
<file path=[Content_Types].xml><?xml version="1.0" encoding="utf-8"?>
<Types xmlns="http://schemas.openxmlformats.org/package/2006/content-types">
  <Default Extension="png" ContentType="image/png"/>
  <Default Extension="bin" ContentType="application/vnd.openxmlformats-officedocument.oleObject"/>
  <Default Extension="jpeg" ContentType="image/jpeg"/>
  <Default Extension="wmf" ContentType="image/x-wmf"/>
  <Default Extension="emf" ContentType="image/x-emf"/>
  <Default Extension="rels" ContentType="application/vnd.openxmlformats-package.relationships+xml"/>
  <Default Extension="xml" ContentType="application/xml"/>
  <Default Extension="gif" ContentType="image/gif"/>
  <Default Extension="tiff" ContentType="image/tiff"/>
  <Default Extension="vml" ContentType="application/vnd.openxmlformats-officedocument.vmlDrawing"/>
  <Override PartName="/ppt/presentation.xml" ContentType="application/vnd.openxmlformats-officedocument.presentationml.presentation.main+xml"/>
  <Override PartName="/customXml/itemProps1.xml" ContentType="application/vnd.openxmlformats-officedocument.customXmlProperties+xml"/>
  <Override PartName="/customXml/itemProps2.xml" ContentType="application/vnd.openxmlformats-officedocument.customXmlProperties+xml"/>
  <Override PartName="/customXml/itemProps3.xml" ContentType="application/vnd.openxmlformats-officedocument.customXmlProperties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charts/chart1.xml" ContentType="application/vnd.openxmlformats-officedocument.drawingml.chart+xml"/>
  <Override PartName="/ppt/notesSlides/notesSlide8.xml" ContentType="application/vnd.openxmlformats-officedocument.presentationml.notesSlide+xml"/>
  <Override PartName="/ppt/charts/chart2.xml" ContentType="application/vnd.openxmlformats-officedocument.drawingml.chart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5" Type="http://schemas.openxmlformats.org/officeDocument/2006/relationships/custom-properties" Target="docProps/custom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howSpecialPlsOnTitleSld="0" saveSubsetFonts="1" autoCompressPictures="0">
  <p:sldMasterIdLst>
    <p:sldMasterId id="2147484009" r:id="rId4"/>
  </p:sldMasterIdLst>
  <p:notesMasterIdLst>
    <p:notesMasterId r:id="rId38"/>
  </p:notesMasterIdLst>
  <p:handoutMasterIdLst>
    <p:handoutMasterId r:id="rId39"/>
  </p:handoutMasterIdLst>
  <p:sldIdLst>
    <p:sldId id="662" r:id="rId5"/>
    <p:sldId id="699" r:id="rId6"/>
    <p:sldId id="724" r:id="rId7"/>
    <p:sldId id="700" r:id="rId8"/>
    <p:sldId id="721" r:id="rId9"/>
    <p:sldId id="722" r:id="rId10"/>
    <p:sldId id="701" r:id="rId11"/>
    <p:sldId id="720" r:id="rId12"/>
    <p:sldId id="709" r:id="rId13"/>
    <p:sldId id="711" r:id="rId14"/>
    <p:sldId id="719" r:id="rId15"/>
    <p:sldId id="696" r:id="rId16"/>
    <p:sldId id="723" r:id="rId17"/>
    <p:sldId id="726" r:id="rId18"/>
    <p:sldId id="727" r:id="rId19"/>
    <p:sldId id="702" r:id="rId20"/>
    <p:sldId id="704" r:id="rId21"/>
    <p:sldId id="705" r:id="rId22"/>
    <p:sldId id="692" r:id="rId23"/>
    <p:sldId id="694" r:id="rId24"/>
    <p:sldId id="708" r:id="rId25"/>
    <p:sldId id="695" r:id="rId26"/>
    <p:sldId id="691" r:id="rId27"/>
    <p:sldId id="664" r:id="rId28"/>
    <p:sldId id="730" r:id="rId29"/>
    <p:sldId id="729" r:id="rId30"/>
    <p:sldId id="713" r:id="rId31"/>
    <p:sldId id="714" r:id="rId32"/>
    <p:sldId id="712" r:id="rId33"/>
    <p:sldId id="715" r:id="rId34"/>
    <p:sldId id="716" r:id="rId35"/>
    <p:sldId id="717" r:id="rId36"/>
    <p:sldId id="725" r:id="rId37"/>
  </p:sldIdLst>
  <p:sldSz cx="9144000" cy="6858000" type="screen4x3"/>
  <p:notesSz cx="6985000" cy="9283700"/>
  <p:defaultTextStyle>
    <a:defPPr>
      <a:defRPr lang="en-US"/>
    </a:defPPr>
    <a:lvl1pPr algn="l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Arial" pitchFamily="34" charset="0"/>
        <a:ea typeface="ＭＳ Ｐゴシック" pitchFamily="-110" charset="-128"/>
        <a:cs typeface="+mn-cs"/>
      </a:defRPr>
    </a:lvl1pPr>
    <a:lvl2pPr marL="457200" algn="l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Arial" pitchFamily="34" charset="0"/>
        <a:ea typeface="ＭＳ Ｐゴシック" pitchFamily="-110" charset="-128"/>
        <a:cs typeface="+mn-cs"/>
      </a:defRPr>
    </a:lvl2pPr>
    <a:lvl3pPr marL="914400" algn="l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Arial" pitchFamily="34" charset="0"/>
        <a:ea typeface="ＭＳ Ｐゴシック" pitchFamily="-110" charset="-128"/>
        <a:cs typeface="+mn-cs"/>
      </a:defRPr>
    </a:lvl3pPr>
    <a:lvl4pPr marL="1371600" algn="l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Arial" pitchFamily="34" charset="0"/>
        <a:ea typeface="ＭＳ Ｐゴシック" pitchFamily="-110" charset="-128"/>
        <a:cs typeface="+mn-cs"/>
      </a:defRPr>
    </a:lvl4pPr>
    <a:lvl5pPr marL="1828800" algn="l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Arial" pitchFamily="34" charset="0"/>
        <a:ea typeface="ＭＳ Ｐゴシック" pitchFamily="-110" charset="-128"/>
        <a:cs typeface="+mn-cs"/>
      </a:defRPr>
    </a:lvl5pPr>
    <a:lvl6pPr marL="2286000" algn="l" defTabSz="914400" rtl="0" eaLnBrk="1" latinLnBrk="0" hangingPunct="1">
      <a:defRPr kern="1200">
        <a:solidFill>
          <a:schemeClr val="tx1"/>
        </a:solidFill>
        <a:latin typeface="Arial" pitchFamily="34" charset="0"/>
        <a:ea typeface="ＭＳ Ｐゴシック" pitchFamily="-110" charset="-128"/>
        <a:cs typeface="+mn-cs"/>
      </a:defRPr>
    </a:lvl6pPr>
    <a:lvl7pPr marL="2743200" algn="l" defTabSz="914400" rtl="0" eaLnBrk="1" latinLnBrk="0" hangingPunct="1">
      <a:defRPr kern="1200">
        <a:solidFill>
          <a:schemeClr val="tx1"/>
        </a:solidFill>
        <a:latin typeface="Arial" pitchFamily="34" charset="0"/>
        <a:ea typeface="ＭＳ Ｐゴシック" pitchFamily="-110" charset="-128"/>
        <a:cs typeface="+mn-cs"/>
      </a:defRPr>
    </a:lvl7pPr>
    <a:lvl8pPr marL="3200400" algn="l" defTabSz="914400" rtl="0" eaLnBrk="1" latinLnBrk="0" hangingPunct="1">
      <a:defRPr kern="1200">
        <a:solidFill>
          <a:schemeClr val="tx1"/>
        </a:solidFill>
        <a:latin typeface="Arial" pitchFamily="34" charset="0"/>
        <a:ea typeface="ＭＳ Ｐゴシック" pitchFamily="-110" charset="-128"/>
        <a:cs typeface="+mn-cs"/>
      </a:defRPr>
    </a:lvl8pPr>
    <a:lvl9pPr marL="3657600" algn="l" defTabSz="914400" rtl="0" eaLnBrk="1" latinLnBrk="0" hangingPunct="1">
      <a:defRPr kern="1200">
        <a:solidFill>
          <a:schemeClr val="tx1"/>
        </a:solidFill>
        <a:latin typeface="Arial" pitchFamily="34" charset="0"/>
        <a:ea typeface="ＭＳ Ｐゴシック" pitchFamily="-110" charset="-128"/>
        <a:cs typeface="+mn-cs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prnPr/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000099"/>
    <a:srgbClr val="9A0000"/>
    <a:srgbClr val="0000CC"/>
    <a:srgbClr val="3399FF"/>
    <a:srgbClr val="0066FF"/>
    <a:srgbClr val="0000FF"/>
    <a:srgbClr val="FF00FF"/>
    <a:srgbClr val="A4001D"/>
    <a:srgbClr val="FFCC99"/>
    <a:srgbClr val="9D3431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2D5ABB26-0587-4C30-8999-92F81FD0307C}" styleName="No Style, No Grid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</a:tblStyle>
  <a:tblStyle styleId="{616DA210-FB5B-4158-B5E0-FEB733F419BA}" styleName="Light Style 3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tx1"/>
              </a:solidFill>
            </a:ln>
          </a:left>
          <a:right>
            <a:ln w="12700" cmpd="sng">
              <a:solidFill>
                <a:schemeClr val="tx1"/>
              </a:solidFill>
            </a:ln>
          </a:right>
          <a:top>
            <a:ln w="12700" cmpd="sng">
              <a:solidFill>
                <a:schemeClr val="tx1"/>
              </a:solidFill>
            </a:ln>
          </a:top>
          <a:bottom>
            <a:ln w="12700" cmpd="sng">
              <a:solidFill>
                <a:schemeClr val="tx1"/>
              </a:solidFill>
            </a:ln>
          </a:bottom>
          <a:insideH>
            <a:ln w="12700" cmpd="sng">
              <a:solidFill>
                <a:schemeClr val="tx1"/>
              </a:solidFill>
            </a:ln>
          </a:insideH>
          <a:insideV>
            <a:ln w="12700" cmpd="sng">
              <a:solidFill>
                <a:schemeClr val="tx1"/>
              </a:solidFill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tx1">
              <a:alpha val="20000"/>
            </a:schemeClr>
          </a:solidFill>
        </a:fill>
      </a:tcStyle>
    </a:band1H>
    <a:band1V>
      <a:tcStyle>
        <a:tcBdr/>
        <a:fill>
          <a:solidFill>
            <a:schemeClr val="tx1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tx1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25400" cmpd="sng">
              <a:solidFill>
                <a:schemeClr val="tx1"/>
              </a:solidFill>
            </a:ln>
          </a:bottom>
        </a:tcBdr>
        <a:fill>
          <a:noFill/>
        </a:fill>
      </a:tcStyle>
    </a:firstRow>
  </a:tblStyle>
  <a:tblStyle styleId="{793D81CF-94F2-401A-BA57-92F5A7B2D0C5}" styleName="Medium Style 1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dk1"/>
              </a:solidFill>
            </a:ln>
          </a:left>
          <a:right>
            <a:ln w="12700" cmpd="sng">
              <a:solidFill>
                <a:schemeClr val="dk1"/>
              </a:solidFill>
            </a:ln>
          </a:right>
          <a:top>
            <a:ln w="12700" cmpd="sng">
              <a:solidFill>
                <a:schemeClr val="dk1"/>
              </a:solidFill>
            </a:ln>
          </a:top>
          <a:bottom>
            <a:ln w="12700" cmpd="sng">
              <a:solidFill>
                <a:schemeClr val="dk1"/>
              </a:solidFill>
            </a:ln>
          </a:bottom>
          <a:insideH>
            <a:ln w="12700" cmpd="sng">
              <a:solidFill>
                <a:schemeClr val="dk1"/>
              </a:solidFill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dk1">
              <a:tint val="20000"/>
            </a:schemeClr>
          </a:solidFill>
        </a:fill>
      </a:tcStyle>
    </a:band1H>
    <a:band1V>
      <a:tcStyle>
        <a:tcBdr/>
        <a:fill>
          <a:solidFill>
            <a:schemeClr val="dk1">
              <a:tint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dk1"/>
              </a:solidFill>
            </a:ln>
          </a:top>
        </a:tcBdr>
        <a:fill>
          <a:solidFill>
            <a:schemeClr val="lt1"/>
          </a:solidFill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dk1"/>
          </a:solidFill>
        </a:fill>
      </a:tcStyle>
    </a:firstRow>
  </a:tblStyle>
  <a:tblStyle styleId="{7E9639D4-E3E2-4D34-9284-5A2195B3D0D7}" styleName="Light Style 2">
    <a:wholeTbl>
      <a:tcTxStyle>
        <a:fontRef idx="minor">
          <a:scrgbClr r="0" g="0" b="0"/>
        </a:fontRef>
        <a:schemeClr val="tx1"/>
      </a:tcTxStyle>
      <a:tcStyle>
        <a:tcBdr>
          <a:left>
            <a:lnRef idx="1">
              <a:schemeClr val="tx1"/>
            </a:lnRef>
          </a:left>
          <a:right>
            <a:lnRef idx="1">
              <a:schemeClr val="tx1"/>
            </a:lnRef>
          </a:right>
          <a:top>
            <a:lnRef idx="1">
              <a:schemeClr val="tx1"/>
            </a:lnRef>
          </a:top>
          <a:bottom>
            <a:lnRef idx="1">
              <a:schemeClr val="tx1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>
          <a:top>
            <a:lnRef idx="1">
              <a:schemeClr val="tx1"/>
            </a:lnRef>
          </a:top>
          <a:bottom>
            <a:lnRef idx="1">
              <a:schemeClr val="tx1"/>
            </a:lnRef>
          </a:bottom>
        </a:tcBdr>
      </a:tcStyle>
    </a:band1H>
    <a:band1V>
      <a:tcStyle>
        <a:tcBdr>
          <a:left>
            <a:lnRef idx="1">
              <a:schemeClr val="tx1"/>
            </a:lnRef>
          </a:left>
          <a:right>
            <a:lnRef idx="1">
              <a:schemeClr val="tx1"/>
            </a:lnRef>
          </a:right>
        </a:tcBdr>
      </a:tcStyle>
    </a:band1V>
    <a:band2V>
      <a:tcStyle>
        <a:tcBdr>
          <a:left>
            <a:lnRef idx="1">
              <a:schemeClr val="tx1"/>
            </a:lnRef>
          </a:left>
          <a:right>
            <a:lnRef idx="1">
              <a:schemeClr val="tx1"/>
            </a:lnRef>
          </a:right>
        </a:tcBdr>
      </a:tcStyle>
    </a:band2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tx1"/>
              </a:solidFill>
            </a:ln>
          </a:top>
        </a:tcBdr>
      </a:tcStyle>
    </a:lastRow>
    <a:firstRow>
      <a:tcTxStyle b="on">
        <a:fontRef idx="minor">
          <a:scrgbClr r="0" g="0" b="0"/>
        </a:fontRef>
        <a:schemeClr val="bg1"/>
      </a:tcTxStyle>
      <a:tcStyle>
        <a:tcBdr/>
        <a:fillRef idx="1">
          <a:schemeClr val="tx1"/>
        </a:fillRef>
      </a:tcStyle>
    </a:firstRow>
  </a:tblStyle>
  <a:tblStyle styleId="{7DF18680-E054-41AD-8BC1-D1AEF772440D}" styleName="Medium Style 2 - Accent 5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5">
              <a:tint val="20000"/>
            </a:schemeClr>
          </a:solidFill>
        </a:fill>
      </a:tcStyle>
    </a:wholeTbl>
    <a:band1H>
      <a:tcStyle>
        <a:tcBdr/>
        <a:fill>
          <a:solidFill>
            <a:schemeClr val="accent5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5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5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5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5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5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1902" autoAdjust="0"/>
    <p:restoredTop sz="97844" autoAdjust="0"/>
  </p:normalViewPr>
  <p:slideViewPr>
    <p:cSldViewPr snapToGrid="0">
      <p:cViewPr>
        <p:scale>
          <a:sx n="120" d="100"/>
          <a:sy n="120" d="100"/>
        </p:scale>
        <p:origin x="-396" y="-72"/>
      </p:cViewPr>
      <p:guideLst>
        <p:guide orient="horz" pos="2160"/>
        <p:guide pos="2880"/>
      </p:guideLst>
    </p:cSldViewPr>
  </p:slideViewPr>
  <p:outlineViewPr>
    <p:cViewPr>
      <p:scale>
        <a:sx n="33" d="100"/>
        <a:sy n="33" d="100"/>
      </p:scale>
      <p:origin x="0" y="0"/>
    </p:cViewPr>
  </p:outlineViewPr>
  <p:notesTextViewPr>
    <p:cViewPr>
      <p:scale>
        <a:sx n="100" d="100"/>
        <a:sy n="100" d="100"/>
      </p:scale>
      <p:origin x="0" y="0"/>
    </p:cViewPr>
  </p:notesTextViewPr>
  <p:sorterViewPr>
    <p:cViewPr>
      <p:scale>
        <a:sx n="120" d="100"/>
        <a:sy n="120" d="100"/>
      </p:scale>
      <p:origin x="0" y="3870"/>
    </p:cViewPr>
  </p:sorterViewPr>
  <p:notesViewPr>
    <p:cSldViewPr snapToGrid="0">
      <p:cViewPr varScale="1">
        <p:scale>
          <a:sx n="80" d="100"/>
          <a:sy n="80" d="100"/>
        </p:scale>
        <p:origin x="-3498" y="-78"/>
      </p:cViewPr>
      <p:guideLst>
        <p:guide orient="horz" pos="2924"/>
        <p:guide pos="2200"/>
      </p:guideLst>
    </p:cSldViewPr>
  </p:notes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4.xml"/><Relationship Id="rId13" Type="http://schemas.openxmlformats.org/officeDocument/2006/relationships/slide" Target="slides/slide9.xml"/><Relationship Id="rId18" Type="http://schemas.openxmlformats.org/officeDocument/2006/relationships/slide" Target="slides/slide14.xml"/><Relationship Id="rId26" Type="http://schemas.openxmlformats.org/officeDocument/2006/relationships/slide" Target="slides/slide22.xml"/><Relationship Id="rId39" Type="http://schemas.openxmlformats.org/officeDocument/2006/relationships/handoutMaster" Target="handoutMasters/handoutMaster1.xml"/><Relationship Id="rId3" Type="http://schemas.openxmlformats.org/officeDocument/2006/relationships/customXml" Target="../customXml/item3.xml"/><Relationship Id="rId21" Type="http://schemas.openxmlformats.org/officeDocument/2006/relationships/slide" Target="slides/slide17.xml"/><Relationship Id="rId34" Type="http://schemas.openxmlformats.org/officeDocument/2006/relationships/slide" Target="slides/slide30.xml"/><Relationship Id="rId42" Type="http://schemas.openxmlformats.org/officeDocument/2006/relationships/theme" Target="theme/theme1.xml"/><Relationship Id="rId7" Type="http://schemas.openxmlformats.org/officeDocument/2006/relationships/slide" Target="slides/slide3.xml"/><Relationship Id="rId12" Type="http://schemas.openxmlformats.org/officeDocument/2006/relationships/slide" Target="slides/slide8.xml"/><Relationship Id="rId17" Type="http://schemas.openxmlformats.org/officeDocument/2006/relationships/slide" Target="slides/slide13.xml"/><Relationship Id="rId25" Type="http://schemas.openxmlformats.org/officeDocument/2006/relationships/slide" Target="slides/slide21.xml"/><Relationship Id="rId33" Type="http://schemas.openxmlformats.org/officeDocument/2006/relationships/slide" Target="slides/slide29.xml"/><Relationship Id="rId38" Type="http://schemas.openxmlformats.org/officeDocument/2006/relationships/notesMaster" Target="notesMasters/notesMaster1.xml"/><Relationship Id="rId2" Type="http://schemas.openxmlformats.org/officeDocument/2006/relationships/customXml" Target="../customXml/item2.xml"/><Relationship Id="rId16" Type="http://schemas.openxmlformats.org/officeDocument/2006/relationships/slide" Target="slides/slide12.xml"/><Relationship Id="rId20" Type="http://schemas.openxmlformats.org/officeDocument/2006/relationships/slide" Target="slides/slide16.xml"/><Relationship Id="rId29" Type="http://schemas.openxmlformats.org/officeDocument/2006/relationships/slide" Target="slides/slide25.xml"/><Relationship Id="rId41" Type="http://schemas.openxmlformats.org/officeDocument/2006/relationships/viewProps" Target="viewProps.xml"/><Relationship Id="rId1" Type="http://schemas.openxmlformats.org/officeDocument/2006/relationships/customXml" Target="../customXml/item1.xml"/><Relationship Id="rId6" Type="http://schemas.openxmlformats.org/officeDocument/2006/relationships/slide" Target="slides/slide2.xml"/><Relationship Id="rId11" Type="http://schemas.openxmlformats.org/officeDocument/2006/relationships/slide" Target="slides/slide7.xml"/><Relationship Id="rId24" Type="http://schemas.openxmlformats.org/officeDocument/2006/relationships/slide" Target="slides/slide20.xml"/><Relationship Id="rId32" Type="http://schemas.openxmlformats.org/officeDocument/2006/relationships/slide" Target="slides/slide28.xml"/><Relationship Id="rId37" Type="http://schemas.openxmlformats.org/officeDocument/2006/relationships/slide" Target="slides/slide33.xml"/><Relationship Id="rId40" Type="http://schemas.openxmlformats.org/officeDocument/2006/relationships/presProps" Target="presProps.xml"/><Relationship Id="rId5" Type="http://schemas.openxmlformats.org/officeDocument/2006/relationships/slide" Target="slides/slide1.xml"/><Relationship Id="rId15" Type="http://schemas.openxmlformats.org/officeDocument/2006/relationships/slide" Target="slides/slide11.xml"/><Relationship Id="rId23" Type="http://schemas.openxmlformats.org/officeDocument/2006/relationships/slide" Target="slides/slide19.xml"/><Relationship Id="rId28" Type="http://schemas.openxmlformats.org/officeDocument/2006/relationships/slide" Target="slides/slide24.xml"/><Relationship Id="rId36" Type="http://schemas.openxmlformats.org/officeDocument/2006/relationships/slide" Target="slides/slide32.xml"/><Relationship Id="rId10" Type="http://schemas.openxmlformats.org/officeDocument/2006/relationships/slide" Target="slides/slide6.xml"/><Relationship Id="rId19" Type="http://schemas.openxmlformats.org/officeDocument/2006/relationships/slide" Target="slides/slide15.xml"/><Relationship Id="rId31" Type="http://schemas.openxmlformats.org/officeDocument/2006/relationships/slide" Target="slides/slide27.xml"/><Relationship Id="rId4" Type="http://schemas.openxmlformats.org/officeDocument/2006/relationships/slideMaster" Target="slideMasters/slideMaster1.xml"/><Relationship Id="rId9" Type="http://schemas.openxmlformats.org/officeDocument/2006/relationships/slide" Target="slides/slide5.xml"/><Relationship Id="rId14" Type="http://schemas.openxmlformats.org/officeDocument/2006/relationships/slide" Target="slides/slide10.xml"/><Relationship Id="rId22" Type="http://schemas.openxmlformats.org/officeDocument/2006/relationships/slide" Target="slides/slide18.xml"/><Relationship Id="rId27" Type="http://schemas.openxmlformats.org/officeDocument/2006/relationships/slide" Target="slides/slide23.xml"/><Relationship Id="rId30" Type="http://schemas.openxmlformats.org/officeDocument/2006/relationships/slide" Target="slides/slide26.xml"/><Relationship Id="rId35" Type="http://schemas.openxmlformats.org/officeDocument/2006/relationships/slide" Target="slides/slide31.xml"/><Relationship Id="rId43" Type="http://schemas.openxmlformats.org/officeDocument/2006/relationships/tableStyles" Target="tableStyles.xml"/></Relationships>
</file>

<file path=ppt/charts/_rels/chart1.xml.rels><?xml version="1.0" encoding="UTF-8" standalone="yes"?>
<Relationships xmlns="http://schemas.openxmlformats.org/package/2006/relationships"><Relationship Id="rId1" Type="http://schemas.openxmlformats.org/officeDocument/2006/relationships/oleObject" Target="file:///C:\Users\sekuto\%23WORK\Project_XFEL\WP_6\Beam_Line_absorber\Prototype_DESY\TEST_09_2008\hom_data_2008.09.26_00.00.02-power.xls" TargetMode="External"/></Relationships>
</file>

<file path=ppt/charts/_rels/chart2.xml.rels><?xml version="1.0" encoding="UTF-8" standalone="yes"?>
<Relationships xmlns="http://schemas.openxmlformats.org/package/2006/relationships"><Relationship Id="rId1" Type="http://schemas.openxmlformats.org/officeDocument/2006/relationships/oleObject" Target="file:///C:\Users\sekuto\%23WORK\Project_XFEL\WP_6\Beam_Line_absorber\Prototype_DESY\TEST_09_2009\hom_data_2009.09.18_00.00.00.xls" TargetMode="External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0.113753877973113"/>
          <c:y val="3.2203389830508501E-2"/>
          <c:w val="0.83971051416213704"/>
          <c:h val="0.82033898305084696"/>
        </c:manualLayout>
      </c:layout>
      <c:scatterChart>
        <c:scatterStyle val="lineMarker"/>
        <c:varyColors val="0"/>
        <c:ser>
          <c:idx val="0"/>
          <c:order val="0"/>
          <c:tx>
            <c:v>Sensor T1 </c:v>
          </c:tx>
          <c:spPr>
            <a:ln w="28575">
              <a:noFill/>
            </a:ln>
          </c:spPr>
          <c:marker>
            <c:symbol val="diamond"/>
            <c:size val="5"/>
            <c:spPr>
              <a:solidFill>
                <a:srgbClr val="000080"/>
              </a:solidFill>
              <a:ln>
                <a:solidFill>
                  <a:srgbClr val="000080"/>
                </a:solidFill>
                <a:prstDash val="solid"/>
              </a:ln>
            </c:spPr>
          </c:marker>
          <c:xVal>
            <c:numRef>
              <c:f>hom_data_2008.09.26_00.00.02!$B$2:$B$21176</c:f>
              <c:numCache>
                <c:formatCode>[$-F400]h:mm:ss\ AM/PM</c:formatCode>
                <c:ptCount val="21175"/>
                <c:pt idx="0">
                  <c:v>0</c:v>
                </c:pt>
                <c:pt idx="1">
                  <c:v>2.31481462833472E-5</c:v>
                </c:pt>
                <c:pt idx="2">
                  <c:v>5.7870369346346699E-5</c:v>
                </c:pt>
                <c:pt idx="3">
                  <c:v>8.1018515629693906E-5</c:v>
                </c:pt>
                <c:pt idx="4">
                  <c:v>1.04166661913041E-4</c:v>
                </c:pt>
                <c:pt idx="5">
                  <c:v>1.27314808196388E-4</c:v>
                </c:pt>
                <c:pt idx="6">
                  <c:v>1.5046296175569301E-4</c:v>
                </c:pt>
                <c:pt idx="7">
                  <c:v>1.7361110803904001E-4</c:v>
                </c:pt>
                <c:pt idx="8">
                  <c:v>1.9675925432238701E-4</c:v>
                </c:pt>
                <c:pt idx="9">
                  <c:v>2.3148147738538699E-4</c:v>
                </c:pt>
                <c:pt idx="10">
                  <c:v>2.5462962366873398E-4</c:v>
                </c:pt>
                <c:pt idx="11">
                  <c:v>2.7777777722803897E-4</c:v>
                </c:pt>
                <c:pt idx="12">
                  <c:v>3.0092592351138603E-4</c:v>
                </c:pt>
                <c:pt idx="13">
                  <c:v>3.2407406979473302E-4</c:v>
                </c:pt>
                <c:pt idx="14">
                  <c:v>3.4722221607808002E-4</c:v>
                </c:pt>
                <c:pt idx="15">
                  <c:v>3.8194443914108E-4</c:v>
                </c:pt>
                <c:pt idx="16">
                  <c:v>4.05092585424427E-4</c:v>
                </c:pt>
                <c:pt idx="17">
                  <c:v>4.2824073898373199E-4</c:v>
                </c:pt>
                <c:pt idx="18">
                  <c:v>4.5138888526707898E-4</c:v>
                </c:pt>
                <c:pt idx="19">
                  <c:v>4.7453703155042598E-4</c:v>
                </c:pt>
                <c:pt idx="20">
                  <c:v>4.9768518510973103E-4</c:v>
                </c:pt>
                <c:pt idx="21">
                  <c:v>5.3240740089677296E-4</c:v>
                </c:pt>
                <c:pt idx="22">
                  <c:v>5.5555555445607697E-4</c:v>
                </c:pt>
                <c:pt idx="23">
                  <c:v>5.78703700739425E-4</c:v>
                </c:pt>
                <c:pt idx="24">
                  <c:v>6.0185184702277205E-4</c:v>
                </c:pt>
                <c:pt idx="25">
                  <c:v>6.2499999330611899E-4</c:v>
                </c:pt>
                <c:pt idx="26">
                  <c:v>6.4814814686542399E-4</c:v>
                </c:pt>
                <c:pt idx="27">
                  <c:v>6.8287036992842299E-4</c:v>
                </c:pt>
                <c:pt idx="28">
                  <c:v>7.0601851621177004E-4</c:v>
                </c:pt>
                <c:pt idx="29">
                  <c:v>7.2916666249511796E-4</c:v>
                </c:pt>
                <c:pt idx="30">
                  <c:v>7.5231480877846501E-4</c:v>
                </c:pt>
                <c:pt idx="31">
                  <c:v>7.7546296233777E-4</c:v>
                </c:pt>
                <c:pt idx="32">
                  <c:v>7.9861110862111705E-4</c:v>
                </c:pt>
                <c:pt idx="33">
                  <c:v>8.3333333168411595E-4</c:v>
                </c:pt>
                <c:pt idx="34">
                  <c:v>8.56481477967463E-4</c:v>
                </c:pt>
                <c:pt idx="35">
                  <c:v>8.7962962425081103E-4</c:v>
                </c:pt>
                <c:pt idx="36">
                  <c:v>9.0277777781011504E-4</c:v>
                </c:pt>
                <c:pt idx="37">
                  <c:v>9.2592592409346296E-4</c:v>
                </c:pt>
                <c:pt idx="38">
                  <c:v>9.4907407037681001E-4</c:v>
                </c:pt>
                <c:pt idx="39">
                  <c:v>9.8379629343980902E-4</c:v>
                </c:pt>
                <c:pt idx="40">
                  <c:v>1.0069444397231601E-3</c:v>
                </c:pt>
                <c:pt idx="41">
                  <c:v>1.0300925860065001E-3</c:v>
                </c:pt>
                <c:pt idx="42">
                  <c:v>1.0532407395658101E-3</c:v>
                </c:pt>
                <c:pt idx="43">
                  <c:v>1.07638888584916E-3</c:v>
                </c:pt>
                <c:pt idx="44">
                  <c:v>1.0995370321325E-3</c:v>
                </c:pt>
                <c:pt idx="45">
                  <c:v>1.1342592551955E-3</c:v>
                </c:pt>
                <c:pt idx="46">
                  <c:v>1.15740740147885E-3</c:v>
                </c:pt>
                <c:pt idx="47">
                  <c:v>1.18055555503815E-3</c:v>
                </c:pt>
                <c:pt idx="48">
                  <c:v>1.2037037013215E-3</c:v>
                </c:pt>
                <c:pt idx="49">
                  <c:v>1.22685184760485E-3</c:v>
                </c:pt>
                <c:pt idx="50">
                  <c:v>1.2499999938881999E-3</c:v>
                </c:pt>
                <c:pt idx="51">
                  <c:v>1.2847222169511999E-3</c:v>
                </c:pt>
                <c:pt idx="52">
                  <c:v>1.3078703632345399E-3</c:v>
                </c:pt>
                <c:pt idx="53">
                  <c:v>1.3310185167938499E-3</c:v>
                </c:pt>
                <c:pt idx="54">
                  <c:v>1.3541666630771899E-3</c:v>
                </c:pt>
                <c:pt idx="55">
                  <c:v>1.3773148093605401E-3</c:v>
                </c:pt>
                <c:pt idx="56">
                  <c:v>1.4120370324235401E-3</c:v>
                </c:pt>
                <c:pt idx="57">
                  <c:v>1.4351851787068901E-3</c:v>
                </c:pt>
                <c:pt idx="58">
                  <c:v>1.4583333322661901E-3</c:v>
                </c:pt>
                <c:pt idx="59">
                  <c:v>1.48148147854954E-3</c:v>
                </c:pt>
                <c:pt idx="60">
                  <c:v>1.50462962483289E-3</c:v>
                </c:pt>
                <c:pt idx="61">
                  <c:v>1.52777777111623E-3</c:v>
                </c:pt>
                <c:pt idx="62">
                  <c:v>1.55092592467554E-3</c:v>
                </c:pt>
                <c:pt idx="63">
                  <c:v>1.58564814773854E-3</c:v>
                </c:pt>
                <c:pt idx="64">
                  <c:v>1.60879629402189E-3</c:v>
                </c:pt>
                <c:pt idx="65">
                  <c:v>1.63194444030523E-3</c:v>
                </c:pt>
                <c:pt idx="66">
                  <c:v>1.6550925865885799E-3</c:v>
                </c:pt>
                <c:pt idx="67">
                  <c:v>1.6782407401478799E-3</c:v>
                </c:pt>
                <c:pt idx="68">
                  <c:v>1.7013888864312299E-3</c:v>
                </c:pt>
                <c:pt idx="69">
                  <c:v>1.7361111094942299E-3</c:v>
                </c:pt>
                <c:pt idx="70">
                  <c:v>1.7592592557775801E-3</c:v>
                </c:pt>
                <c:pt idx="71">
                  <c:v>1.7824074020609301E-3</c:v>
                </c:pt>
                <c:pt idx="72">
                  <c:v>1.8055555556202301E-3</c:v>
                </c:pt>
                <c:pt idx="73">
                  <c:v>1.8287037019035801E-3</c:v>
                </c:pt>
                <c:pt idx="74">
                  <c:v>1.86342592496658E-3</c:v>
                </c:pt>
                <c:pt idx="75">
                  <c:v>1.88657407124992E-3</c:v>
                </c:pt>
                <c:pt idx="76">
                  <c:v>1.90972221753327E-3</c:v>
                </c:pt>
                <c:pt idx="77">
                  <c:v>1.93287036381662E-3</c:v>
                </c:pt>
                <c:pt idx="78">
                  <c:v>1.9560185173759198E-3</c:v>
                </c:pt>
                <c:pt idx="79">
                  <c:v>1.9907407404389202E-3</c:v>
                </c:pt>
                <c:pt idx="80">
                  <c:v>2.01388888672227E-3</c:v>
                </c:pt>
                <c:pt idx="81">
                  <c:v>2.0370370330056202E-3</c:v>
                </c:pt>
                <c:pt idx="82">
                  <c:v>2.0601851792889599E-3</c:v>
                </c:pt>
                <c:pt idx="83">
                  <c:v>2.0833333328482699E-3</c:v>
                </c:pt>
                <c:pt idx="84">
                  <c:v>2.1064814791316201E-3</c:v>
                </c:pt>
                <c:pt idx="85">
                  <c:v>2.1412037021946201E-3</c:v>
                </c:pt>
                <c:pt idx="86">
                  <c:v>2.1643518484779599E-3</c:v>
                </c:pt>
                <c:pt idx="87">
                  <c:v>2.1874999947613101E-3</c:v>
                </c:pt>
                <c:pt idx="88">
                  <c:v>2.2106481410446598E-3</c:v>
                </c:pt>
                <c:pt idx="89">
                  <c:v>2.2337962946039598E-3</c:v>
                </c:pt>
                <c:pt idx="90">
                  <c:v>2.2685185176669598E-3</c:v>
                </c:pt>
                <c:pt idx="91">
                  <c:v>2.29166666395031E-3</c:v>
                </c:pt>
                <c:pt idx="92">
                  <c:v>2.3148148102336598E-3</c:v>
                </c:pt>
                <c:pt idx="93">
                  <c:v>2.337962956517E-3</c:v>
                </c:pt>
                <c:pt idx="94">
                  <c:v>2.36111111007631E-3</c:v>
                </c:pt>
                <c:pt idx="95">
                  <c:v>2.3842592563596602E-3</c:v>
                </c:pt>
                <c:pt idx="96">
                  <c:v>2.4189814794226502E-3</c:v>
                </c:pt>
                <c:pt idx="97">
                  <c:v>2.4421296257059999E-3</c:v>
                </c:pt>
                <c:pt idx="98">
                  <c:v>2.4652777719893501E-3</c:v>
                </c:pt>
                <c:pt idx="99">
                  <c:v>2.4884259255486501E-3</c:v>
                </c:pt>
                <c:pt idx="100">
                  <c:v>2.5115740718319999E-3</c:v>
                </c:pt>
                <c:pt idx="101">
                  <c:v>2.5462962948949999E-3</c:v>
                </c:pt>
                <c:pt idx="102">
                  <c:v>2.5694444411783501E-3</c:v>
                </c:pt>
                <c:pt idx="103">
                  <c:v>2.5925925874616899E-3</c:v>
                </c:pt>
                <c:pt idx="104">
                  <c:v>2.6157407337450401E-3</c:v>
                </c:pt>
                <c:pt idx="105">
                  <c:v>2.63888888730435E-3</c:v>
                </c:pt>
                <c:pt idx="106">
                  <c:v>2.6620370335876898E-3</c:v>
                </c:pt>
                <c:pt idx="107">
                  <c:v>2.6967592566506898E-3</c:v>
                </c:pt>
                <c:pt idx="108">
                  <c:v>2.71990740293404E-3</c:v>
                </c:pt>
                <c:pt idx="109">
                  <c:v>2.7430555492173902E-3</c:v>
                </c:pt>
                <c:pt idx="110">
                  <c:v>2.7662037027766902E-3</c:v>
                </c:pt>
                <c:pt idx="111">
                  <c:v>2.78935184906004E-3</c:v>
                </c:pt>
                <c:pt idx="112">
                  <c:v>2.8240740721230399E-3</c:v>
                </c:pt>
                <c:pt idx="113">
                  <c:v>2.8472222184063901E-3</c:v>
                </c:pt>
                <c:pt idx="114">
                  <c:v>2.8703703646897299E-3</c:v>
                </c:pt>
                <c:pt idx="115">
                  <c:v>2.8935185182490399E-3</c:v>
                </c:pt>
                <c:pt idx="116">
                  <c:v>2.9166666645323901E-3</c:v>
                </c:pt>
                <c:pt idx="117">
                  <c:v>2.9398148108157299E-3</c:v>
                </c:pt>
                <c:pt idx="118">
                  <c:v>2.9745370338787299E-3</c:v>
                </c:pt>
                <c:pt idx="119">
                  <c:v>2.9976851801620801E-3</c:v>
                </c:pt>
                <c:pt idx="120">
                  <c:v>3.0208333264454298E-3</c:v>
                </c:pt>
                <c:pt idx="121">
                  <c:v>3.0439814800047298E-3</c:v>
                </c:pt>
                <c:pt idx="122">
                  <c:v>3.06712962628808E-3</c:v>
                </c:pt>
                <c:pt idx="123">
                  <c:v>3.10185184935108E-3</c:v>
                </c:pt>
                <c:pt idx="124">
                  <c:v>3.1249999956344302E-3</c:v>
                </c:pt>
                <c:pt idx="125">
                  <c:v>3.14814814191777E-3</c:v>
                </c:pt>
                <c:pt idx="126">
                  <c:v>3.17129629547708E-3</c:v>
                </c:pt>
                <c:pt idx="127">
                  <c:v>3.1944444417604202E-3</c:v>
                </c:pt>
                <c:pt idx="128">
                  <c:v>3.2175925880437699E-3</c:v>
                </c:pt>
                <c:pt idx="129">
                  <c:v>3.2523148111067699E-3</c:v>
                </c:pt>
                <c:pt idx="130">
                  <c:v>3.2754629573901201E-3</c:v>
                </c:pt>
                <c:pt idx="131">
                  <c:v>3.2986111109494201E-3</c:v>
                </c:pt>
                <c:pt idx="132">
                  <c:v>3.3217592572327699E-3</c:v>
                </c:pt>
                <c:pt idx="133">
                  <c:v>3.3449074035161201E-3</c:v>
                </c:pt>
                <c:pt idx="134">
                  <c:v>3.3796296265791201E-3</c:v>
                </c:pt>
                <c:pt idx="135">
                  <c:v>3.4027777728624599E-3</c:v>
                </c:pt>
                <c:pt idx="136">
                  <c:v>3.42592591914581E-3</c:v>
                </c:pt>
                <c:pt idx="137">
                  <c:v>3.44907407270512E-3</c:v>
                </c:pt>
                <c:pt idx="138">
                  <c:v>3.4722222189884598E-3</c:v>
                </c:pt>
                <c:pt idx="139">
                  <c:v>3.5069444420514598E-3</c:v>
                </c:pt>
                <c:pt idx="140">
                  <c:v>3.53009258833481E-3</c:v>
                </c:pt>
                <c:pt idx="141">
                  <c:v>3.5532407346181602E-3</c:v>
                </c:pt>
                <c:pt idx="142">
                  <c:v>3.5763888881774602E-3</c:v>
                </c:pt>
                <c:pt idx="143">
                  <c:v>3.5995370344608099E-3</c:v>
                </c:pt>
                <c:pt idx="144">
                  <c:v>3.6342592575238099E-3</c:v>
                </c:pt>
                <c:pt idx="145">
                  <c:v>3.6574074038071601E-3</c:v>
                </c:pt>
                <c:pt idx="146">
                  <c:v>3.6805555500904999E-3</c:v>
                </c:pt>
                <c:pt idx="147">
                  <c:v>3.7037037036498099E-3</c:v>
                </c:pt>
                <c:pt idx="148">
                  <c:v>3.7268518499331501E-3</c:v>
                </c:pt>
                <c:pt idx="149">
                  <c:v>3.7615740729961601E-3</c:v>
                </c:pt>
                <c:pt idx="150">
                  <c:v>3.7847222192794999E-3</c:v>
                </c:pt>
                <c:pt idx="151">
                  <c:v>3.80787036556285E-3</c:v>
                </c:pt>
                <c:pt idx="152">
                  <c:v>3.8310185118461998E-3</c:v>
                </c:pt>
                <c:pt idx="153">
                  <c:v>3.8541666654054998E-3</c:v>
                </c:pt>
                <c:pt idx="154">
                  <c:v>3.87731481168885E-3</c:v>
                </c:pt>
                <c:pt idx="155">
                  <c:v>3.91203703475185E-3</c:v>
                </c:pt>
                <c:pt idx="156">
                  <c:v>3.9351851810351902E-3</c:v>
                </c:pt>
                <c:pt idx="157">
                  <c:v>3.95833332731854E-3</c:v>
                </c:pt>
                <c:pt idx="158">
                  <c:v>3.9814814808778499E-3</c:v>
                </c:pt>
                <c:pt idx="159">
                  <c:v>4.0046296271611902E-3</c:v>
                </c:pt>
                <c:pt idx="160">
                  <c:v>4.0393518502241897E-3</c:v>
                </c:pt>
                <c:pt idx="161">
                  <c:v>4.0624999965075403E-3</c:v>
                </c:pt>
                <c:pt idx="162">
                  <c:v>4.0856481427908901E-3</c:v>
                </c:pt>
                <c:pt idx="163">
                  <c:v>4.1087962963501897E-3</c:v>
                </c:pt>
                <c:pt idx="164">
                  <c:v>4.1319444426335403E-3</c:v>
                </c:pt>
                <c:pt idx="165">
                  <c:v>4.1550925889168901E-3</c:v>
                </c:pt>
                <c:pt idx="166">
                  <c:v>4.1898148119798896E-3</c:v>
                </c:pt>
                <c:pt idx="167">
                  <c:v>4.2129629582632298E-3</c:v>
                </c:pt>
                <c:pt idx="168">
                  <c:v>4.2361111045465796E-3</c:v>
                </c:pt>
                <c:pt idx="169">
                  <c:v>4.2592592581058896E-3</c:v>
                </c:pt>
                <c:pt idx="170">
                  <c:v>4.2824074043892298E-3</c:v>
                </c:pt>
                <c:pt idx="171">
                  <c:v>4.3171296274522302E-3</c:v>
                </c:pt>
                <c:pt idx="172">
                  <c:v>4.34027777373558E-3</c:v>
                </c:pt>
                <c:pt idx="173">
                  <c:v>4.3634259200189297E-3</c:v>
                </c:pt>
                <c:pt idx="174">
                  <c:v>4.3865740735782302E-3</c:v>
                </c:pt>
                <c:pt idx="175">
                  <c:v>4.4097222198615799E-3</c:v>
                </c:pt>
                <c:pt idx="176">
                  <c:v>4.4328703661449297E-3</c:v>
                </c:pt>
                <c:pt idx="177">
                  <c:v>4.4675925892079197E-3</c:v>
                </c:pt>
                <c:pt idx="178">
                  <c:v>4.4907407354912703E-3</c:v>
                </c:pt>
                <c:pt idx="179">
                  <c:v>4.5138888817746201E-3</c:v>
                </c:pt>
                <c:pt idx="180">
                  <c:v>4.5370370353339197E-3</c:v>
                </c:pt>
                <c:pt idx="181">
                  <c:v>4.5601851816172703E-3</c:v>
                </c:pt>
                <c:pt idx="182">
                  <c:v>4.5949074046802698E-3</c:v>
                </c:pt>
                <c:pt idx="183">
                  <c:v>4.6180555509636196E-3</c:v>
                </c:pt>
                <c:pt idx="184">
                  <c:v>4.6412036972469702E-3</c:v>
                </c:pt>
                <c:pt idx="185">
                  <c:v>4.6643518508062698E-3</c:v>
                </c:pt>
                <c:pt idx="186">
                  <c:v>4.6874999970896204E-3</c:v>
                </c:pt>
                <c:pt idx="187">
                  <c:v>4.72222222015262E-3</c:v>
                </c:pt>
                <c:pt idx="188">
                  <c:v>4.7453703664359602E-3</c:v>
                </c:pt>
                <c:pt idx="189">
                  <c:v>4.76851851271931E-3</c:v>
                </c:pt>
                <c:pt idx="190">
                  <c:v>4.7916666662786199E-3</c:v>
                </c:pt>
                <c:pt idx="191">
                  <c:v>4.8148148125619602E-3</c:v>
                </c:pt>
                <c:pt idx="192">
                  <c:v>4.8379629588453099E-3</c:v>
                </c:pt>
                <c:pt idx="193">
                  <c:v>4.8726851819083103E-3</c:v>
                </c:pt>
                <c:pt idx="194">
                  <c:v>4.8958333281916601E-3</c:v>
                </c:pt>
                <c:pt idx="195">
                  <c:v>4.9189814744750003E-3</c:v>
                </c:pt>
                <c:pt idx="196">
                  <c:v>4.9421296280343103E-3</c:v>
                </c:pt>
                <c:pt idx="197">
                  <c:v>4.96527777431766E-3</c:v>
                </c:pt>
                <c:pt idx="198">
                  <c:v>4.9884259206010003E-3</c:v>
                </c:pt>
                <c:pt idx="199">
                  <c:v>5.0231481436639998E-3</c:v>
                </c:pt>
                <c:pt idx="200">
                  <c:v>5.0462962899473496E-3</c:v>
                </c:pt>
                <c:pt idx="201">
                  <c:v>5.06944444350665E-3</c:v>
                </c:pt>
                <c:pt idx="202">
                  <c:v>5.0925925897899998E-3</c:v>
                </c:pt>
                <c:pt idx="203">
                  <c:v>5.1157407360733504E-3</c:v>
                </c:pt>
                <c:pt idx="204">
                  <c:v>5.15046295913635E-3</c:v>
                </c:pt>
                <c:pt idx="205">
                  <c:v>5.1736111054196997E-3</c:v>
                </c:pt>
                <c:pt idx="206">
                  <c:v>5.1967592589790002E-3</c:v>
                </c:pt>
                <c:pt idx="207">
                  <c:v>5.2199074052623499E-3</c:v>
                </c:pt>
                <c:pt idx="208">
                  <c:v>5.2430555515456901E-3</c:v>
                </c:pt>
                <c:pt idx="209">
                  <c:v>5.2662036978290399E-3</c:v>
                </c:pt>
                <c:pt idx="210">
                  <c:v>5.3009259208920403E-3</c:v>
                </c:pt>
                <c:pt idx="211">
                  <c:v>5.3240740671753901E-3</c:v>
                </c:pt>
                <c:pt idx="212">
                  <c:v>5.3472222207346896E-3</c:v>
                </c:pt>
                <c:pt idx="213">
                  <c:v>5.3703703670180403E-3</c:v>
                </c:pt>
                <c:pt idx="214">
                  <c:v>5.39351851330139E-3</c:v>
                </c:pt>
                <c:pt idx="215">
                  <c:v>5.4282407363643896E-3</c:v>
                </c:pt>
                <c:pt idx="216">
                  <c:v>5.4513888826477402E-3</c:v>
                </c:pt>
                <c:pt idx="217">
                  <c:v>5.4745370362070398E-3</c:v>
                </c:pt>
                <c:pt idx="218">
                  <c:v>5.4976851824903904E-3</c:v>
                </c:pt>
                <c:pt idx="219">
                  <c:v>5.5208333287737298E-3</c:v>
                </c:pt>
                <c:pt idx="220">
                  <c:v>5.5439814750570804E-3</c:v>
                </c:pt>
                <c:pt idx="221">
                  <c:v>5.5787036981200799E-3</c:v>
                </c:pt>
                <c:pt idx="222">
                  <c:v>5.6018518516793899E-3</c:v>
                </c:pt>
                <c:pt idx="223">
                  <c:v>5.6249999979627301E-3</c:v>
                </c:pt>
                <c:pt idx="224">
                  <c:v>5.6481481442460799E-3</c:v>
                </c:pt>
                <c:pt idx="225">
                  <c:v>5.6712962905294297E-3</c:v>
                </c:pt>
                <c:pt idx="226">
                  <c:v>5.7060185135924301E-3</c:v>
                </c:pt>
                <c:pt idx="227">
                  <c:v>5.7291666598757703E-3</c:v>
                </c:pt>
                <c:pt idx="228">
                  <c:v>5.7523148134350803E-3</c:v>
                </c:pt>
                <c:pt idx="229">
                  <c:v>5.77546295971843E-3</c:v>
                </c:pt>
                <c:pt idx="230">
                  <c:v>5.7986111060017703E-3</c:v>
                </c:pt>
                <c:pt idx="231">
                  <c:v>5.82175925228512E-3</c:v>
                </c:pt>
                <c:pt idx="232">
                  <c:v>5.8564814753481204E-3</c:v>
                </c:pt>
                <c:pt idx="233">
                  <c:v>5.87962962890742E-3</c:v>
                </c:pt>
                <c:pt idx="234">
                  <c:v>5.9027777751907698E-3</c:v>
                </c:pt>
                <c:pt idx="235">
                  <c:v>5.9259259214741204E-3</c:v>
                </c:pt>
                <c:pt idx="236">
                  <c:v>5.9490740677574701E-3</c:v>
                </c:pt>
                <c:pt idx="237">
                  <c:v>5.9837962908204697E-3</c:v>
                </c:pt>
                <c:pt idx="238">
                  <c:v>6.0069444443797701E-3</c:v>
                </c:pt>
                <c:pt idx="239">
                  <c:v>6.0300925906631199E-3</c:v>
                </c:pt>
                <c:pt idx="240">
                  <c:v>6.0532407369464601E-3</c:v>
                </c:pt>
                <c:pt idx="241">
                  <c:v>6.0763888832298099E-3</c:v>
                </c:pt>
                <c:pt idx="242">
                  <c:v>6.0995370367891199E-3</c:v>
                </c:pt>
                <c:pt idx="243">
                  <c:v>6.1342592525761601E-3</c:v>
                </c:pt>
                <c:pt idx="244">
                  <c:v>6.1574074061354596E-3</c:v>
                </c:pt>
                <c:pt idx="245">
                  <c:v>6.1805555524188103E-3</c:v>
                </c:pt>
                <c:pt idx="246">
                  <c:v>6.20370369870216E-3</c:v>
                </c:pt>
                <c:pt idx="247">
                  <c:v>6.2268518449855002E-3</c:v>
                </c:pt>
                <c:pt idx="248">
                  <c:v>6.2615740680484998E-3</c:v>
                </c:pt>
                <c:pt idx="249">
                  <c:v>6.2847222216078098E-3</c:v>
                </c:pt>
                <c:pt idx="250">
                  <c:v>6.30787036789115E-3</c:v>
                </c:pt>
                <c:pt idx="251">
                  <c:v>6.3310185141744997E-3</c:v>
                </c:pt>
                <c:pt idx="252">
                  <c:v>6.3541666604578504E-3</c:v>
                </c:pt>
                <c:pt idx="253">
                  <c:v>6.3888888835208499E-3</c:v>
                </c:pt>
                <c:pt idx="254">
                  <c:v>6.4120370370801504E-3</c:v>
                </c:pt>
                <c:pt idx="255">
                  <c:v>6.4351851833635001E-3</c:v>
                </c:pt>
                <c:pt idx="256">
                  <c:v>6.4583333296468499E-3</c:v>
                </c:pt>
                <c:pt idx="257">
                  <c:v>6.4814814759301996E-3</c:v>
                </c:pt>
                <c:pt idx="258">
                  <c:v>6.5046296294895001E-3</c:v>
                </c:pt>
                <c:pt idx="259">
                  <c:v>6.5393518452765403E-3</c:v>
                </c:pt>
                <c:pt idx="260">
                  <c:v>6.5624999988358503E-3</c:v>
                </c:pt>
                <c:pt idx="261">
                  <c:v>6.5856481451191896E-3</c:v>
                </c:pt>
                <c:pt idx="262">
                  <c:v>6.6087962914025402E-3</c:v>
                </c:pt>
                <c:pt idx="263">
                  <c:v>6.63194443768589E-3</c:v>
                </c:pt>
                <c:pt idx="264">
                  <c:v>6.6666666607488904E-3</c:v>
                </c:pt>
                <c:pt idx="265">
                  <c:v>6.68981481430819E-3</c:v>
                </c:pt>
                <c:pt idx="266">
                  <c:v>6.7129629605915397E-3</c:v>
                </c:pt>
                <c:pt idx="267">
                  <c:v>6.7361111068748904E-3</c:v>
                </c:pt>
                <c:pt idx="268">
                  <c:v>6.7592592531582297E-3</c:v>
                </c:pt>
                <c:pt idx="269">
                  <c:v>6.7824074067175397E-3</c:v>
                </c:pt>
                <c:pt idx="270">
                  <c:v>6.8171296225045799E-3</c:v>
                </c:pt>
                <c:pt idx="271">
                  <c:v>6.8402777760638899E-3</c:v>
                </c:pt>
                <c:pt idx="272">
                  <c:v>6.8634259223472301E-3</c:v>
                </c:pt>
                <c:pt idx="273">
                  <c:v>6.8865740686305799E-3</c:v>
                </c:pt>
                <c:pt idx="274">
                  <c:v>6.9097222221898898E-3</c:v>
                </c:pt>
                <c:pt idx="275">
                  <c:v>6.94444443797693E-3</c:v>
                </c:pt>
                <c:pt idx="276">
                  <c:v>6.9675925915362296E-3</c:v>
                </c:pt>
                <c:pt idx="277">
                  <c:v>6.9907407378195802E-3</c:v>
                </c:pt>
                <c:pt idx="278">
                  <c:v>7.01388888410293E-3</c:v>
                </c:pt>
                <c:pt idx="279">
                  <c:v>7.0486111071659304E-3</c:v>
                </c:pt>
                <c:pt idx="280">
                  <c:v>7.0717592534492698E-3</c:v>
                </c:pt>
                <c:pt idx="281">
                  <c:v>7.0949074070085797E-3</c:v>
                </c:pt>
                <c:pt idx="282">
                  <c:v>7.11805555329192E-3</c:v>
                </c:pt>
                <c:pt idx="283">
                  <c:v>7.1412036995752697E-3</c:v>
                </c:pt>
                <c:pt idx="284">
                  <c:v>7.1643518458586204E-3</c:v>
                </c:pt>
                <c:pt idx="285">
                  <c:v>7.1990740689216199E-3</c:v>
                </c:pt>
                <c:pt idx="286">
                  <c:v>7.2222222152049697E-3</c:v>
                </c:pt>
                <c:pt idx="287">
                  <c:v>7.2453703687642701E-3</c:v>
                </c:pt>
                <c:pt idx="288">
                  <c:v>7.2685185150476199E-3</c:v>
                </c:pt>
                <c:pt idx="289">
                  <c:v>7.2916666613309696E-3</c:v>
                </c:pt>
                <c:pt idx="290">
                  <c:v>7.3148148148902701E-3</c:v>
                </c:pt>
                <c:pt idx="291">
                  <c:v>7.3495370306773103E-3</c:v>
                </c:pt>
                <c:pt idx="292">
                  <c:v>7.3726851842366202E-3</c:v>
                </c:pt>
                <c:pt idx="293">
                  <c:v>7.3958333305199596E-3</c:v>
                </c:pt>
                <c:pt idx="294">
                  <c:v>7.4189814768033102E-3</c:v>
                </c:pt>
                <c:pt idx="295">
                  <c:v>7.44212962308666E-3</c:v>
                </c:pt>
                <c:pt idx="296">
                  <c:v>7.4652777766459604E-3</c:v>
                </c:pt>
                <c:pt idx="297">
                  <c:v>7.49999999970896E-3</c:v>
                </c:pt>
                <c:pt idx="298">
                  <c:v>7.5231481459923097E-3</c:v>
                </c:pt>
                <c:pt idx="299">
                  <c:v>7.5462962922756604E-3</c:v>
                </c:pt>
                <c:pt idx="300">
                  <c:v>7.5694444385589997E-3</c:v>
                </c:pt>
                <c:pt idx="301">
                  <c:v>7.5925925921183097E-3</c:v>
                </c:pt>
                <c:pt idx="302">
                  <c:v>7.6273148079053499E-3</c:v>
                </c:pt>
                <c:pt idx="303">
                  <c:v>7.6504629614646599E-3</c:v>
                </c:pt>
                <c:pt idx="304">
                  <c:v>7.6736111077480001E-3</c:v>
                </c:pt>
                <c:pt idx="305">
                  <c:v>7.6967592540313498E-3</c:v>
                </c:pt>
                <c:pt idx="306">
                  <c:v>7.7199074003146996E-3</c:v>
                </c:pt>
                <c:pt idx="307">
                  <c:v>7.743055553874E-3</c:v>
                </c:pt>
                <c:pt idx="308">
                  <c:v>7.7777777769369996E-3</c:v>
                </c:pt>
                <c:pt idx="309">
                  <c:v>7.8009259232203502E-3</c:v>
                </c:pt>
                <c:pt idx="310">
                  <c:v>7.8240740695036896E-3</c:v>
                </c:pt>
                <c:pt idx="311">
                  <c:v>7.8472222157870402E-3</c:v>
                </c:pt>
                <c:pt idx="312">
                  <c:v>7.8703703693463502E-3</c:v>
                </c:pt>
                <c:pt idx="313">
                  <c:v>7.9050925924093497E-3</c:v>
                </c:pt>
                <c:pt idx="314">
                  <c:v>7.9282407386926899E-3</c:v>
                </c:pt>
                <c:pt idx="315">
                  <c:v>7.9513888849760406E-3</c:v>
                </c:pt>
                <c:pt idx="316">
                  <c:v>7.9745370312593895E-3</c:v>
                </c:pt>
                <c:pt idx="317">
                  <c:v>7.9976851848186908E-3</c:v>
                </c:pt>
                <c:pt idx="318">
                  <c:v>8.0208333311020397E-3</c:v>
                </c:pt>
                <c:pt idx="319">
                  <c:v>8.0555555541650392E-3</c:v>
                </c:pt>
                <c:pt idx="320">
                  <c:v>8.0787037004483794E-3</c:v>
                </c:pt>
                <c:pt idx="321">
                  <c:v>8.1018518467317301E-3</c:v>
                </c:pt>
                <c:pt idx="322">
                  <c:v>8.1249999930150807E-3</c:v>
                </c:pt>
                <c:pt idx="323">
                  <c:v>8.1481481465743803E-3</c:v>
                </c:pt>
                <c:pt idx="324">
                  <c:v>8.1828703696373798E-3</c:v>
                </c:pt>
                <c:pt idx="325">
                  <c:v>8.2060185159207304E-3</c:v>
                </c:pt>
                <c:pt idx="326">
                  <c:v>8.2291666622040793E-3</c:v>
                </c:pt>
                <c:pt idx="327">
                  <c:v>8.25231480848743E-3</c:v>
                </c:pt>
                <c:pt idx="328">
                  <c:v>8.2754629620467295E-3</c:v>
                </c:pt>
                <c:pt idx="329">
                  <c:v>8.3101851851097308E-3</c:v>
                </c:pt>
                <c:pt idx="330">
                  <c:v>8.3333333313930797E-3</c:v>
                </c:pt>
                <c:pt idx="331">
                  <c:v>8.3564814776764303E-3</c:v>
                </c:pt>
                <c:pt idx="332">
                  <c:v>8.3796296239597706E-3</c:v>
                </c:pt>
                <c:pt idx="333">
                  <c:v>8.4027777775190805E-3</c:v>
                </c:pt>
                <c:pt idx="334">
                  <c:v>8.4374999933061207E-3</c:v>
                </c:pt>
                <c:pt idx="335">
                  <c:v>8.4606481468654203E-3</c:v>
                </c:pt>
                <c:pt idx="336">
                  <c:v>8.4837962931487692E-3</c:v>
                </c:pt>
                <c:pt idx="337">
                  <c:v>8.5069444394321198E-3</c:v>
                </c:pt>
                <c:pt idx="338">
                  <c:v>8.53009258571546E-3</c:v>
                </c:pt>
                <c:pt idx="339">
                  <c:v>8.55324073927477E-3</c:v>
                </c:pt>
                <c:pt idx="340">
                  <c:v>8.5879629623377696E-3</c:v>
                </c:pt>
                <c:pt idx="341">
                  <c:v>8.6111111086211098E-3</c:v>
                </c:pt>
                <c:pt idx="342">
                  <c:v>8.6342592549044708E-3</c:v>
                </c:pt>
                <c:pt idx="343">
                  <c:v>8.6574074011878093E-3</c:v>
                </c:pt>
                <c:pt idx="344">
                  <c:v>8.6805555547471193E-3</c:v>
                </c:pt>
                <c:pt idx="345">
                  <c:v>8.7152777778101102E-3</c:v>
                </c:pt>
                <c:pt idx="346">
                  <c:v>8.7384259240934608E-3</c:v>
                </c:pt>
                <c:pt idx="347">
                  <c:v>8.7615740703768097E-3</c:v>
                </c:pt>
                <c:pt idx="348">
                  <c:v>8.7847222166601499E-3</c:v>
                </c:pt>
                <c:pt idx="349">
                  <c:v>8.8078703702194599E-3</c:v>
                </c:pt>
                <c:pt idx="350">
                  <c:v>8.8310185165028105E-3</c:v>
                </c:pt>
                <c:pt idx="351">
                  <c:v>8.8657407395658101E-3</c:v>
                </c:pt>
                <c:pt idx="352">
                  <c:v>8.8888888858491607E-3</c:v>
                </c:pt>
                <c:pt idx="353">
                  <c:v>8.9120370321324992E-3</c:v>
                </c:pt>
                <c:pt idx="354">
                  <c:v>8.9351851784158498E-3</c:v>
                </c:pt>
                <c:pt idx="355">
                  <c:v>8.9583333319751494E-3</c:v>
                </c:pt>
                <c:pt idx="356">
                  <c:v>8.9930555550381507E-3</c:v>
                </c:pt>
                <c:pt idx="357">
                  <c:v>9.0162037013214996E-3</c:v>
                </c:pt>
                <c:pt idx="358">
                  <c:v>9.0393518476048502E-3</c:v>
                </c:pt>
                <c:pt idx="359">
                  <c:v>9.0624999938882008E-3</c:v>
                </c:pt>
                <c:pt idx="360">
                  <c:v>9.0856481474475004E-3</c:v>
                </c:pt>
                <c:pt idx="361">
                  <c:v>9.1087962937308493E-3</c:v>
                </c:pt>
                <c:pt idx="362">
                  <c:v>9.1435185167938506E-3</c:v>
                </c:pt>
                <c:pt idx="363">
                  <c:v>9.1666666630771908E-3</c:v>
                </c:pt>
                <c:pt idx="364">
                  <c:v>9.1898148093605397E-3</c:v>
                </c:pt>
                <c:pt idx="365">
                  <c:v>9.2129629629198392E-3</c:v>
                </c:pt>
                <c:pt idx="366">
                  <c:v>9.2361111092031899E-3</c:v>
                </c:pt>
                <c:pt idx="367">
                  <c:v>9.2708333322661894E-3</c:v>
                </c:pt>
                <c:pt idx="368">
                  <c:v>9.29398147854954E-3</c:v>
                </c:pt>
                <c:pt idx="369">
                  <c:v>9.3171296248328803E-3</c:v>
                </c:pt>
                <c:pt idx="370">
                  <c:v>9.3402777711162292E-3</c:v>
                </c:pt>
                <c:pt idx="371">
                  <c:v>9.3634259246755391E-3</c:v>
                </c:pt>
                <c:pt idx="372">
                  <c:v>9.3981481477385404E-3</c:v>
                </c:pt>
                <c:pt idx="373">
                  <c:v>9.4212962940218806E-3</c:v>
                </c:pt>
                <c:pt idx="374">
                  <c:v>9.4444444403052295E-3</c:v>
                </c:pt>
                <c:pt idx="375">
                  <c:v>9.4675925865885802E-3</c:v>
                </c:pt>
                <c:pt idx="376">
                  <c:v>9.4907407401478797E-3</c:v>
                </c:pt>
                <c:pt idx="377">
                  <c:v>9.5254629559349303E-3</c:v>
                </c:pt>
                <c:pt idx="378">
                  <c:v>9.5486111094942299E-3</c:v>
                </c:pt>
                <c:pt idx="379">
                  <c:v>9.5717592557775805E-3</c:v>
                </c:pt>
                <c:pt idx="380">
                  <c:v>9.5949074020609208E-3</c:v>
                </c:pt>
                <c:pt idx="381">
                  <c:v>9.6180555556202307E-3</c:v>
                </c:pt>
                <c:pt idx="382">
                  <c:v>9.6412037019035692E-3</c:v>
                </c:pt>
                <c:pt idx="383">
                  <c:v>9.6759259249665705E-3</c:v>
                </c:pt>
                <c:pt idx="384">
                  <c:v>9.6990740712499194E-3</c:v>
                </c:pt>
                <c:pt idx="385">
                  <c:v>9.72222221753327E-3</c:v>
                </c:pt>
                <c:pt idx="386">
                  <c:v>9.7453703638166207E-3</c:v>
                </c:pt>
                <c:pt idx="387">
                  <c:v>9.7685185173759202E-3</c:v>
                </c:pt>
                <c:pt idx="388">
                  <c:v>9.8032407404389198E-3</c:v>
                </c:pt>
                <c:pt idx="389">
                  <c:v>9.8263888867222704E-3</c:v>
                </c:pt>
                <c:pt idx="390">
                  <c:v>9.8495370330056193E-3</c:v>
                </c:pt>
                <c:pt idx="391">
                  <c:v>9.8726851792889699E-3</c:v>
                </c:pt>
                <c:pt idx="392">
                  <c:v>9.8958333328482695E-3</c:v>
                </c:pt>
                <c:pt idx="393">
                  <c:v>9.9189814791316097E-3</c:v>
                </c:pt>
                <c:pt idx="394">
                  <c:v>9.9537037021946093E-3</c:v>
                </c:pt>
                <c:pt idx="395">
                  <c:v>9.9768518484779599E-3</c:v>
                </c:pt>
                <c:pt idx="396">
                  <c:v>9.9999999947613105E-3</c:v>
                </c:pt>
                <c:pt idx="397">
                  <c:v>1.0023148141044699E-2</c:v>
                </c:pt>
                <c:pt idx="398">
                  <c:v>1.0046296294604001E-2</c:v>
                </c:pt>
                <c:pt idx="399">
                  <c:v>1.0081018517667E-2</c:v>
                </c:pt>
                <c:pt idx="400">
                  <c:v>1.01041666639503E-2</c:v>
                </c:pt>
                <c:pt idx="401">
                  <c:v>1.01273148102337E-2</c:v>
                </c:pt>
                <c:pt idx="402">
                  <c:v>1.0150462956517E-2</c:v>
                </c:pt>
                <c:pt idx="403">
                  <c:v>1.01736111100763E-2</c:v>
                </c:pt>
                <c:pt idx="404">
                  <c:v>1.0208333333139301E-2</c:v>
                </c:pt>
                <c:pt idx="405">
                  <c:v>1.02314814794227E-2</c:v>
                </c:pt>
                <c:pt idx="406">
                  <c:v>1.0254629625706E-2</c:v>
                </c:pt>
                <c:pt idx="407">
                  <c:v>1.0277777771989301E-2</c:v>
                </c:pt>
                <c:pt idx="408">
                  <c:v>1.0300925925548699E-2</c:v>
                </c:pt>
                <c:pt idx="409">
                  <c:v>1.0324074071831999E-2</c:v>
                </c:pt>
                <c:pt idx="410">
                  <c:v>1.0358796294895001E-2</c:v>
                </c:pt>
                <c:pt idx="411">
                  <c:v>1.0381944441178299E-2</c:v>
                </c:pt>
                <c:pt idx="412">
                  <c:v>1.04050925874617E-2</c:v>
                </c:pt>
                <c:pt idx="413">
                  <c:v>1.0428240733745001E-2</c:v>
                </c:pt>
                <c:pt idx="414">
                  <c:v>1.0462962956808E-2</c:v>
                </c:pt>
                <c:pt idx="415">
                  <c:v>1.04861111103673E-2</c:v>
                </c:pt>
                <c:pt idx="416">
                  <c:v>1.0509259256650701E-2</c:v>
                </c:pt>
                <c:pt idx="417">
                  <c:v>1.0532407402933999E-2</c:v>
                </c:pt>
                <c:pt idx="418">
                  <c:v>1.05555555492174E-2</c:v>
                </c:pt>
                <c:pt idx="419">
                  <c:v>1.05787037027767E-2</c:v>
                </c:pt>
                <c:pt idx="420">
                  <c:v>1.0613425925839699E-2</c:v>
                </c:pt>
                <c:pt idx="421">
                  <c:v>1.0636574072123E-2</c:v>
                </c:pt>
                <c:pt idx="422">
                  <c:v>1.0659722218406401E-2</c:v>
                </c:pt>
                <c:pt idx="423">
                  <c:v>1.0682870364689699E-2</c:v>
                </c:pt>
                <c:pt idx="424">
                  <c:v>1.0706018518249E-2</c:v>
                </c:pt>
                <c:pt idx="425">
                  <c:v>1.07407407340361E-2</c:v>
                </c:pt>
                <c:pt idx="426">
                  <c:v>1.0763888887595399E-2</c:v>
                </c:pt>
                <c:pt idx="427">
                  <c:v>1.07870370338787E-2</c:v>
                </c:pt>
                <c:pt idx="428">
                  <c:v>1.08101851801621E-2</c:v>
                </c:pt>
                <c:pt idx="429">
                  <c:v>1.0833333326445401E-2</c:v>
                </c:pt>
                <c:pt idx="430">
                  <c:v>1.08680555495084E-2</c:v>
                </c:pt>
                <c:pt idx="431">
                  <c:v>1.08912037030677E-2</c:v>
                </c:pt>
                <c:pt idx="432">
                  <c:v>1.0914351849351101E-2</c:v>
                </c:pt>
                <c:pt idx="433">
                  <c:v>1.0937499995634399E-2</c:v>
                </c:pt>
                <c:pt idx="434">
                  <c:v>1.09606481419178E-2</c:v>
                </c:pt>
                <c:pt idx="435">
                  <c:v>1.09837962954771E-2</c:v>
                </c:pt>
                <c:pt idx="436">
                  <c:v>1.1018518518540099E-2</c:v>
                </c:pt>
                <c:pt idx="437">
                  <c:v>1.10416666648234E-2</c:v>
                </c:pt>
                <c:pt idx="438">
                  <c:v>1.1064814811106801E-2</c:v>
                </c:pt>
                <c:pt idx="439">
                  <c:v>1.1087962957390099E-2</c:v>
                </c:pt>
                <c:pt idx="440">
                  <c:v>1.1111111110949401E-2</c:v>
                </c:pt>
                <c:pt idx="441">
                  <c:v>1.11458333267365E-2</c:v>
                </c:pt>
                <c:pt idx="442">
                  <c:v>1.1168981480295799E-2</c:v>
                </c:pt>
                <c:pt idx="443">
                  <c:v>1.11921296265791E-2</c:v>
                </c:pt>
                <c:pt idx="444">
                  <c:v>1.1215277772862501E-2</c:v>
                </c:pt>
                <c:pt idx="445">
                  <c:v>1.1238425919145799E-2</c:v>
                </c:pt>
                <c:pt idx="446">
                  <c:v>1.12731481422088E-2</c:v>
                </c:pt>
                <c:pt idx="447">
                  <c:v>1.12962962957681E-2</c:v>
                </c:pt>
                <c:pt idx="448">
                  <c:v>1.1319444442051499E-2</c:v>
                </c:pt>
                <c:pt idx="449">
                  <c:v>1.13425925883348E-2</c:v>
                </c:pt>
                <c:pt idx="450">
                  <c:v>1.1365740734618201E-2</c:v>
                </c:pt>
                <c:pt idx="451">
                  <c:v>1.14004629576812E-2</c:v>
                </c:pt>
                <c:pt idx="452">
                  <c:v>1.14236111039645E-2</c:v>
                </c:pt>
                <c:pt idx="453">
                  <c:v>1.14467592575238E-2</c:v>
                </c:pt>
                <c:pt idx="454">
                  <c:v>1.1469907403807199E-2</c:v>
                </c:pt>
                <c:pt idx="455">
                  <c:v>1.1493055550090499E-2</c:v>
                </c:pt>
                <c:pt idx="456">
                  <c:v>1.1516203703649801E-2</c:v>
                </c:pt>
                <c:pt idx="457">
                  <c:v>1.15509259194369E-2</c:v>
                </c:pt>
                <c:pt idx="458">
                  <c:v>1.15740740729962E-2</c:v>
                </c:pt>
                <c:pt idx="459">
                  <c:v>1.15972222192795E-2</c:v>
                </c:pt>
                <c:pt idx="460">
                  <c:v>1.1620370365562901E-2</c:v>
                </c:pt>
                <c:pt idx="461">
                  <c:v>1.1643518511846199E-2</c:v>
                </c:pt>
                <c:pt idx="462">
                  <c:v>1.1678240734909201E-2</c:v>
                </c:pt>
                <c:pt idx="463">
                  <c:v>1.17013888884685E-2</c:v>
                </c:pt>
                <c:pt idx="464">
                  <c:v>1.1724537034751801E-2</c:v>
                </c:pt>
                <c:pt idx="465">
                  <c:v>1.17476851810352E-2</c:v>
                </c:pt>
                <c:pt idx="466">
                  <c:v>1.17708333273185E-2</c:v>
                </c:pt>
                <c:pt idx="467">
                  <c:v>1.18055555503815E-2</c:v>
                </c:pt>
                <c:pt idx="468">
                  <c:v>1.1828703696664901E-2</c:v>
                </c:pt>
                <c:pt idx="469">
                  <c:v>1.18518518502242E-2</c:v>
                </c:pt>
                <c:pt idx="470">
                  <c:v>1.18749999965075E-2</c:v>
                </c:pt>
                <c:pt idx="471">
                  <c:v>1.18981481427909E-2</c:v>
                </c:pt>
                <c:pt idx="472">
                  <c:v>1.1932870365853899E-2</c:v>
                </c:pt>
                <c:pt idx="473">
                  <c:v>1.19560185121372E-2</c:v>
                </c:pt>
                <c:pt idx="474">
                  <c:v>1.1979166665696501E-2</c:v>
                </c:pt>
                <c:pt idx="475">
                  <c:v>1.20023148119799E-2</c:v>
                </c:pt>
                <c:pt idx="476">
                  <c:v>1.20254629582632E-2</c:v>
                </c:pt>
                <c:pt idx="477">
                  <c:v>1.20601851813262E-2</c:v>
                </c:pt>
                <c:pt idx="478">
                  <c:v>1.2083333327609601E-2</c:v>
                </c:pt>
                <c:pt idx="479">
                  <c:v>1.21064814811689E-2</c:v>
                </c:pt>
                <c:pt idx="480">
                  <c:v>1.2129629627452201E-2</c:v>
                </c:pt>
                <c:pt idx="481">
                  <c:v>1.21527777737356E-2</c:v>
                </c:pt>
                <c:pt idx="482">
                  <c:v>1.21759259200189E-2</c:v>
                </c:pt>
                <c:pt idx="483">
                  <c:v>1.22106481430819E-2</c:v>
                </c:pt>
                <c:pt idx="484">
                  <c:v>1.2233796289365301E-2</c:v>
                </c:pt>
                <c:pt idx="485">
                  <c:v>1.22569444429246E-2</c:v>
                </c:pt>
                <c:pt idx="486">
                  <c:v>1.2280092589207901E-2</c:v>
                </c:pt>
                <c:pt idx="487">
                  <c:v>1.23032407354913E-2</c:v>
                </c:pt>
                <c:pt idx="488">
                  <c:v>1.2337962958554299E-2</c:v>
                </c:pt>
                <c:pt idx="489">
                  <c:v>1.23611111048376E-2</c:v>
                </c:pt>
                <c:pt idx="490">
                  <c:v>1.2384259258396899E-2</c:v>
                </c:pt>
                <c:pt idx="491">
                  <c:v>1.24074074046803E-2</c:v>
                </c:pt>
                <c:pt idx="492">
                  <c:v>1.2430555550963601E-2</c:v>
                </c:pt>
                <c:pt idx="493">
                  <c:v>1.24652777740266E-2</c:v>
                </c:pt>
                <c:pt idx="494">
                  <c:v>1.2488425920309999E-2</c:v>
                </c:pt>
                <c:pt idx="495">
                  <c:v>1.2511574073869301E-2</c:v>
                </c:pt>
                <c:pt idx="496">
                  <c:v>1.2534722220152599E-2</c:v>
                </c:pt>
                <c:pt idx="497">
                  <c:v>1.2557870366436E-2</c:v>
                </c:pt>
                <c:pt idx="498">
                  <c:v>1.25810185127193E-2</c:v>
                </c:pt>
                <c:pt idx="499">
                  <c:v>1.26157407357823E-2</c:v>
                </c:pt>
                <c:pt idx="500">
                  <c:v>1.2638888882065699E-2</c:v>
                </c:pt>
                <c:pt idx="501">
                  <c:v>1.2662037035625E-2</c:v>
                </c:pt>
                <c:pt idx="502">
                  <c:v>1.2685185181908301E-2</c:v>
                </c:pt>
                <c:pt idx="503">
                  <c:v>1.27083333281917E-2</c:v>
                </c:pt>
                <c:pt idx="504">
                  <c:v>1.27430555512547E-2</c:v>
                </c:pt>
                <c:pt idx="505">
                  <c:v>1.2766203697538E-2</c:v>
                </c:pt>
                <c:pt idx="506">
                  <c:v>1.2789351851097299E-2</c:v>
                </c:pt>
                <c:pt idx="507">
                  <c:v>1.28124999973807E-2</c:v>
                </c:pt>
                <c:pt idx="508">
                  <c:v>1.2835648143664001E-2</c:v>
                </c:pt>
                <c:pt idx="509">
                  <c:v>1.2870370366727E-2</c:v>
                </c:pt>
                <c:pt idx="510">
                  <c:v>1.2893518513010301E-2</c:v>
                </c:pt>
                <c:pt idx="511">
                  <c:v>1.2916666666569701E-2</c:v>
                </c:pt>
                <c:pt idx="512">
                  <c:v>1.2939814812852999E-2</c:v>
                </c:pt>
                <c:pt idx="513">
                  <c:v>1.29629629591363E-2</c:v>
                </c:pt>
                <c:pt idx="514">
                  <c:v>1.2997685182199299E-2</c:v>
                </c:pt>
                <c:pt idx="515">
                  <c:v>1.30208333284827E-2</c:v>
                </c:pt>
                <c:pt idx="516">
                  <c:v>1.3043981474766E-2</c:v>
                </c:pt>
                <c:pt idx="517">
                  <c:v>1.30671296283253E-2</c:v>
                </c:pt>
                <c:pt idx="518">
                  <c:v>1.3090277774608699E-2</c:v>
                </c:pt>
                <c:pt idx="519">
                  <c:v>1.3124999997671701E-2</c:v>
                </c:pt>
                <c:pt idx="520">
                  <c:v>1.3148148143955001E-2</c:v>
                </c:pt>
                <c:pt idx="521">
                  <c:v>1.31712962902384E-2</c:v>
                </c:pt>
                <c:pt idx="522">
                  <c:v>1.31944444437977E-2</c:v>
                </c:pt>
                <c:pt idx="523">
                  <c:v>1.3217592590081E-2</c:v>
                </c:pt>
                <c:pt idx="524">
                  <c:v>1.3240740736364401E-2</c:v>
                </c:pt>
                <c:pt idx="525">
                  <c:v>1.32754629594274E-2</c:v>
                </c:pt>
                <c:pt idx="526">
                  <c:v>1.3298611105710701E-2</c:v>
                </c:pt>
                <c:pt idx="527">
                  <c:v>1.332175925927E-2</c:v>
                </c:pt>
                <c:pt idx="528">
                  <c:v>1.3344907405553399E-2</c:v>
                </c:pt>
                <c:pt idx="529">
                  <c:v>1.33680555518367E-2</c:v>
                </c:pt>
                <c:pt idx="530">
                  <c:v>1.3402777774899699E-2</c:v>
                </c:pt>
                <c:pt idx="531">
                  <c:v>1.34259259211831E-2</c:v>
                </c:pt>
                <c:pt idx="532">
                  <c:v>1.3449074067466401E-2</c:v>
                </c:pt>
                <c:pt idx="533">
                  <c:v>1.34722222210257E-2</c:v>
                </c:pt>
                <c:pt idx="534">
                  <c:v>1.3495370367309099E-2</c:v>
                </c:pt>
                <c:pt idx="535">
                  <c:v>1.3530092590372101E-2</c:v>
                </c:pt>
                <c:pt idx="536">
                  <c:v>1.3553240736655399E-2</c:v>
                </c:pt>
                <c:pt idx="537">
                  <c:v>1.35763888829388E-2</c:v>
                </c:pt>
                <c:pt idx="538">
                  <c:v>1.35995370364981E-2</c:v>
                </c:pt>
                <c:pt idx="539">
                  <c:v>1.36342592522851E-2</c:v>
                </c:pt>
                <c:pt idx="540">
                  <c:v>1.36689814753481E-2</c:v>
                </c:pt>
                <c:pt idx="541">
                  <c:v>1.3692129628907399E-2</c:v>
                </c:pt>
                <c:pt idx="542">
                  <c:v>1.37152777751908E-2</c:v>
                </c:pt>
                <c:pt idx="543">
                  <c:v>1.37384259214741E-2</c:v>
                </c:pt>
                <c:pt idx="544">
                  <c:v>1.37731481445371E-2</c:v>
                </c:pt>
                <c:pt idx="545">
                  <c:v>1.3796296290820499E-2</c:v>
                </c:pt>
                <c:pt idx="546">
                  <c:v>1.38194444443798E-2</c:v>
                </c:pt>
                <c:pt idx="547">
                  <c:v>1.3854166660166801E-2</c:v>
                </c:pt>
                <c:pt idx="548">
                  <c:v>1.38773148137261E-2</c:v>
                </c:pt>
                <c:pt idx="549">
                  <c:v>1.39004629600095E-2</c:v>
                </c:pt>
                <c:pt idx="550">
                  <c:v>1.3935185183072501E-2</c:v>
                </c:pt>
                <c:pt idx="551">
                  <c:v>1.3958333329355799E-2</c:v>
                </c:pt>
                <c:pt idx="552">
                  <c:v>1.39814814756392E-2</c:v>
                </c:pt>
                <c:pt idx="553">
                  <c:v>1.40046296291985E-2</c:v>
                </c:pt>
                <c:pt idx="554">
                  <c:v>1.40277777754818E-2</c:v>
                </c:pt>
                <c:pt idx="555">
                  <c:v>1.40624999985448E-2</c:v>
                </c:pt>
                <c:pt idx="556">
                  <c:v>1.4085648144828201E-2</c:v>
                </c:pt>
                <c:pt idx="557">
                  <c:v>1.4108796291111499E-2</c:v>
                </c:pt>
                <c:pt idx="558">
                  <c:v>1.41319444373948E-2</c:v>
                </c:pt>
                <c:pt idx="559">
                  <c:v>1.41550925909542E-2</c:v>
                </c:pt>
                <c:pt idx="560">
                  <c:v>1.41782407372375E-2</c:v>
                </c:pt>
                <c:pt idx="561">
                  <c:v>1.42129629603005E-2</c:v>
                </c:pt>
                <c:pt idx="562">
                  <c:v>1.42361111065838E-2</c:v>
                </c:pt>
                <c:pt idx="563">
                  <c:v>1.4259259252867199E-2</c:v>
                </c:pt>
                <c:pt idx="564">
                  <c:v>1.4282407406426501E-2</c:v>
                </c:pt>
                <c:pt idx="565">
                  <c:v>1.4305555552709801E-2</c:v>
                </c:pt>
                <c:pt idx="566">
                  <c:v>1.43402777757728E-2</c:v>
                </c:pt>
                <c:pt idx="567">
                  <c:v>1.43634259220562E-2</c:v>
                </c:pt>
                <c:pt idx="568">
                  <c:v>1.43865740683395E-2</c:v>
                </c:pt>
                <c:pt idx="569">
                  <c:v>1.4409722221898799E-2</c:v>
                </c:pt>
                <c:pt idx="570">
                  <c:v>1.44328703681822E-2</c:v>
                </c:pt>
                <c:pt idx="571">
                  <c:v>1.44675925912452E-2</c:v>
                </c:pt>
                <c:pt idx="572">
                  <c:v>1.44907407375285E-2</c:v>
                </c:pt>
                <c:pt idx="573">
                  <c:v>1.4513888883811899E-2</c:v>
                </c:pt>
                <c:pt idx="574">
                  <c:v>1.45370370300952E-2</c:v>
                </c:pt>
                <c:pt idx="575">
                  <c:v>1.4560185183654499E-2</c:v>
                </c:pt>
                <c:pt idx="576">
                  <c:v>1.45833333299379E-2</c:v>
                </c:pt>
                <c:pt idx="577">
                  <c:v>1.46180555530009E-2</c:v>
                </c:pt>
                <c:pt idx="578">
                  <c:v>1.46412036992842E-2</c:v>
                </c:pt>
                <c:pt idx="579">
                  <c:v>1.4664351845567599E-2</c:v>
                </c:pt>
                <c:pt idx="580">
                  <c:v>1.4687499999126901E-2</c:v>
                </c:pt>
                <c:pt idx="581">
                  <c:v>1.4710648145410199E-2</c:v>
                </c:pt>
                <c:pt idx="582">
                  <c:v>1.4745370368473201E-2</c:v>
                </c:pt>
                <c:pt idx="583">
                  <c:v>1.47685185147566E-2</c:v>
                </c:pt>
                <c:pt idx="584">
                  <c:v>1.47916666610399E-2</c:v>
                </c:pt>
                <c:pt idx="585">
                  <c:v>1.48148148145992E-2</c:v>
                </c:pt>
                <c:pt idx="586">
                  <c:v>1.4837962960882601E-2</c:v>
                </c:pt>
                <c:pt idx="587">
                  <c:v>1.4861111107165899E-2</c:v>
                </c:pt>
                <c:pt idx="588">
                  <c:v>1.48958333302289E-2</c:v>
                </c:pt>
                <c:pt idx="589">
                  <c:v>1.49189814765123E-2</c:v>
                </c:pt>
                <c:pt idx="590">
                  <c:v>1.49421296227956E-2</c:v>
                </c:pt>
                <c:pt idx="591">
                  <c:v>1.49652777763549E-2</c:v>
                </c:pt>
                <c:pt idx="592">
                  <c:v>1.49884259226383E-2</c:v>
                </c:pt>
                <c:pt idx="593">
                  <c:v>1.50231481457013E-2</c:v>
                </c:pt>
                <c:pt idx="594">
                  <c:v>1.50462962919846E-2</c:v>
                </c:pt>
                <c:pt idx="595">
                  <c:v>1.5069444438268E-2</c:v>
                </c:pt>
                <c:pt idx="596">
                  <c:v>1.5092592591827299E-2</c:v>
                </c:pt>
                <c:pt idx="597">
                  <c:v>1.5115740738110599E-2</c:v>
                </c:pt>
                <c:pt idx="598">
                  <c:v>1.5150462961173601E-2</c:v>
                </c:pt>
                <c:pt idx="599">
                  <c:v>1.5173611107457E-2</c:v>
                </c:pt>
                <c:pt idx="600">
                  <c:v>1.51967592537403E-2</c:v>
                </c:pt>
                <c:pt idx="601">
                  <c:v>1.52199074072996E-2</c:v>
                </c:pt>
                <c:pt idx="602">
                  <c:v>1.5243055553583001E-2</c:v>
                </c:pt>
                <c:pt idx="603">
                  <c:v>1.5277777776646E-2</c:v>
                </c:pt>
                <c:pt idx="604">
                  <c:v>1.5300925922929301E-2</c:v>
                </c:pt>
                <c:pt idx="605">
                  <c:v>1.53240740692127E-2</c:v>
                </c:pt>
                <c:pt idx="606">
                  <c:v>1.5347222215496E-2</c:v>
                </c:pt>
                <c:pt idx="607">
                  <c:v>1.53703703690553E-2</c:v>
                </c:pt>
                <c:pt idx="608">
                  <c:v>1.5393518515338701E-2</c:v>
                </c:pt>
                <c:pt idx="609">
                  <c:v>1.54282407384017E-2</c:v>
                </c:pt>
                <c:pt idx="610">
                  <c:v>1.5451388884685001E-2</c:v>
                </c:pt>
                <c:pt idx="611">
                  <c:v>1.5474537030968301E-2</c:v>
                </c:pt>
                <c:pt idx="612">
                  <c:v>1.5497685184527699E-2</c:v>
                </c:pt>
                <c:pt idx="613">
                  <c:v>1.5520833330811E-2</c:v>
                </c:pt>
                <c:pt idx="614">
                  <c:v>1.5555555553873999E-2</c:v>
                </c:pt>
                <c:pt idx="615">
                  <c:v>1.5578703700157299E-2</c:v>
                </c:pt>
                <c:pt idx="616">
                  <c:v>1.56018518464407E-2</c:v>
                </c:pt>
                <c:pt idx="617">
                  <c:v>1.5625E-2</c:v>
                </c:pt>
                <c:pt idx="618">
                  <c:v>1.5648148146283299E-2</c:v>
                </c:pt>
                <c:pt idx="619">
                  <c:v>1.5671296292566701E-2</c:v>
                </c:pt>
                <c:pt idx="620">
                  <c:v>1.5706018515629701E-2</c:v>
                </c:pt>
                <c:pt idx="621">
                  <c:v>1.5729166661912999E-2</c:v>
                </c:pt>
                <c:pt idx="622">
                  <c:v>1.5752314808196399E-2</c:v>
                </c:pt>
                <c:pt idx="623">
                  <c:v>1.57754629617557E-2</c:v>
                </c:pt>
                <c:pt idx="624">
                  <c:v>1.5798611108038998E-2</c:v>
                </c:pt>
                <c:pt idx="625">
                  <c:v>1.5821759254322401E-2</c:v>
                </c:pt>
                <c:pt idx="626">
                  <c:v>1.5856481477385401E-2</c:v>
                </c:pt>
                <c:pt idx="627">
                  <c:v>1.5879629623668699E-2</c:v>
                </c:pt>
                <c:pt idx="628">
                  <c:v>1.5902777777228001E-2</c:v>
                </c:pt>
                <c:pt idx="629">
                  <c:v>1.59259259235114E-2</c:v>
                </c:pt>
                <c:pt idx="630">
                  <c:v>1.5949074069794698E-2</c:v>
                </c:pt>
                <c:pt idx="631">
                  <c:v>1.5983796292857701E-2</c:v>
                </c:pt>
                <c:pt idx="632">
                  <c:v>1.6006944439141101E-2</c:v>
                </c:pt>
                <c:pt idx="633">
                  <c:v>1.6030092585424399E-2</c:v>
                </c:pt>
                <c:pt idx="634">
                  <c:v>1.60532407389837E-2</c:v>
                </c:pt>
                <c:pt idx="635">
                  <c:v>1.60763888852671E-2</c:v>
                </c:pt>
                <c:pt idx="636">
                  <c:v>1.6099537031550398E-2</c:v>
                </c:pt>
                <c:pt idx="637">
                  <c:v>1.6134259254613401E-2</c:v>
                </c:pt>
                <c:pt idx="638">
                  <c:v>1.61574074008968E-2</c:v>
                </c:pt>
                <c:pt idx="639">
                  <c:v>1.6180555554456098E-2</c:v>
                </c:pt>
                <c:pt idx="640">
                  <c:v>1.62037037007394E-2</c:v>
                </c:pt>
                <c:pt idx="641">
                  <c:v>1.62268518470228E-2</c:v>
                </c:pt>
                <c:pt idx="642">
                  <c:v>1.6249999993306102E-2</c:v>
                </c:pt>
                <c:pt idx="643">
                  <c:v>1.6284722216369101E-2</c:v>
                </c:pt>
                <c:pt idx="644">
                  <c:v>1.6307870369928399E-2</c:v>
                </c:pt>
                <c:pt idx="645">
                  <c:v>1.6331018516211802E-2</c:v>
                </c:pt>
                <c:pt idx="646">
                  <c:v>1.63541666624951E-2</c:v>
                </c:pt>
                <c:pt idx="647">
                  <c:v>1.63888888855581E-2</c:v>
                </c:pt>
                <c:pt idx="648">
                  <c:v>1.6412037031841499E-2</c:v>
                </c:pt>
                <c:pt idx="649">
                  <c:v>1.6435185178124801E-2</c:v>
                </c:pt>
                <c:pt idx="650">
                  <c:v>1.6458333331684099E-2</c:v>
                </c:pt>
                <c:pt idx="651">
                  <c:v>1.6481481477967502E-2</c:v>
                </c:pt>
                <c:pt idx="652">
                  <c:v>1.65046296242508E-2</c:v>
                </c:pt>
                <c:pt idx="653">
                  <c:v>1.65393518473138E-2</c:v>
                </c:pt>
                <c:pt idx="654">
                  <c:v>1.6562499993597199E-2</c:v>
                </c:pt>
                <c:pt idx="655">
                  <c:v>1.65856481471565E-2</c:v>
                </c:pt>
                <c:pt idx="656">
                  <c:v>1.6608796293439799E-2</c:v>
                </c:pt>
                <c:pt idx="657">
                  <c:v>1.6631944439723201E-2</c:v>
                </c:pt>
                <c:pt idx="658">
                  <c:v>1.66550925860065E-2</c:v>
                </c:pt>
                <c:pt idx="659">
                  <c:v>1.66898148090695E-2</c:v>
                </c:pt>
                <c:pt idx="660">
                  <c:v>1.6712962962628801E-2</c:v>
                </c:pt>
                <c:pt idx="661">
                  <c:v>1.67361111089122E-2</c:v>
                </c:pt>
                <c:pt idx="662">
                  <c:v>1.6759259255195499E-2</c:v>
                </c:pt>
                <c:pt idx="663">
                  <c:v>1.6782407401478801E-2</c:v>
                </c:pt>
                <c:pt idx="664">
                  <c:v>1.68171296245418E-2</c:v>
                </c:pt>
                <c:pt idx="665">
                  <c:v>1.68402777708252E-2</c:v>
                </c:pt>
                <c:pt idx="666">
                  <c:v>1.6863425924384501E-2</c:v>
                </c:pt>
                <c:pt idx="667">
                  <c:v>1.68865740706679E-2</c:v>
                </c:pt>
                <c:pt idx="668">
                  <c:v>1.6909722216951199E-2</c:v>
                </c:pt>
                <c:pt idx="669">
                  <c:v>1.6932870363234501E-2</c:v>
                </c:pt>
                <c:pt idx="670">
                  <c:v>1.69675925862975E-2</c:v>
                </c:pt>
                <c:pt idx="671">
                  <c:v>1.6990740739856802E-2</c:v>
                </c:pt>
                <c:pt idx="672">
                  <c:v>1.7013888886140201E-2</c:v>
                </c:pt>
                <c:pt idx="673">
                  <c:v>1.7037037032423499E-2</c:v>
                </c:pt>
                <c:pt idx="674">
                  <c:v>1.7060185178706899E-2</c:v>
                </c:pt>
                <c:pt idx="675">
                  <c:v>1.70833333322662E-2</c:v>
                </c:pt>
                <c:pt idx="676">
                  <c:v>1.7118055555329199E-2</c:v>
                </c:pt>
                <c:pt idx="677">
                  <c:v>1.7141203701612501E-2</c:v>
                </c:pt>
                <c:pt idx="678">
                  <c:v>1.7164351847895901E-2</c:v>
                </c:pt>
                <c:pt idx="679">
                  <c:v>1.7187499994179199E-2</c:v>
                </c:pt>
                <c:pt idx="680">
                  <c:v>1.7210648147738501E-2</c:v>
                </c:pt>
                <c:pt idx="681">
                  <c:v>1.72337962940219E-2</c:v>
                </c:pt>
                <c:pt idx="682">
                  <c:v>1.7268518517084899E-2</c:v>
                </c:pt>
                <c:pt idx="683">
                  <c:v>1.7291666663368201E-2</c:v>
                </c:pt>
                <c:pt idx="684">
                  <c:v>1.7314814809651601E-2</c:v>
                </c:pt>
                <c:pt idx="685">
                  <c:v>1.7337962955934899E-2</c:v>
                </c:pt>
                <c:pt idx="686">
                  <c:v>1.73611111094942E-2</c:v>
                </c:pt>
                <c:pt idx="687">
                  <c:v>1.73958333325572E-2</c:v>
                </c:pt>
                <c:pt idx="688">
                  <c:v>1.7418981478840599E-2</c:v>
                </c:pt>
                <c:pt idx="689">
                  <c:v>1.7442129625123901E-2</c:v>
                </c:pt>
                <c:pt idx="690">
                  <c:v>1.74652777714073E-2</c:v>
                </c:pt>
                <c:pt idx="691">
                  <c:v>1.7488425924966602E-2</c:v>
                </c:pt>
                <c:pt idx="692">
                  <c:v>1.75115740712499E-2</c:v>
                </c:pt>
                <c:pt idx="693">
                  <c:v>1.75462962943129E-2</c:v>
                </c:pt>
                <c:pt idx="694">
                  <c:v>1.7569444440596299E-2</c:v>
                </c:pt>
                <c:pt idx="695">
                  <c:v>1.7592592586879601E-2</c:v>
                </c:pt>
                <c:pt idx="696">
                  <c:v>1.7615740740438899E-2</c:v>
                </c:pt>
                <c:pt idx="697">
                  <c:v>1.7638888886722302E-2</c:v>
                </c:pt>
                <c:pt idx="698">
                  <c:v>1.76620370330056E-2</c:v>
                </c:pt>
                <c:pt idx="699">
                  <c:v>1.76967592560686E-2</c:v>
                </c:pt>
                <c:pt idx="700">
                  <c:v>1.7719907402351999E-2</c:v>
                </c:pt>
                <c:pt idx="701">
                  <c:v>1.7743055548635301E-2</c:v>
                </c:pt>
                <c:pt idx="702">
                  <c:v>1.7766203702194599E-2</c:v>
                </c:pt>
                <c:pt idx="703">
                  <c:v>1.7800925925257598E-2</c:v>
                </c:pt>
                <c:pt idx="704">
                  <c:v>1.7824074071541001E-2</c:v>
                </c:pt>
                <c:pt idx="705">
                  <c:v>1.78472222178243E-2</c:v>
                </c:pt>
                <c:pt idx="706">
                  <c:v>1.7870370364107699E-2</c:v>
                </c:pt>
                <c:pt idx="707">
                  <c:v>1.7893518517667E-2</c:v>
                </c:pt>
                <c:pt idx="708">
                  <c:v>1.7916666663950299E-2</c:v>
                </c:pt>
                <c:pt idx="709">
                  <c:v>1.7951388887013298E-2</c:v>
                </c:pt>
                <c:pt idx="710">
                  <c:v>1.7974537033296701E-2</c:v>
                </c:pt>
                <c:pt idx="711">
                  <c:v>1.799768517958E-2</c:v>
                </c:pt>
                <c:pt idx="712">
                  <c:v>1.8020833333139301E-2</c:v>
                </c:pt>
                <c:pt idx="713">
                  <c:v>1.80439814794227E-2</c:v>
                </c:pt>
                <c:pt idx="714">
                  <c:v>1.80787037024857E-2</c:v>
                </c:pt>
                <c:pt idx="715">
                  <c:v>1.8101851848769002E-2</c:v>
                </c:pt>
                <c:pt idx="716">
                  <c:v>1.81249999950523E-2</c:v>
                </c:pt>
                <c:pt idx="717">
                  <c:v>1.8148148141335699E-2</c:v>
                </c:pt>
                <c:pt idx="718">
                  <c:v>1.8171296294895001E-2</c:v>
                </c:pt>
                <c:pt idx="719">
                  <c:v>1.8206018517958E-2</c:v>
                </c:pt>
                <c:pt idx="720">
                  <c:v>1.8229166664241299E-2</c:v>
                </c:pt>
                <c:pt idx="721">
                  <c:v>1.8252314810524702E-2</c:v>
                </c:pt>
                <c:pt idx="722">
                  <c:v>1.8275462956808E-2</c:v>
                </c:pt>
                <c:pt idx="723">
                  <c:v>1.8298611110367301E-2</c:v>
                </c:pt>
                <c:pt idx="724">
                  <c:v>1.8333333326154399E-2</c:v>
                </c:pt>
                <c:pt idx="725">
                  <c:v>1.83564814797137E-2</c:v>
                </c:pt>
                <c:pt idx="726">
                  <c:v>1.8379629625996999E-2</c:v>
                </c:pt>
                <c:pt idx="727">
                  <c:v>1.8402777772280401E-2</c:v>
                </c:pt>
                <c:pt idx="728">
                  <c:v>1.8425925925839699E-2</c:v>
                </c:pt>
                <c:pt idx="729">
                  <c:v>1.8449074072123001E-2</c:v>
                </c:pt>
                <c:pt idx="730">
                  <c:v>1.8483796295186001E-2</c:v>
                </c:pt>
                <c:pt idx="731">
                  <c:v>1.85069444414694E-2</c:v>
                </c:pt>
                <c:pt idx="732">
                  <c:v>1.8530092587752699E-2</c:v>
                </c:pt>
                <c:pt idx="733">
                  <c:v>1.8553240734036101E-2</c:v>
                </c:pt>
                <c:pt idx="734">
                  <c:v>1.8576388887595399E-2</c:v>
                </c:pt>
                <c:pt idx="735">
                  <c:v>1.8611111110658399E-2</c:v>
                </c:pt>
                <c:pt idx="736">
                  <c:v>1.8634259256941701E-2</c:v>
                </c:pt>
                <c:pt idx="737">
                  <c:v>1.86574074032251E-2</c:v>
                </c:pt>
                <c:pt idx="738">
                  <c:v>1.8680555549508399E-2</c:v>
                </c:pt>
                <c:pt idx="739">
                  <c:v>1.87037037030677E-2</c:v>
                </c:pt>
                <c:pt idx="740">
                  <c:v>1.8738425918854801E-2</c:v>
                </c:pt>
                <c:pt idx="741">
                  <c:v>1.8761574072414099E-2</c:v>
                </c:pt>
                <c:pt idx="742">
                  <c:v>1.8784722218697401E-2</c:v>
                </c:pt>
                <c:pt idx="743">
                  <c:v>1.88078703649808E-2</c:v>
                </c:pt>
                <c:pt idx="744">
                  <c:v>1.8831018518540101E-2</c:v>
                </c:pt>
                <c:pt idx="745">
                  <c:v>1.8865740734327101E-2</c:v>
                </c:pt>
                <c:pt idx="746">
                  <c:v>1.8888888887886399E-2</c:v>
                </c:pt>
                <c:pt idx="747">
                  <c:v>1.8912037034169799E-2</c:v>
                </c:pt>
                <c:pt idx="748">
                  <c:v>1.8935185180453101E-2</c:v>
                </c:pt>
                <c:pt idx="749">
                  <c:v>1.89583333267365E-2</c:v>
                </c:pt>
                <c:pt idx="750">
                  <c:v>1.8981481480295801E-2</c:v>
                </c:pt>
                <c:pt idx="751">
                  <c:v>1.9016203703358801E-2</c:v>
                </c:pt>
                <c:pt idx="752">
                  <c:v>1.9039351849642099E-2</c:v>
                </c:pt>
                <c:pt idx="753">
                  <c:v>1.9062499995925498E-2</c:v>
                </c:pt>
                <c:pt idx="754">
                  <c:v>1.90856481422088E-2</c:v>
                </c:pt>
                <c:pt idx="755">
                  <c:v>1.9108796295768098E-2</c:v>
                </c:pt>
                <c:pt idx="756">
                  <c:v>1.9143518511555199E-2</c:v>
                </c:pt>
                <c:pt idx="757">
                  <c:v>1.9166666665114501E-2</c:v>
                </c:pt>
                <c:pt idx="758">
                  <c:v>1.9189814811397799E-2</c:v>
                </c:pt>
                <c:pt idx="759">
                  <c:v>1.9212962957681198E-2</c:v>
                </c:pt>
                <c:pt idx="760">
                  <c:v>1.92361111039645E-2</c:v>
                </c:pt>
                <c:pt idx="761">
                  <c:v>1.92708333270275E-2</c:v>
                </c:pt>
                <c:pt idx="762">
                  <c:v>1.9293981480586801E-2</c:v>
                </c:pt>
                <c:pt idx="763">
                  <c:v>1.93171296268702E-2</c:v>
                </c:pt>
                <c:pt idx="764">
                  <c:v>1.9340277773153499E-2</c:v>
                </c:pt>
                <c:pt idx="765">
                  <c:v>1.9363425919436902E-2</c:v>
                </c:pt>
                <c:pt idx="766">
                  <c:v>1.9398148142499801E-2</c:v>
                </c:pt>
                <c:pt idx="767">
                  <c:v>1.9421296296059199E-2</c:v>
                </c:pt>
                <c:pt idx="768">
                  <c:v>1.9444444442342501E-2</c:v>
                </c:pt>
                <c:pt idx="769">
                  <c:v>1.94675925886258E-2</c:v>
                </c:pt>
                <c:pt idx="770">
                  <c:v>1.9490740734909199E-2</c:v>
                </c:pt>
                <c:pt idx="771">
                  <c:v>1.95138888884685E-2</c:v>
                </c:pt>
                <c:pt idx="772">
                  <c:v>1.9548611104255501E-2</c:v>
                </c:pt>
                <c:pt idx="773">
                  <c:v>1.9571759257814798E-2</c:v>
                </c:pt>
                <c:pt idx="774">
                  <c:v>1.9594907404098201E-2</c:v>
                </c:pt>
                <c:pt idx="775">
                  <c:v>1.96180555503815E-2</c:v>
                </c:pt>
                <c:pt idx="776">
                  <c:v>1.9641203696664899E-2</c:v>
                </c:pt>
                <c:pt idx="777">
                  <c:v>1.9675925919727898E-2</c:v>
                </c:pt>
                <c:pt idx="778">
                  <c:v>1.96990740732872E-2</c:v>
                </c:pt>
                <c:pt idx="779">
                  <c:v>1.9722222219570502E-2</c:v>
                </c:pt>
                <c:pt idx="780">
                  <c:v>1.9745370365853901E-2</c:v>
                </c:pt>
                <c:pt idx="781">
                  <c:v>1.97685185121372E-2</c:v>
                </c:pt>
                <c:pt idx="782">
                  <c:v>1.9803240735200199E-2</c:v>
                </c:pt>
                <c:pt idx="783">
                  <c:v>1.98263888887595E-2</c:v>
                </c:pt>
                <c:pt idx="784">
                  <c:v>1.98495370350429E-2</c:v>
                </c:pt>
                <c:pt idx="785">
                  <c:v>1.9872685181326202E-2</c:v>
                </c:pt>
                <c:pt idx="786">
                  <c:v>1.9895833327609601E-2</c:v>
                </c:pt>
                <c:pt idx="787">
                  <c:v>1.9918981481168899E-2</c:v>
                </c:pt>
                <c:pt idx="788">
                  <c:v>1.9953703696955899E-2</c:v>
                </c:pt>
                <c:pt idx="789">
                  <c:v>1.99768518505152E-2</c:v>
                </c:pt>
                <c:pt idx="790">
                  <c:v>1.9999999996798599E-2</c:v>
                </c:pt>
                <c:pt idx="791">
                  <c:v>2.0023148143081902E-2</c:v>
                </c:pt>
                <c:pt idx="792">
                  <c:v>2.0046296289365301E-2</c:v>
                </c:pt>
                <c:pt idx="793">
                  <c:v>2.00810185124283E-2</c:v>
                </c:pt>
                <c:pt idx="794">
                  <c:v>2.0104166665987602E-2</c:v>
                </c:pt>
                <c:pt idx="795">
                  <c:v>2.01273148122709E-2</c:v>
                </c:pt>
                <c:pt idx="796">
                  <c:v>2.0150462958554299E-2</c:v>
                </c:pt>
                <c:pt idx="797">
                  <c:v>2.0173611104837601E-2</c:v>
                </c:pt>
                <c:pt idx="798">
                  <c:v>2.0196759258396899E-2</c:v>
                </c:pt>
                <c:pt idx="799">
                  <c:v>2.0231481481459899E-2</c:v>
                </c:pt>
                <c:pt idx="800">
                  <c:v>2.0254629627743301E-2</c:v>
                </c:pt>
                <c:pt idx="801">
                  <c:v>2.02777777740266E-2</c:v>
                </c:pt>
                <c:pt idx="802">
                  <c:v>2.0300925920309999E-2</c:v>
                </c:pt>
                <c:pt idx="803">
                  <c:v>2.0324074073869301E-2</c:v>
                </c:pt>
                <c:pt idx="804">
                  <c:v>2.0358796289656301E-2</c:v>
                </c:pt>
                <c:pt idx="805">
                  <c:v>2.0381944443215599E-2</c:v>
                </c:pt>
                <c:pt idx="806">
                  <c:v>2.0405092589499001E-2</c:v>
                </c:pt>
                <c:pt idx="807">
                  <c:v>2.04282407357823E-2</c:v>
                </c:pt>
                <c:pt idx="808">
                  <c:v>2.0451388882065699E-2</c:v>
                </c:pt>
                <c:pt idx="809">
                  <c:v>2.0474537035625E-2</c:v>
                </c:pt>
                <c:pt idx="810">
                  <c:v>2.0509259258688E-2</c:v>
                </c:pt>
                <c:pt idx="811">
                  <c:v>2.0532407404971299E-2</c:v>
                </c:pt>
                <c:pt idx="812">
                  <c:v>2.0555555551254701E-2</c:v>
                </c:pt>
                <c:pt idx="813">
                  <c:v>2.0578703697538E-2</c:v>
                </c:pt>
                <c:pt idx="814">
                  <c:v>2.0601851851097301E-2</c:v>
                </c:pt>
                <c:pt idx="815">
                  <c:v>2.0636574074160301E-2</c:v>
                </c:pt>
                <c:pt idx="816">
                  <c:v>2.06597222204437E-2</c:v>
                </c:pt>
                <c:pt idx="817">
                  <c:v>2.0682870366726998E-2</c:v>
                </c:pt>
                <c:pt idx="818">
                  <c:v>2.0706018513010401E-2</c:v>
                </c:pt>
                <c:pt idx="819">
                  <c:v>2.0729166666569699E-2</c:v>
                </c:pt>
                <c:pt idx="820">
                  <c:v>2.0752314812853001E-2</c:v>
                </c:pt>
                <c:pt idx="821">
                  <c:v>2.0787037035916001E-2</c:v>
                </c:pt>
                <c:pt idx="822">
                  <c:v>2.08101851821994E-2</c:v>
                </c:pt>
                <c:pt idx="823">
                  <c:v>2.0833333328482698E-2</c:v>
                </c:pt>
                <c:pt idx="824">
                  <c:v>2.0856481474766E-2</c:v>
                </c:pt>
                <c:pt idx="825">
                  <c:v>2.0879629628325399E-2</c:v>
                </c:pt>
                <c:pt idx="826">
                  <c:v>2.0914351851388301E-2</c:v>
                </c:pt>
                <c:pt idx="827">
                  <c:v>2.0937499997671701E-2</c:v>
                </c:pt>
                <c:pt idx="828">
                  <c:v>2.0960648143954999E-2</c:v>
                </c:pt>
                <c:pt idx="829">
                  <c:v>2.0983796290238398E-2</c:v>
                </c:pt>
                <c:pt idx="830">
                  <c:v>2.10069444437977E-2</c:v>
                </c:pt>
                <c:pt idx="831">
                  <c:v>2.10416666595847E-2</c:v>
                </c:pt>
                <c:pt idx="832">
                  <c:v>2.1064814813144001E-2</c:v>
                </c:pt>
                <c:pt idx="833">
                  <c:v>2.10879629594274E-2</c:v>
                </c:pt>
                <c:pt idx="834">
                  <c:v>2.1111111105710699E-2</c:v>
                </c:pt>
                <c:pt idx="835">
                  <c:v>2.113425925927E-2</c:v>
                </c:pt>
                <c:pt idx="836">
                  <c:v>2.1157407405553399E-2</c:v>
                </c:pt>
                <c:pt idx="837">
                  <c:v>2.1192129628616399E-2</c:v>
                </c:pt>
                <c:pt idx="838">
                  <c:v>2.1215277774899701E-2</c:v>
                </c:pt>
                <c:pt idx="839">
                  <c:v>2.12384259211831E-2</c:v>
                </c:pt>
                <c:pt idx="840">
                  <c:v>2.1261574067466399E-2</c:v>
                </c:pt>
                <c:pt idx="841">
                  <c:v>2.12847222210257E-2</c:v>
                </c:pt>
                <c:pt idx="842">
                  <c:v>2.1307870367309099E-2</c:v>
                </c:pt>
                <c:pt idx="843">
                  <c:v>2.1342592590372099E-2</c:v>
                </c:pt>
                <c:pt idx="844">
                  <c:v>2.1365740736655401E-2</c:v>
                </c:pt>
                <c:pt idx="845">
                  <c:v>2.13888888829388E-2</c:v>
                </c:pt>
                <c:pt idx="846">
                  <c:v>2.1412037036498101E-2</c:v>
                </c:pt>
                <c:pt idx="847">
                  <c:v>2.14351851827814E-2</c:v>
                </c:pt>
                <c:pt idx="848">
                  <c:v>2.14699074058444E-2</c:v>
                </c:pt>
                <c:pt idx="849">
                  <c:v>2.1493055552127799E-2</c:v>
                </c:pt>
                <c:pt idx="850">
                  <c:v>2.1516203698411101E-2</c:v>
                </c:pt>
                <c:pt idx="851">
                  <c:v>2.15393518446945E-2</c:v>
                </c:pt>
                <c:pt idx="852">
                  <c:v>2.1562499998253801E-2</c:v>
                </c:pt>
                <c:pt idx="853">
                  <c:v>2.1597222221316801E-2</c:v>
                </c:pt>
                <c:pt idx="854">
                  <c:v>2.16203703676001E-2</c:v>
                </c:pt>
                <c:pt idx="855">
                  <c:v>2.1643518513883499E-2</c:v>
                </c:pt>
                <c:pt idx="856">
                  <c:v>2.1666666660166801E-2</c:v>
                </c:pt>
                <c:pt idx="857">
                  <c:v>2.1689814813726099E-2</c:v>
                </c:pt>
                <c:pt idx="858">
                  <c:v>2.1712962960009501E-2</c:v>
                </c:pt>
                <c:pt idx="859">
                  <c:v>2.1747685183072501E-2</c:v>
                </c:pt>
                <c:pt idx="860">
                  <c:v>2.1770833329355799E-2</c:v>
                </c:pt>
                <c:pt idx="861">
                  <c:v>2.1793981475639199E-2</c:v>
                </c:pt>
                <c:pt idx="862">
                  <c:v>2.18171296291985E-2</c:v>
                </c:pt>
                <c:pt idx="863">
                  <c:v>2.1840277775481799E-2</c:v>
                </c:pt>
                <c:pt idx="864">
                  <c:v>2.1874999998544802E-2</c:v>
                </c:pt>
                <c:pt idx="865">
                  <c:v>2.1898148144828201E-2</c:v>
                </c:pt>
                <c:pt idx="866">
                  <c:v>2.1921296291111499E-2</c:v>
                </c:pt>
                <c:pt idx="867">
                  <c:v>2.1944444437394801E-2</c:v>
                </c:pt>
                <c:pt idx="868">
                  <c:v>2.19675925909542E-2</c:v>
                </c:pt>
                <c:pt idx="869">
                  <c:v>2.1990740737237498E-2</c:v>
                </c:pt>
                <c:pt idx="870">
                  <c:v>2.2025462960300501E-2</c:v>
                </c:pt>
                <c:pt idx="871">
                  <c:v>2.20486111065838E-2</c:v>
                </c:pt>
                <c:pt idx="872">
                  <c:v>2.2071759252867199E-2</c:v>
                </c:pt>
                <c:pt idx="873">
                  <c:v>2.2094907406426501E-2</c:v>
                </c:pt>
                <c:pt idx="874">
                  <c:v>2.2118055552709799E-2</c:v>
                </c:pt>
                <c:pt idx="875">
                  <c:v>2.2152777775772899E-2</c:v>
                </c:pt>
                <c:pt idx="876">
                  <c:v>2.2175925922056201E-2</c:v>
                </c:pt>
                <c:pt idx="877">
                  <c:v>2.21990740683395E-2</c:v>
                </c:pt>
                <c:pt idx="878">
                  <c:v>2.2222222221898801E-2</c:v>
                </c:pt>
                <c:pt idx="879">
                  <c:v>2.22453703681822E-2</c:v>
                </c:pt>
                <c:pt idx="880">
                  <c:v>2.22800925912452E-2</c:v>
                </c:pt>
                <c:pt idx="881">
                  <c:v>2.2303240737528499E-2</c:v>
                </c:pt>
                <c:pt idx="882">
                  <c:v>2.2326388883811901E-2</c:v>
                </c:pt>
                <c:pt idx="883">
                  <c:v>2.23495370300952E-2</c:v>
                </c:pt>
                <c:pt idx="884">
                  <c:v>2.2372685183654501E-2</c:v>
                </c:pt>
                <c:pt idx="885">
                  <c:v>2.23958333299379E-2</c:v>
                </c:pt>
                <c:pt idx="886">
                  <c:v>2.24305555530009E-2</c:v>
                </c:pt>
                <c:pt idx="887">
                  <c:v>2.2453703699284198E-2</c:v>
                </c:pt>
                <c:pt idx="888">
                  <c:v>2.2476851845567601E-2</c:v>
                </c:pt>
                <c:pt idx="889">
                  <c:v>2.2499999999126899E-2</c:v>
                </c:pt>
                <c:pt idx="890">
                  <c:v>2.2523148145410201E-2</c:v>
                </c:pt>
                <c:pt idx="891">
                  <c:v>2.2557870368473201E-2</c:v>
                </c:pt>
                <c:pt idx="892">
                  <c:v>2.25810185147566E-2</c:v>
                </c:pt>
                <c:pt idx="893">
                  <c:v>2.2604166661039898E-2</c:v>
                </c:pt>
                <c:pt idx="894">
                  <c:v>2.26273148145992E-2</c:v>
                </c:pt>
                <c:pt idx="895">
                  <c:v>2.2650462960882599E-2</c:v>
                </c:pt>
                <c:pt idx="896">
                  <c:v>2.2685185183945598E-2</c:v>
                </c:pt>
                <c:pt idx="897">
                  <c:v>2.27083333302289E-2</c:v>
                </c:pt>
                <c:pt idx="898">
                  <c:v>2.27430555532919E-2</c:v>
                </c:pt>
                <c:pt idx="899">
                  <c:v>2.2766203699575299E-2</c:v>
                </c:pt>
                <c:pt idx="900">
                  <c:v>2.2800925922638299E-2</c:v>
                </c:pt>
                <c:pt idx="901">
                  <c:v>2.2835648145701298E-2</c:v>
                </c:pt>
                <c:pt idx="902">
                  <c:v>2.2881944438268E-2</c:v>
                </c:pt>
                <c:pt idx="903">
                  <c:v>2.2916666661330999E-2</c:v>
                </c:pt>
                <c:pt idx="904">
                  <c:v>2.29398148148903E-2</c:v>
                </c:pt>
                <c:pt idx="905">
                  <c:v>2.2974537030677301E-2</c:v>
                </c:pt>
                <c:pt idx="906">
                  <c:v>2.3020833330520001E-2</c:v>
                </c:pt>
                <c:pt idx="907">
                  <c:v>2.3055555553583001E-2</c:v>
                </c:pt>
                <c:pt idx="908">
                  <c:v>2.3101851846149699E-2</c:v>
                </c:pt>
                <c:pt idx="909">
                  <c:v>2.3136574069212601E-2</c:v>
                </c:pt>
                <c:pt idx="910">
                  <c:v>2.3171296292275701E-2</c:v>
                </c:pt>
                <c:pt idx="911">
                  <c:v>2.3206018515338701E-2</c:v>
                </c:pt>
                <c:pt idx="912">
                  <c:v>2.32407407384017E-2</c:v>
                </c:pt>
                <c:pt idx="913">
                  <c:v>2.32754629614647E-2</c:v>
                </c:pt>
                <c:pt idx="914">
                  <c:v>2.3310185184527599E-2</c:v>
                </c:pt>
                <c:pt idx="915">
                  <c:v>2.3333333330811001E-2</c:v>
                </c:pt>
                <c:pt idx="916">
                  <c:v>2.3368055553874001E-2</c:v>
                </c:pt>
                <c:pt idx="917">
                  <c:v>2.3402777776937E-2</c:v>
                </c:pt>
                <c:pt idx="918">
                  <c:v>2.34259259232204E-2</c:v>
                </c:pt>
                <c:pt idx="919">
                  <c:v>2.3460648146283299E-2</c:v>
                </c:pt>
                <c:pt idx="920">
                  <c:v>2.3495370369346399E-2</c:v>
                </c:pt>
                <c:pt idx="921">
                  <c:v>2.3518518515629701E-2</c:v>
                </c:pt>
                <c:pt idx="922">
                  <c:v>2.35532407386927E-2</c:v>
                </c:pt>
                <c:pt idx="923">
                  <c:v>2.35879629617557E-2</c:v>
                </c:pt>
                <c:pt idx="924">
                  <c:v>2.3634259254322401E-2</c:v>
                </c:pt>
                <c:pt idx="925">
                  <c:v>2.3668981477385401E-2</c:v>
                </c:pt>
                <c:pt idx="926">
                  <c:v>2.3692129623668699E-2</c:v>
                </c:pt>
                <c:pt idx="927">
                  <c:v>2.37384259235114E-2</c:v>
                </c:pt>
                <c:pt idx="928">
                  <c:v>2.3773148146574399E-2</c:v>
                </c:pt>
                <c:pt idx="929">
                  <c:v>2.3796296292857701E-2</c:v>
                </c:pt>
                <c:pt idx="930">
                  <c:v>2.3831018515920701E-2</c:v>
                </c:pt>
                <c:pt idx="931">
                  <c:v>2.3877314808487399E-2</c:v>
                </c:pt>
                <c:pt idx="932">
                  <c:v>2.3912037031550398E-2</c:v>
                </c:pt>
                <c:pt idx="933">
                  <c:v>2.3946759254613401E-2</c:v>
                </c:pt>
                <c:pt idx="934">
                  <c:v>2.3981481477676401E-2</c:v>
                </c:pt>
                <c:pt idx="935">
                  <c:v>2.40162037007394E-2</c:v>
                </c:pt>
                <c:pt idx="936">
                  <c:v>2.40509259238024E-2</c:v>
                </c:pt>
                <c:pt idx="937">
                  <c:v>2.4085648146865399E-2</c:v>
                </c:pt>
                <c:pt idx="938">
                  <c:v>2.4131944439432101E-2</c:v>
                </c:pt>
                <c:pt idx="939">
                  <c:v>2.41666666624951E-2</c:v>
                </c:pt>
                <c:pt idx="940">
                  <c:v>2.42013888855581E-2</c:v>
                </c:pt>
                <c:pt idx="941">
                  <c:v>2.4236111108621099E-2</c:v>
                </c:pt>
                <c:pt idx="942">
                  <c:v>2.4270833331684099E-2</c:v>
                </c:pt>
                <c:pt idx="943">
                  <c:v>2.4305555554747098E-2</c:v>
                </c:pt>
                <c:pt idx="944">
                  <c:v>2.4340277777810101E-2</c:v>
                </c:pt>
                <c:pt idx="945">
                  <c:v>2.4374999993597199E-2</c:v>
                </c:pt>
                <c:pt idx="946">
                  <c:v>2.4409722216660198E-2</c:v>
                </c:pt>
                <c:pt idx="947">
                  <c:v>2.4444444439723201E-2</c:v>
                </c:pt>
                <c:pt idx="948">
                  <c:v>2.44675925860065E-2</c:v>
                </c:pt>
                <c:pt idx="949">
                  <c:v>2.4490740739565801E-2</c:v>
                </c:pt>
                <c:pt idx="950">
                  <c:v>2.4525462962628801E-2</c:v>
                </c:pt>
                <c:pt idx="951">
                  <c:v>2.4560185178415801E-2</c:v>
                </c:pt>
                <c:pt idx="952">
                  <c:v>2.45833333319752E-2</c:v>
                </c:pt>
                <c:pt idx="953">
                  <c:v>2.4618055555038099E-2</c:v>
                </c:pt>
                <c:pt idx="954">
                  <c:v>2.46527777708252E-2</c:v>
                </c:pt>
                <c:pt idx="955">
                  <c:v>2.4687499993888199E-2</c:v>
                </c:pt>
                <c:pt idx="956">
                  <c:v>2.4722222216951199E-2</c:v>
                </c:pt>
                <c:pt idx="957">
                  <c:v>2.4745370363234501E-2</c:v>
                </c:pt>
                <c:pt idx="958">
                  <c:v>2.47800925862975E-2</c:v>
                </c:pt>
                <c:pt idx="959">
                  <c:v>2.4803240739856899E-2</c:v>
                </c:pt>
                <c:pt idx="960">
                  <c:v>2.4826388886140201E-2</c:v>
                </c:pt>
                <c:pt idx="961">
                  <c:v>2.4849537032423499E-2</c:v>
                </c:pt>
                <c:pt idx="962">
                  <c:v>2.4872685178706899E-2</c:v>
                </c:pt>
                <c:pt idx="963">
                  <c:v>2.4907407401769902E-2</c:v>
                </c:pt>
                <c:pt idx="964">
                  <c:v>2.4930555555329199E-2</c:v>
                </c:pt>
                <c:pt idx="965">
                  <c:v>2.4953703701612501E-2</c:v>
                </c:pt>
                <c:pt idx="966">
                  <c:v>2.4976851847895901E-2</c:v>
                </c:pt>
                <c:pt idx="967">
                  <c:v>2.50115740709589E-2</c:v>
                </c:pt>
                <c:pt idx="968">
                  <c:v>2.5034722217242199E-2</c:v>
                </c:pt>
                <c:pt idx="969">
                  <c:v>2.5069444440305198E-2</c:v>
                </c:pt>
                <c:pt idx="970">
                  <c:v>2.5104166663368201E-2</c:v>
                </c:pt>
                <c:pt idx="971">
                  <c:v>2.5138888886431201E-2</c:v>
                </c:pt>
                <c:pt idx="972">
                  <c:v>2.51736111094942E-2</c:v>
                </c:pt>
                <c:pt idx="973">
                  <c:v>2.52083333325572E-2</c:v>
                </c:pt>
                <c:pt idx="974">
                  <c:v>2.5231481478840599E-2</c:v>
                </c:pt>
                <c:pt idx="975">
                  <c:v>2.5266203701903599E-2</c:v>
                </c:pt>
                <c:pt idx="976">
                  <c:v>2.53124999944703E-2</c:v>
                </c:pt>
                <c:pt idx="977">
                  <c:v>2.53472222175333E-2</c:v>
                </c:pt>
                <c:pt idx="978">
                  <c:v>2.5370370363816602E-2</c:v>
                </c:pt>
                <c:pt idx="979">
                  <c:v>2.5416666663659299E-2</c:v>
                </c:pt>
                <c:pt idx="980">
                  <c:v>2.5439814809942601E-2</c:v>
                </c:pt>
                <c:pt idx="981">
                  <c:v>2.54745370330056E-2</c:v>
                </c:pt>
                <c:pt idx="982">
                  <c:v>2.5497685179288999E-2</c:v>
                </c:pt>
                <c:pt idx="983">
                  <c:v>2.5532407402351999E-2</c:v>
                </c:pt>
                <c:pt idx="984">
                  <c:v>2.5567129625414999E-2</c:v>
                </c:pt>
                <c:pt idx="985">
                  <c:v>2.5613425925257598E-2</c:v>
                </c:pt>
                <c:pt idx="986">
                  <c:v>2.5648148141044699E-2</c:v>
                </c:pt>
                <c:pt idx="987">
                  <c:v>2.5671296294604001E-2</c:v>
                </c:pt>
                <c:pt idx="988">
                  <c:v>2.5706018517667E-2</c:v>
                </c:pt>
                <c:pt idx="989">
                  <c:v>2.574074074073E-2</c:v>
                </c:pt>
                <c:pt idx="990">
                  <c:v>2.5775462956517E-2</c:v>
                </c:pt>
                <c:pt idx="991">
                  <c:v>2.581018517958E-2</c:v>
                </c:pt>
                <c:pt idx="992">
                  <c:v>2.5844907402642999E-2</c:v>
                </c:pt>
                <c:pt idx="993">
                  <c:v>2.5868055548926301E-2</c:v>
                </c:pt>
                <c:pt idx="994">
                  <c:v>2.5902777771989401E-2</c:v>
                </c:pt>
                <c:pt idx="995">
                  <c:v>2.59374999950523E-2</c:v>
                </c:pt>
                <c:pt idx="996">
                  <c:v>2.59722222181154E-2</c:v>
                </c:pt>
                <c:pt idx="997">
                  <c:v>2.60069444411784E-2</c:v>
                </c:pt>
                <c:pt idx="998">
                  <c:v>2.60416666642414E-2</c:v>
                </c:pt>
                <c:pt idx="999">
                  <c:v>2.6076388887304399E-2</c:v>
                </c:pt>
                <c:pt idx="1000">
                  <c:v>2.6099537033587701E-2</c:v>
                </c:pt>
                <c:pt idx="1001">
                  <c:v>2.6145833326154399E-2</c:v>
                </c:pt>
                <c:pt idx="1002">
                  <c:v>2.61689814797137E-2</c:v>
                </c:pt>
                <c:pt idx="1003">
                  <c:v>2.62037037027767E-2</c:v>
                </c:pt>
                <c:pt idx="1004">
                  <c:v>2.6238425925839699E-2</c:v>
                </c:pt>
                <c:pt idx="1005">
                  <c:v>2.6261574072123001E-2</c:v>
                </c:pt>
                <c:pt idx="1006">
                  <c:v>2.6296296295186001E-2</c:v>
                </c:pt>
                <c:pt idx="1007">
                  <c:v>2.6331018518249E-2</c:v>
                </c:pt>
                <c:pt idx="1008">
                  <c:v>2.6377314810815702E-2</c:v>
                </c:pt>
                <c:pt idx="1009">
                  <c:v>2.6400462957099101E-2</c:v>
                </c:pt>
                <c:pt idx="1010">
                  <c:v>2.64351851801621E-2</c:v>
                </c:pt>
                <c:pt idx="1011">
                  <c:v>2.64699074032251E-2</c:v>
                </c:pt>
                <c:pt idx="1012">
                  <c:v>2.65046296262881E-2</c:v>
                </c:pt>
                <c:pt idx="1013">
                  <c:v>2.6527777772571402E-2</c:v>
                </c:pt>
                <c:pt idx="1014">
                  <c:v>2.6574074072414099E-2</c:v>
                </c:pt>
                <c:pt idx="1015">
                  <c:v>2.6608796295477102E-2</c:v>
                </c:pt>
                <c:pt idx="1016">
                  <c:v>2.66319444417604E-2</c:v>
                </c:pt>
                <c:pt idx="1017">
                  <c:v>2.66666666648234E-2</c:v>
                </c:pt>
                <c:pt idx="1018">
                  <c:v>2.6701388887886399E-2</c:v>
                </c:pt>
                <c:pt idx="1019">
                  <c:v>2.6736111110949399E-2</c:v>
                </c:pt>
                <c:pt idx="1020">
                  <c:v>2.67824074035161E-2</c:v>
                </c:pt>
                <c:pt idx="1021">
                  <c:v>2.68171296265791E-2</c:v>
                </c:pt>
                <c:pt idx="1022">
                  <c:v>2.6851851849642099E-2</c:v>
                </c:pt>
                <c:pt idx="1023">
                  <c:v>2.6886574072705099E-2</c:v>
                </c:pt>
                <c:pt idx="1024">
                  <c:v>2.6909722218988501E-2</c:v>
                </c:pt>
                <c:pt idx="1025">
                  <c:v>2.6944444442051501E-2</c:v>
                </c:pt>
                <c:pt idx="1026">
                  <c:v>2.6979166665114501E-2</c:v>
                </c:pt>
                <c:pt idx="1027">
                  <c:v>2.7002314811397799E-2</c:v>
                </c:pt>
                <c:pt idx="1028">
                  <c:v>2.7037037034460799E-2</c:v>
                </c:pt>
                <c:pt idx="1029">
                  <c:v>2.7060185180744201E-2</c:v>
                </c:pt>
                <c:pt idx="1030">
                  <c:v>2.7094907403807201E-2</c:v>
                </c:pt>
                <c:pt idx="1031">
                  <c:v>2.71296296268702E-2</c:v>
                </c:pt>
                <c:pt idx="1032">
                  <c:v>2.7164351849933099E-2</c:v>
                </c:pt>
                <c:pt idx="1033">
                  <c:v>2.71990740729962E-2</c:v>
                </c:pt>
                <c:pt idx="1034">
                  <c:v>2.7233796296059199E-2</c:v>
                </c:pt>
                <c:pt idx="1035">
                  <c:v>2.7268518511846199E-2</c:v>
                </c:pt>
                <c:pt idx="1036">
                  <c:v>2.7303240734909199E-2</c:v>
                </c:pt>
                <c:pt idx="1037">
                  <c:v>2.73263888884685E-2</c:v>
                </c:pt>
                <c:pt idx="1038">
                  <c:v>2.7361111104255501E-2</c:v>
                </c:pt>
                <c:pt idx="1039">
                  <c:v>2.73958333273185E-2</c:v>
                </c:pt>
                <c:pt idx="1040">
                  <c:v>2.74305555503815E-2</c:v>
                </c:pt>
                <c:pt idx="1041">
                  <c:v>2.7453703696664899E-2</c:v>
                </c:pt>
                <c:pt idx="1042">
                  <c:v>2.7499999996507499E-2</c:v>
                </c:pt>
                <c:pt idx="1043">
                  <c:v>2.7523148142790901E-2</c:v>
                </c:pt>
                <c:pt idx="1044">
                  <c:v>2.7569444442633501E-2</c:v>
                </c:pt>
                <c:pt idx="1045">
                  <c:v>2.75925925889169E-2</c:v>
                </c:pt>
                <c:pt idx="1046">
                  <c:v>2.76273148119799E-2</c:v>
                </c:pt>
                <c:pt idx="1047">
                  <c:v>2.76620370350429E-2</c:v>
                </c:pt>
                <c:pt idx="1048">
                  <c:v>2.7696759258105899E-2</c:v>
                </c:pt>
                <c:pt idx="1049">
                  <c:v>2.7731481481168899E-2</c:v>
                </c:pt>
                <c:pt idx="1050">
                  <c:v>2.7766203696955899E-2</c:v>
                </c:pt>
                <c:pt idx="1051">
                  <c:v>2.7800925920018899E-2</c:v>
                </c:pt>
                <c:pt idx="1052">
                  <c:v>2.7835648143081902E-2</c:v>
                </c:pt>
                <c:pt idx="1053">
                  <c:v>2.7870370366144901E-2</c:v>
                </c:pt>
                <c:pt idx="1054">
                  <c:v>2.7905092589207901E-2</c:v>
                </c:pt>
                <c:pt idx="1055">
                  <c:v>2.79282407354913E-2</c:v>
                </c:pt>
                <c:pt idx="1056">
                  <c:v>2.7962962958554299E-2</c:v>
                </c:pt>
                <c:pt idx="1057">
                  <c:v>2.8009259258396899E-2</c:v>
                </c:pt>
                <c:pt idx="1058">
                  <c:v>2.8032407404680298E-2</c:v>
                </c:pt>
                <c:pt idx="1059">
                  <c:v>2.8067129627743301E-2</c:v>
                </c:pt>
                <c:pt idx="1060">
                  <c:v>2.8101851850806301E-2</c:v>
                </c:pt>
                <c:pt idx="1061">
                  <c:v>2.81249999970896E-2</c:v>
                </c:pt>
                <c:pt idx="1062">
                  <c:v>2.8182870366435998E-2</c:v>
                </c:pt>
                <c:pt idx="1063">
                  <c:v>2.8217592589499001E-2</c:v>
                </c:pt>
                <c:pt idx="1064">
                  <c:v>2.8252314812562001E-2</c:v>
                </c:pt>
                <c:pt idx="1065">
                  <c:v>2.8287037035625E-2</c:v>
                </c:pt>
                <c:pt idx="1066">
                  <c:v>2.8310185181908299E-2</c:v>
                </c:pt>
                <c:pt idx="1067">
                  <c:v>2.8356481474475E-2</c:v>
                </c:pt>
                <c:pt idx="1068">
                  <c:v>2.8391203697538E-2</c:v>
                </c:pt>
                <c:pt idx="1069">
                  <c:v>2.8425925920600999E-2</c:v>
                </c:pt>
                <c:pt idx="1070">
                  <c:v>2.8460648143663999E-2</c:v>
                </c:pt>
                <c:pt idx="1071">
                  <c:v>2.8495370366726998E-2</c:v>
                </c:pt>
                <c:pt idx="1072">
                  <c:v>2.8530092589790002E-2</c:v>
                </c:pt>
                <c:pt idx="1073">
                  <c:v>2.8564814812853001E-2</c:v>
                </c:pt>
                <c:pt idx="1074">
                  <c:v>2.8611111105419699E-2</c:v>
                </c:pt>
                <c:pt idx="1075">
                  <c:v>2.8634259258979E-2</c:v>
                </c:pt>
                <c:pt idx="1076">
                  <c:v>2.8668981474766E-2</c:v>
                </c:pt>
                <c:pt idx="1077">
                  <c:v>2.8703703697829E-2</c:v>
                </c:pt>
                <c:pt idx="1078">
                  <c:v>2.8726851851388301E-2</c:v>
                </c:pt>
                <c:pt idx="1079">
                  <c:v>2.8761574067175399E-2</c:v>
                </c:pt>
                <c:pt idx="1080">
                  <c:v>2.8796296290238398E-2</c:v>
                </c:pt>
                <c:pt idx="1081">
                  <c:v>2.8831018513301401E-2</c:v>
                </c:pt>
                <c:pt idx="1082">
                  <c:v>2.8877314813144001E-2</c:v>
                </c:pt>
                <c:pt idx="1083">
                  <c:v>2.8912037036207001E-2</c:v>
                </c:pt>
                <c:pt idx="1084">
                  <c:v>2.894675925927E-2</c:v>
                </c:pt>
                <c:pt idx="1085">
                  <c:v>2.8981481475057101E-2</c:v>
                </c:pt>
                <c:pt idx="1086">
                  <c:v>2.9016203698120101E-2</c:v>
                </c:pt>
                <c:pt idx="1087">
                  <c:v>2.9039351851679399E-2</c:v>
                </c:pt>
                <c:pt idx="1088">
                  <c:v>2.9062499997962701E-2</c:v>
                </c:pt>
                <c:pt idx="1089">
                  <c:v>2.90856481442461E-2</c:v>
                </c:pt>
                <c:pt idx="1090">
                  <c:v>2.9108796290529398E-2</c:v>
                </c:pt>
                <c:pt idx="1091">
                  <c:v>2.9143518513592401E-2</c:v>
                </c:pt>
                <c:pt idx="1092">
                  <c:v>2.9166666659875801E-2</c:v>
                </c:pt>
                <c:pt idx="1093">
                  <c:v>2.9189814813435098E-2</c:v>
                </c:pt>
                <c:pt idx="1094">
                  <c:v>2.9212962959718401E-2</c:v>
                </c:pt>
                <c:pt idx="1095">
                  <c:v>2.92361111060018E-2</c:v>
                </c:pt>
                <c:pt idx="1096">
                  <c:v>2.9270833329064799E-2</c:v>
                </c:pt>
                <c:pt idx="1097">
                  <c:v>2.9293981475348101E-2</c:v>
                </c:pt>
                <c:pt idx="1098">
                  <c:v>2.9317129628907399E-2</c:v>
                </c:pt>
                <c:pt idx="1099">
                  <c:v>2.9340277775190798E-2</c:v>
                </c:pt>
                <c:pt idx="1100">
                  <c:v>2.93634259214741E-2</c:v>
                </c:pt>
                <c:pt idx="1101">
                  <c:v>2.93865740677575E-2</c:v>
                </c:pt>
                <c:pt idx="1102">
                  <c:v>2.9421296290820499E-2</c:v>
                </c:pt>
                <c:pt idx="1103">
                  <c:v>2.94444444443798E-2</c:v>
                </c:pt>
                <c:pt idx="1104">
                  <c:v>2.9467592590663099E-2</c:v>
                </c:pt>
                <c:pt idx="1105">
                  <c:v>2.9490740736946498E-2</c:v>
                </c:pt>
                <c:pt idx="1106">
                  <c:v>2.95138888832298E-2</c:v>
                </c:pt>
                <c:pt idx="1107">
                  <c:v>2.95486111062928E-2</c:v>
                </c:pt>
                <c:pt idx="1108">
                  <c:v>2.9571759252576199E-2</c:v>
                </c:pt>
                <c:pt idx="1109">
                  <c:v>2.95949074061355E-2</c:v>
                </c:pt>
                <c:pt idx="1110">
                  <c:v>2.9618055552418799E-2</c:v>
                </c:pt>
                <c:pt idx="1111">
                  <c:v>2.9641203698702202E-2</c:v>
                </c:pt>
                <c:pt idx="1112">
                  <c:v>2.96643518449855E-2</c:v>
                </c:pt>
                <c:pt idx="1113">
                  <c:v>2.96990740680485E-2</c:v>
                </c:pt>
                <c:pt idx="1114">
                  <c:v>2.9722222221607801E-2</c:v>
                </c:pt>
                <c:pt idx="1115">
                  <c:v>2.97453703678912E-2</c:v>
                </c:pt>
                <c:pt idx="1116">
                  <c:v>2.9768518514174499E-2</c:v>
                </c:pt>
                <c:pt idx="1117">
                  <c:v>2.9791666660457801E-2</c:v>
                </c:pt>
                <c:pt idx="1118">
                  <c:v>2.9814814814017199E-2</c:v>
                </c:pt>
                <c:pt idx="1119">
                  <c:v>2.9849537037080199E-2</c:v>
                </c:pt>
                <c:pt idx="1120">
                  <c:v>2.9872685183363501E-2</c:v>
                </c:pt>
                <c:pt idx="1121">
                  <c:v>2.98958333296468E-2</c:v>
                </c:pt>
                <c:pt idx="1122">
                  <c:v>2.9918981475930199E-2</c:v>
                </c:pt>
                <c:pt idx="1123">
                  <c:v>2.99421296294895E-2</c:v>
                </c:pt>
                <c:pt idx="1124">
                  <c:v>2.99768518452765E-2</c:v>
                </c:pt>
                <c:pt idx="1125">
                  <c:v>2.9999999998835802E-2</c:v>
                </c:pt>
                <c:pt idx="1126">
                  <c:v>3.0023148145119201E-2</c:v>
                </c:pt>
                <c:pt idx="1127">
                  <c:v>3.0046296291402499E-2</c:v>
                </c:pt>
                <c:pt idx="1128">
                  <c:v>3.0069444437685899E-2</c:v>
                </c:pt>
                <c:pt idx="1129">
                  <c:v>3.00925925912452E-2</c:v>
                </c:pt>
                <c:pt idx="1130">
                  <c:v>3.01273148143082E-2</c:v>
                </c:pt>
                <c:pt idx="1131">
                  <c:v>3.0150462960591502E-2</c:v>
                </c:pt>
                <c:pt idx="1132">
                  <c:v>3.0173611106874901E-2</c:v>
                </c:pt>
                <c:pt idx="1133">
                  <c:v>3.0196759253158199E-2</c:v>
                </c:pt>
                <c:pt idx="1134">
                  <c:v>3.0219907406717501E-2</c:v>
                </c:pt>
                <c:pt idx="1135">
                  <c:v>3.0254629622504602E-2</c:v>
                </c:pt>
                <c:pt idx="1136">
                  <c:v>3.0277777776063899E-2</c:v>
                </c:pt>
                <c:pt idx="1137">
                  <c:v>3.0300925922347201E-2</c:v>
                </c:pt>
                <c:pt idx="1138">
                  <c:v>3.0324074068630601E-2</c:v>
                </c:pt>
                <c:pt idx="1139">
                  <c:v>3.0347222222189899E-2</c:v>
                </c:pt>
                <c:pt idx="1140">
                  <c:v>3.0381944437976899E-2</c:v>
                </c:pt>
                <c:pt idx="1141">
                  <c:v>3.04050925915362E-2</c:v>
                </c:pt>
                <c:pt idx="1142">
                  <c:v>3.0428240737819599E-2</c:v>
                </c:pt>
                <c:pt idx="1143">
                  <c:v>3.0451388884102901E-2</c:v>
                </c:pt>
                <c:pt idx="1144">
                  <c:v>3.0474537030386301E-2</c:v>
                </c:pt>
                <c:pt idx="1145">
                  <c:v>3.0497685183945598E-2</c:v>
                </c:pt>
                <c:pt idx="1146">
                  <c:v>3.0532407407008601E-2</c:v>
                </c:pt>
                <c:pt idx="1147">
                  <c:v>3.05555555532919E-2</c:v>
                </c:pt>
                <c:pt idx="1148">
                  <c:v>3.0578703699575299E-2</c:v>
                </c:pt>
                <c:pt idx="1149">
                  <c:v>3.0601851845858601E-2</c:v>
                </c:pt>
                <c:pt idx="1150">
                  <c:v>3.0624999999417899E-2</c:v>
                </c:pt>
                <c:pt idx="1151">
                  <c:v>3.0648148145701298E-2</c:v>
                </c:pt>
                <c:pt idx="1152">
                  <c:v>3.0682870368764301E-2</c:v>
                </c:pt>
                <c:pt idx="1153">
                  <c:v>3.07060185150476E-2</c:v>
                </c:pt>
                <c:pt idx="1154">
                  <c:v>3.0729166661330999E-2</c:v>
                </c:pt>
                <c:pt idx="1155">
                  <c:v>3.07523148148903E-2</c:v>
                </c:pt>
                <c:pt idx="1156">
                  <c:v>3.0775462961173599E-2</c:v>
                </c:pt>
                <c:pt idx="1157">
                  <c:v>3.0798611107457002E-2</c:v>
                </c:pt>
                <c:pt idx="1158">
                  <c:v>3.0833333330520001E-2</c:v>
                </c:pt>
                <c:pt idx="1159">
                  <c:v>3.08564814768033E-2</c:v>
                </c:pt>
                <c:pt idx="1160">
                  <c:v>3.0879629623086699E-2</c:v>
                </c:pt>
                <c:pt idx="1161">
                  <c:v>3.0902777776646E-2</c:v>
                </c:pt>
                <c:pt idx="1162">
                  <c:v>3.0925925922929299E-2</c:v>
                </c:pt>
                <c:pt idx="1163">
                  <c:v>3.0960648145992298E-2</c:v>
                </c:pt>
                <c:pt idx="1164">
                  <c:v>3.0983796292275601E-2</c:v>
                </c:pt>
                <c:pt idx="1165">
                  <c:v>3.1006944438559E-2</c:v>
                </c:pt>
                <c:pt idx="1166">
                  <c:v>3.1030092592118301E-2</c:v>
                </c:pt>
                <c:pt idx="1167">
                  <c:v>3.10532407384017E-2</c:v>
                </c:pt>
                <c:pt idx="1168">
                  <c:v>3.1076388884684999E-2</c:v>
                </c:pt>
                <c:pt idx="1169">
                  <c:v>3.1111111107747998E-2</c:v>
                </c:pt>
                <c:pt idx="1170">
                  <c:v>3.11342592540313E-2</c:v>
                </c:pt>
                <c:pt idx="1171">
                  <c:v>3.11574074003147E-2</c:v>
                </c:pt>
                <c:pt idx="1172">
                  <c:v>3.1180555553874001E-2</c:v>
                </c:pt>
                <c:pt idx="1173">
                  <c:v>3.12037037001574E-2</c:v>
                </c:pt>
                <c:pt idx="1174">
                  <c:v>3.12384259232204E-2</c:v>
                </c:pt>
                <c:pt idx="1175">
                  <c:v>3.1261574069503702E-2</c:v>
                </c:pt>
                <c:pt idx="1176">
                  <c:v>3.1284722215787E-2</c:v>
                </c:pt>
                <c:pt idx="1177">
                  <c:v>3.1307870369346402E-2</c:v>
                </c:pt>
                <c:pt idx="1178">
                  <c:v>3.1331018515629701E-2</c:v>
                </c:pt>
                <c:pt idx="1179">
                  <c:v>3.1354166661912999E-2</c:v>
                </c:pt>
                <c:pt idx="1180">
                  <c:v>3.1388888884975999E-2</c:v>
                </c:pt>
                <c:pt idx="1181">
                  <c:v>3.1412037031259402E-2</c:v>
                </c:pt>
                <c:pt idx="1182">
                  <c:v>3.1435185184818699E-2</c:v>
                </c:pt>
                <c:pt idx="1183">
                  <c:v>3.1458333331101998E-2</c:v>
                </c:pt>
                <c:pt idx="1184">
                  <c:v>3.1481481477385401E-2</c:v>
                </c:pt>
                <c:pt idx="1185">
                  <c:v>3.15162037004484E-2</c:v>
                </c:pt>
                <c:pt idx="1186">
                  <c:v>3.1539351846731699E-2</c:v>
                </c:pt>
                <c:pt idx="1187">
                  <c:v>3.1562499993015102E-2</c:v>
                </c:pt>
                <c:pt idx="1188">
                  <c:v>3.1585648146574399E-2</c:v>
                </c:pt>
                <c:pt idx="1189">
                  <c:v>3.1608796292857698E-2</c:v>
                </c:pt>
                <c:pt idx="1190">
                  <c:v>3.1643518515920697E-2</c:v>
                </c:pt>
                <c:pt idx="1191">
                  <c:v>3.16666666622041E-2</c:v>
                </c:pt>
                <c:pt idx="1192">
                  <c:v>3.1689814808487399E-2</c:v>
                </c:pt>
                <c:pt idx="1193">
                  <c:v>3.1712962962046697E-2</c:v>
                </c:pt>
                <c:pt idx="1194">
                  <c:v>3.1736111108330099E-2</c:v>
                </c:pt>
                <c:pt idx="1195">
                  <c:v>3.1770833331393099E-2</c:v>
                </c:pt>
                <c:pt idx="1196">
                  <c:v>3.1793981477676397E-2</c:v>
                </c:pt>
                <c:pt idx="1197">
                  <c:v>3.18171296239598E-2</c:v>
                </c:pt>
                <c:pt idx="1198">
                  <c:v>3.1840277777519098E-2</c:v>
                </c:pt>
                <c:pt idx="1199">
                  <c:v>3.1863425923802403E-2</c:v>
                </c:pt>
                <c:pt idx="1200">
                  <c:v>3.1886574070085799E-2</c:v>
                </c:pt>
                <c:pt idx="1201">
                  <c:v>3.1921296293148799E-2</c:v>
                </c:pt>
                <c:pt idx="1202">
                  <c:v>3.1944444439432097E-2</c:v>
                </c:pt>
                <c:pt idx="1203">
                  <c:v>3.19675925857155E-2</c:v>
                </c:pt>
                <c:pt idx="1204">
                  <c:v>3.1990740739274798E-2</c:v>
                </c:pt>
                <c:pt idx="1205">
                  <c:v>3.2013888885558103E-2</c:v>
                </c:pt>
                <c:pt idx="1206">
                  <c:v>3.2048611108621103E-2</c:v>
                </c:pt>
                <c:pt idx="1207">
                  <c:v>3.2071759254904499E-2</c:v>
                </c:pt>
                <c:pt idx="1208">
                  <c:v>3.2094907401187797E-2</c:v>
                </c:pt>
                <c:pt idx="1209">
                  <c:v>3.2118055554747102E-2</c:v>
                </c:pt>
                <c:pt idx="1210">
                  <c:v>3.2141203701030498E-2</c:v>
                </c:pt>
                <c:pt idx="1211">
                  <c:v>3.2164351847313803E-2</c:v>
                </c:pt>
                <c:pt idx="1212">
                  <c:v>3.2199074070376803E-2</c:v>
                </c:pt>
                <c:pt idx="1213">
                  <c:v>3.2222222216660198E-2</c:v>
                </c:pt>
                <c:pt idx="1214">
                  <c:v>3.2245370370219503E-2</c:v>
                </c:pt>
                <c:pt idx="1215">
                  <c:v>3.2268518516502802E-2</c:v>
                </c:pt>
                <c:pt idx="1216">
                  <c:v>3.2291666662786198E-2</c:v>
                </c:pt>
                <c:pt idx="1217">
                  <c:v>3.2314814809069503E-2</c:v>
                </c:pt>
                <c:pt idx="1218">
                  <c:v>3.2349537032132503E-2</c:v>
                </c:pt>
                <c:pt idx="1219">
                  <c:v>3.2372685178415898E-2</c:v>
                </c:pt>
                <c:pt idx="1220">
                  <c:v>3.2395833331975203E-2</c:v>
                </c:pt>
                <c:pt idx="1221">
                  <c:v>3.2418981478258502E-2</c:v>
                </c:pt>
                <c:pt idx="1222">
                  <c:v>3.24421296245418E-2</c:v>
                </c:pt>
                <c:pt idx="1223">
                  <c:v>3.24768518476048E-2</c:v>
                </c:pt>
                <c:pt idx="1224">
                  <c:v>3.2499999993888203E-2</c:v>
                </c:pt>
                <c:pt idx="1225">
                  <c:v>3.25231481474475E-2</c:v>
                </c:pt>
                <c:pt idx="1226">
                  <c:v>3.2546296293730799E-2</c:v>
                </c:pt>
                <c:pt idx="1227">
                  <c:v>3.2569444440014202E-2</c:v>
                </c:pt>
                <c:pt idx="1228">
                  <c:v>3.25925925862975E-2</c:v>
                </c:pt>
                <c:pt idx="1229">
                  <c:v>3.26273148093605E-2</c:v>
                </c:pt>
                <c:pt idx="1230">
                  <c:v>3.2650462962919798E-2</c:v>
                </c:pt>
                <c:pt idx="1231">
                  <c:v>3.26736111092032E-2</c:v>
                </c:pt>
                <c:pt idx="1232">
                  <c:v>3.2696759255486499E-2</c:v>
                </c:pt>
                <c:pt idx="1233">
                  <c:v>3.2719907401769902E-2</c:v>
                </c:pt>
                <c:pt idx="1234">
                  <c:v>3.2754629624832901E-2</c:v>
                </c:pt>
                <c:pt idx="1235">
                  <c:v>3.27777777711162E-2</c:v>
                </c:pt>
                <c:pt idx="1236">
                  <c:v>3.2800925924675498E-2</c:v>
                </c:pt>
                <c:pt idx="1237">
                  <c:v>3.28240740709589E-2</c:v>
                </c:pt>
                <c:pt idx="1238">
                  <c:v>3.2847222217242199E-2</c:v>
                </c:pt>
                <c:pt idx="1239">
                  <c:v>3.2870370363525601E-2</c:v>
                </c:pt>
                <c:pt idx="1240">
                  <c:v>3.2905092586588601E-2</c:v>
                </c:pt>
                <c:pt idx="1241">
                  <c:v>3.2928240740147899E-2</c:v>
                </c:pt>
                <c:pt idx="1242">
                  <c:v>3.2951388886431197E-2</c:v>
                </c:pt>
                <c:pt idx="1243">
                  <c:v>3.29745370327146E-2</c:v>
                </c:pt>
                <c:pt idx="1244">
                  <c:v>3.2997685178997899E-2</c:v>
                </c:pt>
                <c:pt idx="1245">
                  <c:v>3.3020833332557203E-2</c:v>
                </c:pt>
                <c:pt idx="1246">
                  <c:v>3.3055555555620203E-2</c:v>
                </c:pt>
                <c:pt idx="1247">
                  <c:v>3.30902777714073E-2</c:v>
                </c:pt>
                <c:pt idx="1248">
                  <c:v>3.31249999944703E-2</c:v>
                </c:pt>
                <c:pt idx="1249">
                  <c:v>3.31597222175333E-2</c:v>
                </c:pt>
                <c:pt idx="1250">
                  <c:v>3.3182870363816598E-2</c:v>
                </c:pt>
                <c:pt idx="1251">
                  <c:v>3.3206018517375903E-2</c:v>
                </c:pt>
                <c:pt idx="1252">
                  <c:v>3.3229166663659299E-2</c:v>
                </c:pt>
                <c:pt idx="1253">
                  <c:v>3.3252314809942597E-2</c:v>
                </c:pt>
                <c:pt idx="1254">
                  <c:v>3.3287037033005597E-2</c:v>
                </c:pt>
                <c:pt idx="1255">
                  <c:v>3.3310185179288999E-2</c:v>
                </c:pt>
                <c:pt idx="1256">
                  <c:v>3.3333333332848297E-2</c:v>
                </c:pt>
                <c:pt idx="1257">
                  <c:v>3.3356481479131603E-2</c:v>
                </c:pt>
                <c:pt idx="1258">
                  <c:v>3.3379629625414999E-2</c:v>
                </c:pt>
                <c:pt idx="1259">
                  <c:v>3.3402777771698297E-2</c:v>
                </c:pt>
                <c:pt idx="1260">
                  <c:v>3.3437499994761297E-2</c:v>
                </c:pt>
                <c:pt idx="1261">
                  <c:v>3.3460648141044699E-2</c:v>
                </c:pt>
                <c:pt idx="1262">
                  <c:v>3.3483796294603997E-2</c:v>
                </c:pt>
                <c:pt idx="1263">
                  <c:v>3.3506944440887303E-2</c:v>
                </c:pt>
                <c:pt idx="1264">
                  <c:v>3.3530092587170698E-2</c:v>
                </c:pt>
                <c:pt idx="1265">
                  <c:v>3.3564814810233601E-2</c:v>
                </c:pt>
                <c:pt idx="1266">
                  <c:v>3.3587962956516997E-2</c:v>
                </c:pt>
                <c:pt idx="1267">
                  <c:v>3.3611111110076301E-2</c:v>
                </c:pt>
                <c:pt idx="1268">
                  <c:v>3.36342592563596E-2</c:v>
                </c:pt>
                <c:pt idx="1269">
                  <c:v>3.3657407402643003E-2</c:v>
                </c:pt>
                <c:pt idx="1270">
                  <c:v>3.3680555548926301E-2</c:v>
                </c:pt>
                <c:pt idx="1271">
                  <c:v>3.3703703702485599E-2</c:v>
                </c:pt>
                <c:pt idx="1272">
                  <c:v>3.3738425925548599E-2</c:v>
                </c:pt>
                <c:pt idx="1273">
                  <c:v>3.3761574071832001E-2</c:v>
                </c:pt>
                <c:pt idx="1274">
                  <c:v>3.37847222181153E-2</c:v>
                </c:pt>
                <c:pt idx="1275">
                  <c:v>3.3807870364398702E-2</c:v>
                </c:pt>
                <c:pt idx="1276">
                  <c:v>3.3831018517958E-2</c:v>
                </c:pt>
                <c:pt idx="1277">
                  <c:v>3.3865740733745001E-2</c:v>
                </c:pt>
                <c:pt idx="1278">
                  <c:v>3.3888888887304403E-2</c:v>
                </c:pt>
                <c:pt idx="1279">
                  <c:v>3.3912037033587701E-2</c:v>
                </c:pt>
                <c:pt idx="1280">
                  <c:v>3.3935185179871E-2</c:v>
                </c:pt>
                <c:pt idx="1281">
                  <c:v>3.3958333326154402E-2</c:v>
                </c:pt>
                <c:pt idx="1282">
                  <c:v>3.39814814797137E-2</c:v>
                </c:pt>
                <c:pt idx="1283">
                  <c:v>3.40162037027767E-2</c:v>
                </c:pt>
                <c:pt idx="1284">
                  <c:v>3.4039351849059998E-2</c:v>
                </c:pt>
                <c:pt idx="1285">
                  <c:v>3.4062499995343401E-2</c:v>
                </c:pt>
                <c:pt idx="1286">
                  <c:v>3.40856481416267E-2</c:v>
                </c:pt>
                <c:pt idx="1287">
                  <c:v>3.4108796295185997E-2</c:v>
                </c:pt>
                <c:pt idx="1288">
                  <c:v>3.41319444414694E-2</c:v>
                </c:pt>
                <c:pt idx="1289">
                  <c:v>3.41666666645324E-2</c:v>
                </c:pt>
                <c:pt idx="1290">
                  <c:v>3.4189814810815698E-2</c:v>
                </c:pt>
                <c:pt idx="1291">
                  <c:v>3.4212962957099101E-2</c:v>
                </c:pt>
                <c:pt idx="1292">
                  <c:v>3.4236111110658399E-2</c:v>
                </c:pt>
                <c:pt idx="1293">
                  <c:v>3.4259259256941697E-2</c:v>
                </c:pt>
                <c:pt idx="1294">
                  <c:v>3.4293981480004697E-2</c:v>
                </c:pt>
                <c:pt idx="1295">
                  <c:v>3.43171296262881E-2</c:v>
                </c:pt>
                <c:pt idx="1296">
                  <c:v>3.4340277772571398E-2</c:v>
                </c:pt>
                <c:pt idx="1297">
                  <c:v>3.4363425918854801E-2</c:v>
                </c:pt>
                <c:pt idx="1298">
                  <c:v>3.4386574072414099E-2</c:v>
                </c:pt>
                <c:pt idx="1299">
                  <c:v>3.4409722218697397E-2</c:v>
                </c:pt>
                <c:pt idx="1300">
                  <c:v>3.4444444441760397E-2</c:v>
                </c:pt>
                <c:pt idx="1301">
                  <c:v>3.4467592588043799E-2</c:v>
                </c:pt>
                <c:pt idx="1302">
                  <c:v>3.4490740734327098E-2</c:v>
                </c:pt>
                <c:pt idx="1303">
                  <c:v>3.4513888887886403E-2</c:v>
                </c:pt>
                <c:pt idx="1304">
                  <c:v>3.4537037034169799E-2</c:v>
                </c:pt>
                <c:pt idx="1305">
                  <c:v>3.4560185180453097E-2</c:v>
                </c:pt>
                <c:pt idx="1306">
                  <c:v>3.4594907403516097E-2</c:v>
                </c:pt>
                <c:pt idx="1307">
                  <c:v>3.4618055549799499E-2</c:v>
                </c:pt>
                <c:pt idx="1308">
                  <c:v>3.4641203703358797E-2</c:v>
                </c:pt>
                <c:pt idx="1309">
                  <c:v>3.4664351849642103E-2</c:v>
                </c:pt>
                <c:pt idx="1310">
                  <c:v>3.4687499995925498E-2</c:v>
                </c:pt>
                <c:pt idx="1311">
                  <c:v>3.4722222218988498E-2</c:v>
                </c:pt>
                <c:pt idx="1312">
                  <c:v>3.4745370365271797E-2</c:v>
                </c:pt>
                <c:pt idx="1313">
                  <c:v>3.4768518511555199E-2</c:v>
                </c:pt>
                <c:pt idx="1314">
                  <c:v>3.4791666665114497E-2</c:v>
                </c:pt>
                <c:pt idx="1315">
                  <c:v>3.4814814811397803E-2</c:v>
                </c:pt>
                <c:pt idx="1316">
                  <c:v>3.4849537034460802E-2</c:v>
                </c:pt>
                <c:pt idx="1317">
                  <c:v>3.4872685180744198E-2</c:v>
                </c:pt>
                <c:pt idx="1318">
                  <c:v>3.4895833327027503E-2</c:v>
                </c:pt>
                <c:pt idx="1319">
                  <c:v>3.4918981480586801E-2</c:v>
                </c:pt>
                <c:pt idx="1320">
                  <c:v>3.4942129626870197E-2</c:v>
                </c:pt>
                <c:pt idx="1321">
                  <c:v>3.4965277773153502E-2</c:v>
                </c:pt>
                <c:pt idx="1322">
                  <c:v>3.4999999996216502E-2</c:v>
                </c:pt>
                <c:pt idx="1323">
                  <c:v>3.5023148142499801E-2</c:v>
                </c:pt>
                <c:pt idx="1324">
                  <c:v>3.5046296296059203E-2</c:v>
                </c:pt>
                <c:pt idx="1325">
                  <c:v>3.5069444442342501E-2</c:v>
                </c:pt>
                <c:pt idx="1326">
                  <c:v>3.5092592588625897E-2</c:v>
                </c:pt>
                <c:pt idx="1327">
                  <c:v>3.5127314811688799E-2</c:v>
                </c:pt>
                <c:pt idx="1328">
                  <c:v>3.5150462957972202E-2</c:v>
                </c:pt>
                <c:pt idx="1329">
                  <c:v>3.5173611104255501E-2</c:v>
                </c:pt>
                <c:pt idx="1330">
                  <c:v>3.5196759257814798E-2</c:v>
                </c:pt>
                <c:pt idx="1331">
                  <c:v>3.5219907404098201E-2</c:v>
                </c:pt>
                <c:pt idx="1332">
                  <c:v>3.52430555503815E-2</c:v>
                </c:pt>
                <c:pt idx="1333">
                  <c:v>3.5277777773444499E-2</c:v>
                </c:pt>
                <c:pt idx="1334">
                  <c:v>3.5300925919727902E-2</c:v>
                </c:pt>
                <c:pt idx="1335">
                  <c:v>3.53240740732872E-2</c:v>
                </c:pt>
                <c:pt idx="1336">
                  <c:v>3.5347222219570498E-2</c:v>
                </c:pt>
                <c:pt idx="1337">
                  <c:v>3.5370370365853901E-2</c:v>
                </c:pt>
                <c:pt idx="1338">
                  <c:v>3.53935185121372E-2</c:v>
                </c:pt>
                <c:pt idx="1339">
                  <c:v>3.5428240735200199E-2</c:v>
                </c:pt>
                <c:pt idx="1340">
                  <c:v>3.5451388888759497E-2</c:v>
                </c:pt>
                <c:pt idx="1341">
                  <c:v>3.54745370350429E-2</c:v>
                </c:pt>
                <c:pt idx="1342">
                  <c:v>3.5497685181326198E-2</c:v>
                </c:pt>
                <c:pt idx="1343">
                  <c:v>3.5520833327609601E-2</c:v>
                </c:pt>
                <c:pt idx="1344">
                  <c:v>3.55555555506726E-2</c:v>
                </c:pt>
                <c:pt idx="1345">
                  <c:v>3.55902777737356E-2</c:v>
                </c:pt>
                <c:pt idx="1346">
                  <c:v>3.5624999996798599E-2</c:v>
                </c:pt>
                <c:pt idx="1347">
                  <c:v>3.5648148143081898E-2</c:v>
                </c:pt>
                <c:pt idx="1348">
                  <c:v>3.5682870366144898E-2</c:v>
                </c:pt>
                <c:pt idx="1349">
                  <c:v>3.5717592589207897E-2</c:v>
                </c:pt>
                <c:pt idx="1350">
                  <c:v>3.5752314812270897E-2</c:v>
                </c:pt>
                <c:pt idx="1351">
                  <c:v>3.5775462958554299E-2</c:v>
                </c:pt>
                <c:pt idx="1352">
                  <c:v>3.5810185181617299E-2</c:v>
                </c:pt>
                <c:pt idx="1353">
                  <c:v>3.5844907404680298E-2</c:v>
                </c:pt>
                <c:pt idx="1354">
                  <c:v>3.5879629627743298E-2</c:v>
                </c:pt>
                <c:pt idx="1355">
                  <c:v>3.5902777774026597E-2</c:v>
                </c:pt>
                <c:pt idx="1356">
                  <c:v>3.5937499997089603E-2</c:v>
                </c:pt>
                <c:pt idx="1357">
                  <c:v>3.5983796289656297E-2</c:v>
                </c:pt>
                <c:pt idx="1358">
                  <c:v>3.6006944443215602E-2</c:v>
                </c:pt>
                <c:pt idx="1359">
                  <c:v>3.6053240735782303E-2</c:v>
                </c:pt>
                <c:pt idx="1360">
                  <c:v>3.6076388882065699E-2</c:v>
                </c:pt>
                <c:pt idx="1361">
                  <c:v>3.6111111105128699E-2</c:v>
                </c:pt>
                <c:pt idx="1362">
                  <c:v>3.6145833328191698E-2</c:v>
                </c:pt>
                <c:pt idx="1363">
                  <c:v>3.6180555551254601E-2</c:v>
                </c:pt>
                <c:pt idx="1364">
                  <c:v>3.6203703697538003E-2</c:v>
                </c:pt>
                <c:pt idx="1365">
                  <c:v>3.6238425920601003E-2</c:v>
                </c:pt>
                <c:pt idx="1366">
                  <c:v>3.6261574074160301E-2</c:v>
                </c:pt>
                <c:pt idx="1367">
                  <c:v>3.6296296289947301E-2</c:v>
                </c:pt>
                <c:pt idx="1368">
                  <c:v>3.6331018513010398E-2</c:v>
                </c:pt>
                <c:pt idx="1369">
                  <c:v>3.6365740736073397E-2</c:v>
                </c:pt>
                <c:pt idx="1370">
                  <c:v>3.64004629591363E-2</c:v>
                </c:pt>
                <c:pt idx="1371">
                  <c:v>3.6435185182199403E-2</c:v>
                </c:pt>
                <c:pt idx="1372">
                  <c:v>3.6458333328482702E-2</c:v>
                </c:pt>
                <c:pt idx="1373">
                  <c:v>3.6493055551545701E-2</c:v>
                </c:pt>
                <c:pt idx="1374">
                  <c:v>3.6516203697829E-2</c:v>
                </c:pt>
                <c:pt idx="1375">
                  <c:v>3.6550925920892E-2</c:v>
                </c:pt>
                <c:pt idx="1376">
                  <c:v>3.6574074067175402E-2</c:v>
                </c:pt>
                <c:pt idx="1377">
                  <c:v>3.6608796290238402E-2</c:v>
                </c:pt>
                <c:pt idx="1378">
                  <c:v>3.66319444437977E-2</c:v>
                </c:pt>
                <c:pt idx="1379">
                  <c:v>3.66666666595847E-2</c:v>
                </c:pt>
                <c:pt idx="1380">
                  <c:v>3.6689814813143998E-2</c:v>
                </c:pt>
                <c:pt idx="1381">
                  <c:v>3.6724537036206997E-2</c:v>
                </c:pt>
                <c:pt idx="1382">
                  <c:v>3.6759259259269997E-2</c:v>
                </c:pt>
                <c:pt idx="1383">
                  <c:v>3.6782407405553399E-2</c:v>
                </c:pt>
                <c:pt idx="1384">
                  <c:v>3.6817129628616399E-2</c:v>
                </c:pt>
                <c:pt idx="1385">
                  <c:v>3.68634259211831E-2</c:v>
                </c:pt>
                <c:pt idx="1386">
                  <c:v>3.6886574067466399E-2</c:v>
                </c:pt>
                <c:pt idx="1387">
                  <c:v>3.6921296290529398E-2</c:v>
                </c:pt>
                <c:pt idx="1388">
                  <c:v>3.6956018513592398E-2</c:v>
                </c:pt>
                <c:pt idx="1389">
                  <c:v>3.6979166659875801E-2</c:v>
                </c:pt>
                <c:pt idx="1390">
                  <c:v>3.7025462959718397E-2</c:v>
                </c:pt>
                <c:pt idx="1391">
                  <c:v>3.7060185182781397E-2</c:v>
                </c:pt>
                <c:pt idx="1392">
                  <c:v>3.7094907405844403E-2</c:v>
                </c:pt>
                <c:pt idx="1393">
                  <c:v>3.7118055552127799E-2</c:v>
                </c:pt>
                <c:pt idx="1394">
                  <c:v>3.7152777775190798E-2</c:v>
                </c:pt>
                <c:pt idx="1395">
                  <c:v>3.7175925921474097E-2</c:v>
                </c:pt>
                <c:pt idx="1396">
                  <c:v>3.71990740677575E-2</c:v>
                </c:pt>
                <c:pt idx="1397">
                  <c:v>3.7222222221316797E-2</c:v>
                </c:pt>
                <c:pt idx="1398">
                  <c:v>3.7245370367600103E-2</c:v>
                </c:pt>
                <c:pt idx="1399">
                  <c:v>3.7268518513883499E-2</c:v>
                </c:pt>
                <c:pt idx="1400">
                  <c:v>3.7303240736946498E-2</c:v>
                </c:pt>
                <c:pt idx="1401">
                  <c:v>3.7326388883229797E-2</c:v>
                </c:pt>
                <c:pt idx="1402">
                  <c:v>3.7349537036789102E-2</c:v>
                </c:pt>
                <c:pt idx="1403">
                  <c:v>3.7372685183072497E-2</c:v>
                </c:pt>
                <c:pt idx="1404">
                  <c:v>3.7395833329355803E-2</c:v>
                </c:pt>
                <c:pt idx="1405">
                  <c:v>3.7430555552418802E-2</c:v>
                </c:pt>
                <c:pt idx="1406">
                  <c:v>3.7453703698702198E-2</c:v>
                </c:pt>
                <c:pt idx="1407">
                  <c:v>3.7476851844985497E-2</c:v>
                </c:pt>
                <c:pt idx="1408">
                  <c:v>3.7499999998544802E-2</c:v>
                </c:pt>
                <c:pt idx="1409">
                  <c:v>3.7523148144828197E-2</c:v>
                </c:pt>
                <c:pt idx="1410">
                  <c:v>3.7546296291111503E-2</c:v>
                </c:pt>
                <c:pt idx="1411">
                  <c:v>3.7581018514174502E-2</c:v>
                </c:pt>
                <c:pt idx="1412">
                  <c:v>3.7604166660457801E-2</c:v>
                </c:pt>
                <c:pt idx="1413">
                  <c:v>3.7627314814017203E-2</c:v>
                </c:pt>
                <c:pt idx="1414">
                  <c:v>3.7650462960300501E-2</c:v>
                </c:pt>
                <c:pt idx="1415">
                  <c:v>3.7673611106583897E-2</c:v>
                </c:pt>
                <c:pt idx="1416">
                  <c:v>3.7696759252867203E-2</c:v>
                </c:pt>
                <c:pt idx="1417">
                  <c:v>3.7731481475930202E-2</c:v>
                </c:pt>
                <c:pt idx="1418">
                  <c:v>3.77546296294895E-2</c:v>
                </c:pt>
                <c:pt idx="1419">
                  <c:v>3.7777777775772903E-2</c:v>
                </c:pt>
                <c:pt idx="1420">
                  <c:v>3.7800925922056201E-2</c:v>
                </c:pt>
                <c:pt idx="1421">
                  <c:v>3.78240740683395E-2</c:v>
                </c:pt>
                <c:pt idx="1422">
                  <c:v>3.7847222221898798E-2</c:v>
                </c:pt>
                <c:pt idx="1423">
                  <c:v>3.7881944437685902E-2</c:v>
                </c:pt>
                <c:pt idx="1424">
                  <c:v>3.79050925912452E-2</c:v>
                </c:pt>
                <c:pt idx="1425">
                  <c:v>3.7928240737528499E-2</c:v>
                </c:pt>
                <c:pt idx="1426">
                  <c:v>3.7951388883811901E-2</c:v>
                </c:pt>
                <c:pt idx="1427">
                  <c:v>3.79745370300952E-2</c:v>
                </c:pt>
                <c:pt idx="1428">
                  <c:v>3.8009259253158199E-2</c:v>
                </c:pt>
                <c:pt idx="1429">
                  <c:v>3.8032407406717497E-2</c:v>
                </c:pt>
                <c:pt idx="1430">
                  <c:v>3.80555555530009E-2</c:v>
                </c:pt>
                <c:pt idx="1431">
                  <c:v>3.8078703699284198E-2</c:v>
                </c:pt>
                <c:pt idx="1432">
                  <c:v>3.8101851845567601E-2</c:v>
                </c:pt>
                <c:pt idx="1433">
                  <c:v>3.8124999999126899E-2</c:v>
                </c:pt>
                <c:pt idx="1434">
                  <c:v>3.8159722222189899E-2</c:v>
                </c:pt>
                <c:pt idx="1435">
                  <c:v>3.8182870368473197E-2</c:v>
                </c:pt>
                <c:pt idx="1436">
                  <c:v>3.82060185147566E-2</c:v>
                </c:pt>
                <c:pt idx="1437">
                  <c:v>3.8229166661039898E-2</c:v>
                </c:pt>
                <c:pt idx="1438">
                  <c:v>3.8252314814599203E-2</c:v>
                </c:pt>
                <c:pt idx="1439">
                  <c:v>3.8287037030386301E-2</c:v>
                </c:pt>
                <c:pt idx="1440">
                  <c:v>3.8310185183945598E-2</c:v>
                </c:pt>
                <c:pt idx="1441">
                  <c:v>3.8333333330228897E-2</c:v>
                </c:pt>
                <c:pt idx="1442">
                  <c:v>3.83564814765123E-2</c:v>
                </c:pt>
                <c:pt idx="1443">
                  <c:v>3.8379629622795598E-2</c:v>
                </c:pt>
                <c:pt idx="1444">
                  <c:v>3.8414351845858598E-2</c:v>
                </c:pt>
                <c:pt idx="1445">
                  <c:v>3.8437499999417903E-2</c:v>
                </c:pt>
                <c:pt idx="1446">
                  <c:v>3.8460648145701298E-2</c:v>
                </c:pt>
                <c:pt idx="1447">
                  <c:v>3.8483796291984597E-2</c:v>
                </c:pt>
                <c:pt idx="1448">
                  <c:v>3.8518518515047603E-2</c:v>
                </c:pt>
                <c:pt idx="1449">
                  <c:v>3.8541666661330999E-2</c:v>
                </c:pt>
                <c:pt idx="1450">
                  <c:v>3.8564814814890297E-2</c:v>
                </c:pt>
                <c:pt idx="1451">
                  <c:v>3.8587962961173602E-2</c:v>
                </c:pt>
                <c:pt idx="1452">
                  <c:v>3.8611111107456998E-2</c:v>
                </c:pt>
                <c:pt idx="1453">
                  <c:v>3.8634259253740297E-2</c:v>
                </c:pt>
                <c:pt idx="1454">
                  <c:v>3.8668981476803303E-2</c:v>
                </c:pt>
                <c:pt idx="1455">
                  <c:v>3.8692129623086602E-2</c:v>
                </c:pt>
                <c:pt idx="1456">
                  <c:v>3.8715277776645997E-2</c:v>
                </c:pt>
                <c:pt idx="1457">
                  <c:v>3.8738425922929302E-2</c:v>
                </c:pt>
                <c:pt idx="1458">
                  <c:v>3.8761574069212601E-2</c:v>
                </c:pt>
                <c:pt idx="1459">
                  <c:v>3.8796296292275601E-2</c:v>
                </c:pt>
                <c:pt idx="1460">
                  <c:v>3.8819444438559003E-2</c:v>
                </c:pt>
                <c:pt idx="1461">
                  <c:v>3.8842592592118301E-2</c:v>
                </c:pt>
                <c:pt idx="1462">
                  <c:v>3.8877314807905398E-2</c:v>
                </c:pt>
                <c:pt idx="1463">
                  <c:v>3.8900462961464599E-2</c:v>
                </c:pt>
                <c:pt idx="1464">
                  <c:v>3.8923611107748002E-2</c:v>
                </c:pt>
                <c:pt idx="1465">
                  <c:v>3.89467592540313E-2</c:v>
                </c:pt>
                <c:pt idx="1466">
                  <c:v>3.8969907400314703E-2</c:v>
                </c:pt>
                <c:pt idx="1467">
                  <c:v>3.9004629623377703E-2</c:v>
                </c:pt>
                <c:pt idx="1468">
                  <c:v>3.9027777776937E-2</c:v>
                </c:pt>
                <c:pt idx="1469">
                  <c:v>3.9050925923220403E-2</c:v>
                </c:pt>
                <c:pt idx="1470">
                  <c:v>3.9074074069503702E-2</c:v>
                </c:pt>
                <c:pt idx="1471">
                  <c:v>3.9097222215787E-2</c:v>
                </c:pt>
                <c:pt idx="1472">
                  <c:v>3.9120370369346298E-2</c:v>
                </c:pt>
                <c:pt idx="1473">
                  <c:v>3.9155092592409298E-2</c:v>
                </c:pt>
                <c:pt idx="1474">
                  <c:v>3.91782407386927E-2</c:v>
                </c:pt>
                <c:pt idx="1475">
                  <c:v>3.9201388884975999E-2</c:v>
                </c:pt>
                <c:pt idx="1476">
                  <c:v>3.9224537031259402E-2</c:v>
                </c:pt>
                <c:pt idx="1477">
                  <c:v>3.9247685184818699E-2</c:v>
                </c:pt>
                <c:pt idx="1478">
                  <c:v>3.92824074006057E-2</c:v>
                </c:pt>
                <c:pt idx="1479">
                  <c:v>3.9305555554164998E-2</c:v>
                </c:pt>
                <c:pt idx="1480">
                  <c:v>3.93287037004484E-2</c:v>
                </c:pt>
                <c:pt idx="1481">
                  <c:v>3.9351851846731699E-2</c:v>
                </c:pt>
                <c:pt idx="1482">
                  <c:v>3.9374999993015102E-2</c:v>
                </c:pt>
                <c:pt idx="1483">
                  <c:v>3.9398148146574399E-2</c:v>
                </c:pt>
                <c:pt idx="1484">
                  <c:v>3.9432870369637399E-2</c:v>
                </c:pt>
                <c:pt idx="1485">
                  <c:v>3.9456018515920697E-2</c:v>
                </c:pt>
                <c:pt idx="1486">
                  <c:v>3.94791666622041E-2</c:v>
                </c:pt>
                <c:pt idx="1487">
                  <c:v>3.9502314808487399E-2</c:v>
                </c:pt>
                <c:pt idx="1488">
                  <c:v>3.9525462962046697E-2</c:v>
                </c:pt>
                <c:pt idx="1489">
                  <c:v>3.9560185185109703E-2</c:v>
                </c:pt>
                <c:pt idx="1490">
                  <c:v>3.9583333331393099E-2</c:v>
                </c:pt>
                <c:pt idx="1491">
                  <c:v>3.9606481477676397E-2</c:v>
                </c:pt>
                <c:pt idx="1492">
                  <c:v>3.96296296239598E-2</c:v>
                </c:pt>
                <c:pt idx="1493">
                  <c:v>3.9652777777519098E-2</c:v>
                </c:pt>
                <c:pt idx="1494">
                  <c:v>3.9687499993306098E-2</c:v>
                </c:pt>
                <c:pt idx="1495">
                  <c:v>3.9710648146865403E-2</c:v>
                </c:pt>
                <c:pt idx="1496">
                  <c:v>3.9733796293148799E-2</c:v>
                </c:pt>
                <c:pt idx="1497">
                  <c:v>3.9756944439432097E-2</c:v>
                </c:pt>
                <c:pt idx="1498">
                  <c:v>3.97800925857155E-2</c:v>
                </c:pt>
                <c:pt idx="1499">
                  <c:v>3.9814814808778499E-2</c:v>
                </c:pt>
                <c:pt idx="1500">
                  <c:v>3.9837962962337797E-2</c:v>
                </c:pt>
                <c:pt idx="1501">
                  <c:v>3.9861111108621103E-2</c:v>
                </c:pt>
                <c:pt idx="1502">
                  <c:v>3.9884259254904499E-2</c:v>
                </c:pt>
                <c:pt idx="1503">
                  <c:v>3.9907407401187797E-2</c:v>
                </c:pt>
                <c:pt idx="1504">
                  <c:v>3.9942129624250797E-2</c:v>
                </c:pt>
                <c:pt idx="1505">
                  <c:v>3.9965277777810101E-2</c:v>
                </c:pt>
                <c:pt idx="1506">
                  <c:v>3.9988425924093497E-2</c:v>
                </c:pt>
                <c:pt idx="1507">
                  <c:v>4.0011574070376803E-2</c:v>
                </c:pt>
                <c:pt idx="1508">
                  <c:v>4.0034722216660198E-2</c:v>
                </c:pt>
                <c:pt idx="1509">
                  <c:v>4.0057870370219503E-2</c:v>
                </c:pt>
                <c:pt idx="1510">
                  <c:v>4.0092592586006497E-2</c:v>
                </c:pt>
                <c:pt idx="1511">
                  <c:v>4.0115740739565801E-2</c:v>
                </c:pt>
                <c:pt idx="1512">
                  <c:v>4.0138888885849197E-2</c:v>
                </c:pt>
                <c:pt idx="1513">
                  <c:v>4.0162037032132503E-2</c:v>
                </c:pt>
                <c:pt idx="1514">
                  <c:v>4.0185185178415801E-2</c:v>
                </c:pt>
                <c:pt idx="1515">
                  <c:v>4.0219907401478801E-2</c:v>
                </c:pt>
                <c:pt idx="1516">
                  <c:v>4.0243055555038099E-2</c:v>
                </c:pt>
                <c:pt idx="1517">
                  <c:v>4.0266203701321501E-2</c:v>
                </c:pt>
                <c:pt idx="1518">
                  <c:v>4.02893518476048E-2</c:v>
                </c:pt>
                <c:pt idx="1519">
                  <c:v>4.0312499993888203E-2</c:v>
                </c:pt>
                <c:pt idx="1520">
                  <c:v>4.0347222216951202E-2</c:v>
                </c:pt>
                <c:pt idx="1521">
                  <c:v>4.0370370363234501E-2</c:v>
                </c:pt>
                <c:pt idx="1522">
                  <c:v>4.0393518516793903E-2</c:v>
                </c:pt>
                <c:pt idx="1523">
                  <c:v>4.0416666663077201E-2</c:v>
                </c:pt>
                <c:pt idx="1524">
                  <c:v>4.04398148093605E-2</c:v>
                </c:pt>
                <c:pt idx="1525">
                  <c:v>4.0462962962919902E-2</c:v>
                </c:pt>
                <c:pt idx="1526">
                  <c:v>4.0497685178706902E-2</c:v>
                </c:pt>
                <c:pt idx="1527">
                  <c:v>4.05208333322662E-2</c:v>
                </c:pt>
                <c:pt idx="1528">
                  <c:v>4.0543981478549498E-2</c:v>
                </c:pt>
                <c:pt idx="1529">
                  <c:v>4.0567129624832901E-2</c:v>
                </c:pt>
                <c:pt idx="1530">
                  <c:v>4.05902777711162E-2</c:v>
                </c:pt>
                <c:pt idx="1531">
                  <c:v>4.0613425924675498E-2</c:v>
                </c:pt>
                <c:pt idx="1532">
                  <c:v>4.0648148147738497E-2</c:v>
                </c:pt>
                <c:pt idx="1533">
                  <c:v>4.06712962940219E-2</c:v>
                </c:pt>
                <c:pt idx="1534">
                  <c:v>4.0694444440305198E-2</c:v>
                </c:pt>
                <c:pt idx="1535">
                  <c:v>4.0717592586588601E-2</c:v>
                </c:pt>
                <c:pt idx="1536">
                  <c:v>4.0740740740147899E-2</c:v>
                </c:pt>
                <c:pt idx="1537">
                  <c:v>4.0775462955934899E-2</c:v>
                </c:pt>
                <c:pt idx="1538">
                  <c:v>4.0798611109494197E-2</c:v>
                </c:pt>
                <c:pt idx="1539">
                  <c:v>4.08217592557776E-2</c:v>
                </c:pt>
                <c:pt idx="1540">
                  <c:v>4.0844907402060898E-2</c:v>
                </c:pt>
                <c:pt idx="1541">
                  <c:v>4.0868055555620203E-2</c:v>
                </c:pt>
                <c:pt idx="1542">
                  <c:v>4.09027777714073E-2</c:v>
                </c:pt>
                <c:pt idx="1543">
                  <c:v>4.0925925924966598E-2</c:v>
                </c:pt>
                <c:pt idx="1544">
                  <c:v>4.0949074071249897E-2</c:v>
                </c:pt>
                <c:pt idx="1545">
                  <c:v>4.09722222175333E-2</c:v>
                </c:pt>
                <c:pt idx="1546">
                  <c:v>4.0995370363816598E-2</c:v>
                </c:pt>
                <c:pt idx="1547">
                  <c:v>4.1018518517375903E-2</c:v>
                </c:pt>
                <c:pt idx="1548">
                  <c:v>4.1053240740438902E-2</c:v>
                </c:pt>
                <c:pt idx="1549">
                  <c:v>4.1076388886722298E-2</c:v>
                </c:pt>
                <c:pt idx="1550">
                  <c:v>4.1099537033005597E-2</c:v>
                </c:pt>
                <c:pt idx="1551">
                  <c:v>4.1122685179288999E-2</c:v>
                </c:pt>
                <c:pt idx="1552">
                  <c:v>4.1145833332848297E-2</c:v>
                </c:pt>
                <c:pt idx="1553">
                  <c:v>4.1168981479131603E-2</c:v>
                </c:pt>
                <c:pt idx="1554">
                  <c:v>4.1203703702194602E-2</c:v>
                </c:pt>
                <c:pt idx="1555">
                  <c:v>4.1226851848477998E-2</c:v>
                </c:pt>
                <c:pt idx="1556">
                  <c:v>4.1249999994761297E-2</c:v>
                </c:pt>
                <c:pt idx="1557">
                  <c:v>4.1273148141044602E-2</c:v>
                </c:pt>
                <c:pt idx="1558">
                  <c:v>4.1296296294603997E-2</c:v>
                </c:pt>
                <c:pt idx="1559">
                  <c:v>4.1331018517666997E-2</c:v>
                </c:pt>
                <c:pt idx="1560">
                  <c:v>4.1354166663950302E-2</c:v>
                </c:pt>
                <c:pt idx="1561">
                  <c:v>4.1377314810233698E-2</c:v>
                </c:pt>
                <c:pt idx="1562">
                  <c:v>4.1400462956516997E-2</c:v>
                </c:pt>
                <c:pt idx="1563">
                  <c:v>4.1423611110076301E-2</c:v>
                </c:pt>
                <c:pt idx="1564">
                  <c:v>4.1446759256359697E-2</c:v>
                </c:pt>
                <c:pt idx="1565">
                  <c:v>4.1481481479422697E-2</c:v>
                </c:pt>
                <c:pt idx="1566">
                  <c:v>4.1504629625706002E-2</c:v>
                </c:pt>
                <c:pt idx="1567">
                  <c:v>4.1527777771989301E-2</c:v>
                </c:pt>
                <c:pt idx="1568">
                  <c:v>4.1550925925548703E-2</c:v>
                </c:pt>
                <c:pt idx="1569">
                  <c:v>4.1574074071832001E-2</c:v>
                </c:pt>
                <c:pt idx="1570">
                  <c:v>4.1608796294895001E-2</c:v>
                </c:pt>
                <c:pt idx="1571">
                  <c:v>4.1631944441178299E-2</c:v>
                </c:pt>
                <c:pt idx="1572">
                  <c:v>4.1655092587461702E-2</c:v>
                </c:pt>
                <c:pt idx="1573">
                  <c:v>4.1678240733745001E-2</c:v>
                </c:pt>
                <c:pt idx="1574">
                  <c:v>4.1701388887304298E-2</c:v>
                </c:pt>
                <c:pt idx="1575">
                  <c:v>4.1724537033587701E-2</c:v>
                </c:pt>
                <c:pt idx="1576">
                  <c:v>4.1759259256650701E-2</c:v>
                </c:pt>
                <c:pt idx="1577">
                  <c:v>4.1782407402933999E-2</c:v>
                </c:pt>
                <c:pt idx="1578">
                  <c:v>4.1805555549217402E-2</c:v>
                </c:pt>
                <c:pt idx="1579">
                  <c:v>4.18287037027767E-2</c:v>
                </c:pt>
                <c:pt idx="1580">
                  <c:v>4.1851851849059998E-2</c:v>
                </c:pt>
                <c:pt idx="1581">
                  <c:v>4.1874999995343401E-2</c:v>
                </c:pt>
                <c:pt idx="1582">
                  <c:v>4.1909722218406401E-2</c:v>
                </c:pt>
                <c:pt idx="1583">
                  <c:v>4.1932870364689699E-2</c:v>
                </c:pt>
                <c:pt idx="1584">
                  <c:v>4.1956018518248997E-2</c:v>
                </c:pt>
                <c:pt idx="1585">
                  <c:v>4.19791666645324E-2</c:v>
                </c:pt>
                <c:pt idx="1586">
                  <c:v>4.2002314810815698E-2</c:v>
                </c:pt>
                <c:pt idx="1587">
                  <c:v>4.2037037033878698E-2</c:v>
                </c:pt>
                <c:pt idx="1588">
                  <c:v>4.20601851801621E-2</c:v>
                </c:pt>
                <c:pt idx="1589">
                  <c:v>4.2083333326445399E-2</c:v>
                </c:pt>
                <c:pt idx="1590">
                  <c:v>4.2106481480004697E-2</c:v>
                </c:pt>
                <c:pt idx="1591">
                  <c:v>4.21296296262881E-2</c:v>
                </c:pt>
                <c:pt idx="1592">
                  <c:v>4.2152777772571398E-2</c:v>
                </c:pt>
                <c:pt idx="1593">
                  <c:v>4.2187499995634398E-2</c:v>
                </c:pt>
                <c:pt idx="1594">
                  <c:v>4.22106481419178E-2</c:v>
                </c:pt>
                <c:pt idx="1595">
                  <c:v>4.2233796295477098E-2</c:v>
                </c:pt>
                <c:pt idx="1596">
                  <c:v>4.2256944441760397E-2</c:v>
                </c:pt>
                <c:pt idx="1597">
                  <c:v>4.2280092588043799E-2</c:v>
                </c:pt>
                <c:pt idx="1598">
                  <c:v>4.2314814811106799E-2</c:v>
                </c:pt>
                <c:pt idx="1599">
                  <c:v>4.2337962957390098E-2</c:v>
                </c:pt>
                <c:pt idx="1600">
                  <c:v>4.2361111110949402E-2</c:v>
                </c:pt>
                <c:pt idx="1601">
                  <c:v>4.2384259257232798E-2</c:v>
                </c:pt>
                <c:pt idx="1602">
                  <c:v>4.2407407403516097E-2</c:v>
                </c:pt>
                <c:pt idx="1603">
                  <c:v>4.2430555549799499E-2</c:v>
                </c:pt>
                <c:pt idx="1604">
                  <c:v>4.2465277772862499E-2</c:v>
                </c:pt>
                <c:pt idx="1605">
                  <c:v>4.2488425919145797E-2</c:v>
                </c:pt>
                <c:pt idx="1606">
                  <c:v>4.2511574072705102E-2</c:v>
                </c:pt>
                <c:pt idx="1607">
                  <c:v>4.2534722218988498E-2</c:v>
                </c:pt>
                <c:pt idx="1608">
                  <c:v>4.2557870365271797E-2</c:v>
                </c:pt>
                <c:pt idx="1609">
                  <c:v>4.2592592588334803E-2</c:v>
                </c:pt>
                <c:pt idx="1610">
                  <c:v>4.2615740734618199E-2</c:v>
                </c:pt>
                <c:pt idx="1611">
                  <c:v>4.2638888888177497E-2</c:v>
                </c:pt>
                <c:pt idx="1612">
                  <c:v>4.2662037034460802E-2</c:v>
                </c:pt>
                <c:pt idx="1613">
                  <c:v>4.2685185180744101E-2</c:v>
                </c:pt>
                <c:pt idx="1614">
                  <c:v>4.2719907403807197E-2</c:v>
                </c:pt>
                <c:pt idx="1615">
                  <c:v>4.2743055550090503E-2</c:v>
                </c:pt>
                <c:pt idx="1616">
                  <c:v>4.2766203703649801E-2</c:v>
                </c:pt>
                <c:pt idx="1617">
                  <c:v>4.2789351849933203E-2</c:v>
                </c:pt>
                <c:pt idx="1618">
                  <c:v>4.2812499996216502E-2</c:v>
                </c:pt>
                <c:pt idx="1619">
                  <c:v>4.2835648142499801E-2</c:v>
                </c:pt>
                <c:pt idx="1620">
                  <c:v>4.28703703655628E-2</c:v>
                </c:pt>
                <c:pt idx="1621">
                  <c:v>4.2893518511846203E-2</c:v>
                </c:pt>
                <c:pt idx="1622">
                  <c:v>4.2916666665405501E-2</c:v>
                </c:pt>
                <c:pt idx="1623">
                  <c:v>4.2939814811688903E-2</c:v>
                </c:pt>
                <c:pt idx="1624">
                  <c:v>4.2962962957972202E-2</c:v>
                </c:pt>
                <c:pt idx="1625">
                  <c:v>4.2997685181035201E-2</c:v>
                </c:pt>
                <c:pt idx="1626">
                  <c:v>4.30208333273185E-2</c:v>
                </c:pt>
                <c:pt idx="1627">
                  <c:v>4.3043981480877798E-2</c:v>
                </c:pt>
                <c:pt idx="1628">
                  <c:v>4.3067129627161201E-2</c:v>
                </c:pt>
                <c:pt idx="1629">
                  <c:v>4.3090277773444499E-2</c:v>
                </c:pt>
                <c:pt idx="1630">
                  <c:v>4.3113425919727902E-2</c:v>
                </c:pt>
                <c:pt idx="1631">
                  <c:v>4.3148148142790901E-2</c:v>
                </c:pt>
                <c:pt idx="1632">
                  <c:v>4.3171296296350199E-2</c:v>
                </c:pt>
                <c:pt idx="1633">
                  <c:v>4.3194444442633498E-2</c:v>
                </c:pt>
                <c:pt idx="1634">
                  <c:v>4.32175925889169E-2</c:v>
                </c:pt>
                <c:pt idx="1635">
                  <c:v>4.3240740735200199E-2</c:v>
                </c:pt>
                <c:pt idx="1636">
                  <c:v>4.3275462958263199E-2</c:v>
                </c:pt>
                <c:pt idx="1637">
                  <c:v>4.3298611104546601E-2</c:v>
                </c:pt>
                <c:pt idx="1638">
                  <c:v>4.3321759258105899E-2</c:v>
                </c:pt>
                <c:pt idx="1639">
                  <c:v>4.3344907404389198E-2</c:v>
                </c:pt>
                <c:pt idx="1640">
                  <c:v>4.33680555506726E-2</c:v>
                </c:pt>
                <c:pt idx="1641">
                  <c:v>4.34027777737356E-2</c:v>
                </c:pt>
                <c:pt idx="1642">
                  <c:v>4.3425925920018899E-2</c:v>
                </c:pt>
                <c:pt idx="1643">
                  <c:v>4.3449074073578203E-2</c:v>
                </c:pt>
                <c:pt idx="1644">
                  <c:v>4.3472222219861599E-2</c:v>
                </c:pt>
                <c:pt idx="1645">
                  <c:v>4.3495370366144898E-2</c:v>
                </c:pt>
                <c:pt idx="1646">
                  <c:v>4.3530092589207897E-2</c:v>
                </c:pt>
                <c:pt idx="1647">
                  <c:v>4.35532407354913E-2</c:v>
                </c:pt>
                <c:pt idx="1648">
                  <c:v>4.3576388881774598E-2</c:v>
                </c:pt>
                <c:pt idx="1649">
                  <c:v>4.3599537035333903E-2</c:v>
                </c:pt>
                <c:pt idx="1650">
                  <c:v>4.3622685181617299E-2</c:v>
                </c:pt>
                <c:pt idx="1651">
                  <c:v>4.3645833327900597E-2</c:v>
                </c:pt>
                <c:pt idx="1652">
                  <c:v>4.3680555550963597E-2</c:v>
                </c:pt>
                <c:pt idx="1653">
                  <c:v>4.3703703697247E-2</c:v>
                </c:pt>
                <c:pt idx="1654">
                  <c:v>4.3726851850806298E-2</c:v>
                </c:pt>
                <c:pt idx="1655">
                  <c:v>4.3749999997089603E-2</c:v>
                </c:pt>
                <c:pt idx="1656">
                  <c:v>4.3773148143372902E-2</c:v>
                </c:pt>
                <c:pt idx="1657">
                  <c:v>4.3807870366435998E-2</c:v>
                </c:pt>
                <c:pt idx="1658">
                  <c:v>4.3831018512719297E-2</c:v>
                </c:pt>
                <c:pt idx="1659">
                  <c:v>4.3854166666278602E-2</c:v>
                </c:pt>
                <c:pt idx="1660">
                  <c:v>4.3877314812561997E-2</c:v>
                </c:pt>
                <c:pt idx="1661">
                  <c:v>4.3900462958845303E-2</c:v>
                </c:pt>
                <c:pt idx="1662">
                  <c:v>4.3923611105128699E-2</c:v>
                </c:pt>
                <c:pt idx="1663">
                  <c:v>4.3958333328191698E-2</c:v>
                </c:pt>
                <c:pt idx="1664">
                  <c:v>4.3981481474474997E-2</c:v>
                </c:pt>
                <c:pt idx="1665">
                  <c:v>4.4004629628034302E-2</c:v>
                </c:pt>
                <c:pt idx="1666">
                  <c:v>4.4027777774317697E-2</c:v>
                </c:pt>
                <c:pt idx="1667">
                  <c:v>4.4050925920601003E-2</c:v>
                </c:pt>
                <c:pt idx="1668">
                  <c:v>4.4085648143664002E-2</c:v>
                </c:pt>
                <c:pt idx="1669">
                  <c:v>4.4108796289947398E-2</c:v>
                </c:pt>
                <c:pt idx="1670">
                  <c:v>4.4131944443506703E-2</c:v>
                </c:pt>
                <c:pt idx="1671">
                  <c:v>4.4155092589790002E-2</c:v>
                </c:pt>
                <c:pt idx="1672">
                  <c:v>4.41782407360733E-2</c:v>
                </c:pt>
                <c:pt idx="1673">
                  <c:v>4.4212962959136397E-2</c:v>
                </c:pt>
                <c:pt idx="1674">
                  <c:v>4.4236111105419702E-2</c:v>
                </c:pt>
                <c:pt idx="1675">
                  <c:v>4.4259259258979E-2</c:v>
                </c:pt>
                <c:pt idx="1676">
                  <c:v>4.4282407405262403E-2</c:v>
                </c:pt>
                <c:pt idx="1677">
                  <c:v>4.4305555551545701E-2</c:v>
                </c:pt>
                <c:pt idx="1678">
                  <c:v>4.4328703697829E-2</c:v>
                </c:pt>
                <c:pt idx="1679">
                  <c:v>4.4363425920892097E-2</c:v>
                </c:pt>
                <c:pt idx="1680">
                  <c:v>4.4386574067175402E-2</c:v>
                </c:pt>
                <c:pt idx="1681">
                  <c:v>4.44097222207347E-2</c:v>
                </c:pt>
                <c:pt idx="1682">
                  <c:v>4.4432870367018103E-2</c:v>
                </c:pt>
                <c:pt idx="1683">
                  <c:v>4.4456018513301401E-2</c:v>
                </c:pt>
                <c:pt idx="1684">
                  <c:v>4.44791666595847E-2</c:v>
                </c:pt>
                <c:pt idx="1685">
                  <c:v>4.4513888882647699E-2</c:v>
                </c:pt>
                <c:pt idx="1686">
                  <c:v>4.4537037036207101E-2</c:v>
                </c:pt>
                <c:pt idx="1687">
                  <c:v>4.45601851824904E-2</c:v>
                </c:pt>
                <c:pt idx="1688">
                  <c:v>4.4583333328773699E-2</c:v>
                </c:pt>
                <c:pt idx="1689">
                  <c:v>4.4606481475057101E-2</c:v>
                </c:pt>
                <c:pt idx="1690">
                  <c:v>4.4641203698120101E-2</c:v>
                </c:pt>
                <c:pt idx="1691">
                  <c:v>4.4664351851679399E-2</c:v>
                </c:pt>
                <c:pt idx="1692">
                  <c:v>4.4687499997962697E-2</c:v>
                </c:pt>
                <c:pt idx="1693">
                  <c:v>4.47106481442461E-2</c:v>
                </c:pt>
                <c:pt idx="1694">
                  <c:v>4.4733796290529398E-2</c:v>
                </c:pt>
                <c:pt idx="1695">
                  <c:v>4.4756944444088703E-2</c:v>
                </c:pt>
                <c:pt idx="1696">
                  <c:v>4.4791666659875801E-2</c:v>
                </c:pt>
                <c:pt idx="1697">
                  <c:v>4.4814814813435098E-2</c:v>
                </c:pt>
                <c:pt idx="1698">
                  <c:v>4.4837962959718397E-2</c:v>
                </c:pt>
                <c:pt idx="1699">
                  <c:v>4.48611111060018E-2</c:v>
                </c:pt>
                <c:pt idx="1700">
                  <c:v>4.4895833329064799E-2</c:v>
                </c:pt>
                <c:pt idx="1701">
                  <c:v>4.4918981475348098E-2</c:v>
                </c:pt>
                <c:pt idx="1702">
                  <c:v>4.4942129628907403E-2</c:v>
                </c:pt>
                <c:pt idx="1703">
                  <c:v>4.4965277775190798E-2</c:v>
                </c:pt>
                <c:pt idx="1704">
                  <c:v>4.4988425921474097E-2</c:v>
                </c:pt>
                <c:pt idx="1705">
                  <c:v>4.5023148144537103E-2</c:v>
                </c:pt>
                <c:pt idx="1706">
                  <c:v>4.5046296290820499E-2</c:v>
                </c:pt>
                <c:pt idx="1707">
                  <c:v>4.5069444444379797E-2</c:v>
                </c:pt>
                <c:pt idx="1708">
                  <c:v>4.5092592590663103E-2</c:v>
                </c:pt>
                <c:pt idx="1709">
                  <c:v>4.5115740736946498E-2</c:v>
                </c:pt>
                <c:pt idx="1710">
                  <c:v>4.5138888883229797E-2</c:v>
                </c:pt>
                <c:pt idx="1711">
                  <c:v>4.5173611106292803E-2</c:v>
                </c:pt>
                <c:pt idx="1712">
                  <c:v>4.5196759252576199E-2</c:v>
                </c:pt>
                <c:pt idx="1713">
                  <c:v>4.5219907406135497E-2</c:v>
                </c:pt>
                <c:pt idx="1714">
                  <c:v>4.5243055552418802E-2</c:v>
                </c:pt>
                <c:pt idx="1715">
                  <c:v>4.5266203698702198E-2</c:v>
                </c:pt>
                <c:pt idx="1716">
                  <c:v>4.5300925921765198E-2</c:v>
                </c:pt>
                <c:pt idx="1717">
                  <c:v>4.5324074068048503E-2</c:v>
                </c:pt>
                <c:pt idx="1718">
                  <c:v>4.5347222221607801E-2</c:v>
                </c:pt>
                <c:pt idx="1719">
                  <c:v>4.5370370367891197E-2</c:v>
                </c:pt>
                <c:pt idx="1720">
                  <c:v>4.5393518514174502E-2</c:v>
                </c:pt>
                <c:pt idx="1721">
                  <c:v>4.5428240737237502E-2</c:v>
                </c:pt>
                <c:pt idx="1722">
                  <c:v>4.54513888835208E-2</c:v>
                </c:pt>
                <c:pt idx="1723">
                  <c:v>4.5474537037080202E-2</c:v>
                </c:pt>
                <c:pt idx="1724">
                  <c:v>4.5497685183363501E-2</c:v>
                </c:pt>
                <c:pt idx="1725">
                  <c:v>4.5520833329646897E-2</c:v>
                </c:pt>
                <c:pt idx="1726">
                  <c:v>4.5555555552709799E-2</c:v>
                </c:pt>
                <c:pt idx="1727">
                  <c:v>4.5578703698993202E-2</c:v>
                </c:pt>
                <c:pt idx="1728">
                  <c:v>4.56018518452765E-2</c:v>
                </c:pt>
                <c:pt idx="1729">
                  <c:v>4.5624999998835902E-2</c:v>
                </c:pt>
                <c:pt idx="1730">
                  <c:v>4.5648148145119201E-2</c:v>
                </c:pt>
                <c:pt idx="1731">
                  <c:v>4.5671296291402499E-2</c:v>
                </c:pt>
                <c:pt idx="1732">
                  <c:v>4.5706018514465499E-2</c:v>
                </c:pt>
                <c:pt idx="1733">
                  <c:v>4.5729166660748902E-2</c:v>
                </c:pt>
                <c:pt idx="1734">
                  <c:v>4.57523148143082E-2</c:v>
                </c:pt>
                <c:pt idx="1735">
                  <c:v>4.5775462960591498E-2</c:v>
                </c:pt>
                <c:pt idx="1736">
                  <c:v>4.5810185183654498E-2</c:v>
                </c:pt>
                <c:pt idx="1737">
                  <c:v>4.58333333299379E-2</c:v>
                </c:pt>
                <c:pt idx="1738">
                  <c:v>4.5856481476221199E-2</c:v>
                </c:pt>
                <c:pt idx="1739">
                  <c:v>4.5879629622504602E-2</c:v>
                </c:pt>
                <c:pt idx="1740">
                  <c:v>4.5902777776063899E-2</c:v>
                </c:pt>
                <c:pt idx="1741">
                  <c:v>4.5925925922347198E-2</c:v>
                </c:pt>
                <c:pt idx="1742">
                  <c:v>4.5960648145410198E-2</c:v>
                </c:pt>
                <c:pt idx="1743">
                  <c:v>4.59837962916936E-2</c:v>
                </c:pt>
                <c:pt idx="1744">
                  <c:v>4.6006944437976899E-2</c:v>
                </c:pt>
                <c:pt idx="1745">
                  <c:v>4.6030092591536197E-2</c:v>
                </c:pt>
                <c:pt idx="1746">
                  <c:v>4.6053240737819599E-2</c:v>
                </c:pt>
                <c:pt idx="1747">
                  <c:v>4.6087962960882599E-2</c:v>
                </c:pt>
                <c:pt idx="1748">
                  <c:v>4.6111111107165897E-2</c:v>
                </c:pt>
                <c:pt idx="1749">
                  <c:v>4.61342592534493E-2</c:v>
                </c:pt>
                <c:pt idx="1750">
                  <c:v>4.6157407407008598E-2</c:v>
                </c:pt>
                <c:pt idx="1751">
                  <c:v>4.6180555553291897E-2</c:v>
                </c:pt>
                <c:pt idx="1752">
                  <c:v>4.6203703699575299E-2</c:v>
                </c:pt>
                <c:pt idx="1753">
                  <c:v>4.6238425922638299E-2</c:v>
                </c:pt>
                <c:pt idx="1754">
                  <c:v>4.6261574068921597E-2</c:v>
                </c:pt>
                <c:pt idx="1755">
                  <c:v>4.6284722215205E-2</c:v>
                </c:pt>
                <c:pt idx="1756">
                  <c:v>4.6307870368764298E-2</c:v>
                </c:pt>
                <c:pt idx="1757">
                  <c:v>4.6331018515047603E-2</c:v>
                </c:pt>
                <c:pt idx="1758">
                  <c:v>4.6365740738110603E-2</c:v>
                </c:pt>
                <c:pt idx="1759">
                  <c:v>4.6388888884393999E-2</c:v>
                </c:pt>
                <c:pt idx="1760">
                  <c:v>4.6412037030677297E-2</c:v>
                </c:pt>
                <c:pt idx="1761">
                  <c:v>4.6435185184236602E-2</c:v>
                </c:pt>
                <c:pt idx="1762">
                  <c:v>4.6458333330519998E-2</c:v>
                </c:pt>
                <c:pt idx="1763">
                  <c:v>4.6481481476803303E-2</c:v>
                </c:pt>
                <c:pt idx="1764">
                  <c:v>4.6516203699866303E-2</c:v>
                </c:pt>
                <c:pt idx="1765">
                  <c:v>4.6539351846149699E-2</c:v>
                </c:pt>
                <c:pt idx="1766">
                  <c:v>4.6562499999709003E-2</c:v>
                </c:pt>
                <c:pt idx="1767">
                  <c:v>4.6585648145992302E-2</c:v>
                </c:pt>
                <c:pt idx="1768">
                  <c:v>4.6608796292275698E-2</c:v>
                </c:pt>
                <c:pt idx="1769">
                  <c:v>4.6643518515338697E-2</c:v>
                </c:pt>
                <c:pt idx="1770">
                  <c:v>4.6666666661622003E-2</c:v>
                </c:pt>
                <c:pt idx="1771">
                  <c:v>4.6689814807905301E-2</c:v>
                </c:pt>
                <c:pt idx="1772">
                  <c:v>4.6712962961464703E-2</c:v>
                </c:pt>
                <c:pt idx="1773">
                  <c:v>4.6736111107748002E-2</c:v>
                </c:pt>
                <c:pt idx="1774">
                  <c:v>4.6759259254031398E-2</c:v>
                </c:pt>
                <c:pt idx="1775">
                  <c:v>4.6793981477094397E-2</c:v>
                </c:pt>
                <c:pt idx="1776">
                  <c:v>4.6817129623377703E-2</c:v>
                </c:pt>
                <c:pt idx="1777">
                  <c:v>4.6840277776937E-2</c:v>
                </c:pt>
                <c:pt idx="1778">
                  <c:v>4.6863425923220403E-2</c:v>
                </c:pt>
                <c:pt idx="1779">
                  <c:v>4.6886574069503702E-2</c:v>
                </c:pt>
                <c:pt idx="1780">
                  <c:v>4.6921296292566701E-2</c:v>
                </c:pt>
                <c:pt idx="1781">
                  <c:v>4.694444443885E-2</c:v>
                </c:pt>
                <c:pt idx="1782">
                  <c:v>4.6967592592409298E-2</c:v>
                </c:pt>
                <c:pt idx="1783">
                  <c:v>4.69907407386927E-2</c:v>
                </c:pt>
                <c:pt idx="1784">
                  <c:v>4.7013888884976103E-2</c:v>
                </c:pt>
                <c:pt idx="1785">
                  <c:v>4.7037037031259402E-2</c:v>
                </c:pt>
                <c:pt idx="1786">
                  <c:v>4.7071759254322401E-2</c:v>
                </c:pt>
                <c:pt idx="1787">
                  <c:v>4.70949074006057E-2</c:v>
                </c:pt>
                <c:pt idx="1788">
                  <c:v>4.7118055554164998E-2</c:v>
                </c:pt>
                <c:pt idx="1789">
                  <c:v>4.71412037004484E-2</c:v>
                </c:pt>
                <c:pt idx="1790">
                  <c:v>4.7164351846731699E-2</c:v>
                </c:pt>
                <c:pt idx="1791">
                  <c:v>4.7199074069794698E-2</c:v>
                </c:pt>
                <c:pt idx="1792">
                  <c:v>4.7222222216078101E-2</c:v>
                </c:pt>
                <c:pt idx="1793">
                  <c:v>4.7245370369637399E-2</c:v>
                </c:pt>
                <c:pt idx="1794">
                  <c:v>4.7268518515920697E-2</c:v>
                </c:pt>
                <c:pt idx="1795">
                  <c:v>4.72916666622041E-2</c:v>
                </c:pt>
                <c:pt idx="1796">
                  <c:v>4.7314814808487399E-2</c:v>
                </c:pt>
                <c:pt idx="1797">
                  <c:v>4.7349537031550398E-2</c:v>
                </c:pt>
                <c:pt idx="1798">
                  <c:v>4.7372685185109703E-2</c:v>
                </c:pt>
                <c:pt idx="1799">
                  <c:v>4.7395833331393099E-2</c:v>
                </c:pt>
                <c:pt idx="1800">
                  <c:v>4.7418981477676397E-2</c:v>
                </c:pt>
                <c:pt idx="1801">
                  <c:v>4.74421296239598E-2</c:v>
                </c:pt>
                <c:pt idx="1802">
                  <c:v>4.7465277777519098E-2</c:v>
                </c:pt>
                <c:pt idx="1803">
                  <c:v>4.7499999993306098E-2</c:v>
                </c:pt>
                <c:pt idx="1804">
                  <c:v>4.7523148146865403E-2</c:v>
                </c:pt>
                <c:pt idx="1805">
                  <c:v>4.7546296293148799E-2</c:v>
                </c:pt>
                <c:pt idx="1806">
                  <c:v>4.7569444439432097E-2</c:v>
                </c:pt>
                <c:pt idx="1807">
                  <c:v>4.75925925857155E-2</c:v>
                </c:pt>
                <c:pt idx="1808">
                  <c:v>4.7627314808778499E-2</c:v>
                </c:pt>
                <c:pt idx="1809">
                  <c:v>4.7650462962337797E-2</c:v>
                </c:pt>
                <c:pt idx="1810">
                  <c:v>4.7673611108621103E-2</c:v>
                </c:pt>
                <c:pt idx="1811">
                  <c:v>4.7696759254904499E-2</c:v>
                </c:pt>
                <c:pt idx="1812">
                  <c:v>4.7719907401187797E-2</c:v>
                </c:pt>
                <c:pt idx="1813">
                  <c:v>4.7743055554747102E-2</c:v>
                </c:pt>
                <c:pt idx="1814">
                  <c:v>4.7777777777810101E-2</c:v>
                </c:pt>
                <c:pt idx="1815">
                  <c:v>4.7800925924093497E-2</c:v>
                </c:pt>
                <c:pt idx="1816">
                  <c:v>4.7824074070376803E-2</c:v>
                </c:pt>
                <c:pt idx="1817">
                  <c:v>4.7847222216660198E-2</c:v>
                </c:pt>
                <c:pt idx="1818">
                  <c:v>4.7870370370219503E-2</c:v>
                </c:pt>
                <c:pt idx="1819">
                  <c:v>4.7905092586006497E-2</c:v>
                </c:pt>
                <c:pt idx="1820">
                  <c:v>4.7928240739565801E-2</c:v>
                </c:pt>
                <c:pt idx="1821">
                  <c:v>4.7951388885849197E-2</c:v>
                </c:pt>
                <c:pt idx="1822">
                  <c:v>4.7974537032132503E-2</c:v>
                </c:pt>
                <c:pt idx="1823">
                  <c:v>4.7997685178415898E-2</c:v>
                </c:pt>
                <c:pt idx="1824">
                  <c:v>4.8032407401478898E-2</c:v>
                </c:pt>
                <c:pt idx="1825">
                  <c:v>4.8055555555038099E-2</c:v>
                </c:pt>
                <c:pt idx="1826">
                  <c:v>4.8078703701321501E-2</c:v>
                </c:pt>
                <c:pt idx="1827">
                  <c:v>4.81018518476048E-2</c:v>
                </c:pt>
                <c:pt idx="1828">
                  <c:v>4.8124999993888203E-2</c:v>
                </c:pt>
                <c:pt idx="1829">
                  <c:v>4.81481481474475E-2</c:v>
                </c:pt>
                <c:pt idx="1830">
                  <c:v>4.8182870363234501E-2</c:v>
                </c:pt>
                <c:pt idx="1831">
                  <c:v>4.8206018516793799E-2</c:v>
                </c:pt>
                <c:pt idx="1832">
                  <c:v>4.8229166663077201E-2</c:v>
                </c:pt>
                <c:pt idx="1833">
                  <c:v>4.82523148093605E-2</c:v>
                </c:pt>
                <c:pt idx="1834">
                  <c:v>4.8275462962919798E-2</c:v>
                </c:pt>
                <c:pt idx="1835">
                  <c:v>4.8310185178706902E-2</c:v>
                </c:pt>
                <c:pt idx="1836">
                  <c:v>4.83333333322662E-2</c:v>
                </c:pt>
                <c:pt idx="1837">
                  <c:v>4.8356481478549602E-2</c:v>
                </c:pt>
                <c:pt idx="1838">
                  <c:v>4.8379629624832901E-2</c:v>
                </c:pt>
                <c:pt idx="1839">
                  <c:v>4.84027777711162E-2</c:v>
                </c:pt>
                <c:pt idx="1840">
                  <c:v>4.8437499994179199E-2</c:v>
                </c:pt>
                <c:pt idx="1841">
                  <c:v>4.8460648147738497E-2</c:v>
                </c:pt>
                <c:pt idx="1842">
                  <c:v>4.84837962940219E-2</c:v>
                </c:pt>
                <c:pt idx="1843">
                  <c:v>4.8506944440305198E-2</c:v>
                </c:pt>
                <c:pt idx="1844">
                  <c:v>4.8530092586588601E-2</c:v>
                </c:pt>
                <c:pt idx="1845">
                  <c:v>4.8564814809651601E-2</c:v>
                </c:pt>
                <c:pt idx="1846">
                  <c:v>4.8587962955934899E-2</c:v>
                </c:pt>
                <c:pt idx="1847">
                  <c:v>4.8611111109494197E-2</c:v>
                </c:pt>
                <c:pt idx="1848">
                  <c:v>4.86342592557776E-2</c:v>
                </c:pt>
                <c:pt idx="1849">
                  <c:v>4.8657407402060898E-2</c:v>
                </c:pt>
                <c:pt idx="1850">
                  <c:v>4.8692129625123898E-2</c:v>
                </c:pt>
                <c:pt idx="1851">
                  <c:v>4.87152777714073E-2</c:v>
                </c:pt>
                <c:pt idx="1852">
                  <c:v>4.8738425924966598E-2</c:v>
                </c:pt>
                <c:pt idx="1853">
                  <c:v>4.8761574071249897E-2</c:v>
                </c:pt>
                <c:pt idx="1854">
                  <c:v>4.87847222175333E-2</c:v>
                </c:pt>
                <c:pt idx="1855">
                  <c:v>4.8807870363816598E-2</c:v>
                </c:pt>
                <c:pt idx="1856">
                  <c:v>4.8842592586879598E-2</c:v>
                </c:pt>
                <c:pt idx="1857">
                  <c:v>4.8865740740438902E-2</c:v>
                </c:pt>
                <c:pt idx="1858">
                  <c:v>4.8888888886722298E-2</c:v>
                </c:pt>
                <c:pt idx="1859">
                  <c:v>4.8912037033005597E-2</c:v>
                </c:pt>
                <c:pt idx="1860">
                  <c:v>4.8935185179288999E-2</c:v>
                </c:pt>
                <c:pt idx="1861">
                  <c:v>4.8958333332848297E-2</c:v>
                </c:pt>
                <c:pt idx="1862">
                  <c:v>4.8993055548635298E-2</c:v>
                </c:pt>
                <c:pt idx="1863">
                  <c:v>4.9016203702194602E-2</c:v>
                </c:pt>
                <c:pt idx="1864">
                  <c:v>4.9039351848477998E-2</c:v>
                </c:pt>
                <c:pt idx="1865">
                  <c:v>4.9062499994761297E-2</c:v>
                </c:pt>
                <c:pt idx="1866">
                  <c:v>4.9085648141044699E-2</c:v>
                </c:pt>
                <c:pt idx="1867">
                  <c:v>4.9120370364107699E-2</c:v>
                </c:pt>
                <c:pt idx="1868">
                  <c:v>4.9143518517666997E-2</c:v>
                </c:pt>
                <c:pt idx="1869">
                  <c:v>4.9166666663950302E-2</c:v>
                </c:pt>
                <c:pt idx="1870">
                  <c:v>4.9189814810233698E-2</c:v>
                </c:pt>
                <c:pt idx="1871">
                  <c:v>4.9212962956516997E-2</c:v>
                </c:pt>
                <c:pt idx="1872">
                  <c:v>4.9247685179580003E-2</c:v>
                </c:pt>
                <c:pt idx="1873">
                  <c:v>4.9270833333139301E-2</c:v>
                </c:pt>
                <c:pt idx="1874">
                  <c:v>4.9293981479422697E-2</c:v>
                </c:pt>
                <c:pt idx="1875">
                  <c:v>4.9317129625706002E-2</c:v>
                </c:pt>
                <c:pt idx="1876">
                  <c:v>4.9340277771989301E-2</c:v>
                </c:pt>
                <c:pt idx="1877">
                  <c:v>4.9374999995052397E-2</c:v>
                </c:pt>
                <c:pt idx="1878">
                  <c:v>4.9398148141335703E-2</c:v>
                </c:pt>
                <c:pt idx="1879">
                  <c:v>4.9421296294895001E-2</c:v>
                </c:pt>
                <c:pt idx="1880">
                  <c:v>4.9444444441178403E-2</c:v>
                </c:pt>
                <c:pt idx="1881">
                  <c:v>4.9467592587461702E-2</c:v>
                </c:pt>
                <c:pt idx="1882">
                  <c:v>4.9490740733745098E-2</c:v>
                </c:pt>
                <c:pt idx="1883">
                  <c:v>4.9525462956808097E-2</c:v>
                </c:pt>
                <c:pt idx="1884">
                  <c:v>4.9548611110367402E-2</c:v>
                </c:pt>
                <c:pt idx="1885">
                  <c:v>4.9571759256650701E-2</c:v>
                </c:pt>
                <c:pt idx="1886">
                  <c:v>4.9594907402934103E-2</c:v>
                </c:pt>
                <c:pt idx="1887">
                  <c:v>4.9618055549217402E-2</c:v>
                </c:pt>
                <c:pt idx="1888">
                  <c:v>4.96412037027767E-2</c:v>
                </c:pt>
                <c:pt idx="1889">
                  <c:v>4.9675925925839699E-2</c:v>
                </c:pt>
                <c:pt idx="1890">
                  <c:v>4.9699074072122998E-2</c:v>
                </c:pt>
                <c:pt idx="1891">
                  <c:v>4.9722222218406401E-2</c:v>
                </c:pt>
                <c:pt idx="1892">
                  <c:v>4.9745370364689699E-2</c:v>
                </c:pt>
                <c:pt idx="1893">
                  <c:v>4.9768518518248997E-2</c:v>
                </c:pt>
                <c:pt idx="1894">
                  <c:v>4.9803240734036101E-2</c:v>
                </c:pt>
                <c:pt idx="1895">
                  <c:v>4.9826388887595399E-2</c:v>
                </c:pt>
                <c:pt idx="1896">
                  <c:v>4.9849537033878698E-2</c:v>
                </c:pt>
                <c:pt idx="1897">
                  <c:v>4.98726851801621E-2</c:v>
                </c:pt>
                <c:pt idx="1898">
                  <c:v>4.9895833326445399E-2</c:v>
                </c:pt>
                <c:pt idx="1899">
                  <c:v>4.9930555549508399E-2</c:v>
                </c:pt>
                <c:pt idx="1900">
                  <c:v>4.9953703703067703E-2</c:v>
                </c:pt>
                <c:pt idx="1901">
                  <c:v>4.9976851849351099E-2</c:v>
                </c:pt>
                <c:pt idx="1902">
                  <c:v>4.9999999995634398E-2</c:v>
                </c:pt>
                <c:pt idx="1903">
                  <c:v>5.00231481419178E-2</c:v>
                </c:pt>
                <c:pt idx="1904">
                  <c:v>5.0046296295477098E-2</c:v>
                </c:pt>
                <c:pt idx="1905">
                  <c:v>5.0081018518540098E-2</c:v>
                </c:pt>
                <c:pt idx="1906">
                  <c:v>5.0104166664823403E-2</c:v>
                </c:pt>
                <c:pt idx="1907">
                  <c:v>5.0127314811106799E-2</c:v>
                </c:pt>
                <c:pt idx="1908">
                  <c:v>5.0150462957390098E-2</c:v>
                </c:pt>
                <c:pt idx="1909">
                  <c:v>5.0173611110949402E-2</c:v>
                </c:pt>
                <c:pt idx="1910">
                  <c:v>5.02083333267365E-2</c:v>
                </c:pt>
                <c:pt idx="1911">
                  <c:v>5.0231481480295798E-2</c:v>
                </c:pt>
                <c:pt idx="1912">
                  <c:v>5.0254629626579103E-2</c:v>
                </c:pt>
                <c:pt idx="1913">
                  <c:v>5.0277777772862402E-2</c:v>
                </c:pt>
                <c:pt idx="1914">
                  <c:v>5.0300925919145797E-2</c:v>
                </c:pt>
                <c:pt idx="1915">
                  <c:v>5.0335648142208797E-2</c:v>
                </c:pt>
                <c:pt idx="1916">
                  <c:v>5.0358796295768102E-2</c:v>
                </c:pt>
                <c:pt idx="1917">
                  <c:v>5.0381944442051498E-2</c:v>
                </c:pt>
                <c:pt idx="1918">
                  <c:v>5.0405092588334803E-2</c:v>
                </c:pt>
                <c:pt idx="1919">
                  <c:v>5.0428240734618199E-2</c:v>
                </c:pt>
                <c:pt idx="1920">
                  <c:v>5.0451388888177497E-2</c:v>
                </c:pt>
                <c:pt idx="1921">
                  <c:v>5.0486111103964497E-2</c:v>
                </c:pt>
                <c:pt idx="1922">
                  <c:v>5.0509259257523802E-2</c:v>
                </c:pt>
                <c:pt idx="1923">
                  <c:v>5.0532407403807197E-2</c:v>
                </c:pt>
                <c:pt idx="1924">
                  <c:v>5.0555555550090503E-2</c:v>
                </c:pt>
                <c:pt idx="1925">
                  <c:v>5.0578703703649801E-2</c:v>
                </c:pt>
                <c:pt idx="1926">
                  <c:v>5.0613425919436898E-2</c:v>
                </c:pt>
                <c:pt idx="1927">
                  <c:v>5.0636574072996203E-2</c:v>
                </c:pt>
                <c:pt idx="1928">
                  <c:v>5.0659722219279502E-2</c:v>
                </c:pt>
                <c:pt idx="1929">
                  <c:v>5.06828703655628E-2</c:v>
                </c:pt>
                <c:pt idx="1930">
                  <c:v>5.0706018511846203E-2</c:v>
                </c:pt>
                <c:pt idx="1931">
                  <c:v>5.0729166665405501E-2</c:v>
                </c:pt>
                <c:pt idx="1932">
                  <c:v>5.07638888884685E-2</c:v>
                </c:pt>
                <c:pt idx="1933">
                  <c:v>5.0787037034751903E-2</c:v>
                </c:pt>
                <c:pt idx="1934">
                  <c:v>5.0810185181035201E-2</c:v>
                </c:pt>
                <c:pt idx="1935">
                  <c:v>5.0833333327318597E-2</c:v>
                </c:pt>
                <c:pt idx="1936">
                  <c:v>5.0856481480877902E-2</c:v>
                </c:pt>
                <c:pt idx="1937">
                  <c:v>5.0879629627161201E-2</c:v>
                </c:pt>
                <c:pt idx="1938">
                  <c:v>5.09143518502242E-2</c:v>
                </c:pt>
                <c:pt idx="1939">
                  <c:v>5.0937499996507603E-2</c:v>
                </c:pt>
                <c:pt idx="1940">
                  <c:v>5.0960648142790901E-2</c:v>
                </c:pt>
                <c:pt idx="1941">
                  <c:v>5.0983796296350199E-2</c:v>
                </c:pt>
                <c:pt idx="1942">
                  <c:v>5.10185185121372E-2</c:v>
                </c:pt>
                <c:pt idx="1943">
                  <c:v>5.1041666665696497E-2</c:v>
                </c:pt>
                <c:pt idx="1944">
                  <c:v>5.10648148119799E-2</c:v>
                </c:pt>
                <c:pt idx="1945">
                  <c:v>5.1087962958263199E-2</c:v>
                </c:pt>
                <c:pt idx="1946">
                  <c:v>5.1111111104546601E-2</c:v>
                </c:pt>
                <c:pt idx="1947">
                  <c:v>5.1145833327609601E-2</c:v>
                </c:pt>
                <c:pt idx="1948">
                  <c:v>5.1168981481168899E-2</c:v>
                </c:pt>
                <c:pt idx="1949">
                  <c:v>5.1192129627452197E-2</c:v>
                </c:pt>
                <c:pt idx="1950">
                  <c:v>5.12152777737356E-2</c:v>
                </c:pt>
                <c:pt idx="1951">
                  <c:v>5.1238425920018899E-2</c:v>
                </c:pt>
                <c:pt idx="1952">
                  <c:v>5.1261574073578203E-2</c:v>
                </c:pt>
                <c:pt idx="1953">
                  <c:v>5.1296296289365301E-2</c:v>
                </c:pt>
                <c:pt idx="1954">
                  <c:v>5.1319444442924599E-2</c:v>
                </c:pt>
                <c:pt idx="1955">
                  <c:v>5.1342592589207897E-2</c:v>
                </c:pt>
                <c:pt idx="1956">
                  <c:v>5.13657407354913E-2</c:v>
                </c:pt>
                <c:pt idx="1957">
                  <c:v>5.1388888881774598E-2</c:v>
                </c:pt>
                <c:pt idx="1958">
                  <c:v>5.1423611104837598E-2</c:v>
                </c:pt>
                <c:pt idx="1959">
                  <c:v>5.1446759258396903E-2</c:v>
                </c:pt>
                <c:pt idx="1960">
                  <c:v>5.1469907404680298E-2</c:v>
                </c:pt>
                <c:pt idx="1961">
                  <c:v>5.1493055550963597E-2</c:v>
                </c:pt>
                <c:pt idx="1962">
                  <c:v>5.1516203697247E-2</c:v>
                </c:pt>
                <c:pt idx="1963">
                  <c:v>5.1539351850806298E-2</c:v>
                </c:pt>
                <c:pt idx="1964">
                  <c:v>5.1574074073869297E-2</c:v>
                </c:pt>
                <c:pt idx="1965">
                  <c:v>5.1597222220152603E-2</c:v>
                </c:pt>
                <c:pt idx="1966">
                  <c:v>5.1620370366435901E-2</c:v>
                </c:pt>
                <c:pt idx="1967">
                  <c:v>5.1643518512719297E-2</c:v>
                </c:pt>
                <c:pt idx="1968">
                  <c:v>5.1666666666278602E-2</c:v>
                </c:pt>
                <c:pt idx="1969">
                  <c:v>5.1701388882065699E-2</c:v>
                </c:pt>
                <c:pt idx="1970">
                  <c:v>5.1724537035624997E-2</c:v>
                </c:pt>
                <c:pt idx="1971">
                  <c:v>5.1747685181908303E-2</c:v>
                </c:pt>
                <c:pt idx="1972">
                  <c:v>5.1770833328191698E-2</c:v>
                </c:pt>
                <c:pt idx="1973">
                  <c:v>5.1793981474474997E-2</c:v>
                </c:pt>
                <c:pt idx="1974">
                  <c:v>5.1817129628034302E-2</c:v>
                </c:pt>
                <c:pt idx="1975">
                  <c:v>5.1851851851097301E-2</c:v>
                </c:pt>
                <c:pt idx="1976">
                  <c:v>5.1874999997380697E-2</c:v>
                </c:pt>
                <c:pt idx="1977">
                  <c:v>5.1898148143664002E-2</c:v>
                </c:pt>
                <c:pt idx="1978">
                  <c:v>5.1921296289947301E-2</c:v>
                </c:pt>
                <c:pt idx="1979">
                  <c:v>5.1944444443506703E-2</c:v>
                </c:pt>
                <c:pt idx="1980">
                  <c:v>5.1979166666569598E-2</c:v>
                </c:pt>
                <c:pt idx="1981">
                  <c:v>5.2002314812853001E-2</c:v>
                </c:pt>
                <c:pt idx="1982">
                  <c:v>5.2025462959136397E-2</c:v>
                </c:pt>
                <c:pt idx="1983">
                  <c:v>5.2048611105419702E-2</c:v>
                </c:pt>
                <c:pt idx="1984">
                  <c:v>5.2071759258979E-2</c:v>
                </c:pt>
                <c:pt idx="1985">
                  <c:v>5.2094907405262403E-2</c:v>
                </c:pt>
                <c:pt idx="1986">
                  <c:v>5.2129629628325402E-2</c:v>
                </c:pt>
                <c:pt idx="1987">
                  <c:v>5.2152777774608701E-2</c:v>
                </c:pt>
                <c:pt idx="1988">
                  <c:v>5.2175925920892E-2</c:v>
                </c:pt>
                <c:pt idx="1989">
                  <c:v>5.2199074067175402E-2</c:v>
                </c:pt>
                <c:pt idx="1990">
                  <c:v>5.22222222207347E-2</c:v>
                </c:pt>
                <c:pt idx="1991">
                  <c:v>5.22569444437977E-2</c:v>
                </c:pt>
                <c:pt idx="1992">
                  <c:v>5.2280092590080998E-2</c:v>
                </c:pt>
                <c:pt idx="1993">
                  <c:v>5.2303240736364401E-2</c:v>
                </c:pt>
                <c:pt idx="1994">
                  <c:v>5.2326388882647699E-2</c:v>
                </c:pt>
                <c:pt idx="1995">
                  <c:v>5.2349537036206997E-2</c:v>
                </c:pt>
                <c:pt idx="1996">
                  <c:v>5.23726851824904E-2</c:v>
                </c:pt>
                <c:pt idx="1997">
                  <c:v>5.2407407405553399E-2</c:v>
                </c:pt>
                <c:pt idx="1998">
                  <c:v>5.2430555551836698E-2</c:v>
                </c:pt>
                <c:pt idx="1999">
                  <c:v>5.2453703698120101E-2</c:v>
                </c:pt>
                <c:pt idx="2000">
                  <c:v>5.2476851851679399E-2</c:v>
                </c:pt>
                <c:pt idx="2001">
                  <c:v>5.2499999997962697E-2</c:v>
                </c:pt>
                <c:pt idx="2002">
                  <c:v>5.2534722221025697E-2</c:v>
                </c:pt>
                <c:pt idx="2003">
                  <c:v>5.2557870367309099E-2</c:v>
                </c:pt>
                <c:pt idx="2004">
                  <c:v>5.2581018513592398E-2</c:v>
                </c:pt>
                <c:pt idx="2005">
                  <c:v>5.2604166659875801E-2</c:v>
                </c:pt>
                <c:pt idx="2006">
                  <c:v>5.2627314813435098E-2</c:v>
                </c:pt>
                <c:pt idx="2007">
                  <c:v>5.2662037036498098E-2</c:v>
                </c:pt>
                <c:pt idx="2008">
                  <c:v>5.2685185182781397E-2</c:v>
                </c:pt>
                <c:pt idx="2009">
                  <c:v>5.2708333329064799E-2</c:v>
                </c:pt>
                <c:pt idx="2010">
                  <c:v>5.2731481475348098E-2</c:v>
                </c:pt>
                <c:pt idx="2011">
                  <c:v>5.2754629628907403E-2</c:v>
                </c:pt>
                <c:pt idx="2012">
                  <c:v>5.27893518446945E-2</c:v>
                </c:pt>
                <c:pt idx="2013">
                  <c:v>5.2812499998253798E-2</c:v>
                </c:pt>
                <c:pt idx="2014">
                  <c:v>5.2835648144537103E-2</c:v>
                </c:pt>
                <c:pt idx="2015">
                  <c:v>5.2858796290820499E-2</c:v>
                </c:pt>
                <c:pt idx="2016">
                  <c:v>5.2881944444379797E-2</c:v>
                </c:pt>
                <c:pt idx="2017">
                  <c:v>5.2905092590663103E-2</c:v>
                </c:pt>
                <c:pt idx="2018">
                  <c:v>5.2939814813726102E-2</c:v>
                </c:pt>
                <c:pt idx="2019">
                  <c:v>5.2962962960009498E-2</c:v>
                </c:pt>
                <c:pt idx="2020">
                  <c:v>5.2986111106292803E-2</c:v>
                </c:pt>
                <c:pt idx="2021">
                  <c:v>5.3009259252576199E-2</c:v>
                </c:pt>
                <c:pt idx="2022">
                  <c:v>5.3032407406135497E-2</c:v>
                </c:pt>
                <c:pt idx="2023">
                  <c:v>5.3055555552418802E-2</c:v>
                </c:pt>
                <c:pt idx="2024">
                  <c:v>5.3090277775481802E-2</c:v>
                </c:pt>
                <c:pt idx="2025">
                  <c:v>5.3113425921765198E-2</c:v>
                </c:pt>
                <c:pt idx="2026">
                  <c:v>5.3136574068048503E-2</c:v>
                </c:pt>
                <c:pt idx="2027">
                  <c:v>5.3159722221607801E-2</c:v>
                </c:pt>
                <c:pt idx="2028">
                  <c:v>5.3182870367891197E-2</c:v>
                </c:pt>
                <c:pt idx="2029">
                  <c:v>5.3206018514174502E-2</c:v>
                </c:pt>
                <c:pt idx="2030">
                  <c:v>5.3240740737237502E-2</c:v>
                </c:pt>
                <c:pt idx="2031">
                  <c:v>5.32638888835208E-2</c:v>
                </c:pt>
                <c:pt idx="2032">
                  <c:v>5.3287037037080202E-2</c:v>
                </c:pt>
                <c:pt idx="2033">
                  <c:v>5.3310185183363501E-2</c:v>
                </c:pt>
                <c:pt idx="2034">
                  <c:v>5.3333333329646897E-2</c:v>
                </c:pt>
                <c:pt idx="2035">
                  <c:v>5.3368055552709799E-2</c:v>
                </c:pt>
                <c:pt idx="2036">
                  <c:v>5.3391203698993202E-2</c:v>
                </c:pt>
                <c:pt idx="2037">
                  <c:v>5.3414351845276598E-2</c:v>
                </c:pt>
                <c:pt idx="2038">
                  <c:v>5.3437499998835902E-2</c:v>
                </c:pt>
                <c:pt idx="2039">
                  <c:v>5.3460648145119201E-2</c:v>
                </c:pt>
                <c:pt idx="2040">
                  <c:v>5.3483796291402499E-2</c:v>
                </c:pt>
                <c:pt idx="2041">
                  <c:v>5.3518518514465499E-2</c:v>
                </c:pt>
                <c:pt idx="2042">
                  <c:v>5.3541666660748902E-2</c:v>
                </c:pt>
                <c:pt idx="2043">
                  <c:v>5.35648148143082E-2</c:v>
                </c:pt>
                <c:pt idx="2044">
                  <c:v>5.3587962960591498E-2</c:v>
                </c:pt>
                <c:pt idx="2045">
                  <c:v>5.3611111106874901E-2</c:v>
                </c:pt>
                <c:pt idx="2046">
                  <c:v>5.36458333299379E-2</c:v>
                </c:pt>
                <c:pt idx="2047">
                  <c:v>5.3668981476221199E-2</c:v>
                </c:pt>
                <c:pt idx="2048">
                  <c:v>5.3692129622504602E-2</c:v>
                </c:pt>
                <c:pt idx="2049">
                  <c:v>5.3715277776063899E-2</c:v>
                </c:pt>
                <c:pt idx="2050">
                  <c:v>5.3738425922347198E-2</c:v>
                </c:pt>
                <c:pt idx="2051">
                  <c:v>5.3761574068630601E-2</c:v>
                </c:pt>
                <c:pt idx="2052">
                  <c:v>5.37962962916936E-2</c:v>
                </c:pt>
                <c:pt idx="2053">
                  <c:v>5.3819444437976899E-2</c:v>
                </c:pt>
                <c:pt idx="2054">
                  <c:v>5.3842592591536197E-2</c:v>
                </c:pt>
                <c:pt idx="2055">
                  <c:v>5.3865740737819599E-2</c:v>
                </c:pt>
                <c:pt idx="2056">
                  <c:v>5.3888888884102898E-2</c:v>
                </c:pt>
                <c:pt idx="2057">
                  <c:v>5.3912037030386301E-2</c:v>
                </c:pt>
                <c:pt idx="2058">
                  <c:v>5.39467592534493E-2</c:v>
                </c:pt>
                <c:pt idx="2059">
                  <c:v>5.3969907407008598E-2</c:v>
                </c:pt>
                <c:pt idx="2060">
                  <c:v>5.3993055553291897E-2</c:v>
                </c:pt>
                <c:pt idx="2061">
                  <c:v>5.4016203699575299E-2</c:v>
                </c:pt>
                <c:pt idx="2062">
                  <c:v>5.4039351845858598E-2</c:v>
                </c:pt>
                <c:pt idx="2063">
                  <c:v>5.4062499999417903E-2</c:v>
                </c:pt>
                <c:pt idx="2064">
                  <c:v>5.4097222215205E-2</c:v>
                </c:pt>
                <c:pt idx="2065">
                  <c:v>5.4120370368764298E-2</c:v>
                </c:pt>
                <c:pt idx="2066">
                  <c:v>5.4143518515047603E-2</c:v>
                </c:pt>
                <c:pt idx="2067">
                  <c:v>5.4166666661330999E-2</c:v>
                </c:pt>
                <c:pt idx="2068">
                  <c:v>5.4189814814890297E-2</c:v>
                </c:pt>
                <c:pt idx="2069">
                  <c:v>5.4224537030677297E-2</c:v>
                </c:pt>
                <c:pt idx="2070">
                  <c:v>5.4247685184236602E-2</c:v>
                </c:pt>
                <c:pt idx="2071">
                  <c:v>5.4270833330519998E-2</c:v>
                </c:pt>
                <c:pt idx="2072">
                  <c:v>5.4293981476803303E-2</c:v>
                </c:pt>
                <c:pt idx="2073">
                  <c:v>5.4317129623086699E-2</c:v>
                </c:pt>
                <c:pt idx="2074">
                  <c:v>5.4340277776645997E-2</c:v>
                </c:pt>
                <c:pt idx="2075">
                  <c:v>5.4374999999709003E-2</c:v>
                </c:pt>
                <c:pt idx="2076">
                  <c:v>5.4398148145992302E-2</c:v>
                </c:pt>
                <c:pt idx="2077">
                  <c:v>5.4421296292275698E-2</c:v>
                </c:pt>
                <c:pt idx="2078">
                  <c:v>5.4444444438559003E-2</c:v>
                </c:pt>
                <c:pt idx="2079">
                  <c:v>5.4467592592118301E-2</c:v>
                </c:pt>
                <c:pt idx="2080">
                  <c:v>5.4490740738401697E-2</c:v>
                </c:pt>
                <c:pt idx="2081">
                  <c:v>5.4525462961464703E-2</c:v>
                </c:pt>
                <c:pt idx="2082">
                  <c:v>5.4548611107748002E-2</c:v>
                </c:pt>
                <c:pt idx="2083">
                  <c:v>5.4571759254031398E-2</c:v>
                </c:pt>
                <c:pt idx="2084">
                  <c:v>5.4594907400314703E-2</c:v>
                </c:pt>
                <c:pt idx="2085">
                  <c:v>5.4629629623377703E-2</c:v>
                </c:pt>
                <c:pt idx="2086">
                  <c:v>5.4652777776937E-2</c:v>
                </c:pt>
                <c:pt idx="2087">
                  <c:v>5.4675925923220403E-2</c:v>
                </c:pt>
                <c:pt idx="2088">
                  <c:v>5.4699074069503702E-2</c:v>
                </c:pt>
                <c:pt idx="2089">
                  <c:v>5.4722222215787097E-2</c:v>
                </c:pt>
                <c:pt idx="2090">
                  <c:v>5.4745370369346402E-2</c:v>
                </c:pt>
                <c:pt idx="2091">
                  <c:v>5.4780092592409402E-2</c:v>
                </c:pt>
                <c:pt idx="2092">
                  <c:v>5.48032407386927E-2</c:v>
                </c:pt>
                <c:pt idx="2093">
                  <c:v>5.4826388884976103E-2</c:v>
                </c:pt>
                <c:pt idx="2094">
                  <c:v>5.4849537031259402E-2</c:v>
                </c:pt>
                <c:pt idx="2095">
                  <c:v>5.4872685184818699E-2</c:v>
                </c:pt>
                <c:pt idx="2096">
                  <c:v>5.49074074006057E-2</c:v>
                </c:pt>
                <c:pt idx="2097">
                  <c:v>5.4930555554164998E-2</c:v>
                </c:pt>
                <c:pt idx="2098">
                  <c:v>5.49537037004484E-2</c:v>
                </c:pt>
                <c:pt idx="2099">
                  <c:v>5.4976851846731699E-2</c:v>
                </c:pt>
                <c:pt idx="2100">
                  <c:v>5.4999999993015102E-2</c:v>
                </c:pt>
                <c:pt idx="2101">
                  <c:v>5.5023148146574399E-2</c:v>
                </c:pt>
                <c:pt idx="2102">
                  <c:v>5.5057870369637399E-2</c:v>
                </c:pt>
                <c:pt idx="2103">
                  <c:v>5.5081018515920697E-2</c:v>
                </c:pt>
                <c:pt idx="2104">
                  <c:v>5.51041666622041E-2</c:v>
                </c:pt>
                <c:pt idx="2105">
                  <c:v>5.5127314808487399E-2</c:v>
                </c:pt>
                <c:pt idx="2106">
                  <c:v>5.5150462962046697E-2</c:v>
                </c:pt>
                <c:pt idx="2107">
                  <c:v>5.5173611108330099E-2</c:v>
                </c:pt>
                <c:pt idx="2108">
                  <c:v>5.5208333331393099E-2</c:v>
                </c:pt>
                <c:pt idx="2109">
                  <c:v>5.5231481477676397E-2</c:v>
                </c:pt>
                <c:pt idx="2110">
                  <c:v>5.52546296239598E-2</c:v>
                </c:pt>
                <c:pt idx="2111">
                  <c:v>5.5277777777519098E-2</c:v>
                </c:pt>
                <c:pt idx="2112">
                  <c:v>5.5312499993306098E-2</c:v>
                </c:pt>
                <c:pt idx="2113">
                  <c:v>5.5335648146865403E-2</c:v>
                </c:pt>
                <c:pt idx="2114">
                  <c:v>5.5358796293148799E-2</c:v>
                </c:pt>
                <c:pt idx="2115">
                  <c:v>5.5381944439432097E-2</c:v>
                </c:pt>
                <c:pt idx="2116">
                  <c:v>5.54050925857155E-2</c:v>
                </c:pt>
                <c:pt idx="2117">
                  <c:v>5.5428240739274798E-2</c:v>
                </c:pt>
                <c:pt idx="2118">
                  <c:v>5.5462962962337797E-2</c:v>
                </c:pt>
                <c:pt idx="2119">
                  <c:v>5.5486111108621103E-2</c:v>
                </c:pt>
                <c:pt idx="2120">
                  <c:v>5.5509259254904499E-2</c:v>
                </c:pt>
                <c:pt idx="2121">
                  <c:v>5.5532407401187797E-2</c:v>
                </c:pt>
                <c:pt idx="2122">
                  <c:v>5.5555555554747102E-2</c:v>
                </c:pt>
                <c:pt idx="2123">
                  <c:v>5.5578703701030498E-2</c:v>
                </c:pt>
                <c:pt idx="2124">
                  <c:v>5.5613425924093497E-2</c:v>
                </c:pt>
                <c:pt idx="2125">
                  <c:v>5.5636574070376803E-2</c:v>
                </c:pt>
                <c:pt idx="2126">
                  <c:v>5.5659722216660101E-2</c:v>
                </c:pt>
                <c:pt idx="2127">
                  <c:v>5.5682870370219503E-2</c:v>
                </c:pt>
                <c:pt idx="2128">
                  <c:v>5.5706018516502802E-2</c:v>
                </c:pt>
                <c:pt idx="2129">
                  <c:v>5.5740740739565801E-2</c:v>
                </c:pt>
                <c:pt idx="2130">
                  <c:v>5.5763888885849197E-2</c:v>
                </c:pt>
                <c:pt idx="2131">
                  <c:v>5.5787037032132503E-2</c:v>
                </c:pt>
                <c:pt idx="2132">
                  <c:v>5.5810185178415898E-2</c:v>
                </c:pt>
                <c:pt idx="2133">
                  <c:v>5.5833333331975203E-2</c:v>
                </c:pt>
                <c:pt idx="2134">
                  <c:v>5.5856481478258502E-2</c:v>
                </c:pt>
                <c:pt idx="2135">
                  <c:v>5.5891203701321501E-2</c:v>
                </c:pt>
                <c:pt idx="2136">
                  <c:v>5.5914351847604897E-2</c:v>
                </c:pt>
                <c:pt idx="2137">
                  <c:v>5.5937499993888203E-2</c:v>
                </c:pt>
                <c:pt idx="2138">
                  <c:v>5.59606481474475E-2</c:v>
                </c:pt>
                <c:pt idx="2139">
                  <c:v>5.5983796293730903E-2</c:v>
                </c:pt>
                <c:pt idx="2140">
                  <c:v>5.6006944440014202E-2</c:v>
                </c:pt>
                <c:pt idx="2141">
                  <c:v>5.6041666663077201E-2</c:v>
                </c:pt>
                <c:pt idx="2142">
                  <c:v>5.60648148093605E-2</c:v>
                </c:pt>
                <c:pt idx="2143">
                  <c:v>5.6087962962919798E-2</c:v>
                </c:pt>
                <c:pt idx="2144">
                  <c:v>5.61111111092032E-2</c:v>
                </c:pt>
                <c:pt idx="2145">
                  <c:v>5.6134259255486499E-2</c:v>
                </c:pt>
                <c:pt idx="2146">
                  <c:v>5.6168981478549498E-2</c:v>
                </c:pt>
                <c:pt idx="2147">
                  <c:v>5.6192129624832901E-2</c:v>
                </c:pt>
                <c:pt idx="2148">
                  <c:v>5.62152777711162E-2</c:v>
                </c:pt>
                <c:pt idx="2149">
                  <c:v>5.6238425924675498E-2</c:v>
                </c:pt>
                <c:pt idx="2150">
                  <c:v>5.62615740709589E-2</c:v>
                </c:pt>
                <c:pt idx="2151">
                  <c:v>5.62962962940219E-2</c:v>
                </c:pt>
                <c:pt idx="2152">
                  <c:v>5.6319444440305198E-2</c:v>
                </c:pt>
                <c:pt idx="2153">
                  <c:v>5.6342592586588601E-2</c:v>
                </c:pt>
                <c:pt idx="2154">
                  <c:v>5.6365740740147899E-2</c:v>
                </c:pt>
                <c:pt idx="2155">
                  <c:v>5.6388888886431197E-2</c:v>
                </c:pt>
                <c:pt idx="2156">
                  <c:v>5.6423611109494197E-2</c:v>
                </c:pt>
                <c:pt idx="2157">
                  <c:v>5.64467592557776E-2</c:v>
                </c:pt>
                <c:pt idx="2158">
                  <c:v>5.6469907402060898E-2</c:v>
                </c:pt>
                <c:pt idx="2159">
                  <c:v>5.6493055555620203E-2</c:v>
                </c:pt>
                <c:pt idx="2160">
                  <c:v>5.6516203701903599E-2</c:v>
                </c:pt>
                <c:pt idx="2161">
                  <c:v>5.6539351848186897E-2</c:v>
                </c:pt>
                <c:pt idx="2162">
                  <c:v>5.6574074071249897E-2</c:v>
                </c:pt>
                <c:pt idx="2163">
                  <c:v>5.65972222175333E-2</c:v>
                </c:pt>
                <c:pt idx="2164">
                  <c:v>5.6620370363816598E-2</c:v>
                </c:pt>
                <c:pt idx="2165">
                  <c:v>5.6643518517375903E-2</c:v>
                </c:pt>
                <c:pt idx="2166">
                  <c:v>5.6666666663659299E-2</c:v>
                </c:pt>
                <c:pt idx="2167">
                  <c:v>5.6701388886722298E-2</c:v>
                </c:pt>
                <c:pt idx="2168">
                  <c:v>5.6724537033005597E-2</c:v>
                </c:pt>
                <c:pt idx="2169">
                  <c:v>5.6747685179288999E-2</c:v>
                </c:pt>
                <c:pt idx="2170">
                  <c:v>5.6770833332848297E-2</c:v>
                </c:pt>
                <c:pt idx="2171">
                  <c:v>5.6793981479131603E-2</c:v>
                </c:pt>
                <c:pt idx="2172">
                  <c:v>5.6817129625414999E-2</c:v>
                </c:pt>
                <c:pt idx="2173">
                  <c:v>5.6851851848477998E-2</c:v>
                </c:pt>
                <c:pt idx="2174">
                  <c:v>5.6874999994761297E-2</c:v>
                </c:pt>
                <c:pt idx="2175">
                  <c:v>5.6898148141044699E-2</c:v>
                </c:pt>
                <c:pt idx="2176">
                  <c:v>5.6921296294603997E-2</c:v>
                </c:pt>
                <c:pt idx="2177">
                  <c:v>5.6944444440887303E-2</c:v>
                </c:pt>
                <c:pt idx="2178">
                  <c:v>5.6979166663950302E-2</c:v>
                </c:pt>
                <c:pt idx="2179">
                  <c:v>5.7002314810233698E-2</c:v>
                </c:pt>
                <c:pt idx="2180">
                  <c:v>5.7025462956516997E-2</c:v>
                </c:pt>
                <c:pt idx="2181">
                  <c:v>5.7048611110076301E-2</c:v>
                </c:pt>
                <c:pt idx="2182">
                  <c:v>5.7071759256359697E-2</c:v>
                </c:pt>
                <c:pt idx="2183">
                  <c:v>5.7094907402643003E-2</c:v>
                </c:pt>
                <c:pt idx="2184">
                  <c:v>5.7129629625706002E-2</c:v>
                </c:pt>
                <c:pt idx="2185">
                  <c:v>5.7152777771989398E-2</c:v>
                </c:pt>
                <c:pt idx="2186">
                  <c:v>5.7175925925548703E-2</c:v>
                </c:pt>
                <c:pt idx="2187">
                  <c:v>5.7199074071832001E-2</c:v>
                </c:pt>
                <c:pt idx="2188">
                  <c:v>5.7222222218115397E-2</c:v>
                </c:pt>
                <c:pt idx="2189">
                  <c:v>5.7256944441178403E-2</c:v>
                </c:pt>
                <c:pt idx="2190">
                  <c:v>5.7280092587461702E-2</c:v>
                </c:pt>
                <c:pt idx="2191">
                  <c:v>5.7303240733745098E-2</c:v>
                </c:pt>
                <c:pt idx="2192">
                  <c:v>5.7326388887304403E-2</c:v>
                </c:pt>
                <c:pt idx="2193">
                  <c:v>5.7349537033587701E-2</c:v>
                </c:pt>
                <c:pt idx="2194">
                  <c:v>5.7384259256650701E-2</c:v>
                </c:pt>
                <c:pt idx="2195">
                  <c:v>5.7407407402933999E-2</c:v>
                </c:pt>
                <c:pt idx="2196">
                  <c:v>5.7430555549217402E-2</c:v>
                </c:pt>
                <c:pt idx="2197">
                  <c:v>5.74537037027767E-2</c:v>
                </c:pt>
                <c:pt idx="2198">
                  <c:v>5.7476851849059998E-2</c:v>
                </c:pt>
                <c:pt idx="2199">
                  <c:v>5.7511574072122998E-2</c:v>
                </c:pt>
                <c:pt idx="2200">
                  <c:v>5.7534722218406401E-2</c:v>
                </c:pt>
                <c:pt idx="2201">
                  <c:v>5.7557870364689699E-2</c:v>
                </c:pt>
                <c:pt idx="2202">
                  <c:v>5.7581018518248997E-2</c:v>
                </c:pt>
                <c:pt idx="2203">
                  <c:v>5.76041666645324E-2</c:v>
                </c:pt>
                <c:pt idx="2204">
                  <c:v>5.7627314810815698E-2</c:v>
                </c:pt>
                <c:pt idx="2205">
                  <c:v>5.7662037033878698E-2</c:v>
                </c:pt>
                <c:pt idx="2206">
                  <c:v>5.76851851801621E-2</c:v>
                </c:pt>
                <c:pt idx="2207">
                  <c:v>5.7708333326445399E-2</c:v>
                </c:pt>
                <c:pt idx="2208">
                  <c:v>5.7731481480004697E-2</c:v>
                </c:pt>
                <c:pt idx="2209">
                  <c:v>5.77546296262881E-2</c:v>
                </c:pt>
                <c:pt idx="2210">
                  <c:v>5.7777777772571398E-2</c:v>
                </c:pt>
                <c:pt idx="2211">
                  <c:v>5.7812499995634398E-2</c:v>
                </c:pt>
                <c:pt idx="2212">
                  <c:v>5.78356481419178E-2</c:v>
                </c:pt>
                <c:pt idx="2213">
                  <c:v>5.7858796295477098E-2</c:v>
                </c:pt>
                <c:pt idx="2214">
                  <c:v>5.7881944441760397E-2</c:v>
                </c:pt>
                <c:pt idx="2215">
                  <c:v>5.7905092588043799E-2</c:v>
                </c:pt>
                <c:pt idx="2216">
                  <c:v>5.7928240734327098E-2</c:v>
                </c:pt>
                <c:pt idx="2217">
                  <c:v>5.7962962957390098E-2</c:v>
                </c:pt>
                <c:pt idx="2218">
                  <c:v>5.7986111110949402E-2</c:v>
                </c:pt>
                <c:pt idx="2219">
                  <c:v>5.8009259257232798E-2</c:v>
                </c:pt>
                <c:pt idx="2220">
                  <c:v>5.8032407403516097E-2</c:v>
                </c:pt>
                <c:pt idx="2221">
                  <c:v>5.8055555549799499E-2</c:v>
                </c:pt>
                <c:pt idx="2222">
                  <c:v>5.8090277772862499E-2</c:v>
                </c:pt>
                <c:pt idx="2223">
                  <c:v>5.8113425919145797E-2</c:v>
                </c:pt>
                <c:pt idx="2224">
                  <c:v>5.8136574072705102E-2</c:v>
                </c:pt>
                <c:pt idx="2225">
                  <c:v>5.8159722218988498E-2</c:v>
                </c:pt>
                <c:pt idx="2226">
                  <c:v>5.8182870365271797E-2</c:v>
                </c:pt>
                <c:pt idx="2227">
                  <c:v>5.8206018511555102E-2</c:v>
                </c:pt>
                <c:pt idx="2228">
                  <c:v>5.8240740734618102E-2</c:v>
                </c:pt>
                <c:pt idx="2229">
                  <c:v>5.8263888888177497E-2</c:v>
                </c:pt>
                <c:pt idx="2230">
                  <c:v>5.8287037034460802E-2</c:v>
                </c:pt>
                <c:pt idx="2231">
                  <c:v>5.8310185180744198E-2</c:v>
                </c:pt>
                <c:pt idx="2232">
                  <c:v>5.8344907403807197E-2</c:v>
                </c:pt>
                <c:pt idx="2233">
                  <c:v>5.8368055550090503E-2</c:v>
                </c:pt>
                <c:pt idx="2234">
                  <c:v>5.8391203703649801E-2</c:v>
                </c:pt>
                <c:pt idx="2235">
                  <c:v>5.8414351849933203E-2</c:v>
                </c:pt>
                <c:pt idx="2236">
                  <c:v>5.8437499996216502E-2</c:v>
                </c:pt>
                <c:pt idx="2237">
                  <c:v>5.8460648142499898E-2</c:v>
                </c:pt>
                <c:pt idx="2238">
                  <c:v>5.84953703655628E-2</c:v>
                </c:pt>
                <c:pt idx="2239">
                  <c:v>5.8518518511846203E-2</c:v>
                </c:pt>
                <c:pt idx="2240">
                  <c:v>5.8541666665405501E-2</c:v>
                </c:pt>
                <c:pt idx="2241">
                  <c:v>5.8564814811688903E-2</c:v>
                </c:pt>
                <c:pt idx="2242">
                  <c:v>5.8587962957972202E-2</c:v>
                </c:pt>
                <c:pt idx="2243">
                  <c:v>5.8611111104255501E-2</c:v>
                </c:pt>
                <c:pt idx="2244">
                  <c:v>5.86458333273185E-2</c:v>
                </c:pt>
                <c:pt idx="2245">
                  <c:v>5.8668981480877798E-2</c:v>
                </c:pt>
                <c:pt idx="2246">
                  <c:v>5.8692129627161201E-2</c:v>
                </c:pt>
                <c:pt idx="2247">
                  <c:v>5.8715277773444499E-2</c:v>
                </c:pt>
                <c:pt idx="2248">
                  <c:v>5.8749999996507499E-2</c:v>
                </c:pt>
                <c:pt idx="2249">
                  <c:v>5.8773148142790901E-2</c:v>
                </c:pt>
                <c:pt idx="2250">
                  <c:v>5.8796296296350199E-2</c:v>
                </c:pt>
                <c:pt idx="2251">
                  <c:v>5.8819444442633498E-2</c:v>
                </c:pt>
                <c:pt idx="2252">
                  <c:v>5.88425925889169E-2</c:v>
                </c:pt>
                <c:pt idx="2253">
                  <c:v>5.8865740735200199E-2</c:v>
                </c:pt>
                <c:pt idx="2254">
                  <c:v>5.8900462958263199E-2</c:v>
                </c:pt>
                <c:pt idx="2255">
                  <c:v>5.8923611104546601E-2</c:v>
                </c:pt>
                <c:pt idx="2256">
                  <c:v>5.8946759258105899E-2</c:v>
                </c:pt>
                <c:pt idx="2257">
                  <c:v>5.8969907404389198E-2</c:v>
                </c:pt>
                <c:pt idx="2258">
                  <c:v>5.89930555506726E-2</c:v>
                </c:pt>
                <c:pt idx="2259">
                  <c:v>5.9016203696955899E-2</c:v>
                </c:pt>
                <c:pt idx="2260">
                  <c:v>5.9050925920018899E-2</c:v>
                </c:pt>
                <c:pt idx="2261">
                  <c:v>5.9074074073578203E-2</c:v>
                </c:pt>
                <c:pt idx="2262">
                  <c:v>5.9097222219861599E-2</c:v>
                </c:pt>
                <c:pt idx="2263">
                  <c:v>5.9120370366144898E-2</c:v>
                </c:pt>
                <c:pt idx="2264">
                  <c:v>5.91435185124283E-2</c:v>
                </c:pt>
                <c:pt idx="2265">
                  <c:v>5.91782407354913E-2</c:v>
                </c:pt>
                <c:pt idx="2266">
                  <c:v>5.9201388881774598E-2</c:v>
                </c:pt>
                <c:pt idx="2267">
                  <c:v>5.9224537035333903E-2</c:v>
                </c:pt>
                <c:pt idx="2268">
                  <c:v>5.9247685181617299E-2</c:v>
                </c:pt>
                <c:pt idx="2269">
                  <c:v>5.9270833327900597E-2</c:v>
                </c:pt>
                <c:pt idx="2270">
                  <c:v>5.9305555550963597E-2</c:v>
                </c:pt>
                <c:pt idx="2271">
                  <c:v>5.9328703697247E-2</c:v>
                </c:pt>
                <c:pt idx="2272">
                  <c:v>5.9351851850806298E-2</c:v>
                </c:pt>
                <c:pt idx="2273">
                  <c:v>5.9374999997089603E-2</c:v>
                </c:pt>
                <c:pt idx="2274">
                  <c:v>5.9398148143372999E-2</c:v>
                </c:pt>
                <c:pt idx="2275">
                  <c:v>5.9421296289656297E-2</c:v>
                </c:pt>
                <c:pt idx="2276">
                  <c:v>5.9456018512719297E-2</c:v>
                </c:pt>
                <c:pt idx="2277">
                  <c:v>5.9479166666278602E-2</c:v>
                </c:pt>
                <c:pt idx="2278">
                  <c:v>5.9502314812561997E-2</c:v>
                </c:pt>
                <c:pt idx="2279">
                  <c:v>5.9525462958845303E-2</c:v>
                </c:pt>
                <c:pt idx="2280">
                  <c:v>5.9548611105128699E-2</c:v>
                </c:pt>
                <c:pt idx="2281">
                  <c:v>5.9571759258687899E-2</c:v>
                </c:pt>
                <c:pt idx="2282">
                  <c:v>5.9606481474474997E-2</c:v>
                </c:pt>
                <c:pt idx="2283">
                  <c:v>5.9629629628034302E-2</c:v>
                </c:pt>
                <c:pt idx="2284">
                  <c:v>5.9652777774317697E-2</c:v>
                </c:pt>
                <c:pt idx="2285">
                  <c:v>5.9675925920601003E-2</c:v>
                </c:pt>
                <c:pt idx="2286">
                  <c:v>5.9699074074160301E-2</c:v>
                </c:pt>
                <c:pt idx="2287">
                  <c:v>5.9733796289947398E-2</c:v>
                </c:pt>
                <c:pt idx="2288">
                  <c:v>5.9756944443506703E-2</c:v>
                </c:pt>
                <c:pt idx="2289">
                  <c:v>5.9780092589790002E-2</c:v>
                </c:pt>
                <c:pt idx="2290">
                  <c:v>5.9803240736073397E-2</c:v>
                </c:pt>
                <c:pt idx="2291">
                  <c:v>5.9826388882356703E-2</c:v>
                </c:pt>
                <c:pt idx="2292">
                  <c:v>5.9849537035916001E-2</c:v>
                </c:pt>
                <c:pt idx="2293">
                  <c:v>5.9884259258979E-2</c:v>
                </c:pt>
                <c:pt idx="2294">
                  <c:v>5.9907407405262403E-2</c:v>
                </c:pt>
                <c:pt idx="2295">
                  <c:v>5.9930555551545701E-2</c:v>
                </c:pt>
                <c:pt idx="2296">
                  <c:v>5.9953703697829E-2</c:v>
                </c:pt>
                <c:pt idx="2297">
                  <c:v>5.9976851851388402E-2</c:v>
                </c:pt>
                <c:pt idx="2298">
                  <c:v>6.0011574067175402E-2</c:v>
                </c:pt>
                <c:pt idx="2299">
                  <c:v>6.00347222207347E-2</c:v>
                </c:pt>
                <c:pt idx="2300">
                  <c:v>6.0057870367017999E-2</c:v>
                </c:pt>
                <c:pt idx="2301">
                  <c:v>6.0081018513301401E-2</c:v>
                </c:pt>
                <c:pt idx="2302">
                  <c:v>6.01041666595847E-2</c:v>
                </c:pt>
                <c:pt idx="2303">
                  <c:v>6.0127314813143998E-2</c:v>
                </c:pt>
                <c:pt idx="2304">
                  <c:v>6.0162037036206997E-2</c:v>
                </c:pt>
                <c:pt idx="2305">
                  <c:v>6.01851851824904E-2</c:v>
                </c:pt>
                <c:pt idx="2306">
                  <c:v>6.0208333328773699E-2</c:v>
                </c:pt>
                <c:pt idx="2307">
                  <c:v>6.0231481475057101E-2</c:v>
                </c:pt>
                <c:pt idx="2308">
                  <c:v>6.0254629628616399E-2</c:v>
                </c:pt>
                <c:pt idx="2309">
                  <c:v>6.0289351851679399E-2</c:v>
                </c:pt>
                <c:pt idx="2310">
                  <c:v>6.0312499997962697E-2</c:v>
                </c:pt>
                <c:pt idx="2311">
                  <c:v>6.03356481442461E-2</c:v>
                </c:pt>
                <c:pt idx="2312">
                  <c:v>6.0358796290529398E-2</c:v>
                </c:pt>
                <c:pt idx="2313">
                  <c:v>6.0381944444088703E-2</c:v>
                </c:pt>
                <c:pt idx="2314">
                  <c:v>6.0416666659875801E-2</c:v>
                </c:pt>
                <c:pt idx="2315">
                  <c:v>6.0439814813435098E-2</c:v>
                </c:pt>
                <c:pt idx="2316">
                  <c:v>6.0462962959718397E-2</c:v>
                </c:pt>
                <c:pt idx="2317">
                  <c:v>6.04861111060018E-2</c:v>
                </c:pt>
                <c:pt idx="2318">
                  <c:v>6.0509259252285098E-2</c:v>
                </c:pt>
                <c:pt idx="2319">
                  <c:v>6.0532407405844403E-2</c:v>
                </c:pt>
                <c:pt idx="2320">
                  <c:v>6.0567129628907403E-2</c:v>
                </c:pt>
                <c:pt idx="2321">
                  <c:v>6.0590277775190798E-2</c:v>
                </c:pt>
                <c:pt idx="2322">
                  <c:v>6.0613425921474097E-2</c:v>
                </c:pt>
                <c:pt idx="2323">
                  <c:v>6.06365740677575E-2</c:v>
                </c:pt>
                <c:pt idx="2324">
                  <c:v>6.0659722221316797E-2</c:v>
                </c:pt>
                <c:pt idx="2325">
                  <c:v>6.0682870367600103E-2</c:v>
                </c:pt>
                <c:pt idx="2326">
                  <c:v>6.0717592590663103E-2</c:v>
                </c:pt>
                <c:pt idx="2327">
                  <c:v>6.0740740736946498E-2</c:v>
                </c:pt>
                <c:pt idx="2328">
                  <c:v>6.0763888883229797E-2</c:v>
                </c:pt>
                <c:pt idx="2329">
                  <c:v>6.0787037036789102E-2</c:v>
                </c:pt>
                <c:pt idx="2330">
                  <c:v>6.0810185183072497E-2</c:v>
                </c:pt>
                <c:pt idx="2331">
                  <c:v>6.0844907406135497E-2</c:v>
                </c:pt>
                <c:pt idx="2332">
                  <c:v>6.0868055552418802E-2</c:v>
                </c:pt>
                <c:pt idx="2333">
                  <c:v>6.0891203698702198E-2</c:v>
                </c:pt>
                <c:pt idx="2334">
                  <c:v>6.0914351844985497E-2</c:v>
                </c:pt>
                <c:pt idx="2335">
                  <c:v>6.0937499998544802E-2</c:v>
                </c:pt>
                <c:pt idx="2336">
                  <c:v>6.0960648144828197E-2</c:v>
                </c:pt>
                <c:pt idx="2337">
                  <c:v>6.0995370367891197E-2</c:v>
                </c:pt>
                <c:pt idx="2338">
                  <c:v>6.1018518514174502E-2</c:v>
                </c:pt>
                <c:pt idx="2339">
                  <c:v>6.1041666660457801E-2</c:v>
                </c:pt>
                <c:pt idx="2340">
                  <c:v>6.1064814814017203E-2</c:v>
                </c:pt>
                <c:pt idx="2341">
                  <c:v>6.1087962960300501E-2</c:v>
                </c:pt>
                <c:pt idx="2342">
                  <c:v>6.1111111106583897E-2</c:v>
                </c:pt>
                <c:pt idx="2343">
                  <c:v>6.1145833329646897E-2</c:v>
                </c:pt>
                <c:pt idx="2344">
                  <c:v>6.1168981475930202E-2</c:v>
                </c:pt>
                <c:pt idx="2345">
                  <c:v>6.11921296294895E-2</c:v>
                </c:pt>
                <c:pt idx="2346">
                  <c:v>6.1215277775772799E-2</c:v>
                </c:pt>
                <c:pt idx="2347">
                  <c:v>6.1238425922056201E-2</c:v>
                </c:pt>
                <c:pt idx="2348">
                  <c:v>6.1273148145119201E-2</c:v>
                </c:pt>
                <c:pt idx="2349">
                  <c:v>6.1296296291402499E-2</c:v>
                </c:pt>
                <c:pt idx="2350">
                  <c:v>6.1319444437685902E-2</c:v>
                </c:pt>
                <c:pt idx="2351">
                  <c:v>6.13425925912452E-2</c:v>
                </c:pt>
                <c:pt idx="2352">
                  <c:v>6.1365740737528499E-2</c:v>
                </c:pt>
                <c:pt idx="2353">
                  <c:v>6.1400462960591498E-2</c:v>
                </c:pt>
                <c:pt idx="2354">
                  <c:v>6.1423611106874901E-2</c:v>
                </c:pt>
                <c:pt idx="2355">
                  <c:v>6.1446759253158199E-2</c:v>
                </c:pt>
                <c:pt idx="2356">
                  <c:v>6.1469907406717497E-2</c:v>
                </c:pt>
                <c:pt idx="2357">
                  <c:v>6.14930555530009E-2</c:v>
                </c:pt>
                <c:pt idx="2358">
                  <c:v>6.1516203699284198E-2</c:v>
                </c:pt>
                <c:pt idx="2359">
                  <c:v>6.1550925922347198E-2</c:v>
                </c:pt>
                <c:pt idx="2360">
                  <c:v>6.1574074068630601E-2</c:v>
                </c:pt>
                <c:pt idx="2361">
                  <c:v>6.1597222222189899E-2</c:v>
                </c:pt>
                <c:pt idx="2362">
                  <c:v>6.1620370368473197E-2</c:v>
                </c:pt>
                <c:pt idx="2363">
                  <c:v>6.16435185147566E-2</c:v>
                </c:pt>
                <c:pt idx="2364">
                  <c:v>6.1678240737819599E-2</c:v>
                </c:pt>
                <c:pt idx="2365">
                  <c:v>6.1701388884102898E-2</c:v>
                </c:pt>
                <c:pt idx="2366">
                  <c:v>6.1724537030386301E-2</c:v>
                </c:pt>
                <c:pt idx="2367">
                  <c:v>6.1747685183945598E-2</c:v>
                </c:pt>
                <c:pt idx="2368">
                  <c:v>6.1770833330228897E-2</c:v>
                </c:pt>
                <c:pt idx="2369">
                  <c:v>6.1805555553291897E-2</c:v>
                </c:pt>
                <c:pt idx="2370">
                  <c:v>6.1828703699575299E-2</c:v>
                </c:pt>
                <c:pt idx="2371">
                  <c:v>6.1851851845858598E-2</c:v>
                </c:pt>
                <c:pt idx="2372">
                  <c:v>6.1874999999417903E-2</c:v>
                </c:pt>
                <c:pt idx="2373">
                  <c:v>6.1898148145701298E-2</c:v>
                </c:pt>
                <c:pt idx="2374">
                  <c:v>6.1932870368764298E-2</c:v>
                </c:pt>
                <c:pt idx="2375">
                  <c:v>6.1956018515047603E-2</c:v>
                </c:pt>
                <c:pt idx="2376">
                  <c:v>6.1979166661330902E-2</c:v>
                </c:pt>
                <c:pt idx="2377">
                  <c:v>6.2002314814890297E-2</c:v>
                </c:pt>
                <c:pt idx="2378">
                  <c:v>6.2025462961173602E-2</c:v>
                </c:pt>
                <c:pt idx="2379">
                  <c:v>6.2048611107456998E-2</c:v>
                </c:pt>
                <c:pt idx="2380">
                  <c:v>6.2083333330519998E-2</c:v>
                </c:pt>
                <c:pt idx="2381">
                  <c:v>6.2106481476803303E-2</c:v>
                </c:pt>
                <c:pt idx="2382">
                  <c:v>6.2129629623086699E-2</c:v>
                </c:pt>
                <c:pt idx="2383">
                  <c:v>6.2152777776645997E-2</c:v>
                </c:pt>
                <c:pt idx="2384">
                  <c:v>6.2175925922929302E-2</c:v>
                </c:pt>
                <c:pt idx="2385">
                  <c:v>6.2199074069212698E-2</c:v>
                </c:pt>
                <c:pt idx="2386">
                  <c:v>6.2233796292275698E-2</c:v>
                </c:pt>
                <c:pt idx="2387">
                  <c:v>6.2256944438559003E-2</c:v>
                </c:pt>
                <c:pt idx="2388">
                  <c:v>6.2280092592118301E-2</c:v>
                </c:pt>
                <c:pt idx="2389">
                  <c:v>6.2303240738401697E-2</c:v>
                </c:pt>
                <c:pt idx="2390">
                  <c:v>6.2326388884685002E-2</c:v>
                </c:pt>
                <c:pt idx="2391">
                  <c:v>6.2349537030968398E-2</c:v>
                </c:pt>
                <c:pt idx="2392">
                  <c:v>6.2384259254031398E-2</c:v>
                </c:pt>
                <c:pt idx="2393">
                  <c:v>6.2407407400314703E-2</c:v>
                </c:pt>
                <c:pt idx="2394">
                  <c:v>6.2430555553874001E-2</c:v>
                </c:pt>
                <c:pt idx="2395">
                  <c:v>6.2453703700157299E-2</c:v>
                </c:pt>
                <c:pt idx="2396">
                  <c:v>6.2488425923220403E-2</c:v>
                </c:pt>
                <c:pt idx="2397">
                  <c:v>6.2511574069503695E-2</c:v>
                </c:pt>
                <c:pt idx="2398">
                  <c:v>6.2534722215787E-2</c:v>
                </c:pt>
                <c:pt idx="2399">
                  <c:v>6.2557870369346402E-2</c:v>
                </c:pt>
                <c:pt idx="2400">
                  <c:v>6.2581018515629694E-2</c:v>
                </c:pt>
                <c:pt idx="2401">
                  <c:v>6.2604166661912999E-2</c:v>
                </c:pt>
                <c:pt idx="2402">
                  <c:v>6.2638888884975999E-2</c:v>
                </c:pt>
                <c:pt idx="2403">
                  <c:v>6.2662037031259402E-2</c:v>
                </c:pt>
                <c:pt idx="2404">
                  <c:v>6.2685185184818706E-2</c:v>
                </c:pt>
                <c:pt idx="2405">
                  <c:v>6.2708333331102095E-2</c:v>
                </c:pt>
                <c:pt idx="2406">
                  <c:v>6.2731481477385401E-2</c:v>
                </c:pt>
                <c:pt idx="2407">
                  <c:v>6.27662037004484E-2</c:v>
                </c:pt>
                <c:pt idx="2408">
                  <c:v>6.2789351846731706E-2</c:v>
                </c:pt>
                <c:pt idx="2409">
                  <c:v>6.2812499993015095E-2</c:v>
                </c:pt>
                <c:pt idx="2410">
                  <c:v>6.2835648146574399E-2</c:v>
                </c:pt>
                <c:pt idx="2411">
                  <c:v>6.2858796292857705E-2</c:v>
                </c:pt>
                <c:pt idx="2412">
                  <c:v>6.2893518515920704E-2</c:v>
                </c:pt>
                <c:pt idx="2413">
                  <c:v>6.2916666662204093E-2</c:v>
                </c:pt>
                <c:pt idx="2414">
                  <c:v>6.2939814808487399E-2</c:v>
                </c:pt>
                <c:pt idx="2415">
                  <c:v>6.2962962962046704E-2</c:v>
                </c:pt>
                <c:pt idx="2416">
                  <c:v>6.2986111108330106E-2</c:v>
                </c:pt>
                <c:pt idx="2417">
                  <c:v>6.3009259254613398E-2</c:v>
                </c:pt>
                <c:pt idx="2418">
                  <c:v>6.3043981477676397E-2</c:v>
                </c:pt>
                <c:pt idx="2419">
                  <c:v>6.30671296239598E-2</c:v>
                </c:pt>
                <c:pt idx="2420">
                  <c:v>6.3090277777519105E-2</c:v>
                </c:pt>
                <c:pt idx="2421">
                  <c:v>6.3113425923802396E-2</c:v>
                </c:pt>
                <c:pt idx="2422">
                  <c:v>6.3136574070085799E-2</c:v>
                </c:pt>
                <c:pt idx="2423">
                  <c:v>6.3171296293148799E-2</c:v>
                </c:pt>
                <c:pt idx="2424">
                  <c:v>6.3194444439432104E-2</c:v>
                </c:pt>
                <c:pt idx="2425">
                  <c:v>6.3217592585715507E-2</c:v>
                </c:pt>
                <c:pt idx="2426">
                  <c:v>6.3240740739274798E-2</c:v>
                </c:pt>
                <c:pt idx="2427">
                  <c:v>6.3263888885558103E-2</c:v>
                </c:pt>
                <c:pt idx="2428">
                  <c:v>6.3287037031841506E-2</c:v>
                </c:pt>
                <c:pt idx="2429">
                  <c:v>6.3321759254904506E-2</c:v>
                </c:pt>
                <c:pt idx="2430">
                  <c:v>6.3344907401187797E-2</c:v>
                </c:pt>
                <c:pt idx="2431">
                  <c:v>6.3368055554747102E-2</c:v>
                </c:pt>
                <c:pt idx="2432">
                  <c:v>6.3391203701030505E-2</c:v>
                </c:pt>
                <c:pt idx="2433">
                  <c:v>6.3414351847313796E-2</c:v>
                </c:pt>
                <c:pt idx="2434">
                  <c:v>6.3449074070376796E-2</c:v>
                </c:pt>
                <c:pt idx="2435">
                  <c:v>6.3472222216660198E-2</c:v>
                </c:pt>
                <c:pt idx="2436">
                  <c:v>6.3495370370219406E-2</c:v>
                </c:pt>
                <c:pt idx="2437">
                  <c:v>6.3518518516502795E-2</c:v>
                </c:pt>
                <c:pt idx="2438">
                  <c:v>6.35416666627861E-2</c:v>
                </c:pt>
                <c:pt idx="2439">
                  <c:v>6.3564814809069503E-2</c:v>
                </c:pt>
                <c:pt idx="2440">
                  <c:v>6.3599537032132503E-2</c:v>
                </c:pt>
                <c:pt idx="2441">
                  <c:v>6.3622685178415905E-2</c:v>
                </c:pt>
                <c:pt idx="2442">
                  <c:v>6.3645833331975099E-2</c:v>
                </c:pt>
                <c:pt idx="2443">
                  <c:v>6.3668981478258502E-2</c:v>
                </c:pt>
                <c:pt idx="2444">
                  <c:v>6.3692129624541904E-2</c:v>
                </c:pt>
                <c:pt idx="2445">
                  <c:v>6.3726851847604904E-2</c:v>
                </c:pt>
                <c:pt idx="2446">
                  <c:v>6.3749999993888196E-2</c:v>
                </c:pt>
                <c:pt idx="2447">
                  <c:v>6.37731481474475E-2</c:v>
                </c:pt>
                <c:pt idx="2448">
                  <c:v>6.3796296293730903E-2</c:v>
                </c:pt>
                <c:pt idx="2449">
                  <c:v>6.3819444440014195E-2</c:v>
                </c:pt>
                <c:pt idx="2450">
                  <c:v>6.38425925862975E-2</c:v>
                </c:pt>
                <c:pt idx="2451">
                  <c:v>6.38773148093605E-2</c:v>
                </c:pt>
                <c:pt idx="2452">
                  <c:v>6.3900462962919805E-2</c:v>
                </c:pt>
                <c:pt idx="2453">
                  <c:v>6.3923611109203193E-2</c:v>
                </c:pt>
                <c:pt idx="2454">
                  <c:v>6.3946759255486499E-2</c:v>
                </c:pt>
                <c:pt idx="2455">
                  <c:v>6.3969907401769902E-2</c:v>
                </c:pt>
                <c:pt idx="2456">
                  <c:v>6.3993055555329206E-2</c:v>
                </c:pt>
                <c:pt idx="2457">
                  <c:v>6.4027777771116207E-2</c:v>
                </c:pt>
                <c:pt idx="2458">
                  <c:v>6.4050925924675498E-2</c:v>
                </c:pt>
                <c:pt idx="2459">
                  <c:v>6.40740740709589E-2</c:v>
                </c:pt>
                <c:pt idx="2460">
                  <c:v>6.4097222217242206E-2</c:v>
                </c:pt>
                <c:pt idx="2461">
                  <c:v>6.4120370363525594E-2</c:v>
                </c:pt>
                <c:pt idx="2462">
                  <c:v>6.4155092586588594E-2</c:v>
                </c:pt>
                <c:pt idx="2463">
                  <c:v>6.4178240740147899E-2</c:v>
                </c:pt>
                <c:pt idx="2464">
                  <c:v>6.4201388886431204E-2</c:v>
                </c:pt>
                <c:pt idx="2465">
                  <c:v>6.4224537032714593E-2</c:v>
                </c:pt>
                <c:pt idx="2466">
                  <c:v>6.4247685178997899E-2</c:v>
                </c:pt>
                <c:pt idx="2467">
                  <c:v>6.4270833332557203E-2</c:v>
                </c:pt>
                <c:pt idx="2468">
                  <c:v>6.4305555555620203E-2</c:v>
                </c:pt>
                <c:pt idx="2469">
                  <c:v>6.4328703701903606E-2</c:v>
                </c:pt>
                <c:pt idx="2470">
                  <c:v>6.4351851848186897E-2</c:v>
                </c:pt>
                <c:pt idx="2471">
                  <c:v>6.43749999944703E-2</c:v>
                </c:pt>
                <c:pt idx="2472">
                  <c:v>6.4398148148029605E-2</c:v>
                </c:pt>
                <c:pt idx="2473">
                  <c:v>6.4432870363816605E-2</c:v>
                </c:pt>
                <c:pt idx="2474">
                  <c:v>6.4456018517375896E-2</c:v>
                </c:pt>
                <c:pt idx="2475">
                  <c:v>6.4479166663659299E-2</c:v>
                </c:pt>
                <c:pt idx="2476">
                  <c:v>6.4502314809942604E-2</c:v>
                </c:pt>
                <c:pt idx="2477">
                  <c:v>6.4525462956226007E-2</c:v>
                </c:pt>
                <c:pt idx="2478">
                  <c:v>6.4548611109785298E-2</c:v>
                </c:pt>
                <c:pt idx="2479">
                  <c:v>6.4583333332848297E-2</c:v>
                </c:pt>
                <c:pt idx="2480">
                  <c:v>6.4606481479131603E-2</c:v>
                </c:pt>
                <c:pt idx="2481">
                  <c:v>6.4629629625415005E-2</c:v>
                </c:pt>
                <c:pt idx="2482">
                  <c:v>6.4652777771698297E-2</c:v>
                </c:pt>
                <c:pt idx="2483">
                  <c:v>6.4675925925257602E-2</c:v>
                </c:pt>
                <c:pt idx="2484">
                  <c:v>6.4710648141044699E-2</c:v>
                </c:pt>
                <c:pt idx="2485">
                  <c:v>6.4733796294604004E-2</c:v>
                </c:pt>
                <c:pt idx="2486">
                  <c:v>6.4756944440887296E-2</c:v>
                </c:pt>
                <c:pt idx="2487">
                  <c:v>6.4780092587170698E-2</c:v>
                </c:pt>
                <c:pt idx="2488">
                  <c:v>6.4814814810233698E-2</c:v>
                </c:pt>
                <c:pt idx="2489">
                  <c:v>6.4837962956517003E-2</c:v>
                </c:pt>
                <c:pt idx="2490">
                  <c:v>6.4861111110076294E-2</c:v>
                </c:pt>
                <c:pt idx="2491">
                  <c:v>6.4884259256359697E-2</c:v>
                </c:pt>
                <c:pt idx="2492">
                  <c:v>6.4907407402643003E-2</c:v>
                </c:pt>
                <c:pt idx="2493">
                  <c:v>6.4930555548926405E-2</c:v>
                </c:pt>
                <c:pt idx="2494">
                  <c:v>6.4965277771989405E-2</c:v>
                </c:pt>
                <c:pt idx="2495">
                  <c:v>6.4988425925548696E-2</c:v>
                </c:pt>
                <c:pt idx="2496">
                  <c:v>6.5011574071832001E-2</c:v>
                </c:pt>
                <c:pt idx="2497">
                  <c:v>6.5034722218115404E-2</c:v>
                </c:pt>
                <c:pt idx="2498">
                  <c:v>6.5057870364398696E-2</c:v>
                </c:pt>
                <c:pt idx="2499">
                  <c:v>6.5092592587461695E-2</c:v>
                </c:pt>
                <c:pt idx="2500">
                  <c:v>6.5115740733745001E-2</c:v>
                </c:pt>
                <c:pt idx="2501">
                  <c:v>6.5138888887304305E-2</c:v>
                </c:pt>
                <c:pt idx="2502">
                  <c:v>6.5162037033587694E-2</c:v>
                </c:pt>
                <c:pt idx="2503">
                  <c:v>6.5185185179871E-2</c:v>
                </c:pt>
                <c:pt idx="2504">
                  <c:v>6.5219907402933999E-2</c:v>
                </c:pt>
                <c:pt idx="2505">
                  <c:v>6.5243055549217402E-2</c:v>
                </c:pt>
                <c:pt idx="2506">
                  <c:v>6.5266203702776707E-2</c:v>
                </c:pt>
                <c:pt idx="2507">
                  <c:v>6.5289351849059998E-2</c:v>
                </c:pt>
                <c:pt idx="2508">
                  <c:v>6.5312499995343401E-2</c:v>
                </c:pt>
                <c:pt idx="2509">
                  <c:v>6.5335648141626707E-2</c:v>
                </c:pt>
                <c:pt idx="2510">
                  <c:v>6.5370370364689706E-2</c:v>
                </c:pt>
                <c:pt idx="2511">
                  <c:v>6.5393518518248997E-2</c:v>
                </c:pt>
                <c:pt idx="2512">
                  <c:v>6.54166666645324E-2</c:v>
                </c:pt>
                <c:pt idx="2513">
                  <c:v>6.5439814810815705E-2</c:v>
                </c:pt>
                <c:pt idx="2514">
                  <c:v>6.5462962957099094E-2</c:v>
                </c:pt>
                <c:pt idx="2515">
                  <c:v>6.5497685180162094E-2</c:v>
                </c:pt>
                <c:pt idx="2516">
                  <c:v>6.5520833326445399E-2</c:v>
                </c:pt>
                <c:pt idx="2517">
                  <c:v>6.5543981480004704E-2</c:v>
                </c:pt>
                <c:pt idx="2518">
                  <c:v>6.5567129626288106E-2</c:v>
                </c:pt>
                <c:pt idx="2519">
                  <c:v>6.5590277772571398E-2</c:v>
                </c:pt>
                <c:pt idx="2520">
                  <c:v>6.5613425918854801E-2</c:v>
                </c:pt>
                <c:pt idx="2521">
                  <c:v>6.56481481419178E-2</c:v>
                </c:pt>
                <c:pt idx="2522">
                  <c:v>6.5671296295477105E-2</c:v>
                </c:pt>
                <c:pt idx="2523">
                  <c:v>6.5694444441760397E-2</c:v>
                </c:pt>
                <c:pt idx="2524">
                  <c:v>6.5717592588043799E-2</c:v>
                </c:pt>
                <c:pt idx="2525">
                  <c:v>6.5740740734327105E-2</c:v>
                </c:pt>
                <c:pt idx="2526">
                  <c:v>6.5763888887886396E-2</c:v>
                </c:pt>
                <c:pt idx="2527">
                  <c:v>6.5798611110949395E-2</c:v>
                </c:pt>
                <c:pt idx="2528">
                  <c:v>6.5821759257232798E-2</c:v>
                </c:pt>
                <c:pt idx="2529">
                  <c:v>6.5844907403516104E-2</c:v>
                </c:pt>
                <c:pt idx="2530">
                  <c:v>6.5868055549799506E-2</c:v>
                </c:pt>
                <c:pt idx="2531">
                  <c:v>6.5891203703358797E-2</c:v>
                </c:pt>
                <c:pt idx="2532">
                  <c:v>6.5925925919145797E-2</c:v>
                </c:pt>
                <c:pt idx="2533">
                  <c:v>6.5949074072705102E-2</c:v>
                </c:pt>
                <c:pt idx="2534">
                  <c:v>6.5972222218988505E-2</c:v>
                </c:pt>
                <c:pt idx="2535">
                  <c:v>6.5995370365271797E-2</c:v>
                </c:pt>
                <c:pt idx="2536">
                  <c:v>6.6018518511555102E-2</c:v>
                </c:pt>
                <c:pt idx="2537">
                  <c:v>6.6053240734618199E-2</c:v>
                </c:pt>
                <c:pt idx="2538">
                  <c:v>6.6076388888177406E-2</c:v>
                </c:pt>
                <c:pt idx="2539">
                  <c:v>6.6099537034460795E-2</c:v>
                </c:pt>
                <c:pt idx="2540">
                  <c:v>6.6122685180744198E-2</c:v>
                </c:pt>
                <c:pt idx="2541">
                  <c:v>6.6145833327027503E-2</c:v>
                </c:pt>
                <c:pt idx="2542">
                  <c:v>6.6180555550090503E-2</c:v>
                </c:pt>
                <c:pt idx="2543">
                  <c:v>6.6203703703649794E-2</c:v>
                </c:pt>
                <c:pt idx="2544">
                  <c:v>6.6226851849933197E-2</c:v>
                </c:pt>
                <c:pt idx="2545">
                  <c:v>6.6249999996216502E-2</c:v>
                </c:pt>
                <c:pt idx="2546">
                  <c:v>6.6273148142499794E-2</c:v>
                </c:pt>
                <c:pt idx="2547">
                  <c:v>6.6307870365562793E-2</c:v>
                </c:pt>
                <c:pt idx="2548">
                  <c:v>6.6331018511846196E-2</c:v>
                </c:pt>
                <c:pt idx="2549">
                  <c:v>6.6354166665405501E-2</c:v>
                </c:pt>
                <c:pt idx="2550">
                  <c:v>6.6377314811688903E-2</c:v>
                </c:pt>
                <c:pt idx="2551">
                  <c:v>6.6400462957972195E-2</c:v>
                </c:pt>
                <c:pt idx="2552">
                  <c:v>6.6423611104255501E-2</c:v>
                </c:pt>
                <c:pt idx="2553">
                  <c:v>6.64583333273185E-2</c:v>
                </c:pt>
                <c:pt idx="2554">
                  <c:v>6.6481481480877805E-2</c:v>
                </c:pt>
                <c:pt idx="2555">
                  <c:v>6.6504629627161194E-2</c:v>
                </c:pt>
                <c:pt idx="2556">
                  <c:v>6.6527777773444499E-2</c:v>
                </c:pt>
                <c:pt idx="2557">
                  <c:v>6.6550925919727902E-2</c:v>
                </c:pt>
                <c:pt idx="2558">
                  <c:v>6.6574074073287207E-2</c:v>
                </c:pt>
                <c:pt idx="2559">
                  <c:v>6.6608796296350206E-2</c:v>
                </c:pt>
                <c:pt idx="2560">
                  <c:v>6.6631944442633498E-2</c:v>
                </c:pt>
                <c:pt idx="2561">
                  <c:v>6.66550925889169E-2</c:v>
                </c:pt>
                <c:pt idx="2562">
                  <c:v>6.6678240735200206E-2</c:v>
                </c:pt>
                <c:pt idx="2563">
                  <c:v>6.6701388888759497E-2</c:v>
                </c:pt>
                <c:pt idx="2564">
                  <c:v>6.67245370350429E-2</c:v>
                </c:pt>
                <c:pt idx="2565">
                  <c:v>6.6759259258105899E-2</c:v>
                </c:pt>
                <c:pt idx="2566">
                  <c:v>6.6782407404389205E-2</c:v>
                </c:pt>
                <c:pt idx="2567">
                  <c:v>6.6805555550672593E-2</c:v>
                </c:pt>
                <c:pt idx="2568">
                  <c:v>6.6828703696955899E-2</c:v>
                </c:pt>
                <c:pt idx="2569">
                  <c:v>6.6851851850515204E-2</c:v>
                </c:pt>
                <c:pt idx="2570">
                  <c:v>6.6886574073578203E-2</c:v>
                </c:pt>
                <c:pt idx="2571">
                  <c:v>6.6909722219861606E-2</c:v>
                </c:pt>
                <c:pt idx="2572">
                  <c:v>6.6932870366144898E-2</c:v>
                </c:pt>
                <c:pt idx="2573">
                  <c:v>6.69560185124283E-2</c:v>
                </c:pt>
                <c:pt idx="2574">
                  <c:v>6.6979166665987494E-2</c:v>
                </c:pt>
                <c:pt idx="2575">
                  <c:v>6.7013888881774605E-2</c:v>
                </c:pt>
                <c:pt idx="2576">
                  <c:v>6.7037037035333896E-2</c:v>
                </c:pt>
                <c:pt idx="2577">
                  <c:v>6.7060185181617299E-2</c:v>
                </c:pt>
                <c:pt idx="2578">
                  <c:v>6.7083333327900604E-2</c:v>
                </c:pt>
                <c:pt idx="2579">
                  <c:v>6.7106481481459895E-2</c:v>
                </c:pt>
                <c:pt idx="2580">
                  <c:v>6.7129629627743298E-2</c:v>
                </c:pt>
                <c:pt idx="2581">
                  <c:v>6.7164351850806298E-2</c:v>
                </c:pt>
                <c:pt idx="2582">
                  <c:v>6.7187499997089603E-2</c:v>
                </c:pt>
                <c:pt idx="2583">
                  <c:v>6.7210648143373006E-2</c:v>
                </c:pt>
                <c:pt idx="2584">
                  <c:v>6.7233796289656297E-2</c:v>
                </c:pt>
                <c:pt idx="2585">
                  <c:v>6.7256944443215602E-2</c:v>
                </c:pt>
                <c:pt idx="2586">
                  <c:v>6.7280092589498894E-2</c:v>
                </c:pt>
                <c:pt idx="2587">
                  <c:v>6.7314814812562004E-2</c:v>
                </c:pt>
                <c:pt idx="2588">
                  <c:v>6.7337962958845296E-2</c:v>
                </c:pt>
                <c:pt idx="2589">
                  <c:v>6.7361111105128699E-2</c:v>
                </c:pt>
                <c:pt idx="2590">
                  <c:v>6.7384259258688003E-2</c:v>
                </c:pt>
                <c:pt idx="2591">
                  <c:v>6.7407407404971295E-2</c:v>
                </c:pt>
                <c:pt idx="2592">
                  <c:v>6.7442129628034295E-2</c:v>
                </c:pt>
                <c:pt idx="2593">
                  <c:v>6.7465277774317697E-2</c:v>
                </c:pt>
                <c:pt idx="2594">
                  <c:v>6.7488425920601003E-2</c:v>
                </c:pt>
                <c:pt idx="2595">
                  <c:v>6.7511574074160294E-2</c:v>
                </c:pt>
                <c:pt idx="2596">
                  <c:v>6.7534722220443696E-2</c:v>
                </c:pt>
                <c:pt idx="2597">
                  <c:v>6.7569444443506696E-2</c:v>
                </c:pt>
                <c:pt idx="2598">
                  <c:v>6.7592592589790002E-2</c:v>
                </c:pt>
                <c:pt idx="2599">
                  <c:v>6.7615740736073293E-2</c:v>
                </c:pt>
                <c:pt idx="2600">
                  <c:v>6.7638888882356696E-2</c:v>
                </c:pt>
                <c:pt idx="2601">
                  <c:v>6.7662037035916001E-2</c:v>
                </c:pt>
                <c:pt idx="2602">
                  <c:v>6.7696759258979E-2</c:v>
                </c:pt>
                <c:pt idx="2603">
                  <c:v>6.7719907405262403E-2</c:v>
                </c:pt>
                <c:pt idx="2604">
                  <c:v>6.7743055551545694E-2</c:v>
                </c:pt>
                <c:pt idx="2605">
                  <c:v>6.7766203697829097E-2</c:v>
                </c:pt>
                <c:pt idx="2606">
                  <c:v>6.7789351851388402E-2</c:v>
                </c:pt>
                <c:pt idx="2607">
                  <c:v>6.7812499997671694E-2</c:v>
                </c:pt>
                <c:pt idx="2608">
                  <c:v>6.7847222220734693E-2</c:v>
                </c:pt>
                <c:pt idx="2609">
                  <c:v>6.7870370367017999E-2</c:v>
                </c:pt>
                <c:pt idx="2610">
                  <c:v>6.7893518513301401E-2</c:v>
                </c:pt>
                <c:pt idx="2611">
                  <c:v>6.7916666659584707E-2</c:v>
                </c:pt>
                <c:pt idx="2612">
                  <c:v>6.7939814813143998E-2</c:v>
                </c:pt>
                <c:pt idx="2613">
                  <c:v>6.79629629594274E-2</c:v>
                </c:pt>
                <c:pt idx="2614">
                  <c:v>6.79976851824904E-2</c:v>
                </c:pt>
                <c:pt idx="2615">
                  <c:v>6.8020833328773705E-2</c:v>
                </c:pt>
                <c:pt idx="2616">
                  <c:v>6.8043981475057094E-2</c:v>
                </c:pt>
                <c:pt idx="2617">
                  <c:v>6.8067129628616399E-2</c:v>
                </c:pt>
                <c:pt idx="2618">
                  <c:v>6.8090277774899705E-2</c:v>
                </c:pt>
                <c:pt idx="2619">
                  <c:v>6.8124999997962704E-2</c:v>
                </c:pt>
                <c:pt idx="2620">
                  <c:v>6.8148148144246107E-2</c:v>
                </c:pt>
                <c:pt idx="2621">
                  <c:v>6.8171296290529398E-2</c:v>
                </c:pt>
                <c:pt idx="2622">
                  <c:v>6.8194444444088703E-2</c:v>
                </c:pt>
                <c:pt idx="2623">
                  <c:v>6.8217592590372106E-2</c:v>
                </c:pt>
                <c:pt idx="2624">
                  <c:v>6.8240740736655398E-2</c:v>
                </c:pt>
                <c:pt idx="2625">
                  <c:v>6.8275462959718397E-2</c:v>
                </c:pt>
                <c:pt idx="2626">
                  <c:v>6.82986111060018E-2</c:v>
                </c:pt>
                <c:pt idx="2627">
                  <c:v>6.8321759252285105E-2</c:v>
                </c:pt>
                <c:pt idx="2628">
                  <c:v>6.8344907405844396E-2</c:v>
                </c:pt>
                <c:pt idx="2629">
                  <c:v>6.8368055552127799E-2</c:v>
                </c:pt>
                <c:pt idx="2630">
                  <c:v>6.8402777775190798E-2</c:v>
                </c:pt>
                <c:pt idx="2631">
                  <c:v>6.8425925921474104E-2</c:v>
                </c:pt>
                <c:pt idx="2632">
                  <c:v>6.8449074067757507E-2</c:v>
                </c:pt>
                <c:pt idx="2633">
                  <c:v>6.8472222221316797E-2</c:v>
                </c:pt>
                <c:pt idx="2634">
                  <c:v>6.8495370367600103E-2</c:v>
                </c:pt>
                <c:pt idx="2635">
                  <c:v>6.8518518513883506E-2</c:v>
                </c:pt>
                <c:pt idx="2636">
                  <c:v>6.8553240736946505E-2</c:v>
                </c:pt>
                <c:pt idx="2637">
                  <c:v>6.8576388883229797E-2</c:v>
                </c:pt>
                <c:pt idx="2638">
                  <c:v>6.8599537036789102E-2</c:v>
                </c:pt>
                <c:pt idx="2639">
                  <c:v>6.8622685183072393E-2</c:v>
                </c:pt>
                <c:pt idx="2640">
                  <c:v>6.8645833329355796E-2</c:v>
                </c:pt>
                <c:pt idx="2641">
                  <c:v>6.8668981475639199E-2</c:v>
                </c:pt>
                <c:pt idx="2642">
                  <c:v>6.8703703698702198E-2</c:v>
                </c:pt>
                <c:pt idx="2643">
                  <c:v>6.8726851844985504E-2</c:v>
                </c:pt>
                <c:pt idx="2644">
                  <c:v>6.8749999998544795E-2</c:v>
                </c:pt>
                <c:pt idx="2645">
                  <c:v>6.8773148144828197E-2</c:v>
                </c:pt>
                <c:pt idx="2646">
                  <c:v>6.8796296291111503E-2</c:v>
                </c:pt>
                <c:pt idx="2647">
                  <c:v>6.8819444437394905E-2</c:v>
                </c:pt>
                <c:pt idx="2648">
                  <c:v>6.8854166660457794E-2</c:v>
                </c:pt>
                <c:pt idx="2649">
                  <c:v>6.8877314814017196E-2</c:v>
                </c:pt>
                <c:pt idx="2650">
                  <c:v>6.8900462960300501E-2</c:v>
                </c:pt>
                <c:pt idx="2651">
                  <c:v>6.8923611106583904E-2</c:v>
                </c:pt>
                <c:pt idx="2652">
                  <c:v>6.8946759252867196E-2</c:v>
                </c:pt>
                <c:pt idx="2653">
                  <c:v>6.8981481475930195E-2</c:v>
                </c:pt>
                <c:pt idx="2654">
                  <c:v>6.90046296294895E-2</c:v>
                </c:pt>
                <c:pt idx="2655">
                  <c:v>6.9027777775772806E-2</c:v>
                </c:pt>
                <c:pt idx="2656">
                  <c:v>6.9050925922056194E-2</c:v>
                </c:pt>
                <c:pt idx="2657">
                  <c:v>6.90740740683395E-2</c:v>
                </c:pt>
                <c:pt idx="2658">
                  <c:v>6.9097222221898902E-2</c:v>
                </c:pt>
                <c:pt idx="2659">
                  <c:v>6.9131944437685902E-2</c:v>
                </c:pt>
                <c:pt idx="2660">
                  <c:v>6.9155092591245207E-2</c:v>
                </c:pt>
                <c:pt idx="2661">
                  <c:v>6.9178240737528499E-2</c:v>
                </c:pt>
                <c:pt idx="2662">
                  <c:v>6.9201388883811901E-2</c:v>
                </c:pt>
                <c:pt idx="2663">
                  <c:v>6.9224537030095207E-2</c:v>
                </c:pt>
                <c:pt idx="2664">
                  <c:v>6.9247685183654498E-2</c:v>
                </c:pt>
                <c:pt idx="2665">
                  <c:v>6.9282407406717497E-2</c:v>
                </c:pt>
                <c:pt idx="2666">
                  <c:v>6.93055555530009E-2</c:v>
                </c:pt>
                <c:pt idx="2667">
                  <c:v>6.9328703699284205E-2</c:v>
                </c:pt>
                <c:pt idx="2668">
                  <c:v>6.9351851845567594E-2</c:v>
                </c:pt>
                <c:pt idx="2669">
                  <c:v>6.9374999999126899E-2</c:v>
                </c:pt>
                <c:pt idx="2670">
                  <c:v>6.9398148145410204E-2</c:v>
                </c:pt>
                <c:pt idx="2671">
                  <c:v>6.9432870368473204E-2</c:v>
                </c:pt>
                <c:pt idx="2672">
                  <c:v>6.9456018514756607E-2</c:v>
                </c:pt>
                <c:pt idx="2673">
                  <c:v>6.9479166661039898E-2</c:v>
                </c:pt>
                <c:pt idx="2674">
                  <c:v>6.9502314814599203E-2</c:v>
                </c:pt>
                <c:pt idx="2675">
                  <c:v>6.9525462960882606E-2</c:v>
                </c:pt>
                <c:pt idx="2676">
                  <c:v>6.9560185183945605E-2</c:v>
                </c:pt>
                <c:pt idx="2677">
                  <c:v>6.9583333330228897E-2</c:v>
                </c:pt>
                <c:pt idx="2678">
                  <c:v>6.96064814765123E-2</c:v>
                </c:pt>
                <c:pt idx="2679">
                  <c:v>6.9629629622795605E-2</c:v>
                </c:pt>
                <c:pt idx="2680">
                  <c:v>6.9652777776354896E-2</c:v>
                </c:pt>
                <c:pt idx="2681">
                  <c:v>6.9687499999417896E-2</c:v>
                </c:pt>
                <c:pt idx="2682">
                  <c:v>6.9710648145701298E-2</c:v>
                </c:pt>
                <c:pt idx="2683">
                  <c:v>6.9733796291984604E-2</c:v>
                </c:pt>
                <c:pt idx="2684">
                  <c:v>6.9756944438268007E-2</c:v>
                </c:pt>
                <c:pt idx="2685">
                  <c:v>6.9780092591827297E-2</c:v>
                </c:pt>
                <c:pt idx="2686">
                  <c:v>6.9803240738110603E-2</c:v>
                </c:pt>
                <c:pt idx="2687">
                  <c:v>6.9837962961173602E-2</c:v>
                </c:pt>
                <c:pt idx="2688">
                  <c:v>6.9861111107457005E-2</c:v>
                </c:pt>
                <c:pt idx="2689">
                  <c:v>6.9884259253740297E-2</c:v>
                </c:pt>
                <c:pt idx="2690">
                  <c:v>6.9907407407299602E-2</c:v>
                </c:pt>
                <c:pt idx="2691">
                  <c:v>6.9930555553582893E-2</c:v>
                </c:pt>
                <c:pt idx="2692">
                  <c:v>6.9965277776646004E-2</c:v>
                </c:pt>
                <c:pt idx="2693">
                  <c:v>6.9988425922929295E-2</c:v>
                </c:pt>
                <c:pt idx="2694">
                  <c:v>7.0011574069212698E-2</c:v>
                </c:pt>
                <c:pt idx="2695">
                  <c:v>7.0034722215496004E-2</c:v>
                </c:pt>
                <c:pt idx="2696">
                  <c:v>7.0057870369055295E-2</c:v>
                </c:pt>
                <c:pt idx="2697">
                  <c:v>7.0081018515338697E-2</c:v>
                </c:pt>
                <c:pt idx="2698">
                  <c:v>7.0115740738401697E-2</c:v>
                </c:pt>
                <c:pt idx="2699">
                  <c:v>7.0138888884685002E-2</c:v>
                </c:pt>
                <c:pt idx="2700">
                  <c:v>7.0162037030968405E-2</c:v>
                </c:pt>
                <c:pt idx="2701">
                  <c:v>7.0185185184527599E-2</c:v>
                </c:pt>
                <c:pt idx="2702">
                  <c:v>7.0208333330811001E-2</c:v>
                </c:pt>
                <c:pt idx="2703">
                  <c:v>7.0243055553874001E-2</c:v>
                </c:pt>
                <c:pt idx="2704">
                  <c:v>7.0266203700157404E-2</c:v>
                </c:pt>
                <c:pt idx="2705">
                  <c:v>7.0289351846440695E-2</c:v>
                </c:pt>
                <c:pt idx="2706">
                  <c:v>7.03125E-2</c:v>
                </c:pt>
                <c:pt idx="2707">
                  <c:v>7.0335648146283403E-2</c:v>
                </c:pt>
                <c:pt idx="2708">
                  <c:v>7.0358796292566694E-2</c:v>
                </c:pt>
                <c:pt idx="2709">
                  <c:v>7.0393518515629694E-2</c:v>
                </c:pt>
                <c:pt idx="2710">
                  <c:v>7.0416666661913097E-2</c:v>
                </c:pt>
                <c:pt idx="2711">
                  <c:v>7.0439814808196402E-2</c:v>
                </c:pt>
                <c:pt idx="2712">
                  <c:v>7.0462962961755707E-2</c:v>
                </c:pt>
                <c:pt idx="2713">
                  <c:v>7.0486111108039096E-2</c:v>
                </c:pt>
                <c:pt idx="2714">
                  <c:v>7.0520833331101998E-2</c:v>
                </c:pt>
                <c:pt idx="2715">
                  <c:v>7.0543981477385401E-2</c:v>
                </c:pt>
                <c:pt idx="2716">
                  <c:v>7.0567129623668706E-2</c:v>
                </c:pt>
                <c:pt idx="2717">
                  <c:v>7.0590277777227997E-2</c:v>
                </c:pt>
                <c:pt idx="2718">
                  <c:v>7.06134259235114E-2</c:v>
                </c:pt>
                <c:pt idx="2719">
                  <c:v>7.0648148146574399E-2</c:v>
                </c:pt>
                <c:pt idx="2720">
                  <c:v>7.0671296292857705E-2</c:v>
                </c:pt>
                <c:pt idx="2721">
                  <c:v>7.0694444439141094E-2</c:v>
                </c:pt>
                <c:pt idx="2722">
                  <c:v>7.0717592585424399E-2</c:v>
                </c:pt>
                <c:pt idx="2723">
                  <c:v>7.0740740738983704E-2</c:v>
                </c:pt>
                <c:pt idx="2724">
                  <c:v>7.0763888885267107E-2</c:v>
                </c:pt>
                <c:pt idx="2725">
                  <c:v>7.0798611108330106E-2</c:v>
                </c:pt>
                <c:pt idx="2726">
                  <c:v>7.0821759254613398E-2</c:v>
                </c:pt>
                <c:pt idx="2727">
                  <c:v>7.08449074008968E-2</c:v>
                </c:pt>
                <c:pt idx="2728">
                  <c:v>7.0868055554456105E-2</c:v>
                </c:pt>
                <c:pt idx="2729">
                  <c:v>7.0891203700739397E-2</c:v>
                </c:pt>
                <c:pt idx="2730">
                  <c:v>7.09143518470228E-2</c:v>
                </c:pt>
                <c:pt idx="2731">
                  <c:v>7.0949074070085799E-2</c:v>
                </c:pt>
                <c:pt idx="2732">
                  <c:v>7.0972222216369105E-2</c:v>
                </c:pt>
                <c:pt idx="2733">
                  <c:v>7.0995370369928396E-2</c:v>
                </c:pt>
                <c:pt idx="2734">
                  <c:v>7.1018518516211798E-2</c:v>
                </c:pt>
                <c:pt idx="2735">
                  <c:v>7.1041666662495104E-2</c:v>
                </c:pt>
                <c:pt idx="2736">
                  <c:v>7.1076388885558103E-2</c:v>
                </c:pt>
                <c:pt idx="2737">
                  <c:v>7.1099537031841506E-2</c:v>
                </c:pt>
                <c:pt idx="2738">
                  <c:v>7.1122685178124798E-2</c:v>
                </c:pt>
                <c:pt idx="2739">
                  <c:v>7.1145833331684102E-2</c:v>
                </c:pt>
                <c:pt idx="2740">
                  <c:v>7.1168981477967505E-2</c:v>
                </c:pt>
                <c:pt idx="2741">
                  <c:v>7.1192129624250797E-2</c:v>
                </c:pt>
                <c:pt idx="2742">
                  <c:v>7.1226851847313796E-2</c:v>
                </c:pt>
                <c:pt idx="2743">
                  <c:v>7.1249999993597199E-2</c:v>
                </c:pt>
                <c:pt idx="2744">
                  <c:v>7.1273148147156504E-2</c:v>
                </c:pt>
                <c:pt idx="2745">
                  <c:v>7.1296296293439795E-2</c:v>
                </c:pt>
                <c:pt idx="2746">
                  <c:v>7.1319444439723198E-2</c:v>
                </c:pt>
                <c:pt idx="2747">
                  <c:v>7.13541666627861E-2</c:v>
                </c:pt>
                <c:pt idx="2748">
                  <c:v>7.1377314809069503E-2</c:v>
                </c:pt>
                <c:pt idx="2749">
                  <c:v>7.1400462962628794E-2</c:v>
                </c:pt>
                <c:pt idx="2750">
                  <c:v>7.1423611108912197E-2</c:v>
                </c:pt>
                <c:pt idx="2751">
                  <c:v>7.1446759255195502E-2</c:v>
                </c:pt>
                <c:pt idx="2752">
                  <c:v>7.1469907401478905E-2</c:v>
                </c:pt>
                <c:pt idx="2753">
                  <c:v>7.1504629624541904E-2</c:v>
                </c:pt>
                <c:pt idx="2754">
                  <c:v>7.1527777770825196E-2</c:v>
                </c:pt>
                <c:pt idx="2755">
                  <c:v>7.1550925924384501E-2</c:v>
                </c:pt>
                <c:pt idx="2756">
                  <c:v>7.1574074070667806E-2</c:v>
                </c:pt>
                <c:pt idx="2757">
                  <c:v>7.1597222216951195E-2</c:v>
                </c:pt>
                <c:pt idx="2758">
                  <c:v>7.1620370363234501E-2</c:v>
                </c:pt>
                <c:pt idx="2759">
                  <c:v>7.16550925862975E-2</c:v>
                </c:pt>
                <c:pt idx="2760">
                  <c:v>7.1678240739856805E-2</c:v>
                </c:pt>
                <c:pt idx="2761">
                  <c:v>7.1701388886140194E-2</c:v>
                </c:pt>
                <c:pt idx="2762">
                  <c:v>7.1724537032423596E-2</c:v>
                </c:pt>
                <c:pt idx="2763">
                  <c:v>7.1747685178706902E-2</c:v>
                </c:pt>
                <c:pt idx="2764">
                  <c:v>7.1782407401769902E-2</c:v>
                </c:pt>
                <c:pt idx="2765">
                  <c:v>7.1805555555329206E-2</c:v>
                </c:pt>
                <c:pt idx="2766">
                  <c:v>7.1828703701612498E-2</c:v>
                </c:pt>
                <c:pt idx="2767">
                  <c:v>7.1851851847895901E-2</c:v>
                </c:pt>
                <c:pt idx="2768">
                  <c:v>7.1874999994179206E-2</c:v>
                </c:pt>
                <c:pt idx="2769">
                  <c:v>7.1898148147738497E-2</c:v>
                </c:pt>
                <c:pt idx="2770">
                  <c:v>7.1932870363525594E-2</c:v>
                </c:pt>
                <c:pt idx="2771">
                  <c:v>7.1956018517084899E-2</c:v>
                </c:pt>
                <c:pt idx="2772">
                  <c:v>7.1979166663368205E-2</c:v>
                </c:pt>
                <c:pt idx="2773">
                  <c:v>7.2002314809651594E-2</c:v>
                </c:pt>
                <c:pt idx="2774">
                  <c:v>7.2025462955934899E-2</c:v>
                </c:pt>
                <c:pt idx="2775">
                  <c:v>7.2048611109494204E-2</c:v>
                </c:pt>
                <c:pt idx="2776">
                  <c:v>7.2083333332557203E-2</c:v>
                </c:pt>
                <c:pt idx="2777">
                  <c:v>7.2106481478840606E-2</c:v>
                </c:pt>
                <c:pt idx="2778">
                  <c:v>7.2129629625123898E-2</c:v>
                </c:pt>
                <c:pt idx="2779">
                  <c:v>7.21527777714073E-2</c:v>
                </c:pt>
                <c:pt idx="2780">
                  <c:v>7.2175925924966605E-2</c:v>
                </c:pt>
                <c:pt idx="2781">
                  <c:v>7.2210648148029605E-2</c:v>
                </c:pt>
                <c:pt idx="2782">
                  <c:v>7.2233796294312896E-2</c:v>
                </c:pt>
                <c:pt idx="2783">
                  <c:v>7.2256944440596299E-2</c:v>
                </c:pt>
                <c:pt idx="2784">
                  <c:v>7.2280092586879605E-2</c:v>
                </c:pt>
                <c:pt idx="2785">
                  <c:v>7.2303240740438895E-2</c:v>
                </c:pt>
                <c:pt idx="2786">
                  <c:v>7.2326388886722298E-2</c:v>
                </c:pt>
                <c:pt idx="2787">
                  <c:v>7.2361111109785298E-2</c:v>
                </c:pt>
                <c:pt idx="2788">
                  <c:v>7.2442129625415005E-2</c:v>
                </c:pt>
                <c:pt idx="2789">
                  <c:v>7.2465277771698297E-2</c:v>
                </c:pt>
                <c:pt idx="2790">
                  <c:v>7.2488425925257602E-2</c:v>
                </c:pt>
                <c:pt idx="2791">
                  <c:v>7.2511574071541005E-2</c:v>
                </c:pt>
                <c:pt idx="2792">
                  <c:v>7.2546296294604004E-2</c:v>
                </c:pt>
                <c:pt idx="2793">
                  <c:v>7.2569444440887296E-2</c:v>
                </c:pt>
                <c:pt idx="2794">
                  <c:v>7.2592592587170698E-2</c:v>
                </c:pt>
                <c:pt idx="2795">
                  <c:v>7.2615740740730003E-2</c:v>
                </c:pt>
                <c:pt idx="2796">
                  <c:v>7.2638888887013295E-2</c:v>
                </c:pt>
                <c:pt idx="2797">
                  <c:v>7.2662037033296697E-2</c:v>
                </c:pt>
                <c:pt idx="2798">
                  <c:v>7.2696759256359697E-2</c:v>
                </c:pt>
                <c:pt idx="2799">
                  <c:v>7.2719907402643003E-2</c:v>
                </c:pt>
                <c:pt idx="2800">
                  <c:v>7.2743055548926405E-2</c:v>
                </c:pt>
                <c:pt idx="2801">
                  <c:v>7.2766203702485696E-2</c:v>
                </c:pt>
                <c:pt idx="2802">
                  <c:v>7.2789351848769002E-2</c:v>
                </c:pt>
                <c:pt idx="2803">
                  <c:v>7.2812499995052404E-2</c:v>
                </c:pt>
                <c:pt idx="2804">
                  <c:v>7.2847222218115404E-2</c:v>
                </c:pt>
                <c:pt idx="2805">
                  <c:v>7.2870370364398696E-2</c:v>
                </c:pt>
                <c:pt idx="2806">
                  <c:v>7.2893518517958E-2</c:v>
                </c:pt>
                <c:pt idx="2807">
                  <c:v>7.2916666664241403E-2</c:v>
                </c:pt>
                <c:pt idx="2808">
                  <c:v>7.2939814810524695E-2</c:v>
                </c:pt>
                <c:pt idx="2809">
                  <c:v>7.2974537033587694E-2</c:v>
                </c:pt>
                <c:pt idx="2810">
                  <c:v>7.2997685179871097E-2</c:v>
                </c:pt>
                <c:pt idx="2811">
                  <c:v>7.3020833326154402E-2</c:v>
                </c:pt>
                <c:pt idx="2812">
                  <c:v>7.3043981479713693E-2</c:v>
                </c:pt>
                <c:pt idx="2813">
                  <c:v>7.3067129625996999E-2</c:v>
                </c:pt>
                <c:pt idx="2814">
                  <c:v>7.3090277772280401E-2</c:v>
                </c:pt>
                <c:pt idx="2815">
                  <c:v>7.3124999995343401E-2</c:v>
                </c:pt>
                <c:pt idx="2816">
                  <c:v>7.3148148141626707E-2</c:v>
                </c:pt>
                <c:pt idx="2817">
                  <c:v>7.3171296295185997E-2</c:v>
                </c:pt>
                <c:pt idx="2818">
                  <c:v>7.31944444414694E-2</c:v>
                </c:pt>
                <c:pt idx="2819">
                  <c:v>7.3217592587752706E-2</c:v>
                </c:pt>
                <c:pt idx="2820">
                  <c:v>7.3252314810815705E-2</c:v>
                </c:pt>
                <c:pt idx="2821">
                  <c:v>7.3275462957099094E-2</c:v>
                </c:pt>
                <c:pt idx="2822">
                  <c:v>7.3298611110658399E-2</c:v>
                </c:pt>
                <c:pt idx="2823">
                  <c:v>7.3321759256941704E-2</c:v>
                </c:pt>
                <c:pt idx="2824">
                  <c:v>7.3344907403225107E-2</c:v>
                </c:pt>
                <c:pt idx="2825">
                  <c:v>7.3379629626288106E-2</c:v>
                </c:pt>
                <c:pt idx="2826">
                  <c:v>7.3402777772571398E-2</c:v>
                </c:pt>
                <c:pt idx="2827">
                  <c:v>7.3425925918854801E-2</c:v>
                </c:pt>
                <c:pt idx="2828">
                  <c:v>7.3449074072414106E-2</c:v>
                </c:pt>
                <c:pt idx="2829">
                  <c:v>7.3472222218697397E-2</c:v>
                </c:pt>
                <c:pt idx="2830">
                  <c:v>7.3506944441760397E-2</c:v>
                </c:pt>
                <c:pt idx="2831">
                  <c:v>7.3530092588043799E-2</c:v>
                </c:pt>
                <c:pt idx="2832">
                  <c:v>7.3553240734327105E-2</c:v>
                </c:pt>
                <c:pt idx="2833">
                  <c:v>7.3576388887886396E-2</c:v>
                </c:pt>
                <c:pt idx="2834">
                  <c:v>7.3599537034169799E-2</c:v>
                </c:pt>
                <c:pt idx="2835">
                  <c:v>7.3622685180453104E-2</c:v>
                </c:pt>
                <c:pt idx="2836">
                  <c:v>7.3657407403516104E-2</c:v>
                </c:pt>
                <c:pt idx="2837">
                  <c:v>7.3680555549799506E-2</c:v>
                </c:pt>
                <c:pt idx="2838">
                  <c:v>7.3703703703358797E-2</c:v>
                </c:pt>
                <c:pt idx="2839">
                  <c:v>7.3726851849642103E-2</c:v>
                </c:pt>
                <c:pt idx="2840">
                  <c:v>7.3749999995925505E-2</c:v>
                </c:pt>
                <c:pt idx="2841">
                  <c:v>7.3784722218988505E-2</c:v>
                </c:pt>
                <c:pt idx="2842">
                  <c:v>7.3807870365271797E-2</c:v>
                </c:pt>
                <c:pt idx="2843">
                  <c:v>7.3831018511555102E-2</c:v>
                </c:pt>
                <c:pt idx="2844">
                  <c:v>7.3854166665114504E-2</c:v>
                </c:pt>
                <c:pt idx="2845">
                  <c:v>7.3877314811397796E-2</c:v>
                </c:pt>
                <c:pt idx="2846">
                  <c:v>7.3900462957681198E-2</c:v>
                </c:pt>
                <c:pt idx="2847">
                  <c:v>7.3935185180744101E-2</c:v>
                </c:pt>
                <c:pt idx="2848">
                  <c:v>7.3958333327027503E-2</c:v>
                </c:pt>
                <c:pt idx="2849">
                  <c:v>7.3981481480586794E-2</c:v>
                </c:pt>
                <c:pt idx="2850">
                  <c:v>7.4004629626870197E-2</c:v>
                </c:pt>
                <c:pt idx="2851">
                  <c:v>7.4039351849933197E-2</c:v>
                </c:pt>
                <c:pt idx="2852">
                  <c:v>7.4062499996216502E-2</c:v>
                </c:pt>
                <c:pt idx="2853">
                  <c:v>7.4085648142499905E-2</c:v>
                </c:pt>
                <c:pt idx="2854">
                  <c:v>7.4108796296059098E-2</c:v>
                </c:pt>
                <c:pt idx="2855">
                  <c:v>7.4131944442342501E-2</c:v>
                </c:pt>
                <c:pt idx="2856">
                  <c:v>7.4155092588625904E-2</c:v>
                </c:pt>
                <c:pt idx="2857">
                  <c:v>7.4189814811688903E-2</c:v>
                </c:pt>
                <c:pt idx="2858">
                  <c:v>7.4212962957972195E-2</c:v>
                </c:pt>
                <c:pt idx="2859">
                  <c:v>7.4236111104255501E-2</c:v>
                </c:pt>
                <c:pt idx="2860">
                  <c:v>7.4259259257814902E-2</c:v>
                </c:pt>
                <c:pt idx="2861">
                  <c:v>7.4282407404098194E-2</c:v>
                </c:pt>
                <c:pt idx="2862">
                  <c:v>7.43055555503815E-2</c:v>
                </c:pt>
                <c:pt idx="2863">
                  <c:v>7.4340277773444499E-2</c:v>
                </c:pt>
                <c:pt idx="2864">
                  <c:v>7.4363425919727902E-2</c:v>
                </c:pt>
                <c:pt idx="2865">
                  <c:v>7.4386574073287207E-2</c:v>
                </c:pt>
                <c:pt idx="2866">
                  <c:v>7.4409722219570498E-2</c:v>
                </c:pt>
                <c:pt idx="2867">
                  <c:v>7.4432870365853901E-2</c:v>
                </c:pt>
                <c:pt idx="2868">
                  <c:v>7.4456018512137206E-2</c:v>
                </c:pt>
                <c:pt idx="2869">
                  <c:v>7.4490740735200206E-2</c:v>
                </c:pt>
                <c:pt idx="2870">
                  <c:v>7.4513888888759497E-2</c:v>
                </c:pt>
                <c:pt idx="2871">
                  <c:v>7.45370370350429E-2</c:v>
                </c:pt>
                <c:pt idx="2872">
                  <c:v>7.4560185181326205E-2</c:v>
                </c:pt>
                <c:pt idx="2873">
                  <c:v>7.4583333327609594E-2</c:v>
                </c:pt>
                <c:pt idx="2874">
                  <c:v>7.4618055550672593E-2</c:v>
                </c:pt>
                <c:pt idx="2875">
                  <c:v>7.4641203696955899E-2</c:v>
                </c:pt>
                <c:pt idx="2876">
                  <c:v>7.4664351850515301E-2</c:v>
                </c:pt>
                <c:pt idx="2877">
                  <c:v>7.4687499996798606E-2</c:v>
                </c:pt>
                <c:pt idx="2878">
                  <c:v>7.4710648143081898E-2</c:v>
                </c:pt>
                <c:pt idx="2879">
                  <c:v>7.4733796289365301E-2</c:v>
                </c:pt>
                <c:pt idx="2880">
                  <c:v>7.47685185124283E-2</c:v>
                </c:pt>
                <c:pt idx="2881">
                  <c:v>7.4791666665987605E-2</c:v>
                </c:pt>
                <c:pt idx="2882">
                  <c:v>7.4814814812270897E-2</c:v>
                </c:pt>
                <c:pt idx="2883">
                  <c:v>7.4837962958554299E-2</c:v>
                </c:pt>
                <c:pt idx="2884">
                  <c:v>7.4861111104837605E-2</c:v>
                </c:pt>
                <c:pt idx="2885">
                  <c:v>7.4884259258396896E-2</c:v>
                </c:pt>
                <c:pt idx="2886">
                  <c:v>7.4918981481459895E-2</c:v>
                </c:pt>
                <c:pt idx="2887">
                  <c:v>7.4942129627743298E-2</c:v>
                </c:pt>
                <c:pt idx="2888">
                  <c:v>7.4965277774026604E-2</c:v>
                </c:pt>
                <c:pt idx="2889">
                  <c:v>7.4988425920310006E-2</c:v>
                </c:pt>
                <c:pt idx="2890">
                  <c:v>7.5011574073869297E-2</c:v>
                </c:pt>
                <c:pt idx="2891">
                  <c:v>7.5046296289656297E-2</c:v>
                </c:pt>
                <c:pt idx="2892">
                  <c:v>7.5069444443215602E-2</c:v>
                </c:pt>
                <c:pt idx="2893">
                  <c:v>7.5092592589499005E-2</c:v>
                </c:pt>
                <c:pt idx="2894">
                  <c:v>7.5115740735782296E-2</c:v>
                </c:pt>
                <c:pt idx="2895">
                  <c:v>7.5138888882065699E-2</c:v>
                </c:pt>
                <c:pt idx="2896">
                  <c:v>7.5173611105128699E-2</c:v>
                </c:pt>
                <c:pt idx="2897">
                  <c:v>7.5196759258688003E-2</c:v>
                </c:pt>
                <c:pt idx="2898">
                  <c:v>7.5219907404971295E-2</c:v>
                </c:pt>
                <c:pt idx="2899">
                  <c:v>7.5243055551254601E-2</c:v>
                </c:pt>
                <c:pt idx="2900">
                  <c:v>7.5266203697538003E-2</c:v>
                </c:pt>
                <c:pt idx="2901">
                  <c:v>7.5289351851097294E-2</c:v>
                </c:pt>
                <c:pt idx="2902">
                  <c:v>7.5324074074160294E-2</c:v>
                </c:pt>
                <c:pt idx="2903">
                  <c:v>7.5347222220443696E-2</c:v>
                </c:pt>
                <c:pt idx="2904">
                  <c:v>7.5370370366727002E-2</c:v>
                </c:pt>
                <c:pt idx="2905">
                  <c:v>7.5393518513010405E-2</c:v>
                </c:pt>
                <c:pt idx="2906">
                  <c:v>7.5416666666569696E-2</c:v>
                </c:pt>
                <c:pt idx="2907">
                  <c:v>7.5439814812853001E-2</c:v>
                </c:pt>
                <c:pt idx="2908">
                  <c:v>7.5474537035916001E-2</c:v>
                </c:pt>
                <c:pt idx="2909">
                  <c:v>7.5497685182199403E-2</c:v>
                </c:pt>
                <c:pt idx="2910">
                  <c:v>7.5520833328482695E-2</c:v>
                </c:pt>
                <c:pt idx="2911">
                  <c:v>7.5543981474766E-2</c:v>
                </c:pt>
                <c:pt idx="2912">
                  <c:v>7.5567129628325402E-2</c:v>
                </c:pt>
                <c:pt idx="2913">
                  <c:v>7.5601851851388402E-2</c:v>
                </c:pt>
                <c:pt idx="2914">
                  <c:v>7.5624999997671694E-2</c:v>
                </c:pt>
                <c:pt idx="2915">
                  <c:v>7.5648148143954999E-2</c:v>
                </c:pt>
                <c:pt idx="2916">
                  <c:v>7.5671296290238402E-2</c:v>
                </c:pt>
                <c:pt idx="2917">
                  <c:v>7.5694444443797707E-2</c:v>
                </c:pt>
                <c:pt idx="2918">
                  <c:v>7.5717592590081095E-2</c:v>
                </c:pt>
                <c:pt idx="2919">
                  <c:v>7.5752314813144095E-2</c:v>
                </c:pt>
                <c:pt idx="2920">
                  <c:v>7.57754629594274E-2</c:v>
                </c:pt>
                <c:pt idx="2921">
                  <c:v>7.5798611105710803E-2</c:v>
                </c:pt>
                <c:pt idx="2922">
                  <c:v>7.5821759259269997E-2</c:v>
                </c:pt>
                <c:pt idx="2923">
                  <c:v>7.5844907405553399E-2</c:v>
                </c:pt>
                <c:pt idx="2924">
                  <c:v>7.5879629628616399E-2</c:v>
                </c:pt>
                <c:pt idx="2925">
                  <c:v>7.5902777774899705E-2</c:v>
                </c:pt>
                <c:pt idx="2926">
                  <c:v>7.5925925921183093E-2</c:v>
                </c:pt>
                <c:pt idx="2927">
                  <c:v>7.5949074067466399E-2</c:v>
                </c:pt>
                <c:pt idx="2928">
                  <c:v>7.5972222221025704E-2</c:v>
                </c:pt>
                <c:pt idx="2929">
                  <c:v>7.5995370367309106E-2</c:v>
                </c:pt>
                <c:pt idx="2930">
                  <c:v>7.6030092590372106E-2</c:v>
                </c:pt>
                <c:pt idx="2931">
                  <c:v>7.6053240736655398E-2</c:v>
                </c:pt>
                <c:pt idx="2932">
                  <c:v>7.60763888829388E-2</c:v>
                </c:pt>
                <c:pt idx="2933">
                  <c:v>7.6099537036498105E-2</c:v>
                </c:pt>
                <c:pt idx="2934">
                  <c:v>7.6122685182781397E-2</c:v>
                </c:pt>
                <c:pt idx="2935">
                  <c:v>7.6157407405844396E-2</c:v>
                </c:pt>
                <c:pt idx="2936">
                  <c:v>7.6180555552127799E-2</c:v>
                </c:pt>
                <c:pt idx="2937">
                  <c:v>7.6203703698411104E-2</c:v>
                </c:pt>
                <c:pt idx="2938">
                  <c:v>7.6226851844694493E-2</c:v>
                </c:pt>
                <c:pt idx="2939">
                  <c:v>7.6249999998253798E-2</c:v>
                </c:pt>
                <c:pt idx="2940">
                  <c:v>7.6273148144537103E-2</c:v>
                </c:pt>
                <c:pt idx="2941">
                  <c:v>7.6307870367600103E-2</c:v>
                </c:pt>
                <c:pt idx="2942">
                  <c:v>7.6331018513883506E-2</c:v>
                </c:pt>
                <c:pt idx="2943">
                  <c:v>7.6354166660166797E-2</c:v>
                </c:pt>
                <c:pt idx="2944">
                  <c:v>7.6377314813726102E-2</c:v>
                </c:pt>
                <c:pt idx="2945">
                  <c:v>7.6400462960009505E-2</c:v>
                </c:pt>
                <c:pt idx="2946">
                  <c:v>7.6435185183072504E-2</c:v>
                </c:pt>
                <c:pt idx="2947">
                  <c:v>7.6458333329355796E-2</c:v>
                </c:pt>
                <c:pt idx="2948">
                  <c:v>7.6481481475639199E-2</c:v>
                </c:pt>
                <c:pt idx="2949">
                  <c:v>7.6504629629198503E-2</c:v>
                </c:pt>
                <c:pt idx="2950">
                  <c:v>7.6527777775481795E-2</c:v>
                </c:pt>
                <c:pt idx="2951">
                  <c:v>7.6550925921765198E-2</c:v>
                </c:pt>
                <c:pt idx="2952">
                  <c:v>7.6585648144828197E-2</c:v>
                </c:pt>
                <c:pt idx="2953">
                  <c:v>7.6608796291111503E-2</c:v>
                </c:pt>
                <c:pt idx="2954">
                  <c:v>7.6631944437394794E-2</c:v>
                </c:pt>
                <c:pt idx="2955">
                  <c:v>7.6655092590954099E-2</c:v>
                </c:pt>
                <c:pt idx="2956">
                  <c:v>7.6678240737237502E-2</c:v>
                </c:pt>
                <c:pt idx="2957">
                  <c:v>7.6712962960300501E-2</c:v>
                </c:pt>
                <c:pt idx="2958">
                  <c:v>7.6736111106583904E-2</c:v>
                </c:pt>
                <c:pt idx="2959">
                  <c:v>7.6759259252867196E-2</c:v>
                </c:pt>
                <c:pt idx="2960">
                  <c:v>7.6782407406426501E-2</c:v>
                </c:pt>
                <c:pt idx="2961">
                  <c:v>7.6805555552709806E-2</c:v>
                </c:pt>
                <c:pt idx="2962">
                  <c:v>7.6828703698993195E-2</c:v>
                </c:pt>
                <c:pt idx="2963">
                  <c:v>7.6863425922056194E-2</c:v>
                </c:pt>
                <c:pt idx="2964">
                  <c:v>7.68865740683395E-2</c:v>
                </c:pt>
                <c:pt idx="2965">
                  <c:v>7.6909722221898902E-2</c:v>
                </c:pt>
                <c:pt idx="2966">
                  <c:v>7.6932870368182193E-2</c:v>
                </c:pt>
                <c:pt idx="2967">
                  <c:v>7.6956018514465499E-2</c:v>
                </c:pt>
                <c:pt idx="2968">
                  <c:v>7.6990740737528499E-2</c:v>
                </c:pt>
                <c:pt idx="2969">
                  <c:v>7.7013888883811901E-2</c:v>
                </c:pt>
                <c:pt idx="2970">
                  <c:v>7.7037037030095304E-2</c:v>
                </c:pt>
                <c:pt idx="2971">
                  <c:v>7.7060185183654498E-2</c:v>
                </c:pt>
                <c:pt idx="2972">
                  <c:v>7.70833333299379E-2</c:v>
                </c:pt>
                <c:pt idx="2973">
                  <c:v>7.7106481476221303E-2</c:v>
                </c:pt>
                <c:pt idx="2974">
                  <c:v>7.7141203699284205E-2</c:v>
                </c:pt>
                <c:pt idx="2975">
                  <c:v>7.7164351845567594E-2</c:v>
                </c:pt>
                <c:pt idx="2976">
                  <c:v>7.7187499999126899E-2</c:v>
                </c:pt>
                <c:pt idx="2977">
                  <c:v>7.7210648145410204E-2</c:v>
                </c:pt>
                <c:pt idx="2978">
                  <c:v>7.7233796291693593E-2</c:v>
                </c:pt>
                <c:pt idx="2979">
                  <c:v>7.7268518514756607E-2</c:v>
                </c:pt>
                <c:pt idx="2980">
                  <c:v>7.7291666661039898E-2</c:v>
                </c:pt>
                <c:pt idx="2981">
                  <c:v>7.73148148145993E-2</c:v>
                </c:pt>
                <c:pt idx="2982">
                  <c:v>7.7337962960882606E-2</c:v>
                </c:pt>
                <c:pt idx="2983">
                  <c:v>7.7361111107165897E-2</c:v>
                </c:pt>
                <c:pt idx="2984">
                  <c:v>7.73842592534493E-2</c:v>
                </c:pt>
                <c:pt idx="2985">
                  <c:v>7.74189814765123E-2</c:v>
                </c:pt>
                <c:pt idx="2986">
                  <c:v>7.7442129622795605E-2</c:v>
                </c:pt>
                <c:pt idx="2987">
                  <c:v>7.7465277776354896E-2</c:v>
                </c:pt>
                <c:pt idx="2988">
                  <c:v>7.7488425922638299E-2</c:v>
                </c:pt>
                <c:pt idx="2989">
                  <c:v>7.7511574068921604E-2</c:v>
                </c:pt>
                <c:pt idx="2990">
                  <c:v>7.7546296291984604E-2</c:v>
                </c:pt>
                <c:pt idx="2991">
                  <c:v>7.7569444438268007E-2</c:v>
                </c:pt>
                <c:pt idx="2992">
                  <c:v>7.7592592591827297E-2</c:v>
                </c:pt>
                <c:pt idx="2993">
                  <c:v>7.7615740738110603E-2</c:v>
                </c:pt>
                <c:pt idx="2994">
                  <c:v>7.7638888884394006E-2</c:v>
                </c:pt>
                <c:pt idx="2995">
                  <c:v>7.7673611107457005E-2</c:v>
                </c:pt>
                <c:pt idx="2996">
                  <c:v>7.7696759253740297E-2</c:v>
                </c:pt>
                <c:pt idx="2997">
                  <c:v>7.7719907407299602E-2</c:v>
                </c:pt>
                <c:pt idx="2998">
                  <c:v>7.7743055553583004E-2</c:v>
                </c:pt>
                <c:pt idx="2999">
                  <c:v>7.7766203699866296E-2</c:v>
                </c:pt>
                <c:pt idx="3000">
                  <c:v>7.7800925922929295E-2</c:v>
                </c:pt>
                <c:pt idx="3001">
                  <c:v>7.7824074069212698E-2</c:v>
                </c:pt>
                <c:pt idx="3002">
                  <c:v>7.7847222215496004E-2</c:v>
                </c:pt>
                <c:pt idx="3003">
                  <c:v>7.7870370369055295E-2</c:v>
                </c:pt>
                <c:pt idx="3004">
                  <c:v>7.7893518515338697E-2</c:v>
                </c:pt>
                <c:pt idx="3005">
                  <c:v>7.7928240738401697E-2</c:v>
                </c:pt>
                <c:pt idx="3006">
                  <c:v>7.7951388884685002E-2</c:v>
                </c:pt>
                <c:pt idx="3007">
                  <c:v>7.7974537030968405E-2</c:v>
                </c:pt>
                <c:pt idx="3008">
                  <c:v>7.7997685184527696E-2</c:v>
                </c:pt>
                <c:pt idx="3009">
                  <c:v>7.8032407400314696E-2</c:v>
                </c:pt>
                <c:pt idx="3010">
                  <c:v>7.8055555553874001E-2</c:v>
                </c:pt>
                <c:pt idx="3011">
                  <c:v>7.8078703700157306E-2</c:v>
                </c:pt>
                <c:pt idx="3012">
                  <c:v>7.8101851846440695E-2</c:v>
                </c:pt>
                <c:pt idx="3013">
                  <c:v>7.8125E-2</c:v>
                </c:pt>
                <c:pt idx="3014">
                  <c:v>7.8148148146283306E-2</c:v>
                </c:pt>
                <c:pt idx="3015">
                  <c:v>7.8182870369346402E-2</c:v>
                </c:pt>
                <c:pt idx="3016">
                  <c:v>7.8206018515629694E-2</c:v>
                </c:pt>
                <c:pt idx="3017">
                  <c:v>7.8229166661912999E-2</c:v>
                </c:pt>
                <c:pt idx="3018">
                  <c:v>7.8252314808196402E-2</c:v>
                </c:pt>
                <c:pt idx="3019">
                  <c:v>7.8275462961755707E-2</c:v>
                </c:pt>
                <c:pt idx="3020">
                  <c:v>7.8310185184818706E-2</c:v>
                </c:pt>
                <c:pt idx="3021">
                  <c:v>7.8333333331102095E-2</c:v>
                </c:pt>
                <c:pt idx="3022">
                  <c:v>7.8356481477385401E-2</c:v>
                </c:pt>
                <c:pt idx="3023">
                  <c:v>7.8379629623668706E-2</c:v>
                </c:pt>
                <c:pt idx="3024">
                  <c:v>7.8402777777227997E-2</c:v>
                </c:pt>
                <c:pt idx="3025">
                  <c:v>7.84259259235114E-2</c:v>
                </c:pt>
                <c:pt idx="3026">
                  <c:v>7.8460648146574399E-2</c:v>
                </c:pt>
                <c:pt idx="3027">
                  <c:v>7.8483796292857705E-2</c:v>
                </c:pt>
                <c:pt idx="3028">
                  <c:v>7.8506944439141094E-2</c:v>
                </c:pt>
                <c:pt idx="3029">
                  <c:v>7.8530092585424399E-2</c:v>
                </c:pt>
                <c:pt idx="3030">
                  <c:v>7.8553240738983704E-2</c:v>
                </c:pt>
                <c:pt idx="3031">
                  <c:v>7.8587962962046704E-2</c:v>
                </c:pt>
                <c:pt idx="3032">
                  <c:v>7.8611111108330106E-2</c:v>
                </c:pt>
                <c:pt idx="3033">
                  <c:v>7.8634259254613398E-2</c:v>
                </c:pt>
                <c:pt idx="3034">
                  <c:v>7.86574074008968E-2</c:v>
                </c:pt>
                <c:pt idx="3035">
                  <c:v>7.8680555554456105E-2</c:v>
                </c:pt>
                <c:pt idx="3036">
                  <c:v>7.8715277777519105E-2</c:v>
                </c:pt>
                <c:pt idx="3037">
                  <c:v>7.8738425923802396E-2</c:v>
                </c:pt>
                <c:pt idx="3038">
                  <c:v>7.8761574070085799E-2</c:v>
                </c:pt>
                <c:pt idx="3039">
                  <c:v>7.8784722216369105E-2</c:v>
                </c:pt>
                <c:pt idx="3040">
                  <c:v>7.8807870369928396E-2</c:v>
                </c:pt>
                <c:pt idx="3041">
                  <c:v>7.8842592585715507E-2</c:v>
                </c:pt>
                <c:pt idx="3042">
                  <c:v>7.8865740739274798E-2</c:v>
                </c:pt>
                <c:pt idx="3043">
                  <c:v>7.8888888885558103E-2</c:v>
                </c:pt>
                <c:pt idx="3044">
                  <c:v>7.8912037031841506E-2</c:v>
                </c:pt>
                <c:pt idx="3045">
                  <c:v>7.8935185178124798E-2</c:v>
                </c:pt>
                <c:pt idx="3046">
                  <c:v>7.8969907401187797E-2</c:v>
                </c:pt>
                <c:pt idx="3047">
                  <c:v>7.8993055554747102E-2</c:v>
                </c:pt>
                <c:pt idx="3048">
                  <c:v>7.9016203701030505E-2</c:v>
                </c:pt>
                <c:pt idx="3049">
                  <c:v>7.9039351847313796E-2</c:v>
                </c:pt>
                <c:pt idx="3050">
                  <c:v>7.9062499993597199E-2</c:v>
                </c:pt>
                <c:pt idx="3051">
                  <c:v>7.9097222216660198E-2</c:v>
                </c:pt>
                <c:pt idx="3052">
                  <c:v>7.9120370370219503E-2</c:v>
                </c:pt>
                <c:pt idx="3053">
                  <c:v>7.9143518516502795E-2</c:v>
                </c:pt>
                <c:pt idx="3054">
                  <c:v>7.9166666662786198E-2</c:v>
                </c:pt>
                <c:pt idx="3055">
                  <c:v>7.9189814809069503E-2</c:v>
                </c:pt>
                <c:pt idx="3056">
                  <c:v>7.9224537032132503E-2</c:v>
                </c:pt>
                <c:pt idx="3057">
                  <c:v>7.9247685178415905E-2</c:v>
                </c:pt>
                <c:pt idx="3058">
                  <c:v>7.9270833331975196E-2</c:v>
                </c:pt>
                <c:pt idx="3059">
                  <c:v>7.9293981478258502E-2</c:v>
                </c:pt>
                <c:pt idx="3060">
                  <c:v>7.9317129624541904E-2</c:v>
                </c:pt>
                <c:pt idx="3061">
                  <c:v>7.9351851847604904E-2</c:v>
                </c:pt>
                <c:pt idx="3062">
                  <c:v>7.9374999993888196E-2</c:v>
                </c:pt>
                <c:pt idx="3063">
                  <c:v>7.93981481474475E-2</c:v>
                </c:pt>
                <c:pt idx="3064">
                  <c:v>7.9421296293730903E-2</c:v>
                </c:pt>
                <c:pt idx="3065">
                  <c:v>7.9444444440014195E-2</c:v>
                </c:pt>
                <c:pt idx="3066">
                  <c:v>7.94675925862975E-2</c:v>
                </c:pt>
                <c:pt idx="3067">
                  <c:v>7.9502314809360597E-2</c:v>
                </c:pt>
                <c:pt idx="3068">
                  <c:v>7.9525462962919902E-2</c:v>
                </c:pt>
                <c:pt idx="3069">
                  <c:v>7.9548611109203193E-2</c:v>
                </c:pt>
                <c:pt idx="3070">
                  <c:v>7.9571759255486499E-2</c:v>
                </c:pt>
                <c:pt idx="3071">
                  <c:v>7.9606481478549596E-2</c:v>
                </c:pt>
                <c:pt idx="3072">
                  <c:v>7.9629629624832901E-2</c:v>
                </c:pt>
                <c:pt idx="3073">
                  <c:v>7.9652777771116207E-2</c:v>
                </c:pt>
                <c:pt idx="3074">
                  <c:v>7.9675925924675498E-2</c:v>
                </c:pt>
                <c:pt idx="3075">
                  <c:v>7.96990740709589E-2</c:v>
                </c:pt>
                <c:pt idx="3076">
                  <c:v>7.9722222217242303E-2</c:v>
                </c:pt>
                <c:pt idx="3077">
                  <c:v>7.9756944440305302E-2</c:v>
                </c:pt>
                <c:pt idx="3078">
                  <c:v>7.9780092586588594E-2</c:v>
                </c:pt>
                <c:pt idx="3079">
                  <c:v>7.9803240740147899E-2</c:v>
                </c:pt>
                <c:pt idx="3080">
                  <c:v>7.9826388886431301E-2</c:v>
                </c:pt>
                <c:pt idx="3081">
                  <c:v>7.9861111109494204E-2</c:v>
                </c:pt>
                <c:pt idx="3082">
                  <c:v>7.9884259255777607E-2</c:v>
                </c:pt>
                <c:pt idx="3083">
                  <c:v>7.9907407402060898E-2</c:v>
                </c:pt>
                <c:pt idx="3084">
                  <c:v>7.9930555555620203E-2</c:v>
                </c:pt>
                <c:pt idx="3085">
                  <c:v>7.9953703701903606E-2</c:v>
                </c:pt>
                <c:pt idx="3086">
                  <c:v>7.9976851848186897E-2</c:v>
                </c:pt>
                <c:pt idx="3087">
                  <c:v>8.0011574071249897E-2</c:v>
                </c:pt>
                <c:pt idx="3088">
                  <c:v>8.00347222175333E-2</c:v>
                </c:pt>
                <c:pt idx="3089">
                  <c:v>8.0057870363816702E-2</c:v>
                </c:pt>
                <c:pt idx="3090">
                  <c:v>8.0081018517375896E-2</c:v>
                </c:pt>
                <c:pt idx="3091">
                  <c:v>8.0104166663659299E-2</c:v>
                </c:pt>
                <c:pt idx="3092">
                  <c:v>8.0138888886722298E-2</c:v>
                </c:pt>
                <c:pt idx="3093">
                  <c:v>8.0162037033005604E-2</c:v>
                </c:pt>
                <c:pt idx="3094">
                  <c:v>8.0185185179289006E-2</c:v>
                </c:pt>
                <c:pt idx="3095">
                  <c:v>8.0219907402351895E-2</c:v>
                </c:pt>
                <c:pt idx="3096">
                  <c:v>8.0243055548635298E-2</c:v>
                </c:pt>
                <c:pt idx="3097">
                  <c:v>8.0266203702194602E-2</c:v>
                </c:pt>
                <c:pt idx="3098">
                  <c:v>8.0289351848477894E-2</c:v>
                </c:pt>
                <c:pt idx="3099">
                  <c:v>8.0312499994761297E-2</c:v>
                </c:pt>
                <c:pt idx="3100">
                  <c:v>8.0347222217824296E-2</c:v>
                </c:pt>
                <c:pt idx="3101">
                  <c:v>8.0370370364107699E-2</c:v>
                </c:pt>
                <c:pt idx="3102">
                  <c:v>8.0393518517667004E-2</c:v>
                </c:pt>
                <c:pt idx="3103">
                  <c:v>8.0416666663950295E-2</c:v>
                </c:pt>
                <c:pt idx="3104">
                  <c:v>8.0451388887013295E-2</c:v>
                </c:pt>
                <c:pt idx="3105">
                  <c:v>8.0474537033296697E-2</c:v>
                </c:pt>
                <c:pt idx="3106">
                  <c:v>8.0497685179580003E-2</c:v>
                </c:pt>
                <c:pt idx="3107">
                  <c:v>8.0520833333139294E-2</c:v>
                </c:pt>
                <c:pt idx="3108">
                  <c:v>8.0543981479422697E-2</c:v>
                </c:pt>
                <c:pt idx="3109">
                  <c:v>8.0567129625706002E-2</c:v>
                </c:pt>
                <c:pt idx="3110">
                  <c:v>8.0601851848769002E-2</c:v>
                </c:pt>
                <c:pt idx="3111">
                  <c:v>8.0624999995052404E-2</c:v>
                </c:pt>
                <c:pt idx="3112">
                  <c:v>8.0648148141335696E-2</c:v>
                </c:pt>
                <c:pt idx="3113">
                  <c:v>8.0671296294895001E-2</c:v>
                </c:pt>
                <c:pt idx="3114">
                  <c:v>8.0694444441178306E-2</c:v>
                </c:pt>
                <c:pt idx="3115">
                  <c:v>8.0729166664241306E-2</c:v>
                </c:pt>
                <c:pt idx="3116">
                  <c:v>8.0752314810524695E-2</c:v>
                </c:pt>
                <c:pt idx="3117">
                  <c:v>8.0775462956808097E-2</c:v>
                </c:pt>
                <c:pt idx="3118">
                  <c:v>8.0798611110367305E-2</c:v>
                </c:pt>
                <c:pt idx="3119">
                  <c:v>8.0821759256650694E-2</c:v>
                </c:pt>
                <c:pt idx="3120">
                  <c:v>8.0856481479713693E-2</c:v>
                </c:pt>
                <c:pt idx="3121">
                  <c:v>8.0879629625996999E-2</c:v>
                </c:pt>
                <c:pt idx="3122">
                  <c:v>8.0902777772280401E-2</c:v>
                </c:pt>
                <c:pt idx="3123">
                  <c:v>8.0925925925839706E-2</c:v>
                </c:pt>
                <c:pt idx="3124">
                  <c:v>8.0949074072122998E-2</c:v>
                </c:pt>
                <c:pt idx="3125">
                  <c:v>8.0983796295185997E-2</c:v>
                </c:pt>
                <c:pt idx="3126">
                  <c:v>8.10069444414694E-2</c:v>
                </c:pt>
                <c:pt idx="3127">
                  <c:v>8.1030092587752706E-2</c:v>
                </c:pt>
                <c:pt idx="3128">
                  <c:v>8.1053240734036094E-2</c:v>
                </c:pt>
                <c:pt idx="3129">
                  <c:v>8.1076388887595399E-2</c:v>
                </c:pt>
                <c:pt idx="3130">
                  <c:v>8.1099537033878705E-2</c:v>
                </c:pt>
                <c:pt idx="3131">
                  <c:v>8.1134259256941704E-2</c:v>
                </c:pt>
                <c:pt idx="3132">
                  <c:v>8.1157407403225107E-2</c:v>
                </c:pt>
                <c:pt idx="3133">
                  <c:v>8.1180555549508399E-2</c:v>
                </c:pt>
                <c:pt idx="3134">
                  <c:v>8.1203703703067703E-2</c:v>
                </c:pt>
                <c:pt idx="3135">
                  <c:v>8.1226851849351106E-2</c:v>
                </c:pt>
                <c:pt idx="3136">
                  <c:v>8.1249999995634398E-2</c:v>
                </c:pt>
                <c:pt idx="3137">
                  <c:v>8.1284722218697397E-2</c:v>
                </c:pt>
                <c:pt idx="3138">
                  <c:v>8.13078703649808E-2</c:v>
                </c:pt>
                <c:pt idx="3139">
                  <c:v>8.1331018518540105E-2</c:v>
                </c:pt>
                <c:pt idx="3140">
                  <c:v>8.1354166664823396E-2</c:v>
                </c:pt>
                <c:pt idx="3141">
                  <c:v>8.1377314811106702E-2</c:v>
                </c:pt>
                <c:pt idx="3142">
                  <c:v>8.1412037034169701E-2</c:v>
                </c:pt>
                <c:pt idx="3143">
                  <c:v>8.1435185180453104E-2</c:v>
                </c:pt>
                <c:pt idx="3144">
                  <c:v>8.1458333326736507E-2</c:v>
                </c:pt>
                <c:pt idx="3145">
                  <c:v>8.14814814802957E-2</c:v>
                </c:pt>
                <c:pt idx="3146">
                  <c:v>8.1504629626579103E-2</c:v>
                </c:pt>
                <c:pt idx="3147">
                  <c:v>8.1539351849642103E-2</c:v>
                </c:pt>
                <c:pt idx="3148">
                  <c:v>8.1562499995925505E-2</c:v>
                </c:pt>
                <c:pt idx="3149">
                  <c:v>8.1585648142208797E-2</c:v>
                </c:pt>
                <c:pt idx="3150">
                  <c:v>8.1608796295768102E-2</c:v>
                </c:pt>
                <c:pt idx="3151">
                  <c:v>8.1631944442051504E-2</c:v>
                </c:pt>
                <c:pt idx="3152">
                  <c:v>8.1655092588334796E-2</c:v>
                </c:pt>
                <c:pt idx="3153">
                  <c:v>8.1689814811397796E-2</c:v>
                </c:pt>
                <c:pt idx="3154">
                  <c:v>8.1712962957681198E-2</c:v>
                </c:pt>
                <c:pt idx="3155">
                  <c:v>8.1736111103964504E-2</c:v>
                </c:pt>
                <c:pt idx="3156">
                  <c:v>8.1759259257523795E-2</c:v>
                </c:pt>
                <c:pt idx="3157">
                  <c:v>8.17824074038071E-2</c:v>
                </c:pt>
                <c:pt idx="3158">
                  <c:v>8.1817129626870197E-2</c:v>
                </c:pt>
                <c:pt idx="3159">
                  <c:v>8.1840277773153502E-2</c:v>
                </c:pt>
                <c:pt idx="3160">
                  <c:v>8.1863425919436905E-2</c:v>
                </c:pt>
                <c:pt idx="3161">
                  <c:v>8.1886574072996196E-2</c:v>
                </c:pt>
                <c:pt idx="3162">
                  <c:v>8.1909722219279502E-2</c:v>
                </c:pt>
                <c:pt idx="3163">
                  <c:v>8.1944444442342501E-2</c:v>
                </c:pt>
                <c:pt idx="3164">
                  <c:v>8.1967592588625807E-2</c:v>
                </c:pt>
                <c:pt idx="3165">
                  <c:v>8.1990740734909195E-2</c:v>
                </c:pt>
                <c:pt idx="3166">
                  <c:v>8.20138888884685E-2</c:v>
                </c:pt>
                <c:pt idx="3167">
                  <c:v>8.2037037034751806E-2</c:v>
                </c:pt>
                <c:pt idx="3168">
                  <c:v>8.2071759257814805E-2</c:v>
                </c:pt>
                <c:pt idx="3169">
                  <c:v>8.2094907404098194E-2</c:v>
                </c:pt>
                <c:pt idx="3170">
                  <c:v>8.21180555503815E-2</c:v>
                </c:pt>
                <c:pt idx="3171">
                  <c:v>8.2141203696664902E-2</c:v>
                </c:pt>
                <c:pt idx="3172">
                  <c:v>8.2164351850224193E-2</c:v>
                </c:pt>
                <c:pt idx="3173">
                  <c:v>8.2199074073287207E-2</c:v>
                </c:pt>
                <c:pt idx="3174">
                  <c:v>8.2222222219570498E-2</c:v>
                </c:pt>
                <c:pt idx="3175">
                  <c:v>8.2245370365853901E-2</c:v>
                </c:pt>
                <c:pt idx="3176">
                  <c:v>8.2268518512137206E-2</c:v>
                </c:pt>
                <c:pt idx="3177">
                  <c:v>8.2291666665696594E-2</c:v>
                </c:pt>
                <c:pt idx="3178">
                  <c:v>8.23148148119799E-2</c:v>
                </c:pt>
                <c:pt idx="3179">
                  <c:v>8.23495370350429E-2</c:v>
                </c:pt>
                <c:pt idx="3180">
                  <c:v>8.2372685181326205E-2</c:v>
                </c:pt>
                <c:pt idx="3181">
                  <c:v>8.2395833327609594E-2</c:v>
                </c:pt>
                <c:pt idx="3182">
                  <c:v>8.2418981481168899E-2</c:v>
                </c:pt>
                <c:pt idx="3183">
                  <c:v>8.2442129627452204E-2</c:v>
                </c:pt>
                <c:pt idx="3184">
                  <c:v>8.2476851850515204E-2</c:v>
                </c:pt>
                <c:pt idx="3185">
                  <c:v>8.2499999996798606E-2</c:v>
                </c:pt>
                <c:pt idx="3186">
                  <c:v>8.2523148143081898E-2</c:v>
                </c:pt>
                <c:pt idx="3187">
                  <c:v>8.2546296289365301E-2</c:v>
                </c:pt>
                <c:pt idx="3188">
                  <c:v>8.2569444442924605E-2</c:v>
                </c:pt>
                <c:pt idx="3189">
                  <c:v>8.2604166665987605E-2</c:v>
                </c:pt>
                <c:pt idx="3190">
                  <c:v>8.2627314812270897E-2</c:v>
                </c:pt>
                <c:pt idx="3191">
                  <c:v>8.2650462958554299E-2</c:v>
                </c:pt>
                <c:pt idx="3192">
                  <c:v>8.2673611104837605E-2</c:v>
                </c:pt>
                <c:pt idx="3193">
                  <c:v>8.2708333327900604E-2</c:v>
                </c:pt>
                <c:pt idx="3194">
                  <c:v>8.2731481481459895E-2</c:v>
                </c:pt>
                <c:pt idx="3195">
                  <c:v>8.2754629627743298E-2</c:v>
                </c:pt>
                <c:pt idx="3196">
                  <c:v>8.2777777774026604E-2</c:v>
                </c:pt>
                <c:pt idx="3197">
                  <c:v>8.2800925920310006E-2</c:v>
                </c:pt>
                <c:pt idx="3198">
                  <c:v>8.2824074073869297E-2</c:v>
                </c:pt>
                <c:pt idx="3199">
                  <c:v>8.2858796289656297E-2</c:v>
                </c:pt>
                <c:pt idx="3200">
                  <c:v>8.2881944443215602E-2</c:v>
                </c:pt>
                <c:pt idx="3201">
                  <c:v>8.2905092589499005E-2</c:v>
                </c:pt>
                <c:pt idx="3202">
                  <c:v>8.2928240735782296E-2</c:v>
                </c:pt>
                <c:pt idx="3203">
                  <c:v>8.2951388882065699E-2</c:v>
                </c:pt>
                <c:pt idx="3204">
                  <c:v>8.2986111105128602E-2</c:v>
                </c:pt>
                <c:pt idx="3205">
                  <c:v>8.3009259258688003E-2</c:v>
                </c:pt>
                <c:pt idx="3206">
                  <c:v>8.3032407404971295E-2</c:v>
                </c:pt>
                <c:pt idx="3207">
                  <c:v>8.3055555551254698E-2</c:v>
                </c:pt>
                <c:pt idx="3208">
                  <c:v>8.3078703697538003E-2</c:v>
                </c:pt>
                <c:pt idx="3209">
                  <c:v>8.3113425920601003E-2</c:v>
                </c:pt>
                <c:pt idx="3210">
                  <c:v>8.3136574074160294E-2</c:v>
                </c:pt>
                <c:pt idx="3211">
                  <c:v>8.3159722220443696E-2</c:v>
                </c:pt>
                <c:pt idx="3212">
                  <c:v>8.3182870366727002E-2</c:v>
                </c:pt>
                <c:pt idx="3213">
                  <c:v>8.3206018513010405E-2</c:v>
                </c:pt>
                <c:pt idx="3214">
                  <c:v>8.3229166666569696E-2</c:v>
                </c:pt>
                <c:pt idx="3215">
                  <c:v>8.3263888882356696E-2</c:v>
                </c:pt>
                <c:pt idx="3216">
                  <c:v>8.3287037035916001E-2</c:v>
                </c:pt>
                <c:pt idx="3217">
                  <c:v>8.3310185182199306E-2</c:v>
                </c:pt>
                <c:pt idx="3218">
                  <c:v>8.3333333328482695E-2</c:v>
                </c:pt>
                <c:pt idx="3219">
                  <c:v>8.3356481474766E-2</c:v>
                </c:pt>
                <c:pt idx="3220">
                  <c:v>8.3391203697829E-2</c:v>
                </c:pt>
                <c:pt idx="3221">
                  <c:v>8.3414351851388305E-2</c:v>
                </c:pt>
                <c:pt idx="3222">
                  <c:v>8.3437499997671694E-2</c:v>
                </c:pt>
                <c:pt idx="3223">
                  <c:v>8.3460648143954999E-2</c:v>
                </c:pt>
                <c:pt idx="3224">
                  <c:v>8.3483796290238402E-2</c:v>
                </c:pt>
                <c:pt idx="3225">
                  <c:v>8.3518518513301401E-2</c:v>
                </c:pt>
                <c:pt idx="3226">
                  <c:v>8.3541666659584707E-2</c:v>
                </c:pt>
                <c:pt idx="3227">
                  <c:v>8.3564814813144095E-2</c:v>
                </c:pt>
                <c:pt idx="3228">
                  <c:v>8.35879629594274E-2</c:v>
                </c:pt>
                <c:pt idx="3229">
                  <c:v>8.3611111105710706E-2</c:v>
                </c:pt>
                <c:pt idx="3230">
                  <c:v>8.3645833328773705E-2</c:v>
                </c:pt>
                <c:pt idx="3231">
                  <c:v>8.3668981475057094E-2</c:v>
                </c:pt>
                <c:pt idx="3232">
                  <c:v>8.3692129628616399E-2</c:v>
                </c:pt>
                <c:pt idx="3233">
                  <c:v>8.3715277774899705E-2</c:v>
                </c:pt>
                <c:pt idx="3234">
                  <c:v>8.3738425921183093E-2</c:v>
                </c:pt>
                <c:pt idx="3235">
                  <c:v>8.3761574067466399E-2</c:v>
                </c:pt>
                <c:pt idx="3236">
                  <c:v>8.3796296290529398E-2</c:v>
                </c:pt>
                <c:pt idx="3237">
                  <c:v>8.3819444444088703E-2</c:v>
                </c:pt>
                <c:pt idx="3238">
                  <c:v>8.3842592590372106E-2</c:v>
                </c:pt>
                <c:pt idx="3239">
                  <c:v>8.3865740736655398E-2</c:v>
                </c:pt>
                <c:pt idx="3240">
                  <c:v>8.38888888829388E-2</c:v>
                </c:pt>
                <c:pt idx="3241">
                  <c:v>8.39236111060018E-2</c:v>
                </c:pt>
                <c:pt idx="3242">
                  <c:v>8.3946759252285105E-2</c:v>
                </c:pt>
                <c:pt idx="3243">
                  <c:v>8.3969907405844396E-2</c:v>
                </c:pt>
                <c:pt idx="3244">
                  <c:v>8.3993055552127799E-2</c:v>
                </c:pt>
                <c:pt idx="3245">
                  <c:v>8.4016203698411104E-2</c:v>
                </c:pt>
                <c:pt idx="3246">
                  <c:v>8.4039351844694493E-2</c:v>
                </c:pt>
                <c:pt idx="3247">
                  <c:v>8.4074074067757507E-2</c:v>
                </c:pt>
                <c:pt idx="3248">
                  <c:v>8.4097222221316797E-2</c:v>
                </c:pt>
                <c:pt idx="3249">
                  <c:v>8.41203703676002E-2</c:v>
                </c:pt>
                <c:pt idx="3250">
                  <c:v>8.4143518513883506E-2</c:v>
                </c:pt>
                <c:pt idx="3251">
                  <c:v>8.4166666660166797E-2</c:v>
                </c:pt>
                <c:pt idx="3252">
                  <c:v>8.4201388883229797E-2</c:v>
                </c:pt>
                <c:pt idx="3253">
                  <c:v>8.4224537036789102E-2</c:v>
                </c:pt>
                <c:pt idx="3254">
                  <c:v>8.4247685183072504E-2</c:v>
                </c:pt>
                <c:pt idx="3255">
                  <c:v>8.4270833329355796E-2</c:v>
                </c:pt>
                <c:pt idx="3256">
                  <c:v>8.4293981475639199E-2</c:v>
                </c:pt>
                <c:pt idx="3257">
                  <c:v>8.4328703698702198E-2</c:v>
                </c:pt>
                <c:pt idx="3258">
                  <c:v>8.4351851844985504E-2</c:v>
                </c:pt>
                <c:pt idx="3259">
                  <c:v>8.4374999998544795E-2</c:v>
                </c:pt>
                <c:pt idx="3260">
                  <c:v>8.4398148144828197E-2</c:v>
                </c:pt>
                <c:pt idx="3261">
                  <c:v>8.4421296291111503E-2</c:v>
                </c:pt>
                <c:pt idx="3262">
                  <c:v>8.4444444437394794E-2</c:v>
                </c:pt>
                <c:pt idx="3263">
                  <c:v>8.4479166660457794E-2</c:v>
                </c:pt>
                <c:pt idx="3264">
                  <c:v>8.4502314814017196E-2</c:v>
                </c:pt>
                <c:pt idx="3265">
                  <c:v>8.4525462960300501E-2</c:v>
                </c:pt>
                <c:pt idx="3266">
                  <c:v>8.4548611106583793E-2</c:v>
                </c:pt>
                <c:pt idx="3267">
                  <c:v>8.4571759252867196E-2</c:v>
                </c:pt>
                <c:pt idx="3268">
                  <c:v>8.4606481475930195E-2</c:v>
                </c:pt>
                <c:pt idx="3269">
                  <c:v>8.46296296294895E-2</c:v>
                </c:pt>
                <c:pt idx="3270">
                  <c:v>8.4652777775772806E-2</c:v>
                </c:pt>
                <c:pt idx="3271">
                  <c:v>8.4675925922056194E-2</c:v>
                </c:pt>
                <c:pt idx="3272">
                  <c:v>8.46990740683395E-2</c:v>
                </c:pt>
                <c:pt idx="3273">
                  <c:v>8.4722222221898805E-2</c:v>
                </c:pt>
                <c:pt idx="3274">
                  <c:v>8.4756944437685902E-2</c:v>
                </c:pt>
                <c:pt idx="3275">
                  <c:v>8.4780092591245207E-2</c:v>
                </c:pt>
                <c:pt idx="3276">
                  <c:v>8.4803240737528499E-2</c:v>
                </c:pt>
                <c:pt idx="3277">
                  <c:v>8.4826388883811901E-2</c:v>
                </c:pt>
                <c:pt idx="3278">
                  <c:v>8.4849537030095207E-2</c:v>
                </c:pt>
                <c:pt idx="3279">
                  <c:v>8.4884259253158206E-2</c:v>
                </c:pt>
                <c:pt idx="3280">
                  <c:v>8.4907407406717497E-2</c:v>
                </c:pt>
                <c:pt idx="3281">
                  <c:v>8.49305555530009E-2</c:v>
                </c:pt>
                <c:pt idx="3282">
                  <c:v>8.4953703699284205E-2</c:v>
                </c:pt>
                <c:pt idx="3283">
                  <c:v>8.4976851845567594E-2</c:v>
                </c:pt>
                <c:pt idx="3284">
                  <c:v>8.4999999999126899E-2</c:v>
                </c:pt>
                <c:pt idx="3285">
                  <c:v>8.5034722222189899E-2</c:v>
                </c:pt>
                <c:pt idx="3286">
                  <c:v>8.5057870368473301E-2</c:v>
                </c:pt>
                <c:pt idx="3287">
                  <c:v>8.5081018514756607E-2</c:v>
                </c:pt>
                <c:pt idx="3288">
                  <c:v>8.5104166661039898E-2</c:v>
                </c:pt>
                <c:pt idx="3289">
                  <c:v>8.5127314814599203E-2</c:v>
                </c:pt>
                <c:pt idx="3290">
                  <c:v>8.5162037030386301E-2</c:v>
                </c:pt>
                <c:pt idx="3291">
                  <c:v>8.5185185183945605E-2</c:v>
                </c:pt>
                <c:pt idx="3292">
                  <c:v>8.5208333330228897E-2</c:v>
                </c:pt>
                <c:pt idx="3293">
                  <c:v>8.52314814765123E-2</c:v>
                </c:pt>
                <c:pt idx="3294">
                  <c:v>8.5254629622795605E-2</c:v>
                </c:pt>
                <c:pt idx="3295">
                  <c:v>8.5277777776354896E-2</c:v>
                </c:pt>
                <c:pt idx="3296">
                  <c:v>8.5312499999417896E-2</c:v>
                </c:pt>
                <c:pt idx="3297">
                  <c:v>8.5335648145701298E-2</c:v>
                </c:pt>
                <c:pt idx="3298">
                  <c:v>8.5358796291984604E-2</c:v>
                </c:pt>
                <c:pt idx="3299">
                  <c:v>8.5381944438267895E-2</c:v>
                </c:pt>
                <c:pt idx="3300">
                  <c:v>8.5405092591827297E-2</c:v>
                </c:pt>
                <c:pt idx="3301">
                  <c:v>8.5439814814890297E-2</c:v>
                </c:pt>
                <c:pt idx="3302">
                  <c:v>8.5462962961173602E-2</c:v>
                </c:pt>
                <c:pt idx="3303">
                  <c:v>8.5486111107456894E-2</c:v>
                </c:pt>
                <c:pt idx="3304">
                  <c:v>8.5509259253740297E-2</c:v>
                </c:pt>
                <c:pt idx="3305">
                  <c:v>8.5532407407299602E-2</c:v>
                </c:pt>
                <c:pt idx="3306">
                  <c:v>8.5555555553583004E-2</c:v>
                </c:pt>
                <c:pt idx="3307">
                  <c:v>8.5590277776646004E-2</c:v>
                </c:pt>
                <c:pt idx="3308">
                  <c:v>8.5613425922929295E-2</c:v>
                </c:pt>
                <c:pt idx="3309">
                  <c:v>8.5636574069212698E-2</c:v>
                </c:pt>
                <c:pt idx="3310">
                  <c:v>8.5659722215496004E-2</c:v>
                </c:pt>
                <c:pt idx="3311">
                  <c:v>8.5682870369055295E-2</c:v>
                </c:pt>
                <c:pt idx="3312">
                  <c:v>8.5717592592118294E-2</c:v>
                </c:pt>
                <c:pt idx="3313">
                  <c:v>8.5740740738401697E-2</c:v>
                </c:pt>
                <c:pt idx="3314">
                  <c:v>8.5763888884685002E-2</c:v>
                </c:pt>
                <c:pt idx="3315">
                  <c:v>8.5787037030968294E-2</c:v>
                </c:pt>
                <c:pt idx="3316">
                  <c:v>8.5810185184527696E-2</c:v>
                </c:pt>
                <c:pt idx="3317">
                  <c:v>8.5844907400314696E-2</c:v>
                </c:pt>
                <c:pt idx="3318">
                  <c:v>8.5868055553874001E-2</c:v>
                </c:pt>
                <c:pt idx="3319">
                  <c:v>8.5891203700157306E-2</c:v>
                </c:pt>
                <c:pt idx="3320">
                  <c:v>8.5914351846440695E-2</c:v>
                </c:pt>
                <c:pt idx="3321">
                  <c:v>8.59375E-2</c:v>
                </c:pt>
                <c:pt idx="3322">
                  <c:v>8.5960648146283403E-2</c:v>
                </c:pt>
                <c:pt idx="3323">
                  <c:v>8.5995370369346402E-2</c:v>
                </c:pt>
                <c:pt idx="3324">
                  <c:v>8.6018518515629694E-2</c:v>
                </c:pt>
                <c:pt idx="3325">
                  <c:v>8.6041666661912999E-2</c:v>
                </c:pt>
                <c:pt idx="3326">
                  <c:v>8.6064814808196402E-2</c:v>
                </c:pt>
                <c:pt idx="3327">
                  <c:v>8.6099537031259402E-2</c:v>
                </c:pt>
                <c:pt idx="3328">
                  <c:v>8.6122685184818706E-2</c:v>
                </c:pt>
                <c:pt idx="3329">
                  <c:v>8.6145833331101998E-2</c:v>
                </c:pt>
                <c:pt idx="3330">
                  <c:v>8.6168981477385401E-2</c:v>
                </c:pt>
                <c:pt idx="3331">
                  <c:v>8.6192129623668706E-2</c:v>
                </c:pt>
                <c:pt idx="3332">
                  <c:v>8.6215277777227997E-2</c:v>
                </c:pt>
                <c:pt idx="3333">
                  <c:v>8.6249999993015095E-2</c:v>
                </c:pt>
                <c:pt idx="3334">
                  <c:v>8.6273148146574399E-2</c:v>
                </c:pt>
                <c:pt idx="3335">
                  <c:v>8.6296296292857705E-2</c:v>
                </c:pt>
                <c:pt idx="3336">
                  <c:v>8.6319444439141094E-2</c:v>
                </c:pt>
                <c:pt idx="3337">
                  <c:v>8.6342592585424399E-2</c:v>
                </c:pt>
                <c:pt idx="3338">
                  <c:v>8.6377314808487399E-2</c:v>
                </c:pt>
                <c:pt idx="3339">
                  <c:v>8.6400462962046704E-2</c:v>
                </c:pt>
                <c:pt idx="3340">
                  <c:v>8.6423611108329995E-2</c:v>
                </c:pt>
                <c:pt idx="3341">
                  <c:v>8.6446759254613398E-2</c:v>
                </c:pt>
                <c:pt idx="3342">
                  <c:v>8.64699074008968E-2</c:v>
                </c:pt>
                <c:pt idx="3343">
                  <c:v>8.6493055554456105E-2</c:v>
                </c:pt>
                <c:pt idx="3344">
                  <c:v>8.6527777777519105E-2</c:v>
                </c:pt>
                <c:pt idx="3345">
                  <c:v>8.6550925923802494E-2</c:v>
                </c:pt>
                <c:pt idx="3346">
                  <c:v>8.6574074070085799E-2</c:v>
                </c:pt>
                <c:pt idx="3347">
                  <c:v>8.6597222216369202E-2</c:v>
                </c:pt>
                <c:pt idx="3348">
                  <c:v>8.6620370369928396E-2</c:v>
                </c:pt>
                <c:pt idx="3349">
                  <c:v>8.6643518516211798E-2</c:v>
                </c:pt>
                <c:pt idx="3350">
                  <c:v>8.6678240739274798E-2</c:v>
                </c:pt>
                <c:pt idx="3351">
                  <c:v>8.6701388885558103E-2</c:v>
                </c:pt>
                <c:pt idx="3352">
                  <c:v>8.6724537031841506E-2</c:v>
                </c:pt>
                <c:pt idx="3353">
                  <c:v>8.6747685178124798E-2</c:v>
                </c:pt>
                <c:pt idx="3354">
                  <c:v>8.6770833331684102E-2</c:v>
                </c:pt>
                <c:pt idx="3355">
                  <c:v>8.6805555554747102E-2</c:v>
                </c:pt>
                <c:pt idx="3356">
                  <c:v>8.6828703701030505E-2</c:v>
                </c:pt>
                <c:pt idx="3357">
                  <c:v>8.6851851847313796E-2</c:v>
                </c:pt>
                <c:pt idx="3358">
                  <c:v>8.6874999993597199E-2</c:v>
                </c:pt>
                <c:pt idx="3359">
                  <c:v>8.6909722216660198E-2</c:v>
                </c:pt>
                <c:pt idx="3360">
                  <c:v>8.6932870370219503E-2</c:v>
                </c:pt>
                <c:pt idx="3361">
                  <c:v>8.6956018516502795E-2</c:v>
                </c:pt>
                <c:pt idx="3362">
                  <c:v>8.6979166662786198E-2</c:v>
                </c:pt>
                <c:pt idx="3363">
                  <c:v>8.7002314809069503E-2</c:v>
                </c:pt>
                <c:pt idx="3364">
                  <c:v>8.7037037032132503E-2</c:v>
                </c:pt>
                <c:pt idx="3365">
                  <c:v>8.7060185178415794E-2</c:v>
                </c:pt>
                <c:pt idx="3366">
                  <c:v>8.7083333331975099E-2</c:v>
                </c:pt>
                <c:pt idx="3367">
                  <c:v>8.7106481478258502E-2</c:v>
                </c:pt>
                <c:pt idx="3368">
                  <c:v>8.7129629624541793E-2</c:v>
                </c:pt>
                <c:pt idx="3369">
                  <c:v>8.7152777770825196E-2</c:v>
                </c:pt>
                <c:pt idx="3370">
                  <c:v>8.7187499993888196E-2</c:v>
                </c:pt>
                <c:pt idx="3371">
                  <c:v>8.72106481474475E-2</c:v>
                </c:pt>
                <c:pt idx="3372">
                  <c:v>8.7233796293730806E-2</c:v>
                </c:pt>
                <c:pt idx="3373">
                  <c:v>8.7256944440014195E-2</c:v>
                </c:pt>
                <c:pt idx="3374">
                  <c:v>8.7291666663077194E-2</c:v>
                </c:pt>
                <c:pt idx="3375">
                  <c:v>8.73148148093605E-2</c:v>
                </c:pt>
                <c:pt idx="3376">
                  <c:v>8.7337962962919805E-2</c:v>
                </c:pt>
                <c:pt idx="3377">
                  <c:v>8.7361111109203193E-2</c:v>
                </c:pt>
                <c:pt idx="3378">
                  <c:v>8.7384259255486499E-2</c:v>
                </c:pt>
                <c:pt idx="3379">
                  <c:v>8.7407407401769902E-2</c:v>
                </c:pt>
                <c:pt idx="3380">
                  <c:v>8.7442129624832901E-2</c:v>
                </c:pt>
                <c:pt idx="3381">
                  <c:v>8.7465277771116207E-2</c:v>
                </c:pt>
                <c:pt idx="3382">
                  <c:v>8.7488425924675498E-2</c:v>
                </c:pt>
                <c:pt idx="3383">
                  <c:v>8.75115740709589E-2</c:v>
                </c:pt>
                <c:pt idx="3384">
                  <c:v>8.7534722217242303E-2</c:v>
                </c:pt>
                <c:pt idx="3385">
                  <c:v>8.7569444440305205E-2</c:v>
                </c:pt>
                <c:pt idx="3386">
                  <c:v>8.7592592586588594E-2</c:v>
                </c:pt>
                <c:pt idx="3387">
                  <c:v>8.7615740740147899E-2</c:v>
                </c:pt>
                <c:pt idx="3388">
                  <c:v>8.7638888886431204E-2</c:v>
                </c:pt>
                <c:pt idx="3389">
                  <c:v>8.7662037032714593E-2</c:v>
                </c:pt>
                <c:pt idx="3390">
                  <c:v>8.7685185178997899E-2</c:v>
                </c:pt>
                <c:pt idx="3391">
                  <c:v>8.7719907402060898E-2</c:v>
                </c:pt>
                <c:pt idx="3392">
                  <c:v>8.7743055555620203E-2</c:v>
                </c:pt>
                <c:pt idx="3393">
                  <c:v>8.7766203701903606E-2</c:v>
                </c:pt>
                <c:pt idx="3394">
                  <c:v>8.7789351848186897E-2</c:v>
                </c:pt>
                <c:pt idx="3395">
                  <c:v>8.78124999944703E-2</c:v>
                </c:pt>
                <c:pt idx="3396">
                  <c:v>8.7835648148029605E-2</c:v>
                </c:pt>
                <c:pt idx="3397">
                  <c:v>8.7870370363816702E-2</c:v>
                </c:pt>
                <c:pt idx="3398">
                  <c:v>8.7893518517375896E-2</c:v>
                </c:pt>
                <c:pt idx="3399">
                  <c:v>8.7916666663659299E-2</c:v>
                </c:pt>
                <c:pt idx="3400">
                  <c:v>8.7939814809942604E-2</c:v>
                </c:pt>
                <c:pt idx="3401">
                  <c:v>8.7962962956226007E-2</c:v>
                </c:pt>
                <c:pt idx="3402">
                  <c:v>8.7997685179289006E-2</c:v>
                </c:pt>
                <c:pt idx="3403">
                  <c:v>8.8020833332848297E-2</c:v>
                </c:pt>
                <c:pt idx="3404">
                  <c:v>8.8043981479131603E-2</c:v>
                </c:pt>
                <c:pt idx="3405">
                  <c:v>8.8067129625415005E-2</c:v>
                </c:pt>
                <c:pt idx="3406">
                  <c:v>8.8090277771698297E-2</c:v>
                </c:pt>
                <c:pt idx="3407">
                  <c:v>8.8113425925257602E-2</c:v>
                </c:pt>
                <c:pt idx="3408">
                  <c:v>8.8148148141044699E-2</c:v>
                </c:pt>
                <c:pt idx="3409">
                  <c:v>8.8171296294604004E-2</c:v>
                </c:pt>
                <c:pt idx="3410">
                  <c:v>8.8194444440887296E-2</c:v>
                </c:pt>
                <c:pt idx="3411">
                  <c:v>8.8217592587170698E-2</c:v>
                </c:pt>
                <c:pt idx="3412">
                  <c:v>8.8240740740730003E-2</c:v>
                </c:pt>
                <c:pt idx="3413">
                  <c:v>8.8275462956517003E-2</c:v>
                </c:pt>
                <c:pt idx="3414">
                  <c:v>8.8298611110076294E-2</c:v>
                </c:pt>
                <c:pt idx="3415">
                  <c:v>8.8321759256359697E-2</c:v>
                </c:pt>
                <c:pt idx="3416">
                  <c:v>8.8344907402643003E-2</c:v>
                </c:pt>
                <c:pt idx="3417">
                  <c:v>8.8368055548926405E-2</c:v>
                </c:pt>
                <c:pt idx="3418">
                  <c:v>8.8402777771989294E-2</c:v>
                </c:pt>
                <c:pt idx="3419">
                  <c:v>8.8425925925548696E-2</c:v>
                </c:pt>
                <c:pt idx="3420">
                  <c:v>8.8449074071832001E-2</c:v>
                </c:pt>
                <c:pt idx="3421">
                  <c:v>8.8472222218115307E-2</c:v>
                </c:pt>
                <c:pt idx="3422">
                  <c:v>8.8495370364398696E-2</c:v>
                </c:pt>
                <c:pt idx="3423">
                  <c:v>8.8518518517958E-2</c:v>
                </c:pt>
                <c:pt idx="3424">
                  <c:v>8.8553240733745001E-2</c:v>
                </c:pt>
                <c:pt idx="3425">
                  <c:v>8.8576388887304305E-2</c:v>
                </c:pt>
                <c:pt idx="3426">
                  <c:v>8.8599537033587694E-2</c:v>
                </c:pt>
                <c:pt idx="3427">
                  <c:v>8.8622685179871097E-2</c:v>
                </c:pt>
                <c:pt idx="3428">
                  <c:v>8.8645833326154402E-2</c:v>
                </c:pt>
                <c:pt idx="3429">
                  <c:v>8.8668981479713693E-2</c:v>
                </c:pt>
                <c:pt idx="3430">
                  <c:v>8.8703703702776707E-2</c:v>
                </c:pt>
                <c:pt idx="3431">
                  <c:v>8.8726851849060095E-2</c:v>
                </c:pt>
                <c:pt idx="3432">
                  <c:v>8.8749999995343401E-2</c:v>
                </c:pt>
                <c:pt idx="3433">
                  <c:v>8.8773148141626804E-2</c:v>
                </c:pt>
                <c:pt idx="3434">
                  <c:v>8.8796296295186095E-2</c:v>
                </c:pt>
                <c:pt idx="3435">
                  <c:v>8.8831018518249094E-2</c:v>
                </c:pt>
                <c:pt idx="3436">
                  <c:v>8.88541666645324E-2</c:v>
                </c:pt>
                <c:pt idx="3437">
                  <c:v>8.8877314810815705E-2</c:v>
                </c:pt>
                <c:pt idx="3438">
                  <c:v>8.8900462957099094E-2</c:v>
                </c:pt>
                <c:pt idx="3439">
                  <c:v>8.8923611110658399E-2</c:v>
                </c:pt>
                <c:pt idx="3440">
                  <c:v>8.8958333326445496E-2</c:v>
                </c:pt>
                <c:pt idx="3441">
                  <c:v>8.8981481480004704E-2</c:v>
                </c:pt>
                <c:pt idx="3442">
                  <c:v>8.9004629626288106E-2</c:v>
                </c:pt>
                <c:pt idx="3443">
                  <c:v>8.9027777772571398E-2</c:v>
                </c:pt>
                <c:pt idx="3444">
                  <c:v>8.9050925918854801E-2</c:v>
                </c:pt>
                <c:pt idx="3445">
                  <c:v>8.90856481419178E-2</c:v>
                </c:pt>
                <c:pt idx="3446">
                  <c:v>8.9108796295477105E-2</c:v>
                </c:pt>
                <c:pt idx="3447">
                  <c:v>8.9131944441760397E-2</c:v>
                </c:pt>
                <c:pt idx="3448">
                  <c:v>8.9155092588043799E-2</c:v>
                </c:pt>
                <c:pt idx="3449">
                  <c:v>8.9178240734327105E-2</c:v>
                </c:pt>
                <c:pt idx="3450">
                  <c:v>8.9212962957390105E-2</c:v>
                </c:pt>
                <c:pt idx="3451">
                  <c:v>8.9236111110949395E-2</c:v>
                </c:pt>
                <c:pt idx="3452">
                  <c:v>8.9259259257232798E-2</c:v>
                </c:pt>
                <c:pt idx="3453">
                  <c:v>8.9282407403516104E-2</c:v>
                </c:pt>
                <c:pt idx="3454">
                  <c:v>8.9305555549799506E-2</c:v>
                </c:pt>
                <c:pt idx="3455">
                  <c:v>8.9328703703358797E-2</c:v>
                </c:pt>
                <c:pt idx="3456">
                  <c:v>8.9363425919145797E-2</c:v>
                </c:pt>
                <c:pt idx="3457">
                  <c:v>8.9386574072705102E-2</c:v>
                </c:pt>
                <c:pt idx="3458">
                  <c:v>8.9409722218988394E-2</c:v>
                </c:pt>
                <c:pt idx="3459">
                  <c:v>8.9432870365271797E-2</c:v>
                </c:pt>
                <c:pt idx="3460">
                  <c:v>8.9456018511555199E-2</c:v>
                </c:pt>
                <c:pt idx="3461">
                  <c:v>8.9479166665114407E-2</c:v>
                </c:pt>
                <c:pt idx="3462">
                  <c:v>8.9513888888177504E-2</c:v>
                </c:pt>
                <c:pt idx="3463">
                  <c:v>8.9537037034460795E-2</c:v>
                </c:pt>
                <c:pt idx="3464">
                  <c:v>8.9560185180744198E-2</c:v>
                </c:pt>
                <c:pt idx="3465">
                  <c:v>8.9583333327027503E-2</c:v>
                </c:pt>
                <c:pt idx="3466">
                  <c:v>8.9606481480586794E-2</c:v>
                </c:pt>
                <c:pt idx="3467">
                  <c:v>8.9641203703649794E-2</c:v>
                </c:pt>
                <c:pt idx="3468">
                  <c:v>8.9664351849933197E-2</c:v>
                </c:pt>
                <c:pt idx="3469">
                  <c:v>8.9687499996216502E-2</c:v>
                </c:pt>
                <c:pt idx="3470">
                  <c:v>8.9710648142499905E-2</c:v>
                </c:pt>
                <c:pt idx="3471">
                  <c:v>8.9733796296059196E-2</c:v>
                </c:pt>
                <c:pt idx="3472">
                  <c:v>8.9768518511846196E-2</c:v>
                </c:pt>
                <c:pt idx="3473">
                  <c:v>8.9791666665405501E-2</c:v>
                </c:pt>
                <c:pt idx="3474">
                  <c:v>8.9814814811688806E-2</c:v>
                </c:pt>
                <c:pt idx="3475">
                  <c:v>8.9837962957972195E-2</c:v>
                </c:pt>
                <c:pt idx="3476">
                  <c:v>8.9861111104255501E-2</c:v>
                </c:pt>
                <c:pt idx="3477">
                  <c:v>8.9884259257814805E-2</c:v>
                </c:pt>
                <c:pt idx="3478">
                  <c:v>8.9918981480877805E-2</c:v>
                </c:pt>
                <c:pt idx="3479">
                  <c:v>8.9942129627161194E-2</c:v>
                </c:pt>
                <c:pt idx="3480">
                  <c:v>8.9965277773444499E-2</c:v>
                </c:pt>
                <c:pt idx="3481">
                  <c:v>8.9988425919727902E-2</c:v>
                </c:pt>
                <c:pt idx="3482">
                  <c:v>9.0011574073287207E-2</c:v>
                </c:pt>
                <c:pt idx="3483">
                  <c:v>9.0046296296350206E-2</c:v>
                </c:pt>
                <c:pt idx="3484">
                  <c:v>9.0069444442633595E-2</c:v>
                </c:pt>
                <c:pt idx="3485">
                  <c:v>9.00925925889169E-2</c:v>
                </c:pt>
                <c:pt idx="3486">
                  <c:v>9.0115740735200206E-2</c:v>
                </c:pt>
                <c:pt idx="3487">
                  <c:v>9.0138888888759594E-2</c:v>
                </c:pt>
                <c:pt idx="3488">
                  <c:v>9.0173611104546594E-2</c:v>
                </c:pt>
                <c:pt idx="3489">
                  <c:v>9.0196759258105899E-2</c:v>
                </c:pt>
                <c:pt idx="3490">
                  <c:v>9.0219907404389205E-2</c:v>
                </c:pt>
                <c:pt idx="3491">
                  <c:v>9.0243055550672593E-2</c:v>
                </c:pt>
                <c:pt idx="3492">
                  <c:v>9.0266203696955899E-2</c:v>
                </c:pt>
                <c:pt idx="3493">
                  <c:v>9.0289351850515204E-2</c:v>
                </c:pt>
                <c:pt idx="3494">
                  <c:v>9.0324074073578203E-2</c:v>
                </c:pt>
                <c:pt idx="3495">
                  <c:v>9.0347222219861606E-2</c:v>
                </c:pt>
                <c:pt idx="3496">
                  <c:v>9.0370370366144898E-2</c:v>
                </c:pt>
                <c:pt idx="3497">
                  <c:v>9.0393518512428203E-2</c:v>
                </c:pt>
                <c:pt idx="3498">
                  <c:v>9.0416666665987605E-2</c:v>
                </c:pt>
                <c:pt idx="3499">
                  <c:v>9.0451388881774605E-2</c:v>
                </c:pt>
                <c:pt idx="3500">
                  <c:v>9.0474537035333896E-2</c:v>
                </c:pt>
                <c:pt idx="3501">
                  <c:v>9.0497685181617299E-2</c:v>
                </c:pt>
                <c:pt idx="3502">
                  <c:v>9.0520833327900604E-2</c:v>
                </c:pt>
                <c:pt idx="3503">
                  <c:v>9.0543981481459895E-2</c:v>
                </c:pt>
                <c:pt idx="3504">
                  <c:v>9.0578703697247007E-2</c:v>
                </c:pt>
                <c:pt idx="3505">
                  <c:v>9.0601851850806298E-2</c:v>
                </c:pt>
                <c:pt idx="3506">
                  <c:v>9.06249999970897E-2</c:v>
                </c:pt>
                <c:pt idx="3507">
                  <c:v>9.0648148143373006E-2</c:v>
                </c:pt>
                <c:pt idx="3508">
                  <c:v>9.0671296289656297E-2</c:v>
                </c:pt>
                <c:pt idx="3509">
                  <c:v>9.0694444443215602E-2</c:v>
                </c:pt>
                <c:pt idx="3510">
                  <c:v>9.0729166666278602E-2</c:v>
                </c:pt>
                <c:pt idx="3511">
                  <c:v>9.0752314812561893E-2</c:v>
                </c:pt>
                <c:pt idx="3512">
                  <c:v>9.0775462958845296E-2</c:v>
                </c:pt>
                <c:pt idx="3513">
                  <c:v>9.0798611105128602E-2</c:v>
                </c:pt>
                <c:pt idx="3514">
                  <c:v>9.0821759258688003E-2</c:v>
                </c:pt>
                <c:pt idx="3515">
                  <c:v>9.0856481474475004E-2</c:v>
                </c:pt>
                <c:pt idx="3516">
                  <c:v>9.0879629628034295E-2</c:v>
                </c:pt>
                <c:pt idx="3517">
                  <c:v>9.09027777743176E-2</c:v>
                </c:pt>
                <c:pt idx="3518">
                  <c:v>9.0925925920601003E-2</c:v>
                </c:pt>
                <c:pt idx="3519">
                  <c:v>9.0949074074160294E-2</c:v>
                </c:pt>
                <c:pt idx="3520">
                  <c:v>9.0972222220443599E-2</c:v>
                </c:pt>
                <c:pt idx="3521">
                  <c:v>9.1006944443506599E-2</c:v>
                </c:pt>
                <c:pt idx="3522">
                  <c:v>9.1030092589790002E-2</c:v>
                </c:pt>
                <c:pt idx="3523">
                  <c:v>9.1053240736073404E-2</c:v>
                </c:pt>
                <c:pt idx="3524">
                  <c:v>9.1076388882356696E-2</c:v>
                </c:pt>
                <c:pt idx="3525">
                  <c:v>9.1099537035916001E-2</c:v>
                </c:pt>
                <c:pt idx="3526">
                  <c:v>9.1122685182199306E-2</c:v>
                </c:pt>
                <c:pt idx="3527">
                  <c:v>9.1157407405262306E-2</c:v>
                </c:pt>
                <c:pt idx="3528">
                  <c:v>9.1180555551545694E-2</c:v>
                </c:pt>
                <c:pt idx="3529">
                  <c:v>9.1203703697829E-2</c:v>
                </c:pt>
                <c:pt idx="3530">
                  <c:v>9.1226851851388305E-2</c:v>
                </c:pt>
                <c:pt idx="3531">
                  <c:v>9.1249999997671694E-2</c:v>
                </c:pt>
                <c:pt idx="3532">
                  <c:v>9.1273148143954999E-2</c:v>
                </c:pt>
                <c:pt idx="3533">
                  <c:v>9.1307870367017999E-2</c:v>
                </c:pt>
                <c:pt idx="3534">
                  <c:v>9.1331018513301401E-2</c:v>
                </c:pt>
                <c:pt idx="3535">
                  <c:v>9.1354166659584707E-2</c:v>
                </c:pt>
                <c:pt idx="3536">
                  <c:v>9.1377314813143998E-2</c:v>
                </c:pt>
                <c:pt idx="3537">
                  <c:v>9.14004629594274E-2</c:v>
                </c:pt>
                <c:pt idx="3538">
                  <c:v>9.14351851824904E-2</c:v>
                </c:pt>
                <c:pt idx="3539">
                  <c:v>9.1458333328773705E-2</c:v>
                </c:pt>
                <c:pt idx="3540">
                  <c:v>9.1481481475057094E-2</c:v>
                </c:pt>
                <c:pt idx="3541">
                  <c:v>9.1504629628616399E-2</c:v>
                </c:pt>
                <c:pt idx="3542">
                  <c:v>9.1527777774899705E-2</c:v>
                </c:pt>
                <c:pt idx="3543">
                  <c:v>9.1562499997962704E-2</c:v>
                </c:pt>
                <c:pt idx="3544">
                  <c:v>9.1585648144246107E-2</c:v>
                </c:pt>
                <c:pt idx="3545">
                  <c:v>9.1608796290529398E-2</c:v>
                </c:pt>
                <c:pt idx="3546">
                  <c:v>9.1631944444088703E-2</c:v>
                </c:pt>
                <c:pt idx="3547">
                  <c:v>9.1655092590372106E-2</c:v>
                </c:pt>
                <c:pt idx="3548">
                  <c:v>9.1678240736655398E-2</c:v>
                </c:pt>
                <c:pt idx="3549">
                  <c:v>9.1712962959718397E-2</c:v>
                </c:pt>
                <c:pt idx="3550">
                  <c:v>9.1736111106001703E-2</c:v>
                </c:pt>
                <c:pt idx="3551">
                  <c:v>9.1759259252285105E-2</c:v>
                </c:pt>
                <c:pt idx="3552">
                  <c:v>9.1782407405844396E-2</c:v>
                </c:pt>
                <c:pt idx="3553">
                  <c:v>9.1805555552127799E-2</c:v>
                </c:pt>
                <c:pt idx="3554">
                  <c:v>9.1840277775190701E-2</c:v>
                </c:pt>
                <c:pt idx="3555">
                  <c:v>9.1863425921474104E-2</c:v>
                </c:pt>
                <c:pt idx="3556">
                  <c:v>9.1886574067757396E-2</c:v>
                </c:pt>
                <c:pt idx="3557">
                  <c:v>9.19097222213167E-2</c:v>
                </c:pt>
                <c:pt idx="3558">
                  <c:v>9.1932870367600103E-2</c:v>
                </c:pt>
                <c:pt idx="3559">
                  <c:v>9.1967592590663103E-2</c:v>
                </c:pt>
                <c:pt idx="3560">
                  <c:v>9.1990740736946505E-2</c:v>
                </c:pt>
                <c:pt idx="3561">
                  <c:v>9.2013888883229797E-2</c:v>
                </c:pt>
                <c:pt idx="3562">
                  <c:v>9.2037037036789102E-2</c:v>
                </c:pt>
                <c:pt idx="3563">
                  <c:v>9.2060185183072504E-2</c:v>
                </c:pt>
                <c:pt idx="3564">
                  <c:v>9.2083333329355796E-2</c:v>
                </c:pt>
                <c:pt idx="3565">
                  <c:v>9.2118055552418796E-2</c:v>
                </c:pt>
                <c:pt idx="3566">
                  <c:v>9.2141203698702101E-2</c:v>
                </c:pt>
                <c:pt idx="3567">
                  <c:v>9.2164351844985504E-2</c:v>
                </c:pt>
                <c:pt idx="3568">
                  <c:v>9.2187499998544795E-2</c:v>
                </c:pt>
                <c:pt idx="3569">
                  <c:v>9.22106481448281E-2</c:v>
                </c:pt>
                <c:pt idx="3570">
                  <c:v>9.2245370367891197E-2</c:v>
                </c:pt>
                <c:pt idx="3571">
                  <c:v>9.2268518514174502E-2</c:v>
                </c:pt>
                <c:pt idx="3572">
                  <c:v>9.2291666660457794E-2</c:v>
                </c:pt>
                <c:pt idx="3573">
                  <c:v>9.2314814814017099E-2</c:v>
                </c:pt>
                <c:pt idx="3574">
                  <c:v>9.2337962960300501E-2</c:v>
                </c:pt>
                <c:pt idx="3575">
                  <c:v>9.2361111106583793E-2</c:v>
                </c:pt>
                <c:pt idx="3576">
                  <c:v>9.2395833329646807E-2</c:v>
                </c:pt>
                <c:pt idx="3577">
                  <c:v>9.2418981475930195E-2</c:v>
                </c:pt>
                <c:pt idx="3578">
                  <c:v>9.24421296294895E-2</c:v>
                </c:pt>
                <c:pt idx="3579">
                  <c:v>9.2465277775772806E-2</c:v>
                </c:pt>
                <c:pt idx="3580">
                  <c:v>9.2488425922056194E-2</c:v>
                </c:pt>
                <c:pt idx="3581">
                  <c:v>9.2523148145119194E-2</c:v>
                </c:pt>
                <c:pt idx="3582">
                  <c:v>9.2546296291402499E-2</c:v>
                </c:pt>
                <c:pt idx="3583">
                  <c:v>9.2569444437685902E-2</c:v>
                </c:pt>
                <c:pt idx="3584">
                  <c:v>9.2592592591245207E-2</c:v>
                </c:pt>
                <c:pt idx="3585">
                  <c:v>9.2615740737528499E-2</c:v>
                </c:pt>
                <c:pt idx="3586">
                  <c:v>9.2638888883811901E-2</c:v>
                </c:pt>
                <c:pt idx="3587">
                  <c:v>9.2673611106874901E-2</c:v>
                </c:pt>
                <c:pt idx="3588">
                  <c:v>9.2696759253158206E-2</c:v>
                </c:pt>
                <c:pt idx="3589">
                  <c:v>9.2719907406717497E-2</c:v>
                </c:pt>
                <c:pt idx="3590">
                  <c:v>9.27430555530009E-2</c:v>
                </c:pt>
                <c:pt idx="3591">
                  <c:v>9.2766203699284205E-2</c:v>
                </c:pt>
                <c:pt idx="3592">
                  <c:v>9.2800925922347205E-2</c:v>
                </c:pt>
                <c:pt idx="3593">
                  <c:v>9.2824074068630594E-2</c:v>
                </c:pt>
                <c:pt idx="3594">
                  <c:v>9.2847222222189899E-2</c:v>
                </c:pt>
                <c:pt idx="3595">
                  <c:v>9.2870370368473204E-2</c:v>
                </c:pt>
                <c:pt idx="3596">
                  <c:v>9.2893518514756607E-2</c:v>
                </c:pt>
                <c:pt idx="3597">
                  <c:v>9.2916666661039898E-2</c:v>
                </c:pt>
                <c:pt idx="3598">
                  <c:v>9.2951388884102898E-2</c:v>
                </c:pt>
                <c:pt idx="3599">
                  <c:v>9.2974537030386203E-2</c:v>
                </c:pt>
                <c:pt idx="3600">
                  <c:v>9.2997685183945605E-2</c:v>
                </c:pt>
                <c:pt idx="3601">
                  <c:v>9.3020833330228897E-2</c:v>
                </c:pt>
                <c:pt idx="3602">
                  <c:v>9.3043981476512203E-2</c:v>
                </c:pt>
                <c:pt idx="3603">
                  <c:v>9.3078703699575202E-2</c:v>
                </c:pt>
                <c:pt idx="3604">
                  <c:v>9.3101851845858605E-2</c:v>
                </c:pt>
                <c:pt idx="3605">
                  <c:v>9.3124999999418007E-2</c:v>
                </c:pt>
                <c:pt idx="3606">
                  <c:v>9.3148148145701298E-2</c:v>
                </c:pt>
                <c:pt idx="3607">
                  <c:v>9.3171296291984604E-2</c:v>
                </c:pt>
                <c:pt idx="3608">
                  <c:v>9.3206018515047603E-2</c:v>
                </c:pt>
                <c:pt idx="3609">
                  <c:v>9.3229166661331006E-2</c:v>
                </c:pt>
                <c:pt idx="3610">
                  <c:v>9.3252314814890297E-2</c:v>
                </c:pt>
                <c:pt idx="3611">
                  <c:v>9.3275462961173602E-2</c:v>
                </c:pt>
                <c:pt idx="3612">
                  <c:v>9.3298611107457005E-2</c:v>
                </c:pt>
                <c:pt idx="3613">
                  <c:v>9.3321759253740297E-2</c:v>
                </c:pt>
                <c:pt idx="3614">
                  <c:v>9.3356481476803296E-2</c:v>
                </c:pt>
                <c:pt idx="3615">
                  <c:v>9.3379629623086602E-2</c:v>
                </c:pt>
                <c:pt idx="3616">
                  <c:v>9.3402777776645907E-2</c:v>
                </c:pt>
                <c:pt idx="3617">
                  <c:v>9.3425925922929295E-2</c:v>
                </c:pt>
                <c:pt idx="3618">
                  <c:v>9.3449074069212601E-2</c:v>
                </c:pt>
                <c:pt idx="3619">
                  <c:v>9.3483796292275601E-2</c:v>
                </c:pt>
                <c:pt idx="3620">
                  <c:v>9.3506944438559003E-2</c:v>
                </c:pt>
                <c:pt idx="3621">
                  <c:v>9.3530092592118294E-2</c:v>
                </c:pt>
                <c:pt idx="3622">
                  <c:v>9.3553240738401697E-2</c:v>
                </c:pt>
                <c:pt idx="3623">
                  <c:v>9.3576388884685002E-2</c:v>
                </c:pt>
                <c:pt idx="3624">
                  <c:v>9.3599537030968294E-2</c:v>
                </c:pt>
                <c:pt idx="3625">
                  <c:v>9.3634259254031404E-2</c:v>
                </c:pt>
                <c:pt idx="3626">
                  <c:v>9.3657407400314696E-2</c:v>
                </c:pt>
                <c:pt idx="3627">
                  <c:v>9.3680555553874001E-2</c:v>
                </c:pt>
                <c:pt idx="3628">
                  <c:v>9.3703703700157306E-2</c:v>
                </c:pt>
                <c:pt idx="3629">
                  <c:v>9.3726851846440695E-2</c:v>
                </c:pt>
                <c:pt idx="3630">
                  <c:v>9.375E-2</c:v>
                </c:pt>
                <c:pt idx="3631">
                  <c:v>9.3784722215787E-2</c:v>
                </c:pt>
                <c:pt idx="3632">
                  <c:v>9.3807870369346402E-2</c:v>
                </c:pt>
                <c:pt idx="3633">
                  <c:v>9.3831018515629694E-2</c:v>
                </c:pt>
                <c:pt idx="3634">
                  <c:v>9.3854166661913097E-2</c:v>
                </c:pt>
                <c:pt idx="3635">
                  <c:v>9.3888888884975999E-2</c:v>
                </c:pt>
                <c:pt idx="3636">
                  <c:v>9.3912037031259402E-2</c:v>
                </c:pt>
                <c:pt idx="3637">
                  <c:v>9.3935185184818706E-2</c:v>
                </c:pt>
                <c:pt idx="3638">
                  <c:v>9.3958333331102095E-2</c:v>
                </c:pt>
                <c:pt idx="3639">
                  <c:v>9.3981481477385401E-2</c:v>
                </c:pt>
                <c:pt idx="3640">
                  <c:v>9.40162037004484E-2</c:v>
                </c:pt>
                <c:pt idx="3641">
                  <c:v>9.4039351846731706E-2</c:v>
                </c:pt>
                <c:pt idx="3642">
                  <c:v>9.4062499993015095E-2</c:v>
                </c:pt>
                <c:pt idx="3643">
                  <c:v>9.4085648146574399E-2</c:v>
                </c:pt>
                <c:pt idx="3644">
                  <c:v>9.4108796292857705E-2</c:v>
                </c:pt>
                <c:pt idx="3645">
                  <c:v>9.4131944439141094E-2</c:v>
                </c:pt>
                <c:pt idx="3646">
                  <c:v>9.4166666662204093E-2</c:v>
                </c:pt>
                <c:pt idx="3647">
                  <c:v>9.4189814808487399E-2</c:v>
                </c:pt>
                <c:pt idx="3648">
                  <c:v>9.4212962962046704E-2</c:v>
                </c:pt>
                <c:pt idx="3649">
                  <c:v>9.4236111108330106E-2</c:v>
                </c:pt>
                <c:pt idx="3650">
                  <c:v>9.4259259254613398E-2</c:v>
                </c:pt>
                <c:pt idx="3651">
                  <c:v>9.4282407400896703E-2</c:v>
                </c:pt>
                <c:pt idx="3652">
                  <c:v>9.4317129623959703E-2</c:v>
                </c:pt>
                <c:pt idx="3653">
                  <c:v>9.4340277777519105E-2</c:v>
                </c:pt>
                <c:pt idx="3654">
                  <c:v>9.4363425923802396E-2</c:v>
                </c:pt>
                <c:pt idx="3655">
                  <c:v>9.4386574070085702E-2</c:v>
                </c:pt>
                <c:pt idx="3656">
                  <c:v>9.4409722216369105E-2</c:v>
                </c:pt>
                <c:pt idx="3657">
                  <c:v>9.4444444439432104E-2</c:v>
                </c:pt>
                <c:pt idx="3658">
                  <c:v>9.4467592585715507E-2</c:v>
                </c:pt>
                <c:pt idx="3659">
                  <c:v>9.4490740739274798E-2</c:v>
                </c:pt>
                <c:pt idx="3660">
                  <c:v>9.4513888885558103E-2</c:v>
                </c:pt>
                <c:pt idx="3661">
                  <c:v>9.4537037031841506E-2</c:v>
                </c:pt>
                <c:pt idx="3662">
                  <c:v>9.4571759254904394E-2</c:v>
                </c:pt>
                <c:pt idx="3663">
                  <c:v>9.4594907401187797E-2</c:v>
                </c:pt>
                <c:pt idx="3664">
                  <c:v>9.4618055554747102E-2</c:v>
                </c:pt>
                <c:pt idx="3665">
                  <c:v>9.4641203701030505E-2</c:v>
                </c:pt>
                <c:pt idx="3666">
                  <c:v>9.4664351847313796E-2</c:v>
                </c:pt>
                <c:pt idx="3667">
                  <c:v>9.4687499993597199E-2</c:v>
                </c:pt>
                <c:pt idx="3668">
                  <c:v>9.4722222216660198E-2</c:v>
                </c:pt>
                <c:pt idx="3669">
                  <c:v>9.4745370370219503E-2</c:v>
                </c:pt>
                <c:pt idx="3670">
                  <c:v>9.4768518516502795E-2</c:v>
                </c:pt>
                <c:pt idx="3671">
                  <c:v>9.4791666662786198E-2</c:v>
                </c:pt>
                <c:pt idx="3672">
                  <c:v>9.4814814809069503E-2</c:v>
                </c:pt>
                <c:pt idx="3673">
                  <c:v>9.4849537032132503E-2</c:v>
                </c:pt>
                <c:pt idx="3674">
                  <c:v>9.4872685178415794E-2</c:v>
                </c:pt>
                <c:pt idx="3675">
                  <c:v>9.4895833331975196E-2</c:v>
                </c:pt>
                <c:pt idx="3676">
                  <c:v>9.4918981478258502E-2</c:v>
                </c:pt>
                <c:pt idx="3677">
                  <c:v>9.4942129624541793E-2</c:v>
                </c:pt>
                <c:pt idx="3678">
                  <c:v>9.4965277770825196E-2</c:v>
                </c:pt>
                <c:pt idx="3679">
                  <c:v>9.4999999993888196E-2</c:v>
                </c:pt>
                <c:pt idx="3680">
                  <c:v>9.50231481474475E-2</c:v>
                </c:pt>
                <c:pt idx="3681">
                  <c:v>9.5046296293730806E-2</c:v>
                </c:pt>
                <c:pt idx="3682">
                  <c:v>9.5069444440014195E-2</c:v>
                </c:pt>
                <c:pt idx="3683">
                  <c:v>9.5092592586297597E-2</c:v>
                </c:pt>
                <c:pt idx="3684">
                  <c:v>9.51273148093605E-2</c:v>
                </c:pt>
                <c:pt idx="3685">
                  <c:v>9.5150462962919902E-2</c:v>
                </c:pt>
                <c:pt idx="3686">
                  <c:v>9.5173611109203193E-2</c:v>
                </c:pt>
                <c:pt idx="3687">
                  <c:v>9.5196759255486499E-2</c:v>
                </c:pt>
                <c:pt idx="3688">
                  <c:v>9.5219907401769902E-2</c:v>
                </c:pt>
                <c:pt idx="3689">
                  <c:v>9.5243055555329206E-2</c:v>
                </c:pt>
                <c:pt idx="3690">
                  <c:v>9.5277777771116207E-2</c:v>
                </c:pt>
                <c:pt idx="3691">
                  <c:v>9.5300925924675595E-2</c:v>
                </c:pt>
                <c:pt idx="3692">
                  <c:v>9.53240740709589E-2</c:v>
                </c:pt>
                <c:pt idx="3693">
                  <c:v>9.5347222217242206E-2</c:v>
                </c:pt>
                <c:pt idx="3694">
                  <c:v>9.5370370363525594E-2</c:v>
                </c:pt>
                <c:pt idx="3695">
                  <c:v>9.5405092586588594E-2</c:v>
                </c:pt>
                <c:pt idx="3696">
                  <c:v>9.5428240740147899E-2</c:v>
                </c:pt>
                <c:pt idx="3697">
                  <c:v>9.5451388886431204E-2</c:v>
                </c:pt>
                <c:pt idx="3698">
                  <c:v>9.5474537032714593E-2</c:v>
                </c:pt>
                <c:pt idx="3699">
                  <c:v>9.5497685178997899E-2</c:v>
                </c:pt>
                <c:pt idx="3700">
                  <c:v>9.5532407402060898E-2</c:v>
                </c:pt>
                <c:pt idx="3701">
                  <c:v>9.55555555556203E-2</c:v>
                </c:pt>
                <c:pt idx="3702">
                  <c:v>9.5578703701903606E-2</c:v>
                </c:pt>
                <c:pt idx="3703">
                  <c:v>9.5601851848186897E-2</c:v>
                </c:pt>
                <c:pt idx="3704">
                  <c:v>9.56249999944703E-2</c:v>
                </c:pt>
                <c:pt idx="3705">
                  <c:v>9.5648148148029605E-2</c:v>
                </c:pt>
                <c:pt idx="3706">
                  <c:v>9.5682870363816605E-2</c:v>
                </c:pt>
                <c:pt idx="3707">
                  <c:v>9.5706018517375896E-2</c:v>
                </c:pt>
                <c:pt idx="3708">
                  <c:v>9.5729166663659299E-2</c:v>
                </c:pt>
                <c:pt idx="3709">
                  <c:v>9.5752314809942604E-2</c:v>
                </c:pt>
                <c:pt idx="3710">
                  <c:v>9.5775462956226007E-2</c:v>
                </c:pt>
                <c:pt idx="3711">
                  <c:v>9.5810185179289006E-2</c:v>
                </c:pt>
                <c:pt idx="3712">
                  <c:v>9.5833333332848297E-2</c:v>
                </c:pt>
                <c:pt idx="3713">
                  <c:v>9.5856481479131603E-2</c:v>
                </c:pt>
                <c:pt idx="3714">
                  <c:v>9.5879629625414894E-2</c:v>
                </c:pt>
                <c:pt idx="3715">
                  <c:v>9.5902777771698297E-2</c:v>
                </c:pt>
                <c:pt idx="3716">
                  <c:v>9.5925925925257602E-2</c:v>
                </c:pt>
                <c:pt idx="3717">
                  <c:v>9.5960648141044699E-2</c:v>
                </c:pt>
                <c:pt idx="3718">
                  <c:v>9.5983796294603893E-2</c:v>
                </c:pt>
                <c:pt idx="3719">
                  <c:v>9.6006944440887296E-2</c:v>
                </c:pt>
                <c:pt idx="3720">
                  <c:v>9.6030092587170698E-2</c:v>
                </c:pt>
                <c:pt idx="3721">
                  <c:v>9.6053240740729906E-2</c:v>
                </c:pt>
                <c:pt idx="3722">
                  <c:v>9.6087962956517003E-2</c:v>
                </c:pt>
                <c:pt idx="3723">
                  <c:v>9.6111111110076294E-2</c:v>
                </c:pt>
                <c:pt idx="3724">
                  <c:v>9.61342592563596E-2</c:v>
                </c:pt>
                <c:pt idx="3725">
                  <c:v>9.6157407402643003E-2</c:v>
                </c:pt>
                <c:pt idx="3726">
                  <c:v>9.6180555548926294E-2</c:v>
                </c:pt>
                <c:pt idx="3727">
                  <c:v>9.6203703702485599E-2</c:v>
                </c:pt>
                <c:pt idx="3728">
                  <c:v>9.6238425925548599E-2</c:v>
                </c:pt>
                <c:pt idx="3729">
                  <c:v>9.6261574071832001E-2</c:v>
                </c:pt>
                <c:pt idx="3730">
                  <c:v>9.6284722218115307E-2</c:v>
                </c:pt>
                <c:pt idx="3731">
                  <c:v>9.6307870364398696E-2</c:v>
                </c:pt>
                <c:pt idx="3732">
                  <c:v>9.6331018517958E-2</c:v>
                </c:pt>
                <c:pt idx="3733">
                  <c:v>9.6365740733745001E-2</c:v>
                </c:pt>
                <c:pt idx="3734">
                  <c:v>9.6388888887304305E-2</c:v>
                </c:pt>
                <c:pt idx="3735">
                  <c:v>9.6412037033587694E-2</c:v>
                </c:pt>
                <c:pt idx="3736">
                  <c:v>9.6435185179871E-2</c:v>
                </c:pt>
                <c:pt idx="3737">
                  <c:v>9.6458333326154402E-2</c:v>
                </c:pt>
                <c:pt idx="3738">
                  <c:v>9.6481481479713693E-2</c:v>
                </c:pt>
                <c:pt idx="3739">
                  <c:v>9.6516203702776707E-2</c:v>
                </c:pt>
                <c:pt idx="3740">
                  <c:v>9.6539351849059998E-2</c:v>
                </c:pt>
                <c:pt idx="3741">
                  <c:v>9.6562499995343401E-2</c:v>
                </c:pt>
                <c:pt idx="3742">
                  <c:v>9.6585648141626707E-2</c:v>
                </c:pt>
                <c:pt idx="3743">
                  <c:v>9.6608796295186095E-2</c:v>
                </c:pt>
                <c:pt idx="3744">
                  <c:v>9.66319444414694E-2</c:v>
                </c:pt>
                <c:pt idx="3745">
                  <c:v>9.66666666645324E-2</c:v>
                </c:pt>
                <c:pt idx="3746">
                  <c:v>9.6689814810815705E-2</c:v>
                </c:pt>
                <c:pt idx="3747">
                  <c:v>9.6712962957099094E-2</c:v>
                </c:pt>
                <c:pt idx="3748">
                  <c:v>9.6736111110658399E-2</c:v>
                </c:pt>
                <c:pt idx="3749">
                  <c:v>9.6759259256941704E-2</c:v>
                </c:pt>
                <c:pt idx="3750">
                  <c:v>9.6793981480004704E-2</c:v>
                </c:pt>
                <c:pt idx="3751">
                  <c:v>9.6817129626288106E-2</c:v>
                </c:pt>
                <c:pt idx="3752">
                  <c:v>9.6840277772571398E-2</c:v>
                </c:pt>
                <c:pt idx="3753">
                  <c:v>9.6863425918854801E-2</c:v>
                </c:pt>
                <c:pt idx="3754">
                  <c:v>9.6886574072414106E-2</c:v>
                </c:pt>
                <c:pt idx="3755">
                  <c:v>9.6909722218697397E-2</c:v>
                </c:pt>
                <c:pt idx="3756">
                  <c:v>9.6944444441760397E-2</c:v>
                </c:pt>
                <c:pt idx="3757">
                  <c:v>9.6967592588043799E-2</c:v>
                </c:pt>
                <c:pt idx="3758">
                  <c:v>9.6990740734327105E-2</c:v>
                </c:pt>
                <c:pt idx="3759">
                  <c:v>9.7013888887886396E-2</c:v>
                </c:pt>
                <c:pt idx="3760">
                  <c:v>9.7037037034169701E-2</c:v>
                </c:pt>
                <c:pt idx="3761">
                  <c:v>9.7060185180453104E-2</c:v>
                </c:pt>
                <c:pt idx="3762">
                  <c:v>9.7094907403516104E-2</c:v>
                </c:pt>
                <c:pt idx="3763">
                  <c:v>9.7118055549799506E-2</c:v>
                </c:pt>
                <c:pt idx="3764">
                  <c:v>9.71412037033587E-2</c:v>
                </c:pt>
                <c:pt idx="3765">
                  <c:v>9.7164351849642103E-2</c:v>
                </c:pt>
                <c:pt idx="3766">
                  <c:v>9.7187499995925394E-2</c:v>
                </c:pt>
                <c:pt idx="3767">
                  <c:v>9.7222222218988394E-2</c:v>
                </c:pt>
                <c:pt idx="3768">
                  <c:v>9.7245370365271797E-2</c:v>
                </c:pt>
                <c:pt idx="3769">
                  <c:v>9.7268518511555102E-2</c:v>
                </c:pt>
                <c:pt idx="3770">
                  <c:v>9.7291666665114407E-2</c:v>
                </c:pt>
                <c:pt idx="3771">
                  <c:v>9.7314814811397796E-2</c:v>
                </c:pt>
                <c:pt idx="3772">
                  <c:v>9.7337962957681198E-2</c:v>
                </c:pt>
                <c:pt idx="3773">
                  <c:v>9.7372685180744101E-2</c:v>
                </c:pt>
                <c:pt idx="3774">
                  <c:v>9.7395833327027503E-2</c:v>
                </c:pt>
                <c:pt idx="3775">
                  <c:v>9.7418981480586794E-2</c:v>
                </c:pt>
                <c:pt idx="3776">
                  <c:v>9.74421296268701E-2</c:v>
                </c:pt>
                <c:pt idx="3777">
                  <c:v>9.7465277773153502E-2</c:v>
                </c:pt>
                <c:pt idx="3778">
                  <c:v>9.7488425919436794E-2</c:v>
                </c:pt>
                <c:pt idx="3779">
                  <c:v>9.7523148142499905E-2</c:v>
                </c:pt>
                <c:pt idx="3780">
                  <c:v>9.7546296296059196E-2</c:v>
                </c:pt>
                <c:pt idx="3781">
                  <c:v>9.7569444442342501E-2</c:v>
                </c:pt>
                <c:pt idx="3782">
                  <c:v>9.7592592588625807E-2</c:v>
                </c:pt>
                <c:pt idx="3783">
                  <c:v>9.7615740734909195E-2</c:v>
                </c:pt>
                <c:pt idx="3784">
                  <c:v>9.7650462957972195E-2</c:v>
                </c:pt>
                <c:pt idx="3785">
                  <c:v>9.7673611104255501E-2</c:v>
                </c:pt>
                <c:pt idx="3786">
                  <c:v>9.7696759257814805E-2</c:v>
                </c:pt>
                <c:pt idx="3787">
                  <c:v>9.7719907404098194E-2</c:v>
                </c:pt>
                <c:pt idx="3788">
                  <c:v>9.77430555503815E-2</c:v>
                </c:pt>
                <c:pt idx="3789">
                  <c:v>9.7766203696664902E-2</c:v>
                </c:pt>
                <c:pt idx="3790">
                  <c:v>9.7800925919727902E-2</c:v>
                </c:pt>
                <c:pt idx="3791">
                  <c:v>9.7824074073287207E-2</c:v>
                </c:pt>
                <c:pt idx="3792">
                  <c:v>9.7847222219570498E-2</c:v>
                </c:pt>
                <c:pt idx="3793">
                  <c:v>9.7870370365853901E-2</c:v>
                </c:pt>
                <c:pt idx="3794">
                  <c:v>9.7893518512137206E-2</c:v>
                </c:pt>
                <c:pt idx="3795">
                  <c:v>9.7928240735200206E-2</c:v>
                </c:pt>
                <c:pt idx="3796">
                  <c:v>9.7951388888759594E-2</c:v>
                </c:pt>
                <c:pt idx="3797">
                  <c:v>9.79745370350429E-2</c:v>
                </c:pt>
                <c:pt idx="3798">
                  <c:v>9.7997685181326205E-2</c:v>
                </c:pt>
                <c:pt idx="3799">
                  <c:v>9.8020833327609594E-2</c:v>
                </c:pt>
                <c:pt idx="3800">
                  <c:v>9.8043981481168899E-2</c:v>
                </c:pt>
                <c:pt idx="3801">
                  <c:v>9.8078703696955899E-2</c:v>
                </c:pt>
                <c:pt idx="3802">
                  <c:v>9.8101851850515204E-2</c:v>
                </c:pt>
                <c:pt idx="3803">
                  <c:v>9.8124999996798606E-2</c:v>
                </c:pt>
                <c:pt idx="3804">
                  <c:v>9.8148148143081898E-2</c:v>
                </c:pt>
                <c:pt idx="3805">
                  <c:v>9.8171296289365204E-2</c:v>
                </c:pt>
                <c:pt idx="3806">
                  <c:v>9.82060185124283E-2</c:v>
                </c:pt>
                <c:pt idx="3807">
                  <c:v>9.8229166665987605E-2</c:v>
                </c:pt>
                <c:pt idx="3808">
                  <c:v>9.8252314812270897E-2</c:v>
                </c:pt>
                <c:pt idx="3809">
                  <c:v>9.8275462958554299E-2</c:v>
                </c:pt>
                <c:pt idx="3810">
                  <c:v>9.8298611104837605E-2</c:v>
                </c:pt>
                <c:pt idx="3811">
                  <c:v>9.8333333327900604E-2</c:v>
                </c:pt>
                <c:pt idx="3812">
                  <c:v>9.8356481481459895E-2</c:v>
                </c:pt>
                <c:pt idx="3813">
                  <c:v>9.8379629627743201E-2</c:v>
                </c:pt>
                <c:pt idx="3814">
                  <c:v>9.8402777774026604E-2</c:v>
                </c:pt>
                <c:pt idx="3815">
                  <c:v>9.8437499997089603E-2</c:v>
                </c:pt>
                <c:pt idx="3816">
                  <c:v>9.8460648143373006E-2</c:v>
                </c:pt>
                <c:pt idx="3817">
                  <c:v>9.8483796289656297E-2</c:v>
                </c:pt>
                <c:pt idx="3818">
                  <c:v>9.8506944443215602E-2</c:v>
                </c:pt>
                <c:pt idx="3819">
                  <c:v>9.8530092589499005E-2</c:v>
                </c:pt>
                <c:pt idx="3820">
                  <c:v>9.8564814812562004E-2</c:v>
                </c:pt>
                <c:pt idx="3821">
                  <c:v>9.8587962958845296E-2</c:v>
                </c:pt>
                <c:pt idx="3822">
                  <c:v>9.8611111105128602E-2</c:v>
                </c:pt>
                <c:pt idx="3823">
                  <c:v>9.8634259258688003E-2</c:v>
                </c:pt>
                <c:pt idx="3824">
                  <c:v>9.8657407404971295E-2</c:v>
                </c:pt>
                <c:pt idx="3825">
                  <c:v>9.8692129628034295E-2</c:v>
                </c:pt>
                <c:pt idx="3826">
                  <c:v>9.87152777743176E-2</c:v>
                </c:pt>
                <c:pt idx="3827">
                  <c:v>9.8738425920601003E-2</c:v>
                </c:pt>
                <c:pt idx="3828">
                  <c:v>9.8761574074160294E-2</c:v>
                </c:pt>
                <c:pt idx="3829">
                  <c:v>9.8784722220443696E-2</c:v>
                </c:pt>
                <c:pt idx="3830">
                  <c:v>9.8807870366727002E-2</c:v>
                </c:pt>
                <c:pt idx="3831">
                  <c:v>9.8842592589790002E-2</c:v>
                </c:pt>
                <c:pt idx="3832">
                  <c:v>9.8865740736073404E-2</c:v>
                </c:pt>
                <c:pt idx="3833">
                  <c:v>9.8888888882356696E-2</c:v>
                </c:pt>
                <c:pt idx="3834">
                  <c:v>9.8912037035916001E-2</c:v>
                </c:pt>
                <c:pt idx="3835">
                  <c:v>9.8935185182199403E-2</c:v>
                </c:pt>
                <c:pt idx="3836">
                  <c:v>9.8969907405262306E-2</c:v>
                </c:pt>
                <c:pt idx="3837">
                  <c:v>9.8993055551545694E-2</c:v>
                </c:pt>
                <c:pt idx="3838">
                  <c:v>9.9016203697829E-2</c:v>
                </c:pt>
                <c:pt idx="3839">
                  <c:v>9.9039351851388305E-2</c:v>
                </c:pt>
                <c:pt idx="3840">
                  <c:v>9.9062499997671694E-2</c:v>
                </c:pt>
                <c:pt idx="3841">
                  <c:v>9.9085648143954999E-2</c:v>
                </c:pt>
                <c:pt idx="3842">
                  <c:v>9.9120370367018096E-2</c:v>
                </c:pt>
                <c:pt idx="3843">
                  <c:v>9.9143518513301401E-2</c:v>
                </c:pt>
                <c:pt idx="3844">
                  <c:v>9.9166666659584707E-2</c:v>
                </c:pt>
                <c:pt idx="3845">
                  <c:v>9.9189814813143998E-2</c:v>
                </c:pt>
                <c:pt idx="3846">
                  <c:v>9.92129629594274E-2</c:v>
                </c:pt>
                <c:pt idx="3847">
                  <c:v>9.92476851824904E-2</c:v>
                </c:pt>
                <c:pt idx="3848">
                  <c:v>9.9270833328773705E-2</c:v>
                </c:pt>
                <c:pt idx="3849">
                  <c:v>9.9293981475057094E-2</c:v>
                </c:pt>
                <c:pt idx="3850">
                  <c:v>9.9317129628616399E-2</c:v>
                </c:pt>
                <c:pt idx="3851">
                  <c:v>9.9340277774899705E-2</c:v>
                </c:pt>
                <c:pt idx="3852">
                  <c:v>9.9363425921183093E-2</c:v>
                </c:pt>
                <c:pt idx="3853">
                  <c:v>9.9398148144246107E-2</c:v>
                </c:pt>
                <c:pt idx="3854">
                  <c:v>9.9421296290529398E-2</c:v>
                </c:pt>
                <c:pt idx="3855">
                  <c:v>9.9444444444088703E-2</c:v>
                </c:pt>
                <c:pt idx="3856">
                  <c:v>9.9467592590372106E-2</c:v>
                </c:pt>
                <c:pt idx="3857">
                  <c:v>9.9490740736655398E-2</c:v>
                </c:pt>
                <c:pt idx="3858">
                  <c:v>9.9525462959718494E-2</c:v>
                </c:pt>
                <c:pt idx="3859">
                  <c:v>9.9548611106001703E-2</c:v>
                </c:pt>
                <c:pt idx="3860">
                  <c:v>9.9571759252285105E-2</c:v>
                </c:pt>
                <c:pt idx="3861">
                  <c:v>9.9594907405844396E-2</c:v>
                </c:pt>
                <c:pt idx="3862">
                  <c:v>9.9618055552127799E-2</c:v>
                </c:pt>
                <c:pt idx="3863">
                  <c:v>9.9652777775190798E-2</c:v>
                </c:pt>
                <c:pt idx="3864">
                  <c:v>9.9675925921474104E-2</c:v>
                </c:pt>
                <c:pt idx="3865">
                  <c:v>9.9699074067757507E-2</c:v>
                </c:pt>
                <c:pt idx="3866">
                  <c:v>9.9722222221316797E-2</c:v>
                </c:pt>
                <c:pt idx="3867">
                  <c:v>9.9745370367600103E-2</c:v>
                </c:pt>
                <c:pt idx="3868">
                  <c:v>9.9780092590663103E-2</c:v>
                </c:pt>
                <c:pt idx="3869">
                  <c:v>9.9803240736946394E-2</c:v>
                </c:pt>
                <c:pt idx="3870">
                  <c:v>9.9826388883229797E-2</c:v>
                </c:pt>
                <c:pt idx="3871">
                  <c:v>9.9849537036789102E-2</c:v>
                </c:pt>
                <c:pt idx="3872">
                  <c:v>9.9872685183072504E-2</c:v>
                </c:pt>
                <c:pt idx="3873">
                  <c:v>9.9895833329355796E-2</c:v>
                </c:pt>
                <c:pt idx="3874">
                  <c:v>9.9930555552418796E-2</c:v>
                </c:pt>
                <c:pt idx="3875">
                  <c:v>9.9953703698702101E-2</c:v>
                </c:pt>
                <c:pt idx="3876">
                  <c:v>9.9976851844985504E-2</c:v>
                </c:pt>
                <c:pt idx="3877">
                  <c:v>9.9999999998544795E-2</c:v>
                </c:pt>
                <c:pt idx="3878">
                  <c:v>0.100023148144828</c:v>
                </c:pt>
                <c:pt idx="3879">
                  <c:v>0.100057870367891</c:v>
                </c:pt>
                <c:pt idx="3880">
                  <c:v>0.100081018514174</c:v>
                </c:pt>
                <c:pt idx="3881">
                  <c:v>0.100104166660458</c:v>
                </c:pt>
                <c:pt idx="3882">
                  <c:v>0.100127314814017</c:v>
                </c:pt>
                <c:pt idx="3883">
                  <c:v>0.1001504629603</c:v>
                </c:pt>
                <c:pt idx="3884">
                  <c:v>0.100185185183363</c:v>
                </c:pt>
                <c:pt idx="3885">
                  <c:v>0.100208333329647</c:v>
                </c:pt>
                <c:pt idx="3886">
                  <c:v>0.10023148147593</c:v>
                </c:pt>
                <c:pt idx="3887">
                  <c:v>0.10025462962949</c:v>
                </c:pt>
                <c:pt idx="3888">
                  <c:v>0.100277777775773</c:v>
                </c:pt>
                <c:pt idx="3889">
                  <c:v>0.100300925922056</c:v>
                </c:pt>
                <c:pt idx="3890">
                  <c:v>0.100335648145119</c:v>
                </c:pt>
                <c:pt idx="3891">
                  <c:v>0.100358796291403</c:v>
                </c:pt>
                <c:pt idx="3892">
                  <c:v>0.100381944437686</c:v>
                </c:pt>
                <c:pt idx="3893">
                  <c:v>0.100405092591245</c:v>
                </c:pt>
                <c:pt idx="3894">
                  <c:v>0.100428240737529</c:v>
                </c:pt>
                <c:pt idx="3895">
                  <c:v>0.100462962960592</c:v>
                </c:pt>
                <c:pt idx="3896">
                  <c:v>0.100486111106875</c:v>
                </c:pt>
                <c:pt idx="3897">
                  <c:v>0.100509259253158</c:v>
                </c:pt>
                <c:pt idx="3898">
                  <c:v>0.100532407406718</c:v>
                </c:pt>
                <c:pt idx="3899">
                  <c:v>0.100555555553001</c:v>
                </c:pt>
                <c:pt idx="3900">
                  <c:v>0.100590277776064</c:v>
                </c:pt>
                <c:pt idx="3901">
                  <c:v>0.100613425922347</c:v>
                </c:pt>
                <c:pt idx="3902">
                  <c:v>0.100636574068631</c:v>
                </c:pt>
                <c:pt idx="3903">
                  <c:v>0.10065972222219</c:v>
                </c:pt>
                <c:pt idx="3904">
                  <c:v>0.100682870368473</c:v>
                </c:pt>
                <c:pt idx="3905">
                  <c:v>0.100706018514757</c:v>
                </c:pt>
                <c:pt idx="3906">
                  <c:v>0.10074074073781999</c:v>
                </c:pt>
                <c:pt idx="3907">
                  <c:v>0.100763888884103</c:v>
                </c:pt>
                <c:pt idx="3908">
                  <c:v>0.100787037030386</c:v>
                </c:pt>
                <c:pt idx="3909">
                  <c:v>0.10081018518394599</c:v>
                </c:pt>
                <c:pt idx="3910">
                  <c:v>0.10083333333022899</c:v>
                </c:pt>
                <c:pt idx="3911">
                  <c:v>0.10085648147651199</c:v>
                </c:pt>
                <c:pt idx="3912">
                  <c:v>0.10089120369957499</c:v>
                </c:pt>
                <c:pt idx="3913">
                  <c:v>0.10091435184585899</c:v>
                </c:pt>
                <c:pt idx="3914">
                  <c:v>0.10093749999941801</c:v>
                </c:pt>
                <c:pt idx="3915">
                  <c:v>0.10096064814570101</c:v>
                </c:pt>
                <c:pt idx="3916">
                  <c:v>0.10098379629198501</c:v>
                </c:pt>
                <c:pt idx="3917">
                  <c:v>0.10101851851504801</c:v>
                </c:pt>
                <c:pt idx="3918">
                  <c:v>0.10104166666133101</c:v>
                </c:pt>
                <c:pt idx="3919">
                  <c:v>0.10106481481489001</c:v>
                </c:pt>
                <c:pt idx="3920">
                  <c:v>0.101087962961174</c:v>
                </c:pt>
                <c:pt idx="3921">
                  <c:v>0.10111111110745701</c:v>
                </c:pt>
                <c:pt idx="3922">
                  <c:v>0.10114583333052</c:v>
                </c:pt>
                <c:pt idx="3923">
                  <c:v>0.101168981476803</c:v>
                </c:pt>
                <c:pt idx="3924">
                  <c:v>0.101192129623087</c:v>
                </c:pt>
                <c:pt idx="3925">
                  <c:v>0.101215277776646</c:v>
                </c:pt>
                <c:pt idx="3926">
                  <c:v>0.101238425922929</c:v>
                </c:pt>
                <c:pt idx="3927">
                  <c:v>0.101273148145992</c:v>
                </c:pt>
                <c:pt idx="3928">
                  <c:v>0.101296296292276</c:v>
                </c:pt>
                <c:pt idx="3929">
                  <c:v>0.101319444438559</c:v>
                </c:pt>
                <c:pt idx="3930">
                  <c:v>0.101342592592118</c:v>
                </c:pt>
                <c:pt idx="3931">
                  <c:v>0.101365740738402</c:v>
                </c:pt>
                <c:pt idx="3932">
                  <c:v>0.101388888884685</c:v>
                </c:pt>
                <c:pt idx="3933">
                  <c:v>0.101423611107748</c:v>
                </c:pt>
                <c:pt idx="3934">
                  <c:v>0.101446759254031</c:v>
                </c:pt>
                <c:pt idx="3935">
                  <c:v>0.101469907400315</c:v>
                </c:pt>
                <c:pt idx="3936">
                  <c:v>0.101493055553874</c:v>
                </c:pt>
                <c:pt idx="3937">
                  <c:v>0.101516203700157</c:v>
                </c:pt>
                <c:pt idx="3938">
                  <c:v>0.10155092592322</c:v>
                </c:pt>
                <c:pt idx="3939">
                  <c:v>0.101574074069504</c:v>
                </c:pt>
                <c:pt idx="3940">
                  <c:v>0.101597222215787</c:v>
                </c:pt>
                <c:pt idx="3941">
                  <c:v>0.101620370369346</c:v>
                </c:pt>
                <c:pt idx="3942">
                  <c:v>0.10164351851563</c:v>
                </c:pt>
                <c:pt idx="3943">
                  <c:v>0.101666666661913</c:v>
                </c:pt>
                <c:pt idx="3944">
                  <c:v>0.101701388884976</c:v>
                </c:pt>
                <c:pt idx="3945">
                  <c:v>0.101724537031259</c:v>
                </c:pt>
                <c:pt idx="3946">
                  <c:v>0.101747685184819</c:v>
                </c:pt>
                <c:pt idx="3947">
                  <c:v>0.101770833331102</c:v>
                </c:pt>
                <c:pt idx="3948">
                  <c:v>0.101793981477385</c:v>
                </c:pt>
                <c:pt idx="3949">
                  <c:v>0.101828703700448</c:v>
                </c:pt>
                <c:pt idx="3950">
                  <c:v>0.101851851846732</c:v>
                </c:pt>
                <c:pt idx="3951">
                  <c:v>0.101874999993015</c:v>
                </c:pt>
                <c:pt idx="3952">
                  <c:v>0.101898148146574</c:v>
                </c:pt>
                <c:pt idx="3953">
                  <c:v>0.101921296292858</c:v>
                </c:pt>
                <c:pt idx="3954">
                  <c:v>0.101944444439141</c:v>
                </c:pt>
                <c:pt idx="3955">
                  <c:v>0.101979166662204</c:v>
                </c:pt>
                <c:pt idx="3956">
                  <c:v>0.102002314808487</c:v>
                </c:pt>
                <c:pt idx="3957">
                  <c:v>0.10202546296204699</c:v>
                </c:pt>
                <c:pt idx="3958">
                  <c:v>0.10204861110833</c:v>
                </c:pt>
                <c:pt idx="3959">
                  <c:v>0.102071759254613</c:v>
                </c:pt>
                <c:pt idx="3960">
                  <c:v>0.10210648147767599</c:v>
                </c:pt>
                <c:pt idx="3961">
                  <c:v>0.10212962962395999</c:v>
                </c:pt>
                <c:pt idx="3962">
                  <c:v>0.10215277777751899</c:v>
                </c:pt>
                <c:pt idx="3963">
                  <c:v>0.10217592592380199</c:v>
                </c:pt>
                <c:pt idx="3964">
                  <c:v>0.10219907407008599</c:v>
                </c:pt>
                <c:pt idx="3965">
                  <c:v>0.10223379629314901</c:v>
                </c:pt>
                <c:pt idx="3966">
                  <c:v>0.10225694443943199</c:v>
                </c:pt>
                <c:pt idx="3967">
                  <c:v>0.10228009258571499</c:v>
                </c:pt>
                <c:pt idx="3968">
                  <c:v>0.10230324073927501</c:v>
                </c:pt>
                <c:pt idx="3969">
                  <c:v>0.10232638888555801</c:v>
                </c:pt>
                <c:pt idx="3970">
                  <c:v>0.10236111110862101</c:v>
                </c:pt>
                <c:pt idx="3971">
                  <c:v>0.10238425925490401</c:v>
                </c:pt>
                <c:pt idx="3972">
                  <c:v>0.10240740740118801</c:v>
                </c:pt>
                <c:pt idx="3973">
                  <c:v>0.102430555554747</c:v>
                </c:pt>
                <c:pt idx="3974">
                  <c:v>0.10245370370103001</c:v>
                </c:pt>
                <c:pt idx="3975">
                  <c:v>0.102476851847314</c:v>
                </c:pt>
                <c:pt idx="3976">
                  <c:v>0.102511574070377</c:v>
                </c:pt>
                <c:pt idx="3977">
                  <c:v>0.10253472221666</c:v>
                </c:pt>
                <c:pt idx="3978">
                  <c:v>0.102557870370219</c:v>
                </c:pt>
                <c:pt idx="3979">
                  <c:v>0.102581018516503</c:v>
                </c:pt>
                <c:pt idx="3980">
                  <c:v>0.102604166662786</c:v>
                </c:pt>
                <c:pt idx="3981">
                  <c:v>0.102627314809069</c:v>
                </c:pt>
                <c:pt idx="3982">
                  <c:v>0.102662037032133</c:v>
                </c:pt>
                <c:pt idx="3983">
                  <c:v>0.102685185178416</c:v>
                </c:pt>
                <c:pt idx="3984">
                  <c:v>0.102708333331975</c:v>
                </c:pt>
                <c:pt idx="3985">
                  <c:v>0.102731481478259</c:v>
                </c:pt>
                <c:pt idx="3986">
                  <c:v>0.102766203701322</c:v>
                </c:pt>
                <c:pt idx="3987">
                  <c:v>0.102789351847605</c:v>
                </c:pt>
                <c:pt idx="3988">
                  <c:v>0.102812499993888</c:v>
                </c:pt>
                <c:pt idx="3989">
                  <c:v>0.102835648147447</c:v>
                </c:pt>
                <c:pt idx="3990">
                  <c:v>0.102858796293731</c:v>
                </c:pt>
                <c:pt idx="3991">
                  <c:v>0.102881944440014</c:v>
                </c:pt>
                <c:pt idx="3992">
                  <c:v>0.102916666663077</c:v>
                </c:pt>
                <c:pt idx="3993">
                  <c:v>0.102939814809361</c:v>
                </c:pt>
                <c:pt idx="3994">
                  <c:v>0.10296296296292</c:v>
                </c:pt>
                <c:pt idx="3995">
                  <c:v>0.102986111109203</c:v>
                </c:pt>
                <c:pt idx="3996">
                  <c:v>0.103009259255487</c:v>
                </c:pt>
                <c:pt idx="3997">
                  <c:v>0.10303240740177</c:v>
                </c:pt>
                <c:pt idx="3998">
                  <c:v>0.103067129624833</c:v>
                </c:pt>
                <c:pt idx="3999">
                  <c:v>0.103090277771116</c:v>
                </c:pt>
                <c:pt idx="4000">
                  <c:v>0.103113425924676</c:v>
                </c:pt>
                <c:pt idx="4001">
                  <c:v>0.103136574070959</c:v>
                </c:pt>
                <c:pt idx="4002">
                  <c:v>0.103159722217242</c:v>
                </c:pt>
                <c:pt idx="4003">
                  <c:v>0.103194444440305</c:v>
                </c:pt>
                <c:pt idx="4004">
                  <c:v>0.103217592586589</c:v>
                </c:pt>
                <c:pt idx="4005">
                  <c:v>0.103240740740148</c:v>
                </c:pt>
                <c:pt idx="4006">
                  <c:v>0.103263888886431</c:v>
                </c:pt>
                <c:pt idx="4007">
                  <c:v>0.103287037032715</c:v>
                </c:pt>
                <c:pt idx="4008">
                  <c:v>0.103321759255778</c:v>
                </c:pt>
                <c:pt idx="4009">
                  <c:v>0.103344907402061</c:v>
                </c:pt>
                <c:pt idx="4010">
                  <c:v>0.10336805555561999</c:v>
                </c:pt>
                <c:pt idx="4011">
                  <c:v>0.10339120370190399</c:v>
                </c:pt>
                <c:pt idx="4012">
                  <c:v>0.10341435184818699</c:v>
                </c:pt>
                <c:pt idx="4013">
                  <c:v>0.10344907407124999</c:v>
                </c:pt>
                <c:pt idx="4014">
                  <c:v>0.10347222221753299</c:v>
                </c:pt>
                <c:pt idx="4015">
                  <c:v>0.10349537036381699</c:v>
                </c:pt>
                <c:pt idx="4016">
                  <c:v>0.10351851851737599</c:v>
                </c:pt>
                <c:pt idx="4017">
                  <c:v>0.10354166666365899</c:v>
                </c:pt>
                <c:pt idx="4018">
                  <c:v>0.10356481480994301</c:v>
                </c:pt>
                <c:pt idx="4019">
                  <c:v>0.10359953703300601</c:v>
                </c:pt>
                <c:pt idx="4020">
                  <c:v>0.10362268517928901</c:v>
                </c:pt>
                <c:pt idx="4021">
                  <c:v>0.10364583333284801</c:v>
                </c:pt>
                <c:pt idx="4022">
                  <c:v>0.10366898147913201</c:v>
                </c:pt>
                <c:pt idx="4023">
                  <c:v>0.10369212962541501</c:v>
                </c:pt>
                <c:pt idx="4024">
                  <c:v>0.103726851848478</c:v>
                </c:pt>
                <c:pt idx="4025">
                  <c:v>0.10374999999476101</c:v>
                </c:pt>
                <c:pt idx="4026">
                  <c:v>0.103773148141045</c:v>
                </c:pt>
                <c:pt idx="4027">
                  <c:v>0.103796296294604</c:v>
                </c:pt>
                <c:pt idx="4028">
                  <c:v>0.103819444440887</c:v>
                </c:pt>
                <c:pt idx="4029">
                  <c:v>0.103842592587171</c:v>
                </c:pt>
                <c:pt idx="4030">
                  <c:v>0.103877314810234</c:v>
                </c:pt>
                <c:pt idx="4031">
                  <c:v>0.103900462956517</c:v>
                </c:pt>
                <c:pt idx="4032">
                  <c:v>0.103923611110076</c:v>
                </c:pt>
                <c:pt idx="4033">
                  <c:v>0.10394675925636</c:v>
                </c:pt>
                <c:pt idx="4034">
                  <c:v>0.103969907402643</c:v>
                </c:pt>
                <c:pt idx="4035">
                  <c:v>0.103993055548926</c:v>
                </c:pt>
                <c:pt idx="4036">
                  <c:v>0.104027777771989</c:v>
                </c:pt>
                <c:pt idx="4037">
                  <c:v>0.104050925925549</c:v>
                </c:pt>
                <c:pt idx="4038">
                  <c:v>0.104074074071832</c:v>
                </c:pt>
                <c:pt idx="4039">
                  <c:v>0.104097222218115</c:v>
                </c:pt>
                <c:pt idx="4040">
                  <c:v>0.104120370364399</c:v>
                </c:pt>
                <c:pt idx="4041">
                  <c:v>0.104155092587462</c:v>
                </c:pt>
                <c:pt idx="4042">
                  <c:v>0.104178240733745</c:v>
                </c:pt>
                <c:pt idx="4043">
                  <c:v>0.104201388887304</c:v>
                </c:pt>
                <c:pt idx="4044">
                  <c:v>0.104224537033588</c:v>
                </c:pt>
                <c:pt idx="4045">
                  <c:v>0.104247685179871</c:v>
                </c:pt>
                <c:pt idx="4046">
                  <c:v>0.104270833326154</c:v>
                </c:pt>
                <c:pt idx="4047">
                  <c:v>0.104305555549217</c:v>
                </c:pt>
                <c:pt idx="4048">
                  <c:v>0.104328703702777</c:v>
                </c:pt>
                <c:pt idx="4049">
                  <c:v>0.10435185184906</c:v>
                </c:pt>
                <c:pt idx="4050">
                  <c:v>0.104374999995343</c:v>
                </c:pt>
                <c:pt idx="4051">
                  <c:v>0.104398148141627</c:v>
                </c:pt>
                <c:pt idx="4052">
                  <c:v>0.10443287036469</c:v>
                </c:pt>
                <c:pt idx="4053">
                  <c:v>0.104456018518249</c:v>
                </c:pt>
                <c:pt idx="4054">
                  <c:v>0.104479166664532</c:v>
                </c:pt>
                <c:pt idx="4055">
                  <c:v>0.104502314810816</c:v>
                </c:pt>
                <c:pt idx="4056">
                  <c:v>0.104525462957099</c:v>
                </c:pt>
                <c:pt idx="4057">
                  <c:v>0.104548611110658</c:v>
                </c:pt>
                <c:pt idx="4058">
                  <c:v>0.104583333326445</c:v>
                </c:pt>
                <c:pt idx="4059">
                  <c:v>0.104606481480005</c:v>
                </c:pt>
                <c:pt idx="4060">
                  <c:v>0.104629629626288</c:v>
                </c:pt>
                <c:pt idx="4061">
                  <c:v>0.104652777772571</c:v>
                </c:pt>
                <c:pt idx="4062">
                  <c:v>0.104675925918855</c:v>
                </c:pt>
                <c:pt idx="4063">
                  <c:v>0.10471064814191799</c:v>
                </c:pt>
                <c:pt idx="4064">
                  <c:v>0.10473379629547699</c:v>
                </c:pt>
                <c:pt idx="4065">
                  <c:v>0.10475694444175999</c:v>
                </c:pt>
                <c:pt idx="4066">
                  <c:v>0.10478009258804399</c:v>
                </c:pt>
                <c:pt idx="4067">
                  <c:v>0.10480324073432699</c:v>
                </c:pt>
                <c:pt idx="4068">
                  <c:v>0.10482638888788599</c:v>
                </c:pt>
                <c:pt idx="4069">
                  <c:v>0.10486111111094901</c:v>
                </c:pt>
                <c:pt idx="4070">
                  <c:v>0.10488425925723301</c:v>
                </c:pt>
                <c:pt idx="4071">
                  <c:v>0.10490740740351601</c:v>
                </c:pt>
                <c:pt idx="4072">
                  <c:v>0.10493055554979901</c:v>
                </c:pt>
                <c:pt idx="4073">
                  <c:v>0.10495370370335901</c:v>
                </c:pt>
                <c:pt idx="4074">
                  <c:v>0.10498842591914601</c:v>
                </c:pt>
                <c:pt idx="4075">
                  <c:v>0.10501157407270501</c:v>
                </c:pt>
                <c:pt idx="4076">
                  <c:v>0.10503472221898801</c:v>
                </c:pt>
                <c:pt idx="4077">
                  <c:v>0.105057870365272</c:v>
                </c:pt>
                <c:pt idx="4078">
                  <c:v>0.105081018511555</c:v>
                </c:pt>
                <c:pt idx="4079">
                  <c:v>0.105115740734618</c:v>
                </c:pt>
                <c:pt idx="4080">
                  <c:v>0.105138888888177</c:v>
                </c:pt>
                <c:pt idx="4081">
                  <c:v>0.105162037034461</c:v>
                </c:pt>
                <c:pt idx="4082">
                  <c:v>0.105185185180744</c:v>
                </c:pt>
                <c:pt idx="4083">
                  <c:v>0.105208333327027</c:v>
                </c:pt>
                <c:pt idx="4084">
                  <c:v>0.105231481480587</c:v>
                </c:pt>
                <c:pt idx="4085">
                  <c:v>0.10526620370365</c:v>
                </c:pt>
                <c:pt idx="4086">
                  <c:v>0.105289351849933</c:v>
                </c:pt>
                <c:pt idx="4087">
                  <c:v>0.105312499996216</c:v>
                </c:pt>
                <c:pt idx="4088">
                  <c:v>0.1053356481425</c:v>
                </c:pt>
                <c:pt idx="4089">
                  <c:v>0.105358796296059</c:v>
                </c:pt>
                <c:pt idx="4090">
                  <c:v>0.105381944442342</c:v>
                </c:pt>
                <c:pt idx="4091">
                  <c:v>0.105416666665405</c:v>
                </c:pt>
                <c:pt idx="4092">
                  <c:v>0.105439814811689</c:v>
                </c:pt>
                <c:pt idx="4093">
                  <c:v>0.105462962957972</c:v>
                </c:pt>
                <c:pt idx="4094">
                  <c:v>0.105486111104256</c:v>
                </c:pt>
                <c:pt idx="4095">
                  <c:v>0.105509259257815</c:v>
                </c:pt>
                <c:pt idx="4096">
                  <c:v>0.105532407404098</c:v>
                </c:pt>
                <c:pt idx="4097">
                  <c:v>0.105567129627161</c:v>
                </c:pt>
                <c:pt idx="4098">
                  <c:v>0.105590277773445</c:v>
                </c:pt>
                <c:pt idx="4099">
                  <c:v>0.105613425919728</c:v>
                </c:pt>
                <c:pt idx="4100">
                  <c:v>0.105636574073287</c:v>
                </c:pt>
                <c:pt idx="4101">
                  <c:v>0.105659722219571</c:v>
                </c:pt>
                <c:pt idx="4102">
                  <c:v>0.105694444442634</c:v>
                </c:pt>
                <c:pt idx="4103">
                  <c:v>0.105717592588917</c:v>
                </c:pt>
                <c:pt idx="4104">
                  <c:v>0.1057407407352</c:v>
                </c:pt>
                <c:pt idx="4105">
                  <c:v>0.10576388888876</c:v>
                </c:pt>
                <c:pt idx="4106">
                  <c:v>0.105787037035043</c:v>
                </c:pt>
                <c:pt idx="4107">
                  <c:v>0.105810185181326</c:v>
                </c:pt>
                <c:pt idx="4108">
                  <c:v>0.105844907404389</c:v>
                </c:pt>
                <c:pt idx="4109">
                  <c:v>0.105868055550673</c:v>
                </c:pt>
                <c:pt idx="4110">
                  <c:v>0.105891203696956</c:v>
                </c:pt>
                <c:pt idx="4111">
                  <c:v>0.105914351850515</c:v>
                </c:pt>
                <c:pt idx="4112">
                  <c:v>0.10593749999679899</c:v>
                </c:pt>
                <c:pt idx="4113">
                  <c:v>0.10597222221986199</c:v>
                </c:pt>
                <c:pt idx="4114">
                  <c:v>0.10599537036614499</c:v>
                </c:pt>
                <c:pt idx="4115">
                  <c:v>0.10601851851242799</c:v>
                </c:pt>
                <c:pt idx="4116">
                  <c:v>0.10604166666598799</c:v>
                </c:pt>
                <c:pt idx="4117">
                  <c:v>0.10606481481227099</c:v>
                </c:pt>
                <c:pt idx="4118">
                  <c:v>0.10609953703533399</c:v>
                </c:pt>
                <c:pt idx="4119">
                  <c:v>0.10612268518161699</c:v>
                </c:pt>
                <c:pt idx="4120">
                  <c:v>0.10614583332790101</c:v>
                </c:pt>
                <c:pt idx="4121">
                  <c:v>0.10616898148146001</c:v>
                </c:pt>
                <c:pt idx="4122">
                  <c:v>0.10619212962774301</c:v>
                </c:pt>
                <c:pt idx="4123">
                  <c:v>0.10621527777402701</c:v>
                </c:pt>
                <c:pt idx="4124">
                  <c:v>0.10624999999709001</c:v>
                </c:pt>
                <c:pt idx="4125">
                  <c:v>0.10627314814337301</c:v>
                </c:pt>
                <c:pt idx="4126">
                  <c:v>0.10629629628965601</c:v>
                </c:pt>
                <c:pt idx="4127">
                  <c:v>0.106319444443216</c:v>
                </c:pt>
                <c:pt idx="4128">
                  <c:v>0.106342592589499</c:v>
                </c:pt>
                <c:pt idx="4129">
                  <c:v>0.10636574073578201</c:v>
                </c:pt>
                <c:pt idx="4130">
                  <c:v>0.106400462958845</c:v>
                </c:pt>
                <c:pt idx="4131">
                  <c:v>0.106423611105129</c:v>
                </c:pt>
                <c:pt idx="4132">
                  <c:v>0.106446759258688</c:v>
                </c:pt>
                <c:pt idx="4133">
                  <c:v>0.106469907404971</c:v>
                </c:pt>
                <c:pt idx="4134">
                  <c:v>0.106493055551255</c:v>
                </c:pt>
                <c:pt idx="4135">
                  <c:v>0.106516203697538</c:v>
                </c:pt>
                <c:pt idx="4136">
                  <c:v>0.106550925920601</c:v>
                </c:pt>
                <c:pt idx="4137">
                  <c:v>0.10657407407416</c:v>
                </c:pt>
                <c:pt idx="4138">
                  <c:v>0.106597222220444</c:v>
                </c:pt>
                <c:pt idx="4139">
                  <c:v>0.106620370366727</c:v>
                </c:pt>
                <c:pt idx="4140">
                  <c:v>0.10664351851301</c:v>
                </c:pt>
                <c:pt idx="4141">
                  <c:v>0.106678240736073</c:v>
                </c:pt>
                <c:pt idx="4142">
                  <c:v>0.106701388882357</c:v>
                </c:pt>
                <c:pt idx="4143">
                  <c:v>0.106724537035916</c:v>
                </c:pt>
                <c:pt idx="4144">
                  <c:v>0.106747685182199</c:v>
                </c:pt>
                <c:pt idx="4145">
                  <c:v>0.106770833328483</c:v>
                </c:pt>
                <c:pt idx="4146">
                  <c:v>0.106793981474766</c:v>
                </c:pt>
                <c:pt idx="4147">
                  <c:v>0.106828703697829</c:v>
                </c:pt>
                <c:pt idx="4148">
                  <c:v>0.106851851851388</c:v>
                </c:pt>
                <c:pt idx="4149">
                  <c:v>0.106874999997672</c:v>
                </c:pt>
                <c:pt idx="4150">
                  <c:v>0.106898148143955</c:v>
                </c:pt>
                <c:pt idx="4151">
                  <c:v>0.106921296290238</c:v>
                </c:pt>
                <c:pt idx="4152">
                  <c:v>0.106944444443798</c:v>
                </c:pt>
                <c:pt idx="4153">
                  <c:v>0.106979166659585</c:v>
                </c:pt>
                <c:pt idx="4154">
                  <c:v>0.107002314813144</c:v>
                </c:pt>
                <c:pt idx="4155">
                  <c:v>0.107025462959427</c:v>
                </c:pt>
                <c:pt idx="4156">
                  <c:v>0.107048611105711</c:v>
                </c:pt>
                <c:pt idx="4157">
                  <c:v>0.10707175925927</c:v>
                </c:pt>
                <c:pt idx="4158">
                  <c:v>0.107106481475057</c:v>
                </c:pt>
                <c:pt idx="4159">
                  <c:v>0.107129629628616</c:v>
                </c:pt>
                <c:pt idx="4160">
                  <c:v>0.1071527777749</c:v>
                </c:pt>
                <c:pt idx="4161">
                  <c:v>0.107175925921183</c:v>
                </c:pt>
                <c:pt idx="4162">
                  <c:v>0.107199074067466</c:v>
                </c:pt>
                <c:pt idx="4163">
                  <c:v>0.107222222221026</c:v>
                </c:pt>
                <c:pt idx="4164">
                  <c:v>0.10725694444408899</c:v>
                </c:pt>
                <c:pt idx="4165">
                  <c:v>0.10728009259037199</c:v>
                </c:pt>
                <c:pt idx="4166">
                  <c:v>0.107303240736655</c:v>
                </c:pt>
                <c:pt idx="4167">
                  <c:v>0.10732638888293899</c:v>
                </c:pt>
                <c:pt idx="4168">
                  <c:v>0.10734953703649799</c:v>
                </c:pt>
                <c:pt idx="4169">
                  <c:v>0.10738425925228499</c:v>
                </c:pt>
                <c:pt idx="4170">
                  <c:v>0.10740740740584399</c:v>
                </c:pt>
                <c:pt idx="4171">
                  <c:v>0.10743055555212799</c:v>
                </c:pt>
                <c:pt idx="4172">
                  <c:v>0.10745370369841099</c:v>
                </c:pt>
                <c:pt idx="4173">
                  <c:v>0.10747685184469399</c:v>
                </c:pt>
                <c:pt idx="4174">
                  <c:v>0.10751157406775699</c:v>
                </c:pt>
                <c:pt idx="4175">
                  <c:v>0.10753472222131701</c:v>
                </c:pt>
                <c:pt idx="4176">
                  <c:v>0.10755787036760001</c:v>
                </c:pt>
                <c:pt idx="4177">
                  <c:v>0.10758101851388301</c:v>
                </c:pt>
                <c:pt idx="4178">
                  <c:v>0.10760416666016701</c:v>
                </c:pt>
                <c:pt idx="4179">
                  <c:v>0.10763888888323001</c:v>
                </c:pt>
                <c:pt idx="4180">
                  <c:v>0.107662037036789</c:v>
                </c:pt>
                <c:pt idx="4181">
                  <c:v>0.107685185183072</c:v>
                </c:pt>
                <c:pt idx="4182">
                  <c:v>0.107708333329356</c:v>
                </c:pt>
                <c:pt idx="4183">
                  <c:v>0.107743055552419</c:v>
                </c:pt>
                <c:pt idx="4184">
                  <c:v>0.107766203698702</c:v>
                </c:pt>
                <c:pt idx="4185">
                  <c:v>0.107789351844985</c:v>
                </c:pt>
                <c:pt idx="4186">
                  <c:v>0.107812499998545</c:v>
                </c:pt>
                <c:pt idx="4187">
                  <c:v>0.107835648144828</c:v>
                </c:pt>
                <c:pt idx="4188">
                  <c:v>0.107858796291111</c:v>
                </c:pt>
                <c:pt idx="4189">
                  <c:v>0.107893518514174</c:v>
                </c:pt>
                <c:pt idx="4190">
                  <c:v>0.107916666660458</c:v>
                </c:pt>
                <c:pt idx="4191">
                  <c:v>0.107939814814017</c:v>
                </c:pt>
                <c:pt idx="4192">
                  <c:v>0.107962962960301</c:v>
                </c:pt>
                <c:pt idx="4193">
                  <c:v>0.107986111106584</c:v>
                </c:pt>
                <c:pt idx="4194">
                  <c:v>0.108009259252867</c:v>
                </c:pt>
                <c:pt idx="4195">
                  <c:v>0.10804398147593</c:v>
                </c:pt>
                <c:pt idx="4196">
                  <c:v>0.10806712962949</c:v>
                </c:pt>
                <c:pt idx="4197">
                  <c:v>0.108090277775773</c:v>
                </c:pt>
                <c:pt idx="4198">
                  <c:v>0.108113425922056</c:v>
                </c:pt>
                <c:pt idx="4199">
                  <c:v>0.10813657406834</c:v>
                </c:pt>
                <c:pt idx="4200">
                  <c:v>0.108171296291403</c:v>
                </c:pt>
                <c:pt idx="4201">
                  <c:v>0.108194444437686</c:v>
                </c:pt>
                <c:pt idx="4202">
                  <c:v>0.108217592591245</c:v>
                </c:pt>
                <c:pt idx="4203">
                  <c:v>0.108240740737529</c:v>
                </c:pt>
                <c:pt idx="4204">
                  <c:v>0.108263888883812</c:v>
                </c:pt>
                <c:pt idx="4205">
                  <c:v>0.108287037030095</c:v>
                </c:pt>
                <c:pt idx="4206">
                  <c:v>0.108321759253158</c:v>
                </c:pt>
                <c:pt idx="4207">
                  <c:v>0.108344907406718</c:v>
                </c:pt>
                <c:pt idx="4208">
                  <c:v>0.108368055553001</c:v>
                </c:pt>
                <c:pt idx="4209">
                  <c:v>0.108391203699284</c:v>
                </c:pt>
                <c:pt idx="4210">
                  <c:v>0.108414351845568</c:v>
                </c:pt>
                <c:pt idx="4211">
                  <c:v>0.108449074068631</c:v>
                </c:pt>
                <c:pt idx="4212">
                  <c:v>0.10847222222219</c:v>
                </c:pt>
                <c:pt idx="4213">
                  <c:v>0.108495370368473</c:v>
                </c:pt>
                <c:pt idx="4214">
                  <c:v>0.108518518514757</c:v>
                </c:pt>
                <c:pt idx="4215">
                  <c:v>0.10854166666104</c:v>
                </c:pt>
                <c:pt idx="4216">
                  <c:v>0.10856481481459899</c:v>
                </c:pt>
                <c:pt idx="4217">
                  <c:v>0.108599537030386</c:v>
                </c:pt>
                <c:pt idx="4218">
                  <c:v>0.10862268518394599</c:v>
                </c:pt>
                <c:pt idx="4219">
                  <c:v>0.10864583333022899</c:v>
                </c:pt>
                <c:pt idx="4220">
                  <c:v>0.10866898147651199</c:v>
                </c:pt>
                <c:pt idx="4221">
                  <c:v>0.10869212962279599</c:v>
                </c:pt>
                <c:pt idx="4222">
                  <c:v>0.10872685184585899</c:v>
                </c:pt>
                <c:pt idx="4223">
                  <c:v>0.10874999999941801</c:v>
                </c:pt>
                <c:pt idx="4224">
                  <c:v>0.10877314814570101</c:v>
                </c:pt>
                <c:pt idx="4225">
                  <c:v>0.10879629629198501</c:v>
                </c:pt>
                <c:pt idx="4226">
                  <c:v>0.10881944443826801</c:v>
                </c:pt>
                <c:pt idx="4227">
                  <c:v>0.10885416666133101</c:v>
                </c:pt>
                <c:pt idx="4228">
                  <c:v>0.10887731481489001</c:v>
                </c:pt>
                <c:pt idx="4229">
                  <c:v>0.108900462961174</c:v>
                </c:pt>
                <c:pt idx="4230">
                  <c:v>0.10892361110745701</c:v>
                </c:pt>
                <c:pt idx="4231">
                  <c:v>0.10894675925374001</c:v>
                </c:pt>
                <c:pt idx="4232">
                  <c:v>0.1089699074073</c:v>
                </c:pt>
                <c:pt idx="4233">
                  <c:v>0.109004629623087</c:v>
                </c:pt>
                <c:pt idx="4234">
                  <c:v>0.109027777776646</c:v>
                </c:pt>
                <c:pt idx="4235">
                  <c:v>0.109050925922929</c:v>
                </c:pt>
                <c:pt idx="4236">
                  <c:v>0.109074074069213</c:v>
                </c:pt>
                <c:pt idx="4237">
                  <c:v>0.109097222215496</c:v>
                </c:pt>
                <c:pt idx="4238">
                  <c:v>0.109120370369055</c:v>
                </c:pt>
                <c:pt idx="4239">
                  <c:v>0.109155092592118</c:v>
                </c:pt>
                <c:pt idx="4240">
                  <c:v>0.109178240738402</c:v>
                </c:pt>
                <c:pt idx="4241">
                  <c:v>0.109201388884685</c:v>
                </c:pt>
                <c:pt idx="4242">
                  <c:v>0.109224537030968</c:v>
                </c:pt>
                <c:pt idx="4243">
                  <c:v>0.109247685184528</c:v>
                </c:pt>
                <c:pt idx="4244">
                  <c:v>0.109282407400315</c:v>
                </c:pt>
                <c:pt idx="4245">
                  <c:v>0.109305555553874</c:v>
                </c:pt>
                <c:pt idx="4246">
                  <c:v>0.109328703700157</c:v>
                </c:pt>
                <c:pt idx="4247">
                  <c:v>0.109351851846441</c:v>
                </c:pt>
                <c:pt idx="4248">
                  <c:v>0.109375</c:v>
                </c:pt>
                <c:pt idx="4249">
                  <c:v>0.109398148146283</c:v>
                </c:pt>
                <c:pt idx="4250">
                  <c:v>0.109432870369346</c:v>
                </c:pt>
                <c:pt idx="4251">
                  <c:v>0.10945601851563</c:v>
                </c:pt>
                <c:pt idx="4252">
                  <c:v>0.109479166661913</c:v>
                </c:pt>
                <c:pt idx="4253">
                  <c:v>0.109502314808196</c:v>
                </c:pt>
                <c:pt idx="4254">
                  <c:v>0.109525462961756</c:v>
                </c:pt>
                <c:pt idx="4255">
                  <c:v>0.109548611108039</c:v>
                </c:pt>
                <c:pt idx="4256">
                  <c:v>0.109583333331102</c:v>
                </c:pt>
                <c:pt idx="4257">
                  <c:v>0.109606481477385</c:v>
                </c:pt>
                <c:pt idx="4258">
                  <c:v>0.109629629623669</c:v>
                </c:pt>
                <c:pt idx="4259">
                  <c:v>0.109652777777228</c:v>
                </c:pt>
                <c:pt idx="4260">
                  <c:v>0.109675925923511</c:v>
                </c:pt>
                <c:pt idx="4261">
                  <c:v>0.109699074069795</c:v>
                </c:pt>
                <c:pt idx="4262">
                  <c:v>0.109733796292858</c:v>
                </c:pt>
                <c:pt idx="4263">
                  <c:v>0.109756944439141</c:v>
                </c:pt>
                <c:pt idx="4264">
                  <c:v>0.109780092585424</c:v>
                </c:pt>
                <c:pt idx="4265">
                  <c:v>0.109803240738984</c:v>
                </c:pt>
                <c:pt idx="4266">
                  <c:v>0.109826388885267</c:v>
                </c:pt>
                <c:pt idx="4267">
                  <c:v>0.10986111110833</c:v>
                </c:pt>
                <c:pt idx="4268">
                  <c:v>0.109884259254613</c:v>
                </c:pt>
                <c:pt idx="4269">
                  <c:v>0.10990740740089699</c:v>
                </c:pt>
                <c:pt idx="4270">
                  <c:v>0.10993055555445599</c:v>
                </c:pt>
                <c:pt idx="4271">
                  <c:v>0.10995370370073899</c:v>
                </c:pt>
                <c:pt idx="4272">
                  <c:v>0.10997685184702299</c:v>
                </c:pt>
                <c:pt idx="4273">
                  <c:v>0.11001157407008599</c:v>
                </c:pt>
                <c:pt idx="4274">
                  <c:v>0.11003472221636899</c:v>
                </c:pt>
                <c:pt idx="4275">
                  <c:v>0.11005787036992799</c:v>
                </c:pt>
                <c:pt idx="4276">
                  <c:v>0.11008101851621201</c:v>
                </c:pt>
                <c:pt idx="4277">
                  <c:v>0.11010416666249501</c:v>
                </c:pt>
                <c:pt idx="4278">
                  <c:v>0.11013888888555801</c:v>
                </c:pt>
                <c:pt idx="4279">
                  <c:v>0.11016203703184101</c:v>
                </c:pt>
                <c:pt idx="4280">
                  <c:v>0.11018518517812501</c:v>
                </c:pt>
                <c:pt idx="4281">
                  <c:v>0.11020833333168401</c:v>
                </c:pt>
                <c:pt idx="4282">
                  <c:v>0.11023148147796701</c:v>
                </c:pt>
                <c:pt idx="4283">
                  <c:v>0.110254629624251</c:v>
                </c:pt>
                <c:pt idx="4284">
                  <c:v>0.110289351847314</c:v>
                </c:pt>
                <c:pt idx="4285">
                  <c:v>0.110312499993597</c:v>
                </c:pt>
                <c:pt idx="4286">
                  <c:v>0.110335648147156</c:v>
                </c:pt>
                <c:pt idx="4287">
                  <c:v>0.11035879629344</c:v>
                </c:pt>
                <c:pt idx="4288">
                  <c:v>0.110381944439723</c:v>
                </c:pt>
                <c:pt idx="4289">
                  <c:v>0.110405092586007</c:v>
                </c:pt>
                <c:pt idx="4290">
                  <c:v>0.110439814809069</c:v>
                </c:pt>
                <c:pt idx="4291">
                  <c:v>0.110462962962629</c:v>
                </c:pt>
                <c:pt idx="4292">
                  <c:v>0.110486111108912</c:v>
                </c:pt>
                <c:pt idx="4293">
                  <c:v>0.110509259255196</c:v>
                </c:pt>
                <c:pt idx="4294">
                  <c:v>0.110532407401479</c:v>
                </c:pt>
                <c:pt idx="4295">
                  <c:v>0.110567129624542</c:v>
                </c:pt>
                <c:pt idx="4296">
                  <c:v>0.110590277770825</c:v>
                </c:pt>
                <c:pt idx="4297">
                  <c:v>0.110613425924385</c:v>
                </c:pt>
                <c:pt idx="4298">
                  <c:v>0.110636574070668</c:v>
                </c:pt>
                <c:pt idx="4299">
                  <c:v>0.110659722216951</c:v>
                </c:pt>
                <c:pt idx="4300">
                  <c:v>0.110694444440014</c:v>
                </c:pt>
                <c:pt idx="4301">
                  <c:v>0.110717592586298</c:v>
                </c:pt>
                <c:pt idx="4302">
                  <c:v>0.110740740739857</c:v>
                </c:pt>
                <c:pt idx="4303">
                  <c:v>0.11076388888614</c:v>
                </c:pt>
                <c:pt idx="4304">
                  <c:v>0.110787037032424</c:v>
                </c:pt>
                <c:pt idx="4305">
                  <c:v>0.110810185178707</c:v>
                </c:pt>
                <c:pt idx="4306">
                  <c:v>0.11084490740177</c:v>
                </c:pt>
                <c:pt idx="4307">
                  <c:v>0.110868055555329</c:v>
                </c:pt>
                <c:pt idx="4308">
                  <c:v>0.110891203701613</c:v>
                </c:pt>
                <c:pt idx="4309">
                  <c:v>0.110914351847896</c:v>
                </c:pt>
                <c:pt idx="4310">
                  <c:v>0.110937499994179</c:v>
                </c:pt>
                <c:pt idx="4311">
                  <c:v>0.110972222217242</c:v>
                </c:pt>
                <c:pt idx="4312">
                  <c:v>0.110995370363526</c:v>
                </c:pt>
                <c:pt idx="4313">
                  <c:v>0.111018518517085</c:v>
                </c:pt>
                <c:pt idx="4314">
                  <c:v>0.111041666663368</c:v>
                </c:pt>
                <c:pt idx="4315">
                  <c:v>0.111064814809652</c:v>
                </c:pt>
                <c:pt idx="4316">
                  <c:v>0.111087962955935</c:v>
                </c:pt>
                <c:pt idx="4317">
                  <c:v>0.111122685178998</c:v>
                </c:pt>
                <c:pt idx="4318">
                  <c:v>0.111145833332557</c:v>
                </c:pt>
                <c:pt idx="4319">
                  <c:v>0.11116898147884099</c:v>
                </c:pt>
                <c:pt idx="4320">
                  <c:v>0.11119212962512399</c:v>
                </c:pt>
                <c:pt idx="4321">
                  <c:v>0.111215277771407</c:v>
                </c:pt>
                <c:pt idx="4322">
                  <c:v>0.11123842592496699</c:v>
                </c:pt>
                <c:pt idx="4323">
                  <c:v>0.11127314814802999</c:v>
                </c:pt>
                <c:pt idx="4324">
                  <c:v>0.11129629629431299</c:v>
                </c:pt>
                <c:pt idx="4325">
                  <c:v>0.11131944444059599</c:v>
                </c:pt>
                <c:pt idx="4326">
                  <c:v>0.11134259258687999</c:v>
                </c:pt>
                <c:pt idx="4327">
                  <c:v>0.11136574074043901</c:v>
                </c:pt>
                <c:pt idx="4328">
                  <c:v>0.11140046295622601</c:v>
                </c:pt>
                <c:pt idx="4329">
                  <c:v>0.11142361110978501</c:v>
                </c:pt>
                <c:pt idx="4330">
                  <c:v>0.11144675925606901</c:v>
                </c:pt>
                <c:pt idx="4331">
                  <c:v>0.11146990740235201</c:v>
                </c:pt>
                <c:pt idx="4332">
                  <c:v>0.11149305554863501</c:v>
                </c:pt>
                <c:pt idx="4333">
                  <c:v>0.111516203702195</c:v>
                </c:pt>
                <c:pt idx="4334">
                  <c:v>0.111550925925258</c:v>
                </c:pt>
                <c:pt idx="4335">
                  <c:v>0.111574074071541</c:v>
                </c:pt>
                <c:pt idx="4336">
                  <c:v>0.111597222217824</c:v>
                </c:pt>
                <c:pt idx="4337">
                  <c:v>0.111620370364108</c:v>
                </c:pt>
                <c:pt idx="4338">
                  <c:v>0.111643518517667</c:v>
                </c:pt>
                <c:pt idx="4339">
                  <c:v>0.11166666666395</c:v>
                </c:pt>
                <c:pt idx="4340">
                  <c:v>0.111701388887013</c:v>
                </c:pt>
                <c:pt idx="4341">
                  <c:v>0.111724537033297</c:v>
                </c:pt>
                <c:pt idx="4342">
                  <c:v>0.11174768517958</c:v>
                </c:pt>
                <c:pt idx="4343">
                  <c:v>0.111770833333139</c:v>
                </c:pt>
                <c:pt idx="4344">
                  <c:v>0.111793981479423</c:v>
                </c:pt>
                <c:pt idx="4345">
                  <c:v>0.111828703702486</c:v>
                </c:pt>
                <c:pt idx="4346">
                  <c:v>0.111851851848769</c:v>
                </c:pt>
                <c:pt idx="4347">
                  <c:v>0.111874999995052</c:v>
                </c:pt>
                <c:pt idx="4348">
                  <c:v>0.111898148141336</c:v>
                </c:pt>
                <c:pt idx="4349">
                  <c:v>0.111921296294895</c:v>
                </c:pt>
                <c:pt idx="4350">
                  <c:v>0.111944444441178</c:v>
                </c:pt>
                <c:pt idx="4351">
                  <c:v>0.111979166664241</c:v>
                </c:pt>
                <c:pt idx="4352">
                  <c:v>0.112002314810525</c:v>
                </c:pt>
                <c:pt idx="4353">
                  <c:v>0.112025462956808</c:v>
                </c:pt>
                <c:pt idx="4354">
                  <c:v>0.112048611110367</c:v>
                </c:pt>
                <c:pt idx="4355">
                  <c:v>0.112071759256651</c:v>
                </c:pt>
                <c:pt idx="4356">
                  <c:v>0.112106481479714</c:v>
                </c:pt>
                <c:pt idx="4357">
                  <c:v>0.112129629625997</c:v>
                </c:pt>
                <c:pt idx="4358">
                  <c:v>0.11215277777228</c:v>
                </c:pt>
                <c:pt idx="4359">
                  <c:v>0.11217592592584</c:v>
                </c:pt>
                <c:pt idx="4360">
                  <c:v>0.112199074072123</c:v>
                </c:pt>
                <c:pt idx="4361">
                  <c:v>0.112233796295186</c:v>
                </c:pt>
                <c:pt idx="4362">
                  <c:v>0.112256944441469</c:v>
                </c:pt>
                <c:pt idx="4363">
                  <c:v>0.112280092587753</c:v>
                </c:pt>
                <c:pt idx="4364">
                  <c:v>0.112303240734036</c:v>
                </c:pt>
                <c:pt idx="4365">
                  <c:v>0.112326388887595</c:v>
                </c:pt>
                <c:pt idx="4366">
                  <c:v>0.112349537033879</c:v>
                </c:pt>
                <c:pt idx="4367">
                  <c:v>0.112384259256942</c:v>
                </c:pt>
                <c:pt idx="4368">
                  <c:v>0.112407407403225</c:v>
                </c:pt>
                <c:pt idx="4369">
                  <c:v>0.112430555549508</c:v>
                </c:pt>
                <c:pt idx="4370">
                  <c:v>0.11245370370306799</c:v>
                </c:pt>
                <c:pt idx="4371">
                  <c:v>0.112476851849351</c:v>
                </c:pt>
                <c:pt idx="4372">
                  <c:v>0.11251157407241399</c:v>
                </c:pt>
                <c:pt idx="4373">
                  <c:v>0.11253472221869699</c:v>
                </c:pt>
                <c:pt idx="4374">
                  <c:v>0.11255787036498099</c:v>
                </c:pt>
                <c:pt idx="4375">
                  <c:v>0.11258101851853999</c:v>
                </c:pt>
                <c:pt idx="4376">
                  <c:v>0.11260416666482299</c:v>
                </c:pt>
                <c:pt idx="4377">
                  <c:v>0.11262731481110699</c:v>
                </c:pt>
                <c:pt idx="4378">
                  <c:v>0.11266203703417001</c:v>
                </c:pt>
                <c:pt idx="4379">
                  <c:v>0.11268518518045301</c:v>
                </c:pt>
                <c:pt idx="4380">
                  <c:v>0.11270833332673599</c:v>
                </c:pt>
                <c:pt idx="4381">
                  <c:v>0.11273148148029601</c:v>
                </c:pt>
                <c:pt idx="4382">
                  <c:v>0.11275462962657901</c:v>
                </c:pt>
                <c:pt idx="4383">
                  <c:v>0.11278935184964201</c:v>
                </c:pt>
                <c:pt idx="4384">
                  <c:v>0.11281249999592501</c:v>
                </c:pt>
                <c:pt idx="4385">
                  <c:v>0.11283564814220901</c:v>
                </c:pt>
                <c:pt idx="4386">
                  <c:v>0.112858796295768</c:v>
                </c:pt>
                <c:pt idx="4387">
                  <c:v>0.112881944442051</c:v>
                </c:pt>
                <c:pt idx="4388">
                  <c:v>0.112905092588335</c:v>
                </c:pt>
                <c:pt idx="4389">
                  <c:v>0.112939814811398</c:v>
                </c:pt>
                <c:pt idx="4390">
                  <c:v>0.112962962957681</c:v>
                </c:pt>
                <c:pt idx="4391">
                  <c:v>0.112986111103964</c:v>
                </c:pt>
                <c:pt idx="4392">
                  <c:v>0.113009259257524</c:v>
                </c:pt>
                <c:pt idx="4393">
                  <c:v>0.113032407403807</c:v>
                </c:pt>
                <c:pt idx="4394">
                  <c:v>0.11306712962687</c:v>
                </c:pt>
                <c:pt idx="4395">
                  <c:v>0.113090277773154</c:v>
                </c:pt>
                <c:pt idx="4396">
                  <c:v>0.113113425919437</c:v>
                </c:pt>
                <c:pt idx="4397">
                  <c:v>0.113136574072996</c:v>
                </c:pt>
                <c:pt idx="4398">
                  <c:v>0.11315972221928</c:v>
                </c:pt>
                <c:pt idx="4399">
                  <c:v>0.113182870365563</c:v>
                </c:pt>
                <c:pt idx="4400">
                  <c:v>0.113217592588626</c:v>
                </c:pt>
                <c:pt idx="4401">
                  <c:v>0.113240740734909</c:v>
                </c:pt>
                <c:pt idx="4402">
                  <c:v>0.113263888888469</c:v>
                </c:pt>
                <c:pt idx="4403">
                  <c:v>0.113287037034752</c:v>
                </c:pt>
                <c:pt idx="4404">
                  <c:v>0.113310185181035</c:v>
                </c:pt>
                <c:pt idx="4405">
                  <c:v>0.113344907404098</c:v>
                </c:pt>
                <c:pt idx="4406">
                  <c:v>0.113368055550382</c:v>
                </c:pt>
                <c:pt idx="4407">
                  <c:v>0.113391203696665</c:v>
                </c:pt>
                <c:pt idx="4408">
                  <c:v>0.113414351850224</c:v>
                </c:pt>
                <c:pt idx="4409">
                  <c:v>0.113437499996508</c:v>
                </c:pt>
                <c:pt idx="4410">
                  <c:v>0.113472222219571</c:v>
                </c:pt>
                <c:pt idx="4411">
                  <c:v>0.113495370365854</c:v>
                </c:pt>
                <c:pt idx="4412">
                  <c:v>0.113518518512137</c:v>
                </c:pt>
                <c:pt idx="4413">
                  <c:v>0.113541666665697</c:v>
                </c:pt>
                <c:pt idx="4414">
                  <c:v>0.11356481481198</c:v>
                </c:pt>
                <c:pt idx="4415">
                  <c:v>0.113587962958263</c:v>
                </c:pt>
                <c:pt idx="4416">
                  <c:v>0.113622685181326</c:v>
                </c:pt>
                <c:pt idx="4417">
                  <c:v>0.11364583332761</c:v>
                </c:pt>
                <c:pt idx="4418">
                  <c:v>0.113668981481169</c:v>
                </c:pt>
                <c:pt idx="4419">
                  <c:v>0.113692129627452</c:v>
                </c:pt>
                <c:pt idx="4420">
                  <c:v>0.113726851850515</c:v>
                </c:pt>
                <c:pt idx="4421">
                  <c:v>0.11374999999679899</c:v>
                </c:pt>
                <c:pt idx="4422">
                  <c:v>0.113773148143082</c:v>
                </c:pt>
                <c:pt idx="4423">
                  <c:v>0.113796296289365</c:v>
                </c:pt>
                <c:pt idx="4424">
                  <c:v>0.11381944444292499</c:v>
                </c:pt>
                <c:pt idx="4425">
                  <c:v>0.11384259258920799</c:v>
                </c:pt>
                <c:pt idx="4426">
                  <c:v>0.11387731481227099</c:v>
                </c:pt>
                <c:pt idx="4427">
                  <c:v>0.11390046295855399</c:v>
                </c:pt>
                <c:pt idx="4428">
                  <c:v>0.11392361110483799</c:v>
                </c:pt>
                <c:pt idx="4429">
                  <c:v>0.11394675925839701</c:v>
                </c:pt>
                <c:pt idx="4430">
                  <c:v>0.11396990740467999</c:v>
                </c:pt>
                <c:pt idx="4431">
                  <c:v>0.11400462962774301</c:v>
                </c:pt>
                <c:pt idx="4432">
                  <c:v>0.11402777777402701</c:v>
                </c:pt>
                <c:pt idx="4433">
                  <c:v>0.11405092592031001</c:v>
                </c:pt>
                <c:pt idx="4434">
                  <c:v>0.11407407407386901</c:v>
                </c:pt>
                <c:pt idx="4435">
                  <c:v>0.11409722222015301</c:v>
                </c:pt>
                <c:pt idx="4436">
                  <c:v>0.11412037036643601</c:v>
                </c:pt>
                <c:pt idx="4437">
                  <c:v>0.114155092589499</c:v>
                </c:pt>
                <c:pt idx="4438">
                  <c:v>0.11417824073578201</c:v>
                </c:pt>
                <c:pt idx="4439">
                  <c:v>0.114201388882066</c:v>
                </c:pt>
                <c:pt idx="4440">
                  <c:v>0.114224537035625</c:v>
                </c:pt>
                <c:pt idx="4441">
                  <c:v>0.114247685181908</c:v>
                </c:pt>
                <c:pt idx="4442">
                  <c:v>0.114282407404971</c:v>
                </c:pt>
                <c:pt idx="4443">
                  <c:v>0.114305555551255</c:v>
                </c:pt>
                <c:pt idx="4444">
                  <c:v>0.114328703697538</c:v>
                </c:pt>
                <c:pt idx="4445">
                  <c:v>0.114351851851097</c:v>
                </c:pt>
                <c:pt idx="4446">
                  <c:v>0.114374999997381</c:v>
                </c:pt>
                <c:pt idx="4447">
                  <c:v>0.114398148143664</c:v>
                </c:pt>
                <c:pt idx="4448">
                  <c:v>0.114432870366727</c:v>
                </c:pt>
                <c:pt idx="4449">
                  <c:v>0.11445601851301</c:v>
                </c:pt>
                <c:pt idx="4450">
                  <c:v>0.11447916666657</c:v>
                </c:pt>
                <c:pt idx="4451">
                  <c:v>0.114502314812853</c:v>
                </c:pt>
                <c:pt idx="4452">
                  <c:v>0.114525462959136</c:v>
                </c:pt>
                <c:pt idx="4453">
                  <c:v>0.114560185182199</c:v>
                </c:pt>
                <c:pt idx="4454">
                  <c:v>0.114583333328483</c:v>
                </c:pt>
                <c:pt idx="4455">
                  <c:v>0.114606481474766</c:v>
                </c:pt>
                <c:pt idx="4456">
                  <c:v>0.114629629628325</c:v>
                </c:pt>
                <c:pt idx="4457">
                  <c:v>0.114652777774609</c:v>
                </c:pt>
                <c:pt idx="4458">
                  <c:v>0.114687499997672</c:v>
                </c:pt>
                <c:pt idx="4459">
                  <c:v>0.114710648143955</c:v>
                </c:pt>
                <c:pt idx="4460">
                  <c:v>0.114733796290238</c:v>
                </c:pt>
                <c:pt idx="4461">
                  <c:v>0.114756944443798</c:v>
                </c:pt>
                <c:pt idx="4462">
                  <c:v>0.114780092590081</c:v>
                </c:pt>
                <c:pt idx="4463">
                  <c:v>0.114814814813144</c:v>
                </c:pt>
                <c:pt idx="4464">
                  <c:v>0.114837962959427</c:v>
                </c:pt>
                <c:pt idx="4465">
                  <c:v>0.114861111105711</c:v>
                </c:pt>
                <c:pt idx="4466">
                  <c:v>0.11488425925927</c:v>
                </c:pt>
                <c:pt idx="4467">
                  <c:v>0.114907407405553</c:v>
                </c:pt>
                <c:pt idx="4468">
                  <c:v>0.114942129628616</c:v>
                </c:pt>
                <c:pt idx="4469">
                  <c:v>0.1149652777749</c:v>
                </c:pt>
                <c:pt idx="4470">
                  <c:v>0.114988425921183</c:v>
                </c:pt>
                <c:pt idx="4471">
                  <c:v>0.115011574067466</c:v>
                </c:pt>
                <c:pt idx="4472">
                  <c:v>0.115034722221026</c:v>
                </c:pt>
                <c:pt idx="4473">
                  <c:v>0.115057870367309</c:v>
                </c:pt>
                <c:pt idx="4474">
                  <c:v>0.11509259259037199</c:v>
                </c:pt>
                <c:pt idx="4475">
                  <c:v>0.115115740736655</c:v>
                </c:pt>
                <c:pt idx="4476">
                  <c:v>0.11513888888293899</c:v>
                </c:pt>
                <c:pt idx="4477">
                  <c:v>0.11516203703649799</c:v>
                </c:pt>
                <c:pt idx="4478">
                  <c:v>0.11518518518278099</c:v>
                </c:pt>
                <c:pt idx="4479">
                  <c:v>0.11521990740584399</c:v>
                </c:pt>
                <c:pt idx="4480">
                  <c:v>0.11524305555212799</c:v>
                </c:pt>
                <c:pt idx="4481">
                  <c:v>0.11526620369841099</c:v>
                </c:pt>
                <c:pt idx="4482">
                  <c:v>0.11528935184469399</c:v>
                </c:pt>
                <c:pt idx="4483">
                  <c:v>0.11531249999825401</c:v>
                </c:pt>
                <c:pt idx="4484">
                  <c:v>0.11533564814453701</c:v>
                </c:pt>
                <c:pt idx="4485">
                  <c:v>0.11537037036760001</c:v>
                </c:pt>
                <c:pt idx="4486">
                  <c:v>0.11539351851388301</c:v>
                </c:pt>
                <c:pt idx="4487">
                  <c:v>0.11541666666016701</c:v>
                </c:pt>
                <c:pt idx="4488">
                  <c:v>0.115439814813726</c:v>
                </c:pt>
                <c:pt idx="4489">
                  <c:v>0.11546296296000901</c:v>
                </c:pt>
                <c:pt idx="4490">
                  <c:v>0.115497685183072</c:v>
                </c:pt>
                <c:pt idx="4491">
                  <c:v>0.115520833329356</c:v>
                </c:pt>
                <c:pt idx="4492">
                  <c:v>0.115543981475639</c:v>
                </c:pt>
                <c:pt idx="4493">
                  <c:v>0.115567129629198</c:v>
                </c:pt>
                <c:pt idx="4494">
                  <c:v>0.115590277775482</c:v>
                </c:pt>
                <c:pt idx="4495">
                  <c:v>0.115613425921765</c:v>
                </c:pt>
                <c:pt idx="4496">
                  <c:v>0.115648148144828</c:v>
                </c:pt>
                <c:pt idx="4497">
                  <c:v>0.115671296291112</c:v>
                </c:pt>
                <c:pt idx="4498">
                  <c:v>0.115694444437395</c:v>
                </c:pt>
                <c:pt idx="4499">
                  <c:v>0.115717592590954</c:v>
                </c:pt>
                <c:pt idx="4500">
                  <c:v>0.115740740737238</c:v>
                </c:pt>
                <c:pt idx="4501">
                  <c:v>0.115775462960301</c:v>
                </c:pt>
                <c:pt idx="4502">
                  <c:v>0.115798611106584</c:v>
                </c:pt>
                <c:pt idx="4503">
                  <c:v>0.115821759252867</c:v>
                </c:pt>
                <c:pt idx="4504">
                  <c:v>0.115844907406427</c:v>
                </c:pt>
                <c:pt idx="4505">
                  <c:v>0.11586805555271</c:v>
                </c:pt>
                <c:pt idx="4506">
                  <c:v>0.115891203698993</c:v>
                </c:pt>
                <c:pt idx="4507">
                  <c:v>0.115925925922056</c:v>
                </c:pt>
                <c:pt idx="4508">
                  <c:v>0.11594907406834</c:v>
                </c:pt>
                <c:pt idx="4509">
                  <c:v>0.115972222221899</c:v>
                </c:pt>
                <c:pt idx="4510">
                  <c:v>0.115995370368182</c:v>
                </c:pt>
                <c:pt idx="4511">
                  <c:v>0.116018518514466</c:v>
                </c:pt>
                <c:pt idx="4512">
                  <c:v>0.116041666660749</c:v>
                </c:pt>
                <c:pt idx="4513">
                  <c:v>0.116076388883812</c:v>
                </c:pt>
                <c:pt idx="4514">
                  <c:v>0.116099537030095</c:v>
                </c:pt>
                <c:pt idx="4515">
                  <c:v>0.116122685183655</c:v>
                </c:pt>
                <c:pt idx="4516">
                  <c:v>0.116145833329938</c:v>
                </c:pt>
                <c:pt idx="4517">
                  <c:v>0.116168981476221</c:v>
                </c:pt>
                <c:pt idx="4518">
                  <c:v>0.116203703699284</c:v>
                </c:pt>
                <c:pt idx="4519">
                  <c:v>0.116226851845568</c:v>
                </c:pt>
                <c:pt idx="4520">
                  <c:v>0.116249999999127</c:v>
                </c:pt>
                <c:pt idx="4521">
                  <c:v>0.11627314814541</c:v>
                </c:pt>
                <c:pt idx="4522">
                  <c:v>0.116296296291694</c:v>
                </c:pt>
                <c:pt idx="4523">
                  <c:v>0.116319444437977</c:v>
                </c:pt>
                <c:pt idx="4524">
                  <c:v>0.11635416666104</c:v>
                </c:pt>
                <c:pt idx="4525">
                  <c:v>0.11637731481459899</c:v>
                </c:pt>
                <c:pt idx="4526">
                  <c:v>0.11640046296088299</c:v>
                </c:pt>
                <c:pt idx="4527">
                  <c:v>0.11642361110716599</c:v>
                </c:pt>
                <c:pt idx="4528">
                  <c:v>0.11644675925344899</c:v>
                </c:pt>
                <c:pt idx="4529">
                  <c:v>0.11648148147651199</c:v>
                </c:pt>
                <c:pt idx="4530">
                  <c:v>0.11650462962279599</c:v>
                </c:pt>
                <c:pt idx="4531">
                  <c:v>0.11652777777635499</c:v>
                </c:pt>
                <c:pt idx="4532">
                  <c:v>0.11655092592263799</c:v>
                </c:pt>
                <c:pt idx="4533">
                  <c:v>0.11657407406892201</c:v>
                </c:pt>
                <c:pt idx="4534">
                  <c:v>0.11660879629198501</c:v>
                </c:pt>
                <c:pt idx="4535">
                  <c:v>0.11663194443826801</c:v>
                </c:pt>
                <c:pt idx="4536">
                  <c:v>0.11665509259182701</c:v>
                </c:pt>
                <c:pt idx="4537">
                  <c:v>0.11667824073811101</c:v>
                </c:pt>
                <c:pt idx="4538">
                  <c:v>0.11670138888439401</c:v>
                </c:pt>
                <c:pt idx="4539">
                  <c:v>0.11672453703067701</c:v>
                </c:pt>
                <c:pt idx="4540">
                  <c:v>0.11675925925374001</c:v>
                </c:pt>
                <c:pt idx="4541">
                  <c:v>0.1167824074073</c:v>
                </c:pt>
                <c:pt idx="4542">
                  <c:v>0.116805555553583</c:v>
                </c:pt>
                <c:pt idx="4543">
                  <c:v>0.116828703699866</c:v>
                </c:pt>
                <c:pt idx="4544">
                  <c:v>0.11685185184615</c:v>
                </c:pt>
                <c:pt idx="4545">
                  <c:v>0.116874999999709</c:v>
                </c:pt>
                <c:pt idx="4546">
                  <c:v>0.116909722215496</c:v>
                </c:pt>
                <c:pt idx="4547">
                  <c:v>0.116932870369055</c:v>
                </c:pt>
                <c:pt idx="4548">
                  <c:v>0.116956018515339</c:v>
                </c:pt>
                <c:pt idx="4549">
                  <c:v>0.116979166661622</c:v>
                </c:pt>
                <c:pt idx="4550">
                  <c:v>0.117002314807905</c:v>
                </c:pt>
                <c:pt idx="4551">
                  <c:v>0.117037037030968</c:v>
                </c:pt>
                <c:pt idx="4552">
                  <c:v>0.117060185184528</c:v>
                </c:pt>
                <c:pt idx="4553">
                  <c:v>0.117083333330811</c:v>
                </c:pt>
                <c:pt idx="4554">
                  <c:v>0.117106481477094</c:v>
                </c:pt>
                <c:pt idx="4555">
                  <c:v>0.117129629623378</c:v>
                </c:pt>
                <c:pt idx="4556">
                  <c:v>0.117152777776937</c:v>
                </c:pt>
                <c:pt idx="4557">
                  <c:v>0.1171875</c:v>
                </c:pt>
                <c:pt idx="4558">
                  <c:v>0.117210648146283</c:v>
                </c:pt>
                <c:pt idx="4559">
                  <c:v>0.117233796292567</c:v>
                </c:pt>
                <c:pt idx="4560">
                  <c:v>0.11725694443885</c:v>
                </c:pt>
                <c:pt idx="4561">
                  <c:v>0.117280092592409</c:v>
                </c:pt>
                <c:pt idx="4562">
                  <c:v>0.117314814808196</c:v>
                </c:pt>
                <c:pt idx="4563">
                  <c:v>0.117337962961756</c:v>
                </c:pt>
                <c:pt idx="4564">
                  <c:v>0.117361111108039</c:v>
                </c:pt>
                <c:pt idx="4565">
                  <c:v>0.117384259254322</c:v>
                </c:pt>
                <c:pt idx="4566">
                  <c:v>0.117407407400606</c:v>
                </c:pt>
                <c:pt idx="4567">
                  <c:v>0.117430555554165</c:v>
                </c:pt>
                <c:pt idx="4568">
                  <c:v>0.117465277777228</c:v>
                </c:pt>
                <c:pt idx="4569">
                  <c:v>0.117488425923511</c:v>
                </c:pt>
                <c:pt idx="4570">
                  <c:v>0.117511574069795</c:v>
                </c:pt>
                <c:pt idx="4571">
                  <c:v>0.117534722216078</c:v>
                </c:pt>
                <c:pt idx="4572">
                  <c:v>0.117557870369637</c:v>
                </c:pt>
                <c:pt idx="4573">
                  <c:v>0.117592592585424</c:v>
                </c:pt>
                <c:pt idx="4574">
                  <c:v>0.117615740738984</c:v>
                </c:pt>
                <c:pt idx="4575">
                  <c:v>0.117638888885267</c:v>
                </c:pt>
                <c:pt idx="4576">
                  <c:v>0.11766203703155</c:v>
                </c:pt>
                <c:pt idx="4577">
                  <c:v>0.11768518518510999</c:v>
                </c:pt>
                <c:pt idx="4578">
                  <c:v>0.11770833333139299</c:v>
                </c:pt>
                <c:pt idx="4579">
                  <c:v>0.11774305555445599</c:v>
                </c:pt>
                <c:pt idx="4580">
                  <c:v>0.11776620370073899</c:v>
                </c:pt>
                <c:pt idx="4581">
                  <c:v>0.11778935184702299</c:v>
                </c:pt>
                <c:pt idx="4582">
                  <c:v>0.11781249999330599</c:v>
                </c:pt>
                <c:pt idx="4583">
                  <c:v>0.11783564814686499</c:v>
                </c:pt>
                <c:pt idx="4584">
                  <c:v>0.11785879629314901</c:v>
                </c:pt>
                <c:pt idx="4585">
                  <c:v>0.11789351851621201</c:v>
                </c:pt>
                <c:pt idx="4586">
                  <c:v>0.11791666666249501</c:v>
                </c:pt>
                <c:pt idx="4587">
                  <c:v>0.11793981480877801</c:v>
                </c:pt>
                <c:pt idx="4588">
                  <c:v>0.11796296296233801</c:v>
                </c:pt>
                <c:pt idx="4589">
                  <c:v>0.11798611110862101</c:v>
                </c:pt>
                <c:pt idx="4590">
                  <c:v>0.11802083333168401</c:v>
                </c:pt>
                <c:pt idx="4591">
                  <c:v>0.11804398147796701</c:v>
                </c:pt>
                <c:pt idx="4592">
                  <c:v>0.118067129624251</c:v>
                </c:pt>
                <c:pt idx="4593">
                  <c:v>0.11809027777781</c:v>
                </c:pt>
                <c:pt idx="4594">
                  <c:v>0.118113425924093</c:v>
                </c:pt>
                <c:pt idx="4595">
                  <c:v>0.118136574070377</c:v>
                </c:pt>
                <c:pt idx="4596">
                  <c:v>0.11817129629344</c:v>
                </c:pt>
                <c:pt idx="4597">
                  <c:v>0.118194444439723</c:v>
                </c:pt>
                <c:pt idx="4598">
                  <c:v>0.118217592586007</c:v>
                </c:pt>
                <c:pt idx="4599">
                  <c:v>0.118240740739566</c:v>
                </c:pt>
                <c:pt idx="4600">
                  <c:v>0.118263888885849</c:v>
                </c:pt>
                <c:pt idx="4601">
                  <c:v>0.118287037032133</c:v>
                </c:pt>
                <c:pt idx="4602">
                  <c:v>0.118321759255196</c:v>
                </c:pt>
                <c:pt idx="4603">
                  <c:v>0.118344907401479</c:v>
                </c:pt>
                <c:pt idx="4604">
                  <c:v>0.118368055555038</c:v>
                </c:pt>
                <c:pt idx="4605">
                  <c:v>0.118391203701322</c:v>
                </c:pt>
                <c:pt idx="4606">
                  <c:v>0.118414351847605</c:v>
                </c:pt>
                <c:pt idx="4607">
                  <c:v>0.118437499993888</c:v>
                </c:pt>
                <c:pt idx="4608">
                  <c:v>0.118472222216951</c:v>
                </c:pt>
                <c:pt idx="4609">
                  <c:v>0.118495370363235</c:v>
                </c:pt>
                <c:pt idx="4610">
                  <c:v>0.118518518516794</c:v>
                </c:pt>
                <c:pt idx="4611">
                  <c:v>0.118541666663077</c:v>
                </c:pt>
                <c:pt idx="4612">
                  <c:v>0.118564814809361</c:v>
                </c:pt>
                <c:pt idx="4613">
                  <c:v>0.118599537032424</c:v>
                </c:pt>
                <c:pt idx="4614">
                  <c:v>0.118622685178707</c:v>
                </c:pt>
                <c:pt idx="4615">
                  <c:v>0.118645833332266</c:v>
                </c:pt>
                <c:pt idx="4616">
                  <c:v>0.11866898147855</c:v>
                </c:pt>
                <c:pt idx="4617">
                  <c:v>0.118692129624833</c:v>
                </c:pt>
                <c:pt idx="4618">
                  <c:v>0.118715277771116</c:v>
                </c:pt>
                <c:pt idx="4619">
                  <c:v>0.118749999994179</c:v>
                </c:pt>
                <c:pt idx="4620">
                  <c:v>0.118773148147739</c:v>
                </c:pt>
                <c:pt idx="4621">
                  <c:v>0.118796296294022</c:v>
                </c:pt>
                <c:pt idx="4622">
                  <c:v>0.118819444440305</c:v>
                </c:pt>
                <c:pt idx="4623">
                  <c:v>0.118842592586589</c:v>
                </c:pt>
                <c:pt idx="4624">
                  <c:v>0.118877314809652</c:v>
                </c:pt>
                <c:pt idx="4625">
                  <c:v>0.118900462955935</c:v>
                </c:pt>
                <c:pt idx="4626">
                  <c:v>0.118923611109494</c:v>
                </c:pt>
                <c:pt idx="4627">
                  <c:v>0.118946759255778</c:v>
                </c:pt>
                <c:pt idx="4628">
                  <c:v>0.118969907402061</c:v>
                </c:pt>
                <c:pt idx="4629">
                  <c:v>0.11899305555561999</c:v>
                </c:pt>
                <c:pt idx="4630">
                  <c:v>0.119027777771407</c:v>
                </c:pt>
                <c:pt idx="4631">
                  <c:v>0.11905092592496699</c:v>
                </c:pt>
                <c:pt idx="4632">
                  <c:v>0.11907407407124999</c:v>
                </c:pt>
                <c:pt idx="4633">
                  <c:v>0.11909722221753299</c:v>
                </c:pt>
                <c:pt idx="4634">
                  <c:v>0.11912037036381699</c:v>
                </c:pt>
                <c:pt idx="4635">
                  <c:v>0.11915509258687999</c:v>
                </c:pt>
                <c:pt idx="4636">
                  <c:v>0.11917824074043901</c:v>
                </c:pt>
                <c:pt idx="4637">
                  <c:v>0.11920138888672201</c:v>
                </c:pt>
                <c:pt idx="4638">
                  <c:v>0.11922453703300601</c:v>
                </c:pt>
                <c:pt idx="4639">
                  <c:v>0.11924768517928901</c:v>
                </c:pt>
                <c:pt idx="4640">
                  <c:v>0.11927083333284801</c:v>
                </c:pt>
                <c:pt idx="4641">
                  <c:v>0.11930555554863501</c:v>
                </c:pt>
                <c:pt idx="4642">
                  <c:v>0.119328703702195</c:v>
                </c:pt>
                <c:pt idx="4643">
                  <c:v>0.119351851848478</c:v>
                </c:pt>
                <c:pt idx="4644">
                  <c:v>0.11937499999476101</c:v>
                </c:pt>
                <c:pt idx="4645">
                  <c:v>0.119398148141045</c:v>
                </c:pt>
                <c:pt idx="4646">
                  <c:v>0.119432870364108</c:v>
                </c:pt>
                <c:pt idx="4647">
                  <c:v>0.119456018517667</c:v>
                </c:pt>
                <c:pt idx="4648">
                  <c:v>0.11947916666395</c:v>
                </c:pt>
                <c:pt idx="4649">
                  <c:v>0.119502314810234</c:v>
                </c:pt>
                <c:pt idx="4650">
                  <c:v>0.119525462956517</c:v>
                </c:pt>
                <c:pt idx="4651">
                  <c:v>0.11956018517958</c:v>
                </c:pt>
                <c:pt idx="4652">
                  <c:v>0.119583333333139</c:v>
                </c:pt>
                <c:pt idx="4653">
                  <c:v>0.119606481479423</c:v>
                </c:pt>
                <c:pt idx="4654">
                  <c:v>0.119629629625706</c:v>
                </c:pt>
                <c:pt idx="4655">
                  <c:v>0.119652777771989</c:v>
                </c:pt>
                <c:pt idx="4656">
                  <c:v>0.119675925925549</c:v>
                </c:pt>
                <c:pt idx="4657">
                  <c:v>0.119710648141336</c:v>
                </c:pt>
                <c:pt idx="4658">
                  <c:v>0.119733796294895</c:v>
                </c:pt>
                <c:pt idx="4659">
                  <c:v>0.119756944441178</c:v>
                </c:pt>
                <c:pt idx="4660">
                  <c:v>0.119780092587462</c:v>
                </c:pt>
                <c:pt idx="4661">
                  <c:v>0.119803240733745</c:v>
                </c:pt>
                <c:pt idx="4662">
                  <c:v>0.119837962956808</c:v>
                </c:pt>
                <c:pt idx="4663">
                  <c:v>0.119861111110367</c:v>
                </c:pt>
                <c:pt idx="4664">
                  <c:v>0.119884259256651</c:v>
                </c:pt>
                <c:pt idx="4665">
                  <c:v>0.119907407402934</c:v>
                </c:pt>
                <c:pt idx="4666">
                  <c:v>0.119930555549217</c:v>
                </c:pt>
                <c:pt idx="4667">
                  <c:v>0.11996527777228</c:v>
                </c:pt>
                <c:pt idx="4668">
                  <c:v>0.11998842592584</c:v>
                </c:pt>
                <c:pt idx="4669">
                  <c:v>0.120011574072123</c:v>
                </c:pt>
                <c:pt idx="4670">
                  <c:v>0.120034722218406</c:v>
                </c:pt>
                <c:pt idx="4671">
                  <c:v>0.12005787036469</c:v>
                </c:pt>
                <c:pt idx="4672">
                  <c:v>0.120092592587753</c:v>
                </c:pt>
                <c:pt idx="4673">
                  <c:v>0.120115740734036</c:v>
                </c:pt>
                <c:pt idx="4674">
                  <c:v>0.120138888887595</c:v>
                </c:pt>
                <c:pt idx="4675">
                  <c:v>0.120162037033879</c:v>
                </c:pt>
                <c:pt idx="4676">
                  <c:v>0.120185185180162</c:v>
                </c:pt>
                <c:pt idx="4677">
                  <c:v>0.120219907403225</c:v>
                </c:pt>
                <c:pt idx="4678">
                  <c:v>0.120243055549508</c:v>
                </c:pt>
                <c:pt idx="4679">
                  <c:v>0.12026620370306799</c:v>
                </c:pt>
                <c:pt idx="4680">
                  <c:v>0.120289351849351</c:v>
                </c:pt>
                <c:pt idx="4681">
                  <c:v>0.120312499995634</c:v>
                </c:pt>
                <c:pt idx="4682">
                  <c:v>0.12034722221869699</c:v>
                </c:pt>
                <c:pt idx="4683">
                  <c:v>0.12037037036498099</c:v>
                </c:pt>
                <c:pt idx="4684">
                  <c:v>0.12039351851853999</c:v>
                </c:pt>
                <c:pt idx="4685">
                  <c:v>0.12041666666482299</c:v>
                </c:pt>
                <c:pt idx="4686">
                  <c:v>0.12043981481110699</c:v>
                </c:pt>
                <c:pt idx="4687">
                  <c:v>0.12046296295738999</c:v>
                </c:pt>
                <c:pt idx="4688">
                  <c:v>0.12049768518045301</c:v>
                </c:pt>
                <c:pt idx="4689">
                  <c:v>0.12052083332673599</c:v>
                </c:pt>
                <c:pt idx="4690">
                  <c:v>0.12054398148029601</c:v>
                </c:pt>
                <c:pt idx="4691">
                  <c:v>0.12056712962657901</c:v>
                </c:pt>
                <c:pt idx="4692">
                  <c:v>0.12059027777286201</c:v>
                </c:pt>
                <c:pt idx="4693">
                  <c:v>0.12062499999592501</c:v>
                </c:pt>
                <c:pt idx="4694">
                  <c:v>0.12064814814220901</c:v>
                </c:pt>
                <c:pt idx="4695">
                  <c:v>0.120671296295768</c:v>
                </c:pt>
                <c:pt idx="4696">
                  <c:v>0.120694444442051</c:v>
                </c:pt>
                <c:pt idx="4697">
                  <c:v>0.120717592588335</c:v>
                </c:pt>
                <c:pt idx="4698">
                  <c:v>0.120740740734618</c:v>
                </c:pt>
                <c:pt idx="4699">
                  <c:v>0.120775462957681</c:v>
                </c:pt>
                <c:pt idx="4700">
                  <c:v>0.120798611103964</c:v>
                </c:pt>
                <c:pt idx="4701">
                  <c:v>0.120821759257524</c:v>
                </c:pt>
                <c:pt idx="4702">
                  <c:v>0.120844907403807</c:v>
                </c:pt>
                <c:pt idx="4703">
                  <c:v>0.12086805555009</c:v>
                </c:pt>
                <c:pt idx="4704">
                  <c:v>0.120902777773154</c:v>
                </c:pt>
                <c:pt idx="4705">
                  <c:v>0.120925925919437</c:v>
                </c:pt>
                <c:pt idx="4706">
                  <c:v>0.120949074072996</c:v>
                </c:pt>
                <c:pt idx="4707">
                  <c:v>0.12097222221928</c:v>
                </c:pt>
                <c:pt idx="4708">
                  <c:v>0.120995370365563</c:v>
                </c:pt>
                <c:pt idx="4709">
                  <c:v>0.121030092588626</c:v>
                </c:pt>
                <c:pt idx="4710">
                  <c:v>0.121053240734909</c:v>
                </c:pt>
                <c:pt idx="4711">
                  <c:v>0.121076388888468</c:v>
                </c:pt>
                <c:pt idx="4712">
                  <c:v>0.121099537034752</c:v>
                </c:pt>
                <c:pt idx="4713">
                  <c:v>0.121134259257815</c:v>
                </c:pt>
                <c:pt idx="4714">
                  <c:v>0.121157407404098</c:v>
                </c:pt>
                <c:pt idx="4715">
                  <c:v>0.121180555550382</c:v>
                </c:pt>
                <c:pt idx="4716">
                  <c:v>0.121203703696665</c:v>
                </c:pt>
                <c:pt idx="4717">
                  <c:v>0.121226851850224</c:v>
                </c:pt>
                <c:pt idx="4718">
                  <c:v>0.121261574073287</c:v>
                </c:pt>
                <c:pt idx="4719">
                  <c:v>0.121284722219571</c:v>
                </c:pt>
                <c:pt idx="4720">
                  <c:v>0.121307870365854</c:v>
                </c:pt>
                <c:pt idx="4721">
                  <c:v>0.121331018512137</c:v>
                </c:pt>
                <c:pt idx="4722">
                  <c:v>0.121354166665697</c:v>
                </c:pt>
                <c:pt idx="4723">
                  <c:v>0.12137731481198</c:v>
                </c:pt>
                <c:pt idx="4724">
                  <c:v>0.121412037035043</c:v>
                </c:pt>
                <c:pt idx="4725">
                  <c:v>0.121435185181326</c:v>
                </c:pt>
                <c:pt idx="4726">
                  <c:v>0.12145833332761</c:v>
                </c:pt>
                <c:pt idx="4727">
                  <c:v>0.121481481481169</c:v>
                </c:pt>
                <c:pt idx="4728">
                  <c:v>0.121504629627452</c:v>
                </c:pt>
                <c:pt idx="4729">
                  <c:v>0.121539351850515</c:v>
                </c:pt>
                <c:pt idx="4730">
                  <c:v>0.12156249999679899</c:v>
                </c:pt>
                <c:pt idx="4731">
                  <c:v>0.121585648143082</c:v>
                </c:pt>
                <c:pt idx="4732">
                  <c:v>0.121608796289365</c:v>
                </c:pt>
                <c:pt idx="4733">
                  <c:v>0.12163194444292499</c:v>
                </c:pt>
                <c:pt idx="4734">
                  <c:v>0.12166666666598799</c:v>
                </c:pt>
                <c:pt idx="4735">
                  <c:v>0.12168981481227099</c:v>
                </c:pt>
                <c:pt idx="4736">
                  <c:v>0.12171296295855399</c:v>
                </c:pt>
                <c:pt idx="4737">
                  <c:v>0.12173611110483799</c:v>
                </c:pt>
                <c:pt idx="4738">
                  <c:v>0.12175925925839701</c:v>
                </c:pt>
                <c:pt idx="4739">
                  <c:v>0.12179398148146001</c:v>
                </c:pt>
                <c:pt idx="4740">
                  <c:v>0.12181712962774301</c:v>
                </c:pt>
                <c:pt idx="4741">
                  <c:v>0.12184027777402701</c:v>
                </c:pt>
                <c:pt idx="4742">
                  <c:v>0.12186342592031001</c:v>
                </c:pt>
                <c:pt idx="4743">
                  <c:v>0.12188657407386901</c:v>
                </c:pt>
                <c:pt idx="4744">
                  <c:v>0.12192129628965601</c:v>
                </c:pt>
                <c:pt idx="4745">
                  <c:v>0.121944444443216</c:v>
                </c:pt>
                <c:pt idx="4746">
                  <c:v>0.121967592589499</c:v>
                </c:pt>
                <c:pt idx="4747">
                  <c:v>0.12199074073578201</c:v>
                </c:pt>
                <c:pt idx="4748">
                  <c:v>0.122013888882066</c:v>
                </c:pt>
                <c:pt idx="4749">
                  <c:v>0.122037037035625</c:v>
                </c:pt>
                <c:pt idx="4750">
                  <c:v>0.122071759258688</c:v>
                </c:pt>
                <c:pt idx="4751">
                  <c:v>0.122094907404971</c:v>
                </c:pt>
                <c:pt idx="4752">
                  <c:v>0.122118055551255</c:v>
                </c:pt>
                <c:pt idx="4753">
                  <c:v>0.122141203697538</c:v>
                </c:pt>
                <c:pt idx="4754">
                  <c:v>0.122175925920601</c:v>
                </c:pt>
                <c:pt idx="4755">
                  <c:v>0.12219907407416</c:v>
                </c:pt>
                <c:pt idx="4756">
                  <c:v>0.122222222220444</c:v>
                </c:pt>
                <c:pt idx="4757">
                  <c:v>0.122245370366727</c:v>
                </c:pt>
                <c:pt idx="4758">
                  <c:v>0.12226851851301</c:v>
                </c:pt>
                <c:pt idx="4759">
                  <c:v>0.12229166666657</c:v>
                </c:pt>
                <c:pt idx="4760">
                  <c:v>0.122326388882357</c:v>
                </c:pt>
                <c:pt idx="4761">
                  <c:v>0.122349537035916</c:v>
                </c:pt>
                <c:pt idx="4762">
                  <c:v>0.122372685182199</c:v>
                </c:pt>
                <c:pt idx="4763">
                  <c:v>0.122395833328483</c:v>
                </c:pt>
                <c:pt idx="4764">
                  <c:v>0.122418981474766</c:v>
                </c:pt>
                <c:pt idx="4765">
                  <c:v>0.122453703697829</c:v>
                </c:pt>
                <c:pt idx="4766">
                  <c:v>0.122476851851388</c:v>
                </c:pt>
                <c:pt idx="4767">
                  <c:v>0.122499999997672</c:v>
                </c:pt>
                <c:pt idx="4768">
                  <c:v>0.122523148143955</c:v>
                </c:pt>
                <c:pt idx="4769">
                  <c:v>0.122546296290238</c:v>
                </c:pt>
                <c:pt idx="4770">
                  <c:v>0.122569444443798</c:v>
                </c:pt>
                <c:pt idx="4771">
                  <c:v>0.122604166659585</c:v>
                </c:pt>
                <c:pt idx="4772">
                  <c:v>0.122627314813144</c:v>
                </c:pt>
                <c:pt idx="4773">
                  <c:v>0.122650462959427</c:v>
                </c:pt>
                <c:pt idx="4774">
                  <c:v>0.122673611105711</c:v>
                </c:pt>
                <c:pt idx="4775">
                  <c:v>0.12269675925927</c:v>
                </c:pt>
                <c:pt idx="4776">
                  <c:v>0.122731481475057</c:v>
                </c:pt>
                <c:pt idx="4777">
                  <c:v>0.122754629628616</c:v>
                </c:pt>
                <c:pt idx="4778">
                  <c:v>0.1227777777749</c:v>
                </c:pt>
                <c:pt idx="4779">
                  <c:v>0.122800925921183</c:v>
                </c:pt>
                <c:pt idx="4780">
                  <c:v>0.122824074067466</c:v>
                </c:pt>
                <c:pt idx="4781">
                  <c:v>0.122858796290529</c:v>
                </c:pt>
                <c:pt idx="4782">
                  <c:v>0.12288194444408899</c:v>
                </c:pt>
                <c:pt idx="4783">
                  <c:v>0.12290509259037199</c:v>
                </c:pt>
                <c:pt idx="4784">
                  <c:v>0.122928240736655</c:v>
                </c:pt>
                <c:pt idx="4785">
                  <c:v>0.12295138888293899</c:v>
                </c:pt>
                <c:pt idx="4786">
                  <c:v>0.12297453703649799</c:v>
                </c:pt>
                <c:pt idx="4787">
                  <c:v>0.12300925925228499</c:v>
                </c:pt>
                <c:pt idx="4788">
                  <c:v>0.12303240740584399</c:v>
                </c:pt>
                <c:pt idx="4789">
                  <c:v>0.12305555555212799</c:v>
                </c:pt>
                <c:pt idx="4790">
                  <c:v>0.12307870369841099</c:v>
                </c:pt>
                <c:pt idx="4791">
                  <c:v>0.12311342592147401</c:v>
                </c:pt>
                <c:pt idx="4792">
                  <c:v>0.12313657406775699</c:v>
                </c:pt>
                <c:pt idx="4793">
                  <c:v>0.12315972222131701</c:v>
                </c:pt>
                <c:pt idx="4794">
                  <c:v>0.12318287036760001</c:v>
                </c:pt>
                <c:pt idx="4795">
                  <c:v>0.12320601851388301</c:v>
                </c:pt>
                <c:pt idx="4796">
                  <c:v>0.12324074073694601</c:v>
                </c:pt>
                <c:pt idx="4797">
                  <c:v>0.12326388888323001</c:v>
                </c:pt>
                <c:pt idx="4798">
                  <c:v>0.123287037036789</c:v>
                </c:pt>
                <c:pt idx="4799">
                  <c:v>0.123310185183072</c:v>
                </c:pt>
                <c:pt idx="4800">
                  <c:v>0.123333333329356</c:v>
                </c:pt>
                <c:pt idx="4801">
                  <c:v>0.123356481475639</c:v>
                </c:pt>
                <c:pt idx="4802">
                  <c:v>0.123391203698702</c:v>
                </c:pt>
                <c:pt idx="4803">
                  <c:v>0.123414351844985</c:v>
                </c:pt>
                <c:pt idx="4804">
                  <c:v>0.123437499998545</c:v>
                </c:pt>
                <c:pt idx="4805">
                  <c:v>0.123460648144828</c:v>
                </c:pt>
                <c:pt idx="4806">
                  <c:v>0.123483796291112</c:v>
                </c:pt>
                <c:pt idx="4807">
                  <c:v>0.123518518514174</c:v>
                </c:pt>
                <c:pt idx="4808">
                  <c:v>0.123541666660458</c:v>
                </c:pt>
                <c:pt idx="4809">
                  <c:v>0.123564814814017</c:v>
                </c:pt>
                <c:pt idx="4810">
                  <c:v>0.1235879629603</c:v>
                </c:pt>
                <c:pt idx="4811">
                  <c:v>0.123611111106584</c:v>
                </c:pt>
                <c:pt idx="4812">
                  <c:v>0.123645833329647</c:v>
                </c:pt>
                <c:pt idx="4813">
                  <c:v>0.12366898147593</c:v>
                </c:pt>
                <c:pt idx="4814">
                  <c:v>0.12369212962949</c:v>
                </c:pt>
                <c:pt idx="4815">
                  <c:v>0.123715277775773</c:v>
                </c:pt>
                <c:pt idx="4816">
                  <c:v>0.123738425922056</c:v>
                </c:pt>
                <c:pt idx="4817">
                  <c:v>0.12376157406834</c:v>
                </c:pt>
                <c:pt idx="4818">
                  <c:v>0.123796296291403</c:v>
                </c:pt>
                <c:pt idx="4819">
                  <c:v>0.123819444437686</c:v>
                </c:pt>
                <c:pt idx="4820">
                  <c:v>0.123842592591245</c:v>
                </c:pt>
                <c:pt idx="4821">
                  <c:v>0.123865740737529</c:v>
                </c:pt>
                <c:pt idx="4822">
                  <c:v>0.123888888883812</c:v>
                </c:pt>
                <c:pt idx="4823">
                  <c:v>0.123923611106875</c:v>
                </c:pt>
                <c:pt idx="4824">
                  <c:v>0.123946759253158</c:v>
                </c:pt>
                <c:pt idx="4825">
                  <c:v>0.123969907406718</c:v>
                </c:pt>
                <c:pt idx="4826">
                  <c:v>0.123993055553001</c:v>
                </c:pt>
                <c:pt idx="4827">
                  <c:v>0.124016203699284</c:v>
                </c:pt>
                <c:pt idx="4828">
                  <c:v>0.124050925922347</c:v>
                </c:pt>
                <c:pt idx="4829">
                  <c:v>0.124074074068631</c:v>
                </c:pt>
                <c:pt idx="4830">
                  <c:v>0.12409722222219</c:v>
                </c:pt>
                <c:pt idx="4831">
                  <c:v>0.124120370368473</c:v>
                </c:pt>
                <c:pt idx="4832">
                  <c:v>0.124143518514757</c:v>
                </c:pt>
                <c:pt idx="4833">
                  <c:v>0.12417824073781999</c:v>
                </c:pt>
                <c:pt idx="4834">
                  <c:v>0.124201388884103</c:v>
                </c:pt>
                <c:pt idx="4835">
                  <c:v>0.124224537030386</c:v>
                </c:pt>
                <c:pt idx="4836">
                  <c:v>0.12424768518394599</c:v>
                </c:pt>
                <c:pt idx="4837">
                  <c:v>0.12427083333022899</c:v>
                </c:pt>
                <c:pt idx="4838">
                  <c:v>0.12429398147651199</c:v>
                </c:pt>
                <c:pt idx="4839">
                  <c:v>0.12432870369957499</c:v>
                </c:pt>
                <c:pt idx="4840">
                  <c:v>0.12435185184585899</c:v>
                </c:pt>
                <c:pt idx="4841">
                  <c:v>0.12437499999941801</c:v>
                </c:pt>
                <c:pt idx="4842">
                  <c:v>0.12439814814570101</c:v>
                </c:pt>
                <c:pt idx="4843">
                  <c:v>0.12442129629198501</c:v>
                </c:pt>
                <c:pt idx="4844">
                  <c:v>0.12445601851504801</c:v>
                </c:pt>
                <c:pt idx="4845">
                  <c:v>0.12447916666133101</c:v>
                </c:pt>
                <c:pt idx="4846">
                  <c:v>0.12450231481489001</c:v>
                </c:pt>
                <c:pt idx="4847">
                  <c:v>0.124525462961174</c:v>
                </c:pt>
                <c:pt idx="4848">
                  <c:v>0.12454861110745701</c:v>
                </c:pt>
                <c:pt idx="4849">
                  <c:v>0.12457175925374001</c:v>
                </c:pt>
                <c:pt idx="4850">
                  <c:v>0.124606481476803</c:v>
                </c:pt>
                <c:pt idx="4851">
                  <c:v>0.124629629623087</c:v>
                </c:pt>
                <c:pt idx="4852">
                  <c:v>0.124652777776646</c:v>
                </c:pt>
                <c:pt idx="4853">
                  <c:v>0.124675925922929</c:v>
                </c:pt>
                <c:pt idx="4854">
                  <c:v>0.124699074069213</c:v>
                </c:pt>
                <c:pt idx="4855">
                  <c:v>0.124733796292276</c:v>
                </c:pt>
                <c:pt idx="4856">
                  <c:v>0.124756944438559</c:v>
                </c:pt>
                <c:pt idx="4857">
                  <c:v>0.124780092592118</c:v>
                </c:pt>
                <c:pt idx="4858">
                  <c:v>0.124803240738402</c:v>
                </c:pt>
                <c:pt idx="4859">
                  <c:v>0.124826388884685</c:v>
                </c:pt>
                <c:pt idx="4860">
                  <c:v>0.124861111107748</c:v>
                </c:pt>
                <c:pt idx="4861">
                  <c:v>0.124884259254031</c:v>
                </c:pt>
                <c:pt idx="4862">
                  <c:v>0.124907407400315</c:v>
                </c:pt>
                <c:pt idx="4863">
                  <c:v>0.124930555553874</c:v>
                </c:pt>
                <c:pt idx="4864">
                  <c:v>0.124953703700157</c:v>
                </c:pt>
                <c:pt idx="4865">
                  <c:v>0.12498842592322</c:v>
                </c:pt>
                <c:pt idx="4866">
                  <c:v>0.125011574069504</c:v>
                </c:pt>
                <c:pt idx="4867">
                  <c:v>0.12503472221578699</c:v>
                </c:pt>
                <c:pt idx="4868">
                  <c:v>0.12505787036934601</c:v>
                </c:pt>
                <c:pt idx="4869">
                  <c:v>0.12508101851563</c:v>
                </c:pt>
                <c:pt idx="4870">
                  <c:v>0.125115740738693</c:v>
                </c:pt>
                <c:pt idx="4871">
                  <c:v>0.12513888888497601</c:v>
                </c:pt>
                <c:pt idx="4872">
                  <c:v>0.125162037031259</c:v>
                </c:pt>
                <c:pt idx="4873">
                  <c:v>0.125185185184819</c:v>
                </c:pt>
                <c:pt idx="4874">
                  <c:v>0.12520833333110201</c:v>
                </c:pt>
                <c:pt idx="4875">
                  <c:v>0.12524305555416501</c:v>
                </c:pt>
                <c:pt idx="4876">
                  <c:v>0.125266203700448</c:v>
                </c:pt>
                <c:pt idx="4877">
                  <c:v>0.12528935184673201</c:v>
                </c:pt>
                <c:pt idx="4878">
                  <c:v>0.125312499993015</c:v>
                </c:pt>
                <c:pt idx="4879">
                  <c:v>0.125335648146574</c:v>
                </c:pt>
                <c:pt idx="4880">
                  <c:v>0.12535879629285801</c:v>
                </c:pt>
                <c:pt idx="4881">
                  <c:v>0.12539351851592101</c:v>
                </c:pt>
                <c:pt idx="4882">
                  <c:v>0.125416666662204</c:v>
                </c:pt>
                <c:pt idx="4883">
                  <c:v>0.12543981480848701</c:v>
                </c:pt>
                <c:pt idx="4884">
                  <c:v>0.12546296296204701</c:v>
                </c:pt>
                <c:pt idx="4885">
                  <c:v>0.12548611110833</c:v>
                </c:pt>
                <c:pt idx="4886">
                  <c:v>0.12550925925461301</c:v>
                </c:pt>
                <c:pt idx="4887">
                  <c:v>0.12554398147767601</c:v>
                </c:pt>
                <c:pt idx="4888">
                  <c:v>0.12556712962395999</c:v>
                </c:pt>
                <c:pt idx="4889">
                  <c:v>0.12559027777751899</c:v>
                </c:pt>
                <c:pt idx="4890">
                  <c:v>0.12561342592380201</c:v>
                </c:pt>
                <c:pt idx="4891">
                  <c:v>0.12563657407008599</c:v>
                </c:pt>
                <c:pt idx="4892">
                  <c:v>0.12567129629314899</c:v>
                </c:pt>
                <c:pt idx="4893">
                  <c:v>0.12569444443943201</c:v>
                </c:pt>
                <c:pt idx="4894">
                  <c:v>0.12571759258571499</c:v>
                </c:pt>
                <c:pt idx="4895">
                  <c:v>0.12574074073927499</c:v>
                </c:pt>
                <c:pt idx="4896">
                  <c:v>0.12576388888555801</c:v>
                </c:pt>
                <c:pt idx="4897">
                  <c:v>0.12579861110862101</c:v>
                </c:pt>
                <c:pt idx="4898">
                  <c:v>0.12582175925490399</c:v>
                </c:pt>
                <c:pt idx="4899">
                  <c:v>0.12584490740118801</c:v>
                </c:pt>
                <c:pt idx="4900">
                  <c:v>0.125868055554747</c:v>
                </c:pt>
                <c:pt idx="4901">
                  <c:v>0.12589120370102999</c:v>
                </c:pt>
                <c:pt idx="4902">
                  <c:v>0.12592592592409299</c:v>
                </c:pt>
                <c:pt idx="4903">
                  <c:v>0.125949074070377</c:v>
                </c:pt>
                <c:pt idx="4904">
                  <c:v>0.12597222221665999</c:v>
                </c:pt>
                <c:pt idx="4905">
                  <c:v>0.12599537037021899</c:v>
                </c:pt>
                <c:pt idx="4906">
                  <c:v>0.126018518516503</c:v>
                </c:pt>
                <c:pt idx="4907">
                  <c:v>0.12604166666278599</c:v>
                </c:pt>
                <c:pt idx="4908">
                  <c:v>0.12607638888584899</c:v>
                </c:pt>
                <c:pt idx="4909">
                  <c:v>0.126099537032133</c:v>
                </c:pt>
                <c:pt idx="4910">
                  <c:v>0.12612268517841599</c:v>
                </c:pt>
                <c:pt idx="4911">
                  <c:v>0.12614583333197499</c:v>
                </c:pt>
                <c:pt idx="4912">
                  <c:v>0.126168981478258</c:v>
                </c:pt>
                <c:pt idx="4913">
                  <c:v>0.126203703701322</c:v>
                </c:pt>
                <c:pt idx="4914">
                  <c:v>0.12622685184760499</c:v>
                </c:pt>
                <c:pt idx="4915">
                  <c:v>0.126249999993888</c:v>
                </c:pt>
                <c:pt idx="4916">
                  <c:v>0.126273148147448</c:v>
                </c:pt>
                <c:pt idx="4917">
                  <c:v>0.12630787036323499</c:v>
                </c:pt>
                <c:pt idx="4918">
                  <c:v>0.12633101851679401</c:v>
                </c:pt>
                <c:pt idx="4919">
                  <c:v>0.126354166663077</c:v>
                </c:pt>
                <c:pt idx="4920">
                  <c:v>0.12637731480936101</c:v>
                </c:pt>
                <c:pt idx="4921">
                  <c:v>0.12640046296292001</c:v>
                </c:pt>
                <c:pt idx="4922">
                  <c:v>0.126423611109203</c:v>
                </c:pt>
                <c:pt idx="4923">
                  <c:v>0.126458333332266</c:v>
                </c:pt>
                <c:pt idx="4924">
                  <c:v>0.12648148147855001</c:v>
                </c:pt>
                <c:pt idx="4925">
                  <c:v>0.126504629624833</c:v>
                </c:pt>
                <c:pt idx="4926">
                  <c:v>0.12652777777111601</c:v>
                </c:pt>
                <c:pt idx="4927">
                  <c:v>0.12655092592467501</c:v>
                </c:pt>
                <c:pt idx="4928">
                  <c:v>0.12658564814773901</c:v>
                </c:pt>
                <c:pt idx="4929">
                  <c:v>0.126608796294022</c:v>
                </c:pt>
                <c:pt idx="4930">
                  <c:v>0.12663194444030501</c:v>
                </c:pt>
                <c:pt idx="4931">
                  <c:v>0.126655092586589</c:v>
                </c:pt>
                <c:pt idx="4932">
                  <c:v>0.126678240740148</c:v>
                </c:pt>
                <c:pt idx="4933">
                  <c:v>0.12670138888643101</c:v>
                </c:pt>
                <c:pt idx="4934">
                  <c:v>0.12673611110949401</c:v>
                </c:pt>
                <c:pt idx="4935">
                  <c:v>0.126759259255778</c:v>
                </c:pt>
                <c:pt idx="4936">
                  <c:v>0.12678240740206101</c:v>
                </c:pt>
                <c:pt idx="4937">
                  <c:v>0.12680555555562001</c:v>
                </c:pt>
                <c:pt idx="4938">
                  <c:v>0.12682870370190399</c:v>
                </c:pt>
                <c:pt idx="4939">
                  <c:v>0.12686342592496699</c:v>
                </c:pt>
                <c:pt idx="4940">
                  <c:v>0.12688657407125001</c:v>
                </c:pt>
                <c:pt idx="4941">
                  <c:v>0.12690972221753299</c:v>
                </c:pt>
                <c:pt idx="4942">
                  <c:v>0.12693287036381701</c:v>
                </c:pt>
                <c:pt idx="4943">
                  <c:v>0.12695601851737601</c:v>
                </c:pt>
                <c:pt idx="4944">
                  <c:v>0.12699074074043901</c:v>
                </c:pt>
                <c:pt idx="4945">
                  <c:v>0.12701388888672199</c:v>
                </c:pt>
                <c:pt idx="4946">
                  <c:v>0.12703703703300601</c:v>
                </c:pt>
                <c:pt idx="4947">
                  <c:v>0.12706018517928899</c:v>
                </c:pt>
                <c:pt idx="4948">
                  <c:v>0.12708333333284799</c:v>
                </c:pt>
                <c:pt idx="4949">
                  <c:v>0.12710648147913201</c:v>
                </c:pt>
                <c:pt idx="4950">
                  <c:v>0.127141203702195</c:v>
                </c:pt>
                <c:pt idx="4951">
                  <c:v>0.12716435184847799</c:v>
                </c:pt>
                <c:pt idx="4952">
                  <c:v>0.12718749999476101</c:v>
                </c:pt>
                <c:pt idx="4953">
                  <c:v>0.12721064814104499</c:v>
                </c:pt>
                <c:pt idx="4954">
                  <c:v>0.12723379629460399</c:v>
                </c:pt>
                <c:pt idx="4955">
                  <c:v>0.12726851851766699</c:v>
                </c:pt>
                <c:pt idx="4956">
                  <c:v>0.12729166666395</c:v>
                </c:pt>
                <c:pt idx="4957">
                  <c:v>0.12731481481023399</c:v>
                </c:pt>
                <c:pt idx="4958">
                  <c:v>0.127337962956517</c:v>
                </c:pt>
                <c:pt idx="4959">
                  <c:v>0.127361111110076</c:v>
                </c:pt>
                <c:pt idx="4960">
                  <c:v>0.12738425925635999</c:v>
                </c:pt>
                <c:pt idx="4961">
                  <c:v>0.12741898147942299</c:v>
                </c:pt>
                <c:pt idx="4962">
                  <c:v>0.127442129625706</c:v>
                </c:pt>
                <c:pt idx="4963">
                  <c:v>0.12746527777198899</c:v>
                </c:pt>
                <c:pt idx="4964">
                  <c:v>0.12748842592554899</c:v>
                </c:pt>
                <c:pt idx="4965">
                  <c:v>0.127511574071832</c:v>
                </c:pt>
                <c:pt idx="4966">
                  <c:v>0.127546296294895</c:v>
                </c:pt>
                <c:pt idx="4967">
                  <c:v>0.12756944444117799</c:v>
                </c:pt>
                <c:pt idx="4968">
                  <c:v>0.127592592587462</c:v>
                </c:pt>
                <c:pt idx="4969">
                  <c:v>0.12761574073374499</c:v>
                </c:pt>
                <c:pt idx="4970">
                  <c:v>0.12763888888730399</c:v>
                </c:pt>
                <c:pt idx="4971">
                  <c:v>0.127662037033588</c:v>
                </c:pt>
                <c:pt idx="4972">
                  <c:v>0.127696759256651</c:v>
                </c:pt>
                <c:pt idx="4973">
                  <c:v>0.12771990740293401</c:v>
                </c:pt>
                <c:pt idx="4974">
                  <c:v>0.127743055549217</c:v>
                </c:pt>
                <c:pt idx="4975">
                  <c:v>0.127766203702777</c:v>
                </c:pt>
                <c:pt idx="4976">
                  <c:v>0.12778935184906001</c:v>
                </c:pt>
                <c:pt idx="4977">
                  <c:v>0.127812499995343</c:v>
                </c:pt>
                <c:pt idx="4978">
                  <c:v>0.127847222218406</c:v>
                </c:pt>
                <c:pt idx="4979">
                  <c:v>0.12787037036469001</c:v>
                </c:pt>
                <c:pt idx="4980">
                  <c:v>0.12789351851824901</c:v>
                </c:pt>
                <c:pt idx="4981">
                  <c:v>0.127916666664532</c:v>
                </c:pt>
                <c:pt idx="4982">
                  <c:v>0.12793981481081601</c:v>
                </c:pt>
                <c:pt idx="4983">
                  <c:v>0.12797453703387901</c:v>
                </c:pt>
                <c:pt idx="4984">
                  <c:v>0.127997685180162</c:v>
                </c:pt>
                <c:pt idx="4985">
                  <c:v>0.12802083332644501</c:v>
                </c:pt>
                <c:pt idx="4986">
                  <c:v>0.12804398148000501</c:v>
                </c:pt>
                <c:pt idx="4987">
                  <c:v>0.12807870370306801</c:v>
                </c:pt>
                <c:pt idx="4988">
                  <c:v>0.128101851849351</c:v>
                </c:pt>
                <c:pt idx="4989">
                  <c:v>0.12812499999563401</c:v>
                </c:pt>
                <c:pt idx="4990">
                  <c:v>0.12814814814191799</c:v>
                </c:pt>
                <c:pt idx="4991">
                  <c:v>0.12817129629547699</c:v>
                </c:pt>
                <c:pt idx="4992">
                  <c:v>0.12819444444176001</c:v>
                </c:pt>
                <c:pt idx="4993">
                  <c:v>0.12822916666482301</c:v>
                </c:pt>
                <c:pt idx="4994">
                  <c:v>0.12825231481110699</c:v>
                </c:pt>
                <c:pt idx="4995">
                  <c:v>0.12827546295739001</c:v>
                </c:pt>
                <c:pt idx="4996">
                  <c:v>0.12829861111094901</c:v>
                </c:pt>
                <c:pt idx="4997">
                  <c:v>0.12832175925723299</c:v>
                </c:pt>
                <c:pt idx="4998">
                  <c:v>0.12834490740351601</c:v>
                </c:pt>
                <c:pt idx="4999">
                  <c:v>0.12837962962657901</c:v>
                </c:pt>
                <c:pt idx="5000">
                  <c:v>0.12840277777286199</c:v>
                </c:pt>
                <c:pt idx="5001">
                  <c:v>0.12842592591914601</c:v>
                </c:pt>
                <c:pt idx="5002">
                  <c:v>0.12844907407270501</c:v>
                </c:pt>
                <c:pt idx="5003">
                  <c:v>0.12847222221898799</c:v>
                </c:pt>
                <c:pt idx="5004">
                  <c:v>0.12850694444205099</c:v>
                </c:pt>
                <c:pt idx="5005">
                  <c:v>0.128530092588335</c:v>
                </c:pt>
                <c:pt idx="5006">
                  <c:v>0.12855324073461799</c:v>
                </c:pt>
                <c:pt idx="5007">
                  <c:v>0.12857638888817699</c:v>
                </c:pt>
                <c:pt idx="5008">
                  <c:v>0.128599537034461</c:v>
                </c:pt>
                <c:pt idx="5009">
                  <c:v>0.128634259257524</c:v>
                </c:pt>
                <c:pt idx="5010">
                  <c:v>0.12865740740380699</c:v>
                </c:pt>
                <c:pt idx="5011">
                  <c:v>0.12868055555009</c:v>
                </c:pt>
                <c:pt idx="5012">
                  <c:v>0.12870370370365</c:v>
                </c:pt>
                <c:pt idx="5013">
                  <c:v>0.12872685184993299</c:v>
                </c:pt>
                <c:pt idx="5014">
                  <c:v>0.128749999996217</c:v>
                </c:pt>
                <c:pt idx="5015">
                  <c:v>0.128784722219279</c:v>
                </c:pt>
                <c:pt idx="5016">
                  <c:v>0.12880787036556299</c:v>
                </c:pt>
                <c:pt idx="5017">
                  <c:v>0.128831018511846</c:v>
                </c:pt>
                <c:pt idx="5018">
                  <c:v>0.128854166665405</c:v>
                </c:pt>
                <c:pt idx="5019">
                  <c:v>0.12887731481168899</c:v>
                </c:pt>
                <c:pt idx="5020">
                  <c:v>0.12891203703475199</c:v>
                </c:pt>
                <c:pt idx="5021">
                  <c:v>0.128935185181035</c:v>
                </c:pt>
                <c:pt idx="5022">
                  <c:v>0.12895833332731901</c:v>
                </c:pt>
                <c:pt idx="5023">
                  <c:v>0.12898148148087801</c:v>
                </c:pt>
                <c:pt idx="5024">
                  <c:v>0.129004629627161</c:v>
                </c:pt>
                <c:pt idx="5025">
                  <c:v>0.12902777777344501</c:v>
                </c:pt>
                <c:pt idx="5026">
                  <c:v>0.12906249999650801</c:v>
                </c:pt>
                <c:pt idx="5027">
                  <c:v>0.129085648142791</c:v>
                </c:pt>
                <c:pt idx="5028">
                  <c:v>0.12910879629635</c:v>
                </c:pt>
                <c:pt idx="5029">
                  <c:v>0.12913194444263401</c:v>
                </c:pt>
                <c:pt idx="5030">
                  <c:v>0.129155092588917</c:v>
                </c:pt>
                <c:pt idx="5031">
                  <c:v>0.12918981481198</c:v>
                </c:pt>
                <c:pt idx="5032">
                  <c:v>0.12921296295826301</c:v>
                </c:pt>
                <c:pt idx="5033">
                  <c:v>0.129236111104547</c:v>
                </c:pt>
                <c:pt idx="5034">
                  <c:v>0.129259259258106</c:v>
                </c:pt>
                <c:pt idx="5035">
                  <c:v>0.12928240740438901</c:v>
                </c:pt>
                <c:pt idx="5036">
                  <c:v>0.129305555550673</c:v>
                </c:pt>
                <c:pt idx="5037">
                  <c:v>0.129340277773736</c:v>
                </c:pt>
                <c:pt idx="5038">
                  <c:v>0.12936342592001901</c:v>
                </c:pt>
                <c:pt idx="5039">
                  <c:v>0.12938657407357801</c:v>
                </c:pt>
                <c:pt idx="5040">
                  <c:v>0.12940972221986199</c:v>
                </c:pt>
                <c:pt idx="5041">
                  <c:v>0.12944444444292499</c:v>
                </c:pt>
                <c:pt idx="5042">
                  <c:v>0.12946759258920801</c:v>
                </c:pt>
                <c:pt idx="5043">
                  <c:v>0.12949074073549099</c:v>
                </c:pt>
                <c:pt idx="5044">
                  <c:v>0.12951388888177501</c:v>
                </c:pt>
                <c:pt idx="5045">
                  <c:v>0.12953703703533401</c:v>
                </c:pt>
                <c:pt idx="5046">
                  <c:v>0.12957175925839701</c:v>
                </c:pt>
                <c:pt idx="5047">
                  <c:v>0.12959490740467999</c:v>
                </c:pt>
                <c:pt idx="5048">
                  <c:v>0.12961805555096401</c:v>
                </c:pt>
                <c:pt idx="5049">
                  <c:v>0.12964120369724699</c:v>
                </c:pt>
                <c:pt idx="5050">
                  <c:v>0.12966435185080599</c:v>
                </c:pt>
                <c:pt idx="5051">
                  <c:v>0.12968749999709001</c:v>
                </c:pt>
                <c:pt idx="5052">
                  <c:v>0.12972222222015301</c:v>
                </c:pt>
                <c:pt idx="5053">
                  <c:v>0.12974537036643599</c:v>
                </c:pt>
                <c:pt idx="5054">
                  <c:v>0.12976851851271901</c:v>
                </c:pt>
                <c:pt idx="5055">
                  <c:v>0.129791666666279</c:v>
                </c:pt>
                <c:pt idx="5056">
                  <c:v>0.12981481481256199</c:v>
                </c:pt>
                <c:pt idx="5057">
                  <c:v>0.12984953703562499</c:v>
                </c:pt>
                <c:pt idx="5058">
                  <c:v>0.129872685181908</c:v>
                </c:pt>
                <c:pt idx="5059">
                  <c:v>0.12989583332819199</c:v>
                </c:pt>
                <c:pt idx="5060">
                  <c:v>0.129918981474475</c:v>
                </c:pt>
                <c:pt idx="5061">
                  <c:v>0.129942129628034</c:v>
                </c:pt>
                <c:pt idx="5062">
                  <c:v>0.12996527777431799</c:v>
                </c:pt>
                <c:pt idx="5063">
                  <c:v>0.12999999999738099</c:v>
                </c:pt>
                <c:pt idx="5064">
                  <c:v>0.130023148143664</c:v>
                </c:pt>
                <c:pt idx="5065">
                  <c:v>0.13004629628994699</c:v>
                </c:pt>
                <c:pt idx="5066">
                  <c:v>0.13006944444350699</c:v>
                </c:pt>
                <c:pt idx="5067">
                  <c:v>0.13009259258979</c:v>
                </c:pt>
                <c:pt idx="5068">
                  <c:v>0.130127314812853</c:v>
                </c:pt>
                <c:pt idx="5069">
                  <c:v>0.13015046295913599</c:v>
                </c:pt>
                <c:pt idx="5070">
                  <c:v>0.13017361110542</c:v>
                </c:pt>
                <c:pt idx="5071">
                  <c:v>0.130196759258979</c:v>
                </c:pt>
                <c:pt idx="5072">
                  <c:v>0.13021990740526199</c:v>
                </c:pt>
                <c:pt idx="5073">
                  <c:v>0.13025462962832501</c:v>
                </c:pt>
                <c:pt idx="5074">
                  <c:v>0.130277777774609</c:v>
                </c:pt>
                <c:pt idx="5075">
                  <c:v>0.13030092592089201</c:v>
                </c:pt>
                <c:pt idx="5076">
                  <c:v>0.130324074067175</c:v>
                </c:pt>
                <c:pt idx="5077">
                  <c:v>0.130347222220735</c:v>
                </c:pt>
                <c:pt idx="5078">
                  <c:v>0.13037037036701801</c:v>
                </c:pt>
                <c:pt idx="5079">
                  <c:v>0.13040509259008101</c:v>
                </c:pt>
                <c:pt idx="5080">
                  <c:v>0.130428240736364</c:v>
                </c:pt>
                <c:pt idx="5081">
                  <c:v>0.13045138888264801</c:v>
                </c:pt>
                <c:pt idx="5082">
                  <c:v>0.13047453703620701</c:v>
                </c:pt>
                <c:pt idx="5083">
                  <c:v>0.13049768518249</c:v>
                </c:pt>
                <c:pt idx="5084">
                  <c:v>0.130532407405553</c:v>
                </c:pt>
                <c:pt idx="5085">
                  <c:v>0.13055555555183701</c:v>
                </c:pt>
                <c:pt idx="5086">
                  <c:v>0.13057870369812</c:v>
                </c:pt>
                <c:pt idx="5087">
                  <c:v>0.130601851851679</c:v>
                </c:pt>
                <c:pt idx="5088">
                  <c:v>0.13062499999796301</c:v>
                </c:pt>
                <c:pt idx="5089">
                  <c:v>0.130648148144246</c:v>
                </c:pt>
                <c:pt idx="5090">
                  <c:v>0.130682870367309</c:v>
                </c:pt>
                <c:pt idx="5091">
                  <c:v>0.13070601851359201</c:v>
                </c:pt>
                <c:pt idx="5092">
                  <c:v>0.13072916665987599</c:v>
                </c:pt>
                <c:pt idx="5093">
                  <c:v>0.13075231481343499</c:v>
                </c:pt>
                <c:pt idx="5094">
                  <c:v>0.13077546295971801</c:v>
                </c:pt>
                <c:pt idx="5095">
                  <c:v>0.13081018518278101</c:v>
                </c:pt>
                <c:pt idx="5096">
                  <c:v>0.13083333332906499</c:v>
                </c:pt>
                <c:pt idx="5097">
                  <c:v>0.13085648147534801</c:v>
                </c:pt>
                <c:pt idx="5098">
                  <c:v>0.13087962962890701</c:v>
                </c:pt>
                <c:pt idx="5099">
                  <c:v>0.13090277777519099</c:v>
                </c:pt>
                <c:pt idx="5100">
                  <c:v>0.13092592592147401</c:v>
                </c:pt>
                <c:pt idx="5101">
                  <c:v>0.13096064814453701</c:v>
                </c:pt>
                <c:pt idx="5102">
                  <c:v>0.13098379629081999</c:v>
                </c:pt>
                <c:pt idx="5103">
                  <c:v>0.13100694444437999</c:v>
                </c:pt>
                <c:pt idx="5104">
                  <c:v>0.13103009259066301</c:v>
                </c:pt>
                <c:pt idx="5105">
                  <c:v>0.13105324073694599</c:v>
                </c:pt>
                <c:pt idx="5106">
                  <c:v>0.13107638888323001</c:v>
                </c:pt>
                <c:pt idx="5107">
                  <c:v>0.131111111106293</c:v>
                </c:pt>
                <c:pt idx="5108">
                  <c:v>0.13113425925257599</c:v>
                </c:pt>
                <c:pt idx="5109">
                  <c:v>0.13115740740613499</c:v>
                </c:pt>
                <c:pt idx="5110">
                  <c:v>0.131180555552419</c:v>
                </c:pt>
                <c:pt idx="5111">
                  <c:v>0.13120370369870199</c:v>
                </c:pt>
                <c:pt idx="5112">
                  <c:v>0.13123842592176499</c:v>
                </c:pt>
                <c:pt idx="5113">
                  <c:v>0.131261574068048</c:v>
                </c:pt>
                <c:pt idx="5114">
                  <c:v>0.131284722221608</c:v>
                </c:pt>
                <c:pt idx="5115">
                  <c:v>0.13130787036789099</c:v>
                </c:pt>
                <c:pt idx="5116">
                  <c:v>0.131331018514174</c:v>
                </c:pt>
                <c:pt idx="5117">
                  <c:v>0.131365740737238</c:v>
                </c:pt>
                <c:pt idx="5118">
                  <c:v>0.13138888888352099</c:v>
                </c:pt>
                <c:pt idx="5119">
                  <c:v>0.13141203703707999</c:v>
                </c:pt>
                <c:pt idx="5120">
                  <c:v>0.131435185183364</c:v>
                </c:pt>
                <c:pt idx="5121">
                  <c:v>0.13145833332964699</c:v>
                </c:pt>
                <c:pt idx="5122">
                  <c:v>0.13148148147593</c:v>
                </c:pt>
                <c:pt idx="5123">
                  <c:v>0.131516203698993</c:v>
                </c:pt>
                <c:pt idx="5124">
                  <c:v>0.13153935184527701</c:v>
                </c:pt>
                <c:pt idx="5125">
                  <c:v>0.13156249999883601</c:v>
                </c:pt>
                <c:pt idx="5126">
                  <c:v>0.131585648145119</c:v>
                </c:pt>
                <c:pt idx="5127">
                  <c:v>0.13160879629140301</c:v>
                </c:pt>
                <c:pt idx="5128">
                  <c:v>0.13164351851446601</c:v>
                </c:pt>
                <c:pt idx="5129">
                  <c:v>0.131666666660749</c:v>
                </c:pt>
                <c:pt idx="5130">
                  <c:v>0.131689814814308</c:v>
                </c:pt>
                <c:pt idx="5131">
                  <c:v>0.13171296296059201</c:v>
                </c:pt>
                <c:pt idx="5132">
                  <c:v>0.131736111106875</c:v>
                </c:pt>
                <c:pt idx="5133">
                  <c:v>0.13175925925315801</c:v>
                </c:pt>
                <c:pt idx="5134">
                  <c:v>0.13179398147622101</c:v>
                </c:pt>
                <c:pt idx="5135">
                  <c:v>0.131817129622505</c:v>
                </c:pt>
                <c:pt idx="5136">
                  <c:v>0.131840277776064</c:v>
                </c:pt>
                <c:pt idx="5137">
                  <c:v>0.13186342592234701</c:v>
                </c:pt>
                <c:pt idx="5138">
                  <c:v>0.131886574068631</c:v>
                </c:pt>
                <c:pt idx="5139">
                  <c:v>0.131921296291694</c:v>
                </c:pt>
                <c:pt idx="5140">
                  <c:v>0.13194444443797701</c:v>
                </c:pt>
                <c:pt idx="5141">
                  <c:v>0.13196759259153601</c:v>
                </c:pt>
                <c:pt idx="5142">
                  <c:v>0.13199074073781999</c:v>
                </c:pt>
                <c:pt idx="5143">
                  <c:v>0.13201388888410301</c:v>
                </c:pt>
                <c:pt idx="5144">
                  <c:v>0.132037037030386</c:v>
                </c:pt>
                <c:pt idx="5145">
                  <c:v>0.13207175925344899</c:v>
                </c:pt>
                <c:pt idx="5146">
                  <c:v>0.13209490740700899</c:v>
                </c:pt>
                <c:pt idx="5147">
                  <c:v>0.13211805555329201</c:v>
                </c:pt>
                <c:pt idx="5148">
                  <c:v>0.13214120369957499</c:v>
                </c:pt>
                <c:pt idx="5149">
                  <c:v>0.13216435184585901</c:v>
                </c:pt>
                <c:pt idx="5150">
                  <c:v>0.13219907406892201</c:v>
                </c:pt>
                <c:pt idx="5151">
                  <c:v>0.13222222221520499</c:v>
                </c:pt>
                <c:pt idx="5152">
                  <c:v>0.13224537036876399</c:v>
                </c:pt>
                <c:pt idx="5153">
                  <c:v>0.13226851851504801</c:v>
                </c:pt>
                <c:pt idx="5154">
                  <c:v>0.13229166666133099</c:v>
                </c:pt>
                <c:pt idx="5155">
                  <c:v>0.13231481481488999</c:v>
                </c:pt>
                <c:pt idx="5156">
                  <c:v>0.13234953703067701</c:v>
                </c:pt>
                <c:pt idx="5157">
                  <c:v>0.132372685184237</c:v>
                </c:pt>
                <c:pt idx="5158">
                  <c:v>0.13239583333051999</c:v>
                </c:pt>
                <c:pt idx="5159">
                  <c:v>0.132418981476803</c:v>
                </c:pt>
                <c:pt idx="5160">
                  <c:v>0.13244212962308699</c:v>
                </c:pt>
                <c:pt idx="5161">
                  <c:v>0.13246527777664599</c:v>
                </c:pt>
                <c:pt idx="5162">
                  <c:v>0.13249999999970899</c:v>
                </c:pt>
                <c:pt idx="5163">
                  <c:v>0.132523148145992</c:v>
                </c:pt>
                <c:pt idx="5164">
                  <c:v>0.13254629629227599</c:v>
                </c:pt>
                <c:pt idx="5165">
                  <c:v>0.132569444438559</c:v>
                </c:pt>
                <c:pt idx="5166">
                  <c:v>0.132592592592118</c:v>
                </c:pt>
                <c:pt idx="5167">
                  <c:v>0.13262731480790499</c:v>
                </c:pt>
                <c:pt idx="5168">
                  <c:v>0.13265046296146499</c:v>
                </c:pt>
                <c:pt idx="5169">
                  <c:v>0.132673611107748</c:v>
                </c:pt>
                <c:pt idx="5170">
                  <c:v>0.13269675925403099</c:v>
                </c:pt>
                <c:pt idx="5171">
                  <c:v>0.132719907400315</c:v>
                </c:pt>
                <c:pt idx="5172">
                  <c:v>0.132754629623378</c:v>
                </c:pt>
                <c:pt idx="5173">
                  <c:v>0.132777777776937</c:v>
                </c:pt>
                <c:pt idx="5174">
                  <c:v>0.13280092592321999</c:v>
                </c:pt>
                <c:pt idx="5175">
                  <c:v>0.132824074069504</c:v>
                </c:pt>
                <c:pt idx="5176">
                  <c:v>0.13284722221578699</c:v>
                </c:pt>
                <c:pt idx="5177">
                  <c:v>0.13287037036934601</c:v>
                </c:pt>
                <c:pt idx="5178">
                  <c:v>0.13290509259240901</c:v>
                </c:pt>
                <c:pt idx="5179">
                  <c:v>0.132928240738693</c:v>
                </c:pt>
                <c:pt idx="5180">
                  <c:v>0.13295138888497601</c:v>
                </c:pt>
                <c:pt idx="5181">
                  <c:v>0.132974537031259</c:v>
                </c:pt>
                <c:pt idx="5182">
                  <c:v>0.132997685184819</c:v>
                </c:pt>
                <c:pt idx="5183">
                  <c:v>0.13303240740060601</c:v>
                </c:pt>
                <c:pt idx="5184">
                  <c:v>0.13305555555416501</c:v>
                </c:pt>
                <c:pt idx="5185">
                  <c:v>0.133078703700448</c:v>
                </c:pt>
                <c:pt idx="5186">
                  <c:v>0.13310185184673201</c:v>
                </c:pt>
                <c:pt idx="5187">
                  <c:v>0.133124999993015</c:v>
                </c:pt>
                <c:pt idx="5188">
                  <c:v>0.133148148146574</c:v>
                </c:pt>
                <c:pt idx="5189">
                  <c:v>0.133182870369637</c:v>
                </c:pt>
                <c:pt idx="5190">
                  <c:v>0.13320601851592101</c:v>
                </c:pt>
                <c:pt idx="5191">
                  <c:v>0.133229166662204</c:v>
                </c:pt>
                <c:pt idx="5192">
                  <c:v>0.13325231480848701</c:v>
                </c:pt>
                <c:pt idx="5193">
                  <c:v>0.13328703703155001</c:v>
                </c:pt>
                <c:pt idx="5194">
                  <c:v>0.13331018518511001</c:v>
                </c:pt>
                <c:pt idx="5195">
                  <c:v>0.13333333333139299</c:v>
                </c:pt>
                <c:pt idx="5196">
                  <c:v>0.13335648147767601</c:v>
                </c:pt>
                <c:pt idx="5197">
                  <c:v>0.13337962962395999</c:v>
                </c:pt>
                <c:pt idx="5198">
                  <c:v>0.13340277777751899</c:v>
                </c:pt>
                <c:pt idx="5199">
                  <c:v>0.13343749999330601</c:v>
                </c:pt>
                <c:pt idx="5200">
                  <c:v>0.13346064814686501</c:v>
                </c:pt>
                <c:pt idx="5201">
                  <c:v>0.13348379629314899</c:v>
                </c:pt>
                <c:pt idx="5202">
                  <c:v>0.13350694443943201</c:v>
                </c:pt>
                <c:pt idx="5203">
                  <c:v>0.13353009258571499</c:v>
                </c:pt>
                <c:pt idx="5204">
                  <c:v>0.13356481480877799</c:v>
                </c:pt>
                <c:pt idx="5205">
                  <c:v>0.13358796296233799</c:v>
                </c:pt>
                <c:pt idx="5206">
                  <c:v>0.13361111110862101</c:v>
                </c:pt>
                <c:pt idx="5207">
                  <c:v>0.13363425925490399</c:v>
                </c:pt>
                <c:pt idx="5208">
                  <c:v>0.13365740740118801</c:v>
                </c:pt>
                <c:pt idx="5209">
                  <c:v>0.133680555554747</c:v>
                </c:pt>
                <c:pt idx="5210">
                  <c:v>0.13371527777781</c:v>
                </c:pt>
                <c:pt idx="5211">
                  <c:v>0.13373842592409299</c:v>
                </c:pt>
                <c:pt idx="5212">
                  <c:v>0.133761574070377</c:v>
                </c:pt>
                <c:pt idx="5213">
                  <c:v>0.13378472221665999</c:v>
                </c:pt>
                <c:pt idx="5214">
                  <c:v>0.13380787037021899</c:v>
                </c:pt>
                <c:pt idx="5215">
                  <c:v>0.133842592586007</c:v>
                </c:pt>
                <c:pt idx="5216">
                  <c:v>0.133865740739566</c:v>
                </c:pt>
                <c:pt idx="5217">
                  <c:v>0.13388888888584899</c:v>
                </c:pt>
                <c:pt idx="5218">
                  <c:v>0.133912037032133</c:v>
                </c:pt>
                <c:pt idx="5219">
                  <c:v>0.13393518517841599</c:v>
                </c:pt>
                <c:pt idx="5220">
                  <c:v>0.13396990740147899</c:v>
                </c:pt>
                <c:pt idx="5221">
                  <c:v>0.13399305555503799</c:v>
                </c:pt>
                <c:pt idx="5222">
                  <c:v>0.134016203701322</c:v>
                </c:pt>
                <c:pt idx="5223">
                  <c:v>0.13403935184760499</c:v>
                </c:pt>
                <c:pt idx="5224">
                  <c:v>0.134062499993888</c:v>
                </c:pt>
                <c:pt idx="5225">
                  <c:v>0.134097222216951</c:v>
                </c:pt>
                <c:pt idx="5226">
                  <c:v>0.13412037036323499</c:v>
                </c:pt>
                <c:pt idx="5227">
                  <c:v>0.13414351851679401</c:v>
                </c:pt>
                <c:pt idx="5228">
                  <c:v>0.134166666663077</c:v>
                </c:pt>
                <c:pt idx="5229">
                  <c:v>0.13418981480936101</c:v>
                </c:pt>
                <c:pt idx="5230">
                  <c:v>0.13422453703242401</c:v>
                </c:pt>
                <c:pt idx="5231">
                  <c:v>0.134247685178707</c:v>
                </c:pt>
                <c:pt idx="5232">
                  <c:v>0.134270833332266</c:v>
                </c:pt>
                <c:pt idx="5233">
                  <c:v>0.13429398147855001</c:v>
                </c:pt>
                <c:pt idx="5234">
                  <c:v>0.134317129624833</c:v>
                </c:pt>
                <c:pt idx="5235">
                  <c:v>0.134351851847896</c:v>
                </c:pt>
                <c:pt idx="5236">
                  <c:v>0.13437499999417901</c:v>
                </c:pt>
                <c:pt idx="5237">
                  <c:v>0.13439814814773901</c:v>
                </c:pt>
                <c:pt idx="5238">
                  <c:v>0.134421296294022</c:v>
                </c:pt>
                <c:pt idx="5239">
                  <c:v>0.13444444444030501</c:v>
                </c:pt>
                <c:pt idx="5240">
                  <c:v>0.134467592586589</c:v>
                </c:pt>
                <c:pt idx="5241">
                  <c:v>0.134502314809652</c:v>
                </c:pt>
                <c:pt idx="5242">
                  <c:v>0.13452546295593501</c:v>
                </c:pt>
                <c:pt idx="5243">
                  <c:v>0.13454861110949401</c:v>
                </c:pt>
                <c:pt idx="5244">
                  <c:v>0.134571759255778</c:v>
                </c:pt>
                <c:pt idx="5245">
                  <c:v>0.13459490740206101</c:v>
                </c:pt>
                <c:pt idx="5246">
                  <c:v>0.13462962962512401</c:v>
                </c:pt>
                <c:pt idx="5247">
                  <c:v>0.134652777771407</c:v>
                </c:pt>
                <c:pt idx="5248">
                  <c:v>0.13468749999446999</c:v>
                </c:pt>
                <c:pt idx="5249">
                  <c:v>0.13471064814802999</c:v>
                </c:pt>
                <c:pt idx="5250">
                  <c:v>0.13473379629431301</c:v>
                </c:pt>
                <c:pt idx="5251">
                  <c:v>0.13475694444059599</c:v>
                </c:pt>
                <c:pt idx="5252">
                  <c:v>0.13478009258688001</c:v>
                </c:pt>
                <c:pt idx="5253">
                  <c:v>0.13481481480994301</c:v>
                </c:pt>
                <c:pt idx="5254">
                  <c:v>0.13483796295622599</c:v>
                </c:pt>
                <c:pt idx="5255">
                  <c:v>0.13486111110978499</c:v>
                </c:pt>
                <c:pt idx="5256">
                  <c:v>0.13488425925606901</c:v>
                </c:pt>
                <c:pt idx="5257">
                  <c:v>0.13490740740235199</c:v>
                </c:pt>
                <c:pt idx="5258">
                  <c:v>0.13494212962541499</c:v>
                </c:pt>
                <c:pt idx="5259">
                  <c:v>0.13496527777169801</c:v>
                </c:pt>
                <c:pt idx="5260">
                  <c:v>0.134988425925258</c:v>
                </c:pt>
                <c:pt idx="5261">
                  <c:v>0.13501157407154099</c:v>
                </c:pt>
                <c:pt idx="5262">
                  <c:v>0.135034722217824</c:v>
                </c:pt>
                <c:pt idx="5263">
                  <c:v>0.135069444440887</c:v>
                </c:pt>
                <c:pt idx="5264">
                  <c:v>0.13509259258717099</c:v>
                </c:pt>
                <c:pt idx="5265">
                  <c:v>0.13511574074072999</c:v>
                </c:pt>
                <c:pt idx="5266">
                  <c:v>0.135138888887013</c:v>
                </c:pt>
                <c:pt idx="5267">
                  <c:v>0.13516203703329699</c:v>
                </c:pt>
                <c:pt idx="5268">
                  <c:v>0.13518518517958</c:v>
                </c:pt>
                <c:pt idx="5269">
                  <c:v>0.135219907402643</c:v>
                </c:pt>
                <c:pt idx="5270">
                  <c:v>0.13524305554892599</c:v>
                </c:pt>
                <c:pt idx="5271">
                  <c:v>0.13526620370248599</c:v>
                </c:pt>
                <c:pt idx="5272">
                  <c:v>0.135289351848769</c:v>
                </c:pt>
                <c:pt idx="5273">
                  <c:v>0.13531249999505199</c:v>
                </c:pt>
                <c:pt idx="5274">
                  <c:v>0.13534722221811499</c:v>
                </c:pt>
                <c:pt idx="5275">
                  <c:v>0.135370370364399</c:v>
                </c:pt>
                <c:pt idx="5276">
                  <c:v>0.135393518517958</c:v>
                </c:pt>
                <c:pt idx="5277">
                  <c:v>0.13541666666424099</c:v>
                </c:pt>
                <c:pt idx="5278">
                  <c:v>0.135439814810525</c:v>
                </c:pt>
                <c:pt idx="5279">
                  <c:v>0.135474537033588</c:v>
                </c:pt>
                <c:pt idx="5280">
                  <c:v>0.13549768517987101</c:v>
                </c:pt>
                <c:pt idx="5281">
                  <c:v>0.135520833326154</c:v>
                </c:pt>
                <c:pt idx="5282">
                  <c:v>0.135543981479714</c:v>
                </c:pt>
                <c:pt idx="5283">
                  <c:v>0.13556712962599701</c:v>
                </c:pt>
                <c:pt idx="5284">
                  <c:v>0.13559027777228</c:v>
                </c:pt>
                <c:pt idx="5285">
                  <c:v>0.135624999995343</c:v>
                </c:pt>
                <c:pt idx="5286">
                  <c:v>0.13564814814162701</c:v>
                </c:pt>
                <c:pt idx="5287">
                  <c:v>0.13567129629518601</c:v>
                </c:pt>
                <c:pt idx="5288">
                  <c:v>0.135694444441469</c:v>
                </c:pt>
                <c:pt idx="5289">
                  <c:v>0.13571759258775301</c:v>
                </c:pt>
                <c:pt idx="5290">
                  <c:v>0.13575231481081601</c:v>
                </c:pt>
                <c:pt idx="5291">
                  <c:v>0.135775462957099</c:v>
                </c:pt>
                <c:pt idx="5292">
                  <c:v>0.135798611110658</c:v>
                </c:pt>
                <c:pt idx="5293">
                  <c:v>0.13582175925694201</c:v>
                </c:pt>
                <c:pt idx="5294">
                  <c:v>0.135844907403225</c:v>
                </c:pt>
                <c:pt idx="5295">
                  <c:v>0.135879629626288</c:v>
                </c:pt>
                <c:pt idx="5296">
                  <c:v>0.13590277777257101</c:v>
                </c:pt>
                <c:pt idx="5297">
                  <c:v>0.135925925918855</c:v>
                </c:pt>
                <c:pt idx="5298">
                  <c:v>0.13594907407241399</c:v>
                </c:pt>
                <c:pt idx="5299">
                  <c:v>0.13597222221869701</c:v>
                </c:pt>
                <c:pt idx="5300">
                  <c:v>0.13599537036498099</c:v>
                </c:pt>
                <c:pt idx="5301">
                  <c:v>0.13603009258804399</c:v>
                </c:pt>
                <c:pt idx="5302">
                  <c:v>0.13605324073432701</c:v>
                </c:pt>
                <c:pt idx="5303">
                  <c:v>0.13607638888788601</c:v>
                </c:pt>
                <c:pt idx="5304">
                  <c:v>0.13609953703416999</c:v>
                </c:pt>
                <c:pt idx="5305">
                  <c:v>0.13612268518045301</c:v>
                </c:pt>
                <c:pt idx="5306">
                  <c:v>0.13615740740351601</c:v>
                </c:pt>
                <c:pt idx="5307">
                  <c:v>0.13618055554979899</c:v>
                </c:pt>
                <c:pt idx="5308">
                  <c:v>0.13620370370335899</c:v>
                </c:pt>
                <c:pt idx="5309">
                  <c:v>0.13622685184964201</c:v>
                </c:pt>
                <c:pt idx="5310">
                  <c:v>0.13624999999592499</c:v>
                </c:pt>
                <c:pt idx="5311">
                  <c:v>0.13627314814220901</c:v>
                </c:pt>
                <c:pt idx="5312">
                  <c:v>0.136307870365272</c:v>
                </c:pt>
                <c:pt idx="5313">
                  <c:v>0.13633101851155499</c:v>
                </c:pt>
                <c:pt idx="5314">
                  <c:v>0.13635416666511399</c:v>
                </c:pt>
                <c:pt idx="5315">
                  <c:v>0.136377314811398</c:v>
                </c:pt>
                <c:pt idx="5316">
                  <c:v>0.13640046295768099</c:v>
                </c:pt>
                <c:pt idx="5317">
                  <c:v>0.136423611103964</c:v>
                </c:pt>
                <c:pt idx="5318">
                  <c:v>0.136458333327028</c:v>
                </c:pt>
                <c:pt idx="5319">
                  <c:v>0.136481481480587</c:v>
                </c:pt>
                <c:pt idx="5320">
                  <c:v>0.13650462962686999</c:v>
                </c:pt>
                <c:pt idx="5321">
                  <c:v>0.136527777773153</c:v>
                </c:pt>
                <c:pt idx="5322">
                  <c:v>0.13655092591943699</c:v>
                </c:pt>
                <c:pt idx="5323">
                  <c:v>0.13657407407299599</c:v>
                </c:pt>
                <c:pt idx="5324">
                  <c:v>0.13660879629605899</c:v>
                </c:pt>
                <c:pt idx="5325">
                  <c:v>0.136631944442343</c:v>
                </c:pt>
                <c:pt idx="5326">
                  <c:v>0.13665509258862599</c:v>
                </c:pt>
                <c:pt idx="5327">
                  <c:v>0.136678240734909</c:v>
                </c:pt>
                <c:pt idx="5328">
                  <c:v>0.136701388888469</c:v>
                </c:pt>
                <c:pt idx="5329">
                  <c:v>0.13673611110425599</c:v>
                </c:pt>
                <c:pt idx="5330">
                  <c:v>0.13675925925781501</c:v>
                </c:pt>
                <c:pt idx="5331">
                  <c:v>0.136782407404098</c:v>
                </c:pt>
                <c:pt idx="5332">
                  <c:v>0.13680555555038201</c:v>
                </c:pt>
                <c:pt idx="5333">
                  <c:v>0.136828703696665</c:v>
                </c:pt>
                <c:pt idx="5334">
                  <c:v>0.136851851850224</c:v>
                </c:pt>
                <c:pt idx="5335">
                  <c:v>0.136886574073287</c:v>
                </c:pt>
                <c:pt idx="5336">
                  <c:v>0.13690972221957001</c:v>
                </c:pt>
                <c:pt idx="5337">
                  <c:v>0.136932870365854</c:v>
                </c:pt>
                <c:pt idx="5338">
                  <c:v>0.13695601851213701</c:v>
                </c:pt>
                <c:pt idx="5339">
                  <c:v>0.13697916666569701</c:v>
                </c:pt>
                <c:pt idx="5340">
                  <c:v>0.13700231481198</c:v>
                </c:pt>
                <c:pt idx="5341">
                  <c:v>0.137037037035043</c:v>
                </c:pt>
                <c:pt idx="5342">
                  <c:v>0.13706018518132601</c:v>
                </c:pt>
                <c:pt idx="5343">
                  <c:v>0.13708333332761</c:v>
                </c:pt>
                <c:pt idx="5344">
                  <c:v>0.137106481481169</c:v>
                </c:pt>
                <c:pt idx="5345">
                  <c:v>0.13712962962745201</c:v>
                </c:pt>
                <c:pt idx="5346">
                  <c:v>0.137152777773736</c:v>
                </c:pt>
                <c:pt idx="5347">
                  <c:v>0.13718749999679899</c:v>
                </c:pt>
                <c:pt idx="5348">
                  <c:v>0.13721064814308201</c:v>
                </c:pt>
                <c:pt idx="5349">
                  <c:v>0.137233796289365</c:v>
                </c:pt>
                <c:pt idx="5350">
                  <c:v>0.13725694444292499</c:v>
                </c:pt>
                <c:pt idx="5351">
                  <c:v>0.13728009258920801</c:v>
                </c:pt>
                <c:pt idx="5352">
                  <c:v>0.13731481481227101</c:v>
                </c:pt>
                <c:pt idx="5353">
                  <c:v>0.13733796295855399</c:v>
                </c:pt>
                <c:pt idx="5354">
                  <c:v>0.13736111110483801</c:v>
                </c:pt>
                <c:pt idx="5355">
                  <c:v>0.13738425925839701</c:v>
                </c:pt>
                <c:pt idx="5356">
                  <c:v>0.13740740740467999</c:v>
                </c:pt>
                <c:pt idx="5357">
                  <c:v>0.13743055555096401</c:v>
                </c:pt>
                <c:pt idx="5358">
                  <c:v>0.13746527777402701</c:v>
                </c:pt>
                <c:pt idx="5359">
                  <c:v>0.13748842592030999</c:v>
                </c:pt>
                <c:pt idx="5360">
                  <c:v>0.13751157407386899</c:v>
                </c:pt>
                <c:pt idx="5361">
                  <c:v>0.13753472222015301</c:v>
                </c:pt>
                <c:pt idx="5362">
                  <c:v>0.13755787036643599</c:v>
                </c:pt>
                <c:pt idx="5363">
                  <c:v>0.13759259258949899</c:v>
                </c:pt>
                <c:pt idx="5364">
                  <c:v>0.13761574073578201</c:v>
                </c:pt>
                <c:pt idx="5365">
                  <c:v>0.13763888888206599</c:v>
                </c:pt>
                <c:pt idx="5366">
                  <c:v>0.13766203703562499</c:v>
                </c:pt>
                <c:pt idx="5367">
                  <c:v>0.137685185181908</c:v>
                </c:pt>
                <c:pt idx="5368">
                  <c:v>0.13770833332819199</c:v>
                </c:pt>
                <c:pt idx="5369">
                  <c:v>0.13774305555125499</c:v>
                </c:pt>
                <c:pt idx="5370">
                  <c:v>0.137766203697538</c:v>
                </c:pt>
                <c:pt idx="5371">
                  <c:v>0.137789351851097</c:v>
                </c:pt>
                <c:pt idx="5372">
                  <c:v>0.13781249999738099</c:v>
                </c:pt>
                <c:pt idx="5373">
                  <c:v>0.137835648143664</c:v>
                </c:pt>
                <c:pt idx="5374">
                  <c:v>0.137870370366727</c:v>
                </c:pt>
                <c:pt idx="5375">
                  <c:v>0.13789351851300999</c:v>
                </c:pt>
                <c:pt idx="5376">
                  <c:v>0.13791666666656999</c:v>
                </c:pt>
                <c:pt idx="5377">
                  <c:v>0.137939814812853</c:v>
                </c:pt>
                <c:pt idx="5378">
                  <c:v>0.13796296295913599</c:v>
                </c:pt>
                <c:pt idx="5379">
                  <c:v>0.13799768518219899</c:v>
                </c:pt>
                <c:pt idx="5380">
                  <c:v>0.138020833328483</c:v>
                </c:pt>
                <c:pt idx="5381">
                  <c:v>0.13804398147476599</c:v>
                </c:pt>
                <c:pt idx="5382">
                  <c:v>0.13806712962832501</c:v>
                </c:pt>
                <c:pt idx="5383">
                  <c:v>0.138090277774609</c:v>
                </c:pt>
                <c:pt idx="5384">
                  <c:v>0.138124999997672</c:v>
                </c:pt>
                <c:pt idx="5385">
                  <c:v>0.13814814814395501</c:v>
                </c:pt>
                <c:pt idx="5386">
                  <c:v>0.138171296290238</c:v>
                </c:pt>
                <c:pt idx="5387">
                  <c:v>0.138194444443798</c:v>
                </c:pt>
                <c:pt idx="5388">
                  <c:v>0.13821759259008101</c:v>
                </c:pt>
                <c:pt idx="5389">
                  <c:v>0.138240740736364</c:v>
                </c:pt>
                <c:pt idx="5390">
                  <c:v>0.138275462959427</c:v>
                </c:pt>
                <c:pt idx="5391">
                  <c:v>0.13829861110571101</c:v>
                </c:pt>
                <c:pt idx="5392">
                  <c:v>0.13832175925927001</c:v>
                </c:pt>
                <c:pt idx="5393">
                  <c:v>0.138344907405553</c:v>
                </c:pt>
                <c:pt idx="5394">
                  <c:v>0.13836805555183701</c:v>
                </c:pt>
                <c:pt idx="5395">
                  <c:v>0.13840277777490001</c:v>
                </c:pt>
                <c:pt idx="5396">
                  <c:v>0.138425925921183</c:v>
                </c:pt>
                <c:pt idx="5397">
                  <c:v>0.13844907406746601</c:v>
                </c:pt>
                <c:pt idx="5398">
                  <c:v>0.13847222222102601</c:v>
                </c:pt>
                <c:pt idx="5399">
                  <c:v>0.138495370367309</c:v>
                </c:pt>
                <c:pt idx="5400">
                  <c:v>0.13851851851359201</c:v>
                </c:pt>
                <c:pt idx="5401">
                  <c:v>0.13855324073665501</c:v>
                </c:pt>
                <c:pt idx="5402">
                  <c:v>0.13857638888293899</c:v>
                </c:pt>
                <c:pt idx="5403">
                  <c:v>0.13859953703649799</c:v>
                </c:pt>
                <c:pt idx="5404">
                  <c:v>0.13862268518278101</c:v>
                </c:pt>
                <c:pt idx="5405">
                  <c:v>0.13864583332906499</c:v>
                </c:pt>
                <c:pt idx="5406">
                  <c:v>0.13866898147534801</c:v>
                </c:pt>
                <c:pt idx="5407">
                  <c:v>0.13870370369841101</c:v>
                </c:pt>
                <c:pt idx="5408">
                  <c:v>0.13872685184469399</c:v>
                </c:pt>
                <c:pt idx="5409">
                  <c:v>0.13874999999825399</c:v>
                </c:pt>
                <c:pt idx="5410">
                  <c:v>0.13877314814453701</c:v>
                </c:pt>
                <c:pt idx="5411">
                  <c:v>0.13879629629081999</c:v>
                </c:pt>
                <c:pt idx="5412">
                  <c:v>0.13883101851388299</c:v>
                </c:pt>
                <c:pt idx="5413">
                  <c:v>0.13885416666016701</c:v>
                </c:pt>
                <c:pt idx="5414">
                  <c:v>0.138877314813726</c:v>
                </c:pt>
                <c:pt idx="5415">
                  <c:v>0.13890046296000899</c:v>
                </c:pt>
                <c:pt idx="5416">
                  <c:v>0.138923611106293</c:v>
                </c:pt>
                <c:pt idx="5417">
                  <c:v>0.138958333329356</c:v>
                </c:pt>
                <c:pt idx="5418">
                  <c:v>0.13898148147563899</c:v>
                </c:pt>
                <c:pt idx="5419">
                  <c:v>0.13900462962919799</c:v>
                </c:pt>
                <c:pt idx="5420">
                  <c:v>0.139027777775482</c:v>
                </c:pt>
                <c:pt idx="5421">
                  <c:v>0.13905092592176499</c:v>
                </c:pt>
                <c:pt idx="5422">
                  <c:v>0.13908564814482799</c:v>
                </c:pt>
                <c:pt idx="5423">
                  <c:v>0.139108796291111</c:v>
                </c:pt>
                <c:pt idx="5424">
                  <c:v>0.13913194443739499</c:v>
                </c:pt>
                <c:pt idx="5425">
                  <c:v>0.13915509259095399</c:v>
                </c:pt>
                <c:pt idx="5426">
                  <c:v>0.139178240737238</c:v>
                </c:pt>
                <c:pt idx="5427">
                  <c:v>0.13920138888352099</c:v>
                </c:pt>
                <c:pt idx="5428">
                  <c:v>0.13923611110658399</c:v>
                </c:pt>
                <c:pt idx="5429">
                  <c:v>0.139259259252867</c:v>
                </c:pt>
                <c:pt idx="5430">
                  <c:v>0.139282407406427</c:v>
                </c:pt>
                <c:pt idx="5431">
                  <c:v>0.13930555555270999</c:v>
                </c:pt>
                <c:pt idx="5432">
                  <c:v>0.139328703698993</c:v>
                </c:pt>
                <c:pt idx="5433">
                  <c:v>0.13935185184527701</c:v>
                </c:pt>
                <c:pt idx="5434">
                  <c:v>0.13938657406833899</c:v>
                </c:pt>
                <c:pt idx="5435">
                  <c:v>0.13940972222189901</c:v>
                </c:pt>
                <c:pt idx="5436">
                  <c:v>0.139432870368182</c:v>
                </c:pt>
                <c:pt idx="5437">
                  <c:v>0.139467592591245</c:v>
                </c:pt>
                <c:pt idx="5438">
                  <c:v>0.13949074073752901</c:v>
                </c:pt>
                <c:pt idx="5439">
                  <c:v>0.139513888883812</c:v>
                </c:pt>
                <c:pt idx="5440">
                  <c:v>0.13953703703009501</c:v>
                </c:pt>
                <c:pt idx="5441">
                  <c:v>0.13956018518365501</c:v>
                </c:pt>
                <c:pt idx="5442">
                  <c:v>0.139583333329938</c:v>
                </c:pt>
                <c:pt idx="5443">
                  <c:v>0.139618055553001</c:v>
                </c:pt>
                <c:pt idx="5444">
                  <c:v>0.13964120369928401</c:v>
                </c:pt>
                <c:pt idx="5445">
                  <c:v>0.139664351845568</c:v>
                </c:pt>
                <c:pt idx="5446">
                  <c:v>0.139687499999127</c:v>
                </c:pt>
                <c:pt idx="5447">
                  <c:v>0.13971064814541001</c:v>
                </c:pt>
                <c:pt idx="5448">
                  <c:v>0.139733796291694</c:v>
                </c:pt>
                <c:pt idx="5449">
                  <c:v>0.139768518514757</c:v>
                </c:pt>
                <c:pt idx="5450">
                  <c:v>0.13979166666104001</c:v>
                </c:pt>
                <c:pt idx="5451">
                  <c:v>0.13981481481459901</c:v>
                </c:pt>
                <c:pt idx="5452">
                  <c:v>0.13983796296088299</c:v>
                </c:pt>
                <c:pt idx="5453">
                  <c:v>0.13986111110716601</c:v>
                </c:pt>
                <c:pt idx="5454">
                  <c:v>0.13989583333022901</c:v>
                </c:pt>
                <c:pt idx="5455">
                  <c:v>0.13991898147651199</c:v>
                </c:pt>
                <c:pt idx="5456">
                  <c:v>0.13994212962279601</c:v>
                </c:pt>
                <c:pt idx="5457">
                  <c:v>0.13996527777635501</c:v>
                </c:pt>
                <c:pt idx="5458">
                  <c:v>0.13998842592263799</c:v>
                </c:pt>
                <c:pt idx="5459">
                  <c:v>0.14001157406892201</c:v>
                </c:pt>
                <c:pt idx="5460">
                  <c:v>0.14004629629198501</c:v>
                </c:pt>
                <c:pt idx="5461">
                  <c:v>0.14006944443826799</c:v>
                </c:pt>
                <c:pt idx="5462">
                  <c:v>0.14009259259182699</c:v>
                </c:pt>
                <c:pt idx="5463">
                  <c:v>0.14011574073811101</c:v>
                </c:pt>
                <c:pt idx="5464">
                  <c:v>0.14013888888439399</c:v>
                </c:pt>
                <c:pt idx="5465">
                  <c:v>0.14017361110745699</c:v>
                </c:pt>
                <c:pt idx="5466">
                  <c:v>0.14019675925374001</c:v>
                </c:pt>
                <c:pt idx="5467">
                  <c:v>0.1402199074073</c:v>
                </c:pt>
                <c:pt idx="5468">
                  <c:v>0.14024305555358299</c:v>
                </c:pt>
                <c:pt idx="5469">
                  <c:v>0.140266203699866</c:v>
                </c:pt>
                <c:pt idx="5470">
                  <c:v>0.14028935184614999</c:v>
                </c:pt>
                <c:pt idx="5471">
                  <c:v>0.14032407406921299</c:v>
                </c:pt>
                <c:pt idx="5472">
                  <c:v>0.140347222215496</c:v>
                </c:pt>
                <c:pt idx="5473">
                  <c:v>0.140370370369055</c:v>
                </c:pt>
                <c:pt idx="5474">
                  <c:v>0.14039351851533899</c:v>
                </c:pt>
                <c:pt idx="5475">
                  <c:v>0.140416666661622</c:v>
                </c:pt>
                <c:pt idx="5476">
                  <c:v>0.140451388884685</c:v>
                </c:pt>
                <c:pt idx="5477">
                  <c:v>0.14047453703096799</c:v>
                </c:pt>
                <c:pt idx="5478">
                  <c:v>0.14049768518452799</c:v>
                </c:pt>
                <c:pt idx="5479">
                  <c:v>0.140520833330811</c:v>
                </c:pt>
                <c:pt idx="5480">
                  <c:v>0.14054398147709399</c:v>
                </c:pt>
                <c:pt idx="5481">
                  <c:v>0.140567129623378</c:v>
                </c:pt>
                <c:pt idx="5482">
                  <c:v>0.140601851846441</c:v>
                </c:pt>
                <c:pt idx="5483">
                  <c:v>0.140625</c:v>
                </c:pt>
                <c:pt idx="5484">
                  <c:v>0.14064814814628299</c:v>
                </c:pt>
                <c:pt idx="5485">
                  <c:v>0.140671296292567</c:v>
                </c:pt>
                <c:pt idx="5486">
                  <c:v>0.14069444443885001</c:v>
                </c:pt>
                <c:pt idx="5487">
                  <c:v>0.14072916666191301</c:v>
                </c:pt>
                <c:pt idx="5488">
                  <c:v>0.140752314808196</c:v>
                </c:pt>
                <c:pt idx="5489">
                  <c:v>0.140775462961756</c:v>
                </c:pt>
                <c:pt idx="5490">
                  <c:v>0.14079861110803901</c:v>
                </c:pt>
                <c:pt idx="5491">
                  <c:v>0.140821759254322</c:v>
                </c:pt>
                <c:pt idx="5492">
                  <c:v>0.14084490740060601</c:v>
                </c:pt>
                <c:pt idx="5493">
                  <c:v>0.14087962962366901</c:v>
                </c:pt>
                <c:pt idx="5494">
                  <c:v>0.14090277777722801</c:v>
                </c:pt>
                <c:pt idx="5495">
                  <c:v>0.140925925923511</c:v>
                </c:pt>
                <c:pt idx="5496">
                  <c:v>0.14094907406979501</c:v>
                </c:pt>
                <c:pt idx="5497">
                  <c:v>0.140972222216078</c:v>
                </c:pt>
                <c:pt idx="5498">
                  <c:v>0.141006944439141</c:v>
                </c:pt>
                <c:pt idx="5499">
                  <c:v>0.14103009258542401</c:v>
                </c:pt>
                <c:pt idx="5500">
                  <c:v>0.14105324073898401</c:v>
                </c:pt>
                <c:pt idx="5501">
                  <c:v>0.141076388885267</c:v>
                </c:pt>
                <c:pt idx="5502">
                  <c:v>0.14109953703155001</c:v>
                </c:pt>
                <c:pt idx="5503">
                  <c:v>0.14112268518511001</c:v>
                </c:pt>
                <c:pt idx="5504">
                  <c:v>0.14115740740089699</c:v>
                </c:pt>
                <c:pt idx="5505">
                  <c:v>0.14118055555445599</c:v>
                </c:pt>
                <c:pt idx="5506">
                  <c:v>0.14120370370073901</c:v>
                </c:pt>
                <c:pt idx="5507">
                  <c:v>0.14122685184702299</c:v>
                </c:pt>
                <c:pt idx="5508">
                  <c:v>0.14124999999330601</c:v>
                </c:pt>
                <c:pt idx="5509">
                  <c:v>0.14128472221636901</c:v>
                </c:pt>
                <c:pt idx="5510">
                  <c:v>0.14130787036992801</c:v>
                </c:pt>
                <c:pt idx="5511">
                  <c:v>0.14133101851621199</c:v>
                </c:pt>
                <c:pt idx="5512">
                  <c:v>0.14135416666249501</c:v>
                </c:pt>
                <c:pt idx="5513">
                  <c:v>0.14137731480877799</c:v>
                </c:pt>
                <c:pt idx="5514">
                  <c:v>0.14140046296233799</c:v>
                </c:pt>
                <c:pt idx="5515">
                  <c:v>0.14143518517812501</c:v>
                </c:pt>
                <c:pt idx="5516">
                  <c:v>0.14145833333168401</c:v>
                </c:pt>
                <c:pt idx="5517">
                  <c:v>0.14148148147796799</c:v>
                </c:pt>
                <c:pt idx="5518">
                  <c:v>0.141504629624251</c:v>
                </c:pt>
                <c:pt idx="5519">
                  <c:v>0.14152777777781</c:v>
                </c:pt>
                <c:pt idx="5520">
                  <c:v>0.14156249999359699</c:v>
                </c:pt>
                <c:pt idx="5521">
                  <c:v>0.14158564814715599</c:v>
                </c:pt>
                <c:pt idx="5522">
                  <c:v>0.14160879629344</c:v>
                </c:pt>
                <c:pt idx="5523">
                  <c:v>0.14163194443972299</c:v>
                </c:pt>
                <c:pt idx="5524">
                  <c:v>0.141655092586007</c:v>
                </c:pt>
                <c:pt idx="5525">
                  <c:v>0.141678240739566</c:v>
                </c:pt>
                <c:pt idx="5526">
                  <c:v>0.141712962962629</c:v>
                </c:pt>
                <c:pt idx="5527">
                  <c:v>0.14173611110891199</c:v>
                </c:pt>
                <c:pt idx="5528">
                  <c:v>0.141759259255196</c:v>
                </c:pt>
                <c:pt idx="5529">
                  <c:v>0.14178240740147899</c:v>
                </c:pt>
                <c:pt idx="5530">
                  <c:v>0.14180555555503799</c:v>
                </c:pt>
                <c:pt idx="5531">
                  <c:v>0.141840277770825</c:v>
                </c:pt>
                <c:pt idx="5532">
                  <c:v>0.141863425924384</c:v>
                </c:pt>
                <c:pt idx="5533">
                  <c:v>0.14188657407066799</c:v>
                </c:pt>
                <c:pt idx="5534">
                  <c:v>0.141909722216951</c:v>
                </c:pt>
                <c:pt idx="5535">
                  <c:v>0.14193287036323499</c:v>
                </c:pt>
                <c:pt idx="5536">
                  <c:v>0.14196759258629801</c:v>
                </c:pt>
                <c:pt idx="5537">
                  <c:v>0.14199074073985701</c:v>
                </c:pt>
                <c:pt idx="5538">
                  <c:v>0.14201388888614</c:v>
                </c:pt>
                <c:pt idx="5539">
                  <c:v>0.14203703703242401</c:v>
                </c:pt>
                <c:pt idx="5540">
                  <c:v>0.142060185178707</c:v>
                </c:pt>
                <c:pt idx="5541">
                  <c:v>0.14209490740177</c:v>
                </c:pt>
                <c:pt idx="5542">
                  <c:v>0.142118055555329</c:v>
                </c:pt>
                <c:pt idx="5543">
                  <c:v>0.14214120370161301</c:v>
                </c:pt>
                <c:pt idx="5544">
                  <c:v>0.142164351847896</c:v>
                </c:pt>
                <c:pt idx="5545">
                  <c:v>0.142199074070959</c:v>
                </c:pt>
                <c:pt idx="5546">
                  <c:v>0.14222222221724201</c:v>
                </c:pt>
                <c:pt idx="5547">
                  <c:v>0.142245370363526</c:v>
                </c:pt>
                <c:pt idx="5548">
                  <c:v>0.142268518517085</c:v>
                </c:pt>
                <c:pt idx="5549">
                  <c:v>0.14229166666336801</c:v>
                </c:pt>
                <c:pt idx="5550">
                  <c:v>0.142314814809652</c:v>
                </c:pt>
                <c:pt idx="5551">
                  <c:v>0.142349537032715</c:v>
                </c:pt>
                <c:pt idx="5552">
                  <c:v>0.14237268517899801</c:v>
                </c:pt>
                <c:pt idx="5553">
                  <c:v>0.14239583333255701</c:v>
                </c:pt>
                <c:pt idx="5554">
                  <c:v>0.14241898147884099</c:v>
                </c:pt>
                <c:pt idx="5555">
                  <c:v>0.14244212962512401</c:v>
                </c:pt>
                <c:pt idx="5556">
                  <c:v>0.14247685184818701</c:v>
                </c:pt>
                <c:pt idx="5557">
                  <c:v>0.14249999999446999</c:v>
                </c:pt>
                <c:pt idx="5558">
                  <c:v>0.14252314814802999</c:v>
                </c:pt>
                <c:pt idx="5559">
                  <c:v>0.14254629629431301</c:v>
                </c:pt>
                <c:pt idx="5560">
                  <c:v>0.14256944444059599</c:v>
                </c:pt>
                <c:pt idx="5561">
                  <c:v>0.14259259258688001</c:v>
                </c:pt>
                <c:pt idx="5562">
                  <c:v>0.14262731480994301</c:v>
                </c:pt>
                <c:pt idx="5563">
                  <c:v>0.14265046295622599</c:v>
                </c:pt>
                <c:pt idx="5564">
                  <c:v>0.14267361110978499</c:v>
                </c:pt>
                <c:pt idx="5565">
                  <c:v>0.14269675925606901</c:v>
                </c:pt>
                <c:pt idx="5566">
                  <c:v>0.14271990740235199</c:v>
                </c:pt>
                <c:pt idx="5567">
                  <c:v>0.14275462962541499</c:v>
                </c:pt>
                <c:pt idx="5568">
                  <c:v>0.14277777777169801</c:v>
                </c:pt>
                <c:pt idx="5569">
                  <c:v>0.142800925925258</c:v>
                </c:pt>
                <c:pt idx="5570">
                  <c:v>0.14282407407154099</c:v>
                </c:pt>
                <c:pt idx="5571">
                  <c:v>0.142847222217824</c:v>
                </c:pt>
                <c:pt idx="5572">
                  <c:v>0.142881944440887</c:v>
                </c:pt>
                <c:pt idx="5573">
                  <c:v>0.14290509258717099</c:v>
                </c:pt>
                <c:pt idx="5574">
                  <c:v>0.14292824074072999</c:v>
                </c:pt>
                <c:pt idx="5575">
                  <c:v>0.142951388887013</c:v>
                </c:pt>
                <c:pt idx="5576">
                  <c:v>0.14297453703329699</c:v>
                </c:pt>
                <c:pt idx="5577">
                  <c:v>0.14300925925635999</c:v>
                </c:pt>
                <c:pt idx="5578">
                  <c:v>0.143032407402643</c:v>
                </c:pt>
                <c:pt idx="5579">
                  <c:v>0.14305555554892599</c:v>
                </c:pt>
                <c:pt idx="5580">
                  <c:v>0.14307870370248599</c:v>
                </c:pt>
                <c:pt idx="5581">
                  <c:v>0.143101851848769</c:v>
                </c:pt>
                <c:pt idx="5582">
                  <c:v>0.143136574071832</c:v>
                </c:pt>
                <c:pt idx="5583">
                  <c:v>0.14315972221811499</c:v>
                </c:pt>
                <c:pt idx="5584">
                  <c:v>0.143182870364399</c:v>
                </c:pt>
                <c:pt idx="5585">
                  <c:v>0.143206018517958</c:v>
                </c:pt>
                <c:pt idx="5586">
                  <c:v>0.14322916666424099</c:v>
                </c:pt>
                <c:pt idx="5587">
                  <c:v>0.143252314810525</c:v>
                </c:pt>
                <c:pt idx="5588">
                  <c:v>0.143287037033588</c:v>
                </c:pt>
                <c:pt idx="5589">
                  <c:v>0.14331018517987101</c:v>
                </c:pt>
                <c:pt idx="5590">
                  <c:v>0.143333333326154</c:v>
                </c:pt>
                <c:pt idx="5591">
                  <c:v>0.143356481479714</c:v>
                </c:pt>
                <c:pt idx="5592">
                  <c:v>0.14337962962599701</c:v>
                </c:pt>
                <c:pt idx="5593">
                  <c:v>0.14341435184906001</c:v>
                </c:pt>
                <c:pt idx="5594">
                  <c:v>0.143437499995343</c:v>
                </c:pt>
                <c:pt idx="5595">
                  <c:v>0.14346064814162701</c:v>
                </c:pt>
                <c:pt idx="5596">
                  <c:v>0.14348379629518601</c:v>
                </c:pt>
                <c:pt idx="5597">
                  <c:v>0.143506944441469</c:v>
                </c:pt>
                <c:pt idx="5598">
                  <c:v>0.143541666664532</c:v>
                </c:pt>
                <c:pt idx="5599">
                  <c:v>0.14356481481081601</c:v>
                </c:pt>
                <c:pt idx="5600">
                  <c:v>0.143587962957099</c:v>
                </c:pt>
                <c:pt idx="5601">
                  <c:v>0.143611111110658</c:v>
                </c:pt>
                <c:pt idx="5602">
                  <c:v>0.14363425925694201</c:v>
                </c:pt>
                <c:pt idx="5603">
                  <c:v>0.143657407403225</c:v>
                </c:pt>
                <c:pt idx="5604">
                  <c:v>0.143692129626288</c:v>
                </c:pt>
                <c:pt idx="5605">
                  <c:v>0.14371527777257101</c:v>
                </c:pt>
                <c:pt idx="5606">
                  <c:v>0.143738425918855</c:v>
                </c:pt>
                <c:pt idx="5607">
                  <c:v>0.14376157407241399</c:v>
                </c:pt>
                <c:pt idx="5608">
                  <c:v>0.14378472221869701</c:v>
                </c:pt>
                <c:pt idx="5609">
                  <c:v>0.14380787036498099</c:v>
                </c:pt>
                <c:pt idx="5610">
                  <c:v>0.14384259258804399</c:v>
                </c:pt>
                <c:pt idx="5611">
                  <c:v>0.14386574073432701</c:v>
                </c:pt>
                <c:pt idx="5612">
                  <c:v>0.14388888888788601</c:v>
                </c:pt>
                <c:pt idx="5613">
                  <c:v>0.14391203703416999</c:v>
                </c:pt>
                <c:pt idx="5614">
                  <c:v>0.14393518518045301</c:v>
                </c:pt>
                <c:pt idx="5615">
                  <c:v>0.14396990740351601</c:v>
                </c:pt>
                <c:pt idx="5616">
                  <c:v>0.14399305554979899</c:v>
                </c:pt>
                <c:pt idx="5617">
                  <c:v>0.14401620370335899</c:v>
                </c:pt>
                <c:pt idx="5618">
                  <c:v>0.14403935184964201</c:v>
                </c:pt>
                <c:pt idx="5619">
                  <c:v>0.14407407407270501</c:v>
                </c:pt>
                <c:pt idx="5620">
                  <c:v>0.14409722221898799</c:v>
                </c:pt>
                <c:pt idx="5621">
                  <c:v>0.144120370365272</c:v>
                </c:pt>
                <c:pt idx="5622">
                  <c:v>0.14414351851155499</c:v>
                </c:pt>
                <c:pt idx="5623">
                  <c:v>0.14416666666511399</c:v>
                </c:pt>
                <c:pt idx="5624">
                  <c:v>0.144189814811398</c:v>
                </c:pt>
                <c:pt idx="5625">
                  <c:v>0.144224537034461</c:v>
                </c:pt>
                <c:pt idx="5626">
                  <c:v>0.14424768518074399</c:v>
                </c:pt>
                <c:pt idx="5627">
                  <c:v>0.144270833327028</c:v>
                </c:pt>
                <c:pt idx="5628">
                  <c:v>0.144293981480587</c:v>
                </c:pt>
                <c:pt idx="5629">
                  <c:v>0.14431712962686999</c:v>
                </c:pt>
                <c:pt idx="5630">
                  <c:v>0.14435185184993299</c:v>
                </c:pt>
                <c:pt idx="5631">
                  <c:v>0.144374999996216</c:v>
                </c:pt>
                <c:pt idx="5632">
                  <c:v>0.14439814814249999</c:v>
                </c:pt>
                <c:pt idx="5633">
                  <c:v>0.14442129629605899</c:v>
                </c:pt>
                <c:pt idx="5634">
                  <c:v>0.144444444442343</c:v>
                </c:pt>
                <c:pt idx="5635">
                  <c:v>0.144479166665406</c:v>
                </c:pt>
                <c:pt idx="5636">
                  <c:v>0.14450231481168899</c:v>
                </c:pt>
                <c:pt idx="5637">
                  <c:v>0.144525462957972</c:v>
                </c:pt>
                <c:pt idx="5638">
                  <c:v>0.14454861110425599</c:v>
                </c:pt>
                <c:pt idx="5639">
                  <c:v>0.14457175925781501</c:v>
                </c:pt>
                <c:pt idx="5640">
                  <c:v>0.14460648148087801</c:v>
                </c:pt>
                <c:pt idx="5641">
                  <c:v>0.144629629627161</c:v>
                </c:pt>
                <c:pt idx="5642">
                  <c:v>0.14465277777344401</c:v>
                </c:pt>
                <c:pt idx="5643">
                  <c:v>0.144675925919728</c:v>
                </c:pt>
                <c:pt idx="5644">
                  <c:v>0.144699074073287</c:v>
                </c:pt>
                <c:pt idx="5645">
                  <c:v>0.14473379629635</c:v>
                </c:pt>
                <c:pt idx="5646">
                  <c:v>0.14475694444263401</c:v>
                </c:pt>
                <c:pt idx="5647">
                  <c:v>0.144780092588917</c:v>
                </c:pt>
                <c:pt idx="5648">
                  <c:v>0.14480324073520001</c:v>
                </c:pt>
                <c:pt idx="5649">
                  <c:v>0.14482638888876001</c:v>
                </c:pt>
                <c:pt idx="5650">
                  <c:v>0.144849537035043</c:v>
                </c:pt>
                <c:pt idx="5651">
                  <c:v>0.144884259258106</c:v>
                </c:pt>
                <c:pt idx="5652">
                  <c:v>0.14490740740438901</c:v>
                </c:pt>
                <c:pt idx="5653">
                  <c:v>0.144930555550673</c:v>
                </c:pt>
                <c:pt idx="5654">
                  <c:v>0.14495370369695601</c:v>
                </c:pt>
                <c:pt idx="5655">
                  <c:v>0.14497685185051501</c:v>
                </c:pt>
                <c:pt idx="5656">
                  <c:v>0.14499999999679899</c:v>
                </c:pt>
                <c:pt idx="5657">
                  <c:v>0.14503472221986199</c:v>
                </c:pt>
                <c:pt idx="5658">
                  <c:v>0.14505787036614501</c:v>
                </c:pt>
                <c:pt idx="5659">
                  <c:v>0.14508101851242799</c:v>
                </c:pt>
                <c:pt idx="5660">
                  <c:v>0.14510416666598799</c:v>
                </c:pt>
                <c:pt idx="5661">
                  <c:v>0.14512731481227101</c:v>
                </c:pt>
                <c:pt idx="5662">
                  <c:v>0.14515046295855399</c:v>
                </c:pt>
                <c:pt idx="5663">
                  <c:v>0.14518518518161699</c:v>
                </c:pt>
                <c:pt idx="5664">
                  <c:v>0.14520833332790101</c:v>
                </c:pt>
                <c:pt idx="5665">
                  <c:v>0.14523148148146001</c:v>
                </c:pt>
                <c:pt idx="5666">
                  <c:v>0.14525462962774299</c:v>
                </c:pt>
                <c:pt idx="5667">
                  <c:v>0.14527777777402701</c:v>
                </c:pt>
                <c:pt idx="5668">
                  <c:v>0.14531249999709001</c:v>
                </c:pt>
                <c:pt idx="5669">
                  <c:v>0.14533564814337299</c:v>
                </c:pt>
                <c:pt idx="5670">
                  <c:v>0.14535879628965601</c:v>
                </c:pt>
                <c:pt idx="5671">
                  <c:v>0.145381944443216</c:v>
                </c:pt>
                <c:pt idx="5672">
                  <c:v>0.14540509258949899</c:v>
                </c:pt>
                <c:pt idx="5673">
                  <c:v>0.14543981481256199</c:v>
                </c:pt>
                <c:pt idx="5674">
                  <c:v>0.145462962958845</c:v>
                </c:pt>
                <c:pt idx="5675">
                  <c:v>0.14548611110512899</c:v>
                </c:pt>
                <c:pt idx="5676">
                  <c:v>0.14550925925868799</c:v>
                </c:pt>
                <c:pt idx="5677">
                  <c:v>0.145532407404971</c:v>
                </c:pt>
                <c:pt idx="5678">
                  <c:v>0.145567129628034</c:v>
                </c:pt>
                <c:pt idx="5679">
                  <c:v>0.14559027777431799</c:v>
                </c:pt>
                <c:pt idx="5680">
                  <c:v>0.145613425920601</c:v>
                </c:pt>
                <c:pt idx="5681">
                  <c:v>0.14563657407416</c:v>
                </c:pt>
                <c:pt idx="5682">
                  <c:v>0.14565972222044399</c:v>
                </c:pt>
                <c:pt idx="5683">
                  <c:v>0.14569444444350699</c:v>
                </c:pt>
                <c:pt idx="5684">
                  <c:v>0.14571759258979</c:v>
                </c:pt>
                <c:pt idx="5685">
                  <c:v>0.14574074073607299</c:v>
                </c:pt>
                <c:pt idx="5686">
                  <c:v>0.145763888882357</c:v>
                </c:pt>
                <c:pt idx="5687">
                  <c:v>0.145787037035916</c:v>
                </c:pt>
                <c:pt idx="5688">
                  <c:v>0.14581018518219899</c:v>
                </c:pt>
                <c:pt idx="5689">
                  <c:v>0.14584490740526199</c:v>
                </c:pt>
                <c:pt idx="5690">
                  <c:v>0.145868055551546</c:v>
                </c:pt>
                <c:pt idx="5691">
                  <c:v>0.14589120369782901</c:v>
                </c:pt>
                <c:pt idx="5692">
                  <c:v>0.14591435185138801</c:v>
                </c:pt>
                <c:pt idx="5693">
                  <c:v>0.145937499997672</c:v>
                </c:pt>
                <c:pt idx="5694">
                  <c:v>0.145972222220735</c:v>
                </c:pt>
                <c:pt idx="5695">
                  <c:v>0.14599537036701801</c:v>
                </c:pt>
                <c:pt idx="5696">
                  <c:v>0.146018518513301</c:v>
                </c:pt>
                <c:pt idx="5697">
                  <c:v>0.14604166665958501</c:v>
                </c:pt>
                <c:pt idx="5698">
                  <c:v>0.14606481481314401</c:v>
                </c:pt>
                <c:pt idx="5699">
                  <c:v>0.14609953703620701</c:v>
                </c:pt>
                <c:pt idx="5700">
                  <c:v>0.14612268518249</c:v>
                </c:pt>
                <c:pt idx="5701">
                  <c:v>0.14614583332877401</c:v>
                </c:pt>
                <c:pt idx="5702">
                  <c:v>0.146168981475057</c:v>
                </c:pt>
                <c:pt idx="5703">
                  <c:v>0.146192129628616</c:v>
                </c:pt>
                <c:pt idx="5704">
                  <c:v>0.14621527777490001</c:v>
                </c:pt>
                <c:pt idx="5705">
                  <c:v>0.14624999999796301</c:v>
                </c:pt>
                <c:pt idx="5706">
                  <c:v>0.146273148144246</c:v>
                </c:pt>
                <c:pt idx="5707">
                  <c:v>0.14629629629052901</c:v>
                </c:pt>
                <c:pt idx="5708">
                  <c:v>0.14631944444408901</c:v>
                </c:pt>
                <c:pt idx="5709">
                  <c:v>0.14634259259037199</c:v>
                </c:pt>
                <c:pt idx="5710">
                  <c:v>0.14636574073665501</c:v>
                </c:pt>
                <c:pt idx="5711">
                  <c:v>0.14640046295971801</c:v>
                </c:pt>
                <c:pt idx="5712">
                  <c:v>0.14642361110600199</c:v>
                </c:pt>
                <c:pt idx="5713">
                  <c:v>0.14644675925228501</c:v>
                </c:pt>
                <c:pt idx="5714">
                  <c:v>0.14646990740584401</c:v>
                </c:pt>
                <c:pt idx="5715">
                  <c:v>0.14649305555212799</c:v>
                </c:pt>
                <c:pt idx="5716">
                  <c:v>0.14652777777519099</c:v>
                </c:pt>
                <c:pt idx="5717">
                  <c:v>0.14655092592147401</c:v>
                </c:pt>
                <c:pt idx="5718">
                  <c:v>0.14657407406775699</c:v>
                </c:pt>
                <c:pt idx="5719">
                  <c:v>0.14659722222131699</c:v>
                </c:pt>
                <c:pt idx="5720">
                  <c:v>0.14662037036760001</c:v>
                </c:pt>
                <c:pt idx="5721">
                  <c:v>0.14664351851388299</c:v>
                </c:pt>
                <c:pt idx="5722">
                  <c:v>0.14667824073694599</c:v>
                </c:pt>
                <c:pt idx="5723">
                  <c:v>0.14670138888323001</c:v>
                </c:pt>
                <c:pt idx="5724">
                  <c:v>0.146724537036789</c:v>
                </c:pt>
                <c:pt idx="5725">
                  <c:v>0.14674768518307199</c:v>
                </c:pt>
                <c:pt idx="5726">
                  <c:v>0.146770833329356</c:v>
                </c:pt>
                <c:pt idx="5727">
                  <c:v>0.146805555552419</c:v>
                </c:pt>
                <c:pt idx="5728">
                  <c:v>0.14682870369870199</c:v>
                </c:pt>
                <c:pt idx="5729">
                  <c:v>0.146851851844985</c:v>
                </c:pt>
                <c:pt idx="5730">
                  <c:v>0.146874999998545</c:v>
                </c:pt>
                <c:pt idx="5731">
                  <c:v>0.14689814814482799</c:v>
                </c:pt>
                <c:pt idx="5732">
                  <c:v>0.146921296291112</c:v>
                </c:pt>
                <c:pt idx="5733">
                  <c:v>0.146956018514175</c:v>
                </c:pt>
                <c:pt idx="5734">
                  <c:v>0.14697916666045799</c:v>
                </c:pt>
                <c:pt idx="5735">
                  <c:v>0.14700231481401699</c:v>
                </c:pt>
                <c:pt idx="5736">
                  <c:v>0.147025462960301</c:v>
                </c:pt>
                <c:pt idx="5737">
                  <c:v>0.14704861110658399</c:v>
                </c:pt>
                <c:pt idx="5738">
                  <c:v>0.14708333332964699</c:v>
                </c:pt>
                <c:pt idx="5739">
                  <c:v>0.14710648147593</c:v>
                </c:pt>
                <c:pt idx="5740">
                  <c:v>0.147129629629489</c:v>
                </c:pt>
                <c:pt idx="5741">
                  <c:v>0.14715277777577301</c:v>
                </c:pt>
                <c:pt idx="5742">
                  <c:v>0.147175925922056</c:v>
                </c:pt>
                <c:pt idx="5743">
                  <c:v>0.147210648145119</c:v>
                </c:pt>
                <c:pt idx="5744">
                  <c:v>0.14723379629140301</c:v>
                </c:pt>
                <c:pt idx="5745">
                  <c:v>0.147256944437686</c:v>
                </c:pt>
                <c:pt idx="5746">
                  <c:v>0.147280092591245</c:v>
                </c:pt>
                <c:pt idx="5747">
                  <c:v>0.14730324073752901</c:v>
                </c:pt>
                <c:pt idx="5748">
                  <c:v>0.14733796296059201</c:v>
                </c:pt>
                <c:pt idx="5749">
                  <c:v>0.147361111106875</c:v>
                </c:pt>
                <c:pt idx="5750">
                  <c:v>0.14738425925315801</c:v>
                </c:pt>
                <c:pt idx="5751">
                  <c:v>0.14740740740671801</c:v>
                </c:pt>
                <c:pt idx="5752">
                  <c:v>0.147430555553001</c:v>
                </c:pt>
                <c:pt idx="5753">
                  <c:v>0.14745370369928401</c:v>
                </c:pt>
                <c:pt idx="5754">
                  <c:v>0.14748842592234701</c:v>
                </c:pt>
                <c:pt idx="5755">
                  <c:v>0.147511574068631</c:v>
                </c:pt>
                <c:pt idx="5756">
                  <c:v>0.14753472222219</c:v>
                </c:pt>
                <c:pt idx="5757">
                  <c:v>0.14755787036847301</c:v>
                </c:pt>
                <c:pt idx="5758">
                  <c:v>0.147581018514757</c:v>
                </c:pt>
                <c:pt idx="5759">
                  <c:v>0.14760416666104001</c:v>
                </c:pt>
                <c:pt idx="5760">
                  <c:v>0.14763888888410301</c:v>
                </c:pt>
                <c:pt idx="5761">
                  <c:v>0.147662037030386</c:v>
                </c:pt>
                <c:pt idx="5762">
                  <c:v>0.14768518518394599</c:v>
                </c:pt>
                <c:pt idx="5763">
                  <c:v>0.14770833333022901</c:v>
                </c:pt>
                <c:pt idx="5764">
                  <c:v>0.14773148147651199</c:v>
                </c:pt>
                <c:pt idx="5765">
                  <c:v>0.14775462962279601</c:v>
                </c:pt>
                <c:pt idx="5766">
                  <c:v>0.14778935184585901</c:v>
                </c:pt>
                <c:pt idx="5767">
                  <c:v>0.14781249999941801</c:v>
                </c:pt>
                <c:pt idx="5768">
                  <c:v>0.14783564814570099</c:v>
                </c:pt>
                <c:pt idx="5769">
                  <c:v>0.14785879629198501</c:v>
                </c:pt>
                <c:pt idx="5770">
                  <c:v>0.14788194443826799</c:v>
                </c:pt>
                <c:pt idx="5771">
                  <c:v>0.14791666666133099</c:v>
                </c:pt>
                <c:pt idx="5772">
                  <c:v>0.14793981481488999</c:v>
                </c:pt>
                <c:pt idx="5773">
                  <c:v>0.147962962961174</c:v>
                </c:pt>
                <c:pt idx="5774">
                  <c:v>0.14798611110745699</c:v>
                </c:pt>
                <c:pt idx="5775">
                  <c:v>0.14800925925374001</c:v>
                </c:pt>
                <c:pt idx="5776">
                  <c:v>0.1480324074073</c:v>
                </c:pt>
                <c:pt idx="5777">
                  <c:v>0.14806712962308699</c:v>
                </c:pt>
                <c:pt idx="5778">
                  <c:v>0.14809027777664599</c:v>
                </c:pt>
                <c:pt idx="5779">
                  <c:v>0.148113425922929</c:v>
                </c:pt>
                <c:pt idx="5780">
                  <c:v>0.14813657406921299</c:v>
                </c:pt>
                <c:pt idx="5781">
                  <c:v>0.148159722215496</c:v>
                </c:pt>
                <c:pt idx="5782">
                  <c:v>0.148182870369055</c:v>
                </c:pt>
                <c:pt idx="5783">
                  <c:v>0.148217592592118</c:v>
                </c:pt>
                <c:pt idx="5784">
                  <c:v>0.14824074073840199</c:v>
                </c:pt>
                <c:pt idx="5785">
                  <c:v>0.148263888884685</c:v>
                </c:pt>
                <c:pt idx="5786">
                  <c:v>0.14828703703096799</c:v>
                </c:pt>
                <c:pt idx="5787">
                  <c:v>0.14831018518452799</c:v>
                </c:pt>
                <c:pt idx="5788">
                  <c:v>0.148333333330811</c:v>
                </c:pt>
                <c:pt idx="5789">
                  <c:v>0.148368055553874</c:v>
                </c:pt>
                <c:pt idx="5790">
                  <c:v>0.14839120370015699</c:v>
                </c:pt>
                <c:pt idx="5791">
                  <c:v>0.148414351846441</c:v>
                </c:pt>
                <c:pt idx="5792">
                  <c:v>0.1484375</c:v>
                </c:pt>
                <c:pt idx="5793">
                  <c:v>0.14846064814628299</c:v>
                </c:pt>
                <c:pt idx="5794">
                  <c:v>0.14849537036934601</c:v>
                </c:pt>
                <c:pt idx="5795">
                  <c:v>0.14851851851563</c:v>
                </c:pt>
                <c:pt idx="5796">
                  <c:v>0.14854166666191301</c:v>
                </c:pt>
                <c:pt idx="5797">
                  <c:v>0.148564814808196</c:v>
                </c:pt>
                <c:pt idx="5798">
                  <c:v>0.148587962961756</c:v>
                </c:pt>
                <c:pt idx="5799">
                  <c:v>0.148622685184819</c:v>
                </c:pt>
                <c:pt idx="5800">
                  <c:v>0.14864583333110201</c:v>
                </c:pt>
                <c:pt idx="5801">
                  <c:v>0.148668981477385</c:v>
                </c:pt>
                <c:pt idx="5802">
                  <c:v>0.14869212962366901</c:v>
                </c:pt>
                <c:pt idx="5803">
                  <c:v>0.14871527777722801</c:v>
                </c:pt>
                <c:pt idx="5804">
                  <c:v>0.148749999993015</c:v>
                </c:pt>
                <c:pt idx="5805">
                  <c:v>0.148773148146574</c:v>
                </c:pt>
                <c:pt idx="5806">
                  <c:v>0.14879629629285801</c:v>
                </c:pt>
                <c:pt idx="5807">
                  <c:v>0.148819444439141</c:v>
                </c:pt>
                <c:pt idx="5808">
                  <c:v>0.14884259258542401</c:v>
                </c:pt>
                <c:pt idx="5809">
                  <c:v>0.14886574073898401</c:v>
                </c:pt>
                <c:pt idx="5810">
                  <c:v>0.14890046296204701</c:v>
                </c:pt>
                <c:pt idx="5811">
                  <c:v>0.14892361110833</c:v>
                </c:pt>
                <c:pt idx="5812">
                  <c:v>0.14894675925461301</c:v>
                </c:pt>
                <c:pt idx="5813">
                  <c:v>0.14896990740089699</c:v>
                </c:pt>
                <c:pt idx="5814">
                  <c:v>0.14899305555445599</c:v>
                </c:pt>
                <c:pt idx="5815">
                  <c:v>0.14902777777751899</c:v>
                </c:pt>
                <c:pt idx="5816">
                  <c:v>0.14905092592380201</c:v>
                </c:pt>
                <c:pt idx="5817">
                  <c:v>0.14907407407008599</c:v>
                </c:pt>
                <c:pt idx="5818">
                  <c:v>0.14909722221636901</c:v>
                </c:pt>
                <c:pt idx="5819">
                  <c:v>0.14912037036992801</c:v>
                </c:pt>
                <c:pt idx="5820">
                  <c:v>0.14914351851621199</c:v>
                </c:pt>
                <c:pt idx="5821">
                  <c:v>0.14917824073927499</c:v>
                </c:pt>
                <c:pt idx="5822">
                  <c:v>0.14920138888555801</c:v>
                </c:pt>
                <c:pt idx="5823">
                  <c:v>0.14922453703184099</c:v>
                </c:pt>
                <c:pt idx="5824">
                  <c:v>0.14924768517812501</c:v>
                </c:pt>
                <c:pt idx="5825">
                  <c:v>0.14927083333168401</c:v>
                </c:pt>
                <c:pt idx="5826">
                  <c:v>0.149305555554747</c:v>
                </c:pt>
                <c:pt idx="5827">
                  <c:v>0.14932870370102999</c:v>
                </c:pt>
                <c:pt idx="5828">
                  <c:v>0.149351851847314</c:v>
                </c:pt>
                <c:pt idx="5829">
                  <c:v>0.14937499999359699</c:v>
                </c:pt>
                <c:pt idx="5830">
                  <c:v>0.14939814814715599</c:v>
                </c:pt>
                <c:pt idx="5831">
                  <c:v>0.14943287037021899</c:v>
                </c:pt>
                <c:pt idx="5832">
                  <c:v>0.149456018516503</c:v>
                </c:pt>
                <c:pt idx="5833">
                  <c:v>0.14947916666278599</c:v>
                </c:pt>
                <c:pt idx="5834">
                  <c:v>0.14950231480907</c:v>
                </c:pt>
                <c:pt idx="5835">
                  <c:v>0.149525462962629</c:v>
                </c:pt>
                <c:pt idx="5836">
                  <c:v>0.14954861110891199</c:v>
                </c:pt>
                <c:pt idx="5837">
                  <c:v>0.14958333333197499</c:v>
                </c:pt>
                <c:pt idx="5838">
                  <c:v>0.149606481478259</c:v>
                </c:pt>
                <c:pt idx="5839">
                  <c:v>0.14962962962454199</c:v>
                </c:pt>
                <c:pt idx="5840">
                  <c:v>0.149652777770825</c:v>
                </c:pt>
                <c:pt idx="5841">
                  <c:v>0.149675925924384</c:v>
                </c:pt>
                <c:pt idx="5842">
                  <c:v>0.149710648147448</c:v>
                </c:pt>
                <c:pt idx="5843">
                  <c:v>0.14973379629373099</c:v>
                </c:pt>
                <c:pt idx="5844">
                  <c:v>0.149756944440014</c:v>
                </c:pt>
                <c:pt idx="5845">
                  <c:v>0.14978009258629801</c:v>
                </c:pt>
                <c:pt idx="5846">
                  <c:v>0.14980324073985701</c:v>
                </c:pt>
                <c:pt idx="5847">
                  <c:v>0.14982638888614</c:v>
                </c:pt>
                <c:pt idx="5848">
                  <c:v>0.149861111109203</c:v>
                </c:pt>
                <c:pt idx="5849">
                  <c:v>0.14988425925548701</c:v>
                </c:pt>
                <c:pt idx="5850">
                  <c:v>0.14990740740177</c:v>
                </c:pt>
                <c:pt idx="5851">
                  <c:v>0.149930555555329</c:v>
                </c:pt>
                <c:pt idx="5852">
                  <c:v>0.14995370370161301</c:v>
                </c:pt>
                <c:pt idx="5853">
                  <c:v>0.14998842592467601</c:v>
                </c:pt>
                <c:pt idx="5854">
                  <c:v>0.150011574070959</c:v>
                </c:pt>
                <c:pt idx="5855">
                  <c:v>0.15003472221724201</c:v>
                </c:pt>
                <c:pt idx="5856">
                  <c:v>0.150057870363526</c:v>
                </c:pt>
                <c:pt idx="5857">
                  <c:v>0.150081018517085</c:v>
                </c:pt>
                <c:pt idx="5858">
                  <c:v>0.150115740740148</c:v>
                </c:pt>
                <c:pt idx="5859">
                  <c:v>0.15013888888643101</c:v>
                </c:pt>
                <c:pt idx="5860">
                  <c:v>0.150162037032715</c:v>
                </c:pt>
                <c:pt idx="5861">
                  <c:v>0.15018518517899801</c:v>
                </c:pt>
                <c:pt idx="5862">
                  <c:v>0.15020833333255701</c:v>
                </c:pt>
                <c:pt idx="5863">
                  <c:v>0.15023148147884099</c:v>
                </c:pt>
                <c:pt idx="5864">
                  <c:v>0.15026620370190399</c:v>
                </c:pt>
                <c:pt idx="5865">
                  <c:v>0.15028935184818701</c:v>
                </c:pt>
                <c:pt idx="5866">
                  <c:v>0.15031249999446999</c:v>
                </c:pt>
                <c:pt idx="5867">
                  <c:v>0.15033564814802999</c:v>
                </c:pt>
                <c:pt idx="5868">
                  <c:v>0.15035879629431301</c:v>
                </c:pt>
                <c:pt idx="5869">
                  <c:v>0.15039351851737601</c:v>
                </c:pt>
                <c:pt idx="5870">
                  <c:v>0.15041666666365899</c:v>
                </c:pt>
                <c:pt idx="5871">
                  <c:v>0.15043981480994301</c:v>
                </c:pt>
                <c:pt idx="5872">
                  <c:v>0.15046296295622599</c:v>
                </c:pt>
                <c:pt idx="5873">
                  <c:v>0.15048611110978499</c:v>
                </c:pt>
                <c:pt idx="5874">
                  <c:v>0.15050925925606901</c:v>
                </c:pt>
                <c:pt idx="5875">
                  <c:v>0.15054398147913201</c:v>
                </c:pt>
                <c:pt idx="5876">
                  <c:v>0.15056712962541499</c:v>
                </c:pt>
                <c:pt idx="5877">
                  <c:v>0.15059027777169801</c:v>
                </c:pt>
                <c:pt idx="5878">
                  <c:v>0.150613425925258</c:v>
                </c:pt>
                <c:pt idx="5879">
                  <c:v>0.15063657407154099</c:v>
                </c:pt>
                <c:pt idx="5880">
                  <c:v>0.15067129629460399</c:v>
                </c:pt>
                <c:pt idx="5881">
                  <c:v>0.150694444440887</c:v>
                </c:pt>
                <c:pt idx="5882">
                  <c:v>0.15071759258717099</c:v>
                </c:pt>
                <c:pt idx="5883">
                  <c:v>0.15074074074072999</c:v>
                </c:pt>
                <c:pt idx="5884">
                  <c:v>0.150763888887013</c:v>
                </c:pt>
                <c:pt idx="5885">
                  <c:v>0.15078703703329699</c:v>
                </c:pt>
                <c:pt idx="5886">
                  <c:v>0.15082175925635999</c:v>
                </c:pt>
                <c:pt idx="5887">
                  <c:v>0.150844907402643</c:v>
                </c:pt>
                <c:pt idx="5888">
                  <c:v>0.15086805554892599</c:v>
                </c:pt>
                <c:pt idx="5889">
                  <c:v>0.15089120370248599</c:v>
                </c:pt>
                <c:pt idx="5890">
                  <c:v>0.150914351848769</c:v>
                </c:pt>
                <c:pt idx="5891">
                  <c:v>0.150949074071832</c:v>
                </c:pt>
                <c:pt idx="5892">
                  <c:v>0.15097222221811499</c:v>
                </c:pt>
                <c:pt idx="5893">
                  <c:v>0.150995370364399</c:v>
                </c:pt>
                <c:pt idx="5894">
                  <c:v>0.151018518517958</c:v>
                </c:pt>
                <c:pt idx="5895">
                  <c:v>0.15104166666424099</c:v>
                </c:pt>
                <c:pt idx="5896">
                  <c:v>0.151064814810525</c:v>
                </c:pt>
                <c:pt idx="5897">
                  <c:v>0.151099537033588</c:v>
                </c:pt>
                <c:pt idx="5898">
                  <c:v>0.15112268517987101</c:v>
                </c:pt>
                <c:pt idx="5899">
                  <c:v>0.151145833326154</c:v>
                </c:pt>
                <c:pt idx="5900">
                  <c:v>0.151168981479714</c:v>
                </c:pt>
                <c:pt idx="5901">
                  <c:v>0.15119212962599701</c:v>
                </c:pt>
                <c:pt idx="5902">
                  <c:v>0.15122685184906001</c:v>
                </c:pt>
                <c:pt idx="5903">
                  <c:v>0.151249999995343</c:v>
                </c:pt>
                <c:pt idx="5904">
                  <c:v>0.15127314814162701</c:v>
                </c:pt>
                <c:pt idx="5905">
                  <c:v>0.15129629629518601</c:v>
                </c:pt>
                <c:pt idx="5906">
                  <c:v>0.151319444441469</c:v>
                </c:pt>
                <c:pt idx="5907">
                  <c:v>0.15134259258775301</c:v>
                </c:pt>
                <c:pt idx="5908">
                  <c:v>0.15137731481081601</c:v>
                </c:pt>
                <c:pt idx="5909">
                  <c:v>0.151400462957099</c:v>
                </c:pt>
                <c:pt idx="5910">
                  <c:v>0.151423611110658</c:v>
                </c:pt>
                <c:pt idx="5911">
                  <c:v>0.15145833332644501</c:v>
                </c:pt>
                <c:pt idx="5912">
                  <c:v>0.15148148148000501</c:v>
                </c:pt>
                <c:pt idx="5913">
                  <c:v>0.151504629626288</c:v>
                </c:pt>
                <c:pt idx="5914">
                  <c:v>0.15152777777257101</c:v>
                </c:pt>
                <c:pt idx="5915">
                  <c:v>0.151550925918855</c:v>
                </c:pt>
                <c:pt idx="5916">
                  <c:v>0.15157407407241399</c:v>
                </c:pt>
                <c:pt idx="5917">
                  <c:v>0.15160879629547699</c:v>
                </c:pt>
                <c:pt idx="5918">
                  <c:v>0.15163194444176001</c:v>
                </c:pt>
                <c:pt idx="5919">
                  <c:v>0.15165509258804399</c:v>
                </c:pt>
                <c:pt idx="5920">
                  <c:v>0.15167824073432701</c:v>
                </c:pt>
                <c:pt idx="5921">
                  <c:v>0.15170138888788601</c:v>
                </c:pt>
                <c:pt idx="5922">
                  <c:v>0.15173611111094901</c:v>
                </c:pt>
                <c:pt idx="5923">
                  <c:v>0.15175925925723299</c:v>
                </c:pt>
                <c:pt idx="5924">
                  <c:v>0.15178240740351601</c:v>
                </c:pt>
                <c:pt idx="5925">
                  <c:v>0.15180555554979899</c:v>
                </c:pt>
                <c:pt idx="5926">
                  <c:v>0.15184027777286199</c:v>
                </c:pt>
                <c:pt idx="5927">
                  <c:v>0.15186342591914601</c:v>
                </c:pt>
                <c:pt idx="5928">
                  <c:v>0.15188657407270501</c:v>
                </c:pt>
                <c:pt idx="5929">
                  <c:v>0.15190972221898799</c:v>
                </c:pt>
                <c:pt idx="5930">
                  <c:v>0.151932870365272</c:v>
                </c:pt>
                <c:pt idx="5931">
                  <c:v>0.15195601851155499</c:v>
                </c:pt>
                <c:pt idx="5932">
                  <c:v>0.15199074073461799</c:v>
                </c:pt>
                <c:pt idx="5933">
                  <c:v>0.15201388888817699</c:v>
                </c:pt>
                <c:pt idx="5934">
                  <c:v>0.152037037034461</c:v>
                </c:pt>
                <c:pt idx="5935">
                  <c:v>0.15206018518074399</c:v>
                </c:pt>
                <c:pt idx="5936">
                  <c:v>0.152083333327028</c:v>
                </c:pt>
                <c:pt idx="5937">
                  <c:v>0.152106481480587</c:v>
                </c:pt>
                <c:pt idx="5938">
                  <c:v>0.15214120370365</c:v>
                </c:pt>
                <c:pt idx="5939">
                  <c:v>0.15216435184993299</c:v>
                </c:pt>
                <c:pt idx="5940">
                  <c:v>0.152187499996217</c:v>
                </c:pt>
                <c:pt idx="5941">
                  <c:v>0.15221064814249999</c:v>
                </c:pt>
                <c:pt idx="5942">
                  <c:v>0.15223379629605899</c:v>
                </c:pt>
                <c:pt idx="5943">
                  <c:v>0.152256944442343</c:v>
                </c:pt>
                <c:pt idx="5944">
                  <c:v>0.152291666665406</c:v>
                </c:pt>
                <c:pt idx="5945">
                  <c:v>0.15231481481168899</c:v>
                </c:pt>
                <c:pt idx="5946">
                  <c:v>0.152337962957972</c:v>
                </c:pt>
                <c:pt idx="5947">
                  <c:v>0.15236111110425599</c:v>
                </c:pt>
                <c:pt idx="5948">
                  <c:v>0.15238425925781501</c:v>
                </c:pt>
                <c:pt idx="5949">
                  <c:v>0.15241898148087801</c:v>
                </c:pt>
                <c:pt idx="5950">
                  <c:v>0.152442129627161</c:v>
                </c:pt>
                <c:pt idx="5951">
                  <c:v>0.15246527777344501</c:v>
                </c:pt>
                <c:pt idx="5952">
                  <c:v>0.152488425919728</c:v>
                </c:pt>
                <c:pt idx="5953">
                  <c:v>0.152511574073287</c:v>
                </c:pt>
                <c:pt idx="5954">
                  <c:v>0.15253472221957001</c:v>
                </c:pt>
                <c:pt idx="5955">
                  <c:v>0.15256944444263401</c:v>
                </c:pt>
                <c:pt idx="5956">
                  <c:v>0.152592592588917</c:v>
                </c:pt>
                <c:pt idx="5957">
                  <c:v>0.15261574073520001</c:v>
                </c:pt>
                <c:pt idx="5958">
                  <c:v>0.15263888888876001</c:v>
                </c:pt>
                <c:pt idx="5959">
                  <c:v>0.152662037035043</c:v>
                </c:pt>
                <c:pt idx="5960">
                  <c:v>0.15268518518132601</c:v>
                </c:pt>
                <c:pt idx="5961">
                  <c:v>0.15271990740438901</c:v>
                </c:pt>
                <c:pt idx="5962">
                  <c:v>0.152743055550673</c:v>
                </c:pt>
                <c:pt idx="5963">
                  <c:v>0.15276620369695601</c:v>
                </c:pt>
                <c:pt idx="5964">
                  <c:v>0.15278935185051501</c:v>
                </c:pt>
                <c:pt idx="5965">
                  <c:v>0.15281249999679899</c:v>
                </c:pt>
                <c:pt idx="5966">
                  <c:v>0.15284722221986199</c:v>
                </c:pt>
                <c:pt idx="5967">
                  <c:v>0.15287037036614501</c:v>
                </c:pt>
                <c:pt idx="5968">
                  <c:v>0.15289351851242799</c:v>
                </c:pt>
                <c:pt idx="5969">
                  <c:v>0.15291666666598799</c:v>
                </c:pt>
                <c:pt idx="5970">
                  <c:v>0.15293981481227101</c:v>
                </c:pt>
                <c:pt idx="5971">
                  <c:v>0.15296296295855399</c:v>
                </c:pt>
                <c:pt idx="5972">
                  <c:v>0.15299768518161699</c:v>
                </c:pt>
                <c:pt idx="5973">
                  <c:v>0.15302083332790101</c:v>
                </c:pt>
                <c:pt idx="5974">
                  <c:v>0.15304398148146001</c:v>
                </c:pt>
                <c:pt idx="5975">
                  <c:v>0.15306712962774299</c:v>
                </c:pt>
                <c:pt idx="5976">
                  <c:v>0.15309027777402701</c:v>
                </c:pt>
                <c:pt idx="5977">
                  <c:v>0.15312499999709001</c:v>
                </c:pt>
                <c:pt idx="5978">
                  <c:v>0.15314814814337299</c:v>
                </c:pt>
                <c:pt idx="5979">
                  <c:v>0.15317129628965601</c:v>
                </c:pt>
                <c:pt idx="5980">
                  <c:v>0.153194444443216</c:v>
                </c:pt>
                <c:pt idx="5981">
                  <c:v>0.15321759258949899</c:v>
                </c:pt>
                <c:pt idx="5982">
                  <c:v>0.15324074073578201</c:v>
                </c:pt>
                <c:pt idx="5983">
                  <c:v>0.153275462958845</c:v>
                </c:pt>
                <c:pt idx="5984">
                  <c:v>0.15329861110512899</c:v>
                </c:pt>
                <c:pt idx="5985">
                  <c:v>0.15332175925868799</c:v>
                </c:pt>
                <c:pt idx="5986">
                  <c:v>0.153344907404971</c:v>
                </c:pt>
                <c:pt idx="5987">
                  <c:v>0.15336805555125499</c:v>
                </c:pt>
                <c:pt idx="5988">
                  <c:v>0.153391203697538</c:v>
                </c:pt>
                <c:pt idx="5989">
                  <c:v>0.153425925920601</c:v>
                </c:pt>
                <c:pt idx="5990">
                  <c:v>0.15344907407416</c:v>
                </c:pt>
                <c:pt idx="5991">
                  <c:v>0.15347222222044399</c:v>
                </c:pt>
                <c:pt idx="5992">
                  <c:v>0.153495370366727</c:v>
                </c:pt>
                <c:pt idx="5993">
                  <c:v>0.15351851851300999</c:v>
                </c:pt>
                <c:pt idx="5994">
                  <c:v>0.15354166666656999</c:v>
                </c:pt>
                <c:pt idx="5995">
                  <c:v>0.153576388882357</c:v>
                </c:pt>
                <c:pt idx="5996">
                  <c:v>0.153599537035916</c:v>
                </c:pt>
                <c:pt idx="5997">
                  <c:v>0.15362268518219899</c:v>
                </c:pt>
                <c:pt idx="5998">
                  <c:v>0.153645833328483</c:v>
                </c:pt>
                <c:pt idx="5999">
                  <c:v>0.15366898147476599</c:v>
                </c:pt>
                <c:pt idx="6000">
                  <c:v>0.15369212962832501</c:v>
                </c:pt>
                <c:pt idx="6001">
                  <c:v>0.15372685185138801</c:v>
                </c:pt>
                <c:pt idx="6002">
                  <c:v>0.153749999997672</c:v>
                </c:pt>
                <c:pt idx="6003">
                  <c:v>0.15377314814395501</c:v>
                </c:pt>
                <c:pt idx="6004">
                  <c:v>0.153796296290238</c:v>
                </c:pt>
                <c:pt idx="6005">
                  <c:v>0.153819444443798</c:v>
                </c:pt>
                <c:pt idx="6006">
                  <c:v>0.15385416665958501</c:v>
                </c:pt>
                <c:pt idx="6007">
                  <c:v>0.15387731481314401</c:v>
                </c:pt>
                <c:pt idx="6008">
                  <c:v>0.153900462959427</c:v>
                </c:pt>
                <c:pt idx="6009">
                  <c:v>0.15392361110571101</c:v>
                </c:pt>
                <c:pt idx="6010">
                  <c:v>0.15394675925927001</c:v>
                </c:pt>
                <c:pt idx="6011">
                  <c:v>0.153969907405553</c:v>
                </c:pt>
                <c:pt idx="6012">
                  <c:v>0.154004629628616</c:v>
                </c:pt>
                <c:pt idx="6013">
                  <c:v>0.15402777777490001</c:v>
                </c:pt>
                <c:pt idx="6014">
                  <c:v>0.154050925921183</c:v>
                </c:pt>
                <c:pt idx="6015">
                  <c:v>0.15407407406746601</c:v>
                </c:pt>
                <c:pt idx="6016">
                  <c:v>0.15409722222102601</c:v>
                </c:pt>
                <c:pt idx="6017">
                  <c:v>0.154120370367309</c:v>
                </c:pt>
                <c:pt idx="6018">
                  <c:v>0.15415509259037199</c:v>
                </c:pt>
                <c:pt idx="6019">
                  <c:v>0.15417824073665501</c:v>
                </c:pt>
                <c:pt idx="6020">
                  <c:v>0.15420138888293899</c:v>
                </c:pt>
                <c:pt idx="6021">
                  <c:v>0.15422453703649799</c:v>
                </c:pt>
                <c:pt idx="6022">
                  <c:v>0.15424768518278101</c:v>
                </c:pt>
                <c:pt idx="6023">
                  <c:v>0.15427083332906499</c:v>
                </c:pt>
                <c:pt idx="6024">
                  <c:v>0.15430555555212799</c:v>
                </c:pt>
                <c:pt idx="6025">
                  <c:v>0.15432870369841101</c:v>
                </c:pt>
                <c:pt idx="6026">
                  <c:v>0.15435185184469399</c:v>
                </c:pt>
                <c:pt idx="6027">
                  <c:v>0.15437499999825399</c:v>
                </c:pt>
                <c:pt idx="6028">
                  <c:v>0.15439814814453701</c:v>
                </c:pt>
                <c:pt idx="6029">
                  <c:v>0.15443287036760001</c:v>
                </c:pt>
                <c:pt idx="6030">
                  <c:v>0.15445601851388299</c:v>
                </c:pt>
                <c:pt idx="6031">
                  <c:v>0.15447916666016701</c:v>
                </c:pt>
                <c:pt idx="6032">
                  <c:v>0.154502314813726</c:v>
                </c:pt>
                <c:pt idx="6033">
                  <c:v>0.15452546296000899</c:v>
                </c:pt>
                <c:pt idx="6034">
                  <c:v>0.15456018518307199</c:v>
                </c:pt>
                <c:pt idx="6035">
                  <c:v>0.154583333329356</c:v>
                </c:pt>
                <c:pt idx="6036">
                  <c:v>0.15460648147563899</c:v>
                </c:pt>
                <c:pt idx="6037">
                  <c:v>0.15462962962919799</c:v>
                </c:pt>
                <c:pt idx="6038">
                  <c:v>0.154652777775482</c:v>
                </c:pt>
                <c:pt idx="6039">
                  <c:v>0.15467592592176499</c:v>
                </c:pt>
                <c:pt idx="6040">
                  <c:v>0.15471064814482799</c:v>
                </c:pt>
                <c:pt idx="6041">
                  <c:v>0.154733796291112</c:v>
                </c:pt>
                <c:pt idx="6042">
                  <c:v>0.15475694443739499</c:v>
                </c:pt>
                <c:pt idx="6043">
                  <c:v>0.15478009259095399</c:v>
                </c:pt>
                <c:pt idx="6044">
                  <c:v>0.154803240737238</c:v>
                </c:pt>
                <c:pt idx="6045">
                  <c:v>0.154837962960301</c:v>
                </c:pt>
                <c:pt idx="6046">
                  <c:v>0.15486111110658399</c:v>
                </c:pt>
                <c:pt idx="6047">
                  <c:v>0.154884259252867</c:v>
                </c:pt>
                <c:pt idx="6048">
                  <c:v>0.154907407406427</c:v>
                </c:pt>
                <c:pt idx="6049">
                  <c:v>0.15493055555270999</c:v>
                </c:pt>
                <c:pt idx="6050">
                  <c:v>0.15496527777577301</c:v>
                </c:pt>
                <c:pt idx="6051">
                  <c:v>0.154988425922056</c:v>
                </c:pt>
                <c:pt idx="6052">
                  <c:v>0.15501157406834001</c:v>
                </c:pt>
                <c:pt idx="6053">
                  <c:v>0.15503472222189901</c:v>
                </c:pt>
                <c:pt idx="6054">
                  <c:v>0.155057870368182</c:v>
                </c:pt>
                <c:pt idx="6055">
                  <c:v>0.155092592591245</c:v>
                </c:pt>
                <c:pt idx="6056">
                  <c:v>0.15511574073752901</c:v>
                </c:pt>
                <c:pt idx="6057">
                  <c:v>0.155138888883812</c:v>
                </c:pt>
                <c:pt idx="6058">
                  <c:v>0.15516203703009501</c:v>
                </c:pt>
                <c:pt idx="6059">
                  <c:v>0.15518518518365501</c:v>
                </c:pt>
                <c:pt idx="6060">
                  <c:v>0.155208333329938</c:v>
                </c:pt>
                <c:pt idx="6061">
                  <c:v>0.155243055553001</c:v>
                </c:pt>
                <c:pt idx="6062">
                  <c:v>0.15526620369928401</c:v>
                </c:pt>
                <c:pt idx="6063">
                  <c:v>0.155289351845568</c:v>
                </c:pt>
                <c:pt idx="6064">
                  <c:v>0.155312499999127</c:v>
                </c:pt>
                <c:pt idx="6065">
                  <c:v>0.15533564814541001</c:v>
                </c:pt>
                <c:pt idx="6066">
                  <c:v>0.155358796291694</c:v>
                </c:pt>
                <c:pt idx="6067">
                  <c:v>0.155393518514757</c:v>
                </c:pt>
                <c:pt idx="6068">
                  <c:v>0.15541666666104001</c:v>
                </c:pt>
                <c:pt idx="6069">
                  <c:v>0.15543981481459901</c:v>
                </c:pt>
                <c:pt idx="6070">
                  <c:v>0.15546296296088299</c:v>
                </c:pt>
                <c:pt idx="6071">
                  <c:v>0.15548611110716601</c:v>
                </c:pt>
                <c:pt idx="6072">
                  <c:v>0.15552083333022901</c:v>
                </c:pt>
                <c:pt idx="6073">
                  <c:v>0.15554398147651199</c:v>
                </c:pt>
                <c:pt idx="6074">
                  <c:v>0.15556712962279601</c:v>
                </c:pt>
                <c:pt idx="6075">
                  <c:v>0.15559027777635501</c:v>
                </c:pt>
                <c:pt idx="6076">
                  <c:v>0.15561342592263799</c:v>
                </c:pt>
                <c:pt idx="6077">
                  <c:v>0.15563657406892201</c:v>
                </c:pt>
                <c:pt idx="6078">
                  <c:v>0.15567129629198501</c:v>
                </c:pt>
                <c:pt idx="6079">
                  <c:v>0.15569444443826799</c:v>
                </c:pt>
                <c:pt idx="6080">
                  <c:v>0.15571759259182699</c:v>
                </c:pt>
                <c:pt idx="6081">
                  <c:v>0.15574074073811101</c:v>
                </c:pt>
                <c:pt idx="6082">
                  <c:v>0.15576388888439399</c:v>
                </c:pt>
                <c:pt idx="6083">
                  <c:v>0.15579861110745699</c:v>
                </c:pt>
                <c:pt idx="6084">
                  <c:v>0.15582175925374001</c:v>
                </c:pt>
                <c:pt idx="6085">
                  <c:v>0.1558449074073</c:v>
                </c:pt>
                <c:pt idx="6086">
                  <c:v>0.15586805555358299</c:v>
                </c:pt>
                <c:pt idx="6087">
                  <c:v>0.155891203699866</c:v>
                </c:pt>
                <c:pt idx="6088">
                  <c:v>0.15591435184614999</c:v>
                </c:pt>
                <c:pt idx="6089">
                  <c:v>0.15594907406921299</c:v>
                </c:pt>
                <c:pt idx="6090">
                  <c:v>0.155972222215496</c:v>
                </c:pt>
                <c:pt idx="6091">
                  <c:v>0.155995370369055</c:v>
                </c:pt>
                <c:pt idx="6092">
                  <c:v>0.15601851851533899</c:v>
                </c:pt>
                <c:pt idx="6093">
                  <c:v>0.156041666661622</c:v>
                </c:pt>
                <c:pt idx="6094">
                  <c:v>0.156076388884685</c:v>
                </c:pt>
                <c:pt idx="6095">
                  <c:v>0.15609953703096799</c:v>
                </c:pt>
                <c:pt idx="6096">
                  <c:v>0.15612268518452799</c:v>
                </c:pt>
                <c:pt idx="6097">
                  <c:v>0.156145833330811</c:v>
                </c:pt>
                <c:pt idx="6098">
                  <c:v>0.15616898147709399</c:v>
                </c:pt>
                <c:pt idx="6099">
                  <c:v>0.15620370370015699</c:v>
                </c:pt>
                <c:pt idx="6100">
                  <c:v>0.156226851846441</c:v>
                </c:pt>
                <c:pt idx="6101">
                  <c:v>0.15625</c:v>
                </c:pt>
                <c:pt idx="6102">
                  <c:v>0.15627314814628299</c:v>
                </c:pt>
                <c:pt idx="6103">
                  <c:v>0.156296296292567</c:v>
                </c:pt>
                <c:pt idx="6104">
                  <c:v>0.15631944443885001</c:v>
                </c:pt>
                <c:pt idx="6105">
                  <c:v>0.15635416666191301</c:v>
                </c:pt>
                <c:pt idx="6106">
                  <c:v>0.156377314808196</c:v>
                </c:pt>
                <c:pt idx="6107">
                  <c:v>0.156400462961756</c:v>
                </c:pt>
                <c:pt idx="6108">
                  <c:v>0.15642361110803901</c:v>
                </c:pt>
                <c:pt idx="6109">
                  <c:v>0.156446759254322</c:v>
                </c:pt>
                <c:pt idx="6110">
                  <c:v>0.156481481477385</c:v>
                </c:pt>
                <c:pt idx="6111">
                  <c:v>0.15650462962366901</c:v>
                </c:pt>
                <c:pt idx="6112">
                  <c:v>0.15652777777722801</c:v>
                </c:pt>
                <c:pt idx="6113">
                  <c:v>0.156550925923511</c:v>
                </c:pt>
                <c:pt idx="6114">
                  <c:v>0.15657407406979501</c:v>
                </c:pt>
                <c:pt idx="6115">
                  <c:v>0.15660879629285801</c:v>
                </c:pt>
                <c:pt idx="6116">
                  <c:v>0.156631944439141</c:v>
                </c:pt>
                <c:pt idx="6117">
                  <c:v>0.15665509258542401</c:v>
                </c:pt>
                <c:pt idx="6118">
                  <c:v>0.15667824073898401</c:v>
                </c:pt>
                <c:pt idx="6119">
                  <c:v>0.156701388885267</c:v>
                </c:pt>
                <c:pt idx="6120">
                  <c:v>0.15672453703155001</c:v>
                </c:pt>
                <c:pt idx="6121">
                  <c:v>0.15675925925461301</c:v>
                </c:pt>
                <c:pt idx="6122">
                  <c:v>0.15678240740089699</c:v>
                </c:pt>
                <c:pt idx="6123">
                  <c:v>0.15680555555445599</c:v>
                </c:pt>
                <c:pt idx="6124">
                  <c:v>0.15682870370073901</c:v>
                </c:pt>
                <c:pt idx="6125">
                  <c:v>0.15685185184702299</c:v>
                </c:pt>
                <c:pt idx="6126">
                  <c:v>0.15688657407008599</c:v>
                </c:pt>
                <c:pt idx="6127">
                  <c:v>0.15690972221636901</c:v>
                </c:pt>
                <c:pt idx="6128">
                  <c:v>0.15693287036992801</c:v>
                </c:pt>
                <c:pt idx="6129">
                  <c:v>0.15695601851621199</c:v>
                </c:pt>
                <c:pt idx="6130">
                  <c:v>0.15697916666249501</c:v>
                </c:pt>
                <c:pt idx="6131">
                  <c:v>0.15700231480877799</c:v>
                </c:pt>
                <c:pt idx="6132">
                  <c:v>0.15703703703184099</c:v>
                </c:pt>
                <c:pt idx="6133">
                  <c:v>0.15706018517812501</c:v>
                </c:pt>
                <c:pt idx="6134">
                  <c:v>0.15708333333168401</c:v>
                </c:pt>
                <c:pt idx="6135">
                  <c:v>0.15710648147796799</c:v>
                </c:pt>
                <c:pt idx="6136">
                  <c:v>0.157129629624251</c:v>
                </c:pt>
                <c:pt idx="6137">
                  <c:v>0.157164351847314</c:v>
                </c:pt>
                <c:pt idx="6138">
                  <c:v>0.15718749999359699</c:v>
                </c:pt>
                <c:pt idx="6139">
                  <c:v>0.15721064814715599</c:v>
                </c:pt>
                <c:pt idx="6140">
                  <c:v>0.15723379629344</c:v>
                </c:pt>
                <c:pt idx="6141">
                  <c:v>0.15725694443972299</c:v>
                </c:pt>
                <c:pt idx="6142">
                  <c:v>0.157280092586007</c:v>
                </c:pt>
                <c:pt idx="6143">
                  <c:v>0.15731481480907</c:v>
                </c:pt>
                <c:pt idx="6144">
                  <c:v>0.157337962962629</c:v>
                </c:pt>
                <c:pt idx="6145">
                  <c:v>0.15736111110891199</c:v>
                </c:pt>
                <c:pt idx="6146">
                  <c:v>0.157384259255196</c:v>
                </c:pt>
                <c:pt idx="6147">
                  <c:v>0.15740740740147899</c:v>
                </c:pt>
                <c:pt idx="6148">
                  <c:v>0.15743055555503799</c:v>
                </c:pt>
                <c:pt idx="6149">
                  <c:v>0.157465277770825</c:v>
                </c:pt>
                <c:pt idx="6150">
                  <c:v>0.157488425924385</c:v>
                </c:pt>
                <c:pt idx="6151">
                  <c:v>0.15751157407066799</c:v>
                </c:pt>
                <c:pt idx="6152">
                  <c:v>0.157534722216951</c:v>
                </c:pt>
                <c:pt idx="6153">
                  <c:v>0.15755787036323499</c:v>
                </c:pt>
                <c:pt idx="6154">
                  <c:v>0.15759259258629801</c:v>
                </c:pt>
                <c:pt idx="6155">
                  <c:v>0.15761574073985701</c:v>
                </c:pt>
                <c:pt idx="6156">
                  <c:v>0.15763888888614</c:v>
                </c:pt>
                <c:pt idx="6157">
                  <c:v>0.15766203703242401</c:v>
                </c:pt>
                <c:pt idx="6158">
                  <c:v>0.15769675925548701</c:v>
                </c:pt>
                <c:pt idx="6159">
                  <c:v>0.15771990740177</c:v>
                </c:pt>
                <c:pt idx="6160">
                  <c:v>0.157743055555329</c:v>
                </c:pt>
                <c:pt idx="6161">
                  <c:v>0.15776620370161301</c:v>
                </c:pt>
                <c:pt idx="6162">
                  <c:v>0.157789351847896</c:v>
                </c:pt>
                <c:pt idx="6163">
                  <c:v>0.15781249999417901</c:v>
                </c:pt>
                <c:pt idx="6164">
                  <c:v>0.15784722221724201</c:v>
                </c:pt>
                <c:pt idx="6165">
                  <c:v>0.157870370363526</c:v>
                </c:pt>
                <c:pt idx="6166">
                  <c:v>0.157893518517085</c:v>
                </c:pt>
                <c:pt idx="6167">
                  <c:v>0.15791666666336801</c:v>
                </c:pt>
                <c:pt idx="6168">
                  <c:v>0.157939814809652</c:v>
                </c:pt>
                <c:pt idx="6169">
                  <c:v>0.157974537032715</c:v>
                </c:pt>
                <c:pt idx="6170">
                  <c:v>0.15799768517899801</c:v>
                </c:pt>
                <c:pt idx="6171">
                  <c:v>0.15802083333255701</c:v>
                </c:pt>
                <c:pt idx="6172">
                  <c:v>0.15804398147884099</c:v>
                </c:pt>
                <c:pt idx="6173">
                  <c:v>0.15806712962512401</c:v>
                </c:pt>
                <c:pt idx="6174">
                  <c:v>0.15810185184818701</c:v>
                </c:pt>
                <c:pt idx="6175">
                  <c:v>0.15812499999446999</c:v>
                </c:pt>
                <c:pt idx="6176">
                  <c:v>0.15814814814802999</c:v>
                </c:pt>
                <c:pt idx="6177">
                  <c:v>0.15818287036381701</c:v>
                </c:pt>
                <c:pt idx="6178">
                  <c:v>0.15820601851737601</c:v>
                </c:pt>
                <c:pt idx="6179">
                  <c:v>0.15822916666365899</c:v>
                </c:pt>
                <c:pt idx="6180">
                  <c:v>0.15825231480994301</c:v>
                </c:pt>
                <c:pt idx="6181">
                  <c:v>0.15827546295622599</c:v>
                </c:pt>
                <c:pt idx="6182">
                  <c:v>0.15831018517928899</c:v>
                </c:pt>
                <c:pt idx="6183">
                  <c:v>0.15833333333284799</c:v>
                </c:pt>
                <c:pt idx="6184">
                  <c:v>0.15835648147913201</c:v>
                </c:pt>
                <c:pt idx="6185">
                  <c:v>0.15837962962541499</c:v>
                </c:pt>
                <c:pt idx="6186">
                  <c:v>0.15840277777169801</c:v>
                </c:pt>
                <c:pt idx="6187">
                  <c:v>0.15843749999476101</c:v>
                </c:pt>
                <c:pt idx="6188">
                  <c:v>0.15846064814104499</c:v>
                </c:pt>
                <c:pt idx="6189">
                  <c:v>0.15848379629460399</c:v>
                </c:pt>
                <c:pt idx="6190">
                  <c:v>0.158506944440887</c:v>
                </c:pt>
                <c:pt idx="6191">
                  <c:v>0.15853009258717099</c:v>
                </c:pt>
                <c:pt idx="6192">
                  <c:v>0.15855324074072999</c:v>
                </c:pt>
                <c:pt idx="6193">
                  <c:v>0.158587962956517</c:v>
                </c:pt>
                <c:pt idx="6194">
                  <c:v>0.158611111110076</c:v>
                </c:pt>
                <c:pt idx="6195">
                  <c:v>0.15863425925635999</c:v>
                </c:pt>
                <c:pt idx="6196">
                  <c:v>0.158657407402643</c:v>
                </c:pt>
                <c:pt idx="6197">
                  <c:v>0.15868055554892599</c:v>
                </c:pt>
                <c:pt idx="6198">
                  <c:v>0.15870370370248599</c:v>
                </c:pt>
                <c:pt idx="6199">
                  <c:v>0.15873842592554899</c:v>
                </c:pt>
                <c:pt idx="6200">
                  <c:v>0.158761574071832</c:v>
                </c:pt>
                <c:pt idx="6201">
                  <c:v>0.15878472221811499</c:v>
                </c:pt>
                <c:pt idx="6202">
                  <c:v>0.158807870364399</c:v>
                </c:pt>
                <c:pt idx="6203">
                  <c:v>0.158831018517958</c:v>
                </c:pt>
                <c:pt idx="6204">
                  <c:v>0.15886574073374499</c:v>
                </c:pt>
                <c:pt idx="6205">
                  <c:v>0.15888888888730399</c:v>
                </c:pt>
                <c:pt idx="6206">
                  <c:v>0.158912037033588</c:v>
                </c:pt>
                <c:pt idx="6207">
                  <c:v>0.15893518517987101</c:v>
                </c:pt>
                <c:pt idx="6208">
                  <c:v>0.158958333326154</c:v>
                </c:pt>
                <c:pt idx="6209">
                  <c:v>0.158981481479714</c:v>
                </c:pt>
                <c:pt idx="6210">
                  <c:v>0.159016203702777</c:v>
                </c:pt>
                <c:pt idx="6211">
                  <c:v>0.15903935184906001</c:v>
                </c:pt>
                <c:pt idx="6212">
                  <c:v>0.159062499995343</c:v>
                </c:pt>
                <c:pt idx="6213">
                  <c:v>0.15908564814162701</c:v>
                </c:pt>
                <c:pt idx="6214">
                  <c:v>0.15910879629518601</c:v>
                </c:pt>
                <c:pt idx="6215">
                  <c:v>0.159131944441469</c:v>
                </c:pt>
                <c:pt idx="6216">
                  <c:v>0.159166666664532</c:v>
                </c:pt>
                <c:pt idx="6217">
                  <c:v>0.15918981481081601</c:v>
                </c:pt>
                <c:pt idx="6218">
                  <c:v>0.159212962957099</c:v>
                </c:pt>
                <c:pt idx="6219">
                  <c:v>0.159236111110658</c:v>
                </c:pt>
                <c:pt idx="6220">
                  <c:v>0.15925925925694201</c:v>
                </c:pt>
                <c:pt idx="6221">
                  <c:v>0.15929398148000501</c:v>
                </c:pt>
                <c:pt idx="6222">
                  <c:v>0.159317129626288</c:v>
                </c:pt>
                <c:pt idx="6223">
                  <c:v>0.15934027777257101</c:v>
                </c:pt>
                <c:pt idx="6224">
                  <c:v>0.159363425918855</c:v>
                </c:pt>
                <c:pt idx="6225">
                  <c:v>0.15938657407241399</c:v>
                </c:pt>
                <c:pt idx="6226">
                  <c:v>0.15942129629547699</c:v>
                </c:pt>
                <c:pt idx="6227">
                  <c:v>0.15944444444176001</c:v>
                </c:pt>
                <c:pt idx="6228">
                  <c:v>0.15946759258804399</c:v>
                </c:pt>
                <c:pt idx="6229">
                  <c:v>0.15949074073432701</c:v>
                </c:pt>
                <c:pt idx="6230">
                  <c:v>0.15951388888788601</c:v>
                </c:pt>
                <c:pt idx="6231">
                  <c:v>0.15953703703416999</c:v>
                </c:pt>
                <c:pt idx="6232">
                  <c:v>0.15957175925723299</c:v>
                </c:pt>
                <c:pt idx="6233">
                  <c:v>0.15959490740351601</c:v>
                </c:pt>
                <c:pt idx="6234">
                  <c:v>0.15961805554979899</c:v>
                </c:pt>
                <c:pt idx="6235">
                  <c:v>0.15964120370335899</c:v>
                </c:pt>
                <c:pt idx="6236">
                  <c:v>0.15966435184964201</c:v>
                </c:pt>
                <c:pt idx="6237">
                  <c:v>0.15969907407270501</c:v>
                </c:pt>
                <c:pt idx="6238">
                  <c:v>0.15972222221898799</c:v>
                </c:pt>
                <c:pt idx="6239">
                  <c:v>0.159745370365272</c:v>
                </c:pt>
                <c:pt idx="6240">
                  <c:v>0.15976851851155499</c:v>
                </c:pt>
                <c:pt idx="6241">
                  <c:v>0.15979166666511399</c:v>
                </c:pt>
                <c:pt idx="6242">
                  <c:v>0.159814814811398</c:v>
                </c:pt>
                <c:pt idx="6243">
                  <c:v>0.159849537034461</c:v>
                </c:pt>
                <c:pt idx="6244">
                  <c:v>0.15987268518074399</c:v>
                </c:pt>
                <c:pt idx="6245">
                  <c:v>0.159895833327028</c:v>
                </c:pt>
                <c:pt idx="6246">
                  <c:v>0.159918981480587</c:v>
                </c:pt>
                <c:pt idx="6247">
                  <c:v>0.15994212962686999</c:v>
                </c:pt>
                <c:pt idx="6248">
                  <c:v>0.15997685184993299</c:v>
                </c:pt>
                <c:pt idx="6249">
                  <c:v>0.159999999996217</c:v>
                </c:pt>
                <c:pt idx="6250">
                  <c:v>0.16002314814249999</c:v>
                </c:pt>
                <c:pt idx="6251">
                  <c:v>0.16004629629605899</c:v>
                </c:pt>
                <c:pt idx="6252">
                  <c:v>0.160069444442343</c:v>
                </c:pt>
                <c:pt idx="6253">
                  <c:v>0.16009259258862599</c:v>
                </c:pt>
                <c:pt idx="6254">
                  <c:v>0.16012731481168899</c:v>
                </c:pt>
                <c:pt idx="6255">
                  <c:v>0.160150462957972</c:v>
                </c:pt>
                <c:pt idx="6256">
                  <c:v>0.16017361110425499</c:v>
                </c:pt>
                <c:pt idx="6257">
                  <c:v>0.16019675925781501</c:v>
                </c:pt>
                <c:pt idx="6258">
                  <c:v>0.160219907404098</c:v>
                </c:pt>
                <c:pt idx="6259">
                  <c:v>0.160254629627161</c:v>
                </c:pt>
                <c:pt idx="6260">
                  <c:v>0.16027777777344501</c:v>
                </c:pt>
                <c:pt idx="6261">
                  <c:v>0.160300925919728</c:v>
                </c:pt>
                <c:pt idx="6262">
                  <c:v>0.160324074073287</c:v>
                </c:pt>
                <c:pt idx="6263">
                  <c:v>0.16034722221957101</c:v>
                </c:pt>
                <c:pt idx="6264">
                  <c:v>0.160370370365854</c:v>
                </c:pt>
                <c:pt idx="6265">
                  <c:v>0.160405092588917</c:v>
                </c:pt>
                <c:pt idx="6266">
                  <c:v>0.16042824073520001</c:v>
                </c:pt>
                <c:pt idx="6267">
                  <c:v>0.16045138888876001</c:v>
                </c:pt>
                <c:pt idx="6268">
                  <c:v>0.160474537035043</c:v>
                </c:pt>
                <c:pt idx="6269">
                  <c:v>0.16049768518132601</c:v>
                </c:pt>
                <c:pt idx="6270">
                  <c:v>0.16052083332761</c:v>
                </c:pt>
                <c:pt idx="6271">
                  <c:v>0.160555555550673</c:v>
                </c:pt>
                <c:pt idx="6272">
                  <c:v>0.16057870369695601</c:v>
                </c:pt>
                <c:pt idx="6273">
                  <c:v>0.16060185185051501</c:v>
                </c:pt>
                <c:pt idx="6274">
                  <c:v>0.16062499999679899</c:v>
                </c:pt>
                <c:pt idx="6275">
                  <c:v>0.16064814814308201</c:v>
                </c:pt>
                <c:pt idx="6276">
                  <c:v>0.160671296289365</c:v>
                </c:pt>
                <c:pt idx="6277">
                  <c:v>0.16070601851242799</c:v>
                </c:pt>
                <c:pt idx="6278">
                  <c:v>0.16072916666598799</c:v>
                </c:pt>
                <c:pt idx="6279">
                  <c:v>0.16075231481227101</c:v>
                </c:pt>
                <c:pt idx="6280">
                  <c:v>0.16077546295855399</c:v>
                </c:pt>
                <c:pt idx="6281">
                  <c:v>0.16079861110483801</c:v>
                </c:pt>
                <c:pt idx="6282">
                  <c:v>0.16083333332790101</c:v>
                </c:pt>
                <c:pt idx="6283">
                  <c:v>0.16085648148146001</c:v>
                </c:pt>
                <c:pt idx="6284">
                  <c:v>0.16087962962774299</c:v>
                </c:pt>
                <c:pt idx="6285">
                  <c:v>0.16090277777402701</c:v>
                </c:pt>
                <c:pt idx="6286">
                  <c:v>0.16092592592030999</c:v>
                </c:pt>
                <c:pt idx="6287">
                  <c:v>0.16094907407386899</c:v>
                </c:pt>
                <c:pt idx="6288">
                  <c:v>0.16098379628965601</c:v>
                </c:pt>
                <c:pt idx="6289">
                  <c:v>0.161006944443216</c:v>
                </c:pt>
                <c:pt idx="6290">
                  <c:v>0.16103009258949899</c:v>
                </c:pt>
                <c:pt idx="6291">
                  <c:v>0.16105324073578201</c:v>
                </c:pt>
                <c:pt idx="6292">
                  <c:v>0.16107638888206599</c:v>
                </c:pt>
                <c:pt idx="6293">
                  <c:v>0.16111111110512899</c:v>
                </c:pt>
                <c:pt idx="6294">
                  <c:v>0.16113425925868799</c:v>
                </c:pt>
                <c:pt idx="6295">
                  <c:v>0.161157407404971</c:v>
                </c:pt>
                <c:pt idx="6296">
                  <c:v>0.16118055555125499</c:v>
                </c:pt>
                <c:pt idx="6297">
                  <c:v>0.161203703697538</c:v>
                </c:pt>
                <c:pt idx="6298">
                  <c:v>0.161226851851097</c:v>
                </c:pt>
                <c:pt idx="6299">
                  <c:v>0.16126157407416</c:v>
                </c:pt>
                <c:pt idx="6300">
                  <c:v>0.16128472222044399</c:v>
                </c:pt>
                <c:pt idx="6301">
                  <c:v>0.161307870366727</c:v>
                </c:pt>
                <c:pt idx="6302">
                  <c:v>0.16133101851300999</c:v>
                </c:pt>
                <c:pt idx="6303">
                  <c:v>0.16135416666656999</c:v>
                </c:pt>
                <c:pt idx="6304">
                  <c:v>0.161388888882357</c:v>
                </c:pt>
                <c:pt idx="6305">
                  <c:v>0.161412037035916</c:v>
                </c:pt>
                <c:pt idx="6306">
                  <c:v>0.16143518518219899</c:v>
                </c:pt>
                <c:pt idx="6307">
                  <c:v>0.161458333328483</c:v>
                </c:pt>
                <c:pt idx="6308">
                  <c:v>0.16148148147476599</c:v>
                </c:pt>
                <c:pt idx="6309">
                  <c:v>0.16151620369782901</c:v>
                </c:pt>
                <c:pt idx="6310">
                  <c:v>0.16153935185138801</c:v>
                </c:pt>
                <c:pt idx="6311">
                  <c:v>0.161562499997672</c:v>
                </c:pt>
                <c:pt idx="6312">
                  <c:v>0.16158564814395501</c:v>
                </c:pt>
                <c:pt idx="6313">
                  <c:v>0.161608796290238</c:v>
                </c:pt>
                <c:pt idx="6314">
                  <c:v>0.161643518513301</c:v>
                </c:pt>
                <c:pt idx="6315">
                  <c:v>0.16166666665958501</c:v>
                </c:pt>
                <c:pt idx="6316">
                  <c:v>0.16168981481314401</c:v>
                </c:pt>
                <c:pt idx="6317">
                  <c:v>0.161712962959427</c:v>
                </c:pt>
                <c:pt idx="6318">
                  <c:v>0.16173611110571101</c:v>
                </c:pt>
                <c:pt idx="6319">
                  <c:v>0.16175925925927001</c:v>
                </c:pt>
                <c:pt idx="6320">
                  <c:v>0.161793981475057</c:v>
                </c:pt>
                <c:pt idx="6321">
                  <c:v>0.161817129628616</c:v>
                </c:pt>
                <c:pt idx="6322">
                  <c:v>0.16184027777490001</c:v>
                </c:pt>
                <c:pt idx="6323">
                  <c:v>0.161863425921183</c:v>
                </c:pt>
                <c:pt idx="6324">
                  <c:v>0.16188657406746601</c:v>
                </c:pt>
                <c:pt idx="6325">
                  <c:v>0.16192129629052901</c:v>
                </c:pt>
                <c:pt idx="6326">
                  <c:v>0.16194444444408901</c:v>
                </c:pt>
                <c:pt idx="6327">
                  <c:v>0.16196759259037199</c:v>
                </c:pt>
                <c:pt idx="6328">
                  <c:v>0.16199074073665501</c:v>
                </c:pt>
                <c:pt idx="6329">
                  <c:v>0.16201388888293899</c:v>
                </c:pt>
                <c:pt idx="6330">
                  <c:v>0.16203703703649799</c:v>
                </c:pt>
                <c:pt idx="6331">
                  <c:v>0.16207175925228501</c:v>
                </c:pt>
                <c:pt idx="6332">
                  <c:v>0.16209490740584401</c:v>
                </c:pt>
                <c:pt idx="6333">
                  <c:v>0.16211805555212799</c:v>
                </c:pt>
                <c:pt idx="6334">
                  <c:v>0.16214120369841101</c:v>
                </c:pt>
                <c:pt idx="6335">
                  <c:v>0.16216435184469499</c:v>
                </c:pt>
                <c:pt idx="6336">
                  <c:v>0.16218749999825399</c:v>
                </c:pt>
                <c:pt idx="6337">
                  <c:v>0.16222222222131699</c:v>
                </c:pt>
                <c:pt idx="6338">
                  <c:v>0.16224537036760001</c:v>
                </c:pt>
                <c:pt idx="6339">
                  <c:v>0.16226851851388299</c:v>
                </c:pt>
                <c:pt idx="6340">
                  <c:v>0.16229166666016701</c:v>
                </c:pt>
                <c:pt idx="6341">
                  <c:v>0.162314814813726</c:v>
                </c:pt>
                <c:pt idx="6342">
                  <c:v>0.16233796296000899</c:v>
                </c:pt>
                <c:pt idx="6343">
                  <c:v>0.16237268518307199</c:v>
                </c:pt>
                <c:pt idx="6344">
                  <c:v>0.162395833329356</c:v>
                </c:pt>
                <c:pt idx="6345">
                  <c:v>0.16241898147563899</c:v>
                </c:pt>
                <c:pt idx="6346">
                  <c:v>0.16244212962919799</c:v>
                </c:pt>
                <c:pt idx="6347">
                  <c:v>0.162465277775482</c:v>
                </c:pt>
                <c:pt idx="6348">
                  <c:v>0.162499999998545</c:v>
                </c:pt>
                <c:pt idx="6349">
                  <c:v>0.16252314814482799</c:v>
                </c:pt>
                <c:pt idx="6350">
                  <c:v>0.162546296291112</c:v>
                </c:pt>
                <c:pt idx="6351">
                  <c:v>0.16256944443739499</c:v>
                </c:pt>
                <c:pt idx="6352">
                  <c:v>0.16259259259095399</c:v>
                </c:pt>
                <c:pt idx="6353">
                  <c:v>0.162615740737238</c:v>
                </c:pt>
                <c:pt idx="6354">
                  <c:v>0.162650462960301</c:v>
                </c:pt>
                <c:pt idx="6355">
                  <c:v>0.16267361110658399</c:v>
                </c:pt>
                <c:pt idx="6356">
                  <c:v>0.162696759252867</c:v>
                </c:pt>
                <c:pt idx="6357">
                  <c:v>0.162719907406427</c:v>
                </c:pt>
                <c:pt idx="6358">
                  <c:v>0.16274305555270999</c:v>
                </c:pt>
                <c:pt idx="6359">
                  <c:v>0.162766203698993</c:v>
                </c:pt>
                <c:pt idx="6360">
                  <c:v>0.162800925922056</c:v>
                </c:pt>
                <c:pt idx="6361">
                  <c:v>0.16282407406834001</c:v>
                </c:pt>
                <c:pt idx="6362">
                  <c:v>0.16284722222189901</c:v>
                </c:pt>
                <c:pt idx="6363">
                  <c:v>0.162870370368182</c:v>
                </c:pt>
                <c:pt idx="6364">
                  <c:v>0.16289351851446601</c:v>
                </c:pt>
                <c:pt idx="6365">
                  <c:v>0.16292824073752901</c:v>
                </c:pt>
                <c:pt idx="6366">
                  <c:v>0.162951388883812</c:v>
                </c:pt>
                <c:pt idx="6367">
                  <c:v>0.16297453703009501</c:v>
                </c:pt>
                <c:pt idx="6368">
                  <c:v>0.16299768518365501</c:v>
                </c:pt>
                <c:pt idx="6369">
                  <c:v>0.163020833329938</c:v>
                </c:pt>
                <c:pt idx="6370">
                  <c:v>0.16304398147622101</c:v>
                </c:pt>
                <c:pt idx="6371">
                  <c:v>0.16307870369928401</c:v>
                </c:pt>
                <c:pt idx="6372">
                  <c:v>0.163101851845568</c:v>
                </c:pt>
                <c:pt idx="6373">
                  <c:v>0.163124999999127</c:v>
                </c:pt>
                <c:pt idx="6374">
                  <c:v>0.16314814814541001</c:v>
                </c:pt>
                <c:pt idx="6375">
                  <c:v>0.163171296291694</c:v>
                </c:pt>
                <c:pt idx="6376">
                  <c:v>0.163206018514757</c:v>
                </c:pt>
                <c:pt idx="6377">
                  <c:v>0.16322916666104001</c:v>
                </c:pt>
                <c:pt idx="6378">
                  <c:v>0.16325231481459901</c:v>
                </c:pt>
                <c:pt idx="6379">
                  <c:v>0.16327546296088299</c:v>
                </c:pt>
                <c:pt idx="6380">
                  <c:v>0.16329861110716601</c:v>
                </c:pt>
                <c:pt idx="6381">
                  <c:v>0.16332175925344899</c:v>
                </c:pt>
                <c:pt idx="6382">
                  <c:v>0.16335648147651199</c:v>
                </c:pt>
                <c:pt idx="6383">
                  <c:v>0.16337962962279601</c:v>
                </c:pt>
                <c:pt idx="6384">
                  <c:v>0.16340277777635501</c:v>
                </c:pt>
                <c:pt idx="6385">
                  <c:v>0.16342592592263799</c:v>
                </c:pt>
                <c:pt idx="6386">
                  <c:v>0.16344907406892201</c:v>
                </c:pt>
                <c:pt idx="6387">
                  <c:v>0.16347222221520499</c:v>
                </c:pt>
                <c:pt idx="6388">
                  <c:v>0.16350694443826799</c:v>
                </c:pt>
                <c:pt idx="6389">
                  <c:v>0.16353009259182699</c:v>
                </c:pt>
                <c:pt idx="6390">
                  <c:v>0.16355324073811101</c:v>
                </c:pt>
                <c:pt idx="6391">
                  <c:v>0.16357638888439399</c:v>
                </c:pt>
                <c:pt idx="6392">
                  <c:v>0.16359953703067701</c:v>
                </c:pt>
                <c:pt idx="6393">
                  <c:v>0.16363425925374001</c:v>
                </c:pt>
                <c:pt idx="6394">
                  <c:v>0.1636574074073</c:v>
                </c:pt>
                <c:pt idx="6395">
                  <c:v>0.16368055555358299</c:v>
                </c:pt>
                <c:pt idx="6396">
                  <c:v>0.163703703699866</c:v>
                </c:pt>
                <c:pt idx="6397">
                  <c:v>0.16372685184614999</c:v>
                </c:pt>
                <c:pt idx="6398">
                  <c:v>0.16376157406921299</c:v>
                </c:pt>
                <c:pt idx="6399">
                  <c:v>0.163784722215496</c:v>
                </c:pt>
                <c:pt idx="6400">
                  <c:v>0.163807870369055</c:v>
                </c:pt>
                <c:pt idx="6401">
                  <c:v>0.16383101851533899</c:v>
                </c:pt>
                <c:pt idx="6402">
                  <c:v>0.163854166661622</c:v>
                </c:pt>
                <c:pt idx="6403">
                  <c:v>0.163888888884685</c:v>
                </c:pt>
                <c:pt idx="6404">
                  <c:v>0.16391203703096799</c:v>
                </c:pt>
                <c:pt idx="6405">
                  <c:v>0.16393518518452799</c:v>
                </c:pt>
                <c:pt idx="6406">
                  <c:v>0.163958333330811</c:v>
                </c:pt>
                <c:pt idx="6407">
                  <c:v>0.16398148147709399</c:v>
                </c:pt>
                <c:pt idx="6408">
                  <c:v>0.164004629623378</c:v>
                </c:pt>
                <c:pt idx="6409">
                  <c:v>0.164039351846441</c:v>
                </c:pt>
                <c:pt idx="6410">
                  <c:v>0.1640625</c:v>
                </c:pt>
                <c:pt idx="6411">
                  <c:v>0.16408564814628299</c:v>
                </c:pt>
                <c:pt idx="6412">
                  <c:v>0.164108796292567</c:v>
                </c:pt>
                <c:pt idx="6413">
                  <c:v>0.16413194443885001</c:v>
                </c:pt>
                <c:pt idx="6414">
                  <c:v>0.16416666666191301</c:v>
                </c:pt>
                <c:pt idx="6415">
                  <c:v>0.164189814808196</c:v>
                </c:pt>
                <c:pt idx="6416">
                  <c:v>0.164212962961756</c:v>
                </c:pt>
                <c:pt idx="6417">
                  <c:v>0.16423611110803901</c:v>
                </c:pt>
                <c:pt idx="6418">
                  <c:v>0.164259259254322</c:v>
                </c:pt>
                <c:pt idx="6419">
                  <c:v>0.16428240740060601</c:v>
                </c:pt>
                <c:pt idx="6420">
                  <c:v>0.16431712962366901</c:v>
                </c:pt>
                <c:pt idx="6421">
                  <c:v>0.16434027777722801</c:v>
                </c:pt>
                <c:pt idx="6422">
                  <c:v>0.164363425923511</c:v>
                </c:pt>
                <c:pt idx="6423">
                  <c:v>0.16438657406979501</c:v>
                </c:pt>
                <c:pt idx="6424">
                  <c:v>0.164409722216078</c:v>
                </c:pt>
                <c:pt idx="6425">
                  <c:v>0.164444444439141</c:v>
                </c:pt>
                <c:pt idx="6426">
                  <c:v>0.16446759258542401</c:v>
                </c:pt>
                <c:pt idx="6427">
                  <c:v>0.16449074073898401</c:v>
                </c:pt>
                <c:pt idx="6428">
                  <c:v>0.164513888885267</c:v>
                </c:pt>
                <c:pt idx="6429">
                  <c:v>0.16453703703155001</c:v>
                </c:pt>
                <c:pt idx="6430">
                  <c:v>0.16456018518511001</c:v>
                </c:pt>
                <c:pt idx="6431">
                  <c:v>0.16459490740089699</c:v>
                </c:pt>
                <c:pt idx="6432">
                  <c:v>0.16461805555445599</c:v>
                </c:pt>
                <c:pt idx="6433">
                  <c:v>0.16464120370073901</c:v>
                </c:pt>
                <c:pt idx="6434">
                  <c:v>0.16466435184702299</c:v>
                </c:pt>
                <c:pt idx="6435">
                  <c:v>0.16468749999330601</c:v>
                </c:pt>
                <c:pt idx="6436">
                  <c:v>0.16472222221636901</c:v>
                </c:pt>
                <c:pt idx="6437">
                  <c:v>0.16474537036992801</c:v>
                </c:pt>
                <c:pt idx="6438">
                  <c:v>0.16476851851621199</c:v>
                </c:pt>
                <c:pt idx="6439">
                  <c:v>0.16479166666249501</c:v>
                </c:pt>
                <c:pt idx="6440">
                  <c:v>0.16481481480877799</c:v>
                </c:pt>
                <c:pt idx="6441">
                  <c:v>0.16483796296233799</c:v>
                </c:pt>
                <c:pt idx="6442">
                  <c:v>0.16487268517812501</c:v>
                </c:pt>
                <c:pt idx="6443">
                  <c:v>0.16489583333168401</c:v>
                </c:pt>
                <c:pt idx="6444">
                  <c:v>0.16491898147796799</c:v>
                </c:pt>
                <c:pt idx="6445">
                  <c:v>0.164942129624251</c:v>
                </c:pt>
                <c:pt idx="6446">
                  <c:v>0.16496527777781</c:v>
                </c:pt>
                <c:pt idx="6447">
                  <c:v>0.16499999999359699</c:v>
                </c:pt>
                <c:pt idx="6448">
                  <c:v>0.16502314814715599</c:v>
                </c:pt>
                <c:pt idx="6449">
                  <c:v>0.16504629629344</c:v>
                </c:pt>
                <c:pt idx="6450">
                  <c:v>0.16506944443972299</c:v>
                </c:pt>
                <c:pt idx="6451">
                  <c:v>0.165092592586007</c:v>
                </c:pt>
                <c:pt idx="6452">
                  <c:v>0.165115740739566</c:v>
                </c:pt>
                <c:pt idx="6453">
                  <c:v>0.165150462962629</c:v>
                </c:pt>
                <c:pt idx="6454">
                  <c:v>0.16517361110891199</c:v>
                </c:pt>
                <c:pt idx="6455">
                  <c:v>0.165196759255196</c:v>
                </c:pt>
                <c:pt idx="6456">
                  <c:v>0.16521990740147899</c:v>
                </c:pt>
                <c:pt idx="6457">
                  <c:v>0.16524305555503799</c:v>
                </c:pt>
                <c:pt idx="6458">
                  <c:v>0.165266203701322</c:v>
                </c:pt>
                <c:pt idx="6459">
                  <c:v>0.165300925924384</c:v>
                </c:pt>
                <c:pt idx="6460">
                  <c:v>0.16532407407066799</c:v>
                </c:pt>
                <c:pt idx="6461">
                  <c:v>0.165347222216951</c:v>
                </c:pt>
                <c:pt idx="6462">
                  <c:v>0.16537037036323499</c:v>
                </c:pt>
                <c:pt idx="6463">
                  <c:v>0.16539351851679401</c:v>
                </c:pt>
                <c:pt idx="6464">
                  <c:v>0.16542824073985701</c:v>
                </c:pt>
                <c:pt idx="6465">
                  <c:v>0.16545138888614</c:v>
                </c:pt>
                <c:pt idx="6466">
                  <c:v>0.16547453703242401</c:v>
                </c:pt>
                <c:pt idx="6467">
                  <c:v>0.165497685178707</c:v>
                </c:pt>
                <c:pt idx="6468">
                  <c:v>0.165520833332266</c:v>
                </c:pt>
                <c:pt idx="6469">
                  <c:v>0.16554398147855001</c:v>
                </c:pt>
                <c:pt idx="6470">
                  <c:v>0.16557870370161301</c:v>
                </c:pt>
                <c:pt idx="6471">
                  <c:v>0.165601851847896</c:v>
                </c:pt>
                <c:pt idx="6472">
                  <c:v>0.16562499999417901</c:v>
                </c:pt>
                <c:pt idx="6473">
                  <c:v>0.16564814814773901</c:v>
                </c:pt>
                <c:pt idx="6474">
                  <c:v>0.165671296294022</c:v>
                </c:pt>
                <c:pt idx="6475">
                  <c:v>0.165706018517085</c:v>
                </c:pt>
                <c:pt idx="6476">
                  <c:v>0.16572916666336801</c:v>
                </c:pt>
                <c:pt idx="6477">
                  <c:v>0.165752314809652</c:v>
                </c:pt>
                <c:pt idx="6478">
                  <c:v>0.16577546295593501</c:v>
                </c:pt>
                <c:pt idx="6479">
                  <c:v>0.16579861110949401</c:v>
                </c:pt>
                <c:pt idx="6480">
                  <c:v>0.165821759255778</c:v>
                </c:pt>
                <c:pt idx="6481">
                  <c:v>0.16585648147884099</c:v>
                </c:pt>
                <c:pt idx="6482">
                  <c:v>0.16587962962512401</c:v>
                </c:pt>
                <c:pt idx="6483">
                  <c:v>0.165902777771407</c:v>
                </c:pt>
                <c:pt idx="6484">
                  <c:v>0.16592592592496699</c:v>
                </c:pt>
                <c:pt idx="6485">
                  <c:v>0.16594907407125001</c:v>
                </c:pt>
                <c:pt idx="6486">
                  <c:v>0.16597222221753299</c:v>
                </c:pt>
                <c:pt idx="6487">
                  <c:v>0.16600694444059599</c:v>
                </c:pt>
                <c:pt idx="6488">
                  <c:v>0.16603009258688001</c:v>
                </c:pt>
                <c:pt idx="6489">
                  <c:v>0.16605324074043901</c:v>
                </c:pt>
                <c:pt idx="6490">
                  <c:v>0.16607638888672199</c:v>
                </c:pt>
                <c:pt idx="6491">
                  <c:v>0.16609953703300601</c:v>
                </c:pt>
                <c:pt idx="6492">
                  <c:v>0.16612268517928899</c:v>
                </c:pt>
                <c:pt idx="6493">
                  <c:v>0.16615740740235199</c:v>
                </c:pt>
                <c:pt idx="6494">
                  <c:v>0.16618055554863501</c:v>
                </c:pt>
                <c:pt idx="6495">
                  <c:v>0.166203703702195</c:v>
                </c:pt>
                <c:pt idx="6496">
                  <c:v>0.16622685184847799</c:v>
                </c:pt>
                <c:pt idx="6497">
                  <c:v>0.16624999999476101</c:v>
                </c:pt>
                <c:pt idx="6498">
                  <c:v>0.166284722217824</c:v>
                </c:pt>
                <c:pt idx="6499">
                  <c:v>0.16630787036410799</c:v>
                </c:pt>
                <c:pt idx="6500">
                  <c:v>0.16633101851766699</c:v>
                </c:pt>
                <c:pt idx="6501">
                  <c:v>0.16635416666395</c:v>
                </c:pt>
                <c:pt idx="6502">
                  <c:v>0.16637731481023399</c:v>
                </c:pt>
                <c:pt idx="6503">
                  <c:v>0.166400462956517</c:v>
                </c:pt>
                <c:pt idx="6504">
                  <c:v>0.16643518517958</c:v>
                </c:pt>
                <c:pt idx="6505">
                  <c:v>0.166458333333139</c:v>
                </c:pt>
                <c:pt idx="6506">
                  <c:v>0.16648148147942299</c:v>
                </c:pt>
                <c:pt idx="6507">
                  <c:v>0.166504629625706</c:v>
                </c:pt>
                <c:pt idx="6508">
                  <c:v>0.16652777777198899</c:v>
                </c:pt>
                <c:pt idx="6509">
                  <c:v>0.16655092592554899</c:v>
                </c:pt>
                <c:pt idx="6510">
                  <c:v>0.166585648141336</c:v>
                </c:pt>
                <c:pt idx="6511">
                  <c:v>0.166608796294895</c:v>
                </c:pt>
                <c:pt idx="6512">
                  <c:v>0.16663194444117799</c:v>
                </c:pt>
                <c:pt idx="6513">
                  <c:v>0.166655092587462</c:v>
                </c:pt>
                <c:pt idx="6514">
                  <c:v>0.16667824073374499</c:v>
                </c:pt>
                <c:pt idx="6515">
                  <c:v>0.16671296295680799</c:v>
                </c:pt>
                <c:pt idx="6516">
                  <c:v>0.16673611111036701</c:v>
                </c:pt>
                <c:pt idx="6517">
                  <c:v>0.166759259256651</c:v>
                </c:pt>
                <c:pt idx="6518">
                  <c:v>0.16678240740293401</c:v>
                </c:pt>
                <c:pt idx="6519">
                  <c:v>0.166805555549217</c:v>
                </c:pt>
                <c:pt idx="6520">
                  <c:v>0.166828703702777</c:v>
                </c:pt>
                <c:pt idx="6521">
                  <c:v>0.16686342592584</c:v>
                </c:pt>
                <c:pt idx="6522">
                  <c:v>0.16688657407212301</c:v>
                </c:pt>
                <c:pt idx="6523">
                  <c:v>0.166909722218406</c:v>
                </c:pt>
                <c:pt idx="6524">
                  <c:v>0.16693287036469001</c:v>
                </c:pt>
                <c:pt idx="6525">
                  <c:v>0.16695601851824901</c:v>
                </c:pt>
                <c:pt idx="6526">
                  <c:v>0.166990740734036</c:v>
                </c:pt>
                <c:pt idx="6527">
                  <c:v>0.167013888887595</c:v>
                </c:pt>
                <c:pt idx="6528">
                  <c:v>0.16703703703387901</c:v>
                </c:pt>
                <c:pt idx="6529">
                  <c:v>0.167060185180162</c:v>
                </c:pt>
                <c:pt idx="6530">
                  <c:v>0.16708333332644501</c:v>
                </c:pt>
                <c:pt idx="6531">
                  <c:v>0.16710648148000501</c:v>
                </c:pt>
                <c:pt idx="6532">
                  <c:v>0.16714120370306801</c:v>
                </c:pt>
                <c:pt idx="6533">
                  <c:v>0.167164351849351</c:v>
                </c:pt>
                <c:pt idx="6534">
                  <c:v>0.16718749999563401</c:v>
                </c:pt>
                <c:pt idx="6535">
                  <c:v>0.16721064814191799</c:v>
                </c:pt>
                <c:pt idx="6536">
                  <c:v>0.16723379629547699</c:v>
                </c:pt>
                <c:pt idx="6537">
                  <c:v>0.16726851851853999</c:v>
                </c:pt>
                <c:pt idx="6538">
                  <c:v>0.16729166666482301</c:v>
                </c:pt>
                <c:pt idx="6539">
                  <c:v>0.16731481481110699</c:v>
                </c:pt>
                <c:pt idx="6540">
                  <c:v>0.16733796295739001</c:v>
                </c:pt>
                <c:pt idx="6541">
                  <c:v>0.16736111111094901</c:v>
                </c:pt>
                <c:pt idx="6542">
                  <c:v>0.16738425925723299</c:v>
                </c:pt>
                <c:pt idx="6543">
                  <c:v>0.16741898148029599</c:v>
                </c:pt>
                <c:pt idx="6544">
                  <c:v>0.16744212962657901</c:v>
                </c:pt>
                <c:pt idx="6545">
                  <c:v>0.16746527777286299</c:v>
                </c:pt>
                <c:pt idx="6546">
                  <c:v>0.16748842591914601</c:v>
                </c:pt>
                <c:pt idx="6547">
                  <c:v>0.16751157407270501</c:v>
                </c:pt>
                <c:pt idx="6548">
                  <c:v>0.167546296295768</c:v>
                </c:pt>
                <c:pt idx="6549">
                  <c:v>0.16756944444205099</c:v>
                </c:pt>
                <c:pt idx="6550">
                  <c:v>0.167592592588335</c:v>
                </c:pt>
                <c:pt idx="6551">
                  <c:v>0.16761574073461799</c:v>
                </c:pt>
                <c:pt idx="6552">
                  <c:v>0.16763888888817699</c:v>
                </c:pt>
                <c:pt idx="6553">
                  <c:v>0.167662037034461</c:v>
                </c:pt>
                <c:pt idx="6554">
                  <c:v>0.167696759257524</c:v>
                </c:pt>
                <c:pt idx="6555">
                  <c:v>0.16771990740380699</c:v>
                </c:pt>
                <c:pt idx="6556">
                  <c:v>0.167743055550091</c:v>
                </c:pt>
                <c:pt idx="6557">
                  <c:v>0.16776620370365</c:v>
                </c:pt>
                <c:pt idx="6558">
                  <c:v>0.16778935184993299</c:v>
                </c:pt>
                <c:pt idx="6559">
                  <c:v>0.167812499996217</c:v>
                </c:pt>
                <c:pt idx="6560">
                  <c:v>0.16784722221928</c:v>
                </c:pt>
                <c:pt idx="6561">
                  <c:v>0.16787037036556299</c:v>
                </c:pt>
                <c:pt idx="6562">
                  <c:v>0.167893518511846</c:v>
                </c:pt>
                <c:pt idx="6563">
                  <c:v>0.167916666665406</c:v>
                </c:pt>
                <c:pt idx="6564">
                  <c:v>0.167951388888469</c:v>
                </c:pt>
                <c:pt idx="6565">
                  <c:v>0.16797453703475199</c:v>
                </c:pt>
                <c:pt idx="6566">
                  <c:v>0.167997685181035</c:v>
                </c:pt>
                <c:pt idx="6567">
                  <c:v>0.16802083332731901</c:v>
                </c:pt>
                <c:pt idx="6568">
                  <c:v>0.16804398148087801</c:v>
                </c:pt>
                <c:pt idx="6569">
                  <c:v>0.168067129627161</c:v>
                </c:pt>
                <c:pt idx="6570">
                  <c:v>0.168101851850224</c:v>
                </c:pt>
                <c:pt idx="6571">
                  <c:v>0.16812499999650801</c:v>
                </c:pt>
                <c:pt idx="6572">
                  <c:v>0.168148148142791</c:v>
                </c:pt>
                <c:pt idx="6573">
                  <c:v>0.16817129629635</c:v>
                </c:pt>
                <c:pt idx="6574">
                  <c:v>0.16819444444263401</c:v>
                </c:pt>
                <c:pt idx="6575">
                  <c:v>0.16822916666569701</c:v>
                </c:pt>
                <c:pt idx="6576">
                  <c:v>0.16825231481198</c:v>
                </c:pt>
                <c:pt idx="6577">
                  <c:v>0.16827546295826301</c:v>
                </c:pt>
                <c:pt idx="6578">
                  <c:v>0.168298611104547</c:v>
                </c:pt>
                <c:pt idx="6579">
                  <c:v>0.168321759258106</c:v>
                </c:pt>
                <c:pt idx="6580">
                  <c:v>0.168356481481169</c:v>
                </c:pt>
                <c:pt idx="6581">
                  <c:v>0.16837962962745201</c:v>
                </c:pt>
                <c:pt idx="6582">
                  <c:v>0.168402777773736</c:v>
                </c:pt>
                <c:pt idx="6583">
                  <c:v>0.16842592592001901</c:v>
                </c:pt>
                <c:pt idx="6584">
                  <c:v>0.16844907407357801</c:v>
                </c:pt>
                <c:pt idx="6585">
                  <c:v>0.16847222221986199</c:v>
                </c:pt>
                <c:pt idx="6586">
                  <c:v>0.16850694444292499</c:v>
                </c:pt>
                <c:pt idx="6587">
                  <c:v>0.16853009258920801</c:v>
                </c:pt>
                <c:pt idx="6588">
                  <c:v>0.16855324073549099</c:v>
                </c:pt>
                <c:pt idx="6589">
                  <c:v>0.16857638888177501</c:v>
                </c:pt>
                <c:pt idx="6590">
                  <c:v>0.16859953703533401</c:v>
                </c:pt>
                <c:pt idx="6591">
                  <c:v>0.16863425925839701</c:v>
                </c:pt>
                <c:pt idx="6592">
                  <c:v>0.16865740740467999</c:v>
                </c:pt>
                <c:pt idx="6593">
                  <c:v>0.16868055555096401</c:v>
                </c:pt>
                <c:pt idx="6594">
                  <c:v>0.16870370369724699</c:v>
                </c:pt>
                <c:pt idx="6595">
                  <c:v>0.16872685185080599</c:v>
                </c:pt>
                <c:pt idx="6596">
                  <c:v>0.16876157407386899</c:v>
                </c:pt>
                <c:pt idx="6597">
                  <c:v>0.16878472222015301</c:v>
                </c:pt>
                <c:pt idx="6598">
                  <c:v>0.16880787036643599</c:v>
                </c:pt>
                <c:pt idx="6599">
                  <c:v>0.16883101851271901</c:v>
                </c:pt>
                <c:pt idx="6600">
                  <c:v>0.168854166666279</c:v>
                </c:pt>
                <c:pt idx="6601">
                  <c:v>0.16887731481256199</c:v>
                </c:pt>
                <c:pt idx="6602">
                  <c:v>0.16891203703562499</c:v>
                </c:pt>
                <c:pt idx="6603">
                  <c:v>0.168935185181908</c:v>
                </c:pt>
                <c:pt idx="6604">
                  <c:v>0.16895833332819199</c:v>
                </c:pt>
                <c:pt idx="6605">
                  <c:v>0.168981481474475</c:v>
                </c:pt>
                <c:pt idx="6606">
                  <c:v>0.169004629628034</c:v>
                </c:pt>
                <c:pt idx="6607">
                  <c:v>0.169039351851097</c:v>
                </c:pt>
                <c:pt idx="6608">
                  <c:v>0.16906249999738099</c:v>
                </c:pt>
                <c:pt idx="6609">
                  <c:v>0.169085648143664</c:v>
                </c:pt>
                <c:pt idx="6610">
                  <c:v>0.16910879628994699</c:v>
                </c:pt>
                <c:pt idx="6611">
                  <c:v>0.16913194444350699</c:v>
                </c:pt>
                <c:pt idx="6612">
                  <c:v>0.16916666666656999</c:v>
                </c:pt>
                <c:pt idx="6613">
                  <c:v>0.169189814812853</c:v>
                </c:pt>
                <c:pt idx="6614">
                  <c:v>0.16921296295913599</c:v>
                </c:pt>
                <c:pt idx="6615">
                  <c:v>0.16923611110542</c:v>
                </c:pt>
                <c:pt idx="6616">
                  <c:v>0.169259259258979</c:v>
                </c:pt>
                <c:pt idx="6617">
                  <c:v>0.16928240740526199</c:v>
                </c:pt>
                <c:pt idx="6618">
                  <c:v>0.16931712962832501</c:v>
                </c:pt>
                <c:pt idx="6619">
                  <c:v>0.169340277774609</c:v>
                </c:pt>
                <c:pt idx="6620">
                  <c:v>0.16936342592089201</c:v>
                </c:pt>
                <c:pt idx="6621">
                  <c:v>0.169386574067175</c:v>
                </c:pt>
                <c:pt idx="6622">
                  <c:v>0.169409722220735</c:v>
                </c:pt>
                <c:pt idx="6623">
                  <c:v>0.169444444443798</c:v>
                </c:pt>
                <c:pt idx="6624">
                  <c:v>0.16946759259008101</c:v>
                </c:pt>
                <c:pt idx="6625">
                  <c:v>0.169490740736364</c:v>
                </c:pt>
                <c:pt idx="6626">
                  <c:v>0.16951388888264801</c:v>
                </c:pt>
                <c:pt idx="6627">
                  <c:v>0.16953703703620701</c:v>
                </c:pt>
                <c:pt idx="6628">
                  <c:v>0.16957175925927001</c:v>
                </c:pt>
                <c:pt idx="6629">
                  <c:v>0.169594907405553</c:v>
                </c:pt>
                <c:pt idx="6630">
                  <c:v>0.16961805555183701</c:v>
                </c:pt>
                <c:pt idx="6631">
                  <c:v>0.16964120369812</c:v>
                </c:pt>
                <c:pt idx="6632">
                  <c:v>0.169664351851679</c:v>
                </c:pt>
                <c:pt idx="6633">
                  <c:v>0.16969907406746601</c:v>
                </c:pt>
                <c:pt idx="6634">
                  <c:v>0.16972222222102601</c:v>
                </c:pt>
                <c:pt idx="6635">
                  <c:v>0.169745370367309</c:v>
                </c:pt>
                <c:pt idx="6636">
                  <c:v>0.16976851851359201</c:v>
                </c:pt>
                <c:pt idx="6637">
                  <c:v>0.16979166665987599</c:v>
                </c:pt>
                <c:pt idx="6638">
                  <c:v>0.16981481481343499</c:v>
                </c:pt>
                <c:pt idx="6639">
                  <c:v>0.16984953703649799</c:v>
                </c:pt>
                <c:pt idx="6640">
                  <c:v>0.16987268518278101</c:v>
                </c:pt>
                <c:pt idx="6641">
                  <c:v>0.16989583332906499</c:v>
                </c:pt>
                <c:pt idx="6642">
                  <c:v>0.16991898147534801</c:v>
                </c:pt>
                <c:pt idx="6643">
                  <c:v>0.16994212962890701</c:v>
                </c:pt>
                <c:pt idx="6644">
                  <c:v>0.16997685184469499</c:v>
                </c:pt>
                <c:pt idx="6645">
                  <c:v>0.16999999999825399</c:v>
                </c:pt>
                <c:pt idx="6646">
                  <c:v>0.17002314814453701</c:v>
                </c:pt>
                <c:pt idx="6647">
                  <c:v>0.17004629629081999</c:v>
                </c:pt>
                <c:pt idx="6648">
                  <c:v>0.17006944444437999</c:v>
                </c:pt>
                <c:pt idx="6649">
                  <c:v>0.17009259259066301</c:v>
                </c:pt>
                <c:pt idx="6650">
                  <c:v>0.170127314813726</c:v>
                </c:pt>
                <c:pt idx="6651">
                  <c:v>0.17015046296000899</c:v>
                </c:pt>
                <c:pt idx="6652">
                  <c:v>0.170173611106293</c:v>
                </c:pt>
                <c:pt idx="6653">
                  <c:v>0.17019675925257599</c:v>
                </c:pt>
                <c:pt idx="6654">
                  <c:v>0.17021990740613499</c:v>
                </c:pt>
                <c:pt idx="6655">
                  <c:v>0.17025462962919799</c:v>
                </c:pt>
                <c:pt idx="6656">
                  <c:v>0.170277777775482</c:v>
                </c:pt>
                <c:pt idx="6657">
                  <c:v>0.17030092592176499</c:v>
                </c:pt>
                <c:pt idx="6658">
                  <c:v>0.170324074068048</c:v>
                </c:pt>
                <c:pt idx="6659">
                  <c:v>0.170347222221608</c:v>
                </c:pt>
                <c:pt idx="6660">
                  <c:v>0.17038194443739499</c:v>
                </c:pt>
                <c:pt idx="6661">
                  <c:v>0.17040509259095399</c:v>
                </c:pt>
                <c:pt idx="6662">
                  <c:v>0.170428240737238</c:v>
                </c:pt>
                <c:pt idx="6663">
                  <c:v>0.17045138888352099</c:v>
                </c:pt>
                <c:pt idx="6664">
                  <c:v>0.17047453703707999</c:v>
                </c:pt>
                <c:pt idx="6665">
                  <c:v>0.170497685183364</c:v>
                </c:pt>
                <c:pt idx="6666">
                  <c:v>0.170532407406427</c:v>
                </c:pt>
                <c:pt idx="6667">
                  <c:v>0.17055555555270999</c:v>
                </c:pt>
                <c:pt idx="6668">
                  <c:v>0.170578703698993</c:v>
                </c:pt>
                <c:pt idx="6669">
                  <c:v>0.17060185184527701</c:v>
                </c:pt>
                <c:pt idx="6670">
                  <c:v>0.17062499999883601</c:v>
                </c:pt>
                <c:pt idx="6671">
                  <c:v>0.17065972222189901</c:v>
                </c:pt>
                <c:pt idx="6672">
                  <c:v>0.170682870368182</c:v>
                </c:pt>
                <c:pt idx="6673">
                  <c:v>0.17070601851446601</c:v>
                </c:pt>
                <c:pt idx="6674">
                  <c:v>0.170729166660749</c:v>
                </c:pt>
                <c:pt idx="6675">
                  <c:v>0.170752314814308</c:v>
                </c:pt>
                <c:pt idx="6676">
                  <c:v>0.17078703703009501</c:v>
                </c:pt>
                <c:pt idx="6677">
                  <c:v>0.17081018518365501</c:v>
                </c:pt>
                <c:pt idx="6678">
                  <c:v>0.170833333329938</c:v>
                </c:pt>
                <c:pt idx="6679">
                  <c:v>0.17085648147622101</c:v>
                </c:pt>
                <c:pt idx="6680">
                  <c:v>0.170879629622505</c:v>
                </c:pt>
                <c:pt idx="6681">
                  <c:v>0.170902777776064</c:v>
                </c:pt>
                <c:pt idx="6682">
                  <c:v>0.170937499999127</c:v>
                </c:pt>
                <c:pt idx="6683">
                  <c:v>0.17096064814541001</c:v>
                </c:pt>
                <c:pt idx="6684">
                  <c:v>0.170983796291694</c:v>
                </c:pt>
                <c:pt idx="6685">
                  <c:v>0.17100694443797701</c:v>
                </c:pt>
                <c:pt idx="6686">
                  <c:v>0.17103009259153601</c:v>
                </c:pt>
                <c:pt idx="6687">
                  <c:v>0.17106481481459901</c:v>
                </c:pt>
                <c:pt idx="6688">
                  <c:v>0.17108796296088299</c:v>
                </c:pt>
                <c:pt idx="6689">
                  <c:v>0.17111111110716601</c:v>
                </c:pt>
                <c:pt idx="6690">
                  <c:v>0.17113425925344899</c:v>
                </c:pt>
                <c:pt idx="6691">
                  <c:v>0.17115740740700899</c:v>
                </c:pt>
                <c:pt idx="6692">
                  <c:v>0.17119212962279601</c:v>
                </c:pt>
                <c:pt idx="6693">
                  <c:v>0.17121527777635501</c:v>
                </c:pt>
                <c:pt idx="6694">
                  <c:v>0.17123842592263799</c:v>
                </c:pt>
                <c:pt idx="6695">
                  <c:v>0.17126157406892201</c:v>
                </c:pt>
                <c:pt idx="6696">
                  <c:v>0.17128472221520499</c:v>
                </c:pt>
                <c:pt idx="6697">
                  <c:v>0.17130787036876399</c:v>
                </c:pt>
                <c:pt idx="6698">
                  <c:v>0.17134259259182699</c:v>
                </c:pt>
                <c:pt idx="6699">
                  <c:v>0.17136574073811101</c:v>
                </c:pt>
                <c:pt idx="6700">
                  <c:v>0.17138888888439399</c:v>
                </c:pt>
                <c:pt idx="6701">
                  <c:v>0.17141203703067701</c:v>
                </c:pt>
                <c:pt idx="6702">
                  <c:v>0.171435185184237</c:v>
                </c:pt>
                <c:pt idx="6703">
                  <c:v>0.17145833333051999</c:v>
                </c:pt>
                <c:pt idx="6704">
                  <c:v>0.17149305555358299</c:v>
                </c:pt>
                <c:pt idx="6705">
                  <c:v>0.171516203699866</c:v>
                </c:pt>
                <c:pt idx="6706">
                  <c:v>0.17153935184614999</c:v>
                </c:pt>
                <c:pt idx="6707">
                  <c:v>0.17156249999970899</c:v>
                </c:pt>
                <c:pt idx="6708">
                  <c:v>0.171585648145992</c:v>
                </c:pt>
                <c:pt idx="6709">
                  <c:v>0.171620370369055</c:v>
                </c:pt>
                <c:pt idx="6710">
                  <c:v>0.17164351851533899</c:v>
                </c:pt>
                <c:pt idx="6711">
                  <c:v>0.171666666661622</c:v>
                </c:pt>
                <c:pt idx="6712">
                  <c:v>0.17168981480790499</c:v>
                </c:pt>
                <c:pt idx="6713">
                  <c:v>0.17171296296146499</c:v>
                </c:pt>
                <c:pt idx="6714">
                  <c:v>0.171736111107748</c:v>
                </c:pt>
                <c:pt idx="6715">
                  <c:v>0.171770833330811</c:v>
                </c:pt>
                <c:pt idx="6716">
                  <c:v>0.17179398147709399</c:v>
                </c:pt>
                <c:pt idx="6717">
                  <c:v>0.171817129623378</c:v>
                </c:pt>
                <c:pt idx="6718">
                  <c:v>0.171840277776937</c:v>
                </c:pt>
                <c:pt idx="6719">
                  <c:v>0.17186342592321999</c:v>
                </c:pt>
                <c:pt idx="6720">
                  <c:v>0.171886574069504</c:v>
                </c:pt>
                <c:pt idx="6721">
                  <c:v>0.171921296292567</c:v>
                </c:pt>
                <c:pt idx="6722">
                  <c:v>0.17194444443885001</c:v>
                </c:pt>
                <c:pt idx="6723">
                  <c:v>0.17196759259240901</c:v>
                </c:pt>
                <c:pt idx="6724">
                  <c:v>0.171990740738693</c:v>
                </c:pt>
                <c:pt idx="6725">
                  <c:v>0.17201388888497601</c:v>
                </c:pt>
                <c:pt idx="6726">
                  <c:v>0.17204861110803901</c:v>
                </c:pt>
                <c:pt idx="6727">
                  <c:v>0.172071759254322</c:v>
                </c:pt>
                <c:pt idx="6728">
                  <c:v>0.17209490740060601</c:v>
                </c:pt>
                <c:pt idx="6729">
                  <c:v>0.17211805555416501</c:v>
                </c:pt>
                <c:pt idx="6730">
                  <c:v>0.172141203700448</c:v>
                </c:pt>
                <c:pt idx="6731">
                  <c:v>0.17216435184673201</c:v>
                </c:pt>
                <c:pt idx="6732">
                  <c:v>0.17219907406979501</c:v>
                </c:pt>
                <c:pt idx="6733">
                  <c:v>0.172222222216078</c:v>
                </c:pt>
                <c:pt idx="6734">
                  <c:v>0.172245370369637</c:v>
                </c:pt>
                <c:pt idx="6735">
                  <c:v>0.17226851851592101</c:v>
                </c:pt>
                <c:pt idx="6736">
                  <c:v>0.172291666662204</c:v>
                </c:pt>
                <c:pt idx="6737">
                  <c:v>0.17231481480848701</c:v>
                </c:pt>
                <c:pt idx="6738">
                  <c:v>0.17234953703155001</c:v>
                </c:pt>
                <c:pt idx="6739">
                  <c:v>0.17237268518511001</c:v>
                </c:pt>
                <c:pt idx="6740">
                  <c:v>0.17239583333139299</c:v>
                </c:pt>
                <c:pt idx="6741">
                  <c:v>0.17241898147767601</c:v>
                </c:pt>
                <c:pt idx="6742">
                  <c:v>0.17244212962395999</c:v>
                </c:pt>
                <c:pt idx="6743">
                  <c:v>0.17247685184702299</c:v>
                </c:pt>
                <c:pt idx="6744">
                  <c:v>0.17249999999330601</c:v>
                </c:pt>
                <c:pt idx="6745">
                  <c:v>0.17252314814686501</c:v>
                </c:pt>
                <c:pt idx="6746">
                  <c:v>0.17254629629314899</c:v>
                </c:pt>
                <c:pt idx="6747">
                  <c:v>0.17256944443943201</c:v>
                </c:pt>
                <c:pt idx="6748">
                  <c:v>0.17260416666249501</c:v>
                </c:pt>
                <c:pt idx="6749">
                  <c:v>0.17262731480877799</c:v>
                </c:pt>
                <c:pt idx="6750">
                  <c:v>0.17265046296233799</c:v>
                </c:pt>
                <c:pt idx="6751">
                  <c:v>0.17267361110862101</c:v>
                </c:pt>
                <c:pt idx="6752">
                  <c:v>0.17269675925490399</c:v>
                </c:pt>
                <c:pt idx="6753">
                  <c:v>0.17271990740118801</c:v>
                </c:pt>
                <c:pt idx="6754">
                  <c:v>0.172754629624251</c:v>
                </c:pt>
                <c:pt idx="6755">
                  <c:v>0.17277777777781</c:v>
                </c:pt>
                <c:pt idx="6756">
                  <c:v>0.17280092592409299</c:v>
                </c:pt>
                <c:pt idx="6757">
                  <c:v>0.172824074070377</c:v>
                </c:pt>
                <c:pt idx="6758">
                  <c:v>0.17284722221665999</c:v>
                </c:pt>
                <c:pt idx="6759">
                  <c:v>0.17288194443972299</c:v>
                </c:pt>
                <c:pt idx="6760">
                  <c:v>0.172905092586007</c:v>
                </c:pt>
                <c:pt idx="6761">
                  <c:v>0.172928240739566</c:v>
                </c:pt>
                <c:pt idx="6762">
                  <c:v>0.17295138888584899</c:v>
                </c:pt>
                <c:pt idx="6763">
                  <c:v>0.172974537032133</c:v>
                </c:pt>
                <c:pt idx="6764">
                  <c:v>0.17299768517841599</c:v>
                </c:pt>
                <c:pt idx="6765">
                  <c:v>0.17303240740147899</c:v>
                </c:pt>
                <c:pt idx="6766">
                  <c:v>0.17305555555503799</c:v>
                </c:pt>
                <c:pt idx="6767">
                  <c:v>0.173078703701322</c:v>
                </c:pt>
                <c:pt idx="6768">
                  <c:v>0.17310185184760499</c:v>
                </c:pt>
                <c:pt idx="6769">
                  <c:v>0.173124999993888</c:v>
                </c:pt>
                <c:pt idx="6770">
                  <c:v>0.173148148147448</c:v>
                </c:pt>
                <c:pt idx="6771">
                  <c:v>0.17318287036323499</c:v>
                </c:pt>
                <c:pt idx="6772">
                  <c:v>0.17320601851679401</c:v>
                </c:pt>
                <c:pt idx="6773">
                  <c:v>0.173229166663077</c:v>
                </c:pt>
                <c:pt idx="6774">
                  <c:v>0.17325231480936101</c:v>
                </c:pt>
                <c:pt idx="6775">
                  <c:v>0.17327546296292001</c:v>
                </c:pt>
                <c:pt idx="6776">
                  <c:v>0.173310185178707</c:v>
                </c:pt>
                <c:pt idx="6777">
                  <c:v>0.173333333332266</c:v>
                </c:pt>
                <c:pt idx="6778">
                  <c:v>0.17335648147855001</c:v>
                </c:pt>
                <c:pt idx="6779">
                  <c:v>0.173379629624833</c:v>
                </c:pt>
                <c:pt idx="6780">
                  <c:v>0.17340277777111601</c:v>
                </c:pt>
                <c:pt idx="6781">
                  <c:v>0.17342592592467501</c:v>
                </c:pt>
                <c:pt idx="6782">
                  <c:v>0.17346064814773901</c:v>
                </c:pt>
                <c:pt idx="6783">
                  <c:v>0.173483796294022</c:v>
                </c:pt>
                <c:pt idx="6784">
                  <c:v>0.17350694444030501</c:v>
                </c:pt>
                <c:pt idx="6785">
                  <c:v>0.173530092586589</c:v>
                </c:pt>
                <c:pt idx="6786">
                  <c:v>0.173553240740148</c:v>
                </c:pt>
                <c:pt idx="6787">
                  <c:v>0.17358796295593501</c:v>
                </c:pt>
                <c:pt idx="6788">
                  <c:v>0.17361111110949401</c:v>
                </c:pt>
                <c:pt idx="6789">
                  <c:v>0.173634259255778</c:v>
                </c:pt>
                <c:pt idx="6790">
                  <c:v>0.17365740740206101</c:v>
                </c:pt>
                <c:pt idx="6791">
                  <c:v>0.17368055555562001</c:v>
                </c:pt>
                <c:pt idx="6792">
                  <c:v>0.173715277771407</c:v>
                </c:pt>
                <c:pt idx="6793">
                  <c:v>0.17373842592496699</c:v>
                </c:pt>
                <c:pt idx="6794">
                  <c:v>0.17376157407125001</c:v>
                </c:pt>
                <c:pt idx="6795">
                  <c:v>0.17378472221753299</c:v>
                </c:pt>
                <c:pt idx="6796">
                  <c:v>0.17380787036381701</c:v>
                </c:pt>
                <c:pt idx="6797">
                  <c:v>0.17383101851737601</c:v>
                </c:pt>
                <c:pt idx="6798">
                  <c:v>0.17386574074043901</c:v>
                </c:pt>
                <c:pt idx="6799">
                  <c:v>0.17388888888672199</c:v>
                </c:pt>
                <c:pt idx="6800">
                  <c:v>0.17391203703300601</c:v>
                </c:pt>
                <c:pt idx="6801">
                  <c:v>0.17393518517928899</c:v>
                </c:pt>
                <c:pt idx="6802">
                  <c:v>0.17395833333284799</c:v>
                </c:pt>
                <c:pt idx="6803">
                  <c:v>0.17399305554863501</c:v>
                </c:pt>
                <c:pt idx="6804">
                  <c:v>0.174016203702195</c:v>
                </c:pt>
                <c:pt idx="6805">
                  <c:v>0.17403935184847799</c:v>
                </c:pt>
                <c:pt idx="6806">
                  <c:v>0.17406249999476101</c:v>
                </c:pt>
                <c:pt idx="6807">
                  <c:v>0.17408564814104499</c:v>
                </c:pt>
                <c:pt idx="6808">
                  <c:v>0.17410879629460399</c:v>
                </c:pt>
                <c:pt idx="6809">
                  <c:v>0.17414351851766699</c:v>
                </c:pt>
                <c:pt idx="6810">
                  <c:v>0.17416666666395</c:v>
                </c:pt>
                <c:pt idx="6811">
                  <c:v>0.17418981481023399</c:v>
                </c:pt>
                <c:pt idx="6812">
                  <c:v>0.174212962956517</c:v>
                </c:pt>
                <c:pt idx="6813">
                  <c:v>0.174236111110076</c:v>
                </c:pt>
                <c:pt idx="6814">
                  <c:v>0.174270833333139</c:v>
                </c:pt>
                <c:pt idx="6815">
                  <c:v>0.17429398147942299</c:v>
                </c:pt>
                <c:pt idx="6816">
                  <c:v>0.174317129625706</c:v>
                </c:pt>
                <c:pt idx="6817">
                  <c:v>0.17434027777198899</c:v>
                </c:pt>
                <c:pt idx="6818">
                  <c:v>0.17436342592554899</c:v>
                </c:pt>
                <c:pt idx="6819">
                  <c:v>0.174398148141336</c:v>
                </c:pt>
                <c:pt idx="6820">
                  <c:v>0.174421296294895</c:v>
                </c:pt>
                <c:pt idx="6821">
                  <c:v>0.17444444444117799</c:v>
                </c:pt>
                <c:pt idx="6822">
                  <c:v>0.174467592587462</c:v>
                </c:pt>
                <c:pt idx="6823">
                  <c:v>0.17449074073374499</c:v>
                </c:pt>
                <c:pt idx="6824">
                  <c:v>0.17452546295680799</c:v>
                </c:pt>
                <c:pt idx="6825">
                  <c:v>0.17454861111036701</c:v>
                </c:pt>
                <c:pt idx="6826">
                  <c:v>0.174571759256651</c:v>
                </c:pt>
                <c:pt idx="6827">
                  <c:v>0.17459490740293401</c:v>
                </c:pt>
                <c:pt idx="6828">
                  <c:v>0.174618055549217</c:v>
                </c:pt>
                <c:pt idx="6829">
                  <c:v>0.174641203702777</c:v>
                </c:pt>
                <c:pt idx="6830">
                  <c:v>0.17467592592584</c:v>
                </c:pt>
                <c:pt idx="6831">
                  <c:v>0.17469907407212301</c:v>
                </c:pt>
                <c:pt idx="6832">
                  <c:v>0.174722222218406</c:v>
                </c:pt>
                <c:pt idx="6833">
                  <c:v>0.17474537036469001</c:v>
                </c:pt>
                <c:pt idx="6834">
                  <c:v>0.17476851851824901</c:v>
                </c:pt>
                <c:pt idx="6835">
                  <c:v>0.174791666664532</c:v>
                </c:pt>
                <c:pt idx="6836">
                  <c:v>0.174826388887595</c:v>
                </c:pt>
                <c:pt idx="6837">
                  <c:v>0.17484953703387901</c:v>
                </c:pt>
                <c:pt idx="6838">
                  <c:v>0.174872685180162</c:v>
                </c:pt>
                <c:pt idx="6839">
                  <c:v>0.17489583332644501</c:v>
                </c:pt>
                <c:pt idx="6840">
                  <c:v>0.17491898148000501</c:v>
                </c:pt>
                <c:pt idx="6841">
                  <c:v>0.174942129626288</c:v>
                </c:pt>
                <c:pt idx="6842">
                  <c:v>0.174976851849351</c:v>
                </c:pt>
                <c:pt idx="6843">
                  <c:v>0.17499999999563401</c:v>
                </c:pt>
                <c:pt idx="6844">
                  <c:v>0.17502314814191799</c:v>
                </c:pt>
                <c:pt idx="6845">
                  <c:v>0.17504629629547699</c:v>
                </c:pt>
                <c:pt idx="6846">
                  <c:v>0.17506944444176001</c:v>
                </c:pt>
                <c:pt idx="6847">
                  <c:v>0.17510416666482301</c:v>
                </c:pt>
                <c:pt idx="6848">
                  <c:v>0.17512731481110699</c:v>
                </c:pt>
                <c:pt idx="6849">
                  <c:v>0.17515046295739001</c:v>
                </c:pt>
                <c:pt idx="6850">
                  <c:v>0.17517361111094901</c:v>
                </c:pt>
                <c:pt idx="6851">
                  <c:v>0.17519675925723299</c:v>
                </c:pt>
                <c:pt idx="6852">
                  <c:v>0.17521990740351601</c:v>
                </c:pt>
                <c:pt idx="6853">
                  <c:v>0.17525462962657901</c:v>
                </c:pt>
                <c:pt idx="6854">
                  <c:v>0.17527777777286199</c:v>
                </c:pt>
                <c:pt idx="6855">
                  <c:v>0.17530092591914601</c:v>
                </c:pt>
                <c:pt idx="6856">
                  <c:v>0.17532407407270501</c:v>
                </c:pt>
                <c:pt idx="6857">
                  <c:v>0.175358796295768</c:v>
                </c:pt>
                <c:pt idx="6858">
                  <c:v>0.17538194444205099</c:v>
                </c:pt>
                <c:pt idx="6859">
                  <c:v>0.175405092588335</c:v>
                </c:pt>
                <c:pt idx="6860">
                  <c:v>0.17542824073461799</c:v>
                </c:pt>
                <c:pt idx="6861">
                  <c:v>0.17545138888817699</c:v>
                </c:pt>
                <c:pt idx="6862">
                  <c:v>0.175474537034461</c:v>
                </c:pt>
                <c:pt idx="6863">
                  <c:v>0.175509259257524</c:v>
                </c:pt>
                <c:pt idx="6864">
                  <c:v>0.17553240740380699</c:v>
                </c:pt>
                <c:pt idx="6865">
                  <c:v>0.175555555550091</c:v>
                </c:pt>
                <c:pt idx="6866">
                  <c:v>0.17557870370365</c:v>
                </c:pt>
                <c:pt idx="6867">
                  <c:v>0.17560185184993299</c:v>
                </c:pt>
                <c:pt idx="6868">
                  <c:v>0.17563657407299599</c:v>
                </c:pt>
                <c:pt idx="6869">
                  <c:v>0.175659722219279</c:v>
                </c:pt>
                <c:pt idx="6870">
                  <c:v>0.17568287036556299</c:v>
                </c:pt>
                <c:pt idx="6871">
                  <c:v>0.175706018511846</c:v>
                </c:pt>
                <c:pt idx="6872">
                  <c:v>0.175729166665406</c:v>
                </c:pt>
                <c:pt idx="6873">
                  <c:v>0.17575231481168899</c:v>
                </c:pt>
                <c:pt idx="6874">
                  <c:v>0.17578703703475199</c:v>
                </c:pt>
                <c:pt idx="6875">
                  <c:v>0.175810185181035</c:v>
                </c:pt>
                <c:pt idx="6876">
                  <c:v>0.17583333332731901</c:v>
                </c:pt>
                <c:pt idx="6877">
                  <c:v>0.17585648148087801</c:v>
                </c:pt>
                <c:pt idx="6878">
                  <c:v>0.175879629627161</c:v>
                </c:pt>
                <c:pt idx="6879">
                  <c:v>0.175914351850224</c:v>
                </c:pt>
                <c:pt idx="6880">
                  <c:v>0.17593749999650801</c:v>
                </c:pt>
                <c:pt idx="6881">
                  <c:v>0.175960648142791</c:v>
                </c:pt>
                <c:pt idx="6882">
                  <c:v>0.17598379629635</c:v>
                </c:pt>
                <c:pt idx="6883">
                  <c:v>0.17600694444263401</c:v>
                </c:pt>
                <c:pt idx="6884">
                  <c:v>0.176030092588917</c:v>
                </c:pt>
                <c:pt idx="6885">
                  <c:v>0.17606481481198</c:v>
                </c:pt>
                <c:pt idx="6886">
                  <c:v>0.17608796295826301</c:v>
                </c:pt>
                <c:pt idx="6887">
                  <c:v>0.176111111104547</c:v>
                </c:pt>
                <c:pt idx="6888">
                  <c:v>0.176134259258106</c:v>
                </c:pt>
                <c:pt idx="6889">
                  <c:v>0.17615740740438901</c:v>
                </c:pt>
                <c:pt idx="6890">
                  <c:v>0.17619212962745201</c:v>
                </c:pt>
                <c:pt idx="6891">
                  <c:v>0.176215277773736</c:v>
                </c:pt>
                <c:pt idx="6892">
                  <c:v>0.17623842592001901</c:v>
                </c:pt>
                <c:pt idx="6893">
                  <c:v>0.17626157407357801</c:v>
                </c:pt>
                <c:pt idx="6894">
                  <c:v>0.17628472221986199</c:v>
                </c:pt>
                <c:pt idx="6895">
                  <c:v>0.17630787036614501</c:v>
                </c:pt>
                <c:pt idx="6896">
                  <c:v>0.17634259258920801</c:v>
                </c:pt>
                <c:pt idx="6897">
                  <c:v>0.17636574073549099</c:v>
                </c:pt>
                <c:pt idx="6898">
                  <c:v>0.17638888888177501</c:v>
                </c:pt>
                <c:pt idx="6899">
                  <c:v>0.17641203703533401</c:v>
                </c:pt>
                <c:pt idx="6900">
                  <c:v>0.17643518518161699</c:v>
                </c:pt>
                <c:pt idx="6901">
                  <c:v>0.17645833332790101</c:v>
                </c:pt>
                <c:pt idx="6902">
                  <c:v>0.17649305555096401</c:v>
                </c:pt>
                <c:pt idx="6903">
                  <c:v>0.17651620369724699</c:v>
                </c:pt>
                <c:pt idx="6904">
                  <c:v>0.17653935185080599</c:v>
                </c:pt>
                <c:pt idx="6905">
                  <c:v>0.17656249999709001</c:v>
                </c:pt>
                <c:pt idx="6906">
                  <c:v>0.17658564814337299</c:v>
                </c:pt>
                <c:pt idx="6907">
                  <c:v>0.17662037036643599</c:v>
                </c:pt>
                <c:pt idx="6908">
                  <c:v>0.17664351851271901</c:v>
                </c:pt>
                <c:pt idx="6909">
                  <c:v>0.176666666666279</c:v>
                </c:pt>
                <c:pt idx="6910">
                  <c:v>0.17668981481256199</c:v>
                </c:pt>
                <c:pt idx="6911">
                  <c:v>0.176712962958845</c:v>
                </c:pt>
                <c:pt idx="6912">
                  <c:v>0.176747685181908</c:v>
                </c:pt>
                <c:pt idx="6913">
                  <c:v>0.17677083332819199</c:v>
                </c:pt>
                <c:pt idx="6914">
                  <c:v>0.176793981474475</c:v>
                </c:pt>
                <c:pt idx="6915">
                  <c:v>0.176817129628034</c:v>
                </c:pt>
                <c:pt idx="6916">
                  <c:v>0.17684027777431799</c:v>
                </c:pt>
                <c:pt idx="6917">
                  <c:v>0.17687499999738099</c:v>
                </c:pt>
                <c:pt idx="6918">
                  <c:v>0.176898148143664</c:v>
                </c:pt>
                <c:pt idx="6919">
                  <c:v>0.17692129628994699</c:v>
                </c:pt>
                <c:pt idx="6920">
                  <c:v>0.17694444444350699</c:v>
                </c:pt>
                <c:pt idx="6921">
                  <c:v>0.17696759258979</c:v>
                </c:pt>
                <c:pt idx="6922">
                  <c:v>0.17699074073607299</c:v>
                </c:pt>
                <c:pt idx="6923">
                  <c:v>0.17702546295913599</c:v>
                </c:pt>
                <c:pt idx="6924">
                  <c:v>0.17704861110542</c:v>
                </c:pt>
                <c:pt idx="6925">
                  <c:v>0.177071759258979</c:v>
                </c:pt>
                <c:pt idx="6926">
                  <c:v>0.17709490740526199</c:v>
                </c:pt>
                <c:pt idx="6927">
                  <c:v>0.17712962962832501</c:v>
                </c:pt>
                <c:pt idx="6928">
                  <c:v>0.177152777774609</c:v>
                </c:pt>
                <c:pt idx="6929">
                  <c:v>0.17717592592089201</c:v>
                </c:pt>
                <c:pt idx="6930">
                  <c:v>0.177199074067175</c:v>
                </c:pt>
                <c:pt idx="6931">
                  <c:v>0.177222222220735</c:v>
                </c:pt>
                <c:pt idx="6932">
                  <c:v>0.17724537036701801</c:v>
                </c:pt>
                <c:pt idx="6933">
                  <c:v>0.17728009259008101</c:v>
                </c:pt>
                <c:pt idx="6934">
                  <c:v>0.177303240736364</c:v>
                </c:pt>
                <c:pt idx="6935">
                  <c:v>0.17732638888264801</c:v>
                </c:pt>
                <c:pt idx="6936">
                  <c:v>0.17734953703620701</c:v>
                </c:pt>
                <c:pt idx="6937">
                  <c:v>0.17737268518249</c:v>
                </c:pt>
                <c:pt idx="6938">
                  <c:v>0.177407407405553</c:v>
                </c:pt>
                <c:pt idx="6939">
                  <c:v>0.17743055555183701</c:v>
                </c:pt>
                <c:pt idx="6940">
                  <c:v>0.17745370369812</c:v>
                </c:pt>
                <c:pt idx="6941">
                  <c:v>0.177476851851679</c:v>
                </c:pt>
                <c:pt idx="6942">
                  <c:v>0.17749999999796301</c:v>
                </c:pt>
                <c:pt idx="6943">
                  <c:v>0.17753472222102601</c:v>
                </c:pt>
                <c:pt idx="6944">
                  <c:v>0.177557870367309</c:v>
                </c:pt>
                <c:pt idx="6945">
                  <c:v>0.17758101851359201</c:v>
                </c:pt>
                <c:pt idx="6946">
                  <c:v>0.17760416665987599</c:v>
                </c:pt>
                <c:pt idx="6947">
                  <c:v>0.17762731481343499</c:v>
                </c:pt>
                <c:pt idx="6948">
                  <c:v>0.17765046295971801</c:v>
                </c:pt>
                <c:pt idx="6949">
                  <c:v>0.17768518518278101</c:v>
                </c:pt>
                <c:pt idx="6950">
                  <c:v>0.17770833332906499</c:v>
                </c:pt>
                <c:pt idx="6951">
                  <c:v>0.17773148147534801</c:v>
                </c:pt>
                <c:pt idx="6952">
                  <c:v>0.17775462962890701</c:v>
                </c:pt>
                <c:pt idx="6953">
                  <c:v>0.17777777777519099</c:v>
                </c:pt>
                <c:pt idx="6954">
                  <c:v>0.17781249999825399</c:v>
                </c:pt>
                <c:pt idx="6955">
                  <c:v>0.17783564814453701</c:v>
                </c:pt>
                <c:pt idx="6956">
                  <c:v>0.17785879629081999</c:v>
                </c:pt>
                <c:pt idx="6957">
                  <c:v>0.17788194444437999</c:v>
                </c:pt>
                <c:pt idx="6958">
                  <c:v>0.17790509259066301</c:v>
                </c:pt>
                <c:pt idx="6959">
                  <c:v>0.17792824073694599</c:v>
                </c:pt>
                <c:pt idx="6960">
                  <c:v>0.17796296296000899</c:v>
                </c:pt>
                <c:pt idx="6961">
                  <c:v>0.177986111106293</c:v>
                </c:pt>
                <c:pt idx="6962">
                  <c:v>0.17800925925257599</c:v>
                </c:pt>
                <c:pt idx="6963">
                  <c:v>0.17803240740613499</c:v>
                </c:pt>
                <c:pt idx="6964">
                  <c:v>0.178055555552419</c:v>
                </c:pt>
                <c:pt idx="6965">
                  <c:v>0.17807870369870199</c:v>
                </c:pt>
                <c:pt idx="6966">
                  <c:v>0.17811342592176499</c:v>
                </c:pt>
                <c:pt idx="6967">
                  <c:v>0.178136574068048</c:v>
                </c:pt>
                <c:pt idx="6968">
                  <c:v>0.178159722221608</c:v>
                </c:pt>
                <c:pt idx="6969">
                  <c:v>0.17818287036789099</c:v>
                </c:pt>
                <c:pt idx="6970">
                  <c:v>0.178206018514175</c:v>
                </c:pt>
                <c:pt idx="6971">
                  <c:v>0.17822916666045799</c:v>
                </c:pt>
                <c:pt idx="6972">
                  <c:v>0.17826388888352099</c:v>
                </c:pt>
                <c:pt idx="6973">
                  <c:v>0.17828703703707999</c:v>
                </c:pt>
                <c:pt idx="6974">
                  <c:v>0.178310185183364</c:v>
                </c:pt>
                <c:pt idx="6975">
                  <c:v>0.17833333332964699</c:v>
                </c:pt>
                <c:pt idx="6976">
                  <c:v>0.17835648147593</c:v>
                </c:pt>
                <c:pt idx="6977">
                  <c:v>0.178391203698993</c:v>
                </c:pt>
                <c:pt idx="6978">
                  <c:v>0.17841435184527701</c:v>
                </c:pt>
                <c:pt idx="6979">
                  <c:v>0.17843749999883601</c:v>
                </c:pt>
                <c:pt idx="6980">
                  <c:v>0.178460648145119</c:v>
                </c:pt>
                <c:pt idx="6981">
                  <c:v>0.17848379629140301</c:v>
                </c:pt>
                <c:pt idx="6982">
                  <c:v>0.178506944437686</c:v>
                </c:pt>
                <c:pt idx="6983">
                  <c:v>0.178541666660749</c:v>
                </c:pt>
                <c:pt idx="6984">
                  <c:v>0.178564814814308</c:v>
                </c:pt>
                <c:pt idx="6985">
                  <c:v>0.17858796296059201</c:v>
                </c:pt>
                <c:pt idx="6986">
                  <c:v>0.178611111106875</c:v>
                </c:pt>
                <c:pt idx="6987">
                  <c:v>0.17863425925315801</c:v>
                </c:pt>
                <c:pt idx="6988">
                  <c:v>0.17865740740671801</c:v>
                </c:pt>
                <c:pt idx="6989">
                  <c:v>0.178692129622505</c:v>
                </c:pt>
                <c:pt idx="6990">
                  <c:v>0.178715277776064</c:v>
                </c:pt>
                <c:pt idx="6991">
                  <c:v>0.17873842592234701</c:v>
                </c:pt>
                <c:pt idx="6992">
                  <c:v>0.178761574068631</c:v>
                </c:pt>
                <c:pt idx="6993">
                  <c:v>0.17878472222219</c:v>
                </c:pt>
                <c:pt idx="6994">
                  <c:v>0.17880787036847301</c:v>
                </c:pt>
                <c:pt idx="6995">
                  <c:v>0.17884259259153601</c:v>
                </c:pt>
                <c:pt idx="6996">
                  <c:v>0.17886574073781999</c:v>
                </c:pt>
                <c:pt idx="6997">
                  <c:v>0.17888888888410301</c:v>
                </c:pt>
                <c:pt idx="6998">
                  <c:v>0.178912037030386</c:v>
                </c:pt>
                <c:pt idx="6999">
                  <c:v>0.17893518518394599</c:v>
                </c:pt>
                <c:pt idx="7000">
                  <c:v>0.17896990740700899</c:v>
                </c:pt>
                <c:pt idx="7001">
                  <c:v>0.17899305555329201</c:v>
                </c:pt>
                <c:pt idx="7002">
                  <c:v>0.17901620369957499</c:v>
                </c:pt>
                <c:pt idx="7003">
                  <c:v>0.17903935184585901</c:v>
                </c:pt>
                <c:pt idx="7004">
                  <c:v>0.17906249999941801</c:v>
                </c:pt>
                <c:pt idx="7005">
                  <c:v>0.17908564814570099</c:v>
                </c:pt>
                <c:pt idx="7006">
                  <c:v>0.17912037036876399</c:v>
                </c:pt>
                <c:pt idx="7007">
                  <c:v>0.17914351851504801</c:v>
                </c:pt>
                <c:pt idx="7008">
                  <c:v>0.17916666666133099</c:v>
                </c:pt>
                <c:pt idx="7009">
                  <c:v>0.17918981481488999</c:v>
                </c:pt>
                <c:pt idx="7010">
                  <c:v>0.179212962961174</c:v>
                </c:pt>
                <c:pt idx="7011">
                  <c:v>0.179247685184237</c:v>
                </c:pt>
                <c:pt idx="7012">
                  <c:v>0.17927083333051999</c:v>
                </c:pt>
                <c:pt idx="7013">
                  <c:v>0.179293981476803</c:v>
                </c:pt>
                <c:pt idx="7014">
                  <c:v>0.17931712962308699</c:v>
                </c:pt>
                <c:pt idx="7015">
                  <c:v>0.17934027777664599</c:v>
                </c:pt>
                <c:pt idx="7016">
                  <c:v>0.179363425922929</c:v>
                </c:pt>
                <c:pt idx="7017">
                  <c:v>0.179398148145992</c:v>
                </c:pt>
                <c:pt idx="7018">
                  <c:v>0.17942129629227599</c:v>
                </c:pt>
                <c:pt idx="7019">
                  <c:v>0.179444444438559</c:v>
                </c:pt>
                <c:pt idx="7020">
                  <c:v>0.179467592592118</c:v>
                </c:pt>
                <c:pt idx="7021">
                  <c:v>0.17949074073840199</c:v>
                </c:pt>
                <c:pt idx="7022">
                  <c:v>0.179513888884685</c:v>
                </c:pt>
                <c:pt idx="7023">
                  <c:v>0.179548611107748</c:v>
                </c:pt>
                <c:pt idx="7024">
                  <c:v>0.17957175925403099</c:v>
                </c:pt>
                <c:pt idx="7025">
                  <c:v>0.179594907400315</c:v>
                </c:pt>
                <c:pt idx="7026">
                  <c:v>0.179618055553874</c:v>
                </c:pt>
                <c:pt idx="7027">
                  <c:v>0.17964120370015699</c:v>
                </c:pt>
                <c:pt idx="7028">
                  <c:v>0.17967592592321999</c:v>
                </c:pt>
                <c:pt idx="7029">
                  <c:v>0.179699074069504</c:v>
                </c:pt>
                <c:pt idx="7030">
                  <c:v>0.17972222221578699</c:v>
                </c:pt>
                <c:pt idx="7031">
                  <c:v>0.17974537036934601</c:v>
                </c:pt>
                <c:pt idx="7032">
                  <c:v>0.17976851851563</c:v>
                </c:pt>
                <c:pt idx="7033">
                  <c:v>0.17979166666191301</c:v>
                </c:pt>
                <c:pt idx="7034">
                  <c:v>0.17982638888497601</c:v>
                </c:pt>
                <c:pt idx="7035">
                  <c:v>0.179849537031259</c:v>
                </c:pt>
                <c:pt idx="7036">
                  <c:v>0.179872685184819</c:v>
                </c:pt>
                <c:pt idx="7037">
                  <c:v>0.17989583333110201</c:v>
                </c:pt>
                <c:pt idx="7038">
                  <c:v>0.179918981477385</c:v>
                </c:pt>
                <c:pt idx="7039">
                  <c:v>0.179953703700448</c:v>
                </c:pt>
                <c:pt idx="7040">
                  <c:v>0.17997685184673201</c:v>
                </c:pt>
                <c:pt idx="7041">
                  <c:v>0.179999999993015</c:v>
                </c:pt>
                <c:pt idx="7042">
                  <c:v>0.180023148146574</c:v>
                </c:pt>
                <c:pt idx="7043">
                  <c:v>0.18004629629285801</c:v>
                </c:pt>
                <c:pt idx="7044">
                  <c:v>0.18008101851592101</c:v>
                </c:pt>
                <c:pt idx="7045">
                  <c:v>0.180104166662204</c:v>
                </c:pt>
                <c:pt idx="7046">
                  <c:v>0.18012731480848701</c:v>
                </c:pt>
                <c:pt idx="7047">
                  <c:v>0.18015046296204701</c:v>
                </c:pt>
                <c:pt idx="7048">
                  <c:v>0.18017361110833</c:v>
                </c:pt>
                <c:pt idx="7049">
                  <c:v>0.18020833333139299</c:v>
                </c:pt>
                <c:pt idx="7050">
                  <c:v>0.18023148147767601</c:v>
                </c:pt>
                <c:pt idx="7051">
                  <c:v>0.18025462962395999</c:v>
                </c:pt>
                <c:pt idx="7052">
                  <c:v>0.18027777777751899</c:v>
                </c:pt>
                <c:pt idx="7053">
                  <c:v>0.18030092592380201</c:v>
                </c:pt>
                <c:pt idx="7054">
                  <c:v>0.18032407407008599</c:v>
                </c:pt>
                <c:pt idx="7055">
                  <c:v>0.18035879629314899</c:v>
                </c:pt>
                <c:pt idx="7056">
                  <c:v>0.18038194443943201</c:v>
                </c:pt>
                <c:pt idx="7057">
                  <c:v>0.18040509258571499</c:v>
                </c:pt>
                <c:pt idx="7058">
                  <c:v>0.18042824073927499</c:v>
                </c:pt>
                <c:pt idx="7059">
                  <c:v>0.18045138888555801</c:v>
                </c:pt>
                <c:pt idx="7060">
                  <c:v>0.18047453703184099</c:v>
                </c:pt>
                <c:pt idx="7061">
                  <c:v>0.18050925925490399</c:v>
                </c:pt>
                <c:pt idx="7062">
                  <c:v>0.18053240740118801</c:v>
                </c:pt>
                <c:pt idx="7063">
                  <c:v>0.180555555554747</c:v>
                </c:pt>
                <c:pt idx="7064">
                  <c:v>0.18057870370102999</c:v>
                </c:pt>
                <c:pt idx="7065">
                  <c:v>0.180601851847314</c:v>
                </c:pt>
                <c:pt idx="7066">
                  <c:v>0.180636574070377</c:v>
                </c:pt>
                <c:pt idx="7067">
                  <c:v>0.18065972221665999</c:v>
                </c:pt>
                <c:pt idx="7068">
                  <c:v>0.18068287037021899</c:v>
                </c:pt>
                <c:pt idx="7069">
                  <c:v>0.180706018516503</c:v>
                </c:pt>
                <c:pt idx="7070">
                  <c:v>0.18072916666278599</c:v>
                </c:pt>
                <c:pt idx="7071">
                  <c:v>0.18076388888584899</c:v>
                </c:pt>
                <c:pt idx="7072">
                  <c:v>0.180787037032133</c:v>
                </c:pt>
                <c:pt idx="7073">
                  <c:v>0.18081018517841599</c:v>
                </c:pt>
                <c:pt idx="7074">
                  <c:v>0.18083333333197499</c:v>
                </c:pt>
                <c:pt idx="7075">
                  <c:v>0.180856481478259</c:v>
                </c:pt>
                <c:pt idx="7076">
                  <c:v>0.180891203701322</c:v>
                </c:pt>
                <c:pt idx="7077">
                  <c:v>0.18091435184760499</c:v>
                </c:pt>
                <c:pt idx="7078">
                  <c:v>0.180937499993888</c:v>
                </c:pt>
                <c:pt idx="7079">
                  <c:v>0.180960648147448</c:v>
                </c:pt>
                <c:pt idx="7080">
                  <c:v>0.18098379629373099</c:v>
                </c:pt>
                <c:pt idx="7081">
                  <c:v>0.181006944440014</c:v>
                </c:pt>
                <c:pt idx="7082">
                  <c:v>0.181041666663077</c:v>
                </c:pt>
                <c:pt idx="7083">
                  <c:v>0.18106481480936101</c:v>
                </c:pt>
                <c:pt idx="7084">
                  <c:v>0.18108796296292001</c:v>
                </c:pt>
                <c:pt idx="7085">
                  <c:v>0.181111111109203</c:v>
                </c:pt>
                <c:pt idx="7086">
                  <c:v>0.18113425925548701</c:v>
                </c:pt>
                <c:pt idx="7087">
                  <c:v>0.18116898147855001</c:v>
                </c:pt>
                <c:pt idx="7088">
                  <c:v>0.181192129624833</c:v>
                </c:pt>
                <c:pt idx="7089">
                  <c:v>0.18121527777111601</c:v>
                </c:pt>
                <c:pt idx="7090">
                  <c:v>0.18123842592467601</c:v>
                </c:pt>
                <c:pt idx="7091">
                  <c:v>0.181261574070959</c:v>
                </c:pt>
                <c:pt idx="7092">
                  <c:v>0.181296296294022</c:v>
                </c:pt>
                <c:pt idx="7093">
                  <c:v>0.18131944444030501</c:v>
                </c:pt>
                <c:pt idx="7094">
                  <c:v>0.181342592586589</c:v>
                </c:pt>
                <c:pt idx="7095">
                  <c:v>0.181365740740148</c:v>
                </c:pt>
                <c:pt idx="7096">
                  <c:v>0.18138888888643101</c:v>
                </c:pt>
                <c:pt idx="7097">
                  <c:v>0.181412037032715</c:v>
                </c:pt>
                <c:pt idx="7098">
                  <c:v>0.181446759255778</c:v>
                </c:pt>
                <c:pt idx="7099">
                  <c:v>0.18146990740206101</c:v>
                </c:pt>
                <c:pt idx="7100">
                  <c:v>0.18149305555562001</c:v>
                </c:pt>
                <c:pt idx="7101">
                  <c:v>0.18151620370190399</c:v>
                </c:pt>
                <c:pt idx="7102">
                  <c:v>0.18155092592496699</c:v>
                </c:pt>
                <c:pt idx="7103">
                  <c:v>0.18157407407125001</c:v>
                </c:pt>
                <c:pt idx="7104">
                  <c:v>0.18159722221753299</c:v>
                </c:pt>
                <c:pt idx="7105">
                  <c:v>0.18162037036381701</c:v>
                </c:pt>
                <c:pt idx="7106">
                  <c:v>0.18164351851737601</c:v>
                </c:pt>
                <c:pt idx="7107">
                  <c:v>0.18166666666365899</c:v>
                </c:pt>
                <c:pt idx="7108">
                  <c:v>0.18170138888672199</c:v>
                </c:pt>
                <c:pt idx="7109">
                  <c:v>0.18172453703300601</c:v>
                </c:pt>
                <c:pt idx="7110">
                  <c:v>0.18174768517928899</c:v>
                </c:pt>
                <c:pt idx="7111">
                  <c:v>0.18177083333284799</c:v>
                </c:pt>
                <c:pt idx="7112">
                  <c:v>0.18179398147913201</c:v>
                </c:pt>
                <c:pt idx="7113">
                  <c:v>0.181828703702195</c:v>
                </c:pt>
                <c:pt idx="7114">
                  <c:v>0.18185185184847799</c:v>
                </c:pt>
                <c:pt idx="7115">
                  <c:v>0.18187499999476101</c:v>
                </c:pt>
                <c:pt idx="7116">
                  <c:v>0.18189814814104499</c:v>
                </c:pt>
                <c:pt idx="7117">
                  <c:v>0.18192129629460399</c:v>
                </c:pt>
                <c:pt idx="7118">
                  <c:v>0.181944444440887</c:v>
                </c:pt>
                <c:pt idx="7119">
                  <c:v>0.18197916666395</c:v>
                </c:pt>
                <c:pt idx="7120">
                  <c:v>0.18200231481023399</c:v>
                </c:pt>
                <c:pt idx="7121">
                  <c:v>0.182025462956517</c:v>
                </c:pt>
                <c:pt idx="7122">
                  <c:v>0.182048611110076</c:v>
                </c:pt>
                <c:pt idx="7123">
                  <c:v>0.18207175925635999</c:v>
                </c:pt>
                <c:pt idx="7124">
                  <c:v>0.18210648147942299</c:v>
                </c:pt>
                <c:pt idx="7125">
                  <c:v>0.182129629625706</c:v>
                </c:pt>
                <c:pt idx="7126">
                  <c:v>0.18215277777198899</c:v>
                </c:pt>
                <c:pt idx="7127">
                  <c:v>0.18217592592554899</c:v>
                </c:pt>
                <c:pt idx="7128">
                  <c:v>0.182199074071832</c:v>
                </c:pt>
                <c:pt idx="7129">
                  <c:v>0.182233796294895</c:v>
                </c:pt>
                <c:pt idx="7130">
                  <c:v>0.18225694444117799</c:v>
                </c:pt>
                <c:pt idx="7131">
                  <c:v>0.182280092587462</c:v>
                </c:pt>
                <c:pt idx="7132">
                  <c:v>0.18230324073374499</c:v>
                </c:pt>
                <c:pt idx="7133">
                  <c:v>0.18232638888730399</c:v>
                </c:pt>
                <c:pt idx="7134">
                  <c:v>0.182349537033588</c:v>
                </c:pt>
                <c:pt idx="7135">
                  <c:v>0.182384259256651</c:v>
                </c:pt>
                <c:pt idx="7136">
                  <c:v>0.18240740740293401</c:v>
                </c:pt>
                <c:pt idx="7137">
                  <c:v>0.182430555549217</c:v>
                </c:pt>
                <c:pt idx="7138">
                  <c:v>0.182453703702777</c:v>
                </c:pt>
                <c:pt idx="7139">
                  <c:v>0.18247685184906001</c:v>
                </c:pt>
                <c:pt idx="7140">
                  <c:v>0.18251157407212301</c:v>
                </c:pt>
                <c:pt idx="7141">
                  <c:v>0.182534722218406</c:v>
                </c:pt>
                <c:pt idx="7142">
                  <c:v>0.18255787036469001</c:v>
                </c:pt>
                <c:pt idx="7143">
                  <c:v>0.18258101851824901</c:v>
                </c:pt>
                <c:pt idx="7144">
                  <c:v>0.182604166664532</c:v>
                </c:pt>
                <c:pt idx="7145">
                  <c:v>0.18262731481081601</c:v>
                </c:pt>
                <c:pt idx="7146">
                  <c:v>0.18266203703387901</c:v>
                </c:pt>
                <c:pt idx="7147">
                  <c:v>0.182685185180162</c:v>
                </c:pt>
                <c:pt idx="7148">
                  <c:v>0.18270833332644501</c:v>
                </c:pt>
                <c:pt idx="7149">
                  <c:v>0.18273148148000501</c:v>
                </c:pt>
                <c:pt idx="7150">
                  <c:v>0.182754629626288</c:v>
                </c:pt>
                <c:pt idx="7151">
                  <c:v>0.182789351849351</c:v>
                </c:pt>
                <c:pt idx="7152">
                  <c:v>0.18281249999563401</c:v>
                </c:pt>
                <c:pt idx="7153">
                  <c:v>0.18283564814191799</c:v>
                </c:pt>
                <c:pt idx="7154">
                  <c:v>0.18285879629547699</c:v>
                </c:pt>
                <c:pt idx="7155">
                  <c:v>0.18288194444176001</c:v>
                </c:pt>
                <c:pt idx="7156">
                  <c:v>0.18291666666482301</c:v>
                </c:pt>
                <c:pt idx="7157">
                  <c:v>0.18293981481110699</c:v>
                </c:pt>
                <c:pt idx="7158">
                  <c:v>0.18296296295739001</c:v>
                </c:pt>
                <c:pt idx="7159">
                  <c:v>0.18298611111094901</c:v>
                </c:pt>
                <c:pt idx="7160">
                  <c:v>0.18300925925723299</c:v>
                </c:pt>
                <c:pt idx="7161">
                  <c:v>0.18303240740351601</c:v>
                </c:pt>
                <c:pt idx="7162">
                  <c:v>0.18306712962657901</c:v>
                </c:pt>
                <c:pt idx="7163">
                  <c:v>0.18309027777286199</c:v>
                </c:pt>
                <c:pt idx="7164">
                  <c:v>0.18311342591914601</c:v>
                </c:pt>
                <c:pt idx="7165">
                  <c:v>0.18313657407270501</c:v>
                </c:pt>
                <c:pt idx="7166">
                  <c:v>0.18315972221898799</c:v>
                </c:pt>
                <c:pt idx="7167">
                  <c:v>0.183182870365272</c:v>
                </c:pt>
                <c:pt idx="7168">
                  <c:v>0.183217592588335</c:v>
                </c:pt>
                <c:pt idx="7169">
                  <c:v>0.18324074073461799</c:v>
                </c:pt>
                <c:pt idx="7170">
                  <c:v>0.18326388888817699</c:v>
                </c:pt>
                <c:pt idx="7171">
                  <c:v>0.183287037034461</c:v>
                </c:pt>
                <c:pt idx="7172">
                  <c:v>0.18331018518074399</c:v>
                </c:pt>
                <c:pt idx="7173">
                  <c:v>0.18334490740380699</c:v>
                </c:pt>
                <c:pt idx="7174">
                  <c:v>0.183368055550091</c:v>
                </c:pt>
                <c:pt idx="7175">
                  <c:v>0.18339120370365</c:v>
                </c:pt>
                <c:pt idx="7176">
                  <c:v>0.18341435184993299</c:v>
                </c:pt>
                <c:pt idx="7177">
                  <c:v>0.183437499996217</c:v>
                </c:pt>
                <c:pt idx="7178">
                  <c:v>0.18346064814249999</c:v>
                </c:pt>
                <c:pt idx="7179">
                  <c:v>0.18349537036556299</c:v>
                </c:pt>
                <c:pt idx="7180">
                  <c:v>0.183518518511846</c:v>
                </c:pt>
                <c:pt idx="7181">
                  <c:v>0.183541666665406</c:v>
                </c:pt>
                <c:pt idx="7182">
                  <c:v>0.18356481481168899</c:v>
                </c:pt>
                <c:pt idx="7183">
                  <c:v>0.183587962957972</c:v>
                </c:pt>
                <c:pt idx="7184">
                  <c:v>0.183622685181035</c:v>
                </c:pt>
                <c:pt idx="7185">
                  <c:v>0.18364583332731901</c:v>
                </c:pt>
                <c:pt idx="7186">
                  <c:v>0.18366898148087801</c:v>
                </c:pt>
                <c:pt idx="7187">
                  <c:v>0.183692129627161</c:v>
                </c:pt>
                <c:pt idx="7188">
                  <c:v>0.18371527777344501</c:v>
                </c:pt>
                <c:pt idx="7189">
                  <c:v>0.183738425919728</c:v>
                </c:pt>
                <c:pt idx="7190">
                  <c:v>0.183773148142791</c:v>
                </c:pt>
                <c:pt idx="7191">
                  <c:v>0.18379629629635</c:v>
                </c:pt>
                <c:pt idx="7192">
                  <c:v>0.18381944444263401</c:v>
                </c:pt>
                <c:pt idx="7193">
                  <c:v>0.183842592588917</c:v>
                </c:pt>
                <c:pt idx="7194">
                  <c:v>0.18386574073520001</c:v>
                </c:pt>
                <c:pt idx="7195">
                  <c:v>0.18388888888876001</c:v>
                </c:pt>
                <c:pt idx="7196">
                  <c:v>0.183923611104547</c:v>
                </c:pt>
                <c:pt idx="7197">
                  <c:v>0.183946759258106</c:v>
                </c:pt>
                <c:pt idx="7198">
                  <c:v>0.18396990740438901</c:v>
                </c:pt>
                <c:pt idx="7199">
                  <c:v>0.183993055550673</c:v>
                </c:pt>
                <c:pt idx="7200">
                  <c:v>0.184027777773736</c:v>
                </c:pt>
                <c:pt idx="7201">
                  <c:v>0.18405092592001901</c:v>
                </c:pt>
                <c:pt idx="7202">
                  <c:v>0.18407407407357801</c:v>
                </c:pt>
                <c:pt idx="7203">
                  <c:v>0.18409722221986199</c:v>
                </c:pt>
                <c:pt idx="7204">
                  <c:v>0.18413194444292499</c:v>
                </c:pt>
                <c:pt idx="7205">
                  <c:v>0.18415509258920801</c:v>
                </c:pt>
                <c:pt idx="7206">
                  <c:v>0.18417824073549099</c:v>
                </c:pt>
                <c:pt idx="7207">
                  <c:v>0.18420138888177501</c:v>
                </c:pt>
                <c:pt idx="7208">
                  <c:v>0.18422453703533401</c:v>
                </c:pt>
                <c:pt idx="7209">
                  <c:v>0.18425925925839701</c:v>
                </c:pt>
                <c:pt idx="7210">
                  <c:v>0.18428240740467999</c:v>
                </c:pt>
                <c:pt idx="7211">
                  <c:v>0.18430555555096401</c:v>
                </c:pt>
                <c:pt idx="7212">
                  <c:v>0.18432870369724699</c:v>
                </c:pt>
                <c:pt idx="7213">
                  <c:v>0.18435185185080599</c:v>
                </c:pt>
                <c:pt idx="7214">
                  <c:v>0.18438657407386899</c:v>
                </c:pt>
                <c:pt idx="7215">
                  <c:v>0.18440972222015301</c:v>
                </c:pt>
                <c:pt idx="7216">
                  <c:v>0.18443287036643599</c:v>
                </c:pt>
                <c:pt idx="7217">
                  <c:v>0.18445601851271901</c:v>
                </c:pt>
                <c:pt idx="7218">
                  <c:v>0.184479166666279</c:v>
                </c:pt>
                <c:pt idx="7219">
                  <c:v>0.18450231481256199</c:v>
                </c:pt>
                <c:pt idx="7220">
                  <c:v>0.18453703703562499</c:v>
                </c:pt>
                <c:pt idx="7221">
                  <c:v>0.184560185181908</c:v>
                </c:pt>
                <c:pt idx="7222">
                  <c:v>0.18458333332819199</c:v>
                </c:pt>
                <c:pt idx="7223">
                  <c:v>0.184606481474475</c:v>
                </c:pt>
                <c:pt idx="7224">
                  <c:v>0.184629629628034</c:v>
                </c:pt>
                <c:pt idx="7225">
                  <c:v>0.184664351851097</c:v>
                </c:pt>
                <c:pt idx="7226">
                  <c:v>0.18468749999738099</c:v>
                </c:pt>
                <c:pt idx="7227">
                  <c:v>0.184710648143664</c:v>
                </c:pt>
                <c:pt idx="7228">
                  <c:v>0.18473379628994699</c:v>
                </c:pt>
                <c:pt idx="7229">
                  <c:v>0.18475694444350699</c:v>
                </c:pt>
                <c:pt idx="7230">
                  <c:v>0.18478009258979</c:v>
                </c:pt>
                <c:pt idx="7231">
                  <c:v>0.184814814812853</c:v>
                </c:pt>
                <c:pt idx="7232">
                  <c:v>0.18483796295913599</c:v>
                </c:pt>
                <c:pt idx="7233">
                  <c:v>0.18486111110542</c:v>
                </c:pt>
                <c:pt idx="7234">
                  <c:v>0.184884259258979</c:v>
                </c:pt>
                <c:pt idx="7235">
                  <c:v>0.18490740740526199</c:v>
                </c:pt>
                <c:pt idx="7236">
                  <c:v>0.184930555551546</c:v>
                </c:pt>
                <c:pt idx="7237">
                  <c:v>0.184965277774609</c:v>
                </c:pt>
                <c:pt idx="7238">
                  <c:v>0.18498842592089201</c:v>
                </c:pt>
                <c:pt idx="7239">
                  <c:v>0.185011574067175</c:v>
                </c:pt>
                <c:pt idx="7240">
                  <c:v>0.185034722220735</c:v>
                </c:pt>
                <c:pt idx="7241">
                  <c:v>0.18505787036701801</c:v>
                </c:pt>
                <c:pt idx="7242">
                  <c:v>0.18509259259008101</c:v>
                </c:pt>
                <c:pt idx="7243">
                  <c:v>0.185115740736364</c:v>
                </c:pt>
                <c:pt idx="7244">
                  <c:v>0.18513888888264801</c:v>
                </c:pt>
                <c:pt idx="7245">
                  <c:v>0.18516203703620701</c:v>
                </c:pt>
                <c:pt idx="7246">
                  <c:v>0.18518518518249</c:v>
                </c:pt>
                <c:pt idx="7247">
                  <c:v>0.18520833332877401</c:v>
                </c:pt>
                <c:pt idx="7248">
                  <c:v>0.18524305555183701</c:v>
                </c:pt>
                <c:pt idx="7249">
                  <c:v>0.18526620369812</c:v>
                </c:pt>
                <c:pt idx="7250">
                  <c:v>0.185289351851679</c:v>
                </c:pt>
                <c:pt idx="7251">
                  <c:v>0.18531249999796301</c:v>
                </c:pt>
                <c:pt idx="7252">
                  <c:v>0.185335648144246</c:v>
                </c:pt>
                <c:pt idx="7253">
                  <c:v>0.18535879629052901</c:v>
                </c:pt>
                <c:pt idx="7254">
                  <c:v>0.18539351851359201</c:v>
                </c:pt>
                <c:pt idx="7255">
                  <c:v>0.18541666665987599</c:v>
                </c:pt>
                <c:pt idx="7256">
                  <c:v>0.18543981481343499</c:v>
                </c:pt>
                <c:pt idx="7257">
                  <c:v>0.18546296295971801</c:v>
                </c:pt>
                <c:pt idx="7258">
                  <c:v>0.18548611110600199</c:v>
                </c:pt>
                <c:pt idx="7259">
                  <c:v>0.18552083332906499</c:v>
                </c:pt>
                <c:pt idx="7260">
                  <c:v>0.18554398147534801</c:v>
                </c:pt>
                <c:pt idx="7261">
                  <c:v>0.18556712962890701</c:v>
                </c:pt>
                <c:pt idx="7262">
                  <c:v>0.18559027777519099</c:v>
                </c:pt>
                <c:pt idx="7263">
                  <c:v>0.18561342592147401</c:v>
                </c:pt>
                <c:pt idx="7264">
                  <c:v>0.18563657406775699</c:v>
                </c:pt>
                <c:pt idx="7265">
                  <c:v>0.18567129629081999</c:v>
                </c:pt>
                <c:pt idx="7266">
                  <c:v>0.18569444444437999</c:v>
                </c:pt>
                <c:pt idx="7267">
                  <c:v>0.18571759259066301</c:v>
                </c:pt>
                <c:pt idx="7268">
                  <c:v>0.18574074073694599</c:v>
                </c:pt>
                <c:pt idx="7269">
                  <c:v>0.18576388888323001</c:v>
                </c:pt>
                <c:pt idx="7270">
                  <c:v>0.185798611106293</c:v>
                </c:pt>
                <c:pt idx="7271">
                  <c:v>0.18582175925257599</c:v>
                </c:pt>
                <c:pt idx="7272">
                  <c:v>0.18584490740613499</c:v>
                </c:pt>
                <c:pt idx="7273">
                  <c:v>0.185868055552419</c:v>
                </c:pt>
                <c:pt idx="7274">
                  <c:v>0.18589120369870199</c:v>
                </c:pt>
                <c:pt idx="7275">
                  <c:v>0.185914351844986</c:v>
                </c:pt>
                <c:pt idx="7276">
                  <c:v>0.185949074068049</c:v>
                </c:pt>
                <c:pt idx="7277">
                  <c:v>0.185972222221608</c:v>
                </c:pt>
                <c:pt idx="7278">
                  <c:v>0.18599537036789099</c:v>
                </c:pt>
                <c:pt idx="7279">
                  <c:v>0.186018518514175</c:v>
                </c:pt>
                <c:pt idx="7280">
                  <c:v>0.18604166666045799</c:v>
                </c:pt>
                <c:pt idx="7281">
                  <c:v>0.18606481481401699</c:v>
                </c:pt>
                <c:pt idx="7282">
                  <c:v>0.18609953703707999</c:v>
                </c:pt>
                <c:pt idx="7283">
                  <c:v>0.186122685183364</c:v>
                </c:pt>
                <c:pt idx="7284">
                  <c:v>0.18614583332964699</c:v>
                </c:pt>
                <c:pt idx="7285">
                  <c:v>0.18616898147593</c:v>
                </c:pt>
                <c:pt idx="7286">
                  <c:v>0.186192129629489</c:v>
                </c:pt>
                <c:pt idx="7287">
                  <c:v>0.18622685184527701</c:v>
                </c:pt>
                <c:pt idx="7288">
                  <c:v>0.18624999999883601</c:v>
                </c:pt>
                <c:pt idx="7289">
                  <c:v>0.186273148145119</c:v>
                </c:pt>
                <c:pt idx="7290">
                  <c:v>0.18629629629140301</c:v>
                </c:pt>
                <c:pt idx="7291">
                  <c:v>0.186319444437686</c:v>
                </c:pt>
                <c:pt idx="7292">
                  <c:v>0.186342592591245</c:v>
                </c:pt>
                <c:pt idx="7293">
                  <c:v>0.186377314814308</c:v>
                </c:pt>
                <c:pt idx="7294">
                  <c:v>0.18640046296059201</c:v>
                </c:pt>
                <c:pt idx="7295">
                  <c:v>0.186423611106875</c:v>
                </c:pt>
                <c:pt idx="7296">
                  <c:v>0.18644675925315801</c:v>
                </c:pt>
                <c:pt idx="7297">
                  <c:v>0.18646990740671801</c:v>
                </c:pt>
                <c:pt idx="7298">
                  <c:v>0.186504629622505</c:v>
                </c:pt>
                <c:pt idx="7299">
                  <c:v>0.186527777776064</c:v>
                </c:pt>
                <c:pt idx="7300">
                  <c:v>0.18655092592234701</c:v>
                </c:pt>
                <c:pt idx="7301">
                  <c:v>0.186574074068631</c:v>
                </c:pt>
                <c:pt idx="7302">
                  <c:v>0.18659722222219</c:v>
                </c:pt>
                <c:pt idx="7303">
                  <c:v>0.18662037036847301</c:v>
                </c:pt>
                <c:pt idx="7304">
                  <c:v>0.18665509259153601</c:v>
                </c:pt>
                <c:pt idx="7305">
                  <c:v>0.18667824073781999</c:v>
                </c:pt>
                <c:pt idx="7306">
                  <c:v>0.18670138888410301</c:v>
                </c:pt>
                <c:pt idx="7307">
                  <c:v>0.186724537030386</c:v>
                </c:pt>
                <c:pt idx="7308">
                  <c:v>0.18674768518394599</c:v>
                </c:pt>
                <c:pt idx="7309">
                  <c:v>0.18678240740700899</c:v>
                </c:pt>
                <c:pt idx="7310">
                  <c:v>0.18680555555329201</c:v>
                </c:pt>
                <c:pt idx="7311">
                  <c:v>0.18682870369957499</c:v>
                </c:pt>
                <c:pt idx="7312">
                  <c:v>0.18685185184585901</c:v>
                </c:pt>
                <c:pt idx="7313">
                  <c:v>0.18687499999941801</c:v>
                </c:pt>
                <c:pt idx="7314">
                  <c:v>0.18690972221520499</c:v>
                </c:pt>
                <c:pt idx="7315">
                  <c:v>0.18693287036876399</c:v>
                </c:pt>
                <c:pt idx="7316">
                  <c:v>0.18695601851504801</c:v>
                </c:pt>
                <c:pt idx="7317">
                  <c:v>0.18697916666133099</c:v>
                </c:pt>
                <c:pt idx="7318">
                  <c:v>0.18700231481488999</c:v>
                </c:pt>
                <c:pt idx="7319">
                  <c:v>0.187025462961174</c:v>
                </c:pt>
                <c:pt idx="7320">
                  <c:v>0.187060185184237</c:v>
                </c:pt>
                <c:pt idx="7321">
                  <c:v>0.18708333333051999</c:v>
                </c:pt>
                <c:pt idx="7322">
                  <c:v>0.187106481476803</c:v>
                </c:pt>
                <c:pt idx="7323">
                  <c:v>0.18712962962308699</c:v>
                </c:pt>
                <c:pt idx="7324">
                  <c:v>0.18715277777664599</c:v>
                </c:pt>
                <c:pt idx="7325">
                  <c:v>0.18718749999970899</c:v>
                </c:pt>
                <c:pt idx="7326">
                  <c:v>0.187210648145992</c:v>
                </c:pt>
                <c:pt idx="7327">
                  <c:v>0.18723379629227599</c:v>
                </c:pt>
                <c:pt idx="7328">
                  <c:v>0.187256944438559</c:v>
                </c:pt>
                <c:pt idx="7329">
                  <c:v>0.187280092592118</c:v>
                </c:pt>
                <c:pt idx="7330">
                  <c:v>0.18730324073840199</c:v>
                </c:pt>
                <c:pt idx="7331">
                  <c:v>0.18733796296146499</c:v>
                </c:pt>
                <c:pt idx="7332">
                  <c:v>0.187361111107748</c:v>
                </c:pt>
                <c:pt idx="7333">
                  <c:v>0.18738425925403099</c:v>
                </c:pt>
                <c:pt idx="7334">
                  <c:v>0.187407407400315</c:v>
                </c:pt>
                <c:pt idx="7335">
                  <c:v>0.187430555553874</c:v>
                </c:pt>
                <c:pt idx="7336">
                  <c:v>0.187465277776937</c:v>
                </c:pt>
                <c:pt idx="7337">
                  <c:v>0.18748842592321999</c:v>
                </c:pt>
                <c:pt idx="7338">
                  <c:v>0.187511574069504</c:v>
                </c:pt>
                <c:pt idx="7339">
                  <c:v>0.18753472221578699</c:v>
                </c:pt>
                <c:pt idx="7340">
                  <c:v>0.18755787036934601</c:v>
                </c:pt>
                <c:pt idx="7341">
                  <c:v>0.18758101851563</c:v>
                </c:pt>
                <c:pt idx="7342">
                  <c:v>0.187615740738693</c:v>
                </c:pt>
                <c:pt idx="7343">
                  <c:v>0.18763888888497601</c:v>
                </c:pt>
                <c:pt idx="7344">
                  <c:v>0.187662037031259</c:v>
                </c:pt>
                <c:pt idx="7345">
                  <c:v>0.187685185184819</c:v>
                </c:pt>
                <c:pt idx="7346">
                  <c:v>0.18770833333110201</c:v>
                </c:pt>
                <c:pt idx="7347">
                  <c:v>0.18774305555416501</c:v>
                </c:pt>
                <c:pt idx="7348">
                  <c:v>0.187766203700448</c:v>
                </c:pt>
                <c:pt idx="7349">
                  <c:v>0.18778935184673201</c:v>
                </c:pt>
                <c:pt idx="7350">
                  <c:v>0.187812499993015</c:v>
                </c:pt>
                <c:pt idx="7351">
                  <c:v>0.187835648146574</c:v>
                </c:pt>
                <c:pt idx="7352">
                  <c:v>0.18785879629285801</c:v>
                </c:pt>
                <c:pt idx="7353">
                  <c:v>0.18789351851592101</c:v>
                </c:pt>
                <c:pt idx="7354">
                  <c:v>0.187916666662204</c:v>
                </c:pt>
                <c:pt idx="7355">
                  <c:v>0.18793981480848701</c:v>
                </c:pt>
                <c:pt idx="7356">
                  <c:v>0.18796296296204701</c:v>
                </c:pt>
                <c:pt idx="7357">
                  <c:v>0.18798611110833</c:v>
                </c:pt>
                <c:pt idx="7358">
                  <c:v>0.18802083333139299</c:v>
                </c:pt>
                <c:pt idx="7359">
                  <c:v>0.18804398147767601</c:v>
                </c:pt>
                <c:pt idx="7360">
                  <c:v>0.18806712962395999</c:v>
                </c:pt>
                <c:pt idx="7361">
                  <c:v>0.18809027777751899</c:v>
                </c:pt>
                <c:pt idx="7362">
                  <c:v>0.18811342592380201</c:v>
                </c:pt>
                <c:pt idx="7363">
                  <c:v>0.18813657407008599</c:v>
                </c:pt>
                <c:pt idx="7364">
                  <c:v>0.18817129629314899</c:v>
                </c:pt>
                <c:pt idx="7365">
                  <c:v>0.18819444443943201</c:v>
                </c:pt>
                <c:pt idx="7366">
                  <c:v>0.18821759258571499</c:v>
                </c:pt>
                <c:pt idx="7367">
                  <c:v>0.18824074073927499</c:v>
                </c:pt>
                <c:pt idx="7368">
                  <c:v>0.18826388888555801</c:v>
                </c:pt>
                <c:pt idx="7369">
                  <c:v>0.18828703703184099</c:v>
                </c:pt>
                <c:pt idx="7370">
                  <c:v>0.18832175925490399</c:v>
                </c:pt>
                <c:pt idx="7371">
                  <c:v>0.18834490740118801</c:v>
                </c:pt>
                <c:pt idx="7372">
                  <c:v>0.188368055554747</c:v>
                </c:pt>
                <c:pt idx="7373">
                  <c:v>0.18839120370102999</c:v>
                </c:pt>
                <c:pt idx="7374">
                  <c:v>0.188414351847314</c:v>
                </c:pt>
                <c:pt idx="7375">
                  <c:v>0.188449074070377</c:v>
                </c:pt>
                <c:pt idx="7376">
                  <c:v>0.18847222221665999</c:v>
                </c:pt>
                <c:pt idx="7377">
                  <c:v>0.18849537037021899</c:v>
                </c:pt>
                <c:pt idx="7378">
                  <c:v>0.188518518516503</c:v>
                </c:pt>
                <c:pt idx="7379">
                  <c:v>0.18854166666278599</c:v>
                </c:pt>
                <c:pt idx="7380">
                  <c:v>0.18857638888584899</c:v>
                </c:pt>
                <c:pt idx="7381">
                  <c:v>0.188599537032133</c:v>
                </c:pt>
                <c:pt idx="7382">
                  <c:v>0.18862268517841599</c:v>
                </c:pt>
                <c:pt idx="7383">
                  <c:v>0.18864583333197499</c:v>
                </c:pt>
                <c:pt idx="7384">
                  <c:v>0.188668981478259</c:v>
                </c:pt>
                <c:pt idx="7385">
                  <c:v>0.18869212962454199</c:v>
                </c:pt>
                <c:pt idx="7386">
                  <c:v>0.18872685184760499</c:v>
                </c:pt>
                <c:pt idx="7387">
                  <c:v>0.188749999993888</c:v>
                </c:pt>
                <c:pt idx="7388">
                  <c:v>0.188773148147448</c:v>
                </c:pt>
                <c:pt idx="7389">
                  <c:v>0.18879629629373099</c:v>
                </c:pt>
                <c:pt idx="7390">
                  <c:v>0.188819444440014</c:v>
                </c:pt>
                <c:pt idx="7391">
                  <c:v>0.18884259258629801</c:v>
                </c:pt>
                <c:pt idx="7392">
                  <c:v>0.18887731480936101</c:v>
                </c:pt>
                <c:pt idx="7393">
                  <c:v>0.18890046296292001</c:v>
                </c:pt>
                <c:pt idx="7394">
                  <c:v>0.188923611109203</c:v>
                </c:pt>
                <c:pt idx="7395">
                  <c:v>0.18894675925548701</c:v>
                </c:pt>
                <c:pt idx="7396">
                  <c:v>0.18896990740177</c:v>
                </c:pt>
                <c:pt idx="7397">
                  <c:v>0.189004629624833</c:v>
                </c:pt>
                <c:pt idx="7398">
                  <c:v>0.18902777777111601</c:v>
                </c:pt>
                <c:pt idx="7399">
                  <c:v>0.18905092592467501</c:v>
                </c:pt>
                <c:pt idx="7400">
                  <c:v>0.189074074070959</c:v>
                </c:pt>
                <c:pt idx="7401">
                  <c:v>0.18909722221724201</c:v>
                </c:pt>
                <c:pt idx="7402">
                  <c:v>0.189120370363526</c:v>
                </c:pt>
                <c:pt idx="7403">
                  <c:v>0.189155092586589</c:v>
                </c:pt>
                <c:pt idx="7404">
                  <c:v>0.189178240740148</c:v>
                </c:pt>
                <c:pt idx="7405">
                  <c:v>0.18920138888643101</c:v>
                </c:pt>
                <c:pt idx="7406">
                  <c:v>0.189224537032715</c:v>
                </c:pt>
                <c:pt idx="7407">
                  <c:v>0.18924768517899801</c:v>
                </c:pt>
                <c:pt idx="7408">
                  <c:v>0.18927083333255701</c:v>
                </c:pt>
                <c:pt idx="7409">
                  <c:v>0.18930555555562001</c:v>
                </c:pt>
                <c:pt idx="7410">
                  <c:v>0.18932870370190399</c:v>
                </c:pt>
                <c:pt idx="7411">
                  <c:v>0.18935185184818701</c:v>
                </c:pt>
                <c:pt idx="7412">
                  <c:v>0.18937499999446999</c:v>
                </c:pt>
                <c:pt idx="7413">
                  <c:v>0.18939814814802999</c:v>
                </c:pt>
                <c:pt idx="7414">
                  <c:v>0.18942129629431301</c:v>
                </c:pt>
                <c:pt idx="7415">
                  <c:v>0.18945601851737601</c:v>
                </c:pt>
                <c:pt idx="7416">
                  <c:v>0.18947916666365899</c:v>
                </c:pt>
                <c:pt idx="7417">
                  <c:v>0.18950231480994301</c:v>
                </c:pt>
                <c:pt idx="7418">
                  <c:v>0.18952546295622599</c:v>
                </c:pt>
                <c:pt idx="7419">
                  <c:v>0.18954861110978499</c:v>
                </c:pt>
                <c:pt idx="7420">
                  <c:v>0.18958333333284799</c:v>
                </c:pt>
                <c:pt idx="7421">
                  <c:v>0.18960648147913201</c:v>
                </c:pt>
                <c:pt idx="7422">
                  <c:v>0.18962962962541499</c:v>
                </c:pt>
                <c:pt idx="7423">
                  <c:v>0.18965277777169801</c:v>
                </c:pt>
                <c:pt idx="7424">
                  <c:v>0.189675925925258</c:v>
                </c:pt>
                <c:pt idx="7425">
                  <c:v>0.18971064814104499</c:v>
                </c:pt>
                <c:pt idx="7426">
                  <c:v>0.18973379629460399</c:v>
                </c:pt>
                <c:pt idx="7427">
                  <c:v>0.189756944440887</c:v>
                </c:pt>
                <c:pt idx="7428">
                  <c:v>0.18978009258717099</c:v>
                </c:pt>
                <c:pt idx="7429">
                  <c:v>0.18980324074072999</c:v>
                </c:pt>
                <c:pt idx="7430">
                  <c:v>0.189826388887013</c:v>
                </c:pt>
                <c:pt idx="7431">
                  <c:v>0.189861111110076</c:v>
                </c:pt>
                <c:pt idx="7432">
                  <c:v>0.18988425925635999</c:v>
                </c:pt>
                <c:pt idx="7433">
                  <c:v>0.189907407402643</c:v>
                </c:pt>
                <c:pt idx="7434">
                  <c:v>0.18993055554892599</c:v>
                </c:pt>
                <c:pt idx="7435">
                  <c:v>0.18995370370248599</c:v>
                </c:pt>
                <c:pt idx="7436">
                  <c:v>0.18998842592554899</c:v>
                </c:pt>
                <c:pt idx="7437">
                  <c:v>0.190011574071832</c:v>
                </c:pt>
                <c:pt idx="7438">
                  <c:v>0.19003472221811499</c:v>
                </c:pt>
                <c:pt idx="7439">
                  <c:v>0.190057870364399</c:v>
                </c:pt>
                <c:pt idx="7440">
                  <c:v>0.190081018517958</c:v>
                </c:pt>
                <c:pt idx="7441">
                  <c:v>0.19011574073374499</c:v>
                </c:pt>
                <c:pt idx="7442">
                  <c:v>0.19013888888730399</c:v>
                </c:pt>
                <c:pt idx="7443">
                  <c:v>0.190162037033588</c:v>
                </c:pt>
                <c:pt idx="7444">
                  <c:v>0.19018518517987101</c:v>
                </c:pt>
                <c:pt idx="7445">
                  <c:v>0.190208333326154</c:v>
                </c:pt>
                <c:pt idx="7446">
                  <c:v>0.190231481479714</c:v>
                </c:pt>
                <c:pt idx="7447">
                  <c:v>0.190266203702777</c:v>
                </c:pt>
                <c:pt idx="7448">
                  <c:v>0.19028935184906001</c:v>
                </c:pt>
                <c:pt idx="7449">
                  <c:v>0.190312499995343</c:v>
                </c:pt>
                <c:pt idx="7450">
                  <c:v>0.19033564814162701</c:v>
                </c:pt>
                <c:pt idx="7451">
                  <c:v>0.19035879629518601</c:v>
                </c:pt>
                <c:pt idx="7452">
                  <c:v>0.19039351851824901</c:v>
                </c:pt>
                <c:pt idx="7453">
                  <c:v>0.190416666664532</c:v>
                </c:pt>
                <c:pt idx="7454">
                  <c:v>0.19043981481081601</c:v>
                </c:pt>
                <c:pt idx="7455">
                  <c:v>0.190462962957099</c:v>
                </c:pt>
                <c:pt idx="7456">
                  <c:v>0.190486111110658</c:v>
                </c:pt>
                <c:pt idx="7457">
                  <c:v>0.19052083332644501</c:v>
                </c:pt>
                <c:pt idx="7458">
                  <c:v>0.19054398148000501</c:v>
                </c:pt>
                <c:pt idx="7459">
                  <c:v>0.190567129626288</c:v>
                </c:pt>
                <c:pt idx="7460">
                  <c:v>0.19059027777257101</c:v>
                </c:pt>
                <c:pt idx="7461">
                  <c:v>0.190613425918855</c:v>
                </c:pt>
                <c:pt idx="7462">
                  <c:v>0.19064814814191799</c:v>
                </c:pt>
                <c:pt idx="7463">
                  <c:v>0.19067129629547699</c:v>
                </c:pt>
                <c:pt idx="7464">
                  <c:v>0.19069444444176001</c:v>
                </c:pt>
                <c:pt idx="7465">
                  <c:v>0.19071759258804399</c:v>
                </c:pt>
                <c:pt idx="7466">
                  <c:v>0.19074074073432701</c:v>
                </c:pt>
                <c:pt idx="7467">
                  <c:v>0.19076388888788601</c:v>
                </c:pt>
                <c:pt idx="7468">
                  <c:v>0.19079861111094901</c:v>
                </c:pt>
                <c:pt idx="7469">
                  <c:v>0.19082175925723299</c:v>
                </c:pt>
                <c:pt idx="7470">
                  <c:v>0.19084490740351601</c:v>
                </c:pt>
                <c:pt idx="7471">
                  <c:v>0.19086805554979899</c:v>
                </c:pt>
                <c:pt idx="7472">
                  <c:v>0.19089120370335899</c:v>
                </c:pt>
                <c:pt idx="7473">
                  <c:v>0.19092592591914601</c:v>
                </c:pt>
                <c:pt idx="7474">
                  <c:v>0.19094907407270501</c:v>
                </c:pt>
                <c:pt idx="7475">
                  <c:v>0.19097222221898799</c:v>
                </c:pt>
                <c:pt idx="7476">
                  <c:v>0.190995370365272</c:v>
                </c:pt>
                <c:pt idx="7477">
                  <c:v>0.19101851851155499</c:v>
                </c:pt>
                <c:pt idx="7478">
                  <c:v>0.19105324073461799</c:v>
                </c:pt>
                <c:pt idx="7479">
                  <c:v>0.19107638888817699</c:v>
                </c:pt>
                <c:pt idx="7480">
                  <c:v>0.191099537034461</c:v>
                </c:pt>
                <c:pt idx="7481">
                  <c:v>0.19112268518074399</c:v>
                </c:pt>
                <c:pt idx="7482">
                  <c:v>0.191145833327028</c:v>
                </c:pt>
                <c:pt idx="7483">
                  <c:v>0.191168981480587</c:v>
                </c:pt>
                <c:pt idx="7484">
                  <c:v>0.19120370370365</c:v>
                </c:pt>
                <c:pt idx="7485">
                  <c:v>0.19122685184993299</c:v>
                </c:pt>
                <c:pt idx="7486">
                  <c:v>0.191249999996217</c:v>
                </c:pt>
                <c:pt idx="7487">
                  <c:v>0.19127314814249999</c:v>
                </c:pt>
                <c:pt idx="7488">
                  <c:v>0.19129629629605899</c:v>
                </c:pt>
                <c:pt idx="7489">
                  <c:v>0.191319444442343</c:v>
                </c:pt>
                <c:pt idx="7490">
                  <c:v>0.191354166665405</c:v>
                </c:pt>
                <c:pt idx="7491">
                  <c:v>0.19137731481168899</c:v>
                </c:pt>
                <c:pt idx="7492">
                  <c:v>0.191400462957972</c:v>
                </c:pt>
                <c:pt idx="7493">
                  <c:v>0.19142361110425599</c:v>
                </c:pt>
                <c:pt idx="7494">
                  <c:v>0.19144675925781501</c:v>
                </c:pt>
                <c:pt idx="7495">
                  <c:v>0.19148148148087801</c:v>
                </c:pt>
                <c:pt idx="7496">
                  <c:v>0.191504629627161</c:v>
                </c:pt>
                <c:pt idx="7497">
                  <c:v>0.19152777777344501</c:v>
                </c:pt>
                <c:pt idx="7498">
                  <c:v>0.191550925919728</c:v>
                </c:pt>
                <c:pt idx="7499">
                  <c:v>0.191574074073287</c:v>
                </c:pt>
                <c:pt idx="7500">
                  <c:v>0.19159722221957101</c:v>
                </c:pt>
                <c:pt idx="7501">
                  <c:v>0.19163194444263401</c:v>
                </c:pt>
                <c:pt idx="7502">
                  <c:v>0.191655092588917</c:v>
                </c:pt>
                <c:pt idx="7503">
                  <c:v>0.19167824073520001</c:v>
                </c:pt>
                <c:pt idx="7504">
                  <c:v>0.19170138888876001</c:v>
                </c:pt>
                <c:pt idx="7505">
                  <c:v>0.191724537035043</c:v>
                </c:pt>
                <c:pt idx="7506">
                  <c:v>0.191759259258106</c:v>
                </c:pt>
                <c:pt idx="7507">
                  <c:v>0.19178240740438901</c:v>
                </c:pt>
                <c:pt idx="7508">
                  <c:v>0.191805555550673</c:v>
                </c:pt>
                <c:pt idx="7509">
                  <c:v>0.19182870369695601</c:v>
                </c:pt>
                <c:pt idx="7510">
                  <c:v>0.19185185185051501</c:v>
                </c:pt>
                <c:pt idx="7511">
                  <c:v>0.19187499999679899</c:v>
                </c:pt>
                <c:pt idx="7512">
                  <c:v>0.19190972221986199</c:v>
                </c:pt>
                <c:pt idx="7513">
                  <c:v>0.19193287036614501</c:v>
                </c:pt>
                <c:pt idx="7514">
                  <c:v>0.19195601851242799</c:v>
                </c:pt>
                <c:pt idx="7515">
                  <c:v>0.19197916666598799</c:v>
                </c:pt>
                <c:pt idx="7516">
                  <c:v>0.19200231481227101</c:v>
                </c:pt>
                <c:pt idx="7517">
                  <c:v>0.19202546295855399</c:v>
                </c:pt>
                <c:pt idx="7518">
                  <c:v>0.19206018518161699</c:v>
                </c:pt>
                <c:pt idx="7519">
                  <c:v>0.19208333332790101</c:v>
                </c:pt>
                <c:pt idx="7520">
                  <c:v>0.19210648148146001</c:v>
                </c:pt>
                <c:pt idx="7521">
                  <c:v>0.19212962962774299</c:v>
                </c:pt>
                <c:pt idx="7522">
                  <c:v>0.19215277777402701</c:v>
                </c:pt>
                <c:pt idx="7523">
                  <c:v>0.19218749999709001</c:v>
                </c:pt>
                <c:pt idx="7524">
                  <c:v>0.19221064814337299</c:v>
                </c:pt>
                <c:pt idx="7525">
                  <c:v>0.19223379628965601</c:v>
                </c:pt>
                <c:pt idx="7526">
                  <c:v>0.192256944443216</c:v>
                </c:pt>
                <c:pt idx="7527">
                  <c:v>0.19228009258949899</c:v>
                </c:pt>
                <c:pt idx="7528">
                  <c:v>0.19230324073578201</c:v>
                </c:pt>
                <c:pt idx="7529">
                  <c:v>0.192337962958845</c:v>
                </c:pt>
                <c:pt idx="7530">
                  <c:v>0.19236111110512899</c:v>
                </c:pt>
                <c:pt idx="7531">
                  <c:v>0.19238425925868799</c:v>
                </c:pt>
                <c:pt idx="7532">
                  <c:v>0.192407407404971</c:v>
                </c:pt>
                <c:pt idx="7533">
                  <c:v>0.19243055555125499</c:v>
                </c:pt>
                <c:pt idx="7534">
                  <c:v>0.19246527777431799</c:v>
                </c:pt>
                <c:pt idx="7535">
                  <c:v>0.192488425920601</c:v>
                </c:pt>
                <c:pt idx="7536">
                  <c:v>0.19251157407416</c:v>
                </c:pt>
                <c:pt idx="7537">
                  <c:v>0.19253472222044399</c:v>
                </c:pt>
                <c:pt idx="7538">
                  <c:v>0.192557870366727</c:v>
                </c:pt>
                <c:pt idx="7539">
                  <c:v>0.19259259258979</c:v>
                </c:pt>
                <c:pt idx="7540">
                  <c:v>0.19261574073607299</c:v>
                </c:pt>
                <c:pt idx="7541">
                  <c:v>0.192638888882357</c:v>
                </c:pt>
                <c:pt idx="7542">
                  <c:v>0.192662037035916</c:v>
                </c:pt>
                <c:pt idx="7543">
                  <c:v>0.19268518518219899</c:v>
                </c:pt>
                <c:pt idx="7544">
                  <c:v>0.192708333328483</c:v>
                </c:pt>
                <c:pt idx="7545">
                  <c:v>0.192743055551546</c:v>
                </c:pt>
                <c:pt idx="7546">
                  <c:v>0.19276620369782901</c:v>
                </c:pt>
                <c:pt idx="7547">
                  <c:v>0.19278935185138801</c:v>
                </c:pt>
                <c:pt idx="7548">
                  <c:v>0.192812499997672</c:v>
                </c:pt>
                <c:pt idx="7549">
                  <c:v>0.19283564814395501</c:v>
                </c:pt>
                <c:pt idx="7550">
                  <c:v>0.19287037036701801</c:v>
                </c:pt>
                <c:pt idx="7551">
                  <c:v>0.192893518513301</c:v>
                </c:pt>
                <c:pt idx="7552">
                  <c:v>0.19291666665958501</c:v>
                </c:pt>
                <c:pt idx="7553">
                  <c:v>0.19293981481314401</c:v>
                </c:pt>
                <c:pt idx="7554">
                  <c:v>0.192962962959427</c:v>
                </c:pt>
                <c:pt idx="7555">
                  <c:v>0.19298611110571101</c:v>
                </c:pt>
                <c:pt idx="7556">
                  <c:v>0.19302083332877401</c:v>
                </c:pt>
                <c:pt idx="7557">
                  <c:v>0.193043981475057</c:v>
                </c:pt>
                <c:pt idx="7558">
                  <c:v>0.193067129628616</c:v>
                </c:pt>
                <c:pt idx="7559">
                  <c:v>0.19309027777490001</c:v>
                </c:pt>
                <c:pt idx="7560">
                  <c:v>0.193113425921183</c:v>
                </c:pt>
                <c:pt idx="7561">
                  <c:v>0.193148148144246</c:v>
                </c:pt>
                <c:pt idx="7562">
                  <c:v>0.19317129629052901</c:v>
                </c:pt>
                <c:pt idx="7563">
                  <c:v>0.19319444444408901</c:v>
                </c:pt>
                <c:pt idx="7564">
                  <c:v>0.19321759259037199</c:v>
                </c:pt>
                <c:pt idx="7565">
                  <c:v>0.19324074073665501</c:v>
                </c:pt>
                <c:pt idx="7566">
                  <c:v>0.19326388888293899</c:v>
                </c:pt>
                <c:pt idx="7567">
                  <c:v>0.19329861110600199</c:v>
                </c:pt>
                <c:pt idx="7568">
                  <c:v>0.19332175925228501</c:v>
                </c:pt>
                <c:pt idx="7569">
                  <c:v>0.19334490740584401</c:v>
                </c:pt>
                <c:pt idx="7570">
                  <c:v>0.19336805555212799</c:v>
                </c:pt>
                <c:pt idx="7571">
                  <c:v>0.19339120369841101</c:v>
                </c:pt>
                <c:pt idx="7572">
                  <c:v>0.19342592592147401</c:v>
                </c:pt>
                <c:pt idx="7573">
                  <c:v>0.19344907406775699</c:v>
                </c:pt>
                <c:pt idx="7574">
                  <c:v>0.19347222222131699</c:v>
                </c:pt>
                <c:pt idx="7575">
                  <c:v>0.19349537036760001</c:v>
                </c:pt>
                <c:pt idx="7576">
                  <c:v>0.19351851851388299</c:v>
                </c:pt>
                <c:pt idx="7577">
                  <c:v>0.19354166666016701</c:v>
                </c:pt>
                <c:pt idx="7578">
                  <c:v>0.19357638888323001</c:v>
                </c:pt>
                <c:pt idx="7579">
                  <c:v>0.193599537036789</c:v>
                </c:pt>
                <c:pt idx="7580">
                  <c:v>0.19362268518307199</c:v>
                </c:pt>
                <c:pt idx="7581">
                  <c:v>0.193645833329356</c:v>
                </c:pt>
                <c:pt idx="7582">
                  <c:v>0.19366898147563899</c:v>
                </c:pt>
                <c:pt idx="7583">
                  <c:v>0.19370370369870199</c:v>
                </c:pt>
                <c:pt idx="7584">
                  <c:v>0.193726851844986</c:v>
                </c:pt>
                <c:pt idx="7585">
                  <c:v>0.193749999998545</c:v>
                </c:pt>
                <c:pt idx="7586">
                  <c:v>0.19377314814482799</c:v>
                </c:pt>
                <c:pt idx="7587">
                  <c:v>0.193796296291112</c:v>
                </c:pt>
                <c:pt idx="7588">
                  <c:v>0.19381944443739499</c:v>
                </c:pt>
                <c:pt idx="7589">
                  <c:v>0.19385416666045799</c:v>
                </c:pt>
                <c:pt idx="7590">
                  <c:v>0.19387731481401699</c:v>
                </c:pt>
                <c:pt idx="7591">
                  <c:v>0.193900462960301</c:v>
                </c:pt>
                <c:pt idx="7592">
                  <c:v>0.19392361110658399</c:v>
                </c:pt>
                <c:pt idx="7593">
                  <c:v>0.193946759252867</c:v>
                </c:pt>
                <c:pt idx="7594">
                  <c:v>0.19398148147593</c:v>
                </c:pt>
                <c:pt idx="7595">
                  <c:v>0.194004629629489</c:v>
                </c:pt>
                <c:pt idx="7596">
                  <c:v>0.19402777777577301</c:v>
                </c:pt>
                <c:pt idx="7597">
                  <c:v>0.194050925922056</c:v>
                </c:pt>
                <c:pt idx="7598">
                  <c:v>0.19407407406834001</c:v>
                </c:pt>
                <c:pt idx="7599">
                  <c:v>0.19410879629140301</c:v>
                </c:pt>
                <c:pt idx="7600">
                  <c:v>0.194131944437686</c:v>
                </c:pt>
                <c:pt idx="7601">
                  <c:v>0.194155092591245</c:v>
                </c:pt>
                <c:pt idx="7602">
                  <c:v>0.19417824073752901</c:v>
                </c:pt>
                <c:pt idx="7603">
                  <c:v>0.194201388883812</c:v>
                </c:pt>
                <c:pt idx="7604">
                  <c:v>0.19422453703009501</c:v>
                </c:pt>
                <c:pt idx="7605">
                  <c:v>0.19425925925315801</c:v>
                </c:pt>
                <c:pt idx="7606">
                  <c:v>0.19428240740671801</c:v>
                </c:pt>
                <c:pt idx="7607">
                  <c:v>0.194305555553001</c:v>
                </c:pt>
                <c:pt idx="7608">
                  <c:v>0.19432870369928401</c:v>
                </c:pt>
                <c:pt idx="7609">
                  <c:v>0.194351851845568</c:v>
                </c:pt>
                <c:pt idx="7610">
                  <c:v>0.194386574068631</c:v>
                </c:pt>
                <c:pt idx="7611">
                  <c:v>0.19440972222219</c:v>
                </c:pt>
                <c:pt idx="7612">
                  <c:v>0.19443287036847301</c:v>
                </c:pt>
                <c:pt idx="7613">
                  <c:v>0.194456018514757</c:v>
                </c:pt>
                <c:pt idx="7614">
                  <c:v>0.19447916666104001</c:v>
                </c:pt>
                <c:pt idx="7615">
                  <c:v>0.19450231481459901</c:v>
                </c:pt>
                <c:pt idx="7616">
                  <c:v>0.194537037030386</c:v>
                </c:pt>
                <c:pt idx="7617">
                  <c:v>0.19456018518394599</c:v>
                </c:pt>
                <c:pt idx="7618">
                  <c:v>0.19458333333022901</c:v>
                </c:pt>
                <c:pt idx="7619">
                  <c:v>0.19460648147651199</c:v>
                </c:pt>
                <c:pt idx="7620">
                  <c:v>0.19462962962279601</c:v>
                </c:pt>
                <c:pt idx="7621">
                  <c:v>0.19465277777635501</c:v>
                </c:pt>
                <c:pt idx="7622">
                  <c:v>0.19468749999941801</c:v>
                </c:pt>
                <c:pt idx="7623">
                  <c:v>0.19471064814570099</c:v>
                </c:pt>
                <c:pt idx="7624">
                  <c:v>0.19473379629198501</c:v>
                </c:pt>
                <c:pt idx="7625">
                  <c:v>0.19475694443826799</c:v>
                </c:pt>
                <c:pt idx="7626">
                  <c:v>0.19478009259182699</c:v>
                </c:pt>
                <c:pt idx="7627">
                  <c:v>0.19481481481488999</c:v>
                </c:pt>
                <c:pt idx="7628">
                  <c:v>0.194837962961174</c:v>
                </c:pt>
                <c:pt idx="7629">
                  <c:v>0.19486111110745699</c:v>
                </c:pt>
                <c:pt idx="7630">
                  <c:v>0.19488425925374001</c:v>
                </c:pt>
                <c:pt idx="7631">
                  <c:v>0.1949074074073</c:v>
                </c:pt>
                <c:pt idx="7632">
                  <c:v>0.19493055555358299</c:v>
                </c:pt>
                <c:pt idx="7633">
                  <c:v>0.19496527777664599</c:v>
                </c:pt>
                <c:pt idx="7634">
                  <c:v>0.194988425922929</c:v>
                </c:pt>
                <c:pt idx="7635">
                  <c:v>0.19501157406921299</c:v>
                </c:pt>
                <c:pt idx="7636">
                  <c:v>0.195034722215496</c:v>
                </c:pt>
                <c:pt idx="7637">
                  <c:v>0.195057870369055</c:v>
                </c:pt>
                <c:pt idx="7638">
                  <c:v>0.195092592592118</c:v>
                </c:pt>
                <c:pt idx="7639">
                  <c:v>0.19511574073840199</c:v>
                </c:pt>
                <c:pt idx="7640">
                  <c:v>0.195138888884685</c:v>
                </c:pt>
                <c:pt idx="7641">
                  <c:v>0.19516203703096799</c:v>
                </c:pt>
                <c:pt idx="7642">
                  <c:v>0.19518518518452799</c:v>
                </c:pt>
                <c:pt idx="7643">
                  <c:v>0.195208333330811</c:v>
                </c:pt>
                <c:pt idx="7644">
                  <c:v>0.195243055553874</c:v>
                </c:pt>
                <c:pt idx="7645">
                  <c:v>0.19526620370015699</c:v>
                </c:pt>
                <c:pt idx="7646">
                  <c:v>0.195289351846441</c:v>
                </c:pt>
                <c:pt idx="7647">
                  <c:v>0.1953125</c:v>
                </c:pt>
                <c:pt idx="7648">
                  <c:v>0.19533564814628299</c:v>
                </c:pt>
                <c:pt idx="7649">
                  <c:v>0.19537037036934601</c:v>
                </c:pt>
                <c:pt idx="7650">
                  <c:v>0.19539351851563</c:v>
                </c:pt>
                <c:pt idx="7651">
                  <c:v>0.19541666666191301</c:v>
                </c:pt>
                <c:pt idx="7652">
                  <c:v>0.195439814808196</c:v>
                </c:pt>
                <c:pt idx="7653">
                  <c:v>0.195462962961756</c:v>
                </c:pt>
                <c:pt idx="7654">
                  <c:v>0.19548611110803901</c:v>
                </c:pt>
                <c:pt idx="7655">
                  <c:v>0.19552083333110201</c:v>
                </c:pt>
                <c:pt idx="7656">
                  <c:v>0.195543981477385</c:v>
                </c:pt>
                <c:pt idx="7657">
                  <c:v>0.19556712962366901</c:v>
                </c:pt>
                <c:pt idx="7658">
                  <c:v>0.19559027777722801</c:v>
                </c:pt>
                <c:pt idx="7659">
                  <c:v>0.195613425923511</c:v>
                </c:pt>
                <c:pt idx="7660">
                  <c:v>0.195648148146574</c:v>
                </c:pt>
                <c:pt idx="7661">
                  <c:v>0.19567129629285801</c:v>
                </c:pt>
                <c:pt idx="7662">
                  <c:v>0.195694444439141</c:v>
                </c:pt>
                <c:pt idx="7663">
                  <c:v>0.19571759258542401</c:v>
                </c:pt>
                <c:pt idx="7664">
                  <c:v>0.19574074073898401</c:v>
                </c:pt>
                <c:pt idx="7665">
                  <c:v>0.19577546296204701</c:v>
                </c:pt>
                <c:pt idx="7666">
                  <c:v>0.19579861110833</c:v>
                </c:pt>
                <c:pt idx="7667">
                  <c:v>0.19582175925461301</c:v>
                </c:pt>
                <c:pt idx="7668">
                  <c:v>0.19584490740089699</c:v>
                </c:pt>
                <c:pt idx="7669">
                  <c:v>0.19586805555445599</c:v>
                </c:pt>
                <c:pt idx="7670">
                  <c:v>0.19589120370073901</c:v>
                </c:pt>
                <c:pt idx="7671">
                  <c:v>0.19592592592380201</c:v>
                </c:pt>
                <c:pt idx="7672">
                  <c:v>0.19594907407008599</c:v>
                </c:pt>
                <c:pt idx="7673">
                  <c:v>0.19597222221636901</c:v>
                </c:pt>
                <c:pt idx="7674">
                  <c:v>0.19599537036992801</c:v>
                </c:pt>
                <c:pt idx="7675">
                  <c:v>0.19601851851621199</c:v>
                </c:pt>
                <c:pt idx="7676">
                  <c:v>0.19605324073927499</c:v>
                </c:pt>
                <c:pt idx="7677">
                  <c:v>0.19607638888555801</c:v>
                </c:pt>
                <c:pt idx="7678">
                  <c:v>0.19609953703184099</c:v>
                </c:pt>
                <c:pt idx="7679">
                  <c:v>0.19612268517812501</c:v>
                </c:pt>
                <c:pt idx="7680">
                  <c:v>0.19614583333168401</c:v>
                </c:pt>
                <c:pt idx="7681">
                  <c:v>0.196180555554747</c:v>
                </c:pt>
                <c:pt idx="7682">
                  <c:v>0.19620370370102999</c:v>
                </c:pt>
                <c:pt idx="7683">
                  <c:v>0.196226851847314</c:v>
                </c:pt>
                <c:pt idx="7684">
                  <c:v>0.19624999999359699</c:v>
                </c:pt>
                <c:pt idx="7685">
                  <c:v>0.19627314814715599</c:v>
                </c:pt>
                <c:pt idx="7686">
                  <c:v>0.19630787037021899</c:v>
                </c:pt>
                <c:pt idx="7687">
                  <c:v>0.196331018516503</c:v>
                </c:pt>
                <c:pt idx="7688">
                  <c:v>0.19635416666278599</c:v>
                </c:pt>
                <c:pt idx="7689">
                  <c:v>0.196377314809069</c:v>
                </c:pt>
                <c:pt idx="7690">
                  <c:v>0.196400462962629</c:v>
                </c:pt>
                <c:pt idx="7691">
                  <c:v>0.19642361110891199</c:v>
                </c:pt>
                <c:pt idx="7692">
                  <c:v>0.19645833333197499</c:v>
                </c:pt>
                <c:pt idx="7693">
                  <c:v>0.196481481478259</c:v>
                </c:pt>
                <c:pt idx="7694">
                  <c:v>0.19650462962454199</c:v>
                </c:pt>
                <c:pt idx="7695">
                  <c:v>0.196527777770825</c:v>
                </c:pt>
                <c:pt idx="7696">
                  <c:v>0.196550925924384</c:v>
                </c:pt>
                <c:pt idx="7697">
                  <c:v>0.196585648147448</c:v>
                </c:pt>
                <c:pt idx="7698">
                  <c:v>0.19660879629373099</c:v>
                </c:pt>
                <c:pt idx="7699">
                  <c:v>0.196631944440014</c:v>
                </c:pt>
                <c:pt idx="7700">
                  <c:v>0.19665509258629801</c:v>
                </c:pt>
                <c:pt idx="7701">
                  <c:v>0.19667824073985701</c:v>
                </c:pt>
                <c:pt idx="7702">
                  <c:v>0.19670138888614</c:v>
                </c:pt>
                <c:pt idx="7703">
                  <c:v>0.196736111109203</c:v>
                </c:pt>
                <c:pt idx="7704">
                  <c:v>0.19675925925548701</c:v>
                </c:pt>
                <c:pt idx="7705">
                  <c:v>0.19678240740177</c:v>
                </c:pt>
                <c:pt idx="7706">
                  <c:v>0.196805555555329</c:v>
                </c:pt>
                <c:pt idx="7707">
                  <c:v>0.19682870370161301</c:v>
                </c:pt>
                <c:pt idx="7708">
                  <c:v>0.19686342592467601</c:v>
                </c:pt>
                <c:pt idx="7709">
                  <c:v>0.196886574070959</c:v>
                </c:pt>
                <c:pt idx="7710">
                  <c:v>0.19690972221724201</c:v>
                </c:pt>
                <c:pt idx="7711">
                  <c:v>0.196932870363526</c:v>
                </c:pt>
                <c:pt idx="7712">
                  <c:v>0.196956018517085</c:v>
                </c:pt>
                <c:pt idx="7713">
                  <c:v>0.196990740740148</c:v>
                </c:pt>
                <c:pt idx="7714">
                  <c:v>0.19701388888643101</c:v>
                </c:pt>
                <c:pt idx="7715">
                  <c:v>0.197037037032715</c:v>
                </c:pt>
                <c:pt idx="7716">
                  <c:v>0.19706018517899801</c:v>
                </c:pt>
                <c:pt idx="7717">
                  <c:v>0.19708333333255701</c:v>
                </c:pt>
                <c:pt idx="7718">
                  <c:v>0.19710648147884099</c:v>
                </c:pt>
                <c:pt idx="7719">
                  <c:v>0.19714120370190399</c:v>
                </c:pt>
                <c:pt idx="7720">
                  <c:v>0.19716435184818701</c:v>
                </c:pt>
                <c:pt idx="7721">
                  <c:v>0.19718749999446999</c:v>
                </c:pt>
                <c:pt idx="7722">
                  <c:v>0.19721064814802999</c:v>
                </c:pt>
                <c:pt idx="7723">
                  <c:v>0.19723379629431301</c:v>
                </c:pt>
                <c:pt idx="7724">
                  <c:v>0.19726851851737601</c:v>
                </c:pt>
                <c:pt idx="7725">
                  <c:v>0.19729166666365899</c:v>
                </c:pt>
                <c:pt idx="7726">
                  <c:v>0.19731481480994301</c:v>
                </c:pt>
                <c:pt idx="7727">
                  <c:v>0.19733796295622599</c:v>
                </c:pt>
                <c:pt idx="7728">
                  <c:v>0.19736111110978499</c:v>
                </c:pt>
                <c:pt idx="7729">
                  <c:v>0.19739583333284799</c:v>
                </c:pt>
                <c:pt idx="7730">
                  <c:v>0.19741898147913201</c:v>
                </c:pt>
                <c:pt idx="7731">
                  <c:v>0.19744212962541499</c:v>
                </c:pt>
                <c:pt idx="7732">
                  <c:v>0.19746527777169801</c:v>
                </c:pt>
                <c:pt idx="7733">
                  <c:v>0.197488425925258</c:v>
                </c:pt>
                <c:pt idx="7734">
                  <c:v>0.19752314814104499</c:v>
                </c:pt>
                <c:pt idx="7735">
                  <c:v>0.19754629629460399</c:v>
                </c:pt>
                <c:pt idx="7736">
                  <c:v>0.197569444440887</c:v>
                </c:pt>
                <c:pt idx="7737">
                  <c:v>0.19759259258717099</c:v>
                </c:pt>
                <c:pt idx="7738">
                  <c:v>0.19761574074072999</c:v>
                </c:pt>
                <c:pt idx="7739">
                  <c:v>0.197650462956517</c:v>
                </c:pt>
                <c:pt idx="7740">
                  <c:v>0.197673611110076</c:v>
                </c:pt>
                <c:pt idx="7741">
                  <c:v>0.19769675925635999</c:v>
                </c:pt>
                <c:pt idx="7742">
                  <c:v>0.197719907402643</c:v>
                </c:pt>
                <c:pt idx="7743">
                  <c:v>0.19774305554892599</c:v>
                </c:pt>
                <c:pt idx="7744">
                  <c:v>0.19776620370248599</c:v>
                </c:pt>
                <c:pt idx="7745">
                  <c:v>0.19780092592554899</c:v>
                </c:pt>
                <c:pt idx="7746">
                  <c:v>0.197824074071832</c:v>
                </c:pt>
                <c:pt idx="7747">
                  <c:v>0.19784722221811499</c:v>
                </c:pt>
                <c:pt idx="7748">
                  <c:v>0.197870370364399</c:v>
                </c:pt>
                <c:pt idx="7749">
                  <c:v>0.197893518517958</c:v>
                </c:pt>
                <c:pt idx="7750">
                  <c:v>0.19792824073374499</c:v>
                </c:pt>
                <c:pt idx="7751">
                  <c:v>0.19795138888730399</c:v>
                </c:pt>
                <c:pt idx="7752">
                  <c:v>0.197974537033588</c:v>
                </c:pt>
                <c:pt idx="7753">
                  <c:v>0.19799768517987101</c:v>
                </c:pt>
                <c:pt idx="7754">
                  <c:v>0.198020833326154</c:v>
                </c:pt>
                <c:pt idx="7755">
                  <c:v>0.198055555549217</c:v>
                </c:pt>
                <c:pt idx="7756">
                  <c:v>0.198078703702777</c:v>
                </c:pt>
                <c:pt idx="7757">
                  <c:v>0.19810185184906001</c:v>
                </c:pt>
                <c:pt idx="7758">
                  <c:v>0.198124999995343</c:v>
                </c:pt>
                <c:pt idx="7759">
                  <c:v>0.19814814814162701</c:v>
                </c:pt>
                <c:pt idx="7760">
                  <c:v>0.19818287036469001</c:v>
                </c:pt>
                <c:pt idx="7761">
                  <c:v>0.19820601851824901</c:v>
                </c:pt>
                <c:pt idx="7762">
                  <c:v>0.198229166664532</c:v>
                </c:pt>
                <c:pt idx="7763">
                  <c:v>0.19825231481081601</c:v>
                </c:pt>
                <c:pt idx="7764">
                  <c:v>0.198275462957099</c:v>
                </c:pt>
                <c:pt idx="7765">
                  <c:v>0.198310185180162</c:v>
                </c:pt>
                <c:pt idx="7766">
                  <c:v>0.19833333332644501</c:v>
                </c:pt>
                <c:pt idx="7767">
                  <c:v>0.19835648148000501</c:v>
                </c:pt>
                <c:pt idx="7768">
                  <c:v>0.198379629626288</c:v>
                </c:pt>
                <c:pt idx="7769">
                  <c:v>0.19840277777257101</c:v>
                </c:pt>
                <c:pt idx="7770">
                  <c:v>0.19843749999563401</c:v>
                </c:pt>
                <c:pt idx="7771">
                  <c:v>0.19846064814191799</c:v>
                </c:pt>
                <c:pt idx="7772">
                  <c:v>0.19848379629547699</c:v>
                </c:pt>
                <c:pt idx="7773">
                  <c:v>0.19850694444176001</c:v>
                </c:pt>
                <c:pt idx="7774">
                  <c:v>0.19853009258804399</c:v>
                </c:pt>
                <c:pt idx="7775">
                  <c:v>0.19856481481110699</c:v>
                </c:pt>
                <c:pt idx="7776">
                  <c:v>0.19858796295739001</c:v>
                </c:pt>
                <c:pt idx="7777">
                  <c:v>0.19861111111094901</c:v>
                </c:pt>
                <c:pt idx="7778">
                  <c:v>0.19863425925723299</c:v>
                </c:pt>
                <c:pt idx="7779">
                  <c:v>0.19865740740351601</c:v>
                </c:pt>
                <c:pt idx="7780">
                  <c:v>0.19868055554979899</c:v>
                </c:pt>
                <c:pt idx="7781">
                  <c:v>0.19871527777286199</c:v>
                </c:pt>
                <c:pt idx="7782">
                  <c:v>0.19873842591914601</c:v>
                </c:pt>
                <c:pt idx="7783">
                  <c:v>0.19876157407270501</c:v>
                </c:pt>
                <c:pt idx="7784">
                  <c:v>0.19878472221898799</c:v>
                </c:pt>
                <c:pt idx="7785">
                  <c:v>0.198807870365272</c:v>
                </c:pt>
                <c:pt idx="7786">
                  <c:v>0.198842592588335</c:v>
                </c:pt>
                <c:pt idx="7787">
                  <c:v>0.19886574073461799</c:v>
                </c:pt>
                <c:pt idx="7788">
                  <c:v>0.19888888888817699</c:v>
                </c:pt>
                <c:pt idx="7789">
                  <c:v>0.198912037034461</c:v>
                </c:pt>
                <c:pt idx="7790">
                  <c:v>0.19893518518074399</c:v>
                </c:pt>
                <c:pt idx="7791">
                  <c:v>0.198958333327028</c:v>
                </c:pt>
                <c:pt idx="7792">
                  <c:v>0.198993055550091</c:v>
                </c:pt>
                <c:pt idx="7793">
                  <c:v>0.19901620370365</c:v>
                </c:pt>
                <c:pt idx="7794">
                  <c:v>0.19903935184993299</c:v>
                </c:pt>
                <c:pt idx="7795">
                  <c:v>0.199062499996217</c:v>
                </c:pt>
                <c:pt idx="7796">
                  <c:v>0.19908564814249999</c:v>
                </c:pt>
                <c:pt idx="7797">
                  <c:v>0.19912037036556299</c:v>
                </c:pt>
                <c:pt idx="7798">
                  <c:v>0.199143518511846</c:v>
                </c:pt>
                <c:pt idx="7799">
                  <c:v>0.199166666665405</c:v>
                </c:pt>
                <c:pt idx="7800">
                  <c:v>0.19918981481168899</c:v>
                </c:pt>
                <c:pt idx="7801">
                  <c:v>0.19922453703475199</c:v>
                </c:pt>
                <c:pt idx="7802">
                  <c:v>0.19927083332731901</c:v>
                </c:pt>
                <c:pt idx="7803">
                  <c:v>0.199317129627161</c:v>
                </c:pt>
                <c:pt idx="7804">
                  <c:v>0.199363425919728</c:v>
                </c:pt>
                <c:pt idx="7805">
                  <c:v>0.19940972221957101</c:v>
                </c:pt>
                <c:pt idx="7806">
                  <c:v>0.19945601851213701</c:v>
                </c:pt>
                <c:pt idx="7807">
                  <c:v>0.19950231481198</c:v>
                </c:pt>
                <c:pt idx="7808">
                  <c:v>0.19956018518132601</c:v>
                </c:pt>
                <c:pt idx="7809">
                  <c:v>0.199606481481169</c:v>
                </c:pt>
                <c:pt idx="7810">
                  <c:v>0.19967592592001901</c:v>
                </c:pt>
                <c:pt idx="7811">
                  <c:v>0.19971064814308201</c:v>
                </c:pt>
                <c:pt idx="7812">
                  <c:v>0.19975694444292499</c:v>
                </c:pt>
                <c:pt idx="7813">
                  <c:v>0.19980324073549099</c:v>
                </c:pt>
                <c:pt idx="7814">
                  <c:v>0.19983796295855399</c:v>
                </c:pt>
                <c:pt idx="7815">
                  <c:v>0.19988425925839701</c:v>
                </c:pt>
                <c:pt idx="7816">
                  <c:v>0.19993055555096401</c:v>
                </c:pt>
                <c:pt idx="7817">
                  <c:v>0.19996527777402701</c:v>
                </c:pt>
                <c:pt idx="7818">
                  <c:v>0.20001157407386899</c:v>
                </c:pt>
                <c:pt idx="7819">
                  <c:v>0.20004629628965601</c:v>
                </c:pt>
                <c:pt idx="7820">
                  <c:v>0.20009259258949899</c:v>
                </c:pt>
                <c:pt idx="7821">
                  <c:v>0.20013888888206599</c:v>
                </c:pt>
                <c:pt idx="7822">
                  <c:v>0.20017361110512899</c:v>
                </c:pt>
                <c:pt idx="7823">
                  <c:v>0.200219907404971</c:v>
                </c:pt>
                <c:pt idx="7824">
                  <c:v>0.200266203697538</c:v>
                </c:pt>
                <c:pt idx="7825">
                  <c:v>0.20031249999738099</c:v>
                </c:pt>
                <c:pt idx="7826">
                  <c:v>0.20035879628994699</c:v>
                </c:pt>
                <c:pt idx="7827">
                  <c:v>0.20040509258979</c:v>
                </c:pt>
                <c:pt idx="7828">
                  <c:v>0.200439814812853</c:v>
                </c:pt>
                <c:pt idx="7829">
                  <c:v>0.200474537035916</c:v>
                </c:pt>
                <c:pt idx="7830">
                  <c:v>0.200509259258979</c:v>
                </c:pt>
                <c:pt idx="7831">
                  <c:v>0.20054398147476599</c:v>
                </c:pt>
                <c:pt idx="7832">
                  <c:v>0.200590277774609</c:v>
                </c:pt>
                <c:pt idx="7833">
                  <c:v>0.20061342592089201</c:v>
                </c:pt>
                <c:pt idx="7834">
                  <c:v>0.200659722220735</c:v>
                </c:pt>
                <c:pt idx="7835">
                  <c:v>0.200694444443798</c:v>
                </c:pt>
                <c:pt idx="7836">
                  <c:v>0.200740740736364</c:v>
                </c:pt>
                <c:pt idx="7837">
                  <c:v>0.200775462959427</c:v>
                </c:pt>
                <c:pt idx="7838">
                  <c:v>0.20082175925927001</c:v>
                </c:pt>
                <c:pt idx="7839">
                  <c:v>0.200856481475057</c:v>
                </c:pt>
                <c:pt idx="7840">
                  <c:v>0.20090277777490001</c:v>
                </c:pt>
                <c:pt idx="7841">
                  <c:v>0.20094907406746601</c:v>
                </c:pt>
                <c:pt idx="7842">
                  <c:v>0.200995370367309</c:v>
                </c:pt>
                <c:pt idx="7843">
                  <c:v>0.20103009259037199</c:v>
                </c:pt>
                <c:pt idx="7844">
                  <c:v>0.20107638888293899</c:v>
                </c:pt>
                <c:pt idx="7845">
                  <c:v>0.20111111110600199</c:v>
                </c:pt>
                <c:pt idx="7846">
                  <c:v>0.20114583332906499</c:v>
                </c:pt>
                <c:pt idx="7847">
                  <c:v>0.20119212962890701</c:v>
                </c:pt>
                <c:pt idx="7848">
                  <c:v>0.20122685184469399</c:v>
                </c:pt>
                <c:pt idx="7849">
                  <c:v>0.20127314814453701</c:v>
                </c:pt>
                <c:pt idx="7850">
                  <c:v>0.20130787036760001</c:v>
                </c:pt>
                <c:pt idx="7851">
                  <c:v>0.20135416666016701</c:v>
                </c:pt>
                <c:pt idx="7852">
                  <c:v>0.20140046296000899</c:v>
                </c:pt>
                <c:pt idx="7853">
                  <c:v>0.20144675925257599</c:v>
                </c:pt>
                <c:pt idx="7854">
                  <c:v>0.201493055552419</c:v>
                </c:pt>
                <c:pt idx="7855">
                  <c:v>0.201539351844986</c:v>
                </c:pt>
                <c:pt idx="7856">
                  <c:v>0.20158564814482799</c:v>
                </c:pt>
                <c:pt idx="7857">
                  <c:v>0.20162037036789099</c:v>
                </c:pt>
                <c:pt idx="7858">
                  <c:v>0.20166666666045799</c:v>
                </c:pt>
                <c:pt idx="7859">
                  <c:v>0.201712962960301</c:v>
                </c:pt>
                <c:pt idx="7860">
                  <c:v>0.201759259252867</c:v>
                </c:pt>
                <c:pt idx="7861">
                  <c:v>0.20179398147593</c:v>
                </c:pt>
                <c:pt idx="7862">
                  <c:v>0.20184027777577301</c:v>
                </c:pt>
                <c:pt idx="7863">
                  <c:v>0.20188657406834001</c:v>
                </c:pt>
                <c:pt idx="7864">
                  <c:v>0.20192129629140301</c:v>
                </c:pt>
                <c:pt idx="7865">
                  <c:v>0.201967592591245</c:v>
                </c:pt>
                <c:pt idx="7866">
                  <c:v>0.202013888883812</c:v>
                </c:pt>
                <c:pt idx="7867">
                  <c:v>0.202048611106875</c:v>
                </c:pt>
                <c:pt idx="7868">
                  <c:v>0.202083333329938</c:v>
                </c:pt>
                <c:pt idx="7869">
                  <c:v>0.202129629622505</c:v>
                </c:pt>
                <c:pt idx="7870">
                  <c:v>0.20217592592234701</c:v>
                </c:pt>
                <c:pt idx="7871">
                  <c:v>0.20221064814541001</c:v>
                </c:pt>
                <c:pt idx="7872">
                  <c:v>0.20225694443797701</c:v>
                </c:pt>
                <c:pt idx="7873">
                  <c:v>0.20230324073781999</c:v>
                </c:pt>
                <c:pt idx="7874">
                  <c:v>0.20233796296088299</c:v>
                </c:pt>
                <c:pt idx="7875">
                  <c:v>0.20238425925344899</c:v>
                </c:pt>
                <c:pt idx="7876">
                  <c:v>0.20241898147651199</c:v>
                </c:pt>
                <c:pt idx="7877">
                  <c:v>0.20246527777635501</c:v>
                </c:pt>
                <c:pt idx="7878">
                  <c:v>0.20249999999941801</c:v>
                </c:pt>
                <c:pt idx="7879">
                  <c:v>0.20254629629198501</c:v>
                </c:pt>
                <c:pt idx="7880">
                  <c:v>0.20259259259182699</c:v>
                </c:pt>
                <c:pt idx="7881">
                  <c:v>0.20263888888439399</c:v>
                </c:pt>
                <c:pt idx="7882">
                  <c:v>0.20267361110745699</c:v>
                </c:pt>
                <c:pt idx="7883">
                  <c:v>0.2027199074073</c:v>
                </c:pt>
                <c:pt idx="7884">
                  <c:v>0.202766203699866</c:v>
                </c:pt>
                <c:pt idx="7885">
                  <c:v>0.20278935184614999</c:v>
                </c:pt>
                <c:pt idx="7886">
                  <c:v>0.202835648145992</c:v>
                </c:pt>
                <c:pt idx="7887">
                  <c:v>0.202881944438559</c:v>
                </c:pt>
                <c:pt idx="7888">
                  <c:v>0.202916666661622</c:v>
                </c:pt>
                <c:pt idx="7889">
                  <c:v>0.202951388884685</c:v>
                </c:pt>
                <c:pt idx="7890">
                  <c:v>0.20299768518452799</c:v>
                </c:pt>
                <c:pt idx="7891">
                  <c:v>0.203032407400315</c:v>
                </c:pt>
                <c:pt idx="7892">
                  <c:v>0.203090277776937</c:v>
                </c:pt>
                <c:pt idx="7893">
                  <c:v>0.203125</c:v>
                </c:pt>
                <c:pt idx="7894">
                  <c:v>0.203171296292567</c:v>
                </c:pt>
                <c:pt idx="7895">
                  <c:v>0.20320601851563</c:v>
                </c:pt>
                <c:pt idx="7896">
                  <c:v>0.203252314808196</c:v>
                </c:pt>
                <c:pt idx="7897">
                  <c:v>0.203287037031259</c:v>
                </c:pt>
                <c:pt idx="7898">
                  <c:v>0.203321759254322</c:v>
                </c:pt>
                <c:pt idx="7899">
                  <c:v>0.20336805555416501</c:v>
                </c:pt>
                <c:pt idx="7900">
                  <c:v>0.20340277777722801</c:v>
                </c:pt>
                <c:pt idx="7901">
                  <c:v>0.20344907406979501</c:v>
                </c:pt>
                <c:pt idx="7902">
                  <c:v>0.203495370369637</c:v>
                </c:pt>
                <c:pt idx="7903">
                  <c:v>0.20353009258542401</c:v>
                </c:pt>
                <c:pt idx="7904">
                  <c:v>0.203576388885267</c:v>
                </c:pt>
                <c:pt idx="7905">
                  <c:v>0.20361111110833</c:v>
                </c:pt>
                <c:pt idx="7906">
                  <c:v>0.20365740740089699</c:v>
                </c:pt>
                <c:pt idx="7907">
                  <c:v>0.20370370370073901</c:v>
                </c:pt>
                <c:pt idx="7908">
                  <c:v>0.20373842592380201</c:v>
                </c:pt>
                <c:pt idx="7909">
                  <c:v>0.20377314814686501</c:v>
                </c:pt>
                <c:pt idx="7910">
                  <c:v>0.20380787036992801</c:v>
                </c:pt>
                <c:pt idx="7911">
                  <c:v>0.20386574073927499</c:v>
                </c:pt>
                <c:pt idx="7912">
                  <c:v>0.20391203703184099</c:v>
                </c:pt>
                <c:pt idx="7913">
                  <c:v>0.20393518517812501</c:v>
                </c:pt>
                <c:pt idx="7914">
                  <c:v>0.20396990740118801</c:v>
                </c:pt>
                <c:pt idx="7915">
                  <c:v>0.204004629624251</c:v>
                </c:pt>
                <c:pt idx="7916">
                  <c:v>0.20405092592409299</c:v>
                </c:pt>
                <c:pt idx="7917">
                  <c:v>0.20408564814715599</c:v>
                </c:pt>
                <c:pt idx="7918">
                  <c:v>0.20412037037021899</c:v>
                </c:pt>
                <c:pt idx="7919">
                  <c:v>0.204143518516503</c:v>
                </c:pt>
                <c:pt idx="7920">
                  <c:v>0.204178240739566</c:v>
                </c:pt>
                <c:pt idx="7921">
                  <c:v>0.20420138888584899</c:v>
                </c:pt>
                <c:pt idx="7922">
                  <c:v>0.204224537032133</c:v>
                </c:pt>
                <c:pt idx="7923">
                  <c:v>0.204259259255196</c:v>
                </c:pt>
                <c:pt idx="7924">
                  <c:v>0.20428240740147899</c:v>
                </c:pt>
                <c:pt idx="7925">
                  <c:v>0.20430555555503799</c:v>
                </c:pt>
                <c:pt idx="7926">
                  <c:v>0.204328703701322</c:v>
                </c:pt>
                <c:pt idx="7927">
                  <c:v>0.20435185184760499</c:v>
                </c:pt>
                <c:pt idx="7928">
                  <c:v>0.20438657407066799</c:v>
                </c:pt>
                <c:pt idx="7929">
                  <c:v>0.204409722216951</c:v>
                </c:pt>
                <c:pt idx="7930">
                  <c:v>0.20443287036323499</c:v>
                </c:pt>
                <c:pt idx="7931">
                  <c:v>0.20445601851679401</c:v>
                </c:pt>
                <c:pt idx="7932">
                  <c:v>0.204479166663077</c:v>
                </c:pt>
                <c:pt idx="7933">
                  <c:v>0.20450231480936101</c:v>
                </c:pt>
                <c:pt idx="7934">
                  <c:v>0.20453703703242401</c:v>
                </c:pt>
                <c:pt idx="7935">
                  <c:v>0.204560185178707</c:v>
                </c:pt>
                <c:pt idx="7936">
                  <c:v>0.204583333332266</c:v>
                </c:pt>
                <c:pt idx="7937">
                  <c:v>0.20460648147855001</c:v>
                </c:pt>
                <c:pt idx="7938">
                  <c:v>0.204629629624833</c:v>
                </c:pt>
                <c:pt idx="7939">
                  <c:v>0.204664351847896</c:v>
                </c:pt>
                <c:pt idx="7940">
                  <c:v>0.20468749999417901</c:v>
                </c:pt>
                <c:pt idx="7941">
                  <c:v>0.20471064814773901</c:v>
                </c:pt>
                <c:pt idx="7942">
                  <c:v>0.204733796294022</c:v>
                </c:pt>
                <c:pt idx="7943">
                  <c:v>0.20475694444030501</c:v>
                </c:pt>
                <c:pt idx="7944">
                  <c:v>0.20479166666336801</c:v>
                </c:pt>
                <c:pt idx="7945">
                  <c:v>0.204814814809652</c:v>
                </c:pt>
                <c:pt idx="7946">
                  <c:v>0.20483796295593501</c:v>
                </c:pt>
                <c:pt idx="7947">
                  <c:v>0.20486111110949401</c:v>
                </c:pt>
                <c:pt idx="7948">
                  <c:v>0.20489583333255701</c:v>
                </c:pt>
                <c:pt idx="7949">
                  <c:v>0.20491898147884099</c:v>
                </c:pt>
                <c:pt idx="7950">
                  <c:v>0.20494212962512401</c:v>
                </c:pt>
                <c:pt idx="7951">
                  <c:v>0.204965277771407</c:v>
                </c:pt>
                <c:pt idx="7952">
                  <c:v>0.20498842592496699</c:v>
                </c:pt>
                <c:pt idx="7953">
                  <c:v>0.20501157407125001</c:v>
                </c:pt>
                <c:pt idx="7954">
                  <c:v>0.20504629629431301</c:v>
                </c:pt>
                <c:pt idx="7955">
                  <c:v>0.20506944444059599</c:v>
                </c:pt>
                <c:pt idx="7956">
                  <c:v>0.20509259258688001</c:v>
                </c:pt>
                <c:pt idx="7957">
                  <c:v>0.20511574074043901</c:v>
                </c:pt>
                <c:pt idx="7958">
                  <c:v>0.20513888888672199</c:v>
                </c:pt>
                <c:pt idx="7959">
                  <c:v>0.20517361110978499</c:v>
                </c:pt>
                <c:pt idx="7960">
                  <c:v>0.20519675925606901</c:v>
                </c:pt>
                <c:pt idx="7961">
                  <c:v>0.20521990740235199</c:v>
                </c:pt>
                <c:pt idx="7962">
                  <c:v>0.20524305554863501</c:v>
                </c:pt>
                <c:pt idx="7963">
                  <c:v>0.205266203702195</c:v>
                </c:pt>
                <c:pt idx="7964">
                  <c:v>0.20528935184847799</c:v>
                </c:pt>
                <c:pt idx="7965">
                  <c:v>0.20532407407154099</c:v>
                </c:pt>
                <c:pt idx="7966">
                  <c:v>0.205347222217824</c:v>
                </c:pt>
                <c:pt idx="7967">
                  <c:v>0.20537037036410799</c:v>
                </c:pt>
                <c:pt idx="7968">
                  <c:v>0.20539351851766699</c:v>
                </c:pt>
                <c:pt idx="7969">
                  <c:v>0.20541666666395</c:v>
                </c:pt>
                <c:pt idx="7970">
                  <c:v>0.205451388887013</c:v>
                </c:pt>
                <c:pt idx="7971">
                  <c:v>0.20547453703329699</c:v>
                </c:pt>
                <c:pt idx="7972">
                  <c:v>0.20549768517958</c:v>
                </c:pt>
                <c:pt idx="7973">
                  <c:v>0.205520833333139</c:v>
                </c:pt>
                <c:pt idx="7974">
                  <c:v>0.20555555554892599</c:v>
                </c:pt>
                <c:pt idx="7975">
                  <c:v>0.20557870370248599</c:v>
                </c:pt>
                <c:pt idx="7976">
                  <c:v>0.205601851848769</c:v>
                </c:pt>
                <c:pt idx="7977">
                  <c:v>0.20562499999505199</c:v>
                </c:pt>
                <c:pt idx="7978">
                  <c:v>0.205648148141336</c:v>
                </c:pt>
                <c:pt idx="7979">
                  <c:v>0.205682870364399</c:v>
                </c:pt>
                <c:pt idx="7980">
                  <c:v>0.205706018517958</c:v>
                </c:pt>
                <c:pt idx="7981">
                  <c:v>0.20572916666424099</c:v>
                </c:pt>
                <c:pt idx="7982">
                  <c:v>0.205752314810525</c:v>
                </c:pt>
                <c:pt idx="7983">
                  <c:v>0.20577546295680799</c:v>
                </c:pt>
                <c:pt idx="7984">
                  <c:v>0.20579861111036701</c:v>
                </c:pt>
                <c:pt idx="7985">
                  <c:v>0.205833333326154</c:v>
                </c:pt>
                <c:pt idx="7986">
                  <c:v>0.205856481479714</c:v>
                </c:pt>
                <c:pt idx="7987">
                  <c:v>0.20587962962599701</c:v>
                </c:pt>
                <c:pt idx="7988">
                  <c:v>0.20590277777228</c:v>
                </c:pt>
                <c:pt idx="7989">
                  <c:v>0.20592592592584</c:v>
                </c:pt>
                <c:pt idx="7990">
                  <c:v>0.20596064814162701</c:v>
                </c:pt>
                <c:pt idx="7991">
                  <c:v>0.20598379629518601</c:v>
                </c:pt>
                <c:pt idx="7992">
                  <c:v>0.206006944441469</c:v>
                </c:pt>
                <c:pt idx="7993">
                  <c:v>0.20603009258775301</c:v>
                </c:pt>
                <c:pt idx="7994">
                  <c:v>0.206053240734036</c:v>
                </c:pt>
                <c:pt idx="7995">
                  <c:v>0.206076388887595</c:v>
                </c:pt>
                <c:pt idx="7996">
                  <c:v>0.206111111110658</c:v>
                </c:pt>
                <c:pt idx="7997">
                  <c:v>0.20613425925694201</c:v>
                </c:pt>
                <c:pt idx="7998">
                  <c:v>0.206157407403225</c:v>
                </c:pt>
                <c:pt idx="7999">
                  <c:v>0.20618055554950801</c:v>
                </c:pt>
                <c:pt idx="8000">
                  <c:v>0.20620370370306801</c:v>
                </c:pt>
                <c:pt idx="8001">
                  <c:v>0.206238425918855</c:v>
                </c:pt>
                <c:pt idx="8002">
                  <c:v>0.20626157407241399</c:v>
                </c:pt>
                <c:pt idx="8003">
                  <c:v>0.20628472221869701</c:v>
                </c:pt>
                <c:pt idx="8004">
                  <c:v>0.20630787036498099</c:v>
                </c:pt>
                <c:pt idx="8005">
                  <c:v>0.20633101851853999</c:v>
                </c:pt>
                <c:pt idx="8006">
                  <c:v>0.20636574073432701</c:v>
                </c:pt>
                <c:pt idx="8007">
                  <c:v>0.20638888888788601</c:v>
                </c:pt>
                <c:pt idx="8008">
                  <c:v>0.20641203703416999</c:v>
                </c:pt>
                <c:pt idx="8009">
                  <c:v>0.20643518518045301</c:v>
                </c:pt>
                <c:pt idx="8010">
                  <c:v>0.20645833332673699</c:v>
                </c:pt>
                <c:pt idx="8011">
                  <c:v>0.20649305554979899</c:v>
                </c:pt>
                <c:pt idx="8012">
                  <c:v>0.20651620370335899</c:v>
                </c:pt>
                <c:pt idx="8013">
                  <c:v>0.20653935184964201</c:v>
                </c:pt>
                <c:pt idx="8014">
                  <c:v>0.20656249999592499</c:v>
                </c:pt>
                <c:pt idx="8015">
                  <c:v>0.20658564814220901</c:v>
                </c:pt>
                <c:pt idx="8016">
                  <c:v>0.206620370365272</c:v>
                </c:pt>
                <c:pt idx="8017">
                  <c:v>0.20664351851155499</c:v>
                </c:pt>
                <c:pt idx="8018">
                  <c:v>0.20666666666511399</c:v>
                </c:pt>
                <c:pt idx="8019">
                  <c:v>0.206689814811398</c:v>
                </c:pt>
                <c:pt idx="8020">
                  <c:v>0.20671296295768099</c:v>
                </c:pt>
                <c:pt idx="8021">
                  <c:v>0.20674768518074399</c:v>
                </c:pt>
                <c:pt idx="8022">
                  <c:v>0.206770833327028</c:v>
                </c:pt>
                <c:pt idx="8023">
                  <c:v>0.206793981480587</c:v>
                </c:pt>
                <c:pt idx="8024">
                  <c:v>0.20681712962686999</c:v>
                </c:pt>
                <c:pt idx="8025">
                  <c:v>0.206840277773153</c:v>
                </c:pt>
                <c:pt idx="8026">
                  <c:v>0.20686342591943699</c:v>
                </c:pt>
                <c:pt idx="8027">
                  <c:v>0.20689814814249999</c:v>
                </c:pt>
                <c:pt idx="8028">
                  <c:v>0.20692129629605899</c:v>
                </c:pt>
                <c:pt idx="8029">
                  <c:v>0.206944444442343</c:v>
                </c:pt>
                <c:pt idx="8030">
                  <c:v>0.20696759258862599</c:v>
                </c:pt>
                <c:pt idx="8031">
                  <c:v>0.206990740734909</c:v>
                </c:pt>
                <c:pt idx="8032">
                  <c:v>0.207013888888469</c:v>
                </c:pt>
                <c:pt idx="8033">
                  <c:v>0.20704861110425599</c:v>
                </c:pt>
                <c:pt idx="8034">
                  <c:v>0.20707175925781501</c:v>
                </c:pt>
                <c:pt idx="8035">
                  <c:v>0.207094907404098</c:v>
                </c:pt>
                <c:pt idx="8036">
                  <c:v>0.20711805555038201</c:v>
                </c:pt>
                <c:pt idx="8037">
                  <c:v>0.207141203696665</c:v>
                </c:pt>
                <c:pt idx="8038">
                  <c:v>0.207175925919728</c:v>
                </c:pt>
                <c:pt idx="8039">
                  <c:v>0.207199074073287</c:v>
                </c:pt>
                <c:pt idx="8040">
                  <c:v>0.20722222221957001</c:v>
                </c:pt>
                <c:pt idx="8041">
                  <c:v>0.207245370365854</c:v>
                </c:pt>
                <c:pt idx="8042">
                  <c:v>0.20726851851213701</c:v>
                </c:pt>
                <c:pt idx="8043">
                  <c:v>0.20730324073520001</c:v>
                </c:pt>
                <c:pt idx="8044">
                  <c:v>0.20732638888876001</c:v>
                </c:pt>
                <c:pt idx="8045">
                  <c:v>0.207349537035043</c:v>
                </c:pt>
                <c:pt idx="8046">
                  <c:v>0.20737268518132601</c:v>
                </c:pt>
                <c:pt idx="8047">
                  <c:v>0.20739583332761</c:v>
                </c:pt>
                <c:pt idx="8048">
                  <c:v>0.207430555550673</c:v>
                </c:pt>
                <c:pt idx="8049">
                  <c:v>0.20745370369695601</c:v>
                </c:pt>
                <c:pt idx="8050">
                  <c:v>0.20747685185051501</c:v>
                </c:pt>
                <c:pt idx="8051">
                  <c:v>0.20749999999679899</c:v>
                </c:pt>
                <c:pt idx="8052">
                  <c:v>0.20752314814308201</c:v>
                </c:pt>
                <c:pt idx="8053">
                  <c:v>0.207546296289365</c:v>
                </c:pt>
                <c:pt idx="8054">
                  <c:v>0.20758101851242799</c:v>
                </c:pt>
                <c:pt idx="8055">
                  <c:v>0.20760416666598799</c:v>
                </c:pt>
                <c:pt idx="8056">
                  <c:v>0.20762731481227101</c:v>
                </c:pt>
                <c:pt idx="8057">
                  <c:v>0.20765046295855399</c:v>
                </c:pt>
                <c:pt idx="8058">
                  <c:v>0.20767361110483801</c:v>
                </c:pt>
                <c:pt idx="8059">
                  <c:v>0.20770833332790101</c:v>
                </c:pt>
                <c:pt idx="8060">
                  <c:v>0.20773148148146001</c:v>
                </c:pt>
                <c:pt idx="8061">
                  <c:v>0.20775462962774299</c:v>
                </c:pt>
                <c:pt idx="8062">
                  <c:v>0.20777777777402701</c:v>
                </c:pt>
                <c:pt idx="8063">
                  <c:v>0.20780092592030999</c:v>
                </c:pt>
                <c:pt idx="8064">
                  <c:v>0.20783564814337299</c:v>
                </c:pt>
                <c:pt idx="8065">
                  <c:v>0.20785879628965601</c:v>
                </c:pt>
                <c:pt idx="8066">
                  <c:v>0.207881944443216</c:v>
                </c:pt>
                <c:pt idx="8067">
                  <c:v>0.20790509258949899</c:v>
                </c:pt>
                <c:pt idx="8068">
                  <c:v>0.20792824073578201</c:v>
                </c:pt>
                <c:pt idx="8069">
                  <c:v>0.20795138888206599</c:v>
                </c:pt>
                <c:pt idx="8070">
                  <c:v>0.20798611110512899</c:v>
                </c:pt>
                <c:pt idx="8071">
                  <c:v>0.20800925925868799</c:v>
                </c:pt>
                <c:pt idx="8072">
                  <c:v>0.208032407404971</c:v>
                </c:pt>
                <c:pt idx="8073">
                  <c:v>0.20805555555125499</c:v>
                </c:pt>
                <c:pt idx="8074">
                  <c:v>0.208078703697538</c:v>
                </c:pt>
                <c:pt idx="8075">
                  <c:v>0.208101851851097</c:v>
                </c:pt>
                <c:pt idx="8076">
                  <c:v>0.20813657407416</c:v>
                </c:pt>
                <c:pt idx="8077">
                  <c:v>0.20815972222044399</c:v>
                </c:pt>
                <c:pt idx="8078">
                  <c:v>0.208182870366727</c:v>
                </c:pt>
                <c:pt idx="8079">
                  <c:v>0.20820601851300999</c:v>
                </c:pt>
                <c:pt idx="8080">
                  <c:v>0.20822916666656999</c:v>
                </c:pt>
                <c:pt idx="8081">
                  <c:v>0.208252314812853</c:v>
                </c:pt>
                <c:pt idx="8082">
                  <c:v>0.208287037035916</c:v>
                </c:pt>
                <c:pt idx="8083">
                  <c:v>0.20831018518219899</c:v>
                </c:pt>
                <c:pt idx="8084">
                  <c:v>0.208333333328483</c:v>
                </c:pt>
                <c:pt idx="8085">
                  <c:v>0.20835648147476599</c:v>
                </c:pt>
                <c:pt idx="8086">
                  <c:v>0.20837962962832501</c:v>
                </c:pt>
                <c:pt idx="8087">
                  <c:v>0.20841435185138801</c:v>
                </c:pt>
                <c:pt idx="8088">
                  <c:v>0.208437499997672</c:v>
                </c:pt>
                <c:pt idx="8089">
                  <c:v>0.20846064814395501</c:v>
                </c:pt>
                <c:pt idx="8090">
                  <c:v>0.208483796290238</c:v>
                </c:pt>
                <c:pt idx="8091">
                  <c:v>0.208506944443798</c:v>
                </c:pt>
                <c:pt idx="8092">
                  <c:v>0.20854166665958501</c:v>
                </c:pt>
                <c:pt idx="8093">
                  <c:v>0.20856481481314401</c:v>
                </c:pt>
                <c:pt idx="8094">
                  <c:v>0.208587962959427</c:v>
                </c:pt>
                <c:pt idx="8095">
                  <c:v>0.20861111110571101</c:v>
                </c:pt>
                <c:pt idx="8096">
                  <c:v>0.20863425925927001</c:v>
                </c:pt>
                <c:pt idx="8097">
                  <c:v>0.208657407405553</c:v>
                </c:pt>
                <c:pt idx="8098">
                  <c:v>0.208692129628616</c:v>
                </c:pt>
                <c:pt idx="8099">
                  <c:v>0.20871527777490001</c:v>
                </c:pt>
                <c:pt idx="8100">
                  <c:v>0.208738425921183</c:v>
                </c:pt>
                <c:pt idx="8101">
                  <c:v>0.20876157406746601</c:v>
                </c:pt>
                <c:pt idx="8102">
                  <c:v>0.20878472222102601</c:v>
                </c:pt>
                <c:pt idx="8103">
                  <c:v>0.20881944444408901</c:v>
                </c:pt>
                <c:pt idx="8104">
                  <c:v>0.20884259259037199</c:v>
                </c:pt>
                <c:pt idx="8105">
                  <c:v>0.20886574073665501</c:v>
                </c:pt>
                <c:pt idx="8106">
                  <c:v>0.20888888888293899</c:v>
                </c:pt>
                <c:pt idx="8107">
                  <c:v>0.20891203703649799</c:v>
                </c:pt>
                <c:pt idx="8108">
                  <c:v>0.20893518518278101</c:v>
                </c:pt>
                <c:pt idx="8109">
                  <c:v>0.20896990740584401</c:v>
                </c:pt>
                <c:pt idx="8110">
                  <c:v>0.20899305555212799</c:v>
                </c:pt>
                <c:pt idx="8111">
                  <c:v>0.20901620369841101</c:v>
                </c:pt>
                <c:pt idx="8112">
                  <c:v>0.20903935184469499</c:v>
                </c:pt>
                <c:pt idx="8113">
                  <c:v>0.20906249999825399</c:v>
                </c:pt>
                <c:pt idx="8114">
                  <c:v>0.20908564814453701</c:v>
                </c:pt>
                <c:pt idx="8115">
                  <c:v>0.20912037036760001</c:v>
                </c:pt>
                <c:pt idx="8116">
                  <c:v>0.20914351851388299</c:v>
                </c:pt>
                <c:pt idx="8117">
                  <c:v>0.20916666666016701</c:v>
                </c:pt>
                <c:pt idx="8118">
                  <c:v>0.209189814813726</c:v>
                </c:pt>
                <c:pt idx="8119">
                  <c:v>0.20921296296000899</c:v>
                </c:pt>
                <c:pt idx="8120">
                  <c:v>0.209236111106293</c:v>
                </c:pt>
                <c:pt idx="8121">
                  <c:v>0.209270833329356</c:v>
                </c:pt>
                <c:pt idx="8122">
                  <c:v>0.20929398147563899</c:v>
                </c:pt>
                <c:pt idx="8123">
                  <c:v>0.20931712962919799</c:v>
                </c:pt>
                <c:pt idx="8124">
                  <c:v>0.209340277775482</c:v>
                </c:pt>
                <c:pt idx="8125">
                  <c:v>0.20936342592176499</c:v>
                </c:pt>
                <c:pt idx="8126">
                  <c:v>0.20939814814482799</c:v>
                </c:pt>
                <c:pt idx="8127">
                  <c:v>0.209421296291112</c:v>
                </c:pt>
                <c:pt idx="8128">
                  <c:v>0.20944444443739499</c:v>
                </c:pt>
                <c:pt idx="8129">
                  <c:v>0.20946759259095399</c:v>
                </c:pt>
                <c:pt idx="8130">
                  <c:v>0.209490740737238</c:v>
                </c:pt>
                <c:pt idx="8131">
                  <c:v>0.20951388888352099</c:v>
                </c:pt>
                <c:pt idx="8132">
                  <c:v>0.20954861110658399</c:v>
                </c:pt>
                <c:pt idx="8133">
                  <c:v>0.209571759252867</c:v>
                </c:pt>
                <c:pt idx="8134">
                  <c:v>0.209594907406427</c:v>
                </c:pt>
                <c:pt idx="8135">
                  <c:v>0.20961805555270999</c:v>
                </c:pt>
                <c:pt idx="8136">
                  <c:v>0.209641203698993</c:v>
                </c:pt>
                <c:pt idx="8137">
                  <c:v>0.20966435184527701</c:v>
                </c:pt>
                <c:pt idx="8138">
                  <c:v>0.20969907406834001</c:v>
                </c:pt>
                <c:pt idx="8139">
                  <c:v>0.20972222222189901</c:v>
                </c:pt>
                <c:pt idx="8140">
                  <c:v>0.209745370368182</c:v>
                </c:pt>
                <c:pt idx="8141">
                  <c:v>0.20976851851446601</c:v>
                </c:pt>
                <c:pt idx="8142">
                  <c:v>0.209791666660749</c:v>
                </c:pt>
                <c:pt idx="8143">
                  <c:v>0.209826388883812</c:v>
                </c:pt>
                <c:pt idx="8144">
                  <c:v>0.20984953703009501</c:v>
                </c:pt>
                <c:pt idx="8145">
                  <c:v>0.20987268518365401</c:v>
                </c:pt>
                <c:pt idx="8146">
                  <c:v>0.209895833329938</c:v>
                </c:pt>
                <c:pt idx="8147">
                  <c:v>0.20991898147622101</c:v>
                </c:pt>
                <c:pt idx="8148">
                  <c:v>0.20995370369928401</c:v>
                </c:pt>
                <c:pt idx="8149">
                  <c:v>0.209976851845568</c:v>
                </c:pt>
                <c:pt idx="8150">
                  <c:v>0.209999999999127</c:v>
                </c:pt>
                <c:pt idx="8151">
                  <c:v>0.21002314814541001</c:v>
                </c:pt>
                <c:pt idx="8152">
                  <c:v>0.210046296291694</c:v>
                </c:pt>
                <c:pt idx="8153">
                  <c:v>0.210081018514757</c:v>
                </c:pt>
                <c:pt idx="8154">
                  <c:v>0.21010416666104001</c:v>
                </c:pt>
                <c:pt idx="8155">
                  <c:v>0.21012731481459901</c:v>
                </c:pt>
                <c:pt idx="8156">
                  <c:v>0.21015046296088299</c:v>
                </c:pt>
                <c:pt idx="8157">
                  <c:v>0.21017361110716601</c:v>
                </c:pt>
                <c:pt idx="8158">
                  <c:v>0.21020833333022901</c:v>
                </c:pt>
                <c:pt idx="8159">
                  <c:v>0.21023148147651199</c:v>
                </c:pt>
                <c:pt idx="8160">
                  <c:v>0.21025462962279601</c:v>
                </c:pt>
                <c:pt idx="8161">
                  <c:v>0.21027777777635501</c:v>
                </c:pt>
                <c:pt idx="8162">
                  <c:v>0.21030092592263799</c:v>
                </c:pt>
                <c:pt idx="8163">
                  <c:v>0.21033564814570099</c:v>
                </c:pt>
                <c:pt idx="8164">
                  <c:v>0.21035879629198501</c:v>
                </c:pt>
                <c:pt idx="8165">
                  <c:v>0.21038194443826799</c:v>
                </c:pt>
                <c:pt idx="8166">
                  <c:v>0.21040509259182699</c:v>
                </c:pt>
                <c:pt idx="8167">
                  <c:v>0.21042824073811101</c:v>
                </c:pt>
                <c:pt idx="8168">
                  <c:v>0.210462962961174</c:v>
                </c:pt>
                <c:pt idx="8169">
                  <c:v>0.21048611110745699</c:v>
                </c:pt>
                <c:pt idx="8170">
                  <c:v>0.21050925925374001</c:v>
                </c:pt>
                <c:pt idx="8171">
                  <c:v>0.2105324074073</c:v>
                </c:pt>
                <c:pt idx="8172">
                  <c:v>0.21055555555358299</c:v>
                </c:pt>
                <c:pt idx="8173">
                  <c:v>0.21059027777664599</c:v>
                </c:pt>
                <c:pt idx="8174">
                  <c:v>0.210613425922929</c:v>
                </c:pt>
                <c:pt idx="8175">
                  <c:v>0.21063657406921299</c:v>
                </c:pt>
                <c:pt idx="8176">
                  <c:v>0.210659722215496</c:v>
                </c:pt>
                <c:pt idx="8177">
                  <c:v>0.210694444438559</c:v>
                </c:pt>
                <c:pt idx="8178">
                  <c:v>0.210717592592118</c:v>
                </c:pt>
                <c:pt idx="8179">
                  <c:v>0.21074074073840199</c:v>
                </c:pt>
                <c:pt idx="8180">
                  <c:v>0.210763888884685</c:v>
                </c:pt>
                <c:pt idx="8181">
                  <c:v>0.21078703703096799</c:v>
                </c:pt>
                <c:pt idx="8182">
                  <c:v>0.21082175925403099</c:v>
                </c:pt>
                <c:pt idx="8183">
                  <c:v>0.210844907400315</c:v>
                </c:pt>
                <c:pt idx="8184">
                  <c:v>0.210868055553874</c:v>
                </c:pt>
                <c:pt idx="8185">
                  <c:v>0.21089120370015699</c:v>
                </c:pt>
                <c:pt idx="8186">
                  <c:v>0.210914351846441</c:v>
                </c:pt>
                <c:pt idx="8187">
                  <c:v>0.210949074069504</c:v>
                </c:pt>
                <c:pt idx="8188">
                  <c:v>0.21097222221578699</c:v>
                </c:pt>
                <c:pt idx="8189">
                  <c:v>0.21099537036934601</c:v>
                </c:pt>
                <c:pt idx="8190">
                  <c:v>0.21101851851563</c:v>
                </c:pt>
                <c:pt idx="8191">
                  <c:v>0.21104166666191301</c:v>
                </c:pt>
                <c:pt idx="8192">
                  <c:v>0.21107638888497601</c:v>
                </c:pt>
                <c:pt idx="8193">
                  <c:v>0.211099537031259</c:v>
                </c:pt>
                <c:pt idx="8194">
                  <c:v>0.211122685184819</c:v>
                </c:pt>
                <c:pt idx="8195">
                  <c:v>0.21114583333110201</c:v>
                </c:pt>
                <c:pt idx="8196">
                  <c:v>0.211168981477385</c:v>
                </c:pt>
                <c:pt idx="8197">
                  <c:v>0.211203703700448</c:v>
                </c:pt>
                <c:pt idx="8198">
                  <c:v>0.21122685184673201</c:v>
                </c:pt>
                <c:pt idx="8199">
                  <c:v>0.211249999993015</c:v>
                </c:pt>
                <c:pt idx="8200">
                  <c:v>0.211273148146574</c:v>
                </c:pt>
                <c:pt idx="8201">
                  <c:v>0.21129629629285801</c:v>
                </c:pt>
                <c:pt idx="8202">
                  <c:v>0.21133101851592101</c:v>
                </c:pt>
                <c:pt idx="8203">
                  <c:v>0.211354166662204</c:v>
                </c:pt>
                <c:pt idx="8204">
                  <c:v>0.21137731480848701</c:v>
                </c:pt>
                <c:pt idx="8205">
                  <c:v>0.21140046296204701</c:v>
                </c:pt>
                <c:pt idx="8206">
                  <c:v>0.21142361110833</c:v>
                </c:pt>
                <c:pt idx="8207">
                  <c:v>0.21145833333139299</c:v>
                </c:pt>
                <c:pt idx="8208">
                  <c:v>0.21148148147767601</c:v>
                </c:pt>
                <c:pt idx="8209">
                  <c:v>0.21150462962395999</c:v>
                </c:pt>
                <c:pt idx="8210">
                  <c:v>0.21152777777751899</c:v>
                </c:pt>
                <c:pt idx="8211">
                  <c:v>0.21155092592380201</c:v>
                </c:pt>
                <c:pt idx="8212">
                  <c:v>0.21158564814686501</c:v>
                </c:pt>
                <c:pt idx="8213">
                  <c:v>0.21160879629314899</c:v>
                </c:pt>
                <c:pt idx="8214">
                  <c:v>0.21163194443943201</c:v>
                </c:pt>
                <c:pt idx="8215">
                  <c:v>0.21165509258571499</c:v>
                </c:pt>
                <c:pt idx="8216">
                  <c:v>0.21167824073927499</c:v>
                </c:pt>
                <c:pt idx="8217">
                  <c:v>0.21171296296233799</c:v>
                </c:pt>
                <c:pt idx="8218">
                  <c:v>0.21173611110862101</c:v>
                </c:pt>
                <c:pt idx="8219">
                  <c:v>0.21175925925490399</c:v>
                </c:pt>
                <c:pt idx="8220">
                  <c:v>0.21178240740118801</c:v>
                </c:pt>
                <c:pt idx="8221">
                  <c:v>0.211805555554747</c:v>
                </c:pt>
                <c:pt idx="8222">
                  <c:v>0.21184027777781</c:v>
                </c:pt>
                <c:pt idx="8223">
                  <c:v>0.21186342592409299</c:v>
                </c:pt>
                <c:pt idx="8224">
                  <c:v>0.211886574070377</c:v>
                </c:pt>
                <c:pt idx="8225">
                  <c:v>0.21190972221665999</c:v>
                </c:pt>
                <c:pt idx="8226">
                  <c:v>0.21194444443972299</c:v>
                </c:pt>
                <c:pt idx="8227">
                  <c:v>0.211967592586007</c:v>
                </c:pt>
                <c:pt idx="8228">
                  <c:v>0.211990740739566</c:v>
                </c:pt>
                <c:pt idx="8229">
                  <c:v>0.21201388888584899</c:v>
                </c:pt>
                <c:pt idx="8230">
                  <c:v>0.212037037032133</c:v>
                </c:pt>
                <c:pt idx="8231">
                  <c:v>0.212071759255195</c:v>
                </c:pt>
                <c:pt idx="8232">
                  <c:v>0.21209490740147899</c:v>
                </c:pt>
                <c:pt idx="8233">
                  <c:v>0.21211805555503799</c:v>
                </c:pt>
                <c:pt idx="8234">
                  <c:v>0.212141203701322</c:v>
                </c:pt>
                <c:pt idx="8235">
                  <c:v>0.21216435184760499</c:v>
                </c:pt>
                <c:pt idx="8236">
                  <c:v>0.21219907407066799</c:v>
                </c:pt>
                <c:pt idx="8237">
                  <c:v>0.212222222216951</c:v>
                </c:pt>
                <c:pt idx="8238">
                  <c:v>0.21224537036323499</c:v>
                </c:pt>
                <c:pt idx="8239">
                  <c:v>0.21226851851679401</c:v>
                </c:pt>
                <c:pt idx="8240">
                  <c:v>0.212291666663077</c:v>
                </c:pt>
                <c:pt idx="8241">
                  <c:v>0.21232638888614</c:v>
                </c:pt>
                <c:pt idx="8242">
                  <c:v>0.21234953703242401</c:v>
                </c:pt>
                <c:pt idx="8243">
                  <c:v>0.212372685178707</c:v>
                </c:pt>
                <c:pt idx="8244">
                  <c:v>0.212395833332266</c:v>
                </c:pt>
                <c:pt idx="8245">
                  <c:v>0.212430555555329</c:v>
                </c:pt>
                <c:pt idx="8246">
                  <c:v>0.21245370370161301</c:v>
                </c:pt>
                <c:pt idx="8247">
                  <c:v>0.212476851847896</c:v>
                </c:pt>
                <c:pt idx="8248">
                  <c:v>0.21249999999417901</c:v>
                </c:pt>
                <c:pt idx="8249">
                  <c:v>0.21252314814773901</c:v>
                </c:pt>
                <c:pt idx="8250">
                  <c:v>0.212557870363526</c:v>
                </c:pt>
                <c:pt idx="8251">
                  <c:v>0.212581018517085</c:v>
                </c:pt>
                <c:pt idx="8252">
                  <c:v>0.21260416666336801</c:v>
                </c:pt>
                <c:pt idx="8253">
                  <c:v>0.212627314809652</c:v>
                </c:pt>
                <c:pt idx="8254">
                  <c:v>0.21265046295593501</c:v>
                </c:pt>
                <c:pt idx="8255">
                  <c:v>0.21268518517899801</c:v>
                </c:pt>
                <c:pt idx="8256">
                  <c:v>0.21270833333255701</c:v>
                </c:pt>
                <c:pt idx="8257">
                  <c:v>0.21273148147884099</c:v>
                </c:pt>
                <c:pt idx="8258">
                  <c:v>0.21275462962512401</c:v>
                </c:pt>
                <c:pt idx="8259">
                  <c:v>0.212777777771407</c:v>
                </c:pt>
                <c:pt idx="8260">
                  <c:v>0.21280092592496699</c:v>
                </c:pt>
                <c:pt idx="8261">
                  <c:v>0.21283564814802999</c:v>
                </c:pt>
                <c:pt idx="8262">
                  <c:v>0.21285879629431301</c:v>
                </c:pt>
                <c:pt idx="8263">
                  <c:v>0.21288194444059599</c:v>
                </c:pt>
                <c:pt idx="8264">
                  <c:v>0.21290509258688001</c:v>
                </c:pt>
                <c:pt idx="8265">
                  <c:v>0.21292824074043901</c:v>
                </c:pt>
                <c:pt idx="8266">
                  <c:v>0.21296296295622599</c:v>
                </c:pt>
                <c:pt idx="8267">
                  <c:v>0.21298611110978499</c:v>
                </c:pt>
                <c:pt idx="8268">
                  <c:v>0.21300925925606901</c:v>
                </c:pt>
                <c:pt idx="8269">
                  <c:v>0.21303240740235199</c:v>
                </c:pt>
                <c:pt idx="8270">
                  <c:v>0.21305555554863501</c:v>
                </c:pt>
                <c:pt idx="8271">
                  <c:v>0.21309027777169801</c:v>
                </c:pt>
                <c:pt idx="8272">
                  <c:v>0.213113425925258</c:v>
                </c:pt>
                <c:pt idx="8273">
                  <c:v>0.21313657407154099</c:v>
                </c:pt>
                <c:pt idx="8274">
                  <c:v>0.213159722217824</c:v>
                </c:pt>
                <c:pt idx="8275">
                  <c:v>0.21318287036410799</c:v>
                </c:pt>
                <c:pt idx="8276">
                  <c:v>0.21321759258717099</c:v>
                </c:pt>
                <c:pt idx="8277">
                  <c:v>0.21324074074072999</c:v>
                </c:pt>
                <c:pt idx="8278">
                  <c:v>0.213263888887013</c:v>
                </c:pt>
                <c:pt idx="8279">
                  <c:v>0.21328703703329699</c:v>
                </c:pt>
                <c:pt idx="8280">
                  <c:v>0.21332175925635999</c:v>
                </c:pt>
                <c:pt idx="8281">
                  <c:v>0.213344907402643</c:v>
                </c:pt>
                <c:pt idx="8282">
                  <c:v>0.21336805554892599</c:v>
                </c:pt>
                <c:pt idx="8283">
                  <c:v>0.21339120370248599</c:v>
                </c:pt>
                <c:pt idx="8284">
                  <c:v>0.213414351848769</c:v>
                </c:pt>
                <c:pt idx="8285">
                  <c:v>0.213449074071832</c:v>
                </c:pt>
                <c:pt idx="8286">
                  <c:v>0.21347222221811499</c:v>
                </c:pt>
                <c:pt idx="8287">
                  <c:v>0.213495370364399</c:v>
                </c:pt>
                <c:pt idx="8288">
                  <c:v>0.213518518517958</c:v>
                </c:pt>
                <c:pt idx="8289">
                  <c:v>0.21354166666424099</c:v>
                </c:pt>
                <c:pt idx="8290">
                  <c:v>0.213564814810525</c:v>
                </c:pt>
                <c:pt idx="8291">
                  <c:v>0.213599537033588</c:v>
                </c:pt>
                <c:pt idx="8292">
                  <c:v>0.21362268517987101</c:v>
                </c:pt>
                <c:pt idx="8293">
                  <c:v>0.213645833326154</c:v>
                </c:pt>
                <c:pt idx="8294">
                  <c:v>0.213668981479714</c:v>
                </c:pt>
                <c:pt idx="8295">
                  <c:v>0.213703703702777</c:v>
                </c:pt>
                <c:pt idx="8296">
                  <c:v>0.21372685184906001</c:v>
                </c:pt>
                <c:pt idx="8297">
                  <c:v>0.213749999995343</c:v>
                </c:pt>
                <c:pt idx="8298">
                  <c:v>0.21377314814162701</c:v>
                </c:pt>
                <c:pt idx="8299">
                  <c:v>0.21379629629518601</c:v>
                </c:pt>
                <c:pt idx="8300">
                  <c:v>0.21383101851824901</c:v>
                </c:pt>
                <c:pt idx="8301">
                  <c:v>0.213854166664532</c:v>
                </c:pt>
                <c:pt idx="8302">
                  <c:v>0.21387731481081601</c:v>
                </c:pt>
                <c:pt idx="8303">
                  <c:v>0.213900462957099</c:v>
                </c:pt>
                <c:pt idx="8304">
                  <c:v>0.213923611110658</c:v>
                </c:pt>
                <c:pt idx="8305">
                  <c:v>0.21395833332644501</c:v>
                </c:pt>
                <c:pt idx="8306">
                  <c:v>0.21398148148000501</c:v>
                </c:pt>
                <c:pt idx="8307">
                  <c:v>0.214004629626288</c:v>
                </c:pt>
                <c:pt idx="8308">
                  <c:v>0.21402777777257101</c:v>
                </c:pt>
                <c:pt idx="8309">
                  <c:v>0.21406249999563401</c:v>
                </c:pt>
                <c:pt idx="8310">
                  <c:v>0.21408564814191799</c:v>
                </c:pt>
                <c:pt idx="8311">
                  <c:v>0.21410879629547699</c:v>
                </c:pt>
                <c:pt idx="8312">
                  <c:v>0.21413194444176001</c:v>
                </c:pt>
                <c:pt idx="8313">
                  <c:v>0.21415509258804399</c:v>
                </c:pt>
                <c:pt idx="8314">
                  <c:v>0.21418981481110699</c:v>
                </c:pt>
                <c:pt idx="8315">
                  <c:v>0.21421296295739001</c:v>
                </c:pt>
                <c:pt idx="8316">
                  <c:v>0.21423611111094901</c:v>
                </c:pt>
                <c:pt idx="8317">
                  <c:v>0.21425925925723299</c:v>
                </c:pt>
                <c:pt idx="8318">
                  <c:v>0.21428240740351601</c:v>
                </c:pt>
                <c:pt idx="8319">
                  <c:v>0.21431712962657901</c:v>
                </c:pt>
                <c:pt idx="8320">
                  <c:v>0.21434027777286199</c:v>
                </c:pt>
                <c:pt idx="8321">
                  <c:v>0.21436342591914601</c:v>
                </c:pt>
                <c:pt idx="8322">
                  <c:v>0.21438657407270501</c:v>
                </c:pt>
                <c:pt idx="8323">
                  <c:v>0.21440972221898799</c:v>
                </c:pt>
                <c:pt idx="8324">
                  <c:v>0.214432870365272</c:v>
                </c:pt>
                <c:pt idx="8325">
                  <c:v>0.214467592588335</c:v>
                </c:pt>
                <c:pt idx="8326">
                  <c:v>0.21449074073461799</c:v>
                </c:pt>
                <c:pt idx="8327">
                  <c:v>0.21451388888817699</c:v>
                </c:pt>
                <c:pt idx="8328">
                  <c:v>0.214537037034461</c:v>
                </c:pt>
                <c:pt idx="8329">
                  <c:v>0.21456018518074399</c:v>
                </c:pt>
                <c:pt idx="8330">
                  <c:v>0.21459490740380699</c:v>
                </c:pt>
                <c:pt idx="8331">
                  <c:v>0.214618055550091</c:v>
                </c:pt>
                <c:pt idx="8332">
                  <c:v>0.21464120370365</c:v>
                </c:pt>
                <c:pt idx="8333">
                  <c:v>0.21467592591943699</c:v>
                </c:pt>
                <c:pt idx="8334">
                  <c:v>0.21469907407299599</c:v>
                </c:pt>
                <c:pt idx="8335">
                  <c:v>0.214722222219279</c:v>
                </c:pt>
                <c:pt idx="8336">
                  <c:v>0.21474537036556299</c:v>
                </c:pt>
                <c:pt idx="8337">
                  <c:v>0.214768518511846</c:v>
                </c:pt>
                <c:pt idx="8338">
                  <c:v>0.214803240734909</c:v>
                </c:pt>
                <c:pt idx="8339">
                  <c:v>0.214826388888469</c:v>
                </c:pt>
                <c:pt idx="8340">
                  <c:v>0.21484953703475199</c:v>
                </c:pt>
                <c:pt idx="8341">
                  <c:v>0.214872685181035</c:v>
                </c:pt>
                <c:pt idx="8342">
                  <c:v>0.21489583332731901</c:v>
                </c:pt>
                <c:pt idx="8343">
                  <c:v>0.21493055555038201</c:v>
                </c:pt>
                <c:pt idx="8344">
                  <c:v>0.214953703696665</c:v>
                </c:pt>
                <c:pt idx="8345">
                  <c:v>0.214976851850224</c:v>
                </c:pt>
                <c:pt idx="8346">
                  <c:v>0.21499999999650801</c:v>
                </c:pt>
                <c:pt idx="8347">
                  <c:v>0.215023148142791</c:v>
                </c:pt>
                <c:pt idx="8348">
                  <c:v>0.21504629629635</c:v>
                </c:pt>
                <c:pt idx="8349">
                  <c:v>0.21508101851213701</c:v>
                </c:pt>
                <c:pt idx="8350">
                  <c:v>0.21510416666569701</c:v>
                </c:pt>
                <c:pt idx="8351">
                  <c:v>0.21512731481198</c:v>
                </c:pt>
                <c:pt idx="8352">
                  <c:v>0.21515046295826301</c:v>
                </c:pt>
                <c:pt idx="8353">
                  <c:v>0.215173611104547</c:v>
                </c:pt>
                <c:pt idx="8354">
                  <c:v>0.21520833332761</c:v>
                </c:pt>
                <c:pt idx="8355">
                  <c:v>0.215231481481169</c:v>
                </c:pt>
                <c:pt idx="8356">
                  <c:v>0.21525462962745201</c:v>
                </c:pt>
                <c:pt idx="8357">
                  <c:v>0.215277777773736</c:v>
                </c:pt>
                <c:pt idx="8358">
                  <c:v>0.21530092592001901</c:v>
                </c:pt>
                <c:pt idx="8359">
                  <c:v>0.21533564814308201</c:v>
                </c:pt>
                <c:pt idx="8360">
                  <c:v>0.215358796289365</c:v>
                </c:pt>
                <c:pt idx="8361">
                  <c:v>0.21538194444292499</c:v>
                </c:pt>
                <c:pt idx="8362">
                  <c:v>0.21540509258920801</c:v>
                </c:pt>
                <c:pt idx="8363">
                  <c:v>0.21542824073549099</c:v>
                </c:pt>
                <c:pt idx="8364">
                  <c:v>0.21545138888177501</c:v>
                </c:pt>
                <c:pt idx="8365">
                  <c:v>0.21548611110483801</c:v>
                </c:pt>
                <c:pt idx="8366">
                  <c:v>0.21550925925839701</c:v>
                </c:pt>
                <c:pt idx="8367">
                  <c:v>0.21553240740467999</c:v>
                </c:pt>
                <c:pt idx="8368">
                  <c:v>0.21555555555096401</c:v>
                </c:pt>
                <c:pt idx="8369">
                  <c:v>0.21557870369724699</c:v>
                </c:pt>
                <c:pt idx="8370">
                  <c:v>0.21561342592030999</c:v>
                </c:pt>
                <c:pt idx="8371">
                  <c:v>0.21563657407386899</c:v>
                </c:pt>
                <c:pt idx="8372">
                  <c:v>0.21565972222015301</c:v>
                </c:pt>
                <c:pt idx="8373">
                  <c:v>0.21568287036643599</c:v>
                </c:pt>
                <c:pt idx="8374">
                  <c:v>0.21570601851271901</c:v>
                </c:pt>
                <c:pt idx="8375">
                  <c:v>0.21574074073578201</c:v>
                </c:pt>
                <c:pt idx="8376">
                  <c:v>0.21576388888206599</c:v>
                </c:pt>
                <c:pt idx="8377">
                  <c:v>0.21578703703562499</c:v>
                </c:pt>
                <c:pt idx="8378">
                  <c:v>0.215810185181908</c:v>
                </c:pt>
                <c:pt idx="8379">
                  <c:v>0.21583333332819199</c:v>
                </c:pt>
                <c:pt idx="8380">
                  <c:v>0.21586805555125499</c:v>
                </c:pt>
                <c:pt idx="8381">
                  <c:v>0.215891203697538</c:v>
                </c:pt>
                <c:pt idx="8382">
                  <c:v>0.215914351851097</c:v>
                </c:pt>
                <c:pt idx="8383">
                  <c:v>0.21593749999738099</c:v>
                </c:pt>
                <c:pt idx="8384">
                  <c:v>0.215960648143664</c:v>
                </c:pt>
                <c:pt idx="8385">
                  <c:v>0.215995370366727</c:v>
                </c:pt>
                <c:pt idx="8386">
                  <c:v>0.21601851851300999</c:v>
                </c:pt>
                <c:pt idx="8387">
                  <c:v>0.21604166666656999</c:v>
                </c:pt>
                <c:pt idx="8388">
                  <c:v>0.216064814812853</c:v>
                </c:pt>
                <c:pt idx="8389">
                  <c:v>0.21608796295913599</c:v>
                </c:pt>
                <c:pt idx="8390">
                  <c:v>0.21612268518219899</c:v>
                </c:pt>
                <c:pt idx="8391">
                  <c:v>0.216145833328483</c:v>
                </c:pt>
                <c:pt idx="8392">
                  <c:v>0.21616898147476599</c:v>
                </c:pt>
                <c:pt idx="8393">
                  <c:v>0.21619212962832501</c:v>
                </c:pt>
                <c:pt idx="8394">
                  <c:v>0.216215277774609</c:v>
                </c:pt>
                <c:pt idx="8395">
                  <c:v>0.216249999997672</c:v>
                </c:pt>
                <c:pt idx="8396">
                  <c:v>0.21627314814395501</c:v>
                </c:pt>
                <c:pt idx="8397">
                  <c:v>0.216296296290238</c:v>
                </c:pt>
                <c:pt idx="8398">
                  <c:v>0.216319444443798</c:v>
                </c:pt>
                <c:pt idx="8399">
                  <c:v>0.21634259259008101</c:v>
                </c:pt>
                <c:pt idx="8400">
                  <c:v>0.21637731481314401</c:v>
                </c:pt>
                <c:pt idx="8401">
                  <c:v>0.216400462959427</c:v>
                </c:pt>
                <c:pt idx="8402">
                  <c:v>0.21642361110571101</c:v>
                </c:pt>
                <c:pt idx="8403">
                  <c:v>0.21644675925927001</c:v>
                </c:pt>
                <c:pt idx="8404">
                  <c:v>0.216469907405553</c:v>
                </c:pt>
                <c:pt idx="8405">
                  <c:v>0.216504629628616</c:v>
                </c:pt>
                <c:pt idx="8406">
                  <c:v>0.21652777777490001</c:v>
                </c:pt>
                <c:pt idx="8407">
                  <c:v>0.216550925921183</c:v>
                </c:pt>
                <c:pt idx="8408">
                  <c:v>0.21657407406746601</c:v>
                </c:pt>
                <c:pt idx="8409">
                  <c:v>0.21660879629052901</c:v>
                </c:pt>
                <c:pt idx="8410">
                  <c:v>0.21663194444408901</c:v>
                </c:pt>
                <c:pt idx="8411">
                  <c:v>0.21665509259037199</c:v>
                </c:pt>
                <c:pt idx="8412">
                  <c:v>0.21667824073665501</c:v>
                </c:pt>
                <c:pt idx="8413">
                  <c:v>0.21670138888293899</c:v>
                </c:pt>
                <c:pt idx="8414">
                  <c:v>0.21673611110600199</c:v>
                </c:pt>
                <c:pt idx="8415">
                  <c:v>0.21675925925228501</c:v>
                </c:pt>
                <c:pt idx="8416">
                  <c:v>0.21678240740584401</c:v>
                </c:pt>
                <c:pt idx="8417">
                  <c:v>0.21680555555212799</c:v>
                </c:pt>
                <c:pt idx="8418">
                  <c:v>0.21684027777519099</c:v>
                </c:pt>
                <c:pt idx="8419">
                  <c:v>0.21686342592147401</c:v>
                </c:pt>
                <c:pt idx="8420">
                  <c:v>0.21688657406775699</c:v>
                </c:pt>
                <c:pt idx="8421">
                  <c:v>0.21690972222131699</c:v>
                </c:pt>
                <c:pt idx="8422">
                  <c:v>0.21693287036760001</c:v>
                </c:pt>
                <c:pt idx="8423">
                  <c:v>0.21696759259066301</c:v>
                </c:pt>
                <c:pt idx="8424">
                  <c:v>0.21699074073694599</c:v>
                </c:pt>
                <c:pt idx="8425">
                  <c:v>0.21701388888323001</c:v>
                </c:pt>
                <c:pt idx="8426">
                  <c:v>0.217037037036789</c:v>
                </c:pt>
                <c:pt idx="8427">
                  <c:v>0.21706018518307199</c:v>
                </c:pt>
                <c:pt idx="8428">
                  <c:v>0.217083333329356</c:v>
                </c:pt>
                <c:pt idx="8429">
                  <c:v>0.217118055552419</c:v>
                </c:pt>
                <c:pt idx="8430">
                  <c:v>0.21714120369870199</c:v>
                </c:pt>
                <c:pt idx="8431">
                  <c:v>0.217164351844986</c:v>
                </c:pt>
                <c:pt idx="8432">
                  <c:v>0.217187499998545</c:v>
                </c:pt>
                <c:pt idx="8433">
                  <c:v>0.217222222221608</c:v>
                </c:pt>
                <c:pt idx="8434">
                  <c:v>0.21724537036789099</c:v>
                </c:pt>
                <c:pt idx="8435">
                  <c:v>0.217268518514175</c:v>
                </c:pt>
                <c:pt idx="8436">
                  <c:v>0.21729166666045799</c:v>
                </c:pt>
                <c:pt idx="8437">
                  <c:v>0.21731481481401699</c:v>
                </c:pt>
                <c:pt idx="8438">
                  <c:v>0.217337962960301</c:v>
                </c:pt>
                <c:pt idx="8439">
                  <c:v>0.217372685183364</c:v>
                </c:pt>
                <c:pt idx="8440">
                  <c:v>0.21739583332964699</c:v>
                </c:pt>
                <c:pt idx="8441">
                  <c:v>0.21741898147593</c:v>
                </c:pt>
                <c:pt idx="8442">
                  <c:v>0.21744212962949</c:v>
                </c:pt>
                <c:pt idx="8443">
                  <c:v>0.21746527777577301</c:v>
                </c:pt>
                <c:pt idx="8444">
                  <c:v>0.217488425922056</c:v>
                </c:pt>
                <c:pt idx="8445">
                  <c:v>0.217523148145119</c:v>
                </c:pt>
                <c:pt idx="8446">
                  <c:v>0.21754629629140301</c:v>
                </c:pt>
                <c:pt idx="8447">
                  <c:v>0.217569444437686</c:v>
                </c:pt>
                <c:pt idx="8448">
                  <c:v>0.217592592591245</c:v>
                </c:pt>
                <c:pt idx="8449">
                  <c:v>0.21761574073752901</c:v>
                </c:pt>
                <c:pt idx="8450">
                  <c:v>0.21765046296059201</c:v>
                </c:pt>
                <c:pt idx="8451">
                  <c:v>0.217673611106875</c:v>
                </c:pt>
                <c:pt idx="8452">
                  <c:v>0.21769675925315801</c:v>
                </c:pt>
                <c:pt idx="8453">
                  <c:v>0.21771990740671801</c:v>
                </c:pt>
                <c:pt idx="8454">
                  <c:v>0.217743055553001</c:v>
                </c:pt>
                <c:pt idx="8455">
                  <c:v>0.21776620369928401</c:v>
                </c:pt>
                <c:pt idx="8456">
                  <c:v>0.21780092592234701</c:v>
                </c:pt>
                <c:pt idx="8457">
                  <c:v>0.217824074068631</c:v>
                </c:pt>
                <c:pt idx="8458">
                  <c:v>0.21784722222219</c:v>
                </c:pt>
                <c:pt idx="8459">
                  <c:v>0.21787037036847301</c:v>
                </c:pt>
                <c:pt idx="8460">
                  <c:v>0.217893518514757</c:v>
                </c:pt>
                <c:pt idx="8461">
                  <c:v>0.21791666666104001</c:v>
                </c:pt>
                <c:pt idx="8462">
                  <c:v>0.21795138888410301</c:v>
                </c:pt>
                <c:pt idx="8463">
                  <c:v>0.217974537030386</c:v>
                </c:pt>
                <c:pt idx="8464">
                  <c:v>0.21799768518394599</c:v>
                </c:pt>
                <c:pt idx="8465">
                  <c:v>0.21802083333022901</c:v>
                </c:pt>
                <c:pt idx="8466">
                  <c:v>0.21804398147651199</c:v>
                </c:pt>
                <c:pt idx="8467">
                  <c:v>0.21807870369957499</c:v>
                </c:pt>
                <c:pt idx="8468">
                  <c:v>0.21810185184585901</c:v>
                </c:pt>
                <c:pt idx="8469">
                  <c:v>0.21812499999941801</c:v>
                </c:pt>
                <c:pt idx="8470">
                  <c:v>0.21814814814570099</c:v>
                </c:pt>
                <c:pt idx="8471">
                  <c:v>0.21817129629198501</c:v>
                </c:pt>
                <c:pt idx="8472">
                  <c:v>0.21819444443826799</c:v>
                </c:pt>
                <c:pt idx="8473">
                  <c:v>0.21822916666133099</c:v>
                </c:pt>
                <c:pt idx="8474">
                  <c:v>0.21825231481488999</c:v>
                </c:pt>
                <c:pt idx="8475">
                  <c:v>0.218275462961174</c:v>
                </c:pt>
                <c:pt idx="8476">
                  <c:v>0.21829861110745699</c:v>
                </c:pt>
                <c:pt idx="8477">
                  <c:v>0.21833333333051999</c:v>
                </c:pt>
                <c:pt idx="8478">
                  <c:v>0.218356481476803</c:v>
                </c:pt>
                <c:pt idx="8479">
                  <c:v>0.21837962962308699</c:v>
                </c:pt>
                <c:pt idx="8480">
                  <c:v>0.21840277777664599</c:v>
                </c:pt>
                <c:pt idx="8481">
                  <c:v>0.218425925922929</c:v>
                </c:pt>
                <c:pt idx="8482">
                  <c:v>0.21844907406921299</c:v>
                </c:pt>
                <c:pt idx="8483">
                  <c:v>0.21848379629227599</c:v>
                </c:pt>
                <c:pt idx="8484">
                  <c:v>0.218506944438559</c:v>
                </c:pt>
                <c:pt idx="8485">
                  <c:v>0.218530092592118</c:v>
                </c:pt>
                <c:pt idx="8486">
                  <c:v>0.21855324073840199</c:v>
                </c:pt>
                <c:pt idx="8487">
                  <c:v>0.218576388884685</c:v>
                </c:pt>
                <c:pt idx="8488">
                  <c:v>0.21859953703096799</c:v>
                </c:pt>
                <c:pt idx="8489">
                  <c:v>0.21863425925403099</c:v>
                </c:pt>
                <c:pt idx="8490">
                  <c:v>0.218657407400315</c:v>
                </c:pt>
                <c:pt idx="8491">
                  <c:v>0.218680555553874</c:v>
                </c:pt>
                <c:pt idx="8492">
                  <c:v>0.21870370370015699</c:v>
                </c:pt>
                <c:pt idx="8493">
                  <c:v>0.218726851846441</c:v>
                </c:pt>
                <c:pt idx="8494">
                  <c:v>0.218761574069504</c:v>
                </c:pt>
                <c:pt idx="8495">
                  <c:v>0.21878472221578699</c:v>
                </c:pt>
                <c:pt idx="8496">
                  <c:v>0.21880787036934601</c:v>
                </c:pt>
                <c:pt idx="8497">
                  <c:v>0.21883101851563</c:v>
                </c:pt>
                <c:pt idx="8498">
                  <c:v>0.21885416666191301</c:v>
                </c:pt>
                <c:pt idx="8499">
                  <c:v>0.21888888888497601</c:v>
                </c:pt>
                <c:pt idx="8500">
                  <c:v>0.218912037031259</c:v>
                </c:pt>
                <c:pt idx="8501">
                  <c:v>0.218935185184819</c:v>
                </c:pt>
                <c:pt idx="8502">
                  <c:v>0.21895833333110201</c:v>
                </c:pt>
                <c:pt idx="8503">
                  <c:v>0.218981481477385</c:v>
                </c:pt>
                <c:pt idx="8504">
                  <c:v>0.21900462962366901</c:v>
                </c:pt>
                <c:pt idx="8505">
                  <c:v>0.21903935184673201</c:v>
                </c:pt>
                <c:pt idx="8506">
                  <c:v>0.219062499993015</c:v>
                </c:pt>
                <c:pt idx="8507">
                  <c:v>0.219085648146574</c:v>
                </c:pt>
                <c:pt idx="8508">
                  <c:v>0.21910879629285801</c:v>
                </c:pt>
                <c:pt idx="8509">
                  <c:v>0.219131944439141</c:v>
                </c:pt>
                <c:pt idx="8510">
                  <c:v>0.219166666662204</c:v>
                </c:pt>
                <c:pt idx="8511">
                  <c:v>0.21918981480848701</c:v>
                </c:pt>
                <c:pt idx="8512">
                  <c:v>0.21921296296204701</c:v>
                </c:pt>
                <c:pt idx="8513">
                  <c:v>0.21923611110833</c:v>
                </c:pt>
                <c:pt idx="8514">
                  <c:v>0.21925925925461301</c:v>
                </c:pt>
                <c:pt idx="8515">
                  <c:v>0.21929398147767601</c:v>
                </c:pt>
                <c:pt idx="8516">
                  <c:v>0.21931712962395999</c:v>
                </c:pt>
                <c:pt idx="8517">
                  <c:v>0.21934027777751899</c:v>
                </c:pt>
                <c:pt idx="8518">
                  <c:v>0.21936342592380201</c:v>
                </c:pt>
                <c:pt idx="8519">
                  <c:v>0.21938657407008599</c:v>
                </c:pt>
                <c:pt idx="8520">
                  <c:v>0.21940972221636901</c:v>
                </c:pt>
                <c:pt idx="8521">
                  <c:v>0.21944444443943201</c:v>
                </c:pt>
                <c:pt idx="8522">
                  <c:v>0.21946759258571599</c:v>
                </c:pt>
                <c:pt idx="8523">
                  <c:v>0.21949074073927499</c:v>
                </c:pt>
                <c:pt idx="8524">
                  <c:v>0.21951388888555801</c:v>
                </c:pt>
                <c:pt idx="8525">
                  <c:v>0.21953703703184099</c:v>
                </c:pt>
                <c:pt idx="8526">
                  <c:v>0.21957175925490399</c:v>
                </c:pt>
                <c:pt idx="8527">
                  <c:v>0.21959490740118801</c:v>
                </c:pt>
                <c:pt idx="8528">
                  <c:v>0.219618055554747</c:v>
                </c:pt>
                <c:pt idx="8529">
                  <c:v>0.21964120370102999</c:v>
                </c:pt>
                <c:pt idx="8530">
                  <c:v>0.219664351847314</c:v>
                </c:pt>
                <c:pt idx="8531">
                  <c:v>0.21968749999359699</c:v>
                </c:pt>
                <c:pt idx="8532">
                  <c:v>0.21972222221665999</c:v>
                </c:pt>
                <c:pt idx="8533">
                  <c:v>0.21974537037021899</c:v>
                </c:pt>
                <c:pt idx="8534">
                  <c:v>0.219768518516503</c:v>
                </c:pt>
                <c:pt idx="8535">
                  <c:v>0.21979166666278599</c:v>
                </c:pt>
                <c:pt idx="8536">
                  <c:v>0.21981481480907</c:v>
                </c:pt>
                <c:pt idx="8537">
                  <c:v>0.219837962962629</c:v>
                </c:pt>
                <c:pt idx="8538">
                  <c:v>0.21987268517841599</c:v>
                </c:pt>
                <c:pt idx="8539">
                  <c:v>0.21989583333197499</c:v>
                </c:pt>
                <c:pt idx="8540">
                  <c:v>0.219918981478259</c:v>
                </c:pt>
                <c:pt idx="8541">
                  <c:v>0.21994212962454199</c:v>
                </c:pt>
                <c:pt idx="8542">
                  <c:v>0.219965277770825</c:v>
                </c:pt>
                <c:pt idx="8543">
                  <c:v>0.219999999993888</c:v>
                </c:pt>
                <c:pt idx="8544">
                  <c:v>0.220023148147448</c:v>
                </c:pt>
                <c:pt idx="8545">
                  <c:v>0.22004629629373099</c:v>
                </c:pt>
                <c:pt idx="8546">
                  <c:v>0.220069444440014</c:v>
                </c:pt>
                <c:pt idx="8547">
                  <c:v>0.22009259258629801</c:v>
                </c:pt>
                <c:pt idx="8548">
                  <c:v>0.22012731480936101</c:v>
                </c:pt>
                <c:pt idx="8549">
                  <c:v>0.22015046296292001</c:v>
                </c:pt>
                <c:pt idx="8550">
                  <c:v>0.220173611109203</c:v>
                </c:pt>
                <c:pt idx="8551">
                  <c:v>0.22019675925548701</c:v>
                </c:pt>
                <c:pt idx="8552">
                  <c:v>0.22021990740177</c:v>
                </c:pt>
                <c:pt idx="8553">
                  <c:v>0.220254629624833</c:v>
                </c:pt>
                <c:pt idx="8554">
                  <c:v>0.22027777777111601</c:v>
                </c:pt>
                <c:pt idx="8555">
                  <c:v>0.22030092592467501</c:v>
                </c:pt>
                <c:pt idx="8556">
                  <c:v>0.220324074070959</c:v>
                </c:pt>
                <c:pt idx="8557">
                  <c:v>0.22034722221724201</c:v>
                </c:pt>
                <c:pt idx="8558">
                  <c:v>0.220370370363526</c:v>
                </c:pt>
                <c:pt idx="8559">
                  <c:v>0.220405092586589</c:v>
                </c:pt>
                <c:pt idx="8560">
                  <c:v>0.220428240740148</c:v>
                </c:pt>
                <c:pt idx="8561">
                  <c:v>0.22045138888643101</c:v>
                </c:pt>
                <c:pt idx="8562">
                  <c:v>0.220474537032715</c:v>
                </c:pt>
                <c:pt idx="8563">
                  <c:v>0.220509259255778</c:v>
                </c:pt>
                <c:pt idx="8564">
                  <c:v>0.22053240740206101</c:v>
                </c:pt>
                <c:pt idx="8565">
                  <c:v>0.22055555555562001</c:v>
                </c:pt>
                <c:pt idx="8566">
                  <c:v>0.22057870370190399</c:v>
                </c:pt>
                <c:pt idx="8567">
                  <c:v>0.22060185184818701</c:v>
                </c:pt>
                <c:pt idx="8568">
                  <c:v>0.22062499999446999</c:v>
                </c:pt>
                <c:pt idx="8569">
                  <c:v>0.22065972221753299</c:v>
                </c:pt>
                <c:pt idx="8570">
                  <c:v>0.22068287036381701</c:v>
                </c:pt>
                <c:pt idx="8571">
                  <c:v>0.22070601851737601</c:v>
                </c:pt>
                <c:pt idx="8572">
                  <c:v>0.22072916666365899</c:v>
                </c:pt>
                <c:pt idx="8573">
                  <c:v>0.22075231480994301</c:v>
                </c:pt>
                <c:pt idx="8574">
                  <c:v>0.22078703703300601</c:v>
                </c:pt>
                <c:pt idx="8575">
                  <c:v>0.22081018517928899</c:v>
                </c:pt>
                <c:pt idx="8576">
                  <c:v>0.22083333333284799</c:v>
                </c:pt>
                <c:pt idx="8577">
                  <c:v>0.22085648147913201</c:v>
                </c:pt>
                <c:pt idx="8578">
                  <c:v>0.22087962962541499</c:v>
                </c:pt>
                <c:pt idx="8579">
                  <c:v>0.22090277777169801</c:v>
                </c:pt>
                <c:pt idx="8580">
                  <c:v>0.22093749999476101</c:v>
                </c:pt>
                <c:pt idx="8581">
                  <c:v>0.22096064814104499</c:v>
                </c:pt>
                <c:pt idx="8582">
                  <c:v>0.22098379629460399</c:v>
                </c:pt>
                <c:pt idx="8583">
                  <c:v>0.221006944440887</c:v>
                </c:pt>
                <c:pt idx="8584">
                  <c:v>0.22103009258717099</c:v>
                </c:pt>
                <c:pt idx="8585">
                  <c:v>0.22106481481023399</c:v>
                </c:pt>
                <c:pt idx="8586">
                  <c:v>0.221087962956517</c:v>
                </c:pt>
                <c:pt idx="8587">
                  <c:v>0.221111111110076</c:v>
                </c:pt>
                <c:pt idx="8588">
                  <c:v>0.22113425925635999</c:v>
                </c:pt>
                <c:pt idx="8589">
                  <c:v>0.221157407402643</c:v>
                </c:pt>
                <c:pt idx="8590">
                  <c:v>0.22118055554892599</c:v>
                </c:pt>
                <c:pt idx="8591">
                  <c:v>0.22121527777198899</c:v>
                </c:pt>
                <c:pt idx="8592">
                  <c:v>0.22123842592554899</c:v>
                </c:pt>
                <c:pt idx="8593">
                  <c:v>0.221261574071832</c:v>
                </c:pt>
                <c:pt idx="8594">
                  <c:v>0.22128472221811499</c:v>
                </c:pt>
                <c:pt idx="8595">
                  <c:v>0.221307870364399</c:v>
                </c:pt>
                <c:pt idx="8596">
                  <c:v>0.221331018517958</c:v>
                </c:pt>
                <c:pt idx="8597">
                  <c:v>0.22136574073374499</c:v>
                </c:pt>
                <c:pt idx="8598">
                  <c:v>0.22138888888730399</c:v>
                </c:pt>
                <c:pt idx="8599">
                  <c:v>0.221412037033588</c:v>
                </c:pt>
                <c:pt idx="8600">
                  <c:v>0.22143518517987101</c:v>
                </c:pt>
                <c:pt idx="8601">
                  <c:v>0.221458333326154</c:v>
                </c:pt>
                <c:pt idx="8602">
                  <c:v>0.221493055549217</c:v>
                </c:pt>
                <c:pt idx="8603">
                  <c:v>0.221516203702777</c:v>
                </c:pt>
                <c:pt idx="8604">
                  <c:v>0.22153935184906001</c:v>
                </c:pt>
                <c:pt idx="8605">
                  <c:v>0.221562499995343</c:v>
                </c:pt>
                <c:pt idx="8606">
                  <c:v>0.22158564814162701</c:v>
                </c:pt>
                <c:pt idx="8607">
                  <c:v>0.22162037036469001</c:v>
                </c:pt>
                <c:pt idx="8608">
                  <c:v>0.22164351851824901</c:v>
                </c:pt>
                <c:pt idx="8609">
                  <c:v>0.221666666664532</c:v>
                </c:pt>
                <c:pt idx="8610">
                  <c:v>0.22168981481081601</c:v>
                </c:pt>
                <c:pt idx="8611">
                  <c:v>0.221712962957099</c:v>
                </c:pt>
                <c:pt idx="8612">
                  <c:v>0.221747685180162</c:v>
                </c:pt>
                <c:pt idx="8613">
                  <c:v>0.22177083332644501</c:v>
                </c:pt>
                <c:pt idx="8614">
                  <c:v>0.22179398148000501</c:v>
                </c:pt>
                <c:pt idx="8615">
                  <c:v>0.221817129626288</c:v>
                </c:pt>
                <c:pt idx="8616">
                  <c:v>0.22184027777257101</c:v>
                </c:pt>
                <c:pt idx="8617">
                  <c:v>0.221863425918855</c:v>
                </c:pt>
                <c:pt idx="8618">
                  <c:v>0.22189814814191799</c:v>
                </c:pt>
                <c:pt idx="8619">
                  <c:v>0.22192129629547699</c:v>
                </c:pt>
                <c:pt idx="8620">
                  <c:v>0.22194444444176001</c:v>
                </c:pt>
                <c:pt idx="8621">
                  <c:v>0.22196759258804399</c:v>
                </c:pt>
                <c:pt idx="8622">
                  <c:v>0.22199074073432701</c:v>
                </c:pt>
                <c:pt idx="8623">
                  <c:v>0.22202546295739001</c:v>
                </c:pt>
                <c:pt idx="8624">
                  <c:v>0.22204861111094901</c:v>
                </c:pt>
                <c:pt idx="8625">
                  <c:v>0.22207175925723299</c:v>
                </c:pt>
                <c:pt idx="8626">
                  <c:v>0.22209490740351601</c:v>
                </c:pt>
                <c:pt idx="8627">
                  <c:v>0.22211805554979899</c:v>
                </c:pt>
                <c:pt idx="8628">
                  <c:v>0.22214120370335899</c:v>
                </c:pt>
                <c:pt idx="8629">
                  <c:v>0.22217592591914601</c:v>
                </c:pt>
                <c:pt idx="8630">
                  <c:v>0.22219907407270501</c:v>
                </c:pt>
                <c:pt idx="8631">
                  <c:v>0.22222222221898799</c:v>
                </c:pt>
                <c:pt idx="8632">
                  <c:v>0.222245370365272</c:v>
                </c:pt>
                <c:pt idx="8633">
                  <c:v>0.22226851851155499</c:v>
                </c:pt>
                <c:pt idx="8634">
                  <c:v>0.22230324073461799</c:v>
                </c:pt>
                <c:pt idx="8635">
                  <c:v>0.22232638888817699</c:v>
                </c:pt>
                <c:pt idx="8636">
                  <c:v>0.222349537034461</c:v>
                </c:pt>
                <c:pt idx="8637">
                  <c:v>0.22237268518074399</c:v>
                </c:pt>
                <c:pt idx="8638">
                  <c:v>0.222395833327028</c:v>
                </c:pt>
                <c:pt idx="8639">
                  <c:v>0.222430555550091</c:v>
                </c:pt>
                <c:pt idx="8640">
                  <c:v>0.22245370370365</c:v>
                </c:pt>
                <c:pt idx="8641">
                  <c:v>0.22247685184993299</c:v>
                </c:pt>
                <c:pt idx="8642">
                  <c:v>0.222499999996217</c:v>
                </c:pt>
                <c:pt idx="8643">
                  <c:v>0.22252314814249999</c:v>
                </c:pt>
                <c:pt idx="8644">
                  <c:v>0.22254629629605899</c:v>
                </c:pt>
                <c:pt idx="8645">
                  <c:v>0.222581018511846</c:v>
                </c:pt>
                <c:pt idx="8646">
                  <c:v>0.222604166665406</c:v>
                </c:pt>
                <c:pt idx="8647">
                  <c:v>0.22262731481168899</c:v>
                </c:pt>
                <c:pt idx="8648">
                  <c:v>0.222650462957972</c:v>
                </c:pt>
                <c:pt idx="8649">
                  <c:v>0.22267361110425499</c:v>
                </c:pt>
                <c:pt idx="8650">
                  <c:v>0.22270833332731901</c:v>
                </c:pt>
                <c:pt idx="8651">
                  <c:v>0.22273148148087801</c:v>
                </c:pt>
                <c:pt idx="8652">
                  <c:v>0.222754629627161</c:v>
                </c:pt>
                <c:pt idx="8653">
                  <c:v>0.22277777777344501</c:v>
                </c:pt>
                <c:pt idx="8654">
                  <c:v>0.222800925919728</c:v>
                </c:pt>
                <c:pt idx="8655">
                  <c:v>0.222835648142791</c:v>
                </c:pt>
                <c:pt idx="8656">
                  <c:v>0.22285879629635</c:v>
                </c:pt>
                <c:pt idx="8657">
                  <c:v>0.22288194444263401</c:v>
                </c:pt>
                <c:pt idx="8658">
                  <c:v>0.222905092588917</c:v>
                </c:pt>
                <c:pt idx="8659">
                  <c:v>0.22292824073520001</c:v>
                </c:pt>
                <c:pt idx="8660">
                  <c:v>0.22295138888876001</c:v>
                </c:pt>
                <c:pt idx="8661">
                  <c:v>0.222986111104547</c:v>
                </c:pt>
                <c:pt idx="8662">
                  <c:v>0.223009259258106</c:v>
                </c:pt>
                <c:pt idx="8663">
                  <c:v>0.22303240740438901</c:v>
                </c:pt>
                <c:pt idx="8664">
                  <c:v>0.223055555550673</c:v>
                </c:pt>
                <c:pt idx="8665">
                  <c:v>0.22307870369695601</c:v>
                </c:pt>
                <c:pt idx="8666">
                  <c:v>0.22310185185051501</c:v>
                </c:pt>
                <c:pt idx="8667">
                  <c:v>0.22313657407357801</c:v>
                </c:pt>
                <c:pt idx="8668">
                  <c:v>0.22315972221986199</c:v>
                </c:pt>
                <c:pt idx="8669">
                  <c:v>0.22318287036614501</c:v>
                </c:pt>
                <c:pt idx="8670">
                  <c:v>0.22320601851242799</c:v>
                </c:pt>
                <c:pt idx="8671">
                  <c:v>0.22322916666598799</c:v>
                </c:pt>
                <c:pt idx="8672">
                  <c:v>0.22326388888177501</c:v>
                </c:pt>
                <c:pt idx="8673">
                  <c:v>0.22328703703533401</c:v>
                </c:pt>
                <c:pt idx="8674">
                  <c:v>0.22331018518161699</c:v>
                </c:pt>
                <c:pt idx="8675">
                  <c:v>0.22333333332790101</c:v>
                </c:pt>
                <c:pt idx="8676">
                  <c:v>0.22335648148146001</c:v>
                </c:pt>
                <c:pt idx="8677">
                  <c:v>0.22339120369724699</c:v>
                </c:pt>
                <c:pt idx="8678">
                  <c:v>0.22341435185080599</c:v>
                </c:pt>
                <c:pt idx="8679">
                  <c:v>0.22343749999709001</c:v>
                </c:pt>
                <c:pt idx="8680">
                  <c:v>0.22346064814337299</c:v>
                </c:pt>
                <c:pt idx="8681">
                  <c:v>0.22348379628965601</c:v>
                </c:pt>
                <c:pt idx="8682">
                  <c:v>0.223506944443216</c:v>
                </c:pt>
                <c:pt idx="8683">
                  <c:v>0.223541666666279</c:v>
                </c:pt>
                <c:pt idx="8684">
                  <c:v>0.22356481481256199</c:v>
                </c:pt>
                <c:pt idx="8685">
                  <c:v>0.223587962958845</c:v>
                </c:pt>
                <c:pt idx="8686">
                  <c:v>0.22361111110512899</c:v>
                </c:pt>
                <c:pt idx="8687">
                  <c:v>0.22363425925868799</c:v>
                </c:pt>
                <c:pt idx="8688">
                  <c:v>0.223668981474475</c:v>
                </c:pt>
                <c:pt idx="8689">
                  <c:v>0.223692129628034</c:v>
                </c:pt>
                <c:pt idx="8690">
                  <c:v>0.22371527777431799</c:v>
                </c:pt>
                <c:pt idx="8691">
                  <c:v>0.223738425920601</c:v>
                </c:pt>
                <c:pt idx="8692">
                  <c:v>0.22376157407416</c:v>
                </c:pt>
                <c:pt idx="8693">
                  <c:v>0.22379629628994699</c:v>
                </c:pt>
                <c:pt idx="8694">
                  <c:v>0.22381944444350699</c:v>
                </c:pt>
                <c:pt idx="8695">
                  <c:v>0.22384259258979</c:v>
                </c:pt>
                <c:pt idx="8696">
                  <c:v>0.22386574073607299</c:v>
                </c:pt>
                <c:pt idx="8697">
                  <c:v>0.223888888882357</c:v>
                </c:pt>
                <c:pt idx="8698">
                  <c:v>0.22392361110542</c:v>
                </c:pt>
                <c:pt idx="8699">
                  <c:v>0.223946759258979</c:v>
                </c:pt>
                <c:pt idx="8700">
                  <c:v>0.22396990740526199</c:v>
                </c:pt>
                <c:pt idx="8701">
                  <c:v>0.223993055551546</c:v>
                </c:pt>
                <c:pt idx="8702">
                  <c:v>0.22401620369782901</c:v>
                </c:pt>
                <c:pt idx="8703">
                  <c:v>0.22403935185138801</c:v>
                </c:pt>
                <c:pt idx="8704">
                  <c:v>0.224074074067175</c:v>
                </c:pt>
                <c:pt idx="8705">
                  <c:v>0.224097222220735</c:v>
                </c:pt>
                <c:pt idx="8706">
                  <c:v>0.22412037036701801</c:v>
                </c:pt>
                <c:pt idx="8707">
                  <c:v>0.224143518513301</c:v>
                </c:pt>
                <c:pt idx="8708">
                  <c:v>0.22416666665958501</c:v>
                </c:pt>
                <c:pt idx="8709">
                  <c:v>0.22420138888264801</c:v>
                </c:pt>
                <c:pt idx="8710">
                  <c:v>0.22422453703620701</c:v>
                </c:pt>
                <c:pt idx="8711">
                  <c:v>0.22424768518249</c:v>
                </c:pt>
                <c:pt idx="8712">
                  <c:v>0.22427083332877401</c:v>
                </c:pt>
                <c:pt idx="8713">
                  <c:v>0.224293981475057</c:v>
                </c:pt>
                <c:pt idx="8714">
                  <c:v>0.224317129628616</c:v>
                </c:pt>
                <c:pt idx="8715">
                  <c:v>0.224351851851679</c:v>
                </c:pt>
                <c:pt idx="8716">
                  <c:v>0.22437499999796301</c:v>
                </c:pt>
                <c:pt idx="8717">
                  <c:v>0.224398148144246</c:v>
                </c:pt>
                <c:pt idx="8718">
                  <c:v>0.22442129629052901</c:v>
                </c:pt>
                <c:pt idx="8719">
                  <c:v>0.22445601851359201</c:v>
                </c:pt>
                <c:pt idx="8720">
                  <c:v>0.22447916665987599</c:v>
                </c:pt>
                <c:pt idx="8721">
                  <c:v>0.22450231481343499</c:v>
                </c:pt>
                <c:pt idx="8722">
                  <c:v>0.22452546295971801</c:v>
                </c:pt>
                <c:pt idx="8723">
                  <c:v>0.22454861110600199</c:v>
                </c:pt>
                <c:pt idx="8724">
                  <c:v>0.22457175925228501</c:v>
                </c:pt>
                <c:pt idx="8725">
                  <c:v>0.22460648147534801</c:v>
                </c:pt>
                <c:pt idx="8726">
                  <c:v>0.22462962962890701</c:v>
                </c:pt>
                <c:pt idx="8727">
                  <c:v>0.22465277777519099</c:v>
                </c:pt>
                <c:pt idx="8728">
                  <c:v>0.22467592592147401</c:v>
                </c:pt>
                <c:pt idx="8729">
                  <c:v>0.22469907406775699</c:v>
                </c:pt>
                <c:pt idx="8730">
                  <c:v>0.22473379629081999</c:v>
                </c:pt>
                <c:pt idx="8731">
                  <c:v>0.22475694444437999</c:v>
                </c:pt>
                <c:pt idx="8732">
                  <c:v>0.22478009259066301</c:v>
                </c:pt>
                <c:pt idx="8733">
                  <c:v>0.22480324073694599</c:v>
                </c:pt>
                <c:pt idx="8734">
                  <c:v>0.22482638888323001</c:v>
                </c:pt>
                <c:pt idx="8735">
                  <c:v>0.224861111106293</c:v>
                </c:pt>
                <c:pt idx="8736">
                  <c:v>0.22488425925257599</c:v>
                </c:pt>
                <c:pt idx="8737">
                  <c:v>0.22490740740613599</c:v>
                </c:pt>
                <c:pt idx="8738">
                  <c:v>0.224930555552419</c:v>
                </c:pt>
                <c:pt idx="8739">
                  <c:v>0.22495370369870199</c:v>
                </c:pt>
                <c:pt idx="8740">
                  <c:v>0.224976851844986</c:v>
                </c:pt>
                <c:pt idx="8741">
                  <c:v>0.225011574068048</c:v>
                </c:pt>
                <c:pt idx="8742">
                  <c:v>0.225034722221608</c:v>
                </c:pt>
                <c:pt idx="8743">
                  <c:v>0.22505787036789099</c:v>
                </c:pt>
                <c:pt idx="8744">
                  <c:v>0.225081018514175</c:v>
                </c:pt>
                <c:pt idx="8745">
                  <c:v>0.22510416666045799</c:v>
                </c:pt>
                <c:pt idx="8746">
                  <c:v>0.22513888888352099</c:v>
                </c:pt>
                <c:pt idx="8747">
                  <c:v>0.22516203703707999</c:v>
                </c:pt>
                <c:pt idx="8748">
                  <c:v>0.225185185183364</c:v>
                </c:pt>
                <c:pt idx="8749">
                  <c:v>0.22520833332964699</c:v>
                </c:pt>
                <c:pt idx="8750">
                  <c:v>0.22523148147593</c:v>
                </c:pt>
                <c:pt idx="8751">
                  <c:v>0.225266203698993</c:v>
                </c:pt>
                <c:pt idx="8752">
                  <c:v>0.22528935184527701</c:v>
                </c:pt>
                <c:pt idx="8753">
                  <c:v>0.22531249999883601</c:v>
                </c:pt>
                <c:pt idx="8754">
                  <c:v>0.225335648145119</c:v>
                </c:pt>
                <c:pt idx="8755">
                  <c:v>0.22535879629140301</c:v>
                </c:pt>
                <c:pt idx="8756">
                  <c:v>0.225381944437686</c:v>
                </c:pt>
                <c:pt idx="8757">
                  <c:v>0.225416666660749</c:v>
                </c:pt>
                <c:pt idx="8758">
                  <c:v>0.225439814814308</c:v>
                </c:pt>
                <c:pt idx="8759">
                  <c:v>0.22546296296059201</c:v>
                </c:pt>
                <c:pt idx="8760">
                  <c:v>0.225486111106875</c:v>
                </c:pt>
                <c:pt idx="8761">
                  <c:v>0.22550925925315801</c:v>
                </c:pt>
                <c:pt idx="8762">
                  <c:v>0.22554398147622101</c:v>
                </c:pt>
                <c:pt idx="8763">
                  <c:v>0.225567129622505</c:v>
                </c:pt>
                <c:pt idx="8764">
                  <c:v>0.225590277776064</c:v>
                </c:pt>
                <c:pt idx="8765">
                  <c:v>0.22561342592234701</c:v>
                </c:pt>
                <c:pt idx="8766">
                  <c:v>0.225636574068631</c:v>
                </c:pt>
                <c:pt idx="8767">
                  <c:v>0.225671296291694</c:v>
                </c:pt>
                <c:pt idx="8768">
                  <c:v>0.22569444443797701</c:v>
                </c:pt>
                <c:pt idx="8769">
                  <c:v>0.22571759259153601</c:v>
                </c:pt>
                <c:pt idx="8770">
                  <c:v>0.22574074073781999</c:v>
                </c:pt>
                <c:pt idx="8771">
                  <c:v>0.22577546296088299</c:v>
                </c:pt>
                <c:pt idx="8772">
                  <c:v>0.22579861110716601</c:v>
                </c:pt>
                <c:pt idx="8773">
                  <c:v>0.22582175925344899</c:v>
                </c:pt>
                <c:pt idx="8774">
                  <c:v>0.22584490740700899</c:v>
                </c:pt>
                <c:pt idx="8775">
                  <c:v>0.22586805555329201</c:v>
                </c:pt>
                <c:pt idx="8776">
                  <c:v>0.22589120369957499</c:v>
                </c:pt>
                <c:pt idx="8777">
                  <c:v>0.22592592592263799</c:v>
                </c:pt>
                <c:pt idx="8778">
                  <c:v>0.22594907406892201</c:v>
                </c:pt>
                <c:pt idx="8779">
                  <c:v>0.22597222221520499</c:v>
                </c:pt>
                <c:pt idx="8780">
                  <c:v>0.22599537036876399</c:v>
                </c:pt>
                <c:pt idx="8781">
                  <c:v>0.22601851851504801</c:v>
                </c:pt>
                <c:pt idx="8782">
                  <c:v>0.22605324073811101</c:v>
                </c:pt>
                <c:pt idx="8783">
                  <c:v>0.22607638888439399</c:v>
                </c:pt>
                <c:pt idx="8784">
                  <c:v>0.22609953703067701</c:v>
                </c:pt>
                <c:pt idx="8785">
                  <c:v>0.226122685184237</c:v>
                </c:pt>
                <c:pt idx="8786">
                  <c:v>0.22614583333051999</c:v>
                </c:pt>
                <c:pt idx="8787">
                  <c:v>0.22618055555358299</c:v>
                </c:pt>
                <c:pt idx="8788">
                  <c:v>0.226203703699866</c:v>
                </c:pt>
                <c:pt idx="8789">
                  <c:v>0.22622685184614999</c:v>
                </c:pt>
                <c:pt idx="8790">
                  <c:v>0.22624999999970899</c:v>
                </c:pt>
                <c:pt idx="8791">
                  <c:v>0.226273148145992</c:v>
                </c:pt>
                <c:pt idx="8792">
                  <c:v>0.226307870369055</c:v>
                </c:pt>
                <c:pt idx="8793">
                  <c:v>0.22633101851533899</c:v>
                </c:pt>
                <c:pt idx="8794">
                  <c:v>0.226354166661622</c:v>
                </c:pt>
                <c:pt idx="8795">
                  <c:v>0.22637731480790499</c:v>
                </c:pt>
                <c:pt idx="8796">
                  <c:v>0.22640046296146499</c:v>
                </c:pt>
                <c:pt idx="8797">
                  <c:v>0.22643518518452799</c:v>
                </c:pt>
                <c:pt idx="8798">
                  <c:v>0.226458333330811</c:v>
                </c:pt>
                <c:pt idx="8799">
                  <c:v>0.22648148147709399</c:v>
                </c:pt>
                <c:pt idx="8800">
                  <c:v>0.226504629623378</c:v>
                </c:pt>
                <c:pt idx="8801">
                  <c:v>0.226527777776937</c:v>
                </c:pt>
                <c:pt idx="8802">
                  <c:v>0.2265625</c:v>
                </c:pt>
                <c:pt idx="8803">
                  <c:v>0.22658564814628299</c:v>
                </c:pt>
                <c:pt idx="8804">
                  <c:v>0.226608796292567</c:v>
                </c:pt>
                <c:pt idx="8805">
                  <c:v>0.22663194443885001</c:v>
                </c:pt>
                <c:pt idx="8806">
                  <c:v>0.22665509259240901</c:v>
                </c:pt>
                <c:pt idx="8807">
                  <c:v>0.226678240738693</c:v>
                </c:pt>
                <c:pt idx="8808">
                  <c:v>0.226712962961756</c:v>
                </c:pt>
                <c:pt idx="8809">
                  <c:v>0.22673611110803901</c:v>
                </c:pt>
                <c:pt idx="8810">
                  <c:v>0.226759259254322</c:v>
                </c:pt>
                <c:pt idx="8811">
                  <c:v>0.22678240740060601</c:v>
                </c:pt>
                <c:pt idx="8812">
                  <c:v>0.22680555555416501</c:v>
                </c:pt>
                <c:pt idx="8813">
                  <c:v>0.22684027777722801</c:v>
                </c:pt>
                <c:pt idx="8814">
                  <c:v>0.226863425923511</c:v>
                </c:pt>
                <c:pt idx="8815">
                  <c:v>0.22688657406979501</c:v>
                </c:pt>
                <c:pt idx="8816">
                  <c:v>0.226909722216078</c:v>
                </c:pt>
                <c:pt idx="8817">
                  <c:v>0.226932870369637</c:v>
                </c:pt>
                <c:pt idx="8818">
                  <c:v>0.22695601851592101</c:v>
                </c:pt>
                <c:pt idx="8819">
                  <c:v>0.22699074073898401</c:v>
                </c:pt>
                <c:pt idx="8820">
                  <c:v>0.227013888885267</c:v>
                </c:pt>
                <c:pt idx="8821">
                  <c:v>0.22703703703155001</c:v>
                </c:pt>
                <c:pt idx="8822">
                  <c:v>0.22706018518511001</c:v>
                </c:pt>
                <c:pt idx="8823">
                  <c:v>0.22708333333139299</c:v>
                </c:pt>
                <c:pt idx="8824">
                  <c:v>0.22711805555445599</c:v>
                </c:pt>
                <c:pt idx="8825">
                  <c:v>0.22714120370073901</c:v>
                </c:pt>
                <c:pt idx="8826">
                  <c:v>0.22716435184702299</c:v>
                </c:pt>
                <c:pt idx="8827">
                  <c:v>0.22718749999330601</c:v>
                </c:pt>
                <c:pt idx="8828">
                  <c:v>0.22721064814686501</c:v>
                </c:pt>
                <c:pt idx="8829">
                  <c:v>0.22723379629314899</c:v>
                </c:pt>
                <c:pt idx="8830">
                  <c:v>0.22726851851621199</c:v>
                </c:pt>
                <c:pt idx="8831">
                  <c:v>0.22729166666249501</c:v>
                </c:pt>
                <c:pt idx="8832">
                  <c:v>0.22731481480877799</c:v>
                </c:pt>
                <c:pt idx="8833">
                  <c:v>0.22733796296233799</c:v>
                </c:pt>
                <c:pt idx="8834">
                  <c:v>0.22736111110862101</c:v>
                </c:pt>
                <c:pt idx="8835">
                  <c:v>0.22738425925490399</c:v>
                </c:pt>
                <c:pt idx="8836">
                  <c:v>0.22741898147796799</c:v>
                </c:pt>
                <c:pt idx="8837">
                  <c:v>0.227442129624251</c:v>
                </c:pt>
                <c:pt idx="8838">
                  <c:v>0.22746527777781</c:v>
                </c:pt>
                <c:pt idx="8839">
                  <c:v>0.22748842592409299</c:v>
                </c:pt>
                <c:pt idx="8840">
                  <c:v>0.227511574070377</c:v>
                </c:pt>
                <c:pt idx="8841">
                  <c:v>0.22754629629344</c:v>
                </c:pt>
                <c:pt idx="8842">
                  <c:v>0.22756944443972299</c:v>
                </c:pt>
                <c:pt idx="8843">
                  <c:v>0.227592592586007</c:v>
                </c:pt>
                <c:pt idx="8844">
                  <c:v>0.227615740739566</c:v>
                </c:pt>
                <c:pt idx="8845">
                  <c:v>0.22763888888584899</c:v>
                </c:pt>
                <c:pt idx="8846">
                  <c:v>0.22767361110891199</c:v>
                </c:pt>
                <c:pt idx="8847">
                  <c:v>0.227696759255196</c:v>
                </c:pt>
                <c:pt idx="8848">
                  <c:v>0.22771990740147899</c:v>
                </c:pt>
                <c:pt idx="8849">
                  <c:v>0.22774305555503799</c:v>
                </c:pt>
                <c:pt idx="8850">
                  <c:v>0.227766203701322</c:v>
                </c:pt>
                <c:pt idx="8851">
                  <c:v>0.22778935184760499</c:v>
                </c:pt>
                <c:pt idx="8852">
                  <c:v>0.22782407407066799</c:v>
                </c:pt>
                <c:pt idx="8853">
                  <c:v>0.227847222216951</c:v>
                </c:pt>
                <c:pt idx="8854">
                  <c:v>0.22787037036323499</c:v>
                </c:pt>
                <c:pt idx="8855">
                  <c:v>0.22789351851679401</c:v>
                </c:pt>
                <c:pt idx="8856">
                  <c:v>0.227916666663077</c:v>
                </c:pt>
                <c:pt idx="8857">
                  <c:v>0.22795138888614</c:v>
                </c:pt>
                <c:pt idx="8858">
                  <c:v>0.22797453703242401</c:v>
                </c:pt>
                <c:pt idx="8859">
                  <c:v>0.227997685178707</c:v>
                </c:pt>
                <c:pt idx="8860">
                  <c:v>0.228020833332266</c:v>
                </c:pt>
                <c:pt idx="8861">
                  <c:v>0.22804398147855001</c:v>
                </c:pt>
                <c:pt idx="8862">
                  <c:v>0.228067129624833</c:v>
                </c:pt>
                <c:pt idx="8863">
                  <c:v>0.228101851847896</c:v>
                </c:pt>
                <c:pt idx="8864">
                  <c:v>0.22812499999417901</c:v>
                </c:pt>
                <c:pt idx="8865">
                  <c:v>0.22814814814773901</c:v>
                </c:pt>
                <c:pt idx="8866">
                  <c:v>0.228171296294022</c:v>
                </c:pt>
                <c:pt idx="8867">
                  <c:v>0.22819444444030501</c:v>
                </c:pt>
                <c:pt idx="8868">
                  <c:v>0.22822916666336801</c:v>
                </c:pt>
                <c:pt idx="8869">
                  <c:v>0.228252314809652</c:v>
                </c:pt>
                <c:pt idx="8870">
                  <c:v>0.22827546295593501</c:v>
                </c:pt>
                <c:pt idx="8871">
                  <c:v>0.22829861110949401</c:v>
                </c:pt>
                <c:pt idx="8872">
                  <c:v>0.228321759255778</c:v>
                </c:pt>
                <c:pt idx="8873">
                  <c:v>0.22834490740206101</c:v>
                </c:pt>
                <c:pt idx="8874">
                  <c:v>0.22837962962512401</c:v>
                </c:pt>
                <c:pt idx="8875">
                  <c:v>0.228402777771407</c:v>
                </c:pt>
                <c:pt idx="8876">
                  <c:v>0.22842592592496699</c:v>
                </c:pt>
                <c:pt idx="8877">
                  <c:v>0.22844907407125001</c:v>
                </c:pt>
                <c:pt idx="8878">
                  <c:v>0.22847222221753299</c:v>
                </c:pt>
                <c:pt idx="8879">
                  <c:v>0.22850694444059599</c:v>
                </c:pt>
                <c:pt idx="8880">
                  <c:v>0.22853009258688001</c:v>
                </c:pt>
                <c:pt idx="8881">
                  <c:v>0.22855324074043901</c:v>
                </c:pt>
                <c:pt idx="8882">
                  <c:v>0.22857638888672199</c:v>
                </c:pt>
                <c:pt idx="8883">
                  <c:v>0.22859953703300601</c:v>
                </c:pt>
                <c:pt idx="8884">
                  <c:v>0.22863425925606901</c:v>
                </c:pt>
                <c:pt idx="8885">
                  <c:v>0.22865740740235199</c:v>
                </c:pt>
                <c:pt idx="8886">
                  <c:v>0.22868055554863501</c:v>
                </c:pt>
                <c:pt idx="8887">
                  <c:v>0.228703703702195</c:v>
                </c:pt>
                <c:pt idx="8888">
                  <c:v>0.22872685184847799</c:v>
                </c:pt>
                <c:pt idx="8889">
                  <c:v>0.22876157407154099</c:v>
                </c:pt>
                <c:pt idx="8890">
                  <c:v>0.228784722217824</c:v>
                </c:pt>
                <c:pt idx="8891">
                  <c:v>0.22880787036410799</c:v>
                </c:pt>
                <c:pt idx="8892">
                  <c:v>0.22883101851766699</c:v>
                </c:pt>
                <c:pt idx="8893">
                  <c:v>0.22885416666395</c:v>
                </c:pt>
                <c:pt idx="8894">
                  <c:v>0.22887731481023399</c:v>
                </c:pt>
                <c:pt idx="8895">
                  <c:v>0.22891203703329699</c:v>
                </c:pt>
                <c:pt idx="8896">
                  <c:v>0.22893518517958</c:v>
                </c:pt>
                <c:pt idx="8897">
                  <c:v>0.228958333333139</c:v>
                </c:pt>
                <c:pt idx="8898">
                  <c:v>0.22898148147942299</c:v>
                </c:pt>
                <c:pt idx="8899">
                  <c:v>0.229004629625706</c:v>
                </c:pt>
                <c:pt idx="8900">
                  <c:v>0.229039351848769</c:v>
                </c:pt>
                <c:pt idx="8901">
                  <c:v>0.22906249999505199</c:v>
                </c:pt>
                <c:pt idx="8902">
                  <c:v>0.229085648141336</c:v>
                </c:pt>
                <c:pt idx="8903">
                  <c:v>0.229108796294895</c:v>
                </c:pt>
                <c:pt idx="8904">
                  <c:v>0.22913194444117799</c:v>
                </c:pt>
                <c:pt idx="8905">
                  <c:v>0.22916666666424099</c:v>
                </c:pt>
                <c:pt idx="8906">
                  <c:v>0.229189814810525</c:v>
                </c:pt>
                <c:pt idx="8907">
                  <c:v>0.22921296295680799</c:v>
                </c:pt>
                <c:pt idx="8908">
                  <c:v>0.22923611111036701</c:v>
                </c:pt>
                <c:pt idx="8909">
                  <c:v>0.229259259256651</c:v>
                </c:pt>
                <c:pt idx="8910">
                  <c:v>0.229293981479714</c:v>
                </c:pt>
                <c:pt idx="8911">
                  <c:v>0.22931712962599701</c:v>
                </c:pt>
                <c:pt idx="8912">
                  <c:v>0.22934027777228</c:v>
                </c:pt>
                <c:pt idx="8913">
                  <c:v>0.22936342592584</c:v>
                </c:pt>
                <c:pt idx="8914">
                  <c:v>0.22938657407212301</c:v>
                </c:pt>
                <c:pt idx="8915">
                  <c:v>0.229409722218406</c:v>
                </c:pt>
                <c:pt idx="8916">
                  <c:v>0.229444444441469</c:v>
                </c:pt>
                <c:pt idx="8917">
                  <c:v>0.22946759258775301</c:v>
                </c:pt>
                <c:pt idx="8918">
                  <c:v>0.229490740734036</c:v>
                </c:pt>
                <c:pt idx="8919">
                  <c:v>0.229513888887595</c:v>
                </c:pt>
                <c:pt idx="8920">
                  <c:v>0.22953703703387901</c:v>
                </c:pt>
                <c:pt idx="8921">
                  <c:v>0.22957175925694201</c:v>
                </c:pt>
                <c:pt idx="8922">
                  <c:v>0.229594907403225</c:v>
                </c:pt>
                <c:pt idx="8923">
                  <c:v>0.22961805554950801</c:v>
                </c:pt>
                <c:pt idx="8924">
                  <c:v>0.22964120370306801</c:v>
                </c:pt>
                <c:pt idx="8925">
                  <c:v>0.229664351849351</c:v>
                </c:pt>
                <c:pt idx="8926">
                  <c:v>0.22969907407241399</c:v>
                </c:pt>
                <c:pt idx="8927">
                  <c:v>0.22972222221869701</c:v>
                </c:pt>
                <c:pt idx="8928">
                  <c:v>0.22974537036498099</c:v>
                </c:pt>
                <c:pt idx="8929">
                  <c:v>0.22976851851853999</c:v>
                </c:pt>
                <c:pt idx="8930">
                  <c:v>0.22979166666482301</c:v>
                </c:pt>
                <c:pt idx="8931">
                  <c:v>0.22982638888788601</c:v>
                </c:pt>
                <c:pt idx="8932">
                  <c:v>0.22984953703416999</c:v>
                </c:pt>
                <c:pt idx="8933">
                  <c:v>0.22987268518045301</c:v>
                </c:pt>
                <c:pt idx="8934">
                  <c:v>0.22989583332673699</c:v>
                </c:pt>
                <c:pt idx="8935">
                  <c:v>0.22991898148029599</c:v>
                </c:pt>
                <c:pt idx="8936">
                  <c:v>0.22994212962657901</c:v>
                </c:pt>
                <c:pt idx="8937">
                  <c:v>0.22997685184964201</c:v>
                </c:pt>
                <c:pt idx="8938">
                  <c:v>0.22999999999592599</c:v>
                </c:pt>
                <c:pt idx="8939">
                  <c:v>0.23002314814220901</c:v>
                </c:pt>
                <c:pt idx="8940">
                  <c:v>0.230046296295768</c:v>
                </c:pt>
                <c:pt idx="8941">
                  <c:v>0.23006944444205099</c:v>
                </c:pt>
                <c:pt idx="8942">
                  <c:v>0.23010416666511399</c:v>
                </c:pt>
                <c:pt idx="8943">
                  <c:v>0.230127314811398</c:v>
                </c:pt>
                <c:pt idx="8944">
                  <c:v>0.23015046295768099</c:v>
                </c:pt>
                <c:pt idx="8945">
                  <c:v>0.230173611103964</c:v>
                </c:pt>
                <c:pt idx="8946">
                  <c:v>0.230196759257524</c:v>
                </c:pt>
                <c:pt idx="8947">
                  <c:v>0.23021990740380699</c:v>
                </c:pt>
                <c:pt idx="8948">
                  <c:v>0.23025462962686999</c:v>
                </c:pt>
                <c:pt idx="8949">
                  <c:v>0.230277777773153</c:v>
                </c:pt>
                <c:pt idx="8950">
                  <c:v>0.23030092591943699</c:v>
                </c:pt>
                <c:pt idx="8951">
                  <c:v>0.23032407407299599</c:v>
                </c:pt>
                <c:pt idx="8952">
                  <c:v>0.230347222219279</c:v>
                </c:pt>
                <c:pt idx="8953">
                  <c:v>0.230381944442343</c:v>
                </c:pt>
                <c:pt idx="8954">
                  <c:v>0.23040509258862599</c:v>
                </c:pt>
                <c:pt idx="8955">
                  <c:v>0.230428240734909</c:v>
                </c:pt>
                <c:pt idx="8956">
                  <c:v>0.230451388888469</c:v>
                </c:pt>
                <c:pt idx="8957">
                  <c:v>0.23047453703475199</c:v>
                </c:pt>
                <c:pt idx="8958">
                  <c:v>0.23050925925781501</c:v>
                </c:pt>
                <c:pt idx="8959">
                  <c:v>0.230532407404098</c:v>
                </c:pt>
                <c:pt idx="8960">
                  <c:v>0.23055555555038201</c:v>
                </c:pt>
                <c:pt idx="8961">
                  <c:v>0.230578703696665</c:v>
                </c:pt>
                <c:pt idx="8962">
                  <c:v>0.230601851850224</c:v>
                </c:pt>
                <c:pt idx="8963">
                  <c:v>0.230636574073287</c:v>
                </c:pt>
                <c:pt idx="8964">
                  <c:v>0.23065972221957001</c:v>
                </c:pt>
                <c:pt idx="8965">
                  <c:v>0.230682870365854</c:v>
                </c:pt>
                <c:pt idx="8966">
                  <c:v>0.23070601851213701</c:v>
                </c:pt>
                <c:pt idx="8967">
                  <c:v>0.23072916666569701</c:v>
                </c:pt>
                <c:pt idx="8968">
                  <c:v>0.23076388888876001</c:v>
                </c:pt>
                <c:pt idx="8969">
                  <c:v>0.230787037035043</c:v>
                </c:pt>
                <c:pt idx="8970">
                  <c:v>0.23081018518132601</c:v>
                </c:pt>
                <c:pt idx="8971">
                  <c:v>0.23083333332761</c:v>
                </c:pt>
                <c:pt idx="8972">
                  <c:v>0.230856481481169</c:v>
                </c:pt>
                <c:pt idx="8973">
                  <c:v>0.23089120369695601</c:v>
                </c:pt>
                <c:pt idx="8974">
                  <c:v>0.23091435185051501</c:v>
                </c:pt>
                <c:pt idx="8975">
                  <c:v>0.23093749999679899</c:v>
                </c:pt>
                <c:pt idx="8976">
                  <c:v>0.23096064814308201</c:v>
                </c:pt>
                <c:pt idx="8977">
                  <c:v>0.230983796289365</c:v>
                </c:pt>
                <c:pt idx="8978">
                  <c:v>0.23100694444292499</c:v>
                </c:pt>
                <c:pt idx="8979">
                  <c:v>0.23104166666598799</c:v>
                </c:pt>
                <c:pt idx="8980">
                  <c:v>0.23106481481227101</c:v>
                </c:pt>
                <c:pt idx="8981">
                  <c:v>0.23108796295855399</c:v>
                </c:pt>
                <c:pt idx="8982">
                  <c:v>0.23111111110483801</c:v>
                </c:pt>
                <c:pt idx="8983">
                  <c:v>0.23114583332790101</c:v>
                </c:pt>
                <c:pt idx="8984">
                  <c:v>0.23116898148146001</c:v>
                </c:pt>
                <c:pt idx="8985">
                  <c:v>0.23119212962774299</c:v>
                </c:pt>
                <c:pt idx="8986">
                  <c:v>0.23121527777402701</c:v>
                </c:pt>
                <c:pt idx="8987">
                  <c:v>0.23123842592030999</c:v>
                </c:pt>
                <c:pt idx="8988">
                  <c:v>0.23126157407386899</c:v>
                </c:pt>
                <c:pt idx="8989">
                  <c:v>0.23129629628965601</c:v>
                </c:pt>
                <c:pt idx="8990">
                  <c:v>0.231319444443216</c:v>
                </c:pt>
                <c:pt idx="8991">
                  <c:v>0.23134259258949899</c:v>
                </c:pt>
                <c:pt idx="8992">
                  <c:v>0.23136574073578201</c:v>
                </c:pt>
                <c:pt idx="8993">
                  <c:v>0.23138888888206599</c:v>
                </c:pt>
                <c:pt idx="8994">
                  <c:v>0.23141203703562499</c:v>
                </c:pt>
                <c:pt idx="8995">
                  <c:v>0.23144675925868799</c:v>
                </c:pt>
                <c:pt idx="8996">
                  <c:v>0.231469907404971</c:v>
                </c:pt>
                <c:pt idx="8997">
                  <c:v>0.23149305555125499</c:v>
                </c:pt>
                <c:pt idx="8998">
                  <c:v>0.231516203697538</c:v>
                </c:pt>
                <c:pt idx="8999">
                  <c:v>0.231539351851097</c:v>
                </c:pt>
                <c:pt idx="9000">
                  <c:v>0.23157407407416</c:v>
                </c:pt>
                <c:pt idx="9001">
                  <c:v>0.23159722222044399</c:v>
                </c:pt>
                <c:pt idx="9002">
                  <c:v>0.231620370366727</c:v>
                </c:pt>
                <c:pt idx="9003">
                  <c:v>0.23164351851300999</c:v>
                </c:pt>
                <c:pt idx="9004">
                  <c:v>0.23166666666656999</c:v>
                </c:pt>
                <c:pt idx="9005">
                  <c:v>0.231701388882357</c:v>
                </c:pt>
                <c:pt idx="9006">
                  <c:v>0.231724537035916</c:v>
                </c:pt>
                <c:pt idx="9007">
                  <c:v>0.23174768518219899</c:v>
                </c:pt>
                <c:pt idx="9008">
                  <c:v>0.231770833328483</c:v>
                </c:pt>
                <c:pt idx="9009">
                  <c:v>0.23179398147476599</c:v>
                </c:pt>
                <c:pt idx="9010">
                  <c:v>0.23182870369782901</c:v>
                </c:pt>
                <c:pt idx="9011">
                  <c:v>0.23185185185138801</c:v>
                </c:pt>
                <c:pt idx="9012">
                  <c:v>0.231874999997672</c:v>
                </c:pt>
                <c:pt idx="9013">
                  <c:v>0.23189814814395501</c:v>
                </c:pt>
                <c:pt idx="9014">
                  <c:v>0.231921296290238</c:v>
                </c:pt>
                <c:pt idx="9015">
                  <c:v>0.231944444443798</c:v>
                </c:pt>
                <c:pt idx="9016">
                  <c:v>0.23197916665958501</c:v>
                </c:pt>
                <c:pt idx="9017">
                  <c:v>0.23200231481314401</c:v>
                </c:pt>
                <c:pt idx="9018">
                  <c:v>0.232025462959427</c:v>
                </c:pt>
                <c:pt idx="9019">
                  <c:v>0.23204861110571101</c:v>
                </c:pt>
                <c:pt idx="9020">
                  <c:v>0.23207175925927001</c:v>
                </c:pt>
                <c:pt idx="9021">
                  <c:v>0.232106481475057</c:v>
                </c:pt>
                <c:pt idx="9022">
                  <c:v>0.232129629628616</c:v>
                </c:pt>
                <c:pt idx="9023">
                  <c:v>0.23215277777490001</c:v>
                </c:pt>
                <c:pt idx="9024">
                  <c:v>0.232175925921183</c:v>
                </c:pt>
                <c:pt idx="9025">
                  <c:v>0.23219907406746601</c:v>
                </c:pt>
                <c:pt idx="9026">
                  <c:v>0.23222222222102601</c:v>
                </c:pt>
                <c:pt idx="9027">
                  <c:v>0.23225694444408901</c:v>
                </c:pt>
                <c:pt idx="9028">
                  <c:v>0.23228009259037199</c:v>
                </c:pt>
                <c:pt idx="9029">
                  <c:v>0.23230324073665501</c:v>
                </c:pt>
                <c:pt idx="9030">
                  <c:v>0.23232638888293899</c:v>
                </c:pt>
                <c:pt idx="9031">
                  <c:v>0.23234953703649799</c:v>
                </c:pt>
                <c:pt idx="9032">
                  <c:v>0.23238425925228501</c:v>
                </c:pt>
                <c:pt idx="9033">
                  <c:v>0.23240740740584401</c:v>
                </c:pt>
                <c:pt idx="9034">
                  <c:v>0.23243055555212799</c:v>
                </c:pt>
                <c:pt idx="9035">
                  <c:v>0.23245370369841101</c:v>
                </c:pt>
                <c:pt idx="9036">
                  <c:v>0.23247685184469399</c:v>
                </c:pt>
                <c:pt idx="9037">
                  <c:v>0.23251157406775699</c:v>
                </c:pt>
                <c:pt idx="9038">
                  <c:v>0.23253472222131699</c:v>
                </c:pt>
                <c:pt idx="9039">
                  <c:v>0.23255787036760001</c:v>
                </c:pt>
                <c:pt idx="9040">
                  <c:v>0.23258101851388299</c:v>
                </c:pt>
                <c:pt idx="9041">
                  <c:v>0.23260416666016701</c:v>
                </c:pt>
                <c:pt idx="9042">
                  <c:v>0.23263888888323001</c:v>
                </c:pt>
                <c:pt idx="9043">
                  <c:v>0.232662037036789</c:v>
                </c:pt>
                <c:pt idx="9044">
                  <c:v>0.23268518518307199</c:v>
                </c:pt>
                <c:pt idx="9045">
                  <c:v>0.232708333329356</c:v>
                </c:pt>
                <c:pt idx="9046">
                  <c:v>0.23273148147563899</c:v>
                </c:pt>
                <c:pt idx="9047">
                  <c:v>0.23276620369870199</c:v>
                </c:pt>
                <c:pt idx="9048">
                  <c:v>0.232789351844986</c:v>
                </c:pt>
                <c:pt idx="9049">
                  <c:v>0.232812499998545</c:v>
                </c:pt>
                <c:pt idx="9050">
                  <c:v>0.23283564814482799</c:v>
                </c:pt>
                <c:pt idx="9051">
                  <c:v>0.23287037036789099</c:v>
                </c:pt>
                <c:pt idx="9052">
                  <c:v>0.232893518514174</c:v>
                </c:pt>
                <c:pt idx="9053">
                  <c:v>0.23291666666045799</c:v>
                </c:pt>
                <c:pt idx="9054">
                  <c:v>0.23293981481401699</c:v>
                </c:pt>
                <c:pt idx="9055">
                  <c:v>0.232962962960301</c:v>
                </c:pt>
                <c:pt idx="9056">
                  <c:v>0.232997685183364</c:v>
                </c:pt>
                <c:pt idx="9057">
                  <c:v>0.23302083332964699</c:v>
                </c:pt>
                <c:pt idx="9058">
                  <c:v>0.23304398147593</c:v>
                </c:pt>
                <c:pt idx="9059">
                  <c:v>0.233067129629489</c:v>
                </c:pt>
                <c:pt idx="9060">
                  <c:v>0.23309027777577301</c:v>
                </c:pt>
                <c:pt idx="9061">
                  <c:v>0.23312499999883601</c:v>
                </c:pt>
                <c:pt idx="9062">
                  <c:v>0.233148148145119</c:v>
                </c:pt>
                <c:pt idx="9063">
                  <c:v>0.23317129629140301</c:v>
                </c:pt>
                <c:pt idx="9064">
                  <c:v>0.233194444437686</c:v>
                </c:pt>
                <c:pt idx="9065">
                  <c:v>0.233217592591245</c:v>
                </c:pt>
                <c:pt idx="9066">
                  <c:v>0.23324074073752901</c:v>
                </c:pt>
                <c:pt idx="9067">
                  <c:v>0.23327546296059201</c:v>
                </c:pt>
                <c:pt idx="9068">
                  <c:v>0.233298611106875</c:v>
                </c:pt>
                <c:pt idx="9069">
                  <c:v>0.23332175925315801</c:v>
                </c:pt>
                <c:pt idx="9070">
                  <c:v>0.23334490740671801</c:v>
                </c:pt>
                <c:pt idx="9071">
                  <c:v>0.233368055553001</c:v>
                </c:pt>
                <c:pt idx="9072">
                  <c:v>0.233402777776064</c:v>
                </c:pt>
                <c:pt idx="9073">
                  <c:v>0.23342592592234701</c:v>
                </c:pt>
                <c:pt idx="9074">
                  <c:v>0.233449074068631</c:v>
                </c:pt>
                <c:pt idx="9075">
                  <c:v>0.23347222222219</c:v>
                </c:pt>
                <c:pt idx="9076">
                  <c:v>0.23349537036847301</c:v>
                </c:pt>
                <c:pt idx="9077">
                  <c:v>0.233518518514757</c:v>
                </c:pt>
                <c:pt idx="9078">
                  <c:v>0.23355324073781999</c:v>
                </c:pt>
                <c:pt idx="9079">
                  <c:v>0.23357638888410301</c:v>
                </c:pt>
                <c:pt idx="9080">
                  <c:v>0.233599537030386</c:v>
                </c:pt>
                <c:pt idx="9081">
                  <c:v>0.23362268518394599</c:v>
                </c:pt>
                <c:pt idx="9082">
                  <c:v>0.23364583333022901</c:v>
                </c:pt>
                <c:pt idx="9083">
                  <c:v>0.23368055555329201</c:v>
                </c:pt>
                <c:pt idx="9084">
                  <c:v>0.23370370369957499</c:v>
                </c:pt>
                <c:pt idx="9085">
                  <c:v>0.23372685184585901</c:v>
                </c:pt>
                <c:pt idx="9086">
                  <c:v>0.23374999999941801</c:v>
                </c:pt>
                <c:pt idx="9087">
                  <c:v>0.23377314814570099</c:v>
                </c:pt>
                <c:pt idx="9088">
                  <c:v>0.23380787036876399</c:v>
                </c:pt>
                <c:pt idx="9089">
                  <c:v>0.23383101851504801</c:v>
                </c:pt>
                <c:pt idx="9090">
                  <c:v>0.23385416666133099</c:v>
                </c:pt>
                <c:pt idx="9091">
                  <c:v>0.23387731481488999</c:v>
                </c:pt>
                <c:pt idx="9092">
                  <c:v>0.233900462961174</c:v>
                </c:pt>
                <c:pt idx="9093">
                  <c:v>0.233935185184237</c:v>
                </c:pt>
                <c:pt idx="9094">
                  <c:v>0.23395833333051999</c:v>
                </c:pt>
                <c:pt idx="9095">
                  <c:v>0.233981481476803</c:v>
                </c:pt>
                <c:pt idx="9096">
                  <c:v>0.23400462962308699</c:v>
                </c:pt>
                <c:pt idx="9097">
                  <c:v>0.23402777777664599</c:v>
                </c:pt>
                <c:pt idx="9098">
                  <c:v>0.234050925922929</c:v>
                </c:pt>
                <c:pt idx="9099">
                  <c:v>0.234085648145992</c:v>
                </c:pt>
                <c:pt idx="9100">
                  <c:v>0.23410879629227599</c:v>
                </c:pt>
                <c:pt idx="9101">
                  <c:v>0.234131944438559</c:v>
                </c:pt>
                <c:pt idx="9102">
                  <c:v>0.234155092592118</c:v>
                </c:pt>
                <c:pt idx="9103">
                  <c:v>0.23417824073840199</c:v>
                </c:pt>
                <c:pt idx="9104">
                  <c:v>0.23421296296146499</c:v>
                </c:pt>
                <c:pt idx="9105">
                  <c:v>0.234236111107748</c:v>
                </c:pt>
                <c:pt idx="9106">
                  <c:v>0.23425925925403099</c:v>
                </c:pt>
                <c:pt idx="9107">
                  <c:v>0.234282407400315</c:v>
                </c:pt>
                <c:pt idx="9108">
                  <c:v>0.234305555553874</c:v>
                </c:pt>
                <c:pt idx="9109">
                  <c:v>0.234340277776937</c:v>
                </c:pt>
                <c:pt idx="9110">
                  <c:v>0.23436342592321999</c:v>
                </c:pt>
                <c:pt idx="9111">
                  <c:v>0.234386574069504</c:v>
                </c:pt>
                <c:pt idx="9112">
                  <c:v>0.23440972221578699</c:v>
                </c:pt>
                <c:pt idx="9113">
                  <c:v>0.23443287036934601</c:v>
                </c:pt>
                <c:pt idx="9114">
                  <c:v>0.23445601851563</c:v>
                </c:pt>
                <c:pt idx="9115">
                  <c:v>0.234490740738693</c:v>
                </c:pt>
                <c:pt idx="9116">
                  <c:v>0.23451388888497601</c:v>
                </c:pt>
                <c:pt idx="9117">
                  <c:v>0.234537037031259</c:v>
                </c:pt>
                <c:pt idx="9118">
                  <c:v>0.234560185184819</c:v>
                </c:pt>
                <c:pt idx="9119">
                  <c:v>0.23458333333110201</c:v>
                </c:pt>
                <c:pt idx="9120">
                  <c:v>0.23461805555416501</c:v>
                </c:pt>
                <c:pt idx="9121">
                  <c:v>0.234641203700448</c:v>
                </c:pt>
                <c:pt idx="9122">
                  <c:v>0.23466435184673201</c:v>
                </c:pt>
                <c:pt idx="9123">
                  <c:v>0.234687499993015</c:v>
                </c:pt>
                <c:pt idx="9124">
                  <c:v>0.234710648146574</c:v>
                </c:pt>
                <c:pt idx="9125">
                  <c:v>0.23473379629285801</c:v>
                </c:pt>
                <c:pt idx="9126">
                  <c:v>0.23476851851592101</c:v>
                </c:pt>
                <c:pt idx="9127">
                  <c:v>0.234791666662204</c:v>
                </c:pt>
                <c:pt idx="9128">
                  <c:v>0.23481481480848701</c:v>
                </c:pt>
                <c:pt idx="9129">
                  <c:v>0.23483796296204701</c:v>
                </c:pt>
                <c:pt idx="9130">
                  <c:v>0.23486111110833</c:v>
                </c:pt>
                <c:pt idx="9131">
                  <c:v>0.23489583333139299</c:v>
                </c:pt>
                <c:pt idx="9132">
                  <c:v>0.23491898147767601</c:v>
                </c:pt>
                <c:pt idx="9133">
                  <c:v>0.23494212962395999</c:v>
                </c:pt>
                <c:pt idx="9134">
                  <c:v>0.23496527777751899</c:v>
                </c:pt>
                <c:pt idx="9135">
                  <c:v>0.23498842592380201</c:v>
                </c:pt>
                <c:pt idx="9136">
                  <c:v>0.23502314814686501</c:v>
                </c:pt>
                <c:pt idx="9137">
                  <c:v>0.23504629629314899</c:v>
                </c:pt>
                <c:pt idx="9138">
                  <c:v>0.23506944443943201</c:v>
                </c:pt>
                <c:pt idx="9139">
                  <c:v>0.23509259258571499</c:v>
                </c:pt>
                <c:pt idx="9140">
                  <c:v>0.23511574073927499</c:v>
                </c:pt>
                <c:pt idx="9141">
                  <c:v>0.23515046296233799</c:v>
                </c:pt>
                <c:pt idx="9142">
                  <c:v>0.23517361110862101</c:v>
                </c:pt>
                <c:pt idx="9143">
                  <c:v>0.23519675925490399</c:v>
                </c:pt>
                <c:pt idx="9144">
                  <c:v>0.23521990740118801</c:v>
                </c:pt>
                <c:pt idx="9145">
                  <c:v>0.235243055554747</c:v>
                </c:pt>
                <c:pt idx="9146">
                  <c:v>0.23526620370102999</c:v>
                </c:pt>
                <c:pt idx="9147">
                  <c:v>0.23530092592409299</c:v>
                </c:pt>
                <c:pt idx="9148">
                  <c:v>0.235324074070377</c:v>
                </c:pt>
                <c:pt idx="9149">
                  <c:v>0.23534722221665999</c:v>
                </c:pt>
                <c:pt idx="9150">
                  <c:v>0.23537037037021899</c:v>
                </c:pt>
                <c:pt idx="9151">
                  <c:v>0.235405092586007</c:v>
                </c:pt>
                <c:pt idx="9152">
                  <c:v>0.235428240739566</c:v>
                </c:pt>
                <c:pt idx="9153">
                  <c:v>0.23545138888584899</c:v>
                </c:pt>
                <c:pt idx="9154">
                  <c:v>0.235474537032133</c:v>
                </c:pt>
                <c:pt idx="9155">
                  <c:v>0.23549768517841599</c:v>
                </c:pt>
                <c:pt idx="9156">
                  <c:v>0.23552083333197499</c:v>
                </c:pt>
                <c:pt idx="9157">
                  <c:v>0.23555555555503799</c:v>
                </c:pt>
                <c:pt idx="9158">
                  <c:v>0.235578703701322</c:v>
                </c:pt>
                <c:pt idx="9159">
                  <c:v>0.23560185184760499</c:v>
                </c:pt>
                <c:pt idx="9160">
                  <c:v>0.235624999993888</c:v>
                </c:pt>
                <c:pt idx="9161">
                  <c:v>0.235648148147448</c:v>
                </c:pt>
                <c:pt idx="9162">
                  <c:v>0.23568287036323399</c:v>
                </c:pt>
                <c:pt idx="9163">
                  <c:v>0.23570601851679401</c:v>
                </c:pt>
                <c:pt idx="9164">
                  <c:v>0.235729166663077</c:v>
                </c:pt>
                <c:pt idx="9165">
                  <c:v>0.23575231480936101</c:v>
                </c:pt>
                <c:pt idx="9166">
                  <c:v>0.23577546296292001</c:v>
                </c:pt>
                <c:pt idx="9167">
                  <c:v>0.235810185178707</c:v>
                </c:pt>
                <c:pt idx="9168">
                  <c:v>0.235833333332266</c:v>
                </c:pt>
                <c:pt idx="9169">
                  <c:v>0.23585648147855001</c:v>
                </c:pt>
                <c:pt idx="9170">
                  <c:v>0.235879629624833</c:v>
                </c:pt>
                <c:pt idx="9171">
                  <c:v>0.23590277777111601</c:v>
                </c:pt>
                <c:pt idx="9172">
                  <c:v>0.23593749999417901</c:v>
                </c:pt>
                <c:pt idx="9173">
                  <c:v>0.23596064814773901</c:v>
                </c:pt>
                <c:pt idx="9174">
                  <c:v>0.235983796294022</c:v>
                </c:pt>
                <c:pt idx="9175">
                  <c:v>0.23600694444030501</c:v>
                </c:pt>
                <c:pt idx="9176">
                  <c:v>0.236030092586589</c:v>
                </c:pt>
                <c:pt idx="9177">
                  <c:v>0.236064814809652</c:v>
                </c:pt>
                <c:pt idx="9178">
                  <c:v>0.23608796295593501</c:v>
                </c:pt>
                <c:pt idx="9179">
                  <c:v>0.23611111110949401</c:v>
                </c:pt>
                <c:pt idx="9180">
                  <c:v>0.236134259255778</c:v>
                </c:pt>
                <c:pt idx="9181">
                  <c:v>0.23615740740206101</c:v>
                </c:pt>
                <c:pt idx="9182">
                  <c:v>0.23619212962512401</c:v>
                </c:pt>
                <c:pt idx="9183">
                  <c:v>0.236215277771407</c:v>
                </c:pt>
                <c:pt idx="9184">
                  <c:v>0.23623842592496699</c:v>
                </c:pt>
                <c:pt idx="9185">
                  <c:v>0.23626157407125001</c:v>
                </c:pt>
                <c:pt idx="9186">
                  <c:v>0.23628472221753299</c:v>
                </c:pt>
                <c:pt idx="9187">
                  <c:v>0.23630787036381701</c:v>
                </c:pt>
                <c:pt idx="9188">
                  <c:v>0.23634259258688001</c:v>
                </c:pt>
                <c:pt idx="9189">
                  <c:v>0.23636574074043901</c:v>
                </c:pt>
                <c:pt idx="9190">
                  <c:v>0.23638888888672199</c:v>
                </c:pt>
                <c:pt idx="9191">
                  <c:v>0.23641203703300601</c:v>
                </c:pt>
                <c:pt idx="9192">
                  <c:v>0.23643518517928899</c:v>
                </c:pt>
                <c:pt idx="9193">
                  <c:v>0.23646990740235199</c:v>
                </c:pt>
                <c:pt idx="9194">
                  <c:v>0.23649305554863501</c:v>
                </c:pt>
                <c:pt idx="9195">
                  <c:v>0.236516203702195</c:v>
                </c:pt>
                <c:pt idx="9196">
                  <c:v>0.23653935184847799</c:v>
                </c:pt>
                <c:pt idx="9197">
                  <c:v>0.23656249999476101</c:v>
                </c:pt>
                <c:pt idx="9198">
                  <c:v>0.23658564814104499</c:v>
                </c:pt>
                <c:pt idx="9199">
                  <c:v>0.23662037036410799</c:v>
                </c:pt>
                <c:pt idx="9200">
                  <c:v>0.23664351851766699</c:v>
                </c:pt>
                <c:pt idx="9201">
                  <c:v>0.23666666666395</c:v>
                </c:pt>
                <c:pt idx="9202">
                  <c:v>0.23668981481023399</c:v>
                </c:pt>
                <c:pt idx="9203">
                  <c:v>0.236712962956517</c:v>
                </c:pt>
                <c:pt idx="9204">
                  <c:v>0.23674768517958</c:v>
                </c:pt>
                <c:pt idx="9205">
                  <c:v>0.236770833333139</c:v>
                </c:pt>
                <c:pt idx="9206">
                  <c:v>0.23679398147942299</c:v>
                </c:pt>
                <c:pt idx="9207">
                  <c:v>0.236817129625706</c:v>
                </c:pt>
                <c:pt idx="9208">
                  <c:v>0.23684027777198899</c:v>
                </c:pt>
                <c:pt idx="9209">
                  <c:v>0.23687499999505199</c:v>
                </c:pt>
                <c:pt idx="9210">
                  <c:v>0.236898148141336</c:v>
                </c:pt>
                <c:pt idx="9211">
                  <c:v>0.236921296294895</c:v>
                </c:pt>
                <c:pt idx="9212">
                  <c:v>0.23694444444117799</c:v>
                </c:pt>
                <c:pt idx="9213">
                  <c:v>0.236967592587462</c:v>
                </c:pt>
                <c:pt idx="9214">
                  <c:v>0.23699074073374499</c:v>
                </c:pt>
                <c:pt idx="9215">
                  <c:v>0.23702546295680799</c:v>
                </c:pt>
                <c:pt idx="9216">
                  <c:v>0.23704861111036701</c:v>
                </c:pt>
                <c:pt idx="9217">
                  <c:v>0.237071759256651</c:v>
                </c:pt>
                <c:pt idx="9218">
                  <c:v>0.23709490740293401</c:v>
                </c:pt>
                <c:pt idx="9219">
                  <c:v>0.23712962962599701</c:v>
                </c:pt>
                <c:pt idx="9220">
                  <c:v>0.23715277777228</c:v>
                </c:pt>
                <c:pt idx="9221">
                  <c:v>0.23717592592584</c:v>
                </c:pt>
                <c:pt idx="9222">
                  <c:v>0.23719907407212301</c:v>
                </c:pt>
                <c:pt idx="9223">
                  <c:v>0.23723379629518601</c:v>
                </c:pt>
                <c:pt idx="9224">
                  <c:v>0.237256944441469</c:v>
                </c:pt>
                <c:pt idx="9225">
                  <c:v>0.23728009258775301</c:v>
                </c:pt>
                <c:pt idx="9226">
                  <c:v>0.237303240734036</c:v>
                </c:pt>
                <c:pt idx="9227">
                  <c:v>0.237326388887595</c:v>
                </c:pt>
                <c:pt idx="9228">
                  <c:v>0.23734953703387901</c:v>
                </c:pt>
                <c:pt idx="9229">
                  <c:v>0.23738425925694201</c:v>
                </c:pt>
                <c:pt idx="9230">
                  <c:v>0.237407407403225</c:v>
                </c:pt>
                <c:pt idx="9231">
                  <c:v>0.23743055554950801</c:v>
                </c:pt>
                <c:pt idx="9232">
                  <c:v>0.23745370370306801</c:v>
                </c:pt>
                <c:pt idx="9233">
                  <c:v>0.237476851849351</c:v>
                </c:pt>
                <c:pt idx="9234">
                  <c:v>0.23751157407241399</c:v>
                </c:pt>
                <c:pt idx="9235">
                  <c:v>0.23753472221869701</c:v>
                </c:pt>
                <c:pt idx="9236">
                  <c:v>0.23755787036498099</c:v>
                </c:pt>
                <c:pt idx="9237">
                  <c:v>0.23758101851853999</c:v>
                </c:pt>
                <c:pt idx="9238">
                  <c:v>0.23760416666482301</c:v>
                </c:pt>
                <c:pt idx="9239">
                  <c:v>0.23763888888788601</c:v>
                </c:pt>
                <c:pt idx="9240">
                  <c:v>0.23766203703416999</c:v>
                </c:pt>
                <c:pt idx="9241">
                  <c:v>0.23768518518045301</c:v>
                </c:pt>
                <c:pt idx="9242">
                  <c:v>0.23770833332673699</c:v>
                </c:pt>
                <c:pt idx="9243">
                  <c:v>0.23773148148029599</c:v>
                </c:pt>
                <c:pt idx="9244">
                  <c:v>0.23775462962657901</c:v>
                </c:pt>
                <c:pt idx="9245">
                  <c:v>0.23778935184964201</c:v>
                </c:pt>
                <c:pt idx="9246">
                  <c:v>0.23781249999592499</c:v>
                </c:pt>
                <c:pt idx="9247">
                  <c:v>0.23783564814220901</c:v>
                </c:pt>
                <c:pt idx="9248">
                  <c:v>0.237858796295768</c:v>
                </c:pt>
                <c:pt idx="9249">
                  <c:v>0.23788194444205099</c:v>
                </c:pt>
                <c:pt idx="9250">
                  <c:v>0.23791666666511399</c:v>
                </c:pt>
                <c:pt idx="9251">
                  <c:v>0.237939814811398</c:v>
                </c:pt>
                <c:pt idx="9252">
                  <c:v>0.23796296295768099</c:v>
                </c:pt>
                <c:pt idx="9253">
                  <c:v>0.237986111103965</c:v>
                </c:pt>
                <c:pt idx="9254">
                  <c:v>0.238009259257524</c:v>
                </c:pt>
                <c:pt idx="9255">
                  <c:v>0.238043981480587</c:v>
                </c:pt>
                <c:pt idx="9256">
                  <c:v>0.23806712962686999</c:v>
                </c:pt>
                <c:pt idx="9257">
                  <c:v>0.238090277773153</c:v>
                </c:pt>
                <c:pt idx="9258">
                  <c:v>0.23811342591943699</c:v>
                </c:pt>
                <c:pt idx="9259">
                  <c:v>0.23813657407299599</c:v>
                </c:pt>
                <c:pt idx="9260">
                  <c:v>0.238159722219279</c:v>
                </c:pt>
                <c:pt idx="9261">
                  <c:v>0.238194444442343</c:v>
                </c:pt>
                <c:pt idx="9262">
                  <c:v>0.23821759258862599</c:v>
                </c:pt>
                <c:pt idx="9263">
                  <c:v>0.238240740734909</c:v>
                </c:pt>
                <c:pt idx="9264">
                  <c:v>0.238263888888469</c:v>
                </c:pt>
                <c:pt idx="9265">
                  <c:v>0.23828703703475199</c:v>
                </c:pt>
                <c:pt idx="9266">
                  <c:v>0.23832175925781501</c:v>
                </c:pt>
                <c:pt idx="9267">
                  <c:v>0.238344907404098</c:v>
                </c:pt>
                <c:pt idx="9268">
                  <c:v>0.23836805555038201</c:v>
                </c:pt>
                <c:pt idx="9269">
                  <c:v>0.238391203696665</c:v>
                </c:pt>
                <c:pt idx="9270">
                  <c:v>0.238414351850224</c:v>
                </c:pt>
                <c:pt idx="9271">
                  <c:v>0.238449074073287</c:v>
                </c:pt>
                <c:pt idx="9272">
                  <c:v>0.23847222221957001</c:v>
                </c:pt>
                <c:pt idx="9273">
                  <c:v>0.238495370365854</c:v>
                </c:pt>
                <c:pt idx="9274">
                  <c:v>0.23851851851213701</c:v>
                </c:pt>
                <c:pt idx="9275">
                  <c:v>0.23854166666569701</c:v>
                </c:pt>
                <c:pt idx="9276">
                  <c:v>0.23857638888876001</c:v>
                </c:pt>
                <c:pt idx="9277">
                  <c:v>0.238599537035043</c:v>
                </c:pt>
                <c:pt idx="9278">
                  <c:v>0.23862268518132601</c:v>
                </c:pt>
                <c:pt idx="9279">
                  <c:v>0.23864583332761</c:v>
                </c:pt>
                <c:pt idx="9280">
                  <c:v>0.238668981481169</c:v>
                </c:pt>
                <c:pt idx="9281">
                  <c:v>0.23869212962745201</c:v>
                </c:pt>
                <c:pt idx="9282">
                  <c:v>0.23872685185051501</c:v>
                </c:pt>
                <c:pt idx="9283">
                  <c:v>0.23874999999679899</c:v>
                </c:pt>
                <c:pt idx="9284">
                  <c:v>0.23877314814308201</c:v>
                </c:pt>
                <c:pt idx="9285">
                  <c:v>0.238796296289365</c:v>
                </c:pt>
                <c:pt idx="9286">
                  <c:v>0.23881944444292499</c:v>
                </c:pt>
                <c:pt idx="9287">
                  <c:v>0.23885416666598799</c:v>
                </c:pt>
                <c:pt idx="9288">
                  <c:v>0.23887731481227101</c:v>
                </c:pt>
                <c:pt idx="9289">
                  <c:v>0.23890046295855399</c:v>
                </c:pt>
                <c:pt idx="9290">
                  <c:v>0.23892361110483801</c:v>
                </c:pt>
                <c:pt idx="9291">
                  <c:v>0.23894675925839701</c:v>
                </c:pt>
                <c:pt idx="9292">
                  <c:v>0.23898148148146001</c:v>
                </c:pt>
                <c:pt idx="9293">
                  <c:v>0.23900462962774299</c:v>
                </c:pt>
                <c:pt idx="9294">
                  <c:v>0.23902777777402701</c:v>
                </c:pt>
                <c:pt idx="9295">
                  <c:v>0.23905092592030999</c:v>
                </c:pt>
                <c:pt idx="9296">
                  <c:v>0.23907407407386899</c:v>
                </c:pt>
                <c:pt idx="9297">
                  <c:v>0.23910879628965601</c:v>
                </c:pt>
                <c:pt idx="9298">
                  <c:v>0.239131944443216</c:v>
                </c:pt>
                <c:pt idx="9299">
                  <c:v>0.23915509258949899</c:v>
                </c:pt>
                <c:pt idx="9300">
                  <c:v>0.23917824073578201</c:v>
                </c:pt>
                <c:pt idx="9301">
                  <c:v>0.23920138888206599</c:v>
                </c:pt>
                <c:pt idx="9302">
                  <c:v>0.23922453703562499</c:v>
                </c:pt>
                <c:pt idx="9303">
                  <c:v>0.23925925925868799</c:v>
                </c:pt>
                <c:pt idx="9304">
                  <c:v>0.239282407404971</c:v>
                </c:pt>
                <c:pt idx="9305">
                  <c:v>0.23930555555125499</c:v>
                </c:pt>
                <c:pt idx="9306">
                  <c:v>0.239328703697538</c:v>
                </c:pt>
                <c:pt idx="9307">
                  <c:v>0.239351851851097</c:v>
                </c:pt>
                <c:pt idx="9308">
                  <c:v>0.23938657407416</c:v>
                </c:pt>
                <c:pt idx="9309">
                  <c:v>0.23940972222044399</c:v>
                </c:pt>
                <c:pt idx="9310">
                  <c:v>0.239432870366727</c:v>
                </c:pt>
                <c:pt idx="9311">
                  <c:v>0.23945601851300999</c:v>
                </c:pt>
                <c:pt idx="9312">
                  <c:v>0.23947916666656999</c:v>
                </c:pt>
                <c:pt idx="9313">
                  <c:v>0.239513888882357</c:v>
                </c:pt>
                <c:pt idx="9314">
                  <c:v>0.239537037035916</c:v>
                </c:pt>
                <c:pt idx="9315">
                  <c:v>0.23956018518219899</c:v>
                </c:pt>
                <c:pt idx="9316">
                  <c:v>0.239583333328483</c:v>
                </c:pt>
                <c:pt idx="9317">
                  <c:v>0.23960648147476599</c:v>
                </c:pt>
                <c:pt idx="9318">
                  <c:v>0.23964120369782901</c:v>
                </c:pt>
                <c:pt idx="9319">
                  <c:v>0.23966435185138801</c:v>
                </c:pt>
                <c:pt idx="9320">
                  <c:v>0.239687499997672</c:v>
                </c:pt>
                <c:pt idx="9321">
                  <c:v>0.23971064814395501</c:v>
                </c:pt>
                <c:pt idx="9322">
                  <c:v>0.239733796290238</c:v>
                </c:pt>
                <c:pt idx="9323">
                  <c:v>0.239756944443798</c:v>
                </c:pt>
                <c:pt idx="9324">
                  <c:v>0.23979166665958501</c:v>
                </c:pt>
                <c:pt idx="9325">
                  <c:v>0.23981481481314401</c:v>
                </c:pt>
                <c:pt idx="9326">
                  <c:v>0.239837962959427</c:v>
                </c:pt>
                <c:pt idx="9327">
                  <c:v>0.23986111110571101</c:v>
                </c:pt>
                <c:pt idx="9328">
                  <c:v>0.23988425925927001</c:v>
                </c:pt>
                <c:pt idx="9329">
                  <c:v>0.239918981475057</c:v>
                </c:pt>
                <c:pt idx="9330">
                  <c:v>0.239942129628616</c:v>
                </c:pt>
                <c:pt idx="9331">
                  <c:v>0.23996527777490001</c:v>
                </c:pt>
                <c:pt idx="9332">
                  <c:v>0.239988425921183</c:v>
                </c:pt>
                <c:pt idx="9333">
                  <c:v>0.24001157406746601</c:v>
                </c:pt>
                <c:pt idx="9334">
                  <c:v>0.24003472222102601</c:v>
                </c:pt>
                <c:pt idx="9335">
                  <c:v>0.24006944444408901</c:v>
                </c:pt>
                <c:pt idx="9336">
                  <c:v>0.24009259259037199</c:v>
                </c:pt>
                <c:pt idx="9337">
                  <c:v>0.24011574073665501</c:v>
                </c:pt>
                <c:pt idx="9338">
                  <c:v>0.24013888888293899</c:v>
                </c:pt>
                <c:pt idx="9339">
                  <c:v>0.24016203703649799</c:v>
                </c:pt>
                <c:pt idx="9340">
                  <c:v>0.24019675925228501</c:v>
                </c:pt>
                <c:pt idx="9341">
                  <c:v>0.24021990740584401</c:v>
                </c:pt>
                <c:pt idx="9342">
                  <c:v>0.24024305555212799</c:v>
                </c:pt>
                <c:pt idx="9343">
                  <c:v>0.24026620369841101</c:v>
                </c:pt>
                <c:pt idx="9344">
                  <c:v>0.24028935184469499</c:v>
                </c:pt>
                <c:pt idx="9345">
                  <c:v>0.24031249999825399</c:v>
                </c:pt>
                <c:pt idx="9346">
                  <c:v>0.24034722222131699</c:v>
                </c:pt>
                <c:pt idx="9347">
                  <c:v>0.24037037036760001</c:v>
                </c:pt>
                <c:pt idx="9348">
                  <c:v>0.24039351851388299</c:v>
                </c:pt>
                <c:pt idx="9349">
                  <c:v>0.24041666666016701</c:v>
                </c:pt>
                <c:pt idx="9350">
                  <c:v>0.240439814813726</c:v>
                </c:pt>
                <c:pt idx="9351">
                  <c:v>0.240474537036789</c:v>
                </c:pt>
                <c:pt idx="9352">
                  <c:v>0.24049768518307199</c:v>
                </c:pt>
                <c:pt idx="9353">
                  <c:v>0.240520833329356</c:v>
                </c:pt>
                <c:pt idx="9354">
                  <c:v>0.24054398147563899</c:v>
                </c:pt>
                <c:pt idx="9355">
                  <c:v>0.24056712962919799</c:v>
                </c:pt>
                <c:pt idx="9356">
                  <c:v>0.240601851844985</c:v>
                </c:pt>
                <c:pt idx="9357">
                  <c:v>0.240624999998545</c:v>
                </c:pt>
                <c:pt idx="9358">
                  <c:v>0.24064814814482799</c:v>
                </c:pt>
                <c:pt idx="9359">
                  <c:v>0.240671296291111</c:v>
                </c:pt>
                <c:pt idx="9360">
                  <c:v>0.24069444443739499</c:v>
                </c:pt>
                <c:pt idx="9361">
                  <c:v>0.24071759259095399</c:v>
                </c:pt>
                <c:pt idx="9362">
                  <c:v>0.24075231481401699</c:v>
                </c:pt>
                <c:pt idx="9363">
                  <c:v>0.240775462960301</c:v>
                </c:pt>
                <c:pt idx="9364">
                  <c:v>0.24079861110658399</c:v>
                </c:pt>
                <c:pt idx="9365">
                  <c:v>0.240821759252867</c:v>
                </c:pt>
                <c:pt idx="9366">
                  <c:v>0.240844907406427</c:v>
                </c:pt>
                <c:pt idx="9367">
                  <c:v>0.240879629629489</c:v>
                </c:pt>
                <c:pt idx="9368">
                  <c:v>0.24090277777577301</c:v>
                </c:pt>
                <c:pt idx="9369">
                  <c:v>0.240925925922056</c:v>
                </c:pt>
                <c:pt idx="9370">
                  <c:v>0.24094907406834001</c:v>
                </c:pt>
                <c:pt idx="9371">
                  <c:v>0.24097222222189901</c:v>
                </c:pt>
                <c:pt idx="9372">
                  <c:v>0.241006944437686</c:v>
                </c:pt>
                <c:pt idx="9373">
                  <c:v>0.241030092591245</c:v>
                </c:pt>
                <c:pt idx="9374">
                  <c:v>0.24105324073752901</c:v>
                </c:pt>
                <c:pt idx="9375">
                  <c:v>0.241076388883812</c:v>
                </c:pt>
                <c:pt idx="9376">
                  <c:v>0.24109953703009501</c:v>
                </c:pt>
                <c:pt idx="9377">
                  <c:v>0.24112268518365401</c:v>
                </c:pt>
                <c:pt idx="9378">
                  <c:v>0.24115740740671801</c:v>
                </c:pt>
                <c:pt idx="9379">
                  <c:v>0.241180555553001</c:v>
                </c:pt>
                <c:pt idx="9380">
                  <c:v>0.24120370369928401</c:v>
                </c:pt>
                <c:pt idx="9381">
                  <c:v>0.241226851845568</c:v>
                </c:pt>
                <c:pt idx="9382">
                  <c:v>0.241249999999127</c:v>
                </c:pt>
                <c:pt idx="9383">
                  <c:v>0.24128472222219</c:v>
                </c:pt>
                <c:pt idx="9384">
                  <c:v>0.24130787036847301</c:v>
                </c:pt>
                <c:pt idx="9385">
                  <c:v>0.241331018514757</c:v>
                </c:pt>
                <c:pt idx="9386">
                  <c:v>0.24135416666104001</c:v>
                </c:pt>
                <c:pt idx="9387">
                  <c:v>0.24137731481459901</c:v>
                </c:pt>
                <c:pt idx="9388">
                  <c:v>0.241412037030386</c:v>
                </c:pt>
                <c:pt idx="9389">
                  <c:v>0.24143518518394599</c:v>
                </c:pt>
                <c:pt idx="9390">
                  <c:v>0.24145833333022901</c:v>
                </c:pt>
                <c:pt idx="9391">
                  <c:v>0.24148148147651199</c:v>
                </c:pt>
                <c:pt idx="9392">
                  <c:v>0.24150462962279601</c:v>
                </c:pt>
                <c:pt idx="9393">
                  <c:v>0.24153935184585901</c:v>
                </c:pt>
                <c:pt idx="9394">
                  <c:v>0.24156249999941801</c:v>
                </c:pt>
                <c:pt idx="9395">
                  <c:v>0.24158564814570099</c:v>
                </c:pt>
                <c:pt idx="9396">
                  <c:v>0.24160879629198501</c:v>
                </c:pt>
                <c:pt idx="9397">
                  <c:v>0.24163194443826799</c:v>
                </c:pt>
                <c:pt idx="9398">
                  <c:v>0.24166666666133099</c:v>
                </c:pt>
                <c:pt idx="9399">
                  <c:v>0.24168981481488999</c:v>
                </c:pt>
                <c:pt idx="9400">
                  <c:v>0.241712962961174</c:v>
                </c:pt>
                <c:pt idx="9401">
                  <c:v>0.24173611110745699</c:v>
                </c:pt>
                <c:pt idx="9402">
                  <c:v>0.24175925925374001</c:v>
                </c:pt>
                <c:pt idx="9403">
                  <c:v>0.241793981476803</c:v>
                </c:pt>
                <c:pt idx="9404">
                  <c:v>0.24181712962308699</c:v>
                </c:pt>
                <c:pt idx="9405">
                  <c:v>0.24184027777664599</c:v>
                </c:pt>
                <c:pt idx="9406">
                  <c:v>0.241863425922929</c:v>
                </c:pt>
                <c:pt idx="9407">
                  <c:v>0.24188657406921299</c:v>
                </c:pt>
                <c:pt idx="9408">
                  <c:v>0.241909722215496</c:v>
                </c:pt>
                <c:pt idx="9409">
                  <c:v>0.241944444438559</c:v>
                </c:pt>
                <c:pt idx="9410">
                  <c:v>0.241967592592118</c:v>
                </c:pt>
                <c:pt idx="9411">
                  <c:v>0.24199074073840199</c:v>
                </c:pt>
                <c:pt idx="9412">
                  <c:v>0.242013888884685</c:v>
                </c:pt>
                <c:pt idx="9413">
                  <c:v>0.24203703703096799</c:v>
                </c:pt>
                <c:pt idx="9414">
                  <c:v>0.24207175925403099</c:v>
                </c:pt>
                <c:pt idx="9415">
                  <c:v>0.242094907400315</c:v>
                </c:pt>
                <c:pt idx="9416">
                  <c:v>0.242118055553874</c:v>
                </c:pt>
                <c:pt idx="9417">
                  <c:v>0.24214120370015699</c:v>
                </c:pt>
                <c:pt idx="9418">
                  <c:v>0.242164351846441</c:v>
                </c:pt>
                <c:pt idx="9419">
                  <c:v>0.242199074069504</c:v>
                </c:pt>
                <c:pt idx="9420">
                  <c:v>0.24222222221578699</c:v>
                </c:pt>
                <c:pt idx="9421">
                  <c:v>0.24224537036934601</c:v>
                </c:pt>
                <c:pt idx="9422">
                  <c:v>0.24226851851563</c:v>
                </c:pt>
                <c:pt idx="9423">
                  <c:v>0.24229166666191301</c:v>
                </c:pt>
                <c:pt idx="9424">
                  <c:v>0.24232638888497601</c:v>
                </c:pt>
                <c:pt idx="9425">
                  <c:v>0.242349537031259</c:v>
                </c:pt>
                <c:pt idx="9426">
                  <c:v>0.242372685184819</c:v>
                </c:pt>
                <c:pt idx="9427">
                  <c:v>0.24239583333110201</c:v>
                </c:pt>
                <c:pt idx="9428">
                  <c:v>0.242418981477385</c:v>
                </c:pt>
                <c:pt idx="9429">
                  <c:v>0.242453703700448</c:v>
                </c:pt>
                <c:pt idx="9430">
                  <c:v>0.24247685184673201</c:v>
                </c:pt>
                <c:pt idx="9431">
                  <c:v>0.242499999993015</c:v>
                </c:pt>
                <c:pt idx="9432">
                  <c:v>0.242523148146574</c:v>
                </c:pt>
                <c:pt idx="9433">
                  <c:v>0.24254629629285801</c:v>
                </c:pt>
                <c:pt idx="9434">
                  <c:v>0.242569444439141</c:v>
                </c:pt>
                <c:pt idx="9435">
                  <c:v>0.242604166662204</c:v>
                </c:pt>
                <c:pt idx="9436">
                  <c:v>0.24262731480848701</c:v>
                </c:pt>
                <c:pt idx="9437">
                  <c:v>0.24265046296204701</c:v>
                </c:pt>
                <c:pt idx="9438">
                  <c:v>0.24267361110833</c:v>
                </c:pt>
                <c:pt idx="9439">
                  <c:v>0.24269675925461301</c:v>
                </c:pt>
                <c:pt idx="9440">
                  <c:v>0.24273148147767601</c:v>
                </c:pt>
                <c:pt idx="9441">
                  <c:v>0.24275462962395999</c:v>
                </c:pt>
                <c:pt idx="9442">
                  <c:v>0.24277777777751899</c:v>
                </c:pt>
                <c:pt idx="9443">
                  <c:v>0.24280092592380201</c:v>
                </c:pt>
                <c:pt idx="9444">
                  <c:v>0.24282407407008599</c:v>
                </c:pt>
                <c:pt idx="9445">
                  <c:v>0.24284722221636901</c:v>
                </c:pt>
                <c:pt idx="9446">
                  <c:v>0.24288194443943201</c:v>
                </c:pt>
                <c:pt idx="9447">
                  <c:v>0.24290509258571599</c:v>
                </c:pt>
                <c:pt idx="9448">
                  <c:v>0.24292824073927499</c:v>
                </c:pt>
                <c:pt idx="9449">
                  <c:v>0.24295138888555801</c:v>
                </c:pt>
                <c:pt idx="9450">
                  <c:v>0.24297453703184099</c:v>
                </c:pt>
                <c:pt idx="9451">
                  <c:v>0.24300925925490399</c:v>
                </c:pt>
                <c:pt idx="9452">
                  <c:v>0.24303240740118801</c:v>
                </c:pt>
                <c:pt idx="9453">
                  <c:v>0.243055555554747</c:v>
                </c:pt>
                <c:pt idx="9454">
                  <c:v>0.24307870370102999</c:v>
                </c:pt>
                <c:pt idx="9455">
                  <c:v>0.243101851847314</c:v>
                </c:pt>
                <c:pt idx="9456">
                  <c:v>0.243136574070377</c:v>
                </c:pt>
                <c:pt idx="9457">
                  <c:v>0.24315972221665999</c:v>
                </c:pt>
                <c:pt idx="9458">
                  <c:v>0.24318287037021899</c:v>
                </c:pt>
                <c:pt idx="9459">
                  <c:v>0.243206018516503</c:v>
                </c:pt>
                <c:pt idx="9460">
                  <c:v>0.24322916666278599</c:v>
                </c:pt>
                <c:pt idx="9461">
                  <c:v>0.24326388888584899</c:v>
                </c:pt>
                <c:pt idx="9462">
                  <c:v>0.243287037032133</c:v>
                </c:pt>
                <c:pt idx="9463">
                  <c:v>0.24331018517841599</c:v>
                </c:pt>
                <c:pt idx="9464">
                  <c:v>0.24333333333197499</c:v>
                </c:pt>
                <c:pt idx="9465">
                  <c:v>0.243356481478259</c:v>
                </c:pt>
                <c:pt idx="9466">
                  <c:v>0.24337962962454199</c:v>
                </c:pt>
                <c:pt idx="9467">
                  <c:v>0.24341435184760499</c:v>
                </c:pt>
                <c:pt idx="9468">
                  <c:v>0.243437499993888</c:v>
                </c:pt>
                <c:pt idx="9469">
                  <c:v>0.243460648147448</c:v>
                </c:pt>
                <c:pt idx="9470">
                  <c:v>0.24348379629373099</c:v>
                </c:pt>
                <c:pt idx="9471">
                  <c:v>0.243506944440014</c:v>
                </c:pt>
                <c:pt idx="9472">
                  <c:v>0.243541666663077</c:v>
                </c:pt>
                <c:pt idx="9473">
                  <c:v>0.24356481480936101</c:v>
                </c:pt>
                <c:pt idx="9474">
                  <c:v>0.24358796296292001</c:v>
                </c:pt>
                <c:pt idx="9475">
                  <c:v>0.243611111109203</c:v>
                </c:pt>
                <c:pt idx="9476">
                  <c:v>0.24363425925548701</c:v>
                </c:pt>
                <c:pt idx="9477">
                  <c:v>0.24366898147855001</c:v>
                </c:pt>
                <c:pt idx="9478">
                  <c:v>0.243692129624833</c:v>
                </c:pt>
                <c:pt idx="9479">
                  <c:v>0.24371527777111601</c:v>
                </c:pt>
                <c:pt idx="9480">
                  <c:v>0.24373842592467601</c:v>
                </c:pt>
                <c:pt idx="9481">
                  <c:v>0.243761574070959</c:v>
                </c:pt>
                <c:pt idx="9482">
                  <c:v>0.243796296294022</c:v>
                </c:pt>
                <c:pt idx="9483">
                  <c:v>0.24381944444030501</c:v>
                </c:pt>
                <c:pt idx="9484">
                  <c:v>0.243842592586589</c:v>
                </c:pt>
                <c:pt idx="9485">
                  <c:v>0.243865740740148</c:v>
                </c:pt>
                <c:pt idx="9486">
                  <c:v>0.24388888888643101</c:v>
                </c:pt>
                <c:pt idx="9487">
                  <c:v>0.24392361110949401</c:v>
                </c:pt>
                <c:pt idx="9488">
                  <c:v>0.243946759255778</c:v>
                </c:pt>
                <c:pt idx="9489">
                  <c:v>0.24396990740206101</c:v>
                </c:pt>
                <c:pt idx="9490">
                  <c:v>0.24399305555562001</c:v>
                </c:pt>
                <c:pt idx="9491">
                  <c:v>0.24401620370190399</c:v>
                </c:pt>
                <c:pt idx="9492">
                  <c:v>0.24405092592496699</c:v>
                </c:pt>
                <c:pt idx="9493">
                  <c:v>0.24407407407125001</c:v>
                </c:pt>
                <c:pt idx="9494">
                  <c:v>0.24409722221753299</c:v>
                </c:pt>
                <c:pt idx="9495">
                  <c:v>0.24412037036381701</c:v>
                </c:pt>
                <c:pt idx="9496">
                  <c:v>0.24415509258688001</c:v>
                </c:pt>
                <c:pt idx="9497">
                  <c:v>0.24417824074043901</c:v>
                </c:pt>
                <c:pt idx="9498">
                  <c:v>0.24420138888672199</c:v>
                </c:pt>
                <c:pt idx="9499">
                  <c:v>0.24422453703300601</c:v>
                </c:pt>
                <c:pt idx="9500">
                  <c:v>0.24424768517928899</c:v>
                </c:pt>
                <c:pt idx="9501">
                  <c:v>0.24428240740235199</c:v>
                </c:pt>
                <c:pt idx="9502">
                  <c:v>0.24430555554863501</c:v>
                </c:pt>
                <c:pt idx="9503">
                  <c:v>0.244328703702195</c:v>
                </c:pt>
                <c:pt idx="9504">
                  <c:v>0.24435185184847799</c:v>
                </c:pt>
                <c:pt idx="9505">
                  <c:v>0.24437499999476101</c:v>
                </c:pt>
                <c:pt idx="9506">
                  <c:v>0.244409722217824</c:v>
                </c:pt>
                <c:pt idx="9507">
                  <c:v>0.24443287036410799</c:v>
                </c:pt>
                <c:pt idx="9508">
                  <c:v>0.24445601851766699</c:v>
                </c:pt>
                <c:pt idx="9509">
                  <c:v>0.24447916666395</c:v>
                </c:pt>
                <c:pt idx="9510">
                  <c:v>0.24450231481023399</c:v>
                </c:pt>
                <c:pt idx="9511">
                  <c:v>0.24453703703329699</c:v>
                </c:pt>
                <c:pt idx="9512">
                  <c:v>0.24456018517958</c:v>
                </c:pt>
                <c:pt idx="9513">
                  <c:v>0.244583333333139</c:v>
                </c:pt>
                <c:pt idx="9514">
                  <c:v>0.24460648147942299</c:v>
                </c:pt>
                <c:pt idx="9515">
                  <c:v>0.244629629625706</c:v>
                </c:pt>
                <c:pt idx="9516">
                  <c:v>0.244664351848769</c:v>
                </c:pt>
                <c:pt idx="9517">
                  <c:v>0.24468749999505199</c:v>
                </c:pt>
                <c:pt idx="9518">
                  <c:v>0.244710648141336</c:v>
                </c:pt>
                <c:pt idx="9519">
                  <c:v>0.244733796294895</c:v>
                </c:pt>
                <c:pt idx="9520">
                  <c:v>0.24475694444117799</c:v>
                </c:pt>
                <c:pt idx="9521">
                  <c:v>0.244780092587462</c:v>
                </c:pt>
                <c:pt idx="9522">
                  <c:v>0.244814814810525</c:v>
                </c:pt>
                <c:pt idx="9523">
                  <c:v>0.24483796295680799</c:v>
                </c:pt>
                <c:pt idx="9524">
                  <c:v>0.24486111111036701</c:v>
                </c:pt>
                <c:pt idx="9525">
                  <c:v>0.244884259256651</c:v>
                </c:pt>
                <c:pt idx="9526">
                  <c:v>0.24490740740293401</c:v>
                </c:pt>
                <c:pt idx="9527">
                  <c:v>0.24494212962599701</c:v>
                </c:pt>
                <c:pt idx="9528">
                  <c:v>0.24496527777228</c:v>
                </c:pt>
                <c:pt idx="9529">
                  <c:v>0.24498842592584</c:v>
                </c:pt>
                <c:pt idx="9530">
                  <c:v>0.24501157407212301</c:v>
                </c:pt>
                <c:pt idx="9531">
                  <c:v>0.245034722218406</c:v>
                </c:pt>
                <c:pt idx="9532">
                  <c:v>0.245069444441469</c:v>
                </c:pt>
                <c:pt idx="9533">
                  <c:v>0.24509259258775301</c:v>
                </c:pt>
                <c:pt idx="9534">
                  <c:v>0.245115740734036</c:v>
                </c:pt>
                <c:pt idx="9535">
                  <c:v>0.245138888887595</c:v>
                </c:pt>
                <c:pt idx="9536">
                  <c:v>0.24516203703387901</c:v>
                </c:pt>
                <c:pt idx="9537">
                  <c:v>0.24519675925694201</c:v>
                </c:pt>
                <c:pt idx="9538">
                  <c:v>0.245219907403225</c:v>
                </c:pt>
                <c:pt idx="9539">
                  <c:v>0.24524305554950801</c:v>
                </c:pt>
                <c:pt idx="9540">
                  <c:v>0.24526620370306801</c:v>
                </c:pt>
                <c:pt idx="9541">
                  <c:v>0.245289351849351</c:v>
                </c:pt>
                <c:pt idx="9542">
                  <c:v>0.24531249999563401</c:v>
                </c:pt>
                <c:pt idx="9543">
                  <c:v>0.24534722221869701</c:v>
                </c:pt>
                <c:pt idx="9544">
                  <c:v>0.24537037036498099</c:v>
                </c:pt>
                <c:pt idx="9545">
                  <c:v>0.24539351851853999</c:v>
                </c:pt>
                <c:pt idx="9546">
                  <c:v>0.24541666666482301</c:v>
                </c:pt>
                <c:pt idx="9547">
                  <c:v>0.24543981481110699</c:v>
                </c:pt>
                <c:pt idx="9548">
                  <c:v>0.24547453703416999</c:v>
                </c:pt>
                <c:pt idx="9549">
                  <c:v>0.24549768518045301</c:v>
                </c:pt>
                <c:pt idx="9550">
                  <c:v>0.24552083332673599</c:v>
                </c:pt>
                <c:pt idx="9551">
                  <c:v>0.24554398148029599</c:v>
                </c:pt>
                <c:pt idx="9552">
                  <c:v>0.24556712962657901</c:v>
                </c:pt>
                <c:pt idx="9553">
                  <c:v>0.24560185184964201</c:v>
                </c:pt>
                <c:pt idx="9554">
                  <c:v>0.24562499999592499</c:v>
                </c:pt>
                <c:pt idx="9555">
                  <c:v>0.24564814814220901</c:v>
                </c:pt>
                <c:pt idx="9556">
                  <c:v>0.245671296295768</c:v>
                </c:pt>
                <c:pt idx="9557">
                  <c:v>0.24569444444205099</c:v>
                </c:pt>
                <c:pt idx="9558">
                  <c:v>0.245717592588335</c:v>
                </c:pt>
                <c:pt idx="9559">
                  <c:v>0.245752314811398</c:v>
                </c:pt>
                <c:pt idx="9560">
                  <c:v>0.24577546295768099</c:v>
                </c:pt>
                <c:pt idx="9561">
                  <c:v>0.245798611103965</c:v>
                </c:pt>
                <c:pt idx="9562">
                  <c:v>0.245821759257524</c:v>
                </c:pt>
                <c:pt idx="9563">
                  <c:v>0.24584490740380699</c:v>
                </c:pt>
                <c:pt idx="9564">
                  <c:v>0.24587962962686999</c:v>
                </c:pt>
                <c:pt idx="9565">
                  <c:v>0.245902777773153</c:v>
                </c:pt>
                <c:pt idx="9566">
                  <c:v>0.24592592591943699</c:v>
                </c:pt>
                <c:pt idx="9567">
                  <c:v>0.24594907407299599</c:v>
                </c:pt>
                <c:pt idx="9568">
                  <c:v>0.245972222219279</c:v>
                </c:pt>
                <c:pt idx="9569">
                  <c:v>0.246006944442343</c:v>
                </c:pt>
                <c:pt idx="9570">
                  <c:v>0.24603009258862599</c:v>
                </c:pt>
                <c:pt idx="9571">
                  <c:v>0.246053240734909</c:v>
                </c:pt>
                <c:pt idx="9572">
                  <c:v>0.246076388888469</c:v>
                </c:pt>
                <c:pt idx="9573">
                  <c:v>0.24609953703475199</c:v>
                </c:pt>
                <c:pt idx="9574">
                  <c:v>0.24613425925781501</c:v>
                </c:pt>
                <c:pt idx="9575">
                  <c:v>0.246157407404098</c:v>
                </c:pt>
                <c:pt idx="9576">
                  <c:v>0.24618055555038201</c:v>
                </c:pt>
                <c:pt idx="9577">
                  <c:v>0.246203703696665</c:v>
                </c:pt>
                <c:pt idx="9578">
                  <c:v>0.246226851850224</c:v>
                </c:pt>
                <c:pt idx="9579">
                  <c:v>0.24624999999650801</c:v>
                </c:pt>
                <c:pt idx="9580">
                  <c:v>0.24628472221957001</c:v>
                </c:pt>
                <c:pt idx="9581">
                  <c:v>0.246307870365854</c:v>
                </c:pt>
                <c:pt idx="9582">
                  <c:v>0.24633101851213701</c:v>
                </c:pt>
                <c:pt idx="9583">
                  <c:v>0.24635416666569701</c:v>
                </c:pt>
                <c:pt idx="9584">
                  <c:v>0.24637731481198</c:v>
                </c:pt>
                <c:pt idx="9585">
                  <c:v>0.24640046295826301</c:v>
                </c:pt>
                <c:pt idx="9586">
                  <c:v>0.24643518518132601</c:v>
                </c:pt>
                <c:pt idx="9587">
                  <c:v>0.24645833332761</c:v>
                </c:pt>
                <c:pt idx="9588">
                  <c:v>0.246481481481169</c:v>
                </c:pt>
                <c:pt idx="9589">
                  <c:v>0.24650462962745201</c:v>
                </c:pt>
                <c:pt idx="9590">
                  <c:v>0.246527777773736</c:v>
                </c:pt>
                <c:pt idx="9591">
                  <c:v>0.24656249999679899</c:v>
                </c:pt>
                <c:pt idx="9592">
                  <c:v>0.24658564814308201</c:v>
                </c:pt>
                <c:pt idx="9593">
                  <c:v>0.246608796289365</c:v>
                </c:pt>
                <c:pt idx="9594">
                  <c:v>0.24663194444292499</c:v>
                </c:pt>
                <c:pt idx="9595">
                  <c:v>0.24666666666598799</c:v>
                </c:pt>
                <c:pt idx="9596">
                  <c:v>0.24668981481227101</c:v>
                </c:pt>
                <c:pt idx="9597">
                  <c:v>0.24671296295855399</c:v>
                </c:pt>
                <c:pt idx="9598">
                  <c:v>0.24673611110483801</c:v>
                </c:pt>
                <c:pt idx="9599">
                  <c:v>0.24675925925839701</c:v>
                </c:pt>
                <c:pt idx="9600">
                  <c:v>0.24679398148146001</c:v>
                </c:pt>
                <c:pt idx="9601">
                  <c:v>0.24681712962774299</c:v>
                </c:pt>
                <c:pt idx="9602">
                  <c:v>0.24684027777402701</c:v>
                </c:pt>
                <c:pt idx="9603">
                  <c:v>0.24686342592030999</c:v>
                </c:pt>
                <c:pt idx="9604">
                  <c:v>0.24688657407386899</c:v>
                </c:pt>
                <c:pt idx="9605">
                  <c:v>0.24692129628965601</c:v>
                </c:pt>
                <c:pt idx="9606">
                  <c:v>0.246944444443216</c:v>
                </c:pt>
                <c:pt idx="9607">
                  <c:v>0.24696759258949899</c:v>
                </c:pt>
                <c:pt idx="9608">
                  <c:v>0.24699074073578201</c:v>
                </c:pt>
                <c:pt idx="9609">
                  <c:v>0.24701388888206599</c:v>
                </c:pt>
                <c:pt idx="9610">
                  <c:v>0.24704861110512899</c:v>
                </c:pt>
                <c:pt idx="9611">
                  <c:v>0.24707175925868799</c:v>
                </c:pt>
                <c:pt idx="9612">
                  <c:v>0.247094907404971</c:v>
                </c:pt>
                <c:pt idx="9613">
                  <c:v>0.24711805555125499</c:v>
                </c:pt>
                <c:pt idx="9614">
                  <c:v>0.247141203697538</c:v>
                </c:pt>
                <c:pt idx="9615">
                  <c:v>0.247175925920601</c:v>
                </c:pt>
                <c:pt idx="9616">
                  <c:v>0.24719907407416</c:v>
                </c:pt>
                <c:pt idx="9617">
                  <c:v>0.24722222222044399</c:v>
                </c:pt>
                <c:pt idx="9618">
                  <c:v>0.247245370366727</c:v>
                </c:pt>
                <c:pt idx="9619">
                  <c:v>0.24726851851300999</c:v>
                </c:pt>
                <c:pt idx="9620">
                  <c:v>0.24730324073607299</c:v>
                </c:pt>
                <c:pt idx="9621">
                  <c:v>0.247326388882357</c:v>
                </c:pt>
                <c:pt idx="9622">
                  <c:v>0.247349537035916</c:v>
                </c:pt>
                <c:pt idx="9623">
                  <c:v>0.24737268518219899</c:v>
                </c:pt>
                <c:pt idx="9624">
                  <c:v>0.247395833328483</c:v>
                </c:pt>
                <c:pt idx="9625">
                  <c:v>0.247430555551546</c:v>
                </c:pt>
                <c:pt idx="9626">
                  <c:v>0.24745370369782901</c:v>
                </c:pt>
                <c:pt idx="9627">
                  <c:v>0.24747685185138801</c:v>
                </c:pt>
                <c:pt idx="9628">
                  <c:v>0.247499999997672</c:v>
                </c:pt>
                <c:pt idx="9629">
                  <c:v>0.24752314814395501</c:v>
                </c:pt>
                <c:pt idx="9630">
                  <c:v>0.247546296290238</c:v>
                </c:pt>
                <c:pt idx="9631">
                  <c:v>0.247581018513301</c:v>
                </c:pt>
                <c:pt idx="9632">
                  <c:v>0.24760416665958501</c:v>
                </c:pt>
                <c:pt idx="9633">
                  <c:v>0.24762731481314401</c:v>
                </c:pt>
                <c:pt idx="9634">
                  <c:v>0.247650462959427</c:v>
                </c:pt>
                <c:pt idx="9635">
                  <c:v>0.24767361110571101</c:v>
                </c:pt>
                <c:pt idx="9636">
                  <c:v>0.24770833332877401</c:v>
                </c:pt>
                <c:pt idx="9637">
                  <c:v>0.247731481475057</c:v>
                </c:pt>
                <c:pt idx="9638">
                  <c:v>0.247754629628616</c:v>
                </c:pt>
                <c:pt idx="9639">
                  <c:v>0.24777777777490001</c:v>
                </c:pt>
                <c:pt idx="9640">
                  <c:v>0.247800925921183</c:v>
                </c:pt>
                <c:pt idx="9641">
                  <c:v>0.24782407406746601</c:v>
                </c:pt>
                <c:pt idx="9642">
                  <c:v>0.24785879629052901</c:v>
                </c:pt>
                <c:pt idx="9643">
                  <c:v>0.24788194444408901</c:v>
                </c:pt>
                <c:pt idx="9644">
                  <c:v>0.24790509259037199</c:v>
                </c:pt>
                <c:pt idx="9645">
                  <c:v>0.24792824073665501</c:v>
                </c:pt>
                <c:pt idx="9646">
                  <c:v>0.24795138888293899</c:v>
                </c:pt>
                <c:pt idx="9647">
                  <c:v>0.24798611110600199</c:v>
                </c:pt>
                <c:pt idx="9648">
                  <c:v>0.24800925925228501</c:v>
                </c:pt>
                <c:pt idx="9649">
                  <c:v>0.24803240740584401</c:v>
                </c:pt>
                <c:pt idx="9650">
                  <c:v>0.24805555555212799</c:v>
                </c:pt>
                <c:pt idx="9651">
                  <c:v>0.24807870369841101</c:v>
                </c:pt>
                <c:pt idx="9652">
                  <c:v>0.24811342592147401</c:v>
                </c:pt>
                <c:pt idx="9653">
                  <c:v>0.24813657406775699</c:v>
                </c:pt>
                <c:pt idx="9654">
                  <c:v>0.24815972222131699</c:v>
                </c:pt>
                <c:pt idx="9655">
                  <c:v>0.24818287036760001</c:v>
                </c:pt>
                <c:pt idx="9656">
                  <c:v>0.24821759259066301</c:v>
                </c:pt>
                <c:pt idx="9657">
                  <c:v>0.24824074073694599</c:v>
                </c:pt>
                <c:pt idx="9658">
                  <c:v>0.24826388888323001</c:v>
                </c:pt>
                <c:pt idx="9659">
                  <c:v>0.248287037036789</c:v>
                </c:pt>
                <c:pt idx="9660">
                  <c:v>0.24831018518307199</c:v>
                </c:pt>
                <c:pt idx="9661">
                  <c:v>0.24834490740613499</c:v>
                </c:pt>
                <c:pt idx="9662">
                  <c:v>0.248368055552419</c:v>
                </c:pt>
                <c:pt idx="9663">
                  <c:v>0.24839120369870199</c:v>
                </c:pt>
                <c:pt idx="9664">
                  <c:v>0.248414351844986</c:v>
                </c:pt>
                <c:pt idx="9665">
                  <c:v>0.248437499998545</c:v>
                </c:pt>
                <c:pt idx="9666">
                  <c:v>0.24846064814482799</c:v>
                </c:pt>
                <c:pt idx="9667">
                  <c:v>0.24849537036789099</c:v>
                </c:pt>
                <c:pt idx="9668">
                  <c:v>0.248518518514175</c:v>
                </c:pt>
                <c:pt idx="9669">
                  <c:v>0.24854166666045799</c:v>
                </c:pt>
                <c:pt idx="9670">
                  <c:v>0.24856481481401699</c:v>
                </c:pt>
                <c:pt idx="9671">
                  <c:v>0.248587962960301</c:v>
                </c:pt>
                <c:pt idx="9672">
                  <c:v>0.248622685183364</c:v>
                </c:pt>
                <c:pt idx="9673">
                  <c:v>0.24864583332964699</c:v>
                </c:pt>
                <c:pt idx="9674">
                  <c:v>0.24866898147593</c:v>
                </c:pt>
                <c:pt idx="9675">
                  <c:v>0.248692129629489</c:v>
                </c:pt>
                <c:pt idx="9676">
                  <c:v>0.24871527777577301</c:v>
                </c:pt>
                <c:pt idx="9677">
                  <c:v>0.24874999999883601</c:v>
                </c:pt>
                <c:pt idx="9678">
                  <c:v>0.248773148145119</c:v>
                </c:pt>
                <c:pt idx="9679">
                  <c:v>0.24879629629140301</c:v>
                </c:pt>
                <c:pt idx="9680">
                  <c:v>0.248819444437686</c:v>
                </c:pt>
                <c:pt idx="9681">
                  <c:v>0.248842592591245</c:v>
                </c:pt>
                <c:pt idx="9682">
                  <c:v>0.24886574073752901</c:v>
                </c:pt>
                <c:pt idx="9683">
                  <c:v>0.24890046296059201</c:v>
                </c:pt>
                <c:pt idx="9684">
                  <c:v>0.248923611106875</c:v>
                </c:pt>
                <c:pt idx="9685">
                  <c:v>0.24894675925315801</c:v>
                </c:pt>
                <c:pt idx="9686">
                  <c:v>0.24896990740671801</c:v>
                </c:pt>
                <c:pt idx="9687">
                  <c:v>0.248993055553001</c:v>
                </c:pt>
                <c:pt idx="9688">
                  <c:v>0.249027777776064</c:v>
                </c:pt>
                <c:pt idx="9689">
                  <c:v>0.24905092592234701</c:v>
                </c:pt>
                <c:pt idx="9690">
                  <c:v>0.249074074068631</c:v>
                </c:pt>
                <c:pt idx="9691">
                  <c:v>0.24909722222219</c:v>
                </c:pt>
                <c:pt idx="9692">
                  <c:v>0.24912037036847301</c:v>
                </c:pt>
                <c:pt idx="9693">
                  <c:v>0.24915509259153601</c:v>
                </c:pt>
                <c:pt idx="9694">
                  <c:v>0.24917824073781999</c:v>
                </c:pt>
                <c:pt idx="9695">
                  <c:v>0.24920138888410301</c:v>
                </c:pt>
                <c:pt idx="9696">
                  <c:v>0.249224537030386</c:v>
                </c:pt>
                <c:pt idx="9697">
                  <c:v>0.24924768518394599</c:v>
                </c:pt>
                <c:pt idx="9698">
                  <c:v>0.24927083333022901</c:v>
                </c:pt>
                <c:pt idx="9699">
                  <c:v>0.24930555555329201</c:v>
                </c:pt>
                <c:pt idx="9700">
                  <c:v>0.24932870369957499</c:v>
                </c:pt>
                <c:pt idx="9701">
                  <c:v>0.24935185184585901</c:v>
                </c:pt>
                <c:pt idx="9702">
                  <c:v>0.24937499999941801</c:v>
                </c:pt>
                <c:pt idx="9703">
                  <c:v>0.24939814814570099</c:v>
                </c:pt>
                <c:pt idx="9704">
                  <c:v>0.24943287036876399</c:v>
                </c:pt>
                <c:pt idx="9705">
                  <c:v>0.24945601851504801</c:v>
                </c:pt>
                <c:pt idx="9706">
                  <c:v>0.24947916666133099</c:v>
                </c:pt>
                <c:pt idx="9707">
                  <c:v>0.24950231481488999</c:v>
                </c:pt>
                <c:pt idx="9708">
                  <c:v>0.249525462961174</c:v>
                </c:pt>
                <c:pt idx="9709">
                  <c:v>0.249560185184237</c:v>
                </c:pt>
                <c:pt idx="9710">
                  <c:v>0.24958333333051999</c:v>
                </c:pt>
                <c:pt idx="9711">
                  <c:v>0.249606481476803</c:v>
                </c:pt>
                <c:pt idx="9712">
                  <c:v>0.24962962962308699</c:v>
                </c:pt>
                <c:pt idx="9713">
                  <c:v>0.24965277777664599</c:v>
                </c:pt>
                <c:pt idx="9714">
                  <c:v>0.24968749999970899</c:v>
                </c:pt>
                <c:pt idx="9715">
                  <c:v>0.249710648145992</c:v>
                </c:pt>
                <c:pt idx="9716">
                  <c:v>0.24973379629227599</c:v>
                </c:pt>
                <c:pt idx="9717">
                  <c:v>0.249756944438559</c:v>
                </c:pt>
                <c:pt idx="9718">
                  <c:v>0.249780092592118</c:v>
                </c:pt>
                <c:pt idx="9719">
                  <c:v>0.24981481480790499</c:v>
                </c:pt>
                <c:pt idx="9720">
                  <c:v>0.24983796296146499</c:v>
                </c:pt>
                <c:pt idx="9721">
                  <c:v>0.249861111107748</c:v>
                </c:pt>
                <c:pt idx="9722">
                  <c:v>0.24988425925403099</c:v>
                </c:pt>
                <c:pt idx="9723">
                  <c:v>0.249907407400315</c:v>
                </c:pt>
                <c:pt idx="9724">
                  <c:v>0.249942129623378</c:v>
                </c:pt>
                <c:pt idx="9725">
                  <c:v>0.249965277776937</c:v>
                </c:pt>
                <c:pt idx="9726">
                  <c:v>0.24998842592321999</c:v>
                </c:pt>
                <c:pt idx="9727">
                  <c:v>0.25001157406950397</c:v>
                </c:pt>
                <c:pt idx="9728">
                  <c:v>0.25003472221578699</c:v>
                </c:pt>
                <c:pt idx="9729">
                  <c:v>0.25005787036934601</c:v>
                </c:pt>
                <c:pt idx="9730">
                  <c:v>0.25009259259240901</c:v>
                </c:pt>
                <c:pt idx="9731">
                  <c:v>0.25011574073869303</c:v>
                </c:pt>
                <c:pt idx="9732">
                  <c:v>0.25013888888497599</c:v>
                </c:pt>
                <c:pt idx="9733">
                  <c:v>0.250162037031259</c:v>
                </c:pt>
                <c:pt idx="9734">
                  <c:v>0.25018518518481903</c:v>
                </c:pt>
                <c:pt idx="9735">
                  <c:v>0.25021990740060601</c:v>
                </c:pt>
                <c:pt idx="9736">
                  <c:v>0.25024305555416498</c:v>
                </c:pt>
                <c:pt idx="9737">
                  <c:v>0.250266203700448</c:v>
                </c:pt>
                <c:pt idx="9738">
                  <c:v>0.25028935184673201</c:v>
                </c:pt>
                <c:pt idx="9739">
                  <c:v>0.25031249999301503</c:v>
                </c:pt>
                <c:pt idx="9740">
                  <c:v>0.25034722221607802</c:v>
                </c:pt>
                <c:pt idx="9741">
                  <c:v>0.250370370369637</c:v>
                </c:pt>
                <c:pt idx="9742">
                  <c:v>0.25039351851592101</c:v>
                </c:pt>
                <c:pt idx="9743">
                  <c:v>0.25041666666220402</c:v>
                </c:pt>
                <c:pt idx="9744">
                  <c:v>0.25043981480848698</c:v>
                </c:pt>
                <c:pt idx="9745">
                  <c:v>0.25047453703154998</c:v>
                </c:pt>
                <c:pt idx="9746">
                  <c:v>0.25049768518511001</c:v>
                </c:pt>
                <c:pt idx="9747">
                  <c:v>0.25052083333139302</c:v>
                </c:pt>
                <c:pt idx="9748">
                  <c:v>0.25054398147767598</c:v>
                </c:pt>
                <c:pt idx="9749">
                  <c:v>0.25056712962395999</c:v>
                </c:pt>
                <c:pt idx="9750">
                  <c:v>0.25059027777751902</c:v>
                </c:pt>
                <c:pt idx="9751">
                  <c:v>0.25062499999330601</c:v>
                </c:pt>
                <c:pt idx="9752">
                  <c:v>0.25064814814686498</c:v>
                </c:pt>
                <c:pt idx="9753">
                  <c:v>0.25067129629314899</c:v>
                </c:pt>
                <c:pt idx="9754">
                  <c:v>0.25069444443943201</c:v>
                </c:pt>
                <c:pt idx="9755">
                  <c:v>0.25071759258571502</c:v>
                </c:pt>
                <c:pt idx="9756">
                  <c:v>0.25075231480877802</c:v>
                </c:pt>
                <c:pt idx="9757">
                  <c:v>0.25077546296233799</c:v>
                </c:pt>
                <c:pt idx="9758">
                  <c:v>0.25079861110862101</c:v>
                </c:pt>
                <c:pt idx="9759">
                  <c:v>0.25082175925490402</c:v>
                </c:pt>
                <c:pt idx="9760">
                  <c:v>0.25084490740118798</c:v>
                </c:pt>
                <c:pt idx="9761">
                  <c:v>0.25087962962425098</c:v>
                </c:pt>
                <c:pt idx="9762">
                  <c:v>0.25090277777781</c:v>
                </c:pt>
                <c:pt idx="9763">
                  <c:v>0.25092592592409302</c:v>
                </c:pt>
                <c:pt idx="9764">
                  <c:v>0.25094907407037698</c:v>
                </c:pt>
                <c:pt idx="9765">
                  <c:v>0.25097222221665999</c:v>
                </c:pt>
                <c:pt idx="9766">
                  <c:v>0.25100694443972299</c:v>
                </c:pt>
                <c:pt idx="9767">
                  <c:v>0.251030092586006</c:v>
                </c:pt>
                <c:pt idx="9768">
                  <c:v>0.25105324073956597</c:v>
                </c:pt>
                <c:pt idx="9769">
                  <c:v>0.25107638888584899</c:v>
                </c:pt>
                <c:pt idx="9770">
                  <c:v>0.251099537032132</c:v>
                </c:pt>
                <c:pt idx="9771">
                  <c:v>0.25112268517841602</c:v>
                </c:pt>
                <c:pt idx="9772">
                  <c:v>0.25115740740147902</c:v>
                </c:pt>
                <c:pt idx="9773">
                  <c:v>0.25118055555503799</c:v>
                </c:pt>
                <c:pt idx="9774">
                  <c:v>0.251203703701321</c:v>
                </c:pt>
                <c:pt idx="9775">
                  <c:v>0.25122685184760501</c:v>
                </c:pt>
                <c:pt idx="9776">
                  <c:v>0.25124999999388797</c:v>
                </c:pt>
                <c:pt idx="9777">
                  <c:v>0.25128472221695097</c:v>
                </c:pt>
                <c:pt idx="9778">
                  <c:v>0.25130787036323499</c:v>
                </c:pt>
                <c:pt idx="9779">
                  <c:v>0.25133101851679401</c:v>
                </c:pt>
                <c:pt idx="9780">
                  <c:v>0.25135416666307703</c:v>
                </c:pt>
                <c:pt idx="9781">
                  <c:v>0.25137731480936099</c:v>
                </c:pt>
                <c:pt idx="9782">
                  <c:v>0.25141203703242399</c:v>
                </c:pt>
                <c:pt idx="9783">
                  <c:v>0.251435185178707</c:v>
                </c:pt>
                <c:pt idx="9784">
                  <c:v>0.25145833333226603</c:v>
                </c:pt>
                <c:pt idx="9785">
                  <c:v>0.25148148147854998</c:v>
                </c:pt>
                <c:pt idx="9786">
                  <c:v>0.251504629624833</c:v>
                </c:pt>
                <c:pt idx="9787">
                  <c:v>0.25152777777111601</c:v>
                </c:pt>
                <c:pt idx="9788">
                  <c:v>0.25156249999417901</c:v>
                </c:pt>
                <c:pt idx="9789">
                  <c:v>0.25158564814773898</c:v>
                </c:pt>
                <c:pt idx="9790">
                  <c:v>0.251608796294022</c:v>
                </c:pt>
                <c:pt idx="9791">
                  <c:v>0.25163194444030501</c:v>
                </c:pt>
                <c:pt idx="9792">
                  <c:v>0.25165509258658803</c:v>
                </c:pt>
                <c:pt idx="9793">
                  <c:v>0.25168981480965202</c:v>
                </c:pt>
                <c:pt idx="9794">
                  <c:v>0.25171296295593498</c:v>
                </c:pt>
                <c:pt idx="9795">
                  <c:v>0.25173611110949401</c:v>
                </c:pt>
                <c:pt idx="9796">
                  <c:v>0.25175925925577802</c:v>
                </c:pt>
                <c:pt idx="9797">
                  <c:v>0.25178240740206098</c:v>
                </c:pt>
                <c:pt idx="9798">
                  <c:v>0.25180555555562001</c:v>
                </c:pt>
                <c:pt idx="9799">
                  <c:v>0.251840277771407</c:v>
                </c:pt>
                <c:pt idx="9800">
                  <c:v>0.25186342592496702</c:v>
                </c:pt>
                <c:pt idx="9801">
                  <c:v>0.25188657407124998</c:v>
                </c:pt>
                <c:pt idx="9802">
                  <c:v>0.25190972221753299</c:v>
                </c:pt>
                <c:pt idx="9803">
                  <c:v>0.25193287036381701</c:v>
                </c:pt>
                <c:pt idx="9804">
                  <c:v>0.25196759258688001</c:v>
                </c:pt>
                <c:pt idx="9805">
                  <c:v>0.25199074074043898</c:v>
                </c:pt>
                <c:pt idx="9806">
                  <c:v>0.25201388888672199</c:v>
                </c:pt>
                <c:pt idx="9807">
                  <c:v>0.25203703703300601</c:v>
                </c:pt>
                <c:pt idx="9808">
                  <c:v>0.25206018517928902</c:v>
                </c:pt>
                <c:pt idx="9809">
                  <c:v>0.25208333333284799</c:v>
                </c:pt>
                <c:pt idx="9810">
                  <c:v>0.25211805554863498</c:v>
                </c:pt>
                <c:pt idx="9811">
                  <c:v>0.252141203702195</c:v>
                </c:pt>
                <c:pt idx="9812">
                  <c:v>0.25216435184847802</c:v>
                </c:pt>
                <c:pt idx="9813">
                  <c:v>0.25218749999476098</c:v>
                </c:pt>
                <c:pt idx="9814">
                  <c:v>0.25221064814104499</c:v>
                </c:pt>
                <c:pt idx="9815">
                  <c:v>0.25223379629460402</c:v>
                </c:pt>
                <c:pt idx="9816">
                  <c:v>0.25226851851766702</c:v>
                </c:pt>
                <c:pt idx="9817">
                  <c:v>0.25229166666394998</c:v>
                </c:pt>
                <c:pt idx="9818">
                  <c:v>0.25231481481023399</c:v>
                </c:pt>
                <c:pt idx="9819">
                  <c:v>0.252337962956517</c:v>
                </c:pt>
                <c:pt idx="9820">
                  <c:v>0.25236111111007598</c:v>
                </c:pt>
                <c:pt idx="9821">
                  <c:v>0.25239583333313897</c:v>
                </c:pt>
                <c:pt idx="9822">
                  <c:v>0.25241898147942299</c:v>
                </c:pt>
                <c:pt idx="9823">
                  <c:v>0.252442129625706</c:v>
                </c:pt>
                <c:pt idx="9824">
                  <c:v>0.25246527777198902</c:v>
                </c:pt>
                <c:pt idx="9825">
                  <c:v>0.25248842592554899</c:v>
                </c:pt>
                <c:pt idx="9826">
                  <c:v>0.252511574071832</c:v>
                </c:pt>
                <c:pt idx="9827">
                  <c:v>0.252546296294895</c:v>
                </c:pt>
                <c:pt idx="9828">
                  <c:v>0.25256944444117801</c:v>
                </c:pt>
                <c:pt idx="9829">
                  <c:v>0.25259259258746197</c:v>
                </c:pt>
                <c:pt idx="9830">
                  <c:v>0.25261574073374499</c:v>
                </c:pt>
                <c:pt idx="9831">
                  <c:v>0.25263888888730401</c:v>
                </c:pt>
                <c:pt idx="9832">
                  <c:v>0.25266203703358803</c:v>
                </c:pt>
                <c:pt idx="9833">
                  <c:v>0.25269675925665103</c:v>
                </c:pt>
                <c:pt idx="9834">
                  <c:v>0.25271990740293399</c:v>
                </c:pt>
                <c:pt idx="9835">
                  <c:v>0.252743055549217</c:v>
                </c:pt>
                <c:pt idx="9836">
                  <c:v>0.25276620370277703</c:v>
                </c:pt>
                <c:pt idx="9837">
                  <c:v>0.25278935184905998</c:v>
                </c:pt>
                <c:pt idx="9838">
                  <c:v>0.25282407407212298</c:v>
                </c:pt>
                <c:pt idx="9839">
                  <c:v>0.252847222218406</c:v>
                </c:pt>
                <c:pt idx="9840">
                  <c:v>0.25287037036469001</c:v>
                </c:pt>
                <c:pt idx="9841">
                  <c:v>0.25289351851824898</c:v>
                </c:pt>
                <c:pt idx="9842">
                  <c:v>0.252916666664532</c:v>
                </c:pt>
                <c:pt idx="9843">
                  <c:v>0.25293981481081601</c:v>
                </c:pt>
                <c:pt idx="9844">
                  <c:v>0.25297453703387901</c:v>
                </c:pt>
                <c:pt idx="9845">
                  <c:v>0.25299768518016202</c:v>
                </c:pt>
                <c:pt idx="9846">
                  <c:v>0.25302083332644598</c:v>
                </c:pt>
                <c:pt idx="9847">
                  <c:v>0.25304398148000501</c:v>
                </c:pt>
                <c:pt idx="9848">
                  <c:v>0.25306712962628802</c:v>
                </c:pt>
                <c:pt idx="9849">
                  <c:v>0.25310185184935102</c:v>
                </c:pt>
                <c:pt idx="9850">
                  <c:v>0.25312499999563498</c:v>
                </c:pt>
                <c:pt idx="9851">
                  <c:v>0.25314814814191799</c:v>
                </c:pt>
                <c:pt idx="9852">
                  <c:v>0.25317129629547702</c:v>
                </c:pt>
                <c:pt idx="9853">
                  <c:v>0.25319444444175998</c:v>
                </c:pt>
                <c:pt idx="9854">
                  <c:v>0.25321759258804399</c:v>
                </c:pt>
                <c:pt idx="9855">
                  <c:v>0.25325231481110699</c:v>
                </c:pt>
                <c:pt idx="9856">
                  <c:v>0.25327546295739001</c:v>
                </c:pt>
                <c:pt idx="9857">
                  <c:v>0.25329861111094898</c:v>
                </c:pt>
                <c:pt idx="9858">
                  <c:v>0.25332175925723299</c:v>
                </c:pt>
                <c:pt idx="9859">
                  <c:v>0.25334490740351601</c:v>
                </c:pt>
                <c:pt idx="9860">
                  <c:v>0.25337962962657901</c:v>
                </c:pt>
                <c:pt idx="9861">
                  <c:v>0.25340277777286302</c:v>
                </c:pt>
                <c:pt idx="9862">
                  <c:v>0.25342592591914598</c:v>
                </c:pt>
                <c:pt idx="9863">
                  <c:v>0.25344907407270501</c:v>
                </c:pt>
                <c:pt idx="9864">
                  <c:v>0.25347222221898802</c:v>
                </c:pt>
                <c:pt idx="9865">
                  <c:v>0.25350694444205102</c:v>
                </c:pt>
                <c:pt idx="9866">
                  <c:v>0.25353009258833498</c:v>
                </c:pt>
                <c:pt idx="9867">
                  <c:v>0.25355324073461799</c:v>
                </c:pt>
                <c:pt idx="9868">
                  <c:v>0.25357638888817702</c:v>
                </c:pt>
                <c:pt idx="9869">
                  <c:v>0.25359953703446098</c:v>
                </c:pt>
                <c:pt idx="9870">
                  <c:v>0.25362268518074399</c:v>
                </c:pt>
                <c:pt idx="9871">
                  <c:v>0.25365740740380699</c:v>
                </c:pt>
                <c:pt idx="9872">
                  <c:v>0.25368055555009</c:v>
                </c:pt>
                <c:pt idx="9873">
                  <c:v>0.25370370370364997</c:v>
                </c:pt>
                <c:pt idx="9874">
                  <c:v>0.25372685184993299</c:v>
                </c:pt>
                <c:pt idx="9875">
                  <c:v>0.25376157407299599</c:v>
                </c:pt>
                <c:pt idx="9876">
                  <c:v>0.25378472221928</c:v>
                </c:pt>
                <c:pt idx="9877">
                  <c:v>0.25380787036556302</c:v>
                </c:pt>
                <c:pt idx="9878">
                  <c:v>0.25383101851184597</c:v>
                </c:pt>
                <c:pt idx="9879">
                  <c:v>0.253854166665406</c:v>
                </c:pt>
                <c:pt idx="9880">
                  <c:v>0.253888888888469</c:v>
                </c:pt>
                <c:pt idx="9881">
                  <c:v>0.25391203703475201</c:v>
                </c:pt>
                <c:pt idx="9882">
                  <c:v>0.25393518518103497</c:v>
                </c:pt>
                <c:pt idx="9883">
                  <c:v>0.25395833332731899</c:v>
                </c:pt>
                <c:pt idx="9884">
                  <c:v>0.25398148148087801</c:v>
                </c:pt>
                <c:pt idx="9885">
                  <c:v>0.25400462962716103</c:v>
                </c:pt>
                <c:pt idx="9886">
                  <c:v>0.25403935185022403</c:v>
                </c:pt>
                <c:pt idx="9887">
                  <c:v>0.25406249999650798</c:v>
                </c:pt>
                <c:pt idx="9888">
                  <c:v>0.254085648142791</c:v>
                </c:pt>
                <c:pt idx="9889">
                  <c:v>0.25410879629635003</c:v>
                </c:pt>
                <c:pt idx="9890">
                  <c:v>0.25413194444263298</c:v>
                </c:pt>
                <c:pt idx="9891">
                  <c:v>0.25416666666569698</c:v>
                </c:pt>
                <c:pt idx="9892">
                  <c:v>0.25418981481198</c:v>
                </c:pt>
                <c:pt idx="9893">
                  <c:v>0.25421296295826301</c:v>
                </c:pt>
                <c:pt idx="9894">
                  <c:v>0.25423611110454702</c:v>
                </c:pt>
                <c:pt idx="9895">
                  <c:v>0.254259259258106</c:v>
                </c:pt>
                <c:pt idx="9896">
                  <c:v>0.254293981481169</c:v>
                </c:pt>
                <c:pt idx="9897">
                  <c:v>0.25431712962745201</c:v>
                </c:pt>
                <c:pt idx="9898">
                  <c:v>0.25434027777373602</c:v>
                </c:pt>
                <c:pt idx="9899">
                  <c:v>0.25436342592001898</c:v>
                </c:pt>
                <c:pt idx="9900">
                  <c:v>0.25438657407357801</c:v>
                </c:pt>
                <c:pt idx="9901">
                  <c:v>0.254421296289365</c:v>
                </c:pt>
                <c:pt idx="9902">
                  <c:v>0.25444444444292502</c:v>
                </c:pt>
                <c:pt idx="9903">
                  <c:v>0.25446759258920798</c:v>
                </c:pt>
                <c:pt idx="9904">
                  <c:v>0.25449074073549099</c:v>
                </c:pt>
                <c:pt idx="9905">
                  <c:v>0.25451388888177501</c:v>
                </c:pt>
                <c:pt idx="9906">
                  <c:v>0.25453703703533398</c:v>
                </c:pt>
                <c:pt idx="9907">
                  <c:v>0.25457175925839698</c:v>
                </c:pt>
                <c:pt idx="9908">
                  <c:v>0.25459490740467999</c:v>
                </c:pt>
                <c:pt idx="9909">
                  <c:v>0.25461805555096401</c:v>
                </c:pt>
                <c:pt idx="9910">
                  <c:v>0.25464120369724702</c:v>
                </c:pt>
                <c:pt idx="9911">
                  <c:v>0.25466435185080599</c:v>
                </c:pt>
                <c:pt idx="9912">
                  <c:v>0.25469907407386899</c:v>
                </c:pt>
                <c:pt idx="9913">
                  <c:v>0.25472222222015301</c:v>
                </c:pt>
                <c:pt idx="9914">
                  <c:v>0.25474537036643602</c:v>
                </c:pt>
                <c:pt idx="9915">
                  <c:v>0.25476851851271898</c:v>
                </c:pt>
                <c:pt idx="9916">
                  <c:v>0.254791666666279</c:v>
                </c:pt>
                <c:pt idx="9917">
                  <c:v>0.25482638888206599</c:v>
                </c:pt>
                <c:pt idx="9918">
                  <c:v>0.25484953703562502</c:v>
                </c:pt>
                <c:pt idx="9919">
                  <c:v>0.25487268518190798</c:v>
                </c:pt>
                <c:pt idx="9920">
                  <c:v>0.25489583332819199</c:v>
                </c:pt>
                <c:pt idx="9921">
                  <c:v>0.254918981474475</c:v>
                </c:pt>
                <c:pt idx="9922">
                  <c:v>0.25494212962803398</c:v>
                </c:pt>
                <c:pt idx="9923">
                  <c:v>0.25497685185109698</c:v>
                </c:pt>
                <c:pt idx="9924">
                  <c:v>0.25499999999738099</c:v>
                </c:pt>
                <c:pt idx="9925">
                  <c:v>0.255023148143664</c:v>
                </c:pt>
                <c:pt idx="9926">
                  <c:v>0.25504629628994702</c:v>
                </c:pt>
                <c:pt idx="9927">
                  <c:v>0.25506944444350699</c:v>
                </c:pt>
                <c:pt idx="9928">
                  <c:v>0.25510416666656999</c:v>
                </c:pt>
                <c:pt idx="9929">
                  <c:v>0.255127314812853</c:v>
                </c:pt>
                <c:pt idx="9930">
                  <c:v>0.25515046295913602</c:v>
                </c:pt>
                <c:pt idx="9931">
                  <c:v>0.25517361110541997</c:v>
                </c:pt>
                <c:pt idx="9932">
                  <c:v>0.255196759258979</c:v>
                </c:pt>
                <c:pt idx="9933">
                  <c:v>0.25521990740526201</c:v>
                </c:pt>
                <c:pt idx="9934">
                  <c:v>0.25525462962832501</c:v>
                </c:pt>
                <c:pt idx="9935">
                  <c:v>0.25527777777460903</c:v>
                </c:pt>
                <c:pt idx="9936">
                  <c:v>0.25530092592089199</c:v>
                </c:pt>
                <c:pt idx="9937">
                  <c:v>0.255324074067175</c:v>
                </c:pt>
                <c:pt idx="9938">
                  <c:v>0.25534722222073503</c:v>
                </c:pt>
                <c:pt idx="9939">
                  <c:v>0.25538194444379803</c:v>
                </c:pt>
                <c:pt idx="9940">
                  <c:v>0.25540509259008098</c:v>
                </c:pt>
                <c:pt idx="9941">
                  <c:v>0.255428240736364</c:v>
                </c:pt>
                <c:pt idx="9942">
                  <c:v>0.25545138888264801</c:v>
                </c:pt>
                <c:pt idx="9943">
                  <c:v>0.25547453703620698</c:v>
                </c:pt>
                <c:pt idx="9944">
                  <c:v>0.25550925925926998</c:v>
                </c:pt>
                <c:pt idx="9945">
                  <c:v>0.255532407405553</c:v>
                </c:pt>
                <c:pt idx="9946">
                  <c:v>0.25555555555183701</c:v>
                </c:pt>
                <c:pt idx="9947">
                  <c:v>0.25557870369812002</c:v>
                </c:pt>
                <c:pt idx="9948">
                  <c:v>0.255601851851679</c:v>
                </c:pt>
                <c:pt idx="9949">
                  <c:v>0.25562499999796301</c:v>
                </c:pt>
                <c:pt idx="9950">
                  <c:v>0.25565972222102601</c:v>
                </c:pt>
                <c:pt idx="9951">
                  <c:v>0.25568287036730902</c:v>
                </c:pt>
                <c:pt idx="9952">
                  <c:v>0.25570601851359198</c:v>
                </c:pt>
                <c:pt idx="9953">
                  <c:v>0.25572916665987599</c:v>
                </c:pt>
                <c:pt idx="9954">
                  <c:v>0.25575231481343502</c:v>
                </c:pt>
                <c:pt idx="9955">
                  <c:v>0.25578703703649802</c:v>
                </c:pt>
                <c:pt idx="9956">
                  <c:v>0.25581018518278098</c:v>
                </c:pt>
                <c:pt idx="9957">
                  <c:v>0.25583333332906499</c:v>
                </c:pt>
                <c:pt idx="9958">
                  <c:v>0.25585648147534801</c:v>
                </c:pt>
                <c:pt idx="9959">
                  <c:v>0.25587962962890698</c:v>
                </c:pt>
                <c:pt idx="9960">
                  <c:v>0.25591435184469402</c:v>
                </c:pt>
                <c:pt idx="9961">
                  <c:v>0.25593749999825399</c:v>
                </c:pt>
                <c:pt idx="9962">
                  <c:v>0.25596064814453701</c:v>
                </c:pt>
                <c:pt idx="9963">
                  <c:v>0.25598379629082002</c:v>
                </c:pt>
                <c:pt idx="9964">
                  <c:v>0.25600694444437999</c:v>
                </c:pt>
                <c:pt idx="9965">
                  <c:v>0.25604166666016698</c:v>
                </c:pt>
                <c:pt idx="9966">
                  <c:v>0.256064814813726</c:v>
                </c:pt>
                <c:pt idx="9967">
                  <c:v>0.25608796296000902</c:v>
                </c:pt>
                <c:pt idx="9968">
                  <c:v>0.25611111110629298</c:v>
                </c:pt>
                <c:pt idx="9969">
                  <c:v>0.25613425925257599</c:v>
                </c:pt>
                <c:pt idx="9970">
                  <c:v>0.25615740740613502</c:v>
                </c:pt>
                <c:pt idx="9971">
                  <c:v>0.25619212962919802</c:v>
                </c:pt>
                <c:pt idx="9972">
                  <c:v>0.25621527777548198</c:v>
                </c:pt>
                <c:pt idx="9973">
                  <c:v>0.25623842592176499</c:v>
                </c:pt>
                <c:pt idx="9974">
                  <c:v>0.256261574068048</c:v>
                </c:pt>
                <c:pt idx="9975">
                  <c:v>0.25628472222160797</c:v>
                </c:pt>
                <c:pt idx="9976">
                  <c:v>0.25631944443739502</c:v>
                </c:pt>
                <c:pt idx="9977">
                  <c:v>0.25634259259095399</c:v>
                </c:pt>
                <c:pt idx="9978">
                  <c:v>0.256365740737237</c:v>
                </c:pt>
                <c:pt idx="9979">
                  <c:v>0.25638888888352102</c:v>
                </c:pt>
                <c:pt idx="9980">
                  <c:v>0.25641203703707999</c:v>
                </c:pt>
                <c:pt idx="9981">
                  <c:v>0.25644675925286697</c:v>
                </c:pt>
                <c:pt idx="9982">
                  <c:v>0.256469907406426</c:v>
                </c:pt>
                <c:pt idx="9983">
                  <c:v>0.25649305555271001</c:v>
                </c:pt>
                <c:pt idx="9984">
                  <c:v>0.25651620369899297</c:v>
                </c:pt>
                <c:pt idx="9985">
                  <c:v>0.25653935184527699</c:v>
                </c:pt>
                <c:pt idx="9986">
                  <c:v>0.25657407406833999</c:v>
                </c:pt>
                <c:pt idx="9987">
                  <c:v>0.25659722222189901</c:v>
                </c:pt>
                <c:pt idx="9988">
                  <c:v>0.25662037036818203</c:v>
                </c:pt>
                <c:pt idx="9989">
                  <c:v>0.25664351851446598</c:v>
                </c:pt>
                <c:pt idx="9990">
                  <c:v>0.256666666660749</c:v>
                </c:pt>
                <c:pt idx="9991">
                  <c:v>0.25668981481430803</c:v>
                </c:pt>
                <c:pt idx="9992">
                  <c:v>0.25672453703009501</c:v>
                </c:pt>
                <c:pt idx="9993">
                  <c:v>0.25674768518365498</c:v>
                </c:pt>
                <c:pt idx="9994">
                  <c:v>0.256770833329938</c:v>
                </c:pt>
                <c:pt idx="9995">
                  <c:v>0.25679398147622101</c:v>
                </c:pt>
                <c:pt idx="9996">
                  <c:v>0.25681712962250502</c:v>
                </c:pt>
                <c:pt idx="9997">
                  <c:v>0.25685185184556802</c:v>
                </c:pt>
                <c:pt idx="9998">
                  <c:v>0.256874999999127</c:v>
                </c:pt>
                <c:pt idx="9999">
                  <c:v>0.25689814814541001</c:v>
                </c:pt>
                <c:pt idx="10000">
                  <c:v>0.25692129629169402</c:v>
                </c:pt>
                <c:pt idx="10001">
                  <c:v>0.25694444443797698</c:v>
                </c:pt>
                <c:pt idx="10002">
                  <c:v>0.25696759259153601</c:v>
                </c:pt>
                <c:pt idx="10003">
                  <c:v>0.25700231481459901</c:v>
                </c:pt>
                <c:pt idx="10004">
                  <c:v>0.25702546296088302</c:v>
                </c:pt>
                <c:pt idx="10005">
                  <c:v>0.25704861110716598</c:v>
                </c:pt>
                <c:pt idx="10006">
                  <c:v>0.25707175925344899</c:v>
                </c:pt>
                <c:pt idx="10007">
                  <c:v>0.25710648147651199</c:v>
                </c:pt>
                <c:pt idx="10008">
                  <c:v>0.25712962962279601</c:v>
                </c:pt>
                <c:pt idx="10009">
                  <c:v>0.25715277777635498</c:v>
                </c:pt>
                <c:pt idx="10010">
                  <c:v>0.25717592592263799</c:v>
                </c:pt>
                <c:pt idx="10011">
                  <c:v>0.25719907406892201</c:v>
                </c:pt>
                <c:pt idx="10012">
                  <c:v>0.25722222221520502</c:v>
                </c:pt>
                <c:pt idx="10013">
                  <c:v>0.25725694443826802</c:v>
                </c:pt>
                <c:pt idx="10014">
                  <c:v>0.25728009259182699</c:v>
                </c:pt>
                <c:pt idx="10015">
                  <c:v>0.25730324073811101</c:v>
                </c:pt>
                <c:pt idx="10016">
                  <c:v>0.25732638888439402</c:v>
                </c:pt>
                <c:pt idx="10017">
                  <c:v>0.25734953703067698</c:v>
                </c:pt>
                <c:pt idx="10018">
                  <c:v>0.25738425925373998</c:v>
                </c:pt>
                <c:pt idx="10019">
                  <c:v>0.2574074074073</c:v>
                </c:pt>
                <c:pt idx="10020">
                  <c:v>0.25743055555358302</c:v>
                </c:pt>
                <c:pt idx="10021">
                  <c:v>0.25745370369986598</c:v>
                </c:pt>
                <c:pt idx="10022">
                  <c:v>0.25747685184614999</c:v>
                </c:pt>
                <c:pt idx="10023">
                  <c:v>0.25749999999970902</c:v>
                </c:pt>
                <c:pt idx="10024">
                  <c:v>0.257534722215496</c:v>
                </c:pt>
                <c:pt idx="10025">
                  <c:v>0.25755787036905498</c:v>
                </c:pt>
                <c:pt idx="10026">
                  <c:v>0.25758101851533899</c:v>
                </c:pt>
                <c:pt idx="10027">
                  <c:v>0.257604166661622</c:v>
                </c:pt>
                <c:pt idx="10028">
                  <c:v>0.25762731480790502</c:v>
                </c:pt>
                <c:pt idx="10029">
                  <c:v>0.25766203703096802</c:v>
                </c:pt>
                <c:pt idx="10030">
                  <c:v>0.25768518518452799</c:v>
                </c:pt>
                <c:pt idx="10031">
                  <c:v>0.257708333330811</c:v>
                </c:pt>
                <c:pt idx="10032">
                  <c:v>0.25773148147709402</c:v>
                </c:pt>
                <c:pt idx="10033">
                  <c:v>0.25775462962337797</c:v>
                </c:pt>
                <c:pt idx="10034">
                  <c:v>0.257777777776937</c:v>
                </c:pt>
                <c:pt idx="10035">
                  <c:v>0.2578125</c:v>
                </c:pt>
                <c:pt idx="10036">
                  <c:v>0.25783564814628301</c:v>
                </c:pt>
                <c:pt idx="10037">
                  <c:v>0.25785879629256703</c:v>
                </c:pt>
                <c:pt idx="10038">
                  <c:v>0.25788194443884999</c:v>
                </c:pt>
                <c:pt idx="10039">
                  <c:v>0.25790509259240901</c:v>
                </c:pt>
                <c:pt idx="10040">
                  <c:v>0.257939814808196</c:v>
                </c:pt>
                <c:pt idx="10041">
                  <c:v>0.25796296296175603</c:v>
                </c:pt>
                <c:pt idx="10042">
                  <c:v>0.25798611110803898</c:v>
                </c:pt>
                <c:pt idx="10043">
                  <c:v>0.258009259254322</c:v>
                </c:pt>
                <c:pt idx="10044">
                  <c:v>0.25803240740060601</c:v>
                </c:pt>
                <c:pt idx="10045">
                  <c:v>0.25806712962366901</c:v>
                </c:pt>
                <c:pt idx="10046">
                  <c:v>0.25809027777722798</c:v>
                </c:pt>
                <c:pt idx="10047">
                  <c:v>0.258113425923511</c:v>
                </c:pt>
                <c:pt idx="10048">
                  <c:v>0.25813657406979501</c:v>
                </c:pt>
                <c:pt idx="10049">
                  <c:v>0.25815972221607802</c:v>
                </c:pt>
                <c:pt idx="10050">
                  <c:v>0.258182870369637</c:v>
                </c:pt>
                <c:pt idx="10051">
                  <c:v>0.25821759258542398</c:v>
                </c:pt>
                <c:pt idx="10052">
                  <c:v>0.25824074073898401</c:v>
                </c:pt>
                <c:pt idx="10053">
                  <c:v>0.25826388888526702</c:v>
                </c:pt>
                <c:pt idx="10054">
                  <c:v>0.25828703703154998</c:v>
                </c:pt>
                <c:pt idx="10055">
                  <c:v>0.25831018518511001</c:v>
                </c:pt>
                <c:pt idx="10056">
                  <c:v>0.25834490740089699</c:v>
                </c:pt>
                <c:pt idx="10057">
                  <c:v>0.25836805555445602</c:v>
                </c:pt>
                <c:pt idx="10058">
                  <c:v>0.25839120370073898</c:v>
                </c:pt>
                <c:pt idx="10059">
                  <c:v>0.25841435184702299</c:v>
                </c:pt>
                <c:pt idx="10060">
                  <c:v>0.25843749999330601</c:v>
                </c:pt>
                <c:pt idx="10061">
                  <c:v>0.25847222221636901</c:v>
                </c:pt>
                <c:pt idx="10062">
                  <c:v>0.25849537036992798</c:v>
                </c:pt>
                <c:pt idx="10063">
                  <c:v>0.25851851851621199</c:v>
                </c:pt>
                <c:pt idx="10064">
                  <c:v>0.25854166666249501</c:v>
                </c:pt>
                <c:pt idx="10065">
                  <c:v>0.25856481480877802</c:v>
                </c:pt>
                <c:pt idx="10066">
                  <c:v>0.25858796296233799</c:v>
                </c:pt>
                <c:pt idx="10067">
                  <c:v>0.25862268517812498</c:v>
                </c:pt>
                <c:pt idx="10068">
                  <c:v>0.25864583333168401</c:v>
                </c:pt>
                <c:pt idx="10069">
                  <c:v>0.25866898147796702</c:v>
                </c:pt>
                <c:pt idx="10070">
                  <c:v>0.25869212962425098</c:v>
                </c:pt>
                <c:pt idx="10071">
                  <c:v>0.25871527777781</c:v>
                </c:pt>
                <c:pt idx="10072">
                  <c:v>0.25874999999359699</c:v>
                </c:pt>
                <c:pt idx="10073">
                  <c:v>0.25877314814715602</c:v>
                </c:pt>
                <c:pt idx="10074">
                  <c:v>0.25879629629343998</c:v>
                </c:pt>
                <c:pt idx="10075">
                  <c:v>0.25881944443972299</c:v>
                </c:pt>
                <c:pt idx="10076">
                  <c:v>0.258842592586006</c:v>
                </c:pt>
                <c:pt idx="10077">
                  <c:v>0.25886574073956597</c:v>
                </c:pt>
                <c:pt idx="10078">
                  <c:v>0.25890046296262897</c:v>
                </c:pt>
                <c:pt idx="10079">
                  <c:v>0.25892361110891199</c:v>
                </c:pt>
                <c:pt idx="10080">
                  <c:v>0.258946759255195</c:v>
                </c:pt>
                <c:pt idx="10081">
                  <c:v>0.25896990740147902</c:v>
                </c:pt>
                <c:pt idx="10082">
                  <c:v>0.25899305555503799</c:v>
                </c:pt>
                <c:pt idx="10083">
                  <c:v>0.25902777777082497</c:v>
                </c:pt>
                <c:pt idx="10084">
                  <c:v>0.259050925924385</c:v>
                </c:pt>
                <c:pt idx="10085">
                  <c:v>0.25907407407066801</c:v>
                </c:pt>
                <c:pt idx="10086">
                  <c:v>0.25909722221695097</c:v>
                </c:pt>
                <c:pt idx="10087">
                  <c:v>0.25912037036323499</c:v>
                </c:pt>
                <c:pt idx="10088">
                  <c:v>0.25914351851679401</c:v>
                </c:pt>
                <c:pt idx="10089">
                  <c:v>0.25917824073985701</c:v>
                </c:pt>
                <c:pt idx="10090">
                  <c:v>0.25920138888614003</c:v>
                </c:pt>
                <c:pt idx="10091">
                  <c:v>0.25922453703242399</c:v>
                </c:pt>
                <c:pt idx="10092">
                  <c:v>0.259247685178707</c:v>
                </c:pt>
                <c:pt idx="10093">
                  <c:v>0.25927083333226603</c:v>
                </c:pt>
                <c:pt idx="10094">
                  <c:v>0.25930555555532903</c:v>
                </c:pt>
                <c:pt idx="10095">
                  <c:v>0.25932870370161298</c:v>
                </c:pt>
                <c:pt idx="10096">
                  <c:v>0.259351851847896</c:v>
                </c:pt>
                <c:pt idx="10097">
                  <c:v>0.25937499999417901</c:v>
                </c:pt>
                <c:pt idx="10098">
                  <c:v>0.25939814814773898</c:v>
                </c:pt>
                <c:pt idx="10099">
                  <c:v>0.25943287036352602</c:v>
                </c:pt>
                <c:pt idx="10100">
                  <c:v>0.259456018517085</c:v>
                </c:pt>
                <c:pt idx="10101">
                  <c:v>0.25947916666336801</c:v>
                </c:pt>
                <c:pt idx="10102">
                  <c:v>0.25950231480965202</c:v>
                </c:pt>
                <c:pt idx="10103">
                  <c:v>0.25952546295593498</c:v>
                </c:pt>
                <c:pt idx="10104">
                  <c:v>0.25954861110949401</c:v>
                </c:pt>
                <c:pt idx="10105">
                  <c:v>0.25958333333255701</c:v>
                </c:pt>
                <c:pt idx="10106">
                  <c:v>0.25960648147884102</c:v>
                </c:pt>
                <c:pt idx="10107">
                  <c:v>0.25962962962512398</c:v>
                </c:pt>
                <c:pt idx="10108">
                  <c:v>0.25966435184818698</c:v>
                </c:pt>
                <c:pt idx="10109">
                  <c:v>0.25968749999446999</c:v>
                </c:pt>
                <c:pt idx="10110">
                  <c:v>0.25971064814802902</c:v>
                </c:pt>
                <c:pt idx="10111">
                  <c:v>0.25973379629431298</c:v>
                </c:pt>
                <c:pt idx="10112">
                  <c:v>0.25975694444059599</c:v>
                </c:pt>
                <c:pt idx="10113">
                  <c:v>0.25978009258688001</c:v>
                </c:pt>
                <c:pt idx="10114">
                  <c:v>0.25981481480994301</c:v>
                </c:pt>
                <c:pt idx="10115">
                  <c:v>0.25983796295622602</c:v>
                </c:pt>
                <c:pt idx="10116">
                  <c:v>0.25986111110978499</c:v>
                </c:pt>
                <c:pt idx="10117">
                  <c:v>0.25988425925606901</c:v>
                </c:pt>
                <c:pt idx="10118">
                  <c:v>0.25990740740235202</c:v>
                </c:pt>
                <c:pt idx="10119">
                  <c:v>0.25994212962541502</c:v>
                </c:pt>
                <c:pt idx="10120">
                  <c:v>0.25996527777169798</c:v>
                </c:pt>
                <c:pt idx="10121">
                  <c:v>0.259988425925258</c:v>
                </c:pt>
                <c:pt idx="10122">
                  <c:v>0.26001157407154102</c:v>
                </c:pt>
                <c:pt idx="10123">
                  <c:v>0.26003472221782398</c:v>
                </c:pt>
                <c:pt idx="10124">
                  <c:v>0.26005787036410799</c:v>
                </c:pt>
                <c:pt idx="10125">
                  <c:v>0.26009259258717099</c:v>
                </c:pt>
                <c:pt idx="10126">
                  <c:v>0.26011574074073002</c:v>
                </c:pt>
                <c:pt idx="10127">
                  <c:v>0.26013888888701298</c:v>
                </c:pt>
                <c:pt idx="10128">
                  <c:v>0.26016203703329699</c:v>
                </c:pt>
                <c:pt idx="10129">
                  <c:v>0.26018518517958</c:v>
                </c:pt>
                <c:pt idx="10130">
                  <c:v>0.260219907402643</c:v>
                </c:pt>
                <c:pt idx="10131">
                  <c:v>0.26024305554892602</c:v>
                </c:pt>
                <c:pt idx="10132">
                  <c:v>0.26026620370248599</c:v>
                </c:pt>
                <c:pt idx="10133">
                  <c:v>0.260289351848769</c:v>
                </c:pt>
                <c:pt idx="10134">
                  <c:v>0.26031249999505202</c:v>
                </c:pt>
                <c:pt idx="10135">
                  <c:v>0.26033564814133597</c:v>
                </c:pt>
                <c:pt idx="10136">
                  <c:v>0.26037037036439897</c:v>
                </c:pt>
                <c:pt idx="10137">
                  <c:v>0.260393518517958</c:v>
                </c:pt>
                <c:pt idx="10138">
                  <c:v>0.26041666666424101</c:v>
                </c:pt>
                <c:pt idx="10139">
                  <c:v>0.26043981481052503</c:v>
                </c:pt>
                <c:pt idx="10140">
                  <c:v>0.26047453703358803</c:v>
                </c:pt>
                <c:pt idx="10141">
                  <c:v>0.26049768517987099</c:v>
                </c:pt>
                <c:pt idx="10142">
                  <c:v>0.260520833326154</c:v>
                </c:pt>
                <c:pt idx="10143">
                  <c:v>0.26054398147971403</c:v>
                </c:pt>
                <c:pt idx="10144">
                  <c:v>0.26056712962599698</c:v>
                </c:pt>
                <c:pt idx="10145">
                  <c:v>0.26059027777228</c:v>
                </c:pt>
                <c:pt idx="10146">
                  <c:v>0.260624999995343</c:v>
                </c:pt>
                <c:pt idx="10147">
                  <c:v>0.26064814814162701</c:v>
                </c:pt>
                <c:pt idx="10148">
                  <c:v>0.26067129629518598</c:v>
                </c:pt>
                <c:pt idx="10149">
                  <c:v>0.260694444441469</c:v>
                </c:pt>
                <c:pt idx="10150">
                  <c:v>0.26071759258775301</c:v>
                </c:pt>
                <c:pt idx="10151">
                  <c:v>0.26075231481081601</c:v>
                </c:pt>
                <c:pt idx="10152">
                  <c:v>0.26077546295709902</c:v>
                </c:pt>
                <c:pt idx="10153">
                  <c:v>0.260798611110658</c:v>
                </c:pt>
                <c:pt idx="10154">
                  <c:v>0.26082175925694201</c:v>
                </c:pt>
                <c:pt idx="10155">
                  <c:v>0.26084490740322502</c:v>
                </c:pt>
                <c:pt idx="10156">
                  <c:v>0.26086805554950798</c:v>
                </c:pt>
                <c:pt idx="10157">
                  <c:v>0.26090277777257198</c:v>
                </c:pt>
                <c:pt idx="10158">
                  <c:v>0.260925925918855</c:v>
                </c:pt>
                <c:pt idx="10159">
                  <c:v>0.26094907407241402</c:v>
                </c:pt>
                <c:pt idx="10160">
                  <c:v>0.26097222221869698</c:v>
                </c:pt>
                <c:pt idx="10161">
                  <c:v>0.26099537036498099</c:v>
                </c:pt>
                <c:pt idx="10162">
                  <c:v>0.26103009258804399</c:v>
                </c:pt>
                <c:pt idx="10163">
                  <c:v>0.26105324073432701</c:v>
                </c:pt>
                <c:pt idx="10164">
                  <c:v>0.26107638888788598</c:v>
                </c:pt>
                <c:pt idx="10165">
                  <c:v>0.26109953703416999</c:v>
                </c:pt>
                <c:pt idx="10166">
                  <c:v>0.26112268518045301</c:v>
                </c:pt>
                <c:pt idx="10167">
                  <c:v>0.26114583332673602</c:v>
                </c:pt>
                <c:pt idx="10168">
                  <c:v>0.26118055554979902</c:v>
                </c:pt>
                <c:pt idx="10169">
                  <c:v>0.26120370370335899</c:v>
                </c:pt>
                <c:pt idx="10170">
                  <c:v>0.26122685184964201</c:v>
                </c:pt>
                <c:pt idx="10171">
                  <c:v>0.26124999999592502</c:v>
                </c:pt>
                <c:pt idx="10172">
                  <c:v>0.26128472221898802</c:v>
                </c:pt>
                <c:pt idx="10173">
                  <c:v>0.26130787036527198</c:v>
                </c:pt>
                <c:pt idx="10174">
                  <c:v>0.26133101851155499</c:v>
                </c:pt>
                <c:pt idx="10175">
                  <c:v>0.26135416666511402</c:v>
                </c:pt>
                <c:pt idx="10176">
                  <c:v>0.26137731481139798</c:v>
                </c:pt>
                <c:pt idx="10177">
                  <c:v>0.26140046295768099</c:v>
                </c:pt>
                <c:pt idx="10178">
                  <c:v>0.26143518518074399</c:v>
                </c:pt>
                <c:pt idx="10179">
                  <c:v>0.261458333327028</c:v>
                </c:pt>
                <c:pt idx="10180">
                  <c:v>0.26148148148058697</c:v>
                </c:pt>
                <c:pt idx="10181">
                  <c:v>0.26150462962686999</c:v>
                </c:pt>
                <c:pt idx="10182">
                  <c:v>0.261527777773154</c:v>
                </c:pt>
                <c:pt idx="10183">
                  <c:v>0.261562499996217</c:v>
                </c:pt>
                <c:pt idx="10184">
                  <c:v>0.26158564814250002</c:v>
                </c:pt>
                <c:pt idx="10185">
                  <c:v>0.26160879629605899</c:v>
                </c:pt>
                <c:pt idx="10186">
                  <c:v>0.261631944442342</c:v>
                </c:pt>
                <c:pt idx="10187">
                  <c:v>0.26165509258862601</c:v>
                </c:pt>
                <c:pt idx="10188">
                  <c:v>0.26168981481168901</c:v>
                </c:pt>
                <c:pt idx="10189">
                  <c:v>0.26171296295797197</c:v>
                </c:pt>
                <c:pt idx="10190">
                  <c:v>0.26173611110425599</c:v>
                </c:pt>
                <c:pt idx="10191">
                  <c:v>0.26175925925781501</c:v>
                </c:pt>
                <c:pt idx="10192">
                  <c:v>0.26178240740409803</c:v>
                </c:pt>
                <c:pt idx="10193">
                  <c:v>0.26181712962716103</c:v>
                </c:pt>
                <c:pt idx="10194">
                  <c:v>0.26184027777344498</c:v>
                </c:pt>
                <c:pt idx="10195">
                  <c:v>0.261863425919728</c:v>
                </c:pt>
                <c:pt idx="10196">
                  <c:v>0.26188657407328703</c:v>
                </c:pt>
                <c:pt idx="10197">
                  <c:v>0.26190972221957098</c:v>
                </c:pt>
                <c:pt idx="10198">
                  <c:v>0.261932870365854</c:v>
                </c:pt>
                <c:pt idx="10199">
                  <c:v>0.261967592588917</c:v>
                </c:pt>
                <c:pt idx="10200">
                  <c:v>0.26199074073520001</c:v>
                </c:pt>
                <c:pt idx="10201">
                  <c:v>0.26201388888875998</c:v>
                </c:pt>
                <c:pt idx="10202">
                  <c:v>0.262037037035043</c:v>
                </c:pt>
                <c:pt idx="10203">
                  <c:v>0.26206018518132601</c:v>
                </c:pt>
                <c:pt idx="10204">
                  <c:v>0.26208333332761002</c:v>
                </c:pt>
                <c:pt idx="10205">
                  <c:v>0.26211805555067302</c:v>
                </c:pt>
                <c:pt idx="10206">
                  <c:v>0.26214120369695598</c:v>
                </c:pt>
                <c:pt idx="10207">
                  <c:v>0.26216435185051501</c:v>
                </c:pt>
                <c:pt idx="10208">
                  <c:v>0.26218749999679902</c:v>
                </c:pt>
                <c:pt idx="10209">
                  <c:v>0.26221064814308198</c:v>
                </c:pt>
                <c:pt idx="10210">
                  <c:v>0.262233796289365</c:v>
                </c:pt>
                <c:pt idx="10211">
                  <c:v>0.26226851851242799</c:v>
                </c:pt>
                <c:pt idx="10212">
                  <c:v>0.26229166666598702</c:v>
                </c:pt>
                <c:pt idx="10213">
                  <c:v>0.26231481481227098</c:v>
                </c:pt>
                <c:pt idx="10214">
                  <c:v>0.26233796295855399</c:v>
                </c:pt>
                <c:pt idx="10215">
                  <c:v>0.26236111110483801</c:v>
                </c:pt>
                <c:pt idx="10216">
                  <c:v>0.26239583332790101</c:v>
                </c:pt>
                <c:pt idx="10217">
                  <c:v>0.26241898148145998</c:v>
                </c:pt>
                <c:pt idx="10218">
                  <c:v>0.26244212962774299</c:v>
                </c:pt>
                <c:pt idx="10219">
                  <c:v>0.26246527777402701</c:v>
                </c:pt>
                <c:pt idx="10220">
                  <c:v>0.26248842592031002</c:v>
                </c:pt>
                <c:pt idx="10221">
                  <c:v>0.26252314814337302</c:v>
                </c:pt>
                <c:pt idx="10222">
                  <c:v>0.26254629628965598</c:v>
                </c:pt>
                <c:pt idx="10223">
                  <c:v>0.262569444443216</c:v>
                </c:pt>
                <c:pt idx="10224">
                  <c:v>0.26259259258949902</c:v>
                </c:pt>
                <c:pt idx="10225">
                  <c:v>0.26261574073578198</c:v>
                </c:pt>
                <c:pt idx="10226">
                  <c:v>0.26263888888206599</c:v>
                </c:pt>
                <c:pt idx="10227">
                  <c:v>0.26267361110512899</c:v>
                </c:pt>
                <c:pt idx="10228">
                  <c:v>0.26269675925868802</c:v>
                </c:pt>
                <c:pt idx="10229">
                  <c:v>0.26271990740497098</c:v>
                </c:pt>
                <c:pt idx="10230">
                  <c:v>0.26274305555125499</c:v>
                </c:pt>
                <c:pt idx="10231">
                  <c:v>0.262766203697538</c:v>
                </c:pt>
                <c:pt idx="10232">
                  <c:v>0.262800925920601</c:v>
                </c:pt>
                <c:pt idx="10233">
                  <c:v>0.26282407407415997</c:v>
                </c:pt>
                <c:pt idx="10234">
                  <c:v>0.26284722222044399</c:v>
                </c:pt>
                <c:pt idx="10235">
                  <c:v>0.262870370366727</c:v>
                </c:pt>
                <c:pt idx="10236">
                  <c:v>0.26289351851301002</c:v>
                </c:pt>
                <c:pt idx="10237">
                  <c:v>0.26291666666656999</c:v>
                </c:pt>
                <c:pt idx="10238">
                  <c:v>0.26295138888235697</c:v>
                </c:pt>
                <c:pt idx="10239">
                  <c:v>0.262974537035916</c:v>
                </c:pt>
                <c:pt idx="10240">
                  <c:v>0.26299768518219901</c:v>
                </c:pt>
                <c:pt idx="10241">
                  <c:v>0.26302083332848297</c:v>
                </c:pt>
                <c:pt idx="10242">
                  <c:v>0.26304398147476599</c:v>
                </c:pt>
                <c:pt idx="10243">
                  <c:v>0.26307870369782899</c:v>
                </c:pt>
                <c:pt idx="10244">
                  <c:v>0.26310185185138801</c:v>
                </c:pt>
                <c:pt idx="10245">
                  <c:v>0.26312499999767203</c:v>
                </c:pt>
                <c:pt idx="10246">
                  <c:v>0.26314814814395499</c:v>
                </c:pt>
                <c:pt idx="10247">
                  <c:v>0.263171296290238</c:v>
                </c:pt>
                <c:pt idx="10248">
                  <c:v>0.263206018513301</c:v>
                </c:pt>
                <c:pt idx="10249">
                  <c:v>0.26322916665958501</c:v>
                </c:pt>
                <c:pt idx="10250">
                  <c:v>0.26325231481314398</c:v>
                </c:pt>
                <c:pt idx="10251">
                  <c:v>0.263275462959427</c:v>
                </c:pt>
                <c:pt idx="10252">
                  <c:v>0.26329861110571101</c:v>
                </c:pt>
                <c:pt idx="10253">
                  <c:v>0.26332175925926998</c:v>
                </c:pt>
                <c:pt idx="10254">
                  <c:v>0.26335648147505702</c:v>
                </c:pt>
                <c:pt idx="10255">
                  <c:v>0.263379629628616</c:v>
                </c:pt>
                <c:pt idx="10256">
                  <c:v>0.26340277777490001</c:v>
                </c:pt>
                <c:pt idx="10257">
                  <c:v>0.26342592592118302</c:v>
                </c:pt>
                <c:pt idx="10258">
                  <c:v>0.26344907406746598</c:v>
                </c:pt>
                <c:pt idx="10259">
                  <c:v>0.26348379629052898</c:v>
                </c:pt>
                <c:pt idx="10260">
                  <c:v>0.26350694444408901</c:v>
                </c:pt>
                <c:pt idx="10261">
                  <c:v>0.26353009259037202</c:v>
                </c:pt>
                <c:pt idx="10262">
                  <c:v>0.26355324073665498</c:v>
                </c:pt>
                <c:pt idx="10263">
                  <c:v>0.26357638888293899</c:v>
                </c:pt>
                <c:pt idx="10264">
                  <c:v>0.26361111110600199</c:v>
                </c:pt>
                <c:pt idx="10265">
                  <c:v>0.26363425925228501</c:v>
                </c:pt>
                <c:pt idx="10266">
                  <c:v>0.26365740740584398</c:v>
                </c:pt>
                <c:pt idx="10267">
                  <c:v>0.26368055555212799</c:v>
                </c:pt>
                <c:pt idx="10268">
                  <c:v>0.26370370369841101</c:v>
                </c:pt>
                <c:pt idx="10269">
                  <c:v>0.26373842592147401</c:v>
                </c:pt>
                <c:pt idx="10270">
                  <c:v>0.26376157406775702</c:v>
                </c:pt>
                <c:pt idx="10271">
                  <c:v>0.26378472222131699</c:v>
                </c:pt>
                <c:pt idx="10272">
                  <c:v>0.26380787036760001</c:v>
                </c:pt>
                <c:pt idx="10273">
                  <c:v>0.26383101851388302</c:v>
                </c:pt>
                <c:pt idx="10274">
                  <c:v>0.26386574073694602</c:v>
                </c:pt>
                <c:pt idx="10275">
                  <c:v>0.26388888888322998</c:v>
                </c:pt>
                <c:pt idx="10276">
                  <c:v>0.263912037036789</c:v>
                </c:pt>
                <c:pt idx="10277">
                  <c:v>0.26393518518307202</c:v>
                </c:pt>
                <c:pt idx="10278">
                  <c:v>0.26395833332935598</c:v>
                </c:pt>
                <c:pt idx="10279">
                  <c:v>0.26399305555241898</c:v>
                </c:pt>
                <c:pt idx="10280">
                  <c:v>0.26401620369870199</c:v>
                </c:pt>
                <c:pt idx="10281">
                  <c:v>0.264039351844985</c:v>
                </c:pt>
                <c:pt idx="10282">
                  <c:v>0.26406249999854498</c:v>
                </c:pt>
                <c:pt idx="10283">
                  <c:v>0.26408564814482799</c:v>
                </c:pt>
                <c:pt idx="10284">
                  <c:v>0.264108796291111</c:v>
                </c:pt>
                <c:pt idx="10285">
                  <c:v>0.264143518514174</c:v>
                </c:pt>
                <c:pt idx="10286">
                  <c:v>0.26416666666045802</c:v>
                </c:pt>
                <c:pt idx="10287">
                  <c:v>0.26418981481401699</c:v>
                </c:pt>
                <c:pt idx="10288">
                  <c:v>0.264212962960301</c:v>
                </c:pt>
                <c:pt idx="10289">
                  <c:v>0.26423611110658402</c:v>
                </c:pt>
                <c:pt idx="10290">
                  <c:v>0.26425925925286697</c:v>
                </c:pt>
                <c:pt idx="10291">
                  <c:v>0.26429398147592997</c:v>
                </c:pt>
                <c:pt idx="10292">
                  <c:v>0.26431712962949</c:v>
                </c:pt>
                <c:pt idx="10293">
                  <c:v>0.26434027777577301</c:v>
                </c:pt>
                <c:pt idx="10294">
                  <c:v>0.26436342592205597</c:v>
                </c:pt>
                <c:pt idx="10295">
                  <c:v>0.26438657406833999</c:v>
                </c:pt>
                <c:pt idx="10296">
                  <c:v>0.26442129629140299</c:v>
                </c:pt>
                <c:pt idx="10297">
                  <c:v>0.264444444437686</c:v>
                </c:pt>
                <c:pt idx="10298">
                  <c:v>0.26446759259124503</c:v>
                </c:pt>
                <c:pt idx="10299">
                  <c:v>0.26449074073752898</c:v>
                </c:pt>
                <c:pt idx="10300">
                  <c:v>0.264513888883812</c:v>
                </c:pt>
                <c:pt idx="10301">
                  <c:v>0.264548611106875</c:v>
                </c:pt>
                <c:pt idx="10302">
                  <c:v>0.26457175925315801</c:v>
                </c:pt>
                <c:pt idx="10303">
                  <c:v>0.26459490740671798</c:v>
                </c:pt>
                <c:pt idx="10304">
                  <c:v>0.264618055553001</c:v>
                </c:pt>
                <c:pt idx="10305">
                  <c:v>0.26464120369928401</c:v>
                </c:pt>
                <c:pt idx="10306">
                  <c:v>0.26466435184556802</c:v>
                </c:pt>
                <c:pt idx="10307">
                  <c:v>0.26469907406863102</c:v>
                </c:pt>
                <c:pt idx="10308">
                  <c:v>0.26472222222219</c:v>
                </c:pt>
                <c:pt idx="10309">
                  <c:v>0.26474537036847301</c:v>
                </c:pt>
                <c:pt idx="10310">
                  <c:v>0.26476851851475702</c:v>
                </c:pt>
                <c:pt idx="10311">
                  <c:v>0.26479166666103998</c:v>
                </c:pt>
                <c:pt idx="10312">
                  <c:v>0.26482638888410298</c:v>
                </c:pt>
                <c:pt idx="10313">
                  <c:v>0.264849537030386</c:v>
                </c:pt>
                <c:pt idx="10314">
                  <c:v>0.26487268518394602</c:v>
                </c:pt>
                <c:pt idx="10315">
                  <c:v>0.26489583333022898</c:v>
                </c:pt>
                <c:pt idx="10316">
                  <c:v>0.26491898147651199</c:v>
                </c:pt>
                <c:pt idx="10317">
                  <c:v>0.26495370369957499</c:v>
                </c:pt>
                <c:pt idx="10318">
                  <c:v>0.26497685184585901</c:v>
                </c:pt>
                <c:pt idx="10319">
                  <c:v>0.26499999999941798</c:v>
                </c:pt>
                <c:pt idx="10320">
                  <c:v>0.26502314814570099</c:v>
                </c:pt>
                <c:pt idx="10321">
                  <c:v>0.26504629629198501</c:v>
                </c:pt>
                <c:pt idx="10322">
                  <c:v>0.26508101851504801</c:v>
                </c:pt>
                <c:pt idx="10323">
                  <c:v>0.26510416666133102</c:v>
                </c:pt>
                <c:pt idx="10324">
                  <c:v>0.26512731481488999</c:v>
                </c:pt>
                <c:pt idx="10325">
                  <c:v>0.265150462961174</c:v>
                </c:pt>
                <c:pt idx="10326">
                  <c:v>0.26517361110745702</c:v>
                </c:pt>
                <c:pt idx="10327">
                  <c:v>0.26519675925373998</c:v>
                </c:pt>
                <c:pt idx="10328">
                  <c:v>0.26523148147680298</c:v>
                </c:pt>
                <c:pt idx="10329">
                  <c:v>0.26525462962308699</c:v>
                </c:pt>
                <c:pt idx="10330">
                  <c:v>0.26527777777664602</c:v>
                </c:pt>
                <c:pt idx="10331">
                  <c:v>0.26530092592292898</c:v>
                </c:pt>
                <c:pt idx="10332">
                  <c:v>0.26532407406921299</c:v>
                </c:pt>
                <c:pt idx="10333">
                  <c:v>0.26535879629227599</c:v>
                </c:pt>
                <c:pt idx="10334">
                  <c:v>0.265381944438559</c:v>
                </c:pt>
                <c:pt idx="10335">
                  <c:v>0.26540509259211797</c:v>
                </c:pt>
                <c:pt idx="10336">
                  <c:v>0.26542824073840199</c:v>
                </c:pt>
                <c:pt idx="10337">
                  <c:v>0.265451388884685</c:v>
                </c:pt>
                <c:pt idx="10338">
                  <c:v>0.265486111107748</c:v>
                </c:pt>
                <c:pt idx="10339">
                  <c:v>0.26550925925403102</c:v>
                </c:pt>
                <c:pt idx="10340">
                  <c:v>0.26553240740031497</c:v>
                </c:pt>
                <c:pt idx="10341">
                  <c:v>0.265555555553874</c:v>
                </c:pt>
                <c:pt idx="10342">
                  <c:v>0.26557870370015701</c:v>
                </c:pt>
                <c:pt idx="10343">
                  <c:v>0.26560185184644097</c:v>
                </c:pt>
                <c:pt idx="10344">
                  <c:v>0.26563657406950397</c:v>
                </c:pt>
                <c:pt idx="10345">
                  <c:v>0.26565972221578699</c:v>
                </c:pt>
                <c:pt idx="10346">
                  <c:v>0.26568287036934601</c:v>
                </c:pt>
                <c:pt idx="10347">
                  <c:v>0.26570601851563003</c:v>
                </c:pt>
                <c:pt idx="10348">
                  <c:v>0.26572916666191299</c:v>
                </c:pt>
                <c:pt idx="10349">
                  <c:v>0.265752314808196</c:v>
                </c:pt>
                <c:pt idx="10350">
                  <c:v>0.265787037031259</c:v>
                </c:pt>
                <c:pt idx="10351">
                  <c:v>0.26581018518481903</c:v>
                </c:pt>
                <c:pt idx="10352">
                  <c:v>0.26583333333110198</c:v>
                </c:pt>
                <c:pt idx="10353">
                  <c:v>0.265856481477385</c:v>
                </c:pt>
                <c:pt idx="10354">
                  <c:v>0.26587962962366901</c:v>
                </c:pt>
                <c:pt idx="10355">
                  <c:v>0.26591435184673201</c:v>
                </c:pt>
                <c:pt idx="10356">
                  <c:v>0.26593749999301503</c:v>
                </c:pt>
                <c:pt idx="10357">
                  <c:v>0.265960648146574</c:v>
                </c:pt>
                <c:pt idx="10358">
                  <c:v>0.26598379629285801</c:v>
                </c:pt>
                <c:pt idx="10359">
                  <c:v>0.26600694443914102</c:v>
                </c:pt>
                <c:pt idx="10360">
                  <c:v>0.26604166666220402</c:v>
                </c:pt>
                <c:pt idx="10361">
                  <c:v>0.26606481480848698</c:v>
                </c:pt>
                <c:pt idx="10362">
                  <c:v>0.26608796296204701</c:v>
                </c:pt>
                <c:pt idx="10363">
                  <c:v>0.26611111110833002</c:v>
                </c:pt>
                <c:pt idx="10364">
                  <c:v>0.26613425925461298</c:v>
                </c:pt>
                <c:pt idx="10365">
                  <c:v>0.26615740740089699</c:v>
                </c:pt>
                <c:pt idx="10366">
                  <c:v>0.26619212962395999</c:v>
                </c:pt>
                <c:pt idx="10367">
                  <c:v>0.26621527777751902</c:v>
                </c:pt>
                <c:pt idx="10368">
                  <c:v>0.26623842592380198</c:v>
                </c:pt>
                <c:pt idx="10369">
                  <c:v>0.26626157407008599</c:v>
                </c:pt>
                <c:pt idx="10370">
                  <c:v>0.26628472221636901</c:v>
                </c:pt>
                <c:pt idx="10371">
                  <c:v>0.26631944443943201</c:v>
                </c:pt>
                <c:pt idx="10372">
                  <c:v>0.26634259258571502</c:v>
                </c:pt>
                <c:pt idx="10373">
                  <c:v>0.26636574073927499</c:v>
                </c:pt>
                <c:pt idx="10374">
                  <c:v>0.26638888888555801</c:v>
                </c:pt>
                <c:pt idx="10375">
                  <c:v>0.26641203703184102</c:v>
                </c:pt>
                <c:pt idx="10376">
                  <c:v>0.26643518517812498</c:v>
                </c:pt>
                <c:pt idx="10377">
                  <c:v>0.26646990740118798</c:v>
                </c:pt>
                <c:pt idx="10378">
                  <c:v>0.266493055554747</c:v>
                </c:pt>
                <c:pt idx="10379">
                  <c:v>0.26651620370103002</c:v>
                </c:pt>
                <c:pt idx="10380">
                  <c:v>0.26653935184731398</c:v>
                </c:pt>
                <c:pt idx="10381">
                  <c:v>0.26656249999359699</c:v>
                </c:pt>
                <c:pt idx="10382">
                  <c:v>0.26659722221665999</c:v>
                </c:pt>
                <c:pt idx="10383">
                  <c:v>0.26662037037021902</c:v>
                </c:pt>
                <c:pt idx="10384">
                  <c:v>0.26664351851650298</c:v>
                </c:pt>
                <c:pt idx="10385">
                  <c:v>0.26666666666278599</c:v>
                </c:pt>
                <c:pt idx="10386">
                  <c:v>0.26668981480907</c:v>
                </c:pt>
                <c:pt idx="10387">
                  <c:v>0.26671296296262897</c:v>
                </c:pt>
                <c:pt idx="10388">
                  <c:v>0.26674768517841602</c:v>
                </c:pt>
                <c:pt idx="10389">
                  <c:v>0.26677083333197499</c:v>
                </c:pt>
                <c:pt idx="10390">
                  <c:v>0.266793981478258</c:v>
                </c:pt>
                <c:pt idx="10391">
                  <c:v>0.26681712962454202</c:v>
                </c:pt>
                <c:pt idx="10392">
                  <c:v>0.26684027777082497</c:v>
                </c:pt>
                <c:pt idx="10393">
                  <c:v>0.26687499999388797</c:v>
                </c:pt>
                <c:pt idx="10394">
                  <c:v>0.266898148147448</c:v>
                </c:pt>
                <c:pt idx="10395">
                  <c:v>0.26692129629373101</c:v>
                </c:pt>
                <c:pt idx="10396">
                  <c:v>0.26694444444001397</c:v>
                </c:pt>
                <c:pt idx="10397">
                  <c:v>0.26696759258629799</c:v>
                </c:pt>
                <c:pt idx="10398">
                  <c:v>0.26700231480936099</c:v>
                </c:pt>
                <c:pt idx="10399">
                  <c:v>0.26702546296292001</c:v>
                </c:pt>
                <c:pt idx="10400">
                  <c:v>0.26704861110920303</c:v>
                </c:pt>
                <c:pt idx="10401">
                  <c:v>0.26707175925548698</c:v>
                </c:pt>
                <c:pt idx="10402">
                  <c:v>0.26709490740177</c:v>
                </c:pt>
                <c:pt idx="10403">
                  <c:v>0.267129629624833</c:v>
                </c:pt>
                <c:pt idx="10404">
                  <c:v>0.26715277777111601</c:v>
                </c:pt>
                <c:pt idx="10405">
                  <c:v>0.26717592592467598</c:v>
                </c:pt>
                <c:pt idx="10406">
                  <c:v>0.267199074070959</c:v>
                </c:pt>
                <c:pt idx="10407">
                  <c:v>0.26722222221724201</c:v>
                </c:pt>
                <c:pt idx="10408">
                  <c:v>0.26724537036352602</c:v>
                </c:pt>
                <c:pt idx="10409">
                  <c:v>0.26728009258658803</c:v>
                </c:pt>
                <c:pt idx="10410">
                  <c:v>0.267303240740148</c:v>
                </c:pt>
                <c:pt idx="10411">
                  <c:v>0.26732638888643101</c:v>
                </c:pt>
                <c:pt idx="10412">
                  <c:v>0.26734953703271502</c:v>
                </c:pt>
                <c:pt idx="10413">
                  <c:v>0.26737268517899798</c:v>
                </c:pt>
                <c:pt idx="10414">
                  <c:v>0.26739583333255701</c:v>
                </c:pt>
                <c:pt idx="10415">
                  <c:v>0.26743055555562001</c:v>
                </c:pt>
                <c:pt idx="10416">
                  <c:v>0.26745370370190402</c:v>
                </c:pt>
                <c:pt idx="10417">
                  <c:v>0.26747685184818698</c:v>
                </c:pt>
                <c:pt idx="10418">
                  <c:v>0.26749999999446999</c:v>
                </c:pt>
                <c:pt idx="10419">
                  <c:v>0.26752314814802902</c:v>
                </c:pt>
                <c:pt idx="10420">
                  <c:v>0.26755787036381701</c:v>
                </c:pt>
                <c:pt idx="10421">
                  <c:v>0.26758101851737598</c:v>
                </c:pt>
                <c:pt idx="10422">
                  <c:v>0.26760416666365899</c:v>
                </c:pt>
                <c:pt idx="10423">
                  <c:v>0.26762731480994301</c:v>
                </c:pt>
                <c:pt idx="10424">
                  <c:v>0.26765046295622602</c:v>
                </c:pt>
                <c:pt idx="10425">
                  <c:v>0.26768518517928902</c:v>
                </c:pt>
                <c:pt idx="10426">
                  <c:v>0.26770833333284799</c:v>
                </c:pt>
                <c:pt idx="10427">
                  <c:v>0.26773148147913201</c:v>
                </c:pt>
                <c:pt idx="10428">
                  <c:v>0.26775462962541502</c:v>
                </c:pt>
                <c:pt idx="10429">
                  <c:v>0.26777777777169798</c:v>
                </c:pt>
                <c:pt idx="10430">
                  <c:v>0.26781249999476098</c:v>
                </c:pt>
                <c:pt idx="10431">
                  <c:v>0.26783564814104499</c:v>
                </c:pt>
                <c:pt idx="10432">
                  <c:v>0.26785879629460402</c:v>
                </c:pt>
                <c:pt idx="10433">
                  <c:v>0.26788194444088698</c:v>
                </c:pt>
                <c:pt idx="10434">
                  <c:v>0.26790509258717099</c:v>
                </c:pt>
                <c:pt idx="10435">
                  <c:v>0.26793981481023399</c:v>
                </c:pt>
                <c:pt idx="10436">
                  <c:v>0.267962962956517</c:v>
                </c:pt>
                <c:pt idx="10437">
                  <c:v>0.26798611111007598</c:v>
                </c:pt>
                <c:pt idx="10438">
                  <c:v>0.26800925925635999</c:v>
                </c:pt>
                <c:pt idx="10439">
                  <c:v>0.268032407402643</c:v>
                </c:pt>
                <c:pt idx="10440">
                  <c:v>0.26805555554892602</c:v>
                </c:pt>
                <c:pt idx="10441">
                  <c:v>0.26809027777198902</c:v>
                </c:pt>
                <c:pt idx="10442">
                  <c:v>0.26811342592554899</c:v>
                </c:pt>
                <c:pt idx="10443">
                  <c:v>0.268136574071832</c:v>
                </c:pt>
                <c:pt idx="10444">
                  <c:v>0.26815972221811502</c:v>
                </c:pt>
                <c:pt idx="10445">
                  <c:v>0.26818287036439897</c:v>
                </c:pt>
                <c:pt idx="10446">
                  <c:v>0.26821759258746197</c:v>
                </c:pt>
                <c:pt idx="10447">
                  <c:v>0.26824074073374499</c:v>
                </c:pt>
                <c:pt idx="10448">
                  <c:v>0.26826388888730401</c:v>
                </c:pt>
                <c:pt idx="10449">
                  <c:v>0.26828703703358803</c:v>
                </c:pt>
                <c:pt idx="10450">
                  <c:v>0.26831018517987099</c:v>
                </c:pt>
                <c:pt idx="10451">
                  <c:v>0.26834490740293399</c:v>
                </c:pt>
                <c:pt idx="10452">
                  <c:v>0.268368055549217</c:v>
                </c:pt>
                <c:pt idx="10453">
                  <c:v>0.26839120370277703</c:v>
                </c:pt>
                <c:pt idx="10454">
                  <c:v>0.26841435184905998</c:v>
                </c:pt>
                <c:pt idx="10455">
                  <c:v>0.268437499995343</c:v>
                </c:pt>
                <c:pt idx="10456">
                  <c:v>0.26846064814162701</c:v>
                </c:pt>
                <c:pt idx="10457">
                  <c:v>0.26849537036469001</c:v>
                </c:pt>
                <c:pt idx="10458">
                  <c:v>0.26851851851824898</c:v>
                </c:pt>
                <c:pt idx="10459">
                  <c:v>0.268541666664532</c:v>
                </c:pt>
                <c:pt idx="10460">
                  <c:v>0.26856481481081601</c:v>
                </c:pt>
                <c:pt idx="10461">
                  <c:v>0.26858796295709902</c:v>
                </c:pt>
                <c:pt idx="10462">
                  <c:v>0.26862268518016202</c:v>
                </c:pt>
                <c:pt idx="10463">
                  <c:v>0.26864583332644498</c:v>
                </c:pt>
                <c:pt idx="10464">
                  <c:v>0.26866898148000501</c:v>
                </c:pt>
                <c:pt idx="10465">
                  <c:v>0.26869212962628802</c:v>
                </c:pt>
                <c:pt idx="10466">
                  <c:v>0.26871527777257098</c:v>
                </c:pt>
                <c:pt idx="10467">
                  <c:v>0.268738425918855</c:v>
                </c:pt>
                <c:pt idx="10468">
                  <c:v>0.26877314814191799</c:v>
                </c:pt>
                <c:pt idx="10469">
                  <c:v>0.26879629629547702</c:v>
                </c:pt>
                <c:pt idx="10470">
                  <c:v>0.26881944444175998</c:v>
                </c:pt>
                <c:pt idx="10471">
                  <c:v>0.26884259258804399</c:v>
                </c:pt>
                <c:pt idx="10472">
                  <c:v>0.26886574073432701</c:v>
                </c:pt>
                <c:pt idx="10473">
                  <c:v>0.26890046295739001</c:v>
                </c:pt>
                <c:pt idx="10474">
                  <c:v>0.26892361111094898</c:v>
                </c:pt>
                <c:pt idx="10475">
                  <c:v>0.26894675925723299</c:v>
                </c:pt>
                <c:pt idx="10476">
                  <c:v>0.26896990740351601</c:v>
                </c:pt>
                <c:pt idx="10477">
                  <c:v>0.26899305554979902</c:v>
                </c:pt>
                <c:pt idx="10478">
                  <c:v>0.26901620370335899</c:v>
                </c:pt>
                <c:pt idx="10479">
                  <c:v>0.26905092591914598</c:v>
                </c:pt>
                <c:pt idx="10480">
                  <c:v>0.26907407407270501</c:v>
                </c:pt>
                <c:pt idx="10481">
                  <c:v>0.26909722221898802</c:v>
                </c:pt>
                <c:pt idx="10482">
                  <c:v>0.26912037036527198</c:v>
                </c:pt>
                <c:pt idx="10483">
                  <c:v>0.26914351851155499</c:v>
                </c:pt>
                <c:pt idx="10484">
                  <c:v>0.26917824073461799</c:v>
                </c:pt>
                <c:pt idx="10485">
                  <c:v>0.26920138888817702</c:v>
                </c:pt>
                <c:pt idx="10486">
                  <c:v>0.26922453703446098</c:v>
                </c:pt>
                <c:pt idx="10487">
                  <c:v>0.26924768518074399</c:v>
                </c:pt>
                <c:pt idx="10488">
                  <c:v>0.269270833327028</c:v>
                </c:pt>
                <c:pt idx="10489">
                  <c:v>0.26930555555009</c:v>
                </c:pt>
                <c:pt idx="10490">
                  <c:v>0.26932870370364997</c:v>
                </c:pt>
                <c:pt idx="10491">
                  <c:v>0.26935185184993299</c:v>
                </c:pt>
                <c:pt idx="10492">
                  <c:v>0.269374999996217</c:v>
                </c:pt>
                <c:pt idx="10493">
                  <c:v>0.26939814814250002</c:v>
                </c:pt>
                <c:pt idx="10494">
                  <c:v>0.26943287036556302</c:v>
                </c:pt>
                <c:pt idx="10495">
                  <c:v>0.26945601851184597</c:v>
                </c:pt>
                <c:pt idx="10496">
                  <c:v>0.269479166665406</c:v>
                </c:pt>
                <c:pt idx="10497">
                  <c:v>0.26950231481168901</c:v>
                </c:pt>
                <c:pt idx="10498">
                  <c:v>0.26952546295797197</c:v>
                </c:pt>
                <c:pt idx="10499">
                  <c:v>0.26956018518103497</c:v>
                </c:pt>
                <c:pt idx="10500">
                  <c:v>0.26958333332731899</c:v>
                </c:pt>
                <c:pt idx="10501">
                  <c:v>0.26960648148087801</c:v>
                </c:pt>
                <c:pt idx="10502">
                  <c:v>0.26962962962716103</c:v>
                </c:pt>
                <c:pt idx="10503">
                  <c:v>0.26965277777344498</c:v>
                </c:pt>
                <c:pt idx="10504">
                  <c:v>0.269675925919728</c:v>
                </c:pt>
                <c:pt idx="10505">
                  <c:v>0.269710648142791</c:v>
                </c:pt>
                <c:pt idx="10506">
                  <c:v>0.26973379629635003</c:v>
                </c:pt>
                <c:pt idx="10507">
                  <c:v>0.26975694444263398</c:v>
                </c:pt>
                <c:pt idx="10508">
                  <c:v>0.269780092588917</c:v>
                </c:pt>
                <c:pt idx="10509">
                  <c:v>0.26980324073520001</c:v>
                </c:pt>
                <c:pt idx="10510">
                  <c:v>0.26982638888875998</c:v>
                </c:pt>
                <c:pt idx="10511">
                  <c:v>0.26986111110454702</c:v>
                </c:pt>
                <c:pt idx="10512">
                  <c:v>0.269884259258106</c:v>
                </c:pt>
                <c:pt idx="10513">
                  <c:v>0.26990740740438901</c:v>
                </c:pt>
                <c:pt idx="10514">
                  <c:v>0.26993055555067302</c:v>
                </c:pt>
                <c:pt idx="10515">
                  <c:v>0.26995370369695598</c:v>
                </c:pt>
                <c:pt idx="10516">
                  <c:v>0.26998842592001898</c:v>
                </c:pt>
                <c:pt idx="10517">
                  <c:v>0.27001157407357801</c:v>
                </c:pt>
                <c:pt idx="10518">
                  <c:v>0.27003472221986202</c:v>
                </c:pt>
                <c:pt idx="10519">
                  <c:v>0.27005787036614498</c:v>
                </c:pt>
                <c:pt idx="10520">
                  <c:v>0.27008101851242799</c:v>
                </c:pt>
                <c:pt idx="10521">
                  <c:v>0.27011574073549099</c:v>
                </c:pt>
                <c:pt idx="10522">
                  <c:v>0.27013888888177501</c:v>
                </c:pt>
                <c:pt idx="10523">
                  <c:v>0.27016203703533398</c:v>
                </c:pt>
                <c:pt idx="10524">
                  <c:v>0.27018518518161699</c:v>
                </c:pt>
                <c:pt idx="10525">
                  <c:v>0.27020833332790101</c:v>
                </c:pt>
                <c:pt idx="10526">
                  <c:v>0.27023148148145998</c:v>
                </c:pt>
                <c:pt idx="10527">
                  <c:v>0.27026620369724702</c:v>
                </c:pt>
                <c:pt idx="10528">
                  <c:v>0.27028935185080599</c:v>
                </c:pt>
                <c:pt idx="10529">
                  <c:v>0.27031249999709001</c:v>
                </c:pt>
                <c:pt idx="10530">
                  <c:v>0.27033564814337302</c:v>
                </c:pt>
                <c:pt idx="10531">
                  <c:v>0.27035879628965598</c:v>
                </c:pt>
                <c:pt idx="10532">
                  <c:v>0.27039351851271898</c:v>
                </c:pt>
                <c:pt idx="10533">
                  <c:v>0.270416666666279</c:v>
                </c:pt>
                <c:pt idx="10534">
                  <c:v>0.27043981481256202</c:v>
                </c:pt>
                <c:pt idx="10535">
                  <c:v>0.27046296295884498</c:v>
                </c:pt>
                <c:pt idx="10536">
                  <c:v>0.27048611110512899</c:v>
                </c:pt>
                <c:pt idx="10537">
                  <c:v>0.27052083332819199</c:v>
                </c:pt>
                <c:pt idx="10538">
                  <c:v>0.270543981474475</c:v>
                </c:pt>
                <c:pt idx="10539">
                  <c:v>0.27056712962803398</c:v>
                </c:pt>
                <c:pt idx="10540">
                  <c:v>0.27059027777431799</c:v>
                </c:pt>
                <c:pt idx="10541">
                  <c:v>0.270613425920601</c:v>
                </c:pt>
                <c:pt idx="10542">
                  <c:v>0.27063657407415997</c:v>
                </c:pt>
                <c:pt idx="10543">
                  <c:v>0.27067129628994702</c:v>
                </c:pt>
                <c:pt idx="10544">
                  <c:v>0.27069444444350699</c:v>
                </c:pt>
                <c:pt idx="10545">
                  <c:v>0.27071759258979</c:v>
                </c:pt>
                <c:pt idx="10546">
                  <c:v>0.27074074073607302</c:v>
                </c:pt>
                <c:pt idx="10547">
                  <c:v>0.27076388888235697</c:v>
                </c:pt>
                <c:pt idx="10548">
                  <c:v>0.27079861110541997</c:v>
                </c:pt>
                <c:pt idx="10549">
                  <c:v>0.270821759258979</c:v>
                </c:pt>
                <c:pt idx="10550">
                  <c:v>0.27084490740526201</c:v>
                </c:pt>
                <c:pt idx="10551">
                  <c:v>0.27086805555154603</c:v>
                </c:pt>
                <c:pt idx="10552">
                  <c:v>0.27089120369782899</c:v>
                </c:pt>
                <c:pt idx="10553">
                  <c:v>0.27092592592089199</c:v>
                </c:pt>
                <c:pt idx="10554">
                  <c:v>0.270949074067175</c:v>
                </c:pt>
                <c:pt idx="10555">
                  <c:v>0.27097222222073503</c:v>
                </c:pt>
                <c:pt idx="10556">
                  <c:v>0.27099537036701798</c:v>
                </c:pt>
                <c:pt idx="10557">
                  <c:v>0.271018518513301</c:v>
                </c:pt>
                <c:pt idx="10558">
                  <c:v>0.27104166665958501</c:v>
                </c:pt>
                <c:pt idx="10559">
                  <c:v>0.27107638888264801</c:v>
                </c:pt>
                <c:pt idx="10560">
                  <c:v>0.27109953703620698</c:v>
                </c:pt>
                <c:pt idx="10561">
                  <c:v>0.27112268518249</c:v>
                </c:pt>
                <c:pt idx="10562">
                  <c:v>0.27114583332877401</c:v>
                </c:pt>
                <c:pt idx="10563">
                  <c:v>0.27116898147505702</c:v>
                </c:pt>
                <c:pt idx="10564">
                  <c:v>0.27120370369812002</c:v>
                </c:pt>
                <c:pt idx="10565">
                  <c:v>0.271226851851679</c:v>
                </c:pt>
                <c:pt idx="10566">
                  <c:v>0.27124999999796301</c:v>
                </c:pt>
                <c:pt idx="10567">
                  <c:v>0.27127314814424602</c:v>
                </c:pt>
                <c:pt idx="10568">
                  <c:v>0.27129629629052898</c:v>
                </c:pt>
                <c:pt idx="10569">
                  <c:v>0.27131944444408901</c:v>
                </c:pt>
                <c:pt idx="10570">
                  <c:v>0.27135416665987599</c:v>
                </c:pt>
                <c:pt idx="10571">
                  <c:v>0.27137731481343502</c:v>
                </c:pt>
                <c:pt idx="10572">
                  <c:v>0.27140046295971798</c:v>
                </c:pt>
                <c:pt idx="10573">
                  <c:v>0.27142361110600199</c:v>
                </c:pt>
                <c:pt idx="10574">
                  <c:v>0.27144675925228501</c:v>
                </c:pt>
                <c:pt idx="10575">
                  <c:v>0.27148148147534801</c:v>
                </c:pt>
                <c:pt idx="10576">
                  <c:v>0.27150462962890698</c:v>
                </c:pt>
                <c:pt idx="10577">
                  <c:v>0.27152777777519099</c:v>
                </c:pt>
                <c:pt idx="10578">
                  <c:v>0.27155092592147401</c:v>
                </c:pt>
                <c:pt idx="10579">
                  <c:v>0.27157407406775802</c:v>
                </c:pt>
                <c:pt idx="10580">
                  <c:v>0.27159722222131699</c:v>
                </c:pt>
                <c:pt idx="10581">
                  <c:v>0.27163194444437999</c:v>
                </c:pt>
                <c:pt idx="10582">
                  <c:v>0.27165509259066301</c:v>
                </c:pt>
                <c:pt idx="10583">
                  <c:v>0.27167824073694602</c:v>
                </c:pt>
                <c:pt idx="10584">
                  <c:v>0.27170138888322998</c:v>
                </c:pt>
                <c:pt idx="10585">
                  <c:v>0.271724537036789</c:v>
                </c:pt>
                <c:pt idx="10586">
                  <c:v>0.27175925925257599</c:v>
                </c:pt>
                <c:pt idx="10587">
                  <c:v>0.27178240740613502</c:v>
                </c:pt>
                <c:pt idx="10588">
                  <c:v>0.27180555555241898</c:v>
                </c:pt>
                <c:pt idx="10589">
                  <c:v>0.27182870369870199</c:v>
                </c:pt>
                <c:pt idx="10590">
                  <c:v>0.271851851844986</c:v>
                </c:pt>
                <c:pt idx="10591">
                  <c:v>0.271886574068049</c:v>
                </c:pt>
                <c:pt idx="10592">
                  <c:v>0.27190972222160797</c:v>
                </c:pt>
                <c:pt idx="10593">
                  <c:v>0.27193287036789099</c:v>
                </c:pt>
                <c:pt idx="10594">
                  <c:v>0.271956018514174</c:v>
                </c:pt>
                <c:pt idx="10595">
                  <c:v>0.27197916666045802</c:v>
                </c:pt>
                <c:pt idx="10596">
                  <c:v>0.27200231481401699</c:v>
                </c:pt>
                <c:pt idx="10597">
                  <c:v>0.27203703703707999</c:v>
                </c:pt>
                <c:pt idx="10598">
                  <c:v>0.272060185183364</c:v>
                </c:pt>
                <c:pt idx="10599">
                  <c:v>0.27208333332964701</c:v>
                </c:pt>
                <c:pt idx="10600">
                  <c:v>0.27210648147592997</c:v>
                </c:pt>
                <c:pt idx="10601">
                  <c:v>0.27212962962949</c:v>
                </c:pt>
                <c:pt idx="10602">
                  <c:v>0.27216435184527699</c:v>
                </c:pt>
                <c:pt idx="10603">
                  <c:v>0.27218749999883601</c:v>
                </c:pt>
                <c:pt idx="10604">
                  <c:v>0.27221064814511903</c:v>
                </c:pt>
                <c:pt idx="10605">
                  <c:v>0.27223379629140299</c:v>
                </c:pt>
                <c:pt idx="10606">
                  <c:v>0.272256944437686</c:v>
                </c:pt>
                <c:pt idx="10607">
                  <c:v>0.27228009259124503</c:v>
                </c:pt>
                <c:pt idx="10608">
                  <c:v>0.27231481481430803</c:v>
                </c:pt>
                <c:pt idx="10609">
                  <c:v>0.27233796296059198</c:v>
                </c:pt>
                <c:pt idx="10610">
                  <c:v>0.272361111106875</c:v>
                </c:pt>
                <c:pt idx="10611">
                  <c:v>0.27238425925315801</c:v>
                </c:pt>
                <c:pt idx="10612">
                  <c:v>0.27240740740671798</c:v>
                </c:pt>
                <c:pt idx="10613">
                  <c:v>0.27244212962250502</c:v>
                </c:pt>
                <c:pt idx="10614">
                  <c:v>0.272465277776064</c:v>
                </c:pt>
                <c:pt idx="10615">
                  <c:v>0.27248842592234701</c:v>
                </c:pt>
                <c:pt idx="10616">
                  <c:v>0.27251157406863102</c:v>
                </c:pt>
                <c:pt idx="10617">
                  <c:v>0.27253472222219</c:v>
                </c:pt>
                <c:pt idx="10618">
                  <c:v>0.27255787036847301</c:v>
                </c:pt>
                <c:pt idx="10619">
                  <c:v>0.27259259259153601</c:v>
                </c:pt>
                <c:pt idx="10620">
                  <c:v>0.27261574073782002</c:v>
                </c:pt>
                <c:pt idx="10621">
                  <c:v>0.27263888888410298</c:v>
                </c:pt>
                <c:pt idx="10622">
                  <c:v>0.272662037030386</c:v>
                </c:pt>
                <c:pt idx="10623">
                  <c:v>0.27268518518394602</c:v>
                </c:pt>
                <c:pt idx="10624">
                  <c:v>0.27271990740700902</c:v>
                </c:pt>
                <c:pt idx="10625">
                  <c:v>0.27274305555329198</c:v>
                </c:pt>
                <c:pt idx="10626">
                  <c:v>0.27276620369957499</c:v>
                </c:pt>
                <c:pt idx="10627">
                  <c:v>0.27278935184585901</c:v>
                </c:pt>
                <c:pt idx="10628">
                  <c:v>0.27281249999941798</c:v>
                </c:pt>
                <c:pt idx="10629">
                  <c:v>0.27284722221520502</c:v>
                </c:pt>
                <c:pt idx="10630">
                  <c:v>0.27287037036876399</c:v>
                </c:pt>
                <c:pt idx="10631">
                  <c:v>0.27289351851504801</c:v>
                </c:pt>
                <c:pt idx="10632">
                  <c:v>0.27291666666133102</c:v>
                </c:pt>
                <c:pt idx="10633">
                  <c:v>0.27293981481488999</c:v>
                </c:pt>
                <c:pt idx="10634">
                  <c:v>0.272962962961174</c:v>
                </c:pt>
                <c:pt idx="10635">
                  <c:v>0.272997685184237</c:v>
                </c:pt>
                <c:pt idx="10636">
                  <c:v>0.27302083333052002</c:v>
                </c:pt>
                <c:pt idx="10637">
                  <c:v>0.27304398147680298</c:v>
                </c:pt>
                <c:pt idx="10638">
                  <c:v>0.27306712962308699</c:v>
                </c:pt>
                <c:pt idx="10639">
                  <c:v>0.27309027777664602</c:v>
                </c:pt>
                <c:pt idx="10640">
                  <c:v>0.27312499999970902</c:v>
                </c:pt>
                <c:pt idx="10641">
                  <c:v>0.27314814814599198</c:v>
                </c:pt>
                <c:pt idx="10642">
                  <c:v>0.27317129629227599</c:v>
                </c:pt>
                <c:pt idx="10643">
                  <c:v>0.273194444438559</c:v>
                </c:pt>
                <c:pt idx="10644">
                  <c:v>0.27321759259211797</c:v>
                </c:pt>
                <c:pt idx="10645">
                  <c:v>0.27325231480790502</c:v>
                </c:pt>
                <c:pt idx="10646">
                  <c:v>0.27327546296146499</c:v>
                </c:pt>
                <c:pt idx="10647">
                  <c:v>0.273298611107748</c:v>
                </c:pt>
                <c:pt idx="10648">
                  <c:v>0.27332175925403102</c:v>
                </c:pt>
                <c:pt idx="10649">
                  <c:v>0.27334490740031497</c:v>
                </c:pt>
                <c:pt idx="10650">
                  <c:v>0.27337962962337797</c:v>
                </c:pt>
                <c:pt idx="10651">
                  <c:v>0.273402777776937</c:v>
                </c:pt>
                <c:pt idx="10652">
                  <c:v>0.27342592592322001</c:v>
                </c:pt>
                <c:pt idx="10653">
                  <c:v>0.27344907406950397</c:v>
                </c:pt>
                <c:pt idx="10654">
                  <c:v>0.27347222221578699</c:v>
                </c:pt>
                <c:pt idx="10655">
                  <c:v>0.27350694443884999</c:v>
                </c:pt>
                <c:pt idx="10656">
                  <c:v>0.27353009259240901</c:v>
                </c:pt>
                <c:pt idx="10657">
                  <c:v>0.27355324073869303</c:v>
                </c:pt>
                <c:pt idx="10658">
                  <c:v>0.27357638888497599</c:v>
                </c:pt>
                <c:pt idx="10659">
                  <c:v>0.273599537031259</c:v>
                </c:pt>
                <c:pt idx="10660">
                  <c:v>0.273634259254322</c:v>
                </c:pt>
                <c:pt idx="10661">
                  <c:v>0.27365740740060601</c:v>
                </c:pt>
                <c:pt idx="10662">
                  <c:v>0.27368055555416498</c:v>
                </c:pt>
                <c:pt idx="10663">
                  <c:v>0.273703703700448</c:v>
                </c:pt>
                <c:pt idx="10664">
                  <c:v>0.27372685184673201</c:v>
                </c:pt>
                <c:pt idx="10665">
                  <c:v>0.27376157406979501</c:v>
                </c:pt>
                <c:pt idx="10666">
                  <c:v>0.27378472221607802</c:v>
                </c:pt>
                <c:pt idx="10667">
                  <c:v>0.273807870369637</c:v>
                </c:pt>
                <c:pt idx="10668">
                  <c:v>0.27383101851592101</c:v>
                </c:pt>
                <c:pt idx="10669">
                  <c:v>0.27385416666220402</c:v>
                </c:pt>
                <c:pt idx="10670">
                  <c:v>0.27388888888526702</c:v>
                </c:pt>
                <c:pt idx="10671">
                  <c:v>0.27391203703154998</c:v>
                </c:pt>
                <c:pt idx="10672">
                  <c:v>0.27393518518511001</c:v>
                </c:pt>
                <c:pt idx="10673">
                  <c:v>0.27395833333139302</c:v>
                </c:pt>
                <c:pt idx="10674">
                  <c:v>0.27398148147767698</c:v>
                </c:pt>
                <c:pt idx="10675">
                  <c:v>0.27401620370073898</c:v>
                </c:pt>
                <c:pt idx="10676">
                  <c:v>0.27403935184702299</c:v>
                </c:pt>
                <c:pt idx="10677">
                  <c:v>0.27406249999330601</c:v>
                </c:pt>
                <c:pt idx="10678">
                  <c:v>0.27408564814686498</c:v>
                </c:pt>
                <c:pt idx="10679">
                  <c:v>0.27410879629314899</c:v>
                </c:pt>
                <c:pt idx="10680">
                  <c:v>0.27413194443943201</c:v>
                </c:pt>
                <c:pt idx="10681">
                  <c:v>0.27416666666249501</c:v>
                </c:pt>
                <c:pt idx="10682">
                  <c:v>0.27418981480877802</c:v>
                </c:pt>
                <c:pt idx="10683">
                  <c:v>0.27421296296233799</c:v>
                </c:pt>
                <c:pt idx="10684">
                  <c:v>0.27423611110862101</c:v>
                </c:pt>
                <c:pt idx="10685">
                  <c:v>0.27425925925490402</c:v>
                </c:pt>
                <c:pt idx="10686">
                  <c:v>0.27429398147796702</c:v>
                </c:pt>
                <c:pt idx="10687">
                  <c:v>0.27431712962425098</c:v>
                </c:pt>
                <c:pt idx="10688">
                  <c:v>0.27434027777781</c:v>
                </c:pt>
                <c:pt idx="10689">
                  <c:v>0.27436342592409302</c:v>
                </c:pt>
                <c:pt idx="10690">
                  <c:v>0.27438657407037698</c:v>
                </c:pt>
                <c:pt idx="10691">
                  <c:v>0.27442129629343998</c:v>
                </c:pt>
                <c:pt idx="10692">
                  <c:v>0.27444444443972299</c:v>
                </c:pt>
                <c:pt idx="10693">
                  <c:v>0.274467592586006</c:v>
                </c:pt>
                <c:pt idx="10694">
                  <c:v>0.27449074073956597</c:v>
                </c:pt>
                <c:pt idx="10695">
                  <c:v>0.27451388888584899</c:v>
                </c:pt>
                <c:pt idx="10696">
                  <c:v>0.27454861110891199</c:v>
                </c:pt>
                <c:pt idx="10697">
                  <c:v>0.274571759255195</c:v>
                </c:pt>
                <c:pt idx="10698">
                  <c:v>0.27459490740147902</c:v>
                </c:pt>
                <c:pt idx="10699">
                  <c:v>0.27461805555503799</c:v>
                </c:pt>
                <c:pt idx="10700">
                  <c:v>0.274641203701321</c:v>
                </c:pt>
                <c:pt idx="10701">
                  <c:v>0.274675925924385</c:v>
                </c:pt>
                <c:pt idx="10702">
                  <c:v>0.27469907407066801</c:v>
                </c:pt>
                <c:pt idx="10703">
                  <c:v>0.27472222221695097</c:v>
                </c:pt>
                <c:pt idx="10704">
                  <c:v>0.27474537036323499</c:v>
                </c:pt>
                <c:pt idx="10705">
                  <c:v>0.27476851851679401</c:v>
                </c:pt>
                <c:pt idx="10706">
                  <c:v>0.27480324073985701</c:v>
                </c:pt>
                <c:pt idx="10707">
                  <c:v>0.27482638888614003</c:v>
                </c:pt>
                <c:pt idx="10708">
                  <c:v>0.27484953703242399</c:v>
                </c:pt>
                <c:pt idx="10709">
                  <c:v>0.274872685178707</c:v>
                </c:pt>
                <c:pt idx="10710">
                  <c:v>0.27489583333226603</c:v>
                </c:pt>
                <c:pt idx="10711">
                  <c:v>0.27493055555532903</c:v>
                </c:pt>
                <c:pt idx="10712">
                  <c:v>0.27495370370161298</c:v>
                </c:pt>
                <c:pt idx="10713">
                  <c:v>0.274976851847896</c:v>
                </c:pt>
                <c:pt idx="10714">
                  <c:v>0.27499999999417901</c:v>
                </c:pt>
                <c:pt idx="10715">
                  <c:v>0.27502314814773898</c:v>
                </c:pt>
                <c:pt idx="10716">
                  <c:v>0.27505787036352602</c:v>
                </c:pt>
                <c:pt idx="10717">
                  <c:v>0.275081018517085</c:v>
                </c:pt>
                <c:pt idx="10718">
                  <c:v>0.27510416666336801</c:v>
                </c:pt>
                <c:pt idx="10719">
                  <c:v>0.27512731480965202</c:v>
                </c:pt>
                <c:pt idx="10720">
                  <c:v>0.27515046295593498</c:v>
                </c:pt>
                <c:pt idx="10721">
                  <c:v>0.27517361110949401</c:v>
                </c:pt>
                <c:pt idx="10722">
                  <c:v>0.27520833333255701</c:v>
                </c:pt>
                <c:pt idx="10723">
                  <c:v>0.27523148147884102</c:v>
                </c:pt>
                <c:pt idx="10724">
                  <c:v>0.27525462962512398</c:v>
                </c:pt>
                <c:pt idx="10725">
                  <c:v>0.275277777771407</c:v>
                </c:pt>
                <c:pt idx="10726">
                  <c:v>0.27530092592496702</c:v>
                </c:pt>
                <c:pt idx="10727">
                  <c:v>0.27533564814803002</c:v>
                </c:pt>
                <c:pt idx="10728">
                  <c:v>0.27535879629431298</c:v>
                </c:pt>
                <c:pt idx="10729">
                  <c:v>0.27538194444059599</c:v>
                </c:pt>
                <c:pt idx="10730">
                  <c:v>0.27540509258688001</c:v>
                </c:pt>
                <c:pt idx="10731">
                  <c:v>0.27542824074043898</c:v>
                </c:pt>
                <c:pt idx="10732">
                  <c:v>0.27546296295622602</c:v>
                </c:pt>
                <c:pt idx="10733">
                  <c:v>0.27548611110978499</c:v>
                </c:pt>
                <c:pt idx="10734">
                  <c:v>0.27550925925606901</c:v>
                </c:pt>
                <c:pt idx="10735">
                  <c:v>0.27553240740235202</c:v>
                </c:pt>
                <c:pt idx="10736">
                  <c:v>0.27555555554863498</c:v>
                </c:pt>
                <c:pt idx="10737">
                  <c:v>0.27559027777169798</c:v>
                </c:pt>
                <c:pt idx="10738">
                  <c:v>0.275613425925258</c:v>
                </c:pt>
                <c:pt idx="10739">
                  <c:v>0.27563657407154102</c:v>
                </c:pt>
                <c:pt idx="10740">
                  <c:v>0.27565972221782398</c:v>
                </c:pt>
                <c:pt idx="10741">
                  <c:v>0.27568287036410799</c:v>
                </c:pt>
                <c:pt idx="10742">
                  <c:v>0.27571759258717099</c:v>
                </c:pt>
                <c:pt idx="10743">
                  <c:v>0.27574074074073002</c:v>
                </c:pt>
                <c:pt idx="10744">
                  <c:v>0.27576388888701298</c:v>
                </c:pt>
                <c:pt idx="10745">
                  <c:v>0.27578703703329699</c:v>
                </c:pt>
                <c:pt idx="10746">
                  <c:v>0.27581018517958</c:v>
                </c:pt>
                <c:pt idx="10747">
                  <c:v>0.27583333333313897</c:v>
                </c:pt>
                <c:pt idx="10748">
                  <c:v>0.27586805554892602</c:v>
                </c:pt>
                <c:pt idx="10749">
                  <c:v>0.27589120370248599</c:v>
                </c:pt>
                <c:pt idx="10750">
                  <c:v>0.275914351848769</c:v>
                </c:pt>
                <c:pt idx="10751">
                  <c:v>0.27593749999505202</c:v>
                </c:pt>
                <c:pt idx="10752">
                  <c:v>0.27597222221811502</c:v>
                </c:pt>
                <c:pt idx="10753">
                  <c:v>0.27599537036439897</c:v>
                </c:pt>
                <c:pt idx="10754">
                  <c:v>0.276018518517958</c:v>
                </c:pt>
                <c:pt idx="10755">
                  <c:v>0.27604166666424101</c:v>
                </c:pt>
                <c:pt idx="10756">
                  <c:v>0.27606481481052503</c:v>
                </c:pt>
                <c:pt idx="10757">
                  <c:v>0.27609953703358803</c:v>
                </c:pt>
                <c:pt idx="10758">
                  <c:v>0.27612268517987099</c:v>
                </c:pt>
                <c:pt idx="10759">
                  <c:v>0.276145833326154</c:v>
                </c:pt>
                <c:pt idx="10760">
                  <c:v>0.27616898147971403</c:v>
                </c:pt>
                <c:pt idx="10761">
                  <c:v>0.27619212962599698</c:v>
                </c:pt>
                <c:pt idx="10762">
                  <c:v>0.27622685184905998</c:v>
                </c:pt>
                <c:pt idx="10763">
                  <c:v>0.276249999995343</c:v>
                </c:pt>
                <c:pt idx="10764">
                  <c:v>0.27627314814162701</c:v>
                </c:pt>
                <c:pt idx="10765">
                  <c:v>0.27629629629518598</c:v>
                </c:pt>
                <c:pt idx="10766">
                  <c:v>0.276319444441469</c:v>
                </c:pt>
                <c:pt idx="10767">
                  <c:v>0.276354166664532</c:v>
                </c:pt>
                <c:pt idx="10768">
                  <c:v>0.27637731481081601</c:v>
                </c:pt>
                <c:pt idx="10769">
                  <c:v>0.27640046295709902</c:v>
                </c:pt>
                <c:pt idx="10770">
                  <c:v>0.276423611110658</c:v>
                </c:pt>
                <c:pt idx="10771">
                  <c:v>0.27644675925694201</c:v>
                </c:pt>
                <c:pt idx="10772">
                  <c:v>0.27648148148000501</c:v>
                </c:pt>
                <c:pt idx="10773">
                  <c:v>0.27650462962628802</c:v>
                </c:pt>
                <c:pt idx="10774">
                  <c:v>0.27652777777257198</c:v>
                </c:pt>
                <c:pt idx="10775">
                  <c:v>0.276550925918855</c:v>
                </c:pt>
                <c:pt idx="10776">
                  <c:v>0.27658564814191799</c:v>
                </c:pt>
                <c:pt idx="10777">
                  <c:v>0.27660879629547702</c:v>
                </c:pt>
                <c:pt idx="10778">
                  <c:v>0.27663194444175998</c:v>
                </c:pt>
                <c:pt idx="10779">
                  <c:v>0.27665509258804399</c:v>
                </c:pt>
                <c:pt idx="10780">
                  <c:v>0.27667824073432701</c:v>
                </c:pt>
                <c:pt idx="10781">
                  <c:v>0.27670138888788598</c:v>
                </c:pt>
                <c:pt idx="10782">
                  <c:v>0.27673611111094898</c:v>
                </c:pt>
                <c:pt idx="10783">
                  <c:v>0.27675925925723299</c:v>
                </c:pt>
                <c:pt idx="10784">
                  <c:v>0.27678240740351601</c:v>
                </c:pt>
                <c:pt idx="10785">
                  <c:v>0.27680555554979902</c:v>
                </c:pt>
                <c:pt idx="10786">
                  <c:v>0.27682870370335899</c:v>
                </c:pt>
                <c:pt idx="10787">
                  <c:v>0.27686342591914598</c:v>
                </c:pt>
                <c:pt idx="10788">
                  <c:v>0.27688657407270501</c:v>
                </c:pt>
                <c:pt idx="10789">
                  <c:v>0.27690972221898802</c:v>
                </c:pt>
                <c:pt idx="10790">
                  <c:v>0.27693287036527198</c:v>
                </c:pt>
                <c:pt idx="10791">
                  <c:v>0.27695601851155499</c:v>
                </c:pt>
                <c:pt idx="10792">
                  <c:v>0.27699074073461799</c:v>
                </c:pt>
                <c:pt idx="10793">
                  <c:v>0.27701388888817702</c:v>
                </c:pt>
                <c:pt idx="10794">
                  <c:v>0.27703703703446098</c:v>
                </c:pt>
                <c:pt idx="10795">
                  <c:v>0.27706018518074399</c:v>
                </c:pt>
                <c:pt idx="10796">
                  <c:v>0.277083333327028</c:v>
                </c:pt>
                <c:pt idx="10797">
                  <c:v>0.27711805555009</c:v>
                </c:pt>
                <c:pt idx="10798">
                  <c:v>0.27714120370364997</c:v>
                </c:pt>
                <c:pt idx="10799">
                  <c:v>0.27716435184993299</c:v>
                </c:pt>
                <c:pt idx="10800">
                  <c:v>0.277187499996217</c:v>
                </c:pt>
                <c:pt idx="10801">
                  <c:v>0.27722222221928</c:v>
                </c:pt>
                <c:pt idx="10802">
                  <c:v>0.27724537036556302</c:v>
                </c:pt>
                <c:pt idx="10803">
                  <c:v>0.27726851851184597</c:v>
                </c:pt>
                <c:pt idx="10804">
                  <c:v>0.277291666665405</c:v>
                </c:pt>
                <c:pt idx="10805">
                  <c:v>0.27731481481168901</c:v>
                </c:pt>
                <c:pt idx="10806">
                  <c:v>0.27733796295797197</c:v>
                </c:pt>
                <c:pt idx="10807">
                  <c:v>0.27737268518103497</c:v>
                </c:pt>
                <c:pt idx="10808">
                  <c:v>0.27739583332731899</c:v>
                </c:pt>
                <c:pt idx="10809">
                  <c:v>0.27741898148087801</c:v>
                </c:pt>
                <c:pt idx="10810">
                  <c:v>0.27744212962716103</c:v>
                </c:pt>
                <c:pt idx="10811">
                  <c:v>0.27746527777344498</c:v>
                </c:pt>
                <c:pt idx="10812">
                  <c:v>0.27749999999650798</c:v>
                </c:pt>
                <c:pt idx="10813">
                  <c:v>0.277523148142791</c:v>
                </c:pt>
                <c:pt idx="10814">
                  <c:v>0.27754629629635003</c:v>
                </c:pt>
                <c:pt idx="10815">
                  <c:v>0.27756944444263398</c:v>
                </c:pt>
                <c:pt idx="10816">
                  <c:v>0.277592592588917</c:v>
                </c:pt>
                <c:pt idx="10817">
                  <c:v>0.27762731481198</c:v>
                </c:pt>
                <c:pt idx="10818">
                  <c:v>0.27765046295826301</c:v>
                </c:pt>
                <c:pt idx="10819">
                  <c:v>0.27767361110454702</c:v>
                </c:pt>
                <c:pt idx="10820">
                  <c:v>0.277696759258106</c:v>
                </c:pt>
                <c:pt idx="10821">
                  <c:v>0.27771990740438901</c:v>
                </c:pt>
                <c:pt idx="10822">
                  <c:v>0.27775462962745201</c:v>
                </c:pt>
                <c:pt idx="10823">
                  <c:v>0.27777777777373602</c:v>
                </c:pt>
                <c:pt idx="10824">
                  <c:v>0.27780092592001898</c:v>
                </c:pt>
                <c:pt idx="10825">
                  <c:v>0.27782407407357801</c:v>
                </c:pt>
                <c:pt idx="10826">
                  <c:v>0.27784722221986202</c:v>
                </c:pt>
                <c:pt idx="10827">
                  <c:v>0.27788194444292502</c:v>
                </c:pt>
                <c:pt idx="10828">
                  <c:v>0.27790509258920798</c:v>
                </c:pt>
                <c:pt idx="10829">
                  <c:v>0.27792824073549099</c:v>
                </c:pt>
                <c:pt idx="10830">
                  <c:v>0.27795138888177501</c:v>
                </c:pt>
                <c:pt idx="10831">
                  <c:v>0.27797453703533398</c:v>
                </c:pt>
                <c:pt idx="10832">
                  <c:v>0.27800925925839698</c:v>
                </c:pt>
                <c:pt idx="10833">
                  <c:v>0.27803240740467999</c:v>
                </c:pt>
                <c:pt idx="10834">
                  <c:v>0.27805555555096401</c:v>
                </c:pt>
                <c:pt idx="10835">
                  <c:v>0.27807870369724702</c:v>
                </c:pt>
                <c:pt idx="10836">
                  <c:v>0.27810185185080599</c:v>
                </c:pt>
                <c:pt idx="10837">
                  <c:v>0.27813657407386899</c:v>
                </c:pt>
                <c:pt idx="10838">
                  <c:v>0.27815972222015301</c:v>
                </c:pt>
                <c:pt idx="10839">
                  <c:v>0.27818287036643602</c:v>
                </c:pt>
                <c:pt idx="10840">
                  <c:v>0.27820601851271898</c:v>
                </c:pt>
                <c:pt idx="10841">
                  <c:v>0.278229166666279</c:v>
                </c:pt>
                <c:pt idx="10842">
                  <c:v>0.27826388888206599</c:v>
                </c:pt>
                <c:pt idx="10843">
                  <c:v>0.27828703703562502</c:v>
                </c:pt>
                <c:pt idx="10844">
                  <c:v>0.27831018518190798</c:v>
                </c:pt>
                <c:pt idx="10845">
                  <c:v>0.27833333332819199</c:v>
                </c:pt>
                <c:pt idx="10846">
                  <c:v>0.278356481474475</c:v>
                </c:pt>
                <c:pt idx="10847">
                  <c:v>0.278391203697538</c:v>
                </c:pt>
                <c:pt idx="10848">
                  <c:v>0.27841435185109698</c:v>
                </c:pt>
                <c:pt idx="10849">
                  <c:v>0.27843749999738099</c:v>
                </c:pt>
                <c:pt idx="10850">
                  <c:v>0.278460648143664</c:v>
                </c:pt>
                <c:pt idx="10851">
                  <c:v>0.27848379628994702</c:v>
                </c:pt>
                <c:pt idx="10852">
                  <c:v>0.27851851851301002</c:v>
                </c:pt>
                <c:pt idx="10853">
                  <c:v>0.27854166666656999</c:v>
                </c:pt>
                <c:pt idx="10854">
                  <c:v>0.278564814812853</c:v>
                </c:pt>
                <c:pt idx="10855">
                  <c:v>0.27858796295913602</c:v>
                </c:pt>
                <c:pt idx="10856">
                  <c:v>0.27861111110541997</c:v>
                </c:pt>
                <c:pt idx="10857">
                  <c:v>0.278634259258979</c:v>
                </c:pt>
                <c:pt idx="10858">
                  <c:v>0.27866898147476599</c:v>
                </c:pt>
                <c:pt idx="10859">
                  <c:v>0.27869212962832501</c:v>
                </c:pt>
                <c:pt idx="10860">
                  <c:v>0.27871527777460903</c:v>
                </c:pt>
                <c:pt idx="10861">
                  <c:v>0.27873842592089199</c:v>
                </c:pt>
                <c:pt idx="10862">
                  <c:v>0.278761574067175</c:v>
                </c:pt>
                <c:pt idx="10863">
                  <c:v>0.278796296290238</c:v>
                </c:pt>
                <c:pt idx="10864">
                  <c:v>0.27881944444379803</c:v>
                </c:pt>
                <c:pt idx="10865">
                  <c:v>0.27884259259008098</c:v>
                </c:pt>
                <c:pt idx="10866">
                  <c:v>0.278865740736364</c:v>
                </c:pt>
                <c:pt idx="10867">
                  <c:v>0.27888888888264801</c:v>
                </c:pt>
                <c:pt idx="10868">
                  <c:v>0.27892361110571101</c:v>
                </c:pt>
                <c:pt idx="10869">
                  <c:v>0.27894675925926998</c:v>
                </c:pt>
                <c:pt idx="10870">
                  <c:v>0.278969907405553</c:v>
                </c:pt>
                <c:pt idx="10871">
                  <c:v>0.27899305555183701</c:v>
                </c:pt>
                <c:pt idx="10872">
                  <c:v>0.27901620369812002</c:v>
                </c:pt>
                <c:pt idx="10873">
                  <c:v>0.27905092592118302</c:v>
                </c:pt>
                <c:pt idx="10874">
                  <c:v>0.27907407406746698</c:v>
                </c:pt>
                <c:pt idx="10875">
                  <c:v>0.27909722222102601</c:v>
                </c:pt>
                <c:pt idx="10876">
                  <c:v>0.27912037036730902</c:v>
                </c:pt>
                <c:pt idx="10877">
                  <c:v>0.27914351851359198</c:v>
                </c:pt>
                <c:pt idx="10878">
                  <c:v>0.27917824073665498</c:v>
                </c:pt>
                <c:pt idx="10879">
                  <c:v>0.27920138888293899</c:v>
                </c:pt>
                <c:pt idx="10880">
                  <c:v>0.27922453703649802</c:v>
                </c:pt>
                <c:pt idx="10881">
                  <c:v>0.27924768518278098</c:v>
                </c:pt>
                <c:pt idx="10882">
                  <c:v>0.27927083332906499</c:v>
                </c:pt>
                <c:pt idx="10883">
                  <c:v>0.27930555555212799</c:v>
                </c:pt>
                <c:pt idx="10884">
                  <c:v>0.27932870369841101</c:v>
                </c:pt>
                <c:pt idx="10885">
                  <c:v>0.27935185184469502</c:v>
                </c:pt>
                <c:pt idx="10886">
                  <c:v>0.27937499999825399</c:v>
                </c:pt>
                <c:pt idx="10887">
                  <c:v>0.27939814814453701</c:v>
                </c:pt>
                <c:pt idx="10888">
                  <c:v>0.27943287036760001</c:v>
                </c:pt>
                <c:pt idx="10889">
                  <c:v>0.27945601851388302</c:v>
                </c:pt>
                <c:pt idx="10890">
                  <c:v>0.27947916666016698</c:v>
                </c:pt>
                <c:pt idx="10891">
                  <c:v>0.279502314813726</c:v>
                </c:pt>
                <c:pt idx="10892">
                  <c:v>0.27952546296000902</c:v>
                </c:pt>
                <c:pt idx="10893">
                  <c:v>0.27954861110629298</c:v>
                </c:pt>
                <c:pt idx="10894">
                  <c:v>0.27958333332935598</c:v>
                </c:pt>
                <c:pt idx="10895">
                  <c:v>0.27960648147563899</c:v>
                </c:pt>
                <c:pt idx="10896">
                  <c:v>0.27962962962919802</c:v>
                </c:pt>
                <c:pt idx="10897">
                  <c:v>0.27965277777548198</c:v>
                </c:pt>
                <c:pt idx="10898">
                  <c:v>0.27967592592176499</c:v>
                </c:pt>
                <c:pt idx="10899">
                  <c:v>0.27971064814482799</c:v>
                </c:pt>
                <c:pt idx="10900">
                  <c:v>0.279733796291111</c:v>
                </c:pt>
                <c:pt idx="10901">
                  <c:v>0.27975694443739502</c:v>
                </c:pt>
                <c:pt idx="10902">
                  <c:v>0.27978009259095399</c:v>
                </c:pt>
                <c:pt idx="10903">
                  <c:v>0.279803240737237</c:v>
                </c:pt>
                <c:pt idx="10904">
                  <c:v>0.27982638888352102</c:v>
                </c:pt>
                <c:pt idx="10905">
                  <c:v>0.27986111110658402</c:v>
                </c:pt>
                <c:pt idx="10906">
                  <c:v>0.27988425925286697</c:v>
                </c:pt>
                <c:pt idx="10907">
                  <c:v>0.279907407406426</c:v>
                </c:pt>
                <c:pt idx="10908">
                  <c:v>0.27993055555271001</c:v>
                </c:pt>
                <c:pt idx="10909">
                  <c:v>0.27995370369899297</c:v>
                </c:pt>
                <c:pt idx="10910">
                  <c:v>0.27997685184527699</c:v>
                </c:pt>
                <c:pt idx="10911">
                  <c:v>0.28001157406833999</c:v>
                </c:pt>
                <c:pt idx="10912">
                  <c:v>0.28003472222189901</c:v>
                </c:pt>
                <c:pt idx="10913">
                  <c:v>0.28005787036818203</c:v>
                </c:pt>
                <c:pt idx="10914">
                  <c:v>0.28008101851446598</c:v>
                </c:pt>
                <c:pt idx="10915">
                  <c:v>0.280104166660749</c:v>
                </c:pt>
                <c:pt idx="10916">
                  <c:v>0.280138888883812</c:v>
                </c:pt>
                <c:pt idx="10917">
                  <c:v>0.28016203703009501</c:v>
                </c:pt>
                <c:pt idx="10918">
                  <c:v>0.28018518518365498</c:v>
                </c:pt>
                <c:pt idx="10919">
                  <c:v>0.280208333329938</c:v>
                </c:pt>
                <c:pt idx="10920">
                  <c:v>0.28023148147622101</c:v>
                </c:pt>
                <c:pt idx="10921">
                  <c:v>0.28026620369928401</c:v>
                </c:pt>
                <c:pt idx="10922">
                  <c:v>0.28028935184556802</c:v>
                </c:pt>
                <c:pt idx="10923">
                  <c:v>0.280312499999127</c:v>
                </c:pt>
                <c:pt idx="10924">
                  <c:v>0.28033564814541001</c:v>
                </c:pt>
                <c:pt idx="10925">
                  <c:v>0.28035879629169402</c:v>
                </c:pt>
                <c:pt idx="10926">
                  <c:v>0.28039351851475702</c:v>
                </c:pt>
                <c:pt idx="10927">
                  <c:v>0.28041666666103998</c:v>
                </c:pt>
                <c:pt idx="10928">
                  <c:v>0.28043981481459901</c:v>
                </c:pt>
                <c:pt idx="10929">
                  <c:v>0.28046296296088302</c:v>
                </c:pt>
                <c:pt idx="10930">
                  <c:v>0.28048611110716598</c:v>
                </c:pt>
                <c:pt idx="10931">
                  <c:v>0.28050925925344899</c:v>
                </c:pt>
                <c:pt idx="10932">
                  <c:v>0.28054398147651199</c:v>
                </c:pt>
                <c:pt idx="10933">
                  <c:v>0.28056712962279601</c:v>
                </c:pt>
                <c:pt idx="10934">
                  <c:v>0.28059027777635498</c:v>
                </c:pt>
                <c:pt idx="10935">
                  <c:v>0.28061342592263799</c:v>
                </c:pt>
                <c:pt idx="10936">
                  <c:v>0.28063657406892201</c:v>
                </c:pt>
                <c:pt idx="10937">
                  <c:v>0.28067129629198501</c:v>
                </c:pt>
                <c:pt idx="10938">
                  <c:v>0.28069444443826802</c:v>
                </c:pt>
                <c:pt idx="10939">
                  <c:v>0.28071759259182699</c:v>
                </c:pt>
                <c:pt idx="10940">
                  <c:v>0.28074074073811101</c:v>
                </c:pt>
                <c:pt idx="10941">
                  <c:v>0.28076388888439402</c:v>
                </c:pt>
                <c:pt idx="10942">
                  <c:v>0.28079861110745702</c:v>
                </c:pt>
                <c:pt idx="10943">
                  <c:v>0.28082175925373998</c:v>
                </c:pt>
                <c:pt idx="10944">
                  <c:v>0.2808449074073</c:v>
                </c:pt>
                <c:pt idx="10945">
                  <c:v>0.28086805555358302</c:v>
                </c:pt>
                <c:pt idx="10946">
                  <c:v>0.28089120369986598</c:v>
                </c:pt>
                <c:pt idx="10947">
                  <c:v>0.28091435184614999</c:v>
                </c:pt>
                <c:pt idx="10948">
                  <c:v>0.28094907406921299</c:v>
                </c:pt>
                <c:pt idx="10949">
                  <c:v>0.280972222215496</c:v>
                </c:pt>
                <c:pt idx="10950">
                  <c:v>0.28099537036905498</c:v>
                </c:pt>
                <c:pt idx="10951">
                  <c:v>0.28101851851533899</c:v>
                </c:pt>
                <c:pt idx="10952">
                  <c:v>0.281041666661622</c:v>
                </c:pt>
                <c:pt idx="10953">
                  <c:v>0.281076388884685</c:v>
                </c:pt>
                <c:pt idx="10954">
                  <c:v>0.28109953703096802</c:v>
                </c:pt>
                <c:pt idx="10955">
                  <c:v>0.28112268518452799</c:v>
                </c:pt>
                <c:pt idx="10956">
                  <c:v>0.281145833330811</c:v>
                </c:pt>
                <c:pt idx="10957">
                  <c:v>0.28116898147709402</c:v>
                </c:pt>
                <c:pt idx="10958">
                  <c:v>0.28120370370015701</c:v>
                </c:pt>
                <c:pt idx="10959">
                  <c:v>0.28122685184644097</c:v>
                </c:pt>
                <c:pt idx="10960">
                  <c:v>0.28125</c:v>
                </c:pt>
                <c:pt idx="10961">
                  <c:v>0.28127314814628301</c:v>
                </c:pt>
                <c:pt idx="10962">
                  <c:v>0.28129629629256703</c:v>
                </c:pt>
                <c:pt idx="10963">
                  <c:v>0.28133101851563003</c:v>
                </c:pt>
                <c:pt idx="10964">
                  <c:v>0.28135416666191299</c:v>
                </c:pt>
                <c:pt idx="10965">
                  <c:v>0.281377314808196</c:v>
                </c:pt>
                <c:pt idx="10966">
                  <c:v>0.28140046296175603</c:v>
                </c:pt>
                <c:pt idx="10967">
                  <c:v>0.28142361110803898</c:v>
                </c:pt>
                <c:pt idx="10968">
                  <c:v>0.28145833333110198</c:v>
                </c:pt>
                <c:pt idx="10969">
                  <c:v>0.281481481477385</c:v>
                </c:pt>
                <c:pt idx="10970">
                  <c:v>0.28150462962366901</c:v>
                </c:pt>
                <c:pt idx="10971">
                  <c:v>0.28152777777722798</c:v>
                </c:pt>
                <c:pt idx="10972">
                  <c:v>0.281550925923511</c:v>
                </c:pt>
                <c:pt idx="10973">
                  <c:v>0.281585648146574</c:v>
                </c:pt>
                <c:pt idx="10974">
                  <c:v>0.28160879629285801</c:v>
                </c:pt>
                <c:pt idx="10975">
                  <c:v>0.28163194443914102</c:v>
                </c:pt>
                <c:pt idx="10976">
                  <c:v>0.28165509258542398</c:v>
                </c:pt>
                <c:pt idx="10977">
                  <c:v>0.28167824073898401</c:v>
                </c:pt>
                <c:pt idx="10978">
                  <c:v>0.28170138888526702</c:v>
                </c:pt>
                <c:pt idx="10979">
                  <c:v>0.28173611110833002</c:v>
                </c:pt>
                <c:pt idx="10980">
                  <c:v>0.28175925925461298</c:v>
                </c:pt>
                <c:pt idx="10981">
                  <c:v>0.28178240740089699</c:v>
                </c:pt>
                <c:pt idx="10982">
                  <c:v>0.28180555555445602</c:v>
                </c:pt>
                <c:pt idx="10983">
                  <c:v>0.28182870370073898</c:v>
                </c:pt>
                <c:pt idx="10984">
                  <c:v>0.28186342592380198</c:v>
                </c:pt>
                <c:pt idx="10985">
                  <c:v>0.28188657407008599</c:v>
                </c:pt>
                <c:pt idx="10986">
                  <c:v>0.28190972221636901</c:v>
                </c:pt>
                <c:pt idx="10987">
                  <c:v>0.28193287036992798</c:v>
                </c:pt>
                <c:pt idx="10988">
                  <c:v>0.28195601851621199</c:v>
                </c:pt>
                <c:pt idx="10989">
                  <c:v>0.28199074073927499</c:v>
                </c:pt>
                <c:pt idx="10990">
                  <c:v>0.28201388888555801</c:v>
                </c:pt>
                <c:pt idx="10991">
                  <c:v>0.28203703703184102</c:v>
                </c:pt>
                <c:pt idx="10992">
                  <c:v>0.28206018517812498</c:v>
                </c:pt>
                <c:pt idx="10993">
                  <c:v>0.28208333333168401</c:v>
                </c:pt>
                <c:pt idx="10994">
                  <c:v>0.28210648147796702</c:v>
                </c:pt>
                <c:pt idx="10995">
                  <c:v>0.28214120370103002</c:v>
                </c:pt>
                <c:pt idx="10996">
                  <c:v>0.28216435184731398</c:v>
                </c:pt>
                <c:pt idx="10997">
                  <c:v>0.28218749999359699</c:v>
                </c:pt>
                <c:pt idx="10998">
                  <c:v>0.28221064814715602</c:v>
                </c:pt>
                <c:pt idx="10999">
                  <c:v>0.28224537037021902</c:v>
                </c:pt>
                <c:pt idx="11000">
                  <c:v>0.28226851851650298</c:v>
                </c:pt>
                <c:pt idx="11001">
                  <c:v>0.28229166666278599</c:v>
                </c:pt>
                <c:pt idx="11002">
                  <c:v>0.28231481480907</c:v>
                </c:pt>
                <c:pt idx="11003">
                  <c:v>0.28233796296262897</c:v>
                </c:pt>
                <c:pt idx="11004">
                  <c:v>0.28236111110891199</c:v>
                </c:pt>
                <c:pt idx="11005">
                  <c:v>0.28239583333197499</c:v>
                </c:pt>
                <c:pt idx="11006">
                  <c:v>0.282418981478259</c:v>
                </c:pt>
                <c:pt idx="11007">
                  <c:v>0.28244212962454202</c:v>
                </c:pt>
                <c:pt idx="11008">
                  <c:v>0.28246527777082497</c:v>
                </c:pt>
                <c:pt idx="11009">
                  <c:v>0.282488425924385</c:v>
                </c:pt>
                <c:pt idx="11010">
                  <c:v>0.282523148147448</c:v>
                </c:pt>
                <c:pt idx="11011">
                  <c:v>0.28254629629373101</c:v>
                </c:pt>
                <c:pt idx="11012">
                  <c:v>0.28256944444001397</c:v>
                </c:pt>
                <c:pt idx="11013">
                  <c:v>0.28259259258629799</c:v>
                </c:pt>
                <c:pt idx="11014">
                  <c:v>0.28261574073985701</c:v>
                </c:pt>
                <c:pt idx="11015">
                  <c:v>0.28265046296292001</c:v>
                </c:pt>
                <c:pt idx="11016">
                  <c:v>0.28267361110920303</c:v>
                </c:pt>
                <c:pt idx="11017">
                  <c:v>0.28269675925548698</c:v>
                </c:pt>
                <c:pt idx="11018">
                  <c:v>0.28271990740177</c:v>
                </c:pt>
                <c:pt idx="11019">
                  <c:v>0.28274305555532903</c:v>
                </c:pt>
                <c:pt idx="11020">
                  <c:v>0.28276620370161298</c:v>
                </c:pt>
                <c:pt idx="11021">
                  <c:v>0.28280092592467598</c:v>
                </c:pt>
                <c:pt idx="11022">
                  <c:v>0.282824074070959</c:v>
                </c:pt>
                <c:pt idx="11023">
                  <c:v>0.28284722221724201</c:v>
                </c:pt>
                <c:pt idx="11024">
                  <c:v>0.28287037036352602</c:v>
                </c:pt>
                <c:pt idx="11025">
                  <c:v>0.282893518517085</c:v>
                </c:pt>
                <c:pt idx="11026">
                  <c:v>0.28291666666336801</c:v>
                </c:pt>
                <c:pt idx="11027">
                  <c:v>0.28295138888643101</c:v>
                </c:pt>
                <c:pt idx="11028">
                  <c:v>0.28297453703271502</c:v>
                </c:pt>
                <c:pt idx="11029">
                  <c:v>0.28299768517899798</c:v>
                </c:pt>
                <c:pt idx="11030">
                  <c:v>0.28302083333255701</c:v>
                </c:pt>
                <c:pt idx="11031">
                  <c:v>0.28304398147884102</c:v>
                </c:pt>
                <c:pt idx="11032">
                  <c:v>0.28307870370190402</c:v>
                </c:pt>
                <c:pt idx="11033">
                  <c:v>0.28310185184818698</c:v>
                </c:pt>
                <c:pt idx="11034">
                  <c:v>0.28312499999446999</c:v>
                </c:pt>
                <c:pt idx="11035">
                  <c:v>0.28314814814802902</c:v>
                </c:pt>
                <c:pt idx="11036">
                  <c:v>0.28317129629431298</c:v>
                </c:pt>
                <c:pt idx="11037">
                  <c:v>0.28320601851737598</c:v>
                </c:pt>
                <c:pt idx="11038">
                  <c:v>0.28322916666365899</c:v>
                </c:pt>
                <c:pt idx="11039">
                  <c:v>0.28325231480994301</c:v>
                </c:pt>
                <c:pt idx="11040">
                  <c:v>0.28327546295622602</c:v>
                </c:pt>
                <c:pt idx="11041">
                  <c:v>0.28329861110978499</c:v>
                </c:pt>
                <c:pt idx="11042">
                  <c:v>0.28333333333284799</c:v>
                </c:pt>
                <c:pt idx="11043">
                  <c:v>0.28335648147913201</c:v>
                </c:pt>
                <c:pt idx="11044">
                  <c:v>0.28337962962541502</c:v>
                </c:pt>
                <c:pt idx="11045">
                  <c:v>0.28340277777169798</c:v>
                </c:pt>
                <c:pt idx="11046">
                  <c:v>0.283425925925258</c:v>
                </c:pt>
                <c:pt idx="11047">
                  <c:v>0.28344907407154102</c:v>
                </c:pt>
                <c:pt idx="11048">
                  <c:v>0.28348379629460402</c:v>
                </c:pt>
                <c:pt idx="11049">
                  <c:v>0.28350694444088698</c:v>
                </c:pt>
                <c:pt idx="11050">
                  <c:v>0.28353009258717099</c:v>
                </c:pt>
                <c:pt idx="11051">
                  <c:v>0.28355324074073002</c:v>
                </c:pt>
                <c:pt idx="11052">
                  <c:v>0.28357638888701298</c:v>
                </c:pt>
                <c:pt idx="11053">
                  <c:v>0.28361111111007598</c:v>
                </c:pt>
                <c:pt idx="11054">
                  <c:v>0.28363425925635999</c:v>
                </c:pt>
                <c:pt idx="11055">
                  <c:v>0.283657407402643</c:v>
                </c:pt>
                <c:pt idx="11056">
                  <c:v>0.28368055554892602</c:v>
                </c:pt>
                <c:pt idx="11057">
                  <c:v>0.28370370370248599</c:v>
                </c:pt>
                <c:pt idx="11058">
                  <c:v>0.283726851848769</c:v>
                </c:pt>
                <c:pt idx="11059">
                  <c:v>0.283761574071832</c:v>
                </c:pt>
                <c:pt idx="11060">
                  <c:v>0.28378472221811502</c:v>
                </c:pt>
                <c:pt idx="11061">
                  <c:v>0.28380787036439897</c:v>
                </c:pt>
                <c:pt idx="11062">
                  <c:v>0.283831018517958</c:v>
                </c:pt>
                <c:pt idx="11063">
                  <c:v>0.28385416666424101</c:v>
                </c:pt>
                <c:pt idx="11064">
                  <c:v>0.28387731481052503</c:v>
                </c:pt>
                <c:pt idx="11065">
                  <c:v>0.28391203703358803</c:v>
                </c:pt>
                <c:pt idx="11066">
                  <c:v>0.28393518517987099</c:v>
                </c:pt>
                <c:pt idx="11067">
                  <c:v>0.283958333326154</c:v>
                </c:pt>
                <c:pt idx="11068">
                  <c:v>0.28398148147971403</c:v>
                </c:pt>
                <c:pt idx="11069">
                  <c:v>0.28400462962599698</c:v>
                </c:pt>
                <c:pt idx="11070">
                  <c:v>0.28403935184905998</c:v>
                </c:pt>
                <c:pt idx="11071">
                  <c:v>0.284062499995343</c:v>
                </c:pt>
                <c:pt idx="11072">
                  <c:v>0.28408564814162701</c:v>
                </c:pt>
                <c:pt idx="11073">
                  <c:v>0.28410879629518598</c:v>
                </c:pt>
                <c:pt idx="11074">
                  <c:v>0.284131944441469</c:v>
                </c:pt>
                <c:pt idx="11075">
                  <c:v>0.284166666664532</c:v>
                </c:pt>
                <c:pt idx="11076">
                  <c:v>0.28418981481081601</c:v>
                </c:pt>
                <c:pt idx="11077">
                  <c:v>0.28421296295709902</c:v>
                </c:pt>
                <c:pt idx="11078">
                  <c:v>0.284236111110658</c:v>
                </c:pt>
                <c:pt idx="11079">
                  <c:v>0.28425925925694201</c:v>
                </c:pt>
                <c:pt idx="11080">
                  <c:v>0.28428240740322502</c:v>
                </c:pt>
                <c:pt idx="11081">
                  <c:v>0.28431712962628802</c:v>
                </c:pt>
                <c:pt idx="11082">
                  <c:v>0.28434027777257198</c:v>
                </c:pt>
                <c:pt idx="11083">
                  <c:v>0.284363425918855</c:v>
                </c:pt>
                <c:pt idx="11084">
                  <c:v>0.28438657407241402</c:v>
                </c:pt>
                <c:pt idx="11085">
                  <c:v>0.28440972221869698</c:v>
                </c:pt>
                <c:pt idx="11086">
                  <c:v>0.28444444444175998</c:v>
                </c:pt>
                <c:pt idx="11087">
                  <c:v>0.28446759258804399</c:v>
                </c:pt>
                <c:pt idx="11088">
                  <c:v>0.28449074073432701</c:v>
                </c:pt>
                <c:pt idx="11089">
                  <c:v>0.28451388888788598</c:v>
                </c:pt>
                <c:pt idx="11090">
                  <c:v>0.28453703703416999</c:v>
                </c:pt>
                <c:pt idx="11091">
                  <c:v>0.28456018518045301</c:v>
                </c:pt>
                <c:pt idx="11092">
                  <c:v>0.28459490740351601</c:v>
                </c:pt>
                <c:pt idx="11093">
                  <c:v>0.28461805554979902</c:v>
                </c:pt>
                <c:pt idx="11094">
                  <c:v>0.28464120370335899</c:v>
                </c:pt>
                <c:pt idx="11095">
                  <c:v>0.28466435184964201</c:v>
                </c:pt>
                <c:pt idx="11096">
                  <c:v>0.28468749999592502</c:v>
                </c:pt>
                <c:pt idx="11097">
                  <c:v>0.28472222221898802</c:v>
                </c:pt>
                <c:pt idx="11098">
                  <c:v>0.28474537036527198</c:v>
                </c:pt>
                <c:pt idx="11099">
                  <c:v>0.28476851851155499</c:v>
                </c:pt>
                <c:pt idx="11100">
                  <c:v>0.28479166666511402</c:v>
                </c:pt>
                <c:pt idx="11101">
                  <c:v>0.28481481481139798</c:v>
                </c:pt>
                <c:pt idx="11102">
                  <c:v>0.28483796295768099</c:v>
                </c:pt>
                <c:pt idx="11103">
                  <c:v>0.28487268518074399</c:v>
                </c:pt>
                <c:pt idx="11104">
                  <c:v>0.284895833327028</c:v>
                </c:pt>
                <c:pt idx="11105">
                  <c:v>0.28491898148058697</c:v>
                </c:pt>
                <c:pt idx="11106">
                  <c:v>0.28494212962686999</c:v>
                </c:pt>
                <c:pt idx="11107">
                  <c:v>0.284965277773154</c:v>
                </c:pt>
                <c:pt idx="11108">
                  <c:v>0.284999999996217</c:v>
                </c:pt>
                <c:pt idx="11109">
                  <c:v>0.28502314814250002</c:v>
                </c:pt>
                <c:pt idx="11110">
                  <c:v>0.28504629629605899</c:v>
                </c:pt>
                <c:pt idx="11111">
                  <c:v>0.285069444442342</c:v>
                </c:pt>
                <c:pt idx="11112">
                  <c:v>0.28509259258862601</c:v>
                </c:pt>
                <c:pt idx="11113">
                  <c:v>0.28512731481168901</c:v>
                </c:pt>
                <c:pt idx="11114">
                  <c:v>0.28515046295797197</c:v>
                </c:pt>
                <c:pt idx="11115">
                  <c:v>0.28517361110425599</c:v>
                </c:pt>
                <c:pt idx="11116">
                  <c:v>0.28519675925781501</c:v>
                </c:pt>
                <c:pt idx="11117">
                  <c:v>0.28521990740409803</c:v>
                </c:pt>
                <c:pt idx="11118">
                  <c:v>0.28525462962716103</c:v>
                </c:pt>
                <c:pt idx="11119">
                  <c:v>0.28527777777344498</c:v>
                </c:pt>
                <c:pt idx="11120">
                  <c:v>0.285300925919728</c:v>
                </c:pt>
                <c:pt idx="11121">
                  <c:v>0.28532407407328703</c:v>
                </c:pt>
                <c:pt idx="11122">
                  <c:v>0.28534722221957098</c:v>
                </c:pt>
                <c:pt idx="11123">
                  <c:v>0.28538194444263398</c:v>
                </c:pt>
                <c:pt idx="11124">
                  <c:v>0.285405092588917</c:v>
                </c:pt>
                <c:pt idx="11125">
                  <c:v>0.28542824073520001</c:v>
                </c:pt>
                <c:pt idx="11126">
                  <c:v>0.28545138888875998</c:v>
                </c:pt>
                <c:pt idx="11127">
                  <c:v>0.28548611110454702</c:v>
                </c:pt>
                <c:pt idx="11128">
                  <c:v>0.285509259258106</c:v>
                </c:pt>
                <c:pt idx="11129">
                  <c:v>0.28553240740438901</c:v>
                </c:pt>
                <c:pt idx="11130">
                  <c:v>0.28555555555067302</c:v>
                </c:pt>
                <c:pt idx="11131">
                  <c:v>0.28557870369695598</c:v>
                </c:pt>
                <c:pt idx="11132">
                  <c:v>0.28561342592001898</c:v>
                </c:pt>
                <c:pt idx="11133">
                  <c:v>0.28563657407357801</c:v>
                </c:pt>
                <c:pt idx="11134">
                  <c:v>0.28565972221986202</c:v>
                </c:pt>
                <c:pt idx="11135">
                  <c:v>0.28568287036614498</c:v>
                </c:pt>
                <c:pt idx="11136">
                  <c:v>0.28571759258920798</c:v>
                </c:pt>
                <c:pt idx="11137">
                  <c:v>0.28574074073549099</c:v>
                </c:pt>
                <c:pt idx="11138">
                  <c:v>0.28576388888177501</c:v>
                </c:pt>
                <c:pt idx="11139">
                  <c:v>0.28578703703533398</c:v>
                </c:pt>
                <c:pt idx="11140">
                  <c:v>0.28581018518161699</c:v>
                </c:pt>
                <c:pt idx="11141">
                  <c:v>0.28584490740467999</c:v>
                </c:pt>
                <c:pt idx="11142">
                  <c:v>0.28586805555096401</c:v>
                </c:pt>
                <c:pt idx="11143">
                  <c:v>0.28589120369724702</c:v>
                </c:pt>
                <c:pt idx="11144">
                  <c:v>0.28591435185080599</c:v>
                </c:pt>
                <c:pt idx="11145">
                  <c:v>0.28593749999709001</c:v>
                </c:pt>
                <c:pt idx="11146">
                  <c:v>0.28597222222015301</c:v>
                </c:pt>
                <c:pt idx="11147">
                  <c:v>0.28599537036643602</c:v>
                </c:pt>
                <c:pt idx="11148">
                  <c:v>0.28601851851271898</c:v>
                </c:pt>
                <c:pt idx="11149">
                  <c:v>0.286041666666279</c:v>
                </c:pt>
                <c:pt idx="11150">
                  <c:v>0.28606481481256202</c:v>
                </c:pt>
                <c:pt idx="11151">
                  <c:v>0.28609953703562502</c:v>
                </c:pt>
                <c:pt idx="11152">
                  <c:v>0.28612268518190798</c:v>
                </c:pt>
                <c:pt idx="11153">
                  <c:v>0.28614583332819199</c:v>
                </c:pt>
                <c:pt idx="11154">
                  <c:v>0.286168981474475</c:v>
                </c:pt>
                <c:pt idx="11155">
                  <c:v>0.28619212962803398</c:v>
                </c:pt>
                <c:pt idx="11156">
                  <c:v>0.28622685185109698</c:v>
                </c:pt>
                <c:pt idx="11157">
                  <c:v>0.28624999999738099</c:v>
                </c:pt>
                <c:pt idx="11158">
                  <c:v>0.286273148143664</c:v>
                </c:pt>
                <c:pt idx="11159">
                  <c:v>0.28629629628994702</c:v>
                </c:pt>
                <c:pt idx="11160">
                  <c:v>0.28631944444350699</c:v>
                </c:pt>
                <c:pt idx="11161">
                  <c:v>0.28634259258979</c:v>
                </c:pt>
                <c:pt idx="11162">
                  <c:v>0.286377314812853</c:v>
                </c:pt>
                <c:pt idx="11163">
                  <c:v>0.28640046295913602</c:v>
                </c:pt>
                <c:pt idx="11164">
                  <c:v>0.28642361110541997</c:v>
                </c:pt>
                <c:pt idx="11165">
                  <c:v>0.286446759258979</c:v>
                </c:pt>
                <c:pt idx="11166">
                  <c:v>0.28646990740526201</c:v>
                </c:pt>
                <c:pt idx="11167">
                  <c:v>0.28650462962832501</c:v>
                </c:pt>
                <c:pt idx="11168">
                  <c:v>0.28652777777460903</c:v>
                </c:pt>
                <c:pt idx="11169">
                  <c:v>0.28655092592089199</c:v>
                </c:pt>
                <c:pt idx="11170">
                  <c:v>0.286574074067175</c:v>
                </c:pt>
                <c:pt idx="11171">
                  <c:v>0.28659722222073503</c:v>
                </c:pt>
                <c:pt idx="11172">
                  <c:v>0.28663194444379803</c:v>
                </c:pt>
                <c:pt idx="11173">
                  <c:v>0.28665509259008098</c:v>
                </c:pt>
                <c:pt idx="11174">
                  <c:v>0.286678240736364</c:v>
                </c:pt>
                <c:pt idx="11175">
                  <c:v>0.28670138888264801</c:v>
                </c:pt>
                <c:pt idx="11176">
                  <c:v>0.28672453703620698</c:v>
                </c:pt>
                <c:pt idx="11177">
                  <c:v>0.28675925925926998</c:v>
                </c:pt>
                <c:pt idx="11178">
                  <c:v>0.286782407405553</c:v>
                </c:pt>
                <c:pt idx="11179">
                  <c:v>0.28680555555183701</c:v>
                </c:pt>
                <c:pt idx="11180">
                  <c:v>0.28682870369812002</c:v>
                </c:pt>
                <c:pt idx="11181">
                  <c:v>0.286851851851679</c:v>
                </c:pt>
                <c:pt idx="11182">
                  <c:v>0.28688657406746698</c:v>
                </c:pt>
                <c:pt idx="11183">
                  <c:v>0.28690972222102601</c:v>
                </c:pt>
                <c:pt idx="11184">
                  <c:v>0.28693287036730902</c:v>
                </c:pt>
                <c:pt idx="11185">
                  <c:v>0.28695601851359198</c:v>
                </c:pt>
                <c:pt idx="11186">
                  <c:v>0.28697916665987599</c:v>
                </c:pt>
                <c:pt idx="11187">
                  <c:v>0.28701388888293899</c:v>
                </c:pt>
                <c:pt idx="11188">
                  <c:v>0.28703703703649802</c:v>
                </c:pt>
                <c:pt idx="11189">
                  <c:v>0.28706018518278098</c:v>
                </c:pt>
                <c:pt idx="11190">
                  <c:v>0.28708333332906499</c:v>
                </c:pt>
                <c:pt idx="11191">
                  <c:v>0.28710648147534801</c:v>
                </c:pt>
                <c:pt idx="11192">
                  <c:v>0.28714120369841101</c:v>
                </c:pt>
                <c:pt idx="11193">
                  <c:v>0.28716435184469402</c:v>
                </c:pt>
                <c:pt idx="11194">
                  <c:v>0.28718749999825399</c:v>
                </c:pt>
                <c:pt idx="11195">
                  <c:v>0.28721064814453701</c:v>
                </c:pt>
                <c:pt idx="11196">
                  <c:v>0.28723379629082002</c:v>
                </c:pt>
                <c:pt idx="11197">
                  <c:v>0.28726851851388302</c:v>
                </c:pt>
                <c:pt idx="11198">
                  <c:v>0.28729166666016698</c:v>
                </c:pt>
                <c:pt idx="11199">
                  <c:v>0.287314814813726</c:v>
                </c:pt>
                <c:pt idx="11200">
                  <c:v>0.28733796296000902</c:v>
                </c:pt>
                <c:pt idx="11201">
                  <c:v>0.28736111110629298</c:v>
                </c:pt>
                <c:pt idx="11202">
                  <c:v>0.28739583332935598</c:v>
                </c:pt>
                <c:pt idx="11203">
                  <c:v>0.28741898147563899</c:v>
                </c:pt>
                <c:pt idx="11204">
                  <c:v>0.28744212962919802</c:v>
                </c:pt>
                <c:pt idx="11205">
                  <c:v>0.28746527777548198</c:v>
                </c:pt>
                <c:pt idx="11206">
                  <c:v>0.28748842592176499</c:v>
                </c:pt>
                <c:pt idx="11207">
                  <c:v>0.28752314814482799</c:v>
                </c:pt>
                <c:pt idx="11208">
                  <c:v>0.287546296291111</c:v>
                </c:pt>
                <c:pt idx="11209">
                  <c:v>0.28756944443739502</c:v>
                </c:pt>
                <c:pt idx="11210">
                  <c:v>0.28759259259095399</c:v>
                </c:pt>
                <c:pt idx="11211">
                  <c:v>0.287615740737237</c:v>
                </c:pt>
                <c:pt idx="11212">
                  <c:v>0.287650462960301</c:v>
                </c:pt>
                <c:pt idx="11213">
                  <c:v>0.28767361110658402</c:v>
                </c:pt>
                <c:pt idx="11214">
                  <c:v>0.28769675925286697</c:v>
                </c:pt>
                <c:pt idx="11215">
                  <c:v>0.287719907406426</c:v>
                </c:pt>
                <c:pt idx="11216">
                  <c:v>0.28774305555271001</c:v>
                </c:pt>
                <c:pt idx="11217">
                  <c:v>0.28777777777577301</c:v>
                </c:pt>
                <c:pt idx="11218">
                  <c:v>0.28780092592205597</c:v>
                </c:pt>
                <c:pt idx="11219">
                  <c:v>0.28782407406833999</c:v>
                </c:pt>
                <c:pt idx="11220">
                  <c:v>0.28784722222189901</c:v>
                </c:pt>
                <c:pt idx="11221">
                  <c:v>0.28787037036818203</c:v>
                </c:pt>
                <c:pt idx="11222">
                  <c:v>0.28789351851446598</c:v>
                </c:pt>
                <c:pt idx="11223">
                  <c:v>0.28792824073752898</c:v>
                </c:pt>
                <c:pt idx="11224">
                  <c:v>0.287951388883812</c:v>
                </c:pt>
                <c:pt idx="11225">
                  <c:v>0.28797453703009501</c:v>
                </c:pt>
                <c:pt idx="11226">
                  <c:v>0.28799768518365498</c:v>
                </c:pt>
                <c:pt idx="11227">
                  <c:v>0.288020833329938</c:v>
                </c:pt>
                <c:pt idx="11228">
                  <c:v>0.28804398147622101</c:v>
                </c:pt>
                <c:pt idx="11229">
                  <c:v>0.28807870369928401</c:v>
                </c:pt>
                <c:pt idx="11230">
                  <c:v>0.28810185184556802</c:v>
                </c:pt>
                <c:pt idx="11231">
                  <c:v>0.288124999999127</c:v>
                </c:pt>
                <c:pt idx="11232">
                  <c:v>0.28814814814541001</c:v>
                </c:pt>
                <c:pt idx="11233">
                  <c:v>0.28817129629169402</c:v>
                </c:pt>
                <c:pt idx="11234">
                  <c:v>0.28819444443797698</c:v>
                </c:pt>
                <c:pt idx="11235">
                  <c:v>0.28822916666103998</c:v>
                </c:pt>
                <c:pt idx="11236">
                  <c:v>0.28825231481459901</c:v>
                </c:pt>
                <c:pt idx="11237">
                  <c:v>0.28827546296088302</c:v>
                </c:pt>
                <c:pt idx="11238">
                  <c:v>0.28829861110716598</c:v>
                </c:pt>
                <c:pt idx="11239">
                  <c:v>0.28832175925344899</c:v>
                </c:pt>
                <c:pt idx="11240">
                  <c:v>0.28835648147651199</c:v>
                </c:pt>
                <c:pt idx="11241">
                  <c:v>0.28837962962279601</c:v>
                </c:pt>
                <c:pt idx="11242">
                  <c:v>0.28840277777635498</c:v>
                </c:pt>
                <c:pt idx="11243">
                  <c:v>0.28842592592263799</c:v>
                </c:pt>
                <c:pt idx="11244">
                  <c:v>0.28846064814570099</c:v>
                </c:pt>
                <c:pt idx="11245">
                  <c:v>0.28848379629198501</c:v>
                </c:pt>
                <c:pt idx="11246">
                  <c:v>0.28850694443826802</c:v>
                </c:pt>
                <c:pt idx="11247">
                  <c:v>0.28853009259182699</c:v>
                </c:pt>
                <c:pt idx="11248">
                  <c:v>0.28855324073811101</c:v>
                </c:pt>
                <c:pt idx="11249">
                  <c:v>0.288587962961174</c:v>
                </c:pt>
                <c:pt idx="11250">
                  <c:v>0.28861111110745702</c:v>
                </c:pt>
                <c:pt idx="11251">
                  <c:v>0.28863425925373998</c:v>
                </c:pt>
                <c:pt idx="11252">
                  <c:v>0.2886574074073</c:v>
                </c:pt>
                <c:pt idx="11253">
                  <c:v>0.28868055555358302</c:v>
                </c:pt>
                <c:pt idx="11254">
                  <c:v>0.28870370369986598</c:v>
                </c:pt>
                <c:pt idx="11255">
                  <c:v>0.28873842592292898</c:v>
                </c:pt>
                <c:pt idx="11256">
                  <c:v>0.28876157406921299</c:v>
                </c:pt>
                <c:pt idx="11257">
                  <c:v>0.288784722215496</c:v>
                </c:pt>
                <c:pt idx="11258">
                  <c:v>0.28880787036905498</c:v>
                </c:pt>
                <c:pt idx="11259">
                  <c:v>0.28883101851533899</c:v>
                </c:pt>
                <c:pt idx="11260">
                  <c:v>0.28886574073840199</c:v>
                </c:pt>
                <c:pt idx="11261">
                  <c:v>0.288888888884685</c:v>
                </c:pt>
                <c:pt idx="11262">
                  <c:v>0.28891203703096802</c:v>
                </c:pt>
                <c:pt idx="11263">
                  <c:v>0.28893518518452799</c:v>
                </c:pt>
                <c:pt idx="11264">
                  <c:v>0.28896990740031497</c:v>
                </c:pt>
                <c:pt idx="11265">
                  <c:v>0.288993055553874</c:v>
                </c:pt>
                <c:pt idx="11266">
                  <c:v>0.28901620370015701</c:v>
                </c:pt>
                <c:pt idx="11267">
                  <c:v>0.28903935184644097</c:v>
                </c:pt>
                <c:pt idx="11268">
                  <c:v>0.2890625</c:v>
                </c:pt>
                <c:pt idx="11269">
                  <c:v>0.28909722221578699</c:v>
                </c:pt>
                <c:pt idx="11270">
                  <c:v>0.28912037036934601</c:v>
                </c:pt>
                <c:pt idx="11271">
                  <c:v>0.28914351851563003</c:v>
                </c:pt>
                <c:pt idx="11272">
                  <c:v>0.28916666666191299</c:v>
                </c:pt>
                <c:pt idx="11273">
                  <c:v>0.289189814808196</c:v>
                </c:pt>
                <c:pt idx="11274">
                  <c:v>0.28921296296175603</c:v>
                </c:pt>
                <c:pt idx="11275">
                  <c:v>0.28924768518481903</c:v>
                </c:pt>
                <c:pt idx="11276">
                  <c:v>0.28927083333110198</c:v>
                </c:pt>
                <c:pt idx="11277">
                  <c:v>0.289293981477385</c:v>
                </c:pt>
                <c:pt idx="11278">
                  <c:v>0.28931712962366901</c:v>
                </c:pt>
                <c:pt idx="11279">
                  <c:v>0.28934027777722798</c:v>
                </c:pt>
                <c:pt idx="11280">
                  <c:v>0.28937499999301503</c:v>
                </c:pt>
                <c:pt idx="11281">
                  <c:v>0.289398148146574</c:v>
                </c:pt>
                <c:pt idx="11282">
                  <c:v>0.28942129629285801</c:v>
                </c:pt>
                <c:pt idx="11283">
                  <c:v>0.28944444443914102</c:v>
                </c:pt>
                <c:pt idx="11284">
                  <c:v>0.28946759258542398</c:v>
                </c:pt>
                <c:pt idx="11285">
                  <c:v>0.28950231480848698</c:v>
                </c:pt>
                <c:pt idx="11286">
                  <c:v>0.28952546296204701</c:v>
                </c:pt>
                <c:pt idx="11287">
                  <c:v>0.28954861110833002</c:v>
                </c:pt>
                <c:pt idx="11288">
                  <c:v>0.28957175925461398</c:v>
                </c:pt>
                <c:pt idx="11289">
                  <c:v>0.28959490740089699</c:v>
                </c:pt>
                <c:pt idx="11290">
                  <c:v>0.28961805555445602</c:v>
                </c:pt>
                <c:pt idx="11291">
                  <c:v>0.28965277777751902</c:v>
                </c:pt>
                <c:pt idx="11292">
                  <c:v>0.28967592592380198</c:v>
                </c:pt>
                <c:pt idx="11293">
                  <c:v>0.28969907407008599</c:v>
                </c:pt>
                <c:pt idx="11294">
                  <c:v>0.28972222221636901</c:v>
                </c:pt>
                <c:pt idx="11295">
                  <c:v>0.28974537036992798</c:v>
                </c:pt>
                <c:pt idx="11296">
                  <c:v>0.28978009258571502</c:v>
                </c:pt>
                <c:pt idx="11297">
                  <c:v>0.28980324073927499</c:v>
                </c:pt>
                <c:pt idx="11298">
                  <c:v>0.28982638888555801</c:v>
                </c:pt>
                <c:pt idx="11299">
                  <c:v>0.28984953703184102</c:v>
                </c:pt>
                <c:pt idx="11300">
                  <c:v>0.28987268517812498</c:v>
                </c:pt>
                <c:pt idx="11301">
                  <c:v>0.28990740740118798</c:v>
                </c:pt>
                <c:pt idx="11302">
                  <c:v>0.289930555554747</c:v>
                </c:pt>
                <c:pt idx="11303">
                  <c:v>0.28995370370103002</c:v>
                </c:pt>
                <c:pt idx="11304">
                  <c:v>0.28997685184731398</c:v>
                </c:pt>
                <c:pt idx="11305">
                  <c:v>0.28999999999359699</c:v>
                </c:pt>
                <c:pt idx="11306">
                  <c:v>0.29002314814715602</c:v>
                </c:pt>
                <c:pt idx="11307">
                  <c:v>0.29005787037021902</c:v>
                </c:pt>
                <c:pt idx="11308">
                  <c:v>0.29008101851650298</c:v>
                </c:pt>
                <c:pt idx="11309">
                  <c:v>0.29010416666278599</c:v>
                </c:pt>
                <c:pt idx="11310">
                  <c:v>0.29012731480907</c:v>
                </c:pt>
                <c:pt idx="11311">
                  <c:v>0.29015046296262897</c:v>
                </c:pt>
                <c:pt idx="11312">
                  <c:v>0.29018518517841602</c:v>
                </c:pt>
                <c:pt idx="11313">
                  <c:v>0.29020833333197499</c:v>
                </c:pt>
                <c:pt idx="11314">
                  <c:v>0.290231481478258</c:v>
                </c:pt>
                <c:pt idx="11315">
                  <c:v>0.29025462962454202</c:v>
                </c:pt>
                <c:pt idx="11316">
                  <c:v>0.29027777777082497</c:v>
                </c:pt>
                <c:pt idx="11317">
                  <c:v>0.290300925924385</c:v>
                </c:pt>
                <c:pt idx="11318">
                  <c:v>0.290335648147448</c:v>
                </c:pt>
                <c:pt idx="11319">
                  <c:v>0.29035879629373101</c:v>
                </c:pt>
                <c:pt idx="11320">
                  <c:v>0.29038194444001397</c:v>
                </c:pt>
                <c:pt idx="11321">
                  <c:v>0.29040509258629799</c:v>
                </c:pt>
                <c:pt idx="11322">
                  <c:v>0.29042824073985701</c:v>
                </c:pt>
                <c:pt idx="11323">
                  <c:v>0.29046296296292001</c:v>
                </c:pt>
                <c:pt idx="11324">
                  <c:v>0.29048611110920303</c:v>
                </c:pt>
                <c:pt idx="11325">
                  <c:v>0.29050925925548698</c:v>
                </c:pt>
                <c:pt idx="11326">
                  <c:v>0.29053240740177</c:v>
                </c:pt>
                <c:pt idx="11327">
                  <c:v>0.29055555555532903</c:v>
                </c:pt>
                <c:pt idx="11328">
                  <c:v>0.29057870370161298</c:v>
                </c:pt>
                <c:pt idx="11329">
                  <c:v>0.29061342592467598</c:v>
                </c:pt>
                <c:pt idx="11330">
                  <c:v>0.290636574070959</c:v>
                </c:pt>
                <c:pt idx="11331">
                  <c:v>0.29065972221724201</c:v>
                </c:pt>
                <c:pt idx="11332">
                  <c:v>0.29068287036352602</c:v>
                </c:pt>
                <c:pt idx="11333">
                  <c:v>0.290706018517085</c:v>
                </c:pt>
                <c:pt idx="11334">
                  <c:v>0.290740740740148</c:v>
                </c:pt>
                <c:pt idx="11335">
                  <c:v>0.29076388888643101</c:v>
                </c:pt>
                <c:pt idx="11336">
                  <c:v>0.29078703703271502</c:v>
                </c:pt>
                <c:pt idx="11337">
                  <c:v>0.29081018517899798</c:v>
                </c:pt>
                <c:pt idx="11338">
                  <c:v>0.29083333333255701</c:v>
                </c:pt>
                <c:pt idx="11339">
                  <c:v>0.29085648147884102</c:v>
                </c:pt>
                <c:pt idx="11340">
                  <c:v>0.29089120370190402</c:v>
                </c:pt>
                <c:pt idx="11341">
                  <c:v>0.29091435184818698</c:v>
                </c:pt>
                <c:pt idx="11342">
                  <c:v>0.29093749999446999</c:v>
                </c:pt>
                <c:pt idx="11343">
                  <c:v>0.29096064814803002</c:v>
                </c:pt>
                <c:pt idx="11344">
                  <c:v>0.29098379629431298</c:v>
                </c:pt>
                <c:pt idx="11345">
                  <c:v>0.29101851851737598</c:v>
                </c:pt>
                <c:pt idx="11346">
                  <c:v>0.29104166666365899</c:v>
                </c:pt>
                <c:pt idx="11347">
                  <c:v>0.29106481480994301</c:v>
                </c:pt>
                <c:pt idx="11348">
                  <c:v>0.29108796295622602</c:v>
                </c:pt>
                <c:pt idx="11349">
                  <c:v>0.29111111110978499</c:v>
                </c:pt>
                <c:pt idx="11350">
                  <c:v>0.29113425925606901</c:v>
                </c:pt>
                <c:pt idx="11351">
                  <c:v>0.29116898147913201</c:v>
                </c:pt>
                <c:pt idx="11352">
                  <c:v>0.29119212962541502</c:v>
                </c:pt>
                <c:pt idx="11353">
                  <c:v>0.29121527777169798</c:v>
                </c:pt>
                <c:pt idx="11354">
                  <c:v>0.291238425925258</c:v>
                </c:pt>
                <c:pt idx="11355">
                  <c:v>0.29126157407154102</c:v>
                </c:pt>
                <c:pt idx="11356">
                  <c:v>0.29129629629460402</c:v>
                </c:pt>
                <c:pt idx="11357">
                  <c:v>0.29131944444088698</c:v>
                </c:pt>
                <c:pt idx="11358">
                  <c:v>0.29134259258717099</c:v>
                </c:pt>
                <c:pt idx="11359">
                  <c:v>0.29136574074073002</c:v>
                </c:pt>
                <c:pt idx="11360">
                  <c:v>0.29138888888701298</c:v>
                </c:pt>
                <c:pt idx="11361">
                  <c:v>0.29142361111007598</c:v>
                </c:pt>
                <c:pt idx="11362">
                  <c:v>0.29144675925635999</c:v>
                </c:pt>
                <c:pt idx="11363">
                  <c:v>0.291469907402643</c:v>
                </c:pt>
                <c:pt idx="11364">
                  <c:v>0.29149305554892602</c:v>
                </c:pt>
                <c:pt idx="11365">
                  <c:v>0.29151620370248599</c:v>
                </c:pt>
                <c:pt idx="11366">
                  <c:v>0.291539351848769</c:v>
                </c:pt>
                <c:pt idx="11367">
                  <c:v>0.291574074071832</c:v>
                </c:pt>
                <c:pt idx="11368">
                  <c:v>0.29159722221811502</c:v>
                </c:pt>
                <c:pt idx="11369">
                  <c:v>0.29162037036439897</c:v>
                </c:pt>
                <c:pt idx="11370">
                  <c:v>0.291643518517958</c:v>
                </c:pt>
                <c:pt idx="11371">
                  <c:v>0.29167824073374499</c:v>
                </c:pt>
                <c:pt idx="11372">
                  <c:v>0.29170138888730401</c:v>
                </c:pt>
                <c:pt idx="11373">
                  <c:v>0.29173611111036701</c:v>
                </c:pt>
                <c:pt idx="11374">
                  <c:v>0.29175925925665103</c:v>
                </c:pt>
                <c:pt idx="11375">
                  <c:v>0.29178240740293399</c:v>
                </c:pt>
                <c:pt idx="11376">
                  <c:v>0.291805555549217</c:v>
                </c:pt>
                <c:pt idx="11377">
                  <c:v>0.29182870370277703</c:v>
                </c:pt>
                <c:pt idx="11378">
                  <c:v>0.29185185184905998</c:v>
                </c:pt>
                <c:pt idx="11379">
                  <c:v>0.29188657407212298</c:v>
                </c:pt>
                <c:pt idx="11380">
                  <c:v>0.291909722218406</c:v>
                </c:pt>
                <c:pt idx="11381">
                  <c:v>0.29193287036469001</c:v>
                </c:pt>
                <c:pt idx="11382">
                  <c:v>0.29195601851824898</c:v>
                </c:pt>
                <c:pt idx="11383">
                  <c:v>0.291979166664532</c:v>
                </c:pt>
                <c:pt idx="11384">
                  <c:v>0.29200231481081601</c:v>
                </c:pt>
                <c:pt idx="11385">
                  <c:v>0.29203703703387901</c:v>
                </c:pt>
                <c:pt idx="11386">
                  <c:v>0.29206018518016202</c:v>
                </c:pt>
                <c:pt idx="11387">
                  <c:v>0.29208333332644598</c:v>
                </c:pt>
                <c:pt idx="11388">
                  <c:v>0.29210648148000501</c:v>
                </c:pt>
                <c:pt idx="11389">
                  <c:v>0.29212962962628802</c:v>
                </c:pt>
                <c:pt idx="11390">
                  <c:v>0.29215277777257198</c:v>
                </c:pt>
                <c:pt idx="11391">
                  <c:v>0.29218749999563498</c:v>
                </c:pt>
                <c:pt idx="11392">
                  <c:v>0.29221064814191799</c:v>
                </c:pt>
                <c:pt idx="11393">
                  <c:v>0.29223379629547702</c:v>
                </c:pt>
                <c:pt idx="11394">
                  <c:v>0.29225694444175998</c:v>
                </c:pt>
                <c:pt idx="11395">
                  <c:v>0.29228009258804399</c:v>
                </c:pt>
                <c:pt idx="11396">
                  <c:v>0.29231481481110699</c:v>
                </c:pt>
                <c:pt idx="11397">
                  <c:v>0.29233796295739001</c:v>
                </c:pt>
                <c:pt idx="11398">
                  <c:v>0.29236111111094898</c:v>
                </c:pt>
                <c:pt idx="11399">
                  <c:v>0.29238425925723299</c:v>
                </c:pt>
                <c:pt idx="11400">
                  <c:v>0.29240740740351601</c:v>
                </c:pt>
                <c:pt idx="11401">
                  <c:v>0.29243055554979902</c:v>
                </c:pt>
                <c:pt idx="11402">
                  <c:v>0.29246527777286302</c:v>
                </c:pt>
                <c:pt idx="11403">
                  <c:v>0.29248842591914598</c:v>
                </c:pt>
                <c:pt idx="11404">
                  <c:v>0.29251157407270501</c:v>
                </c:pt>
                <c:pt idx="11405">
                  <c:v>0.29253472221898802</c:v>
                </c:pt>
                <c:pt idx="11406">
                  <c:v>0.29256944444205102</c:v>
                </c:pt>
                <c:pt idx="11407">
                  <c:v>0.29259259258833498</c:v>
                </c:pt>
                <c:pt idx="11408">
                  <c:v>0.29261574073461799</c:v>
                </c:pt>
                <c:pt idx="11409">
                  <c:v>0.29263888888817702</c:v>
                </c:pt>
                <c:pt idx="11410">
                  <c:v>0.29266203703446098</c:v>
                </c:pt>
                <c:pt idx="11411">
                  <c:v>0.29269675925752398</c:v>
                </c:pt>
                <c:pt idx="11412">
                  <c:v>0.29271990740380699</c:v>
                </c:pt>
                <c:pt idx="11413">
                  <c:v>0.29274305555009</c:v>
                </c:pt>
                <c:pt idx="11414">
                  <c:v>0.29276620370364997</c:v>
                </c:pt>
                <c:pt idx="11415">
                  <c:v>0.29278935184993299</c:v>
                </c:pt>
                <c:pt idx="11416">
                  <c:v>0.292812499996217</c:v>
                </c:pt>
                <c:pt idx="11417">
                  <c:v>0.29284722221928</c:v>
                </c:pt>
                <c:pt idx="11418">
                  <c:v>0.29287037036556302</c:v>
                </c:pt>
                <c:pt idx="11419">
                  <c:v>0.29289351851184597</c:v>
                </c:pt>
                <c:pt idx="11420">
                  <c:v>0.292916666665406</c:v>
                </c:pt>
                <c:pt idx="11421">
                  <c:v>0.29293981481168901</c:v>
                </c:pt>
                <c:pt idx="11422">
                  <c:v>0.29297453703475201</c:v>
                </c:pt>
                <c:pt idx="11423">
                  <c:v>0.29299768518103497</c:v>
                </c:pt>
                <c:pt idx="11424">
                  <c:v>0.29302083332731899</c:v>
                </c:pt>
                <c:pt idx="11425">
                  <c:v>0.29304398148087801</c:v>
                </c:pt>
                <c:pt idx="11426">
                  <c:v>0.29306712962716103</c:v>
                </c:pt>
                <c:pt idx="11427">
                  <c:v>0.29309027777344498</c:v>
                </c:pt>
                <c:pt idx="11428">
                  <c:v>0.29312499999650798</c:v>
                </c:pt>
                <c:pt idx="11429">
                  <c:v>0.293148148142791</c:v>
                </c:pt>
                <c:pt idx="11430">
                  <c:v>0.29317129629635003</c:v>
                </c:pt>
                <c:pt idx="11431">
                  <c:v>0.29319444444263398</c:v>
                </c:pt>
                <c:pt idx="11432">
                  <c:v>0.293217592588917</c:v>
                </c:pt>
                <c:pt idx="11433">
                  <c:v>0.29325231481198</c:v>
                </c:pt>
                <c:pt idx="11434">
                  <c:v>0.29327546295826301</c:v>
                </c:pt>
                <c:pt idx="11435">
                  <c:v>0.29329861110454702</c:v>
                </c:pt>
                <c:pt idx="11436">
                  <c:v>0.293321759258106</c:v>
                </c:pt>
                <c:pt idx="11437">
                  <c:v>0.29334490740438901</c:v>
                </c:pt>
                <c:pt idx="11438">
                  <c:v>0.29336805555067302</c:v>
                </c:pt>
                <c:pt idx="11439">
                  <c:v>0.29339120369695598</c:v>
                </c:pt>
                <c:pt idx="11440">
                  <c:v>0.29342592592001898</c:v>
                </c:pt>
                <c:pt idx="11441">
                  <c:v>0.29344907407357801</c:v>
                </c:pt>
                <c:pt idx="11442">
                  <c:v>0.29347222221986202</c:v>
                </c:pt>
                <c:pt idx="11443">
                  <c:v>0.29349537036614498</c:v>
                </c:pt>
                <c:pt idx="11444">
                  <c:v>0.29351851851242799</c:v>
                </c:pt>
                <c:pt idx="11445">
                  <c:v>0.29355324073549099</c:v>
                </c:pt>
                <c:pt idx="11446">
                  <c:v>0.29357638888177501</c:v>
                </c:pt>
                <c:pt idx="11447">
                  <c:v>0.29359953703533398</c:v>
                </c:pt>
                <c:pt idx="11448">
                  <c:v>0.29362268518161699</c:v>
                </c:pt>
                <c:pt idx="11449">
                  <c:v>0.29364583332790101</c:v>
                </c:pt>
                <c:pt idx="11450">
                  <c:v>0.29366898148145998</c:v>
                </c:pt>
                <c:pt idx="11451">
                  <c:v>0.29369212962774299</c:v>
                </c:pt>
                <c:pt idx="11452">
                  <c:v>0.29372685185080599</c:v>
                </c:pt>
                <c:pt idx="11453">
                  <c:v>0.29374999999709001</c:v>
                </c:pt>
                <c:pt idx="11454">
                  <c:v>0.29377314814337302</c:v>
                </c:pt>
                <c:pt idx="11455">
                  <c:v>0.29379629628965598</c:v>
                </c:pt>
                <c:pt idx="11456">
                  <c:v>0.293819444443216</c:v>
                </c:pt>
                <c:pt idx="11457">
                  <c:v>0.293854166666279</c:v>
                </c:pt>
                <c:pt idx="11458">
                  <c:v>0.29387731481256202</c:v>
                </c:pt>
                <c:pt idx="11459">
                  <c:v>0.29390046295884498</c:v>
                </c:pt>
                <c:pt idx="11460">
                  <c:v>0.29392361110512899</c:v>
                </c:pt>
                <c:pt idx="11461">
                  <c:v>0.29394675925868802</c:v>
                </c:pt>
                <c:pt idx="11462">
                  <c:v>0.293981481474475</c:v>
                </c:pt>
                <c:pt idx="11463">
                  <c:v>0.29400462962803398</c:v>
                </c:pt>
                <c:pt idx="11464">
                  <c:v>0.29402777777431799</c:v>
                </c:pt>
                <c:pt idx="11465">
                  <c:v>0.294050925920601</c:v>
                </c:pt>
                <c:pt idx="11466">
                  <c:v>0.29407407407415997</c:v>
                </c:pt>
                <c:pt idx="11467">
                  <c:v>0.29410879628994702</c:v>
                </c:pt>
                <c:pt idx="11468">
                  <c:v>0.29413194444350699</c:v>
                </c:pt>
                <c:pt idx="11469">
                  <c:v>0.29415509258979</c:v>
                </c:pt>
                <c:pt idx="11470">
                  <c:v>0.29417824073607302</c:v>
                </c:pt>
                <c:pt idx="11471">
                  <c:v>0.29420138888235697</c:v>
                </c:pt>
                <c:pt idx="11472">
                  <c:v>0.29423611110541997</c:v>
                </c:pt>
                <c:pt idx="11473">
                  <c:v>0.294259259258979</c:v>
                </c:pt>
                <c:pt idx="11474">
                  <c:v>0.29428240740526201</c:v>
                </c:pt>
                <c:pt idx="11475">
                  <c:v>0.29430555555154603</c:v>
                </c:pt>
                <c:pt idx="11476">
                  <c:v>0.29432870369782899</c:v>
                </c:pt>
                <c:pt idx="11477">
                  <c:v>0.29435185185138801</c:v>
                </c:pt>
                <c:pt idx="11478">
                  <c:v>0.294386574067175</c:v>
                </c:pt>
                <c:pt idx="11479">
                  <c:v>0.29440972222073503</c:v>
                </c:pt>
                <c:pt idx="11480">
                  <c:v>0.29443287036701798</c:v>
                </c:pt>
                <c:pt idx="11481">
                  <c:v>0.294456018513301</c:v>
                </c:pt>
                <c:pt idx="11482">
                  <c:v>0.29447916665958501</c:v>
                </c:pt>
                <c:pt idx="11483">
                  <c:v>0.29451388888264801</c:v>
                </c:pt>
                <c:pt idx="11484">
                  <c:v>0.29453703703620698</c:v>
                </c:pt>
                <c:pt idx="11485">
                  <c:v>0.29456018518249</c:v>
                </c:pt>
                <c:pt idx="11486">
                  <c:v>0.29458333332877401</c:v>
                </c:pt>
                <c:pt idx="11487">
                  <c:v>0.29460648147505702</c:v>
                </c:pt>
                <c:pt idx="11488">
                  <c:v>0.29464120369812002</c:v>
                </c:pt>
                <c:pt idx="11489">
                  <c:v>0.294664351851679</c:v>
                </c:pt>
                <c:pt idx="11490">
                  <c:v>0.29468749999796301</c:v>
                </c:pt>
                <c:pt idx="11491">
                  <c:v>0.29471064814424602</c:v>
                </c:pt>
                <c:pt idx="11492">
                  <c:v>0.29473379629052898</c:v>
                </c:pt>
                <c:pt idx="11493">
                  <c:v>0.29475694444408901</c:v>
                </c:pt>
                <c:pt idx="11494">
                  <c:v>0.29479166665987599</c:v>
                </c:pt>
                <c:pt idx="11495">
                  <c:v>0.29481481481343502</c:v>
                </c:pt>
                <c:pt idx="11496">
                  <c:v>0.29483796295971798</c:v>
                </c:pt>
                <c:pt idx="11497">
                  <c:v>0.29486111110600199</c:v>
                </c:pt>
                <c:pt idx="11498">
                  <c:v>0.29489583332906499</c:v>
                </c:pt>
                <c:pt idx="11499">
                  <c:v>0.29491898147534801</c:v>
                </c:pt>
                <c:pt idx="11500">
                  <c:v>0.29494212962890698</c:v>
                </c:pt>
                <c:pt idx="11501">
                  <c:v>0.29496527777519099</c:v>
                </c:pt>
                <c:pt idx="11502">
                  <c:v>0.29498842592147401</c:v>
                </c:pt>
                <c:pt idx="11503">
                  <c:v>0.29502314814453701</c:v>
                </c:pt>
                <c:pt idx="11504">
                  <c:v>0.29504629629082002</c:v>
                </c:pt>
                <c:pt idx="11505">
                  <c:v>0.29506944444437999</c:v>
                </c:pt>
                <c:pt idx="11506">
                  <c:v>0.29509259259066301</c:v>
                </c:pt>
                <c:pt idx="11507">
                  <c:v>0.29511574073694602</c:v>
                </c:pt>
                <c:pt idx="11508">
                  <c:v>0.29513888888322998</c:v>
                </c:pt>
                <c:pt idx="11509">
                  <c:v>0.29517361110629298</c:v>
                </c:pt>
                <c:pt idx="11510">
                  <c:v>0.29519675925257599</c:v>
                </c:pt>
                <c:pt idx="11511">
                  <c:v>0.29521990740613502</c:v>
                </c:pt>
                <c:pt idx="11512">
                  <c:v>0.29524305555241898</c:v>
                </c:pt>
                <c:pt idx="11513">
                  <c:v>0.29526620369870199</c:v>
                </c:pt>
                <c:pt idx="11514">
                  <c:v>0.29530092592176499</c:v>
                </c:pt>
                <c:pt idx="11515">
                  <c:v>0.295324074068049</c:v>
                </c:pt>
                <c:pt idx="11516">
                  <c:v>0.29534722222160797</c:v>
                </c:pt>
                <c:pt idx="11517">
                  <c:v>0.29537037036789099</c:v>
                </c:pt>
                <c:pt idx="11518">
                  <c:v>0.295393518514174</c:v>
                </c:pt>
                <c:pt idx="11519">
                  <c:v>0.295428240737238</c:v>
                </c:pt>
                <c:pt idx="11520">
                  <c:v>0.29545138888352102</c:v>
                </c:pt>
                <c:pt idx="11521">
                  <c:v>0.29547453703707999</c:v>
                </c:pt>
                <c:pt idx="11522">
                  <c:v>0.295497685183364</c:v>
                </c:pt>
                <c:pt idx="11523">
                  <c:v>0.29552083332964701</c:v>
                </c:pt>
                <c:pt idx="11524">
                  <c:v>0.29554398147592997</c:v>
                </c:pt>
                <c:pt idx="11525">
                  <c:v>0.29557870369899297</c:v>
                </c:pt>
                <c:pt idx="11526">
                  <c:v>0.29560185184527699</c:v>
                </c:pt>
                <c:pt idx="11527">
                  <c:v>0.29562499999883601</c:v>
                </c:pt>
                <c:pt idx="11528">
                  <c:v>0.29564814814511903</c:v>
                </c:pt>
                <c:pt idx="11529">
                  <c:v>0.29567129629140299</c:v>
                </c:pt>
                <c:pt idx="11530">
                  <c:v>0.295694444437686</c:v>
                </c:pt>
                <c:pt idx="11531">
                  <c:v>0.295729166660749</c:v>
                </c:pt>
                <c:pt idx="11532">
                  <c:v>0.29575231481430803</c:v>
                </c:pt>
                <c:pt idx="11533">
                  <c:v>0.29577546296059198</c:v>
                </c:pt>
                <c:pt idx="11534">
                  <c:v>0.295798611106875</c:v>
                </c:pt>
                <c:pt idx="11535">
                  <c:v>0.29582175925315801</c:v>
                </c:pt>
                <c:pt idx="11536">
                  <c:v>0.29584490740671798</c:v>
                </c:pt>
                <c:pt idx="11537">
                  <c:v>0.29587962962250502</c:v>
                </c:pt>
                <c:pt idx="11538">
                  <c:v>0.295902777776064</c:v>
                </c:pt>
                <c:pt idx="11539">
                  <c:v>0.29592592592234701</c:v>
                </c:pt>
                <c:pt idx="11540">
                  <c:v>0.29594907406863102</c:v>
                </c:pt>
                <c:pt idx="11541">
                  <c:v>0.29597222222219</c:v>
                </c:pt>
                <c:pt idx="11542">
                  <c:v>0.29600694443797698</c:v>
                </c:pt>
                <c:pt idx="11543">
                  <c:v>0.29603009259153601</c:v>
                </c:pt>
                <c:pt idx="11544">
                  <c:v>0.29605324073782002</c:v>
                </c:pt>
                <c:pt idx="11545">
                  <c:v>0.29607638888410298</c:v>
                </c:pt>
                <c:pt idx="11546">
                  <c:v>0.296099537030386</c:v>
                </c:pt>
                <c:pt idx="11547">
                  <c:v>0.29613425925344899</c:v>
                </c:pt>
                <c:pt idx="11548">
                  <c:v>0.29615740740700902</c:v>
                </c:pt>
                <c:pt idx="11549">
                  <c:v>0.29618055555329198</c:v>
                </c:pt>
                <c:pt idx="11550">
                  <c:v>0.29620370369957499</c:v>
                </c:pt>
                <c:pt idx="11551">
                  <c:v>0.29622685184585901</c:v>
                </c:pt>
                <c:pt idx="11552">
                  <c:v>0.29624999999941798</c:v>
                </c:pt>
                <c:pt idx="11553">
                  <c:v>0.29628472221520502</c:v>
                </c:pt>
                <c:pt idx="11554">
                  <c:v>0.29630787036876399</c:v>
                </c:pt>
                <c:pt idx="11555">
                  <c:v>0.29633101851504801</c:v>
                </c:pt>
                <c:pt idx="11556">
                  <c:v>0.29635416666133102</c:v>
                </c:pt>
                <c:pt idx="11557">
                  <c:v>0.29637731481488999</c:v>
                </c:pt>
                <c:pt idx="11558">
                  <c:v>0.29641203703067698</c:v>
                </c:pt>
                <c:pt idx="11559">
                  <c:v>0.296435185184237</c:v>
                </c:pt>
                <c:pt idx="11560">
                  <c:v>0.29645833333052002</c:v>
                </c:pt>
                <c:pt idx="11561">
                  <c:v>0.29648148147680298</c:v>
                </c:pt>
                <c:pt idx="11562">
                  <c:v>0.29650462962308699</c:v>
                </c:pt>
                <c:pt idx="11563">
                  <c:v>0.29652777777664602</c:v>
                </c:pt>
                <c:pt idx="11564">
                  <c:v>0.29656249999970902</c:v>
                </c:pt>
                <c:pt idx="11565">
                  <c:v>0.29658564814599198</c:v>
                </c:pt>
                <c:pt idx="11566">
                  <c:v>0.29660879629227599</c:v>
                </c:pt>
                <c:pt idx="11567">
                  <c:v>0.296631944438559</c:v>
                </c:pt>
                <c:pt idx="11568">
                  <c:v>0.29665509259211797</c:v>
                </c:pt>
                <c:pt idx="11569">
                  <c:v>0.29668981480790502</c:v>
                </c:pt>
                <c:pt idx="11570">
                  <c:v>0.29671296296146499</c:v>
                </c:pt>
                <c:pt idx="11571">
                  <c:v>0.296736111107748</c:v>
                </c:pt>
                <c:pt idx="11572">
                  <c:v>0.29675925925403102</c:v>
                </c:pt>
                <c:pt idx="11573">
                  <c:v>0.29678240740031497</c:v>
                </c:pt>
                <c:pt idx="11574">
                  <c:v>0.29681712962337797</c:v>
                </c:pt>
                <c:pt idx="11575">
                  <c:v>0.296840277776937</c:v>
                </c:pt>
                <c:pt idx="11576">
                  <c:v>0.29686342592322001</c:v>
                </c:pt>
                <c:pt idx="11577">
                  <c:v>0.29688657406950397</c:v>
                </c:pt>
                <c:pt idx="11578">
                  <c:v>0.29690972221578699</c:v>
                </c:pt>
                <c:pt idx="11579">
                  <c:v>0.29693287036934601</c:v>
                </c:pt>
                <c:pt idx="11580">
                  <c:v>0.29696759259240901</c:v>
                </c:pt>
                <c:pt idx="11581">
                  <c:v>0.29699074073869303</c:v>
                </c:pt>
                <c:pt idx="11582">
                  <c:v>0.29701388888497599</c:v>
                </c:pt>
                <c:pt idx="11583">
                  <c:v>0.297037037031259</c:v>
                </c:pt>
                <c:pt idx="11584">
                  <c:v>0.29706018518481903</c:v>
                </c:pt>
                <c:pt idx="11585">
                  <c:v>0.29709490740060601</c:v>
                </c:pt>
                <c:pt idx="11586">
                  <c:v>0.29711805555416498</c:v>
                </c:pt>
                <c:pt idx="11587">
                  <c:v>0.297141203700448</c:v>
                </c:pt>
                <c:pt idx="11588">
                  <c:v>0.29716435184673201</c:v>
                </c:pt>
                <c:pt idx="11589">
                  <c:v>0.29719907406979501</c:v>
                </c:pt>
                <c:pt idx="11590">
                  <c:v>0.29722222221607802</c:v>
                </c:pt>
                <c:pt idx="11591">
                  <c:v>0.297245370369637</c:v>
                </c:pt>
                <c:pt idx="11592">
                  <c:v>0.29726851851592101</c:v>
                </c:pt>
                <c:pt idx="11593">
                  <c:v>0.29729166666220402</c:v>
                </c:pt>
                <c:pt idx="11594">
                  <c:v>0.29731481480848798</c:v>
                </c:pt>
                <c:pt idx="11595">
                  <c:v>0.29734953703154998</c:v>
                </c:pt>
                <c:pt idx="11596">
                  <c:v>0.29737268518511001</c:v>
                </c:pt>
                <c:pt idx="11597">
                  <c:v>0.29739583333139302</c:v>
                </c:pt>
                <c:pt idx="11598">
                  <c:v>0.29741898147767698</c:v>
                </c:pt>
                <c:pt idx="11599">
                  <c:v>0.29744212962395999</c:v>
                </c:pt>
                <c:pt idx="11600">
                  <c:v>0.29747685184702299</c:v>
                </c:pt>
                <c:pt idx="11601">
                  <c:v>0.29749999999330601</c:v>
                </c:pt>
                <c:pt idx="11602">
                  <c:v>0.29752314814686498</c:v>
                </c:pt>
                <c:pt idx="11603">
                  <c:v>0.29754629629314899</c:v>
                </c:pt>
                <c:pt idx="11604">
                  <c:v>0.29756944443943201</c:v>
                </c:pt>
                <c:pt idx="11605">
                  <c:v>0.29759259258571502</c:v>
                </c:pt>
                <c:pt idx="11606">
                  <c:v>0.29762731480877802</c:v>
                </c:pt>
                <c:pt idx="11607">
                  <c:v>0.29765046296233799</c:v>
                </c:pt>
                <c:pt idx="11608">
                  <c:v>0.29767361110862101</c:v>
                </c:pt>
                <c:pt idx="11609">
                  <c:v>0.29769675925490402</c:v>
                </c:pt>
                <c:pt idx="11610">
                  <c:v>0.29771990740118798</c:v>
                </c:pt>
                <c:pt idx="11611">
                  <c:v>0.297743055554747</c:v>
                </c:pt>
                <c:pt idx="11612">
                  <c:v>0.29777777777781</c:v>
                </c:pt>
                <c:pt idx="11613">
                  <c:v>0.29780092592409402</c:v>
                </c:pt>
                <c:pt idx="11614">
                  <c:v>0.29782407407037698</c:v>
                </c:pt>
                <c:pt idx="11615">
                  <c:v>0.29784722221665999</c:v>
                </c:pt>
                <c:pt idx="11616">
                  <c:v>0.29787037037022002</c:v>
                </c:pt>
                <c:pt idx="11617">
                  <c:v>0.297905092586006</c:v>
                </c:pt>
                <c:pt idx="11618">
                  <c:v>0.29792824073956597</c:v>
                </c:pt>
                <c:pt idx="11619">
                  <c:v>0.29795138888584899</c:v>
                </c:pt>
                <c:pt idx="11620">
                  <c:v>0.297974537032133</c:v>
                </c:pt>
                <c:pt idx="11621">
                  <c:v>0.29799768517841602</c:v>
                </c:pt>
                <c:pt idx="11622">
                  <c:v>0.29802083333197499</c:v>
                </c:pt>
                <c:pt idx="11623">
                  <c:v>0.29805555555503799</c:v>
                </c:pt>
                <c:pt idx="11624">
                  <c:v>0.298078703701322</c:v>
                </c:pt>
                <c:pt idx="11625">
                  <c:v>0.29810185184760501</c:v>
                </c:pt>
                <c:pt idx="11626">
                  <c:v>0.29812499999388797</c:v>
                </c:pt>
                <c:pt idx="11627">
                  <c:v>0.298148148147448</c:v>
                </c:pt>
                <c:pt idx="11628">
                  <c:v>0.29818287036323499</c:v>
                </c:pt>
                <c:pt idx="11629">
                  <c:v>0.29820601851679401</c:v>
                </c:pt>
                <c:pt idx="11630">
                  <c:v>0.29822916666307703</c:v>
                </c:pt>
                <c:pt idx="11631">
                  <c:v>0.29825231480936099</c:v>
                </c:pt>
                <c:pt idx="11632">
                  <c:v>0.29827546296292001</c:v>
                </c:pt>
                <c:pt idx="11633">
                  <c:v>0.29829861110920303</c:v>
                </c:pt>
                <c:pt idx="11634">
                  <c:v>0.29833333333226603</c:v>
                </c:pt>
                <c:pt idx="11635">
                  <c:v>0.29835648147854998</c:v>
                </c:pt>
                <c:pt idx="11636">
                  <c:v>0.298379629624833</c:v>
                </c:pt>
                <c:pt idx="11637">
                  <c:v>0.29840277777111601</c:v>
                </c:pt>
                <c:pt idx="11638">
                  <c:v>0.29842592592467598</c:v>
                </c:pt>
                <c:pt idx="11639">
                  <c:v>0.298449074070959</c:v>
                </c:pt>
                <c:pt idx="11640">
                  <c:v>0.298483796294022</c:v>
                </c:pt>
                <c:pt idx="11641">
                  <c:v>0.29850694444030501</c:v>
                </c:pt>
                <c:pt idx="11642">
                  <c:v>0.29853009258658803</c:v>
                </c:pt>
                <c:pt idx="11643">
                  <c:v>0.298553240740148</c:v>
                </c:pt>
                <c:pt idx="11644">
                  <c:v>0.29857638888643101</c:v>
                </c:pt>
                <c:pt idx="11645">
                  <c:v>0.29859953703271502</c:v>
                </c:pt>
                <c:pt idx="11646">
                  <c:v>0.29863425925577802</c:v>
                </c:pt>
                <c:pt idx="11647">
                  <c:v>0.29865740740206098</c:v>
                </c:pt>
                <c:pt idx="11648">
                  <c:v>0.29868055555562001</c:v>
                </c:pt>
                <c:pt idx="11649">
                  <c:v>0.29870370370190402</c:v>
                </c:pt>
                <c:pt idx="11650">
                  <c:v>0.29872685184818698</c:v>
                </c:pt>
                <c:pt idx="11651">
                  <c:v>0.29874999999446999</c:v>
                </c:pt>
                <c:pt idx="11652">
                  <c:v>0.29878472221753299</c:v>
                </c:pt>
                <c:pt idx="11653">
                  <c:v>0.29880787036381701</c:v>
                </c:pt>
                <c:pt idx="11654">
                  <c:v>0.29883101851737598</c:v>
                </c:pt>
                <c:pt idx="11655">
                  <c:v>0.29885416666365899</c:v>
                </c:pt>
                <c:pt idx="11656">
                  <c:v>0.29887731480994301</c:v>
                </c:pt>
                <c:pt idx="11657">
                  <c:v>0.29890046295622602</c:v>
                </c:pt>
                <c:pt idx="11658">
                  <c:v>0.29893518517928902</c:v>
                </c:pt>
                <c:pt idx="11659">
                  <c:v>0.29895833333284799</c:v>
                </c:pt>
                <c:pt idx="11660">
                  <c:v>0.29898148147913201</c:v>
                </c:pt>
                <c:pt idx="11661">
                  <c:v>0.29900462962541502</c:v>
                </c:pt>
                <c:pt idx="11662">
                  <c:v>0.29902777777169798</c:v>
                </c:pt>
                <c:pt idx="11663">
                  <c:v>0.29906249999476098</c:v>
                </c:pt>
                <c:pt idx="11664">
                  <c:v>0.29908564814104499</c:v>
                </c:pt>
                <c:pt idx="11665">
                  <c:v>0.29910879629460402</c:v>
                </c:pt>
                <c:pt idx="11666">
                  <c:v>0.29913194444088698</c:v>
                </c:pt>
                <c:pt idx="11667">
                  <c:v>0.29915509258717099</c:v>
                </c:pt>
                <c:pt idx="11668">
                  <c:v>0.29917824074073002</c:v>
                </c:pt>
                <c:pt idx="11669">
                  <c:v>0.29920138888701298</c:v>
                </c:pt>
                <c:pt idx="11670">
                  <c:v>0.29923611111007598</c:v>
                </c:pt>
                <c:pt idx="11671">
                  <c:v>0.29925925925635999</c:v>
                </c:pt>
                <c:pt idx="11672">
                  <c:v>0.299282407402643</c:v>
                </c:pt>
                <c:pt idx="11673">
                  <c:v>0.29930555554892602</c:v>
                </c:pt>
                <c:pt idx="11674">
                  <c:v>0.29932870370248599</c:v>
                </c:pt>
                <c:pt idx="11675">
                  <c:v>0.29936342592554899</c:v>
                </c:pt>
                <c:pt idx="11676">
                  <c:v>0.299386574071832</c:v>
                </c:pt>
                <c:pt idx="11677">
                  <c:v>0.29940972221811502</c:v>
                </c:pt>
                <c:pt idx="11678">
                  <c:v>0.29943287036439897</c:v>
                </c:pt>
                <c:pt idx="11679">
                  <c:v>0.299456018517958</c:v>
                </c:pt>
                <c:pt idx="11680">
                  <c:v>0.29947916666424101</c:v>
                </c:pt>
                <c:pt idx="11681">
                  <c:v>0.29951388888730401</c:v>
                </c:pt>
                <c:pt idx="11682">
                  <c:v>0.29953703703358803</c:v>
                </c:pt>
                <c:pt idx="11683">
                  <c:v>0.29956018517987099</c:v>
                </c:pt>
                <c:pt idx="11684">
                  <c:v>0.299583333326154</c:v>
                </c:pt>
                <c:pt idx="11685">
                  <c:v>0.29960648147971403</c:v>
                </c:pt>
                <c:pt idx="11686">
                  <c:v>0.29964120370277703</c:v>
                </c:pt>
                <c:pt idx="11687">
                  <c:v>0.29966435184905998</c:v>
                </c:pt>
                <c:pt idx="11688">
                  <c:v>0.299687499995343</c:v>
                </c:pt>
                <c:pt idx="11689">
                  <c:v>0.29971064814162701</c:v>
                </c:pt>
                <c:pt idx="11690">
                  <c:v>0.29973379629518598</c:v>
                </c:pt>
                <c:pt idx="11691">
                  <c:v>0.29976851851824898</c:v>
                </c:pt>
                <c:pt idx="11692">
                  <c:v>0.299791666664532</c:v>
                </c:pt>
                <c:pt idx="11693">
                  <c:v>0.29981481481081601</c:v>
                </c:pt>
                <c:pt idx="11694">
                  <c:v>0.29983796295709902</c:v>
                </c:pt>
                <c:pt idx="11695">
                  <c:v>0.299861111110658</c:v>
                </c:pt>
                <c:pt idx="11696">
                  <c:v>0.29988425925694201</c:v>
                </c:pt>
                <c:pt idx="11697">
                  <c:v>0.29991898148000501</c:v>
                </c:pt>
                <c:pt idx="11698">
                  <c:v>0.29994212962628802</c:v>
                </c:pt>
                <c:pt idx="11699">
                  <c:v>0.29996527777257098</c:v>
                </c:pt>
                <c:pt idx="11700">
                  <c:v>0.299988425918855</c:v>
                </c:pt>
                <c:pt idx="11701">
                  <c:v>0.30001157407241402</c:v>
                </c:pt>
                <c:pt idx="11702">
                  <c:v>0.30004629629547702</c:v>
                </c:pt>
                <c:pt idx="11703">
                  <c:v>0.30006944444175998</c:v>
                </c:pt>
                <c:pt idx="11704">
                  <c:v>0.30009259258804399</c:v>
                </c:pt>
                <c:pt idx="11705">
                  <c:v>0.30011574073432701</c:v>
                </c:pt>
                <c:pt idx="11706">
                  <c:v>0.30013888888788598</c:v>
                </c:pt>
                <c:pt idx="11707">
                  <c:v>0.30016203703416999</c:v>
                </c:pt>
                <c:pt idx="11708">
                  <c:v>0.30019675925723299</c:v>
                </c:pt>
                <c:pt idx="11709">
                  <c:v>0.30021990740351601</c:v>
                </c:pt>
                <c:pt idx="11710">
                  <c:v>0.30024305554979902</c:v>
                </c:pt>
                <c:pt idx="11711">
                  <c:v>0.30026620370335899</c:v>
                </c:pt>
                <c:pt idx="11712">
                  <c:v>0.30028935184964201</c:v>
                </c:pt>
                <c:pt idx="11713">
                  <c:v>0.30031249999592602</c:v>
                </c:pt>
                <c:pt idx="11714">
                  <c:v>0.30034722221898802</c:v>
                </c:pt>
                <c:pt idx="11715">
                  <c:v>0.30037037036527198</c:v>
                </c:pt>
                <c:pt idx="11716">
                  <c:v>0.30039351851155499</c:v>
                </c:pt>
                <c:pt idx="11717">
                  <c:v>0.30041666666511402</c:v>
                </c:pt>
                <c:pt idx="11718">
                  <c:v>0.30043981481139798</c:v>
                </c:pt>
                <c:pt idx="11719">
                  <c:v>0.30046296295768099</c:v>
                </c:pt>
                <c:pt idx="11720">
                  <c:v>0.30049768518074399</c:v>
                </c:pt>
                <c:pt idx="11721">
                  <c:v>0.300520833327028</c:v>
                </c:pt>
                <c:pt idx="11722">
                  <c:v>0.30054398148058697</c:v>
                </c:pt>
                <c:pt idx="11723">
                  <c:v>0.30056712962686999</c:v>
                </c:pt>
                <c:pt idx="11724">
                  <c:v>0.300590277773154</c:v>
                </c:pt>
                <c:pt idx="11725">
                  <c:v>0.300624999996217</c:v>
                </c:pt>
                <c:pt idx="11726">
                  <c:v>0.30064814814250002</c:v>
                </c:pt>
                <c:pt idx="11727">
                  <c:v>0.30067129629605899</c:v>
                </c:pt>
                <c:pt idx="11728">
                  <c:v>0.300694444442342</c:v>
                </c:pt>
                <c:pt idx="11729">
                  <c:v>0.30071759258862601</c:v>
                </c:pt>
                <c:pt idx="11730">
                  <c:v>0.30074074073490897</c:v>
                </c:pt>
                <c:pt idx="11731">
                  <c:v>0.30077546295797197</c:v>
                </c:pt>
                <c:pt idx="11732">
                  <c:v>0.30079861110425599</c:v>
                </c:pt>
                <c:pt idx="11733">
                  <c:v>0.30082175925781501</c:v>
                </c:pt>
                <c:pt idx="11734">
                  <c:v>0.30084490740409803</c:v>
                </c:pt>
                <c:pt idx="11735">
                  <c:v>0.30086805555038199</c:v>
                </c:pt>
                <c:pt idx="11736">
                  <c:v>0.300891203696665</c:v>
                </c:pt>
                <c:pt idx="11737">
                  <c:v>0.300925925919728</c:v>
                </c:pt>
                <c:pt idx="11738">
                  <c:v>0.30094907407328703</c:v>
                </c:pt>
                <c:pt idx="11739">
                  <c:v>0.30097222221957098</c:v>
                </c:pt>
                <c:pt idx="11740">
                  <c:v>0.300995370365854</c:v>
                </c:pt>
                <c:pt idx="11741">
                  <c:v>0.30101851851213701</c:v>
                </c:pt>
                <c:pt idx="11742">
                  <c:v>0.30105324073520001</c:v>
                </c:pt>
                <c:pt idx="11743">
                  <c:v>0.30107638888875998</c:v>
                </c:pt>
                <c:pt idx="11744">
                  <c:v>0.301099537035043</c:v>
                </c:pt>
                <c:pt idx="11745">
                  <c:v>0.30112268518132601</c:v>
                </c:pt>
                <c:pt idx="11746">
                  <c:v>0.30114583332761002</c:v>
                </c:pt>
                <c:pt idx="11747">
                  <c:v>0.301168981481169</c:v>
                </c:pt>
                <c:pt idx="11748">
                  <c:v>0.30120370369695598</c:v>
                </c:pt>
                <c:pt idx="11749">
                  <c:v>0.30122685185051501</c:v>
                </c:pt>
                <c:pt idx="11750">
                  <c:v>0.30124999999679902</c:v>
                </c:pt>
                <c:pt idx="11751">
                  <c:v>0.30127314814308198</c:v>
                </c:pt>
                <c:pt idx="11752">
                  <c:v>0.301296296289365</c:v>
                </c:pt>
                <c:pt idx="11753">
                  <c:v>0.30131944444292502</c:v>
                </c:pt>
                <c:pt idx="11754">
                  <c:v>0.30135416666598802</c:v>
                </c:pt>
                <c:pt idx="11755">
                  <c:v>0.30137731481227098</c:v>
                </c:pt>
                <c:pt idx="11756">
                  <c:v>0.30140046295855399</c:v>
                </c:pt>
                <c:pt idx="11757">
                  <c:v>0.30142361110483801</c:v>
                </c:pt>
                <c:pt idx="11758">
                  <c:v>0.30144675925839698</c:v>
                </c:pt>
                <c:pt idx="11759">
                  <c:v>0.30146990740467999</c:v>
                </c:pt>
                <c:pt idx="11760">
                  <c:v>0.30150462962774299</c:v>
                </c:pt>
                <c:pt idx="11761">
                  <c:v>0.30152777777402701</c:v>
                </c:pt>
                <c:pt idx="11762">
                  <c:v>0.30155092592031002</c:v>
                </c:pt>
                <c:pt idx="11763">
                  <c:v>0.30157407407386899</c:v>
                </c:pt>
                <c:pt idx="11764">
                  <c:v>0.30159722222015301</c:v>
                </c:pt>
                <c:pt idx="11765">
                  <c:v>0.30162037036643602</c:v>
                </c:pt>
                <c:pt idx="11766">
                  <c:v>0.30165509258949902</c:v>
                </c:pt>
                <c:pt idx="11767">
                  <c:v>0.30167824073578198</c:v>
                </c:pt>
                <c:pt idx="11768">
                  <c:v>0.30170138888206599</c:v>
                </c:pt>
                <c:pt idx="11769">
                  <c:v>0.30172453703562502</c:v>
                </c:pt>
                <c:pt idx="11770">
                  <c:v>0.30174768518190798</c:v>
                </c:pt>
                <c:pt idx="11771">
                  <c:v>0.30177083332819199</c:v>
                </c:pt>
                <c:pt idx="11772">
                  <c:v>0.30180555555125499</c:v>
                </c:pt>
                <c:pt idx="11773">
                  <c:v>0.301828703697538</c:v>
                </c:pt>
                <c:pt idx="11774">
                  <c:v>0.30185185185109698</c:v>
                </c:pt>
                <c:pt idx="11775">
                  <c:v>0.30187499999738099</c:v>
                </c:pt>
                <c:pt idx="11776">
                  <c:v>0.301898148143664</c:v>
                </c:pt>
                <c:pt idx="11777">
                  <c:v>0.30192129628994702</c:v>
                </c:pt>
                <c:pt idx="11778">
                  <c:v>0.30194444444350699</c:v>
                </c:pt>
                <c:pt idx="11779">
                  <c:v>0.30197916666656999</c:v>
                </c:pt>
                <c:pt idx="11780">
                  <c:v>0.302002314812853</c:v>
                </c:pt>
                <c:pt idx="11781">
                  <c:v>0.30202546295913602</c:v>
                </c:pt>
                <c:pt idx="11782">
                  <c:v>0.30204861110541997</c:v>
                </c:pt>
                <c:pt idx="11783">
                  <c:v>0.302071759258979</c:v>
                </c:pt>
                <c:pt idx="11784">
                  <c:v>0.30210648147476599</c:v>
                </c:pt>
                <c:pt idx="11785">
                  <c:v>0.30212962962832501</c:v>
                </c:pt>
                <c:pt idx="11786">
                  <c:v>0.30215277777460903</c:v>
                </c:pt>
                <c:pt idx="11787">
                  <c:v>0.30217592592089199</c:v>
                </c:pt>
                <c:pt idx="11788">
                  <c:v>0.302199074067175</c:v>
                </c:pt>
                <c:pt idx="11789">
                  <c:v>0.30222222222073503</c:v>
                </c:pt>
                <c:pt idx="11790">
                  <c:v>0.30225694444379803</c:v>
                </c:pt>
                <c:pt idx="11791">
                  <c:v>0.30228009259008098</c:v>
                </c:pt>
                <c:pt idx="11792">
                  <c:v>0.302303240736364</c:v>
                </c:pt>
                <c:pt idx="11793">
                  <c:v>0.30232638888264801</c:v>
                </c:pt>
                <c:pt idx="11794">
                  <c:v>0.30234953703620698</c:v>
                </c:pt>
                <c:pt idx="11795">
                  <c:v>0.30238425925926998</c:v>
                </c:pt>
                <c:pt idx="11796">
                  <c:v>0.302407407405553</c:v>
                </c:pt>
                <c:pt idx="11797">
                  <c:v>0.30243055555183701</c:v>
                </c:pt>
                <c:pt idx="11798">
                  <c:v>0.30245370369812002</c:v>
                </c:pt>
                <c:pt idx="11799">
                  <c:v>0.302476851851679</c:v>
                </c:pt>
                <c:pt idx="11800">
                  <c:v>0.30249999999796301</c:v>
                </c:pt>
                <c:pt idx="11801">
                  <c:v>0.30253472222102601</c:v>
                </c:pt>
                <c:pt idx="11802">
                  <c:v>0.30255787036730902</c:v>
                </c:pt>
                <c:pt idx="11803">
                  <c:v>0.30258101851359198</c:v>
                </c:pt>
                <c:pt idx="11804">
                  <c:v>0.30260416665987599</c:v>
                </c:pt>
                <c:pt idx="11805">
                  <c:v>0.30262731481343502</c:v>
                </c:pt>
                <c:pt idx="11806">
                  <c:v>0.30265046295971798</c:v>
                </c:pt>
                <c:pt idx="11807">
                  <c:v>0.30268518518278098</c:v>
                </c:pt>
                <c:pt idx="11808">
                  <c:v>0.30270833332906499</c:v>
                </c:pt>
                <c:pt idx="11809">
                  <c:v>0.30273148147534801</c:v>
                </c:pt>
                <c:pt idx="11810">
                  <c:v>0.30275462962890698</c:v>
                </c:pt>
                <c:pt idx="11811">
                  <c:v>0.30277777777519099</c:v>
                </c:pt>
                <c:pt idx="11812">
                  <c:v>0.30280092592147401</c:v>
                </c:pt>
                <c:pt idx="11813">
                  <c:v>0.30283564814453701</c:v>
                </c:pt>
                <c:pt idx="11814">
                  <c:v>0.30285879629082102</c:v>
                </c:pt>
                <c:pt idx="11815">
                  <c:v>0.30288194444437999</c:v>
                </c:pt>
                <c:pt idx="11816">
                  <c:v>0.30290509259066301</c:v>
                </c:pt>
                <c:pt idx="11817">
                  <c:v>0.30292824073694602</c:v>
                </c:pt>
                <c:pt idx="11818">
                  <c:v>0.30296296296001002</c:v>
                </c:pt>
                <c:pt idx="11819">
                  <c:v>0.30298611110629298</c:v>
                </c:pt>
                <c:pt idx="11820">
                  <c:v>0.30300925925257599</c:v>
                </c:pt>
                <c:pt idx="11821">
                  <c:v>0.30303240740613502</c:v>
                </c:pt>
                <c:pt idx="11822">
                  <c:v>0.30305555555241898</c:v>
                </c:pt>
                <c:pt idx="11823">
                  <c:v>0.30307870369870199</c:v>
                </c:pt>
                <c:pt idx="11824">
                  <c:v>0.303101851844986</c:v>
                </c:pt>
                <c:pt idx="11825">
                  <c:v>0.303136574068049</c:v>
                </c:pt>
                <c:pt idx="11826">
                  <c:v>0.30315972222160797</c:v>
                </c:pt>
                <c:pt idx="11827">
                  <c:v>0.30318287036789099</c:v>
                </c:pt>
                <c:pt idx="11828">
                  <c:v>0.303206018514174</c:v>
                </c:pt>
                <c:pt idx="11829">
                  <c:v>0.30322916666045802</c:v>
                </c:pt>
                <c:pt idx="11830">
                  <c:v>0.30325231481401699</c:v>
                </c:pt>
                <c:pt idx="11831">
                  <c:v>0.30328703703707999</c:v>
                </c:pt>
                <c:pt idx="11832">
                  <c:v>0.303310185183364</c:v>
                </c:pt>
                <c:pt idx="11833">
                  <c:v>0.30333333332964701</c:v>
                </c:pt>
                <c:pt idx="11834">
                  <c:v>0.30335648147592997</c:v>
                </c:pt>
                <c:pt idx="11835">
                  <c:v>0.30337962962949</c:v>
                </c:pt>
                <c:pt idx="11836">
                  <c:v>0.30340277777577301</c:v>
                </c:pt>
                <c:pt idx="11837">
                  <c:v>0.30343749999883601</c:v>
                </c:pt>
                <c:pt idx="11838">
                  <c:v>0.30346064814511903</c:v>
                </c:pt>
                <c:pt idx="11839">
                  <c:v>0.30348379629140299</c:v>
                </c:pt>
                <c:pt idx="11840">
                  <c:v>0.303506944437686</c:v>
                </c:pt>
                <c:pt idx="11841">
                  <c:v>0.30353009259124503</c:v>
                </c:pt>
                <c:pt idx="11842">
                  <c:v>0.30356481481430803</c:v>
                </c:pt>
                <c:pt idx="11843">
                  <c:v>0.30358796296059198</c:v>
                </c:pt>
                <c:pt idx="11844">
                  <c:v>0.303611111106875</c:v>
                </c:pt>
                <c:pt idx="11845">
                  <c:v>0.303645833329938</c:v>
                </c:pt>
                <c:pt idx="11846">
                  <c:v>0.30366898147622101</c:v>
                </c:pt>
                <c:pt idx="11847">
                  <c:v>0.30369212962250502</c:v>
                </c:pt>
                <c:pt idx="11848">
                  <c:v>0.303715277776064</c:v>
                </c:pt>
                <c:pt idx="11849">
                  <c:v>0.30373842592234701</c:v>
                </c:pt>
                <c:pt idx="11850">
                  <c:v>0.30377314814541001</c:v>
                </c:pt>
                <c:pt idx="11851">
                  <c:v>0.30379629629169402</c:v>
                </c:pt>
                <c:pt idx="11852">
                  <c:v>0.30381944443797698</c:v>
                </c:pt>
                <c:pt idx="11853">
                  <c:v>0.30384259259153601</c:v>
                </c:pt>
                <c:pt idx="11854">
                  <c:v>0.30386574073782002</c:v>
                </c:pt>
                <c:pt idx="11855">
                  <c:v>0.30390046296088302</c:v>
                </c:pt>
                <c:pt idx="11856">
                  <c:v>0.30392361110716598</c:v>
                </c:pt>
                <c:pt idx="11857">
                  <c:v>0.30394675925344899</c:v>
                </c:pt>
                <c:pt idx="11858">
                  <c:v>0.30396990740700902</c:v>
                </c:pt>
                <c:pt idx="11859">
                  <c:v>0.30399305555329198</c:v>
                </c:pt>
                <c:pt idx="11860">
                  <c:v>0.30401620369957499</c:v>
                </c:pt>
                <c:pt idx="11861">
                  <c:v>0.30405092592263799</c:v>
                </c:pt>
                <c:pt idx="11862">
                  <c:v>0.30407407406892201</c:v>
                </c:pt>
                <c:pt idx="11863">
                  <c:v>0.30409722221520502</c:v>
                </c:pt>
                <c:pt idx="11864">
                  <c:v>0.30412037036876399</c:v>
                </c:pt>
                <c:pt idx="11865">
                  <c:v>0.30414351851504801</c:v>
                </c:pt>
                <c:pt idx="11866">
                  <c:v>0.30416666666133102</c:v>
                </c:pt>
                <c:pt idx="11867">
                  <c:v>0.30420138888439402</c:v>
                </c:pt>
                <c:pt idx="11868">
                  <c:v>0.30422453703067698</c:v>
                </c:pt>
                <c:pt idx="11869">
                  <c:v>0.304247685184237</c:v>
                </c:pt>
                <c:pt idx="11870">
                  <c:v>0.30427083333052002</c:v>
                </c:pt>
                <c:pt idx="11871">
                  <c:v>0.30429398147680298</c:v>
                </c:pt>
                <c:pt idx="11872">
                  <c:v>0.30432870369986598</c:v>
                </c:pt>
                <c:pt idx="11873">
                  <c:v>0.30435185184614999</c:v>
                </c:pt>
                <c:pt idx="11874">
                  <c:v>0.30437499999970902</c:v>
                </c:pt>
                <c:pt idx="11875">
                  <c:v>0.30439814814599198</c:v>
                </c:pt>
                <c:pt idx="11876">
                  <c:v>0.30442129629227599</c:v>
                </c:pt>
                <c:pt idx="11877">
                  <c:v>0.304444444438559</c:v>
                </c:pt>
                <c:pt idx="11878">
                  <c:v>0.304479166661622</c:v>
                </c:pt>
                <c:pt idx="11879">
                  <c:v>0.30450231480790502</c:v>
                </c:pt>
                <c:pt idx="11880">
                  <c:v>0.30452546296146499</c:v>
                </c:pt>
                <c:pt idx="11881">
                  <c:v>0.304548611107748</c:v>
                </c:pt>
                <c:pt idx="11882">
                  <c:v>0.30457175925403102</c:v>
                </c:pt>
                <c:pt idx="11883">
                  <c:v>0.30459490740031497</c:v>
                </c:pt>
                <c:pt idx="11884">
                  <c:v>0.304618055553874</c:v>
                </c:pt>
                <c:pt idx="11885">
                  <c:v>0.304652777776937</c:v>
                </c:pt>
                <c:pt idx="11886">
                  <c:v>0.30467592592322001</c:v>
                </c:pt>
                <c:pt idx="11887">
                  <c:v>0.30469907406950397</c:v>
                </c:pt>
                <c:pt idx="11888">
                  <c:v>0.30472222221578699</c:v>
                </c:pt>
                <c:pt idx="11889">
                  <c:v>0.30474537036934601</c:v>
                </c:pt>
                <c:pt idx="11890">
                  <c:v>0.30476851851563003</c:v>
                </c:pt>
                <c:pt idx="11891">
                  <c:v>0.30480324073869303</c:v>
                </c:pt>
                <c:pt idx="11892">
                  <c:v>0.30482638888497599</c:v>
                </c:pt>
                <c:pt idx="11893">
                  <c:v>0.304849537031259</c:v>
                </c:pt>
                <c:pt idx="11894">
                  <c:v>0.30487268518481903</c:v>
                </c:pt>
                <c:pt idx="11895">
                  <c:v>0.30489583333110198</c:v>
                </c:pt>
                <c:pt idx="11896">
                  <c:v>0.304918981477385</c:v>
                </c:pt>
                <c:pt idx="11897">
                  <c:v>0.304953703700448</c:v>
                </c:pt>
                <c:pt idx="11898">
                  <c:v>0.30497685184673201</c:v>
                </c:pt>
                <c:pt idx="11899">
                  <c:v>0.30499999999301503</c:v>
                </c:pt>
                <c:pt idx="11900">
                  <c:v>0.305023148146574</c:v>
                </c:pt>
                <c:pt idx="11901">
                  <c:v>0.30504629629285801</c:v>
                </c:pt>
                <c:pt idx="11902">
                  <c:v>0.30506944443914102</c:v>
                </c:pt>
                <c:pt idx="11903">
                  <c:v>0.30509259258542398</c:v>
                </c:pt>
                <c:pt idx="11904">
                  <c:v>0.30512731480848698</c:v>
                </c:pt>
                <c:pt idx="11905">
                  <c:v>0.30515046296204701</c:v>
                </c:pt>
                <c:pt idx="11906">
                  <c:v>0.30517361110833002</c:v>
                </c:pt>
                <c:pt idx="11907">
                  <c:v>0.30519675925461298</c:v>
                </c:pt>
                <c:pt idx="11908">
                  <c:v>0.30521990740089699</c:v>
                </c:pt>
                <c:pt idx="11909">
                  <c:v>0.30524305555445602</c:v>
                </c:pt>
                <c:pt idx="11910">
                  <c:v>0.30527777777751902</c:v>
                </c:pt>
                <c:pt idx="11911">
                  <c:v>0.30530092592380198</c:v>
                </c:pt>
                <c:pt idx="11912">
                  <c:v>0.30532407407008599</c:v>
                </c:pt>
                <c:pt idx="11913">
                  <c:v>0.30534722221636901</c:v>
                </c:pt>
                <c:pt idx="11914">
                  <c:v>0.30537037036992798</c:v>
                </c:pt>
                <c:pt idx="11915">
                  <c:v>0.30539351851621199</c:v>
                </c:pt>
                <c:pt idx="11916">
                  <c:v>0.30542824073927499</c:v>
                </c:pt>
                <c:pt idx="11917">
                  <c:v>0.30545138888555801</c:v>
                </c:pt>
                <c:pt idx="11918">
                  <c:v>0.30547453703184202</c:v>
                </c:pt>
                <c:pt idx="11919">
                  <c:v>0.30549768517812498</c:v>
                </c:pt>
                <c:pt idx="11920">
                  <c:v>0.30552083333168401</c:v>
                </c:pt>
                <c:pt idx="11921">
                  <c:v>0.30554398147796702</c:v>
                </c:pt>
                <c:pt idx="11922">
                  <c:v>0.30557870370103002</c:v>
                </c:pt>
                <c:pt idx="11923">
                  <c:v>0.30560185184731398</c:v>
                </c:pt>
                <c:pt idx="11924">
                  <c:v>0.30562499999359699</c:v>
                </c:pt>
                <c:pt idx="11925">
                  <c:v>0.30564814814715602</c:v>
                </c:pt>
                <c:pt idx="11926">
                  <c:v>0.30567129629343998</c:v>
                </c:pt>
                <c:pt idx="11927">
                  <c:v>0.30569444443972299</c:v>
                </c:pt>
                <c:pt idx="11928">
                  <c:v>0.305717592586006</c:v>
                </c:pt>
                <c:pt idx="11929">
                  <c:v>0.30575231480907</c:v>
                </c:pt>
                <c:pt idx="11930">
                  <c:v>0.30577546296262897</c:v>
                </c:pt>
                <c:pt idx="11931">
                  <c:v>0.30579861110891199</c:v>
                </c:pt>
                <c:pt idx="11932">
                  <c:v>0.305821759255196</c:v>
                </c:pt>
                <c:pt idx="11933">
                  <c:v>0.30584490740147902</c:v>
                </c:pt>
                <c:pt idx="11934">
                  <c:v>0.30586805555503799</c:v>
                </c:pt>
                <c:pt idx="11935">
                  <c:v>0.30590277777082497</c:v>
                </c:pt>
                <c:pt idx="11936">
                  <c:v>0.305925925924385</c:v>
                </c:pt>
                <c:pt idx="11937">
                  <c:v>0.30594907407066801</c:v>
                </c:pt>
                <c:pt idx="11938">
                  <c:v>0.30597222221695097</c:v>
                </c:pt>
                <c:pt idx="11939">
                  <c:v>0.30599537036323499</c:v>
                </c:pt>
                <c:pt idx="11940">
                  <c:v>0.30601851851679401</c:v>
                </c:pt>
                <c:pt idx="11941">
                  <c:v>0.30604166666307703</c:v>
                </c:pt>
                <c:pt idx="11942">
                  <c:v>0.30607638888614003</c:v>
                </c:pt>
                <c:pt idx="11943">
                  <c:v>0.30609953703242399</c:v>
                </c:pt>
                <c:pt idx="11944">
                  <c:v>0.306122685178707</c:v>
                </c:pt>
                <c:pt idx="11945">
                  <c:v>0.30614583333226603</c:v>
                </c:pt>
                <c:pt idx="11946">
                  <c:v>0.30616898147854998</c:v>
                </c:pt>
                <c:pt idx="11947">
                  <c:v>0.306192129624833</c:v>
                </c:pt>
                <c:pt idx="11948">
                  <c:v>0.306226851847896</c:v>
                </c:pt>
                <c:pt idx="11949">
                  <c:v>0.30624999999417901</c:v>
                </c:pt>
                <c:pt idx="11950">
                  <c:v>0.30627314814773798</c:v>
                </c:pt>
                <c:pt idx="11951">
                  <c:v>0.306296296294022</c:v>
                </c:pt>
                <c:pt idx="11952">
                  <c:v>0.30631944444030501</c:v>
                </c:pt>
                <c:pt idx="11953">
                  <c:v>0.30634259258658902</c:v>
                </c:pt>
                <c:pt idx="11954">
                  <c:v>0.306365740740148</c:v>
                </c:pt>
                <c:pt idx="11955">
                  <c:v>0.30640046295593498</c:v>
                </c:pt>
                <c:pt idx="11956">
                  <c:v>0.30642361110949401</c:v>
                </c:pt>
                <c:pt idx="11957">
                  <c:v>0.30644675925577802</c:v>
                </c:pt>
                <c:pt idx="11958">
                  <c:v>0.30646990740206098</c:v>
                </c:pt>
                <c:pt idx="11959">
                  <c:v>0.30649305555562001</c:v>
                </c:pt>
                <c:pt idx="11960">
                  <c:v>0.30651620370190402</c:v>
                </c:pt>
                <c:pt idx="11961">
                  <c:v>0.30655092592496702</c:v>
                </c:pt>
                <c:pt idx="11962">
                  <c:v>0.30657407407124998</c:v>
                </c:pt>
                <c:pt idx="11963">
                  <c:v>0.30659722221753299</c:v>
                </c:pt>
                <c:pt idx="11964">
                  <c:v>0.30662037036381701</c:v>
                </c:pt>
                <c:pt idx="11965">
                  <c:v>0.30664351851737598</c:v>
                </c:pt>
                <c:pt idx="11966">
                  <c:v>0.30666666666365899</c:v>
                </c:pt>
                <c:pt idx="11967">
                  <c:v>0.30670138888672199</c:v>
                </c:pt>
                <c:pt idx="11968">
                  <c:v>0.30672453703300601</c:v>
                </c:pt>
                <c:pt idx="11969">
                  <c:v>0.30674768517928902</c:v>
                </c:pt>
                <c:pt idx="11970">
                  <c:v>0.30677083333284799</c:v>
                </c:pt>
                <c:pt idx="11971">
                  <c:v>0.30679398147913201</c:v>
                </c:pt>
                <c:pt idx="11972">
                  <c:v>0.30681712962541502</c:v>
                </c:pt>
                <c:pt idx="11973">
                  <c:v>0.30685185184847802</c:v>
                </c:pt>
                <c:pt idx="11974">
                  <c:v>0.30687499999476098</c:v>
                </c:pt>
                <c:pt idx="11975">
                  <c:v>0.30689814814104499</c:v>
                </c:pt>
                <c:pt idx="11976">
                  <c:v>0.30692129629460402</c:v>
                </c:pt>
                <c:pt idx="11977">
                  <c:v>0.30694444444088698</c:v>
                </c:pt>
                <c:pt idx="11978">
                  <c:v>0.30696759258717099</c:v>
                </c:pt>
                <c:pt idx="11979">
                  <c:v>0.30700231481023399</c:v>
                </c:pt>
                <c:pt idx="11980">
                  <c:v>0.307025462956517</c:v>
                </c:pt>
                <c:pt idx="11981">
                  <c:v>0.30704861111007598</c:v>
                </c:pt>
                <c:pt idx="11982">
                  <c:v>0.30707175925635999</c:v>
                </c:pt>
                <c:pt idx="11983">
                  <c:v>0.307094907402643</c:v>
                </c:pt>
                <c:pt idx="11984">
                  <c:v>0.30711805554892602</c:v>
                </c:pt>
                <c:pt idx="11985">
                  <c:v>0.30714120370248599</c:v>
                </c:pt>
                <c:pt idx="11986">
                  <c:v>0.30717592592554899</c:v>
                </c:pt>
                <c:pt idx="11987">
                  <c:v>0.307199074071832</c:v>
                </c:pt>
                <c:pt idx="11988">
                  <c:v>0.30722222221811502</c:v>
                </c:pt>
                <c:pt idx="11989">
                  <c:v>0.30724537036439897</c:v>
                </c:pt>
                <c:pt idx="11990">
                  <c:v>0.307268518517958</c:v>
                </c:pt>
                <c:pt idx="11991">
                  <c:v>0.30730324073374499</c:v>
                </c:pt>
                <c:pt idx="11992">
                  <c:v>0.30732638888730401</c:v>
                </c:pt>
                <c:pt idx="11993">
                  <c:v>0.30734953703358803</c:v>
                </c:pt>
                <c:pt idx="11994">
                  <c:v>0.30737268517987099</c:v>
                </c:pt>
                <c:pt idx="11995">
                  <c:v>0.307395833326154</c:v>
                </c:pt>
                <c:pt idx="11996">
                  <c:v>0.30741898147971403</c:v>
                </c:pt>
                <c:pt idx="11997">
                  <c:v>0.30745370370277703</c:v>
                </c:pt>
                <c:pt idx="11998">
                  <c:v>0.30747685184905998</c:v>
                </c:pt>
                <c:pt idx="11999">
                  <c:v>0.307499999995343</c:v>
                </c:pt>
                <c:pt idx="12000">
                  <c:v>0.30752314814162701</c:v>
                </c:pt>
                <c:pt idx="12001">
                  <c:v>0.30754629629518598</c:v>
                </c:pt>
                <c:pt idx="12002">
                  <c:v>0.307569444441469</c:v>
                </c:pt>
                <c:pt idx="12003">
                  <c:v>0.307604166664532</c:v>
                </c:pt>
                <c:pt idx="12004">
                  <c:v>0.30762731481081601</c:v>
                </c:pt>
                <c:pt idx="12005">
                  <c:v>0.30765046295709902</c:v>
                </c:pt>
                <c:pt idx="12006">
                  <c:v>0.307673611110658</c:v>
                </c:pt>
                <c:pt idx="12007">
                  <c:v>0.30769675925694201</c:v>
                </c:pt>
                <c:pt idx="12008">
                  <c:v>0.30773148148000501</c:v>
                </c:pt>
                <c:pt idx="12009">
                  <c:v>0.30775462962628802</c:v>
                </c:pt>
                <c:pt idx="12010">
                  <c:v>0.30777777777257098</c:v>
                </c:pt>
                <c:pt idx="12011">
                  <c:v>0.307800925918855</c:v>
                </c:pt>
                <c:pt idx="12012">
                  <c:v>0.30782407407241402</c:v>
                </c:pt>
                <c:pt idx="12013">
                  <c:v>0.30785879629547702</c:v>
                </c:pt>
                <c:pt idx="12014">
                  <c:v>0.30788194444175998</c:v>
                </c:pt>
                <c:pt idx="12015">
                  <c:v>0.30790509258804399</c:v>
                </c:pt>
                <c:pt idx="12016">
                  <c:v>0.30792824073432701</c:v>
                </c:pt>
                <c:pt idx="12017">
                  <c:v>0.30795138888788598</c:v>
                </c:pt>
                <c:pt idx="12018">
                  <c:v>0.30798611111094898</c:v>
                </c:pt>
                <c:pt idx="12019">
                  <c:v>0.30800925925723299</c:v>
                </c:pt>
                <c:pt idx="12020">
                  <c:v>0.30803240740351601</c:v>
                </c:pt>
                <c:pt idx="12021">
                  <c:v>0.30805555554979902</c:v>
                </c:pt>
                <c:pt idx="12022">
                  <c:v>0.30807870370335899</c:v>
                </c:pt>
                <c:pt idx="12023">
                  <c:v>0.30811342591914598</c:v>
                </c:pt>
                <c:pt idx="12024">
                  <c:v>0.30813657407270501</c:v>
                </c:pt>
                <c:pt idx="12025">
                  <c:v>0.30815972221898802</c:v>
                </c:pt>
                <c:pt idx="12026">
                  <c:v>0.30818287036527198</c:v>
                </c:pt>
                <c:pt idx="12027">
                  <c:v>0.30820601851155499</c:v>
                </c:pt>
                <c:pt idx="12028">
                  <c:v>0.30824074073461799</c:v>
                </c:pt>
                <c:pt idx="12029">
                  <c:v>0.30826388888817702</c:v>
                </c:pt>
                <c:pt idx="12030">
                  <c:v>0.30828703703446098</c:v>
                </c:pt>
                <c:pt idx="12031">
                  <c:v>0.30831018518074399</c:v>
                </c:pt>
                <c:pt idx="12032">
                  <c:v>0.308333333327028</c:v>
                </c:pt>
                <c:pt idx="12033">
                  <c:v>0.308368055550091</c:v>
                </c:pt>
                <c:pt idx="12034">
                  <c:v>0.30839120370364997</c:v>
                </c:pt>
                <c:pt idx="12035">
                  <c:v>0.30841435184993299</c:v>
                </c:pt>
                <c:pt idx="12036">
                  <c:v>0.308437499996217</c:v>
                </c:pt>
                <c:pt idx="12037">
                  <c:v>0.30846064814250002</c:v>
                </c:pt>
                <c:pt idx="12038">
                  <c:v>0.30849537036556302</c:v>
                </c:pt>
                <c:pt idx="12039">
                  <c:v>0.30851851851184597</c:v>
                </c:pt>
                <c:pt idx="12040">
                  <c:v>0.308541666665406</c:v>
                </c:pt>
                <c:pt idx="12041">
                  <c:v>0.30856481481168901</c:v>
                </c:pt>
                <c:pt idx="12042">
                  <c:v>0.30858796295797197</c:v>
                </c:pt>
                <c:pt idx="12043">
                  <c:v>0.30862268518103497</c:v>
                </c:pt>
                <c:pt idx="12044">
                  <c:v>0.30864583332731899</c:v>
                </c:pt>
                <c:pt idx="12045">
                  <c:v>0.30866898148087801</c:v>
                </c:pt>
                <c:pt idx="12046">
                  <c:v>0.30869212962716103</c:v>
                </c:pt>
                <c:pt idx="12047">
                  <c:v>0.30871527777344498</c:v>
                </c:pt>
                <c:pt idx="12048">
                  <c:v>0.30874999999650798</c:v>
                </c:pt>
                <c:pt idx="12049">
                  <c:v>0.308773148142791</c:v>
                </c:pt>
                <c:pt idx="12050">
                  <c:v>0.30879629629635003</c:v>
                </c:pt>
                <c:pt idx="12051">
                  <c:v>0.30881944444263398</c:v>
                </c:pt>
                <c:pt idx="12052">
                  <c:v>0.308842592588917</c:v>
                </c:pt>
                <c:pt idx="12053">
                  <c:v>0.30886574073520001</c:v>
                </c:pt>
                <c:pt idx="12054">
                  <c:v>0.30890046295826301</c:v>
                </c:pt>
                <c:pt idx="12055">
                  <c:v>0.30892361110454702</c:v>
                </c:pt>
                <c:pt idx="12056">
                  <c:v>0.308946759258106</c:v>
                </c:pt>
                <c:pt idx="12057">
                  <c:v>0.30896990740438901</c:v>
                </c:pt>
                <c:pt idx="12058">
                  <c:v>0.30899305555067302</c:v>
                </c:pt>
                <c:pt idx="12059">
                  <c:v>0.30902777777373602</c:v>
                </c:pt>
                <c:pt idx="12060">
                  <c:v>0.30905092592001898</c:v>
                </c:pt>
                <c:pt idx="12061">
                  <c:v>0.30907407407357801</c:v>
                </c:pt>
                <c:pt idx="12062">
                  <c:v>0.30909722221986202</c:v>
                </c:pt>
                <c:pt idx="12063">
                  <c:v>0.30913194444292402</c:v>
                </c:pt>
                <c:pt idx="12064">
                  <c:v>0.30915509258920798</c:v>
                </c:pt>
                <c:pt idx="12065">
                  <c:v>0.30917824073549099</c:v>
                </c:pt>
                <c:pt idx="12066">
                  <c:v>0.30920138888177501</c:v>
                </c:pt>
                <c:pt idx="12067">
                  <c:v>0.30922453703533398</c:v>
                </c:pt>
                <c:pt idx="12068">
                  <c:v>0.30925925925839698</c:v>
                </c:pt>
                <c:pt idx="12069">
                  <c:v>0.30928240740467999</c:v>
                </c:pt>
                <c:pt idx="12070">
                  <c:v>0.30930555555096401</c:v>
                </c:pt>
                <c:pt idx="12071">
                  <c:v>0.30932870369724702</c:v>
                </c:pt>
                <c:pt idx="12072">
                  <c:v>0.30935185185080599</c:v>
                </c:pt>
                <c:pt idx="12073">
                  <c:v>0.30938657407386899</c:v>
                </c:pt>
                <c:pt idx="12074">
                  <c:v>0.30940972222015301</c:v>
                </c:pt>
                <c:pt idx="12075">
                  <c:v>0.30943287036643602</c:v>
                </c:pt>
                <c:pt idx="12076">
                  <c:v>0.30945601851271898</c:v>
                </c:pt>
                <c:pt idx="12077">
                  <c:v>0.309479166666279</c:v>
                </c:pt>
                <c:pt idx="12078">
                  <c:v>0.30951388888206599</c:v>
                </c:pt>
                <c:pt idx="12079">
                  <c:v>0.30953703703562502</c:v>
                </c:pt>
                <c:pt idx="12080">
                  <c:v>0.30956018518190798</c:v>
                </c:pt>
                <c:pt idx="12081">
                  <c:v>0.30958333332819199</c:v>
                </c:pt>
                <c:pt idx="12082">
                  <c:v>0.309606481474475</c:v>
                </c:pt>
                <c:pt idx="12083">
                  <c:v>0.309641203697538</c:v>
                </c:pt>
                <c:pt idx="12084">
                  <c:v>0.30966435185109698</c:v>
                </c:pt>
                <c:pt idx="12085">
                  <c:v>0.30968749999738099</c:v>
                </c:pt>
                <c:pt idx="12086">
                  <c:v>0.309710648143664</c:v>
                </c:pt>
                <c:pt idx="12087">
                  <c:v>0.30973379628994702</c:v>
                </c:pt>
                <c:pt idx="12088">
                  <c:v>0.30976851851301002</c:v>
                </c:pt>
                <c:pt idx="12089">
                  <c:v>0.30979166666656999</c:v>
                </c:pt>
                <c:pt idx="12090">
                  <c:v>0.309814814812853</c:v>
                </c:pt>
                <c:pt idx="12091">
                  <c:v>0.30983796295913602</c:v>
                </c:pt>
                <c:pt idx="12092">
                  <c:v>0.30987268518219901</c:v>
                </c:pt>
                <c:pt idx="12093">
                  <c:v>0.30989583332848297</c:v>
                </c:pt>
                <c:pt idx="12094">
                  <c:v>0.30991898147476599</c:v>
                </c:pt>
                <c:pt idx="12095">
                  <c:v>0.30994212962832501</c:v>
                </c:pt>
                <c:pt idx="12096">
                  <c:v>0.30996527777460903</c:v>
                </c:pt>
                <c:pt idx="12097">
                  <c:v>0.30998842592089199</c:v>
                </c:pt>
                <c:pt idx="12098">
                  <c:v>0.31002314814395499</c:v>
                </c:pt>
                <c:pt idx="12099">
                  <c:v>0.31005787036701798</c:v>
                </c:pt>
                <c:pt idx="12100">
                  <c:v>0.310081018513301</c:v>
                </c:pt>
                <c:pt idx="12101">
                  <c:v>0.310115740736364</c:v>
                </c:pt>
                <c:pt idx="12102">
                  <c:v>0.31013888888264801</c:v>
                </c:pt>
                <c:pt idx="12103">
                  <c:v>0.31016203703620698</c:v>
                </c:pt>
                <c:pt idx="12104">
                  <c:v>0.31018518518249</c:v>
                </c:pt>
                <c:pt idx="12105">
                  <c:v>0.310219907405553</c:v>
                </c:pt>
                <c:pt idx="12106">
                  <c:v>0.31024305555183701</c:v>
                </c:pt>
                <c:pt idx="12107">
                  <c:v>0.31027777777490001</c:v>
                </c:pt>
                <c:pt idx="12108">
                  <c:v>0.31030092592118302</c:v>
                </c:pt>
                <c:pt idx="12109">
                  <c:v>0.31032407406746698</c:v>
                </c:pt>
                <c:pt idx="12110">
                  <c:v>0.31034722222102601</c:v>
                </c:pt>
                <c:pt idx="12111">
                  <c:v>0.31038194444408901</c:v>
                </c:pt>
                <c:pt idx="12112">
                  <c:v>0.31040509259037202</c:v>
                </c:pt>
                <c:pt idx="12113">
                  <c:v>0.31042824073665498</c:v>
                </c:pt>
                <c:pt idx="12114">
                  <c:v>0.31045138888293899</c:v>
                </c:pt>
                <c:pt idx="12115">
                  <c:v>0.31048611110600199</c:v>
                </c:pt>
                <c:pt idx="12116">
                  <c:v>0.31050925925228501</c:v>
                </c:pt>
                <c:pt idx="12117">
                  <c:v>0.31053240740584398</c:v>
                </c:pt>
                <c:pt idx="12118">
                  <c:v>0.31055555555212799</c:v>
                </c:pt>
                <c:pt idx="12119">
                  <c:v>0.31057870369841101</c:v>
                </c:pt>
                <c:pt idx="12120">
                  <c:v>0.31061342592147401</c:v>
                </c:pt>
                <c:pt idx="12121">
                  <c:v>0.31063657406775702</c:v>
                </c:pt>
                <c:pt idx="12122">
                  <c:v>0.31065972222131699</c:v>
                </c:pt>
                <c:pt idx="12123">
                  <c:v>0.31068287036760001</c:v>
                </c:pt>
                <c:pt idx="12124">
                  <c:v>0.31071759259066301</c:v>
                </c:pt>
                <c:pt idx="12125">
                  <c:v>0.31074074073694602</c:v>
                </c:pt>
                <c:pt idx="12126">
                  <c:v>0.31076388888322998</c:v>
                </c:pt>
                <c:pt idx="12127">
                  <c:v>0.310787037036789</c:v>
                </c:pt>
                <c:pt idx="12128">
                  <c:v>0.31082175925257599</c:v>
                </c:pt>
                <c:pt idx="12129">
                  <c:v>0.31084490740613502</c:v>
                </c:pt>
                <c:pt idx="12130">
                  <c:v>0.31086805555241898</c:v>
                </c:pt>
                <c:pt idx="12131">
                  <c:v>0.31089120369870199</c:v>
                </c:pt>
                <c:pt idx="12132">
                  <c:v>0.310914351844986</c:v>
                </c:pt>
                <c:pt idx="12133">
                  <c:v>0.310949074068049</c:v>
                </c:pt>
                <c:pt idx="12134">
                  <c:v>0.31097222222160797</c:v>
                </c:pt>
                <c:pt idx="12135">
                  <c:v>0.31099537036789099</c:v>
                </c:pt>
                <c:pt idx="12136">
                  <c:v>0.311018518514175</c:v>
                </c:pt>
                <c:pt idx="12137">
                  <c:v>0.31104166666045802</c:v>
                </c:pt>
                <c:pt idx="12138">
                  <c:v>0.31107638888352102</c:v>
                </c:pt>
                <c:pt idx="12139">
                  <c:v>0.31109953703707999</c:v>
                </c:pt>
                <c:pt idx="12140">
                  <c:v>0.311122685183364</c:v>
                </c:pt>
                <c:pt idx="12141">
                  <c:v>0.31114583332964701</c:v>
                </c:pt>
                <c:pt idx="12142">
                  <c:v>0.31116898147592997</c:v>
                </c:pt>
                <c:pt idx="12143">
                  <c:v>0.31120370369899297</c:v>
                </c:pt>
                <c:pt idx="12144">
                  <c:v>0.31122685184527699</c:v>
                </c:pt>
                <c:pt idx="12145">
                  <c:v>0.31124999999883601</c:v>
                </c:pt>
                <c:pt idx="12146">
                  <c:v>0.31128472222189901</c:v>
                </c:pt>
                <c:pt idx="12147">
                  <c:v>0.31134259259124503</c:v>
                </c:pt>
                <c:pt idx="12148">
                  <c:v>0.31136574073752898</c:v>
                </c:pt>
                <c:pt idx="12149">
                  <c:v>0.311388888883812</c:v>
                </c:pt>
                <c:pt idx="12150">
                  <c:v>0.311423611106875</c:v>
                </c:pt>
                <c:pt idx="12151">
                  <c:v>0.31144675925315801</c:v>
                </c:pt>
                <c:pt idx="12152">
                  <c:v>0.31146990740671798</c:v>
                </c:pt>
                <c:pt idx="12153">
                  <c:v>0.31150462962250502</c:v>
                </c:pt>
                <c:pt idx="12154">
                  <c:v>0.31153935184556802</c:v>
                </c:pt>
                <c:pt idx="12155">
                  <c:v>0.31157407406863102</c:v>
                </c:pt>
                <c:pt idx="12156">
                  <c:v>0.31159722222219</c:v>
                </c:pt>
                <c:pt idx="12157">
                  <c:v>0.31162037036847301</c:v>
                </c:pt>
                <c:pt idx="12158">
                  <c:v>0.31165509259153601</c:v>
                </c:pt>
                <c:pt idx="12159">
                  <c:v>0.31167824073782002</c:v>
                </c:pt>
                <c:pt idx="12160">
                  <c:v>0.31170138888410298</c:v>
                </c:pt>
                <c:pt idx="12161">
                  <c:v>0.311724537030386</c:v>
                </c:pt>
                <c:pt idx="12162">
                  <c:v>0.31174768518394602</c:v>
                </c:pt>
                <c:pt idx="12163">
                  <c:v>0.31178240740700902</c:v>
                </c:pt>
                <c:pt idx="12164">
                  <c:v>0.31180555555329198</c:v>
                </c:pt>
                <c:pt idx="12165">
                  <c:v>0.31182870369957499</c:v>
                </c:pt>
                <c:pt idx="12166">
                  <c:v>0.31185185184585901</c:v>
                </c:pt>
                <c:pt idx="12167">
                  <c:v>0.31187499999941798</c:v>
                </c:pt>
                <c:pt idx="12168">
                  <c:v>0.31190972221520502</c:v>
                </c:pt>
                <c:pt idx="12169">
                  <c:v>0.31193287036876399</c:v>
                </c:pt>
                <c:pt idx="12170">
                  <c:v>0.31195601851504801</c:v>
                </c:pt>
                <c:pt idx="12171">
                  <c:v>0.31197916666133102</c:v>
                </c:pt>
                <c:pt idx="12172">
                  <c:v>0.31200231481488999</c:v>
                </c:pt>
                <c:pt idx="12173">
                  <c:v>0.31203703703067698</c:v>
                </c:pt>
                <c:pt idx="12174">
                  <c:v>0.312060185184237</c:v>
                </c:pt>
                <c:pt idx="12175">
                  <c:v>0.31208333333052002</c:v>
                </c:pt>
                <c:pt idx="12176">
                  <c:v>0.31210648147680298</c:v>
                </c:pt>
                <c:pt idx="12177">
                  <c:v>0.31212962962308699</c:v>
                </c:pt>
                <c:pt idx="12178">
                  <c:v>0.31215277777664602</c:v>
                </c:pt>
                <c:pt idx="12179">
                  <c:v>0.31218749999970902</c:v>
                </c:pt>
                <c:pt idx="12180">
                  <c:v>0.31221064814599198</c:v>
                </c:pt>
                <c:pt idx="12181">
                  <c:v>0.31223379629227599</c:v>
                </c:pt>
                <c:pt idx="12182">
                  <c:v>0.312256944438559</c:v>
                </c:pt>
                <c:pt idx="12183">
                  <c:v>0.31228009259211797</c:v>
                </c:pt>
                <c:pt idx="12184">
                  <c:v>0.31230324073840199</c:v>
                </c:pt>
                <c:pt idx="12185">
                  <c:v>0.31233796296146499</c:v>
                </c:pt>
                <c:pt idx="12186">
                  <c:v>0.312361111107748</c:v>
                </c:pt>
                <c:pt idx="12187">
                  <c:v>0.31238425925403102</c:v>
                </c:pt>
                <c:pt idx="12188">
                  <c:v>0.31240740740031497</c:v>
                </c:pt>
                <c:pt idx="12189">
                  <c:v>0.312430555553874</c:v>
                </c:pt>
                <c:pt idx="12190">
                  <c:v>0.312465277776937</c:v>
                </c:pt>
                <c:pt idx="12191">
                  <c:v>0.31248842592322001</c:v>
                </c:pt>
                <c:pt idx="12192">
                  <c:v>0.31251157406950397</c:v>
                </c:pt>
                <c:pt idx="12193">
                  <c:v>0.31253472221578699</c:v>
                </c:pt>
                <c:pt idx="12194">
                  <c:v>0.31255787036934601</c:v>
                </c:pt>
                <c:pt idx="12195">
                  <c:v>0.31259259259240901</c:v>
                </c:pt>
                <c:pt idx="12196">
                  <c:v>0.31261574073869303</c:v>
                </c:pt>
                <c:pt idx="12197">
                  <c:v>0.31263888888497599</c:v>
                </c:pt>
                <c:pt idx="12198">
                  <c:v>0.312662037031259</c:v>
                </c:pt>
                <c:pt idx="12199">
                  <c:v>0.31268518518481903</c:v>
                </c:pt>
                <c:pt idx="12200">
                  <c:v>0.31271990740060601</c:v>
                </c:pt>
                <c:pt idx="12201">
                  <c:v>0.31275462962366901</c:v>
                </c:pt>
                <c:pt idx="12202">
                  <c:v>0.31277777777722798</c:v>
                </c:pt>
                <c:pt idx="12203">
                  <c:v>0.312800925923511</c:v>
                </c:pt>
                <c:pt idx="12204">
                  <c:v>0.31282407406979501</c:v>
                </c:pt>
                <c:pt idx="12205">
                  <c:v>0.31284722221607802</c:v>
                </c:pt>
                <c:pt idx="12206">
                  <c:v>0.31288194443914102</c:v>
                </c:pt>
                <c:pt idx="12207">
                  <c:v>0.31290509258542398</c:v>
                </c:pt>
                <c:pt idx="12208">
                  <c:v>0.31292824073898401</c:v>
                </c:pt>
                <c:pt idx="12209">
                  <c:v>0.31295138888526702</c:v>
                </c:pt>
                <c:pt idx="12210">
                  <c:v>0.31297453703154998</c:v>
                </c:pt>
                <c:pt idx="12211">
                  <c:v>0.31299768518511001</c:v>
                </c:pt>
                <c:pt idx="12212">
                  <c:v>0.31303240740089699</c:v>
                </c:pt>
                <c:pt idx="12213">
                  <c:v>0.31305555555445602</c:v>
                </c:pt>
                <c:pt idx="12214">
                  <c:v>0.31307870370073898</c:v>
                </c:pt>
                <c:pt idx="12215">
                  <c:v>0.31310185184702299</c:v>
                </c:pt>
                <c:pt idx="12216">
                  <c:v>0.31313657407008599</c:v>
                </c:pt>
                <c:pt idx="12217">
                  <c:v>0.31315972221636901</c:v>
                </c:pt>
                <c:pt idx="12218">
                  <c:v>0.31318287036992798</c:v>
                </c:pt>
                <c:pt idx="12219">
                  <c:v>0.31320601851621199</c:v>
                </c:pt>
                <c:pt idx="12220">
                  <c:v>0.31324074073927499</c:v>
                </c:pt>
                <c:pt idx="12221">
                  <c:v>0.31326388888555801</c:v>
                </c:pt>
                <c:pt idx="12222">
                  <c:v>0.31328703703184102</c:v>
                </c:pt>
                <c:pt idx="12223">
                  <c:v>0.31331018517812498</c:v>
                </c:pt>
                <c:pt idx="12224">
                  <c:v>0.31334490740118798</c:v>
                </c:pt>
                <c:pt idx="12225">
                  <c:v>0.313368055554747</c:v>
                </c:pt>
                <c:pt idx="12226">
                  <c:v>0.31339120370103002</c:v>
                </c:pt>
                <c:pt idx="12227">
                  <c:v>0.31342592592409402</c:v>
                </c:pt>
                <c:pt idx="12228">
                  <c:v>0.31344907407037698</c:v>
                </c:pt>
                <c:pt idx="12229">
                  <c:v>0.31348379629343998</c:v>
                </c:pt>
                <c:pt idx="12230">
                  <c:v>0.31351851851650298</c:v>
                </c:pt>
                <c:pt idx="12231">
                  <c:v>0.31354166666278599</c:v>
                </c:pt>
                <c:pt idx="12232">
                  <c:v>0.31357638888584899</c:v>
                </c:pt>
                <c:pt idx="12233">
                  <c:v>0.31361111110891199</c:v>
                </c:pt>
                <c:pt idx="12234">
                  <c:v>0.313634259255195</c:v>
                </c:pt>
                <c:pt idx="12235">
                  <c:v>0.313668981478259</c:v>
                </c:pt>
                <c:pt idx="12236">
                  <c:v>0.31369212962454202</c:v>
                </c:pt>
                <c:pt idx="12237">
                  <c:v>0.31371527777082497</c:v>
                </c:pt>
                <c:pt idx="12238">
                  <c:v>0.31374999999388797</c:v>
                </c:pt>
                <c:pt idx="12239">
                  <c:v>0.313773148147448</c:v>
                </c:pt>
                <c:pt idx="12240">
                  <c:v>0.31379629629373101</c:v>
                </c:pt>
                <c:pt idx="12241">
                  <c:v>0.31383101851679401</c:v>
                </c:pt>
                <c:pt idx="12242">
                  <c:v>0.31385416666307703</c:v>
                </c:pt>
                <c:pt idx="12243">
                  <c:v>0.31387731480936099</c:v>
                </c:pt>
                <c:pt idx="12244">
                  <c:v>0.31391203703242399</c:v>
                </c:pt>
                <c:pt idx="12245">
                  <c:v>0.313935185178707</c:v>
                </c:pt>
                <c:pt idx="12246">
                  <c:v>0.31395833333226603</c:v>
                </c:pt>
                <c:pt idx="12247">
                  <c:v>0.31398148147854998</c:v>
                </c:pt>
                <c:pt idx="12248">
                  <c:v>0.31401620370161298</c:v>
                </c:pt>
                <c:pt idx="12249">
                  <c:v>0.314039351847896</c:v>
                </c:pt>
                <c:pt idx="12250">
                  <c:v>0.31406249999417901</c:v>
                </c:pt>
                <c:pt idx="12251">
                  <c:v>0.31408564814773898</c:v>
                </c:pt>
                <c:pt idx="12252">
                  <c:v>0.31412037036352602</c:v>
                </c:pt>
                <c:pt idx="12253">
                  <c:v>0.31415509258658803</c:v>
                </c:pt>
                <c:pt idx="12254">
                  <c:v>0.314178240740148</c:v>
                </c:pt>
                <c:pt idx="12255">
                  <c:v>0.31420138888643101</c:v>
                </c:pt>
                <c:pt idx="12256">
                  <c:v>0.31422453703271502</c:v>
                </c:pt>
                <c:pt idx="12257">
                  <c:v>0.31424768517899798</c:v>
                </c:pt>
                <c:pt idx="12258">
                  <c:v>0.31428240740206098</c:v>
                </c:pt>
                <c:pt idx="12259">
                  <c:v>0.31430555555562001</c:v>
                </c:pt>
                <c:pt idx="12260">
                  <c:v>0.31432870370190402</c:v>
                </c:pt>
                <c:pt idx="12261">
                  <c:v>0.31435185184818698</c:v>
                </c:pt>
                <c:pt idx="12262">
                  <c:v>0.31438657407124998</c:v>
                </c:pt>
                <c:pt idx="12263">
                  <c:v>0.31440972221753299</c:v>
                </c:pt>
                <c:pt idx="12264">
                  <c:v>0.31443287036381701</c:v>
                </c:pt>
                <c:pt idx="12265">
                  <c:v>0.31445601851737598</c:v>
                </c:pt>
                <c:pt idx="12266">
                  <c:v>0.31447916666365899</c:v>
                </c:pt>
                <c:pt idx="12267">
                  <c:v>0.31450231480994301</c:v>
                </c:pt>
                <c:pt idx="12268">
                  <c:v>0.31453703703300601</c:v>
                </c:pt>
                <c:pt idx="12269">
                  <c:v>0.31456018517928902</c:v>
                </c:pt>
                <c:pt idx="12270">
                  <c:v>0.31458333333284799</c:v>
                </c:pt>
                <c:pt idx="12271">
                  <c:v>0.31460648147913201</c:v>
                </c:pt>
                <c:pt idx="12272">
                  <c:v>0.31462962962541502</c:v>
                </c:pt>
                <c:pt idx="12273">
                  <c:v>0.31466435184847802</c:v>
                </c:pt>
                <c:pt idx="12274">
                  <c:v>0.31468749999476098</c:v>
                </c:pt>
                <c:pt idx="12275">
                  <c:v>0.31471064814104499</c:v>
                </c:pt>
                <c:pt idx="12276">
                  <c:v>0.31473379629460402</c:v>
                </c:pt>
                <c:pt idx="12277">
                  <c:v>0.31475694444088698</c:v>
                </c:pt>
                <c:pt idx="12278">
                  <c:v>0.31478009258717099</c:v>
                </c:pt>
                <c:pt idx="12279">
                  <c:v>0.31481481481023399</c:v>
                </c:pt>
                <c:pt idx="12280">
                  <c:v>0.314837962956517</c:v>
                </c:pt>
                <c:pt idx="12281">
                  <c:v>0.31486111111007598</c:v>
                </c:pt>
                <c:pt idx="12282">
                  <c:v>0.31488425925635999</c:v>
                </c:pt>
                <c:pt idx="12283">
                  <c:v>0.31491898147942299</c:v>
                </c:pt>
                <c:pt idx="12284">
                  <c:v>0.314942129625706</c:v>
                </c:pt>
                <c:pt idx="12285">
                  <c:v>0.31496527777198902</c:v>
                </c:pt>
                <c:pt idx="12286">
                  <c:v>0.31498842592554899</c:v>
                </c:pt>
                <c:pt idx="12287">
                  <c:v>0.315011574071832</c:v>
                </c:pt>
                <c:pt idx="12288">
                  <c:v>0.315046296294895</c:v>
                </c:pt>
                <c:pt idx="12289">
                  <c:v>0.31506944444117801</c:v>
                </c:pt>
                <c:pt idx="12290">
                  <c:v>0.31509259258746197</c:v>
                </c:pt>
                <c:pt idx="12291">
                  <c:v>0.31511574073374499</c:v>
                </c:pt>
                <c:pt idx="12292">
                  <c:v>0.31513888888730401</c:v>
                </c:pt>
                <c:pt idx="12293">
                  <c:v>0.31516203703358803</c:v>
                </c:pt>
                <c:pt idx="12294">
                  <c:v>0.31519675925665103</c:v>
                </c:pt>
                <c:pt idx="12295">
                  <c:v>0.31521990740293399</c:v>
                </c:pt>
                <c:pt idx="12296">
                  <c:v>0.315243055549217</c:v>
                </c:pt>
                <c:pt idx="12297">
                  <c:v>0.31526620370277703</c:v>
                </c:pt>
                <c:pt idx="12298">
                  <c:v>0.31528935184905998</c:v>
                </c:pt>
                <c:pt idx="12299">
                  <c:v>0.31532407407212298</c:v>
                </c:pt>
                <c:pt idx="12300">
                  <c:v>0.315347222218406</c:v>
                </c:pt>
                <c:pt idx="12301">
                  <c:v>0.31537037036469001</c:v>
                </c:pt>
                <c:pt idx="12302">
                  <c:v>0.31539351851824898</c:v>
                </c:pt>
                <c:pt idx="12303">
                  <c:v>0.315416666664532</c:v>
                </c:pt>
                <c:pt idx="12304">
                  <c:v>0.315451388887595</c:v>
                </c:pt>
                <c:pt idx="12305">
                  <c:v>0.31547453703387901</c:v>
                </c:pt>
                <c:pt idx="12306">
                  <c:v>0.31549768518016202</c:v>
                </c:pt>
                <c:pt idx="12307">
                  <c:v>0.31552083332644598</c:v>
                </c:pt>
                <c:pt idx="12308">
                  <c:v>0.31554398148000501</c:v>
                </c:pt>
                <c:pt idx="12309">
                  <c:v>0.31557870370306801</c:v>
                </c:pt>
                <c:pt idx="12310">
                  <c:v>0.31560185184935102</c:v>
                </c:pt>
                <c:pt idx="12311">
                  <c:v>0.31562499999563498</c:v>
                </c:pt>
                <c:pt idx="12312">
                  <c:v>0.31564814814191799</c:v>
                </c:pt>
                <c:pt idx="12313">
                  <c:v>0.31567129629547702</c:v>
                </c:pt>
                <c:pt idx="12314">
                  <c:v>0.31569444444175998</c:v>
                </c:pt>
                <c:pt idx="12315">
                  <c:v>0.31572916666482298</c:v>
                </c:pt>
                <c:pt idx="12316">
                  <c:v>0.31575231481110699</c:v>
                </c:pt>
                <c:pt idx="12317">
                  <c:v>0.31577546295739001</c:v>
                </c:pt>
                <c:pt idx="12318">
                  <c:v>0.31579861111094898</c:v>
                </c:pt>
                <c:pt idx="12319">
                  <c:v>0.31582175925723299</c:v>
                </c:pt>
                <c:pt idx="12320">
                  <c:v>0.31585648148029599</c:v>
                </c:pt>
                <c:pt idx="12321">
                  <c:v>0.31587962962657901</c:v>
                </c:pt>
                <c:pt idx="12322">
                  <c:v>0.31590277777286302</c:v>
                </c:pt>
                <c:pt idx="12323">
                  <c:v>0.31592592591914598</c:v>
                </c:pt>
                <c:pt idx="12324">
                  <c:v>0.31594907407270501</c:v>
                </c:pt>
                <c:pt idx="12325">
                  <c:v>0.31597222221898802</c:v>
                </c:pt>
                <c:pt idx="12326">
                  <c:v>0.31600694444205102</c:v>
                </c:pt>
                <c:pt idx="12327">
                  <c:v>0.31603009258833498</c:v>
                </c:pt>
                <c:pt idx="12328">
                  <c:v>0.31605324073461799</c:v>
                </c:pt>
                <c:pt idx="12329">
                  <c:v>0.31607638888817702</c:v>
                </c:pt>
                <c:pt idx="12330">
                  <c:v>0.316111111103965</c:v>
                </c:pt>
                <c:pt idx="12331">
                  <c:v>0.31613425925752398</c:v>
                </c:pt>
                <c:pt idx="12332">
                  <c:v>0.31615740740380699</c:v>
                </c:pt>
                <c:pt idx="12333">
                  <c:v>0.316180555550091</c:v>
                </c:pt>
                <c:pt idx="12334">
                  <c:v>0.31620370370364997</c:v>
                </c:pt>
                <c:pt idx="12335">
                  <c:v>0.31623842591943702</c:v>
                </c:pt>
                <c:pt idx="12336">
                  <c:v>0.31626157407299599</c:v>
                </c:pt>
                <c:pt idx="12337">
                  <c:v>0.31628472221928</c:v>
                </c:pt>
                <c:pt idx="12338">
                  <c:v>0.31630787036556302</c:v>
                </c:pt>
                <c:pt idx="12339">
                  <c:v>0.31633101851184597</c:v>
                </c:pt>
                <c:pt idx="12340">
                  <c:v>0.31636574073490897</c:v>
                </c:pt>
                <c:pt idx="12341">
                  <c:v>0.316388888888469</c:v>
                </c:pt>
                <c:pt idx="12342">
                  <c:v>0.31641203703475201</c:v>
                </c:pt>
                <c:pt idx="12343">
                  <c:v>0.31643518518103497</c:v>
                </c:pt>
                <c:pt idx="12344">
                  <c:v>0.31646990740409803</c:v>
                </c:pt>
                <c:pt idx="12345">
                  <c:v>0.31649305555038099</c:v>
                </c:pt>
                <c:pt idx="12346">
                  <c:v>0.316516203696665</c:v>
                </c:pt>
                <c:pt idx="12347">
                  <c:v>0.31653935185022403</c:v>
                </c:pt>
                <c:pt idx="12348">
                  <c:v>0.31656249999650798</c:v>
                </c:pt>
                <c:pt idx="12349">
                  <c:v>0.316585648142791</c:v>
                </c:pt>
                <c:pt idx="12350">
                  <c:v>0.316620370365854</c:v>
                </c:pt>
                <c:pt idx="12351">
                  <c:v>0.31664351851213701</c:v>
                </c:pt>
                <c:pt idx="12352">
                  <c:v>0.31666666666569698</c:v>
                </c:pt>
                <c:pt idx="12353">
                  <c:v>0.31668981481198</c:v>
                </c:pt>
                <c:pt idx="12354">
                  <c:v>0.316724537035043</c:v>
                </c:pt>
                <c:pt idx="12355">
                  <c:v>0.31674768518132601</c:v>
                </c:pt>
                <c:pt idx="12356">
                  <c:v>0.31677083332761002</c:v>
                </c:pt>
                <c:pt idx="12357">
                  <c:v>0.316793981481169</c:v>
                </c:pt>
                <c:pt idx="12358">
                  <c:v>0.31681712962745201</c:v>
                </c:pt>
                <c:pt idx="12359">
                  <c:v>0.31684027777373602</c:v>
                </c:pt>
                <c:pt idx="12360">
                  <c:v>0.31687499999679902</c:v>
                </c:pt>
                <c:pt idx="12361">
                  <c:v>0.31689814814308198</c:v>
                </c:pt>
                <c:pt idx="12362">
                  <c:v>0.316921296289365</c:v>
                </c:pt>
                <c:pt idx="12363">
                  <c:v>0.31694444444292502</c:v>
                </c:pt>
                <c:pt idx="12364">
                  <c:v>0.31696759258920798</c:v>
                </c:pt>
                <c:pt idx="12365">
                  <c:v>0.31700231481227098</c:v>
                </c:pt>
                <c:pt idx="12366">
                  <c:v>0.31702546295855399</c:v>
                </c:pt>
                <c:pt idx="12367">
                  <c:v>0.31704861110483801</c:v>
                </c:pt>
                <c:pt idx="12368">
                  <c:v>0.31761574073607302</c:v>
                </c:pt>
                <c:pt idx="12369">
                  <c:v>0.31763888888235697</c:v>
                </c:pt>
                <c:pt idx="12370">
                  <c:v>0.317662037035916</c:v>
                </c:pt>
                <c:pt idx="12371">
                  <c:v>0.31768518518219901</c:v>
                </c:pt>
                <c:pt idx="12372">
                  <c:v>0.31771990740526201</c:v>
                </c:pt>
                <c:pt idx="12373">
                  <c:v>0.31774305555154603</c:v>
                </c:pt>
                <c:pt idx="12374">
                  <c:v>0.31776620369782899</c:v>
                </c:pt>
                <c:pt idx="12375">
                  <c:v>0.31778935185138801</c:v>
                </c:pt>
                <c:pt idx="12376">
                  <c:v>0.317824074067175</c:v>
                </c:pt>
                <c:pt idx="12377">
                  <c:v>0.31784722222073503</c:v>
                </c:pt>
                <c:pt idx="12378">
                  <c:v>0.31787037036701798</c:v>
                </c:pt>
                <c:pt idx="12379">
                  <c:v>0.317893518513301</c:v>
                </c:pt>
                <c:pt idx="12380">
                  <c:v>0.31791666665958501</c:v>
                </c:pt>
                <c:pt idx="12381">
                  <c:v>0.31795138888264801</c:v>
                </c:pt>
                <c:pt idx="12382">
                  <c:v>0.31797453703620698</c:v>
                </c:pt>
                <c:pt idx="12383">
                  <c:v>0.31799768518249</c:v>
                </c:pt>
                <c:pt idx="12384">
                  <c:v>0.31802083332877401</c:v>
                </c:pt>
                <c:pt idx="12385">
                  <c:v>0.31805555555183701</c:v>
                </c:pt>
                <c:pt idx="12386">
                  <c:v>0.31807870369812002</c:v>
                </c:pt>
                <c:pt idx="12387">
                  <c:v>0.318101851851679</c:v>
                </c:pt>
                <c:pt idx="12388">
                  <c:v>0.31812499999796301</c:v>
                </c:pt>
                <c:pt idx="12389">
                  <c:v>0.31814814814424602</c:v>
                </c:pt>
                <c:pt idx="12390">
                  <c:v>0.31818287036730902</c:v>
                </c:pt>
                <c:pt idx="12391">
                  <c:v>0.31820601851359198</c:v>
                </c:pt>
                <c:pt idx="12392">
                  <c:v>0.31822916665987599</c:v>
                </c:pt>
                <c:pt idx="12393">
                  <c:v>0.31825231481343502</c:v>
                </c:pt>
                <c:pt idx="12394">
                  <c:v>0.31827546295971798</c:v>
                </c:pt>
                <c:pt idx="12395">
                  <c:v>0.31831018518278098</c:v>
                </c:pt>
                <c:pt idx="12396">
                  <c:v>0.31833333332906499</c:v>
                </c:pt>
                <c:pt idx="12397">
                  <c:v>0.31835648147534801</c:v>
                </c:pt>
                <c:pt idx="12398">
                  <c:v>0.31837962962890698</c:v>
                </c:pt>
                <c:pt idx="12399">
                  <c:v>0.31840277777519099</c:v>
                </c:pt>
                <c:pt idx="12400">
                  <c:v>0.31843749999825399</c:v>
                </c:pt>
                <c:pt idx="12401">
                  <c:v>0.31846064814453701</c:v>
                </c:pt>
                <c:pt idx="12402">
                  <c:v>0.31848379629082102</c:v>
                </c:pt>
                <c:pt idx="12403">
                  <c:v>0.31850694444437999</c:v>
                </c:pt>
                <c:pt idx="12404">
                  <c:v>0.31853009259066301</c:v>
                </c:pt>
                <c:pt idx="12405">
                  <c:v>0.318564814813726</c:v>
                </c:pt>
                <c:pt idx="12406">
                  <c:v>0.31858796296001002</c:v>
                </c:pt>
                <c:pt idx="12407">
                  <c:v>0.31861111110629298</c:v>
                </c:pt>
                <c:pt idx="12408">
                  <c:v>0.31863425925257599</c:v>
                </c:pt>
                <c:pt idx="12409">
                  <c:v>0.31865740740613502</c:v>
                </c:pt>
                <c:pt idx="12410">
                  <c:v>0.31869212962919802</c:v>
                </c:pt>
                <c:pt idx="12411">
                  <c:v>0.31871527777548198</c:v>
                </c:pt>
                <c:pt idx="12412">
                  <c:v>0.31873842592176499</c:v>
                </c:pt>
                <c:pt idx="12413">
                  <c:v>0.318761574068049</c:v>
                </c:pt>
                <c:pt idx="12414">
                  <c:v>0.31878472222160797</c:v>
                </c:pt>
                <c:pt idx="12415">
                  <c:v>0.31881944443739502</c:v>
                </c:pt>
                <c:pt idx="12416">
                  <c:v>0.31884259259095399</c:v>
                </c:pt>
                <c:pt idx="12417">
                  <c:v>0.318865740737238</c:v>
                </c:pt>
                <c:pt idx="12418">
                  <c:v>0.31888888888352102</c:v>
                </c:pt>
                <c:pt idx="12419">
                  <c:v>0.31891203703707999</c:v>
                </c:pt>
                <c:pt idx="12420">
                  <c:v>0.31894675925286697</c:v>
                </c:pt>
                <c:pt idx="12421">
                  <c:v>0.318969907406427</c:v>
                </c:pt>
                <c:pt idx="12422">
                  <c:v>0.31899305555271001</c:v>
                </c:pt>
                <c:pt idx="12423">
                  <c:v>0.31901620369899297</c:v>
                </c:pt>
                <c:pt idx="12424">
                  <c:v>0.31903935184527699</c:v>
                </c:pt>
                <c:pt idx="12425">
                  <c:v>0.31907407406833999</c:v>
                </c:pt>
                <c:pt idx="12426">
                  <c:v>0.31909722222189901</c:v>
                </c:pt>
                <c:pt idx="12427">
                  <c:v>0.31912037036818203</c:v>
                </c:pt>
                <c:pt idx="12428">
                  <c:v>0.31914351851446598</c:v>
                </c:pt>
                <c:pt idx="12429">
                  <c:v>0.319166666660749</c:v>
                </c:pt>
                <c:pt idx="12430">
                  <c:v>0.319201388883812</c:v>
                </c:pt>
                <c:pt idx="12431">
                  <c:v>0.31922453703009501</c:v>
                </c:pt>
                <c:pt idx="12432">
                  <c:v>0.31924768518365498</c:v>
                </c:pt>
                <c:pt idx="12433">
                  <c:v>0.319270833329938</c:v>
                </c:pt>
                <c:pt idx="12434">
                  <c:v>0.31929398147622101</c:v>
                </c:pt>
                <c:pt idx="12435">
                  <c:v>0.31932870369928401</c:v>
                </c:pt>
                <c:pt idx="12436">
                  <c:v>0.31935185184556802</c:v>
                </c:pt>
                <c:pt idx="12437">
                  <c:v>0.319374999999127</c:v>
                </c:pt>
                <c:pt idx="12438">
                  <c:v>0.31939814814541001</c:v>
                </c:pt>
                <c:pt idx="12439">
                  <c:v>0.31942129629169402</c:v>
                </c:pt>
                <c:pt idx="12440">
                  <c:v>0.31945601851475702</c:v>
                </c:pt>
                <c:pt idx="12441">
                  <c:v>0.31947916666103998</c:v>
                </c:pt>
                <c:pt idx="12442">
                  <c:v>0.31950231481459901</c:v>
                </c:pt>
                <c:pt idx="12443">
                  <c:v>0.31952546296088302</c:v>
                </c:pt>
                <c:pt idx="12444">
                  <c:v>0.31954861110716598</c:v>
                </c:pt>
                <c:pt idx="12445">
                  <c:v>0.31958333333022898</c:v>
                </c:pt>
                <c:pt idx="12446">
                  <c:v>0.31960648147651199</c:v>
                </c:pt>
                <c:pt idx="12447">
                  <c:v>0.31962962962279601</c:v>
                </c:pt>
                <c:pt idx="12448">
                  <c:v>0.31965277777635498</c:v>
                </c:pt>
                <c:pt idx="12449">
                  <c:v>0.31967592592263799</c:v>
                </c:pt>
                <c:pt idx="12450">
                  <c:v>0.31971064814570099</c:v>
                </c:pt>
                <c:pt idx="12451">
                  <c:v>0.31973379629198501</c:v>
                </c:pt>
                <c:pt idx="12452">
                  <c:v>0.31975694443826802</c:v>
                </c:pt>
                <c:pt idx="12453">
                  <c:v>0.31978009259182699</c:v>
                </c:pt>
                <c:pt idx="12454">
                  <c:v>0.31981481481488999</c:v>
                </c:pt>
                <c:pt idx="12455">
                  <c:v>0.319837962961174</c:v>
                </c:pt>
                <c:pt idx="12456">
                  <c:v>0.31986111110745702</c:v>
                </c:pt>
                <c:pt idx="12457">
                  <c:v>0.31988425925373998</c:v>
                </c:pt>
                <c:pt idx="12458">
                  <c:v>0.3199074074073</c:v>
                </c:pt>
                <c:pt idx="12459">
                  <c:v>0.31994212962308699</c:v>
                </c:pt>
                <c:pt idx="12460">
                  <c:v>0.31996527777664602</c:v>
                </c:pt>
                <c:pt idx="12461">
                  <c:v>0.31998842592292898</c:v>
                </c:pt>
                <c:pt idx="12462">
                  <c:v>0.32001157406921299</c:v>
                </c:pt>
                <c:pt idx="12463">
                  <c:v>0.320034722215496</c:v>
                </c:pt>
                <c:pt idx="12464">
                  <c:v>0.320069444438559</c:v>
                </c:pt>
                <c:pt idx="12465">
                  <c:v>0.32009259259211797</c:v>
                </c:pt>
                <c:pt idx="12466">
                  <c:v>0.32011574073840199</c:v>
                </c:pt>
                <c:pt idx="12467">
                  <c:v>0.320138888884685</c:v>
                </c:pt>
                <c:pt idx="12468">
                  <c:v>0.32016203703096802</c:v>
                </c:pt>
                <c:pt idx="12469">
                  <c:v>0.32019675925403102</c:v>
                </c:pt>
                <c:pt idx="12470">
                  <c:v>0.32021990740031497</c:v>
                </c:pt>
                <c:pt idx="12471">
                  <c:v>0.320243055553874</c:v>
                </c:pt>
                <c:pt idx="12472">
                  <c:v>0.32026620370015701</c:v>
                </c:pt>
                <c:pt idx="12473">
                  <c:v>0.32028935184644097</c:v>
                </c:pt>
                <c:pt idx="12474">
                  <c:v>0.32032407406950397</c:v>
                </c:pt>
                <c:pt idx="12475">
                  <c:v>0.32034722221578699</c:v>
                </c:pt>
                <c:pt idx="12476">
                  <c:v>0.32037037036934601</c:v>
                </c:pt>
                <c:pt idx="12477">
                  <c:v>0.32039351851563003</c:v>
                </c:pt>
                <c:pt idx="12478">
                  <c:v>0.32041666666191299</c:v>
                </c:pt>
                <c:pt idx="12479">
                  <c:v>0.32045138888497599</c:v>
                </c:pt>
                <c:pt idx="12480">
                  <c:v>0.320474537031259</c:v>
                </c:pt>
                <c:pt idx="12481">
                  <c:v>0.32049768518481903</c:v>
                </c:pt>
                <c:pt idx="12482">
                  <c:v>0.32052083333110198</c:v>
                </c:pt>
                <c:pt idx="12483">
                  <c:v>0.320543981477385</c:v>
                </c:pt>
                <c:pt idx="12484">
                  <c:v>0.320578703700449</c:v>
                </c:pt>
                <c:pt idx="12485">
                  <c:v>0.32060185184673201</c:v>
                </c:pt>
                <c:pt idx="12486">
                  <c:v>0.32062499999301503</c:v>
                </c:pt>
                <c:pt idx="12487">
                  <c:v>0.320648148146574</c:v>
                </c:pt>
                <c:pt idx="12488">
                  <c:v>0.32067129629285801</c:v>
                </c:pt>
                <c:pt idx="12489">
                  <c:v>0.32070601851592101</c:v>
                </c:pt>
                <c:pt idx="12490">
                  <c:v>0.32072916666220402</c:v>
                </c:pt>
                <c:pt idx="12491">
                  <c:v>0.32075231480848698</c:v>
                </c:pt>
                <c:pt idx="12492">
                  <c:v>0.32077546296204701</c:v>
                </c:pt>
                <c:pt idx="12493">
                  <c:v>0.32079861110833002</c:v>
                </c:pt>
                <c:pt idx="12494">
                  <c:v>0.32083333333139302</c:v>
                </c:pt>
                <c:pt idx="12495">
                  <c:v>0.32085648147767698</c:v>
                </c:pt>
                <c:pt idx="12496">
                  <c:v>0.32087962962395999</c:v>
                </c:pt>
                <c:pt idx="12497">
                  <c:v>0.32090277777751902</c:v>
                </c:pt>
                <c:pt idx="12498">
                  <c:v>0.32092592592380198</c:v>
                </c:pt>
                <c:pt idx="12499">
                  <c:v>0.32096064814686498</c:v>
                </c:pt>
                <c:pt idx="12500">
                  <c:v>0.32098379629314899</c:v>
                </c:pt>
                <c:pt idx="12501">
                  <c:v>0.32100694443943201</c:v>
                </c:pt>
                <c:pt idx="12502">
                  <c:v>0.32103009258571502</c:v>
                </c:pt>
                <c:pt idx="12503">
                  <c:v>0.32105324073927499</c:v>
                </c:pt>
                <c:pt idx="12504">
                  <c:v>0.32108796296233799</c:v>
                </c:pt>
                <c:pt idx="12505">
                  <c:v>0.32111111110862101</c:v>
                </c:pt>
                <c:pt idx="12506">
                  <c:v>0.32113425925490402</c:v>
                </c:pt>
                <c:pt idx="12507">
                  <c:v>0.32115740740118798</c:v>
                </c:pt>
                <c:pt idx="12508">
                  <c:v>0.321180555554747</c:v>
                </c:pt>
                <c:pt idx="12509">
                  <c:v>0.32121527777781</c:v>
                </c:pt>
                <c:pt idx="12510">
                  <c:v>0.32123842592409302</c:v>
                </c:pt>
                <c:pt idx="12511">
                  <c:v>0.32126157407037698</c:v>
                </c:pt>
                <c:pt idx="12512">
                  <c:v>0.32128472221665999</c:v>
                </c:pt>
                <c:pt idx="12513">
                  <c:v>0.32131944443972299</c:v>
                </c:pt>
                <c:pt idx="12514">
                  <c:v>0.321342592586007</c:v>
                </c:pt>
                <c:pt idx="12515">
                  <c:v>0.32136574073956597</c:v>
                </c:pt>
                <c:pt idx="12516">
                  <c:v>0.32138888888584899</c:v>
                </c:pt>
                <c:pt idx="12517">
                  <c:v>0.321412037032133</c:v>
                </c:pt>
                <c:pt idx="12518">
                  <c:v>0.321446759255196</c:v>
                </c:pt>
                <c:pt idx="12519">
                  <c:v>0.32146990740147902</c:v>
                </c:pt>
                <c:pt idx="12520">
                  <c:v>0.32149305555503799</c:v>
                </c:pt>
                <c:pt idx="12521">
                  <c:v>0.321516203701322</c:v>
                </c:pt>
                <c:pt idx="12522">
                  <c:v>0.321550925924385</c:v>
                </c:pt>
                <c:pt idx="12523">
                  <c:v>0.32157407407066801</c:v>
                </c:pt>
                <c:pt idx="12524">
                  <c:v>0.32159722221695097</c:v>
                </c:pt>
                <c:pt idx="12525">
                  <c:v>0.32162037036323499</c:v>
                </c:pt>
                <c:pt idx="12526">
                  <c:v>0.32164351851679401</c:v>
                </c:pt>
                <c:pt idx="12527">
                  <c:v>0.32167824073985701</c:v>
                </c:pt>
                <c:pt idx="12528">
                  <c:v>0.32170138888614003</c:v>
                </c:pt>
                <c:pt idx="12529">
                  <c:v>0.32172453703242399</c:v>
                </c:pt>
                <c:pt idx="12530">
                  <c:v>0.321747685178707</c:v>
                </c:pt>
                <c:pt idx="12531">
                  <c:v>0.32177083333226603</c:v>
                </c:pt>
                <c:pt idx="12532">
                  <c:v>0.32180555555532903</c:v>
                </c:pt>
                <c:pt idx="12533">
                  <c:v>0.32182870370161298</c:v>
                </c:pt>
                <c:pt idx="12534">
                  <c:v>0.321851851847896</c:v>
                </c:pt>
                <c:pt idx="12535">
                  <c:v>0.32187499999417901</c:v>
                </c:pt>
                <c:pt idx="12536">
                  <c:v>0.32189814814773898</c:v>
                </c:pt>
                <c:pt idx="12537">
                  <c:v>0.32193287036352602</c:v>
                </c:pt>
                <c:pt idx="12538">
                  <c:v>0.321956018517085</c:v>
                </c:pt>
                <c:pt idx="12539">
                  <c:v>0.32197916666336801</c:v>
                </c:pt>
                <c:pt idx="12540">
                  <c:v>0.32200231480965202</c:v>
                </c:pt>
                <c:pt idx="12541">
                  <c:v>0.32202546295593498</c:v>
                </c:pt>
                <c:pt idx="12542">
                  <c:v>0.32206018517899798</c:v>
                </c:pt>
                <c:pt idx="12543">
                  <c:v>0.32208333333255701</c:v>
                </c:pt>
                <c:pt idx="12544">
                  <c:v>0.32210648147884102</c:v>
                </c:pt>
                <c:pt idx="12545">
                  <c:v>0.32212962962512398</c:v>
                </c:pt>
                <c:pt idx="12546">
                  <c:v>0.32216435184818698</c:v>
                </c:pt>
                <c:pt idx="12547">
                  <c:v>0.32218749999446999</c:v>
                </c:pt>
                <c:pt idx="12548">
                  <c:v>0.32221064814803002</c:v>
                </c:pt>
                <c:pt idx="12549">
                  <c:v>0.32223379629431298</c:v>
                </c:pt>
                <c:pt idx="12550">
                  <c:v>0.32225694444059599</c:v>
                </c:pt>
                <c:pt idx="12551">
                  <c:v>0.32228009258688001</c:v>
                </c:pt>
                <c:pt idx="12552">
                  <c:v>0.32231481480994301</c:v>
                </c:pt>
                <c:pt idx="12553">
                  <c:v>0.32233796295622602</c:v>
                </c:pt>
                <c:pt idx="12554">
                  <c:v>0.32236111110978499</c:v>
                </c:pt>
                <c:pt idx="12555">
                  <c:v>0.32238425925606901</c:v>
                </c:pt>
                <c:pt idx="12556">
                  <c:v>0.32240740740235202</c:v>
                </c:pt>
                <c:pt idx="12557">
                  <c:v>0.32244212962541502</c:v>
                </c:pt>
                <c:pt idx="12558">
                  <c:v>0.32246527777169798</c:v>
                </c:pt>
                <c:pt idx="12559">
                  <c:v>0.322488425925258</c:v>
                </c:pt>
                <c:pt idx="12560">
                  <c:v>0.32251157407154102</c:v>
                </c:pt>
                <c:pt idx="12561">
                  <c:v>0.32254629629460402</c:v>
                </c:pt>
                <c:pt idx="12562">
                  <c:v>0.32256944444088698</c:v>
                </c:pt>
                <c:pt idx="12563">
                  <c:v>0.32259259258717099</c:v>
                </c:pt>
                <c:pt idx="12564">
                  <c:v>0.32261574074073002</c:v>
                </c:pt>
                <c:pt idx="12565">
                  <c:v>0.32263888888701298</c:v>
                </c:pt>
                <c:pt idx="12566">
                  <c:v>0.32266203703329699</c:v>
                </c:pt>
                <c:pt idx="12567">
                  <c:v>0.32269675925635999</c:v>
                </c:pt>
                <c:pt idx="12568">
                  <c:v>0.322719907402643</c:v>
                </c:pt>
                <c:pt idx="12569">
                  <c:v>0.32274305554892602</c:v>
                </c:pt>
                <c:pt idx="12570">
                  <c:v>0.32276620370248599</c:v>
                </c:pt>
                <c:pt idx="12571">
                  <c:v>0.322789351848769</c:v>
                </c:pt>
                <c:pt idx="12572">
                  <c:v>0.322824074071832</c:v>
                </c:pt>
                <c:pt idx="12573">
                  <c:v>0.32284722221811502</c:v>
                </c:pt>
                <c:pt idx="12574">
                  <c:v>0.32287037036439897</c:v>
                </c:pt>
                <c:pt idx="12575">
                  <c:v>0.322893518517958</c:v>
                </c:pt>
                <c:pt idx="12576">
                  <c:v>0.32291666666424101</c:v>
                </c:pt>
                <c:pt idx="12577">
                  <c:v>0.32295138888730401</c:v>
                </c:pt>
                <c:pt idx="12578">
                  <c:v>0.32297453703358803</c:v>
                </c:pt>
                <c:pt idx="12579">
                  <c:v>0.32299768517987099</c:v>
                </c:pt>
                <c:pt idx="12580">
                  <c:v>0.323020833326154</c:v>
                </c:pt>
                <c:pt idx="12581">
                  <c:v>0.323055555549217</c:v>
                </c:pt>
                <c:pt idx="12582">
                  <c:v>0.32307870370277703</c:v>
                </c:pt>
                <c:pt idx="12583">
                  <c:v>0.32310185184905998</c:v>
                </c:pt>
                <c:pt idx="12584">
                  <c:v>0.323124999995344</c:v>
                </c:pt>
                <c:pt idx="12585">
                  <c:v>0.323159722218406</c:v>
                </c:pt>
                <c:pt idx="12586">
                  <c:v>0.32318287036469001</c:v>
                </c:pt>
                <c:pt idx="12587">
                  <c:v>0.32320601851824898</c:v>
                </c:pt>
                <c:pt idx="12588">
                  <c:v>0.323229166664532</c:v>
                </c:pt>
                <c:pt idx="12589">
                  <c:v>0.32325231481081601</c:v>
                </c:pt>
                <c:pt idx="12590">
                  <c:v>0.32328703703387901</c:v>
                </c:pt>
                <c:pt idx="12591">
                  <c:v>0.32331018518016202</c:v>
                </c:pt>
                <c:pt idx="12592">
                  <c:v>0.32333333332644498</c:v>
                </c:pt>
                <c:pt idx="12593">
                  <c:v>0.32335648148000501</c:v>
                </c:pt>
                <c:pt idx="12594">
                  <c:v>0.32337962962628802</c:v>
                </c:pt>
                <c:pt idx="12595">
                  <c:v>0.32341435184935102</c:v>
                </c:pt>
                <c:pt idx="12596">
                  <c:v>0.32343749999563398</c:v>
                </c:pt>
                <c:pt idx="12597">
                  <c:v>0.32346064814191799</c:v>
                </c:pt>
                <c:pt idx="12598">
                  <c:v>0.32348379629547702</c:v>
                </c:pt>
                <c:pt idx="12599">
                  <c:v>0.32350694444175998</c:v>
                </c:pt>
                <c:pt idx="12600">
                  <c:v>0.32354166666482298</c:v>
                </c:pt>
                <c:pt idx="12601">
                  <c:v>0.32356481481110699</c:v>
                </c:pt>
                <c:pt idx="12602">
                  <c:v>0.32358796295739001</c:v>
                </c:pt>
                <c:pt idx="12603">
                  <c:v>0.32361111111094898</c:v>
                </c:pt>
                <c:pt idx="12604">
                  <c:v>0.32363425925723299</c:v>
                </c:pt>
                <c:pt idx="12605">
                  <c:v>0.32366898148029599</c:v>
                </c:pt>
                <c:pt idx="12606">
                  <c:v>0.32369212962657901</c:v>
                </c:pt>
                <c:pt idx="12607">
                  <c:v>0.32371527777286302</c:v>
                </c:pt>
                <c:pt idx="12608">
                  <c:v>0.32373842591914598</c:v>
                </c:pt>
                <c:pt idx="12609">
                  <c:v>0.32376157407270501</c:v>
                </c:pt>
                <c:pt idx="12610">
                  <c:v>0.323796296295768</c:v>
                </c:pt>
                <c:pt idx="12611">
                  <c:v>0.32381944444205102</c:v>
                </c:pt>
                <c:pt idx="12612">
                  <c:v>0.32384259258833498</c:v>
                </c:pt>
                <c:pt idx="12613">
                  <c:v>0.32386574073461799</c:v>
                </c:pt>
                <c:pt idx="12614">
                  <c:v>0.32388888888817802</c:v>
                </c:pt>
                <c:pt idx="12615">
                  <c:v>0.323923611103965</c:v>
                </c:pt>
                <c:pt idx="12616">
                  <c:v>0.32394675925752398</c:v>
                </c:pt>
                <c:pt idx="12617">
                  <c:v>0.32396990740380699</c:v>
                </c:pt>
                <c:pt idx="12618">
                  <c:v>0.32399305555009</c:v>
                </c:pt>
                <c:pt idx="12619">
                  <c:v>0.32401620370364997</c:v>
                </c:pt>
                <c:pt idx="12620">
                  <c:v>0.32405092591943702</c:v>
                </c:pt>
                <c:pt idx="12621">
                  <c:v>0.32407407407299599</c:v>
                </c:pt>
                <c:pt idx="12622">
                  <c:v>0.32409722221928</c:v>
                </c:pt>
                <c:pt idx="12623">
                  <c:v>0.32412037036556302</c:v>
                </c:pt>
                <c:pt idx="12624">
                  <c:v>0.32414351851184597</c:v>
                </c:pt>
                <c:pt idx="12625">
                  <c:v>0.32417824073490897</c:v>
                </c:pt>
                <c:pt idx="12626">
                  <c:v>0.324201388888469</c:v>
                </c:pt>
                <c:pt idx="12627">
                  <c:v>0.32422453703475201</c:v>
                </c:pt>
                <c:pt idx="12628">
                  <c:v>0.32424768518103497</c:v>
                </c:pt>
                <c:pt idx="12629">
                  <c:v>0.32427083332731899</c:v>
                </c:pt>
                <c:pt idx="12630">
                  <c:v>0.32430555555038199</c:v>
                </c:pt>
                <c:pt idx="12631">
                  <c:v>0.324328703696665</c:v>
                </c:pt>
                <c:pt idx="12632">
                  <c:v>0.32435185185022403</c:v>
                </c:pt>
                <c:pt idx="12633">
                  <c:v>0.32437499999650798</c:v>
                </c:pt>
                <c:pt idx="12634">
                  <c:v>0.324398148142791</c:v>
                </c:pt>
                <c:pt idx="12635">
                  <c:v>0.324432870365854</c:v>
                </c:pt>
                <c:pt idx="12636">
                  <c:v>0.32445601851213701</c:v>
                </c:pt>
                <c:pt idx="12637">
                  <c:v>0.32447916666569698</c:v>
                </c:pt>
                <c:pt idx="12638">
                  <c:v>0.32450231481198</c:v>
                </c:pt>
                <c:pt idx="12639">
                  <c:v>0.32452546295826301</c:v>
                </c:pt>
                <c:pt idx="12640">
                  <c:v>0.32456018518132601</c:v>
                </c:pt>
                <c:pt idx="12641">
                  <c:v>0.32458333332761002</c:v>
                </c:pt>
                <c:pt idx="12642">
                  <c:v>0.324606481481169</c:v>
                </c:pt>
                <c:pt idx="12643">
                  <c:v>0.32462962962745201</c:v>
                </c:pt>
                <c:pt idx="12644">
                  <c:v>0.32465277777373602</c:v>
                </c:pt>
                <c:pt idx="12645">
                  <c:v>0.32468749999679902</c:v>
                </c:pt>
                <c:pt idx="12646">
                  <c:v>0.32471064814308198</c:v>
                </c:pt>
                <c:pt idx="12647">
                  <c:v>0.324733796289365</c:v>
                </c:pt>
                <c:pt idx="12648">
                  <c:v>0.32475694444292502</c:v>
                </c:pt>
                <c:pt idx="12649">
                  <c:v>0.32478009258920798</c:v>
                </c:pt>
                <c:pt idx="12650">
                  <c:v>0.32481481481227098</c:v>
                </c:pt>
                <c:pt idx="12651">
                  <c:v>0.32483796295855399</c:v>
                </c:pt>
                <c:pt idx="12652">
                  <c:v>0.32486111110483801</c:v>
                </c:pt>
                <c:pt idx="12653">
                  <c:v>0.32488425925839698</c:v>
                </c:pt>
                <c:pt idx="12654">
                  <c:v>0.32490740740467999</c:v>
                </c:pt>
                <c:pt idx="12655">
                  <c:v>0.32494212962774299</c:v>
                </c:pt>
                <c:pt idx="12656">
                  <c:v>0.32496527777402701</c:v>
                </c:pt>
                <c:pt idx="12657">
                  <c:v>0.32498842592031002</c:v>
                </c:pt>
                <c:pt idx="12658">
                  <c:v>0.32501157407386899</c:v>
                </c:pt>
                <c:pt idx="12659">
                  <c:v>0.32503472222015301</c:v>
                </c:pt>
                <c:pt idx="12660">
                  <c:v>0.32505787036643602</c:v>
                </c:pt>
                <c:pt idx="12661">
                  <c:v>0.32509259258949902</c:v>
                </c:pt>
                <c:pt idx="12662">
                  <c:v>0.32511574073578198</c:v>
                </c:pt>
                <c:pt idx="12663">
                  <c:v>0.32513888888206599</c:v>
                </c:pt>
                <c:pt idx="12664">
                  <c:v>0.32516203703562502</c:v>
                </c:pt>
                <c:pt idx="12665">
                  <c:v>0.32518518518190798</c:v>
                </c:pt>
                <c:pt idx="12666">
                  <c:v>0.32521990740497098</c:v>
                </c:pt>
                <c:pt idx="12667">
                  <c:v>0.32524305555125499</c:v>
                </c:pt>
                <c:pt idx="12668">
                  <c:v>0.325266203697538</c:v>
                </c:pt>
                <c:pt idx="12669">
                  <c:v>0.32528935185109698</c:v>
                </c:pt>
                <c:pt idx="12670">
                  <c:v>0.32531249999738099</c:v>
                </c:pt>
                <c:pt idx="12671">
                  <c:v>0.32534722222044399</c:v>
                </c:pt>
                <c:pt idx="12672">
                  <c:v>0.325370370366727</c:v>
                </c:pt>
                <c:pt idx="12673">
                  <c:v>0.32539351851301002</c:v>
                </c:pt>
                <c:pt idx="12674">
                  <c:v>0.32541666666656999</c:v>
                </c:pt>
                <c:pt idx="12675">
                  <c:v>0.325439814812853</c:v>
                </c:pt>
                <c:pt idx="12676">
                  <c:v>0.32546296295913602</c:v>
                </c:pt>
                <c:pt idx="12677">
                  <c:v>0.32549768518219901</c:v>
                </c:pt>
                <c:pt idx="12678">
                  <c:v>0.32552083332848297</c:v>
                </c:pt>
                <c:pt idx="12679">
                  <c:v>0.32554398147476599</c:v>
                </c:pt>
                <c:pt idx="12680">
                  <c:v>0.32556712962832501</c:v>
                </c:pt>
                <c:pt idx="12681">
                  <c:v>0.32559027777460903</c:v>
                </c:pt>
                <c:pt idx="12682">
                  <c:v>0.32561342592089199</c:v>
                </c:pt>
                <c:pt idx="12683">
                  <c:v>0.32564814814395499</c:v>
                </c:pt>
                <c:pt idx="12684">
                  <c:v>0.325671296290238</c:v>
                </c:pt>
                <c:pt idx="12685">
                  <c:v>0.32569444444379803</c:v>
                </c:pt>
                <c:pt idx="12686">
                  <c:v>0.32571759259008098</c:v>
                </c:pt>
                <c:pt idx="12687">
                  <c:v>0.32575231481314398</c:v>
                </c:pt>
                <c:pt idx="12688">
                  <c:v>0.325775462959427</c:v>
                </c:pt>
                <c:pt idx="12689">
                  <c:v>0.32579861110571101</c:v>
                </c:pt>
                <c:pt idx="12690">
                  <c:v>0.32582175925926998</c:v>
                </c:pt>
                <c:pt idx="12691">
                  <c:v>0.325844907405553</c:v>
                </c:pt>
                <c:pt idx="12692">
                  <c:v>0.32586805555183701</c:v>
                </c:pt>
                <c:pt idx="12693">
                  <c:v>0.32590277777490001</c:v>
                </c:pt>
                <c:pt idx="12694">
                  <c:v>0.32592592592118302</c:v>
                </c:pt>
                <c:pt idx="12695">
                  <c:v>0.32594907406746598</c:v>
                </c:pt>
                <c:pt idx="12696">
                  <c:v>0.32597222222102601</c:v>
                </c:pt>
                <c:pt idx="12697">
                  <c:v>0.32599537036730902</c:v>
                </c:pt>
                <c:pt idx="12698">
                  <c:v>0.32601851851359198</c:v>
                </c:pt>
                <c:pt idx="12699">
                  <c:v>0.32605324073665498</c:v>
                </c:pt>
                <c:pt idx="12700">
                  <c:v>0.32607638888293899</c:v>
                </c:pt>
                <c:pt idx="12701">
                  <c:v>0.32609953703649802</c:v>
                </c:pt>
                <c:pt idx="12702">
                  <c:v>0.32612268518278098</c:v>
                </c:pt>
                <c:pt idx="12703">
                  <c:v>0.32614583332906499</c:v>
                </c:pt>
                <c:pt idx="12704">
                  <c:v>0.32618055555212799</c:v>
                </c:pt>
                <c:pt idx="12705">
                  <c:v>0.32620370369841101</c:v>
                </c:pt>
                <c:pt idx="12706">
                  <c:v>0.32622685184469502</c:v>
                </c:pt>
                <c:pt idx="12707">
                  <c:v>0.32624999999825399</c:v>
                </c:pt>
                <c:pt idx="12708">
                  <c:v>0.32627314814453701</c:v>
                </c:pt>
                <c:pt idx="12709">
                  <c:v>0.32630787036760001</c:v>
                </c:pt>
                <c:pt idx="12710">
                  <c:v>0.32633101851388302</c:v>
                </c:pt>
                <c:pt idx="12711">
                  <c:v>0.32635416666016698</c:v>
                </c:pt>
                <c:pt idx="12712">
                  <c:v>0.326377314813726</c:v>
                </c:pt>
                <c:pt idx="12713">
                  <c:v>0.32640046296001002</c:v>
                </c:pt>
                <c:pt idx="12714">
                  <c:v>0.32643518518307202</c:v>
                </c:pt>
                <c:pt idx="12715">
                  <c:v>0.32645833332935598</c:v>
                </c:pt>
                <c:pt idx="12716">
                  <c:v>0.32648148147563899</c:v>
                </c:pt>
                <c:pt idx="12717">
                  <c:v>0.32650462962919802</c:v>
                </c:pt>
                <c:pt idx="12718">
                  <c:v>0.32652777777548198</c:v>
                </c:pt>
                <c:pt idx="12719">
                  <c:v>0.32656249999854498</c:v>
                </c:pt>
                <c:pt idx="12720">
                  <c:v>0.32658564814482799</c:v>
                </c:pt>
                <c:pt idx="12721">
                  <c:v>0.326608796291112</c:v>
                </c:pt>
                <c:pt idx="12722">
                  <c:v>0.32663194443739502</c:v>
                </c:pt>
                <c:pt idx="12723">
                  <c:v>0.32665509259095399</c:v>
                </c:pt>
                <c:pt idx="12724">
                  <c:v>0.326678240737238</c:v>
                </c:pt>
                <c:pt idx="12725">
                  <c:v>0.326712962960301</c:v>
                </c:pt>
                <c:pt idx="12726">
                  <c:v>0.32673611110658402</c:v>
                </c:pt>
                <c:pt idx="12727">
                  <c:v>0.32675925925286697</c:v>
                </c:pt>
                <c:pt idx="12728">
                  <c:v>0.326782407406427</c:v>
                </c:pt>
                <c:pt idx="12729">
                  <c:v>0.32680555555271001</c:v>
                </c:pt>
                <c:pt idx="12730">
                  <c:v>0.32684027777577301</c:v>
                </c:pt>
                <c:pt idx="12731">
                  <c:v>0.32686342592205597</c:v>
                </c:pt>
                <c:pt idx="12732">
                  <c:v>0.32688657406833999</c:v>
                </c:pt>
                <c:pt idx="12733">
                  <c:v>0.32690972222189901</c:v>
                </c:pt>
                <c:pt idx="12734">
                  <c:v>0.32693287036818203</c:v>
                </c:pt>
                <c:pt idx="12735">
                  <c:v>0.32695601851446598</c:v>
                </c:pt>
                <c:pt idx="12736">
                  <c:v>0.32699074073752898</c:v>
                </c:pt>
                <c:pt idx="12737">
                  <c:v>0.327013888883812</c:v>
                </c:pt>
                <c:pt idx="12738">
                  <c:v>0.32703703703009501</c:v>
                </c:pt>
                <c:pt idx="12739">
                  <c:v>0.32706018518365498</c:v>
                </c:pt>
                <c:pt idx="12740">
                  <c:v>0.327083333329938</c:v>
                </c:pt>
                <c:pt idx="12741">
                  <c:v>0.32710648147622101</c:v>
                </c:pt>
                <c:pt idx="12742">
                  <c:v>0.32714120369928401</c:v>
                </c:pt>
                <c:pt idx="12743">
                  <c:v>0.32716435184556802</c:v>
                </c:pt>
                <c:pt idx="12744">
                  <c:v>0.327187499999127</c:v>
                </c:pt>
                <c:pt idx="12745">
                  <c:v>0.32721064814541001</c:v>
                </c:pt>
                <c:pt idx="12746">
                  <c:v>0.32723379629169402</c:v>
                </c:pt>
                <c:pt idx="12747">
                  <c:v>0.32726851851475702</c:v>
                </c:pt>
                <c:pt idx="12748">
                  <c:v>0.32729166666103998</c:v>
                </c:pt>
                <c:pt idx="12749">
                  <c:v>0.32731481481459901</c:v>
                </c:pt>
                <c:pt idx="12750">
                  <c:v>0.32733796296088302</c:v>
                </c:pt>
                <c:pt idx="12751">
                  <c:v>0.32736111110716598</c:v>
                </c:pt>
                <c:pt idx="12752">
                  <c:v>0.32738425925344899</c:v>
                </c:pt>
                <c:pt idx="12753">
                  <c:v>0.32741898147651199</c:v>
                </c:pt>
                <c:pt idx="12754">
                  <c:v>0.32744212962279601</c:v>
                </c:pt>
                <c:pt idx="12755">
                  <c:v>0.32746527777635498</c:v>
                </c:pt>
                <c:pt idx="12756">
                  <c:v>0.32748842592263799</c:v>
                </c:pt>
                <c:pt idx="12757">
                  <c:v>0.32751157406892201</c:v>
                </c:pt>
                <c:pt idx="12758">
                  <c:v>0.32753472221520502</c:v>
                </c:pt>
                <c:pt idx="12759">
                  <c:v>0.32756944443826802</c:v>
                </c:pt>
                <c:pt idx="12760">
                  <c:v>0.32759259259182699</c:v>
                </c:pt>
                <c:pt idx="12761">
                  <c:v>0.32761574073811101</c:v>
                </c:pt>
                <c:pt idx="12762">
                  <c:v>0.32763888888439402</c:v>
                </c:pt>
                <c:pt idx="12763">
                  <c:v>0.32766203703067698</c:v>
                </c:pt>
                <c:pt idx="12764">
                  <c:v>0.327685185184237</c:v>
                </c:pt>
                <c:pt idx="12765">
                  <c:v>0.3277199074073</c:v>
                </c:pt>
                <c:pt idx="12766">
                  <c:v>0.32774305555358302</c:v>
                </c:pt>
                <c:pt idx="12767">
                  <c:v>0.32776620369986598</c:v>
                </c:pt>
                <c:pt idx="12768">
                  <c:v>0.32778935184614999</c:v>
                </c:pt>
                <c:pt idx="12769">
                  <c:v>0.32781249999970902</c:v>
                </c:pt>
                <c:pt idx="12770">
                  <c:v>0.327847222215496</c:v>
                </c:pt>
                <c:pt idx="12771">
                  <c:v>0.32787037036905498</c:v>
                </c:pt>
                <c:pt idx="12772">
                  <c:v>0.32789351851533899</c:v>
                </c:pt>
                <c:pt idx="12773">
                  <c:v>0.327916666661622</c:v>
                </c:pt>
                <c:pt idx="12774">
                  <c:v>0.32793981480790502</c:v>
                </c:pt>
                <c:pt idx="12775">
                  <c:v>0.32796296296146499</c:v>
                </c:pt>
                <c:pt idx="12776">
                  <c:v>0.32799768518452799</c:v>
                </c:pt>
                <c:pt idx="12777">
                  <c:v>0.328020833330811</c:v>
                </c:pt>
                <c:pt idx="12778">
                  <c:v>0.32804398147709402</c:v>
                </c:pt>
                <c:pt idx="12779">
                  <c:v>0.32806712962337797</c:v>
                </c:pt>
                <c:pt idx="12780">
                  <c:v>0.328090277776937</c:v>
                </c:pt>
                <c:pt idx="12781">
                  <c:v>0.32811342592322001</c:v>
                </c:pt>
                <c:pt idx="12782">
                  <c:v>0.32814814814628301</c:v>
                </c:pt>
                <c:pt idx="12783">
                  <c:v>0.32817129629256703</c:v>
                </c:pt>
                <c:pt idx="12784">
                  <c:v>0.32819444443884999</c:v>
                </c:pt>
                <c:pt idx="12785">
                  <c:v>0.32821759259240901</c:v>
                </c:pt>
                <c:pt idx="12786">
                  <c:v>0.32824074073869303</c:v>
                </c:pt>
                <c:pt idx="12787">
                  <c:v>0.32826388888497599</c:v>
                </c:pt>
                <c:pt idx="12788">
                  <c:v>0.32829861110803898</c:v>
                </c:pt>
                <c:pt idx="12789">
                  <c:v>0.328321759254322</c:v>
                </c:pt>
                <c:pt idx="12790">
                  <c:v>0.32834490740060601</c:v>
                </c:pt>
                <c:pt idx="12791">
                  <c:v>0.32836805555416498</c:v>
                </c:pt>
                <c:pt idx="12792">
                  <c:v>0.328391203700448</c:v>
                </c:pt>
                <c:pt idx="12793">
                  <c:v>0.328425925923511</c:v>
                </c:pt>
                <c:pt idx="12794">
                  <c:v>0.32844907406979501</c:v>
                </c:pt>
                <c:pt idx="12795">
                  <c:v>0.32847222221607802</c:v>
                </c:pt>
                <c:pt idx="12796">
                  <c:v>0.328495370369637</c:v>
                </c:pt>
                <c:pt idx="12797">
                  <c:v>0.32851851851592101</c:v>
                </c:pt>
                <c:pt idx="12798">
                  <c:v>0.32855324073898401</c:v>
                </c:pt>
                <c:pt idx="12799">
                  <c:v>0.32857638888526702</c:v>
                </c:pt>
                <c:pt idx="12800">
                  <c:v>0.32859953703154998</c:v>
                </c:pt>
                <c:pt idx="12801">
                  <c:v>0.32862268518511001</c:v>
                </c:pt>
                <c:pt idx="12802">
                  <c:v>0.32864583333139302</c:v>
                </c:pt>
                <c:pt idx="12803">
                  <c:v>0.32866898147767698</c:v>
                </c:pt>
                <c:pt idx="12804">
                  <c:v>0.32870370370073898</c:v>
                </c:pt>
                <c:pt idx="12805">
                  <c:v>0.32872685184702299</c:v>
                </c:pt>
                <c:pt idx="12806">
                  <c:v>0.32874999999330601</c:v>
                </c:pt>
                <c:pt idx="12807">
                  <c:v>0.32877314814686498</c:v>
                </c:pt>
                <c:pt idx="12808">
                  <c:v>0.32879629629314899</c:v>
                </c:pt>
                <c:pt idx="12809">
                  <c:v>0.32881944443943201</c:v>
                </c:pt>
                <c:pt idx="12810">
                  <c:v>0.32885416666249501</c:v>
                </c:pt>
                <c:pt idx="12811">
                  <c:v>0.32887731480877802</c:v>
                </c:pt>
                <c:pt idx="12812">
                  <c:v>0.32890046296233799</c:v>
                </c:pt>
                <c:pt idx="12813">
                  <c:v>0.32892361110862101</c:v>
                </c:pt>
                <c:pt idx="12814">
                  <c:v>0.32894675925490502</c:v>
                </c:pt>
                <c:pt idx="12815">
                  <c:v>0.32898148147796802</c:v>
                </c:pt>
                <c:pt idx="12816">
                  <c:v>0.32900462962425098</c:v>
                </c:pt>
                <c:pt idx="12817">
                  <c:v>0.32902777777781</c:v>
                </c:pt>
                <c:pt idx="12818">
                  <c:v>0.32905092592409402</c:v>
                </c:pt>
                <c:pt idx="12819">
                  <c:v>0.32907407407037698</c:v>
                </c:pt>
                <c:pt idx="12820">
                  <c:v>0.32909722221665999</c:v>
                </c:pt>
                <c:pt idx="12821">
                  <c:v>0.32913194443972299</c:v>
                </c:pt>
                <c:pt idx="12822">
                  <c:v>0.329155092586006</c:v>
                </c:pt>
                <c:pt idx="12823">
                  <c:v>0.32917824073956597</c:v>
                </c:pt>
                <c:pt idx="12824">
                  <c:v>0.32920138888584899</c:v>
                </c:pt>
                <c:pt idx="12825">
                  <c:v>0.329224537032133</c:v>
                </c:pt>
                <c:pt idx="12826">
                  <c:v>0.32924768517841602</c:v>
                </c:pt>
                <c:pt idx="12827">
                  <c:v>0.32928240740147902</c:v>
                </c:pt>
                <c:pt idx="12828">
                  <c:v>0.32930555555503799</c:v>
                </c:pt>
                <c:pt idx="12829">
                  <c:v>0.329328703701322</c:v>
                </c:pt>
                <c:pt idx="12830">
                  <c:v>0.32935185184760501</c:v>
                </c:pt>
                <c:pt idx="12831">
                  <c:v>0.32937499999388797</c:v>
                </c:pt>
                <c:pt idx="12832">
                  <c:v>0.329398148147448</c:v>
                </c:pt>
                <c:pt idx="12833">
                  <c:v>0.32943287036323499</c:v>
                </c:pt>
                <c:pt idx="12834">
                  <c:v>0.32945601851679401</c:v>
                </c:pt>
                <c:pt idx="12835">
                  <c:v>0.32947916666307703</c:v>
                </c:pt>
                <c:pt idx="12836">
                  <c:v>0.32950231480936099</c:v>
                </c:pt>
                <c:pt idx="12837">
                  <c:v>0.32952546296292001</c:v>
                </c:pt>
                <c:pt idx="12838">
                  <c:v>0.32954861110920303</c:v>
                </c:pt>
                <c:pt idx="12839">
                  <c:v>0.32958333333226603</c:v>
                </c:pt>
                <c:pt idx="12840">
                  <c:v>0.32960648147854998</c:v>
                </c:pt>
                <c:pt idx="12841">
                  <c:v>0.329629629624833</c:v>
                </c:pt>
                <c:pt idx="12842">
                  <c:v>0.32965277777111601</c:v>
                </c:pt>
                <c:pt idx="12843">
                  <c:v>0.32967592592467598</c:v>
                </c:pt>
                <c:pt idx="12844">
                  <c:v>0.32971064814773898</c:v>
                </c:pt>
                <c:pt idx="12845">
                  <c:v>0.329733796294022</c:v>
                </c:pt>
                <c:pt idx="12846">
                  <c:v>0.32975694444030501</c:v>
                </c:pt>
                <c:pt idx="12847">
                  <c:v>0.32978009258658902</c:v>
                </c:pt>
                <c:pt idx="12848">
                  <c:v>0.329803240740148</c:v>
                </c:pt>
                <c:pt idx="12849">
                  <c:v>0.32982638888643101</c:v>
                </c:pt>
                <c:pt idx="12850">
                  <c:v>0.32986111110949401</c:v>
                </c:pt>
                <c:pt idx="12851">
                  <c:v>0.32988425925577802</c:v>
                </c:pt>
                <c:pt idx="12852">
                  <c:v>0.32990740740206098</c:v>
                </c:pt>
                <c:pt idx="12853">
                  <c:v>0.32993055555562001</c:v>
                </c:pt>
                <c:pt idx="12854">
                  <c:v>0.329965277771407</c:v>
                </c:pt>
                <c:pt idx="12855">
                  <c:v>0.32998842592496702</c:v>
                </c:pt>
                <c:pt idx="12856">
                  <c:v>0.33001157407124998</c:v>
                </c:pt>
                <c:pt idx="12857">
                  <c:v>0.33003472221753299</c:v>
                </c:pt>
                <c:pt idx="12858">
                  <c:v>0.33005787036381701</c:v>
                </c:pt>
                <c:pt idx="12859">
                  <c:v>0.33008101851737598</c:v>
                </c:pt>
                <c:pt idx="12860">
                  <c:v>0.33011574074043898</c:v>
                </c:pt>
                <c:pt idx="12861">
                  <c:v>0.33013888888672199</c:v>
                </c:pt>
                <c:pt idx="12862">
                  <c:v>0.33016203703300601</c:v>
                </c:pt>
                <c:pt idx="12863">
                  <c:v>0.33018518517928902</c:v>
                </c:pt>
                <c:pt idx="12864">
                  <c:v>0.33021990740235202</c:v>
                </c:pt>
                <c:pt idx="12865">
                  <c:v>0.33024305554863498</c:v>
                </c:pt>
                <c:pt idx="12866">
                  <c:v>0.330266203702195</c:v>
                </c:pt>
                <c:pt idx="12867">
                  <c:v>0.33028935184847802</c:v>
                </c:pt>
                <c:pt idx="12868">
                  <c:v>0.33031249999476098</c:v>
                </c:pt>
                <c:pt idx="12869">
                  <c:v>0.33033564814104499</c:v>
                </c:pt>
                <c:pt idx="12870">
                  <c:v>0.33037037036410799</c:v>
                </c:pt>
                <c:pt idx="12871">
                  <c:v>0.33039351851766702</c:v>
                </c:pt>
                <c:pt idx="12872">
                  <c:v>0.33041666666394998</c:v>
                </c:pt>
                <c:pt idx="12873">
                  <c:v>0.33043981481023399</c:v>
                </c:pt>
                <c:pt idx="12874">
                  <c:v>0.330462962956517</c:v>
                </c:pt>
                <c:pt idx="12875">
                  <c:v>0.33049768517958</c:v>
                </c:pt>
                <c:pt idx="12876">
                  <c:v>0.33052083333313897</c:v>
                </c:pt>
                <c:pt idx="12877">
                  <c:v>0.33054398147942299</c:v>
                </c:pt>
                <c:pt idx="12878">
                  <c:v>0.330567129625706</c:v>
                </c:pt>
                <c:pt idx="12879">
                  <c:v>0.33059027777198902</c:v>
                </c:pt>
                <c:pt idx="12880">
                  <c:v>0.33061342592554899</c:v>
                </c:pt>
                <c:pt idx="12881">
                  <c:v>0.33064814814133597</c:v>
                </c:pt>
                <c:pt idx="12882">
                  <c:v>0.330671296294895</c:v>
                </c:pt>
                <c:pt idx="12883">
                  <c:v>0.33069444444117801</c:v>
                </c:pt>
                <c:pt idx="12884">
                  <c:v>0.33071759258746197</c:v>
                </c:pt>
                <c:pt idx="12885">
                  <c:v>0.33074074073374499</c:v>
                </c:pt>
                <c:pt idx="12886">
                  <c:v>0.33076388888730401</c:v>
                </c:pt>
                <c:pt idx="12887">
                  <c:v>0.33079861111036701</c:v>
                </c:pt>
                <c:pt idx="12888">
                  <c:v>0.33082175925665103</c:v>
                </c:pt>
                <c:pt idx="12889">
                  <c:v>0.33084490740293399</c:v>
                </c:pt>
                <c:pt idx="12890">
                  <c:v>0.330868055549217</c:v>
                </c:pt>
                <c:pt idx="12891">
                  <c:v>0.33089120370277703</c:v>
                </c:pt>
                <c:pt idx="12892">
                  <c:v>0.33091435184905998</c:v>
                </c:pt>
                <c:pt idx="12893">
                  <c:v>0.33094907407212298</c:v>
                </c:pt>
                <c:pt idx="12894">
                  <c:v>0.330972222218406</c:v>
                </c:pt>
                <c:pt idx="12895">
                  <c:v>0.33099537036469001</c:v>
                </c:pt>
                <c:pt idx="12896">
                  <c:v>0.33101851851824898</c:v>
                </c:pt>
                <c:pt idx="12897">
                  <c:v>0.331041666664532</c:v>
                </c:pt>
                <c:pt idx="12898">
                  <c:v>0.331076388887595</c:v>
                </c:pt>
                <c:pt idx="12899">
                  <c:v>0.33109953703387901</c:v>
                </c:pt>
                <c:pt idx="12900">
                  <c:v>0.33112268518016202</c:v>
                </c:pt>
                <c:pt idx="12901">
                  <c:v>0.33114583332644498</c:v>
                </c:pt>
                <c:pt idx="12902">
                  <c:v>0.33116898148000501</c:v>
                </c:pt>
                <c:pt idx="12903">
                  <c:v>0.33119212962628802</c:v>
                </c:pt>
                <c:pt idx="12904">
                  <c:v>0.33122685184935102</c:v>
                </c:pt>
                <c:pt idx="12905">
                  <c:v>0.33124999999563398</c:v>
                </c:pt>
                <c:pt idx="12906">
                  <c:v>0.33127314814191799</c:v>
                </c:pt>
                <c:pt idx="12907">
                  <c:v>0.33129629629547702</c:v>
                </c:pt>
                <c:pt idx="12908">
                  <c:v>0.33131944444175998</c:v>
                </c:pt>
                <c:pt idx="12909">
                  <c:v>0.33134259258804399</c:v>
                </c:pt>
                <c:pt idx="12910">
                  <c:v>0.33137731481110699</c:v>
                </c:pt>
                <c:pt idx="12911">
                  <c:v>0.33140046295739001</c:v>
                </c:pt>
                <c:pt idx="12912">
                  <c:v>0.33142361111094898</c:v>
                </c:pt>
                <c:pt idx="12913">
                  <c:v>0.33144675925723299</c:v>
                </c:pt>
                <c:pt idx="12914">
                  <c:v>0.33146990740351601</c:v>
                </c:pt>
                <c:pt idx="12915">
                  <c:v>0.33149305554979902</c:v>
                </c:pt>
                <c:pt idx="12916">
                  <c:v>0.33152777777286302</c:v>
                </c:pt>
                <c:pt idx="12917">
                  <c:v>0.33155092591914598</c:v>
                </c:pt>
                <c:pt idx="12918">
                  <c:v>0.33157407407270501</c:v>
                </c:pt>
                <c:pt idx="12919">
                  <c:v>0.33159722221898802</c:v>
                </c:pt>
                <c:pt idx="12920">
                  <c:v>0.33162037036527198</c:v>
                </c:pt>
                <c:pt idx="12921">
                  <c:v>0.33165509258833498</c:v>
                </c:pt>
                <c:pt idx="12922">
                  <c:v>0.33167824073461799</c:v>
                </c:pt>
                <c:pt idx="12923">
                  <c:v>0.33170138888817702</c:v>
                </c:pt>
                <c:pt idx="12924">
                  <c:v>0.33172453703446098</c:v>
                </c:pt>
                <c:pt idx="12925">
                  <c:v>0.33174768518074399</c:v>
                </c:pt>
                <c:pt idx="12926">
                  <c:v>0.33178240740380699</c:v>
                </c:pt>
                <c:pt idx="12927">
                  <c:v>0.331805555550091</c:v>
                </c:pt>
                <c:pt idx="12928">
                  <c:v>0.33182870370364997</c:v>
                </c:pt>
                <c:pt idx="12929">
                  <c:v>0.33185185184993299</c:v>
                </c:pt>
                <c:pt idx="12930">
                  <c:v>0.331874999996217</c:v>
                </c:pt>
                <c:pt idx="12931">
                  <c:v>0.33189814814250002</c:v>
                </c:pt>
                <c:pt idx="12932">
                  <c:v>0.33193287036556302</c:v>
                </c:pt>
                <c:pt idx="12933">
                  <c:v>0.33195601851184597</c:v>
                </c:pt>
                <c:pt idx="12934">
                  <c:v>0.331979166665406</c:v>
                </c:pt>
                <c:pt idx="12935">
                  <c:v>0.33200231481168901</c:v>
                </c:pt>
                <c:pt idx="12936">
                  <c:v>0.33202546295797197</c:v>
                </c:pt>
                <c:pt idx="12937">
                  <c:v>0.33204861110425599</c:v>
                </c:pt>
                <c:pt idx="12938">
                  <c:v>0.33208333332731899</c:v>
                </c:pt>
                <c:pt idx="12939">
                  <c:v>0.33210648148087801</c:v>
                </c:pt>
                <c:pt idx="12940">
                  <c:v>0.33212962962716103</c:v>
                </c:pt>
                <c:pt idx="12941">
                  <c:v>0.33215277777344498</c:v>
                </c:pt>
                <c:pt idx="12942">
                  <c:v>0.332175925919728</c:v>
                </c:pt>
                <c:pt idx="12943">
                  <c:v>0.33219907407328703</c:v>
                </c:pt>
                <c:pt idx="12944">
                  <c:v>0.33223379629635003</c:v>
                </c:pt>
                <c:pt idx="12945">
                  <c:v>0.33225694444263398</c:v>
                </c:pt>
                <c:pt idx="12946">
                  <c:v>0.332280092588917</c:v>
                </c:pt>
                <c:pt idx="12947">
                  <c:v>0.33230324073520001</c:v>
                </c:pt>
                <c:pt idx="12948">
                  <c:v>0.33232638888875998</c:v>
                </c:pt>
                <c:pt idx="12949">
                  <c:v>0.332349537035043</c:v>
                </c:pt>
                <c:pt idx="12950">
                  <c:v>0.332384259258106</c:v>
                </c:pt>
                <c:pt idx="12951">
                  <c:v>0.33240740740438901</c:v>
                </c:pt>
                <c:pt idx="12952">
                  <c:v>0.33243055555067302</c:v>
                </c:pt>
                <c:pt idx="12953">
                  <c:v>0.33245370369695598</c:v>
                </c:pt>
                <c:pt idx="12954">
                  <c:v>0.33247685185051501</c:v>
                </c:pt>
                <c:pt idx="12955">
                  <c:v>0.33251157407357801</c:v>
                </c:pt>
                <c:pt idx="12956">
                  <c:v>0.33253472221986202</c:v>
                </c:pt>
                <c:pt idx="12957">
                  <c:v>0.33255787036614498</c:v>
                </c:pt>
                <c:pt idx="12958">
                  <c:v>0.33258101851242799</c:v>
                </c:pt>
                <c:pt idx="12959">
                  <c:v>0.33260416666598802</c:v>
                </c:pt>
                <c:pt idx="12960">
                  <c:v>0.33262731481227098</c:v>
                </c:pt>
                <c:pt idx="12961">
                  <c:v>0.33266203703533398</c:v>
                </c:pt>
                <c:pt idx="12962">
                  <c:v>0.33268518518161699</c:v>
                </c:pt>
                <c:pt idx="12963">
                  <c:v>0.33270833332790101</c:v>
                </c:pt>
                <c:pt idx="12964">
                  <c:v>0.33273148148145998</c:v>
                </c:pt>
                <c:pt idx="12965">
                  <c:v>0.33275462962774299</c:v>
                </c:pt>
                <c:pt idx="12966">
                  <c:v>0.33277777777402701</c:v>
                </c:pt>
                <c:pt idx="12967">
                  <c:v>0.33281249999709001</c:v>
                </c:pt>
                <c:pt idx="12968">
                  <c:v>0.33283564814337302</c:v>
                </c:pt>
                <c:pt idx="12969">
                  <c:v>0.33285879628965598</c:v>
                </c:pt>
                <c:pt idx="12970">
                  <c:v>0.332881944443216</c:v>
                </c:pt>
                <c:pt idx="12971">
                  <c:v>0.33290509258949902</c:v>
                </c:pt>
                <c:pt idx="12972">
                  <c:v>0.33292824073578198</c:v>
                </c:pt>
                <c:pt idx="12973">
                  <c:v>0.33296296295884498</c:v>
                </c:pt>
                <c:pt idx="12974">
                  <c:v>0.33298611110512899</c:v>
                </c:pt>
                <c:pt idx="12975">
                  <c:v>0.33300925925868802</c:v>
                </c:pt>
                <c:pt idx="12976">
                  <c:v>0.33303240740497098</c:v>
                </c:pt>
                <c:pt idx="12977">
                  <c:v>0.33305555555125499</c:v>
                </c:pt>
                <c:pt idx="12978">
                  <c:v>0.333078703697538</c:v>
                </c:pt>
                <c:pt idx="12979">
                  <c:v>0.333113425920601</c:v>
                </c:pt>
                <c:pt idx="12980">
                  <c:v>0.33313657407415997</c:v>
                </c:pt>
                <c:pt idx="12981">
                  <c:v>0.33315972222044399</c:v>
                </c:pt>
                <c:pt idx="12982">
                  <c:v>0.333182870366727</c:v>
                </c:pt>
                <c:pt idx="12983">
                  <c:v>0.33320601851301002</c:v>
                </c:pt>
                <c:pt idx="12984">
                  <c:v>0.33322916666656999</c:v>
                </c:pt>
                <c:pt idx="12985">
                  <c:v>0.33326388888235697</c:v>
                </c:pt>
                <c:pt idx="12986">
                  <c:v>0.333287037035916</c:v>
                </c:pt>
                <c:pt idx="12987">
                  <c:v>0.33331018518219901</c:v>
                </c:pt>
                <c:pt idx="12988">
                  <c:v>0.33333333332848297</c:v>
                </c:pt>
                <c:pt idx="12989">
                  <c:v>0.33336805555154603</c:v>
                </c:pt>
                <c:pt idx="12990">
                  <c:v>0.33339120369782899</c:v>
                </c:pt>
                <c:pt idx="12991">
                  <c:v>0.33341435185138801</c:v>
                </c:pt>
                <c:pt idx="12992">
                  <c:v>0.33343749999767203</c:v>
                </c:pt>
                <c:pt idx="12993">
                  <c:v>0.33346064814395499</c:v>
                </c:pt>
                <c:pt idx="12994">
                  <c:v>0.333483796290238</c:v>
                </c:pt>
                <c:pt idx="12995">
                  <c:v>0.333518518513301</c:v>
                </c:pt>
                <c:pt idx="12996">
                  <c:v>0.33354166665958501</c:v>
                </c:pt>
                <c:pt idx="12997">
                  <c:v>0.33356481481314398</c:v>
                </c:pt>
                <c:pt idx="12998">
                  <c:v>0.333587962959428</c:v>
                </c:pt>
                <c:pt idx="12999">
                  <c:v>0.33361111110571101</c:v>
                </c:pt>
                <c:pt idx="13000">
                  <c:v>0.33363425925926998</c:v>
                </c:pt>
                <c:pt idx="13001">
                  <c:v>0.33366898147505702</c:v>
                </c:pt>
                <c:pt idx="13002">
                  <c:v>0.333692129628616</c:v>
                </c:pt>
                <c:pt idx="13003">
                  <c:v>0.33371527777490001</c:v>
                </c:pt>
                <c:pt idx="13004">
                  <c:v>0.33373842592118302</c:v>
                </c:pt>
                <c:pt idx="13005">
                  <c:v>0.33376157406746598</c:v>
                </c:pt>
                <c:pt idx="13006">
                  <c:v>0.33378472222102601</c:v>
                </c:pt>
                <c:pt idx="13007">
                  <c:v>0.33380787036730902</c:v>
                </c:pt>
                <c:pt idx="13008">
                  <c:v>0.33384259259037202</c:v>
                </c:pt>
                <c:pt idx="13009">
                  <c:v>0.33386574073665498</c:v>
                </c:pt>
                <c:pt idx="13010">
                  <c:v>0.33388888888293899</c:v>
                </c:pt>
                <c:pt idx="13011">
                  <c:v>0.33391203703649802</c:v>
                </c:pt>
                <c:pt idx="13012">
                  <c:v>0.33393518518278098</c:v>
                </c:pt>
                <c:pt idx="13013">
                  <c:v>0.33396990740584398</c:v>
                </c:pt>
                <c:pt idx="13014">
                  <c:v>0.33399305555212799</c:v>
                </c:pt>
                <c:pt idx="13015">
                  <c:v>0.33401620369841101</c:v>
                </c:pt>
                <c:pt idx="13016">
                  <c:v>0.33403935184469402</c:v>
                </c:pt>
                <c:pt idx="13017">
                  <c:v>0.33406249999825399</c:v>
                </c:pt>
                <c:pt idx="13018">
                  <c:v>0.33408564814453701</c:v>
                </c:pt>
                <c:pt idx="13019">
                  <c:v>0.33412037036760001</c:v>
                </c:pt>
                <c:pt idx="13020">
                  <c:v>0.33414351851388302</c:v>
                </c:pt>
                <c:pt idx="13021">
                  <c:v>0.33416666666016698</c:v>
                </c:pt>
                <c:pt idx="13022">
                  <c:v>0.334189814813726</c:v>
                </c:pt>
                <c:pt idx="13023">
                  <c:v>0.33421296296001002</c:v>
                </c:pt>
                <c:pt idx="13024">
                  <c:v>0.33424768518307202</c:v>
                </c:pt>
                <c:pt idx="13025">
                  <c:v>0.33427083332935598</c:v>
                </c:pt>
                <c:pt idx="13026">
                  <c:v>0.33429398147563899</c:v>
                </c:pt>
                <c:pt idx="13027">
                  <c:v>0.33431712962919802</c:v>
                </c:pt>
                <c:pt idx="13028">
                  <c:v>0.33434027777548198</c:v>
                </c:pt>
                <c:pt idx="13029">
                  <c:v>0.33436342592176499</c:v>
                </c:pt>
                <c:pt idx="13030">
                  <c:v>0.33439814814482799</c:v>
                </c:pt>
                <c:pt idx="13031">
                  <c:v>0.334421296291112</c:v>
                </c:pt>
                <c:pt idx="13032">
                  <c:v>0.33444444443739502</c:v>
                </c:pt>
                <c:pt idx="13033">
                  <c:v>0.33446759259095399</c:v>
                </c:pt>
                <c:pt idx="13034">
                  <c:v>0.334490740737238</c:v>
                </c:pt>
                <c:pt idx="13035">
                  <c:v>0.33451388888352102</c:v>
                </c:pt>
                <c:pt idx="13036">
                  <c:v>0.33454861110658402</c:v>
                </c:pt>
                <c:pt idx="13037">
                  <c:v>0.33457175925286697</c:v>
                </c:pt>
                <c:pt idx="13038">
                  <c:v>0.334594907406427</c:v>
                </c:pt>
                <c:pt idx="13039">
                  <c:v>0.33461805555271001</c:v>
                </c:pt>
                <c:pt idx="13040">
                  <c:v>0.33464120369899297</c:v>
                </c:pt>
                <c:pt idx="13041">
                  <c:v>0.33466435184527699</c:v>
                </c:pt>
                <c:pt idx="13042">
                  <c:v>0.33469907406833899</c:v>
                </c:pt>
                <c:pt idx="13043">
                  <c:v>0.33472222222189901</c:v>
                </c:pt>
                <c:pt idx="13044">
                  <c:v>0.33474537036818203</c:v>
                </c:pt>
                <c:pt idx="13045">
                  <c:v>0.33476851851446598</c:v>
                </c:pt>
                <c:pt idx="13046">
                  <c:v>0.334791666660749</c:v>
                </c:pt>
                <c:pt idx="13047">
                  <c:v>0.33481481481430803</c:v>
                </c:pt>
                <c:pt idx="13048">
                  <c:v>0.33484953703009501</c:v>
                </c:pt>
                <c:pt idx="13049">
                  <c:v>0.33487268518365498</c:v>
                </c:pt>
                <c:pt idx="13050">
                  <c:v>0.334895833329938</c:v>
                </c:pt>
                <c:pt idx="13051">
                  <c:v>0.33491898147622101</c:v>
                </c:pt>
                <c:pt idx="13052">
                  <c:v>0.33494212962250502</c:v>
                </c:pt>
                <c:pt idx="13053">
                  <c:v>0.334965277776064</c:v>
                </c:pt>
                <c:pt idx="13054">
                  <c:v>0.334999999999127</c:v>
                </c:pt>
                <c:pt idx="13055">
                  <c:v>0.33502314814541001</c:v>
                </c:pt>
                <c:pt idx="13056">
                  <c:v>0.33504629629169402</c:v>
                </c:pt>
                <c:pt idx="13057">
                  <c:v>0.33506944443797698</c:v>
                </c:pt>
                <c:pt idx="13058">
                  <c:v>0.33509259259153601</c:v>
                </c:pt>
                <c:pt idx="13059">
                  <c:v>0.33511574073782002</c:v>
                </c:pt>
                <c:pt idx="13060">
                  <c:v>0.33513888888410298</c:v>
                </c:pt>
                <c:pt idx="13061">
                  <c:v>0.33517361110716598</c:v>
                </c:pt>
                <c:pt idx="13062">
                  <c:v>0.33519675925344899</c:v>
                </c:pt>
                <c:pt idx="13063">
                  <c:v>0.33521990740700902</c:v>
                </c:pt>
                <c:pt idx="13064">
                  <c:v>0.33524305555329198</c:v>
                </c:pt>
                <c:pt idx="13065">
                  <c:v>0.33526620369957499</c:v>
                </c:pt>
                <c:pt idx="13066">
                  <c:v>0.33528935184585901</c:v>
                </c:pt>
                <c:pt idx="13067">
                  <c:v>0.33532407406892201</c:v>
                </c:pt>
                <c:pt idx="13068">
                  <c:v>0.33534722221520502</c:v>
                </c:pt>
                <c:pt idx="13069">
                  <c:v>0.33537037036876399</c:v>
                </c:pt>
                <c:pt idx="13070">
                  <c:v>0.33539351851504801</c:v>
                </c:pt>
                <c:pt idx="13071">
                  <c:v>0.33541666666133102</c:v>
                </c:pt>
                <c:pt idx="13072">
                  <c:v>0.33543981481488999</c:v>
                </c:pt>
                <c:pt idx="13073">
                  <c:v>0.33547453703067698</c:v>
                </c:pt>
                <c:pt idx="13074">
                  <c:v>0.335497685184237</c:v>
                </c:pt>
                <c:pt idx="13075">
                  <c:v>0.33552083333052002</c:v>
                </c:pt>
                <c:pt idx="13076">
                  <c:v>0.33554398147680298</c:v>
                </c:pt>
                <c:pt idx="13077">
                  <c:v>0.33556712962308699</c:v>
                </c:pt>
                <c:pt idx="13078">
                  <c:v>0.33559027777664602</c:v>
                </c:pt>
                <c:pt idx="13079">
                  <c:v>0.33562499999970902</c:v>
                </c:pt>
                <c:pt idx="13080">
                  <c:v>0.33564814814599198</c:v>
                </c:pt>
                <c:pt idx="13081">
                  <c:v>0.33567129629227599</c:v>
                </c:pt>
                <c:pt idx="13082">
                  <c:v>0.335694444438559</c:v>
                </c:pt>
                <c:pt idx="13083">
                  <c:v>0.33571759259211797</c:v>
                </c:pt>
                <c:pt idx="13084">
                  <c:v>0.33574074073840199</c:v>
                </c:pt>
                <c:pt idx="13085">
                  <c:v>0.33577546296146499</c:v>
                </c:pt>
                <c:pt idx="13086">
                  <c:v>0.335798611107748</c:v>
                </c:pt>
                <c:pt idx="13087">
                  <c:v>0.33582175925403102</c:v>
                </c:pt>
                <c:pt idx="13088">
                  <c:v>0.33584490740031497</c:v>
                </c:pt>
                <c:pt idx="13089">
                  <c:v>0.335868055553874</c:v>
                </c:pt>
                <c:pt idx="13090">
                  <c:v>0.335902777776937</c:v>
                </c:pt>
                <c:pt idx="13091">
                  <c:v>0.33592592592322001</c:v>
                </c:pt>
                <c:pt idx="13092">
                  <c:v>0.33594907406950397</c:v>
                </c:pt>
                <c:pt idx="13093">
                  <c:v>0.33597222221578699</c:v>
                </c:pt>
                <c:pt idx="13094">
                  <c:v>0.33599537036934601</c:v>
                </c:pt>
                <c:pt idx="13095">
                  <c:v>0.33601851851563003</c:v>
                </c:pt>
                <c:pt idx="13096">
                  <c:v>0.33605324073869303</c:v>
                </c:pt>
                <c:pt idx="13097">
                  <c:v>0.33607638888497599</c:v>
                </c:pt>
                <c:pt idx="13098">
                  <c:v>0.336099537031259</c:v>
                </c:pt>
                <c:pt idx="13099">
                  <c:v>0.33612268518481903</c:v>
                </c:pt>
                <c:pt idx="13100">
                  <c:v>0.33614583333110198</c:v>
                </c:pt>
                <c:pt idx="13101">
                  <c:v>0.336168981477385</c:v>
                </c:pt>
                <c:pt idx="13102">
                  <c:v>0.336203703700448</c:v>
                </c:pt>
                <c:pt idx="13103">
                  <c:v>0.33622685184673201</c:v>
                </c:pt>
                <c:pt idx="13104">
                  <c:v>0.33624999999301503</c:v>
                </c:pt>
                <c:pt idx="13105">
                  <c:v>0.336273148146574</c:v>
                </c:pt>
                <c:pt idx="13106">
                  <c:v>0.33629629629285801</c:v>
                </c:pt>
                <c:pt idx="13107">
                  <c:v>0.33631944443914102</c:v>
                </c:pt>
                <c:pt idx="13108">
                  <c:v>0.33635416666220402</c:v>
                </c:pt>
                <c:pt idx="13109">
                  <c:v>0.33637731480848698</c:v>
                </c:pt>
                <c:pt idx="13110">
                  <c:v>0.33640046296204701</c:v>
                </c:pt>
                <c:pt idx="13111">
                  <c:v>0.33642361110833002</c:v>
                </c:pt>
                <c:pt idx="13112">
                  <c:v>0.33644675925461398</c:v>
                </c:pt>
                <c:pt idx="13113">
                  <c:v>0.33646990740089699</c:v>
                </c:pt>
                <c:pt idx="13114">
                  <c:v>0.33650462962395999</c:v>
                </c:pt>
                <c:pt idx="13115">
                  <c:v>0.33652777777751902</c:v>
                </c:pt>
                <c:pt idx="13116">
                  <c:v>0.33655092592380198</c:v>
                </c:pt>
                <c:pt idx="13117">
                  <c:v>0.33657407407008599</c:v>
                </c:pt>
                <c:pt idx="13118">
                  <c:v>0.33659722221636901</c:v>
                </c:pt>
                <c:pt idx="13119">
                  <c:v>0.33663194443943201</c:v>
                </c:pt>
                <c:pt idx="13120">
                  <c:v>0.33665509258571502</c:v>
                </c:pt>
                <c:pt idx="13121">
                  <c:v>0.33667824073927499</c:v>
                </c:pt>
                <c:pt idx="13122">
                  <c:v>0.33670138888555801</c:v>
                </c:pt>
                <c:pt idx="13123">
                  <c:v>0.33672453703184202</c:v>
                </c:pt>
                <c:pt idx="13124">
                  <c:v>0.33674768517812498</c:v>
                </c:pt>
                <c:pt idx="13125">
                  <c:v>0.33677083333168401</c:v>
                </c:pt>
                <c:pt idx="13126">
                  <c:v>0.336805555554747</c:v>
                </c:pt>
                <c:pt idx="13127">
                  <c:v>0.33682870370103102</c:v>
                </c:pt>
                <c:pt idx="13128">
                  <c:v>0.33685185184731398</c:v>
                </c:pt>
                <c:pt idx="13129">
                  <c:v>0.33687499999359699</c:v>
                </c:pt>
                <c:pt idx="13130">
                  <c:v>0.33690972221665999</c:v>
                </c:pt>
                <c:pt idx="13131">
                  <c:v>0.33693287037022002</c:v>
                </c:pt>
                <c:pt idx="13132">
                  <c:v>0.33695601851650298</c:v>
                </c:pt>
                <c:pt idx="13133">
                  <c:v>0.33697916666278599</c:v>
                </c:pt>
                <c:pt idx="13134">
                  <c:v>0.33700231480907</c:v>
                </c:pt>
                <c:pt idx="13135">
                  <c:v>0.33702546296262897</c:v>
                </c:pt>
                <c:pt idx="13136">
                  <c:v>0.33706018517841602</c:v>
                </c:pt>
                <c:pt idx="13137">
                  <c:v>0.33708333333197499</c:v>
                </c:pt>
                <c:pt idx="13138">
                  <c:v>0.337106481478259</c:v>
                </c:pt>
                <c:pt idx="13139">
                  <c:v>0.33712962962454202</c:v>
                </c:pt>
                <c:pt idx="13140">
                  <c:v>0.33715277777082497</c:v>
                </c:pt>
                <c:pt idx="13141">
                  <c:v>0.337175925924385</c:v>
                </c:pt>
                <c:pt idx="13142">
                  <c:v>0.337210648147448</c:v>
                </c:pt>
                <c:pt idx="13143">
                  <c:v>0.33723379629373101</c:v>
                </c:pt>
                <c:pt idx="13144">
                  <c:v>0.33725694444001397</c:v>
                </c:pt>
                <c:pt idx="13145">
                  <c:v>0.33728009258629799</c:v>
                </c:pt>
                <c:pt idx="13146">
                  <c:v>0.33730324073985701</c:v>
                </c:pt>
                <c:pt idx="13147">
                  <c:v>0.33732638888614003</c:v>
                </c:pt>
                <c:pt idx="13148">
                  <c:v>0.33736111110920303</c:v>
                </c:pt>
                <c:pt idx="13149">
                  <c:v>0.33738425925548698</c:v>
                </c:pt>
                <c:pt idx="13150">
                  <c:v>0.33740740740177</c:v>
                </c:pt>
                <c:pt idx="13151">
                  <c:v>0.33743055555532903</c:v>
                </c:pt>
                <c:pt idx="13152">
                  <c:v>0.33745370370161298</c:v>
                </c:pt>
                <c:pt idx="13153">
                  <c:v>0.337476851847896</c:v>
                </c:pt>
                <c:pt idx="13154">
                  <c:v>0.337511574070959</c:v>
                </c:pt>
                <c:pt idx="13155">
                  <c:v>0.33753472221724201</c:v>
                </c:pt>
                <c:pt idx="13156">
                  <c:v>0.33755787036352602</c:v>
                </c:pt>
                <c:pt idx="13157">
                  <c:v>0.337581018517085</c:v>
                </c:pt>
                <c:pt idx="13158">
                  <c:v>0.33760416666336801</c:v>
                </c:pt>
                <c:pt idx="13159">
                  <c:v>0.33763888888643101</c:v>
                </c:pt>
                <c:pt idx="13160">
                  <c:v>0.33766203703271502</c:v>
                </c:pt>
                <c:pt idx="13161">
                  <c:v>0.33768518517899798</c:v>
                </c:pt>
                <c:pt idx="13162">
                  <c:v>0.33770833333255701</c:v>
                </c:pt>
                <c:pt idx="13163">
                  <c:v>0.33773148147884102</c:v>
                </c:pt>
                <c:pt idx="13164">
                  <c:v>0.33775462962512398</c:v>
                </c:pt>
                <c:pt idx="13165">
                  <c:v>0.33778935184818698</c:v>
                </c:pt>
                <c:pt idx="13166">
                  <c:v>0.33781249999446999</c:v>
                </c:pt>
                <c:pt idx="13167">
                  <c:v>0.33783564814803002</c:v>
                </c:pt>
                <c:pt idx="13168">
                  <c:v>0.33785879629431298</c:v>
                </c:pt>
                <c:pt idx="13169">
                  <c:v>0.33789351851737598</c:v>
                </c:pt>
                <c:pt idx="13170">
                  <c:v>0.33791666666365899</c:v>
                </c:pt>
                <c:pt idx="13171">
                  <c:v>0.33793981480994301</c:v>
                </c:pt>
                <c:pt idx="13172">
                  <c:v>0.33796296295622602</c:v>
                </c:pt>
                <c:pt idx="13173">
                  <c:v>0.33798611110978499</c:v>
                </c:pt>
                <c:pt idx="13174">
                  <c:v>0.33800925925606901</c:v>
                </c:pt>
                <c:pt idx="13175">
                  <c:v>0.33804398147913201</c:v>
                </c:pt>
                <c:pt idx="13176">
                  <c:v>0.33806712962541502</c:v>
                </c:pt>
                <c:pt idx="13177">
                  <c:v>0.33809027777169798</c:v>
                </c:pt>
                <c:pt idx="13178">
                  <c:v>0.338113425925258</c:v>
                </c:pt>
                <c:pt idx="13179">
                  <c:v>0.33813657407154102</c:v>
                </c:pt>
                <c:pt idx="13180">
                  <c:v>0.33817129629460402</c:v>
                </c:pt>
                <c:pt idx="13181">
                  <c:v>0.33819444444088698</c:v>
                </c:pt>
                <c:pt idx="13182">
                  <c:v>0.33821759258717099</c:v>
                </c:pt>
                <c:pt idx="13183">
                  <c:v>0.33824074074073002</c:v>
                </c:pt>
                <c:pt idx="13184">
                  <c:v>0.33826388888701298</c:v>
                </c:pt>
                <c:pt idx="13185">
                  <c:v>0.33828703703329699</c:v>
                </c:pt>
                <c:pt idx="13186">
                  <c:v>0.33832175925635999</c:v>
                </c:pt>
                <c:pt idx="13187">
                  <c:v>0.338344907402643</c:v>
                </c:pt>
                <c:pt idx="13188">
                  <c:v>0.33836805554892602</c:v>
                </c:pt>
                <c:pt idx="13189">
                  <c:v>0.33839120370248599</c:v>
                </c:pt>
                <c:pt idx="13190">
                  <c:v>0.338414351848769</c:v>
                </c:pt>
                <c:pt idx="13191">
                  <c:v>0.33843749999505202</c:v>
                </c:pt>
                <c:pt idx="13192">
                  <c:v>0.33847222221811502</c:v>
                </c:pt>
                <c:pt idx="13193">
                  <c:v>0.33849537036439897</c:v>
                </c:pt>
                <c:pt idx="13194">
                  <c:v>0.338518518517958</c:v>
                </c:pt>
                <c:pt idx="13195">
                  <c:v>0.33854166666424101</c:v>
                </c:pt>
                <c:pt idx="13196">
                  <c:v>0.33856481481052503</c:v>
                </c:pt>
                <c:pt idx="13197">
                  <c:v>0.33858796295680799</c:v>
                </c:pt>
                <c:pt idx="13198">
                  <c:v>0.33862268517987099</c:v>
                </c:pt>
                <c:pt idx="13199">
                  <c:v>0.338645833326154</c:v>
                </c:pt>
                <c:pt idx="13200">
                  <c:v>0.33866898147971403</c:v>
                </c:pt>
                <c:pt idx="13201">
                  <c:v>0.33869212962599698</c:v>
                </c:pt>
                <c:pt idx="13202">
                  <c:v>0.33871527777228</c:v>
                </c:pt>
                <c:pt idx="13203">
                  <c:v>0.338749999995343</c:v>
                </c:pt>
                <c:pt idx="13204">
                  <c:v>0.33877314814162701</c:v>
                </c:pt>
                <c:pt idx="13205">
                  <c:v>0.33879629629518598</c:v>
                </c:pt>
                <c:pt idx="13206">
                  <c:v>0.338819444441469</c:v>
                </c:pt>
                <c:pt idx="13207">
                  <c:v>0.33884259258775301</c:v>
                </c:pt>
                <c:pt idx="13208">
                  <c:v>0.33886574073403603</c:v>
                </c:pt>
                <c:pt idx="13209">
                  <c:v>0.33890046295709902</c:v>
                </c:pt>
                <c:pt idx="13210">
                  <c:v>0.338923611110658</c:v>
                </c:pt>
                <c:pt idx="13211">
                  <c:v>0.33894675925694201</c:v>
                </c:pt>
                <c:pt idx="13212">
                  <c:v>0.33896990740322502</c:v>
                </c:pt>
                <c:pt idx="13213">
                  <c:v>0.33899305554950798</c:v>
                </c:pt>
                <c:pt idx="13214">
                  <c:v>0.33902777777257198</c:v>
                </c:pt>
                <c:pt idx="13215">
                  <c:v>0.339050925918855</c:v>
                </c:pt>
                <c:pt idx="13216">
                  <c:v>0.33907407407241402</c:v>
                </c:pt>
                <c:pt idx="13217">
                  <c:v>0.33909722221869698</c:v>
                </c:pt>
                <c:pt idx="13218">
                  <c:v>0.33912037036498099</c:v>
                </c:pt>
                <c:pt idx="13219">
                  <c:v>0.33914351851854002</c:v>
                </c:pt>
                <c:pt idx="13220">
                  <c:v>0.33917824073432701</c:v>
                </c:pt>
                <c:pt idx="13221">
                  <c:v>0.33920138888788598</c:v>
                </c:pt>
                <c:pt idx="13222">
                  <c:v>0.33922453703416999</c:v>
                </c:pt>
                <c:pt idx="13223">
                  <c:v>0.33924768518045301</c:v>
                </c:pt>
                <c:pt idx="13224">
                  <c:v>0.33927083332673602</c:v>
                </c:pt>
                <c:pt idx="13225">
                  <c:v>0.33929398148029599</c:v>
                </c:pt>
                <c:pt idx="13226">
                  <c:v>0.33932870370335899</c:v>
                </c:pt>
                <c:pt idx="13227">
                  <c:v>0.33935185184964201</c:v>
                </c:pt>
                <c:pt idx="13228">
                  <c:v>0.33937499999592602</c:v>
                </c:pt>
                <c:pt idx="13229">
                  <c:v>0.33939814814220898</c:v>
                </c:pt>
                <c:pt idx="13230">
                  <c:v>0.339421296295768</c:v>
                </c:pt>
                <c:pt idx="13231">
                  <c:v>0.33944444444205102</c:v>
                </c:pt>
                <c:pt idx="13232">
                  <c:v>0.33947916666511402</c:v>
                </c:pt>
                <c:pt idx="13233">
                  <c:v>0.33950231481139798</c:v>
                </c:pt>
                <c:pt idx="13234">
                  <c:v>0.33952546295768099</c:v>
                </c:pt>
                <c:pt idx="13235">
                  <c:v>0.339548611103965</c:v>
                </c:pt>
                <c:pt idx="13236">
                  <c:v>0.33957175925752398</c:v>
                </c:pt>
                <c:pt idx="13237">
                  <c:v>0.33959490740380699</c:v>
                </c:pt>
                <c:pt idx="13238">
                  <c:v>0.33962962962686999</c:v>
                </c:pt>
                <c:pt idx="13239">
                  <c:v>0.339652777773154</c:v>
                </c:pt>
                <c:pt idx="13240">
                  <c:v>0.33967592591943702</c:v>
                </c:pt>
                <c:pt idx="13241">
                  <c:v>0.33969907407299599</c:v>
                </c:pt>
                <c:pt idx="13242">
                  <c:v>0.33972222221928</c:v>
                </c:pt>
                <c:pt idx="13243">
                  <c:v>0.33974537036556302</c:v>
                </c:pt>
                <c:pt idx="13244">
                  <c:v>0.33978009258862601</c:v>
                </c:pt>
                <c:pt idx="13245">
                  <c:v>0.33980324073490897</c:v>
                </c:pt>
                <c:pt idx="13246">
                  <c:v>0.339826388888469</c:v>
                </c:pt>
                <c:pt idx="13247">
                  <c:v>0.33984953703475201</c:v>
                </c:pt>
                <c:pt idx="13248">
                  <c:v>0.33987268518103497</c:v>
                </c:pt>
                <c:pt idx="13249">
                  <c:v>0.33989583332731899</c:v>
                </c:pt>
                <c:pt idx="13250">
                  <c:v>0.33993055555038199</c:v>
                </c:pt>
                <c:pt idx="13251">
                  <c:v>0.339953703696665</c:v>
                </c:pt>
                <c:pt idx="13252">
                  <c:v>0.33997685185022403</c:v>
                </c:pt>
                <c:pt idx="13253">
                  <c:v>0.33999999999650798</c:v>
                </c:pt>
                <c:pt idx="13254">
                  <c:v>0.340023148142791</c:v>
                </c:pt>
                <c:pt idx="13255">
                  <c:v>0.34004629629635003</c:v>
                </c:pt>
                <c:pt idx="13256">
                  <c:v>0.34008101851213701</c:v>
                </c:pt>
                <c:pt idx="13257">
                  <c:v>0.34010416666569698</c:v>
                </c:pt>
                <c:pt idx="13258">
                  <c:v>0.34012731481198</c:v>
                </c:pt>
                <c:pt idx="13259">
                  <c:v>0.34015046295826301</c:v>
                </c:pt>
                <c:pt idx="13260">
                  <c:v>0.34017361110454702</c:v>
                </c:pt>
                <c:pt idx="13261">
                  <c:v>0.340196759258106</c:v>
                </c:pt>
                <c:pt idx="13262">
                  <c:v>0.340231481481169</c:v>
                </c:pt>
                <c:pt idx="13263">
                  <c:v>0.34025462962745201</c:v>
                </c:pt>
                <c:pt idx="13264">
                  <c:v>0.34027777777373602</c:v>
                </c:pt>
                <c:pt idx="13265">
                  <c:v>0.34030092592001898</c:v>
                </c:pt>
                <c:pt idx="13266">
                  <c:v>0.34032407407357801</c:v>
                </c:pt>
                <c:pt idx="13267">
                  <c:v>0.34034722221986202</c:v>
                </c:pt>
                <c:pt idx="13268">
                  <c:v>0.34038194444292502</c:v>
                </c:pt>
                <c:pt idx="13269">
                  <c:v>0.34040509258920798</c:v>
                </c:pt>
                <c:pt idx="13270">
                  <c:v>0.34042824073549099</c:v>
                </c:pt>
                <c:pt idx="13271">
                  <c:v>0.34045138888177501</c:v>
                </c:pt>
                <c:pt idx="13272">
                  <c:v>0.34047453703533398</c:v>
                </c:pt>
                <c:pt idx="13273">
                  <c:v>0.34050925925839698</c:v>
                </c:pt>
                <c:pt idx="13274">
                  <c:v>0.34053240740467999</c:v>
                </c:pt>
                <c:pt idx="13275">
                  <c:v>0.34055555555096401</c:v>
                </c:pt>
                <c:pt idx="13276">
                  <c:v>0.34057870369724702</c:v>
                </c:pt>
                <c:pt idx="13277">
                  <c:v>0.34060185185080599</c:v>
                </c:pt>
                <c:pt idx="13278">
                  <c:v>0.34062499999709001</c:v>
                </c:pt>
                <c:pt idx="13279">
                  <c:v>0.34064814814337302</c:v>
                </c:pt>
                <c:pt idx="13280">
                  <c:v>0.34068287036643602</c:v>
                </c:pt>
                <c:pt idx="13281">
                  <c:v>0.34070601851271898</c:v>
                </c:pt>
                <c:pt idx="13282">
                  <c:v>0.340729166666279</c:v>
                </c:pt>
                <c:pt idx="13283">
                  <c:v>0.34075231481256202</c:v>
                </c:pt>
                <c:pt idx="13284">
                  <c:v>0.34077546295884498</c:v>
                </c:pt>
                <c:pt idx="13285">
                  <c:v>0.34079861110512899</c:v>
                </c:pt>
                <c:pt idx="13286">
                  <c:v>0.34083333332819199</c:v>
                </c:pt>
                <c:pt idx="13287">
                  <c:v>0.340856481474475</c:v>
                </c:pt>
                <c:pt idx="13288">
                  <c:v>0.34087962962803398</c:v>
                </c:pt>
                <c:pt idx="13289">
                  <c:v>0.34090277777431799</c:v>
                </c:pt>
                <c:pt idx="13290">
                  <c:v>0.340925925920601</c:v>
                </c:pt>
                <c:pt idx="13291">
                  <c:v>0.340960648143664</c:v>
                </c:pt>
                <c:pt idx="13292">
                  <c:v>0.34098379628994702</c:v>
                </c:pt>
                <c:pt idx="13293">
                  <c:v>0.34100694444350699</c:v>
                </c:pt>
                <c:pt idx="13294">
                  <c:v>0.34103009258979</c:v>
                </c:pt>
                <c:pt idx="13295">
                  <c:v>0.34105324073607302</c:v>
                </c:pt>
                <c:pt idx="13296">
                  <c:v>0.34107638888235697</c:v>
                </c:pt>
                <c:pt idx="13297">
                  <c:v>0.34111111110541997</c:v>
                </c:pt>
                <c:pt idx="13298">
                  <c:v>0.341134259258979</c:v>
                </c:pt>
                <c:pt idx="13299">
                  <c:v>0.34115740740526201</c:v>
                </c:pt>
                <c:pt idx="13300">
                  <c:v>0.34118055555154603</c:v>
                </c:pt>
                <c:pt idx="13301">
                  <c:v>0.34120370369782899</c:v>
                </c:pt>
                <c:pt idx="13302">
                  <c:v>0.34122685185138801</c:v>
                </c:pt>
                <c:pt idx="13303">
                  <c:v>0.341261574067175</c:v>
                </c:pt>
                <c:pt idx="13304">
                  <c:v>0.34128472222073503</c:v>
                </c:pt>
                <c:pt idx="13305">
                  <c:v>0.34130787036701798</c:v>
                </c:pt>
                <c:pt idx="13306">
                  <c:v>0.341331018513301</c:v>
                </c:pt>
                <c:pt idx="13307">
                  <c:v>0.34135416665958501</c:v>
                </c:pt>
                <c:pt idx="13308">
                  <c:v>0.34137731481314398</c:v>
                </c:pt>
                <c:pt idx="13309">
                  <c:v>0.34141203703620698</c:v>
                </c:pt>
                <c:pt idx="13310">
                  <c:v>0.34143518518249</c:v>
                </c:pt>
                <c:pt idx="13311">
                  <c:v>0.34145833332877401</c:v>
                </c:pt>
                <c:pt idx="13312">
                  <c:v>0.34148148147505702</c:v>
                </c:pt>
                <c:pt idx="13313">
                  <c:v>0.341504629628616</c:v>
                </c:pt>
                <c:pt idx="13314">
                  <c:v>0.34152777777490001</c:v>
                </c:pt>
                <c:pt idx="13315">
                  <c:v>0.34156249999796301</c:v>
                </c:pt>
                <c:pt idx="13316">
                  <c:v>0.34158564814424602</c:v>
                </c:pt>
                <c:pt idx="13317">
                  <c:v>0.34160879629052898</c:v>
                </c:pt>
                <c:pt idx="13318">
                  <c:v>0.34163194444408901</c:v>
                </c:pt>
                <c:pt idx="13319">
                  <c:v>0.34165509259037202</c:v>
                </c:pt>
                <c:pt idx="13320">
                  <c:v>0.34167824073665498</c:v>
                </c:pt>
                <c:pt idx="13321">
                  <c:v>0.34171296295971798</c:v>
                </c:pt>
                <c:pt idx="13322">
                  <c:v>0.34173611110600199</c:v>
                </c:pt>
                <c:pt idx="13323">
                  <c:v>0.34175925925228501</c:v>
                </c:pt>
                <c:pt idx="13324">
                  <c:v>0.34178240740584398</c:v>
                </c:pt>
                <c:pt idx="13325">
                  <c:v>0.34180555555212799</c:v>
                </c:pt>
                <c:pt idx="13326">
                  <c:v>0.34184027777519099</c:v>
                </c:pt>
                <c:pt idx="13327">
                  <c:v>0.34186342592147401</c:v>
                </c:pt>
                <c:pt idx="13328">
                  <c:v>0.34188657406775802</c:v>
                </c:pt>
                <c:pt idx="13329">
                  <c:v>0.34190972222131699</c:v>
                </c:pt>
                <c:pt idx="13330">
                  <c:v>0.34193287036760001</c:v>
                </c:pt>
                <c:pt idx="13331">
                  <c:v>0.34195601851388302</c:v>
                </c:pt>
                <c:pt idx="13332">
                  <c:v>0.34199074073694602</c:v>
                </c:pt>
                <c:pt idx="13333">
                  <c:v>0.34201388888322998</c:v>
                </c:pt>
                <c:pt idx="13334">
                  <c:v>0.342037037036789</c:v>
                </c:pt>
                <c:pt idx="13335">
                  <c:v>0.34206018518307302</c:v>
                </c:pt>
                <c:pt idx="13336">
                  <c:v>0.34208333332935598</c:v>
                </c:pt>
                <c:pt idx="13337">
                  <c:v>0.34210648147563899</c:v>
                </c:pt>
                <c:pt idx="13338">
                  <c:v>0.34214120369870199</c:v>
                </c:pt>
                <c:pt idx="13339">
                  <c:v>0.342164351844986</c:v>
                </c:pt>
                <c:pt idx="13340">
                  <c:v>0.34218749999854498</c:v>
                </c:pt>
                <c:pt idx="13341">
                  <c:v>0.34221064814482799</c:v>
                </c:pt>
                <c:pt idx="13342">
                  <c:v>0.342233796291111</c:v>
                </c:pt>
                <c:pt idx="13343">
                  <c:v>0.34225694443739502</c:v>
                </c:pt>
                <c:pt idx="13344">
                  <c:v>0.34229166666045802</c:v>
                </c:pt>
                <c:pt idx="13345">
                  <c:v>0.34231481481401699</c:v>
                </c:pt>
                <c:pt idx="13346">
                  <c:v>0.342337962960301</c:v>
                </c:pt>
                <c:pt idx="13347">
                  <c:v>0.34236111110658402</c:v>
                </c:pt>
                <c:pt idx="13348">
                  <c:v>0.34238425925286697</c:v>
                </c:pt>
                <c:pt idx="13349">
                  <c:v>0.342407407406427</c:v>
                </c:pt>
                <c:pt idx="13350">
                  <c:v>0.34244212962949</c:v>
                </c:pt>
                <c:pt idx="13351">
                  <c:v>0.34246527777577301</c:v>
                </c:pt>
                <c:pt idx="13352">
                  <c:v>0.34248842592205597</c:v>
                </c:pt>
                <c:pt idx="13353">
                  <c:v>0.34251157406833999</c:v>
                </c:pt>
                <c:pt idx="13354">
                  <c:v>0.34253472222189901</c:v>
                </c:pt>
                <c:pt idx="13355">
                  <c:v>0.34255787036818203</c:v>
                </c:pt>
                <c:pt idx="13356">
                  <c:v>0.34259259259124503</c:v>
                </c:pt>
                <c:pt idx="13357">
                  <c:v>0.34261574073752898</c:v>
                </c:pt>
                <c:pt idx="13358">
                  <c:v>0.342638888883812</c:v>
                </c:pt>
                <c:pt idx="13359">
                  <c:v>0.34266203703009501</c:v>
                </c:pt>
                <c:pt idx="13360">
                  <c:v>0.34268518518365498</c:v>
                </c:pt>
                <c:pt idx="13361">
                  <c:v>0.342708333329938</c:v>
                </c:pt>
                <c:pt idx="13362">
                  <c:v>0.342743055553001</c:v>
                </c:pt>
                <c:pt idx="13363">
                  <c:v>0.34276620369928401</c:v>
                </c:pt>
                <c:pt idx="13364">
                  <c:v>0.34278935184556802</c:v>
                </c:pt>
                <c:pt idx="13365">
                  <c:v>0.342812499999127</c:v>
                </c:pt>
                <c:pt idx="13366">
                  <c:v>0.34283564814541001</c:v>
                </c:pt>
                <c:pt idx="13367">
                  <c:v>0.34285879629169402</c:v>
                </c:pt>
                <c:pt idx="13368">
                  <c:v>0.34289351851475702</c:v>
                </c:pt>
                <c:pt idx="13369">
                  <c:v>0.34291666666103998</c:v>
                </c:pt>
                <c:pt idx="13370">
                  <c:v>0.34293981481459901</c:v>
                </c:pt>
                <c:pt idx="13371">
                  <c:v>0.34296296296088302</c:v>
                </c:pt>
                <c:pt idx="13372">
                  <c:v>0.34298611110716598</c:v>
                </c:pt>
                <c:pt idx="13373">
                  <c:v>0.34300925925344899</c:v>
                </c:pt>
                <c:pt idx="13374">
                  <c:v>0.34304398147651199</c:v>
                </c:pt>
                <c:pt idx="13375">
                  <c:v>0.34306712962279601</c:v>
                </c:pt>
                <c:pt idx="13376">
                  <c:v>0.34309027777635498</c:v>
                </c:pt>
                <c:pt idx="13377">
                  <c:v>0.34311342592263799</c:v>
                </c:pt>
                <c:pt idx="13378">
                  <c:v>0.34314814814570099</c:v>
                </c:pt>
                <c:pt idx="13379">
                  <c:v>0.34317129629198501</c:v>
                </c:pt>
                <c:pt idx="13380">
                  <c:v>0.34319444443826802</c:v>
                </c:pt>
                <c:pt idx="13381">
                  <c:v>0.34321759259182699</c:v>
                </c:pt>
                <c:pt idx="13382">
                  <c:v>0.34324074073811101</c:v>
                </c:pt>
                <c:pt idx="13383">
                  <c:v>0.343275462961174</c:v>
                </c:pt>
                <c:pt idx="13384">
                  <c:v>0.34329861110745702</c:v>
                </c:pt>
                <c:pt idx="13385">
                  <c:v>0.34332175925373998</c:v>
                </c:pt>
                <c:pt idx="13386">
                  <c:v>0.3433449074073</c:v>
                </c:pt>
                <c:pt idx="13387">
                  <c:v>0.34336805555358302</c:v>
                </c:pt>
                <c:pt idx="13388">
                  <c:v>0.34340277777664602</c:v>
                </c:pt>
                <c:pt idx="13389">
                  <c:v>0.34342592592292898</c:v>
                </c:pt>
                <c:pt idx="13390">
                  <c:v>0.34344907406921299</c:v>
                </c:pt>
                <c:pt idx="13391">
                  <c:v>0.343472222215496</c:v>
                </c:pt>
                <c:pt idx="13392">
                  <c:v>0.34349537036905498</c:v>
                </c:pt>
                <c:pt idx="13393">
                  <c:v>0.34353009259211797</c:v>
                </c:pt>
                <c:pt idx="13394">
                  <c:v>0.34355324073840199</c:v>
                </c:pt>
                <c:pt idx="13395">
                  <c:v>0.343576388884685</c:v>
                </c:pt>
                <c:pt idx="13396">
                  <c:v>0.34359953703096802</c:v>
                </c:pt>
                <c:pt idx="13397">
                  <c:v>0.34363425925403102</c:v>
                </c:pt>
                <c:pt idx="13398">
                  <c:v>0.34365740740031497</c:v>
                </c:pt>
                <c:pt idx="13399">
                  <c:v>0.343680555553874</c:v>
                </c:pt>
                <c:pt idx="13400">
                  <c:v>0.34370370370015701</c:v>
                </c:pt>
                <c:pt idx="13401">
                  <c:v>0.34372685184644097</c:v>
                </c:pt>
                <c:pt idx="13402">
                  <c:v>0.34375</c:v>
                </c:pt>
                <c:pt idx="13403">
                  <c:v>0.34378472221578699</c:v>
                </c:pt>
                <c:pt idx="13404">
                  <c:v>0.34380787036934601</c:v>
                </c:pt>
                <c:pt idx="13405">
                  <c:v>0.34383101851563003</c:v>
                </c:pt>
                <c:pt idx="13406">
                  <c:v>0.34385416666191299</c:v>
                </c:pt>
                <c:pt idx="13407">
                  <c:v>0.343877314808196</c:v>
                </c:pt>
                <c:pt idx="13408">
                  <c:v>0.343912037031259</c:v>
                </c:pt>
                <c:pt idx="13409">
                  <c:v>0.34393518518481903</c:v>
                </c:pt>
                <c:pt idx="13410">
                  <c:v>0.34395833333110198</c:v>
                </c:pt>
                <c:pt idx="13411">
                  <c:v>0.343981481477385</c:v>
                </c:pt>
                <c:pt idx="13412">
                  <c:v>0.34400462962366901</c:v>
                </c:pt>
                <c:pt idx="13413">
                  <c:v>0.34402777777722798</c:v>
                </c:pt>
                <c:pt idx="13414">
                  <c:v>0.34406249999301503</c:v>
                </c:pt>
                <c:pt idx="13415">
                  <c:v>0.344085648146574</c:v>
                </c:pt>
                <c:pt idx="13416">
                  <c:v>0.34410879629285801</c:v>
                </c:pt>
                <c:pt idx="13417">
                  <c:v>0.34413194443914102</c:v>
                </c:pt>
                <c:pt idx="13418">
                  <c:v>0.34415509258542398</c:v>
                </c:pt>
                <c:pt idx="13419">
                  <c:v>0.34418981480848698</c:v>
                </c:pt>
                <c:pt idx="13420">
                  <c:v>0.34421296296204701</c:v>
                </c:pt>
                <c:pt idx="13421">
                  <c:v>0.34423611110833002</c:v>
                </c:pt>
                <c:pt idx="13422">
                  <c:v>0.34425925925461298</c:v>
                </c:pt>
                <c:pt idx="13423">
                  <c:v>0.34428240740089699</c:v>
                </c:pt>
                <c:pt idx="13424">
                  <c:v>0.34431712962395999</c:v>
                </c:pt>
                <c:pt idx="13425">
                  <c:v>0.34434027777751902</c:v>
                </c:pt>
                <c:pt idx="13426">
                  <c:v>0.34436342592380198</c:v>
                </c:pt>
                <c:pt idx="13427">
                  <c:v>0.34438657407008599</c:v>
                </c:pt>
                <c:pt idx="13428">
                  <c:v>0.34440972221636901</c:v>
                </c:pt>
                <c:pt idx="13429">
                  <c:v>0.34444444443943201</c:v>
                </c:pt>
                <c:pt idx="13430">
                  <c:v>0.34446759258571502</c:v>
                </c:pt>
                <c:pt idx="13431">
                  <c:v>0.34449074073927499</c:v>
                </c:pt>
                <c:pt idx="13432">
                  <c:v>0.34451388888555801</c:v>
                </c:pt>
                <c:pt idx="13433">
                  <c:v>0.34453703703184102</c:v>
                </c:pt>
                <c:pt idx="13434">
                  <c:v>0.34457175925490502</c:v>
                </c:pt>
                <c:pt idx="13435">
                  <c:v>0.34459490740118798</c:v>
                </c:pt>
                <c:pt idx="13436">
                  <c:v>0.344618055554747</c:v>
                </c:pt>
                <c:pt idx="13437">
                  <c:v>0.34464120370103002</c:v>
                </c:pt>
                <c:pt idx="13438">
                  <c:v>0.34466435184731398</c:v>
                </c:pt>
                <c:pt idx="13439">
                  <c:v>0.34469907407037698</c:v>
                </c:pt>
                <c:pt idx="13440">
                  <c:v>0.34472222221665999</c:v>
                </c:pt>
                <c:pt idx="13441">
                  <c:v>0.34474537037021902</c:v>
                </c:pt>
                <c:pt idx="13442">
                  <c:v>0.34476851851650298</c:v>
                </c:pt>
                <c:pt idx="13443">
                  <c:v>0.34479166666278599</c:v>
                </c:pt>
                <c:pt idx="13444">
                  <c:v>0.34481481480907</c:v>
                </c:pt>
                <c:pt idx="13445">
                  <c:v>0.344849537032133</c:v>
                </c:pt>
                <c:pt idx="13446">
                  <c:v>0.34487268517841602</c:v>
                </c:pt>
                <c:pt idx="13447">
                  <c:v>0.34489583333197499</c:v>
                </c:pt>
                <c:pt idx="13448">
                  <c:v>0.344918981478259</c:v>
                </c:pt>
                <c:pt idx="13449">
                  <c:v>0.34494212962454202</c:v>
                </c:pt>
                <c:pt idx="13450">
                  <c:v>0.34497685184760501</c:v>
                </c:pt>
                <c:pt idx="13451">
                  <c:v>0.34499999999388797</c:v>
                </c:pt>
                <c:pt idx="13452">
                  <c:v>0.345023148147448</c:v>
                </c:pt>
                <c:pt idx="13453">
                  <c:v>0.34504629629373101</c:v>
                </c:pt>
                <c:pt idx="13454">
                  <c:v>0.34506944444001397</c:v>
                </c:pt>
                <c:pt idx="13455">
                  <c:v>0.34510416666307703</c:v>
                </c:pt>
                <c:pt idx="13456">
                  <c:v>0.34512731480936099</c:v>
                </c:pt>
                <c:pt idx="13457">
                  <c:v>0.34515046296292001</c:v>
                </c:pt>
                <c:pt idx="13458">
                  <c:v>0.34517361110920303</c:v>
                </c:pt>
                <c:pt idx="13459">
                  <c:v>0.34519675925548698</c:v>
                </c:pt>
                <c:pt idx="13460">
                  <c:v>0.34523148147854998</c:v>
                </c:pt>
                <c:pt idx="13461">
                  <c:v>0.345254629624833</c:v>
                </c:pt>
                <c:pt idx="13462">
                  <c:v>0.34527777777111601</c:v>
                </c:pt>
                <c:pt idx="13463">
                  <c:v>0.34530092592467598</c:v>
                </c:pt>
                <c:pt idx="13464">
                  <c:v>0.345324074070959</c:v>
                </c:pt>
                <c:pt idx="13465">
                  <c:v>0.34534722221724201</c:v>
                </c:pt>
                <c:pt idx="13466">
                  <c:v>0.34538194444030501</c:v>
                </c:pt>
                <c:pt idx="13467">
                  <c:v>0.34540509258658902</c:v>
                </c:pt>
                <c:pt idx="13468">
                  <c:v>0.345428240740148</c:v>
                </c:pt>
                <c:pt idx="13469">
                  <c:v>0.34545138888643101</c:v>
                </c:pt>
                <c:pt idx="13470">
                  <c:v>0.34547453703271502</c:v>
                </c:pt>
                <c:pt idx="13471">
                  <c:v>0.34550925925577802</c:v>
                </c:pt>
                <c:pt idx="13472">
                  <c:v>0.34553240740206098</c:v>
                </c:pt>
                <c:pt idx="13473">
                  <c:v>0.34555555555562001</c:v>
                </c:pt>
                <c:pt idx="13474">
                  <c:v>0.34557870370190402</c:v>
                </c:pt>
                <c:pt idx="13475">
                  <c:v>0.34560185184818698</c:v>
                </c:pt>
                <c:pt idx="13476">
                  <c:v>0.34562499999446999</c:v>
                </c:pt>
                <c:pt idx="13477">
                  <c:v>0.34565972221753299</c:v>
                </c:pt>
                <c:pt idx="13478">
                  <c:v>0.34568287036381701</c:v>
                </c:pt>
                <c:pt idx="13479">
                  <c:v>0.34570601851737598</c:v>
                </c:pt>
                <c:pt idx="13480">
                  <c:v>0.34572916666365899</c:v>
                </c:pt>
                <c:pt idx="13481">
                  <c:v>0.34576388888672199</c:v>
                </c:pt>
                <c:pt idx="13482">
                  <c:v>0.34578703703300601</c:v>
                </c:pt>
                <c:pt idx="13483">
                  <c:v>0.34581018517928902</c:v>
                </c:pt>
                <c:pt idx="13484">
                  <c:v>0.34583333333284799</c:v>
                </c:pt>
                <c:pt idx="13485">
                  <c:v>0.34585648147913201</c:v>
                </c:pt>
                <c:pt idx="13486">
                  <c:v>0.34587962962541502</c:v>
                </c:pt>
                <c:pt idx="13487">
                  <c:v>0.34591435184847802</c:v>
                </c:pt>
                <c:pt idx="13488">
                  <c:v>0.34593749999476098</c:v>
                </c:pt>
                <c:pt idx="13489">
                  <c:v>0.34596064814104499</c:v>
                </c:pt>
                <c:pt idx="13490">
                  <c:v>0.34598379629460402</c:v>
                </c:pt>
                <c:pt idx="13491">
                  <c:v>0.34600694444088698</c:v>
                </c:pt>
                <c:pt idx="13492">
                  <c:v>0.34604166666394998</c:v>
                </c:pt>
                <c:pt idx="13493">
                  <c:v>0.34606481481023399</c:v>
                </c:pt>
                <c:pt idx="13494">
                  <c:v>0.346087962956517</c:v>
                </c:pt>
                <c:pt idx="13495">
                  <c:v>0.34611111111007598</c:v>
                </c:pt>
                <c:pt idx="13496">
                  <c:v>0.34613425925635999</c:v>
                </c:pt>
                <c:pt idx="13497">
                  <c:v>0.34616898147942299</c:v>
                </c:pt>
                <c:pt idx="13498">
                  <c:v>0.346192129625706</c:v>
                </c:pt>
                <c:pt idx="13499">
                  <c:v>0.34621527777198902</c:v>
                </c:pt>
                <c:pt idx="13500">
                  <c:v>0.34623842592554899</c:v>
                </c:pt>
                <c:pt idx="13501">
                  <c:v>0.346261574071832</c:v>
                </c:pt>
                <c:pt idx="13502">
                  <c:v>0.346296296294895</c:v>
                </c:pt>
                <c:pt idx="13503">
                  <c:v>0.34631944444117801</c:v>
                </c:pt>
                <c:pt idx="13504">
                  <c:v>0.34634259258746197</c:v>
                </c:pt>
                <c:pt idx="13505">
                  <c:v>0.34636574073374499</c:v>
                </c:pt>
                <c:pt idx="13506">
                  <c:v>0.34638888888730401</c:v>
                </c:pt>
                <c:pt idx="13507">
                  <c:v>0.34641203703358803</c:v>
                </c:pt>
                <c:pt idx="13508">
                  <c:v>0.34644675925665103</c:v>
                </c:pt>
                <c:pt idx="13509">
                  <c:v>0.34646990740293399</c:v>
                </c:pt>
                <c:pt idx="13510">
                  <c:v>0.346493055549217</c:v>
                </c:pt>
                <c:pt idx="13511">
                  <c:v>0.34651620370277703</c:v>
                </c:pt>
                <c:pt idx="13512">
                  <c:v>0.34655092592584003</c:v>
                </c:pt>
                <c:pt idx="13513">
                  <c:v>0.34657407407212298</c:v>
                </c:pt>
                <c:pt idx="13514">
                  <c:v>0.346597222218406</c:v>
                </c:pt>
                <c:pt idx="13515">
                  <c:v>0.34662037036469001</c:v>
                </c:pt>
                <c:pt idx="13516">
                  <c:v>0.34664351851824898</c:v>
                </c:pt>
                <c:pt idx="13517">
                  <c:v>0.346666666664532</c:v>
                </c:pt>
                <c:pt idx="13518">
                  <c:v>0.346701388887595</c:v>
                </c:pt>
                <c:pt idx="13519">
                  <c:v>0.34672453703387901</c:v>
                </c:pt>
                <c:pt idx="13520">
                  <c:v>0.34674768518016202</c:v>
                </c:pt>
                <c:pt idx="13521">
                  <c:v>0.34677083332644598</c:v>
                </c:pt>
                <c:pt idx="13522">
                  <c:v>0.34679398148000501</c:v>
                </c:pt>
                <c:pt idx="13523">
                  <c:v>0.34682870370306801</c:v>
                </c:pt>
                <c:pt idx="13524">
                  <c:v>0.34685185184935102</c:v>
                </c:pt>
                <c:pt idx="13525">
                  <c:v>0.34687499999563498</c:v>
                </c:pt>
                <c:pt idx="13526">
                  <c:v>0.34689814814191799</c:v>
                </c:pt>
                <c:pt idx="13527">
                  <c:v>0.34692129629547702</c:v>
                </c:pt>
                <c:pt idx="13528">
                  <c:v>0.34695601851854002</c:v>
                </c:pt>
                <c:pt idx="13529">
                  <c:v>0.34697916666482298</c:v>
                </c:pt>
                <c:pt idx="13530">
                  <c:v>0.34700231481110699</c:v>
                </c:pt>
                <c:pt idx="13531">
                  <c:v>0.34702546295739001</c:v>
                </c:pt>
                <c:pt idx="13532">
                  <c:v>0.34704861111094898</c:v>
                </c:pt>
                <c:pt idx="13533">
                  <c:v>0.34708333332673602</c:v>
                </c:pt>
                <c:pt idx="13534">
                  <c:v>0.34710648148029599</c:v>
                </c:pt>
                <c:pt idx="13535">
                  <c:v>0.34712962962657901</c:v>
                </c:pt>
                <c:pt idx="13536">
                  <c:v>0.34715277777286302</c:v>
                </c:pt>
                <c:pt idx="13537">
                  <c:v>0.34717592591914598</c:v>
                </c:pt>
                <c:pt idx="13538">
                  <c:v>0.34719907407270501</c:v>
                </c:pt>
                <c:pt idx="13539">
                  <c:v>0.347233796295768</c:v>
                </c:pt>
                <c:pt idx="13540">
                  <c:v>0.34725694444205102</c:v>
                </c:pt>
                <c:pt idx="13541">
                  <c:v>0.34728009258833498</c:v>
                </c:pt>
                <c:pt idx="13542">
                  <c:v>0.34730324073461799</c:v>
                </c:pt>
                <c:pt idx="13543">
                  <c:v>0.34732638888817802</c:v>
                </c:pt>
                <c:pt idx="13544">
                  <c:v>0.347361111103965</c:v>
                </c:pt>
                <c:pt idx="13545">
                  <c:v>0.34738425925752398</c:v>
                </c:pt>
                <c:pt idx="13546">
                  <c:v>0.34740740740380699</c:v>
                </c:pt>
                <c:pt idx="13547">
                  <c:v>0.347430555550091</c:v>
                </c:pt>
                <c:pt idx="13548">
                  <c:v>0.34745370370364997</c:v>
                </c:pt>
                <c:pt idx="13549">
                  <c:v>0.34748842591943702</c:v>
                </c:pt>
                <c:pt idx="13550">
                  <c:v>0.34751157407299599</c:v>
                </c:pt>
                <c:pt idx="13551">
                  <c:v>0.34753472221928</c:v>
                </c:pt>
                <c:pt idx="13552">
                  <c:v>0.34755787036556302</c:v>
                </c:pt>
                <c:pt idx="13553">
                  <c:v>0.34758101851184597</c:v>
                </c:pt>
                <c:pt idx="13554">
                  <c:v>0.34761574073490897</c:v>
                </c:pt>
                <c:pt idx="13555">
                  <c:v>0.347638888888469</c:v>
                </c:pt>
                <c:pt idx="13556">
                  <c:v>0.34766203703475201</c:v>
                </c:pt>
                <c:pt idx="13557">
                  <c:v>0.34768518518103497</c:v>
                </c:pt>
                <c:pt idx="13558">
                  <c:v>0.34770833332731899</c:v>
                </c:pt>
                <c:pt idx="13559">
                  <c:v>0.34774305555038099</c:v>
                </c:pt>
                <c:pt idx="13560">
                  <c:v>0.347766203696665</c:v>
                </c:pt>
                <c:pt idx="13561">
                  <c:v>0.34778935185022403</c:v>
                </c:pt>
                <c:pt idx="13562">
                  <c:v>0.34781249999650798</c:v>
                </c:pt>
                <c:pt idx="13563">
                  <c:v>0.347835648142791</c:v>
                </c:pt>
                <c:pt idx="13564">
                  <c:v>0.347870370365854</c:v>
                </c:pt>
                <c:pt idx="13565">
                  <c:v>0.34789351851213701</c:v>
                </c:pt>
                <c:pt idx="13566">
                  <c:v>0.34791666666569698</c:v>
                </c:pt>
                <c:pt idx="13567">
                  <c:v>0.34793981481198</c:v>
                </c:pt>
                <c:pt idx="13568">
                  <c:v>0.34796296295826301</c:v>
                </c:pt>
                <c:pt idx="13569">
                  <c:v>0.34798611110454702</c:v>
                </c:pt>
                <c:pt idx="13570">
                  <c:v>0.34802083332761002</c:v>
                </c:pt>
                <c:pt idx="13571">
                  <c:v>0.348043981481169</c:v>
                </c:pt>
                <c:pt idx="13572">
                  <c:v>0.34806712962745201</c:v>
                </c:pt>
                <c:pt idx="13573">
                  <c:v>0.34810185185051501</c:v>
                </c:pt>
                <c:pt idx="13574">
                  <c:v>0.34812499999679902</c:v>
                </c:pt>
                <c:pt idx="13575">
                  <c:v>0.34814814814308198</c:v>
                </c:pt>
                <c:pt idx="13576">
                  <c:v>0.348171296289365</c:v>
                </c:pt>
                <c:pt idx="13577">
                  <c:v>0.34819444444292502</c:v>
                </c:pt>
                <c:pt idx="13578">
                  <c:v>0.34821759258920798</c:v>
                </c:pt>
                <c:pt idx="13579">
                  <c:v>0.34825231481227098</c:v>
                </c:pt>
                <c:pt idx="13580">
                  <c:v>0.34827546295855399</c:v>
                </c:pt>
                <c:pt idx="13581">
                  <c:v>0.34829861110483801</c:v>
                </c:pt>
                <c:pt idx="13582">
                  <c:v>0.34832175925839698</c:v>
                </c:pt>
                <c:pt idx="13583">
                  <c:v>0.34834490740467999</c:v>
                </c:pt>
                <c:pt idx="13584">
                  <c:v>0.34837962962774299</c:v>
                </c:pt>
                <c:pt idx="13585">
                  <c:v>0.34840277777402701</c:v>
                </c:pt>
                <c:pt idx="13586">
                  <c:v>0.34842592592031002</c:v>
                </c:pt>
                <c:pt idx="13587">
                  <c:v>0.34844907407386899</c:v>
                </c:pt>
                <c:pt idx="13588">
                  <c:v>0.34848379628965598</c:v>
                </c:pt>
                <c:pt idx="13589">
                  <c:v>0.348506944443216</c:v>
                </c:pt>
                <c:pt idx="13590">
                  <c:v>0.34853009258949902</c:v>
                </c:pt>
                <c:pt idx="13591">
                  <c:v>0.34855324073578198</c:v>
                </c:pt>
                <c:pt idx="13592">
                  <c:v>0.34857638888206599</c:v>
                </c:pt>
                <c:pt idx="13593">
                  <c:v>0.34859953703562502</c:v>
                </c:pt>
                <c:pt idx="13594">
                  <c:v>0.34863425925868802</c:v>
                </c:pt>
                <c:pt idx="13595">
                  <c:v>0.34865740740497098</c:v>
                </c:pt>
                <c:pt idx="13596">
                  <c:v>0.34868055555125499</c:v>
                </c:pt>
                <c:pt idx="13597">
                  <c:v>0.348703703697538</c:v>
                </c:pt>
                <c:pt idx="13598">
                  <c:v>0.34872685185109698</c:v>
                </c:pt>
                <c:pt idx="13599">
                  <c:v>0.34874999999738099</c:v>
                </c:pt>
                <c:pt idx="13600">
                  <c:v>0.34878472222044399</c:v>
                </c:pt>
                <c:pt idx="13601">
                  <c:v>0.348807870366727</c:v>
                </c:pt>
                <c:pt idx="13602">
                  <c:v>0.34883101851301002</c:v>
                </c:pt>
                <c:pt idx="13603">
                  <c:v>0.34885416666656999</c:v>
                </c:pt>
                <c:pt idx="13604">
                  <c:v>0.34888888888235697</c:v>
                </c:pt>
                <c:pt idx="13605">
                  <c:v>0.348912037035916</c:v>
                </c:pt>
                <c:pt idx="13606">
                  <c:v>0.34893518518219901</c:v>
                </c:pt>
                <c:pt idx="13607">
                  <c:v>0.34895833332848297</c:v>
                </c:pt>
                <c:pt idx="13608">
                  <c:v>0.34898148147476599</c:v>
                </c:pt>
                <c:pt idx="13609">
                  <c:v>0.34900462962832501</c:v>
                </c:pt>
                <c:pt idx="13610">
                  <c:v>0.34903935185138801</c:v>
                </c:pt>
                <c:pt idx="13611">
                  <c:v>0.34906249999767203</c:v>
                </c:pt>
                <c:pt idx="13612">
                  <c:v>0.34908564814395499</c:v>
                </c:pt>
                <c:pt idx="13613">
                  <c:v>0.349108796290238</c:v>
                </c:pt>
                <c:pt idx="13614">
                  <c:v>0.34913194444379803</c:v>
                </c:pt>
                <c:pt idx="13615">
                  <c:v>0.34916666665958501</c:v>
                </c:pt>
                <c:pt idx="13616">
                  <c:v>0.34918981481314398</c:v>
                </c:pt>
                <c:pt idx="13617">
                  <c:v>0.349212962959427</c:v>
                </c:pt>
                <c:pt idx="13618">
                  <c:v>0.34923611110571101</c:v>
                </c:pt>
                <c:pt idx="13619">
                  <c:v>0.34925925925926998</c:v>
                </c:pt>
                <c:pt idx="13620">
                  <c:v>0.349282407405553</c:v>
                </c:pt>
                <c:pt idx="13621">
                  <c:v>0.349317129628616</c:v>
                </c:pt>
                <c:pt idx="13622">
                  <c:v>0.34934027777490001</c:v>
                </c:pt>
                <c:pt idx="13623">
                  <c:v>0.34936342592118302</c:v>
                </c:pt>
                <c:pt idx="13624">
                  <c:v>0.34938657406746698</c:v>
                </c:pt>
                <c:pt idx="13625">
                  <c:v>0.34940972222102601</c:v>
                </c:pt>
                <c:pt idx="13626">
                  <c:v>0.34943287036730902</c:v>
                </c:pt>
                <c:pt idx="13627">
                  <c:v>0.34946759259037202</c:v>
                </c:pt>
                <c:pt idx="13628">
                  <c:v>0.34949074073665498</c:v>
                </c:pt>
                <c:pt idx="13629">
                  <c:v>0.34951388888293899</c:v>
                </c:pt>
                <c:pt idx="13630">
                  <c:v>0.34953703703649802</c:v>
                </c:pt>
                <c:pt idx="13631">
                  <c:v>0.34956018518278098</c:v>
                </c:pt>
                <c:pt idx="13632">
                  <c:v>0.34958333332906499</c:v>
                </c:pt>
                <c:pt idx="13633">
                  <c:v>0.34961805555212799</c:v>
                </c:pt>
                <c:pt idx="13634">
                  <c:v>0.34964120369841101</c:v>
                </c:pt>
                <c:pt idx="13635">
                  <c:v>0.34966435184469502</c:v>
                </c:pt>
                <c:pt idx="13636">
                  <c:v>0.34968749999825399</c:v>
                </c:pt>
                <c:pt idx="13637">
                  <c:v>0.34971064814453701</c:v>
                </c:pt>
                <c:pt idx="13638">
                  <c:v>0.34974537036760001</c:v>
                </c:pt>
                <c:pt idx="13639">
                  <c:v>0.34976851851388302</c:v>
                </c:pt>
                <c:pt idx="13640">
                  <c:v>0.34979166666016698</c:v>
                </c:pt>
                <c:pt idx="13641">
                  <c:v>0.349814814813726</c:v>
                </c:pt>
                <c:pt idx="13642">
                  <c:v>0.34983796296001002</c:v>
                </c:pt>
                <c:pt idx="13643">
                  <c:v>0.34986111110629298</c:v>
                </c:pt>
                <c:pt idx="13644">
                  <c:v>0.34989583332935598</c:v>
                </c:pt>
                <c:pt idx="13645">
                  <c:v>0.34991898147563899</c:v>
                </c:pt>
                <c:pt idx="13646">
                  <c:v>0.34994212962919802</c:v>
                </c:pt>
                <c:pt idx="13647">
                  <c:v>0.34996527777548198</c:v>
                </c:pt>
                <c:pt idx="13648">
                  <c:v>0.34998842592176499</c:v>
                </c:pt>
                <c:pt idx="13649">
                  <c:v>0.35002314814482799</c:v>
                </c:pt>
                <c:pt idx="13650">
                  <c:v>0.350046296291111</c:v>
                </c:pt>
                <c:pt idx="13651">
                  <c:v>0.35006944443739502</c:v>
                </c:pt>
                <c:pt idx="13652">
                  <c:v>0.35009259259095399</c:v>
                </c:pt>
                <c:pt idx="13653">
                  <c:v>0.350115740737237</c:v>
                </c:pt>
                <c:pt idx="13654">
                  <c:v>0.35013888888352102</c:v>
                </c:pt>
                <c:pt idx="13655">
                  <c:v>0.35017361110658402</c:v>
                </c:pt>
                <c:pt idx="13656">
                  <c:v>0.35019675925286697</c:v>
                </c:pt>
                <c:pt idx="13657">
                  <c:v>0.350219907406426</c:v>
                </c:pt>
                <c:pt idx="13658">
                  <c:v>0.35024305555271001</c:v>
                </c:pt>
                <c:pt idx="13659">
                  <c:v>0.35026620369899297</c:v>
                </c:pt>
                <c:pt idx="13660">
                  <c:v>0.35030092592205597</c:v>
                </c:pt>
                <c:pt idx="13661">
                  <c:v>0.35032407406833999</c:v>
                </c:pt>
                <c:pt idx="13662">
                  <c:v>0.35034722222189901</c:v>
                </c:pt>
                <c:pt idx="13663">
                  <c:v>0.35037037036818203</c:v>
                </c:pt>
                <c:pt idx="13664">
                  <c:v>0.35039351851446598</c:v>
                </c:pt>
                <c:pt idx="13665">
                  <c:v>0.35042824073752898</c:v>
                </c:pt>
                <c:pt idx="13666">
                  <c:v>0.350451388883812</c:v>
                </c:pt>
                <c:pt idx="13667">
                  <c:v>0.35047453703009501</c:v>
                </c:pt>
                <c:pt idx="13668">
                  <c:v>0.35049768518365498</c:v>
                </c:pt>
                <c:pt idx="13669">
                  <c:v>0.350520833329938</c:v>
                </c:pt>
                <c:pt idx="13670">
                  <c:v>0.35054398147622101</c:v>
                </c:pt>
                <c:pt idx="13671">
                  <c:v>0.35057870369928401</c:v>
                </c:pt>
                <c:pt idx="13672">
                  <c:v>0.35060185184556802</c:v>
                </c:pt>
                <c:pt idx="13673">
                  <c:v>0.350624999999127</c:v>
                </c:pt>
                <c:pt idx="13674">
                  <c:v>0.35064814814541001</c:v>
                </c:pt>
                <c:pt idx="13675">
                  <c:v>0.35067129629169402</c:v>
                </c:pt>
                <c:pt idx="13676">
                  <c:v>0.35070601851475702</c:v>
                </c:pt>
                <c:pt idx="13677">
                  <c:v>0.35072916666103998</c:v>
                </c:pt>
                <c:pt idx="13678">
                  <c:v>0.35075231481459901</c:v>
                </c:pt>
                <c:pt idx="13679">
                  <c:v>0.35077546296088302</c:v>
                </c:pt>
                <c:pt idx="13680">
                  <c:v>0.35079861110716598</c:v>
                </c:pt>
                <c:pt idx="13681">
                  <c:v>0.35083333333022898</c:v>
                </c:pt>
                <c:pt idx="13682">
                  <c:v>0.35085648147651199</c:v>
                </c:pt>
                <c:pt idx="13683">
                  <c:v>0.35087962962279601</c:v>
                </c:pt>
                <c:pt idx="13684">
                  <c:v>0.35090277777635498</c:v>
                </c:pt>
                <c:pt idx="13685">
                  <c:v>0.35092592592263799</c:v>
                </c:pt>
                <c:pt idx="13686">
                  <c:v>0.35094907406892201</c:v>
                </c:pt>
                <c:pt idx="13687">
                  <c:v>0.35098379629198501</c:v>
                </c:pt>
                <c:pt idx="13688">
                  <c:v>0.35100694443826802</c:v>
                </c:pt>
                <c:pt idx="13689">
                  <c:v>0.35103009259182699</c:v>
                </c:pt>
                <c:pt idx="13690">
                  <c:v>0.35105324073811101</c:v>
                </c:pt>
                <c:pt idx="13691">
                  <c:v>0.35107638888439402</c:v>
                </c:pt>
                <c:pt idx="13692">
                  <c:v>0.35111111110745702</c:v>
                </c:pt>
                <c:pt idx="13693">
                  <c:v>0.35113425925373998</c:v>
                </c:pt>
                <c:pt idx="13694">
                  <c:v>0.3511574074073</c:v>
                </c:pt>
                <c:pt idx="13695">
                  <c:v>0.35118055555358302</c:v>
                </c:pt>
                <c:pt idx="13696">
                  <c:v>0.35120370369986598</c:v>
                </c:pt>
                <c:pt idx="13697">
                  <c:v>0.35123842592292898</c:v>
                </c:pt>
                <c:pt idx="13698">
                  <c:v>0.35126157406921299</c:v>
                </c:pt>
                <c:pt idx="13699">
                  <c:v>0.351284722215496</c:v>
                </c:pt>
                <c:pt idx="13700">
                  <c:v>0.35130787036905498</c:v>
                </c:pt>
                <c:pt idx="13701">
                  <c:v>0.35133101851533899</c:v>
                </c:pt>
                <c:pt idx="13702">
                  <c:v>0.35136574073840199</c:v>
                </c:pt>
                <c:pt idx="13703">
                  <c:v>0.351388888884685</c:v>
                </c:pt>
                <c:pt idx="13704">
                  <c:v>0.35141203703096802</c:v>
                </c:pt>
                <c:pt idx="13705">
                  <c:v>0.35143518518452799</c:v>
                </c:pt>
                <c:pt idx="13706">
                  <c:v>0.351458333330811</c:v>
                </c:pt>
                <c:pt idx="13707">
                  <c:v>0.35148148147709402</c:v>
                </c:pt>
                <c:pt idx="13708">
                  <c:v>0.35151620370015701</c:v>
                </c:pt>
                <c:pt idx="13709">
                  <c:v>0.35153935184644097</c:v>
                </c:pt>
                <c:pt idx="13710">
                  <c:v>0.3515625</c:v>
                </c:pt>
                <c:pt idx="13711">
                  <c:v>0.35158564814628301</c:v>
                </c:pt>
                <c:pt idx="13712">
                  <c:v>0.35160879629256703</c:v>
                </c:pt>
                <c:pt idx="13713">
                  <c:v>0.35164351851563003</c:v>
                </c:pt>
                <c:pt idx="13714">
                  <c:v>0.35166666666191299</c:v>
                </c:pt>
                <c:pt idx="13715">
                  <c:v>0.351689814808196</c:v>
                </c:pt>
                <c:pt idx="13716">
                  <c:v>0.35171296296175603</c:v>
                </c:pt>
                <c:pt idx="13717">
                  <c:v>0.35173611110803898</c:v>
                </c:pt>
                <c:pt idx="13718">
                  <c:v>0.35177083333110198</c:v>
                </c:pt>
                <c:pt idx="13719">
                  <c:v>0.351793981477385</c:v>
                </c:pt>
                <c:pt idx="13720">
                  <c:v>0.35181712962366901</c:v>
                </c:pt>
                <c:pt idx="13721">
                  <c:v>0.35184027777722798</c:v>
                </c:pt>
                <c:pt idx="13722">
                  <c:v>0.351863425923511</c:v>
                </c:pt>
                <c:pt idx="13723">
                  <c:v>0.35188657406979501</c:v>
                </c:pt>
                <c:pt idx="13724">
                  <c:v>0.35192129629285801</c:v>
                </c:pt>
                <c:pt idx="13725">
                  <c:v>0.35194444443914102</c:v>
                </c:pt>
                <c:pt idx="13726">
                  <c:v>0.35196759258542398</c:v>
                </c:pt>
                <c:pt idx="13727">
                  <c:v>0.35199074073898401</c:v>
                </c:pt>
                <c:pt idx="13728">
                  <c:v>0.35201388888526702</c:v>
                </c:pt>
                <c:pt idx="13729">
                  <c:v>0.35204861110833002</c:v>
                </c:pt>
                <c:pt idx="13730">
                  <c:v>0.35207175925461298</c:v>
                </c:pt>
                <c:pt idx="13731">
                  <c:v>0.35209490740089699</c:v>
                </c:pt>
                <c:pt idx="13732">
                  <c:v>0.35211805555445602</c:v>
                </c:pt>
                <c:pt idx="13733">
                  <c:v>0.35214120370073898</c:v>
                </c:pt>
                <c:pt idx="13734">
                  <c:v>0.35216435184702299</c:v>
                </c:pt>
                <c:pt idx="13735">
                  <c:v>0.35219907407008599</c:v>
                </c:pt>
                <c:pt idx="13736">
                  <c:v>0.35222222221636901</c:v>
                </c:pt>
                <c:pt idx="13737">
                  <c:v>0.35224537036992798</c:v>
                </c:pt>
                <c:pt idx="13738">
                  <c:v>0.35226851851621199</c:v>
                </c:pt>
                <c:pt idx="13739">
                  <c:v>0.35229166666249501</c:v>
                </c:pt>
                <c:pt idx="13740">
                  <c:v>0.35232638888555801</c:v>
                </c:pt>
                <c:pt idx="13741">
                  <c:v>0.35234953703184102</c:v>
                </c:pt>
                <c:pt idx="13742">
                  <c:v>0.35237268517812498</c:v>
                </c:pt>
                <c:pt idx="13743">
                  <c:v>0.35239583333168401</c:v>
                </c:pt>
                <c:pt idx="13744">
                  <c:v>0.35241898147796802</c:v>
                </c:pt>
                <c:pt idx="13745">
                  <c:v>0.35244212962425098</c:v>
                </c:pt>
                <c:pt idx="13746">
                  <c:v>0.35247685184731398</c:v>
                </c:pt>
                <c:pt idx="13747">
                  <c:v>0.35249999999359699</c:v>
                </c:pt>
                <c:pt idx="13748">
                  <c:v>0.35252314814715602</c:v>
                </c:pt>
                <c:pt idx="13749">
                  <c:v>0.35254629629343998</c:v>
                </c:pt>
                <c:pt idx="13750">
                  <c:v>0.35256944443972299</c:v>
                </c:pt>
                <c:pt idx="13751">
                  <c:v>0.35260416666278599</c:v>
                </c:pt>
                <c:pt idx="13752">
                  <c:v>0.35262731480907</c:v>
                </c:pt>
                <c:pt idx="13753">
                  <c:v>0.35265046296262897</c:v>
                </c:pt>
                <c:pt idx="13754">
                  <c:v>0.35267361110891199</c:v>
                </c:pt>
                <c:pt idx="13755">
                  <c:v>0.352696759255195</c:v>
                </c:pt>
                <c:pt idx="13756">
                  <c:v>0.352731481478258</c:v>
                </c:pt>
                <c:pt idx="13757">
                  <c:v>0.35275462962454202</c:v>
                </c:pt>
                <c:pt idx="13758">
                  <c:v>0.35277777777082497</c:v>
                </c:pt>
                <c:pt idx="13759">
                  <c:v>0.352800925924385</c:v>
                </c:pt>
                <c:pt idx="13760">
                  <c:v>0.352835648147448</c:v>
                </c:pt>
                <c:pt idx="13761">
                  <c:v>0.35285879629373101</c:v>
                </c:pt>
                <c:pt idx="13762">
                  <c:v>0.35288194444001397</c:v>
                </c:pt>
                <c:pt idx="13763">
                  <c:v>0.35290509258629699</c:v>
                </c:pt>
                <c:pt idx="13764">
                  <c:v>0.35292824073985701</c:v>
                </c:pt>
                <c:pt idx="13765">
                  <c:v>0.35295138888614003</c:v>
                </c:pt>
                <c:pt idx="13766">
                  <c:v>0.35298611110920303</c:v>
                </c:pt>
                <c:pt idx="13767">
                  <c:v>0.35300925925548698</c:v>
                </c:pt>
                <c:pt idx="13768">
                  <c:v>0.35303240740177</c:v>
                </c:pt>
                <c:pt idx="13769">
                  <c:v>0.35305555555532903</c:v>
                </c:pt>
                <c:pt idx="13770">
                  <c:v>0.35307870370161298</c:v>
                </c:pt>
                <c:pt idx="13771">
                  <c:v>0.353101851847896</c:v>
                </c:pt>
                <c:pt idx="13772">
                  <c:v>0.353136574070959</c:v>
                </c:pt>
                <c:pt idx="13773">
                  <c:v>0.35315972221724201</c:v>
                </c:pt>
                <c:pt idx="13774">
                  <c:v>0.35318287036352602</c:v>
                </c:pt>
                <c:pt idx="13775">
                  <c:v>0.353206018517085</c:v>
                </c:pt>
                <c:pt idx="13776">
                  <c:v>0.35322916666336801</c:v>
                </c:pt>
                <c:pt idx="13777">
                  <c:v>0.35326388888643101</c:v>
                </c:pt>
                <c:pt idx="13778">
                  <c:v>0.35328703703271502</c:v>
                </c:pt>
                <c:pt idx="13779">
                  <c:v>0.35331018517899798</c:v>
                </c:pt>
                <c:pt idx="13780">
                  <c:v>0.35333333333255701</c:v>
                </c:pt>
                <c:pt idx="13781">
                  <c:v>0.35335648147884102</c:v>
                </c:pt>
                <c:pt idx="13782">
                  <c:v>0.35337962962512398</c:v>
                </c:pt>
                <c:pt idx="13783">
                  <c:v>0.35341435184818698</c:v>
                </c:pt>
                <c:pt idx="13784">
                  <c:v>0.35343749999446999</c:v>
                </c:pt>
                <c:pt idx="13785">
                  <c:v>0.35346064814803002</c:v>
                </c:pt>
                <c:pt idx="13786">
                  <c:v>0.35348379629431298</c:v>
                </c:pt>
                <c:pt idx="13787">
                  <c:v>0.35350694444059599</c:v>
                </c:pt>
                <c:pt idx="13788">
                  <c:v>0.35354166666365899</c:v>
                </c:pt>
                <c:pt idx="13789">
                  <c:v>0.35356481480994301</c:v>
                </c:pt>
                <c:pt idx="13790">
                  <c:v>0.35358796295622602</c:v>
                </c:pt>
                <c:pt idx="13791">
                  <c:v>0.35361111110978499</c:v>
                </c:pt>
                <c:pt idx="13792">
                  <c:v>0.35363425925606901</c:v>
                </c:pt>
                <c:pt idx="13793">
                  <c:v>0.35365740740235202</c:v>
                </c:pt>
                <c:pt idx="13794">
                  <c:v>0.35369212962541502</c:v>
                </c:pt>
                <c:pt idx="13795">
                  <c:v>0.35371527777169798</c:v>
                </c:pt>
                <c:pt idx="13796">
                  <c:v>0.353738425925258</c:v>
                </c:pt>
                <c:pt idx="13797">
                  <c:v>0.35376157407154102</c:v>
                </c:pt>
                <c:pt idx="13798">
                  <c:v>0.35378472221782398</c:v>
                </c:pt>
                <c:pt idx="13799">
                  <c:v>0.35381944444088698</c:v>
                </c:pt>
                <c:pt idx="13800">
                  <c:v>0.35384259258717099</c:v>
                </c:pt>
                <c:pt idx="13801">
                  <c:v>0.35386574074073002</c:v>
                </c:pt>
                <c:pt idx="13802">
                  <c:v>0.35388888888701298</c:v>
                </c:pt>
                <c:pt idx="13803">
                  <c:v>0.35391203703329699</c:v>
                </c:pt>
                <c:pt idx="13804">
                  <c:v>0.35393518517958</c:v>
                </c:pt>
                <c:pt idx="13805">
                  <c:v>0.353969907402643</c:v>
                </c:pt>
                <c:pt idx="13806">
                  <c:v>0.35399305554892602</c:v>
                </c:pt>
                <c:pt idx="13807">
                  <c:v>0.35401620370248599</c:v>
                </c:pt>
                <c:pt idx="13808">
                  <c:v>0.354039351848769</c:v>
                </c:pt>
                <c:pt idx="13809">
                  <c:v>0.35406249999505202</c:v>
                </c:pt>
                <c:pt idx="13810">
                  <c:v>0.35408564814133597</c:v>
                </c:pt>
                <c:pt idx="13811">
                  <c:v>0.35412037036439897</c:v>
                </c:pt>
                <c:pt idx="13812">
                  <c:v>0.354143518517958</c:v>
                </c:pt>
                <c:pt idx="13813">
                  <c:v>0.35416666666424101</c:v>
                </c:pt>
                <c:pt idx="13814">
                  <c:v>0.35418981481052503</c:v>
                </c:pt>
                <c:pt idx="13815">
                  <c:v>0.35422453703358803</c:v>
                </c:pt>
                <c:pt idx="13816">
                  <c:v>0.35424768517987099</c:v>
                </c:pt>
                <c:pt idx="13817">
                  <c:v>0.354270833326154</c:v>
                </c:pt>
                <c:pt idx="13818">
                  <c:v>0.35429398147971403</c:v>
                </c:pt>
                <c:pt idx="13819">
                  <c:v>0.35431712962599698</c:v>
                </c:pt>
                <c:pt idx="13820">
                  <c:v>0.35434027777228</c:v>
                </c:pt>
                <c:pt idx="13821">
                  <c:v>0.354374999995343</c:v>
                </c:pt>
                <c:pt idx="13822">
                  <c:v>0.35439814814162701</c:v>
                </c:pt>
                <c:pt idx="13823">
                  <c:v>0.35442129629518598</c:v>
                </c:pt>
                <c:pt idx="13824">
                  <c:v>0.354444444441469</c:v>
                </c:pt>
                <c:pt idx="13825">
                  <c:v>0.35446759258775301</c:v>
                </c:pt>
                <c:pt idx="13826">
                  <c:v>0.35449074073403603</c:v>
                </c:pt>
                <c:pt idx="13827">
                  <c:v>0.35452546295709902</c:v>
                </c:pt>
                <c:pt idx="13828">
                  <c:v>0.354548611110658</c:v>
                </c:pt>
                <c:pt idx="13829">
                  <c:v>0.35457175925694201</c:v>
                </c:pt>
                <c:pt idx="13830">
                  <c:v>0.35459490740322502</c:v>
                </c:pt>
                <c:pt idx="13831">
                  <c:v>0.35461805554950798</c:v>
                </c:pt>
                <c:pt idx="13832">
                  <c:v>0.35464120370306801</c:v>
                </c:pt>
                <c:pt idx="13833">
                  <c:v>0.354675925918855</c:v>
                </c:pt>
                <c:pt idx="13834">
                  <c:v>0.35469907407241402</c:v>
                </c:pt>
                <c:pt idx="13835">
                  <c:v>0.35472222221869698</c:v>
                </c:pt>
                <c:pt idx="13836">
                  <c:v>0.35474537036498099</c:v>
                </c:pt>
                <c:pt idx="13837">
                  <c:v>0.35476851851854002</c:v>
                </c:pt>
                <c:pt idx="13838">
                  <c:v>0.35480324073432701</c:v>
                </c:pt>
                <c:pt idx="13839">
                  <c:v>0.35482638888788598</c:v>
                </c:pt>
                <c:pt idx="13840">
                  <c:v>0.35484953703416999</c:v>
                </c:pt>
                <c:pt idx="13841">
                  <c:v>0.35487268518045301</c:v>
                </c:pt>
                <c:pt idx="13842">
                  <c:v>0.35489583332673602</c:v>
                </c:pt>
                <c:pt idx="13843">
                  <c:v>0.35493055554979902</c:v>
                </c:pt>
                <c:pt idx="13844">
                  <c:v>0.35495370370335899</c:v>
                </c:pt>
                <c:pt idx="13845">
                  <c:v>0.35497685184964201</c:v>
                </c:pt>
                <c:pt idx="13846">
                  <c:v>0.35499999999592502</c:v>
                </c:pt>
                <c:pt idx="13847">
                  <c:v>0.35502314814220898</c:v>
                </c:pt>
                <c:pt idx="13848">
                  <c:v>0.35505787036527198</c:v>
                </c:pt>
                <c:pt idx="13849">
                  <c:v>0.35508101851155499</c:v>
                </c:pt>
                <c:pt idx="13850">
                  <c:v>0.35510416666511402</c:v>
                </c:pt>
                <c:pt idx="13851">
                  <c:v>0.35512731481139798</c:v>
                </c:pt>
                <c:pt idx="13852">
                  <c:v>0.35515046295768099</c:v>
                </c:pt>
                <c:pt idx="13853">
                  <c:v>0.355173611103965</c:v>
                </c:pt>
                <c:pt idx="13854">
                  <c:v>0.355208333327028</c:v>
                </c:pt>
                <c:pt idx="13855">
                  <c:v>0.35523148148058697</c:v>
                </c:pt>
                <c:pt idx="13856">
                  <c:v>0.35525462962686999</c:v>
                </c:pt>
                <c:pt idx="13857">
                  <c:v>0.355277777773154</c:v>
                </c:pt>
                <c:pt idx="13858">
                  <c:v>0.35530092591943702</c:v>
                </c:pt>
                <c:pt idx="13859">
                  <c:v>0.35533564814250002</c:v>
                </c:pt>
                <c:pt idx="13860">
                  <c:v>0.35535879629605899</c:v>
                </c:pt>
                <c:pt idx="13861">
                  <c:v>0.355381944442343</c:v>
                </c:pt>
                <c:pt idx="13862">
                  <c:v>0.35540509258862601</c:v>
                </c:pt>
                <c:pt idx="13863">
                  <c:v>0.35542824073490897</c:v>
                </c:pt>
                <c:pt idx="13864">
                  <c:v>0.35546296295797197</c:v>
                </c:pt>
                <c:pt idx="13865">
                  <c:v>0.35548611110425599</c:v>
                </c:pt>
                <c:pt idx="13866">
                  <c:v>0.35550925925781501</c:v>
                </c:pt>
                <c:pt idx="13867">
                  <c:v>0.35553240740409803</c:v>
                </c:pt>
                <c:pt idx="13868">
                  <c:v>0.35555555555038099</c:v>
                </c:pt>
                <c:pt idx="13869">
                  <c:v>0.355578703696665</c:v>
                </c:pt>
                <c:pt idx="13870">
                  <c:v>0.355613425919728</c:v>
                </c:pt>
                <c:pt idx="13871">
                  <c:v>0.35563657407328703</c:v>
                </c:pt>
                <c:pt idx="13872">
                  <c:v>0.35565972221957098</c:v>
                </c:pt>
                <c:pt idx="13873">
                  <c:v>0.355682870365854</c:v>
                </c:pt>
                <c:pt idx="13874">
                  <c:v>0.35570601851213701</c:v>
                </c:pt>
                <c:pt idx="13875">
                  <c:v>0.35574074073520001</c:v>
                </c:pt>
                <c:pt idx="13876">
                  <c:v>0.35576388888875998</c:v>
                </c:pt>
                <c:pt idx="13877">
                  <c:v>0.355787037035043</c:v>
                </c:pt>
                <c:pt idx="13878">
                  <c:v>0.35581018518132601</c:v>
                </c:pt>
                <c:pt idx="13879">
                  <c:v>0.35583333332761002</c:v>
                </c:pt>
                <c:pt idx="13880">
                  <c:v>0.35586805555067302</c:v>
                </c:pt>
                <c:pt idx="13881">
                  <c:v>0.35589120369695598</c:v>
                </c:pt>
                <c:pt idx="13882">
                  <c:v>0.35591435185051501</c:v>
                </c:pt>
                <c:pt idx="13883">
                  <c:v>0.35593749999679902</c:v>
                </c:pt>
                <c:pt idx="13884">
                  <c:v>0.35596064814308198</c:v>
                </c:pt>
                <c:pt idx="13885">
                  <c:v>0.35599537036614498</c:v>
                </c:pt>
                <c:pt idx="13886">
                  <c:v>0.35601851851242799</c:v>
                </c:pt>
                <c:pt idx="13887">
                  <c:v>0.35604166666598802</c:v>
                </c:pt>
                <c:pt idx="13888">
                  <c:v>0.35606481481227098</c:v>
                </c:pt>
                <c:pt idx="13889">
                  <c:v>0.35608796295855399</c:v>
                </c:pt>
                <c:pt idx="13890">
                  <c:v>0.35612268518161699</c:v>
                </c:pt>
                <c:pt idx="13891">
                  <c:v>0.35614583332790101</c:v>
                </c:pt>
                <c:pt idx="13892">
                  <c:v>0.35616898148145998</c:v>
                </c:pt>
                <c:pt idx="13893">
                  <c:v>0.35619212962774299</c:v>
                </c:pt>
                <c:pt idx="13894">
                  <c:v>0.35621527777402701</c:v>
                </c:pt>
                <c:pt idx="13895">
                  <c:v>0.35624999999709001</c:v>
                </c:pt>
                <c:pt idx="13896">
                  <c:v>0.35627314814337302</c:v>
                </c:pt>
                <c:pt idx="13897">
                  <c:v>0.35629629628965598</c:v>
                </c:pt>
                <c:pt idx="13898">
                  <c:v>0.356319444443216</c:v>
                </c:pt>
                <c:pt idx="13899">
                  <c:v>0.35634259258949902</c:v>
                </c:pt>
                <c:pt idx="13900">
                  <c:v>0.35637731481256202</c:v>
                </c:pt>
                <c:pt idx="13901">
                  <c:v>0.35640046295884498</c:v>
                </c:pt>
                <c:pt idx="13902">
                  <c:v>0.35642361110512899</c:v>
                </c:pt>
                <c:pt idx="13903">
                  <c:v>0.35644675925868802</c:v>
                </c:pt>
                <c:pt idx="13904">
                  <c:v>0.35646990740497098</c:v>
                </c:pt>
                <c:pt idx="13905">
                  <c:v>0.35650462962803398</c:v>
                </c:pt>
                <c:pt idx="13906">
                  <c:v>0.35652777777431799</c:v>
                </c:pt>
                <c:pt idx="13907">
                  <c:v>0.356550925920601</c:v>
                </c:pt>
                <c:pt idx="13908">
                  <c:v>0.35657407407415997</c:v>
                </c:pt>
                <c:pt idx="13909">
                  <c:v>0.35659722222044399</c:v>
                </c:pt>
                <c:pt idx="13910">
                  <c:v>0.35663194444350699</c:v>
                </c:pt>
                <c:pt idx="13911">
                  <c:v>0.35665509258979</c:v>
                </c:pt>
                <c:pt idx="13912">
                  <c:v>0.35667824073607302</c:v>
                </c:pt>
                <c:pt idx="13913">
                  <c:v>0.35670138888235697</c:v>
                </c:pt>
                <c:pt idx="13914">
                  <c:v>0.356724537035916</c:v>
                </c:pt>
                <c:pt idx="13915">
                  <c:v>0.35674768518219901</c:v>
                </c:pt>
                <c:pt idx="13916">
                  <c:v>0.35678240740526201</c:v>
                </c:pt>
                <c:pt idx="13917">
                  <c:v>0.35680555555154603</c:v>
                </c:pt>
                <c:pt idx="13918">
                  <c:v>0.35682870369782899</c:v>
                </c:pt>
                <c:pt idx="13919">
                  <c:v>0.35685185185138801</c:v>
                </c:pt>
                <c:pt idx="13920">
                  <c:v>0.35687499999767203</c:v>
                </c:pt>
                <c:pt idx="13921">
                  <c:v>0.35690972222073503</c:v>
                </c:pt>
                <c:pt idx="13922">
                  <c:v>0.35693287036701798</c:v>
                </c:pt>
                <c:pt idx="13923">
                  <c:v>0.356956018513301</c:v>
                </c:pt>
                <c:pt idx="13924">
                  <c:v>0.35697916665958501</c:v>
                </c:pt>
                <c:pt idx="13925">
                  <c:v>0.35700231481314398</c:v>
                </c:pt>
                <c:pt idx="13926">
                  <c:v>0.35703703703620698</c:v>
                </c:pt>
                <c:pt idx="13927">
                  <c:v>0.35706018518249</c:v>
                </c:pt>
                <c:pt idx="13928">
                  <c:v>0.35708333332877401</c:v>
                </c:pt>
                <c:pt idx="13929">
                  <c:v>0.35710648147505702</c:v>
                </c:pt>
                <c:pt idx="13930">
                  <c:v>0.357129629628616</c:v>
                </c:pt>
                <c:pt idx="13931">
                  <c:v>0.357164351851679</c:v>
                </c:pt>
                <c:pt idx="13932">
                  <c:v>0.35718749999796301</c:v>
                </c:pt>
                <c:pt idx="13933">
                  <c:v>0.35721064814424602</c:v>
                </c:pt>
                <c:pt idx="13934">
                  <c:v>0.35723379629052898</c:v>
                </c:pt>
                <c:pt idx="13935">
                  <c:v>0.35725694444408901</c:v>
                </c:pt>
                <c:pt idx="13936">
                  <c:v>0.35729166665987599</c:v>
                </c:pt>
                <c:pt idx="13937">
                  <c:v>0.35731481481343502</c:v>
                </c:pt>
                <c:pt idx="13938">
                  <c:v>0.35733796295971798</c:v>
                </c:pt>
                <c:pt idx="13939">
                  <c:v>0.35736111110600199</c:v>
                </c:pt>
                <c:pt idx="13940">
                  <c:v>0.35738425925228501</c:v>
                </c:pt>
                <c:pt idx="13941">
                  <c:v>0.35741898147534801</c:v>
                </c:pt>
                <c:pt idx="13942">
                  <c:v>0.35744212962890698</c:v>
                </c:pt>
                <c:pt idx="13943">
                  <c:v>0.35746527777519099</c:v>
                </c:pt>
                <c:pt idx="13944">
                  <c:v>0.35748842592147401</c:v>
                </c:pt>
                <c:pt idx="13945">
                  <c:v>0.35751157406775702</c:v>
                </c:pt>
                <c:pt idx="13946">
                  <c:v>0.35754629629082002</c:v>
                </c:pt>
                <c:pt idx="13947">
                  <c:v>0.35756944444437999</c:v>
                </c:pt>
                <c:pt idx="13948">
                  <c:v>0.35759259259066301</c:v>
                </c:pt>
                <c:pt idx="13949">
                  <c:v>0.35761574073694602</c:v>
                </c:pt>
                <c:pt idx="13950">
                  <c:v>0.35763888888322998</c:v>
                </c:pt>
                <c:pt idx="13951">
                  <c:v>0.35767361110629298</c:v>
                </c:pt>
                <c:pt idx="13952">
                  <c:v>0.35769675925257599</c:v>
                </c:pt>
                <c:pt idx="13953">
                  <c:v>0.35771990740613502</c:v>
                </c:pt>
                <c:pt idx="13954">
                  <c:v>0.35774305555241898</c:v>
                </c:pt>
                <c:pt idx="13955">
                  <c:v>0.35776620369870199</c:v>
                </c:pt>
                <c:pt idx="13956">
                  <c:v>0.35780092592176499</c:v>
                </c:pt>
                <c:pt idx="13957">
                  <c:v>0.357824074068049</c:v>
                </c:pt>
                <c:pt idx="13958">
                  <c:v>0.35784722222160797</c:v>
                </c:pt>
                <c:pt idx="13959">
                  <c:v>0.35787037036789099</c:v>
                </c:pt>
                <c:pt idx="13960">
                  <c:v>0.357893518514174</c:v>
                </c:pt>
                <c:pt idx="13961">
                  <c:v>0.35791666666045802</c:v>
                </c:pt>
                <c:pt idx="13962">
                  <c:v>0.35795138888352102</c:v>
                </c:pt>
                <c:pt idx="13963">
                  <c:v>0.35797453703707999</c:v>
                </c:pt>
                <c:pt idx="13964">
                  <c:v>0.357997685183364</c:v>
                </c:pt>
                <c:pt idx="13965">
                  <c:v>0.35802083332964701</c:v>
                </c:pt>
                <c:pt idx="13966">
                  <c:v>0.35805555555271001</c:v>
                </c:pt>
                <c:pt idx="13967">
                  <c:v>0.35807870369899297</c:v>
                </c:pt>
                <c:pt idx="13968">
                  <c:v>0.35810185184527699</c:v>
                </c:pt>
                <c:pt idx="13969">
                  <c:v>0.35812499999883601</c:v>
                </c:pt>
                <c:pt idx="13970">
                  <c:v>0.35814814814511903</c:v>
                </c:pt>
                <c:pt idx="13971">
                  <c:v>0.35817129629140299</c:v>
                </c:pt>
                <c:pt idx="13972">
                  <c:v>0.35820601851446598</c:v>
                </c:pt>
                <c:pt idx="13973">
                  <c:v>0.358229166660749</c:v>
                </c:pt>
                <c:pt idx="13974">
                  <c:v>0.35825231481430803</c:v>
                </c:pt>
                <c:pt idx="13975">
                  <c:v>0.35827546296059198</c:v>
                </c:pt>
                <c:pt idx="13976">
                  <c:v>0.35831018518365498</c:v>
                </c:pt>
                <c:pt idx="13977">
                  <c:v>0.358333333329938</c:v>
                </c:pt>
                <c:pt idx="13978">
                  <c:v>0.35835648147622101</c:v>
                </c:pt>
                <c:pt idx="13979">
                  <c:v>0.35837962962250502</c:v>
                </c:pt>
                <c:pt idx="13980">
                  <c:v>0.358402777776064</c:v>
                </c:pt>
                <c:pt idx="13981">
                  <c:v>0.35842592592234701</c:v>
                </c:pt>
                <c:pt idx="13982">
                  <c:v>0.35846064814541001</c:v>
                </c:pt>
                <c:pt idx="13983">
                  <c:v>0.35848379629169402</c:v>
                </c:pt>
                <c:pt idx="13984">
                  <c:v>0.35850694443797698</c:v>
                </c:pt>
                <c:pt idx="13985">
                  <c:v>0.35853009259153601</c:v>
                </c:pt>
                <c:pt idx="13986">
                  <c:v>0.35856481481459901</c:v>
                </c:pt>
                <c:pt idx="13987">
                  <c:v>0.35858796296088302</c:v>
                </c:pt>
                <c:pt idx="13988">
                  <c:v>0.35861111110716598</c:v>
                </c:pt>
                <c:pt idx="13989">
                  <c:v>0.35863425925344899</c:v>
                </c:pt>
                <c:pt idx="13990">
                  <c:v>0.35865740740700902</c:v>
                </c:pt>
                <c:pt idx="13991">
                  <c:v>0.35868055555329198</c:v>
                </c:pt>
                <c:pt idx="13992">
                  <c:v>0.35871527777635498</c:v>
                </c:pt>
                <c:pt idx="13993">
                  <c:v>0.35873842592263799</c:v>
                </c:pt>
                <c:pt idx="13994">
                  <c:v>0.35876157406892201</c:v>
                </c:pt>
                <c:pt idx="13995">
                  <c:v>0.35878472221520502</c:v>
                </c:pt>
                <c:pt idx="13996">
                  <c:v>0.35880787036876399</c:v>
                </c:pt>
                <c:pt idx="13997">
                  <c:v>0.35884259259182699</c:v>
                </c:pt>
                <c:pt idx="13998">
                  <c:v>0.35886574073811101</c:v>
                </c:pt>
                <c:pt idx="13999">
                  <c:v>0.35888888888439402</c:v>
                </c:pt>
                <c:pt idx="14000">
                  <c:v>0.35891203703067698</c:v>
                </c:pt>
                <c:pt idx="14001">
                  <c:v>0.358935185184237</c:v>
                </c:pt>
                <c:pt idx="14002">
                  <c:v>0.3589699074073</c:v>
                </c:pt>
                <c:pt idx="14003">
                  <c:v>0.35899305555358302</c:v>
                </c:pt>
                <c:pt idx="14004">
                  <c:v>0.35901620369986598</c:v>
                </c:pt>
                <c:pt idx="14005">
                  <c:v>0.35903935184614999</c:v>
                </c:pt>
                <c:pt idx="14006">
                  <c:v>0.35906249999970902</c:v>
                </c:pt>
                <c:pt idx="14007">
                  <c:v>0.359097222215496</c:v>
                </c:pt>
                <c:pt idx="14008">
                  <c:v>0.35912037036905498</c:v>
                </c:pt>
                <c:pt idx="14009">
                  <c:v>0.35914351851533899</c:v>
                </c:pt>
                <c:pt idx="14010">
                  <c:v>0.359166666661622</c:v>
                </c:pt>
                <c:pt idx="14011">
                  <c:v>0.35918981480790502</c:v>
                </c:pt>
                <c:pt idx="14012">
                  <c:v>0.35921296296146499</c:v>
                </c:pt>
                <c:pt idx="14013">
                  <c:v>0.35924768518452799</c:v>
                </c:pt>
                <c:pt idx="14014">
                  <c:v>0.359270833330811</c:v>
                </c:pt>
                <c:pt idx="14015">
                  <c:v>0.35929398147709402</c:v>
                </c:pt>
                <c:pt idx="14016">
                  <c:v>0.35931712962337797</c:v>
                </c:pt>
                <c:pt idx="14017">
                  <c:v>0.359340277776937</c:v>
                </c:pt>
                <c:pt idx="14018">
                  <c:v>0.359375</c:v>
                </c:pt>
                <c:pt idx="14019">
                  <c:v>0.35939814814628301</c:v>
                </c:pt>
                <c:pt idx="14020">
                  <c:v>0.35942129629256703</c:v>
                </c:pt>
                <c:pt idx="14021">
                  <c:v>0.35944444443884999</c:v>
                </c:pt>
                <c:pt idx="14022">
                  <c:v>0.35947916666191299</c:v>
                </c:pt>
                <c:pt idx="14023">
                  <c:v>0.359502314808196</c:v>
                </c:pt>
                <c:pt idx="14024">
                  <c:v>0.35952546296175603</c:v>
                </c:pt>
                <c:pt idx="14025">
                  <c:v>0.35954861110803898</c:v>
                </c:pt>
                <c:pt idx="14026">
                  <c:v>0.359571759254322</c:v>
                </c:pt>
                <c:pt idx="14027">
                  <c:v>0.35959490740060601</c:v>
                </c:pt>
                <c:pt idx="14028">
                  <c:v>0.35962962962366901</c:v>
                </c:pt>
                <c:pt idx="14029">
                  <c:v>0.35965277777722798</c:v>
                </c:pt>
                <c:pt idx="14030">
                  <c:v>0.359675925923511</c:v>
                </c:pt>
                <c:pt idx="14031">
                  <c:v>0.35969907406979501</c:v>
                </c:pt>
                <c:pt idx="14032">
                  <c:v>0.35972222221607802</c:v>
                </c:pt>
                <c:pt idx="14033">
                  <c:v>0.35975694443914102</c:v>
                </c:pt>
                <c:pt idx="14034">
                  <c:v>0.35978009258542398</c:v>
                </c:pt>
                <c:pt idx="14035">
                  <c:v>0.35980324073898401</c:v>
                </c:pt>
                <c:pt idx="14036">
                  <c:v>0.35982638888526702</c:v>
                </c:pt>
                <c:pt idx="14037">
                  <c:v>0.35984953703154998</c:v>
                </c:pt>
                <c:pt idx="14038">
                  <c:v>0.35988425925461398</c:v>
                </c:pt>
                <c:pt idx="14039">
                  <c:v>0.35990740740089699</c:v>
                </c:pt>
                <c:pt idx="14040">
                  <c:v>0.35993055555445602</c:v>
                </c:pt>
                <c:pt idx="14041">
                  <c:v>0.35995370370073898</c:v>
                </c:pt>
                <c:pt idx="14042">
                  <c:v>0.35997685184702299</c:v>
                </c:pt>
                <c:pt idx="14043">
                  <c:v>0.35999999999330601</c:v>
                </c:pt>
                <c:pt idx="14044">
                  <c:v>0.36003472221636901</c:v>
                </c:pt>
                <c:pt idx="14045">
                  <c:v>0.36005787036992798</c:v>
                </c:pt>
                <c:pt idx="14046">
                  <c:v>0.36008101851621199</c:v>
                </c:pt>
                <c:pt idx="14047">
                  <c:v>0.36010416666249501</c:v>
                </c:pt>
                <c:pt idx="14048">
                  <c:v>0.36013888888555801</c:v>
                </c:pt>
                <c:pt idx="14049">
                  <c:v>0.36016203703184102</c:v>
                </c:pt>
                <c:pt idx="14050">
                  <c:v>0.36018518517812498</c:v>
                </c:pt>
                <c:pt idx="14051">
                  <c:v>0.36020833333168401</c:v>
                </c:pt>
                <c:pt idx="14052">
                  <c:v>0.36023148147796702</c:v>
                </c:pt>
                <c:pt idx="14053">
                  <c:v>0.36026620370103002</c:v>
                </c:pt>
                <c:pt idx="14054">
                  <c:v>0.36028935184731398</c:v>
                </c:pt>
                <c:pt idx="14055">
                  <c:v>0.36031249999359699</c:v>
                </c:pt>
                <c:pt idx="14056">
                  <c:v>0.36033564814715602</c:v>
                </c:pt>
                <c:pt idx="14057">
                  <c:v>0.36035879629343998</c:v>
                </c:pt>
                <c:pt idx="14058">
                  <c:v>0.36039351851650298</c:v>
                </c:pt>
                <c:pt idx="14059">
                  <c:v>0.36041666666278599</c:v>
                </c:pt>
                <c:pt idx="14060">
                  <c:v>0.36043981480907</c:v>
                </c:pt>
                <c:pt idx="14061">
                  <c:v>0.36046296296262897</c:v>
                </c:pt>
                <c:pt idx="14062">
                  <c:v>0.36048611110891199</c:v>
                </c:pt>
                <c:pt idx="14063">
                  <c:v>0.36052083333197499</c:v>
                </c:pt>
                <c:pt idx="14064">
                  <c:v>0.360543981478259</c:v>
                </c:pt>
                <c:pt idx="14065">
                  <c:v>0.36056712962454202</c:v>
                </c:pt>
                <c:pt idx="14066">
                  <c:v>0.36059027777082497</c:v>
                </c:pt>
                <c:pt idx="14067">
                  <c:v>0.360613425924385</c:v>
                </c:pt>
                <c:pt idx="14068">
                  <c:v>0.360648148147447</c:v>
                </c:pt>
                <c:pt idx="14069">
                  <c:v>0.36067129629373101</c:v>
                </c:pt>
                <c:pt idx="14070">
                  <c:v>0.36069444444001397</c:v>
                </c:pt>
                <c:pt idx="14071">
                  <c:v>0.36071759258629699</c:v>
                </c:pt>
                <c:pt idx="14072">
                  <c:v>0.36074074073985701</c:v>
                </c:pt>
                <c:pt idx="14073">
                  <c:v>0.36076388888614003</c:v>
                </c:pt>
                <c:pt idx="14074">
                  <c:v>0.36079861110920303</c:v>
                </c:pt>
                <c:pt idx="14075">
                  <c:v>0.36082175925548698</c:v>
                </c:pt>
                <c:pt idx="14076">
                  <c:v>0.36084490740177</c:v>
                </c:pt>
                <c:pt idx="14077">
                  <c:v>0.36086805555532903</c:v>
                </c:pt>
                <c:pt idx="14078">
                  <c:v>0.36089120370161298</c:v>
                </c:pt>
                <c:pt idx="14079">
                  <c:v>0.36092592592467598</c:v>
                </c:pt>
                <c:pt idx="14080">
                  <c:v>0.360949074070959</c:v>
                </c:pt>
                <c:pt idx="14081">
                  <c:v>0.36097222221724201</c:v>
                </c:pt>
                <c:pt idx="14082">
                  <c:v>0.36099537036352602</c:v>
                </c:pt>
                <c:pt idx="14083">
                  <c:v>0.361018518517085</c:v>
                </c:pt>
                <c:pt idx="14084">
                  <c:v>0.361053240740148</c:v>
                </c:pt>
                <c:pt idx="14085">
                  <c:v>0.36107638888643101</c:v>
                </c:pt>
                <c:pt idx="14086">
                  <c:v>0.36109953703271502</c:v>
                </c:pt>
                <c:pt idx="14087">
                  <c:v>0.36112268517899798</c:v>
                </c:pt>
                <c:pt idx="14088">
                  <c:v>0.36114583333255701</c:v>
                </c:pt>
                <c:pt idx="14089">
                  <c:v>0.36118055555562001</c:v>
                </c:pt>
                <c:pt idx="14090">
                  <c:v>0.36120370370190402</c:v>
                </c:pt>
                <c:pt idx="14091">
                  <c:v>0.36122685184818698</c:v>
                </c:pt>
                <c:pt idx="14092">
                  <c:v>0.36124999999446999</c:v>
                </c:pt>
                <c:pt idx="14093">
                  <c:v>0.36127314814802902</c:v>
                </c:pt>
                <c:pt idx="14094">
                  <c:v>0.36130787036381701</c:v>
                </c:pt>
                <c:pt idx="14095">
                  <c:v>0.36133101851737598</c:v>
                </c:pt>
                <c:pt idx="14096">
                  <c:v>0.36135416666365899</c:v>
                </c:pt>
                <c:pt idx="14097">
                  <c:v>0.36137731480994301</c:v>
                </c:pt>
                <c:pt idx="14098">
                  <c:v>0.36140046295622602</c:v>
                </c:pt>
                <c:pt idx="14099">
                  <c:v>0.36143518517928902</c:v>
                </c:pt>
                <c:pt idx="14100">
                  <c:v>0.36145833333284799</c:v>
                </c:pt>
                <c:pt idx="14101">
                  <c:v>0.36148148147913201</c:v>
                </c:pt>
                <c:pt idx="14102">
                  <c:v>0.36150462962541502</c:v>
                </c:pt>
                <c:pt idx="14103">
                  <c:v>0.36152777777169798</c:v>
                </c:pt>
                <c:pt idx="14104">
                  <c:v>0.361550925925258</c:v>
                </c:pt>
                <c:pt idx="14105">
                  <c:v>0.36158564814104499</c:v>
                </c:pt>
                <c:pt idx="14106">
                  <c:v>0.36160879629460402</c:v>
                </c:pt>
                <c:pt idx="14107">
                  <c:v>0.36163194444088698</c:v>
                </c:pt>
                <c:pt idx="14108">
                  <c:v>0.36165509258717099</c:v>
                </c:pt>
                <c:pt idx="14109">
                  <c:v>0.36167824074073002</c:v>
                </c:pt>
                <c:pt idx="14110">
                  <c:v>0.361712962956517</c:v>
                </c:pt>
                <c:pt idx="14111">
                  <c:v>0.36173611111007598</c:v>
                </c:pt>
                <c:pt idx="14112">
                  <c:v>0.36175925925635999</c:v>
                </c:pt>
                <c:pt idx="14113">
                  <c:v>0.361782407402643</c:v>
                </c:pt>
                <c:pt idx="14114">
                  <c:v>0.361817129625706</c:v>
                </c:pt>
                <c:pt idx="14115">
                  <c:v>0.36184027777198902</c:v>
                </c:pt>
                <c:pt idx="14116">
                  <c:v>0.36186342592554899</c:v>
                </c:pt>
                <c:pt idx="14117">
                  <c:v>0.361886574071832</c:v>
                </c:pt>
                <c:pt idx="14118">
                  <c:v>0.36190972221811502</c:v>
                </c:pt>
                <c:pt idx="14119">
                  <c:v>0.36193287036439897</c:v>
                </c:pt>
                <c:pt idx="14120">
                  <c:v>0.36196759258746197</c:v>
                </c:pt>
                <c:pt idx="14121">
                  <c:v>0.36199074073374499</c:v>
                </c:pt>
                <c:pt idx="14122">
                  <c:v>0.36201388888730401</c:v>
                </c:pt>
                <c:pt idx="14123">
                  <c:v>0.36203703703358803</c:v>
                </c:pt>
                <c:pt idx="14124">
                  <c:v>0.36206018517987099</c:v>
                </c:pt>
                <c:pt idx="14125">
                  <c:v>0.36209490740293399</c:v>
                </c:pt>
                <c:pt idx="14126">
                  <c:v>0.362118055549217</c:v>
                </c:pt>
                <c:pt idx="14127">
                  <c:v>0.36214120370277703</c:v>
                </c:pt>
                <c:pt idx="14128">
                  <c:v>0.36216435184905998</c:v>
                </c:pt>
                <c:pt idx="14129">
                  <c:v>0.362187499995343</c:v>
                </c:pt>
                <c:pt idx="14130">
                  <c:v>0.362222222218406</c:v>
                </c:pt>
                <c:pt idx="14131">
                  <c:v>0.36224537036469001</c:v>
                </c:pt>
                <c:pt idx="14132">
                  <c:v>0.36226851851824898</c:v>
                </c:pt>
                <c:pt idx="14133">
                  <c:v>0.36230324073403603</c:v>
                </c:pt>
                <c:pt idx="14134">
                  <c:v>0.362326388887595</c:v>
                </c:pt>
                <c:pt idx="14135">
                  <c:v>0.36234953703387901</c:v>
                </c:pt>
                <c:pt idx="14136">
                  <c:v>0.36237268518016202</c:v>
                </c:pt>
                <c:pt idx="14137">
                  <c:v>0.36239583332644498</c:v>
                </c:pt>
                <c:pt idx="14138">
                  <c:v>0.36241898148000501</c:v>
                </c:pt>
                <c:pt idx="14139">
                  <c:v>0.36245370370306801</c:v>
                </c:pt>
                <c:pt idx="14140">
                  <c:v>0.36247685184935102</c:v>
                </c:pt>
                <c:pt idx="14141">
                  <c:v>0.36249999999563398</c:v>
                </c:pt>
                <c:pt idx="14142">
                  <c:v>0.36252314814191799</c:v>
                </c:pt>
                <c:pt idx="14143">
                  <c:v>0.36255787036498099</c:v>
                </c:pt>
                <c:pt idx="14144">
                  <c:v>0.36258101851854002</c:v>
                </c:pt>
                <c:pt idx="14145">
                  <c:v>0.36260416666482298</c:v>
                </c:pt>
                <c:pt idx="14146">
                  <c:v>0.36262731481110699</c:v>
                </c:pt>
                <c:pt idx="14147">
                  <c:v>0.36265046295739001</c:v>
                </c:pt>
                <c:pt idx="14148">
                  <c:v>0.36267361111094898</c:v>
                </c:pt>
                <c:pt idx="14149">
                  <c:v>0.36270833332673602</c:v>
                </c:pt>
                <c:pt idx="14150">
                  <c:v>0.36273148148029599</c:v>
                </c:pt>
                <c:pt idx="14151">
                  <c:v>0.36275462962657901</c:v>
                </c:pt>
                <c:pt idx="14152">
                  <c:v>0.36277777777286302</c:v>
                </c:pt>
                <c:pt idx="14153">
                  <c:v>0.36280092591914598</c:v>
                </c:pt>
                <c:pt idx="14154">
                  <c:v>0.36283564814220898</c:v>
                </c:pt>
                <c:pt idx="14155">
                  <c:v>0.362858796295768</c:v>
                </c:pt>
                <c:pt idx="14156">
                  <c:v>0.36288194444205102</c:v>
                </c:pt>
                <c:pt idx="14157">
                  <c:v>0.36290509258833498</c:v>
                </c:pt>
                <c:pt idx="14158">
                  <c:v>0.36292824073461799</c:v>
                </c:pt>
                <c:pt idx="14159">
                  <c:v>0.36296296295768099</c:v>
                </c:pt>
                <c:pt idx="14160">
                  <c:v>0.362986111103965</c:v>
                </c:pt>
                <c:pt idx="14161">
                  <c:v>0.36300925925752398</c:v>
                </c:pt>
                <c:pt idx="14162">
                  <c:v>0.36303240740380699</c:v>
                </c:pt>
                <c:pt idx="14163">
                  <c:v>0.36305555555009</c:v>
                </c:pt>
                <c:pt idx="14164">
                  <c:v>0.363090277773154</c:v>
                </c:pt>
                <c:pt idx="14165">
                  <c:v>0.36311342591943702</c:v>
                </c:pt>
                <c:pt idx="14166">
                  <c:v>0.36313657407299599</c:v>
                </c:pt>
                <c:pt idx="14167">
                  <c:v>0.36315972221928</c:v>
                </c:pt>
                <c:pt idx="14168">
                  <c:v>0.36318287036556302</c:v>
                </c:pt>
                <c:pt idx="14169">
                  <c:v>0.36321759258862601</c:v>
                </c:pt>
                <c:pt idx="14170">
                  <c:v>0.36324074073490897</c:v>
                </c:pt>
                <c:pt idx="14171">
                  <c:v>0.363263888888468</c:v>
                </c:pt>
                <c:pt idx="14172">
                  <c:v>0.36328703703475201</c:v>
                </c:pt>
                <c:pt idx="14173">
                  <c:v>0.36332175925781501</c:v>
                </c:pt>
                <c:pt idx="14174">
                  <c:v>0.36334490740409803</c:v>
                </c:pt>
                <c:pt idx="14175">
                  <c:v>0.36336805555038199</c:v>
                </c:pt>
                <c:pt idx="14176">
                  <c:v>0.363391203696665</c:v>
                </c:pt>
                <c:pt idx="14177">
                  <c:v>0.36341435185022403</c:v>
                </c:pt>
                <c:pt idx="14178">
                  <c:v>0.36344907407328703</c:v>
                </c:pt>
                <c:pt idx="14179">
                  <c:v>0.36347222221957098</c:v>
                </c:pt>
                <c:pt idx="14180">
                  <c:v>0.363495370365854</c:v>
                </c:pt>
                <c:pt idx="14181">
                  <c:v>0.36351851851213701</c:v>
                </c:pt>
                <c:pt idx="14182">
                  <c:v>0.36354166666569698</c:v>
                </c:pt>
                <c:pt idx="14183">
                  <c:v>0.36357638888875998</c:v>
                </c:pt>
                <c:pt idx="14184">
                  <c:v>0.363599537035043</c:v>
                </c:pt>
                <c:pt idx="14185">
                  <c:v>0.36362268518132601</c:v>
                </c:pt>
                <c:pt idx="14186">
                  <c:v>0.36364583332761002</c:v>
                </c:pt>
                <c:pt idx="14187">
                  <c:v>0.363668981481169</c:v>
                </c:pt>
                <c:pt idx="14188">
                  <c:v>0.36370370369695598</c:v>
                </c:pt>
                <c:pt idx="14189">
                  <c:v>0.36372685185051501</c:v>
                </c:pt>
                <c:pt idx="14190">
                  <c:v>0.36374999999679902</c:v>
                </c:pt>
                <c:pt idx="14191">
                  <c:v>0.36377314814308198</c:v>
                </c:pt>
                <c:pt idx="14192">
                  <c:v>0.363796296289365</c:v>
                </c:pt>
                <c:pt idx="14193">
                  <c:v>0.36383101851242799</c:v>
                </c:pt>
                <c:pt idx="14194">
                  <c:v>0.36385416666598802</c:v>
                </c:pt>
                <c:pt idx="14195">
                  <c:v>0.36387731481227098</c:v>
                </c:pt>
                <c:pt idx="14196">
                  <c:v>0.36390046295855399</c:v>
                </c:pt>
                <c:pt idx="14197">
                  <c:v>0.36392361110483801</c:v>
                </c:pt>
                <c:pt idx="14198">
                  <c:v>0.36395833332790101</c:v>
                </c:pt>
                <c:pt idx="14199">
                  <c:v>0.36398148148145998</c:v>
                </c:pt>
                <c:pt idx="14200">
                  <c:v>0.36400462962774299</c:v>
                </c:pt>
                <c:pt idx="14201">
                  <c:v>0.36402777777402701</c:v>
                </c:pt>
                <c:pt idx="14202">
                  <c:v>0.36405092592031002</c:v>
                </c:pt>
                <c:pt idx="14203">
                  <c:v>0.36408564814337302</c:v>
                </c:pt>
                <c:pt idx="14204">
                  <c:v>0.36410879628965598</c:v>
                </c:pt>
                <c:pt idx="14205">
                  <c:v>0.364131944443216</c:v>
                </c:pt>
                <c:pt idx="14206">
                  <c:v>0.36415509258949902</c:v>
                </c:pt>
                <c:pt idx="14207">
                  <c:v>0.36417824073578198</c:v>
                </c:pt>
                <c:pt idx="14208">
                  <c:v>0.36421296295884498</c:v>
                </c:pt>
                <c:pt idx="14209">
                  <c:v>0.36423611110512899</c:v>
                </c:pt>
                <c:pt idx="14210">
                  <c:v>0.36425925925868802</c:v>
                </c:pt>
                <c:pt idx="14211">
                  <c:v>0.36428240740497098</c:v>
                </c:pt>
                <c:pt idx="14212">
                  <c:v>0.36430555555125499</c:v>
                </c:pt>
                <c:pt idx="14213">
                  <c:v>0.36434027777431799</c:v>
                </c:pt>
                <c:pt idx="14214">
                  <c:v>0.364363425920601</c:v>
                </c:pt>
                <c:pt idx="14215">
                  <c:v>0.36438657407415997</c:v>
                </c:pt>
                <c:pt idx="14216">
                  <c:v>0.36440972222044399</c:v>
                </c:pt>
                <c:pt idx="14217">
                  <c:v>0.364432870366727</c:v>
                </c:pt>
                <c:pt idx="14218">
                  <c:v>0.36446759258979</c:v>
                </c:pt>
                <c:pt idx="14219">
                  <c:v>0.36449074073607302</c:v>
                </c:pt>
                <c:pt idx="14220">
                  <c:v>0.36451388888235697</c:v>
                </c:pt>
                <c:pt idx="14221">
                  <c:v>0.364537037035916</c:v>
                </c:pt>
                <c:pt idx="14222">
                  <c:v>0.36456018518219901</c:v>
                </c:pt>
                <c:pt idx="14223">
                  <c:v>0.36458333332848297</c:v>
                </c:pt>
                <c:pt idx="14224">
                  <c:v>0.36461805555154603</c:v>
                </c:pt>
                <c:pt idx="14225">
                  <c:v>0.36464120369782899</c:v>
                </c:pt>
                <c:pt idx="14226">
                  <c:v>0.36466435185138801</c:v>
                </c:pt>
                <c:pt idx="14227">
                  <c:v>0.36468749999767203</c:v>
                </c:pt>
                <c:pt idx="14228">
                  <c:v>0.36471064814395499</c:v>
                </c:pt>
                <c:pt idx="14229">
                  <c:v>0.36474537036701798</c:v>
                </c:pt>
                <c:pt idx="14230">
                  <c:v>0.364768518513301</c:v>
                </c:pt>
                <c:pt idx="14231">
                  <c:v>0.36479166665958501</c:v>
                </c:pt>
                <c:pt idx="14232">
                  <c:v>0.36481481481314398</c:v>
                </c:pt>
                <c:pt idx="14233">
                  <c:v>0.36484953703620698</c:v>
                </c:pt>
                <c:pt idx="14234">
                  <c:v>0.36487268518249</c:v>
                </c:pt>
                <c:pt idx="14235">
                  <c:v>0.36489583332877401</c:v>
                </c:pt>
                <c:pt idx="14236">
                  <c:v>0.36491898147505702</c:v>
                </c:pt>
                <c:pt idx="14237">
                  <c:v>0.364942129628616</c:v>
                </c:pt>
                <c:pt idx="14238">
                  <c:v>0.364976851851679</c:v>
                </c:pt>
                <c:pt idx="14239">
                  <c:v>0.36499999999796301</c:v>
                </c:pt>
                <c:pt idx="14240">
                  <c:v>0.36502314814424602</c:v>
                </c:pt>
                <c:pt idx="14241">
                  <c:v>0.36504629629052898</c:v>
                </c:pt>
                <c:pt idx="14242">
                  <c:v>0.36506944444408901</c:v>
                </c:pt>
                <c:pt idx="14243">
                  <c:v>0.36510416665987599</c:v>
                </c:pt>
                <c:pt idx="14244">
                  <c:v>0.36512731481343502</c:v>
                </c:pt>
                <c:pt idx="14245">
                  <c:v>0.36515046295971798</c:v>
                </c:pt>
                <c:pt idx="14246">
                  <c:v>0.36517361110600199</c:v>
                </c:pt>
                <c:pt idx="14247">
                  <c:v>0.36519675925228501</c:v>
                </c:pt>
                <c:pt idx="14248">
                  <c:v>0.36521990740584398</c:v>
                </c:pt>
                <c:pt idx="14249">
                  <c:v>0.36525462962890698</c:v>
                </c:pt>
                <c:pt idx="14250">
                  <c:v>0.36527777777519099</c:v>
                </c:pt>
                <c:pt idx="14251">
                  <c:v>0.36530092592147401</c:v>
                </c:pt>
                <c:pt idx="14252">
                  <c:v>0.36532407406775802</c:v>
                </c:pt>
                <c:pt idx="14253">
                  <c:v>0.36534722222131699</c:v>
                </c:pt>
                <c:pt idx="14254">
                  <c:v>0.36538194444437999</c:v>
                </c:pt>
                <c:pt idx="14255">
                  <c:v>0.36540509259066301</c:v>
                </c:pt>
                <c:pt idx="14256">
                  <c:v>0.36542824073694602</c:v>
                </c:pt>
                <c:pt idx="14257">
                  <c:v>0.36545138888322998</c:v>
                </c:pt>
                <c:pt idx="14258">
                  <c:v>0.36548611110629298</c:v>
                </c:pt>
                <c:pt idx="14259">
                  <c:v>0.36550925925257599</c:v>
                </c:pt>
                <c:pt idx="14260">
                  <c:v>0.36559027777548198</c:v>
                </c:pt>
                <c:pt idx="14261">
                  <c:v>0.36561342592176499</c:v>
                </c:pt>
                <c:pt idx="14262">
                  <c:v>0.365636574068049</c:v>
                </c:pt>
                <c:pt idx="14263">
                  <c:v>0.365671296291111</c:v>
                </c:pt>
                <c:pt idx="14264">
                  <c:v>0.36569444443739502</c:v>
                </c:pt>
                <c:pt idx="14265">
                  <c:v>0.36571759259095399</c:v>
                </c:pt>
                <c:pt idx="14266">
                  <c:v>0.365740740737237</c:v>
                </c:pt>
                <c:pt idx="14267">
                  <c:v>0.36576388888352102</c:v>
                </c:pt>
                <c:pt idx="14268">
                  <c:v>0.36578703703707999</c:v>
                </c:pt>
                <c:pt idx="14269">
                  <c:v>0.36582175925286697</c:v>
                </c:pt>
                <c:pt idx="14270">
                  <c:v>0.365844907406426</c:v>
                </c:pt>
                <c:pt idx="14271">
                  <c:v>0.36586805555271001</c:v>
                </c:pt>
                <c:pt idx="14272">
                  <c:v>0.36589120369899297</c:v>
                </c:pt>
                <c:pt idx="14273">
                  <c:v>0.36591435184527699</c:v>
                </c:pt>
                <c:pt idx="14274">
                  <c:v>0.36594907406833899</c:v>
                </c:pt>
                <c:pt idx="14275">
                  <c:v>0.36597222222189901</c:v>
                </c:pt>
                <c:pt idx="14276">
                  <c:v>0.36599537036818203</c:v>
                </c:pt>
                <c:pt idx="14277">
                  <c:v>0.36601851851446598</c:v>
                </c:pt>
                <c:pt idx="14278">
                  <c:v>0.366041666660749</c:v>
                </c:pt>
                <c:pt idx="14279">
                  <c:v>0.366076388883812</c:v>
                </c:pt>
                <c:pt idx="14280">
                  <c:v>0.36609953703009501</c:v>
                </c:pt>
                <c:pt idx="14281">
                  <c:v>0.36612268518365498</c:v>
                </c:pt>
                <c:pt idx="14282">
                  <c:v>0.366145833329938</c:v>
                </c:pt>
                <c:pt idx="14283">
                  <c:v>0.36616898147622101</c:v>
                </c:pt>
                <c:pt idx="14284">
                  <c:v>0.36619212962250502</c:v>
                </c:pt>
                <c:pt idx="14285">
                  <c:v>0.36622685184556802</c:v>
                </c:pt>
                <c:pt idx="14286">
                  <c:v>0.366249999999127</c:v>
                </c:pt>
                <c:pt idx="14287">
                  <c:v>0.36627314814541001</c:v>
                </c:pt>
                <c:pt idx="14288">
                  <c:v>0.36629629629169402</c:v>
                </c:pt>
                <c:pt idx="14289">
                  <c:v>0.36633101851475702</c:v>
                </c:pt>
                <c:pt idx="14290">
                  <c:v>0.36635416666103998</c:v>
                </c:pt>
                <c:pt idx="14291">
                  <c:v>0.36637731481459901</c:v>
                </c:pt>
                <c:pt idx="14292">
                  <c:v>0.36640046296088302</c:v>
                </c:pt>
                <c:pt idx="14293">
                  <c:v>0.36642361110716598</c:v>
                </c:pt>
                <c:pt idx="14294">
                  <c:v>0.36645833333022898</c:v>
                </c:pt>
                <c:pt idx="14295">
                  <c:v>0.36648148147651199</c:v>
                </c:pt>
                <c:pt idx="14296">
                  <c:v>0.36650462962279601</c:v>
                </c:pt>
                <c:pt idx="14297">
                  <c:v>0.36652777777635498</c:v>
                </c:pt>
                <c:pt idx="14298">
                  <c:v>0.36655092592263799</c:v>
                </c:pt>
                <c:pt idx="14299">
                  <c:v>0.36658564814570099</c:v>
                </c:pt>
                <c:pt idx="14300">
                  <c:v>0.36660879629198501</c:v>
                </c:pt>
                <c:pt idx="14301">
                  <c:v>0.36663194443826802</c:v>
                </c:pt>
                <c:pt idx="14302">
                  <c:v>0.36665509259182699</c:v>
                </c:pt>
                <c:pt idx="14303">
                  <c:v>0.36667824073811101</c:v>
                </c:pt>
                <c:pt idx="14304">
                  <c:v>0.36670138888439402</c:v>
                </c:pt>
                <c:pt idx="14305">
                  <c:v>0.36673611110745702</c:v>
                </c:pt>
                <c:pt idx="14306">
                  <c:v>0.36675925925373998</c:v>
                </c:pt>
                <c:pt idx="14307">
                  <c:v>0.3667824074073</c:v>
                </c:pt>
                <c:pt idx="14308">
                  <c:v>0.36680555555358302</c:v>
                </c:pt>
                <c:pt idx="14309">
                  <c:v>0.36682870369986598</c:v>
                </c:pt>
                <c:pt idx="14310">
                  <c:v>0.36686342592292898</c:v>
                </c:pt>
                <c:pt idx="14311">
                  <c:v>0.36688657406921299</c:v>
                </c:pt>
                <c:pt idx="14312">
                  <c:v>0.366909722215496</c:v>
                </c:pt>
                <c:pt idx="14313">
                  <c:v>0.36693287036905498</c:v>
                </c:pt>
                <c:pt idx="14314">
                  <c:v>0.36695601851533899</c:v>
                </c:pt>
                <c:pt idx="14315">
                  <c:v>0.36699074073840199</c:v>
                </c:pt>
                <c:pt idx="14316">
                  <c:v>0.367013888884685</c:v>
                </c:pt>
                <c:pt idx="14317">
                  <c:v>0.36703703703096802</c:v>
                </c:pt>
                <c:pt idx="14318">
                  <c:v>0.36706018518452799</c:v>
                </c:pt>
                <c:pt idx="14319">
                  <c:v>0.367083333330811</c:v>
                </c:pt>
                <c:pt idx="14320">
                  <c:v>0.36710648147709402</c:v>
                </c:pt>
                <c:pt idx="14321">
                  <c:v>0.36714120370015701</c:v>
                </c:pt>
                <c:pt idx="14322">
                  <c:v>0.36716435184644097</c:v>
                </c:pt>
                <c:pt idx="14323">
                  <c:v>0.3671875</c:v>
                </c:pt>
                <c:pt idx="14324">
                  <c:v>0.36721064814628301</c:v>
                </c:pt>
                <c:pt idx="14325">
                  <c:v>0.36723379629256703</c:v>
                </c:pt>
                <c:pt idx="14326">
                  <c:v>0.36726851851563003</c:v>
                </c:pt>
                <c:pt idx="14327">
                  <c:v>0.36729166666191299</c:v>
                </c:pt>
                <c:pt idx="14328">
                  <c:v>0.367314814808196</c:v>
                </c:pt>
                <c:pt idx="14329">
                  <c:v>0.36733796296175603</c:v>
                </c:pt>
                <c:pt idx="14330">
                  <c:v>0.36736111110803898</c:v>
                </c:pt>
                <c:pt idx="14331">
                  <c:v>0.36739583333110198</c:v>
                </c:pt>
                <c:pt idx="14332">
                  <c:v>0.367418981477385</c:v>
                </c:pt>
                <c:pt idx="14333">
                  <c:v>0.36744212962366901</c:v>
                </c:pt>
                <c:pt idx="14334">
                  <c:v>0.36746527777722798</c:v>
                </c:pt>
                <c:pt idx="14335">
                  <c:v>0.367488425923511</c:v>
                </c:pt>
                <c:pt idx="14336">
                  <c:v>0.367523148146574</c:v>
                </c:pt>
                <c:pt idx="14337">
                  <c:v>0.36754629629285801</c:v>
                </c:pt>
                <c:pt idx="14338">
                  <c:v>0.36756944443914102</c:v>
                </c:pt>
                <c:pt idx="14339">
                  <c:v>0.36759259258542398</c:v>
                </c:pt>
                <c:pt idx="14340">
                  <c:v>0.36761574073898401</c:v>
                </c:pt>
                <c:pt idx="14341">
                  <c:v>0.36765046296204701</c:v>
                </c:pt>
                <c:pt idx="14342">
                  <c:v>0.36767361110833002</c:v>
                </c:pt>
                <c:pt idx="14343">
                  <c:v>0.36769675925461298</c:v>
                </c:pt>
                <c:pt idx="14344">
                  <c:v>0.36771990740089699</c:v>
                </c:pt>
                <c:pt idx="14345">
                  <c:v>0.36774305555445602</c:v>
                </c:pt>
                <c:pt idx="14346">
                  <c:v>0.36777777777751902</c:v>
                </c:pt>
                <c:pt idx="14347">
                  <c:v>0.36780092592380198</c:v>
                </c:pt>
                <c:pt idx="14348">
                  <c:v>0.36782407407008599</c:v>
                </c:pt>
                <c:pt idx="14349">
                  <c:v>0.36784722221636901</c:v>
                </c:pt>
                <c:pt idx="14350">
                  <c:v>0.36787037036992798</c:v>
                </c:pt>
                <c:pt idx="14351">
                  <c:v>0.36789351851621199</c:v>
                </c:pt>
                <c:pt idx="14352">
                  <c:v>0.36792824073927499</c:v>
                </c:pt>
                <c:pt idx="14353">
                  <c:v>0.36795138888555801</c:v>
                </c:pt>
                <c:pt idx="14354">
                  <c:v>0.36797453703184202</c:v>
                </c:pt>
                <c:pt idx="14355">
                  <c:v>0.36799768517812498</c:v>
                </c:pt>
                <c:pt idx="14356">
                  <c:v>0.36802083333168401</c:v>
                </c:pt>
                <c:pt idx="14357">
                  <c:v>0.368055555554747</c:v>
                </c:pt>
                <c:pt idx="14358">
                  <c:v>0.36807870370103002</c:v>
                </c:pt>
                <c:pt idx="14359">
                  <c:v>0.36810185184731398</c:v>
                </c:pt>
                <c:pt idx="14360">
                  <c:v>0.36812499999359699</c:v>
                </c:pt>
                <c:pt idx="14361">
                  <c:v>0.36814814814715602</c:v>
                </c:pt>
                <c:pt idx="14362">
                  <c:v>0.36818287037022002</c:v>
                </c:pt>
                <c:pt idx="14363">
                  <c:v>0.36820601851650298</c:v>
                </c:pt>
                <c:pt idx="14364">
                  <c:v>0.36822916666278599</c:v>
                </c:pt>
                <c:pt idx="14365">
                  <c:v>0.36825231480907</c:v>
                </c:pt>
                <c:pt idx="14366">
                  <c:v>0.36827546296262897</c:v>
                </c:pt>
                <c:pt idx="14367">
                  <c:v>0.36831018517841602</c:v>
                </c:pt>
                <c:pt idx="14368">
                  <c:v>0.36833333333197499</c:v>
                </c:pt>
                <c:pt idx="14369">
                  <c:v>0.368356481478259</c:v>
                </c:pt>
                <c:pt idx="14370">
                  <c:v>0.36837962962454202</c:v>
                </c:pt>
                <c:pt idx="14371">
                  <c:v>0.36840277777082497</c:v>
                </c:pt>
                <c:pt idx="14372">
                  <c:v>0.36843749999388797</c:v>
                </c:pt>
                <c:pt idx="14373">
                  <c:v>0.368460648147448</c:v>
                </c:pt>
                <c:pt idx="14374">
                  <c:v>0.36848379629373101</c:v>
                </c:pt>
                <c:pt idx="14375">
                  <c:v>0.36850694444001397</c:v>
                </c:pt>
                <c:pt idx="14376">
                  <c:v>0.36853009258629699</c:v>
                </c:pt>
                <c:pt idx="14377">
                  <c:v>0.36856481480936099</c:v>
                </c:pt>
                <c:pt idx="14378">
                  <c:v>0.36858796296292001</c:v>
                </c:pt>
                <c:pt idx="14379">
                  <c:v>0.36861111110920303</c:v>
                </c:pt>
                <c:pt idx="14380">
                  <c:v>0.36863425925548698</c:v>
                </c:pt>
                <c:pt idx="14381">
                  <c:v>0.36865740740177</c:v>
                </c:pt>
                <c:pt idx="14382">
                  <c:v>0.36868055555532903</c:v>
                </c:pt>
                <c:pt idx="14383">
                  <c:v>0.36871527777111601</c:v>
                </c:pt>
                <c:pt idx="14384">
                  <c:v>0.36873842592467598</c:v>
                </c:pt>
                <c:pt idx="14385">
                  <c:v>0.368761574070959</c:v>
                </c:pt>
                <c:pt idx="14386">
                  <c:v>0.36878472221724201</c:v>
                </c:pt>
                <c:pt idx="14387">
                  <c:v>0.36880787036352602</c:v>
                </c:pt>
                <c:pt idx="14388">
                  <c:v>0.36884259258658902</c:v>
                </c:pt>
                <c:pt idx="14389">
                  <c:v>0.368865740740148</c:v>
                </c:pt>
                <c:pt idx="14390">
                  <c:v>0.36888888888643101</c:v>
                </c:pt>
                <c:pt idx="14391">
                  <c:v>0.36891203703271502</c:v>
                </c:pt>
                <c:pt idx="14392">
                  <c:v>0.36893518517899798</c:v>
                </c:pt>
                <c:pt idx="14393">
                  <c:v>0.36895833333255701</c:v>
                </c:pt>
                <c:pt idx="14394">
                  <c:v>0.36899305555562001</c:v>
                </c:pt>
                <c:pt idx="14395">
                  <c:v>0.36901620370190402</c:v>
                </c:pt>
                <c:pt idx="14396">
                  <c:v>0.36903935184818698</c:v>
                </c:pt>
                <c:pt idx="14397">
                  <c:v>0.36906249999446999</c:v>
                </c:pt>
                <c:pt idx="14398">
                  <c:v>0.36908564814803002</c:v>
                </c:pt>
                <c:pt idx="14399">
                  <c:v>0.36912037036381701</c:v>
                </c:pt>
                <c:pt idx="14400">
                  <c:v>0.36914351851737598</c:v>
                </c:pt>
                <c:pt idx="14401">
                  <c:v>0.36916666666365899</c:v>
                </c:pt>
                <c:pt idx="14402">
                  <c:v>0.36918981480994301</c:v>
                </c:pt>
                <c:pt idx="14403">
                  <c:v>0.36921296295622602</c:v>
                </c:pt>
                <c:pt idx="14404">
                  <c:v>0.36924768517928902</c:v>
                </c:pt>
                <c:pt idx="14405">
                  <c:v>0.36927083333284799</c:v>
                </c:pt>
                <c:pt idx="14406">
                  <c:v>0.36929398147913201</c:v>
                </c:pt>
                <c:pt idx="14407">
                  <c:v>0.36931712962541502</c:v>
                </c:pt>
                <c:pt idx="14408">
                  <c:v>0.36934027777169798</c:v>
                </c:pt>
                <c:pt idx="14409">
                  <c:v>0.369363425925258</c:v>
                </c:pt>
                <c:pt idx="14410">
                  <c:v>0.36939814814104499</c:v>
                </c:pt>
                <c:pt idx="14411">
                  <c:v>0.36942129629460402</c:v>
                </c:pt>
                <c:pt idx="14412">
                  <c:v>0.36944444444088698</c:v>
                </c:pt>
                <c:pt idx="14413">
                  <c:v>0.36946759258717099</c:v>
                </c:pt>
                <c:pt idx="14414">
                  <c:v>0.36949074074073002</c:v>
                </c:pt>
                <c:pt idx="14415">
                  <c:v>0.36951388888701298</c:v>
                </c:pt>
                <c:pt idx="14416">
                  <c:v>0.36954861111007598</c:v>
                </c:pt>
                <c:pt idx="14417">
                  <c:v>0.36957175925635999</c:v>
                </c:pt>
                <c:pt idx="14418">
                  <c:v>0.369594907402643</c:v>
                </c:pt>
                <c:pt idx="14419">
                  <c:v>0.36961805554892602</c:v>
                </c:pt>
                <c:pt idx="14420">
                  <c:v>0.36964120370248599</c:v>
                </c:pt>
                <c:pt idx="14421">
                  <c:v>0.36967592592554899</c:v>
                </c:pt>
                <c:pt idx="14422">
                  <c:v>0.369699074071832</c:v>
                </c:pt>
                <c:pt idx="14423">
                  <c:v>0.36972222221811502</c:v>
                </c:pt>
                <c:pt idx="14424">
                  <c:v>0.36974537036439897</c:v>
                </c:pt>
                <c:pt idx="14425">
                  <c:v>0.369768518517958</c:v>
                </c:pt>
                <c:pt idx="14426">
                  <c:v>0.36980324073374499</c:v>
                </c:pt>
                <c:pt idx="14427">
                  <c:v>0.36982638888730401</c:v>
                </c:pt>
                <c:pt idx="14428">
                  <c:v>0.36984953703358803</c:v>
                </c:pt>
                <c:pt idx="14429">
                  <c:v>0.36987268517987099</c:v>
                </c:pt>
                <c:pt idx="14430">
                  <c:v>0.369895833326154</c:v>
                </c:pt>
                <c:pt idx="14431">
                  <c:v>0.369930555549217</c:v>
                </c:pt>
                <c:pt idx="14432">
                  <c:v>0.36995370370277703</c:v>
                </c:pt>
                <c:pt idx="14433">
                  <c:v>0.36997685184905998</c:v>
                </c:pt>
                <c:pt idx="14434">
                  <c:v>0.369999999995343</c:v>
                </c:pt>
                <c:pt idx="14435">
                  <c:v>0.37002314814162701</c:v>
                </c:pt>
                <c:pt idx="14436">
                  <c:v>0.37004629629518598</c:v>
                </c:pt>
                <c:pt idx="14437">
                  <c:v>0.37008101851824898</c:v>
                </c:pt>
                <c:pt idx="14438">
                  <c:v>0.370104166664532</c:v>
                </c:pt>
                <c:pt idx="14439">
                  <c:v>0.37012731481081601</c:v>
                </c:pt>
                <c:pt idx="14440">
                  <c:v>0.37015046295709902</c:v>
                </c:pt>
                <c:pt idx="14441">
                  <c:v>0.370173611110658</c:v>
                </c:pt>
                <c:pt idx="14442">
                  <c:v>0.37020833332644498</c:v>
                </c:pt>
                <c:pt idx="14443">
                  <c:v>0.37023148148000501</c:v>
                </c:pt>
                <c:pt idx="14444">
                  <c:v>0.37025462962628802</c:v>
                </c:pt>
                <c:pt idx="14445">
                  <c:v>0.37027777777257098</c:v>
                </c:pt>
                <c:pt idx="14446">
                  <c:v>0.370300925918855</c:v>
                </c:pt>
                <c:pt idx="14447">
                  <c:v>0.37032407407241402</c:v>
                </c:pt>
                <c:pt idx="14448">
                  <c:v>0.37035879629547702</c:v>
                </c:pt>
                <c:pt idx="14449">
                  <c:v>0.37038194444175998</c:v>
                </c:pt>
                <c:pt idx="14450">
                  <c:v>0.37040509258804399</c:v>
                </c:pt>
                <c:pt idx="14451">
                  <c:v>0.37042824073432701</c:v>
                </c:pt>
                <c:pt idx="14452">
                  <c:v>0.37045138888788598</c:v>
                </c:pt>
                <c:pt idx="14453">
                  <c:v>0.37048611111094898</c:v>
                </c:pt>
                <c:pt idx="14454">
                  <c:v>0.37050925925723299</c:v>
                </c:pt>
                <c:pt idx="14455">
                  <c:v>0.37053240740351601</c:v>
                </c:pt>
                <c:pt idx="14456">
                  <c:v>0.37055555554979902</c:v>
                </c:pt>
                <c:pt idx="14457">
                  <c:v>0.37057870370335899</c:v>
                </c:pt>
                <c:pt idx="14458">
                  <c:v>0.37060185184964201</c:v>
                </c:pt>
                <c:pt idx="14459">
                  <c:v>0.37063657407270501</c:v>
                </c:pt>
                <c:pt idx="14460">
                  <c:v>0.37065972221898802</c:v>
                </c:pt>
                <c:pt idx="14461">
                  <c:v>0.37068287036527198</c:v>
                </c:pt>
                <c:pt idx="14462">
                  <c:v>0.37070601851155499</c:v>
                </c:pt>
                <c:pt idx="14463">
                  <c:v>0.37072916666511402</c:v>
                </c:pt>
                <c:pt idx="14464">
                  <c:v>0.37076388888817702</c:v>
                </c:pt>
                <c:pt idx="14465">
                  <c:v>0.37078703703446098</c:v>
                </c:pt>
                <c:pt idx="14466">
                  <c:v>0.37081018518074399</c:v>
                </c:pt>
                <c:pt idx="14467">
                  <c:v>0.370833333327028</c:v>
                </c:pt>
                <c:pt idx="14468">
                  <c:v>0.37085648148058697</c:v>
                </c:pt>
                <c:pt idx="14469">
                  <c:v>0.37087962962686999</c:v>
                </c:pt>
                <c:pt idx="14470">
                  <c:v>0.37091435184993299</c:v>
                </c:pt>
                <c:pt idx="14471">
                  <c:v>0.370937499996217</c:v>
                </c:pt>
                <c:pt idx="14472">
                  <c:v>0.37096064814250002</c:v>
                </c:pt>
                <c:pt idx="14473">
                  <c:v>0.37098379629605899</c:v>
                </c:pt>
                <c:pt idx="14474">
                  <c:v>0.371006944442343</c:v>
                </c:pt>
                <c:pt idx="14475">
                  <c:v>0.37103009258862601</c:v>
                </c:pt>
                <c:pt idx="14476">
                  <c:v>0.37106481481168901</c:v>
                </c:pt>
                <c:pt idx="14477">
                  <c:v>0.37108796295797197</c:v>
                </c:pt>
                <c:pt idx="14478">
                  <c:v>0.37111111110425599</c:v>
                </c:pt>
                <c:pt idx="14479">
                  <c:v>0.37113425925781501</c:v>
                </c:pt>
                <c:pt idx="14480">
                  <c:v>0.37115740740409803</c:v>
                </c:pt>
                <c:pt idx="14481">
                  <c:v>0.37119212962716103</c:v>
                </c:pt>
                <c:pt idx="14482">
                  <c:v>0.37121527777344498</c:v>
                </c:pt>
                <c:pt idx="14483">
                  <c:v>0.371238425919728</c:v>
                </c:pt>
                <c:pt idx="14484">
                  <c:v>0.37126157407328703</c:v>
                </c:pt>
                <c:pt idx="14485">
                  <c:v>0.37128472221957098</c:v>
                </c:pt>
                <c:pt idx="14486">
                  <c:v>0.37131944444263398</c:v>
                </c:pt>
                <c:pt idx="14487">
                  <c:v>0.371342592588917</c:v>
                </c:pt>
                <c:pt idx="14488">
                  <c:v>0.37136574073520001</c:v>
                </c:pt>
                <c:pt idx="14489">
                  <c:v>0.37138888888875998</c:v>
                </c:pt>
                <c:pt idx="14490">
                  <c:v>0.371412037035043</c:v>
                </c:pt>
                <c:pt idx="14491">
                  <c:v>0.371446759258106</c:v>
                </c:pt>
                <c:pt idx="14492">
                  <c:v>0.37146990740438901</c:v>
                </c:pt>
                <c:pt idx="14493">
                  <c:v>0.37149305555067302</c:v>
                </c:pt>
                <c:pt idx="14494">
                  <c:v>0.37151620369695598</c:v>
                </c:pt>
                <c:pt idx="14495">
                  <c:v>0.37155092592001898</c:v>
                </c:pt>
                <c:pt idx="14496">
                  <c:v>0.37157407407357801</c:v>
                </c:pt>
                <c:pt idx="14497">
                  <c:v>0.37159722221986202</c:v>
                </c:pt>
                <c:pt idx="14498">
                  <c:v>0.37162037036614498</c:v>
                </c:pt>
                <c:pt idx="14499">
                  <c:v>0.37164351851242799</c:v>
                </c:pt>
                <c:pt idx="14500">
                  <c:v>0.37167824073549099</c:v>
                </c:pt>
                <c:pt idx="14501">
                  <c:v>0.37170138888177501</c:v>
                </c:pt>
                <c:pt idx="14502">
                  <c:v>0.37172453703533398</c:v>
                </c:pt>
                <c:pt idx="14503">
                  <c:v>0.37174768518161699</c:v>
                </c:pt>
                <c:pt idx="14504">
                  <c:v>0.37177083332790101</c:v>
                </c:pt>
                <c:pt idx="14505">
                  <c:v>0.37179398148145998</c:v>
                </c:pt>
                <c:pt idx="14506">
                  <c:v>0.37182870369724702</c:v>
                </c:pt>
                <c:pt idx="14507">
                  <c:v>0.37185185185080599</c:v>
                </c:pt>
                <c:pt idx="14508">
                  <c:v>0.37187499999709001</c:v>
                </c:pt>
                <c:pt idx="14509">
                  <c:v>0.37189814814337302</c:v>
                </c:pt>
                <c:pt idx="14510">
                  <c:v>0.37192129628965598</c:v>
                </c:pt>
                <c:pt idx="14511">
                  <c:v>0.37195601851271898</c:v>
                </c:pt>
                <c:pt idx="14512">
                  <c:v>0.371979166666279</c:v>
                </c:pt>
                <c:pt idx="14513">
                  <c:v>0.37200231481256202</c:v>
                </c:pt>
                <c:pt idx="14514">
                  <c:v>0.37202546295884498</c:v>
                </c:pt>
                <c:pt idx="14515">
                  <c:v>0.37204861110512899</c:v>
                </c:pt>
                <c:pt idx="14516">
                  <c:v>0.37207175925868802</c:v>
                </c:pt>
                <c:pt idx="14517">
                  <c:v>0.372106481474475</c:v>
                </c:pt>
                <c:pt idx="14518">
                  <c:v>0.37212962962803398</c:v>
                </c:pt>
                <c:pt idx="14519">
                  <c:v>0.37215277777431799</c:v>
                </c:pt>
                <c:pt idx="14520">
                  <c:v>0.372175925920601</c:v>
                </c:pt>
                <c:pt idx="14521">
                  <c:v>0.37219907407415997</c:v>
                </c:pt>
                <c:pt idx="14522">
                  <c:v>0.37223379628994702</c:v>
                </c:pt>
                <c:pt idx="14523">
                  <c:v>0.37225694444350699</c:v>
                </c:pt>
                <c:pt idx="14524">
                  <c:v>0.37228009258979</c:v>
                </c:pt>
                <c:pt idx="14525">
                  <c:v>0.37230324073607302</c:v>
                </c:pt>
                <c:pt idx="14526">
                  <c:v>0.37232638888235697</c:v>
                </c:pt>
                <c:pt idx="14527">
                  <c:v>0.37236111110541997</c:v>
                </c:pt>
                <c:pt idx="14528">
                  <c:v>0.372384259258979</c:v>
                </c:pt>
                <c:pt idx="14529">
                  <c:v>0.37240740740526201</c:v>
                </c:pt>
                <c:pt idx="14530">
                  <c:v>0.37243055555154603</c:v>
                </c:pt>
                <c:pt idx="14531">
                  <c:v>0.37245370369782899</c:v>
                </c:pt>
                <c:pt idx="14532">
                  <c:v>0.37248842592089199</c:v>
                </c:pt>
                <c:pt idx="14533">
                  <c:v>0.372511574067175</c:v>
                </c:pt>
                <c:pt idx="14534">
                  <c:v>0.37253472222073503</c:v>
                </c:pt>
                <c:pt idx="14535">
                  <c:v>0.37255787036701798</c:v>
                </c:pt>
                <c:pt idx="14536">
                  <c:v>0.372581018513301</c:v>
                </c:pt>
                <c:pt idx="14537">
                  <c:v>0.372615740736364</c:v>
                </c:pt>
                <c:pt idx="14538">
                  <c:v>0.37263888888264801</c:v>
                </c:pt>
                <c:pt idx="14539">
                  <c:v>0.37266203703620698</c:v>
                </c:pt>
                <c:pt idx="14540">
                  <c:v>0.37268518518249</c:v>
                </c:pt>
                <c:pt idx="14541">
                  <c:v>0.37270833332877401</c:v>
                </c:pt>
                <c:pt idx="14542">
                  <c:v>0.37273148147505702</c:v>
                </c:pt>
                <c:pt idx="14543">
                  <c:v>0.37276620369812002</c:v>
                </c:pt>
                <c:pt idx="14544">
                  <c:v>0.372789351851679</c:v>
                </c:pt>
                <c:pt idx="14545">
                  <c:v>0.37281249999796301</c:v>
                </c:pt>
                <c:pt idx="14546">
                  <c:v>0.37283564814424602</c:v>
                </c:pt>
                <c:pt idx="14547">
                  <c:v>0.37285879629052898</c:v>
                </c:pt>
                <c:pt idx="14548">
                  <c:v>0.37288194444408901</c:v>
                </c:pt>
                <c:pt idx="14549">
                  <c:v>0.37291666665987599</c:v>
                </c:pt>
                <c:pt idx="14550">
                  <c:v>0.37293981481343502</c:v>
                </c:pt>
                <c:pt idx="14551">
                  <c:v>0.37296296295971798</c:v>
                </c:pt>
                <c:pt idx="14552">
                  <c:v>0.37298611110600199</c:v>
                </c:pt>
                <c:pt idx="14553">
                  <c:v>0.37300925925228501</c:v>
                </c:pt>
                <c:pt idx="14554">
                  <c:v>0.37304398147534801</c:v>
                </c:pt>
                <c:pt idx="14555">
                  <c:v>0.37306712962890698</c:v>
                </c:pt>
                <c:pt idx="14556">
                  <c:v>0.37309027777519099</c:v>
                </c:pt>
                <c:pt idx="14557">
                  <c:v>0.37311342592147401</c:v>
                </c:pt>
                <c:pt idx="14558">
                  <c:v>0.37313657406775702</c:v>
                </c:pt>
                <c:pt idx="14559">
                  <c:v>0.37317129629082002</c:v>
                </c:pt>
                <c:pt idx="14560">
                  <c:v>0.37319444444437999</c:v>
                </c:pt>
                <c:pt idx="14561">
                  <c:v>0.37321759259066301</c:v>
                </c:pt>
                <c:pt idx="14562">
                  <c:v>0.37324074073694602</c:v>
                </c:pt>
                <c:pt idx="14563">
                  <c:v>0.37326388888322998</c:v>
                </c:pt>
                <c:pt idx="14564">
                  <c:v>0.373287037036789</c:v>
                </c:pt>
                <c:pt idx="14565">
                  <c:v>0.37332175925257599</c:v>
                </c:pt>
                <c:pt idx="14566">
                  <c:v>0.37334490740613502</c:v>
                </c:pt>
                <c:pt idx="14567">
                  <c:v>0.37336805555241898</c:v>
                </c:pt>
                <c:pt idx="14568">
                  <c:v>0.37339120369870199</c:v>
                </c:pt>
                <c:pt idx="14569">
                  <c:v>0.37342592592176499</c:v>
                </c:pt>
                <c:pt idx="14570">
                  <c:v>0.373449074068049</c:v>
                </c:pt>
                <c:pt idx="14571">
                  <c:v>0.37347222222160797</c:v>
                </c:pt>
                <c:pt idx="14572">
                  <c:v>0.37349537036789099</c:v>
                </c:pt>
                <c:pt idx="14573">
                  <c:v>0.373518518514175</c:v>
                </c:pt>
                <c:pt idx="14574">
                  <c:v>0.37354166666045802</c:v>
                </c:pt>
                <c:pt idx="14575">
                  <c:v>0.37357638888352102</c:v>
                </c:pt>
                <c:pt idx="14576">
                  <c:v>0.37359953703707999</c:v>
                </c:pt>
                <c:pt idx="14577">
                  <c:v>0.373622685183364</c:v>
                </c:pt>
                <c:pt idx="14578">
                  <c:v>0.37364583332964701</c:v>
                </c:pt>
                <c:pt idx="14579">
                  <c:v>0.37366898147592997</c:v>
                </c:pt>
                <c:pt idx="14580">
                  <c:v>0.37370370369899297</c:v>
                </c:pt>
                <c:pt idx="14581">
                  <c:v>0.37372685184527699</c:v>
                </c:pt>
                <c:pt idx="14582">
                  <c:v>0.37374999999883601</c:v>
                </c:pt>
                <c:pt idx="14583">
                  <c:v>0.37377314814511903</c:v>
                </c:pt>
                <c:pt idx="14584">
                  <c:v>0.37379629629140299</c:v>
                </c:pt>
                <c:pt idx="14585">
                  <c:v>0.373819444437686</c:v>
                </c:pt>
                <c:pt idx="14586">
                  <c:v>0.373854166660749</c:v>
                </c:pt>
                <c:pt idx="14587">
                  <c:v>0.37387731481430803</c:v>
                </c:pt>
                <c:pt idx="14588">
                  <c:v>0.37390046296059198</c:v>
                </c:pt>
                <c:pt idx="14589">
                  <c:v>0.373923611106875</c:v>
                </c:pt>
                <c:pt idx="14590">
                  <c:v>0.37394675925315801</c:v>
                </c:pt>
                <c:pt idx="14591">
                  <c:v>0.37398148147622101</c:v>
                </c:pt>
                <c:pt idx="14592">
                  <c:v>0.37400462962250502</c:v>
                </c:pt>
                <c:pt idx="14593">
                  <c:v>0.374027777776064</c:v>
                </c:pt>
                <c:pt idx="14594">
                  <c:v>0.37405092592234701</c:v>
                </c:pt>
                <c:pt idx="14595">
                  <c:v>0.37407407406863102</c:v>
                </c:pt>
                <c:pt idx="14596">
                  <c:v>0.37409722222219</c:v>
                </c:pt>
                <c:pt idx="14597">
                  <c:v>0.37413194443797698</c:v>
                </c:pt>
                <c:pt idx="14598">
                  <c:v>0.37415509259153601</c:v>
                </c:pt>
                <c:pt idx="14599">
                  <c:v>0.37417824073782002</c:v>
                </c:pt>
                <c:pt idx="14600">
                  <c:v>0.37420138888410298</c:v>
                </c:pt>
                <c:pt idx="14601">
                  <c:v>0.374224537030386</c:v>
                </c:pt>
                <c:pt idx="14602">
                  <c:v>0.37425925925344899</c:v>
                </c:pt>
                <c:pt idx="14603">
                  <c:v>0.37428240740700902</c:v>
                </c:pt>
                <c:pt idx="14604">
                  <c:v>0.37430555555329198</c:v>
                </c:pt>
                <c:pt idx="14605">
                  <c:v>0.37432870369957499</c:v>
                </c:pt>
                <c:pt idx="14606">
                  <c:v>0.37435185184585901</c:v>
                </c:pt>
                <c:pt idx="14607">
                  <c:v>0.37438657406892201</c:v>
                </c:pt>
                <c:pt idx="14608">
                  <c:v>0.37440972221520502</c:v>
                </c:pt>
                <c:pt idx="14609">
                  <c:v>0.37443287036876399</c:v>
                </c:pt>
                <c:pt idx="14610">
                  <c:v>0.37445601851504801</c:v>
                </c:pt>
                <c:pt idx="14611">
                  <c:v>0.37447916666133102</c:v>
                </c:pt>
                <c:pt idx="14612">
                  <c:v>0.37450231481488999</c:v>
                </c:pt>
                <c:pt idx="14613">
                  <c:v>0.37453703703067698</c:v>
                </c:pt>
                <c:pt idx="14614">
                  <c:v>0.374560185184237</c:v>
                </c:pt>
                <c:pt idx="14615">
                  <c:v>0.37458333333052002</c:v>
                </c:pt>
                <c:pt idx="14616">
                  <c:v>0.37460648147680298</c:v>
                </c:pt>
                <c:pt idx="14617">
                  <c:v>0.37462962962308699</c:v>
                </c:pt>
                <c:pt idx="14618">
                  <c:v>0.37465277777664602</c:v>
                </c:pt>
                <c:pt idx="14619">
                  <c:v>0.37468749999970902</c:v>
                </c:pt>
                <c:pt idx="14620">
                  <c:v>0.37471064814599198</c:v>
                </c:pt>
                <c:pt idx="14621">
                  <c:v>0.37473379629227599</c:v>
                </c:pt>
                <c:pt idx="14622">
                  <c:v>0.374756944438559</c:v>
                </c:pt>
                <c:pt idx="14623">
                  <c:v>0.37478009259211797</c:v>
                </c:pt>
                <c:pt idx="14624">
                  <c:v>0.37481481480790502</c:v>
                </c:pt>
                <c:pt idx="14625">
                  <c:v>0.37483796296146499</c:v>
                </c:pt>
                <c:pt idx="14626">
                  <c:v>0.374861111107748</c:v>
                </c:pt>
                <c:pt idx="14627">
                  <c:v>0.37488425925403102</c:v>
                </c:pt>
                <c:pt idx="14628">
                  <c:v>0.37490740740031497</c:v>
                </c:pt>
                <c:pt idx="14629">
                  <c:v>0.374930555553874</c:v>
                </c:pt>
                <c:pt idx="14630">
                  <c:v>0.374965277776937</c:v>
                </c:pt>
                <c:pt idx="14631">
                  <c:v>0.37498842592322001</c:v>
                </c:pt>
                <c:pt idx="14632">
                  <c:v>0.37501157406950397</c:v>
                </c:pt>
                <c:pt idx="14633">
                  <c:v>0.37503472221578699</c:v>
                </c:pt>
                <c:pt idx="14634">
                  <c:v>0.37505787036934601</c:v>
                </c:pt>
                <c:pt idx="14635">
                  <c:v>0.37509259259240901</c:v>
                </c:pt>
                <c:pt idx="14636">
                  <c:v>0.37511574073869303</c:v>
                </c:pt>
                <c:pt idx="14637">
                  <c:v>0.37513888888497599</c:v>
                </c:pt>
                <c:pt idx="14638">
                  <c:v>0.375162037031259</c:v>
                </c:pt>
                <c:pt idx="14639">
                  <c:v>0.37518518518481903</c:v>
                </c:pt>
                <c:pt idx="14640">
                  <c:v>0.37520833333110198</c:v>
                </c:pt>
                <c:pt idx="14641">
                  <c:v>0.37524305555416498</c:v>
                </c:pt>
                <c:pt idx="14642">
                  <c:v>0.375266203700448</c:v>
                </c:pt>
                <c:pt idx="14643">
                  <c:v>0.37528935184673201</c:v>
                </c:pt>
                <c:pt idx="14644">
                  <c:v>0.37531249999301503</c:v>
                </c:pt>
                <c:pt idx="14645">
                  <c:v>0.375335648146574</c:v>
                </c:pt>
                <c:pt idx="14646">
                  <c:v>0.37535879629285801</c:v>
                </c:pt>
                <c:pt idx="14647">
                  <c:v>0.37539351851592101</c:v>
                </c:pt>
                <c:pt idx="14648">
                  <c:v>0.37541666666220402</c:v>
                </c:pt>
                <c:pt idx="14649">
                  <c:v>0.37543981480848698</c:v>
                </c:pt>
                <c:pt idx="14650">
                  <c:v>0.37546296296204701</c:v>
                </c:pt>
                <c:pt idx="14651">
                  <c:v>0.37548611110833002</c:v>
                </c:pt>
                <c:pt idx="14652">
                  <c:v>0.37550925925461298</c:v>
                </c:pt>
                <c:pt idx="14653">
                  <c:v>0.37554398147767598</c:v>
                </c:pt>
                <c:pt idx="14654">
                  <c:v>0.37556712962395999</c:v>
                </c:pt>
                <c:pt idx="14655">
                  <c:v>0.37559027777751902</c:v>
                </c:pt>
                <c:pt idx="14656">
                  <c:v>0.37561342592380198</c:v>
                </c:pt>
                <c:pt idx="14657">
                  <c:v>0.37563657407008599</c:v>
                </c:pt>
                <c:pt idx="14658">
                  <c:v>0.37567129629314899</c:v>
                </c:pt>
                <c:pt idx="14659">
                  <c:v>0.37569444443943201</c:v>
                </c:pt>
                <c:pt idx="14660">
                  <c:v>0.37571759258571502</c:v>
                </c:pt>
                <c:pt idx="14661">
                  <c:v>0.37574074073927499</c:v>
                </c:pt>
                <c:pt idx="14662">
                  <c:v>0.37576388888555801</c:v>
                </c:pt>
                <c:pt idx="14663">
                  <c:v>0.37578703703184102</c:v>
                </c:pt>
                <c:pt idx="14664">
                  <c:v>0.37582175925490502</c:v>
                </c:pt>
                <c:pt idx="14665">
                  <c:v>0.37584490740118798</c:v>
                </c:pt>
                <c:pt idx="14666">
                  <c:v>0.375868055554747</c:v>
                </c:pt>
                <c:pt idx="14667">
                  <c:v>0.37589120370103002</c:v>
                </c:pt>
                <c:pt idx="14668">
                  <c:v>0.37591435184731398</c:v>
                </c:pt>
                <c:pt idx="14669">
                  <c:v>0.37594907407037698</c:v>
                </c:pt>
                <c:pt idx="14670">
                  <c:v>0.37597222221665999</c:v>
                </c:pt>
                <c:pt idx="14671">
                  <c:v>0.37599537037021902</c:v>
                </c:pt>
                <c:pt idx="14672">
                  <c:v>0.37601851851650298</c:v>
                </c:pt>
                <c:pt idx="14673">
                  <c:v>0.37604166666278599</c:v>
                </c:pt>
                <c:pt idx="14674">
                  <c:v>0.37606481480907</c:v>
                </c:pt>
                <c:pt idx="14675">
                  <c:v>0.376099537032132</c:v>
                </c:pt>
                <c:pt idx="14676">
                  <c:v>0.37612268517841602</c:v>
                </c:pt>
                <c:pt idx="14677">
                  <c:v>0.37614583333197499</c:v>
                </c:pt>
                <c:pt idx="14678">
                  <c:v>0.376168981478259</c:v>
                </c:pt>
                <c:pt idx="14679">
                  <c:v>0.37619212962454202</c:v>
                </c:pt>
                <c:pt idx="14680">
                  <c:v>0.37622685184760501</c:v>
                </c:pt>
                <c:pt idx="14681">
                  <c:v>0.37624999999388797</c:v>
                </c:pt>
                <c:pt idx="14682">
                  <c:v>0.376273148147448</c:v>
                </c:pt>
                <c:pt idx="14683">
                  <c:v>0.37629629629373101</c:v>
                </c:pt>
                <c:pt idx="14684">
                  <c:v>0.37631944444001397</c:v>
                </c:pt>
                <c:pt idx="14685">
                  <c:v>0.37635416666307703</c:v>
                </c:pt>
                <c:pt idx="14686">
                  <c:v>0.37637731480936099</c:v>
                </c:pt>
                <c:pt idx="14687">
                  <c:v>0.37640046296292001</c:v>
                </c:pt>
                <c:pt idx="14688">
                  <c:v>0.37642361110920303</c:v>
                </c:pt>
                <c:pt idx="14689">
                  <c:v>0.37644675925548698</c:v>
                </c:pt>
                <c:pt idx="14690">
                  <c:v>0.37646990740177</c:v>
                </c:pt>
                <c:pt idx="14691">
                  <c:v>0.376504629624833</c:v>
                </c:pt>
                <c:pt idx="14692">
                  <c:v>0.37652777777111601</c:v>
                </c:pt>
                <c:pt idx="14693">
                  <c:v>0.37655092592467598</c:v>
                </c:pt>
                <c:pt idx="14694">
                  <c:v>0.376574074070959</c:v>
                </c:pt>
                <c:pt idx="14695">
                  <c:v>0.37659722221724201</c:v>
                </c:pt>
                <c:pt idx="14696">
                  <c:v>0.37663194444030501</c:v>
                </c:pt>
                <c:pt idx="14697">
                  <c:v>0.37665509258658803</c:v>
                </c:pt>
                <c:pt idx="14698">
                  <c:v>0.376678240740148</c:v>
                </c:pt>
                <c:pt idx="14699">
                  <c:v>0.37670138888643101</c:v>
                </c:pt>
                <c:pt idx="14700">
                  <c:v>0.37672453703271502</c:v>
                </c:pt>
                <c:pt idx="14701">
                  <c:v>0.37674768517899798</c:v>
                </c:pt>
                <c:pt idx="14702">
                  <c:v>0.37678240740206098</c:v>
                </c:pt>
                <c:pt idx="14703">
                  <c:v>0.37680555555562001</c:v>
                </c:pt>
                <c:pt idx="14704">
                  <c:v>0.37682870370190402</c:v>
                </c:pt>
                <c:pt idx="14705">
                  <c:v>0.37685185184818698</c:v>
                </c:pt>
                <c:pt idx="14706">
                  <c:v>0.37687499999446999</c:v>
                </c:pt>
                <c:pt idx="14707">
                  <c:v>0.37690972221753299</c:v>
                </c:pt>
                <c:pt idx="14708">
                  <c:v>0.37693287036381701</c:v>
                </c:pt>
                <c:pt idx="14709">
                  <c:v>0.37695601851737598</c:v>
                </c:pt>
                <c:pt idx="14710">
                  <c:v>0.37697916666365899</c:v>
                </c:pt>
                <c:pt idx="14711">
                  <c:v>0.37700231480994301</c:v>
                </c:pt>
                <c:pt idx="14712">
                  <c:v>0.37703703703300601</c:v>
                </c:pt>
                <c:pt idx="14713">
                  <c:v>0.37706018517928902</c:v>
                </c:pt>
                <c:pt idx="14714">
                  <c:v>0.37708333333284799</c:v>
                </c:pt>
                <c:pt idx="14715">
                  <c:v>0.37710648147913201</c:v>
                </c:pt>
                <c:pt idx="14716">
                  <c:v>0.37712962962541502</c:v>
                </c:pt>
                <c:pt idx="14717">
                  <c:v>0.37716435184847802</c:v>
                </c:pt>
                <c:pt idx="14718">
                  <c:v>0.37718749999476098</c:v>
                </c:pt>
                <c:pt idx="14719">
                  <c:v>0.37721064814104499</c:v>
                </c:pt>
                <c:pt idx="14720">
                  <c:v>0.37723379629460402</c:v>
                </c:pt>
                <c:pt idx="14721">
                  <c:v>0.37725694444088698</c:v>
                </c:pt>
                <c:pt idx="14722">
                  <c:v>0.37729166666394998</c:v>
                </c:pt>
                <c:pt idx="14723">
                  <c:v>0.37731481481023399</c:v>
                </c:pt>
                <c:pt idx="14724">
                  <c:v>0.377337962956517</c:v>
                </c:pt>
                <c:pt idx="14725">
                  <c:v>0.37736111111007598</c:v>
                </c:pt>
                <c:pt idx="14726">
                  <c:v>0.37738425925635999</c:v>
                </c:pt>
                <c:pt idx="14727">
                  <c:v>0.37741898147942299</c:v>
                </c:pt>
                <c:pt idx="14728">
                  <c:v>0.377442129625706</c:v>
                </c:pt>
                <c:pt idx="14729">
                  <c:v>0.37746527777198902</c:v>
                </c:pt>
                <c:pt idx="14730">
                  <c:v>0.37748842592554899</c:v>
                </c:pt>
                <c:pt idx="14731">
                  <c:v>0.377511574071832</c:v>
                </c:pt>
                <c:pt idx="14732">
                  <c:v>0.377546296294895</c:v>
                </c:pt>
                <c:pt idx="14733">
                  <c:v>0.37756944444117801</c:v>
                </c:pt>
                <c:pt idx="14734">
                  <c:v>0.37759259258746197</c:v>
                </c:pt>
                <c:pt idx="14735">
                  <c:v>0.37761574073374499</c:v>
                </c:pt>
                <c:pt idx="14736">
                  <c:v>0.37763888888730401</c:v>
                </c:pt>
                <c:pt idx="14737">
                  <c:v>0.37767361111036701</c:v>
                </c:pt>
                <c:pt idx="14738">
                  <c:v>0.37769675925665103</c:v>
                </c:pt>
                <c:pt idx="14739">
                  <c:v>0.37771990740293399</c:v>
                </c:pt>
                <c:pt idx="14740">
                  <c:v>0.377743055549217</c:v>
                </c:pt>
                <c:pt idx="14741">
                  <c:v>0.37776620370277703</c:v>
                </c:pt>
                <c:pt idx="14742">
                  <c:v>0.37780092592584003</c:v>
                </c:pt>
                <c:pt idx="14743">
                  <c:v>0.37782407407212298</c:v>
                </c:pt>
                <c:pt idx="14744">
                  <c:v>0.377847222218406</c:v>
                </c:pt>
                <c:pt idx="14745">
                  <c:v>0.37787037036469001</c:v>
                </c:pt>
                <c:pt idx="14746">
                  <c:v>0.37789351851824898</c:v>
                </c:pt>
                <c:pt idx="14747">
                  <c:v>0.37792824073403603</c:v>
                </c:pt>
                <c:pt idx="14748">
                  <c:v>0.377951388887595</c:v>
                </c:pt>
                <c:pt idx="14749">
                  <c:v>0.37797453703387901</c:v>
                </c:pt>
                <c:pt idx="14750">
                  <c:v>0.37799768518016202</c:v>
                </c:pt>
                <c:pt idx="14751">
                  <c:v>0.37802083332644598</c:v>
                </c:pt>
                <c:pt idx="14752">
                  <c:v>0.37805555554950798</c:v>
                </c:pt>
                <c:pt idx="14753">
                  <c:v>0.37807870370306801</c:v>
                </c:pt>
                <c:pt idx="14754">
                  <c:v>0.37810185184935102</c:v>
                </c:pt>
                <c:pt idx="14755">
                  <c:v>0.37812499999563498</c:v>
                </c:pt>
                <c:pt idx="14756">
                  <c:v>0.37814814814191799</c:v>
                </c:pt>
                <c:pt idx="14757">
                  <c:v>0.37818287036498099</c:v>
                </c:pt>
                <c:pt idx="14758">
                  <c:v>0.37820601851854002</c:v>
                </c:pt>
                <c:pt idx="14759">
                  <c:v>0.37822916666482298</c:v>
                </c:pt>
                <c:pt idx="14760">
                  <c:v>0.37825231481110699</c:v>
                </c:pt>
                <c:pt idx="14761">
                  <c:v>0.37827546295739001</c:v>
                </c:pt>
                <c:pt idx="14762">
                  <c:v>0.37829861111094898</c:v>
                </c:pt>
                <c:pt idx="14763">
                  <c:v>0.37833333332673602</c:v>
                </c:pt>
                <c:pt idx="14764">
                  <c:v>0.37835648148029599</c:v>
                </c:pt>
                <c:pt idx="14765">
                  <c:v>0.37837962962657901</c:v>
                </c:pt>
                <c:pt idx="14766">
                  <c:v>0.37840277777286302</c:v>
                </c:pt>
                <c:pt idx="14767">
                  <c:v>0.37842592591914598</c:v>
                </c:pt>
                <c:pt idx="14768">
                  <c:v>0.37846064814220898</c:v>
                </c:pt>
                <c:pt idx="14769">
                  <c:v>0.378483796295768</c:v>
                </c:pt>
                <c:pt idx="14770">
                  <c:v>0.37850694444205102</c:v>
                </c:pt>
                <c:pt idx="14771">
                  <c:v>0.37853009258833498</c:v>
                </c:pt>
                <c:pt idx="14772">
                  <c:v>0.37855324073461799</c:v>
                </c:pt>
                <c:pt idx="14773">
                  <c:v>0.37858796295768099</c:v>
                </c:pt>
                <c:pt idx="14774">
                  <c:v>0.378611111103965</c:v>
                </c:pt>
                <c:pt idx="14775">
                  <c:v>0.37863425925752398</c:v>
                </c:pt>
                <c:pt idx="14776">
                  <c:v>0.37865740740380699</c:v>
                </c:pt>
                <c:pt idx="14777">
                  <c:v>0.378680555550091</c:v>
                </c:pt>
                <c:pt idx="14778">
                  <c:v>0.37870370370364997</c:v>
                </c:pt>
                <c:pt idx="14779">
                  <c:v>0.37873842591943702</c:v>
                </c:pt>
                <c:pt idx="14780">
                  <c:v>0.37876157407299599</c:v>
                </c:pt>
                <c:pt idx="14781">
                  <c:v>0.37878472221928</c:v>
                </c:pt>
                <c:pt idx="14782">
                  <c:v>0.37880787036556302</c:v>
                </c:pt>
                <c:pt idx="14783">
                  <c:v>0.37883101851184597</c:v>
                </c:pt>
                <c:pt idx="14784">
                  <c:v>0.37886574073490897</c:v>
                </c:pt>
                <c:pt idx="14785">
                  <c:v>0.378888888888469</c:v>
                </c:pt>
                <c:pt idx="14786">
                  <c:v>0.37891203703475201</c:v>
                </c:pt>
                <c:pt idx="14787">
                  <c:v>0.37893518518103497</c:v>
                </c:pt>
                <c:pt idx="14788">
                  <c:v>0.37895833332731899</c:v>
                </c:pt>
                <c:pt idx="14789">
                  <c:v>0.37899305555038099</c:v>
                </c:pt>
                <c:pt idx="14790">
                  <c:v>0.379016203696665</c:v>
                </c:pt>
                <c:pt idx="14791">
                  <c:v>0.37903935185022403</c:v>
                </c:pt>
                <c:pt idx="14792">
                  <c:v>0.37906249999650798</c:v>
                </c:pt>
                <c:pt idx="14793">
                  <c:v>0.379085648142791</c:v>
                </c:pt>
                <c:pt idx="14794">
                  <c:v>0.37910879629635003</c:v>
                </c:pt>
                <c:pt idx="14795">
                  <c:v>0.37914351851213701</c:v>
                </c:pt>
                <c:pt idx="14796">
                  <c:v>0.37916666666569698</c:v>
                </c:pt>
                <c:pt idx="14797">
                  <c:v>0.37918981481198</c:v>
                </c:pt>
                <c:pt idx="14798">
                  <c:v>0.37921296295826301</c:v>
                </c:pt>
                <c:pt idx="14799">
                  <c:v>0.37923611110454702</c:v>
                </c:pt>
                <c:pt idx="14800">
                  <c:v>0.37927083332761002</c:v>
                </c:pt>
                <c:pt idx="14801">
                  <c:v>0.379293981481169</c:v>
                </c:pt>
                <c:pt idx="14802">
                  <c:v>0.37931712962745201</c:v>
                </c:pt>
                <c:pt idx="14803">
                  <c:v>0.37934027777373602</c:v>
                </c:pt>
                <c:pt idx="14804">
                  <c:v>0.37937499999679902</c:v>
                </c:pt>
                <c:pt idx="14805">
                  <c:v>0.37939814814308198</c:v>
                </c:pt>
                <c:pt idx="14806">
                  <c:v>0.379421296289365</c:v>
                </c:pt>
                <c:pt idx="14807">
                  <c:v>0.37944444444292502</c:v>
                </c:pt>
                <c:pt idx="14808">
                  <c:v>0.37946759258920798</c:v>
                </c:pt>
                <c:pt idx="14809">
                  <c:v>0.37950231481227098</c:v>
                </c:pt>
                <c:pt idx="14810">
                  <c:v>0.37952546295855399</c:v>
                </c:pt>
                <c:pt idx="14811">
                  <c:v>0.37960648148145998</c:v>
                </c:pt>
                <c:pt idx="14812">
                  <c:v>0.37962962962774299</c:v>
                </c:pt>
                <c:pt idx="14813">
                  <c:v>0.37966435185080599</c:v>
                </c:pt>
                <c:pt idx="14814">
                  <c:v>0.37968749999709001</c:v>
                </c:pt>
                <c:pt idx="14815">
                  <c:v>0.37971064814337302</c:v>
                </c:pt>
                <c:pt idx="14816">
                  <c:v>0.37973379628965598</c:v>
                </c:pt>
                <c:pt idx="14817">
                  <c:v>0.37976851851271898</c:v>
                </c:pt>
                <c:pt idx="14818">
                  <c:v>0.379791666666279</c:v>
                </c:pt>
                <c:pt idx="14819">
                  <c:v>0.37981481481256202</c:v>
                </c:pt>
                <c:pt idx="14820">
                  <c:v>0.37983796295884498</c:v>
                </c:pt>
                <c:pt idx="14821">
                  <c:v>0.37986111110512899</c:v>
                </c:pt>
                <c:pt idx="14822">
                  <c:v>0.37988425925868802</c:v>
                </c:pt>
                <c:pt idx="14823">
                  <c:v>0.379918981474475</c:v>
                </c:pt>
                <c:pt idx="14824">
                  <c:v>0.37994212962803398</c:v>
                </c:pt>
                <c:pt idx="14825">
                  <c:v>0.37996527777431799</c:v>
                </c:pt>
                <c:pt idx="14826">
                  <c:v>0.379988425920601</c:v>
                </c:pt>
                <c:pt idx="14827">
                  <c:v>0.38001157407415997</c:v>
                </c:pt>
                <c:pt idx="14828">
                  <c:v>0.38004629628994702</c:v>
                </c:pt>
                <c:pt idx="14829">
                  <c:v>0.38006944444350699</c:v>
                </c:pt>
                <c:pt idx="14830">
                  <c:v>0.38009259258979</c:v>
                </c:pt>
                <c:pt idx="14831">
                  <c:v>0.38011574073607302</c:v>
                </c:pt>
                <c:pt idx="14832">
                  <c:v>0.38013888888235697</c:v>
                </c:pt>
                <c:pt idx="14833">
                  <c:v>0.38017361110541997</c:v>
                </c:pt>
                <c:pt idx="14834">
                  <c:v>0.380196759258979</c:v>
                </c:pt>
                <c:pt idx="14835">
                  <c:v>0.38021990740526201</c:v>
                </c:pt>
                <c:pt idx="14836">
                  <c:v>0.38024305555154603</c:v>
                </c:pt>
                <c:pt idx="14837">
                  <c:v>0.38026620369782899</c:v>
                </c:pt>
                <c:pt idx="14838">
                  <c:v>0.38028935185138801</c:v>
                </c:pt>
                <c:pt idx="14839">
                  <c:v>0.380324074067175</c:v>
                </c:pt>
                <c:pt idx="14840">
                  <c:v>0.38034722222073503</c:v>
                </c:pt>
                <c:pt idx="14841">
                  <c:v>0.38037037036701798</c:v>
                </c:pt>
                <c:pt idx="14842">
                  <c:v>0.380393518513301</c:v>
                </c:pt>
                <c:pt idx="14843">
                  <c:v>0.38041666665958501</c:v>
                </c:pt>
                <c:pt idx="14844">
                  <c:v>0.38045138888264801</c:v>
                </c:pt>
                <c:pt idx="14845">
                  <c:v>0.38047453703620698</c:v>
                </c:pt>
                <c:pt idx="14846">
                  <c:v>0.38049768518249</c:v>
                </c:pt>
                <c:pt idx="14847">
                  <c:v>0.38052083332877401</c:v>
                </c:pt>
                <c:pt idx="14848">
                  <c:v>0.38054398147505702</c:v>
                </c:pt>
                <c:pt idx="14849">
                  <c:v>0.38057870369812002</c:v>
                </c:pt>
                <c:pt idx="14850">
                  <c:v>0.380601851851679</c:v>
                </c:pt>
                <c:pt idx="14851">
                  <c:v>0.38062499999796301</c:v>
                </c:pt>
                <c:pt idx="14852">
                  <c:v>0.38064814814424602</c:v>
                </c:pt>
                <c:pt idx="14853">
                  <c:v>0.38067129629052898</c:v>
                </c:pt>
                <c:pt idx="14854">
                  <c:v>0.38070601851359198</c:v>
                </c:pt>
                <c:pt idx="14855">
                  <c:v>0.38072916665987599</c:v>
                </c:pt>
                <c:pt idx="14856">
                  <c:v>0.38075231481343502</c:v>
                </c:pt>
                <c:pt idx="14857">
                  <c:v>0.38077546295971798</c:v>
                </c:pt>
                <c:pt idx="14858">
                  <c:v>0.38079861110600199</c:v>
                </c:pt>
                <c:pt idx="14859">
                  <c:v>0.38082175925228501</c:v>
                </c:pt>
                <c:pt idx="14860">
                  <c:v>0.38085648147534801</c:v>
                </c:pt>
                <c:pt idx="14861">
                  <c:v>0.38087962962890698</c:v>
                </c:pt>
                <c:pt idx="14862">
                  <c:v>0.38090277777519099</c:v>
                </c:pt>
                <c:pt idx="14863">
                  <c:v>0.38092592592147401</c:v>
                </c:pt>
                <c:pt idx="14864">
                  <c:v>0.38094907406775702</c:v>
                </c:pt>
                <c:pt idx="14865">
                  <c:v>0.38098379629082102</c:v>
                </c:pt>
                <c:pt idx="14866">
                  <c:v>0.38100694444437999</c:v>
                </c:pt>
                <c:pt idx="14867">
                  <c:v>0.38103009259066301</c:v>
                </c:pt>
                <c:pt idx="14868">
                  <c:v>0.38105324073694602</c:v>
                </c:pt>
                <c:pt idx="14869">
                  <c:v>0.38107638888322998</c:v>
                </c:pt>
                <c:pt idx="14870">
                  <c:v>0.38111111110629298</c:v>
                </c:pt>
                <c:pt idx="14871">
                  <c:v>0.38113425925257599</c:v>
                </c:pt>
                <c:pt idx="14872">
                  <c:v>0.38115740740613502</c:v>
                </c:pt>
                <c:pt idx="14873">
                  <c:v>0.38118055555241898</c:v>
                </c:pt>
                <c:pt idx="14874">
                  <c:v>0.38120370369870199</c:v>
                </c:pt>
                <c:pt idx="14875">
                  <c:v>0.381226851844986</c:v>
                </c:pt>
                <c:pt idx="14876">
                  <c:v>0.381261574068048</c:v>
                </c:pt>
                <c:pt idx="14877">
                  <c:v>0.38128472222160797</c:v>
                </c:pt>
                <c:pt idx="14878">
                  <c:v>0.38130787036789099</c:v>
                </c:pt>
                <c:pt idx="14879">
                  <c:v>0.381331018514174</c:v>
                </c:pt>
                <c:pt idx="14880">
                  <c:v>0.381365740737237</c:v>
                </c:pt>
                <c:pt idx="14881">
                  <c:v>0.38138888888352102</c:v>
                </c:pt>
                <c:pt idx="14882">
                  <c:v>0.38141203703707999</c:v>
                </c:pt>
                <c:pt idx="14883">
                  <c:v>0.381435185183363</c:v>
                </c:pt>
                <c:pt idx="14884">
                  <c:v>0.38145833332964701</c:v>
                </c:pt>
                <c:pt idx="14885">
                  <c:v>0.38148148147592997</c:v>
                </c:pt>
                <c:pt idx="14886">
                  <c:v>0.38151620369899297</c:v>
                </c:pt>
                <c:pt idx="14887">
                  <c:v>0.38153935184527699</c:v>
                </c:pt>
                <c:pt idx="14888">
                  <c:v>0.38156249999883601</c:v>
                </c:pt>
                <c:pt idx="14889">
                  <c:v>0.38158564814511903</c:v>
                </c:pt>
                <c:pt idx="14890">
                  <c:v>0.38160879629140299</c:v>
                </c:pt>
                <c:pt idx="14891">
                  <c:v>0.38164351851446598</c:v>
                </c:pt>
                <c:pt idx="14892">
                  <c:v>0.381666666660749</c:v>
                </c:pt>
                <c:pt idx="14893">
                  <c:v>0.38168981481430803</c:v>
                </c:pt>
                <c:pt idx="14894">
                  <c:v>0.38171296296059198</c:v>
                </c:pt>
                <c:pt idx="14895">
                  <c:v>0.381736111106875</c:v>
                </c:pt>
                <c:pt idx="14896">
                  <c:v>0.381770833329938</c:v>
                </c:pt>
                <c:pt idx="14897">
                  <c:v>0.38179398147622101</c:v>
                </c:pt>
                <c:pt idx="14898">
                  <c:v>0.38181712962250502</c:v>
                </c:pt>
                <c:pt idx="14899">
                  <c:v>0.381840277776064</c:v>
                </c:pt>
                <c:pt idx="14900">
                  <c:v>0.38186342592234701</c:v>
                </c:pt>
                <c:pt idx="14901">
                  <c:v>0.38189814814541001</c:v>
                </c:pt>
                <c:pt idx="14902">
                  <c:v>0.38192129629169402</c:v>
                </c:pt>
                <c:pt idx="14903">
                  <c:v>0.38194444443797698</c:v>
                </c:pt>
                <c:pt idx="14904">
                  <c:v>0.38196759259153601</c:v>
                </c:pt>
                <c:pt idx="14905">
                  <c:v>0.38199074073782002</c:v>
                </c:pt>
                <c:pt idx="14906">
                  <c:v>0.38202546296088302</c:v>
                </c:pt>
                <c:pt idx="14907">
                  <c:v>0.38204861110716598</c:v>
                </c:pt>
                <c:pt idx="14908">
                  <c:v>0.38207175925344899</c:v>
                </c:pt>
                <c:pt idx="14909">
                  <c:v>0.38209490740700902</c:v>
                </c:pt>
                <c:pt idx="14910">
                  <c:v>0.38211805555329198</c:v>
                </c:pt>
                <c:pt idx="14911">
                  <c:v>0.38215277777635498</c:v>
                </c:pt>
                <c:pt idx="14912">
                  <c:v>0.38217592592263799</c:v>
                </c:pt>
                <c:pt idx="14913">
                  <c:v>0.38219907406892201</c:v>
                </c:pt>
                <c:pt idx="14914">
                  <c:v>0.38222222221520502</c:v>
                </c:pt>
                <c:pt idx="14915">
                  <c:v>0.38224537036876399</c:v>
                </c:pt>
                <c:pt idx="14916">
                  <c:v>0.38226851851504801</c:v>
                </c:pt>
                <c:pt idx="14917">
                  <c:v>0.38230324073811101</c:v>
                </c:pt>
                <c:pt idx="14918">
                  <c:v>0.38232638888439402</c:v>
                </c:pt>
                <c:pt idx="14919">
                  <c:v>0.38234953703067698</c:v>
                </c:pt>
                <c:pt idx="14920">
                  <c:v>0.382372685184237</c:v>
                </c:pt>
                <c:pt idx="14921">
                  <c:v>0.38239583333052002</c:v>
                </c:pt>
                <c:pt idx="14922">
                  <c:v>0.38243055555358302</c:v>
                </c:pt>
                <c:pt idx="14923">
                  <c:v>0.38245370369986598</c:v>
                </c:pt>
                <c:pt idx="14924">
                  <c:v>0.38247685184614999</c:v>
                </c:pt>
                <c:pt idx="14925">
                  <c:v>0.38249999999970902</c:v>
                </c:pt>
                <c:pt idx="14926">
                  <c:v>0.38252314814599198</c:v>
                </c:pt>
                <c:pt idx="14927">
                  <c:v>0.38255787036905498</c:v>
                </c:pt>
                <c:pt idx="14928">
                  <c:v>0.38258101851533899</c:v>
                </c:pt>
                <c:pt idx="14929">
                  <c:v>0.382604166661622</c:v>
                </c:pt>
                <c:pt idx="14930">
                  <c:v>0.38262731480790502</c:v>
                </c:pt>
                <c:pt idx="14931">
                  <c:v>0.38265046296146499</c:v>
                </c:pt>
                <c:pt idx="14932">
                  <c:v>0.38268518518452799</c:v>
                </c:pt>
                <c:pt idx="14933">
                  <c:v>0.382708333330811</c:v>
                </c:pt>
                <c:pt idx="14934">
                  <c:v>0.38273148147709402</c:v>
                </c:pt>
                <c:pt idx="14935">
                  <c:v>0.38275462962337797</c:v>
                </c:pt>
                <c:pt idx="14936">
                  <c:v>0.382777777776937</c:v>
                </c:pt>
                <c:pt idx="14937">
                  <c:v>0.3828125</c:v>
                </c:pt>
                <c:pt idx="14938">
                  <c:v>0.38283564814628301</c:v>
                </c:pt>
                <c:pt idx="14939">
                  <c:v>0.38285879629256703</c:v>
                </c:pt>
                <c:pt idx="14940">
                  <c:v>0.38288194443884999</c:v>
                </c:pt>
                <c:pt idx="14941">
                  <c:v>0.38290509259240901</c:v>
                </c:pt>
                <c:pt idx="14942">
                  <c:v>0.382939814808196</c:v>
                </c:pt>
                <c:pt idx="14943">
                  <c:v>0.38296296296175603</c:v>
                </c:pt>
                <c:pt idx="14944">
                  <c:v>0.38298611110803898</c:v>
                </c:pt>
                <c:pt idx="14945">
                  <c:v>0.383009259254322</c:v>
                </c:pt>
                <c:pt idx="14946">
                  <c:v>0.38303240740060601</c:v>
                </c:pt>
                <c:pt idx="14947">
                  <c:v>0.38306712962366901</c:v>
                </c:pt>
                <c:pt idx="14948">
                  <c:v>0.38309027777722798</c:v>
                </c:pt>
                <c:pt idx="14949">
                  <c:v>0.383113425923511</c:v>
                </c:pt>
                <c:pt idx="14950">
                  <c:v>0.38313657406979501</c:v>
                </c:pt>
                <c:pt idx="14951">
                  <c:v>0.38315972221607802</c:v>
                </c:pt>
                <c:pt idx="14952">
                  <c:v>0.383182870369637</c:v>
                </c:pt>
                <c:pt idx="14953">
                  <c:v>0.38321759258542398</c:v>
                </c:pt>
                <c:pt idx="14954">
                  <c:v>0.38324074073898401</c:v>
                </c:pt>
                <c:pt idx="14955">
                  <c:v>0.38326388888526702</c:v>
                </c:pt>
                <c:pt idx="14956">
                  <c:v>0.38328703703154998</c:v>
                </c:pt>
                <c:pt idx="14957">
                  <c:v>0.38331018518511001</c:v>
                </c:pt>
                <c:pt idx="14958">
                  <c:v>0.38334490740089699</c:v>
                </c:pt>
                <c:pt idx="14959">
                  <c:v>0.38336805555445602</c:v>
                </c:pt>
                <c:pt idx="14960">
                  <c:v>0.38339120370073898</c:v>
                </c:pt>
                <c:pt idx="14961">
                  <c:v>0.38341435184702299</c:v>
                </c:pt>
                <c:pt idx="14962">
                  <c:v>0.38343749999330601</c:v>
                </c:pt>
                <c:pt idx="14963">
                  <c:v>0.38347222221636901</c:v>
                </c:pt>
                <c:pt idx="14964">
                  <c:v>0.38349537036992798</c:v>
                </c:pt>
                <c:pt idx="14965">
                  <c:v>0.38351851851621199</c:v>
                </c:pt>
                <c:pt idx="14966">
                  <c:v>0.38354166666249501</c:v>
                </c:pt>
                <c:pt idx="14967">
                  <c:v>0.38356481480877802</c:v>
                </c:pt>
                <c:pt idx="14968">
                  <c:v>0.38359953703184102</c:v>
                </c:pt>
                <c:pt idx="14969">
                  <c:v>0.38362268517812498</c:v>
                </c:pt>
                <c:pt idx="14970">
                  <c:v>0.38364583333168401</c:v>
                </c:pt>
                <c:pt idx="14971">
                  <c:v>0.38366898147796802</c:v>
                </c:pt>
                <c:pt idx="14972">
                  <c:v>0.38369212962425098</c:v>
                </c:pt>
                <c:pt idx="14973">
                  <c:v>0.38371527777781</c:v>
                </c:pt>
                <c:pt idx="14974">
                  <c:v>0.38374999999359699</c:v>
                </c:pt>
                <c:pt idx="14975">
                  <c:v>0.38377314814715602</c:v>
                </c:pt>
                <c:pt idx="14976">
                  <c:v>0.38379629629343998</c:v>
                </c:pt>
                <c:pt idx="14977">
                  <c:v>0.38381944443972299</c:v>
                </c:pt>
                <c:pt idx="14978">
                  <c:v>0.383842592586006</c:v>
                </c:pt>
                <c:pt idx="14979">
                  <c:v>0.38387731480907</c:v>
                </c:pt>
                <c:pt idx="14980">
                  <c:v>0.38390046296262897</c:v>
                </c:pt>
                <c:pt idx="14981">
                  <c:v>0.38392361110891199</c:v>
                </c:pt>
                <c:pt idx="14982">
                  <c:v>0.383946759255195</c:v>
                </c:pt>
                <c:pt idx="14983">
                  <c:v>0.38396990740147902</c:v>
                </c:pt>
                <c:pt idx="14984">
                  <c:v>0.38400462962454202</c:v>
                </c:pt>
                <c:pt idx="14985">
                  <c:v>0.38402777777082497</c:v>
                </c:pt>
                <c:pt idx="14986">
                  <c:v>0.384050925924385</c:v>
                </c:pt>
                <c:pt idx="14987">
                  <c:v>0.38407407407066801</c:v>
                </c:pt>
                <c:pt idx="14988">
                  <c:v>0.38409722221695097</c:v>
                </c:pt>
                <c:pt idx="14989">
                  <c:v>0.38413194444001397</c:v>
                </c:pt>
                <c:pt idx="14990">
                  <c:v>0.38415509258629699</c:v>
                </c:pt>
                <c:pt idx="14991">
                  <c:v>0.38417824073985701</c:v>
                </c:pt>
                <c:pt idx="14992">
                  <c:v>0.38420138888614003</c:v>
                </c:pt>
                <c:pt idx="14993">
                  <c:v>0.38422453703242399</c:v>
                </c:pt>
                <c:pt idx="14994">
                  <c:v>0.38425925925548698</c:v>
                </c:pt>
                <c:pt idx="14995">
                  <c:v>0.38428240740177</c:v>
                </c:pt>
                <c:pt idx="14996">
                  <c:v>0.38430555555532903</c:v>
                </c:pt>
                <c:pt idx="14997">
                  <c:v>0.38432870370161298</c:v>
                </c:pt>
                <c:pt idx="14998">
                  <c:v>0.384351851847896</c:v>
                </c:pt>
                <c:pt idx="14999">
                  <c:v>0.38437499999417901</c:v>
                </c:pt>
                <c:pt idx="15000">
                  <c:v>0.38440972221724201</c:v>
                </c:pt>
                <c:pt idx="15001">
                  <c:v>0.38443287036352602</c:v>
                </c:pt>
                <c:pt idx="15002">
                  <c:v>0.384456018517085</c:v>
                </c:pt>
                <c:pt idx="15003">
                  <c:v>0.38447916666336801</c:v>
                </c:pt>
                <c:pt idx="15004">
                  <c:v>0.38450231480965202</c:v>
                </c:pt>
                <c:pt idx="15005">
                  <c:v>0.38453703703271502</c:v>
                </c:pt>
                <c:pt idx="15006">
                  <c:v>0.38456018517899798</c:v>
                </c:pt>
                <c:pt idx="15007">
                  <c:v>0.38458333333255701</c:v>
                </c:pt>
                <c:pt idx="15008">
                  <c:v>0.38460648147884102</c:v>
                </c:pt>
                <c:pt idx="15009">
                  <c:v>0.38462962962512398</c:v>
                </c:pt>
                <c:pt idx="15010">
                  <c:v>0.384652777771407</c:v>
                </c:pt>
                <c:pt idx="15011">
                  <c:v>0.38468749999446999</c:v>
                </c:pt>
                <c:pt idx="15012">
                  <c:v>0.38471064814803002</c:v>
                </c:pt>
                <c:pt idx="15013">
                  <c:v>0.38473379629431298</c:v>
                </c:pt>
                <c:pt idx="15014">
                  <c:v>0.38475694444059599</c:v>
                </c:pt>
                <c:pt idx="15015">
                  <c:v>0.38478009258688001</c:v>
                </c:pt>
                <c:pt idx="15016">
                  <c:v>0.38481481480994301</c:v>
                </c:pt>
                <c:pt idx="15017">
                  <c:v>0.38483796295622602</c:v>
                </c:pt>
                <c:pt idx="15018">
                  <c:v>0.38486111110978499</c:v>
                </c:pt>
                <c:pt idx="15019">
                  <c:v>0.38488425925606901</c:v>
                </c:pt>
                <c:pt idx="15020">
                  <c:v>0.38490740740235202</c:v>
                </c:pt>
                <c:pt idx="15021">
                  <c:v>0.38494212962541502</c:v>
                </c:pt>
                <c:pt idx="15022">
                  <c:v>0.38496527777169798</c:v>
                </c:pt>
                <c:pt idx="15023">
                  <c:v>0.384988425925258</c:v>
                </c:pt>
                <c:pt idx="15024">
                  <c:v>0.38501157407154102</c:v>
                </c:pt>
                <c:pt idx="15025">
                  <c:v>0.38503472221782398</c:v>
                </c:pt>
                <c:pt idx="15026">
                  <c:v>0.38505787036410799</c:v>
                </c:pt>
                <c:pt idx="15027">
                  <c:v>0.38509259258717099</c:v>
                </c:pt>
                <c:pt idx="15028">
                  <c:v>0.38511574074073002</c:v>
                </c:pt>
                <c:pt idx="15029">
                  <c:v>0.38513888888701298</c:v>
                </c:pt>
                <c:pt idx="15030">
                  <c:v>0.38516203703329699</c:v>
                </c:pt>
                <c:pt idx="15031">
                  <c:v>0.38518518517958</c:v>
                </c:pt>
                <c:pt idx="15032">
                  <c:v>0.385219907402643</c:v>
                </c:pt>
                <c:pt idx="15033">
                  <c:v>0.38524305554892602</c:v>
                </c:pt>
                <c:pt idx="15034">
                  <c:v>0.38526620370248599</c:v>
                </c:pt>
                <c:pt idx="15035">
                  <c:v>0.385289351848769</c:v>
                </c:pt>
                <c:pt idx="15036">
                  <c:v>0.38531249999505202</c:v>
                </c:pt>
                <c:pt idx="15037">
                  <c:v>0.38533564814133597</c:v>
                </c:pt>
                <c:pt idx="15038">
                  <c:v>0.38537037036439897</c:v>
                </c:pt>
                <c:pt idx="15039">
                  <c:v>0.385393518517958</c:v>
                </c:pt>
                <c:pt idx="15040">
                  <c:v>0.38541666666424101</c:v>
                </c:pt>
                <c:pt idx="15041">
                  <c:v>0.38543981481052503</c:v>
                </c:pt>
                <c:pt idx="15042">
                  <c:v>0.38546296295680799</c:v>
                </c:pt>
                <c:pt idx="15043">
                  <c:v>0.38549768517987099</c:v>
                </c:pt>
                <c:pt idx="15044">
                  <c:v>0.385520833326154</c:v>
                </c:pt>
                <c:pt idx="15045">
                  <c:v>0.38554398147971403</c:v>
                </c:pt>
                <c:pt idx="15046">
                  <c:v>0.38556712962599698</c:v>
                </c:pt>
                <c:pt idx="15047">
                  <c:v>0.38559027777228</c:v>
                </c:pt>
                <c:pt idx="15048">
                  <c:v>0.385624999995343</c:v>
                </c:pt>
                <c:pt idx="15049">
                  <c:v>0.38564814814162701</c:v>
                </c:pt>
                <c:pt idx="15050">
                  <c:v>0.38567129629518598</c:v>
                </c:pt>
                <c:pt idx="15051">
                  <c:v>0.385694444441469</c:v>
                </c:pt>
                <c:pt idx="15052">
                  <c:v>0.38571759258775301</c:v>
                </c:pt>
                <c:pt idx="15053">
                  <c:v>0.38574074073403603</c:v>
                </c:pt>
                <c:pt idx="15054">
                  <c:v>0.38577546295709902</c:v>
                </c:pt>
                <c:pt idx="15055">
                  <c:v>0.385798611110658</c:v>
                </c:pt>
                <c:pt idx="15056">
                  <c:v>0.38582175925694201</c:v>
                </c:pt>
                <c:pt idx="15057">
                  <c:v>0.38584490740322502</c:v>
                </c:pt>
                <c:pt idx="15058">
                  <c:v>0.38586805554950798</c:v>
                </c:pt>
                <c:pt idx="15059">
                  <c:v>0.38590277777257198</c:v>
                </c:pt>
                <c:pt idx="15060">
                  <c:v>0.385925925918855</c:v>
                </c:pt>
                <c:pt idx="15061">
                  <c:v>0.38594907407241402</c:v>
                </c:pt>
                <c:pt idx="15062">
                  <c:v>0.38597222221869698</c:v>
                </c:pt>
                <c:pt idx="15063">
                  <c:v>0.38599537036498099</c:v>
                </c:pt>
                <c:pt idx="15064">
                  <c:v>0.38603009258804399</c:v>
                </c:pt>
                <c:pt idx="15065">
                  <c:v>0.38605324073432701</c:v>
                </c:pt>
                <c:pt idx="15066">
                  <c:v>0.38607638888788598</c:v>
                </c:pt>
                <c:pt idx="15067">
                  <c:v>0.38609953703416999</c:v>
                </c:pt>
                <c:pt idx="15068">
                  <c:v>0.38612268518045301</c:v>
                </c:pt>
                <c:pt idx="15069">
                  <c:v>0.38615740740351601</c:v>
                </c:pt>
                <c:pt idx="15070">
                  <c:v>0.38618055554979902</c:v>
                </c:pt>
                <c:pt idx="15071">
                  <c:v>0.38620370370335899</c:v>
                </c:pt>
                <c:pt idx="15072">
                  <c:v>0.38622685184964201</c:v>
                </c:pt>
                <c:pt idx="15073">
                  <c:v>0.38624999999592502</c:v>
                </c:pt>
                <c:pt idx="15074">
                  <c:v>0.38627314814220898</c:v>
                </c:pt>
                <c:pt idx="15075">
                  <c:v>0.38630787036527198</c:v>
                </c:pt>
                <c:pt idx="15076">
                  <c:v>0.38633101851155499</c:v>
                </c:pt>
                <c:pt idx="15077">
                  <c:v>0.38635416666511402</c:v>
                </c:pt>
                <c:pt idx="15078">
                  <c:v>0.38637731481139798</c:v>
                </c:pt>
                <c:pt idx="15079">
                  <c:v>0.38640046295768099</c:v>
                </c:pt>
                <c:pt idx="15080">
                  <c:v>0.386423611103965</c:v>
                </c:pt>
                <c:pt idx="15081">
                  <c:v>0.386458333327028</c:v>
                </c:pt>
                <c:pt idx="15082">
                  <c:v>0.38648148148058697</c:v>
                </c:pt>
                <c:pt idx="15083">
                  <c:v>0.38650462962686999</c:v>
                </c:pt>
                <c:pt idx="15084">
                  <c:v>0.386527777773154</c:v>
                </c:pt>
                <c:pt idx="15085">
                  <c:v>0.38655092591943702</c:v>
                </c:pt>
                <c:pt idx="15086">
                  <c:v>0.38658564814250002</c:v>
                </c:pt>
                <c:pt idx="15087">
                  <c:v>0.38660879629605899</c:v>
                </c:pt>
                <c:pt idx="15088">
                  <c:v>0.386631944442342</c:v>
                </c:pt>
                <c:pt idx="15089">
                  <c:v>0.38665509258862601</c:v>
                </c:pt>
                <c:pt idx="15090">
                  <c:v>0.38667824073490897</c:v>
                </c:pt>
                <c:pt idx="15091">
                  <c:v>0.38671296295797197</c:v>
                </c:pt>
                <c:pt idx="15092">
                  <c:v>0.38673611110425599</c:v>
                </c:pt>
                <c:pt idx="15093">
                  <c:v>0.38675925925781501</c:v>
                </c:pt>
                <c:pt idx="15094">
                  <c:v>0.38678240740409803</c:v>
                </c:pt>
                <c:pt idx="15095">
                  <c:v>0.38680555555038199</c:v>
                </c:pt>
                <c:pt idx="15096">
                  <c:v>0.386828703696665</c:v>
                </c:pt>
                <c:pt idx="15097">
                  <c:v>0.386863425919728</c:v>
                </c:pt>
                <c:pt idx="15098">
                  <c:v>0.38688657407328703</c:v>
                </c:pt>
                <c:pt idx="15099">
                  <c:v>0.38690972221957098</c:v>
                </c:pt>
                <c:pt idx="15100">
                  <c:v>0.386932870365854</c:v>
                </c:pt>
                <c:pt idx="15101">
                  <c:v>0.38695601851213701</c:v>
                </c:pt>
                <c:pt idx="15102">
                  <c:v>0.38699074073520001</c:v>
                </c:pt>
                <c:pt idx="15103">
                  <c:v>0.38701388888875998</c:v>
                </c:pt>
                <c:pt idx="15104">
                  <c:v>0.387037037035043</c:v>
                </c:pt>
                <c:pt idx="15105">
                  <c:v>0.38706018518132601</c:v>
                </c:pt>
                <c:pt idx="15106">
                  <c:v>0.38708333332761002</c:v>
                </c:pt>
                <c:pt idx="15107">
                  <c:v>0.38711805555067302</c:v>
                </c:pt>
                <c:pt idx="15108">
                  <c:v>0.38714120369695598</c:v>
                </c:pt>
                <c:pt idx="15109">
                  <c:v>0.38716435185051501</c:v>
                </c:pt>
                <c:pt idx="15110">
                  <c:v>0.38718749999679902</c:v>
                </c:pt>
                <c:pt idx="15111">
                  <c:v>0.38721064814308198</c:v>
                </c:pt>
                <c:pt idx="15112">
                  <c:v>0.387233796289365</c:v>
                </c:pt>
                <c:pt idx="15113">
                  <c:v>0.38726851851242799</c:v>
                </c:pt>
                <c:pt idx="15114">
                  <c:v>0.38729166666598802</c:v>
                </c:pt>
                <c:pt idx="15115">
                  <c:v>0.38731481481227098</c:v>
                </c:pt>
                <c:pt idx="15116">
                  <c:v>0.38733796295855399</c:v>
                </c:pt>
                <c:pt idx="15117">
                  <c:v>0.38736111110483801</c:v>
                </c:pt>
                <c:pt idx="15118">
                  <c:v>0.38739583332790101</c:v>
                </c:pt>
                <c:pt idx="15119">
                  <c:v>0.38741898148145998</c:v>
                </c:pt>
                <c:pt idx="15120">
                  <c:v>0.38744212962774299</c:v>
                </c:pt>
                <c:pt idx="15121">
                  <c:v>0.38746527777402701</c:v>
                </c:pt>
                <c:pt idx="15122">
                  <c:v>0.38748842592031002</c:v>
                </c:pt>
                <c:pt idx="15123">
                  <c:v>0.38752314814337302</c:v>
                </c:pt>
                <c:pt idx="15124">
                  <c:v>0.38754629628965598</c:v>
                </c:pt>
                <c:pt idx="15125">
                  <c:v>0.387569444443216</c:v>
                </c:pt>
                <c:pt idx="15126">
                  <c:v>0.38759259258949902</c:v>
                </c:pt>
                <c:pt idx="15127">
                  <c:v>0.38761574073578198</c:v>
                </c:pt>
                <c:pt idx="15128">
                  <c:v>0.38765046295884498</c:v>
                </c:pt>
                <c:pt idx="15129">
                  <c:v>0.38767361110512899</c:v>
                </c:pt>
                <c:pt idx="15130">
                  <c:v>0.38769675925868802</c:v>
                </c:pt>
                <c:pt idx="15131">
                  <c:v>0.38771990740497098</c:v>
                </c:pt>
                <c:pt idx="15132">
                  <c:v>0.38774305555125499</c:v>
                </c:pt>
                <c:pt idx="15133">
                  <c:v>0.38777777777431799</c:v>
                </c:pt>
                <c:pt idx="15134">
                  <c:v>0.387800925920601</c:v>
                </c:pt>
                <c:pt idx="15135">
                  <c:v>0.38782407407415997</c:v>
                </c:pt>
                <c:pt idx="15136">
                  <c:v>0.38784722222044399</c:v>
                </c:pt>
                <c:pt idx="15137">
                  <c:v>0.387870370366727</c:v>
                </c:pt>
                <c:pt idx="15138">
                  <c:v>0.38790509258979</c:v>
                </c:pt>
                <c:pt idx="15139">
                  <c:v>0.38792824073607302</c:v>
                </c:pt>
                <c:pt idx="15140">
                  <c:v>0.38795138888235697</c:v>
                </c:pt>
                <c:pt idx="15141">
                  <c:v>0.387974537035916</c:v>
                </c:pt>
                <c:pt idx="15142">
                  <c:v>0.38799768518219901</c:v>
                </c:pt>
                <c:pt idx="15143">
                  <c:v>0.38802083332848297</c:v>
                </c:pt>
                <c:pt idx="15144">
                  <c:v>0.38805555555154603</c:v>
                </c:pt>
                <c:pt idx="15145">
                  <c:v>0.38807870369782899</c:v>
                </c:pt>
                <c:pt idx="15146">
                  <c:v>0.38810185185138801</c:v>
                </c:pt>
                <c:pt idx="15147">
                  <c:v>0.38812499999767203</c:v>
                </c:pt>
                <c:pt idx="15148">
                  <c:v>0.38815972222073503</c:v>
                </c:pt>
                <c:pt idx="15149">
                  <c:v>0.38818287036701798</c:v>
                </c:pt>
                <c:pt idx="15150">
                  <c:v>0.388206018513301</c:v>
                </c:pt>
                <c:pt idx="15151">
                  <c:v>0.38822916665958501</c:v>
                </c:pt>
                <c:pt idx="15152">
                  <c:v>0.38825231481314398</c:v>
                </c:pt>
                <c:pt idx="15153">
                  <c:v>0.388275462959427</c:v>
                </c:pt>
                <c:pt idx="15154">
                  <c:v>0.38831018518249</c:v>
                </c:pt>
                <c:pt idx="15155">
                  <c:v>0.38833333332877401</c:v>
                </c:pt>
                <c:pt idx="15156">
                  <c:v>0.38835648147505702</c:v>
                </c:pt>
                <c:pt idx="15157">
                  <c:v>0.388379629628616</c:v>
                </c:pt>
                <c:pt idx="15158">
                  <c:v>0.38840277777490001</c:v>
                </c:pt>
                <c:pt idx="15159">
                  <c:v>0.38842592592118302</c:v>
                </c:pt>
                <c:pt idx="15160">
                  <c:v>0.38846064814424602</c:v>
                </c:pt>
                <c:pt idx="15161">
                  <c:v>0.38848379629052898</c:v>
                </c:pt>
                <c:pt idx="15162">
                  <c:v>0.38850694444408901</c:v>
                </c:pt>
                <c:pt idx="15163">
                  <c:v>0.38853009259037202</c:v>
                </c:pt>
                <c:pt idx="15164">
                  <c:v>0.38855324073665498</c:v>
                </c:pt>
                <c:pt idx="15165">
                  <c:v>0.38857638888293899</c:v>
                </c:pt>
                <c:pt idx="15166">
                  <c:v>0.38861111110600199</c:v>
                </c:pt>
                <c:pt idx="15167">
                  <c:v>0.38863425925228501</c:v>
                </c:pt>
                <c:pt idx="15168">
                  <c:v>0.38865740740584398</c:v>
                </c:pt>
                <c:pt idx="15169">
                  <c:v>0.38868055555212799</c:v>
                </c:pt>
                <c:pt idx="15170">
                  <c:v>0.38870370369841101</c:v>
                </c:pt>
                <c:pt idx="15171">
                  <c:v>0.38873842592147401</c:v>
                </c:pt>
                <c:pt idx="15172">
                  <c:v>0.38876157406775702</c:v>
                </c:pt>
                <c:pt idx="15173">
                  <c:v>0.38878472222131699</c:v>
                </c:pt>
                <c:pt idx="15174">
                  <c:v>0.38880787036760001</c:v>
                </c:pt>
                <c:pt idx="15175">
                  <c:v>0.38883101851388302</c:v>
                </c:pt>
                <c:pt idx="15176">
                  <c:v>0.38886574073694602</c:v>
                </c:pt>
                <c:pt idx="15177">
                  <c:v>0.38888888888322998</c:v>
                </c:pt>
                <c:pt idx="15178">
                  <c:v>0.388912037036789</c:v>
                </c:pt>
                <c:pt idx="15179">
                  <c:v>0.38893518518307202</c:v>
                </c:pt>
                <c:pt idx="15180">
                  <c:v>0.38895833332935598</c:v>
                </c:pt>
                <c:pt idx="15181">
                  <c:v>0.38898148147563899</c:v>
                </c:pt>
                <c:pt idx="15182">
                  <c:v>0.38901620369870199</c:v>
                </c:pt>
                <c:pt idx="15183">
                  <c:v>0.389039351844985</c:v>
                </c:pt>
                <c:pt idx="15184">
                  <c:v>0.38906249999854498</c:v>
                </c:pt>
                <c:pt idx="15185">
                  <c:v>0.38908564814482799</c:v>
                </c:pt>
                <c:pt idx="15186">
                  <c:v>0.389108796291111</c:v>
                </c:pt>
                <c:pt idx="15187">
                  <c:v>0.38913194443739502</c:v>
                </c:pt>
                <c:pt idx="15188">
                  <c:v>0.38916666666045802</c:v>
                </c:pt>
                <c:pt idx="15189">
                  <c:v>0.38918981481401699</c:v>
                </c:pt>
                <c:pt idx="15190">
                  <c:v>0.389212962960301</c:v>
                </c:pt>
                <c:pt idx="15191">
                  <c:v>0.38923611110658402</c:v>
                </c:pt>
                <c:pt idx="15192">
                  <c:v>0.38925925925286697</c:v>
                </c:pt>
                <c:pt idx="15193">
                  <c:v>0.38929398147592997</c:v>
                </c:pt>
                <c:pt idx="15194">
                  <c:v>0.38931712962949</c:v>
                </c:pt>
                <c:pt idx="15195">
                  <c:v>0.38934027777577301</c:v>
                </c:pt>
                <c:pt idx="15196">
                  <c:v>0.38936342592205597</c:v>
                </c:pt>
                <c:pt idx="15197">
                  <c:v>0.38938657406833999</c:v>
                </c:pt>
                <c:pt idx="15198">
                  <c:v>0.38942129629140299</c:v>
                </c:pt>
                <c:pt idx="15199">
                  <c:v>0.389444444437686</c:v>
                </c:pt>
                <c:pt idx="15200">
                  <c:v>0.38946759259124503</c:v>
                </c:pt>
                <c:pt idx="15201">
                  <c:v>0.38949074073752898</c:v>
                </c:pt>
                <c:pt idx="15202">
                  <c:v>0.389513888883812</c:v>
                </c:pt>
                <c:pt idx="15203">
                  <c:v>0.38953703703009501</c:v>
                </c:pt>
                <c:pt idx="15204">
                  <c:v>0.38957175925315801</c:v>
                </c:pt>
                <c:pt idx="15205">
                  <c:v>0.38959490740671798</c:v>
                </c:pt>
                <c:pt idx="15206">
                  <c:v>0.389618055553001</c:v>
                </c:pt>
                <c:pt idx="15207">
                  <c:v>0.38964120369928401</c:v>
                </c:pt>
                <c:pt idx="15208">
                  <c:v>0.38966435184556802</c:v>
                </c:pt>
                <c:pt idx="15209">
                  <c:v>0.38969907406863102</c:v>
                </c:pt>
                <c:pt idx="15210">
                  <c:v>0.38972222222219</c:v>
                </c:pt>
                <c:pt idx="15211">
                  <c:v>0.38974537036847301</c:v>
                </c:pt>
                <c:pt idx="15212">
                  <c:v>0.38976851851475702</c:v>
                </c:pt>
                <c:pt idx="15213">
                  <c:v>0.38979166666103998</c:v>
                </c:pt>
                <c:pt idx="15214">
                  <c:v>0.38982638888410298</c:v>
                </c:pt>
                <c:pt idx="15215">
                  <c:v>0.389849537030386</c:v>
                </c:pt>
                <c:pt idx="15216">
                  <c:v>0.38987268518394602</c:v>
                </c:pt>
                <c:pt idx="15217">
                  <c:v>0.38989583333022898</c:v>
                </c:pt>
                <c:pt idx="15218">
                  <c:v>0.38991898147651199</c:v>
                </c:pt>
                <c:pt idx="15219">
                  <c:v>0.38994212962279601</c:v>
                </c:pt>
                <c:pt idx="15220">
                  <c:v>0.38997685184585901</c:v>
                </c:pt>
                <c:pt idx="15221">
                  <c:v>0.38999999999941798</c:v>
                </c:pt>
                <c:pt idx="15222">
                  <c:v>0.39002314814570099</c:v>
                </c:pt>
                <c:pt idx="15223">
                  <c:v>0.39004629629198501</c:v>
                </c:pt>
                <c:pt idx="15224">
                  <c:v>0.39006944443826802</c:v>
                </c:pt>
                <c:pt idx="15225">
                  <c:v>0.39010416666133102</c:v>
                </c:pt>
                <c:pt idx="15226">
                  <c:v>0.39012731481488999</c:v>
                </c:pt>
                <c:pt idx="15227">
                  <c:v>0.390150462961174</c:v>
                </c:pt>
                <c:pt idx="15228">
                  <c:v>0.39017361110745702</c:v>
                </c:pt>
                <c:pt idx="15229">
                  <c:v>0.39019675925373998</c:v>
                </c:pt>
                <c:pt idx="15230">
                  <c:v>0.3902199074073</c:v>
                </c:pt>
                <c:pt idx="15231">
                  <c:v>0.39025462962308699</c:v>
                </c:pt>
                <c:pt idx="15232">
                  <c:v>0.39027777777664602</c:v>
                </c:pt>
                <c:pt idx="15233">
                  <c:v>0.39030092592292898</c:v>
                </c:pt>
                <c:pt idx="15234">
                  <c:v>0.39032407406921299</c:v>
                </c:pt>
                <c:pt idx="15235">
                  <c:v>0.390347222215496</c:v>
                </c:pt>
                <c:pt idx="15236">
                  <c:v>0.390381944438559</c:v>
                </c:pt>
                <c:pt idx="15237">
                  <c:v>0.39040509259211797</c:v>
                </c:pt>
                <c:pt idx="15238">
                  <c:v>0.39042824073840199</c:v>
                </c:pt>
                <c:pt idx="15239">
                  <c:v>0.390451388884685</c:v>
                </c:pt>
                <c:pt idx="15240">
                  <c:v>0.39047453703096802</c:v>
                </c:pt>
                <c:pt idx="15241">
                  <c:v>0.39050925925403102</c:v>
                </c:pt>
                <c:pt idx="15242">
                  <c:v>0.39053240740031497</c:v>
                </c:pt>
                <c:pt idx="15243">
                  <c:v>0.390555555553874</c:v>
                </c:pt>
                <c:pt idx="15244">
                  <c:v>0.39057870370015701</c:v>
                </c:pt>
                <c:pt idx="15245">
                  <c:v>0.39060185184644097</c:v>
                </c:pt>
                <c:pt idx="15246">
                  <c:v>0.390625</c:v>
                </c:pt>
                <c:pt idx="15247">
                  <c:v>0.39065972221578699</c:v>
                </c:pt>
                <c:pt idx="15248">
                  <c:v>0.39068287036934601</c:v>
                </c:pt>
                <c:pt idx="15249">
                  <c:v>0.39070601851563003</c:v>
                </c:pt>
                <c:pt idx="15250">
                  <c:v>0.39072916666191299</c:v>
                </c:pt>
                <c:pt idx="15251">
                  <c:v>0.390752314808196</c:v>
                </c:pt>
                <c:pt idx="15252">
                  <c:v>0.39077546296175603</c:v>
                </c:pt>
                <c:pt idx="15253">
                  <c:v>0.39081018518481903</c:v>
                </c:pt>
                <c:pt idx="15254">
                  <c:v>0.39083333333110198</c:v>
                </c:pt>
                <c:pt idx="15255">
                  <c:v>0.390856481477385</c:v>
                </c:pt>
                <c:pt idx="15256">
                  <c:v>0.39087962962366901</c:v>
                </c:pt>
                <c:pt idx="15257">
                  <c:v>0.39090277777722798</c:v>
                </c:pt>
                <c:pt idx="15258">
                  <c:v>0.39093749999301503</c:v>
                </c:pt>
                <c:pt idx="15259">
                  <c:v>0.390960648146574</c:v>
                </c:pt>
                <c:pt idx="15260">
                  <c:v>0.39098379629285801</c:v>
                </c:pt>
                <c:pt idx="15261">
                  <c:v>0.39100694443914102</c:v>
                </c:pt>
                <c:pt idx="15262">
                  <c:v>0.39103009258542398</c:v>
                </c:pt>
                <c:pt idx="15263">
                  <c:v>0.39106481480848698</c:v>
                </c:pt>
                <c:pt idx="15264">
                  <c:v>0.39108796296204701</c:v>
                </c:pt>
                <c:pt idx="15265">
                  <c:v>0.39111111110833002</c:v>
                </c:pt>
                <c:pt idx="15266">
                  <c:v>0.39113425925461298</c:v>
                </c:pt>
                <c:pt idx="15267">
                  <c:v>0.39115740740089699</c:v>
                </c:pt>
                <c:pt idx="15268">
                  <c:v>0.39118055555445602</c:v>
                </c:pt>
                <c:pt idx="15269">
                  <c:v>0.39121527777751902</c:v>
                </c:pt>
                <c:pt idx="15270">
                  <c:v>0.39123842592380198</c:v>
                </c:pt>
                <c:pt idx="15271">
                  <c:v>0.39126157407008599</c:v>
                </c:pt>
                <c:pt idx="15272">
                  <c:v>0.39128472221636901</c:v>
                </c:pt>
                <c:pt idx="15273">
                  <c:v>0.39130787036992798</c:v>
                </c:pt>
                <c:pt idx="15274">
                  <c:v>0.39133101851621199</c:v>
                </c:pt>
                <c:pt idx="15275">
                  <c:v>0.39136574073927499</c:v>
                </c:pt>
                <c:pt idx="15276">
                  <c:v>0.39138888888555801</c:v>
                </c:pt>
                <c:pt idx="15277">
                  <c:v>0.39141203703184202</c:v>
                </c:pt>
                <c:pt idx="15278">
                  <c:v>0.39143518517812498</c:v>
                </c:pt>
                <c:pt idx="15279">
                  <c:v>0.39145833333168401</c:v>
                </c:pt>
                <c:pt idx="15280">
                  <c:v>0.391493055554747</c:v>
                </c:pt>
                <c:pt idx="15281">
                  <c:v>0.39151620370103002</c:v>
                </c:pt>
                <c:pt idx="15282">
                  <c:v>0.39153935184731398</c:v>
                </c:pt>
                <c:pt idx="15283">
                  <c:v>0.39156249999359699</c:v>
                </c:pt>
                <c:pt idx="15284">
                  <c:v>0.39158564814715602</c:v>
                </c:pt>
                <c:pt idx="15285">
                  <c:v>0.39162037037022002</c:v>
                </c:pt>
                <c:pt idx="15286">
                  <c:v>0.39164351851650298</c:v>
                </c:pt>
                <c:pt idx="15287">
                  <c:v>0.39166666666278599</c:v>
                </c:pt>
                <c:pt idx="15288">
                  <c:v>0.39168981480907</c:v>
                </c:pt>
                <c:pt idx="15289">
                  <c:v>0.39171296296262897</c:v>
                </c:pt>
                <c:pt idx="15290">
                  <c:v>0.39174768517841602</c:v>
                </c:pt>
                <c:pt idx="15291">
                  <c:v>0.39177083333197499</c:v>
                </c:pt>
                <c:pt idx="15292">
                  <c:v>0.391793981478258</c:v>
                </c:pt>
                <c:pt idx="15293">
                  <c:v>0.39181712962454202</c:v>
                </c:pt>
                <c:pt idx="15294">
                  <c:v>0.39184027777082497</c:v>
                </c:pt>
                <c:pt idx="15295">
                  <c:v>0.39187499999388797</c:v>
                </c:pt>
                <c:pt idx="15296">
                  <c:v>0.391898148147448</c:v>
                </c:pt>
                <c:pt idx="15297">
                  <c:v>0.39192129629373101</c:v>
                </c:pt>
                <c:pt idx="15298">
                  <c:v>0.39194444444001397</c:v>
                </c:pt>
                <c:pt idx="15299">
                  <c:v>0.39196759258629799</c:v>
                </c:pt>
                <c:pt idx="15300">
                  <c:v>0.39200231480936099</c:v>
                </c:pt>
                <c:pt idx="15301">
                  <c:v>0.39202546296292001</c:v>
                </c:pt>
                <c:pt idx="15302">
                  <c:v>0.39204861110920303</c:v>
                </c:pt>
                <c:pt idx="15303">
                  <c:v>0.39207175925548698</c:v>
                </c:pt>
                <c:pt idx="15304">
                  <c:v>0.39209490740177</c:v>
                </c:pt>
                <c:pt idx="15305">
                  <c:v>0.392129629624833</c:v>
                </c:pt>
                <c:pt idx="15306">
                  <c:v>0.39215277777111601</c:v>
                </c:pt>
                <c:pt idx="15307">
                  <c:v>0.39217592592467598</c:v>
                </c:pt>
                <c:pt idx="15308">
                  <c:v>0.392199074070959</c:v>
                </c:pt>
                <c:pt idx="15309">
                  <c:v>0.39222222221724201</c:v>
                </c:pt>
                <c:pt idx="15310">
                  <c:v>0.39224537036352602</c:v>
                </c:pt>
                <c:pt idx="15311">
                  <c:v>0.39228009258658902</c:v>
                </c:pt>
                <c:pt idx="15312">
                  <c:v>0.392303240740148</c:v>
                </c:pt>
                <c:pt idx="15313">
                  <c:v>0.39232638888643101</c:v>
                </c:pt>
                <c:pt idx="15314">
                  <c:v>0.39234953703271502</c:v>
                </c:pt>
                <c:pt idx="15315">
                  <c:v>0.39237268517899798</c:v>
                </c:pt>
                <c:pt idx="15316">
                  <c:v>0.39240740740206098</c:v>
                </c:pt>
                <c:pt idx="15317">
                  <c:v>0.39243055555562001</c:v>
                </c:pt>
                <c:pt idx="15318">
                  <c:v>0.39245370370190402</c:v>
                </c:pt>
                <c:pt idx="15319">
                  <c:v>0.39247685184818698</c:v>
                </c:pt>
                <c:pt idx="15320">
                  <c:v>0.39249999999446999</c:v>
                </c:pt>
                <c:pt idx="15321">
                  <c:v>0.39252314814803002</c:v>
                </c:pt>
                <c:pt idx="15322">
                  <c:v>0.39255787036381701</c:v>
                </c:pt>
                <c:pt idx="15323">
                  <c:v>0.39258101851737598</c:v>
                </c:pt>
                <c:pt idx="15324">
                  <c:v>0.39260416666365899</c:v>
                </c:pt>
                <c:pt idx="15325">
                  <c:v>0.39262731480994301</c:v>
                </c:pt>
                <c:pt idx="15326">
                  <c:v>0.39265046295622602</c:v>
                </c:pt>
                <c:pt idx="15327">
                  <c:v>0.39268518517928902</c:v>
                </c:pt>
                <c:pt idx="15328">
                  <c:v>0.39270833333284799</c:v>
                </c:pt>
                <c:pt idx="15329">
                  <c:v>0.39273148147913201</c:v>
                </c:pt>
                <c:pt idx="15330">
                  <c:v>0.39275462962541502</c:v>
                </c:pt>
                <c:pt idx="15331">
                  <c:v>0.39277777777169798</c:v>
                </c:pt>
                <c:pt idx="15332">
                  <c:v>0.39281249999476098</c:v>
                </c:pt>
                <c:pt idx="15333">
                  <c:v>0.39283564814104499</c:v>
                </c:pt>
                <c:pt idx="15334">
                  <c:v>0.39285879629460402</c:v>
                </c:pt>
                <c:pt idx="15335">
                  <c:v>0.39288194444088698</c:v>
                </c:pt>
                <c:pt idx="15336">
                  <c:v>0.39290509258717099</c:v>
                </c:pt>
                <c:pt idx="15337">
                  <c:v>0.39293981481023399</c:v>
                </c:pt>
                <c:pt idx="15338">
                  <c:v>0.392962962956517</c:v>
                </c:pt>
                <c:pt idx="15339">
                  <c:v>0.39298611111007598</c:v>
                </c:pt>
                <c:pt idx="15340">
                  <c:v>0.39300925925635999</c:v>
                </c:pt>
                <c:pt idx="15341">
                  <c:v>0.393032407402643</c:v>
                </c:pt>
                <c:pt idx="15342">
                  <c:v>0.393067129625706</c:v>
                </c:pt>
                <c:pt idx="15343">
                  <c:v>0.39309027777198902</c:v>
                </c:pt>
                <c:pt idx="15344">
                  <c:v>0.39311342592554899</c:v>
                </c:pt>
                <c:pt idx="15345">
                  <c:v>0.393136574071832</c:v>
                </c:pt>
                <c:pt idx="15346">
                  <c:v>0.39315972221811502</c:v>
                </c:pt>
                <c:pt idx="15347">
                  <c:v>0.39318287036439897</c:v>
                </c:pt>
                <c:pt idx="15348">
                  <c:v>0.39321759258746197</c:v>
                </c:pt>
                <c:pt idx="15349">
                  <c:v>0.39324074073374499</c:v>
                </c:pt>
                <c:pt idx="15350">
                  <c:v>0.39326388888730401</c:v>
                </c:pt>
                <c:pt idx="15351">
                  <c:v>0.39328703703358803</c:v>
                </c:pt>
                <c:pt idx="15352">
                  <c:v>0.39331018517987099</c:v>
                </c:pt>
                <c:pt idx="15353">
                  <c:v>0.39334490740293399</c:v>
                </c:pt>
                <c:pt idx="15354">
                  <c:v>0.393368055549217</c:v>
                </c:pt>
                <c:pt idx="15355">
                  <c:v>0.39339120370277703</c:v>
                </c:pt>
                <c:pt idx="15356">
                  <c:v>0.39341435184905998</c:v>
                </c:pt>
                <c:pt idx="15357">
                  <c:v>0.393437499995343</c:v>
                </c:pt>
                <c:pt idx="15358">
                  <c:v>0.393472222218406</c:v>
                </c:pt>
                <c:pt idx="15359">
                  <c:v>0.39349537036469001</c:v>
                </c:pt>
                <c:pt idx="15360">
                  <c:v>0.39351851851824898</c:v>
                </c:pt>
                <c:pt idx="15361">
                  <c:v>0.393541666664532</c:v>
                </c:pt>
                <c:pt idx="15362">
                  <c:v>0.39356481481081601</c:v>
                </c:pt>
                <c:pt idx="15363">
                  <c:v>0.39358796295709902</c:v>
                </c:pt>
                <c:pt idx="15364">
                  <c:v>0.39362268518016202</c:v>
                </c:pt>
                <c:pt idx="15365">
                  <c:v>0.39364583332644498</c:v>
                </c:pt>
                <c:pt idx="15366">
                  <c:v>0.39366898148000501</c:v>
                </c:pt>
                <c:pt idx="15367">
                  <c:v>0.39369212962628802</c:v>
                </c:pt>
                <c:pt idx="15368">
                  <c:v>0.39372685184935102</c:v>
                </c:pt>
                <c:pt idx="15369">
                  <c:v>0.39374999999563398</c:v>
                </c:pt>
                <c:pt idx="15370">
                  <c:v>0.39377314814191799</c:v>
                </c:pt>
                <c:pt idx="15371">
                  <c:v>0.39379629629547702</c:v>
                </c:pt>
                <c:pt idx="15372">
                  <c:v>0.39381944444175998</c:v>
                </c:pt>
                <c:pt idx="15373">
                  <c:v>0.39384259258804399</c:v>
                </c:pt>
                <c:pt idx="15374">
                  <c:v>0.39387731481110699</c:v>
                </c:pt>
                <c:pt idx="15375">
                  <c:v>0.39390046295739001</c:v>
                </c:pt>
                <c:pt idx="15376">
                  <c:v>0.39392361111094898</c:v>
                </c:pt>
                <c:pt idx="15377">
                  <c:v>0.39394675925723299</c:v>
                </c:pt>
                <c:pt idx="15378">
                  <c:v>0.39396990740351601</c:v>
                </c:pt>
                <c:pt idx="15379">
                  <c:v>0.39400462962657901</c:v>
                </c:pt>
                <c:pt idx="15380">
                  <c:v>0.39402777777286302</c:v>
                </c:pt>
                <c:pt idx="15381">
                  <c:v>0.39405092591914598</c:v>
                </c:pt>
                <c:pt idx="15382">
                  <c:v>0.39407407407270501</c:v>
                </c:pt>
                <c:pt idx="15383">
                  <c:v>0.39409722221898802</c:v>
                </c:pt>
                <c:pt idx="15384">
                  <c:v>0.39413194444205102</c:v>
                </c:pt>
                <c:pt idx="15385">
                  <c:v>0.39415509258833498</c:v>
                </c:pt>
                <c:pt idx="15386">
                  <c:v>0.39417824073461799</c:v>
                </c:pt>
                <c:pt idx="15387">
                  <c:v>0.39420138888817702</c:v>
                </c:pt>
                <c:pt idx="15388">
                  <c:v>0.39422453703446098</c:v>
                </c:pt>
                <c:pt idx="15389">
                  <c:v>0.39425925925752398</c:v>
                </c:pt>
                <c:pt idx="15390">
                  <c:v>0.39428240740380699</c:v>
                </c:pt>
                <c:pt idx="15391">
                  <c:v>0.39430555555009</c:v>
                </c:pt>
                <c:pt idx="15392">
                  <c:v>0.39432870370364997</c:v>
                </c:pt>
                <c:pt idx="15393">
                  <c:v>0.39435185184993299</c:v>
                </c:pt>
                <c:pt idx="15394">
                  <c:v>0.39438657407299599</c:v>
                </c:pt>
                <c:pt idx="15395">
                  <c:v>0.39440972221928</c:v>
                </c:pt>
                <c:pt idx="15396">
                  <c:v>0.39443287036556302</c:v>
                </c:pt>
                <c:pt idx="15397">
                  <c:v>0.39445601851184597</c:v>
                </c:pt>
                <c:pt idx="15398">
                  <c:v>0.394479166665406</c:v>
                </c:pt>
                <c:pt idx="15399">
                  <c:v>0.394513888888469</c:v>
                </c:pt>
                <c:pt idx="15400">
                  <c:v>0.39453703703475201</c:v>
                </c:pt>
                <c:pt idx="15401">
                  <c:v>0.39456018518103497</c:v>
                </c:pt>
                <c:pt idx="15402">
                  <c:v>0.39458333332731899</c:v>
                </c:pt>
                <c:pt idx="15403">
                  <c:v>0.39460648148087801</c:v>
                </c:pt>
                <c:pt idx="15404">
                  <c:v>0.394641203696665</c:v>
                </c:pt>
                <c:pt idx="15405">
                  <c:v>0.39466435185022403</c:v>
                </c:pt>
                <c:pt idx="15406">
                  <c:v>0.39468749999650798</c:v>
                </c:pt>
                <c:pt idx="15407">
                  <c:v>0.394710648142791</c:v>
                </c:pt>
                <c:pt idx="15408">
                  <c:v>0.39473379629635003</c:v>
                </c:pt>
                <c:pt idx="15409">
                  <c:v>0.39476851851213701</c:v>
                </c:pt>
                <c:pt idx="15410">
                  <c:v>0.39479166666569698</c:v>
                </c:pt>
                <c:pt idx="15411">
                  <c:v>0.39481481481198</c:v>
                </c:pt>
                <c:pt idx="15412">
                  <c:v>0.39483796295826301</c:v>
                </c:pt>
                <c:pt idx="15413">
                  <c:v>0.39486111110454702</c:v>
                </c:pt>
                <c:pt idx="15414">
                  <c:v>0.394884259258106</c:v>
                </c:pt>
                <c:pt idx="15415">
                  <c:v>0.394918981481169</c:v>
                </c:pt>
                <c:pt idx="15416">
                  <c:v>0.39494212962745201</c:v>
                </c:pt>
                <c:pt idx="15417">
                  <c:v>0.39496527777373602</c:v>
                </c:pt>
                <c:pt idx="15418">
                  <c:v>0.39498842592001898</c:v>
                </c:pt>
                <c:pt idx="15419">
                  <c:v>0.39501157407357801</c:v>
                </c:pt>
                <c:pt idx="15420">
                  <c:v>0.395046296289365</c:v>
                </c:pt>
                <c:pt idx="15421">
                  <c:v>0.39506944444292502</c:v>
                </c:pt>
                <c:pt idx="15422">
                  <c:v>0.39509259258920798</c:v>
                </c:pt>
                <c:pt idx="15423">
                  <c:v>0.39511574073549099</c:v>
                </c:pt>
                <c:pt idx="15424">
                  <c:v>0.39513888888177501</c:v>
                </c:pt>
                <c:pt idx="15425">
                  <c:v>0.39516203703533398</c:v>
                </c:pt>
                <c:pt idx="15426">
                  <c:v>0.39519675925839698</c:v>
                </c:pt>
                <c:pt idx="15427">
                  <c:v>0.39521990740467999</c:v>
                </c:pt>
                <c:pt idx="15428">
                  <c:v>0.39524305555096401</c:v>
                </c:pt>
                <c:pt idx="15429">
                  <c:v>0.39526620369724702</c:v>
                </c:pt>
                <c:pt idx="15430">
                  <c:v>0.39528935185080599</c:v>
                </c:pt>
                <c:pt idx="15431">
                  <c:v>0.39532407407386899</c:v>
                </c:pt>
                <c:pt idx="15432">
                  <c:v>0.39534722222015301</c:v>
                </c:pt>
                <c:pt idx="15433">
                  <c:v>0.39537037036643602</c:v>
                </c:pt>
                <c:pt idx="15434">
                  <c:v>0.39539351851271898</c:v>
                </c:pt>
                <c:pt idx="15435">
                  <c:v>0.395416666666279</c:v>
                </c:pt>
                <c:pt idx="15436">
                  <c:v>0.39543981481256202</c:v>
                </c:pt>
                <c:pt idx="15437">
                  <c:v>0.39547453703562502</c:v>
                </c:pt>
                <c:pt idx="15438">
                  <c:v>0.39549768518190798</c:v>
                </c:pt>
                <c:pt idx="15439">
                  <c:v>0.39552083332819199</c:v>
                </c:pt>
                <c:pt idx="15440">
                  <c:v>0.395543981474475</c:v>
                </c:pt>
                <c:pt idx="15441">
                  <c:v>0.39556712962803398</c:v>
                </c:pt>
                <c:pt idx="15442">
                  <c:v>0.39560185185109698</c:v>
                </c:pt>
                <c:pt idx="15443">
                  <c:v>0.39562499999738099</c:v>
                </c:pt>
                <c:pt idx="15444">
                  <c:v>0.395648148143664</c:v>
                </c:pt>
                <c:pt idx="15445">
                  <c:v>0.39567129628994702</c:v>
                </c:pt>
                <c:pt idx="15446">
                  <c:v>0.39569444444350699</c:v>
                </c:pt>
                <c:pt idx="15447">
                  <c:v>0.39571759258979</c:v>
                </c:pt>
                <c:pt idx="15448">
                  <c:v>0.395752314812853</c:v>
                </c:pt>
                <c:pt idx="15449">
                  <c:v>0.39577546295913602</c:v>
                </c:pt>
                <c:pt idx="15450">
                  <c:v>0.39579861110541997</c:v>
                </c:pt>
                <c:pt idx="15451">
                  <c:v>0.395821759258979</c:v>
                </c:pt>
                <c:pt idx="15452">
                  <c:v>0.39584490740526201</c:v>
                </c:pt>
                <c:pt idx="15453">
                  <c:v>0.39587962962832501</c:v>
                </c:pt>
                <c:pt idx="15454">
                  <c:v>0.39590277777460903</c:v>
                </c:pt>
                <c:pt idx="15455">
                  <c:v>0.39592592592089199</c:v>
                </c:pt>
                <c:pt idx="15456">
                  <c:v>0.395949074067175</c:v>
                </c:pt>
                <c:pt idx="15457">
                  <c:v>0.39597222222073503</c:v>
                </c:pt>
                <c:pt idx="15458">
                  <c:v>0.39600694444379803</c:v>
                </c:pt>
                <c:pt idx="15459">
                  <c:v>0.39603009259008098</c:v>
                </c:pt>
                <c:pt idx="15460">
                  <c:v>0.396053240736364</c:v>
                </c:pt>
                <c:pt idx="15461">
                  <c:v>0.39607638888264801</c:v>
                </c:pt>
                <c:pt idx="15462">
                  <c:v>0.39609953703620698</c:v>
                </c:pt>
                <c:pt idx="15463">
                  <c:v>0.39612268518249</c:v>
                </c:pt>
                <c:pt idx="15464">
                  <c:v>0.396157407405553</c:v>
                </c:pt>
                <c:pt idx="15465">
                  <c:v>0.39618055555183701</c:v>
                </c:pt>
                <c:pt idx="15466">
                  <c:v>0.39620370369812002</c:v>
                </c:pt>
                <c:pt idx="15467">
                  <c:v>0.396226851851679</c:v>
                </c:pt>
                <c:pt idx="15468">
                  <c:v>0.39624999999796301</c:v>
                </c:pt>
                <c:pt idx="15469">
                  <c:v>0.39627314814424602</c:v>
                </c:pt>
                <c:pt idx="15470">
                  <c:v>0.39630787036730902</c:v>
                </c:pt>
                <c:pt idx="15471">
                  <c:v>0.39633101851359198</c:v>
                </c:pt>
                <c:pt idx="15472">
                  <c:v>0.39635416665987599</c:v>
                </c:pt>
                <c:pt idx="15473">
                  <c:v>0.39637731481343502</c:v>
                </c:pt>
                <c:pt idx="15474">
                  <c:v>0.39640046295971798</c:v>
                </c:pt>
                <c:pt idx="15475">
                  <c:v>0.39643518518278098</c:v>
                </c:pt>
                <c:pt idx="15476">
                  <c:v>0.39645833332906499</c:v>
                </c:pt>
                <c:pt idx="15477">
                  <c:v>0.39648148147534801</c:v>
                </c:pt>
                <c:pt idx="15478">
                  <c:v>0.39650462962890698</c:v>
                </c:pt>
                <c:pt idx="15479">
                  <c:v>0.39652777777519099</c:v>
                </c:pt>
                <c:pt idx="15480">
                  <c:v>0.39656249999825399</c:v>
                </c:pt>
                <c:pt idx="15481">
                  <c:v>0.39658564814453701</c:v>
                </c:pt>
                <c:pt idx="15482">
                  <c:v>0.39660879629082102</c:v>
                </c:pt>
                <c:pt idx="15483">
                  <c:v>0.39663194444437999</c:v>
                </c:pt>
                <c:pt idx="15484">
                  <c:v>0.39665509259066301</c:v>
                </c:pt>
                <c:pt idx="15485">
                  <c:v>0.396689814813726</c:v>
                </c:pt>
                <c:pt idx="15486">
                  <c:v>0.39671296296001002</c:v>
                </c:pt>
                <c:pt idx="15487">
                  <c:v>0.39673611110629298</c:v>
                </c:pt>
                <c:pt idx="15488">
                  <c:v>0.39675925925257599</c:v>
                </c:pt>
                <c:pt idx="15489">
                  <c:v>0.39678240740613502</c:v>
                </c:pt>
                <c:pt idx="15490">
                  <c:v>0.39681712962919802</c:v>
                </c:pt>
                <c:pt idx="15491">
                  <c:v>0.39684027777548198</c:v>
                </c:pt>
                <c:pt idx="15492">
                  <c:v>0.39686342592176499</c:v>
                </c:pt>
                <c:pt idx="15493">
                  <c:v>0.396886574068049</c:v>
                </c:pt>
                <c:pt idx="15494">
                  <c:v>0.39690972222160797</c:v>
                </c:pt>
                <c:pt idx="15495">
                  <c:v>0.39693287036789099</c:v>
                </c:pt>
                <c:pt idx="15496">
                  <c:v>0.39696759259095399</c:v>
                </c:pt>
                <c:pt idx="15497">
                  <c:v>0.396990740737237</c:v>
                </c:pt>
                <c:pt idx="15498">
                  <c:v>0.39701388888352102</c:v>
                </c:pt>
                <c:pt idx="15499">
                  <c:v>0.39703703703707999</c:v>
                </c:pt>
                <c:pt idx="15500">
                  <c:v>0.397060185183364</c:v>
                </c:pt>
                <c:pt idx="15501">
                  <c:v>0.397094907406426</c:v>
                </c:pt>
                <c:pt idx="15502">
                  <c:v>0.39711805555271001</c:v>
                </c:pt>
                <c:pt idx="15503">
                  <c:v>0.39714120369899297</c:v>
                </c:pt>
                <c:pt idx="15504">
                  <c:v>0.39716435184527699</c:v>
                </c:pt>
                <c:pt idx="15505">
                  <c:v>0.39718749999883601</c:v>
                </c:pt>
                <c:pt idx="15506">
                  <c:v>0.39722222222189901</c:v>
                </c:pt>
                <c:pt idx="15507">
                  <c:v>0.39724537036818203</c:v>
                </c:pt>
                <c:pt idx="15508">
                  <c:v>0.39726851851446598</c:v>
                </c:pt>
                <c:pt idx="15509">
                  <c:v>0.397291666660749</c:v>
                </c:pt>
                <c:pt idx="15510">
                  <c:v>0.39731481481430803</c:v>
                </c:pt>
                <c:pt idx="15511">
                  <c:v>0.39733796296059198</c:v>
                </c:pt>
                <c:pt idx="15512">
                  <c:v>0.39737268518365498</c:v>
                </c:pt>
                <c:pt idx="15513">
                  <c:v>0.397395833329938</c:v>
                </c:pt>
                <c:pt idx="15514">
                  <c:v>0.39741898147622101</c:v>
                </c:pt>
                <c:pt idx="15515">
                  <c:v>0.39744212962250502</c:v>
                </c:pt>
                <c:pt idx="15516">
                  <c:v>0.397465277776064</c:v>
                </c:pt>
                <c:pt idx="15517">
                  <c:v>0.397499999999127</c:v>
                </c:pt>
                <c:pt idx="15518">
                  <c:v>0.39752314814541001</c:v>
                </c:pt>
                <c:pt idx="15519">
                  <c:v>0.39754629629169402</c:v>
                </c:pt>
                <c:pt idx="15520">
                  <c:v>0.39756944443797698</c:v>
                </c:pt>
                <c:pt idx="15521">
                  <c:v>0.39759259259153601</c:v>
                </c:pt>
                <c:pt idx="15522">
                  <c:v>0.39762731481459901</c:v>
                </c:pt>
                <c:pt idx="15523">
                  <c:v>0.39765046296088302</c:v>
                </c:pt>
                <c:pt idx="15524">
                  <c:v>0.39767361110716598</c:v>
                </c:pt>
                <c:pt idx="15525">
                  <c:v>0.39769675925344899</c:v>
                </c:pt>
                <c:pt idx="15526">
                  <c:v>0.39771990740700902</c:v>
                </c:pt>
                <c:pt idx="15527">
                  <c:v>0.39775462962279601</c:v>
                </c:pt>
                <c:pt idx="15528">
                  <c:v>0.39777777777635498</c:v>
                </c:pt>
                <c:pt idx="15529">
                  <c:v>0.39780092592263799</c:v>
                </c:pt>
                <c:pt idx="15530">
                  <c:v>0.39782407406892201</c:v>
                </c:pt>
                <c:pt idx="15531">
                  <c:v>0.39784722221520502</c:v>
                </c:pt>
                <c:pt idx="15532">
                  <c:v>0.39787037036876399</c:v>
                </c:pt>
                <c:pt idx="15533">
                  <c:v>0.39790509259182699</c:v>
                </c:pt>
                <c:pt idx="15534">
                  <c:v>0.39792824073811101</c:v>
                </c:pt>
                <c:pt idx="15535">
                  <c:v>0.39795138888439402</c:v>
                </c:pt>
                <c:pt idx="15536">
                  <c:v>0.39797453703067698</c:v>
                </c:pt>
                <c:pt idx="15537">
                  <c:v>0.397997685184237</c:v>
                </c:pt>
                <c:pt idx="15538">
                  <c:v>0.3980324074073</c:v>
                </c:pt>
                <c:pt idx="15539">
                  <c:v>0.39805555555358302</c:v>
                </c:pt>
                <c:pt idx="15540">
                  <c:v>0.39807870369986598</c:v>
                </c:pt>
                <c:pt idx="15541">
                  <c:v>0.39810185184614999</c:v>
                </c:pt>
                <c:pt idx="15542">
                  <c:v>0.39812499999970902</c:v>
                </c:pt>
                <c:pt idx="15543">
                  <c:v>0.398159722215496</c:v>
                </c:pt>
                <c:pt idx="15544">
                  <c:v>0.39818287036905498</c:v>
                </c:pt>
                <c:pt idx="15545">
                  <c:v>0.39820601851533899</c:v>
                </c:pt>
                <c:pt idx="15546">
                  <c:v>0.398229166661622</c:v>
                </c:pt>
                <c:pt idx="15547">
                  <c:v>0.39825231480790502</c:v>
                </c:pt>
                <c:pt idx="15548">
                  <c:v>0.39828703703096802</c:v>
                </c:pt>
                <c:pt idx="15549">
                  <c:v>0.39831018518452799</c:v>
                </c:pt>
                <c:pt idx="15550">
                  <c:v>0.398333333330811</c:v>
                </c:pt>
                <c:pt idx="15551">
                  <c:v>0.39835648147709402</c:v>
                </c:pt>
                <c:pt idx="15552">
                  <c:v>0.39837962962337797</c:v>
                </c:pt>
                <c:pt idx="15553">
                  <c:v>0.39841435184644097</c:v>
                </c:pt>
                <c:pt idx="15554">
                  <c:v>0.3984375</c:v>
                </c:pt>
                <c:pt idx="15555">
                  <c:v>0.39846064814628301</c:v>
                </c:pt>
                <c:pt idx="15556">
                  <c:v>0.39848379629256703</c:v>
                </c:pt>
                <c:pt idx="15557">
                  <c:v>0.39850694443884999</c:v>
                </c:pt>
                <c:pt idx="15558">
                  <c:v>0.39853009259240901</c:v>
                </c:pt>
                <c:pt idx="15559">
                  <c:v>0.398564814808196</c:v>
                </c:pt>
                <c:pt idx="15560">
                  <c:v>0.39858796296175603</c:v>
                </c:pt>
                <c:pt idx="15561">
                  <c:v>0.39861111110803898</c:v>
                </c:pt>
                <c:pt idx="15562">
                  <c:v>0.398634259254322</c:v>
                </c:pt>
                <c:pt idx="15563">
                  <c:v>0.398668981477385</c:v>
                </c:pt>
                <c:pt idx="15564">
                  <c:v>0.39869212962366901</c:v>
                </c:pt>
                <c:pt idx="15565">
                  <c:v>0.39871527777722798</c:v>
                </c:pt>
                <c:pt idx="15566">
                  <c:v>0.398738425923511</c:v>
                </c:pt>
                <c:pt idx="15567">
                  <c:v>0.39876157406979501</c:v>
                </c:pt>
                <c:pt idx="15568">
                  <c:v>0.39879629629285801</c:v>
                </c:pt>
                <c:pt idx="15569">
                  <c:v>0.39881944443914102</c:v>
                </c:pt>
                <c:pt idx="15570">
                  <c:v>0.39884259258542398</c:v>
                </c:pt>
                <c:pt idx="15571">
                  <c:v>0.39886574073898401</c:v>
                </c:pt>
                <c:pt idx="15572">
                  <c:v>0.39888888888526702</c:v>
                </c:pt>
                <c:pt idx="15573">
                  <c:v>0.39892361110833002</c:v>
                </c:pt>
                <c:pt idx="15574">
                  <c:v>0.39894675925461398</c:v>
                </c:pt>
                <c:pt idx="15575">
                  <c:v>0.39896990740089699</c:v>
                </c:pt>
                <c:pt idx="15576">
                  <c:v>0.39899305555445602</c:v>
                </c:pt>
                <c:pt idx="15577">
                  <c:v>0.39901620370073898</c:v>
                </c:pt>
                <c:pt idx="15578">
                  <c:v>0.39905092592380198</c:v>
                </c:pt>
                <c:pt idx="15579">
                  <c:v>0.39907407407008599</c:v>
                </c:pt>
                <c:pt idx="15580">
                  <c:v>0.39909722221636901</c:v>
                </c:pt>
                <c:pt idx="15581">
                  <c:v>0.39912037036992798</c:v>
                </c:pt>
                <c:pt idx="15582">
                  <c:v>0.39914351851621199</c:v>
                </c:pt>
                <c:pt idx="15583">
                  <c:v>0.39917824073927499</c:v>
                </c:pt>
                <c:pt idx="15584">
                  <c:v>0.39920138888555801</c:v>
                </c:pt>
                <c:pt idx="15585">
                  <c:v>0.39922453703184202</c:v>
                </c:pt>
                <c:pt idx="15586">
                  <c:v>0.39924768517812498</c:v>
                </c:pt>
                <c:pt idx="15587">
                  <c:v>0.39927083333168401</c:v>
                </c:pt>
                <c:pt idx="15588">
                  <c:v>0.399305555554747</c:v>
                </c:pt>
                <c:pt idx="15589">
                  <c:v>0.39932870370103102</c:v>
                </c:pt>
                <c:pt idx="15590">
                  <c:v>0.39935185184731398</c:v>
                </c:pt>
                <c:pt idx="15591">
                  <c:v>0.39937499999359699</c:v>
                </c:pt>
                <c:pt idx="15592">
                  <c:v>0.39940972221665999</c:v>
                </c:pt>
                <c:pt idx="15593">
                  <c:v>0.39943287037022002</c:v>
                </c:pt>
                <c:pt idx="15594">
                  <c:v>0.39945601851650298</c:v>
                </c:pt>
                <c:pt idx="15595">
                  <c:v>0.39947916666278599</c:v>
                </c:pt>
                <c:pt idx="15596">
                  <c:v>0.39950231480907</c:v>
                </c:pt>
                <c:pt idx="15597">
                  <c:v>0.399537037032132</c:v>
                </c:pt>
                <c:pt idx="15598">
                  <c:v>0.39956018517841602</c:v>
                </c:pt>
                <c:pt idx="15599">
                  <c:v>0.39958333333197499</c:v>
                </c:pt>
                <c:pt idx="15600">
                  <c:v>0.399606481478259</c:v>
                </c:pt>
                <c:pt idx="15601">
                  <c:v>0.39962962962454202</c:v>
                </c:pt>
                <c:pt idx="15602">
                  <c:v>0.39965277777082497</c:v>
                </c:pt>
                <c:pt idx="15603">
                  <c:v>0.39968749999388797</c:v>
                </c:pt>
                <c:pt idx="15604">
                  <c:v>0.399710648147448</c:v>
                </c:pt>
                <c:pt idx="15605">
                  <c:v>0.39973379629373101</c:v>
                </c:pt>
                <c:pt idx="15606">
                  <c:v>0.39975694444001397</c:v>
                </c:pt>
                <c:pt idx="15607">
                  <c:v>0.39978009258629799</c:v>
                </c:pt>
                <c:pt idx="15608">
                  <c:v>0.39981481480936099</c:v>
                </c:pt>
                <c:pt idx="15609">
                  <c:v>0.39983796296292001</c:v>
                </c:pt>
                <c:pt idx="15610">
                  <c:v>0.39986111110920303</c:v>
                </c:pt>
                <c:pt idx="15611">
                  <c:v>0.39988425925548698</c:v>
                </c:pt>
                <c:pt idx="15612">
                  <c:v>0.39990740740177</c:v>
                </c:pt>
                <c:pt idx="15613">
                  <c:v>0.399942129624833</c:v>
                </c:pt>
                <c:pt idx="15614">
                  <c:v>0.39996527777111601</c:v>
                </c:pt>
                <c:pt idx="15615">
                  <c:v>0.39998842592467598</c:v>
                </c:pt>
                <c:pt idx="15616">
                  <c:v>0.400011574070959</c:v>
                </c:pt>
                <c:pt idx="15617">
                  <c:v>0.40003472221724201</c:v>
                </c:pt>
                <c:pt idx="15618">
                  <c:v>0.40006944444030501</c:v>
                </c:pt>
                <c:pt idx="15619">
                  <c:v>0.40009259258658902</c:v>
                </c:pt>
                <c:pt idx="15620">
                  <c:v>0.400115740740148</c:v>
                </c:pt>
                <c:pt idx="15621">
                  <c:v>0.40013888888643101</c:v>
                </c:pt>
                <c:pt idx="15622">
                  <c:v>0.40016203703271502</c:v>
                </c:pt>
                <c:pt idx="15623">
                  <c:v>0.40019675925577802</c:v>
                </c:pt>
                <c:pt idx="15624">
                  <c:v>0.40021990740206098</c:v>
                </c:pt>
                <c:pt idx="15625">
                  <c:v>0.40024305555562001</c:v>
                </c:pt>
                <c:pt idx="15626">
                  <c:v>0.40026620370190402</c:v>
                </c:pt>
                <c:pt idx="15627">
                  <c:v>0.40028935184818698</c:v>
                </c:pt>
                <c:pt idx="15628">
                  <c:v>0.40032407407124998</c:v>
                </c:pt>
                <c:pt idx="15629">
                  <c:v>0.40034722221753299</c:v>
                </c:pt>
                <c:pt idx="15630">
                  <c:v>0.40037037036381701</c:v>
                </c:pt>
                <c:pt idx="15631">
                  <c:v>0.40039351851737598</c:v>
                </c:pt>
                <c:pt idx="15632">
                  <c:v>0.40041666666365899</c:v>
                </c:pt>
                <c:pt idx="15633">
                  <c:v>0.40045138888672199</c:v>
                </c:pt>
                <c:pt idx="15634">
                  <c:v>0.40047453703300601</c:v>
                </c:pt>
                <c:pt idx="15635">
                  <c:v>0.40049768517928902</c:v>
                </c:pt>
                <c:pt idx="15636">
                  <c:v>0.40052083333284799</c:v>
                </c:pt>
                <c:pt idx="15637">
                  <c:v>0.40054398147913201</c:v>
                </c:pt>
                <c:pt idx="15638">
                  <c:v>0.400578703702195</c:v>
                </c:pt>
                <c:pt idx="15639">
                  <c:v>0.40060185184847802</c:v>
                </c:pt>
                <c:pt idx="15640">
                  <c:v>0.40062499999476098</c:v>
                </c:pt>
                <c:pt idx="15641">
                  <c:v>0.40064814814104499</c:v>
                </c:pt>
                <c:pt idx="15642">
                  <c:v>0.40067129629460402</c:v>
                </c:pt>
                <c:pt idx="15643">
                  <c:v>0.40070601851766702</c:v>
                </c:pt>
                <c:pt idx="15644">
                  <c:v>0.40072916666394998</c:v>
                </c:pt>
                <c:pt idx="15645">
                  <c:v>0.40075231481023399</c:v>
                </c:pt>
                <c:pt idx="15646">
                  <c:v>0.400775462956517</c:v>
                </c:pt>
                <c:pt idx="15647">
                  <c:v>0.40079861111007598</c:v>
                </c:pt>
                <c:pt idx="15648">
                  <c:v>0.40083333333313897</c:v>
                </c:pt>
                <c:pt idx="15649">
                  <c:v>0.40085648147942299</c:v>
                </c:pt>
                <c:pt idx="15650">
                  <c:v>0.400879629625706</c:v>
                </c:pt>
                <c:pt idx="15651">
                  <c:v>0.40090277777198902</c:v>
                </c:pt>
                <c:pt idx="15652">
                  <c:v>0.40092592592554899</c:v>
                </c:pt>
                <c:pt idx="15653">
                  <c:v>0.40096064814133597</c:v>
                </c:pt>
                <c:pt idx="15654">
                  <c:v>0.400983796294895</c:v>
                </c:pt>
                <c:pt idx="15655">
                  <c:v>0.40100694444117801</c:v>
                </c:pt>
                <c:pt idx="15656">
                  <c:v>0.40103009258746197</c:v>
                </c:pt>
                <c:pt idx="15657">
                  <c:v>0.40106481481052503</c:v>
                </c:pt>
                <c:pt idx="15658">
                  <c:v>0.40108796295680799</c:v>
                </c:pt>
                <c:pt idx="15659">
                  <c:v>0.40111111111036701</c:v>
                </c:pt>
                <c:pt idx="15660">
                  <c:v>0.40113425925665103</c:v>
                </c:pt>
                <c:pt idx="15661">
                  <c:v>0.40115740740293399</c:v>
                </c:pt>
                <c:pt idx="15662">
                  <c:v>0.40119212962599698</c:v>
                </c:pt>
                <c:pt idx="15663">
                  <c:v>0.40121527777228</c:v>
                </c:pt>
                <c:pt idx="15664">
                  <c:v>0.40123842592584003</c:v>
                </c:pt>
                <c:pt idx="15665">
                  <c:v>0.40126157407212298</c:v>
                </c:pt>
                <c:pt idx="15666">
                  <c:v>0.401284722218406</c:v>
                </c:pt>
                <c:pt idx="15667">
                  <c:v>0.401319444441469</c:v>
                </c:pt>
                <c:pt idx="15668">
                  <c:v>0.40134259258775301</c:v>
                </c:pt>
                <c:pt idx="15669">
                  <c:v>0.40136574073403603</c:v>
                </c:pt>
                <c:pt idx="15670">
                  <c:v>0.401388888887595</c:v>
                </c:pt>
                <c:pt idx="15671">
                  <c:v>0.401423611110658</c:v>
                </c:pt>
                <c:pt idx="15672">
                  <c:v>0.40144675925694201</c:v>
                </c:pt>
                <c:pt idx="15673">
                  <c:v>0.40146990740322502</c:v>
                </c:pt>
                <c:pt idx="15674">
                  <c:v>0.40149305554950798</c:v>
                </c:pt>
                <c:pt idx="15675">
                  <c:v>0.40151620370306801</c:v>
                </c:pt>
                <c:pt idx="15676">
                  <c:v>0.401550925918855</c:v>
                </c:pt>
                <c:pt idx="15677">
                  <c:v>0.40157407407241402</c:v>
                </c:pt>
                <c:pt idx="15678">
                  <c:v>0.40159722221869698</c:v>
                </c:pt>
                <c:pt idx="15679">
                  <c:v>0.40162037036498099</c:v>
                </c:pt>
                <c:pt idx="15680">
                  <c:v>0.40165509258804399</c:v>
                </c:pt>
                <c:pt idx="15681">
                  <c:v>0.40167824073432701</c:v>
                </c:pt>
                <c:pt idx="15682">
                  <c:v>0.40170138888788598</c:v>
                </c:pt>
                <c:pt idx="15683">
                  <c:v>0.40172453703416999</c:v>
                </c:pt>
                <c:pt idx="15684">
                  <c:v>0.40174768518045301</c:v>
                </c:pt>
                <c:pt idx="15685">
                  <c:v>0.40177083332673602</c:v>
                </c:pt>
                <c:pt idx="15686">
                  <c:v>0.40180555554979902</c:v>
                </c:pt>
                <c:pt idx="15687">
                  <c:v>0.40182870370335899</c:v>
                </c:pt>
                <c:pt idx="15688">
                  <c:v>0.40185185184964201</c:v>
                </c:pt>
                <c:pt idx="15689">
                  <c:v>0.40187499999592602</c:v>
                </c:pt>
                <c:pt idx="15690">
                  <c:v>0.40189814814220898</c:v>
                </c:pt>
                <c:pt idx="15691">
                  <c:v>0.40193287036527198</c:v>
                </c:pt>
                <c:pt idx="15692">
                  <c:v>0.40195601851155499</c:v>
                </c:pt>
                <c:pt idx="15693">
                  <c:v>0.40197916666511402</c:v>
                </c:pt>
                <c:pt idx="15694">
                  <c:v>0.40200231481139798</c:v>
                </c:pt>
                <c:pt idx="15695">
                  <c:v>0.40202546295768099</c:v>
                </c:pt>
                <c:pt idx="15696">
                  <c:v>0.40206018518074399</c:v>
                </c:pt>
                <c:pt idx="15697">
                  <c:v>0.402083333327028</c:v>
                </c:pt>
                <c:pt idx="15698">
                  <c:v>0.40210648148058697</c:v>
                </c:pt>
                <c:pt idx="15699">
                  <c:v>0.40212962962686999</c:v>
                </c:pt>
                <c:pt idx="15700">
                  <c:v>0.402152777773154</c:v>
                </c:pt>
                <c:pt idx="15701">
                  <c:v>0.402187499996217</c:v>
                </c:pt>
                <c:pt idx="15702">
                  <c:v>0.40221064814250002</c:v>
                </c:pt>
                <c:pt idx="15703">
                  <c:v>0.40223379629605899</c:v>
                </c:pt>
                <c:pt idx="15704">
                  <c:v>0.402256944442342</c:v>
                </c:pt>
                <c:pt idx="15705">
                  <c:v>0.40228009258862601</c:v>
                </c:pt>
                <c:pt idx="15706">
                  <c:v>0.40230324073490897</c:v>
                </c:pt>
                <c:pt idx="15707">
                  <c:v>0.40233796295797197</c:v>
                </c:pt>
                <c:pt idx="15708">
                  <c:v>0.40236111110425599</c:v>
                </c:pt>
                <c:pt idx="15709">
                  <c:v>0.40238425925781501</c:v>
                </c:pt>
                <c:pt idx="15710">
                  <c:v>0.40240740740409803</c:v>
                </c:pt>
                <c:pt idx="15711">
                  <c:v>0.40244212962716103</c:v>
                </c:pt>
                <c:pt idx="15712">
                  <c:v>0.40246527777344498</c:v>
                </c:pt>
                <c:pt idx="15713">
                  <c:v>0.402488425919728</c:v>
                </c:pt>
                <c:pt idx="15714">
                  <c:v>0.40251157407328703</c:v>
                </c:pt>
                <c:pt idx="15715">
                  <c:v>0.40253472221957098</c:v>
                </c:pt>
                <c:pt idx="15716">
                  <c:v>0.402557870365854</c:v>
                </c:pt>
                <c:pt idx="15717">
                  <c:v>0.402592592588917</c:v>
                </c:pt>
                <c:pt idx="15718">
                  <c:v>0.40261574073520001</c:v>
                </c:pt>
                <c:pt idx="15719">
                  <c:v>0.40263888888875998</c:v>
                </c:pt>
                <c:pt idx="15720">
                  <c:v>0.402662037035043</c:v>
                </c:pt>
                <c:pt idx="15721">
                  <c:v>0.40268518518132601</c:v>
                </c:pt>
                <c:pt idx="15722">
                  <c:v>0.40271990740438901</c:v>
                </c:pt>
                <c:pt idx="15723">
                  <c:v>0.40274305555067302</c:v>
                </c:pt>
                <c:pt idx="15724">
                  <c:v>0.40276620369695598</c:v>
                </c:pt>
                <c:pt idx="15725">
                  <c:v>0.40278935185051501</c:v>
                </c:pt>
                <c:pt idx="15726">
                  <c:v>0.40282407407357801</c:v>
                </c:pt>
                <c:pt idx="15727">
                  <c:v>0.40284722221986202</c:v>
                </c:pt>
                <c:pt idx="15728">
                  <c:v>0.40287037036614498</c:v>
                </c:pt>
                <c:pt idx="15729">
                  <c:v>0.40289351851242799</c:v>
                </c:pt>
                <c:pt idx="15730">
                  <c:v>0.40291666666598802</c:v>
                </c:pt>
                <c:pt idx="15731">
                  <c:v>0.40295138888177501</c:v>
                </c:pt>
                <c:pt idx="15732">
                  <c:v>0.40297453703533398</c:v>
                </c:pt>
                <c:pt idx="15733">
                  <c:v>0.40299768518161699</c:v>
                </c:pt>
                <c:pt idx="15734">
                  <c:v>0.40302083332790101</c:v>
                </c:pt>
                <c:pt idx="15735">
                  <c:v>0.40304398148145998</c:v>
                </c:pt>
                <c:pt idx="15736">
                  <c:v>0.40307870369724702</c:v>
                </c:pt>
                <c:pt idx="15737">
                  <c:v>0.40310185185080599</c:v>
                </c:pt>
                <c:pt idx="15738">
                  <c:v>0.40312499999709001</c:v>
                </c:pt>
                <c:pt idx="15739">
                  <c:v>0.40314814814337302</c:v>
                </c:pt>
                <c:pt idx="15740">
                  <c:v>0.40317129628965598</c:v>
                </c:pt>
                <c:pt idx="15741">
                  <c:v>0.40320601851271898</c:v>
                </c:pt>
                <c:pt idx="15742">
                  <c:v>0.403229166666279</c:v>
                </c:pt>
                <c:pt idx="15743">
                  <c:v>0.40325231481256202</c:v>
                </c:pt>
                <c:pt idx="15744">
                  <c:v>0.40327546295884498</c:v>
                </c:pt>
                <c:pt idx="15745">
                  <c:v>0.40329861110512899</c:v>
                </c:pt>
                <c:pt idx="15746">
                  <c:v>0.40333333332819199</c:v>
                </c:pt>
                <c:pt idx="15747">
                  <c:v>0.403356481474475</c:v>
                </c:pt>
                <c:pt idx="15748">
                  <c:v>0.40337962962803398</c:v>
                </c:pt>
                <c:pt idx="15749">
                  <c:v>0.40340277777431799</c:v>
                </c:pt>
                <c:pt idx="15750">
                  <c:v>0.403425925920601</c:v>
                </c:pt>
                <c:pt idx="15751">
                  <c:v>0.403460648143664</c:v>
                </c:pt>
                <c:pt idx="15752">
                  <c:v>0.40348379628994702</c:v>
                </c:pt>
                <c:pt idx="15753">
                  <c:v>0.40350694444350699</c:v>
                </c:pt>
                <c:pt idx="15754">
                  <c:v>0.40353009258979</c:v>
                </c:pt>
                <c:pt idx="15755">
                  <c:v>0.40355324073607302</c:v>
                </c:pt>
                <c:pt idx="15756">
                  <c:v>0.40358796295913602</c:v>
                </c:pt>
                <c:pt idx="15757">
                  <c:v>0.40361111110541997</c:v>
                </c:pt>
                <c:pt idx="15758">
                  <c:v>0.403634259258979</c:v>
                </c:pt>
                <c:pt idx="15759">
                  <c:v>0.40365740740526201</c:v>
                </c:pt>
                <c:pt idx="15760">
                  <c:v>0.40368055555154603</c:v>
                </c:pt>
                <c:pt idx="15761">
                  <c:v>0.40371527777460903</c:v>
                </c:pt>
                <c:pt idx="15762">
                  <c:v>0.40373842592089199</c:v>
                </c:pt>
                <c:pt idx="15763">
                  <c:v>0.403761574067175</c:v>
                </c:pt>
                <c:pt idx="15764">
                  <c:v>0.40378472222073503</c:v>
                </c:pt>
                <c:pt idx="15765">
                  <c:v>0.40380787036701798</c:v>
                </c:pt>
                <c:pt idx="15766">
                  <c:v>0.40384259259008098</c:v>
                </c:pt>
                <c:pt idx="15767">
                  <c:v>0.403865740736364</c:v>
                </c:pt>
                <c:pt idx="15768">
                  <c:v>0.40388888888264801</c:v>
                </c:pt>
                <c:pt idx="15769">
                  <c:v>0.40391203703620698</c:v>
                </c:pt>
                <c:pt idx="15770">
                  <c:v>0.40393518518249</c:v>
                </c:pt>
                <c:pt idx="15771">
                  <c:v>0.403969907405553</c:v>
                </c:pt>
                <c:pt idx="15772">
                  <c:v>0.40399305555183701</c:v>
                </c:pt>
                <c:pt idx="15773">
                  <c:v>0.40401620369812002</c:v>
                </c:pt>
                <c:pt idx="15774">
                  <c:v>0.404039351851679</c:v>
                </c:pt>
                <c:pt idx="15775">
                  <c:v>0.40406249999796301</c:v>
                </c:pt>
                <c:pt idx="15776">
                  <c:v>0.40409722222102601</c:v>
                </c:pt>
                <c:pt idx="15777">
                  <c:v>0.40412037036730902</c:v>
                </c:pt>
                <c:pt idx="15778">
                  <c:v>0.40414351851359198</c:v>
                </c:pt>
                <c:pt idx="15779">
                  <c:v>0.40416666665987599</c:v>
                </c:pt>
                <c:pt idx="15780">
                  <c:v>0.40418981481343502</c:v>
                </c:pt>
                <c:pt idx="15781">
                  <c:v>0.40422453703649802</c:v>
                </c:pt>
                <c:pt idx="15782">
                  <c:v>0.40424768518278098</c:v>
                </c:pt>
                <c:pt idx="15783">
                  <c:v>0.40427083332906499</c:v>
                </c:pt>
                <c:pt idx="15784">
                  <c:v>0.40429398147534801</c:v>
                </c:pt>
                <c:pt idx="15785">
                  <c:v>0.40432870369841101</c:v>
                </c:pt>
                <c:pt idx="15786">
                  <c:v>0.40435185184469402</c:v>
                </c:pt>
                <c:pt idx="15787">
                  <c:v>0.40437499999825399</c:v>
                </c:pt>
                <c:pt idx="15788">
                  <c:v>0.40439814814453701</c:v>
                </c:pt>
                <c:pt idx="15789">
                  <c:v>0.40442129629082002</c:v>
                </c:pt>
                <c:pt idx="15790">
                  <c:v>0.40444444444437999</c:v>
                </c:pt>
                <c:pt idx="15791">
                  <c:v>0.40447916666016698</c:v>
                </c:pt>
                <c:pt idx="15792">
                  <c:v>0.404502314813726</c:v>
                </c:pt>
                <c:pt idx="15793">
                  <c:v>0.40452546296000902</c:v>
                </c:pt>
                <c:pt idx="15794">
                  <c:v>0.40454861110629298</c:v>
                </c:pt>
                <c:pt idx="15795">
                  <c:v>0.40458333332935598</c:v>
                </c:pt>
                <c:pt idx="15796">
                  <c:v>0.40460648147563899</c:v>
                </c:pt>
                <c:pt idx="15797">
                  <c:v>0.40462962962919802</c:v>
                </c:pt>
                <c:pt idx="15798">
                  <c:v>0.40465277777548198</c:v>
                </c:pt>
                <c:pt idx="15799">
                  <c:v>0.40467592592176499</c:v>
                </c:pt>
                <c:pt idx="15800">
                  <c:v>0.404699074068048</c:v>
                </c:pt>
                <c:pt idx="15801">
                  <c:v>0.404733796291111</c:v>
                </c:pt>
                <c:pt idx="15802">
                  <c:v>0.40475694443739502</c:v>
                </c:pt>
                <c:pt idx="15803">
                  <c:v>0.40478009259095399</c:v>
                </c:pt>
                <c:pt idx="15804">
                  <c:v>0.404803240737237</c:v>
                </c:pt>
                <c:pt idx="15805">
                  <c:v>0.40482638888352102</c:v>
                </c:pt>
                <c:pt idx="15806">
                  <c:v>0.40486111110658402</c:v>
                </c:pt>
                <c:pt idx="15807">
                  <c:v>0.40488425925286697</c:v>
                </c:pt>
                <c:pt idx="15808">
                  <c:v>0.404907407406426</c:v>
                </c:pt>
                <c:pt idx="15809">
                  <c:v>0.40493055555271001</c:v>
                </c:pt>
                <c:pt idx="15810">
                  <c:v>0.40495370369899297</c:v>
                </c:pt>
                <c:pt idx="15811">
                  <c:v>0.40497685184527699</c:v>
                </c:pt>
                <c:pt idx="15812">
                  <c:v>0.40501157406833999</c:v>
                </c:pt>
                <c:pt idx="15813">
                  <c:v>0.40503472222189901</c:v>
                </c:pt>
                <c:pt idx="15814">
                  <c:v>0.40505787036818203</c:v>
                </c:pt>
                <c:pt idx="15815">
                  <c:v>0.40508101851446598</c:v>
                </c:pt>
                <c:pt idx="15816">
                  <c:v>0.405104166660749</c:v>
                </c:pt>
                <c:pt idx="15817">
                  <c:v>0.40512731481430803</c:v>
                </c:pt>
                <c:pt idx="15818">
                  <c:v>0.40516203703009501</c:v>
                </c:pt>
                <c:pt idx="15819">
                  <c:v>0.40518518518365498</c:v>
                </c:pt>
                <c:pt idx="15820">
                  <c:v>0.405208333329938</c:v>
                </c:pt>
                <c:pt idx="15821">
                  <c:v>0.40523148147622101</c:v>
                </c:pt>
                <c:pt idx="15822">
                  <c:v>0.40525462962250502</c:v>
                </c:pt>
                <c:pt idx="15823">
                  <c:v>0.40528935184556802</c:v>
                </c:pt>
                <c:pt idx="15824">
                  <c:v>0.405312499999127</c:v>
                </c:pt>
                <c:pt idx="15825">
                  <c:v>0.40533564814541001</c:v>
                </c:pt>
                <c:pt idx="15826">
                  <c:v>0.40535879629169402</c:v>
                </c:pt>
                <c:pt idx="15827">
                  <c:v>0.40538194443797698</c:v>
                </c:pt>
                <c:pt idx="15828">
                  <c:v>0.40540509259153601</c:v>
                </c:pt>
                <c:pt idx="15829">
                  <c:v>0.40543981481459901</c:v>
                </c:pt>
                <c:pt idx="15830">
                  <c:v>0.40546296296088302</c:v>
                </c:pt>
                <c:pt idx="15831">
                  <c:v>0.40548611110716598</c:v>
                </c:pt>
                <c:pt idx="15832">
                  <c:v>0.40550925925344899</c:v>
                </c:pt>
                <c:pt idx="15833">
                  <c:v>0.40553240740700902</c:v>
                </c:pt>
                <c:pt idx="15834">
                  <c:v>0.40555555555329198</c:v>
                </c:pt>
                <c:pt idx="15835">
                  <c:v>0.40559027777635498</c:v>
                </c:pt>
                <c:pt idx="15836">
                  <c:v>0.40561342592263799</c:v>
                </c:pt>
                <c:pt idx="15837">
                  <c:v>0.40563657406892201</c:v>
                </c:pt>
                <c:pt idx="15838">
                  <c:v>0.40565972221520502</c:v>
                </c:pt>
                <c:pt idx="15839">
                  <c:v>0.40568287036876399</c:v>
                </c:pt>
                <c:pt idx="15840">
                  <c:v>0.40571759259182699</c:v>
                </c:pt>
                <c:pt idx="15841">
                  <c:v>0.40574074073811101</c:v>
                </c:pt>
                <c:pt idx="15842">
                  <c:v>0.40576388888439402</c:v>
                </c:pt>
                <c:pt idx="15843">
                  <c:v>0.40578703703067698</c:v>
                </c:pt>
                <c:pt idx="15844">
                  <c:v>0.405810185184237</c:v>
                </c:pt>
                <c:pt idx="15845">
                  <c:v>0.40583333333052002</c:v>
                </c:pt>
                <c:pt idx="15846">
                  <c:v>0.40586805555358302</c:v>
                </c:pt>
                <c:pt idx="15847">
                  <c:v>0.40589120369986598</c:v>
                </c:pt>
                <c:pt idx="15848">
                  <c:v>0.40591435184614999</c:v>
                </c:pt>
                <c:pt idx="15849">
                  <c:v>0.40593749999970902</c:v>
                </c:pt>
                <c:pt idx="15850">
                  <c:v>0.40596064814599198</c:v>
                </c:pt>
                <c:pt idx="15851">
                  <c:v>0.40599537036905498</c:v>
                </c:pt>
                <c:pt idx="15852">
                  <c:v>0.40601851851533899</c:v>
                </c:pt>
                <c:pt idx="15853">
                  <c:v>0.406041666661622</c:v>
                </c:pt>
                <c:pt idx="15854">
                  <c:v>0.40606481480790502</c:v>
                </c:pt>
                <c:pt idx="15855">
                  <c:v>0.40608796296146499</c:v>
                </c:pt>
                <c:pt idx="15856">
                  <c:v>0.40612268518452799</c:v>
                </c:pt>
                <c:pt idx="15857">
                  <c:v>0.406145833330811</c:v>
                </c:pt>
                <c:pt idx="15858">
                  <c:v>0.40616898147709402</c:v>
                </c:pt>
                <c:pt idx="15859">
                  <c:v>0.40619212962337797</c:v>
                </c:pt>
                <c:pt idx="15860">
                  <c:v>0.406215277776937</c:v>
                </c:pt>
                <c:pt idx="15861">
                  <c:v>0.40623842592322001</c:v>
                </c:pt>
                <c:pt idx="15862">
                  <c:v>0.40627314814628301</c:v>
                </c:pt>
                <c:pt idx="15863">
                  <c:v>0.40629629629256703</c:v>
                </c:pt>
                <c:pt idx="15864">
                  <c:v>0.40631944443884999</c:v>
                </c:pt>
                <c:pt idx="15865">
                  <c:v>0.40634259259240901</c:v>
                </c:pt>
                <c:pt idx="15866">
                  <c:v>0.40636574073869303</c:v>
                </c:pt>
                <c:pt idx="15867">
                  <c:v>0.40640046296175603</c:v>
                </c:pt>
                <c:pt idx="15868">
                  <c:v>0.40642361110803898</c:v>
                </c:pt>
                <c:pt idx="15869">
                  <c:v>0.406446759254322</c:v>
                </c:pt>
                <c:pt idx="15870">
                  <c:v>0.40646990740060601</c:v>
                </c:pt>
                <c:pt idx="15871">
                  <c:v>0.40649305555416498</c:v>
                </c:pt>
                <c:pt idx="15872">
                  <c:v>0.40652777777722798</c:v>
                </c:pt>
                <c:pt idx="15873">
                  <c:v>0.406550925923511</c:v>
                </c:pt>
                <c:pt idx="15874">
                  <c:v>0.40657407406979501</c:v>
                </c:pt>
                <c:pt idx="15875">
                  <c:v>0.40659722221607802</c:v>
                </c:pt>
                <c:pt idx="15876">
                  <c:v>0.406620370369637</c:v>
                </c:pt>
                <c:pt idx="15877">
                  <c:v>0.40664351851592101</c:v>
                </c:pt>
                <c:pt idx="15878">
                  <c:v>0.40667824073898401</c:v>
                </c:pt>
                <c:pt idx="15879">
                  <c:v>0.40670138888526702</c:v>
                </c:pt>
                <c:pt idx="15880">
                  <c:v>0.40672453703154998</c:v>
                </c:pt>
                <c:pt idx="15881">
                  <c:v>0.40674768518511001</c:v>
                </c:pt>
                <c:pt idx="15882">
                  <c:v>0.40677083333139302</c:v>
                </c:pt>
                <c:pt idx="15883">
                  <c:v>0.40680555555445602</c:v>
                </c:pt>
                <c:pt idx="15884">
                  <c:v>0.40682870370073898</c:v>
                </c:pt>
                <c:pt idx="15885">
                  <c:v>0.40685185184702299</c:v>
                </c:pt>
                <c:pt idx="15886">
                  <c:v>0.40687499999330601</c:v>
                </c:pt>
                <c:pt idx="15887">
                  <c:v>0.40689814814686498</c:v>
                </c:pt>
                <c:pt idx="15888">
                  <c:v>0.40693287036992798</c:v>
                </c:pt>
                <c:pt idx="15889">
                  <c:v>0.40695601851621199</c:v>
                </c:pt>
                <c:pt idx="15890">
                  <c:v>0.40697916666249501</c:v>
                </c:pt>
                <c:pt idx="15891">
                  <c:v>0.40700231480877802</c:v>
                </c:pt>
                <c:pt idx="15892">
                  <c:v>0.40702546296233799</c:v>
                </c:pt>
                <c:pt idx="15893">
                  <c:v>0.40704861110862101</c:v>
                </c:pt>
                <c:pt idx="15894">
                  <c:v>0.40708333333168401</c:v>
                </c:pt>
                <c:pt idx="15895">
                  <c:v>0.40710648147796702</c:v>
                </c:pt>
                <c:pt idx="15896">
                  <c:v>0.40712962962425098</c:v>
                </c:pt>
                <c:pt idx="15897">
                  <c:v>0.40715277777781</c:v>
                </c:pt>
                <c:pt idx="15898">
                  <c:v>0.40717592592409302</c:v>
                </c:pt>
                <c:pt idx="15899">
                  <c:v>0.40721064814715602</c:v>
                </c:pt>
                <c:pt idx="15900">
                  <c:v>0.40723379629343998</c:v>
                </c:pt>
                <c:pt idx="15901">
                  <c:v>0.40725694443972299</c:v>
                </c:pt>
                <c:pt idx="15902">
                  <c:v>0.407280092586006</c:v>
                </c:pt>
                <c:pt idx="15903">
                  <c:v>0.40730324073956597</c:v>
                </c:pt>
                <c:pt idx="15904">
                  <c:v>0.40732638888584899</c:v>
                </c:pt>
                <c:pt idx="15905">
                  <c:v>0.40736111110891199</c:v>
                </c:pt>
                <c:pt idx="15906">
                  <c:v>0.407384259255196</c:v>
                </c:pt>
                <c:pt idx="15907">
                  <c:v>0.40740740740147902</c:v>
                </c:pt>
                <c:pt idx="15908">
                  <c:v>0.40743055555503799</c:v>
                </c:pt>
                <c:pt idx="15909">
                  <c:v>0.407453703701321</c:v>
                </c:pt>
                <c:pt idx="15910">
                  <c:v>0.40747685184760501</c:v>
                </c:pt>
                <c:pt idx="15911">
                  <c:v>0.40751157407066801</c:v>
                </c:pt>
                <c:pt idx="15912">
                  <c:v>0.40753472221695097</c:v>
                </c:pt>
                <c:pt idx="15913">
                  <c:v>0.40755787036323499</c:v>
                </c:pt>
                <c:pt idx="15914">
                  <c:v>0.40758101851679401</c:v>
                </c:pt>
                <c:pt idx="15915">
                  <c:v>0.40760416666307703</c:v>
                </c:pt>
                <c:pt idx="15916">
                  <c:v>0.40763888888614003</c:v>
                </c:pt>
                <c:pt idx="15917">
                  <c:v>0.40766203703242399</c:v>
                </c:pt>
                <c:pt idx="15918">
                  <c:v>0.407685185178707</c:v>
                </c:pt>
                <c:pt idx="15919">
                  <c:v>0.40770833333226603</c:v>
                </c:pt>
                <c:pt idx="15920">
                  <c:v>0.40773148147854998</c:v>
                </c:pt>
                <c:pt idx="15921">
                  <c:v>0.40776620370161298</c:v>
                </c:pt>
                <c:pt idx="15922">
                  <c:v>0.407789351847896</c:v>
                </c:pt>
                <c:pt idx="15923">
                  <c:v>0.40781249999417901</c:v>
                </c:pt>
                <c:pt idx="15924">
                  <c:v>0.40783564814773898</c:v>
                </c:pt>
                <c:pt idx="15925">
                  <c:v>0.407858796294022</c:v>
                </c:pt>
                <c:pt idx="15926">
                  <c:v>0.40788194444030501</c:v>
                </c:pt>
                <c:pt idx="15927">
                  <c:v>0.40791666666336801</c:v>
                </c:pt>
                <c:pt idx="15928">
                  <c:v>0.40793981480965202</c:v>
                </c:pt>
                <c:pt idx="15929">
                  <c:v>0.40796296295593498</c:v>
                </c:pt>
                <c:pt idx="15930">
                  <c:v>0.40798611110949401</c:v>
                </c:pt>
                <c:pt idx="15931">
                  <c:v>0.40800925925577802</c:v>
                </c:pt>
                <c:pt idx="15932">
                  <c:v>0.40804398147884102</c:v>
                </c:pt>
                <c:pt idx="15933">
                  <c:v>0.40806712962512398</c:v>
                </c:pt>
                <c:pt idx="15934">
                  <c:v>0.408090277771407</c:v>
                </c:pt>
                <c:pt idx="15935">
                  <c:v>0.40811342592496702</c:v>
                </c:pt>
                <c:pt idx="15936">
                  <c:v>0.40813657407124998</c:v>
                </c:pt>
                <c:pt idx="15937">
                  <c:v>0.40815972221753299</c:v>
                </c:pt>
                <c:pt idx="15938">
                  <c:v>0.40819444444059599</c:v>
                </c:pt>
                <c:pt idx="15939">
                  <c:v>0.40821759258688001</c:v>
                </c:pt>
                <c:pt idx="15940">
                  <c:v>0.40824074074043898</c:v>
                </c:pt>
                <c:pt idx="15941">
                  <c:v>0.40826388888672199</c:v>
                </c:pt>
                <c:pt idx="15942">
                  <c:v>0.40828703703300601</c:v>
                </c:pt>
                <c:pt idx="15943">
                  <c:v>0.40832175925606901</c:v>
                </c:pt>
                <c:pt idx="15944">
                  <c:v>0.40834490740235202</c:v>
                </c:pt>
                <c:pt idx="15945">
                  <c:v>0.40836805554863498</c:v>
                </c:pt>
                <c:pt idx="15946">
                  <c:v>0.408391203702195</c:v>
                </c:pt>
                <c:pt idx="15947">
                  <c:v>0.40841435184847802</c:v>
                </c:pt>
                <c:pt idx="15948">
                  <c:v>0.40844907407154102</c:v>
                </c:pt>
                <c:pt idx="15949">
                  <c:v>0.40847222221782398</c:v>
                </c:pt>
                <c:pt idx="15950">
                  <c:v>0.40849537036410799</c:v>
                </c:pt>
                <c:pt idx="15951">
                  <c:v>0.40851851851766702</c:v>
                </c:pt>
                <c:pt idx="15952">
                  <c:v>0.40854166666394998</c:v>
                </c:pt>
                <c:pt idx="15953">
                  <c:v>0.40856481481023399</c:v>
                </c:pt>
                <c:pt idx="15954">
                  <c:v>0.40859953703329699</c:v>
                </c:pt>
                <c:pt idx="15955">
                  <c:v>0.40862268517958</c:v>
                </c:pt>
                <c:pt idx="15956">
                  <c:v>0.40864583333313897</c:v>
                </c:pt>
                <c:pt idx="15957">
                  <c:v>0.40866898147942299</c:v>
                </c:pt>
                <c:pt idx="15958">
                  <c:v>0.408692129625706</c:v>
                </c:pt>
                <c:pt idx="15959">
                  <c:v>0.408726851848769</c:v>
                </c:pt>
                <c:pt idx="15960">
                  <c:v>0.40874999999505202</c:v>
                </c:pt>
                <c:pt idx="15961">
                  <c:v>0.40877314814133597</c:v>
                </c:pt>
                <c:pt idx="15962">
                  <c:v>0.408796296294895</c:v>
                </c:pt>
                <c:pt idx="15963">
                  <c:v>0.40881944444117801</c:v>
                </c:pt>
                <c:pt idx="15964">
                  <c:v>0.40884259258746197</c:v>
                </c:pt>
                <c:pt idx="15965">
                  <c:v>0.40887731481052503</c:v>
                </c:pt>
                <c:pt idx="15966">
                  <c:v>0.40890046295680799</c:v>
                </c:pt>
                <c:pt idx="15967">
                  <c:v>0.40892361111036701</c:v>
                </c:pt>
                <c:pt idx="15968">
                  <c:v>0.40894675925665103</c:v>
                </c:pt>
                <c:pt idx="15969">
                  <c:v>0.40896990740293399</c:v>
                </c:pt>
                <c:pt idx="15970">
                  <c:v>0.40900462962599698</c:v>
                </c:pt>
                <c:pt idx="15971">
                  <c:v>0.40902777777228</c:v>
                </c:pt>
                <c:pt idx="15972">
                  <c:v>0.40905092592584003</c:v>
                </c:pt>
                <c:pt idx="15973">
                  <c:v>0.40907407407212298</c:v>
                </c:pt>
                <c:pt idx="15974">
                  <c:v>0.409097222218406</c:v>
                </c:pt>
                <c:pt idx="15975">
                  <c:v>0.40912037036469001</c:v>
                </c:pt>
                <c:pt idx="15976">
                  <c:v>0.40915509258775301</c:v>
                </c:pt>
                <c:pt idx="15977">
                  <c:v>0.40917824073403603</c:v>
                </c:pt>
                <c:pt idx="15978">
                  <c:v>0.409201388887595</c:v>
                </c:pt>
                <c:pt idx="15979">
                  <c:v>0.40922453703387901</c:v>
                </c:pt>
                <c:pt idx="15980">
                  <c:v>0.40925925925694201</c:v>
                </c:pt>
                <c:pt idx="15981">
                  <c:v>0.40928240740322502</c:v>
                </c:pt>
                <c:pt idx="15982">
                  <c:v>0.40930555554950798</c:v>
                </c:pt>
                <c:pt idx="15983">
                  <c:v>0.40932870370306801</c:v>
                </c:pt>
                <c:pt idx="15984">
                  <c:v>0.409363425918855</c:v>
                </c:pt>
                <c:pt idx="15985">
                  <c:v>0.40938657407241402</c:v>
                </c:pt>
                <c:pt idx="15986">
                  <c:v>0.40940972221869698</c:v>
                </c:pt>
                <c:pt idx="15987">
                  <c:v>0.40943287036498099</c:v>
                </c:pt>
                <c:pt idx="15988">
                  <c:v>0.40945601851854002</c:v>
                </c:pt>
                <c:pt idx="15989">
                  <c:v>0.40947916666482298</c:v>
                </c:pt>
                <c:pt idx="15990">
                  <c:v>0.40951388888788598</c:v>
                </c:pt>
                <c:pt idx="15991">
                  <c:v>0.40953703703416999</c:v>
                </c:pt>
                <c:pt idx="15992">
                  <c:v>0.40956018518045301</c:v>
                </c:pt>
                <c:pt idx="15993">
                  <c:v>0.40958333332673602</c:v>
                </c:pt>
                <c:pt idx="15994">
                  <c:v>0.40960648148029599</c:v>
                </c:pt>
                <c:pt idx="15995">
                  <c:v>0.40962962962657901</c:v>
                </c:pt>
                <c:pt idx="15996">
                  <c:v>0.40966435184964201</c:v>
                </c:pt>
                <c:pt idx="15997">
                  <c:v>0.40968749999592502</c:v>
                </c:pt>
                <c:pt idx="15998">
                  <c:v>0.40971064814220898</c:v>
                </c:pt>
                <c:pt idx="15999">
                  <c:v>0.409733796295768</c:v>
                </c:pt>
                <c:pt idx="16000">
                  <c:v>0.40975694444205102</c:v>
                </c:pt>
                <c:pt idx="16001">
                  <c:v>0.40979166666511402</c:v>
                </c:pt>
                <c:pt idx="16002">
                  <c:v>0.40981481481139798</c:v>
                </c:pt>
                <c:pt idx="16003">
                  <c:v>0.40983796295768099</c:v>
                </c:pt>
                <c:pt idx="16004">
                  <c:v>0.409861111103965</c:v>
                </c:pt>
                <c:pt idx="16005">
                  <c:v>0.40988425925752398</c:v>
                </c:pt>
                <c:pt idx="16006">
                  <c:v>0.40990740740380699</c:v>
                </c:pt>
                <c:pt idx="16007">
                  <c:v>0.40994212962686999</c:v>
                </c:pt>
                <c:pt idx="16008">
                  <c:v>0.409965277773154</c:v>
                </c:pt>
                <c:pt idx="16009">
                  <c:v>0.40998842591943702</c:v>
                </c:pt>
                <c:pt idx="16010">
                  <c:v>0.41001157407299599</c:v>
                </c:pt>
                <c:pt idx="16011">
                  <c:v>0.41003472221928</c:v>
                </c:pt>
                <c:pt idx="16012">
                  <c:v>0.410069444442342</c:v>
                </c:pt>
                <c:pt idx="16013">
                  <c:v>0.41009259258862601</c:v>
                </c:pt>
                <c:pt idx="16014">
                  <c:v>0.41011574073490897</c:v>
                </c:pt>
                <c:pt idx="16015">
                  <c:v>0.410138888888469</c:v>
                </c:pt>
                <c:pt idx="16016">
                  <c:v>0.41016203703475201</c:v>
                </c:pt>
                <c:pt idx="16017">
                  <c:v>0.41019675925781501</c:v>
                </c:pt>
                <c:pt idx="16018">
                  <c:v>0.41021990740409803</c:v>
                </c:pt>
                <c:pt idx="16019">
                  <c:v>0.41024305555038099</c:v>
                </c:pt>
                <c:pt idx="16020">
                  <c:v>0.410266203696665</c:v>
                </c:pt>
                <c:pt idx="16021">
                  <c:v>0.41028935185022403</c:v>
                </c:pt>
                <c:pt idx="16022">
                  <c:v>0.41032407407328703</c:v>
                </c:pt>
                <c:pt idx="16023">
                  <c:v>0.41034722221957098</c:v>
                </c:pt>
                <c:pt idx="16024">
                  <c:v>0.410370370365854</c:v>
                </c:pt>
                <c:pt idx="16025">
                  <c:v>0.41039351851213701</c:v>
                </c:pt>
                <c:pt idx="16026">
                  <c:v>0.41041666666569698</c:v>
                </c:pt>
                <c:pt idx="16027">
                  <c:v>0.41043981481198</c:v>
                </c:pt>
                <c:pt idx="16028">
                  <c:v>0.410474537035043</c:v>
                </c:pt>
                <c:pt idx="16029">
                  <c:v>0.41049768518132601</c:v>
                </c:pt>
                <c:pt idx="16030">
                  <c:v>0.41052083332761002</c:v>
                </c:pt>
                <c:pt idx="16031">
                  <c:v>0.410543981481169</c:v>
                </c:pt>
                <c:pt idx="16032">
                  <c:v>0.41056712962745201</c:v>
                </c:pt>
                <c:pt idx="16033">
                  <c:v>0.41059027777373602</c:v>
                </c:pt>
                <c:pt idx="16034">
                  <c:v>0.41062499999679902</c:v>
                </c:pt>
                <c:pt idx="16035">
                  <c:v>0.41064814814308198</c:v>
                </c:pt>
                <c:pt idx="16036">
                  <c:v>0.410671296289365</c:v>
                </c:pt>
                <c:pt idx="16037">
                  <c:v>0.41069444444292402</c:v>
                </c:pt>
                <c:pt idx="16038">
                  <c:v>0.41071759258920798</c:v>
                </c:pt>
                <c:pt idx="16039">
                  <c:v>0.41075231481227098</c:v>
                </c:pt>
                <c:pt idx="16040">
                  <c:v>0.41077546295855399</c:v>
                </c:pt>
                <c:pt idx="16041">
                  <c:v>0.41079861110483801</c:v>
                </c:pt>
                <c:pt idx="16042">
                  <c:v>0.41082175925839698</c:v>
                </c:pt>
                <c:pt idx="16043">
                  <c:v>0.41084490740467999</c:v>
                </c:pt>
                <c:pt idx="16044">
                  <c:v>0.41086805555096401</c:v>
                </c:pt>
                <c:pt idx="16045">
                  <c:v>0.41090277777402701</c:v>
                </c:pt>
                <c:pt idx="16046">
                  <c:v>0.41092592592031002</c:v>
                </c:pt>
                <c:pt idx="16047">
                  <c:v>0.41094907407386899</c:v>
                </c:pt>
                <c:pt idx="16048">
                  <c:v>0.41097222222015301</c:v>
                </c:pt>
                <c:pt idx="16049">
                  <c:v>0.41099537036643602</c:v>
                </c:pt>
                <c:pt idx="16050">
                  <c:v>0.41103009258949902</c:v>
                </c:pt>
                <c:pt idx="16051">
                  <c:v>0.41105324073578198</c:v>
                </c:pt>
                <c:pt idx="16052">
                  <c:v>0.41107638888206599</c:v>
                </c:pt>
                <c:pt idx="16053">
                  <c:v>0.41109953703562502</c:v>
                </c:pt>
                <c:pt idx="16054">
                  <c:v>0.41112268518190798</c:v>
                </c:pt>
                <c:pt idx="16055">
                  <c:v>0.41114583332819199</c:v>
                </c:pt>
                <c:pt idx="16056">
                  <c:v>0.41118055555125499</c:v>
                </c:pt>
                <c:pt idx="16057">
                  <c:v>0.411203703697538</c:v>
                </c:pt>
                <c:pt idx="16058">
                  <c:v>0.41122685185109698</c:v>
                </c:pt>
                <c:pt idx="16059">
                  <c:v>0.41124999999738099</c:v>
                </c:pt>
                <c:pt idx="16060">
                  <c:v>0.411273148143664</c:v>
                </c:pt>
                <c:pt idx="16061">
                  <c:v>0.411307870366727</c:v>
                </c:pt>
                <c:pt idx="16062">
                  <c:v>0.41133101851301002</c:v>
                </c:pt>
                <c:pt idx="16063">
                  <c:v>0.41135416666656999</c:v>
                </c:pt>
                <c:pt idx="16064">
                  <c:v>0.411377314812853</c:v>
                </c:pt>
                <c:pt idx="16065">
                  <c:v>0.41140046295913602</c:v>
                </c:pt>
                <c:pt idx="16066">
                  <c:v>0.41142361110541997</c:v>
                </c:pt>
                <c:pt idx="16067">
                  <c:v>0.41145833332848297</c:v>
                </c:pt>
                <c:pt idx="16068">
                  <c:v>0.41148148147476599</c:v>
                </c:pt>
                <c:pt idx="16069">
                  <c:v>0.41150462962832501</c:v>
                </c:pt>
                <c:pt idx="16070">
                  <c:v>0.41152777777460903</c:v>
                </c:pt>
                <c:pt idx="16071">
                  <c:v>0.41155092592089199</c:v>
                </c:pt>
                <c:pt idx="16072">
                  <c:v>0.41158564814395499</c:v>
                </c:pt>
                <c:pt idx="16073">
                  <c:v>0.411608796290238</c:v>
                </c:pt>
                <c:pt idx="16074">
                  <c:v>0.41163194444379803</c:v>
                </c:pt>
                <c:pt idx="16075">
                  <c:v>0.41165509259008098</c:v>
                </c:pt>
                <c:pt idx="16076">
                  <c:v>0.411678240736364</c:v>
                </c:pt>
                <c:pt idx="16077">
                  <c:v>0.41170138888264801</c:v>
                </c:pt>
                <c:pt idx="16078">
                  <c:v>0.41173611110571101</c:v>
                </c:pt>
                <c:pt idx="16079">
                  <c:v>0.41175925925926998</c:v>
                </c:pt>
                <c:pt idx="16080">
                  <c:v>0.411782407405553</c:v>
                </c:pt>
                <c:pt idx="16081">
                  <c:v>0.41180555555183701</c:v>
                </c:pt>
                <c:pt idx="16082">
                  <c:v>0.41182870369812002</c:v>
                </c:pt>
                <c:pt idx="16083">
                  <c:v>0.411851851851679</c:v>
                </c:pt>
                <c:pt idx="16084">
                  <c:v>0.41188657406746698</c:v>
                </c:pt>
                <c:pt idx="16085">
                  <c:v>0.41190972222102601</c:v>
                </c:pt>
                <c:pt idx="16086">
                  <c:v>0.41193287036730902</c:v>
                </c:pt>
                <c:pt idx="16087">
                  <c:v>0.41195601851359198</c:v>
                </c:pt>
                <c:pt idx="16088">
                  <c:v>0.41197916665987599</c:v>
                </c:pt>
                <c:pt idx="16089">
                  <c:v>0.41201388888293899</c:v>
                </c:pt>
                <c:pt idx="16090">
                  <c:v>0.41203703703649802</c:v>
                </c:pt>
                <c:pt idx="16091">
                  <c:v>0.41206018518278098</c:v>
                </c:pt>
                <c:pt idx="16092">
                  <c:v>0.41208333332906499</c:v>
                </c:pt>
                <c:pt idx="16093">
                  <c:v>0.41210648147534801</c:v>
                </c:pt>
                <c:pt idx="16094">
                  <c:v>0.41212962962890698</c:v>
                </c:pt>
                <c:pt idx="16095">
                  <c:v>0.41216435184469402</c:v>
                </c:pt>
                <c:pt idx="16096">
                  <c:v>0.41218749999825399</c:v>
                </c:pt>
                <c:pt idx="16097">
                  <c:v>0.41221064814453701</c:v>
                </c:pt>
                <c:pt idx="16098">
                  <c:v>0.41223379629082002</c:v>
                </c:pt>
                <c:pt idx="16099">
                  <c:v>0.41225694444437999</c:v>
                </c:pt>
                <c:pt idx="16100">
                  <c:v>0.41228009259066301</c:v>
                </c:pt>
                <c:pt idx="16101">
                  <c:v>0.412314814813726</c:v>
                </c:pt>
                <c:pt idx="16102">
                  <c:v>0.41233796296000902</c:v>
                </c:pt>
                <c:pt idx="16103">
                  <c:v>0.41236111110629298</c:v>
                </c:pt>
                <c:pt idx="16104">
                  <c:v>0.41238425925257599</c:v>
                </c:pt>
                <c:pt idx="16105">
                  <c:v>0.41240740740613502</c:v>
                </c:pt>
                <c:pt idx="16106">
                  <c:v>0.41244212962919802</c:v>
                </c:pt>
                <c:pt idx="16107">
                  <c:v>0.41246527777548198</c:v>
                </c:pt>
                <c:pt idx="16108">
                  <c:v>0.41248842592176499</c:v>
                </c:pt>
                <c:pt idx="16109">
                  <c:v>0.412511574068049</c:v>
                </c:pt>
                <c:pt idx="16110">
                  <c:v>0.41253472222160797</c:v>
                </c:pt>
                <c:pt idx="16111">
                  <c:v>0.41255787036789099</c:v>
                </c:pt>
                <c:pt idx="16112">
                  <c:v>0.41259259259095399</c:v>
                </c:pt>
                <c:pt idx="16113">
                  <c:v>0.412615740737237</c:v>
                </c:pt>
                <c:pt idx="16114">
                  <c:v>0.41263888888352102</c:v>
                </c:pt>
                <c:pt idx="16115">
                  <c:v>0.41266203703707999</c:v>
                </c:pt>
                <c:pt idx="16116">
                  <c:v>0.412685185183364</c:v>
                </c:pt>
                <c:pt idx="16117">
                  <c:v>0.41270833332964701</c:v>
                </c:pt>
                <c:pt idx="16118">
                  <c:v>0.41274305555271001</c:v>
                </c:pt>
                <c:pt idx="16119">
                  <c:v>0.41276620369899297</c:v>
                </c:pt>
                <c:pt idx="16120">
                  <c:v>0.41278935184527699</c:v>
                </c:pt>
                <c:pt idx="16121">
                  <c:v>0.41281249999883601</c:v>
                </c:pt>
                <c:pt idx="16122">
                  <c:v>0.41283564814511903</c:v>
                </c:pt>
                <c:pt idx="16123">
                  <c:v>0.41287037036818203</c:v>
                </c:pt>
                <c:pt idx="16124">
                  <c:v>0.41289351851446598</c:v>
                </c:pt>
                <c:pt idx="16125">
                  <c:v>0.412916666660749</c:v>
                </c:pt>
                <c:pt idx="16126">
                  <c:v>0.41293981481430803</c:v>
                </c:pt>
                <c:pt idx="16127">
                  <c:v>0.41296296296059198</c:v>
                </c:pt>
                <c:pt idx="16128">
                  <c:v>0.41299768518365498</c:v>
                </c:pt>
                <c:pt idx="16129">
                  <c:v>0.413020833329938</c:v>
                </c:pt>
                <c:pt idx="16130">
                  <c:v>0.41304398147622101</c:v>
                </c:pt>
                <c:pt idx="16131">
                  <c:v>0.41306712962250502</c:v>
                </c:pt>
                <c:pt idx="16132">
                  <c:v>0.413090277776064</c:v>
                </c:pt>
                <c:pt idx="16133">
                  <c:v>0.41311342592234701</c:v>
                </c:pt>
                <c:pt idx="16134">
                  <c:v>0.41314814814541001</c:v>
                </c:pt>
                <c:pt idx="16135">
                  <c:v>0.41317129629169402</c:v>
                </c:pt>
                <c:pt idx="16136">
                  <c:v>0.41319444443797698</c:v>
                </c:pt>
                <c:pt idx="16137">
                  <c:v>0.41321759259153601</c:v>
                </c:pt>
                <c:pt idx="16138">
                  <c:v>0.41324074073782002</c:v>
                </c:pt>
                <c:pt idx="16139">
                  <c:v>0.41327546296088302</c:v>
                </c:pt>
                <c:pt idx="16140">
                  <c:v>0.41329861110716598</c:v>
                </c:pt>
                <c:pt idx="16141">
                  <c:v>0.41332175925344899</c:v>
                </c:pt>
                <c:pt idx="16142">
                  <c:v>0.41334490740700902</c:v>
                </c:pt>
                <c:pt idx="16143">
                  <c:v>0.41336805555329198</c:v>
                </c:pt>
                <c:pt idx="16144">
                  <c:v>0.41339120369957499</c:v>
                </c:pt>
                <c:pt idx="16145">
                  <c:v>0.41342592592263799</c:v>
                </c:pt>
                <c:pt idx="16146">
                  <c:v>0.41344907406892201</c:v>
                </c:pt>
                <c:pt idx="16147">
                  <c:v>0.41347222221520502</c:v>
                </c:pt>
                <c:pt idx="16148">
                  <c:v>0.41349537036876399</c:v>
                </c:pt>
                <c:pt idx="16149">
                  <c:v>0.41351851851504801</c:v>
                </c:pt>
                <c:pt idx="16150">
                  <c:v>0.41355324073811101</c:v>
                </c:pt>
                <c:pt idx="16151">
                  <c:v>0.41357638888439402</c:v>
                </c:pt>
                <c:pt idx="16152">
                  <c:v>0.41359953703067698</c:v>
                </c:pt>
                <c:pt idx="16153">
                  <c:v>0.413622685184237</c:v>
                </c:pt>
                <c:pt idx="16154">
                  <c:v>0.41364583333052002</c:v>
                </c:pt>
                <c:pt idx="16155">
                  <c:v>0.41366898147680298</c:v>
                </c:pt>
                <c:pt idx="16156">
                  <c:v>0.41370370369986598</c:v>
                </c:pt>
                <c:pt idx="16157">
                  <c:v>0.41372685184614999</c:v>
                </c:pt>
                <c:pt idx="16158">
                  <c:v>0.41374999999970902</c:v>
                </c:pt>
                <c:pt idx="16159">
                  <c:v>0.41377314814599198</c:v>
                </c:pt>
                <c:pt idx="16160">
                  <c:v>0.41379629629227599</c:v>
                </c:pt>
                <c:pt idx="16161">
                  <c:v>0.41383101851533899</c:v>
                </c:pt>
                <c:pt idx="16162">
                  <c:v>0.413854166661622</c:v>
                </c:pt>
                <c:pt idx="16163">
                  <c:v>0.41387731480790502</c:v>
                </c:pt>
                <c:pt idx="16164">
                  <c:v>0.41390046296146499</c:v>
                </c:pt>
                <c:pt idx="16165">
                  <c:v>0.413923611107748</c:v>
                </c:pt>
                <c:pt idx="16166">
                  <c:v>0.413958333330811</c:v>
                </c:pt>
                <c:pt idx="16167">
                  <c:v>0.41398148147709402</c:v>
                </c:pt>
                <c:pt idx="16168">
                  <c:v>0.41400462962337797</c:v>
                </c:pt>
                <c:pt idx="16169">
                  <c:v>0.414027777776937</c:v>
                </c:pt>
                <c:pt idx="16170">
                  <c:v>0.41405092592322001</c:v>
                </c:pt>
                <c:pt idx="16171">
                  <c:v>0.41407407406950397</c:v>
                </c:pt>
                <c:pt idx="16172">
                  <c:v>0.41410879629256703</c:v>
                </c:pt>
                <c:pt idx="16173">
                  <c:v>0.41413194443884999</c:v>
                </c:pt>
                <c:pt idx="16174">
                  <c:v>0.41415509259240901</c:v>
                </c:pt>
                <c:pt idx="16175">
                  <c:v>0.41417824073869303</c:v>
                </c:pt>
                <c:pt idx="16176">
                  <c:v>0.41420138888497599</c:v>
                </c:pt>
                <c:pt idx="16177">
                  <c:v>0.414224537031259</c:v>
                </c:pt>
                <c:pt idx="16178">
                  <c:v>0.414259259254322</c:v>
                </c:pt>
                <c:pt idx="16179">
                  <c:v>0.41428240740060601</c:v>
                </c:pt>
                <c:pt idx="16180">
                  <c:v>0.41430555555416498</c:v>
                </c:pt>
                <c:pt idx="16181">
                  <c:v>0.414328703700449</c:v>
                </c:pt>
                <c:pt idx="16182">
                  <c:v>0.41435185184673201</c:v>
                </c:pt>
                <c:pt idx="16183">
                  <c:v>0.41437499999301503</c:v>
                </c:pt>
                <c:pt idx="16184">
                  <c:v>0.41440972221607802</c:v>
                </c:pt>
                <c:pt idx="16185">
                  <c:v>0.414432870369637</c:v>
                </c:pt>
                <c:pt idx="16186">
                  <c:v>0.41445601851592101</c:v>
                </c:pt>
                <c:pt idx="16187">
                  <c:v>0.41447916666220402</c:v>
                </c:pt>
                <c:pt idx="16188">
                  <c:v>0.41450231480848698</c:v>
                </c:pt>
                <c:pt idx="16189">
                  <c:v>0.41453703703154998</c:v>
                </c:pt>
                <c:pt idx="16190">
                  <c:v>0.41456018518511001</c:v>
                </c:pt>
                <c:pt idx="16191">
                  <c:v>0.41458333333139302</c:v>
                </c:pt>
                <c:pt idx="16192">
                  <c:v>0.41460648147767698</c:v>
                </c:pt>
                <c:pt idx="16193">
                  <c:v>0.41462962962395999</c:v>
                </c:pt>
                <c:pt idx="16194">
                  <c:v>0.41466435184702299</c:v>
                </c:pt>
                <c:pt idx="16195">
                  <c:v>0.41468749999330601</c:v>
                </c:pt>
                <c:pt idx="16196">
                  <c:v>0.41471064814686498</c:v>
                </c:pt>
                <c:pt idx="16197">
                  <c:v>0.41473379629314899</c:v>
                </c:pt>
                <c:pt idx="16198">
                  <c:v>0.41475694443943201</c:v>
                </c:pt>
                <c:pt idx="16199">
                  <c:v>0.41479166666249501</c:v>
                </c:pt>
                <c:pt idx="16200">
                  <c:v>0.41481481480877802</c:v>
                </c:pt>
                <c:pt idx="16201">
                  <c:v>0.41483796296233799</c:v>
                </c:pt>
                <c:pt idx="16202">
                  <c:v>0.41486111110862101</c:v>
                </c:pt>
                <c:pt idx="16203">
                  <c:v>0.41488425925490502</c:v>
                </c:pt>
                <c:pt idx="16204">
                  <c:v>0.41491898147796802</c:v>
                </c:pt>
                <c:pt idx="16205">
                  <c:v>0.41494212962425098</c:v>
                </c:pt>
                <c:pt idx="16206">
                  <c:v>0.41496527777781</c:v>
                </c:pt>
                <c:pt idx="16207">
                  <c:v>0.41498842592409402</c:v>
                </c:pt>
                <c:pt idx="16208">
                  <c:v>0.41501157407037698</c:v>
                </c:pt>
                <c:pt idx="16209">
                  <c:v>0.41504629629343998</c:v>
                </c:pt>
                <c:pt idx="16210">
                  <c:v>0.41506944443972299</c:v>
                </c:pt>
                <c:pt idx="16211">
                  <c:v>0.415092592586006</c:v>
                </c:pt>
                <c:pt idx="16212">
                  <c:v>0.41511574073956597</c:v>
                </c:pt>
                <c:pt idx="16213">
                  <c:v>0.41513888888584899</c:v>
                </c:pt>
                <c:pt idx="16214">
                  <c:v>0.41517361110891199</c:v>
                </c:pt>
                <c:pt idx="16215">
                  <c:v>0.415196759255195</c:v>
                </c:pt>
                <c:pt idx="16216">
                  <c:v>0.41521990740147902</c:v>
                </c:pt>
                <c:pt idx="16217">
                  <c:v>0.41524305555503799</c:v>
                </c:pt>
                <c:pt idx="16218">
                  <c:v>0.415266203701321</c:v>
                </c:pt>
                <c:pt idx="16219">
                  <c:v>0.415300925924385</c:v>
                </c:pt>
                <c:pt idx="16220">
                  <c:v>0.41532407407066801</c:v>
                </c:pt>
                <c:pt idx="16221">
                  <c:v>0.41534722221695097</c:v>
                </c:pt>
                <c:pt idx="16222">
                  <c:v>0.41537037036323499</c:v>
                </c:pt>
                <c:pt idx="16223">
                  <c:v>0.41539351851679401</c:v>
                </c:pt>
                <c:pt idx="16224">
                  <c:v>0.41541666666307703</c:v>
                </c:pt>
                <c:pt idx="16225">
                  <c:v>0.41545138888614003</c:v>
                </c:pt>
                <c:pt idx="16226">
                  <c:v>0.41547453703242399</c:v>
                </c:pt>
                <c:pt idx="16227">
                  <c:v>0.415497685178707</c:v>
                </c:pt>
                <c:pt idx="16228">
                  <c:v>0.41552083333226603</c:v>
                </c:pt>
                <c:pt idx="16229">
                  <c:v>0.41554398147854998</c:v>
                </c:pt>
                <c:pt idx="16230">
                  <c:v>0.415567129624833</c:v>
                </c:pt>
                <c:pt idx="16231">
                  <c:v>0.415601851847896</c:v>
                </c:pt>
                <c:pt idx="16232">
                  <c:v>0.41562499999417901</c:v>
                </c:pt>
                <c:pt idx="16233">
                  <c:v>0.41564814814773898</c:v>
                </c:pt>
                <c:pt idx="16234">
                  <c:v>0.415671296294022</c:v>
                </c:pt>
                <c:pt idx="16235">
                  <c:v>0.41569444444030501</c:v>
                </c:pt>
                <c:pt idx="16236">
                  <c:v>0.41572916666336801</c:v>
                </c:pt>
                <c:pt idx="16237">
                  <c:v>0.41575231480965202</c:v>
                </c:pt>
                <c:pt idx="16238">
                  <c:v>0.41577546295593498</c:v>
                </c:pt>
                <c:pt idx="16239">
                  <c:v>0.41579861110949401</c:v>
                </c:pt>
                <c:pt idx="16240">
                  <c:v>0.41582175925577802</c:v>
                </c:pt>
                <c:pt idx="16241">
                  <c:v>0.41584490740206098</c:v>
                </c:pt>
                <c:pt idx="16242">
                  <c:v>0.41587962962512398</c:v>
                </c:pt>
                <c:pt idx="16243">
                  <c:v>0.415902777771407</c:v>
                </c:pt>
                <c:pt idx="16244">
                  <c:v>0.41592592592496702</c:v>
                </c:pt>
                <c:pt idx="16245">
                  <c:v>0.41594907407124998</c:v>
                </c:pt>
                <c:pt idx="16246">
                  <c:v>0.41597222221753299</c:v>
                </c:pt>
                <c:pt idx="16247">
                  <c:v>0.41599537036381701</c:v>
                </c:pt>
                <c:pt idx="16248">
                  <c:v>0.41603009258688001</c:v>
                </c:pt>
                <c:pt idx="16249">
                  <c:v>0.41605324074043898</c:v>
                </c:pt>
                <c:pt idx="16250">
                  <c:v>0.41607638888672199</c:v>
                </c:pt>
                <c:pt idx="16251">
                  <c:v>0.41609953703300601</c:v>
                </c:pt>
                <c:pt idx="16252">
                  <c:v>0.41612268517928902</c:v>
                </c:pt>
                <c:pt idx="16253">
                  <c:v>0.41614583333284799</c:v>
                </c:pt>
                <c:pt idx="16254">
                  <c:v>0.41618055554863498</c:v>
                </c:pt>
                <c:pt idx="16255">
                  <c:v>0.416203703702195</c:v>
                </c:pt>
                <c:pt idx="16256">
                  <c:v>0.41622685184847802</c:v>
                </c:pt>
                <c:pt idx="16257">
                  <c:v>0.41624999999476098</c:v>
                </c:pt>
                <c:pt idx="16258">
                  <c:v>0.41627314814104499</c:v>
                </c:pt>
                <c:pt idx="16259">
                  <c:v>0.41630787036410799</c:v>
                </c:pt>
                <c:pt idx="16260">
                  <c:v>0.41633101851766702</c:v>
                </c:pt>
                <c:pt idx="16261">
                  <c:v>0.41635416666394998</c:v>
                </c:pt>
                <c:pt idx="16262">
                  <c:v>0.41637731481023399</c:v>
                </c:pt>
                <c:pt idx="16263">
                  <c:v>0.416400462956517</c:v>
                </c:pt>
                <c:pt idx="16264">
                  <c:v>0.41642361111007598</c:v>
                </c:pt>
                <c:pt idx="16265">
                  <c:v>0.41645833333313897</c:v>
                </c:pt>
                <c:pt idx="16266">
                  <c:v>0.41648148147942299</c:v>
                </c:pt>
                <c:pt idx="16267">
                  <c:v>0.416504629625706</c:v>
                </c:pt>
                <c:pt idx="16268">
                  <c:v>0.41652777777198902</c:v>
                </c:pt>
                <c:pt idx="16269">
                  <c:v>0.41655092592554899</c:v>
                </c:pt>
                <c:pt idx="16270">
                  <c:v>0.41658564814133597</c:v>
                </c:pt>
                <c:pt idx="16271">
                  <c:v>0.416608796294895</c:v>
                </c:pt>
                <c:pt idx="16272">
                  <c:v>0.41663194444117801</c:v>
                </c:pt>
                <c:pt idx="16273">
                  <c:v>0.41665509258746197</c:v>
                </c:pt>
                <c:pt idx="16274">
                  <c:v>0.41667824073374499</c:v>
                </c:pt>
                <c:pt idx="16275">
                  <c:v>0.41670138888730401</c:v>
                </c:pt>
                <c:pt idx="16276">
                  <c:v>0.41673611111036701</c:v>
                </c:pt>
                <c:pt idx="16277">
                  <c:v>0.41675925925665103</c:v>
                </c:pt>
                <c:pt idx="16278">
                  <c:v>0.41678240740293399</c:v>
                </c:pt>
                <c:pt idx="16279">
                  <c:v>0.416805555549217</c:v>
                </c:pt>
                <c:pt idx="16280">
                  <c:v>0.41682870370277703</c:v>
                </c:pt>
                <c:pt idx="16281">
                  <c:v>0.41685185184905998</c:v>
                </c:pt>
                <c:pt idx="16282">
                  <c:v>0.41688657407212298</c:v>
                </c:pt>
                <c:pt idx="16283">
                  <c:v>0.416909722218406</c:v>
                </c:pt>
                <c:pt idx="16284">
                  <c:v>0.41693287036469001</c:v>
                </c:pt>
                <c:pt idx="16285">
                  <c:v>0.41695601851824898</c:v>
                </c:pt>
                <c:pt idx="16286">
                  <c:v>0.416979166664532</c:v>
                </c:pt>
                <c:pt idx="16287">
                  <c:v>0.41700231481081601</c:v>
                </c:pt>
                <c:pt idx="16288">
                  <c:v>0.41703703703387901</c:v>
                </c:pt>
                <c:pt idx="16289">
                  <c:v>0.41706018518016202</c:v>
                </c:pt>
                <c:pt idx="16290">
                  <c:v>0.41708333332644598</c:v>
                </c:pt>
                <c:pt idx="16291">
                  <c:v>0.41710648148000501</c:v>
                </c:pt>
                <c:pt idx="16292">
                  <c:v>0.41712962962628802</c:v>
                </c:pt>
                <c:pt idx="16293">
                  <c:v>0.41715277777257198</c:v>
                </c:pt>
                <c:pt idx="16294">
                  <c:v>0.41718749999563498</c:v>
                </c:pt>
                <c:pt idx="16295">
                  <c:v>0.41721064814191799</c:v>
                </c:pt>
                <c:pt idx="16296">
                  <c:v>0.41723379629547702</c:v>
                </c:pt>
                <c:pt idx="16297">
                  <c:v>0.41725694444175998</c:v>
                </c:pt>
                <c:pt idx="16298">
                  <c:v>0.41728009258804399</c:v>
                </c:pt>
                <c:pt idx="16299">
                  <c:v>0.41731481481110699</c:v>
                </c:pt>
                <c:pt idx="16300">
                  <c:v>0.41733796295739001</c:v>
                </c:pt>
                <c:pt idx="16301">
                  <c:v>0.41736111111094898</c:v>
                </c:pt>
                <c:pt idx="16302">
                  <c:v>0.41738425925723299</c:v>
                </c:pt>
                <c:pt idx="16303">
                  <c:v>0.41740740740351601</c:v>
                </c:pt>
                <c:pt idx="16304">
                  <c:v>0.41744212962657901</c:v>
                </c:pt>
                <c:pt idx="16305">
                  <c:v>0.41746527777286302</c:v>
                </c:pt>
                <c:pt idx="16306">
                  <c:v>0.41748842591914598</c:v>
                </c:pt>
                <c:pt idx="16307">
                  <c:v>0.41751157407270501</c:v>
                </c:pt>
                <c:pt idx="16308">
                  <c:v>0.41753472221898802</c:v>
                </c:pt>
                <c:pt idx="16309">
                  <c:v>0.41756944444205102</c:v>
                </c:pt>
                <c:pt idx="16310">
                  <c:v>0.41759259258833498</c:v>
                </c:pt>
                <c:pt idx="16311">
                  <c:v>0.41761574073461799</c:v>
                </c:pt>
                <c:pt idx="16312">
                  <c:v>0.41763888888817702</c:v>
                </c:pt>
                <c:pt idx="16313">
                  <c:v>0.41766203703446098</c:v>
                </c:pt>
                <c:pt idx="16314">
                  <c:v>0.41769675925752398</c:v>
                </c:pt>
                <c:pt idx="16315">
                  <c:v>0.41771990740380699</c:v>
                </c:pt>
                <c:pt idx="16316">
                  <c:v>0.41774305555009</c:v>
                </c:pt>
                <c:pt idx="16317">
                  <c:v>0.41776620370364997</c:v>
                </c:pt>
                <c:pt idx="16318">
                  <c:v>0.41778935184993299</c:v>
                </c:pt>
                <c:pt idx="16319">
                  <c:v>0.417812499996217</c:v>
                </c:pt>
                <c:pt idx="16320">
                  <c:v>0.41784722221928</c:v>
                </c:pt>
                <c:pt idx="16321">
                  <c:v>0.41787037036556302</c:v>
                </c:pt>
                <c:pt idx="16322">
                  <c:v>0.41789351851184597</c:v>
                </c:pt>
                <c:pt idx="16323">
                  <c:v>0.417916666665406</c:v>
                </c:pt>
                <c:pt idx="16324">
                  <c:v>0.41793981481168901</c:v>
                </c:pt>
                <c:pt idx="16325">
                  <c:v>0.41797453703475201</c:v>
                </c:pt>
                <c:pt idx="16326">
                  <c:v>0.41799768518103497</c:v>
                </c:pt>
                <c:pt idx="16327">
                  <c:v>0.41802083332731899</c:v>
                </c:pt>
                <c:pt idx="16328">
                  <c:v>0.41804398148087801</c:v>
                </c:pt>
                <c:pt idx="16329">
                  <c:v>0.41806712962716103</c:v>
                </c:pt>
                <c:pt idx="16330">
                  <c:v>0.41809027777344498</c:v>
                </c:pt>
                <c:pt idx="16331">
                  <c:v>0.41812499999650798</c:v>
                </c:pt>
                <c:pt idx="16332">
                  <c:v>0.418148148142791</c:v>
                </c:pt>
                <c:pt idx="16333">
                  <c:v>0.41817129629635003</c:v>
                </c:pt>
                <c:pt idx="16334">
                  <c:v>0.41819444444263398</c:v>
                </c:pt>
                <c:pt idx="16335">
                  <c:v>0.41822916666569698</c:v>
                </c:pt>
                <c:pt idx="16336">
                  <c:v>0.41825231481198</c:v>
                </c:pt>
                <c:pt idx="16337">
                  <c:v>0.41827546295826301</c:v>
                </c:pt>
                <c:pt idx="16338">
                  <c:v>0.41829861110454702</c:v>
                </c:pt>
                <c:pt idx="16339">
                  <c:v>0.418321759258106</c:v>
                </c:pt>
                <c:pt idx="16340">
                  <c:v>0.418356481481169</c:v>
                </c:pt>
                <c:pt idx="16341">
                  <c:v>0.41837962962745201</c:v>
                </c:pt>
                <c:pt idx="16342">
                  <c:v>0.41840277777373602</c:v>
                </c:pt>
                <c:pt idx="16343">
                  <c:v>0.41842592592001898</c:v>
                </c:pt>
                <c:pt idx="16344">
                  <c:v>0.41844907407357801</c:v>
                </c:pt>
                <c:pt idx="16345">
                  <c:v>0.418483796289365</c:v>
                </c:pt>
                <c:pt idx="16346">
                  <c:v>0.41850694444292502</c:v>
                </c:pt>
                <c:pt idx="16347">
                  <c:v>0.41853009258920798</c:v>
                </c:pt>
                <c:pt idx="16348">
                  <c:v>0.41855324073549099</c:v>
                </c:pt>
                <c:pt idx="16349">
                  <c:v>0.41857638888177501</c:v>
                </c:pt>
                <c:pt idx="16350">
                  <c:v>0.41861111110483801</c:v>
                </c:pt>
                <c:pt idx="16351">
                  <c:v>0.41863425925839698</c:v>
                </c:pt>
                <c:pt idx="16352">
                  <c:v>0.41865740740467999</c:v>
                </c:pt>
                <c:pt idx="16353">
                  <c:v>0.41868055555096401</c:v>
                </c:pt>
                <c:pt idx="16354">
                  <c:v>0.41870370369724702</c:v>
                </c:pt>
                <c:pt idx="16355">
                  <c:v>0.41872685185080599</c:v>
                </c:pt>
                <c:pt idx="16356">
                  <c:v>0.41876157407386899</c:v>
                </c:pt>
                <c:pt idx="16357">
                  <c:v>0.41878472222015301</c:v>
                </c:pt>
                <c:pt idx="16358">
                  <c:v>0.41880787036643602</c:v>
                </c:pt>
                <c:pt idx="16359">
                  <c:v>0.41883101851271898</c:v>
                </c:pt>
                <c:pt idx="16360">
                  <c:v>0.418854166666279</c:v>
                </c:pt>
                <c:pt idx="16361">
                  <c:v>0.41888888888206599</c:v>
                </c:pt>
                <c:pt idx="16362">
                  <c:v>0.41891203703562502</c:v>
                </c:pt>
                <c:pt idx="16363">
                  <c:v>0.41893518518190798</c:v>
                </c:pt>
                <c:pt idx="16364">
                  <c:v>0.41895833332819199</c:v>
                </c:pt>
                <c:pt idx="16365">
                  <c:v>0.418981481474475</c:v>
                </c:pt>
                <c:pt idx="16366">
                  <c:v>0.41900462962803398</c:v>
                </c:pt>
                <c:pt idx="16367">
                  <c:v>0.41903935185109698</c:v>
                </c:pt>
                <c:pt idx="16368">
                  <c:v>0.41906249999738099</c:v>
                </c:pt>
                <c:pt idx="16369">
                  <c:v>0.419085648143664</c:v>
                </c:pt>
                <c:pt idx="16370">
                  <c:v>0.41910879628994702</c:v>
                </c:pt>
                <c:pt idx="16371">
                  <c:v>0.41913194444350699</c:v>
                </c:pt>
                <c:pt idx="16372">
                  <c:v>0.41915509258979</c:v>
                </c:pt>
                <c:pt idx="16373">
                  <c:v>0.419189814812853</c:v>
                </c:pt>
                <c:pt idx="16374">
                  <c:v>0.41921296295913602</c:v>
                </c:pt>
                <c:pt idx="16375">
                  <c:v>0.41923611110541997</c:v>
                </c:pt>
                <c:pt idx="16376">
                  <c:v>0.419259259258979</c:v>
                </c:pt>
                <c:pt idx="16377">
                  <c:v>0.41928240740526201</c:v>
                </c:pt>
                <c:pt idx="16378">
                  <c:v>0.41931712962832501</c:v>
                </c:pt>
                <c:pt idx="16379">
                  <c:v>0.41934027777460903</c:v>
                </c:pt>
                <c:pt idx="16380">
                  <c:v>0.41936342592089199</c:v>
                </c:pt>
                <c:pt idx="16381">
                  <c:v>0.419386574067175</c:v>
                </c:pt>
                <c:pt idx="16382">
                  <c:v>0.41940972222073503</c:v>
                </c:pt>
                <c:pt idx="16383">
                  <c:v>0.41944444444379803</c:v>
                </c:pt>
                <c:pt idx="16384">
                  <c:v>0.41946759259008098</c:v>
                </c:pt>
                <c:pt idx="16385">
                  <c:v>0.419490740736364</c:v>
                </c:pt>
                <c:pt idx="16386">
                  <c:v>0.41951388888264801</c:v>
                </c:pt>
                <c:pt idx="16387">
                  <c:v>0.41953703703620698</c:v>
                </c:pt>
                <c:pt idx="16388">
                  <c:v>0.41956018518249</c:v>
                </c:pt>
                <c:pt idx="16389">
                  <c:v>0.419594907405553</c:v>
                </c:pt>
                <c:pt idx="16390">
                  <c:v>0.41961805555183701</c:v>
                </c:pt>
                <c:pt idx="16391">
                  <c:v>0.41964120369812002</c:v>
                </c:pt>
                <c:pt idx="16392">
                  <c:v>0.419664351851679</c:v>
                </c:pt>
                <c:pt idx="16393">
                  <c:v>0.41968749999796301</c:v>
                </c:pt>
                <c:pt idx="16394">
                  <c:v>0.41971064814424602</c:v>
                </c:pt>
                <c:pt idx="16395">
                  <c:v>0.41974537036730902</c:v>
                </c:pt>
                <c:pt idx="16396">
                  <c:v>0.41976851851359198</c:v>
                </c:pt>
                <c:pt idx="16397">
                  <c:v>0.41979166665987599</c:v>
                </c:pt>
                <c:pt idx="16398">
                  <c:v>0.41981481481343502</c:v>
                </c:pt>
                <c:pt idx="16399">
                  <c:v>0.41983796295971798</c:v>
                </c:pt>
                <c:pt idx="16400">
                  <c:v>0.41987268518278198</c:v>
                </c:pt>
                <c:pt idx="16401">
                  <c:v>0.41989583332906499</c:v>
                </c:pt>
                <c:pt idx="16402">
                  <c:v>0.41991898147534801</c:v>
                </c:pt>
                <c:pt idx="16403">
                  <c:v>0.41994212962890698</c:v>
                </c:pt>
                <c:pt idx="16404">
                  <c:v>0.41996527777519099</c:v>
                </c:pt>
                <c:pt idx="16405">
                  <c:v>0.41998842592147401</c:v>
                </c:pt>
                <c:pt idx="16406">
                  <c:v>0.42002314814453701</c:v>
                </c:pt>
                <c:pt idx="16407">
                  <c:v>0.42004629629082002</c:v>
                </c:pt>
                <c:pt idx="16408">
                  <c:v>0.42006944444437999</c:v>
                </c:pt>
                <c:pt idx="16409">
                  <c:v>0.42009259259066301</c:v>
                </c:pt>
                <c:pt idx="16410">
                  <c:v>0.42011574073694602</c:v>
                </c:pt>
                <c:pt idx="16411">
                  <c:v>0.42013888888322998</c:v>
                </c:pt>
                <c:pt idx="16412">
                  <c:v>0.42017361110629298</c:v>
                </c:pt>
                <c:pt idx="16413">
                  <c:v>0.42019675925257599</c:v>
                </c:pt>
                <c:pt idx="16414">
                  <c:v>0.42021990740613502</c:v>
                </c:pt>
                <c:pt idx="16415">
                  <c:v>0.42024305555241898</c:v>
                </c:pt>
                <c:pt idx="16416">
                  <c:v>0.42026620369870199</c:v>
                </c:pt>
                <c:pt idx="16417">
                  <c:v>0.42030092592176499</c:v>
                </c:pt>
                <c:pt idx="16418">
                  <c:v>0.420324074068049</c:v>
                </c:pt>
                <c:pt idx="16419">
                  <c:v>0.42034722222160797</c:v>
                </c:pt>
                <c:pt idx="16420">
                  <c:v>0.42037037036789099</c:v>
                </c:pt>
                <c:pt idx="16421">
                  <c:v>0.420393518514174</c:v>
                </c:pt>
                <c:pt idx="16422">
                  <c:v>0.42041666666045802</c:v>
                </c:pt>
                <c:pt idx="16423">
                  <c:v>0.42045138888352102</c:v>
                </c:pt>
                <c:pt idx="16424">
                  <c:v>0.42047453703707999</c:v>
                </c:pt>
                <c:pt idx="16425">
                  <c:v>0.420497685183364</c:v>
                </c:pt>
                <c:pt idx="16426">
                  <c:v>0.42052083332964701</c:v>
                </c:pt>
                <c:pt idx="16427">
                  <c:v>0.42054398147592997</c:v>
                </c:pt>
                <c:pt idx="16428">
                  <c:v>0.42057870369899297</c:v>
                </c:pt>
                <c:pt idx="16429">
                  <c:v>0.42060185184527699</c:v>
                </c:pt>
                <c:pt idx="16430">
                  <c:v>0.42062499999883601</c:v>
                </c:pt>
                <c:pt idx="16431">
                  <c:v>0.42064814814511903</c:v>
                </c:pt>
                <c:pt idx="16432">
                  <c:v>0.42067129629140299</c:v>
                </c:pt>
                <c:pt idx="16433">
                  <c:v>0.42070601851446598</c:v>
                </c:pt>
                <c:pt idx="16434">
                  <c:v>0.420729166660749</c:v>
                </c:pt>
                <c:pt idx="16435">
                  <c:v>0.42075231481430803</c:v>
                </c:pt>
                <c:pt idx="16436">
                  <c:v>0.42077546296059198</c:v>
                </c:pt>
                <c:pt idx="16437">
                  <c:v>0.420798611106875</c:v>
                </c:pt>
                <c:pt idx="16438">
                  <c:v>0.420833333329938</c:v>
                </c:pt>
                <c:pt idx="16439">
                  <c:v>0.42085648147622101</c:v>
                </c:pt>
                <c:pt idx="16440">
                  <c:v>0.42087962962250502</c:v>
                </c:pt>
                <c:pt idx="16441">
                  <c:v>0.420902777776064</c:v>
                </c:pt>
                <c:pt idx="16442">
                  <c:v>0.42092592592234701</c:v>
                </c:pt>
                <c:pt idx="16443">
                  <c:v>0.42096064814541001</c:v>
                </c:pt>
                <c:pt idx="16444">
                  <c:v>0.42098379629169402</c:v>
                </c:pt>
                <c:pt idx="16445">
                  <c:v>0.42100694443797698</c:v>
                </c:pt>
                <c:pt idx="16446">
                  <c:v>0.42103009259153601</c:v>
                </c:pt>
                <c:pt idx="16447">
                  <c:v>0.42105324073782002</c:v>
                </c:pt>
                <c:pt idx="16448">
                  <c:v>0.42107638888410298</c:v>
                </c:pt>
                <c:pt idx="16449">
                  <c:v>0.42111111110716598</c:v>
                </c:pt>
                <c:pt idx="16450">
                  <c:v>0.42113425925344899</c:v>
                </c:pt>
                <c:pt idx="16451">
                  <c:v>0.42115740740700902</c:v>
                </c:pt>
                <c:pt idx="16452">
                  <c:v>0.42118055555329198</c:v>
                </c:pt>
                <c:pt idx="16453">
                  <c:v>0.42120370369957499</c:v>
                </c:pt>
                <c:pt idx="16454">
                  <c:v>0.42123842592263799</c:v>
                </c:pt>
                <c:pt idx="16455">
                  <c:v>0.42126157406892201</c:v>
                </c:pt>
                <c:pt idx="16456">
                  <c:v>0.42128472221520502</c:v>
                </c:pt>
                <c:pt idx="16457">
                  <c:v>0.42130787036876399</c:v>
                </c:pt>
                <c:pt idx="16458">
                  <c:v>0.42133101851504801</c:v>
                </c:pt>
                <c:pt idx="16459">
                  <c:v>0.42136574073811101</c:v>
                </c:pt>
                <c:pt idx="16460">
                  <c:v>0.42138888888439402</c:v>
                </c:pt>
                <c:pt idx="16461">
                  <c:v>0.42141203703067698</c:v>
                </c:pt>
                <c:pt idx="16462">
                  <c:v>0.421435185184237</c:v>
                </c:pt>
                <c:pt idx="16463">
                  <c:v>0.42145833333052002</c:v>
                </c:pt>
                <c:pt idx="16464">
                  <c:v>0.42148148147680298</c:v>
                </c:pt>
                <c:pt idx="16465">
                  <c:v>0.42151620369986598</c:v>
                </c:pt>
                <c:pt idx="16466">
                  <c:v>0.42153935184614999</c:v>
                </c:pt>
                <c:pt idx="16467">
                  <c:v>0.42156249999970902</c:v>
                </c:pt>
                <c:pt idx="16468">
                  <c:v>0.42158564814599198</c:v>
                </c:pt>
                <c:pt idx="16469">
                  <c:v>0.42160879629227599</c:v>
                </c:pt>
                <c:pt idx="16470">
                  <c:v>0.421631944438559</c:v>
                </c:pt>
                <c:pt idx="16471">
                  <c:v>0.421666666661622</c:v>
                </c:pt>
                <c:pt idx="16472">
                  <c:v>0.42168981480790502</c:v>
                </c:pt>
                <c:pt idx="16473">
                  <c:v>0.42171296296146499</c:v>
                </c:pt>
                <c:pt idx="16474">
                  <c:v>0.421736111107748</c:v>
                </c:pt>
                <c:pt idx="16475">
                  <c:v>0.42175925925403102</c:v>
                </c:pt>
                <c:pt idx="16476">
                  <c:v>0.42179398147709402</c:v>
                </c:pt>
                <c:pt idx="16477">
                  <c:v>0.42181712962337797</c:v>
                </c:pt>
                <c:pt idx="16478">
                  <c:v>0.421840277776937</c:v>
                </c:pt>
                <c:pt idx="16479">
                  <c:v>0.42186342592322001</c:v>
                </c:pt>
                <c:pt idx="16480">
                  <c:v>0.42188657406950397</c:v>
                </c:pt>
                <c:pt idx="16481">
                  <c:v>0.42192129629256703</c:v>
                </c:pt>
                <c:pt idx="16482">
                  <c:v>0.42194444443884999</c:v>
                </c:pt>
                <c:pt idx="16483">
                  <c:v>0.42196759259240901</c:v>
                </c:pt>
                <c:pt idx="16484">
                  <c:v>0.42199074073869303</c:v>
                </c:pt>
                <c:pt idx="16485">
                  <c:v>0.42201388888497599</c:v>
                </c:pt>
                <c:pt idx="16486">
                  <c:v>0.42204861110803898</c:v>
                </c:pt>
                <c:pt idx="16487">
                  <c:v>0.422071759254322</c:v>
                </c:pt>
                <c:pt idx="16488">
                  <c:v>0.42209490740060601</c:v>
                </c:pt>
                <c:pt idx="16489">
                  <c:v>0.42211805555416498</c:v>
                </c:pt>
                <c:pt idx="16490">
                  <c:v>0.422141203700448</c:v>
                </c:pt>
                <c:pt idx="16491">
                  <c:v>0.422175925923511</c:v>
                </c:pt>
                <c:pt idx="16492">
                  <c:v>0.42219907406979501</c:v>
                </c:pt>
                <c:pt idx="16493">
                  <c:v>0.42222222221607802</c:v>
                </c:pt>
                <c:pt idx="16494">
                  <c:v>0.422245370369637</c:v>
                </c:pt>
                <c:pt idx="16495">
                  <c:v>0.42226851851592101</c:v>
                </c:pt>
                <c:pt idx="16496">
                  <c:v>0.42229166666220402</c:v>
                </c:pt>
                <c:pt idx="16497">
                  <c:v>0.42232638888526702</c:v>
                </c:pt>
                <c:pt idx="16498">
                  <c:v>0.42234953703154998</c:v>
                </c:pt>
                <c:pt idx="16499">
                  <c:v>0.42237268518511001</c:v>
                </c:pt>
                <c:pt idx="16500">
                  <c:v>0.42239583333139302</c:v>
                </c:pt>
                <c:pt idx="16501">
                  <c:v>0.42241898147767698</c:v>
                </c:pt>
                <c:pt idx="16502">
                  <c:v>0.42245370370073898</c:v>
                </c:pt>
                <c:pt idx="16503">
                  <c:v>0.42247685184702299</c:v>
                </c:pt>
                <c:pt idx="16504">
                  <c:v>0.42249999999330601</c:v>
                </c:pt>
                <c:pt idx="16505">
                  <c:v>0.42252314814686498</c:v>
                </c:pt>
                <c:pt idx="16506">
                  <c:v>0.42254629629314899</c:v>
                </c:pt>
                <c:pt idx="16507">
                  <c:v>0.42258101851621199</c:v>
                </c:pt>
                <c:pt idx="16508">
                  <c:v>0.42260416666249501</c:v>
                </c:pt>
                <c:pt idx="16509">
                  <c:v>0.42262731480877802</c:v>
                </c:pt>
                <c:pt idx="16510">
                  <c:v>0.42265046296233799</c:v>
                </c:pt>
                <c:pt idx="16511">
                  <c:v>0.42267361110862101</c:v>
                </c:pt>
                <c:pt idx="16512">
                  <c:v>0.42269675925490402</c:v>
                </c:pt>
                <c:pt idx="16513">
                  <c:v>0.42273148147796702</c:v>
                </c:pt>
                <c:pt idx="16514">
                  <c:v>0.42275462962425098</c:v>
                </c:pt>
                <c:pt idx="16515">
                  <c:v>0.42277777777781</c:v>
                </c:pt>
                <c:pt idx="16516">
                  <c:v>0.42280092592409402</c:v>
                </c:pt>
                <c:pt idx="16517">
                  <c:v>0.42282407407037698</c:v>
                </c:pt>
                <c:pt idx="16518">
                  <c:v>0.42285879629343998</c:v>
                </c:pt>
                <c:pt idx="16519">
                  <c:v>0.42288194443972299</c:v>
                </c:pt>
                <c:pt idx="16520">
                  <c:v>0.422905092586006</c:v>
                </c:pt>
                <c:pt idx="16521">
                  <c:v>0.42292824073956597</c:v>
                </c:pt>
                <c:pt idx="16522">
                  <c:v>0.42295138888584899</c:v>
                </c:pt>
                <c:pt idx="16523">
                  <c:v>0.422974537032133</c:v>
                </c:pt>
                <c:pt idx="16524">
                  <c:v>0.423009259255195</c:v>
                </c:pt>
                <c:pt idx="16525">
                  <c:v>0.42303240740147902</c:v>
                </c:pt>
                <c:pt idx="16526">
                  <c:v>0.42305555555503799</c:v>
                </c:pt>
                <c:pt idx="16527">
                  <c:v>0.423078703701322</c:v>
                </c:pt>
                <c:pt idx="16528">
                  <c:v>0.42310185184760501</c:v>
                </c:pt>
                <c:pt idx="16529">
                  <c:v>0.42313657407066801</c:v>
                </c:pt>
                <c:pt idx="16530">
                  <c:v>0.42315972221695097</c:v>
                </c:pt>
                <c:pt idx="16531">
                  <c:v>0.42318287036323499</c:v>
                </c:pt>
                <c:pt idx="16532">
                  <c:v>0.42320601851679401</c:v>
                </c:pt>
                <c:pt idx="16533">
                  <c:v>0.42322916666307703</c:v>
                </c:pt>
                <c:pt idx="16534">
                  <c:v>0.42326388888614003</c:v>
                </c:pt>
                <c:pt idx="16535">
                  <c:v>0.42328703703242399</c:v>
                </c:pt>
                <c:pt idx="16536">
                  <c:v>0.423310185178707</c:v>
                </c:pt>
                <c:pt idx="16537">
                  <c:v>0.42333333333226603</c:v>
                </c:pt>
                <c:pt idx="16538">
                  <c:v>0.42335648147854998</c:v>
                </c:pt>
                <c:pt idx="16539">
                  <c:v>0.42339120370161298</c:v>
                </c:pt>
                <c:pt idx="16540">
                  <c:v>0.423414351847896</c:v>
                </c:pt>
                <c:pt idx="16541">
                  <c:v>0.42343749999417901</c:v>
                </c:pt>
                <c:pt idx="16542">
                  <c:v>0.42346064814773898</c:v>
                </c:pt>
                <c:pt idx="16543">
                  <c:v>0.423483796294022</c:v>
                </c:pt>
                <c:pt idx="16544">
                  <c:v>0.42350694444030501</c:v>
                </c:pt>
                <c:pt idx="16545">
                  <c:v>0.42354166666336801</c:v>
                </c:pt>
                <c:pt idx="16546">
                  <c:v>0.42356481480965202</c:v>
                </c:pt>
                <c:pt idx="16547">
                  <c:v>0.42358796295593498</c:v>
                </c:pt>
                <c:pt idx="16548">
                  <c:v>0.42361111110949401</c:v>
                </c:pt>
                <c:pt idx="16549">
                  <c:v>0.42363425925577802</c:v>
                </c:pt>
                <c:pt idx="16550">
                  <c:v>0.42366898147884102</c:v>
                </c:pt>
                <c:pt idx="16551">
                  <c:v>0.42369212962512398</c:v>
                </c:pt>
                <c:pt idx="16552">
                  <c:v>0.423715277771407</c:v>
                </c:pt>
                <c:pt idx="16553">
                  <c:v>0.42373842592496702</c:v>
                </c:pt>
                <c:pt idx="16554">
                  <c:v>0.42376157407124998</c:v>
                </c:pt>
                <c:pt idx="16555">
                  <c:v>0.42378472221753299</c:v>
                </c:pt>
                <c:pt idx="16556">
                  <c:v>0.42381944444059599</c:v>
                </c:pt>
                <c:pt idx="16557">
                  <c:v>0.42384259258688001</c:v>
                </c:pt>
                <c:pt idx="16558">
                  <c:v>0.42386574074043898</c:v>
                </c:pt>
                <c:pt idx="16559">
                  <c:v>0.42388888888672199</c:v>
                </c:pt>
                <c:pt idx="16560">
                  <c:v>0.42391203703300601</c:v>
                </c:pt>
                <c:pt idx="16561">
                  <c:v>0.42394675925606901</c:v>
                </c:pt>
                <c:pt idx="16562">
                  <c:v>0.42396990740235202</c:v>
                </c:pt>
                <c:pt idx="16563">
                  <c:v>0.42399305554863498</c:v>
                </c:pt>
                <c:pt idx="16564">
                  <c:v>0.424016203702195</c:v>
                </c:pt>
                <c:pt idx="16565">
                  <c:v>0.42403935184847802</c:v>
                </c:pt>
                <c:pt idx="16566">
                  <c:v>0.42407407407154102</c:v>
                </c:pt>
                <c:pt idx="16567">
                  <c:v>0.42409722221782398</c:v>
                </c:pt>
                <c:pt idx="16568">
                  <c:v>0.42412037036410799</c:v>
                </c:pt>
                <c:pt idx="16569">
                  <c:v>0.42414351851766702</c:v>
                </c:pt>
                <c:pt idx="16570">
                  <c:v>0.42416666666394998</c:v>
                </c:pt>
                <c:pt idx="16571">
                  <c:v>0.42418981481023399</c:v>
                </c:pt>
                <c:pt idx="16572">
                  <c:v>0.42422453703329699</c:v>
                </c:pt>
                <c:pt idx="16573">
                  <c:v>0.42424768517958</c:v>
                </c:pt>
                <c:pt idx="16574">
                  <c:v>0.42427083333313897</c:v>
                </c:pt>
                <c:pt idx="16575">
                  <c:v>0.42429398147942299</c:v>
                </c:pt>
                <c:pt idx="16576">
                  <c:v>0.424317129625706</c:v>
                </c:pt>
                <c:pt idx="16577">
                  <c:v>0.424351851848769</c:v>
                </c:pt>
                <c:pt idx="16578">
                  <c:v>0.42437499999505202</c:v>
                </c:pt>
                <c:pt idx="16579">
                  <c:v>0.42439814814133597</c:v>
                </c:pt>
                <c:pt idx="16580">
                  <c:v>0.424421296294895</c:v>
                </c:pt>
                <c:pt idx="16581">
                  <c:v>0.42444444444117801</c:v>
                </c:pt>
                <c:pt idx="16582">
                  <c:v>0.42446759258746197</c:v>
                </c:pt>
                <c:pt idx="16583">
                  <c:v>0.42450231481052503</c:v>
                </c:pt>
                <c:pt idx="16584">
                  <c:v>0.42452546295680799</c:v>
                </c:pt>
                <c:pt idx="16585">
                  <c:v>0.42454861111036701</c:v>
                </c:pt>
                <c:pt idx="16586">
                  <c:v>0.42457175925665103</c:v>
                </c:pt>
                <c:pt idx="16587">
                  <c:v>0.42459490740293399</c:v>
                </c:pt>
                <c:pt idx="16588">
                  <c:v>0.42462962962599698</c:v>
                </c:pt>
                <c:pt idx="16589">
                  <c:v>0.42465277777228</c:v>
                </c:pt>
                <c:pt idx="16590">
                  <c:v>0.42467592592584003</c:v>
                </c:pt>
                <c:pt idx="16591">
                  <c:v>0.42469907407212298</c:v>
                </c:pt>
                <c:pt idx="16592">
                  <c:v>0.424722222218406</c:v>
                </c:pt>
                <c:pt idx="16593">
                  <c:v>0.42474537036469001</c:v>
                </c:pt>
                <c:pt idx="16594">
                  <c:v>0.42478009258775301</c:v>
                </c:pt>
                <c:pt idx="16595">
                  <c:v>0.42480324073403603</c:v>
                </c:pt>
                <c:pt idx="16596">
                  <c:v>0.424826388887595</c:v>
                </c:pt>
                <c:pt idx="16597">
                  <c:v>0.42484953703387901</c:v>
                </c:pt>
                <c:pt idx="16598">
                  <c:v>0.42487268518016202</c:v>
                </c:pt>
                <c:pt idx="16599">
                  <c:v>0.42490740740322502</c:v>
                </c:pt>
                <c:pt idx="16600">
                  <c:v>0.42493055554950798</c:v>
                </c:pt>
                <c:pt idx="16601">
                  <c:v>0.42495370370306801</c:v>
                </c:pt>
                <c:pt idx="16602">
                  <c:v>0.42497685184935102</c:v>
                </c:pt>
                <c:pt idx="16603">
                  <c:v>0.42499999999563498</c:v>
                </c:pt>
                <c:pt idx="16604">
                  <c:v>0.42502314814191799</c:v>
                </c:pt>
                <c:pt idx="16605">
                  <c:v>0.42505787036498099</c:v>
                </c:pt>
                <c:pt idx="16606">
                  <c:v>0.42508101851854002</c:v>
                </c:pt>
                <c:pt idx="16607">
                  <c:v>0.42510416666482298</c:v>
                </c:pt>
                <c:pt idx="16608">
                  <c:v>0.42512731481110699</c:v>
                </c:pt>
                <c:pt idx="16609">
                  <c:v>0.42516203703416999</c:v>
                </c:pt>
                <c:pt idx="16610">
                  <c:v>0.42518518518045301</c:v>
                </c:pt>
                <c:pt idx="16611">
                  <c:v>0.42520833332673602</c:v>
                </c:pt>
                <c:pt idx="16612">
                  <c:v>0.42523148148029599</c:v>
                </c:pt>
                <c:pt idx="16613">
                  <c:v>0.42525462962657901</c:v>
                </c:pt>
                <c:pt idx="16614">
                  <c:v>0.42527777777286302</c:v>
                </c:pt>
                <c:pt idx="16615">
                  <c:v>0.42531249999592602</c:v>
                </c:pt>
                <c:pt idx="16616">
                  <c:v>0.42533564814220898</c:v>
                </c:pt>
                <c:pt idx="16617">
                  <c:v>0.425358796295768</c:v>
                </c:pt>
                <c:pt idx="16618">
                  <c:v>0.42538194444205102</c:v>
                </c:pt>
                <c:pt idx="16619">
                  <c:v>0.42540509258833498</c:v>
                </c:pt>
                <c:pt idx="16620">
                  <c:v>0.42542824073461799</c:v>
                </c:pt>
                <c:pt idx="16621">
                  <c:v>0.42546296295768099</c:v>
                </c:pt>
                <c:pt idx="16622">
                  <c:v>0.425486111103965</c:v>
                </c:pt>
                <c:pt idx="16623">
                  <c:v>0.42550925925752398</c:v>
                </c:pt>
                <c:pt idx="16624">
                  <c:v>0.42553240740380699</c:v>
                </c:pt>
                <c:pt idx="16625">
                  <c:v>0.42555555555009</c:v>
                </c:pt>
                <c:pt idx="16626">
                  <c:v>0.425590277773154</c:v>
                </c:pt>
                <c:pt idx="16627">
                  <c:v>0.42561342591943702</c:v>
                </c:pt>
                <c:pt idx="16628">
                  <c:v>0.42563657407299599</c:v>
                </c:pt>
                <c:pt idx="16629">
                  <c:v>0.42565972221928</c:v>
                </c:pt>
                <c:pt idx="16630">
                  <c:v>0.42568287036556302</c:v>
                </c:pt>
                <c:pt idx="16631">
                  <c:v>0.42570601851184597</c:v>
                </c:pt>
                <c:pt idx="16632">
                  <c:v>0.42574074073490897</c:v>
                </c:pt>
                <c:pt idx="16633">
                  <c:v>0.425763888888469</c:v>
                </c:pt>
                <c:pt idx="16634">
                  <c:v>0.42578703703475201</c:v>
                </c:pt>
                <c:pt idx="16635">
                  <c:v>0.42581018518103497</c:v>
                </c:pt>
                <c:pt idx="16636">
                  <c:v>0.42583333332731899</c:v>
                </c:pt>
                <c:pt idx="16637">
                  <c:v>0.42586805555038199</c:v>
                </c:pt>
                <c:pt idx="16638">
                  <c:v>0.425891203696665</c:v>
                </c:pt>
                <c:pt idx="16639">
                  <c:v>0.42591435185022403</c:v>
                </c:pt>
                <c:pt idx="16640">
                  <c:v>0.42593749999650798</c:v>
                </c:pt>
                <c:pt idx="16641">
                  <c:v>0.425960648142791</c:v>
                </c:pt>
                <c:pt idx="16642">
                  <c:v>0.42598379629635003</c:v>
                </c:pt>
                <c:pt idx="16643">
                  <c:v>0.42601851851213701</c:v>
                </c:pt>
                <c:pt idx="16644">
                  <c:v>0.42604166666569698</c:v>
                </c:pt>
                <c:pt idx="16645">
                  <c:v>0.42606481481198</c:v>
                </c:pt>
                <c:pt idx="16646">
                  <c:v>0.42608796295826301</c:v>
                </c:pt>
                <c:pt idx="16647">
                  <c:v>0.42611111110454702</c:v>
                </c:pt>
                <c:pt idx="16648">
                  <c:v>0.42614583332761002</c:v>
                </c:pt>
                <c:pt idx="16649">
                  <c:v>0.426168981481169</c:v>
                </c:pt>
                <c:pt idx="16650">
                  <c:v>0.42619212962745201</c:v>
                </c:pt>
                <c:pt idx="16651">
                  <c:v>0.42621527777373602</c:v>
                </c:pt>
                <c:pt idx="16652">
                  <c:v>0.42623842592001898</c:v>
                </c:pt>
                <c:pt idx="16653">
                  <c:v>0.42626157407357801</c:v>
                </c:pt>
                <c:pt idx="16654">
                  <c:v>0.426296296289365</c:v>
                </c:pt>
                <c:pt idx="16655">
                  <c:v>0.42631944444292502</c:v>
                </c:pt>
                <c:pt idx="16656">
                  <c:v>0.42634259258920798</c:v>
                </c:pt>
                <c:pt idx="16657">
                  <c:v>0.42636574073549099</c:v>
                </c:pt>
                <c:pt idx="16658">
                  <c:v>0.42638888888177501</c:v>
                </c:pt>
                <c:pt idx="16659">
                  <c:v>0.42641203703533398</c:v>
                </c:pt>
                <c:pt idx="16660">
                  <c:v>0.42644675925839698</c:v>
                </c:pt>
                <c:pt idx="16661">
                  <c:v>0.42646990740467999</c:v>
                </c:pt>
                <c:pt idx="16662">
                  <c:v>0.42649305555096401</c:v>
                </c:pt>
                <c:pt idx="16663">
                  <c:v>0.42651620369724702</c:v>
                </c:pt>
                <c:pt idx="16664">
                  <c:v>0.42653935185080599</c:v>
                </c:pt>
                <c:pt idx="16665">
                  <c:v>0.42657407407386899</c:v>
                </c:pt>
                <c:pt idx="16666">
                  <c:v>0.42659722222015301</c:v>
                </c:pt>
                <c:pt idx="16667">
                  <c:v>0.42662037036643602</c:v>
                </c:pt>
                <c:pt idx="16668">
                  <c:v>0.42664351851271898</c:v>
                </c:pt>
                <c:pt idx="16669">
                  <c:v>0.426666666666279</c:v>
                </c:pt>
                <c:pt idx="16670">
                  <c:v>0.42670138888206599</c:v>
                </c:pt>
                <c:pt idx="16671">
                  <c:v>0.42672453703562502</c:v>
                </c:pt>
                <c:pt idx="16672">
                  <c:v>0.42674768518190798</c:v>
                </c:pt>
                <c:pt idx="16673">
                  <c:v>0.42677083332819199</c:v>
                </c:pt>
                <c:pt idx="16674">
                  <c:v>0.426793981474475</c:v>
                </c:pt>
                <c:pt idx="16675">
                  <c:v>0.42681712962803398</c:v>
                </c:pt>
                <c:pt idx="16676">
                  <c:v>0.42685185185109698</c:v>
                </c:pt>
                <c:pt idx="16677">
                  <c:v>0.42687499999738099</c:v>
                </c:pt>
                <c:pt idx="16678">
                  <c:v>0.426898148143664</c:v>
                </c:pt>
                <c:pt idx="16679">
                  <c:v>0.42692129628994702</c:v>
                </c:pt>
                <c:pt idx="16680">
                  <c:v>0.42694444444350699</c:v>
                </c:pt>
                <c:pt idx="16681">
                  <c:v>0.42697916666656999</c:v>
                </c:pt>
                <c:pt idx="16682">
                  <c:v>0.427002314812853</c:v>
                </c:pt>
                <c:pt idx="16683">
                  <c:v>0.42702546295913602</c:v>
                </c:pt>
                <c:pt idx="16684">
                  <c:v>0.42704861110541997</c:v>
                </c:pt>
                <c:pt idx="16685">
                  <c:v>0.42708333332848297</c:v>
                </c:pt>
                <c:pt idx="16686">
                  <c:v>0.42710648147476599</c:v>
                </c:pt>
                <c:pt idx="16687">
                  <c:v>0.42712962962832501</c:v>
                </c:pt>
                <c:pt idx="16688">
                  <c:v>0.42715277777460903</c:v>
                </c:pt>
                <c:pt idx="16689">
                  <c:v>0.42717592592089199</c:v>
                </c:pt>
                <c:pt idx="16690">
                  <c:v>0.427199074067175</c:v>
                </c:pt>
                <c:pt idx="16691">
                  <c:v>0.427233796290238</c:v>
                </c:pt>
                <c:pt idx="16692">
                  <c:v>0.42725694444379803</c:v>
                </c:pt>
                <c:pt idx="16693">
                  <c:v>0.42728009259008098</c:v>
                </c:pt>
                <c:pt idx="16694">
                  <c:v>0.427303240736364</c:v>
                </c:pt>
                <c:pt idx="16695">
                  <c:v>0.42732638888264801</c:v>
                </c:pt>
                <c:pt idx="16696">
                  <c:v>0.42736111110571101</c:v>
                </c:pt>
                <c:pt idx="16697">
                  <c:v>0.42738425925926998</c:v>
                </c:pt>
                <c:pt idx="16698">
                  <c:v>0.427407407405553</c:v>
                </c:pt>
                <c:pt idx="16699">
                  <c:v>0.42743055555183701</c:v>
                </c:pt>
                <c:pt idx="16700">
                  <c:v>0.42745370369812002</c:v>
                </c:pt>
                <c:pt idx="16701">
                  <c:v>0.427476851851679</c:v>
                </c:pt>
                <c:pt idx="16702">
                  <c:v>0.42751157406746698</c:v>
                </c:pt>
                <c:pt idx="16703">
                  <c:v>0.42753472222102601</c:v>
                </c:pt>
                <c:pt idx="16704">
                  <c:v>0.42755787036730902</c:v>
                </c:pt>
                <c:pt idx="16705">
                  <c:v>0.42758101851359198</c:v>
                </c:pt>
                <c:pt idx="16706">
                  <c:v>0.42760416665987599</c:v>
                </c:pt>
                <c:pt idx="16707">
                  <c:v>0.42762731481343502</c:v>
                </c:pt>
                <c:pt idx="16708">
                  <c:v>0.42766203703649802</c:v>
                </c:pt>
                <c:pt idx="16709">
                  <c:v>0.42768518518278098</c:v>
                </c:pt>
                <c:pt idx="16710">
                  <c:v>0.42770833332906499</c:v>
                </c:pt>
                <c:pt idx="16711">
                  <c:v>0.42773148147534801</c:v>
                </c:pt>
                <c:pt idx="16712">
                  <c:v>0.42775462962890698</c:v>
                </c:pt>
                <c:pt idx="16713">
                  <c:v>0.42778935184469402</c:v>
                </c:pt>
                <c:pt idx="16714">
                  <c:v>0.42781249999825399</c:v>
                </c:pt>
                <c:pt idx="16715">
                  <c:v>0.42783564814453701</c:v>
                </c:pt>
                <c:pt idx="16716">
                  <c:v>0.42785879629082102</c:v>
                </c:pt>
                <c:pt idx="16717">
                  <c:v>0.42788194444437999</c:v>
                </c:pt>
                <c:pt idx="16718">
                  <c:v>0.42790509259066301</c:v>
                </c:pt>
                <c:pt idx="16719">
                  <c:v>0.427939814813726</c:v>
                </c:pt>
                <c:pt idx="16720">
                  <c:v>0.42796296296001002</c:v>
                </c:pt>
                <c:pt idx="16721">
                  <c:v>0.42798611110629298</c:v>
                </c:pt>
                <c:pt idx="16722">
                  <c:v>0.42800925925257599</c:v>
                </c:pt>
                <c:pt idx="16723">
                  <c:v>0.42803240740613502</c:v>
                </c:pt>
                <c:pt idx="16724">
                  <c:v>0.42805555555241898</c:v>
                </c:pt>
                <c:pt idx="16725">
                  <c:v>0.42809027777548198</c:v>
                </c:pt>
                <c:pt idx="16726">
                  <c:v>0.42811342592176499</c:v>
                </c:pt>
                <c:pt idx="16727">
                  <c:v>0.428136574068049</c:v>
                </c:pt>
                <c:pt idx="16728">
                  <c:v>0.42815972222160797</c:v>
                </c:pt>
                <c:pt idx="16729">
                  <c:v>0.42818287036789099</c:v>
                </c:pt>
                <c:pt idx="16730">
                  <c:v>0.428206018514174</c:v>
                </c:pt>
                <c:pt idx="16731">
                  <c:v>0.428240740737237</c:v>
                </c:pt>
                <c:pt idx="16732">
                  <c:v>0.42826388888352102</c:v>
                </c:pt>
                <c:pt idx="16733">
                  <c:v>0.42828703703707999</c:v>
                </c:pt>
                <c:pt idx="16734">
                  <c:v>0.428310185183364</c:v>
                </c:pt>
                <c:pt idx="16735">
                  <c:v>0.42833333332964701</c:v>
                </c:pt>
                <c:pt idx="16736">
                  <c:v>0.42836805555271001</c:v>
                </c:pt>
                <c:pt idx="16737">
                  <c:v>0.42839120369899297</c:v>
                </c:pt>
                <c:pt idx="16738">
                  <c:v>0.42847222222189901</c:v>
                </c:pt>
                <c:pt idx="16739">
                  <c:v>0.42849537036818203</c:v>
                </c:pt>
                <c:pt idx="16740">
                  <c:v>0.42851851851446598</c:v>
                </c:pt>
                <c:pt idx="16741">
                  <c:v>0.42855324073752898</c:v>
                </c:pt>
                <c:pt idx="16742">
                  <c:v>0.428576388883812</c:v>
                </c:pt>
                <c:pt idx="16743">
                  <c:v>0.42859953703009501</c:v>
                </c:pt>
                <c:pt idx="16744">
                  <c:v>0.42862268518365498</c:v>
                </c:pt>
                <c:pt idx="16745">
                  <c:v>0.428645833329938</c:v>
                </c:pt>
                <c:pt idx="16746">
                  <c:v>0.428680555553001</c:v>
                </c:pt>
                <c:pt idx="16747">
                  <c:v>0.42870370369928401</c:v>
                </c:pt>
                <c:pt idx="16748">
                  <c:v>0.42872685184556802</c:v>
                </c:pt>
                <c:pt idx="16749">
                  <c:v>0.428749999999127</c:v>
                </c:pt>
                <c:pt idx="16750">
                  <c:v>0.42877314814541001</c:v>
                </c:pt>
                <c:pt idx="16751">
                  <c:v>0.42879629629169402</c:v>
                </c:pt>
                <c:pt idx="16752">
                  <c:v>0.42883101851475702</c:v>
                </c:pt>
                <c:pt idx="16753">
                  <c:v>0.42885416666103998</c:v>
                </c:pt>
                <c:pt idx="16754">
                  <c:v>0.42887731481459901</c:v>
                </c:pt>
                <c:pt idx="16755">
                  <c:v>0.428912037030386</c:v>
                </c:pt>
                <c:pt idx="16756">
                  <c:v>0.42893518518394602</c:v>
                </c:pt>
                <c:pt idx="16757">
                  <c:v>0.42895833333022898</c:v>
                </c:pt>
                <c:pt idx="16758">
                  <c:v>0.42898148147651199</c:v>
                </c:pt>
                <c:pt idx="16759">
                  <c:v>0.42900462962279601</c:v>
                </c:pt>
                <c:pt idx="16760">
                  <c:v>0.42903935184585901</c:v>
                </c:pt>
                <c:pt idx="16761">
                  <c:v>0.42906249999941798</c:v>
                </c:pt>
                <c:pt idx="16762">
                  <c:v>0.42908564814570099</c:v>
                </c:pt>
                <c:pt idx="16763">
                  <c:v>0.42910879629198501</c:v>
                </c:pt>
                <c:pt idx="16764">
                  <c:v>0.42913194443826802</c:v>
                </c:pt>
                <c:pt idx="16765">
                  <c:v>0.42916666666133102</c:v>
                </c:pt>
                <c:pt idx="16766">
                  <c:v>0.42918981481488999</c:v>
                </c:pt>
                <c:pt idx="16767">
                  <c:v>0.429212962961174</c:v>
                </c:pt>
                <c:pt idx="16768">
                  <c:v>0.42923611110745702</c:v>
                </c:pt>
                <c:pt idx="16769">
                  <c:v>0.42925925925373998</c:v>
                </c:pt>
                <c:pt idx="16770">
                  <c:v>0.4292824074073</c:v>
                </c:pt>
                <c:pt idx="16771">
                  <c:v>0.42931712962308699</c:v>
                </c:pt>
                <c:pt idx="16772">
                  <c:v>0.42934027777664602</c:v>
                </c:pt>
                <c:pt idx="16773">
                  <c:v>0.42936342592292898</c:v>
                </c:pt>
                <c:pt idx="16774">
                  <c:v>0.42938657406921299</c:v>
                </c:pt>
                <c:pt idx="16775">
                  <c:v>0.429409722215496</c:v>
                </c:pt>
                <c:pt idx="16776">
                  <c:v>0.42943287036905498</c:v>
                </c:pt>
                <c:pt idx="16777">
                  <c:v>0.42946759259211797</c:v>
                </c:pt>
                <c:pt idx="16778">
                  <c:v>0.42949074073840199</c:v>
                </c:pt>
                <c:pt idx="16779">
                  <c:v>0.429513888884685</c:v>
                </c:pt>
                <c:pt idx="16780">
                  <c:v>0.42953703703096802</c:v>
                </c:pt>
                <c:pt idx="16781">
                  <c:v>0.42956018518452799</c:v>
                </c:pt>
                <c:pt idx="16782">
                  <c:v>0.42959490740031497</c:v>
                </c:pt>
                <c:pt idx="16783">
                  <c:v>0.429618055553874</c:v>
                </c:pt>
                <c:pt idx="16784">
                  <c:v>0.42964120370015701</c:v>
                </c:pt>
                <c:pt idx="16785">
                  <c:v>0.42966435184644097</c:v>
                </c:pt>
                <c:pt idx="16786">
                  <c:v>0.4296875</c:v>
                </c:pt>
                <c:pt idx="16787">
                  <c:v>0.42972222221578699</c:v>
                </c:pt>
                <c:pt idx="16788">
                  <c:v>0.42974537036934601</c:v>
                </c:pt>
                <c:pt idx="16789">
                  <c:v>0.42976851851563003</c:v>
                </c:pt>
                <c:pt idx="16790">
                  <c:v>0.42979166666191299</c:v>
                </c:pt>
                <c:pt idx="16791">
                  <c:v>0.429814814808196</c:v>
                </c:pt>
                <c:pt idx="16792">
                  <c:v>0.42983796296175603</c:v>
                </c:pt>
                <c:pt idx="16793">
                  <c:v>0.42987268518481903</c:v>
                </c:pt>
                <c:pt idx="16794">
                  <c:v>0.42989583333110198</c:v>
                </c:pt>
                <c:pt idx="16795">
                  <c:v>0.429918981477385</c:v>
                </c:pt>
                <c:pt idx="16796">
                  <c:v>0.42994212962366901</c:v>
                </c:pt>
                <c:pt idx="16797">
                  <c:v>0.42996527777722798</c:v>
                </c:pt>
                <c:pt idx="16798">
                  <c:v>0.42999999999301503</c:v>
                </c:pt>
                <c:pt idx="16799">
                  <c:v>0.430023148146574</c:v>
                </c:pt>
                <c:pt idx="16800">
                  <c:v>0.43004629629285801</c:v>
                </c:pt>
                <c:pt idx="16801">
                  <c:v>0.43006944443914102</c:v>
                </c:pt>
                <c:pt idx="16802">
                  <c:v>0.43009259258542398</c:v>
                </c:pt>
                <c:pt idx="16803">
                  <c:v>0.43012731480848698</c:v>
                </c:pt>
                <c:pt idx="16804">
                  <c:v>0.43015046296204701</c:v>
                </c:pt>
                <c:pt idx="16805">
                  <c:v>0.43017361110833002</c:v>
                </c:pt>
                <c:pt idx="16806">
                  <c:v>0.43019675925461398</c:v>
                </c:pt>
                <c:pt idx="16807">
                  <c:v>0.43021990740089699</c:v>
                </c:pt>
                <c:pt idx="16808">
                  <c:v>0.43024305555445602</c:v>
                </c:pt>
                <c:pt idx="16809">
                  <c:v>0.43027777777751902</c:v>
                </c:pt>
                <c:pt idx="16810">
                  <c:v>0.43030092592380298</c:v>
                </c:pt>
                <c:pt idx="16811">
                  <c:v>0.43032407407008599</c:v>
                </c:pt>
                <c:pt idx="16812">
                  <c:v>0.43034722221636901</c:v>
                </c:pt>
                <c:pt idx="16813">
                  <c:v>0.43037037036992898</c:v>
                </c:pt>
                <c:pt idx="16814">
                  <c:v>0.43040509258571502</c:v>
                </c:pt>
                <c:pt idx="16815">
                  <c:v>0.43042824073927499</c:v>
                </c:pt>
                <c:pt idx="16816">
                  <c:v>0.43045138888555801</c:v>
                </c:pt>
                <c:pt idx="16817">
                  <c:v>0.43047453703184202</c:v>
                </c:pt>
                <c:pt idx="16818">
                  <c:v>0.43049768517812498</c:v>
                </c:pt>
                <c:pt idx="16819">
                  <c:v>0.43052083333168401</c:v>
                </c:pt>
                <c:pt idx="16820">
                  <c:v>0.430555555554747</c:v>
                </c:pt>
                <c:pt idx="16821">
                  <c:v>0.43057870370103002</c:v>
                </c:pt>
                <c:pt idx="16822">
                  <c:v>0.43060185184731398</c:v>
                </c:pt>
                <c:pt idx="16823">
                  <c:v>0.43062499999359699</c:v>
                </c:pt>
                <c:pt idx="16824">
                  <c:v>0.43064814814715602</c:v>
                </c:pt>
                <c:pt idx="16825">
                  <c:v>0.43068287037022002</c:v>
                </c:pt>
                <c:pt idx="16826">
                  <c:v>0.43070601851650298</c:v>
                </c:pt>
                <c:pt idx="16827">
                  <c:v>0.43072916666278599</c:v>
                </c:pt>
                <c:pt idx="16828">
                  <c:v>0.43075231480907</c:v>
                </c:pt>
                <c:pt idx="16829">
                  <c:v>0.43077546296262897</c:v>
                </c:pt>
                <c:pt idx="16830">
                  <c:v>0.43079861110891199</c:v>
                </c:pt>
                <c:pt idx="16831">
                  <c:v>0.43083333333197499</c:v>
                </c:pt>
                <c:pt idx="16832">
                  <c:v>0.430856481478259</c:v>
                </c:pt>
                <c:pt idx="16833">
                  <c:v>0.43087962962454202</c:v>
                </c:pt>
                <c:pt idx="16834">
                  <c:v>0.43090277777082497</c:v>
                </c:pt>
                <c:pt idx="16835">
                  <c:v>0.430925925924385</c:v>
                </c:pt>
                <c:pt idx="16836">
                  <c:v>0.430960648147448</c:v>
                </c:pt>
                <c:pt idx="16837">
                  <c:v>0.43098379629373101</c:v>
                </c:pt>
                <c:pt idx="16838">
                  <c:v>0.43100694444001397</c:v>
                </c:pt>
                <c:pt idx="16839">
                  <c:v>0.43103009258629799</c:v>
                </c:pt>
                <c:pt idx="16840">
                  <c:v>0.43105324073985701</c:v>
                </c:pt>
                <c:pt idx="16841">
                  <c:v>0.43108796296292001</c:v>
                </c:pt>
                <c:pt idx="16842">
                  <c:v>0.43111111110920303</c:v>
                </c:pt>
                <c:pt idx="16843">
                  <c:v>0.43113425925548698</c:v>
                </c:pt>
                <c:pt idx="16844">
                  <c:v>0.43115740740177</c:v>
                </c:pt>
                <c:pt idx="16845">
                  <c:v>0.43118055555532903</c:v>
                </c:pt>
                <c:pt idx="16846">
                  <c:v>0.43120370370161298</c:v>
                </c:pt>
                <c:pt idx="16847">
                  <c:v>0.43123842592467598</c:v>
                </c:pt>
                <c:pt idx="16848">
                  <c:v>0.431261574070959</c:v>
                </c:pt>
                <c:pt idx="16849">
                  <c:v>0.43128472221724201</c:v>
                </c:pt>
                <c:pt idx="16850">
                  <c:v>0.43130787036352602</c:v>
                </c:pt>
                <c:pt idx="16851">
                  <c:v>0.431331018517085</c:v>
                </c:pt>
                <c:pt idx="16852">
                  <c:v>0.431365740740148</c:v>
                </c:pt>
                <c:pt idx="16853">
                  <c:v>0.43138888888643101</c:v>
                </c:pt>
                <c:pt idx="16854">
                  <c:v>0.43141203703271502</c:v>
                </c:pt>
                <c:pt idx="16855">
                  <c:v>0.43143518517899798</c:v>
                </c:pt>
                <c:pt idx="16856">
                  <c:v>0.43145833333255701</c:v>
                </c:pt>
                <c:pt idx="16857">
                  <c:v>0.43148148147884102</c:v>
                </c:pt>
                <c:pt idx="16858">
                  <c:v>0.43151620370190402</c:v>
                </c:pt>
                <c:pt idx="16859">
                  <c:v>0.43153935184818698</c:v>
                </c:pt>
                <c:pt idx="16860">
                  <c:v>0.43156249999446999</c:v>
                </c:pt>
                <c:pt idx="16861">
                  <c:v>0.43158564814803002</c:v>
                </c:pt>
                <c:pt idx="16862">
                  <c:v>0.43160879629431298</c:v>
                </c:pt>
                <c:pt idx="16863">
                  <c:v>0.43163194444059599</c:v>
                </c:pt>
                <c:pt idx="16864">
                  <c:v>0.43166666666365899</c:v>
                </c:pt>
                <c:pt idx="16865">
                  <c:v>0.43168981480994301</c:v>
                </c:pt>
                <c:pt idx="16866">
                  <c:v>0.43171296295622602</c:v>
                </c:pt>
                <c:pt idx="16867">
                  <c:v>0.43173611110978499</c:v>
                </c:pt>
                <c:pt idx="16868">
                  <c:v>0.43177083333284799</c:v>
                </c:pt>
                <c:pt idx="16869">
                  <c:v>0.43179398147913201</c:v>
                </c:pt>
                <c:pt idx="16870">
                  <c:v>0.43181712962541502</c:v>
                </c:pt>
                <c:pt idx="16871">
                  <c:v>0.43184027777169798</c:v>
                </c:pt>
                <c:pt idx="16872">
                  <c:v>0.431863425925258</c:v>
                </c:pt>
                <c:pt idx="16873">
                  <c:v>0.43188657407154102</c:v>
                </c:pt>
                <c:pt idx="16874">
                  <c:v>0.43192129629460402</c:v>
                </c:pt>
                <c:pt idx="16875">
                  <c:v>0.43194444444088698</c:v>
                </c:pt>
                <c:pt idx="16876">
                  <c:v>0.43196759258717099</c:v>
                </c:pt>
                <c:pt idx="16877">
                  <c:v>0.43199074074073002</c:v>
                </c:pt>
                <c:pt idx="16878">
                  <c:v>0.43201388888701298</c:v>
                </c:pt>
                <c:pt idx="16879">
                  <c:v>0.43204861111007598</c:v>
                </c:pt>
                <c:pt idx="16880">
                  <c:v>0.43207175925635999</c:v>
                </c:pt>
                <c:pt idx="16881">
                  <c:v>0.432094907402643</c:v>
                </c:pt>
                <c:pt idx="16882">
                  <c:v>0.43211805554892602</c:v>
                </c:pt>
                <c:pt idx="16883">
                  <c:v>0.43214120370248599</c:v>
                </c:pt>
                <c:pt idx="16884">
                  <c:v>0.43217592592554899</c:v>
                </c:pt>
                <c:pt idx="16885">
                  <c:v>0.432199074071832</c:v>
                </c:pt>
                <c:pt idx="16886">
                  <c:v>0.43222222221811502</c:v>
                </c:pt>
                <c:pt idx="16887">
                  <c:v>0.43224537036439897</c:v>
                </c:pt>
                <c:pt idx="16888">
                  <c:v>0.432268518517958</c:v>
                </c:pt>
                <c:pt idx="16889">
                  <c:v>0.43230324073374499</c:v>
                </c:pt>
                <c:pt idx="16890">
                  <c:v>0.43232638888730401</c:v>
                </c:pt>
                <c:pt idx="16891">
                  <c:v>0.43234953703358803</c:v>
                </c:pt>
                <c:pt idx="16892">
                  <c:v>0.43237268517987099</c:v>
                </c:pt>
                <c:pt idx="16893">
                  <c:v>0.432395833326154</c:v>
                </c:pt>
                <c:pt idx="16894">
                  <c:v>0.432430555549217</c:v>
                </c:pt>
                <c:pt idx="16895">
                  <c:v>0.43245370370277703</c:v>
                </c:pt>
                <c:pt idx="16896">
                  <c:v>0.43247685184905998</c:v>
                </c:pt>
                <c:pt idx="16897">
                  <c:v>0.432499999995343</c:v>
                </c:pt>
                <c:pt idx="16898">
                  <c:v>0.43252314814162701</c:v>
                </c:pt>
                <c:pt idx="16899">
                  <c:v>0.43254629629518598</c:v>
                </c:pt>
                <c:pt idx="16900">
                  <c:v>0.43258101851824898</c:v>
                </c:pt>
                <c:pt idx="16901">
                  <c:v>0.432604166664532</c:v>
                </c:pt>
                <c:pt idx="16902">
                  <c:v>0.43262731481081601</c:v>
                </c:pt>
                <c:pt idx="16903">
                  <c:v>0.43265046295709902</c:v>
                </c:pt>
                <c:pt idx="16904">
                  <c:v>0.432673611110658</c:v>
                </c:pt>
                <c:pt idx="16905">
                  <c:v>0.43270833332644598</c:v>
                </c:pt>
                <c:pt idx="16906">
                  <c:v>0.43273148148000501</c:v>
                </c:pt>
                <c:pt idx="16907">
                  <c:v>0.43275462962628802</c:v>
                </c:pt>
                <c:pt idx="16908">
                  <c:v>0.43277777777257198</c:v>
                </c:pt>
                <c:pt idx="16909">
                  <c:v>0.432800925918855</c:v>
                </c:pt>
                <c:pt idx="16910">
                  <c:v>0.43282407407241402</c:v>
                </c:pt>
                <c:pt idx="16911">
                  <c:v>0.43285879629547702</c:v>
                </c:pt>
                <c:pt idx="16912">
                  <c:v>0.43288194444175998</c:v>
                </c:pt>
                <c:pt idx="16913">
                  <c:v>0.43290509258804399</c:v>
                </c:pt>
                <c:pt idx="16914">
                  <c:v>0.43292824073432701</c:v>
                </c:pt>
                <c:pt idx="16915">
                  <c:v>0.43295138888788598</c:v>
                </c:pt>
                <c:pt idx="16916">
                  <c:v>0.43298611111094998</c:v>
                </c:pt>
                <c:pt idx="16917">
                  <c:v>0.43300925925723299</c:v>
                </c:pt>
                <c:pt idx="16918">
                  <c:v>0.43303240740351601</c:v>
                </c:pt>
                <c:pt idx="16919">
                  <c:v>0.43305555554979902</c:v>
                </c:pt>
                <c:pt idx="16920">
                  <c:v>0.43307870370335899</c:v>
                </c:pt>
                <c:pt idx="16921">
                  <c:v>0.43310185184964201</c:v>
                </c:pt>
                <c:pt idx="16922">
                  <c:v>0.43313657407270501</c:v>
                </c:pt>
                <c:pt idx="16923">
                  <c:v>0.43315972221898802</c:v>
                </c:pt>
                <c:pt idx="16924">
                  <c:v>0.43318287036527198</c:v>
                </c:pt>
                <c:pt idx="16925">
                  <c:v>0.43320601851155499</c:v>
                </c:pt>
                <c:pt idx="16926">
                  <c:v>0.43322916666511402</c:v>
                </c:pt>
                <c:pt idx="16927">
                  <c:v>0.43325231481139798</c:v>
                </c:pt>
                <c:pt idx="16928">
                  <c:v>0.43328703703446098</c:v>
                </c:pt>
                <c:pt idx="16929">
                  <c:v>0.43331018518074399</c:v>
                </c:pt>
                <c:pt idx="16930">
                  <c:v>0.433333333327028</c:v>
                </c:pt>
                <c:pt idx="16931">
                  <c:v>0.43335648148058697</c:v>
                </c:pt>
                <c:pt idx="16932">
                  <c:v>0.43337962962686999</c:v>
                </c:pt>
                <c:pt idx="16933">
                  <c:v>0.43341435184993299</c:v>
                </c:pt>
                <c:pt idx="16934">
                  <c:v>0.433437499996217</c:v>
                </c:pt>
                <c:pt idx="16935">
                  <c:v>0.43346064814250002</c:v>
                </c:pt>
                <c:pt idx="16936">
                  <c:v>0.43348379629605899</c:v>
                </c:pt>
                <c:pt idx="16937">
                  <c:v>0.433506944442343</c:v>
                </c:pt>
                <c:pt idx="16938">
                  <c:v>0.43353009258862601</c:v>
                </c:pt>
                <c:pt idx="16939">
                  <c:v>0.43356481481168901</c:v>
                </c:pt>
                <c:pt idx="16940">
                  <c:v>0.43358796295797197</c:v>
                </c:pt>
                <c:pt idx="16941">
                  <c:v>0.43361111110425599</c:v>
                </c:pt>
                <c:pt idx="16942">
                  <c:v>0.43363425925781501</c:v>
                </c:pt>
                <c:pt idx="16943">
                  <c:v>0.43365740740409803</c:v>
                </c:pt>
                <c:pt idx="16944">
                  <c:v>0.43369212962716103</c:v>
                </c:pt>
                <c:pt idx="16945">
                  <c:v>0.43371527777344498</c:v>
                </c:pt>
                <c:pt idx="16946">
                  <c:v>0.433738425919728</c:v>
                </c:pt>
                <c:pt idx="16947">
                  <c:v>0.43376157407328703</c:v>
                </c:pt>
                <c:pt idx="16948">
                  <c:v>0.43378472221957098</c:v>
                </c:pt>
                <c:pt idx="16949">
                  <c:v>0.433807870365854</c:v>
                </c:pt>
                <c:pt idx="16950">
                  <c:v>0.433842592588917</c:v>
                </c:pt>
                <c:pt idx="16951">
                  <c:v>0.43386574073520001</c:v>
                </c:pt>
                <c:pt idx="16952">
                  <c:v>0.43388888888875998</c:v>
                </c:pt>
                <c:pt idx="16953">
                  <c:v>0.433912037035043</c:v>
                </c:pt>
                <c:pt idx="16954">
                  <c:v>0.43393518518132601</c:v>
                </c:pt>
                <c:pt idx="16955">
                  <c:v>0.43396990740438901</c:v>
                </c:pt>
                <c:pt idx="16956">
                  <c:v>0.43399305555067302</c:v>
                </c:pt>
                <c:pt idx="16957">
                  <c:v>0.43401620369695598</c:v>
                </c:pt>
                <c:pt idx="16958">
                  <c:v>0.43403935185051501</c:v>
                </c:pt>
                <c:pt idx="16959">
                  <c:v>0.43407407407357801</c:v>
                </c:pt>
                <c:pt idx="16960">
                  <c:v>0.43409722221986202</c:v>
                </c:pt>
                <c:pt idx="16961">
                  <c:v>0.43412037036614498</c:v>
                </c:pt>
                <c:pt idx="16962">
                  <c:v>0.43414351851242799</c:v>
                </c:pt>
                <c:pt idx="16963">
                  <c:v>0.43416666666598802</c:v>
                </c:pt>
                <c:pt idx="16964">
                  <c:v>0.43420138888177501</c:v>
                </c:pt>
                <c:pt idx="16965">
                  <c:v>0.43422453703533398</c:v>
                </c:pt>
                <c:pt idx="16966">
                  <c:v>0.43424768518161699</c:v>
                </c:pt>
                <c:pt idx="16967">
                  <c:v>0.43427083332790101</c:v>
                </c:pt>
                <c:pt idx="16968">
                  <c:v>0.43429398148145998</c:v>
                </c:pt>
                <c:pt idx="16969">
                  <c:v>0.43432870369724702</c:v>
                </c:pt>
                <c:pt idx="16970">
                  <c:v>0.43435185185080599</c:v>
                </c:pt>
                <c:pt idx="16971">
                  <c:v>0.43437499999709001</c:v>
                </c:pt>
                <c:pt idx="16972">
                  <c:v>0.43439814814337302</c:v>
                </c:pt>
                <c:pt idx="16973">
                  <c:v>0.43442129628965598</c:v>
                </c:pt>
                <c:pt idx="16974">
                  <c:v>0.434444444443216</c:v>
                </c:pt>
                <c:pt idx="16975">
                  <c:v>0.434479166666279</c:v>
                </c:pt>
                <c:pt idx="16976">
                  <c:v>0.43450231481256202</c:v>
                </c:pt>
                <c:pt idx="16977">
                  <c:v>0.43452546295884498</c:v>
                </c:pt>
                <c:pt idx="16978">
                  <c:v>0.43454861110512899</c:v>
                </c:pt>
                <c:pt idx="16979">
                  <c:v>0.43457175925868802</c:v>
                </c:pt>
                <c:pt idx="16980">
                  <c:v>0.434606481474475</c:v>
                </c:pt>
                <c:pt idx="16981">
                  <c:v>0.43462962962803398</c:v>
                </c:pt>
                <c:pt idx="16982">
                  <c:v>0.43465277777431799</c:v>
                </c:pt>
                <c:pt idx="16983">
                  <c:v>0.434675925920601</c:v>
                </c:pt>
                <c:pt idx="16984">
                  <c:v>0.43469907407415997</c:v>
                </c:pt>
                <c:pt idx="16985">
                  <c:v>0.43473379628994702</c:v>
                </c:pt>
                <c:pt idx="16986">
                  <c:v>0.43475694444350699</c:v>
                </c:pt>
                <c:pt idx="16987">
                  <c:v>0.43478009258979</c:v>
                </c:pt>
                <c:pt idx="16988">
                  <c:v>0.43480324073607302</c:v>
                </c:pt>
                <c:pt idx="16989">
                  <c:v>0.43482638888235697</c:v>
                </c:pt>
                <c:pt idx="16990">
                  <c:v>0.43486111110541997</c:v>
                </c:pt>
                <c:pt idx="16991">
                  <c:v>0.434884259258979</c:v>
                </c:pt>
                <c:pt idx="16992">
                  <c:v>0.43490740740526201</c:v>
                </c:pt>
                <c:pt idx="16993">
                  <c:v>0.43493055555154603</c:v>
                </c:pt>
                <c:pt idx="16994">
                  <c:v>0.43495370369782899</c:v>
                </c:pt>
                <c:pt idx="16995">
                  <c:v>0.43497685185138801</c:v>
                </c:pt>
                <c:pt idx="16996">
                  <c:v>0.435011574067175</c:v>
                </c:pt>
                <c:pt idx="16997">
                  <c:v>0.43503472222073503</c:v>
                </c:pt>
                <c:pt idx="16998">
                  <c:v>0.43505787036701798</c:v>
                </c:pt>
                <c:pt idx="16999">
                  <c:v>0.435081018513301</c:v>
                </c:pt>
                <c:pt idx="17000">
                  <c:v>0.43510416665958501</c:v>
                </c:pt>
                <c:pt idx="17001">
                  <c:v>0.43512731481314398</c:v>
                </c:pt>
                <c:pt idx="17002">
                  <c:v>0.43516203703620698</c:v>
                </c:pt>
                <c:pt idx="17003">
                  <c:v>0.43518518518249</c:v>
                </c:pt>
                <c:pt idx="17004">
                  <c:v>0.43520833332877401</c:v>
                </c:pt>
                <c:pt idx="17005">
                  <c:v>0.43523148147505702</c:v>
                </c:pt>
                <c:pt idx="17006">
                  <c:v>0.435254629628616</c:v>
                </c:pt>
                <c:pt idx="17007">
                  <c:v>0.435289351851679</c:v>
                </c:pt>
                <c:pt idx="17008">
                  <c:v>0.43531249999796301</c:v>
                </c:pt>
                <c:pt idx="17009">
                  <c:v>0.43533564814424602</c:v>
                </c:pt>
                <c:pt idx="17010">
                  <c:v>0.43535879629052998</c:v>
                </c:pt>
                <c:pt idx="17011">
                  <c:v>0.43538194444408901</c:v>
                </c:pt>
                <c:pt idx="17012">
                  <c:v>0.43541666665987599</c:v>
                </c:pt>
                <c:pt idx="17013">
                  <c:v>0.43543981481343502</c:v>
                </c:pt>
                <c:pt idx="17014">
                  <c:v>0.43546296295971898</c:v>
                </c:pt>
                <c:pt idx="17015">
                  <c:v>0.43548611110600199</c:v>
                </c:pt>
                <c:pt idx="17016">
                  <c:v>0.43550925925228501</c:v>
                </c:pt>
                <c:pt idx="17017">
                  <c:v>0.43554398147534801</c:v>
                </c:pt>
                <c:pt idx="17018">
                  <c:v>0.43556712962890698</c:v>
                </c:pt>
                <c:pt idx="17019">
                  <c:v>0.43559027777519099</c:v>
                </c:pt>
                <c:pt idx="17020">
                  <c:v>0.43561342592147401</c:v>
                </c:pt>
                <c:pt idx="17021">
                  <c:v>0.43563657406775702</c:v>
                </c:pt>
                <c:pt idx="17022">
                  <c:v>0.43565972222131699</c:v>
                </c:pt>
                <c:pt idx="17023">
                  <c:v>0.43569444444437999</c:v>
                </c:pt>
                <c:pt idx="17024">
                  <c:v>0.43571759259066301</c:v>
                </c:pt>
                <c:pt idx="17025">
                  <c:v>0.43574074073694602</c:v>
                </c:pt>
                <c:pt idx="17026">
                  <c:v>0.43576388888322998</c:v>
                </c:pt>
                <c:pt idx="17027">
                  <c:v>0.435787037036789</c:v>
                </c:pt>
                <c:pt idx="17028">
                  <c:v>0.43581018518307302</c:v>
                </c:pt>
                <c:pt idx="17029">
                  <c:v>0.43584490740613502</c:v>
                </c:pt>
                <c:pt idx="17030">
                  <c:v>0.43586805555241898</c:v>
                </c:pt>
                <c:pt idx="17031">
                  <c:v>0.43589120369870199</c:v>
                </c:pt>
                <c:pt idx="17032">
                  <c:v>0.435914351844986</c:v>
                </c:pt>
                <c:pt idx="17033">
                  <c:v>0.43593749999854498</c:v>
                </c:pt>
                <c:pt idx="17034">
                  <c:v>0.43597222222160797</c:v>
                </c:pt>
                <c:pt idx="17035">
                  <c:v>0.43599537036789099</c:v>
                </c:pt>
                <c:pt idx="17036">
                  <c:v>0.436018518514175</c:v>
                </c:pt>
                <c:pt idx="17037">
                  <c:v>0.43604166666045802</c:v>
                </c:pt>
                <c:pt idx="17038">
                  <c:v>0.43606481481401699</c:v>
                </c:pt>
                <c:pt idx="17039">
                  <c:v>0.43609953703707999</c:v>
                </c:pt>
                <c:pt idx="17040">
                  <c:v>0.436122685183364</c:v>
                </c:pt>
                <c:pt idx="17041">
                  <c:v>0.43614583332964701</c:v>
                </c:pt>
                <c:pt idx="17042">
                  <c:v>0.43616898147592997</c:v>
                </c:pt>
                <c:pt idx="17043">
                  <c:v>0.43619212962949</c:v>
                </c:pt>
                <c:pt idx="17044">
                  <c:v>0.43622685184527699</c:v>
                </c:pt>
                <c:pt idx="17045">
                  <c:v>0.43624999999883601</c:v>
                </c:pt>
                <c:pt idx="17046">
                  <c:v>0.43627314814511903</c:v>
                </c:pt>
                <c:pt idx="17047">
                  <c:v>0.43629629629140299</c:v>
                </c:pt>
                <c:pt idx="17048">
                  <c:v>0.436319444437686</c:v>
                </c:pt>
                <c:pt idx="17049">
                  <c:v>0.436354166660749</c:v>
                </c:pt>
                <c:pt idx="17050">
                  <c:v>0.43637731481430803</c:v>
                </c:pt>
                <c:pt idx="17051">
                  <c:v>0.43640046296059198</c:v>
                </c:pt>
                <c:pt idx="17052">
                  <c:v>0.436423611106875</c:v>
                </c:pt>
                <c:pt idx="17053">
                  <c:v>0.43644675925315801</c:v>
                </c:pt>
                <c:pt idx="17054">
                  <c:v>0.43646990740671798</c:v>
                </c:pt>
                <c:pt idx="17055">
                  <c:v>0.43650462962250502</c:v>
                </c:pt>
                <c:pt idx="17056">
                  <c:v>0.436527777776064</c:v>
                </c:pt>
                <c:pt idx="17057">
                  <c:v>0.43655092592234701</c:v>
                </c:pt>
                <c:pt idx="17058">
                  <c:v>0.43657407406863102</c:v>
                </c:pt>
                <c:pt idx="17059">
                  <c:v>0.43659722222219</c:v>
                </c:pt>
                <c:pt idx="17060">
                  <c:v>0.43663194443797698</c:v>
                </c:pt>
                <c:pt idx="17061">
                  <c:v>0.43665509259153601</c:v>
                </c:pt>
                <c:pt idx="17062">
                  <c:v>0.43667824073782002</c:v>
                </c:pt>
                <c:pt idx="17063">
                  <c:v>0.43670138888410298</c:v>
                </c:pt>
                <c:pt idx="17064">
                  <c:v>0.436724537030386</c:v>
                </c:pt>
                <c:pt idx="17065">
                  <c:v>0.43675925925344899</c:v>
                </c:pt>
                <c:pt idx="17066">
                  <c:v>0.43678240740700902</c:v>
                </c:pt>
                <c:pt idx="17067">
                  <c:v>0.43680555555329198</c:v>
                </c:pt>
                <c:pt idx="17068">
                  <c:v>0.43682870369957499</c:v>
                </c:pt>
                <c:pt idx="17069">
                  <c:v>0.43685185184585901</c:v>
                </c:pt>
                <c:pt idx="17070">
                  <c:v>0.43687499999941798</c:v>
                </c:pt>
                <c:pt idx="17071">
                  <c:v>0.43690972221520502</c:v>
                </c:pt>
                <c:pt idx="17072">
                  <c:v>0.43693287036876399</c:v>
                </c:pt>
                <c:pt idx="17073">
                  <c:v>0.43695601851504801</c:v>
                </c:pt>
                <c:pt idx="17074">
                  <c:v>0.43697916666133102</c:v>
                </c:pt>
                <c:pt idx="17075">
                  <c:v>0.43700231481488999</c:v>
                </c:pt>
                <c:pt idx="17076">
                  <c:v>0.437025462961174</c:v>
                </c:pt>
                <c:pt idx="17077">
                  <c:v>0.437060185184237</c:v>
                </c:pt>
                <c:pt idx="17078">
                  <c:v>0.43708333333052002</c:v>
                </c:pt>
                <c:pt idx="17079">
                  <c:v>0.43710648147680298</c:v>
                </c:pt>
                <c:pt idx="17080">
                  <c:v>0.43712962962308699</c:v>
                </c:pt>
                <c:pt idx="17081">
                  <c:v>0.43715277777664602</c:v>
                </c:pt>
                <c:pt idx="17082">
                  <c:v>0.43718749999970902</c:v>
                </c:pt>
                <c:pt idx="17083">
                  <c:v>0.43721064814599198</c:v>
                </c:pt>
                <c:pt idx="17084">
                  <c:v>0.43723379629227599</c:v>
                </c:pt>
                <c:pt idx="17085">
                  <c:v>0.437256944438559</c:v>
                </c:pt>
                <c:pt idx="17086">
                  <c:v>0.43728009259211797</c:v>
                </c:pt>
                <c:pt idx="17087">
                  <c:v>0.43731481480790502</c:v>
                </c:pt>
                <c:pt idx="17088">
                  <c:v>0.43733796296146499</c:v>
                </c:pt>
                <c:pt idx="17089">
                  <c:v>0.437361111107748</c:v>
                </c:pt>
                <c:pt idx="17090">
                  <c:v>0.43738425925403102</c:v>
                </c:pt>
                <c:pt idx="17091">
                  <c:v>0.43740740740031497</c:v>
                </c:pt>
                <c:pt idx="17092">
                  <c:v>0.437430555553874</c:v>
                </c:pt>
                <c:pt idx="17093">
                  <c:v>0.437465277776937</c:v>
                </c:pt>
                <c:pt idx="17094">
                  <c:v>0.43748842592322001</c:v>
                </c:pt>
                <c:pt idx="17095">
                  <c:v>0.43751157406950397</c:v>
                </c:pt>
                <c:pt idx="17096">
                  <c:v>0.43753472221578699</c:v>
                </c:pt>
                <c:pt idx="17097">
                  <c:v>0.43755787036934601</c:v>
                </c:pt>
                <c:pt idx="17098">
                  <c:v>0.43759259259240901</c:v>
                </c:pt>
                <c:pt idx="17099">
                  <c:v>0.43761574073869303</c:v>
                </c:pt>
                <c:pt idx="17100">
                  <c:v>0.43763888888497599</c:v>
                </c:pt>
                <c:pt idx="17101">
                  <c:v>0.437662037031259</c:v>
                </c:pt>
                <c:pt idx="17102">
                  <c:v>0.43768518518481903</c:v>
                </c:pt>
                <c:pt idx="17103">
                  <c:v>0.43770833333110198</c:v>
                </c:pt>
                <c:pt idx="17104">
                  <c:v>0.43774305555416498</c:v>
                </c:pt>
                <c:pt idx="17105">
                  <c:v>0.437766203700448</c:v>
                </c:pt>
                <c:pt idx="17106">
                  <c:v>0.43778935184673201</c:v>
                </c:pt>
                <c:pt idx="17107">
                  <c:v>0.43781249999301503</c:v>
                </c:pt>
                <c:pt idx="17108">
                  <c:v>0.437835648146574</c:v>
                </c:pt>
                <c:pt idx="17109">
                  <c:v>0.43785879629285801</c:v>
                </c:pt>
                <c:pt idx="17110">
                  <c:v>0.43789351851592101</c:v>
                </c:pt>
                <c:pt idx="17111">
                  <c:v>0.43791666666220402</c:v>
                </c:pt>
                <c:pt idx="17112">
                  <c:v>0.43793981480848698</c:v>
                </c:pt>
                <c:pt idx="17113">
                  <c:v>0.43796296296204701</c:v>
                </c:pt>
                <c:pt idx="17114">
                  <c:v>0.43798611110833002</c:v>
                </c:pt>
                <c:pt idx="17115">
                  <c:v>0.43800925925461398</c:v>
                </c:pt>
                <c:pt idx="17116">
                  <c:v>0.43804398147767698</c:v>
                </c:pt>
                <c:pt idx="17117">
                  <c:v>0.43806712962395999</c:v>
                </c:pt>
                <c:pt idx="17118">
                  <c:v>0.43809027777751902</c:v>
                </c:pt>
                <c:pt idx="17119">
                  <c:v>0.43811342592380198</c:v>
                </c:pt>
                <c:pt idx="17120">
                  <c:v>0.43814814814686498</c:v>
                </c:pt>
                <c:pt idx="17121">
                  <c:v>0.43817129629314899</c:v>
                </c:pt>
                <c:pt idx="17122">
                  <c:v>0.43819444443943201</c:v>
                </c:pt>
                <c:pt idx="17123">
                  <c:v>0.43821759258571502</c:v>
                </c:pt>
                <c:pt idx="17124">
                  <c:v>0.43824074073927499</c:v>
                </c:pt>
                <c:pt idx="17125">
                  <c:v>0.43826388888555801</c:v>
                </c:pt>
                <c:pt idx="17126">
                  <c:v>0.43829861110862101</c:v>
                </c:pt>
                <c:pt idx="17127">
                  <c:v>0.43832175925490502</c:v>
                </c:pt>
                <c:pt idx="17128">
                  <c:v>0.43834490740118798</c:v>
                </c:pt>
                <c:pt idx="17129">
                  <c:v>0.438368055554747</c:v>
                </c:pt>
                <c:pt idx="17130">
                  <c:v>0.43839120370103002</c:v>
                </c:pt>
                <c:pt idx="17131">
                  <c:v>0.43842592592409402</c:v>
                </c:pt>
                <c:pt idx="17132">
                  <c:v>0.43844907407037698</c:v>
                </c:pt>
                <c:pt idx="17133">
                  <c:v>0.43847222221665999</c:v>
                </c:pt>
                <c:pt idx="17134">
                  <c:v>0.43849537037021902</c:v>
                </c:pt>
                <c:pt idx="17135">
                  <c:v>0.43851851851650298</c:v>
                </c:pt>
                <c:pt idx="17136">
                  <c:v>0.43854166666278599</c:v>
                </c:pt>
                <c:pt idx="17137">
                  <c:v>0.43857638888584899</c:v>
                </c:pt>
                <c:pt idx="17138">
                  <c:v>0.438599537032132</c:v>
                </c:pt>
                <c:pt idx="17139">
                  <c:v>0.43862268517841602</c:v>
                </c:pt>
                <c:pt idx="17140">
                  <c:v>0.43864583333197499</c:v>
                </c:pt>
                <c:pt idx="17141">
                  <c:v>0.438668981478259</c:v>
                </c:pt>
                <c:pt idx="17142">
                  <c:v>0.438703703701321</c:v>
                </c:pt>
                <c:pt idx="17143">
                  <c:v>0.43872685184760501</c:v>
                </c:pt>
                <c:pt idx="17144">
                  <c:v>0.43874999999388797</c:v>
                </c:pt>
                <c:pt idx="17145">
                  <c:v>0.438773148147448</c:v>
                </c:pt>
                <c:pt idx="17146">
                  <c:v>0.43879629629373101</c:v>
                </c:pt>
                <c:pt idx="17147">
                  <c:v>0.43881944444001397</c:v>
                </c:pt>
                <c:pt idx="17148">
                  <c:v>0.43885416666307703</c:v>
                </c:pt>
                <c:pt idx="17149">
                  <c:v>0.43887731480936099</c:v>
                </c:pt>
                <c:pt idx="17150">
                  <c:v>0.43890046296292001</c:v>
                </c:pt>
                <c:pt idx="17151">
                  <c:v>0.43892361110920303</c:v>
                </c:pt>
                <c:pt idx="17152">
                  <c:v>0.43894675925548698</c:v>
                </c:pt>
                <c:pt idx="17153">
                  <c:v>0.43898148147854998</c:v>
                </c:pt>
                <c:pt idx="17154">
                  <c:v>0.439004629624833</c:v>
                </c:pt>
                <c:pt idx="17155">
                  <c:v>0.43902777777111601</c:v>
                </c:pt>
                <c:pt idx="17156">
                  <c:v>0.43905092592467598</c:v>
                </c:pt>
                <c:pt idx="17157">
                  <c:v>0.439074074070959</c:v>
                </c:pt>
                <c:pt idx="17158">
                  <c:v>0.43909722221724201</c:v>
                </c:pt>
                <c:pt idx="17159">
                  <c:v>0.43913194444030501</c:v>
                </c:pt>
                <c:pt idx="17160">
                  <c:v>0.43915509258658803</c:v>
                </c:pt>
                <c:pt idx="17161">
                  <c:v>0.439178240740148</c:v>
                </c:pt>
                <c:pt idx="17162">
                  <c:v>0.43920138888643101</c:v>
                </c:pt>
                <c:pt idx="17163">
                  <c:v>0.43922453703271502</c:v>
                </c:pt>
                <c:pt idx="17164">
                  <c:v>0.43924768517899798</c:v>
                </c:pt>
                <c:pt idx="17165">
                  <c:v>0.43928240740206098</c:v>
                </c:pt>
                <c:pt idx="17166">
                  <c:v>0.43930555555562001</c:v>
                </c:pt>
                <c:pt idx="17167">
                  <c:v>0.43932870370190402</c:v>
                </c:pt>
                <c:pt idx="17168">
                  <c:v>0.43935185184818698</c:v>
                </c:pt>
                <c:pt idx="17169">
                  <c:v>0.43937499999446999</c:v>
                </c:pt>
                <c:pt idx="17170">
                  <c:v>0.43940972221753299</c:v>
                </c:pt>
                <c:pt idx="17171">
                  <c:v>0.43943287036381701</c:v>
                </c:pt>
                <c:pt idx="17172">
                  <c:v>0.43945601851737598</c:v>
                </c:pt>
                <c:pt idx="17173">
                  <c:v>0.43947916666365899</c:v>
                </c:pt>
                <c:pt idx="17174">
                  <c:v>0.43950231480994301</c:v>
                </c:pt>
                <c:pt idx="17175">
                  <c:v>0.43953703703300601</c:v>
                </c:pt>
                <c:pt idx="17176">
                  <c:v>0.43956018517928902</c:v>
                </c:pt>
                <c:pt idx="17177">
                  <c:v>0.43958333333284799</c:v>
                </c:pt>
                <c:pt idx="17178">
                  <c:v>0.43960648147913201</c:v>
                </c:pt>
                <c:pt idx="17179">
                  <c:v>0.43962962962541502</c:v>
                </c:pt>
                <c:pt idx="17180">
                  <c:v>0.43965277777169798</c:v>
                </c:pt>
                <c:pt idx="17181">
                  <c:v>0.43968749999476098</c:v>
                </c:pt>
                <c:pt idx="17182">
                  <c:v>0.43971064814104499</c:v>
                </c:pt>
                <c:pt idx="17183">
                  <c:v>0.43973379629460402</c:v>
                </c:pt>
                <c:pt idx="17184">
                  <c:v>0.43975694444088698</c:v>
                </c:pt>
                <c:pt idx="17185">
                  <c:v>0.43978009258717099</c:v>
                </c:pt>
                <c:pt idx="17186">
                  <c:v>0.43981481481023399</c:v>
                </c:pt>
                <c:pt idx="17187">
                  <c:v>0.439837962956517</c:v>
                </c:pt>
                <c:pt idx="17188">
                  <c:v>0.43986111111007598</c:v>
                </c:pt>
                <c:pt idx="17189">
                  <c:v>0.43988425925635999</c:v>
                </c:pt>
                <c:pt idx="17190">
                  <c:v>0.439907407402643</c:v>
                </c:pt>
                <c:pt idx="17191">
                  <c:v>0.43993055554892602</c:v>
                </c:pt>
                <c:pt idx="17192">
                  <c:v>0.43996527777198902</c:v>
                </c:pt>
                <c:pt idx="17193">
                  <c:v>0.43998842592554899</c:v>
                </c:pt>
                <c:pt idx="17194">
                  <c:v>0.440011574071832</c:v>
                </c:pt>
                <c:pt idx="17195">
                  <c:v>0.44003472221811502</c:v>
                </c:pt>
                <c:pt idx="17196">
                  <c:v>0.44005787036439897</c:v>
                </c:pt>
                <c:pt idx="17197">
                  <c:v>0.44009259258746197</c:v>
                </c:pt>
                <c:pt idx="17198">
                  <c:v>0.44011574073374499</c:v>
                </c:pt>
                <c:pt idx="17199">
                  <c:v>0.44013888888730401</c:v>
                </c:pt>
                <c:pt idx="17200">
                  <c:v>0.44017361111036701</c:v>
                </c:pt>
                <c:pt idx="17201">
                  <c:v>0.44019675925665103</c:v>
                </c:pt>
                <c:pt idx="17202">
                  <c:v>0.44023148147971403</c:v>
                </c:pt>
                <c:pt idx="17203">
                  <c:v>0.44025462962599698</c:v>
                </c:pt>
                <c:pt idx="17204">
                  <c:v>0.44027777777228</c:v>
                </c:pt>
                <c:pt idx="17205">
                  <c:v>0.440312499995344</c:v>
                </c:pt>
                <c:pt idx="17206">
                  <c:v>0.44033564814162701</c:v>
                </c:pt>
                <c:pt idx="17207">
                  <c:v>0.44035879629518598</c:v>
                </c:pt>
                <c:pt idx="17208">
                  <c:v>0.44039351851824898</c:v>
                </c:pt>
                <c:pt idx="17209">
                  <c:v>0.440416666664532</c:v>
                </c:pt>
                <c:pt idx="17210">
                  <c:v>0.440451388887595</c:v>
                </c:pt>
                <c:pt idx="17211">
                  <c:v>0.44047453703387901</c:v>
                </c:pt>
                <c:pt idx="17212">
                  <c:v>0.44049768518016202</c:v>
                </c:pt>
                <c:pt idx="17213">
                  <c:v>0.44053240740322502</c:v>
                </c:pt>
                <c:pt idx="17214">
                  <c:v>0.44055555554950798</c:v>
                </c:pt>
                <c:pt idx="17215">
                  <c:v>0.44059027777257198</c:v>
                </c:pt>
                <c:pt idx="17216">
                  <c:v>0.440613425918855</c:v>
                </c:pt>
                <c:pt idx="17217">
                  <c:v>0.44063657407241402</c:v>
                </c:pt>
                <c:pt idx="17218">
                  <c:v>0.44067129629547702</c:v>
                </c:pt>
                <c:pt idx="17219">
                  <c:v>0.44069444444175998</c:v>
                </c:pt>
                <c:pt idx="17220">
                  <c:v>0.44071759258804399</c:v>
                </c:pt>
                <c:pt idx="17221">
                  <c:v>0.44075231481110699</c:v>
                </c:pt>
                <c:pt idx="17222">
                  <c:v>0.44077546295739001</c:v>
                </c:pt>
                <c:pt idx="17223">
                  <c:v>0.44079861111094898</c:v>
                </c:pt>
                <c:pt idx="17224">
                  <c:v>0.44083333332673602</c:v>
                </c:pt>
                <c:pt idx="17225">
                  <c:v>0.44085648148029599</c:v>
                </c:pt>
                <c:pt idx="17226">
                  <c:v>0.44087962962657901</c:v>
                </c:pt>
                <c:pt idx="17227">
                  <c:v>0.44091435184964201</c:v>
                </c:pt>
                <c:pt idx="17228">
                  <c:v>0.44093749999592502</c:v>
                </c:pt>
                <c:pt idx="17229">
                  <c:v>0.44097222221898802</c:v>
                </c:pt>
                <c:pt idx="17230">
                  <c:v>0.44099537036527198</c:v>
                </c:pt>
                <c:pt idx="17231">
                  <c:v>0.44103009258833498</c:v>
                </c:pt>
                <c:pt idx="17232">
                  <c:v>0.44105324073461799</c:v>
                </c:pt>
                <c:pt idx="17233">
                  <c:v>0.44107638888817702</c:v>
                </c:pt>
                <c:pt idx="17234">
                  <c:v>0.441111111103965</c:v>
                </c:pt>
                <c:pt idx="17235">
                  <c:v>0.44113425925752398</c:v>
                </c:pt>
                <c:pt idx="17236">
                  <c:v>0.44116898148058697</c:v>
                </c:pt>
                <c:pt idx="17237">
                  <c:v>0.44119212962686999</c:v>
                </c:pt>
                <c:pt idx="17238">
                  <c:v>0.44122685184993299</c:v>
                </c:pt>
                <c:pt idx="17239">
                  <c:v>0.441249999996217</c:v>
                </c:pt>
                <c:pt idx="17240">
                  <c:v>0.44127314814250002</c:v>
                </c:pt>
                <c:pt idx="17241">
                  <c:v>0.44130787036556302</c:v>
                </c:pt>
                <c:pt idx="17242">
                  <c:v>0.44133101851184597</c:v>
                </c:pt>
                <c:pt idx="17243">
                  <c:v>0.441354166665406</c:v>
                </c:pt>
                <c:pt idx="17244">
                  <c:v>0.44137731481168901</c:v>
                </c:pt>
                <c:pt idx="17245">
                  <c:v>0.44141203703475201</c:v>
                </c:pt>
                <c:pt idx="17246">
                  <c:v>0.44143518518103497</c:v>
                </c:pt>
                <c:pt idx="17247">
                  <c:v>0.44145833332731899</c:v>
                </c:pt>
                <c:pt idx="17248">
                  <c:v>0.44148148148087801</c:v>
                </c:pt>
                <c:pt idx="17249">
                  <c:v>0.44150462962716103</c:v>
                </c:pt>
                <c:pt idx="17250">
                  <c:v>0.44153935185022403</c:v>
                </c:pt>
                <c:pt idx="17251">
                  <c:v>0.44156249999650798</c:v>
                </c:pt>
                <c:pt idx="17252">
                  <c:v>0.441585648142791</c:v>
                </c:pt>
                <c:pt idx="17253">
                  <c:v>0.44160879629635003</c:v>
                </c:pt>
                <c:pt idx="17254">
                  <c:v>0.44163194444263398</c:v>
                </c:pt>
                <c:pt idx="17255">
                  <c:v>0.44166666666569698</c:v>
                </c:pt>
                <c:pt idx="17256">
                  <c:v>0.44168981481198</c:v>
                </c:pt>
                <c:pt idx="17257">
                  <c:v>0.44171296295826301</c:v>
                </c:pt>
                <c:pt idx="17258">
                  <c:v>0.44173611110454702</c:v>
                </c:pt>
                <c:pt idx="17259">
                  <c:v>0.441759259258106</c:v>
                </c:pt>
                <c:pt idx="17260">
                  <c:v>0.441793981481169</c:v>
                </c:pt>
                <c:pt idx="17261">
                  <c:v>0.44181712962745201</c:v>
                </c:pt>
                <c:pt idx="17262">
                  <c:v>0.44184027777373602</c:v>
                </c:pt>
                <c:pt idx="17263">
                  <c:v>0.44186342592001898</c:v>
                </c:pt>
                <c:pt idx="17264">
                  <c:v>0.44188657407357801</c:v>
                </c:pt>
                <c:pt idx="17265">
                  <c:v>0.44190972221986202</c:v>
                </c:pt>
                <c:pt idx="17266">
                  <c:v>0.44194444444292502</c:v>
                </c:pt>
                <c:pt idx="17267">
                  <c:v>0.44196759258920798</c:v>
                </c:pt>
                <c:pt idx="17268">
                  <c:v>0.44199074073549099</c:v>
                </c:pt>
                <c:pt idx="17269">
                  <c:v>0.44201388888177501</c:v>
                </c:pt>
                <c:pt idx="17270">
                  <c:v>0.44203703703533398</c:v>
                </c:pt>
                <c:pt idx="17271">
                  <c:v>0.44207175925839698</c:v>
                </c:pt>
                <c:pt idx="17272">
                  <c:v>0.44209490740467999</c:v>
                </c:pt>
                <c:pt idx="17273">
                  <c:v>0.44211805555096401</c:v>
                </c:pt>
                <c:pt idx="17274">
                  <c:v>0.44214120369724702</c:v>
                </c:pt>
                <c:pt idx="17275">
                  <c:v>0.44216435185080599</c:v>
                </c:pt>
                <c:pt idx="17276">
                  <c:v>0.44218749999709001</c:v>
                </c:pt>
                <c:pt idx="17277">
                  <c:v>0.44222222222015301</c:v>
                </c:pt>
                <c:pt idx="17278">
                  <c:v>0.44224537036643602</c:v>
                </c:pt>
                <c:pt idx="17279">
                  <c:v>0.44226851851271898</c:v>
                </c:pt>
                <c:pt idx="17280">
                  <c:v>0.442291666666279</c:v>
                </c:pt>
                <c:pt idx="17281">
                  <c:v>0.44231481481256202</c:v>
                </c:pt>
                <c:pt idx="17282">
                  <c:v>0.44234953703562502</c:v>
                </c:pt>
                <c:pt idx="17283">
                  <c:v>0.44237268518190798</c:v>
                </c:pt>
                <c:pt idx="17284">
                  <c:v>0.44239583332819199</c:v>
                </c:pt>
                <c:pt idx="17285">
                  <c:v>0.442418981474475</c:v>
                </c:pt>
                <c:pt idx="17286">
                  <c:v>0.442453703697538</c:v>
                </c:pt>
                <c:pt idx="17287">
                  <c:v>0.44247685185109698</c:v>
                </c:pt>
                <c:pt idx="17288">
                  <c:v>0.44249999999738099</c:v>
                </c:pt>
                <c:pt idx="17289">
                  <c:v>0.442523148143664</c:v>
                </c:pt>
                <c:pt idx="17290">
                  <c:v>0.44254629628994702</c:v>
                </c:pt>
                <c:pt idx="17291">
                  <c:v>0.44258101851301002</c:v>
                </c:pt>
                <c:pt idx="17292">
                  <c:v>0.44260416666656999</c:v>
                </c:pt>
                <c:pt idx="17293">
                  <c:v>0.442627314812853</c:v>
                </c:pt>
                <c:pt idx="17294">
                  <c:v>0.44265046295913602</c:v>
                </c:pt>
                <c:pt idx="17295">
                  <c:v>0.44267361110541997</c:v>
                </c:pt>
                <c:pt idx="17296">
                  <c:v>0.442696759258979</c:v>
                </c:pt>
                <c:pt idx="17297">
                  <c:v>0.44273148147476599</c:v>
                </c:pt>
                <c:pt idx="17298">
                  <c:v>0.44275462962832501</c:v>
                </c:pt>
                <c:pt idx="17299">
                  <c:v>0.44277777777460903</c:v>
                </c:pt>
                <c:pt idx="17300">
                  <c:v>0.44280092592089199</c:v>
                </c:pt>
                <c:pt idx="17301">
                  <c:v>0.442824074067175</c:v>
                </c:pt>
                <c:pt idx="17302">
                  <c:v>0.44284722222073503</c:v>
                </c:pt>
                <c:pt idx="17303">
                  <c:v>0.44288194444379803</c:v>
                </c:pt>
                <c:pt idx="17304">
                  <c:v>0.44290509259008098</c:v>
                </c:pt>
                <c:pt idx="17305">
                  <c:v>0.442928240736364</c:v>
                </c:pt>
                <c:pt idx="17306">
                  <c:v>0.44295138888264801</c:v>
                </c:pt>
                <c:pt idx="17307">
                  <c:v>0.44297453703620698</c:v>
                </c:pt>
                <c:pt idx="17308">
                  <c:v>0.44300925925926998</c:v>
                </c:pt>
                <c:pt idx="17309">
                  <c:v>0.443032407405553</c:v>
                </c:pt>
                <c:pt idx="17310">
                  <c:v>0.44305555555183701</c:v>
                </c:pt>
                <c:pt idx="17311">
                  <c:v>0.44307870369812002</c:v>
                </c:pt>
                <c:pt idx="17312">
                  <c:v>0.443101851851679</c:v>
                </c:pt>
                <c:pt idx="17313">
                  <c:v>0.44313657406746698</c:v>
                </c:pt>
                <c:pt idx="17314">
                  <c:v>0.44315972222102601</c:v>
                </c:pt>
                <c:pt idx="17315">
                  <c:v>0.44318287036730902</c:v>
                </c:pt>
                <c:pt idx="17316">
                  <c:v>0.44320601851359198</c:v>
                </c:pt>
                <c:pt idx="17317">
                  <c:v>0.44322916665987599</c:v>
                </c:pt>
                <c:pt idx="17318">
                  <c:v>0.44325231481343502</c:v>
                </c:pt>
                <c:pt idx="17319">
                  <c:v>0.44328703703649802</c:v>
                </c:pt>
                <c:pt idx="17320">
                  <c:v>0.44331018518278198</c:v>
                </c:pt>
                <c:pt idx="17321">
                  <c:v>0.44333333332906499</c:v>
                </c:pt>
                <c:pt idx="17322">
                  <c:v>0.44335648147534801</c:v>
                </c:pt>
                <c:pt idx="17323">
                  <c:v>0.44337962962890698</c:v>
                </c:pt>
                <c:pt idx="17324">
                  <c:v>0.44341435184469502</c:v>
                </c:pt>
                <c:pt idx="17325">
                  <c:v>0.44343749999825399</c:v>
                </c:pt>
                <c:pt idx="17326">
                  <c:v>0.44346064814453701</c:v>
                </c:pt>
                <c:pt idx="17327">
                  <c:v>0.44348379629082102</c:v>
                </c:pt>
                <c:pt idx="17328">
                  <c:v>0.44350694444437999</c:v>
                </c:pt>
                <c:pt idx="17329">
                  <c:v>0.44353009259066301</c:v>
                </c:pt>
                <c:pt idx="17330">
                  <c:v>0.443564814813726</c:v>
                </c:pt>
                <c:pt idx="17331">
                  <c:v>0.44358796296001002</c:v>
                </c:pt>
                <c:pt idx="17332">
                  <c:v>0.44361111110629298</c:v>
                </c:pt>
                <c:pt idx="17333">
                  <c:v>0.44363425925257599</c:v>
                </c:pt>
                <c:pt idx="17334">
                  <c:v>0.44365740740613502</c:v>
                </c:pt>
                <c:pt idx="17335">
                  <c:v>0.44369212962919802</c:v>
                </c:pt>
                <c:pt idx="17336">
                  <c:v>0.44371527777548198</c:v>
                </c:pt>
                <c:pt idx="17337">
                  <c:v>0.44373842592176499</c:v>
                </c:pt>
                <c:pt idx="17338">
                  <c:v>0.443761574068049</c:v>
                </c:pt>
                <c:pt idx="17339">
                  <c:v>0.44378472222160797</c:v>
                </c:pt>
                <c:pt idx="17340">
                  <c:v>0.44381944443739502</c:v>
                </c:pt>
                <c:pt idx="17341">
                  <c:v>0.44384259259095399</c:v>
                </c:pt>
                <c:pt idx="17342">
                  <c:v>0.443865740737238</c:v>
                </c:pt>
                <c:pt idx="17343">
                  <c:v>0.44388888888352102</c:v>
                </c:pt>
                <c:pt idx="17344">
                  <c:v>0.44391203703707999</c:v>
                </c:pt>
                <c:pt idx="17345">
                  <c:v>0.443935185183364</c:v>
                </c:pt>
                <c:pt idx="17346">
                  <c:v>0.443969907406427</c:v>
                </c:pt>
                <c:pt idx="17347">
                  <c:v>0.44399305555271001</c:v>
                </c:pt>
                <c:pt idx="17348">
                  <c:v>0.44401620369899297</c:v>
                </c:pt>
                <c:pt idx="17349">
                  <c:v>0.44403935184527699</c:v>
                </c:pt>
                <c:pt idx="17350">
                  <c:v>0.44406249999883601</c:v>
                </c:pt>
                <c:pt idx="17351">
                  <c:v>0.44409722222189901</c:v>
                </c:pt>
                <c:pt idx="17352">
                  <c:v>0.44412037036818203</c:v>
                </c:pt>
                <c:pt idx="17353">
                  <c:v>0.44414351851446598</c:v>
                </c:pt>
                <c:pt idx="17354">
                  <c:v>0.444166666660749</c:v>
                </c:pt>
                <c:pt idx="17355">
                  <c:v>0.44418981481430803</c:v>
                </c:pt>
                <c:pt idx="17356">
                  <c:v>0.44421296296059198</c:v>
                </c:pt>
                <c:pt idx="17357">
                  <c:v>0.44424768518365498</c:v>
                </c:pt>
                <c:pt idx="17358">
                  <c:v>0.444270833329938</c:v>
                </c:pt>
                <c:pt idx="17359">
                  <c:v>0.44429398147622101</c:v>
                </c:pt>
                <c:pt idx="17360">
                  <c:v>0.44431712962250502</c:v>
                </c:pt>
                <c:pt idx="17361">
                  <c:v>0.444340277776064</c:v>
                </c:pt>
                <c:pt idx="17362">
                  <c:v>0.444374999999127</c:v>
                </c:pt>
                <c:pt idx="17363">
                  <c:v>0.44439814814541001</c:v>
                </c:pt>
                <c:pt idx="17364">
                  <c:v>0.44442129629169402</c:v>
                </c:pt>
                <c:pt idx="17365">
                  <c:v>0.44444444443797698</c:v>
                </c:pt>
                <c:pt idx="17366">
                  <c:v>0.44446759259153601</c:v>
                </c:pt>
                <c:pt idx="17367">
                  <c:v>0.44450231481459901</c:v>
                </c:pt>
                <c:pt idx="17368">
                  <c:v>0.44452546296088302</c:v>
                </c:pt>
                <c:pt idx="17369">
                  <c:v>0.44454861110716598</c:v>
                </c:pt>
                <c:pt idx="17370">
                  <c:v>0.44457175925344899</c:v>
                </c:pt>
                <c:pt idx="17371">
                  <c:v>0.44459490740700902</c:v>
                </c:pt>
                <c:pt idx="17372">
                  <c:v>0.44461805555329198</c:v>
                </c:pt>
                <c:pt idx="17373">
                  <c:v>0.44465277777635498</c:v>
                </c:pt>
                <c:pt idx="17374">
                  <c:v>0.44467592592263799</c:v>
                </c:pt>
                <c:pt idx="17375">
                  <c:v>0.44469907406892201</c:v>
                </c:pt>
                <c:pt idx="17376">
                  <c:v>0.44472222221520502</c:v>
                </c:pt>
                <c:pt idx="17377">
                  <c:v>0.44474537036876399</c:v>
                </c:pt>
                <c:pt idx="17378">
                  <c:v>0.44478009259182699</c:v>
                </c:pt>
                <c:pt idx="17379">
                  <c:v>0.44480324073811101</c:v>
                </c:pt>
                <c:pt idx="17380">
                  <c:v>0.44482638888439402</c:v>
                </c:pt>
                <c:pt idx="17381">
                  <c:v>0.44484953703067698</c:v>
                </c:pt>
                <c:pt idx="17382">
                  <c:v>0.444872685184237</c:v>
                </c:pt>
                <c:pt idx="17383">
                  <c:v>0.4449074074073</c:v>
                </c:pt>
                <c:pt idx="17384">
                  <c:v>0.44493055555358302</c:v>
                </c:pt>
                <c:pt idx="17385">
                  <c:v>0.44495370369986598</c:v>
                </c:pt>
                <c:pt idx="17386">
                  <c:v>0.44497685184614999</c:v>
                </c:pt>
                <c:pt idx="17387">
                  <c:v>0.44499999999970902</c:v>
                </c:pt>
                <c:pt idx="17388">
                  <c:v>0.445034722215496</c:v>
                </c:pt>
                <c:pt idx="17389">
                  <c:v>0.44505787036905498</c:v>
                </c:pt>
                <c:pt idx="17390">
                  <c:v>0.44508101851533899</c:v>
                </c:pt>
                <c:pt idx="17391">
                  <c:v>0.445104166661622</c:v>
                </c:pt>
                <c:pt idx="17392">
                  <c:v>0.445138888884685</c:v>
                </c:pt>
                <c:pt idx="17393">
                  <c:v>0.44516203703096802</c:v>
                </c:pt>
                <c:pt idx="17394">
                  <c:v>0.44518518518452799</c:v>
                </c:pt>
                <c:pt idx="17395">
                  <c:v>0.445208333330811</c:v>
                </c:pt>
                <c:pt idx="17396">
                  <c:v>0.44523148147709402</c:v>
                </c:pt>
                <c:pt idx="17397">
                  <c:v>0.44526620370015701</c:v>
                </c:pt>
                <c:pt idx="17398">
                  <c:v>0.44528935184644097</c:v>
                </c:pt>
                <c:pt idx="17399">
                  <c:v>0.4453125</c:v>
                </c:pt>
                <c:pt idx="17400">
                  <c:v>0.44533564814628301</c:v>
                </c:pt>
                <c:pt idx="17401">
                  <c:v>0.44535879629256703</c:v>
                </c:pt>
                <c:pt idx="17402">
                  <c:v>0.44539351851563003</c:v>
                </c:pt>
                <c:pt idx="17403">
                  <c:v>0.44541666666191299</c:v>
                </c:pt>
                <c:pt idx="17404">
                  <c:v>0.445439814808196</c:v>
                </c:pt>
                <c:pt idx="17405">
                  <c:v>0.44546296296175603</c:v>
                </c:pt>
                <c:pt idx="17406">
                  <c:v>0.44548611110803898</c:v>
                </c:pt>
                <c:pt idx="17407">
                  <c:v>0.44552083333110198</c:v>
                </c:pt>
                <c:pt idx="17408">
                  <c:v>0.445543981477385</c:v>
                </c:pt>
                <c:pt idx="17409">
                  <c:v>0.44556712962366901</c:v>
                </c:pt>
                <c:pt idx="17410">
                  <c:v>0.44559027777722798</c:v>
                </c:pt>
                <c:pt idx="17411">
                  <c:v>0.445613425923511</c:v>
                </c:pt>
                <c:pt idx="17412">
                  <c:v>0.445648148146574</c:v>
                </c:pt>
                <c:pt idx="17413">
                  <c:v>0.44567129629285801</c:v>
                </c:pt>
                <c:pt idx="17414">
                  <c:v>0.44569444443914102</c:v>
                </c:pt>
                <c:pt idx="17415">
                  <c:v>0.44571759258542398</c:v>
                </c:pt>
                <c:pt idx="17416">
                  <c:v>0.44574074073898401</c:v>
                </c:pt>
                <c:pt idx="17417">
                  <c:v>0.44577546296204701</c:v>
                </c:pt>
                <c:pt idx="17418">
                  <c:v>0.44579861110833002</c:v>
                </c:pt>
                <c:pt idx="17419">
                  <c:v>0.44582175925461398</c:v>
                </c:pt>
                <c:pt idx="17420">
                  <c:v>0.44584490740089699</c:v>
                </c:pt>
                <c:pt idx="17421">
                  <c:v>0.44587962962395999</c:v>
                </c:pt>
                <c:pt idx="17422">
                  <c:v>0.44590277777751902</c:v>
                </c:pt>
                <c:pt idx="17423">
                  <c:v>0.44592592592380298</c:v>
                </c:pt>
                <c:pt idx="17424">
                  <c:v>0.44594907407008599</c:v>
                </c:pt>
                <c:pt idx="17425">
                  <c:v>0.44597222221636901</c:v>
                </c:pt>
                <c:pt idx="17426">
                  <c:v>0.44600694443943201</c:v>
                </c:pt>
                <c:pt idx="17427">
                  <c:v>0.44603009258571502</c:v>
                </c:pt>
                <c:pt idx="17428">
                  <c:v>0.44605324073927499</c:v>
                </c:pt>
                <c:pt idx="17429">
                  <c:v>0.44607638888555801</c:v>
                </c:pt>
                <c:pt idx="17430">
                  <c:v>0.44611111110862101</c:v>
                </c:pt>
                <c:pt idx="17431">
                  <c:v>0.44613425925490402</c:v>
                </c:pt>
                <c:pt idx="17432">
                  <c:v>0.44615740740118798</c:v>
                </c:pt>
                <c:pt idx="17433">
                  <c:v>0.446180555554747</c:v>
                </c:pt>
                <c:pt idx="17434">
                  <c:v>0.44620370370103002</c:v>
                </c:pt>
                <c:pt idx="17435">
                  <c:v>0.44623842592409302</c:v>
                </c:pt>
                <c:pt idx="17436">
                  <c:v>0.44626157407037698</c:v>
                </c:pt>
                <c:pt idx="17437">
                  <c:v>0.44628472221665999</c:v>
                </c:pt>
                <c:pt idx="17438">
                  <c:v>0.44630787037022002</c:v>
                </c:pt>
                <c:pt idx="17439">
                  <c:v>0.44633101851650298</c:v>
                </c:pt>
                <c:pt idx="17440">
                  <c:v>0.44635416666278599</c:v>
                </c:pt>
                <c:pt idx="17441">
                  <c:v>0.44638888888584899</c:v>
                </c:pt>
                <c:pt idx="17442">
                  <c:v>0.446412037032133</c:v>
                </c:pt>
                <c:pt idx="17443">
                  <c:v>0.44643518517841602</c:v>
                </c:pt>
                <c:pt idx="17444">
                  <c:v>0.44645833333197499</c:v>
                </c:pt>
                <c:pt idx="17445">
                  <c:v>0.446481481478259</c:v>
                </c:pt>
                <c:pt idx="17446">
                  <c:v>0.446516203701322</c:v>
                </c:pt>
                <c:pt idx="17447">
                  <c:v>0.44653935184760501</c:v>
                </c:pt>
                <c:pt idx="17448">
                  <c:v>0.44656249999388797</c:v>
                </c:pt>
                <c:pt idx="17449">
                  <c:v>0.446585648147448</c:v>
                </c:pt>
                <c:pt idx="17450">
                  <c:v>0.44660879629373101</c:v>
                </c:pt>
                <c:pt idx="17451">
                  <c:v>0.44664351851679401</c:v>
                </c:pt>
                <c:pt idx="17452">
                  <c:v>0.44666666666307703</c:v>
                </c:pt>
                <c:pt idx="17453">
                  <c:v>0.44668981480936099</c:v>
                </c:pt>
                <c:pt idx="17454">
                  <c:v>0.44671296296292001</c:v>
                </c:pt>
                <c:pt idx="17455">
                  <c:v>0.44673611110920303</c:v>
                </c:pt>
                <c:pt idx="17456">
                  <c:v>0.44675925925548698</c:v>
                </c:pt>
                <c:pt idx="17457">
                  <c:v>0.44679398147854998</c:v>
                </c:pt>
                <c:pt idx="17458">
                  <c:v>0.446817129624833</c:v>
                </c:pt>
                <c:pt idx="17459">
                  <c:v>0.44684027777111601</c:v>
                </c:pt>
                <c:pt idx="17460">
                  <c:v>0.44686342592467598</c:v>
                </c:pt>
                <c:pt idx="17461">
                  <c:v>0.446886574070959</c:v>
                </c:pt>
                <c:pt idx="17462">
                  <c:v>0.446921296294022</c:v>
                </c:pt>
                <c:pt idx="17463">
                  <c:v>0.44694444444030501</c:v>
                </c:pt>
                <c:pt idx="17464">
                  <c:v>0.44696759258658902</c:v>
                </c:pt>
                <c:pt idx="17465">
                  <c:v>0.446990740740148</c:v>
                </c:pt>
                <c:pt idx="17466">
                  <c:v>0.44701388888643101</c:v>
                </c:pt>
                <c:pt idx="17467">
                  <c:v>0.44704861110949401</c:v>
                </c:pt>
                <c:pt idx="17468">
                  <c:v>0.44707175925577802</c:v>
                </c:pt>
                <c:pt idx="17469">
                  <c:v>0.44709490740206098</c:v>
                </c:pt>
                <c:pt idx="17470">
                  <c:v>0.44711805555562001</c:v>
                </c:pt>
                <c:pt idx="17471">
                  <c:v>0.44714120370190402</c:v>
                </c:pt>
                <c:pt idx="17472">
                  <c:v>0.44716435184818698</c:v>
                </c:pt>
                <c:pt idx="17473">
                  <c:v>0.44719907407124998</c:v>
                </c:pt>
                <c:pt idx="17474">
                  <c:v>0.44722222221753299</c:v>
                </c:pt>
                <c:pt idx="17475">
                  <c:v>0.44724537036381701</c:v>
                </c:pt>
                <c:pt idx="17476">
                  <c:v>0.44726851851737598</c:v>
                </c:pt>
                <c:pt idx="17477">
                  <c:v>0.44729166666365899</c:v>
                </c:pt>
                <c:pt idx="17478">
                  <c:v>0.44732638888672199</c:v>
                </c:pt>
                <c:pt idx="17479">
                  <c:v>0.44734953703300601</c:v>
                </c:pt>
                <c:pt idx="17480">
                  <c:v>0.44737268517928902</c:v>
                </c:pt>
                <c:pt idx="17481">
                  <c:v>0.44739583333284799</c:v>
                </c:pt>
                <c:pt idx="17482">
                  <c:v>0.44741898147913201</c:v>
                </c:pt>
                <c:pt idx="17483">
                  <c:v>0.44744212962541502</c:v>
                </c:pt>
                <c:pt idx="17484">
                  <c:v>0.44747685184847802</c:v>
                </c:pt>
                <c:pt idx="17485">
                  <c:v>0.44749999999476098</c:v>
                </c:pt>
                <c:pt idx="17486">
                  <c:v>0.44752314814104499</c:v>
                </c:pt>
                <c:pt idx="17487">
                  <c:v>0.44754629629460402</c:v>
                </c:pt>
                <c:pt idx="17488">
                  <c:v>0.44756944444088698</c:v>
                </c:pt>
                <c:pt idx="17489">
                  <c:v>0.44760416666394998</c:v>
                </c:pt>
                <c:pt idx="17490">
                  <c:v>0.44762731481023399</c:v>
                </c:pt>
                <c:pt idx="17491">
                  <c:v>0.447650462956517</c:v>
                </c:pt>
                <c:pt idx="17492">
                  <c:v>0.44767361111007598</c:v>
                </c:pt>
                <c:pt idx="17493">
                  <c:v>0.44769675925635999</c:v>
                </c:pt>
                <c:pt idx="17494">
                  <c:v>0.447719907402643</c:v>
                </c:pt>
                <c:pt idx="17495">
                  <c:v>0.447754629625706</c:v>
                </c:pt>
                <c:pt idx="17496">
                  <c:v>0.44777777777198902</c:v>
                </c:pt>
                <c:pt idx="17497">
                  <c:v>0.44780092592554899</c:v>
                </c:pt>
                <c:pt idx="17498">
                  <c:v>0.447824074071832</c:v>
                </c:pt>
                <c:pt idx="17499">
                  <c:v>0.44784722221811502</c:v>
                </c:pt>
                <c:pt idx="17500">
                  <c:v>0.44788194444117801</c:v>
                </c:pt>
                <c:pt idx="17501">
                  <c:v>0.44790509258746197</c:v>
                </c:pt>
                <c:pt idx="17502">
                  <c:v>0.44792824073374499</c:v>
                </c:pt>
                <c:pt idx="17503">
                  <c:v>0.44795138888730401</c:v>
                </c:pt>
                <c:pt idx="17504">
                  <c:v>0.44797453703358803</c:v>
                </c:pt>
                <c:pt idx="17505">
                  <c:v>0.44800925925665103</c:v>
                </c:pt>
                <c:pt idx="17506">
                  <c:v>0.44803240740293399</c:v>
                </c:pt>
                <c:pt idx="17507">
                  <c:v>0.448055555549217</c:v>
                </c:pt>
                <c:pt idx="17508">
                  <c:v>0.44807870370277703</c:v>
                </c:pt>
                <c:pt idx="17509">
                  <c:v>0.44810185184905998</c:v>
                </c:pt>
                <c:pt idx="17510">
                  <c:v>0.44813657407212298</c:v>
                </c:pt>
                <c:pt idx="17511">
                  <c:v>0.448159722218406</c:v>
                </c:pt>
                <c:pt idx="17512">
                  <c:v>0.44818287036469001</c:v>
                </c:pt>
                <c:pt idx="17513">
                  <c:v>0.44820601851824898</c:v>
                </c:pt>
                <c:pt idx="17514">
                  <c:v>0.448229166664532</c:v>
                </c:pt>
                <c:pt idx="17515">
                  <c:v>0.44825231481081601</c:v>
                </c:pt>
                <c:pt idx="17516">
                  <c:v>0.44828703703387901</c:v>
                </c:pt>
                <c:pt idx="17517">
                  <c:v>0.44831018518016202</c:v>
                </c:pt>
                <c:pt idx="17518">
                  <c:v>0.44833333332644598</c:v>
                </c:pt>
                <c:pt idx="17519">
                  <c:v>0.44835648148000501</c:v>
                </c:pt>
                <c:pt idx="17520">
                  <c:v>0.44837962962628802</c:v>
                </c:pt>
                <c:pt idx="17521">
                  <c:v>0.44841435184935102</c:v>
                </c:pt>
                <c:pt idx="17522">
                  <c:v>0.44843749999563498</c:v>
                </c:pt>
                <c:pt idx="17523">
                  <c:v>0.44846064814191799</c:v>
                </c:pt>
                <c:pt idx="17524">
                  <c:v>0.44848379629547702</c:v>
                </c:pt>
                <c:pt idx="17525">
                  <c:v>0.44850694444175998</c:v>
                </c:pt>
                <c:pt idx="17526">
                  <c:v>0.44854166666482298</c:v>
                </c:pt>
                <c:pt idx="17527">
                  <c:v>0.44856481481110699</c:v>
                </c:pt>
                <c:pt idx="17528">
                  <c:v>0.44858796295739001</c:v>
                </c:pt>
                <c:pt idx="17529">
                  <c:v>0.44861111111094898</c:v>
                </c:pt>
                <c:pt idx="17530">
                  <c:v>0.44863425925723299</c:v>
                </c:pt>
                <c:pt idx="17531">
                  <c:v>0.44865740740351601</c:v>
                </c:pt>
                <c:pt idx="17532">
                  <c:v>0.44869212962657901</c:v>
                </c:pt>
                <c:pt idx="17533">
                  <c:v>0.44871527777286302</c:v>
                </c:pt>
                <c:pt idx="17534">
                  <c:v>0.44873842591914598</c:v>
                </c:pt>
                <c:pt idx="17535">
                  <c:v>0.44876157407270501</c:v>
                </c:pt>
                <c:pt idx="17536">
                  <c:v>0.44878472221898802</c:v>
                </c:pt>
                <c:pt idx="17537">
                  <c:v>0.44881944444205102</c:v>
                </c:pt>
                <c:pt idx="17538">
                  <c:v>0.44884259258833498</c:v>
                </c:pt>
                <c:pt idx="17539">
                  <c:v>0.44886574073461799</c:v>
                </c:pt>
                <c:pt idx="17540">
                  <c:v>0.44888888888817802</c:v>
                </c:pt>
                <c:pt idx="17541">
                  <c:v>0.44891203703446098</c:v>
                </c:pt>
                <c:pt idx="17542">
                  <c:v>0.44893518518074399</c:v>
                </c:pt>
                <c:pt idx="17543">
                  <c:v>0.44896990740380699</c:v>
                </c:pt>
                <c:pt idx="17544">
                  <c:v>0.44899305555009</c:v>
                </c:pt>
                <c:pt idx="17545">
                  <c:v>0.44901620370364997</c:v>
                </c:pt>
                <c:pt idx="17546">
                  <c:v>0.44903935184993299</c:v>
                </c:pt>
                <c:pt idx="17547">
                  <c:v>0.449062499996217</c:v>
                </c:pt>
                <c:pt idx="17548">
                  <c:v>0.44909722221928</c:v>
                </c:pt>
                <c:pt idx="17549">
                  <c:v>0.44912037036556302</c:v>
                </c:pt>
                <c:pt idx="17550">
                  <c:v>0.44914351851184597</c:v>
                </c:pt>
                <c:pt idx="17551">
                  <c:v>0.449166666665406</c:v>
                </c:pt>
                <c:pt idx="17552">
                  <c:v>0.44918981481168901</c:v>
                </c:pt>
                <c:pt idx="17553">
                  <c:v>0.44921296295797197</c:v>
                </c:pt>
                <c:pt idx="17554">
                  <c:v>0.44924768518103497</c:v>
                </c:pt>
                <c:pt idx="17555">
                  <c:v>0.44927083332731899</c:v>
                </c:pt>
                <c:pt idx="17556">
                  <c:v>0.44929398148087801</c:v>
                </c:pt>
                <c:pt idx="17557">
                  <c:v>0.44931712962716103</c:v>
                </c:pt>
                <c:pt idx="17558">
                  <c:v>0.44934027777344498</c:v>
                </c:pt>
                <c:pt idx="17559">
                  <c:v>0.44937499999650798</c:v>
                </c:pt>
                <c:pt idx="17560">
                  <c:v>0.449398148142791</c:v>
                </c:pt>
                <c:pt idx="17561">
                  <c:v>0.44942129629635003</c:v>
                </c:pt>
                <c:pt idx="17562">
                  <c:v>0.44944444444263398</c:v>
                </c:pt>
                <c:pt idx="17563">
                  <c:v>0.449467592588917</c:v>
                </c:pt>
                <c:pt idx="17564">
                  <c:v>0.44950231481198</c:v>
                </c:pt>
                <c:pt idx="17565">
                  <c:v>0.44952546295826301</c:v>
                </c:pt>
                <c:pt idx="17566">
                  <c:v>0.44954861110454702</c:v>
                </c:pt>
                <c:pt idx="17567">
                  <c:v>0.449571759258106</c:v>
                </c:pt>
                <c:pt idx="17568">
                  <c:v>0.44959490740438901</c:v>
                </c:pt>
                <c:pt idx="17569">
                  <c:v>0.44962962962745201</c:v>
                </c:pt>
                <c:pt idx="17570">
                  <c:v>0.44965277777373602</c:v>
                </c:pt>
                <c:pt idx="17571">
                  <c:v>0.44967592592001898</c:v>
                </c:pt>
                <c:pt idx="17572">
                  <c:v>0.44969907407357801</c:v>
                </c:pt>
                <c:pt idx="17573">
                  <c:v>0.44972222221986202</c:v>
                </c:pt>
                <c:pt idx="17574">
                  <c:v>0.44975694444292502</c:v>
                </c:pt>
                <c:pt idx="17575">
                  <c:v>0.44978009258920798</c:v>
                </c:pt>
                <c:pt idx="17576">
                  <c:v>0.44980324073549099</c:v>
                </c:pt>
                <c:pt idx="17577">
                  <c:v>0.44982638888177501</c:v>
                </c:pt>
                <c:pt idx="17578">
                  <c:v>0.44984953703533398</c:v>
                </c:pt>
                <c:pt idx="17579">
                  <c:v>0.44987268518161699</c:v>
                </c:pt>
                <c:pt idx="17580">
                  <c:v>0.44990740740467999</c:v>
                </c:pt>
                <c:pt idx="17581">
                  <c:v>0.44993055555096401</c:v>
                </c:pt>
                <c:pt idx="17582">
                  <c:v>0.44995370369724702</c:v>
                </c:pt>
                <c:pt idx="17583">
                  <c:v>0.44997685185080599</c:v>
                </c:pt>
                <c:pt idx="17584">
                  <c:v>0.45001157407386899</c:v>
                </c:pt>
                <c:pt idx="17585">
                  <c:v>0.45003472222015301</c:v>
                </c:pt>
                <c:pt idx="17586">
                  <c:v>0.45005787036643602</c:v>
                </c:pt>
                <c:pt idx="17587">
                  <c:v>0.45008101851271898</c:v>
                </c:pt>
                <c:pt idx="17588">
                  <c:v>0.450104166666279</c:v>
                </c:pt>
                <c:pt idx="17589">
                  <c:v>0.45013888888206599</c:v>
                </c:pt>
                <c:pt idx="17590">
                  <c:v>0.45016203703562502</c:v>
                </c:pt>
                <c:pt idx="17591">
                  <c:v>0.45018518518190798</c:v>
                </c:pt>
                <c:pt idx="17592">
                  <c:v>0.45020833332819199</c:v>
                </c:pt>
                <c:pt idx="17593">
                  <c:v>0.450231481474475</c:v>
                </c:pt>
                <c:pt idx="17594">
                  <c:v>0.45025462962803398</c:v>
                </c:pt>
                <c:pt idx="17595">
                  <c:v>0.45028935185109698</c:v>
                </c:pt>
                <c:pt idx="17596">
                  <c:v>0.45031249999738099</c:v>
                </c:pt>
                <c:pt idx="17597">
                  <c:v>0.450335648143664</c:v>
                </c:pt>
                <c:pt idx="17598">
                  <c:v>0.45035879628994702</c:v>
                </c:pt>
                <c:pt idx="17599">
                  <c:v>0.45038194444350699</c:v>
                </c:pt>
                <c:pt idx="17600">
                  <c:v>0.45041666666656999</c:v>
                </c:pt>
                <c:pt idx="17601">
                  <c:v>0.450439814812853</c:v>
                </c:pt>
                <c:pt idx="17602">
                  <c:v>0.45046296295913602</c:v>
                </c:pt>
                <c:pt idx="17603">
                  <c:v>0.45048611110541997</c:v>
                </c:pt>
                <c:pt idx="17604">
                  <c:v>0.450509259258979</c:v>
                </c:pt>
                <c:pt idx="17605">
                  <c:v>0.45054398147476599</c:v>
                </c:pt>
                <c:pt idx="17606">
                  <c:v>0.45056712962832501</c:v>
                </c:pt>
                <c:pt idx="17607">
                  <c:v>0.45059027777460903</c:v>
                </c:pt>
                <c:pt idx="17608">
                  <c:v>0.45061342592089199</c:v>
                </c:pt>
                <c:pt idx="17609">
                  <c:v>0.450636574067175</c:v>
                </c:pt>
                <c:pt idx="17610">
                  <c:v>0.450671296290238</c:v>
                </c:pt>
                <c:pt idx="17611">
                  <c:v>0.45069444444379803</c:v>
                </c:pt>
                <c:pt idx="17612">
                  <c:v>0.45071759259008098</c:v>
                </c:pt>
                <c:pt idx="17613">
                  <c:v>0.450740740736364</c:v>
                </c:pt>
                <c:pt idx="17614">
                  <c:v>0.45076388888264801</c:v>
                </c:pt>
                <c:pt idx="17615">
                  <c:v>0.45078703703620698</c:v>
                </c:pt>
                <c:pt idx="17616">
                  <c:v>0.45082175925926998</c:v>
                </c:pt>
                <c:pt idx="17617">
                  <c:v>0.450844907405553</c:v>
                </c:pt>
                <c:pt idx="17618">
                  <c:v>0.45086805555183701</c:v>
                </c:pt>
                <c:pt idx="17619">
                  <c:v>0.45089120369812002</c:v>
                </c:pt>
                <c:pt idx="17620">
                  <c:v>0.450914351851679</c:v>
                </c:pt>
                <c:pt idx="17621">
                  <c:v>0.45093749999796301</c:v>
                </c:pt>
                <c:pt idx="17622">
                  <c:v>0.45097222222102601</c:v>
                </c:pt>
                <c:pt idx="17623">
                  <c:v>0.45099537036730902</c:v>
                </c:pt>
                <c:pt idx="17624">
                  <c:v>0.45101851851359198</c:v>
                </c:pt>
                <c:pt idx="17625">
                  <c:v>0.45104166665987599</c:v>
                </c:pt>
                <c:pt idx="17626">
                  <c:v>0.45106481481343502</c:v>
                </c:pt>
                <c:pt idx="17627">
                  <c:v>0.45108796295971798</c:v>
                </c:pt>
                <c:pt idx="17628">
                  <c:v>0.45112268518278098</c:v>
                </c:pt>
                <c:pt idx="17629">
                  <c:v>0.45114583332906499</c:v>
                </c:pt>
                <c:pt idx="17630">
                  <c:v>0.45116898147534801</c:v>
                </c:pt>
                <c:pt idx="17631">
                  <c:v>0.45119212962890698</c:v>
                </c:pt>
                <c:pt idx="17632">
                  <c:v>0.45121527777519099</c:v>
                </c:pt>
                <c:pt idx="17633">
                  <c:v>0.45124999999825399</c:v>
                </c:pt>
                <c:pt idx="17634">
                  <c:v>0.45127314814453701</c:v>
                </c:pt>
                <c:pt idx="17635">
                  <c:v>0.45129629629082002</c:v>
                </c:pt>
                <c:pt idx="17636">
                  <c:v>0.45131944444437999</c:v>
                </c:pt>
                <c:pt idx="17637">
                  <c:v>0.45134259259066301</c:v>
                </c:pt>
                <c:pt idx="17638">
                  <c:v>0.451377314813726</c:v>
                </c:pt>
                <c:pt idx="17639">
                  <c:v>0.45140046296000902</c:v>
                </c:pt>
                <c:pt idx="17640">
                  <c:v>0.45142361110629298</c:v>
                </c:pt>
                <c:pt idx="17641">
                  <c:v>0.45144675925257599</c:v>
                </c:pt>
                <c:pt idx="17642">
                  <c:v>0.45146990740613502</c:v>
                </c:pt>
                <c:pt idx="17643">
                  <c:v>0.45149305555241898</c:v>
                </c:pt>
                <c:pt idx="17644">
                  <c:v>0.45152777777548198</c:v>
                </c:pt>
                <c:pt idx="17645">
                  <c:v>0.45155092592176499</c:v>
                </c:pt>
                <c:pt idx="17646">
                  <c:v>0.451574074068049</c:v>
                </c:pt>
                <c:pt idx="17647">
                  <c:v>0.45159722222160797</c:v>
                </c:pt>
                <c:pt idx="17648">
                  <c:v>0.45162037036789099</c:v>
                </c:pt>
                <c:pt idx="17649">
                  <c:v>0.45165509259095399</c:v>
                </c:pt>
                <c:pt idx="17650">
                  <c:v>0.451678240737237</c:v>
                </c:pt>
                <c:pt idx="17651">
                  <c:v>0.45170138888352102</c:v>
                </c:pt>
                <c:pt idx="17652">
                  <c:v>0.45172453703707999</c:v>
                </c:pt>
                <c:pt idx="17653">
                  <c:v>0.451747685183363</c:v>
                </c:pt>
                <c:pt idx="17654">
                  <c:v>0.451782407406426</c:v>
                </c:pt>
                <c:pt idx="17655">
                  <c:v>0.45180555555271001</c:v>
                </c:pt>
                <c:pt idx="17656">
                  <c:v>0.45182870369899297</c:v>
                </c:pt>
                <c:pt idx="17657">
                  <c:v>0.45185185184527699</c:v>
                </c:pt>
                <c:pt idx="17658">
                  <c:v>0.45187499999883601</c:v>
                </c:pt>
                <c:pt idx="17659">
                  <c:v>0.45190972222189901</c:v>
                </c:pt>
                <c:pt idx="17660">
                  <c:v>0.45193287036818203</c:v>
                </c:pt>
                <c:pt idx="17661">
                  <c:v>0.45195601851446598</c:v>
                </c:pt>
                <c:pt idx="17662">
                  <c:v>0.451979166660749</c:v>
                </c:pt>
                <c:pt idx="17663">
                  <c:v>0.45200231481430803</c:v>
                </c:pt>
                <c:pt idx="17664">
                  <c:v>0.45202546296059198</c:v>
                </c:pt>
                <c:pt idx="17665">
                  <c:v>0.45206018518365498</c:v>
                </c:pt>
                <c:pt idx="17666">
                  <c:v>0.452083333329938</c:v>
                </c:pt>
                <c:pt idx="17667">
                  <c:v>0.45210648147622101</c:v>
                </c:pt>
                <c:pt idx="17668">
                  <c:v>0.45212962962250502</c:v>
                </c:pt>
                <c:pt idx="17669">
                  <c:v>0.452152777776064</c:v>
                </c:pt>
                <c:pt idx="17670">
                  <c:v>0.452187499999127</c:v>
                </c:pt>
                <c:pt idx="17671">
                  <c:v>0.45221064814541001</c:v>
                </c:pt>
                <c:pt idx="17672">
                  <c:v>0.45223379629169302</c:v>
                </c:pt>
                <c:pt idx="17673">
                  <c:v>0.45225694443797698</c:v>
                </c:pt>
                <c:pt idx="17674">
                  <c:v>0.45228009259153601</c:v>
                </c:pt>
                <c:pt idx="17675">
                  <c:v>0.45231481481459901</c:v>
                </c:pt>
                <c:pt idx="17676">
                  <c:v>0.45233796296088302</c:v>
                </c:pt>
                <c:pt idx="17677">
                  <c:v>0.45236111110716598</c:v>
                </c:pt>
                <c:pt idx="17678">
                  <c:v>0.45238425925344899</c:v>
                </c:pt>
                <c:pt idx="17679">
                  <c:v>0.45240740740700902</c:v>
                </c:pt>
                <c:pt idx="17680">
                  <c:v>0.45244212962279601</c:v>
                </c:pt>
                <c:pt idx="17681">
                  <c:v>0.45246527777635498</c:v>
                </c:pt>
                <c:pt idx="17682">
                  <c:v>0.45248842592263799</c:v>
                </c:pt>
                <c:pt idx="17683">
                  <c:v>0.45251157406892201</c:v>
                </c:pt>
                <c:pt idx="17684">
                  <c:v>0.45253472221520502</c:v>
                </c:pt>
                <c:pt idx="17685">
                  <c:v>0.45255787036876399</c:v>
                </c:pt>
                <c:pt idx="17686">
                  <c:v>0.45259259259182699</c:v>
                </c:pt>
                <c:pt idx="17687">
                  <c:v>0.45261574073811101</c:v>
                </c:pt>
                <c:pt idx="17688">
                  <c:v>0.45263888888439402</c:v>
                </c:pt>
                <c:pt idx="17689">
                  <c:v>0.45266203703067698</c:v>
                </c:pt>
                <c:pt idx="17690">
                  <c:v>0.452685185184237</c:v>
                </c:pt>
                <c:pt idx="17691">
                  <c:v>0.4527199074073</c:v>
                </c:pt>
                <c:pt idx="17692">
                  <c:v>0.45274305555358302</c:v>
                </c:pt>
                <c:pt idx="17693">
                  <c:v>0.45276620369986598</c:v>
                </c:pt>
                <c:pt idx="17694">
                  <c:v>0.45278935184614999</c:v>
                </c:pt>
                <c:pt idx="17695">
                  <c:v>0.45281249999970902</c:v>
                </c:pt>
                <c:pt idx="17696">
                  <c:v>0.45283564814599198</c:v>
                </c:pt>
                <c:pt idx="17697">
                  <c:v>0.45287037036905498</c:v>
                </c:pt>
                <c:pt idx="17698">
                  <c:v>0.45289351851533899</c:v>
                </c:pt>
                <c:pt idx="17699">
                  <c:v>0.452916666661622</c:v>
                </c:pt>
                <c:pt idx="17700">
                  <c:v>0.45293981480790502</c:v>
                </c:pt>
                <c:pt idx="17701">
                  <c:v>0.45296296296146499</c:v>
                </c:pt>
                <c:pt idx="17702">
                  <c:v>0.45299768518452799</c:v>
                </c:pt>
                <c:pt idx="17703">
                  <c:v>0.453020833330811</c:v>
                </c:pt>
                <c:pt idx="17704">
                  <c:v>0.45304398147709402</c:v>
                </c:pt>
                <c:pt idx="17705">
                  <c:v>0.45306712962337797</c:v>
                </c:pt>
                <c:pt idx="17706">
                  <c:v>0.453090277776937</c:v>
                </c:pt>
                <c:pt idx="17707">
                  <c:v>0.453125</c:v>
                </c:pt>
                <c:pt idx="17708">
                  <c:v>0.45314814814628301</c:v>
                </c:pt>
                <c:pt idx="17709">
                  <c:v>0.45317129629256703</c:v>
                </c:pt>
                <c:pt idx="17710">
                  <c:v>0.45319444443884999</c:v>
                </c:pt>
                <c:pt idx="17711">
                  <c:v>0.45321759259240901</c:v>
                </c:pt>
                <c:pt idx="17712">
                  <c:v>0.45324074073869303</c:v>
                </c:pt>
                <c:pt idx="17713">
                  <c:v>0.45327546296175603</c:v>
                </c:pt>
                <c:pt idx="17714">
                  <c:v>0.45329861110803898</c:v>
                </c:pt>
                <c:pt idx="17715">
                  <c:v>0.453321759254322</c:v>
                </c:pt>
                <c:pt idx="17716">
                  <c:v>0.45334490740060601</c:v>
                </c:pt>
                <c:pt idx="17717">
                  <c:v>0.45336805555416498</c:v>
                </c:pt>
                <c:pt idx="17718">
                  <c:v>0.45340277777722798</c:v>
                </c:pt>
                <c:pt idx="17719">
                  <c:v>0.453425925923511</c:v>
                </c:pt>
                <c:pt idx="17720">
                  <c:v>0.45344907406979501</c:v>
                </c:pt>
                <c:pt idx="17721">
                  <c:v>0.45347222221607802</c:v>
                </c:pt>
                <c:pt idx="17722">
                  <c:v>0.453495370369637</c:v>
                </c:pt>
                <c:pt idx="17723">
                  <c:v>0.45351851851592101</c:v>
                </c:pt>
                <c:pt idx="17724">
                  <c:v>0.45355324073898401</c:v>
                </c:pt>
                <c:pt idx="17725">
                  <c:v>0.45357638888526702</c:v>
                </c:pt>
                <c:pt idx="17726">
                  <c:v>0.45359953703154998</c:v>
                </c:pt>
                <c:pt idx="17727">
                  <c:v>0.45362268518511001</c:v>
                </c:pt>
                <c:pt idx="17728">
                  <c:v>0.45364583333139302</c:v>
                </c:pt>
                <c:pt idx="17729">
                  <c:v>0.45368055555445602</c:v>
                </c:pt>
                <c:pt idx="17730">
                  <c:v>0.45370370370073898</c:v>
                </c:pt>
                <c:pt idx="17731">
                  <c:v>0.45372685184702299</c:v>
                </c:pt>
                <c:pt idx="17732">
                  <c:v>0.45374999999330601</c:v>
                </c:pt>
                <c:pt idx="17733">
                  <c:v>0.45377314814686498</c:v>
                </c:pt>
                <c:pt idx="17734">
                  <c:v>0.45379629629314899</c:v>
                </c:pt>
                <c:pt idx="17735">
                  <c:v>0.45383101851621199</c:v>
                </c:pt>
                <c:pt idx="17736">
                  <c:v>0.45385416666249501</c:v>
                </c:pt>
                <c:pt idx="17737">
                  <c:v>0.45387731480877802</c:v>
                </c:pt>
                <c:pt idx="17738">
                  <c:v>0.45390046296233799</c:v>
                </c:pt>
                <c:pt idx="17739">
                  <c:v>0.45392361110862101</c:v>
                </c:pt>
                <c:pt idx="17740">
                  <c:v>0.45395833333168401</c:v>
                </c:pt>
                <c:pt idx="17741">
                  <c:v>0.45398148147796702</c:v>
                </c:pt>
                <c:pt idx="17742">
                  <c:v>0.45400462962425098</c:v>
                </c:pt>
                <c:pt idx="17743">
                  <c:v>0.45402777777781</c:v>
                </c:pt>
                <c:pt idx="17744">
                  <c:v>0.45405092592409302</c:v>
                </c:pt>
                <c:pt idx="17745">
                  <c:v>0.45407407407037698</c:v>
                </c:pt>
                <c:pt idx="17746">
                  <c:v>0.45410879629343998</c:v>
                </c:pt>
                <c:pt idx="17747">
                  <c:v>0.45413194443972299</c:v>
                </c:pt>
                <c:pt idx="17748">
                  <c:v>0.454155092586006</c:v>
                </c:pt>
                <c:pt idx="17749">
                  <c:v>0.45417824073956597</c:v>
                </c:pt>
                <c:pt idx="17750">
                  <c:v>0.45420138888584899</c:v>
                </c:pt>
                <c:pt idx="17751">
                  <c:v>0.45423611110891199</c:v>
                </c:pt>
                <c:pt idx="17752">
                  <c:v>0.454259259255195</c:v>
                </c:pt>
                <c:pt idx="17753">
                  <c:v>0.45428240740147902</c:v>
                </c:pt>
                <c:pt idx="17754">
                  <c:v>0.45430555555503799</c:v>
                </c:pt>
                <c:pt idx="17755">
                  <c:v>0.454328703701322</c:v>
                </c:pt>
                <c:pt idx="17756">
                  <c:v>0.45435185184760501</c:v>
                </c:pt>
                <c:pt idx="17757">
                  <c:v>0.45438657407066801</c:v>
                </c:pt>
                <c:pt idx="17758">
                  <c:v>0.45440972221695097</c:v>
                </c:pt>
                <c:pt idx="17759">
                  <c:v>0.45443287036323499</c:v>
                </c:pt>
                <c:pt idx="17760">
                  <c:v>0.45445601851679401</c:v>
                </c:pt>
                <c:pt idx="17761">
                  <c:v>0.45447916666307703</c:v>
                </c:pt>
                <c:pt idx="17762">
                  <c:v>0.45451388888614003</c:v>
                </c:pt>
                <c:pt idx="17763">
                  <c:v>0.45453703703242399</c:v>
                </c:pt>
                <c:pt idx="17764">
                  <c:v>0.454560185178707</c:v>
                </c:pt>
                <c:pt idx="17765">
                  <c:v>0.45458333333226603</c:v>
                </c:pt>
                <c:pt idx="17766">
                  <c:v>0.45460648147854998</c:v>
                </c:pt>
                <c:pt idx="17767">
                  <c:v>0.454629629624833</c:v>
                </c:pt>
                <c:pt idx="17768">
                  <c:v>0.454664351847896</c:v>
                </c:pt>
                <c:pt idx="17769">
                  <c:v>0.45468749999417901</c:v>
                </c:pt>
                <c:pt idx="17770">
                  <c:v>0.45471064814773898</c:v>
                </c:pt>
                <c:pt idx="17771">
                  <c:v>0.454733796294022</c:v>
                </c:pt>
                <c:pt idx="17772">
                  <c:v>0.45475694444030501</c:v>
                </c:pt>
                <c:pt idx="17773">
                  <c:v>0.45479166666336801</c:v>
                </c:pt>
                <c:pt idx="17774">
                  <c:v>0.45481481480965202</c:v>
                </c:pt>
                <c:pt idx="17775">
                  <c:v>0.45483796295593498</c:v>
                </c:pt>
                <c:pt idx="17776">
                  <c:v>0.45486111110949401</c:v>
                </c:pt>
                <c:pt idx="17777">
                  <c:v>0.45488425925577802</c:v>
                </c:pt>
                <c:pt idx="17778">
                  <c:v>0.45491898147884102</c:v>
                </c:pt>
                <c:pt idx="17779">
                  <c:v>0.45494212962512398</c:v>
                </c:pt>
                <c:pt idx="17780">
                  <c:v>0.454965277771407</c:v>
                </c:pt>
                <c:pt idx="17781">
                  <c:v>0.45498842592496702</c:v>
                </c:pt>
                <c:pt idx="17782">
                  <c:v>0.45501157407124998</c:v>
                </c:pt>
                <c:pt idx="17783">
                  <c:v>0.45503472221753299</c:v>
                </c:pt>
                <c:pt idx="17784">
                  <c:v>0.45506944444059599</c:v>
                </c:pt>
                <c:pt idx="17785">
                  <c:v>0.45509259258688001</c:v>
                </c:pt>
                <c:pt idx="17786">
                  <c:v>0.45511574074043898</c:v>
                </c:pt>
                <c:pt idx="17787">
                  <c:v>0.45513888888672199</c:v>
                </c:pt>
                <c:pt idx="17788">
                  <c:v>0.45516203703300601</c:v>
                </c:pt>
                <c:pt idx="17789">
                  <c:v>0.45519675925606901</c:v>
                </c:pt>
                <c:pt idx="17790">
                  <c:v>0.45521990740235202</c:v>
                </c:pt>
                <c:pt idx="17791">
                  <c:v>0.45524305554863498</c:v>
                </c:pt>
                <c:pt idx="17792">
                  <c:v>0.455266203702195</c:v>
                </c:pt>
                <c:pt idx="17793">
                  <c:v>0.45528935184847802</c:v>
                </c:pt>
                <c:pt idx="17794">
                  <c:v>0.45532407407154102</c:v>
                </c:pt>
                <c:pt idx="17795">
                  <c:v>0.45534722221782398</c:v>
                </c:pt>
                <c:pt idx="17796">
                  <c:v>0.45537037036410799</c:v>
                </c:pt>
                <c:pt idx="17797">
                  <c:v>0.45539351851766702</c:v>
                </c:pt>
                <c:pt idx="17798">
                  <c:v>0.45541666666394998</c:v>
                </c:pt>
                <c:pt idx="17799">
                  <c:v>0.45545138888701298</c:v>
                </c:pt>
                <c:pt idx="17800">
                  <c:v>0.45547453703329699</c:v>
                </c:pt>
                <c:pt idx="17801">
                  <c:v>0.45549768517958</c:v>
                </c:pt>
                <c:pt idx="17802">
                  <c:v>0.45552083333313897</c:v>
                </c:pt>
                <c:pt idx="17803">
                  <c:v>0.45554398147942299</c:v>
                </c:pt>
                <c:pt idx="17804">
                  <c:v>0.45557870370248599</c:v>
                </c:pt>
                <c:pt idx="17805">
                  <c:v>0.455601851848769</c:v>
                </c:pt>
                <c:pt idx="17806">
                  <c:v>0.45562499999505202</c:v>
                </c:pt>
                <c:pt idx="17807">
                  <c:v>0.45564814814133597</c:v>
                </c:pt>
                <c:pt idx="17808">
                  <c:v>0.455671296294895</c:v>
                </c:pt>
                <c:pt idx="17809">
                  <c:v>0.455706018517958</c:v>
                </c:pt>
                <c:pt idx="17810">
                  <c:v>0.45572916666424101</c:v>
                </c:pt>
                <c:pt idx="17811">
                  <c:v>0.45575231481052503</c:v>
                </c:pt>
                <c:pt idx="17812">
                  <c:v>0.45577546295680799</c:v>
                </c:pt>
                <c:pt idx="17813">
                  <c:v>0.45579861111036701</c:v>
                </c:pt>
                <c:pt idx="17814">
                  <c:v>0.45582175925665103</c:v>
                </c:pt>
                <c:pt idx="17815">
                  <c:v>0.45585648147971403</c:v>
                </c:pt>
                <c:pt idx="17816">
                  <c:v>0.45587962962599698</c:v>
                </c:pt>
                <c:pt idx="17817">
                  <c:v>0.45590277777228</c:v>
                </c:pt>
                <c:pt idx="17818">
                  <c:v>0.45592592592584003</c:v>
                </c:pt>
                <c:pt idx="17819">
                  <c:v>0.45594907407212298</c:v>
                </c:pt>
                <c:pt idx="17820">
                  <c:v>0.45598379629518598</c:v>
                </c:pt>
                <c:pt idx="17821">
                  <c:v>0.456006944441469</c:v>
                </c:pt>
                <c:pt idx="17822">
                  <c:v>0.45603009258775301</c:v>
                </c:pt>
                <c:pt idx="17823">
                  <c:v>0.45605324073403603</c:v>
                </c:pt>
                <c:pt idx="17824">
                  <c:v>0.456076388887595</c:v>
                </c:pt>
                <c:pt idx="17825">
                  <c:v>0.456111111110658</c:v>
                </c:pt>
                <c:pt idx="17826">
                  <c:v>0.45613425925694201</c:v>
                </c:pt>
                <c:pt idx="17827">
                  <c:v>0.45615740740322502</c:v>
                </c:pt>
                <c:pt idx="17828">
                  <c:v>0.45618055554950798</c:v>
                </c:pt>
                <c:pt idx="17829">
                  <c:v>0.45620370370306801</c:v>
                </c:pt>
                <c:pt idx="17830">
                  <c:v>0.45622685184935102</c:v>
                </c:pt>
                <c:pt idx="17831">
                  <c:v>0.45626157407241402</c:v>
                </c:pt>
                <c:pt idx="17832">
                  <c:v>0.45628472221869698</c:v>
                </c:pt>
                <c:pt idx="17833">
                  <c:v>0.45630787036498099</c:v>
                </c:pt>
                <c:pt idx="17834">
                  <c:v>0.45633101851854002</c:v>
                </c:pt>
                <c:pt idx="17835">
                  <c:v>0.45635416666482298</c:v>
                </c:pt>
                <c:pt idx="17836">
                  <c:v>0.45638888888788698</c:v>
                </c:pt>
                <c:pt idx="17837">
                  <c:v>0.45641203703416999</c:v>
                </c:pt>
                <c:pt idx="17838">
                  <c:v>0.45643518518045301</c:v>
                </c:pt>
                <c:pt idx="17839">
                  <c:v>0.45645833332673602</c:v>
                </c:pt>
                <c:pt idx="17840">
                  <c:v>0.45648148148029599</c:v>
                </c:pt>
                <c:pt idx="17841">
                  <c:v>0.45651620370335899</c:v>
                </c:pt>
                <c:pt idx="17842">
                  <c:v>0.45653935184964201</c:v>
                </c:pt>
                <c:pt idx="17843">
                  <c:v>0.45656249999592502</c:v>
                </c:pt>
                <c:pt idx="17844">
                  <c:v>0.45658564814220898</c:v>
                </c:pt>
                <c:pt idx="17845">
                  <c:v>0.456608796295768</c:v>
                </c:pt>
                <c:pt idx="17846">
                  <c:v>0.45664351851155499</c:v>
                </c:pt>
                <c:pt idx="17847">
                  <c:v>0.45666666666511402</c:v>
                </c:pt>
                <c:pt idx="17848">
                  <c:v>0.45668981481139798</c:v>
                </c:pt>
                <c:pt idx="17849">
                  <c:v>0.45671296295768099</c:v>
                </c:pt>
                <c:pt idx="17850">
                  <c:v>0.456736111103964</c:v>
                </c:pt>
                <c:pt idx="17851">
                  <c:v>0.45675925925752398</c:v>
                </c:pt>
                <c:pt idx="17852">
                  <c:v>0.45679398148058697</c:v>
                </c:pt>
                <c:pt idx="17853">
                  <c:v>0.45681712962686999</c:v>
                </c:pt>
                <c:pt idx="17854">
                  <c:v>0.456840277773154</c:v>
                </c:pt>
                <c:pt idx="17855">
                  <c:v>0.45686342591943702</c:v>
                </c:pt>
                <c:pt idx="17856">
                  <c:v>0.45688657407299599</c:v>
                </c:pt>
                <c:pt idx="17857">
                  <c:v>0.45692129629605899</c:v>
                </c:pt>
                <c:pt idx="17858">
                  <c:v>0.456944444442342</c:v>
                </c:pt>
                <c:pt idx="17859">
                  <c:v>0.45696759258862601</c:v>
                </c:pt>
                <c:pt idx="17860">
                  <c:v>0.45699074073490897</c:v>
                </c:pt>
                <c:pt idx="17861">
                  <c:v>0.457013888888469</c:v>
                </c:pt>
                <c:pt idx="17862">
                  <c:v>0.45704861110425599</c:v>
                </c:pt>
                <c:pt idx="17863">
                  <c:v>0.45707175925781501</c:v>
                </c:pt>
                <c:pt idx="17864">
                  <c:v>0.45709490740409803</c:v>
                </c:pt>
                <c:pt idx="17865">
                  <c:v>0.45711805555038199</c:v>
                </c:pt>
                <c:pt idx="17866">
                  <c:v>0.457141203696665</c:v>
                </c:pt>
                <c:pt idx="17867">
                  <c:v>0.457175925919728</c:v>
                </c:pt>
                <c:pt idx="17868">
                  <c:v>0.45719907407328703</c:v>
                </c:pt>
                <c:pt idx="17869">
                  <c:v>0.45722222221957098</c:v>
                </c:pt>
                <c:pt idx="17870">
                  <c:v>0.457245370365854</c:v>
                </c:pt>
                <c:pt idx="17871">
                  <c:v>0.45726851851213701</c:v>
                </c:pt>
                <c:pt idx="17872">
                  <c:v>0.45729166666569698</c:v>
                </c:pt>
                <c:pt idx="17873">
                  <c:v>0.45732638888875998</c:v>
                </c:pt>
                <c:pt idx="17874">
                  <c:v>0.457349537035043</c:v>
                </c:pt>
                <c:pt idx="17875">
                  <c:v>0.45737268518132601</c:v>
                </c:pt>
                <c:pt idx="17876">
                  <c:v>0.45739583332761002</c:v>
                </c:pt>
                <c:pt idx="17877">
                  <c:v>0.457418981481169</c:v>
                </c:pt>
                <c:pt idx="17878">
                  <c:v>0.45744212962745201</c:v>
                </c:pt>
                <c:pt idx="17879">
                  <c:v>0.45747685185051501</c:v>
                </c:pt>
                <c:pt idx="17880">
                  <c:v>0.45749999999679902</c:v>
                </c:pt>
                <c:pt idx="17881">
                  <c:v>0.45752314814308198</c:v>
                </c:pt>
                <c:pt idx="17882">
                  <c:v>0.457546296289365</c:v>
                </c:pt>
                <c:pt idx="17883">
                  <c:v>0.45756944444292402</c:v>
                </c:pt>
                <c:pt idx="17884">
                  <c:v>0.45760416666598802</c:v>
                </c:pt>
                <c:pt idx="17885">
                  <c:v>0.45762731481227098</c:v>
                </c:pt>
                <c:pt idx="17886">
                  <c:v>0.45765046295855399</c:v>
                </c:pt>
                <c:pt idx="17887">
                  <c:v>0.45767361110483801</c:v>
                </c:pt>
                <c:pt idx="17888">
                  <c:v>0.45769675925839698</c:v>
                </c:pt>
                <c:pt idx="17889">
                  <c:v>0.45773148148145998</c:v>
                </c:pt>
                <c:pt idx="17890">
                  <c:v>0.45775462962774299</c:v>
                </c:pt>
                <c:pt idx="17891">
                  <c:v>0.45777777777402701</c:v>
                </c:pt>
                <c:pt idx="17892">
                  <c:v>0.45780092592031002</c:v>
                </c:pt>
                <c:pt idx="17893">
                  <c:v>0.45782407407386899</c:v>
                </c:pt>
                <c:pt idx="17894">
                  <c:v>0.45785879628965598</c:v>
                </c:pt>
                <c:pt idx="17895">
                  <c:v>0.457881944443216</c:v>
                </c:pt>
                <c:pt idx="17896">
                  <c:v>0.45790509258949902</c:v>
                </c:pt>
                <c:pt idx="17897">
                  <c:v>0.45792824073578198</c:v>
                </c:pt>
                <c:pt idx="17898">
                  <c:v>0.45795138888206599</c:v>
                </c:pt>
                <c:pt idx="17899">
                  <c:v>0.45798611110512899</c:v>
                </c:pt>
                <c:pt idx="17900">
                  <c:v>0.45800925925868802</c:v>
                </c:pt>
                <c:pt idx="17901">
                  <c:v>0.45803240740497098</c:v>
                </c:pt>
                <c:pt idx="17902">
                  <c:v>0.45805555555125499</c:v>
                </c:pt>
                <c:pt idx="17903">
                  <c:v>0.45809027777431799</c:v>
                </c:pt>
                <c:pt idx="17904">
                  <c:v>0.458113425920601</c:v>
                </c:pt>
                <c:pt idx="17905">
                  <c:v>0.45813657407415997</c:v>
                </c:pt>
                <c:pt idx="17906">
                  <c:v>0.45815972222044399</c:v>
                </c:pt>
                <c:pt idx="17907">
                  <c:v>0.458182870366727</c:v>
                </c:pt>
                <c:pt idx="17908">
                  <c:v>0.45821759258979</c:v>
                </c:pt>
                <c:pt idx="17909">
                  <c:v>0.45824074073607302</c:v>
                </c:pt>
                <c:pt idx="17910">
                  <c:v>0.45826388888235697</c:v>
                </c:pt>
                <c:pt idx="17911">
                  <c:v>0.458287037035916</c:v>
                </c:pt>
                <c:pt idx="17912">
                  <c:v>0.45831018518219901</c:v>
                </c:pt>
                <c:pt idx="17913">
                  <c:v>0.45834490740526201</c:v>
                </c:pt>
                <c:pt idx="17914">
                  <c:v>0.45836805555154603</c:v>
                </c:pt>
                <c:pt idx="17915">
                  <c:v>0.45839120369782899</c:v>
                </c:pt>
                <c:pt idx="17916">
                  <c:v>0.45841435185138801</c:v>
                </c:pt>
                <c:pt idx="17917">
                  <c:v>0.45843749999767203</c:v>
                </c:pt>
                <c:pt idx="17918">
                  <c:v>0.45847222222073503</c:v>
                </c:pt>
                <c:pt idx="17919">
                  <c:v>0.45849537036701798</c:v>
                </c:pt>
                <c:pt idx="17920">
                  <c:v>0.458518518513301</c:v>
                </c:pt>
                <c:pt idx="17921">
                  <c:v>0.45854166665958501</c:v>
                </c:pt>
                <c:pt idx="17922">
                  <c:v>0.45856481481314398</c:v>
                </c:pt>
                <c:pt idx="17923">
                  <c:v>0.458587962959427</c:v>
                </c:pt>
                <c:pt idx="17924">
                  <c:v>0.45862268518249</c:v>
                </c:pt>
                <c:pt idx="17925">
                  <c:v>0.45864583332877401</c:v>
                </c:pt>
                <c:pt idx="17926">
                  <c:v>0.45866898147505702</c:v>
                </c:pt>
                <c:pt idx="17927">
                  <c:v>0.458692129628616</c:v>
                </c:pt>
                <c:pt idx="17928">
                  <c:v>0.45871527777490001</c:v>
                </c:pt>
                <c:pt idx="17929">
                  <c:v>0.45873842592118302</c:v>
                </c:pt>
                <c:pt idx="17930">
                  <c:v>0.45877314814424602</c:v>
                </c:pt>
                <c:pt idx="17931">
                  <c:v>0.45879629629052898</c:v>
                </c:pt>
                <c:pt idx="17932">
                  <c:v>0.45881944444408901</c:v>
                </c:pt>
                <c:pt idx="17933">
                  <c:v>0.45884259259037202</c:v>
                </c:pt>
                <c:pt idx="17934">
                  <c:v>0.45886574073665498</c:v>
                </c:pt>
                <c:pt idx="17935">
                  <c:v>0.45888888888293899</c:v>
                </c:pt>
                <c:pt idx="17936">
                  <c:v>0.45892361110600199</c:v>
                </c:pt>
                <c:pt idx="17937">
                  <c:v>0.45894675925228501</c:v>
                </c:pt>
                <c:pt idx="17938">
                  <c:v>0.45896990740584398</c:v>
                </c:pt>
                <c:pt idx="17939">
                  <c:v>0.45899305555212799</c:v>
                </c:pt>
                <c:pt idx="17940">
                  <c:v>0.45901620369841101</c:v>
                </c:pt>
                <c:pt idx="17941">
                  <c:v>0.45905092592147401</c:v>
                </c:pt>
                <c:pt idx="17942">
                  <c:v>0.45907407406775702</c:v>
                </c:pt>
                <c:pt idx="17943">
                  <c:v>0.45909722222131699</c:v>
                </c:pt>
                <c:pt idx="17944">
                  <c:v>0.45912037036760001</c:v>
                </c:pt>
                <c:pt idx="17945">
                  <c:v>0.45914351851388302</c:v>
                </c:pt>
                <c:pt idx="17946">
                  <c:v>0.45917824073694602</c:v>
                </c:pt>
                <c:pt idx="17947">
                  <c:v>0.45920138888322998</c:v>
                </c:pt>
                <c:pt idx="17948">
                  <c:v>0.459224537036789</c:v>
                </c:pt>
                <c:pt idx="17949">
                  <c:v>0.45924768518307202</c:v>
                </c:pt>
                <c:pt idx="17950">
                  <c:v>0.45927083332935598</c:v>
                </c:pt>
                <c:pt idx="17951">
                  <c:v>0.45930555555241898</c:v>
                </c:pt>
                <c:pt idx="17952">
                  <c:v>0.45932870369870199</c:v>
                </c:pt>
                <c:pt idx="17953">
                  <c:v>0.459351851844986</c:v>
                </c:pt>
                <c:pt idx="17954">
                  <c:v>0.45937499999854498</c:v>
                </c:pt>
                <c:pt idx="17955">
                  <c:v>0.45939814814482799</c:v>
                </c:pt>
                <c:pt idx="17956">
                  <c:v>0.45943287036789099</c:v>
                </c:pt>
                <c:pt idx="17957">
                  <c:v>0.459456018514174</c:v>
                </c:pt>
                <c:pt idx="17958">
                  <c:v>0.45947916666045802</c:v>
                </c:pt>
                <c:pt idx="17959">
                  <c:v>0.45950231481401699</c:v>
                </c:pt>
                <c:pt idx="17960">
                  <c:v>0.459525462960301</c:v>
                </c:pt>
                <c:pt idx="17961">
                  <c:v>0.45954861110658402</c:v>
                </c:pt>
                <c:pt idx="17962">
                  <c:v>0.45958333332964701</c:v>
                </c:pt>
                <c:pt idx="17963">
                  <c:v>0.45960648147592997</c:v>
                </c:pt>
                <c:pt idx="17964">
                  <c:v>0.45962962962949</c:v>
                </c:pt>
                <c:pt idx="17965">
                  <c:v>0.45965277777577301</c:v>
                </c:pt>
                <c:pt idx="17966">
                  <c:v>0.45967592592205597</c:v>
                </c:pt>
                <c:pt idx="17967">
                  <c:v>0.45971064814511903</c:v>
                </c:pt>
                <c:pt idx="17968">
                  <c:v>0.45973379629140299</c:v>
                </c:pt>
                <c:pt idx="17969">
                  <c:v>0.459756944437686</c:v>
                </c:pt>
                <c:pt idx="17970">
                  <c:v>0.45978009259124503</c:v>
                </c:pt>
                <c:pt idx="17971">
                  <c:v>0.45980324073752898</c:v>
                </c:pt>
                <c:pt idx="17972">
                  <c:v>0.45983796296059198</c:v>
                </c:pt>
                <c:pt idx="17973">
                  <c:v>0.459861111106875</c:v>
                </c:pt>
                <c:pt idx="17974">
                  <c:v>0.45988425925315801</c:v>
                </c:pt>
                <c:pt idx="17975">
                  <c:v>0.45990740740671798</c:v>
                </c:pt>
                <c:pt idx="17976">
                  <c:v>0.459930555553001</c:v>
                </c:pt>
                <c:pt idx="17977">
                  <c:v>0.45995370369928401</c:v>
                </c:pt>
                <c:pt idx="17978">
                  <c:v>0.45998842592234701</c:v>
                </c:pt>
                <c:pt idx="17979">
                  <c:v>0.46001157406863102</c:v>
                </c:pt>
                <c:pt idx="17980">
                  <c:v>0.46003472222219</c:v>
                </c:pt>
                <c:pt idx="17981">
                  <c:v>0.46005787036847301</c:v>
                </c:pt>
                <c:pt idx="17982">
                  <c:v>0.46009259259153601</c:v>
                </c:pt>
                <c:pt idx="17983">
                  <c:v>0.46011574073782002</c:v>
                </c:pt>
                <c:pt idx="17984">
                  <c:v>0.46013888888410298</c:v>
                </c:pt>
                <c:pt idx="17985">
                  <c:v>0.460162037030386</c:v>
                </c:pt>
                <c:pt idx="17986">
                  <c:v>0.46018518518394602</c:v>
                </c:pt>
                <c:pt idx="17987">
                  <c:v>0.46021990740700902</c:v>
                </c:pt>
                <c:pt idx="17988">
                  <c:v>0.46024305555329198</c:v>
                </c:pt>
                <c:pt idx="17989">
                  <c:v>0.46026620369957499</c:v>
                </c:pt>
                <c:pt idx="17990">
                  <c:v>0.46028935184585901</c:v>
                </c:pt>
                <c:pt idx="17991">
                  <c:v>0.46032407406892201</c:v>
                </c:pt>
                <c:pt idx="17992">
                  <c:v>0.46034722221520502</c:v>
                </c:pt>
                <c:pt idx="17993">
                  <c:v>0.46037037036876399</c:v>
                </c:pt>
                <c:pt idx="17994">
                  <c:v>0.46039351851504801</c:v>
                </c:pt>
                <c:pt idx="17995">
                  <c:v>0.46041666666133102</c:v>
                </c:pt>
                <c:pt idx="17996">
                  <c:v>0.46045138888439402</c:v>
                </c:pt>
                <c:pt idx="17997">
                  <c:v>0.46047453703067698</c:v>
                </c:pt>
                <c:pt idx="17998">
                  <c:v>0.460497685184237</c:v>
                </c:pt>
                <c:pt idx="17999">
                  <c:v>0.46052083333052002</c:v>
                </c:pt>
                <c:pt idx="18000">
                  <c:v>0.46054398147680298</c:v>
                </c:pt>
                <c:pt idx="18001">
                  <c:v>0.46056712962308699</c:v>
                </c:pt>
                <c:pt idx="18002">
                  <c:v>0.46060185184614999</c:v>
                </c:pt>
                <c:pt idx="18003">
                  <c:v>0.46062499999970902</c:v>
                </c:pt>
                <c:pt idx="18004">
                  <c:v>0.46064814814599198</c:v>
                </c:pt>
                <c:pt idx="18005">
                  <c:v>0.46067129629227599</c:v>
                </c:pt>
                <c:pt idx="18006">
                  <c:v>0.460694444438559</c:v>
                </c:pt>
                <c:pt idx="18007">
                  <c:v>0.460729166661622</c:v>
                </c:pt>
                <c:pt idx="18008">
                  <c:v>0.46075231480790502</c:v>
                </c:pt>
                <c:pt idx="18009">
                  <c:v>0.46077546296146499</c:v>
                </c:pt>
                <c:pt idx="18010">
                  <c:v>0.460798611107748</c:v>
                </c:pt>
                <c:pt idx="18011">
                  <c:v>0.46082175925403102</c:v>
                </c:pt>
                <c:pt idx="18012">
                  <c:v>0.46085648147709402</c:v>
                </c:pt>
                <c:pt idx="18013">
                  <c:v>0.46087962962337797</c:v>
                </c:pt>
                <c:pt idx="18014">
                  <c:v>0.460902777776937</c:v>
                </c:pt>
                <c:pt idx="18015">
                  <c:v>0.46092592592322001</c:v>
                </c:pt>
                <c:pt idx="18016">
                  <c:v>0.46094907406950397</c:v>
                </c:pt>
                <c:pt idx="18017">
                  <c:v>0.46098379629256703</c:v>
                </c:pt>
                <c:pt idx="18018">
                  <c:v>0.46100694443884999</c:v>
                </c:pt>
                <c:pt idx="18019">
                  <c:v>0.46103009259240901</c:v>
                </c:pt>
                <c:pt idx="18020">
                  <c:v>0.46105324073869303</c:v>
                </c:pt>
                <c:pt idx="18021">
                  <c:v>0.46107638888497599</c:v>
                </c:pt>
                <c:pt idx="18022">
                  <c:v>0.461099537031259</c:v>
                </c:pt>
                <c:pt idx="18023">
                  <c:v>0.461134259254322</c:v>
                </c:pt>
                <c:pt idx="18024">
                  <c:v>0.46115740740060601</c:v>
                </c:pt>
                <c:pt idx="18025">
                  <c:v>0.46118055555416498</c:v>
                </c:pt>
                <c:pt idx="18026">
                  <c:v>0.461203703700448</c:v>
                </c:pt>
                <c:pt idx="18027">
                  <c:v>0.46122685184673201</c:v>
                </c:pt>
                <c:pt idx="18028">
                  <c:v>0.46124999999301503</c:v>
                </c:pt>
                <c:pt idx="18029">
                  <c:v>0.46128472221607802</c:v>
                </c:pt>
                <c:pt idx="18030">
                  <c:v>0.461307870369637</c:v>
                </c:pt>
                <c:pt idx="18031">
                  <c:v>0.46133101851592101</c:v>
                </c:pt>
                <c:pt idx="18032">
                  <c:v>0.46135416666220402</c:v>
                </c:pt>
                <c:pt idx="18033">
                  <c:v>0.46137731480848698</c:v>
                </c:pt>
                <c:pt idx="18034">
                  <c:v>0.46141203703154998</c:v>
                </c:pt>
                <c:pt idx="18035">
                  <c:v>0.46143518518511001</c:v>
                </c:pt>
                <c:pt idx="18036">
                  <c:v>0.46145833333139302</c:v>
                </c:pt>
                <c:pt idx="18037">
                  <c:v>0.46148148147767698</c:v>
                </c:pt>
                <c:pt idx="18038">
                  <c:v>0.46151620370073898</c:v>
                </c:pt>
                <c:pt idx="18039">
                  <c:v>0.46153935184702299</c:v>
                </c:pt>
                <c:pt idx="18040">
                  <c:v>0.46156249999330601</c:v>
                </c:pt>
                <c:pt idx="18041">
                  <c:v>0.46158564814686498</c:v>
                </c:pt>
                <c:pt idx="18042">
                  <c:v>0.46160879629314899</c:v>
                </c:pt>
                <c:pt idx="18043">
                  <c:v>0.46164351851621199</c:v>
                </c:pt>
                <c:pt idx="18044">
                  <c:v>0.46166666666249501</c:v>
                </c:pt>
                <c:pt idx="18045">
                  <c:v>0.46168981480877802</c:v>
                </c:pt>
                <c:pt idx="18046">
                  <c:v>0.46171296296233799</c:v>
                </c:pt>
                <c:pt idx="18047">
                  <c:v>0.46173611110862101</c:v>
                </c:pt>
                <c:pt idx="18048">
                  <c:v>0.46177083333168401</c:v>
                </c:pt>
                <c:pt idx="18049">
                  <c:v>0.46179398147796702</c:v>
                </c:pt>
                <c:pt idx="18050">
                  <c:v>0.46181712962425098</c:v>
                </c:pt>
                <c:pt idx="18051">
                  <c:v>0.46184027777781</c:v>
                </c:pt>
                <c:pt idx="18052">
                  <c:v>0.46186342592409302</c:v>
                </c:pt>
                <c:pt idx="18053">
                  <c:v>0.46189814814715602</c:v>
                </c:pt>
                <c:pt idx="18054">
                  <c:v>0.46192129629343998</c:v>
                </c:pt>
                <c:pt idx="18055">
                  <c:v>0.46194444443972299</c:v>
                </c:pt>
                <c:pt idx="18056">
                  <c:v>0.461967592586006</c:v>
                </c:pt>
                <c:pt idx="18057">
                  <c:v>0.46199074073956597</c:v>
                </c:pt>
                <c:pt idx="18058">
                  <c:v>0.46202546296262897</c:v>
                </c:pt>
                <c:pt idx="18059">
                  <c:v>0.46204861110891199</c:v>
                </c:pt>
                <c:pt idx="18060">
                  <c:v>0.462071759255195</c:v>
                </c:pt>
                <c:pt idx="18061">
                  <c:v>0.46209490740147902</c:v>
                </c:pt>
                <c:pt idx="18062">
                  <c:v>0.46211805555503799</c:v>
                </c:pt>
                <c:pt idx="18063">
                  <c:v>0.46215277777082497</c:v>
                </c:pt>
                <c:pt idx="18064">
                  <c:v>0.462175925924385</c:v>
                </c:pt>
                <c:pt idx="18065">
                  <c:v>0.46219907407066801</c:v>
                </c:pt>
                <c:pt idx="18066">
                  <c:v>0.46222222221695097</c:v>
                </c:pt>
                <c:pt idx="18067">
                  <c:v>0.46224537036323499</c:v>
                </c:pt>
                <c:pt idx="18068">
                  <c:v>0.46226851851679401</c:v>
                </c:pt>
                <c:pt idx="18069">
                  <c:v>0.46230324073985701</c:v>
                </c:pt>
                <c:pt idx="18070">
                  <c:v>0.46232638888614003</c:v>
                </c:pt>
                <c:pt idx="18071">
                  <c:v>0.46234953703242399</c:v>
                </c:pt>
                <c:pt idx="18072">
                  <c:v>0.462372685178707</c:v>
                </c:pt>
                <c:pt idx="18073">
                  <c:v>0.46239583333226603</c:v>
                </c:pt>
                <c:pt idx="18074">
                  <c:v>0.46243055555532903</c:v>
                </c:pt>
                <c:pt idx="18075">
                  <c:v>0.46245370370161298</c:v>
                </c:pt>
                <c:pt idx="18076">
                  <c:v>0.462476851847896</c:v>
                </c:pt>
                <c:pt idx="18077">
                  <c:v>0.46249999999417901</c:v>
                </c:pt>
                <c:pt idx="18078">
                  <c:v>0.46252314814773898</c:v>
                </c:pt>
                <c:pt idx="18079">
                  <c:v>0.46255787036352602</c:v>
                </c:pt>
                <c:pt idx="18080">
                  <c:v>0.462581018517085</c:v>
                </c:pt>
                <c:pt idx="18081">
                  <c:v>0.46260416666336801</c:v>
                </c:pt>
                <c:pt idx="18082">
                  <c:v>0.46262731480965202</c:v>
                </c:pt>
                <c:pt idx="18083">
                  <c:v>0.46265046295593498</c:v>
                </c:pt>
                <c:pt idx="18084">
                  <c:v>0.46267361110949401</c:v>
                </c:pt>
                <c:pt idx="18085">
                  <c:v>0.46270833333255701</c:v>
                </c:pt>
                <c:pt idx="18086">
                  <c:v>0.46273148147884102</c:v>
                </c:pt>
                <c:pt idx="18087">
                  <c:v>0.46275462962512398</c:v>
                </c:pt>
                <c:pt idx="18088">
                  <c:v>0.462777777771407</c:v>
                </c:pt>
                <c:pt idx="18089">
                  <c:v>0.46280092592496702</c:v>
                </c:pt>
                <c:pt idx="18090">
                  <c:v>0.46283564814802902</c:v>
                </c:pt>
                <c:pt idx="18091">
                  <c:v>0.46285879629431298</c:v>
                </c:pt>
                <c:pt idx="18092">
                  <c:v>0.46288194444059599</c:v>
                </c:pt>
                <c:pt idx="18093">
                  <c:v>0.46290509258688001</c:v>
                </c:pt>
                <c:pt idx="18094">
                  <c:v>0.46292824074043898</c:v>
                </c:pt>
                <c:pt idx="18095">
                  <c:v>0.46296296295622602</c:v>
                </c:pt>
                <c:pt idx="18096">
                  <c:v>0.46298611110978499</c:v>
                </c:pt>
                <c:pt idx="18097">
                  <c:v>0.46300925925606901</c:v>
                </c:pt>
                <c:pt idx="18098">
                  <c:v>0.46303240740235202</c:v>
                </c:pt>
                <c:pt idx="18099">
                  <c:v>0.46305555554863498</c:v>
                </c:pt>
                <c:pt idx="18100">
                  <c:v>0.463078703702195</c:v>
                </c:pt>
                <c:pt idx="18101">
                  <c:v>0.463113425925258</c:v>
                </c:pt>
                <c:pt idx="18102">
                  <c:v>0.46313657407154102</c:v>
                </c:pt>
                <c:pt idx="18103">
                  <c:v>0.46315972221782398</c:v>
                </c:pt>
                <c:pt idx="18104">
                  <c:v>0.46318287036410799</c:v>
                </c:pt>
                <c:pt idx="18105">
                  <c:v>0.46320601851766702</c:v>
                </c:pt>
                <c:pt idx="18106">
                  <c:v>0.46324074074073002</c:v>
                </c:pt>
                <c:pt idx="18107">
                  <c:v>0.46326388888701298</c:v>
                </c:pt>
                <c:pt idx="18108">
                  <c:v>0.46328703703329699</c:v>
                </c:pt>
                <c:pt idx="18109">
                  <c:v>0.46331018517958</c:v>
                </c:pt>
                <c:pt idx="18110">
                  <c:v>0.46333333333313897</c:v>
                </c:pt>
                <c:pt idx="18111">
                  <c:v>0.46335648147942299</c:v>
                </c:pt>
                <c:pt idx="18112">
                  <c:v>0.46339120370248599</c:v>
                </c:pt>
                <c:pt idx="18113">
                  <c:v>0.463414351848769</c:v>
                </c:pt>
                <c:pt idx="18114">
                  <c:v>0.46343749999505202</c:v>
                </c:pt>
                <c:pt idx="18115">
                  <c:v>0.46346064814133597</c:v>
                </c:pt>
                <c:pt idx="18116">
                  <c:v>0.463483796294895</c:v>
                </c:pt>
                <c:pt idx="18117">
                  <c:v>0.463518518517958</c:v>
                </c:pt>
                <c:pt idx="18118">
                  <c:v>0.46354166666424101</c:v>
                </c:pt>
                <c:pt idx="18119">
                  <c:v>0.46356481481052503</c:v>
                </c:pt>
                <c:pt idx="18120">
                  <c:v>0.46358796295680799</c:v>
                </c:pt>
                <c:pt idx="18121">
                  <c:v>0.46361111111036701</c:v>
                </c:pt>
                <c:pt idx="18122">
                  <c:v>0.463645833326154</c:v>
                </c:pt>
                <c:pt idx="18123">
                  <c:v>0.46366898147971403</c:v>
                </c:pt>
                <c:pt idx="18124">
                  <c:v>0.46369212962599698</c:v>
                </c:pt>
                <c:pt idx="18125">
                  <c:v>0.46371527777228</c:v>
                </c:pt>
                <c:pt idx="18126">
                  <c:v>0.46373842592584003</c:v>
                </c:pt>
                <c:pt idx="18127">
                  <c:v>0.46377314814162701</c:v>
                </c:pt>
                <c:pt idx="18128">
                  <c:v>0.46379629629518598</c:v>
                </c:pt>
                <c:pt idx="18129">
                  <c:v>0.463819444441469</c:v>
                </c:pt>
                <c:pt idx="18130">
                  <c:v>0.46384259258775301</c:v>
                </c:pt>
                <c:pt idx="18131">
                  <c:v>0.46386574073403603</c:v>
                </c:pt>
                <c:pt idx="18132">
                  <c:v>0.463888888887595</c:v>
                </c:pt>
                <c:pt idx="18133">
                  <c:v>0.463923611110658</c:v>
                </c:pt>
                <c:pt idx="18134">
                  <c:v>0.46394675925694201</c:v>
                </c:pt>
                <c:pt idx="18135">
                  <c:v>0.46396990740322502</c:v>
                </c:pt>
                <c:pt idx="18136">
                  <c:v>0.46399305554950798</c:v>
                </c:pt>
                <c:pt idx="18137">
                  <c:v>0.46401620370306801</c:v>
                </c:pt>
                <c:pt idx="18138">
                  <c:v>0.464050925918855</c:v>
                </c:pt>
                <c:pt idx="18139">
                  <c:v>0.46407407407241402</c:v>
                </c:pt>
                <c:pt idx="18140">
                  <c:v>0.46409722221869698</c:v>
                </c:pt>
                <c:pt idx="18141">
                  <c:v>0.46412037036498099</c:v>
                </c:pt>
                <c:pt idx="18142">
                  <c:v>0.46414351851854002</c:v>
                </c:pt>
                <c:pt idx="18143">
                  <c:v>0.46417824073432701</c:v>
                </c:pt>
                <c:pt idx="18144">
                  <c:v>0.46420138888788598</c:v>
                </c:pt>
                <c:pt idx="18145">
                  <c:v>0.46422453703416999</c:v>
                </c:pt>
                <c:pt idx="18146">
                  <c:v>0.46424768518045301</c:v>
                </c:pt>
                <c:pt idx="18147">
                  <c:v>0.46427083332673602</c:v>
                </c:pt>
                <c:pt idx="18148">
                  <c:v>0.46429398148029599</c:v>
                </c:pt>
                <c:pt idx="18149">
                  <c:v>0.46432870370335899</c:v>
                </c:pt>
                <c:pt idx="18150">
                  <c:v>0.46435185184964201</c:v>
                </c:pt>
                <c:pt idx="18151">
                  <c:v>0.46437499999592602</c:v>
                </c:pt>
                <c:pt idx="18152">
                  <c:v>0.46439814814220898</c:v>
                </c:pt>
                <c:pt idx="18153">
                  <c:v>0.464421296295768</c:v>
                </c:pt>
                <c:pt idx="18154">
                  <c:v>0.46445601851155499</c:v>
                </c:pt>
                <c:pt idx="18155">
                  <c:v>0.46447916666511402</c:v>
                </c:pt>
                <c:pt idx="18156">
                  <c:v>0.46450231481139798</c:v>
                </c:pt>
                <c:pt idx="18157">
                  <c:v>0.46452546295768099</c:v>
                </c:pt>
                <c:pt idx="18158">
                  <c:v>0.464548611103965</c:v>
                </c:pt>
                <c:pt idx="18159">
                  <c:v>0.46457175925752398</c:v>
                </c:pt>
                <c:pt idx="18160">
                  <c:v>0.46460648148058697</c:v>
                </c:pt>
                <c:pt idx="18161">
                  <c:v>0.46462962962686999</c:v>
                </c:pt>
                <c:pt idx="18162">
                  <c:v>0.464652777773154</c:v>
                </c:pt>
                <c:pt idx="18163">
                  <c:v>0.46467592591943702</c:v>
                </c:pt>
                <c:pt idx="18164">
                  <c:v>0.46469907407299599</c:v>
                </c:pt>
                <c:pt idx="18165">
                  <c:v>0.46473379629605899</c:v>
                </c:pt>
                <c:pt idx="18166">
                  <c:v>0.464756944442342</c:v>
                </c:pt>
                <c:pt idx="18167">
                  <c:v>0.46478009258862601</c:v>
                </c:pt>
                <c:pt idx="18168">
                  <c:v>0.46480324073490897</c:v>
                </c:pt>
                <c:pt idx="18169">
                  <c:v>0.464826388888469</c:v>
                </c:pt>
                <c:pt idx="18170">
                  <c:v>0.46484953703475201</c:v>
                </c:pt>
                <c:pt idx="18171">
                  <c:v>0.46488425925781501</c:v>
                </c:pt>
                <c:pt idx="18172">
                  <c:v>0.46490740740409803</c:v>
                </c:pt>
                <c:pt idx="18173">
                  <c:v>0.46493055555038199</c:v>
                </c:pt>
                <c:pt idx="18174">
                  <c:v>0.464953703696665</c:v>
                </c:pt>
                <c:pt idx="18175">
                  <c:v>0.46497685185022403</c:v>
                </c:pt>
                <c:pt idx="18176">
                  <c:v>0.46501157407328703</c:v>
                </c:pt>
                <c:pt idx="18177">
                  <c:v>0.46503472221957098</c:v>
                </c:pt>
                <c:pt idx="18178">
                  <c:v>0.465057870365854</c:v>
                </c:pt>
                <c:pt idx="18179">
                  <c:v>0.46508101851213701</c:v>
                </c:pt>
                <c:pt idx="18180">
                  <c:v>0.46510416666569698</c:v>
                </c:pt>
                <c:pt idx="18181">
                  <c:v>0.46513888888875998</c:v>
                </c:pt>
                <c:pt idx="18182">
                  <c:v>0.465162037035043</c:v>
                </c:pt>
                <c:pt idx="18183">
                  <c:v>0.46518518518132601</c:v>
                </c:pt>
                <c:pt idx="18184">
                  <c:v>0.46520833332761002</c:v>
                </c:pt>
                <c:pt idx="18185">
                  <c:v>0.465231481481169</c:v>
                </c:pt>
                <c:pt idx="18186">
                  <c:v>0.46526620369695598</c:v>
                </c:pt>
                <c:pt idx="18187">
                  <c:v>0.46528935185051501</c:v>
                </c:pt>
                <c:pt idx="18188">
                  <c:v>0.46531249999679902</c:v>
                </c:pt>
                <c:pt idx="18189">
                  <c:v>0.46533564814308198</c:v>
                </c:pt>
                <c:pt idx="18190">
                  <c:v>0.465358796289365</c:v>
                </c:pt>
                <c:pt idx="18191">
                  <c:v>0.46538194444292502</c:v>
                </c:pt>
                <c:pt idx="18192">
                  <c:v>0.46541666666598802</c:v>
                </c:pt>
                <c:pt idx="18193">
                  <c:v>0.46543981481227098</c:v>
                </c:pt>
                <c:pt idx="18194">
                  <c:v>0.46546296295855399</c:v>
                </c:pt>
                <c:pt idx="18195">
                  <c:v>0.46548611110483801</c:v>
                </c:pt>
                <c:pt idx="18196">
                  <c:v>0.46550925925839698</c:v>
                </c:pt>
                <c:pt idx="18197">
                  <c:v>0.46554398148145998</c:v>
                </c:pt>
                <c:pt idx="18198">
                  <c:v>0.46556712962774299</c:v>
                </c:pt>
                <c:pt idx="18199">
                  <c:v>0.46559027777402701</c:v>
                </c:pt>
                <c:pt idx="18200">
                  <c:v>0.46561342592031002</c:v>
                </c:pt>
                <c:pt idx="18201">
                  <c:v>0.46563657407386899</c:v>
                </c:pt>
                <c:pt idx="18202">
                  <c:v>0.46567129628965598</c:v>
                </c:pt>
                <c:pt idx="18203">
                  <c:v>0.465694444443216</c:v>
                </c:pt>
                <c:pt idx="18204">
                  <c:v>0.46571759258949902</c:v>
                </c:pt>
                <c:pt idx="18205">
                  <c:v>0.46574074073578198</c:v>
                </c:pt>
                <c:pt idx="18206">
                  <c:v>0.46576388888206599</c:v>
                </c:pt>
                <c:pt idx="18207">
                  <c:v>0.46579861110512899</c:v>
                </c:pt>
                <c:pt idx="18208">
                  <c:v>0.46582175925868802</c:v>
                </c:pt>
                <c:pt idx="18209">
                  <c:v>0.46584490740497098</c:v>
                </c:pt>
                <c:pt idx="18210">
                  <c:v>0.46586805555125499</c:v>
                </c:pt>
                <c:pt idx="18211">
                  <c:v>0.465891203697538</c:v>
                </c:pt>
                <c:pt idx="18212">
                  <c:v>0.465925925920601</c:v>
                </c:pt>
                <c:pt idx="18213">
                  <c:v>0.46594907407415997</c:v>
                </c:pt>
                <c:pt idx="18214">
                  <c:v>0.46597222222044399</c:v>
                </c:pt>
                <c:pt idx="18215">
                  <c:v>0.465995370366727</c:v>
                </c:pt>
                <c:pt idx="18216">
                  <c:v>0.46601851851301002</c:v>
                </c:pt>
                <c:pt idx="18217">
                  <c:v>0.46605324073607302</c:v>
                </c:pt>
                <c:pt idx="18218">
                  <c:v>0.46607638888235697</c:v>
                </c:pt>
                <c:pt idx="18219">
                  <c:v>0.466099537035916</c:v>
                </c:pt>
                <c:pt idx="18220">
                  <c:v>0.46612268518219901</c:v>
                </c:pt>
                <c:pt idx="18221">
                  <c:v>0.46614583332848297</c:v>
                </c:pt>
                <c:pt idx="18222">
                  <c:v>0.46618055555154603</c:v>
                </c:pt>
                <c:pt idx="18223">
                  <c:v>0.46620370369782899</c:v>
                </c:pt>
                <c:pt idx="18224">
                  <c:v>0.46622685185138801</c:v>
                </c:pt>
                <c:pt idx="18225">
                  <c:v>0.46624999999767203</c:v>
                </c:pt>
                <c:pt idx="18226">
                  <c:v>0.46627314814395499</c:v>
                </c:pt>
                <c:pt idx="18227">
                  <c:v>0.46630787036701798</c:v>
                </c:pt>
                <c:pt idx="18228">
                  <c:v>0.466331018513301</c:v>
                </c:pt>
                <c:pt idx="18229">
                  <c:v>0.46635416665958501</c:v>
                </c:pt>
                <c:pt idx="18230">
                  <c:v>0.46637731481314398</c:v>
                </c:pt>
                <c:pt idx="18231">
                  <c:v>0.466400462959427</c:v>
                </c:pt>
                <c:pt idx="18232">
                  <c:v>0.46642361110571101</c:v>
                </c:pt>
                <c:pt idx="18233">
                  <c:v>0.46645833332877401</c:v>
                </c:pt>
                <c:pt idx="18234">
                  <c:v>0.46648148147505702</c:v>
                </c:pt>
                <c:pt idx="18235">
                  <c:v>0.466504629628616</c:v>
                </c:pt>
                <c:pt idx="18236">
                  <c:v>0.46652777777490001</c:v>
                </c:pt>
                <c:pt idx="18237">
                  <c:v>0.46655092592118302</c:v>
                </c:pt>
                <c:pt idx="18238">
                  <c:v>0.46658564814424602</c:v>
                </c:pt>
                <c:pt idx="18239">
                  <c:v>0.46660879629052898</c:v>
                </c:pt>
                <c:pt idx="18240">
                  <c:v>0.46663194444408901</c:v>
                </c:pt>
                <c:pt idx="18241">
                  <c:v>0.46665509259037202</c:v>
                </c:pt>
                <c:pt idx="18242">
                  <c:v>0.46667824073665498</c:v>
                </c:pt>
                <c:pt idx="18243">
                  <c:v>0.46671296295971798</c:v>
                </c:pt>
                <c:pt idx="18244">
                  <c:v>0.46673611110600199</c:v>
                </c:pt>
                <c:pt idx="18245">
                  <c:v>0.46675925925228501</c:v>
                </c:pt>
                <c:pt idx="18246">
                  <c:v>0.46678240740584398</c:v>
                </c:pt>
                <c:pt idx="18247">
                  <c:v>0.46680555555212799</c:v>
                </c:pt>
                <c:pt idx="18248">
                  <c:v>0.46682870369841101</c:v>
                </c:pt>
                <c:pt idx="18249">
                  <c:v>0.46686342592147401</c:v>
                </c:pt>
                <c:pt idx="18250">
                  <c:v>0.46688657406775802</c:v>
                </c:pt>
                <c:pt idx="18251">
                  <c:v>0.46690972222131699</c:v>
                </c:pt>
                <c:pt idx="18252">
                  <c:v>0.46693287036760001</c:v>
                </c:pt>
                <c:pt idx="18253">
                  <c:v>0.46696759259066301</c:v>
                </c:pt>
                <c:pt idx="18254">
                  <c:v>0.46699074073694602</c:v>
                </c:pt>
                <c:pt idx="18255">
                  <c:v>0.46701388888322998</c:v>
                </c:pt>
                <c:pt idx="18256">
                  <c:v>0.467037037036789</c:v>
                </c:pt>
                <c:pt idx="18257">
                  <c:v>0.46706018518307202</c:v>
                </c:pt>
                <c:pt idx="18258">
                  <c:v>0.46709490740613502</c:v>
                </c:pt>
                <c:pt idx="18259">
                  <c:v>0.46711805555241898</c:v>
                </c:pt>
                <c:pt idx="18260">
                  <c:v>0.46714120369870199</c:v>
                </c:pt>
                <c:pt idx="18261">
                  <c:v>0.467164351844986</c:v>
                </c:pt>
                <c:pt idx="18262">
                  <c:v>0.46718749999854498</c:v>
                </c:pt>
                <c:pt idx="18263">
                  <c:v>0.46722222222160797</c:v>
                </c:pt>
                <c:pt idx="18264">
                  <c:v>0.46724537036789099</c:v>
                </c:pt>
                <c:pt idx="18265">
                  <c:v>0.467268518514174</c:v>
                </c:pt>
                <c:pt idx="18266">
                  <c:v>0.46729166666045802</c:v>
                </c:pt>
                <c:pt idx="18267">
                  <c:v>0.46731481481401699</c:v>
                </c:pt>
                <c:pt idx="18268">
                  <c:v>0.467337962960301</c:v>
                </c:pt>
                <c:pt idx="18269">
                  <c:v>0.467372685183364</c:v>
                </c:pt>
                <c:pt idx="18270">
                  <c:v>0.46739583332964701</c:v>
                </c:pt>
                <c:pt idx="18271">
                  <c:v>0.46741898147592997</c:v>
                </c:pt>
                <c:pt idx="18272">
                  <c:v>0.46744212962949</c:v>
                </c:pt>
                <c:pt idx="18273">
                  <c:v>0.46746527777577301</c:v>
                </c:pt>
                <c:pt idx="18274">
                  <c:v>0.46749999999883601</c:v>
                </c:pt>
                <c:pt idx="18275">
                  <c:v>0.46752314814511903</c:v>
                </c:pt>
                <c:pt idx="18276">
                  <c:v>0.46754629629140299</c:v>
                </c:pt>
                <c:pt idx="18277">
                  <c:v>0.467569444437686</c:v>
                </c:pt>
                <c:pt idx="18278">
                  <c:v>0.46759259259124503</c:v>
                </c:pt>
                <c:pt idx="18279">
                  <c:v>0.46761574073752898</c:v>
                </c:pt>
                <c:pt idx="18280">
                  <c:v>0.46765046296059198</c:v>
                </c:pt>
                <c:pt idx="18281">
                  <c:v>0.467673611106875</c:v>
                </c:pt>
                <c:pt idx="18282">
                  <c:v>0.46769675925315801</c:v>
                </c:pt>
                <c:pt idx="18283">
                  <c:v>0.46771990740671798</c:v>
                </c:pt>
                <c:pt idx="18284">
                  <c:v>0.467743055553001</c:v>
                </c:pt>
                <c:pt idx="18285">
                  <c:v>0.46776620369928401</c:v>
                </c:pt>
                <c:pt idx="18286">
                  <c:v>0.46780092592234701</c:v>
                </c:pt>
                <c:pt idx="18287">
                  <c:v>0.46782407406863102</c:v>
                </c:pt>
                <c:pt idx="18288">
                  <c:v>0.46784722222219</c:v>
                </c:pt>
                <c:pt idx="18289">
                  <c:v>0.46787037036847301</c:v>
                </c:pt>
                <c:pt idx="18290">
                  <c:v>0.46789351851475702</c:v>
                </c:pt>
                <c:pt idx="18291">
                  <c:v>0.46792824073782002</c:v>
                </c:pt>
                <c:pt idx="18292">
                  <c:v>0.46795138888410298</c:v>
                </c:pt>
                <c:pt idx="18293">
                  <c:v>0.467974537030386</c:v>
                </c:pt>
                <c:pt idx="18294">
                  <c:v>0.46799768518394602</c:v>
                </c:pt>
                <c:pt idx="18295">
                  <c:v>0.46802083333022898</c:v>
                </c:pt>
                <c:pt idx="18296">
                  <c:v>0.46805555555329198</c:v>
                </c:pt>
                <c:pt idx="18297">
                  <c:v>0.46807870369957499</c:v>
                </c:pt>
                <c:pt idx="18298">
                  <c:v>0.46810185184585901</c:v>
                </c:pt>
                <c:pt idx="18299">
                  <c:v>0.46812499999941798</c:v>
                </c:pt>
                <c:pt idx="18300">
                  <c:v>0.46814814814570099</c:v>
                </c:pt>
                <c:pt idx="18301">
                  <c:v>0.46818287036876399</c:v>
                </c:pt>
                <c:pt idx="18302">
                  <c:v>0.46820601851504801</c:v>
                </c:pt>
                <c:pt idx="18303">
                  <c:v>0.46822916666133102</c:v>
                </c:pt>
                <c:pt idx="18304">
                  <c:v>0.46825231481488999</c:v>
                </c:pt>
                <c:pt idx="18305">
                  <c:v>0.468275462961174</c:v>
                </c:pt>
                <c:pt idx="18306">
                  <c:v>0.46829861110745702</c:v>
                </c:pt>
                <c:pt idx="18307">
                  <c:v>0.46833333333052002</c:v>
                </c:pt>
                <c:pt idx="18308">
                  <c:v>0.46835648147680298</c:v>
                </c:pt>
                <c:pt idx="18309">
                  <c:v>0.46837962962308699</c:v>
                </c:pt>
                <c:pt idx="18310">
                  <c:v>0.46840277777664602</c:v>
                </c:pt>
                <c:pt idx="18311">
                  <c:v>0.46842592592292898</c:v>
                </c:pt>
                <c:pt idx="18312">
                  <c:v>0.46846064814599198</c:v>
                </c:pt>
                <c:pt idx="18313">
                  <c:v>0.46848379629227599</c:v>
                </c:pt>
                <c:pt idx="18314">
                  <c:v>0.468506944438559</c:v>
                </c:pt>
                <c:pt idx="18315">
                  <c:v>0.46853009259211797</c:v>
                </c:pt>
                <c:pt idx="18316">
                  <c:v>0.46855324073840199</c:v>
                </c:pt>
                <c:pt idx="18317">
                  <c:v>0.46858796296146499</c:v>
                </c:pt>
                <c:pt idx="18318">
                  <c:v>0.468611111107748</c:v>
                </c:pt>
                <c:pt idx="18319">
                  <c:v>0.46863425925403102</c:v>
                </c:pt>
                <c:pt idx="18320">
                  <c:v>0.46865740740031497</c:v>
                </c:pt>
                <c:pt idx="18321">
                  <c:v>0.468680555553874</c:v>
                </c:pt>
                <c:pt idx="18322">
                  <c:v>0.468715277776937</c:v>
                </c:pt>
                <c:pt idx="18323">
                  <c:v>0.46873842592322001</c:v>
                </c:pt>
                <c:pt idx="18324">
                  <c:v>0.46876157406950397</c:v>
                </c:pt>
                <c:pt idx="18325">
                  <c:v>0.46878472221578699</c:v>
                </c:pt>
                <c:pt idx="18326">
                  <c:v>0.46880787036934601</c:v>
                </c:pt>
                <c:pt idx="18327">
                  <c:v>0.46883101851563003</c:v>
                </c:pt>
                <c:pt idx="18328">
                  <c:v>0.46886574073869303</c:v>
                </c:pt>
                <c:pt idx="18329">
                  <c:v>0.46888888888497599</c:v>
                </c:pt>
                <c:pt idx="18330">
                  <c:v>0.468912037031259</c:v>
                </c:pt>
                <c:pt idx="18331">
                  <c:v>0.46893518518481903</c:v>
                </c:pt>
                <c:pt idx="18332">
                  <c:v>0.46895833333110198</c:v>
                </c:pt>
                <c:pt idx="18333">
                  <c:v>0.46899305555416498</c:v>
                </c:pt>
                <c:pt idx="18334">
                  <c:v>0.469016203700448</c:v>
                </c:pt>
                <c:pt idx="18335">
                  <c:v>0.46903935184673201</c:v>
                </c:pt>
                <c:pt idx="18336">
                  <c:v>0.46906249999301503</c:v>
                </c:pt>
                <c:pt idx="18337">
                  <c:v>0.469085648146574</c:v>
                </c:pt>
                <c:pt idx="18338">
                  <c:v>0.469120370369637</c:v>
                </c:pt>
                <c:pt idx="18339">
                  <c:v>0.46914351851592101</c:v>
                </c:pt>
                <c:pt idx="18340">
                  <c:v>0.46916666666220402</c:v>
                </c:pt>
                <c:pt idx="18341">
                  <c:v>0.46918981480848698</c:v>
                </c:pt>
                <c:pt idx="18342">
                  <c:v>0.46921296296204701</c:v>
                </c:pt>
                <c:pt idx="18343">
                  <c:v>0.46924768518511001</c:v>
                </c:pt>
                <c:pt idx="18344">
                  <c:v>0.46927083333139302</c:v>
                </c:pt>
                <c:pt idx="18345">
                  <c:v>0.46929398147767598</c:v>
                </c:pt>
                <c:pt idx="18346">
                  <c:v>0.46931712962395999</c:v>
                </c:pt>
                <c:pt idx="18347">
                  <c:v>0.46934027777751902</c:v>
                </c:pt>
                <c:pt idx="18348">
                  <c:v>0.46937499999330601</c:v>
                </c:pt>
                <c:pt idx="18349">
                  <c:v>0.46939814814686498</c:v>
                </c:pt>
                <c:pt idx="18350">
                  <c:v>0.46942129629314899</c:v>
                </c:pt>
                <c:pt idx="18351">
                  <c:v>0.46944444443943201</c:v>
                </c:pt>
                <c:pt idx="18352">
                  <c:v>0.46946759258571502</c:v>
                </c:pt>
                <c:pt idx="18353">
                  <c:v>0.46950231480877802</c:v>
                </c:pt>
                <c:pt idx="18354">
                  <c:v>0.46952546296233799</c:v>
                </c:pt>
                <c:pt idx="18355">
                  <c:v>0.46954861110862101</c:v>
                </c:pt>
                <c:pt idx="18356">
                  <c:v>0.46957175925490402</c:v>
                </c:pt>
                <c:pt idx="18357">
                  <c:v>0.46959490740118798</c:v>
                </c:pt>
                <c:pt idx="18358">
                  <c:v>0.469618055554747</c:v>
                </c:pt>
                <c:pt idx="18359">
                  <c:v>0.46965277777781</c:v>
                </c:pt>
                <c:pt idx="18360">
                  <c:v>0.46967592592409302</c:v>
                </c:pt>
                <c:pt idx="18361">
                  <c:v>0.46969907407037698</c:v>
                </c:pt>
                <c:pt idx="18362">
                  <c:v>0.46972222221665999</c:v>
                </c:pt>
                <c:pt idx="18363">
                  <c:v>0.46974537037021902</c:v>
                </c:pt>
                <c:pt idx="18364">
                  <c:v>0.46976851851650298</c:v>
                </c:pt>
                <c:pt idx="18365">
                  <c:v>0.46980324073956597</c:v>
                </c:pt>
                <c:pt idx="18366">
                  <c:v>0.46982638888584899</c:v>
                </c:pt>
                <c:pt idx="18367">
                  <c:v>0.469849537032132</c:v>
                </c:pt>
                <c:pt idx="18368">
                  <c:v>0.46987268517841602</c:v>
                </c:pt>
                <c:pt idx="18369">
                  <c:v>0.46989583333197499</c:v>
                </c:pt>
                <c:pt idx="18370">
                  <c:v>0.469918981478259</c:v>
                </c:pt>
                <c:pt idx="18371">
                  <c:v>0.469953703701321</c:v>
                </c:pt>
                <c:pt idx="18372">
                  <c:v>0.46997685184760501</c:v>
                </c:pt>
                <c:pt idx="18373">
                  <c:v>0.46999999999388797</c:v>
                </c:pt>
                <c:pt idx="18374">
                  <c:v>0.470023148147448</c:v>
                </c:pt>
                <c:pt idx="18375">
                  <c:v>0.47004629629373101</c:v>
                </c:pt>
                <c:pt idx="18376">
                  <c:v>0.47006944444001397</c:v>
                </c:pt>
                <c:pt idx="18377">
                  <c:v>0.47010416666307703</c:v>
                </c:pt>
                <c:pt idx="18378">
                  <c:v>0.47012731480936099</c:v>
                </c:pt>
                <c:pt idx="18379">
                  <c:v>0.47015046296292001</c:v>
                </c:pt>
                <c:pt idx="18380">
                  <c:v>0.47017361110920303</c:v>
                </c:pt>
                <c:pt idx="18381">
                  <c:v>0.47019675925548698</c:v>
                </c:pt>
                <c:pt idx="18382">
                  <c:v>0.47023148147854998</c:v>
                </c:pt>
                <c:pt idx="18383">
                  <c:v>0.470254629624833</c:v>
                </c:pt>
                <c:pt idx="18384">
                  <c:v>0.47027777777111601</c:v>
                </c:pt>
                <c:pt idx="18385">
                  <c:v>0.47030092592467598</c:v>
                </c:pt>
                <c:pt idx="18386">
                  <c:v>0.470324074070959</c:v>
                </c:pt>
                <c:pt idx="18387">
                  <c:v>0.470358796294022</c:v>
                </c:pt>
                <c:pt idx="18388">
                  <c:v>0.47038194444030501</c:v>
                </c:pt>
                <c:pt idx="18389">
                  <c:v>0.47040509258658803</c:v>
                </c:pt>
                <c:pt idx="18390">
                  <c:v>0.470428240740148</c:v>
                </c:pt>
                <c:pt idx="18391">
                  <c:v>0.47045138888643101</c:v>
                </c:pt>
                <c:pt idx="18392">
                  <c:v>0.47048611110949401</c:v>
                </c:pt>
                <c:pt idx="18393">
                  <c:v>0.47050925925577802</c:v>
                </c:pt>
                <c:pt idx="18394">
                  <c:v>0.47053240740206098</c:v>
                </c:pt>
                <c:pt idx="18395">
                  <c:v>0.47055555555562001</c:v>
                </c:pt>
                <c:pt idx="18396">
                  <c:v>0.47057870370190402</c:v>
                </c:pt>
                <c:pt idx="18397">
                  <c:v>0.47060185184818698</c:v>
                </c:pt>
                <c:pt idx="18398">
                  <c:v>0.47063657407124998</c:v>
                </c:pt>
                <c:pt idx="18399">
                  <c:v>0.47065972221753299</c:v>
                </c:pt>
                <c:pt idx="18400">
                  <c:v>0.47068287036381701</c:v>
                </c:pt>
                <c:pt idx="18401">
                  <c:v>0.47070601851737598</c:v>
                </c:pt>
                <c:pt idx="18402">
                  <c:v>0.47072916666365899</c:v>
                </c:pt>
                <c:pt idx="18403">
                  <c:v>0.47076388888672199</c:v>
                </c:pt>
                <c:pt idx="18404">
                  <c:v>0.47078703703300601</c:v>
                </c:pt>
                <c:pt idx="18405">
                  <c:v>0.47081018517928902</c:v>
                </c:pt>
                <c:pt idx="18406">
                  <c:v>0.47083333333284799</c:v>
                </c:pt>
                <c:pt idx="18407">
                  <c:v>0.47086805554863498</c:v>
                </c:pt>
                <c:pt idx="18408">
                  <c:v>0.470891203702195</c:v>
                </c:pt>
                <c:pt idx="18409">
                  <c:v>0.47091435184847802</c:v>
                </c:pt>
                <c:pt idx="18410">
                  <c:v>0.47093749999476098</c:v>
                </c:pt>
                <c:pt idx="18411">
                  <c:v>0.47096064814104499</c:v>
                </c:pt>
                <c:pt idx="18412">
                  <c:v>0.47099537036410799</c:v>
                </c:pt>
                <c:pt idx="18413">
                  <c:v>0.47101851851766702</c:v>
                </c:pt>
                <c:pt idx="18414">
                  <c:v>0.47104166666394998</c:v>
                </c:pt>
                <c:pt idx="18415">
                  <c:v>0.47106481481023399</c:v>
                </c:pt>
                <c:pt idx="18416">
                  <c:v>0.471087962956517</c:v>
                </c:pt>
                <c:pt idx="18417">
                  <c:v>0.47112268517958</c:v>
                </c:pt>
                <c:pt idx="18418">
                  <c:v>0.47114583333313897</c:v>
                </c:pt>
                <c:pt idx="18419">
                  <c:v>0.47116898147942299</c:v>
                </c:pt>
                <c:pt idx="18420">
                  <c:v>0.471192129625706</c:v>
                </c:pt>
                <c:pt idx="18421">
                  <c:v>0.47121527777198902</c:v>
                </c:pt>
                <c:pt idx="18422">
                  <c:v>0.47123842592554899</c:v>
                </c:pt>
                <c:pt idx="18423">
                  <c:v>0.47127314814133597</c:v>
                </c:pt>
                <c:pt idx="18424">
                  <c:v>0.471296296294895</c:v>
                </c:pt>
                <c:pt idx="18425">
                  <c:v>0.47131944444117801</c:v>
                </c:pt>
                <c:pt idx="18426">
                  <c:v>0.47134259258746197</c:v>
                </c:pt>
                <c:pt idx="18427">
                  <c:v>0.47136574073374499</c:v>
                </c:pt>
                <c:pt idx="18428">
                  <c:v>0.47138888888730401</c:v>
                </c:pt>
                <c:pt idx="18429">
                  <c:v>0.47142361111036701</c:v>
                </c:pt>
                <c:pt idx="18430">
                  <c:v>0.47144675925665103</c:v>
                </c:pt>
                <c:pt idx="18431">
                  <c:v>0.47146990740293399</c:v>
                </c:pt>
                <c:pt idx="18432">
                  <c:v>0.471493055549217</c:v>
                </c:pt>
                <c:pt idx="18433">
                  <c:v>0.47151620370277703</c:v>
                </c:pt>
                <c:pt idx="18434">
                  <c:v>0.47155092592584003</c:v>
                </c:pt>
                <c:pt idx="18435">
                  <c:v>0.47157407407212298</c:v>
                </c:pt>
                <c:pt idx="18436">
                  <c:v>0.471597222218406</c:v>
                </c:pt>
                <c:pt idx="18437">
                  <c:v>0.47162037036469001</c:v>
                </c:pt>
                <c:pt idx="18438">
                  <c:v>0.47164351851824898</c:v>
                </c:pt>
                <c:pt idx="18439">
                  <c:v>0.47167824073403603</c:v>
                </c:pt>
                <c:pt idx="18440">
                  <c:v>0.471701388887595</c:v>
                </c:pt>
                <c:pt idx="18441">
                  <c:v>0.47172453703387901</c:v>
                </c:pt>
                <c:pt idx="18442">
                  <c:v>0.47174768518016202</c:v>
                </c:pt>
                <c:pt idx="18443">
                  <c:v>0.47177083332644598</c:v>
                </c:pt>
                <c:pt idx="18444">
                  <c:v>0.47180555554950798</c:v>
                </c:pt>
                <c:pt idx="18445">
                  <c:v>0.47182870370306801</c:v>
                </c:pt>
                <c:pt idx="18446">
                  <c:v>0.47185185184935102</c:v>
                </c:pt>
                <c:pt idx="18447">
                  <c:v>0.47187499999563498</c:v>
                </c:pt>
                <c:pt idx="18448">
                  <c:v>0.47189814814191799</c:v>
                </c:pt>
                <c:pt idx="18449">
                  <c:v>0.47193287036498099</c:v>
                </c:pt>
                <c:pt idx="18450">
                  <c:v>0.47195601851854002</c:v>
                </c:pt>
                <c:pt idx="18451">
                  <c:v>0.47197916666482298</c:v>
                </c:pt>
                <c:pt idx="18452">
                  <c:v>0.47200231481110699</c:v>
                </c:pt>
                <c:pt idx="18453">
                  <c:v>0.47203703703416999</c:v>
                </c:pt>
                <c:pt idx="18454">
                  <c:v>0.47206018518045301</c:v>
                </c:pt>
                <c:pt idx="18455">
                  <c:v>0.47208333332673602</c:v>
                </c:pt>
                <c:pt idx="18456">
                  <c:v>0.47210648148029599</c:v>
                </c:pt>
                <c:pt idx="18457">
                  <c:v>0.47212962962657901</c:v>
                </c:pt>
                <c:pt idx="18458">
                  <c:v>0.47216435184964201</c:v>
                </c:pt>
                <c:pt idx="18459">
                  <c:v>0.47218749999592502</c:v>
                </c:pt>
                <c:pt idx="18460">
                  <c:v>0.47221064814220898</c:v>
                </c:pt>
                <c:pt idx="18461">
                  <c:v>0.472233796295768</c:v>
                </c:pt>
                <c:pt idx="18462">
                  <c:v>0.47225694444205102</c:v>
                </c:pt>
                <c:pt idx="18463">
                  <c:v>0.47228009258833498</c:v>
                </c:pt>
                <c:pt idx="18464">
                  <c:v>0.47231481481139798</c:v>
                </c:pt>
                <c:pt idx="18465">
                  <c:v>0.47233796295768099</c:v>
                </c:pt>
                <c:pt idx="18466">
                  <c:v>0.472361111103965</c:v>
                </c:pt>
                <c:pt idx="18467">
                  <c:v>0.47238425925752398</c:v>
                </c:pt>
                <c:pt idx="18468">
                  <c:v>0.47241898148058697</c:v>
                </c:pt>
                <c:pt idx="18469">
                  <c:v>0.47244212962686999</c:v>
                </c:pt>
                <c:pt idx="18470">
                  <c:v>0.472465277773154</c:v>
                </c:pt>
                <c:pt idx="18471">
                  <c:v>0.47248842591943702</c:v>
                </c:pt>
                <c:pt idx="18472">
                  <c:v>0.47251157407299599</c:v>
                </c:pt>
                <c:pt idx="18473">
                  <c:v>0.47254629629605899</c:v>
                </c:pt>
                <c:pt idx="18474">
                  <c:v>0.472569444442342</c:v>
                </c:pt>
                <c:pt idx="18475">
                  <c:v>0.47259259258862601</c:v>
                </c:pt>
                <c:pt idx="18476">
                  <c:v>0.47261574073490897</c:v>
                </c:pt>
                <c:pt idx="18477">
                  <c:v>0.472638888888469</c:v>
                </c:pt>
                <c:pt idx="18478">
                  <c:v>0.47267361110425599</c:v>
                </c:pt>
                <c:pt idx="18479">
                  <c:v>0.47269675925781501</c:v>
                </c:pt>
                <c:pt idx="18480">
                  <c:v>0.47271990740409803</c:v>
                </c:pt>
                <c:pt idx="18481">
                  <c:v>0.47274305555038099</c:v>
                </c:pt>
                <c:pt idx="18482">
                  <c:v>0.472766203696665</c:v>
                </c:pt>
                <c:pt idx="18483">
                  <c:v>0.472800925919728</c:v>
                </c:pt>
                <c:pt idx="18484">
                  <c:v>0.47282407407328703</c:v>
                </c:pt>
                <c:pt idx="18485">
                  <c:v>0.47284722221957098</c:v>
                </c:pt>
                <c:pt idx="18486">
                  <c:v>0.472870370365854</c:v>
                </c:pt>
                <c:pt idx="18487">
                  <c:v>0.472905092588917</c:v>
                </c:pt>
                <c:pt idx="18488">
                  <c:v>0.47292824073520001</c:v>
                </c:pt>
                <c:pt idx="18489">
                  <c:v>0.47295138888875998</c:v>
                </c:pt>
                <c:pt idx="18490">
                  <c:v>0.472974537035043</c:v>
                </c:pt>
                <c:pt idx="18491">
                  <c:v>0.47299768518132601</c:v>
                </c:pt>
                <c:pt idx="18492">
                  <c:v>0.47302083332761002</c:v>
                </c:pt>
                <c:pt idx="18493">
                  <c:v>0.47305555555067302</c:v>
                </c:pt>
                <c:pt idx="18494">
                  <c:v>0.47307870369695598</c:v>
                </c:pt>
                <c:pt idx="18495">
                  <c:v>0.47310185185051501</c:v>
                </c:pt>
                <c:pt idx="18496">
                  <c:v>0.47312499999679902</c:v>
                </c:pt>
                <c:pt idx="18497">
                  <c:v>0.47315972221986202</c:v>
                </c:pt>
                <c:pt idx="18498">
                  <c:v>0.47318287036614498</c:v>
                </c:pt>
                <c:pt idx="18499">
                  <c:v>0.47320601851242799</c:v>
                </c:pt>
                <c:pt idx="18500">
                  <c:v>0.47322916666598802</c:v>
                </c:pt>
                <c:pt idx="18501">
                  <c:v>0.47325231481227098</c:v>
                </c:pt>
                <c:pt idx="18502">
                  <c:v>0.47328703703533398</c:v>
                </c:pt>
                <c:pt idx="18503">
                  <c:v>0.47331018518161699</c:v>
                </c:pt>
                <c:pt idx="18504">
                  <c:v>0.47333333332790101</c:v>
                </c:pt>
                <c:pt idx="18505">
                  <c:v>0.47335648148145998</c:v>
                </c:pt>
                <c:pt idx="18506">
                  <c:v>0.47339120369724702</c:v>
                </c:pt>
                <c:pt idx="18507">
                  <c:v>0.47341435185080599</c:v>
                </c:pt>
                <c:pt idx="18508">
                  <c:v>0.47343749999709001</c:v>
                </c:pt>
                <c:pt idx="18509">
                  <c:v>0.47346064814337302</c:v>
                </c:pt>
                <c:pt idx="18510">
                  <c:v>0.47348379628965598</c:v>
                </c:pt>
                <c:pt idx="18511">
                  <c:v>0.473506944443216</c:v>
                </c:pt>
                <c:pt idx="18512">
                  <c:v>0.473541666666279</c:v>
                </c:pt>
                <c:pt idx="18513">
                  <c:v>0.47356481481256202</c:v>
                </c:pt>
                <c:pt idx="18514">
                  <c:v>0.47358796295884498</c:v>
                </c:pt>
                <c:pt idx="18515">
                  <c:v>0.47361111110512899</c:v>
                </c:pt>
                <c:pt idx="18516">
                  <c:v>0.47363425925868802</c:v>
                </c:pt>
                <c:pt idx="18517">
                  <c:v>0.473668981474475</c:v>
                </c:pt>
                <c:pt idx="18518">
                  <c:v>0.47369212962803398</c:v>
                </c:pt>
                <c:pt idx="18519">
                  <c:v>0.47371527777431799</c:v>
                </c:pt>
                <c:pt idx="18520">
                  <c:v>0.473738425920601</c:v>
                </c:pt>
                <c:pt idx="18521">
                  <c:v>0.47376157407415997</c:v>
                </c:pt>
                <c:pt idx="18522">
                  <c:v>0.47379629628994702</c:v>
                </c:pt>
                <c:pt idx="18523">
                  <c:v>0.47381944444350699</c:v>
                </c:pt>
                <c:pt idx="18524">
                  <c:v>0.47384259258979</c:v>
                </c:pt>
                <c:pt idx="18525">
                  <c:v>0.47386574073607302</c:v>
                </c:pt>
                <c:pt idx="18526">
                  <c:v>0.47388888888235697</c:v>
                </c:pt>
                <c:pt idx="18527">
                  <c:v>0.47392361110541997</c:v>
                </c:pt>
                <c:pt idx="18528">
                  <c:v>0.473946759258979</c:v>
                </c:pt>
                <c:pt idx="18529">
                  <c:v>0.47396990740526201</c:v>
                </c:pt>
                <c:pt idx="18530">
                  <c:v>0.47399305555154603</c:v>
                </c:pt>
                <c:pt idx="18531">
                  <c:v>0.47401620369782899</c:v>
                </c:pt>
                <c:pt idx="18532">
                  <c:v>0.47405092592089199</c:v>
                </c:pt>
                <c:pt idx="18533">
                  <c:v>0.474074074067175</c:v>
                </c:pt>
                <c:pt idx="18534">
                  <c:v>0.47409722222073503</c:v>
                </c:pt>
                <c:pt idx="18535">
                  <c:v>0.47412037036701798</c:v>
                </c:pt>
                <c:pt idx="18536">
                  <c:v>0.474143518513301</c:v>
                </c:pt>
                <c:pt idx="18537">
                  <c:v>0.47416666665958501</c:v>
                </c:pt>
                <c:pt idx="18538">
                  <c:v>0.47420138888264801</c:v>
                </c:pt>
                <c:pt idx="18539">
                  <c:v>0.47422453703620698</c:v>
                </c:pt>
                <c:pt idx="18540">
                  <c:v>0.47424768518249</c:v>
                </c:pt>
                <c:pt idx="18541">
                  <c:v>0.47427083332877401</c:v>
                </c:pt>
                <c:pt idx="18542">
                  <c:v>0.47429398147505702</c:v>
                </c:pt>
                <c:pt idx="18543">
                  <c:v>0.47432870369812002</c:v>
                </c:pt>
                <c:pt idx="18544">
                  <c:v>0.474351851851679</c:v>
                </c:pt>
                <c:pt idx="18545">
                  <c:v>0.47437499999796301</c:v>
                </c:pt>
                <c:pt idx="18546">
                  <c:v>0.47439814814424602</c:v>
                </c:pt>
                <c:pt idx="18547">
                  <c:v>0.47442129629052898</c:v>
                </c:pt>
                <c:pt idx="18548">
                  <c:v>0.47444444444408901</c:v>
                </c:pt>
                <c:pt idx="18549">
                  <c:v>0.47447916665987599</c:v>
                </c:pt>
                <c:pt idx="18550">
                  <c:v>0.47450231481343502</c:v>
                </c:pt>
                <c:pt idx="18551">
                  <c:v>0.47452546295971798</c:v>
                </c:pt>
                <c:pt idx="18552">
                  <c:v>0.47454861110600199</c:v>
                </c:pt>
                <c:pt idx="18553">
                  <c:v>0.47457175925228501</c:v>
                </c:pt>
                <c:pt idx="18554">
                  <c:v>0.47460648147534801</c:v>
                </c:pt>
                <c:pt idx="18555">
                  <c:v>0.47462962962890698</c:v>
                </c:pt>
                <c:pt idx="18556">
                  <c:v>0.47465277777519099</c:v>
                </c:pt>
                <c:pt idx="18557">
                  <c:v>0.47467592592147401</c:v>
                </c:pt>
                <c:pt idx="18558">
                  <c:v>0.47469907406775702</c:v>
                </c:pt>
                <c:pt idx="18559">
                  <c:v>0.47473379629082002</c:v>
                </c:pt>
                <c:pt idx="18560">
                  <c:v>0.47475694444437999</c:v>
                </c:pt>
                <c:pt idx="18561">
                  <c:v>0.47478009259066301</c:v>
                </c:pt>
                <c:pt idx="18562">
                  <c:v>0.47480324073694602</c:v>
                </c:pt>
                <c:pt idx="18563">
                  <c:v>0.47482638888322998</c:v>
                </c:pt>
                <c:pt idx="18564">
                  <c:v>0.474849537036789</c:v>
                </c:pt>
                <c:pt idx="18565">
                  <c:v>0.47488425925257599</c:v>
                </c:pt>
                <c:pt idx="18566">
                  <c:v>0.47490740740613502</c:v>
                </c:pt>
                <c:pt idx="18567">
                  <c:v>0.47493055555241898</c:v>
                </c:pt>
                <c:pt idx="18568">
                  <c:v>0.47495370369870199</c:v>
                </c:pt>
                <c:pt idx="18569">
                  <c:v>0.474976851844986</c:v>
                </c:pt>
                <c:pt idx="18570">
                  <c:v>0.475011574068049</c:v>
                </c:pt>
                <c:pt idx="18571">
                  <c:v>0.47503472222160797</c:v>
                </c:pt>
                <c:pt idx="18572">
                  <c:v>0.47505787036789099</c:v>
                </c:pt>
                <c:pt idx="18573">
                  <c:v>0.475081018514174</c:v>
                </c:pt>
                <c:pt idx="18574">
                  <c:v>0.47510416666045802</c:v>
                </c:pt>
                <c:pt idx="18575">
                  <c:v>0.47513888888352102</c:v>
                </c:pt>
                <c:pt idx="18576">
                  <c:v>0.47516203703707999</c:v>
                </c:pt>
                <c:pt idx="18577">
                  <c:v>0.475185185183364</c:v>
                </c:pt>
                <c:pt idx="18578">
                  <c:v>0.47520833332964701</c:v>
                </c:pt>
                <c:pt idx="18579">
                  <c:v>0.47523148147592997</c:v>
                </c:pt>
                <c:pt idx="18580">
                  <c:v>0.47526620369899297</c:v>
                </c:pt>
                <c:pt idx="18581">
                  <c:v>0.47528935184527699</c:v>
                </c:pt>
                <c:pt idx="18582">
                  <c:v>0.47531249999883601</c:v>
                </c:pt>
                <c:pt idx="18583">
                  <c:v>0.47533564814511903</c:v>
                </c:pt>
                <c:pt idx="18584">
                  <c:v>0.47535879629140299</c:v>
                </c:pt>
                <c:pt idx="18585">
                  <c:v>0.47539351851446598</c:v>
                </c:pt>
                <c:pt idx="18586">
                  <c:v>0.475416666660749</c:v>
                </c:pt>
                <c:pt idx="18587">
                  <c:v>0.47543981481430803</c:v>
                </c:pt>
                <c:pt idx="18588">
                  <c:v>0.47546296296059198</c:v>
                </c:pt>
                <c:pt idx="18589">
                  <c:v>0.475486111106875</c:v>
                </c:pt>
                <c:pt idx="18590">
                  <c:v>0.475520833329938</c:v>
                </c:pt>
                <c:pt idx="18591">
                  <c:v>0.47554398147622101</c:v>
                </c:pt>
                <c:pt idx="18592">
                  <c:v>0.47556712962250502</c:v>
                </c:pt>
                <c:pt idx="18593">
                  <c:v>0.475590277776064</c:v>
                </c:pt>
                <c:pt idx="18594">
                  <c:v>0.47561342592234701</c:v>
                </c:pt>
                <c:pt idx="18595">
                  <c:v>0.47564814814541001</c:v>
                </c:pt>
                <c:pt idx="18596">
                  <c:v>0.47567129629169402</c:v>
                </c:pt>
                <c:pt idx="18597">
                  <c:v>0.47569444443797698</c:v>
                </c:pt>
                <c:pt idx="18598">
                  <c:v>0.47571759259153601</c:v>
                </c:pt>
                <c:pt idx="18599">
                  <c:v>0.47575231481459901</c:v>
                </c:pt>
                <c:pt idx="18600">
                  <c:v>0.47577546296088302</c:v>
                </c:pt>
                <c:pt idx="18601">
                  <c:v>0.47579861110716598</c:v>
                </c:pt>
                <c:pt idx="18602">
                  <c:v>0.47582175925344899</c:v>
                </c:pt>
                <c:pt idx="18603">
                  <c:v>0.47584490740700902</c:v>
                </c:pt>
                <c:pt idx="18604">
                  <c:v>0.47587962962279601</c:v>
                </c:pt>
                <c:pt idx="18605">
                  <c:v>0.47590277777635498</c:v>
                </c:pt>
                <c:pt idx="18606">
                  <c:v>0.47592592592263799</c:v>
                </c:pt>
                <c:pt idx="18607">
                  <c:v>0.47594907406892201</c:v>
                </c:pt>
                <c:pt idx="18608">
                  <c:v>0.47597222221520502</c:v>
                </c:pt>
                <c:pt idx="18609">
                  <c:v>0.47600694443826802</c:v>
                </c:pt>
                <c:pt idx="18610">
                  <c:v>0.47603009259182699</c:v>
                </c:pt>
                <c:pt idx="18611">
                  <c:v>0.47605324073811101</c:v>
                </c:pt>
                <c:pt idx="18612">
                  <c:v>0.47607638888439402</c:v>
                </c:pt>
                <c:pt idx="18613">
                  <c:v>0.47609953703067698</c:v>
                </c:pt>
                <c:pt idx="18614">
                  <c:v>0.476122685184237</c:v>
                </c:pt>
                <c:pt idx="18615">
                  <c:v>0.4761574074073</c:v>
                </c:pt>
                <c:pt idx="18616">
                  <c:v>0.47618055555358302</c:v>
                </c:pt>
                <c:pt idx="18617">
                  <c:v>0.47620370369986598</c:v>
                </c:pt>
                <c:pt idx="18618">
                  <c:v>0.47622685184614999</c:v>
                </c:pt>
                <c:pt idx="18619">
                  <c:v>0.47624999999970902</c:v>
                </c:pt>
                <c:pt idx="18620">
                  <c:v>0.476284722215496</c:v>
                </c:pt>
                <c:pt idx="18621">
                  <c:v>0.47630787036905498</c:v>
                </c:pt>
                <c:pt idx="18622">
                  <c:v>0.47633101851533899</c:v>
                </c:pt>
                <c:pt idx="18623">
                  <c:v>0.476354166661622</c:v>
                </c:pt>
                <c:pt idx="18624">
                  <c:v>0.47637731480790502</c:v>
                </c:pt>
                <c:pt idx="18625">
                  <c:v>0.47641203703096802</c:v>
                </c:pt>
                <c:pt idx="18626">
                  <c:v>0.47643518518452799</c:v>
                </c:pt>
                <c:pt idx="18627">
                  <c:v>0.476458333330811</c:v>
                </c:pt>
                <c:pt idx="18628">
                  <c:v>0.47648148147709402</c:v>
                </c:pt>
                <c:pt idx="18629">
                  <c:v>0.47650462962337797</c:v>
                </c:pt>
                <c:pt idx="18630">
                  <c:v>0.47653935184644097</c:v>
                </c:pt>
                <c:pt idx="18631">
                  <c:v>0.4765625</c:v>
                </c:pt>
                <c:pt idx="18632">
                  <c:v>0.47658564814628301</c:v>
                </c:pt>
                <c:pt idx="18633">
                  <c:v>0.47660879629256703</c:v>
                </c:pt>
                <c:pt idx="18634">
                  <c:v>0.47663194443884999</c:v>
                </c:pt>
                <c:pt idx="18635">
                  <c:v>0.47666666666191299</c:v>
                </c:pt>
                <c:pt idx="18636">
                  <c:v>0.476689814808196</c:v>
                </c:pt>
                <c:pt idx="18637">
                  <c:v>0.47671296296175603</c:v>
                </c:pt>
                <c:pt idx="18638">
                  <c:v>0.47673611110803898</c:v>
                </c:pt>
                <c:pt idx="18639">
                  <c:v>0.476759259254322</c:v>
                </c:pt>
                <c:pt idx="18640">
                  <c:v>0.476793981477385</c:v>
                </c:pt>
                <c:pt idx="18641">
                  <c:v>0.47681712962366901</c:v>
                </c:pt>
                <c:pt idx="18642">
                  <c:v>0.47684027777722798</c:v>
                </c:pt>
                <c:pt idx="18643">
                  <c:v>0.476863425923511</c:v>
                </c:pt>
                <c:pt idx="18644">
                  <c:v>0.47688657406979501</c:v>
                </c:pt>
                <c:pt idx="18645">
                  <c:v>0.47690972221607802</c:v>
                </c:pt>
                <c:pt idx="18646">
                  <c:v>0.47694444443914102</c:v>
                </c:pt>
                <c:pt idx="18647">
                  <c:v>0.47696759258542398</c:v>
                </c:pt>
                <c:pt idx="18648">
                  <c:v>0.47699074073898401</c:v>
                </c:pt>
                <c:pt idx="18649">
                  <c:v>0.47701388888526702</c:v>
                </c:pt>
                <c:pt idx="18650">
                  <c:v>0.47703703703154998</c:v>
                </c:pt>
                <c:pt idx="18651">
                  <c:v>0.47707175925461398</c:v>
                </c:pt>
                <c:pt idx="18652">
                  <c:v>0.47709490740089699</c:v>
                </c:pt>
                <c:pt idx="18653">
                  <c:v>0.47711805555445602</c:v>
                </c:pt>
                <c:pt idx="18654">
                  <c:v>0.47714120370073898</c:v>
                </c:pt>
                <c:pt idx="18655">
                  <c:v>0.47716435184702299</c:v>
                </c:pt>
                <c:pt idx="18656">
                  <c:v>0.47719907407008599</c:v>
                </c:pt>
                <c:pt idx="18657">
                  <c:v>0.47722222221636901</c:v>
                </c:pt>
                <c:pt idx="18658">
                  <c:v>0.47724537036992798</c:v>
                </c:pt>
                <c:pt idx="18659">
                  <c:v>0.47726851851621199</c:v>
                </c:pt>
                <c:pt idx="18660">
                  <c:v>0.47729166666249501</c:v>
                </c:pt>
                <c:pt idx="18661">
                  <c:v>0.47731481480877802</c:v>
                </c:pt>
                <c:pt idx="18662">
                  <c:v>0.47734953703184102</c:v>
                </c:pt>
                <c:pt idx="18663">
                  <c:v>0.47737268517812498</c:v>
                </c:pt>
                <c:pt idx="18664">
                  <c:v>0.47739583333168401</c:v>
                </c:pt>
                <c:pt idx="18665">
                  <c:v>0.47741898147796802</c:v>
                </c:pt>
                <c:pt idx="18666">
                  <c:v>0.47745370370103002</c:v>
                </c:pt>
                <c:pt idx="18667">
                  <c:v>0.47747685184731398</c:v>
                </c:pt>
                <c:pt idx="18668">
                  <c:v>0.47749999999359699</c:v>
                </c:pt>
                <c:pt idx="18669">
                  <c:v>0.47752314814715602</c:v>
                </c:pt>
                <c:pt idx="18670">
                  <c:v>0.47754629629343998</c:v>
                </c:pt>
                <c:pt idx="18671">
                  <c:v>0.47756944443972299</c:v>
                </c:pt>
                <c:pt idx="18672">
                  <c:v>0.47760416666278599</c:v>
                </c:pt>
                <c:pt idx="18673">
                  <c:v>0.47762731480907</c:v>
                </c:pt>
                <c:pt idx="18674">
                  <c:v>0.47765046296262897</c:v>
                </c:pt>
                <c:pt idx="18675">
                  <c:v>0.47767361110891199</c:v>
                </c:pt>
                <c:pt idx="18676">
                  <c:v>0.477696759255195</c:v>
                </c:pt>
                <c:pt idx="18677">
                  <c:v>0.477731481478258</c:v>
                </c:pt>
                <c:pt idx="18678">
                  <c:v>0.47775462962454202</c:v>
                </c:pt>
                <c:pt idx="18679">
                  <c:v>0.47777777777082497</c:v>
                </c:pt>
                <c:pt idx="18680">
                  <c:v>0.477800925924385</c:v>
                </c:pt>
                <c:pt idx="18681">
                  <c:v>0.47782407407066801</c:v>
                </c:pt>
                <c:pt idx="18682">
                  <c:v>0.47785879629373101</c:v>
                </c:pt>
                <c:pt idx="18683">
                  <c:v>0.47788194444001397</c:v>
                </c:pt>
                <c:pt idx="18684">
                  <c:v>0.47790509258629799</c:v>
                </c:pt>
                <c:pt idx="18685">
                  <c:v>0.47792824073985701</c:v>
                </c:pt>
                <c:pt idx="18686">
                  <c:v>0.47795138888614003</c:v>
                </c:pt>
                <c:pt idx="18687">
                  <c:v>0.47798611110920303</c:v>
                </c:pt>
                <c:pt idx="18688">
                  <c:v>0.47800925925548698</c:v>
                </c:pt>
                <c:pt idx="18689">
                  <c:v>0.47803240740177</c:v>
                </c:pt>
                <c:pt idx="18690">
                  <c:v>0.47805555555532903</c:v>
                </c:pt>
                <c:pt idx="18691">
                  <c:v>0.47807870370161298</c:v>
                </c:pt>
                <c:pt idx="18692">
                  <c:v>0.478101851847896</c:v>
                </c:pt>
                <c:pt idx="18693">
                  <c:v>0.478136574070959</c:v>
                </c:pt>
                <c:pt idx="18694">
                  <c:v>0.47815972221724201</c:v>
                </c:pt>
                <c:pt idx="18695">
                  <c:v>0.47818287036352602</c:v>
                </c:pt>
                <c:pt idx="18696">
                  <c:v>0.478206018517085</c:v>
                </c:pt>
                <c:pt idx="18697">
                  <c:v>0.47822916666336801</c:v>
                </c:pt>
                <c:pt idx="18698">
                  <c:v>0.47826388888643101</c:v>
                </c:pt>
                <c:pt idx="18699">
                  <c:v>0.47828703703271502</c:v>
                </c:pt>
                <c:pt idx="18700">
                  <c:v>0.47831018517899798</c:v>
                </c:pt>
                <c:pt idx="18701">
                  <c:v>0.47833333333255701</c:v>
                </c:pt>
                <c:pt idx="18702">
                  <c:v>0.47835648147884102</c:v>
                </c:pt>
                <c:pt idx="18703">
                  <c:v>0.47839120370190402</c:v>
                </c:pt>
                <c:pt idx="18704">
                  <c:v>0.47841435184818698</c:v>
                </c:pt>
                <c:pt idx="18705">
                  <c:v>0.47843749999446999</c:v>
                </c:pt>
                <c:pt idx="18706">
                  <c:v>0.47846064814803002</c:v>
                </c:pt>
                <c:pt idx="18707">
                  <c:v>0.47848379629431298</c:v>
                </c:pt>
                <c:pt idx="18708">
                  <c:v>0.47851851851737598</c:v>
                </c:pt>
                <c:pt idx="18709">
                  <c:v>0.47854166666365899</c:v>
                </c:pt>
                <c:pt idx="18710">
                  <c:v>0.47856481480994301</c:v>
                </c:pt>
                <c:pt idx="18711">
                  <c:v>0.47858796295622602</c:v>
                </c:pt>
                <c:pt idx="18712">
                  <c:v>0.47861111110978499</c:v>
                </c:pt>
                <c:pt idx="18713">
                  <c:v>0.47864583333284799</c:v>
                </c:pt>
                <c:pt idx="18714">
                  <c:v>0.47866898147913201</c:v>
                </c:pt>
                <c:pt idx="18715">
                  <c:v>0.47869212962541502</c:v>
                </c:pt>
                <c:pt idx="18716">
                  <c:v>0.47871527777169798</c:v>
                </c:pt>
                <c:pt idx="18717">
                  <c:v>0.478738425925258</c:v>
                </c:pt>
                <c:pt idx="18718">
                  <c:v>0.47877314814104499</c:v>
                </c:pt>
                <c:pt idx="18719">
                  <c:v>0.47879629629460402</c:v>
                </c:pt>
                <c:pt idx="18720">
                  <c:v>0.47881944444088698</c:v>
                </c:pt>
                <c:pt idx="18721">
                  <c:v>0.47884259258717099</c:v>
                </c:pt>
                <c:pt idx="18722">
                  <c:v>0.47886574074073002</c:v>
                </c:pt>
                <c:pt idx="18723">
                  <c:v>0.478900462956517</c:v>
                </c:pt>
                <c:pt idx="18724">
                  <c:v>0.47892361111007598</c:v>
                </c:pt>
                <c:pt idx="18725">
                  <c:v>0.47894675925635999</c:v>
                </c:pt>
                <c:pt idx="18726">
                  <c:v>0.478969907402643</c:v>
                </c:pt>
                <c:pt idx="18727">
                  <c:v>0.47899305554892602</c:v>
                </c:pt>
                <c:pt idx="18728">
                  <c:v>0.47902777777198902</c:v>
                </c:pt>
                <c:pt idx="18729">
                  <c:v>0.47905092592554899</c:v>
                </c:pt>
                <c:pt idx="18730">
                  <c:v>0.479074074071832</c:v>
                </c:pt>
                <c:pt idx="18731">
                  <c:v>0.47909722221811502</c:v>
                </c:pt>
                <c:pt idx="18732">
                  <c:v>0.47912037036439897</c:v>
                </c:pt>
                <c:pt idx="18733">
                  <c:v>0.47915509258746197</c:v>
                </c:pt>
                <c:pt idx="18734">
                  <c:v>0.47917824073374499</c:v>
                </c:pt>
                <c:pt idx="18735">
                  <c:v>0.47920138888730401</c:v>
                </c:pt>
                <c:pt idx="18736">
                  <c:v>0.47922453703358803</c:v>
                </c:pt>
                <c:pt idx="18737">
                  <c:v>0.47924768517987099</c:v>
                </c:pt>
                <c:pt idx="18738">
                  <c:v>0.47928240740293399</c:v>
                </c:pt>
                <c:pt idx="18739">
                  <c:v>0.479305555549217</c:v>
                </c:pt>
                <c:pt idx="18740">
                  <c:v>0.47932870370277703</c:v>
                </c:pt>
                <c:pt idx="18741">
                  <c:v>0.47935185184905998</c:v>
                </c:pt>
                <c:pt idx="18742">
                  <c:v>0.479374999995344</c:v>
                </c:pt>
                <c:pt idx="18743">
                  <c:v>0.47939814814162701</c:v>
                </c:pt>
                <c:pt idx="18744">
                  <c:v>0.47943287036469001</c:v>
                </c:pt>
                <c:pt idx="18745">
                  <c:v>0.47945601851824898</c:v>
                </c:pt>
                <c:pt idx="18746">
                  <c:v>0.479479166664532</c:v>
                </c:pt>
                <c:pt idx="18747">
                  <c:v>0.47950231481081601</c:v>
                </c:pt>
                <c:pt idx="18748">
                  <c:v>0.47952546295709902</c:v>
                </c:pt>
                <c:pt idx="18749">
                  <c:v>0.47956018518016202</c:v>
                </c:pt>
                <c:pt idx="18750">
                  <c:v>0.47958333332644598</c:v>
                </c:pt>
                <c:pt idx="18751">
                  <c:v>0.47960648148000501</c:v>
                </c:pt>
                <c:pt idx="18752">
                  <c:v>0.47962962962628802</c:v>
                </c:pt>
                <c:pt idx="18753">
                  <c:v>0.47965277777257198</c:v>
                </c:pt>
                <c:pt idx="18754">
                  <c:v>0.479675925918855</c:v>
                </c:pt>
                <c:pt idx="18755">
                  <c:v>0.47971064814191799</c:v>
                </c:pt>
                <c:pt idx="18756">
                  <c:v>0.47973379629547702</c:v>
                </c:pt>
                <c:pt idx="18757">
                  <c:v>0.47975694444175998</c:v>
                </c:pt>
                <c:pt idx="18758">
                  <c:v>0.47978009258804399</c:v>
                </c:pt>
                <c:pt idx="18759">
                  <c:v>0.47981481481110699</c:v>
                </c:pt>
                <c:pt idx="18760">
                  <c:v>0.47983796295739001</c:v>
                </c:pt>
                <c:pt idx="18761">
                  <c:v>0.47986111111094898</c:v>
                </c:pt>
                <c:pt idx="18762">
                  <c:v>0.47988425925723299</c:v>
                </c:pt>
                <c:pt idx="18763">
                  <c:v>0.47990740740351601</c:v>
                </c:pt>
                <c:pt idx="18764">
                  <c:v>0.47994212962657901</c:v>
                </c:pt>
                <c:pt idx="18765">
                  <c:v>0.47996527777286302</c:v>
                </c:pt>
                <c:pt idx="18766">
                  <c:v>0.47998842591914598</c:v>
                </c:pt>
                <c:pt idx="18767">
                  <c:v>0.48001157407270501</c:v>
                </c:pt>
                <c:pt idx="18768">
                  <c:v>0.48003472221898802</c:v>
                </c:pt>
                <c:pt idx="18769">
                  <c:v>0.48005787036527198</c:v>
                </c:pt>
                <c:pt idx="18770">
                  <c:v>0.48009259258833498</c:v>
                </c:pt>
                <c:pt idx="18771">
                  <c:v>0.48011574073461799</c:v>
                </c:pt>
                <c:pt idx="18772">
                  <c:v>0.48013888888817702</c:v>
                </c:pt>
                <c:pt idx="18773">
                  <c:v>0.48016203703446098</c:v>
                </c:pt>
                <c:pt idx="18774">
                  <c:v>0.48018518518074399</c:v>
                </c:pt>
                <c:pt idx="18775">
                  <c:v>0.48021990740380699</c:v>
                </c:pt>
                <c:pt idx="18776">
                  <c:v>0.48024305555009</c:v>
                </c:pt>
                <c:pt idx="18777">
                  <c:v>0.48026620370364997</c:v>
                </c:pt>
                <c:pt idx="18778">
                  <c:v>0.48028935184993299</c:v>
                </c:pt>
                <c:pt idx="18779">
                  <c:v>0.48032407407299599</c:v>
                </c:pt>
                <c:pt idx="18780">
                  <c:v>0.48034722221928</c:v>
                </c:pt>
                <c:pt idx="18781">
                  <c:v>0.48037037036556302</c:v>
                </c:pt>
                <c:pt idx="18782">
                  <c:v>0.48039351851184597</c:v>
                </c:pt>
                <c:pt idx="18783">
                  <c:v>0.480416666665406</c:v>
                </c:pt>
                <c:pt idx="18784">
                  <c:v>0.480451388888469</c:v>
                </c:pt>
                <c:pt idx="18785">
                  <c:v>0.48047453703475201</c:v>
                </c:pt>
                <c:pt idx="18786">
                  <c:v>0.48049768518103497</c:v>
                </c:pt>
                <c:pt idx="18787">
                  <c:v>0.48052083332731899</c:v>
                </c:pt>
                <c:pt idx="18788">
                  <c:v>0.48054398148087801</c:v>
                </c:pt>
                <c:pt idx="18789">
                  <c:v>0.480578703696665</c:v>
                </c:pt>
                <c:pt idx="18790">
                  <c:v>0.48060185185022403</c:v>
                </c:pt>
                <c:pt idx="18791">
                  <c:v>0.48062499999650798</c:v>
                </c:pt>
                <c:pt idx="18792">
                  <c:v>0.480648148142791</c:v>
                </c:pt>
                <c:pt idx="18793">
                  <c:v>0.48067129629635003</c:v>
                </c:pt>
                <c:pt idx="18794">
                  <c:v>0.48069444444263398</c:v>
                </c:pt>
                <c:pt idx="18795">
                  <c:v>0.48072916666569698</c:v>
                </c:pt>
                <c:pt idx="18796">
                  <c:v>0.48075231481198</c:v>
                </c:pt>
                <c:pt idx="18797">
                  <c:v>0.48077546295826301</c:v>
                </c:pt>
                <c:pt idx="18798">
                  <c:v>0.48079861110454702</c:v>
                </c:pt>
                <c:pt idx="18799">
                  <c:v>0.480821759258106</c:v>
                </c:pt>
                <c:pt idx="18800">
                  <c:v>0.480856481481169</c:v>
                </c:pt>
                <c:pt idx="18801">
                  <c:v>0.48087962962745201</c:v>
                </c:pt>
                <c:pt idx="18802">
                  <c:v>0.48090277777373602</c:v>
                </c:pt>
                <c:pt idx="18803">
                  <c:v>0.48092592592001898</c:v>
                </c:pt>
                <c:pt idx="18804">
                  <c:v>0.48094907407357801</c:v>
                </c:pt>
                <c:pt idx="18805">
                  <c:v>0.480983796289365</c:v>
                </c:pt>
                <c:pt idx="18806">
                  <c:v>0.48100694444292502</c:v>
                </c:pt>
                <c:pt idx="18807">
                  <c:v>0.48103009258920798</c:v>
                </c:pt>
                <c:pt idx="18808">
                  <c:v>0.48105324073549099</c:v>
                </c:pt>
                <c:pt idx="18809">
                  <c:v>0.48107638888177501</c:v>
                </c:pt>
                <c:pt idx="18810">
                  <c:v>0.48111111110483801</c:v>
                </c:pt>
                <c:pt idx="18811">
                  <c:v>0.48113425925839698</c:v>
                </c:pt>
                <c:pt idx="18812">
                  <c:v>0.48115740740467999</c:v>
                </c:pt>
                <c:pt idx="18813">
                  <c:v>0.48118055555096401</c:v>
                </c:pt>
                <c:pt idx="18814">
                  <c:v>0.48120370369724702</c:v>
                </c:pt>
                <c:pt idx="18815">
                  <c:v>0.48123842592031002</c:v>
                </c:pt>
                <c:pt idx="18816">
                  <c:v>0.48126157407386899</c:v>
                </c:pt>
                <c:pt idx="18817">
                  <c:v>0.48128472222015301</c:v>
                </c:pt>
                <c:pt idx="18818">
                  <c:v>0.48130787036643602</c:v>
                </c:pt>
                <c:pt idx="18819">
                  <c:v>0.48134259258949902</c:v>
                </c:pt>
                <c:pt idx="18820">
                  <c:v>0.48136574073578198</c:v>
                </c:pt>
                <c:pt idx="18821">
                  <c:v>0.48138888888206599</c:v>
                </c:pt>
                <c:pt idx="18822">
                  <c:v>0.48141203703562502</c:v>
                </c:pt>
                <c:pt idx="18823">
                  <c:v>0.48143518518190798</c:v>
                </c:pt>
                <c:pt idx="18824">
                  <c:v>0.48146990740497098</c:v>
                </c:pt>
                <c:pt idx="18825">
                  <c:v>0.48149305555125499</c:v>
                </c:pt>
                <c:pt idx="18826">
                  <c:v>0.481516203697538</c:v>
                </c:pt>
                <c:pt idx="18827">
                  <c:v>0.48153935185109698</c:v>
                </c:pt>
                <c:pt idx="18828">
                  <c:v>0.48156249999738099</c:v>
                </c:pt>
                <c:pt idx="18829">
                  <c:v>0.481585648143664</c:v>
                </c:pt>
                <c:pt idx="18830">
                  <c:v>0.481620370366727</c:v>
                </c:pt>
                <c:pt idx="18831">
                  <c:v>0.48164351851301002</c:v>
                </c:pt>
                <c:pt idx="18832">
                  <c:v>0.48166666666656999</c:v>
                </c:pt>
                <c:pt idx="18833">
                  <c:v>0.481689814812853</c:v>
                </c:pt>
                <c:pt idx="18834">
                  <c:v>0.48171296295913602</c:v>
                </c:pt>
                <c:pt idx="18835">
                  <c:v>0.48174768518219901</c:v>
                </c:pt>
                <c:pt idx="18836">
                  <c:v>0.48177083332848297</c:v>
                </c:pt>
                <c:pt idx="18837">
                  <c:v>0.48179398147476599</c:v>
                </c:pt>
                <c:pt idx="18838">
                  <c:v>0.48181712962832501</c:v>
                </c:pt>
                <c:pt idx="18839">
                  <c:v>0.48184027777460903</c:v>
                </c:pt>
                <c:pt idx="18840">
                  <c:v>0.48186342592089199</c:v>
                </c:pt>
                <c:pt idx="18841">
                  <c:v>0.48189814814395499</c:v>
                </c:pt>
                <c:pt idx="18842">
                  <c:v>0.481921296290238</c:v>
                </c:pt>
                <c:pt idx="18843">
                  <c:v>0.48194444444379803</c:v>
                </c:pt>
                <c:pt idx="18844">
                  <c:v>0.48196759259008098</c:v>
                </c:pt>
                <c:pt idx="18845">
                  <c:v>0.481990740736364</c:v>
                </c:pt>
                <c:pt idx="18846">
                  <c:v>0.482025462959427</c:v>
                </c:pt>
                <c:pt idx="18847">
                  <c:v>0.48204861110571101</c:v>
                </c:pt>
                <c:pt idx="18848">
                  <c:v>0.48207175925926998</c:v>
                </c:pt>
                <c:pt idx="18849">
                  <c:v>0.482094907405553</c:v>
                </c:pt>
                <c:pt idx="18850">
                  <c:v>0.48211805555183701</c:v>
                </c:pt>
                <c:pt idx="18851">
                  <c:v>0.48214120369812002</c:v>
                </c:pt>
                <c:pt idx="18852">
                  <c:v>0.48217592592118302</c:v>
                </c:pt>
                <c:pt idx="18853">
                  <c:v>0.48219907406746598</c:v>
                </c:pt>
                <c:pt idx="18854">
                  <c:v>0.48222222222102601</c:v>
                </c:pt>
                <c:pt idx="18855">
                  <c:v>0.48224537036730902</c:v>
                </c:pt>
                <c:pt idx="18856">
                  <c:v>0.48226851851359198</c:v>
                </c:pt>
                <c:pt idx="18857">
                  <c:v>0.48230324073665498</c:v>
                </c:pt>
                <c:pt idx="18858">
                  <c:v>0.48232638888293899</c:v>
                </c:pt>
                <c:pt idx="18859">
                  <c:v>0.48234953703649802</c:v>
                </c:pt>
                <c:pt idx="18860">
                  <c:v>0.48237268518278098</c:v>
                </c:pt>
                <c:pt idx="18861">
                  <c:v>0.48239583332906499</c:v>
                </c:pt>
                <c:pt idx="18862">
                  <c:v>0.48243055555212799</c:v>
                </c:pt>
                <c:pt idx="18863">
                  <c:v>0.48245370369841101</c:v>
                </c:pt>
                <c:pt idx="18864">
                  <c:v>0.48247685184469502</c:v>
                </c:pt>
                <c:pt idx="18865">
                  <c:v>0.48249999999825399</c:v>
                </c:pt>
                <c:pt idx="18866">
                  <c:v>0.48252314814453701</c:v>
                </c:pt>
                <c:pt idx="18867">
                  <c:v>0.48255787036760001</c:v>
                </c:pt>
                <c:pt idx="18868">
                  <c:v>0.48258101851388302</c:v>
                </c:pt>
                <c:pt idx="18869">
                  <c:v>0.48260416666016698</c:v>
                </c:pt>
                <c:pt idx="18870">
                  <c:v>0.482627314813726</c:v>
                </c:pt>
                <c:pt idx="18871">
                  <c:v>0.48265046296000902</c:v>
                </c:pt>
                <c:pt idx="18872">
                  <c:v>0.48268518518307202</c:v>
                </c:pt>
                <c:pt idx="18873">
                  <c:v>0.48270833332935598</c:v>
                </c:pt>
                <c:pt idx="18874">
                  <c:v>0.48273148147563899</c:v>
                </c:pt>
                <c:pt idx="18875">
                  <c:v>0.48275462962919802</c:v>
                </c:pt>
                <c:pt idx="18876">
                  <c:v>0.48277777777548198</c:v>
                </c:pt>
                <c:pt idx="18877">
                  <c:v>0.48281249999854498</c:v>
                </c:pt>
                <c:pt idx="18878">
                  <c:v>0.48283564814482799</c:v>
                </c:pt>
                <c:pt idx="18879">
                  <c:v>0.482858796291112</c:v>
                </c:pt>
                <c:pt idx="18880">
                  <c:v>0.48288194443739502</c:v>
                </c:pt>
                <c:pt idx="18881">
                  <c:v>0.48290509259095399</c:v>
                </c:pt>
                <c:pt idx="18882">
                  <c:v>0.482928240737238</c:v>
                </c:pt>
                <c:pt idx="18883">
                  <c:v>0.482962962960301</c:v>
                </c:pt>
                <c:pt idx="18884">
                  <c:v>0.48298611110658402</c:v>
                </c:pt>
                <c:pt idx="18885">
                  <c:v>0.48300925925286697</c:v>
                </c:pt>
                <c:pt idx="18886">
                  <c:v>0.483032407406426</c:v>
                </c:pt>
                <c:pt idx="18887">
                  <c:v>0.48305555555271001</c:v>
                </c:pt>
                <c:pt idx="18888">
                  <c:v>0.48309027777577301</c:v>
                </c:pt>
                <c:pt idx="18889">
                  <c:v>0.48311342592205597</c:v>
                </c:pt>
                <c:pt idx="18890">
                  <c:v>0.48313657406833999</c:v>
                </c:pt>
                <c:pt idx="18891">
                  <c:v>0.48315972222189901</c:v>
                </c:pt>
                <c:pt idx="18892">
                  <c:v>0.48318287036818203</c:v>
                </c:pt>
                <c:pt idx="18893">
                  <c:v>0.48320601851446598</c:v>
                </c:pt>
                <c:pt idx="18894">
                  <c:v>0.48324074073752898</c:v>
                </c:pt>
                <c:pt idx="18895">
                  <c:v>0.483263888883812</c:v>
                </c:pt>
                <c:pt idx="18896">
                  <c:v>0.48328703703009501</c:v>
                </c:pt>
                <c:pt idx="18897">
                  <c:v>0.48331018518365498</c:v>
                </c:pt>
                <c:pt idx="18898">
                  <c:v>0.483333333329938</c:v>
                </c:pt>
                <c:pt idx="18899">
                  <c:v>0.483368055553001</c:v>
                </c:pt>
                <c:pt idx="18900">
                  <c:v>0.48339120369928401</c:v>
                </c:pt>
                <c:pt idx="18901">
                  <c:v>0.48341435184556802</c:v>
                </c:pt>
                <c:pt idx="18902">
                  <c:v>0.483437499999127</c:v>
                </c:pt>
                <c:pt idx="18903">
                  <c:v>0.48346064814541001</c:v>
                </c:pt>
                <c:pt idx="18904">
                  <c:v>0.48349537036847301</c:v>
                </c:pt>
                <c:pt idx="18905">
                  <c:v>0.48351851851475702</c:v>
                </c:pt>
                <c:pt idx="18906">
                  <c:v>0.48354166666103998</c:v>
                </c:pt>
                <c:pt idx="18907">
                  <c:v>0.48356481481459901</c:v>
                </c:pt>
                <c:pt idx="18908">
                  <c:v>0.48358796296088302</c:v>
                </c:pt>
                <c:pt idx="18909">
                  <c:v>0.48361111110716598</c:v>
                </c:pt>
                <c:pt idx="18910">
                  <c:v>0.48364583333022898</c:v>
                </c:pt>
                <c:pt idx="18911">
                  <c:v>0.48366898147651199</c:v>
                </c:pt>
                <c:pt idx="18912">
                  <c:v>0.48369212962279601</c:v>
                </c:pt>
                <c:pt idx="18913">
                  <c:v>0.48371527777635498</c:v>
                </c:pt>
                <c:pt idx="18914">
                  <c:v>0.48373842592263799</c:v>
                </c:pt>
                <c:pt idx="18915">
                  <c:v>0.48377314814570099</c:v>
                </c:pt>
                <c:pt idx="18916">
                  <c:v>0.48379629629198501</c:v>
                </c:pt>
                <c:pt idx="18917">
                  <c:v>0.48381944443826802</c:v>
                </c:pt>
                <c:pt idx="18918">
                  <c:v>0.48384259259182699</c:v>
                </c:pt>
                <c:pt idx="18919">
                  <c:v>0.48386574073811101</c:v>
                </c:pt>
                <c:pt idx="18920">
                  <c:v>0.483900462961174</c:v>
                </c:pt>
                <c:pt idx="18921">
                  <c:v>0.48392361110745702</c:v>
                </c:pt>
                <c:pt idx="18922">
                  <c:v>0.48394675925373998</c:v>
                </c:pt>
                <c:pt idx="18923">
                  <c:v>0.4839699074073</c:v>
                </c:pt>
                <c:pt idx="18924">
                  <c:v>0.48400462962308699</c:v>
                </c:pt>
                <c:pt idx="18925">
                  <c:v>0.48402777777664602</c:v>
                </c:pt>
                <c:pt idx="18926">
                  <c:v>0.48405092592292898</c:v>
                </c:pt>
                <c:pt idx="18927">
                  <c:v>0.48407407406921299</c:v>
                </c:pt>
                <c:pt idx="18928">
                  <c:v>0.484097222215496</c:v>
                </c:pt>
                <c:pt idx="18929">
                  <c:v>0.484131944438559</c:v>
                </c:pt>
                <c:pt idx="18930">
                  <c:v>0.48415509259211797</c:v>
                </c:pt>
                <c:pt idx="18931">
                  <c:v>0.48417824073840199</c:v>
                </c:pt>
                <c:pt idx="18932">
                  <c:v>0.484201388884685</c:v>
                </c:pt>
                <c:pt idx="18933">
                  <c:v>0.48422453703096802</c:v>
                </c:pt>
                <c:pt idx="18934">
                  <c:v>0.48425925925403102</c:v>
                </c:pt>
                <c:pt idx="18935">
                  <c:v>0.48428240740031497</c:v>
                </c:pt>
                <c:pt idx="18936">
                  <c:v>0.484305555553874</c:v>
                </c:pt>
                <c:pt idx="18937">
                  <c:v>0.48432870370015701</c:v>
                </c:pt>
                <c:pt idx="18938">
                  <c:v>0.48435185184644097</c:v>
                </c:pt>
                <c:pt idx="18939">
                  <c:v>0.484375</c:v>
                </c:pt>
                <c:pt idx="18940">
                  <c:v>0.48440972221578699</c:v>
                </c:pt>
                <c:pt idx="18941">
                  <c:v>0.48443287036934601</c:v>
                </c:pt>
                <c:pt idx="18942">
                  <c:v>0.48445601851563003</c:v>
                </c:pt>
                <c:pt idx="18943">
                  <c:v>0.48447916666191299</c:v>
                </c:pt>
                <c:pt idx="18944">
                  <c:v>0.48451388888497599</c:v>
                </c:pt>
                <c:pt idx="18945">
                  <c:v>0.484537037031259</c:v>
                </c:pt>
                <c:pt idx="18946">
                  <c:v>0.48456018518481903</c:v>
                </c:pt>
                <c:pt idx="18947">
                  <c:v>0.48458333333110198</c:v>
                </c:pt>
                <c:pt idx="18948">
                  <c:v>0.484606481477385</c:v>
                </c:pt>
                <c:pt idx="18949">
                  <c:v>0.484641203700448</c:v>
                </c:pt>
                <c:pt idx="18950">
                  <c:v>0.48466435184673201</c:v>
                </c:pt>
                <c:pt idx="18951">
                  <c:v>0.48468749999301503</c:v>
                </c:pt>
                <c:pt idx="18952">
                  <c:v>0.484710648146574</c:v>
                </c:pt>
                <c:pt idx="18953">
                  <c:v>0.48473379629285801</c:v>
                </c:pt>
                <c:pt idx="18954">
                  <c:v>0.48476851851592101</c:v>
                </c:pt>
                <c:pt idx="18955">
                  <c:v>0.48479166666220402</c:v>
                </c:pt>
                <c:pt idx="18956">
                  <c:v>0.48481481480848698</c:v>
                </c:pt>
                <c:pt idx="18957">
                  <c:v>0.48483796296204701</c:v>
                </c:pt>
                <c:pt idx="18958">
                  <c:v>0.48486111110833002</c:v>
                </c:pt>
                <c:pt idx="18959">
                  <c:v>0.48488425925461398</c:v>
                </c:pt>
                <c:pt idx="18960">
                  <c:v>0.48491898147767698</c:v>
                </c:pt>
                <c:pt idx="18961">
                  <c:v>0.48494212962395999</c:v>
                </c:pt>
                <c:pt idx="18962">
                  <c:v>0.48496527777751902</c:v>
                </c:pt>
                <c:pt idx="18963">
                  <c:v>0.48498842592380198</c:v>
                </c:pt>
                <c:pt idx="18964">
                  <c:v>0.48501157407008599</c:v>
                </c:pt>
                <c:pt idx="18965">
                  <c:v>0.48504629629314899</c:v>
                </c:pt>
                <c:pt idx="18966">
                  <c:v>0.48506944443943201</c:v>
                </c:pt>
                <c:pt idx="18967">
                  <c:v>0.48509259258571502</c:v>
                </c:pt>
                <c:pt idx="18968">
                  <c:v>0.48511574073927499</c:v>
                </c:pt>
                <c:pt idx="18969">
                  <c:v>0.48515046296233799</c:v>
                </c:pt>
                <c:pt idx="18970">
                  <c:v>0.48517361110862101</c:v>
                </c:pt>
                <c:pt idx="18971">
                  <c:v>0.48519675925490402</c:v>
                </c:pt>
                <c:pt idx="18972">
                  <c:v>0.48521990740118798</c:v>
                </c:pt>
                <c:pt idx="18973">
                  <c:v>0.485243055554747</c:v>
                </c:pt>
                <c:pt idx="18974">
                  <c:v>0.48526620370103002</c:v>
                </c:pt>
                <c:pt idx="18975">
                  <c:v>0.48530092592409402</c:v>
                </c:pt>
                <c:pt idx="18976">
                  <c:v>0.48532407407037698</c:v>
                </c:pt>
                <c:pt idx="18977">
                  <c:v>0.48534722221665999</c:v>
                </c:pt>
                <c:pt idx="18978">
                  <c:v>0.48537037037022002</c:v>
                </c:pt>
                <c:pt idx="18979">
                  <c:v>0.48539351851650298</c:v>
                </c:pt>
                <c:pt idx="18980">
                  <c:v>0.48542824073956597</c:v>
                </c:pt>
                <c:pt idx="18981">
                  <c:v>0.48545138888584899</c:v>
                </c:pt>
                <c:pt idx="18982">
                  <c:v>0.485474537032133</c:v>
                </c:pt>
                <c:pt idx="18983">
                  <c:v>0.48549768517841602</c:v>
                </c:pt>
                <c:pt idx="18984">
                  <c:v>0.48553240740147902</c:v>
                </c:pt>
                <c:pt idx="18985">
                  <c:v>0.48555555555503799</c:v>
                </c:pt>
                <c:pt idx="18986">
                  <c:v>0.485578703701322</c:v>
                </c:pt>
                <c:pt idx="18987">
                  <c:v>0.48560185184760501</c:v>
                </c:pt>
                <c:pt idx="18988">
                  <c:v>0.48562499999388797</c:v>
                </c:pt>
                <c:pt idx="18989">
                  <c:v>0.48565972221695097</c:v>
                </c:pt>
                <c:pt idx="18990">
                  <c:v>0.48568287036323499</c:v>
                </c:pt>
                <c:pt idx="18991">
                  <c:v>0.48570601851679401</c:v>
                </c:pt>
                <c:pt idx="18992">
                  <c:v>0.48572916666307703</c:v>
                </c:pt>
                <c:pt idx="18993">
                  <c:v>0.48575231480936099</c:v>
                </c:pt>
                <c:pt idx="18994">
                  <c:v>0.48577546296292001</c:v>
                </c:pt>
                <c:pt idx="18995">
                  <c:v>0.485810185178707</c:v>
                </c:pt>
                <c:pt idx="18996">
                  <c:v>0.48583333333226603</c:v>
                </c:pt>
                <c:pt idx="18997">
                  <c:v>0.48585648147854998</c:v>
                </c:pt>
                <c:pt idx="18998">
                  <c:v>0.485879629624833</c:v>
                </c:pt>
                <c:pt idx="18999">
                  <c:v>0.48590277777111601</c:v>
                </c:pt>
                <c:pt idx="19000">
                  <c:v>0.48593749999417901</c:v>
                </c:pt>
                <c:pt idx="19001">
                  <c:v>0.48596064814773898</c:v>
                </c:pt>
                <c:pt idx="19002">
                  <c:v>0.485983796294022</c:v>
                </c:pt>
                <c:pt idx="19003">
                  <c:v>0.48600694444030501</c:v>
                </c:pt>
                <c:pt idx="19004">
                  <c:v>0.48603009258658803</c:v>
                </c:pt>
                <c:pt idx="19005">
                  <c:v>0.48606481480965202</c:v>
                </c:pt>
                <c:pt idx="19006">
                  <c:v>0.48608796295593498</c:v>
                </c:pt>
                <c:pt idx="19007">
                  <c:v>0.48611111110949401</c:v>
                </c:pt>
                <c:pt idx="19008">
                  <c:v>0.48613425925577802</c:v>
                </c:pt>
                <c:pt idx="19009">
                  <c:v>0.48615740740206098</c:v>
                </c:pt>
                <c:pt idx="19010">
                  <c:v>0.48619212962512398</c:v>
                </c:pt>
                <c:pt idx="19011">
                  <c:v>0.486215277771407</c:v>
                </c:pt>
                <c:pt idx="19012">
                  <c:v>0.48623842592496702</c:v>
                </c:pt>
                <c:pt idx="19013">
                  <c:v>0.48626157407124998</c:v>
                </c:pt>
                <c:pt idx="19014">
                  <c:v>0.48628472221753299</c:v>
                </c:pt>
                <c:pt idx="19015">
                  <c:v>0.48631944444059599</c:v>
                </c:pt>
                <c:pt idx="19016">
                  <c:v>0.48634259258688001</c:v>
                </c:pt>
                <c:pt idx="19017">
                  <c:v>0.48636574074043898</c:v>
                </c:pt>
                <c:pt idx="19018">
                  <c:v>0.48638888888672199</c:v>
                </c:pt>
                <c:pt idx="19019">
                  <c:v>0.48641203703300601</c:v>
                </c:pt>
                <c:pt idx="19020">
                  <c:v>0.48643518517928902</c:v>
                </c:pt>
                <c:pt idx="19021">
                  <c:v>0.48646990740235202</c:v>
                </c:pt>
                <c:pt idx="19022">
                  <c:v>0.48649305554863498</c:v>
                </c:pt>
                <c:pt idx="19023">
                  <c:v>0.486516203702195</c:v>
                </c:pt>
                <c:pt idx="19024">
                  <c:v>0.48653935184847802</c:v>
                </c:pt>
                <c:pt idx="19025">
                  <c:v>0.48656249999476098</c:v>
                </c:pt>
                <c:pt idx="19026">
                  <c:v>0.48658564814104499</c:v>
                </c:pt>
                <c:pt idx="19027">
                  <c:v>0.48662037036410799</c:v>
                </c:pt>
                <c:pt idx="19028">
                  <c:v>0.48664351851766702</c:v>
                </c:pt>
                <c:pt idx="19029">
                  <c:v>0.48666666666394998</c:v>
                </c:pt>
                <c:pt idx="19030">
                  <c:v>0.48668981481023399</c:v>
                </c:pt>
                <c:pt idx="19031">
                  <c:v>0.486712962956517</c:v>
                </c:pt>
                <c:pt idx="19032">
                  <c:v>0.48674768517958</c:v>
                </c:pt>
                <c:pt idx="19033">
                  <c:v>0.48677083333313897</c:v>
                </c:pt>
                <c:pt idx="19034">
                  <c:v>0.48679398147942299</c:v>
                </c:pt>
                <c:pt idx="19035">
                  <c:v>0.486817129625706</c:v>
                </c:pt>
                <c:pt idx="19036">
                  <c:v>0.48684027777198902</c:v>
                </c:pt>
                <c:pt idx="19037">
                  <c:v>0.48687499999505202</c:v>
                </c:pt>
                <c:pt idx="19038">
                  <c:v>0.48689814814133597</c:v>
                </c:pt>
                <c:pt idx="19039">
                  <c:v>0.486921296294895</c:v>
                </c:pt>
                <c:pt idx="19040">
                  <c:v>0.48694444444117801</c:v>
                </c:pt>
                <c:pt idx="19041">
                  <c:v>0.48696759258746197</c:v>
                </c:pt>
                <c:pt idx="19042">
                  <c:v>0.48699074073374499</c:v>
                </c:pt>
                <c:pt idx="19043">
                  <c:v>0.48702546295680799</c:v>
                </c:pt>
                <c:pt idx="19044">
                  <c:v>0.48704861111036701</c:v>
                </c:pt>
                <c:pt idx="19045">
                  <c:v>0.48707175925665103</c:v>
                </c:pt>
                <c:pt idx="19046">
                  <c:v>0.48709490740293399</c:v>
                </c:pt>
                <c:pt idx="19047">
                  <c:v>0.48712962962599698</c:v>
                </c:pt>
                <c:pt idx="19048">
                  <c:v>0.48715277777228</c:v>
                </c:pt>
                <c:pt idx="19049">
                  <c:v>0.48717592592584003</c:v>
                </c:pt>
                <c:pt idx="19050">
                  <c:v>0.48719907407212298</c:v>
                </c:pt>
                <c:pt idx="19051">
                  <c:v>0.487222222218406</c:v>
                </c:pt>
                <c:pt idx="19052">
                  <c:v>0.48724537036469001</c:v>
                </c:pt>
                <c:pt idx="19053">
                  <c:v>0.48728009258775301</c:v>
                </c:pt>
                <c:pt idx="19054">
                  <c:v>0.48730324073403603</c:v>
                </c:pt>
                <c:pt idx="19055">
                  <c:v>0.487326388887595</c:v>
                </c:pt>
                <c:pt idx="19056">
                  <c:v>0.48734953703387901</c:v>
                </c:pt>
                <c:pt idx="19057">
                  <c:v>0.48737268518016202</c:v>
                </c:pt>
                <c:pt idx="19058">
                  <c:v>0.48740740740322502</c:v>
                </c:pt>
                <c:pt idx="19059">
                  <c:v>0.48743055554950798</c:v>
                </c:pt>
                <c:pt idx="19060">
                  <c:v>0.48745370370306801</c:v>
                </c:pt>
                <c:pt idx="19061">
                  <c:v>0.48747685184935102</c:v>
                </c:pt>
                <c:pt idx="19062">
                  <c:v>0.48749999999563398</c:v>
                </c:pt>
                <c:pt idx="19063">
                  <c:v>0.48753472221869698</c:v>
                </c:pt>
                <c:pt idx="19064">
                  <c:v>0.48755787036498099</c:v>
                </c:pt>
                <c:pt idx="19065">
                  <c:v>0.48758101851854002</c:v>
                </c:pt>
                <c:pt idx="19066">
                  <c:v>0.48760416666482298</c:v>
                </c:pt>
                <c:pt idx="19067">
                  <c:v>0.48762731481110699</c:v>
                </c:pt>
                <c:pt idx="19068">
                  <c:v>0.48765046295739001</c:v>
                </c:pt>
                <c:pt idx="19069">
                  <c:v>0.48768518518045301</c:v>
                </c:pt>
                <c:pt idx="19070">
                  <c:v>0.48770833332673602</c:v>
                </c:pt>
                <c:pt idx="19071">
                  <c:v>0.48773148148029599</c:v>
                </c:pt>
                <c:pt idx="19072">
                  <c:v>0.48775462962657901</c:v>
                </c:pt>
                <c:pt idx="19073">
                  <c:v>0.48777777777286302</c:v>
                </c:pt>
                <c:pt idx="19074">
                  <c:v>0.48781249999592602</c:v>
                </c:pt>
                <c:pt idx="19075">
                  <c:v>0.48783564814220898</c:v>
                </c:pt>
                <c:pt idx="19076">
                  <c:v>0.487858796295768</c:v>
                </c:pt>
                <c:pt idx="19077">
                  <c:v>0.48788194444205102</c:v>
                </c:pt>
                <c:pt idx="19078">
                  <c:v>0.48790509258833498</c:v>
                </c:pt>
                <c:pt idx="19079">
                  <c:v>0.48793981481139798</c:v>
                </c:pt>
                <c:pt idx="19080">
                  <c:v>0.48796296295768099</c:v>
                </c:pt>
                <c:pt idx="19081">
                  <c:v>0.487986111103965</c:v>
                </c:pt>
                <c:pt idx="19082">
                  <c:v>0.48800925925752398</c:v>
                </c:pt>
                <c:pt idx="19083">
                  <c:v>0.48803240740380699</c:v>
                </c:pt>
                <c:pt idx="19084">
                  <c:v>0.48806712962686999</c:v>
                </c:pt>
                <c:pt idx="19085">
                  <c:v>0.488090277773154</c:v>
                </c:pt>
                <c:pt idx="19086">
                  <c:v>0.48811342591943702</c:v>
                </c:pt>
                <c:pt idx="19087">
                  <c:v>0.48813657407299599</c:v>
                </c:pt>
                <c:pt idx="19088">
                  <c:v>0.48815972221928</c:v>
                </c:pt>
                <c:pt idx="19089">
                  <c:v>0.48818287036556302</c:v>
                </c:pt>
                <c:pt idx="19090">
                  <c:v>0.48821759258862601</c:v>
                </c:pt>
                <c:pt idx="19091">
                  <c:v>0.48824074073490897</c:v>
                </c:pt>
                <c:pt idx="19092">
                  <c:v>0.488263888888469</c:v>
                </c:pt>
                <c:pt idx="19093">
                  <c:v>0.48828703703475201</c:v>
                </c:pt>
                <c:pt idx="19094">
                  <c:v>0.48831018518103497</c:v>
                </c:pt>
                <c:pt idx="19095">
                  <c:v>0.48834490740409803</c:v>
                </c:pt>
                <c:pt idx="19096">
                  <c:v>0.48836805555038199</c:v>
                </c:pt>
                <c:pt idx="19097">
                  <c:v>0.488391203696665</c:v>
                </c:pt>
                <c:pt idx="19098">
                  <c:v>0.48841435185022403</c:v>
                </c:pt>
                <c:pt idx="19099">
                  <c:v>0.48843749999650798</c:v>
                </c:pt>
                <c:pt idx="19100">
                  <c:v>0.48847222221957098</c:v>
                </c:pt>
                <c:pt idx="19101">
                  <c:v>0.488495370365854</c:v>
                </c:pt>
                <c:pt idx="19102">
                  <c:v>0.48851851851213701</c:v>
                </c:pt>
                <c:pt idx="19103">
                  <c:v>0.48854166666569698</c:v>
                </c:pt>
                <c:pt idx="19104">
                  <c:v>0.48856481481198</c:v>
                </c:pt>
                <c:pt idx="19105">
                  <c:v>0.488599537035043</c:v>
                </c:pt>
                <c:pt idx="19106">
                  <c:v>0.48862268518132601</c:v>
                </c:pt>
                <c:pt idx="19107">
                  <c:v>0.48864583332761002</c:v>
                </c:pt>
                <c:pt idx="19108">
                  <c:v>0.488668981481169</c:v>
                </c:pt>
                <c:pt idx="19109">
                  <c:v>0.48869212962745201</c:v>
                </c:pt>
                <c:pt idx="19110">
                  <c:v>0.48872685185051501</c:v>
                </c:pt>
                <c:pt idx="19111">
                  <c:v>0.48874999999679902</c:v>
                </c:pt>
                <c:pt idx="19112">
                  <c:v>0.48877314814308198</c:v>
                </c:pt>
                <c:pt idx="19113">
                  <c:v>0.488796296289365</c:v>
                </c:pt>
                <c:pt idx="19114">
                  <c:v>0.48881944444292502</c:v>
                </c:pt>
                <c:pt idx="19115">
                  <c:v>0.48884259258920798</c:v>
                </c:pt>
                <c:pt idx="19116">
                  <c:v>0.48887731481227098</c:v>
                </c:pt>
                <c:pt idx="19117">
                  <c:v>0.48890046295855399</c:v>
                </c:pt>
                <c:pt idx="19118">
                  <c:v>0.48892361110483801</c:v>
                </c:pt>
                <c:pt idx="19119">
                  <c:v>0.48894675925839698</c:v>
                </c:pt>
                <c:pt idx="19120">
                  <c:v>0.48896990740467999</c:v>
                </c:pt>
                <c:pt idx="19121">
                  <c:v>0.48900462962774299</c:v>
                </c:pt>
                <c:pt idx="19122">
                  <c:v>0.48902777777402701</c:v>
                </c:pt>
                <c:pt idx="19123">
                  <c:v>0.48905092592031002</c:v>
                </c:pt>
                <c:pt idx="19124">
                  <c:v>0.48907407407386899</c:v>
                </c:pt>
                <c:pt idx="19125">
                  <c:v>0.48909722222015301</c:v>
                </c:pt>
                <c:pt idx="19126">
                  <c:v>0.489131944443216</c:v>
                </c:pt>
                <c:pt idx="19127">
                  <c:v>0.48915509258949902</c:v>
                </c:pt>
                <c:pt idx="19128">
                  <c:v>0.48917824073578198</c:v>
                </c:pt>
                <c:pt idx="19129">
                  <c:v>0.48920138888206599</c:v>
                </c:pt>
                <c:pt idx="19130">
                  <c:v>0.48922453703562502</c:v>
                </c:pt>
                <c:pt idx="19131">
                  <c:v>0.48924768518190798</c:v>
                </c:pt>
                <c:pt idx="19132">
                  <c:v>0.48928240740497098</c:v>
                </c:pt>
                <c:pt idx="19133">
                  <c:v>0.48930555555125499</c:v>
                </c:pt>
                <c:pt idx="19134">
                  <c:v>0.489328703697538</c:v>
                </c:pt>
                <c:pt idx="19135">
                  <c:v>0.48935185185109698</c:v>
                </c:pt>
                <c:pt idx="19136">
                  <c:v>0.48937499999738099</c:v>
                </c:pt>
                <c:pt idx="19137">
                  <c:v>0.48940972222044399</c:v>
                </c:pt>
                <c:pt idx="19138">
                  <c:v>0.489432870366727</c:v>
                </c:pt>
                <c:pt idx="19139">
                  <c:v>0.48945601851301002</c:v>
                </c:pt>
                <c:pt idx="19140">
                  <c:v>0.48947916666656999</c:v>
                </c:pt>
                <c:pt idx="19141">
                  <c:v>0.489502314812853</c:v>
                </c:pt>
                <c:pt idx="19142">
                  <c:v>0.489537037035916</c:v>
                </c:pt>
                <c:pt idx="19143">
                  <c:v>0.48956018518219901</c:v>
                </c:pt>
                <c:pt idx="19144">
                  <c:v>0.48958333332848297</c:v>
                </c:pt>
                <c:pt idx="19145">
                  <c:v>0.48960648147476599</c:v>
                </c:pt>
                <c:pt idx="19146">
                  <c:v>0.48964120369782899</c:v>
                </c:pt>
                <c:pt idx="19147">
                  <c:v>0.48966435185138801</c:v>
                </c:pt>
                <c:pt idx="19148">
                  <c:v>0.48968749999767203</c:v>
                </c:pt>
                <c:pt idx="19149">
                  <c:v>0.48971064814395499</c:v>
                </c:pt>
                <c:pt idx="19150">
                  <c:v>0.489733796290238</c:v>
                </c:pt>
                <c:pt idx="19151">
                  <c:v>0.48975694444379803</c:v>
                </c:pt>
                <c:pt idx="19152">
                  <c:v>0.48979166665958501</c:v>
                </c:pt>
                <c:pt idx="19153">
                  <c:v>0.48981481481314398</c:v>
                </c:pt>
                <c:pt idx="19154">
                  <c:v>0.489837962959427</c:v>
                </c:pt>
                <c:pt idx="19155">
                  <c:v>0.48986111110571101</c:v>
                </c:pt>
                <c:pt idx="19156">
                  <c:v>0.48988425925926998</c:v>
                </c:pt>
                <c:pt idx="19157">
                  <c:v>0.48991898147505702</c:v>
                </c:pt>
                <c:pt idx="19158">
                  <c:v>0.489942129628616</c:v>
                </c:pt>
                <c:pt idx="19159">
                  <c:v>0.48996527777490001</c:v>
                </c:pt>
                <c:pt idx="19160">
                  <c:v>0.48998842592118302</c:v>
                </c:pt>
                <c:pt idx="19161">
                  <c:v>0.49001157406746598</c:v>
                </c:pt>
                <c:pt idx="19162">
                  <c:v>0.49003472222102601</c:v>
                </c:pt>
                <c:pt idx="19163">
                  <c:v>0.49006944444408901</c:v>
                </c:pt>
                <c:pt idx="19164">
                  <c:v>0.49009259259037202</c:v>
                </c:pt>
                <c:pt idx="19165">
                  <c:v>0.49011574073665498</c:v>
                </c:pt>
                <c:pt idx="19166">
                  <c:v>0.49013888888293899</c:v>
                </c:pt>
                <c:pt idx="19167">
                  <c:v>0.49016203703649802</c:v>
                </c:pt>
                <c:pt idx="19168">
                  <c:v>0.49019675925228501</c:v>
                </c:pt>
                <c:pt idx="19169">
                  <c:v>0.49021990740584398</c:v>
                </c:pt>
                <c:pt idx="19170">
                  <c:v>0.49024305555212799</c:v>
                </c:pt>
                <c:pt idx="19171">
                  <c:v>0.49026620369841101</c:v>
                </c:pt>
                <c:pt idx="19172">
                  <c:v>0.49028935184469402</c:v>
                </c:pt>
                <c:pt idx="19173">
                  <c:v>0.49032407406775802</c:v>
                </c:pt>
                <c:pt idx="19174">
                  <c:v>0.49034722222131699</c:v>
                </c:pt>
                <c:pt idx="19175">
                  <c:v>0.49037037036760001</c:v>
                </c:pt>
                <c:pt idx="19176">
                  <c:v>0.49039351851388302</c:v>
                </c:pt>
                <c:pt idx="19177">
                  <c:v>0.49041666666016698</c:v>
                </c:pt>
                <c:pt idx="19178">
                  <c:v>0.49045138888322998</c:v>
                </c:pt>
                <c:pt idx="19179">
                  <c:v>0.490474537036789</c:v>
                </c:pt>
                <c:pt idx="19180">
                  <c:v>0.49049768518307202</c:v>
                </c:pt>
                <c:pt idx="19181">
                  <c:v>0.49052083332935598</c:v>
                </c:pt>
                <c:pt idx="19182">
                  <c:v>0.49054398147563899</c:v>
                </c:pt>
                <c:pt idx="19183">
                  <c:v>0.49057870369870199</c:v>
                </c:pt>
                <c:pt idx="19184">
                  <c:v>0.490601851844986</c:v>
                </c:pt>
                <c:pt idx="19185">
                  <c:v>0.49062499999854498</c:v>
                </c:pt>
                <c:pt idx="19186">
                  <c:v>0.49064814814482799</c:v>
                </c:pt>
                <c:pt idx="19187">
                  <c:v>0.490671296291111</c:v>
                </c:pt>
                <c:pt idx="19188">
                  <c:v>0.490706018514174</c:v>
                </c:pt>
                <c:pt idx="19189">
                  <c:v>0.49072916666045802</c:v>
                </c:pt>
                <c:pt idx="19190">
                  <c:v>0.49075231481401699</c:v>
                </c:pt>
                <c:pt idx="19191">
                  <c:v>0.490775462960301</c:v>
                </c:pt>
                <c:pt idx="19192">
                  <c:v>0.49079861110658402</c:v>
                </c:pt>
                <c:pt idx="19193">
                  <c:v>0.49082175925286697</c:v>
                </c:pt>
                <c:pt idx="19194">
                  <c:v>0.49085648147592997</c:v>
                </c:pt>
                <c:pt idx="19195">
                  <c:v>0.49087962962949</c:v>
                </c:pt>
                <c:pt idx="19196">
                  <c:v>0.49090277777577301</c:v>
                </c:pt>
                <c:pt idx="19197">
                  <c:v>0.49092592592205597</c:v>
                </c:pt>
                <c:pt idx="19198">
                  <c:v>0.49094907406833899</c:v>
                </c:pt>
                <c:pt idx="19199">
                  <c:v>0.49098379629140299</c:v>
                </c:pt>
                <c:pt idx="19200">
                  <c:v>0.491006944437686</c:v>
                </c:pt>
                <c:pt idx="19201">
                  <c:v>0.49103009259124503</c:v>
                </c:pt>
                <c:pt idx="19202">
                  <c:v>0.49105324073752799</c:v>
                </c:pt>
                <c:pt idx="19203">
                  <c:v>0.491076388883812</c:v>
                </c:pt>
                <c:pt idx="19204">
                  <c:v>0.491111111106875</c:v>
                </c:pt>
                <c:pt idx="19205">
                  <c:v>0.49113425925315801</c:v>
                </c:pt>
                <c:pt idx="19206">
                  <c:v>0.49115740740671698</c:v>
                </c:pt>
                <c:pt idx="19207">
                  <c:v>0.491180555553001</c:v>
                </c:pt>
                <c:pt idx="19208">
                  <c:v>0.49120370369928401</c:v>
                </c:pt>
                <c:pt idx="19209">
                  <c:v>0.49123842592234701</c:v>
                </c:pt>
                <c:pt idx="19210">
                  <c:v>0.49126157406863102</c:v>
                </c:pt>
                <c:pt idx="19211">
                  <c:v>0.49128472222219</c:v>
                </c:pt>
                <c:pt idx="19212">
                  <c:v>0.49130787036847301</c:v>
                </c:pt>
                <c:pt idx="19213">
                  <c:v>0.49133101851475702</c:v>
                </c:pt>
                <c:pt idx="19214">
                  <c:v>0.49136574073782002</c:v>
                </c:pt>
                <c:pt idx="19215">
                  <c:v>0.49138888888410298</c:v>
                </c:pt>
                <c:pt idx="19216">
                  <c:v>0.491412037030386</c:v>
                </c:pt>
                <c:pt idx="19217">
                  <c:v>0.49143518518394602</c:v>
                </c:pt>
                <c:pt idx="19218">
                  <c:v>0.49146990740700902</c:v>
                </c:pt>
                <c:pt idx="19219">
                  <c:v>0.49149305555329198</c:v>
                </c:pt>
                <c:pt idx="19220">
                  <c:v>0.49151620369957499</c:v>
                </c:pt>
                <c:pt idx="19221">
                  <c:v>0.49153935184585901</c:v>
                </c:pt>
                <c:pt idx="19222">
                  <c:v>0.49156249999941798</c:v>
                </c:pt>
                <c:pt idx="19223">
                  <c:v>0.49158564814570099</c:v>
                </c:pt>
                <c:pt idx="19224">
                  <c:v>0.49162037036876399</c:v>
                </c:pt>
                <c:pt idx="19225">
                  <c:v>0.49164351851504801</c:v>
                </c:pt>
                <c:pt idx="19226">
                  <c:v>0.49166666666133102</c:v>
                </c:pt>
                <c:pt idx="19227">
                  <c:v>0.49168981481488999</c:v>
                </c:pt>
                <c:pt idx="19228">
                  <c:v>0.491712962961174</c:v>
                </c:pt>
                <c:pt idx="19229">
                  <c:v>0.491747685184237</c:v>
                </c:pt>
                <c:pt idx="19230">
                  <c:v>0.49177083333052002</c:v>
                </c:pt>
                <c:pt idx="19231">
                  <c:v>0.49179398147680298</c:v>
                </c:pt>
                <c:pt idx="19232">
                  <c:v>0.49181712962308699</c:v>
                </c:pt>
                <c:pt idx="19233">
                  <c:v>0.49184027777664602</c:v>
                </c:pt>
                <c:pt idx="19234">
                  <c:v>0.49187499999970902</c:v>
                </c:pt>
                <c:pt idx="19235">
                  <c:v>0.49189814814599198</c:v>
                </c:pt>
                <c:pt idx="19236">
                  <c:v>0.49192129629227599</c:v>
                </c:pt>
                <c:pt idx="19237">
                  <c:v>0.491944444438559</c:v>
                </c:pt>
                <c:pt idx="19238">
                  <c:v>0.49196759259211797</c:v>
                </c:pt>
                <c:pt idx="19239">
                  <c:v>0.49199074073840199</c:v>
                </c:pt>
                <c:pt idx="19240">
                  <c:v>0.49202546296146499</c:v>
                </c:pt>
                <c:pt idx="19241">
                  <c:v>0.492048611107748</c:v>
                </c:pt>
                <c:pt idx="19242">
                  <c:v>0.49207175925403102</c:v>
                </c:pt>
                <c:pt idx="19243">
                  <c:v>0.49209490740031497</c:v>
                </c:pt>
                <c:pt idx="19244">
                  <c:v>0.492118055553874</c:v>
                </c:pt>
                <c:pt idx="19245">
                  <c:v>0.492152777776937</c:v>
                </c:pt>
                <c:pt idx="19246">
                  <c:v>0.49217592592322001</c:v>
                </c:pt>
                <c:pt idx="19247">
                  <c:v>0.49219907406950397</c:v>
                </c:pt>
                <c:pt idx="19248">
                  <c:v>0.49222222221578699</c:v>
                </c:pt>
                <c:pt idx="19249">
                  <c:v>0.49224537036934601</c:v>
                </c:pt>
                <c:pt idx="19250">
                  <c:v>0.49226851851563003</c:v>
                </c:pt>
                <c:pt idx="19251">
                  <c:v>0.49230324073869303</c:v>
                </c:pt>
                <c:pt idx="19252">
                  <c:v>0.49232638888497599</c:v>
                </c:pt>
                <c:pt idx="19253">
                  <c:v>0.492349537031259</c:v>
                </c:pt>
                <c:pt idx="19254">
                  <c:v>0.49237268518481903</c:v>
                </c:pt>
                <c:pt idx="19255">
                  <c:v>0.49239583333110198</c:v>
                </c:pt>
                <c:pt idx="19256">
                  <c:v>0.49243055555416498</c:v>
                </c:pt>
                <c:pt idx="19257">
                  <c:v>0.492453703700448</c:v>
                </c:pt>
                <c:pt idx="19258">
                  <c:v>0.49247685184673201</c:v>
                </c:pt>
                <c:pt idx="19259">
                  <c:v>0.49249999999301503</c:v>
                </c:pt>
                <c:pt idx="19260">
                  <c:v>0.492523148146574</c:v>
                </c:pt>
                <c:pt idx="19261">
                  <c:v>0.49254629629285801</c:v>
                </c:pt>
                <c:pt idx="19262">
                  <c:v>0.49258101851592101</c:v>
                </c:pt>
                <c:pt idx="19263">
                  <c:v>0.49260416666220402</c:v>
                </c:pt>
                <c:pt idx="19264">
                  <c:v>0.49262731480848698</c:v>
                </c:pt>
                <c:pt idx="19265">
                  <c:v>0.49265046296204701</c:v>
                </c:pt>
                <c:pt idx="19266">
                  <c:v>0.49267361110833002</c:v>
                </c:pt>
                <c:pt idx="19267">
                  <c:v>0.49270833333139302</c:v>
                </c:pt>
                <c:pt idx="19268">
                  <c:v>0.49273148147767598</c:v>
                </c:pt>
                <c:pt idx="19269">
                  <c:v>0.49275462962395999</c:v>
                </c:pt>
                <c:pt idx="19270">
                  <c:v>0.49277777777751902</c:v>
                </c:pt>
                <c:pt idx="19271">
                  <c:v>0.49280092592380198</c:v>
                </c:pt>
                <c:pt idx="19272">
                  <c:v>0.49283564814686498</c:v>
                </c:pt>
                <c:pt idx="19273">
                  <c:v>0.49285879629314899</c:v>
                </c:pt>
                <c:pt idx="19274">
                  <c:v>0.49288194443943201</c:v>
                </c:pt>
                <c:pt idx="19275">
                  <c:v>0.49290509258571502</c:v>
                </c:pt>
                <c:pt idx="19276">
                  <c:v>0.49292824073927499</c:v>
                </c:pt>
                <c:pt idx="19277">
                  <c:v>0.49295138888555801</c:v>
                </c:pt>
                <c:pt idx="19278">
                  <c:v>0.49298611110862101</c:v>
                </c:pt>
                <c:pt idx="19279">
                  <c:v>0.49300925925490402</c:v>
                </c:pt>
                <c:pt idx="19280">
                  <c:v>0.49303240740118798</c:v>
                </c:pt>
                <c:pt idx="19281">
                  <c:v>0.493055555554747</c:v>
                </c:pt>
                <c:pt idx="19282">
                  <c:v>0.49307870370103002</c:v>
                </c:pt>
                <c:pt idx="19283">
                  <c:v>0.49311342592409302</c:v>
                </c:pt>
                <c:pt idx="19284">
                  <c:v>0.49313657407037698</c:v>
                </c:pt>
                <c:pt idx="19285">
                  <c:v>0.49315972221665999</c:v>
                </c:pt>
                <c:pt idx="19286">
                  <c:v>0.49318287037022002</c:v>
                </c:pt>
                <c:pt idx="19287">
                  <c:v>0.49320601851650298</c:v>
                </c:pt>
                <c:pt idx="19288">
                  <c:v>0.49324074073956597</c:v>
                </c:pt>
                <c:pt idx="19289">
                  <c:v>0.49326388888584899</c:v>
                </c:pt>
                <c:pt idx="19290">
                  <c:v>0.493287037032132</c:v>
                </c:pt>
                <c:pt idx="19291">
                  <c:v>0.49331018517841602</c:v>
                </c:pt>
                <c:pt idx="19292">
                  <c:v>0.49333333333197499</c:v>
                </c:pt>
                <c:pt idx="19293">
                  <c:v>0.493356481478259</c:v>
                </c:pt>
                <c:pt idx="19294">
                  <c:v>0.493391203701321</c:v>
                </c:pt>
                <c:pt idx="19295">
                  <c:v>0.49341435184760501</c:v>
                </c:pt>
                <c:pt idx="19296">
                  <c:v>0.49343749999388797</c:v>
                </c:pt>
                <c:pt idx="19297">
                  <c:v>0.493460648147448</c:v>
                </c:pt>
                <c:pt idx="19298">
                  <c:v>0.49348379629373101</c:v>
                </c:pt>
                <c:pt idx="19299">
                  <c:v>0.49351851851679401</c:v>
                </c:pt>
                <c:pt idx="19300">
                  <c:v>0.49354166666307703</c:v>
                </c:pt>
                <c:pt idx="19301">
                  <c:v>0.49356481480936099</c:v>
                </c:pt>
                <c:pt idx="19302">
                  <c:v>0.49358796296292001</c:v>
                </c:pt>
                <c:pt idx="19303">
                  <c:v>0.49361111110920303</c:v>
                </c:pt>
                <c:pt idx="19304">
                  <c:v>0.49364583333226603</c:v>
                </c:pt>
                <c:pt idx="19305">
                  <c:v>0.49366898147854998</c:v>
                </c:pt>
                <c:pt idx="19306">
                  <c:v>0.493692129624833</c:v>
                </c:pt>
                <c:pt idx="19307">
                  <c:v>0.49371527777111601</c:v>
                </c:pt>
                <c:pt idx="19308">
                  <c:v>0.49374999999417901</c:v>
                </c:pt>
                <c:pt idx="19309">
                  <c:v>0.49377314814773798</c:v>
                </c:pt>
                <c:pt idx="19310">
                  <c:v>0.493796296294022</c:v>
                </c:pt>
                <c:pt idx="19311">
                  <c:v>0.49381944444030501</c:v>
                </c:pt>
                <c:pt idx="19312">
                  <c:v>0.49384259258658902</c:v>
                </c:pt>
                <c:pt idx="19313">
                  <c:v>0.493865740740148</c:v>
                </c:pt>
                <c:pt idx="19314">
                  <c:v>0.49390046295593498</c:v>
                </c:pt>
                <c:pt idx="19315">
                  <c:v>0.49392361110949401</c:v>
                </c:pt>
                <c:pt idx="19316">
                  <c:v>0.49394675925577802</c:v>
                </c:pt>
                <c:pt idx="19317">
                  <c:v>0.49396990740206098</c:v>
                </c:pt>
                <c:pt idx="19318">
                  <c:v>0.49399305555562001</c:v>
                </c:pt>
                <c:pt idx="19319">
                  <c:v>0.494027777771407</c:v>
                </c:pt>
                <c:pt idx="19320">
                  <c:v>0.49405092592496702</c:v>
                </c:pt>
                <c:pt idx="19321">
                  <c:v>0.49407407407124998</c:v>
                </c:pt>
                <c:pt idx="19322">
                  <c:v>0.49409722221753299</c:v>
                </c:pt>
                <c:pt idx="19323">
                  <c:v>0.49412037036381701</c:v>
                </c:pt>
                <c:pt idx="19324">
                  <c:v>0.49415509258688001</c:v>
                </c:pt>
                <c:pt idx="19325">
                  <c:v>0.49417824074043898</c:v>
                </c:pt>
                <c:pt idx="19326">
                  <c:v>0.49420138888672199</c:v>
                </c:pt>
                <c:pt idx="19327">
                  <c:v>0.49422453703300601</c:v>
                </c:pt>
                <c:pt idx="19328">
                  <c:v>0.49424768517928902</c:v>
                </c:pt>
                <c:pt idx="19329">
                  <c:v>0.49427083333284799</c:v>
                </c:pt>
                <c:pt idx="19330">
                  <c:v>0.49430555554863498</c:v>
                </c:pt>
                <c:pt idx="19331">
                  <c:v>0.494328703702195</c:v>
                </c:pt>
                <c:pt idx="19332">
                  <c:v>0.49435185184847802</c:v>
                </c:pt>
                <c:pt idx="19333">
                  <c:v>0.49437499999476098</c:v>
                </c:pt>
                <c:pt idx="19334">
                  <c:v>0.49439814814104499</c:v>
                </c:pt>
                <c:pt idx="19335">
                  <c:v>0.49443287036410799</c:v>
                </c:pt>
                <c:pt idx="19336">
                  <c:v>0.49445601851766702</c:v>
                </c:pt>
                <c:pt idx="19337">
                  <c:v>0.49447916666394998</c:v>
                </c:pt>
                <c:pt idx="19338">
                  <c:v>0.49450231481023399</c:v>
                </c:pt>
                <c:pt idx="19339">
                  <c:v>0.494525462956517</c:v>
                </c:pt>
                <c:pt idx="19340">
                  <c:v>0.49454861111007598</c:v>
                </c:pt>
                <c:pt idx="19341">
                  <c:v>0.49458333333313897</c:v>
                </c:pt>
                <c:pt idx="19342">
                  <c:v>0.49460648147942299</c:v>
                </c:pt>
                <c:pt idx="19343">
                  <c:v>0.494629629625706</c:v>
                </c:pt>
                <c:pt idx="19344">
                  <c:v>0.49465277777198902</c:v>
                </c:pt>
                <c:pt idx="19345">
                  <c:v>0.49467592592554899</c:v>
                </c:pt>
                <c:pt idx="19346">
                  <c:v>0.49471064814133597</c:v>
                </c:pt>
                <c:pt idx="19347">
                  <c:v>0.494733796294895</c:v>
                </c:pt>
                <c:pt idx="19348">
                  <c:v>0.49475694444117801</c:v>
                </c:pt>
                <c:pt idx="19349">
                  <c:v>0.49478009258746197</c:v>
                </c:pt>
                <c:pt idx="19350">
                  <c:v>0.49480324073374499</c:v>
                </c:pt>
                <c:pt idx="19351">
                  <c:v>0.49483796295680799</c:v>
                </c:pt>
                <c:pt idx="19352">
                  <c:v>0.49486111111036701</c:v>
                </c:pt>
                <c:pt idx="19353">
                  <c:v>0.49488425925665103</c:v>
                </c:pt>
                <c:pt idx="19354">
                  <c:v>0.49490740740293399</c:v>
                </c:pt>
                <c:pt idx="19355">
                  <c:v>0.494930555549217</c:v>
                </c:pt>
                <c:pt idx="19356">
                  <c:v>0.49496527777228</c:v>
                </c:pt>
                <c:pt idx="19357">
                  <c:v>0.49498842592584003</c:v>
                </c:pt>
                <c:pt idx="19358">
                  <c:v>0.49501157407212298</c:v>
                </c:pt>
                <c:pt idx="19359">
                  <c:v>0.495034722218406</c:v>
                </c:pt>
                <c:pt idx="19360">
                  <c:v>0.49505787036469001</c:v>
                </c:pt>
                <c:pt idx="19361">
                  <c:v>0.49509259258775301</c:v>
                </c:pt>
                <c:pt idx="19362">
                  <c:v>0.49511574073403603</c:v>
                </c:pt>
                <c:pt idx="19363">
                  <c:v>0.495138888887595</c:v>
                </c:pt>
                <c:pt idx="19364">
                  <c:v>0.49516203703387901</c:v>
                </c:pt>
                <c:pt idx="19365">
                  <c:v>0.49518518518016202</c:v>
                </c:pt>
                <c:pt idx="19366">
                  <c:v>0.49520833332644498</c:v>
                </c:pt>
                <c:pt idx="19367">
                  <c:v>0.49524305554950798</c:v>
                </c:pt>
                <c:pt idx="19368">
                  <c:v>0.49526620370306801</c:v>
                </c:pt>
                <c:pt idx="19369">
                  <c:v>0.49528935184935102</c:v>
                </c:pt>
                <c:pt idx="19370">
                  <c:v>0.49531249999563498</c:v>
                </c:pt>
                <c:pt idx="19371">
                  <c:v>0.49533564814191799</c:v>
                </c:pt>
                <c:pt idx="19372">
                  <c:v>0.49537037036498099</c:v>
                </c:pt>
                <c:pt idx="19373">
                  <c:v>0.49539351851854002</c:v>
                </c:pt>
                <c:pt idx="19374">
                  <c:v>0.49541666666482298</c:v>
                </c:pt>
                <c:pt idx="19375">
                  <c:v>0.49543981481110699</c:v>
                </c:pt>
                <c:pt idx="19376">
                  <c:v>0.49546296295739001</c:v>
                </c:pt>
                <c:pt idx="19377">
                  <c:v>0.49549768518045301</c:v>
                </c:pt>
                <c:pt idx="19378">
                  <c:v>0.49552083332673602</c:v>
                </c:pt>
                <c:pt idx="19379">
                  <c:v>0.49554398148029599</c:v>
                </c:pt>
                <c:pt idx="19380">
                  <c:v>0.49556712962657901</c:v>
                </c:pt>
                <c:pt idx="19381">
                  <c:v>0.49559027777286302</c:v>
                </c:pt>
                <c:pt idx="19382">
                  <c:v>0.49561342591914598</c:v>
                </c:pt>
                <c:pt idx="19383">
                  <c:v>0.49564814814220898</c:v>
                </c:pt>
                <c:pt idx="19384">
                  <c:v>0.495671296295768</c:v>
                </c:pt>
                <c:pt idx="19385">
                  <c:v>0.49569444444205102</c:v>
                </c:pt>
                <c:pt idx="19386">
                  <c:v>0.49571759258833498</c:v>
                </c:pt>
                <c:pt idx="19387">
                  <c:v>0.49574074073461799</c:v>
                </c:pt>
                <c:pt idx="19388">
                  <c:v>0.49577546295768099</c:v>
                </c:pt>
                <c:pt idx="19389">
                  <c:v>0.495798611103965</c:v>
                </c:pt>
                <c:pt idx="19390">
                  <c:v>0.49582175925752398</c:v>
                </c:pt>
                <c:pt idx="19391">
                  <c:v>0.49584490740380699</c:v>
                </c:pt>
                <c:pt idx="19392">
                  <c:v>0.495868055550091</c:v>
                </c:pt>
                <c:pt idx="19393">
                  <c:v>0.49589120370364997</c:v>
                </c:pt>
                <c:pt idx="19394">
                  <c:v>0.49592592591943702</c:v>
                </c:pt>
                <c:pt idx="19395">
                  <c:v>0.49594907407299599</c:v>
                </c:pt>
                <c:pt idx="19396">
                  <c:v>0.49597222221928</c:v>
                </c:pt>
                <c:pt idx="19397">
                  <c:v>0.49599537036556302</c:v>
                </c:pt>
                <c:pt idx="19398">
                  <c:v>0.49601851851184597</c:v>
                </c:pt>
                <c:pt idx="19399">
                  <c:v>0.49605324073490897</c:v>
                </c:pt>
                <c:pt idx="19400">
                  <c:v>0.496076388888469</c:v>
                </c:pt>
                <c:pt idx="19401">
                  <c:v>0.49609953703475201</c:v>
                </c:pt>
                <c:pt idx="19402">
                  <c:v>0.49612268518103497</c:v>
                </c:pt>
                <c:pt idx="19403">
                  <c:v>0.49614583332731899</c:v>
                </c:pt>
                <c:pt idx="19404">
                  <c:v>0.49618055555038199</c:v>
                </c:pt>
                <c:pt idx="19405">
                  <c:v>0.496203703696665</c:v>
                </c:pt>
                <c:pt idx="19406">
                  <c:v>0.49622685185022403</c:v>
                </c:pt>
                <c:pt idx="19407">
                  <c:v>0.49624999999650798</c:v>
                </c:pt>
                <c:pt idx="19408">
                  <c:v>0.496273148142791</c:v>
                </c:pt>
                <c:pt idx="19409">
                  <c:v>0.496307870365854</c:v>
                </c:pt>
                <c:pt idx="19410">
                  <c:v>0.49633101851213701</c:v>
                </c:pt>
                <c:pt idx="19411">
                  <c:v>0.49635416666569698</c:v>
                </c:pt>
                <c:pt idx="19412">
                  <c:v>0.49637731481198</c:v>
                </c:pt>
                <c:pt idx="19413">
                  <c:v>0.49640046295826301</c:v>
                </c:pt>
                <c:pt idx="19414">
                  <c:v>0.49643518518132601</c:v>
                </c:pt>
                <c:pt idx="19415">
                  <c:v>0.49645833332761002</c:v>
                </c:pt>
                <c:pt idx="19416">
                  <c:v>0.496481481481169</c:v>
                </c:pt>
                <c:pt idx="19417">
                  <c:v>0.49650462962745201</c:v>
                </c:pt>
                <c:pt idx="19418">
                  <c:v>0.49652777777373602</c:v>
                </c:pt>
                <c:pt idx="19419">
                  <c:v>0.49656249999679902</c:v>
                </c:pt>
                <c:pt idx="19420">
                  <c:v>0.49658564814308198</c:v>
                </c:pt>
                <c:pt idx="19421">
                  <c:v>0.496608796289365</c:v>
                </c:pt>
                <c:pt idx="19422">
                  <c:v>0.49663194444292402</c:v>
                </c:pt>
                <c:pt idx="19423">
                  <c:v>0.49665509258920798</c:v>
                </c:pt>
                <c:pt idx="19424">
                  <c:v>0.49667824073549099</c:v>
                </c:pt>
                <c:pt idx="19425">
                  <c:v>0.49671296295855399</c:v>
                </c:pt>
                <c:pt idx="19426">
                  <c:v>0.49673611110483801</c:v>
                </c:pt>
                <c:pt idx="19427">
                  <c:v>0.49675925925839698</c:v>
                </c:pt>
                <c:pt idx="19428">
                  <c:v>0.49678240740467999</c:v>
                </c:pt>
                <c:pt idx="19429">
                  <c:v>0.49680555555096401</c:v>
                </c:pt>
                <c:pt idx="19430">
                  <c:v>0.49684027777402701</c:v>
                </c:pt>
                <c:pt idx="19431">
                  <c:v>0.49686342592031002</c:v>
                </c:pt>
                <c:pt idx="19432">
                  <c:v>0.49688657407386899</c:v>
                </c:pt>
                <c:pt idx="19433">
                  <c:v>0.49690972222015301</c:v>
                </c:pt>
                <c:pt idx="19434">
                  <c:v>0.49693287036643602</c:v>
                </c:pt>
                <c:pt idx="19435">
                  <c:v>0.49696759258949902</c:v>
                </c:pt>
                <c:pt idx="19436">
                  <c:v>0.49699074073578198</c:v>
                </c:pt>
                <c:pt idx="19437">
                  <c:v>0.49701388888206599</c:v>
                </c:pt>
                <c:pt idx="19438">
                  <c:v>0.49703703703562502</c:v>
                </c:pt>
                <c:pt idx="19439">
                  <c:v>0.49706018518190798</c:v>
                </c:pt>
                <c:pt idx="19440">
                  <c:v>0.49709490740497098</c:v>
                </c:pt>
                <c:pt idx="19441">
                  <c:v>0.49711805555125499</c:v>
                </c:pt>
                <c:pt idx="19442">
                  <c:v>0.497141203697538</c:v>
                </c:pt>
                <c:pt idx="19443">
                  <c:v>0.49716435185109698</c:v>
                </c:pt>
                <c:pt idx="19444">
                  <c:v>0.49718749999738099</c:v>
                </c:pt>
                <c:pt idx="19445">
                  <c:v>0.497210648143664</c:v>
                </c:pt>
                <c:pt idx="19446">
                  <c:v>0.497245370366727</c:v>
                </c:pt>
                <c:pt idx="19447">
                  <c:v>0.49726851851301002</c:v>
                </c:pt>
                <c:pt idx="19448">
                  <c:v>0.49729166666656999</c:v>
                </c:pt>
                <c:pt idx="19449">
                  <c:v>0.497314814812853</c:v>
                </c:pt>
                <c:pt idx="19450">
                  <c:v>0.49733796295913602</c:v>
                </c:pt>
                <c:pt idx="19451">
                  <c:v>0.49737268518219901</c:v>
                </c:pt>
                <c:pt idx="19452">
                  <c:v>0.49739583332848297</c:v>
                </c:pt>
                <c:pt idx="19453">
                  <c:v>0.49741898147476599</c:v>
                </c:pt>
                <c:pt idx="19454">
                  <c:v>0.49744212962832501</c:v>
                </c:pt>
                <c:pt idx="19455">
                  <c:v>0.49746527777460903</c:v>
                </c:pt>
                <c:pt idx="19456">
                  <c:v>0.49748842592089199</c:v>
                </c:pt>
                <c:pt idx="19457">
                  <c:v>0.49752314814395499</c:v>
                </c:pt>
                <c:pt idx="19458">
                  <c:v>0.497546296290238</c:v>
                </c:pt>
                <c:pt idx="19459">
                  <c:v>0.49756944444379803</c:v>
                </c:pt>
                <c:pt idx="19460">
                  <c:v>0.49759259259008098</c:v>
                </c:pt>
                <c:pt idx="19461">
                  <c:v>0.49762731481314398</c:v>
                </c:pt>
                <c:pt idx="19462">
                  <c:v>0.497650462959427</c:v>
                </c:pt>
                <c:pt idx="19463">
                  <c:v>0.49767361110571101</c:v>
                </c:pt>
                <c:pt idx="19464">
                  <c:v>0.49769675925926998</c:v>
                </c:pt>
                <c:pt idx="19465">
                  <c:v>0.497719907405553</c:v>
                </c:pt>
                <c:pt idx="19466">
                  <c:v>0.497754629628616</c:v>
                </c:pt>
                <c:pt idx="19467">
                  <c:v>0.49777777777490001</c:v>
                </c:pt>
                <c:pt idx="19468">
                  <c:v>0.49780092592118302</c:v>
                </c:pt>
                <c:pt idx="19469">
                  <c:v>0.49782407406746698</c:v>
                </c:pt>
                <c:pt idx="19470">
                  <c:v>0.49784722222102601</c:v>
                </c:pt>
                <c:pt idx="19471">
                  <c:v>0.49787037036730902</c:v>
                </c:pt>
                <c:pt idx="19472">
                  <c:v>0.49790509259037202</c:v>
                </c:pt>
                <c:pt idx="19473">
                  <c:v>0.49792824073665498</c:v>
                </c:pt>
                <c:pt idx="19474">
                  <c:v>0.49795138888293899</c:v>
                </c:pt>
                <c:pt idx="19475">
                  <c:v>0.49797453703649802</c:v>
                </c:pt>
                <c:pt idx="19476">
                  <c:v>0.49799768518278098</c:v>
                </c:pt>
                <c:pt idx="19477">
                  <c:v>0.49803240740584398</c:v>
                </c:pt>
                <c:pt idx="19478">
                  <c:v>0.49805555555212799</c:v>
                </c:pt>
                <c:pt idx="19479">
                  <c:v>0.49807870369841101</c:v>
                </c:pt>
                <c:pt idx="19480">
                  <c:v>0.49810185184469402</c:v>
                </c:pt>
                <c:pt idx="19481">
                  <c:v>0.49812499999825399</c:v>
                </c:pt>
                <c:pt idx="19482">
                  <c:v>0.49815972222131699</c:v>
                </c:pt>
                <c:pt idx="19483">
                  <c:v>0.49818287036760001</c:v>
                </c:pt>
                <c:pt idx="19484">
                  <c:v>0.49820601851388302</c:v>
                </c:pt>
                <c:pt idx="19485">
                  <c:v>0.49822916666016698</c:v>
                </c:pt>
                <c:pt idx="19486">
                  <c:v>0.49826388888322998</c:v>
                </c:pt>
                <c:pt idx="19487">
                  <c:v>0.498287037036789</c:v>
                </c:pt>
                <c:pt idx="19488">
                  <c:v>0.49831018518307302</c:v>
                </c:pt>
                <c:pt idx="19489">
                  <c:v>0.49833333332935598</c:v>
                </c:pt>
                <c:pt idx="19490">
                  <c:v>0.49835648147563899</c:v>
                </c:pt>
                <c:pt idx="19491">
                  <c:v>0.49839120369870199</c:v>
                </c:pt>
                <c:pt idx="19492">
                  <c:v>0.498414351844986</c:v>
                </c:pt>
                <c:pt idx="19493">
                  <c:v>0.49843749999854498</c:v>
                </c:pt>
                <c:pt idx="19494">
                  <c:v>0.49846064814482799</c:v>
                </c:pt>
                <c:pt idx="19495">
                  <c:v>0.49849537036789099</c:v>
                </c:pt>
                <c:pt idx="19496">
                  <c:v>0.498518518514175</c:v>
                </c:pt>
                <c:pt idx="19497">
                  <c:v>0.49854166666045802</c:v>
                </c:pt>
                <c:pt idx="19498">
                  <c:v>0.49856481481401699</c:v>
                </c:pt>
                <c:pt idx="19499">
                  <c:v>0.498587962960301</c:v>
                </c:pt>
                <c:pt idx="19500">
                  <c:v>0.49861111110658402</c:v>
                </c:pt>
                <c:pt idx="19501">
                  <c:v>0.49864583332964701</c:v>
                </c:pt>
                <c:pt idx="19502">
                  <c:v>0.49866898147592997</c:v>
                </c:pt>
                <c:pt idx="19503">
                  <c:v>0.49869212962949</c:v>
                </c:pt>
                <c:pt idx="19504">
                  <c:v>0.49871527777577301</c:v>
                </c:pt>
                <c:pt idx="19505">
                  <c:v>0.49873842592205597</c:v>
                </c:pt>
                <c:pt idx="19506">
                  <c:v>0.49877314814511903</c:v>
                </c:pt>
                <c:pt idx="19507">
                  <c:v>0.49879629629140299</c:v>
                </c:pt>
                <c:pt idx="19508">
                  <c:v>0.498819444437686</c:v>
                </c:pt>
                <c:pt idx="19509">
                  <c:v>0.49884259259124503</c:v>
                </c:pt>
                <c:pt idx="19510">
                  <c:v>0.49886574073752898</c:v>
                </c:pt>
                <c:pt idx="19511">
                  <c:v>0.49890046296059198</c:v>
                </c:pt>
                <c:pt idx="19512">
                  <c:v>0.498923611106875</c:v>
                </c:pt>
                <c:pt idx="19513">
                  <c:v>0.49894675925315801</c:v>
                </c:pt>
                <c:pt idx="19514">
                  <c:v>0.49896990740671798</c:v>
                </c:pt>
                <c:pt idx="19515">
                  <c:v>0.498993055553001</c:v>
                </c:pt>
                <c:pt idx="19516">
                  <c:v>0.499027777776064</c:v>
                </c:pt>
                <c:pt idx="19517">
                  <c:v>0.49905092592234701</c:v>
                </c:pt>
                <c:pt idx="19518">
                  <c:v>0.49907407406863102</c:v>
                </c:pt>
                <c:pt idx="19519">
                  <c:v>0.49909722222219</c:v>
                </c:pt>
                <c:pt idx="19520">
                  <c:v>0.49912037036847301</c:v>
                </c:pt>
                <c:pt idx="19521">
                  <c:v>0.49915509259153601</c:v>
                </c:pt>
                <c:pt idx="19522">
                  <c:v>0.49917824073782002</c:v>
                </c:pt>
                <c:pt idx="19523">
                  <c:v>0.49920138888410298</c:v>
                </c:pt>
                <c:pt idx="19524">
                  <c:v>0.499224537030386</c:v>
                </c:pt>
                <c:pt idx="19525">
                  <c:v>0.49924768518394602</c:v>
                </c:pt>
                <c:pt idx="19526">
                  <c:v>0.49928240740700902</c:v>
                </c:pt>
                <c:pt idx="19527">
                  <c:v>0.49930555555329198</c:v>
                </c:pt>
                <c:pt idx="19528">
                  <c:v>0.49932870369957499</c:v>
                </c:pt>
                <c:pt idx="19529">
                  <c:v>0.49935185184585901</c:v>
                </c:pt>
                <c:pt idx="19530">
                  <c:v>0.49937499999941798</c:v>
                </c:pt>
                <c:pt idx="19531">
                  <c:v>0.49940972221520502</c:v>
                </c:pt>
                <c:pt idx="19532">
                  <c:v>0.49943287036876399</c:v>
                </c:pt>
                <c:pt idx="19533">
                  <c:v>0.49945601851504801</c:v>
                </c:pt>
                <c:pt idx="19534">
                  <c:v>0.49947916666133102</c:v>
                </c:pt>
                <c:pt idx="19535">
                  <c:v>0.49950231481488999</c:v>
                </c:pt>
                <c:pt idx="19536">
                  <c:v>0.49953703703067698</c:v>
                </c:pt>
                <c:pt idx="19537">
                  <c:v>0.499560185184237</c:v>
                </c:pt>
                <c:pt idx="19538">
                  <c:v>0.49958333333052002</c:v>
                </c:pt>
                <c:pt idx="19539">
                  <c:v>0.49960648147680298</c:v>
                </c:pt>
                <c:pt idx="19540">
                  <c:v>0.49962962962308699</c:v>
                </c:pt>
                <c:pt idx="19541">
                  <c:v>0.49966435184614999</c:v>
                </c:pt>
                <c:pt idx="19542">
                  <c:v>0.49968749999970902</c:v>
                </c:pt>
                <c:pt idx="19543">
                  <c:v>0.49971064814599198</c:v>
                </c:pt>
                <c:pt idx="19544">
                  <c:v>0.49973379629227599</c:v>
                </c:pt>
                <c:pt idx="19545">
                  <c:v>0.499756944438559</c:v>
                </c:pt>
                <c:pt idx="19546">
                  <c:v>0.499791666661622</c:v>
                </c:pt>
                <c:pt idx="19547">
                  <c:v>0.49981481480790502</c:v>
                </c:pt>
                <c:pt idx="19548">
                  <c:v>0.49983796296146499</c:v>
                </c:pt>
                <c:pt idx="19549">
                  <c:v>0.499861111107748</c:v>
                </c:pt>
                <c:pt idx="19550">
                  <c:v>0.49988425925403102</c:v>
                </c:pt>
                <c:pt idx="19551">
                  <c:v>0.49991898147709402</c:v>
                </c:pt>
                <c:pt idx="19552">
                  <c:v>0.49994212962337797</c:v>
                </c:pt>
                <c:pt idx="19553">
                  <c:v>0.499965277776937</c:v>
                </c:pt>
                <c:pt idx="19554">
                  <c:v>0.49998842592322001</c:v>
                </c:pt>
                <c:pt idx="19555">
                  <c:v>0.50001157406950403</c:v>
                </c:pt>
                <c:pt idx="19556">
                  <c:v>0.50004629629256703</c:v>
                </c:pt>
                <c:pt idx="19557">
                  <c:v>0.50006944443885004</c:v>
                </c:pt>
                <c:pt idx="19558">
                  <c:v>0.50009259259240901</c:v>
                </c:pt>
                <c:pt idx="19559">
                  <c:v>0.50011574073869303</c:v>
                </c:pt>
                <c:pt idx="19560">
                  <c:v>0.50015046296175603</c:v>
                </c:pt>
                <c:pt idx="19561">
                  <c:v>0.50019675925432205</c:v>
                </c:pt>
                <c:pt idx="19562">
                  <c:v>0.50023148147738505</c:v>
                </c:pt>
                <c:pt idx="19563">
                  <c:v>0.50025462962366896</c:v>
                </c:pt>
                <c:pt idx="19564">
                  <c:v>0.50028935184673196</c:v>
                </c:pt>
                <c:pt idx="19565">
                  <c:v>0.50031249999301497</c:v>
                </c:pt>
                <c:pt idx="19566">
                  <c:v>0.50033564814657405</c:v>
                </c:pt>
                <c:pt idx="19567">
                  <c:v>0.50039351851592095</c:v>
                </c:pt>
                <c:pt idx="19568">
                  <c:v>0.50041666666220397</c:v>
                </c:pt>
                <c:pt idx="19569">
                  <c:v>0.50045138888526697</c:v>
                </c:pt>
                <c:pt idx="19570">
                  <c:v>0.50047453703154998</c:v>
                </c:pt>
                <c:pt idx="19571">
                  <c:v>0.50050925925461298</c:v>
                </c:pt>
                <c:pt idx="19572">
                  <c:v>0.50053240740089699</c:v>
                </c:pt>
                <c:pt idx="19573">
                  <c:v>0.50055555555445597</c:v>
                </c:pt>
                <c:pt idx="19574">
                  <c:v>0.50057870370073898</c:v>
                </c:pt>
                <c:pt idx="19575">
                  <c:v>0.50061342592380198</c:v>
                </c:pt>
                <c:pt idx="19576">
                  <c:v>0.50063657407008599</c:v>
                </c:pt>
                <c:pt idx="19577">
                  <c:v>0.50065972221636901</c:v>
                </c:pt>
                <c:pt idx="19578">
                  <c:v>0.50068287036992798</c:v>
                </c:pt>
                <c:pt idx="19579">
                  <c:v>0.50070601851621199</c:v>
                </c:pt>
                <c:pt idx="19580">
                  <c:v>0.50074074073927499</c:v>
                </c:pt>
                <c:pt idx="19581">
                  <c:v>0.50076388888555801</c:v>
                </c:pt>
                <c:pt idx="19582">
                  <c:v>0.50078703703184202</c:v>
                </c:pt>
                <c:pt idx="19583">
                  <c:v>0.50082175925490502</c:v>
                </c:pt>
                <c:pt idx="19584">
                  <c:v>0.50084490740118803</c:v>
                </c:pt>
                <c:pt idx="19585">
                  <c:v>0.50087962962425103</c:v>
                </c:pt>
                <c:pt idx="19586">
                  <c:v>0.50090277777781</c:v>
                </c:pt>
                <c:pt idx="19587">
                  <c:v>0.50093749999359705</c:v>
                </c:pt>
                <c:pt idx="19588">
                  <c:v>0.50096064814715602</c:v>
                </c:pt>
                <c:pt idx="19589">
                  <c:v>0.50098379629344003</c:v>
                </c:pt>
                <c:pt idx="19590">
                  <c:v>0.50101851851650303</c:v>
                </c:pt>
                <c:pt idx="19591">
                  <c:v>0.50104166666278604</c:v>
                </c:pt>
                <c:pt idx="19592">
                  <c:v>0.50106481480906995</c:v>
                </c:pt>
                <c:pt idx="19593">
                  <c:v>0.50109953703213295</c:v>
                </c:pt>
                <c:pt idx="19594">
                  <c:v>0.50112268517841596</c:v>
                </c:pt>
                <c:pt idx="19595">
                  <c:v>0.50114583333197504</c:v>
                </c:pt>
                <c:pt idx="19596">
                  <c:v>0.50116898147825795</c:v>
                </c:pt>
                <c:pt idx="19597">
                  <c:v>0.50121527777082497</c:v>
                </c:pt>
                <c:pt idx="19598">
                  <c:v>0.50124999999388797</c:v>
                </c:pt>
                <c:pt idx="19599">
                  <c:v>0.50127314814744695</c:v>
                </c:pt>
                <c:pt idx="19600">
                  <c:v>0.50129629629373096</c:v>
                </c:pt>
                <c:pt idx="19601">
                  <c:v>0.50133101851679396</c:v>
                </c:pt>
                <c:pt idx="19602">
                  <c:v>0.50136574073985696</c:v>
                </c:pt>
                <c:pt idx="19603">
                  <c:v>0.50138888888613997</c:v>
                </c:pt>
                <c:pt idx="19604">
                  <c:v>0.50142361110920297</c:v>
                </c:pt>
                <c:pt idx="19605">
                  <c:v>0.50144675925548698</c:v>
                </c:pt>
                <c:pt idx="19606">
                  <c:v>0.50146990740177</c:v>
                </c:pt>
                <c:pt idx="19607">
                  <c:v>0.501504629624833</c:v>
                </c:pt>
                <c:pt idx="19608">
                  <c:v>0.50152777777111601</c:v>
                </c:pt>
                <c:pt idx="19609">
                  <c:v>0.50155092592467498</c:v>
                </c:pt>
                <c:pt idx="19610">
                  <c:v>0.50158564814773798</c:v>
                </c:pt>
                <c:pt idx="19611">
                  <c:v>0.501608796294022</c:v>
                </c:pt>
                <c:pt idx="19612">
                  <c:v>0.501643518517085</c:v>
                </c:pt>
                <c:pt idx="19613">
                  <c:v>0.501678240740148</c:v>
                </c:pt>
                <c:pt idx="19614">
                  <c:v>0.50170138888643101</c:v>
                </c:pt>
                <c:pt idx="19615">
                  <c:v>0.50173611110949401</c:v>
                </c:pt>
                <c:pt idx="19616">
                  <c:v>0.50175925925577802</c:v>
                </c:pt>
                <c:pt idx="19617">
                  <c:v>0.50178240740206104</c:v>
                </c:pt>
                <c:pt idx="19618">
                  <c:v>0.50181712962512404</c:v>
                </c:pt>
                <c:pt idx="19619">
                  <c:v>0.50184027777140705</c:v>
                </c:pt>
                <c:pt idx="19620">
                  <c:v>0.50186342592496602</c:v>
                </c:pt>
                <c:pt idx="19621">
                  <c:v>0.50188657407125004</c:v>
                </c:pt>
                <c:pt idx="19622">
                  <c:v>0.50192129629431304</c:v>
                </c:pt>
                <c:pt idx="19623">
                  <c:v>0.50194444444059605</c:v>
                </c:pt>
                <c:pt idx="19624">
                  <c:v>0.50196759258687995</c:v>
                </c:pt>
                <c:pt idx="19625">
                  <c:v>0.50199074074043903</c:v>
                </c:pt>
                <c:pt idx="19626">
                  <c:v>0.50201388888672205</c:v>
                </c:pt>
                <c:pt idx="19627">
                  <c:v>0.50204861110978505</c:v>
                </c:pt>
                <c:pt idx="19628">
                  <c:v>0.50207175925606895</c:v>
                </c:pt>
                <c:pt idx="19629">
                  <c:v>0.50209490740235196</c:v>
                </c:pt>
                <c:pt idx="19630">
                  <c:v>0.50211805554863498</c:v>
                </c:pt>
                <c:pt idx="19631">
                  <c:v>0.50215277777169798</c:v>
                </c:pt>
                <c:pt idx="19632">
                  <c:v>0.50218749999476098</c:v>
                </c:pt>
                <c:pt idx="19633">
                  <c:v>0.50221064814104499</c:v>
                </c:pt>
                <c:pt idx="19634">
                  <c:v>0.50223379629460396</c:v>
                </c:pt>
                <c:pt idx="19635">
                  <c:v>0.50225694444088698</c:v>
                </c:pt>
                <c:pt idx="19636">
                  <c:v>0.50228009258717099</c:v>
                </c:pt>
                <c:pt idx="19637">
                  <c:v>0.50231481481023399</c:v>
                </c:pt>
                <c:pt idx="19638">
                  <c:v>0.502337962956517</c:v>
                </c:pt>
                <c:pt idx="19639">
                  <c:v>0.50236111111007598</c:v>
                </c:pt>
                <c:pt idx="19640">
                  <c:v>0.50238425925635999</c:v>
                </c:pt>
                <c:pt idx="19641">
                  <c:v>0.502407407402643</c:v>
                </c:pt>
                <c:pt idx="19642">
                  <c:v>0.502442129625706</c:v>
                </c:pt>
                <c:pt idx="19643">
                  <c:v>0.50246527777198902</c:v>
                </c:pt>
                <c:pt idx="19644">
                  <c:v>0.50248842592554799</c:v>
                </c:pt>
                <c:pt idx="19645">
                  <c:v>0.502511574071832</c:v>
                </c:pt>
                <c:pt idx="19646">
                  <c:v>0.50253472221811502</c:v>
                </c:pt>
                <c:pt idx="19647">
                  <c:v>0.50256944444117801</c:v>
                </c:pt>
                <c:pt idx="19648">
                  <c:v>0.50259259258746203</c:v>
                </c:pt>
                <c:pt idx="19649">
                  <c:v>0.50261574073374504</c:v>
                </c:pt>
                <c:pt idx="19650">
                  <c:v>0.50263888888730401</c:v>
                </c:pt>
                <c:pt idx="19651">
                  <c:v>0.50267361111036701</c:v>
                </c:pt>
                <c:pt idx="19652">
                  <c:v>0.50273148147971403</c:v>
                </c:pt>
                <c:pt idx="19653">
                  <c:v>0.50275462962599704</c:v>
                </c:pt>
                <c:pt idx="19654">
                  <c:v>0.50277777777228005</c:v>
                </c:pt>
                <c:pt idx="19655">
                  <c:v>0.50280092592584003</c:v>
                </c:pt>
                <c:pt idx="19656">
                  <c:v>0.50282407407212304</c:v>
                </c:pt>
                <c:pt idx="19657">
                  <c:v>0.50285879629518604</c:v>
                </c:pt>
                <c:pt idx="19658">
                  <c:v>0.50288194444146905</c:v>
                </c:pt>
                <c:pt idx="19659">
                  <c:v>0.50290509258775296</c:v>
                </c:pt>
                <c:pt idx="19660">
                  <c:v>0.50292824073403597</c:v>
                </c:pt>
                <c:pt idx="19661">
                  <c:v>0.50296296295709897</c:v>
                </c:pt>
                <c:pt idx="19662">
                  <c:v>0.50298611111065805</c:v>
                </c:pt>
                <c:pt idx="19663">
                  <c:v>0.50300925925694195</c:v>
                </c:pt>
                <c:pt idx="19664">
                  <c:v>0.50303240740322497</c:v>
                </c:pt>
                <c:pt idx="19665">
                  <c:v>0.50305555554950898</c:v>
                </c:pt>
                <c:pt idx="19666">
                  <c:v>0.50309027777257198</c:v>
                </c:pt>
                <c:pt idx="19667">
                  <c:v>0.503113425918855</c:v>
                </c:pt>
                <c:pt idx="19668">
                  <c:v>0.50313657407241397</c:v>
                </c:pt>
                <c:pt idx="19669">
                  <c:v>0.50315972221869798</c:v>
                </c:pt>
                <c:pt idx="19670">
                  <c:v>0.50318287036498099</c:v>
                </c:pt>
                <c:pt idx="19671">
                  <c:v>0.50321759258804399</c:v>
                </c:pt>
                <c:pt idx="19672">
                  <c:v>0.50324074073432701</c:v>
                </c:pt>
                <c:pt idx="19673">
                  <c:v>0.50326388888788598</c:v>
                </c:pt>
                <c:pt idx="19674">
                  <c:v>0.50328703703416999</c:v>
                </c:pt>
                <c:pt idx="19675">
                  <c:v>0.50331018518045301</c:v>
                </c:pt>
                <c:pt idx="19676">
                  <c:v>0.50333333332673602</c:v>
                </c:pt>
                <c:pt idx="19677">
                  <c:v>0.50336805554980002</c:v>
                </c:pt>
                <c:pt idx="19678">
                  <c:v>0.50339120370335899</c:v>
                </c:pt>
                <c:pt idx="19679">
                  <c:v>0.50341435184964201</c:v>
                </c:pt>
                <c:pt idx="19680">
                  <c:v>0.50343749999592502</c:v>
                </c:pt>
                <c:pt idx="19681">
                  <c:v>0.50347222221898902</c:v>
                </c:pt>
                <c:pt idx="19682">
                  <c:v>0.50349537036527203</c:v>
                </c:pt>
                <c:pt idx="19683">
                  <c:v>0.50351851851155505</c:v>
                </c:pt>
                <c:pt idx="19684">
                  <c:v>0.50354166666511502</c:v>
                </c:pt>
                <c:pt idx="19685">
                  <c:v>0.50356481481139803</c:v>
                </c:pt>
                <c:pt idx="19686">
                  <c:v>0.50359953703446103</c:v>
                </c:pt>
                <c:pt idx="19687">
                  <c:v>0.50362268518074405</c:v>
                </c:pt>
                <c:pt idx="19688">
                  <c:v>0.50364583332702795</c:v>
                </c:pt>
                <c:pt idx="19689">
                  <c:v>0.50366898148058703</c:v>
                </c:pt>
                <c:pt idx="19690">
                  <c:v>0.50369212962687004</c:v>
                </c:pt>
                <c:pt idx="19691">
                  <c:v>0.50372685184993304</c:v>
                </c:pt>
                <c:pt idx="19692">
                  <c:v>0.50374999999621695</c:v>
                </c:pt>
                <c:pt idx="19693">
                  <c:v>0.50377314814249996</c:v>
                </c:pt>
                <c:pt idx="19694">
                  <c:v>0.50379629629605904</c:v>
                </c:pt>
                <c:pt idx="19695">
                  <c:v>0.50381944444234195</c:v>
                </c:pt>
                <c:pt idx="19696">
                  <c:v>0.50384259258862596</c:v>
                </c:pt>
                <c:pt idx="19697">
                  <c:v>0.50387731481168896</c:v>
                </c:pt>
                <c:pt idx="19698">
                  <c:v>0.50390046295797197</c:v>
                </c:pt>
                <c:pt idx="19699">
                  <c:v>0.50392361110425599</c:v>
                </c:pt>
                <c:pt idx="19700">
                  <c:v>0.50394675925781496</c:v>
                </c:pt>
                <c:pt idx="19701">
                  <c:v>0.50396990740409797</c:v>
                </c:pt>
                <c:pt idx="19702">
                  <c:v>0.50400462962716097</c:v>
                </c:pt>
                <c:pt idx="19703">
                  <c:v>0.50402777777344498</c:v>
                </c:pt>
                <c:pt idx="19704">
                  <c:v>0.504050925919728</c:v>
                </c:pt>
                <c:pt idx="19705">
                  <c:v>0.50407407407328697</c:v>
                </c:pt>
                <c:pt idx="19706">
                  <c:v>0.50409722221957098</c:v>
                </c:pt>
                <c:pt idx="19707">
                  <c:v>0.50413194444263298</c:v>
                </c:pt>
                <c:pt idx="19708">
                  <c:v>0.504155092588917</c:v>
                </c:pt>
                <c:pt idx="19709">
                  <c:v>0.50417824073520001</c:v>
                </c:pt>
                <c:pt idx="19710">
                  <c:v>0.50420138888875898</c:v>
                </c:pt>
                <c:pt idx="19711">
                  <c:v>0.504224537035043</c:v>
                </c:pt>
                <c:pt idx="19712">
                  <c:v>0.504259259258106</c:v>
                </c:pt>
                <c:pt idx="19713">
                  <c:v>0.50428240740438901</c:v>
                </c:pt>
                <c:pt idx="19714">
                  <c:v>0.50430555555067302</c:v>
                </c:pt>
                <c:pt idx="19715">
                  <c:v>0.50432870369695604</c:v>
                </c:pt>
                <c:pt idx="19716">
                  <c:v>0.50435185185051501</c:v>
                </c:pt>
                <c:pt idx="19717">
                  <c:v>0.50437499999679902</c:v>
                </c:pt>
                <c:pt idx="19718">
                  <c:v>0.50440972221986202</c:v>
                </c:pt>
                <c:pt idx="19719">
                  <c:v>0.50443287036614504</c:v>
                </c:pt>
                <c:pt idx="19720">
                  <c:v>0.50445601851242805</c:v>
                </c:pt>
                <c:pt idx="19721">
                  <c:v>0.50447916666598802</c:v>
                </c:pt>
                <c:pt idx="19722">
                  <c:v>0.50451388888177395</c:v>
                </c:pt>
                <c:pt idx="19723">
                  <c:v>0.50453703703533404</c:v>
                </c:pt>
                <c:pt idx="19724">
                  <c:v>0.50456018518161705</c:v>
                </c:pt>
                <c:pt idx="19725">
                  <c:v>0.50458333332789995</c:v>
                </c:pt>
                <c:pt idx="19726">
                  <c:v>0.50460648148146003</c:v>
                </c:pt>
                <c:pt idx="19727">
                  <c:v>0.50464120369724697</c:v>
                </c:pt>
                <c:pt idx="19728">
                  <c:v>0.50466435185080605</c:v>
                </c:pt>
                <c:pt idx="19729">
                  <c:v>0.50468749999708995</c:v>
                </c:pt>
                <c:pt idx="19730">
                  <c:v>0.50471064814337296</c:v>
                </c:pt>
                <c:pt idx="19731">
                  <c:v>0.50473379628965598</c:v>
                </c:pt>
                <c:pt idx="19732">
                  <c:v>0.50475694444321595</c:v>
                </c:pt>
                <c:pt idx="19733">
                  <c:v>0.50479166666627895</c:v>
                </c:pt>
                <c:pt idx="19734">
                  <c:v>0.50481481481256196</c:v>
                </c:pt>
                <c:pt idx="19735">
                  <c:v>0.50483796295884498</c:v>
                </c:pt>
                <c:pt idx="19736">
                  <c:v>0.50486111110512899</c:v>
                </c:pt>
                <c:pt idx="19737">
                  <c:v>0.50488425925868796</c:v>
                </c:pt>
                <c:pt idx="19738">
                  <c:v>0.504918981474475</c:v>
                </c:pt>
                <c:pt idx="19739">
                  <c:v>0.50494212962803398</c:v>
                </c:pt>
                <c:pt idx="19740">
                  <c:v>0.50496527777431799</c:v>
                </c:pt>
                <c:pt idx="19741">
                  <c:v>0.504988425920601</c:v>
                </c:pt>
                <c:pt idx="19742">
                  <c:v>0.50501157407415997</c:v>
                </c:pt>
                <c:pt idx="19743">
                  <c:v>0.50504629628994702</c:v>
                </c:pt>
                <c:pt idx="19744">
                  <c:v>0.50506944444350699</c:v>
                </c:pt>
                <c:pt idx="19745">
                  <c:v>0.50509259258979</c:v>
                </c:pt>
                <c:pt idx="19746">
                  <c:v>0.50511574073607302</c:v>
                </c:pt>
                <c:pt idx="19747">
                  <c:v>0.50513888888235603</c:v>
                </c:pt>
                <c:pt idx="19748">
                  <c:v>0.50517361110542003</c:v>
                </c:pt>
                <c:pt idx="19749">
                  <c:v>0.505196759258979</c:v>
                </c:pt>
                <c:pt idx="19750">
                  <c:v>0.50521990740526201</c:v>
                </c:pt>
                <c:pt idx="19751">
                  <c:v>0.50524305555154603</c:v>
                </c:pt>
                <c:pt idx="19752">
                  <c:v>0.50526620369782904</c:v>
                </c:pt>
                <c:pt idx="19753">
                  <c:v>0.50528935185138801</c:v>
                </c:pt>
                <c:pt idx="19754">
                  <c:v>0.50532407406717506</c:v>
                </c:pt>
                <c:pt idx="19755">
                  <c:v>0.50534722222073503</c:v>
                </c:pt>
                <c:pt idx="19756">
                  <c:v>0.50537037036701804</c:v>
                </c:pt>
                <c:pt idx="19757">
                  <c:v>0.50539351851330105</c:v>
                </c:pt>
                <c:pt idx="19758">
                  <c:v>0.50542824073636405</c:v>
                </c:pt>
                <c:pt idx="19759">
                  <c:v>0.50545138888264696</c:v>
                </c:pt>
                <c:pt idx="19760">
                  <c:v>0.50547453703620704</c:v>
                </c:pt>
                <c:pt idx="19761">
                  <c:v>0.50549768518249005</c:v>
                </c:pt>
                <c:pt idx="19762">
                  <c:v>0.50552083332877396</c:v>
                </c:pt>
                <c:pt idx="19763">
                  <c:v>0.50555555555183695</c:v>
                </c:pt>
                <c:pt idx="19764">
                  <c:v>0.50557870369811997</c:v>
                </c:pt>
                <c:pt idx="19765">
                  <c:v>0.50560185185167905</c:v>
                </c:pt>
                <c:pt idx="19766">
                  <c:v>0.50562499999796295</c:v>
                </c:pt>
                <c:pt idx="19767">
                  <c:v>0.50564814814424597</c:v>
                </c:pt>
                <c:pt idx="19768">
                  <c:v>0.50567129629052998</c:v>
                </c:pt>
                <c:pt idx="19769">
                  <c:v>0.50570601851359298</c:v>
                </c:pt>
                <c:pt idx="19770">
                  <c:v>0.50572916665987599</c:v>
                </c:pt>
                <c:pt idx="19771">
                  <c:v>0.50575231481343497</c:v>
                </c:pt>
                <c:pt idx="19772">
                  <c:v>0.50577546295971898</c:v>
                </c:pt>
                <c:pt idx="19773">
                  <c:v>0.50579861110600199</c:v>
                </c:pt>
                <c:pt idx="19774">
                  <c:v>0.50583333332906499</c:v>
                </c:pt>
                <c:pt idx="19775">
                  <c:v>0.50585648147534801</c:v>
                </c:pt>
                <c:pt idx="19776">
                  <c:v>0.50587962962890798</c:v>
                </c:pt>
                <c:pt idx="19777">
                  <c:v>0.50590277777519099</c:v>
                </c:pt>
                <c:pt idx="19778">
                  <c:v>0.50592592592147401</c:v>
                </c:pt>
                <c:pt idx="19779">
                  <c:v>0.50596064814453701</c:v>
                </c:pt>
                <c:pt idx="19780">
                  <c:v>0.50598379629082102</c:v>
                </c:pt>
                <c:pt idx="19781">
                  <c:v>0.50600694444437999</c:v>
                </c:pt>
                <c:pt idx="19782">
                  <c:v>0.50603009259066301</c:v>
                </c:pt>
                <c:pt idx="19783">
                  <c:v>0.50605324073694602</c:v>
                </c:pt>
                <c:pt idx="19784">
                  <c:v>0.50607638888323003</c:v>
                </c:pt>
                <c:pt idx="19785">
                  <c:v>0.50611111110629303</c:v>
                </c:pt>
                <c:pt idx="19786">
                  <c:v>0.50613425925257605</c:v>
                </c:pt>
                <c:pt idx="19787">
                  <c:v>0.50615740740613602</c:v>
                </c:pt>
                <c:pt idx="19788">
                  <c:v>0.50618055555241903</c:v>
                </c:pt>
                <c:pt idx="19789">
                  <c:v>0.50621527777548203</c:v>
                </c:pt>
                <c:pt idx="19790">
                  <c:v>0.50623842592176505</c:v>
                </c:pt>
                <c:pt idx="19791">
                  <c:v>0.50626157406804895</c:v>
                </c:pt>
                <c:pt idx="19792">
                  <c:v>0.50628472222160803</c:v>
                </c:pt>
                <c:pt idx="19793">
                  <c:v>0.50631944443739496</c:v>
                </c:pt>
                <c:pt idx="19794">
                  <c:v>0.50634259259095404</c:v>
                </c:pt>
                <c:pt idx="19795">
                  <c:v>0.50636574073723695</c:v>
                </c:pt>
                <c:pt idx="19796">
                  <c:v>0.50638888888352096</c:v>
                </c:pt>
                <c:pt idx="19797">
                  <c:v>0.50641203703708004</c:v>
                </c:pt>
                <c:pt idx="19798">
                  <c:v>0.50644675925286697</c:v>
                </c:pt>
                <c:pt idx="19799">
                  <c:v>0.50646990740642595</c:v>
                </c:pt>
                <c:pt idx="19800">
                  <c:v>0.50649305555270996</c:v>
                </c:pt>
                <c:pt idx="19801">
                  <c:v>0.50651620369899297</c:v>
                </c:pt>
                <c:pt idx="19802">
                  <c:v>0.50653935184527599</c:v>
                </c:pt>
                <c:pt idx="19803">
                  <c:v>0.50657407406833999</c:v>
                </c:pt>
                <c:pt idx="19804">
                  <c:v>0.50659722222189896</c:v>
                </c:pt>
                <c:pt idx="19805">
                  <c:v>0.50662037036818197</c:v>
                </c:pt>
                <c:pt idx="19806">
                  <c:v>0.50664351851446598</c:v>
                </c:pt>
                <c:pt idx="19807">
                  <c:v>0.506666666660749</c:v>
                </c:pt>
                <c:pt idx="19808">
                  <c:v>0.506701388883812</c:v>
                </c:pt>
                <c:pt idx="19809">
                  <c:v>0.50672453703009501</c:v>
                </c:pt>
                <c:pt idx="19810">
                  <c:v>0.50674768518365498</c:v>
                </c:pt>
                <c:pt idx="19811">
                  <c:v>0.506770833329938</c:v>
                </c:pt>
                <c:pt idx="19812">
                  <c:v>0.50679398147622101</c:v>
                </c:pt>
                <c:pt idx="19813">
                  <c:v>0.50682870369928401</c:v>
                </c:pt>
                <c:pt idx="19814">
                  <c:v>0.50685185184556802</c:v>
                </c:pt>
                <c:pt idx="19815">
                  <c:v>0.506874999999127</c:v>
                </c:pt>
                <c:pt idx="19816">
                  <c:v>0.50689814814541001</c:v>
                </c:pt>
                <c:pt idx="19817">
                  <c:v>0.50692129629169402</c:v>
                </c:pt>
                <c:pt idx="19818">
                  <c:v>0.50695601851475702</c:v>
                </c:pt>
                <c:pt idx="19819">
                  <c:v>0.50697916666104004</c:v>
                </c:pt>
                <c:pt idx="19820">
                  <c:v>0.50700231481459901</c:v>
                </c:pt>
                <c:pt idx="19821">
                  <c:v>0.50702546296088302</c:v>
                </c:pt>
                <c:pt idx="19822">
                  <c:v>0.50704861110716604</c:v>
                </c:pt>
                <c:pt idx="19823">
                  <c:v>0.50708333333022904</c:v>
                </c:pt>
                <c:pt idx="19824">
                  <c:v>0.50710648147651205</c:v>
                </c:pt>
                <c:pt idx="19825">
                  <c:v>0.50712962962279595</c:v>
                </c:pt>
                <c:pt idx="19826">
                  <c:v>0.50715277777635503</c:v>
                </c:pt>
                <c:pt idx="19827">
                  <c:v>0.50717592592263805</c:v>
                </c:pt>
                <c:pt idx="19828">
                  <c:v>0.50721064814570105</c:v>
                </c:pt>
                <c:pt idx="19829">
                  <c:v>0.50723379629198495</c:v>
                </c:pt>
                <c:pt idx="19830">
                  <c:v>0.50725694443826796</c:v>
                </c:pt>
                <c:pt idx="19831">
                  <c:v>0.50728009259182705</c:v>
                </c:pt>
                <c:pt idx="19832">
                  <c:v>0.50730324073811095</c:v>
                </c:pt>
                <c:pt idx="19833">
                  <c:v>0.50732638888439396</c:v>
                </c:pt>
                <c:pt idx="19834">
                  <c:v>0.50736111110745696</c:v>
                </c:pt>
                <c:pt idx="19835">
                  <c:v>0.50738425925373998</c:v>
                </c:pt>
                <c:pt idx="19836">
                  <c:v>0.50740740740729995</c:v>
                </c:pt>
                <c:pt idx="19837">
                  <c:v>0.50743055555358296</c:v>
                </c:pt>
                <c:pt idx="19838">
                  <c:v>0.50745370369986598</c:v>
                </c:pt>
                <c:pt idx="19839">
                  <c:v>0.50748842592292898</c:v>
                </c:pt>
                <c:pt idx="19840">
                  <c:v>0.50751157406921299</c:v>
                </c:pt>
                <c:pt idx="19841">
                  <c:v>0.507534722215496</c:v>
                </c:pt>
                <c:pt idx="19842">
                  <c:v>0.50755787036905498</c:v>
                </c:pt>
                <c:pt idx="19843">
                  <c:v>0.50758101851533899</c:v>
                </c:pt>
                <c:pt idx="19844">
                  <c:v>0.50761574073840199</c:v>
                </c:pt>
                <c:pt idx="19845">
                  <c:v>0.507638888884685</c:v>
                </c:pt>
                <c:pt idx="19846">
                  <c:v>0.50766203703096802</c:v>
                </c:pt>
                <c:pt idx="19847">
                  <c:v>0.50768518518452799</c:v>
                </c:pt>
                <c:pt idx="19848">
                  <c:v>0.507708333330811</c:v>
                </c:pt>
                <c:pt idx="19849">
                  <c:v>0.507743055553874</c:v>
                </c:pt>
                <c:pt idx="19850">
                  <c:v>0.50776620370015701</c:v>
                </c:pt>
                <c:pt idx="19851">
                  <c:v>0.50778935184644103</c:v>
                </c:pt>
                <c:pt idx="19852">
                  <c:v>0.5078125</c:v>
                </c:pt>
                <c:pt idx="19853">
                  <c:v>0.50783564814628301</c:v>
                </c:pt>
                <c:pt idx="19854">
                  <c:v>0.50787037036934601</c:v>
                </c:pt>
                <c:pt idx="19855">
                  <c:v>0.50789351851563003</c:v>
                </c:pt>
                <c:pt idx="19856">
                  <c:v>0.50791666666191304</c:v>
                </c:pt>
                <c:pt idx="19857">
                  <c:v>0.50793981480819705</c:v>
                </c:pt>
                <c:pt idx="19858">
                  <c:v>0.50796296296175503</c:v>
                </c:pt>
                <c:pt idx="19859">
                  <c:v>0.50799768518481903</c:v>
                </c:pt>
                <c:pt idx="19860">
                  <c:v>0.50802083333110204</c:v>
                </c:pt>
                <c:pt idx="19861">
                  <c:v>0.50804398147738505</c:v>
                </c:pt>
                <c:pt idx="19862">
                  <c:v>0.50806712962366896</c:v>
                </c:pt>
                <c:pt idx="19863">
                  <c:v>0.50809027777722804</c:v>
                </c:pt>
                <c:pt idx="19864">
                  <c:v>0.50811342592351105</c:v>
                </c:pt>
                <c:pt idx="19865">
                  <c:v>0.50814814814657405</c:v>
                </c:pt>
                <c:pt idx="19866">
                  <c:v>0.50817129629285795</c:v>
                </c:pt>
                <c:pt idx="19867">
                  <c:v>0.50819444443914097</c:v>
                </c:pt>
                <c:pt idx="19868">
                  <c:v>0.50821759258542398</c:v>
                </c:pt>
                <c:pt idx="19869">
                  <c:v>0.50824074073898395</c:v>
                </c:pt>
                <c:pt idx="19870">
                  <c:v>0.50827546296204695</c:v>
                </c:pt>
                <c:pt idx="19871">
                  <c:v>0.50829861110832997</c:v>
                </c:pt>
                <c:pt idx="19872">
                  <c:v>0.50832175925461298</c:v>
                </c:pt>
                <c:pt idx="19873">
                  <c:v>0.50834490740089699</c:v>
                </c:pt>
                <c:pt idx="19874">
                  <c:v>0.50836805555445597</c:v>
                </c:pt>
                <c:pt idx="19875">
                  <c:v>0.50840277777751897</c:v>
                </c:pt>
                <c:pt idx="19876">
                  <c:v>0.50842592592380198</c:v>
                </c:pt>
                <c:pt idx="19877">
                  <c:v>0.50844907407008599</c:v>
                </c:pt>
                <c:pt idx="19878">
                  <c:v>0.50847222221636901</c:v>
                </c:pt>
                <c:pt idx="19879">
                  <c:v>0.50849537036992798</c:v>
                </c:pt>
                <c:pt idx="19880">
                  <c:v>0.50851851851621199</c:v>
                </c:pt>
                <c:pt idx="19881">
                  <c:v>0.50855324073927499</c:v>
                </c:pt>
                <c:pt idx="19882">
                  <c:v>0.50857638888555801</c:v>
                </c:pt>
                <c:pt idx="19883">
                  <c:v>0.50859953703184202</c:v>
                </c:pt>
                <c:pt idx="19884">
                  <c:v>0.50862268517812503</c:v>
                </c:pt>
                <c:pt idx="19885">
                  <c:v>0.50864583333168401</c:v>
                </c:pt>
                <c:pt idx="19886">
                  <c:v>0.508680555554747</c:v>
                </c:pt>
                <c:pt idx="19887">
                  <c:v>0.50870370370103002</c:v>
                </c:pt>
                <c:pt idx="19888">
                  <c:v>0.50872685184731403</c:v>
                </c:pt>
                <c:pt idx="19889">
                  <c:v>0.50874999999359705</c:v>
                </c:pt>
                <c:pt idx="19890">
                  <c:v>0.50877314814715602</c:v>
                </c:pt>
                <c:pt idx="19891">
                  <c:v>0.50880787037022002</c:v>
                </c:pt>
                <c:pt idx="19892">
                  <c:v>0.50883101851650303</c:v>
                </c:pt>
                <c:pt idx="19893">
                  <c:v>0.50885416666278604</c:v>
                </c:pt>
                <c:pt idx="19894">
                  <c:v>0.50887731480906995</c:v>
                </c:pt>
                <c:pt idx="19895">
                  <c:v>0.50890046296262903</c:v>
                </c:pt>
                <c:pt idx="19896">
                  <c:v>0.50893518517841596</c:v>
                </c:pt>
                <c:pt idx="19897">
                  <c:v>0.50895833333197504</c:v>
                </c:pt>
                <c:pt idx="19898">
                  <c:v>0.50898148147825795</c:v>
                </c:pt>
                <c:pt idx="19899">
                  <c:v>0.50900462962454196</c:v>
                </c:pt>
                <c:pt idx="19900">
                  <c:v>0.50902777777082497</c:v>
                </c:pt>
                <c:pt idx="19901">
                  <c:v>0.50906249999388797</c:v>
                </c:pt>
                <c:pt idx="19902">
                  <c:v>0.50908564814744695</c:v>
                </c:pt>
                <c:pt idx="19903">
                  <c:v>0.50910879629373096</c:v>
                </c:pt>
                <c:pt idx="19904">
                  <c:v>0.50913194444001397</c:v>
                </c:pt>
                <c:pt idx="19905">
                  <c:v>0.50915509258629799</c:v>
                </c:pt>
                <c:pt idx="19906">
                  <c:v>0.50917824073985696</c:v>
                </c:pt>
                <c:pt idx="19907">
                  <c:v>0.50921296296291996</c:v>
                </c:pt>
                <c:pt idx="19908">
                  <c:v>0.50923611110920297</c:v>
                </c:pt>
                <c:pt idx="19909">
                  <c:v>0.50925925925548698</c:v>
                </c:pt>
                <c:pt idx="19910">
                  <c:v>0.50928240740177</c:v>
                </c:pt>
                <c:pt idx="19911">
                  <c:v>0.50930555555532897</c:v>
                </c:pt>
                <c:pt idx="19912">
                  <c:v>0.50934027777111601</c:v>
                </c:pt>
                <c:pt idx="19913">
                  <c:v>0.50936342592467498</c:v>
                </c:pt>
                <c:pt idx="19914">
                  <c:v>0.509386574070959</c:v>
                </c:pt>
                <c:pt idx="19915">
                  <c:v>0.50940972221724201</c:v>
                </c:pt>
                <c:pt idx="19916">
                  <c:v>0.50943287036352602</c:v>
                </c:pt>
                <c:pt idx="19917">
                  <c:v>0.50946759258658902</c:v>
                </c:pt>
                <c:pt idx="19918">
                  <c:v>0.509490740740148</c:v>
                </c:pt>
                <c:pt idx="19919">
                  <c:v>0.50951388888643101</c:v>
                </c:pt>
                <c:pt idx="19920">
                  <c:v>0.50953703703271502</c:v>
                </c:pt>
                <c:pt idx="19921">
                  <c:v>0.50956018517899804</c:v>
                </c:pt>
                <c:pt idx="19922">
                  <c:v>0.50959490740206104</c:v>
                </c:pt>
                <c:pt idx="19923">
                  <c:v>0.50961805555562001</c:v>
                </c:pt>
                <c:pt idx="19924">
                  <c:v>0.50964120370190402</c:v>
                </c:pt>
                <c:pt idx="19925">
                  <c:v>0.50966435184818704</c:v>
                </c:pt>
                <c:pt idx="19926">
                  <c:v>0.50968749999447005</c:v>
                </c:pt>
                <c:pt idx="19927">
                  <c:v>0.50971064814803002</c:v>
                </c:pt>
                <c:pt idx="19928">
                  <c:v>0.50974537036381695</c:v>
                </c:pt>
                <c:pt idx="19929">
                  <c:v>0.50976851851737603</c:v>
                </c:pt>
                <c:pt idx="19930">
                  <c:v>0.50979166666365905</c:v>
                </c:pt>
                <c:pt idx="19931">
                  <c:v>0.50981481480994295</c:v>
                </c:pt>
                <c:pt idx="19932">
                  <c:v>0.50983796295622597</c:v>
                </c:pt>
                <c:pt idx="19933">
                  <c:v>0.50987268517928896</c:v>
                </c:pt>
                <c:pt idx="19934">
                  <c:v>0.50989583333284805</c:v>
                </c:pt>
                <c:pt idx="19935">
                  <c:v>0.50991898147913195</c:v>
                </c:pt>
                <c:pt idx="19936">
                  <c:v>0.50994212962541496</c:v>
                </c:pt>
                <c:pt idx="19937">
                  <c:v>0.50996527777169798</c:v>
                </c:pt>
                <c:pt idx="19938">
                  <c:v>0.50999999999476098</c:v>
                </c:pt>
                <c:pt idx="19939">
                  <c:v>0.51002314814104499</c:v>
                </c:pt>
                <c:pt idx="19940">
                  <c:v>0.51004629629460396</c:v>
                </c:pt>
                <c:pt idx="19941">
                  <c:v>0.51006944444088698</c:v>
                </c:pt>
                <c:pt idx="19942">
                  <c:v>0.51009259258717099</c:v>
                </c:pt>
                <c:pt idx="19943">
                  <c:v>0.51012731481023399</c:v>
                </c:pt>
                <c:pt idx="19944">
                  <c:v>0.510150462956517</c:v>
                </c:pt>
                <c:pt idx="19945">
                  <c:v>0.51017361111007598</c:v>
                </c:pt>
                <c:pt idx="19946">
                  <c:v>0.51019675925635999</c:v>
                </c:pt>
                <c:pt idx="19947">
                  <c:v>0.510219907402643</c:v>
                </c:pt>
                <c:pt idx="19948">
                  <c:v>0.510254629625706</c:v>
                </c:pt>
                <c:pt idx="19949">
                  <c:v>0.51027777777198902</c:v>
                </c:pt>
                <c:pt idx="19950">
                  <c:v>0.51030092592554799</c:v>
                </c:pt>
                <c:pt idx="19951">
                  <c:v>0.510324074071832</c:v>
                </c:pt>
                <c:pt idx="19952">
                  <c:v>0.51034722221811502</c:v>
                </c:pt>
                <c:pt idx="19953">
                  <c:v>0.51037037036439903</c:v>
                </c:pt>
                <c:pt idx="19954">
                  <c:v>0.51040509258746203</c:v>
                </c:pt>
                <c:pt idx="19955">
                  <c:v>0.51042824073374504</c:v>
                </c:pt>
                <c:pt idx="19956">
                  <c:v>0.51045138888730401</c:v>
                </c:pt>
                <c:pt idx="19957">
                  <c:v>0.51047453703358803</c:v>
                </c:pt>
                <c:pt idx="19958">
                  <c:v>0.51050925925665103</c:v>
                </c:pt>
                <c:pt idx="19959">
                  <c:v>0.51053240740293404</c:v>
                </c:pt>
                <c:pt idx="19960">
                  <c:v>0.51055555554921705</c:v>
                </c:pt>
                <c:pt idx="19961">
                  <c:v>0.51057870370277703</c:v>
                </c:pt>
                <c:pt idx="19962">
                  <c:v>0.51060185184906004</c:v>
                </c:pt>
                <c:pt idx="19963">
                  <c:v>0.51063657407212304</c:v>
                </c:pt>
                <c:pt idx="19964">
                  <c:v>0.51065972221840705</c:v>
                </c:pt>
                <c:pt idx="19965">
                  <c:v>0.51068287036468996</c:v>
                </c:pt>
                <c:pt idx="19966">
                  <c:v>0.51070601851824904</c:v>
                </c:pt>
                <c:pt idx="19967">
                  <c:v>0.51074074073403597</c:v>
                </c:pt>
                <c:pt idx="19968">
                  <c:v>0.51076388888759505</c:v>
                </c:pt>
                <c:pt idx="19969">
                  <c:v>0.51078703703387895</c:v>
                </c:pt>
                <c:pt idx="19970">
                  <c:v>0.51081018518016197</c:v>
                </c:pt>
                <c:pt idx="19971">
                  <c:v>0.51083333332644498</c:v>
                </c:pt>
                <c:pt idx="19972">
                  <c:v>0.51085648148000495</c:v>
                </c:pt>
                <c:pt idx="19973">
                  <c:v>0.51089120370306795</c:v>
                </c:pt>
                <c:pt idx="19974">
                  <c:v>0.51091435184935097</c:v>
                </c:pt>
                <c:pt idx="19975">
                  <c:v>0.51093749999563398</c:v>
                </c:pt>
                <c:pt idx="19976">
                  <c:v>0.51096064814191799</c:v>
                </c:pt>
                <c:pt idx="19977">
                  <c:v>0.51098379629547697</c:v>
                </c:pt>
                <c:pt idx="19978">
                  <c:v>0.51101851851853997</c:v>
                </c:pt>
                <c:pt idx="19979">
                  <c:v>0.51104166666482398</c:v>
                </c:pt>
                <c:pt idx="19980">
                  <c:v>0.51106481481110699</c:v>
                </c:pt>
                <c:pt idx="19981">
                  <c:v>0.51108796295739001</c:v>
                </c:pt>
                <c:pt idx="19982">
                  <c:v>0.51111111111094898</c:v>
                </c:pt>
                <c:pt idx="19983">
                  <c:v>0.51113425925723299</c:v>
                </c:pt>
                <c:pt idx="19984">
                  <c:v>0.51116898148029599</c:v>
                </c:pt>
                <c:pt idx="19985">
                  <c:v>0.51119212962657901</c:v>
                </c:pt>
                <c:pt idx="19986">
                  <c:v>0.51121527777286202</c:v>
                </c:pt>
                <c:pt idx="19987">
                  <c:v>0.51123842591914603</c:v>
                </c:pt>
                <c:pt idx="19988">
                  <c:v>0.51126157407270501</c:v>
                </c:pt>
                <c:pt idx="19989">
                  <c:v>0.511296296295768</c:v>
                </c:pt>
                <c:pt idx="19990">
                  <c:v>0.51131944444205102</c:v>
                </c:pt>
                <c:pt idx="19991">
                  <c:v>0.51134259258833503</c:v>
                </c:pt>
                <c:pt idx="19992">
                  <c:v>0.51136574073461805</c:v>
                </c:pt>
                <c:pt idx="19993">
                  <c:v>0.51138888888817802</c:v>
                </c:pt>
                <c:pt idx="19994">
                  <c:v>0.51142361110396495</c:v>
                </c:pt>
                <c:pt idx="19995">
                  <c:v>0.51144675925752403</c:v>
                </c:pt>
                <c:pt idx="19996">
                  <c:v>0.51146990740380704</c:v>
                </c:pt>
                <c:pt idx="19997">
                  <c:v>0.51149305555009095</c:v>
                </c:pt>
                <c:pt idx="19998">
                  <c:v>0.51151620370365003</c:v>
                </c:pt>
                <c:pt idx="19999">
                  <c:v>0.51155092591943696</c:v>
                </c:pt>
                <c:pt idx="20000">
                  <c:v>0.51157407407299604</c:v>
                </c:pt>
                <c:pt idx="20001">
                  <c:v>0.51159722221927995</c:v>
                </c:pt>
                <c:pt idx="20002">
                  <c:v>0.51162037036556296</c:v>
                </c:pt>
                <c:pt idx="20003">
                  <c:v>0.51164351851184597</c:v>
                </c:pt>
                <c:pt idx="20004">
                  <c:v>0.51167824073490897</c:v>
                </c:pt>
                <c:pt idx="20005">
                  <c:v>0.51170138888846795</c:v>
                </c:pt>
                <c:pt idx="20006">
                  <c:v>0.51172453703475196</c:v>
                </c:pt>
                <c:pt idx="20007">
                  <c:v>0.51174768518103497</c:v>
                </c:pt>
                <c:pt idx="20008">
                  <c:v>0.51177083332731899</c:v>
                </c:pt>
                <c:pt idx="20009">
                  <c:v>0.51180555555038199</c:v>
                </c:pt>
                <c:pt idx="20010">
                  <c:v>0.511828703696665</c:v>
                </c:pt>
                <c:pt idx="20011">
                  <c:v>0.51185185185022397</c:v>
                </c:pt>
                <c:pt idx="20012">
                  <c:v>0.51187499999650798</c:v>
                </c:pt>
                <c:pt idx="20013">
                  <c:v>0.511898148142791</c:v>
                </c:pt>
                <c:pt idx="20014">
                  <c:v>0.511932870365854</c:v>
                </c:pt>
                <c:pt idx="20015">
                  <c:v>0.51195601851213701</c:v>
                </c:pt>
                <c:pt idx="20016">
                  <c:v>0.51197916666569698</c:v>
                </c:pt>
                <c:pt idx="20017">
                  <c:v>0.51200231481198</c:v>
                </c:pt>
                <c:pt idx="20018">
                  <c:v>0.51202546295826301</c:v>
                </c:pt>
                <c:pt idx="20019">
                  <c:v>0.51204861110454702</c:v>
                </c:pt>
                <c:pt idx="20020">
                  <c:v>0.51208333332761002</c:v>
                </c:pt>
                <c:pt idx="20021">
                  <c:v>0.512106481481169</c:v>
                </c:pt>
                <c:pt idx="20022">
                  <c:v>0.51212962962745201</c:v>
                </c:pt>
                <c:pt idx="20023">
                  <c:v>0.51215277777373602</c:v>
                </c:pt>
                <c:pt idx="20024">
                  <c:v>0.51217592592001904</c:v>
                </c:pt>
                <c:pt idx="20025">
                  <c:v>0.51221064814308204</c:v>
                </c:pt>
                <c:pt idx="20026">
                  <c:v>0.51223379628936505</c:v>
                </c:pt>
                <c:pt idx="20027">
                  <c:v>0.51225694444292402</c:v>
                </c:pt>
                <c:pt idx="20028">
                  <c:v>0.51228009258920804</c:v>
                </c:pt>
                <c:pt idx="20029">
                  <c:v>0.51230324073549105</c:v>
                </c:pt>
                <c:pt idx="20030">
                  <c:v>0.51232638888177395</c:v>
                </c:pt>
                <c:pt idx="20031">
                  <c:v>0.51236111110483795</c:v>
                </c:pt>
                <c:pt idx="20032">
                  <c:v>0.51238425925839703</c:v>
                </c:pt>
                <c:pt idx="20033">
                  <c:v>0.51240740740468005</c:v>
                </c:pt>
                <c:pt idx="20034">
                  <c:v>0.51243055555096295</c:v>
                </c:pt>
                <c:pt idx="20035">
                  <c:v>0.51245370369724697</c:v>
                </c:pt>
                <c:pt idx="20036">
                  <c:v>0.51247685185080605</c:v>
                </c:pt>
                <c:pt idx="20037">
                  <c:v>0.51251157407386905</c:v>
                </c:pt>
                <c:pt idx="20038">
                  <c:v>0.51253472222015295</c:v>
                </c:pt>
                <c:pt idx="20039">
                  <c:v>0.51255787036643596</c:v>
                </c:pt>
                <c:pt idx="20040">
                  <c:v>0.51258101851271898</c:v>
                </c:pt>
                <c:pt idx="20041">
                  <c:v>0.51260416666627895</c:v>
                </c:pt>
                <c:pt idx="20042">
                  <c:v>0.51263888888206599</c:v>
                </c:pt>
                <c:pt idx="20043">
                  <c:v>0.51266203703562496</c:v>
                </c:pt>
                <c:pt idx="20044">
                  <c:v>0.51268518518190798</c:v>
                </c:pt>
                <c:pt idx="20045">
                  <c:v>0.51270833332819199</c:v>
                </c:pt>
                <c:pt idx="20046">
                  <c:v>0.512731481474475</c:v>
                </c:pt>
                <c:pt idx="20047">
                  <c:v>0.512766203697538</c:v>
                </c:pt>
                <c:pt idx="20048">
                  <c:v>0.51278935185109698</c:v>
                </c:pt>
                <c:pt idx="20049">
                  <c:v>0.51281249999738099</c:v>
                </c:pt>
                <c:pt idx="20050">
                  <c:v>0.512835648143664</c:v>
                </c:pt>
                <c:pt idx="20051">
                  <c:v>0.51285879628994702</c:v>
                </c:pt>
                <c:pt idx="20052">
                  <c:v>0.51288194444350699</c:v>
                </c:pt>
                <c:pt idx="20053">
                  <c:v>0.51291666666656999</c:v>
                </c:pt>
                <c:pt idx="20054">
                  <c:v>0.512939814812853</c:v>
                </c:pt>
                <c:pt idx="20055">
                  <c:v>0.51296296295913602</c:v>
                </c:pt>
                <c:pt idx="20056">
                  <c:v>0.51298611110542003</c:v>
                </c:pt>
                <c:pt idx="20057">
                  <c:v>0.513009259258979</c:v>
                </c:pt>
                <c:pt idx="20058">
                  <c:v>0.51304398147476604</c:v>
                </c:pt>
                <c:pt idx="20059">
                  <c:v>0.51306712962832501</c:v>
                </c:pt>
                <c:pt idx="20060">
                  <c:v>0.51309027777460903</c:v>
                </c:pt>
                <c:pt idx="20061">
                  <c:v>0.51311342592089204</c:v>
                </c:pt>
                <c:pt idx="20062">
                  <c:v>0.51313657406717506</c:v>
                </c:pt>
                <c:pt idx="20063">
                  <c:v>0.51315972222073503</c:v>
                </c:pt>
                <c:pt idx="20064">
                  <c:v>0.51319444444379803</c:v>
                </c:pt>
                <c:pt idx="20065">
                  <c:v>0.51321759259008104</c:v>
                </c:pt>
                <c:pt idx="20066">
                  <c:v>0.51324074073636405</c:v>
                </c:pt>
                <c:pt idx="20067">
                  <c:v>0.51326388888264696</c:v>
                </c:pt>
                <c:pt idx="20068">
                  <c:v>0.51328703703620704</c:v>
                </c:pt>
                <c:pt idx="20069">
                  <c:v>0.51332175925927004</c:v>
                </c:pt>
                <c:pt idx="20070">
                  <c:v>0.51334490740555305</c:v>
                </c:pt>
                <c:pt idx="20071">
                  <c:v>0.51336805555183695</c:v>
                </c:pt>
                <c:pt idx="20072">
                  <c:v>0.51339120369811997</c:v>
                </c:pt>
                <c:pt idx="20073">
                  <c:v>0.51341435185167905</c:v>
                </c:pt>
                <c:pt idx="20074">
                  <c:v>0.51344907406746598</c:v>
                </c:pt>
                <c:pt idx="20075">
                  <c:v>0.51347222222102595</c:v>
                </c:pt>
                <c:pt idx="20076">
                  <c:v>0.51349537036730897</c:v>
                </c:pt>
                <c:pt idx="20077">
                  <c:v>0.51351851851359298</c:v>
                </c:pt>
                <c:pt idx="20078">
                  <c:v>0.51354166665987599</c:v>
                </c:pt>
                <c:pt idx="20079">
                  <c:v>0.513576388882938</c:v>
                </c:pt>
                <c:pt idx="20080">
                  <c:v>0.51359953703649797</c:v>
                </c:pt>
                <c:pt idx="20081">
                  <c:v>0.51362268518278098</c:v>
                </c:pt>
                <c:pt idx="20082">
                  <c:v>0.51364583332906499</c:v>
                </c:pt>
                <c:pt idx="20083">
                  <c:v>0.51366898147534801</c:v>
                </c:pt>
                <c:pt idx="20084">
                  <c:v>0.51369212962890698</c:v>
                </c:pt>
                <c:pt idx="20085">
                  <c:v>0.51372685184469502</c:v>
                </c:pt>
                <c:pt idx="20086">
                  <c:v>0.51374999999825399</c:v>
                </c:pt>
                <c:pt idx="20087">
                  <c:v>0.51377314814453701</c:v>
                </c:pt>
                <c:pt idx="20088">
                  <c:v>0.51379629629082102</c:v>
                </c:pt>
                <c:pt idx="20089">
                  <c:v>0.51383101851388402</c:v>
                </c:pt>
                <c:pt idx="20090">
                  <c:v>0.51385416666016703</c:v>
                </c:pt>
                <c:pt idx="20091">
                  <c:v>0.513877314813726</c:v>
                </c:pt>
                <c:pt idx="20092">
                  <c:v>0.51390046296001002</c:v>
                </c:pt>
                <c:pt idx="20093">
                  <c:v>0.51392361110629303</c:v>
                </c:pt>
                <c:pt idx="20094">
                  <c:v>0.51395833332935603</c:v>
                </c:pt>
                <c:pt idx="20095">
                  <c:v>0.51398148147563905</c:v>
                </c:pt>
                <c:pt idx="20096">
                  <c:v>0.51400462962919902</c:v>
                </c:pt>
                <c:pt idx="20097">
                  <c:v>0.51402777777548203</c:v>
                </c:pt>
                <c:pt idx="20098">
                  <c:v>0.51405092592176505</c:v>
                </c:pt>
                <c:pt idx="20099">
                  <c:v>0.51407407406804895</c:v>
                </c:pt>
                <c:pt idx="20100">
                  <c:v>0.51410879629111195</c:v>
                </c:pt>
                <c:pt idx="20101">
                  <c:v>0.51413194443739496</c:v>
                </c:pt>
                <c:pt idx="20102">
                  <c:v>0.51415509259095404</c:v>
                </c:pt>
                <c:pt idx="20103">
                  <c:v>0.51417824073723695</c:v>
                </c:pt>
                <c:pt idx="20104">
                  <c:v>0.51420138888352096</c:v>
                </c:pt>
                <c:pt idx="20105">
                  <c:v>0.51423611110658396</c:v>
                </c:pt>
                <c:pt idx="20106">
                  <c:v>0.51425925925286697</c:v>
                </c:pt>
                <c:pt idx="20107">
                  <c:v>0.51428240740642595</c:v>
                </c:pt>
                <c:pt idx="20108">
                  <c:v>0.51430555555270996</c:v>
                </c:pt>
                <c:pt idx="20109">
                  <c:v>0.51432870369899297</c:v>
                </c:pt>
                <c:pt idx="20110">
                  <c:v>0.51436342592205597</c:v>
                </c:pt>
                <c:pt idx="20111">
                  <c:v>0.51438657406833899</c:v>
                </c:pt>
                <c:pt idx="20112">
                  <c:v>0.51440972222189896</c:v>
                </c:pt>
                <c:pt idx="20113">
                  <c:v>0.51443287036818197</c:v>
                </c:pt>
                <c:pt idx="20114">
                  <c:v>0.51445601851446598</c:v>
                </c:pt>
                <c:pt idx="20115">
                  <c:v>0.51449074073752799</c:v>
                </c:pt>
                <c:pt idx="20116">
                  <c:v>0.514513888883812</c:v>
                </c:pt>
                <c:pt idx="20117">
                  <c:v>0.51453703703009501</c:v>
                </c:pt>
                <c:pt idx="20118">
                  <c:v>0.51456018518365398</c:v>
                </c:pt>
                <c:pt idx="20119">
                  <c:v>0.514583333329938</c:v>
                </c:pt>
                <c:pt idx="20120">
                  <c:v>0.514618055553001</c:v>
                </c:pt>
                <c:pt idx="20121">
                  <c:v>0.51464120369928401</c:v>
                </c:pt>
                <c:pt idx="20122">
                  <c:v>0.51466435184556802</c:v>
                </c:pt>
                <c:pt idx="20123">
                  <c:v>0.514687499999127</c:v>
                </c:pt>
                <c:pt idx="20124">
                  <c:v>0.51471064814541001</c:v>
                </c:pt>
                <c:pt idx="20125">
                  <c:v>0.51473379629169402</c:v>
                </c:pt>
                <c:pt idx="20126">
                  <c:v>0.51476851851475702</c:v>
                </c:pt>
                <c:pt idx="20127">
                  <c:v>0.51479166666104004</c:v>
                </c:pt>
                <c:pt idx="20128">
                  <c:v>0.51481481481459901</c:v>
                </c:pt>
                <c:pt idx="20129">
                  <c:v>0.51483796296088302</c:v>
                </c:pt>
                <c:pt idx="20130">
                  <c:v>0.51486111110716604</c:v>
                </c:pt>
                <c:pt idx="20131">
                  <c:v>0.51488425925344905</c:v>
                </c:pt>
                <c:pt idx="20132">
                  <c:v>0.51491898147651205</c:v>
                </c:pt>
                <c:pt idx="20133">
                  <c:v>0.51494212962279595</c:v>
                </c:pt>
                <c:pt idx="20134">
                  <c:v>0.51496527777635503</c:v>
                </c:pt>
                <c:pt idx="20135">
                  <c:v>0.51498842592263805</c:v>
                </c:pt>
                <c:pt idx="20136">
                  <c:v>0.51501157406892195</c:v>
                </c:pt>
                <c:pt idx="20137">
                  <c:v>0.51504629629198495</c:v>
                </c:pt>
                <c:pt idx="20138">
                  <c:v>0.51506944443826796</c:v>
                </c:pt>
                <c:pt idx="20139">
                  <c:v>0.51509259259182705</c:v>
                </c:pt>
                <c:pt idx="20140">
                  <c:v>0.51511574073811095</c:v>
                </c:pt>
                <c:pt idx="20141">
                  <c:v>0.51515046296117395</c:v>
                </c:pt>
                <c:pt idx="20142">
                  <c:v>0.51517361110745696</c:v>
                </c:pt>
                <c:pt idx="20143">
                  <c:v>0.51519675925373998</c:v>
                </c:pt>
                <c:pt idx="20144">
                  <c:v>0.51521990740729995</c:v>
                </c:pt>
                <c:pt idx="20145">
                  <c:v>0.51524305555358296</c:v>
                </c:pt>
                <c:pt idx="20146">
                  <c:v>0.51527777777664596</c:v>
                </c:pt>
                <c:pt idx="20147">
                  <c:v>0.51530092592292898</c:v>
                </c:pt>
                <c:pt idx="20148">
                  <c:v>0.51532407406921299</c:v>
                </c:pt>
                <c:pt idx="20149">
                  <c:v>0.515347222215496</c:v>
                </c:pt>
                <c:pt idx="20150">
                  <c:v>0.51537037036905498</c:v>
                </c:pt>
                <c:pt idx="20151">
                  <c:v>0.51540509259211797</c:v>
                </c:pt>
                <c:pt idx="20152">
                  <c:v>0.51542824073840199</c:v>
                </c:pt>
                <c:pt idx="20153">
                  <c:v>0.515451388884685</c:v>
                </c:pt>
                <c:pt idx="20154">
                  <c:v>0.51547453703096802</c:v>
                </c:pt>
                <c:pt idx="20155">
                  <c:v>0.51549768518452799</c:v>
                </c:pt>
                <c:pt idx="20156">
                  <c:v>0.515520833330811</c:v>
                </c:pt>
                <c:pt idx="20157">
                  <c:v>0.515555555553874</c:v>
                </c:pt>
                <c:pt idx="20158">
                  <c:v>0.51557870370015701</c:v>
                </c:pt>
                <c:pt idx="20159">
                  <c:v>0.51560185184644103</c:v>
                </c:pt>
                <c:pt idx="20160">
                  <c:v>0.515625</c:v>
                </c:pt>
                <c:pt idx="20161">
                  <c:v>0.51564814814628301</c:v>
                </c:pt>
                <c:pt idx="20162">
                  <c:v>0.51567129629256703</c:v>
                </c:pt>
                <c:pt idx="20163">
                  <c:v>0.51570601851563003</c:v>
                </c:pt>
                <c:pt idx="20164">
                  <c:v>0.51572916666191304</c:v>
                </c:pt>
                <c:pt idx="20165">
                  <c:v>0.51575231480819606</c:v>
                </c:pt>
                <c:pt idx="20166">
                  <c:v>0.51577546296175603</c:v>
                </c:pt>
                <c:pt idx="20167">
                  <c:v>0.51579861110803904</c:v>
                </c:pt>
                <c:pt idx="20168">
                  <c:v>0.51583333333110204</c:v>
                </c:pt>
                <c:pt idx="20169">
                  <c:v>0.51585648147738505</c:v>
                </c:pt>
                <c:pt idx="20170">
                  <c:v>0.51587962962366896</c:v>
                </c:pt>
                <c:pt idx="20171">
                  <c:v>0.51590277777722804</c:v>
                </c:pt>
                <c:pt idx="20172">
                  <c:v>0.51592592592351105</c:v>
                </c:pt>
                <c:pt idx="20173">
                  <c:v>0.51594907406979496</c:v>
                </c:pt>
                <c:pt idx="20174">
                  <c:v>0.51598379629285795</c:v>
                </c:pt>
                <c:pt idx="20175">
                  <c:v>0.51600694443914097</c:v>
                </c:pt>
                <c:pt idx="20176">
                  <c:v>0.51603009258542498</c:v>
                </c:pt>
                <c:pt idx="20177">
                  <c:v>0.51605324073898395</c:v>
                </c:pt>
                <c:pt idx="20178">
                  <c:v>0.51607638888526697</c:v>
                </c:pt>
                <c:pt idx="20179">
                  <c:v>0.51611111110832997</c:v>
                </c:pt>
                <c:pt idx="20180">
                  <c:v>0.51613425925461298</c:v>
                </c:pt>
                <c:pt idx="20181">
                  <c:v>0.51615740740089699</c:v>
                </c:pt>
                <c:pt idx="20182">
                  <c:v>0.51618055555445597</c:v>
                </c:pt>
                <c:pt idx="20183">
                  <c:v>0.51620370370073898</c:v>
                </c:pt>
                <c:pt idx="20184">
                  <c:v>0.51622685184702299</c:v>
                </c:pt>
                <c:pt idx="20185">
                  <c:v>0.51626157407008599</c:v>
                </c:pt>
                <c:pt idx="20186">
                  <c:v>0.51628472221636901</c:v>
                </c:pt>
                <c:pt idx="20187">
                  <c:v>0.51630787036992798</c:v>
                </c:pt>
                <c:pt idx="20188">
                  <c:v>0.51633101851621199</c:v>
                </c:pt>
                <c:pt idx="20189">
                  <c:v>0.51635416666249501</c:v>
                </c:pt>
                <c:pt idx="20190">
                  <c:v>0.51638888888555801</c:v>
                </c:pt>
                <c:pt idx="20191">
                  <c:v>0.51641203703184102</c:v>
                </c:pt>
                <c:pt idx="20192">
                  <c:v>0.51643518517812503</c:v>
                </c:pt>
                <c:pt idx="20193">
                  <c:v>0.51645833333168401</c:v>
                </c:pt>
                <c:pt idx="20194">
                  <c:v>0.51648148147796702</c:v>
                </c:pt>
                <c:pt idx="20195">
                  <c:v>0.51651620370103002</c:v>
                </c:pt>
                <c:pt idx="20196">
                  <c:v>0.51653935184731403</c:v>
                </c:pt>
                <c:pt idx="20197">
                  <c:v>0.51656249999359705</c:v>
                </c:pt>
                <c:pt idx="20198">
                  <c:v>0.51658564814715602</c:v>
                </c:pt>
                <c:pt idx="20199">
                  <c:v>0.51660879629344003</c:v>
                </c:pt>
                <c:pt idx="20200">
                  <c:v>0.51663194443972305</c:v>
                </c:pt>
                <c:pt idx="20201">
                  <c:v>0.51666666666278604</c:v>
                </c:pt>
                <c:pt idx="20202">
                  <c:v>0.51668981480906995</c:v>
                </c:pt>
                <c:pt idx="20203">
                  <c:v>0.51671296296262903</c:v>
                </c:pt>
                <c:pt idx="20204">
                  <c:v>0.51673611110891204</c:v>
                </c:pt>
                <c:pt idx="20205">
                  <c:v>0.51675925925519595</c:v>
                </c:pt>
                <c:pt idx="20206">
                  <c:v>0.51679398147825795</c:v>
                </c:pt>
                <c:pt idx="20207">
                  <c:v>0.51681712962454196</c:v>
                </c:pt>
                <c:pt idx="20208">
                  <c:v>0.51684027777082497</c:v>
                </c:pt>
                <c:pt idx="20209">
                  <c:v>0.51686342592438395</c:v>
                </c:pt>
                <c:pt idx="20210">
                  <c:v>0.51688657407066796</c:v>
                </c:pt>
                <c:pt idx="20211">
                  <c:v>0.51692129629373096</c:v>
                </c:pt>
                <c:pt idx="20212">
                  <c:v>0.51694444444001397</c:v>
                </c:pt>
                <c:pt idx="20213">
                  <c:v>0.51696759258629799</c:v>
                </c:pt>
                <c:pt idx="20214">
                  <c:v>0.51699074073985696</c:v>
                </c:pt>
                <c:pt idx="20215">
                  <c:v>0.51701388888613997</c:v>
                </c:pt>
                <c:pt idx="20216">
                  <c:v>0.51703703703242399</c:v>
                </c:pt>
                <c:pt idx="20217">
                  <c:v>0.51707175925548698</c:v>
                </c:pt>
                <c:pt idx="20218">
                  <c:v>0.51709490740177</c:v>
                </c:pt>
                <c:pt idx="20219">
                  <c:v>0.51711805555532897</c:v>
                </c:pt>
                <c:pt idx="20220">
                  <c:v>0.51714120370161298</c:v>
                </c:pt>
                <c:pt idx="20221">
                  <c:v>0.517164351847896</c:v>
                </c:pt>
                <c:pt idx="20222">
                  <c:v>0.517199074070959</c:v>
                </c:pt>
                <c:pt idx="20223">
                  <c:v>0.51722222221724201</c:v>
                </c:pt>
                <c:pt idx="20224">
                  <c:v>0.51724537036352602</c:v>
                </c:pt>
                <c:pt idx="20225">
                  <c:v>0.517268518517085</c:v>
                </c:pt>
                <c:pt idx="20226">
                  <c:v>0.51729166666336801</c:v>
                </c:pt>
                <c:pt idx="20227">
                  <c:v>0.51731481480965202</c:v>
                </c:pt>
                <c:pt idx="20228">
                  <c:v>0.51734953703271502</c:v>
                </c:pt>
                <c:pt idx="20229">
                  <c:v>0.51737268517899804</c:v>
                </c:pt>
                <c:pt idx="20230">
                  <c:v>0.51739583333255701</c:v>
                </c:pt>
                <c:pt idx="20231">
                  <c:v>0.51741898147884102</c:v>
                </c:pt>
                <c:pt idx="20232">
                  <c:v>0.51744212962512404</c:v>
                </c:pt>
                <c:pt idx="20233">
                  <c:v>0.51747685184818704</c:v>
                </c:pt>
                <c:pt idx="20234">
                  <c:v>0.51749999999447005</c:v>
                </c:pt>
                <c:pt idx="20235">
                  <c:v>0.51752314814803002</c:v>
                </c:pt>
                <c:pt idx="20236">
                  <c:v>0.51754629629431304</c:v>
                </c:pt>
                <c:pt idx="20237">
                  <c:v>0.51756944444059605</c:v>
                </c:pt>
                <c:pt idx="20238">
                  <c:v>0.51760416666365905</c:v>
                </c:pt>
                <c:pt idx="20239">
                  <c:v>0.51762731480994295</c:v>
                </c:pt>
                <c:pt idx="20240">
                  <c:v>0.51765046295622597</c:v>
                </c:pt>
                <c:pt idx="20241">
                  <c:v>0.51767361110978505</c:v>
                </c:pt>
                <c:pt idx="20242">
                  <c:v>0.51769675925606895</c:v>
                </c:pt>
                <c:pt idx="20243">
                  <c:v>0.51773148147913195</c:v>
                </c:pt>
                <c:pt idx="20244">
                  <c:v>0.51775462962541496</c:v>
                </c:pt>
                <c:pt idx="20245">
                  <c:v>0.51777777777169798</c:v>
                </c:pt>
                <c:pt idx="20246">
                  <c:v>0.51780092592525695</c:v>
                </c:pt>
                <c:pt idx="20247">
                  <c:v>0.51782407407154096</c:v>
                </c:pt>
                <c:pt idx="20248">
                  <c:v>0.51784722221782398</c:v>
                </c:pt>
                <c:pt idx="20249">
                  <c:v>0.51788194444088698</c:v>
                </c:pt>
                <c:pt idx="20250">
                  <c:v>0.51790509258717099</c:v>
                </c:pt>
                <c:pt idx="20251">
                  <c:v>0.51792824074072996</c:v>
                </c:pt>
                <c:pt idx="20252">
                  <c:v>0.51795138888701298</c:v>
                </c:pt>
                <c:pt idx="20253">
                  <c:v>0.51797453703329699</c:v>
                </c:pt>
                <c:pt idx="20254">
                  <c:v>0.51800925925635999</c:v>
                </c:pt>
                <c:pt idx="20255">
                  <c:v>0.518032407402643</c:v>
                </c:pt>
                <c:pt idx="20256">
                  <c:v>0.51805555554892602</c:v>
                </c:pt>
                <c:pt idx="20257">
                  <c:v>0.51807870370248599</c:v>
                </c:pt>
                <c:pt idx="20258">
                  <c:v>0.518101851848769</c:v>
                </c:pt>
                <c:pt idx="20259">
                  <c:v>0.51812499999505202</c:v>
                </c:pt>
                <c:pt idx="20260">
                  <c:v>0.51815972221811502</c:v>
                </c:pt>
                <c:pt idx="20261">
                  <c:v>0.51818287036439903</c:v>
                </c:pt>
                <c:pt idx="20262">
                  <c:v>0.518206018517958</c:v>
                </c:pt>
                <c:pt idx="20263">
                  <c:v>0.51822916666424101</c:v>
                </c:pt>
                <c:pt idx="20264">
                  <c:v>0.51825231481052503</c:v>
                </c:pt>
                <c:pt idx="20265">
                  <c:v>0.51827546295680804</c:v>
                </c:pt>
                <c:pt idx="20266">
                  <c:v>0.51831018517987104</c:v>
                </c:pt>
                <c:pt idx="20267">
                  <c:v>0.51833333332615406</c:v>
                </c:pt>
                <c:pt idx="20268">
                  <c:v>0.51835648147971403</c:v>
                </c:pt>
                <c:pt idx="20269">
                  <c:v>0.51837962962599704</c:v>
                </c:pt>
                <c:pt idx="20270">
                  <c:v>0.51841435184906004</c:v>
                </c:pt>
                <c:pt idx="20271">
                  <c:v>0.51843749999534305</c:v>
                </c:pt>
                <c:pt idx="20272">
                  <c:v>0.51846064814162696</c:v>
                </c:pt>
                <c:pt idx="20273">
                  <c:v>0.51848379629518604</c:v>
                </c:pt>
                <c:pt idx="20274">
                  <c:v>0.51850694444146905</c:v>
                </c:pt>
                <c:pt idx="20275">
                  <c:v>0.51853009258775296</c:v>
                </c:pt>
                <c:pt idx="20276">
                  <c:v>0.51856481481081595</c:v>
                </c:pt>
                <c:pt idx="20277">
                  <c:v>0.51858796295709897</c:v>
                </c:pt>
                <c:pt idx="20278">
                  <c:v>0.51861111111065805</c:v>
                </c:pt>
                <c:pt idx="20279">
                  <c:v>0.51863425925694195</c:v>
                </c:pt>
                <c:pt idx="20280">
                  <c:v>0.51865740740322497</c:v>
                </c:pt>
                <c:pt idx="20281">
                  <c:v>0.51869212962628797</c:v>
                </c:pt>
                <c:pt idx="20282">
                  <c:v>0.51871527777257198</c:v>
                </c:pt>
                <c:pt idx="20283">
                  <c:v>0.518738425918855</c:v>
                </c:pt>
                <c:pt idx="20284">
                  <c:v>0.51876157407241397</c:v>
                </c:pt>
                <c:pt idx="20285">
                  <c:v>0.51878472221869798</c:v>
                </c:pt>
                <c:pt idx="20286">
                  <c:v>0.51880787036498099</c:v>
                </c:pt>
                <c:pt idx="20287">
                  <c:v>0.51884259258804399</c:v>
                </c:pt>
                <c:pt idx="20288">
                  <c:v>0.51886574073432701</c:v>
                </c:pt>
                <c:pt idx="20289">
                  <c:v>0.51888888888788598</c:v>
                </c:pt>
                <c:pt idx="20290">
                  <c:v>0.51891203703416999</c:v>
                </c:pt>
                <c:pt idx="20291">
                  <c:v>0.51893518518045301</c:v>
                </c:pt>
                <c:pt idx="20292">
                  <c:v>0.51895833332673702</c:v>
                </c:pt>
                <c:pt idx="20293">
                  <c:v>0.51899305554980002</c:v>
                </c:pt>
                <c:pt idx="20294">
                  <c:v>0.51901620370335899</c:v>
                </c:pt>
                <c:pt idx="20295">
                  <c:v>0.51903935184964201</c:v>
                </c:pt>
                <c:pt idx="20296">
                  <c:v>0.51906249999592502</c:v>
                </c:pt>
                <c:pt idx="20297">
                  <c:v>0.51908564814220903</c:v>
                </c:pt>
                <c:pt idx="20298">
                  <c:v>0.51912037036527203</c:v>
                </c:pt>
                <c:pt idx="20299">
                  <c:v>0.51914351851155505</c:v>
                </c:pt>
                <c:pt idx="20300">
                  <c:v>0.51916666666511502</c:v>
                </c:pt>
                <c:pt idx="20301">
                  <c:v>0.51918981481139803</c:v>
                </c:pt>
                <c:pt idx="20302">
                  <c:v>0.51921296295768105</c:v>
                </c:pt>
                <c:pt idx="20303">
                  <c:v>0.51923611110396395</c:v>
                </c:pt>
                <c:pt idx="20304">
                  <c:v>0.51927083332702795</c:v>
                </c:pt>
                <c:pt idx="20305">
                  <c:v>0.51929398148058703</c:v>
                </c:pt>
                <c:pt idx="20306">
                  <c:v>0.51931712962687004</c:v>
                </c:pt>
                <c:pt idx="20307">
                  <c:v>0.51934027777315395</c:v>
                </c:pt>
                <c:pt idx="20308">
                  <c:v>0.51937499999621595</c:v>
                </c:pt>
                <c:pt idx="20309">
                  <c:v>0.51939814814249996</c:v>
                </c:pt>
                <c:pt idx="20310">
                  <c:v>0.51942129629605904</c:v>
                </c:pt>
                <c:pt idx="20311">
                  <c:v>0.51944444444234195</c:v>
                </c:pt>
                <c:pt idx="20312">
                  <c:v>0.51946759258862596</c:v>
                </c:pt>
                <c:pt idx="20313">
                  <c:v>0.51949074073490897</c:v>
                </c:pt>
                <c:pt idx="20314">
                  <c:v>0.51951388888846795</c:v>
                </c:pt>
                <c:pt idx="20315">
                  <c:v>0.51954861110425599</c:v>
                </c:pt>
                <c:pt idx="20316">
                  <c:v>0.51957175925781496</c:v>
                </c:pt>
                <c:pt idx="20317">
                  <c:v>0.51959490740409797</c:v>
                </c:pt>
                <c:pt idx="20318">
                  <c:v>0.51962962962716097</c:v>
                </c:pt>
                <c:pt idx="20319">
                  <c:v>0.51965277777344498</c:v>
                </c:pt>
                <c:pt idx="20320">
                  <c:v>0.519675925919728</c:v>
                </c:pt>
                <c:pt idx="20321">
                  <c:v>0.51969907407328697</c:v>
                </c:pt>
                <c:pt idx="20322">
                  <c:v>0.51972222221957098</c:v>
                </c:pt>
                <c:pt idx="20323">
                  <c:v>0.519745370365854</c:v>
                </c:pt>
                <c:pt idx="20324">
                  <c:v>0.519780092588917</c:v>
                </c:pt>
                <c:pt idx="20325">
                  <c:v>0.51980324073520001</c:v>
                </c:pt>
                <c:pt idx="20326">
                  <c:v>0.51982638888875898</c:v>
                </c:pt>
                <c:pt idx="20327">
                  <c:v>0.519849537035043</c:v>
                </c:pt>
                <c:pt idx="20328">
                  <c:v>0.51987268518132601</c:v>
                </c:pt>
                <c:pt idx="20329">
                  <c:v>0.51989583332761002</c:v>
                </c:pt>
                <c:pt idx="20330">
                  <c:v>0.51993055555067302</c:v>
                </c:pt>
                <c:pt idx="20331">
                  <c:v>0.51995370369695604</c:v>
                </c:pt>
                <c:pt idx="20332">
                  <c:v>0.51997685185051501</c:v>
                </c:pt>
                <c:pt idx="20333">
                  <c:v>0.51999999999679902</c:v>
                </c:pt>
                <c:pt idx="20334">
                  <c:v>0.52003472221986202</c:v>
                </c:pt>
                <c:pt idx="20335">
                  <c:v>0.52005787036614504</c:v>
                </c:pt>
                <c:pt idx="20336">
                  <c:v>0.52008101851242805</c:v>
                </c:pt>
                <c:pt idx="20337">
                  <c:v>0.52010416666598802</c:v>
                </c:pt>
                <c:pt idx="20338">
                  <c:v>0.52012731481227104</c:v>
                </c:pt>
                <c:pt idx="20339">
                  <c:v>0.52015046295855405</c:v>
                </c:pt>
                <c:pt idx="20340">
                  <c:v>0.52018518518161705</c:v>
                </c:pt>
                <c:pt idx="20341">
                  <c:v>0.52020833332790095</c:v>
                </c:pt>
                <c:pt idx="20342">
                  <c:v>0.52023148148146003</c:v>
                </c:pt>
                <c:pt idx="20343">
                  <c:v>0.52025462962774305</c:v>
                </c:pt>
                <c:pt idx="20344">
                  <c:v>0.52027777777402695</c:v>
                </c:pt>
                <c:pt idx="20345">
                  <c:v>0.52031249999708895</c:v>
                </c:pt>
                <c:pt idx="20346">
                  <c:v>0.52033564814337296</c:v>
                </c:pt>
                <c:pt idx="20347">
                  <c:v>0.52035879628965598</c:v>
                </c:pt>
                <c:pt idx="20348">
                  <c:v>0.52038194444321595</c:v>
                </c:pt>
                <c:pt idx="20349">
                  <c:v>0.52040509258949896</c:v>
                </c:pt>
                <c:pt idx="20350">
                  <c:v>0.52043981481256196</c:v>
                </c:pt>
                <c:pt idx="20351">
                  <c:v>0.52046296295884498</c:v>
                </c:pt>
                <c:pt idx="20352">
                  <c:v>0.52048611110512899</c:v>
                </c:pt>
                <c:pt idx="20353">
                  <c:v>0.52050925925868796</c:v>
                </c:pt>
                <c:pt idx="20354">
                  <c:v>0.52053240740497098</c:v>
                </c:pt>
                <c:pt idx="20355">
                  <c:v>0.52055555555125499</c:v>
                </c:pt>
                <c:pt idx="20356">
                  <c:v>0.52059027777431799</c:v>
                </c:pt>
                <c:pt idx="20357">
                  <c:v>0.520613425920601</c:v>
                </c:pt>
                <c:pt idx="20358">
                  <c:v>0.52063657407415997</c:v>
                </c:pt>
                <c:pt idx="20359">
                  <c:v>0.52065972222044399</c:v>
                </c:pt>
                <c:pt idx="20360">
                  <c:v>0.520682870366727</c:v>
                </c:pt>
                <c:pt idx="20361">
                  <c:v>0.52071759258979</c:v>
                </c:pt>
                <c:pt idx="20362">
                  <c:v>0.52074074073607302</c:v>
                </c:pt>
                <c:pt idx="20363">
                  <c:v>0.52076388888235603</c:v>
                </c:pt>
                <c:pt idx="20364">
                  <c:v>0.520787037035916</c:v>
                </c:pt>
                <c:pt idx="20365">
                  <c:v>0.52081018518219901</c:v>
                </c:pt>
                <c:pt idx="20366">
                  <c:v>0.52084490740526201</c:v>
                </c:pt>
                <c:pt idx="20367">
                  <c:v>0.52086805555154603</c:v>
                </c:pt>
                <c:pt idx="20368">
                  <c:v>0.52089120369782904</c:v>
                </c:pt>
                <c:pt idx="20369">
                  <c:v>0.52091435185138801</c:v>
                </c:pt>
                <c:pt idx="20370">
                  <c:v>0.52093749999767203</c:v>
                </c:pt>
                <c:pt idx="20371">
                  <c:v>0.52097222222073503</c:v>
                </c:pt>
                <c:pt idx="20372">
                  <c:v>0.52099537036701804</c:v>
                </c:pt>
                <c:pt idx="20373">
                  <c:v>0.52101851851330105</c:v>
                </c:pt>
                <c:pt idx="20374">
                  <c:v>0.52104166665958496</c:v>
                </c:pt>
                <c:pt idx="20375">
                  <c:v>0.52106481481314404</c:v>
                </c:pt>
                <c:pt idx="20376">
                  <c:v>0.52109953703620704</c:v>
                </c:pt>
                <c:pt idx="20377">
                  <c:v>0.52112268518249005</c:v>
                </c:pt>
                <c:pt idx="20378">
                  <c:v>0.52114583332877396</c:v>
                </c:pt>
                <c:pt idx="20379">
                  <c:v>0.52116898147505697</c:v>
                </c:pt>
                <c:pt idx="20380">
                  <c:v>0.52119212962861605</c:v>
                </c:pt>
                <c:pt idx="20381">
                  <c:v>0.52121527777489995</c:v>
                </c:pt>
                <c:pt idx="20382">
                  <c:v>0.52124999999796295</c:v>
                </c:pt>
                <c:pt idx="20383">
                  <c:v>0.52127314814424597</c:v>
                </c:pt>
                <c:pt idx="20384">
                  <c:v>0.52129629629052998</c:v>
                </c:pt>
                <c:pt idx="20385">
                  <c:v>0.52131944444408895</c:v>
                </c:pt>
                <c:pt idx="20386">
                  <c:v>0.52134259259037197</c:v>
                </c:pt>
                <c:pt idx="20387">
                  <c:v>0.52136574073665498</c:v>
                </c:pt>
                <c:pt idx="20388">
                  <c:v>0.52140046295971798</c:v>
                </c:pt>
                <c:pt idx="20389">
                  <c:v>0.52142361110600199</c:v>
                </c:pt>
                <c:pt idx="20390">
                  <c:v>0.52144675925228501</c:v>
                </c:pt>
                <c:pt idx="20391">
                  <c:v>0.52146990740584398</c:v>
                </c:pt>
                <c:pt idx="20392">
                  <c:v>0.52149305555212799</c:v>
                </c:pt>
                <c:pt idx="20393">
                  <c:v>0.52152777777519099</c:v>
                </c:pt>
                <c:pt idx="20394">
                  <c:v>0.52155092592147401</c:v>
                </c:pt>
                <c:pt idx="20395">
                  <c:v>0.52157407406775702</c:v>
                </c:pt>
                <c:pt idx="20396">
                  <c:v>0.52159722222131699</c:v>
                </c:pt>
                <c:pt idx="20397">
                  <c:v>0.52162037036760001</c:v>
                </c:pt>
                <c:pt idx="20398">
                  <c:v>0.52165509259066301</c:v>
                </c:pt>
                <c:pt idx="20399">
                  <c:v>0.52167824073694602</c:v>
                </c:pt>
                <c:pt idx="20400">
                  <c:v>0.52170138888323003</c:v>
                </c:pt>
                <c:pt idx="20401">
                  <c:v>0.521724537036789</c:v>
                </c:pt>
                <c:pt idx="20402">
                  <c:v>0.52174768518307302</c:v>
                </c:pt>
                <c:pt idx="20403">
                  <c:v>0.52178240740613602</c:v>
                </c:pt>
                <c:pt idx="20404">
                  <c:v>0.52180555555241903</c:v>
                </c:pt>
                <c:pt idx="20405">
                  <c:v>0.52182870369870205</c:v>
                </c:pt>
                <c:pt idx="20406">
                  <c:v>0.52185185184498595</c:v>
                </c:pt>
                <c:pt idx="20407">
                  <c:v>0.52187499999854503</c:v>
                </c:pt>
                <c:pt idx="20408">
                  <c:v>0.52189814814482804</c:v>
                </c:pt>
                <c:pt idx="20409">
                  <c:v>0.52193287036789104</c:v>
                </c:pt>
                <c:pt idx="20410">
                  <c:v>0.52195601851417495</c:v>
                </c:pt>
                <c:pt idx="20411">
                  <c:v>0.52197916666045796</c:v>
                </c:pt>
                <c:pt idx="20412">
                  <c:v>0.52200231481401704</c:v>
                </c:pt>
                <c:pt idx="20413">
                  <c:v>0.52202546296030095</c:v>
                </c:pt>
                <c:pt idx="20414">
                  <c:v>0.52206018518336295</c:v>
                </c:pt>
                <c:pt idx="20415">
                  <c:v>0.52208333332964696</c:v>
                </c:pt>
                <c:pt idx="20416">
                  <c:v>0.52210648147592997</c:v>
                </c:pt>
                <c:pt idx="20417">
                  <c:v>0.52212962962949006</c:v>
                </c:pt>
                <c:pt idx="20418">
                  <c:v>0.52215277777577296</c:v>
                </c:pt>
                <c:pt idx="20419">
                  <c:v>0.52218749999883596</c:v>
                </c:pt>
                <c:pt idx="20420">
                  <c:v>0.52221064814511897</c:v>
                </c:pt>
                <c:pt idx="20421">
                  <c:v>0.52223379629140299</c:v>
                </c:pt>
                <c:pt idx="20422">
                  <c:v>0.522256944437686</c:v>
                </c:pt>
                <c:pt idx="20423">
                  <c:v>0.52228009259124497</c:v>
                </c:pt>
                <c:pt idx="20424">
                  <c:v>0.52231481481430797</c:v>
                </c:pt>
                <c:pt idx="20425">
                  <c:v>0.52233796296059198</c:v>
                </c:pt>
                <c:pt idx="20426">
                  <c:v>0.522361111106875</c:v>
                </c:pt>
                <c:pt idx="20427">
                  <c:v>0.52238425925315801</c:v>
                </c:pt>
                <c:pt idx="20428">
                  <c:v>0.52240740740671798</c:v>
                </c:pt>
                <c:pt idx="20429">
                  <c:v>0.52244212962250502</c:v>
                </c:pt>
                <c:pt idx="20430">
                  <c:v>0.522465277776064</c:v>
                </c:pt>
                <c:pt idx="20431">
                  <c:v>0.52248842592234701</c:v>
                </c:pt>
                <c:pt idx="20432">
                  <c:v>0.52251157406863102</c:v>
                </c:pt>
                <c:pt idx="20433">
                  <c:v>0.52253472222219</c:v>
                </c:pt>
                <c:pt idx="20434">
                  <c:v>0.52256944443797704</c:v>
                </c:pt>
                <c:pt idx="20435">
                  <c:v>0.52259259259153601</c:v>
                </c:pt>
                <c:pt idx="20436">
                  <c:v>0.52261574073782002</c:v>
                </c:pt>
                <c:pt idx="20437">
                  <c:v>0.52263888888410304</c:v>
                </c:pt>
                <c:pt idx="20438">
                  <c:v>0.52266203703038605</c:v>
                </c:pt>
                <c:pt idx="20439">
                  <c:v>0.52268518518394602</c:v>
                </c:pt>
                <c:pt idx="20440">
                  <c:v>0.52271990740700902</c:v>
                </c:pt>
                <c:pt idx="20441">
                  <c:v>0.52274305555329204</c:v>
                </c:pt>
                <c:pt idx="20442">
                  <c:v>0.52276620369957505</c:v>
                </c:pt>
                <c:pt idx="20443">
                  <c:v>0.52278935184585895</c:v>
                </c:pt>
                <c:pt idx="20444">
                  <c:v>0.52281249999941803</c:v>
                </c:pt>
                <c:pt idx="20445">
                  <c:v>0.52284722221520497</c:v>
                </c:pt>
                <c:pt idx="20446">
                  <c:v>0.52287037036876405</c:v>
                </c:pt>
                <c:pt idx="20447">
                  <c:v>0.52289351851504795</c:v>
                </c:pt>
                <c:pt idx="20448">
                  <c:v>0.52291666666133096</c:v>
                </c:pt>
                <c:pt idx="20449">
                  <c:v>0.52293981481489005</c:v>
                </c:pt>
                <c:pt idx="20450">
                  <c:v>0.52296296296117395</c:v>
                </c:pt>
                <c:pt idx="20451">
                  <c:v>0.52299768518423695</c:v>
                </c:pt>
                <c:pt idx="20452">
                  <c:v>0.52302083333051996</c:v>
                </c:pt>
                <c:pt idx="20453">
                  <c:v>0.52304398147680298</c:v>
                </c:pt>
                <c:pt idx="20454">
                  <c:v>0.52306712962308699</c:v>
                </c:pt>
                <c:pt idx="20455">
                  <c:v>0.52309027777664596</c:v>
                </c:pt>
                <c:pt idx="20456">
                  <c:v>0.52312499999970896</c:v>
                </c:pt>
                <c:pt idx="20457">
                  <c:v>0.52314814814599198</c:v>
                </c:pt>
                <c:pt idx="20458">
                  <c:v>0.52317129629227599</c:v>
                </c:pt>
                <c:pt idx="20459">
                  <c:v>0.523194444438559</c:v>
                </c:pt>
                <c:pt idx="20460">
                  <c:v>0.52321759259211797</c:v>
                </c:pt>
                <c:pt idx="20461">
                  <c:v>0.52325231480790502</c:v>
                </c:pt>
                <c:pt idx="20462">
                  <c:v>0.52327546296146499</c:v>
                </c:pt>
                <c:pt idx="20463">
                  <c:v>0.523298611107748</c:v>
                </c:pt>
                <c:pt idx="20464">
                  <c:v>0.52332175925403102</c:v>
                </c:pt>
                <c:pt idx="20465">
                  <c:v>0.52334490740031503</c:v>
                </c:pt>
                <c:pt idx="20466">
                  <c:v>0.52337962962337803</c:v>
                </c:pt>
                <c:pt idx="20467">
                  <c:v>0.523402777776937</c:v>
                </c:pt>
                <c:pt idx="20468">
                  <c:v>0.52342592592322001</c:v>
                </c:pt>
                <c:pt idx="20469">
                  <c:v>0.52344907406950403</c:v>
                </c:pt>
                <c:pt idx="20470">
                  <c:v>0.52347222221578704</c:v>
                </c:pt>
                <c:pt idx="20471">
                  <c:v>0.52350694443885004</c:v>
                </c:pt>
                <c:pt idx="20472">
                  <c:v>0.52353009259240901</c:v>
                </c:pt>
                <c:pt idx="20473">
                  <c:v>0.52355324073869303</c:v>
                </c:pt>
                <c:pt idx="20474">
                  <c:v>0.52357638888497604</c:v>
                </c:pt>
                <c:pt idx="20475">
                  <c:v>0.52359953703125905</c:v>
                </c:pt>
                <c:pt idx="20476">
                  <c:v>0.52362268518481903</c:v>
                </c:pt>
                <c:pt idx="20477">
                  <c:v>0.52365740740060596</c:v>
                </c:pt>
                <c:pt idx="20478">
                  <c:v>0.52368055555416504</c:v>
                </c:pt>
                <c:pt idx="20479">
                  <c:v>0.52370370370044805</c:v>
                </c:pt>
                <c:pt idx="20480">
                  <c:v>0.52372685184673196</c:v>
                </c:pt>
                <c:pt idx="20481">
                  <c:v>0.52374999999301497</c:v>
                </c:pt>
                <c:pt idx="20482">
                  <c:v>0.52378472221607797</c:v>
                </c:pt>
                <c:pt idx="20483">
                  <c:v>0.52380787036963705</c:v>
                </c:pt>
                <c:pt idx="20484">
                  <c:v>0.52383101851592095</c:v>
                </c:pt>
                <c:pt idx="20485">
                  <c:v>0.52385416666220397</c:v>
                </c:pt>
                <c:pt idx="20486">
                  <c:v>0.52388888888526697</c:v>
                </c:pt>
                <c:pt idx="20487">
                  <c:v>0.52391203703154998</c:v>
                </c:pt>
                <c:pt idx="20488">
                  <c:v>0.52393518518510995</c:v>
                </c:pt>
                <c:pt idx="20489">
                  <c:v>0.52395833333139297</c:v>
                </c:pt>
                <c:pt idx="20490">
                  <c:v>0.52398148147767598</c:v>
                </c:pt>
                <c:pt idx="20491">
                  <c:v>0.52401620370073898</c:v>
                </c:pt>
                <c:pt idx="20492">
                  <c:v>0.52403935184702299</c:v>
                </c:pt>
                <c:pt idx="20493">
                  <c:v>0.52406249999330601</c:v>
                </c:pt>
                <c:pt idx="20494">
                  <c:v>0.52408564814686498</c:v>
                </c:pt>
                <c:pt idx="20495">
                  <c:v>0.52410879629314899</c:v>
                </c:pt>
                <c:pt idx="20496">
                  <c:v>0.52413194443943201</c:v>
                </c:pt>
                <c:pt idx="20497">
                  <c:v>0.52416666666249501</c:v>
                </c:pt>
                <c:pt idx="20498">
                  <c:v>0.52418981480877902</c:v>
                </c:pt>
                <c:pt idx="20499">
                  <c:v>0.52421296296233799</c:v>
                </c:pt>
                <c:pt idx="20500">
                  <c:v>0.52423611110862101</c:v>
                </c:pt>
                <c:pt idx="20501">
                  <c:v>0.52425925925490502</c:v>
                </c:pt>
                <c:pt idx="20502">
                  <c:v>0.52429398147796702</c:v>
                </c:pt>
                <c:pt idx="20503">
                  <c:v>0.52431712962425103</c:v>
                </c:pt>
                <c:pt idx="20504">
                  <c:v>0.52434027777781</c:v>
                </c:pt>
                <c:pt idx="20505">
                  <c:v>0.52436342592409302</c:v>
                </c:pt>
                <c:pt idx="20506">
                  <c:v>0.52438657407037703</c:v>
                </c:pt>
                <c:pt idx="20507">
                  <c:v>0.52440972221666005</c:v>
                </c:pt>
                <c:pt idx="20508">
                  <c:v>0.52444444443972305</c:v>
                </c:pt>
                <c:pt idx="20509">
                  <c:v>0.52446759258600595</c:v>
                </c:pt>
                <c:pt idx="20510">
                  <c:v>0.52449074073956603</c:v>
                </c:pt>
                <c:pt idx="20511">
                  <c:v>0.52451388888584904</c:v>
                </c:pt>
                <c:pt idx="20512">
                  <c:v>0.52453703703213195</c:v>
                </c:pt>
                <c:pt idx="20513">
                  <c:v>0.52457175925519595</c:v>
                </c:pt>
                <c:pt idx="20514">
                  <c:v>0.52459490740147896</c:v>
                </c:pt>
                <c:pt idx="20515">
                  <c:v>0.52461805555503804</c:v>
                </c:pt>
                <c:pt idx="20516">
                  <c:v>0.52464120370132195</c:v>
                </c:pt>
                <c:pt idx="20517">
                  <c:v>0.52466435184760496</c:v>
                </c:pt>
                <c:pt idx="20518">
                  <c:v>0.52468749999388797</c:v>
                </c:pt>
                <c:pt idx="20519">
                  <c:v>0.52472222221695097</c:v>
                </c:pt>
                <c:pt idx="20520">
                  <c:v>0.52474537036323499</c:v>
                </c:pt>
                <c:pt idx="20521">
                  <c:v>0.52476851851679396</c:v>
                </c:pt>
                <c:pt idx="20522">
                  <c:v>0.52479166666307797</c:v>
                </c:pt>
                <c:pt idx="20523">
                  <c:v>0.52481481480936099</c:v>
                </c:pt>
                <c:pt idx="20524">
                  <c:v>0.52484953703242399</c:v>
                </c:pt>
                <c:pt idx="20525">
                  <c:v>0.524872685178707</c:v>
                </c:pt>
                <c:pt idx="20526">
                  <c:v>0.52489583333226597</c:v>
                </c:pt>
                <c:pt idx="20527">
                  <c:v>0.52491898147854998</c:v>
                </c:pt>
                <c:pt idx="20528">
                  <c:v>0.52495370370161198</c:v>
                </c:pt>
                <c:pt idx="20529">
                  <c:v>0.524976851847896</c:v>
                </c:pt>
                <c:pt idx="20530">
                  <c:v>0.52499999999417901</c:v>
                </c:pt>
                <c:pt idx="20531">
                  <c:v>0.52502314814773798</c:v>
                </c:pt>
                <c:pt idx="20532">
                  <c:v>0.525046296294022</c:v>
                </c:pt>
                <c:pt idx="20533">
                  <c:v>0.525081018517085</c:v>
                </c:pt>
                <c:pt idx="20534">
                  <c:v>0.52510416666336801</c:v>
                </c:pt>
                <c:pt idx="20535">
                  <c:v>0.52512731480965202</c:v>
                </c:pt>
                <c:pt idx="20536">
                  <c:v>0.52515046295593504</c:v>
                </c:pt>
                <c:pt idx="20537">
                  <c:v>0.52517361110949401</c:v>
                </c:pt>
                <c:pt idx="20538">
                  <c:v>0.52519675925577802</c:v>
                </c:pt>
                <c:pt idx="20539">
                  <c:v>0.52523148147884102</c:v>
                </c:pt>
                <c:pt idx="20540">
                  <c:v>0.52525462962512404</c:v>
                </c:pt>
                <c:pt idx="20541">
                  <c:v>0.52527777777140705</c:v>
                </c:pt>
                <c:pt idx="20542">
                  <c:v>0.52530092592496602</c:v>
                </c:pt>
                <c:pt idx="20543">
                  <c:v>0.52532407407125004</c:v>
                </c:pt>
                <c:pt idx="20544">
                  <c:v>0.52535879629431304</c:v>
                </c:pt>
                <c:pt idx="20545">
                  <c:v>0.52538194444059605</c:v>
                </c:pt>
                <c:pt idx="20546">
                  <c:v>0.52540509258687995</c:v>
                </c:pt>
                <c:pt idx="20547">
                  <c:v>0.52542824074043903</c:v>
                </c:pt>
                <c:pt idx="20548">
                  <c:v>0.52545138888672205</c:v>
                </c:pt>
                <c:pt idx="20549">
                  <c:v>0.52547453703300595</c:v>
                </c:pt>
                <c:pt idx="20550">
                  <c:v>0.52550925925606895</c:v>
                </c:pt>
                <c:pt idx="20551">
                  <c:v>0.52553240740235196</c:v>
                </c:pt>
                <c:pt idx="20552">
                  <c:v>0.52555555554863498</c:v>
                </c:pt>
                <c:pt idx="20553">
                  <c:v>0.52557870370219495</c:v>
                </c:pt>
                <c:pt idx="20554">
                  <c:v>0.52560185184847796</c:v>
                </c:pt>
                <c:pt idx="20555">
                  <c:v>0.52563657407154096</c:v>
                </c:pt>
                <c:pt idx="20556">
                  <c:v>0.52565972221782398</c:v>
                </c:pt>
                <c:pt idx="20557">
                  <c:v>0.52568287036410799</c:v>
                </c:pt>
                <c:pt idx="20558">
                  <c:v>0.52570601851766696</c:v>
                </c:pt>
                <c:pt idx="20559">
                  <c:v>0.52572916666394998</c:v>
                </c:pt>
                <c:pt idx="20560">
                  <c:v>0.52576388888701298</c:v>
                </c:pt>
                <c:pt idx="20561">
                  <c:v>0.52578703703329699</c:v>
                </c:pt>
                <c:pt idx="20562">
                  <c:v>0.52581018517958</c:v>
                </c:pt>
                <c:pt idx="20563">
                  <c:v>0.52583333333313897</c:v>
                </c:pt>
                <c:pt idx="20564">
                  <c:v>0.52585648147942299</c:v>
                </c:pt>
                <c:pt idx="20565">
                  <c:v>0.52589120370248599</c:v>
                </c:pt>
                <c:pt idx="20566">
                  <c:v>0.525914351848769</c:v>
                </c:pt>
                <c:pt idx="20567">
                  <c:v>0.52593749999505202</c:v>
                </c:pt>
                <c:pt idx="20568">
                  <c:v>0.52596064814133603</c:v>
                </c:pt>
                <c:pt idx="20569">
                  <c:v>0.525983796294895</c:v>
                </c:pt>
                <c:pt idx="20570">
                  <c:v>0.526018518517958</c:v>
                </c:pt>
                <c:pt idx="20571">
                  <c:v>0.52604166666424101</c:v>
                </c:pt>
                <c:pt idx="20572">
                  <c:v>0.52606481481052503</c:v>
                </c:pt>
                <c:pt idx="20573">
                  <c:v>0.52608796295680804</c:v>
                </c:pt>
                <c:pt idx="20574">
                  <c:v>0.52611111111036701</c:v>
                </c:pt>
                <c:pt idx="20575">
                  <c:v>0.52614583332615505</c:v>
                </c:pt>
                <c:pt idx="20576">
                  <c:v>0.52616898147971403</c:v>
                </c:pt>
                <c:pt idx="20577">
                  <c:v>0.52619212962599704</c:v>
                </c:pt>
                <c:pt idx="20578">
                  <c:v>0.52621527777228005</c:v>
                </c:pt>
                <c:pt idx="20579">
                  <c:v>0.52623842592584003</c:v>
                </c:pt>
                <c:pt idx="20580">
                  <c:v>0.52627314814162696</c:v>
                </c:pt>
                <c:pt idx="20581">
                  <c:v>0.52629629629518604</c:v>
                </c:pt>
                <c:pt idx="20582">
                  <c:v>0.52631944444146905</c:v>
                </c:pt>
                <c:pt idx="20583">
                  <c:v>0.52634259258775296</c:v>
                </c:pt>
                <c:pt idx="20584">
                  <c:v>0.52636574073403597</c:v>
                </c:pt>
                <c:pt idx="20585">
                  <c:v>0.52644675925694195</c:v>
                </c:pt>
                <c:pt idx="20586">
                  <c:v>0.52648148148000495</c:v>
                </c:pt>
                <c:pt idx="20587">
                  <c:v>0.52650462962628797</c:v>
                </c:pt>
                <c:pt idx="20588">
                  <c:v>0.52652777777257098</c:v>
                </c:pt>
                <c:pt idx="20589">
                  <c:v>0.526550925918855</c:v>
                </c:pt>
                <c:pt idx="20590">
                  <c:v>0.52657407407241397</c:v>
                </c:pt>
                <c:pt idx="20591">
                  <c:v>0.52660879629547697</c:v>
                </c:pt>
                <c:pt idx="20592">
                  <c:v>0.52663194444175998</c:v>
                </c:pt>
                <c:pt idx="20593">
                  <c:v>0.52665509258804399</c:v>
                </c:pt>
                <c:pt idx="20594">
                  <c:v>0.52667824073432701</c:v>
                </c:pt>
                <c:pt idx="20595">
                  <c:v>0.52670138888788598</c:v>
                </c:pt>
                <c:pt idx="20596">
                  <c:v>0.52673611111094898</c:v>
                </c:pt>
                <c:pt idx="20597">
                  <c:v>0.52675925925723299</c:v>
                </c:pt>
                <c:pt idx="20598">
                  <c:v>0.52678240740351601</c:v>
                </c:pt>
                <c:pt idx="20599">
                  <c:v>0.52680555554980002</c:v>
                </c:pt>
                <c:pt idx="20600">
                  <c:v>0.52682870370335899</c:v>
                </c:pt>
                <c:pt idx="20601">
                  <c:v>0.52685185184964201</c:v>
                </c:pt>
                <c:pt idx="20602">
                  <c:v>0.52688657407270501</c:v>
                </c:pt>
                <c:pt idx="20603">
                  <c:v>0.52690972221898902</c:v>
                </c:pt>
                <c:pt idx="20604">
                  <c:v>0.52693287036527203</c:v>
                </c:pt>
                <c:pt idx="20605">
                  <c:v>0.52695601851155505</c:v>
                </c:pt>
                <c:pt idx="20606">
                  <c:v>0.52699074073461805</c:v>
                </c:pt>
                <c:pt idx="20607">
                  <c:v>0.52701388888817802</c:v>
                </c:pt>
                <c:pt idx="20608">
                  <c:v>0.52703703703446103</c:v>
                </c:pt>
                <c:pt idx="20609">
                  <c:v>0.52706018518074405</c:v>
                </c:pt>
                <c:pt idx="20610">
                  <c:v>0.52708333332702695</c:v>
                </c:pt>
                <c:pt idx="20611">
                  <c:v>0.52710648148058703</c:v>
                </c:pt>
                <c:pt idx="20612">
                  <c:v>0.52714120370365003</c:v>
                </c:pt>
                <c:pt idx="20613">
                  <c:v>0.52716435184993304</c:v>
                </c:pt>
                <c:pt idx="20614">
                  <c:v>0.52718749999621595</c:v>
                </c:pt>
                <c:pt idx="20615">
                  <c:v>0.52721064814249996</c:v>
                </c:pt>
                <c:pt idx="20616">
                  <c:v>0.52724537036556296</c:v>
                </c:pt>
                <c:pt idx="20617">
                  <c:v>0.52726851851184597</c:v>
                </c:pt>
                <c:pt idx="20618">
                  <c:v>0.52729166666540594</c:v>
                </c:pt>
                <c:pt idx="20619">
                  <c:v>0.52731481481168896</c:v>
                </c:pt>
                <c:pt idx="20620">
                  <c:v>0.52733796295797197</c:v>
                </c:pt>
                <c:pt idx="20621">
                  <c:v>0.52737268518103497</c:v>
                </c:pt>
                <c:pt idx="20622">
                  <c:v>0.52739583332731899</c:v>
                </c:pt>
                <c:pt idx="20623">
                  <c:v>0.52741898148087796</c:v>
                </c:pt>
                <c:pt idx="20624">
                  <c:v>0.52744212962716097</c:v>
                </c:pt>
                <c:pt idx="20625">
                  <c:v>0.52747685185022397</c:v>
                </c:pt>
                <c:pt idx="20626">
                  <c:v>0.52749999999650798</c:v>
                </c:pt>
                <c:pt idx="20627">
                  <c:v>0.527523148142791</c:v>
                </c:pt>
                <c:pt idx="20628">
                  <c:v>0.52754629629634997</c:v>
                </c:pt>
                <c:pt idx="20629">
                  <c:v>0.52756944444263298</c:v>
                </c:pt>
                <c:pt idx="20630">
                  <c:v>0.527592592588917</c:v>
                </c:pt>
                <c:pt idx="20631">
                  <c:v>0.52762731481198</c:v>
                </c:pt>
                <c:pt idx="20632">
                  <c:v>0.52765046295826301</c:v>
                </c:pt>
                <c:pt idx="20633">
                  <c:v>0.52767361110454702</c:v>
                </c:pt>
                <c:pt idx="20634">
                  <c:v>0.527696759258106</c:v>
                </c:pt>
                <c:pt idx="20635">
                  <c:v>0.527731481481169</c:v>
                </c:pt>
                <c:pt idx="20636">
                  <c:v>0.52775462962745201</c:v>
                </c:pt>
                <c:pt idx="20637">
                  <c:v>0.52777777777373602</c:v>
                </c:pt>
                <c:pt idx="20638">
                  <c:v>0.52780092592001904</c:v>
                </c:pt>
                <c:pt idx="20639">
                  <c:v>0.52782407407357801</c:v>
                </c:pt>
                <c:pt idx="20640">
                  <c:v>0.52785879628936505</c:v>
                </c:pt>
                <c:pt idx="20641">
                  <c:v>0.52788194444292502</c:v>
                </c:pt>
                <c:pt idx="20642">
                  <c:v>0.52790509258920804</c:v>
                </c:pt>
                <c:pt idx="20643">
                  <c:v>0.52792824073549105</c:v>
                </c:pt>
                <c:pt idx="20644">
                  <c:v>0.52795138888177495</c:v>
                </c:pt>
                <c:pt idx="20645">
                  <c:v>0.52797453703533404</c:v>
                </c:pt>
                <c:pt idx="20646">
                  <c:v>0.52800925925839703</c:v>
                </c:pt>
                <c:pt idx="20647">
                  <c:v>0.52803240740468005</c:v>
                </c:pt>
                <c:pt idx="20648">
                  <c:v>0.52805555555096395</c:v>
                </c:pt>
                <c:pt idx="20649">
                  <c:v>0.52807870369724697</c:v>
                </c:pt>
                <c:pt idx="20650">
                  <c:v>0.52810185185080605</c:v>
                </c:pt>
                <c:pt idx="20651">
                  <c:v>0.52813657407386905</c:v>
                </c:pt>
                <c:pt idx="20652">
                  <c:v>0.52815972222015295</c:v>
                </c:pt>
                <c:pt idx="20653">
                  <c:v>0.52818287036643596</c:v>
                </c:pt>
                <c:pt idx="20654">
                  <c:v>0.52820601851271898</c:v>
                </c:pt>
                <c:pt idx="20655">
                  <c:v>0.52822916666627895</c:v>
                </c:pt>
                <c:pt idx="20656">
                  <c:v>0.52826388888206499</c:v>
                </c:pt>
                <c:pt idx="20657">
                  <c:v>0.52828703703562496</c:v>
                </c:pt>
                <c:pt idx="20658">
                  <c:v>0.52831018518190798</c:v>
                </c:pt>
                <c:pt idx="20659">
                  <c:v>0.52833333332819199</c:v>
                </c:pt>
                <c:pt idx="20660">
                  <c:v>0.528356481474475</c:v>
                </c:pt>
                <c:pt idx="20661">
                  <c:v>0.528391203697538</c:v>
                </c:pt>
                <c:pt idx="20662">
                  <c:v>0.52841435185109698</c:v>
                </c:pt>
                <c:pt idx="20663">
                  <c:v>0.52843749999738099</c:v>
                </c:pt>
                <c:pt idx="20664">
                  <c:v>0.528460648143664</c:v>
                </c:pt>
                <c:pt idx="20665">
                  <c:v>0.52848379628994702</c:v>
                </c:pt>
                <c:pt idx="20666">
                  <c:v>0.52851851851301002</c:v>
                </c:pt>
                <c:pt idx="20667">
                  <c:v>0.52854166666656999</c:v>
                </c:pt>
                <c:pt idx="20668">
                  <c:v>0.528564814812853</c:v>
                </c:pt>
                <c:pt idx="20669">
                  <c:v>0.52858796295913602</c:v>
                </c:pt>
                <c:pt idx="20670">
                  <c:v>0.52861111110542003</c:v>
                </c:pt>
                <c:pt idx="20671">
                  <c:v>0.52864583332848303</c:v>
                </c:pt>
                <c:pt idx="20672">
                  <c:v>0.52866898147476604</c:v>
                </c:pt>
                <c:pt idx="20673">
                  <c:v>0.52869212962832501</c:v>
                </c:pt>
                <c:pt idx="20674">
                  <c:v>0.52871527777460903</c:v>
                </c:pt>
                <c:pt idx="20675">
                  <c:v>0.52873842592089204</c:v>
                </c:pt>
                <c:pt idx="20676">
                  <c:v>0.52877314814395504</c:v>
                </c:pt>
                <c:pt idx="20677">
                  <c:v>0.52879629629023805</c:v>
                </c:pt>
                <c:pt idx="20678">
                  <c:v>0.52881944444379803</c:v>
                </c:pt>
                <c:pt idx="20679">
                  <c:v>0.52884259259008104</c:v>
                </c:pt>
                <c:pt idx="20680">
                  <c:v>0.52886574073636405</c:v>
                </c:pt>
                <c:pt idx="20681">
                  <c:v>0.52888888888264796</c:v>
                </c:pt>
                <c:pt idx="20682">
                  <c:v>0.52892361110571096</c:v>
                </c:pt>
                <c:pt idx="20683">
                  <c:v>0.52894675925927004</c:v>
                </c:pt>
                <c:pt idx="20684">
                  <c:v>0.52896990740555305</c:v>
                </c:pt>
                <c:pt idx="20685">
                  <c:v>0.52899305555183695</c:v>
                </c:pt>
                <c:pt idx="20686">
                  <c:v>0.52901620369811997</c:v>
                </c:pt>
                <c:pt idx="20687">
                  <c:v>0.52905092592118297</c:v>
                </c:pt>
                <c:pt idx="20688">
                  <c:v>0.52907407406746598</c:v>
                </c:pt>
                <c:pt idx="20689">
                  <c:v>0.52909722222102595</c:v>
                </c:pt>
                <c:pt idx="20690">
                  <c:v>0.52912037036730897</c:v>
                </c:pt>
                <c:pt idx="20691">
                  <c:v>0.52914351851359298</c:v>
                </c:pt>
                <c:pt idx="20692">
                  <c:v>0.52917824073665498</c:v>
                </c:pt>
                <c:pt idx="20693">
                  <c:v>0.52920138888293899</c:v>
                </c:pt>
                <c:pt idx="20694">
                  <c:v>0.52922453703649797</c:v>
                </c:pt>
                <c:pt idx="20695">
                  <c:v>0.52924768518278098</c:v>
                </c:pt>
                <c:pt idx="20696">
                  <c:v>0.52927083332906499</c:v>
                </c:pt>
                <c:pt idx="20697">
                  <c:v>0.52929398147534801</c:v>
                </c:pt>
                <c:pt idx="20698">
                  <c:v>0.52932870369841101</c:v>
                </c:pt>
                <c:pt idx="20699">
                  <c:v>0.52935185184469502</c:v>
                </c:pt>
                <c:pt idx="20700">
                  <c:v>0.52937499999825399</c:v>
                </c:pt>
                <c:pt idx="20701">
                  <c:v>0.52939814814453701</c:v>
                </c:pt>
                <c:pt idx="20702">
                  <c:v>0.52942129629082102</c:v>
                </c:pt>
                <c:pt idx="20703">
                  <c:v>0.52944444444437999</c:v>
                </c:pt>
                <c:pt idx="20704">
                  <c:v>0.52947916666016703</c:v>
                </c:pt>
                <c:pt idx="20705">
                  <c:v>0.529502314813726</c:v>
                </c:pt>
                <c:pt idx="20706">
                  <c:v>0.52952546296001002</c:v>
                </c:pt>
                <c:pt idx="20707">
                  <c:v>0.52954861110629303</c:v>
                </c:pt>
                <c:pt idx="20708">
                  <c:v>0.52957175925257605</c:v>
                </c:pt>
                <c:pt idx="20709">
                  <c:v>0.52960648147563905</c:v>
                </c:pt>
                <c:pt idx="20710">
                  <c:v>0.52962962962919902</c:v>
                </c:pt>
                <c:pt idx="20711">
                  <c:v>0.52965277777548203</c:v>
                </c:pt>
                <c:pt idx="20712">
                  <c:v>0.52967592592176505</c:v>
                </c:pt>
                <c:pt idx="20713">
                  <c:v>0.52969907406804895</c:v>
                </c:pt>
                <c:pt idx="20714">
                  <c:v>0.52973379629111195</c:v>
                </c:pt>
                <c:pt idx="20715">
                  <c:v>0.52975694443739496</c:v>
                </c:pt>
                <c:pt idx="20716">
                  <c:v>0.52978009259095404</c:v>
                </c:pt>
                <c:pt idx="20717">
                  <c:v>0.52980324073723695</c:v>
                </c:pt>
                <c:pt idx="20718">
                  <c:v>0.52982638888352096</c:v>
                </c:pt>
                <c:pt idx="20719">
                  <c:v>0.52986111110658396</c:v>
                </c:pt>
                <c:pt idx="20720">
                  <c:v>0.52988425925286697</c:v>
                </c:pt>
                <c:pt idx="20721">
                  <c:v>0.52990740740642694</c:v>
                </c:pt>
                <c:pt idx="20722">
                  <c:v>0.52993055555270996</c:v>
                </c:pt>
                <c:pt idx="20723">
                  <c:v>0.52995370369899297</c:v>
                </c:pt>
                <c:pt idx="20724">
                  <c:v>0.52997685184527699</c:v>
                </c:pt>
                <c:pt idx="20725">
                  <c:v>0.53001157406833999</c:v>
                </c:pt>
                <c:pt idx="20726">
                  <c:v>0.53003472222189896</c:v>
                </c:pt>
                <c:pt idx="20727">
                  <c:v>0.53005787036818197</c:v>
                </c:pt>
                <c:pt idx="20728">
                  <c:v>0.53008101851446598</c:v>
                </c:pt>
                <c:pt idx="20729">
                  <c:v>0.530104166660749</c:v>
                </c:pt>
                <c:pt idx="20730">
                  <c:v>0.530138888883812</c:v>
                </c:pt>
                <c:pt idx="20731">
                  <c:v>0.53016203703009501</c:v>
                </c:pt>
                <c:pt idx="20732">
                  <c:v>0.53018518518365398</c:v>
                </c:pt>
                <c:pt idx="20733">
                  <c:v>0.530208333329938</c:v>
                </c:pt>
                <c:pt idx="20734">
                  <c:v>0.53023148147622101</c:v>
                </c:pt>
                <c:pt idx="20735">
                  <c:v>0.53026620369928401</c:v>
                </c:pt>
                <c:pt idx="20736">
                  <c:v>0.53028935184556802</c:v>
                </c:pt>
                <c:pt idx="20737">
                  <c:v>0.530312499999127</c:v>
                </c:pt>
                <c:pt idx="20738">
                  <c:v>0.53033564814541001</c:v>
                </c:pt>
                <c:pt idx="20739">
                  <c:v>0.53035879629169402</c:v>
                </c:pt>
                <c:pt idx="20740">
                  <c:v>0.53038194443797704</c:v>
                </c:pt>
                <c:pt idx="20741">
                  <c:v>0.53041666666104004</c:v>
                </c:pt>
                <c:pt idx="20742">
                  <c:v>0.53043981481459901</c:v>
                </c:pt>
                <c:pt idx="20743">
                  <c:v>0.53046296296088302</c:v>
                </c:pt>
                <c:pt idx="20744">
                  <c:v>0.53048611110716604</c:v>
                </c:pt>
                <c:pt idx="20745">
                  <c:v>0.53050925925344905</c:v>
                </c:pt>
                <c:pt idx="20746">
                  <c:v>0.53054398147651205</c:v>
                </c:pt>
                <c:pt idx="20747">
                  <c:v>0.53056712962279495</c:v>
                </c:pt>
                <c:pt idx="20748">
                  <c:v>0.53059027777635503</c:v>
                </c:pt>
                <c:pt idx="20749">
                  <c:v>0.53061342592263805</c:v>
                </c:pt>
                <c:pt idx="20750">
                  <c:v>0.53063657406892195</c:v>
                </c:pt>
                <c:pt idx="20751">
                  <c:v>0.53067129629198495</c:v>
                </c:pt>
                <c:pt idx="20752">
                  <c:v>0.53069444443826796</c:v>
                </c:pt>
                <c:pt idx="20753">
                  <c:v>0.53071759259182705</c:v>
                </c:pt>
                <c:pt idx="20754">
                  <c:v>0.53074074073811095</c:v>
                </c:pt>
                <c:pt idx="20755">
                  <c:v>0.53076388888439396</c:v>
                </c:pt>
                <c:pt idx="20756">
                  <c:v>0.53079861110745696</c:v>
                </c:pt>
                <c:pt idx="20757">
                  <c:v>0.53082175925373998</c:v>
                </c:pt>
                <c:pt idx="20758">
                  <c:v>0.53084490740729995</c:v>
                </c:pt>
                <c:pt idx="20759">
                  <c:v>0.53086805555358296</c:v>
                </c:pt>
                <c:pt idx="20760">
                  <c:v>0.53089120369986698</c:v>
                </c:pt>
                <c:pt idx="20761">
                  <c:v>0.53092592592292898</c:v>
                </c:pt>
                <c:pt idx="20762">
                  <c:v>0.53094907406921299</c:v>
                </c:pt>
                <c:pt idx="20763">
                  <c:v>0.530972222215496</c:v>
                </c:pt>
                <c:pt idx="20764">
                  <c:v>0.53099537036905498</c:v>
                </c:pt>
                <c:pt idx="20765">
                  <c:v>0.53101851851533899</c:v>
                </c:pt>
                <c:pt idx="20766">
                  <c:v>0.531041666661622</c:v>
                </c:pt>
                <c:pt idx="20767">
                  <c:v>0.531076388884685</c:v>
                </c:pt>
                <c:pt idx="20768">
                  <c:v>0.53109953703096802</c:v>
                </c:pt>
                <c:pt idx="20769">
                  <c:v>0.53112268518452799</c:v>
                </c:pt>
                <c:pt idx="20770">
                  <c:v>0.531145833330811</c:v>
                </c:pt>
                <c:pt idx="20771">
                  <c:v>0.53116898147709402</c:v>
                </c:pt>
                <c:pt idx="20772">
                  <c:v>0.53120370370015701</c:v>
                </c:pt>
                <c:pt idx="20773">
                  <c:v>0.53122685184644103</c:v>
                </c:pt>
                <c:pt idx="20774">
                  <c:v>0.53125</c:v>
                </c:pt>
                <c:pt idx="20775">
                  <c:v>0.53127314814628301</c:v>
                </c:pt>
                <c:pt idx="20776">
                  <c:v>0.53129629629256703</c:v>
                </c:pt>
                <c:pt idx="20777">
                  <c:v>0.53133101851563003</c:v>
                </c:pt>
                <c:pt idx="20778">
                  <c:v>0.53135416666191304</c:v>
                </c:pt>
                <c:pt idx="20779">
                  <c:v>0.53137731480819606</c:v>
                </c:pt>
                <c:pt idx="20780">
                  <c:v>0.53140046296175603</c:v>
                </c:pt>
                <c:pt idx="20781">
                  <c:v>0.53142361110803904</c:v>
                </c:pt>
                <c:pt idx="20782">
                  <c:v>0.53145833333110204</c:v>
                </c:pt>
                <c:pt idx="20783">
                  <c:v>0.53148148147738505</c:v>
                </c:pt>
                <c:pt idx="20784">
                  <c:v>0.53150462962366896</c:v>
                </c:pt>
                <c:pt idx="20785">
                  <c:v>0.53152777777722804</c:v>
                </c:pt>
                <c:pt idx="20786">
                  <c:v>0.53155092592351105</c:v>
                </c:pt>
                <c:pt idx="20787">
                  <c:v>0.53158564814657405</c:v>
                </c:pt>
                <c:pt idx="20788">
                  <c:v>0.53160879629285795</c:v>
                </c:pt>
                <c:pt idx="20789">
                  <c:v>0.53163194443914097</c:v>
                </c:pt>
                <c:pt idx="20790">
                  <c:v>0.53165509258542498</c:v>
                </c:pt>
                <c:pt idx="20791">
                  <c:v>0.53167824073898395</c:v>
                </c:pt>
                <c:pt idx="20792">
                  <c:v>0.53170138888526697</c:v>
                </c:pt>
                <c:pt idx="20793">
                  <c:v>0.53173611110832997</c:v>
                </c:pt>
                <c:pt idx="20794">
                  <c:v>0.53175925925461398</c:v>
                </c:pt>
                <c:pt idx="20795">
                  <c:v>0.53178240740089699</c:v>
                </c:pt>
                <c:pt idx="20796">
                  <c:v>0.53180555555445597</c:v>
                </c:pt>
                <c:pt idx="20797">
                  <c:v>0.53182870370073898</c:v>
                </c:pt>
                <c:pt idx="20798">
                  <c:v>0.53186342592380198</c:v>
                </c:pt>
                <c:pt idx="20799">
                  <c:v>0.53188657407008599</c:v>
                </c:pt>
                <c:pt idx="20800">
                  <c:v>0.53190972221636901</c:v>
                </c:pt>
                <c:pt idx="20801">
                  <c:v>0.53193287036992798</c:v>
                </c:pt>
                <c:pt idx="20802">
                  <c:v>0.53195601851621199</c:v>
                </c:pt>
                <c:pt idx="20803">
                  <c:v>0.53197916666249501</c:v>
                </c:pt>
                <c:pt idx="20804">
                  <c:v>0.53201388888555801</c:v>
                </c:pt>
                <c:pt idx="20805">
                  <c:v>0.53203703703184202</c:v>
                </c:pt>
                <c:pt idx="20806">
                  <c:v>0.53206018517812503</c:v>
                </c:pt>
                <c:pt idx="20807">
                  <c:v>0.53208333333168401</c:v>
                </c:pt>
                <c:pt idx="20808">
                  <c:v>0.53210648147796702</c:v>
                </c:pt>
                <c:pt idx="20809">
                  <c:v>0.53214120370103102</c:v>
                </c:pt>
                <c:pt idx="20810">
                  <c:v>0.53216435184731403</c:v>
                </c:pt>
                <c:pt idx="20811">
                  <c:v>0.53218749999359705</c:v>
                </c:pt>
                <c:pt idx="20812">
                  <c:v>0.53221064814715602</c:v>
                </c:pt>
                <c:pt idx="20813">
                  <c:v>0.53224537037022002</c:v>
                </c:pt>
                <c:pt idx="20814">
                  <c:v>0.53226851851650303</c:v>
                </c:pt>
                <c:pt idx="20815">
                  <c:v>0.53229166666278604</c:v>
                </c:pt>
                <c:pt idx="20816">
                  <c:v>0.53231481480906895</c:v>
                </c:pt>
                <c:pt idx="20817">
                  <c:v>0.53233796296262903</c:v>
                </c:pt>
                <c:pt idx="20818">
                  <c:v>0.53236111110891204</c:v>
                </c:pt>
                <c:pt idx="20819">
                  <c:v>0.53239583333197504</c:v>
                </c:pt>
                <c:pt idx="20820">
                  <c:v>0.53241898147825795</c:v>
                </c:pt>
                <c:pt idx="20821">
                  <c:v>0.53244212962454196</c:v>
                </c:pt>
                <c:pt idx="20822">
                  <c:v>0.53246527777082497</c:v>
                </c:pt>
                <c:pt idx="20823">
                  <c:v>0.53248842592438395</c:v>
                </c:pt>
                <c:pt idx="20824">
                  <c:v>0.53252314814744695</c:v>
                </c:pt>
                <c:pt idx="20825">
                  <c:v>0.53254629629373096</c:v>
                </c:pt>
                <c:pt idx="20826">
                  <c:v>0.53256944444001397</c:v>
                </c:pt>
                <c:pt idx="20827">
                  <c:v>0.53259259258629799</c:v>
                </c:pt>
                <c:pt idx="20828">
                  <c:v>0.53261574073985696</c:v>
                </c:pt>
                <c:pt idx="20829">
                  <c:v>0.53265046296291996</c:v>
                </c:pt>
                <c:pt idx="20830">
                  <c:v>0.53267361110920297</c:v>
                </c:pt>
                <c:pt idx="20831">
                  <c:v>0.53269675925548698</c:v>
                </c:pt>
                <c:pt idx="20832">
                  <c:v>0.53271990740177</c:v>
                </c:pt>
                <c:pt idx="20833">
                  <c:v>0.53274305555532897</c:v>
                </c:pt>
                <c:pt idx="20834">
                  <c:v>0.53276620370161198</c:v>
                </c:pt>
                <c:pt idx="20835">
                  <c:v>0.53280092592467598</c:v>
                </c:pt>
                <c:pt idx="20836">
                  <c:v>0.532824074070959</c:v>
                </c:pt>
                <c:pt idx="20837">
                  <c:v>0.53284722221724201</c:v>
                </c:pt>
                <c:pt idx="20838">
                  <c:v>0.53287037036352602</c:v>
                </c:pt>
                <c:pt idx="20839">
                  <c:v>0.53290509258658902</c:v>
                </c:pt>
                <c:pt idx="20840">
                  <c:v>0.532928240740148</c:v>
                </c:pt>
                <c:pt idx="20841">
                  <c:v>0.53295138888643101</c:v>
                </c:pt>
                <c:pt idx="20842">
                  <c:v>0.53297453703271502</c:v>
                </c:pt>
                <c:pt idx="20843">
                  <c:v>0.53299768517899804</c:v>
                </c:pt>
                <c:pt idx="20844">
                  <c:v>0.53303240740206104</c:v>
                </c:pt>
                <c:pt idx="20845">
                  <c:v>0.53305555555562001</c:v>
                </c:pt>
                <c:pt idx="20846">
                  <c:v>0.53307870370190402</c:v>
                </c:pt>
                <c:pt idx="20847">
                  <c:v>0.53310185184818704</c:v>
                </c:pt>
                <c:pt idx="20848">
                  <c:v>0.53312499999447005</c:v>
                </c:pt>
                <c:pt idx="20849">
                  <c:v>0.53314814814803002</c:v>
                </c:pt>
                <c:pt idx="20850">
                  <c:v>0.53318287036381695</c:v>
                </c:pt>
                <c:pt idx="20851">
                  <c:v>0.53320601851737603</c:v>
                </c:pt>
                <c:pt idx="20852">
                  <c:v>0.53322916666365905</c:v>
                </c:pt>
                <c:pt idx="20853">
                  <c:v>0.53325231480994195</c:v>
                </c:pt>
                <c:pt idx="20854">
                  <c:v>0.53327546295622597</c:v>
                </c:pt>
                <c:pt idx="20855">
                  <c:v>0.53331018517928896</c:v>
                </c:pt>
                <c:pt idx="20856">
                  <c:v>0.53333333333284805</c:v>
                </c:pt>
                <c:pt idx="20857">
                  <c:v>0.53335648147913095</c:v>
                </c:pt>
                <c:pt idx="20858">
                  <c:v>0.53337962962541496</c:v>
                </c:pt>
                <c:pt idx="20859">
                  <c:v>0.53340277777169798</c:v>
                </c:pt>
                <c:pt idx="20860">
                  <c:v>0.53343749999476098</c:v>
                </c:pt>
                <c:pt idx="20861">
                  <c:v>0.53346064814104499</c:v>
                </c:pt>
                <c:pt idx="20862">
                  <c:v>0.53348379629460396</c:v>
                </c:pt>
                <c:pt idx="20863">
                  <c:v>0.53350694444088698</c:v>
                </c:pt>
                <c:pt idx="20864">
                  <c:v>0.53353009258717099</c:v>
                </c:pt>
                <c:pt idx="20865">
                  <c:v>0.53355324074072996</c:v>
                </c:pt>
                <c:pt idx="20866">
                  <c:v>0.533587962956517</c:v>
                </c:pt>
                <c:pt idx="20867">
                  <c:v>0.53361111111007598</c:v>
                </c:pt>
                <c:pt idx="20868">
                  <c:v>0.53363425925635999</c:v>
                </c:pt>
                <c:pt idx="20869">
                  <c:v>0.533657407402643</c:v>
                </c:pt>
                <c:pt idx="20870">
                  <c:v>0.53368055554892602</c:v>
                </c:pt>
                <c:pt idx="20871">
                  <c:v>0.53371527777198902</c:v>
                </c:pt>
                <c:pt idx="20872">
                  <c:v>0.53373842592554899</c:v>
                </c:pt>
                <c:pt idx="20873">
                  <c:v>0.533761574071832</c:v>
                </c:pt>
                <c:pt idx="20874">
                  <c:v>0.53378472221811502</c:v>
                </c:pt>
                <c:pt idx="20875">
                  <c:v>0.53380787036439903</c:v>
                </c:pt>
                <c:pt idx="20876">
                  <c:v>0.53384259258746203</c:v>
                </c:pt>
                <c:pt idx="20877">
                  <c:v>0.53386574073374504</c:v>
                </c:pt>
                <c:pt idx="20878">
                  <c:v>0.53388888888730401</c:v>
                </c:pt>
                <c:pt idx="20879">
                  <c:v>0.53391203703358803</c:v>
                </c:pt>
                <c:pt idx="20880">
                  <c:v>0.53393518517987104</c:v>
                </c:pt>
                <c:pt idx="20881">
                  <c:v>0.53395833332615406</c:v>
                </c:pt>
                <c:pt idx="20882">
                  <c:v>0.53399305554921705</c:v>
                </c:pt>
                <c:pt idx="20883">
                  <c:v>0.53401620370277703</c:v>
                </c:pt>
                <c:pt idx="20884">
                  <c:v>0.53403935184906004</c:v>
                </c:pt>
                <c:pt idx="20885">
                  <c:v>0.53406249999534305</c:v>
                </c:pt>
                <c:pt idx="20886">
                  <c:v>0.53408564814162696</c:v>
                </c:pt>
                <c:pt idx="20887">
                  <c:v>0.53412037036468996</c:v>
                </c:pt>
                <c:pt idx="20888">
                  <c:v>0.53414351851824904</c:v>
                </c:pt>
                <c:pt idx="20889">
                  <c:v>0.53416666666453205</c:v>
                </c:pt>
                <c:pt idx="20890">
                  <c:v>0.53418981481081595</c:v>
                </c:pt>
                <c:pt idx="20891">
                  <c:v>0.53421296295709897</c:v>
                </c:pt>
                <c:pt idx="20892">
                  <c:v>0.53424768518016197</c:v>
                </c:pt>
                <c:pt idx="20893">
                  <c:v>0.53427083332644598</c:v>
                </c:pt>
                <c:pt idx="20894">
                  <c:v>0.53429398148000495</c:v>
                </c:pt>
                <c:pt idx="20895">
                  <c:v>0.53431712962628797</c:v>
                </c:pt>
                <c:pt idx="20896">
                  <c:v>0.53434027777257198</c:v>
                </c:pt>
                <c:pt idx="20897">
                  <c:v>0.53437499999563398</c:v>
                </c:pt>
                <c:pt idx="20898">
                  <c:v>0.53439814814191799</c:v>
                </c:pt>
                <c:pt idx="20899">
                  <c:v>0.53442129629547697</c:v>
                </c:pt>
                <c:pt idx="20900">
                  <c:v>0.53444444444175998</c:v>
                </c:pt>
                <c:pt idx="20901">
                  <c:v>0.53446759258804399</c:v>
                </c:pt>
                <c:pt idx="20902">
                  <c:v>0.53449074073432701</c:v>
                </c:pt>
                <c:pt idx="20903">
                  <c:v>0.53452546295739001</c:v>
                </c:pt>
                <c:pt idx="20904">
                  <c:v>0.53454861111094898</c:v>
                </c:pt>
                <c:pt idx="20905">
                  <c:v>0.53457175925723299</c:v>
                </c:pt>
                <c:pt idx="20906">
                  <c:v>0.53459490740351601</c:v>
                </c:pt>
                <c:pt idx="20907">
                  <c:v>0.53461805554980002</c:v>
                </c:pt>
                <c:pt idx="20908">
                  <c:v>0.53465277777286202</c:v>
                </c:pt>
                <c:pt idx="20909">
                  <c:v>0.53467592591914603</c:v>
                </c:pt>
                <c:pt idx="20910">
                  <c:v>0.53469907407270501</c:v>
                </c:pt>
                <c:pt idx="20911">
                  <c:v>0.53472222221898902</c:v>
                </c:pt>
                <c:pt idx="20912">
                  <c:v>0.53474537036527203</c:v>
                </c:pt>
                <c:pt idx="20913">
                  <c:v>0.53478009258833503</c:v>
                </c:pt>
                <c:pt idx="20914">
                  <c:v>0.53480324073461805</c:v>
                </c:pt>
                <c:pt idx="20915">
                  <c:v>0.53482638888817802</c:v>
                </c:pt>
                <c:pt idx="20916">
                  <c:v>0.53484953703446103</c:v>
                </c:pt>
                <c:pt idx="20917">
                  <c:v>0.53487268518074405</c:v>
                </c:pt>
                <c:pt idx="20918">
                  <c:v>0.53489583332702795</c:v>
                </c:pt>
                <c:pt idx="20919">
                  <c:v>0.53493055555009095</c:v>
                </c:pt>
                <c:pt idx="20920">
                  <c:v>0.53495370370365003</c:v>
                </c:pt>
                <c:pt idx="20921">
                  <c:v>0.53497685184993304</c:v>
                </c:pt>
                <c:pt idx="20922">
                  <c:v>0.53499999999621595</c:v>
                </c:pt>
                <c:pt idx="20923">
                  <c:v>0.53502314814249996</c:v>
                </c:pt>
                <c:pt idx="20924">
                  <c:v>0.53505787036556296</c:v>
                </c:pt>
                <c:pt idx="20925">
                  <c:v>0.53508101851184597</c:v>
                </c:pt>
                <c:pt idx="20926">
                  <c:v>0.53510416666540594</c:v>
                </c:pt>
                <c:pt idx="20927">
                  <c:v>0.53512731481168896</c:v>
                </c:pt>
                <c:pt idx="20928">
                  <c:v>0.53515046295797197</c:v>
                </c:pt>
                <c:pt idx="20929">
                  <c:v>0.53517361110425599</c:v>
                </c:pt>
                <c:pt idx="20930">
                  <c:v>0.53520833332731899</c:v>
                </c:pt>
                <c:pt idx="20931">
                  <c:v>0.53523148148087796</c:v>
                </c:pt>
                <c:pt idx="20932">
                  <c:v>0.53525462962716097</c:v>
                </c:pt>
                <c:pt idx="20933">
                  <c:v>0.53527777777344498</c:v>
                </c:pt>
                <c:pt idx="20934">
                  <c:v>0.535300925919728</c:v>
                </c:pt>
                <c:pt idx="20935">
                  <c:v>0.535335648142791</c:v>
                </c:pt>
                <c:pt idx="20936">
                  <c:v>0.53535879629634997</c:v>
                </c:pt>
                <c:pt idx="20937">
                  <c:v>0.53538194444263298</c:v>
                </c:pt>
                <c:pt idx="20938">
                  <c:v>0.535405092588917</c:v>
                </c:pt>
                <c:pt idx="20939">
                  <c:v>0.53542824073520001</c:v>
                </c:pt>
                <c:pt idx="20940">
                  <c:v>0.53546296295826301</c:v>
                </c:pt>
                <c:pt idx="20941">
                  <c:v>0.53548611110454702</c:v>
                </c:pt>
                <c:pt idx="20942">
                  <c:v>0.535509259258106</c:v>
                </c:pt>
                <c:pt idx="20943">
                  <c:v>0.53553240740438901</c:v>
                </c:pt>
                <c:pt idx="20944">
                  <c:v>0.53555555555067302</c:v>
                </c:pt>
                <c:pt idx="20945">
                  <c:v>0.53559027777373602</c:v>
                </c:pt>
                <c:pt idx="20946">
                  <c:v>0.53561342592001904</c:v>
                </c:pt>
                <c:pt idx="20947">
                  <c:v>0.53563657407357801</c:v>
                </c:pt>
                <c:pt idx="20948">
                  <c:v>0.53565972221986202</c:v>
                </c:pt>
                <c:pt idx="20949">
                  <c:v>0.53568287036614504</c:v>
                </c:pt>
                <c:pt idx="20950">
                  <c:v>0.53571759258920804</c:v>
                </c:pt>
                <c:pt idx="20951">
                  <c:v>0.53574074073549105</c:v>
                </c:pt>
                <c:pt idx="20952">
                  <c:v>0.53576388888177495</c:v>
                </c:pt>
                <c:pt idx="20953">
                  <c:v>0.53578703703533404</c:v>
                </c:pt>
                <c:pt idx="20954">
                  <c:v>0.53581018518161705</c:v>
                </c:pt>
                <c:pt idx="20955">
                  <c:v>0.53583333332790095</c:v>
                </c:pt>
                <c:pt idx="20956">
                  <c:v>0.53586805555096295</c:v>
                </c:pt>
                <c:pt idx="20957">
                  <c:v>0.53589120369724697</c:v>
                </c:pt>
                <c:pt idx="20958">
                  <c:v>0.53591435185080605</c:v>
                </c:pt>
                <c:pt idx="20959">
                  <c:v>0.53593749999708895</c:v>
                </c:pt>
                <c:pt idx="20960">
                  <c:v>0.53596064814337296</c:v>
                </c:pt>
                <c:pt idx="20961">
                  <c:v>0.53599537036643596</c:v>
                </c:pt>
                <c:pt idx="20962">
                  <c:v>0.53601851851271898</c:v>
                </c:pt>
                <c:pt idx="20963">
                  <c:v>0.53604166666627895</c:v>
                </c:pt>
                <c:pt idx="20964">
                  <c:v>0.53606481481256196</c:v>
                </c:pt>
                <c:pt idx="20965">
                  <c:v>0.53608796295884498</c:v>
                </c:pt>
                <c:pt idx="20966">
                  <c:v>0.53611111110512899</c:v>
                </c:pt>
                <c:pt idx="20967">
                  <c:v>0.53614583332819199</c:v>
                </c:pt>
                <c:pt idx="20968">
                  <c:v>0.536168981474475</c:v>
                </c:pt>
                <c:pt idx="20969">
                  <c:v>0.53619212962803398</c:v>
                </c:pt>
                <c:pt idx="20970">
                  <c:v>0.53621527777431799</c:v>
                </c:pt>
                <c:pt idx="20971">
                  <c:v>0.536238425920601</c:v>
                </c:pt>
                <c:pt idx="20972">
                  <c:v>0.536273148143664</c:v>
                </c:pt>
                <c:pt idx="20973">
                  <c:v>0.53629629628994702</c:v>
                </c:pt>
                <c:pt idx="20974">
                  <c:v>0.53631944444350699</c:v>
                </c:pt>
                <c:pt idx="20975">
                  <c:v>0.53634259258979</c:v>
                </c:pt>
                <c:pt idx="20976">
                  <c:v>0.53636574073607302</c:v>
                </c:pt>
                <c:pt idx="20977">
                  <c:v>0.53640046295913602</c:v>
                </c:pt>
                <c:pt idx="20978">
                  <c:v>0.53642361110542003</c:v>
                </c:pt>
                <c:pt idx="20979">
                  <c:v>0.536446759258979</c:v>
                </c:pt>
                <c:pt idx="20980">
                  <c:v>0.53646990740526201</c:v>
                </c:pt>
                <c:pt idx="20981">
                  <c:v>0.53649305555154603</c:v>
                </c:pt>
                <c:pt idx="20982">
                  <c:v>0.53651620369782904</c:v>
                </c:pt>
                <c:pt idx="20983">
                  <c:v>0.53655092592089204</c:v>
                </c:pt>
                <c:pt idx="20984">
                  <c:v>0.53657407406717506</c:v>
                </c:pt>
                <c:pt idx="20985">
                  <c:v>0.53659722222073503</c:v>
                </c:pt>
                <c:pt idx="20986">
                  <c:v>0.53662037036701804</c:v>
                </c:pt>
                <c:pt idx="20987">
                  <c:v>0.53664351851330205</c:v>
                </c:pt>
                <c:pt idx="20988">
                  <c:v>0.53667824073636405</c:v>
                </c:pt>
                <c:pt idx="20989">
                  <c:v>0.53670138888264796</c:v>
                </c:pt>
                <c:pt idx="20990">
                  <c:v>0.53672453703620704</c:v>
                </c:pt>
                <c:pt idx="20991">
                  <c:v>0.53674768518249005</c:v>
                </c:pt>
                <c:pt idx="20992">
                  <c:v>0.53677083332877396</c:v>
                </c:pt>
                <c:pt idx="20993">
                  <c:v>0.53680555555183695</c:v>
                </c:pt>
                <c:pt idx="20994">
                  <c:v>0.53682870369811997</c:v>
                </c:pt>
                <c:pt idx="20995">
                  <c:v>0.53685185185167905</c:v>
                </c:pt>
                <c:pt idx="20996">
                  <c:v>0.53687499999796295</c:v>
                </c:pt>
                <c:pt idx="20997">
                  <c:v>0.53690972222102595</c:v>
                </c:pt>
                <c:pt idx="20998">
                  <c:v>0.53693287036730897</c:v>
                </c:pt>
                <c:pt idx="20999">
                  <c:v>0.53695601851359298</c:v>
                </c:pt>
                <c:pt idx="21000">
                  <c:v>0.53697916665987599</c:v>
                </c:pt>
                <c:pt idx="21001">
                  <c:v>0.53700231481343497</c:v>
                </c:pt>
                <c:pt idx="21002">
                  <c:v>0.53702546295971898</c:v>
                </c:pt>
                <c:pt idx="21003">
                  <c:v>0.53706018518278098</c:v>
                </c:pt>
                <c:pt idx="21004">
                  <c:v>0.53708333332906499</c:v>
                </c:pt>
                <c:pt idx="21005">
                  <c:v>0.53710648147534801</c:v>
                </c:pt>
                <c:pt idx="21006">
                  <c:v>0.53712962962890798</c:v>
                </c:pt>
                <c:pt idx="21007">
                  <c:v>0.53716435184469402</c:v>
                </c:pt>
                <c:pt idx="21008">
                  <c:v>0.53718749999825399</c:v>
                </c:pt>
                <c:pt idx="21009">
                  <c:v>0.53721064814453701</c:v>
                </c:pt>
                <c:pt idx="21010">
                  <c:v>0.53723379629082102</c:v>
                </c:pt>
                <c:pt idx="21011">
                  <c:v>0.53725694444437999</c:v>
                </c:pt>
                <c:pt idx="21012">
                  <c:v>0.53729166666016703</c:v>
                </c:pt>
                <c:pt idx="21013">
                  <c:v>0.537314814813726</c:v>
                </c:pt>
                <c:pt idx="21014">
                  <c:v>0.53733796296000902</c:v>
                </c:pt>
                <c:pt idx="21015">
                  <c:v>0.53736111110629303</c:v>
                </c:pt>
                <c:pt idx="21016">
                  <c:v>0.53738425925257605</c:v>
                </c:pt>
                <c:pt idx="21017">
                  <c:v>0.53741898147563905</c:v>
                </c:pt>
                <c:pt idx="21018">
                  <c:v>0.53744212962919902</c:v>
                </c:pt>
                <c:pt idx="21019">
                  <c:v>0.53746527777548203</c:v>
                </c:pt>
                <c:pt idx="21020">
                  <c:v>0.53748842592176505</c:v>
                </c:pt>
                <c:pt idx="21021">
                  <c:v>0.53751157406804795</c:v>
                </c:pt>
                <c:pt idx="21022">
                  <c:v>0.53754629629111195</c:v>
                </c:pt>
                <c:pt idx="21023">
                  <c:v>0.53756944443739496</c:v>
                </c:pt>
                <c:pt idx="21024">
                  <c:v>0.53759259259095404</c:v>
                </c:pt>
                <c:pt idx="21025">
                  <c:v>0.53761574073723695</c:v>
                </c:pt>
                <c:pt idx="21026">
                  <c:v>0.53765046296030095</c:v>
                </c:pt>
                <c:pt idx="21027">
                  <c:v>0.53767361110658396</c:v>
                </c:pt>
                <c:pt idx="21028">
                  <c:v>0.53769675925286697</c:v>
                </c:pt>
                <c:pt idx="21029">
                  <c:v>0.53771990740642694</c:v>
                </c:pt>
                <c:pt idx="21030">
                  <c:v>0.53774305555270996</c:v>
                </c:pt>
                <c:pt idx="21031">
                  <c:v>0.53777777777577296</c:v>
                </c:pt>
                <c:pt idx="21032">
                  <c:v>0.53780092592205597</c:v>
                </c:pt>
                <c:pt idx="21033">
                  <c:v>0.53782407406833999</c:v>
                </c:pt>
                <c:pt idx="21034">
                  <c:v>0.53784722222189896</c:v>
                </c:pt>
                <c:pt idx="21035">
                  <c:v>0.53787037036818197</c:v>
                </c:pt>
                <c:pt idx="21036">
                  <c:v>0.53790509259124497</c:v>
                </c:pt>
                <c:pt idx="21037">
                  <c:v>0.53792824073752898</c:v>
                </c:pt>
                <c:pt idx="21038">
                  <c:v>0.537951388883812</c:v>
                </c:pt>
                <c:pt idx="21039">
                  <c:v>0.53797453703009501</c:v>
                </c:pt>
                <c:pt idx="21040">
                  <c:v>0.53799768518365498</c:v>
                </c:pt>
                <c:pt idx="21041">
                  <c:v>0.53803240740671798</c:v>
                </c:pt>
                <c:pt idx="21042">
                  <c:v>0.538055555553001</c:v>
                </c:pt>
                <c:pt idx="21043">
                  <c:v>0.53807870369928401</c:v>
                </c:pt>
                <c:pt idx="21044">
                  <c:v>0.53810185184556802</c:v>
                </c:pt>
                <c:pt idx="21045">
                  <c:v>0.538124999999127</c:v>
                </c:pt>
                <c:pt idx="21046">
                  <c:v>0.53815972222219</c:v>
                </c:pt>
                <c:pt idx="21047">
                  <c:v>0.53818287036847301</c:v>
                </c:pt>
                <c:pt idx="21048">
                  <c:v>0.53820601851475702</c:v>
                </c:pt>
                <c:pt idx="21049">
                  <c:v>0.53822916666104004</c:v>
                </c:pt>
                <c:pt idx="21050">
                  <c:v>0.53825231481459901</c:v>
                </c:pt>
                <c:pt idx="21051">
                  <c:v>0.53828703703038605</c:v>
                </c:pt>
                <c:pt idx="21052">
                  <c:v>0.53831018518394502</c:v>
                </c:pt>
                <c:pt idx="21053">
                  <c:v>0.53833333333022904</c:v>
                </c:pt>
                <c:pt idx="21054">
                  <c:v>0.53835648147651205</c:v>
                </c:pt>
                <c:pt idx="21055">
                  <c:v>0.53837962962279595</c:v>
                </c:pt>
                <c:pt idx="21056">
                  <c:v>0.53841435184585795</c:v>
                </c:pt>
                <c:pt idx="21057">
                  <c:v>0.53843749999941803</c:v>
                </c:pt>
                <c:pt idx="21058">
                  <c:v>0.53846064814570105</c:v>
                </c:pt>
                <c:pt idx="21059">
                  <c:v>0.53848379629198395</c:v>
                </c:pt>
                <c:pt idx="21060">
                  <c:v>0.53850694443826796</c:v>
                </c:pt>
                <c:pt idx="21061">
                  <c:v>0.53854166666133096</c:v>
                </c:pt>
                <c:pt idx="21062">
                  <c:v>0.53856481481489005</c:v>
                </c:pt>
                <c:pt idx="21063">
                  <c:v>0.53858796296117295</c:v>
                </c:pt>
                <c:pt idx="21064">
                  <c:v>0.53861111110745696</c:v>
                </c:pt>
                <c:pt idx="21065">
                  <c:v>0.53863425925373998</c:v>
                </c:pt>
                <c:pt idx="21066">
                  <c:v>0.53866898147680298</c:v>
                </c:pt>
                <c:pt idx="21067">
                  <c:v>0.53869212962308699</c:v>
                </c:pt>
                <c:pt idx="21068">
                  <c:v>0.53871527777664596</c:v>
                </c:pt>
                <c:pt idx="21069">
                  <c:v>0.53873842592292898</c:v>
                </c:pt>
                <c:pt idx="21070">
                  <c:v>0.53876157406921299</c:v>
                </c:pt>
                <c:pt idx="21071">
                  <c:v>0.53879629629227599</c:v>
                </c:pt>
                <c:pt idx="21072">
                  <c:v>0.538819444438559</c:v>
                </c:pt>
                <c:pt idx="21073">
                  <c:v>0.53884259259211797</c:v>
                </c:pt>
                <c:pt idx="21074">
                  <c:v>0.53886574073840199</c:v>
                </c:pt>
                <c:pt idx="21075">
                  <c:v>0.538888888884685</c:v>
                </c:pt>
                <c:pt idx="21076">
                  <c:v>0.538923611107748</c:v>
                </c:pt>
                <c:pt idx="21077">
                  <c:v>0.53894675925403102</c:v>
                </c:pt>
                <c:pt idx="21078">
                  <c:v>0.53896990740031503</c:v>
                </c:pt>
                <c:pt idx="21079">
                  <c:v>0.538993055553874</c:v>
                </c:pt>
                <c:pt idx="21080">
                  <c:v>0.53901620370015701</c:v>
                </c:pt>
                <c:pt idx="21081">
                  <c:v>0.53905092592322001</c:v>
                </c:pt>
                <c:pt idx="21082">
                  <c:v>0.53907407406950403</c:v>
                </c:pt>
                <c:pt idx="21083">
                  <c:v>0.53909722221578704</c:v>
                </c:pt>
                <c:pt idx="21084">
                  <c:v>0.53912037036934601</c:v>
                </c:pt>
                <c:pt idx="21085">
                  <c:v>0.53914351851563003</c:v>
                </c:pt>
                <c:pt idx="21086">
                  <c:v>0.53917824073869303</c:v>
                </c:pt>
                <c:pt idx="21087">
                  <c:v>0.53920138888497604</c:v>
                </c:pt>
                <c:pt idx="21088">
                  <c:v>0.53922453703125905</c:v>
                </c:pt>
                <c:pt idx="21089">
                  <c:v>0.53924768518481903</c:v>
                </c:pt>
                <c:pt idx="21090">
                  <c:v>0.53927083333110204</c:v>
                </c:pt>
                <c:pt idx="21091">
                  <c:v>0.53930555555416504</c:v>
                </c:pt>
                <c:pt idx="21092">
                  <c:v>0.53932870370044805</c:v>
                </c:pt>
                <c:pt idx="21093">
                  <c:v>0.53935185184673196</c:v>
                </c:pt>
                <c:pt idx="21094">
                  <c:v>0.53937499999301497</c:v>
                </c:pt>
                <c:pt idx="21095">
                  <c:v>0.53939814814657405</c:v>
                </c:pt>
                <c:pt idx="21096">
                  <c:v>0.53943287036963705</c:v>
                </c:pt>
                <c:pt idx="21097">
                  <c:v>0.53945601851592095</c:v>
                </c:pt>
                <c:pt idx="21098">
                  <c:v>0.53947916666220397</c:v>
                </c:pt>
                <c:pt idx="21099">
                  <c:v>0.53950231480848698</c:v>
                </c:pt>
                <c:pt idx="21100">
                  <c:v>0.53952546296204695</c:v>
                </c:pt>
                <c:pt idx="21101">
                  <c:v>0.53956018518510995</c:v>
                </c:pt>
                <c:pt idx="21102">
                  <c:v>0.53958333333139297</c:v>
                </c:pt>
                <c:pt idx="21103">
                  <c:v>0.53960648147767598</c:v>
                </c:pt>
                <c:pt idx="21104">
                  <c:v>0.53962962962395999</c:v>
                </c:pt>
                <c:pt idx="21105">
                  <c:v>0.53966435184702299</c:v>
                </c:pt>
                <c:pt idx="21106">
                  <c:v>0.53968749999330601</c:v>
                </c:pt>
                <c:pt idx="21107">
                  <c:v>0.53971064814686498</c:v>
                </c:pt>
                <c:pt idx="21108">
                  <c:v>0.53973379629314899</c:v>
                </c:pt>
                <c:pt idx="21109">
                  <c:v>0.53975694443943201</c:v>
                </c:pt>
                <c:pt idx="21110">
                  <c:v>0.53979166666249501</c:v>
                </c:pt>
                <c:pt idx="21111">
                  <c:v>0.53981481480877902</c:v>
                </c:pt>
                <c:pt idx="21112">
                  <c:v>0.53983796296233799</c:v>
                </c:pt>
                <c:pt idx="21113">
                  <c:v>0.53986111110862101</c:v>
                </c:pt>
                <c:pt idx="21114">
                  <c:v>0.53988425925490502</c:v>
                </c:pt>
                <c:pt idx="21115">
                  <c:v>0.53991898147796702</c:v>
                </c:pt>
                <c:pt idx="21116">
                  <c:v>0.53994212962425103</c:v>
                </c:pt>
                <c:pt idx="21117">
                  <c:v>0.53996527777781</c:v>
                </c:pt>
                <c:pt idx="21118">
                  <c:v>0.53998842592409402</c:v>
                </c:pt>
                <c:pt idx="21119">
                  <c:v>0.54001157407037703</c:v>
                </c:pt>
                <c:pt idx="21120">
                  <c:v>0.54004629629344003</c:v>
                </c:pt>
                <c:pt idx="21121">
                  <c:v>0.54006944443972305</c:v>
                </c:pt>
                <c:pt idx="21122">
                  <c:v>0.54009259258600695</c:v>
                </c:pt>
                <c:pt idx="21123">
                  <c:v>0.54011574073956603</c:v>
                </c:pt>
                <c:pt idx="21124">
                  <c:v>0.54013888888584904</c:v>
                </c:pt>
                <c:pt idx="21125">
                  <c:v>0.54017361110891204</c:v>
                </c:pt>
                <c:pt idx="21126">
                  <c:v>0.54019675925519595</c:v>
                </c:pt>
                <c:pt idx="21127">
                  <c:v>0.54021990740147896</c:v>
                </c:pt>
                <c:pt idx="21128">
                  <c:v>0.54024305555503804</c:v>
                </c:pt>
                <c:pt idx="21129">
                  <c:v>0.54026620370132095</c:v>
                </c:pt>
                <c:pt idx="21130">
                  <c:v>0.54030092592438395</c:v>
                </c:pt>
                <c:pt idx="21131">
                  <c:v>0.54032407407066796</c:v>
                </c:pt>
                <c:pt idx="21132">
                  <c:v>0.54034722221695097</c:v>
                </c:pt>
                <c:pt idx="21133">
                  <c:v>0.54037037036323499</c:v>
                </c:pt>
                <c:pt idx="21134">
                  <c:v>0.54039351851679396</c:v>
                </c:pt>
                <c:pt idx="21135">
                  <c:v>0.54042824073985696</c:v>
                </c:pt>
                <c:pt idx="21136">
                  <c:v>0.54045138888613997</c:v>
                </c:pt>
                <c:pt idx="21137">
                  <c:v>0.54047453703242399</c:v>
                </c:pt>
                <c:pt idx="21138">
                  <c:v>0.540497685178707</c:v>
                </c:pt>
                <c:pt idx="21139">
                  <c:v>0.54052083333226597</c:v>
                </c:pt>
                <c:pt idx="21140">
                  <c:v>0.54055555555532897</c:v>
                </c:pt>
                <c:pt idx="21141">
                  <c:v>0.54057870370161198</c:v>
                </c:pt>
                <c:pt idx="21142">
                  <c:v>0.540601851847896</c:v>
                </c:pt>
                <c:pt idx="21143">
                  <c:v>0.54062499999417901</c:v>
                </c:pt>
                <c:pt idx="21144">
                  <c:v>0.54065972221724201</c:v>
                </c:pt>
                <c:pt idx="21145">
                  <c:v>0.54068287036352602</c:v>
                </c:pt>
                <c:pt idx="21146">
                  <c:v>0.540706018517085</c:v>
                </c:pt>
                <c:pt idx="21147">
                  <c:v>0.54072916666336801</c:v>
                </c:pt>
                <c:pt idx="21148">
                  <c:v>0.54075231480965202</c:v>
                </c:pt>
                <c:pt idx="21149">
                  <c:v>0.54078703703271502</c:v>
                </c:pt>
                <c:pt idx="21150">
                  <c:v>0.54081018517899804</c:v>
                </c:pt>
                <c:pt idx="21151">
                  <c:v>0.54083333333255701</c:v>
                </c:pt>
                <c:pt idx="21152">
                  <c:v>0.54085648147884102</c:v>
                </c:pt>
                <c:pt idx="21153">
                  <c:v>0.54087962962512404</c:v>
                </c:pt>
                <c:pt idx="21154">
                  <c:v>0.54091435184818704</c:v>
                </c:pt>
                <c:pt idx="21155">
                  <c:v>0.54093749999447005</c:v>
                </c:pt>
                <c:pt idx="21156">
                  <c:v>0.54096064814803002</c:v>
                </c:pt>
                <c:pt idx="21157">
                  <c:v>0.54098379629431304</c:v>
                </c:pt>
                <c:pt idx="21158">
                  <c:v>0.54100694444059605</c:v>
                </c:pt>
                <c:pt idx="21159">
                  <c:v>0.54104166666365905</c:v>
                </c:pt>
                <c:pt idx="21160">
                  <c:v>0.54106481480994195</c:v>
                </c:pt>
                <c:pt idx="21161">
                  <c:v>0.54108796295622597</c:v>
                </c:pt>
                <c:pt idx="21162">
                  <c:v>0.54111111110978505</c:v>
                </c:pt>
                <c:pt idx="21163">
                  <c:v>0.54113425925606795</c:v>
                </c:pt>
                <c:pt idx="21164">
                  <c:v>0.54116898147913095</c:v>
                </c:pt>
                <c:pt idx="21165">
                  <c:v>0.54119212962541496</c:v>
                </c:pt>
                <c:pt idx="21166">
                  <c:v>0.54121527777169798</c:v>
                </c:pt>
                <c:pt idx="21167">
                  <c:v>0.54123842592525695</c:v>
                </c:pt>
                <c:pt idx="21168">
                  <c:v>0.54126157407154096</c:v>
                </c:pt>
                <c:pt idx="21169">
                  <c:v>0.54129629629460396</c:v>
                </c:pt>
                <c:pt idx="21170">
                  <c:v>0.54131944444088698</c:v>
                </c:pt>
                <c:pt idx="21171">
                  <c:v>0.54134259258717099</c:v>
                </c:pt>
                <c:pt idx="21172">
                  <c:v>0.54136574074072996</c:v>
                </c:pt>
                <c:pt idx="21173">
                  <c:v>0.541400462956517</c:v>
                </c:pt>
                <c:pt idx="21174">
                  <c:v>0.54142361111007598</c:v>
                </c:pt>
              </c:numCache>
            </c:numRef>
          </c:xVal>
          <c:yVal>
            <c:numRef>
              <c:f>hom_data_2008.09.26_00.00.02!$C$2:$C$21176</c:f>
              <c:numCache>
                <c:formatCode>General</c:formatCode>
                <c:ptCount val="21175"/>
                <c:pt idx="0">
                  <c:v>42.369700000000002</c:v>
                </c:pt>
                <c:pt idx="1">
                  <c:v>42.369700000000002</c:v>
                </c:pt>
                <c:pt idx="2">
                  <c:v>42.369700000000002</c:v>
                </c:pt>
                <c:pt idx="3">
                  <c:v>42.369700000000002</c:v>
                </c:pt>
                <c:pt idx="4">
                  <c:v>42.369700000000002</c:v>
                </c:pt>
                <c:pt idx="5">
                  <c:v>42.369700000000002</c:v>
                </c:pt>
                <c:pt idx="6">
                  <c:v>42.369700000000002</c:v>
                </c:pt>
                <c:pt idx="7">
                  <c:v>42.369700000000002</c:v>
                </c:pt>
                <c:pt idx="8">
                  <c:v>42.369700000000002</c:v>
                </c:pt>
                <c:pt idx="9">
                  <c:v>42.369700000000002</c:v>
                </c:pt>
                <c:pt idx="10">
                  <c:v>42.369700000000002</c:v>
                </c:pt>
                <c:pt idx="11">
                  <c:v>42.369700000000002</c:v>
                </c:pt>
                <c:pt idx="12">
                  <c:v>42.369700000000002</c:v>
                </c:pt>
                <c:pt idx="13">
                  <c:v>42.369700000000002</c:v>
                </c:pt>
                <c:pt idx="14">
                  <c:v>42.369700000000002</c:v>
                </c:pt>
                <c:pt idx="15">
                  <c:v>42.369700000000002</c:v>
                </c:pt>
                <c:pt idx="16">
                  <c:v>42.369700000000002</c:v>
                </c:pt>
                <c:pt idx="17">
                  <c:v>42.369700000000002</c:v>
                </c:pt>
                <c:pt idx="18">
                  <c:v>42.369700000000002</c:v>
                </c:pt>
                <c:pt idx="19">
                  <c:v>42.369700000000002</c:v>
                </c:pt>
                <c:pt idx="20">
                  <c:v>42.369700000000002</c:v>
                </c:pt>
                <c:pt idx="21">
                  <c:v>42.369700000000002</c:v>
                </c:pt>
                <c:pt idx="22">
                  <c:v>42.369700000000002</c:v>
                </c:pt>
                <c:pt idx="23">
                  <c:v>42.369700000000002</c:v>
                </c:pt>
                <c:pt idx="24">
                  <c:v>42.369700000000002</c:v>
                </c:pt>
                <c:pt idx="25">
                  <c:v>42.369700000000002</c:v>
                </c:pt>
                <c:pt idx="26">
                  <c:v>42.369700000000002</c:v>
                </c:pt>
                <c:pt idx="27">
                  <c:v>42.369700000000002</c:v>
                </c:pt>
                <c:pt idx="28">
                  <c:v>42.369700000000002</c:v>
                </c:pt>
                <c:pt idx="29">
                  <c:v>42.369700000000002</c:v>
                </c:pt>
                <c:pt idx="30">
                  <c:v>42.369700000000002</c:v>
                </c:pt>
                <c:pt idx="31">
                  <c:v>42.369700000000002</c:v>
                </c:pt>
                <c:pt idx="32">
                  <c:v>42.369700000000002</c:v>
                </c:pt>
                <c:pt idx="33">
                  <c:v>42.369700000000002</c:v>
                </c:pt>
                <c:pt idx="34">
                  <c:v>42.369700000000002</c:v>
                </c:pt>
                <c:pt idx="35">
                  <c:v>42.369700000000002</c:v>
                </c:pt>
                <c:pt idx="36">
                  <c:v>42.369700000000002</c:v>
                </c:pt>
                <c:pt idx="37">
                  <c:v>42.369700000000002</c:v>
                </c:pt>
                <c:pt idx="38">
                  <c:v>42.369700000000002</c:v>
                </c:pt>
                <c:pt idx="39">
                  <c:v>42.369700000000002</c:v>
                </c:pt>
                <c:pt idx="40">
                  <c:v>42.369700000000002</c:v>
                </c:pt>
                <c:pt idx="41">
                  <c:v>42.369700000000002</c:v>
                </c:pt>
                <c:pt idx="42">
                  <c:v>42.369700000000002</c:v>
                </c:pt>
                <c:pt idx="43">
                  <c:v>42.369700000000002</c:v>
                </c:pt>
                <c:pt idx="44">
                  <c:v>42.369700000000002</c:v>
                </c:pt>
                <c:pt idx="45">
                  <c:v>42.369700000000002</c:v>
                </c:pt>
                <c:pt idx="46">
                  <c:v>42.369700000000002</c:v>
                </c:pt>
                <c:pt idx="47">
                  <c:v>42.369700000000002</c:v>
                </c:pt>
                <c:pt idx="48">
                  <c:v>42.369700000000002</c:v>
                </c:pt>
                <c:pt idx="49">
                  <c:v>42.369700000000002</c:v>
                </c:pt>
                <c:pt idx="50">
                  <c:v>42.369700000000002</c:v>
                </c:pt>
                <c:pt idx="51">
                  <c:v>42.369700000000002</c:v>
                </c:pt>
                <c:pt idx="52">
                  <c:v>42.369700000000002</c:v>
                </c:pt>
                <c:pt idx="53">
                  <c:v>42.369700000000002</c:v>
                </c:pt>
                <c:pt idx="54">
                  <c:v>42.369700000000002</c:v>
                </c:pt>
                <c:pt idx="55">
                  <c:v>42.369700000000002</c:v>
                </c:pt>
                <c:pt idx="56">
                  <c:v>42.369700000000002</c:v>
                </c:pt>
                <c:pt idx="57">
                  <c:v>42.369700000000002</c:v>
                </c:pt>
                <c:pt idx="58">
                  <c:v>42.369700000000002</c:v>
                </c:pt>
                <c:pt idx="59">
                  <c:v>42.369700000000002</c:v>
                </c:pt>
                <c:pt idx="60">
                  <c:v>42.369700000000002</c:v>
                </c:pt>
                <c:pt idx="61">
                  <c:v>42.369700000000002</c:v>
                </c:pt>
                <c:pt idx="62">
                  <c:v>42.369700000000002</c:v>
                </c:pt>
                <c:pt idx="63">
                  <c:v>42.369700000000002</c:v>
                </c:pt>
                <c:pt idx="64">
                  <c:v>42.369700000000002</c:v>
                </c:pt>
                <c:pt idx="65">
                  <c:v>42.369700000000002</c:v>
                </c:pt>
                <c:pt idx="66">
                  <c:v>42.369700000000002</c:v>
                </c:pt>
                <c:pt idx="67">
                  <c:v>42.369700000000002</c:v>
                </c:pt>
                <c:pt idx="68">
                  <c:v>42.369700000000002</c:v>
                </c:pt>
                <c:pt idx="69">
                  <c:v>42.369700000000002</c:v>
                </c:pt>
                <c:pt idx="70">
                  <c:v>42.369700000000002</c:v>
                </c:pt>
                <c:pt idx="71">
                  <c:v>42.369700000000002</c:v>
                </c:pt>
                <c:pt idx="72">
                  <c:v>42.369700000000002</c:v>
                </c:pt>
                <c:pt idx="73">
                  <c:v>42.369700000000002</c:v>
                </c:pt>
                <c:pt idx="74">
                  <c:v>42.369700000000002</c:v>
                </c:pt>
                <c:pt idx="75">
                  <c:v>42.369700000000002</c:v>
                </c:pt>
                <c:pt idx="76">
                  <c:v>42.369700000000002</c:v>
                </c:pt>
                <c:pt idx="77">
                  <c:v>42.369700000000002</c:v>
                </c:pt>
                <c:pt idx="78">
                  <c:v>42.369700000000002</c:v>
                </c:pt>
                <c:pt idx="79">
                  <c:v>42.369700000000002</c:v>
                </c:pt>
                <c:pt idx="80">
                  <c:v>42.369700000000002</c:v>
                </c:pt>
                <c:pt idx="81">
                  <c:v>42.369700000000002</c:v>
                </c:pt>
                <c:pt idx="82">
                  <c:v>42.369700000000002</c:v>
                </c:pt>
                <c:pt idx="83">
                  <c:v>42.369700000000002</c:v>
                </c:pt>
                <c:pt idx="84">
                  <c:v>42.369700000000002</c:v>
                </c:pt>
                <c:pt idx="85">
                  <c:v>42.369700000000002</c:v>
                </c:pt>
                <c:pt idx="86">
                  <c:v>42.369700000000002</c:v>
                </c:pt>
                <c:pt idx="87">
                  <c:v>42.369700000000002</c:v>
                </c:pt>
                <c:pt idx="88">
                  <c:v>42.369700000000002</c:v>
                </c:pt>
                <c:pt idx="89">
                  <c:v>42.369700000000002</c:v>
                </c:pt>
                <c:pt idx="90">
                  <c:v>42.369700000000002</c:v>
                </c:pt>
                <c:pt idx="91">
                  <c:v>42.369700000000002</c:v>
                </c:pt>
                <c:pt idx="92">
                  <c:v>42.369700000000002</c:v>
                </c:pt>
                <c:pt idx="93">
                  <c:v>42.369700000000002</c:v>
                </c:pt>
                <c:pt idx="94">
                  <c:v>42.369700000000002</c:v>
                </c:pt>
                <c:pt idx="95">
                  <c:v>42.369700000000002</c:v>
                </c:pt>
                <c:pt idx="96">
                  <c:v>42.369700000000002</c:v>
                </c:pt>
                <c:pt idx="97">
                  <c:v>42.369700000000002</c:v>
                </c:pt>
                <c:pt idx="98">
                  <c:v>42.369700000000002</c:v>
                </c:pt>
                <c:pt idx="99">
                  <c:v>42.369700000000002</c:v>
                </c:pt>
                <c:pt idx="100">
                  <c:v>42.369700000000002</c:v>
                </c:pt>
                <c:pt idx="101">
                  <c:v>42.369700000000002</c:v>
                </c:pt>
                <c:pt idx="102">
                  <c:v>42.369700000000002</c:v>
                </c:pt>
                <c:pt idx="103">
                  <c:v>42.369700000000002</c:v>
                </c:pt>
                <c:pt idx="104">
                  <c:v>42.369700000000002</c:v>
                </c:pt>
                <c:pt idx="105">
                  <c:v>42.369700000000002</c:v>
                </c:pt>
                <c:pt idx="106">
                  <c:v>42.369700000000002</c:v>
                </c:pt>
                <c:pt idx="107">
                  <c:v>42.369700000000002</c:v>
                </c:pt>
                <c:pt idx="108">
                  <c:v>42.369700000000002</c:v>
                </c:pt>
                <c:pt idx="109">
                  <c:v>42.369700000000002</c:v>
                </c:pt>
                <c:pt idx="110">
                  <c:v>42.369700000000002</c:v>
                </c:pt>
                <c:pt idx="111">
                  <c:v>42.369700000000002</c:v>
                </c:pt>
                <c:pt idx="112">
                  <c:v>42.369700000000002</c:v>
                </c:pt>
                <c:pt idx="113">
                  <c:v>42.369700000000002</c:v>
                </c:pt>
                <c:pt idx="114">
                  <c:v>42.369700000000002</c:v>
                </c:pt>
                <c:pt idx="115">
                  <c:v>42.369700000000002</c:v>
                </c:pt>
                <c:pt idx="116">
                  <c:v>42.369700000000002</c:v>
                </c:pt>
                <c:pt idx="117">
                  <c:v>42.369700000000002</c:v>
                </c:pt>
                <c:pt idx="118">
                  <c:v>42.369700000000002</c:v>
                </c:pt>
                <c:pt idx="119">
                  <c:v>42.369700000000002</c:v>
                </c:pt>
                <c:pt idx="120">
                  <c:v>42.369700000000002</c:v>
                </c:pt>
                <c:pt idx="121">
                  <c:v>42.369700000000002</c:v>
                </c:pt>
                <c:pt idx="122">
                  <c:v>42.369700000000002</c:v>
                </c:pt>
                <c:pt idx="123">
                  <c:v>42.369700000000002</c:v>
                </c:pt>
                <c:pt idx="124">
                  <c:v>42.369700000000002</c:v>
                </c:pt>
                <c:pt idx="125">
                  <c:v>42.369700000000002</c:v>
                </c:pt>
                <c:pt idx="126">
                  <c:v>42.369700000000002</c:v>
                </c:pt>
                <c:pt idx="127">
                  <c:v>42.369700000000002</c:v>
                </c:pt>
                <c:pt idx="128">
                  <c:v>42.369700000000002</c:v>
                </c:pt>
                <c:pt idx="129">
                  <c:v>42.369700000000002</c:v>
                </c:pt>
                <c:pt idx="130">
                  <c:v>42.369700000000002</c:v>
                </c:pt>
                <c:pt idx="131">
                  <c:v>42.369700000000002</c:v>
                </c:pt>
                <c:pt idx="132">
                  <c:v>42.369700000000002</c:v>
                </c:pt>
                <c:pt idx="133">
                  <c:v>42.369700000000002</c:v>
                </c:pt>
                <c:pt idx="134">
                  <c:v>42.369700000000002</c:v>
                </c:pt>
                <c:pt idx="135">
                  <c:v>42.369700000000002</c:v>
                </c:pt>
                <c:pt idx="136">
                  <c:v>42.369700000000002</c:v>
                </c:pt>
                <c:pt idx="137">
                  <c:v>42.369700000000002</c:v>
                </c:pt>
                <c:pt idx="138">
                  <c:v>42.369700000000002</c:v>
                </c:pt>
                <c:pt idx="139">
                  <c:v>42.369700000000002</c:v>
                </c:pt>
                <c:pt idx="140">
                  <c:v>42.369700000000002</c:v>
                </c:pt>
                <c:pt idx="141">
                  <c:v>42.369700000000002</c:v>
                </c:pt>
                <c:pt idx="142">
                  <c:v>42.369700000000002</c:v>
                </c:pt>
                <c:pt idx="143">
                  <c:v>42.369700000000002</c:v>
                </c:pt>
                <c:pt idx="144">
                  <c:v>42.369700000000002</c:v>
                </c:pt>
                <c:pt idx="145">
                  <c:v>42.369700000000002</c:v>
                </c:pt>
                <c:pt idx="146">
                  <c:v>42.369700000000002</c:v>
                </c:pt>
                <c:pt idx="147">
                  <c:v>42.369700000000002</c:v>
                </c:pt>
                <c:pt idx="148">
                  <c:v>42.369700000000002</c:v>
                </c:pt>
                <c:pt idx="149">
                  <c:v>42.369700000000002</c:v>
                </c:pt>
                <c:pt idx="150">
                  <c:v>42.369700000000002</c:v>
                </c:pt>
                <c:pt idx="151">
                  <c:v>42.369700000000002</c:v>
                </c:pt>
                <c:pt idx="152">
                  <c:v>42.369700000000002</c:v>
                </c:pt>
                <c:pt idx="153">
                  <c:v>42.369700000000002</c:v>
                </c:pt>
                <c:pt idx="154">
                  <c:v>42.369700000000002</c:v>
                </c:pt>
                <c:pt idx="155">
                  <c:v>42.369700000000002</c:v>
                </c:pt>
                <c:pt idx="156">
                  <c:v>42.369700000000002</c:v>
                </c:pt>
                <c:pt idx="157">
                  <c:v>42.369700000000002</c:v>
                </c:pt>
                <c:pt idx="158">
                  <c:v>42.369700000000002</c:v>
                </c:pt>
                <c:pt idx="159">
                  <c:v>42.369700000000002</c:v>
                </c:pt>
                <c:pt idx="160">
                  <c:v>42.369700000000002</c:v>
                </c:pt>
                <c:pt idx="161">
                  <c:v>42.369700000000002</c:v>
                </c:pt>
                <c:pt idx="162">
                  <c:v>42.369700000000002</c:v>
                </c:pt>
                <c:pt idx="163">
                  <c:v>42.369700000000002</c:v>
                </c:pt>
                <c:pt idx="164">
                  <c:v>42.369700000000002</c:v>
                </c:pt>
                <c:pt idx="165">
                  <c:v>42.369700000000002</c:v>
                </c:pt>
                <c:pt idx="166">
                  <c:v>42.369700000000002</c:v>
                </c:pt>
                <c:pt idx="167">
                  <c:v>42.369700000000002</c:v>
                </c:pt>
                <c:pt idx="168">
                  <c:v>42.369700000000002</c:v>
                </c:pt>
                <c:pt idx="169">
                  <c:v>42.369700000000002</c:v>
                </c:pt>
                <c:pt idx="170">
                  <c:v>42.369700000000002</c:v>
                </c:pt>
                <c:pt idx="171">
                  <c:v>42.369700000000002</c:v>
                </c:pt>
                <c:pt idx="172">
                  <c:v>42.369700000000002</c:v>
                </c:pt>
                <c:pt idx="173">
                  <c:v>42.369700000000002</c:v>
                </c:pt>
                <c:pt idx="174">
                  <c:v>42.369700000000002</c:v>
                </c:pt>
                <c:pt idx="175">
                  <c:v>42.369700000000002</c:v>
                </c:pt>
                <c:pt idx="176">
                  <c:v>42.369700000000002</c:v>
                </c:pt>
                <c:pt idx="177">
                  <c:v>42.369700000000002</c:v>
                </c:pt>
                <c:pt idx="178">
                  <c:v>42.369700000000002</c:v>
                </c:pt>
                <c:pt idx="179">
                  <c:v>42.369700000000002</c:v>
                </c:pt>
                <c:pt idx="180">
                  <c:v>42.369700000000002</c:v>
                </c:pt>
                <c:pt idx="181">
                  <c:v>42.369700000000002</c:v>
                </c:pt>
                <c:pt idx="182">
                  <c:v>42.369700000000002</c:v>
                </c:pt>
                <c:pt idx="183">
                  <c:v>42.369700000000002</c:v>
                </c:pt>
                <c:pt idx="184">
                  <c:v>42.369700000000002</c:v>
                </c:pt>
                <c:pt idx="185">
                  <c:v>42.369700000000002</c:v>
                </c:pt>
                <c:pt idx="186">
                  <c:v>42.369700000000002</c:v>
                </c:pt>
                <c:pt idx="187">
                  <c:v>42.369700000000002</c:v>
                </c:pt>
                <c:pt idx="188">
                  <c:v>42.369700000000002</c:v>
                </c:pt>
                <c:pt idx="189">
                  <c:v>42.369700000000002</c:v>
                </c:pt>
                <c:pt idx="190">
                  <c:v>42.369700000000002</c:v>
                </c:pt>
                <c:pt idx="191">
                  <c:v>42.369700000000002</c:v>
                </c:pt>
                <c:pt idx="192">
                  <c:v>42.369700000000002</c:v>
                </c:pt>
                <c:pt idx="193">
                  <c:v>42.369700000000002</c:v>
                </c:pt>
                <c:pt idx="194">
                  <c:v>42.369700000000002</c:v>
                </c:pt>
                <c:pt idx="195">
                  <c:v>42.369700000000002</c:v>
                </c:pt>
                <c:pt idx="196">
                  <c:v>42.369700000000002</c:v>
                </c:pt>
                <c:pt idx="197">
                  <c:v>42.369700000000002</c:v>
                </c:pt>
                <c:pt idx="198">
                  <c:v>42.369700000000002</c:v>
                </c:pt>
                <c:pt idx="199">
                  <c:v>42.369700000000002</c:v>
                </c:pt>
                <c:pt idx="200">
                  <c:v>42.369700000000002</c:v>
                </c:pt>
                <c:pt idx="201">
                  <c:v>42.369700000000002</c:v>
                </c:pt>
                <c:pt idx="202">
                  <c:v>42.369700000000002</c:v>
                </c:pt>
                <c:pt idx="203">
                  <c:v>42.369700000000002</c:v>
                </c:pt>
                <c:pt idx="204">
                  <c:v>42.369700000000002</c:v>
                </c:pt>
                <c:pt idx="205">
                  <c:v>42.369700000000002</c:v>
                </c:pt>
                <c:pt idx="206">
                  <c:v>42.369700000000002</c:v>
                </c:pt>
                <c:pt idx="207">
                  <c:v>42.369700000000002</c:v>
                </c:pt>
                <c:pt idx="208">
                  <c:v>42.369700000000002</c:v>
                </c:pt>
                <c:pt idx="209">
                  <c:v>42.369700000000002</c:v>
                </c:pt>
                <c:pt idx="210">
                  <c:v>42.369700000000002</c:v>
                </c:pt>
                <c:pt idx="211">
                  <c:v>42.369700000000002</c:v>
                </c:pt>
                <c:pt idx="212">
                  <c:v>42.369700000000002</c:v>
                </c:pt>
                <c:pt idx="213">
                  <c:v>42.369700000000002</c:v>
                </c:pt>
                <c:pt idx="214">
                  <c:v>42.369700000000002</c:v>
                </c:pt>
                <c:pt idx="215">
                  <c:v>42.369700000000002</c:v>
                </c:pt>
                <c:pt idx="216">
                  <c:v>42.369700000000002</c:v>
                </c:pt>
                <c:pt idx="217">
                  <c:v>42.369700000000002</c:v>
                </c:pt>
                <c:pt idx="218">
                  <c:v>42.369700000000002</c:v>
                </c:pt>
                <c:pt idx="219">
                  <c:v>42.369700000000002</c:v>
                </c:pt>
                <c:pt idx="220">
                  <c:v>42.369700000000002</c:v>
                </c:pt>
                <c:pt idx="221">
                  <c:v>42.369700000000002</c:v>
                </c:pt>
                <c:pt idx="222">
                  <c:v>42.369700000000002</c:v>
                </c:pt>
                <c:pt idx="223">
                  <c:v>42.369700000000002</c:v>
                </c:pt>
                <c:pt idx="224">
                  <c:v>42.369700000000002</c:v>
                </c:pt>
                <c:pt idx="225">
                  <c:v>42.369700000000002</c:v>
                </c:pt>
                <c:pt idx="226">
                  <c:v>42.369700000000002</c:v>
                </c:pt>
                <c:pt idx="227">
                  <c:v>42.369700000000002</c:v>
                </c:pt>
                <c:pt idx="228">
                  <c:v>42.369700000000002</c:v>
                </c:pt>
                <c:pt idx="229">
                  <c:v>42.369700000000002</c:v>
                </c:pt>
                <c:pt idx="230">
                  <c:v>42.369700000000002</c:v>
                </c:pt>
                <c:pt idx="231">
                  <c:v>42.369700000000002</c:v>
                </c:pt>
                <c:pt idx="232">
                  <c:v>42.369700000000002</c:v>
                </c:pt>
                <c:pt idx="233">
                  <c:v>42.369700000000002</c:v>
                </c:pt>
                <c:pt idx="234">
                  <c:v>42.369700000000002</c:v>
                </c:pt>
                <c:pt idx="235">
                  <c:v>42.369700000000002</c:v>
                </c:pt>
                <c:pt idx="236">
                  <c:v>42.369700000000002</c:v>
                </c:pt>
                <c:pt idx="237">
                  <c:v>42.369700000000002</c:v>
                </c:pt>
                <c:pt idx="238">
                  <c:v>42.369700000000002</c:v>
                </c:pt>
                <c:pt idx="239">
                  <c:v>42.369700000000002</c:v>
                </c:pt>
                <c:pt idx="240">
                  <c:v>42.369700000000002</c:v>
                </c:pt>
                <c:pt idx="241">
                  <c:v>42.369700000000002</c:v>
                </c:pt>
                <c:pt idx="242">
                  <c:v>42.369700000000002</c:v>
                </c:pt>
                <c:pt idx="243">
                  <c:v>42.369700000000002</c:v>
                </c:pt>
                <c:pt idx="244">
                  <c:v>42.369700000000002</c:v>
                </c:pt>
                <c:pt idx="245">
                  <c:v>42.369700000000002</c:v>
                </c:pt>
                <c:pt idx="246">
                  <c:v>42.369700000000002</c:v>
                </c:pt>
                <c:pt idx="247">
                  <c:v>42.369700000000002</c:v>
                </c:pt>
                <c:pt idx="248">
                  <c:v>42.369700000000002</c:v>
                </c:pt>
                <c:pt idx="249">
                  <c:v>42.369700000000002</c:v>
                </c:pt>
                <c:pt idx="250">
                  <c:v>42.369700000000002</c:v>
                </c:pt>
                <c:pt idx="251">
                  <c:v>42.369700000000002</c:v>
                </c:pt>
                <c:pt idx="252">
                  <c:v>42.369700000000002</c:v>
                </c:pt>
                <c:pt idx="253">
                  <c:v>42.369700000000002</c:v>
                </c:pt>
                <c:pt idx="254">
                  <c:v>42.369700000000002</c:v>
                </c:pt>
                <c:pt idx="255">
                  <c:v>42.369700000000002</c:v>
                </c:pt>
                <c:pt idx="256">
                  <c:v>42.369700000000002</c:v>
                </c:pt>
                <c:pt idx="257">
                  <c:v>42.369700000000002</c:v>
                </c:pt>
                <c:pt idx="258">
                  <c:v>42.369700000000002</c:v>
                </c:pt>
                <c:pt idx="259">
                  <c:v>42.369700000000002</c:v>
                </c:pt>
                <c:pt idx="260">
                  <c:v>42.369700000000002</c:v>
                </c:pt>
                <c:pt idx="261">
                  <c:v>42.369700000000002</c:v>
                </c:pt>
                <c:pt idx="262">
                  <c:v>42.369700000000002</c:v>
                </c:pt>
                <c:pt idx="263">
                  <c:v>42.369700000000002</c:v>
                </c:pt>
                <c:pt idx="264">
                  <c:v>42.369700000000002</c:v>
                </c:pt>
                <c:pt idx="265">
                  <c:v>42.369700000000002</c:v>
                </c:pt>
                <c:pt idx="266">
                  <c:v>42.369700000000002</c:v>
                </c:pt>
                <c:pt idx="267">
                  <c:v>42.369700000000002</c:v>
                </c:pt>
                <c:pt idx="268">
                  <c:v>42.369700000000002</c:v>
                </c:pt>
                <c:pt idx="269">
                  <c:v>42.369700000000002</c:v>
                </c:pt>
                <c:pt idx="270">
                  <c:v>42.369700000000002</c:v>
                </c:pt>
                <c:pt idx="271">
                  <c:v>42.369700000000002</c:v>
                </c:pt>
                <c:pt idx="272">
                  <c:v>42.369700000000002</c:v>
                </c:pt>
                <c:pt idx="273">
                  <c:v>42.369700000000002</c:v>
                </c:pt>
                <c:pt idx="274">
                  <c:v>42.369700000000002</c:v>
                </c:pt>
                <c:pt idx="275">
                  <c:v>42.369700000000002</c:v>
                </c:pt>
                <c:pt idx="276">
                  <c:v>42.369700000000002</c:v>
                </c:pt>
                <c:pt idx="277">
                  <c:v>42.369700000000002</c:v>
                </c:pt>
                <c:pt idx="278">
                  <c:v>42.369700000000002</c:v>
                </c:pt>
                <c:pt idx="279">
                  <c:v>42.369700000000002</c:v>
                </c:pt>
                <c:pt idx="280">
                  <c:v>42.369700000000002</c:v>
                </c:pt>
                <c:pt idx="281">
                  <c:v>42.369700000000002</c:v>
                </c:pt>
                <c:pt idx="282">
                  <c:v>42.369700000000002</c:v>
                </c:pt>
                <c:pt idx="283">
                  <c:v>42.369700000000002</c:v>
                </c:pt>
                <c:pt idx="284">
                  <c:v>42.369700000000002</c:v>
                </c:pt>
                <c:pt idx="285">
                  <c:v>42.369700000000002</c:v>
                </c:pt>
                <c:pt idx="286">
                  <c:v>42.369700000000002</c:v>
                </c:pt>
                <c:pt idx="287">
                  <c:v>42.369700000000002</c:v>
                </c:pt>
                <c:pt idx="288">
                  <c:v>42.369700000000002</c:v>
                </c:pt>
                <c:pt idx="289">
                  <c:v>42.369700000000002</c:v>
                </c:pt>
                <c:pt idx="290">
                  <c:v>42.369700000000002</c:v>
                </c:pt>
                <c:pt idx="291">
                  <c:v>42.369700000000002</c:v>
                </c:pt>
                <c:pt idx="292">
                  <c:v>42.369700000000002</c:v>
                </c:pt>
                <c:pt idx="293">
                  <c:v>42.369700000000002</c:v>
                </c:pt>
                <c:pt idx="294">
                  <c:v>42.369700000000002</c:v>
                </c:pt>
                <c:pt idx="295">
                  <c:v>42.369700000000002</c:v>
                </c:pt>
                <c:pt idx="296">
                  <c:v>42.369700000000002</c:v>
                </c:pt>
                <c:pt idx="297">
                  <c:v>42.369700000000002</c:v>
                </c:pt>
                <c:pt idx="298">
                  <c:v>42.369700000000002</c:v>
                </c:pt>
                <c:pt idx="299">
                  <c:v>42.369700000000002</c:v>
                </c:pt>
                <c:pt idx="300">
                  <c:v>42.369700000000002</c:v>
                </c:pt>
                <c:pt idx="301">
                  <c:v>42.369700000000002</c:v>
                </c:pt>
                <c:pt idx="302">
                  <c:v>42.369700000000002</c:v>
                </c:pt>
                <c:pt idx="303">
                  <c:v>42.369700000000002</c:v>
                </c:pt>
                <c:pt idx="304">
                  <c:v>42.369700000000002</c:v>
                </c:pt>
                <c:pt idx="305">
                  <c:v>42.369700000000002</c:v>
                </c:pt>
                <c:pt idx="306">
                  <c:v>42.369700000000002</c:v>
                </c:pt>
                <c:pt idx="307">
                  <c:v>42.369700000000002</c:v>
                </c:pt>
                <c:pt idx="308">
                  <c:v>42.369700000000002</c:v>
                </c:pt>
                <c:pt idx="309">
                  <c:v>42.369700000000002</c:v>
                </c:pt>
                <c:pt idx="310">
                  <c:v>42.369700000000002</c:v>
                </c:pt>
                <c:pt idx="311">
                  <c:v>42.369700000000002</c:v>
                </c:pt>
                <c:pt idx="312">
                  <c:v>42.369700000000002</c:v>
                </c:pt>
                <c:pt idx="313">
                  <c:v>42.369700000000002</c:v>
                </c:pt>
                <c:pt idx="314">
                  <c:v>42.369700000000002</c:v>
                </c:pt>
                <c:pt idx="315">
                  <c:v>42.369700000000002</c:v>
                </c:pt>
                <c:pt idx="316">
                  <c:v>42.369700000000002</c:v>
                </c:pt>
                <c:pt idx="317">
                  <c:v>42.369700000000002</c:v>
                </c:pt>
                <c:pt idx="318">
                  <c:v>42.369700000000002</c:v>
                </c:pt>
                <c:pt idx="319">
                  <c:v>42.369700000000002</c:v>
                </c:pt>
                <c:pt idx="320">
                  <c:v>42.369700000000002</c:v>
                </c:pt>
                <c:pt idx="321">
                  <c:v>42.369700000000002</c:v>
                </c:pt>
                <c:pt idx="322">
                  <c:v>42.369700000000002</c:v>
                </c:pt>
                <c:pt idx="323">
                  <c:v>42.369700000000002</c:v>
                </c:pt>
                <c:pt idx="324">
                  <c:v>42.369700000000002</c:v>
                </c:pt>
                <c:pt idx="325">
                  <c:v>42.369700000000002</c:v>
                </c:pt>
                <c:pt idx="326">
                  <c:v>42.369700000000002</c:v>
                </c:pt>
                <c:pt idx="327">
                  <c:v>42.369700000000002</c:v>
                </c:pt>
                <c:pt idx="328">
                  <c:v>42.369700000000002</c:v>
                </c:pt>
                <c:pt idx="329">
                  <c:v>42.369700000000002</c:v>
                </c:pt>
                <c:pt idx="330">
                  <c:v>42.369700000000002</c:v>
                </c:pt>
                <c:pt idx="331">
                  <c:v>42.369700000000002</c:v>
                </c:pt>
                <c:pt idx="332">
                  <c:v>42.369700000000002</c:v>
                </c:pt>
                <c:pt idx="333">
                  <c:v>42.369700000000002</c:v>
                </c:pt>
                <c:pt idx="334">
                  <c:v>42.369700000000002</c:v>
                </c:pt>
                <c:pt idx="335">
                  <c:v>42.369700000000002</c:v>
                </c:pt>
                <c:pt idx="336">
                  <c:v>42.369700000000002</c:v>
                </c:pt>
                <c:pt idx="337">
                  <c:v>42.369700000000002</c:v>
                </c:pt>
                <c:pt idx="338">
                  <c:v>42.369700000000002</c:v>
                </c:pt>
                <c:pt idx="339">
                  <c:v>42.369700000000002</c:v>
                </c:pt>
                <c:pt idx="340">
                  <c:v>42.369700000000002</c:v>
                </c:pt>
                <c:pt idx="341">
                  <c:v>42.369700000000002</c:v>
                </c:pt>
                <c:pt idx="342">
                  <c:v>42.369700000000002</c:v>
                </c:pt>
                <c:pt idx="343">
                  <c:v>42.369700000000002</c:v>
                </c:pt>
                <c:pt idx="344">
                  <c:v>42.369700000000002</c:v>
                </c:pt>
                <c:pt idx="345">
                  <c:v>42.369700000000002</c:v>
                </c:pt>
                <c:pt idx="346">
                  <c:v>42.369700000000002</c:v>
                </c:pt>
                <c:pt idx="347">
                  <c:v>42.369700000000002</c:v>
                </c:pt>
                <c:pt idx="348">
                  <c:v>42.369700000000002</c:v>
                </c:pt>
                <c:pt idx="349">
                  <c:v>42.369700000000002</c:v>
                </c:pt>
                <c:pt idx="350">
                  <c:v>42.369700000000002</c:v>
                </c:pt>
                <c:pt idx="351">
                  <c:v>42.369700000000002</c:v>
                </c:pt>
                <c:pt idx="352">
                  <c:v>42.369700000000002</c:v>
                </c:pt>
                <c:pt idx="353">
                  <c:v>42.369700000000002</c:v>
                </c:pt>
                <c:pt idx="354">
                  <c:v>42.369700000000002</c:v>
                </c:pt>
                <c:pt idx="355">
                  <c:v>42.369700000000002</c:v>
                </c:pt>
                <c:pt idx="356">
                  <c:v>42.369700000000002</c:v>
                </c:pt>
                <c:pt idx="357">
                  <c:v>42.369700000000002</c:v>
                </c:pt>
                <c:pt idx="358">
                  <c:v>42.369700000000002</c:v>
                </c:pt>
                <c:pt idx="359">
                  <c:v>42.369700000000002</c:v>
                </c:pt>
                <c:pt idx="360">
                  <c:v>42.369700000000002</c:v>
                </c:pt>
                <c:pt idx="361">
                  <c:v>42.369700000000002</c:v>
                </c:pt>
                <c:pt idx="362">
                  <c:v>42.369700000000002</c:v>
                </c:pt>
                <c:pt idx="363">
                  <c:v>42.369700000000002</c:v>
                </c:pt>
                <c:pt idx="364">
                  <c:v>42.369700000000002</c:v>
                </c:pt>
                <c:pt idx="365">
                  <c:v>42.369700000000002</c:v>
                </c:pt>
                <c:pt idx="366">
                  <c:v>42.369700000000002</c:v>
                </c:pt>
                <c:pt idx="367">
                  <c:v>42.369700000000002</c:v>
                </c:pt>
                <c:pt idx="368">
                  <c:v>42.369700000000002</c:v>
                </c:pt>
                <c:pt idx="369">
                  <c:v>42.369700000000002</c:v>
                </c:pt>
                <c:pt idx="370">
                  <c:v>42.369700000000002</c:v>
                </c:pt>
                <c:pt idx="371">
                  <c:v>42.369700000000002</c:v>
                </c:pt>
                <c:pt idx="372">
                  <c:v>42.369700000000002</c:v>
                </c:pt>
                <c:pt idx="373">
                  <c:v>42.369700000000002</c:v>
                </c:pt>
                <c:pt idx="374">
                  <c:v>42.369700000000002</c:v>
                </c:pt>
                <c:pt idx="375">
                  <c:v>42.369700000000002</c:v>
                </c:pt>
                <c:pt idx="376">
                  <c:v>42.369700000000002</c:v>
                </c:pt>
                <c:pt idx="377">
                  <c:v>42.369700000000002</c:v>
                </c:pt>
                <c:pt idx="378">
                  <c:v>42.369700000000002</c:v>
                </c:pt>
                <c:pt idx="379">
                  <c:v>42.369700000000002</c:v>
                </c:pt>
                <c:pt idx="380">
                  <c:v>42.369700000000002</c:v>
                </c:pt>
                <c:pt idx="381">
                  <c:v>42.369700000000002</c:v>
                </c:pt>
                <c:pt idx="382">
                  <c:v>42.369700000000002</c:v>
                </c:pt>
                <c:pt idx="383">
                  <c:v>42.369700000000002</c:v>
                </c:pt>
                <c:pt idx="384">
                  <c:v>42.369700000000002</c:v>
                </c:pt>
                <c:pt idx="385">
                  <c:v>42.369700000000002</c:v>
                </c:pt>
                <c:pt idx="386">
                  <c:v>42.369700000000002</c:v>
                </c:pt>
                <c:pt idx="387">
                  <c:v>42.369700000000002</c:v>
                </c:pt>
                <c:pt idx="388">
                  <c:v>42.369700000000002</c:v>
                </c:pt>
                <c:pt idx="389">
                  <c:v>42.369700000000002</c:v>
                </c:pt>
                <c:pt idx="390">
                  <c:v>42.369700000000002</c:v>
                </c:pt>
                <c:pt idx="391">
                  <c:v>42.369700000000002</c:v>
                </c:pt>
                <c:pt idx="392">
                  <c:v>42.369700000000002</c:v>
                </c:pt>
                <c:pt idx="393">
                  <c:v>42.369700000000002</c:v>
                </c:pt>
                <c:pt idx="394">
                  <c:v>42.369700000000002</c:v>
                </c:pt>
                <c:pt idx="395">
                  <c:v>42.369700000000002</c:v>
                </c:pt>
                <c:pt idx="396">
                  <c:v>42.369700000000002</c:v>
                </c:pt>
                <c:pt idx="397">
                  <c:v>42.369700000000002</c:v>
                </c:pt>
                <c:pt idx="398">
                  <c:v>42.369700000000002</c:v>
                </c:pt>
                <c:pt idx="399">
                  <c:v>42.369700000000002</c:v>
                </c:pt>
                <c:pt idx="400">
                  <c:v>42.369700000000002</c:v>
                </c:pt>
                <c:pt idx="401">
                  <c:v>42.369700000000002</c:v>
                </c:pt>
                <c:pt idx="402">
                  <c:v>42.369700000000002</c:v>
                </c:pt>
                <c:pt idx="403">
                  <c:v>42.369700000000002</c:v>
                </c:pt>
                <c:pt idx="404">
                  <c:v>42.369700000000002</c:v>
                </c:pt>
                <c:pt idx="405">
                  <c:v>42.369700000000002</c:v>
                </c:pt>
                <c:pt idx="406">
                  <c:v>42.369700000000002</c:v>
                </c:pt>
                <c:pt idx="407">
                  <c:v>42.369700000000002</c:v>
                </c:pt>
                <c:pt idx="408">
                  <c:v>42.369700000000002</c:v>
                </c:pt>
                <c:pt idx="409">
                  <c:v>42.369700000000002</c:v>
                </c:pt>
                <c:pt idx="410">
                  <c:v>42.369700000000002</c:v>
                </c:pt>
                <c:pt idx="411">
                  <c:v>42.369700000000002</c:v>
                </c:pt>
                <c:pt idx="412">
                  <c:v>42.369700000000002</c:v>
                </c:pt>
                <c:pt idx="413">
                  <c:v>42.369700000000002</c:v>
                </c:pt>
                <c:pt idx="414">
                  <c:v>42.369700000000002</c:v>
                </c:pt>
                <c:pt idx="415">
                  <c:v>42.369700000000002</c:v>
                </c:pt>
                <c:pt idx="416">
                  <c:v>42.369700000000002</c:v>
                </c:pt>
                <c:pt idx="417">
                  <c:v>42.369700000000002</c:v>
                </c:pt>
                <c:pt idx="418">
                  <c:v>42.369700000000002</c:v>
                </c:pt>
                <c:pt idx="419">
                  <c:v>42.369700000000002</c:v>
                </c:pt>
                <c:pt idx="420">
                  <c:v>42.369700000000002</c:v>
                </c:pt>
                <c:pt idx="421">
                  <c:v>42.369700000000002</c:v>
                </c:pt>
                <c:pt idx="422">
                  <c:v>42.369700000000002</c:v>
                </c:pt>
                <c:pt idx="423">
                  <c:v>42.369700000000002</c:v>
                </c:pt>
                <c:pt idx="424">
                  <c:v>42.369700000000002</c:v>
                </c:pt>
                <c:pt idx="425">
                  <c:v>42.369700000000002</c:v>
                </c:pt>
                <c:pt idx="426">
                  <c:v>42.369700000000002</c:v>
                </c:pt>
                <c:pt idx="427">
                  <c:v>42.369700000000002</c:v>
                </c:pt>
                <c:pt idx="428">
                  <c:v>42.369700000000002</c:v>
                </c:pt>
                <c:pt idx="429">
                  <c:v>42.369700000000002</c:v>
                </c:pt>
                <c:pt idx="430">
                  <c:v>42.369700000000002</c:v>
                </c:pt>
                <c:pt idx="431">
                  <c:v>42.369700000000002</c:v>
                </c:pt>
                <c:pt idx="432">
                  <c:v>42.369700000000002</c:v>
                </c:pt>
                <c:pt idx="433">
                  <c:v>42.369700000000002</c:v>
                </c:pt>
                <c:pt idx="434">
                  <c:v>42.369700000000002</c:v>
                </c:pt>
                <c:pt idx="435">
                  <c:v>42.369700000000002</c:v>
                </c:pt>
                <c:pt idx="436">
                  <c:v>42.369700000000002</c:v>
                </c:pt>
                <c:pt idx="437">
                  <c:v>42.369700000000002</c:v>
                </c:pt>
                <c:pt idx="438">
                  <c:v>42.369700000000002</c:v>
                </c:pt>
                <c:pt idx="439">
                  <c:v>42.369700000000002</c:v>
                </c:pt>
                <c:pt idx="440">
                  <c:v>42.369700000000002</c:v>
                </c:pt>
                <c:pt idx="441">
                  <c:v>42.369700000000002</c:v>
                </c:pt>
                <c:pt idx="442">
                  <c:v>42.369700000000002</c:v>
                </c:pt>
                <c:pt idx="443">
                  <c:v>42.369700000000002</c:v>
                </c:pt>
                <c:pt idx="444">
                  <c:v>42.369700000000002</c:v>
                </c:pt>
                <c:pt idx="445">
                  <c:v>42.369700000000002</c:v>
                </c:pt>
                <c:pt idx="446">
                  <c:v>42.369700000000002</c:v>
                </c:pt>
                <c:pt idx="447">
                  <c:v>42.369700000000002</c:v>
                </c:pt>
                <c:pt idx="448">
                  <c:v>42.369700000000002</c:v>
                </c:pt>
                <c:pt idx="449">
                  <c:v>42.369700000000002</c:v>
                </c:pt>
                <c:pt idx="450">
                  <c:v>42.369700000000002</c:v>
                </c:pt>
                <c:pt idx="451">
                  <c:v>42.369700000000002</c:v>
                </c:pt>
                <c:pt idx="452">
                  <c:v>42.369700000000002</c:v>
                </c:pt>
                <c:pt idx="453">
                  <c:v>42.369700000000002</c:v>
                </c:pt>
                <c:pt idx="454">
                  <c:v>42.369700000000002</c:v>
                </c:pt>
                <c:pt idx="455">
                  <c:v>42.369700000000002</c:v>
                </c:pt>
                <c:pt idx="456">
                  <c:v>42.369700000000002</c:v>
                </c:pt>
                <c:pt idx="457">
                  <c:v>42.369700000000002</c:v>
                </c:pt>
                <c:pt idx="458">
                  <c:v>42.369700000000002</c:v>
                </c:pt>
                <c:pt idx="459">
                  <c:v>42.369700000000002</c:v>
                </c:pt>
                <c:pt idx="460">
                  <c:v>42.369700000000002</c:v>
                </c:pt>
                <c:pt idx="461">
                  <c:v>42.369700000000002</c:v>
                </c:pt>
                <c:pt idx="462">
                  <c:v>42.369700000000002</c:v>
                </c:pt>
                <c:pt idx="463">
                  <c:v>42.369700000000002</c:v>
                </c:pt>
                <c:pt idx="464">
                  <c:v>42.369700000000002</c:v>
                </c:pt>
                <c:pt idx="465">
                  <c:v>42.369700000000002</c:v>
                </c:pt>
                <c:pt idx="466">
                  <c:v>42.369700000000002</c:v>
                </c:pt>
                <c:pt idx="467">
                  <c:v>42.369700000000002</c:v>
                </c:pt>
                <c:pt idx="468">
                  <c:v>42.369700000000002</c:v>
                </c:pt>
                <c:pt idx="469">
                  <c:v>42.369700000000002</c:v>
                </c:pt>
                <c:pt idx="470">
                  <c:v>42.369700000000002</c:v>
                </c:pt>
                <c:pt idx="471">
                  <c:v>42.369700000000002</c:v>
                </c:pt>
                <c:pt idx="472">
                  <c:v>42.369700000000002</c:v>
                </c:pt>
                <c:pt idx="473">
                  <c:v>42.369700000000002</c:v>
                </c:pt>
                <c:pt idx="474">
                  <c:v>42.369700000000002</c:v>
                </c:pt>
                <c:pt idx="475">
                  <c:v>42.369700000000002</c:v>
                </c:pt>
                <c:pt idx="476">
                  <c:v>42.369700000000002</c:v>
                </c:pt>
                <c:pt idx="477">
                  <c:v>42.369700000000002</c:v>
                </c:pt>
                <c:pt idx="478">
                  <c:v>42.369700000000002</c:v>
                </c:pt>
                <c:pt idx="479">
                  <c:v>42.369700000000002</c:v>
                </c:pt>
                <c:pt idx="480">
                  <c:v>42.369700000000002</c:v>
                </c:pt>
                <c:pt idx="481">
                  <c:v>42.369700000000002</c:v>
                </c:pt>
                <c:pt idx="482">
                  <c:v>42.369700000000002</c:v>
                </c:pt>
                <c:pt idx="483">
                  <c:v>42.369700000000002</c:v>
                </c:pt>
                <c:pt idx="484">
                  <c:v>42.369700000000002</c:v>
                </c:pt>
                <c:pt idx="485">
                  <c:v>42.369700000000002</c:v>
                </c:pt>
                <c:pt idx="486">
                  <c:v>42.369700000000002</c:v>
                </c:pt>
                <c:pt idx="487">
                  <c:v>42.369700000000002</c:v>
                </c:pt>
                <c:pt idx="488">
                  <c:v>42.369700000000002</c:v>
                </c:pt>
                <c:pt idx="489">
                  <c:v>42.369700000000002</c:v>
                </c:pt>
                <c:pt idx="490">
                  <c:v>42.369700000000002</c:v>
                </c:pt>
                <c:pt idx="491">
                  <c:v>42.369700000000002</c:v>
                </c:pt>
                <c:pt idx="492">
                  <c:v>42.369700000000002</c:v>
                </c:pt>
                <c:pt idx="493">
                  <c:v>42.369700000000002</c:v>
                </c:pt>
                <c:pt idx="494">
                  <c:v>42.369700000000002</c:v>
                </c:pt>
                <c:pt idx="495">
                  <c:v>42.369700000000002</c:v>
                </c:pt>
                <c:pt idx="496">
                  <c:v>42.369700000000002</c:v>
                </c:pt>
                <c:pt idx="497">
                  <c:v>42.369700000000002</c:v>
                </c:pt>
                <c:pt idx="498">
                  <c:v>42.369700000000002</c:v>
                </c:pt>
                <c:pt idx="499">
                  <c:v>42.369700000000002</c:v>
                </c:pt>
                <c:pt idx="500">
                  <c:v>42.369700000000002</c:v>
                </c:pt>
                <c:pt idx="501">
                  <c:v>42.369700000000002</c:v>
                </c:pt>
                <c:pt idx="502">
                  <c:v>42.369700000000002</c:v>
                </c:pt>
                <c:pt idx="503">
                  <c:v>42.369700000000002</c:v>
                </c:pt>
                <c:pt idx="504">
                  <c:v>42.369700000000002</c:v>
                </c:pt>
                <c:pt idx="505">
                  <c:v>42.369700000000002</c:v>
                </c:pt>
                <c:pt idx="506">
                  <c:v>42.369700000000002</c:v>
                </c:pt>
                <c:pt idx="507">
                  <c:v>42.369700000000002</c:v>
                </c:pt>
                <c:pt idx="508">
                  <c:v>42.369700000000002</c:v>
                </c:pt>
                <c:pt idx="509">
                  <c:v>42.369700000000002</c:v>
                </c:pt>
                <c:pt idx="510">
                  <c:v>42.369700000000002</c:v>
                </c:pt>
                <c:pt idx="511">
                  <c:v>42.369700000000002</c:v>
                </c:pt>
                <c:pt idx="512">
                  <c:v>42.369700000000002</c:v>
                </c:pt>
                <c:pt idx="513">
                  <c:v>42.369700000000002</c:v>
                </c:pt>
                <c:pt idx="514">
                  <c:v>42.369700000000002</c:v>
                </c:pt>
                <c:pt idx="515">
                  <c:v>42.369700000000002</c:v>
                </c:pt>
                <c:pt idx="516">
                  <c:v>42.369700000000002</c:v>
                </c:pt>
                <c:pt idx="517">
                  <c:v>42.369700000000002</c:v>
                </c:pt>
                <c:pt idx="518">
                  <c:v>42.369700000000002</c:v>
                </c:pt>
                <c:pt idx="519">
                  <c:v>42.369700000000002</c:v>
                </c:pt>
                <c:pt idx="520">
                  <c:v>42.369700000000002</c:v>
                </c:pt>
                <c:pt idx="521">
                  <c:v>42.369700000000002</c:v>
                </c:pt>
                <c:pt idx="522">
                  <c:v>42.369700000000002</c:v>
                </c:pt>
                <c:pt idx="523">
                  <c:v>42.369700000000002</c:v>
                </c:pt>
                <c:pt idx="524">
                  <c:v>42.369700000000002</c:v>
                </c:pt>
                <c:pt idx="525">
                  <c:v>42.369700000000002</c:v>
                </c:pt>
                <c:pt idx="526">
                  <c:v>42.369700000000002</c:v>
                </c:pt>
                <c:pt idx="527">
                  <c:v>42.369700000000002</c:v>
                </c:pt>
                <c:pt idx="528">
                  <c:v>42.369700000000002</c:v>
                </c:pt>
                <c:pt idx="529">
                  <c:v>42.369700000000002</c:v>
                </c:pt>
                <c:pt idx="530">
                  <c:v>42.369700000000002</c:v>
                </c:pt>
                <c:pt idx="531">
                  <c:v>42.369700000000002</c:v>
                </c:pt>
                <c:pt idx="532">
                  <c:v>42.369700000000002</c:v>
                </c:pt>
                <c:pt idx="533">
                  <c:v>42.369700000000002</c:v>
                </c:pt>
                <c:pt idx="534">
                  <c:v>42.369700000000002</c:v>
                </c:pt>
                <c:pt idx="535">
                  <c:v>42.369700000000002</c:v>
                </c:pt>
                <c:pt idx="536">
                  <c:v>42.369700000000002</c:v>
                </c:pt>
                <c:pt idx="537">
                  <c:v>42.369700000000002</c:v>
                </c:pt>
                <c:pt idx="538">
                  <c:v>42.369700000000002</c:v>
                </c:pt>
                <c:pt idx="539">
                  <c:v>42.369700000000002</c:v>
                </c:pt>
                <c:pt idx="540">
                  <c:v>42.369700000000002</c:v>
                </c:pt>
                <c:pt idx="541">
                  <c:v>42.369700000000002</c:v>
                </c:pt>
                <c:pt idx="542">
                  <c:v>42.369700000000002</c:v>
                </c:pt>
                <c:pt idx="543">
                  <c:v>42.369700000000002</c:v>
                </c:pt>
                <c:pt idx="544">
                  <c:v>42.369700000000002</c:v>
                </c:pt>
                <c:pt idx="545">
                  <c:v>42.369700000000002</c:v>
                </c:pt>
                <c:pt idx="546">
                  <c:v>42.369700000000002</c:v>
                </c:pt>
                <c:pt idx="547">
                  <c:v>42.369700000000002</c:v>
                </c:pt>
                <c:pt idx="548">
                  <c:v>42.369700000000002</c:v>
                </c:pt>
                <c:pt idx="549">
                  <c:v>42.369700000000002</c:v>
                </c:pt>
                <c:pt idx="550">
                  <c:v>42.369700000000002</c:v>
                </c:pt>
                <c:pt idx="551">
                  <c:v>42.369700000000002</c:v>
                </c:pt>
                <c:pt idx="552">
                  <c:v>42.369700000000002</c:v>
                </c:pt>
                <c:pt idx="553">
                  <c:v>42.369700000000002</c:v>
                </c:pt>
                <c:pt idx="554">
                  <c:v>42.369700000000002</c:v>
                </c:pt>
                <c:pt idx="555">
                  <c:v>42.369700000000002</c:v>
                </c:pt>
                <c:pt idx="556">
                  <c:v>42.369700000000002</c:v>
                </c:pt>
                <c:pt idx="557">
                  <c:v>42.369700000000002</c:v>
                </c:pt>
                <c:pt idx="558">
                  <c:v>42.369700000000002</c:v>
                </c:pt>
                <c:pt idx="559">
                  <c:v>42.369700000000002</c:v>
                </c:pt>
                <c:pt idx="560">
                  <c:v>42.369700000000002</c:v>
                </c:pt>
                <c:pt idx="561">
                  <c:v>42.369700000000002</c:v>
                </c:pt>
                <c:pt idx="562">
                  <c:v>42.369700000000002</c:v>
                </c:pt>
                <c:pt idx="563">
                  <c:v>42.369700000000002</c:v>
                </c:pt>
                <c:pt idx="564">
                  <c:v>42.369700000000002</c:v>
                </c:pt>
                <c:pt idx="565">
                  <c:v>42.369700000000002</c:v>
                </c:pt>
                <c:pt idx="566">
                  <c:v>42.369700000000002</c:v>
                </c:pt>
                <c:pt idx="567">
                  <c:v>42.369700000000002</c:v>
                </c:pt>
                <c:pt idx="568">
                  <c:v>42.369700000000002</c:v>
                </c:pt>
                <c:pt idx="569">
                  <c:v>42.369700000000002</c:v>
                </c:pt>
                <c:pt idx="570">
                  <c:v>42.369700000000002</c:v>
                </c:pt>
                <c:pt idx="571">
                  <c:v>42.369700000000002</c:v>
                </c:pt>
                <c:pt idx="572">
                  <c:v>42.369700000000002</c:v>
                </c:pt>
                <c:pt idx="573">
                  <c:v>42.369700000000002</c:v>
                </c:pt>
                <c:pt idx="574">
                  <c:v>42.369700000000002</c:v>
                </c:pt>
                <c:pt idx="575">
                  <c:v>42.369700000000002</c:v>
                </c:pt>
                <c:pt idx="576">
                  <c:v>42.369700000000002</c:v>
                </c:pt>
                <c:pt idx="577">
                  <c:v>42.369700000000002</c:v>
                </c:pt>
                <c:pt idx="578">
                  <c:v>42.369700000000002</c:v>
                </c:pt>
                <c:pt idx="579">
                  <c:v>42.369700000000002</c:v>
                </c:pt>
                <c:pt idx="580">
                  <c:v>42.369700000000002</c:v>
                </c:pt>
                <c:pt idx="581">
                  <c:v>42.369700000000002</c:v>
                </c:pt>
                <c:pt idx="582">
                  <c:v>42.369700000000002</c:v>
                </c:pt>
                <c:pt idx="583">
                  <c:v>42.369700000000002</c:v>
                </c:pt>
                <c:pt idx="584">
                  <c:v>42.369700000000002</c:v>
                </c:pt>
                <c:pt idx="585">
                  <c:v>42.369700000000002</c:v>
                </c:pt>
                <c:pt idx="586">
                  <c:v>42.369700000000002</c:v>
                </c:pt>
                <c:pt idx="587">
                  <c:v>42.369700000000002</c:v>
                </c:pt>
                <c:pt idx="588">
                  <c:v>42.369700000000002</c:v>
                </c:pt>
                <c:pt idx="589">
                  <c:v>42.369700000000002</c:v>
                </c:pt>
                <c:pt idx="590">
                  <c:v>42.369700000000002</c:v>
                </c:pt>
                <c:pt idx="591">
                  <c:v>42.369700000000002</c:v>
                </c:pt>
                <c:pt idx="592">
                  <c:v>42.369700000000002</c:v>
                </c:pt>
                <c:pt idx="593">
                  <c:v>42.369700000000002</c:v>
                </c:pt>
                <c:pt idx="594">
                  <c:v>42.369700000000002</c:v>
                </c:pt>
                <c:pt idx="595">
                  <c:v>42.369700000000002</c:v>
                </c:pt>
                <c:pt idx="596">
                  <c:v>42.369700000000002</c:v>
                </c:pt>
                <c:pt idx="597">
                  <c:v>42.369700000000002</c:v>
                </c:pt>
                <c:pt idx="598">
                  <c:v>42.369700000000002</c:v>
                </c:pt>
                <c:pt idx="599">
                  <c:v>42.369700000000002</c:v>
                </c:pt>
                <c:pt idx="600">
                  <c:v>42.369700000000002</c:v>
                </c:pt>
                <c:pt idx="601">
                  <c:v>42.369700000000002</c:v>
                </c:pt>
                <c:pt idx="602">
                  <c:v>42.369700000000002</c:v>
                </c:pt>
                <c:pt idx="603">
                  <c:v>42.369700000000002</c:v>
                </c:pt>
                <c:pt idx="604">
                  <c:v>42.369700000000002</c:v>
                </c:pt>
                <c:pt idx="605">
                  <c:v>42.369700000000002</c:v>
                </c:pt>
                <c:pt idx="606">
                  <c:v>42.369700000000002</c:v>
                </c:pt>
                <c:pt idx="607">
                  <c:v>42.369700000000002</c:v>
                </c:pt>
                <c:pt idx="608">
                  <c:v>42.369700000000002</c:v>
                </c:pt>
                <c:pt idx="609">
                  <c:v>42.369700000000002</c:v>
                </c:pt>
                <c:pt idx="610">
                  <c:v>42.369700000000002</c:v>
                </c:pt>
                <c:pt idx="611">
                  <c:v>42.369700000000002</c:v>
                </c:pt>
                <c:pt idx="612">
                  <c:v>42.369700000000002</c:v>
                </c:pt>
                <c:pt idx="613">
                  <c:v>42.369700000000002</c:v>
                </c:pt>
                <c:pt idx="614">
                  <c:v>42.369700000000002</c:v>
                </c:pt>
                <c:pt idx="615">
                  <c:v>42.369700000000002</c:v>
                </c:pt>
                <c:pt idx="616">
                  <c:v>42.369700000000002</c:v>
                </c:pt>
                <c:pt idx="617">
                  <c:v>42.369700000000002</c:v>
                </c:pt>
                <c:pt idx="618">
                  <c:v>42.369700000000002</c:v>
                </c:pt>
                <c:pt idx="619">
                  <c:v>42.369700000000002</c:v>
                </c:pt>
                <c:pt idx="620">
                  <c:v>42.369700000000002</c:v>
                </c:pt>
                <c:pt idx="621">
                  <c:v>42.369700000000002</c:v>
                </c:pt>
                <c:pt idx="622">
                  <c:v>42.369700000000002</c:v>
                </c:pt>
                <c:pt idx="623">
                  <c:v>42.369700000000002</c:v>
                </c:pt>
                <c:pt idx="624">
                  <c:v>42.369700000000002</c:v>
                </c:pt>
                <c:pt idx="625">
                  <c:v>42.369700000000002</c:v>
                </c:pt>
                <c:pt idx="626">
                  <c:v>42.369700000000002</c:v>
                </c:pt>
                <c:pt idx="627">
                  <c:v>42.369700000000002</c:v>
                </c:pt>
                <c:pt idx="628">
                  <c:v>42.369700000000002</c:v>
                </c:pt>
                <c:pt idx="629">
                  <c:v>42.369700000000002</c:v>
                </c:pt>
                <c:pt idx="630">
                  <c:v>42.369700000000002</c:v>
                </c:pt>
                <c:pt idx="631">
                  <c:v>42.369700000000002</c:v>
                </c:pt>
                <c:pt idx="632">
                  <c:v>42.369700000000002</c:v>
                </c:pt>
                <c:pt idx="633">
                  <c:v>42.369700000000002</c:v>
                </c:pt>
                <c:pt idx="634">
                  <c:v>42.369700000000002</c:v>
                </c:pt>
                <c:pt idx="635">
                  <c:v>42.369700000000002</c:v>
                </c:pt>
                <c:pt idx="636">
                  <c:v>42.369700000000002</c:v>
                </c:pt>
                <c:pt idx="637">
                  <c:v>42.369700000000002</c:v>
                </c:pt>
                <c:pt idx="638">
                  <c:v>42.369700000000002</c:v>
                </c:pt>
                <c:pt idx="639">
                  <c:v>42.369700000000002</c:v>
                </c:pt>
                <c:pt idx="640">
                  <c:v>42.369700000000002</c:v>
                </c:pt>
                <c:pt idx="641">
                  <c:v>42.369700000000002</c:v>
                </c:pt>
                <c:pt idx="642">
                  <c:v>42.369700000000002</c:v>
                </c:pt>
                <c:pt idx="643">
                  <c:v>42.369700000000002</c:v>
                </c:pt>
                <c:pt idx="644">
                  <c:v>42.369700000000002</c:v>
                </c:pt>
                <c:pt idx="645">
                  <c:v>42.369700000000002</c:v>
                </c:pt>
                <c:pt idx="646">
                  <c:v>42.369700000000002</c:v>
                </c:pt>
                <c:pt idx="647">
                  <c:v>42.369700000000002</c:v>
                </c:pt>
                <c:pt idx="648">
                  <c:v>42.369700000000002</c:v>
                </c:pt>
                <c:pt idx="649">
                  <c:v>42.369700000000002</c:v>
                </c:pt>
                <c:pt idx="650">
                  <c:v>42.369700000000002</c:v>
                </c:pt>
                <c:pt idx="651">
                  <c:v>42.369700000000002</c:v>
                </c:pt>
                <c:pt idx="652">
                  <c:v>42.369700000000002</c:v>
                </c:pt>
                <c:pt idx="653">
                  <c:v>42.369700000000002</c:v>
                </c:pt>
                <c:pt idx="654">
                  <c:v>42.369700000000002</c:v>
                </c:pt>
                <c:pt idx="655">
                  <c:v>42.369700000000002</c:v>
                </c:pt>
                <c:pt idx="656">
                  <c:v>42.369700000000002</c:v>
                </c:pt>
                <c:pt idx="657">
                  <c:v>42.369700000000002</c:v>
                </c:pt>
                <c:pt idx="658">
                  <c:v>42.369700000000002</c:v>
                </c:pt>
                <c:pt idx="659">
                  <c:v>42.369700000000002</c:v>
                </c:pt>
                <c:pt idx="660">
                  <c:v>42.369700000000002</c:v>
                </c:pt>
                <c:pt idx="661">
                  <c:v>42.369700000000002</c:v>
                </c:pt>
                <c:pt idx="662">
                  <c:v>42.369700000000002</c:v>
                </c:pt>
                <c:pt idx="663">
                  <c:v>42.369700000000002</c:v>
                </c:pt>
                <c:pt idx="664">
                  <c:v>42.369700000000002</c:v>
                </c:pt>
                <c:pt idx="665">
                  <c:v>42.369700000000002</c:v>
                </c:pt>
                <c:pt idx="666">
                  <c:v>42.369700000000002</c:v>
                </c:pt>
                <c:pt idx="667">
                  <c:v>42.369700000000002</c:v>
                </c:pt>
                <c:pt idx="668">
                  <c:v>42.369700000000002</c:v>
                </c:pt>
                <c:pt idx="669">
                  <c:v>42.369700000000002</c:v>
                </c:pt>
                <c:pt idx="670">
                  <c:v>42.369700000000002</c:v>
                </c:pt>
                <c:pt idx="671">
                  <c:v>42.369700000000002</c:v>
                </c:pt>
                <c:pt idx="672">
                  <c:v>42.369700000000002</c:v>
                </c:pt>
                <c:pt idx="673">
                  <c:v>42.369700000000002</c:v>
                </c:pt>
                <c:pt idx="674">
                  <c:v>42.369700000000002</c:v>
                </c:pt>
                <c:pt idx="675">
                  <c:v>42.369700000000002</c:v>
                </c:pt>
                <c:pt idx="676">
                  <c:v>42.369700000000002</c:v>
                </c:pt>
                <c:pt idx="677">
                  <c:v>42.369700000000002</c:v>
                </c:pt>
                <c:pt idx="678">
                  <c:v>42.369700000000002</c:v>
                </c:pt>
                <c:pt idx="679">
                  <c:v>42.369700000000002</c:v>
                </c:pt>
                <c:pt idx="680">
                  <c:v>42.369700000000002</c:v>
                </c:pt>
                <c:pt idx="681">
                  <c:v>42.369700000000002</c:v>
                </c:pt>
                <c:pt idx="682">
                  <c:v>42.369700000000002</c:v>
                </c:pt>
                <c:pt idx="683">
                  <c:v>42.369700000000002</c:v>
                </c:pt>
                <c:pt idx="684">
                  <c:v>42.369700000000002</c:v>
                </c:pt>
                <c:pt idx="685">
                  <c:v>42.369700000000002</c:v>
                </c:pt>
                <c:pt idx="686">
                  <c:v>42.369700000000002</c:v>
                </c:pt>
                <c:pt idx="687">
                  <c:v>42.369700000000002</c:v>
                </c:pt>
                <c:pt idx="688">
                  <c:v>42.369700000000002</c:v>
                </c:pt>
                <c:pt idx="689">
                  <c:v>42.369700000000002</c:v>
                </c:pt>
                <c:pt idx="690">
                  <c:v>42.369700000000002</c:v>
                </c:pt>
                <c:pt idx="691">
                  <c:v>42.369700000000002</c:v>
                </c:pt>
                <c:pt idx="692">
                  <c:v>42.369700000000002</c:v>
                </c:pt>
                <c:pt idx="693">
                  <c:v>42.369700000000002</c:v>
                </c:pt>
                <c:pt idx="694">
                  <c:v>42.369700000000002</c:v>
                </c:pt>
                <c:pt idx="695">
                  <c:v>42.369700000000002</c:v>
                </c:pt>
                <c:pt idx="696">
                  <c:v>42.369700000000002</c:v>
                </c:pt>
                <c:pt idx="697">
                  <c:v>42.369700000000002</c:v>
                </c:pt>
                <c:pt idx="698">
                  <c:v>42.369700000000002</c:v>
                </c:pt>
                <c:pt idx="699">
                  <c:v>42.369700000000002</c:v>
                </c:pt>
                <c:pt idx="700">
                  <c:v>42.369700000000002</c:v>
                </c:pt>
                <c:pt idx="701">
                  <c:v>42.369700000000002</c:v>
                </c:pt>
                <c:pt idx="702">
                  <c:v>42.369700000000002</c:v>
                </c:pt>
                <c:pt idx="703">
                  <c:v>42.369700000000002</c:v>
                </c:pt>
                <c:pt idx="704">
                  <c:v>42.369700000000002</c:v>
                </c:pt>
                <c:pt idx="705">
                  <c:v>42.369700000000002</c:v>
                </c:pt>
                <c:pt idx="706">
                  <c:v>42.369700000000002</c:v>
                </c:pt>
                <c:pt idx="707">
                  <c:v>42.369700000000002</c:v>
                </c:pt>
                <c:pt idx="708">
                  <c:v>42.369700000000002</c:v>
                </c:pt>
                <c:pt idx="709">
                  <c:v>42.369700000000002</c:v>
                </c:pt>
                <c:pt idx="710">
                  <c:v>42.369700000000002</c:v>
                </c:pt>
                <c:pt idx="711">
                  <c:v>42.369700000000002</c:v>
                </c:pt>
                <c:pt idx="712">
                  <c:v>42.369700000000002</c:v>
                </c:pt>
                <c:pt idx="713">
                  <c:v>42.369700000000002</c:v>
                </c:pt>
                <c:pt idx="714">
                  <c:v>42.369700000000002</c:v>
                </c:pt>
                <c:pt idx="715">
                  <c:v>42.369700000000002</c:v>
                </c:pt>
                <c:pt idx="716">
                  <c:v>42.369700000000002</c:v>
                </c:pt>
                <c:pt idx="717">
                  <c:v>42.369700000000002</c:v>
                </c:pt>
                <c:pt idx="718">
                  <c:v>42.379800000000003</c:v>
                </c:pt>
                <c:pt idx="719">
                  <c:v>42.379800000000003</c:v>
                </c:pt>
                <c:pt idx="720">
                  <c:v>42.379800000000003</c:v>
                </c:pt>
                <c:pt idx="721">
                  <c:v>42.379800000000003</c:v>
                </c:pt>
                <c:pt idx="722">
                  <c:v>42.379800000000003</c:v>
                </c:pt>
                <c:pt idx="723">
                  <c:v>42.379800000000003</c:v>
                </c:pt>
                <c:pt idx="724">
                  <c:v>42.379800000000003</c:v>
                </c:pt>
                <c:pt idx="725">
                  <c:v>42.379800000000003</c:v>
                </c:pt>
                <c:pt idx="726">
                  <c:v>42.379800000000003</c:v>
                </c:pt>
                <c:pt idx="727">
                  <c:v>42.379800000000003</c:v>
                </c:pt>
                <c:pt idx="728">
                  <c:v>42.379800000000003</c:v>
                </c:pt>
                <c:pt idx="729">
                  <c:v>42.379800000000003</c:v>
                </c:pt>
                <c:pt idx="730">
                  <c:v>42.379800000000003</c:v>
                </c:pt>
                <c:pt idx="731">
                  <c:v>42.379800000000003</c:v>
                </c:pt>
                <c:pt idx="732">
                  <c:v>42.379800000000003</c:v>
                </c:pt>
                <c:pt idx="733">
                  <c:v>42.379800000000003</c:v>
                </c:pt>
                <c:pt idx="734">
                  <c:v>42.379800000000003</c:v>
                </c:pt>
                <c:pt idx="735">
                  <c:v>42.379800000000003</c:v>
                </c:pt>
                <c:pt idx="736">
                  <c:v>42.379800000000003</c:v>
                </c:pt>
                <c:pt idx="737">
                  <c:v>42.379800000000003</c:v>
                </c:pt>
                <c:pt idx="738">
                  <c:v>42.379800000000003</c:v>
                </c:pt>
                <c:pt idx="739">
                  <c:v>42.379800000000003</c:v>
                </c:pt>
                <c:pt idx="740">
                  <c:v>42.379800000000003</c:v>
                </c:pt>
                <c:pt idx="741">
                  <c:v>42.379800000000003</c:v>
                </c:pt>
                <c:pt idx="742">
                  <c:v>42.379800000000003</c:v>
                </c:pt>
                <c:pt idx="743">
                  <c:v>42.379800000000003</c:v>
                </c:pt>
                <c:pt idx="744">
                  <c:v>42.379800000000003</c:v>
                </c:pt>
                <c:pt idx="745">
                  <c:v>42.379800000000003</c:v>
                </c:pt>
                <c:pt idx="746">
                  <c:v>42.379800000000003</c:v>
                </c:pt>
                <c:pt idx="747">
                  <c:v>42.379800000000003</c:v>
                </c:pt>
                <c:pt idx="748">
                  <c:v>42.379800000000003</c:v>
                </c:pt>
                <c:pt idx="749">
                  <c:v>42.379800000000003</c:v>
                </c:pt>
                <c:pt idx="750">
                  <c:v>42.379800000000003</c:v>
                </c:pt>
                <c:pt idx="751">
                  <c:v>42.379800000000003</c:v>
                </c:pt>
                <c:pt idx="752">
                  <c:v>42.379800000000003</c:v>
                </c:pt>
                <c:pt idx="753">
                  <c:v>42.379800000000003</c:v>
                </c:pt>
                <c:pt idx="754">
                  <c:v>42.379800000000003</c:v>
                </c:pt>
                <c:pt idx="755">
                  <c:v>42.379800000000003</c:v>
                </c:pt>
                <c:pt idx="756">
                  <c:v>42.379800000000003</c:v>
                </c:pt>
                <c:pt idx="757">
                  <c:v>42.379800000000003</c:v>
                </c:pt>
                <c:pt idx="758">
                  <c:v>42.379800000000003</c:v>
                </c:pt>
                <c:pt idx="759">
                  <c:v>42.379800000000003</c:v>
                </c:pt>
                <c:pt idx="760">
                  <c:v>42.379800000000003</c:v>
                </c:pt>
                <c:pt idx="761">
                  <c:v>42.379800000000003</c:v>
                </c:pt>
                <c:pt idx="762">
                  <c:v>42.379800000000003</c:v>
                </c:pt>
                <c:pt idx="763">
                  <c:v>42.379800000000003</c:v>
                </c:pt>
                <c:pt idx="764">
                  <c:v>42.379800000000003</c:v>
                </c:pt>
                <c:pt idx="765">
                  <c:v>42.379800000000003</c:v>
                </c:pt>
                <c:pt idx="766">
                  <c:v>42.379800000000003</c:v>
                </c:pt>
                <c:pt idx="767">
                  <c:v>42.379800000000003</c:v>
                </c:pt>
                <c:pt idx="768">
                  <c:v>42.379800000000003</c:v>
                </c:pt>
                <c:pt idx="769">
                  <c:v>42.379800000000003</c:v>
                </c:pt>
                <c:pt idx="770">
                  <c:v>42.379800000000003</c:v>
                </c:pt>
                <c:pt idx="771">
                  <c:v>42.379800000000003</c:v>
                </c:pt>
                <c:pt idx="772">
                  <c:v>42.379800000000003</c:v>
                </c:pt>
                <c:pt idx="773">
                  <c:v>42.379800000000003</c:v>
                </c:pt>
                <c:pt idx="774">
                  <c:v>42.379800000000003</c:v>
                </c:pt>
                <c:pt idx="775">
                  <c:v>42.379800000000003</c:v>
                </c:pt>
                <c:pt idx="776">
                  <c:v>42.379800000000003</c:v>
                </c:pt>
                <c:pt idx="777">
                  <c:v>42.379800000000003</c:v>
                </c:pt>
                <c:pt idx="778">
                  <c:v>42.379800000000003</c:v>
                </c:pt>
                <c:pt idx="779">
                  <c:v>42.379800000000003</c:v>
                </c:pt>
                <c:pt idx="780">
                  <c:v>42.379800000000003</c:v>
                </c:pt>
                <c:pt idx="781">
                  <c:v>42.379800000000003</c:v>
                </c:pt>
                <c:pt idx="782">
                  <c:v>42.379800000000003</c:v>
                </c:pt>
                <c:pt idx="783">
                  <c:v>42.379800000000003</c:v>
                </c:pt>
                <c:pt idx="784">
                  <c:v>42.379800000000003</c:v>
                </c:pt>
                <c:pt idx="785">
                  <c:v>42.379800000000003</c:v>
                </c:pt>
                <c:pt idx="786">
                  <c:v>42.379800000000003</c:v>
                </c:pt>
                <c:pt idx="787">
                  <c:v>42.379800000000003</c:v>
                </c:pt>
                <c:pt idx="788">
                  <c:v>42.379800000000003</c:v>
                </c:pt>
                <c:pt idx="789">
                  <c:v>42.379800000000003</c:v>
                </c:pt>
                <c:pt idx="790">
                  <c:v>42.379800000000003</c:v>
                </c:pt>
                <c:pt idx="791">
                  <c:v>42.379800000000003</c:v>
                </c:pt>
                <c:pt idx="792">
                  <c:v>42.379800000000003</c:v>
                </c:pt>
                <c:pt idx="793">
                  <c:v>42.379800000000003</c:v>
                </c:pt>
                <c:pt idx="794">
                  <c:v>42.379800000000003</c:v>
                </c:pt>
                <c:pt idx="795">
                  <c:v>42.379800000000003</c:v>
                </c:pt>
                <c:pt idx="796">
                  <c:v>42.379800000000003</c:v>
                </c:pt>
                <c:pt idx="797">
                  <c:v>42.379800000000003</c:v>
                </c:pt>
                <c:pt idx="798">
                  <c:v>42.379800000000003</c:v>
                </c:pt>
                <c:pt idx="799">
                  <c:v>42.379800000000003</c:v>
                </c:pt>
                <c:pt idx="800">
                  <c:v>42.379800000000003</c:v>
                </c:pt>
                <c:pt idx="801">
                  <c:v>42.379800000000003</c:v>
                </c:pt>
                <c:pt idx="802">
                  <c:v>42.379800000000003</c:v>
                </c:pt>
                <c:pt idx="803">
                  <c:v>42.379800000000003</c:v>
                </c:pt>
                <c:pt idx="804">
                  <c:v>42.379800000000003</c:v>
                </c:pt>
                <c:pt idx="805">
                  <c:v>42.389899999999997</c:v>
                </c:pt>
                <c:pt idx="806">
                  <c:v>42.389899999999997</c:v>
                </c:pt>
                <c:pt idx="807">
                  <c:v>42.389899999999997</c:v>
                </c:pt>
                <c:pt idx="808">
                  <c:v>42.389899999999997</c:v>
                </c:pt>
                <c:pt idx="809">
                  <c:v>42.389899999999997</c:v>
                </c:pt>
                <c:pt idx="810">
                  <c:v>42.389899999999997</c:v>
                </c:pt>
                <c:pt idx="811">
                  <c:v>42.389899999999997</c:v>
                </c:pt>
                <c:pt idx="812">
                  <c:v>42.389899999999997</c:v>
                </c:pt>
                <c:pt idx="813">
                  <c:v>42.389899999999997</c:v>
                </c:pt>
                <c:pt idx="814">
                  <c:v>42.389899999999997</c:v>
                </c:pt>
                <c:pt idx="815">
                  <c:v>42.389899999999997</c:v>
                </c:pt>
                <c:pt idx="816">
                  <c:v>42.389899999999997</c:v>
                </c:pt>
                <c:pt idx="817">
                  <c:v>42.389899999999997</c:v>
                </c:pt>
                <c:pt idx="818">
                  <c:v>42.389899999999997</c:v>
                </c:pt>
                <c:pt idx="819">
                  <c:v>42.389899999999997</c:v>
                </c:pt>
                <c:pt idx="820">
                  <c:v>42.389899999999997</c:v>
                </c:pt>
                <c:pt idx="821">
                  <c:v>42.389899999999997</c:v>
                </c:pt>
                <c:pt idx="822">
                  <c:v>42.389899999999997</c:v>
                </c:pt>
                <c:pt idx="823">
                  <c:v>42.389899999999997</c:v>
                </c:pt>
                <c:pt idx="824">
                  <c:v>42.389899999999997</c:v>
                </c:pt>
                <c:pt idx="825">
                  <c:v>42.389899999999997</c:v>
                </c:pt>
                <c:pt idx="826">
                  <c:v>42.389899999999997</c:v>
                </c:pt>
                <c:pt idx="827">
                  <c:v>42.389899999999997</c:v>
                </c:pt>
                <c:pt idx="828">
                  <c:v>42.389899999999997</c:v>
                </c:pt>
                <c:pt idx="829">
                  <c:v>42.389899999999997</c:v>
                </c:pt>
                <c:pt idx="830">
                  <c:v>42.389899999999997</c:v>
                </c:pt>
                <c:pt idx="831">
                  <c:v>42.389899999999997</c:v>
                </c:pt>
                <c:pt idx="832">
                  <c:v>42.389899999999997</c:v>
                </c:pt>
                <c:pt idx="833">
                  <c:v>42.389899999999997</c:v>
                </c:pt>
                <c:pt idx="834">
                  <c:v>42.389899999999997</c:v>
                </c:pt>
                <c:pt idx="835">
                  <c:v>42.389899999999997</c:v>
                </c:pt>
                <c:pt idx="836">
                  <c:v>42.389899999999997</c:v>
                </c:pt>
                <c:pt idx="837">
                  <c:v>42.389899999999997</c:v>
                </c:pt>
                <c:pt idx="838">
                  <c:v>42.389899999999997</c:v>
                </c:pt>
                <c:pt idx="839">
                  <c:v>42.389899999999997</c:v>
                </c:pt>
                <c:pt idx="840">
                  <c:v>42.389899999999997</c:v>
                </c:pt>
                <c:pt idx="841">
                  <c:v>42.389899999999997</c:v>
                </c:pt>
                <c:pt idx="842">
                  <c:v>42.389899999999997</c:v>
                </c:pt>
                <c:pt idx="843">
                  <c:v>42.389899999999997</c:v>
                </c:pt>
                <c:pt idx="844">
                  <c:v>42.389899999999997</c:v>
                </c:pt>
                <c:pt idx="845">
                  <c:v>42.389899999999997</c:v>
                </c:pt>
                <c:pt idx="846">
                  <c:v>42.389899999999997</c:v>
                </c:pt>
                <c:pt idx="847">
                  <c:v>42.389899999999997</c:v>
                </c:pt>
                <c:pt idx="848">
                  <c:v>42.389899999999997</c:v>
                </c:pt>
                <c:pt idx="849">
                  <c:v>42.389899999999997</c:v>
                </c:pt>
                <c:pt idx="850">
                  <c:v>42.389899999999997</c:v>
                </c:pt>
                <c:pt idx="851">
                  <c:v>42.389899999999997</c:v>
                </c:pt>
                <c:pt idx="852">
                  <c:v>42.389899999999997</c:v>
                </c:pt>
                <c:pt idx="853">
                  <c:v>42.389899999999997</c:v>
                </c:pt>
                <c:pt idx="854">
                  <c:v>42.389899999999997</c:v>
                </c:pt>
                <c:pt idx="855">
                  <c:v>42.389899999999997</c:v>
                </c:pt>
                <c:pt idx="856">
                  <c:v>42.389899999999997</c:v>
                </c:pt>
                <c:pt idx="857">
                  <c:v>42.389899999999997</c:v>
                </c:pt>
                <c:pt idx="858">
                  <c:v>42.389899999999997</c:v>
                </c:pt>
                <c:pt idx="859">
                  <c:v>42.389899999999997</c:v>
                </c:pt>
                <c:pt idx="860">
                  <c:v>42.389899999999997</c:v>
                </c:pt>
                <c:pt idx="861">
                  <c:v>42.389899999999997</c:v>
                </c:pt>
                <c:pt idx="862">
                  <c:v>42.389899999999997</c:v>
                </c:pt>
                <c:pt idx="863">
                  <c:v>42.389899999999997</c:v>
                </c:pt>
                <c:pt idx="864">
                  <c:v>42.389899999999997</c:v>
                </c:pt>
                <c:pt idx="865">
                  <c:v>42.389899999999997</c:v>
                </c:pt>
                <c:pt idx="866">
                  <c:v>42.389899999999997</c:v>
                </c:pt>
                <c:pt idx="867">
                  <c:v>42.389899999999997</c:v>
                </c:pt>
                <c:pt idx="868">
                  <c:v>42.389899999999997</c:v>
                </c:pt>
                <c:pt idx="869">
                  <c:v>42.389899999999997</c:v>
                </c:pt>
                <c:pt idx="870">
                  <c:v>42.389899999999997</c:v>
                </c:pt>
                <c:pt idx="871">
                  <c:v>42.389899999999997</c:v>
                </c:pt>
                <c:pt idx="872">
                  <c:v>42.389899999999997</c:v>
                </c:pt>
                <c:pt idx="873">
                  <c:v>42.389899999999997</c:v>
                </c:pt>
                <c:pt idx="874">
                  <c:v>42.389899999999997</c:v>
                </c:pt>
                <c:pt idx="875">
                  <c:v>42.389899999999997</c:v>
                </c:pt>
                <c:pt idx="876">
                  <c:v>42.389899999999997</c:v>
                </c:pt>
                <c:pt idx="877">
                  <c:v>42.389899999999997</c:v>
                </c:pt>
                <c:pt idx="878">
                  <c:v>42.389899999999997</c:v>
                </c:pt>
                <c:pt idx="879">
                  <c:v>42.389899999999997</c:v>
                </c:pt>
                <c:pt idx="880">
                  <c:v>42.389899999999997</c:v>
                </c:pt>
                <c:pt idx="881">
                  <c:v>42.389899999999997</c:v>
                </c:pt>
                <c:pt idx="882">
                  <c:v>42.389899999999997</c:v>
                </c:pt>
                <c:pt idx="883">
                  <c:v>42.389899999999997</c:v>
                </c:pt>
                <c:pt idx="884">
                  <c:v>42.389899999999997</c:v>
                </c:pt>
                <c:pt idx="885">
                  <c:v>42.389899999999997</c:v>
                </c:pt>
                <c:pt idx="886">
                  <c:v>42.389899999999997</c:v>
                </c:pt>
                <c:pt idx="887">
                  <c:v>42.389899999999997</c:v>
                </c:pt>
                <c:pt idx="888">
                  <c:v>42.389899999999997</c:v>
                </c:pt>
                <c:pt idx="889">
                  <c:v>42.389899999999997</c:v>
                </c:pt>
                <c:pt idx="890">
                  <c:v>42.389899999999997</c:v>
                </c:pt>
                <c:pt idx="891">
                  <c:v>42.389899999999997</c:v>
                </c:pt>
                <c:pt idx="892">
                  <c:v>42.389899999999997</c:v>
                </c:pt>
                <c:pt idx="893">
                  <c:v>42.389899999999997</c:v>
                </c:pt>
                <c:pt idx="894">
                  <c:v>42.389899999999997</c:v>
                </c:pt>
                <c:pt idx="895">
                  <c:v>42.389899999999997</c:v>
                </c:pt>
                <c:pt idx="896">
                  <c:v>42.389899999999997</c:v>
                </c:pt>
                <c:pt idx="897">
                  <c:v>42.389899999999997</c:v>
                </c:pt>
                <c:pt idx="898">
                  <c:v>42.389899999999997</c:v>
                </c:pt>
                <c:pt idx="899">
                  <c:v>42.389899999999997</c:v>
                </c:pt>
                <c:pt idx="900">
                  <c:v>42.389899999999997</c:v>
                </c:pt>
                <c:pt idx="901">
                  <c:v>42.389899999999997</c:v>
                </c:pt>
                <c:pt idx="902">
                  <c:v>42.389899999999997</c:v>
                </c:pt>
                <c:pt idx="903">
                  <c:v>42.389899999999997</c:v>
                </c:pt>
                <c:pt idx="904">
                  <c:v>42.389899999999997</c:v>
                </c:pt>
                <c:pt idx="905">
                  <c:v>42.389899999999997</c:v>
                </c:pt>
                <c:pt idx="906">
                  <c:v>42.389899999999997</c:v>
                </c:pt>
                <c:pt idx="907">
                  <c:v>42.389899999999997</c:v>
                </c:pt>
                <c:pt idx="908">
                  <c:v>42.389899999999997</c:v>
                </c:pt>
                <c:pt idx="909">
                  <c:v>42.389899999999997</c:v>
                </c:pt>
                <c:pt idx="910">
                  <c:v>42.389899999999997</c:v>
                </c:pt>
                <c:pt idx="911">
                  <c:v>42.389899999999997</c:v>
                </c:pt>
                <c:pt idx="912">
                  <c:v>42.389899999999997</c:v>
                </c:pt>
                <c:pt idx="913">
                  <c:v>42.389899999999997</c:v>
                </c:pt>
                <c:pt idx="914">
                  <c:v>42.389899999999997</c:v>
                </c:pt>
                <c:pt idx="915">
                  <c:v>42.389899999999997</c:v>
                </c:pt>
                <c:pt idx="916">
                  <c:v>42.389899999999997</c:v>
                </c:pt>
                <c:pt idx="917">
                  <c:v>42.389899999999997</c:v>
                </c:pt>
                <c:pt idx="918">
                  <c:v>42.389899999999997</c:v>
                </c:pt>
                <c:pt idx="919">
                  <c:v>42.389899999999997</c:v>
                </c:pt>
                <c:pt idx="920">
                  <c:v>42.389899999999997</c:v>
                </c:pt>
                <c:pt idx="921">
                  <c:v>42.389899999999997</c:v>
                </c:pt>
                <c:pt idx="922">
                  <c:v>42.389899999999997</c:v>
                </c:pt>
                <c:pt idx="923">
                  <c:v>42.389899999999997</c:v>
                </c:pt>
                <c:pt idx="924">
                  <c:v>42.389899999999997</c:v>
                </c:pt>
                <c:pt idx="925">
                  <c:v>42.389899999999997</c:v>
                </c:pt>
                <c:pt idx="926">
                  <c:v>42.389899999999997</c:v>
                </c:pt>
                <c:pt idx="927">
                  <c:v>42.389899999999997</c:v>
                </c:pt>
                <c:pt idx="928">
                  <c:v>42.389899999999997</c:v>
                </c:pt>
                <c:pt idx="929">
                  <c:v>42.389899999999997</c:v>
                </c:pt>
                <c:pt idx="930">
                  <c:v>42.389899999999997</c:v>
                </c:pt>
                <c:pt idx="931">
                  <c:v>42.389899999999997</c:v>
                </c:pt>
                <c:pt idx="932">
                  <c:v>42.389899999999997</c:v>
                </c:pt>
                <c:pt idx="933">
                  <c:v>42.389899999999997</c:v>
                </c:pt>
                <c:pt idx="934">
                  <c:v>42.389899999999997</c:v>
                </c:pt>
                <c:pt idx="935">
                  <c:v>42.389899999999997</c:v>
                </c:pt>
                <c:pt idx="936">
                  <c:v>42.389899999999997</c:v>
                </c:pt>
                <c:pt idx="937">
                  <c:v>42.389899999999997</c:v>
                </c:pt>
                <c:pt idx="938">
                  <c:v>42.389899999999997</c:v>
                </c:pt>
                <c:pt idx="939">
                  <c:v>42.389899999999997</c:v>
                </c:pt>
                <c:pt idx="940">
                  <c:v>42.389899999999997</c:v>
                </c:pt>
                <c:pt idx="941">
                  <c:v>42.389899999999997</c:v>
                </c:pt>
                <c:pt idx="942">
                  <c:v>42.389899999999997</c:v>
                </c:pt>
                <c:pt idx="943">
                  <c:v>42.389899999999997</c:v>
                </c:pt>
                <c:pt idx="944">
                  <c:v>42.389899999999997</c:v>
                </c:pt>
                <c:pt idx="945">
                  <c:v>42.389899999999997</c:v>
                </c:pt>
                <c:pt idx="946">
                  <c:v>42.389899999999997</c:v>
                </c:pt>
                <c:pt idx="947">
                  <c:v>42.389899999999997</c:v>
                </c:pt>
                <c:pt idx="948">
                  <c:v>42.389899999999997</c:v>
                </c:pt>
                <c:pt idx="949">
                  <c:v>42.389899999999997</c:v>
                </c:pt>
                <c:pt idx="950">
                  <c:v>42.389899999999997</c:v>
                </c:pt>
                <c:pt idx="951">
                  <c:v>42.389899999999997</c:v>
                </c:pt>
                <c:pt idx="952">
                  <c:v>42.389899999999997</c:v>
                </c:pt>
                <c:pt idx="953">
                  <c:v>42.389899999999997</c:v>
                </c:pt>
                <c:pt idx="954">
                  <c:v>42.389899999999997</c:v>
                </c:pt>
                <c:pt idx="955">
                  <c:v>42.389899999999997</c:v>
                </c:pt>
                <c:pt idx="956">
                  <c:v>42.389899999999997</c:v>
                </c:pt>
                <c:pt idx="957">
                  <c:v>42.389899999999997</c:v>
                </c:pt>
                <c:pt idx="958">
                  <c:v>42.389899999999997</c:v>
                </c:pt>
                <c:pt idx="959">
                  <c:v>42.389899999999997</c:v>
                </c:pt>
                <c:pt idx="960">
                  <c:v>42.389899999999997</c:v>
                </c:pt>
                <c:pt idx="961">
                  <c:v>42.389899999999997</c:v>
                </c:pt>
                <c:pt idx="962">
                  <c:v>42.389899999999997</c:v>
                </c:pt>
                <c:pt idx="963">
                  <c:v>42.389899999999997</c:v>
                </c:pt>
                <c:pt idx="964">
                  <c:v>42.389899999999997</c:v>
                </c:pt>
                <c:pt idx="965">
                  <c:v>42.389899999999997</c:v>
                </c:pt>
                <c:pt idx="966">
                  <c:v>42.389899999999997</c:v>
                </c:pt>
                <c:pt idx="967">
                  <c:v>42.389899999999997</c:v>
                </c:pt>
                <c:pt idx="968">
                  <c:v>42.389899999999997</c:v>
                </c:pt>
                <c:pt idx="969">
                  <c:v>42.389899999999997</c:v>
                </c:pt>
                <c:pt idx="970">
                  <c:v>42.389899999999997</c:v>
                </c:pt>
                <c:pt idx="971">
                  <c:v>42.389899999999997</c:v>
                </c:pt>
                <c:pt idx="972">
                  <c:v>42.389899999999997</c:v>
                </c:pt>
                <c:pt idx="973">
                  <c:v>42.389899999999997</c:v>
                </c:pt>
                <c:pt idx="974">
                  <c:v>42.389899999999997</c:v>
                </c:pt>
                <c:pt idx="975">
                  <c:v>42.389899999999997</c:v>
                </c:pt>
                <c:pt idx="976">
                  <c:v>42.389899999999997</c:v>
                </c:pt>
                <c:pt idx="977">
                  <c:v>42.389899999999997</c:v>
                </c:pt>
                <c:pt idx="978">
                  <c:v>42.389899999999997</c:v>
                </c:pt>
                <c:pt idx="979">
                  <c:v>42.389899999999997</c:v>
                </c:pt>
                <c:pt idx="980">
                  <c:v>42.389899999999997</c:v>
                </c:pt>
                <c:pt idx="981">
                  <c:v>42.389899999999997</c:v>
                </c:pt>
                <c:pt idx="982">
                  <c:v>42.389899999999997</c:v>
                </c:pt>
                <c:pt idx="983">
                  <c:v>42.389899999999997</c:v>
                </c:pt>
                <c:pt idx="984">
                  <c:v>42.389899999999997</c:v>
                </c:pt>
                <c:pt idx="985">
                  <c:v>42.389899999999997</c:v>
                </c:pt>
                <c:pt idx="986">
                  <c:v>42.389899999999997</c:v>
                </c:pt>
                <c:pt idx="987">
                  <c:v>42.389899999999997</c:v>
                </c:pt>
                <c:pt idx="988">
                  <c:v>42.389899999999997</c:v>
                </c:pt>
                <c:pt idx="989">
                  <c:v>42.389899999999997</c:v>
                </c:pt>
                <c:pt idx="990">
                  <c:v>42.389899999999997</c:v>
                </c:pt>
                <c:pt idx="991">
                  <c:v>42.389899999999997</c:v>
                </c:pt>
                <c:pt idx="992">
                  <c:v>42.389899999999997</c:v>
                </c:pt>
                <c:pt idx="993">
                  <c:v>42.389899999999997</c:v>
                </c:pt>
                <c:pt idx="994">
                  <c:v>42.389899999999997</c:v>
                </c:pt>
                <c:pt idx="995">
                  <c:v>42.389899999999997</c:v>
                </c:pt>
                <c:pt idx="996">
                  <c:v>42.389899999999997</c:v>
                </c:pt>
                <c:pt idx="997">
                  <c:v>42.389899999999997</c:v>
                </c:pt>
                <c:pt idx="998">
                  <c:v>42.389899999999997</c:v>
                </c:pt>
                <c:pt idx="999">
                  <c:v>42.389899999999997</c:v>
                </c:pt>
                <c:pt idx="1000">
                  <c:v>42.389899999999997</c:v>
                </c:pt>
                <c:pt idx="1001">
                  <c:v>42.389899999999997</c:v>
                </c:pt>
                <c:pt idx="1002">
                  <c:v>42.389899999999997</c:v>
                </c:pt>
                <c:pt idx="1003">
                  <c:v>42.389899999999997</c:v>
                </c:pt>
                <c:pt idx="1004">
                  <c:v>42.389899999999997</c:v>
                </c:pt>
                <c:pt idx="1005">
                  <c:v>42.389899999999997</c:v>
                </c:pt>
                <c:pt idx="1006">
                  <c:v>42.389899999999997</c:v>
                </c:pt>
                <c:pt idx="1007">
                  <c:v>42.389899999999997</c:v>
                </c:pt>
                <c:pt idx="1008">
                  <c:v>42.389899999999997</c:v>
                </c:pt>
                <c:pt idx="1009">
                  <c:v>42.389899999999997</c:v>
                </c:pt>
                <c:pt idx="1010">
                  <c:v>42.389899999999997</c:v>
                </c:pt>
                <c:pt idx="1011">
                  <c:v>42.389899999999997</c:v>
                </c:pt>
                <c:pt idx="1012">
                  <c:v>42.389899999999997</c:v>
                </c:pt>
                <c:pt idx="1013">
                  <c:v>42.389899999999997</c:v>
                </c:pt>
                <c:pt idx="1014">
                  <c:v>42.389899999999997</c:v>
                </c:pt>
                <c:pt idx="1015">
                  <c:v>42.389899999999997</c:v>
                </c:pt>
                <c:pt idx="1016">
                  <c:v>42.389899999999997</c:v>
                </c:pt>
                <c:pt idx="1017">
                  <c:v>42.389899999999997</c:v>
                </c:pt>
                <c:pt idx="1018">
                  <c:v>42.389899999999997</c:v>
                </c:pt>
                <c:pt idx="1019">
                  <c:v>42.389899999999997</c:v>
                </c:pt>
                <c:pt idx="1020">
                  <c:v>42.389899999999997</c:v>
                </c:pt>
                <c:pt idx="1021">
                  <c:v>42.389899999999997</c:v>
                </c:pt>
                <c:pt idx="1022">
                  <c:v>42.4</c:v>
                </c:pt>
                <c:pt idx="1023">
                  <c:v>42.4</c:v>
                </c:pt>
                <c:pt idx="1024">
                  <c:v>42.4</c:v>
                </c:pt>
                <c:pt idx="1025">
                  <c:v>42.4</c:v>
                </c:pt>
                <c:pt idx="1026">
                  <c:v>42.4</c:v>
                </c:pt>
                <c:pt idx="1027">
                  <c:v>42.4</c:v>
                </c:pt>
                <c:pt idx="1028">
                  <c:v>42.4</c:v>
                </c:pt>
                <c:pt idx="1029">
                  <c:v>42.4</c:v>
                </c:pt>
                <c:pt idx="1030">
                  <c:v>42.4</c:v>
                </c:pt>
                <c:pt idx="1031">
                  <c:v>42.4</c:v>
                </c:pt>
                <c:pt idx="1032">
                  <c:v>42.4</c:v>
                </c:pt>
                <c:pt idx="1033">
                  <c:v>42.4</c:v>
                </c:pt>
                <c:pt idx="1034">
                  <c:v>42.4</c:v>
                </c:pt>
                <c:pt idx="1035">
                  <c:v>42.4</c:v>
                </c:pt>
                <c:pt idx="1036">
                  <c:v>42.4</c:v>
                </c:pt>
                <c:pt idx="1037">
                  <c:v>42.4</c:v>
                </c:pt>
                <c:pt idx="1038">
                  <c:v>42.4</c:v>
                </c:pt>
                <c:pt idx="1039">
                  <c:v>42.4</c:v>
                </c:pt>
                <c:pt idx="1040">
                  <c:v>42.4</c:v>
                </c:pt>
                <c:pt idx="1041">
                  <c:v>42.4</c:v>
                </c:pt>
                <c:pt idx="1042">
                  <c:v>42.4</c:v>
                </c:pt>
                <c:pt idx="1043">
                  <c:v>42.4</c:v>
                </c:pt>
                <c:pt idx="1044">
                  <c:v>42.4</c:v>
                </c:pt>
                <c:pt idx="1045">
                  <c:v>42.4</c:v>
                </c:pt>
                <c:pt idx="1046">
                  <c:v>42.4</c:v>
                </c:pt>
                <c:pt idx="1047">
                  <c:v>42.4</c:v>
                </c:pt>
                <c:pt idx="1048">
                  <c:v>42.4</c:v>
                </c:pt>
                <c:pt idx="1049">
                  <c:v>42.4</c:v>
                </c:pt>
                <c:pt idx="1050">
                  <c:v>42.4</c:v>
                </c:pt>
                <c:pt idx="1051">
                  <c:v>42.4</c:v>
                </c:pt>
                <c:pt idx="1052">
                  <c:v>42.4</c:v>
                </c:pt>
                <c:pt idx="1053">
                  <c:v>42.4</c:v>
                </c:pt>
                <c:pt idx="1054">
                  <c:v>42.4</c:v>
                </c:pt>
                <c:pt idx="1055">
                  <c:v>42.4</c:v>
                </c:pt>
                <c:pt idx="1056">
                  <c:v>42.4</c:v>
                </c:pt>
                <c:pt idx="1057">
                  <c:v>42.4</c:v>
                </c:pt>
                <c:pt idx="1058">
                  <c:v>42.4</c:v>
                </c:pt>
                <c:pt idx="1059">
                  <c:v>42.4</c:v>
                </c:pt>
                <c:pt idx="1060">
                  <c:v>42.4</c:v>
                </c:pt>
                <c:pt idx="1061">
                  <c:v>42.4</c:v>
                </c:pt>
                <c:pt idx="1062">
                  <c:v>42.4</c:v>
                </c:pt>
                <c:pt idx="1063">
                  <c:v>42.4</c:v>
                </c:pt>
                <c:pt idx="1064">
                  <c:v>42.4</c:v>
                </c:pt>
                <c:pt idx="1065">
                  <c:v>42.4</c:v>
                </c:pt>
                <c:pt idx="1066">
                  <c:v>42.4</c:v>
                </c:pt>
                <c:pt idx="1067">
                  <c:v>42.4</c:v>
                </c:pt>
                <c:pt idx="1068">
                  <c:v>42.4</c:v>
                </c:pt>
                <c:pt idx="1069">
                  <c:v>42.4</c:v>
                </c:pt>
                <c:pt idx="1070">
                  <c:v>42.4</c:v>
                </c:pt>
                <c:pt idx="1071">
                  <c:v>42.4</c:v>
                </c:pt>
                <c:pt idx="1072">
                  <c:v>42.4</c:v>
                </c:pt>
                <c:pt idx="1073">
                  <c:v>42.4</c:v>
                </c:pt>
                <c:pt idx="1074">
                  <c:v>42.4</c:v>
                </c:pt>
                <c:pt idx="1075">
                  <c:v>42.4</c:v>
                </c:pt>
                <c:pt idx="1076">
                  <c:v>42.4</c:v>
                </c:pt>
                <c:pt idx="1077">
                  <c:v>42.4</c:v>
                </c:pt>
                <c:pt idx="1078">
                  <c:v>42.4</c:v>
                </c:pt>
                <c:pt idx="1079">
                  <c:v>42.4</c:v>
                </c:pt>
                <c:pt idx="1080">
                  <c:v>42.4</c:v>
                </c:pt>
                <c:pt idx="1081">
                  <c:v>42.4</c:v>
                </c:pt>
                <c:pt idx="1082">
                  <c:v>42.4</c:v>
                </c:pt>
                <c:pt idx="1083">
                  <c:v>42.4</c:v>
                </c:pt>
                <c:pt idx="1084">
                  <c:v>42.4</c:v>
                </c:pt>
                <c:pt idx="1085">
                  <c:v>42.4</c:v>
                </c:pt>
                <c:pt idx="1086">
                  <c:v>42.4</c:v>
                </c:pt>
                <c:pt idx="1087">
                  <c:v>42.4</c:v>
                </c:pt>
                <c:pt idx="1088">
                  <c:v>42.4</c:v>
                </c:pt>
                <c:pt idx="1089">
                  <c:v>42.4</c:v>
                </c:pt>
                <c:pt idx="1090">
                  <c:v>42.4</c:v>
                </c:pt>
                <c:pt idx="1091">
                  <c:v>42.4</c:v>
                </c:pt>
                <c:pt idx="1092">
                  <c:v>42.4</c:v>
                </c:pt>
                <c:pt idx="1093">
                  <c:v>42.4</c:v>
                </c:pt>
                <c:pt idx="1094">
                  <c:v>42.4</c:v>
                </c:pt>
                <c:pt idx="1095">
                  <c:v>42.4</c:v>
                </c:pt>
                <c:pt idx="1096">
                  <c:v>42.4</c:v>
                </c:pt>
                <c:pt idx="1097">
                  <c:v>42.4</c:v>
                </c:pt>
                <c:pt idx="1098">
                  <c:v>42.4</c:v>
                </c:pt>
                <c:pt idx="1099">
                  <c:v>42.4</c:v>
                </c:pt>
                <c:pt idx="1100">
                  <c:v>42.4</c:v>
                </c:pt>
                <c:pt idx="1101">
                  <c:v>42.4</c:v>
                </c:pt>
                <c:pt idx="1102">
                  <c:v>42.4</c:v>
                </c:pt>
                <c:pt idx="1103">
                  <c:v>42.4</c:v>
                </c:pt>
                <c:pt idx="1104">
                  <c:v>42.4</c:v>
                </c:pt>
                <c:pt idx="1105">
                  <c:v>42.4</c:v>
                </c:pt>
                <c:pt idx="1106">
                  <c:v>42.4</c:v>
                </c:pt>
                <c:pt idx="1107">
                  <c:v>42.4</c:v>
                </c:pt>
                <c:pt idx="1108">
                  <c:v>42.4</c:v>
                </c:pt>
                <c:pt idx="1109">
                  <c:v>42.4</c:v>
                </c:pt>
                <c:pt idx="1110">
                  <c:v>42.4</c:v>
                </c:pt>
                <c:pt idx="1111">
                  <c:v>42.4</c:v>
                </c:pt>
                <c:pt idx="1112">
                  <c:v>42.4</c:v>
                </c:pt>
                <c:pt idx="1113">
                  <c:v>42.4</c:v>
                </c:pt>
                <c:pt idx="1114">
                  <c:v>42.4</c:v>
                </c:pt>
                <c:pt idx="1115">
                  <c:v>42.4</c:v>
                </c:pt>
                <c:pt idx="1116">
                  <c:v>42.4</c:v>
                </c:pt>
                <c:pt idx="1117">
                  <c:v>42.4</c:v>
                </c:pt>
                <c:pt idx="1118">
                  <c:v>42.4</c:v>
                </c:pt>
                <c:pt idx="1119">
                  <c:v>42.4</c:v>
                </c:pt>
                <c:pt idx="1120">
                  <c:v>42.4</c:v>
                </c:pt>
                <c:pt idx="1121">
                  <c:v>42.4</c:v>
                </c:pt>
                <c:pt idx="1122">
                  <c:v>42.4</c:v>
                </c:pt>
                <c:pt idx="1123">
                  <c:v>42.4</c:v>
                </c:pt>
                <c:pt idx="1124">
                  <c:v>42.4</c:v>
                </c:pt>
                <c:pt idx="1125">
                  <c:v>42.4</c:v>
                </c:pt>
                <c:pt idx="1126">
                  <c:v>42.4</c:v>
                </c:pt>
                <c:pt idx="1127">
                  <c:v>42.4</c:v>
                </c:pt>
                <c:pt idx="1128">
                  <c:v>42.4</c:v>
                </c:pt>
                <c:pt idx="1129">
                  <c:v>42.4</c:v>
                </c:pt>
                <c:pt idx="1130">
                  <c:v>42.4</c:v>
                </c:pt>
                <c:pt idx="1131">
                  <c:v>42.4</c:v>
                </c:pt>
                <c:pt idx="1132">
                  <c:v>42.4</c:v>
                </c:pt>
                <c:pt idx="1133">
                  <c:v>42.4</c:v>
                </c:pt>
                <c:pt idx="1134">
                  <c:v>42.4</c:v>
                </c:pt>
                <c:pt idx="1135">
                  <c:v>42.4</c:v>
                </c:pt>
                <c:pt idx="1136">
                  <c:v>42.4</c:v>
                </c:pt>
                <c:pt idx="1137">
                  <c:v>42.4</c:v>
                </c:pt>
                <c:pt idx="1138">
                  <c:v>42.4</c:v>
                </c:pt>
                <c:pt idx="1139">
                  <c:v>42.4</c:v>
                </c:pt>
                <c:pt idx="1140">
                  <c:v>42.4</c:v>
                </c:pt>
                <c:pt idx="1141">
                  <c:v>42.4</c:v>
                </c:pt>
                <c:pt idx="1142">
                  <c:v>42.4</c:v>
                </c:pt>
                <c:pt idx="1143">
                  <c:v>42.4</c:v>
                </c:pt>
                <c:pt idx="1144">
                  <c:v>42.4</c:v>
                </c:pt>
                <c:pt idx="1145">
                  <c:v>42.4</c:v>
                </c:pt>
                <c:pt idx="1146">
                  <c:v>42.4</c:v>
                </c:pt>
                <c:pt idx="1147">
                  <c:v>42.4</c:v>
                </c:pt>
                <c:pt idx="1148">
                  <c:v>42.4</c:v>
                </c:pt>
                <c:pt idx="1149">
                  <c:v>42.4</c:v>
                </c:pt>
                <c:pt idx="1150">
                  <c:v>42.4</c:v>
                </c:pt>
                <c:pt idx="1151">
                  <c:v>42.4</c:v>
                </c:pt>
                <c:pt idx="1152">
                  <c:v>42.4</c:v>
                </c:pt>
                <c:pt idx="1153">
                  <c:v>42.4</c:v>
                </c:pt>
                <c:pt idx="1154">
                  <c:v>42.4</c:v>
                </c:pt>
                <c:pt idx="1155">
                  <c:v>42.4</c:v>
                </c:pt>
                <c:pt idx="1156">
                  <c:v>42.4</c:v>
                </c:pt>
                <c:pt idx="1157">
                  <c:v>42.4</c:v>
                </c:pt>
                <c:pt idx="1158">
                  <c:v>42.4</c:v>
                </c:pt>
                <c:pt idx="1159">
                  <c:v>42.4</c:v>
                </c:pt>
                <c:pt idx="1160">
                  <c:v>42.4</c:v>
                </c:pt>
                <c:pt idx="1161">
                  <c:v>42.4</c:v>
                </c:pt>
                <c:pt idx="1162">
                  <c:v>42.4</c:v>
                </c:pt>
                <c:pt idx="1163">
                  <c:v>42.4</c:v>
                </c:pt>
                <c:pt idx="1164">
                  <c:v>42.4</c:v>
                </c:pt>
                <c:pt idx="1165">
                  <c:v>42.4</c:v>
                </c:pt>
                <c:pt idx="1166">
                  <c:v>42.4</c:v>
                </c:pt>
                <c:pt idx="1167">
                  <c:v>42.4</c:v>
                </c:pt>
                <c:pt idx="1168">
                  <c:v>42.4</c:v>
                </c:pt>
                <c:pt idx="1169">
                  <c:v>42.4</c:v>
                </c:pt>
                <c:pt idx="1170">
                  <c:v>42.4</c:v>
                </c:pt>
                <c:pt idx="1171">
                  <c:v>42.4</c:v>
                </c:pt>
                <c:pt idx="1172">
                  <c:v>42.4</c:v>
                </c:pt>
                <c:pt idx="1173">
                  <c:v>42.4</c:v>
                </c:pt>
                <c:pt idx="1174">
                  <c:v>42.4</c:v>
                </c:pt>
                <c:pt idx="1175">
                  <c:v>42.4</c:v>
                </c:pt>
                <c:pt idx="1176">
                  <c:v>42.4</c:v>
                </c:pt>
                <c:pt idx="1177">
                  <c:v>42.4</c:v>
                </c:pt>
                <c:pt idx="1178">
                  <c:v>42.4</c:v>
                </c:pt>
                <c:pt idx="1179">
                  <c:v>42.4</c:v>
                </c:pt>
                <c:pt idx="1180">
                  <c:v>42.4</c:v>
                </c:pt>
                <c:pt idx="1181">
                  <c:v>42.4</c:v>
                </c:pt>
                <c:pt idx="1182">
                  <c:v>42.4</c:v>
                </c:pt>
                <c:pt idx="1183">
                  <c:v>42.4</c:v>
                </c:pt>
                <c:pt idx="1184">
                  <c:v>42.4</c:v>
                </c:pt>
                <c:pt idx="1185">
                  <c:v>42.4</c:v>
                </c:pt>
                <c:pt idx="1186">
                  <c:v>42.4</c:v>
                </c:pt>
                <c:pt idx="1187">
                  <c:v>42.4</c:v>
                </c:pt>
                <c:pt idx="1188">
                  <c:v>42.4</c:v>
                </c:pt>
                <c:pt idx="1189">
                  <c:v>42.4</c:v>
                </c:pt>
                <c:pt idx="1190">
                  <c:v>42.4</c:v>
                </c:pt>
                <c:pt idx="1191">
                  <c:v>42.4</c:v>
                </c:pt>
                <c:pt idx="1192">
                  <c:v>42.4</c:v>
                </c:pt>
                <c:pt idx="1193">
                  <c:v>42.4</c:v>
                </c:pt>
                <c:pt idx="1194">
                  <c:v>42.4</c:v>
                </c:pt>
                <c:pt idx="1195">
                  <c:v>42.4</c:v>
                </c:pt>
                <c:pt idx="1196">
                  <c:v>42.4</c:v>
                </c:pt>
                <c:pt idx="1197">
                  <c:v>42.4</c:v>
                </c:pt>
                <c:pt idx="1198">
                  <c:v>42.4</c:v>
                </c:pt>
                <c:pt idx="1199">
                  <c:v>42.4</c:v>
                </c:pt>
                <c:pt idx="1200">
                  <c:v>42.4</c:v>
                </c:pt>
                <c:pt idx="1201">
                  <c:v>42.4</c:v>
                </c:pt>
                <c:pt idx="1202">
                  <c:v>42.4</c:v>
                </c:pt>
                <c:pt idx="1203">
                  <c:v>42.4</c:v>
                </c:pt>
                <c:pt idx="1204">
                  <c:v>42.4</c:v>
                </c:pt>
                <c:pt idx="1205">
                  <c:v>42.4</c:v>
                </c:pt>
                <c:pt idx="1206">
                  <c:v>42.4</c:v>
                </c:pt>
                <c:pt idx="1207">
                  <c:v>42.4</c:v>
                </c:pt>
                <c:pt idx="1208">
                  <c:v>42.4</c:v>
                </c:pt>
                <c:pt idx="1209">
                  <c:v>42.4</c:v>
                </c:pt>
                <c:pt idx="1210">
                  <c:v>42.4</c:v>
                </c:pt>
                <c:pt idx="1211">
                  <c:v>42.4</c:v>
                </c:pt>
                <c:pt idx="1212">
                  <c:v>42.4</c:v>
                </c:pt>
                <c:pt idx="1213">
                  <c:v>42.4</c:v>
                </c:pt>
                <c:pt idx="1214">
                  <c:v>42.4</c:v>
                </c:pt>
                <c:pt idx="1215">
                  <c:v>42.4</c:v>
                </c:pt>
                <c:pt idx="1216">
                  <c:v>42.4</c:v>
                </c:pt>
                <c:pt idx="1217">
                  <c:v>42.4</c:v>
                </c:pt>
                <c:pt idx="1218">
                  <c:v>42.4</c:v>
                </c:pt>
                <c:pt idx="1219">
                  <c:v>42.4</c:v>
                </c:pt>
                <c:pt idx="1220">
                  <c:v>42.4</c:v>
                </c:pt>
                <c:pt idx="1221">
                  <c:v>42.4</c:v>
                </c:pt>
                <c:pt idx="1222">
                  <c:v>42.4</c:v>
                </c:pt>
                <c:pt idx="1223">
                  <c:v>42.4</c:v>
                </c:pt>
                <c:pt idx="1224">
                  <c:v>42.4</c:v>
                </c:pt>
                <c:pt idx="1225">
                  <c:v>42.4</c:v>
                </c:pt>
                <c:pt idx="1226">
                  <c:v>42.4</c:v>
                </c:pt>
                <c:pt idx="1227">
                  <c:v>42.4</c:v>
                </c:pt>
                <c:pt idx="1228">
                  <c:v>42.4</c:v>
                </c:pt>
                <c:pt idx="1229">
                  <c:v>42.4</c:v>
                </c:pt>
                <c:pt idx="1230">
                  <c:v>42.4</c:v>
                </c:pt>
                <c:pt idx="1231">
                  <c:v>42.4</c:v>
                </c:pt>
                <c:pt idx="1232">
                  <c:v>42.4</c:v>
                </c:pt>
                <c:pt idx="1233">
                  <c:v>42.4</c:v>
                </c:pt>
                <c:pt idx="1234">
                  <c:v>42.4</c:v>
                </c:pt>
                <c:pt idx="1235">
                  <c:v>42.4</c:v>
                </c:pt>
                <c:pt idx="1236">
                  <c:v>42.4</c:v>
                </c:pt>
                <c:pt idx="1237">
                  <c:v>42.4</c:v>
                </c:pt>
                <c:pt idx="1238">
                  <c:v>42.4</c:v>
                </c:pt>
                <c:pt idx="1239">
                  <c:v>42.4</c:v>
                </c:pt>
                <c:pt idx="1240">
                  <c:v>42.4</c:v>
                </c:pt>
                <c:pt idx="1241">
                  <c:v>42.4</c:v>
                </c:pt>
                <c:pt idx="1242">
                  <c:v>42.4</c:v>
                </c:pt>
                <c:pt idx="1243">
                  <c:v>42.4</c:v>
                </c:pt>
                <c:pt idx="1244">
                  <c:v>42.4</c:v>
                </c:pt>
                <c:pt idx="1245">
                  <c:v>42.4</c:v>
                </c:pt>
                <c:pt idx="1246">
                  <c:v>42.4</c:v>
                </c:pt>
                <c:pt idx="1247">
                  <c:v>42.4</c:v>
                </c:pt>
                <c:pt idx="1248">
                  <c:v>42.4</c:v>
                </c:pt>
                <c:pt idx="1249">
                  <c:v>42.4</c:v>
                </c:pt>
                <c:pt idx="1250">
                  <c:v>42.4</c:v>
                </c:pt>
                <c:pt idx="1251">
                  <c:v>42.4</c:v>
                </c:pt>
                <c:pt idx="1252">
                  <c:v>42.4</c:v>
                </c:pt>
                <c:pt idx="1253">
                  <c:v>42.4</c:v>
                </c:pt>
                <c:pt idx="1254">
                  <c:v>42.4</c:v>
                </c:pt>
                <c:pt idx="1255">
                  <c:v>42.4</c:v>
                </c:pt>
                <c:pt idx="1256">
                  <c:v>42.4</c:v>
                </c:pt>
                <c:pt idx="1257">
                  <c:v>42.4</c:v>
                </c:pt>
                <c:pt idx="1258">
                  <c:v>42.4</c:v>
                </c:pt>
                <c:pt idx="1259">
                  <c:v>42.4</c:v>
                </c:pt>
                <c:pt idx="1260">
                  <c:v>42.4</c:v>
                </c:pt>
                <c:pt idx="1261">
                  <c:v>42.4</c:v>
                </c:pt>
                <c:pt idx="1262">
                  <c:v>42.4</c:v>
                </c:pt>
                <c:pt idx="1263">
                  <c:v>42.4</c:v>
                </c:pt>
                <c:pt idx="1264">
                  <c:v>42.4</c:v>
                </c:pt>
                <c:pt idx="1265">
                  <c:v>42.4</c:v>
                </c:pt>
                <c:pt idx="1266">
                  <c:v>42.4</c:v>
                </c:pt>
                <c:pt idx="1267">
                  <c:v>42.4</c:v>
                </c:pt>
                <c:pt idx="1268">
                  <c:v>42.4</c:v>
                </c:pt>
                <c:pt idx="1269">
                  <c:v>42.4</c:v>
                </c:pt>
                <c:pt idx="1270">
                  <c:v>42.4</c:v>
                </c:pt>
                <c:pt idx="1271">
                  <c:v>42.4</c:v>
                </c:pt>
                <c:pt idx="1272">
                  <c:v>42.4</c:v>
                </c:pt>
                <c:pt idx="1273">
                  <c:v>42.4</c:v>
                </c:pt>
                <c:pt idx="1274">
                  <c:v>42.4</c:v>
                </c:pt>
                <c:pt idx="1275">
                  <c:v>42.4</c:v>
                </c:pt>
                <c:pt idx="1276">
                  <c:v>42.4</c:v>
                </c:pt>
                <c:pt idx="1277">
                  <c:v>42.4</c:v>
                </c:pt>
                <c:pt idx="1278">
                  <c:v>42.4</c:v>
                </c:pt>
                <c:pt idx="1279">
                  <c:v>42.4</c:v>
                </c:pt>
                <c:pt idx="1280">
                  <c:v>42.4</c:v>
                </c:pt>
                <c:pt idx="1281">
                  <c:v>42.4</c:v>
                </c:pt>
                <c:pt idx="1282">
                  <c:v>42.4</c:v>
                </c:pt>
                <c:pt idx="1283">
                  <c:v>42.4</c:v>
                </c:pt>
                <c:pt idx="1284">
                  <c:v>42.4</c:v>
                </c:pt>
                <c:pt idx="1285">
                  <c:v>42.4</c:v>
                </c:pt>
                <c:pt idx="1286">
                  <c:v>42.4</c:v>
                </c:pt>
                <c:pt idx="1287">
                  <c:v>42.4</c:v>
                </c:pt>
                <c:pt idx="1288">
                  <c:v>42.4</c:v>
                </c:pt>
                <c:pt idx="1289">
                  <c:v>42.4</c:v>
                </c:pt>
                <c:pt idx="1290">
                  <c:v>42.4</c:v>
                </c:pt>
                <c:pt idx="1291">
                  <c:v>42.4</c:v>
                </c:pt>
                <c:pt idx="1292">
                  <c:v>42.4</c:v>
                </c:pt>
                <c:pt idx="1293">
                  <c:v>42.4</c:v>
                </c:pt>
                <c:pt idx="1294">
                  <c:v>42.4</c:v>
                </c:pt>
                <c:pt idx="1295">
                  <c:v>42.4</c:v>
                </c:pt>
                <c:pt idx="1296">
                  <c:v>42.4</c:v>
                </c:pt>
                <c:pt idx="1297">
                  <c:v>42.4</c:v>
                </c:pt>
                <c:pt idx="1298">
                  <c:v>42.4</c:v>
                </c:pt>
                <c:pt idx="1299">
                  <c:v>42.4</c:v>
                </c:pt>
                <c:pt idx="1300">
                  <c:v>42.4</c:v>
                </c:pt>
                <c:pt idx="1301">
                  <c:v>42.4</c:v>
                </c:pt>
                <c:pt idx="1302">
                  <c:v>42.4</c:v>
                </c:pt>
                <c:pt idx="1303">
                  <c:v>42.4</c:v>
                </c:pt>
                <c:pt idx="1304">
                  <c:v>42.4</c:v>
                </c:pt>
                <c:pt idx="1305">
                  <c:v>42.4</c:v>
                </c:pt>
                <c:pt idx="1306">
                  <c:v>42.4</c:v>
                </c:pt>
                <c:pt idx="1307">
                  <c:v>42.4</c:v>
                </c:pt>
                <c:pt idx="1308">
                  <c:v>42.4</c:v>
                </c:pt>
                <c:pt idx="1309">
                  <c:v>42.4</c:v>
                </c:pt>
                <c:pt idx="1310">
                  <c:v>42.4</c:v>
                </c:pt>
                <c:pt idx="1311">
                  <c:v>42.4</c:v>
                </c:pt>
                <c:pt idx="1312">
                  <c:v>42.4</c:v>
                </c:pt>
                <c:pt idx="1313">
                  <c:v>42.4</c:v>
                </c:pt>
                <c:pt idx="1314">
                  <c:v>42.4</c:v>
                </c:pt>
                <c:pt idx="1315">
                  <c:v>42.4</c:v>
                </c:pt>
                <c:pt idx="1316">
                  <c:v>42.4</c:v>
                </c:pt>
                <c:pt idx="1317">
                  <c:v>42.4</c:v>
                </c:pt>
                <c:pt idx="1318">
                  <c:v>42.4</c:v>
                </c:pt>
                <c:pt idx="1319">
                  <c:v>42.4</c:v>
                </c:pt>
                <c:pt idx="1320">
                  <c:v>42.4</c:v>
                </c:pt>
                <c:pt idx="1321">
                  <c:v>42.4</c:v>
                </c:pt>
                <c:pt idx="1322">
                  <c:v>42.4</c:v>
                </c:pt>
                <c:pt idx="1323">
                  <c:v>42.4</c:v>
                </c:pt>
                <c:pt idx="1324">
                  <c:v>42.4</c:v>
                </c:pt>
                <c:pt idx="1325">
                  <c:v>42.4</c:v>
                </c:pt>
                <c:pt idx="1326">
                  <c:v>42.4</c:v>
                </c:pt>
                <c:pt idx="1327">
                  <c:v>42.4</c:v>
                </c:pt>
                <c:pt idx="1328">
                  <c:v>42.4</c:v>
                </c:pt>
                <c:pt idx="1329">
                  <c:v>42.4</c:v>
                </c:pt>
                <c:pt idx="1330">
                  <c:v>42.4</c:v>
                </c:pt>
                <c:pt idx="1331">
                  <c:v>42.4</c:v>
                </c:pt>
                <c:pt idx="1332">
                  <c:v>42.4</c:v>
                </c:pt>
                <c:pt idx="1333">
                  <c:v>42.4</c:v>
                </c:pt>
                <c:pt idx="1334">
                  <c:v>42.4</c:v>
                </c:pt>
                <c:pt idx="1335">
                  <c:v>42.4</c:v>
                </c:pt>
                <c:pt idx="1336">
                  <c:v>42.4</c:v>
                </c:pt>
                <c:pt idx="1337">
                  <c:v>42.4</c:v>
                </c:pt>
                <c:pt idx="1338">
                  <c:v>42.4</c:v>
                </c:pt>
                <c:pt idx="1339">
                  <c:v>42.4</c:v>
                </c:pt>
                <c:pt idx="1340">
                  <c:v>42.4</c:v>
                </c:pt>
                <c:pt idx="1341">
                  <c:v>42.4</c:v>
                </c:pt>
                <c:pt idx="1342">
                  <c:v>42.4</c:v>
                </c:pt>
                <c:pt idx="1343">
                  <c:v>42.4</c:v>
                </c:pt>
                <c:pt idx="1344">
                  <c:v>42.4</c:v>
                </c:pt>
                <c:pt idx="1345">
                  <c:v>42.4</c:v>
                </c:pt>
                <c:pt idx="1346">
                  <c:v>42.4</c:v>
                </c:pt>
                <c:pt idx="1347">
                  <c:v>42.4</c:v>
                </c:pt>
                <c:pt idx="1348">
                  <c:v>42.4</c:v>
                </c:pt>
                <c:pt idx="1349">
                  <c:v>42.4</c:v>
                </c:pt>
                <c:pt idx="1350">
                  <c:v>42.4</c:v>
                </c:pt>
                <c:pt idx="1351">
                  <c:v>42.4</c:v>
                </c:pt>
                <c:pt idx="1352">
                  <c:v>42.4</c:v>
                </c:pt>
                <c:pt idx="1353">
                  <c:v>42.4</c:v>
                </c:pt>
                <c:pt idx="1354">
                  <c:v>42.4</c:v>
                </c:pt>
                <c:pt idx="1355">
                  <c:v>42.4</c:v>
                </c:pt>
                <c:pt idx="1356">
                  <c:v>42.4</c:v>
                </c:pt>
                <c:pt idx="1357">
                  <c:v>42.4</c:v>
                </c:pt>
                <c:pt idx="1358">
                  <c:v>42.4</c:v>
                </c:pt>
                <c:pt idx="1359">
                  <c:v>42.4</c:v>
                </c:pt>
                <c:pt idx="1360">
                  <c:v>42.4</c:v>
                </c:pt>
                <c:pt idx="1361">
                  <c:v>42.4</c:v>
                </c:pt>
                <c:pt idx="1362">
                  <c:v>42.4</c:v>
                </c:pt>
                <c:pt idx="1363">
                  <c:v>42.4</c:v>
                </c:pt>
                <c:pt idx="1364">
                  <c:v>42.4</c:v>
                </c:pt>
                <c:pt idx="1365">
                  <c:v>42.4</c:v>
                </c:pt>
                <c:pt idx="1366">
                  <c:v>42.4</c:v>
                </c:pt>
                <c:pt idx="1367">
                  <c:v>42.4</c:v>
                </c:pt>
                <c:pt idx="1368">
                  <c:v>42.4</c:v>
                </c:pt>
                <c:pt idx="1369">
                  <c:v>42.4</c:v>
                </c:pt>
                <c:pt idx="1370">
                  <c:v>42.4</c:v>
                </c:pt>
                <c:pt idx="1371">
                  <c:v>42.4</c:v>
                </c:pt>
                <c:pt idx="1372">
                  <c:v>42.4</c:v>
                </c:pt>
                <c:pt idx="1373">
                  <c:v>42.4</c:v>
                </c:pt>
                <c:pt idx="1374">
                  <c:v>42.4</c:v>
                </c:pt>
                <c:pt idx="1375">
                  <c:v>42.4</c:v>
                </c:pt>
                <c:pt idx="1376">
                  <c:v>42.410200000000003</c:v>
                </c:pt>
                <c:pt idx="1377">
                  <c:v>42.410200000000003</c:v>
                </c:pt>
                <c:pt idx="1378">
                  <c:v>42.410200000000003</c:v>
                </c:pt>
                <c:pt idx="1379">
                  <c:v>42.410200000000003</c:v>
                </c:pt>
                <c:pt idx="1380">
                  <c:v>42.410200000000003</c:v>
                </c:pt>
                <c:pt idx="1381">
                  <c:v>42.410200000000003</c:v>
                </c:pt>
                <c:pt idx="1382">
                  <c:v>42.410200000000003</c:v>
                </c:pt>
                <c:pt idx="1383">
                  <c:v>42.410200000000003</c:v>
                </c:pt>
                <c:pt idx="1384">
                  <c:v>42.410200000000003</c:v>
                </c:pt>
                <c:pt idx="1385">
                  <c:v>42.410200000000003</c:v>
                </c:pt>
                <c:pt idx="1386">
                  <c:v>42.410200000000003</c:v>
                </c:pt>
                <c:pt idx="1387">
                  <c:v>42.410200000000003</c:v>
                </c:pt>
                <c:pt idx="1388">
                  <c:v>42.410200000000003</c:v>
                </c:pt>
                <c:pt idx="1389">
                  <c:v>42.410200000000003</c:v>
                </c:pt>
                <c:pt idx="1390">
                  <c:v>42.410200000000003</c:v>
                </c:pt>
                <c:pt idx="1391">
                  <c:v>42.410200000000003</c:v>
                </c:pt>
                <c:pt idx="1392">
                  <c:v>42.410200000000003</c:v>
                </c:pt>
                <c:pt idx="1393">
                  <c:v>42.410200000000003</c:v>
                </c:pt>
                <c:pt idx="1394">
                  <c:v>42.410200000000003</c:v>
                </c:pt>
                <c:pt idx="1395">
                  <c:v>42.410200000000003</c:v>
                </c:pt>
                <c:pt idx="1396">
                  <c:v>42.410200000000003</c:v>
                </c:pt>
                <c:pt idx="1397">
                  <c:v>42.410200000000003</c:v>
                </c:pt>
                <c:pt idx="1398">
                  <c:v>42.410200000000003</c:v>
                </c:pt>
                <c:pt idx="1399">
                  <c:v>42.410200000000003</c:v>
                </c:pt>
                <c:pt idx="1400">
                  <c:v>42.410200000000003</c:v>
                </c:pt>
                <c:pt idx="1401">
                  <c:v>42.410200000000003</c:v>
                </c:pt>
                <c:pt idx="1402">
                  <c:v>42.410200000000003</c:v>
                </c:pt>
                <c:pt idx="1403">
                  <c:v>42.410200000000003</c:v>
                </c:pt>
                <c:pt idx="1404">
                  <c:v>42.410200000000003</c:v>
                </c:pt>
                <c:pt idx="1405">
                  <c:v>42.410200000000003</c:v>
                </c:pt>
                <c:pt idx="1406">
                  <c:v>42.410200000000003</c:v>
                </c:pt>
                <c:pt idx="1407">
                  <c:v>42.410200000000003</c:v>
                </c:pt>
                <c:pt idx="1408">
                  <c:v>42.410200000000003</c:v>
                </c:pt>
                <c:pt idx="1409">
                  <c:v>42.410200000000003</c:v>
                </c:pt>
                <c:pt idx="1410">
                  <c:v>42.410200000000003</c:v>
                </c:pt>
                <c:pt idx="1411">
                  <c:v>42.410200000000003</c:v>
                </c:pt>
                <c:pt idx="1412">
                  <c:v>42.410200000000003</c:v>
                </c:pt>
                <c:pt idx="1413">
                  <c:v>42.410200000000003</c:v>
                </c:pt>
                <c:pt idx="1414">
                  <c:v>42.410200000000003</c:v>
                </c:pt>
                <c:pt idx="1415">
                  <c:v>42.410200000000003</c:v>
                </c:pt>
                <c:pt idx="1416">
                  <c:v>42.410200000000003</c:v>
                </c:pt>
                <c:pt idx="1417">
                  <c:v>42.410200000000003</c:v>
                </c:pt>
                <c:pt idx="1418">
                  <c:v>42.410200000000003</c:v>
                </c:pt>
                <c:pt idx="1419">
                  <c:v>42.410200000000003</c:v>
                </c:pt>
                <c:pt idx="1420">
                  <c:v>42.410200000000003</c:v>
                </c:pt>
                <c:pt idx="1421">
                  <c:v>42.410200000000003</c:v>
                </c:pt>
                <c:pt idx="1422">
                  <c:v>42.410200000000003</c:v>
                </c:pt>
                <c:pt idx="1423">
                  <c:v>42.410200000000003</c:v>
                </c:pt>
                <c:pt idx="1424">
                  <c:v>42.410200000000003</c:v>
                </c:pt>
                <c:pt idx="1425">
                  <c:v>42.410200000000003</c:v>
                </c:pt>
                <c:pt idx="1426">
                  <c:v>42.410200000000003</c:v>
                </c:pt>
                <c:pt idx="1427">
                  <c:v>42.410200000000003</c:v>
                </c:pt>
                <c:pt idx="1428">
                  <c:v>42.410200000000003</c:v>
                </c:pt>
                <c:pt idx="1429">
                  <c:v>42.410200000000003</c:v>
                </c:pt>
                <c:pt idx="1430">
                  <c:v>42.410200000000003</c:v>
                </c:pt>
                <c:pt idx="1431">
                  <c:v>42.410200000000003</c:v>
                </c:pt>
                <c:pt idx="1432">
                  <c:v>42.410200000000003</c:v>
                </c:pt>
                <c:pt idx="1433">
                  <c:v>42.410200000000003</c:v>
                </c:pt>
                <c:pt idx="1434">
                  <c:v>42.410200000000003</c:v>
                </c:pt>
                <c:pt idx="1435">
                  <c:v>42.410200000000003</c:v>
                </c:pt>
                <c:pt idx="1436">
                  <c:v>42.410200000000003</c:v>
                </c:pt>
                <c:pt idx="1437">
                  <c:v>42.410200000000003</c:v>
                </c:pt>
                <c:pt idx="1438">
                  <c:v>42.410200000000003</c:v>
                </c:pt>
                <c:pt idx="1439">
                  <c:v>42.410200000000003</c:v>
                </c:pt>
                <c:pt idx="1440">
                  <c:v>42.410200000000003</c:v>
                </c:pt>
                <c:pt idx="1441">
                  <c:v>42.410200000000003</c:v>
                </c:pt>
                <c:pt idx="1442">
                  <c:v>42.410200000000003</c:v>
                </c:pt>
                <c:pt idx="1443">
                  <c:v>42.410200000000003</c:v>
                </c:pt>
                <c:pt idx="1444">
                  <c:v>42.410200000000003</c:v>
                </c:pt>
                <c:pt idx="1445">
                  <c:v>42.410200000000003</c:v>
                </c:pt>
                <c:pt idx="1446">
                  <c:v>42.410200000000003</c:v>
                </c:pt>
                <c:pt idx="1447">
                  <c:v>42.410200000000003</c:v>
                </c:pt>
                <c:pt idx="1448">
                  <c:v>42.410200000000003</c:v>
                </c:pt>
                <c:pt idx="1449">
                  <c:v>42.410200000000003</c:v>
                </c:pt>
                <c:pt idx="1450">
                  <c:v>42.410200000000003</c:v>
                </c:pt>
                <c:pt idx="1451">
                  <c:v>42.410200000000003</c:v>
                </c:pt>
                <c:pt idx="1452">
                  <c:v>42.410200000000003</c:v>
                </c:pt>
                <c:pt idx="1453">
                  <c:v>42.410200000000003</c:v>
                </c:pt>
                <c:pt idx="1454">
                  <c:v>42.410200000000003</c:v>
                </c:pt>
                <c:pt idx="1455">
                  <c:v>42.410200000000003</c:v>
                </c:pt>
                <c:pt idx="1456">
                  <c:v>42.410200000000003</c:v>
                </c:pt>
                <c:pt idx="1457">
                  <c:v>42.410200000000003</c:v>
                </c:pt>
                <c:pt idx="1458">
                  <c:v>42.410200000000003</c:v>
                </c:pt>
                <c:pt idx="1459">
                  <c:v>42.410200000000003</c:v>
                </c:pt>
                <c:pt idx="1460">
                  <c:v>42.410200000000003</c:v>
                </c:pt>
                <c:pt idx="1461">
                  <c:v>42.410200000000003</c:v>
                </c:pt>
                <c:pt idx="1462">
                  <c:v>42.410200000000003</c:v>
                </c:pt>
                <c:pt idx="1463">
                  <c:v>42.410200000000003</c:v>
                </c:pt>
                <c:pt idx="1464">
                  <c:v>42.410200000000003</c:v>
                </c:pt>
                <c:pt idx="1465">
                  <c:v>42.410200000000003</c:v>
                </c:pt>
                <c:pt idx="1466">
                  <c:v>42.410200000000003</c:v>
                </c:pt>
                <c:pt idx="1467">
                  <c:v>42.410200000000003</c:v>
                </c:pt>
                <c:pt idx="1468">
                  <c:v>42.410200000000003</c:v>
                </c:pt>
                <c:pt idx="1469">
                  <c:v>42.410200000000003</c:v>
                </c:pt>
                <c:pt idx="1470">
                  <c:v>42.410200000000003</c:v>
                </c:pt>
                <c:pt idx="1471">
                  <c:v>42.410200000000003</c:v>
                </c:pt>
                <c:pt idx="1472">
                  <c:v>42.410200000000003</c:v>
                </c:pt>
                <c:pt idx="1473">
                  <c:v>42.410200000000003</c:v>
                </c:pt>
                <c:pt idx="1474">
                  <c:v>42.410200000000003</c:v>
                </c:pt>
                <c:pt idx="1475">
                  <c:v>42.410200000000003</c:v>
                </c:pt>
                <c:pt idx="1476">
                  <c:v>42.410200000000003</c:v>
                </c:pt>
                <c:pt idx="1477">
                  <c:v>42.410200000000003</c:v>
                </c:pt>
                <c:pt idx="1478">
                  <c:v>42.410200000000003</c:v>
                </c:pt>
                <c:pt idx="1479">
                  <c:v>42.410200000000003</c:v>
                </c:pt>
                <c:pt idx="1480">
                  <c:v>42.410200000000003</c:v>
                </c:pt>
                <c:pt idx="1481">
                  <c:v>42.410200000000003</c:v>
                </c:pt>
                <c:pt idx="1482">
                  <c:v>42.410200000000003</c:v>
                </c:pt>
                <c:pt idx="1483">
                  <c:v>42.410200000000003</c:v>
                </c:pt>
                <c:pt idx="1484">
                  <c:v>42.410200000000003</c:v>
                </c:pt>
                <c:pt idx="1485">
                  <c:v>42.410200000000003</c:v>
                </c:pt>
                <c:pt idx="1486">
                  <c:v>42.410200000000003</c:v>
                </c:pt>
                <c:pt idx="1487">
                  <c:v>42.410200000000003</c:v>
                </c:pt>
                <c:pt idx="1488">
                  <c:v>42.410200000000003</c:v>
                </c:pt>
                <c:pt idx="1489">
                  <c:v>42.410200000000003</c:v>
                </c:pt>
                <c:pt idx="1490">
                  <c:v>42.410200000000003</c:v>
                </c:pt>
                <c:pt idx="1491">
                  <c:v>42.410200000000003</c:v>
                </c:pt>
                <c:pt idx="1492">
                  <c:v>42.410200000000003</c:v>
                </c:pt>
                <c:pt idx="1493">
                  <c:v>42.410200000000003</c:v>
                </c:pt>
                <c:pt idx="1494">
                  <c:v>42.410200000000003</c:v>
                </c:pt>
                <c:pt idx="1495">
                  <c:v>42.410200000000003</c:v>
                </c:pt>
                <c:pt idx="1496">
                  <c:v>42.410200000000003</c:v>
                </c:pt>
                <c:pt idx="1497">
                  <c:v>42.410200000000003</c:v>
                </c:pt>
                <c:pt idx="1498">
                  <c:v>42.410200000000003</c:v>
                </c:pt>
                <c:pt idx="1499">
                  <c:v>42.410200000000003</c:v>
                </c:pt>
                <c:pt idx="1500">
                  <c:v>42.410200000000003</c:v>
                </c:pt>
                <c:pt idx="1501">
                  <c:v>42.410200000000003</c:v>
                </c:pt>
                <c:pt idx="1502">
                  <c:v>42.410200000000003</c:v>
                </c:pt>
                <c:pt idx="1503">
                  <c:v>42.410200000000003</c:v>
                </c:pt>
                <c:pt idx="1504">
                  <c:v>42.410200000000003</c:v>
                </c:pt>
                <c:pt idx="1505">
                  <c:v>42.410200000000003</c:v>
                </c:pt>
                <c:pt idx="1506">
                  <c:v>42.410200000000003</c:v>
                </c:pt>
                <c:pt idx="1507">
                  <c:v>42.410200000000003</c:v>
                </c:pt>
                <c:pt idx="1508">
                  <c:v>42.410200000000003</c:v>
                </c:pt>
                <c:pt idx="1509">
                  <c:v>42.410200000000003</c:v>
                </c:pt>
                <c:pt idx="1510">
                  <c:v>42.410200000000003</c:v>
                </c:pt>
                <c:pt idx="1511">
                  <c:v>42.410200000000003</c:v>
                </c:pt>
                <c:pt idx="1512">
                  <c:v>42.410200000000003</c:v>
                </c:pt>
                <c:pt idx="1513">
                  <c:v>42.410200000000003</c:v>
                </c:pt>
                <c:pt idx="1514">
                  <c:v>42.410200000000003</c:v>
                </c:pt>
                <c:pt idx="1515">
                  <c:v>42.410200000000003</c:v>
                </c:pt>
                <c:pt idx="1516">
                  <c:v>42.410200000000003</c:v>
                </c:pt>
                <c:pt idx="1517">
                  <c:v>42.410200000000003</c:v>
                </c:pt>
                <c:pt idx="1518">
                  <c:v>42.410200000000003</c:v>
                </c:pt>
                <c:pt idx="1519">
                  <c:v>42.410200000000003</c:v>
                </c:pt>
                <c:pt idx="1520">
                  <c:v>42.410200000000003</c:v>
                </c:pt>
                <c:pt idx="1521">
                  <c:v>42.410200000000003</c:v>
                </c:pt>
                <c:pt idx="1522">
                  <c:v>42.410200000000003</c:v>
                </c:pt>
                <c:pt idx="1523">
                  <c:v>42.410200000000003</c:v>
                </c:pt>
                <c:pt idx="1524">
                  <c:v>42.410200000000003</c:v>
                </c:pt>
                <c:pt idx="1525">
                  <c:v>42.410200000000003</c:v>
                </c:pt>
                <c:pt idx="1526">
                  <c:v>42.410200000000003</c:v>
                </c:pt>
                <c:pt idx="1527">
                  <c:v>42.410200000000003</c:v>
                </c:pt>
                <c:pt idx="1528">
                  <c:v>42.410200000000003</c:v>
                </c:pt>
                <c:pt idx="1529">
                  <c:v>42.410200000000003</c:v>
                </c:pt>
                <c:pt idx="1530">
                  <c:v>42.410200000000003</c:v>
                </c:pt>
                <c:pt idx="1531">
                  <c:v>42.410200000000003</c:v>
                </c:pt>
                <c:pt idx="1532">
                  <c:v>42.410200000000003</c:v>
                </c:pt>
                <c:pt idx="1533">
                  <c:v>42.410200000000003</c:v>
                </c:pt>
                <c:pt idx="1534">
                  <c:v>42.410200000000003</c:v>
                </c:pt>
                <c:pt idx="1535">
                  <c:v>42.410200000000003</c:v>
                </c:pt>
                <c:pt idx="1536">
                  <c:v>42.410200000000003</c:v>
                </c:pt>
                <c:pt idx="1537">
                  <c:v>42.410200000000003</c:v>
                </c:pt>
                <c:pt idx="1538">
                  <c:v>42.410200000000003</c:v>
                </c:pt>
                <c:pt idx="1539">
                  <c:v>42.410200000000003</c:v>
                </c:pt>
                <c:pt idx="1540">
                  <c:v>42.410200000000003</c:v>
                </c:pt>
                <c:pt idx="1541">
                  <c:v>42.410200000000003</c:v>
                </c:pt>
                <c:pt idx="1542">
                  <c:v>42.410200000000003</c:v>
                </c:pt>
                <c:pt idx="1543">
                  <c:v>42.410200000000003</c:v>
                </c:pt>
                <c:pt idx="1544">
                  <c:v>42.410200000000003</c:v>
                </c:pt>
                <c:pt idx="1545">
                  <c:v>42.410200000000003</c:v>
                </c:pt>
                <c:pt idx="1546">
                  <c:v>42.410200000000003</c:v>
                </c:pt>
                <c:pt idx="1547">
                  <c:v>42.410200000000003</c:v>
                </c:pt>
                <c:pt idx="1548">
                  <c:v>42.410200000000003</c:v>
                </c:pt>
                <c:pt idx="1549">
                  <c:v>42.410200000000003</c:v>
                </c:pt>
                <c:pt idx="1550">
                  <c:v>42.410200000000003</c:v>
                </c:pt>
                <c:pt idx="1551">
                  <c:v>42.410200000000003</c:v>
                </c:pt>
                <c:pt idx="1552">
                  <c:v>42.410200000000003</c:v>
                </c:pt>
                <c:pt idx="1553">
                  <c:v>42.410200000000003</c:v>
                </c:pt>
                <c:pt idx="1554">
                  <c:v>42.410200000000003</c:v>
                </c:pt>
                <c:pt idx="1555">
                  <c:v>42.410200000000003</c:v>
                </c:pt>
                <c:pt idx="1556">
                  <c:v>42.410200000000003</c:v>
                </c:pt>
                <c:pt idx="1557">
                  <c:v>42.410200000000003</c:v>
                </c:pt>
                <c:pt idx="1558">
                  <c:v>42.410200000000003</c:v>
                </c:pt>
                <c:pt idx="1559">
                  <c:v>42.410200000000003</c:v>
                </c:pt>
                <c:pt idx="1560">
                  <c:v>42.410200000000003</c:v>
                </c:pt>
                <c:pt idx="1561">
                  <c:v>42.410200000000003</c:v>
                </c:pt>
                <c:pt idx="1562">
                  <c:v>42.410200000000003</c:v>
                </c:pt>
                <c:pt idx="1563">
                  <c:v>42.410200000000003</c:v>
                </c:pt>
                <c:pt idx="1564">
                  <c:v>42.410200000000003</c:v>
                </c:pt>
                <c:pt idx="1565">
                  <c:v>42.410200000000003</c:v>
                </c:pt>
                <c:pt idx="1566">
                  <c:v>42.410200000000003</c:v>
                </c:pt>
                <c:pt idx="1567">
                  <c:v>42.410200000000003</c:v>
                </c:pt>
                <c:pt idx="1568">
                  <c:v>42.410200000000003</c:v>
                </c:pt>
                <c:pt idx="1569">
                  <c:v>42.410200000000003</c:v>
                </c:pt>
                <c:pt idx="1570">
                  <c:v>42.410200000000003</c:v>
                </c:pt>
                <c:pt idx="1571">
                  <c:v>42.410200000000003</c:v>
                </c:pt>
                <c:pt idx="1572">
                  <c:v>42.410200000000003</c:v>
                </c:pt>
                <c:pt idx="1573">
                  <c:v>42.410200000000003</c:v>
                </c:pt>
                <c:pt idx="1574">
                  <c:v>42.410200000000003</c:v>
                </c:pt>
                <c:pt idx="1575">
                  <c:v>42.410200000000003</c:v>
                </c:pt>
                <c:pt idx="1576">
                  <c:v>42.410200000000003</c:v>
                </c:pt>
                <c:pt idx="1577">
                  <c:v>42.410200000000003</c:v>
                </c:pt>
                <c:pt idx="1578">
                  <c:v>42.410200000000003</c:v>
                </c:pt>
                <c:pt idx="1579">
                  <c:v>42.410200000000003</c:v>
                </c:pt>
                <c:pt idx="1580">
                  <c:v>42.410200000000003</c:v>
                </c:pt>
                <c:pt idx="1581">
                  <c:v>42.410200000000003</c:v>
                </c:pt>
                <c:pt idx="1582">
                  <c:v>42.410200000000003</c:v>
                </c:pt>
                <c:pt idx="1583">
                  <c:v>42.410200000000003</c:v>
                </c:pt>
                <c:pt idx="1584">
                  <c:v>42.410200000000003</c:v>
                </c:pt>
                <c:pt idx="1585">
                  <c:v>42.410200000000003</c:v>
                </c:pt>
                <c:pt idx="1586">
                  <c:v>42.410200000000003</c:v>
                </c:pt>
                <c:pt idx="1587">
                  <c:v>42.410200000000003</c:v>
                </c:pt>
                <c:pt idx="1588">
                  <c:v>42.410200000000003</c:v>
                </c:pt>
                <c:pt idx="1589">
                  <c:v>42.410200000000003</c:v>
                </c:pt>
                <c:pt idx="1590">
                  <c:v>42.410200000000003</c:v>
                </c:pt>
                <c:pt idx="1591">
                  <c:v>42.410200000000003</c:v>
                </c:pt>
                <c:pt idx="1592">
                  <c:v>42.410200000000003</c:v>
                </c:pt>
                <c:pt idx="1593">
                  <c:v>42.410200000000003</c:v>
                </c:pt>
                <c:pt idx="1594">
                  <c:v>42.410200000000003</c:v>
                </c:pt>
                <c:pt idx="1595">
                  <c:v>42.410200000000003</c:v>
                </c:pt>
                <c:pt idx="1596">
                  <c:v>42.410200000000003</c:v>
                </c:pt>
                <c:pt idx="1597">
                  <c:v>42.410200000000003</c:v>
                </c:pt>
                <c:pt idx="1598">
                  <c:v>42.410200000000003</c:v>
                </c:pt>
                <c:pt idx="1599">
                  <c:v>42.410200000000003</c:v>
                </c:pt>
                <c:pt idx="1600">
                  <c:v>42.410200000000003</c:v>
                </c:pt>
                <c:pt idx="1601">
                  <c:v>42.410200000000003</c:v>
                </c:pt>
                <c:pt idx="1602">
                  <c:v>42.410200000000003</c:v>
                </c:pt>
                <c:pt idx="1603">
                  <c:v>42.410200000000003</c:v>
                </c:pt>
                <c:pt idx="1604">
                  <c:v>42.410200000000003</c:v>
                </c:pt>
                <c:pt idx="1605">
                  <c:v>42.410200000000003</c:v>
                </c:pt>
                <c:pt idx="1606">
                  <c:v>42.410200000000003</c:v>
                </c:pt>
                <c:pt idx="1607">
                  <c:v>42.410200000000003</c:v>
                </c:pt>
                <c:pt idx="1608">
                  <c:v>42.410200000000003</c:v>
                </c:pt>
                <c:pt idx="1609">
                  <c:v>42.410200000000003</c:v>
                </c:pt>
                <c:pt idx="1610">
                  <c:v>42.410200000000003</c:v>
                </c:pt>
                <c:pt idx="1611">
                  <c:v>42.410200000000003</c:v>
                </c:pt>
                <c:pt idx="1612">
                  <c:v>42.410200000000003</c:v>
                </c:pt>
                <c:pt idx="1613">
                  <c:v>42.410200000000003</c:v>
                </c:pt>
                <c:pt idx="1614">
                  <c:v>42.410200000000003</c:v>
                </c:pt>
                <c:pt idx="1615">
                  <c:v>42.410200000000003</c:v>
                </c:pt>
                <c:pt idx="1616">
                  <c:v>42.410200000000003</c:v>
                </c:pt>
                <c:pt idx="1617">
                  <c:v>42.410200000000003</c:v>
                </c:pt>
                <c:pt idx="1618">
                  <c:v>42.410200000000003</c:v>
                </c:pt>
                <c:pt idx="1619">
                  <c:v>42.410200000000003</c:v>
                </c:pt>
                <c:pt idx="1620">
                  <c:v>42.410200000000003</c:v>
                </c:pt>
                <c:pt idx="1621">
                  <c:v>42.410200000000003</c:v>
                </c:pt>
                <c:pt idx="1622">
                  <c:v>42.410200000000003</c:v>
                </c:pt>
                <c:pt idx="1623">
                  <c:v>42.410200000000003</c:v>
                </c:pt>
                <c:pt idx="1624">
                  <c:v>42.410200000000003</c:v>
                </c:pt>
                <c:pt idx="1625">
                  <c:v>42.410200000000003</c:v>
                </c:pt>
                <c:pt idx="1626">
                  <c:v>42.410200000000003</c:v>
                </c:pt>
                <c:pt idx="1627">
                  <c:v>42.410200000000003</c:v>
                </c:pt>
                <c:pt idx="1628">
                  <c:v>42.410200000000003</c:v>
                </c:pt>
                <c:pt idx="1629">
                  <c:v>42.410200000000003</c:v>
                </c:pt>
                <c:pt idx="1630">
                  <c:v>42.410200000000003</c:v>
                </c:pt>
                <c:pt idx="1631">
                  <c:v>42.410200000000003</c:v>
                </c:pt>
                <c:pt idx="1632">
                  <c:v>42.410200000000003</c:v>
                </c:pt>
                <c:pt idx="1633">
                  <c:v>42.410200000000003</c:v>
                </c:pt>
                <c:pt idx="1634">
                  <c:v>42.410200000000003</c:v>
                </c:pt>
                <c:pt idx="1635">
                  <c:v>42.410200000000003</c:v>
                </c:pt>
                <c:pt idx="1636">
                  <c:v>42.410200000000003</c:v>
                </c:pt>
                <c:pt idx="1637">
                  <c:v>42.410200000000003</c:v>
                </c:pt>
                <c:pt idx="1638">
                  <c:v>42.410200000000003</c:v>
                </c:pt>
                <c:pt idx="1639">
                  <c:v>42.410200000000003</c:v>
                </c:pt>
                <c:pt idx="1640">
                  <c:v>42.410200000000003</c:v>
                </c:pt>
                <c:pt idx="1641">
                  <c:v>42.410200000000003</c:v>
                </c:pt>
                <c:pt idx="1642">
                  <c:v>42.410200000000003</c:v>
                </c:pt>
                <c:pt idx="1643">
                  <c:v>42.410200000000003</c:v>
                </c:pt>
                <c:pt idx="1644">
                  <c:v>42.410200000000003</c:v>
                </c:pt>
                <c:pt idx="1645">
                  <c:v>42.410200000000003</c:v>
                </c:pt>
                <c:pt idx="1646">
                  <c:v>42.410200000000003</c:v>
                </c:pt>
                <c:pt idx="1647">
                  <c:v>42.410200000000003</c:v>
                </c:pt>
                <c:pt idx="1648">
                  <c:v>42.410200000000003</c:v>
                </c:pt>
                <c:pt idx="1649">
                  <c:v>42.410200000000003</c:v>
                </c:pt>
                <c:pt idx="1650">
                  <c:v>42.410200000000003</c:v>
                </c:pt>
                <c:pt idx="1651">
                  <c:v>42.410200000000003</c:v>
                </c:pt>
                <c:pt idx="1652">
                  <c:v>42.410200000000003</c:v>
                </c:pt>
                <c:pt idx="1653">
                  <c:v>42.410200000000003</c:v>
                </c:pt>
                <c:pt idx="1654">
                  <c:v>42.410200000000003</c:v>
                </c:pt>
                <c:pt idx="1655">
                  <c:v>42.410200000000003</c:v>
                </c:pt>
                <c:pt idx="1656">
                  <c:v>42.410200000000003</c:v>
                </c:pt>
                <c:pt idx="1657">
                  <c:v>42.410200000000003</c:v>
                </c:pt>
                <c:pt idx="1658">
                  <c:v>42.410200000000003</c:v>
                </c:pt>
                <c:pt idx="1659">
                  <c:v>42.410200000000003</c:v>
                </c:pt>
                <c:pt idx="1660">
                  <c:v>42.410200000000003</c:v>
                </c:pt>
                <c:pt idx="1661">
                  <c:v>42.410200000000003</c:v>
                </c:pt>
                <c:pt idx="1662">
                  <c:v>42.410200000000003</c:v>
                </c:pt>
                <c:pt idx="1663">
                  <c:v>42.410200000000003</c:v>
                </c:pt>
                <c:pt idx="1664">
                  <c:v>42.410200000000003</c:v>
                </c:pt>
                <c:pt idx="1665">
                  <c:v>42.410200000000003</c:v>
                </c:pt>
                <c:pt idx="1666">
                  <c:v>42.410200000000003</c:v>
                </c:pt>
                <c:pt idx="1667">
                  <c:v>42.410200000000003</c:v>
                </c:pt>
                <c:pt idx="1668">
                  <c:v>42.410200000000003</c:v>
                </c:pt>
                <c:pt idx="1669">
                  <c:v>42.410200000000003</c:v>
                </c:pt>
                <c:pt idx="1670">
                  <c:v>42.410200000000003</c:v>
                </c:pt>
                <c:pt idx="1671">
                  <c:v>42.410200000000003</c:v>
                </c:pt>
                <c:pt idx="1672">
                  <c:v>42.410200000000003</c:v>
                </c:pt>
                <c:pt idx="1673">
                  <c:v>42.410200000000003</c:v>
                </c:pt>
                <c:pt idx="1674">
                  <c:v>42.410200000000003</c:v>
                </c:pt>
                <c:pt idx="1675">
                  <c:v>42.410200000000003</c:v>
                </c:pt>
                <c:pt idx="1676">
                  <c:v>42.410200000000003</c:v>
                </c:pt>
                <c:pt idx="1677">
                  <c:v>42.410200000000003</c:v>
                </c:pt>
                <c:pt idx="1678">
                  <c:v>42.410200000000003</c:v>
                </c:pt>
                <c:pt idx="1679">
                  <c:v>42.410200000000003</c:v>
                </c:pt>
                <c:pt idx="1680">
                  <c:v>42.410200000000003</c:v>
                </c:pt>
                <c:pt idx="1681">
                  <c:v>42.410200000000003</c:v>
                </c:pt>
                <c:pt idx="1682">
                  <c:v>42.410200000000003</c:v>
                </c:pt>
                <c:pt idx="1683">
                  <c:v>42.410200000000003</c:v>
                </c:pt>
                <c:pt idx="1684">
                  <c:v>42.410200000000003</c:v>
                </c:pt>
                <c:pt idx="1685">
                  <c:v>42.410200000000003</c:v>
                </c:pt>
                <c:pt idx="1686">
                  <c:v>42.410200000000003</c:v>
                </c:pt>
                <c:pt idx="1687">
                  <c:v>42.410200000000003</c:v>
                </c:pt>
                <c:pt idx="1688">
                  <c:v>42.410200000000003</c:v>
                </c:pt>
                <c:pt idx="1689">
                  <c:v>42.410200000000003</c:v>
                </c:pt>
                <c:pt idx="1690">
                  <c:v>42.410200000000003</c:v>
                </c:pt>
                <c:pt idx="1691">
                  <c:v>42.410200000000003</c:v>
                </c:pt>
                <c:pt idx="1692">
                  <c:v>42.410200000000003</c:v>
                </c:pt>
                <c:pt idx="1693">
                  <c:v>42.410200000000003</c:v>
                </c:pt>
                <c:pt idx="1694">
                  <c:v>42.410200000000003</c:v>
                </c:pt>
                <c:pt idx="1695">
                  <c:v>42.410200000000003</c:v>
                </c:pt>
                <c:pt idx="1696">
                  <c:v>42.410200000000003</c:v>
                </c:pt>
                <c:pt idx="1697">
                  <c:v>42.410200000000003</c:v>
                </c:pt>
                <c:pt idx="1698">
                  <c:v>42.410200000000003</c:v>
                </c:pt>
                <c:pt idx="1699">
                  <c:v>42.410200000000003</c:v>
                </c:pt>
                <c:pt idx="1700">
                  <c:v>42.410200000000003</c:v>
                </c:pt>
                <c:pt idx="1701">
                  <c:v>42.410200000000003</c:v>
                </c:pt>
                <c:pt idx="1702">
                  <c:v>42.410200000000003</c:v>
                </c:pt>
                <c:pt idx="1703">
                  <c:v>42.410200000000003</c:v>
                </c:pt>
                <c:pt idx="1704">
                  <c:v>42.410200000000003</c:v>
                </c:pt>
                <c:pt idx="1705">
                  <c:v>42.410200000000003</c:v>
                </c:pt>
                <c:pt idx="1706">
                  <c:v>42.410200000000003</c:v>
                </c:pt>
                <c:pt idx="1707">
                  <c:v>42.410200000000003</c:v>
                </c:pt>
                <c:pt idx="1708">
                  <c:v>42.410200000000003</c:v>
                </c:pt>
                <c:pt idx="1709">
                  <c:v>42.410200000000003</c:v>
                </c:pt>
                <c:pt idx="1710">
                  <c:v>42.410200000000003</c:v>
                </c:pt>
                <c:pt idx="1711">
                  <c:v>42.410200000000003</c:v>
                </c:pt>
                <c:pt idx="1712">
                  <c:v>42.410200000000003</c:v>
                </c:pt>
                <c:pt idx="1713">
                  <c:v>42.410200000000003</c:v>
                </c:pt>
                <c:pt idx="1714">
                  <c:v>42.410200000000003</c:v>
                </c:pt>
                <c:pt idx="1715">
                  <c:v>42.410200000000003</c:v>
                </c:pt>
                <c:pt idx="1716">
                  <c:v>42.410200000000003</c:v>
                </c:pt>
                <c:pt idx="1717">
                  <c:v>42.410200000000003</c:v>
                </c:pt>
                <c:pt idx="1718">
                  <c:v>42.410200000000003</c:v>
                </c:pt>
                <c:pt idx="1719">
                  <c:v>42.410200000000003</c:v>
                </c:pt>
                <c:pt idx="1720">
                  <c:v>42.410200000000003</c:v>
                </c:pt>
                <c:pt idx="1721">
                  <c:v>42.410200000000003</c:v>
                </c:pt>
                <c:pt idx="1722">
                  <c:v>42.410200000000003</c:v>
                </c:pt>
                <c:pt idx="1723">
                  <c:v>42.410200000000003</c:v>
                </c:pt>
                <c:pt idx="1724">
                  <c:v>42.410200000000003</c:v>
                </c:pt>
                <c:pt idx="1725">
                  <c:v>42.410200000000003</c:v>
                </c:pt>
                <c:pt idx="1726">
                  <c:v>42.410200000000003</c:v>
                </c:pt>
                <c:pt idx="1727">
                  <c:v>42.410200000000003</c:v>
                </c:pt>
                <c:pt idx="1728">
                  <c:v>42.410200000000003</c:v>
                </c:pt>
                <c:pt idx="1729">
                  <c:v>42.410200000000003</c:v>
                </c:pt>
                <c:pt idx="1730">
                  <c:v>42.410200000000003</c:v>
                </c:pt>
                <c:pt idx="1731">
                  <c:v>42.410200000000003</c:v>
                </c:pt>
                <c:pt idx="1732">
                  <c:v>42.410200000000003</c:v>
                </c:pt>
                <c:pt idx="1733">
                  <c:v>42.410200000000003</c:v>
                </c:pt>
                <c:pt idx="1734">
                  <c:v>42.410200000000003</c:v>
                </c:pt>
                <c:pt idx="1735">
                  <c:v>42.410200000000003</c:v>
                </c:pt>
                <c:pt idx="1736">
                  <c:v>42.410200000000003</c:v>
                </c:pt>
                <c:pt idx="1737">
                  <c:v>42.410200000000003</c:v>
                </c:pt>
                <c:pt idx="1738">
                  <c:v>42.410200000000003</c:v>
                </c:pt>
                <c:pt idx="1739">
                  <c:v>42.410200000000003</c:v>
                </c:pt>
                <c:pt idx="1740">
                  <c:v>42.410200000000003</c:v>
                </c:pt>
                <c:pt idx="1741">
                  <c:v>42.410200000000003</c:v>
                </c:pt>
                <c:pt idx="1742">
                  <c:v>42.410200000000003</c:v>
                </c:pt>
                <c:pt idx="1743">
                  <c:v>42.410200000000003</c:v>
                </c:pt>
                <c:pt idx="1744">
                  <c:v>42.410200000000003</c:v>
                </c:pt>
                <c:pt idx="1745">
                  <c:v>42.410200000000003</c:v>
                </c:pt>
                <c:pt idx="1746">
                  <c:v>42.410200000000003</c:v>
                </c:pt>
                <c:pt idx="1747">
                  <c:v>42.410200000000003</c:v>
                </c:pt>
                <c:pt idx="1748">
                  <c:v>42.410200000000003</c:v>
                </c:pt>
                <c:pt idx="1749">
                  <c:v>42.410200000000003</c:v>
                </c:pt>
                <c:pt idx="1750">
                  <c:v>42.410200000000003</c:v>
                </c:pt>
                <c:pt idx="1751">
                  <c:v>42.410200000000003</c:v>
                </c:pt>
                <c:pt idx="1752">
                  <c:v>42.410200000000003</c:v>
                </c:pt>
                <c:pt idx="1753">
                  <c:v>42.410200000000003</c:v>
                </c:pt>
                <c:pt idx="1754">
                  <c:v>42.410200000000003</c:v>
                </c:pt>
                <c:pt idx="1755">
                  <c:v>42.410200000000003</c:v>
                </c:pt>
                <c:pt idx="1756">
                  <c:v>42.410200000000003</c:v>
                </c:pt>
                <c:pt idx="1757">
                  <c:v>42.410200000000003</c:v>
                </c:pt>
                <c:pt idx="1758">
                  <c:v>42.410200000000003</c:v>
                </c:pt>
                <c:pt idx="1759">
                  <c:v>42.410200000000003</c:v>
                </c:pt>
                <c:pt idx="1760">
                  <c:v>42.410200000000003</c:v>
                </c:pt>
                <c:pt idx="1761">
                  <c:v>42.410200000000003</c:v>
                </c:pt>
                <c:pt idx="1762">
                  <c:v>42.410200000000003</c:v>
                </c:pt>
                <c:pt idx="1763">
                  <c:v>42.410200000000003</c:v>
                </c:pt>
                <c:pt idx="1764">
                  <c:v>42.410200000000003</c:v>
                </c:pt>
                <c:pt idx="1765">
                  <c:v>42.410200000000003</c:v>
                </c:pt>
                <c:pt idx="1766">
                  <c:v>42.410200000000003</c:v>
                </c:pt>
                <c:pt idx="1767">
                  <c:v>42.410200000000003</c:v>
                </c:pt>
                <c:pt idx="1768">
                  <c:v>42.410200000000003</c:v>
                </c:pt>
                <c:pt idx="1769">
                  <c:v>42.410200000000003</c:v>
                </c:pt>
                <c:pt idx="1770">
                  <c:v>42.410200000000003</c:v>
                </c:pt>
                <c:pt idx="1771">
                  <c:v>42.410200000000003</c:v>
                </c:pt>
                <c:pt idx="1772">
                  <c:v>42.410200000000003</c:v>
                </c:pt>
                <c:pt idx="1773">
                  <c:v>42.410200000000003</c:v>
                </c:pt>
                <c:pt idx="1774">
                  <c:v>42.410200000000003</c:v>
                </c:pt>
                <c:pt idx="1775">
                  <c:v>42.410200000000003</c:v>
                </c:pt>
                <c:pt idx="1776">
                  <c:v>42.410200000000003</c:v>
                </c:pt>
                <c:pt idx="1777">
                  <c:v>42.410200000000003</c:v>
                </c:pt>
                <c:pt idx="1778">
                  <c:v>42.410200000000003</c:v>
                </c:pt>
                <c:pt idx="1779">
                  <c:v>42.410200000000003</c:v>
                </c:pt>
                <c:pt idx="1780">
                  <c:v>42.410200000000003</c:v>
                </c:pt>
                <c:pt idx="1781">
                  <c:v>42.410200000000003</c:v>
                </c:pt>
                <c:pt idx="1782">
                  <c:v>42.410200000000003</c:v>
                </c:pt>
                <c:pt idx="1783">
                  <c:v>42.410200000000003</c:v>
                </c:pt>
                <c:pt idx="1784">
                  <c:v>42.410200000000003</c:v>
                </c:pt>
                <c:pt idx="1785">
                  <c:v>42.410200000000003</c:v>
                </c:pt>
                <c:pt idx="1786">
                  <c:v>42.410200000000003</c:v>
                </c:pt>
                <c:pt idx="1787">
                  <c:v>42.410200000000003</c:v>
                </c:pt>
                <c:pt idx="1788">
                  <c:v>42.410200000000003</c:v>
                </c:pt>
                <c:pt idx="1789">
                  <c:v>42.410200000000003</c:v>
                </c:pt>
                <c:pt idx="1790">
                  <c:v>42.410200000000003</c:v>
                </c:pt>
                <c:pt idx="1791">
                  <c:v>42.410200000000003</c:v>
                </c:pt>
                <c:pt idx="1792">
                  <c:v>42.410200000000003</c:v>
                </c:pt>
                <c:pt idx="1793">
                  <c:v>42.410200000000003</c:v>
                </c:pt>
                <c:pt idx="1794">
                  <c:v>42.410200000000003</c:v>
                </c:pt>
                <c:pt idx="1795">
                  <c:v>42.410200000000003</c:v>
                </c:pt>
                <c:pt idx="1796">
                  <c:v>42.410200000000003</c:v>
                </c:pt>
                <c:pt idx="1797">
                  <c:v>42.410200000000003</c:v>
                </c:pt>
                <c:pt idx="1798">
                  <c:v>42.410200000000003</c:v>
                </c:pt>
                <c:pt idx="1799">
                  <c:v>42.410200000000003</c:v>
                </c:pt>
                <c:pt idx="1800">
                  <c:v>42.410200000000003</c:v>
                </c:pt>
                <c:pt idx="1801">
                  <c:v>42.410200000000003</c:v>
                </c:pt>
                <c:pt idx="1802">
                  <c:v>42.410200000000003</c:v>
                </c:pt>
                <c:pt idx="1803">
                  <c:v>42.410200000000003</c:v>
                </c:pt>
                <c:pt idx="1804">
                  <c:v>42.410200000000003</c:v>
                </c:pt>
                <c:pt idx="1805">
                  <c:v>42.410200000000003</c:v>
                </c:pt>
                <c:pt idx="1806">
                  <c:v>42.410200000000003</c:v>
                </c:pt>
                <c:pt idx="1807">
                  <c:v>42.410200000000003</c:v>
                </c:pt>
                <c:pt idx="1808">
                  <c:v>42.410200000000003</c:v>
                </c:pt>
                <c:pt idx="1809">
                  <c:v>42.410200000000003</c:v>
                </c:pt>
                <c:pt idx="1810">
                  <c:v>42.410200000000003</c:v>
                </c:pt>
                <c:pt idx="1811">
                  <c:v>42.410200000000003</c:v>
                </c:pt>
                <c:pt idx="1812">
                  <c:v>42.410200000000003</c:v>
                </c:pt>
                <c:pt idx="1813">
                  <c:v>42.410200000000003</c:v>
                </c:pt>
                <c:pt idx="1814">
                  <c:v>42.410200000000003</c:v>
                </c:pt>
                <c:pt idx="1815">
                  <c:v>42.410200000000003</c:v>
                </c:pt>
                <c:pt idx="1816">
                  <c:v>42.410200000000003</c:v>
                </c:pt>
                <c:pt idx="1817">
                  <c:v>42.410200000000003</c:v>
                </c:pt>
                <c:pt idx="1818">
                  <c:v>42.410200000000003</c:v>
                </c:pt>
                <c:pt idx="1819">
                  <c:v>42.410200000000003</c:v>
                </c:pt>
                <c:pt idx="1820">
                  <c:v>42.410200000000003</c:v>
                </c:pt>
                <c:pt idx="1821">
                  <c:v>42.410200000000003</c:v>
                </c:pt>
                <c:pt idx="1822">
                  <c:v>42.410200000000003</c:v>
                </c:pt>
                <c:pt idx="1823">
                  <c:v>42.410200000000003</c:v>
                </c:pt>
                <c:pt idx="1824">
                  <c:v>42.410200000000003</c:v>
                </c:pt>
                <c:pt idx="1825">
                  <c:v>42.410200000000003</c:v>
                </c:pt>
                <c:pt idx="1826">
                  <c:v>42.410200000000003</c:v>
                </c:pt>
                <c:pt idx="1827">
                  <c:v>42.410200000000003</c:v>
                </c:pt>
                <c:pt idx="1828">
                  <c:v>42.410200000000003</c:v>
                </c:pt>
                <c:pt idx="1829">
                  <c:v>42.410200000000003</c:v>
                </c:pt>
                <c:pt idx="1830">
                  <c:v>42.410200000000003</c:v>
                </c:pt>
                <c:pt idx="1831">
                  <c:v>42.410200000000003</c:v>
                </c:pt>
                <c:pt idx="1832">
                  <c:v>42.410200000000003</c:v>
                </c:pt>
                <c:pt idx="1833">
                  <c:v>42.410200000000003</c:v>
                </c:pt>
                <c:pt idx="1834">
                  <c:v>42.410200000000003</c:v>
                </c:pt>
                <c:pt idx="1835">
                  <c:v>42.410200000000003</c:v>
                </c:pt>
                <c:pt idx="1836">
                  <c:v>42.410200000000003</c:v>
                </c:pt>
                <c:pt idx="1837">
                  <c:v>42.410200000000003</c:v>
                </c:pt>
                <c:pt idx="1838">
                  <c:v>42.410200000000003</c:v>
                </c:pt>
                <c:pt idx="1839">
                  <c:v>42.410200000000003</c:v>
                </c:pt>
                <c:pt idx="1840">
                  <c:v>42.410200000000003</c:v>
                </c:pt>
                <c:pt idx="1841">
                  <c:v>42.410200000000003</c:v>
                </c:pt>
                <c:pt idx="1842">
                  <c:v>42.410200000000003</c:v>
                </c:pt>
                <c:pt idx="1843">
                  <c:v>42.410200000000003</c:v>
                </c:pt>
                <c:pt idx="1844">
                  <c:v>42.410200000000003</c:v>
                </c:pt>
                <c:pt idx="1845">
                  <c:v>42.410200000000003</c:v>
                </c:pt>
                <c:pt idx="1846">
                  <c:v>42.410200000000003</c:v>
                </c:pt>
                <c:pt idx="1847">
                  <c:v>42.410200000000003</c:v>
                </c:pt>
                <c:pt idx="1848">
                  <c:v>42.410200000000003</c:v>
                </c:pt>
                <c:pt idx="1849">
                  <c:v>42.410200000000003</c:v>
                </c:pt>
                <c:pt idx="1850">
                  <c:v>42.410200000000003</c:v>
                </c:pt>
                <c:pt idx="1851">
                  <c:v>42.410200000000003</c:v>
                </c:pt>
                <c:pt idx="1852">
                  <c:v>42.410200000000003</c:v>
                </c:pt>
                <c:pt idx="1853">
                  <c:v>42.410200000000003</c:v>
                </c:pt>
                <c:pt idx="1854">
                  <c:v>42.410200000000003</c:v>
                </c:pt>
                <c:pt idx="1855">
                  <c:v>42.410200000000003</c:v>
                </c:pt>
                <c:pt idx="1856">
                  <c:v>42.410200000000003</c:v>
                </c:pt>
                <c:pt idx="1857">
                  <c:v>42.410200000000003</c:v>
                </c:pt>
                <c:pt idx="1858">
                  <c:v>42.410200000000003</c:v>
                </c:pt>
                <c:pt idx="1859">
                  <c:v>42.410200000000003</c:v>
                </c:pt>
                <c:pt idx="1860">
                  <c:v>42.410200000000003</c:v>
                </c:pt>
                <c:pt idx="1861">
                  <c:v>42.410200000000003</c:v>
                </c:pt>
                <c:pt idx="1862">
                  <c:v>42.410200000000003</c:v>
                </c:pt>
                <c:pt idx="1863">
                  <c:v>42.410200000000003</c:v>
                </c:pt>
                <c:pt idx="1864">
                  <c:v>42.410200000000003</c:v>
                </c:pt>
                <c:pt idx="1865">
                  <c:v>42.410200000000003</c:v>
                </c:pt>
                <c:pt idx="1866">
                  <c:v>42.410200000000003</c:v>
                </c:pt>
                <c:pt idx="1867">
                  <c:v>42.410200000000003</c:v>
                </c:pt>
                <c:pt idx="1868">
                  <c:v>42.410200000000003</c:v>
                </c:pt>
                <c:pt idx="1869">
                  <c:v>42.410200000000003</c:v>
                </c:pt>
                <c:pt idx="1870">
                  <c:v>42.410200000000003</c:v>
                </c:pt>
                <c:pt idx="1871">
                  <c:v>42.410200000000003</c:v>
                </c:pt>
                <c:pt idx="1872">
                  <c:v>42.410200000000003</c:v>
                </c:pt>
                <c:pt idx="1873">
                  <c:v>42.410200000000003</c:v>
                </c:pt>
                <c:pt idx="1874">
                  <c:v>42.410200000000003</c:v>
                </c:pt>
                <c:pt idx="1875">
                  <c:v>42.410200000000003</c:v>
                </c:pt>
                <c:pt idx="1876">
                  <c:v>42.410200000000003</c:v>
                </c:pt>
                <c:pt idx="1877">
                  <c:v>42.410200000000003</c:v>
                </c:pt>
                <c:pt idx="1878">
                  <c:v>42.410200000000003</c:v>
                </c:pt>
                <c:pt idx="1879">
                  <c:v>42.410200000000003</c:v>
                </c:pt>
                <c:pt idx="1880">
                  <c:v>42.410200000000003</c:v>
                </c:pt>
                <c:pt idx="1881">
                  <c:v>42.410200000000003</c:v>
                </c:pt>
                <c:pt idx="1882">
                  <c:v>42.410200000000003</c:v>
                </c:pt>
                <c:pt idx="1883">
                  <c:v>42.410200000000003</c:v>
                </c:pt>
                <c:pt idx="1884">
                  <c:v>42.410200000000003</c:v>
                </c:pt>
                <c:pt idx="1885">
                  <c:v>42.410200000000003</c:v>
                </c:pt>
                <c:pt idx="1886">
                  <c:v>42.410200000000003</c:v>
                </c:pt>
                <c:pt idx="1887">
                  <c:v>42.410200000000003</c:v>
                </c:pt>
                <c:pt idx="1888">
                  <c:v>42.410200000000003</c:v>
                </c:pt>
                <c:pt idx="1889">
                  <c:v>42.410200000000003</c:v>
                </c:pt>
                <c:pt idx="1890">
                  <c:v>42.410200000000003</c:v>
                </c:pt>
                <c:pt idx="1891">
                  <c:v>42.410200000000003</c:v>
                </c:pt>
                <c:pt idx="1892">
                  <c:v>42.410200000000003</c:v>
                </c:pt>
                <c:pt idx="1893">
                  <c:v>42.410200000000003</c:v>
                </c:pt>
                <c:pt idx="1894">
                  <c:v>42.410200000000003</c:v>
                </c:pt>
                <c:pt idx="1895">
                  <c:v>42.410200000000003</c:v>
                </c:pt>
                <c:pt idx="1896">
                  <c:v>42.410200000000003</c:v>
                </c:pt>
                <c:pt idx="1897">
                  <c:v>42.410200000000003</c:v>
                </c:pt>
                <c:pt idx="1898">
                  <c:v>42.410200000000003</c:v>
                </c:pt>
                <c:pt idx="1899">
                  <c:v>42.410200000000003</c:v>
                </c:pt>
                <c:pt idx="1900">
                  <c:v>42.410200000000003</c:v>
                </c:pt>
                <c:pt idx="1901">
                  <c:v>42.410200000000003</c:v>
                </c:pt>
                <c:pt idx="1902">
                  <c:v>42.410200000000003</c:v>
                </c:pt>
                <c:pt idx="1903">
                  <c:v>42.410200000000003</c:v>
                </c:pt>
                <c:pt idx="1904">
                  <c:v>42.410200000000003</c:v>
                </c:pt>
                <c:pt idx="1905">
                  <c:v>42.410200000000003</c:v>
                </c:pt>
                <c:pt idx="1906">
                  <c:v>42.410200000000003</c:v>
                </c:pt>
                <c:pt idx="1907">
                  <c:v>42.410200000000003</c:v>
                </c:pt>
                <c:pt idx="1908">
                  <c:v>42.410200000000003</c:v>
                </c:pt>
                <c:pt idx="1909">
                  <c:v>42.410200000000003</c:v>
                </c:pt>
                <c:pt idx="1910">
                  <c:v>42.410200000000003</c:v>
                </c:pt>
                <c:pt idx="1911">
                  <c:v>42.410200000000003</c:v>
                </c:pt>
                <c:pt idx="1912">
                  <c:v>42.410200000000003</c:v>
                </c:pt>
                <c:pt idx="1913">
                  <c:v>42.410200000000003</c:v>
                </c:pt>
                <c:pt idx="1914">
                  <c:v>42.410200000000003</c:v>
                </c:pt>
                <c:pt idx="1915">
                  <c:v>42.410200000000003</c:v>
                </c:pt>
                <c:pt idx="1916">
                  <c:v>42.410200000000003</c:v>
                </c:pt>
                <c:pt idx="1917">
                  <c:v>42.410200000000003</c:v>
                </c:pt>
                <c:pt idx="1918">
                  <c:v>42.410200000000003</c:v>
                </c:pt>
                <c:pt idx="1919">
                  <c:v>42.410200000000003</c:v>
                </c:pt>
                <c:pt idx="1920">
                  <c:v>42.410200000000003</c:v>
                </c:pt>
                <c:pt idx="1921">
                  <c:v>42.410200000000003</c:v>
                </c:pt>
                <c:pt idx="1922">
                  <c:v>42.410200000000003</c:v>
                </c:pt>
                <c:pt idx="1923">
                  <c:v>42.410200000000003</c:v>
                </c:pt>
                <c:pt idx="1924">
                  <c:v>42.410200000000003</c:v>
                </c:pt>
                <c:pt idx="1925">
                  <c:v>42.410200000000003</c:v>
                </c:pt>
                <c:pt idx="1926">
                  <c:v>42.410200000000003</c:v>
                </c:pt>
                <c:pt idx="1927">
                  <c:v>42.410200000000003</c:v>
                </c:pt>
                <c:pt idx="1928">
                  <c:v>42.410200000000003</c:v>
                </c:pt>
                <c:pt idx="1929">
                  <c:v>42.410200000000003</c:v>
                </c:pt>
                <c:pt idx="1930">
                  <c:v>42.410200000000003</c:v>
                </c:pt>
                <c:pt idx="1931">
                  <c:v>42.410200000000003</c:v>
                </c:pt>
                <c:pt idx="1932">
                  <c:v>42.410200000000003</c:v>
                </c:pt>
                <c:pt idx="1933">
                  <c:v>42.410200000000003</c:v>
                </c:pt>
                <c:pt idx="1934">
                  <c:v>42.410200000000003</c:v>
                </c:pt>
                <c:pt idx="1935">
                  <c:v>42.410200000000003</c:v>
                </c:pt>
                <c:pt idx="1936">
                  <c:v>42.410200000000003</c:v>
                </c:pt>
                <c:pt idx="1937">
                  <c:v>42.410200000000003</c:v>
                </c:pt>
                <c:pt idx="1938">
                  <c:v>42.410200000000003</c:v>
                </c:pt>
                <c:pt idx="1939">
                  <c:v>42.410200000000003</c:v>
                </c:pt>
                <c:pt idx="1940">
                  <c:v>42.410200000000003</c:v>
                </c:pt>
                <c:pt idx="1941">
                  <c:v>42.410200000000003</c:v>
                </c:pt>
                <c:pt idx="1942">
                  <c:v>42.410200000000003</c:v>
                </c:pt>
                <c:pt idx="1943">
                  <c:v>42.410200000000003</c:v>
                </c:pt>
                <c:pt idx="1944">
                  <c:v>42.410200000000003</c:v>
                </c:pt>
                <c:pt idx="1945">
                  <c:v>42.410200000000003</c:v>
                </c:pt>
                <c:pt idx="1946">
                  <c:v>42.410200000000003</c:v>
                </c:pt>
                <c:pt idx="1947">
                  <c:v>42.410200000000003</c:v>
                </c:pt>
                <c:pt idx="1948">
                  <c:v>42.410200000000003</c:v>
                </c:pt>
                <c:pt idx="1949">
                  <c:v>42.410200000000003</c:v>
                </c:pt>
                <c:pt idx="1950">
                  <c:v>42.410200000000003</c:v>
                </c:pt>
                <c:pt idx="1951">
                  <c:v>42.410200000000003</c:v>
                </c:pt>
                <c:pt idx="1952">
                  <c:v>42.410200000000003</c:v>
                </c:pt>
                <c:pt idx="1953">
                  <c:v>42.410200000000003</c:v>
                </c:pt>
                <c:pt idx="1954">
                  <c:v>42.410200000000003</c:v>
                </c:pt>
                <c:pt idx="1955">
                  <c:v>42.410200000000003</c:v>
                </c:pt>
                <c:pt idx="1956">
                  <c:v>42.410200000000003</c:v>
                </c:pt>
                <c:pt idx="1957">
                  <c:v>42.410200000000003</c:v>
                </c:pt>
                <c:pt idx="1958">
                  <c:v>42.410200000000003</c:v>
                </c:pt>
                <c:pt idx="1959">
                  <c:v>42.410200000000003</c:v>
                </c:pt>
                <c:pt idx="1960">
                  <c:v>42.410200000000003</c:v>
                </c:pt>
                <c:pt idx="1961">
                  <c:v>42.410200000000003</c:v>
                </c:pt>
                <c:pt idx="1962">
                  <c:v>42.410200000000003</c:v>
                </c:pt>
                <c:pt idx="1963">
                  <c:v>42.410200000000003</c:v>
                </c:pt>
                <c:pt idx="1964">
                  <c:v>42.410200000000003</c:v>
                </c:pt>
                <c:pt idx="1965">
                  <c:v>42.410200000000003</c:v>
                </c:pt>
                <c:pt idx="1966">
                  <c:v>42.410200000000003</c:v>
                </c:pt>
                <c:pt idx="1967">
                  <c:v>42.410200000000003</c:v>
                </c:pt>
                <c:pt idx="1968">
                  <c:v>42.410200000000003</c:v>
                </c:pt>
                <c:pt idx="1969">
                  <c:v>42.410200000000003</c:v>
                </c:pt>
                <c:pt idx="1970">
                  <c:v>42.410200000000003</c:v>
                </c:pt>
                <c:pt idx="1971">
                  <c:v>42.410200000000003</c:v>
                </c:pt>
                <c:pt idx="1972">
                  <c:v>42.410200000000003</c:v>
                </c:pt>
                <c:pt idx="1973">
                  <c:v>42.410200000000003</c:v>
                </c:pt>
                <c:pt idx="1974">
                  <c:v>42.410200000000003</c:v>
                </c:pt>
                <c:pt idx="1975">
                  <c:v>42.410200000000003</c:v>
                </c:pt>
                <c:pt idx="1976">
                  <c:v>42.410200000000003</c:v>
                </c:pt>
                <c:pt idx="1977">
                  <c:v>42.410200000000003</c:v>
                </c:pt>
                <c:pt idx="1978">
                  <c:v>42.410200000000003</c:v>
                </c:pt>
                <c:pt idx="1979">
                  <c:v>42.410200000000003</c:v>
                </c:pt>
                <c:pt idx="1980">
                  <c:v>42.410200000000003</c:v>
                </c:pt>
                <c:pt idx="1981">
                  <c:v>42.410200000000003</c:v>
                </c:pt>
                <c:pt idx="1982">
                  <c:v>42.410200000000003</c:v>
                </c:pt>
                <c:pt idx="1983">
                  <c:v>42.410200000000003</c:v>
                </c:pt>
                <c:pt idx="1984">
                  <c:v>42.410200000000003</c:v>
                </c:pt>
                <c:pt idx="1985">
                  <c:v>42.410200000000003</c:v>
                </c:pt>
                <c:pt idx="1986">
                  <c:v>42.410200000000003</c:v>
                </c:pt>
                <c:pt idx="1987">
                  <c:v>42.410200000000003</c:v>
                </c:pt>
                <c:pt idx="1988">
                  <c:v>42.410200000000003</c:v>
                </c:pt>
                <c:pt idx="1989">
                  <c:v>42.410200000000003</c:v>
                </c:pt>
                <c:pt idx="1990">
                  <c:v>42.410200000000003</c:v>
                </c:pt>
                <c:pt idx="1991">
                  <c:v>42.410200000000003</c:v>
                </c:pt>
                <c:pt idx="1992">
                  <c:v>42.410200000000003</c:v>
                </c:pt>
                <c:pt idx="1993">
                  <c:v>42.410200000000003</c:v>
                </c:pt>
                <c:pt idx="1994">
                  <c:v>42.410200000000003</c:v>
                </c:pt>
                <c:pt idx="1995">
                  <c:v>42.410200000000003</c:v>
                </c:pt>
                <c:pt idx="1996">
                  <c:v>42.410200000000003</c:v>
                </c:pt>
                <c:pt idx="1997">
                  <c:v>42.410200000000003</c:v>
                </c:pt>
                <c:pt idx="1998">
                  <c:v>42.410200000000003</c:v>
                </c:pt>
                <c:pt idx="1999">
                  <c:v>42.410200000000003</c:v>
                </c:pt>
                <c:pt idx="2000">
                  <c:v>42.410200000000003</c:v>
                </c:pt>
                <c:pt idx="2001">
                  <c:v>42.410200000000003</c:v>
                </c:pt>
                <c:pt idx="2002">
                  <c:v>42.410200000000003</c:v>
                </c:pt>
                <c:pt idx="2003">
                  <c:v>42.410200000000003</c:v>
                </c:pt>
                <c:pt idx="2004">
                  <c:v>42.410200000000003</c:v>
                </c:pt>
                <c:pt idx="2005">
                  <c:v>42.410200000000003</c:v>
                </c:pt>
                <c:pt idx="2006">
                  <c:v>42.410200000000003</c:v>
                </c:pt>
                <c:pt idx="2007">
                  <c:v>42.410200000000003</c:v>
                </c:pt>
                <c:pt idx="2008">
                  <c:v>42.410200000000003</c:v>
                </c:pt>
                <c:pt idx="2009">
                  <c:v>42.410200000000003</c:v>
                </c:pt>
                <c:pt idx="2010">
                  <c:v>42.410200000000003</c:v>
                </c:pt>
                <c:pt idx="2011">
                  <c:v>42.410200000000003</c:v>
                </c:pt>
                <c:pt idx="2012">
                  <c:v>42.410200000000003</c:v>
                </c:pt>
                <c:pt idx="2013">
                  <c:v>42.410200000000003</c:v>
                </c:pt>
                <c:pt idx="2014">
                  <c:v>42.410200000000003</c:v>
                </c:pt>
                <c:pt idx="2015">
                  <c:v>42.410200000000003</c:v>
                </c:pt>
                <c:pt idx="2016">
                  <c:v>42.410200000000003</c:v>
                </c:pt>
                <c:pt idx="2017">
                  <c:v>42.410200000000003</c:v>
                </c:pt>
                <c:pt idx="2018">
                  <c:v>42.410200000000003</c:v>
                </c:pt>
                <c:pt idx="2019">
                  <c:v>42.410200000000003</c:v>
                </c:pt>
                <c:pt idx="2020">
                  <c:v>42.410200000000003</c:v>
                </c:pt>
                <c:pt idx="2021">
                  <c:v>42.410200000000003</c:v>
                </c:pt>
                <c:pt idx="2022">
                  <c:v>42.410200000000003</c:v>
                </c:pt>
                <c:pt idx="2023">
                  <c:v>42.410200000000003</c:v>
                </c:pt>
                <c:pt idx="2024">
                  <c:v>42.410200000000003</c:v>
                </c:pt>
                <c:pt idx="2025">
                  <c:v>42.410200000000003</c:v>
                </c:pt>
                <c:pt idx="2026">
                  <c:v>42.410200000000003</c:v>
                </c:pt>
                <c:pt idx="2027">
                  <c:v>42.410200000000003</c:v>
                </c:pt>
                <c:pt idx="2028">
                  <c:v>42.410200000000003</c:v>
                </c:pt>
                <c:pt idx="2029">
                  <c:v>42.410200000000003</c:v>
                </c:pt>
                <c:pt idx="2030">
                  <c:v>42.410200000000003</c:v>
                </c:pt>
                <c:pt idx="2031">
                  <c:v>42.410200000000003</c:v>
                </c:pt>
                <c:pt idx="2032">
                  <c:v>42.410200000000003</c:v>
                </c:pt>
                <c:pt idx="2033">
                  <c:v>42.410200000000003</c:v>
                </c:pt>
                <c:pt idx="2034">
                  <c:v>42.410200000000003</c:v>
                </c:pt>
                <c:pt idx="2035">
                  <c:v>42.410200000000003</c:v>
                </c:pt>
                <c:pt idx="2036">
                  <c:v>42.410200000000003</c:v>
                </c:pt>
                <c:pt idx="2037">
                  <c:v>42.410200000000003</c:v>
                </c:pt>
                <c:pt idx="2038">
                  <c:v>42.410200000000003</c:v>
                </c:pt>
                <c:pt idx="2039">
                  <c:v>42.410200000000003</c:v>
                </c:pt>
                <c:pt idx="2040">
                  <c:v>42.410200000000003</c:v>
                </c:pt>
                <c:pt idx="2041">
                  <c:v>42.410200000000003</c:v>
                </c:pt>
                <c:pt idx="2042">
                  <c:v>42.410200000000003</c:v>
                </c:pt>
                <c:pt idx="2043">
                  <c:v>42.410200000000003</c:v>
                </c:pt>
                <c:pt idx="2044">
                  <c:v>42.410200000000003</c:v>
                </c:pt>
                <c:pt idx="2045">
                  <c:v>42.410200000000003</c:v>
                </c:pt>
                <c:pt idx="2046">
                  <c:v>42.410200000000003</c:v>
                </c:pt>
                <c:pt idx="2047">
                  <c:v>42.410200000000003</c:v>
                </c:pt>
                <c:pt idx="2048">
                  <c:v>42.410200000000003</c:v>
                </c:pt>
                <c:pt idx="2049">
                  <c:v>42.410200000000003</c:v>
                </c:pt>
                <c:pt idx="2050">
                  <c:v>42.410200000000003</c:v>
                </c:pt>
                <c:pt idx="2051">
                  <c:v>42.410200000000003</c:v>
                </c:pt>
                <c:pt idx="2052">
                  <c:v>42.410200000000003</c:v>
                </c:pt>
                <c:pt idx="2053">
                  <c:v>42.410200000000003</c:v>
                </c:pt>
                <c:pt idx="2054">
                  <c:v>42.410200000000003</c:v>
                </c:pt>
                <c:pt idx="2055">
                  <c:v>42.410200000000003</c:v>
                </c:pt>
                <c:pt idx="2056">
                  <c:v>42.410200000000003</c:v>
                </c:pt>
                <c:pt idx="2057">
                  <c:v>42.410200000000003</c:v>
                </c:pt>
                <c:pt idx="2058">
                  <c:v>42.410200000000003</c:v>
                </c:pt>
                <c:pt idx="2059">
                  <c:v>42.410200000000003</c:v>
                </c:pt>
                <c:pt idx="2060">
                  <c:v>42.410200000000003</c:v>
                </c:pt>
                <c:pt idx="2061">
                  <c:v>42.410200000000003</c:v>
                </c:pt>
                <c:pt idx="2062">
                  <c:v>42.410200000000003</c:v>
                </c:pt>
                <c:pt idx="2063">
                  <c:v>42.410200000000003</c:v>
                </c:pt>
                <c:pt idx="2064">
                  <c:v>42.410200000000003</c:v>
                </c:pt>
                <c:pt idx="2065">
                  <c:v>42.410200000000003</c:v>
                </c:pt>
                <c:pt idx="2066">
                  <c:v>42.410200000000003</c:v>
                </c:pt>
                <c:pt idx="2067">
                  <c:v>42.410200000000003</c:v>
                </c:pt>
                <c:pt idx="2068">
                  <c:v>42.410200000000003</c:v>
                </c:pt>
                <c:pt idx="2069">
                  <c:v>42.410200000000003</c:v>
                </c:pt>
                <c:pt idx="2070">
                  <c:v>42.410200000000003</c:v>
                </c:pt>
                <c:pt idx="2071">
                  <c:v>42.410200000000003</c:v>
                </c:pt>
                <c:pt idx="2072">
                  <c:v>42.410200000000003</c:v>
                </c:pt>
                <c:pt idx="2073">
                  <c:v>42.410200000000003</c:v>
                </c:pt>
                <c:pt idx="2074">
                  <c:v>42.410200000000003</c:v>
                </c:pt>
                <c:pt idx="2075">
                  <c:v>42.410200000000003</c:v>
                </c:pt>
                <c:pt idx="2076">
                  <c:v>42.410200000000003</c:v>
                </c:pt>
                <c:pt idx="2077">
                  <c:v>42.410200000000003</c:v>
                </c:pt>
                <c:pt idx="2078">
                  <c:v>42.410200000000003</c:v>
                </c:pt>
                <c:pt idx="2079">
                  <c:v>42.410200000000003</c:v>
                </c:pt>
                <c:pt idx="2080">
                  <c:v>42.410200000000003</c:v>
                </c:pt>
                <c:pt idx="2081">
                  <c:v>42.410200000000003</c:v>
                </c:pt>
                <c:pt idx="2082">
                  <c:v>42.410200000000003</c:v>
                </c:pt>
                <c:pt idx="2083">
                  <c:v>42.410200000000003</c:v>
                </c:pt>
                <c:pt idx="2084">
                  <c:v>42.410200000000003</c:v>
                </c:pt>
                <c:pt idx="2085">
                  <c:v>42.410200000000003</c:v>
                </c:pt>
                <c:pt idx="2086">
                  <c:v>42.410200000000003</c:v>
                </c:pt>
                <c:pt idx="2087">
                  <c:v>42.410200000000003</c:v>
                </c:pt>
                <c:pt idx="2088">
                  <c:v>42.410200000000003</c:v>
                </c:pt>
                <c:pt idx="2089">
                  <c:v>42.410200000000003</c:v>
                </c:pt>
                <c:pt idx="2090">
                  <c:v>42.410200000000003</c:v>
                </c:pt>
                <c:pt idx="2091">
                  <c:v>42.410200000000003</c:v>
                </c:pt>
                <c:pt idx="2092">
                  <c:v>42.410200000000003</c:v>
                </c:pt>
                <c:pt idx="2093">
                  <c:v>42.410200000000003</c:v>
                </c:pt>
                <c:pt idx="2094">
                  <c:v>42.410200000000003</c:v>
                </c:pt>
                <c:pt idx="2095">
                  <c:v>42.410200000000003</c:v>
                </c:pt>
                <c:pt idx="2096">
                  <c:v>42.410200000000003</c:v>
                </c:pt>
                <c:pt idx="2097">
                  <c:v>42.410200000000003</c:v>
                </c:pt>
                <c:pt idx="2098">
                  <c:v>42.410200000000003</c:v>
                </c:pt>
                <c:pt idx="2099">
                  <c:v>42.410200000000003</c:v>
                </c:pt>
                <c:pt idx="2100">
                  <c:v>42.410200000000003</c:v>
                </c:pt>
                <c:pt idx="2101">
                  <c:v>42.410200000000003</c:v>
                </c:pt>
                <c:pt idx="2102">
                  <c:v>42.410200000000003</c:v>
                </c:pt>
                <c:pt idx="2103">
                  <c:v>42.410200000000003</c:v>
                </c:pt>
                <c:pt idx="2104">
                  <c:v>42.410200000000003</c:v>
                </c:pt>
                <c:pt idx="2105">
                  <c:v>42.410200000000003</c:v>
                </c:pt>
                <c:pt idx="2106">
                  <c:v>42.410200000000003</c:v>
                </c:pt>
                <c:pt idx="2107">
                  <c:v>42.410200000000003</c:v>
                </c:pt>
                <c:pt idx="2108">
                  <c:v>42.410200000000003</c:v>
                </c:pt>
                <c:pt idx="2109">
                  <c:v>42.410200000000003</c:v>
                </c:pt>
                <c:pt idx="2110">
                  <c:v>42.410200000000003</c:v>
                </c:pt>
                <c:pt idx="2111">
                  <c:v>42.410200000000003</c:v>
                </c:pt>
                <c:pt idx="2112">
                  <c:v>42.410200000000003</c:v>
                </c:pt>
                <c:pt idx="2113">
                  <c:v>42.410200000000003</c:v>
                </c:pt>
                <c:pt idx="2114">
                  <c:v>42.410200000000003</c:v>
                </c:pt>
                <c:pt idx="2115">
                  <c:v>42.410200000000003</c:v>
                </c:pt>
                <c:pt idx="2116">
                  <c:v>42.410200000000003</c:v>
                </c:pt>
                <c:pt idx="2117">
                  <c:v>42.410200000000003</c:v>
                </c:pt>
                <c:pt idx="2118">
                  <c:v>42.410200000000003</c:v>
                </c:pt>
                <c:pt idx="2119">
                  <c:v>42.410200000000003</c:v>
                </c:pt>
                <c:pt idx="2120">
                  <c:v>42.410200000000003</c:v>
                </c:pt>
                <c:pt idx="2121">
                  <c:v>42.410200000000003</c:v>
                </c:pt>
                <c:pt idx="2122">
                  <c:v>42.410200000000003</c:v>
                </c:pt>
                <c:pt idx="2123">
                  <c:v>42.410200000000003</c:v>
                </c:pt>
                <c:pt idx="2124">
                  <c:v>42.410200000000003</c:v>
                </c:pt>
                <c:pt idx="2125">
                  <c:v>42.410200000000003</c:v>
                </c:pt>
                <c:pt idx="2126">
                  <c:v>42.410200000000003</c:v>
                </c:pt>
                <c:pt idx="2127">
                  <c:v>42.410200000000003</c:v>
                </c:pt>
                <c:pt idx="2128">
                  <c:v>42.410200000000003</c:v>
                </c:pt>
                <c:pt idx="2129">
                  <c:v>42.410200000000003</c:v>
                </c:pt>
                <c:pt idx="2130">
                  <c:v>42.410200000000003</c:v>
                </c:pt>
                <c:pt idx="2131">
                  <c:v>42.410200000000003</c:v>
                </c:pt>
                <c:pt idx="2132">
                  <c:v>42.410200000000003</c:v>
                </c:pt>
                <c:pt idx="2133">
                  <c:v>42.410200000000003</c:v>
                </c:pt>
                <c:pt idx="2134">
                  <c:v>42.410200000000003</c:v>
                </c:pt>
                <c:pt idx="2135">
                  <c:v>42.410200000000003</c:v>
                </c:pt>
                <c:pt idx="2136">
                  <c:v>42.410200000000003</c:v>
                </c:pt>
                <c:pt idx="2137">
                  <c:v>42.410200000000003</c:v>
                </c:pt>
                <c:pt idx="2138">
                  <c:v>42.410200000000003</c:v>
                </c:pt>
                <c:pt idx="2139">
                  <c:v>42.410200000000003</c:v>
                </c:pt>
                <c:pt idx="2140">
                  <c:v>42.410200000000003</c:v>
                </c:pt>
                <c:pt idx="2141">
                  <c:v>42.410200000000003</c:v>
                </c:pt>
                <c:pt idx="2142">
                  <c:v>42.410200000000003</c:v>
                </c:pt>
                <c:pt idx="2143">
                  <c:v>42.410200000000003</c:v>
                </c:pt>
                <c:pt idx="2144">
                  <c:v>42.410200000000003</c:v>
                </c:pt>
                <c:pt idx="2145">
                  <c:v>42.410200000000003</c:v>
                </c:pt>
                <c:pt idx="2146">
                  <c:v>42.410200000000003</c:v>
                </c:pt>
                <c:pt idx="2147">
                  <c:v>42.410200000000003</c:v>
                </c:pt>
                <c:pt idx="2148">
                  <c:v>42.410200000000003</c:v>
                </c:pt>
                <c:pt idx="2149">
                  <c:v>42.410200000000003</c:v>
                </c:pt>
                <c:pt idx="2150">
                  <c:v>42.410200000000003</c:v>
                </c:pt>
                <c:pt idx="2151">
                  <c:v>42.410200000000003</c:v>
                </c:pt>
                <c:pt idx="2152">
                  <c:v>42.410200000000003</c:v>
                </c:pt>
                <c:pt idx="2153">
                  <c:v>42.410200000000003</c:v>
                </c:pt>
                <c:pt idx="2154">
                  <c:v>42.410200000000003</c:v>
                </c:pt>
                <c:pt idx="2155">
                  <c:v>42.410200000000003</c:v>
                </c:pt>
                <c:pt idx="2156">
                  <c:v>42.410200000000003</c:v>
                </c:pt>
                <c:pt idx="2157">
                  <c:v>42.410200000000003</c:v>
                </c:pt>
                <c:pt idx="2158">
                  <c:v>42.410200000000003</c:v>
                </c:pt>
                <c:pt idx="2159">
                  <c:v>42.410200000000003</c:v>
                </c:pt>
                <c:pt idx="2160">
                  <c:v>42.410200000000003</c:v>
                </c:pt>
                <c:pt idx="2161">
                  <c:v>42.410200000000003</c:v>
                </c:pt>
                <c:pt idx="2162">
                  <c:v>42.410200000000003</c:v>
                </c:pt>
                <c:pt idx="2163">
                  <c:v>42.410200000000003</c:v>
                </c:pt>
                <c:pt idx="2164">
                  <c:v>42.410200000000003</c:v>
                </c:pt>
                <c:pt idx="2165">
                  <c:v>42.410200000000003</c:v>
                </c:pt>
                <c:pt idx="2166">
                  <c:v>42.410200000000003</c:v>
                </c:pt>
                <c:pt idx="2167">
                  <c:v>42.410200000000003</c:v>
                </c:pt>
                <c:pt idx="2168">
                  <c:v>42.410200000000003</c:v>
                </c:pt>
                <c:pt idx="2169">
                  <c:v>42.410200000000003</c:v>
                </c:pt>
                <c:pt idx="2170">
                  <c:v>42.410200000000003</c:v>
                </c:pt>
                <c:pt idx="2171">
                  <c:v>42.410200000000003</c:v>
                </c:pt>
                <c:pt idx="2172">
                  <c:v>42.410200000000003</c:v>
                </c:pt>
                <c:pt idx="2173">
                  <c:v>42.420400000000001</c:v>
                </c:pt>
                <c:pt idx="2174">
                  <c:v>42.420400000000001</c:v>
                </c:pt>
                <c:pt idx="2175">
                  <c:v>42.420400000000001</c:v>
                </c:pt>
                <c:pt idx="2176">
                  <c:v>42.420400000000001</c:v>
                </c:pt>
                <c:pt idx="2177">
                  <c:v>42.420400000000001</c:v>
                </c:pt>
                <c:pt idx="2178">
                  <c:v>42.420400000000001</c:v>
                </c:pt>
                <c:pt idx="2179">
                  <c:v>42.420400000000001</c:v>
                </c:pt>
                <c:pt idx="2180">
                  <c:v>42.420400000000001</c:v>
                </c:pt>
                <c:pt idx="2181">
                  <c:v>42.420400000000001</c:v>
                </c:pt>
                <c:pt idx="2182">
                  <c:v>42.420400000000001</c:v>
                </c:pt>
                <c:pt idx="2183">
                  <c:v>42.420400000000001</c:v>
                </c:pt>
                <c:pt idx="2184">
                  <c:v>42.420400000000001</c:v>
                </c:pt>
                <c:pt idx="2185">
                  <c:v>42.420400000000001</c:v>
                </c:pt>
                <c:pt idx="2186">
                  <c:v>42.420400000000001</c:v>
                </c:pt>
                <c:pt idx="2187">
                  <c:v>42.420400000000001</c:v>
                </c:pt>
                <c:pt idx="2188">
                  <c:v>42.420400000000001</c:v>
                </c:pt>
                <c:pt idx="2189">
                  <c:v>42.420400000000001</c:v>
                </c:pt>
                <c:pt idx="2190">
                  <c:v>42.420400000000001</c:v>
                </c:pt>
                <c:pt idx="2191">
                  <c:v>42.420400000000001</c:v>
                </c:pt>
                <c:pt idx="2192">
                  <c:v>42.420400000000001</c:v>
                </c:pt>
                <c:pt idx="2193">
                  <c:v>42.420400000000001</c:v>
                </c:pt>
                <c:pt idx="2194">
                  <c:v>42.420400000000001</c:v>
                </c:pt>
                <c:pt idx="2195">
                  <c:v>42.420400000000001</c:v>
                </c:pt>
                <c:pt idx="2196">
                  <c:v>42.420400000000001</c:v>
                </c:pt>
                <c:pt idx="2197">
                  <c:v>42.420400000000001</c:v>
                </c:pt>
                <c:pt idx="2198">
                  <c:v>42.420400000000001</c:v>
                </c:pt>
                <c:pt idx="2199">
                  <c:v>42.420400000000001</c:v>
                </c:pt>
                <c:pt idx="2200">
                  <c:v>42.420400000000001</c:v>
                </c:pt>
                <c:pt idx="2201">
                  <c:v>42.420400000000001</c:v>
                </c:pt>
                <c:pt idx="2202">
                  <c:v>42.420400000000001</c:v>
                </c:pt>
                <c:pt idx="2203">
                  <c:v>42.420400000000001</c:v>
                </c:pt>
                <c:pt idx="2204">
                  <c:v>42.420400000000001</c:v>
                </c:pt>
                <c:pt idx="2205">
                  <c:v>42.420400000000001</c:v>
                </c:pt>
                <c:pt idx="2206">
                  <c:v>42.420400000000001</c:v>
                </c:pt>
                <c:pt idx="2207">
                  <c:v>42.420400000000001</c:v>
                </c:pt>
                <c:pt idx="2208">
                  <c:v>42.420400000000001</c:v>
                </c:pt>
                <c:pt idx="2209">
                  <c:v>42.420400000000001</c:v>
                </c:pt>
                <c:pt idx="2210">
                  <c:v>42.420400000000001</c:v>
                </c:pt>
                <c:pt idx="2211">
                  <c:v>42.420400000000001</c:v>
                </c:pt>
                <c:pt idx="2212">
                  <c:v>42.420400000000001</c:v>
                </c:pt>
                <c:pt idx="2213">
                  <c:v>42.420400000000001</c:v>
                </c:pt>
                <c:pt idx="2214">
                  <c:v>42.420400000000001</c:v>
                </c:pt>
                <c:pt idx="2215">
                  <c:v>42.420400000000001</c:v>
                </c:pt>
                <c:pt idx="2216">
                  <c:v>42.420400000000001</c:v>
                </c:pt>
                <c:pt idx="2217">
                  <c:v>42.420400000000001</c:v>
                </c:pt>
                <c:pt idx="2218">
                  <c:v>42.420400000000001</c:v>
                </c:pt>
                <c:pt idx="2219">
                  <c:v>42.420400000000001</c:v>
                </c:pt>
                <c:pt idx="2220">
                  <c:v>42.420400000000001</c:v>
                </c:pt>
                <c:pt idx="2221">
                  <c:v>42.420400000000001</c:v>
                </c:pt>
                <c:pt idx="2222">
                  <c:v>42.420400000000001</c:v>
                </c:pt>
                <c:pt idx="2223">
                  <c:v>42.420400000000001</c:v>
                </c:pt>
                <c:pt idx="2224">
                  <c:v>42.420400000000001</c:v>
                </c:pt>
                <c:pt idx="2225">
                  <c:v>42.420400000000001</c:v>
                </c:pt>
                <c:pt idx="2226">
                  <c:v>42.420400000000001</c:v>
                </c:pt>
                <c:pt idx="2227">
                  <c:v>42.420400000000001</c:v>
                </c:pt>
                <c:pt idx="2228">
                  <c:v>42.420400000000001</c:v>
                </c:pt>
                <c:pt idx="2229">
                  <c:v>42.420400000000001</c:v>
                </c:pt>
                <c:pt idx="2230">
                  <c:v>42.420400000000001</c:v>
                </c:pt>
                <c:pt idx="2231">
                  <c:v>42.420400000000001</c:v>
                </c:pt>
                <c:pt idx="2232">
                  <c:v>42.420400000000001</c:v>
                </c:pt>
                <c:pt idx="2233">
                  <c:v>42.420400000000001</c:v>
                </c:pt>
                <c:pt idx="2234">
                  <c:v>42.420400000000001</c:v>
                </c:pt>
                <c:pt idx="2235">
                  <c:v>42.420400000000001</c:v>
                </c:pt>
                <c:pt idx="2236">
                  <c:v>42.420400000000001</c:v>
                </c:pt>
                <c:pt idx="2237">
                  <c:v>42.420400000000001</c:v>
                </c:pt>
                <c:pt idx="2238">
                  <c:v>42.420400000000001</c:v>
                </c:pt>
                <c:pt idx="2239">
                  <c:v>42.420400000000001</c:v>
                </c:pt>
                <c:pt idx="2240">
                  <c:v>42.420400000000001</c:v>
                </c:pt>
                <c:pt idx="2241">
                  <c:v>42.420400000000001</c:v>
                </c:pt>
                <c:pt idx="2242">
                  <c:v>42.420400000000001</c:v>
                </c:pt>
                <c:pt idx="2243">
                  <c:v>42.420400000000001</c:v>
                </c:pt>
                <c:pt idx="2244">
                  <c:v>42.420400000000001</c:v>
                </c:pt>
                <c:pt idx="2245">
                  <c:v>42.420400000000001</c:v>
                </c:pt>
                <c:pt idx="2246">
                  <c:v>42.420400000000001</c:v>
                </c:pt>
                <c:pt idx="2247">
                  <c:v>42.420400000000001</c:v>
                </c:pt>
                <c:pt idx="2248">
                  <c:v>42.420400000000001</c:v>
                </c:pt>
                <c:pt idx="2249">
                  <c:v>42.420400000000001</c:v>
                </c:pt>
                <c:pt idx="2250">
                  <c:v>42.420400000000001</c:v>
                </c:pt>
                <c:pt idx="2251">
                  <c:v>42.420400000000001</c:v>
                </c:pt>
                <c:pt idx="2252">
                  <c:v>42.420400000000001</c:v>
                </c:pt>
                <c:pt idx="2253">
                  <c:v>42.420400000000001</c:v>
                </c:pt>
                <c:pt idx="2254">
                  <c:v>42.420400000000001</c:v>
                </c:pt>
                <c:pt idx="2255">
                  <c:v>42.420400000000001</c:v>
                </c:pt>
                <c:pt idx="2256">
                  <c:v>42.420400000000001</c:v>
                </c:pt>
                <c:pt idx="2257">
                  <c:v>42.420400000000001</c:v>
                </c:pt>
                <c:pt idx="2258">
                  <c:v>42.420400000000001</c:v>
                </c:pt>
                <c:pt idx="2259">
                  <c:v>42.420400000000001</c:v>
                </c:pt>
                <c:pt idx="2260">
                  <c:v>42.420400000000001</c:v>
                </c:pt>
                <c:pt idx="2261">
                  <c:v>42.420400000000001</c:v>
                </c:pt>
                <c:pt idx="2262">
                  <c:v>42.420400000000001</c:v>
                </c:pt>
                <c:pt idx="2263">
                  <c:v>42.420400000000001</c:v>
                </c:pt>
                <c:pt idx="2264">
                  <c:v>42.420400000000001</c:v>
                </c:pt>
                <c:pt idx="2265">
                  <c:v>42.420400000000001</c:v>
                </c:pt>
                <c:pt idx="2266">
                  <c:v>42.420400000000001</c:v>
                </c:pt>
                <c:pt idx="2267">
                  <c:v>42.420400000000001</c:v>
                </c:pt>
                <c:pt idx="2268">
                  <c:v>42.420400000000001</c:v>
                </c:pt>
                <c:pt idx="2269">
                  <c:v>42.420400000000001</c:v>
                </c:pt>
                <c:pt idx="2270">
                  <c:v>42.420400000000001</c:v>
                </c:pt>
                <c:pt idx="2271">
                  <c:v>42.420400000000001</c:v>
                </c:pt>
                <c:pt idx="2272">
                  <c:v>42.420400000000001</c:v>
                </c:pt>
                <c:pt idx="2273">
                  <c:v>42.420400000000001</c:v>
                </c:pt>
                <c:pt idx="2274">
                  <c:v>42.420400000000001</c:v>
                </c:pt>
                <c:pt idx="2275">
                  <c:v>42.420400000000001</c:v>
                </c:pt>
                <c:pt idx="2276">
                  <c:v>42.420400000000001</c:v>
                </c:pt>
                <c:pt idx="2277">
                  <c:v>42.420400000000001</c:v>
                </c:pt>
                <c:pt idx="2278">
                  <c:v>42.420400000000001</c:v>
                </c:pt>
                <c:pt idx="2279">
                  <c:v>42.420400000000001</c:v>
                </c:pt>
                <c:pt idx="2280">
                  <c:v>42.420400000000001</c:v>
                </c:pt>
                <c:pt idx="2281">
                  <c:v>42.420400000000001</c:v>
                </c:pt>
                <c:pt idx="2282">
                  <c:v>42.420400000000001</c:v>
                </c:pt>
                <c:pt idx="2283">
                  <c:v>42.420400000000001</c:v>
                </c:pt>
                <c:pt idx="2284">
                  <c:v>42.420400000000001</c:v>
                </c:pt>
                <c:pt idx="2285">
                  <c:v>42.420400000000001</c:v>
                </c:pt>
                <c:pt idx="2286">
                  <c:v>42.420400000000001</c:v>
                </c:pt>
                <c:pt idx="2287">
                  <c:v>42.420400000000001</c:v>
                </c:pt>
                <c:pt idx="2288">
                  <c:v>42.420400000000001</c:v>
                </c:pt>
                <c:pt idx="2289">
                  <c:v>42.420400000000001</c:v>
                </c:pt>
                <c:pt idx="2290">
                  <c:v>42.420400000000001</c:v>
                </c:pt>
                <c:pt idx="2291">
                  <c:v>42.420400000000001</c:v>
                </c:pt>
                <c:pt idx="2292">
                  <c:v>42.420400000000001</c:v>
                </c:pt>
                <c:pt idx="2293">
                  <c:v>42.420400000000001</c:v>
                </c:pt>
                <c:pt idx="2294">
                  <c:v>42.420400000000001</c:v>
                </c:pt>
                <c:pt idx="2295">
                  <c:v>42.420400000000001</c:v>
                </c:pt>
                <c:pt idx="2296">
                  <c:v>42.420400000000001</c:v>
                </c:pt>
                <c:pt idx="2297">
                  <c:v>42.420400000000001</c:v>
                </c:pt>
                <c:pt idx="2298">
                  <c:v>42.420400000000001</c:v>
                </c:pt>
                <c:pt idx="2299">
                  <c:v>42.420400000000001</c:v>
                </c:pt>
                <c:pt idx="2300">
                  <c:v>42.420400000000001</c:v>
                </c:pt>
                <c:pt idx="2301">
                  <c:v>42.420400000000001</c:v>
                </c:pt>
                <c:pt idx="2302">
                  <c:v>42.420400000000001</c:v>
                </c:pt>
                <c:pt idx="2303">
                  <c:v>42.420400000000001</c:v>
                </c:pt>
                <c:pt idx="2304">
                  <c:v>42.420400000000001</c:v>
                </c:pt>
                <c:pt idx="2305">
                  <c:v>42.420400000000001</c:v>
                </c:pt>
                <c:pt idx="2306">
                  <c:v>42.420400000000001</c:v>
                </c:pt>
                <c:pt idx="2307">
                  <c:v>42.420400000000001</c:v>
                </c:pt>
                <c:pt idx="2308">
                  <c:v>42.420400000000001</c:v>
                </c:pt>
                <c:pt idx="2309">
                  <c:v>42.420400000000001</c:v>
                </c:pt>
                <c:pt idx="2310">
                  <c:v>42.420400000000001</c:v>
                </c:pt>
                <c:pt idx="2311">
                  <c:v>42.420400000000001</c:v>
                </c:pt>
                <c:pt idx="2312">
                  <c:v>42.420400000000001</c:v>
                </c:pt>
                <c:pt idx="2313">
                  <c:v>42.420400000000001</c:v>
                </c:pt>
                <c:pt idx="2314">
                  <c:v>42.420400000000001</c:v>
                </c:pt>
                <c:pt idx="2315">
                  <c:v>42.420400000000001</c:v>
                </c:pt>
                <c:pt idx="2316">
                  <c:v>42.420400000000001</c:v>
                </c:pt>
                <c:pt idx="2317">
                  <c:v>42.420400000000001</c:v>
                </c:pt>
                <c:pt idx="2318">
                  <c:v>42.420400000000001</c:v>
                </c:pt>
                <c:pt idx="2319">
                  <c:v>42.420400000000001</c:v>
                </c:pt>
                <c:pt idx="2320">
                  <c:v>42.430400000000013</c:v>
                </c:pt>
                <c:pt idx="2321">
                  <c:v>42.430400000000013</c:v>
                </c:pt>
                <c:pt idx="2322">
                  <c:v>42.430400000000013</c:v>
                </c:pt>
                <c:pt idx="2323">
                  <c:v>42.430400000000013</c:v>
                </c:pt>
                <c:pt idx="2324">
                  <c:v>42.430400000000013</c:v>
                </c:pt>
                <c:pt idx="2325">
                  <c:v>42.430400000000013</c:v>
                </c:pt>
                <c:pt idx="2326">
                  <c:v>42.430400000000013</c:v>
                </c:pt>
                <c:pt idx="2327">
                  <c:v>42.430400000000013</c:v>
                </c:pt>
                <c:pt idx="2328">
                  <c:v>42.430400000000013</c:v>
                </c:pt>
                <c:pt idx="2329">
                  <c:v>42.430400000000013</c:v>
                </c:pt>
                <c:pt idx="2330">
                  <c:v>42.430400000000013</c:v>
                </c:pt>
                <c:pt idx="2331">
                  <c:v>42.430400000000013</c:v>
                </c:pt>
                <c:pt idx="2332">
                  <c:v>42.430400000000013</c:v>
                </c:pt>
                <c:pt idx="2333">
                  <c:v>42.430400000000013</c:v>
                </c:pt>
                <c:pt idx="2334">
                  <c:v>42.430400000000013</c:v>
                </c:pt>
                <c:pt idx="2335">
                  <c:v>42.430400000000013</c:v>
                </c:pt>
                <c:pt idx="2336">
                  <c:v>42.430400000000013</c:v>
                </c:pt>
                <c:pt idx="2337">
                  <c:v>42.430400000000013</c:v>
                </c:pt>
                <c:pt idx="2338">
                  <c:v>42.430400000000013</c:v>
                </c:pt>
                <c:pt idx="2339">
                  <c:v>42.430400000000013</c:v>
                </c:pt>
                <c:pt idx="2340">
                  <c:v>42.430400000000013</c:v>
                </c:pt>
                <c:pt idx="2341">
                  <c:v>42.430400000000013</c:v>
                </c:pt>
                <c:pt idx="2342">
                  <c:v>42.430400000000013</c:v>
                </c:pt>
                <c:pt idx="2343">
                  <c:v>42.430400000000013</c:v>
                </c:pt>
                <c:pt idx="2344">
                  <c:v>42.430400000000013</c:v>
                </c:pt>
                <c:pt idx="2345">
                  <c:v>42.430400000000013</c:v>
                </c:pt>
                <c:pt idx="2346">
                  <c:v>42.430400000000013</c:v>
                </c:pt>
                <c:pt idx="2347">
                  <c:v>42.430400000000013</c:v>
                </c:pt>
                <c:pt idx="2348">
                  <c:v>42.430400000000013</c:v>
                </c:pt>
                <c:pt idx="2349">
                  <c:v>42.430400000000013</c:v>
                </c:pt>
                <c:pt idx="2350">
                  <c:v>42.430400000000013</c:v>
                </c:pt>
                <c:pt idx="2351">
                  <c:v>42.430400000000013</c:v>
                </c:pt>
                <c:pt idx="2352">
                  <c:v>42.430400000000013</c:v>
                </c:pt>
                <c:pt idx="2353">
                  <c:v>42.430400000000013</c:v>
                </c:pt>
                <c:pt idx="2354">
                  <c:v>42.430400000000013</c:v>
                </c:pt>
                <c:pt idx="2355">
                  <c:v>42.430400000000013</c:v>
                </c:pt>
                <c:pt idx="2356">
                  <c:v>42.430400000000013</c:v>
                </c:pt>
                <c:pt idx="2357">
                  <c:v>42.430400000000013</c:v>
                </c:pt>
                <c:pt idx="2358">
                  <c:v>42.430400000000013</c:v>
                </c:pt>
                <c:pt idx="2359">
                  <c:v>42.430400000000013</c:v>
                </c:pt>
                <c:pt idx="2360">
                  <c:v>42.430400000000013</c:v>
                </c:pt>
                <c:pt idx="2361">
                  <c:v>42.430400000000013</c:v>
                </c:pt>
                <c:pt idx="2362">
                  <c:v>42.430400000000013</c:v>
                </c:pt>
                <c:pt idx="2363">
                  <c:v>42.430400000000013</c:v>
                </c:pt>
                <c:pt idx="2364">
                  <c:v>42.430400000000013</c:v>
                </c:pt>
                <c:pt idx="2365">
                  <c:v>42.430400000000013</c:v>
                </c:pt>
                <c:pt idx="2366">
                  <c:v>42.430400000000013</c:v>
                </c:pt>
                <c:pt idx="2367">
                  <c:v>42.430400000000013</c:v>
                </c:pt>
                <c:pt idx="2368">
                  <c:v>42.430400000000013</c:v>
                </c:pt>
                <c:pt idx="2369">
                  <c:v>42.430400000000013</c:v>
                </c:pt>
                <c:pt idx="2370">
                  <c:v>42.430400000000013</c:v>
                </c:pt>
                <c:pt idx="2371">
                  <c:v>42.430400000000013</c:v>
                </c:pt>
                <c:pt idx="2372">
                  <c:v>42.430400000000013</c:v>
                </c:pt>
                <c:pt idx="2373">
                  <c:v>42.430400000000013</c:v>
                </c:pt>
                <c:pt idx="2374">
                  <c:v>42.430400000000013</c:v>
                </c:pt>
                <c:pt idx="2375">
                  <c:v>42.430400000000013</c:v>
                </c:pt>
                <c:pt idx="2376">
                  <c:v>42.430400000000013</c:v>
                </c:pt>
                <c:pt idx="2377">
                  <c:v>42.430400000000013</c:v>
                </c:pt>
                <c:pt idx="2378">
                  <c:v>42.430400000000013</c:v>
                </c:pt>
                <c:pt idx="2379">
                  <c:v>42.430400000000013</c:v>
                </c:pt>
                <c:pt idx="2380">
                  <c:v>42.430400000000013</c:v>
                </c:pt>
                <c:pt idx="2381">
                  <c:v>42.430400000000013</c:v>
                </c:pt>
                <c:pt idx="2382">
                  <c:v>42.430400000000013</c:v>
                </c:pt>
                <c:pt idx="2383">
                  <c:v>42.430400000000013</c:v>
                </c:pt>
                <c:pt idx="2384">
                  <c:v>42.430400000000013</c:v>
                </c:pt>
                <c:pt idx="2385">
                  <c:v>42.430400000000013</c:v>
                </c:pt>
                <c:pt idx="2386">
                  <c:v>42.430400000000013</c:v>
                </c:pt>
                <c:pt idx="2387">
                  <c:v>42.430400000000013</c:v>
                </c:pt>
                <c:pt idx="2388">
                  <c:v>42.430400000000013</c:v>
                </c:pt>
                <c:pt idx="2389">
                  <c:v>42.430400000000013</c:v>
                </c:pt>
                <c:pt idx="2390">
                  <c:v>42.430400000000013</c:v>
                </c:pt>
                <c:pt idx="2391">
                  <c:v>42.430400000000013</c:v>
                </c:pt>
                <c:pt idx="2392">
                  <c:v>42.430400000000013</c:v>
                </c:pt>
                <c:pt idx="2393">
                  <c:v>42.430400000000013</c:v>
                </c:pt>
                <c:pt idx="2394">
                  <c:v>42.430400000000013</c:v>
                </c:pt>
                <c:pt idx="2395">
                  <c:v>42.430400000000013</c:v>
                </c:pt>
                <c:pt idx="2396">
                  <c:v>42.430400000000013</c:v>
                </c:pt>
                <c:pt idx="2397">
                  <c:v>42.430400000000013</c:v>
                </c:pt>
                <c:pt idx="2398">
                  <c:v>42.430400000000013</c:v>
                </c:pt>
                <c:pt idx="2399">
                  <c:v>42.430400000000013</c:v>
                </c:pt>
                <c:pt idx="2400">
                  <c:v>42.430400000000013</c:v>
                </c:pt>
                <c:pt idx="2401">
                  <c:v>42.430400000000013</c:v>
                </c:pt>
                <c:pt idx="2402">
                  <c:v>42.430400000000013</c:v>
                </c:pt>
                <c:pt idx="2403">
                  <c:v>42.430400000000013</c:v>
                </c:pt>
                <c:pt idx="2404">
                  <c:v>42.430400000000013</c:v>
                </c:pt>
                <c:pt idx="2405">
                  <c:v>42.430400000000013</c:v>
                </c:pt>
                <c:pt idx="2406">
                  <c:v>42.430400000000013</c:v>
                </c:pt>
                <c:pt idx="2407">
                  <c:v>42.430400000000013</c:v>
                </c:pt>
                <c:pt idx="2408">
                  <c:v>42.430400000000013</c:v>
                </c:pt>
                <c:pt idx="2409">
                  <c:v>42.430400000000013</c:v>
                </c:pt>
                <c:pt idx="2410">
                  <c:v>42.430400000000013</c:v>
                </c:pt>
                <c:pt idx="2411">
                  <c:v>42.430400000000013</c:v>
                </c:pt>
                <c:pt idx="2412">
                  <c:v>42.430400000000013</c:v>
                </c:pt>
                <c:pt idx="2413">
                  <c:v>42.430400000000013</c:v>
                </c:pt>
                <c:pt idx="2414">
                  <c:v>42.430400000000013</c:v>
                </c:pt>
                <c:pt idx="2415">
                  <c:v>42.430400000000013</c:v>
                </c:pt>
                <c:pt idx="2416">
                  <c:v>42.430400000000013</c:v>
                </c:pt>
                <c:pt idx="2417">
                  <c:v>42.430400000000013</c:v>
                </c:pt>
                <c:pt idx="2418">
                  <c:v>42.430400000000013</c:v>
                </c:pt>
                <c:pt idx="2419">
                  <c:v>42.430400000000013</c:v>
                </c:pt>
                <c:pt idx="2420">
                  <c:v>42.430400000000013</c:v>
                </c:pt>
                <c:pt idx="2421">
                  <c:v>42.430400000000013</c:v>
                </c:pt>
                <c:pt idx="2422">
                  <c:v>42.430400000000013</c:v>
                </c:pt>
                <c:pt idx="2423">
                  <c:v>42.430400000000013</c:v>
                </c:pt>
                <c:pt idx="2424">
                  <c:v>42.430400000000013</c:v>
                </c:pt>
                <c:pt idx="2425">
                  <c:v>42.430400000000013</c:v>
                </c:pt>
                <c:pt idx="2426">
                  <c:v>42.430400000000013</c:v>
                </c:pt>
                <c:pt idx="2427">
                  <c:v>42.430400000000013</c:v>
                </c:pt>
                <c:pt idx="2428">
                  <c:v>42.430400000000013</c:v>
                </c:pt>
                <c:pt idx="2429">
                  <c:v>42.430400000000013</c:v>
                </c:pt>
                <c:pt idx="2430">
                  <c:v>42.430400000000013</c:v>
                </c:pt>
                <c:pt idx="2431">
                  <c:v>42.430400000000013</c:v>
                </c:pt>
                <c:pt idx="2432">
                  <c:v>42.430400000000013</c:v>
                </c:pt>
                <c:pt idx="2433">
                  <c:v>42.430400000000013</c:v>
                </c:pt>
                <c:pt idx="2434">
                  <c:v>42.430400000000013</c:v>
                </c:pt>
                <c:pt idx="2435">
                  <c:v>42.430400000000013</c:v>
                </c:pt>
                <c:pt idx="2436">
                  <c:v>42.430400000000013</c:v>
                </c:pt>
                <c:pt idx="2437">
                  <c:v>42.430400000000013</c:v>
                </c:pt>
                <c:pt idx="2438">
                  <c:v>42.430400000000013</c:v>
                </c:pt>
                <c:pt idx="2439">
                  <c:v>42.430400000000013</c:v>
                </c:pt>
                <c:pt idx="2440">
                  <c:v>42.430400000000013</c:v>
                </c:pt>
                <c:pt idx="2441">
                  <c:v>42.430400000000013</c:v>
                </c:pt>
                <c:pt idx="2442">
                  <c:v>42.430400000000013</c:v>
                </c:pt>
                <c:pt idx="2443">
                  <c:v>42.430400000000013</c:v>
                </c:pt>
                <c:pt idx="2444">
                  <c:v>42.430400000000013</c:v>
                </c:pt>
                <c:pt idx="2445">
                  <c:v>42.430400000000013</c:v>
                </c:pt>
                <c:pt idx="2446">
                  <c:v>42.430400000000013</c:v>
                </c:pt>
                <c:pt idx="2447">
                  <c:v>42.430400000000013</c:v>
                </c:pt>
                <c:pt idx="2448">
                  <c:v>42.430400000000013</c:v>
                </c:pt>
                <c:pt idx="2449">
                  <c:v>42.430400000000013</c:v>
                </c:pt>
                <c:pt idx="2450">
                  <c:v>42.430400000000013</c:v>
                </c:pt>
                <c:pt idx="2451">
                  <c:v>42.430400000000013</c:v>
                </c:pt>
                <c:pt idx="2452">
                  <c:v>42.430400000000013</c:v>
                </c:pt>
                <c:pt idx="2453">
                  <c:v>42.430400000000013</c:v>
                </c:pt>
                <c:pt idx="2454">
                  <c:v>42.430400000000013</c:v>
                </c:pt>
                <c:pt idx="2455">
                  <c:v>42.430400000000013</c:v>
                </c:pt>
                <c:pt idx="2456">
                  <c:v>42.430400000000013</c:v>
                </c:pt>
                <c:pt idx="2457">
                  <c:v>42.430400000000013</c:v>
                </c:pt>
                <c:pt idx="2458">
                  <c:v>42.430400000000013</c:v>
                </c:pt>
                <c:pt idx="2459">
                  <c:v>42.430400000000013</c:v>
                </c:pt>
                <c:pt idx="2460">
                  <c:v>42.430400000000013</c:v>
                </c:pt>
                <c:pt idx="2461">
                  <c:v>42.430400000000013</c:v>
                </c:pt>
                <c:pt idx="2462">
                  <c:v>42.430400000000013</c:v>
                </c:pt>
                <c:pt idx="2463">
                  <c:v>42.430400000000013</c:v>
                </c:pt>
                <c:pt idx="2464">
                  <c:v>42.430400000000013</c:v>
                </c:pt>
                <c:pt idx="2465">
                  <c:v>42.430400000000013</c:v>
                </c:pt>
                <c:pt idx="2466">
                  <c:v>42.430400000000013</c:v>
                </c:pt>
                <c:pt idx="2467">
                  <c:v>42.430400000000013</c:v>
                </c:pt>
                <c:pt idx="2468">
                  <c:v>42.430400000000013</c:v>
                </c:pt>
                <c:pt idx="2469">
                  <c:v>42.430400000000013</c:v>
                </c:pt>
                <c:pt idx="2470">
                  <c:v>42.430400000000013</c:v>
                </c:pt>
                <c:pt idx="2471">
                  <c:v>42.430400000000013</c:v>
                </c:pt>
                <c:pt idx="2472">
                  <c:v>42.430400000000013</c:v>
                </c:pt>
                <c:pt idx="2473">
                  <c:v>42.430400000000013</c:v>
                </c:pt>
                <c:pt idx="2474">
                  <c:v>42.430400000000013</c:v>
                </c:pt>
                <c:pt idx="2475">
                  <c:v>42.430400000000013</c:v>
                </c:pt>
                <c:pt idx="2476">
                  <c:v>42.430400000000013</c:v>
                </c:pt>
                <c:pt idx="2477">
                  <c:v>42.430400000000013</c:v>
                </c:pt>
                <c:pt idx="2478">
                  <c:v>42.430400000000013</c:v>
                </c:pt>
                <c:pt idx="2479">
                  <c:v>42.430400000000013</c:v>
                </c:pt>
                <c:pt idx="2480">
                  <c:v>42.430400000000013</c:v>
                </c:pt>
                <c:pt idx="2481">
                  <c:v>42.430400000000013</c:v>
                </c:pt>
                <c:pt idx="2482">
                  <c:v>42.430400000000013</c:v>
                </c:pt>
                <c:pt idx="2483">
                  <c:v>42.430400000000013</c:v>
                </c:pt>
                <c:pt idx="2484">
                  <c:v>42.430400000000013</c:v>
                </c:pt>
                <c:pt idx="2485">
                  <c:v>42.430400000000013</c:v>
                </c:pt>
                <c:pt idx="2486">
                  <c:v>42.430400000000013</c:v>
                </c:pt>
                <c:pt idx="2487">
                  <c:v>42.430400000000013</c:v>
                </c:pt>
                <c:pt idx="2488">
                  <c:v>42.430400000000013</c:v>
                </c:pt>
                <c:pt idx="2489">
                  <c:v>42.430400000000013</c:v>
                </c:pt>
                <c:pt idx="2490">
                  <c:v>42.430400000000013</c:v>
                </c:pt>
                <c:pt idx="2491">
                  <c:v>42.430400000000013</c:v>
                </c:pt>
                <c:pt idx="2492">
                  <c:v>42.430400000000013</c:v>
                </c:pt>
                <c:pt idx="2493">
                  <c:v>42.430400000000013</c:v>
                </c:pt>
                <c:pt idx="2494">
                  <c:v>42.430400000000013</c:v>
                </c:pt>
                <c:pt idx="2495">
                  <c:v>42.430400000000013</c:v>
                </c:pt>
                <c:pt idx="2496">
                  <c:v>42.430400000000013</c:v>
                </c:pt>
                <c:pt idx="2497">
                  <c:v>42.430400000000013</c:v>
                </c:pt>
                <c:pt idx="2498">
                  <c:v>42.430400000000013</c:v>
                </c:pt>
                <c:pt idx="2499">
                  <c:v>42.430400000000013</c:v>
                </c:pt>
                <c:pt idx="2500">
                  <c:v>42.430400000000013</c:v>
                </c:pt>
                <c:pt idx="2501">
                  <c:v>42.430400000000013</c:v>
                </c:pt>
                <c:pt idx="2502">
                  <c:v>42.430400000000013</c:v>
                </c:pt>
                <c:pt idx="2503">
                  <c:v>42.430400000000013</c:v>
                </c:pt>
                <c:pt idx="2504">
                  <c:v>42.430400000000013</c:v>
                </c:pt>
                <c:pt idx="2505">
                  <c:v>42.430400000000013</c:v>
                </c:pt>
                <c:pt idx="2506">
                  <c:v>42.430400000000013</c:v>
                </c:pt>
                <c:pt idx="2507">
                  <c:v>42.430400000000013</c:v>
                </c:pt>
                <c:pt idx="2508">
                  <c:v>42.430400000000013</c:v>
                </c:pt>
                <c:pt idx="2509">
                  <c:v>42.430400000000013</c:v>
                </c:pt>
                <c:pt idx="2510">
                  <c:v>42.430400000000013</c:v>
                </c:pt>
                <c:pt idx="2511">
                  <c:v>42.430400000000013</c:v>
                </c:pt>
                <c:pt idx="2512">
                  <c:v>42.430400000000013</c:v>
                </c:pt>
                <c:pt idx="2513">
                  <c:v>42.430400000000013</c:v>
                </c:pt>
                <c:pt idx="2514">
                  <c:v>42.430400000000013</c:v>
                </c:pt>
                <c:pt idx="2515">
                  <c:v>42.430400000000013</c:v>
                </c:pt>
                <c:pt idx="2516">
                  <c:v>42.430400000000013</c:v>
                </c:pt>
                <c:pt idx="2517">
                  <c:v>42.430400000000013</c:v>
                </c:pt>
                <c:pt idx="2518">
                  <c:v>42.430400000000013</c:v>
                </c:pt>
                <c:pt idx="2519">
                  <c:v>42.430400000000013</c:v>
                </c:pt>
                <c:pt idx="2520">
                  <c:v>42.430400000000013</c:v>
                </c:pt>
                <c:pt idx="2521">
                  <c:v>42.430400000000013</c:v>
                </c:pt>
                <c:pt idx="2522">
                  <c:v>42.430400000000013</c:v>
                </c:pt>
                <c:pt idx="2523">
                  <c:v>42.430400000000013</c:v>
                </c:pt>
                <c:pt idx="2524">
                  <c:v>42.430400000000013</c:v>
                </c:pt>
                <c:pt idx="2525">
                  <c:v>42.430400000000013</c:v>
                </c:pt>
                <c:pt idx="2526">
                  <c:v>42.430400000000013</c:v>
                </c:pt>
                <c:pt idx="2527">
                  <c:v>42.430400000000013</c:v>
                </c:pt>
                <c:pt idx="2528">
                  <c:v>42.430400000000013</c:v>
                </c:pt>
                <c:pt idx="2529">
                  <c:v>42.430400000000013</c:v>
                </c:pt>
                <c:pt idx="2530">
                  <c:v>42.430400000000013</c:v>
                </c:pt>
                <c:pt idx="2531">
                  <c:v>42.430400000000013</c:v>
                </c:pt>
                <c:pt idx="2532">
                  <c:v>42.430400000000013</c:v>
                </c:pt>
                <c:pt idx="2533">
                  <c:v>42.430400000000013</c:v>
                </c:pt>
                <c:pt idx="2534">
                  <c:v>42.430400000000013</c:v>
                </c:pt>
                <c:pt idx="2535">
                  <c:v>42.430400000000013</c:v>
                </c:pt>
                <c:pt idx="2536">
                  <c:v>42.430400000000013</c:v>
                </c:pt>
                <c:pt idx="2537">
                  <c:v>42.430400000000013</c:v>
                </c:pt>
                <c:pt idx="2538">
                  <c:v>42.430400000000013</c:v>
                </c:pt>
                <c:pt idx="2539">
                  <c:v>42.430400000000013</c:v>
                </c:pt>
                <c:pt idx="2540">
                  <c:v>42.430400000000013</c:v>
                </c:pt>
                <c:pt idx="2541">
                  <c:v>42.430400000000013</c:v>
                </c:pt>
                <c:pt idx="2542">
                  <c:v>42.430400000000013</c:v>
                </c:pt>
                <c:pt idx="2543">
                  <c:v>42.430400000000013</c:v>
                </c:pt>
                <c:pt idx="2544">
                  <c:v>42.430400000000013</c:v>
                </c:pt>
                <c:pt idx="2545">
                  <c:v>42.430400000000013</c:v>
                </c:pt>
                <c:pt idx="2546">
                  <c:v>42.430400000000013</c:v>
                </c:pt>
                <c:pt idx="2547">
                  <c:v>42.430400000000013</c:v>
                </c:pt>
                <c:pt idx="2548">
                  <c:v>42.430400000000013</c:v>
                </c:pt>
                <c:pt idx="2549">
                  <c:v>42.430400000000013</c:v>
                </c:pt>
                <c:pt idx="2550">
                  <c:v>42.430400000000013</c:v>
                </c:pt>
                <c:pt idx="2551">
                  <c:v>42.430400000000013</c:v>
                </c:pt>
                <c:pt idx="2552">
                  <c:v>42.430400000000013</c:v>
                </c:pt>
                <c:pt idx="2553">
                  <c:v>42.430400000000013</c:v>
                </c:pt>
                <c:pt idx="2554">
                  <c:v>42.430400000000013</c:v>
                </c:pt>
                <c:pt idx="2555">
                  <c:v>42.430400000000013</c:v>
                </c:pt>
                <c:pt idx="2556">
                  <c:v>42.430400000000013</c:v>
                </c:pt>
                <c:pt idx="2557">
                  <c:v>42.430400000000013</c:v>
                </c:pt>
                <c:pt idx="2558">
                  <c:v>42.430400000000013</c:v>
                </c:pt>
                <c:pt idx="2559">
                  <c:v>42.430400000000013</c:v>
                </c:pt>
                <c:pt idx="2560">
                  <c:v>42.430400000000013</c:v>
                </c:pt>
                <c:pt idx="2561">
                  <c:v>42.430400000000013</c:v>
                </c:pt>
                <c:pt idx="2562">
                  <c:v>42.430400000000013</c:v>
                </c:pt>
                <c:pt idx="2563">
                  <c:v>42.430400000000013</c:v>
                </c:pt>
                <c:pt idx="2564">
                  <c:v>42.430400000000013</c:v>
                </c:pt>
                <c:pt idx="2565">
                  <c:v>42.430400000000013</c:v>
                </c:pt>
                <c:pt idx="2566">
                  <c:v>42.430400000000013</c:v>
                </c:pt>
                <c:pt idx="2567">
                  <c:v>42.430400000000013</c:v>
                </c:pt>
                <c:pt idx="2568">
                  <c:v>42.430400000000013</c:v>
                </c:pt>
                <c:pt idx="2569">
                  <c:v>42.430400000000013</c:v>
                </c:pt>
                <c:pt idx="2570">
                  <c:v>42.430400000000013</c:v>
                </c:pt>
                <c:pt idx="2571">
                  <c:v>42.430400000000013</c:v>
                </c:pt>
                <c:pt idx="2572">
                  <c:v>42.430400000000013</c:v>
                </c:pt>
                <c:pt idx="2573">
                  <c:v>42.430400000000013</c:v>
                </c:pt>
                <c:pt idx="2574">
                  <c:v>42.430400000000013</c:v>
                </c:pt>
                <c:pt idx="2575">
                  <c:v>42.430400000000013</c:v>
                </c:pt>
                <c:pt idx="2576">
                  <c:v>42.430400000000013</c:v>
                </c:pt>
                <c:pt idx="2577">
                  <c:v>42.430400000000013</c:v>
                </c:pt>
                <c:pt idx="2578">
                  <c:v>42.430400000000013</c:v>
                </c:pt>
                <c:pt idx="2579">
                  <c:v>42.430400000000013</c:v>
                </c:pt>
                <c:pt idx="2580">
                  <c:v>42.430400000000013</c:v>
                </c:pt>
                <c:pt idx="2581">
                  <c:v>42.430400000000013</c:v>
                </c:pt>
                <c:pt idx="2582">
                  <c:v>42.430400000000013</c:v>
                </c:pt>
                <c:pt idx="2583">
                  <c:v>42.430400000000013</c:v>
                </c:pt>
                <c:pt idx="2584">
                  <c:v>42.430400000000013</c:v>
                </c:pt>
                <c:pt idx="2585">
                  <c:v>42.430400000000013</c:v>
                </c:pt>
                <c:pt idx="2586">
                  <c:v>42.430400000000013</c:v>
                </c:pt>
                <c:pt idx="2587">
                  <c:v>42.430400000000013</c:v>
                </c:pt>
                <c:pt idx="2588">
                  <c:v>42.430400000000013</c:v>
                </c:pt>
                <c:pt idx="2589">
                  <c:v>42.430400000000013</c:v>
                </c:pt>
                <c:pt idx="2590">
                  <c:v>42.430400000000013</c:v>
                </c:pt>
                <c:pt idx="2591">
                  <c:v>42.430400000000013</c:v>
                </c:pt>
                <c:pt idx="2592">
                  <c:v>42.430400000000013</c:v>
                </c:pt>
                <c:pt idx="2593">
                  <c:v>42.430400000000013</c:v>
                </c:pt>
                <c:pt idx="2594">
                  <c:v>42.430400000000013</c:v>
                </c:pt>
                <c:pt idx="2595">
                  <c:v>42.430400000000013</c:v>
                </c:pt>
                <c:pt idx="2596">
                  <c:v>42.430400000000013</c:v>
                </c:pt>
                <c:pt idx="2597">
                  <c:v>42.430400000000013</c:v>
                </c:pt>
                <c:pt idx="2598">
                  <c:v>42.430400000000013</c:v>
                </c:pt>
                <c:pt idx="2599">
                  <c:v>42.430400000000013</c:v>
                </c:pt>
                <c:pt idx="2600">
                  <c:v>42.430400000000013</c:v>
                </c:pt>
                <c:pt idx="2601">
                  <c:v>42.430400000000013</c:v>
                </c:pt>
                <c:pt idx="2602">
                  <c:v>42.430400000000013</c:v>
                </c:pt>
                <c:pt idx="2603">
                  <c:v>42.430400000000013</c:v>
                </c:pt>
                <c:pt idx="2604">
                  <c:v>42.430400000000013</c:v>
                </c:pt>
                <c:pt idx="2605">
                  <c:v>42.430400000000013</c:v>
                </c:pt>
                <c:pt idx="2606">
                  <c:v>42.430400000000013</c:v>
                </c:pt>
                <c:pt idx="2607">
                  <c:v>42.430400000000013</c:v>
                </c:pt>
                <c:pt idx="2608">
                  <c:v>42.430400000000013</c:v>
                </c:pt>
                <c:pt idx="2609">
                  <c:v>42.430400000000013</c:v>
                </c:pt>
                <c:pt idx="2610">
                  <c:v>42.430400000000013</c:v>
                </c:pt>
                <c:pt idx="2611">
                  <c:v>42.430400000000013</c:v>
                </c:pt>
                <c:pt idx="2612">
                  <c:v>42.430400000000013</c:v>
                </c:pt>
                <c:pt idx="2613">
                  <c:v>42.430400000000013</c:v>
                </c:pt>
                <c:pt idx="2614">
                  <c:v>42.430400000000013</c:v>
                </c:pt>
                <c:pt idx="2615">
                  <c:v>42.430400000000013</c:v>
                </c:pt>
                <c:pt idx="2616">
                  <c:v>42.430400000000013</c:v>
                </c:pt>
                <c:pt idx="2617">
                  <c:v>42.430400000000013</c:v>
                </c:pt>
                <c:pt idx="2618">
                  <c:v>42.430400000000013</c:v>
                </c:pt>
                <c:pt idx="2619">
                  <c:v>42.430400000000013</c:v>
                </c:pt>
                <c:pt idx="2620">
                  <c:v>42.430400000000013</c:v>
                </c:pt>
                <c:pt idx="2621">
                  <c:v>42.430400000000013</c:v>
                </c:pt>
                <c:pt idx="2622">
                  <c:v>42.430400000000013</c:v>
                </c:pt>
                <c:pt idx="2623">
                  <c:v>42.440399999999997</c:v>
                </c:pt>
                <c:pt idx="2624">
                  <c:v>42.440399999999997</c:v>
                </c:pt>
                <c:pt idx="2625">
                  <c:v>42.440399999999997</c:v>
                </c:pt>
                <c:pt idx="2626">
                  <c:v>42.440399999999997</c:v>
                </c:pt>
                <c:pt idx="2627">
                  <c:v>42.440399999999997</c:v>
                </c:pt>
                <c:pt idx="2628">
                  <c:v>42.440399999999997</c:v>
                </c:pt>
                <c:pt idx="2629">
                  <c:v>42.440399999999997</c:v>
                </c:pt>
                <c:pt idx="2630">
                  <c:v>42.440399999999997</c:v>
                </c:pt>
                <c:pt idx="2631">
                  <c:v>42.440399999999997</c:v>
                </c:pt>
                <c:pt idx="2632">
                  <c:v>42.440399999999997</c:v>
                </c:pt>
                <c:pt idx="2633">
                  <c:v>42.440399999999997</c:v>
                </c:pt>
                <c:pt idx="2634">
                  <c:v>42.440399999999997</c:v>
                </c:pt>
                <c:pt idx="2635">
                  <c:v>42.440399999999997</c:v>
                </c:pt>
                <c:pt idx="2636">
                  <c:v>42.440399999999997</c:v>
                </c:pt>
                <c:pt idx="2637">
                  <c:v>42.440399999999997</c:v>
                </c:pt>
                <c:pt idx="2638">
                  <c:v>42.440399999999997</c:v>
                </c:pt>
                <c:pt idx="2639">
                  <c:v>42.440399999999997</c:v>
                </c:pt>
                <c:pt idx="2640">
                  <c:v>42.440399999999997</c:v>
                </c:pt>
                <c:pt idx="2641">
                  <c:v>42.440399999999997</c:v>
                </c:pt>
                <c:pt idx="2642">
                  <c:v>42.440399999999997</c:v>
                </c:pt>
                <c:pt idx="2643">
                  <c:v>42.440399999999997</c:v>
                </c:pt>
                <c:pt idx="2644">
                  <c:v>42.440399999999997</c:v>
                </c:pt>
                <c:pt idx="2645">
                  <c:v>42.440399999999997</c:v>
                </c:pt>
                <c:pt idx="2646">
                  <c:v>42.440399999999997</c:v>
                </c:pt>
                <c:pt idx="2647">
                  <c:v>42.440399999999997</c:v>
                </c:pt>
                <c:pt idx="2648">
                  <c:v>42.440399999999997</c:v>
                </c:pt>
                <c:pt idx="2649">
                  <c:v>42.440399999999997</c:v>
                </c:pt>
                <c:pt idx="2650">
                  <c:v>42.440399999999997</c:v>
                </c:pt>
                <c:pt idx="2651">
                  <c:v>42.440399999999997</c:v>
                </c:pt>
                <c:pt idx="2652">
                  <c:v>42.440399999999997</c:v>
                </c:pt>
                <c:pt idx="2653">
                  <c:v>42.440399999999997</c:v>
                </c:pt>
                <c:pt idx="2654">
                  <c:v>42.440399999999997</c:v>
                </c:pt>
                <c:pt idx="2655">
                  <c:v>42.440399999999997</c:v>
                </c:pt>
                <c:pt idx="2656">
                  <c:v>42.440399999999997</c:v>
                </c:pt>
                <c:pt idx="2657">
                  <c:v>42.440399999999997</c:v>
                </c:pt>
                <c:pt idx="2658">
                  <c:v>42.440399999999997</c:v>
                </c:pt>
                <c:pt idx="2659">
                  <c:v>42.440399999999997</c:v>
                </c:pt>
                <c:pt idx="2660">
                  <c:v>42.440399999999997</c:v>
                </c:pt>
                <c:pt idx="2661">
                  <c:v>42.440399999999997</c:v>
                </c:pt>
                <c:pt idx="2662">
                  <c:v>42.440399999999997</c:v>
                </c:pt>
                <c:pt idx="2663">
                  <c:v>42.440399999999997</c:v>
                </c:pt>
                <c:pt idx="2664">
                  <c:v>42.440399999999997</c:v>
                </c:pt>
                <c:pt idx="2665">
                  <c:v>42.440399999999997</c:v>
                </c:pt>
                <c:pt idx="2666">
                  <c:v>42.440399999999997</c:v>
                </c:pt>
                <c:pt idx="2667">
                  <c:v>42.440399999999997</c:v>
                </c:pt>
                <c:pt idx="2668">
                  <c:v>42.440399999999997</c:v>
                </c:pt>
                <c:pt idx="2669">
                  <c:v>42.440399999999997</c:v>
                </c:pt>
                <c:pt idx="2670">
                  <c:v>42.440399999999997</c:v>
                </c:pt>
                <c:pt idx="2671">
                  <c:v>42.440399999999997</c:v>
                </c:pt>
                <c:pt idx="2672">
                  <c:v>42.440399999999997</c:v>
                </c:pt>
                <c:pt idx="2673">
                  <c:v>42.440399999999997</c:v>
                </c:pt>
                <c:pt idx="2674">
                  <c:v>42.440399999999997</c:v>
                </c:pt>
                <c:pt idx="2675">
                  <c:v>42.440399999999997</c:v>
                </c:pt>
                <c:pt idx="2676">
                  <c:v>42.440399999999997</c:v>
                </c:pt>
                <c:pt idx="2677">
                  <c:v>42.440399999999997</c:v>
                </c:pt>
                <c:pt idx="2678">
                  <c:v>42.440399999999997</c:v>
                </c:pt>
                <c:pt idx="2679">
                  <c:v>42.440399999999997</c:v>
                </c:pt>
                <c:pt idx="2680">
                  <c:v>42.440399999999997</c:v>
                </c:pt>
                <c:pt idx="2681">
                  <c:v>42.440399999999997</c:v>
                </c:pt>
                <c:pt idx="2682">
                  <c:v>42.440399999999997</c:v>
                </c:pt>
                <c:pt idx="2683">
                  <c:v>42.440399999999997</c:v>
                </c:pt>
                <c:pt idx="2684">
                  <c:v>42.440399999999997</c:v>
                </c:pt>
                <c:pt idx="2685">
                  <c:v>42.440399999999997</c:v>
                </c:pt>
                <c:pt idx="2686">
                  <c:v>42.440399999999997</c:v>
                </c:pt>
                <c:pt idx="2687">
                  <c:v>42.440399999999997</c:v>
                </c:pt>
                <c:pt idx="2688">
                  <c:v>42.440399999999997</c:v>
                </c:pt>
                <c:pt idx="2689">
                  <c:v>42.440399999999997</c:v>
                </c:pt>
                <c:pt idx="2690">
                  <c:v>42.440399999999997</c:v>
                </c:pt>
                <c:pt idx="2691">
                  <c:v>42.440399999999997</c:v>
                </c:pt>
                <c:pt idx="2692">
                  <c:v>42.440399999999997</c:v>
                </c:pt>
                <c:pt idx="2693">
                  <c:v>42.440399999999997</c:v>
                </c:pt>
                <c:pt idx="2694">
                  <c:v>42.440399999999997</c:v>
                </c:pt>
                <c:pt idx="2695">
                  <c:v>42.440399999999997</c:v>
                </c:pt>
                <c:pt idx="2696">
                  <c:v>42.440399999999997</c:v>
                </c:pt>
                <c:pt idx="2697">
                  <c:v>42.440399999999997</c:v>
                </c:pt>
                <c:pt idx="2698">
                  <c:v>42.440399999999997</c:v>
                </c:pt>
                <c:pt idx="2699">
                  <c:v>42.440399999999997</c:v>
                </c:pt>
                <c:pt idx="2700">
                  <c:v>42.440399999999997</c:v>
                </c:pt>
                <c:pt idx="2701">
                  <c:v>42.440399999999997</c:v>
                </c:pt>
                <c:pt idx="2702">
                  <c:v>42.440399999999997</c:v>
                </c:pt>
                <c:pt idx="2703">
                  <c:v>42.440399999999997</c:v>
                </c:pt>
                <c:pt idx="2704">
                  <c:v>42.440399999999997</c:v>
                </c:pt>
                <c:pt idx="2705">
                  <c:v>42.440399999999997</c:v>
                </c:pt>
                <c:pt idx="2706">
                  <c:v>42.440399999999997</c:v>
                </c:pt>
                <c:pt idx="2707">
                  <c:v>42.440399999999997</c:v>
                </c:pt>
                <c:pt idx="2708">
                  <c:v>42.440399999999997</c:v>
                </c:pt>
                <c:pt idx="2709">
                  <c:v>42.440399999999997</c:v>
                </c:pt>
                <c:pt idx="2710">
                  <c:v>42.440399999999997</c:v>
                </c:pt>
                <c:pt idx="2711">
                  <c:v>42.440399999999997</c:v>
                </c:pt>
                <c:pt idx="2712">
                  <c:v>42.440399999999997</c:v>
                </c:pt>
                <c:pt idx="2713">
                  <c:v>42.440399999999997</c:v>
                </c:pt>
                <c:pt idx="2714">
                  <c:v>42.440399999999997</c:v>
                </c:pt>
                <c:pt idx="2715">
                  <c:v>42.440399999999997</c:v>
                </c:pt>
                <c:pt idx="2716">
                  <c:v>42.440399999999997</c:v>
                </c:pt>
                <c:pt idx="2717">
                  <c:v>42.440399999999997</c:v>
                </c:pt>
                <c:pt idx="2718">
                  <c:v>42.440399999999997</c:v>
                </c:pt>
                <c:pt idx="2719">
                  <c:v>42.440399999999997</c:v>
                </c:pt>
                <c:pt idx="2720">
                  <c:v>42.440399999999997</c:v>
                </c:pt>
                <c:pt idx="2721">
                  <c:v>42.440399999999997</c:v>
                </c:pt>
                <c:pt idx="2722">
                  <c:v>42.440399999999997</c:v>
                </c:pt>
                <c:pt idx="2723">
                  <c:v>42.440399999999997</c:v>
                </c:pt>
                <c:pt idx="2724">
                  <c:v>42.440399999999997</c:v>
                </c:pt>
                <c:pt idx="2725">
                  <c:v>42.440399999999997</c:v>
                </c:pt>
                <c:pt idx="2726">
                  <c:v>42.440399999999997</c:v>
                </c:pt>
                <c:pt idx="2727">
                  <c:v>42.440399999999997</c:v>
                </c:pt>
                <c:pt idx="2728">
                  <c:v>42.440399999999997</c:v>
                </c:pt>
                <c:pt idx="2729">
                  <c:v>42.440399999999997</c:v>
                </c:pt>
                <c:pt idx="2730">
                  <c:v>42.440399999999997</c:v>
                </c:pt>
                <c:pt idx="2731">
                  <c:v>42.440399999999997</c:v>
                </c:pt>
                <c:pt idx="2732">
                  <c:v>42.440399999999997</c:v>
                </c:pt>
                <c:pt idx="2733">
                  <c:v>42.440399999999997</c:v>
                </c:pt>
                <c:pt idx="2734">
                  <c:v>42.440399999999997</c:v>
                </c:pt>
                <c:pt idx="2735">
                  <c:v>42.440399999999997</c:v>
                </c:pt>
                <c:pt idx="2736">
                  <c:v>42.440399999999997</c:v>
                </c:pt>
                <c:pt idx="2737">
                  <c:v>42.440399999999997</c:v>
                </c:pt>
                <c:pt idx="2738">
                  <c:v>42.440399999999997</c:v>
                </c:pt>
                <c:pt idx="2739">
                  <c:v>42.440399999999997</c:v>
                </c:pt>
                <c:pt idx="2740">
                  <c:v>42.440399999999997</c:v>
                </c:pt>
                <c:pt idx="2741">
                  <c:v>42.440399999999997</c:v>
                </c:pt>
                <c:pt idx="2742">
                  <c:v>42.440399999999997</c:v>
                </c:pt>
                <c:pt idx="2743">
                  <c:v>42.440399999999997</c:v>
                </c:pt>
                <c:pt idx="2744">
                  <c:v>42.440399999999997</c:v>
                </c:pt>
                <c:pt idx="2745">
                  <c:v>42.440399999999997</c:v>
                </c:pt>
                <c:pt idx="2746">
                  <c:v>42.440399999999997</c:v>
                </c:pt>
                <c:pt idx="2747">
                  <c:v>42.440399999999997</c:v>
                </c:pt>
                <c:pt idx="2748">
                  <c:v>42.440399999999997</c:v>
                </c:pt>
                <c:pt idx="2749">
                  <c:v>42.440399999999997</c:v>
                </c:pt>
                <c:pt idx="2750">
                  <c:v>42.440399999999997</c:v>
                </c:pt>
                <c:pt idx="2751">
                  <c:v>42.440399999999997</c:v>
                </c:pt>
                <c:pt idx="2752">
                  <c:v>42.440399999999997</c:v>
                </c:pt>
                <c:pt idx="2753">
                  <c:v>42.440399999999997</c:v>
                </c:pt>
                <c:pt idx="2754">
                  <c:v>42.440399999999997</c:v>
                </c:pt>
                <c:pt idx="2755">
                  <c:v>42.440399999999997</c:v>
                </c:pt>
                <c:pt idx="2756">
                  <c:v>42.440399999999997</c:v>
                </c:pt>
                <c:pt idx="2757">
                  <c:v>42.440399999999997</c:v>
                </c:pt>
                <c:pt idx="2758">
                  <c:v>42.440399999999997</c:v>
                </c:pt>
                <c:pt idx="2759">
                  <c:v>42.440399999999997</c:v>
                </c:pt>
                <c:pt idx="2760">
                  <c:v>42.440399999999997</c:v>
                </c:pt>
                <c:pt idx="2761">
                  <c:v>42.440399999999997</c:v>
                </c:pt>
                <c:pt idx="2762">
                  <c:v>42.440399999999997</c:v>
                </c:pt>
                <c:pt idx="2763">
                  <c:v>42.440399999999997</c:v>
                </c:pt>
                <c:pt idx="2764">
                  <c:v>42.440399999999997</c:v>
                </c:pt>
                <c:pt idx="2765">
                  <c:v>42.440399999999997</c:v>
                </c:pt>
                <c:pt idx="2766">
                  <c:v>42.440399999999997</c:v>
                </c:pt>
                <c:pt idx="2767">
                  <c:v>42.440399999999997</c:v>
                </c:pt>
                <c:pt idx="2768">
                  <c:v>42.440399999999997</c:v>
                </c:pt>
                <c:pt idx="2769">
                  <c:v>42.440399999999997</c:v>
                </c:pt>
                <c:pt idx="2770">
                  <c:v>42.440399999999997</c:v>
                </c:pt>
                <c:pt idx="2771">
                  <c:v>42.440399999999997</c:v>
                </c:pt>
                <c:pt idx="2772">
                  <c:v>42.440399999999997</c:v>
                </c:pt>
                <c:pt idx="2773">
                  <c:v>42.440399999999997</c:v>
                </c:pt>
                <c:pt idx="2774">
                  <c:v>42.440399999999997</c:v>
                </c:pt>
                <c:pt idx="2775">
                  <c:v>42.440399999999997</c:v>
                </c:pt>
                <c:pt idx="2776">
                  <c:v>42.440399999999997</c:v>
                </c:pt>
                <c:pt idx="2777">
                  <c:v>42.440399999999997</c:v>
                </c:pt>
                <c:pt idx="2778">
                  <c:v>42.440399999999997</c:v>
                </c:pt>
                <c:pt idx="2779">
                  <c:v>42.440399999999997</c:v>
                </c:pt>
                <c:pt idx="2780">
                  <c:v>42.440399999999997</c:v>
                </c:pt>
                <c:pt idx="2781">
                  <c:v>42.440399999999997</c:v>
                </c:pt>
                <c:pt idx="2782">
                  <c:v>42.440399999999997</c:v>
                </c:pt>
                <c:pt idx="2783">
                  <c:v>42.440399999999997</c:v>
                </c:pt>
                <c:pt idx="2784">
                  <c:v>42.440399999999997</c:v>
                </c:pt>
                <c:pt idx="2785">
                  <c:v>42.440399999999997</c:v>
                </c:pt>
                <c:pt idx="2786">
                  <c:v>42.440399999999997</c:v>
                </c:pt>
                <c:pt idx="2787">
                  <c:v>42.440399999999997</c:v>
                </c:pt>
                <c:pt idx="2788">
                  <c:v>42.440399999999997</c:v>
                </c:pt>
                <c:pt idx="2789">
                  <c:v>42.440399999999997</c:v>
                </c:pt>
                <c:pt idx="2790">
                  <c:v>42.440399999999997</c:v>
                </c:pt>
                <c:pt idx="2791">
                  <c:v>42.440399999999997</c:v>
                </c:pt>
                <c:pt idx="2792">
                  <c:v>42.440399999999997</c:v>
                </c:pt>
                <c:pt idx="2793">
                  <c:v>42.440399999999997</c:v>
                </c:pt>
                <c:pt idx="2794">
                  <c:v>42.440399999999997</c:v>
                </c:pt>
                <c:pt idx="2795">
                  <c:v>42.440399999999997</c:v>
                </c:pt>
                <c:pt idx="2796">
                  <c:v>42.440399999999997</c:v>
                </c:pt>
                <c:pt idx="2797">
                  <c:v>42.440399999999997</c:v>
                </c:pt>
                <c:pt idx="2798">
                  <c:v>42.440399999999997</c:v>
                </c:pt>
                <c:pt idx="2799">
                  <c:v>42.440399999999997</c:v>
                </c:pt>
                <c:pt idx="2800">
                  <c:v>42.440399999999997</c:v>
                </c:pt>
                <c:pt idx="2801">
                  <c:v>42.440399999999997</c:v>
                </c:pt>
                <c:pt idx="2802">
                  <c:v>42.440399999999997</c:v>
                </c:pt>
                <c:pt idx="2803">
                  <c:v>42.440399999999997</c:v>
                </c:pt>
                <c:pt idx="2804">
                  <c:v>42.440399999999997</c:v>
                </c:pt>
                <c:pt idx="2805">
                  <c:v>42.440399999999997</c:v>
                </c:pt>
                <c:pt idx="2806">
                  <c:v>42.440399999999997</c:v>
                </c:pt>
                <c:pt idx="2807">
                  <c:v>42.440399999999997</c:v>
                </c:pt>
                <c:pt idx="2808">
                  <c:v>42.440399999999997</c:v>
                </c:pt>
                <c:pt idx="2809">
                  <c:v>42.440399999999997</c:v>
                </c:pt>
                <c:pt idx="2810">
                  <c:v>42.440399999999997</c:v>
                </c:pt>
                <c:pt idx="2811">
                  <c:v>42.440399999999997</c:v>
                </c:pt>
                <c:pt idx="2812">
                  <c:v>42.440399999999997</c:v>
                </c:pt>
                <c:pt idx="2813">
                  <c:v>42.440399999999997</c:v>
                </c:pt>
                <c:pt idx="2814">
                  <c:v>42.440399999999997</c:v>
                </c:pt>
                <c:pt idx="2815">
                  <c:v>42.440399999999997</c:v>
                </c:pt>
                <c:pt idx="2816">
                  <c:v>42.440399999999997</c:v>
                </c:pt>
                <c:pt idx="2817">
                  <c:v>42.440399999999997</c:v>
                </c:pt>
                <c:pt idx="2818">
                  <c:v>42.440399999999997</c:v>
                </c:pt>
                <c:pt idx="2819">
                  <c:v>42.440399999999997</c:v>
                </c:pt>
                <c:pt idx="2820">
                  <c:v>42.440399999999997</c:v>
                </c:pt>
                <c:pt idx="2821">
                  <c:v>42.440399999999997</c:v>
                </c:pt>
                <c:pt idx="2822">
                  <c:v>42.440399999999997</c:v>
                </c:pt>
                <c:pt idx="2823">
                  <c:v>42.440399999999997</c:v>
                </c:pt>
                <c:pt idx="2824">
                  <c:v>42.440399999999997</c:v>
                </c:pt>
                <c:pt idx="2825">
                  <c:v>42.440399999999997</c:v>
                </c:pt>
                <c:pt idx="2826">
                  <c:v>42.440399999999997</c:v>
                </c:pt>
                <c:pt idx="2827">
                  <c:v>42.440399999999997</c:v>
                </c:pt>
                <c:pt idx="2828">
                  <c:v>42.440399999999997</c:v>
                </c:pt>
                <c:pt idx="2829">
                  <c:v>42.440399999999997</c:v>
                </c:pt>
                <c:pt idx="2830">
                  <c:v>42.440399999999997</c:v>
                </c:pt>
                <c:pt idx="2831">
                  <c:v>42.440399999999997</c:v>
                </c:pt>
                <c:pt idx="2832">
                  <c:v>42.440399999999997</c:v>
                </c:pt>
                <c:pt idx="2833">
                  <c:v>42.440399999999997</c:v>
                </c:pt>
                <c:pt idx="2834">
                  <c:v>42.440399999999997</c:v>
                </c:pt>
                <c:pt idx="2835">
                  <c:v>42.440399999999997</c:v>
                </c:pt>
                <c:pt idx="2836">
                  <c:v>42.440399999999997</c:v>
                </c:pt>
                <c:pt idx="2837">
                  <c:v>42.440399999999997</c:v>
                </c:pt>
                <c:pt idx="2838">
                  <c:v>42.440399999999997</c:v>
                </c:pt>
                <c:pt idx="2839">
                  <c:v>42.440399999999997</c:v>
                </c:pt>
                <c:pt idx="2840">
                  <c:v>42.440399999999997</c:v>
                </c:pt>
                <c:pt idx="2841">
                  <c:v>42.440399999999997</c:v>
                </c:pt>
                <c:pt idx="2842">
                  <c:v>42.440399999999997</c:v>
                </c:pt>
                <c:pt idx="2843">
                  <c:v>42.440399999999997</c:v>
                </c:pt>
                <c:pt idx="2844">
                  <c:v>42.440399999999997</c:v>
                </c:pt>
                <c:pt idx="2845">
                  <c:v>42.440399999999997</c:v>
                </c:pt>
                <c:pt idx="2846">
                  <c:v>42.440399999999997</c:v>
                </c:pt>
                <c:pt idx="2847">
                  <c:v>42.440399999999997</c:v>
                </c:pt>
                <c:pt idx="2848">
                  <c:v>42.440399999999997</c:v>
                </c:pt>
                <c:pt idx="2849">
                  <c:v>42.440399999999997</c:v>
                </c:pt>
                <c:pt idx="2850">
                  <c:v>42.440399999999997</c:v>
                </c:pt>
                <c:pt idx="2851">
                  <c:v>42.440399999999997</c:v>
                </c:pt>
                <c:pt idx="2852">
                  <c:v>42.440399999999997</c:v>
                </c:pt>
                <c:pt idx="2853">
                  <c:v>42.440399999999997</c:v>
                </c:pt>
                <c:pt idx="2854">
                  <c:v>42.440399999999997</c:v>
                </c:pt>
                <c:pt idx="2855">
                  <c:v>42.440399999999997</c:v>
                </c:pt>
                <c:pt idx="2856">
                  <c:v>42.440399999999997</c:v>
                </c:pt>
                <c:pt idx="2857">
                  <c:v>42.440399999999997</c:v>
                </c:pt>
                <c:pt idx="2858">
                  <c:v>42.440399999999997</c:v>
                </c:pt>
                <c:pt idx="2859">
                  <c:v>42.440399999999997</c:v>
                </c:pt>
                <c:pt idx="2860">
                  <c:v>42.440399999999997</c:v>
                </c:pt>
                <c:pt idx="2861">
                  <c:v>42.440399999999997</c:v>
                </c:pt>
                <c:pt idx="2862">
                  <c:v>42.440399999999997</c:v>
                </c:pt>
                <c:pt idx="2863">
                  <c:v>42.440399999999997</c:v>
                </c:pt>
                <c:pt idx="2864">
                  <c:v>42.440399999999997</c:v>
                </c:pt>
                <c:pt idx="2865">
                  <c:v>42.440399999999997</c:v>
                </c:pt>
                <c:pt idx="2866">
                  <c:v>42.440399999999997</c:v>
                </c:pt>
                <c:pt idx="2867">
                  <c:v>42.440399999999997</c:v>
                </c:pt>
                <c:pt idx="2868">
                  <c:v>42.440399999999997</c:v>
                </c:pt>
                <c:pt idx="2869">
                  <c:v>42.440399999999997</c:v>
                </c:pt>
                <c:pt idx="2870">
                  <c:v>42.440399999999997</c:v>
                </c:pt>
                <c:pt idx="2871">
                  <c:v>42.440399999999997</c:v>
                </c:pt>
                <c:pt idx="2872">
                  <c:v>42.440399999999997</c:v>
                </c:pt>
                <c:pt idx="2873">
                  <c:v>42.440399999999997</c:v>
                </c:pt>
                <c:pt idx="2874">
                  <c:v>42.440399999999997</c:v>
                </c:pt>
                <c:pt idx="2875">
                  <c:v>42.440399999999997</c:v>
                </c:pt>
                <c:pt idx="2876">
                  <c:v>42.440399999999997</c:v>
                </c:pt>
                <c:pt idx="2877">
                  <c:v>42.440399999999997</c:v>
                </c:pt>
                <c:pt idx="2878">
                  <c:v>42.440399999999997</c:v>
                </c:pt>
                <c:pt idx="2879">
                  <c:v>42.440399999999997</c:v>
                </c:pt>
                <c:pt idx="2880">
                  <c:v>42.440399999999997</c:v>
                </c:pt>
                <c:pt idx="2881">
                  <c:v>42.440399999999997</c:v>
                </c:pt>
                <c:pt idx="2882">
                  <c:v>42.440399999999997</c:v>
                </c:pt>
                <c:pt idx="2883">
                  <c:v>42.440399999999997</c:v>
                </c:pt>
                <c:pt idx="2884">
                  <c:v>42.440399999999997</c:v>
                </c:pt>
                <c:pt idx="2885">
                  <c:v>42.440399999999997</c:v>
                </c:pt>
                <c:pt idx="2886">
                  <c:v>42.440399999999997</c:v>
                </c:pt>
                <c:pt idx="2887">
                  <c:v>42.440399999999997</c:v>
                </c:pt>
                <c:pt idx="2888">
                  <c:v>42.440399999999997</c:v>
                </c:pt>
                <c:pt idx="2889">
                  <c:v>42.440399999999997</c:v>
                </c:pt>
                <c:pt idx="2890">
                  <c:v>42.440399999999997</c:v>
                </c:pt>
                <c:pt idx="2891">
                  <c:v>42.440399999999997</c:v>
                </c:pt>
                <c:pt idx="2892">
                  <c:v>42.440399999999997</c:v>
                </c:pt>
                <c:pt idx="2893">
                  <c:v>42.440399999999997</c:v>
                </c:pt>
                <c:pt idx="2894">
                  <c:v>42.440399999999997</c:v>
                </c:pt>
                <c:pt idx="2895">
                  <c:v>42.440399999999997</c:v>
                </c:pt>
                <c:pt idx="2896">
                  <c:v>42.440399999999997</c:v>
                </c:pt>
                <c:pt idx="2897">
                  <c:v>42.440399999999997</c:v>
                </c:pt>
                <c:pt idx="2898">
                  <c:v>42.440399999999997</c:v>
                </c:pt>
                <c:pt idx="2899">
                  <c:v>42.440399999999997</c:v>
                </c:pt>
                <c:pt idx="2900">
                  <c:v>42.440399999999997</c:v>
                </c:pt>
                <c:pt idx="2901">
                  <c:v>42.440399999999997</c:v>
                </c:pt>
                <c:pt idx="2902">
                  <c:v>42.440399999999997</c:v>
                </c:pt>
                <c:pt idx="2903">
                  <c:v>42.440399999999997</c:v>
                </c:pt>
                <c:pt idx="2904">
                  <c:v>42.440399999999997</c:v>
                </c:pt>
                <c:pt idx="2905">
                  <c:v>42.440399999999997</c:v>
                </c:pt>
                <c:pt idx="2906">
                  <c:v>42.440399999999997</c:v>
                </c:pt>
                <c:pt idx="2907">
                  <c:v>42.440399999999997</c:v>
                </c:pt>
                <c:pt idx="2908">
                  <c:v>42.440399999999997</c:v>
                </c:pt>
                <c:pt idx="2909">
                  <c:v>42.440399999999997</c:v>
                </c:pt>
                <c:pt idx="2910">
                  <c:v>42.440399999999997</c:v>
                </c:pt>
                <c:pt idx="2911">
                  <c:v>42.440399999999997</c:v>
                </c:pt>
                <c:pt idx="2912">
                  <c:v>42.440399999999997</c:v>
                </c:pt>
                <c:pt idx="2913">
                  <c:v>42.440399999999997</c:v>
                </c:pt>
                <c:pt idx="2914">
                  <c:v>42.440399999999997</c:v>
                </c:pt>
                <c:pt idx="2915">
                  <c:v>42.440399999999997</c:v>
                </c:pt>
                <c:pt idx="2916">
                  <c:v>42.440399999999997</c:v>
                </c:pt>
                <c:pt idx="2917">
                  <c:v>42.440399999999997</c:v>
                </c:pt>
                <c:pt idx="2918">
                  <c:v>42.440399999999997</c:v>
                </c:pt>
                <c:pt idx="2919">
                  <c:v>42.440399999999997</c:v>
                </c:pt>
                <c:pt idx="2920">
                  <c:v>42.440399999999997</c:v>
                </c:pt>
                <c:pt idx="2921">
                  <c:v>42.440399999999997</c:v>
                </c:pt>
                <c:pt idx="2922">
                  <c:v>42.440399999999997</c:v>
                </c:pt>
                <c:pt idx="2923">
                  <c:v>42.440399999999997</c:v>
                </c:pt>
                <c:pt idx="2924">
                  <c:v>42.440399999999997</c:v>
                </c:pt>
                <c:pt idx="2925">
                  <c:v>42.440399999999997</c:v>
                </c:pt>
                <c:pt idx="2926">
                  <c:v>42.440399999999997</c:v>
                </c:pt>
                <c:pt idx="2927">
                  <c:v>42.440399999999997</c:v>
                </c:pt>
                <c:pt idx="2928">
                  <c:v>42.440399999999997</c:v>
                </c:pt>
                <c:pt idx="2929">
                  <c:v>42.440399999999997</c:v>
                </c:pt>
                <c:pt idx="2930">
                  <c:v>42.440399999999997</c:v>
                </c:pt>
                <c:pt idx="2931">
                  <c:v>42.440399999999997</c:v>
                </c:pt>
                <c:pt idx="2932">
                  <c:v>42.440399999999997</c:v>
                </c:pt>
                <c:pt idx="2933">
                  <c:v>42.440399999999997</c:v>
                </c:pt>
                <c:pt idx="2934">
                  <c:v>42.440399999999997</c:v>
                </c:pt>
                <c:pt idx="2935">
                  <c:v>42.440399999999997</c:v>
                </c:pt>
                <c:pt idx="2936">
                  <c:v>42.440399999999997</c:v>
                </c:pt>
                <c:pt idx="2937">
                  <c:v>42.440399999999997</c:v>
                </c:pt>
                <c:pt idx="2938">
                  <c:v>42.440399999999997</c:v>
                </c:pt>
                <c:pt idx="2939">
                  <c:v>42.440399999999997</c:v>
                </c:pt>
                <c:pt idx="2940">
                  <c:v>42.440399999999997</c:v>
                </c:pt>
                <c:pt idx="2941">
                  <c:v>42.440399999999997</c:v>
                </c:pt>
                <c:pt idx="2942">
                  <c:v>42.440399999999997</c:v>
                </c:pt>
                <c:pt idx="2943">
                  <c:v>42.440399999999997</c:v>
                </c:pt>
                <c:pt idx="2944">
                  <c:v>42.440399999999997</c:v>
                </c:pt>
                <c:pt idx="2945">
                  <c:v>42.440399999999997</c:v>
                </c:pt>
                <c:pt idx="2946">
                  <c:v>42.440399999999997</c:v>
                </c:pt>
                <c:pt idx="2947">
                  <c:v>42.440399999999997</c:v>
                </c:pt>
                <c:pt idx="2948">
                  <c:v>42.440399999999997</c:v>
                </c:pt>
                <c:pt idx="2949">
                  <c:v>42.440399999999997</c:v>
                </c:pt>
                <c:pt idx="2950">
                  <c:v>42.440399999999997</c:v>
                </c:pt>
                <c:pt idx="2951">
                  <c:v>42.440399999999997</c:v>
                </c:pt>
                <c:pt idx="2952">
                  <c:v>42.440399999999997</c:v>
                </c:pt>
                <c:pt idx="2953">
                  <c:v>42.440399999999997</c:v>
                </c:pt>
                <c:pt idx="2954">
                  <c:v>42.440399999999997</c:v>
                </c:pt>
                <c:pt idx="2955">
                  <c:v>42.440399999999997</c:v>
                </c:pt>
                <c:pt idx="2956">
                  <c:v>42.440399999999997</c:v>
                </c:pt>
                <c:pt idx="2957">
                  <c:v>42.440399999999997</c:v>
                </c:pt>
                <c:pt idx="2958">
                  <c:v>42.440399999999997</c:v>
                </c:pt>
                <c:pt idx="2959">
                  <c:v>42.440399999999997</c:v>
                </c:pt>
                <c:pt idx="2960">
                  <c:v>42.440399999999997</c:v>
                </c:pt>
                <c:pt idx="2961">
                  <c:v>42.440399999999997</c:v>
                </c:pt>
                <c:pt idx="2962">
                  <c:v>42.440399999999997</c:v>
                </c:pt>
                <c:pt idx="2963">
                  <c:v>42.440399999999997</c:v>
                </c:pt>
                <c:pt idx="2964">
                  <c:v>42.440399999999997</c:v>
                </c:pt>
                <c:pt idx="2965">
                  <c:v>42.440399999999997</c:v>
                </c:pt>
                <c:pt idx="2966">
                  <c:v>42.440399999999997</c:v>
                </c:pt>
                <c:pt idx="2967">
                  <c:v>42.440399999999997</c:v>
                </c:pt>
                <c:pt idx="2968">
                  <c:v>42.440399999999997</c:v>
                </c:pt>
                <c:pt idx="2969">
                  <c:v>42.440399999999997</c:v>
                </c:pt>
                <c:pt idx="2970">
                  <c:v>42.440399999999997</c:v>
                </c:pt>
                <c:pt idx="2971">
                  <c:v>42.440399999999997</c:v>
                </c:pt>
                <c:pt idx="2972">
                  <c:v>42.440399999999997</c:v>
                </c:pt>
                <c:pt idx="2973">
                  <c:v>42.440399999999997</c:v>
                </c:pt>
                <c:pt idx="2974">
                  <c:v>42.440399999999997</c:v>
                </c:pt>
                <c:pt idx="2975">
                  <c:v>42.440399999999997</c:v>
                </c:pt>
                <c:pt idx="2976">
                  <c:v>42.440399999999997</c:v>
                </c:pt>
                <c:pt idx="2977">
                  <c:v>42.440399999999997</c:v>
                </c:pt>
                <c:pt idx="2978">
                  <c:v>42.440399999999997</c:v>
                </c:pt>
                <c:pt idx="2979">
                  <c:v>42.440399999999997</c:v>
                </c:pt>
                <c:pt idx="2980">
                  <c:v>42.440399999999997</c:v>
                </c:pt>
                <c:pt idx="2981">
                  <c:v>42.440399999999997</c:v>
                </c:pt>
                <c:pt idx="2982">
                  <c:v>42.440399999999997</c:v>
                </c:pt>
                <c:pt idx="2983">
                  <c:v>42.440399999999997</c:v>
                </c:pt>
                <c:pt idx="2984">
                  <c:v>42.440399999999997</c:v>
                </c:pt>
                <c:pt idx="2985">
                  <c:v>42.440399999999997</c:v>
                </c:pt>
                <c:pt idx="2986">
                  <c:v>42.440399999999997</c:v>
                </c:pt>
                <c:pt idx="2987">
                  <c:v>42.440399999999997</c:v>
                </c:pt>
                <c:pt idx="2988">
                  <c:v>42.440399999999997</c:v>
                </c:pt>
                <c:pt idx="2989">
                  <c:v>42.440399999999997</c:v>
                </c:pt>
                <c:pt idx="2990">
                  <c:v>42.440399999999997</c:v>
                </c:pt>
                <c:pt idx="2991">
                  <c:v>42.440399999999997</c:v>
                </c:pt>
                <c:pt idx="2992">
                  <c:v>42.440399999999997</c:v>
                </c:pt>
                <c:pt idx="2993">
                  <c:v>42.440399999999997</c:v>
                </c:pt>
                <c:pt idx="2994">
                  <c:v>42.440399999999997</c:v>
                </c:pt>
                <c:pt idx="2995">
                  <c:v>42.440399999999997</c:v>
                </c:pt>
                <c:pt idx="2996">
                  <c:v>42.440399999999997</c:v>
                </c:pt>
                <c:pt idx="2997">
                  <c:v>42.440399999999997</c:v>
                </c:pt>
                <c:pt idx="2998">
                  <c:v>42.440399999999997</c:v>
                </c:pt>
                <c:pt idx="2999">
                  <c:v>42.440399999999997</c:v>
                </c:pt>
                <c:pt idx="3000">
                  <c:v>42.440399999999997</c:v>
                </c:pt>
                <c:pt idx="3001">
                  <c:v>42.440399999999997</c:v>
                </c:pt>
                <c:pt idx="3002">
                  <c:v>42.440399999999997</c:v>
                </c:pt>
                <c:pt idx="3003">
                  <c:v>42.440399999999997</c:v>
                </c:pt>
                <c:pt idx="3004">
                  <c:v>42.440399999999997</c:v>
                </c:pt>
                <c:pt idx="3005">
                  <c:v>42.440399999999997</c:v>
                </c:pt>
                <c:pt idx="3006">
                  <c:v>42.440399999999997</c:v>
                </c:pt>
                <c:pt idx="3007">
                  <c:v>42.440399999999997</c:v>
                </c:pt>
                <c:pt idx="3008">
                  <c:v>42.440399999999997</c:v>
                </c:pt>
                <c:pt idx="3009">
                  <c:v>42.440399999999997</c:v>
                </c:pt>
                <c:pt idx="3010">
                  <c:v>42.440399999999997</c:v>
                </c:pt>
                <c:pt idx="3011">
                  <c:v>42.440399999999997</c:v>
                </c:pt>
                <c:pt idx="3012">
                  <c:v>42.440399999999997</c:v>
                </c:pt>
                <c:pt idx="3013">
                  <c:v>42.440399999999997</c:v>
                </c:pt>
                <c:pt idx="3014">
                  <c:v>42.440399999999997</c:v>
                </c:pt>
                <c:pt idx="3015">
                  <c:v>42.440399999999997</c:v>
                </c:pt>
                <c:pt idx="3016">
                  <c:v>42.440399999999997</c:v>
                </c:pt>
                <c:pt idx="3017">
                  <c:v>42.440399999999997</c:v>
                </c:pt>
                <c:pt idx="3018">
                  <c:v>42.440399999999997</c:v>
                </c:pt>
                <c:pt idx="3019">
                  <c:v>42.440399999999997</c:v>
                </c:pt>
                <c:pt idx="3020">
                  <c:v>42.440399999999997</c:v>
                </c:pt>
                <c:pt idx="3021">
                  <c:v>42.440399999999997</c:v>
                </c:pt>
                <c:pt idx="3022">
                  <c:v>42.440399999999997</c:v>
                </c:pt>
                <c:pt idx="3023">
                  <c:v>42.440399999999997</c:v>
                </c:pt>
                <c:pt idx="3024">
                  <c:v>42.440399999999997</c:v>
                </c:pt>
                <c:pt idx="3025">
                  <c:v>42.440399999999997</c:v>
                </c:pt>
                <c:pt idx="3026">
                  <c:v>42.440399999999997</c:v>
                </c:pt>
                <c:pt idx="3027">
                  <c:v>42.440399999999997</c:v>
                </c:pt>
                <c:pt idx="3028">
                  <c:v>42.440399999999997</c:v>
                </c:pt>
                <c:pt idx="3029">
                  <c:v>42.440399999999997</c:v>
                </c:pt>
                <c:pt idx="3030">
                  <c:v>42.440399999999997</c:v>
                </c:pt>
                <c:pt idx="3031">
                  <c:v>42.440399999999997</c:v>
                </c:pt>
                <c:pt idx="3032">
                  <c:v>42.440399999999997</c:v>
                </c:pt>
                <c:pt idx="3033">
                  <c:v>42.440399999999997</c:v>
                </c:pt>
                <c:pt idx="3034">
                  <c:v>42.440399999999997</c:v>
                </c:pt>
                <c:pt idx="3035">
                  <c:v>42.440399999999997</c:v>
                </c:pt>
                <c:pt idx="3036">
                  <c:v>42.440399999999997</c:v>
                </c:pt>
                <c:pt idx="3037">
                  <c:v>42.440399999999997</c:v>
                </c:pt>
                <c:pt idx="3038">
                  <c:v>42.440399999999997</c:v>
                </c:pt>
                <c:pt idx="3039">
                  <c:v>42.440399999999997</c:v>
                </c:pt>
                <c:pt idx="3040">
                  <c:v>42.440399999999997</c:v>
                </c:pt>
                <c:pt idx="3041">
                  <c:v>42.440399999999997</c:v>
                </c:pt>
                <c:pt idx="3042">
                  <c:v>42.440399999999997</c:v>
                </c:pt>
                <c:pt idx="3043">
                  <c:v>42.440399999999997</c:v>
                </c:pt>
                <c:pt idx="3044">
                  <c:v>42.440399999999997</c:v>
                </c:pt>
                <c:pt idx="3045">
                  <c:v>42.440399999999997</c:v>
                </c:pt>
                <c:pt idx="3046">
                  <c:v>42.440399999999997</c:v>
                </c:pt>
                <c:pt idx="3047">
                  <c:v>42.440399999999997</c:v>
                </c:pt>
                <c:pt idx="3048">
                  <c:v>42.440399999999997</c:v>
                </c:pt>
                <c:pt idx="3049">
                  <c:v>42.440399999999997</c:v>
                </c:pt>
                <c:pt idx="3050">
                  <c:v>42.440399999999997</c:v>
                </c:pt>
                <c:pt idx="3051">
                  <c:v>42.440399999999997</c:v>
                </c:pt>
                <c:pt idx="3052">
                  <c:v>42.440399999999997</c:v>
                </c:pt>
                <c:pt idx="3053">
                  <c:v>42.440399999999997</c:v>
                </c:pt>
                <c:pt idx="3054">
                  <c:v>42.440399999999997</c:v>
                </c:pt>
                <c:pt idx="3055">
                  <c:v>42.440399999999997</c:v>
                </c:pt>
                <c:pt idx="3056">
                  <c:v>42.440399999999997</c:v>
                </c:pt>
                <c:pt idx="3057">
                  <c:v>42.440399999999997</c:v>
                </c:pt>
                <c:pt idx="3058">
                  <c:v>42.440399999999997</c:v>
                </c:pt>
                <c:pt idx="3059">
                  <c:v>42.440399999999997</c:v>
                </c:pt>
                <c:pt idx="3060">
                  <c:v>42.440399999999997</c:v>
                </c:pt>
                <c:pt idx="3061">
                  <c:v>42.440399999999997</c:v>
                </c:pt>
                <c:pt idx="3062">
                  <c:v>42.440399999999997</c:v>
                </c:pt>
                <c:pt idx="3063">
                  <c:v>42.440399999999997</c:v>
                </c:pt>
                <c:pt idx="3064">
                  <c:v>42.440399999999997</c:v>
                </c:pt>
                <c:pt idx="3065">
                  <c:v>42.440399999999997</c:v>
                </c:pt>
                <c:pt idx="3066">
                  <c:v>42.440399999999997</c:v>
                </c:pt>
                <c:pt idx="3067">
                  <c:v>42.440399999999997</c:v>
                </c:pt>
                <c:pt idx="3068">
                  <c:v>42.440399999999997</c:v>
                </c:pt>
                <c:pt idx="3069">
                  <c:v>42.440399999999997</c:v>
                </c:pt>
                <c:pt idx="3070">
                  <c:v>42.440399999999997</c:v>
                </c:pt>
                <c:pt idx="3071">
                  <c:v>42.440399999999997</c:v>
                </c:pt>
                <c:pt idx="3072">
                  <c:v>42.440399999999997</c:v>
                </c:pt>
                <c:pt idx="3073">
                  <c:v>42.440399999999997</c:v>
                </c:pt>
                <c:pt idx="3074">
                  <c:v>42.440399999999997</c:v>
                </c:pt>
                <c:pt idx="3075">
                  <c:v>42.440399999999997</c:v>
                </c:pt>
                <c:pt idx="3076">
                  <c:v>42.440399999999997</c:v>
                </c:pt>
                <c:pt idx="3077">
                  <c:v>42.440399999999997</c:v>
                </c:pt>
                <c:pt idx="3078">
                  <c:v>42.440399999999997</c:v>
                </c:pt>
                <c:pt idx="3079">
                  <c:v>42.440399999999997</c:v>
                </c:pt>
                <c:pt idx="3080">
                  <c:v>42.440399999999997</c:v>
                </c:pt>
                <c:pt idx="3081">
                  <c:v>42.440399999999997</c:v>
                </c:pt>
                <c:pt idx="3082">
                  <c:v>42.440399999999997</c:v>
                </c:pt>
                <c:pt idx="3083">
                  <c:v>42.440399999999997</c:v>
                </c:pt>
                <c:pt idx="3084">
                  <c:v>42.440399999999997</c:v>
                </c:pt>
                <c:pt idx="3085">
                  <c:v>42.440399999999997</c:v>
                </c:pt>
                <c:pt idx="3086">
                  <c:v>42.440399999999997</c:v>
                </c:pt>
                <c:pt idx="3087">
                  <c:v>42.440399999999997</c:v>
                </c:pt>
                <c:pt idx="3088">
                  <c:v>42.440399999999997</c:v>
                </c:pt>
                <c:pt idx="3089">
                  <c:v>42.440399999999997</c:v>
                </c:pt>
                <c:pt idx="3090">
                  <c:v>42.440399999999997</c:v>
                </c:pt>
                <c:pt idx="3091">
                  <c:v>42.440399999999997</c:v>
                </c:pt>
                <c:pt idx="3092">
                  <c:v>42.440399999999997</c:v>
                </c:pt>
                <c:pt idx="3093">
                  <c:v>42.440399999999997</c:v>
                </c:pt>
                <c:pt idx="3094">
                  <c:v>42.440399999999997</c:v>
                </c:pt>
                <c:pt idx="3095">
                  <c:v>42.440399999999997</c:v>
                </c:pt>
                <c:pt idx="3096">
                  <c:v>42.440399999999997</c:v>
                </c:pt>
                <c:pt idx="3097">
                  <c:v>42.440399999999997</c:v>
                </c:pt>
                <c:pt idx="3098">
                  <c:v>42.440399999999997</c:v>
                </c:pt>
                <c:pt idx="3099">
                  <c:v>42.440399999999997</c:v>
                </c:pt>
                <c:pt idx="3100">
                  <c:v>42.440399999999997</c:v>
                </c:pt>
                <c:pt idx="3101">
                  <c:v>42.440399999999997</c:v>
                </c:pt>
                <c:pt idx="3102">
                  <c:v>42.440399999999997</c:v>
                </c:pt>
                <c:pt idx="3103">
                  <c:v>42.440399999999997</c:v>
                </c:pt>
                <c:pt idx="3104">
                  <c:v>42.440399999999997</c:v>
                </c:pt>
                <c:pt idx="3105">
                  <c:v>42.440399999999997</c:v>
                </c:pt>
                <c:pt idx="3106">
                  <c:v>42.440399999999997</c:v>
                </c:pt>
                <c:pt idx="3107">
                  <c:v>42.440399999999997</c:v>
                </c:pt>
                <c:pt idx="3108">
                  <c:v>42.440399999999997</c:v>
                </c:pt>
                <c:pt idx="3109">
                  <c:v>42.440399999999997</c:v>
                </c:pt>
                <c:pt idx="3110">
                  <c:v>42.440399999999997</c:v>
                </c:pt>
                <c:pt idx="3111">
                  <c:v>42.440399999999997</c:v>
                </c:pt>
                <c:pt idx="3112">
                  <c:v>42.440399999999997</c:v>
                </c:pt>
                <c:pt idx="3113">
                  <c:v>42.440399999999997</c:v>
                </c:pt>
                <c:pt idx="3114">
                  <c:v>42.440399999999997</c:v>
                </c:pt>
                <c:pt idx="3115">
                  <c:v>42.440399999999997</c:v>
                </c:pt>
                <c:pt idx="3116">
                  <c:v>42.440399999999997</c:v>
                </c:pt>
                <c:pt idx="3117">
                  <c:v>42.440399999999997</c:v>
                </c:pt>
                <c:pt idx="3118">
                  <c:v>42.440399999999997</c:v>
                </c:pt>
                <c:pt idx="3119">
                  <c:v>42.440399999999997</c:v>
                </c:pt>
                <c:pt idx="3120">
                  <c:v>42.440399999999997</c:v>
                </c:pt>
                <c:pt idx="3121">
                  <c:v>42.440399999999997</c:v>
                </c:pt>
                <c:pt idx="3122">
                  <c:v>42.440399999999997</c:v>
                </c:pt>
                <c:pt idx="3123">
                  <c:v>42.440399999999997</c:v>
                </c:pt>
                <c:pt idx="3124">
                  <c:v>42.440399999999997</c:v>
                </c:pt>
                <c:pt idx="3125">
                  <c:v>42.440399999999997</c:v>
                </c:pt>
                <c:pt idx="3126">
                  <c:v>42.440399999999997</c:v>
                </c:pt>
                <c:pt idx="3127">
                  <c:v>42.440399999999997</c:v>
                </c:pt>
                <c:pt idx="3128">
                  <c:v>42.440399999999997</c:v>
                </c:pt>
                <c:pt idx="3129">
                  <c:v>42.440399999999997</c:v>
                </c:pt>
                <c:pt idx="3130">
                  <c:v>42.440399999999997</c:v>
                </c:pt>
                <c:pt idx="3131">
                  <c:v>42.440399999999997</c:v>
                </c:pt>
                <c:pt idx="3132">
                  <c:v>42.440399999999997</c:v>
                </c:pt>
                <c:pt idx="3133">
                  <c:v>42.440399999999997</c:v>
                </c:pt>
                <c:pt idx="3134">
                  <c:v>42.440399999999997</c:v>
                </c:pt>
                <c:pt idx="3135">
                  <c:v>42.440399999999997</c:v>
                </c:pt>
                <c:pt idx="3136">
                  <c:v>42.440399999999997</c:v>
                </c:pt>
                <c:pt idx="3137">
                  <c:v>42.440399999999997</c:v>
                </c:pt>
                <c:pt idx="3138">
                  <c:v>42.440399999999997</c:v>
                </c:pt>
                <c:pt idx="3139">
                  <c:v>42.440399999999997</c:v>
                </c:pt>
                <c:pt idx="3140">
                  <c:v>42.440399999999997</c:v>
                </c:pt>
                <c:pt idx="3141">
                  <c:v>42.440399999999997</c:v>
                </c:pt>
                <c:pt idx="3142">
                  <c:v>42.440399999999997</c:v>
                </c:pt>
                <c:pt idx="3143">
                  <c:v>42.440399999999997</c:v>
                </c:pt>
                <c:pt idx="3144">
                  <c:v>42.440399999999997</c:v>
                </c:pt>
                <c:pt idx="3145">
                  <c:v>42.440399999999997</c:v>
                </c:pt>
                <c:pt idx="3146">
                  <c:v>42.440399999999997</c:v>
                </c:pt>
                <c:pt idx="3147">
                  <c:v>42.440399999999997</c:v>
                </c:pt>
                <c:pt idx="3148">
                  <c:v>42.440399999999997</c:v>
                </c:pt>
                <c:pt idx="3149">
                  <c:v>42.440399999999997</c:v>
                </c:pt>
                <c:pt idx="3150">
                  <c:v>42.440399999999997</c:v>
                </c:pt>
                <c:pt idx="3151">
                  <c:v>42.440399999999997</c:v>
                </c:pt>
                <c:pt idx="3152">
                  <c:v>42.440399999999997</c:v>
                </c:pt>
                <c:pt idx="3153">
                  <c:v>42.440399999999997</c:v>
                </c:pt>
                <c:pt idx="3154">
                  <c:v>42.440399999999997</c:v>
                </c:pt>
                <c:pt idx="3155">
                  <c:v>42.440399999999997</c:v>
                </c:pt>
                <c:pt idx="3156">
                  <c:v>42.440399999999997</c:v>
                </c:pt>
                <c:pt idx="3157">
                  <c:v>42.440399999999997</c:v>
                </c:pt>
                <c:pt idx="3158">
                  <c:v>42.440399999999997</c:v>
                </c:pt>
                <c:pt idx="3159">
                  <c:v>42.440399999999997</c:v>
                </c:pt>
                <c:pt idx="3160">
                  <c:v>42.440399999999997</c:v>
                </c:pt>
                <c:pt idx="3161">
                  <c:v>42.450499999999998</c:v>
                </c:pt>
                <c:pt idx="3162">
                  <c:v>42.450499999999998</c:v>
                </c:pt>
                <c:pt idx="3163">
                  <c:v>42.450499999999998</c:v>
                </c:pt>
                <c:pt idx="3164">
                  <c:v>42.450499999999998</c:v>
                </c:pt>
                <c:pt idx="3165">
                  <c:v>42.450499999999998</c:v>
                </c:pt>
                <c:pt idx="3166">
                  <c:v>42.450499999999998</c:v>
                </c:pt>
                <c:pt idx="3167">
                  <c:v>42.450499999999998</c:v>
                </c:pt>
                <c:pt idx="3168">
                  <c:v>42.450499999999998</c:v>
                </c:pt>
                <c:pt idx="3169">
                  <c:v>42.450499999999998</c:v>
                </c:pt>
                <c:pt idx="3170">
                  <c:v>42.450499999999998</c:v>
                </c:pt>
                <c:pt idx="3171">
                  <c:v>42.450499999999998</c:v>
                </c:pt>
                <c:pt idx="3172">
                  <c:v>42.450499999999998</c:v>
                </c:pt>
                <c:pt idx="3173">
                  <c:v>42.450499999999998</c:v>
                </c:pt>
                <c:pt idx="3174">
                  <c:v>42.450499999999998</c:v>
                </c:pt>
                <c:pt idx="3175">
                  <c:v>42.450499999999998</c:v>
                </c:pt>
                <c:pt idx="3176">
                  <c:v>42.450499999999998</c:v>
                </c:pt>
                <c:pt idx="3177">
                  <c:v>42.450499999999998</c:v>
                </c:pt>
                <c:pt idx="3178">
                  <c:v>42.450499999999998</c:v>
                </c:pt>
                <c:pt idx="3179">
                  <c:v>42.450499999999998</c:v>
                </c:pt>
                <c:pt idx="3180">
                  <c:v>42.450499999999998</c:v>
                </c:pt>
                <c:pt idx="3181">
                  <c:v>42.450499999999998</c:v>
                </c:pt>
                <c:pt idx="3182">
                  <c:v>42.450499999999998</c:v>
                </c:pt>
                <c:pt idx="3183">
                  <c:v>42.450499999999998</c:v>
                </c:pt>
                <c:pt idx="3184">
                  <c:v>42.450499999999998</c:v>
                </c:pt>
                <c:pt idx="3185">
                  <c:v>42.450499999999998</c:v>
                </c:pt>
                <c:pt idx="3186">
                  <c:v>42.450499999999998</c:v>
                </c:pt>
                <c:pt idx="3187">
                  <c:v>42.450499999999998</c:v>
                </c:pt>
                <c:pt idx="3188">
                  <c:v>42.450499999999998</c:v>
                </c:pt>
                <c:pt idx="3189">
                  <c:v>42.450499999999998</c:v>
                </c:pt>
                <c:pt idx="3190">
                  <c:v>42.450499999999998</c:v>
                </c:pt>
                <c:pt idx="3191">
                  <c:v>42.450499999999998</c:v>
                </c:pt>
                <c:pt idx="3192">
                  <c:v>42.450499999999998</c:v>
                </c:pt>
                <c:pt idx="3193">
                  <c:v>42.450499999999998</c:v>
                </c:pt>
                <c:pt idx="3194">
                  <c:v>42.450499999999998</c:v>
                </c:pt>
                <c:pt idx="3195">
                  <c:v>42.450499999999998</c:v>
                </c:pt>
                <c:pt idx="3196">
                  <c:v>42.450499999999998</c:v>
                </c:pt>
                <c:pt idx="3197">
                  <c:v>42.450499999999998</c:v>
                </c:pt>
                <c:pt idx="3198">
                  <c:v>42.450499999999998</c:v>
                </c:pt>
                <c:pt idx="3199">
                  <c:v>42.450499999999998</c:v>
                </c:pt>
                <c:pt idx="3200">
                  <c:v>42.450499999999998</c:v>
                </c:pt>
                <c:pt idx="3201">
                  <c:v>42.450499999999998</c:v>
                </c:pt>
                <c:pt idx="3202">
                  <c:v>42.450499999999998</c:v>
                </c:pt>
                <c:pt idx="3203">
                  <c:v>42.450499999999998</c:v>
                </c:pt>
                <c:pt idx="3204">
                  <c:v>42.450499999999998</c:v>
                </c:pt>
                <c:pt idx="3205">
                  <c:v>42.450499999999998</c:v>
                </c:pt>
                <c:pt idx="3206">
                  <c:v>42.450499999999998</c:v>
                </c:pt>
                <c:pt idx="3207">
                  <c:v>42.450499999999998</c:v>
                </c:pt>
                <c:pt idx="3208">
                  <c:v>42.450499999999998</c:v>
                </c:pt>
                <c:pt idx="3209">
                  <c:v>42.450499999999998</c:v>
                </c:pt>
                <c:pt idx="3210">
                  <c:v>42.450499999999998</c:v>
                </c:pt>
                <c:pt idx="3211">
                  <c:v>42.450499999999998</c:v>
                </c:pt>
                <c:pt idx="3212">
                  <c:v>42.450499999999998</c:v>
                </c:pt>
                <c:pt idx="3213">
                  <c:v>42.450499999999998</c:v>
                </c:pt>
                <c:pt idx="3214">
                  <c:v>42.450499999999998</c:v>
                </c:pt>
                <c:pt idx="3215">
                  <c:v>42.450499999999998</c:v>
                </c:pt>
                <c:pt idx="3216">
                  <c:v>42.450499999999998</c:v>
                </c:pt>
                <c:pt idx="3217">
                  <c:v>42.450499999999998</c:v>
                </c:pt>
                <c:pt idx="3218">
                  <c:v>42.450499999999998</c:v>
                </c:pt>
                <c:pt idx="3219">
                  <c:v>42.450499999999998</c:v>
                </c:pt>
                <c:pt idx="3220">
                  <c:v>42.450499999999998</c:v>
                </c:pt>
                <c:pt idx="3221">
                  <c:v>42.450499999999998</c:v>
                </c:pt>
                <c:pt idx="3222">
                  <c:v>42.450499999999998</c:v>
                </c:pt>
                <c:pt idx="3223">
                  <c:v>42.450499999999998</c:v>
                </c:pt>
                <c:pt idx="3224">
                  <c:v>42.450499999999998</c:v>
                </c:pt>
                <c:pt idx="3225">
                  <c:v>42.450499999999998</c:v>
                </c:pt>
                <c:pt idx="3226">
                  <c:v>42.450499999999998</c:v>
                </c:pt>
                <c:pt idx="3227">
                  <c:v>42.450499999999998</c:v>
                </c:pt>
                <c:pt idx="3228">
                  <c:v>42.450499999999998</c:v>
                </c:pt>
                <c:pt idx="3229">
                  <c:v>42.450499999999998</c:v>
                </c:pt>
                <c:pt idx="3230">
                  <c:v>42.450499999999998</c:v>
                </c:pt>
                <c:pt idx="3231">
                  <c:v>42.450499999999998</c:v>
                </c:pt>
                <c:pt idx="3232">
                  <c:v>42.450499999999998</c:v>
                </c:pt>
                <c:pt idx="3233">
                  <c:v>42.450499999999998</c:v>
                </c:pt>
                <c:pt idx="3234">
                  <c:v>42.450499999999998</c:v>
                </c:pt>
                <c:pt idx="3235">
                  <c:v>42.450499999999998</c:v>
                </c:pt>
                <c:pt idx="3236">
                  <c:v>42.450499999999998</c:v>
                </c:pt>
                <c:pt idx="3237">
                  <c:v>42.450499999999998</c:v>
                </c:pt>
                <c:pt idx="3238">
                  <c:v>42.450499999999998</c:v>
                </c:pt>
                <c:pt idx="3239">
                  <c:v>42.450499999999998</c:v>
                </c:pt>
                <c:pt idx="3240">
                  <c:v>42.450499999999998</c:v>
                </c:pt>
                <c:pt idx="3241">
                  <c:v>42.450499999999998</c:v>
                </c:pt>
                <c:pt idx="3242">
                  <c:v>42.450499999999998</c:v>
                </c:pt>
                <c:pt idx="3243">
                  <c:v>42.450499999999998</c:v>
                </c:pt>
                <c:pt idx="3244">
                  <c:v>42.450499999999998</c:v>
                </c:pt>
                <c:pt idx="3245">
                  <c:v>42.450499999999998</c:v>
                </c:pt>
                <c:pt idx="3246">
                  <c:v>42.450499999999998</c:v>
                </c:pt>
                <c:pt idx="3247">
                  <c:v>42.450499999999998</c:v>
                </c:pt>
                <c:pt idx="3248">
                  <c:v>42.450499999999998</c:v>
                </c:pt>
                <c:pt idx="3249">
                  <c:v>42.450499999999998</c:v>
                </c:pt>
                <c:pt idx="3250">
                  <c:v>42.450499999999998</c:v>
                </c:pt>
                <c:pt idx="3251">
                  <c:v>42.450499999999998</c:v>
                </c:pt>
                <c:pt idx="3252">
                  <c:v>42.450499999999998</c:v>
                </c:pt>
                <c:pt idx="3253">
                  <c:v>42.450499999999998</c:v>
                </c:pt>
                <c:pt idx="3254">
                  <c:v>42.450499999999998</c:v>
                </c:pt>
                <c:pt idx="3255">
                  <c:v>42.450499999999998</c:v>
                </c:pt>
                <c:pt idx="3256">
                  <c:v>42.450499999999998</c:v>
                </c:pt>
                <c:pt idx="3257">
                  <c:v>42.450499999999998</c:v>
                </c:pt>
                <c:pt idx="3258">
                  <c:v>42.450499999999998</c:v>
                </c:pt>
                <c:pt idx="3259">
                  <c:v>42.450499999999998</c:v>
                </c:pt>
                <c:pt idx="3260">
                  <c:v>42.450499999999998</c:v>
                </c:pt>
                <c:pt idx="3261">
                  <c:v>42.450499999999998</c:v>
                </c:pt>
                <c:pt idx="3262">
                  <c:v>42.450499999999998</c:v>
                </c:pt>
                <c:pt idx="3263">
                  <c:v>42.450499999999998</c:v>
                </c:pt>
                <c:pt idx="3264">
                  <c:v>42.450499999999998</c:v>
                </c:pt>
                <c:pt idx="3265">
                  <c:v>42.450499999999998</c:v>
                </c:pt>
                <c:pt idx="3266">
                  <c:v>42.450499999999998</c:v>
                </c:pt>
                <c:pt idx="3267">
                  <c:v>42.450499999999998</c:v>
                </c:pt>
                <c:pt idx="3268">
                  <c:v>42.450499999999998</c:v>
                </c:pt>
                <c:pt idx="3269">
                  <c:v>42.450499999999998</c:v>
                </c:pt>
                <c:pt idx="3270">
                  <c:v>42.450499999999998</c:v>
                </c:pt>
                <c:pt idx="3271">
                  <c:v>42.450499999999998</c:v>
                </c:pt>
                <c:pt idx="3272">
                  <c:v>42.450499999999998</c:v>
                </c:pt>
                <c:pt idx="3273">
                  <c:v>42.450499999999998</c:v>
                </c:pt>
                <c:pt idx="3274">
                  <c:v>42.450499999999998</c:v>
                </c:pt>
                <c:pt idx="3275">
                  <c:v>42.450499999999998</c:v>
                </c:pt>
                <c:pt idx="3276">
                  <c:v>42.450499999999998</c:v>
                </c:pt>
                <c:pt idx="3277">
                  <c:v>42.450499999999998</c:v>
                </c:pt>
                <c:pt idx="3278">
                  <c:v>42.450499999999998</c:v>
                </c:pt>
                <c:pt idx="3279">
                  <c:v>42.450499999999998</c:v>
                </c:pt>
                <c:pt idx="3280">
                  <c:v>42.450499999999998</c:v>
                </c:pt>
                <c:pt idx="3281">
                  <c:v>42.450499999999998</c:v>
                </c:pt>
                <c:pt idx="3282">
                  <c:v>42.450499999999998</c:v>
                </c:pt>
                <c:pt idx="3283">
                  <c:v>42.450499999999998</c:v>
                </c:pt>
                <c:pt idx="3284">
                  <c:v>42.450499999999998</c:v>
                </c:pt>
                <c:pt idx="3285">
                  <c:v>42.450499999999998</c:v>
                </c:pt>
                <c:pt idx="3286">
                  <c:v>42.450499999999998</c:v>
                </c:pt>
                <c:pt idx="3287">
                  <c:v>42.450499999999998</c:v>
                </c:pt>
                <c:pt idx="3288">
                  <c:v>42.450499999999998</c:v>
                </c:pt>
                <c:pt idx="3289">
                  <c:v>42.450499999999998</c:v>
                </c:pt>
                <c:pt idx="3290">
                  <c:v>42.450499999999998</c:v>
                </c:pt>
                <c:pt idx="3291">
                  <c:v>42.450499999999998</c:v>
                </c:pt>
                <c:pt idx="3292">
                  <c:v>42.450499999999998</c:v>
                </c:pt>
                <c:pt idx="3293">
                  <c:v>42.450499999999998</c:v>
                </c:pt>
                <c:pt idx="3294">
                  <c:v>42.450499999999998</c:v>
                </c:pt>
                <c:pt idx="3295">
                  <c:v>42.450499999999998</c:v>
                </c:pt>
                <c:pt idx="3296">
                  <c:v>42.450499999999998</c:v>
                </c:pt>
                <c:pt idx="3297">
                  <c:v>42.450499999999998</c:v>
                </c:pt>
                <c:pt idx="3298">
                  <c:v>42.450499999999998</c:v>
                </c:pt>
                <c:pt idx="3299">
                  <c:v>42.450499999999998</c:v>
                </c:pt>
                <c:pt idx="3300">
                  <c:v>42.450499999999998</c:v>
                </c:pt>
                <c:pt idx="3301">
                  <c:v>42.450499999999998</c:v>
                </c:pt>
                <c:pt idx="3302">
                  <c:v>42.450499999999998</c:v>
                </c:pt>
                <c:pt idx="3303">
                  <c:v>42.450499999999998</c:v>
                </c:pt>
                <c:pt idx="3304">
                  <c:v>42.450499999999998</c:v>
                </c:pt>
                <c:pt idx="3305">
                  <c:v>42.450499999999998</c:v>
                </c:pt>
                <c:pt idx="3306">
                  <c:v>42.450499999999998</c:v>
                </c:pt>
                <c:pt idx="3307">
                  <c:v>42.450499999999998</c:v>
                </c:pt>
                <c:pt idx="3308">
                  <c:v>42.450499999999998</c:v>
                </c:pt>
                <c:pt idx="3309">
                  <c:v>42.450499999999998</c:v>
                </c:pt>
                <c:pt idx="3310">
                  <c:v>42.450499999999998</c:v>
                </c:pt>
                <c:pt idx="3311">
                  <c:v>42.450499999999998</c:v>
                </c:pt>
                <c:pt idx="3312">
                  <c:v>42.450499999999998</c:v>
                </c:pt>
                <c:pt idx="3313">
                  <c:v>42.450499999999998</c:v>
                </c:pt>
                <c:pt idx="3314">
                  <c:v>42.450499999999998</c:v>
                </c:pt>
                <c:pt idx="3315">
                  <c:v>42.450499999999998</c:v>
                </c:pt>
                <c:pt idx="3316">
                  <c:v>42.450499999999998</c:v>
                </c:pt>
                <c:pt idx="3317">
                  <c:v>42.450499999999998</c:v>
                </c:pt>
                <c:pt idx="3318">
                  <c:v>42.450499999999998</c:v>
                </c:pt>
                <c:pt idx="3319">
                  <c:v>42.450499999999998</c:v>
                </c:pt>
                <c:pt idx="3320">
                  <c:v>42.450499999999998</c:v>
                </c:pt>
                <c:pt idx="3321">
                  <c:v>42.450499999999998</c:v>
                </c:pt>
                <c:pt idx="3322">
                  <c:v>42.450499999999998</c:v>
                </c:pt>
                <c:pt idx="3323">
                  <c:v>42.450499999999998</c:v>
                </c:pt>
                <c:pt idx="3324">
                  <c:v>42.450499999999998</c:v>
                </c:pt>
                <c:pt idx="3325">
                  <c:v>42.450499999999998</c:v>
                </c:pt>
                <c:pt idx="3326">
                  <c:v>42.450499999999998</c:v>
                </c:pt>
                <c:pt idx="3327">
                  <c:v>42.450499999999998</c:v>
                </c:pt>
                <c:pt idx="3328">
                  <c:v>42.450499999999998</c:v>
                </c:pt>
                <c:pt idx="3329">
                  <c:v>42.450499999999998</c:v>
                </c:pt>
                <c:pt idx="3330">
                  <c:v>42.450499999999998</c:v>
                </c:pt>
                <c:pt idx="3331">
                  <c:v>42.450499999999998</c:v>
                </c:pt>
                <c:pt idx="3332">
                  <c:v>42.450499999999998</c:v>
                </c:pt>
                <c:pt idx="3333">
                  <c:v>42.450499999999998</c:v>
                </c:pt>
                <c:pt idx="3334">
                  <c:v>42.450499999999998</c:v>
                </c:pt>
                <c:pt idx="3335">
                  <c:v>42.450499999999998</c:v>
                </c:pt>
                <c:pt idx="3336">
                  <c:v>42.450499999999998</c:v>
                </c:pt>
                <c:pt idx="3337">
                  <c:v>42.450499999999998</c:v>
                </c:pt>
                <c:pt idx="3338">
                  <c:v>42.450499999999998</c:v>
                </c:pt>
                <c:pt idx="3339">
                  <c:v>42.450499999999998</c:v>
                </c:pt>
                <c:pt idx="3340">
                  <c:v>42.450499999999998</c:v>
                </c:pt>
                <c:pt idx="3341">
                  <c:v>42.450499999999998</c:v>
                </c:pt>
                <c:pt idx="3342">
                  <c:v>42.450499999999998</c:v>
                </c:pt>
                <c:pt idx="3343">
                  <c:v>42.450499999999998</c:v>
                </c:pt>
                <c:pt idx="3344">
                  <c:v>42.450499999999998</c:v>
                </c:pt>
                <c:pt idx="3345">
                  <c:v>42.450499999999998</c:v>
                </c:pt>
                <c:pt idx="3346">
                  <c:v>42.450499999999998</c:v>
                </c:pt>
                <c:pt idx="3347">
                  <c:v>42.450499999999998</c:v>
                </c:pt>
                <c:pt idx="3348">
                  <c:v>42.450499999999998</c:v>
                </c:pt>
                <c:pt idx="3349">
                  <c:v>42.450499999999998</c:v>
                </c:pt>
                <c:pt idx="3350">
                  <c:v>42.450499999999998</c:v>
                </c:pt>
                <c:pt idx="3351">
                  <c:v>42.450499999999998</c:v>
                </c:pt>
                <c:pt idx="3352">
                  <c:v>42.450499999999998</c:v>
                </c:pt>
                <c:pt idx="3353">
                  <c:v>42.450499999999998</c:v>
                </c:pt>
                <c:pt idx="3354">
                  <c:v>42.450499999999998</c:v>
                </c:pt>
                <c:pt idx="3355">
                  <c:v>42.450499999999998</c:v>
                </c:pt>
                <c:pt idx="3356">
                  <c:v>42.450499999999998</c:v>
                </c:pt>
                <c:pt idx="3357">
                  <c:v>42.450499999999998</c:v>
                </c:pt>
                <c:pt idx="3358">
                  <c:v>42.450499999999998</c:v>
                </c:pt>
                <c:pt idx="3359">
                  <c:v>42.450499999999998</c:v>
                </c:pt>
                <c:pt idx="3360">
                  <c:v>42.450499999999998</c:v>
                </c:pt>
                <c:pt idx="3361">
                  <c:v>42.450499999999998</c:v>
                </c:pt>
                <c:pt idx="3362">
                  <c:v>42.450499999999998</c:v>
                </c:pt>
                <c:pt idx="3363">
                  <c:v>42.450499999999998</c:v>
                </c:pt>
                <c:pt idx="3364">
                  <c:v>42.450499999999998</c:v>
                </c:pt>
                <c:pt idx="3365">
                  <c:v>42.450499999999998</c:v>
                </c:pt>
                <c:pt idx="3366">
                  <c:v>42.450499999999998</c:v>
                </c:pt>
                <c:pt idx="3367">
                  <c:v>42.450499999999998</c:v>
                </c:pt>
                <c:pt idx="3368">
                  <c:v>42.450499999999998</c:v>
                </c:pt>
                <c:pt idx="3369">
                  <c:v>42.450499999999998</c:v>
                </c:pt>
                <c:pt idx="3370">
                  <c:v>42.450499999999998</c:v>
                </c:pt>
                <c:pt idx="3371">
                  <c:v>42.450499999999998</c:v>
                </c:pt>
                <c:pt idx="3372">
                  <c:v>42.450499999999998</c:v>
                </c:pt>
                <c:pt idx="3373">
                  <c:v>42.450499999999998</c:v>
                </c:pt>
                <c:pt idx="3374">
                  <c:v>42.450499999999998</c:v>
                </c:pt>
                <c:pt idx="3375">
                  <c:v>42.450499999999998</c:v>
                </c:pt>
                <c:pt idx="3376">
                  <c:v>42.450499999999998</c:v>
                </c:pt>
                <c:pt idx="3377">
                  <c:v>42.450499999999998</c:v>
                </c:pt>
                <c:pt idx="3378">
                  <c:v>42.450499999999998</c:v>
                </c:pt>
                <c:pt idx="3379">
                  <c:v>42.450499999999998</c:v>
                </c:pt>
                <c:pt idx="3380">
                  <c:v>42.450499999999998</c:v>
                </c:pt>
                <c:pt idx="3381">
                  <c:v>42.450499999999998</c:v>
                </c:pt>
                <c:pt idx="3382">
                  <c:v>42.450499999999998</c:v>
                </c:pt>
                <c:pt idx="3383">
                  <c:v>42.450499999999998</c:v>
                </c:pt>
                <c:pt idx="3384">
                  <c:v>42.450499999999998</c:v>
                </c:pt>
                <c:pt idx="3385">
                  <c:v>42.450499999999998</c:v>
                </c:pt>
                <c:pt idx="3386">
                  <c:v>42.450499999999998</c:v>
                </c:pt>
                <c:pt idx="3387">
                  <c:v>42.450499999999998</c:v>
                </c:pt>
                <c:pt idx="3388">
                  <c:v>42.450499999999998</c:v>
                </c:pt>
                <c:pt idx="3389">
                  <c:v>42.450499999999998</c:v>
                </c:pt>
                <c:pt idx="3390">
                  <c:v>42.450499999999998</c:v>
                </c:pt>
                <c:pt idx="3391">
                  <c:v>42.450499999999998</c:v>
                </c:pt>
                <c:pt idx="3392">
                  <c:v>42.450499999999998</c:v>
                </c:pt>
                <c:pt idx="3393">
                  <c:v>42.450499999999998</c:v>
                </c:pt>
                <c:pt idx="3394">
                  <c:v>42.450499999999998</c:v>
                </c:pt>
                <c:pt idx="3395">
                  <c:v>42.450499999999998</c:v>
                </c:pt>
                <c:pt idx="3396">
                  <c:v>42.450499999999998</c:v>
                </c:pt>
                <c:pt idx="3397">
                  <c:v>42.450499999999998</c:v>
                </c:pt>
                <c:pt idx="3398">
                  <c:v>42.450499999999998</c:v>
                </c:pt>
                <c:pt idx="3399">
                  <c:v>42.450499999999998</c:v>
                </c:pt>
                <c:pt idx="3400">
                  <c:v>42.450499999999998</c:v>
                </c:pt>
                <c:pt idx="3401">
                  <c:v>42.450499999999998</c:v>
                </c:pt>
                <c:pt idx="3402">
                  <c:v>42.450499999999998</c:v>
                </c:pt>
                <c:pt idx="3403">
                  <c:v>42.450499999999998</c:v>
                </c:pt>
                <c:pt idx="3404">
                  <c:v>42.450499999999998</c:v>
                </c:pt>
                <c:pt idx="3405">
                  <c:v>42.450499999999998</c:v>
                </c:pt>
                <c:pt idx="3406">
                  <c:v>42.450499999999998</c:v>
                </c:pt>
                <c:pt idx="3407">
                  <c:v>42.450499999999998</c:v>
                </c:pt>
                <c:pt idx="3408">
                  <c:v>42.450499999999998</c:v>
                </c:pt>
                <c:pt idx="3409">
                  <c:v>42.450499999999998</c:v>
                </c:pt>
                <c:pt idx="3410">
                  <c:v>42.450499999999998</c:v>
                </c:pt>
                <c:pt idx="3411">
                  <c:v>42.450499999999998</c:v>
                </c:pt>
                <c:pt idx="3412">
                  <c:v>42.450499999999998</c:v>
                </c:pt>
                <c:pt idx="3413">
                  <c:v>42.450499999999998</c:v>
                </c:pt>
                <c:pt idx="3414">
                  <c:v>42.450499999999998</c:v>
                </c:pt>
                <c:pt idx="3415">
                  <c:v>42.450499999999998</c:v>
                </c:pt>
                <c:pt idx="3416">
                  <c:v>42.450499999999998</c:v>
                </c:pt>
                <c:pt idx="3417">
                  <c:v>42.450499999999998</c:v>
                </c:pt>
                <c:pt idx="3418">
                  <c:v>42.450499999999998</c:v>
                </c:pt>
                <c:pt idx="3419">
                  <c:v>42.450499999999998</c:v>
                </c:pt>
                <c:pt idx="3420">
                  <c:v>42.450499999999998</c:v>
                </c:pt>
                <c:pt idx="3421">
                  <c:v>42.450499999999998</c:v>
                </c:pt>
                <c:pt idx="3422">
                  <c:v>42.450499999999998</c:v>
                </c:pt>
                <c:pt idx="3423">
                  <c:v>42.450499999999998</c:v>
                </c:pt>
                <c:pt idx="3424">
                  <c:v>42.450499999999998</c:v>
                </c:pt>
                <c:pt idx="3425">
                  <c:v>42.450499999999998</c:v>
                </c:pt>
                <c:pt idx="3426">
                  <c:v>42.450499999999998</c:v>
                </c:pt>
                <c:pt idx="3427">
                  <c:v>42.450499999999998</c:v>
                </c:pt>
                <c:pt idx="3428">
                  <c:v>42.450499999999998</c:v>
                </c:pt>
                <c:pt idx="3429">
                  <c:v>42.450499999999998</c:v>
                </c:pt>
                <c:pt idx="3430">
                  <c:v>42.450499999999998</c:v>
                </c:pt>
                <c:pt idx="3431">
                  <c:v>42.450499999999998</c:v>
                </c:pt>
                <c:pt idx="3432">
                  <c:v>42.450499999999998</c:v>
                </c:pt>
                <c:pt idx="3433">
                  <c:v>42.450499999999998</c:v>
                </c:pt>
                <c:pt idx="3434">
                  <c:v>42.450499999999998</c:v>
                </c:pt>
                <c:pt idx="3435">
                  <c:v>42.450499999999998</c:v>
                </c:pt>
                <c:pt idx="3436">
                  <c:v>42.450499999999998</c:v>
                </c:pt>
                <c:pt idx="3437">
                  <c:v>42.450499999999998</c:v>
                </c:pt>
                <c:pt idx="3438">
                  <c:v>42.450499999999998</c:v>
                </c:pt>
                <c:pt idx="3439">
                  <c:v>42.450499999999998</c:v>
                </c:pt>
                <c:pt idx="3440">
                  <c:v>42.450499999999998</c:v>
                </c:pt>
                <c:pt idx="3441">
                  <c:v>42.450499999999998</c:v>
                </c:pt>
                <c:pt idx="3442">
                  <c:v>42.450499999999998</c:v>
                </c:pt>
                <c:pt idx="3443">
                  <c:v>42.450499999999998</c:v>
                </c:pt>
                <c:pt idx="3444">
                  <c:v>42.450499999999998</c:v>
                </c:pt>
                <c:pt idx="3445">
                  <c:v>42.450499999999998</c:v>
                </c:pt>
                <c:pt idx="3446">
                  <c:v>42.450499999999998</c:v>
                </c:pt>
                <c:pt idx="3447">
                  <c:v>42.450499999999998</c:v>
                </c:pt>
                <c:pt idx="3448">
                  <c:v>42.450499999999998</c:v>
                </c:pt>
                <c:pt idx="3449">
                  <c:v>42.450499999999998</c:v>
                </c:pt>
                <c:pt idx="3450">
                  <c:v>42.450499999999998</c:v>
                </c:pt>
                <c:pt idx="3451">
                  <c:v>42.450499999999998</c:v>
                </c:pt>
                <c:pt idx="3452">
                  <c:v>42.450499999999998</c:v>
                </c:pt>
                <c:pt idx="3453">
                  <c:v>42.450499999999998</c:v>
                </c:pt>
                <c:pt idx="3454">
                  <c:v>42.450499999999998</c:v>
                </c:pt>
                <c:pt idx="3455">
                  <c:v>42.450499999999998</c:v>
                </c:pt>
                <c:pt idx="3456">
                  <c:v>42.450499999999998</c:v>
                </c:pt>
                <c:pt idx="3457">
                  <c:v>42.450499999999998</c:v>
                </c:pt>
                <c:pt idx="3458">
                  <c:v>42.450499999999998</c:v>
                </c:pt>
                <c:pt idx="3459">
                  <c:v>42.450499999999998</c:v>
                </c:pt>
                <c:pt idx="3460">
                  <c:v>42.450499999999998</c:v>
                </c:pt>
                <c:pt idx="3461">
                  <c:v>42.450499999999998</c:v>
                </c:pt>
                <c:pt idx="3462">
                  <c:v>42.450499999999998</c:v>
                </c:pt>
                <c:pt idx="3463">
                  <c:v>42.450499999999998</c:v>
                </c:pt>
                <c:pt idx="3464">
                  <c:v>42.450499999999998</c:v>
                </c:pt>
                <c:pt idx="3465">
                  <c:v>42.450499999999998</c:v>
                </c:pt>
                <c:pt idx="3466">
                  <c:v>42.450499999999998</c:v>
                </c:pt>
                <c:pt idx="3467">
                  <c:v>42.450499999999998</c:v>
                </c:pt>
                <c:pt idx="3468">
                  <c:v>42.450499999999998</c:v>
                </c:pt>
                <c:pt idx="3469">
                  <c:v>42.450499999999998</c:v>
                </c:pt>
                <c:pt idx="3470">
                  <c:v>42.450499999999998</c:v>
                </c:pt>
                <c:pt idx="3471">
                  <c:v>42.450499999999998</c:v>
                </c:pt>
                <c:pt idx="3472">
                  <c:v>42.450499999999998</c:v>
                </c:pt>
                <c:pt idx="3473">
                  <c:v>42.450499999999998</c:v>
                </c:pt>
                <c:pt idx="3474">
                  <c:v>42.450499999999998</c:v>
                </c:pt>
                <c:pt idx="3475">
                  <c:v>42.450499999999998</c:v>
                </c:pt>
                <c:pt idx="3476">
                  <c:v>42.450499999999998</c:v>
                </c:pt>
                <c:pt idx="3477">
                  <c:v>42.450499999999998</c:v>
                </c:pt>
                <c:pt idx="3478">
                  <c:v>42.450499999999998</c:v>
                </c:pt>
                <c:pt idx="3479">
                  <c:v>42.450499999999998</c:v>
                </c:pt>
                <c:pt idx="3480">
                  <c:v>42.450499999999998</c:v>
                </c:pt>
                <c:pt idx="3481">
                  <c:v>42.450499999999998</c:v>
                </c:pt>
                <c:pt idx="3482">
                  <c:v>42.450499999999998</c:v>
                </c:pt>
                <c:pt idx="3483">
                  <c:v>42.450499999999998</c:v>
                </c:pt>
                <c:pt idx="3484">
                  <c:v>42.450499999999998</c:v>
                </c:pt>
                <c:pt idx="3485">
                  <c:v>42.450499999999998</c:v>
                </c:pt>
                <c:pt idx="3486">
                  <c:v>42.450499999999998</c:v>
                </c:pt>
                <c:pt idx="3487">
                  <c:v>42.450499999999998</c:v>
                </c:pt>
                <c:pt idx="3488">
                  <c:v>42.450499999999998</c:v>
                </c:pt>
                <c:pt idx="3489">
                  <c:v>42.450499999999998</c:v>
                </c:pt>
                <c:pt idx="3490">
                  <c:v>42.450499999999998</c:v>
                </c:pt>
                <c:pt idx="3491">
                  <c:v>42.450499999999998</c:v>
                </c:pt>
                <c:pt idx="3492">
                  <c:v>42.450499999999998</c:v>
                </c:pt>
                <c:pt idx="3493">
                  <c:v>42.450499999999998</c:v>
                </c:pt>
                <c:pt idx="3494">
                  <c:v>42.450499999999998</c:v>
                </c:pt>
                <c:pt idx="3495">
                  <c:v>42.450499999999998</c:v>
                </c:pt>
                <c:pt idx="3496">
                  <c:v>42.450499999999998</c:v>
                </c:pt>
                <c:pt idx="3497">
                  <c:v>42.450499999999998</c:v>
                </c:pt>
                <c:pt idx="3498">
                  <c:v>42.450499999999998</c:v>
                </c:pt>
                <c:pt idx="3499">
                  <c:v>42.450499999999998</c:v>
                </c:pt>
                <c:pt idx="3500">
                  <c:v>42.450499999999998</c:v>
                </c:pt>
                <c:pt idx="3501">
                  <c:v>42.450499999999998</c:v>
                </c:pt>
                <c:pt idx="3502">
                  <c:v>42.450499999999998</c:v>
                </c:pt>
                <c:pt idx="3503">
                  <c:v>42.450499999999998</c:v>
                </c:pt>
                <c:pt idx="3504">
                  <c:v>42.450499999999998</c:v>
                </c:pt>
                <c:pt idx="3505">
                  <c:v>42.450499999999998</c:v>
                </c:pt>
                <c:pt idx="3506">
                  <c:v>42.450499999999998</c:v>
                </c:pt>
                <c:pt idx="3507">
                  <c:v>42.450499999999998</c:v>
                </c:pt>
                <c:pt idx="3508">
                  <c:v>42.450499999999998</c:v>
                </c:pt>
                <c:pt idx="3509">
                  <c:v>42.450499999999998</c:v>
                </c:pt>
                <c:pt idx="3510">
                  <c:v>42.450499999999998</c:v>
                </c:pt>
                <c:pt idx="3511">
                  <c:v>42.450499999999998</c:v>
                </c:pt>
                <c:pt idx="3512">
                  <c:v>42.450499999999998</c:v>
                </c:pt>
                <c:pt idx="3513">
                  <c:v>42.450499999999998</c:v>
                </c:pt>
                <c:pt idx="3514">
                  <c:v>42.450499999999998</c:v>
                </c:pt>
                <c:pt idx="3515">
                  <c:v>42.450499999999998</c:v>
                </c:pt>
                <c:pt idx="3516">
                  <c:v>42.450499999999998</c:v>
                </c:pt>
                <c:pt idx="3517">
                  <c:v>42.450499999999998</c:v>
                </c:pt>
                <c:pt idx="3518">
                  <c:v>42.450499999999998</c:v>
                </c:pt>
                <c:pt idx="3519">
                  <c:v>42.450499999999998</c:v>
                </c:pt>
                <c:pt idx="3520">
                  <c:v>42.450499999999998</c:v>
                </c:pt>
                <c:pt idx="3521">
                  <c:v>42.450499999999998</c:v>
                </c:pt>
                <c:pt idx="3522">
                  <c:v>42.450499999999998</c:v>
                </c:pt>
                <c:pt idx="3523">
                  <c:v>42.450499999999998</c:v>
                </c:pt>
                <c:pt idx="3524">
                  <c:v>42.450499999999998</c:v>
                </c:pt>
                <c:pt idx="3525">
                  <c:v>42.450499999999998</c:v>
                </c:pt>
                <c:pt idx="3526">
                  <c:v>42.450499999999998</c:v>
                </c:pt>
                <c:pt idx="3527">
                  <c:v>42.450499999999998</c:v>
                </c:pt>
                <c:pt idx="3528">
                  <c:v>42.450499999999998</c:v>
                </c:pt>
                <c:pt idx="3529">
                  <c:v>42.450499999999998</c:v>
                </c:pt>
                <c:pt idx="3530">
                  <c:v>42.450499999999998</c:v>
                </c:pt>
                <c:pt idx="3531">
                  <c:v>42.450499999999998</c:v>
                </c:pt>
                <c:pt idx="3532">
                  <c:v>42.450499999999998</c:v>
                </c:pt>
                <c:pt idx="3533">
                  <c:v>42.450499999999998</c:v>
                </c:pt>
                <c:pt idx="3534">
                  <c:v>42.450499999999998</c:v>
                </c:pt>
                <c:pt idx="3535">
                  <c:v>42.450499999999998</c:v>
                </c:pt>
                <c:pt idx="3536">
                  <c:v>42.450499999999998</c:v>
                </c:pt>
                <c:pt idx="3537">
                  <c:v>42.450499999999998</c:v>
                </c:pt>
                <c:pt idx="3538">
                  <c:v>42.450499999999998</c:v>
                </c:pt>
                <c:pt idx="3539">
                  <c:v>42.450499999999998</c:v>
                </c:pt>
                <c:pt idx="3540">
                  <c:v>42.450499999999998</c:v>
                </c:pt>
                <c:pt idx="3541">
                  <c:v>42.450499999999998</c:v>
                </c:pt>
                <c:pt idx="3542">
                  <c:v>42.450499999999998</c:v>
                </c:pt>
                <c:pt idx="3543">
                  <c:v>42.450499999999998</c:v>
                </c:pt>
                <c:pt idx="3544">
                  <c:v>42.450499999999998</c:v>
                </c:pt>
                <c:pt idx="3545">
                  <c:v>42.450499999999998</c:v>
                </c:pt>
                <c:pt idx="3546">
                  <c:v>42.450499999999998</c:v>
                </c:pt>
                <c:pt idx="3547">
                  <c:v>42.450499999999998</c:v>
                </c:pt>
                <c:pt idx="3548">
                  <c:v>42.450499999999998</c:v>
                </c:pt>
                <c:pt idx="3549">
                  <c:v>42.450499999999998</c:v>
                </c:pt>
                <c:pt idx="3550">
                  <c:v>42.450499999999998</c:v>
                </c:pt>
                <c:pt idx="3551">
                  <c:v>42.450499999999998</c:v>
                </c:pt>
                <c:pt idx="3552">
                  <c:v>42.450499999999998</c:v>
                </c:pt>
                <c:pt idx="3553">
                  <c:v>42.450499999999998</c:v>
                </c:pt>
                <c:pt idx="3554">
                  <c:v>42.450499999999998</c:v>
                </c:pt>
                <c:pt idx="3555">
                  <c:v>42.450499999999998</c:v>
                </c:pt>
                <c:pt idx="3556">
                  <c:v>42.450499999999998</c:v>
                </c:pt>
                <c:pt idx="3557">
                  <c:v>42.450499999999998</c:v>
                </c:pt>
                <c:pt idx="3558">
                  <c:v>42.450499999999998</c:v>
                </c:pt>
                <c:pt idx="3559">
                  <c:v>42.450499999999998</c:v>
                </c:pt>
                <c:pt idx="3560">
                  <c:v>42.450499999999998</c:v>
                </c:pt>
                <c:pt idx="3561">
                  <c:v>42.450499999999998</c:v>
                </c:pt>
                <c:pt idx="3562">
                  <c:v>42.450499999999998</c:v>
                </c:pt>
                <c:pt idx="3563">
                  <c:v>42.450499999999998</c:v>
                </c:pt>
                <c:pt idx="3564">
                  <c:v>42.450499999999998</c:v>
                </c:pt>
                <c:pt idx="3565">
                  <c:v>42.450499999999998</c:v>
                </c:pt>
                <c:pt idx="3566">
                  <c:v>42.450499999999998</c:v>
                </c:pt>
                <c:pt idx="3567">
                  <c:v>42.450499999999998</c:v>
                </c:pt>
                <c:pt idx="3568">
                  <c:v>42.450499999999998</c:v>
                </c:pt>
                <c:pt idx="3569">
                  <c:v>42.450499999999998</c:v>
                </c:pt>
                <c:pt idx="3570">
                  <c:v>42.450499999999998</c:v>
                </c:pt>
                <c:pt idx="3571">
                  <c:v>42.450499999999998</c:v>
                </c:pt>
                <c:pt idx="3572">
                  <c:v>42.450499999999998</c:v>
                </c:pt>
                <c:pt idx="3573">
                  <c:v>42.450499999999998</c:v>
                </c:pt>
                <c:pt idx="3574">
                  <c:v>42.450499999999998</c:v>
                </c:pt>
                <c:pt idx="3575">
                  <c:v>42.450499999999998</c:v>
                </c:pt>
                <c:pt idx="3576">
                  <c:v>42.450499999999998</c:v>
                </c:pt>
                <c:pt idx="3577">
                  <c:v>42.450499999999998</c:v>
                </c:pt>
                <c:pt idx="3578">
                  <c:v>42.450499999999998</c:v>
                </c:pt>
                <c:pt idx="3579">
                  <c:v>42.450499999999998</c:v>
                </c:pt>
                <c:pt idx="3580">
                  <c:v>42.450499999999998</c:v>
                </c:pt>
                <c:pt idx="3581">
                  <c:v>42.450499999999998</c:v>
                </c:pt>
                <c:pt idx="3582">
                  <c:v>42.450499999999998</c:v>
                </c:pt>
                <c:pt idx="3583">
                  <c:v>42.450499999999998</c:v>
                </c:pt>
                <c:pt idx="3584">
                  <c:v>42.450499999999998</c:v>
                </c:pt>
                <c:pt idx="3585">
                  <c:v>42.450499999999998</c:v>
                </c:pt>
                <c:pt idx="3586">
                  <c:v>42.450499999999998</c:v>
                </c:pt>
                <c:pt idx="3587">
                  <c:v>42.450499999999998</c:v>
                </c:pt>
                <c:pt idx="3588">
                  <c:v>42.450499999999998</c:v>
                </c:pt>
                <c:pt idx="3589">
                  <c:v>42.450499999999998</c:v>
                </c:pt>
                <c:pt idx="3590">
                  <c:v>42.450499999999998</c:v>
                </c:pt>
                <c:pt idx="3591">
                  <c:v>42.450499999999998</c:v>
                </c:pt>
                <c:pt idx="3592">
                  <c:v>42.450499999999998</c:v>
                </c:pt>
                <c:pt idx="3593">
                  <c:v>42.450499999999998</c:v>
                </c:pt>
                <c:pt idx="3594">
                  <c:v>42.450499999999998</c:v>
                </c:pt>
                <c:pt idx="3595">
                  <c:v>42.450499999999998</c:v>
                </c:pt>
                <c:pt idx="3596">
                  <c:v>42.450499999999998</c:v>
                </c:pt>
                <c:pt idx="3597">
                  <c:v>42.450499999999998</c:v>
                </c:pt>
                <c:pt idx="3598">
                  <c:v>42.450499999999998</c:v>
                </c:pt>
                <c:pt idx="3599">
                  <c:v>42.450499999999998</c:v>
                </c:pt>
                <c:pt idx="3600">
                  <c:v>42.450499999999998</c:v>
                </c:pt>
                <c:pt idx="3601">
                  <c:v>42.450499999999998</c:v>
                </c:pt>
                <c:pt idx="3602">
                  <c:v>42.450499999999998</c:v>
                </c:pt>
                <c:pt idx="3603">
                  <c:v>42.450499999999998</c:v>
                </c:pt>
                <c:pt idx="3604">
                  <c:v>42.450499999999998</c:v>
                </c:pt>
                <c:pt idx="3605">
                  <c:v>42.450499999999998</c:v>
                </c:pt>
                <c:pt idx="3606">
                  <c:v>42.450499999999998</c:v>
                </c:pt>
                <c:pt idx="3607">
                  <c:v>42.450499999999998</c:v>
                </c:pt>
                <c:pt idx="3608">
                  <c:v>42.450499999999998</c:v>
                </c:pt>
                <c:pt idx="3609">
                  <c:v>42.450499999999998</c:v>
                </c:pt>
                <c:pt idx="3610">
                  <c:v>42.450499999999998</c:v>
                </c:pt>
                <c:pt idx="3611">
                  <c:v>42.450499999999998</c:v>
                </c:pt>
                <c:pt idx="3612">
                  <c:v>42.450499999999998</c:v>
                </c:pt>
                <c:pt idx="3613">
                  <c:v>42.450499999999998</c:v>
                </c:pt>
                <c:pt idx="3614">
                  <c:v>42.450499999999998</c:v>
                </c:pt>
                <c:pt idx="3615">
                  <c:v>42.450499999999998</c:v>
                </c:pt>
                <c:pt idx="3616">
                  <c:v>42.450499999999998</c:v>
                </c:pt>
                <c:pt idx="3617">
                  <c:v>42.450499999999998</c:v>
                </c:pt>
                <c:pt idx="3618">
                  <c:v>42.450499999999998</c:v>
                </c:pt>
                <c:pt idx="3619">
                  <c:v>42.450499999999998</c:v>
                </c:pt>
                <c:pt idx="3620">
                  <c:v>42.450499999999998</c:v>
                </c:pt>
                <c:pt idx="3621">
                  <c:v>42.450499999999998</c:v>
                </c:pt>
                <c:pt idx="3622">
                  <c:v>42.450499999999998</c:v>
                </c:pt>
                <c:pt idx="3623">
                  <c:v>42.450499999999998</c:v>
                </c:pt>
                <c:pt idx="3624">
                  <c:v>42.450499999999998</c:v>
                </c:pt>
                <c:pt idx="3625">
                  <c:v>42.450499999999998</c:v>
                </c:pt>
                <c:pt idx="3626">
                  <c:v>42.450499999999998</c:v>
                </c:pt>
                <c:pt idx="3627">
                  <c:v>42.450499999999998</c:v>
                </c:pt>
                <c:pt idx="3628">
                  <c:v>42.450499999999998</c:v>
                </c:pt>
                <c:pt idx="3629">
                  <c:v>42.450499999999998</c:v>
                </c:pt>
                <c:pt idx="3630">
                  <c:v>42.450499999999998</c:v>
                </c:pt>
                <c:pt idx="3631">
                  <c:v>42.450499999999998</c:v>
                </c:pt>
                <c:pt idx="3632">
                  <c:v>42.450499999999998</c:v>
                </c:pt>
                <c:pt idx="3633">
                  <c:v>42.450499999999998</c:v>
                </c:pt>
                <c:pt idx="3634">
                  <c:v>42.450499999999998</c:v>
                </c:pt>
                <c:pt idx="3635">
                  <c:v>42.450499999999998</c:v>
                </c:pt>
                <c:pt idx="3636">
                  <c:v>42.450499999999998</c:v>
                </c:pt>
                <c:pt idx="3637">
                  <c:v>42.450499999999998</c:v>
                </c:pt>
                <c:pt idx="3638">
                  <c:v>42.450499999999998</c:v>
                </c:pt>
                <c:pt idx="3639">
                  <c:v>42.450499999999998</c:v>
                </c:pt>
                <c:pt idx="3640">
                  <c:v>42.450499999999998</c:v>
                </c:pt>
                <c:pt idx="3641">
                  <c:v>42.450499999999998</c:v>
                </c:pt>
                <c:pt idx="3642">
                  <c:v>42.450499999999998</c:v>
                </c:pt>
                <c:pt idx="3643">
                  <c:v>42.450499999999998</c:v>
                </c:pt>
                <c:pt idx="3644">
                  <c:v>42.450499999999998</c:v>
                </c:pt>
                <c:pt idx="3645">
                  <c:v>42.450499999999998</c:v>
                </c:pt>
                <c:pt idx="3646">
                  <c:v>42.450499999999998</c:v>
                </c:pt>
                <c:pt idx="3647">
                  <c:v>42.450499999999998</c:v>
                </c:pt>
                <c:pt idx="3648">
                  <c:v>42.450499999999998</c:v>
                </c:pt>
                <c:pt idx="3649">
                  <c:v>42.450499999999998</c:v>
                </c:pt>
                <c:pt idx="3650">
                  <c:v>42.450499999999998</c:v>
                </c:pt>
                <c:pt idx="3651">
                  <c:v>42.450499999999998</c:v>
                </c:pt>
                <c:pt idx="3652">
                  <c:v>42.450499999999998</c:v>
                </c:pt>
                <c:pt idx="3653">
                  <c:v>42.450499999999998</c:v>
                </c:pt>
                <c:pt idx="3654">
                  <c:v>42.450499999999998</c:v>
                </c:pt>
                <c:pt idx="3655">
                  <c:v>42.450499999999998</c:v>
                </c:pt>
                <c:pt idx="3656">
                  <c:v>42.450499999999998</c:v>
                </c:pt>
                <c:pt idx="3657">
                  <c:v>42.450499999999998</c:v>
                </c:pt>
                <c:pt idx="3658">
                  <c:v>42.450499999999998</c:v>
                </c:pt>
                <c:pt idx="3659">
                  <c:v>42.450499999999998</c:v>
                </c:pt>
                <c:pt idx="3660">
                  <c:v>42.450499999999998</c:v>
                </c:pt>
                <c:pt idx="3661">
                  <c:v>42.450499999999998</c:v>
                </c:pt>
                <c:pt idx="3662">
                  <c:v>42.450499999999998</c:v>
                </c:pt>
                <c:pt idx="3663">
                  <c:v>42.450499999999998</c:v>
                </c:pt>
                <c:pt idx="3664">
                  <c:v>42.450499999999998</c:v>
                </c:pt>
                <c:pt idx="3665">
                  <c:v>42.450499999999998</c:v>
                </c:pt>
                <c:pt idx="3666">
                  <c:v>42.450499999999998</c:v>
                </c:pt>
                <c:pt idx="3667">
                  <c:v>42.450499999999998</c:v>
                </c:pt>
                <c:pt idx="3668">
                  <c:v>42.450499999999998</c:v>
                </c:pt>
                <c:pt idx="3669">
                  <c:v>42.450499999999998</c:v>
                </c:pt>
                <c:pt idx="3670">
                  <c:v>42.450499999999998</c:v>
                </c:pt>
                <c:pt idx="3671">
                  <c:v>42.450499999999998</c:v>
                </c:pt>
                <c:pt idx="3672">
                  <c:v>42.450499999999998</c:v>
                </c:pt>
                <c:pt idx="3673">
                  <c:v>42.450499999999998</c:v>
                </c:pt>
                <c:pt idx="3674">
                  <c:v>42.450499999999998</c:v>
                </c:pt>
                <c:pt idx="3675">
                  <c:v>42.450499999999998</c:v>
                </c:pt>
                <c:pt idx="3676">
                  <c:v>42.450499999999998</c:v>
                </c:pt>
                <c:pt idx="3677">
                  <c:v>42.450499999999998</c:v>
                </c:pt>
                <c:pt idx="3678">
                  <c:v>42.450499999999998</c:v>
                </c:pt>
                <c:pt idx="3679">
                  <c:v>42.450499999999998</c:v>
                </c:pt>
                <c:pt idx="3680">
                  <c:v>42.450499999999998</c:v>
                </c:pt>
                <c:pt idx="3681">
                  <c:v>42.450499999999998</c:v>
                </c:pt>
                <c:pt idx="3682">
                  <c:v>42.450499999999998</c:v>
                </c:pt>
                <c:pt idx="3683">
                  <c:v>42.450499999999998</c:v>
                </c:pt>
                <c:pt idx="3684">
                  <c:v>42.450499999999998</c:v>
                </c:pt>
                <c:pt idx="3685">
                  <c:v>42.450499999999998</c:v>
                </c:pt>
                <c:pt idx="3686">
                  <c:v>42.450499999999998</c:v>
                </c:pt>
                <c:pt idx="3687">
                  <c:v>42.450499999999998</c:v>
                </c:pt>
                <c:pt idx="3688">
                  <c:v>42.450499999999998</c:v>
                </c:pt>
                <c:pt idx="3689">
                  <c:v>42.450499999999998</c:v>
                </c:pt>
                <c:pt idx="3690">
                  <c:v>42.450499999999998</c:v>
                </c:pt>
                <c:pt idx="3691">
                  <c:v>42.450499999999998</c:v>
                </c:pt>
                <c:pt idx="3692">
                  <c:v>42.450499999999998</c:v>
                </c:pt>
                <c:pt idx="3693">
                  <c:v>42.450499999999998</c:v>
                </c:pt>
                <c:pt idx="3694">
                  <c:v>42.450499999999998</c:v>
                </c:pt>
                <c:pt idx="3695">
                  <c:v>42.450499999999998</c:v>
                </c:pt>
                <c:pt idx="3696">
                  <c:v>42.450499999999998</c:v>
                </c:pt>
                <c:pt idx="3697">
                  <c:v>42.450499999999998</c:v>
                </c:pt>
                <c:pt idx="3698">
                  <c:v>42.450499999999998</c:v>
                </c:pt>
                <c:pt idx="3699">
                  <c:v>42.450499999999998</c:v>
                </c:pt>
                <c:pt idx="3700">
                  <c:v>42.450499999999998</c:v>
                </c:pt>
                <c:pt idx="3701">
                  <c:v>42.450499999999998</c:v>
                </c:pt>
                <c:pt idx="3702">
                  <c:v>42.450499999999998</c:v>
                </c:pt>
                <c:pt idx="3703">
                  <c:v>42.450499999999998</c:v>
                </c:pt>
                <c:pt idx="3704">
                  <c:v>42.450499999999998</c:v>
                </c:pt>
                <c:pt idx="3705">
                  <c:v>42.450499999999998</c:v>
                </c:pt>
                <c:pt idx="3706">
                  <c:v>42.450499999999998</c:v>
                </c:pt>
                <c:pt idx="3707">
                  <c:v>42.450499999999998</c:v>
                </c:pt>
                <c:pt idx="3708">
                  <c:v>42.450499999999998</c:v>
                </c:pt>
                <c:pt idx="3709">
                  <c:v>42.450499999999998</c:v>
                </c:pt>
                <c:pt idx="3710">
                  <c:v>42.450499999999998</c:v>
                </c:pt>
                <c:pt idx="3711">
                  <c:v>42.450499999999998</c:v>
                </c:pt>
                <c:pt idx="3712">
                  <c:v>42.450499999999998</c:v>
                </c:pt>
                <c:pt idx="3713">
                  <c:v>42.450499999999998</c:v>
                </c:pt>
                <c:pt idx="3714">
                  <c:v>42.450499999999998</c:v>
                </c:pt>
                <c:pt idx="3715">
                  <c:v>42.450499999999998</c:v>
                </c:pt>
                <c:pt idx="3716">
                  <c:v>42.450499999999998</c:v>
                </c:pt>
                <c:pt idx="3717">
                  <c:v>42.450499999999998</c:v>
                </c:pt>
                <c:pt idx="3718">
                  <c:v>42.450499999999998</c:v>
                </c:pt>
                <c:pt idx="3719">
                  <c:v>42.450499999999998</c:v>
                </c:pt>
                <c:pt idx="3720">
                  <c:v>42.450499999999998</c:v>
                </c:pt>
                <c:pt idx="3721">
                  <c:v>42.450499999999998</c:v>
                </c:pt>
                <c:pt idx="3722">
                  <c:v>42.450499999999998</c:v>
                </c:pt>
                <c:pt idx="3723">
                  <c:v>42.450499999999998</c:v>
                </c:pt>
                <c:pt idx="3724">
                  <c:v>42.450499999999998</c:v>
                </c:pt>
                <c:pt idx="3725">
                  <c:v>42.450499999999998</c:v>
                </c:pt>
                <c:pt idx="3726">
                  <c:v>42.450499999999998</c:v>
                </c:pt>
                <c:pt idx="3727">
                  <c:v>42.450499999999998</c:v>
                </c:pt>
                <c:pt idx="3728">
                  <c:v>42.450499999999998</c:v>
                </c:pt>
                <c:pt idx="3729">
                  <c:v>42.450499999999998</c:v>
                </c:pt>
                <c:pt idx="3730">
                  <c:v>42.450499999999998</c:v>
                </c:pt>
                <c:pt idx="3731">
                  <c:v>42.450499999999998</c:v>
                </c:pt>
                <c:pt idx="3732">
                  <c:v>42.450499999999998</c:v>
                </c:pt>
                <c:pt idx="3733">
                  <c:v>42.450499999999998</c:v>
                </c:pt>
                <c:pt idx="3734">
                  <c:v>42.450499999999998</c:v>
                </c:pt>
                <c:pt idx="3735">
                  <c:v>42.450499999999998</c:v>
                </c:pt>
                <c:pt idx="3736">
                  <c:v>42.450499999999998</c:v>
                </c:pt>
                <c:pt idx="3737">
                  <c:v>42.450499999999998</c:v>
                </c:pt>
                <c:pt idx="3738">
                  <c:v>42.450499999999998</c:v>
                </c:pt>
                <c:pt idx="3739">
                  <c:v>42.450499999999998</c:v>
                </c:pt>
                <c:pt idx="3740">
                  <c:v>42.450499999999998</c:v>
                </c:pt>
                <c:pt idx="3741">
                  <c:v>42.450499999999998</c:v>
                </c:pt>
                <c:pt idx="3742">
                  <c:v>42.450499999999998</c:v>
                </c:pt>
                <c:pt idx="3743">
                  <c:v>42.450499999999998</c:v>
                </c:pt>
                <c:pt idx="3744">
                  <c:v>42.450499999999998</c:v>
                </c:pt>
                <c:pt idx="3745">
                  <c:v>42.450499999999998</c:v>
                </c:pt>
                <c:pt idx="3746">
                  <c:v>42.450499999999998</c:v>
                </c:pt>
                <c:pt idx="3747">
                  <c:v>42.450499999999998</c:v>
                </c:pt>
                <c:pt idx="3748">
                  <c:v>42.450499999999998</c:v>
                </c:pt>
                <c:pt idx="3749">
                  <c:v>42.450499999999998</c:v>
                </c:pt>
                <c:pt idx="3750">
                  <c:v>42.450499999999998</c:v>
                </c:pt>
                <c:pt idx="3751">
                  <c:v>42.450499999999998</c:v>
                </c:pt>
                <c:pt idx="3752">
                  <c:v>42.450499999999998</c:v>
                </c:pt>
                <c:pt idx="3753">
                  <c:v>42.450499999999998</c:v>
                </c:pt>
                <c:pt idx="3754">
                  <c:v>42.450499999999998</c:v>
                </c:pt>
                <c:pt idx="3755">
                  <c:v>42.450499999999998</c:v>
                </c:pt>
                <c:pt idx="3756">
                  <c:v>42.450499999999998</c:v>
                </c:pt>
                <c:pt idx="3757">
                  <c:v>42.450499999999998</c:v>
                </c:pt>
                <c:pt idx="3758">
                  <c:v>42.450499999999998</c:v>
                </c:pt>
                <c:pt idx="3759">
                  <c:v>42.450499999999998</c:v>
                </c:pt>
                <c:pt idx="3760">
                  <c:v>42.450499999999998</c:v>
                </c:pt>
                <c:pt idx="3761">
                  <c:v>42.450499999999998</c:v>
                </c:pt>
                <c:pt idx="3762">
                  <c:v>42.450499999999998</c:v>
                </c:pt>
                <c:pt idx="3763">
                  <c:v>42.450499999999998</c:v>
                </c:pt>
                <c:pt idx="3764">
                  <c:v>42.450499999999998</c:v>
                </c:pt>
                <c:pt idx="3765">
                  <c:v>42.450499999999998</c:v>
                </c:pt>
                <c:pt idx="3766">
                  <c:v>42.450499999999998</c:v>
                </c:pt>
                <c:pt idx="3767">
                  <c:v>42.450499999999998</c:v>
                </c:pt>
                <c:pt idx="3768">
                  <c:v>42.450499999999998</c:v>
                </c:pt>
                <c:pt idx="3769">
                  <c:v>42.450499999999998</c:v>
                </c:pt>
                <c:pt idx="3770">
                  <c:v>42.450499999999998</c:v>
                </c:pt>
                <c:pt idx="3771">
                  <c:v>42.450499999999998</c:v>
                </c:pt>
                <c:pt idx="3772">
                  <c:v>42.450499999999998</c:v>
                </c:pt>
                <c:pt idx="3773">
                  <c:v>42.450499999999998</c:v>
                </c:pt>
                <c:pt idx="3774">
                  <c:v>42.450499999999998</c:v>
                </c:pt>
                <c:pt idx="3775">
                  <c:v>42.450499999999998</c:v>
                </c:pt>
                <c:pt idx="3776">
                  <c:v>42.450499999999998</c:v>
                </c:pt>
                <c:pt idx="3777">
                  <c:v>42.450499999999998</c:v>
                </c:pt>
                <c:pt idx="3778">
                  <c:v>42.450499999999998</c:v>
                </c:pt>
                <c:pt idx="3779">
                  <c:v>42.460900000000002</c:v>
                </c:pt>
                <c:pt idx="3780">
                  <c:v>42.460900000000002</c:v>
                </c:pt>
                <c:pt idx="3781">
                  <c:v>42.460900000000002</c:v>
                </c:pt>
                <c:pt idx="3782">
                  <c:v>42.460900000000002</c:v>
                </c:pt>
                <c:pt idx="3783">
                  <c:v>42.460900000000002</c:v>
                </c:pt>
                <c:pt idx="3784">
                  <c:v>42.460900000000002</c:v>
                </c:pt>
                <c:pt idx="3785">
                  <c:v>42.460900000000002</c:v>
                </c:pt>
                <c:pt idx="3786">
                  <c:v>42.460900000000002</c:v>
                </c:pt>
                <c:pt idx="3787">
                  <c:v>42.460900000000002</c:v>
                </c:pt>
                <c:pt idx="3788">
                  <c:v>42.460900000000002</c:v>
                </c:pt>
                <c:pt idx="3789">
                  <c:v>42.460900000000002</c:v>
                </c:pt>
                <c:pt idx="3790">
                  <c:v>42.460900000000002</c:v>
                </c:pt>
                <c:pt idx="3791">
                  <c:v>42.460900000000002</c:v>
                </c:pt>
                <c:pt idx="3792">
                  <c:v>42.460900000000002</c:v>
                </c:pt>
                <c:pt idx="3793">
                  <c:v>42.460900000000002</c:v>
                </c:pt>
                <c:pt idx="3794">
                  <c:v>42.460900000000002</c:v>
                </c:pt>
                <c:pt idx="3795">
                  <c:v>42.460900000000002</c:v>
                </c:pt>
                <c:pt idx="3796">
                  <c:v>42.460900000000002</c:v>
                </c:pt>
                <c:pt idx="3797">
                  <c:v>42.460900000000002</c:v>
                </c:pt>
                <c:pt idx="3798">
                  <c:v>42.460900000000002</c:v>
                </c:pt>
                <c:pt idx="3799">
                  <c:v>42.460900000000002</c:v>
                </c:pt>
                <c:pt idx="3800">
                  <c:v>42.460900000000002</c:v>
                </c:pt>
                <c:pt idx="3801">
                  <c:v>42.460900000000002</c:v>
                </c:pt>
                <c:pt idx="3802">
                  <c:v>42.460900000000002</c:v>
                </c:pt>
                <c:pt idx="3803">
                  <c:v>42.460900000000002</c:v>
                </c:pt>
                <c:pt idx="3804">
                  <c:v>42.460900000000002</c:v>
                </c:pt>
                <c:pt idx="3805">
                  <c:v>42.460900000000002</c:v>
                </c:pt>
                <c:pt idx="3806">
                  <c:v>42.460900000000002</c:v>
                </c:pt>
                <c:pt idx="3807">
                  <c:v>42.460900000000002</c:v>
                </c:pt>
                <c:pt idx="3808">
                  <c:v>42.460900000000002</c:v>
                </c:pt>
                <c:pt idx="3809">
                  <c:v>42.460900000000002</c:v>
                </c:pt>
                <c:pt idx="3810">
                  <c:v>42.460900000000002</c:v>
                </c:pt>
                <c:pt idx="3811">
                  <c:v>42.460900000000002</c:v>
                </c:pt>
                <c:pt idx="3812">
                  <c:v>42.460900000000002</c:v>
                </c:pt>
                <c:pt idx="3813">
                  <c:v>42.460900000000002</c:v>
                </c:pt>
                <c:pt idx="3814">
                  <c:v>42.460900000000002</c:v>
                </c:pt>
                <c:pt idx="3815">
                  <c:v>42.460900000000002</c:v>
                </c:pt>
                <c:pt idx="3816">
                  <c:v>42.460900000000002</c:v>
                </c:pt>
                <c:pt idx="3817">
                  <c:v>42.460900000000002</c:v>
                </c:pt>
                <c:pt idx="3818">
                  <c:v>42.460900000000002</c:v>
                </c:pt>
                <c:pt idx="3819">
                  <c:v>42.460900000000002</c:v>
                </c:pt>
                <c:pt idx="3820">
                  <c:v>42.460900000000002</c:v>
                </c:pt>
                <c:pt idx="3821">
                  <c:v>42.460900000000002</c:v>
                </c:pt>
                <c:pt idx="3822">
                  <c:v>42.460900000000002</c:v>
                </c:pt>
                <c:pt idx="3823">
                  <c:v>42.460900000000002</c:v>
                </c:pt>
                <c:pt idx="3824">
                  <c:v>42.460900000000002</c:v>
                </c:pt>
                <c:pt idx="3825">
                  <c:v>42.460900000000002</c:v>
                </c:pt>
                <c:pt idx="3826">
                  <c:v>42.460900000000002</c:v>
                </c:pt>
                <c:pt idx="3827">
                  <c:v>42.460900000000002</c:v>
                </c:pt>
                <c:pt idx="3828">
                  <c:v>42.460900000000002</c:v>
                </c:pt>
                <c:pt idx="3829">
                  <c:v>42.460900000000002</c:v>
                </c:pt>
                <c:pt idx="3830">
                  <c:v>42.460900000000002</c:v>
                </c:pt>
                <c:pt idx="3831">
                  <c:v>42.460900000000002</c:v>
                </c:pt>
                <c:pt idx="3832">
                  <c:v>42.460900000000002</c:v>
                </c:pt>
                <c:pt idx="3833">
                  <c:v>42.460900000000002</c:v>
                </c:pt>
                <c:pt idx="3834">
                  <c:v>42.460900000000002</c:v>
                </c:pt>
                <c:pt idx="3835">
                  <c:v>42.460900000000002</c:v>
                </c:pt>
                <c:pt idx="3836">
                  <c:v>42.460900000000002</c:v>
                </c:pt>
                <c:pt idx="3837">
                  <c:v>42.460900000000002</c:v>
                </c:pt>
                <c:pt idx="3838">
                  <c:v>42.460900000000002</c:v>
                </c:pt>
                <c:pt idx="3839">
                  <c:v>42.460900000000002</c:v>
                </c:pt>
                <c:pt idx="3840">
                  <c:v>42.460900000000002</c:v>
                </c:pt>
                <c:pt idx="3841">
                  <c:v>42.460900000000002</c:v>
                </c:pt>
                <c:pt idx="3842">
                  <c:v>42.460900000000002</c:v>
                </c:pt>
                <c:pt idx="3843">
                  <c:v>42.460900000000002</c:v>
                </c:pt>
                <c:pt idx="3844">
                  <c:v>42.460900000000002</c:v>
                </c:pt>
                <c:pt idx="3845">
                  <c:v>42.460900000000002</c:v>
                </c:pt>
                <c:pt idx="3846">
                  <c:v>42.460900000000002</c:v>
                </c:pt>
                <c:pt idx="3847">
                  <c:v>42.460900000000002</c:v>
                </c:pt>
                <c:pt idx="3848">
                  <c:v>42.460900000000002</c:v>
                </c:pt>
                <c:pt idx="3849">
                  <c:v>42.460900000000002</c:v>
                </c:pt>
                <c:pt idx="3850">
                  <c:v>42.460900000000002</c:v>
                </c:pt>
                <c:pt idx="3851">
                  <c:v>42.460900000000002</c:v>
                </c:pt>
                <c:pt idx="3852">
                  <c:v>42.460900000000002</c:v>
                </c:pt>
                <c:pt idx="3853">
                  <c:v>42.460900000000002</c:v>
                </c:pt>
                <c:pt idx="3854">
                  <c:v>42.460900000000002</c:v>
                </c:pt>
                <c:pt idx="3855">
                  <c:v>42.460900000000002</c:v>
                </c:pt>
                <c:pt idx="3856">
                  <c:v>42.460900000000002</c:v>
                </c:pt>
                <c:pt idx="3857">
                  <c:v>42.460900000000002</c:v>
                </c:pt>
                <c:pt idx="3858">
                  <c:v>42.460900000000002</c:v>
                </c:pt>
                <c:pt idx="3859">
                  <c:v>42.460900000000002</c:v>
                </c:pt>
                <c:pt idx="3860">
                  <c:v>42.460900000000002</c:v>
                </c:pt>
                <c:pt idx="3861">
                  <c:v>42.460900000000002</c:v>
                </c:pt>
                <c:pt idx="3862">
                  <c:v>42.460900000000002</c:v>
                </c:pt>
                <c:pt idx="3863">
                  <c:v>42.460900000000002</c:v>
                </c:pt>
                <c:pt idx="3864">
                  <c:v>42.460900000000002</c:v>
                </c:pt>
                <c:pt idx="3865">
                  <c:v>42.460900000000002</c:v>
                </c:pt>
                <c:pt idx="3866">
                  <c:v>42.460900000000002</c:v>
                </c:pt>
                <c:pt idx="3867">
                  <c:v>42.460900000000002</c:v>
                </c:pt>
                <c:pt idx="3868">
                  <c:v>42.460900000000002</c:v>
                </c:pt>
                <c:pt idx="3869">
                  <c:v>42.460900000000002</c:v>
                </c:pt>
                <c:pt idx="3870">
                  <c:v>42.460900000000002</c:v>
                </c:pt>
                <c:pt idx="3871">
                  <c:v>42.460900000000002</c:v>
                </c:pt>
                <c:pt idx="3872">
                  <c:v>42.460900000000002</c:v>
                </c:pt>
                <c:pt idx="3873">
                  <c:v>42.460900000000002</c:v>
                </c:pt>
                <c:pt idx="3874">
                  <c:v>42.460900000000002</c:v>
                </c:pt>
                <c:pt idx="3875">
                  <c:v>42.460900000000002</c:v>
                </c:pt>
                <c:pt idx="3876">
                  <c:v>42.460900000000002</c:v>
                </c:pt>
                <c:pt idx="3877">
                  <c:v>42.460900000000002</c:v>
                </c:pt>
                <c:pt idx="3878">
                  <c:v>42.460900000000002</c:v>
                </c:pt>
                <c:pt idx="3879">
                  <c:v>42.460900000000002</c:v>
                </c:pt>
                <c:pt idx="3880">
                  <c:v>42.460900000000002</c:v>
                </c:pt>
                <c:pt idx="3881">
                  <c:v>42.460900000000002</c:v>
                </c:pt>
                <c:pt idx="3882">
                  <c:v>42.460900000000002</c:v>
                </c:pt>
                <c:pt idx="3883">
                  <c:v>42.460900000000002</c:v>
                </c:pt>
                <c:pt idx="3884">
                  <c:v>42.460900000000002</c:v>
                </c:pt>
                <c:pt idx="3885">
                  <c:v>42.460900000000002</c:v>
                </c:pt>
                <c:pt idx="3886">
                  <c:v>42.460900000000002</c:v>
                </c:pt>
                <c:pt idx="3887">
                  <c:v>42.460900000000002</c:v>
                </c:pt>
                <c:pt idx="3888">
                  <c:v>42.460900000000002</c:v>
                </c:pt>
                <c:pt idx="3889">
                  <c:v>42.460900000000002</c:v>
                </c:pt>
                <c:pt idx="3890">
                  <c:v>42.460900000000002</c:v>
                </c:pt>
                <c:pt idx="3891">
                  <c:v>42.460900000000002</c:v>
                </c:pt>
                <c:pt idx="3892">
                  <c:v>42.460900000000002</c:v>
                </c:pt>
                <c:pt idx="3893">
                  <c:v>42.460900000000002</c:v>
                </c:pt>
                <c:pt idx="3894">
                  <c:v>42.460900000000002</c:v>
                </c:pt>
                <c:pt idx="3895">
                  <c:v>42.460900000000002</c:v>
                </c:pt>
                <c:pt idx="3896">
                  <c:v>42.460900000000002</c:v>
                </c:pt>
                <c:pt idx="3897">
                  <c:v>42.460900000000002</c:v>
                </c:pt>
                <c:pt idx="3898">
                  <c:v>42.460900000000002</c:v>
                </c:pt>
                <c:pt idx="3899">
                  <c:v>42.460900000000002</c:v>
                </c:pt>
                <c:pt idx="3900">
                  <c:v>42.460900000000002</c:v>
                </c:pt>
                <c:pt idx="3901">
                  <c:v>42.460900000000002</c:v>
                </c:pt>
                <c:pt idx="3902">
                  <c:v>42.460900000000002</c:v>
                </c:pt>
                <c:pt idx="3903">
                  <c:v>42.460900000000002</c:v>
                </c:pt>
                <c:pt idx="3904">
                  <c:v>42.460900000000002</c:v>
                </c:pt>
                <c:pt idx="3905">
                  <c:v>42.460900000000002</c:v>
                </c:pt>
                <c:pt idx="3906">
                  <c:v>42.460900000000002</c:v>
                </c:pt>
                <c:pt idx="3907">
                  <c:v>42.460900000000002</c:v>
                </c:pt>
                <c:pt idx="3908">
                  <c:v>42.460900000000002</c:v>
                </c:pt>
                <c:pt idx="3909">
                  <c:v>42.460900000000002</c:v>
                </c:pt>
                <c:pt idx="3910">
                  <c:v>42.460900000000002</c:v>
                </c:pt>
                <c:pt idx="3911">
                  <c:v>42.460900000000002</c:v>
                </c:pt>
                <c:pt idx="3912">
                  <c:v>42.460900000000002</c:v>
                </c:pt>
                <c:pt idx="3913">
                  <c:v>42.460900000000002</c:v>
                </c:pt>
                <c:pt idx="3914">
                  <c:v>42.460900000000002</c:v>
                </c:pt>
                <c:pt idx="3915">
                  <c:v>42.460900000000002</c:v>
                </c:pt>
                <c:pt idx="3916">
                  <c:v>42.460900000000002</c:v>
                </c:pt>
                <c:pt idx="3917">
                  <c:v>42.460900000000002</c:v>
                </c:pt>
                <c:pt idx="3918">
                  <c:v>42.460900000000002</c:v>
                </c:pt>
                <c:pt idx="3919">
                  <c:v>42.460900000000002</c:v>
                </c:pt>
                <c:pt idx="3920">
                  <c:v>42.460900000000002</c:v>
                </c:pt>
                <c:pt idx="3921">
                  <c:v>42.460900000000002</c:v>
                </c:pt>
                <c:pt idx="3922">
                  <c:v>42.460900000000002</c:v>
                </c:pt>
                <c:pt idx="3923">
                  <c:v>42.460900000000002</c:v>
                </c:pt>
                <c:pt idx="3924">
                  <c:v>42.460900000000002</c:v>
                </c:pt>
                <c:pt idx="3925">
                  <c:v>42.460900000000002</c:v>
                </c:pt>
                <c:pt idx="3926">
                  <c:v>42.460900000000002</c:v>
                </c:pt>
                <c:pt idx="3927">
                  <c:v>42.460900000000002</c:v>
                </c:pt>
                <c:pt idx="3928">
                  <c:v>42.460900000000002</c:v>
                </c:pt>
                <c:pt idx="3929">
                  <c:v>42.460900000000002</c:v>
                </c:pt>
                <c:pt idx="3930">
                  <c:v>42.460900000000002</c:v>
                </c:pt>
                <c:pt idx="3931">
                  <c:v>42.460900000000002</c:v>
                </c:pt>
                <c:pt idx="3932">
                  <c:v>42.460900000000002</c:v>
                </c:pt>
                <c:pt idx="3933">
                  <c:v>42.460900000000002</c:v>
                </c:pt>
                <c:pt idx="3934">
                  <c:v>42.460900000000002</c:v>
                </c:pt>
                <c:pt idx="3935">
                  <c:v>42.460900000000002</c:v>
                </c:pt>
                <c:pt idx="3936">
                  <c:v>42.460900000000002</c:v>
                </c:pt>
                <c:pt idx="3937">
                  <c:v>42.460900000000002</c:v>
                </c:pt>
                <c:pt idx="3938">
                  <c:v>42.460900000000002</c:v>
                </c:pt>
                <c:pt idx="3939">
                  <c:v>42.460900000000002</c:v>
                </c:pt>
                <c:pt idx="3940">
                  <c:v>42.460900000000002</c:v>
                </c:pt>
                <c:pt idx="3941">
                  <c:v>42.460900000000002</c:v>
                </c:pt>
                <c:pt idx="3942">
                  <c:v>42.460900000000002</c:v>
                </c:pt>
                <c:pt idx="3943">
                  <c:v>42.460900000000002</c:v>
                </c:pt>
                <c:pt idx="3944">
                  <c:v>42.460900000000002</c:v>
                </c:pt>
                <c:pt idx="3945">
                  <c:v>42.460900000000002</c:v>
                </c:pt>
                <c:pt idx="3946">
                  <c:v>42.460900000000002</c:v>
                </c:pt>
                <c:pt idx="3947">
                  <c:v>42.460900000000002</c:v>
                </c:pt>
                <c:pt idx="3948">
                  <c:v>42.460900000000002</c:v>
                </c:pt>
                <c:pt idx="3949">
                  <c:v>42.460900000000002</c:v>
                </c:pt>
                <c:pt idx="3950">
                  <c:v>42.460900000000002</c:v>
                </c:pt>
                <c:pt idx="3951">
                  <c:v>42.460900000000002</c:v>
                </c:pt>
                <c:pt idx="3952">
                  <c:v>42.460900000000002</c:v>
                </c:pt>
                <c:pt idx="3953">
                  <c:v>42.460900000000002</c:v>
                </c:pt>
                <c:pt idx="3954">
                  <c:v>42.460900000000002</c:v>
                </c:pt>
                <c:pt idx="3955">
                  <c:v>42.460900000000002</c:v>
                </c:pt>
                <c:pt idx="3956">
                  <c:v>42.460900000000002</c:v>
                </c:pt>
                <c:pt idx="3957">
                  <c:v>42.460900000000002</c:v>
                </c:pt>
                <c:pt idx="3958">
                  <c:v>42.460900000000002</c:v>
                </c:pt>
                <c:pt idx="3959">
                  <c:v>42.460900000000002</c:v>
                </c:pt>
                <c:pt idx="3960">
                  <c:v>42.460900000000002</c:v>
                </c:pt>
                <c:pt idx="3961">
                  <c:v>42.460900000000002</c:v>
                </c:pt>
                <c:pt idx="3962">
                  <c:v>42.460900000000002</c:v>
                </c:pt>
                <c:pt idx="3963">
                  <c:v>42.460900000000002</c:v>
                </c:pt>
                <c:pt idx="3964">
                  <c:v>42.460900000000002</c:v>
                </c:pt>
                <c:pt idx="3965">
                  <c:v>42.460900000000002</c:v>
                </c:pt>
                <c:pt idx="3966">
                  <c:v>42.460900000000002</c:v>
                </c:pt>
                <c:pt idx="3967">
                  <c:v>42.460900000000002</c:v>
                </c:pt>
                <c:pt idx="3968">
                  <c:v>42.460900000000002</c:v>
                </c:pt>
                <c:pt idx="3969">
                  <c:v>42.460900000000002</c:v>
                </c:pt>
                <c:pt idx="3970">
                  <c:v>42.460900000000002</c:v>
                </c:pt>
                <c:pt idx="3971">
                  <c:v>42.460900000000002</c:v>
                </c:pt>
                <c:pt idx="3972">
                  <c:v>42.460900000000002</c:v>
                </c:pt>
                <c:pt idx="3973">
                  <c:v>42.460900000000002</c:v>
                </c:pt>
                <c:pt idx="3974">
                  <c:v>42.460900000000002</c:v>
                </c:pt>
                <c:pt idx="3975">
                  <c:v>42.460900000000002</c:v>
                </c:pt>
                <c:pt idx="3976">
                  <c:v>42.460900000000002</c:v>
                </c:pt>
                <c:pt idx="3977">
                  <c:v>42.460900000000002</c:v>
                </c:pt>
                <c:pt idx="3978">
                  <c:v>42.460900000000002</c:v>
                </c:pt>
                <c:pt idx="3979">
                  <c:v>42.460900000000002</c:v>
                </c:pt>
                <c:pt idx="3980">
                  <c:v>42.460900000000002</c:v>
                </c:pt>
                <c:pt idx="3981">
                  <c:v>42.460900000000002</c:v>
                </c:pt>
                <c:pt idx="3982">
                  <c:v>42.460900000000002</c:v>
                </c:pt>
                <c:pt idx="3983">
                  <c:v>42.460900000000002</c:v>
                </c:pt>
                <c:pt idx="3984">
                  <c:v>42.460900000000002</c:v>
                </c:pt>
                <c:pt idx="3985">
                  <c:v>42.460900000000002</c:v>
                </c:pt>
                <c:pt idx="3986">
                  <c:v>42.460900000000002</c:v>
                </c:pt>
                <c:pt idx="3987">
                  <c:v>42.460900000000002</c:v>
                </c:pt>
                <c:pt idx="3988">
                  <c:v>42.460900000000002</c:v>
                </c:pt>
                <c:pt idx="3989">
                  <c:v>42.460900000000002</c:v>
                </c:pt>
                <c:pt idx="3990">
                  <c:v>42.460900000000002</c:v>
                </c:pt>
                <c:pt idx="3991">
                  <c:v>42.460900000000002</c:v>
                </c:pt>
                <c:pt idx="3992">
                  <c:v>42.460900000000002</c:v>
                </c:pt>
                <c:pt idx="3993">
                  <c:v>42.460900000000002</c:v>
                </c:pt>
                <c:pt idx="3994">
                  <c:v>42.460900000000002</c:v>
                </c:pt>
                <c:pt idx="3995">
                  <c:v>42.460900000000002</c:v>
                </c:pt>
                <c:pt idx="3996">
                  <c:v>42.460900000000002</c:v>
                </c:pt>
                <c:pt idx="3997">
                  <c:v>42.460900000000002</c:v>
                </c:pt>
                <c:pt idx="3998">
                  <c:v>42.460900000000002</c:v>
                </c:pt>
                <c:pt idx="3999">
                  <c:v>42.460900000000002</c:v>
                </c:pt>
                <c:pt idx="4000">
                  <c:v>42.460900000000002</c:v>
                </c:pt>
                <c:pt idx="4001">
                  <c:v>42.460900000000002</c:v>
                </c:pt>
                <c:pt idx="4002">
                  <c:v>42.460900000000002</c:v>
                </c:pt>
                <c:pt idx="4003">
                  <c:v>42.460900000000002</c:v>
                </c:pt>
                <c:pt idx="4004">
                  <c:v>42.460900000000002</c:v>
                </c:pt>
                <c:pt idx="4005">
                  <c:v>42.460900000000002</c:v>
                </c:pt>
                <c:pt idx="4006">
                  <c:v>42.460900000000002</c:v>
                </c:pt>
                <c:pt idx="4007">
                  <c:v>42.460900000000002</c:v>
                </c:pt>
                <c:pt idx="4008">
                  <c:v>42.460900000000002</c:v>
                </c:pt>
                <c:pt idx="4009">
                  <c:v>42.460900000000002</c:v>
                </c:pt>
                <c:pt idx="4010">
                  <c:v>42.460900000000002</c:v>
                </c:pt>
                <c:pt idx="4011">
                  <c:v>42.460900000000002</c:v>
                </c:pt>
                <c:pt idx="4012">
                  <c:v>42.460900000000002</c:v>
                </c:pt>
                <c:pt idx="4013">
                  <c:v>42.460900000000002</c:v>
                </c:pt>
                <c:pt idx="4014">
                  <c:v>42.460900000000002</c:v>
                </c:pt>
                <c:pt idx="4015">
                  <c:v>42.460900000000002</c:v>
                </c:pt>
                <c:pt idx="4016">
                  <c:v>42.460900000000002</c:v>
                </c:pt>
                <c:pt idx="4017">
                  <c:v>42.460900000000002</c:v>
                </c:pt>
                <c:pt idx="4018">
                  <c:v>42.460900000000002</c:v>
                </c:pt>
                <c:pt idx="4019">
                  <c:v>42.460900000000002</c:v>
                </c:pt>
                <c:pt idx="4020">
                  <c:v>42.460900000000002</c:v>
                </c:pt>
                <c:pt idx="4021">
                  <c:v>42.460900000000002</c:v>
                </c:pt>
                <c:pt idx="4022">
                  <c:v>42.460900000000002</c:v>
                </c:pt>
                <c:pt idx="4023">
                  <c:v>42.460900000000002</c:v>
                </c:pt>
                <c:pt idx="4024">
                  <c:v>42.460900000000002</c:v>
                </c:pt>
                <c:pt idx="4025">
                  <c:v>42.460900000000002</c:v>
                </c:pt>
                <c:pt idx="4026">
                  <c:v>42.460900000000002</c:v>
                </c:pt>
                <c:pt idx="4027">
                  <c:v>42.460900000000002</c:v>
                </c:pt>
                <c:pt idx="4028">
                  <c:v>42.460900000000002</c:v>
                </c:pt>
                <c:pt idx="4029">
                  <c:v>42.460900000000002</c:v>
                </c:pt>
                <c:pt idx="4030">
                  <c:v>42.460900000000002</c:v>
                </c:pt>
                <c:pt idx="4031">
                  <c:v>42.460900000000002</c:v>
                </c:pt>
                <c:pt idx="4032">
                  <c:v>42.460900000000002</c:v>
                </c:pt>
                <c:pt idx="4033">
                  <c:v>42.460900000000002</c:v>
                </c:pt>
                <c:pt idx="4034">
                  <c:v>42.460900000000002</c:v>
                </c:pt>
                <c:pt idx="4035">
                  <c:v>42.460900000000002</c:v>
                </c:pt>
                <c:pt idx="4036">
                  <c:v>42.460900000000002</c:v>
                </c:pt>
                <c:pt idx="4037">
                  <c:v>42.460900000000002</c:v>
                </c:pt>
                <c:pt idx="4038">
                  <c:v>42.460900000000002</c:v>
                </c:pt>
                <c:pt idx="4039">
                  <c:v>42.460900000000002</c:v>
                </c:pt>
                <c:pt idx="4040">
                  <c:v>42.460900000000002</c:v>
                </c:pt>
                <c:pt idx="4041">
                  <c:v>42.460900000000002</c:v>
                </c:pt>
                <c:pt idx="4042">
                  <c:v>42.460900000000002</c:v>
                </c:pt>
                <c:pt idx="4043">
                  <c:v>42.460900000000002</c:v>
                </c:pt>
                <c:pt idx="4044">
                  <c:v>42.460900000000002</c:v>
                </c:pt>
                <c:pt idx="4045">
                  <c:v>42.460900000000002</c:v>
                </c:pt>
                <c:pt idx="4046">
                  <c:v>42.460900000000002</c:v>
                </c:pt>
                <c:pt idx="4047">
                  <c:v>42.460900000000002</c:v>
                </c:pt>
                <c:pt idx="4048">
                  <c:v>42.460900000000002</c:v>
                </c:pt>
                <c:pt idx="4049">
                  <c:v>42.460900000000002</c:v>
                </c:pt>
                <c:pt idx="4050">
                  <c:v>42.460900000000002</c:v>
                </c:pt>
                <c:pt idx="4051">
                  <c:v>42.460900000000002</c:v>
                </c:pt>
                <c:pt idx="4052">
                  <c:v>42.460900000000002</c:v>
                </c:pt>
                <c:pt idx="4053">
                  <c:v>42.460900000000002</c:v>
                </c:pt>
                <c:pt idx="4054">
                  <c:v>42.460900000000002</c:v>
                </c:pt>
                <c:pt idx="4055">
                  <c:v>42.460900000000002</c:v>
                </c:pt>
                <c:pt idx="4056">
                  <c:v>42.460900000000002</c:v>
                </c:pt>
                <c:pt idx="4057">
                  <c:v>42.460900000000002</c:v>
                </c:pt>
                <c:pt idx="4058">
                  <c:v>42.460900000000002</c:v>
                </c:pt>
                <c:pt idx="4059">
                  <c:v>42.460900000000002</c:v>
                </c:pt>
                <c:pt idx="4060">
                  <c:v>42.460900000000002</c:v>
                </c:pt>
                <c:pt idx="4061">
                  <c:v>42.460900000000002</c:v>
                </c:pt>
                <c:pt idx="4062">
                  <c:v>42.460900000000002</c:v>
                </c:pt>
                <c:pt idx="4063">
                  <c:v>42.460900000000002</c:v>
                </c:pt>
                <c:pt idx="4064">
                  <c:v>42.460900000000002</c:v>
                </c:pt>
                <c:pt idx="4065">
                  <c:v>42.460900000000002</c:v>
                </c:pt>
                <c:pt idx="4066">
                  <c:v>42.460900000000002</c:v>
                </c:pt>
                <c:pt idx="4067">
                  <c:v>42.460900000000002</c:v>
                </c:pt>
                <c:pt idx="4068">
                  <c:v>42.460900000000002</c:v>
                </c:pt>
                <c:pt idx="4069">
                  <c:v>42.460900000000002</c:v>
                </c:pt>
                <c:pt idx="4070">
                  <c:v>42.460900000000002</c:v>
                </c:pt>
                <c:pt idx="4071">
                  <c:v>42.460900000000002</c:v>
                </c:pt>
                <c:pt idx="4072">
                  <c:v>42.460900000000002</c:v>
                </c:pt>
                <c:pt idx="4073">
                  <c:v>42.460900000000002</c:v>
                </c:pt>
                <c:pt idx="4074">
                  <c:v>42.460900000000002</c:v>
                </c:pt>
                <c:pt idx="4075">
                  <c:v>42.460900000000002</c:v>
                </c:pt>
                <c:pt idx="4076">
                  <c:v>42.460900000000002</c:v>
                </c:pt>
                <c:pt idx="4077">
                  <c:v>42.460900000000002</c:v>
                </c:pt>
                <c:pt idx="4078">
                  <c:v>42.460900000000002</c:v>
                </c:pt>
                <c:pt idx="4079">
                  <c:v>42.460900000000002</c:v>
                </c:pt>
                <c:pt idx="4080">
                  <c:v>42.460900000000002</c:v>
                </c:pt>
                <c:pt idx="4081">
                  <c:v>42.460900000000002</c:v>
                </c:pt>
                <c:pt idx="4082">
                  <c:v>42.460900000000002</c:v>
                </c:pt>
                <c:pt idx="4083">
                  <c:v>42.460900000000002</c:v>
                </c:pt>
                <c:pt idx="4084">
                  <c:v>42.460900000000002</c:v>
                </c:pt>
                <c:pt idx="4085">
                  <c:v>42.460900000000002</c:v>
                </c:pt>
                <c:pt idx="4086">
                  <c:v>42.460900000000002</c:v>
                </c:pt>
                <c:pt idx="4087">
                  <c:v>42.460900000000002</c:v>
                </c:pt>
                <c:pt idx="4088">
                  <c:v>42.460900000000002</c:v>
                </c:pt>
                <c:pt idx="4089">
                  <c:v>42.460900000000002</c:v>
                </c:pt>
                <c:pt idx="4090">
                  <c:v>42.460900000000002</c:v>
                </c:pt>
                <c:pt idx="4091">
                  <c:v>42.460900000000002</c:v>
                </c:pt>
                <c:pt idx="4092">
                  <c:v>42.460900000000002</c:v>
                </c:pt>
                <c:pt idx="4093">
                  <c:v>42.460900000000002</c:v>
                </c:pt>
                <c:pt idx="4094">
                  <c:v>42.460900000000002</c:v>
                </c:pt>
                <c:pt idx="4095">
                  <c:v>42.460900000000002</c:v>
                </c:pt>
                <c:pt idx="4096">
                  <c:v>42.460900000000002</c:v>
                </c:pt>
                <c:pt idx="4097">
                  <c:v>42.460900000000002</c:v>
                </c:pt>
                <c:pt idx="4098">
                  <c:v>42.460900000000002</c:v>
                </c:pt>
                <c:pt idx="4099">
                  <c:v>42.460900000000002</c:v>
                </c:pt>
                <c:pt idx="4100">
                  <c:v>42.460900000000002</c:v>
                </c:pt>
                <c:pt idx="4101">
                  <c:v>42.460900000000002</c:v>
                </c:pt>
                <c:pt idx="4102">
                  <c:v>42.460900000000002</c:v>
                </c:pt>
                <c:pt idx="4103">
                  <c:v>42.460900000000002</c:v>
                </c:pt>
                <c:pt idx="4104">
                  <c:v>42.460900000000002</c:v>
                </c:pt>
                <c:pt idx="4105">
                  <c:v>42.460900000000002</c:v>
                </c:pt>
                <c:pt idx="4106">
                  <c:v>42.460900000000002</c:v>
                </c:pt>
                <c:pt idx="4107">
                  <c:v>42.460900000000002</c:v>
                </c:pt>
                <c:pt idx="4108">
                  <c:v>42.460900000000002</c:v>
                </c:pt>
                <c:pt idx="4109">
                  <c:v>42.460900000000002</c:v>
                </c:pt>
                <c:pt idx="4110">
                  <c:v>42.460900000000002</c:v>
                </c:pt>
                <c:pt idx="4111">
                  <c:v>42.460900000000002</c:v>
                </c:pt>
                <c:pt idx="4112">
                  <c:v>42.460900000000002</c:v>
                </c:pt>
                <c:pt idx="4113">
                  <c:v>42.460900000000002</c:v>
                </c:pt>
                <c:pt idx="4114">
                  <c:v>42.460900000000002</c:v>
                </c:pt>
                <c:pt idx="4115">
                  <c:v>42.460900000000002</c:v>
                </c:pt>
                <c:pt idx="4116">
                  <c:v>42.460900000000002</c:v>
                </c:pt>
                <c:pt idx="4117">
                  <c:v>42.460900000000002</c:v>
                </c:pt>
                <c:pt idx="4118">
                  <c:v>42.460900000000002</c:v>
                </c:pt>
                <c:pt idx="4119">
                  <c:v>42.460900000000002</c:v>
                </c:pt>
                <c:pt idx="4120">
                  <c:v>42.460900000000002</c:v>
                </c:pt>
                <c:pt idx="4121">
                  <c:v>42.460900000000002</c:v>
                </c:pt>
                <c:pt idx="4122">
                  <c:v>42.460900000000002</c:v>
                </c:pt>
                <c:pt idx="4123">
                  <c:v>42.460900000000002</c:v>
                </c:pt>
                <c:pt idx="4124">
                  <c:v>42.460900000000002</c:v>
                </c:pt>
                <c:pt idx="4125">
                  <c:v>42.460900000000002</c:v>
                </c:pt>
                <c:pt idx="4126">
                  <c:v>42.460900000000002</c:v>
                </c:pt>
                <c:pt idx="4127">
                  <c:v>42.460900000000002</c:v>
                </c:pt>
                <c:pt idx="4128">
                  <c:v>42.460900000000002</c:v>
                </c:pt>
                <c:pt idx="4129">
                  <c:v>42.460900000000002</c:v>
                </c:pt>
                <c:pt idx="4130">
                  <c:v>42.460900000000002</c:v>
                </c:pt>
                <c:pt idx="4131">
                  <c:v>42.460900000000002</c:v>
                </c:pt>
                <c:pt idx="4132">
                  <c:v>42.460900000000002</c:v>
                </c:pt>
                <c:pt idx="4133">
                  <c:v>42.460900000000002</c:v>
                </c:pt>
                <c:pt idx="4134">
                  <c:v>42.460900000000002</c:v>
                </c:pt>
                <c:pt idx="4135">
                  <c:v>42.460900000000002</c:v>
                </c:pt>
                <c:pt idx="4136">
                  <c:v>42.460900000000002</c:v>
                </c:pt>
                <c:pt idx="4137">
                  <c:v>42.460900000000002</c:v>
                </c:pt>
                <c:pt idx="4138">
                  <c:v>42.460900000000002</c:v>
                </c:pt>
                <c:pt idx="4139">
                  <c:v>42.460900000000002</c:v>
                </c:pt>
                <c:pt idx="4140">
                  <c:v>42.460900000000002</c:v>
                </c:pt>
                <c:pt idx="4141">
                  <c:v>42.460900000000002</c:v>
                </c:pt>
                <c:pt idx="4142">
                  <c:v>42.460900000000002</c:v>
                </c:pt>
                <c:pt idx="4143">
                  <c:v>42.460900000000002</c:v>
                </c:pt>
                <c:pt idx="4144">
                  <c:v>42.460900000000002</c:v>
                </c:pt>
                <c:pt idx="4145">
                  <c:v>42.460900000000002</c:v>
                </c:pt>
                <c:pt idx="4146">
                  <c:v>42.460900000000002</c:v>
                </c:pt>
                <c:pt idx="4147">
                  <c:v>42.460900000000002</c:v>
                </c:pt>
                <c:pt idx="4148">
                  <c:v>42.460900000000002</c:v>
                </c:pt>
                <c:pt idx="4149">
                  <c:v>42.460900000000002</c:v>
                </c:pt>
                <c:pt idx="4150">
                  <c:v>42.460900000000002</c:v>
                </c:pt>
                <c:pt idx="4151">
                  <c:v>42.460900000000002</c:v>
                </c:pt>
                <c:pt idx="4152">
                  <c:v>42.460900000000002</c:v>
                </c:pt>
                <c:pt idx="4153">
                  <c:v>42.460900000000002</c:v>
                </c:pt>
                <c:pt idx="4154">
                  <c:v>42.460900000000002</c:v>
                </c:pt>
                <c:pt idx="4155">
                  <c:v>42.460900000000002</c:v>
                </c:pt>
                <c:pt idx="4156">
                  <c:v>42.460900000000002</c:v>
                </c:pt>
                <c:pt idx="4157">
                  <c:v>42.460900000000002</c:v>
                </c:pt>
                <c:pt idx="4158">
                  <c:v>42.460900000000002</c:v>
                </c:pt>
                <c:pt idx="4159">
                  <c:v>42.460900000000002</c:v>
                </c:pt>
                <c:pt idx="4160">
                  <c:v>42.460900000000002</c:v>
                </c:pt>
                <c:pt idx="4161">
                  <c:v>42.460900000000002</c:v>
                </c:pt>
                <c:pt idx="4162">
                  <c:v>42.460900000000002</c:v>
                </c:pt>
                <c:pt idx="4163">
                  <c:v>42.460900000000002</c:v>
                </c:pt>
                <c:pt idx="4164">
                  <c:v>42.460900000000002</c:v>
                </c:pt>
                <c:pt idx="4165">
                  <c:v>42.460900000000002</c:v>
                </c:pt>
                <c:pt idx="4166">
                  <c:v>42.460900000000002</c:v>
                </c:pt>
                <c:pt idx="4167">
                  <c:v>42.460900000000002</c:v>
                </c:pt>
                <c:pt idx="4168">
                  <c:v>42.460900000000002</c:v>
                </c:pt>
                <c:pt idx="4169">
                  <c:v>42.460900000000002</c:v>
                </c:pt>
                <c:pt idx="4170">
                  <c:v>42.460900000000002</c:v>
                </c:pt>
                <c:pt idx="4171">
                  <c:v>42.460900000000002</c:v>
                </c:pt>
                <c:pt idx="4172">
                  <c:v>42.460900000000002</c:v>
                </c:pt>
                <c:pt idx="4173">
                  <c:v>42.460900000000002</c:v>
                </c:pt>
                <c:pt idx="4174">
                  <c:v>42.460900000000002</c:v>
                </c:pt>
                <c:pt idx="4175">
                  <c:v>42.460900000000002</c:v>
                </c:pt>
                <c:pt idx="4176">
                  <c:v>42.460900000000002</c:v>
                </c:pt>
                <c:pt idx="4177">
                  <c:v>42.460900000000002</c:v>
                </c:pt>
                <c:pt idx="4178">
                  <c:v>42.460900000000002</c:v>
                </c:pt>
                <c:pt idx="4179">
                  <c:v>42.460900000000002</c:v>
                </c:pt>
                <c:pt idx="4180">
                  <c:v>42.460900000000002</c:v>
                </c:pt>
                <c:pt idx="4181">
                  <c:v>42.460900000000002</c:v>
                </c:pt>
                <c:pt idx="4182">
                  <c:v>42.460900000000002</c:v>
                </c:pt>
                <c:pt idx="4183">
                  <c:v>42.460900000000002</c:v>
                </c:pt>
                <c:pt idx="4184">
                  <c:v>42.460900000000002</c:v>
                </c:pt>
                <c:pt idx="4185">
                  <c:v>42.460900000000002</c:v>
                </c:pt>
                <c:pt idx="4186">
                  <c:v>42.460900000000002</c:v>
                </c:pt>
                <c:pt idx="4187">
                  <c:v>42.460900000000002</c:v>
                </c:pt>
                <c:pt idx="4188">
                  <c:v>42.460900000000002</c:v>
                </c:pt>
                <c:pt idx="4189">
                  <c:v>42.460900000000002</c:v>
                </c:pt>
                <c:pt idx="4190">
                  <c:v>42.460900000000002</c:v>
                </c:pt>
                <c:pt idx="4191">
                  <c:v>42.460900000000002</c:v>
                </c:pt>
                <c:pt idx="4192">
                  <c:v>42.460900000000002</c:v>
                </c:pt>
                <c:pt idx="4193">
                  <c:v>42.460900000000002</c:v>
                </c:pt>
                <c:pt idx="4194">
                  <c:v>42.460900000000002</c:v>
                </c:pt>
                <c:pt idx="4195">
                  <c:v>42.460900000000002</c:v>
                </c:pt>
                <c:pt idx="4196">
                  <c:v>42.450699999999998</c:v>
                </c:pt>
                <c:pt idx="4197">
                  <c:v>42.450699999999998</c:v>
                </c:pt>
                <c:pt idx="4198">
                  <c:v>42.450699999999998</c:v>
                </c:pt>
                <c:pt idx="4199">
                  <c:v>42.450699999999998</c:v>
                </c:pt>
                <c:pt idx="4200">
                  <c:v>42.450699999999998</c:v>
                </c:pt>
                <c:pt idx="4201">
                  <c:v>42.450699999999998</c:v>
                </c:pt>
                <c:pt idx="4202">
                  <c:v>42.450699999999998</c:v>
                </c:pt>
                <c:pt idx="4203">
                  <c:v>42.450699999999998</c:v>
                </c:pt>
                <c:pt idx="4204">
                  <c:v>42.450699999999998</c:v>
                </c:pt>
                <c:pt idx="4205">
                  <c:v>42.450699999999998</c:v>
                </c:pt>
                <c:pt idx="4206">
                  <c:v>42.450699999999998</c:v>
                </c:pt>
                <c:pt idx="4207">
                  <c:v>42.450699999999998</c:v>
                </c:pt>
                <c:pt idx="4208">
                  <c:v>42.450699999999998</c:v>
                </c:pt>
                <c:pt idx="4209">
                  <c:v>42.450699999999998</c:v>
                </c:pt>
                <c:pt idx="4210">
                  <c:v>42.450699999999998</c:v>
                </c:pt>
                <c:pt idx="4211">
                  <c:v>42.450699999999998</c:v>
                </c:pt>
                <c:pt idx="4212">
                  <c:v>42.450699999999998</c:v>
                </c:pt>
                <c:pt idx="4213">
                  <c:v>42.450699999999998</c:v>
                </c:pt>
                <c:pt idx="4214">
                  <c:v>42.450699999999998</c:v>
                </c:pt>
                <c:pt idx="4215">
                  <c:v>42.450699999999998</c:v>
                </c:pt>
                <c:pt idx="4216">
                  <c:v>42.450699999999998</c:v>
                </c:pt>
                <c:pt idx="4217">
                  <c:v>42.450699999999998</c:v>
                </c:pt>
                <c:pt idx="4218">
                  <c:v>42.450699999999998</c:v>
                </c:pt>
                <c:pt idx="4219">
                  <c:v>42.450699999999998</c:v>
                </c:pt>
                <c:pt idx="4220">
                  <c:v>42.450699999999998</c:v>
                </c:pt>
                <c:pt idx="4221">
                  <c:v>42.450699999999998</c:v>
                </c:pt>
                <c:pt idx="4222">
                  <c:v>42.450699999999998</c:v>
                </c:pt>
                <c:pt idx="4223">
                  <c:v>42.450699999999998</c:v>
                </c:pt>
                <c:pt idx="4224">
                  <c:v>42.450699999999998</c:v>
                </c:pt>
                <c:pt idx="4225">
                  <c:v>42.450699999999998</c:v>
                </c:pt>
                <c:pt idx="4226">
                  <c:v>42.450699999999998</c:v>
                </c:pt>
                <c:pt idx="4227">
                  <c:v>42.450699999999998</c:v>
                </c:pt>
                <c:pt idx="4228">
                  <c:v>42.450699999999998</c:v>
                </c:pt>
                <c:pt idx="4229">
                  <c:v>42.450699999999998</c:v>
                </c:pt>
                <c:pt idx="4230">
                  <c:v>42.450699999999998</c:v>
                </c:pt>
                <c:pt idx="4231">
                  <c:v>42.450699999999998</c:v>
                </c:pt>
                <c:pt idx="4232">
                  <c:v>42.450699999999998</c:v>
                </c:pt>
                <c:pt idx="4233">
                  <c:v>42.450699999999998</c:v>
                </c:pt>
                <c:pt idx="4234">
                  <c:v>42.450699999999998</c:v>
                </c:pt>
                <c:pt idx="4235">
                  <c:v>42.450699999999998</c:v>
                </c:pt>
                <c:pt idx="4236">
                  <c:v>42.450699999999998</c:v>
                </c:pt>
                <c:pt idx="4237">
                  <c:v>42.450699999999998</c:v>
                </c:pt>
                <c:pt idx="4238">
                  <c:v>42.450699999999998</c:v>
                </c:pt>
                <c:pt idx="4239">
                  <c:v>42.450699999999998</c:v>
                </c:pt>
                <c:pt idx="4240">
                  <c:v>42.450699999999998</c:v>
                </c:pt>
                <c:pt idx="4241">
                  <c:v>42.450699999999998</c:v>
                </c:pt>
                <c:pt idx="4242">
                  <c:v>42.450699999999998</c:v>
                </c:pt>
                <c:pt idx="4243">
                  <c:v>42.450699999999998</c:v>
                </c:pt>
                <c:pt idx="4244">
                  <c:v>42.450699999999998</c:v>
                </c:pt>
                <c:pt idx="4245">
                  <c:v>42.450699999999998</c:v>
                </c:pt>
                <c:pt idx="4246">
                  <c:v>42.450699999999998</c:v>
                </c:pt>
                <c:pt idx="4247">
                  <c:v>42.450699999999998</c:v>
                </c:pt>
                <c:pt idx="4248">
                  <c:v>42.450699999999998</c:v>
                </c:pt>
                <c:pt idx="4249">
                  <c:v>42.450699999999998</c:v>
                </c:pt>
                <c:pt idx="4250">
                  <c:v>42.450699999999998</c:v>
                </c:pt>
                <c:pt idx="4251">
                  <c:v>42.450699999999998</c:v>
                </c:pt>
                <c:pt idx="4252">
                  <c:v>42.450699999999998</c:v>
                </c:pt>
                <c:pt idx="4253">
                  <c:v>42.450699999999998</c:v>
                </c:pt>
                <c:pt idx="4254">
                  <c:v>42.450699999999998</c:v>
                </c:pt>
                <c:pt idx="4255">
                  <c:v>42.450699999999998</c:v>
                </c:pt>
                <c:pt idx="4256">
                  <c:v>42.450699999999998</c:v>
                </c:pt>
                <c:pt idx="4257">
                  <c:v>42.450699999999998</c:v>
                </c:pt>
                <c:pt idx="4258">
                  <c:v>42.450699999999998</c:v>
                </c:pt>
                <c:pt idx="4259">
                  <c:v>42.450699999999998</c:v>
                </c:pt>
                <c:pt idx="4260">
                  <c:v>42.450699999999998</c:v>
                </c:pt>
                <c:pt idx="4261">
                  <c:v>42.450699999999998</c:v>
                </c:pt>
                <c:pt idx="4262">
                  <c:v>42.450699999999998</c:v>
                </c:pt>
                <c:pt idx="4263">
                  <c:v>42.450699999999998</c:v>
                </c:pt>
                <c:pt idx="4264">
                  <c:v>42.450699999999998</c:v>
                </c:pt>
                <c:pt idx="4265">
                  <c:v>42.450699999999998</c:v>
                </c:pt>
                <c:pt idx="4266">
                  <c:v>42.450699999999998</c:v>
                </c:pt>
                <c:pt idx="4267">
                  <c:v>42.450699999999998</c:v>
                </c:pt>
                <c:pt idx="4268">
                  <c:v>42.450699999999998</c:v>
                </c:pt>
                <c:pt idx="4269">
                  <c:v>42.450699999999998</c:v>
                </c:pt>
                <c:pt idx="4270">
                  <c:v>42.450699999999998</c:v>
                </c:pt>
                <c:pt idx="4271">
                  <c:v>42.450699999999998</c:v>
                </c:pt>
                <c:pt idx="4272">
                  <c:v>42.450699999999998</c:v>
                </c:pt>
                <c:pt idx="4273">
                  <c:v>42.450699999999998</c:v>
                </c:pt>
                <c:pt idx="4274">
                  <c:v>42.450699999999998</c:v>
                </c:pt>
                <c:pt idx="4275">
                  <c:v>42.450699999999998</c:v>
                </c:pt>
                <c:pt idx="4276">
                  <c:v>42.450699999999998</c:v>
                </c:pt>
                <c:pt idx="4277">
                  <c:v>42.450699999999998</c:v>
                </c:pt>
                <c:pt idx="4278">
                  <c:v>42.450699999999998</c:v>
                </c:pt>
                <c:pt idx="4279">
                  <c:v>42.450699999999998</c:v>
                </c:pt>
                <c:pt idx="4280">
                  <c:v>42.450699999999998</c:v>
                </c:pt>
                <c:pt idx="4281">
                  <c:v>42.450699999999998</c:v>
                </c:pt>
                <c:pt idx="4282">
                  <c:v>42.450699999999998</c:v>
                </c:pt>
                <c:pt idx="4283">
                  <c:v>42.450699999999998</c:v>
                </c:pt>
                <c:pt idx="4284">
                  <c:v>42.450699999999998</c:v>
                </c:pt>
                <c:pt idx="4285">
                  <c:v>42.450699999999998</c:v>
                </c:pt>
                <c:pt idx="4286">
                  <c:v>42.450699999999998</c:v>
                </c:pt>
                <c:pt idx="4287">
                  <c:v>42.450699999999998</c:v>
                </c:pt>
                <c:pt idx="4288">
                  <c:v>42.450699999999998</c:v>
                </c:pt>
                <c:pt idx="4289">
                  <c:v>42.450699999999998</c:v>
                </c:pt>
                <c:pt idx="4290">
                  <c:v>42.450699999999998</c:v>
                </c:pt>
                <c:pt idx="4291">
                  <c:v>42.450699999999998</c:v>
                </c:pt>
                <c:pt idx="4292">
                  <c:v>42.450699999999998</c:v>
                </c:pt>
                <c:pt idx="4293">
                  <c:v>42.450699999999998</c:v>
                </c:pt>
                <c:pt idx="4294">
                  <c:v>42.450699999999998</c:v>
                </c:pt>
                <c:pt idx="4295">
                  <c:v>42.450699999999998</c:v>
                </c:pt>
                <c:pt idx="4296">
                  <c:v>42.450699999999998</c:v>
                </c:pt>
                <c:pt idx="4297">
                  <c:v>42.450699999999998</c:v>
                </c:pt>
                <c:pt idx="4298">
                  <c:v>42.450699999999998</c:v>
                </c:pt>
                <c:pt idx="4299">
                  <c:v>42.450699999999998</c:v>
                </c:pt>
                <c:pt idx="4300">
                  <c:v>42.450699999999998</c:v>
                </c:pt>
                <c:pt idx="4301">
                  <c:v>42.450699999999998</c:v>
                </c:pt>
                <c:pt idx="4302">
                  <c:v>42.450699999999998</c:v>
                </c:pt>
                <c:pt idx="4303">
                  <c:v>42.450699999999998</c:v>
                </c:pt>
                <c:pt idx="4304">
                  <c:v>42.450699999999998</c:v>
                </c:pt>
                <c:pt idx="4305">
                  <c:v>42.450699999999998</c:v>
                </c:pt>
                <c:pt idx="4306">
                  <c:v>42.450699999999998</c:v>
                </c:pt>
                <c:pt idx="4307">
                  <c:v>42.450699999999998</c:v>
                </c:pt>
                <c:pt idx="4308">
                  <c:v>42.450699999999998</c:v>
                </c:pt>
                <c:pt idx="4309">
                  <c:v>42.450699999999998</c:v>
                </c:pt>
                <c:pt idx="4310">
                  <c:v>42.450699999999998</c:v>
                </c:pt>
                <c:pt idx="4311">
                  <c:v>42.450699999999998</c:v>
                </c:pt>
                <c:pt idx="4312">
                  <c:v>42.450699999999998</c:v>
                </c:pt>
                <c:pt idx="4313">
                  <c:v>42.450699999999998</c:v>
                </c:pt>
                <c:pt idx="4314">
                  <c:v>42.450699999999998</c:v>
                </c:pt>
                <c:pt idx="4315">
                  <c:v>42.450699999999998</c:v>
                </c:pt>
                <c:pt idx="4316">
                  <c:v>42.450699999999998</c:v>
                </c:pt>
                <c:pt idx="4317">
                  <c:v>42.450699999999998</c:v>
                </c:pt>
                <c:pt idx="4318">
                  <c:v>42.450699999999998</c:v>
                </c:pt>
                <c:pt idx="4319">
                  <c:v>42.450699999999998</c:v>
                </c:pt>
                <c:pt idx="4320">
                  <c:v>42.450699999999998</c:v>
                </c:pt>
                <c:pt idx="4321">
                  <c:v>42.450699999999998</c:v>
                </c:pt>
                <c:pt idx="4322">
                  <c:v>42.450699999999998</c:v>
                </c:pt>
                <c:pt idx="4323">
                  <c:v>42.450699999999998</c:v>
                </c:pt>
                <c:pt idx="4324">
                  <c:v>42.450699999999998</c:v>
                </c:pt>
                <c:pt idx="4325">
                  <c:v>42.450699999999998</c:v>
                </c:pt>
                <c:pt idx="4326">
                  <c:v>42.450699999999998</c:v>
                </c:pt>
                <c:pt idx="4327">
                  <c:v>42.450699999999998</c:v>
                </c:pt>
                <c:pt idx="4328">
                  <c:v>42.450699999999998</c:v>
                </c:pt>
                <c:pt idx="4329">
                  <c:v>42.450699999999998</c:v>
                </c:pt>
                <c:pt idx="4330">
                  <c:v>42.450699999999998</c:v>
                </c:pt>
                <c:pt idx="4331">
                  <c:v>42.450699999999998</c:v>
                </c:pt>
                <c:pt idx="4332">
                  <c:v>42.450699999999998</c:v>
                </c:pt>
                <c:pt idx="4333">
                  <c:v>42.450699999999998</c:v>
                </c:pt>
                <c:pt idx="4334">
                  <c:v>42.450699999999998</c:v>
                </c:pt>
                <c:pt idx="4335">
                  <c:v>42.450699999999998</c:v>
                </c:pt>
                <c:pt idx="4336">
                  <c:v>42.450699999999998</c:v>
                </c:pt>
                <c:pt idx="4337">
                  <c:v>42.450699999999998</c:v>
                </c:pt>
                <c:pt idx="4338">
                  <c:v>42.450699999999998</c:v>
                </c:pt>
                <c:pt idx="4339">
                  <c:v>42.450699999999998</c:v>
                </c:pt>
                <c:pt idx="4340">
                  <c:v>42.450699999999998</c:v>
                </c:pt>
                <c:pt idx="4341">
                  <c:v>42.450699999999998</c:v>
                </c:pt>
                <c:pt idx="4342">
                  <c:v>42.450699999999998</c:v>
                </c:pt>
                <c:pt idx="4343">
                  <c:v>42.450699999999998</c:v>
                </c:pt>
                <c:pt idx="4344">
                  <c:v>42.450699999999998</c:v>
                </c:pt>
                <c:pt idx="4345">
                  <c:v>42.450699999999998</c:v>
                </c:pt>
                <c:pt idx="4346">
                  <c:v>42.450699999999998</c:v>
                </c:pt>
                <c:pt idx="4347">
                  <c:v>42.450699999999998</c:v>
                </c:pt>
                <c:pt idx="4348">
                  <c:v>42.450699999999998</c:v>
                </c:pt>
                <c:pt idx="4349">
                  <c:v>42.450699999999998</c:v>
                </c:pt>
                <c:pt idx="4350">
                  <c:v>42.450699999999998</c:v>
                </c:pt>
                <c:pt idx="4351">
                  <c:v>42.450699999999998</c:v>
                </c:pt>
                <c:pt idx="4352">
                  <c:v>42.450699999999998</c:v>
                </c:pt>
                <c:pt idx="4353">
                  <c:v>42.450699999999998</c:v>
                </c:pt>
                <c:pt idx="4354">
                  <c:v>42.450699999999998</c:v>
                </c:pt>
                <c:pt idx="4355">
                  <c:v>42.450699999999998</c:v>
                </c:pt>
                <c:pt idx="4356">
                  <c:v>42.450699999999998</c:v>
                </c:pt>
                <c:pt idx="4357">
                  <c:v>42.450699999999998</c:v>
                </c:pt>
                <c:pt idx="4358">
                  <c:v>42.450699999999998</c:v>
                </c:pt>
                <c:pt idx="4359">
                  <c:v>42.450699999999998</c:v>
                </c:pt>
                <c:pt idx="4360">
                  <c:v>42.450699999999998</c:v>
                </c:pt>
                <c:pt idx="4361">
                  <c:v>42.450699999999998</c:v>
                </c:pt>
                <c:pt idx="4362">
                  <c:v>42.450699999999998</c:v>
                </c:pt>
                <c:pt idx="4363">
                  <c:v>42.450699999999998</c:v>
                </c:pt>
                <c:pt idx="4364">
                  <c:v>42.450699999999998</c:v>
                </c:pt>
                <c:pt idx="4365">
                  <c:v>42.450699999999998</c:v>
                </c:pt>
                <c:pt idx="4366">
                  <c:v>42.450699999999998</c:v>
                </c:pt>
                <c:pt idx="4367">
                  <c:v>42.450699999999998</c:v>
                </c:pt>
                <c:pt idx="4368">
                  <c:v>42.450699999999998</c:v>
                </c:pt>
                <c:pt idx="4369">
                  <c:v>42.450699999999998</c:v>
                </c:pt>
                <c:pt idx="4370">
                  <c:v>42.450699999999998</c:v>
                </c:pt>
                <c:pt idx="4371">
                  <c:v>42.450699999999998</c:v>
                </c:pt>
                <c:pt idx="4372">
                  <c:v>42.450699999999998</c:v>
                </c:pt>
                <c:pt idx="4373">
                  <c:v>42.450699999999998</c:v>
                </c:pt>
                <c:pt idx="4374">
                  <c:v>42.450699999999998</c:v>
                </c:pt>
                <c:pt idx="4375">
                  <c:v>42.450699999999998</c:v>
                </c:pt>
                <c:pt idx="4376">
                  <c:v>42.450699999999998</c:v>
                </c:pt>
                <c:pt idx="4377">
                  <c:v>42.450699999999998</c:v>
                </c:pt>
                <c:pt idx="4378">
                  <c:v>42.450699999999998</c:v>
                </c:pt>
                <c:pt idx="4379">
                  <c:v>42.450699999999998</c:v>
                </c:pt>
                <c:pt idx="4380">
                  <c:v>42.450699999999998</c:v>
                </c:pt>
                <c:pt idx="4381">
                  <c:v>42.450699999999998</c:v>
                </c:pt>
                <c:pt idx="4382">
                  <c:v>42.450699999999998</c:v>
                </c:pt>
                <c:pt idx="4383">
                  <c:v>42.450699999999998</c:v>
                </c:pt>
                <c:pt idx="4384">
                  <c:v>42.450699999999998</c:v>
                </c:pt>
                <c:pt idx="4385">
                  <c:v>42.450699999999998</c:v>
                </c:pt>
                <c:pt idx="4386">
                  <c:v>42.450699999999998</c:v>
                </c:pt>
                <c:pt idx="4387">
                  <c:v>42.450699999999998</c:v>
                </c:pt>
                <c:pt idx="4388">
                  <c:v>42.450699999999998</c:v>
                </c:pt>
                <c:pt idx="4389">
                  <c:v>42.440199999999997</c:v>
                </c:pt>
                <c:pt idx="4390">
                  <c:v>42.440199999999997</c:v>
                </c:pt>
                <c:pt idx="4391">
                  <c:v>42.440199999999997</c:v>
                </c:pt>
                <c:pt idx="4392">
                  <c:v>42.440199999999997</c:v>
                </c:pt>
                <c:pt idx="4393">
                  <c:v>42.440199999999997</c:v>
                </c:pt>
                <c:pt idx="4394">
                  <c:v>42.440199999999997</c:v>
                </c:pt>
                <c:pt idx="4395">
                  <c:v>42.440199999999997</c:v>
                </c:pt>
                <c:pt idx="4396">
                  <c:v>42.440199999999997</c:v>
                </c:pt>
                <c:pt idx="4397">
                  <c:v>42.440199999999997</c:v>
                </c:pt>
                <c:pt idx="4398">
                  <c:v>42.440199999999997</c:v>
                </c:pt>
                <c:pt idx="4399">
                  <c:v>42.440199999999997</c:v>
                </c:pt>
                <c:pt idx="4400">
                  <c:v>42.440199999999997</c:v>
                </c:pt>
                <c:pt idx="4401">
                  <c:v>42.440199999999997</c:v>
                </c:pt>
                <c:pt idx="4402">
                  <c:v>42.440199999999997</c:v>
                </c:pt>
                <c:pt idx="4403">
                  <c:v>42.440199999999997</c:v>
                </c:pt>
                <c:pt idx="4404">
                  <c:v>42.440199999999997</c:v>
                </c:pt>
                <c:pt idx="4405">
                  <c:v>42.440199999999997</c:v>
                </c:pt>
                <c:pt idx="4406">
                  <c:v>42.440199999999997</c:v>
                </c:pt>
                <c:pt idx="4407">
                  <c:v>42.440199999999997</c:v>
                </c:pt>
                <c:pt idx="4408">
                  <c:v>42.440199999999997</c:v>
                </c:pt>
                <c:pt idx="4409">
                  <c:v>42.440199999999997</c:v>
                </c:pt>
                <c:pt idx="4410">
                  <c:v>42.440199999999997</c:v>
                </c:pt>
                <c:pt idx="4411">
                  <c:v>42.440199999999997</c:v>
                </c:pt>
                <c:pt idx="4412">
                  <c:v>42.440199999999997</c:v>
                </c:pt>
                <c:pt idx="4413">
                  <c:v>42.440199999999997</c:v>
                </c:pt>
                <c:pt idx="4414">
                  <c:v>42.440199999999997</c:v>
                </c:pt>
                <c:pt idx="4415">
                  <c:v>42.440199999999997</c:v>
                </c:pt>
                <c:pt idx="4416">
                  <c:v>42.440199999999997</c:v>
                </c:pt>
                <c:pt idx="4417">
                  <c:v>42.440199999999997</c:v>
                </c:pt>
                <c:pt idx="4418">
                  <c:v>42.440199999999997</c:v>
                </c:pt>
                <c:pt idx="4419">
                  <c:v>42.440199999999997</c:v>
                </c:pt>
                <c:pt idx="4420">
                  <c:v>42.440199999999997</c:v>
                </c:pt>
                <c:pt idx="4421">
                  <c:v>42.440199999999997</c:v>
                </c:pt>
                <c:pt idx="4422">
                  <c:v>42.440199999999997</c:v>
                </c:pt>
                <c:pt idx="4423">
                  <c:v>42.440199999999997</c:v>
                </c:pt>
                <c:pt idx="4424">
                  <c:v>42.440199999999997</c:v>
                </c:pt>
                <c:pt idx="4425">
                  <c:v>42.440199999999997</c:v>
                </c:pt>
                <c:pt idx="4426">
                  <c:v>42.440199999999997</c:v>
                </c:pt>
                <c:pt idx="4427">
                  <c:v>42.440199999999997</c:v>
                </c:pt>
                <c:pt idx="4428">
                  <c:v>42.440199999999997</c:v>
                </c:pt>
                <c:pt idx="4429">
                  <c:v>42.440199999999997</c:v>
                </c:pt>
                <c:pt idx="4430">
                  <c:v>42.440199999999997</c:v>
                </c:pt>
                <c:pt idx="4431">
                  <c:v>42.440199999999997</c:v>
                </c:pt>
                <c:pt idx="4432">
                  <c:v>42.440199999999997</c:v>
                </c:pt>
                <c:pt idx="4433">
                  <c:v>42.440199999999997</c:v>
                </c:pt>
                <c:pt idx="4434">
                  <c:v>42.440199999999997</c:v>
                </c:pt>
                <c:pt idx="4435">
                  <c:v>42.440199999999997</c:v>
                </c:pt>
                <c:pt idx="4436">
                  <c:v>42.440199999999997</c:v>
                </c:pt>
                <c:pt idx="4437">
                  <c:v>42.440199999999997</c:v>
                </c:pt>
                <c:pt idx="4438">
                  <c:v>42.440199999999997</c:v>
                </c:pt>
                <c:pt idx="4439">
                  <c:v>42.440199999999997</c:v>
                </c:pt>
                <c:pt idx="4440">
                  <c:v>42.440199999999997</c:v>
                </c:pt>
                <c:pt idx="4441">
                  <c:v>42.440199999999997</c:v>
                </c:pt>
                <c:pt idx="4442">
                  <c:v>42.440199999999997</c:v>
                </c:pt>
                <c:pt idx="4443">
                  <c:v>42.440199999999997</c:v>
                </c:pt>
                <c:pt idx="4444">
                  <c:v>42.440199999999997</c:v>
                </c:pt>
                <c:pt idx="4445">
                  <c:v>42.440199999999997</c:v>
                </c:pt>
                <c:pt idx="4446">
                  <c:v>42.440199999999997</c:v>
                </c:pt>
                <c:pt idx="4447">
                  <c:v>42.440199999999997</c:v>
                </c:pt>
                <c:pt idx="4448">
                  <c:v>42.440199999999997</c:v>
                </c:pt>
                <c:pt idx="4449">
                  <c:v>42.440199999999997</c:v>
                </c:pt>
                <c:pt idx="4450">
                  <c:v>42.440199999999997</c:v>
                </c:pt>
                <c:pt idx="4451">
                  <c:v>42.440199999999997</c:v>
                </c:pt>
                <c:pt idx="4452">
                  <c:v>42.440199999999997</c:v>
                </c:pt>
                <c:pt idx="4453">
                  <c:v>42.440199999999997</c:v>
                </c:pt>
                <c:pt idx="4454">
                  <c:v>42.440199999999997</c:v>
                </c:pt>
                <c:pt idx="4455">
                  <c:v>42.440199999999997</c:v>
                </c:pt>
                <c:pt idx="4456">
                  <c:v>42.440199999999997</c:v>
                </c:pt>
                <c:pt idx="4457">
                  <c:v>42.440199999999997</c:v>
                </c:pt>
                <c:pt idx="4458">
                  <c:v>42.440199999999997</c:v>
                </c:pt>
                <c:pt idx="4459">
                  <c:v>42.440199999999997</c:v>
                </c:pt>
                <c:pt idx="4460">
                  <c:v>42.440199999999997</c:v>
                </c:pt>
                <c:pt idx="4461">
                  <c:v>42.440199999999997</c:v>
                </c:pt>
                <c:pt idx="4462">
                  <c:v>42.440199999999997</c:v>
                </c:pt>
                <c:pt idx="4463">
                  <c:v>42.440199999999997</c:v>
                </c:pt>
                <c:pt idx="4464">
                  <c:v>42.440199999999997</c:v>
                </c:pt>
                <c:pt idx="4465">
                  <c:v>42.440199999999997</c:v>
                </c:pt>
                <c:pt idx="4466">
                  <c:v>42.440199999999997</c:v>
                </c:pt>
                <c:pt idx="4467">
                  <c:v>42.440199999999997</c:v>
                </c:pt>
                <c:pt idx="4468">
                  <c:v>42.440199999999997</c:v>
                </c:pt>
                <c:pt idx="4469">
                  <c:v>42.440199999999997</c:v>
                </c:pt>
                <c:pt idx="4470">
                  <c:v>42.440199999999997</c:v>
                </c:pt>
                <c:pt idx="4471">
                  <c:v>42.440199999999997</c:v>
                </c:pt>
                <c:pt idx="4472">
                  <c:v>42.440199999999997</c:v>
                </c:pt>
                <c:pt idx="4473">
                  <c:v>42.440199999999997</c:v>
                </c:pt>
                <c:pt idx="4474">
                  <c:v>42.440199999999997</c:v>
                </c:pt>
                <c:pt idx="4475">
                  <c:v>42.440199999999997</c:v>
                </c:pt>
                <c:pt idx="4476">
                  <c:v>42.440199999999997</c:v>
                </c:pt>
                <c:pt idx="4477">
                  <c:v>42.440199999999997</c:v>
                </c:pt>
                <c:pt idx="4478">
                  <c:v>42.440199999999997</c:v>
                </c:pt>
                <c:pt idx="4479">
                  <c:v>42.440199999999997</c:v>
                </c:pt>
                <c:pt idx="4480">
                  <c:v>42.440199999999997</c:v>
                </c:pt>
                <c:pt idx="4481">
                  <c:v>42.440199999999997</c:v>
                </c:pt>
                <c:pt idx="4482">
                  <c:v>42.440199999999997</c:v>
                </c:pt>
                <c:pt idx="4483">
                  <c:v>42.440199999999997</c:v>
                </c:pt>
                <c:pt idx="4484">
                  <c:v>42.440199999999997</c:v>
                </c:pt>
                <c:pt idx="4485">
                  <c:v>42.440199999999997</c:v>
                </c:pt>
                <c:pt idx="4486">
                  <c:v>42.440199999999997</c:v>
                </c:pt>
                <c:pt idx="4487">
                  <c:v>42.440199999999997</c:v>
                </c:pt>
                <c:pt idx="4488">
                  <c:v>42.440199999999997</c:v>
                </c:pt>
                <c:pt idx="4489">
                  <c:v>42.440199999999997</c:v>
                </c:pt>
                <c:pt idx="4490">
                  <c:v>42.440199999999997</c:v>
                </c:pt>
                <c:pt idx="4491">
                  <c:v>42.440199999999997</c:v>
                </c:pt>
                <c:pt idx="4492">
                  <c:v>42.440199999999997</c:v>
                </c:pt>
                <c:pt idx="4493">
                  <c:v>42.440199999999997</c:v>
                </c:pt>
                <c:pt idx="4494">
                  <c:v>42.440199999999997</c:v>
                </c:pt>
                <c:pt idx="4495">
                  <c:v>42.440199999999997</c:v>
                </c:pt>
                <c:pt idx="4496">
                  <c:v>42.440199999999997</c:v>
                </c:pt>
                <c:pt idx="4497">
                  <c:v>42.440199999999997</c:v>
                </c:pt>
                <c:pt idx="4498">
                  <c:v>42.440199999999997</c:v>
                </c:pt>
                <c:pt idx="4499">
                  <c:v>42.440199999999997</c:v>
                </c:pt>
                <c:pt idx="4500">
                  <c:v>42.440199999999997</c:v>
                </c:pt>
                <c:pt idx="4501">
                  <c:v>42.440199999999997</c:v>
                </c:pt>
                <c:pt idx="4502">
                  <c:v>42.440199999999997</c:v>
                </c:pt>
                <c:pt idx="4503">
                  <c:v>42.440199999999997</c:v>
                </c:pt>
                <c:pt idx="4504">
                  <c:v>42.440199999999997</c:v>
                </c:pt>
                <c:pt idx="4505">
                  <c:v>42.440199999999997</c:v>
                </c:pt>
                <c:pt idx="4506">
                  <c:v>42.440199999999997</c:v>
                </c:pt>
                <c:pt idx="4507">
                  <c:v>42.440199999999997</c:v>
                </c:pt>
                <c:pt idx="4508">
                  <c:v>42.440199999999997</c:v>
                </c:pt>
                <c:pt idx="4509">
                  <c:v>42.440199999999997</c:v>
                </c:pt>
                <c:pt idx="4510">
                  <c:v>42.440199999999997</c:v>
                </c:pt>
                <c:pt idx="4511">
                  <c:v>42.440199999999997</c:v>
                </c:pt>
                <c:pt idx="4512">
                  <c:v>42.440199999999997</c:v>
                </c:pt>
                <c:pt idx="4513">
                  <c:v>42.440199999999997</c:v>
                </c:pt>
                <c:pt idx="4514">
                  <c:v>42.440199999999997</c:v>
                </c:pt>
                <c:pt idx="4515">
                  <c:v>42.440199999999997</c:v>
                </c:pt>
                <c:pt idx="4516">
                  <c:v>42.440199999999997</c:v>
                </c:pt>
                <c:pt idx="4517">
                  <c:v>42.440199999999997</c:v>
                </c:pt>
                <c:pt idx="4518">
                  <c:v>42.440199999999997</c:v>
                </c:pt>
                <c:pt idx="4519">
                  <c:v>42.440199999999997</c:v>
                </c:pt>
                <c:pt idx="4520">
                  <c:v>42.440199999999997</c:v>
                </c:pt>
                <c:pt idx="4521">
                  <c:v>42.440199999999997</c:v>
                </c:pt>
                <c:pt idx="4522">
                  <c:v>42.440199999999997</c:v>
                </c:pt>
                <c:pt idx="4523">
                  <c:v>42.440199999999997</c:v>
                </c:pt>
                <c:pt idx="4524">
                  <c:v>42.440199999999997</c:v>
                </c:pt>
                <c:pt idx="4525">
                  <c:v>42.440199999999997</c:v>
                </c:pt>
                <c:pt idx="4526">
                  <c:v>42.440199999999997</c:v>
                </c:pt>
                <c:pt idx="4527">
                  <c:v>42.440199999999997</c:v>
                </c:pt>
                <c:pt idx="4528">
                  <c:v>42.440199999999997</c:v>
                </c:pt>
                <c:pt idx="4529">
                  <c:v>42.440199999999997</c:v>
                </c:pt>
                <c:pt idx="4530">
                  <c:v>42.440199999999997</c:v>
                </c:pt>
                <c:pt idx="4531">
                  <c:v>42.440199999999997</c:v>
                </c:pt>
                <c:pt idx="4532">
                  <c:v>42.440199999999997</c:v>
                </c:pt>
                <c:pt idx="4533">
                  <c:v>42.440199999999997</c:v>
                </c:pt>
                <c:pt idx="4534">
                  <c:v>42.440199999999997</c:v>
                </c:pt>
                <c:pt idx="4535">
                  <c:v>42.440199999999997</c:v>
                </c:pt>
                <c:pt idx="4536">
                  <c:v>42.440199999999997</c:v>
                </c:pt>
                <c:pt idx="4537">
                  <c:v>42.440199999999997</c:v>
                </c:pt>
                <c:pt idx="4538">
                  <c:v>42.440199999999997</c:v>
                </c:pt>
                <c:pt idx="4539">
                  <c:v>42.440199999999997</c:v>
                </c:pt>
                <c:pt idx="4540">
                  <c:v>42.440199999999997</c:v>
                </c:pt>
                <c:pt idx="4541">
                  <c:v>42.440199999999997</c:v>
                </c:pt>
                <c:pt idx="4542">
                  <c:v>42.440199999999997</c:v>
                </c:pt>
                <c:pt idx="4543">
                  <c:v>42.440199999999997</c:v>
                </c:pt>
                <c:pt idx="4544">
                  <c:v>42.440199999999997</c:v>
                </c:pt>
                <c:pt idx="4545">
                  <c:v>42.440199999999997</c:v>
                </c:pt>
                <c:pt idx="4546">
                  <c:v>42.440199999999997</c:v>
                </c:pt>
                <c:pt idx="4547">
                  <c:v>42.440199999999997</c:v>
                </c:pt>
                <c:pt idx="4548">
                  <c:v>42.440199999999997</c:v>
                </c:pt>
                <c:pt idx="4549">
                  <c:v>42.440199999999997</c:v>
                </c:pt>
                <c:pt idx="4550">
                  <c:v>42.440199999999997</c:v>
                </c:pt>
                <c:pt idx="4551">
                  <c:v>42.440199999999997</c:v>
                </c:pt>
                <c:pt idx="4552">
                  <c:v>42.440199999999997</c:v>
                </c:pt>
                <c:pt idx="4553">
                  <c:v>42.440199999999997</c:v>
                </c:pt>
                <c:pt idx="4554">
                  <c:v>42.440199999999997</c:v>
                </c:pt>
                <c:pt idx="4555">
                  <c:v>42.440199999999997</c:v>
                </c:pt>
                <c:pt idx="4556">
                  <c:v>42.440199999999997</c:v>
                </c:pt>
                <c:pt idx="4557">
                  <c:v>42.440199999999997</c:v>
                </c:pt>
                <c:pt idx="4558">
                  <c:v>42.440199999999997</c:v>
                </c:pt>
                <c:pt idx="4559">
                  <c:v>42.440199999999997</c:v>
                </c:pt>
                <c:pt idx="4560">
                  <c:v>42.440199999999997</c:v>
                </c:pt>
                <c:pt idx="4561">
                  <c:v>42.440199999999997</c:v>
                </c:pt>
                <c:pt idx="4562">
                  <c:v>42.440199999999997</c:v>
                </c:pt>
                <c:pt idx="4563">
                  <c:v>42.440199999999997</c:v>
                </c:pt>
                <c:pt idx="4564">
                  <c:v>42.440199999999997</c:v>
                </c:pt>
                <c:pt idx="4565">
                  <c:v>42.440199999999997</c:v>
                </c:pt>
                <c:pt idx="4566">
                  <c:v>42.440199999999997</c:v>
                </c:pt>
                <c:pt idx="4567">
                  <c:v>42.440199999999997</c:v>
                </c:pt>
                <c:pt idx="4568">
                  <c:v>42.440199999999997</c:v>
                </c:pt>
                <c:pt idx="4569">
                  <c:v>42.440199999999997</c:v>
                </c:pt>
                <c:pt idx="4570">
                  <c:v>42.440199999999997</c:v>
                </c:pt>
                <c:pt idx="4571">
                  <c:v>42.440199999999997</c:v>
                </c:pt>
                <c:pt idx="4572">
                  <c:v>42.440199999999997</c:v>
                </c:pt>
                <c:pt idx="4573">
                  <c:v>42.440199999999997</c:v>
                </c:pt>
                <c:pt idx="4574">
                  <c:v>42.440199999999997</c:v>
                </c:pt>
                <c:pt idx="4575">
                  <c:v>42.440199999999997</c:v>
                </c:pt>
                <c:pt idx="4576">
                  <c:v>42.440199999999997</c:v>
                </c:pt>
                <c:pt idx="4577">
                  <c:v>42.440199999999997</c:v>
                </c:pt>
                <c:pt idx="4578">
                  <c:v>42.440199999999997</c:v>
                </c:pt>
                <c:pt idx="4579">
                  <c:v>42.440199999999997</c:v>
                </c:pt>
                <c:pt idx="4580">
                  <c:v>42.440199999999997</c:v>
                </c:pt>
                <c:pt idx="4581">
                  <c:v>42.440199999999997</c:v>
                </c:pt>
                <c:pt idx="4582">
                  <c:v>42.440199999999997</c:v>
                </c:pt>
                <c:pt idx="4583">
                  <c:v>42.440199999999997</c:v>
                </c:pt>
                <c:pt idx="4584">
                  <c:v>42.440199999999997</c:v>
                </c:pt>
                <c:pt idx="4585">
                  <c:v>42.440199999999997</c:v>
                </c:pt>
                <c:pt idx="4586">
                  <c:v>42.440199999999997</c:v>
                </c:pt>
                <c:pt idx="4587">
                  <c:v>42.440199999999997</c:v>
                </c:pt>
                <c:pt idx="4588">
                  <c:v>42.440199999999997</c:v>
                </c:pt>
                <c:pt idx="4589">
                  <c:v>42.440199999999997</c:v>
                </c:pt>
                <c:pt idx="4590">
                  <c:v>42.440199999999997</c:v>
                </c:pt>
                <c:pt idx="4591">
                  <c:v>42.440199999999997</c:v>
                </c:pt>
                <c:pt idx="4592">
                  <c:v>42.440199999999997</c:v>
                </c:pt>
                <c:pt idx="4593">
                  <c:v>42.440199999999997</c:v>
                </c:pt>
                <c:pt idx="4594">
                  <c:v>42.440199999999997</c:v>
                </c:pt>
                <c:pt idx="4595">
                  <c:v>42.440199999999997</c:v>
                </c:pt>
                <c:pt idx="4596">
                  <c:v>42.440199999999997</c:v>
                </c:pt>
                <c:pt idx="4597">
                  <c:v>42.440199999999997</c:v>
                </c:pt>
                <c:pt idx="4598">
                  <c:v>42.440199999999997</c:v>
                </c:pt>
                <c:pt idx="4599">
                  <c:v>42.440199999999997</c:v>
                </c:pt>
                <c:pt idx="4600">
                  <c:v>42.440199999999997</c:v>
                </c:pt>
                <c:pt idx="4601">
                  <c:v>42.440199999999997</c:v>
                </c:pt>
                <c:pt idx="4602">
                  <c:v>42.440199999999997</c:v>
                </c:pt>
                <c:pt idx="4603">
                  <c:v>42.440199999999997</c:v>
                </c:pt>
                <c:pt idx="4604">
                  <c:v>42.440199999999997</c:v>
                </c:pt>
                <c:pt idx="4605">
                  <c:v>42.440199999999997</c:v>
                </c:pt>
                <c:pt idx="4606">
                  <c:v>42.440199999999997</c:v>
                </c:pt>
                <c:pt idx="4607">
                  <c:v>42.440199999999997</c:v>
                </c:pt>
                <c:pt idx="4608">
                  <c:v>42.440199999999997</c:v>
                </c:pt>
                <c:pt idx="4609">
                  <c:v>42.440199999999997</c:v>
                </c:pt>
                <c:pt idx="4610">
                  <c:v>42.440199999999997</c:v>
                </c:pt>
                <c:pt idx="4611">
                  <c:v>42.440199999999997</c:v>
                </c:pt>
                <c:pt idx="4612">
                  <c:v>42.440199999999997</c:v>
                </c:pt>
                <c:pt idx="4613">
                  <c:v>42.440199999999997</c:v>
                </c:pt>
                <c:pt idx="4614">
                  <c:v>42.440199999999997</c:v>
                </c:pt>
                <c:pt idx="4615">
                  <c:v>42.440199999999997</c:v>
                </c:pt>
                <c:pt idx="4616">
                  <c:v>42.440199999999997</c:v>
                </c:pt>
                <c:pt idx="4617">
                  <c:v>42.440199999999997</c:v>
                </c:pt>
                <c:pt idx="4618">
                  <c:v>42.440199999999997</c:v>
                </c:pt>
                <c:pt idx="4619">
                  <c:v>42.440199999999997</c:v>
                </c:pt>
                <c:pt idx="4620">
                  <c:v>42.440199999999997</c:v>
                </c:pt>
                <c:pt idx="4621">
                  <c:v>42.440199999999997</c:v>
                </c:pt>
                <c:pt idx="4622">
                  <c:v>42.440199999999997</c:v>
                </c:pt>
                <c:pt idx="4623">
                  <c:v>42.440199999999997</c:v>
                </c:pt>
                <c:pt idx="4624">
                  <c:v>42.440199999999997</c:v>
                </c:pt>
                <c:pt idx="4625">
                  <c:v>42.440199999999997</c:v>
                </c:pt>
                <c:pt idx="4626">
                  <c:v>42.440199999999997</c:v>
                </c:pt>
                <c:pt idx="4627">
                  <c:v>42.440199999999997</c:v>
                </c:pt>
                <c:pt idx="4628">
                  <c:v>42.440199999999997</c:v>
                </c:pt>
                <c:pt idx="4629">
                  <c:v>42.440199999999997</c:v>
                </c:pt>
                <c:pt idx="4630">
                  <c:v>42.440199999999997</c:v>
                </c:pt>
                <c:pt idx="4631">
                  <c:v>42.440199999999997</c:v>
                </c:pt>
                <c:pt idx="4632">
                  <c:v>42.440199999999997</c:v>
                </c:pt>
                <c:pt idx="4633">
                  <c:v>42.440199999999997</c:v>
                </c:pt>
                <c:pt idx="4634">
                  <c:v>42.440199999999997</c:v>
                </c:pt>
                <c:pt idx="4635">
                  <c:v>42.440199999999997</c:v>
                </c:pt>
                <c:pt idx="4636">
                  <c:v>42.440199999999997</c:v>
                </c:pt>
                <c:pt idx="4637">
                  <c:v>42.440199999999997</c:v>
                </c:pt>
                <c:pt idx="4638">
                  <c:v>42.440199999999997</c:v>
                </c:pt>
                <c:pt idx="4639">
                  <c:v>42.440199999999997</c:v>
                </c:pt>
                <c:pt idx="4640">
                  <c:v>42.440199999999997</c:v>
                </c:pt>
                <c:pt idx="4641">
                  <c:v>42.440199999999997</c:v>
                </c:pt>
                <c:pt idx="4642">
                  <c:v>42.440199999999997</c:v>
                </c:pt>
                <c:pt idx="4643">
                  <c:v>42.440199999999997</c:v>
                </c:pt>
                <c:pt idx="4644">
                  <c:v>42.440199999999997</c:v>
                </c:pt>
                <c:pt idx="4645">
                  <c:v>42.440199999999997</c:v>
                </c:pt>
                <c:pt idx="4646">
                  <c:v>42.440199999999997</c:v>
                </c:pt>
                <c:pt idx="4647">
                  <c:v>42.440199999999997</c:v>
                </c:pt>
                <c:pt idx="4648">
                  <c:v>42.440199999999997</c:v>
                </c:pt>
                <c:pt idx="4649">
                  <c:v>42.440199999999997</c:v>
                </c:pt>
                <c:pt idx="4650">
                  <c:v>42.440199999999997</c:v>
                </c:pt>
                <c:pt idx="4651">
                  <c:v>42.440199999999997</c:v>
                </c:pt>
                <c:pt idx="4652">
                  <c:v>42.440199999999997</c:v>
                </c:pt>
                <c:pt idx="4653">
                  <c:v>42.440199999999997</c:v>
                </c:pt>
                <c:pt idx="4654">
                  <c:v>42.440199999999997</c:v>
                </c:pt>
                <c:pt idx="4655">
                  <c:v>42.440199999999997</c:v>
                </c:pt>
                <c:pt idx="4656">
                  <c:v>42.440199999999997</c:v>
                </c:pt>
                <c:pt idx="4657">
                  <c:v>42.440199999999997</c:v>
                </c:pt>
                <c:pt idx="4658">
                  <c:v>42.440199999999997</c:v>
                </c:pt>
                <c:pt idx="4659">
                  <c:v>42.440199999999997</c:v>
                </c:pt>
                <c:pt idx="4660">
                  <c:v>42.440199999999997</c:v>
                </c:pt>
                <c:pt idx="4661">
                  <c:v>42.440199999999997</c:v>
                </c:pt>
                <c:pt idx="4662">
                  <c:v>42.440199999999997</c:v>
                </c:pt>
                <c:pt idx="4663">
                  <c:v>42.440199999999997</c:v>
                </c:pt>
                <c:pt idx="4664">
                  <c:v>42.440199999999997</c:v>
                </c:pt>
                <c:pt idx="4665">
                  <c:v>42.440199999999997</c:v>
                </c:pt>
                <c:pt idx="4666">
                  <c:v>42.440199999999997</c:v>
                </c:pt>
                <c:pt idx="4667">
                  <c:v>42.440199999999997</c:v>
                </c:pt>
                <c:pt idx="4668">
                  <c:v>42.440199999999997</c:v>
                </c:pt>
                <c:pt idx="4669">
                  <c:v>42.440199999999997</c:v>
                </c:pt>
                <c:pt idx="4670">
                  <c:v>42.440199999999997</c:v>
                </c:pt>
                <c:pt idx="4671">
                  <c:v>42.440199999999997</c:v>
                </c:pt>
                <c:pt idx="4672">
                  <c:v>42.440199999999997</c:v>
                </c:pt>
                <c:pt idx="4673">
                  <c:v>42.440199999999997</c:v>
                </c:pt>
                <c:pt idx="4674">
                  <c:v>42.440199999999997</c:v>
                </c:pt>
                <c:pt idx="4675">
                  <c:v>42.440199999999997</c:v>
                </c:pt>
                <c:pt idx="4676">
                  <c:v>42.440199999999997</c:v>
                </c:pt>
                <c:pt idx="4677">
                  <c:v>42.440199999999997</c:v>
                </c:pt>
                <c:pt idx="4678">
                  <c:v>42.440199999999997</c:v>
                </c:pt>
                <c:pt idx="4679">
                  <c:v>42.440199999999997</c:v>
                </c:pt>
                <c:pt idx="4680">
                  <c:v>42.440199999999997</c:v>
                </c:pt>
                <c:pt idx="4681">
                  <c:v>42.440199999999997</c:v>
                </c:pt>
                <c:pt idx="4682">
                  <c:v>42.440199999999997</c:v>
                </c:pt>
                <c:pt idx="4683">
                  <c:v>42.440199999999997</c:v>
                </c:pt>
                <c:pt idx="4684">
                  <c:v>42.440199999999997</c:v>
                </c:pt>
                <c:pt idx="4685">
                  <c:v>42.440199999999997</c:v>
                </c:pt>
                <c:pt idx="4686">
                  <c:v>42.440199999999997</c:v>
                </c:pt>
                <c:pt idx="4687">
                  <c:v>42.440199999999997</c:v>
                </c:pt>
                <c:pt idx="4688">
                  <c:v>42.440199999999997</c:v>
                </c:pt>
                <c:pt idx="4689">
                  <c:v>42.440199999999997</c:v>
                </c:pt>
                <c:pt idx="4690">
                  <c:v>42.440199999999997</c:v>
                </c:pt>
                <c:pt idx="4691">
                  <c:v>42.440199999999997</c:v>
                </c:pt>
                <c:pt idx="4692">
                  <c:v>42.440199999999997</c:v>
                </c:pt>
                <c:pt idx="4693">
                  <c:v>42.440199999999997</c:v>
                </c:pt>
                <c:pt idx="4694">
                  <c:v>42.440199999999997</c:v>
                </c:pt>
                <c:pt idx="4695">
                  <c:v>42.440199999999997</c:v>
                </c:pt>
                <c:pt idx="4696">
                  <c:v>42.440199999999997</c:v>
                </c:pt>
                <c:pt idx="4697">
                  <c:v>42.440199999999997</c:v>
                </c:pt>
                <c:pt idx="4698">
                  <c:v>42.440199999999997</c:v>
                </c:pt>
                <c:pt idx="4699">
                  <c:v>42.440199999999997</c:v>
                </c:pt>
                <c:pt idx="4700">
                  <c:v>42.440199999999997</c:v>
                </c:pt>
                <c:pt idx="4701">
                  <c:v>42.440199999999997</c:v>
                </c:pt>
                <c:pt idx="4702">
                  <c:v>42.440199999999997</c:v>
                </c:pt>
                <c:pt idx="4703">
                  <c:v>42.440199999999997</c:v>
                </c:pt>
                <c:pt idx="4704">
                  <c:v>42.440199999999997</c:v>
                </c:pt>
                <c:pt idx="4705">
                  <c:v>42.440199999999997</c:v>
                </c:pt>
                <c:pt idx="4706">
                  <c:v>42.440199999999997</c:v>
                </c:pt>
                <c:pt idx="4707">
                  <c:v>42.440199999999997</c:v>
                </c:pt>
                <c:pt idx="4708">
                  <c:v>42.440199999999997</c:v>
                </c:pt>
                <c:pt idx="4709">
                  <c:v>42.440199999999997</c:v>
                </c:pt>
                <c:pt idx="4710">
                  <c:v>42.440199999999997</c:v>
                </c:pt>
                <c:pt idx="4711">
                  <c:v>42.440199999999997</c:v>
                </c:pt>
                <c:pt idx="4712">
                  <c:v>42.440199999999997</c:v>
                </c:pt>
                <c:pt idx="4713">
                  <c:v>42.440199999999997</c:v>
                </c:pt>
                <c:pt idx="4714">
                  <c:v>42.440199999999997</c:v>
                </c:pt>
                <c:pt idx="4715">
                  <c:v>42.440199999999997</c:v>
                </c:pt>
                <c:pt idx="4716">
                  <c:v>42.440199999999997</c:v>
                </c:pt>
                <c:pt idx="4717">
                  <c:v>42.440199999999997</c:v>
                </c:pt>
                <c:pt idx="4718">
                  <c:v>42.440199999999997</c:v>
                </c:pt>
                <c:pt idx="4719">
                  <c:v>42.440199999999997</c:v>
                </c:pt>
                <c:pt idx="4720">
                  <c:v>42.440199999999997</c:v>
                </c:pt>
                <c:pt idx="4721">
                  <c:v>42.440199999999997</c:v>
                </c:pt>
                <c:pt idx="4722">
                  <c:v>42.440199999999997</c:v>
                </c:pt>
                <c:pt idx="4723">
                  <c:v>42.440199999999997</c:v>
                </c:pt>
                <c:pt idx="4724">
                  <c:v>42.440199999999997</c:v>
                </c:pt>
                <c:pt idx="4725">
                  <c:v>42.440199999999997</c:v>
                </c:pt>
                <c:pt idx="4726">
                  <c:v>42.440199999999997</c:v>
                </c:pt>
                <c:pt idx="4727">
                  <c:v>42.440199999999997</c:v>
                </c:pt>
                <c:pt idx="4728">
                  <c:v>42.440199999999997</c:v>
                </c:pt>
                <c:pt idx="4729">
                  <c:v>42.440199999999997</c:v>
                </c:pt>
                <c:pt idx="4730">
                  <c:v>42.440199999999997</c:v>
                </c:pt>
                <c:pt idx="4731">
                  <c:v>42.440199999999997</c:v>
                </c:pt>
                <c:pt idx="4732">
                  <c:v>42.440199999999997</c:v>
                </c:pt>
                <c:pt idx="4733">
                  <c:v>42.440199999999997</c:v>
                </c:pt>
                <c:pt idx="4734">
                  <c:v>42.440199999999997</c:v>
                </c:pt>
                <c:pt idx="4735">
                  <c:v>42.440199999999997</c:v>
                </c:pt>
                <c:pt idx="4736">
                  <c:v>42.440199999999997</c:v>
                </c:pt>
                <c:pt idx="4737">
                  <c:v>42.440199999999997</c:v>
                </c:pt>
                <c:pt idx="4738">
                  <c:v>42.440199999999997</c:v>
                </c:pt>
                <c:pt idx="4739">
                  <c:v>42.440199999999997</c:v>
                </c:pt>
                <c:pt idx="4740">
                  <c:v>42.440199999999997</c:v>
                </c:pt>
                <c:pt idx="4741">
                  <c:v>42.440199999999997</c:v>
                </c:pt>
                <c:pt idx="4742">
                  <c:v>42.440199999999997</c:v>
                </c:pt>
                <c:pt idx="4743">
                  <c:v>42.440199999999997</c:v>
                </c:pt>
                <c:pt idx="4744">
                  <c:v>42.440199999999997</c:v>
                </c:pt>
                <c:pt idx="4745">
                  <c:v>42.440199999999997</c:v>
                </c:pt>
                <c:pt idx="4746">
                  <c:v>42.440199999999997</c:v>
                </c:pt>
                <c:pt idx="4747">
                  <c:v>42.440199999999997</c:v>
                </c:pt>
                <c:pt idx="4748">
                  <c:v>42.440199999999997</c:v>
                </c:pt>
                <c:pt idx="4749">
                  <c:v>42.440199999999997</c:v>
                </c:pt>
                <c:pt idx="4750">
                  <c:v>42.440199999999997</c:v>
                </c:pt>
                <c:pt idx="4751">
                  <c:v>42.440199999999997</c:v>
                </c:pt>
                <c:pt idx="4752">
                  <c:v>42.440199999999997</c:v>
                </c:pt>
                <c:pt idx="4753">
                  <c:v>42.440199999999997</c:v>
                </c:pt>
                <c:pt idx="4754">
                  <c:v>42.440199999999997</c:v>
                </c:pt>
                <c:pt idx="4755">
                  <c:v>42.440199999999997</c:v>
                </c:pt>
                <c:pt idx="4756">
                  <c:v>42.440199999999997</c:v>
                </c:pt>
                <c:pt idx="4757">
                  <c:v>42.440199999999997</c:v>
                </c:pt>
                <c:pt idx="4758">
                  <c:v>42.440199999999997</c:v>
                </c:pt>
                <c:pt idx="4759">
                  <c:v>42.440199999999997</c:v>
                </c:pt>
                <c:pt idx="4760">
                  <c:v>42.440199999999997</c:v>
                </c:pt>
                <c:pt idx="4761">
                  <c:v>42.440199999999997</c:v>
                </c:pt>
                <c:pt idx="4762">
                  <c:v>42.440199999999997</c:v>
                </c:pt>
                <c:pt idx="4763">
                  <c:v>42.440199999999997</c:v>
                </c:pt>
                <c:pt idx="4764">
                  <c:v>42.440199999999997</c:v>
                </c:pt>
                <c:pt idx="4765">
                  <c:v>42.440199999999997</c:v>
                </c:pt>
                <c:pt idx="4766">
                  <c:v>42.440199999999997</c:v>
                </c:pt>
                <c:pt idx="4767">
                  <c:v>42.440199999999997</c:v>
                </c:pt>
                <c:pt idx="4768">
                  <c:v>42.440199999999997</c:v>
                </c:pt>
                <c:pt idx="4769">
                  <c:v>42.440199999999997</c:v>
                </c:pt>
                <c:pt idx="4770">
                  <c:v>42.440199999999997</c:v>
                </c:pt>
                <c:pt idx="4771">
                  <c:v>42.440199999999997</c:v>
                </c:pt>
                <c:pt idx="4772">
                  <c:v>42.440199999999997</c:v>
                </c:pt>
                <c:pt idx="4773">
                  <c:v>42.440199999999997</c:v>
                </c:pt>
                <c:pt idx="4774">
                  <c:v>42.440199999999997</c:v>
                </c:pt>
                <c:pt idx="4775">
                  <c:v>42.440199999999997</c:v>
                </c:pt>
                <c:pt idx="4776">
                  <c:v>42.440199999999997</c:v>
                </c:pt>
                <c:pt idx="4777">
                  <c:v>42.440199999999997</c:v>
                </c:pt>
                <c:pt idx="4778">
                  <c:v>42.450299999999999</c:v>
                </c:pt>
                <c:pt idx="4779">
                  <c:v>42.450299999999999</c:v>
                </c:pt>
                <c:pt idx="4780">
                  <c:v>42.450299999999999</c:v>
                </c:pt>
                <c:pt idx="4781">
                  <c:v>42.450299999999999</c:v>
                </c:pt>
                <c:pt idx="4782">
                  <c:v>42.450299999999999</c:v>
                </c:pt>
                <c:pt idx="4783">
                  <c:v>42.450299999999999</c:v>
                </c:pt>
                <c:pt idx="4784">
                  <c:v>42.450299999999999</c:v>
                </c:pt>
                <c:pt idx="4785">
                  <c:v>42.450299999999999</c:v>
                </c:pt>
                <c:pt idx="4786">
                  <c:v>42.450299999999999</c:v>
                </c:pt>
                <c:pt idx="4787">
                  <c:v>42.450299999999999</c:v>
                </c:pt>
                <c:pt idx="4788">
                  <c:v>42.450299999999999</c:v>
                </c:pt>
                <c:pt idx="4789">
                  <c:v>42.450299999999999</c:v>
                </c:pt>
                <c:pt idx="4790">
                  <c:v>42.450299999999999</c:v>
                </c:pt>
                <c:pt idx="4791">
                  <c:v>42.450299999999999</c:v>
                </c:pt>
                <c:pt idx="4792">
                  <c:v>42.450299999999999</c:v>
                </c:pt>
                <c:pt idx="4793">
                  <c:v>42.450299999999999</c:v>
                </c:pt>
                <c:pt idx="4794">
                  <c:v>42.450299999999999</c:v>
                </c:pt>
                <c:pt idx="4795">
                  <c:v>42.450299999999999</c:v>
                </c:pt>
                <c:pt idx="4796">
                  <c:v>42.450299999999999</c:v>
                </c:pt>
                <c:pt idx="4797">
                  <c:v>42.450299999999999</c:v>
                </c:pt>
                <c:pt idx="4798">
                  <c:v>42.450299999999999</c:v>
                </c:pt>
                <c:pt idx="4799">
                  <c:v>42.450299999999999</c:v>
                </c:pt>
                <c:pt idx="4800">
                  <c:v>42.450299999999999</c:v>
                </c:pt>
                <c:pt idx="4801">
                  <c:v>42.450299999999999</c:v>
                </c:pt>
                <c:pt idx="4802">
                  <c:v>42.450299999999999</c:v>
                </c:pt>
                <c:pt idx="4803">
                  <c:v>42.450299999999999</c:v>
                </c:pt>
                <c:pt idx="4804">
                  <c:v>42.450299999999999</c:v>
                </c:pt>
                <c:pt idx="4805">
                  <c:v>42.450299999999999</c:v>
                </c:pt>
                <c:pt idx="4806">
                  <c:v>42.450299999999999</c:v>
                </c:pt>
                <c:pt idx="4807">
                  <c:v>42.450299999999999</c:v>
                </c:pt>
                <c:pt idx="4808">
                  <c:v>42.450299999999999</c:v>
                </c:pt>
                <c:pt idx="4809">
                  <c:v>42.450299999999999</c:v>
                </c:pt>
                <c:pt idx="4810">
                  <c:v>42.450299999999999</c:v>
                </c:pt>
                <c:pt idx="4811">
                  <c:v>42.450299999999999</c:v>
                </c:pt>
                <c:pt idx="4812">
                  <c:v>42.450299999999999</c:v>
                </c:pt>
                <c:pt idx="4813">
                  <c:v>42.450299999999999</c:v>
                </c:pt>
                <c:pt idx="4814">
                  <c:v>42.450299999999999</c:v>
                </c:pt>
                <c:pt idx="4815">
                  <c:v>42.450299999999999</c:v>
                </c:pt>
                <c:pt idx="4816">
                  <c:v>42.450299999999999</c:v>
                </c:pt>
                <c:pt idx="4817">
                  <c:v>42.450299999999999</c:v>
                </c:pt>
                <c:pt idx="4818">
                  <c:v>42.450299999999999</c:v>
                </c:pt>
                <c:pt idx="4819">
                  <c:v>42.450299999999999</c:v>
                </c:pt>
                <c:pt idx="4820">
                  <c:v>42.450299999999999</c:v>
                </c:pt>
                <c:pt idx="4821">
                  <c:v>42.450299999999999</c:v>
                </c:pt>
                <c:pt idx="4822">
                  <c:v>42.450299999999999</c:v>
                </c:pt>
                <c:pt idx="4823">
                  <c:v>42.450299999999999</c:v>
                </c:pt>
                <c:pt idx="4824">
                  <c:v>42.450299999999999</c:v>
                </c:pt>
                <c:pt idx="4825">
                  <c:v>42.450299999999999</c:v>
                </c:pt>
                <c:pt idx="4826">
                  <c:v>42.450299999999999</c:v>
                </c:pt>
                <c:pt idx="4827">
                  <c:v>42.450299999999999</c:v>
                </c:pt>
                <c:pt idx="4828">
                  <c:v>42.450299999999999</c:v>
                </c:pt>
                <c:pt idx="4829">
                  <c:v>42.450299999999999</c:v>
                </c:pt>
                <c:pt idx="4830">
                  <c:v>42.450299999999999</c:v>
                </c:pt>
                <c:pt idx="4831">
                  <c:v>42.450299999999999</c:v>
                </c:pt>
                <c:pt idx="4832">
                  <c:v>42.450299999999999</c:v>
                </c:pt>
                <c:pt idx="4833">
                  <c:v>42.450299999999999</c:v>
                </c:pt>
                <c:pt idx="4834">
                  <c:v>42.450299999999999</c:v>
                </c:pt>
                <c:pt idx="4835">
                  <c:v>42.450299999999999</c:v>
                </c:pt>
                <c:pt idx="4836">
                  <c:v>42.450299999999999</c:v>
                </c:pt>
                <c:pt idx="4837">
                  <c:v>42.450299999999999</c:v>
                </c:pt>
                <c:pt idx="4838">
                  <c:v>42.450299999999999</c:v>
                </c:pt>
                <c:pt idx="4839">
                  <c:v>42.450299999999999</c:v>
                </c:pt>
                <c:pt idx="4840">
                  <c:v>42.450299999999999</c:v>
                </c:pt>
                <c:pt idx="4841">
                  <c:v>42.450299999999999</c:v>
                </c:pt>
                <c:pt idx="4842">
                  <c:v>42.450299999999999</c:v>
                </c:pt>
                <c:pt idx="4843">
                  <c:v>42.450299999999999</c:v>
                </c:pt>
                <c:pt idx="4844">
                  <c:v>42.450299999999999</c:v>
                </c:pt>
                <c:pt idx="4845">
                  <c:v>42.450299999999999</c:v>
                </c:pt>
                <c:pt idx="4846">
                  <c:v>42.450299999999999</c:v>
                </c:pt>
                <c:pt idx="4847">
                  <c:v>42.450299999999999</c:v>
                </c:pt>
                <c:pt idx="4848">
                  <c:v>42.450299999999999</c:v>
                </c:pt>
                <c:pt idx="4849">
                  <c:v>42.450299999999999</c:v>
                </c:pt>
                <c:pt idx="4850">
                  <c:v>42.450299999999999</c:v>
                </c:pt>
                <c:pt idx="4851">
                  <c:v>42.450299999999999</c:v>
                </c:pt>
                <c:pt idx="4852">
                  <c:v>42.450299999999999</c:v>
                </c:pt>
                <c:pt idx="4853">
                  <c:v>42.450299999999999</c:v>
                </c:pt>
                <c:pt idx="4854">
                  <c:v>42.450299999999999</c:v>
                </c:pt>
                <c:pt idx="4855">
                  <c:v>42.450299999999999</c:v>
                </c:pt>
                <c:pt idx="4856">
                  <c:v>42.450299999999999</c:v>
                </c:pt>
                <c:pt idx="4857">
                  <c:v>42.450299999999999</c:v>
                </c:pt>
                <c:pt idx="4858">
                  <c:v>42.450299999999999</c:v>
                </c:pt>
                <c:pt idx="4859">
                  <c:v>42.450299999999999</c:v>
                </c:pt>
                <c:pt idx="4860">
                  <c:v>42.450299999999999</c:v>
                </c:pt>
                <c:pt idx="4861">
                  <c:v>42.450299999999999</c:v>
                </c:pt>
                <c:pt idx="4862">
                  <c:v>42.450299999999999</c:v>
                </c:pt>
                <c:pt idx="4863">
                  <c:v>42.450299999999999</c:v>
                </c:pt>
                <c:pt idx="4864">
                  <c:v>42.450299999999999</c:v>
                </c:pt>
                <c:pt idx="4865">
                  <c:v>42.450299999999999</c:v>
                </c:pt>
                <c:pt idx="4866">
                  <c:v>42.450299999999999</c:v>
                </c:pt>
                <c:pt idx="4867">
                  <c:v>42.450299999999999</c:v>
                </c:pt>
                <c:pt idx="4868">
                  <c:v>42.450299999999999</c:v>
                </c:pt>
                <c:pt idx="4869">
                  <c:v>42.450299999999999</c:v>
                </c:pt>
                <c:pt idx="4870">
                  <c:v>42.450299999999999</c:v>
                </c:pt>
                <c:pt idx="4871">
                  <c:v>42.450299999999999</c:v>
                </c:pt>
                <c:pt idx="4872">
                  <c:v>42.450299999999999</c:v>
                </c:pt>
                <c:pt idx="4873">
                  <c:v>42.450299999999999</c:v>
                </c:pt>
                <c:pt idx="4874">
                  <c:v>42.450299999999999</c:v>
                </c:pt>
                <c:pt idx="4875">
                  <c:v>42.450299999999999</c:v>
                </c:pt>
                <c:pt idx="4876">
                  <c:v>42.450299999999999</c:v>
                </c:pt>
                <c:pt idx="4877">
                  <c:v>42.450299999999999</c:v>
                </c:pt>
                <c:pt idx="4878">
                  <c:v>42.450299999999999</c:v>
                </c:pt>
                <c:pt idx="4879">
                  <c:v>42.450299999999999</c:v>
                </c:pt>
                <c:pt idx="4880">
                  <c:v>42.450299999999999</c:v>
                </c:pt>
                <c:pt idx="4881">
                  <c:v>42.450299999999999</c:v>
                </c:pt>
                <c:pt idx="4882">
                  <c:v>42.450299999999999</c:v>
                </c:pt>
                <c:pt idx="4883">
                  <c:v>42.450299999999999</c:v>
                </c:pt>
                <c:pt idx="4884">
                  <c:v>42.450299999999999</c:v>
                </c:pt>
                <c:pt idx="4885">
                  <c:v>42.450299999999999</c:v>
                </c:pt>
                <c:pt idx="4886">
                  <c:v>42.450299999999999</c:v>
                </c:pt>
                <c:pt idx="4887">
                  <c:v>42.450299999999999</c:v>
                </c:pt>
                <c:pt idx="4888">
                  <c:v>42.450299999999999</c:v>
                </c:pt>
                <c:pt idx="4889">
                  <c:v>42.450299999999999</c:v>
                </c:pt>
                <c:pt idx="4890">
                  <c:v>42.450299999999999</c:v>
                </c:pt>
                <c:pt idx="4891">
                  <c:v>42.450299999999999</c:v>
                </c:pt>
                <c:pt idx="4892">
                  <c:v>42.450299999999999</c:v>
                </c:pt>
                <c:pt idx="4893">
                  <c:v>42.450299999999999</c:v>
                </c:pt>
                <c:pt idx="4894">
                  <c:v>42.450299999999999</c:v>
                </c:pt>
                <c:pt idx="4895">
                  <c:v>42.450299999999999</c:v>
                </c:pt>
                <c:pt idx="4896">
                  <c:v>42.450299999999999</c:v>
                </c:pt>
                <c:pt idx="4897">
                  <c:v>42.450299999999999</c:v>
                </c:pt>
                <c:pt idx="4898">
                  <c:v>42.450299999999999</c:v>
                </c:pt>
                <c:pt idx="4899">
                  <c:v>42.450299999999999</c:v>
                </c:pt>
                <c:pt idx="4900">
                  <c:v>42.450299999999999</c:v>
                </c:pt>
                <c:pt idx="4901">
                  <c:v>42.450299999999999</c:v>
                </c:pt>
                <c:pt idx="4902">
                  <c:v>42.450299999999999</c:v>
                </c:pt>
                <c:pt idx="4903">
                  <c:v>42.450299999999999</c:v>
                </c:pt>
                <c:pt idx="4904">
                  <c:v>42.450299999999999</c:v>
                </c:pt>
                <c:pt idx="4905">
                  <c:v>42.450299999999999</c:v>
                </c:pt>
                <c:pt idx="4906">
                  <c:v>42.450299999999999</c:v>
                </c:pt>
                <c:pt idx="4907">
                  <c:v>42.450299999999999</c:v>
                </c:pt>
                <c:pt idx="4908">
                  <c:v>42.450299999999999</c:v>
                </c:pt>
                <c:pt idx="4909">
                  <c:v>42.450299999999999</c:v>
                </c:pt>
                <c:pt idx="4910">
                  <c:v>42.450299999999999</c:v>
                </c:pt>
                <c:pt idx="4911">
                  <c:v>42.450299999999999</c:v>
                </c:pt>
                <c:pt idx="4912">
                  <c:v>42.450299999999999</c:v>
                </c:pt>
                <c:pt idx="4913">
                  <c:v>42.450299999999999</c:v>
                </c:pt>
                <c:pt idx="4914">
                  <c:v>42.450299999999999</c:v>
                </c:pt>
                <c:pt idx="4915">
                  <c:v>42.450299999999999</c:v>
                </c:pt>
                <c:pt idx="4916">
                  <c:v>42.450299999999999</c:v>
                </c:pt>
                <c:pt idx="4917">
                  <c:v>42.450299999999999</c:v>
                </c:pt>
                <c:pt idx="4918">
                  <c:v>42.450299999999999</c:v>
                </c:pt>
                <c:pt idx="4919">
                  <c:v>42.450299999999999</c:v>
                </c:pt>
                <c:pt idx="4920">
                  <c:v>42.450299999999999</c:v>
                </c:pt>
                <c:pt idx="4921">
                  <c:v>42.450299999999999</c:v>
                </c:pt>
                <c:pt idx="4922">
                  <c:v>42.450299999999999</c:v>
                </c:pt>
                <c:pt idx="4923">
                  <c:v>42.450299999999999</c:v>
                </c:pt>
                <c:pt idx="4924">
                  <c:v>42.450299999999999</c:v>
                </c:pt>
                <c:pt idx="4925">
                  <c:v>42.450299999999999</c:v>
                </c:pt>
                <c:pt idx="4926">
                  <c:v>42.450299999999999</c:v>
                </c:pt>
                <c:pt idx="4927">
                  <c:v>42.450299999999999</c:v>
                </c:pt>
                <c:pt idx="4928">
                  <c:v>42.450299999999999</c:v>
                </c:pt>
                <c:pt idx="4929">
                  <c:v>42.450299999999999</c:v>
                </c:pt>
                <c:pt idx="4930">
                  <c:v>42.450299999999999</c:v>
                </c:pt>
                <c:pt idx="4931">
                  <c:v>42.450299999999999</c:v>
                </c:pt>
                <c:pt idx="4932">
                  <c:v>42.450299999999999</c:v>
                </c:pt>
                <c:pt idx="4933">
                  <c:v>42.450299999999999</c:v>
                </c:pt>
                <c:pt idx="4934">
                  <c:v>42.450299999999999</c:v>
                </c:pt>
                <c:pt idx="4935">
                  <c:v>42.450299999999999</c:v>
                </c:pt>
                <c:pt idx="4936">
                  <c:v>42.450299999999999</c:v>
                </c:pt>
                <c:pt idx="4937">
                  <c:v>42.450299999999999</c:v>
                </c:pt>
                <c:pt idx="4938">
                  <c:v>42.450299999999999</c:v>
                </c:pt>
                <c:pt idx="4939">
                  <c:v>42.450299999999999</c:v>
                </c:pt>
                <c:pt idx="4940">
                  <c:v>42.450299999999999</c:v>
                </c:pt>
                <c:pt idx="4941">
                  <c:v>42.450299999999999</c:v>
                </c:pt>
                <c:pt idx="4942">
                  <c:v>42.450299999999999</c:v>
                </c:pt>
                <c:pt idx="4943">
                  <c:v>42.450299999999999</c:v>
                </c:pt>
                <c:pt idx="4944">
                  <c:v>42.450299999999999</c:v>
                </c:pt>
                <c:pt idx="4945">
                  <c:v>42.450299999999999</c:v>
                </c:pt>
                <c:pt idx="4946">
                  <c:v>42.450299999999999</c:v>
                </c:pt>
                <c:pt idx="4947">
                  <c:v>42.450299999999999</c:v>
                </c:pt>
                <c:pt idx="4948">
                  <c:v>42.450299999999999</c:v>
                </c:pt>
                <c:pt idx="4949">
                  <c:v>42.450299999999999</c:v>
                </c:pt>
                <c:pt idx="4950">
                  <c:v>42.450299999999999</c:v>
                </c:pt>
                <c:pt idx="4951">
                  <c:v>42.450299999999999</c:v>
                </c:pt>
                <c:pt idx="4952">
                  <c:v>42.450299999999999</c:v>
                </c:pt>
                <c:pt idx="4953">
                  <c:v>42.450299999999999</c:v>
                </c:pt>
                <c:pt idx="4954">
                  <c:v>42.450299999999999</c:v>
                </c:pt>
                <c:pt idx="4955">
                  <c:v>42.450299999999999</c:v>
                </c:pt>
                <c:pt idx="4956">
                  <c:v>42.450299999999999</c:v>
                </c:pt>
                <c:pt idx="4957">
                  <c:v>42.450299999999999</c:v>
                </c:pt>
                <c:pt idx="4958">
                  <c:v>42.450299999999999</c:v>
                </c:pt>
                <c:pt idx="4959">
                  <c:v>42.450299999999999</c:v>
                </c:pt>
                <c:pt idx="4960">
                  <c:v>42.450299999999999</c:v>
                </c:pt>
                <c:pt idx="4961">
                  <c:v>42.450299999999999</c:v>
                </c:pt>
                <c:pt idx="4962">
                  <c:v>42.450299999999999</c:v>
                </c:pt>
                <c:pt idx="4963">
                  <c:v>42.450299999999999</c:v>
                </c:pt>
                <c:pt idx="4964">
                  <c:v>42.450299999999999</c:v>
                </c:pt>
                <c:pt idx="4965">
                  <c:v>42.450299999999999</c:v>
                </c:pt>
                <c:pt idx="4966">
                  <c:v>42.450299999999999</c:v>
                </c:pt>
                <c:pt idx="4967">
                  <c:v>42.450299999999999</c:v>
                </c:pt>
                <c:pt idx="4968">
                  <c:v>42.450299999999999</c:v>
                </c:pt>
                <c:pt idx="4969">
                  <c:v>42.450299999999999</c:v>
                </c:pt>
                <c:pt idx="4970">
                  <c:v>42.450299999999999</c:v>
                </c:pt>
                <c:pt idx="4971">
                  <c:v>42.450299999999999</c:v>
                </c:pt>
                <c:pt idx="4972">
                  <c:v>42.450299999999999</c:v>
                </c:pt>
                <c:pt idx="4973">
                  <c:v>42.450299999999999</c:v>
                </c:pt>
                <c:pt idx="4974">
                  <c:v>42.450299999999999</c:v>
                </c:pt>
                <c:pt idx="4975">
                  <c:v>42.450299999999999</c:v>
                </c:pt>
                <c:pt idx="4976">
                  <c:v>42.450299999999999</c:v>
                </c:pt>
                <c:pt idx="4977">
                  <c:v>42.450299999999999</c:v>
                </c:pt>
                <c:pt idx="4978">
                  <c:v>42.450299999999999</c:v>
                </c:pt>
                <c:pt idx="4979">
                  <c:v>42.450299999999999</c:v>
                </c:pt>
                <c:pt idx="4980">
                  <c:v>42.450299999999999</c:v>
                </c:pt>
                <c:pt idx="4981">
                  <c:v>42.450299999999999</c:v>
                </c:pt>
                <c:pt idx="4982">
                  <c:v>42.450299999999999</c:v>
                </c:pt>
                <c:pt idx="4983">
                  <c:v>42.450299999999999</c:v>
                </c:pt>
                <c:pt idx="4984">
                  <c:v>42.450299999999999</c:v>
                </c:pt>
                <c:pt idx="4985">
                  <c:v>42.450299999999999</c:v>
                </c:pt>
                <c:pt idx="4986">
                  <c:v>42.450299999999999</c:v>
                </c:pt>
                <c:pt idx="4987">
                  <c:v>42.450299999999999</c:v>
                </c:pt>
                <c:pt idx="4988">
                  <c:v>42.450299999999999</c:v>
                </c:pt>
                <c:pt idx="4989">
                  <c:v>42.450299999999999</c:v>
                </c:pt>
                <c:pt idx="4990">
                  <c:v>42.450299999999999</c:v>
                </c:pt>
                <c:pt idx="4991">
                  <c:v>42.450299999999999</c:v>
                </c:pt>
                <c:pt idx="4992">
                  <c:v>42.450299999999999</c:v>
                </c:pt>
                <c:pt idx="4993">
                  <c:v>42.450299999999999</c:v>
                </c:pt>
                <c:pt idx="4994">
                  <c:v>42.450299999999999</c:v>
                </c:pt>
                <c:pt idx="4995">
                  <c:v>42.450299999999999</c:v>
                </c:pt>
                <c:pt idx="4996">
                  <c:v>42.450299999999999</c:v>
                </c:pt>
                <c:pt idx="4997">
                  <c:v>42.450299999999999</c:v>
                </c:pt>
                <c:pt idx="4998">
                  <c:v>42.450299999999999</c:v>
                </c:pt>
                <c:pt idx="4999">
                  <c:v>42.450299999999999</c:v>
                </c:pt>
                <c:pt idx="5000">
                  <c:v>42.450299999999999</c:v>
                </c:pt>
                <c:pt idx="5001">
                  <c:v>42.450299999999999</c:v>
                </c:pt>
                <c:pt idx="5002">
                  <c:v>42.450299999999999</c:v>
                </c:pt>
                <c:pt idx="5003">
                  <c:v>42.450299999999999</c:v>
                </c:pt>
                <c:pt idx="5004">
                  <c:v>42.450299999999999</c:v>
                </c:pt>
                <c:pt idx="5005">
                  <c:v>42.450299999999999</c:v>
                </c:pt>
                <c:pt idx="5006">
                  <c:v>42.450299999999999</c:v>
                </c:pt>
                <c:pt idx="5007">
                  <c:v>42.450299999999999</c:v>
                </c:pt>
                <c:pt idx="5008">
                  <c:v>42.450299999999999</c:v>
                </c:pt>
                <c:pt idx="5009">
                  <c:v>42.450299999999999</c:v>
                </c:pt>
                <c:pt idx="5010">
                  <c:v>42.450299999999999</c:v>
                </c:pt>
                <c:pt idx="5011">
                  <c:v>42.460299999999997</c:v>
                </c:pt>
                <c:pt idx="5012">
                  <c:v>42.460299999999997</c:v>
                </c:pt>
                <c:pt idx="5013">
                  <c:v>42.460299999999997</c:v>
                </c:pt>
                <c:pt idx="5014">
                  <c:v>42.460299999999997</c:v>
                </c:pt>
                <c:pt idx="5015">
                  <c:v>42.460299999999997</c:v>
                </c:pt>
                <c:pt idx="5016">
                  <c:v>42.460299999999997</c:v>
                </c:pt>
                <c:pt idx="5017">
                  <c:v>42.460299999999997</c:v>
                </c:pt>
                <c:pt idx="5018">
                  <c:v>42.460299999999997</c:v>
                </c:pt>
                <c:pt idx="5019">
                  <c:v>42.460299999999997</c:v>
                </c:pt>
                <c:pt idx="5020">
                  <c:v>42.460299999999997</c:v>
                </c:pt>
                <c:pt idx="5021">
                  <c:v>42.460299999999997</c:v>
                </c:pt>
                <c:pt idx="5022">
                  <c:v>42.460299999999997</c:v>
                </c:pt>
                <c:pt idx="5023">
                  <c:v>42.460299999999997</c:v>
                </c:pt>
                <c:pt idx="5024">
                  <c:v>42.460299999999997</c:v>
                </c:pt>
                <c:pt idx="5025">
                  <c:v>42.460299999999997</c:v>
                </c:pt>
                <c:pt idx="5026">
                  <c:v>42.460299999999997</c:v>
                </c:pt>
                <c:pt idx="5027">
                  <c:v>42.460299999999997</c:v>
                </c:pt>
                <c:pt idx="5028">
                  <c:v>42.460299999999997</c:v>
                </c:pt>
                <c:pt idx="5029">
                  <c:v>42.460299999999997</c:v>
                </c:pt>
                <c:pt idx="5030">
                  <c:v>42.460299999999997</c:v>
                </c:pt>
                <c:pt idx="5031">
                  <c:v>42.460299999999997</c:v>
                </c:pt>
                <c:pt idx="5032">
                  <c:v>42.460299999999997</c:v>
                </c:pt>
                <c:pt idx="5033">
                  <c:v>42.460299999999997</c:v>
                </c:pt>
                <c:pt idx="5034">
                  <c:v>42.460299999999997</c:v>
                </c:pt>
                <c:pt idx="5035">
                  <c:v>42.460299999999997</c:v>
                </c:pt>
                <c:pt idx="5036">
                  <c:v>42.460299999999997</c:v>
                </c:pt>
                <c:pt idx="5037">
                  <c:v>42.460299999999997</c:v>
                </c:pt>
                <c:pt idx="5038">
                  <c:v>42.460299999999997</c:v>
                </c:pt>
                <c:pt idx="5039">
                  <c:v>42.460299999999997</c:v>
                </c:pt>
                <c:pt idx="5040">
                  <c:v>42.460299999999997</c:v>
                </c:pt>
                <c:pt idx="5041">
                  <c:v>42.460299999999997</c:v>
                </c:pt>
                <c:pt idx="5042">
                  <c:v>42.460299999999997</c:v>
                </c:pt>
                <c:pt idx="5043">
                  <c:v>42.460299999999997</c:v>
                </c:pt>
                <c:pt idx="5044">
                  <c:v>42.460299999999997</c:v>
                </c:pt>
                <c:pt idx="5045">
                  <c:v>42.460299999999997</c:v>
                </c:pt>
                <c:pt idx="5046">
                  <c:v>42.460299999999997</c:v>
                </c:pt>
                <c:pt idx="5047">
                  <c:v>42.460299999999997</c:v>
                </c:pt>
                <c:pt idx="5048">
                  <c:v>42.460299999999997</c:v>
                </c:pt>
                <c:pt idx="5049">
                  <c:v>42.460299999999997</c:v>
                </c:pt>
                <c:pt idx="5050">
                  <c:v>42.460299999999997</c:v>
                </c:pt>
                <c:pt idx="5051">
                  <c:v>42.460299999999997</c:v>
                </c:pt>
                <c:pt idx="5052">
                  <c:v>42.460299999999997</c:v>
                </c:pt>
                <c:pt idx="5053">
                  <c:v>42.460299999999997</c:v>
                </c:pt>
                <c:pt idx="5054">
                  <c:v>42.460299999999997</c:v>
                </c:pt>
                <c:pt idx="5055">
                  <c:v>42.460299999999997</c:v>
                </c:pt>
                <c:pt idx="5056">
                  <c:v>42.460299999999997</c:v>
                </c:pt>
                <c:pt idx="5057">
                  <c:v>42.460299999999997</c:v>
                </c:pt>
                <c:pt idx="5058">
                  <c:v>42.460299999999997</c:v>
                </c:pt>
                <c:pt idx="5059">
                  <c:v>42.460299999999997</c:v>
                </c:pt>
                <c:pt idx="5060">
                  <c:v>42.460299999999997</c:v>
                </c:pt>
                <c:pt idx="5061">
                  <c:v>42.460299999999997</c:v>
                </c:pt>
                <c:pt idx="5062">
                  <c:v>42.460299999999997</c:v>
                </c:pt>
                <c:pt idx="5063">
                  <c:v>42.460299999999997</c:v>
                </c:pt>
                <c:pt idx="5064">
                  <c:v>42.460299999999997</c:v>
                </c:pt>
                <c:pt idx="5065">
                  <c:v>42.460299999999997</c:v>
                </c:pt>
                <c:pt idx="5066">
                  <c:v>42.460299999999997</c:v>
                </c:pt>
                <c:pt idx="5067">
                  <c:v>42.460299999999997</c:v>
                </c:pt>
                <c:pt idx="5068">
                  <c:v>42.460299999999997</c:v>
                </c:pt>
                <c:pt idx="5069">
                  <c:v>42.460299999999997</c:v>
                </c:pt>
                <c:pt idx="5070">
                  <c:v>42.460299999999997</c:v>
                </c:pt>
                <c:pt idx="5071">
                  <c:v>42.460299999999997</c:v>
                </c:pt>
                <c:pt idx="5072">
                  <c:v>42.460299999999997</c:v>
                </c:pt>
                <c:pt idx="5073">
                  <c:v>42.460299999999997</c:v>
                </c:pt>
                <c:pt idx="5074">
                  <c:v>42.460299999999997</c:v>
                </c:pt>
                <c:pt idx="5075">
                  <c:v>42.460299999999997</c:v>
                </c:pt>
                <c:pt idx="5076">
                  <c:v>42.460299999999997</c:v>
                </c:pt>
                <c:pt idx="5077">
                  <c:v>42.460299999999997</c:v>
                </c:pt>
                <c:pt idx="5078">
                  <c:v>42.460299999999997</c:v>
                </c:pt>
                <c:pt idx="5079">
                  <c:v>42.460299999999997</c:v>
                </c:pt>
                <c:pt idx="5080">
                  <c:v>42.460299999999997</c:v>
                </c:pt>
                <c:pt idx="5081">
                  <c:v>42.460299999999997</c:v>
                </c:pt>
                <c:pt idx="5082">
                  <c:v>42.460299999999997</c:v>
                </c:pt>
                <c:pt idx="5083">
                  <c:v>42.460299999999997</c:v>
                </c:pt>
                <c:pt idx="5084">
                  <c:v>42.460299999999997</c:v>
                </c:pt>
                <c:pt idx="5085">
                  <c:v>42.460299999999997</c:v>
                </c:pt>
                <c:pt idx="5086">
                  <c:v>42.460299999999997</c:v>
                </c:pt>
                <c:pt idx="5087">
                  <c:v>42.460299999999997</c:v>
                </c:pt>
                <c:pt idx="5088">
                  <c:v>42.460299999999997</c:v>
                </c:pt>
                <c:pt idx="5089">
                  <c:v>42.460299999999997</c:v>
                </c:pt>
                <c:pt idx="5090">
                  <c:v>42.460299999999997</c:v>
                </c:pt>
                <c:pt idx="5091">
                  <c:v>42.460299999999997</c:v>
                </c:pt>
                <c:pt idx="5092">
                  <c:v>42.460299999999997</c:v>
                </c:pt>
                <c:pt idx="5093">
                  <c:v>42.460299999999997</c:v>
                </c:pt>
                <c:pt idx="5094">
                  <c:v>42.460299999999997</c:v>
                </c:pt>
                <c:pt idx="5095">
                  <c:v>42.460299999999997</c:v>
                </c:pt>
                <c:pt idx="5096">
                  <c:v>42.460299999999997</c:v>
                </c:pt>
                <c:pt idx="5097">
                  <c:v>42.460299999999997</c:v>
                </c:pt>
                <c:pt idx="5098">
                  <c:v>42.460299999999997</c:v>
                </c:pt>
                <c:pt idx="5099">
                  <c:v>42.460299999999997</c:v>
                </c:pt>
                <c:pt idx="5100">
                  <c:v>42.460299999999997</c:v>
                </c:pt>
                <c:pt idx="5101">
                  <c:v>42.460299999999997</c:v>
                </c:pt>
                <c:pt idx="5102">
                  <c:v>42.460299999999997</c:v>
                </c:pt>
                <c:pt idx="5103">
                  <c:v>42.460299999999997</c:v>
                </c:pt>
                <c:pt idx="5104">
                  <c:v>42.460299999999997</c:v>
                </c:pt>
                <c:pt idx="5105">
                  <c:v>42.460299999999997</c:v>
                </c:pt>
                <c:pt idx="5106">
                  <c:v>42.460299999999997</c:v>
                </c:pt>
                <c:pt idx="5107">
                  <c:v>42.460299999999997</c:v>
                </c:pt>
                <c:pt idx="5108">
                  <c:v>42.460299999999997</c:v>
                </c:pt>
                <c:pt idx="5109">
                  <c:v>42.460299999999997</c:v>
                </c:pt>
                <c:pt idx="5110">
                  <c:v>42.460299999999997</c:v>
                </c:pt>
                <c:pt idx="5111">
                  <c:v>42.460299999999997</c:v>
                </c:pt>
                <c:pt idx="5112">
                  <c:v>42.460299999999997</c:v>
                </c:pt>
                <c:pt idx="5113">
                  <c:v>42.460299999999997</c:v>
                </c:pt>
                <c:pt idx="5114">
                  <c:v>42.460299999999997</c:v>
                </c:pt>
                <c:pt idx="5115">
                  <c:v>42.460299999999997</c:v>
                </c:pt>
                <c:pt idx="5116">
                  <c:v>42.460299999999997</c:v>
                </c:pt>
                <c:pt idx="5117">
                  <c:v>42.460299999999997</c:v>
                </c:pt>
                <c:pt idx="5118">
                  <c:v>42.460299999999997</c:v>
                </c:pt>
                <c:pt idx="5119">
                  <c:v>42.460299999999997</c:v>
                </c:pt>
                <c:pt idx="5120">
                  <c:v>42.460299999999997</c:v>
                </c:pt>
                <c:pt idx="5121">
                  <c:v>42.460299999999997</c:v>
                </c:pt>
                <c:pt idx="5122">
                  <c:v>42.460299999999997</c:v>
                </c:pt>
                <c:pt idx="5123">
                  <c:v>42.460299999999997</c:v>
                </c:pt>
                <c:pt idx="5124">
                  <c:v>42.460299999999997</c:v>
                </c:pt>
                <c:pt idx="5125">
                  <c:v>42.460299999999997</c:v>
                </c:pt>
                <c:pt idx="5126">
                  <c:v>42.460299999999997</c:v>
                </c:pt>
                <c:pt idx="5127">
                  <c:v>42.460299999999997</c:v>
                </c:pt>
                <c:pt idx="5128">
                  <c:v>42.460299999999997</c:v>
                </c:pt>
                <c:pt idx="5129">
                  <c:v>42.460299999999997</c:v>
                </c:pt>
                <c:pt idx="5130">
                  <c:v>42.460299999999997</c:v>
                </c:pt>
                <c:pt idx="5131">
                  <c:v>42.460299999999997</c:v>
                </c:pt>
                <c:pt idx="5132">
                  <c:v>42.460299999999997</c:v>
                </c:pt>
                <c:pt idx="5133">
                  <c:v>42.460299999999997</c:v>
                </c:pt>
                <c:pt idx="5134">
                  <c:v>42.460299999999997</c:v>
                </c:pt>
                <c:pt idx="5135">
                  <c:v>42.460299999999997</c:v>
                </c:pt>
                <c:pt idx="5136">
                  <c:v>42.460299999999997</c:v>
                </c:pt>
                <c:pt idx="5137">
                  <c:v>42.460299999999997</c:v>
                </c:pt>
                <c:pt idx="5138">
                  <c:v>42.460299999999997</c:v>
                </c:pt>
                <c:pt idx="5139">
                  <c:v>42.460299999999997</c:v>
                </c:pt>
                <c:pt idx="5140">
                  <c:v>42.460299999999997</c:v>
                </c:pt>
                <c:pt idx="5141">
                  <c:v>42.460299999999997</c:v>
                </c:pt>
                <c:pt idx="5142">
                  <c:v>42.460299999999997</c:v>
                </c:pt>
                <c:pt idx="5143">
                  <c:v>42.460299999999997</c:v>
                </c:pt>
                <c:pt idx="5144">
                  <c:v>42.460299999999997</c:v>
                </c:pt>
                <c:pt idx="5145">
                  <c:v>42.460299999999997</c:v>
                </c:pt>
                <c:pt idx="5146">
                  <c:v>42.460299999999997</c:v>
                </c:pt>
                <c:pt idx="5147">
                  <c:v>42.460299999999997</c:v>
                </c:pt>
                <c:pt idx="5148">
                  <c:v>42.460299999999997</c:v>
                </c:pt>
                <c:pt idx="5149">
                  <c:v>42.460299999999997</c:v>
                </c:pt>
                <c:pt idx="5150">
                  <c:v>42.460299999999997</c:v>
                </c:pt>
                <c:pt idx="5151">
                  <c:v>42.460299999999997</c:v>
                </c:pt>
                <c:pt idx="5152">
                  <c:v>42.460299999999997</c:v>
                </c:pt>
                <c:pt idx="5153">
                  <c:v>42.460299999999997</c:v>
                </c:pt>
                <c:pt idx="5154">
                  <c:v>42.460299999999997</c:v>
                </c:pt>
                <c:pt idx="5155">
                  <c:v>42.460299999999997</c:v>
                </c:pt>
                <c:pt idx="5156">
                  <c:v>42.460299999999997</c:v>
                </c:pt>
                <c:pt idx="5157">
                  <c:v>42.460299999999997</c:v>
                </c:pt>
                <c:pt idx="5158">
                  <c:v>42.470599999999997</c:v>
                </c:pt>
                <c:pt idx="5159">
                  <c:v>42.470599999999997</c:v>
                </c:pt>
                <c:pt idx="5160">
                  <c:v>42.470599999999997</c:v>
                </c:pt>
                <c:pt idx="5161">
                  <c:v>42.470599999999997</c:v>
                </c:pt>
                <c:pt idx="5162">
                  <c:v>42.470599999999997</c:v>
                </c:pt>
                <c:pt idx="5163">
                  <c:v>42.470599999999997</c:v>
                </c:pt>
                <c:pt idx="5164">
                  <c:v>42.470599999999997</c:v>
                </c:pt>
                <c:pt idx="5165">
                  <c:v>42.470599999999997</c:v>
                </c:pt>
                <c:pt idx="5166">
                  <c:v>42.470599999999997</c:v>
                </c:pt>
                <c:pt idx="5167">
                  <c:v>42.470599999999997</c:v>
                </c:pt>
                <c:pt idx="5168">
                  <c:v>42.470599999999997</c:v>
                </c:pt>
                <c:pt idx="5169">
                  <c:v>42.470599999999997</c:v>
                </c:pt>
                <c:pt idx="5170">
                  <c:v>42.470599999999997</c:v>
                </c:pt>
                <c:pt idx="5171">
                  <c:v>42.470599999999997</c:v>
                </c:pt>
                <c:pt idx="5172">
                  <c:v>42.470599999999997</c:v>
                </c:pt>
                <c:pt idx="5173">
                  <c:v>42.470599999999997</c:v>
                </c:pt>
                <c:pt idx="5174">
                  <c:v>42.470599999999997</c:v>
                </c:pt>
                <c:pt idx="5175">
                  <c:v>42.470599999999997</c:v>
                </c:pt>
                <c:pt idx="5176">
                  <c:v>42.470599999999997</c:v>
                </c:pt>
                <c:pt idx="5177">
                  <c:v>42.470599999999997</c:v>
                </c:pt>
                <c:pt idx="5178">
                  <c:v>42.470599999999997</c:v>
                </c:pt>
                <c:pt idx="5179">
                  <c:v>42.470599999999997</c:v>
                </c:pt>
                <c:pt idx="5180">
                  <c:v>42.470599999999997</c:v>
                </c:pt>
                <c:pt idx="5181">
                  <c:v>42.470599999999997</c:v>
                </c:pt>
                <c:pt idx="5182">
                  <c:v>42.470599999999997</c:v>
                </c:pt>
                <c:pt idx="5183">
                  <c:v>42.470599999999997</c:v>
                </c:pt>
                <c:pt idx="5184">
                  <c:v>42.470599999999997</c:v>
                </c:pt>
                <c:pt idx="5185">
                  <c:v>42.470599999999997</c:v>
                </c:pt>
                <c:pt idx="5186">
                  <c:v>42.470599999999997</c:v>
                </c:pt>
                <c:pt idx="5187">
                  <c:v>42.470599999999997</c:v>
                </c:pt>
                <c:pt idx="5188">
                  <c:v>42.470599999999997</c:v>
                </c:pt>
                <c:pt idx="5189">
                  <c:v>42.470599999999997</c:v>
                </c:pt>
                <c:pt idx="5190">
                  <c:v>42.470599999999997</c:v>
                </c:pt>
                <c:pt idx="5191">
                  <c:v>42.470599999999997</c:v>
                </c:pt>
                <c:pt idx="5192">
                  <c:v>42.470599999999997</c:v>
                </c:pt>
                <c:pt idx="5193">
                  <c:v>42.470599999999997</c:v>
                </c:pt>
                <c:pt idx="5194">
                  <c:v>42.470599999999997</c:v>
                </c:pt>
                <c:pt idx="5195">
                  <c:v>42.470599999999997</c:v>
                </c:pt>
                <c:pt idx="5196">
                  <c:v>42.470599999999997</c:v>
                </c:pt>
                <c:pt idx="5197">
                  <c:v>42.470599999999997</c:v>
                </c:pt>
                <c:pt idx="5198">
                  <c:v>42.470599999999997</c:v>
                </c:pt>
                <c:pt idx="5199">
                  <c:v>42.470599999999997</c:v>
                </c:pt>
                <c:pt idx="5200">
                  <c:v>42.470599999999997</c:v>
                </c:pt>
                <c:pt idx="5201">
                  <c:v>42.470599999999997</c:v>
                </c:pt>
                <c:pt idx="5202">
                  <c:v>42.470599999999997</c:v>
                </c:pt>
                <c:pt idx="5203">
                  <c:v>42.470599999999997</c:v>
                </c:pt>
                <c:pt idx="5204">
                  <c:v>42.470599999999997</c:v>
                </c:pt>
                <c:pt idx="5205">
                  <c:v>42.470599999999997</c:v>
                </c:pt>
                <c:pt idx="5206">
                  <c:v>42.470599999999997</c:v>
                </c:pt>
                <c:pt idx="5207">
                  <c:v>42.470599999999997</c:v>
                </c:pt>
                <c:pt idx="5208">
                  <c:v>42.470599999999997</c:v>
                </c:pt>
                <c:pt idx="5209">
                  <c:v>42.470599999999997</c:v>
                </c:pt>
                <c:pt idx="5210">
                  <c:v>42.470599999999997</c:v>
                </c:pt>
                <c:pt idx="5211">
                  <c:v>42.470599999999997</c:v>
                </c:pt>
                <c:pt idx="5212">
                  <c:v>42.470599999999997</c:v>
                </c:pt>
                <c:pt idx="5213">
                  <c:v>42.470599999999997</c:v>
                </c:pt>
                <c:pt idx="5214">
                  <c:v>42.470599999999997</c:v>
                </c:pt>
                <c:pt idx="5215">
                  <c:v>42.470599999999997</c:v>
                </c:pt>
                <c:pt idx="5216">
                  <c:v>42.470599999999997</c:v>
                </c:pt>
                <c:pt idx="5217">
                  <c:v>42.470599999999997</c:v>
                </c:pt>
                <c:pt idx="5218">
                  <c:v>42.470599999999997</c:v>
                </c:pt>
                <c:pt idx="5219">
                  <c:v>42.470599999999997</c:v>
                </c:pt>
                <c:pt idx="5220">
                  <c:v>42.470599999999997</c:v>
                </c:pt>
                <c:pt idx="5221">
                  <c:v>42.470599999999997</c:v>
                </c:pt>
                <c:pt idx="5222">
                  <c:v>42.480899999999998</c:v>
                </c:pt>
                <c:pt idx="5223">
                  <c:v>42.480899999999998</c:v>
                </c:pt>
                <c:pt idx="5224">
                  <c:v>42.480899999999998</c:v>
                </c:pt>
                <c:pt idx="5225">
                  <c:v>42.480899999999998</c:v>
                </c:pt>
                <c:pt idx="5226">
                  <c:v>42.480899999999998</c:v>
                </c:pt>
                <c:pt idx="5227">
                  <c:v>42.480899999999998</c:v>
                </c:pt>
                <c:pt idx="5228">
                  <c:v>42.480899999999998</c:v>
                </c:pt>
                <c:pt idx="5229">
                  <c:v>42.480899999999998</c:v>
                </c:pt>
                <c:pt idx="5230">
                  <c:v>42.480899999999998</c:v>
                </c:pt>
                <c:pt idx="5231">
                  <c:v>42.480899999999998</c:v>
                </c:pt>
                <c:pt idx="5232">
                  <c:v>42.480899999999998</c:v>
                </c:pt>
                <c:pt idx="5233">
                  <c:v>42.480899999999998</c:v>
                </c:pt>
                <c:pt idx="5234">
                  <c:v>42.480899999999998</c:v>
                </c:pt>
                <c:pt idx="5235">
                  <c:v>42.480899999999998</c:v>
                </c:pt>
                <c:pt idx="5236">
                  <c:v>42.480899999999998</c:v>
                </c:pt>
                <c:pt idx="5237">
                  <c:v>42.480899999999998</c:v>
                </c:pt>
                <c:pt idx="5238">
                  <c:v>42.480899999999998</c:v>
                </c:pt>
                <c:pt idx="5239">
                  <c:v>42.480899999999998</c:v>
                </c:pt>
                <c:pt idx="5240">
                  <c:v>42.480899999999998</c:v>
                </c:pt>
                <c:pt idx="5241">
                  <c:v>42.480899999999998</c:v>
                </c:pt>
                <c:pt idx="5242">
                  <c:v>42.480899999999998</c:v>
                </c:pt>
                <c:pt idx="5243">
                  <c:v>42.480899999999998</c:v>
                </c:pt>
                <c:pt idx="5244">
                  <c:v>42.480899999999998</c:v>
                </c:pt>
                <c:pt idx="5245">
                  <c:v>42.480899999999998</c:v>
                </c:pt>
                <c:pt idx="5246">
                  <c:v>42.480899999999998</c:v>
                </c:pt>
                <c:pt idx="5247">
                  <c:v>42.480899999999998</c:v>
                </c:pt>
                <c:pt idx="5248">
                  <c:v>42.480899999999998</c:v>
                </c:pt>
                <c:pt idx="5249">
                  <c:v>42.480899999999998</c:v>
                </c:pt>
                <c:pt idx="5250">
                  <c:v>42.480899999999998</c:v>
                </c:pt>
                <c:pt idx="5251">
                  <c:v>42.480899999999998</c:v>
                </c:pt>
                <c:pt idx="5252">
                  <c:v>42.480899999999998</c:v>
                </c:pt>
                <c:pt idx="5253">
                  <c:v>42.480899999999998</c:v>
                </c:pt>
                <c:pt idx="5254">
                  <c:v>42.480899999999998</c:v>
                </c:pt>
                <c:pt idx="5255">
                  <c:v>42.480899999999998</c:v>
                </c:pt>
                <c:pt idx="5256">
                  <c:v>42.480899999999998</c:v>
                </c:pt>
                <c:pt idx="5257">
                  <c:v>42.480899999999998</c:v>
                </c:pt>
                <c:pt idx="5258">
                  <c:v>42.480899999999998</c:v>
                </c:pt>
                <c:pt idx="5259">
                  <c:v>42.480899999999998</c:v>
                </c:pt>
                <c:pt idx="5260">
                  <c:v>42.480899999999998</c:v>
                </c:pt>
                <c:pt idx="5261">
                  <c:v>42.480899999999998</c:v>
                </c:pt>
                <c:pt idx="5262">
                  <c:v>42.480899999999998</c:v>
                </c:pt>
                <c:pt idx="5263">
                  <c:v>42.480899999999998</c:v>
                </c:pt>
                <c:pt idx="5264">
                  <c:v>42.480899999999998</c:v>
                </c:pt>
                <c:pt idx="5265">
                  <c:v>42.480899999999998</c:v>
                </c:pt>
                <c:pt idx="5266">
                  <c:v>42.480899999999998</c:v>
                </c:pt>
                <c:pt idx="5267">
                  <c:v>42.480899999999998</c:v>
                </c:pt>
                <c:pt idx="5268">
                  <c:v>42.480899999999998</c:v>
                </c:pt>
                <c:pt idx="5269">
                  <c:v>42.480899999999998</c:v>
                </c:pt>
                <c:pt idx="5270">
                  <c:v>42.480899999999998</c:v>
                </c:pt>
                <c:pt idx="5271">
                  <c:v>42.480899999999998</c:v>
                </c:pt>
                <c:pt idx="5272">
                  <c:v>42.480899999999998</c:v>
                </c:pt>
                <c:pt idx="5273">
                  <c:v>42.480899999999998</c:v>
                </c:pt>
                <c:pt idx="5274">
                  <c:v>42.480899999999998</c:v>
                </c:pt>
                <c:pt idx="5275">
                  <c:v>42.480899999999998</c:v>
                </c:pt>
                <c:pt idx="5276">
                  <c:v>42.480899999999998</c:v>
                </c:pt>
                <c:pt idx="5277">
                  <c:v>42.480899999999998</c:v>
                </c:pt>
                <c:pt idx="5278">
                  <c:v>42.480899999999998</c:v>
                </c:pt>
                <c:pt idx="5279">
                  <c:v>42.480899999999998</c:v>
                </c:pt>
                <c:pt idx="5280">
                  <c:v>42.480899999999998</c:v>
                </c:pt>
                <c:pt idx="5281">
                  <c:v>42.491300000000003</c:v>
                </c:pt>
                <c:pt idx="5282">
                  <c:v>42.491300000000003</c:v>
                </c:pt>
                <c:pt idx="5283">
                  <c:v>42.491300000000003</c:v>
                </c:pt>
                <c:pt idx="5284">
                  <c:v>42.491300000000003</c:v>
                </c:pt>
                <c:pt idx="5285">
                  <c:v>42.491300000000003</c:v>
                </c:pt>
                <c:pt idx="5286">
                  <c:v>42.491300000000003</c:v>
                </c:pt>
                <c:pt idx="5287">
                  <c:v>42.491300000000003</c:v>
                </c:pt>
                <c:pt idx="5288">
                  <c:v>42.491300000000003</c:v>
                </c:pt>
                <c:pt idx="5289">
                  <c:v>42.491300000000003</c:v>
                </c:pt>
                <c:pt idx="5290">
                  <c:v>42.491300000000003</c:v>
                </c:pt>
                <c:pt idx="5291">
                  <c:v>42.491300000000003</c:v>
                </c:pt>
                <c:pt idx="5292">
                  <c:v>42.491300000000003</c:v>
                </c:pt>
                <c:pt idx="5293">
                  <c:v>42.491300000000003</c:v>
                </c:pt>
                <c:pt idx="5294">
                  <c:v>42.491300000000003</c:v>
                </c:pt>
                <c:pt idx="5295">
                  <c:v>42.491300000000003</c:v>
                </c:pt>
                <c:pt idx="5296">
                  <c:v>42.491300000000003</c:v>
                </c:pt>
                <c:pt idx="5297">
                  <c:v>42.491300000000003</c:v>
                </c:pt>
                <c:pt idx="5298">
                  <c:v>42.491300000000003</c:v>
                </c:pt>
                <c:pt idx="5299">
                  <c:v>42.491300000000003</c:v>
                </c:pt>
                <c:pt idx="5300">
                  <c:v>42.491300000000003</c:v>
                </c:pt>
                <c:pt idx="5301">
                  <c:v>42.491300000000003</c:v>
                </c:pt>
                <c:pt idx="5302">
                  <c:v>42.491300000000003</c:v>
                </c:pt>
                <c:pt idx="5303">
                  <c:v>42.491300000000003</c:v>
                </c:pt>
                <c:pt idx="5304">
                  <c:v>42.491300000000003</c:v>
                </c:pt>
                <c:pt idx="5305">
                  <c:v>42.491300000000003</c:v>
                </c:pt>
                <c:pt idx="5306">
                  <c:v>42.491300000000003</c:v>
                </c:pt>
                <c:pt idx="5307">
                  <c:v>42.491300000000003</c:v>
                </c:pt>
                <c:pt idx="5308">
                  <c:v>42.491300000000003</c:v>
                </c:pt>
                <c:pt idx="5309">
                  <c:v>42.491300000000003</c:v>
                </c:pt>
                <c:pt idx="5310">
                  <c:v>42.491300000000003</c:v>
                </c:pt>
                <c:pt idx="5311">
                  <c:v>42.491300000000003</c:v>
                </c:pt>
                <c:pt idx="5312">
                  <c:v>42.491300000000003</c:v>
                </c:pt>
                <c:pt idx="5313">
                  <c:v>42.491300000000003</c:v>
                </c:pt>
                <c:pt idx="5314">
                  <c:v>42.491300000000003</c:v>
                </c:pt>
                <c:pt idx="5315">
                  <c:v>42.491300000000003</c:v>
                </c:pt>
                <c:pt idx="5316">
                  <c:v>42.491300000000003</c:v>
                </c:pt>
                <c:pt idx="5317">
                  <c:v>42.491300000000003</c:v>
                </c:pt>
                <c:pt idx="5318">
                  <c:v>42.491300000000003</c:v>
                </c:pt>
                <c:pt idx="5319">
                  <c:v>42.491300000000003</c:v>
                </c:pt>
                <c:pt idx="5320">
                  <c:v>42.491300000000003</c:v>
                </c:pt>
                <c:pt idx="5321">
                  <c:v>42.491300000000003</c:v>
                </c:pt>
                <c:pt idx="5322">
                  <c:v>42.491300000000003</c:v>
                </c:pt>
                <c:pt idx="5323">
                  <c:v>42.491300000000003</c:v>
                </c:pt>
                <c:pt idx="5324">
                  <c:v>42.491300000000003</c:v>
                </c:pt>
                <c:pt idx="5325">
                  <c:v>42.491300000000003</c:v>
                </c:pt>
                <c:pt idx="5326">
                  <c:v>42.491300000000003</c:v>
                </c:pt>
                <c:pt idx="5327">
                  <c:v>42.491300000000003</c:v>
                </c:pt>
                <c:pt idx="5328">
                  <c:v>42.491300000000003</c:v>
                </c:pt>
                <c:pt idx="5329">
                  <c:v>42.491300000000003</c:v>
                </c:pt>
                <c:pt idx="5330">
                  <c:v>42.491300000000003</c:v>
                </c:pt>
                <c:pt idx="5331">
                  <c:v>42.501399999999997</c:v>
                </c:pt>
                <c:pt idx="5332">
                  <c:v>42.501399999999997</c:v>
                </c:pt>
                <c:pt idx="5333">
                  <c:v>42.501399999999997</c:v>
                </c:pt>
                <c:pt idx="5334">
                  <c:v>42.501399999999997</c:v>
                </c:pt>
                <c:pt idx="5335">
                  <c:v>42.501399999999997</c:v>
                </c:pt>
                <c:pt idx="5336">
                  <c:v>42.501399999999997</c:v>
                </c:pt>
                <c:pt idx="5337">
                  <c:v>42.501399999999997</c:v>
                </c:pt>
                <c:pt idx="5338">
                  <c:v>42.501399999999997</c:v>
                </c:pt>
                <c:pt idx="5339">
                  <c:v>42.501399999999997</c:v>
                </c:pt>
                <c:pt idx="5340">
                  <c:v>42.501399999999997</c:v>
                </c:pt>
                <c:pt idx="5341">
                  <c:v>42.501399999999997</c:v>
                </c:pt>
                <c:pt idx="5342">
                  <c:v>42.501399999999997</c:v>
                </c:pt>
                <c:pt idx="5343">
                  <c:v>42.501399999999997</c:v>
                </c:pt>
                <c:pt idx="5344">
                  <c:v>42.501399999999997</c:v>
                </c:pt>
                <c:pt idx="5345">
                  <c:v>42.501399999999997</c:v>
                </c:pt>
                <c:pt idx="5346">
                  <c:v>42.501399999999997</c:v>
                </c:pt>
                <c:pt idx="5347">
                  <c:v>42.501399999999997</c:v>
                </c:pt>
                <c:pt idx="5348">
                  <c:v>42.501399999999997</c:v>
                </c:pt>
                <c:pt idx="5349">
                  <c:v>42.501399999999997</c:v>
                </c:pt>
                <c:pt idx="5350">
                  <c:v>42.501399999999997</c:v>
                </c:pt>
                <c:pt idx="5351">
                  <c:v>42.501399999999997</c:v>
                </c:pt>
                <c:pt idx="5352">
                  <c:v>42.501399999999997</c:v>
                </c:pt>
                <c:pt idx="5353">
                  <c:v>42.501399999999997</c:v>
                </c:pt>
                <c:pt idx="5354">
                  <c:v>42.501399999999997</c:v>
                </c:pt>
                <c:pt idx="5355">
                  <c:v>42.501399999999997</c:v>
                </c:pt>
                <c:pt idx="5356">
                  <c:v>42.501399999999997</c:v>
                </c:pt>
                <c:pt idx="5357">
                  <c:v>42.501399999999997</c:v>
                </c:pt>
                <c:pt idx="5358">
                  <c:v>42.501399999999997</c:v>
                </c:pt>
                <c:pt idx="5359">
                  <c:v>42.501399999999997</c:v>
                </c:pt>
                <c:pt idx="5360">
                  <c:v>42.501399999999997</c:v>
                </c:pt>
                <c:pt idx="5361">
                  <c:v>42.501399999999997</c:v>
                </c:pt>
                <c:pt idx="5362">
                  <c:v>42.501399999999997</c:v>
                </c:pt>
                <c:pt idx="5363">
                  <c:v>42.501399999999997</c:v>
                </c:pt>
                <c:pt idx="5364">
                  <c:v>42.501399999999997</c:v>
                </c:pt>
                <c:pt idx="5365">
                  <c:v>42.501399999999997</c:v>
                </c:pt>
                <c:pt idx="5366">
                  <c:v>42.501399999999997</c:v>
                </c:pt>
                <c:pt idx="5367">
                  <c:v>42.501399999999997</c:v>
                </c:pt>
                <c:pt idx="5368">
                  <c:v>42.501399999999997</c:v>
                </c:pt>
                <c:pt idx="5369">
                  <c:v>42.501399999999997</c:v>
                </c:pt>
                <c:pt idx="5370">
                  <c:v>42.501399999999997</c:v>
                </c:pt>
                <c:pt idx="5371">
                  <c:v>42.501399999999997</c:v>
                </c:pt>
                <c:pt idx="5372">
                  <c:v>42.501399999999997</c:v>
                </c:pt>
                <c:pt idx="5373">
                  <c:v>42.501399999999997</c:v>
                </c:pt>
                <c:pt idx="5374">
                  <c:v>42.501399999999997</c:v>
                </c:pt>
                <c:pt idx="5375">
                  <c:v>42.501399999999997</c:v>
                </c:pt>
                <c:pt idx="5376">
                  <c:v>42.501399999999997</c:v>
                </c:pt>
                <c:pt idx="5377">
                  <c:v>42.501399999999997</c:v>
                </c:pt>
                <c:pt idx="5378">
                  <c:v>42.501399999999997</c:v>
                </c:pt>
                <c:pt idx="5379">
                  <c:v>42.501399999999997</c:v>
                </c:pt>
                <c:pt idx="5380">
                  <c:v>42.501399999999997</c:v>
                </c:pt>
                <c:pt idx="5381">
                  <c:v>42.501399999999997</c:v>
                </c:pt>
                <c:pt idx="5382">
                  <c:v>42.501399999999997</c:v>
                </c:pt>
                <c:pt idx="5383">
                  <c:v>42.501399999999997</c:v>
                </c:pt>
                <c:pt idx="5384">
                  <c:v>42.501399999999997</c:v>
                </c:pt>
                <c:pt idx="5385">
                  <c:v>42.501399999999997</c:v>
                </c:pt>
                <c:pt idx="5386">
                  <c:v>42.501399999999997</c:v>
                </c:pt>
                <c:pt idx="5387">
                  <c:v>42.501399999999997</c:v>
                </c:pt>
                <c:pt idx="5388">
                  <c:v>42.501399999999997</c:v>
                </c:pt>
                <c:pt idx="5389">
                  <c:v>42.501399999999997</c:v>
                </c:pt>
                <c:pt idx="5390">
                  <c:v>42.501399999999997</c:v>
                </c:pt>
                <c:pt idx="5391">
                  <c:v>42.501399999999997</c:v>
                </c:pt>
                <c:pt idx="5392">
                  <c:v>42.501399999999997</c:v>
                </c:pt>
                <c:pt idx="5393">
                  <c:v>42.501399999999997</c:v>
                </c:pt>
                <c:pt idx="5394">
                  <c:v>42.501399999999997</c:v>
                </c:pt>
                <c:pt idx="5395">
                  <c:v>42.501399999999997</c:v>
                </c:pt>
                <c:pt idx="5396">
                  <c:v>42.501399999999997</c:v>
                </c:pt>
                <c:pt idx="5397">
                  <c:v>42.501399999999997</c:v>
                </c:pt>
                <c:pt idx="5398">
                  <c:v>42.501399999999997</c:v>
                </c:pt>
                <c:pt idx="5399">
                  <c:v>42.501399999999997</c:v>
                </c:pt>
                <c:pt idx="5400">
                  <c:v>42.511600000000001</c:v>
                </c:pt>
                <c:pt idx="5401">
                  <c:v>42.511600000000001</c:v>
                </c:pt>
                <c:pt idx="5402">
                  <c:v>42.511600000000001</c:v>
                </c:pt>
                <c:pt idx="5403">
                  <c:v>42.511600000000001</c:v>
                </c:pt>
                <c:pt idx="5404">
                  <c:v>42.511600000000001</c:v>
                </c:pt>
                <c:pt idx="5405">
                  <c:v>42.511600000000001</c:v>
                </c:pt>
                <c:pt idx="5406">
                  <c:v>42.511600000000001</c:v>
                </c:pt>
                <c:pt idx="5407">
                  <c:v>42.511600000000001</c:v>
                </c:pt>
                <c:pt idx="5408">
                  <c:v>42.511600000000001</c:v>
                </c:pt>
                <c:pt idx="5409">
                  <c:v>42.511600000000001</c:v>
                </c:pt>
                <c:pt idx="5410">
                  <c:v>42.511600000000001</c:v>
                </c:pt>
                <c:pt idx="5411">
                  <c:v>42.511600000000001</c:v>
                </c:pt>
                <c:pt idx="5412">
                  <c:v>42.511600000000001</c:v>
                </c:pt>
                <c:pt idx="5413">
                  <c:v>42.511600000000001</c:v>
                </c:pt>
                <c:pt idx="5414">
                  <c:v>42.511600000000001</c:v>
                </c:pt>
                <c:pt idx="5415">
                  <c:v>42.511600000000001</c:v>
                </c:pt>
                <c:pt idx="5416">
                  <c:v>42.511600000000001</c:v>
                </c:pt>
                <c:pt idx="5417">
                  <c:v>42.511600000000001</c:v>
                </c:pt>
                <c:pt idx="5418">
                  <c:v>42.511600000000001</c:v>
                </c:pt>
                <c:pt idx="5419">
                  <c:v>42.511600000000001</c:v>
                </c:pt>
                <c:pt idx="5420">
                  <c:v>42.511600000000001</c:v>
                </c:pt>
                <c:pt idx="5421">
                  <c:v>42.511600000000001</c:v>
                </c:pt>
                <c:pt idx="5422">
                  <c:v>42.511600000000001</c:v>
                </c:pt>
                <c:pt idx="5423">
                  <c:v>42.511600000000001</c:v>
                </c:pt>
                <c:pt idx="5424">
                  <c:v>42.511600000000001</c:v>
                </c:pt>
                <c:pt idx="5425">
                  <c:v>42.511600000000001</c:v>
                </c:pt>
                <c:pt idx="5426">
                  <c:v>42.511600000000001</c:v>
                </c:pt>
                <c:pt idx="5427">
                  <c:v>42.511600000000001</c:v>
                </c:pt>
                <c:pt idx="5428">
                  <c:v>42.511600000000001</c:v>
                </c:pt>
                <c:pt idx="5429">
                  <c:v>42.511600000000001</c:v>
                </c:pt>
                <c:pt idx="5430">
                  <c:v>42.511600000000001</c:v>
                </c:pt>
                <c:pt idx="5431">
                  <c:v>42.511600000000001</c:v>
                </c:pt>
                <c:pt idx="5432">
                  <c:v>42.511600000000001</c:v>
                </c:pt>
                <c:pt idx="5433">
                  <c:v>42.511600000000001</c:v>
                </c:pt>
                <c:pt idx="5434">
                  <c:v>42.511600000000001</c:v>
                </c:pt>
                <c:pt idx="5435">
                  <c:v>42.511600000000001</c:v>
                </c:pt>
                <c:pt idx="5436">
                  <c:v>42.511600000000001</c:v>
                </c:pt>
                <c:pt idx="5437">
                  <c:v>42.511600000000001</c:v>
                </c:pt>
                <c:pt idx="5438">
                  <c:v>42.511600000000001</c:v>
                </c:pt>
                <c:pt idx="5439">
                  <c:v>42.511600000000001</c:v>
                </c:pt>
                <c:pt idx="5440">
                  <c:v>42.511600000000001</c:v>
                </c:pt>
                <c:pt idx="5441">
                  <c:v>42.511600000000001</c:v>
                </c:pt>
                <c:pt idx="5442">
                  <c:v>42.511600000000001</c:v>
                </c:pt>
                <c:pt idx="5443">
                  <c:v>42.511600000000001</c:v>
                </c:pt>
                <c:pt idx="5444">
                  <c:v>42.511600000000001</c:v>
                </c:pt>
                <c:pt idx="5445">
                  <c:v>42.511600000000001</c:v>
                </c:pt>
                <c:pt idx="5446">
                  <c:v>42.511600000000001</c:v>
                </c:pt>
                <c:pt idx="5447">
                  <c:v>42.511600000000001</c:v>
                </c:pt>
                <c:pt idx="5448">
                  <c:v>42.511600000000001</c:v>
                </c:pt>
                <c:pt idx="5449">
                  <c:v>42.511600000000001</c:v>
                </c:pt>
                <c:pt idx="5450">
                  <c:v>42.511600000000001</c:v>
                </c:pt>
                <c:pt idx="5451">
                  <c:v>42.511600000000001</c:v>
                </c:pt>
                <c:pt idx="5452">
                  <c:v>42.511600000000001</c:v>
                </c:pt>
                <c:pt idx="5453">
                  <c:v>42.511600000000001</c:v>
                </c:pt>
                <c:pt idx="5454">
                  <c:v>42.511600000000001</c:v>
                </c:pt>
                <c:pt idx="5455">
                  <c:v>42.511600000000001</c:v>
                </c:pt>
                <c:pt idx="5456">
                  <c:v>42.511600000000001</c:v>
                </c:pt>
                <c:pt idx="5457">
                  <c:v>42.511600000000001</c:v>
                </c:pt>
                <c:pt idx="5458">
                  <c:v>42.511600000000001</c:v>
                </c:pt>
                <c:pt idx="5459">
                  <c:v>42.511600000000001</c:v>
                </c:pt>
                <c:pt idx="5460">
                  <c:v>42.511600000000001</c:v>
                </c:pt>
                <c:pt idx="5461">
                  <c:v>42.511600000000001</c:v>
                </c:pt>
                <c:pt idx="5462">
                  <c:v>42.511600000000001</c:v>
                </c:pt>
                <c:pt idx="5463">
                  <c:v>42.511600000000001</c:v>
                </c:pt>
                <c:pt idx="5464">
                  <c:v>42.511600000000001</c:v>
                </c:pt>
                <c:pt idx="5465">
                  <c:v>42.511600000000001</c:v>
                </c:pt>
                <c:pt idx="5466">
                  <c:v>42.511600000000001</c:v>
                </c:pt>
                <c:pt idx="5467">
                  <c:v>42.511600000000001</c:v>
                </c:pt>
                <c:pt idx="5468">
                  <c:v>42.511600000000001</c:v>
                </c:pt>
                <c:pt idx="5469">
                  <c:v>42.511600000000001</c:v>
                </c:pt>
                <c:pt idx="5470">
                  <c:v>42.511600000000001</c:v>
                </c:pt>
                <c:pt idx="5471">
                  <c:v>42.511600000000001</c:v>
                </c:pt>
                <c:pt idx="5472">
                  <c:v>42.511600000000001</c:v>
                </c:pt>
                <c:pt idx="5473">
                  <c:v>42.511600000000001</c:v>
                </c:pt>
                <c:pt idx="5474">
                  <c:v>42.511600000000001</c:v>
                </c:pt>
                <c:pt idx="5475">
                  <c:v>42.511600000000001</c:v>
                </c:pt>
                <c:pt idx="5476">
                  <c:v>42.511600000000001</c:v>
                </c:pt>
                <c:pt idx="5477">
                  <c:v>42.511600000000001</c:v>
                </c:pt>
                <c:pt idx="5478">
                  <c:v>42.511600000000001</c:v>
                </c:pt>
                <c:pt idx="5479">
                  <c:v>42.511600000000001</c:v>
                </c:pt>
                <c:pt idx="5480">
                  <c:v>42.511600000000001</c:v>
                </c:pt>
                <c:pt idx="5481">
                  <c:v>42.511600000000001</c:v>
                </c:pt>
                <c:pt idx="5482">
                  <c:v>42.511600000000001</c:v>
                </c:pt>
                <c:pt idx="5483">
                  <c:v>42.521700000000003</c:v>
                </c:pt>
                <c:pt idx="5484">
                  <c:v>42.521700000000003</c:v>
                </c:pt>
                <c:pt idx="5485">
                  <c:v>42.521700000000003</c:v>
                </c:pt>
                <c:pt idx="5486">
                  <c:v>42.521700000000003</c:v>
                </c:pt>
                <c:pt idx="5487">
                  <c:v>42.521700000000003</c:v>
                </c:pt>
                <c:pt idx="5488">
                  <c:v>42.521700000000003</c:v>
                </c:pt>
                <c:pt idx="5489">
                  <c:v>42.521700000000003</c:v>
                </c:pt>
                <c:pt idx="5490">
                  <c:v>42.521700000000003</c:v>
                </c:pt>
                <c:pt idx="5491">
                  <c:v>42.521700000000003</c:v>
                </c:pt>
                <c:pt idx="5492">
                  <c:v>42.521700000000003</c:v>
                </c:pt>
                <c:pt idx="5493">
                  <c:v>42.521700000000003</c:v>
                </c:pt>
                <c:pt idx="5494">
                  <c:v>42.521700000000003</c:v>
                </c:pt>
                <c:pt idx="5495">
                  <c:v>42.521700000000003</c:v>
                </c:pt>
                <c:pt idx="5496">
                  <c:v>42.521700000000003</c:v>
                </c:pt>
                <c:pt idx="5497">
                  <c:v>42.521700000000003</c:v>
                </c:pt>
                <c:pt idx="5498">
                  <c:v>42.521700000000003</c:v>
                </c:pt>
                <c:pt idx="5499">
                  <c:v>42.521700000000003</c:v>
                </c:pt>
                <c:pt idx="5500">
                  <c:v>42.521700000000003</c:v>
                </c:pt>
                <c:pt idx="5501">
                  <c:v>42.521700000000003</c:v>
                </c:pt>
                <c:pt idx="5502">
                  <c:v>42.521700000000003</c:v>
                </c:pt>
                <c:pt idx="5503">
                  <c:v>42.521700000000003</c:v>
                </c:pt>
                <c:pt idx="5504">
                  <c:v>42.521700000000003</c:v>
                </c:pt>
                <c:pt idx="5505">
                  <c:v>42.521700000000003</c:v>
                </c:pt>
                <c:pt idx="5506">
                  <c:v>42.521700000000003</c:v>
                </c:pt>
                <c:pt idx="5507">
                  <c:v>42.521700000000003</c:v>
                </c:pt>
                <c:pt idx="5508">
                  <c:v>42.521700000000003</c:v>
                </c:pt>
                <c:pt idx="5509">
                  <c:v>42.521700000000003</c:v>
                </c:pt>
                <c:pt idx="5510">
                  <c:v>42.521700000000003</c:v>
                </c:pt>
                <c:pt idx="5511">
                  <c:v>42.521700000000003</c:v>
                </c:pt>
                <c:pt idx="5512">
                  <c:v>42.521700000000003</c:v>
                </c:pt>
                <c:pt idx="5513">
                  <c:v>42.521700000000003</c:v>
                </c:pt>
                <c:pt idx="5514">
                  <c:v>42.521700000000003</c:v>
                </c:pt>
                <c:pt idx="5515">
                  <c:v>42.521700000000003</c:v>
                </c:pt>
                <c:pt idx="5516">
                  <c:v>42.521700000000003</c:v>
                </c:pt>
                <c:pt idx="5517">
                  <c:v>42.521700000000003</c:v>
                </c:pt>
                <c:pt idx="5518">
                  <c:v>42.521700000000003</c:v>
                </c:pt>
                <c:pt idx="5519">
                  <c:v>42.521700000000003</c:v>
                </c:pt>
                <c:pt idx="5520">
                  <c:v>42.521700000000003</c:v>
                </c:pt>
                <c:pt idx="5521">
                  <c:v>42.521700000000003</c:v>
                </c:pt>
                <c:pt idx="5522">
                  <c:v>42.521700000000003</c:v>
                </c:pt>
                <c:pt idx="5523">
                  <c:v>42.521700000000003</c:v>
                </c:pt>
                <c:pt idx="5524">
                  <c:v>42.521700000000003</c:v>
                </c:pt>
                <c:pt idx="5525">
                  <c:v>42.521700000000003</c:v>
                </c:pt>
                <c:pt idx="5526">
                  <c:v>42.521700000000003</c:v>
                </c:pt>
                <c:pt idx="5527">
                  <c:v>42.521700000000003</c:v>
                </c:pt>
                <c:pt idx="5528">
                  <c:v>42.521700000000003</c:v>
                </c:pt>
                <c:pt idx="5529">
                  <c:v>42.521700000000003</c:v>
                </c:pt>
                <c:pt idx="5530">
                  <c:v>42.521700000000003</c:v>
                </c:pt>
                <c:pt idx="5531">
                  <c:v>42.521700000000003</c:v>
                </c:pt>
                <c:pt idx="5532">
                  <c:v>42.521700000000003</c:v>
                </c:pt>
                <c:pt idx="5533">
                  <c:v>42.521700000000003</c:v>
                </c:pt>
                <c:pt idx="5534">
                  <c:v>42.521700000000003</c:v>
                </c:pt>
                <c:pt idx="5535">
                  <c:v>42.521700000000003</c:v>
                </c:pt>
                <c:pt idx="5536">
                  <c:v>42.521700000000003</c:v>
                </c:pt>
                <c:pt idx="5537">
                  <c:v>42.521700000000003</c:v>
                </c:pt>
                <c:pt idx="5538">
                  <c:v>42.521700000000003</c:v>
                </c:pt>
                <c:pt idx="5539">
                  <c:v>42.521700000000003</c:v>
                </c:pt>
                <c:pt idx="5540">
                  <c:v>42.521700000000003</c:v>
                </c:pt>
                <c:pt idx="5541">
                  <c:v>42.521700000000003</c:v>
                </c:pt>
                <c:pt idx="5542">
                  <c:v>42.521700000000003</c:v>
                </c:pt>
                <c:pt idx="5543">
                  <c:v>42.521700000000003</c:v>
                </c:pt>
                <c:pt idx="5544">
                  <c:v>42.521700000000003</c:v>
                </c:pt>
                <c:pt idx="5545">
                  <c:v>42.521700000000003</c:v>
                </c:pt>
                <c:pt idx="5546">
                  <c:v>42.521700000000003</c:v>
                </c:pt>
                <c:pt idx="5547">
                  <c:v>42.521700000000003</c:v>
                </c:pt>
                <c:pt idx="5548">
                  <c:v>42.521700000000003</c:v>
                </c:pt>
                <c:pt idx="5549">
                  <c:v>42.521700000000003</c:v>
                </c:pt>
                <c:pt idx="5550">
                  <c:v>42.521700000000003</c:v>
                </c:pt>
                <c:pt idx="5551">
                  <c:v>42.521700000000003</c:v>
                </c:pt>
                <c:pt idx="5552">
                  <c:v>42.521700000000003</c:v>
                </c:pt>
                <c:pt idx="5553">
                  <c:v>42.521700000000003</c:v>
                </c:pt>
                <c:pt idx="5554">
                  <c:v>42.521700000000003</c:v>
                </c:pt>
                <c:pt idx="5555">
                  <c:v>42.521700000000003</c:v>
                </c:pt>
                <c:pt idx="5556">
                  <c:v>42.521700000000003</c:v>
                </c:pt>
                <c:pt idx="5557">
                  <c:v>42.521700000000003</c:v>
                </c:pt>
                <c:pt idx="5558">
                  <c:v>42.521700000000003</c:v>
                </c:pt>
                <c:pt idx="5559">
                  <c:v>42.521700000000003</c:v>
                </c:pt>
                <c:pt idx="5560">
                  <c:v>42.521700000000003</c:v>
                </c:pt>
                <c:pt idx="5561">
                  <c:v>42.521700000000003</c:v>
                </c:pt>
                <c:pt idx="5562">
                  <c:v>42.521700000000003</c:v>
                </c:pt>
                <c:pt idx="5563">
                  <c:v>42.521700000000003</c:v>
                </c:pt>
                <c:pt idx="5564">
                  <c:v>42.521700000000003</c:v>
                </c:pt>
                <c:pt idx="5565">
                  <c:v>42.521700000000003</c:v>
                </c:pt>
                <c:pt idx="5566">
                  <c:v>42.521700000000003</c:v>
                </c:pt>
                <c:pt idx="5567">
                  <c:v>42.521700000000003</c:v>
                </c:pt>
                <c:pt idx="5568">
                  <c:v>42.521700000000003</c:v>
                </c:pt>
                <c:pt idx="5569">
                  <c:v>42.521700000000003</c:v>
                </c:pt>
                <c:pt idx="5570">
                  <c:v>42.521700000000003</c:v>
                </c:pt>
                <c:pt idx="5571">
                  <c:v>42.521700000000003</c:v>
                </c:pt>
                <c:pt idx="5572">
                  <c:v>42.521700000000003</c:v>
                </c:pt>
                <c:pt idx="5573">
                  <c:v>42.521700000000003</c:v>
                </c:pt>
                <c:pt idx="5574">
                  <c:v>42.521700000000003</c:v>
                </c:pt>
                <c:pt idx="5575">
                  <c:v>42.521700000000003</c:v>
                </c:pt>
                <c:pt idx="5576">
                  <c:v>42.521700000000003</c:v>
                </c:pt>
                <c:pt idx="5577">
                  <c:v>42.521700000000003</c:v>
                </c:pt>
                <c:pt idx="5578">
                  <c:v>42.521700000000003</c:v>
                </c:pt>
                <c:pt idx="5579">
                  <c:v>42.521700000000003</c:v>
                </c:pt>
                <c:pt idx="5580">
                  <c:v>42.521700000000003</c:v>
                </c:pt>
                <c:pt idx="5581">
                  <c:v>42.521700000000003</c:v>
                </c:pt>
                <c:pt idx="5582">
                  <c:v>42.521700000000003</c:v>
                </c:pt>
                <c:pt idx="5583">
                  <c:v>42.521700000000003</c:v>
                </c:pt>
                <c:pt idx="5584">
                  <c:v>42.521700000000003</c:v>
                </c:pt>
                <c:pt idx="5585">
                  <c:v>42.521700000000003</c:v>
                </c:pt>
                <c:pt idx="5586">
                  <c:v>42.521700000000003</c:v>
                </c:pt>
                <c:pt idx="5587">
                  <c:v>42.521700000000003</c:v>
                </c:pt>
                <c:pt idx="5588">
                  <c:v>42.521700000000003</c:v>
                </c:pt>
                <c:pt idx="5589">
                  <c:v>42.521700000000003</c:v>
                </c:pt>
                <c:pt idx="5590">
                  <c:v>42.521700000000003</c:v>
                </c:pt>
                <c:pt idx="5591">
                  <c:v>42.521700000000003</c:v>
                </c:pt>
                <c:pt idx="5592">
                  <c:v>42.521700000000003</c:v>
                </c:pt>
                <c:pt idx="5593">
                  <c:v>42.521700000000003</c:v>
                </c:pt>
                <c:pt idx="5594">
                  <c:v>42.521700000000003</c:v>
                </c:pt>
                <c:pt idx="5595">
                  <c:v>42.521700000000003</c:v>
                </c:pt>
                <c:pt idx="5596">
                  <c:v>42.521700000000003</c:v>
                </c:pt>
                <c:pt idx="5597">
                  <c:v>42.521700000000003</c:v>
                </c:pt>
                <c:pt idx="5598">
                  <c:v>42.521700000000003</c:v>
                </c:pt>
                <c:pt idx="5599">
                  <c:v>42.521700000000003</c:v>
                </c:pt>
                <c:pt idx="5600">
                  <c:v>42.521700000000003</c:v>
                </c:pt>
                <c:pt idx="5601">
                  <c:v>42.521700000000003</c:v>
                </c:pt>
                <c:pt idx="5602">
                  <c:v>42.521700000000003</c:v>
                </c:pt>
                <c:pt idx="5603">
                  <c:v>42.521700000000003</c:v>
                </c:pt>
                <c:pt idx="5604">
                  <c:v>42.521700000000003</c:v>
                </c:pt>
                <c:pt idx="5605">
                  <c:v>42.521700000000003</c:v>
                </c:pt>
                <c:pt idx="5606">
                  <c:v>42.521700000000003</c:v>
                </c:pt>
                <c:pt idx="5607">
                  <c:v>42.521700000000003</c:v>
                </c:pt>
                <c:pt idx="5608">
                  <c:v>42.521700000000003</c:v>
                </c:pt>
                <c:pt idx="5609">
                  <c:v>42.521700000000003</c:v>
                </c:pt>
                <c:pt idx="5610">
                  <c:v>42.521700000000003</c:v>
                </c:pt>
                <c:pt idx="5611">
                  <c:v>42.521700000000003</c:v>
                </c:pt>
                <c:pt idx="5612">
                  <c:v>42.521700000000003</c:v>
                </c:pt>
                <c:pt idx="5613">
                  <c:v>42.521700000000003</c:v>
                </c:pt>
                <c:pt idx="5614">
                  <c:v>42.521700000000003</c:v>
                </c:pt>
                <c:pt idx="5615">
                  <c:v>42.521700000000003</c:v>
                </c:pt>
                <c:pt idx="5616">
                  <c:v>42.521700000000003</c:v>
                </c:pt>
                <c:pt idx="5617">
                  <c:v>42.521700000000003</c:v>
                </c:pt>
                <c:pt idx="5618">
                  <c:v>42.521700000000003</c:v>
                </c:pt>
                <c:pt idx="5619">
                  <c:v>42.521700000000003</c:v>
                </c:pt>
                <c:pt idx="5620">
                  <c:v>42.521700000000003</c:v>
                </c:pt>
                <c:pt idx="5621">
                  <c:v>42.521700000000003</c:v>
                </c:pt>
                <c:pt idx="5622">
                  <c:v>42.521700000000003</c:v>
                </c:pt>
                <c:pt idx="5623">
                  <c:v>42.521700000000003</c:v>
                </c:pt>
                <c:pt idx="5624">
                  <c:v>42.521700000000003</c:v>
                </c:pt>
                <c:pt idx="5625">
                  <c:v>42.521700000000003</c:v>
                </c:pt>
                <c:pt idx="5626">
                  <c:v>42.521700000000003</c:v>
                </c:pt>
                <c:pt idx="5627">
                  <c:v>42.521700000000003</c:v>
                </c:pt>
                <c:pt idx="5628">
                  <c:v>42.521700000000003</c:v>
                </c:pt>
                <c:pt idx="5629">
                  <c:v>42.521700000000003</c:v>
                </c:pt>
                <c:pt idx="5630">
                  <c:v>42.521700000000003</c:v>
                </c:pt>
                <c:pt idx="5631">
                  <c:v>42.521700000000003</c:v>
                </c:pt>
                <c:pt idx="5632">
                  <c:v>42.521700000000003</c:v>
                </c:pt>
                <c:pt idx="5633">
                  <c:v>42.521700000000003</c:v>
                </c:pt>
                <c:pt idx="5634">
                  <c:v>42.521700000000003</c:v>
                </c:pt>
                <c:pt idx="5635">
                  <c:v>42.521700000000003</c:v>
                </c:pt>
                <c:pt idx="5636">
                  <c:v>42.521700000000003</c:v>
                </c:pt>
                <c:pt idx="5637">
                  <c:v>42.521700000000003</c:v>
                </c:pt>
                <c:pt idx="5638">
                  <c:v>42.521700000000003</c:v>
                </c:pt>
                <c:pt idx="5639">
                  <c:v>42.521700000000003</c:v>
                </c:pt>
                <c:pt idx="5640">
                  <c:v>42.521700000000003</c:v>
                </c:pt>
                <c:pt idx="5641">
                  <c:v>42.521700000000003</c:v>
                </c:pt>
                <c:pt idx="5642">
                  <c:v>42.521700000000003</c:v>
                </c:pt>
                <c:pt idx="5643">
                  <c:v>42.521700000000003</c:v>
                </c:pt>
                <c:pt idx="5644">
                  <c:v>42.521700000000003</c:v>
                </c:pt>
                <c:pt idx="5645">
                  <c:v>42.521700000000003</c:v>
                </c:pt>
                <c:pt idx="5646">
                  <c:v>42.521700000000003</c:v>
                </c:pt>
                <c:pt idx="5647">
                  <c:v>42.521700000000003</c:v>
                </c:pt>
                <c:pt idx="5648">
                  <c:v>42.521700000000003</c:v>
                </c:pt>
                <c:pt idx="5649">
                  <c:v>42.521700000000003</c:v>
                </c:pt>
                <c:pt idx="5650">
                  <c:v>42.521700000000003</c:v>
                </c:pt>
                <c:pt idx="5651">
                  <c:v>42.521700000000003</c:v>
                </c:pt>
                <c:pt idx="5652">
                  <c:v>42.521700000000003</c:v>
                </c:pt>
                <c:pt idx="5653">
                  <c:v>42.521700000000003</c:v>
                </c:pt>
                <c:pt idx="5654">
                  <c:v>42.521700000000003</c:v>
                </c:pt>
                <c:pt idx="5655">
                  <c:v>42.521700000000003</c:v>
                </c:pt>
                <c:pt idx="5656">
                  <c:v>42.521700000000003</c:v>
                </c:pt>
                <c:pt idx="5657">
                  <c:v>42.521700000000003</c:v>
                </c:pt>
                <c:pt idx="5658">
                  <c:v>42.521700000000003</c:v>
                </c:pt>
                <c:pt idx="5659">
                  <c:v>42.521700000000003</c:v>
                </c:pt>
                <c:pt idx="5660">
                  <c:v>42.521700000000003</c:v>
                </c:pt>
                <c:pt idx="5661">
                  <c:v>42.511499999999998</c:v>
                </c:pt>
                <c:pt idx="5662">
                  <c:v>42.511499999999998</c:v>
                </c:pt>
                <c:pt idx="5663">
                  <c:v>42.511499999999998</c:v>
                </c:pt>
                <c:pt idx="5664">
                  <c:v>42.511499999999998</c:v>
                </c:pt>
                <c:pt idx="5665">
                  <c:v>42.511499999999998</c:v>
                </c:pt>
                <c:pt idx="5666">
                  <c:v>42.511499999999998</c:v>
                </c:pt>
                <c:pt idx="5667">
                  <c:v>42.511499999999998</c:v>
                </c:pt>
                <c:pt idx="5668">
                  <c:v>42.511499999999998</c:v>
                </c:pt>
                <c:pt idx="5669">
                  <c:v>42.511499999999998</c:v>
                </c:pt>
                <c:pt idx="5670">
                  <c:v>42.511499999999998</c:v>
                </c:pt>
                <c:pt idx="5671">
                  <c:v>42.511499999999998</c:v>
                </c:pt>
                <c:pt idx="5672">
                  <c:v>42.511499999999998</c:v>
                </c:pt>
                <c:pt idx="5673">
                  <c:v>42.511499999999998</c:v>
                </c:pt>
                <c:pt idx="5674">
                  <c:v>42.511499999999998</c:v>
                </c:pt>
                <c:pt idx="5675">
                  <c:v>42.511499999999998</c:v>
                </c:pt>
                <c:pt idx="5676">
                  <c:v>42.511499999999998</c:v>
                </c:pt>
                <c:pt idx="5677">
                  <c:v>42.511499999999998</c:v>
                </c:pt>
                <c:pt idx="5678">
                  <c:v>42.511499999999998</c:v>
                </c:pt>
                <c:pt idx="5679">
                  <c:v>42.511499999999998</c:v>
                </c:pt>
                <c:pt idx="5680">
                  <c:v>42.511499999999998</c:v>
                </c:pt>
                <c:pt idx="5681">
                  <c:v>42.511499999999998</c:v>
                </c:pt>
                <c:pt idx="5682">
                  <c:v>42.511499999999998</c:v>
                </c:pt>
                <c:pt idx="5683">
                  <c:v>42.511499999999998</c:v>
                </c:pt>
                <c:pt idx="5684">
                  <c:v>42.511499999999998</c:v>
                </c:pt>
                <c:pt idx="5685">
                  <c:v>42.511499999999998</c:v>
                </c:pt>
                <c:pt idx="5686">
                  <c:v>42.511499999999998</c:v>
                </c:pt>
                <c:pt idx="5687">
                  <c:v>42.511499999999998</c:v>
                </c:pt>
                <c:pt idx="5688">
                  <c:v>42.511499999999998</c:v>
                </c:pt>
                <c:pt idx="5689">
                  <c:v>42.511499999999998</c:v>
                </c:pt>
                <c:pt idx="5690">
                  <c:v>42.511499999999998</c:v>
                </c:pt>
                <c:pt idx="5691">
                  <c:v>42.511499999999998</c:v>
                </c:pt>
                <c:pt idx="5692">
                  <c:v>42.511499999999998</c:v>
                </c:pt>
                <c:pt idx="5693">
                  <c:v>42.511499999999998</c:v>
                </c:pt>
                <c:pt idx="5694">
                  <c:v>42.511499999999998</c:v>
                </c:pt>
                <c:pt idx="5695">
                  <c:v>42.511499999999998</c:v>
                </c:pt>
                <c:pt idx="5696">
                  <c:v>42.511499999999998</c:v>
                </c:pt>
                <c:pt idx="5697">
                  <c:v>42.511499999999998</c:v>
                </c:pt>
                <c:pt idx="5698">
                  <c:v>42.511499999999998</c:v>
                </c:pt>
                <c:pt idx="5699">
                  <c:v>42.511499999999998</c:v>
                </c:pt>
                <c:pt idx="5700">
                  <c:v>42.511499999999998</c:v>
                </c:pt>
                <c:pt idx="5701">
                  <c:v>42.511499999999998</c:v>
                </c:pt>
                <c:pt idx="5702">
                  <c:v>42.511499999999998</c:v>
                </c:pt>
                <c:pt idx="5703">
                  <c:v>42.511499999999998</c:v>
                </c:pt>
                <c:pt idx="5704">
                  <c:v>42.511499999999998</c:v>
                </c:pt>
                <c:pt idx="5705">
                  <c:v>42.511499999999998</c:v>
                </c:pt>
                <c:pt idx="5706">
                  <c:v>42.511499999999998</c:v>
                </c:pt>
                <c:pt idx="5707">
                  <c:v>42.511499999999998</c:v>
                </c:pt>
                <c:pt idx="5708">
                  <c:v>42.511499999999998</c:v>
                </c:pt>
                <c:pt idx="5709">
                  <c:v>42.511499999999998</c:v>
                </c:pt>
                <c:pt idx="5710">
                  <c:v>42.511499999999998</c:v>
                </c:pt>
                <c:pt idx="5711">
                  <c:v>42.511499999999998</c:v>
                </c:pt>
                <c:pt idx="5712">
                  <c:v>42.511499999999998</c:v>
                </c:pt>
                <c:pt idx="5713">
                  <c:v>42.511499999999998</c:v>
                </c:pt>
                <c:pt idx="5714">
                  <c:v>42.511499999999998</c:v>
                </c:pt>
                <c:pt idx="5715">
                  <c:v>42.511499999999998</c:v>
                </c:pt>
                <c:pt idx="5716">
                  <c:v>42.511499999999998</c:v>
                </c:pt>
                <c:pt idx="5717">
                  <c:v>42.511499999999998</c:v>
                </c:pt>
                <c:pt idx="5718">
                  <c:v>42.511499999999998</c:v>
                </c:pt>
                <c:pt idx="5719">
                  <c:v>42.511499999999998</c:v>
                </c:pt>
                <c:pt idx="5720">
                  <c:v>42.511499999999998</c:v>
                </c:pt>
                <c:pt idx="5721">
                  <c:v>42.511499999999998</c:v>
                </c:pt>
                <c:pt idx="5722">
                  <c:v>42.511499999999998</c:v>
                </c:pt>
                <c:pt idx="5723">
                  <c:v>42.511499999999998</c:v>
                </c:pt>
                <c:pt idx="5724">
                  <c:v>42.511499999999998</c:v>
                </c:pt>
                <c:pt idx="5725">
                  <c:v>42.511499999999998</c:v>
                </c:pt>
                <c:pt idx="5726">
                  <c:v>42.511499999999998</c:v>
                </c:pt>
                <c:pt idx="5727">
                  <c:v>42.511499999999998</c:v>
                </c:pt>
                <c:pt idx="5728">
                  <c:v>42.511499999999998</c:v>
                </c:pt>
                <c:pt idx="5729">
                  <c:v>42.511499999999998</c:v>
                </c:pt>
                <c:pt idx="5730">
                  <c:v>42.511499999999998</c:v>
                </c:pt>
                <c:pt idx="5731">
                  <c:v>42.511499999999998</c:v>
                </c:pt>
                <c:pt idx="5732">
                  <c:v>42.511499999999998</c:v>
                </c:pt>
                <c:pt idx="5733">
                  <c:v>42.511499999999998</c:v>
                </c:pt>
                <c:pt idx="5734">
                  <c:v>42.511499999999998</c:v>
                </c:pt>
                <c:pt idx="5735">
                  <c:v>42.511499999999998</c:v>
                </c:pt>
                <c:pt idx="5736">
                  <c:v>42.511499999999998</c:v>
                </c:pt>
                <c:pt idx="5737">
                  <c:v>42.511499999999998</c:v>
                </c:pt>
                <c:pt idx="5738">
                  <c:v>42.511499999999998</c:v>
                </c:pt>
                <c:pt idx="5739">
                  <c:v>42.511499999999998</c:v>
                </c:pt>
                <c:pt idx="5740">
                  <c:v>42.511499999999998</c:v>
                </c:pt>
                <c:pt idx="5741">
                  <c:v>42.511499999999998</c:v>
                </c:pt>
                <c:pt idx="5742">
                  <c:v>42.511499999999998</c:v>
                </c:pt>
                <c:pt idx="5743">
                  <c:v>42.511499999999998</c:v>
                </c:pt>
                <c:pt idx="5744">
                  <c:v>42.511499999999998</c:v>
                </c:pt>
                <c:pt idx="5745">
                  <c:v>42.511499999999998</c:v>
                </c:pt>
                <c:pt idx="5746">
                  <c:v>42.511499999999998</c:v>
                </c:pt>
                <c:pt idx="5747">
                  <c:v>42.511499999999998</c:v>
                </c:pt>
                <c:pt idx="5748">
                  <c:v>42.511499999999998</c:v>
                </c:pt>
                <c:pt idx="5749">
                  <c:v>42.511499999999998</c:v>
                </c:pt>
                <c:pt idx="5750">
                  <c:v>42.511499999999998</c:v>
                </c:pt>
                <c:pt idx="5751">
                  <c:v>42.511499999999998</c:v>
                </c:pt>
                <c:pt idx="5752">
                  <c:v>42.511499999999998</c:v>
                </c:pt>
                <c:pt idx="5753">
                  <c:v>42.511499999999998</c:v>
                </c:pt>
                <c:pt idx="5754">
                  <c:v>42.511499999999998</c:v>
                </c:pt>
                <c:pt idx="5755">
                  <c:v>42.511499999999998</c:v>
                </c:pt>
                <c:pt idx="5756">
                  <c:v>42.511499999999998</c:v>
                </c:pt>
                <c:pt idx="5757">
                  <c:v>42.511499999999998</c:v>
                </c:pt>
                <c:pt idx="5758">
                  <c:v>42.511499999999998</c:v>
                </c:pt>
                <c:pt idx="5759">
                  <c:v>42.511499999999998</c:v>
                </c:pt>
                <c:pt idx="5760">
                  <c:v>42.511499999999998</c:v>
                </c:pt>
                <c:pt idx="5761">
                  <c:v>42.511499999999998</c:v>
                </c:pt>
                <c:pt idx="5762">
                  <c:v>42.511499999999998</c:v>
                </c:pt>
                <c:pt idx="5763">
                  <c:v>42.511499999999998</c:v>
                </c:pt>
                <c:pt idx="5764">
                  <c:v>42.511499999999998</c:v>
                </c:pt>
                <c:pt idx="5765">
                  <c:v>42.511499999999998</c:v>
                </c:pt>
                <c:pt idx="5766">
                  <c:v>42.511499999999998</c:v>
                </c:pt>
                <c:pt idx="5767">
                  <c:v>42.511499999999998</c:v>
                </c:pt>
                <c:pt idx="5768">
                  <c:v>42.511499999999998</c:v>
                </c:pt>
                <c:pt idx="5769">
                  <c:v>42.511499999999998</c:v>
                </c:pt>
                <c:pt idx="5770">
                  <c:v>42.511499999999998</c:v>
                </c:pt>
                <c:pt idx="5771">
                  <c:v>42.511499999999998</c:v>
                </c:pt>
                <c:pt idx="5772">
                  <c:v>42.511499999999998</c:v>
                </c:pt>
                <c:pt idx="5773">
                  <c:v>42.511499999999998</c:v>
                </c:pt>
                <c:pt idx="5774">
                  <c:v>42.511499999999998</c:v>
                </c:pt>
                <c:pt idx="5775">
                  <c:v>42.511499999999998</c:v>
                </c:pt>
                <c:pt idx="5776">
                  <c:v>42.511499999999998</c:v>
                </c:pt>
                <c:pt idx="5777">
                  <c:v>42.511499999999998</c:v>
                </c:pt>
                <c:pt idx="5778">
                  <c:v>42.511499999999998</c:v>
                </c:pt>
                <c:pt idx="5779">
                  <c:v>42.511499999999998</c:v>
                </c:pt>
                <c:pt idx="5780">
                  <c:v>42.511499999999998</c:v>
                </c:pt>
                <c:pt idx="5781">
                  <c:v>42.511499999999998</c:v>
                </c:pt>
                <c:pt idx="5782">
                  <c:v>42.511499999999998</c:v>
                </c:pt>
                <c:pt idx="5783">
                  <c:v>42.511499999999998</c:v>
                </c:pt>
                <c:pt idx="5784">
                  <c:v>42.511499999999998</c:v>
                </c:pt>
                <c:pt idx="5785">
                  <c:v>42.511499999999998</c:v>
                </c:pt>
                <c:pt idx="5786">
                  <c:v>42.511499999999998</c:v>
                </c:pt>
                <c:pt idx="5787">
                  <c:v>42.511499999999998</c:v>
                </c:pt>
                <c:pt idx="5788">
                  <c:v>42.511499999999998</c:v>
                </c:pt>
                <c:pt idx="5789">
                  <c:v>42.511499999999998</c:v>
                </c:pt>
                <c:pt idx="5790">
                  <c:v>42.511499999999998</c:v>
                </c:pt>
                <c:pt idx="5791">
                  <c:v>42.511499999999998</c:v>
                </c:pt>
                <c:pt idx="5792">
                  <c:v>42.511499999999998</c:v>
                </c:pt>
                <c:pt idx="5793">
                  <c:v>42.511499999999998</c:v>
                </c:pt>
                <c:pt idx="5794">
                  <c:v>42.511499999999998</c:v>
                </c:pt>
                <c:pt idx="5795">
                  <c:v>42.511499999999998</c:v>
                </c:pt>
                <c:pt idx="5796">
                  <c:v>42.511499999999998</c:v>
                </c:pt>
                <c:pt idx="5797">
                  <c:v>42.511499999999998</c:v>
                </c:pt>
                <c:pt idx="5798">
                  <c:v>42.511499999999998</c:v>
                </c:pt>
                <c:pt idx="5799">
                  <c:v>42.511499999999998</c:v>
                </c:pt>
                <c:pt idx="5800">
                  <c:v>42.511499999999998</c:v>
                </c:pt>
                <c:pt idx="5801">
                  <c:v>42.511499999999998</c:v>
                </c:pt>
                <c:pt idx="5802">
                  <c:v>42.511499999999998</c:v>
                </c:pt>
                <c:pt idx="5803">
                  <c:v>42.511499999999998</c:v>
                </c:pt>
                <c:pt idx="5804">
                  <c:v>42.511499999999998</c:v>
                </c:pt>
                <c:pt idx="5805">
                  <c:v>42.511499999999998</c:v>
                </c:pt>
                <c:pt idx="5806">
                  <c:v>42.511499999999998</c:v>
                </c:pt>
                <c:pt idx="5807">
                  <c:v>42.511499999999998</c:v>
                </c:pt>
                <c:pt idx="5808">
                  <c:v>42.511499999999998</c:v>
                </c:pt>
                <c:pt idx="5809">
                  <c:v>42.511499999999998</c:v>
                </c:pt>
                <c:pt idx="5810">
                  <c:v>42.511499999999998</c:v>
                </c:pt>
                <c:pt idx="5811">
                  <c:v>42.511499999999998</c:v>
                </c:pt>
                <c:pt idx="5812">
                  <c:v>42.511499999999998</c:v>
                </c:pt>
                <c:pt idx="5813">
                  <c:v>42.511499999999998</c:v>
                </c:pt>
                <c:pt idx="5814">
                  <c:v>42.511499999999998</c:v>
                </c:pt>
                <c:pt idx="5815">
                  <c:v>42.511499999999998</c:v>
                </c:pt>
                <c:pt idx="5816">
                  <c:v>42.511499999999998</c:v>
                </c:pt>
                <c:pt idx="5817">
                  <c:v>42.511499999999998</c:v>
                </c:pt>
                <c:pt idx="5818">
                  <c:v>42.511499999999998</c:v>
                </c:pt>
                <c:pt idx="5819">
                  <c:v>42.511499999999998</c:v>
                </c:pt>
                <c:pt idx="5820">
                  <c:v>42.511499999999998</c:v>
                </c:pt>
                <c:pt idx="5821">
                  <c:v>42.511499999999998</c:v>
                </c:pt>
                <c:pt idx="5822">
                  <c:v>42.511499999999998</c:v>
                </c:pt>
                <c:pt idx="5823">
                  <c:v>42.511499999999998</c:v>
                </c:pt>
                <c:pt idx="5824">
                  <c:v>42.511499999999998</c:v>
                </c:pt>
                <c:pt idx="5825">
                  <c:v>42.511499999999998</c:v>
                </c:pt>
                <c:pt idx="5826">
                  <c:v>42.511499999999998</c:v>
                </c:pt>
                <c:pt idx="5827">
                  <c:v>42.511499999999998</c:v>
                </c:pt>
                <c:pt idx="5828">
                  <c:v>42.511499999999998</c:v>
                </c:pt>
                <c:pt idx="5829">
                  <c:v>42.511499999999998</c:v>
                </c:pt>
                <c:pt idx="5830">
                  <c:v>42.511499999999998</c:v>
                </c:pt>
                <c:pt idx="5831">
                  <c:v>42.511499999999998</c:v>
                </c:pt>
                <c:pt idx="5832">
                  <c:v>42.511499999999998</c:v>
                </c:pt>
                <c:pt idx="5833">
                  <c:v>42.511499999999998</c:v>
                </c:pt>
                <c:pt idx="5834">
                  <c:v>42.511499999999998</c:v>
                </c:pt>
                <c:pt idx="5835">
                  <c:v>42.511499999999998</c:v>
                </c:pt>
                <c:pt idx="5836">
                  <c:v>42.511499999999998</c:v>
                </c:pt>
                <c:pt idx="5837">
                  <c:v>42.511499999999998</c:v>
                </c:pt>
                <c:pt idx="5838">
                  <c:v>42.511499999999998</c:v>
                </c:pt>
                <c:pt idx="5839">
                  <c:v>42.511499999999998</c:v>
                </c:pt>
                <c:pt idx="5840">
                  <c:v>42.511499999999998</c:v>
                </c:pt>
                <c:pt idx="5841">
                  <c:v>42.511499999999998</c:v>
                </c:pt>
                <c:pt idx="5842">
                  <c:v>42.511499999999998</c:v>
                </c:pt>
                <c:pt idx="5843">
                  <c:v>42.511499999999998</c:v>
                </c:pt>
                <c:pt idx="5844">
                  <c:v>42.511499999999998</c:v>
                </c:pt>
                <c:pt idx="5845">
                  <c:v>42.511499999999998</c:v>
                </c:pt>
                <c:pt idx="5846">
                  <c:v>42.511499999999998</c:v>
                </c:pt>
                <c:pt idx="5847">
                  <c:v>42.511499999999998</c:v>
                </c:pt>
                <c:pt idx="5848">
                  <c:v>42.511499999999998</c:v>
                </c:pt>
                <c:pt idx="5849">
                  <c:v>42.511499999999998</c:v>
                </c:pt>
                <c:pt idx="5850">
                  <c:v>42.511499999999998</c:v>
                </c:pt>
                <c:pt idx="5851">
                  <c:v>42.511499999999998</c:v>
                </c:pt>
                <c:pt idx="5852">
                  <c:v>42.511499999999998</c:v>
                </c:pt>
                <c:pt idx="5853">
                  <c:v>42.511499999999998</c:v>
                </c:pt>
                <c:pt idx="5854">
                  <c:v>42.511499999999998</c:v>
                </c:pt>
                <c:pt idx="5855">
                  <c:v>42.511499999999998</c:v>
                </c:pt>
                <c:pt idx="5856">
                  <c:v>42.511499999999998</c:v>
                </c:pt>
                <c:pt idx="5857">
                  <c:v>42.511499999999998</c:v>
                </c:pt>
                <c:pt idx="5858">
                  <c:v>42.511499999999998</c:v>
                </c:pt>
                <c:pt idx="5859">
                  <c:v>42.511499999999998</c:v>
                </c:pt>
                <c:pt idx="5860">
                  <c:v>42.511499999999998</c:v>
                </c:pt>
                <c:pt idx="5861">
                  <c:v>42.511499999999998</c:v>
                </c:pt>
                <c:pt idx="5862">
                  <c:v>42.511499999999998</c:v>
                </c:pt>
                <c:pt idx="5863">
                  <c:v>42.511499999999998</c:v>
                </c:pt>
                <c:pt idx="5864">
                  <c:v>42.511499999999998</c:v>
                </c:pt>
                <c:pt idx="5865">
                  <c:v>42.511499999999998</c:v>
                </c:pt>
                <c:pt idx="5866">
                  <c:v>42.511499999999998</c:v>
                </c:pt>
                <c:pt idx="5867">
                  <c:v>42.511499999999998</c:v>
                </c:pt>
                <c:pt idx="5868">
                  <c:v>42.511499999999998</c:v>
                </c:pt>
                <c:pt idx="5869">
                  <c:v>42.511499999999998</c:v>
                </c:pt>
                <c:pt idx="5870">
                  <c:v>42.511499999999998</c:v>
                </c:pt>
                <c:pt idx="5871">
                  <c:v>42.511499999999998</c:v>
                </c:pt>
                <c:pt idx="5872">
                  <c:v>42.511499999999998</c:v>
                </c:pt>
                <c:pt idx="5873">
                  <c:v>42.511499999999998</c:v>
                </c:pt>
                <c:pt idx="5874">
                  <c:v>42.511499999999998</c:v>
                </c:pt>
                <c:pt idx="5875">
                  <c:v>42.511499999999998</c:v>
                </c:pt>
                <c:pt idx="5876">
                  <c:v>42.511499999999998</c:v>
                </c:pt>
                <c:pt idx="5877">
                  <c:v>42.511499999999998</c:v>
                </c:pt>
                <c:pt idx="5878">
                  <c:v>42.511499999999998</c:v>
                </c:pt>
                <c:pt idx="5879">
                  <c:v>42.511499999999998</c:v>
                </c:pt>
                <c:pt idx="5880">
                  <c:v>42.511499999999998</c:v>
                </c:pt>
                <c:pt idx="5881">
                  <c:v>42.511499999999998</c:v>
                </c:pt>
                <c:pt idx="5882">
                  <c:v>42.511499999999998</c:v>
                </c:pt>
                <c:pt idx="5883">
                  <c:v>42.511499999999998</c:v>
                </c:pt>
                <c:pt idx="5884">
                  <c:v>42.511499999999998</c:v>
                </c:pt>
                <c:pt idx="5885">
                  <c:v>42.511499999999998</c:v>
                </c:pt>
                <c:pt idx="5886">
                  <c:v>42.511499999999998</c:v>
                </c:pt>
                <c:pt idx="5887">
                  <c:v>42.511499999999998</c:v>
                </c:pt>
                <c:pt idx="5888">
                  <c:v>42.511499999999998</c:v>
                </c:pt>
                <c:pt idx="5889">
                  <c:v>42.511499999999998</c:v>
                </c:pt>
                <c:pt idx="5890">
                  <c:v>42.511499999999998</c:v>
                </c:pt>
                <c:pt idx="5891">
                  <c:v>42.511499999999998</c:v>
                </c:pt>
                <c:pt idx="5892">
                  <c:v>42.511499999999998</c:v>
                </c:pt>
                <c:pt idx="5893">
                  <c:v>42.511499999999998</c:v>
                </c:pt>
                <c:pt idx="5894">
                  <c:v>42.511499999999998</c:v>
                </c:pt>
                <c:pt idx="5895">
                  <c:v>42.511499999999998</c:v>
                </c:pt>
                <c:pt idx="5896">
                  <c:v>42.511499999999998</c:v>
                </c:pt>
                <c:pt idx="5897">
                  <c:v>42.511499999999998</c:v>
                </c:pt>
                <c:pt idx="5898">
                  <c:v>42.511499999999998</c:v>
                </c:pt>
                <c:pt idx="5899">
                  <c:v>42.511499999999998</c:v>
                </c:pt>
                <c:pt idx="5900">
                  <c:v>42.511499999999998</c:v>
                </c:pt>
                <c:pt idx="5901">
                  <c:v>42.511499999999998</c:v>
                </c:pt>
                <c:pt idx="5902">
                  <c:v>42.511499999999998</c:v>
                </c:pt>
                <c:pt idx="5903">
                  <c:v>42.511499999999998</c:v>
                </c:pt>
                <c:pt idx="5904">
                  <c:v>42.511499999999998</c:v>
                </c:pt>
                <c:pt idx="5905">
                  <c:v>42.511499999999998</c:v>
                </c:pt>
                <c:pt idx="5906">
                  <c:v>42.511499999999998</c:v>
                </c:pt>
                <c:pt idx="5907">
                  <c:v>42.511499999999998</c:v>
                </c:pt>
                <c:pt idx="5908">
                  <c:v>42.511499999999998</c:v>
                </c:pt>
                <c:pt idx="5909">
                  <c:v>42.511499999999998</c:v>
                </c:pt>
                <c:pt idx="5910">
                  <c:v>42.511499999999998</c:v>
                </c:pt>
                <c:pt idx="5911">
                  <c:v>42.511499999999998</c:v>
                </c:pt>
                <c:pt idx="5912">
                  <c:v>42.511499999999998</c:v>
                </c:pt>
                <c:pt idx="5913">
                  <c:v>42.511499999999998</c:v>
                </c:pt>
                <c:pt idx="5914">
                  <c:v>42.511499999999998</c:v>
                </c:pt>
                <c:pt idx="5915">
                  <c:v>42.511499999999998</c:v>
                </c:pt>
                <c:pt idx="5916">
                  <c:v>42.511499999999998</c:v>
                </c:pt>
                <c:pt idx="5917">
                  <c:v>42.511499999999998</c:v>
                </c:pt>
                <c:pt idx="5918">
                  <c:v>42.511499999999998</c:v>
                </c:pt>
                <c:pt idx="5919">
                  <c:v>42.511499999999998</c:v>
                </c:pt>
                <c:pt idx="5920">
                  <c:v>42.511499999999998</c:v>
                </c:pt>
                <c:pt idx="5921">
                  <c:v>42.511499999999998</c:v>
                </c:pt>
                <c:pt idx="5922">
                  <c:v>42.511499999999998</c:v>
                </c:pt>
                <c:pt idx="5923">
                  <c:v>42.511499999999998</c:v>
                </c:pt>
                <c:pt idx="5924">
                  <c:v>42.511499999999998</c:v>
                </c:pt>
                <c:pt idx="5925">
                  <c:v>42.511499999999998</c:v>
                </c:pt>
                <c:pt idx="5926">
                  <c:v>42.511499999999998</c:v>
                </c:pt>
                <c:pt idx="5927">
                  <c:v>42.511499999999998</c:v>
                </c:pt>
                <c:pt idx="5928">
                  <c:v>42.511499999999998</c:v>
                </c:pt>
                <c:pt idx="5929">
                  <c:v>42.511499999999998</c:v>
                </c:pt>
                <c:pt idx="5930">
                  <c:v>42.511499999999998</c:v>
                </c:pt>
                <c:pt idx="5931">
                  <c:v>42.511499999999998</c:v>
                </c:pt>
                <c:pt idx="5932">
                  <c:v>42.511499999999998</c:v>
                </c:pt>
                <c:pt idx="5933">
                  <c:v>42.511499999999998</c:v>
                </c:pt>
                <c:pt idx="5934">
                  <c:v>42.511499999999998</c:v>
                </c:pt>
                <c:pt idx="5935">
                  <c:v>42.511499999999998</c:v>
                </c:pt>
                <c:pt idx="5936">
                  <c:v>42.511499999999998</c:v>
                </c:pt>
                <c:pt idx="5937">
                  <c:v>42.511499999999998</c:v>
                </c:pt>
                <c:pt idx="5938">
                  <c:v>42.511499999999998</c:v>
                </c:pt>
                <c:pt idx="5939">
                  <c:v>42.511499999999998</c:v>
                </c:pt>
                <c:pt idx="5940">
                  <c:v>42.511499999999998</c:v>
                </c:pt>
                <c:pt idx="5941">
                  <c:v>42.511499999999998</c:v>
                </c:pt>
                <c:pt idx="5942">
                  <c:v>42.511499999999998</c:v>
                </c:pt>
                <c:pt idx="5943">
                  <c:v>42.511499999999998</c:v>
                </c:pt>
                <c:pt idx="5944">
                  <c:v>42.511499999999998</c:v>
                </c:pt>
                <c:pt idx="5945">
                  <c:v>42.511499999999998</c:v>
                </c:pt>
                <c:pt idx="5946">
                  <c:v>42.511499999999998</c:v>
                </c:pt>
                <c:pt idx="5947">
                  <c:v>42.511499999999998</c:v>
                </c:pt>
                <c:pt idx="5948">
                  <c:v>42.511499999999998</c:v>
                </c:pt>
                <c:pt idx="5949">
                  <c:v>42.511499999999998</c:v>
                </c:pt>
                <c:pt idx="5950">
                  <c:v>42.511499999999998</c:v>
                </c:pt>
                <c:pt idx="5951">
                  <c:v>42.511499999999998</c:v>
                </c:pt>
                <c:pt idx="5952">
                  <c:v>42.511499999999998</c:v>
                </c:pt>
                <c:pt idx="5953">
                  <c:v>42.511499999999998</c:v>
                </c:pt>
                <c:pt idx="5954">
                  <c:v>42.511499999999998</c:v>
                </c:pt>
                <c:pt idx="5955">
                  <c:v>42.511499999999998</c:v>
                </c:pt>
                <c:pt idx="5956">
                  <c:v>42.511499999999998</c:v>
                </c:pt>
                <c:pt idx="5957">
                  <c:v>42.511499999999998</c:v>
                </c:pt>
                <c:pt idx="5958">
                  <c:v>42.511499999999998</c:v>
                </c:pt>
                <c:pt idx="5959">
                  <c:v>42.511499999999998</c:v>
                </c:pt>
                <c:pt idx="5960">
                  <c:v>42.511499999999998</c:v>
                </c:pt>
                <c:pt idx="5961">
                  <c:v>42.511499999999998</c:v>
                </c:pt>
                <c:pt idx="5962">
                  <c:v>42.511499999999998</c:v>
                </c:pt>
                <c:pt idx="5963">
                  <c:v>42.511499999999998</c:v>
                </c:pt>
                <c:pt idx="5964">
                  <c:v>42.511499999999998</c:v>
                </c:pt>
                <c:pt idx="5965">
                  <c:v>42.511499999999998</c:v>
                </c:pt>
                <c:pt idx="5966">
                  <c:v>42.511499999999998</c:v>
                </c:pt>
                <c:pt idx="5967">
                  <c:v>42.511499999999998</c:v>
                </c:pt>
                <c:pt idx="5968">
                  <c:v>42.511499999999998</c:v>
                </c:pt>
                <c:pt idx="5969">
                  <c:v>42.511499999999998</c:v>
                </c:pt>
                <c:pt idx="5970">
                  <c:v>42.511499999999998</c:v>
                </c:pt>
                <c:pt idx="5971">
                  <c:v>42.511499999999998</c:v>
                </c:pt>
                <c:pt idx="5972">
                  <c:v>42.511499999999998</c:v>
                </c:pt>
                <c:pt idx="5973">
                  <c:v>42.511499999999998</c:v>
                </c:pt>
                <c:pt idx="5974">
                  <c:v>42.511499999999998</c:v>
                </c:pt>
                <c:pt idx="5975">
                  <c:v>42.511499999999998</c:v>
                </c:pt>
                <c:pt idx="5976">
                  <c:v>42.511499999999998</c:v>
                </c:pt>
                <c:pt idx="5977">
                  <c:v>42.511499999999998</c:v>
                </c:pt>
                <c:pt idx="5978">
                  <c:v>42.511499999999998</c:v>
                </c:pt>
                <c:pt idx="5979">
                  <c:v>42.511499999999998</c:v>
                </c:pt>
                <c:pt idx="5980">
                  <c:v>42.511499999999998</c:v>
                </c:pt>
                <c:pt idx="5981">
                  <c:v>42.511499999999998</c:v>
                </c:pt>
                <c:pt idx="5982">
                  <c:v>42.511499999999998</c:v>
                </c:pt>
                <c:pt idx="5983">
                  <c:v>42.511499999999998</c:v>
                </c:pt>
                <c:pt idx="5984">
                  <c:v>42.511499999999998</c:v>
                </c:pt>
                <c:pt idx="5985">
                  <c:v>42.511499999999998</c:v>
                </c:pt>
                <c:pt idx="5986">
                  <c:v>42.511499999999998</c:v>
                </c:pt>
                <c:pt idx="5987">
                  <c:v>42.511499999999998</c:v>
                </c:pt>
                <c:pt idx="5988">
                  <c:v>42.511499999999998</c:v>
                </c:pt>
                <c:pt idx="5989">
                  <c:v>42.511499999999998</c:v>
                </c:pt>
                <c:pt idx="5990">
                  <c:v>42.511499999999998</c:v>
                </c:pt>
                <c:pt idx="5991">
                  <c:v>42.511499999999998</c:v>
                </c:pt>
                <c:pt idx="5992">
                  <c:v>42.511499999999998</c:v>
                </c:pt>
                <c:pt idx="5993">
                  <c:v>42.511499999999998</c:v>
                </c:pt>
                <c:pt idx="5994">
                  <c:v>42.511499999999998</c:v>
                </c:pt>
                <c:pt idx="5995">
                  <c:v>42.511499999999998</c:v>
                </c:pt>
                <c:pt idx="5996">
                  <c:v>42.511499999999998</c:v>
                </c:pt>
                <c:pt idx="5997">
                  <c:v>42.511499999999998</c:v>
                </c:pt>
                <c:pt idx="5998">
                  <c:v>42.511499999999998</c:v>
                </c:pt>
                <c:pt idx="5999">
                  <c:v>42.511499999999998</c:v>
                </c:pt>
                <c:pt idx="6000">
                  <c:v>42.511499999999998</c:v>
                </c:pt>
                <c:pt idx="6001">
                  <c:v>42.511499999999998</c:v>
                </c:pt>
                <c:pt idx="6002">
                  <c:v>42.511499999999998</c:v>
                </c:pt>
                <c:pt idx="6003">
                  <c:v>42.511499999999998</c:v>
                </c:pt>
                <c:pt idx="6004">
                  <c:v>42.511499999999998</c:v>
                </c:pt>
                <c:pt idx="6005">
                  <c:v>42.511499999999998</c:v>
                </c:pt>
                <c:pt idx="6006">
                  <c:v>42.511499999999998</c:v>
                </c:pt>
                <c:pt idx="6007">
                  <c:v>42.511499999999998</c:v>
                </c:pt>
                <c:pt idx="6008">
                  <c:v>42.511499999999998</c:v>
                </c:pt>
                <c:pt idx="6009">
                  <c:v>42.511499999999998</c:v>
                </c:pt>
                <c:pt idx="6010">
                  <c:v>42.511499999999998</c:v>
                </c:pt>
                <c:pt idx="6011">
                  <c:v>42.511499999999998</c:v>
                </c:pt>
                <c:pt idx="6012">
                  <c:v>42.511499999999998</c:v>
                </c:pt>
                <c:pt idx="6013">
                  <c:v>42.511499999999998</c:v>
                </c:pt>
                <c:pt idx="6014">
                  <c:v>42.511499999999998</c:v>
                </c:pt>
                <c:pt idx="6015">
                  <c:v>42.511499999999998</c:v>
                </c:pt>
                <c:pt idx="6016">
                  <c:v>42.511499999999998</c:v>
                </c:pt>
                <c:pt idx="6017">
                  <c:v>42.511499999999998</c:v>
                </c:pt>
                <c:pt idx="6018">
                  <c:v>42.511499999999998</c:v>
                </c:pt>
                <c:pt idx="6019">
                  <c:v>42.511499999999998</c:v>
                </c:pt>
                <c:pt idx="6020">
                  <c:v>42.511499999999998</c:v>
                </c:pt>
                <c:pt idx="6021">
                  <c:v>42.511499999999998</c:v>
                </c:pt>
                <c:pt idx="6022">
                  <c:v>42.511499999999998</c:v>
                </c:pt>
                <c:pt idx="6023">
                  <c:v>42.511499999999998</c:v>
                </c:pt>
                <c:pt idx="6024">
                  <c:v>42.511499999999998</c:v>
                </c:pt>
                <c:pt idx="6025">
                  <c:v>42.511499999999998</c:v>
                </c:pt>
                <c:pt idx="6026">
                  <c:v>42.511499999999998</c:v>
                </c:pt>
                <c:pt idx="6027">
                  <c:v>42.511499999999998</c:v>
                </c:pt>
                <c:pt idx="6028">
                  <c:v>42.511499999999998</c:v>
                </c:pt>
                <c:pt idx="6029">
                  <c:v>42.511499999999998</c:v>
                </c:pt>
                <c:pt idx="6030">
                  <c:v>42.511499999999998</c:v>
                </c:pt>
                <c:pt idx="6031">
                  <c:v>42.511499999999998</c:v>
                </c:pt>
                <c:pt idx="6032">
                  <c:v>42.511499999999998</c:v>
                </c:pt>
                <c:pt idx="6033">
                  <c:v>42.511499999999998</c:v>
                </c:pt>
                <c:pt idx="6034">
                  <c:v>42.511499999999998</c:v>
                </c:pt>
                <c:pt idx="6035">
                  <c:v>42.511499999999998</c:v>
                </c:pt>
                <c:pt idx="6036">
                  <c:v>42.511499999999998</c:v>
                </c:pt>
                <c:pt idx="6037">
                  <c:v>42.511499999999998</c:v>
                </c:pt>
                <c:pt idx="6038">
                  <c:v>42.511499999999998</c:v>
                </c:pt>
                <c:pt idx="6039">
                  <c:v>42.511499999999998</c:v>
                </c:pt>
                <c:pt idx="6040">
                  <c:v>42.511499999999998</c:v>
                </c:pt>
                <c:pt idx="6041">
                  <c:v>42.511499999999998</c:v>
                </c:pt>
                <c:pt idx="6042">
                  <c:v>42.511499999999998</c:v>
                </c:pt>
                <c:pt idx="6043">
                  <c:v>42.511499999999998</c:v>
                </c:pt>
                <c:pt idx="6044">
                  <c:v>42.511499999999998</c:v>
                </c:pt>
                <c:pt idx="6045">
                  <c:v>42.511499999999998</c:v>
                </c:pt>
                <c:pt idx="6046">
                  <c:v>42.511499999999998</c:v>
                </c:pt>
                <c:pt idx="6047">
                  <c:v>42.511499999999998</c:v>
                </c:pt>
                <c:pt idx="6048">
                  <c:v>42.511499999999998</c:v>
                </c:pt>
                <c:pt idx="6049">
                  <c:v>42.511499999999998</c:v>
                </c:pt>
                <c:pt idx="6050">
                  <c:v>42.511499999999998</c:v>
                </c:pt>
                <c:pt idx="6051">
                  <c:v>42.511499999999998</c:v>
                </c:pt>
                <c:pt idx="6052">
                  <c:v>42.511499999999998</c:v>
                </c:pt>
                <c:pt idx="6053">
                  <c:v>42.511499999999998</c:v>
                </c:pt>
                <c:pt idx="6054">
                  <c:v>42.511499999999998</c:v>
                </c:pt>
                <c:pt idx="6055">
                  <c:v>42.511499999999998</c:v>
                </c:pt>
                <c:pt idx="6056">
                  <c:v>42.511499999999998</c:v>
                </c:pt>
                <c:pt idx="6057">
                  <c:v>42.511499999999998</c:v>
                </c:pt>
                <c:pt idx="6058">
                  <c:v>42.511499999999998</c:v>
                </c:pt>
                <c:pt idx="6059">
                  <c:v>42.511499999999998</c:v>
                </c:pt>
                <c:pt idx="6060">
                  <c:v>42.511499999999998</c:v>
                </c:pt>
                <c:pt idx="6061">
                  <c:v>42.511499999999998</c:v>
                </c:pt>
                <c:pt idx="6062">
                  <c:v>42.511499999999998</c:v>
                </c:pt>
                <c:pt idx="6063">
                  <c:v>42.511499999999998</c:v>
                </c:pt>
                <c:pt idx="6064">
                  <c:v>42.511499999999998</c:v>
                </c:pt>
                <c:pt idx="6065">
                  <c:v>42.511499999999998</c:v>
                </c:pt>
                <c:pt idx="6066">
                  <c:v>42.511499999999998</c:v>
                </c:pt>
                <c:pt idx="6067">
                  <c:v>42.511499999999998</c:v>
                </c:pt>
                <c:pt idx="6068">
                  <c:v>42.511499999999998</c:v>
                </c:pt>
                <c:pt idx="6069">
                  <c:v>42.511499999999998</c:v>
                </c:pt>
                <c:pt idx="6070">
                  <c:v>42.511499999999998</c:v>
                </c:pt>
                <c:pt idx="6071">
                  <c:v>42.511499999999998</c:v>
                </c:pt>
                <c:pt idx="6072">
                  <c:v>42.511499999999998</c:v>
                </c:pt>
                <c:pt idx="6073">
                  <c:v>42.511499999999998</c:v>
                </c:pt>
                <c:pt idx="6074">
                  <c:v>42.511499999999998</c:v>
                </c:pt>
                <c:pt idx="6075">
                  <c:v>42.511499999999998</c:v>
                </c:pt>
                <c:pt idx="6076">
                  <c:v>42.511499999999998</c:v>
                </c:pt>
                <c:pt idx="6077">
                  <c:v>42.511499999999998</c:v>
                </c:pt>
                <c:pt idx="6078">
                  <c:v>42.511499999999998</c:v>
                </c:pt>
                <c:pt idx="6079">
                  <c:v>42.511499999999998</c:v>
                </c:pt>
                <c:pt idx="6080">
                  <c:v>42.511499999999998</c:v>
                </c:pt>
                <c:pt idx="6081">
                  <c:v>42.511499999999998</c:v>
                </c:pt>
                <c:pt idx="6082">
                  <c:v>42.511499999999998</c:v>
                </c:pt>
                <c:pt idx="6083">
                  <c:v>42.511499999999998</c:v>
                </c:pt>
                <c:pt idx="6084">
                  <c:v>42.511499999999998</c:v>
                </c:pt>
                <c:pt idx="6085">
                  <c:v>42.511499999999998</c:v>
                </c:pt>
                <c:pt idx="6086">
                  <c:v>42.511499999999998</c:v>
                </c:pt>
                <c:pt idx="6087">
                  <c:v>42.511499999999998</c:v>
                </c:pt>
                <c:pt idx="6088">
                  <c:v>42.511499999999998</c:v>
                </c:pt>
                <c:pt idx="6089">
                  <c:v>42.511499999999998</c:v>
                </c:pt>
                <c:pt idx="6090">
                  <c:v>42.511499999999998</c:v>
                </c:pt>
                <c:pt idx="6091">
                  <c:v>42.511499999999998</c:v>
                </c:pt>
                <c:pt idx="6092">
                  <c:v>42.511499999999998</c:v>
                </c:pt>
                <c:pt idx="6093">
                  <c:v>42.511499999999998</c:v>
                </c:pt>
                <c:pt idx="6094">
                  <c:v>42.511499999999998</c:v>
                </c:pt>
                <c:pt idx="6095">
                  <c:v>42.511499999999998</c:v>
                </c:pt>
                <c:pt idx="6096">
                  <c:v>42.511499999999998</c:v>
                </c:pt>
                <c:pt idx="6097">
                  <c:v>42.511499999999998</c:v>
                </c:pt>
                <c:pt idx="6098">
                  <c:v>42.511499999999998</c:v>
                </c:pt>
                <c:pt idx="6099">
                  <c:v>42.511499999999998</c:v>
                </c:pt>
                <c:pt idx="6100">
                  <c:v>42.511499999999998</c:v>
                </c:pt>
                <c:pt idx="6101">
                  <c:v>42.511499999999998</c:v>
                </c:pt>
                <c:pt idx="6102">
                  <c:v>42.511499999999998</c:v>
                </c:pt>
                <c:pt idx="6103">
                  <c:v>42.511499999999998</c:v>
                </c:pt>
                <c:pt idx="6104">
                  <c:v>42.511499999999998</c:v>
                </c:pt>
                <c:pt idx="6105">
                  <c:v>42.511499999999998</c:v>
                </c:pt>
                <c:pt idx="6106">
                  <c:v>42.511499999999998</c:v>
                </c:pt>
                <c:pt idx="6107">
                  <c:v>42.511499999999998</c:v>
                </c:pt>
                <c:pt idx="6108">
                  <c:v>42.511499999999998</c:v>
                </c:pt>
                <c:pt idx="6109">
                  <c:v>42.511499999999998</c:v>
                </c:pt>
                <c:pt idx="6110">
                  <c:v>42.511499999999998</c:v>
                </c:pt>
                <c:pt idx="6111">
                  <c:v>42.511499999999998</c:v>
                </c:pt>
                <c:pt idx="6112">
                  <c:v>42.511499999999998</c:v>
                </c:pt>
                <c:pt idx="6113">
                  <c:v>42.511499999999998</c:v>
                </c:pt>
                <c:pt idx="6114">
                  <c:v>42.511499999999998</c:v>
                </c:pt>
                <c:pt idx="6115">
                  <c:v>42.511499999999998</c:v>
                </c:pt>
                <c:pt idx="6116">
                  <c:v>42.511499999999998</c:v>
                </c:pt>
                <c:pt idx="6117">
                  <c:v>42.511499999999998</c:v>
                </c:pt>
                <c:pt idx="6118">
                  <c:v>42.511499999999998</c:v>
                </c:pt>
                <c:pt idx="6119">
                  <c:v>42.511499999999998</c:v>
                </c:pt>
                <c:pt idx="6120">
                  <c:v>42.511499999999998</c:v>
                </c:pt>
                <c:pt idx="6121">
                  <c:v>42.511499999999998</c:v>
                </c:pt>
                <c:pt idx="6122">
                  <c:v>42.511499999999998</c:v>
                </c:pt>
                <c:pt idx="6123">
                  <c:v>42.511499999999998</c:v>
                </c:pt>
                <c:pt idx="6124">
                  <c:v>42.511499999999998</c:v>
                </c:pt>
                <c:pt idx="6125">
                  <c:v>42.511499999999998</c:v>
                </c:pt>
                <c:pt idx="6126">
                  <c:v>42.511499999999998</c:v>
                </c:pt>
                <c:pt idx="6127">
                  <c:v>42.511499999999998</c:v>
                </c:pt>
                <c:pt idx="6128">
                  <c:v>42.511499999999998</c:v>
                </c:pt>
                <c:pt idx="6129">
                  <c:v>42.511499999999998</c:v>
                </c:pt>
                <c:pt idx="6130">
                  <c:v>42.511499999999998</c:v>
                </c:pt>
                <c:pt idx="6131">
                  <c:v>42.511499999999998</c:v>
                </c:pt>
                <c:pt idx="6132">
                  <c:v>42.511499999999998</c:v>
                </c:pt>
                <c:pt idx="6133">
                  <c:v>42.511499999999998</c:v>
                </c:pt>
                <c:pt idx="6134">
                  <c:v>42.511499999999998</c:v>
                </c:pt>
                <c:pt idx="6135">
                  <c:v>42.511499999999998</c:v>
                </c:pt>
                <c:pt idx="6136">
                  <c:v>42.511499999999998</c:v>
                </c:pt>
                <c:pt idx="6137">
                  <c:v>42.511499999999998</c:v>
                </c:pt>
                <c:pt idx="6138">
                  <c:v>42.511499999999998</c:v>
                </c:pt>
                <c:pt idx="6139">
                  <c:v>42.511499999999998</c:v>
                </c:pt>
                <c:pt idx="6140">
                  <c:v>42.511499999999998</c:v>
                </c:pt>
                <c:pt idx="6141">
                  <c:v>42.511499999999998</c:v>
                </c:pt>
                <c:pt idx="6142">
                  <c:v>42.511499999999998</c:v>
                </c:pt>
                <c:pt idx="6143">
                  <c:v>42.511499999999998</c:v>
                </c:pt>
                <c:pt idx="6144">
                  <c:v>42.511499999999998</c:v>
                </c:pt>
                <c:pt idx="6145">
                  <c:v>42.511499999999998</c:v>
                </c:pt>
                <c:pt idx="6146">
                  <c:v>42.511499999999998</c:v>
                </c:pt>
                <c:pt idx="6147">
                  <c:v>42.511499999999998</c:v>
                </c:pt>
                <c:pt idx="6148">
                  <c:v>42.511499999999998</c:v>
                </c:pt>
                <c:pt idx="6149">
                  <c:v>42.511499999999998</c:v>
                </c:pt>
                <c:pt idx="6150">
                  <c:v>42.511499999999998</c:v>
                </c:pt>
                <c:pt idx="6151">
                  <c:v>42.511499999999998</c:v>
                </c:pt>
                <c:pt idx="6152">
                  <c:v>42.511499999999998</c:v>
                </c:pt>
                <c:pt idx="6153">
                  <c:v>42.511499999999998</c:v>
                </c:pt>
                <c:pt idx="6154">
                  <c:v>42.511499999999998</c:v>
                </c:pt>
                <c:pt idx="6155">
                  <c:v>42.511499999999998</c:v>
                </c:pt>
                <c:pt idx="6156">
                  <c:v>42.511499999999998</c:v>
                </c:pt>
                <c:pt idx="6157">
                  <c:v>42.511499999999998</c:v>
                </c:pt>
                <c:pt idx="6158">
                  <c:v>42.511499999999998</c:v>
                </c:pt>
                <c:pt idx="6159">
                  <c:v>42.511499999999998</c:v>
                </c:pt>
                <c:pt idx="6160">
                  <c:v>42.511499999999998</c:v>
                </c:pt>
                <c:pt idx="6161">
                  <c:v>42.511499999999998</c:v>
                </c:pt>
                <c:pt idx="6162">
                  <c:v>42.511499999999998</c:v>
                </c:pt>
                <c:pt idx="6163">
                  <c:v>42.511499999999998</c:v>
                </c:pt>
                <c:pt idx="6164">
                  <c:v>42.511499999999998</c:v>
                </c:pt>
                <c:pt idx="6165">
                  <c:v>42.511499999999998</c:v>
                </c:pt>
                <c:pt idx="6166">
                  <c:v>42.511499999999998</c:v>
                </c:pt>
                <c:pt idx="6167">
                  <c:v>42.511499999999998</c:v>
                </c:pt>
                <c:pt idx="6168">
                  <c:v>42.511499999999998</c:v>
                </c:pt>
                <c:pt idx="6169">
                  <c:v>42.511499999999998</c:v>
                </c:pt>
                <c:pt idx="6170">
                  <c:v>42.511499999999998</c:v>
                </c:pt>
                <c:pt idx="6171">
                  <c:v>42.511499999999998</c:v>
                </c:pt>
                <c:pt idx="6172">
                  <c:v>42.511499999999998</c:v>
                </c:pt>
                <c:pt idx="6173">
                  <c:v>42.511499999999998</c:v>
                </c:pt>
                <c:pt idx="6174">
                  <c:v>42.511499999999998</c:v>
                </c:pt>
                <c:pt idx="6175">
                  <c:v>42.511499999999998</c:v>
                </c:pt>
                <c:pt idx="6176">
                  <c:v>42.511499999999998</c:v>
                </c:pt>
                <c:pt idx="6177">
                  <c:v>42.511499999999998</c:v>
                </c:pt>
                <c:pt idx="6178">
                  <c:v>42.511499999999998</c:v>
                </c:pt>
                <c:pt idx="6179">
                  <c:v>42.511499999999998</c:v>
                </c:pt>
                <c:pt idx="6180">
                  <c:v>42.511499999999998</c:v>
                </c:pt>
                <c:pt idx="6181">
                  <c:v>42.511499999999998</c:v>
                </c:pt>
                <c:pt idx="6182">
                  <c:v>42.511499999999998</c:v>
                </c:pt>
                <c:pt idx="6183">
                  <c:v>42.511499999999998</c:v>
                </c:pt>
                <c:pt idx="6184">
                  <c:v>42.511499999999998</c:v>
                </c:pt>
                <c:pt idx="6185">
                  <c:v>42.511499999999998</c:v>
                </c:pt>
                <c:pt idx="6186">
                  <c:v>42.511499999999998</c:v>
                </c:pt>
                <c:pt idx="6187">
                  <c:v>42.511499999999998</c:v>
                </c:pt>
                <c:pt idx="6188">
                  <c:v>42.511499999999998</c:v>
                </c:pt>
                <c:pt idx="6189">
                  <c:v>42.511499999999998</c:v>
                </c:pt>
                <c:pt idx="6190">
                  <c:v>42.511499999999998</c:v>
                </c:pt>
                <c:pt idx="6191">
                  <c:v>42.511499999999998</c:v>
                </c:pt>
                <c:pt idx="6192">
                  <c:v>42.511499999999998</c:v>
                </c:pt>
                <c:pt idx="6193">
                  <c:v>42.511499999999998</c:v>
                </c:pt>
                <c:pt idx="6194">
                  <c:v>42.511499999999998</c:v>
                </c:pt>
                <c:pt idx="6195">
                  <c:v>42.511499999999998</c:v>
                </c:pt>
                <c:pt idx="6196">
                  <c:v>42.511499999999998</c:v>
                </c:pt>
                <c:pt idx="6197">
                  <c:v>42.511499999999998</c:v>
                </c:pt>
                <c:pt idx="6198">
                  <c:v>42.511499999999998</c:v>
                </c:pt>
                <c:pt idx="6199">
                  <c:v>42.511499999999998</c:v>
                </c:pt>
                <c:pt idx="6200">
                  <c:v>42.511499999999998</c:v>
                </c:pt>
                <c:pt idx="6201">
                  <c:v>42.511499999999998</c:v>
                </c:pt>
                <c:pt idx="6202">
                  <c:v>42.511499999999998</c:v>
                </c:pt>
                <c:pt idx="6203">
                  <c:v>42.511499999999998</c:v>
                </c:pt>
                <c:pt idx="6204">
                  <c:v>42.511499999999998</c:v>
                </c:pt>
                <c:pt idx="6205">
                  <c:v>42.511499999999998</c:v>
                </c:pt>
                <c:pt idx="6206">
                  <c:v>42.511499999999998</c:v>
                </c:pt>
                <c:pt idx="6207">
                  <c:v>42.511499999999998</c:v>
                </c:pt>
                <c:pt idx="6208">
                  <c:v>42.511499999999998</c:v>
                </c:pt>
                <c:pt idx="6209">
                  <c:v>42.511499999999998</c:v>
                </c:pt>
                <c:pt idx="6210">
                  <c:v>42.511499999999998</c:v>
                </c:pt>
                <c:pt idx="6211">
                  <c:v>42.511499999999998</c:v>
                </c:pt>
                <c:pt idx="6212">
                  <c:v>42.511499999999998</c:v>
                </c:pt>
                <c:pt idx="6213">
                  <c:v>42.511499999999998</c:v>
                </c:pt>
                <c:pt idx="6214">
                  <c:v>42.511499999999998</c:v>
                </c:pt>
                <c:pt idx="6215">
                  <c:v>42.511499999999998</c:v>
                </c:pt>
                <c:pt idx="6216">
                  <c:v>42.511499999999998</c:v>
                </c:pt>
                <c:pt idx="6217">
                  <c:v>42.511499999999998</c:v>
                </c:pt>
                <c:pt idx="6218">
                  <c:v>42.511499999999998</c:v>
                </c:pt>
                <c:pt idx="6219">
                  <c:v>42.511499999999998</c:v>
                </c:pt>
                <c:pt idx="6220">
                  <c:v>42.511499999999998</c:v>
                </c:pt>
                <c:pt idx="6221">
                  <c:v>42.511499999999998</c:v>
                </c:pt>
                <c:pt idx="6222">
                  <c:v>42.511499999999998</c:v>
                </c:pt>
                <c:pt idx="6223">
                  <c:v>42.511499999999998</c:v>
                </c:pt>
                <c:pt idx="6224">
                  <c:v>42.511499999999998</c:v>
                </c:pt>
                <c:pt idx="6225">
                  <c:v>42.511499999999998</c:v>
                </c:pt>
                <c:pt idx="6226">
                  <c:v>42.511499999999998</c:v>
                </c:pt>
                <c:pt idx="6227">
                  <c:v>42.511499999999998</c:v>
                </c:pt>
                <c:pt idx="6228">
                  <c:v>42.511499999999998</c:v>
                </c:pt>
                <c:pt idx="6229">
                  <c:v>42.511499999999998</c:v>
                </c:pt>
                <c:pt idx="6230">
                  <c:v>42.511499999999998</c:v>
                </c:pt>
                <c:pt idx="6231">
                  <c:v>42.511499999999998</c:v>
                </c:pt>
                <c:pt idx="6232">
                  <c:v>42.511499999999998</c:v>
                </c:pt>
                <c:pt idx="6233">
                  <c:v>42.511499999999998</c:v>
                </c:pt>
                <c:pt idx="6234">
                  <c:v>42.511499999999998</c:v>
                </c:pt>
                <c:pt idx="6235">
                  <c:v>42.511499999999998</c:v>
                </c:pt>
                <c:pt idx="6236">
                  <c:v>42.511499999999998</c:v>
                </c:pt>
                <c:pt idx="6237">
                  <c:v>42.511499999999998</c:v>
                </c:pt>
                <c:pt idx="6238">
                  <c:v>42.511499999999998</c:v>
                </c:pt>
                <c:pt idx="6239">
                  <c:v>42.511499999999998</c:v>
                </c:pt>
                <c:pt idx="6240">
                  <c:v>42.511499999999998</c:v>
                </c:pt>
                <c:pt idx="6241">
                  <c:v>42.511499999999998</c:v>
                </c:pt>
                <c:pt idx="6242">
                  <c:v>42.511499999999998</c:v>
                </c:pt>
                <c:pt idx="6243">
                  <c:v>42.511499999999998</c:v>
                </c:pt>
                <c:pt idx="6244">
                  <c:v>42.511499999999998</c:v>
                </c:pt>
                <c:pt idx="6245">
                  <c:v>42.511499999999998</c:v>
                </c:pt>
                <c:pt idx="6246">
                  <c:v>42.511499999999998</c:v>
                </c:pt>
                <c:pt idx="6247">
                  <c:v>42.511499999999998</c:v>
                </c:pt>
                <c:pt idx="6248">
                  <c:v>42.511499999999998</c:v>
                </c:pt>
                <c:pt idx="6249">
                  <c:v>42.511499999999998</c:v>
                </c:pt>
                <c:pt idx="6250">
                  <c:v>42.511499999999998</c:v>
                </c:pt>
                <c:pt idx="6251">
                  <c:v>42.511499999999998</c:v>
                </c:pt>
                <c:pt idx="6252">
                  <c:v>42.511499999999998</c:v>
                </c:pt>
                <c:pt idx="6253">
                  <c:v>42.511499999999998</c:v>
                </c:pt>
                <c:pt idx="6254">
                  <c:v>42.511499999999998</c:v>
                </c:pt>
                <c:pt idx="6255">
                  <c:v>42.511499999999998</c:v>
                </c:pt>
                <c:pt idx="6256">
                  <c:v>42.511499999999998</c:v>
                </c:pt>
                <c:pt idx="6257">
                  <c:v>42.511499999999998</c:v>
                </c:pt>
                <c:pt idx="6258">
                  <c:v>42.511499999999998</c:v>
                </c:pt>
                <c:pt idx="6259">
                  <c:v>42.511499999999998</c:v>
                </c:pt>
                <c:pt idx="6260">
                  <c:v>42.511499999999998</c:v>
                </c:pt>
                <c:pt idx="6261">
                  <c:v>42.511499999999998</c:v>
                </c:pt>
                <c:pt idx="6262">
                  <c:v>42.511499999999998</c:v>
                </c:pt>
                <c:pt idx="6263">
                  <c:v>42.511499999999998</c:v>
                </c:pt>
                <c:pt idx="6264">
                  <c:v>42.511499999999998</c:v>
                </c:pt>
                <c:pt idx="6265">
                  <c:v>42.511499999999998</c:v>
                </c:pt>
                <c:pt idx="6266">
                  <c:v>42.511499999999998</c:v>
                </c:pt>
                <c:pt idx="6267">
                  <c:v>42.511499999999998</c:v>
                </c:pt>
                <c:pt idx="6268">
                  <c:v>42.511499999999998</c:v>
                </c:pt>
                <c:pt idx="6269">
                  <c:v>42.511499999999998</c:v>
                </c:pt>
                <c:pt idx="6270">
                  <c:v>42.511499999999998</c:v>
                </c:pt>
                <c:pt idx="6271">
                  <c:v>42.511499999999998</c:v>
                </c:pt>
                <c:pt idx="6272">
                  <c:v>42.511499999999998</c:v>
                </c:pt>
                <c:pt idx="6273">
                  <c:v>42.511499999999998</c:v>
                </c:pt>
                <c:pt idx="6274">
                  <c:v>42.511499999999998</c:v>
                </c:pt>
                <c:pt idx="6275">
                  <c:v>42.511499999999998</c:v>
                </c:pt>
                <c:pt idx="6276">
                  <c:v>42.511499999999998</c:v>
                </c:pt>
                <c:pt idx="6277">
                  <c:v>42.511499999999998</c:v>
                </c:pt>
                <c:pt idx="6278">
                  <c:v>42.511499999999998</c:v>
                </c:pt>
                <c:pt idx="6279">
                  <c:v>42.511499999999998</c:v>
                </c:pt>
                <c:pt idx="6280">
                  <c:v>42.511499999999998</c:v>
                </c:pt>
                <c:pt idx="6281">
                  <c:v>42.511499999999998</c:v>
                </c:pt>
                <c:pt idx="6282">
                  <c:v>42.511499999999998</c:v>
                </c:pt>
                <c:pt idx="6283">
                  <c:v>42.511499999999998</c:v>
                </c:pt>
                <c:pt idx="6284">
                  <c:v>42.511499999999998</c:v>
                </c:pt>
                <c:pt idx="6285">
                  <c:v>42.511499999999998</c:v>
                </c:pt>
                <c:pt idx="6286">
                  <c:v>42.511499999999998</c:v>
                </c:pt>
                <c:pt idx="6287">
                  <c:v>42.511499999999998</c:v>
                </c:pt>
                <c:pt idx="6288">
                  <c:v>42.511499999999998</c:v>
                </c:pt>
                <c:pt idx="6289">
                  <c:v>42.511499999999998</c:v>
                </c:pt>
                <c:pt idx="6290">
                  <c:v>42.511499999999998</c:v>
                </c:pt>
                <c:pt idx="6291">
                  <c:v>42.511499999999998</c:v>
                </c:pt>
                <c:pt idx="6292">
                  <c:v>42.511499999999998</c:v>
                </c:pt>
                <c:pt idx="6293">
                  <c:v>42.511499999999998</c:v>
                </c:pt>
                <c:pt idx="6294">
                  <c:v>42.511499999999998</c:v>
                </c:pt>
                <c:pt idx="6295">
                  <c:v>42.511499999999998</c:v>
                </c:pt>
                <c:pt idx="6296">
                  <c:v>42.511499999999998</c:v>
                </c:pt>
                <c:pt idx="6297">
                  <c:v>42.511499999999998</c:v>
                </c:pt>
                <c:pt idx="6298">
                  <c:v>42.511499999999998</c:v>
                </c:pt>
                <c:pt idx="6299">
                  <c:v>42.511499999999998</c:v>
                </c:pt>
                <c:pt idx="6300">
                  <c:v>42.511499999999998</c:v>
                </c:pt>
                <c:pt idx="6301">
                  <c:v>42.511499999999998</c:v>
                </c:pt>
                <c:pt idx="6302">
                  <c:v>42.511499999999998</c:v>
                </c:pt>
                <c:pt idx="6303">
                  <c:v>42.511499999999998</c:v>
                </c:pt>
                <c:pt idx="6304">
                  <c:v>42.511499999999998</c:v>
                </c:pt>
                <c:pt idx="6305">
                  <c:v>42.511499999999998</c:v>
                </c:pt>
                <c:pt idx="6306">
                  <c:v>42.511499999999998</c:v>
                </c:pt>
                <c:pt idx="6307">
                  <c:v>42.521600000000007</c:v>
                </c:pt>
                <c:pt idx="6308">
                  <c:v>42.521600000000007</c:v>
                </c:pt>
                <c:pt idx="6309">
                  <c:v>42.521600000000007</c:v>
                </c:pt>
                <c:pt idx="6310">
                  <c:v>42.521600000000007</c:v>
                </c:pt>
                <c:pt idx="6311">
                  <c:v>42.521600000000007</c:v>
                </c:pt>
                <c:pt idx="6312">
                  <c:v>42.521600000000007</c:v>
                </c:pt>
                <c:pt idx="6313">
                  <c:v>42.521600000000007</c:v>
                </c:pt>
                <c:pt idx="6314">
                  <c:v>42.521600000000007</c:v>
                </c:pt>
                <c:pt idx="6315">
                  <c:v>42.521600000000007</c:v>
                </c:pt>
                <c:pt idx="6316">
                  <c:v>42.521600000000007</c:v>
                </c:pt>
                <c:pt idx="6317">
                  <c:v>42.521600000000007</c:v>
                </c:pt>
                <c:pt idx="6318">
                  <c:v>42.521600000000007</c:v>
                </c:pt>
                <c:pt idx="6319">
                  <c:v>42.521600000000007</c:v>
                </c:pt>
                <c:pt idx="6320">
                  <c:v>42.521600000000007</c:v>
                </c:pt>
                <c:pt idx="6321">
                  <c:v>42.521600000000007</c:v>
                </c:pt>
                <c:pt idx="6322">
                  <c:v>42.521600000000007</c:v>
                </c:pt>
                <c:pt idx="6323">
                  <c:v>42.521600000000007</c:v>
                </c:pt>
                <c:pt idx="6324">
                  <c:v>42.521600000000007</c:v>
                </c:pt>
                <c:pt idx="6325">
                  <c:v>42.521600000000007</c:v>
                </c:pt>
                <c:pt idx="6326">
                  <c:v>42.521600000000007</c:v>
                </c:pt>
                <c:pt idx="6327">
                  <c:v>42.521600000000007</c:v>
                </c:pt>
                <c:pt idx="6328">
                  <c:v>42.521600000000007</c:v>
                </c:pt>
                <c:pt idx="6329">
                  <c:v>42.521600000000007</c:v>
                </c:pt>
                <c:pt idx="6330">
                  <c:v>42.521600000000007</c:v>
                </c:pt>
                <c:pt idx="6331">
                  <c:v>42.521600000000007</c:v>
                </c:pt>
                <c:pt idx="6332">
                  <c:v>42.521600000000007</c:v>
                </c:pt>
                <c:pt idx="6333">
                  <c:v>42.521600000000007</c:v>
                </c:pt>
                <c:pt idx="6334">
                  <c:v>42.521600000000007</c:v>
                </c:pt>
                <c:pt idx="6335">
                  <c:v>42.521600000000007</c:v>
                </c:pt>
                <c:pt idx="6336">
                  <c:v>42.521600000000007</c:v>
                </c:pt>
                <c:pt idx="6337">
                  <c:v>42.521600000000007</c:v>
                </c:pt>
                <c:pt idx="6338">
                  <c:v>42.521600000000007</c:v>
                </c:pt>
                <c:pt idx="6339">
                  <c:v>42.521600000000007</c:v>
                </c:pt>
                <c:pt idx="6340">
                  <c:v>42.521600000000007</c:v>
                </c:pt>
                <c:pt idx="6341">
                  <c:v>42.521600000000007</c:v>
                </c:pt>
                <c:pt idx="6342">
                  <c:v>42.521600000000007</c:v>
                </c:pt>
                <c:pt idx="6343">
                  <c:v>42.521600000000007</c:v>
                </c:pt>
                <c:pt idx="6344">
                  <c:v>42.521600000000007</c:v>
                </c:pt>
                <c:pt idx="6345">
                  <c:v>42.521600000000007</c:v>
                </c:pt>
                <c:pt idx="6346">
                  <c:v>42.521600000000007</c:v>
                </c:pt>
                <c:pt idx="6347">
                  <c:v>42.521600000000007</c:v>
                </c:pt>
                <c:pt idx="6348">
                  <c:v>42.521600000000007</c:v>
                </c:pt>
                <c:pt idx="6349">
                  <c:v>42.521600000000007</c:v>
                </c:pt>
                <c:pt idx="6350">
                  <c:v>42.521600000000007</c:v>
                </c:pt>
                <c:pt idx="6351">
                  <c:v>42.521600000000007</c:v>
                </c:pt>
                <c:pt idx="6352">
                  <c:v>42.521600000000007</c:v>
                </c:pt>
                <c:pt idx="6353">
                  <c:v>42.521600000000007</c:v>
                </c:pt>
                <c:pt idx="6354">
                  <c:v>42.521600000000007</c:v>
                </c:pt>
                <c:pt idx="6355">
                  <c:v>42.521600000000007</c:v>
                </c:pt>
                <c:pt idx="6356">
                  <c:v>42.521600000000007</c:v>
                </c:pt>
                <c:pt idx="6357">
                  <c:v>42.521600000000007</c:v>
                </c:pt>
                <c:pt idx="6358">
                  <c:v>42.531599999999997</c:v>
                </c:pt>
                <c:pt idx="6359">
                  <c:v>42.531599999999997</c:v>
                </c:pt>
                <c:pt idx="6360">
                  <c:v>42.531599999999997</c:v>
                </c:pt>
                <c:pt idx="6361">
                  <c:v>42.531599999999997</c:v>
                </c:pt>
                <c:pt idx="6362">
                  <c:v>42.531599999999997</c:v>
                </c:pt>
                <c:pt idx="6363">
                  <c:v>42.531599999999997</c:v>
                </c:pt>
                <c:pt idx="6364">
                  <c:v>42.531599999999997</c:v>
                </c:pt>
                <c:pt idx="6365">
                  <c:v>42.531599999999997</c:v>
                </c:pt>
                <c:pt idx="6366">
                  <c:v>42.531599999999997</c:v>
                </c:pt>
                <c:pt idx="6367">
                  <c:v>42.531599999999997</c:v>
                </c:pt>
                <c:pt idx="6368">
                  <c:v>42.531599999999997</c:v>
                </c:pt>
                <c:pt idx="6369">
                  <c:v>42.531599999999997</c:v>
                </c:pt>
                <c:pt idx="6370">
                  <c:v>42.531599999999997</c:v>
                </c:pt>
                <c:pt idx="6371">
                  <c:v>42.531599999999997</c:v>
                </c:pt>
                <c:pt idx="6372">
                  <c:v>42.531599999999997</c:v>
                </c:pt>
                <c:pt idx="6373">
                  <c:v>42.531599999999997</c:v>
                </c:pt>
                <c:pt idx="6374">
                  <c:v>42.531599999999997</c:v>
                </c:pt>
                <c:pt idx="6375">
                  <c:v>42.531599999999997</c:v>
                </c:pt>
                <c:pt idx="6376">
                  <c:v>42.531599999999997</c:v>
                </c:pt>
                <c:pt idx="6377">
                  <c:v>42.531599999999997</c:v>
                </c:pt>
                <c:pt idx="6378">
                  <c:v>42.531599999999997</c:v>
                </c:pt>
                <c:pt idx="6379">
                  <c:v>42.531599999999997</c:v>
                </c:pt>
                <c:pt idx="6380">
                  <c:v>42.531599999999997</c:v>
                </c:pt>
                <c:pt idx="6381">
                  <c:v>42.531599999999997</c:v>
                </c:pt>
                <c:pt idx="6382">
                  <c:v>42.531599999999997</c:v>
                </c:pt>
                <c:pt idx="6383">
                  <c:v>42.531599999999997</c:v>
                </c:pt>
                <c:pt idx="6384">
                  <c:v>42.531599999999997</c:v>
                </c:pt>
                <c:pt idx="6385">
                  <c:v>42.531599999999997</c:v>
                </c:pt>
                <c:pt idx="6386">
                  <c:v>42.531599999999997</c:v>
                </c:pt>
                <c:pt idx="6387">
                  <c:v>42.531599999999997</c:v>
                </c:pt>
                <c:pt idx="6388">
                  <c:v>42.531599999999997</c:v>
                </c:pt>
                <c:pt idx="6389">
                  <c:v>42.531599999999997</c:v>
                </c:pt>
                <c:pt idx="6390">
                  <c:v>42.531599999999997</c:v>
                </c:pt>
                <c:pt idx="6391">
                  <c:v>42.531599999999997</c:v>
                </c:pt>
                <c:pt idx="6392">
                  <c:v>42.531599999999997</c:v>
                </c:pt>
                <c:pt idx="6393">
                  <c:v>42.531599999999997</c:v>
                </c:pt>
                <c:pt idx="6394">
                  <c:v>42.531599999999997</c:v>
                </c:pt>
                <c:pt idx="6395">
                  <c:v>42.531599999999997</c:v>
                </c:pt>
                <c:pt idx="6396">
                  <c:v>42.531599999999997</c:v>
                </c:pt>
                <c:pt idx="6397">
                  <c:v>42.531599999999997</c:v>
                </c:pt>
                <c:pt idx="6398">
                  <c:v>42.531599999999997</c:v>
                </c:pt>
                <c:pt idx="6399">
                  <c:v>42.531599999999997</c:v>
                </c:pt>
                <c:pt idx="6400">
                  <c:v>42.531599999999997</c:v>
                </c:pt>
                <c:pt idx="6401">
                  <c:v>42.531599999999997</c:v>
                </c:pt>
                <c:pt idx="6402">
                  <c:v>42.531599999999997</c:v>
                </c:pt>
                <c:pt idx="6403">
                  <c:v>42.531599999999997</c:v>
                </c:pt>
                <c:pt idx="6404">
                  <c:v>42.541800000000002</c:v>
                </c:pt>
                <c:pt idx="6405">
                  <c:v>42.541800000000002</c:v>
                </c:pt>
                <c:pt idx="6406">
                  <c:v>42.541800000000002</c:v>
                </c:pt>
                <c:pt idx="6407">
                  <c:v>42.541800000000002</c:v>
                </c:pt>
                <c:pt idx="6408">
                  <c:v>42.541800000000002</c:v>
                </c:pt>
                <c:pt idx="6409">
                  <c:v>42.541800000000002</c:v>
                </c:pt>
                <c:pt idx="6410">
                  <c:v>42.541800000000002</c:v>
                </c:pt>
                <c:pt idx="6411">
                  <c:v>42.541800000000002</c:v>
                </c:pt>
                <c:pt idx="6412">
                  <c:v>42.541800000000002</c:v>
                </c:pt>
                <c:pt idx="6413">
                  <c:v>42.541800000000002</c:v>
                </c:pt>
                <c:pt idx="6414">
                  <c:v>42.541800000000002</c:v>
                </c:pt>
                <c:pt idx="6415">
                  <c:v>42.541800000000002</c:v>
                </c:pt>
                <c:pt idx="6416">
                  <c:v>42.541800000000002</c:v>
                </c:pt>
                <c:pt idx="6417">
                  <c:v>42.541800000000002</c:v>
                </c:pt>
                <c:pt idx="6418">
                  <c:v>42.541800000000002</c:v>
                </c:pt>
                <c:pt idx="6419">
                  <c:v>42.541800000000002</c:v>
                </c:pt>
                <c:pt idx="6420">
                  <c:v>42.541800000000002</c:v>
                </c:pt>
                <c:pt idx="6421">
                  <c:v>42.541800000000002</c:v>
                </c:pt>
                <c:pt idx="6422">
                  <c:v>42.541800000000002</c:v>
                </c:pt>
                <c:pt idx="6423">
                  <c:v>42.541800000000002</c:v>
                </c:pt>
                <c:pt idx="6424">
                  <c:v>42.541800000000002</c:v>
                </c:pt>
                <c:pt idx="6425">
                  <c:v>42.541800000000002</c:v>
                </c:pt>
                <c:pt idx="6426">
                  <c:v>42.541800000000002</c:v>
                </c:pt>
                <c:pt idx="6427">
                  <c:v>42.541800000000002</c:v>
                </c:pt>
                <c:pt idx="6428">
                  <c:v>42.541800000000002</c:v>
                </c:pt>
                <c:pt idx="6429">
                  <c:v>42.541800000000002</c:v>
                </c:pt>
                <c:pt idx="6430">
                  <c:v>42.541800000000002</c:v>
                </c:pt>
                <c:pt idx="6431">
                  <c:v>42.541800000000002</c:v>
                </c:pt>
                <c:pt idx="6432">
                  <c:v>42.541800000000002</c:v>
                </c:pt>
                <c:pt idx="6433">
                  <c:v>42.541800000000002</c:v>
                </c:pt>
                <c:pt idx="6434">
                  <c:v>42.541800000000002</c:v>
                </c:pt>
                <c:pt idx="6435">
                  <c:v>42.541800000000002</c:v>
                </c:pt>
                <c:pt idx="6436">
                  <c:v>42.541800000000002</c:v>
                </c:pt>
                <c:pt idx="6437">
                  <c:v>42.541800000000002</c:v>
                </c:pt>
                <c:pt idx="6438">
                  <c:v>42.541800000000002</c:v>
                </c:pt>
                <c:pt idx="6439">
                  <c:v>42.541800000000002</c:v>
                </c:pt>
                <c:pt idx="6440">
                  <c:v>42.541800000000002</c:v>
                </c:pt>
                <c:pt idx="6441">
                  <c:v>42.541800000000002</c:v>
                </c:pt>
                <c:pt idx="6442">
                  <c:v>42.541800000000002</c:v>
                </c:pt>
                <c:pt idx="6443">
                  <c:v>42.541800000000002</c:v>
                </c:pt>
                <c:pt idx="6444">
                  <c:v>42.541800000000002</c:v>
                </c:pt>
                <c:pt idx="6445">
                  <c:v>42.5518</c:v>
                </c:pt>
                <c:pt idx="6446">
                  <c:v>42.5518</c:v>
                </c:pt>
                <c:pt idx="6447">
                  <c:v>42.5518</c:v>
                </c:pt>
                <c:pt idx="6448">
                  <c:v>42.5518</c:v>
                </c:pt>
                <c:pt idx="6449">
                  <c:v>42.5518</c:v>
                </c:pt>
                <c:pt idx="6450">
                  <c:v>42.5518</c:v>
                </c:pt>
                <c:pt idx="6451">
                  <c:v>42.5518</c:v>
                </c:pt>
                <c:pt idx="6452">
                  <c:v>42.5518</c:v>
                </c:pt>
                <c:pt idx="6453">
                  <c:v>42.5518</c:v>
                </c:pt>
                <c:pt idx="6454">
                  <c:v>42.5518</c:v>
                </c:pt>
                <c:pt idx="6455">
                  <c:v>42.5518</c:v>
                </c:pt>
                <c:pt idx="6456">
                  <c:v>42.5518</c:v>
                </c:pt>
                <c:pt idx="6457">
                  <c:v>42.5518</c:v>
                </c:pt>
                <c:pt idx="6458">
                  <c:v>42.5518</c:v>
                </c:pt>
                <c:pt idx="6459">
                  <c:v>42.5518</c:v>
                </c:pt>
                <c:pt idx="6460">
                  <c:v>42.5518</c:v>
                </c:pt>
                <c:pt idx="6461">
                  <c:v>42.5518</c:v>
                </c:pt>
                <c:pt idx="6462">
                  <c:v>42.5518</c:v>
                </c:pt>
                <c:pt idx="6463">
                  <c:v>42.5518</c:v>
                </c:pt>
                <c:pt idx="6464">
                  <c:v>42.5518</c:v>
                </c:pt>
                <c:pt idx="6465">
                  <c:v>42.5518</c:v>
                </c:pt>
                <c:pt idx="6466">
                  <c:v>42.5518</c:v>
                </c:pt>
                <c:pt idx="6467">
                  <c:v>42.5518</c:v>
                </c:pt>
                <c:pt idx="6468">
                  <c:v>42.5518</c:v>
                </c:pt>
                <c:pt idx="6469">
                  <c:v>42.5518</c:v>
                </c:pt>
                <c:pt idx="6470">
                  <c:v>42.5518</c:v>
                </c:pt>
                <c:pt idx="6471">
                  <c:v>42.5518</c:v>
                </c:pt>
                <c:pt idx="6472">
                  <c:v>42.5518</c:v>
                </c:pt>
                <c:pt idx="6473">
                  <c:v>42.5518</c:v>
                </c:pt>
                <c:pt idx="6474">
                  <c:v>42.5518</c:v>
                </c:pt>
                <c:pt idx="6475">
                  <c:v>42.5518</c:v>
                </c:pt>
                <c:pt idx="6476">
                  <c:v>42.5518</c:v>
                </c:pt>
                <c:pt idx="6477">
                  <c:v>42.5518</c:v>
                </c:pt>
                <c:pt idx="6478">
                  <c:v>42.5518</c:v>
                </c:pt>
                <c:pt idx="6479">
                  <c:v>42.5518</c:v>
                </c:pt>
                <c:pt idx="6480">
                  <c:v>42.5518</c:v>
                </c:pt>
                <c:pt idx="6481">
                  <c:v>42.5518</c:v>
                </c:pt>
                <c:pt idx="6482">
                  <c:v>42.5518</c:v>
                </c:pt>
                <c:pt idx="6483">
                  <c:v>42.5518</c:v>
                </c:pt>
                <c:pt idx="6484">
                  <c:v>42.5518</c:v>
                </c:pt>
                <c:pt idx="6485">
                  <c:v>42.5518</c:v>
                </c:pt>
                <c:pt idx="6486">
                  <c:v>42.5518</c:v>
                </c:pt>
                <c:pt idx="6487">
                  <c:v>42.5518</c:v>
                </c:pt>
                <c:pt idx="6488">
                  <c:v>42.5518</c:v>
                </c:pt>
                <c:pt idx="6489">
                  <c:v>42.5518</c:v>
                </c:pt>
                <c:pt idx="6490">
                  <c:v>42.5518</c:v>
                </c:pt>
                <c:pt idx="6491">
                  <c:v>42.5518</c:v>
                </c:pt>
                <c:pt idx="6492">
                  <c:v>42.5518</c:v>
                </c:pt>
                <c:pt idx="6493">
                  <c:v>42.5518</c:v>
                </c:pt>
                <c:pt idx="6494">
                  <c:v>42.5518</c:v>
                </c:pt>
                <c:pt idx="6495">
                  <c:v>42.5518</c:v>
                </c:pt>
                <c:pt idx="6496">
                  <c:v>42.5518</c:v>
                </c:pt>
                <c:pt idx="6497">
                  <c:v>42.5518</c:v>
                </c:pt>
                <c:pt idx="6498">
                  <c:v>42.5518</c:v>
                </c:pt>
                <c:pt idx="6499">
                  <c:v>42.5518</c:v>
                </c:pt>
                <c:pt idx="6500">
                  <c:v>42.5518</c:v>
                </c:pt>
                <c:pt idx="6501">
                  <c:v>42.5518</c:v>
                </c:pt>
                <c:pt idx="6502">
                  <c:v>42.5518</c:v>
                </c:pt>
                <c:pt idx="6503">
                  <c:v>42.5518</c:v>
                </c:pt>
                <c:pt idx="6504">
                  <c:v>42.5518</c:v>
                </c:pt>
                <c:pt idx="6505">
                  <c:v>42.5518</c:v>
                </c:pt>
                <c:pt idx="6506">
                  <c:v>42.5518</c:v>
                </c:pt>
                <c:pt idx="6507">
                  <c:v>42.5518</c:v>
                </c:pt>
                <c:pt idx="6508">
                  <c:v>42.5518</c:v>
                </c:pt>
                <c:pt idx="6509">
                  <c:v>42.561999999999998</c:v>
                </c:pt>
                <c:pt idx="6510">
                  <c:v>42.561999999999998</c:v>
                </c:pt>
                <c:pt idx="6511">
                  <c:v>42.561999999999998</c:v>
                </c:pt>
                <c:pt idx="6512">
                  <c:v>42.561999999999998</c:v>
                </c:pt>
                <c:pt idx="6513">
                  <c:v>42.561999999999998</c:v>
                </c:pt>
                <c:pt idx="6514">
                  <c:v>42.561999999999998</c:v>
                </c:pt>
                <c:pt idx="6515">
                  <c:v>42.561999999999998</c:v>
                </c:pt>
                <c:pt idx="6516">
                  <c:v>42.561999999999998</c:v>
                </c:pt>
                <c:pt idx="6517">
                  <c:v>42.561999999999998</c:v>
                </c:pt>
                <c:pt idx="6518">
                  <c:v>42.561999999999998</c:v>
                </c:pt>
                <c:pt idx="6519">
                  <c:v>42.561999999999998</c:v>
                </c:pt>
                <c:pt idx="6520">
                  <c:v>42.561999999999998</c:v>
                </c:pt>
                <c:pt idx="6521">
                  <c:v>42.561999999999998</c:v>
                </c:pt>
                <c:pt idx="6522">
                  <c:v>42.561999999999998</c:v>
                </c:pt>
                <c:pt idx="6523">
                  <c:v>42.561999999999998</c:v>
                </c:pt>
                <c:pt idx="6524">
                  <c:v>42.561999999999998</c:v>
                </c:pt>
                <c:pt idx="6525">
                  <c:v>42.561999999999998</c:v>
                </c:pt>
                <c:pt idx="6526">
                  <c:v>42.561999999999998</c:v>
                </c:pt>
                <c:pt idx="6527">
                  <c:v>42.561999999999998</c:v>
                </c:pt>
                <c:pt idx="6528">
                  <c:v>42.561999999999998</c:v>
                </c:pt>
                <c:pt idx="6529">
                  <c:v>42.561999999999998</c:v>
                </c:pt>
                <c:pt idx="6530">
                  <c:v>42.561999999999998</c:v>
                </c:pt>
                <c:pt idx="6531">
                  <c:v>42.561999999999998</c:v>
                </c:pt>
                <c:pt idx="6532">
                  <c:v>42.561999999999998</c:v>
                </c:pt>
                <c:pt idx="6533">
                  <c:v>42.561999999999998</c:v>
                </c:pt>
                <c:pt idx="6534">
                  <c:v>42.561999999999998</c:v>
                </c:pt>
                <c:pt idx="6535">
                  <c:v>42.561999999999998</c:v>
                </c:pt>
                <c:pt idx="6536">
                  <c:v>42.561999999999998</c:v>
                </c:pt>
                <c:pt idx="6537">
                  <c:v>42.561999999999998</c:v>
                </c:pt>
                <c:pt idx="6538">
                  <c:v>42.561999999999998</c:v>
                </c:pt>
                <c:pt idx="6539">
                  <c:v>42.561999999999998</c:v>
                </c:pt>
                <c:pt idx="6540">
                  <c:v>42.561999999999998</c:v>
                </c:pt>
                <c:pt idx="6541">
                  <c:v>42.561999999999998</c:v>
                </c:pt>
                <c:pt idx="6542">
                  <c:v>42.561999999999998</c:v>
                </c:pt>
                <c:pt idx="6543">
                  <c:v>42.561999999999998</c:v>
                </c:pt>
                <c:pt idx="6544">
                  <c:v>42.561999999999998</c:v>
                </c:pt>
                <c:pt idx="6545">
                  <c:v>42.561999999999998</c:v>
                </c:pt>
                <c:pt idx="6546">
                  <c:v>42.561999999999998</c:v>
                </c:pt>
                <c:pt idx="6547">
                  <c:v>42.561999999999998</c:v>
                </c:pt>
                <c:pt idx="6548">
                  <c:v>42.561999999999998</c:v>
                </c:pt>
                <c:pt idx="6549">
                  <c:v>42.561999999999998</c:v>
                </c:pt>
                <c:pt idx="6550">
                  <c:v>42.561999999999998</c:v>
                </c:pt>
                <c:pt idx="6551">
                  <c:v>42.561999999999998</c:v>
                </c:pt>
                <c:pt idx="6552">
                  <c:v>42.561999999999998</c:v>
                </c:pt>
                <c:pt idx="6553">
                  <c:v>42.561999999999998</c:v>
                </c:pt>
                <c:pt idx="6554">
                  <c:v>42.561999999999998</c:v>
                </c:pt>
                <c:pt idx="6555">
                  <c:v>42.561999999999998</c:v>
                </c:pt>
                <c:pt idx="6556">
                  <c:v>42.561999999999998</c:v>
                </c:pt>
                <c:pt idx="6557">
                  <c:v>42.561999999999998</c:v>
                </c:pt>
                <c:pt idx="6558">
                  <c:v>42.561999999999998</c:v>
                </c:pt>
                <c:pt idx="6559">
                  <c:v>42.561999999999998</c:v>
                </c:pt>
                <c:pt idx="6560">
                  <c:v>42.561999999999998</c:v>
                </c:pt>
                <c:pt idx="6561">
                  <c:v>42.561999999999998</c:v>
                </c:pt>
                <c:pt idx="6562">
                  <c:v>42.561999999999998</c:v>
                </c:pt>
                <c:pt idx="6563">
                  <c:v>42.561999999999998</c:v>
                </c:pt>
                <c:pt idx="6564">
                  <c:v>42.561999999999998</c:v>
                </c:pt>
                <c:pt idx="6565">
                  <c:v>42.561999999999998</c:v>
                </c:pt>
                <c:pt idx="6566">
                  <c:v>42.561999999999998</c:v>
                </c:pt>
                <c:pt idx="6567">
                  <c:v>42.561999999999998</c:v>
                </c:pt>
                <c:pt idx="6568">
                  <c:v>42.561999999999998</c:v>
                </c:pt>
                <c:pt idx="6569">
                  <c:v>42.561999999999998</c:v>
                </c:pt>
                <c:pt idx="6570">
                  <c:v>42.561999999999998</c:v>
                </c:pt>
                <c:pt idx="6571">
                  <c:v>42.561999999999998</c:v>
                </c:pt>
                <c:pt idx="6572">
                  <c:v>42.561999999999998</c:v>
                </c:pt>
                <c:pt idx="6573">
                  <c:v>42.561999999999998</c:v>
                </c:pt>
                <c:pt idx="6574">
                  <c:v>42.561999999999998</c:v>
                </c:pt>
                <c:pt idx="6575">
                  <c:v>42.561999999999998</c:v>
                </c:pt>
                <c:pt idx="6576">
                  <c:v>42.561999999999998</c:v>
                </c:pt>
                <c:pt idx="6577">
                  <c:v>42.561999999999998</c:v>
                </c:pt>
                <c:pt idx="6578">
                  <c:v>42.561999999999998</c:v>
                </c:pt>
                <c:pt idx="6579">
                  <c:v>42.561999999999998</c:v>
                </c:pt>
                <c:pt idx="6580">
                  <c:v>42.561999999999998</c:v>
                </c:pt>
                <c:pt idx="6581">
                  <c:v>42.561999999999998</c:v>
                </c:pt>
                <c:pt idx="6582">
                  <c:v>42.561999999999998</c:v>
                </c:pt>
                <c:pt idx="6583">
                  <c:v>42.561999999999998</c:v>
                </c:pt>
                <c:pt idx="6584">
                  <c:v>42.561999999999998</c:v>
                </c:pt>
                <c:pt idx="6585">
                  <c:v>42.561999999999998</c:v>
                </c:pt>
                <c:pt idx="6586">
                  <c:v>42.561999999999998</c:v>
                </c:pt>
                <c:pt idx="6587">
                  <c:v>42.561999999999998</c:v>
                </c:pt>
                <c:pt idx="6588">
                  <c:v>42.561999999999998</c:v>
                </c:pt>
                <c:pt idx="6589">
                  <c:v>42.561999999999998</c:v>
                </c:pt>
                <c:pt idx="6590">
                  <c:v>42.561999999999998</c:v>
                </c:pt>
                <c:pt idx="6591">
                  <c:v>42.561999999999998</c:v>
                </c:pt>
                <c:pt idx="6592">
                  <c:v>42.561999999999998</c:v>
                </c:pt>
                <c:pt idx="6593">
                  <c:v>42.561999999999998</c:v>
                </c:pt>
                <c:pt idx="6594">
                  <c:v>42.561999999999998</c:v>
                </c:pt>
                <c:pt idx="6595">
                  <c:v>42.561999999999998</c:v>
                </c:pt>
                <c:pt idx="6596">
                  <c:v>42.561999999999998</c:v>
                </c:pt>
                <c:pt idx="6597">
                  <c:v>42.561999999999998</c:v>
                </c:pt>
                <c:pt idx="6598">
                  <c:v>42.561999999999998</c:v>
                </c:pt>
                <c:pt idx="6599">
                  <c:v>42.561999999999998</c:v>
                </c:pt>
                <c:pt idx="6600">
                  <c:v>42.561999999999998</c:v>
                </c:pt>
                <c:pt idx="6601">
                  <c:v>42.561999999999998</c:v>
                </c:pt>
                <c:pt idx="6602">
                  <c:v>42.561999999999998</c:v>
                </c:pt>
                <c:pt idx="6603">
                  <c:v>42.561999999999998</c:v>
                </c:pt>
                <c:pt idx="6604">
                  <c:v>42.561999999999998</c:v>
                </c:pt>
                <c:pt idx="6605">
                  <c:v>42.561999999999998</c:v>
                </c:pt>
                <c:pt idx="6606">
                  <c:v>42.561999999999998</c:v>
                </c:pt>
                <c:pt idx="6607">
                  <c:v>42.561999999999998</c:v>
                </c:pt>
                <c:pt idx="6608">
                  <c:v>42.561999999999998</c:v>
                </c:pt>
                <c:pt idx="6609">
                  <c:v>42.561999999999998</c:v>
                </c:pt>
                <c:pt idx="6610">
                  <c:v>42.561999999999998</c:v>
                </c:pt>
                <c:pt idx="6611">
                  <c:v>42.561999999999998</c:v>
                </c:pt>
                <c:pt idx="6612">
                  <c:v>42.561999999999998</c:v>
                </c:pt>
                <c:pt idx="6613">
                  <c:v>42.561999999999998</c:v>
                </c:pt>
                <c:pt idx="6614">
                  <c:v>42.561999999999998</c:v>
                </c:pt>
                <c:pt idx="6615">
                  <c:v>42.561999999999998</c:v>
                </c:pt>
                <c:pt idx="6616">
                  <c:v>42.561999999999998</c:v>
                </c:pt>
                <c:pt idx="6617">
                  <c:v>42.561999999999998</c:v>
                </c:pt>
                <c:pt idx="6618">
                  <c:v>42.561999999999998</c:v>
                </c:pt>
                <c:pt idx="6619">
                  <c:v>42.561999999999998</c:v>
                </c:pt>
                <c:pt idx="6620">
                  <c:v>42.561999999999998</c:v>
                </c:pt>
                <c:pt idx="6621">
                  <c:v>42.561999999999998</c:v>
                </c:pt>
                <c:pt idx="6622">
                  <c:v>42.561999999999998</c:v>
                </c:pt>
                <c:pt idx="6623">
                  <c:v>42.561999999999998</c:v>
                </c:pt>
                <c:pt idx="6624">
                  <c:v>42.561999999999998</c:v>
                </c:pt>
                <c:pt idx="6625">
                  <c:v>42.561999999999998</c:v>
                </c:pt>
                <c:pt idx="6626">
                  <c:v>42.561999999999998</c:v>
                </c:pt>
                <c:pt idx="6627">
                  <c:v>42.561999999999998</c:v>
                </c:pt>
                <c:pt idx="6628">
                  <c:v>42.561999999999998</c:v>
                </c:pt>
                <c:pt idx="6629">
                  <c:v>42.561999999999998</c:v>
                </c:pt>
                <c:pt idx="6630">
                  <c:v>42.561999999999998</c:v>
                </c:pt>
                <c:pt idx="6631">
                  <c:v>42.561999999999998</c:v>
                </c:pt>
                <c:pt idx="6632">
                  <c:v>42.561999999999998</c:v>
                </c:pt>
                <c:pt idx="6633">
                  <c:v>42.561999999999998</c:v>
                </c:pt>
                <c:pt idx="6634">
                  <c:v>42.561999999999998</c:v>
                </c:pt>
                <c:pt idx="6635">
                  <c:v>42.561999999999998</c:v>
                </c:pt>
                <c:pt idx="6636">
                  <c:v>42.561999999999998</c:v>
                </c:pt>
                <c:pt idx="6637">
                  <c:v>42.561999999999998</c:v>
                </c:pt>
                <c:pt idx="6638">
                  <c:v>42.561999999999998</c:v>
                </c:pt>
                <c:pt idx="6639">
                  <c:v>42.561999999999998</c:v>
                </c:pt>
                <c:pt idx="6640">
                  <c:v>42.561999999999998</c:v>
                </c:pt>
                <c:pt idx="6641">
                  <c:v>42.561999999999998</c:v>
                </c:pt>
                <c:pt idx="6642">
                  <c:v>42.561999999999998</c:v>
                </c:pt>
                <c:pt idx="6643">
                  <c:v>42.561999999999998</c:v>
                </c:pt>
                <c:pt idx="6644">
                  <c:v>42.561999999999998</c:v>
                </c:pt>
                <c:pt idx="6645">
                  <c:v>42.561999999999998</c:v>
                </c:pt>
                <c:pt idx="6646">
                  <c:v>42.561999999999998</c:v>
                </c:pt>
                <c:pt idx="6647">
                  <c:v>42.561999999999998</c:v>
                </c:pt>
                <c:pt idx="6648">
                  <c:v>42.561999999999998</c:v>
                </c:pt>
                <c:pt idx="6649">
                  <c:v>42.561999999999998</c:v>
                </c:pt>
                <c:pt idx="6650">
                  <c:v>42.561999999999998</c:v>
                </c:pt>
                <c:pt idx="6651">
                  <c:v>42.561999999999998</c:v>
                </c:pt>
                <c:pt idx="6652">
                  <c:v>42.561999999999998</c:v>
                </c:pt>
                <c:pt idx="6653">
                  <c:v>42.561999999999998</c:v>
                </c:pt>
                <c:pt idx="6654">
                  <c:v>42.561999999999998</c:v>
                </c:pt>
                <c:pt idx="6655">
                  <c:v>42.561999999999998</c:v>
                </c:pt>
                <c:pt idx="6656">
                  <c:v>42.561999999999998</c:v>
                </c:pt>
                <c:pt idx="6657">
                  <c:v>42.561999999999998</c:v>
                </c:pt>
                <c:pt idx="6658">
                  <c:v>42.561999999999998</c:v>
                </c:pt>
                <c:pt idx="6659">
                  <c:v>42.561999999999998</c:v>
                </c:pt>
                <c:pt idx="6660">
                  <c:v>42.561999999999998</c:v>
                </c:pt>
                <c:pt idx="6661">
                  <c:v>42.561999999999998</c:v>
                </c:pt>
                <c:pt idx="6662">
                  <c:v>42.561999999999998</c:v>
                </c:pt>
                <c:pt idx="6663">
                  <c:v>42.561999999999998</c:v>
                </c:pt>
                <c:pt idx="6664">
                  <c:v>42.561999999999998</c:v>
                </c:pt>
                <c:pt idx="6665">
                  <c:v>42.561999999999998</c:v>
                </c:pt>
                <c:pt idx="6666">
                  <c:v>42.561999999999998</c:v>
                </c:pt>
                <c:pt idx="6667">
                  <c:v>42.561999999999998</c:v>
                </c:pt>
                <c:pt idx="6668">
                  <c:v>42.561999999999998</c:v>
                </c:pt>
                <c:pt idx="6669">
                  <c:v>42.561999999999998</c:v>
                </c:pt>
                <c:pt idx="6670">
                  <c:v>42.561999999999998</c:v>
                </c:pt>
                <c:pt idx="6671">
                  <c:v>42.561999999999998</c:v>
                </c:pt>
                <c:pt idx="6672">
                  <c:v>42.561999999999998</c:v>
                </c:pt>
                <c:pt idx="6673">
                  <c:v>42.561999999999998</c:v>
                </c:pt>
                <c:pt idx="6674">
                  <c:v>42.561999999999998</c:v>
                </c:pt>
                <c:pt idx="6675">
                  <c:v>42.561999999999998</c:v>
                </c:pt>
                <c:pt idx="6676">
                  <c:v>42.561999999999998</c:v>
                </c:pt>
                <c:pt idx="6677">
                  <c:v>42.561999999999998</c:v>
                </c:pt>
                <c:pt idx="6678">
                  <c:v>42.561999999999998</c:v>
                </c:pt>
                <c:pt idx="6679">
                  <c:v>42.561999999999998</c:v>
                </c:pt>
                <c:pt idx="6680">
                  <c:v>42.561999999999998</c:v>
                </c:pt>
                <c:pt idx="6681">
                  <c:v>42.561999999999998</c:v>
                </c:pt>
                <c:pt idx="6682">
                  <c:v>42.561999999999998</c:v>
                </c:pt>
                <c:pt idx="6683">
                  <c:v>42.561999999999998</c:v>
                </c:pt>
                <c:pt idx="6684">
                  <c:v>42.561999999999998</c:v>
                </c:pt>
                <c:pt idx="6685">
                  <c:v>42.561999999999998</c:v>
                </c:pt>
                <c:pt idx="6686">
                  <c:v>42.561999999999998</c:v>
                </c:pt>
                <c:pt idx="6687">
                  <c:v>42.561999999999998</c:v>
                </c:pt>
                <c:pt idx="6688">
                  <c:v>42.561999999999998</c:v>
                </c:pt>
                <c:pt idx="6689">
                  <c:v>42.561999999999998</c:v>
                </c:pt>
                <c:pt idx="6690">
                  <c:v>42.561999999999998</c:v>
                </c:pt>
                <c:pt idx="6691">
                  <c:v>42.561999999999998</c:v>
                </c:pt>
                <c:pt idx="6692">
                  <c:v>42.561999999999998</c:v>
                </c:pt>
                <c:pt idx="6693">
                  <c:v>42.561999999999998</c:v>
                </c:pt>
                <c:pt idx="6694">
                  <c:v>42.561999999999998</c:v>
                </c:pt>
                <c:pt idx="6695">
                  <c:v>42.561999999999998</c:v>
                </c:pt>
                <c:pt idx="6696">
                  <c:v>42.561999999999998</c:v>
                </c:pt>
                <c:pt idx="6697">
                  <c:v>42.561999999999998</c:v>
                </c:pt>
                <c:pt idx="6698">
                  <c:v>42.561999999999998</c:v>
                </c:pt>
                <c:pt idx="6699">
                  <c:v>42.561999999999998</c:v>
                </c:pt>
                <c:pt idx="6700">
                  <c:v>42.561999999999998</c:v>
                </c:pt>
                <c:pt idx="6701">
                  <c:v>42.561999999999998</c:v>
                </c:pt>
                <c:pt idx="6702">
                  <c:v>42.561999999999998</c:v>
                </c:pt>
                <c:pt idx="6703">
                  <c:v>42.561999999999998</c:v>
                </c:pt>
                <c:pt idx="6704">
                  <c:v>42.561999999999998</c:v>
                </c:pt>
                <c:pt idx="6705">
                  <c:v>42.561999999999998</c:v>
                </c:pt>
                <c:pt idx="6706">
                  <c:v>42.5518</c:v>
                </c:pt>
                <c:pt idx="6707">
                  <c:v>42.5518</c:v>
                </c:pt>
                <c:pt idx="6708">
                  <c:v>42.5518</c:v>
                </c:pt>
                <c:pt idx="6709">
                  <c:v>42.5518</c:v>
                </c:pt>
                <c:pt idx="6710">
                  <c:v>42.5518</c:v>
                </c:pt>
                <c:pt idx="6711">
                  <c:v>42.5518</c:v>
                </c:pt>
                <c:pt idx="6712">
                  <c:v>42.5518</c:v>
                </c:pt>
                <c:pt idx="6713">
                  <c:v>42.5518</c:v>
                </c:pt>
                <c:pt idx="6714">
                  <c:v>42.5518</c:v>
                </c:pt>
                <c:pt idx="6715">
                  <c:v>42.5518</c:v>
                </c:pt>
                <c:pt idx="6716">
                  <c:v>42.5518</c:v>
                </c:pt>
                <c:pt idx="6717">
                  <c:v>42.5518</c:v>
                </c:pt>
                <c:pt idx="6718">
                  <c:v>42.5518</c:v>
                </c:pt>
                <c:pt idx="6719">
                  <c:v>42.5518</c:v>
                </c:pt>
                <c:pt idx="6720">
                  <c:v>42.5518</c:v>
                </c:pt>
                <c:pt idx="6721">
                  <c:v>42.5518</c:v>
                </c:pt>
                <c:pt idx="6722">
                  <c:v>42.5518</c:v>
                </c:pt>
                <c:pt idx="6723">
                  <c:v>42.5518</c:v>
                </c:pt>
                <c:pt idx="6724">
                  <c:v>42.5518</c:v>
                </c:pt>
                <c:pt idx="6725">
                  <c:v>42.5518</c:v>
                </c:pt>
                <c:pt idx="6726">
                  <c:v>42.5518</c:v>
                </c:pt>
                <c:pt idx="6727">
                  <c:v>42.5518</c:v>
                </c:pt>
                <c:pt idx="6728">
                  <c:v>42.5518</c:v>
                </c:pt>
                <c:pt idx="6729">
                  <c:v>42.5518</c:v>
                </c:pt>
                <c:pt idx="6730">
                  <c:v>42.5518</c:v>
                </c:pt>
                <c:pt idx="6731">
                  <c:v>42.5518</c:v>
                </c:pt>
                <c:pt idx="6732">
                  <c:v>42.5518</c:v>
                </c:pt>
                <c:pt idx="6733">
                  <c:v>42.5518</c:v>
                </c:pt>
                <c:pt idx="6734">
                  <c:v>42.5518</c:v>
                </c:pt>
                <c:pt idx="6735">
                  <c:v>42.5518</c:v>
                </c:pt>
                <c:pt idx="6736">
                  <c:v>42.5518</c:v>
                </c:pt>
                <c:pt idx="6737">
                  <c:v>42.5518</c:v>
                </c:pt>
                <c:pt idx="6738">
                  <c:v>42.5518</c:v>
                </c:pt>
                <c:pt idx="6739">
                  <c:v>42.5518</c:v>
                </c:pt>
                <c:pt idx="6740">
                  <c:v>42.5518</c:v>
                </c:pt>
                <c:pt idx="6741">
                  <c:v>42.5518</c:v>
                </c:pt>
                <c:pt idx="6742">
                  <c:v>42.5518</c:v>
                </c:pt>
                <c:pt idx="6743">
                  <c:v>42.541800000000002</c:v>
                </c:pt>
                <c:pt idx="6744">
                  <c:v>42.541800000000002</c:v>
                </c:pt>
                <c:pt idx="6745">
                  <c:v>42.541800000000002</c:v>
                </c:pt>
                <c:pt idx="6746">
                  <c:v>42.541800000000002</c:v>
                </c:pt>
                <c:pt idx="6747">
                  <c:v>42.541800000000002</c:v>
                </c:pt>
                <c:pt idx="6748">
                  <c:v>42.541800000000002</c:v>
                </c:pt>
                <c:pt idx="6749">
                  <c:v>42.541800000000002</c:v>
                </c:pt>
                <c:pt idx="6750">
                  <c:v>42.541800000000002</c:v>
                </c:pt>
                <c:pt idx="6751">
                  <c:v>42.541800000000002</c:v>
                </c:pt>
                <c:pt idx="6752">
                  <c:v>42.541800000000002</c:v>
                </c:pt>
                <c:pt idx="6753">
                  <c:v>42.541800000000002</c:v>
                </c:pt>
                <c:pt idx="6754">
                  <c:v>42.541800000000002</c:v>
                </c:pt>
                <c:pt idx="6755">
                  <c:v>42.541800000000002</c:v>
                </c:pt>
                <c:pt idx="6756">
                  <c:v>42.541800000000002</c:v>
                </c:pt>
                <c:pt idx="6757">
                  <c:v>42.541800000000002</c:v>
                </c:pt>
                <c:pt idx="6758">
                  <c:v>42.541800000000002</c:v>
                </c:pt>
                <c:pt idx="6759">
                  <c:v>42.541800000000002</c:v>
                </c:pt>
                <c:pt idx="6760">
                  <c:v>42.541800000000002</c:v>
                </c:pt>
                <c:pt idx="6761">
                  <c:v>42.541800000000002</c:v>
                </c:pt>
                <c:pt idx="6762">
                  <c:v>42.541800000000002</c:v>
                </c:pt>
                <c:pt idx="6763">
                  <c:v>42.541800000000002</c:v>
                </c:pt>
                <c:pt idx="6764">
                  <c:v>42.541800000000002</c:v>
                </c:pt>
                <c:pt idx="6765">
                  <c:v>42.541800000000002</c:v>
                </c:pt>
                <c:pt idx="6766">
                  <c:v>42.541800000000002</c:v>
                </c:pt>
                <c:pt idx="6767">
                  <c:v>42.541800000000002</c:v>
                </c:pt>
                <c:pt idx="6768">
                  <c:v>42.541800000000002</c:v>
                </c:pt>
                <c:pt idx="6769">
                  <c:v>42.541800000000002</c:v>
                </c:pt>
                <c:pt idx="6770">
                  <c:v>42.541800000000002</c:v>
                </c:pt>
                <c:pt idx="6771">
                  <c:v>42.541800000000002</c:v>
                </c:pt>
                <c:pt idx="6772">
                  <c:v>42.541800000000002</c:v>
                </c:pt>
                <c:pt idx="6773">
                  <c:v>42.541800000000002</c:v>
                </c:pt>
                <c:pt idx="6774">
                  <c:v>42.541800000000002</c:v>
                </c:pt>
                <c:pt idx="6775">
                  <c:v>42.541800000000002</c:v>
                </c:pt>
                <c:pt idx="6776">
                  <c:v>42.541800000000002</c:v>
                </c:pt>
                <c:pt idx="6777">
                  <c:v>42.541800000000002</c:v>
                </c:pt>
                <c:pt idx="6778">
                  <c:v>42.541800000000002</c:v>
                </c:pt>
                <c:pt idx="6779">
                  <c:v>42.541800000000002</c:v>
                </c:pt>
                <c:pt idx="6780">
                  <c:v>42.541800000000002</c:v>
                </c:pt>
                <c:pt idx="6781">
                  <c:v>42.541800000000002</c:v>
                </c:pt>
                <c:pt idx="6782">
                  <c:v>42.541800000000002</c:v>
                </c:pt>
                <c:pt idx="6783">
                  <c:v>42.541800000000002</c:v>
                </c:pt>
                <c:pt idx="6784">
                  <c:v>42.531599999999997</c:v>
                </c:pt>
                <c:pt idx="6785">
                  <c:v>42.531599999999997</c:v>
                </c:pt>
                <c:pt idx="6786">
                  <c:v>42.531599999999997</c:v>
                </c:pt>
                <c:pt idx="6787">
                  <c:v>42.531599999999997</c:v>
                </c:pt>
                <c:pt idx="6788">
                  <c:v>42.531599999999997</c:v>
                </c:pt>
                <c:pt idx="6789">
                  <c:v>42.531599999999997</c:v>
                </c:pt>
                <c:pt idx="6790">
                  <c:v>42.531599999999997</c:v>
                </c:pt>
                <c:pt idx="6791">
                  <c:v>42.531599999999997</c:v>
                </c:pt>
                <c:pt idx="6792">
                  <c:v>42.531599999999997</c:v>
                </c:pt>
                <c:pt idx="6793">
                  <c:v>42.531599999999997</c:v>
                </c:pt>
                <c:pt idx="6794">
                  <c:v>42.531599999999997</c:v>
                </c:pt>
                <c:pt idx="6795">
                  <c:v>42.531599999999997</c:v>
                </c:pt>
                <c:pt idx="6796">
                  <c:v>42.531599999999997</c:v>
                </c:pt>
                <c:pt idx="6797">
                  <c:v>42.531599999999997</c:v>
                </c:pt>
                <c:pt idx="6798">
                  <c:v>42.531599999999997</c:v>
                </c:pt>
                <c:pt idx="6799">
                  <c:v>42.531599999999997</c:v>
                </c:pt>
                <c:pt idx="6800">
                  <c:v>42.531599999999997</c:v>
                </c:pt>
                <c:pt idx="6801">
                  <c:v>42.531599999999997</c:v>
                </c:pt>
                <c:pt idx="6802">
                  <c:v>42.531599999999997</c:v>
                </c:pt>
                <c:pt idx="6803">
                  <c:v>42.531599999999997</c:v>
                </c:pt>
                <c:pt idx="6804">
                  <c:v>42.531599999999997</c:v>
                </c:pt>
                <c:pt idx="6805">
                  <c:v>42.531599999999997</c:v>
                </c:pt>
                <c:pt idx="6806">
                  <c:v>42.531599999999997</c:v>
                </c:pt>
                <c:pt idx="6807">
                  <c:v>42.531599999999997</c:v>
                </c:pt>
                <c:pt idx="6808">
                  <c:v>42.531599999999997</c:v>
                </c:pt>
                <c:pt idx="6809">
                  <c:v>42.531599999999997</c:v>
                </c:pt>
                <c:pt idx="6810">
                  <c:v>42.531599999999997</c:v>
                </c:pt>
                <c:pt idx="6811">
                  <c:v>42.531599999999997</c:v>
                </c:pt>
                <c:pt idx="6812">
                  <c:v>42.531599999999997</c:v>
                </c:pt>
                <c:pt idx="6813">
                  <c:v>42.531599999999997</c:v>
                </c:pt>
                <c:pt idx="6814">
                  <c:v>42.531599999999997</c:v>
                </c:pt>
                <c:pt idx="6815">
                  <c:v>42.531599999999997</c:v>
                </c:pt>
                <c:pt idx="6816">
                  <c:v>42.531599999999997</c:v>
                </c:pt>
                <c:pt idx="6817">
                  <c:v>42.531599999999997</c:v>
                </c:pt>
                <c:pt idx="6818">
                  <c:v>42.531599999999997</c:v>
                </c:pt>
                <c:pt idx="6819">
                  <c:v>42.531599999999997</c:v>
                </c:pt>
                <c:pt idx="6820">
                  <c:v>42.531599999999997</c:v>
                </c:pt>
                <c:pt idx="6821">
                  <c:v>42.531599999999997</c:v>
                </c:pt>
                <c:pt idx="6822">
                  <c:v>42.531599999999997</c:v>
                </c:pt>
                <c:pt idx="6823">
                  <c:v>42.531599999999997</c:v>
                </c:pt>
                <c:pt idx="6824">
                  <c:v>42.531599999999997</c:v>
                </c:pt>
                <c:pt idx="6825">
                  <c:v>42.531599999999997</c:v>
                </c:pt>
                <c:pt idx="6826">
                  <c:v>42.521500000000003</c:v>
                </c:pt>
                <c:pt idx="6827">
                  <c:v>42.521500000000003</c:v>
                </c:pt>
                <c:pt idx="6828">
                  <c:v>42.521500000000003</c:v>
                </c:pt>
                <c:pt idx="6829">
                  <c:v>42.521500000000003</c:v>
                </c:pt>
                <c:pt idx="6830">
                  <c:v>42.521500000000003</c:v>
                </c:pt>
                <c:pt idx="6831">
                  <c:v>42.521500000000003</c:v>
                </c:pt>
                <c:pt idx="6832">
                  <c:v>42.521500000000003</c:v>
                </c:pt>
                <c:pt idx="6833">
                  <c:v>42.521500000000003</c:v>
                </c:pt>
                <c:pt idx="6834">
                  <c:v>42.521500000000003</c:v>
                </c:pt>
                <c:pt idx="6835">
                  <c:v>42.521500000000003</c:v>
                </c:pt>
                <c:pt idx="6836">
                  <c:v>42.521500000000003</c:v>
                </c:pt>
                <c:pt idx="6837">
                  <c:v>42.521500000000003</c:v>
                </c:pt>
                <c:pt idx="6838">
                  <c:v>42.521500000000003</c:v>
                </c:pt>
                <c:pt idx="6839">
                  <c:v>42.521500000000003</c:v>
                </c:pt>
                <c:pt idx="6840">
                  <c:v>42.521500000000003</c:v>
                </c:pt>
                <c:pt idx="6841">
                  <c:v>42.521500000000003</c:v>
                </c:pt>
                <c:pt idx="6842">
                  <c:v>42.521500000000003</c:v>
                </c:pt>
                <c:pt idx="6843">
                  <c:v>42.521500000000003</c:v>
                </c:pt>
                <c:pt idx="6844">
                  <c:v>42.521500000000003</c:v>
                </c:pt>
                <c:pt idx="6845">
                  <c:v>42.521500000000003</c:v>
                </c:pt>
                <c:pt idx="6846">
                  <c:v>42.521500000000003</c:v>
                </c:pt>
                <c:pt idx="6847">
                  <c:v>42.521500000000003</c:v>
                </c:pt>
                <c:pt idx="6848">
                  <c:v>42.521500000000003</c:v>
                </c:pt>
                <c:pt idx="6849">
                  <c:v>42.521500000000003</c:v>
                </c:pt>
                <c:pt idx="6850">
                  <c:v>42.521500000000003</c:v>
                </c:pt>
                <c:pt idx="6851">
                  <c:v>42.521500000000003</c:v>
                </c:pt>
                <c:pt idx="6852">
                  <c:v>42.521500000000003</c:v>
                </c:pt>
                <c:pt idx="6853">
                  <c:v>42.521500000000003</c:v>
                </c:pt>
                <c:pt idx="6854">
                  <c:v>42.521500000000003</c:v>
                </c:pt>
                <c:pt idx="6855">
                  <c:v>42.521500000000003</c:v>
                </c:pt>
                <c:pt idx="6856">
                  <c:v>42.521500000000003</c:v>
                </c:pt>
                <c:pt idx="6857">
                  <c:v>42.521500000000003</c:v>
                </c:pt>
                <c:pt idx="6858">
                  <c:v>42.521500000000003</c:v>
                </c:pt>
                <c:pt idx="6859">
                  <c:v>42.521500000000003</c:v>
                </c:pt>
                <c:pt idx="6860">
                  <c:v>42.521500000000003</c:v>
                </c:pt>
                <c:pt idx="6861">
                  <c:v>42.521500000000003</c:v>
                </c:pt>
                <c:pt idx="6862">
                  <c:v>42.521500000000003</c:v>
                </c:pt>
                <c:pt idx="6863">
                  <c:v>42.521500000000003</c:v>
                </c:pt>
                <c:pt idx="6864">
                  <c:v>42.521500000000003</c:v>
                </c:pt>
                <c:pt idx="6865">
                  <c:v>42.521500000000003</c:v>
                </c:pt>
                <c:pt idx="6866">
                  <c:v>42.521500000000003</c:v>
                </c:pt>
                <c:pt idx="6867">
                  <c:v>42.521500000000003</c:v>
                </c:pt>
                <c:pt idx="6868">
                  <c:v>42.521500000000003</c:v>
                </c:pt>
                <c:pt idx="6869">
                  <c:v>42.521500000000003</c:v>
                </c:pt>
                <c:pt idx="6870">
                  <c:v>42.521500000000003</c:v>
                </c:pt>
                <c:pt idx="6871">
                  <c:v>42.521500000000003</c:v>
                </c:pt>
                <c:pt idx="6872">
                  <c:v>42.521500000000003</c:v>
                </c:pt>
                <c:pt idx="6873">
                  <c:v>42.521500000000003</c:v>
                </c:pt>
                <c:pt idx="6874">
                  <c:v>42.521500000000003</c:v>
                </c:pt>
                <c:pt idx="6875">
                  <c:v>42.521500000000003</c:v>
                </c:pt>
                <c:pt idx="6876">
                  <c:v>42.521500000000003</c:v>
                </c:pt>
                <c:pt idx="6877">
                  <c:v>42.521500000000003</c:v>
                </c:pt>
                <c:pt idx="6878">
                  <c:v>42.521500000000003</c:v>
                </c:pt>
                <c:pt idx="6879">
                  <c:v>42.521500000000003</c:v>
                </c:pt>
                <c:pt idx="6880">
                  <c:v>42.521500000000003</c:v>
                </c:pt>
                <c:pt idx="6881">
                  <c:v>42.521500000000003</c:v>
                </c:pt>
                <c:pt idx="6882">
                  <c:v>42.521500000000003</c:v>
                </c:pt>
                <c:pt idx="6883">
                  <c:v>42.521500000000003</c:v>
                </c:pt>
                <c:pt idx="6884">
                  <c:v>42.521500000000003</c:v>
                </c:pt>
                <c:pt idx="6885">
                  <c:v>42.521500000000003</c:v>
                </c:pt>
                <c:pt idx="6886">
                  <c:v>42.521500000000003</c:v>
                </c:pt>
                <c:pt idx="6887">
                  <c:v>42.521500000000003</c:v>
                </c:pt>
                <c:pt idx="6888">
                  <c:v>42.521500000000003</c:v>
                </c:pt>
                <c:pt idx="6889">
                  <c:v>42.521500000000003</c:v>
                </c:pt>
                <c:pt idx="6890">
                  <c:v>42.521500000000003</c:v>
                </c:pt>
                <c:pt idx="6891">
                  <c:v>42.521500000000003</c:v>
                </c:pt>
                <c:pt idx="6892">
                  <c:v>42.521500000000003</c:v>
                </c:pt>
                <c:pt idx="6893">
                  <c:v>42.521500000000003</c:v>
                </c:pt>
                <c:pt idx="6894">
                  <c:v>42.521500000000003</c:v>
                </c:pt>
                <c:pt idx="6895">
                  <c:v>42.521500000000003</c:v>
                </c:pt>
                <c:pt idx="6896">
                  <c:v>42.521500000000003</c:v>
                </c:pt>
                <c:pt idx="6897">
                  <c:v>42.521500000000003</c:v>
                </c:pt>
                <c:pt idx="6898">
                  <c:v>42.521500000000003</c:v>
                </c:pt>
                <c:pt idx="6899">
                  <c:v>42.521500000000003</c:v>
                </c:pt>
                <c:pt idx="6900">
                  <c:v>42.521500000000003</c:v>
                </c:pt>
                <c:pt idx="6901">
                  <c:v>42.521500000000003</c:v>
                </c:pt>
                <c:pt idx="6902">
                  <c:v>42.521500000000003</c:v>
                </c:pt>
                <c:pt idx="6903">
                  <c:v>42.521500000000003</c:v>
                </c:pt>
                <c:pt idx="6904">
                  <c:v>42.521500000000003</c:v>
                </c:pt>
                <c:pt idx="6905">
                  <c:v>42.521500000000003</c:v>
                </c:pt>
                <c:pt idx="6906">
                  <c:v>42.521500000000003</c:v>
                </c:pt>
                <c:pt idx="6907">
                  <c:v>42.521500000000003</c:v>
                </c:pt>
                <c:pt idx="6908">
                  <c:v>42.521500000000003</c:v>
                </c:pt>
                <c:pt idx="6909">
                  <c:v>42.521500000000003</c:v>
                </c:pt>
                <c:pt idx="6910">
                  <c:v>42.521500000000003</c:v>
                </c:pt>
                <c:pt idx="6911">
                  <c:v>42.521500000000003</c:v>
                </c:pt>
                <c:pt idx="6912">
                  <c:v>42.521500000000003</c:v>
                </c:pt>
                <c:pt idx="6913">
                  <c:v>42.521500000000003</c:v>
                </c:pt>
                <c:pt idx="6914">
                  <c:v>42.521500000000003</c:v>
                </c:pt>
                <c:pt idx="6915">
                  <c:v>42.521500000000003</c:v>
                </c:pt>
                <c:pt idx="6916">
                  <c:v>42.521500000000003</c:v>
                </c:pt>
                <c:pt idx="6917">
                  <c:v>42.521500000000003</c:v>
                </c:pt>
                <c:pt idx="6918">
                  <c:v>42.521500000000003</c:v>
                </c:pt>
                <c:pt idx="6919">
                  <c:v>42.521500000000003</c:v>
                </c:pt>
                <c:pt idx="6920">
                  <c:v>42.521500000000003</c:v>
                </c:pt>
                <c:pt idx="6921">
                  <c:v>42.521500000000003</c:v>
                </c:pt>
                <c:pt idx="6922">
                  <c:v>42.521500000000003</c:v>
                </c:pt>
                <c:pt idx="6923">
                  <c:v>42.521500000000003</c:v>
                </c:pt>
                <c:pt idx="6924">
                  <c:v>42.521500000000003</c:v>
                </c:pt>
                <c:pt idx="6925">
                  <c:v>42.521500000000003</c:v>
                </c:pt>
                <c:pt idx="6926">
                  <c:v>42.521500000000003</c:v>
                </c:pt>
                <c:pt idx="6927">
                  <c:v>42.521500000000003</c:v>
                </c:pt>
                <c:pt idx="6928">
                  <c:v>42.521500000000003</c:v>
                </c:pt>
                <c:pt idx="6929">
                  <c:v>42.521500000000003</c:v>
                </c:pt>
                <c:pt idx="6930">
                  <c:v>42.521500000000003</c:v>
                </c:pt>
                <c:pt idx="6931">
                  <c:v>42.521500000000003</c:v>
                </c:pt>
                <c:pt idx="6932">
                  <c:v>42.521500000000003</c:v>
                </c:pt>
                <c:pt idx="6933">
                  <c:v>42.521500000000003</c:v>
                </c:pt>
                <c:pt idx="6934">
                  <c:v>42.521500000000003</c:v>
                </c:pt>
                <c:pt idx="6935">
                  <c:v>42.521500000000003</c:v>
                </c:pt>
                <c:pt idx="6936">
                  <c:v>42.521500000000003</c:v>
                </c:pt>
                <c:pt idx="6937">
                  <c:v>42.521500000000003</c:v>
                </c:pt>
                <c:pt idx="6938">
                  <c:v>42.521500000000003</c:v>
                </c:pt>
                <c:pt idx="6939">
                  <c:v>42.521500000000003</c:v>
                </c:pt>
                <c:pt idx="6940">
                  <c:v>42.521500000000003</c:v>
                </c:pt>
                <c:pt idx="6941">
                  <c:v>42.521500000000003</c:v>
                </c:pt>
                <c:pt idx="6942">
                  <c:v>42.521500000000003</c:v>
                </c:pt>
                <c:pt idx="6943">
                  <c:v>42.521500000000003</c:v>
                </c:pt>
                <c:pt idx="6944">
                  <c:v>42.521500000000003</c:v>
                </c:pt>
                <c:pt idx="6945">
                  <c:v>42.521500000000003</c:v>
                </c:pt>
                <c:pt idx="6946">
                  <c:v>42.521500000000003</c:v>
                </c:pt>
                <c:pt idx="6947">
                  <c:v>42.521500000000003</c:v>
                </c:pt>
                <c:pt idx="6948">
                  <c:v>42.521500000000003</c:v>
                </c:pt>
                <c:pt idx="6949">
                  <c:v>42.521500000000003</c:v>
                </c:pt>
                <c:pt idx="6950">
                  <c:v>42.521500000000003</c:v>
                </c:pt>
                <c:pt idx="6951">
                  <c:v>42.521500000000003</c:v>
                </c:pt>
                <c:pt idx="6952">
                  <c:v>42.521500000000003</c:v>
                </c:pt>
                <c:pt idx="6953">
                  <c:v>42.521500000000003</c:v>
                </c:pt>
                <c:pt idx="6954">
                  <c:v>42.521500000000003</c:v>
                </c:pt>
                <c:pt idx="6955">
                  <c:v>42.521500000000003</c:v>
                </c:pt>
                <c:pt idx="6956">
                  <c:v>42.521500000000003</c:v>
                </c:pt>
                <c:pt idx="6957">
                  <c:v>42.521500000000003</c:v>
                </c:pt>
                <c:pt idx="6958">
                  <c:v>42.521500000000003</c:v>
                </c:pt>
                <c:pt idx="6959">
                  <c:v>42.521500000000003</c:v>
                </c:pt>
                <c:pt idx="6960">
                  <c:v>42.521500000000003</c:v>
                </c:pt>
                <c:pt idx="6961">
                  <c:v>42.521500000000003</c:v>
                </c:pt>
                <c:pt idx="6962">
                  <c:v>42.521500000000003</c:v>
                </c:pt>
                <c:pt idx="6963">
                  <c:v>42.521500000000003</c:v>
                </c:pt>
                <c:pt idx="6964">
                  <c:v>42.521500000000003</c:v>
                </c:pt>
                <c:pt idx="6965">
                  <c:v>42.521500000000003</c:v>
                </c:pt>
                <c:pt idx="6966">
                  <c:v>42.521500000000003</c:v>
                </c:pt>
                <c:pt idx="6967">
                  <c:v>42.521500000000003</c:v>
                </c:pt>
                <c:pt idx="6968">
                  <c:v>42.521500000000003</c:v>
                </c:pt>
                <c:pt idx="6969">
                  <c:v>42.521500000000003</c:v>
                </c:pt>
                <c:pt idx="6970">
                  <c:v>42.521500000000003</c:v>
                </c:pt>
                <c:pt idx="6971">
                  <c:v>42.521500000000003</c:v>
                </c:pt>
                <c:pt idx="6972">
                  <c:v>42.521500000000003</c:v>
                </c:pt>
                <c:pt idx="6973">
                  <c:v>42.521500000000003</c:v>
                </c:pt>
                <c:pt idx="6974">
                  <c:v>42.521500000000003</c:v>
                </c:pt>
                <c:pt idx="6975">
                  <c:v>42.521500000000003</c:v>
                </c:pt>
                <c:pt idx="6976">
                  <c:v>42.521500000000003</c:v>
                </c:pt>
                <c:pt idx="6977">
                  <c:v>42.521500000000003</c:v>
                </c:pt>
                <c:pt idx="6978">
                  <c:v>42.521500000000003</c:v>
                </c:pt>
                <c:pt idx="6979">
                  <c:v>42.521500000000003</c:v>
                </c:pt>
                <c:pt idx="6980">
                  <c:v>42.521500000000003</c:v>
                </c:pt>
                <c:pt idx="6981">
                  <c:v>42.521500000000003</c:v>
                </c:pt>
                <c:pt idx="6982">
                  <c:v>42.521500000000003</c:v>
                </c:pt>
                <c:pt idx="6983">
                  <c:v>42.521500000000003</c:v>
                </c:pt>
                <c:pt idx="6984">
                  <c:v>42.521500000000003</c:v>
                </c:pt>
                <c:pt idx="6985">
                  <c:v>42.521500000000003</c:v>
                </c:pt>
                <c:pt idx="6986">
                  <c:v>42.521500000000003</c:v>
                </c:pt>
                <c:pt idx="6987">
                  <c:v>42.521500000000003</c:v>
                </c:pt>
                <c:pt idx="6988">
                  <c:v>42.521500000000003</c:v>
                </c:pt>
                <c:pt idx="6989">
                  <c:v>42.521500000000003</c:v>
                </c:pt>
                <c:pt idx="6990">
                  <c:v>42.521500000000003</c:v>
                </c:pt>
                <c:pt idx="6991">
                  <c:v>42.521500000000003</c:v>
                </c:pt>
                <c:pt idx="6992">
                  <c:v>42.521500000000003</c:v>
                </c:pt>
                <c:pt idx="6993">
                  <c:v>42.521500000000003</c:v>
                </c:pt>
                <c:pt idx="6994">
                  <c:v>42.521500000000003</c:v>
                </c:pt>
                <c:pt idx="6995">
                  <c:v>42.521500000000003</c:v>
                </c:pt>
                <c:pt idx="6996">
                  <c:v>42.521500000000003</c:v>
                </c:pt>
                <c:pt idx="6997">
                  <c:v>42.521500000000003</c:v>
                </c:pt>
                <c:pt idx="6998">
                  <c:v>42.521500000000003</c:v>
                </c:pt>
                <c:pt idx="6999">
                  <c:v>42.521500000000003</c:v>
                </c:pt>
                <c:pt idx="7000">
                  <c:v>42.521500000000003</c:v>
                </c:pt>
                <c:pt idx="7001">
                  <c:v>42.521500000000003</c:v>
                </c:pt>
                <c:pt idx="7002">
                  <c:v>42.521500000000003</c:v>
                </c:pt>
                <c:pt idx="7003">
                  <c:v>42.521500000000003</c:v>
                </c:pt>
                <c:pt idx="7004">
                  <c:v>42.521500000000003</c:v>
                </c:pt>
                <c:pt idx="7005">
                  <c:v>42.521500000000003</c:v>
                </c:pt>
                <c:pt idx="7006">
                  <c:v>42.521500000000003</c:v>
                </c:pt>
                <c:pt idx="7007">
                  <c:v>42.521500000000003</c:v>
                </c:pt>
                <c:pt idx="7008">
                  <c:v>42.521500000000003</c:v>
                </c:pt>
                <c:pt idx="7009">
                  <c:v>42.521500000000003</c:v>
                </c:pt>
                <c:pt idx="7010">
                  <c:v>42.521500000000003</c:v>
                </c:pt>
                <c:pt idx="7011">
                  <c:v>42.521500000000003</c:v>
                </c:pt>
                <c:pt idx="7012">
                  <c:v>42.521500000000003</c:v>
                </c:pt>
                <c:pt idx="7013">
                  <c:v>42.521500000000003</c:v>
                </c:pt>
                <c:pt idx="7014">
                  <c:v>42.521500000000003</c:v>
                </c:pt>
                <c:pt idx="7015">
                  <c:v>42.521500000000003</c:v>
                </c:pt>
                <c:pt idx="7016">
                  <c:v>42.521500000000003</c:v>
                </c:pt>
                <c:pt idx="7017">
                  <c:v>42.521500000000003</c:v>
                </c:pt>
                <c:pt idx="7018">
                  <c:v>42.521500000000003</c:v>
                </c:pt>
                <c:pt idx="7019">
                  <c:v>42.521500000000003</c:v>
                </c:pt>
                <c:pt idx="7020">
                  <c:v>42.521500000000003</c:v>
                </c:pt>
                <c:pt idx="7021">
                  <c:v>42.521500000000003</c:v>
                </c:pt>
                <c:pt idx="7022">
                  <c:v>42.521500000000003</c:v>
                </c:pt>
                <c:pt idx="7023">
                  <c:v>42.521500000000003</c:v>
                </c:pt>
                <c:pt idx="7024">
                  <c:v>42.521500000000003</c:v>
                </c:pt>
                <c:pt idx="7025">
                  <c:v>42.521500000000003</c:v>
                </c:pt>
                <c:pt idx="7026">
                  <c:v>42.521500000000003</c:v>
                </c:pt>
                <c:pt idx="7027">
                  <c:v>42.521500000000003</c:v>
                </c:pt>
                <c:pt idx="7028">
                  <c:v>42.521500000000003</c:v>
                </c:pt>
                <c:pt idx="7029">
                  <c:v>42.521500000000003</c:v>
                </c:pt>
                <c:pt idx="7030">
                  <c:v>42.521500000000003</c:v>
                </c:pt>
                <c:pt idx="7031">
                  <c:v>42.521500000000003</c:v>
                </c:pt>
                <c:pt idx="7032">
                  <c:v>42.521500000000003</c:v>
                </c:pt>
                <c:pt idx="7033">
                  <c:v>42.521500000000003</c:v>
                </c:pt>
                <c:pt idx="7034">
                  <c:v>42.521500000000003</c:v>
                </c:pt>
                <c:pt idx="7035">
                  <c:v>42.521500000000003</c:v>
                </c:pt>
                <c:pt idx="7036">
                  <c:v>42.521500000000003</c:v>
                </c:pt>
                <c:pt idx="7037">
                  <c:v>42.521500000000003</c:v>
                </c:pt>
                <c:pt idx="7038">
                  <c:v>42.521500000000003</c:v>
                </c:pt>
                <c:pt idx="7039">
                  <c:v>42.521500000000003</c:v>
                </c:pt>
                <c:pt idx="7040">
                  <c:v>42.521500000000003</c:v>
                </c:pt>
                <c:pt idx="7041">
                  <c:v>42.521500000000003</c:v>
                </c:pt>
                <c:pt idx="7042">
                  <c:v>42.521500000000003</c:v>
                </c:pt>
                <c:pt idx="7043">
                  <c:v>42.521500000000003</c:v>
                </c:pt>
                <c:pt idx="7044">
                  <c:v>42.521500000000003</c:v>
                </c:pt>
                <c:pt idx="7045">
                  <c:v>42.521500000000003</c:v>
                </c:pt>
                <c:pt idx="7046">
                  <c:v>42.521500000000003</c:v>
                </c:pt>
                <c:pt idx="7047">
                  <c:v>42.521500000000003</c:v>
                </c:pt>
                <c:pt idx="7048">
                  <c:v>42.521500000000003</c:v>
                </c:pt>
                <c:pt idx="7049">
                  <c:v>42.521500000000003</c:v>
                </c:pt>
                <c:pt idx="7050">
                  <c:v>42.521500000000003</c:v>
                </c:pt>
                <c:pt idx="7051">
                  <c:v>42.521500000000003</c:v>
                </c:pt>
                <c:pt idx="7052">
                  <c:v>42.521500000000003</c:v>
                </c:pt>
                <c:pt idx="7053">
                  <c:v>42.521500000000003</c:v>
                </c:pt>
                <c:pt idx="7054">
                  <c:v>42.521500000000003</c:v>
                </c:pt>
                <c:pt idx="7055">
                  <c:v>42.521500000000003</c:v>
                </c:pt>
                <c:pt idx="7056">
                  <c:v>42.521500000000003</c:v>
                </c:pt>
                <c:pt idx="7057">
                  <c:v>42.521500000000003</c:v>
                </c:pt>
                <c:pt idx="7058">
                  <c:v>42.521500000000003</c:v>
                </c:pt>
                <c:pt idx="7059">
                  <c:v>42.521500000000003</c:v>
                </c:pt>
                <c:pt idx="7060">
                  <c:v>42.521500000000003</c:v>
                </c:pt>
                <c:pt idx="7061">
                  <c:v>42.521500000000003</c:v>
                </c:pt>
                <c:pt idx="7062">
                  <c:v>42.521500000000003</c:v>
                </c:pt>
                <c:pt idx="7063">
                  <c:v>42.521500000000003</c:v>
                </c:pt>
                <c:pt idx="7064">
                  <c:v>42.521500000000003</c:v>
                </c:pt>
                <c:pt idx="7065">
                  <c:v>42.521500000000003</c:v>
                </c:pt>
                <c:pt idx="7066">
                  <c:v>42.521500000000003</c:v>
                </c:pt>
                <c:pt idx="7067">
                  <c:v>42.521500000000003</c:v>
                </c:pt>
                <c:pt idx="7068">
                  <c:v>42.521500000000003</c:v>
                </c:pt>
                <c:pt idx="7069">
                  <c:v>42.521500000000003</c:v>
                </c:pt>
                <c:pt idx="7070">
                  <c:v>42.521500000000003</c:v>
                </c:pt>
                <c:pt idx="7071">
                  <c:v>42.521500000000003</c:v>
                </c:pt>
                <c:pt idx="7072">
                  <c:v>42.521500000000003</c:v>
                </c:pt>
                <c:pt idx="7073">
                  <c:v>42.521500000000003</c:v>
                </c:pt>
                <c:pt idx="7074">
                  <c:v>42.521500000000003</c:v>
                </c:pt>
                <c:pt idx="7075">
                  <c:v>42.521500000000003</c:v>
                </c:pt>
                <c:pt idx="7076">
                  <c:v>42.521500000000003</c:v>
                </c:pt>
                <c:pt idx="7077">
                  <c:v>42.521500000000003</c:v>
                </c:pt>
                <c:pt idx="7078">
                  <c:v>42.521500000000003</c:v>
                </c:pt>
                <c:pt idx="7079">
                  <c:v>42.521500000000003</c:v>
                </c:pt>
                <c:pt idx="7080">
                  <c:v>42.521500000000003</c:v>
                </c:pt>
                <c:pt idx="7081">
                  <c:v>42.521500000000003</c:v>
                </c:pt>
                <c:pt idx="7082">
                  <c:v>42.521500000000003</c:v>
                </c:pt>
                <c:pt idx="7083">
                  <c:v>42.521500000000003</c:v>
                </c:pt>
                <c:pt idx="7084">
                  <c:v>42.521500000000003</c:v>
                </c:pt>
                <c:pt idx="7085">
                  <c:v>42.521500000000003</c:v>
                </c:pt>
                <c:pt idx="7086">
                  <c:v>42.521500000000003</c:v>
                </c:pt>
                <c:pt idx="7087">
                  <c:v>42.521500000000003</c:v>
                </c:pt>
                <c:pt idx="7088">
                  <c:v>42.521500000000003</c:v>
                </c:pt>
                <c:pt idx="7089">
                  <c:v>42.521500000000003</c:v>
                </c:pt>
                <c:pt idx="7090">
                  <c:v>42.521500000000003</c:v>
                </c:pt>
                <c:pt idx="7091">
                  <c:v>42.521500000000003</c:v>
                </c:pt>
                <c:pt idx="7092">
                  <c:v>42.521500000000003</c:v>
                </c:pt>
                <c:pt idx="7093">
                  <c:v>42.521500000000003</c:v>
                </c:pt>
                <c:pt idx="7094">
                  <c:v>42.521500000000003</c:v>
                </c:pt>
                <c:pt idx="7095">
                  <c:v>42.521500000000003</c:v>
                </c:pt>
                <c:pt idx="7096">
                  <c:v>42.521500000000003</c:v>
                </c:pt>
                <c:pt idx="7097">
                  <c:v>42.521500000000003</c:v>
                </c:pt>
                <c:pt idx="7098">
                  <c:v>42.521500000000003</c:v>
                </c:pt>
                <c:pt idx="7099">
                  <c:v>42.521500000000003</c:v>
                </c:pt>
                <c:pt idx="7100">
                  <c:v>42.521500000000003</c:v>
                </c:pt>
                <c:pt idx="7101">
                  <c:v>42.521500000000003</c:v>
                </c:pt>
                <c:pt idx="7102">
                  <c:v>42.521500000000003</c:v>
                </c:pt>
                <c:pt idx="7103">
                  <c:v>42.521500000000003</c:v>
                </c:pt>
                <c:pt idx="7104">
                  <c:v>42.521500000000003</c:v>
                </c:pt>
                <c:pt idx="7105">
                  <c:v>42.521500000000003</c:v>
                </c:pt>
                <c:pt idx="7106">
                  <c:v>42.521500000000003</c:v>
                </c:pt>
                <c:pt idx="7107">
                  <c:v>42.521500000000003</c:v>
                </c:pt>
                <c:pt idx="7108">
                  <c:v>42.521500000000003</c:v>
                </c:pt>
                <c:pt idx="7109">
                  <c:v>42.521500000000003</c:v>
                </c:pt>
                <c:pt idx="7110">
                  <c:v>42.521500000000003</c:v>
                </c:pt>
                <c:pt idx="7111">
                  <c:v>42.521500000000003</c:v>
                </c:pt>
                <c:pt idx="7112">
                  <c:v>42.521500000000003</c:v>
                </c:pt>
                <c:pt idx="7113">
                  <c:v>42.521500000000003</c:v>
                </c:pt>
                <c:pt idx="7114">
                  <c:v>42.521500000000003</c:v>
                </c:pt>
                <c:pt idx="7115">
                  <c:v>42.521500000000003</c:v>
                </c:pt>
                <c:pt idx="7116">
                  <c:v>42.521500000000003</c:v>
                </c:pt>
                <c:pt idx="7117">
                  <c:v>42.521500000000003</c:v>
                </c:pt>
                <c:pt idx="7118">
                  <c:v>42.521500000000003</c:v>
                </c:pt>
                <c:pt idx="7119">
                  <c:v>42.521500000000003</c:v>
                </c:pt>
                <c:pt idx="7120">
                  <c:v>42.521500000000003</c:v>
                </c:pt>
                <c:pt idx="7121">
                  <c:v>42.521500000000003</c:v>
                </c:pt>
                <c:pt idx="7122">
                  <c:v>42.521500000000003</c:v>
                </c:pt>
                <c:pt idx="7123">
                  <c:v>42.521500000000003</c:v>
                </c:pt>
                <c:pt idx="7124">
                  <c:v>42.521500000000003</c:v>
                </c:pt>
                <c:pt idx="7125">
                  <c:v>42.521500000000003</c:v>
                </c:pt>
                <c:pt idx="7126">
                  <c:v>42.521500000000003</c:v>
                </c:pt>
                <c:pt idx="7127">
                  <c:v>42.521500000000003</c:v>
                </c:pt>
                <c:pt idx="7128">
                  <c:v>42.521500000000003</c:v>
                </c:pt>
                <c:pt idx="7129">
                  <c:v>42.521500000000003</c:v>
                </c:pt>
                <c:pt idx="7130">
                  <c:v>42.521500000000003</c:v>
                </c:pt>
                <c:pt idx="7131">
                  <c:v>42.521500000000003</c:v>
                </c:pt>
                <c:pt idx="7132">
                  <c:v>42.521500000000003</c:v>
                </c:pt>
                <c:pt idx="7133">
                  <c:v>42.521500000000003</c:v>
                </c:pt>
                <c:pt idx="7134">
                  <c:v>42.521500000000003</c:v>
                </c:pt>
                <c:pt idx="7135">
                  <c:v>42.521500000000003</c:v>
                </c:pt>
                <c:pt idx="7136">
                  <c:v>42.521500000000003</c:v>
                </c:pt>
                <c:pt idx="7137">
                  <c:v>42.521500000000003</c:v>
                </c:pt>
                <c:pt idx="7138">
                  <c:v>42.521500000000003</c:v>
                </c:pt>
                <c:pt idx="7139">
                  <c:v>42.521500000000003</c:v>
                </c:pt>
                <c:pt idx="7140">
                  <c:v>42.521500000000003</c:v>
                </c:pt>
                <c:pt idx="7141">
                  <c:v>42.521500000000003</c:v>
                </c:pt>
                <c:pt idx="7142">
                  <c:v>42.521500000000003</c:v>
                </c:pt>
                <c:pt idx="7143">
                  <c:v>42.521500000000003</c:v>
                </c:pt>
                <c:pt idx="7144">
                  <c:v>42.521500000000003</c:v>
                </c:pt>
                <c:pt idx="7145">
                  <c:v>42.521500000000003</c:v>
                </c:pt>
                <c:pt idx="7146">
                  <c:v>42.521500000000003</c:v>
                </c:pt>
                <c:pt idx="7147">
                  <c:v>42.521500000000003</c:v>
                </c:pt>
                <c:pt idx="7148">
                  <c:v>42.521500000000003</c:v>
                </c:pt>
                <c:pt idx="7149">
                  <c:v>42.521500000000003</c:v>
                </c:pt>
                <c:pt idx="7150">
                  <c:v>42.521500000000003</c:v>
                </c:pt>
                <c:pt idx="7151">
                  <c:v>42.521500000000003</c:v>
                </c:pt>
                <c:pt idx="7152">
                  <c:v>42.521500000000003</c:v>
                </c:pt>
                <c:pt idx="7153">
                  <c:v>42.521500000000003</c:v>
                </c:pt>
                <c:pt idx="7154">
                  <c:v>42.521500000000003</c:v>
                </c:pt>
                <c:pt idx="7155">
                  <c:v>42.521500000000003</c:v>
                </c:pt>
                <c:pt idx="7156">
                  <c:v>42.521500000000003</c:v>
                </c:pt>
                <c:pt idx="7157">
                  <c:v>42.521500000000003</c:v>
                </c:pt>
                <c:pt idx="7158">
                  <c:v>42.521500000000003</c:v>
                </c:pt>
                <c:pt idx="7159">
                  <c:v>42.521500000000003</c:v>
                </c:pt>
                <c:pt idx="7160">
                  <c:v>42.521500000000003</c:v>
                </c:pt>
                <c:pt idx="7161">
                  <c:v>42.521500000000003</c:v>
                </c:pt>
                <c:pt idx="7162">
                  <c:v>42.521500000000003</c:v>
                </c:pt>
                <c:pt idx="7163">
                  <c:v>42.521500000000003</c:v>
                </c:pt>
                <c:pt idx="7164">
                  <c:v>42.521500000000003</c:v>
                </c:pt>
                <c:pt idx="7165">
                  <c:v>42.521500000000003</c:v>
                </c:pt>
                <c:pt idx="7166">
                  <c:v>42.521500000000003</c:v>
                </c:pt>
                <c:pt idx="7167">
                  <c:v>42.521500000000003</c:v>
                </c:pt>
                <c:pt idx="7168">
                  <c:v>42.521500000000003</c:v>
                </c:pt>
                <c:pt idx="7169">
                  <c:v>42.521500000000003</c:v>
                </c:pt>
                <c:pt idx="7170">
                  <c:v>42.521500000000003</c:v>
                </c:pt>
                <c:pt idx="7171">
                  <c:v>42.521500000000003</c:v>
                </c:pt>
                <c:pt idx="7172">
                  <c:v>42.521500000000003</c:v>
                </c:pt>
                <c:pt idx="7173">
                  <c:v>42.521500000000003</c:v>
                </c:pt>
                <c:pt idx="7174">
                  <c:v>42.521500000000003</c:v>
                </c:pt>
                <c:pt idx="7175">
                  <c:v>42.521500000000003</c:v>
                </c:pt>
                <c:pt idx="7176">
                  <c:v>42.521500000000003</c:v>
                </c:pt>
                <c:pt idx="7177">
                  <c:v>42.521500000000003</c:v>
                </c:pt>
                <c:pt idx="7178">
                  <c:v>42.521500000000003</c:v>
                </c:pt>
                <c:pt idx="7179">
                  <c:v>42.521500000000003</c:v>
                </c:pt>
                <c:pt idx="7180">
                  <c:v>42.521500000000003</c:v>
                </c:pt>
                <c:pt idx="7181">
                  <c:v>42.521500000000003</c:v>
                </c:pt>
                <c:pt idx="7182">
                  <c:v>42.521500000000003</c:v>
                </c:pt>
                <c:pt idx="7183">
                  <c:v>42.521500000000003</c:v>
                </c:pt>
                <c:pt idx="7184">
                  <c:v>42.521500000000003</c:v>
                </c:pt>
                <c:pt idx="7185">
                  <c:v>42.521500000000003</c:v>
                </c:pt>
                <c:pt idx="7186">
                  <c:v>42.521500000000003</c:v>
                </c:pt>
                <c:pt idx="7187">
                  <c:v>42.521500000000003</c:v>
                </c:pt>
                <c:pt idx="7188">
                  <c:v>42.521500000000003</c:v>
                </c:pt>
                <c:pt idx="7189">
                  <c:v>42.521500000000003</c:v>
                </c:pt>
                <c:pt idx="7190">
                  <c:v>42.521500000000003</c:v>
                </c:pt>
                <c:pt idx="7191">
                  <c:v>42.521500000000003</c:v>
                </c:pt>
                <c:pt idx="7192">
                  <c:v>42.521500000000003</c:v>
                </c:pt>
                <c:pt idx="7193">
                  <c:v>42.521500000000003</c:v>
                </c:pt>
                <c:pt idx="7194">
                  <c:v>42.521500000000003</c:v>
                </c:pt>
                <c:pt idx="7195">
                  <c:v>42.521500000000003</c:v>
                </c:pt>
                <c:pt idx="7196">
                  <c:v>42.521500000000003</c:v>
                </c:pt>
                <c:pt idx="7197">
                  <c:v>42.521500000000003</c:v>
                </c:pt>
                <c:pt idx="7198">
                  <c:v>42.521500000000003</c:v>
                </c:pt>
                <c:pt idx="7199">
                  <c:v>42.521500000000003</c:v>
                </c:pt>
                <c:pt idx="7200">
                  <c:v>42.521500000000003</c:v>
                </c:pt>
                <c:pt idx="7201">
                  <c:v>42.521500000000003</c:v>
                </c:pt>
                <c:pt idx="7202">
                  <c:v>42.521500000000003</c:v>
                </c:pt>
                <c:pt idx="7203">
                  <c:v>42.521500000000003</c:v>
                </c:pt>
                <c:pt idx="7204">
                  <c:v>42.521500000000003</c:v>
                </c:pt>
                <c:pt idx="7205">
                  <c:v>42.521500000000003</c:v>
                </c:pt>
                <c:pt idx="7206">
                  <c:v>42.521500000000003</c:v>
                </c:pt>
                <c:pt idx="7207">
                  <c:v>42.521500000000003</c:v>
                </c:pt>
                <c:pt idx="7208">
                  <c:v>42.521500000000003</c:v>
                </c:pt>
                <c:pt idx="7209">
                  <c:v>42.521500000000003</c:v>
                </c:pt>
                <c:pt idx="7210">
                  <c:v>42.521500000000003</c:v>
                </c:pt>
                <c:pt idx="7211">
                  <c:v>42.521500000000003</c:v>
                </c:pt>
                <c:pt idx="7212">
                  <c:v>42.521500000000003</c:v>
                </c:pt>
                <c:pt idx="7213">
                  <c:v>42.521500000000003</c:v>
                </c:pt>
                <c:pt idx="7214">
                  <c:v>42.521500000000003</c:v>
                </c:pt>
                <c:pt idx="7215">
                  <c:v>42.521500000000003</c:v>
                </c:pt>
                <c:pt idx="7216">
                  <c:v>42.521500000000003</c:v>
                </c:pt>
                <c:pt idx="7217">
                  <c:v>42.521500000000003</c:v>
                </c:pt>
                <c:pt idx="7218">
                  <c:v>42.521500000000003</c:v>
                </c:pt>
                <c:pt idx="7219">
                  <c:v>42.521500000000003</c:v>
                </c:pt>
                <c:pt idx="7220">
                  <c:v>42.521500000000003</c:v>
                </c:pt>
                <c:pt idx="7221">
                  <c:v>42.521500000000003</c:v>
                </c:pt>
                <c:pt idx="7222">
                  <c:v>42.521500000000003</c:v>
                </c:pt>
                <c:pt idx="7223">
                  <c:v>42.521500000000003</c:v>
                </c:pt>
                <c:pt idx="7224">
                  <c:v>42.521500000000003</c:v>
                </c:pt>
                <c:pt idx="7225">
                  <c:v>42.521500000000003</c:v>
                </c:pt>
                <c:pt idx="7226">
                  <c:v>42.521500000000003</c:v>
                </c:pt>
                <c:pt idx="7227">
                  <c:v>42.521500000000003</c:v>
                </c:pt>
                <c:pt idx="7228">
                  <c:v>42.521500000000003</c:v>
                </c:pt>
                <c:pt idx="7229">
                  <c:v>42.521500000000003</c:v>
                </c:pt>
                <c:pt idx="7230">
                  <c:v>42.521500000000003</c:v>
                </c:pt>
                <c:pt idx="7231">
                  <c:v>42.521500000000003</c:v>
                </c:pt>
                <c:pt idx="7232">
                  <c:v>42.521500000000003</c:v>
                </c:pt>
                <c:pt idx="7233">
                  <c:v>42.521500000000003</c:v>
                </c:pt>
                <c:pt idx="7234">
                  <c:v>42.521500000000003</c:v>
                </c:pt>
                <c:pt idx="7235">
                  <c:v>42.521500000000003</c:v>
                </c:pt>
                <c:pt idx="7236">
                  <c:v>42.521500000000003</c:v>
                </c:pt>
                <c:pt idx="7237">
                  <c:v>42.521500000000003</c:v>
                </c:pt>
                <c:pt idx="7238">
                  <c:v>42.521500000000003</c:v>
                </c:pt>
                <c:pt idx="7239">
                  <c:v>42.521500000000003</c:v>
                </c:pt>
                <c:pt idx="7240">
                  <c:v>42.521500000000003</c:v>
                </c:pt>
                <c:pt idx="7241">
                  <c:v>42.521500000000003</c:v>
                </c:pt>
                <c:pt idx="7242">
                  <c:v>42.521500000000003</c:v>
                </c:pt>
                <c:pt idx="7243">
                  <c:v>42.521500000000003</c:v>
                </c:pt>
                <c:pt idx="7244">
                  <c:v>42.521500000000003</c:v>
                </c:pt>
                <c:pt idx="7245">
                  <c:v>42.521500000000003</c:v>
                </c:pt>
                <c:pt idx="7246">
                  <c:v>42.521500000000003</c:v>
                </c:pt>
                <c:pt idx="7247">
                  <c:v>42.521500000000003</c:v>
                </c:pt>
                <c:pt idx="7248">
                  <c:v>42.521500000000003</c:v>
                </c:pt>
                <c:pt idx="7249">
                  <c:v>42.521500000000003</c:v>
                </c:pt>
                <c:pt idx="7250">
                  <c:v>42.521500000000003</c:v>
                </c:pt>
                <c:pt idx="7251">
                  <c:v>42.521500000000003</c:v>
                </c:pt>
                <c:pt idx="7252">
                  <c:v>42.521500000000003</c:v>
                </c:pt>
                <c:pt idx="7253">
                  <c:v>42.521500000000003</c:v>
                </c:pt>
                <c:pt idx="7254">
                  <c:v>42.521500000000003</c:v>
                </c:pt>
                <c:pt idx="7255">
                  <c:v>42.521500000000003</c:v>
                </c:pt>
                <c:pt idx="7256">
                  <c:v>42.521500000000003</c:v>
                </c:pt>
                <c:pt idx="7257">
                  <c:v>42.521500000000003</c:v>
                </c:pt>
                <c:pt idx="7258">
                  <c:v>42.521500000000003</c:v>
                </c:pt>
                <c:pt idx="7259">
                  <c:v>42.521500000000003</c:v>
                </c:pt>
                <c:pt idx="7260">
                  <c:v>42.521500000000003</c:v>
                </c:pt>
                <c:pt idx="7261">
                  <c:v>42.521500000000003</c:v>
                </c:pt>
                <c:pt idx="7262">
                  <c:v>42.521500000000003</c:v>
                </c:pt>
                <c:pt idx="7263">
                  <c:v>42.521500000000003</c:v>
                </c:pt>
                <c:pt idx="7264">
                  <c:v>42.521500000000003</c:v>
                </c:pt>
                <c:pt idx="7265">
                  <c:v>42.521500000000003</c:v>
                </c:pt>
                <c:pt idx="7266">
                  <c:v>42.521500000000003</c:v>
                </c:pt>
                <c:pt idx="7267">
                  <c:v>42.521500000000003</c:v>
                </c:pt>
                <c:pt idx="7268">
                  <c:v>42.521500000000003</c:v>
                </c:pt>
                <c:pt idx="7269">
                  <c:v>42.521500000000003</c:v>
                </c:pt>
                <c:pt idx="7270">
                  <c:v>42.521500000000003</c:v>
                </c:pt>
                <c:pt idx="7271">
                  <c:v>42.521500000000003</c:v>
                </c:pt>
                <c:pt idx="7272">
                  <c:v>42.521500000000003</c:v>
                </c:pt>
                <c:pt idx="7273">
                  <c:v>42.521500000000003</c:v>
                </c:pt>
                <c:pt idx="7274">
                  <c:v>42.521500000000003</c:v>
                </c:pt>
                <c:pt idx="7275">
                  <c:v>42.521500000000003</c:v>
                </c:pt>
                <c:pt idx="7276">
                  <c:v>42.521500000000003</c:v>
                </c:pt>
                <c:pt idx="7277">
                  <c:v>42.521500000000003</c:v>
                </c:pt>
                <c:pt idx="7278">
                  <c:v>42.521500000000003</c:v>
                </c:pt>
                <c:pt idx="7279">
                  <c:v>42.521500000000003</c:v>
                </c:pt>
                <c:pt idx="7280">
                  <c:v>42.521500000000003</c:v>
                </c:pt>
                <c:pt idx="7281">
                  <c:v>42.521500000000003</c:v>
                </c:pt>
                <c:pt idx="7282">
                  <c:v>42.521500000000003</c:v>
                </c:pt>
                <c:pt idx="7283">
                  <c:v>42.521500000000003</c:v>
                </c:pt>
                <c:pt idx="7284">
                  <c:v>42.521500000000003</c:v>
                </c:pt>
                <c:pt idx="7285">
                  <c:v>42.521500000000003</c:v>
                </c:pt>
                <c:pt idx="7286">
                  <c:v>42.521500000000003</c:v>
                </c:pt>
                <c:pt idx="7287">
                  <c:v>42.521500000000003</c:v>
                </c:pt>
                <c:pt idx="7288">
                  <c:v>42.521500000000003</c:v>
                </c:pt>
                <c:pt idx="7289">
                  <c:v>42.521500000000003</c:v>
                </c:pt>
                <c:pt idx="7290">
                  <c:v>42.521500000000003</c:v>
                </c:pt>
                <c:pt idx="7291">
                  <c:v>42.521500000000003</c:v>
                </c:pt>
                <c:pt idx="7292">
                  <c:v>42.521500000000003</c:v>
                </c:pt>
                <c:pt idx="7293">
                  <c:v>42.521500000000003</c:v>
                </c:pt>
                <c:pt idx="7294">
                  <c:v>42.521500000000003</c:v>
                </c:pt>
                <c:pt idx="7295">
                  <c:v>42.521500000000003</c:v>
                </c:pt>
                <c:pt idx="7296">
                  <c:v>42.521500000000003</c:v>
                </c:pt>
                <c:pt idx="7297">
                  <c:v>42.521500000000003</c:v>
                </c:pt>
                <c:pt idx="7298">
                  <c:v>42.521500000000003</c:v>
                </c:pt>
                <c:pt idx="7299">
                  <c:v>42.521500000000003</c:v>
                </c:pt>
                <c:pt idx="7300">
                  <c:v>42.521500000000003</c:v>
                </c:pt>
                <c:pt idx="7301">
                  <c:v>42.521500000000003</c:v>
                </c:pt>
                <c:pt idx="7302">
                  <c:v>42.521500000000003</c:v>
                </c:pt>
                <c:pt idx="7303">
                  <c:v>42.521500000000003</c:v>
                </c:pt>
                <c:pt idx="7304">
                  <c:v>42.521500000000003</c:v>
                </c:pt>
                <c:pt idx="7305">
                  <c:v>42.521500000000003</c:v>
                </c:pt>
                <c:pt idx="7306">
                  <c:v>42.521500000000003</c:v>
                </c:pt>
                <c:pt idx="7307">
                  <c:v>42.521500000000003</c:v>
                </c:pt>
                <c:pt idx="7308">
                  <c:v>42.521500000000003</c:v>
                </c:pt>
                <c:pt idx="7309">
                  <c:v>42.521500000000003</c:v>
                </c:pt>
                <c:pt idx="7310">
                  <c:v>42.521500000000003</c:v>
                </c:pt>
                <c:pt idx="7311">
                  <c:v>42.521500000000003</c:v>
                </c:pt>
                <c:pt idx="7312">
                  <c:v>42.521500000000003</c:v>
                </c:pt>
                <c:pt idx="7313">
                  <c:v>42.521500000000003</c:v>
                </c:pt>
                <c:pt idx="7314">
                  <c:v>42.521500000000003</c:v>
                </c:pt>
                <c:pt idx="7315">
                  <c:v>42.521500000000003</c:v>
                </c:pt>
                <c:pt idx="7316">
                  <c:v>42.521500000000003</c:v>
                </c:pt>
                <c:pt idx="7317">
                  <c:v>42.521500000000003</c:v>
                </c:pt>
                <c:pt idx="7318">
                  <c:v>42.521500000000003</c:v>
                </c:pt>
                <c:pt idx="7319">
                  <c:v>42.521500000000003</c:v>
                </c:pt>
                <c:pt idx="7320">
                  <c:v>42.521500000000003</c:v>
                </c:pt>
                <c:pt idx="7321">
                  <c:v>42.521500000000003</c:v>
                </c:pt>
                <c:pt idx="7322">
                  <c:v>42.521500000000003</c:v>
                </c:pt>
                <c:pt idx="7323">
                  <c:v>42.521500000000003</c:v>
                </c:pt>
                <c:pt idx="7324">
                  <c:v>42.521500000000003</c:v>
                </c:pt>
                <c:pt idx="7325">
                  <c:v>42.521500000000003</c:v>
                </c:pt>
                <c:pt idx="7326">
                  <c:v>42.521500000000003</c:v>
                </c:pt>
                <c:pt idx="7327">
                  <c:v>42.521500000000003</c:v>
                </c:pt>
                <c:pt idx="7328">
                  <c:v>42.521500000000003</c:v>
                </c:pt>
                <c:pt idx="7329">
                  <c:v>42.521500000000003</c:v>
                </c:pt>
                <c:pt idx="7330">
                  <c:v>42.521500000000003</c:v>
                </c:pt>
                <c:pt idx="7331">
                  <c:v>42.521500000000003</c:v>
                </c:pt>
                <c:pt idx="7332">
                  <c:v>42.521500000000003</c:v>
                </c:pt>
                <c:pt idx="7333">
                  <c:v>42.521500000000003</c:v>
                </c:pt>
                <c:pt idx="7334">
                  <c:v>42.521500000000003</c:v>
                </c:pt>
                <c:pt idx="7335">
                  <c:v>42.521500000000003</c:v>
                </c:pt>
                <c:pt idx="7336">
                  <c:v>42.521500000000003</c:v>
                </c:pt>
                <c:pt idx="7337">
                  <c:v>42.521500000000003</c:v>
                </c:pt>
                <c:pt idx="7338">
                  <c:v>42.521500000000003</c:v>
                </c:pt>
                <c:pt idx="7339">
                  <c:v>42.531599999999997</c:v>
                </c:pt>
                <c:pt idx="7340">
                  <c:v>42.531599999999997</c:v>
                </c:pt>
                <c:pt idx="7341">
                  <c:v>42.531599999999997</c:v>
                </c:pt>
                <c:pt idx="7342">
                  <c:v>42.531599999999997</c:v>
                </c:pt>
                <c:pt idx="7343">
                  <c:v>42.531599999999997</c:v>
                </c:pt>
                <c:pt idx="7344">
                  <c:v>42.531599999999997</c:v>
                </c:pt>
                <c:pt idx="7345">
                  <c:v>42.531599999999997</c:v>
                </c:pt>
                <c:pt idx="7346">
                  <c:v>42.531599999999997</c:v>
                </c:pt>
                <c:pt idx="7347">
                  <c:v>42.531599999999997</c:v>
                </c:pt>
                <c:pt idx="7348">
                  <c:v>42.531599999999997</c:v>
                </c:pt>
                <c:pt idx="7349">
                  <c:v>42.531599999999997</c:v>
                </c:pt>
                <c:pt idx="7350">
                  <c:v>42.531599999999997</c:v>
                </c:pt>
                <c:pt idx="7351">
                  <c:v>42.531599999999997</c:v>
                </c:pt>
                <c:pt idx="7352">
                  <c:v>42.531599999999997</c:v>
                </c:pt>
                <c:pt idx="7353">
                  <c:v>42.531599999999997</c:v>
                </c:pt>
                <c:pt idx="7354">
                  <c:v>42.531599999999997</c:v>
                </c:pt>
                <c:pt idx="7355">
                  <c:v>42.531599999999997</c:v>
                </c:pt>
                <c:pt idx="7356">
                  <c:v>42.531599999999997</c:v>
                </c:pt>
                <c:pt idx="7357">
                  <c:v>42.531599999999997</c:v>
                </c:pt>
                <c:pt idx="7358">
                  <c:v>42.531599999999997</c:v>
                </c:pt>
                <c:pt idx="7359">
                  <c:v>42.531599999999997</c:v>
                </c:pt>
                <c:pt idx="7360">
                  <c:v>42.531599999999997</c:v>
                </c:pt>
                <c:pt idx="7361">
                  <c:v>42.531599999999997</c:v>
                </c:pt>
                <c:pt idx="7362">
                  <c:v>42.531599999999997</c:v>
                </c:pt>
                <c:pt idx="7363">
                  <c:v>42.531599999999997</c:v>
                </c:pt>
                <c:pt idx="7364">
                  <c:v>42.531599999999997</c:v>
                </c:pt>
                <c:pt idx="7365">
                  <c:v>42.531599999999997</c:v>
                </c:pt>
                <c:pt idx="7366">
                  <c:v>42.531599999999997</c:v>
                </c:pt>
                <c:pt idx="7367">
                  <c:v>42.531599999999997</c:v>
                </c:pt>
                <c:pt idx="7368">
                  <c:v>42.531599999999997</c:v>
                </c:pt>
                <c:pt idx="7369">
                  <c:v>42.531599999999997</c:v>
                </c:pt>
                <c:pt idx="7370">
                  <c:v>42.531599999999997</c:v>
                </c:pt>
                <c:pt idx="7371">
                  <c:v>42.531599999999997</c:v>
                </c:pt>
                <c:pt idx="7372">
                  <c:v>42.531599999999997</c:v>
                </c:pt>
                <c:pt idx="7373">
                  <c:v>42.531599999999997</c:v>
                </c:pt>
                <c:pt idx="7374">
                  <c:v>42.531599999999997</c:v>
                </c:pt>
                <c:pt idx="7375">
                  <c:v>42.531599999999997</c:v>
                </c:pt>
                <c:pt idx="7376">
                  <c:v>42.531599999999997</c:v>
                </c:pt>
                <c:pt idx="7377">
                  <c:v>42.531599999999997</c:v>
                </c:pt>
                <c:pt idx="7378">
                  <c:v>42.531599999999997</c:v>
                </c:pt>
                <c:pt idx="7379">
                  <c:v>42.531599999999997</c:v>
                </c:pt>
                <c:pt idx="7380">
                  <c:v>42.531599999999997</c:v>
                </c:pt>
                <c:pt idx="7381">
                  <c:v>42.531599999999997</c:v>
                </c:pt>
                <c:pt idx="7382">
                  <c:v>42.531599999999997</c:v>
                </c:pt>
                <c:pt idx="7383">
                  <c:v>42.531599999999997</c:v>
                </c:pt>
                <c:pt idx="7384">
                  <c:v>42.531599999999997</c:v>
                </c:pt>
                <c:pt idx="7385">
                  <c:v>42.531599999999997</c:v>
                </c:pt>
                <c:pt idx="7386">
                  <c:v>42.531599999999997</c:v>
                </c:pt>
                <c:pt idx="7387">
                  <c:v>42.531599999999997</c:v>
                </c:pt>
                <c:pt idx="7388">
                  <c:v>42.531599999999997</c:v>
                </c:pt>
                <c:pt idx="7389">
                  <c:v>42.531599999999997</c:v>
                </c:pt>
                <c:pt idx="7390">
                  <c:v>42.531599999999997</c:v>
                </c:pt>
                <c:pt idx="7391">
                  <c:v>42.531599999999997</c:v>
                </c:pt>
                <c:pt idx="7392">
                  <c:v>42.531599999999997</c:v>
                </c:pt>
                <c:pt idx="7393">
                  <c:v>42.531599999999997</c:v>
                </c:pt>
                <c:pt idx="7394">
                  <c:v>42.531599999999997</c:v>
                </c:pt>
                <c:pt idx="7395">
                  <c:v>42.531599999999997</c:v>
                </c:pt>
                <c:pt idx="7396">
                  <c:v>42.531599999999997</c:v>
                </c:pt>
                <c:pt idx="7397">
                  <c:v>42.531599999999997</c:v>
                </c:pt>
                <c:pt idx="7398">
                  <c:v>42.531599999999997</c:v>
                </c:pt>
                <c:pt idx="7399">
                  <c:v>42.531599999999997</c:v>
                </c:pt>
                <c:pt idx="7400">
                  <c:v>42.531599999999997</c:v>
                </c:pt>
                <c:pt idx="7401">
                  <c:v>42.531599999999997</c:v>
                </c:pt>
                <c:pt idx="7402">
                  <c:v>42.531599999999997</c:v>
                </c:pt>
                <c:pt idx="7403">
                  <c:v>42.531599999999997</c:v>
                </c:pt>
                <c:pt idx="7404">
                  <c:v>42.531599999999997</c:v>
                </c:pt>
                <c:pt idx="7405">
                  <c:v>42.531599999999997</c:v>
                </c:pt>
                <c:pt idx="7406">
                  <c:v>42.531599999999997</c:v>
                </c:pt>
                <c:pt idx="7407">
                  <c:v>42.531599999999997</c:v>
                </c:pt>
                <c:pt idx="7408">
                  <c:v>42.531599999999997</c:v>
                </c:pt>
                <c:pt idx="7409">
                  <c:v>42.531599999999997</c:v>
                </c:pt>
                <c:pt idx="7410">
                  <c:v>42.531599999999997</c:v>
                </c:pt>
                <c:pt idx="7411">
                  <c:v>42.531599999999997</c:v>
                </c:pt>
                <c:pt idx="7412">
                  <c:v>42.531599999999997</c:v>
                </c:pt>
                <c:pt idx="7413">
                  <c:v>42.531599999999997</c:v>
                </c:pt>
                <c:pt idx="7414">
                  <c:v>42.531599999999997</c:v>
                </c:pt>
                <c:pt idx="7415">
                  <c:v>42.531599999999997</c:v>
                </c:pt>
                <c:pt idx="7416">
                  <c:v>42.531599999999997</c:v>
                </c:pt>
                <c:pt idx="7417">
                  <c:v>42.531599999999997</c:v>
                </c:pt>
                <c:pt idx="7418">
                  <c:v>42.531599999999997</c:v>
                </c:pt>
                <c:pt idx="7419">
                  <c:v>42.531599999999997</c:v>
                </c:pt>
                <c:pt idx="7420">
                  <c:v>42.531599999999997</c:v>
                </c:pt>
                <c:pt idx="7421">
                  <c:v>42.531599999999997</c:v>
                </c:pt>
                <c:pt idx="7422">
                  <c:v>42.531599999999997</c:v>
                </c:pt>
                <c:pt idx="7423">
                  <c:v>42.531599999999997</c:v>
                </c:pt>
                <c:pt idx="7424">
                  <c:v>42.531599999999997</c:v>
                </c:pt>
                <c:pt idx="7425">
                  <c:v>42.531599999999997</c:v>
                </c:pt>
                <c:pt idx="7426">
                  <c:v>42.531599999999997</c:v>
                </c:pt>
                <c:pt idx="7427">
                  <c:v>42.531599999999997</c:v>
                </c:pt>
                <c:pt idx="7428">
                  <c:v>42.531599999999997</c:v>
                </c:pt>
                <c:pt idx="7429">
                  <c:v>42.531599999999997</c:v>
                </c:pt>
                <c:pt idx="7430">
                  <c:v>42.531599999999997</c:v>
                </c:pt>
                <c:pt idx="7431">
                  <c:v>42.531599999999997</c:v>
                </c:pt>
                <c:pt idx="7432">
                  <c:v>42.531599999999997</c:v>
                </c:pt>
                <c:pt idx="7433">
                  <c:v>42.531599999999997</c:v>
                </c:pt>
                <c:pt idx="7434">
                  <c:v>42.531599999999997</c:v>
                </c:pt>
                <c:pt idx="7435">
                  <c:v>42.531599999999997</c:v>
                </c:pt>
                <c:pt idx="7436">
                  <c:v>42.531599999999997</c:v>
                </c:pt>
                <c:pt idx="7437">
                  <c:v>42.531599999999997</c:v>
                </c:pt>
                <c:pt idx="7438">
                  <c:v>42.531599999999997</c:v>
                </c:pt>
                <c:pt idx="7439">
                  <c:v>42.531599999999997</c:v>
                </c:pt>
                <c:pt idx="7440">
                  <c:v>42.531599999999997</c:v>
                </c:pt>
                <c:pt idx="7441">
                  <c:v>42.531599999999997</c:v>
                </c:pt>
                <c:pt idx="7442">
                  <c:v>42.531599999999997</c:v>
                </c:pt>
                <c:pt idx="7443">
                  <c:v>42.531599999999997</c:v>
                </c:pt>
                <c:pt idx="7444">
                  <c:v>42.531599999999997</c:v>
                </c:pt>
                <c:pt idx="7445">
                  <c:v>42.531599999999997</c:v>
                </c:pt>
                <c:pt idx="7446">
                  <c:v>42.531599999999997</c:v>
                </c:pt>
                <c:pt idx="7447">
                  <c:v>42.531599999999997</c:v>
                </c:pt>
                <c:pt idx="7448">
                  <c:v>42.531599999999997</c:v>
                </c:pt>
                <c:pt idx="7449">
                  <c:v>42.531599999999997</c:v>
                </c:pt>
                <c:pt idx="7450">
                  <c:v>42.531599999999997</c:v>
                </c:pt>
                <c:pt idx="7451">
                  <c:v>42.531599999999997</c:v>
                </c:pt>
                <c:pt idx="7452">
                  <c:v>42.531599999999997</c:v>
                </c:pt>
                <c:pt idx="7453">
                  <c:v>42.531599999999997</c:v>
                </c:pt>
                <c:pt idx="7454">
                  <c:v>42.531599999999997</c:v>
                </c:pt>
                <c:pt idx="7455">
                  <c:v>42.531599999999997</c:v>
                </c:pt>
                <c:pt idx="7456">
                  <c:v>42.531599999999997</c:v>
                </c:pt>
                <c:pt idx="7457">
                  <c:v>42.531599999999997</c:v>
                </c:pt>
                <c:pt idx="7458">
                  <c:v>42.531599999999997</c:v>
                </c:pt>
                <c:pt idx="7459">
                  <c:v>42.531599999999997</c:v>
                </c:pt>
                <c:pt idx="7460">
                  <c:v>42.531599999999997</c:v>
                </c:pt>
                <c:pt idx="7461">
                  <c:v>42.531599999999997</c:v>
                </c:pt>
                <c:pt idx="7462">
                  <c:v>42.531599999999997</c:v>
                </c:pt>
                <c:pt idx="7463">
                  <c:v>42.531599999999997</c:v>
                </c:pt>
                <c:pt idx="7464">
                  <c:v>42.531599999999997</c:v>
                </c:pt>
                <c:pt idx="7465">
                  <c:v>42.531599999999997</c:v>
                </c:pt>
                <c:pt idx="7466">
                  <c:v>42.531599999999997</c:v>
                </c:pt>
                <c:pt idx="7467">
                  <c:v>42.531599999999997</c:v>
                </c:pt>
                <c:pt idx="7468">
                  <c:v>42.531599999999997</c:v>
                </c:pt>
                <c:pt idx="7469">
                  <c:v>42.531599999999997</c:v>
                </c:pt>
                <c:pt idx="7470">
                  <c:v>42.531599999999997</c:v>
                </c:pt>
                <c:pt idx="7471">
                  <c:v>42.531599999999997</c:v>
                </c:pt>
                <c:pt idx="7472">
                  <c:v>42.531599999999997</c:v>
                </c:pt>
                <c:pt idx="7473">
                  <c:v>42.531599999999997</c:v>
                </c:pt>
                <c:pt idx="7474">
                  <c:v>42.531599999999997</c:v>
                </c:pt>
                <c:pt idx="7475">
                  <c:v>42.531599999999997</c:v>
                </c:pt>
                <c:pt idx="7476">
                  <c:v>42.531599999999997</c:v>
                </c:pt>
                <c:pt idx="7477">
                  <c:v>42.531599999999997</c:v>
                </c:pt>
                <c:pt idx="7478">
                  <c:v>42.531599999999997</c:v>
                </c:pt>
                <c:pt idx="7479">
                  <c:v>42.531599999999997</c:v>
                </c:pt>
                <c:pt idx="7480">
                  <c:v>42.531599999999997</c:v>
                </c:pt>
                <c:pt idx="7481">
                  <c:v>42.531599999999997</c:v>
                </c:pt>
                <c:pt idx="7482">
                  <c:v>42.531599999999997</c:v>
                </c:pt>
                <c:pt idx="7483">
                  <c:v>42.531599999999997</c:v>
                </c:pt>
                <c:pt idx="7484">
                  <c:v>42.531599999999997</c:v>
                </c:pt>
                <c:pt idx="7485">
                  <c:v>42.531599999999997</c:v>
                </c:pt>
                <c:pt idx="7486">
                  <c:v>42.541699999999999</c:v>
                </c:pt>
                <c:pt idx="7487">
                  <c:v>42.541699999999999</c:v>
                </c:pt>
                <c:pt idx="7488">
                  <c:v>42.541699999999999</c:v>
                </c:pt>
                <c:pt idx="7489">
                  <c:v>42.541699999999999</c:v>
                </c:pt>
                <c:pt idx="7490">
                  <c:v>42.541699999999999</c:v>
                </c:pt>
                <c:pt idx="7491">
                  <c:v>42.541699999999999</c:v>
                </c:pt>
                <c:pt idx="7492">
                  <c:v>42.541699999999999</c:v>
                </c:pt>
                <c:pt idx="7493">
                  <c:v>42.541699999999999</c:v>
                </c:pt>
                <c:pt idx="7494">
                  <c:v>42.541699999999999</c:v>
                </c:pt>
                <c:pt idx="7495">
                  <c:v>42.541699999999999</c:v>
                </c:pt>
                <c:pt idx="7496">
                  <c:v>42.541699999999999</c:v>
                </c:pt>
                <c:pt idx="7497">
                  <c:v>42.541699999999999</c:v>
                </c:pt>
                <c:pt idx="7498">
                  <c:v>42.541699999999999</c:v>
                </c:pt>
                <c:pt idx="7499">
                  <c:v>42.541699999999999</c:v>
                </c:pt>
                <c:pt idx="7500">
                  <c:v>42.541699999999999</c:v>
                </c:pt>
                <c:pt idx="7501">
                  <c:v>42.541699999999999</c:v>
                </c:pt>
                <c:pt idx="7502">
                  <c:v>42.541699999999999</c:v>
                </c:pt>
                <c:pt idx="7503">
                  <c:v>42.541699999999999</c:v>
                </c:pt>
                <c:pt idx="7504">
                  <c:v>42.541699999999999</c:v>
                </c:pt>
                <c:pt idx="7505">
                  <c:v>42.541699999999999</c:v>
                </c:pt>
                <c:pt idx="7506">
                  <c:v>42.541699999999999</c:v>
                </c:pt>
                <c:pt idx="7507">
                  <c:v>42.541699999999999</c:v>
                </c:pt>
                <c:pt idx="7508">
                  <c:v>42.541699999999999</c:v>
                </c:pt>
                <c:pt idx="7509">
                  <c:v>42.541699999999999</c:v>
                </c:pt>
                <c:pt idx="7510">
                  <c:v>42.541699999999999</c:v>
                </c:pt>
                <c:pt idx="7511">
                  <c:v>42.541699999999999</c:v>
                </c:pt>
                <c:pt idx="7512">
                  <c:v>42.541699999999999</c:v>
                </c:pt>
                <c:pt idx="7513">
                  <c:v>42.541699999999999</c:v>
                </c:pt>
                <c:pt idx="7514">
                  <c:v>42.541699999999999</c:v>
                </c:pt>
                <c:pt idx="7515">
                  <c:v>42.541699999999999</c:v>
                </c:pt>
                <c:pt idx="7516">
                  <c:v>42.541699999999999</c:v>
                </c:pt>
                <c:pt idx="7517">
                  <c:v>42.541699999999999</c:v>
                </c:pt>
                <c:pt idx="7518">
                  <c:v>42.541699999999999</c:v>
                </c:pt>
                <c:pt idx="7519">
                  <c:v>42.541699999999999</c:v>
                </c:pt>
                <c:pt idx="7520">
                  <c:v>42.541699999999999</c:v>
                </c:pt>
                <c:pt idx="7521">
                  <c:v>42.541699999999999</c:v>
                </c:pt>
                <c:pt idx="7522">
                  <c:v>42.541699999999999</c:v>
                </c:pt>
                <c:pt idx="7523">
                  <c:v>42.541699999999999</c:v>
                </c:pt>
                <c:pt idx="7524">
                  <c:v>42.541699999999999</c:v>
                </c:pt>
                <c:pt idx="7525">
                  <c:v>42.541699999999999</c:v>
                </c:pt>
                <c:pt idx="7526">
                  <c:v>42.541699999999999</c:v>
                </c:pt>
                <c:pt idx="7527">
                  <c:v>42.541699999999999</c:v>
                </c:pt>
                <c:pt idx="7528">
                  <c:v>42.541699999999999</c:v>
                </c:pt>
                <c:pt idx="7529">
                  <c:v>42.541699999999999</c:v>
                </c:pt>
                <c:pt idx="7530">
                  <c:v>42.541699999999999</c:v>
                </c:pt>
                <c:pt idx="7531">
                  <c:v>42.541699999999999</c:v>
                </c:pt>
                <c:pt idx="7532">
                  <c:v>42.541699999999999</c:v>
                </c:pt>
                <c:pt idx="7533">
                  <c:v>42.541699999999999</c:v>
                </c:pt>
                <c:pt idx="7534">
                  <c:v>42.541699999999999</c:v>
                </c:pt>
                <c:pt idx="7535">
                  <c:v>42.541699999999999</c:v>
                </c:pt>
                <c:pt idx="7536">
                  <c:v>42.541699999999999</c:v>
                </c:pt>
                <c:pt idx="7537">
                  <c:v>42.541699999999999</c:v>
                </c:pt>
                <c:pt idx="7538">
                  <c:v>42.541699999999999</c:v>
                </c:pt>
                <c:pt idx="7539">
                  <c:v>42.541699999999999</c:v>
                </c:pt>
                <c:pt idx="7540">
                  <c:v>42.541699999999999</c:v>
                </c:pt>
                <c:pt idx="7541">
                  <c:v>42.541699999999999</c:v>
                </c:pt>
                <c:pt idx="7542">
                  <c:v>42.541699999999999</c:v>
                </c:pt>
                <c:pt idx="7543">
                  <c:v>42.541699999999999</c:v>
                </c:pt>
                <c:pt idx="7544">
                  <c:v>42.541699999999999</c:v>
                </c:pt>
                <c:pt idx="7545">
                  <c:v>42.541699999999999</c:v>
                </c:pt>
                <c:pt idx="7546">
                  <c:v>42.541699999999999</c:v>
                </c:pt>
                <c:pt idx="7547">
                  <c:v>42.541699999999999</c:v>
                </c:pt>
                <c:pt idx="7548">
                  <c:v>42.541699999999999</c:v>
                </c:pt>
                <c:pt idx="7549">
                  <c:v>42.541699999999999</c:v>
                </c:pt>
                <c:pt idx="7550">
                  <c:v>42.541699999999999</c:v>
                </c:pt>
                <c:pt idx="7551">
                  <c:v>42.541699999999999</c:v>
                </c:pt>
                <c:pt idx="7552">
                  <c:v>42.541699999999999</c:v>
                </c:pt>
                <c:pt idx="7553">
                  <c:v>42.541699999999999</c:v>
                </c:pt>
                <c:pt idx="7554">
                  <c:v>42.541699999999999</c:v>
                </c:pt>
                <c:pt idx="7555">
                  <c:v>42.541699999999999</c:v>
                </c:pt>
                <c:pt idx="7556">
                  <c:v>42.541699999999999</c:v>
                </c:pt>
                <c:pt idx="7557">
                  <c:v>42.541699999999999</c:v>
                </c:pt>
                <c:pt idx="7558">
                  <c:v>42.541699999999999</c:v>
                </c:pt>
                <c:pt idx="7559">
                  <c:v>42.541699999999999</c:v>
                </c:pt>
                <c:pt idx="7560">
                  <c:v>42.541699999999999</c:v>
                </c:pt>
                <c:pt idx="7561">
                  <c:v>42.541699999999999</c:v>
                </c:pt>
                <c:pt idx="7562">
                  <c:v>42.541699999999999</c:v>
                </c:pt>
                <c:pt idx="7563">
                  <c:v>42.541699999999999</c:v>
                </c:pt>
                <c:pt idx="7564">
                  <c:v>42.541699999999999</c:v>
                </c:pt>
                <c:pt idx="7565">
                  <c:v>42.541699999999999</c:v>
                </c:pt>
                <c:pt idx="7566">
                  <c:v>42.541699999999999</c:v>
                </c:pt>
                <c:pt idx="7567">
                  <c:v>42.541699999999999</c:v>
                </c:pt>
                <c:pt idx="7568">
                  <c:v>42.541699999999999</c:v>
                </c:pt>
                <c:pt idx="7569">
                  <c:v>42.541699999999999</c:v>
                </c:pt>
                <c:pt idx="7570">
                  <c:v>42.541699999999999</c:v>
                </c:pt>
                <c:pt idx="7571">
                  <c:v>42.541699999999999</c:v>
                </c:pt>
                <c:pt idx="7572">
                  <c:v>42.541699999999999</c:v>
                </c:pt>
                <c:pt idx="7573">
                  <c:v>42.541699999999999</c:v>
                </c:pt>
                <c:pt idx="7574">
                  <c:v>42.541699999999999</c:v>
                </c:pt>
                <c:pt idx="7575">
                  <c:v>42.541699999999999</c:v>
                </c:pt>
                <c:pt idx="7576">
                  <c:v>42.541699999999999</c:v>
                </c:pt>
                <c:pt idx="7577">
                  <c:v>42.541699999999999</c:v>
                </c:pt>
                <c:pt idx="7578">
                  <c:v>42.541699999999999</c:v>
                </c:pt>
                <c:pt idx="7579">
                  <c:v>42.541699999999999</c:v>
                </c:pt>
                <c:pt idx="7580">
                  <c:v>42.541699999999999</c:v>
                </c:pt>
                <c:pt idx="7581">
                  <c:v>42.541699999999999</c:v>
                </c:pt>
                <c:pt idx="7582">
                  <c:v>42.541699999999999</c:v>
                </c:pt>
                <c:pt idx="7583">
                  <c:v>42.541699999999999</c:v>
                </c:pt>
                <c:pt idx="7584">
                  <c:v>42.541699999999999</c:v>
                </c:pt>
                <c:pt idx="7585">
                  <c:v>42.541699999999999</c:v>
                </c:pt>
                <c:pt idx="7586">
                  <c:v>42.541699999999999</c:v>
                </c:pt>
                <c:pt idx="7587">
                  <c:v>42.541699999999999</c:v>
                </c:pt>
                <c:pt idx="7588">
                  <c:v>42.541699999999999</c:v>
                </c:pt>
                <c:pt idx="7589">
                  <c:v>42.541699999999999</c:v>
                </c:pt>
                <c:pt idx="7590">
                  <c:v>42.541699999999999</c:v>
                </c:pt>
                <c:pt idx="7591">
                  <c:v>42.541699999999999</c:v>
                </c:pt>
                <c:pt idx="7592">
                  <c:v>42.541699999999999</c:v>
                </c:pt>
                <c:pt idx="7593">
                  <c:v>42.541699999999999</c:v>
                </c:pt>
                <c:pt idx="7594">
                  <c:v>42.541699999999999</c:v>
                </c:pt>
                <c:pt idx="7595">
                  <c:v>42.541699999999999</c:v>
                </c:pt>
                <c:pt idx="7596">
                  <c:v>42.541699999999999</c:v>
                </c:pt>
                <c:pt idx="7597">
                  <c:v>42.541699999999999</c:v>
                </c:pt>
                <c:pt idx="7598">
                  <c:v>42.541699999999999</c:v>
                </c:pt>
                <c:pt idx="7599">
                  <c:v>42.541699999999999</c:v>
                </c:pt>
                <c:pt idx="7600">
                  <c:v>42.541699999999999</c:v>
                </c:pt>
                <c:pt idx="7601">
                  <c:v>42.541699999999999</c:v>
                </c:pt>
                <c:pt idx="7602">
                  <c:v>42.541699999999999</c:v>
                </c:pt>
                <c:pt idx="7603">
                  <c:v>42.541699999999999</c:v>
                </c:pt>
                <c:pt idx="7604">
                  <c:v>42.541699999999999</c:v>
                </c:pt>
                <c:pt idx="7605">
                  <c:v>42.541699999999999</c:v>
                </c:pt>
                <c:pt idx="7606">
                  <c:v>42.541699999999999</c:v>
                </c:pt>
                <c:pt idx="7607">
                  <c:v>42.541699999999999</c:v>
                </c:pt>
                <c:pt idx="7608">
                  <c:v>42.541699999999999</c:v>
                </c:pt>
                <c:pt idx="7609">
                  <c:v>42.541699999999999</c:v>
                </c:pt>
                <c:pt idx="7610">
                  <c:v>42.541699999999999</c:v>
                </c:pt>
                <c:pt idx="7611">
                  <c:v>42.541699999999999</c:v>
                </c:pt>
                <c:pt idx="7612">
                  <c:v>42.541699999999999</c:v>
                </c:pt>
                <c:pt idx="7613">
                  <c:v>42.541699999999999</c:v>
                </c:pt>
                <c:pt idx="7614">
                  <c:v>42.541699999999999</c:v>
                </c:pt>
                <c:pt idx="7615">
                  <c:v>42.541699999999999</c:v>
                </c:pt>
                <c:pt idx="7616">
                  <c:v>42.541699999999999</c:v>
                </c:pt>
                <c:pt idx="7617">
                  <c:v>42.541699999999999</c:v>
                </c:pt>
                <c:pt idx="7618">
                  <c:v>42.541699999999999</c:v>
                </c:pt>
                <c:pt idx="7619">
                  <c:v>42.541699999999999</c:v>
                </c:pt>
                <c:pt idx="7620">
                  <c:v>42.541699999999999</c:v>
                </c:pt>
                <c:pt idx="7621">
                  <c:v>42.541699999999999</c:v>
                </c:pt>
                <c:pt idx="7622">
                  <c:v>42.541699999999999</c:v>
                </c:pt>
                <c:pt idx="7623">
                  <c:v>42.541699999999999</c:v>
                </c:pt>
                <c:pt idx="7624">
                  <c:v>42.541699999999999</c:v>
                </c:pt>
                <c:pt idx="7625">
                  <c:v>42.541699999999999</c:v>
                </c:pt>
                <c:pt idx="7626">
                  <c:v>42.541699999999999</c:v>
                </c:pt>
                <c:pt idx="7627">
                  <c:v>42.541699999999999</c:v>
                </c:pt>
                <c:pt idx="7628">
                  <c:v>42.541699999999999</c:v>
                </c:pt>
                <c:pt idx="7629">
                  <c:v>42.541699999999999</c:v>
                </c:pt>
                <c:pt idx="7630">
                  <c:v>42.541699999999999</c:v>
                </c:pt>
                <c:pt idx="7631">
                  <c:v>42.541699999999999</c:v>
                </c:pt>
                <c:pt idx="7632">
                  <c:v>42.541699999999999</c:v>
                </c:pt>
                <c:pt idx="7633">
                  <c:v>42.541699999999999</c:v>
                </c:pt>
                <c:pt idx="7634">
                  <c:v>42.541699999999999</c:v>
                </c:pt>
                <c:pt idx="7635">
                  <c:v>42.541699999999999</c:v>
                </c:pt>
                <c:pt idx="7636">
                  <c:v>42.541699999999999</c:v>
                </c:pt>
                <c:pt idx="7637">
                  <c:v>42.541699999999999</c:v>
                </c:pt>
                <c:pt idx="7638">
                  <c:v>42.541699999999999</c:v>
                </c:pt>
                <c:pt idx="7639">
                  <c:v>42.541699999999999</c:v>
                </c:pt>
                <c:pt idx="7640">
                  <c:v>42.541699999999999</c:v>
                </c:pt>
                <c:pt idx="7641">
                  <c:v>42.541699999999999</c:v>
                </c:pt>
                <c:pt idx="7642">
                  <c:v>42.541699999999999</c:v>
                </c:pt>
                <c:pt idx="7643">
                  <c:v>42.541699999999999</c:v>
                </c:pt>
                <c:pt idx="7644">
                  <c:v>42.541699999999999</c:v>
                </c:pt>
                <c:pt idx="7645">
                  <c:v>42.541699999999999</c:v>
                </c:pt>
                <c:pt idx="7646">
                  <c:v>42.541699999999999</c:v>
                </c:pt>
                <c:pt idx="7647">
                  <c:v>42.541699999999999</c:v>
                </c:pt>
                <c:pt idx="7648">
                  <c:v>42.541699999999999</c:v>
                </c:pt>
                <c:pt idx="7649">
                  <c:v>42.541699999999999</c:v>
                </c:pt>
                <c:pt idx="7650">
                  <c:v>42.541699999999999</c:v>
                </c:pt>
                <c:pt idx="7651">
                  <c:v>42.541699999999999</c:v>
                </c:pt>
                <c:pt idx="7652">
                  <c:v>42.541699999999999</c:v>
                </c:pt>
                <c:pt idx="7653">
                  <c:v>42.541699999999999</c:v>
                </c:pt>
                <c:pt idx="7654">
                  <c:v>42.541699999999999</c:v>
                </c:pt>
                <c:pt idx="7655">
                  <c:v>42.541699999999999</c:v>
                </c:pt>
                <c:pt idx="7656">
                  <c:v>42.541699999999999</c:v>
                </c:pt>
                <c:pt idx="7657">
                  <c:v>42.541699999999999</c:v>
                </c:pt>
                <c:pt idx="7658">
                  <c:v>42.541699999999999</c:v>
                </c:pt>
                <c:pt idx="7659">
                  <c:v>42.541699999999999</c:v>
                </c:pt>
                <c:pt idx="7660">
                  <c:v>42.541699999999999</c:v>
                </c:pt>
                <c:pt idx="7661">
                  <c:v>42.541699999999999</c:v>
                </c:pt>
                <c:pt idx="7662">
                  <c:v>42.541699999999999</c:v>
                </c:pt>
                <c:pt idx="7663">
                  <c:v>42.541699999999999</c:v>
                </c:pt>
                <c:pt idx="7664">
                  <c:v>42.541699999999999</c:v>
                </c:pt>
                <c:pt idx="7665">
                  <c:v>42.541699999999999</c:v>
                </c:pt>
                <c:pt idx="7666">
                  <c:v>42.541699999999999</c:v>
                </c:pt>
                <c:pt idx="7667">
                  <c:v>42.541699999999999</c:v>
                </c:pt>
                <c:pt idx="7668">
                  <c:v>42.541699999999999</c:v>
                </c:pt>
                <c:pt idx="7669">
                  <c:v>42.541699999999999</c:v>
                </c:pt>
                <c:pt idx="7670">
                  <c:v>42.541699999999999</c:v>
                </c:pt>
                <c:pt idx="7671">
                  <c:v>42.541699999999999</c:v>
                </c:pt>
                <c:pt idx="7672">
                  <c:v>42.541699999999999</c:v>
                </c:pt>
                <c:pt idx="7673">
                  <c:v>42.541699999999999</c:v>
                </c:pt>
                <c:pt idx="7674">
                  <c:v>42.541699999999999</c:v>
                </c:pt>
                <c:pt idx="7675">
                  <c:v>42.541699999999999</c:v>
                </c:pt>
                <c:pt idx="7676">
                  <c:v>42.541699999999999</c:v>
                </c:pt>
                <c:pt idx="7677">
                  <c:v>42.541699999999999</c:v>
                </c:pt>
                <c:pt idx="7678">
                  <c:v>42.541699999999999</c:v>
                </c:pt>
                <c:pt idx="7679">
                  <c:v>42.541699999999999</c:v>
                </c:pt>
                <c:pt idx="7680">
                  <c:v>42.541699999999999</c:v>
                </c:pt>
                <c:pt idx="7681">
                  <c:v>42.541699999999999</c:v>
                </c:pt>
                <c:pt idx="7682">
                  <c:v>42.541699999999999</c:v>
                </c:pt>
                <c:pt idx="7683">
                  <c:v>42.541699999999999</c:v>
                </c:pt>
                <c:pt idx="7684">
                  <c:v>42.541699999999999</c:v>
                </c:pt>
                <c:pt idx="7685">
                  <c:v>42.541699999999999</c:v>
                </c:pt>
                <c:pt idx="7686">
                  <c:v>42.541699999999999</c:v>
                </c:pt>
                <c:pt idx="7687">
                  <c:v>42.541699999999999</c:v>
                </c:pt>
                <c:pt idx="7688">
                  <c:v>42.541699999999999</c:v>
                </c:pt>
                <c:pt idx="7689">
                  <c:v>42.541699999999999</c:v>
                </c:pt>
                <c:pt idx="7690">
                  <c:v>42.541699999999999</c:v>
                </c:pt>
                <c:pt idx="7691">
                  <c:v>42.541699999999999</c:v>
                </c:pt>
                <c:pt idx="7692">
                  <c:v>42.541699999999999</c:v>
                </c:pt>
                <c:pt idx="7693">
                  <c:v>42.541699999999999</c:v>
                </c:pt>
                <c:pt idx="7694">
                  <c:v>42.541699999999999</c:v>
                </c:pt>
                <c:pt idx="7695">
                  <c:v>42.541699999999999</c:v>
                </c:pt>
                <c:pt idx="7696">
                  <c:v>42.541699999999999</c:v>
                </c:pt>
                <c:pt idx="7697">
                  <c:v>42.541699999999999</c:v>
                </c:pt>
                <c:pt idx="7698">
                  <c:v>42.541699999999999</c:v>
                </c:pt>
                <c:pt idx="7699">
                  <c:v>42.541699999999999</c:v>
                </c:pt>
                <c:pt idx="7700">
                  <c:v>42.541699999999999</c:v>
                </c:pt>
                <c:pt idx="7701">
                  <c:v>42.541699999999999</c:v>
                </c:pt>
                <c:pt idx="7702">
                  <c:v>42.541699999999999</c:v>
                </c:pt>
                <c:pt idx="7703">
                  <c:v>42.541699999999999</c:v>
                </c:pt>
                <c:pt idx="7704">
                  <c:v>42.541699999999999</c:v>
                </c:pt>
                <c:pt idx="7705">
                  <c:v>42.541699999999999</c:v>
                </c:pt>
                <c:pt idx="7706">
                  <c:v>42.541699999999999</c:v>
                </c:pt>
                <c:pt idx="7707">
                  <c:v>42.541699999999999</c:v>
                </c:pt>
                <c:pt idx="7708">
                  <c:v>42.541699999999999</c:v>
                </c:pt>
                <c:pt idx="7709">
                  <c:v>42.541699999999999</c:v>
                </c:pt>
                <c:pt idx="7710">
                  <c:v>42.541699999999999</c:v>
                </c:pt>
                <c:pt idx="7711">
                  <c:v>42.541699999999999</c:v>
                </c:pt>
                <c:pt idx="7712">
                  <c:v>42.541699999999999</c:v>
                </c:pt>
                <c:pt idx="7713">
                  <c:v>42.541699999999999</c:v>
                </c:pt>
                <c:pt idx="7714">
                  <c:v>42.541699999999999</c:v>
                </c:pt>
                <c:pt idx="7715">
                  <c:v>42.541699999999999</c:v>
                </c:pt>
                <c:pt idx="7716">
                  <c:v>42.541699999999999</c:v>
                </c:pt>
                <c:pt idx="7717">
                  <c:v>42.541699999999999</c:v>
                </c:pt>
                <c:pt idx="7718">
                  <c:v>42.541699999999999</c:v>
                </c:pt>
                <c:pt idx="7719">
                  <c:v>42.541699999999999</c:v>
                </c:pt>
                <c:pt idx="7720">
                  <c:v>42.541699999999999</c:v>
                </c:pt>
                <c:pt idx="7721">
                  <c:v>42.541699999999999</c:v>
                </c:pt>
                <c:pt idx="7722">
                  <c:v>42.541699999999999</c:v>
                </c:pt>
                <c:pt idx="7723">
                  <c:v>42.541699999999999</c:v>
                </c:pt>
                <c:pt idx="7724">
                  <c:v>42.541699999999999</c:v>
                </c:pt>
                <c:pt idx="7725">
                  <c:v>42.541699999999999</c:v>
                </c:pt>
                <c:pt idx="7726">
                  <c:v>42.541699999999999</c:v>
                </c:pt>
                <c:pt idx="7727">
                  <c:v>42.541699999999999</c:v>
                </c:pt>
                <c:pt idx="7728">
                  <c:v>42.541699999999999</c:v>
                </c:pt>
                <c:pt idx="7729">
                  <c:v>42.541699999999999</c:v>
                </c:pt>
                <c:pt idx="7730">
                  <c:v>42.541699999999999</c:v>
                </c:pt>
                <c:pt idx="7731">
                  <c:v>42.541699999999999</c:v>
                </c:pt>
                <c:pt idx="7732">
                  <c:v>42.541699999999999</c:v>
                </c:pt>
                <c:pt idx="7733">
                  <c:v>42.541699999999999</c:v>
                </c:pt>
                <c:pt idx="7734">
                  <c:v>42.541699999999999</c:v>
                </c:pt>
                <c:pt idx="7735">
                  <c:v>42.541699999999999</c:v>
                </c:pt>
                <c:pt idx="7736">
                  <c:v>42.541699999999999</c:v>
                </c:pt>
                <c:pt idx="7737">
                  <c:v>42.541699999999999</c:v>
                </c:pt>
                <c:pt idx="7738">
                  <c:v>42.541699999999999</c:v>
                </c:pt>
                <c:pt idx="7739">
                  <c:v>42.541699999999999</c:v>
                </c:pt>
                <c:pt idx="7740">
                  <c:v>42.541699999999999</c:v>
                </c:pt>
                <c:pt idx="7741">
                  <c:v>42.541699999999999</c:v>
                </c:pt>
                <c:pt idx="7742">
                  <c:v>42.541699999999999</c:v>
                </c:pt>
                <c:pt idx="7743">
                  <c:v>42.541699999999999</c:v>
                </c:pt>
                <c:pt idx="7744">
                  <c:v>42.541699999999999</c:v>
                </c:pt>
                <c:pt idx="7745">
                  <c:v>42.541699999999999</c:v>
                </c:pt>
                <c:pt idx="7746">
                  <c:v>42.541699999999999</c:v>
                </c:pt>
                <c:pt idx="7747">
                  <c:v>42.541699999999999</c:v>
                </c:pt>
                <c:pt idx="7748">
                  <c:v>42.541699999999999</c:v>
                </c:pt>
                <c:pt idx="7749">
                  <c:v>42.541699999999999</c:v>
                </c:pt>
                <c:pt idx="7750">
                  <c:v>42.541699999999999</c:v>
                </c:pt>
                <c:pt idx="7751">
                  <c:v>42.541699999999999</c:v>
                </c:pt>
                <c:pt idx="7752">
                  <c:v>42.541699999999999</c:v>
                </c:pt>
                <c:pt idx="7753">
                  <c:v>42.541699999999999</c:v>
                </c:pt>
                <c:pt idx="7754">
                  <c:v>42.541699999999999</c:v>
                </c:pt>
                <c:pt idx="7755">
                  <c:v>42.541699999999999</c:v>
                </c:pt>
                <c:pt idx="7756">
                  <c:v>42.541699999999999</c:v>
                </c:pt>
                <c:pt idx="7757">
                  <c:v>42.541699999999999</c:v>
                </c:pt>
                <c:pt idx="7758">
                  <c:v>42.541699999999999</c:v>
                </c:pt>
                <c:pt idx="7759">
                  <c:v>42.541699999999999</c:v>
                </c:pt>
                <c:pt idx="7760">
                  <c:v>42.541699999999999</c:v>
                </c:pt>
                <c:pt idx="7761">
                  <c:v>42.541699999999999</c:v>
                </c:pt>
                <c:pt idx="7762">
                  <c:v>42.541699999999999</c:v>
                </c:pt>
                <c:pt idx="7763">
                  <c:v>42.541699999999999</c:v>
                </c:pt>
                <c:pt idx="7764">
                  <c:v>42.541699999999999</c:v>
                </c:pt>
                <c:pt idx="7765">
                  <c:v>42.541699999999999</c:v>
                </c:pt>
                <c:pt idx="7766">
                  <c:v>42.541699999999999</c:v>
                </c:pt>
                <c:pt idx="7767">
                  <c:v>42.541699999999999</c:v>
                </c:pt>
                <c:pt idx="7768">
                  <c:v>42.541699999999999</c:v>
                </c:pt>
                <c:pt idx="7769">
                  <c:v>42.541699999999999</c:v>
                </c:pt>
                <c:pt idx="7770">
                  <c:v>42.541699999999999</c:v>
                </c:pt>
                <c:pt idx="7771">
                  <c:v>42.541699999999999</c:v>
                </c:pt>
                <c:pt idx="7772">
                  <c:v>42.541699999999999</c:v>
                </c:pt>
                <c:pt idx="7773">
                  <c:v>42.541699999999999</c:v>
                </c:pt>
                <c:pt idx="7774">
                  <c:v>42.541699999999999</c:v>
                </c:pt>
                <c:pt idx="7775">
                  <c:v>42.541699999999999</c:v>
                </c:pt>
                <c:pt idx="7776">
                  <c:v>42.541699999999999</c:v>
                </c:pt>
                <c:pt idx="7777">
                  <c:v>42.541699999999999</c:v>
                </c:pt>
                <c:pt idx="7778">
                  <c:v>42.541699999999999</c:v>
                </c:pt>
                <c:pt idx="7779">
                  <c:v>42.541699999999999</c:v>
                </c:pt>
                <c:pt idx="7780">
                  <c:v>42.541699999999999</c:v>
                </c:pt>
                <c:pt idx="7781">
                  <c:v>42.541699999999999</c:v>
                </c:pt>
                <c:pt idx="7782">
                  <c:v>42.541699999999999</c:v>
                </c:pt>
                <c:pt idx="7783">
                  <c:v>42.541699999999999</c:v>
                </c:pt>
                <c:pt idx="7784">
                  <c:v>42.541699999999999</c:v>
                </c:pt>
                <c:pt idx="7785">
                  <c:v>42.541699999999999</c:v>
                </c:pt>
                <c:pt idx="7786">
                  <c:v>42.541699999999999</c:v>
                </c:pt>
                <c:pt idx="7787">
                  <c:v>42.541699999999999</c:v>
                </c:pt>
                <c:pt idx="7788">
                  <c:v>42.541699999999999</c:v>
                </c:pt>
                <c:pt idx="7789">
                  <c:v>42.541699999999999</c:v>
                </c:pt>
                <c:pt idx="7790">
                  <c:v>42.541699999999999</c:v>
                </c:pt>
                <c:pt idx="7791">
                  <c:v>42.541699999999999</c:v>
                </c:pt>
                <c:pt idx="7792">
                  <c:v>42.541699999999999</c:v>
                </c:pt>
                <c:pt idx="7793">
                  <c:v>42.541699999999999</c:v>
                </c:pt>
                <c:pt idx="7794">
                  <c:v>42.541699999999999</c:v>
                </c:pt>
                <c:pt idx="7795">
                  <c:v>42.541699999999999</c:v>
                </c:pt>
                <c:pt idx="7796">
                  <c:v>42.541699999999999</c:v>
                </c:pt>
                <c:pt idx="7797">
                  <c:v>42.541699999999999</c:v>
                </c:pt>
                <c:pt idx="7798">
                  <c:v>42.541699999999999</c:v>
                </c:pt>
                <c:pt idx="7799">
                  <c:v>42.541699999999999</c:v>
                </c:pt>
                <c:pt idx="7800">
                  <c:v>42.541699999999999</c:v>
                </c:pt>
                <c:pt idx="7801">
                  <c:v>42.541699999999999</c:v>
                </c:pt>
                <c:pt idx="7802">
                  <c:v>42.541699999999999</c:v>
                </c:pt>
                <c:pt idx="7803">
                  <c:v>42.541699999999999</c:v>
                </c:pt>
                <c:pt idx="7804">
                  <c:v>42.541699999999999</c:v>
                </c:pt>
                <c:pt idx="7805">
                  <c:v>42.541699999999999</c:v>
                </c:pt>
                <c:pt idx="7806">
                  <c:v>42.541699999999999</c:v>
                </c:pt>
                <c:pt idx="7807">
                  <c:v>42.541699999999999</c:v>
                </c:pt>
                <c:pt idx="7808">
                  <c:v>42.541699999999999</c:v>
                </c:pt>
                <c:pt idx="7809">
                  <c:v>42.541699999999999</c:v>
                </c:pt>
                <c:pt idx="7810">
                  <c:v>42.541699999999999</c:v>
                </c:pt>
                <c:pt idx="7811">
                  <c:v>42.541699999999999</c:v>
                </c:pt>
                <c:pt idx="7812">
                  <c:v>42.541699999999999</c:v>
                </c:pt>
                <c:pt idx="7813">
                  <c:v>42.541699999999999</c:v>
                </c:pt>
                <c:pt idx="7814">
                  <c:v>42.541699999999999</c:v>
                </c:pt>
                <c:pt idx="7815">
                  <c:v>42.541699999999999</c:v>
                </c:pt>
                <c:pt idx="7816">
                  <c:v>42.541699999999999</c:v>
                </c:pt>
                <c:pt idx="7817">
                  <c:v>42.541699999999999</c:v>
                </c:pt>
                <c:pt idx="7818">
                  <c:v>42.541699999999999</c:v>
                </c:pt>
                <c:pt idx="7819">
                  <c:v>42.541699999999999</c:v>
                </c:pt>
                <c:pt idx="7820">
                  <c:v>42.541699999999999</c:v>
                </c:pt>
                <c:pt idx="7821">
                  <c:v>42.541699999999999</c:v>
                </c:pt>
                <c:pt idx="7822">
                  <c:v>42.541699999999999</c:v>
                </c:pt>
                <c:pt idx="7823">
                  <c:v>42.541699999999999</c:v>
                </c:pt>
                <c:pt idx="7824">
                  <c:v>42.541699999999999</c:v>
                </c:pt>
                <c:pt idx="7825">
                  <c:v>42.541699999999999</c:v>
                </c:pt>
                <c:pt idx="7826">
                  <c:v>42.541699999999999</c:v>
                </c:pt>
                <c:pt idx="7827">
                  <c:v>42.541699999999999</c:v>
                </c:pt>
                <c:pt idx="7828">
                  <c:v>42.541699999999999</c:v>
                </c:pt>
                <c:pt idx="7829">
                  <c:v>42.541699999999999</c:v>
                </c:pt>
                <c:pt idx="7830">
                  <c:v>42.541699999999999</c:v>
                </c:pt>
                <c:pt idx="7831">
                  <c:v>42.541699999999999</c:v>
                </c:pt>
                <c:pt idx="7832">
                  <c:v>42.541699999999999</c:v>
                </c:pt>
                <c:pt idx="7833">
                  <c:v>42.541699999999999</c:v>
                </c:pt>
                <c:pt idx="7834">
                  <c:v>42.541699999999999</c:v>
                </c:pt>
                <c:pt idx="7835">
                  <c:v>42.541699999999999</c:v>
                </c:pt>
                <c:pt idx="7836">
                  <c:v>42.541699999999999</c:v>
                </c:pt>
                <c:pt idx="7837">
                  <c:v>42.541699999999999</c:v>
                </c:pt>
                <c:pt idx="7838">
                  <c:v>42.541699999999999</c:v>
                </c:pt>
                <c:pt idx="7839">
                  <c:v>42.541699999999999</c:v>
                </c:pt>
                <c:pt idx="7840">
                  <c:v>42.541699999999999</c:v>
                </c:pt>
                <c:pt idx="7841">
                  <c:v>42.541699999999999</c:v>
                </c:pt>
                <c:pt idx="7842">
                  <c:v>42.541699999999999</c:v>
                </c:pt>
                <c:pt idx="7843">
                  <c:v>42.541699999999999</c:v>
                </c:pt>
                <c:pt idx="7844">
                  <c:v>42.541699999999999</c:v>
                </c:pt>
                <c:pt idx="7845">
                  <c:v>42.541699999999999</c:v>
                </c:pt>
                <c:pt idx="7846">
                  <c:v>42.541699999999999</c:v>
                </c:pt>
                <c:pt idx="7847">
                  <c:v>42.541699999999999</c:v>
                </c:pt>
                <c:pt idx="7848">
                  <c:v>42.541699999999999</c:v>
                </c:pt>
                <c:pt idx="7849">
                  <c:v>42.541699999999999</c:v>
                </c:pt>
                <c:pt idx="7850">
                  <c:v>42.541699999999999</c:v>
                </c:pt>
                <c:pt idx="7851">
                  <c:v>42.541699999999999</c:v>
                </c:pt>
                <c:pt idx="7852">
                  <c:v>42.541699999999999</c:v>
                </c:pt>
                <c:pt idx="7853">
                  <c:v>42.541699999999999</c:v>
                </c:pt>
                <c:pt idx="7854">
                  <c:v>42.541699999999999</c:v>
                </c:pt>
                <c:pt idx="7855">
                  <c:v>42.541699999999999</c:v>
                </c:pt>
                <c:pt idx="7856">
                  <c:v>42.541699999999999</c:v>
                </c:pt>
                <c:pt idx="7857">
                  <c:v>42.541699999999999</c:v>
                </c:pt>
                <c:pt idx="7858">
                  <c:v>42.541699999999999</c:v>
                </c:pt>
                <c:pt idx="7859">
                  <c:v>42.541699999999999</c:v>
                </c:pt>
                <c:pt idx="7860">
                  <c:v>42.541699999999999</c:v>
                </c:pt>
                <c:pt idx="7861">
                  <c:v>42.541699999999999</c:v>
                </c:pt>
                <c:pt idx="7862">
                  <c:v>42.541699999999999</c:v>
                </c:pt>
                <c:pt idx="7863">
                  <c:v>42.541699999999999</c:v>
                </c:pt>
                <c:pt idx="7864">
                  <c:v>42.541699999999999</c:v>
                </c:pt>
                <c:pt idx="7865">
                  <c:v>42.541699999999999</c:v>
                </c:pt>
                <c:pt idx="7866">
                  <c:v>42.541699999999999</c:v>
                </c:pt>
                <c:pt idx="7867">
                  <c:v>42.541699999999999</c:v>
                </c:pt>
                <c:pt idx="7868">
                  <c:v>42.541699999999999</c:v>
                </c:pt>
                <c:pt idx="7869">
                  <c:v>42.541699999999999</c:v>
                </c:pt>
                <c:pt idx="7870">
                  <c:v>42.541699999999999</c:v>
                </c:pt>
                <c:pt idx="7871">
                  <c:v>42.541699999999999</c:v>
                </c:pt>
                <c:pt idx="7872">
                  <c:v>42.541699999999999</c:v>
                </c:pt>
                <c:pt idx="7873">
                  <c:v>42.541699999999999</c:v>
                </c:pt>
                <c:pt idx="7874">
                  <c:v>42.541699999999999</c:v>
                </c:pt>
                <c:pt idx="7875">
                  <c:v>42.541699999999999</c:v>
                </c:pt>
                <c:pt idx="7876">
                  <c:v>42.541699999999999</c:v>
                </c:pt>
                <c:pt idx="7877">
                  <c:v>42.541699999999999</c:v>
                </c:pt>
                <c:pt idx="7878">
                  <c:v>42.541699999999999</c:v>
                </c:pt>
                <c:pt idx="7879">
                  <c:v>42.541699999999999</c:v>
                </c:pt>
                <c:pt idx="7880">
                  <c:v>42.541699999999999</c:v>
                </c:pt>
                <c:pt idx="7881">
                  <c:v>42.541699999999999</c:v>
                </c:pt>
                <c:pt idx="7882">
                  <c:v>42.541699999999999</c:v>
                </c:pt>
                <c:pt idx="7883">
                  <c:v>42.541699999999999</c:v>
                </c:pt>
                <c:pt idx="7884">
                  <c:v>42.541699999999999</c:v>
                </c:pt>
                <c:pt idx="7885">
                  <c:v>42.541699999999999</c:v>
                </c:pt>
                <c:pt idx="7886">
                  <c:v>42.541699999999999</c:v>
                </c:pt>
                <c:pt idx="7887">
                  <c:v>42.541699999999999</c:v>
                </c:pt>
                <c:pt idx="7888">
                  <c:v>42.541699999999999</c:v>
                </c:pt>
                <c:pt idx="7889">
                  <c:v>42.541699999999999</c:v>
                </c:pt>
                <c:pt idx="7890">
                  <c:v>42.541699999999999</c:v>
                </c:pt>
                <c:pt idx="7891">
                  <c:v>42.541699999999999</c:v>
                </c:pt>
                <c:pt idx="7892">
                  <c:v>42.541699999999999</c:v>
                </c:pt>
                <c:pt idx="7893">
                  <c:v>42.541699999999999</c:v>
                </c:pt>
                <c:pt idx="7894">
                  <c:v>42.541699999999999</c:v>
                </c:pt>
                <c:pt idx="7895">
                  <c:v>42.541699999999999</c:v>
                </c:pt>
                <c:pt idx="7896">
                  <c:v>42.541699999999999</c:v>
                </c:pt>
                <c:pt idx="7897">
                  <c:v>42.541699999999999</c:v>
                </c:pt>
                <c:pt idx="7898">
                  <c:v>42.541699999999999</c:v>
                </c:pt>
                <c:pt idx="7899">
                  <c:v>42.541699999999999</c:v>
                </c:pt>
                <c:pt idx="7900">
                  <c:v>42.541699999999999</c:v>
                </c:pt>
                <c:pt idx="7901">
                  <c:v>42.541699999999999</c:v>
                </c:pt>
                <c:pt idx="7902">
                  <c:v>42.541699999999999</c:v>
                </c:pt>
                <c:pt idx="7903">
                  <c:v>42.541699999999999</c:v>
                </c:pt>
                <c:pt idx="7904">
                  <c:v>42.541699999999999</c:v>
                </c:pt>
                <c:pt idx="7905">
                  <c:v>42.541699999999999</c:v>
                </c:pt>
                <c:pt idx="7906">
                  <c:v>42.541699999999999</c:v>
                </c:pt>
                <c:pt idx="7907">
                  <c:v>42.541699999999999</c:v>
                </c:pt>
                <c:pt idx="7908">
                  <c:v>42.541699999999999</c:v>
                </c:pt>
                <c:pt idx="7909">
                  <c:v>42.541699999999999</c:v>
                </c:pt>
                <c:pt idx="7910">
                  <c:v>42.541699999999999</c:v>
                </c:pt>
                <c:pt idx="7911">
                  <c:v>42.541699999999999</c:v>
                </c:pt>
                <c:pt idx="7912">
                  <c:v>42.541699999999999</c:v>
                </c:pt>
                <c:pt idx="7913">
                  <c:v>42.541699999999999</c:v>
                </c:pt>
                <c:pt idx="7914">
                  <c:v>42.541699999999999</c:v>
                </c:pt>
                <c:pt idx="7915">
                  <c:v>42.541699999999999</c:v>
                </c:pt>
                <c:pt idx="7916">
                  <c:v>42.541699999999999</c:v>
                </c:pt>
                <c:pt idx="7917">
                  <c:v>42.541699999999999</c:v>
                </c:pt>
                <c:pt idx="7918">
                  <c:v>42.541699999999999</c:v>
                </c:pt>
                <c:pt idx="7919">
                  <c:v>42.541699999999999</c:v>
                </c:pt>
                <c:pt idx="7920">
                  <c:v>42.541699999999999</c:v>
                </c:pt>
                <c:pt idx="7921">
                  <c:v>42.541699999999999</c:v>
                </c:pt>
                <c:pt idx="7922">
                  <c:v>42.541699999999999</c:v>
                </c:pt>
                <c:pt idx="7923">
                  <c:v>42.541699999999999</c:v>
                </c:pt>
                <c:pt idx="7924">
                  <c:v>42.541699999999999</c:v>
                </c:pt>
                <c:pt idx="7925">
                  <c:v>42.541699999999999</c:v>
                </c:pt>
                <c:pt idx="7926">
                  <c:v>42.541699999999999</c:v>
                </c:pt>
                <c:pt idx="7927">
                  <c:v>42.541699999999999</c:v>
                </c:pt>
                <c:pt idx="7928">
                  <c:v>42.541699999999999</c:v>
                </c:pt>
                <c:pt idx="7929">
                  <c:v>42.541699999999999</c:v>
                </c:pt>
                <c:pt idx="7930">
                  <c:v>42.541699999999999</c:v>
                </c:pt>
                <c:pt idx="7931">
                  <c:v>42.541699999999999</c:v>
                </c:pt>
                <c:pt idx="7932">
                  <c:v>42.541699999999999</c:v>
                </c:pt>
                <c:pt idx="7933">
                  <c:v>42.541699999999999</c:v>
                </c:pt>
                <c:pt idx="7934">
                  <c:v>42.541699999999999</c:v>
                </c:pt>
                <c:pt idx="7935">
                  <c:v>42.541699999999999</c:v>
                </c:pt>
                <c:pt idx="7936">
                  <c:v>42.541699999999999</c:v>
                </c:pt>
                <c:pt idx="7937">
                  <c:v>42.541699999999999</c:v>
                </c:pt>
                <c:pt idx="7938">
                  <c:v>42.541699999999999</c:v>
                </c:pt>
                <c:pt idx="7939">
                  <c:v>42.541699999999999</c:v>
                </c:pt>
                <c:pt idx="7940">
                  <c:v>42.541699999999999</c:v>
                </c:pt>
                <c:pt idx="7941">
                  <c:v>42.541699999999999</c:v>
                </c:pt>
                <c:pt idx="7942">
                  <c:v>42.541699999999999</c:v>
                </c:pt>
                <c:pt idx="7943">
                  <c:v>42.541699999999999</c:v>
                </c:pt>
                <c:pt idx="7944">
                  <c:v>42.541699999999999</c:v>
                </c:pt>
                <c:pt idx="7945">
                  <c:v>42.541699999999999</c:v>
                </c:pt>
                <c:pt idx="7946">
                  <c:v>42.541699999999999</c:v>
                </c:pt>
                <c:pt idx="7947">
                  <c:v>42.541699999999999</c:v>
                </c:pt>
                <c:pt idx="7948">
                  <c:v>42.541699999999999</c:v>
                </c:pt>
                <c:pt idx="7949">
                  <c:v>42.541699999999999</c:v>
                </c:pt>
                <c:pt idx="7950">
                  <c:v>42.541699999999999</c:v>
                </c:pt>
                <c:pt idx="7951">
                  <c:v>42.541699999999999</c:v>
                </c:pt>
                <c:pt idx="7952">
                  <c:v>42.541699999999999</c:v>
                </c:pt>
                <c:pt idx="7953">
                  <c:v>42.541699999999999</c:v>
                </c:pt>
                <c:pt idx="7954">
                  <c:v>42.541699999999999</c:v>
                </c:pt>
                <c:pt idx="7955">
                  <c:v>42.541699999999999</c:v>
                </c:pt>
                <c:pt idx="7956">
                  <c:v>42.541699999999999</c:v>
                </c:pt>
                <c:pt idx="7957">
                  <c:v>42.541699999999999</c:v>
                </c:pt>
                <c:pt idx="7958">
                  <c:v>42.541699999999999</c:v>
                </c:pt>
                <c:pt idx="7959">
                  <c:v>42.541699999999999</c:v>
                </c:pt>
                <c:pt idx="7960">
                  <c:v>42.541699999999999</c:v>
                </c:pt>
                <c:pt idx="7961">
                  <c:v>42.541699999999999</c:v>
                </c:pt>
                <c:pt idx="7962">
                  <c:v>42.541699999999999</c:v>
                </c:pt>
                <c:pt idx="7963">
                  <c:v>42.541699999999999</c:v>
                </c:pt>
                <c:pt idx="7964">
                  <c:v>42.541699999999999</c:v>
                </c:pt>
                <c:pt idx="7965">
                  <c:v>42.541699999999999</c:v>
                </c:pt>
                <c:pt idx="7966">
                  <c:v>42.541699999999999</c:v>
                </c:pt>
                <c:pt idx="7967">
                  <c:v>42.541699999999999</c:v>
                </c:pt>
                <c:pt idx="7968">
                  <c:v>42.541699999999999</c:v>
                </c:pt>
                <c:pt idx="7969">
                  <c:v>42.541699999999999</c:v>
                </c:pt>
                <c:pt idx="7970">
                  <c:v>42.541699999999999</c:v>
                </c:pt>
                <c:pt idx="7971">
                  <c:v>42.541699999999999</c:v>
                </c:pt>
                <c:pt idx="7972">
                  <c:v>42.541699999999999</c:v>
                </c:pt>
                <c:pt idx="7973">
                  <c:v>42.541699999999999</c:v>
                </c:pt>
                <c:pt idx="7974">
                  <c:v>42.541699999999999</c:v>
                </c:pt>
                <c:pt idx="7975">
                  <c:v>42.541699999999999</c:v>
                </c:pt>
                <c:pt idx="7976">
                  <c:v>42.541699999999999</c:v>
                </c:pt>
                <c:pt idx="7977">
                  <c:v>42.541699999999999</c:v>
                </c:pt>
                <c:pt idx="7978">
                  <c:v>42.541699999999999</c:v>
                </c:pt>
                <c:pt idx="7979">
                  <c:v>42.541699999999999</c:v>
                </c:pt>
                <c:pt idx="7980">
                  <c:v>42.541699999999999</c:v>
                </c:pt>
                <c:pt idx="7981">
                  <c:v>42.541699999999999</c:v>
                </c:pt>
                <c:pt idx="7982">
                  <c:v>42.541699999999999</c:v>
                </c:pt>
                <c:pt idx="7983">
                  <c:v>42.541699999999999</c:v>
                </c:pt>
                <c:pt idx="7984">
                  <c:v>42.541699999999999</c:v>
                </c:pt>
                <c:pt idx="7985">
                  <c:v>42.541699999999999</c:v>
                </c:pt>
                <c:pt idx="7986">
                  <c:v>42.541699999999999</c:v>
                </c:pt>
                <c:pt idx="7987">
                  <c:v>42.541699999999999</c:v>
                </c:pt>
                <c:pt idx="7988">
                  <c:v>42.541699999999999</c:v>
                </c:pt>
                <c:pt idx="7989">
                  <c:v>42.541699999999999</c:v>
                </c:pt>
                <c:pt idx="7990">
                  <c:v>42.541699999999999</c:v>
                </c:pt>
                <c:pt idx="7991">
                  <c:v>42.541699999999999</c:v>
                </c:pt>
                <c:pt idx="7992">
                  <c:v>42.541699999999999</c:v>
                </c:pt>
                <c:pt idx="7993">
                  <c:v>42.541699999999999</c:v>
                </c:pt>
                <c:pt idx="7994">
                  <c:v>42.541699999999999</c:v>
                </c:pt>
                <c:pt idx="7995">
                  <c:v>42.541699999999999</c:v>
                </c:pt>
                <c:pt idx="7996">
                  <c:v>42.541699999999999</c:v>
                </c:pt>
                <c:pt idx="7997">
                  <c:v>42.541699999999999</c:v>
                </c:pt>
                <c:pt idx="7998">
                  <c:v>42.541699999999999</c:v>
                </c:pt>
                <c:pt idx="7999">
                  <c:v>42.541699999999999</c:v>
                </c:pt>
                <c:pt idx="8000">
                  <c:v>42.541699999999999</c:v>
                </c:pt>
                <c:pt idx="8001">
                  <c:v>42.541699999999999</c:v>
                </c:pt>
                <c:pt idx="8002">
                  <c:v>42.541699999999999</c:v>
                </c:pt>
                <c:pt idx="8003">
                  <c:v>42.541699999999999</c:v>
                </c:pt>
                <c:pt idx="8004">
                  <c:v>42.541699999999999</c:v>
                </c:pt>
                <c:pt idx="8005">
                  <c:v>42.541699999999999</c:v>
                </c:pt>
                <c:pt idx="8006">
                  <c:v>42.541699999999999</c:v>
                </c:pt>
                <c:pt idx="8007">
                  <c:v>42.541699999999999</c:v>
                </c:pt>
                <c:pt idx="8008">
                  <c:v>42.541699999999999</c:v>
                </c:pt>
                <c:pt idx="8009">
                  <c:v>42.541699999999999</c:v>
                </c:pt>
                <c:pt idx="8010">
                  <c:v>42.541699999999999</c:v>
                </c:pt>
                <c:pt idx="8011">
                  <c:v>42.541699999999999</c:v>
                </c:pt>
                <c:pt idx="8012">
                  <c:v>42.541699999999999</c:v>
                </c:pt>
                <c:pt idx="8013">
                  <c:v>42.541699999999999</c:v>
                </c:pt>
                <c:pt idx="8014">
                  <c:v>42.541699999999999</c:v>
                </c:pt>
                <c:pt idx="8015">
                  <c:v>42.541699999999999</c:v>
                </c:pt>
                <c:pt idx="8016">
                  <c:v>42.541699999999999</c:v>
                </c:pt>
                <c:pt idx="8017">
                  <c:v>42.541699999999999</c:v>
                </c:pt>
                <c:pt idx="8018">
                  <c:v>42.541699999999999</c:v>
                </c:pt>
                <c:pt idx="8019">
                  <c:v>42.541699999999999</c:v>
                </c:pt>
                <c:pt idx="8020">
                  <c:v>42.541699999999999</c:v>
                </c:pt>
                <c:pt idx="8021">
                  <c:v>42.541699999999999</c:v>
                </c:pt>
                <c:pt idx="8022">
                  <c:v>42.541699999999999</c:v>
                </c:pt>
                <c:pt idx="8023">
                  <c:v>42.541699999999999</c:v>
                </c:pt>
                <c:pt idx="8024">
                  <c:v>42.541699999999999</c:v>
                </c:pt>
                <c:pt idx="8025">
                  <c:v>42.541699999999999</c:v>
                </c:pt>
                <c:pt idx="8026">
                  <c:v>42.541699999999999</c:v>
                </c:pt>
                <c:pt idx="8027">
                  <c:v>42.541699999999999</c:v>
                </c:pt>
                <c:pt idx="8028">
                  <c:v>42.541699999999999</c:v>
                </c:pt>
                <c:pt idx="8029">
                  <c:v>42.541699999999999</c:v>
                </c:pt>
                <c:pt idx="8030">
                  <c:v>42.541699999999999</c:v>
                </c:pt>
                <c:pt idx="8031">
                  <c:v>42.541699999999999</c:v>
                </c:pt>
                <c:pt idx="8032">
                  <c:v>42.541699999999999</c:v>
                </c:pt>
                <c:pt idx="8033">
                  <c:v>42.541699999999999</c:v>
                </c:pt>
                <c:pt idx="8034">
                  <c:v>42.541699999999999</c:v>
                </c:pt>
                <c:pt idx="8035">
                  <c:v>42.541699999999999</c:v>
                </c:pt>
                <c:pt idx="8036">
                  <c:v>42.541699999999999</c:v>
                </c:pt>
                <c:pt idx="8037">
                  <c:v>42.541699999999999</c:v>
                </c:pt>
                <c:pt idx="8038">
                  <c:v>42.541699999999999</c:v>
                </c:pt>
                <c:pt idx="8039">
                  <c:v>42.541699999999999</c:v>
                </c:pt>
                <c:pt idx="8040">
                  <c:v>42.541699999999999</c:v>
                </c:pt>
                <c:pt idx="8041">
                  <c:v>42.541699999999999</c:v>
                </c:pt>
                <c:pt idx="8042">
                  <c:v>42.541699999999999</c:v>
                </c:pt>
                <c:pt idx="8043">
                  <c:v>42.541699999999999</c:v>
                </c:pt>
                <c:pt idx="8044">
                  <c:v>42.541699999999999</c:v>
                </c:pt>
                <c:pt idx="8045">
                  <c:v>42.541699999999999</c:v>
                </c:pt>
                <c:pt idx="8046">
                  <c:v>42.541699999999999</c:v>
                </c:pt>
                <c:pt idx="8047">
                  <c:v>42.541699999999999</c:v>
                </c:pt>
                <c:pt idx="8048">
                  <c:v>42.541699999999999</c:v>
                </c:pt>
                <c:pt idx="8049">
                  <c:v>42.541699999999999</c:v>
                </c:pt>
                <c:pt idx="8050">
                  <c:v>42.541699999999999</c:v>
                </c:pt>
                <c:pt idx="8051">
                  <c:v>42.541699999999999</c:v>
                </c:pt>
                <c:pt idx="8052">
                  <c:v>42.541699999999999</c:v>
                </c:pt>
                <c:pt idx="8053">
                  <c:v>42.541699999999999</c:v>
                </c:pt>
                <c:pt idx="8054">
                  <c:v>42.541699999999999</c:v>
                </c:pt>
                <c:pt idx="8055">
                  <c:v>42.541699999999999</c:v>
                </c:pt>
                <c:pt idx="8056">
                  <c:v>42.541699999999999</c:v>
                </c:pt>
                <c:pt idx="8057">
                  <c:v>42.541699999999999</c:v>
                </c:pt>
                <c:pt idx="8058">
                  <c:v>42.541699999999999</c:v>
                </c:pt>
                <c:pt idx="8059">
                  <c:v>42.541699999999999</c:v>
                </c:pt>
                <c:pt idx="8060">
                  <c:v>42.541699999999999</c:v>
                </c:pt>
                <c:pt idx="8061">
                  <c:v>42.541699999999999</c:v>
                </c:pt>
                <c:pt idx="8062">
                  <c:v>42.541699999999999</c:v>
                </c:pt>
                <c:pt idx="8063">
                  <c:v>42.541699999999999</c:v>
                </c:pt>
                <c:pt idx="8064">
                  <c:v>42.541699999999999</c:v>
                </c:pt>
                <c:pt idx="8065">
                  <c:v>42.541699999999999</c:v>
                </c:pt>
                <c:pt idx="8066">
                  <c:v>42.541699999999999</c:v>
                </c:pt>
                <c:pt idx="8067">
                  <c:v>42.541699999999999</c:v>
                </c:pt>
                <c:pt idx="8068">
                  <c:v>42.541699999999999</c:v>
                </c:pt>
                <c:pt idx="8069">
                  <c:v>42.541699999999999</c:v>
                </c:pt>
                <c:pt idx="8070">
                  <c:v>42.541699999999999</c:v>
                </c:pt>
                <c:pt idx="8071">
                  <c:v>42.541699999999999</c:v>
                </c:pt>
                <c:pt idx="8072">
                  <c:v>42.541699999999999</c:v>
                </c:pt>
                <c:pt idx="8073">
                  <c:v>42.541699999999999</c:v>
                </c:pt>
                <c:pt idx="8074">
                  <c:v>42.541699999999999</c:v>
                </c:pt>
                <c:pt idx="8075">
                  <c:v>42.541699999999999</c:v>
                </c:pt>
                <c:pt idx="8076">
                  <c:v>42.541699999999999</c:v>
                </c:pt>
                <c:pt idx="8077">
                  <c:v>42.541699999999999</c:v>
                </c:pt>
                <c:pt idx="8078">
                  <c:v>42.541699999999999</c:v>
                </c:pt>
                <c:pt idx="8079">
                  <c:v>42.541699999999999</c:v>
                </c:pt>
                <c:pt idx="8080">
                  <c:v>42.541699999999999</c:v>
                </c:pt>
                <c:pt idx="8081">
                  <c:v>42.541699999999999</c:v>
                </c:pt>
                <c:pt idx="8082">
                  <c:v>42.541699999999999</c:v>
                </c:pt>
                <c:pt idx="8083">
                  <c:v>42.541699999999999</c:v>
                </c:pt>
                <c:pt idx="8084">
                  <c:v>42.541699999999999</c:v>
                </c:pt>
                <c:pt idx="8085">
                  <c:v>42.541699999999999</c:v>
                </c:pt>
                <c:pt idx="8086">
                  <c:v>42.541699999999999</c:v>
                </c:pt>
                <c:pt idx="8087">
                  <c:v>42.541699999999999</c:v>
                </c:pt>
                <c:pt idx="8088">
                  <c:v>42.541699999999999</c:v>
                </c:pt>
                <c:pt idx="8089">
                  <c:v>42.541699999999999</c:v>
                </c:pt>
                <c:pt idx="8090">
                  <c:v>42.541699999999999</c:v>
                </c:pt>
                <c:pt idx="8091">
                  <c:v>42.541699999999999</c:v>
                </c:pt>
                <c:pt idx="8092">
                  <c:v>42.541699999999999</c:v>
                </c:pt>
                <c:pt idx="8093">
                  <c:v>42.541699999999999</c:v>
                </c:pt>
                <c:pt idx="8094">
                  <c:v>42.541699999999999</c:v>
                </c:pt>
                <c:pt idx="8095">
                  <c:v>42.541699999999999</c:v>
                </c:pt>
                <c:pt idx="8096">
                  <c:v>42.541699999999999</c:v>
                </c:pt>
                <c:pt idx="8097">
                  <c:v>42.541699999999999</c:v>
                </c:pt>
                <c:pt idx="8098">
                  <c:v>42.541699999999999</c:v>
                </c:pt>
                <c:pt idx="8099">
                  <c:v>42.541699999999999</c:v>
                </c:pt>
                <c:pt idx="8100">
                  <c:v>42.541699999999999</c:v>
                </c:pt>
                <c:pt idx="8101">
                  <c:v>42.541699999999999</c:v>
                </c:pt>
                <c:pt idx="8102">
                  <c:v>42.541699999999999</c:v>
                </c:pt>
                <c:pt idx="8103">
                  <c:v>42.541699999999999</c:v>
                </c:pt>
                <c:pt idx="8104">
                  <c:v>42.541699999999999</c:v>
                </c:pt>
                <c:pt idx="8105">
                  <c:v>42.541699999999999</c:v>
                </c:pt>
                <c:pt idx="8106">
                  <c:v>42.541699999999999</c:v>
                </c:pt>
                <c:pt idx="8107">
                  <c:v>42.541699999999999</c:v>
                </c:pt>
                <c:pt idx="8108">
                  <c:v>42.541699999999999</c:v>
                </c:pt>
                <c:pt idx="8109">
                  <c:v>42.541699999999999</c:v>
                </c:pt>
                <c:pt idx="8110">
                  <c:v>42.541699999999999</c:v>
                </c:pt>
                <c:pt idx="8111">
                  <c:v>42.541699999999999</c:v>
                </c:pt>
                <c:pt idx="8112">
                  <c:v>42.541699999999999</c:v>
                </c:pt>
                <c:pt idx="8113">
                  <c:v>42.541699999999999</c:v>
                </c:pt>
                <c:pt idx="8114">
                  <c:v>42.541699999999999</c:v>
                </c:pt>
                <c:pt idx="8115">
                  <c:v>42.541699999999999</c:v>
                </c:pt>
                <c:pt idx="8116">
                  <c:v>42.541699999999999</c:v>
                </c:pt>
                <c:pt idx="8117">
                  <c:v>42.541699999999999</c:v>
                </c:pt>
                <c:pt idx="8118">
                  <c:v>42.541699999999999</c:v>
                </c:pt>
                <c:pt idx="8119">
                  <c:v>42.541699999999999</c:v>
                </c:pt>
                <c:pt idx="8120">
                  <c:v>42.541699999999999</c:v>
                </c:pt>
                <c:pt idx="8121">
                  <c:v>42.541699999999999</c:v>
                </c:pt>
                <c:pt idx="8122">
                  <c:v>42.541699999999999</c:v>
                </c:pt>
                <c:pt idx="8123">
                  <c:v>42.541699999999999</c:v>
                </c:pt>
                <c:pt idx="8124">
                  <c:v>42.541699999999999</c:v>
                </c:pt>
                <c:pt idx="8125">
                  <c:v>42.541699999999999</c:v>
                </c:pt>
                <c:pt idx="8126">
                  <c:v>42.541699999999999</c:v>
                </c:pt>
                <c:pt idx="8127">
                  <c:v>42.541699999999999</c:v>
                </c:pt>
                <c:pt idx="8128">
                  <c:v>42.541699999999999</c:v>
                </c:pt>
                <c:pt idx="8129">
                  <c:v>42.541699999999999</c:v>
                </c:pt>
                <c:pt idx="8130">
                  <c:v>42.541699999999999</c:v>
                </c:pt>
                <c:pt idx="8131">
                  <c:v>42.541699999999999</c:v>
                </c:pt>
                <c:pt idx="8132">
                  <c:v>42.541699999999999</c:v>
                </c:pt>
                <c:pt idx="8133">
                  <c:v>42.541699999999999</c:v>
                </c:pt>
                <c:pt idx="8134">
                  <c:v>42.541699999999999</c:v>
                </c:pt>
                <c:pt idx="8135">
                  <c:v>42.541699999999999</c:v>
                </c:pt>
                <c:pt idx="8136">
                  <c:v>42.541699999999999</c:v>
                </c:pt>
                <c:pt idx="8137">
                  <c:v>42.541699999999999</c:v>
                </c:pt>
                <c:pt idx="8138">
                  <c:v>42.541699999999999</c:v>
                </c:pt>
                <c:pt idx="8139">
                  <c:v>42.541699999999999</c:v>
                </c:pt>
                <c:pt idx="8140">
                  <c:v>42.541699999999999</c:v>
                </c:pt>
                <c:pt idx="8141">
                  <c:v>42.541699999999999</c:v>
                </c:pt>
                <c:pt idx="8142">
                  <c:v>42.541699999999999</c:v>
                </c:pt>
                <c:pt idx="8143">
                  <c:v>42.541699999999999</c:v>
                </c:pt>
                <c:pt idx="8144">
                  <c:v>42.541699999999999</c:v>
                </c:pt>
                <c:pt idx="8145">
                  <c:v>42.541699999999999</c:v>
                </c:pt>
                <c:pt idx="8146">
                  <c:v>42.541699999999999</c:v>
                </c:pt>
                <c:pt idx="8147">
                  <c:v>42.541699999999999</c:v>
                </c:pt>
                <c:pt idx="8148">
                  <c:v>42.541699999999999</c:v>
                </c:pt>
                <c:pt idx="8149">
                  <c:v>42.541699999999999</c:v>
                </c:pt>
                <c:pt idx="8150">
                  <c:v>42.541699999999999</c:v>
                </c:pt>
                <c:pt idx="8151">
                  <c:v>42.541699999999999</c:v>
                </c:pt>
                <c:pt idx="8152">
                  <c:v>42.541699999999999</c:v>
                </c:pt>
                <c:pt idx="8153">
                  <c:v>42.541699999999999</c:v>
                </c:pt>
                <c:pt idx="8154">
                  <c:v>42.541699999999999</c:v>
                </c:pt>
                <c:pt idx="8155">
                  <c:v>42.541699999999999</c:v>
                </c:pt>
                <c:pt idx="8156">
                  <c:v>42.541699999999999</c:v>
                </c:pt>
                <c:pt idx="8157">
                  <c:v>42.541699999999999</c:v>
                </c:pt>
                <c:pt idx="8158">
                  <c:v>42.541699999999999</c:v>
                </c:pt>
                <c:pt idx="8159">
                  <c:v>42.541699999999999</c:v>
                </c:pt>
                <c:pt idx="8160">
                  <c:v>42.541699999999999</c:v>
                </c:pt>
                <c:pt idx="8161">
                  <c:v>42.541699999999999</c:v>
                </c:pt>
                <c:pt idx="8162">
                  <c:v>42.541699999999999</c:v>
                </c:pt>
                <c:pt idx="8163">
                  <c:v>42.541699999999999</c:v>
                </c:pt>
                <c:pt idx="8164">
                  <c:v>42.541699999999999</c:v>
                </c:pt>
                <c:pt idx="8165">
                  <c:v>42.541699999999999</c:v>
                </c:pt>
                <c:pt idx="8166">
                  <c:v>42.541699999999999</c:v>
                </c:pt>
                <c:pt idx="8167">
                  <c:v>42.541699999999999</c:v>
                </c:pt>
                <c:pt idx="8168">
                  <c:v>42.541699999999999</c:v>
                </c:pt>
                <c:pt idx="8169">
                  <c:v>42.541699999999999</c:v>
                </c:pt>
                <c:pt idx="8170">
                  <c:v>42.541699999999999</c:v>
                </c:pt>
                <c:pt idx="8171">
                  <c:v>42.541699999999999</c:v>
                </c:pt>
                <c:pt idx="8172">
                  <c:v>42.541699999999999</c:v>
                </c:pt>
                <c:pt idx="8173">
                  <c:v>42.541699999999999</c:v>
                </c:pt>
                <c:pt idx="8174">
                  <c:v>42.541699999999999</c:v>
                </c:pt>
                <c:pt idx="8175">
                  <c:v>42.541699999999999</c:v>
                </c:pt>
                <c:pt idx="8176">
                  <c:v>42.541699999999999</c:v>
                </c:pt>
                <c:pt idx="8177">
                  <c:v>42.541699999999999</c:v>
                </c:pt>
                <c:pt idx="8178">
                  <c:v>42.541699999999999</c:v>
                </c:pt>
                <c:pt idx="8179">
                  <c:v>42.541699999999999</c:v>
                </c:pt>
                <c:pt idx="8180">
                  <c:v>42.541699999999999</c:v>
                </c:pt>
                <c:pt idx="8181">
                  <c:v>42.541699999999999</c:v>
                </c:pt>
                <c:pt idx="8182">
                  <c:v>42.541699999999999</c:v>
                </c:pt>
                <c:pt idx="8183">
                  <c:v>42.541699999999999</c:v>
                </c:pt>
                <c:pt idx="8184">
                  <c:v>42.541699999999999</c:v>
                </c:pt>
                <c:pt idx="8185">
                  <c:v>42.541699999999999</c:v>
                </c:pt>
                <c:pt idx="8186">
                  <c:v>42.541699999999999</c:v>
                </c:pt>
                <c:pt idx="8187">
                  <c:v>42.541699999999999</c:v>
                </c:pt>
                <c:pt idx="8188">
                  <c:v>42.541699999999999</c:v>
                </c:pt>
                <c:pt idx="8189">
                  <c:v>42.541699999999999</c:v>
                </c:pt>
                <c:pt idx="8190">
                  <c:v>42.541699999999999</c:v>
                </c:pt>
                <c:pt idx="8191">
                  <c:v>42.541699999999999</c:v>
                </c:pt>
                <c:pt idx="8192">
                  <c:v>42.541699999999999</c:v>
                </c:pt>
                <c:pt idx="8193">
                  <c:v>42.541699999999999</c:v>
                </c:pt>
                <c:pt idx="8194">
                  <c:v>42.541699999999999</c:v>
                </c:pt>
                <c:pt idx="8195">
                  <c:v>42.541699999999999</c:v>
                </c:pt>
                <c:pt idx="8196">
                  <c:v>42.541699999999999</c:v>
                </c:pt>
                <c:pt idx="8197">
                  <c:v>42.541699999999999</c:v>
                </c:pt>
                <c:pt idx="8198">
                  <c:v>42.541699999999999</c:v>
                </c:pt>
                <c:pt idx="8199">
                  <c:v>42.541699999999999</c:v>
                </c:pt>
                <c:pt idx="8200">
                  <c:v>42.541699999999999</c:v>
                </c:pt>
                <c:pt idx="8201">
                  <c:v>42.541699999999999</c:v>
                </c:pt>
                <c:pt idx="8202">
                  <c:v>42.541699999999999</c:v>
                </c:pt>
                <c:pt idx="8203">
                  <c:v>42.541699999999999</c:v>
                </c:pt>
                <c:pt idx="8204">
                  <c:v>42.541699999999999</c:v>
                </c:pt>
                <c:pt idx="8205">
                  <c:v>42.541699999999999</c:v>
                </c:pt>
                <c:pt idx="8206">
                  <c:v>42.541699999999999</c:v>
                </c:pt>
                <c:pt idx="8207">
                  <c:v>42.541699999999999</c:v>
                </c:pt>
                <c:pt idx="8208">
                  <c:v>42.541699999999999</c:v>
                </c:pt>
                <c:pt idx="8209">
                  <c:v>42.541699999999999</c:v>
                </c:pt>
                <c:pt idx="8210">
                  <c:v>42.541699999999999</c:v>
                </c:pt>
                <c:pt idx="8211">
                  <c:v>42.541699999999999</c:v>
                </c:pt>
                <c:pt idx="8212">
                  <c:v>42.541699999999999</c:v>
                </c:pt>
                <c:pt idx="8213">
                  <c:v>42.541699999999999</c:v>
                </c:pt>
                <c:pt idx="8214">
                  <c:v>42.541699999999999</c:v>
                </c:pt>
                <c:pt idx="8215">
                  <c:v>42.541699999999999</c:v>
                </c:pt>
                <c:pt idx="8216">
                  <c:v>42.541699999999999</c:v>
                </c:pt>
                <c:pt idx="8217">
                  <c:v>42.541699999999999</c:v>
                </c:pt>
                <c:pt idx="8218">
                  <c:v>42.541699999999999</c:v>
                </c:pt>
                <c:pt idx="8219">
                  <c:v>42.541699999999999</c:v>
                </c:pt>
                <c:pt idx="8220">
                  <c:v>42.541699999999999</c:v>
                </c:pt>
                <c:pt idx="8221">
                  <c:v>42.541699999999999</c:v>
                </c:pt>
                <c:pt idx="8222">
                  <c:v>42.541699999999999</c:v>
                </c:pt>
                <c:pt idx="8223">
                  <c:v>42.541699999999999</c:v>
                </c:pt>
                <c:pt idx="8224">
                  <c:v>42.541699999999999</c:v>
                </c:pt>
                <c:pt idx="8225">
                  <c:v>42.541699999999999</c:v>
                </c:pt>
                <c:pt idx="8226">
                  <c:v>42.541699999999999</c:v>
                </c:pt>
                <c:pt idx="8227">
                  <c:v>42.541699999999999</c:v>
                </c:pt>
                <c:pt idx="8228">
                  <c:v>42.541699999999999</c:v>
                </c:pt>
                <c:pt idx="8229">
                  <c:v>42.541699999999999</c:v>
                </c:pt>
                <c:pt idx="8230">
                  <c:v>42.541699999999999</c:v>
                </c:pt>
                <c:pt idx="8231">
                  <c:v>42.541699999999999</c:v>
                </c:pt>
                <c:pt idx="8232">
                  <c:v>42.541699999999999</c:v>
                </c:pt>
                <c:pt idx="8233">
                  <c:v>42.541699999999999</c:v>
                </c:pt>
                <c:pt idx="8234">
                  <c:v>42.541699999999999</c:v>
                </c:pt>
                <c:pt idx="8235">
                  <c:v>42.541699999999999</c:v>
                </c:pt>
                <c:pt idx="8236">
                  <c:v>42.541699999999999</c:v>
                </c:pt>
                <c:pt idx="8237">
                  <c:v>42.541699999999999</c:v>
                </c:pt>
                <c:pt idx="8238">
                  <c:v>42.541699999999999</c:v>
                </c:pt>
                <c:pt idx="8239">
                  <c:v>42.541699999999999</c:v>
                </c:pt>
                <c:pt idx="8240">
                  <c:v>42.541699999999999</c:v>
                </c:pt>
                <c:pt idx="8241">
                  <c:v>42.541699999999999</c:v>
                </c:pt>
                <c:pt idx="8242">
                  <c:v>42.541699999999999</c:v>
                </c:pt>
                <c:pt idx="8243">
                  <c:v>42.541699999999999</c:v>
                </c:pt>
                <c:pt idx="8244">
                  <c:v>42.541699999999999</c:v>
                </c:pt>
                <c:pt idx="8245">
                  <c:v>42.541699999999999</c:v>
                </c:pt>
                <c:pt idx="8246">
                  <c:v>42.541699999999999</c:v>
                </c:pt>
                <c:pt idx="8247">
                  <c:v>42.541699999999999</c:v>
                </c:pt>
                <c:pt idx="8248">
                  <c:v>42.541699999999999</c:v>
                </c:pt>
                <c:pt idx="8249">
                  <c:v>42.541699999999999</c:v>
                </c:pt>
                <c:pt idx="8250">
                  <c:v>42.541699999999999</c:v>
                </c:pt>
                <c:pt idx="8251">
                  <c:v>42.541699999999999</c:v>
                </c:pt>
                <c:pt idx="8252">
                  <c:v>42.541699999999999</c:v>
                </c:pt>
                <c:pt idx="8253">
                  <c:v>42.541699999999999</c:v>
                </c:pt>
                <c:pt idx="8254">
                  <c:v>42.541699999999999</c:v>
                </c:pt>
                <c:pt idx="8255">
                  <c:v>42.541699999999999</c:v>
                </c:pt>
                <c:pt idx="8256">
                  <c:v>42.541699999999999</c:v>
                </c:pt>
                <c:pt idx="8257">
                  <c:v>42.541699999999999</c:v>
                </c:pt>
                <c:pt idx="8258">
                  <c:v>42.541699999999999</c:v>
                </c:pt>
                <c:pt idx="8259">
                  <c:v>42.541699999999999</c:v>
                </c:pt>
                <c:pt idx="8260">
                  <c:v>42.541699999999999</c:v>
                </c:pt>
                <c:pt idx="8261">
                  <c:v>42.541699999999999</c:v>
                </c:pt>
                <c:pt idx="8262">
                  <c:v>42.541699999999999</c:v>
                </c:pt>
                <c:pt idx="8263">
                  <c:v>42.541699999999999</c:v>
                </c:pt>
                <c:pt idx="8264">
                  <c:v>42.541699999999999</c:v>
                </c:pt>
                <c:pt idx="8265">
                  <c:v>42.541699999999999</c:v>
                </c:pt>
                <c:pt idx="8266">
                  <c:v>42.541699999999999</c:v>
                </c:pt>
                <c:pt idx="8267">
                  <c:v>42.541699999999999</c:v>
                </c:pt>
                <c:pt idx="8268">
                  <c:v>42.541699999999999</c:v>
                </c:pt>
                <c:pt idx="8269">
                  <c:v>42.541699999999999</c:v>
                </c:pt>
                <c:pt idx="8270">
                  <c:v>42.541699999999999</c:v>
                </c:pt>
                <c:pt idx="8271">
                  <c:v>42.541699999999999</c:v>
                </c:pt>
                <c:pt idx="8272">
                  <c:v>42.541699999999999</c:v>
                </c:pt>
                <c:pt idx="8273">
                  <c:v>42.541699999999999</c:v>
                </c:pt>
                <c:pt idx="8274">
                  <c:v>42.541699999999999</c:v>
                </c:pt>
                <c:pt idx="8275">
                  <c:v>42.541699999999999</c:v>
                </c:pt>
                <c:pt idx="8276">
                  <c:v>42.541699999999999</c:v>
                </c:pt>
                <c:pt idx="8277">
                  <c:v>42.541699999999999</c:v>
                </c:pt>
                <c:pt idx="8278">
                  <c:v>42.541699999999999</c:v>
                </c:pt>
                <c:pt idx="8279">
                  <c:v>42.541699999999999</c:v>
                </c:pt>
                <c:pt idx="8280">
                  <c:v>42.541699999999999</c:v>
                </c:pt>
                <c:pt idx="8281">
                  <c:v>42.541699999999999</c:v>
                </c:pt>
                <c:pt idx="8282">
                  <c:v>42.541699999999999</c:v>
                </c:pt>
                <c:pt idx="8283">
                  <c:v>42.541699999999999</c:v>
                </c:pt>
                <c:pt idx="8284">
                  <c:v>42.541699999999999</c:v>
                </c:pt>
                <c:pt idx="8285">
                  <c:v>42.541699999999999</c:v>
                </c:pt>
                <c:pt idx="8286">
                  <c:v>42.541699999999999</c:v>
                </c:pt>
                <c:pt idx="8287">
                  <c:v>42.541699999999999</c:v>
                </c:pt>
                <c:pt idx="8288">
                  <c:v>42.541699999999999</c:v>
                </c:pt>
                <c:pt idx="8289">
                  <c:v>42.541699999999999</c:v>
                </c:pt>
                <c:pt idx="8290">
                  <c:v>42.541699999999999</c:v>
                </c:pt>
                <c:pt idx="8291">
                  <c:v>42.541699999999999</c:v>
                </c:pt>
                <c:pt idx="8292">
                  <c:v>42.541699999999999</c:v>
                </c:pt>
                <c:pt idx="8293">
                  <c:v>42.541699999999999</c:v>
                </c:pt>
                <c:pt idx="8294">
                  <c:v>42.541699999999999</c:v>
                </c:pt>
                <c:pt idx="8295">
                  <c:v>42.541699999999999</c:v>
                </c:pt>
                <c:pt idx="8296">
                  <c:v>42.541699999999999</c:v>
                </c:pt>
                <c:pt idx="8297">
                  <c:v>42.541699999999999</c:v>
                </c:pt>
                <c:pt idx="8298">
                  <c:v>42.541699999999999</c:v>
                </c:pt>
                <c:pt idx="8299">
                  <c:v>42.541699999999999</c:v>
                </c:pt>
                <c:pt idx="8300">
                  <c:v>42.541699999999999</c:v>
                </c:pt>
                <c:pt idx="8301">
                  <c:v>42.541699999999999</c:v>
                </c:pt>
                <c:pt idx="8302">
                  <c:v>42.541699999999999</c:v>
                </c:pt>
                <c:pt idx="8303">
                  <c:v>42.541699999999999</c:v>
                </c:pt>
                <c:pt idx="8304">
                  <c:v>42.541699999999999</c:v>
                </c:pt>
                <c:pt idx="8305">
                  <c:v>42.552</c:v>
                </c:pt>
                <c:pt idx="8306">
                  <c:v>42.552</c:v>
                </c:pt>
                <c:pt idx="8307">
                  <c:v>42.552</c:v>
                </c:pt>
                <c:pt idx="8308">
                  <c:v>42.552</c:v>
                </c:pt>
                <c:pt idx="8309">
                  <c:v>42.552</c:v>
                </c:pt>
                <c:pt idx="8310">
                  <c:v>42.552</c:v>
                </c:pt>
                <c:pt idx="8311">
                  <c:v>42.552</c:v>
                </c:pt>
                <c:pt idx="8312">
                  <c:v>42.552</c:v>
                </c:pt>
                <c:pt idx="8313">
                  <c:v>42.552</c:v>
                </c:pt>
                <c:pt idx="8314">
                  <c:v>42.552</c:v>
                </c:pt>
                <c:pt idx="8315">
                  <c:v>42.552</c:v>
                </c:pt>
                <c:pt idx="8316">
                  <c:v>42.552</c:v>
                </c:pt>
                <c:pt idx="8317">
                  <c:v>42.552</c:v>
                </c:pt>
                <c:pt idx="8318">
                  <c:v>42.552</c:v>
                </c:pt>
                <c:pt idx="8319">
                  <c:v>42.552</c:v>
                </c:pt>
                <c:pt idx="8320">
                  <c:v>42.552</c:v>
                </c:pt>
                <c:pt idx="8321">
                  <c:v>42.552</c:v>
                </c:pt>
                <c:pt idx="8322">
                  <c:v>42.552</c:v>
                </c:pt>
                <c:pt idx="8323">
                  <c:v>42.552</c:v>
                </c:pt>
                <c:pt idx="8324">
                  <c:v>42.552</c:v>
                </c:pt>
                <c:pt idx="8325">
                  <c:v>42.552</c:v>
                </c:pt>
                <c:pt idx="8326">
                  <c:v>42.552</c:v>
                </c:pt>
                <c:pt idx="8327">
                  <c:v>42.552</c:v>
                </c:pt>
                <c:pt idx="8328">
                  <c:v>42.552</c:v>
                </c:pt>
                <c:pt idx="8329">
                  <c:v>42.552</c:v>
                </c:pt>
                <c:pt idx="8330">
                  <c:v>42.552</c:v>
                </c:pt>
                <c:pt idx="8331">
                  <c:v>42.552</c:v>
                </c:pt>
                <c:pt idx="8332">
                  <c:v>42.552</c:v>
                </c:pt>
                <c:pt idx="8333">
                  <c:v>42.552</c:v>
                </c:pt>
                <c:pt idx="8334">
                  <c:v>42.552</c:v>
                </c:pt>
                <c:pt idx="8335">
                  <c:v>42.552</c:v>
                </c:pt>
                <c:pt idx="8336">
                  <c:v>42.552</c:v>
                </c:pt>
                <c:pt idx="8337">
                  <c:v>42.552</c:v>
                </c:pt>
                <c:pt idx="8338">
                  <c:v>42.552</c:v>
                </c:pt>
                <c:pt idx="8339">
                  <c:v>42.552</c:v>
                </c:pt>
                <c:pt idx="8340">
                  <c:v>42.552</c:v>
                </c:pt>
                <c:pt idx="8341">
                  <c:v>42.552</c:v>
                </c:pt>
                <c:pt idx="8342">
                  <c:v>42.552</c:v>
                </c:pt>
                <c:pt idx="8343">
                  <c:v>42.552</c:v>
                </c:pt>
                <c:pt idx="8344">
                  <c:v>42.552</c:v>
                </c:pt>
                <c:pt idx="8345">
                  <c:v>42.552</c:v>
                </c:pt>
                <c:pt idx="8346">
                  <c:v>42.552</c:v>
                </c:pt>
                <c:pt idx="8347">
                  <c:v>42.552</c:v>
                </c:pt>
                <c:pt idx="8348">
                  <c:v>42.552</c:v>
                </c:pt>
                <c:pt idx="8349">
                  <c:v>42.552</c:v>
                </c:pt>
                <c:pt idx="8350">
                  <c:v>42.552</c:v>
                </c:pt>
                <c:pt idx="8351">
                  <c:v>42.552</c:v>
                </c:pt>
                <c:pt idx="8352">
                  <c:v>42.552</c:v>
                </c:pt>
                <c:pt idx="8353">
                  <c:v>42.552</c:v>
                </c:pt>
                <c:pt idx="8354">
                  <c:v>42.552</c:v>
                </c:pt>
                <c:pt idx="8355">
                  <c:v>42.552</c:v>
                </c:pt>
                <c:pt idx="8356">
                  <c:v>42.552</c:v>
                </c:pt>
                <c:pt idx="8357">
                  <c:v>42.552</c:v>
                </c:pt>
                <c:pt idx="8358">
                  <c:v>42.552</c:v>
                </c:pt>
                <c:pt idx="8359">
                  <c:v>42.552</c:v>
                </c:pt>
                <c:pt idx="8360">
                  <c:v>42.552</c:v>
                </c:pt>
                <c:pt idx="8361">
                  <c:v>42.552</c:v>
                </c:pt>
                <c:pt idx="8362">
                  <c:v>42.552</c:v>
                </c:pt>
                <c:pt idx="8363">
                  <c:v>42.552</c:v>
                </c:pt>
                <c:pt idx="8364">
                  <c:v>42.552</c:v>
                </c:pt>
                <c:pt idx="8365">
                  <c:v>42.552</c:v>
                </c:pt>
                <c:pt idx="8366">
                  <c:v>42.552</c:v>
                </c:pt>
                <c:pt idx="8367">
                  <c:v>42.552</c:v>
                </c:pt>
                <c:pt idx="8368">
                  <c:v>42.552</c:v>
                </c:pt>
                <c:pt idx="8369">
                  <c:v>42.552</c:v>
                </c:pt>
                <c:pt idx="8370">
                  <c:v>42.552</c:v>
                </c:pt>
                <c:pt idx="8371">
                  <c:v>42.552</c:v>
                </c:pt>
                <c:pt idx="8372">
                  <c:v>42.552</c:v>
                </c:pt>
                <c:pt idx="8373">
                  <c:v>42.552</c:v>
                </c:pt>
                <c:pt idx="8374">
                  <c:v>42.552</c:v>
                </c:pt>
                <c:pt idx="8375">
                  <c:v>42.552</c:v>
                </c:pt>
                <c:pt idx="8376">
                  <c:v>42.552</c:v>
                </c:pt>
                <c:pt idx="8377">
                  <c:v>42.552</c:v>
                </c:pt>
                <c:pt idx="8378">
                  <c:v>42.552</c:v>
                </c:pt>
                <c:pt idx="8379">
                  <c:v>42.552</c:v>
                </c:pt>
                <c:pt idx="8380">
                  <c:v>42.552</c:v>
                </c:pt>
                <c:pt idx="8381">
                  <c:v>42.552</c:v>
                </c:pt>
                <c:pt idx="8382">
                  <c:v>42.552</c:v>
                </c:pt>
                <c:pt idx="8383">
                  <c:v>42.552</c:v>
                </c:pt>
                <c:pt idx="8384">
                  <c:v>42.552</c:v>
                </c:pt>
                <c:pt idx="8385">
                  <c:v>42.552</c:v>
                </c:pt>
                <c:pt idx="8386">
                  <c:v>42.552</c:v>
                </c:pt>
                <c:pt idx="8387">
                  <c:v>42.552</c:v>
                </c:pt>
                <c:pt idx="8388">
                  <c:v>42.552</c:v>
                </c:pt>
                <c:pt idx="8389">
                  <c:v>42.552</c:v>
                </c:pt>
                <c:pt idx="8390">
                  <c:v>42.552</c:v>
                </c:pt>
                <c:pt idx="8391">
                  <c:v>42.562100000000001</c:v>
                </c:pt>
                <c:pt idx="8392">
                  <c:v>42.562100000000001</c:v>
                </c:pt>
                <c:pt idx="8393">
                  <c:v>42.562100000000001</c:v>
                </c:pt>
                <c:pt idx="8394">
                  <c:v>42.562100000000001</c:v>
                </c:pt>
                <c:pt idx="8395">
                  <c:v>42.562100000000001</c:v>
                </c:pt>
                <c:pt idx="8396">
                  <c:v>42.562100000000001</c:v>
                </c:pt>
                <c:pt idx="8397">
                  <c:v>42.562100000000001</c:v>
                </c:pt>
                <c:pt idx="8398">
                  <c:v>42.562100000000001</c:v>
                </c:pt>
                <c:pt idx="8399">
                  <c:v>42.562100000000001</c:v>
                </c:pt>
                <c:pt idx="8400">
                  <c:v>42.562100000000001</c:v>
                </c:pt>
                <c:pt idx="8401">
                  <c:v>42.562100000000001</c:v>
                </c:pt>
                <c:pt idx="8402">
                  <c:v>42.562100000000001</c:v>
                </c:pt>
                <c:pt idx="8403">
                  <c:v>42.562100000000001</c:v>
                </c:pt>
                <c:pt idx="8404">
                  <c:v>42.562100000000001</c:v>
                </c:pt>
                <c:pt idx="8405">
                  <c:v>42.562100000000001</c:v>
                </c:pt>
                <c:pt idx="8406">
                  <c:v>42.562100000000001</c:v>
                </c:pt>
                <c:pt idx="8407">
                  <c:v>42.562100000000001</c:v>
                </c:pt>
                <c:pt idx="8408">
                  <c:v>42.562100000000001</c:v>
                </c:pt>
                <c:pt idx="8409">
                  <c:v>42.562100000000001</c:v>
                </c:pt>
                <c:pt idx="8410">
                  <c:v>42.562100000000001</c:v>
                </c:pt>
                <c:pt idx="8411">
                  <c:v>42.562100000000001</c:v>
                </c:pt>
                <c:pt idx="8412">
                  <c:v>42.562100000000001</c:v>
                </c:pt>
                <c:pt idx="8413">
                  <c:v>42.562100000000001</c:v>
                </c:pt>
                <c:pt idx="8414">
                  <c:v>42.562100000000001</c:v>
                </c:pt>
                <c:pt idx="8415">
                  <c:v>42.562100000000001</c:v>
                </c:pt>
                <c:pt idx="8416">
                  <c:v>42.562100000000001</c:v>
                </c:pt>
                <c:pt idx="8417">
                  <c:v>42.562100000000001</c:v>
                </c:pt>
                <c:pt idx="8418">
                  <c:v>42.562100000000001</c:v>
                </c:pt>
                <c:pt idx="8419">
                  <c:v>42.562100000000001</c:v>
                </c:pt>
                <c:pt idx="8420">
                  <c:v>42.562100000000001</c:v>
                </c:pt>
                <c:pt idx="8421">
                  <c:v>42.562100000000001</c:v>
                </c:pt>
                <c:pt idx="8422">
                  <c:v>42.562100000000001</c:v>
                </c:pt>
                <c:pt idx="8423">
                  <c:v>42.562100000000001</c:v>
                </c:pt>
                <c:pt idx="8424">
                  <c:v>42.562100000000001</c:v>
                </c:pt>
                <c:pt idx="8425">
                  <c:v>42.562100000000001</c:v>
                </c:pt>
                <c:pt idx="8426">
                  <c:v>42.562100000000001</c:v>
                </c:pt>
                <c:pt idx="8427">
                  <c:v>42.562100000000001</c:v>
                </c:pt>
                <c:pt idx="8428">
                  <c:v>42.562100000000001</c:v>
                </c:pt>
                <c:pt idx="8429">
                  <c:v>42.562100000000001</c:v>
                </c:pt>
                <c:pt idx="8430">
                  <c:v>42.562100000000001</c:v>
                </c:pt>
                <c:pt idx="8431">
                  <c:v>42.562100000000001</c:v>
                </c:pt>
                <c:pt idx="8432">
                  <c:v>42.562100000000001</c:v>
                </c:pt>
                <c:pt idx="8433">
                  <c:v>42.562100000000001</c:v>
                </c:pt>
                <c:pt idx="8434">
                  <c:v>42.562100000000001</c:v>
                </c:pt>
                <c:pt idx="8435">
                  <c:v>42.562100000000001</c:v>
                </c:pt>
                <c:pt idx="8436">
                  <c:v>42.562100000000001</c:v>
                </c:pt>
                <c:pt idx="8437">
                  <c:v>42.562100000000001</c:v>
                </c:pt>
                <c:pt idx="8438">
                  <c:v>42.562100000000001</c:v>
                </c:pt>
                <c:pt idx="8439">
                  <c:v>42.562100000000001</c:v>
                </c:pt>
                <c:pt idx="8440">
                  <c:v>42.562100000000001</c:v>
                </c:pt>
                <c:pt idx="8441">
                  <c:v>42.562100000000001</c:v>
                </c:pt>
                <c:pt idx="8442">
                  <c:v>42.562100000000001</c:v>
                </c:pt>
                <c:pt idx="8443">
                  <c:v>42.562100000000001</c:v>
                </c:pt>
                <c:pt idx="8444">
                  <c:v>42.562100000000001</c:v>
                </c:pt>
                <c:pt idx="8445">
                  <c:v>42.562100000000001</c:v>
                </c:pt>
                <c:pt idx="8446">
                  <c:v>42.562100000000001</c:v>
                </c:pt>
                <c:pt idx="8447">
                  <c:v>42.562100000000001</c:v>
                </c:pt>
                <c:pt idx="8448">
                  <c:v>42.562100000000001</c:v>
                </c:pt>
                <c:pt idx="8449">
                  <c:v>42.562100000000001</c:v>
                </c:pt>
                <c:pt idx="8450">
                  <c:v>42.562100000000001</c:v>
                </c:pt>
                <c:pt idx="8451">
                  <c:v>42.562100000000001</c:v>
                </c:pt>
                <c:pt idx="8452">
                  <c:v>42.562100000000001</c:v>
                </c:pt>
                <c:pt idx="8453">
                  <c:v>42.562100000000001</c:v>
                </c:pt>
                <c:pt idx="8454">
                  <c:v>42.562100000000001</c:v>
                </c:pt>
                <c:pt idx="8455">
                  <c:v>42.572299999999998</c:v>
                </c:pt>
                <c:pt idx="8456">
                  <c:v>42.572299999999998</c:v>
                </c:pt>
                <c:pt idx="8457">
                  <c:v>42.572299999999998</c:v>
                </c:pt>
                <c:pt idx="8458">
                  <c:v>42.572299999999998</c:v>
                </c:pt>
                <c:pt idx="8459">
                  <c:v>42.572299999999998</c:v>
                </c:pt>
                <c:pt idx="8460">
                  <c:v>42.572299999999998</c:v>
                </c:pt>
                <c:pt idx="8461">
                  <c:v>42.572299999999998</c:v>
                </c:pt>
                <c:pt idx="8462">
                  <c:v>42.572299999999998</c:v>
                </c:pt>
                <c:pt idx="8463">
                  <c:v>42.572299999999998</c:v>
                </c:pt>
                <c:pt idx="8464">
                  <c:v>42.572299999999998</c:v>
                </c:pt>
                <c:pt idx="8465">
                  <c:v>42.572299999999998</c:v>
                </c:pt>
                <c:pt idx="8466">
                  <c:v>42.572299999999998</c:v>
                </c:pt>
                <c:pt idx="8467">
                  <c:v>42.572299999999998</c:v>
                </c:pt>
                <c:pt idx="8468">
                  <c:v>42.572299999999998</c:v>
                </c:pt>
                <c:pt idx="8469">
                  <c:v>42.572299999999998</c:v>
                </c:pt>
                <c:pt idx="8470">
                  <c:v>42.572299999999998</c:v>
                </c:pt>
                <c:pt idx="8471">
                  <c:v>42.572299999999998</c:v>
                </c:pt>
                <c:pt idx="8472">
                  <c:v>42.572299999999998</c:v>
                </c:pt>
                <c:pt idx="8473">
                  <c:v>42.572299999999998</c:v>
                </c:pt>
                <c:pt idx="8474">
                  <c:v>42.572299999999998</c:v>
                </c:pt>
                <c:pt idx="8475">
                  <c:v>42.572299999999998</c:v>
                </c:pt>
                <c:pt idx="8476">
                  <c:v>42.572299999999998</c:v>
                </c:pt>
                <c:pt idx="8477">
                  <c:v>42.572299999999998</c:v>
                </c:pt>
                <c:pt idx="8478">
                  <c:v>42.572299999999998</c:v>
                </c:pt>
                <c:pt idx="8479">
                  <c:v>42.572299999999998</c:v>
                </c:pt>
                <c:pt idx="8480">
                  <c:v>42.572299999999998</c:v>
                </c:pt>
                <c:pt idx="8481">
                  <c:v>42.572299999999998</c:v>
                </c:pt>
                <c:pt idx="8482">
                  <c:v>42.572299999999998</c:v>
                </c:pt>
                <c:pt idx="8483">
                  <c:v>42.572299999999998</c:v>
                </c:pt>
                <c:pt idx="8484">
                  <c:v>42.572299999999998</c:v>
                </c:pt>
                <c:pt idx="8485">
                  <c:v>42.572299999999998</c:v>
                </c:pt>
                <c:pt idx="8486">
                  <c:v>42.572299999999998</c:v>
                </c:pt>
                <c:pt idx="8487">
                  <c:v>42.572299999999998</c:v>
                </c:pt>
                <c:pt idx="8488">
                  <c:v>42.572299999999998</c:v>
                </c:pt>
                <c:pt idx="8489">
                  <c:v>42.572299999999998</c:v>
                </c:pt>
                <c:pt idx="8490">
                  <c:v>42.572299999999998</c:v>
                </c:pt>
                <c:pt idx="8491">
                  <c:v>42.572299999999998</c:v>
                </c:pt>
                <c:pt idx="8492">
                  <c:v>42.572299999999998</c:v>
                </c:pt>
                <c:pt idx="8493">
                  <c:v>42.572299999999998</c:v>
                </c:pt>
                <c:pt idx="8494">
                  <c:v>42.572299999999998</c:v>
                </c:pt>
                <c:pt idx="8495">
                  <c:v>42.572299999999998</c:v>
                </c:pt>
                <c:pt idx="8496">
                  <c:v>42.572299999999998</c:v>
                </c:pt>
                <c:pt idx="8497">
                  <c:v>42.572299999999998</c:v>
                </c:pt>
                <c:pt idx="8498">
                  <c:v>42.572299999999998</c:v>
                </c:pt>
                <c:pt idx="8499">
                  <c:v>42.572299999999998</c:v>
                </c:pt>
                <c:pt idx="8500">
                  <c:v>42.572299999999998</c:v>
                </c:pt>
                <c:pt idx="8501">
                  <c:v>42.572299999999998</c:v>
                </c:pt>
                <c:pt idx="8502">
                  <c:v>42.572299999999998</c:v>
                </c:pt>
                <c:pt idx="8503">
                  <c:v>42.572299999999998</c:v>
                </c:pt>
                <c:pt idx="8504">
                  <c:v>42.572299999999998</c:v>
                </c:pt>
                <c:pt idx="8505">
                  <c:v>42.572299999999998</c:v>
                </c:pt>
                <c:pt idx="8506">
                  <c:v>42.572299999999998</c:v>
                </c:pt>
                <c:pt idx="8507">
                  <c:v>42.572299999999998</c:v>
                </c:pt>
                <c:pt idx="8508">
                  <c:v>42.572299999999998</c:v>
                </c:pt>
                <c:pt idx="8509">
                  <c:v>42.572299999999998</c:v>
                </c:pt>
                <c:pt idx="8510">
                  <c:v>42.572299999999998</c:v>
                </c:pt>
                <c:pt idx="8511">
                  <c:v>42.572299999999998</c:v>
                </c:pt>
                <c:pt idx="8512">
                  <c:v>42.572299999999998</c:v>
                </c:pt>
                <c:pt idx="8513">
                  <c:v>42.572299999999998</c:v>
                </c:pt>
                <c:pt idx="8514">
                  <c:v>42.572299999999998</c:v>
                </c:pt>
                <c:pt idx="8515">
                  <c:v>42.572299999999998</c:v>
                </c:pt>
                <c:pt idx="8516">
                  <c:v>42.572299999999998</c:v>
                </c:pt>
                <c:pt idx="8517">
                  <c:v>42.572299999999998</c:v>
                </c:pt>
                <c:pt idx="8518">
                  <c:v>42.572299999999998</c:v>
                </c:pt>
                <c:pt idx="8519">
                  <c:v>42.572299999999998</c:v>
                </c:pt>
                <c:pt idx="8520">
                  <c:v>42.572299999999998</c:v>
                </c:pt>
                <c:pt idx="8521">
                  <c:v>42.572299999999998</c:v>
                </c:pt>
                <c:pt idx="8522">
                  <c:v>42.572299999999998</c:v>
                </c:pt>
                <c:pt idx="8523">
                  <c:v>42.572299999999998</c:v>
                </c:pt>
                <c:pt idx="8524">
                  <c:v>42.572299999999998</c:v>
                </c:pt>
                <c:pt idx="8525">
                  <c:v>42.572299999999998</c:v>
                </c:pt>
                <c:pt idx="8526">
                  <c:v>42.572299999999998</c:v>
                </c:pt>
                <c:pt idx="8527">
                  <c:v>42.572299999999998</c:v>
                </c:pt>
                <c:pt idx="8528">
                  <c:v>42.572299999999998</c:v>
                </c:pt>
                <c:pt idx="8529">
                  <c:v>42.572299999999998</c:v>
                </c:pt>
                <c:pt idx="8530">
                  <c:v>42.572299999999998</c:v>
                </c:pt>
                <c:pt idx="8531">
                  <c:v>42.572299999999998</c:v>
                </c:pt>
                <c:pt idx="8532">
                  <c:v>42.572299999999998</c:v>
                </c:pt>
                <c:pt idx="8533">
                  <c:v>42.572299999999998</c:v>
                </c:pt>
                <c:pt idx="8534">
                  <c:v>42.572299999999998</c:v>
                </c:pt>
                <c:pt idx="8535">
                  <c:v>42.572299999999998</c:v>
                </c:pt>
                <c:pt idx="8536">
                  <c:v>42.572299999999998</c:v>
                </c:pt>
                <c:pt idx="8537">
                  <c:v>42.572299999999998</c:v>
                </c:pt>
                <c:pt idx="8538">
                  <c:v>42.572299999999998</c:v>
                </c:pt>
                <c:pt idx="8539">
                  <c:v>42.572299999999998</c:v>
                </c:pt>
                <c:pt idx="8540">
                  <c:v>42.572299999999998</c:v>
                </c:pt>
                <c:pt idx="8541">
                  <c:v>42.572299999999998</c:v>
                </c:pt>
                <c:pt idx="8542">
                  <c:v>42.572299999999998</c:v>
                </c:pt>
                <c:pt idx="8543">
                  <c:v>42.572299999999998</c:v>
                </c:pt>
                <c:pt idx="8544">
                  <c:v>42.572299999999998</c:v>
                </c:pt>
                <c:pt idx="8545">
                  <c:v>42.572299999999998</c:v>
                </c:pt>
                <c:pt idx="8546">
                  <c:v>42.572299999999998</c:v>
                </c:pt>
                <c:pt idx="8547">
                  <c:v>42.572299999999998</c:v>
                </c:pt>
                <c:pt idx="8548">
                  <c:v>42.572299999999998</c:v>
                </c:pt>
                <c:pt idx="8549">
                  <c:v>42.572299999999998</c:v>
                </c:pt>
                <c:pt idx="8550">
                  <c:v>42.572299999999998</c:v>
                </c:pt>
                <c:pt idx="8551">
                  <c:v>42.572299999999998</c:v>
                </c:pt>
                <c:pt idx="8552">
                  <c:v>42.572299999999998</c:v>
                </c:pt>
                <c:pt idx="8553">
                  <c:v>42.572299999999998</c:v>
                </c:pt>
                <c:pt idx="8554">
                  <c:v>42.572299999999998</c:v>
                </c:pt>
                <c:pt idx="8555">
                  <c:v>42.572299999999998</c:v>
                </c:pt>
                <c:pt idx="8556">
                  <c:v>42.572299999999998</c:v>
                </c:pt>
                <c:pt idx="8557">
                  <c:v>42.572299999999998</c:v>
                </c:pt>
                <c:pt idx="8558">
                  <c:v>42.572299999999998</c:v>
                </c:pt>
                <c:pt idx="8559">
                  <c:v>42.572299999999998</c:v>
                </c:pt>
                <c:pt idx="8560">
                  <c:v>42.572299999999998</c:v>
                </c:pt>
                <c:pt idx="8561">
                  <c:v>42.572299999999998</c:v>
                </c:pt>
                <c:pt idx="8562">
                  <c:v>42.572299999999998</c:v>
                </c:pt>
                <c:pt idx="8563">
                  <c:v>42.572299999999998</c:v>
                </c:pt>
                <c:pt idx="8564">
                  <c:v>42.572299999999998</c:v>
                </c:pt>
                <c:pt idx="8565">
                  <c:v>42.572299999999998</c:v>
                </c:pt>
                <c:pt idx="8566">
                  <c:v>42.572299999999998</c:v>
                </c:pt>
                <c:pt idx="8567">
                  <c:v>42.572299999999998</c:v>
                </c:pt>
                <c:pt idx="8568">
                  <c:v>42.572299999999998</c:v>
                </c:pt>
                <c:pt idx="8569">
                  <c:v>42.572299999999998</c:v>
                </c:pt>
                <c:pt idx="8570">
                  <c:v>42.572299999999998</c:v>
                </c:pt>
                <c:pt idx="8571">
                  <c:v>42.572299999999998</c:v>
                </c:pt>
                <c:pt idx="8572">
                  <c:v>42.572299999999998</c:v>
                </c:pt>
                <c:pt idx="8573">
                  <c:v>42.572299999999998</c:v>
                </c:pt>
                <c:pt idx="8574">
                  <c:v>42.572299999999998</c:v>
                </c:pt>
                <c:pt idx="8575">
                  <c:v>42.572299999999998</c:v>
                </c:pt>
                <c:pt idx="8576">
                  <c:v>42.572299999999998</c:v>
                </c:pt>
                <c:pt idx="8577">
                  <c:v>42.572299999999998</c:v>
                </c:pt>
                <c:pt idx="8578">
                  <c:v>42.572299999999998</c:v>
                </c:pt>
                <c:pt idx="8579">
                  <c:v>42.572299999999998</c:v>
                </c:pt>
                <c:pt idx="8580">
                  <c:v>42.572299999999998</c:v>
                </c:pt>
                <c:pt idx="8581">
                  <c:v>42.572299999999998</c:v>
                </c:pt>
                <c:pt idx="8582">
                  <c:v>42.572299999999998</c:v>
                </c:pt>
                <c:pt idx="8583">
                  <c:v>42.572299999999998</c:v>
                </c:pt>
                <c:pt idx="8584">
                  <c:v>42.572299999999998</c:v>
                </c:pt>
                <c:pt idx="8585">
                  <c:v>42.572299999999998</c:v>
                </c:pt>
                <c:pt idx="8586">
                  <c:v>42.572299999999998</c:v>
                </c:pt>
                <c:pt idx="8587">
                  <c:v>42.572299999999998</c:v>
                </c:pt>
                <c:pt idx="8588">
                  <c:v>42.572299999999998</c:v>
                </c:pt>
                <c:pt idx="8589">
                  <c:v>42.572299999999998</c:v>
                </c:pt>
                <c:pt idx="8590">
                  <c:v>42.572299999999998</c:v>
                </c:pt>
                <c:pt idx="8591">
                  <c:v>42.572299999999998</c:v>
                </c:pt>
                <c:pt idx="8592">
                  <c:v>42.572299999999998</c:v>
                </c:pt>
                <c:pt idx="8593">
                  <c:v>42.572299999999998</c:v>
                </c:pt>
                <c:pt idx="8594">
                  <c:v>42.572299999999998</c:v>
                </c:pt>
                <c:pt idx="8595">
                  <c:v>42.572299999999998</c:v>
                </c:pt>
                <c:pt idx="8596">
                  <c:v>42.572299999999998</c:v>
                </c:pt>
                <c:pt idx="8597">
                  <c:v>42.572299999999998</c:v>
                </c:pt>
                <c:pt idx="8598">
                  <c:v>42.572299999999998</c:v>
                </c:pt>
                <c:pt idx="8599">
                  <c:v>42.572299999999998</c:v>
                </c:pt>
                <c:pt idx="8600">
                  <c:v>42.572299999999998</c:v>
                </c:pt>
                <c:pt idx="8601">
                  <c:v>42.572299999999998</c:v>
                </c:pt>
                <c:pt idx="8602">
                  <c:v>42.572299999999998</c:v>
                </c:pt>
                <c:pt idx="8603">
                  <c:v>42.572299999999998</c:v>
                </c:pt>
                <c:pt idx="8604">
                  <c:v>42.572299999999998</c:v>
                </c:pt>
                <c:pt idx="8605">
                  <c:v>42.572299999999998</c:v>
                </c:pt>
                <c:pt idx="8606">
                  <c:v>42.572299999999998</c:v>
                </c:pt>
                <c:pt idx="8607">
                  <c:v>42.572299999999998</c:v>
                </c:pt>
                <c:pt idx="8608">
                  <c:v>42.572299999999998</c:v>
                </c:pt>
                <c:pt idx="8609">
                  <c:v>42.572299999999998</c:v>
                </c:pt>
                <c:pt idx="8610">
                  <c:v>42.572299999999998</c:v>
                </c:pt>
                <c:pt idx="8611">
                  <c:v>42.572299999999998</c:v>
                </c:pt>
                <c:pt idx="8612">
                  <c:v>42.572299999999998</c:v>
                </c:pt>
                <c:pt idx="8613">
                  <c:v>42.572299999999998</c:v>
                </c:pt>
                <c:pt idx="8614">
                  <c:v>42.572299999999998</c:v>
                </c:pt>
                <c:pt idx="8615">
                  <c:v>42.572299999999998</c:v>
                </c:pt>
                <c:pt idx="8616">
                  <c:v>42.572299999999998</c:v>
                </c:pt>
                <c:pt idx="8617">
                  <c:v>42.572299999999998</c:v>
                </c:pt>
                <c:pt idx="8618">
                  <c:v>42.572299999999998</c:v>
                </c:pt>
                <c:pt idx="8619">
                  <c:v>42.572299999999998</c:v>
                </c:pt>
                <c:pt idx="8620">
                  <c:v>42.572299999999998</c:v>
                </c:pt>
                <c:pt idx="8621">
                  <c:v>42.572299999999998</c:v>
                </c:pt>
                <c:pt idx="8622">
                  <c:v>42.572299999999998</c:v>
                </c:pt>
                <c:pt idx="8623">
                  <c:v>42.572299999999998</c:v>
                </c:pt>
                <c:pt idx="8624">
                  <c:v>42.572299999999998</c:v>
                </c:pt>
                <c:pt idx="8625">
                  <c:v>42.572299999999998</c:v>
                </c:pt>
                <c:pt idx="8626">
                  <c:v>42.572299999999998</c:v>
                </c:pt>
                <c:pt idx="8627">
                  <c:v>42.572299999999998</c:v>
                </c:pt>
                <c:pt idx="8628">
                  <c:v>42.572299999999998</c:v>
                </c:pt>
                <c:pt idx="8629">
                  <c:v>42.572299999999998</c:v>
                </c:pt>
                <c:pt idx="8630">
                  <c:v>42.572299999999998</c:v>
                </c:pt>
                <c:pt idx="8631">
                  <c:v>42.572299999999998</c:v>
                </c:pt>
                <c:pt idx="8632">
                  <c:v>42.572299999999998</c:v>
                </c:pt>
                <c:pt idx="8633">
                  <c:v>42.561800000000012</c:v>
                </c:pt>
                <c:pt idx="8634">
                  <c:v>42.561800000000012</c:v>
                </c:pt>
                <c:pt idx="8635">
                  <c:v>42.561800000000012</c:v>
                </c:pt>
                <c:pt idx="8636">
                  <c:v>42.561800000000012</c:v>
                </c:pt>
                <c:pt idx="8637">
                  <c:v>42.561800000000012</c:v>
                </c:pt>
                <c:pt idx="8638">
                  <c:v>42.561800000000012</c:v>
                </c:pt>
                <c:pt idx="8639">
                  <c:v>42.561800000000012</c:v>
                </c:pt>
                <c:pt idx="8640">
                  <c:v>42.561800000000012</c:v>
                </c:pt>
                <c:pt idx="8641">
                  <c:v>42.561800000000012</c:v>
                </c:pt>
                <c:pt idx="8642">
                  <c:v>42.561800000000012</c:v>
                </c:pt>
                <c:pt idx="8643">
                  <c:v>42.561800000000012</c:v>
                </c:pt>
                <c:pt idx="8644">
                  <c:v>42.561800000000012</c:v>
                </c:pt>
                <c:pt idx="8645">
                  <c:v>42.561800000000012</c:v>
                </c:pt>
                <c:pt idx="8646">
                  <c:v>42.561800000000012</c:v>
                </c:pt>
                <c:pt idx="8647">
                  <c:v>42.561800000000012</c:v>
                </c:pt>
                <c:pt idx="8648">
                  <c:v>42.561800000000012</c:v>
                </c:pt>
                <c:pt idx="8649">
                  <c:v>42.561800000000012</c:v>
                </c:pt>
                <c:pt idx="8650">
                  <c:v>42.561800000000012</c:v>
                </c:pt>
                <c:pt idx="8651">
                  <c:v>42.561800000000012</c:v>
                </c:pt>
                <c:pt idx="8652">
                  <c:v>42.561800000000012</c:v>
                </c:pt>
                <c:pt idx="8653">
                  <c:v>42.561800000000012</c:v>
                </c:pt>
                <c:pt idx="8654">
                  <c:v>42.561800000000012</c:v>
                </c:pt>
                <c:pt idx="8655">
                  <c:v>42.561800000000012</c:v>
                </c:pt>
                <c:pt idx="8656">
                  <c:v>42.561800000000012</c:v>
                </c:pt>
                <c:pt idx="8657">
                  <c:v>42.561800000000012</c:v>
                </c:pt>
                <c:pt idx="8658">
                  <c:v>42.561800000000012</c:v>
                </c:pt>
                <c:pt idx="8659">
                  <c:v>42.561800000000012</c:v>
                </c:pt>
                <c:pt idx="8660">
                  <c:v>42.561800000000012</c:v>
                </c:pt>
                <c:pt idx="8661">
                  <c:v>42.561800000000012</c:v>
                </c:pt>
                <c:pt idx="8662">
                  <c:v>42.561800000000012</c:v>
                </c:pt>
                <c:pt idx="8663">
                  <c:v>42.561800000000012</c:v>
                </c:pt>
                <c:pt idx="8664">
                  <c:v>42.561800000000012</c:v>
                </c:pt>
                <c:pt idx="8665">
                  <c:v>42.561800000000012</c:v>
                </c:pt>
                <c:pt idx="8666">
                  <c:v>42.561800000000012</c:v>
                </c:pt>
                <c:pt idx="8667">
                  <c:v>42.561800000000012</c:v>
                </c:pt>
                <c:pt idx="8668">
                  <c:v>42.561800000000012</c:v>
                </c:pt>
                <c:pt idx="8669">
                  <c:v>42.561800000000012</c:v>
                </c:pt>
                <c:pt idx="8670">
                  <c:v>42.561800000000012</c:v>
                </c:pt>
                <c:pt idx="8671">
                  <c:v>42.561800000000012</c:v>
                </c:pt>
                <c:pt idx="8672">
                  <c:v>42.561800000000012</c:v>
                </c:pt>
                <c:pt idx="8673">
                  <c:v>42.561800000000012</c:v>
                </c:pt>
                <c:pt idx="8674">
                  <c:v>42.561800000000012</c:v>
                </c:pt>
                <c:pt idx="8675">
                  <c:v>42.561800000000012</c:v>
                </c:pt>
                <c:pt idx="8676">
                  <c:v>42.561800000000012</c:v>
                </c:pt>
                <c:pt idx="8677">
                  <c:v>42.561800000000012</c:v>
                </c:pt>
                <c:pt idx="8678">
                  <c:v>42.561800000000012</c:v>
                </c:pt>
                <c:pt idx="8679">
                  <c:v>42.561800000000012</c:v>
                </c:pt>
                <c:pt idx="8680">
                  <c:v>42.561800000000012</c:v>
                </c:pt>
                <c:pt idx="8681">
                  <c:v>42.561800000000012</c:v>
                </c:pt>
                <c:pt idx="8682">
                  <c:v>42.561800000000012</c:v>
                </c:pt>
                <c:pt idx="8683">
                  <c:v>42.561800000000012</c:v>
                </c:pt>
                <c:pt idx="8684">
                  <c:v>42.561800000000012</c:v>
                </c:pt>
                <c:pt idx="8685">
                  <c:v>42.561800000000012</c:v>
                </c:pt>
                <c:pt idx="8686">
                  <c:v>42.561800000000012</c:v>
                </c:pt>
                <c:pt idx="8687">
                  <c:v>42.561800000000012</c:v>
                </c:pt>
                <c:pt idx="8688">
                  <c:v>42.561800000000012</c:v>
                </c:pt>
                <c:pt idx="8689">
                  <c:v>42.561800000000012</c:v>
                </c:pt>
                <c:pt idx="8690">
                  <c:v>42.561800000000012</c:v>
                </c:pt>
                <c:pt idx="8691">
                  <c:v>42.561800000000012</c:v>
                </c:pt>
                <c:pt idx="8692">
                  <c:v>42.561800000000012</c:v>
                </c:pt>
                <c:pt idx="8693">
                  <c:v>42.561800000000012</c:v>
                </c:pt>
                <c:pt idx="8694">
                  <c:v>42.561800000000012</c:v>
                </c:pt>
                <c:pt idx="8695">
                  <c:v>42.561800000000012</c:v>
                </c:pt>
                <c:pt idx="8696">
                  <c:v>42.561800000000012</c:v>
                </c:pt>
                <c:pt idx="8697">
                  <c:v>42.561800000000012</c:v>
                </c:pt>
                <c:pt idx="8698">
                  <c:v>42.561800000000012</c:v>
                </c:pt>
                <c:pt idx="8699">
                  <c:v>42.561800000000012</c:v>
                </c:pt>
                <c:pt idx="8700">
                  <c:v>42.561800000000012</c:v>
                </c:pt>
                <c:pt idx="8701">
                  <c:v>42.561800000000012</c:v>
                </c:pt>
                <c:pt idx="8702">
                  <c:v>42.561800000000012</c:v>
                </c:pt>
                <c:pt idx="8703">
                  <c:v>42.561800000000012</c:v>
                </c:pt>
                <c:pt idx="8704">
                  <c:v>42.561800000000012</c:v>
                </c:pt>
                <c:pt idx="8705">
                  <c:v>42.561800000000012</c:v>
                </c:pt>
                <c:pt idx="8706">
                  <c:v>42.561800000000012</c:v>
                </c:pt>
                <c:pt idx="8707">
                  <c:v>42.561800000000012</c:v>
                </c:pt>
                <c:pt idx="8708">
                  <c:v>42.561800000000012</c:v>
                </c:pt>
                <c:pt idx="8709">
                  <c:v>42.561800000000012</c:v>
                </c:pt>
                <c:pt idx="8710">
                  <c:v>42.561800000000012</c:v>
                </c:pt>
                <c:pt idx="8711">
                  <c:v>42.551699999999997</c:v>
                </c:pt>
                <c:pt idx="8712">
                  <c:v>42.551699999999997</c:v>
                </c:pt>
                <c:pt idx="8713">
                  <c:v>42.551699999999997</c:v>
                </c:pt>
                <c:pt idx="8714">
                  <c:v>42.551699999999997</c:v>
                </c:pt>
                <c:pt idx="8715">
                  <c:v>42.551699999999997</c:v>
                </c:pt>
                <c:pt idx="8716">
                  <c:v>42.551699999999997</c:v>
                </c:pt>
                <c:pt idx="8717">
                  <c:v>42.551699999999997</c:v>
                </c:pt>
                <c:pt idx="8718">
                  <c:v>42.551699999999997</c:v>
                </c:pt>
                <c:pt idx="8719">
                  <c:v>42.551699999999997</c:v>
                </c:pt>
                <c:pt idx="8720">
                  <c:v>42.551699999999997</c:v>
                </c:pt>
                <c:pt idx="8721">
                  <c:v>42.551699999999997</c:v>
                </c:pt>
                <c:pt idx="8722">
                  <c:v>42.551699999999997</c:v>
                </c:pt>
                <c:pt idx="8723">
                  <c:v>42.551699999999997</c:v>
                </c:pt>
                <c:pt idx="8724">
                  <c:v>42.551699999999997</c:v>
                </c:pt>
                <c:pt idx="8725">
                  <c:v>42.551699999999997</c:v>
                </c:pt>
                <c:pt idx="8726">
                  <c:v>42.551699999999997</c:v>
                </c:pt>
                <c:pt idx="8727">
                  <c:v>42.551699999999997</c:v>
                </c:pt>
                <c:pt idx="8728">
                  <c:v>42.551699999999997</c:v>
                </c:pt>
                <c:pt idx="8729">
                  <c:v>42.551699999999997</c:v>
                </c:pt>
                <c:pt idx="8730">
                  <c:v>42.551699999999997</c:v>
                </c:pt>
                <c:pt idx="8731">
                  <c:v>42.551699999999997</c:v>
                </c:pt>
                <c:pt idx="8732">
                  <c:v>42.551699999999997</c:v>
                </c:pt>
                <c:pt idx="8733">
                  <c:v>42.551699999999997</c:v>
                </c:pt>
                <c:pt idx="8734">
                  <c:v>42.551699999999997</c:v>
                </c:pt>
                <c:pt idx="8735">
                  <c:v>42.551699999999997</c:v>
                </c:pt>
                <c:pt idx="8736">
                  <c:v>42.551699999999997</c:v>
                </c:pt>
                <c:pt idx="8737">
                  <c:v>42.551699999999997</c:v>
                </c:pt>
                <c:pt idx="8738">
                  <c:v>42.551699999999997</c:v>
                </c:pt>
                <c:pt idx="8739">
                  <c:v>42.551699999999997</c:v>
                </c:pt>
                <c:pt idx="8740">
                  <c:v>42.551699999999997</c:v>
                </c:pt>
                <c:pt idx="8741">
                  <c:v>42.551699999999997</c:v>
                </c:pt>
                <c:pt idx="8742">
                  <c:v>42.551699999999997</c:v>
                </c:pt>
                <c:pt idx="8743">
                  <c:v>42.551699999999997</c:v>
                </c:pt>
                <c:pt idx="8744">
                  <c:v>42.551699999999997</c:v>
                </c:pt>
                <c:pt idx="8745">
                  <c:v>42.551699999999997</c:v>
                </c:pt>
                <c:pt idx="8746">
                  <c:v>42.551699999999997</c:v>
                </c:pt>
                <c:pt idx="8747">
                  <c:v>42.551699999999997</c:v>
                </c:pt>
                <c:pt idx="8748">
                  <c:v>42.551699999999997</c:v>
                </c:pt>
                <c:pt idx="8749">
                  <c:v>42.551699999999997</c:v>
                </c:pt>
                <c:pt idx="8750">
                  <c:v>42.551699999999997</c:v>
                </c:pt>
                <c:pt idx="8751">
                  <c:v>42.551699999999997</c:v>
                </c:pt>
                <c:pt idx="8752">
                  <c:v>42.551699999999997</c:v>
                </c:pt>
                <c:pt idx="8753">
                  <c:v>42.551699999999997</c:v>
                </c:pt>
                <c:pt idx="8754">
                  <c:v>42.551699999999997</c:v>
                </c:pt>
                <c:pt idx="8755">
                  <c:v>42.551699999999997</c:v>
                </c:pt>
                <c:pt idx="8756">
                  <c:v>42.551699999999997</c:v>
                </c:pt>
                <c:pt idx="8757">
                  <c:v>42.551699999999997</c:v>
                </c:pt>
                <c:pt idx="8758">
                  <c:v>42.551699999999997</c:v>
                </c:pt>
                <c:pt idx="8759">
                  <c:v>42.551699999999997</c:v>
                </c:pt>
                <c:pt idx="8760">
                  <c:v>42.551699999999997</c:v>
                </c:pt>
                <c:pt idx="8761">
                  <c:v>42.551699999999997</c:v>
                </c:pt>
                <c:pt idx="8762">
                  <c:v>42.551699999999997</c:v>
                </c:pt>
                <c:pt idx="8763">
                  <c:v>42.551699999999997</c:v>
                </c:pt>
                <c:pt idx="8764">
                  <c:v>42.551699999999997</c:v>
                </c:pt>
                <c:pt idx="8765">
                  <c:v>42.551699999999997</c:v>
                </c:pt>
                <c:pt idx="8766">
                  <c:v>42.551699999999997</c:v>
                </c:pt>
                <c:pt idx="8767">
                  <c:v>42.551699999999997</c:v>
                </c:pt>
                <c:pt idx="8768">
                  <c:v>42.551699999999997</c:v>
                </c:pt>
                <c:pt idx="8769">
                  <c:v>42.551699999999997</c:v>
                </c:pt>
                <c:pt idx="8770">
                  <c:v>42.551699999999997</c:v>
                </c:pt>
                <c:pt idx="8771">
                  <c:v>42.551699999999997</c:v>
                </c:pt>
                <c:pt idx="8772">
                  <c:v>42.551699999999997</c:v>
                </c:pt>
                <c:pt idx="8773">
                  <c:v>42.551699999999997</c:v>
                </c:pt>
                <c:pt idx="8774">
                  <c:v>42.551699999999997</c:v>
                </c:pt>
                <c:pt idx="8775">
                  <c:v>42.551699999999997</c:v>
                </c:pt>
                <c:pt idx="8776">
                  <c:v>42.551699999999997</c:v>
                </c:pt>
                <c:pt idx="8777">
                  <c:v>42.551699999999997</c:v>
                </c:pt>
                <c:pt idx="8778">
                  <c:v>42.551699999999997</c:v>
                </c:pt>
                <c:pt idx="8779">
                  <c:v>42.551699999999997</c:v>
                </c:pt>
                <c:pt idx="8780">
                  <c:v>42.551699999999997</c:v>
                </c:pt>
                <c:pt idx="8781">
                  <c:v>42.551699999999997</c:v>
                </c:pt>
                <c:pt idx="8782">
                  <c:v>42.551699999999997</c:v>
                </c:pt>
                <c:pt idx="8783">
                  <c:v>42.551699999999997</c:v>
                </c:pt>
                <c:pt idx="8784">
                  <c:v>42.551699999999997</c:v>
                </c:pt>
                <c:pt idx="8785">
                  <c:v>42.551699999999997</c:v>
                </c:pt>
                <c:pt idx="8786">
                  <c:v>42.551699999999997</c:v>
                </c:pt>
                <c:pt idx="8787">
                  <c:v>42.551699999999997</c:v>
                </c:pt>
                <c:pt idx="8788">
                  <c:v>42.551699999999997</c:v>
                </c:pt>
                <c:pt idx="8789">
                  <c:v>42.551699999999997</c:v>
                </c:pt>
                <c:pt idx="8790">
                  <c:v>42.551699999999997</c:v>
                </c:pt>
                <c:pt idx="8791">
                  <c:v>42.551699999999997</c:v>
                </c:pt>
                <c:pt idx="8792">
                  <c:v>42.551699999999997</c:v>
                </c:pt>
                <c:pt idx="8793">
                  <c:v>42.551699999999997</c:v>
                </c:pt>
                <c:pt idx="8794">
                  <c:v>42.551699999999997</c:v>
                </c:pt>
                <c:pt idx="8795">
                  <c:v>42.551699999999997</c:v>
                </c:pt>
                <c:pt idx="8796">
                  <c:v>42.551699999999997</c:v>
                </c:pt>
                <c:pt idx="8797">
                  <c:v>42.551699999999997</c:v>
                </c:pt>
                <c:pt idx="8798">
                  <c:v>42.551699999999997</c:v>
                </c:pt>
                <c:pt idx="8799">
                  <c:v>42.551699999999997</c:v>
                </c:pt>
                <c:pt idx="8800">
                  <c:v>42.551699999999997</c:v>
                </c:pt>
                <c:pt idx="8801">
                  <c:v>42.551699999999997</c:v>
                </c:pt>
                <c:pt idx="8802">
                  <c:v>42.551699999999997</c:v>
                </c:pt>
                <c:pt idx="8803">
                  <c:v>42.551699999999997</c:v>
                </c:pt>
                <c:pt idx="8804">
                  <c:v>42.551699999999997</c:v>
                </c:pt>
                <c:pt idx="8805">
                  <c:v>42.551699999999997</c:v>
                </c:pt>
                <c:pt idx="8806">
                  <c:v>42.551699999999997</c:v>
                </c:pt>
                <c:pt idx="8807">
                  <c:v>42.551699999999997</c:v>
                </c:pt>
                <c:pt idx="8808">
                  <c:v>42.551699999999997</c:v>
                </c:pt>
                <c:pt idx="8809">
                  <c:v>42.551699999999997</c:v>
                </c:pt>
                <c:pt idx="8810">
                  <c:v>42.551699999999997</c:v>
                </c:pt>
                <c:pt idx="8811">
                  <c:v>42.551699999999997</c:v>
                </c:pt>
                <c:pt idx="8812">
                  <c:v>42.551699999999997</c:v>
                </c:pt>
                <c:pt idx="8813">
                  <c:v>42.551699999999997</c:v>
                </c:pt>
                <c:pt idx="8814">
                  <c:v>42.551699999999997</c:v>
                </c:pt>
                <c:pt idx="8815">
                  <c:v>42.551699999999997</c:v>
                </c:pt>
                <c:pt idx="8816">
                  <c:v>42.551699999999997</c:v>
                </c:pt>
                <c:pt idx="8817">
                  <c:v>42.551699999999997</c:v>
                </c:pt>
                <c:pt idx="8818">
                  <c:v>42.551699999999997</c:v>
                </c:pt>
                <c:pt idx="8819">
                  <c:v>42.551699999999997</c:v>
                </c:pt>
                <c:pt idx="8820">
                  <c:v>42.551699999999997</c:v>
                </c:pt>
                <c:pt idx="8821">
                  <c:v>42.551699999999997</c:v>
                </c:pt>
                <c:pt idx="8822">
                  <c:v>42.551699999999997</c:v>
                </c:pt>
                <c:pt idx="8823">
                  <c:v>42.551699999999997</c:v>
                </c:pt>
                <c:pt idx="8824">
                  <c:v>42.551699999999997</c:v>
                </c:pt>
                <c:pt idx="8825">
                  <c:v>42.551699999999997</c:v>
                </c:pt>
                <c:pt idx="8826">
                  <c:v>42.551699999999997</c:v>
                </c:pt>
                <c:pt idx="8827">
                  <c:v>42.551699999999997</c:v>
                </c:pt>
                <c:pt idx="8828">
                  <c:v>42.551699999999997</c:v>
                </c:pt>
                <c:pt idx="8829">
                  <c:v>42.551699999999997</c:v>
                </c:pt>
                <c:pt idx="8830">
                  <c:v>42.551699999999997</c:v>
                </c:pt>
                <c:pt idx="8831">
                  <c:v>42.551699999999997</c:v>
                </c:pt>
                <c:pt idx="8832">
                  <c:v>42.551699999999997</c:v>
                </c:pt>
                <c:pt idx="8833">
                  <c:v>42.551699999999997</c:v>
                </c:pt>
                <c:pt idx="8834">
                  <c:v>42.551699999999997</c:v>
                </c:pt>
                <c:pt idx="8835">
                  <c:v>42.551699999999997</c:v>
                </c:pt>
                <c:pt idx="8836">
                  <c:v>42.551699999999997</c:v>
                </c:pt>
                <c:pt idx="8837">
                  <c:v>42.551699999999997</c:v>
                </c:pt>
                <c:pt idx="8838">
                  <c:v>42.551699999999997</c:v>
                </c:pt>
                <c:pt idx="8839">
                  <c:v>42.551699999999997</c:v>
                </c:pt>
                <c:pt idx="8840">
                  <c:v>42.551699999999997</c:v>
                </c:pt>
                <c:pt idx="8841">
                  <c:v>42.551699999999997</c:v>
                </c:pt>
                <c:pt idx="8842">
                  <c:v>42.551699999999997</c:v>
                </c:pt>
                <c:pt idx="8843">
                  <c:v>42.551699999999997</c:v>
                </c:pt>
                <c:pt idx="8844">
                  <c:v>42.551699999999997</c:v>
                </c:pt>
                <c:pt idx="8845">
                  <c:v>42.551699999999997</c:v>
                </c:pt>
                <c:pt idx="8846">
                  <c:v>42.551699999999997</c:v>
                </c:pt>
                <c:pt idx="8847">
                  <c:v>42.551699999999997</c:v>
                </c:pt>
                <c:pt idx="8848">
                  <c:v>42.551699999999997</c:v>
                </c:pt>
                <c:pt idx="8849">
                  <c:v>42.551699999999997</c:v>
                </c:pt>
                <c:pt idx="8850">
                  <c:v>42.551699999999997</c:v>
                </c:pt>
                <c:pt idx="8851">
                  <c:v>42.551699999999997</c:v>
                </c:pt>
                <c:pt idx="8852">
                  <c:v>42.551699999999997</c:v>
                </c:pt>
                <c:pt idx="8853">
                  <c:v>42.551699999999997</c:v>
                </c:pt>
                <c:pt idx="8854">
                  <c:v>42.551699999999997</c:v>
                </c:pt>
                <c:pt idx="8855">
                  <c:v>42.551699999999997</c:v>
                </c:pt>
                <c:pt idx="8856">
                  <c:v>42.551699999999997</c:v>
                </c:pt>
                <c:pt idx="8857">
                  <c:v>42.551699999999997</c:v>
                </c:pt>
                <c:pt idx="8858">
                  <c:v>42.551699999999997</c:v>
                </c:pt>
                <c:pt idx="8859">
                  <c:v>42.551699999999997</c:v>
                </c:pt>
                <c:pt idx="8860">
                  <c:v>42.551699999999997</c:v>
                </c:pt>
                <c:pt idx="8861">
                  <c:v>42.551699999999997</c:v>
                </c:pt>
                <c:pt idx="8862">
                  <c:v>42.551699999999997</c:v>
                </c:pt>
                <c:pt idx="8863">
                  <c:v>42.551699999999997</c:v>
                </c:pt>
                <c:pt idx="8864">
                  <c:v>42.551699999999997</c:v>
                </c:pt>
                <c:pt idx="8865">
                  <c:v>42.551699999999997</c:v>
                </c:pt>
                <c:pt idx="8866">
                  <c:v>42.551699999999997</c:v>
                </c:pt>
                <c:pt idx="8867">
                  <c:v>42.551699999999997</c:v>
                </c:pt>
                <c:pt idx="8868">
                  <c:v>42.551699999999997</c:v>
                </c:pt>
                <c:pt idx="8869">
                  <c:v>42.551699999999997</c:v>
                </c:pt>
                <c:pt idx="8870">
                  <c:v>42.551699999999997</c:v>
                </c:pt>
                <c:pt idx="8871">
                  <c:v>42.551699999999997</c:v>
                </c:pt>
                <c:pt idx="8872">
                  <c:v>42.551699999999997</c:v>
                </c:pt>
                <c:pt idx="8873">
                  <c:v>42.551699999999997</c:v>
                </c:pt>
                <c:pt idx="8874">
                  <c:v>42.551699999999997</c:v>
                </c:pt>
                <c:pt idx="8875">
                  <c:v>42.551699999999997</c:v>
                </c:pt>
                <c:pt idx="8876">
                  <c:v>42.551699999999997</c:v>
                </c:pt>
                <c:pt idx="8877">
                  <c:v>42.551699999999997</c:v>
                </c:pt>
                <c:pt idx="8878">
                  <c:v>42.551699999999997</c:v>
                </c:pt>
                <c:pt idx="8879">
                  <c:v>42.551699999999997</c:v>
                </c:pt>
                <c:pt idx="8880">
                  <c:v>42.551699999999997</c:v>
                </c:pt>
                <c:pt idx="8881">
                  <c:v>42.551699999999997</c:v>
                </c:pt>
                <c:pt idx="8882">
                  <c:v>42.551699999999997</c:v>
                </c:pt>
                <c:pt idx="8883">
                  <c:v>42.551699999999997</c:v>
                </c:pt>
                <c:pt idx="8884">
                  <c:v>42.551699999999997</c:v>
                </c:pt>
                <c:pt idx="8885">
                  <c:v>42.551699999999997</c:v>
                </c:pt>
                <c:pt idx="8886">
                  <c:v>42.551699999999997</c:v>
                </c:pt>
                <c:pt idx="8887">
                  <c:v>42.551699999999997</c:v>
                </c:pt>
                <c:pt idx="8888">
                  <c:v>42.551699999999997</c:v>
                </c:pt>
                <c:pt idx="8889">
                  <c:v>42.551699999999997</c:v>
                </c:pt>
                <c:pt idx="8890">
                  <c:v>42.551699999999997</c:v>
                </c:pt>
                <c:pt idx="8891">
                  <c:v>42.551699999999997</c:v>
                </c:pt>
                <c:pt idx="8892">
                  <c:v>42.551699999999997</c:v>
                </c:pt>
                <c:pt idx="8893">
                  <c:v>42.551699999999997</c:v>
                </c:pt>
                <c:pt idx="8894">
                  <c:v>42.551699999999997</c:v>
                </c:pt>
                <c:pt idx="8895">
                  <c:v>42.551699999999997</c:v>
                </c:pt>
                <c:pt idx="8896">
                  <c:v>42.551699999999997</c:v>
                </c:pt>
                <c:pt idx="8897">
                  <c:v>42.551699999999997</c:v>
                </c:pt>
                <c:pt idx="8898">
                  <c:v>42.551699999999997</c:v>
                </c:pt>
                <c:pt idx="8899">
                  <c:v>42.551699999999997</c:v>
                </c:pt>
                <c:pt idx="8900">
                  <c:v>42.551699999999997</c:v>
                </c:pt>
                <c:pt idx="8901">
                  <c:v>42.551699999999997</c:v>
                </c:pt>
                <c:pt idx="8902">
                  <c:v>42.551699999999997</c:v>
                </c:pt>
                <c:pt idx="8903">
                  <c:v>42.551699999999997</c:v>
                </c:pt>
                <c:pt idx="8904">
                  <c:v>42.551699999999997</c:v>
                </c:pt>
                <c:pt idx="8905">
                  <c:v>42.551699999999997</c:v>
                </c:pt>
                <c:pt idx="8906">
                  <c:v>42.551699999999997</c:v>
                </c:pt>
                <c:pt idx="8907">
                  <c:v>42.551699999999997</c:v>
                </c:pt>
                <c:pt idx="8908">
                  <c:v>42.551699999999997</c:v>
                </c:pt>
                <c:pt idx="8909">
                  <c:v>42.551699999999997</c:v>
                </c:pt>
                <c:pt idx="8910">
                  <c:v>42.551699999999997</c:v>
                </c:pt>
                <c:pt idx="8911">
                  <c:v>42.551699999999997</c:v>
                </c:pt>
                <c:pt idx="8912">
                  <c:v>42.551699999999997</c:v>
                </c:pt>
                <c:pt idx="8913">
                  <c:v>42.551699999999997</c:v>
                </c:pt>
                <c:pt idx="8914">
                  <c:v>42.551699999999997</c:v>
                </c:pt>
                <c:pt idx="8915">
                  <c:v>42.551699999999997</c:v>
                </c:pt>
                <c:pt idx="8916">
                  <c:v>42.551699999999997</c:v>
                </c:pt>
                <c:pt idx="8917">
                  <c:v>42.551699999999997</c:v>
                </c:pt>
                <c:pt idx="8918">
                  <c:v>42.551699999999997</c:v>
                </c:pt>
                <c:pt idx="8919">
                  <c:v>42.551699999999997</c:v>
                </c:pt>
                <c:pt idx="8920">
                  <c:v>42.551699999999997</c:v>
                </c:pt>
                <c:pt idx="8921">
                  <c:v>42.551699999999997</c:v>
                </c:pt>
                <c:pt idx="8922">
                  <c:v>42.551699999999997</c:v>
                </c:pt>
                <c:pt idx="8923">
                  <c:v>42.551699999999997</c:v>
                </c:pt>
                <c:pt idx="8924">
                  <c:v>42.551699999999997</c:v>
                </c:pt>
                <c:pt idx="8925">
                  <c:v>42.551699999999997</c:v>
                </c:pt>
                <c:pt idx="8926">
                  <c:v>42.551699999999997</c:v>
                </c:pt>
                <c:pt idx="8927">
                  <c:v>42.551699999999997</c:v>
                </c:pt>
                <c:pt idx="8928">
                  <c:v>42.551699999999997</c:v>
                </c:pt>
                <c:pt idx="8929">
                  <c:v>42.551699999999997</c:v>
                </c:pt>
                <c:pt idx="8930">
                  <c:v>42.551699999999997</c:v>
                </c:pt>
                <c:pt idx="8931">
                  <c:v>42.561700000000002</c:v>
                </c:pt>
                <c:pt idx="8932">
                  <c:v>42.561700000000002</c:v>
                </c:pt>
                <c:pt idx="8933">
                  <c:v>42.561700000000002</c:v>
                </c:pt>
                <c:pt idx="8934">
                  <c:v>42.561700000000002</c:v>
                </c:pt>
                <c:pt idx="8935">
                  <c:v>42.561700000000002</c:v>
                </c:pt>
                <c:pt idx="8936">
                  <c:v>42.561700000000002</c:v>
                </c:pt>
                <c:pt idx="8937">
                  <c:v>42.561700000000002</c:v>
                </c:pt>
                <c:pt idx="8938">
                  <c:v>42.561700000000002</c:v>
                </c:pt>
                <c:pt idx="8939">
                  <c:v>42.561700000000002</c:v>
                </c:pt>
                <c:pt idx="8940">
                  <c:v>42.561700000000002</c:v>
                </c:pt>
                <c:pt idx="8941">
                  <c:v>42.561700000000002</c:v>
                </c:pt>
                <c:pt idx="8942">
                  <c:v>42.561700000000002</c:v>
                </c:pt>
                <c:pt idx="8943">
                  <c:v>42.561700000000002</c:v>
                </c:pt>
                <c:pt idx="8944">
                  <c:v>42.561700000000002</c:v>
                </c:pt>
                <c:pt idx="8945">
                  <c:v>42.561700000000002</c:v>
                </c:pt>
                <c:pt idx="8946">
                  <c:v>42.561700000000002</c:v>
                </c:pt>
                <c:pt idx="8947">
                  <c:v>42.561700000000002</c:v>
                </c:pt>
                <c:pt idx="8948">
                  <c:v>42.561700000000002</c:v>
                </c:pt>
                <c:pt idx="8949">
                  <c:v>42.561700000000002</c:v>
                </c:pt>
                <c:pt idx="8950">
                  <c:v>42.561700000000002</c:v>
                </c:pt>
                <c:pt idx="8951">
                  <c:v>42.561700000000002</c:v>
                </c:pt>
                <c:pt idx="8952">
                  <c:v>42.561700000000002</c:v>
                </c:pt>
                <c:pt idx="8953">
                  <c:v>42.561700000000002</c:v>
                </c:pt>
                <c:pt idx="8954">
                  <c:v>42.561700000000002</c:v>
                </c:pt>
                <c:pt idx="8955">
                  <c:v>42.561700000000002</c:v>
                </c:pt>
                <c:pt idx="8956">
                  <c:v>42.561700000000002</c:v>
                </c:pt>
                <c:pt idx="8957">
                  <c:v>42.561700000000002</c:v>
                </c:pt>
                <c:pt idx="8958">
                  <c:v>42.561700000000002</c:v>
                </c:pt>
                <c:pt idx="8959">
                  <c:v>42.561700000000002</c:v>
                </c:pt>
                <c:pt idx="8960">
                  <c:v>42.561700000000002</c:v>
                </c:pt>
                <c:pt idx="8961">
                  <c:v>42.561700000000002</c:v>
                </c:pt>
                <c:pt idx="8962">
                  <c:v>42.561700000000002</c:v>
                </c:pt>
                <c:pt idx="8963">
                  <c:v>42.561700000000002</c:v>
                </c:pt>
                <c:pt idx="8964">
                  <c:v>42.561700000000002</c:v>
                </c:pt>
                <c:pt idx="8965">
                  <c:v>42.561700000000002</c:v>
                </c:pt>
                <c:pt idx="8966">
                  <c:v>42.561700000000002</c:v>
                </c:pt>
                <c:pt idx="8967">
                  <c:v>42.561700000000002</c:v>
                </c:pt>
                <c:pt idx="8968">
                  <c:v>42.561700000000002</c:v>
                </c:pt>
                <c:pt idx="8969">
                  <c:v>42.561700000000002</c:v>
                </c:pt>
                <c:pt idx="8970">
                  <c:v>42.561700000000002</c:v>
                </c:pt>
                <c:pt idx="8971">
                  <c:v>42.561700000000002</c:v>
                </c:pt>
                <c:pt idx="8972">
                  <c:v>42.561700000000002</c:v>
                </c:pt>
                <c:pt idx="8973">
                  <c:v>42.561700000000002</c:v>
                </c:pt>
                <c:pt idx="8974">
                  <c:v>42.561700000000002</c:v>
                </c:pt>
                <c:pt idx="8975">
                  <c:v>42.561700000000002</c:v>
                </c:pt>
                <c:pt idx="8976">
                  <c:v>42.561700000000002</c:v>
                </c:pt>
                <c:pt idx="8977">
                  <c:v>42.561700000000002</c:v>
                </c:pt>
                <c:pt idx="8978">
                  <c:v>42.561700000000002</c:v>
                </c:pt>
                <c:pt idx="8979">
                  <c:v>42.561700000000002</c:v>
                </c:pt>
                <c:pt idx="8980">
                  <c:v>42.561700000000002</c:v>
                </c:pt>
                <c:pt idx="8981">
                  <c:v>42.561700000000002</c:v>
                </c:pt>
                <c:pt idx="8982">
                  <c:v>42.561700000000002</c:v>
                </c:pt>
                <c:pt idx="8983">
                  <c:v>42.561700000000002</c:v>
                </c:pt>
                <c:pt idx="8984">
                  <c:v>42.561700000000002</c:v>
                </c:pt>
                <c:pt idx="8985">
                  <c:v>42.561700000000002</c:v>
                </c:pt>
                <c:pt idx="8986">
                  <c:v>42.561700000000002</c:v>
                </c:pt>
                <c:pt idx="8987">
                  <c:v>42.561700000000002</c:v>
                </c:pt>
                <c:pt idx="8988">
                  <c:v>42.561700000000002</c:v>
                </c:pt>
                <c:pt idx="8989">
                  <c:v>42.561700000000002</c:v>
                </c:pt>
                <c:pt idx="8990">
                  <c:v>42.561700000000002</c:v>
                </c:pt>
                <c:pt idx="8991">
                  <c:v>42.561700000000002</c:v>
                </c:pt>
                <c:pt idx="8992">
                  <c:v>42.561700000000002</c:v>
                </c:pt>
                <c:pt idx="8993">
                  <c:v>42.561700000000002</c:v>
                </c:pt>
                <c:pt idx="8994">
                  <c:v>42.561700000000002</c:v>
                </c:pt>
                <c:pt idx="8995">
                  <c:v>42.561700000000002</c:v>
                </c:pt>
                <c:pt idx="8996">
                  <c:v>42.561700000000002</c:v>
                </c:pt>
                <c:pt idx="8997">
                  <c:v>42.561700000000002</c:v>
                </c:pt>
                <c:pt idx="8998">
                  <c:v>42.561700000000002</c:v>
                </c:pt>
                <c:pt idx="8999">
                  <c:v>42.561700000000002</c:v>
                </c:pt>
                <c:pt idx="9000">
                  <c:v>42.561700000000002</c:v>
                </c:pt>
                <c:pt idx="9001">
                  <c:v>42.561700000000002</c:v>
                </c:pt>
                <c:pt idx="9002">
                  <c:v>42.561700000000002</c:v>
                </c:pt>
                <c:pt idx="9003">
                  <c:v>42.561700000000002</c:v>
                </c:pt>
                <c:pt idx="9004">
                  <c:v>42.561700000000002</c:v>
                </c:pt>
                <c:pt idx="9005">
                  <c:v>42.561700000000002</c:v>
                </c:pt>
                <c:pt idx="9006">
                  <c:v>42.561700000000002</c:v>
                </c:pt>
                <c:pt idx="9007">
                  <c:v>42.561700000000002</c:v>
                </c:pt>
                <c:pt idx="9008">
                  <c:v>42.561700000000002</c:v>
                </c:pt>
                <c:pt idx="9009">
                  <c:v>42.561700000000002</c:v>
                </c:pt>
                <c:pt idx="9010">
                  <c:v>42.561700000000002</c:v>
                </c:pt>
                <c:pt idx="9011">
                  <c:v>42.561700000000002</c:v>
                </c:pt>
                <c:pt idx="9012">
                  <c:v>42.561700000000002</c:v>
                </c:pt>
                <c:pt idx="9013">
                  <c:v>42.561700000000002</c:v>
                </c:pt>
                <c:pt idx="9014">
                  <c:v>42.561700000000002</c:v>
                </c:pt>
                <c:pt idx="9015">
                  <c:v>42.561700000000002</c:v>
                </c:pt>
                <c:pt idx="9016">
                  <c:v>42.561700000000002</c:v>
                </c:pt>
                <c:pt idx="9017">
                  <c:v>42.561700000000002</c:v>
                </c:pt>
                <c:pt idx="9018">
                  <c:v>42.561700000000002</c:v>
                </c:pt>
                <c:pt idx="9019">
                  <c:v>42.561700000000002</c:v>
                </c:pt>
                <c:pt idx="9020">
                  <c:v>42.561700000000002</c:v>
                </c:pt>
                <c:pt idx="9021">
                  <c:v>42.561700000000002</c:v>
                </c:pt>
                <c:pt idx="9022">
                  <c:v>42.561700000000002</c:v>
                </c:pt>
                <c:pt idx="9023">
                  <c:v>42.561700000000002</c:v>
                </c:pt>
                <c:pt idx="9024">
                  <c:v>42.561700000000002</c:v>
                </c:pt>
                <c:pt idx="9025">
                  <c:v>42.561700000000002</c:v>
                </c:pt>
                <c:pt idx="9026">
                  <c:v>42.561700000000002</c:v>
                </c:pt>
                <c:pt idx="9027">
                  <c:v>42.561700000000002</c:v>
                </c:pt>
                <c:pt idx="9028">
                  <c:v>42.561700000000002</c:v>
                </c:pt>
                <c:pt idx="9029">
                  <c:v>42.561700000000002</c:v>
                </c:pt>
                <c:pt idx="9030">
                  <c:v>42.561700000000002</c:v>
                </c:pt>
                <c:pt idx="9031">
                  <c:v>42.561700000000002</c:v>
                </c:pt>
                <c:pt idx="9032">
                  <c:v>42.561700000000002</c:v>
                </c:pt>
                <c:pt idx="9033">
                  <c:v>42.561700000000002</c:v>
                </c:pt>
                <c:pt idx="9034">
                  <c:v>42.561700000000002</c:v>
                </c:pt>
                <c:pt idx="9035">
                  <c:v>42.561700000000002</c:v>
                </c:pt>
                <c:pt idx="9036">
                  <c:v>42.571800000000003</c:v>
                </c:pt>
                <c:pt idx="9037">
                  <c:v>42.571800000000003</c:v>
                </c:pt>
                <c:pt idx="9038">
                  <c:v>42.571800000000003</c:v>
                </c:pt>
                <c:pt idx="9039">
                  <c:v>42.571800000000003</c:v>
                </c:pt>
                <c:pt idx="9040">
                  <c:v>42.571800000000003</c:v>
                </c:pt>
                <c:pt idx="9041">
                  <c:v>42.571800000000003</c:v>
                </c:pt>
                <c:pt idx="9042">
                  <c:v>42.571800000000003</c:v>
                </c:pt>
                <c:pt idx="9043">
                  <c:v>42.571800000000003</c:v>
                </c:pt>
                <c:pt idx="9044">
                  <c:v>42.571800000000003</c:v>
                </c:pt>
                <c:pt idx="9045">
                  <c:v>42.571800000000003</c:v>
                </c:pt>
                <c:pt idx="9046">
                  <c:v>42.571800000000003</c:v>
                </c:pt>
                <c:pt idx="9047">
                  <c:v>42.571800000000003</c:v>
                </c:pt>
                <c:pt idx="9048">
                  <c:v>42.571800000000003</c:v>
                </c:pt>
                <c:pt idx="9049">
                  <c:v>42.571800000000003</c:v>
                </c:pt>
                <c:pt idx="9050">
                  <c:v>42.571800000000003</c:v>
                </c:pt>
                <c:pt idx="9051">
                  <c:v>42.571800000000003</c:v>
                </c:pt>
                <c:pt idx="9052">
                  <c:v>42.571800000000003</c:v>
                </c:pt>
                <c:pt idx="9053">
                  <c:v>42.571800000000003</c:v>
                </c:pt>
                <c:pt idx="9054">
                  <c:v>42.571800000000003</c:v>
                </c:pt>
                <c:pt idx="9055">
                  <c:v>42.571800000000003</c:v>
                </c:pt>
                <c:pt idx="9056">
                  <c:v>42.571800000000003</c:v>
                </c:pt>
                <c:pt idx="9057">
                  <c:v>42.571800000000003</c:v>
                </c:pt>
                <c:pt idx="9058">
                  <c:v>42.571800000000003</c:v>
                </c:pt>
                <c:pt idx="9059">
                  <c:v>42.571800000000003</c:v>
                </c:pt>
                <c:pt idx="9060">
                  <c:v>42.571800000000003</c:v>
                </c:pt>
                <c:pt idx="9061">
                  <c:v>42.571800000000003</c:v>
                </c:pt>
                <c:pt idx="9062">
                  <c:v>42.571800000000003</c:v>
                </c:pt>
                <c:pt idx="9063">
                  <c:v>42.571800000000003</c:v>
                </c:pt>
                <c:pt idx="9064">
                  <c:v>42.571800000000003</c:v>
                </c:pt>
                <c:pt idx="9065">
                  <c:v>42.571800000000003</c:v>
                </c:pt>
                <c:pt idx="9066">
                  <c:v>42.571800000000003</c:v>
                </c:pt>
                <c:pt idx="9067">
                  <c:v>42.571800000000003</c:v>
                </c:pt>
                <c:pt idx="9068">
                  <c:v>42.571800000000003</c:v>
                </c:pt>
                <c:pt idx="9069">
                  <c:v>42.571800000000003</c:v>
                </c:pt>
                <c:pt idx="9070">
                  <c:v>42.571800000000003</c:v>
                </c:pt>
                <c:pt idx="9071">
                  <c:v>42.571800000000003</c:v>
                </c:pt>
                <c:pt idx="9072">
                  <c:v>42.571800000000003</c:v>
                </c:pt>
                <c:pt idx="9073">
                  <c:v>42.571800000000003</c:v>
                </c:pt>
                <c:pt idx="9074">
                  <c:v>42.571800000000003</c:v>
                </c:pt>
                <c:pt idx="9075">
                  <c:v>42.571800000000003</c:v>
                </c:pt>
                <c:pt idx="9076">
                  <c:v>42.571800000000003</c:v>
                </c:pt>
                <c:pt idx="9077">
                  <c:v>42.571800000000003</c:v>
                </c:pt>
                <c:pt idx="9078">
                  <c:v>42.571800000000003</c:v>
                </c:pt>
                <c:pt idx="9079">
                  <c:v>42.571800000000003</c:v>
                </c:pt>
                <c:pt idx="9080">
                  <c:v>42.571800000000003</c:v>
                </c:pt>
                <c:pt idx="9081">
                  <c:v>42.571800000000003</c:v>
                </c:pt>
                <c:pt idx="9082">
                  <c:v>42.571800000000003</c:v>
                </c:pt>
                <c:pt idx="9083">
                  <c:v>42.571800000000003</c:v>
                </c:pt>
                <c:pt idx="9084">
                  <c:v>42.571800000000003</c:v>
                </c:pt>
                <c:pt idx="9085">
                  <c:v>42.571800000000003</c:v>
                </c:pt>
                <c:pt idx="9086">
                  <c:v>42.571800000000003</c:v>
                </c:pt>
                <c:pt idx="9087">
                  <c:v>42.571800000000003</c:v>
                </c:pt>
                <c:pt idx="9088">
                  <c:v>42.571800000000003</c:v>
                </c:pt>
                <c:pt idx="9089">
                  <c:v>42.571800000000003</c:v>
                </c:pt>
                <c:pt idx="9090">
                  <c:v>42.571800000000003</c:v>
                </c:pt>
                <c:pt idx="9091">
                  <c:v>42.571800000000003</c:v>
                </c:pt>
                <c:pt idx="9092">
                  <c:v>42.571800000000003</c:v>
                </c:pt>
                <c:pt idx="9093">
                  <c:v>42.571800000000003</c:v>
                </c:pt>
                <c:pt idx="9094">
                  <c:v>42.571800000000003</c:v>
                </c:pt>
                <c:pt idx="9095">
                  <c:v>42.571800000000003</c:v>
                </c:pt>
                <c:pt idx="9096">
                  <c:v>42.571800000000003</c:v>
                </c:pt>
                <c:pt idx="9097">
                  <c:v>42.571800000000003</c:v>
                </c:pt>
                <c:pt idx="9098">
                  <c:v>42.571800000000003</c:v>
                </c:pt>
                <c:pt idx="9099">
                  <c:v>42.571800000000003</c:v>
                </c:pt>
                <c:pt idx="9100">
                  <c:v>42.571800000000003</c:v>
                </c:pt>
                <c:pt idx="9101">
                  <c:v>42.571800000000003</c:v>
                </c:pt>
                <c:pt idx="9102">
                  <c:v>42.571800000000003</c:v>
                </c:pt>
                <c:pt idx="9103">
                  <c:v>42.571800000000003</c:v>
                </c:pt>
                <c:pt idx="9104">
                  <c:v>42.571800000000003</c:v>
                </c:pt>
                <c:pt idx="9105">
                  <c:v>42.571800000000003</c:v>
                </c:pt>
                <c:pt idx="9106">
                  <c:v>42.571800000000003</c:v>
                </c:pt>
                <c:pt idx="9107">
                  <c:v>42.571800000000003</c:v>
                </c:pt>
                <c:pt idx="9108">
                  <c:v>42.571800000000003</c:v>
                </c:pt>
                <c:pt idx="9109">
                  <c:v>42.571800000000003</c:v>
                </c:pt>
                <c:pt idx="9110">
                  <c:v>42.571800000000003</c:v>
                </c:pt>
                <c:pt idx="9111">
                  <c:v>42.571800000000003</c:v>
                </c:pt>
                <c:pt idx="9112">
                  <c:v>42.571800000000003</c:v>
                </c:pt>
                <c:pt idx="9113">
                  <c:v>42.571800000000003</c:v>
                </c:pt>
                <c:pt idx="9114">
                  <c:v>42.571800000000003</c:v>
                </c:pt>
                <c:pt idx="9115">
                  <c:v>42.571800000000003</c:v>
                </c:pt>
                <c:pt idx="9116">
                  <c:v>42.571800000000003</c:v>
                </c:pt>
                <c:pt idx="9117">
                  <c:v>42.571800000000003</c:v>
                </c:pt>
                <c:pt idx="9118">
                  <c:v>42.571800000000003</c:v>
                </c:pt>
                <c:pt idx="9119">
                  <c:v>42.571800000000003</c:v>
                </c:pt>
                <c:pt idx="9120">
                  <c:v>42.571800000000003</c:v>
                </c:pt>
                <c:pt idx="9121">
                  <c:v>42.571800000000003</c:v>
                </c:pt>
                <c:pt idx="9122">
                  <c:v>42.571800000000003</c:v>
                </c:pt>
                <c:pt idx="9123">
                  <c:v>42.571800000000003</c:v>
                </c:pt>
                <c:pt idx="9124">
                  <c:v>42.571800000000003</c:v>
                </c:pt>
                <c:pt idx="9125">
                  <c:v>42.571800000000003</c:v>
                </c:pt>
                <c:pt idx="9126">
                  <c:v>42.571800000000003</c:v>
                </c:pt>
                <c:pt idx="9127">
                  <c:v>42.571800000000003</c:v>
                </c:pt>
                <c:pt idx="9128">
                  <c:v>42.571800000000003</c:v>
                </c:pt>
                <c:pt idx="9129">
                  <c:v>42.571800000000003</c:v>
                </c:pt>
                <c:pt idx="9130">
                  <c:v>42.571800000000003</c:v>
                </c:pt>
                <c:pt idx="9131">
                  <c:v>42.571800000000003</c:v>
                </c:pt>
                <c:pt idx="9132">
                  <c:v>42.571800000000003</c:v>
                </c:pt>
                <c:pt idx="9133">
                  <c:v>42.571800000000003</c:v>
                </c:pt>
                <c:pt idx="9134">
                  <c:v>42.571800000000003</c:v>
                </c:pt>
                <c:pt idx="9135">
                  <c:v>42.571800000000003</c:v>
                </c:pt>
                <c:pt idx="9136">
                  <c:v>42.582099999999997</c:v>
                </c:pt>
                <c:pt idx="9137">
                  <c:v>42.582099999999997</c:v>
                </c:pt>
                <c:pt idx="9138">
                  <c:v>42.582099999999997</c:v>
                </c:pt>
                <c:pt idx="9139">
                  <c:v>42.582099999999997</c:v>
                </c:pt>
                <c:pt idx="9140">
                  <c:v>42.582099999999997</c:v>
                </c:pt>
                <c:pt idx="9141">
                  <c:v>42.582099999999997</c:v>
                </c:pt>
                <c:pt idx="9142">
                  <c:v>42.582099999999997</c:v>
                </c:pt>
                <c:pt idx="9143">
                  <c:v>42.582099999999997</c:v>
                </c:pt>
                <c:pt idx="9144">
                  <c:v>42.582099999999997</c:v>
                </c:pt>
                <c:pt idx="9145">
                  <c:v>42.582099999999997</c:v>
                </c:pt>
                <c:pt idx="9146">
                  <c:v>42.582099999999997</c:v>
                </c:pt>
                <c:pt idx="9147">
                  <c:v>42.582099999999997</c:v>
                </c:pt>
                <c:pt idx="9148">
                  <c:v>42.582099999999997</c:v>
                </c:pt>
                <c:pt idx="9149">
                  <c:v>42.582099999999997</c:v>
                </c:pt>
                <c:pt idx="9150">
                  <c:v>42.582099999999997</c:v>
                </c:pt>
                <c:pt idx="9151">
                  <c:v>42.582099999999997</c:v>
                </c:pt>
                <c:pt idx="9152">
                  <c:v>42.582099999999997</c:v>
                </c:pt>
                <c:pt idx="9153">
                  <c:v>42.582099999999997</c:v>
                </c:pt>
                <c:pt idx="9154">
                  <c:v>42.582099999999997</c:v>
                </c:pt>
                <c:pt idx="9155">
                  <c:v>42.582099999999997</c:v>
                </c:pt>
                <c:pt idx="9156">
                  <c:v>42.582099999999997</c:v>
                </c:pt>
                <c:pt idx="9157">
                  <c:v>42.582099999999997</c:v>
                </c:pt>
                <c:pt idx="9158">
                  <c:v>42.582099999999997</c:v>
                </c:pt>
                <c:pt idx="9159">
                  <c:v>42.582099999999997</c:v>
                </c:pt>
                <c:pt idx="9160">
                  <c:v>42.582099999999997</c:v>
                </c:pt>
                <c:pt idx="9161">
                  <c:v>42.582099999999997</c:v>
                </c:pt>
                <c:pt idx="9162">
                  <c:v>42.582099999999997</c:v>
                </c:pt>
                <c:pt idx="9163">
                  <c:v>42.582099999999997</c:v>
                </c:pt>
                <c:pt idx="9164">
                  <c:v>42.582099999999997</c:v>
                </c:pt>
                <c:pt idx="9165">
                  <c:v>42.582099999999997</c:v>
                </c:pt>
                <c:pt idx="9166">
                  <c:v>42.582099999999997</c:v>
                </c:pt>
                <c:pt idx="9167">
                  <c:v>42.582099999999997</c:v>
                </c:pt>
                <c:pt idx="9168">
                  <c:v>42.582099999999997</c:v>
                </c:pt>
                <c:pt idx="9169">
                  <c:v>42.582099999999997</c:v>
                </c:pt>
                <c:pt idx="9170">
                  <c:v>42.582099999999997</c:v>
                </c:pt>
                <c:pt idx="9171">
                  <c:v>42.582099999999997</c:v>
                </c:pt>
                <c:pt idx="9172">
                  <c:v>42.582099999999997</c:v>
                </c:pt>
                <c:pt idx="9173">
                  <c:v>42.582099999999997</c:v>
                </c:pt>
                <c:pt idx="9174">
                  <c:v>42.582099999999997</c:v>
                </c:pt>
                <c:pt idx="9175">
                  <c:v>42.582099999999997</c:v>
                </c:pt>
                <c:pt idx="9176">
                  <c:v>42.582099999999997</c:v>
                </c:pt>
                <c:pt idx="9177">
                  <c:v>42.582099999999997</c:v>
                </c:pt>
                <c:pt idx="9178">
                  <c:v>42.582099999999997</c:v>
                </c:pt>
                <c:pt idx="9179">
                  <c:v>42.582099999999997</c:v>
                </c:pt>
                <c:pt idx="9180">
                  <c:v>42.582099999999997</c:v>
                </c:pt>
                <c:pt idx="9181">
                  <c:v>42.582099999999997</c:v>
                </c:pt>
                <c:pt idx="9182">
                  <c:v>42.582099999999997</c:v>
                </c:pt>
                <c:pt idx="9183">
                  <c:v>42.582099999999997</c:v>
                </c:pt>
                <c:pt idx="9184">
                  <c:v>42.582099999999997</c:v>
                </c:pt>
                <c:pt idx="9185">
                  <c:v>42.582099999999997</c:v>
                </c:pt>
                <c:pt idx="9186">
                  <c:v>42.582099999999997</c:v>
                </c:pt>
                <c:pt idx="9187">
                  <c:v>42.582099999999997</c:v>
                </c:pt>
                <c:pt idx="9188">
                  <c:v>42.582099999999997</c:v>
                </c:pt>
                <c:pt idx="9189">
                  <c:v>42.582099999999997</c:v>
                </c:pt>
                <c:pt idx="9190">
                  <c:v>42.582099999999997</c:v>
                </c:pt>
                <c:pt idx="9191">
                  <c:v>42.582099999999997</c:v>
                </c:pt>
                <c:pt idx="9192">
                  <c:v>42.582099999999997</c:v>
                </c:pt>
                <c:pt idx="9193">
                  <c:v>42.582099999999997</c:v>
                </c:pt>
                <c:pt idx="9194">
                  <c:v>42.582099999999997</c:v>
                </c:pt>
                <c:pt idx="9195">
                  <c:v>42.582099999999997</c:v>
                </c:pt>
                <c:pt idx="9196">
                  <c:v>42.582099999999997</c:v>
                </c:pt>
                <c:pt idx="9197">
                  <c:v>42.582099999999997</c:v>
                </c:pt>
                <c:pt idx="9198">
                  <c:v>42.582099999999997</c:v>
                </c:pt>
                <c:pt idx="9199">
                  <c:v>42.582099999999997</c:v>
                </c:pt>
                <c:pt idx="9200">
                  <c:v>42.582099999999997</c:v>
                </c:pt>
                <c:pt idx="9201">
                  <c:v>42.582099999999997</c:v>
                </c:pt>
                <c:pt idx="9202">
                  <c:v>42.582099999999997</c:v>
                </c:pt>
                <c:pt idx="9203">
                  <c:v>42.582099999999997</c:v>
                </c:pt>
                <c:pt idx="9204">
                  <c:v>42.582099999999997</c:v>
                </c:pt>
                <c:pt idx="9205">
                  <c:v>42.582099999999997</c:v>
                </c:pt>
                <c:pt idx="9206">
                  <c:v>42.582099999999997</c:v>
                </c:pt>
                <c:pt idx="9207">
                  <c:v>42.582099999999997</c:v>
                </c:pt>
                <c:pt idx="9208">
                  <c:v>42.582099999999997</c:v>
                </c:pt>
                <c:pt idx="9209">
                  <c:v>42.582099999999997</c:v>
                </c:pt>
                <c:pt idx="9210">
                  <c:v>42.582099999999997</c:v>
                </c:pt>
                <c:pt idx="9211">
                  <c:v>42.582099999999997</c:v>
                </c:pt>
                <c:pt idx="9212">
                  <c:v>42.582099999999997</c:v>
                </c:pt>
                <c:pt idx="9213">
                  <c:v>42.582099999999997</c:v>
                </c:pt>
                <c:pt idx="9214">
                  <c:v>42.582099999999997</c:v>
                </c:pt>
                <c:pt idx="9215">
                  <c:v>42.582099999999997</c:v>
                </c:pt>
                <c:pt idx="9216">
                  <c:v>42.582099999999997</c:v>
                </c:pt>
                <c:pt idx="9217">
                  <c:v>42.582099999999997</c:v>
                </c:pt>
                <c:pt idx="9218">
                  <c:v>42.582099999999997</c:v>
                </c:pt>
                <c:pt idx="9219">
                  <c:v>42.582099999999997</c:v>
                </c:pt>
                <c:pt idx="9220">
                  <c:v>42.582099999999997</c:v>
                </c:pt>
                <c:pt idx="9221">
                  <c:v>42.582099999999997</c:v>
                </c:pt>
                <c:pt idx="9222">
                  <c:v>42.582099999999997</c:v>
                </c:pt>
                <c:pt idx="9223">
                  <c:v>42.582099999999997</c:v>
                </c:pt>
                <c:pt idx="9224">
                  <c:v>42.582099999999997</c:v>
                </c:pt>
                <c:pt idx="9225">
                  <c:v>42.582099999999997</c:v>
                </c:pt>
                <c:pt idx="9226">
                  <c:v>42.582099999999997</c:v>
                </c:pt>
                <c:pt idx="9227">
                  <c:v>42.582099999999997</c:v>
                </c:pt>
                <c:pt idx="9228">
                  <c:v>42.582099999999997</c:v>
                </c:pt>
                <c:pt idx="9229">
                  <c:v>42.582099999999997</c:v>
                </c:pt>
                <c:pt idx="9230">
                  <c:v>42.582099999999997</c:v>
                </c:pt>
                <c:pt idx="9231">
                  <c:v>42.582099999999997</c:v>
                </c:pt>
                <c:pt idx="9232">
                  <c:v>42.582099999999997</c:v>
                </c:pt>
                <c:pt idx="9233">
                  <c:v>42.582099999999997</c:v>
                </c:pt>
                <c:pt idx="9234">
                  <c:v>42.582099999999997</c:v>
                </c:pt>
                <c:pt idx="9235">
                  <c:v>42.582099999999997</c:v>
                </c:pt>
                <c:pt idx="9236">
                  <c:v>42.582099999999997</c:v>
                </c:pt>
                <c:pt idx="9237">
                  <c:v>42.582099999999997</c:v>
                </c:pt>
                <c:pt idx="9238">
                  <c:v>42.582099999999997</c:v>
                </c:pt>
                <c:pt idx="9239">
                  <c:v>42.582099999999997</c:v>
                </c:pt>
                <c:pt idx="9240">
                  <c:v>42.582099999999997</c:v>
                </c:pt>
                <c:pt idx="9241">
                  <c:v>42.582099999999997</c:v>
                </c:pt>
                <c:pt idx="9242">
                  <c:v>42.582099999999997</c:v>
                </c:pt>
                <c:pt idx="9243">
                  <c:v>42.582099999999997</c:v>
                </c:pt>
                <c:pt idx="9244">
                  <c:v>42.582099999999997</c:v>
                </c:pt>
                <c:pt idx="9245">
                  <c:v>42.582099999999997</c:v>
                </c:pt>
                <c:pt idx="9246">
                  <c:v>42.582099999999997</c:v>
                </c:pt>
                <c:pt idx="9247">
                  <c:v>42.582099999999997</c:v>
                </c:pt>
                <c:pt idx="9248">
                  <c:v>42.582099999999997</c:v>
                </c:pt>
                <c:pt idx="9249">
                  <c:v>42.582099999999997</c:v>
                </c:pt>
                <c:pt idx="9250">
                  <c:v>42.582099999999997</c:v>
                </c:pt>
                <c:pt idx="9251">
                  <c:v>42.582099999999997</c:v>
                </c:pt>
                <c:pt idx="9252">
                  <c:v>42.582099999999997</c:v>
                </c:pt>
                <c:pt idx="9253">
                  <c:v>42.582099999999997</c:v>
                </c:pt>
                <c:pt idx="9254">
                  <c:v>42.582099999999997</c:v>
                </c:pt>
                <c:pt idx="9255">
                  <c:v>42.582099999999997</c:v>
                </c:pt>
                <c:pt idx="9256">
                  <c:v>42.582099999999997</c:v>
                </c:pt>
                <c:pt idx="9257">
                  <c:v>42.582099999999997</c:v>
                </c:pt>
                <c:pt idx="9258">
                  <c:v>42.582099999999997</c:v>
                </c:pt>
                <c:pt idx="9259">
                  <c:v>42.582099999999997</c:v>
                </c:pt>
                <c:pt idx="9260">
                  <c:v>42.582099999999997</c:v>
                </c:pt>
                <c:pt idx="9261">
                  <c:v>42.582099999999997</c:v>
                </c:pt>
                <c:pt idx="9262">
                  <c:v>42.582099999999997</c:v>
                </c:pt>
                <c:pt idx="9263">
                  <c:v>42.582099999999997</c:v>
                </c:pt>
                <c:pt idx="9264">
                  <c:v>42.582099999999997</c:v>
                </c:pt>
                <c:pt idx="9265">
                  <c:v>42.582099999999997</c:v>
                </c:pt>
                <c:pt idx="9266">
                  <c:v>42.582099999999997</c:v>
                </c:pt>
                <c:pt idx="9267">
                  <c:v>42.582099999999997</c:v>
                </c:pt>
                <c:pt idx="9268">
                  <c:v>42.582099999999997</c:v>
                </c:pt>
                <c:pt idx="9269">
                  <c:v>42.582099999999997</c:v>
                </c:pt>
                <c:pt idx="9270">
                  <c:v>42.582099999999997</c:v>
                </c:pt>
                <c:pt idx="9271">
                  <c:v>42.582099999999997</c:v>
                </c:pt>
                <c:pt idx="9272">
                  <c:v>42.582099999999997</c:v>
                </c:pt>
                <c:pt idx="9273">
                  <c:v>42.582099999999997</c:v>
                </c:pt>
                <c:pt idx="9274">
                  <c:v>42.582099999999997</c:v>
                </c:pt>
                <c:pt idx="9275">
                  <c:v>42.582099999999997</c:v>
                </c:pt>
                <c:pt idx="9276">
                  <c:v>42.582099999999997</c:v>
                </c:pt>
                <c:pt idx="9277">
                  <c:v>42.582099999999997</c:v>
                </c:pt>
                <c:pt idx="9278">
                  <c:v>42.582099999999997</c:v>
                </c:pt>
                <c:pt idx="9279">
                  <c:v>42.582099999999997</c:v>
                </c:pt>
                <c:pt idx="9280">
                  <c:v>42.582099999999997</c:v>
                </c:pt>
                <c:pt idx="9281">
                  <c:v>42.582099999999997</c:v>
                </c:pt>
                <c:pt idx="9282">
                  <c:v>42.582099999999997</c:v>
                </c:pt>
                <c:pt idx="9283">
                  <c:v>42.582099999999997</c:v>
                </c:pt>
                <c:pt idx="9284">
                  <c:v>42.582099999999997</c:v>
                </c:pt>
                <c:pt idx="9285">
                  <c:v>42.582099999999997</c:v>
                </c:pt>
                <c:pt idx="9286">
                  <c:v>42.582099999999997</c:v>
                </c:pt>
                <c:pt idx="9287">
                  <c:v>42.582099999999997</c:v>
                </c:pt>
                <c:pt idx="9288">
                  <c:v>42.582099999999997</c:v>
                </c:pt>
                <c:pt idx="9289">
                  <c:v>42.582099999999997</c:v>
                </c:pt>
                <c:pt idx="9290">
                  <c:v>42.582099999999997</c:v>
                </c:pt>
                <c:pt idx="9291">
                  <c:v>42.582099999999997</c:v>
                </c:pt>
                <c:pt idx="9292">
                  <c:v>42.582099999999997</c:v>
                </c:pt>
                <c:pt idx="9293">
                  <c:v>42.582099999999997</c:v>
                </c:pt>
                <c:pt idx="9294">
                  <c:v>42.582099999999997</c:v>
                </c:pt>
                <c:pt idx="9295">
                  <c:v>42.582099999999997</c:v>
                </c:pt>
                <c:pt idx="9296">
                  <c:v>42.582099999999997</c:v>
                </c:pt>
                <c:pt idx="9297">
                  <c:v>42.582099999999997</c:v>
                </c:pt>
                <c:pt idx="9298">
                  <c:v>42.582099999999997</c:v>
                </c:pt>
                <c:pt idx="9299">
                  <c:v>42.582099999999997</c:v>
                </c:pt>
                <c:pt idx="9300">
                  <c:v>42.582099999999997</c:v>
                </c:pt>
                <c:pt idx="9301">
                  <c:v>42.582099999999997</c:v>
                </c:pt>
                <c:pt idx="9302">
                  <c:v>42.582099999999997</c:v>
                </c:pt>
                <c:pt idx="9303">
                  <c:v>42.582099999999997</c:v>
                </c:pt>
                <c:pt idx="9304">
                  <c:v>42.582099999999997</c:v>
                </c:pt>
                <c:pt idx="9305">
                  <c:v>42.582099999999997</c:v>
                </c:pt>
                <c:pt idx="9306">
                  <c:v>42.582099999999997</c:v>
                </c:pt>
                <c:pt idx="9307">
                  <c:v>42.582099999999997</c:v>
                </c:pt>
                <c:pt idx="9308">
                  <c:v>42.582099999999997</c:v>
                </c:pt>
                <c:pt idx="9309">
                  <c:v>42.582099999999997</c:v>
                </c:pt>
                <c:pt idx="9310">
                  <c:v>42.582099999999997</c:v>
                </c:pt>
                <c:pt idx="9311">
                  <c:v>42.582099999999997</c:v>
                </c:pt>
                <c:pt idx="9312">
                  <c:v>42.582099999999997</c:v>
                </c:pt>
                <c:pt idx="9313">
                  <c:v>42.582099999999997</c:v>
                </c:pt>
                <c:pt idx="9314">
                  <c:v>42.582099999999997</c:v>
                </c:pt>
                <c:pt idx="9315">
                  <c:v>42.582099999999997</c:v>
                </c:pt>
                <c:pt idx="9316">
                  <c:v>42.582099999999997</c:v>
                </c:pt>
                <c:pt idx="9317">
                  <c:v>42.582099999999997</c:v>
                </c:pt>
                <c:pt idx="9318">
                  <c:v>42.582099999999997</c:v>
                </c:pt>
                <c:pt idx="9319">
                  <c:v>42.582099999999997</c:v>
                </c:pt>
                <c:pt idx="9320">
                  <c:v>42.582099999999997</c:v>
                </c:pt>
                <c:pt idx="9321">
                  <c:v>42.582099999999997</c:v>
                </c:pt>
                <c:pt idx="9322">
                  <c:v>42.582099999999997</c:v>
                </c:pt>
                <c:pt idx="9323">
                  <c:v>42.582099999999997</c:v>
                </c:pt>
                <c:pt idx="9324">
                  <c:v>42.582099999999997</c:v>
                </c:pt>
                <c:pt idx="9325">
                  <c:v>42.582099999999997</c:v>
                </c:pt>
                <c:pt idx="9326">
                  <c:v>42.582099999999997</c:v>
                </c:pt>
                <c:pt idx="9327">
                  <c:v>42.582099999999997</c:v>
                </c:pt>
                <c:pt idx="9328">
                  <c:v>42.582099999999997</c:v>
                </c:pt>
                <c:pt idx="9329">
                  <c:v>42.582099999999997</c:v>
                </c:pt>
                <c:pt idx="9330">
                  <c:v>42.582099999999997</c:v>
                </c:pt>
                <c:pt idx="9331">
                  <c:v>42.582099999999997</c:v>
                </c:pt>
                <c:pt idx="9332">
                  <c:v>42.582099999999997</c:v>
                </c:pt>
                <c:pt idx="9333">
                  <c:v>42.582099999999997</c:v>
                </c:pt>
                <c:pt idx="9334">
                  <c:v>42.582099999999997</c:v>
                </c:pt>
                <c:pt idx="9335">
                  <c:v>42.582099999999997</c:v>
                </c:pt>
                <c:pt idx="9336">
                  <c:v>42.582099999999997</c:v>
                </c:pt>
                <c:pt idx="9337">
                  <c:v>42.582099999999997</c:v>
                </c:pt>
                <c:pt idx="9338">
                  <c:v>42.582099999999997</c:v>
                </c:pt>
                <c:pt idx="9339">
                  <c:v>42.582099999999997</c:v>
                </c:pt>
                <c:pt idx="9340">
                  <c:v>42.582099999999997</c:v>
                </c:pt>
                <c:pt idx="9341">
                  <c:v>42.582099999999997</c:v>
                </c:pt>
                <c:pt idx="9342">
                  <c:v>42.582099999999997</c:v>
                </c:pt>
                <c:pt idx="9343">
                  <c:v>42.582099999999997</c:v>
                </c:pt>
                <c:pt idx="9344">
                  <c:v>42.582099999999997</c:v>
                </c:pt>
                <c:pt idx="9345">
                  <c:v>42.582099999999997</c:v>
                </c:pt>
                <c:pt idx="9346">
                  <c:v>42.582099999999997</c:v>
                </c:pt>
                <c:pt idx="9347">
                  <c:v>42.582099999999997</c:v>
                </c:pt>
                <c:pt idx="9348">
                  <c:v>42.582099999999997</c:v>
                </c:pt>
                <c:pt idx="9349">
                  <c:v>42.582099999999997</c:v>
                </c:pt>
                <c:pt idx="9350">
                  <c:v>42.582099999999997</c:v>
                </c:pt>
                <c:pt idx="9351">
                  <c:v>42.582099999999997</c:v>
                </c:pt>
                <c:pt idx="9352">
                  <c:v>42.582099999999997</c:v>
                </c:pt>
                <c:pt idx="9353">
                  <c:v>42.582099999999997</c:v>
                </c:pt>
                <c:pt idx="9354">
                  <c:v>42.582099999999997</c:v>
                </c:pt>
                <c:pt idx="9355">
                  <c:v>42.582099999999997</c:v>
                </c:pt>
                <c:pt idx="9356">
                  <c:v>42.582099999999997</c:v>
                </c:pt>
                <c:pt idx="9357">
                  <c:v>42.582099999999997</c:v>
                </c:pt>
                <c:pt idx="9358">
                  <c:v>42.582099999999997</c:v>
                </c:pt>
                <c:pt idx="9359">
                  <c:v>42.582099999999997</c:v>
                </c:pt>
                <c:pt idx="9360">
                  <c:v>42.582099999999997</c:v>
                </c:pt>
                <c:pt idx="9361">
                  <c:v>42.582099999999997</c:v>
                </c:pt>
                <c:pt idx="9362">
                  <c:v>42.582099999999997</c:v>
                </c:pt>
                <c:pt idx="9363">
                  <c:v>42.582099999999997</c:v>
                </c:pt>
                <c:pt idx="9364">
                  <c:v>42.582099999999997</c:v>
                </c:pt>
                <c:pt idx="9365">
                  <c:v>42.582099999999997</c:v>
                </c:pt>
                <c:pt idx="9366">
                  <c:v>42.582099999999997</c:v>
                </c:pt>
                <c:pt idx="9367">
                  <c:v>42.582099999999997</c:v>
                </c:pt>
                <c:pt idx="9368">
                  <c:v>42.582099999999997</c:v>
                </c:pt>
                <c:pt idx="9369">
                  <c:v>42.582099999999997</c:v>
                </c:pt>
                <c:pt idx="9370">
                  <c:v>42.582099999999997</c:v>
                </c:pt>
                <c:pt idx="9371">
                  <c:v>42.582099999999997</c:v>
                </c:pt>
                <c:pt idx="9372">
                  <c:v>42.582099999999997</c:v>
                </c:pt>
                <c:pt idx="9373">
                  <c:v>42.582099999999997</c:v>
                </c:pt>
                <c:pt idx="9374">
                  <c:v>42.582099999999997</c:v>
                </c:pt>
                <c:pt idx="9375">
                  <c:v>42.582099999999997</c:v>
                </c:pt>
                <c:pt idx="9376">
                  <c:v>42.582099999999997</c:v>
                </c:pt>
                <c:pt idx="9377">
                  <c:v>42.582099999999997</c:v>
                </c:pt>
                <c:pt idx="9378">
                  <c:v>42.582099999999997</c:v>
                </c:pt>
                <c:pt idx="9379">
                  <c:v>42.582099999999997</c:v>
                </c:pt>
                <c:pt idx="9380">
                  <c:v>42.582099999999997</c:v>
                </c:pt>
                <c:pt idx="9381">
                  <c:v>42.582099999999997</c:v>
                </c:pt>
                <c:pt idx="9382">
                  <c:v>42.582099999999997</c:v>
                </c:pt>
                <c:pt idx="9383">
                  <c:v>42.582099999999997</c:v>
                </c:pt>
                <c:pt idx="9384">
                  <c:v>42.582099999999997</c:v>
                </c:pt>
                <c:pt idx="9385">
                  <c:v>42.582099999999997</c:v>
                </c:pt>
                <c:pt idx="9386">
                  <c:v>42.582099999999997</c:v>
                </c:pt>
                <c:pt idx="9387">
                  <c:v>42.582099999999997</c:v>
                </c:pt>
                <c:pt idx="9388">
                  <c:v>42.582099999999997</c:v>
                </c:pt>
                <c:pt idx="9389">
                  <c:v>42.582099999999997</c:v>
                </c:pt>
                <c:pt idx="9390">
                  <c:v>42.582099999999997</c:v>
                </c:pt>
                <c:pt idx="9391">
                  <c:v>42.582099999999997</c:v>
                </c:pt>
                <c:pt idx="9392">
                  <c:v>42.582099999999997</c:v>
                </c:pt>
                <c:pt idx="9393">
                  <c:v>42.582099999999997</c:v>
                </c:pt>
                <c:pt idx="9394">
                  <c:v>42.582099999999997</c:v>
                </c:pt>
                <c:pt idx="9395">
                  <c:v>42.582099999999997</c:v>
                </c:pt>
                <c:pt idx="9396">
                  <c:v>42.582099999999997</c:v>
                </c:pt>
                <c:pt idx="9397">
                  <c:v>42.582099999999997</c:v>
                </c:pt>
                <c:pt idx="9398">
                  <c:v>42.582099999999997</c:v>
                </c:pt>
                <c:pt idx="9399">
                  <c:v>42.582099999999997</c:v>
                </c:pt>
                <c:pt idx="9400">
                  <c:v>42.582099999999997</c:v>
                </c:pt>
                <c:pt idx="9401">
                  <c:v>42.582099999999997</c:v>
                </c:pt>
                <c:pt idx="9402">
                  <c:v>42.582099999999997</c:v>
                </c:pt>
                <c:pt idx="9403">
                  <c:v>42.582099999999997</c:v>
                </c:pt>
                <c:pt idx="9404">
                  <c:v>42.582099999999997</c:v>
                </c:pt>
                <c:pt idx="9405">
                  <c:v>42.582099999999997</c:v>
                </c:pt>
                <c:pt idx="9406">
                  <c:v>42.582099999999997</c:v>
                </c:pt>
                <c:pt idx="9407">
                  <c:v>42.582099999999997</c:v>
                </c:pt>
                <c:pt idx="9408">
                  <c:v>42.582099999999997</c:v>
                </c:pt>
                <c:pt idx="9409">
                  <c:v>42.582099999999997</c:v>
                </c:pt>
                <c:pt idx="9410">
                  <c:v>42.582099999999997</c:v>
                </c:pt>
                <c:pt idx="9411">
                  <c:v>42.582099999999997</c:v>
                </c:pt>
                <c:pt idx="9412">
                  <c:v>42.582099999999997</c:v>
                </c:pt>
                <c:pt idx="9413">
                  <c:v>42.582099999999997</c:v>
                </c:pt>
                <c:pt idx="9414">
                  <c:v>42.582099999999997</c:v>
                </c:pt>
                <c:pt idx="9415">
                  <c:v>42.582099999999997</c:v>
                </c:pt>
                <c:pt idx="9416">
                  <c:v>42.582099999999997</c:v>
                </c:pt>
                <c:pt idx="9417">
                  <c:v>42.582099999999997</c:v>
                </c:pt>
                <c:pt idx="9418">
                  <c:v>42.582099999999997</c:v>
                </c:pt>
                <c:pt idx="9419">
                  <c:v>42.582099999999997</c:v>
                </c:pt>
                <c:pt idx="9420">
                  <c:v>42.582099999999997</c:v>
                </c:pt>
                <c:pt idx="9421">
                  <c:v>42.582099999999997</c:v>
                </c:pt>
                <c:pt idx="9422">
                  <c:v>42.582099999999997</c:v>
                </c:pt>
                <c:pt idx="9423">
                  <c:v>42.582099999999997</c:v>
                </c:pt>
                <c:pt idx="9424">
                  <c:v>42.582099999999997</c:v>
                </c:pt>
                <c:pt idx="9425">
                  <c:v>42.582099999999997</c:v>
                </c:pt>
                <c:pt idx="9426">
                  <c:v>42.582099999999997</c:v>
                </c:pt>
                <c:pt idx="9427">
                  <c:v>42.582099999999997</c:v>
                </c:pt>
                <c:pt idx="9428">
                  <c:v>42.582099999999997</c:v>
                </c:pt>
                <c:pt idx="9429">
                  <c:v>42.582099999999997</c:v>
                </c:pt>
                <c:pt idx="9430">
                  <c:v>42.582099999999997</c:v>
                </c:pt>
                <c:pt idx="9431">
                  <c:v>42.582099999999997</c:v>
                </c:pt>
                <c:pt idx="9432">
                  <c:v>42.582099999999997</c:v>
                </c:pt>
                <c:pt idx="9433">
                  <c:v>42.582099999999997</c:v>
                </c:pt>
                <c:pt idx="9434">
                  <c:v>42.582099999999997</c:v>
                </c:pt>
                <c:pt idx="9435">
                  <c:v>42.582099999999997</c:v>
                </c:pt>
                <c:pt idx="9436">
                  <c:v>42.582099999999997</c:v>
                </c:pt>
                <c:pt idx="9437">
                  <c:v>42.582099999999997</c:v>
                </c:pt>
                <c:pt idx="9438">
                  <c:v>42.582099999999997</c:v>
                </c:pt>
                <c:pt idx="9439">
                  <c:v>42.582099999999997</c:v>
                </c:pt>
                <c:pt idx="9440">
                  <c:v>42.582099999999997</c:v>
                </c:pt>
                <c:pt idx="9441">
                  <c:v>42.582099999999997</c:v>
                </c:pt>
                <c:pt idx="9442">
                  <c:v>42.582099999999997</c:v>
                </c:pt>
                <c:pt idx="9443">
                  <c:v>42.582099999999997</c:v>
                </c:pt>
                <c:pt idx="9444">
                  <c:v>42.582099999999997</c:v>
                </c:pt>
                <c:pt idx="9445">
                  <c:v>42.582099999999997</c:v>
                </c:pt>
                <c:pt idx="9446">
                  <c:v>42.582099999999997</c:v>
                </c:pt>
                <c:pt idx="9447">
                  <c:v>42.582099999999997</c:v>
                </c:pt>
                <c:pt idx="9448">
                  <c:v>42.582099999999997</c:v>
                </c:pt>
                <c:pt idx="9449">
                  <c:v>42.582099999999997</c:v>
                </c:pt>
                <c:pt idx="9450">
                  <c:v>42.582099999999997</c:v>
                </c:pt>
                <c:pt idx="9451">
                  <c:v>42.582099999999997</c:v>
                </c:pt>
                <c:pt idx="9452">
                  <c:v>42.582099999999997</c:v>
                </c:pt>
                <c:pt idx="9453">
                  <c:v>42.582099999999997</c:v>
                </c:pt>
                <c:pt idx="9454">
                  <c:v>42.582099999999997</c:v>
                </c:pt>
                <c:pt idx="9455">
                  <c:v>42.582099999999997</c:v>
                </c:pt>
                <c:pt idx="9456">
                  <c:v>42.582099999999997</c:v>
                </c:pt>
                <c:pt idx="9457">
                  <c:v>42.582099999999997</c:v>
                </c:pt>
                <c:pt idx="9458">
                  <c:v>42.582099999999997</c:v>
                </c:pt>
                <c:pt idx="9459">
                  <c:v>42.582099999999997</c:v>
                </c:pt>
                <c:pt idx="9460">
                  <c:v>42.582099999999997</c:v>
                </c:pt>
                <c:pt idx="9461">
                  <c:v>42.582099999999997</c:v>
                </c:pt>
                <c:pt idx="9462">
                  <c:v>42.582099999999997</c:v>
                </c:pt>
                <c:pt idx="9463">
                  <c:v>42.582099999999997</c:v>
                </c:pt>
                <c:pt idx="9464">
                  <c:v>42.582099999999997</c:v>
                </c:pt>
                <c:pt idx="9465">
                  <c:v>42.582099999999997</c:v>
                </c:pt>
                <c:pt idx="9466">
                  <c:v>42.582099999999997</c:v>
                </c:pt>
                <c:pt idx="9467">
                  <c:v>42.582099999999997</c:v>
                </c:pt>
                <c:pt idx="9468">
                  <c:v>42.582099999999997</c:v>
                </c:pt>
                <c:pt idx="9469">
                  <c:v>42.582099999999997</c:v>
                </c:pt>
                <c:pt idx="9470">
                  <c:v>42.582099999999997</c:v>
                </c:pt>
                <c:pt idx="9471">
                  <c:v>42.582099999999997</c:v>
                </c:pt>
                <c:pt idx="9472">
                  <c:v>42.582099999999997</c:v>
                </c:pt>
                <c:pt idx="9473">
                  <c:v>42.582099999999997</c:v>
                </c:pt>
                <c:pt idx="9474">
                  <c:v>42.582099999999997</c:v>
                </c:pt>
                <c:pt idx="9475">
                  <c:v>42.582099999999997</c:v>
                </c:pt>
                <c:pt idx="9476">
                  <c:v>42.582099999999997</c:v>
                </c:pt>
                <c:pt idx="9477">
                  <c:v>42.582099999999997</c:v>
                </c:pt>
                <c:pt idx="9478">
                  <c:v>42.582099999999997</c:v>
                </c:pt>
                <c:pt idx="9479">
                  <c:v>42.582099999999997</c:v>
                </c:pt>
                <c:pt idx="9480">
                  <c:v>42.582099999999997</c:v>
                </c:pt>
                <c:pt idx="9481">
                  <c:v>42.582099999999997</c:v>
                </c:pt>
                <c:pt idx="9482">
                  <c:v>42.582099999999997</c:v>
                </c:pt>
                <c:pt idx="9483">
                  <c:v>42.582099999999997</c:v>
                </c:pt>
                <c:pt idx="9484">
                  <c:v>42.582099999999997</c:v>
                </c:pt>
                <c:pt idx="9485">
                  <c:v>42.582099999999997</c:v>
                </c:pt>
                <c:pt idx="9486">
                  <c:v>42.582099999999997</c:v>
                </c:pt>
                <c:pt idx="9487">
                  <c:v>42.582099999999997</c:v>
                </c:pt>
                <c:pt idx="9488">
                  <c:v>42.582099999999997</c:v>
                </c:pt>
                <c:pt idx="9489">
                  <c:v>42.582099999999997</c:v>
                </c:pt>
                <c:pt idx="9490">
                  <c:v>42.582099999999997</c:v>
                </c:pt>
                <c:pt idx="9491">
                  <c:v>42.582099999999997</c:v>
                </c:pt>
                <c:pt idx="9492">
                  <c:v>42.582099999999997</c:v>
                </c:pt>
                <c:pt idx="9493">
                  <c:v>42.582099999999997</c:v>
                </c:pt>
                <c:pt idx="9494">
                  <c:v>42.582099999999997</c:v>
                </c:pt>
                <c:pt idx="9495">
                  <c:v>42.582099999999997</c:v>
                </c:pt>
                <c:pt idx="9496">
                  <c:v>42.582099999999997</c:v>
                </c:pt>
                <c:pt idx="9497">
                  <c:v>42.582099999999997</c:v>
                </c:pt>
                <c:pt idx="9498">
                  <c:v>42.582099999999997</c:v>
                </c:pt>
                <c:pt idx="9499">
                  <c:v>42.582099999999997</c:v>
                </c:pt>
                <c:pt idx="9500">
                  <c:v>42.582099999999997</c:v>
                </c:pt>
                <c:pt idx="9501">
                  <c:v>42.582099999999997</c:v>
                </c:pt>
                <c:pt idx="9502">
                  <c:v>42.582099999999997</c:v>
                </c:pt>
                <c:pt idx="9503">
                  <c:v>42.582099999999997</c:v>
                </c:pt>
                <c:pt idx="9504">
                  <c:v>42.582099999999997</c:v>
                </c:pt>
                <c:pt idx="9505">
                  <c:v>42.582099999999997</c:v>
                </c:pt>
                <c:pt idx="9506">
                  <c:v>42.582099999999997</c:v>
                </c:pt>
                <c:pt idx="9507">
                  <c:v>42.582099999999997</c:v>
                </c:pt>
                <c:pt idx="9508">
                  <c:v>42.582099999999997</c:v>
                </c:pt>
                <c:pt idx="9509">
                  <c:v>42.582099999999997</c:v>
                </c:pt>
                <c:pt idx="9510">
                  <c:v>42.582099999999997</c:v>
                </c:pt>
                <c:pt idx="9511">
                  <c:v>42.582099999999997</c:v>
                </c:pt>
                <c:pt idx="9512">
                  <c:v>42.582099999999997</c:v>
                </c:pt>
                <c:pt idx="9513">
                  <c:v>42.582099999999997</c:v>
                </c:pt>
                <c:pt idx="9514">
                  <c:v>42.582099999999997</c:v>
                </c:pt>
                <c:pt idx="9515">
                  <c:v>42.582099999999997</c:v>
                </c:pt>
                <c:pt idx="9516">
                  <c:v>42.582099999999997</c:v>
                </c:pt>
                <c:pt idx="9517">
                  <c:v>42.582099999999997</c:v>
                </c:pt>
                <c:pt idx="9518">
                  <c:v>42.582099999999997</c:v>
                </c:pt>
                <c:pt idx="9519">
                  <c:v>42.582099999999997</c:v>
                </c:pt>
                <c:pt idx="9520">
                  <c:v>42.582099999999997</c:v>
                </c:pt>
                <c:pt idx="9521">
                  <c:v>42.582099999999997</c:v>
                </c:pt>
                <c:pt idx="9522">
                  <c:v>42.582099999999997</c:v>
                </c:pt>
                <c:pt idx="9523">
                  <c:v>42.582099999999997</c:v>
                </c:pt>
                <c:pt idx="9524">
                  <c:v>42.582099999999997</c:v>
                </c:pt>
                <c:pt idx="9525">
                  <c:v>42.582099999999997</c:v>
                </c:pt>
                <c:pt idx="9526">
                  <c:v>42.582099999999997</c:v>
                </c:pt>
                <c:pt idx="9527">
                  <c:v>42.582099999999997</c:v>
                </c:pt>
                <c:pt idx="9528">
                  <c:v>42.582099999999997</c:v>
                </c:pt>
                <c:pt idx="9529">
                  <c:v>42.582099999999997</c:v>
                </c:pt>
                <c:pt idx="9530">
                  <c:v>42.582099999999997</c:v>
                </c:pt>
                <c:pt idx="9531">
                  <c:v>42.582099999999997</c:v>
                </c:pt>
                <c:pt idx="9532">
                  <c:v>42.582099999999997</c:v>
                </c:pt>
                <c:pt idx="9533">
                  <c:v>42.582099999999997</c:v>
                </c:pt>
                <c:pt idx="9534">
                  <c:v>42.582099999999997</c:v>
                </c:pt>
                <c:pt idx="9535">
                  <c:v>42.582099999999997</c:v>
                </c:pt>
                <c:pt idx="9536">
                  <c:v>42.582099999999997</c:v>
                </c:pt>
                <c:pt idx="9537">
                  <c:v>42.582099999999997</c:v>
                </c:pt>
                <c:pt idx="9538">
                  <c:v>42.582099999999997</c:v>
                </c:pt>
                <c:pt idx="9539">
                  <c:v>42.582099999999997</c:v>
                </c:pt>
                <c:pt idx="9540">
                  <c:v>42.582099999999997</c:v>
                </c:pt>
                <c:pt idx="9541">
                  <c:v>42.582099999999997</c:v>
                </c:pt>
                <c:pt idx="9542">
                  <c:v>42.582099999999997</c:v>
                </c:pt>
                <c:pt idx="9543">
                  <c:v>42.582099999999997</c:v>
                </c:pt>
                <c:pt idx="9544">
                  <c:v>42.582099999999997</c:v>
                </c:pt>
                <c:pt idx="9545">
                  <c:v>42.582099999999997</c:v>
                </c:pt>
                <c:pt idx="9546">
                  <c:v>42.582099999999997</c:v>
                </c:pt>
                <c:pt idx="9547">
                  <c:v>42.582099999999997</c:v>
                </c:pt>
                <c:pt idx="9548">
                  <c:v>42.582099999999997</c:v>
                </c:pt>
                <c:pt idx="9549">
                  <c:v>42.582099999999997</c:v>
                </c:pt>
                <c:pt idx="9550">
                  <c:v>42.582099999999997</c:v>
                </c:pt>
                <c:pt idx="9551">
                  <c:v>42.582099999999997</c:v>
                </c:pt>
                <c:pt idx="9552">
                  <c:v>42.582099999999997</c:v>
                </c:pt>
                <c:pt idx="9553">
                  <c:v>42.582099999999997</c:v>
                </c:pt>
                <c:pt idx="9554">
                  <c:v>42.582099999999997</c:v>
                </c:pt>
                <c:pt idx="9555">
                  <c:v>42.582099999999997</c:v>
                </c:pt>
                <c:pt idx="9556">
                  <c:v>42.582099999999997</c:v>
                </c:pt>
                <c:pt idx="9557">
                  <c:v>42.582099999999997</c:v>
                </c:pt>
                <c:pt idx="9558">
                  <c:v>42.582099999999997</c:v>
                </c:pt>
                <c:pt idx="9559">
                  <c:v>42.582099999999997</c:v>
                </c:pt>
                <c:pt idx="9560">
                  <c:v>42.582099999999997</c:v>
                </c:pt>
                <c:pt idx="9561">
                  <c:v>42.582099999999997</c:v>
                </c:pt>
                <c:pt idx="9562">
                  <c:v>42.582099999999997</c:v>
                </c:pt>
                <c:pt idx="9563">
                  <c:v>42.582099999999997</c:v>
                </c:pt>
                <c:pt idx="9564">
                  <c:v>42.582099999999997</c:v>
                </c:pt>
                <c:pt idx="9565">
                  <c:v>42.582099999999997</c:v>
                </c:pt>
                <c:pt idx="9566">
                  <c:v>42.582099999999997</c:v>
                </c:pt>
                <c:pt idx="9567">
                  <c:v>42.582099999999997</c:v>
                </c:pt>
                <c:pt idx="9568">
                  <c:v>42.582099999999997</c:v>
                </c:pt>
                <c:pt idx="9569">
                  <c:v>42.582099999999997</c:v>
                </c:pt>
                <c:pt idx="9570">
                  <c:v>42.582099999999997</c:v>
                </c:pt>
                <c:pt idx="9571">
                  <c:v>42.582099999999997</c:v>
                </c:pt>
                <c:pt idx="9572">
                  <c:v>42.582099999999997</c:v>
                </c:pt>
                <c:pt idx="9573">
                  <c:v>42.582099999999997</c:v>
                </c:pt>
                <c:pt idx="9574">
                  <c:v>42.582099999999997</c:v>
                </c:pt>
                <c:pt idx="9575">
                  <c:v>42.592400000000012</c:v>
                </c:pt>
                <c:pt idx="9576">
                  <c:v>42.592400000000012</c:v>
                </c:pt>
                <c:pt idx="9577">
                  <c:v>42.592400000000012</c:v>
                </c:pt>
                <c:pt idx="9578">
                  <c:v>42.592400000000012</c:v>
                </c:pt>
                <c:pt idx="9579">
                  <c:v>42.592400000000012</c:v>
                </c:pt>
                <c:pt idx="9580">
                  <c:v>42.592400000000012</c:v>
                </c:pt>
                <c:pt idx="9581">
                  <c:v>42.592400000000012</c:v>
                </c:pt>
                <c:pt idx="9582">
                  <c:v>42.592400000000012</c:v>
                </c:pt>
                <c:pt idx="9583">
                  <c:v>42.592400000000012</c:v>
                </c:pt>
                <c:pt idx="9584">
                  <c:v>42.592400000000012</c:v>
                </c:pt>
                <c:pt idx="9585">
                  <c:v>42.592400000000012</c:v>
                </c:pt>
                <c:pt idx="9586">
                  <c:v>42.592400000000012</c:v>
                </c:pt>
                <c:pt idx="9587">
                  <c:v>42.592400000000012</c:v>
                </c:pt>
                <c:pt idx="9588">
                  <c:v>42.592400000000012</c:v>
                </c:pt>
                <c:pt idx="9589">
                  <c:v>42.592400000000012</c:v>
                </c:pt>
                <c:pt idx="9590">
                  <c:v>42.592400000000012</c:v>
                </c:pt>
                <c:pt idx="9591">
                  <c:v>42.592400000000012</c:v>
                </c:pt>
                <c:pt idx="9592">
                  <c:v>42.592400000000012</c:v>
                </c:pt>
                <c:pt idx="9593">
                  <c:v>42.592400000000012</c:v>
                </c:pt>
                <c:pt idx="9594">
                  <c:v>42.592400000000012</c:v>
                </c:pt>
                <c:pt idx="9595">
                  <c:v>42.592400000000012</c:v>
                </c:pt>
                <c:pt idx="9596">
                  <c:v>42.592400000000012</c:v>
                </c:pt>
                <c:pt idx="9597">
                  <c:v>42.592400000000012</c:v>
                </c:pt>
                <c:pt idx="9598">
                  <c:v>42.592400000000012</c:v>
                </c:pt>
                <c:pt idx="9599">
                  <c:v>42.592400000000012</c:v>
                </c:pt>
                <c:pt idx="9600">
                  <c:v>42.592400000000012</c:v>
                </c:pt>
                <c:pt idx="9601">
                  <c:v>42.592400000000012</c:v>
                </c:pt>
                <c:pt idx="9602">
                  <c:v>42.592400000000012</c:v>
                </c:pt>
                <c:pt idx="9603">
                  <c:v>42.592400000000012</c:v>
                </c:pt>
                <c:pt idx="9604">
                  <c:v>42.592400000000012</c:v>
                </c:pt>
                <c:pt idx="9605">
                  <c:v>42.592400000000012</c:v>
                </c:pt>
                <c:pt idx="9606">
                  <c:v>42.592400000000012</c:v>
                </c:pt>
                <c:pt idx="9607">
                  <c:v>42.592400000000012</c:v>
                </c:pt>
                <c:pt idx="9608">
                  <c:v>42.592400000000012</c:v>
                </c:pt>
                <c:pt idx="9609">
                  <c:v>42.592400000000012</c:v>
                </c:pt>
                <c:pt idx="9610">
                  <c:v>42.592400000000012</c:v>
                </c:pt>
                <c:pt idx="9611">
                  <c:v>42.592400000000012</c:v>
                </c:pt>
                <c:pt idx="9612">
                  <c:v>42.592400000000012</c:v>
                </c:pt>
                <c:pt idx="9613">
                  <c:v>42.592400000000012</c:v>
                </c:pt>
                <c:pt idx="9614">
                  <c:v>42.592400000000012</c:v>
                </c:pt>
                <c:pt idx="9615">
                  <c:v>42.592400000000012</c:v>
                </c:pt>
                <c:pt idx="9616">
                  <c:v>42.592400000000012</c:v>
                </c:pt>
                <c:pt idx="9617">
                  <c:v>42.592400000000012</c:v>
                </c:pt>
                <c:pt idx="9618">
                  <c:v>42.592400000000012</c:v>
                </c:pt>
                <c:pt idx="9619">
                  <c:v>42.592400000000012</c:v>
                </c:pt>
                <c:pt idx="9620">
                  <c:v>42.592400000000012</c:v>
                </c:pt>
                <c:pt idx="9621">
                  <c:v>42.592400000000012</c:v>
                </c:pt>
                <c:pt idx="9622">
                  <c:v>42.592400000000012</c:v>
                </c:pt>
                <c:pt idx="9623">
                  <c:v>42.592400000000012</c:v>
                </c:pt>
                <c:pt idx="9624">
                  <c:v>42.592400000000012</c:v>
                </c:pt>
                <c:pt idx="9625">
                  <c:v>42.592400000000012</c:v>
                </c:pt>
                <c:pt idx="9626">
                  <c:v>42.592400000000012</c:v>
                </c:pt>
                <c:pt idx="9627">
                  <c:v>42.592400000000012</c:v>
                </c:pt>
                <c:pt idx="9628">
                  <c:v>42.592400000000012</c:v>
                </c:pt>
                <c:pt idx="9629">
                  <c:v>42.592400000000012</c:v>
                </c:pt>
                <c:pt idx="9630">
                  <c:v>42.592400000000012</c:v>
                </c:pt>
                <c:pt idx="9631">
                  <c:v>42.592400000000012</c:v>
                </c:pt>
                <c:pt idx="9632">
                  <c:v>42.592400000000012</c:v>
                </c:pt>
                <c:pt idx="9633">
                  <c:v>42.592400000000012</c:v>
                </c:pt>
                <c:pt idx="9634">
                  <c:v>42.592400000000012</c:v>
                </c:pt>
                <c:pt idx="9635">
                  <c:v>42.592400000000012</c:v>
                </c:pt>
                <c:pt idx="9636">
                  <c:v>42.592400000000012</c:v>
                </c:pt>
                <c:pt idx="9637">
                  <c:v>42.592400000000012</c:v>
                </c:pt>
                <c:pt idx="9638">
                  <c:v>42.592400000000012</c:v>
                </c:pt>
                <c:pt idx="9639">
                  <c:v>42.592400000000012</c:v>
                </c:pt>
                <c:pt idx="9640">
                  <c:v>42.592400000000012</c:v>
                </c:pt>
                <c:pt idx="9641">
                  <c:v>42.592400000000012</c:v>
                </c:pt>
                <c:pt idx="9642">
                  <c:v>42.592400000000012</c:v>
                </c:pt>
                <c:pt idx="9643">
                  <c:v>42.592400000000012</c:v>
                </c:pt>
                <c:pt idx="9644">
                  <c:v>42.592400000000012</c:v>
                </c:pt>
                <c:pt idx="9645">
                  <c:v>42.592400000000012</c:v>
                </c:pt>
                <c:pt idx="9646">
                  <c:v>42.592400000000012</c:v>
                </c:pt>
                <c:pt idx="9647">
                  <c:v>42.592400000000012</c:v>
                </c:pt>
                <c:pt idx="9648">
                  <c:v>42.592400000000012</c:v>
                </c:pt>
                <c:pt idx="9649">
                  <c:v>42.592400000000012</c:v>
                </c:pt>
                <c:pt idx="9650">
                  <c:v>42.592400000000012</c:v>
                </c:pt>
                <c:pt idx="9651">
                  <c:v>42.592400000000012</c:v>
                </c:pt>
                <c:pt idx="9652">
                  <c:v>42.592400000000012</c:v>
                </c:pt>
                <c:pt idx="9653">
                  <c:v>42.592400000000012</c:v>
                </c:pt>
                <c:pt idx="9654">
                  <c:v>42.592400000000012</c:v>
                </c:pt>
                <c:pt idx="9655">
                  <c:v>42.592400000000012</c:v>
                </c:pt>
                <c:pt idx="9656">
                  <c:v>42.592400000000012</c:v>
                </c:pt>
                <c:pt idx="9657">
                  <c:v>42.592400000000012</c:v>
                </c:pt>
                <c:pt idx="9658">
                  <c:v>42.592400000000012</c:v>
                </c:pt>
                <c:pt idx="9659">
                  <c:v>42.592400000000012</c:v>
                </c:pt>
                <c:pt idx="9660">
                  <c:v>42.592400000000012</c:v>
                </c:pt>
                <c:pt idx="9661">
                  <c:v>42.592400000000012</c:v>
                </c:pt>
                <c:pt idx="9662">
                  <c:v>42.592400000000012</c:v>
                </c:pt>
                <c:pt idx="9663">
                  <c:v>42.592400000000012</c:v>
                </c:pt>
                <c:pt idx="9664">
                  <c:v>42.592400000000012</c:v>
                </c:pt>
                <c:pt idx="9665">
                  <c:v>42.592400000000012</c:v>
                </c:pt>
                <c:pt idx="9666">
                  <c:v>42.592400000000012</c:v>
                </c:pt>
                <c:pt idx="9667">
                  <c:v>42.592400000000012</c:v>
                </c:pt>
                <c:pt idx="9668">
                  <c:v>42.592400000000012</c:v>
                </c:pt>
                <c:pt idx="9669">
                  <c:v>42.592400000000012</c:v>
                </c:pt>
                <c:pt idx="9670">
                  <c:v>42.592400000000012</c:v>
                </c:pt>
                <c:pt idx="9671">
                  <c:v>42.592400000000012</c:v>
                </c:pt>
                <c:pt idx="9672">
                  <c:v>42.592400000000012</c:v>
                </c:pt>
                <c:pt idx="9673">
                  <c:v>42.592400000000012</c:v>
                </c:pt>
                <c:pt idx="9674">
                  <c:v>42.592400000000012</c:v>
                </c:pt>
                <c:pt idx="9675">
                  <c:v>42.592400000000012</c:v>
                </c:pt>
                <c:pt idx="9676">
                  <c:v>42.592400000000012</c:v>
                </c:pt>
                <c:pt idx="9677">
                  <c:v>42.592400000000012</c:v>
                </c:pt>
                <c:pt idx="9678">
                  <c:v>42.592400000000012</c:v>
                </c:pt>
                <c:pt idx="9679">
                  <c:v>42.592400000000012</c:v>
                </c:pt>
                <c:pt idx="9680">
                  <c:v>42.592400000000012</c:v>
                </c:pt>
                <c:pt idx="9681">
                  <c:v>42.592400000000012</c:v>
                </c:pt>
                <c:pt idx="9682">
                  <c:v>42.592400000000012</c:v>
                </c:pt>
                <c:pt idx="9683">
                  <c:v>42.592400000000012</c:v>
                </c:pt>
                <c:pt idx="9684">
                  <c:v>42.592400000000012</c:v>
                </c:pt>
                <c:pt idx="9685">
                  <c:v>42.592400000000012</c:v>
                </c:pt>
                <c:pt idx="9686">
                  <c:v>42.592400000000012</c:v>
                </c:pt>
                <c:pt idx="9687">
                  <c:v>42.592400000000012</c:v>
                </c:pt>
                <c:pt idx="9688">
                  <c:v>42.592400000000012</c:v>
                </c:pt>
                <c:pt idx="9689">
                  <c:v>42.592400000000012</c:v>
                </c:pt>
                <c:pt idx="9690">
                  <c:v>42.592400000000012</c:v>
                </c:pt>
                <c:pt idx="9691">
                  <c:v>42.592400000000012</c:v>
                </c:pt>
                <c:pt idx="9692">
                  <c:v>42.592400000000012</c:v>
                </c:pt>
                <c:pt idx="9693">
                  <c:v>42.592400000000012</c:v>
                </c:pt>
                <c:pt idx="9694">
                  <c:v>42.592400000000012</c:v>
                </c:pt>
                <c:pt idx="9695">
                  <c:v>42.592400000000012</c:v>
                </c:pt>
                <c:pt idx="9696">
                  <c:v>42.592400000000012</c:v>
                </c:pt>
                <c:pt idx="9697">
                  <c:v>42.592400000000012</c:v>
                </c:pt>
                <c:pt idx="9698">
                  <c:v>42.592400000000012</c:v>
                </c:pt>
                <c:pt idx="9699">
                  <c:v>42.592400000000012</c:v>
                </c:pt>
                <c:pt idx="9700">
                  <c:v>42.592400000000012</c:v>
                </c:pt>
                <c:pt idx="9701">
                  <c:v>42.592400000000012</c:v>
                </c:pt>
                <c:pt idx="9702">
                  <c:v>42.592400000000012</c:v>
                </c:pt>
                <c:pt idx="9703">
                  <c:v>42.592400000000012</c:v>
                </c:pt>
                <c:pt idx="9704">
                  <c:v>42.592400000000012</c:v>
                </c:pt>
                <c:pt idx="9705">
                  <c:v>42.592400000000012</c:v>
                </c:pt>
                <c:pt idx="9706">
                  <c:v>42.592400000000012</c:v>
                </c:pt>
                <c:pt idx="9707">
                  <c:v>42.592400000000012</c:v>
                </c:pt>
                <c:pt idx="9708">
                  <c:v>42.592400000000012</c:v>
                </c:pt>
                <c:pt idx="9709">
                  <c:v>42.592400000000012</c:v>
                </c:pt>
                <c:pt idx="9710">
                  <c:v>42.592400000000012</c:v>
                </c:pt>
                <c:pt idx="9711">
                  <c:v>42.592400000000012</c:v>
                </c:pt>
                <c:pt idx="9712">
                  <c:v>42.592400000000012</c:v>
                </c:pt>
                <c:pt idx="9713">
                  <c:v>42.592400000000012</c:v>
                </c:pt>
                <c:pt idx="9714">
                  <c:v>42.592400000000012</c:v>
                </c:pt>
                <c:pt idx="9715">
                  <c:v>42.592400000000012</c:v>
                </c:pt>
                <c:pt idx="9716">
                  <c:v>42.592400000000012</c:v>
                </c:pt>
                <c:pt idx="9717">
                  <c:v>42.592400000000012</c:v>
                </c:pt>
                <c:pt idx="9718">
                  <c:v>42.592400000000012</c:v>
                </c:pt>
                <c:pt idx="9719">
                  <c:v>42.592400000000012</c:v>
                </c:pt>
                <c:pt idx="9720">
                  <c:v>42.592400000000012</c:v>
                </c:pt>
                <c:pt idx="9721">
                  <c:v>42.592400000000012</c:v>
                </c:pt>
                <c:pt idx="9722">
                  <c:v>42.592400000000012</c:v>
                </c:pt>
                <c:pt idx="9723">
                  <c:v>42.592400000000012</c:v>
                </c:pt>
                <c:pt idx="9724">
                  <c:v>42.592400000000012</c:v>
                </c:pt>
                <c:pt idx="9725">
                  <c:v>42.592400000000012</c:v>
                </c:pt>
                <c:pt idx="9726">
                  <c:v>42.592400000000012</c:v>
                </c:pt>
                <c:pt idx="9727">
                  <c:v>42.592400000000012</c:v>
                </c:pt>
                <c:pt idx="9728">
                  <c:v>42.592400000000012</c:v>
                </c:pt>
                <c:pt idx="9729">
                  <c:v>42.592400000000012</c:v>
                </c:pt>
                <c:pt idx="9730">
                  <c:v>42.592400000000012</c:v>
                </c:pt>
                <c:pt idx="9731">
                  <c:v>42.592400000000012</c:v>
                </c:pt>
                <c:pt idx="9732">
                  <c:v>42.592400000000012</c:v>
                </c:pt>
                <c:pt idx="9733">
                  <c:v>42.592400000000012</c:v>
                </c:pt>
                <c:pt idx="9734">
                  <c:v>42.592400000000012</c:v>
                </c:pt>
                <c:pt idx="9735">
                  <c:v>42.592400000000012</c:v>
                </c:pt>
                <c:pt idx="9736">
                  <c:v>42.592400000000012</c:v>
                </c:pt>
                <c:pt idx="9737">
                  <c:v>42.592400000000012</c:v>
                </c:pt>
                <c:pt idx="9738">
                  <c:v>42.592400000000012</c:v>
                </c:pt>
                <c:pt idx="9739">
                  <c:v>42.592400000000012</c:v>
                </c:pt>
                <c:pt idx="9740">
                  <c:v>42.592400000000012</c:v>
                </c:pt>
                <c:pt idx="9741">
                  <c:v>42.592400000000012</c:v>
                </c:pt>
                <c:pt idx="9742">
                  <c:v>42.592400000000012</c:v>
                </c:pt>
                <c:pt idx="9743">
                  <c:v>42.592400000000012</c:v>
                </c:pt>
                <c:pt idx="9744">
                  <c:v>42.592400000000012</c:v>
                </c:pt>
                <c:pt idx="9745">
                  <c:v>42.592400000000012</c:v>
                </c:pt>
                <c:pt idx="9746">
                  <c:v>42.592400000000012</c:v>
                </c:pt>
                <c:pt idx="9747">
                  <c:v>42.592400000000012</c:v>
                </c:pt>
                <c:pt idx="9748">
                  <c:v>42.592400000000012</c:v>
                </c:pt>
                <c:pt idx="9749">
                  <c:v>42.592400000000012</c:v>
                </c:pt>
                <c:pt idx="9750">
                  <c:v>42.592400000000012</c:v>
                </c:pt>
                <c:pt idx="9751">
                  <c:v>42.592400000000012</c:v>
                </c:pt>
                <c:pt idx="9752">
                  <c:v>42.592400000000012</c:v>
                </c:pt>
                <c:pt idx="9753">
                  <c:v>42.592400000000012</c:v>
                </c:pt>
                <c:pt idx="9754">
                  <c:v>42.592400000000012</c:v>
                </c:pt>
                <c:pt idx="9755">
                  <c:v>42.592400000000012</c:v>
                </c:pt>
                <c:pt idx="9756">
                  <c:v>42.592400000000012</c:v>
                </c:pt>
                <c:pt idx="9757">
                  <c:v>42.592400000000012</c:v>
                </c:pt>
                <c:pt idx="9758">
                  <c:v>42.592400000000012</c:v>
                </c:pt>
                <c:pt idx="9759">
                  <c:v>42.592400000000012</c:v>
                </c:pt>
                <c:pt idx="9760">
                  <c:v>42.592400000000012</c:v>
                </c:pt>
                <c:pt idx="9761">
                  <c:v>42.592400000000012</c:v>
                </c:pt>
                <c:pt idx="9762">
                  <c:v>42.592400000000012</c:v>
                </c:pt>
                <c:pt idx="9763">
                  <c:v>42.592400000000012</c:v>
                </c:pt>
                <c:pt idx="9764">
                  <c:v>42.592400000000012</c:v>
                </c:pt>
                <c:pt idx="9765">
                  <c:v>42.592400000000012</c:v>
                </c:pt>
                <c:pt idx="9766">
                  <c:v>42.592400000000012</c:v>
                </c:pt>
                <c:pt idx="9767">
                  <c:v>42.592400000000012</c:v>
                </c:pt>
                <c:pt idx="9768">
                  <c:v>42.592400000000012</c:v>
                </c:pt>
                <c:pt idx="9769">
                  <c:v>42.592400000000012</c:v>
                </c:pt>
                <c:pt idx="9770">
                  <c:v>42.592400000000012</c:v>
                </c:pt>
                <c:pt idx="9771">
                  <c:v>42.592400000000012</c:v>
                </c:pt>
                <c:pt idx="9772">
                  <c:v>42.592400000000012</c:v>
                </c:pt>
                <c:pt idx="9773">
                  <c:v>42.592400000000012</c:v>
                </c:pt>
                <c:pt idx="9774">
                  <c:v>42.592400000000012</c:v>
                </c:pt>
                <c:pt idx="9775">
                  <c:v>42.592400000000012</c:v>
                </c:pt>
                <c:pt idx="9776">
                  <c:v>42.592400000000012</c:v>
                </c:pt>
                <c:pt idx="9777">
                  <c:v>42.592400000000012</c:v>
                </c:pt>
                <c:pt idx="9778">
                  <c:v>42.592400000000012</c:v>
                </c:pt>
                <c:pt idx="9779">
                  <c:v>42.592400000000012</c:v>
                </c:pt>
                <c:pt idx="9780">
                  <c:v>42.592400000000012</c:v>
                </c:pt>
                <c:pt idx="9781">
                  <c:v>42.592400000000012</c:v>
                </c:pt>
                <c:pt idx="9782">
                  <c:v>42.592400000000012</c:v>
                </c:pt>
                <c:pt idx="9783">
                  <c:v>42.592400000000012</c:v>
                </c:pt>
                <c:pt idx="9784">
                  <c:v>42.592400000000012</c:v>
                </c:pt>
                <c:pt idx="9785">
                  <c:v>42.592400000000012</c:v>
                </c:pt>
                <c:pt idx="9786">
                  <c:v>42.592400000000012</c:v>
                </c:pt>
                <c:pt idx="9787">
                  <c:v>42.592400000000012</c:v>
                </c:pt>
                <c:pt idx="9788">
                  <c:v>42.592400000000012</c:v>
                </c:pt>
                <c:pt idx="9789">
                  <c:v>42.592400000000012</c:v>
                </c:pt>
                <c:pt idx="9790">
                  <c:v>42.592400000000012</c:v>
                </c:pt>
                <c:pt idx="9791">
                  <c:v>42.592400000000012</c:v>
                </c:pt>
                <c:pt idx="9792">
                  <c:v>42.592400000000012</c:v>
                </c:pt>
                <c:pt idx="9793">
                  <c:v>42.592400000000012</c:v>
                </c:pt>
                <c:pt idx="9794">
                  <c:v>42.592400000000012</c:v>
                </c:pt>
                <c:pt idx="9795">
                  <c:v>42.592400000000012</c:v>
                </c:pt>
                <c:pt idx="9796">
                  <c:v>42.592400000000012</c:v>
                </c:pt>
                <c:pt idx="9797">
                  <c:v>42.592400000000012</c:v>
                </c:pt>
                <c:pt idx="9798">
                  <c:v>42.592400000000012</c:v>
                </c:pt>
                <c:pt idx="9799">
                  <c:v>42.592400000000012</c:v>
                </c:pt>
                <c:pt idx="9800">
                  <c:v>42.592400000000012</c:v>
                </c:pt>
                <c:pt idx="9801">
                  <c:v>42.592400000000012</c:v>
                </c:pt>
                <c:pt idx="9802">
                  <c:v>42.592400000000012</c:v>
                </c:pt>
                <c:pt idx="9803">
                  <c:v>42.592400000000012</c:v>
                </c:pt>
                <c:pt idx="9804">
                  <c:v>42.592400000000012</c:v>
                </c:pt>
                <c:pt idx="9805">
                  <c:v>42.592400000000012</c:v>
                </c:pt>
                <c:pt idx="9806">
                  <c:v>42.592400000000012</c:v>
                </c:pt>
                <c:pt idx="9807">
                  <c:v>42.592400000000012</c:v>
                </c:pt>
                <c:pt idx="9808">
                  <c:v>42.592400000000012</c:v>
                </c:pt>
                <c:pt idx="9809">
                  <c:v>42.592400000000012</c:v>
                </c:pt>
                <c:pt idx="9810">
                  <c:v>42.592400000000012</c:v>
                </c:pt>
                <c:pt idx="9811">
                  <c:v>42.592400000000012</c:v>
                </c:pt>
                <c:pt idx="9812">
                  <c:v>42.592400000000012</c:v>
                </c:pt>
                <c:pt idx="9813">
                  <c:v>42.592400000000012</c:v>
                </c:pt>
                <c:pt idx="9814">
                  <c:v>42.592400000000012</c:v>
                </c:pt>
                <c:pt idx="9815">
                  <c:v>42.592400000000012</c:v>
                </c:pt>
                <c:pt idx="9816">
                  <c:v>42.592400000000012</c:v>
                </c:pt>
                <c:pt idx="9817">
                  <c:v>42.592400000000012</c:v>
                </c:pt>
                <c:pt idx="9818">
                  <c:v>42.592400000000012</c:v>
                </c:pt>
                <c:pt idx="9819">
                  <c:v>42.592400000000012</c:v>
                </c:pt>
                <c:pt idx="9820">
                  <c:v>42.592400000000012</c:v>
                </c:pt>
                <c:pt idx="9821">
                  <c:v>42.592400000000012</c:v>
                </c:pt>
                <c:pt idx="9822">
                  <c:v>42.592400000000012</c:v>
                </c:pt>
                <c:pt idx="9823">
                  <c:v>42.592400000000012</c:v>
                </c:pt>
                <c:pt idx="9824">
                  <c:v>42.592400000000012</c:v>
                </c:pt>
                <c:pt idx="9825">
                  <c:v>42.592400000000012</c:v>
                </c:pt>
                <c:pt idx="9826">
                  <c:v>42.592400000000012</c:v>
                </c:pt>
                <c:pt idx="9827">
                  <c:v>42.592400000000012</c:v>
                </c:pt>
                <c:pt idx="9828">
                  <c:v>42.592400000000012</c:v>
                </c:pt>
                <c:pt idx="9829">
                  <c:v>42.592400000000012</c:v>
                </c:pt>
                <c:pt idx="9830">
                  <c:v>42.592400000000012</c:v>
                </c:pt>
                <c:pt idx="9831">
                  <c:v>42.592400000000012</c:v>
                </c:pt>
                <c:pt idx="9832">
                  <c:v>42.592400000000012</c:v>
                </c:pt>
                <c:pt idx="9833">
                  <c:v>42.592400000000012</c:v>
                </c:pt>
                <c:pt idx="9834">
                  <c:v>42.592400000000012</c:v>
                </c:pt>
                <c:pt idx="9835">
                  <c:v>42.592400000000012</c:v>
                </c:pt>
                <c:pt idx="9836">
                  <c:v>42.592400000000012</c:v>
                </c:pt>
                <c:pt idx="9837">
                  <c:v>42.592400000000012</c:v>
                </c:pt>
                <c:pt idx="9838">
                  <c:v>42.592400000000012</c:v>
                </c:pt>
                <c:pt idx="9839">
                  <c:v>42.592400000000012</c:v>
                </c:pt>
                <c:pt idx="9840">
                  <c:v>42.592400000000012</c:v>
                </c:pt>
                <c:pt idx="9841">
                  <c:v>42.592400000000012</c:v>
                </c:pt>
                <c:pt idx="9842">
                  <c:v>42.592400000000012</c:v>
                </c:pt>
                <c:pt idx="9843">
                  <c:v>42.592400000000012</c:v>
                </c:pt>
                <c:pt idx="9844">
                  <c:v>42.592400000000012</c:v>
                </c:pt>
                <c:pt idx="9845">
                  <c:v>42.592400000000012</c:v>
                </c:pt>
                <c:pt idx="9846">
                  <c:v>42.592400000000012</c:v>
                </c:pt>
                <c:pt idx="9847">
                  <c:v>42.592400000000012</c:v>
                </c:pt>
                <c:pt idx="9848">
                  <c:v>42.592400000000012</c:v>
                </c:pt>
                <c:pt idx="9849">
                  <c:v>42.592400000000012</c:v>
                </c:pt>
                <c:pt idx="9850">
                  <c:v>42.592400000000012</c:v>
                </c:pt>
                <c:pt idx="9851">
                  <c:v>42.592400000000012</c:v>
                </c:pt>
                <c:pt idx="9852">
                  <c:v>42.592400000000012</c:v>
                </c:pt>
                <c:pt idx="9853">
                  <c:v>42.592400000000012</c:v>
                </c:pt>
                <c:pt idx="9854">
                  <c:v>42.592400000000012</c:v>
                </c:pt>
                <c:pt idx="9855">
                  <c:v>42.592400000000012</c:v>
                </c:pt>
                <c:pt idx="9856">
                  <c:v>42.592400000000012</c:v>
                </c:pt>
                <c:pt idx="9857">
                  <c:v>42.592400000000012</c:v>
                </c:pt>
                <c:pt idx="9858">
                  <c:v>42.592400000000012</c:v>
                </c:pt>
                <c:pt idx="9859">
                  <c:v>42.592400000000012</c:v>
                </c:pt>
                <c:pt idx="9860">
                  <c:v>42.592400000000012</c:v>
                </c:pt>
                <c:pt idx="9861">
                  <c:v>42.592400000000012</c:v>
                </c:pt>
                <c:pt idx="9862">
                  <c:v>42.592400000000012</c:v>
                </c:pt>
                <c:pt idx="9863">
                  <c:v>42.592400000000012</c:v>
                </c:pt>
                <c:pt idx="9864">
                  <c:v>42.592400000000012</c:v>
                </c:pt>
                <c:pt idx="9865">
                  <c:v>42.592400000000012</c:v>
                </c:pt>
                <c:pt idx="9866">
                  <c:v>42.592400000000012</c:v>
                </c:pt>
                <c:pt idx="9867">
                  <c:v>42.592400000000012</c:v>
                </c:pt>
                <c:pt idx="9868">
                  <c:v>42.592400000000012</c:v>
                </c:pt>
                <c:pt idx="9869">
                  <c:v>42.592400000000012</c:v>
                </c:pt>
                <c:pt idx="9870">
                  <c:v>42.592400000000012</c:v>
                </c:pt>
                <c:pt idx="9871">
                  <c:v>42.592400000000012</c:v>
                </c:pt>
                <c:pt idx="9872">
                  <c:v>42.592400000000012</c:v>
                </c:pt>
                <c:pt idx="9873">
                  <c:v>42.592400000000012</c:v>
                </c:pt>
                <c:pt idx="9874">
                  <c:v>42.592400000000012</c:v>
                </c:pt>
                <c:pt idx="9875">
                  <c:v>42.592400000000012</c:v>
                </c:pt>
                <c:pt idx="9876">
                  <c:v>42.592400000000012</c:v>
                </c:pt>
                <c:pt idx="9877">
                  <c:v>42.592400000000012</c:v>
                </c:pt>
                <c:pt idx="9878">
                  <c:v>42.592400000000012</c:v>
                </c:pt>
                <c:pt idx="9879">
                  <c:v>42.592400000000012</c:v>
                </c:pt>
                <c:pt idx="9880">
                  <c:v>42.592400000000012</c:v>
                </c:pt>
                <c:pt idx="9881">
                  <c:v>42.592400000000012</c:v>
                </c:pt>
                <c:pt idx="9882">
                  <c:v>42.592400000000012</c:v>
                </c:pt>
                <c:pt idx="9883">
                  <c:v>42.592400000000012</c:v>
                </c:pt>
                <c:pt idx="9884">
                  <c:v>42.592400000000012</c:v>
                </c:pt>
                <c:pt idx="9885">
                  <c:v>42.592400000000012</c:v>
                </c:pt>
                <c:pt idx="9886">
                  <c:v>42.592400000000012</c:v>
                </c:pt>
                <c:pt idx="9887">
                  <c:v>42.592400000000012</c:v>
                </c:pt>
                <c:pt idx="9888">
                  <c:v>42.592400000000012</c:v>
                </c:pt>
                <c:pt idx="9889">
                  <c:v>42.592400000000012</c:v>
                </c:pt>
                <c:pt idx="9890">
                  <c:v>42.592400000000012</c:v>
                </c:pt>
                <c:pt idx="9891">
                  <c:v>42.592400000000012</c:v>
                </c:pt>
                <c:pt idx="9892">
                  <c:v>42.592400000000012</c:v>
                </c:pt>
                <c:pt idx="9893">
                  <c:v>42.592400000000012</c:v>
                </c:pt>
                <c:pt idx="9894">
                  <c:v>42.592400000000012</c:v>
                </c:pt>
                <c:pt idx="9895">
                  <c:v>42.592400000000012</c:v>
                </c:pt>
                <c:pt idx="9896">
                  <c:v>42.592400000000012</c:v>
                </c:pt>
                <c:pt idx="9897">
                  <c:v>42.592400000000012</c:v>
                </c:pt>
                <c:pt idx="9898">
                  <c:v>42.592400000000012</c:v>
                </c:pt>
                <c:pt idx="9899">
                  <c:v>42.592400000000012</c:v>
                </c:pt>
                <c:pt idx="9900">
                  <c:v>42.592400000000012</c:v>
                </c:pt>
                <c:pt idx="9901">
                  <c:v>42.592400000000012</c:v>
                </c:pt>
                <c:pt idx="9902">
                  <c:v>42.592400000000012</c:v>
                </c:pt>
                <c:pt idx="9903">
                  <c:v>42.592400000000012</c:v>
                </c:pt>
                <c:pt idx="9904">
                  <c:v>42.592400000000012</c:v>
                </c:pt>
                <c:pt idx="9905">
                  <c:v>42.592400000000012</c:v>
                </c:pt>
                <c:pt idx="9906">
                  <c:v>42.592400000000012</c:v>
                </c:pt>
                <c:pt idx="9907">
                  <c:v>42.592400000000012</c:v>
                </c:pt>
                <c:pt idx="9908">
                  <c:v>42.592400000000012</c:v>
                </c:pt>
                <c:pt idx="9909">
                  <c:v>42.592400000000012</c:v>
                </c:pt>
                <c:pt idx="9910">
                  <c:v>42.592400000000012</c:v>
                </c:pt>
                <c:pt idx="9911">
                  <c:v>42.592400000000012</c:v>
                </c:pt>
                <c:pt idx="9912">
                  <c:v>42.592400000000012</c:v>
                </c:pt>
                <c:pt idx="9913">
                  <c:v>42.592400000000012</c:v>
                </c:pt>
                <c:pt idx="9914">
                  <c:v>42.592400000000012</c:v>
                </c:pt>
                <c:pt idx="9915">
                  <c:v>42.592400000000012</c:v>
                </c:pt>
                <c:pt idx="9916">
                  <c:v>42.592400000000012</c:v>
                </c:pt>
                <c:pt idx="9917">
                  <c:v>42.592400000000012</c:v>
                </c:pt>
                <c:pt idx="9918">
                  <c:v>42.592400000000012</c:v>
                </c:pt>
                <c:pt idx="9919">
                  <c:v>42.592400000000012</c:v>
                </c:pt>
                <c:pt idx="9920">
                  <c:v>42.592400000000012</c:v>
                </c:pt>
                <c:pt idx="9921">
                  <c:v>42.592400000000012</c:v>
                </c:pt>
                <c:pt idx="9922">
                  <c:v>42.592400000000012</c:v>
                </c:pt>
                <c:pt idx="9923">
                  <c:v>42.592400000000012</c:v>
                </c:pt>
                <c:pt idx="9924">
                  <c:v>42.592400000000012</c:v>
                </c:pt>
                <c:pt idx="9925">
                  <c:v>42.592400000000012</c:v>
                </c:pt>
                <c:pt idx="9926">
                  <c:v>42.592400000000012</c:v>
                </c:pt>
                <c:pt idx="9927">
                  <c:v>42.592400000000012</c:v>
                </c:pt>
                <c:pt idx="9928">
                  <c:v>42.592400000000012</c:v>
                </c:pt>
                <c:pt idx="9929">
                  <c:v>42.592400000000012</c:v>
                </c:pt>
                <c:pt idx="9930">
                  <c:v>42.592400000000012</c:v>
                </c:pt>
                <c:pt idx="9931">
                  <c:v>42.592400000000012</c:v>
                </c:pt>
                <c:pt idx="9932">
                  <c:v>42.592400000000012</c:v>
                </c:pt>
                <c:pt idx="9933">
                  <c:v>42.592400000000012</c:v>
                </c:pt>
                <c:pt idx="9934">
                  <c:v>42.592400000000012</c:v>
                </c:pt>
                <c:pt idx="9935">
                  <c:v>42.592400000000012</c:v>
                </c:pt>
                <c:pt idx="9936">
                  <c:v>42.592400000000012</c:v>
                </c:pt>
                <c:pt idx="9937">
                  <c:v>42.592400000000012</c:v>
                </c:pt>
                <c:pt idx="9938">
                  <c:v>42.592400000000012</c:v>
                </c:pt>
                <c:pt idx="9939">
                  <c:v>42.592400000000012</c:v>
                </c:pt>
                <c:pt idx="9940">
                  <c:v>42.592400000000012</c:v>
                </c:pt>
                <c:pt idx="9941">
                  <c:v>42.592400000000012</c:v>
                </c:pt>
                <c:pt idx="9942">
                  <c:v>42.592400000000012</c:v>
                </c:pt>
                <c:pt idx="9943">
                  <c:v>42.592400000000012</c:v>
                </c:pt>
                <c:pt idx="9944">
                  <c:v>42.592400000000012</c:v>
                </c:pt>
                <c:pt idx="9945">
                  <c:v>42.592400000000012</c:v>
                </c:pt>
                <c:pt idx="9946">
                  <c:v>42.592400000000012</c:v>
                </c:pt>
                <c:pt idx="9947">
                  <c:v>42.592400000000012</c:v>
                </c:pt>
                <c:pt idx="9948">
                  <c:v>42.592400000000012</c:v>
                </c:pt>
                <c:pt idx="9949">
                  <c:v>42.592400000000012</c:v>
                </c:pt>
                <c:pt idx="9950">
                  <c:v>42.592400000000012</c:v>
                </c:pt>
                <c:pt idx="9951">
                  <c:v>42.592400000000012</c:v>
                </c:pt>
                <c:pt idx="9952">
                  <c:v>42.592400000000012</c:v>
                </c:pt>
                <c:pt idx="9953">
                  <c:v>42.592400000000012</c:v>
                </c:pt>
                <c:pt idx="9954">
                  <c:v>42.592400000000012</c:v>
                </c:pt>
                <c:pt idx="9955">
                  <c:v>42.592400000000012</c:v>
                </c:pt>
                <c:pt idx="9956">
                  <c:v>42.592400000000012</c:v>
                </c:pt>
                <c:pt idx="9957">
                  <c:v>42.592400000000012</c:v>
                </c:pt>
                <c:pt idx="9958">
                  <c:v>42.592400000000012</c:v>
                </c:pt>
                <c:pt idx="9959">
                  <c:v>42.592400000000012</c:v>
                </c:pt>
                <c:pt idx="9960">
                  <c:v>42.592400000000012</c:v>
                </c:pt>
                <c:pt idx="9961">
                  <c:v>42.592400000000012</c:v>
                </c:pt>
                <c:pt idx="9962">
                  <c:v>42.592400000000012</c:v>
                </c:pt>
                <c:pt idx="9963">
                  <c:v>42.592400000000012</c:v>
                </c:pt>
                <c:pt idx="9964">
                  <c:v>42.592400000000012</c:v>
                </c:pt>
                <c:pt idx="9965">
                  <c:v>42.592400000000012</c:v>
                </c:pt>
                <c:pt idx="9966">
                  <c:v>42.592400000000012</c:v>
                </c:pt>
                <c:pt idx="9967">
                  <c:v>42.592400000000012</c:v>
                </c:pt>
                <c:pt idx="9968">
                  <c:v>42.592400000000012</c:v>
                </c:pt>
                <c:pt idx="9969">
                  <c:v>42.592400000000012</c:v>
                </c:pt>
                <c:pt idx="9970">
                  <c:v>42.592400000000012</c:v>
                </c:pt>
                <c:pt idx="9971">
                  <c:v>42.592400000000012</c:v>
                </c:pt>
                <c:pt idx="9972">
                  <c:v>42.592400000000012</c:v>
                </c:pt>
                <c:pt idx="9973">
                  <c:v>42.592400000000012</c:v>
                </c:pt>
                <c:pt idx="9974">
                  <c:v>42.592400000000012</c:v>
                </c:pt>
                <c:pt idx="9975">
                  <c:v>42.592400000000012</c:v>
                </c:pt>
                <c:pt idx="9976">
                  <c:v>42.592400000000012</c:v>
                </c:pt>
                <c:pt idx="9977">
                  <c:v>42.592400000000012</c:v>
                </c:pt>
                <c:pt idx="9978">
                  <c:v>42.592400000000012</c:v>
                </c:pt>
                <c:pt idx="9979">
                  <c:v>42.592400000000012</c:v>
                </c:pt>
                <c:pt idx="9980">
                  <c:v>42.592400000000012</c:v>
                </c:pt>
                <c:pt idx="9981">
                  <c:v>42.592400000000012</c:v>
                </c:pt>
                <c:pt idx="9982">
                  <c:v>42.592400000000012</c:v>
                </c:pt>
                <c:pt idx="9983">
                  <c:v>42.592400000000012</c:v>
                </c:pt>
                <c:pt idx="9984">
                  <c:v>42.592400000000012</c:v>
                </c:pt>
                <c:pt idx="9985">
                  <c:v>42.592400000000012</c:v>
                </c:pt>
                <c:pt idx="9986">
                  <c:v>42.592400000000012</c:v>
                </c:pt>
                <c:pt idx="9987">
                  <c:v>42.592400000000012</c:v>
                </c:pt>
                <c:pt idx="9988">
                  <c:v>42.592400000000012</c:v>
                </c:pt>
                <c:pt idx="9989">
                  <c:v>42.592400000000012</c:v>
                </c:pt>
                <c:pt idx="9990">
                  <c:v>42.592400000000012</c:v>
                </c:pt>
                <c:pt idx="9991">
                  <c:v>42.592400000000012</c:v>
                </c:pt>
                <c:pt idx="9992">
                  <c:v>42.592400000000012</c:v>
                </c:pt>
                <c:pt idx="9993">
                  <c:v>42.592400000000012</c:v>
                </c:pt>
                <c:pt idx="9994">
                  <c:v>42.592400000000012</c:v>
                </c:pt>
                <c:pt idx="9995">
                  <c:v>42.592400000000012</c:v>
                </c:pt>
                <c:pt idx="9996">
                  <c:v>42.592400000000012</c:v>
                </c:pt>
                <c:pt idx="9997">
                  <c:v>42.592400000000012</c:v>
                </c:pt>
                <c:pt idx="9998">
                  <c:v>42.592400000000012</c:v>
                </c:pt>
                <c:pt idx="9999">
                  <c:v>42.592400000000012</c:v>
                </c:pt>
                <c:pt idx="10000">
                  <c:v>42.592400000000012</c:v>
                </c:pt>
                <c:pt idx="10001">
                  <c:v>42.592400000000012</c:v>
                </c:pt>
                <c:pt idx="10002">
                  <c:v>42.592400000000012</c:v>
                </c:pt>
                <c:pt idx="10003">
                  <c:v>42.592400000000012</c:v>
                </c:pt>
                <c:pt idx="10004">
                  <c:v>42.592400000000012</c:v>
                </c:pt>
                <c:pt idx="10005">
                  <c:v>42.592400000000012</c:v>
                </c:pt>
                <c:pt idx="10006">
                  <c:v>42.592400000000012</c:v>
                </c:pt>
                <c:pt idx="10007">
                  <c:v>42.592400000000012</c:v>
                </c:pt>
                <c:pt idx="10008">
                  <c:v>42.592400000000012</c:v>
                </c:pt>
                <c:pt idx="10009">
                  <c:v>42.592400000000012</c:v>
                </c:pt>
                <c:pt idx="10010">
                  <c:v>42.592400000000012</c:v>
                </c:pt>
                <c:pt idx="10011">
                  <c:v>42.592400000000012</c:v>
                </c:pt>
                <c:pt idx="10012">
                  <c:v>42.592400000000012</c:v>
                </c:pt>
                <c:pt idx="10013">
                  <c:v>42.592400000000012</c:v>
                </c:pt>
                <c:pt idx="10014">
                  <c:v>42.592400000000012</c:v>
                </c:pt>
                <c:pt idx="10015">
                  <c:v>42.592400000000012</c:v>
                </c:pt>
                <c:pt idx="10016">
                  <c:v>42.592400000000012</c:v>
                </c:pt>
                <c:pt idx="10017">
                  <c:v>42.592400000000012</c:v>
                </c:pt>
                <c:pt idx="10018">
                  <c:v>42.592400000000012</c:v>
                </c:pt>
                <c:pt idx="10019">
                  <c:v>42.592400000000012</c:v>
                </c:pt>
                <c:pt idx="10020">
                  <c:v>42.592400000000012</c:v>
                </c:pt>
                <c:pt idx="10021">
                  <c:v>42.592400000000012</c:v>
                </c:pt>
                <c:pt idx="10022">
                  <c:v>42.592400000000012</c:v>
                </c:pt>
                <c:pt idx="10023">
                  <c:v>42.592400000000012</c:v>
                </c:pt>
                <c:pt idx="10024">
                  <c:v>42.592400000000012</c:v>
                </c:pt>
                <c:pt idx="10025">
                  <c:v>42.592400000000012</c:v>
                </c:pt>
                <c:pt idx="10026">
                  <c:v>42.592400000000012</c:v>
                </c:pt>
                <c:pt idx="10027">
                  <c:v>42.592400000000012</c:v>
                </c:pt>
                <c:pt idx="10028">
                  <c:v>42.592400000000012</c:v>
                </c:pt>
                <c:pt idx="10029">
                  <c:v>42.592400000000012</c:v>
                </c:pt>
                <c:pt idx="10030">
                  <c:v>42.592400000000012</c:v>
                </c:pt>
                <c:pt idx="10031">
                  <c:v>42.592400000000012</c:v>
                </c:pt>
                <c:pt idx="10032">
                  <c:v>42.592400000000012</c:v>
                </c:pt>
                <c:pt idx="10033">
                  <c:v>42.592400000000012</c:v>
                </c:pt>
                <c:pt idx="10034">
                  <c:v>42.592400000000012</c:v>
                </c:pt>
                <c:pt idx="10035">
                  <c:v>42.592400000000012</c:v>
                </c:pt>
                <c:pt idx="10036">
                  <c:v>42.592400000000012</c:v>
                </c:pt>
                <c:pt idx="10037">
                  <c:v>42.592400000000012</c:v>
                </c:pt>
                <c:pt idx="10038">
                  <c:v>42.592400000000012</c:v>
                </c:pt>
                <c:pt idx="10039">
                  <c:v>42.592400000000012</c:v>
                </c:pt>
                <c:pt idx="10040">
                  <c:v>42.592400000000012</c:v>
                </c:pt>
                <c:pt idx="10041">
                  <c:v>42.592400000000012</c:v>
                </c:pt>
                <c:pt idx="10042">
                  <c:v>42.592400000000012</c:v>
                </c:pt>
                <c:pt idx="10043">
                  <c:v>42.592400000000012</c:v>
                </c:pt>
                <c:pt idx="10044">
                  <c:v>42.592400000000012</c:v>
                </c:pt>
                <c:pt idx="10045">
                  <c:v>42.592400000000012</c:v>
                </c:pt>
                <c:pt idx="10046">
                  <c:v>42.592400000000012</c:v>
                </c:pt>
                <c:pt idx="10047">
                  <c:v>42.592400000000012</c:v>
                </c:pt>
                <c:pt idx="10048">
                  <c:v>42.592400000000012</c:v>
                </c:pt>
                <c:pt idx="10049">
                  <c:v>42.592400000000012</c:v>
                </c:pt>
                <c:pt idx="10050">
                  <c:v>42.592400000000012</c:v>
                </c:pt>
                <c:pt idx="10051">
                  <c:v>42.592400000000012</c:v>
                </c:pt>
                <c:pt idx="10052">
                  <c:v>42.592400000000012</c:v>
                </c:pt>
                <c:pt idx="10053">
                  <c:v>42.592400000000012</c:v>
                </c:pt>
                <c:pt idx="10054">
                  <c:v>42.592400000000012</c:v>
                </c:pt>
                <c:pt idx="10055">
                  <c:v>42.592400000000012</c:v>
                </c:pt>
                <c:pt idx="10056">
                  <c:v>42.592400000000012</c:v>
                </c:pt>
                <c:pt idx="10057">
                  <c:v>42.592400000000012</c:v>
                </c:pt>
                <c:pt idx="10058">
                  <c:v>42.592400000000012</c:v>
                </c:pt>
                <c:pt idx="10059">
                  <c:v>42.592400000000012</c:v>
                </c:pt>
                <c:pt idx="10060">
                  <c:v>42.592400000000012</c:v>
                </c:pt>
                <c:pt idx="10061">
                  <c:v>42.592400000000012</c:v>
                </c:pt>
                <c:pt idx="10062">
                  <c:v>42.592400000000012</c:v>
                </c:pt>
                <c:pt idx="10063">
                  <c:v>42.592400000000012</c:v>
                </c:pt>
                <c:pt idx="10064">
                  <c:v>42.592400000000012</c:v>
                </c:pt>
                <c:pt idx="10065">
                  <c:v>42.592400000000012</c:v>
                </c:pt>
                <c:pt idx="10066">
                  <c:v>42.592400000000012</c:v>
                </c:pt>
                <c:pt idx="10067">
                  <c:v>42.592400000000012</c:v>
                </c:pt>
                <c:pt idx="10068">
                  <c:v>42.592400000000012</c:v>
                </c:pt>
                <c:pt idx="10069">
                  <c:v>42.592400000000012</c:v>
                </c:pt>
                <c:pt idx="10070">
                  <c:v>42.592400000000012</c:v>
                </c:pt>
                <c:pt idx="10071">
                  <c:v>42.592400000000012</c:v>
                </c:pt>
                <c:pt idx="10072">
                  <c:v>42.592400000000012</c:v>
                </c:pt>
                <c:pt idx="10073">
                  <c:v>42.592400000000012</c:v>
                </c:pt>
                <c:pt idx="10074">
                  <c:v>42.592400000000012</c:v>
                </c:pt>
                <c:pt idx="10075">
                  <c:v>42.592400000000012</c:v>
                </c:pt>
                <c:pt idx="10076">
                  <c:v>42.592400000000012</c:v>
                </c:pt>
                <c:pt idx="10077">
                  <c:v>42.592400000000012</c:v>
                </c:pt>
                <c:pt idx="10078">
                  <c:v>42.592400000000012</c:v>
                </c:pt>
                <c:pt idx="10079">
                  <c:v>42.592400000000012</c:v>
                </c:pt>
                <c:pt idx="10080">
                  <c:v>42.592400000000012</c:v>
                </c:pt>
                <c:pt idx="10081">
                  <c:v>42.592400000000012</c:v>
                </c:pt>
                <c:pt idx="10082">
                  <c:v>42.592400000000012</c:v>
                </c:pt>
                <c:pt idx="10083">
                  <c:v>42.592400000000012</c:v>
                </c:pt>
                <c:pt idx="10084">
                  <c:v>42.592400000000012</c:v>
                </c:pt>
                <c:pt idx="10085">
                  <c:v>42.592400000000012</c:v>
                </c:pt>
                <c:pt idx="10086">
                  <c:v>42.592400000000012</c:v>
                </c:pt>
                <c:pt idx="10087">
                  <c:v>42.592400000000012</c:v>
                </c:pt>
                <c:pt idx="10088">
                  <c:v>42.592400000000012</c:v>
                </c:pt>
                <c:pt idx="10089">
                  <c:v>42.592400000000012</c:v>
                </c:pt>
                <c:pt idx="10090">
                  <c:v>42.592400000000012</c:v>
                </c:pt>
                <c:pt idx="10091">
                  <c:v>42.592400000000012</c:v>
                </c:pt>
                <c:pt idx="10092">
                  <c:v>42.592400000000012</c:v>
                </c:pt>
                <c:pt idx="10093">
                  <c:v>42.592400000000012</c:v>
                </c:pt>
                <c:pt idx="10094">
                  <c:v>42.592400000000012</c:v>
                </c:pt>
                <c:pt idx="10095">
                  <c:v>42.592400000000012</c:v>
                </c:pt>
                <c:pt idx="10096">
                  <c:v>42.592400000000012</c:v>
                </c:pt>
                <c:pt idx="10097">
                  <c:v>42.592400000000012</c:v>
                </c:pt>
                <c:pt idx="10098">
                  <c:v>42.592400000000012</c:v>
                </c:pt>
                <c:pt idx="10099">
                  <c:v>42.592400000000012</c:v>
                </c:pt>
                <c:pt idx="10100">
                  <c:v>42.592400000000012</c:v>
                </c:pt>
                <c:pt idx="10101">
                  <c:v>42.592400000000012</c:v>
                </c:pt>
                <c:pt idx="10102">
                  <c:v>42.592400000000012</c:v>
                </c:pt>
                <c:pt idx="10103">
                  <c:v>42.592400000000012</c:v>
                </c:pt>
                <c:pt idx="10104">
                  <c:v>42.592400000000012</c:v>
                </c:pt>
                <c:pt idx="10105">
                  <c:v>42.592400000000012</c:v>
                </c:pt>
                <c:pt idx="10106">
                  <c:v>42.592400000000012</c:v>
                </c:pt>
                <c:pt idx="10107">
                  <c:v>42.592400000000012</c:v>
                </c:pt>
                <c:pt idx="10108">
                  <c:v>42.592400000000012</c:v>
                </c:pt>
                <c:pt idx="10109">
                  <c:v>42.592400000000012</c:v>
                </c:pt>
                <c:pt idx="10110">
                  <c:v>42.592400000000012</c:v>
                </c:pt>
                <c:pt idx="10111">
                  <c:v>42.592400000000012</c:v>
                </c:pt>
                <c:pt idx="10112">
                  <c:v>42.592400000000012</c:v>
                </c:pt>
                <c:pt idx="10113">
                  <c:v>42.592400000000012</c:v>
                </c:pt>
                <c:pt idx="10114">
                  <c:v>42.592400000000012</c:v>
                </c:pt>
                <c:pt idx="10115">
                  <c:v>42.592400000000012</c:v>
                </c:pt>
                <c:pt idx="10116">
                  <c:v>42.592400000000012</c:v>
                </c:pt>
                <c:pt idx="10117">
                  <c:v>42.592400000000012</c:v>
                </c:pt>
                <c:pt idx="10118">
                  <c:v>42.592400000000012</c:v>
                </c:pt>
                <c:pt idx="10119">
                  <c:v>42.592400000000012</c:v>
                </c:pt>
                <c:pt idx="10120">
                  <c:v>42.592400000000012</c:v>
                </c:pt>
                <c:pt idx="10121">
                  <c:v>42.592400000000012</c:v>
                </c:pt>
                <c:pt idx="10122">
                  <c:v>42.592400000000012</c:v>
                </c:pt>
                <c:pt idx="10123">
                  <c:v>42.592400000000012</c:v>
                </c:pt>
                <c:pt idx="10124">
                  <c:v>42.592400000000012</c:v>
                </c:pt>
                <c:pt idx="10125">
                  <c:v>42.592400000000012</c:v>
                </c:pt>
                <c:pt idx="10126">
                  <c:v>42.592400000000012</c:v>
                </c:pt>
                <c:pt idx="10127">
                  <c:v>42.592400000000012</c:v>
                </c:pt>
                <c:pt idx="10128">
                  <c:v>42.592400000000012</c:v>
                </c:pt>
                <c:pt idx="10129">
                  <c:v>42.592400000000012</c:v>
                </c:pt>
                <c:pt idx="10130">
                  <c:v>42.592400000000012</c:v>
                </c:pt>
                <c:pt idx="10131">
                  <c:v>42.592400000000012</c:v>
                </c:pt>
                <c:pt idx="10132">
                  <c:v>42.592400000000012</c:v>
                </c:pt>
                <c:pt idx="10133">
                  <c:v>42.592400000000012</c:v>
                </c:pt>
                <c:pt idx="10134">
                  <c:v>42.592400000000012</c:v>
                </c:pt>
                <c:pt idx="10135">
                  <c:v>42.592400000000012</c:v>
                </c:pt>
                <c:pt idx="10136">
                  <c:v>42.592400000000012</c:v>
                </c:pt>
                <c:pt idx="10137">
                  <c:v>42.592400000000012</c:v>
                </c:pt>
                <c:pt idx="10138">
                  <c:v>42.592400000000012</c:v>
                </c:pt>
                <c:pt idx="10139">
                  <c:v>42.592400000000012</c:v>
                </c:pt>
                <c:pt idx="10140">
                  <c:v>42.592400000000012</c:v>
                </c:pt>
                <c:pt idx="10141">
                  <c:v>42.592400000000012</c:v>
                </c:pt>
                <c:pt idx="10142">
                  <c:v>42.592400000000012</c:v>
                </c:pt>
                <c:pt idx="10143">
                  <c:v>42.592400000000012</c:v>
                </c:pt>
                <c:pt idx="10144">
                  <c:v>42.592400000000012</c:v>
                </c:pt>
                <c:pt idx="10145">
                  <c:v>42.592400000000012</c:v>
                </c:pt>
                <c:pt idx="10146">
                  <c:v>42.592400000000012</c:v>
                </c:pt>
                <c:pt idx="10147">
                  <c:v>42.592400000000012</c:v>
                </c:pt>
                <c:pt idx="10148">
                  <c:v>42.592400000000012</c:v>
                </c:pt>
                <c:pt idx="10149">
                  <c:v>42.592400000000012</c:v>
                </c:pt>
                <c:pt idx="10150">
                  <c:v>42.592400000000012</c:v>
                </c:pt>
                <c:pt idx="10151">
                  <c:v>42.582299999999996</c:v>
                </c:pt>
                <c:pt idx="10152">
                  <c:v>42.582299999999996</c:v>
                </c:pt>
                <c:pt idx="10153">
                  <c:v>42.582299999999996</c:v>
                </c:pt>
                <c:pt idx="10154">
                  <c:v>42.582299999999996</c:v>
                </c:pt>
                <c:pt idx="10155">
                  <c:v>42.582299999999996</c:v>
                </c:pt>
                <c:pt idx="10156">
                  <c:v>42.582299999999996</c:v>
                </c:pt>
                <c:pt idx="10157">
                  <c:v>42.582299999999996</c:v>
                </c:pt>
                <c:pt idx="10158">
                  <c:v>42.582299999999996</c:v>
                </c:pt>
                <c:pt idx="10159">
                  <c:v>42.582299999999996</c:v>
                </c:pt>
                <c:pt idx="10160">
                  <c:v>42.582299999999996</c:v>
                </c:pt>
                <c:pt idx="10161">
                  <c:v>42.582299999999996</c:v>
                </c:pt>
                <c:pt idx="10162">
                  <c:v>42.582299999999996</c:v>
                </c:pt>
                <c:pt idx="10163">
                  <c:v>42.582299999999996</c:v>
                </c:pt>
                <c:pt idx="10164">
                  <c:v>42.582299999999996</c:v>
                </c:pt>
                <c:pt idx="10165">
                  <c:v>42.582299999999996</c:v>
                </c:pt>
                <c:pt idx="10166">
                  <c:v>42.582299999999996</c:v>
                </c:pt>
                <c:pt idx="10167">
                  <c:v>42.582299999999996</c:v>
                </c:pt>
                <c:pt idx="10168">
                  <c:v>42.582299999999996</c:v>
                </c:pt>
                <c:pt idx="10169">
                  <c:v>42.582299999999996</c:v>
                </c:pt>
                <c:pt idx="10170">
                  <c:v>42.582299999999996</c:v>
                </c:pt>
                <c:pt idx="10171">
                  <c:v>42.582299999999996</c:v>
                </c:pt>
                <c:pt idx="10172">
                  <c:v>42.582299999999996</c:v>
                </c:pt>
                <c:pt idx="10173">
                  <c:v>42.582299999999996</c:v>
                </c:pt>
                <c:pt idx="10174">
                  <c:v>42.582299999999996</c:v>
                </c:pt>
                <c:pt idx="10175">
                  <c:v>42.582299999999996</c:v>
                </c:pt>
                <c:pt idx="10176">
                  <c:v>42.582299999999996</c:v>
                </c:pt>
                <c:pt idx="10177">
                  <c:v>42.582299999999996</c:v>
                </c:pt>
                <c:pt idx="10178">
                  <c:v>42.582299999999996</c:v>
                </c:pt>
                <c:pt idx="10179">
                  <c:v>42.582299999999996</c:v>
                </c:pt>
                <c:pt idx="10180">
                  <c:v>42.582299999999996</c:v>
                </c:pt>
                <c:pt idx="10181">
                  <c:v>42.582299999999996</c:v>
                </c:pt>
                <c:pt idx="10182">
                  <c:v>42.582299999999996</c:v>
                </c:pt>
                <c:pt idx="10183">
                  <c:v>42.582299999999996</c:v>
                </c:pt>
                <c:pt idx="10184">
                  <c:v>42.582299999999996</c:v>
                </c:pt>
                <c:pt idx="10185">
                  <c:v>42.582299999999996</c:v>
                </c:pt>
                <c:pt idx="10186">
                  <c:v>42.582299999999996</c:v>
                </c:pt>
                <c:pt idx="10187">
                  <c:v>42.582299999999996</c:v>
                </c:pt>
                <c:pt idx="10188">
                  <c:v>42.582299999999996</c:v>
                </c:pt>
                <c:pt idx="10189">
                  <c:v>42.582299999999996</c:v>
                </c:pt>
                <c:pt idx="10190">
                  <c:v>42.582299999999996</c:v>
                </c:pt>
                <c:pt idx="10191">
                  <c:v>42.582299999999996</c:v>
                </c:pt>
                <c:pt idx="10192">
                  <c:v>42.582299999999996</c:v>
                </c:pt>
                <c:pt idx="10193">
                  <c:v>42.582299999999996</c:v>
                </c:pt>
                <c:pt idx="10194">
                  <c:v>42.582299999999996</c:v>
                </c:pt>
                <c:pt idx="10195">
                  <c:v>42.582299999999996</c:v>
                </c:pt>
                <c:pt idx="10196">
                  <c:v>42.582299999999996</c:v>
                </c:pt>
                <c:pt idx="10197">
                  <c:v>42.582299999999996</c:v>
                </c:pt>
                <c:pt idx="10198">
                  <c:v>42.582299999999996</c:v>
                </c:pt>
                <c:pt idx="10199">
                  <c:v>42.582299999999996</c:v>
                </c:pt>
                <c:pt idx="10200">
                  <c:v>42.582299999999996</c:v>
                </c:pt>
                <c:pt idx="10201">
                  <c:v>42.582299999999996</c:v>
                </c:pt>
                <c:pt idx="10202">
                  <c:v>42.582299999999996</c:v>
                </c:pt>
                <c:pt idx="10203">
                  <c:v>42.582299999999996</c:v>
                </c:pt>
                <c:pt idx="10204">
                  <c:v>42.582299999999996</c:v>
                </c:pt>
                <c:pt idx="10205">
                  <c:v>42.582299999999996</c:v>
                </c:pt>
                <c:pt idx="10206">
                  <c:v>42.582299999999996</c:v>
                </c:pt>
                <c:pt idx="10207">
                  <c:v>42.582299999999996</c:v>
                </c:pt>
                <c:pt idx="10208">
                  <c:v>42.582299999999996</c:v>
                </c:pt>
                <c:pt idx="10209">
                  <c:v>42.582299999999996</c:v>
                </c:pt>
                <c:pt idx="10210">
                  <c:v>42.582299999999996</c:v>
                </c:pt>
                <c:pt idx="10211">
                  <c:v>42.582299999999996</c:v>
                </c:pt>
                <c:pt idx="10212">
                  <c:v>42.582299999999996</c:v>
                </c:pt>
                <c:pt idx="10213">
                  <c:v>42.582299999999996</c:v>
                </c:pt>
                <c:pt idx="10214">
                  <c:v>42.582299999999996</c:v>
                </c:pt>
                <c:pt idx="10215">
                  <c:v>42.582299999999996</c:v>
                </c:pt>
                <c:pt idx="10216">
                  <c:v>42.582299999999996</c:v>
                </c:pt>
                <c:pt idx="10217">
                  <c:v>42.582299999999996</c:v>
                </c:pt>
                <c:pt idx="10218">
                  <c:v>42.582299999999996</c:v>
                </c:pt>
                <c:pt idx="10219">
                  <c:v>42.582299999999996</c:v>
                </c:pt>
                <c:pt idx="10220">
                  <c:v>42.582299999999996</c:v>
                </c:pt>
                <c:pt idx="10221">
                  <c:v>42.582299999999996</c:v>
                </c:pt>
                <c:pt idx="10222">
                  <c:v>42.582299999999996</c:v>
                </c:pt>
                <c:pt idx="10223">
                  <c:v>42.582299999999996</c:v>
                </c:pt>
                <c:pt idx="10224">
                  <c:v>42.582299999999996</c:v>
                </c:pt>
                <c:pt idx="10225">
                  <c:v>42.582299999999996</c:v>
                </c:pt>
                <c:pt idx="10226">
                  <c:v>42.582299999999996</c:v>
                </c:pt>
                <c:pt idx="10227">
                  <c:v>42.582299999999996</c:v>
                </c:pt>
                <c:pt idx="10228">
                  <c:v>42.582299999999996</c:v>
                </c:pt>
                <c:pt idx="10229">
                  <c:v>42.582299999999996</c:v>
                </c:pt>
                <c:pt idx="10230">
                  <c:v>42.582299999999996</c:v>
                </c:pt>
                <c:pt idx="10231">
                  <c:v>42.582299999999996</c:v>
                </c:pt>
                <c:pt idx="10232">
                  <c:v>42.582299999999996</c:v>
                </c:pt>
                <c:pt idx="10233">
                  <c:v>42.582299999999996</c:v>
                </c:pt>
                <c:pt idx="10234">
                  <c:v>42.582299999999996</c:v>
                </c:pt>
                <c:pt idx="10235">
                  <c:v>42.582299999999996</c:v>
                </c:pt>
                <c:pt idx="10236">
                  <c:v>42.582299999999996</c:v>
                </c:pt>
                <c:pt idx="10237">
                  <c:v>42.582299999999996</c:v>
                </c:pt>
                <c:pt idx="10238">
                  <c:v>42.582299999999996</c:v>
                </c:pt>
                <c:pt idx="10239">
                  <c:v>42.582299999999996</c:v>
                </c:pt>
                <c:pt idx="10240">
                  <c:v>42.582299999999996</c:v>
                </c:pt>
                <c:pt idx="10241">
                  <c:v>42.582299999999996</c:v>
                </c:pt>
                <c:pt idx="10242">
                  <c:v>42.582299999999996</c:v>
                </c:pt>
                <c:pt idx="10243">
                  <c:v>42.582299999999996</c:v>
                </c:pt>
                <c:pt idx="10244">
                  <c:v>42.582299999999996</c:v>
                </c:pt>
                <c:pt idx="10245">
                  <c:v>42.582299999999996</c:v>
                </c:pt>
                <c:pt idx="10246">
                  <c:v>42.582299999999996</c:v>
                </c:pt>
                <c:pt idx="10247">
                  <c:v>42.582299999999996</c:v>
                </c:pt>
                <c:pt idx="10248">
                  <c:v>42.582299999999996</c:v>
                </c:pt>
                <c:pt idx="10249">
                  <c:v>42.582299999999996</c:v>
                </c:pt>
                <c:pt idx="10250">
                  <c:v>42.582299999999996</c:v>
                </c:pt>
                <c:pt idx="10251">
                  <c:v>42.582299999999996</c:v>
                </c:pt>
                <c:pt idx="10252">
                  <c:v>42.582299999999996</c:v>
                </c:pt>
                <c:pt idx="10253">
                  <c:v>42.582299999999996</c:v>
                </c:pt>
                <c:pt idx="10254">
                  <c:v>42.582299999999996</c:v>
                </c:pt>
                <c:pt idx="10255">
                  <c:v>42.582299999999996</c:v>
                </c:pt>
                <c:pt idx="10256">
                  <c:v>42.582299999999996</c:v>
                </c:pt>
                <c:pt idx="10257">
                  <c:v>42.582299999999996</c:v>
                </c:pt>
                <c:pt idx="10258">
                  <c:v>42.582299999999996</c:v>
                </c:pt>
                <c:pt idx="10259">
                  <c:v>42.582299999999996</c:v>
                </c:pt>
                <c:pt idx="10260">
                  <c:v>42.582299999999996</c:v>
                </c:pt>
                <c:pt idx="10261">
                  <c:v>42.582299999999996</c:v>
                </c:pt>
                <c:pt idx="10262">
                  <c:v>42.582299999999996</c:v>
                </c:pt>
                <c:pt idx="10263">
                  <c:v>42.582299999999996</c:v>
                </c:pt>
                <c:pt idx="10264">
                  <c:v>42.582299999999996</c:v>
                </c:pt>
                <c:pt idx="10265">
                  <c:v>42.582299999999996</c:v>
                </c:pt>
                <c:pt idx="10266">
                  <c:v>42.582299999999996</c:v>
                </c:pt>
                <c:pt idx="10267">
                  <c:v>42.582299999999996</c:v>
                </c:pt>
                <c:pt idx="10268">
                  <c:v>42.582299999999996</c:v>
                </c:pt>
                <c:pt idx="10269">
                  <c:v>42.582299999999996</c:v>
                </c:pt>
                <c:pt idx="10270">
                  <c:v>42.582299999999996</c:v>
                </c:pt>
                <c:pt idx="10271">
                  <c:v>42.582299999999996</c:v>
                </c:pt>
                <c:pt idx="10272">
                  <c:v>42.582299999999996</c:v>
                </c:pt>
                <c:pt idx="10273">
                  <c:v>42.582299999999996</c:v>
                </c:pt>
                <c:pt idx="10274">
                  <c:v>42.582299999999996</c:v>
                </c:pt>
                <c:pt idx="10275">
                  <c:v>42.582299999999996</c:v>
                </c:pt>
                <c:pt idx="10276">
                  <c:v>42.582299999999996</c:v>
                </c:pt>
                <c:pt idx="10277">
                  <c:v>42.582299999999996</c:v>
                </c:pt>
                <c:pt idx="10278">
                  <c:v>42.582299999999996</c:v>
                </c:pt>
                <c:pt idx="10279">
                  <c:v>42.582299999999996</c:v>
                </c:pt>
                <c:pt idx="10280">
                  <c:v>42.582299999999996</c:v>
                </c:pt>
                <c:pt idx="10281">
                  <c:v>42.582299999999996</c:v>
                </c:pt>
                <c:pt idx="10282">
                  <c:v>42.582299999999996</c:v>
                </c:pt>
                <c:pt idx="10283">
                  <c:v>42.582299999999996</c:v>
                </c:pt>
                <c:pt idx="10284">
                  <c:v>42.582299999999996</c:v>
                </c:pt>
                <c:pt idx="10285">
                  <c:v>42.582299999999996</c:v>
                </c:pt>
                <c:pt idx="10286">
                  <c:v>42.582299999999996</c:v>
                </c:pt>
                <c:pt idx="10287">
                  <c:v>42.582299999999996</c:v>
                </c:pt>
                <c:pt idx="10288">
                  <c:v>42.582299999999996</c:v>
                </c:pt>
                <c:pt idx="10289">
                  <c:v>42.582299999999996</c:v>
                </c:pt>
                <c:pt idx="10290">
                  <c:v>42.582299999999996</c:v>
                </c:pt>
                <c:pt idx="10291">
                  <c:v>42.582299999999996</c:v>
                </c:pt>
                <c:pt idx="10292">
                  <c:v>42.582299999999996</c:v>
                </c:pt>
                <c:pt idx="10293">
                  <c:v>42.582299999999996</c:v>
                </c:pt>
                <c:pt idx="10294">
                  <c:v>42.582299999999996</c:v>
                </c:pt>
                <c:pt idx="10295">
                  <c:v>42.582299999999996</c:v>
                </c:pt>
                <c:pt idx="10296">
                  <c:v>42.582299999999996</c:v>
                </c:pt>
                <c:pt idx="10297">
                  <c:v>42.582299999999996</c:v>
                </c:pt>
                <c:pt idx="10298">
                  <c:v>42.582299999999996</c:v>
                </c:pt>
                <c:pt idx="10299">
                  <c:v>42.582299999999996</c:v>
                </c:pt>
                <c:pt idx="10300">
                  <c:v>42.582299999999996</c:v>
                </c:pt>
                <c:pt idx="10301">
                  <c:v>42.582299999999996</c:v>
                </c:pt>
                <c:pt idx="10302">
                  <c:v>42.582299999999996</c:v>
                </c:pt>
                <c:pt idx="10303">
                  <c:v>42.582299999999996</c:v>
                </c:pt>
                <c:pt idx="10304">
                  <c:v>42.582299999999996</c:v>
                </c:pt>
                <c:pt idx="10305">
                  <c:v>42.582299999999996</c:v>
                </c:pt>
                <c:pt idx="10306">
                  <c:v>42.582299999999996</c:v>
                </c:pt>
                <c:pt idx="10307">
                  <c:v>42.582299999999996</c:v>
                </c:pt>
                <c:pt idx="10308">
                  <c:v>42.582299999999996</c:v>
                </c:pt>
                <c:pt idx="10309">
                  <c:v>42.582299999999996</c:v>
                </c:pt>
                <c:pt idx="10310">
                  <c:v>42.582299999999996</c:v>
                </c:pt>
                <c:pt idx="10311">
                  <c:v>42.582299999999996</c:v>
                </c:pt>
                <c:pt idx="10312">
                  <c:v>42.582299999999996</c:v>
                </c:pt>
                <c:pt idx="10313">
                  <c:v>42.582299999999996</c:v>
                </c:pt>
                <c:pt idx="10314">
                  <c:v>42.582299999999996</c:v>
                </c:pt>
                <c:pt idx="10315">
                  <c:v>42.582299999999996</c:v>
                </c:pt>
                <c:pt idx="10316">
                  <c:v>42.582299999999996</c:v>
                </c:pt>
                <c:pt idx="10317">
                  <c:v>42.582299999999996</c:v>
                </c:pt>
                <c:pt idx="10318">
                  <c:v>42.582299999999996</c:v>
                </c:pt>
                <c:pt idx="10319">
                  <c:v>42.582299999999996</c:v>
                </c:pt>
                <c:pt idx="10320">
                  <c:v>42.582299999999996</c:v>
                </c:pt>
                <c:pt idx="10321">
                  <c:v>42.582299999999996</c:v>
                </c:pt>
                <c:pt idx="10322">
                  <c:v>42.582299999999996</c:v>
                </c:pt>
                <c:pt idx="10323">
                  <c:v>42.582299999999996</c:v>
                </c:pt>
                <c:pt idx="10324">
                  <c:v>42.582299999999996</c:v>
                </c:pt>
                <c:pt idx="10325">
                  <c:v>42.582299999999996</c:v>
                </c:pt>
                <c:pt idx="10326">
                  <c:v>42.582299999999996</c:v>
                </c:pt>
                <c:pt idx="10327">
                  <c:v>42.582299999999996</c:v>
                </c:pt>
                <c:pt idx="10328">
                  <c:v>42.582299999999996</c:v>
                </c:pt>
                <c:pt idx="10329">
                  <c:v>42.582299999999996</c:v>
                </c:pt>
                <c:pt idx="10330">
                  <c:v>42.582299999999996</c:v>
                </c:pt>
                <c:pt idx="10331">
                  <c:v>42.582299999999996</c:v>
                </c:pt>
                <c:pt idx="10332">
                  <c:v>42.582299999999996</c:v>
                </c:pt>
                <c:pt idx="10333">
                  <c:v>42.582299999999996</c:v>
                </c:pt>
                <c:pt idx="10334">
                  <c:v>42.582299999999996</c:v>
                </c:pt>
                <c:pt idx="10335">
                  <c:v>42.582299999999996</c:v>
                </c:pt>
                <c:pt idx="10336">
                  <c:v>42.582299999999996</c:v>
                </c:pt>
                <c:pt idx="10337">
                  <c:v>42.582299999999996</c:v>
                </c:pt>
                <c:pt idx="10338">
                  <c:v>42.582299999999996</c:v>
                </c:pt>
                <c:pt idx="10339">
                  <c:v>42.582299999999996</c:v>
                </c:pt>
                <c:pt idx="10340">
                  <c:v>42.582299999999996</c:v>
                </c:pt>
                <c:pt idx="10341">
                  <c:v>42.582299999999996</c:v>
                </c:pt>
                <c:pt idx="10342">
                  <c:v>42.582299999999996</c:v>
                </c:pt>
                <c:pt idx="10343">
                  <c:v>42.582299999999996</c:v>
                </c:pt>
                <c:pt idx="10344">
                  <c:v>42.582299999999996</c:v>
                </c:pt>
                <c:pt idx="10345">
                  <c:v>42.582299999999996</c:v>
                </c:pt>
                <c:pt idx="10346">
                  <c:v>42.582299999999996</c:v>
                </c:pt>
                <c:pt idx="10347">
                  <c:v>42.582299999999996</c:v>
                </c:pt>
                <c:pt idx="10348">
                  <c:v>42.582299999999996</c:v>
                </c:pt>
                <c:pt idx="10349">
                  <c:v>42.582299999999996</c:v>
                </c:pt>
                <c:pt idx="10350">
                  <c:v>42.582299999999996</c:v>
                </c:pt>
                <c:pt idx="10351">
                  <c:v>42.582299999999996</c:v>
                </c:pt>
                <c:pt idx="10352">
                  <c:v>42.582299999999996</c:v>
                </c:pt>
                <c:pt idx="10353">
                  <c:v>42.582299999999996</c:v>
                </c:pt>
                <c:pt idx="10354">
                  <c:v>42.582299999999996</c:v>
                </c:pt>
                <c:pt idx="10355">
                  <c:v>42.582299999999996</c:v>
                </c:pt>
                <c:pt idx="10356">
                  <c:v>42.582299999999996</c:v>
                </c:pt>
                <c:pt idx="10357">
                  <c:v>42.582299999999996</c:v>
                </c:pt>
                <c:pt idx="10358">
                  <c:v>42.582299999999996</c:v>
                </c:pt>
                <c:pt idx="10359">
                  <c:v>42.582299999999996</c:v>
                </c:pt>
                <c:pt idx="10360">
                  <c:v>42.582299999999996</c:v>
                </c:pt>
                <c:pt idx="10361">
                  <c:v>42.582299999999996</c:v>
                </c:pt>
                <c:pt idx="10362">
                  <c:v>42.582299999999996</c:v>
                </c:pt>
                <c:pt idx="10363">
                  <c:v>42.582299999999996</c:v>
                </c:pt>
                <c:pt idx="10364">
                  <c:v>42.582299999999996</c:v>
                </c:pt>
                <c:pt idx="10365">
                  <c:v>42.582299999999996</c:v>
                </c:pt>
                <c:pt idx="10366">
                  <c:v>42.582299999999996</c:v>
                </c:pt>
                <c:pt idx="10367">
                  <c:v>42.582299999999996</c:v>
                </c:pt>
                <c:pt idx="10368">
                  <c:v>42.582299999999996</c:v>
                </c:pt>
                <c:pt idx="10369">
                  <c:v>42.582299999999996</c:v>
                </c:pt>
                <c:pt idx="10370">
                  <c:v>42.582299999999996</c:v>
                </c:pt>
                <c:pt idx="10371">
                  <c:v>42.582299999999996</c:v>
                </c:pt>
                <c:pt idx="10372">
                  <c:v>42.582299999999996</c:v>
                </c:pt>
                <c:pt idx="10373">
                  <c:v>42.582299999999996</c:v>
                </c:pt>
                <c:pt idx="10374">
                  <c:v>42.582299999999996</c:v>
                </c:pt>
                <c:pt idx="10375">
                  <c:v>42.582299999999996</c:v>
                </c:pt>
                <c:pt idx="10376">
                  <c:v>42.582299999999996</c:v>
                </c:pt>
                <c:pt idx="10377">
                  <c:v>42.582299999999996</c:v>
                </c:pt>
                <c:pt idx="10378">
                  <c:v>42.582299999999996</c:v>
                </c:pt>
                <c:pt idx="10379">
                  <c:v>42.582299999999996</c:v>
                </c:pt>
                <c:pt idx="10380">
                  <c:v>42.582299999999996</c:v>
                </c:pt>
                <c:pt idx="10381">
                  <c:v>42.582299999999996</c:v>
                </c:pt>
                <c:pt idx="10382">
                  <c:v>42.582299999999996</c:v>
                </c:pt>
                <c:pt idx="10383">
                  <c:v>42.582299999999996</c:v>
                </c:pt>
                <c:pt idx="10384">
                  <c:v>42.582299999999996</c:v>
                </c:pt>
                <c:pt idx="10385">
                  <c:v>42.582299999999996</c:v>
                </c:pt>
                <c:pt idx="10386">
                  <c:v>42.582299999999996</c:v>
                </c:pt>
                <c:pt idx="10387">
                  <c:v>42.582299999999996</c:v>
                </c:pt>
                <c:pt idx="10388">
                  <c:v>42.582299999999996</c:v>
                </c:pt>
                <c:pt idx="10389">
                  <c:v>42.582299999999996</c:v>
                </c:pt>
                <c:pt idx="10390">
                  <c:v>42.582299999999996</c:v>
                </c:pt>
                <c:pt idx="10391">
                  <c:v>42.582299999999996</c:v>
                </c:pt>
                <c:pt idx="10392">
                  <c:v>42.582299999999996</c:v>
                </c:pt>
                <c:pt idx="10393">
                  <c:v>42.582299999999996</c:v>
                </c:pt>
                <c:pt idx="10394">
                  <c:v>42.582299999999996</c:v>
                </c:pt>
                <c:pt idx="10395">
                  <c:v>42.582299999999996</c:v>
                </c:pt>
                <c:pt idx="10396">
                  <c:v>42.582299999999996</c:v>
                </c:pt>
                <c:pt idx="10397">
                  <c:v>42.582299999999996</c:v>
                </c:pt>
                <c:pt idx="10398">
                  <c:v>42.582299999999996</c:v>
                </c:pt>
                <c:pt idx="10399">
                  <c:v>42.582299999999996</c:v>
                </c:pt>
                <c:pt idx="10400">
                  <c:v>42.582299999999996</c:v>
                </c:pt>
                <c:pt idx="10401">
                  <c:v>42.582299999999996</c:v>
                </c:pt>
                <c:pt idx="10402">
                  <c:v>42.582299999999996</c:v>
                </c:pt>
                <c:pt idx="10403">
                  <c:v>42.582299999999996</c:v>
                </c:pt>
                <c:pt idx="10404">
                  <c:v>42.582299999999996</c:v>
                </c:pt>
                <c:pt idx="10405">
                  <c:v>42.582299999999996</c:v>
                </c:pt>
                <c:pt idx="10406">
                  <c:v>42.582299999999996</c:v>
                </c:pt>
                <c:pt idx="10407">
                  <c:v>42.582299999999996</c:v>
                </c:pt>
                <c:pt idx="10408">
                  <c:v>42.582299999999996</c:v>
                </c:pt>
                <c:pt idx="10409">
                  <c:v>42.582299999999996</c:v>
                </c:pt>
                <c:pt idx="10410">
                  <c:v>42.582299999999996</c:v>
                </c:pt>
                <c:pt idx="10411">
                  <c:v>42.582299999999996</c:v>
                </c:pt>
                <c:pt idx="10412">
                  <c:v>42.582299999999996</c:v>
                </c:pt>
                <c:pt idx="10413">
                  <c:v>42.582299999999996</c:v>
                </c:pt>
                <c:pt idx="10414">
                  <c:v>42.582299999999996</c:v>
                </c:pt>
                <c:pt idx="10415">
                  <c:v>42.582299999999996</c:v>
                </c:pt>
                <c:pt idx="10416">
                  <c:v>42.582299999999996</c:v>
                </c:pt>
                <c:pt idx="10417">
                  <c:v>42.582299999999996</c:v>
                </c:pt>
                <c:pt idx="10418">
                  <c:v>42.582299999999996</c:v>
                </c:pt>
                <c:pt idx="10419">
                  <c:v>42.582299999999996</c:v>
                </c:pt>
                <c:pt idx="10420">
                  <c:v>42.582299999999996</c:v>
                </c:pt>
                <c:pt idx="10421">
                  <c:v>42.582299999999996</c:v>
                </c:pt>
                <c:pt idx="10422">
                  <c:v>42.582299999999996</c:v>
                </c:pt>
                <c:pt idx="10423">
                  <c:v>42.582299999999996</c:v>
                </c:pt>
                <c:pt idx="10424">
                  <c:v>42.582299999999996</c:v>
                </c:pt>
                <c:pt idx="10425">
                  <c:v>42.582299999999996</c:v>
                </c:pt>
                <c:pt idx="10426">
                  <c:v>42.582299999999996</c:v>
                </c:pt>
                <c:pt idx="10427">
                  <c:v>42.582299999999996</c:v>
                </c:pt>
                <c:pt idx="10428">
                  <c:v>42.582299999999996</c:v>
                </c:pt>
                <c:pt idx="10429">
                  <c:v>42.582299999999996</c:v>
                </c:pt>
                <c:pt idx="10430">
                  <c:v>42.582299999999996</c:v>
                </c:pt>
                <c:pt idx="10431">
                  <c:v>42.582299999999996</c:v>
                </c:pt>
                <c:pt idx="10432">
                  <c:v>42.582299999999996</c:v>
                </c:pt>
                <c:pt idx="10433">
                  <c:v>42.582299999999996</c:v>
                </c:pt>
                <c:pt idx="10434">
                  <c:v>42.582299999999996</c:v>
                </c:pt>
                <c:pt idx="10435">
                  <c:v>42.582299999999996</c:v>
                </c:pt>
                <c:pt idx="10436">
                  <c:v>42.582299999999996</c:v>
                </c:pt>
                <c:pt idx="10437">
                  <c:v>42.582299999999996</c:v>
                </c:pt>
                <c:pt idx="10438">
                  <c:v>42.582299999999996</c:v>
                </c:pt>
                <c:pt idx="10439">
                  <c:v>42.582299999999996</c:v>
                </c:pt>
                <c:pt idx="10440">
                  <c:v>42.582299999999996</c:v>
                </c:pt>
                <c:pt idx="10441">
                  <c:v>42.582299999999996</c:v>
                </c:pt>
                <c:pt idx="10442">
                  <c:v>42.582299999999996</c:v>
                </c:pt>
                <c:pt idx="10443">
                  <c:v>42.582299999999996</c:v>
                </c:pt>
                <c:pt idx="10444">
                  <c:v>42.582299999999996</c:v>
                </c:pt>
                <c:pt idx="10445">
                  <c:v>42.582299999999996</c:v>
                </c:pt>
                <c:pt idx="10446">
                  <c:v>42.582299999999996</c:v>
                </c:pt>
                <c:pt idx="10447">
                  <c:v>42.582299999999996</c:v>
                </c:pt>
                <c:pt idx="10448">
                  <c:v>42.582299999999996</c:v>
                </c:pt>
                <c:pt idx="10449">
                  <c:v>42.582299999999996</c:v>
                </c:pt>
                <c:pt idx="10450">
                  <c:v>42.582299999999996</c:v>
                </c:pt>
                <c:pt idx="10451">
                  <c:v>42.582299999999996</c:v>
                </c:pt>
                <c:pt idx="10452">
                  <c:v>42.582299999999996</c:v>
                </c:pt>
                <c:pt idx="10453">
                  <c:v>42.582299999999996</c:v>
                </c:pt>
                <c:pt idx="10454">
                  <c:v>42.582299999999996</c:v>
                </c:pt>
                <c:pt idx="10455">
                  <c:v>42.582299999999996</c:v>
                </c:pt>
                <c:pt idx="10456">
                  <c:v>42.582299999999996</c:v>
                </c:pt>
                <c:pt idx="10457">
                  <c:v>42.582299999999996</c:v>
                </c:pt>
                <c:pt idx="10458">
                  <c:v>42.582299999999996</c:v>
                </c:pt>
                <c:pt idx="10459">
                  <c:v>42.582299999999996</c:v>
                </c:pt>
                <c:pt idx="10460">
                  <c:v>42.582299999999996</c:v>
                </c:pt>
                <c:pt idx="10461">
                  <c:v>42.582299999999996</c:v>
                </c:pt>
                <c:pt idx="10462">
                  <c:v>42.582299999999996</c:v>
                </c:pt>
                <c:pt idx="10463">
                  <c:v>42.582299999999996</c:v>
                </c:pt>
                <c:pt idx="10464">
                  <c:v>42.582299999999996</c:v>
                </c:pt>
                <c:pt idx="10465">
                  <c:v>42.582299999999996</c:v>
                </c:pt>
                <c:pt idx="10466">
                  <c:v>42.582299999999996</c:v>
                </c:pt>
                <c:pt idx="10467">
                  <c:v>42.582299999999996</c:v>
                </c:pt>
                <c:pt idx="10468">
                  <c:v>42.582299999999996</c:v>
                </c:pt>
                <c:pt idx="10469">
                  <c:v>42.582299999999996</c:v>
                </c:pt>
                <c:pt idx="10470">
                  <c:v>42.582299999999996</c:v>
                </c:pt>
                <c:pt idx="10471">
                  <c:v>42.582299999999996</c:v>
                </c:pt>
                <c:pt idx="10472">
                  <c:v>42.582299999999996</c:v>
                </c:pt>
                <c:pt idx="10473">
                  <c:v>42.582299999999996</c:v>
                </c:pt>
                <c:pt idx="10474">
                  <c:v>42.582299999999996</c:v>
                </c:pt>
                <c:pt idx="10475">
                  <c:v>42.582299999999996</c:v>
                </c:pt>
                <c:pt idx="10476">
                  <c:v>42.582299999999996</c:v>
                </c:pt>
                <c:pt idx="10477">
                  <c:v>42.582299999999996</c:v>
                </c:pt>
                <c:pt idx="10478">
                  <c:v>42.582299999999996</c:v>
                </c:pt>
                <c:pt idx="10479">
                  <c:v>42.582299999999996</c:v>
                </c:pt>
                <c:pt idx="10480">
                  <c:v>42.582299999999996</c:v>
                </c:pt>
                <c:pt idx="10481">
                  <c:v>42.582299999999996</c:v>
                </c:pt>
                <c:pt idx="10482">
                  <c:v>42.582299999999996</c:v>
                </c:pt>
                <c:pt idx="10483">
                  <c:v>42.582299999999996</c:v>
                </c:pt>
                <c:pt idx="10484">
                  <c:v>42.582299999999996</c:v>
                </c:pt>
                <c:pt idx="10485">
                  <c:v>42.582299999999996</c:v>
                </c:pt>
                <c:pt idx="10486">
                  <c:v>42.582299999999996</c:v>
                </c:pt>
                <c:pt idx="10487">
                  <c:v>42.582299999999996</c:v>
                </c:pt>
                <c:pt idx="10488">
                  <c:v>42.582299999999996</c:v>
                </c:pt>
                <c:pt idx="10489">
                  <c:v>42.582299999999996</c:v>
                </c:pt>
                <c:pt idx="10490">
                  <c:v>42.582299999999996</c:v>
                </c:pt>
                <c:pt idx="10491">
                  <c:v>42.582299999999996</c:v>
                </c:pt>
                <c:pt idx="10492">
                  <c:v>42.582299999999996</c:v>
                </c:pt>
                <c:pt idx="10493">
                  <c:v>42.582299999999996</c:v>
                </c:pt>
                <c:pt idx="10494">
                  <c:v>42.582299999999996</c:v>
                </c:pt>
                <c:pt idx="10495">
                  <c:v>42.582299999999996</c:v>
                </c:pt>
                <c:pt idx="10496">
                  <c:v>42.582299999999996</c:v>
                </c:pt>
                <c:pt idx="10497">
                  <c:v>42.582299999999996</c:v>
                </c:pt>
                <c:pt idx="10498">
                  <c:v>42.582299999999996</c:v>
                </c:pt>
                <c:pt idx="10499">
                  <c:v>42.582299999999996</c:v>
                </c:pt>
                <c:pt idx="10500">
                  <c:v>42.582299999999996</c:v>
                </c:pt>
                <c:pt idx="10501">
                  <c:v>42.582299999999996</c:v>
                </c:pt>
                <c:pt idx="10502">
                  <c:v>42.582299999999996</c:v>
                </c:pt>
                <c:pt idx="10503">
                  <c:v>42.582299999999996</c:v>
                </c:pt>
                <c:pt idx="10504">
                  <c:v>42.582299999999996</c:v>
                </c:pt>
                <c:pt idx="10505">
                  <c:v>42.582299999999996</c:v>
                </c:pt>
                <c:pt idx="10506">
                  <c:v>42.582299999999996</c:v>
                </c:pt>
                <c:pt idx="10507">
                  <c:v>42.582299999999996</c:v>
                </c:pt>
                <c:pt idx="10508">
                  <c:v>42.582299999999996</c:v>
                </c:pt>
                <c:pt idx="10509">
                  <c:v>42.582299999999996</c:v>
                </c:pt>
                <c:pt idx="10510">
                  <c:v>42.582299999999996</c:v>
                </c:pt>
                <c:pt idx="10511">
                  <c:v>42.582299999999996</c:v>
                </c:pt>
                <c:pt idx="10512">
                  <c:v>42.582299999999996</c:v>
                </c:pt>
                <c:pt idx="10513">
                  <c:v>42.582299999999996</c:v>
                </c:pt>
                <c:pt idx="10514">
                  <c:v>42.582299999999996</c:v>
                </c:pt>
                <c:pt idx="10515">
                  <c:v>42.582299999999996</c:v>
                </c:pt>
                <c:pt idx="10516">
                  <c:v>42.582299999999996</c:v>
                </c:pt>
                <c:pt idx="10517">
                  <c:v>42.582299999999996</c:v>
                </c:pt>
                <c:pt idx="10518">
                  <c:v>42.582299999999996</c:v>
                </c:pt>
                <c:pt idx="10519">
                  <c:v>42.582299999999996</c:v>
                </c:pt>
                <c:pt idx="10520">
                  <c:v>42.582299999999996</c:v>
                </c:pt>
                <c:pt idx="10521">
                  <c:v>42.582299999999996</c:v>
                </c:pt>
                <c:pt idx="10522">
                  <c:v>42.582299999999996</c:v>
                </c:pt>
                <c:pt idx="10523">
                  <c:v>42.582299999999996</c:v>
                </c:pt>
                <c:pt idx="10524">
                  <c:v>42.582299999999996</c:v>
                </c:pt>
                <c:pt idx="10525">
                  <c:v>42.582299999999996</c:v>
                </c:pt>
                <c:pt idx="10526">
                  <c:v>42.582299999999996</c:v>
                </c:pt>
                <c:pt idx="10527">
                  <c:v>42.582299999999996</c:v>
                </c:pt>
                <c:pt idx="10528">
                  <c:v>42.582299999999996</c:v>
                </c:pt>
                <c:pt idx="10529">
                  <c:v>42.582299999999996</c:v>
                </c:pt>
                <c:pt idx="10530">
                  <c:v>42.582299999999996</c:v>
                </c:pt>
                <c:pt idx="10531">
                  <c:v>42.582299999999996</c:v>
                </c:pt>
                <c:pt idx="10532">
                  <c:v>42.582299999999996</c:v>
                </c:pt>
                <c:pt idx="10533">
                  <c:v>42.582299999999996</c:v>
                </c:pt>
                <c:pt idx="10534">
                  <c:v>42.582299999999996</c:v>
                </c:pt>
                <c:pt idx="10535">
                  <c:v>42.582299999999996</c:v>
                </c:pt>
                <c:pt idx="10536">
                  <c:v>42.582299999999996</c:v>
                </c:pt>
                <c:pt idx="10537">
                  <c:v>42.582299999999996</c:v>
                </c:pt>
                <c:pt idx="10538">
                  <c:v>42.582299999999996</c:v>
                </c:pt>
                <c:pt idx="10539">
                  <c:v>42.582299999999996</c:v>
                </c:pt>
                <c:pt idx="10540">
                  <c:v>42.582299999999996</c:v>
                </c:pt>
                <c:pt idx="10541">
                  <c:v>42.582299999999996</c:v>
                </c:pt>
                <c:pt idx="10542">
                  <c:v>42.582299999999996</c:v>
                </c:pt>
                <c:pt idx="10543">
                  <c:v>42.582299999999996</c:v>
                </c:pt>
                <c:pt idx="10544">
                  <c:v>42.582299999999996</c:v>
                </c:pt>
                <c:pt idx="10545">
                  <c:v>42.582299999999996</c:v>
                </c:pt>
                <c:pt idx="10546">
                  <c:v>42.582299999999996</c:v>
                </c:pt>
                <c:pt idx="10547">
                  <c:v>42.582299999999996</c:v>
                </c:pt>
                <c:pt idx="10548">
                  <c:v>42.582299999999996</c:v>
                </c:pt>
                <c:pt idx="10549">
                  <c:v>42.582299999999996</c:v>
                </c:pt>
                <c:pt idx="10550">
                  <c:v>42.582299999999996</c:v>
                </c:pt>
                <c:pt idx="10551">
                  <c:v>42.582299999999996</c:v>
                </c:pt>
                <c:pt idx="10552">
                  <c:v>42.582299999999996</c:v>
                </c:pt>
                <c:pt idx="10553">
                  <c:v>42.582299999999996</c:v>
                </c:pt>
                <c:pt idx="10554">
                  <c:v>42.582299999999996</c:v>
                </c:pt>
                <c:pt idx="10555">
                  <c:v>42.582299999999996</c:v>
                </c:pt>
                <c:pt idx="10556">
                  <c:v>42.582299999999996</c:v>
                </c:pt>
                <c:pt idx="10557">
                  <c:v>42.582299999999996</c:v>
                </c:pt>
                <c:pt idx="10558">
                  <c:v>42.582299999999996</c:v>
                </c:pt>
                <c:pt idx="10559">
                  <c:v>42.582299999999996</c:v>
                </c:pt>
                <c:pt idx="10560">
                  <c:v>42.582299999999996</c:v>
                </c:pt>
                <c:pt idx="10561">
                  <c:v>42.582299999999996</c:v>
                </c:pt>
                <c:pt idx="10562">
                  <c:v>42.582299999999996</c:v>
                </c:pt>
                <c:pt idx="10563">
                  <c:v>42.582299999999996</c:v>
                </c:pt>
                <c:pt idx="10564">
                  <c:v>42.582299999999996</c:v>
                </c:pt>
                <c:pt idx="10565">
                  <c:v>42.582299999999996</c:v>
                </c:pt>
                <c:pt idx="10566">
                  <c:v>42.582299999999996</c:v>
                </c:pt>
                <c:pt idx="10567">
                  <c:v>42.582299999999996</c:v>
                </c:pt>
                <c:pt idx="10568">
                  <c:v>42.582299999999996</c:v>
                </c:pt>
                <c:pt idx="10569">
                  <c:v>42.582299999999996</c:v>
                </c:pt>
                <c:pt idx="10570">
                  <c:v>42.582299999999996</c:v>
                </c:pt>
                <c:pt idx="10571">
                  <c:v>42.582299999999996</c:v>
                </c:pt>
                <c:pt idx="10572">
                  <c:v>42.582299999999996</c:v>
                </c:pt>
                <c:pt idx="10573">
                  <c:v>42.582299999999996</c:v>
                </c:pt>
                <c:pt idx="10574">
                  <c:v>42.582299999999996</c:v>
                </c:pt>
                <c:pt idx="10575">
                  <c:v>42.582299999999996</c:v>
                </c:pt>
                <c:pt idx="10576">
                  <c:v>42.582299999999996</c:v>
                </c:pt>
                <c:pt idx="10577">
                  <c:v>42.582299999999996</c:v>
                </c:pt>
                <c:pt idx="10578">
                  <c:v>42.582299999999996</c:v>
                </c:pt>
                <c:pt idx="10579">
                  <c:v>42.582299999999996</c:v>
                </c:pt>
                <c:pt idx="10580">
                  <c:v>42.582299999999996</c:v>
                </c:pt>
                <c:pt idx="10581">
                  <c:v>42.582299999999996</c:v>
                </c:pt>
                <c:pt idx="10582">
                  <c:v>42.582299999999996</c:v>
                </c:pt>
                <c:pt idx="10583">
                  <c:v>42.582299999999996</c:v>
                </c:pt>
                <c:pt idx="10584">
                  <c:v>42.582299999999996</c:v>
                </c:pt>
                <c:pt idx="10585">
                  <c:v>42.582299999999996</c:v>
                </c:pt>
                <c:pt idx="10586">
                  <c:v>42.582299999999996</c:v>
                </c:pt>
                <c:pt idx="10587">
                  <c:v>42.582299999999996</c:v>
                </c:pt>
                <c:pt idx="10588">
                  <c:v>42.582299999999996</c:v>
                </c:pt>
                <c:pt idx="10589">
                  <c:v>42.582299999999996</c:v>
                </c:pt>
                <c:pt idx="10590">
                  <c:v>42.582299999999996</c:v>
                </c:pt>
                <c:pt idx="10591">
                  <c:v>42.582299999999996</c:v>
                </c:pt>
                <c:pt idx="10592">
                  <c:v>42.582299999999996</c:v>
                </c:pt>
                <c:pt idx="10593">
                  <c:v>42.582299999999996</c:v>
                </c:pt>
                <c:pt idx="10594">
                  <c:v>42.582299999999996</c:v>
                </c:pt>
                <c:pt idx="10595">
                  <c:v>42.582299999999996</c:v>
                </c:pt>
                <c:pt idx="10596">
                  <c:v>42.582299999999996</c:v>
                </c:pt>
                <c:pt idx="10597">
                  <c:v>42.582299999999996</c:v>
                </c:pt>
                <c:pt idx="10598">
                  <c:v>42.582299999999996</c:v>
                </c:pt>
                <c:pt idx="10599">
                  <c:v>42.582299999999996</c:v>
                </c:pt>
                <c:pt idx="10600">
                  <c:v>42.582299999999996</c:v>
                </c:pt>
                <c:pt idx="10601">
                  <c:v>42.582299999999996</c:v>
                </c:pt>
                <c:pt idx="10602">
                  <c:v>42.582299999999996</c:v>
                </c:pt>
                <c:pt idx="10603">
                  <c:v>42.582299999999996</c:v>
                </c:pt>
                <c:pt idx="10604">
                  <c:v>42.582299999999996</c:v>
                </c:pt>
                <c:pt idx="10605">
                  <c:v>42.582299999999996</c:v>
                </c:pt>
                <c:pt idx="10606">
                  <c:v>42.582299999999996</c:v>
                </c:pt>
                <c:pt idx="10607">
                  <c:v>42.582299999999996</c:v>
                </c:pt>
                <c:pt idx="10608">
                  <c:v>42.582299999999996</c:v>
                </c:pt>
                <c:pt idx="10609">
                  <c:v>42.582299999999996</c:v>
                </c:pt>
                <c:pt idx="10610">
                  <c:v>42.582299999999996</c:v>
                </c:pt>
                <c:pt idx="10611">
                  <c:v>42.582299999999996</c:v>
                </c:pt>
                <c:pt idx="10612">
                  <c:v>42.582299999999996</c:v>
                </c:pt>
                <c:pt idx="10613">
                  <c:v>42.582299999999996</c:v>
                </c:pt>
                <c:pt idx="10614">
                  <c:v>42.582299999999996</c:v>
                </c:pt>
                <c:pt idx="10615">
                  <c:v>42.582299999999996</c:v>
                </c:pt>
                <c:pt idx="10616">
                  <c:v>42.582299999999996</c:v>
                </c:pt>
                <c:pt idx="10617">
                  <c:v>42.582299999999996</c:v>
                </c:pt>
                <c:pt idx="10618">
                  <c:v>42.582299999999996</c:v>
                </c:pt>
                <c:pt idx="10619">
                  <c:v>42.582299999999996</c:v>
                </c:pt>
                <c:pt idx="10620">
                  <c:v>42.582299999999996</c:v>
                </c:pt>
                <c:pt idx="10621">
                  <c:v>42.582299999999996</c:v>
                </c:pt>
                <c:pt idx="10622">
                  <c:v>42.582299999999996</c:v>
                </c:pt>
                <c:pt idx="10623">
                  <c:v>42.582299999999996</c:v>
                </c:pt>
                <c:pt idx="10624">
                  <c:v>42.582299999999996</c:v>
                </c:pt>
                <c:pt idx="10625">
                  <c:v>42.582299999999996</c:v>
                </c:pt>
                <c:pt idx="10626">
                  <c:v>42.582299999999996</c:v>
                </c:pt>
                <c:pt idx="10627">
                  <c:v>42.582299999999996</c:v>
                </c:pt>
                <c:pt idx="10628">
                  <c:v>42.582299999999996</c:v>
                </c:pt>
                <c:pt idx="10629">
                  <c:v>42.582299999999996</c:v>
                </c:pt>
                <c:pt idx="10630">
                  <c:v>42.582299999999996</c:v>
                </c:pt>
                <c:pt idx="10631">
                  <c:v>42.582299999999996</c:v>
                </c:pt>
                <c:pt idx="10632">
                  <c:v>42.582299999999996</c:v>
                </c:pt>
                <c:pt idx="10633">
                  <c:v>42.582299999999996</c:v>
                </c:pt>
                <c:pt idx="10634">
                  <c:v>42.582299999999996</c:v>
                </c:pt>
                <c:pt idx="10635">
                  <c:v>42.582299999999996</c:v>
                </c:pt>
                <c:pt idx="10636">
                  <c:v>42.582299999999996</c:v>
                </c:pt>
                <c:pt idx="10637">
                  <c:v>42.582299999999996</c:v>
                </c:pt>
                <c:pt idx="10638">
                  <c:v>42.582299999999996</c:v>
                </c:pt>
                <c:pt idx="10639">
                  <c:v>42.582299999999996</c:v>
                </c:pt>
                <c:pt idx="10640">
                  <c:v>42.582299999999996</c:v>
                </c:pt>
                <c:pt idx="10641">
                  <c:v>42.582299999999996</c:v>
                </c:pt>
                <c:pt idx="10642">
                  <c:v>42.582299999999996</c:v>
                </c:pt>
                <c:pt idx="10643">
                  <c:v>42.582299999999996</c:v>
                </c:pt>
                <c:pt idx="10644">
                  <c:v>42.582299999999996</c:v>
                </c:pt>
                <c:pt idx="10645">
                  <c:v>42.582299999999996</c:v>
                </c:pt>
                <c:pt idx="10646">
                  <c:v>42.582299999999996</c:v>
                </c:pt>
                <c:pt idx="10647">
                  <c:v>42.582299999999996</c:v>
                </c:pt>
                <c:pt idx="10648">
                  <c:v>42.582299999999996</c:v>
                </c:pt>
                <c:pt idx="10649">
                  <c:v>42.582299999999996</c:v>
                </c:pt>
                <c:pt idx="10650">
                  <c:v>42.582299999999996</c:v>
                </c:pt>
                <c:pt idx="10651">
                  <c:v>42.582299999999996</c:v>
                </c:pt>
                <c:pt idx="10652">
                  <c:v>42.582299999999996</c:v>
                </c:pt>
                <c:pt idx="10653">
                  <c:v>42.582299999999996</c:v>
                </c:pt>
                <c:pt idx="10654">
                  <c:v>42.582299999999996</c:v>
                </c:pt>
                <c:pt idx="10655">
                  <c:v>42.582299999999996</c:v>
                </c:pt>
                <c:pt idx="10656">
                  <c:v>42.582299999999996</c:v>
                </c:pt>
                <c:pt idx="10657">
                  <c:v>42.582299999999996</c:v>
                </c:pt>
                <c:pt idx="10658">
                  <c:v>42.582299999999996</c:v>
                </c:pt>
                <c:pt idx="10659">
                  <c:v>42.582299999999996</c:v>
                </c:pt>
                <c:pt idx="10660">
                  <c:v>42.582299999999996</c:v>
                </c:pt>
                <c:pt idx="10661">
                  <c:v>42.582299999999996</c:v>
                </c:pt>
                <c:pt idx="10662">
                  <c:v>42.582299999999996</c:v>
                </c:pt>
                <c:pt idx="10663">
                  <c:v>42.582299999999996</c:v>
                </c:pt>
                <c:pt idx="10664">
                  <c:v>42.582299999999996</c:v>
                </c:pt>
                <c:pt idx="10665">
                  <c:v>42.582299999999996</c:v>
                </c:pt>
                <c:pt idx="10666">
                  <c:v>42.582299999999996</c:v>
                </c:pt>
                <c:pt idx="10667">
                  <c:v>42.582299999999996</c:v>
                </c:pt>
                <c:pt idx="10668">
                  <c:v>42.582299999999996</c:v>
                </c:pt>
                <c:pt idx="10669">
                  <c:v>42.582299999999996</c:v>
                </c:pt>
                <c:pt idx="10670">
                  <c:v>42.582299999999996</c:v>
                </c:pt>
                <c:pt idx="10671">
                  <c:v>42.582299999999996</c:v>
                </c:pt>
                <c:pt idx="10672">
                  <c:v>42.582299999999996</c:v>
                </c:pt>
                <c:pt idx="10673">
                  <c:v>42.582299999999996</c:v>
                </c:pt>
                <c:pt idx="10674">
                  <c:v>42.582299999999996</c:v>
                </c:pt>
                <c:pt idx="10675">
                  <c:v>42.582299999999996</c:v>
                </c:pt>
                <c:pt idx="10676">
                  <c:v>42.582299999999996</c:v>
                </c:pt>
                <c:pt idx="10677">
                  <c:v>42.582299999999996</c:v>
                </c:pt>
                <c:pt idx="10678">
                  <c:v>42.582299999999996</c:v>
                </c:pt>
                <c:pt idx="10679">
                  <c:v>42.582299999999996</c:v>
                </c:pt>
                <c:pt idx="10680">
                  <c:v>42.582299999999996</c:v>
                </c:pt>
                <c:pt idx="10681">
                  <c:v>42.582299999999996</c:v>
                </c:pt>
                <c:pt idx="10682">
                  <c:v>42.582299999999996</c:v>
                </c:pt>
                <c:pt idx="10683">
                  <c:v>42.582299999999996</c:v>
                </c:pt>
                <c:pt idx="10684">
                  <c:v>42.582299999999996</c:v>
                </c:pt>
                <c:pt idx="10685">
                  <c:v>42.582299999999996</c:v>
                </c:pt>
                <c:pt idx="10686">
                  <c:v>42.582299999999996</c:v>
                </c:pt>
                <c:pt idx="10687">
                  <c:v>42.582299999999996</c:v>
                </c:pt>
                <c:pt idx="10688">
                  <c:v>42.582299999999996</c:v>
                </c:pt>
                <c:pt idx="10689">
                  <c:v>42.582299999999996</c:v>
                </c:pt>
                <c:pt idx="10690">
                  <c:v>42.582299999999996</c:v>
                </c:pt>
                <c:pt idx="10691">
                  <c:v>42.582299999999996</c:v>
                </c:pt>
                <c:pt idx="10692">
                  <c:v>42.582299999999996</c:v>
                </c:pt>
                <c:pt idx="10693">
                  <c:v>42.582299999999996</c:v>
                </c:pt>
                <c:pt idx="10694">
                  <c:v>42.582299999999996</c:v>
                </c:pt>
                <c:pt idx="10695">
                  <c:v>42.582299999999996</c:v>
                </c:pt>
                <c:pt idx="10696">
                  <c:v>42.582299999999996</c:v>
                </c:pt>
                <c:pt idx="10697">
                  <c:v>42.582299999999996</c:v>
                </c:pt>
                <c:pt idx="10698">
                  <c:v>42.582299999999996</c:v>
                </c:pt>
                <c:pt idx="10699">
                  <c:v>42.582299999999996</c:v>
                </c:pt>
                <c:pt idx="10700">
                  <c:v>42.582299999999996</c:v>
                </c:pt>
                <c:pt idx="10701">
                  <c:v>42.582299999999996</c:v>
                </c:pt>
                <c:pt idx="10702">
                  <c:v>42.582299999999996</c:v>
                </c:pt>
                <c:pt idx="10703">
                  <c:v>42.582299999999996</c:v>
                </c:pt>
                <c:pt idx="10704">
                  <c:v>42.582299999999996</c:v>
                </c:pt>
                <c:pt idx="10705">
                  <c:v>42.582299999999996</c:v>
                </c:pt>
                <c:pt idx="10706">
                  <c:v>42.582299999999996</c:v>
                </c:pt>
                <c:pt idx="10707">
                  <c:v>42.582299999999996</c:v>
                </c:pt>
                <c:pt idx="10708">
                  <c:v>42.582299999999996</c:v>
                </c:pt>
                <c:pt idx="10709">
                  <c:v>42.582299999999996</c:v>
                </c:pt>
                <c:pt idx="10710">
                  <c:v>42.582299999999996</c:v>
                </c:pt>
                <c:pt idx="10711">
                  <c:v>42.582299999999996</c:v>
                </c:pt>
                <c:pt idx="10712">
                  <c:v>42.582299999999996</c:v>
                </c:pt>
                <c:pt idx="10713">
                  <c:v>42.582299999999996</c:v>
                </c:pt>
                <c:pt idx="10714">
                  <c:v>42.582299999999996</c:v>
                </c:pt>
                <c:pt idx="10715">
                  <c:v>42.582299999999996</c:v>
                </c:pt>
                <c:pt idx="10716">
                  <c:v>42.582299999999996</c:v>
                </c:pt>
                <c:pt idx="10717">
                  <c:v>42.582299999999996</c:v>
                </c:pt>
                <c:pt idx="10718">
                  <c:v>42.582299999999996</c:v>
                </c:pt>
                <c:pt idx="10719">
                  <c:v>42.582299999999996</c:v>
                </c:pt>
                <c:pt idx="10720">
                  <c:v>42.582299999999996</c:v>
                </c:pt>
                <c:pt idx="10721">
                  <c:v>42.582299999999996</c:v>
                </c:pt>
                <c:pt idx="10722">
                  <c:v>42.582299999999996</c:v>
                </c:pt>
                <c:pt idx="10723">
                  <c:v>42.582299999999996</c:v>
                </c:pt>
                <c:pt idx="10724">
                  <c:v>42.582299999999996</c:v>
                </c:pt>
                <c:pt idx="10725">
                  <c:v>42.582299999999996</c:v>
                </c:pt>
                <c:pt idx="10726">
                  <c:v>42.582299999999996</c:v>
                </c:pt>
                <c:pt idx="10727">
                  <c:v>42.582299999999996</c:v>
                </c:pt>
                <c:pt idx="10728">
                  <c:v>42.582299999999996</c:v>
                </c:pt>
                <c:pt idx="10729">
                  <c:v>42.582299999999996</c:v>
                </c:pt>
                <c:pt idx="10730">
                  <c:v>42.582299999999996</c:v>
                </c:pt>
                <c:pt idx="10731">
                  <c:v>42.582299999999996</c:v>
                </c:pt>
                <c:pt idx="10732">
                  <c:v>42.582299999999996</c:v>
                </c:pt>
                <c:pt idx="10733">
                  <c:v>42.582299999999996</c:v>
                </c:pt>
                <c:pt idx="10734">
                  <c:v>42.582299999999996</c:v>
                </c:pt>
                <c:pt idx="10735">
                  <c:v>42.582299999999996</c:v>
                </c:pt>
                <c:pt idx="10736">
                  <c:v>42.582299999999996</c:v>
                </c:pt>
                <c:pt idx="10737">
                  <c:v>42.582299999999996</c:v>
                </c:pt>
                <c:pt idx="10738">
                  <c:v>42.582299999999996</c:v>
                </c:pt>
                <c:pt idx="10739">
                  <c:v>42.582299999999996</c:v>
                </c:pt>
                <c:pt idx="10740">
                  <c:v>42.582299999999996</c:v>
                </c:pt>
                <c:pt idx="10741">
                  <c:v>42.582299999999996</c:v>
                </c:pt>
                <c:pt idx="10742">
                  <c:v>42.582299999999996</c:v>
                </c:pt>
                <c:pt idx="10743">
                  <c:v>42.582299999999996</c:v>
                </c:pt>
                <c:pt idx="10744">
                  <c:v>42.582299999999996</c:v>
                </c:pt>
                <c:pt idx="10745">
                  <c:v>42.582299999999996</c:v>
                </c:pt>
                <c:pt idx="10746">
                  <c:v>42.582299999999996</c:v>
                </c:pt>
                <c:pt idx="10747">
                  <c:v>42.582299999999996</c:v>
                </c:pt>
                <c:pt idx="10748">
                  <c:v>42.582299999999996</c:v>
                </c:pt>
                <c:pt idx="10749">
                  <c:v>42.582299999999996</c:v>
                </c:pt>
                <c:pt idx="10750">
                  <c:v>42.582299999999996</c:v>
                </c:pt>
                <c:pt idx="10751">
                  <c:v>42.582299999999996</c:v>
                </c:pt>
                <c:pt idx="10752">
                  <c:v>42.582299999999996</c:v>
                </c:pt>
                <c:pt idx="10753">
                  <c:v>42.582299999999996</c:v>
                </c:pt>
                <c:pt idx="10754">
                  <c:v>42.582299999999996</c:v>
                </c:pt>
                <c:pt idx="10755">
                  <c:v>42.582299999999996</c:v>
                </c:pt>
                <c:pt idx="10756">
                  <c:v>42.582299999999996</c:v>
                </c:pt>
                <c:pt idx="10757">
                  <c:v>42.582299999999996</c:v>
                </c:pt>
                <c:pt idx="10758">
                  <c:v>42.582299999999996</c:v>
                </c:pt>
                <c:pt idx="10759">
                  <c:v>42.582299999999996</c:v>
                </c:pt>
                <c:pt idx="10760">
                  <c:v>42.582299999999996</c:v>
                </c:pt>
                <c:pt idx="10761">
                  <c:v>42.582299999999996</c:v>
                </c:pt>
                <c:pt idx="10762">
                  <c:v>42.582299999999996</c:v>
                </c:pt>
                <c:pt idx="10763">
                  <c:v>42.582299999999996</c:v>
                </c:pt>
                <c:pt idx="10764">
                  <c:v>42.582299999999996</c:v>
                </c:pt>
                <c:pt idx="10765">
                  <c:v>42.582299999999996</c:v>
                </c:pt>
                <c:pt idx="10766">
                  <c:v>42.582299999999996</c:v>
                </c:pt>
                <c:pt idx="10767">
                  <c:v>42.582299999999996</c:v>
                </c:pt>
                <c:pt idx="10768">
                  <c:v>42.582299999999996</c:v>
                </c:pt>
                <c:pt idx="10769">
                  <c:v>42.582299999999996</c:v>
                </c:pt>
                <c:pt idx="10770">
                  <c:v>42.582299999999996</c:v>
                </c:pt>
                <c:pt idx="10771">
                  <c:v>42.582299999999996</c:v>
                </c:pt>
                <c:pt idx="10772">
                  <c:v>42.582299999999996</c:v>
                </c:pt>
                <c:pt idx="10773">
                  <c:v>42.582299999999996</c:v>
                </c:pt>
                <c:pt idx="10774">
                  <c:v>42.582299999999996</c:v>
                </c:pt>
                <c:pt idx="10775">
                  <c:v>42.582299999999996</c:v>
                </c:pt>
                <c:pt idx="10776">
                  <c:v>42.582299999999996</c:v>
                </c:pt>
                <c:pt idx="10777">
                  <c:v>42.582299999999996</c:v>
                </c:pt>
                <c:pt idx="10778">
                  <c:v>42.582299999999996</c:v>
                </c:pt>
                <c:pt idx="10779">
                  <c:v>42.582299999999996</c:v>
                </c:pt>
                <c:pt idx="10780">
                  <c:v>42.582299999999996</c:v>
                </c:pt>
                <c:pt idx="10781">
                  <c:v>42.582299999999996</c:v>
                </c:pt>
                <c:pt idx="10782">
                  <c:v>42.582299999999996</c:v>
                </c:pt>
                <c:pt idx="10783">
                  <c:v>42.582299999999996</c:v>
                </c:pt>
                <c:pt idx="10784">
                  <c:v>42.582299999999996</c:v>
                </c:pt>
                <c:pt idx="10785">
                  <c:v>42.582299999999996</c:v>
                </c:pt>
                <c:pt idx="10786">
                  <c:v>42.582299999999996</c:v>
                </c:pt>
                <c:pt idx="10787">
                  <c:v>42.582299999999996</c:v>
                </c:pt>
                <c:pt idx="10788">
                  <c:v>42.582299999999996</c:v>
                </c:pt>
                <c:pt idx="10789">
                  <c:v>42.582299999999996</c:v>
                </c:pt>
                <c:pt idx="10790">
                  <c:v>42.582299999999996</c:v>
                </c:pt>
                <c:pt idx="10791">
                  <c:v>42.582299999999996</c:v>
                </c:pt>
                <c:pt idx="10792">
                  <c:v>42.582299999999996</c:v>
                </c:pt>
                <c:pt idx="10793">
                  <c:v>42.582299999999996</c:v>
                </c:pt>
                <c:pt idx="10794">
                  <c:v>42.582299999999996</c:v>
                </c:pt>
                <c:pt idx="10795">
                  <c:v>42.582299999999996</c:v>
                </c:pt>
                <c:pt idx="10796">
                  <c:v>42.582299999999996</c:v>
                </c:pt>
                <c:pt idx="10797">
                  <c:v>42.582299999999996</c:v>
                </c:pt>
                <c:pt idx="10798">
                  <c:v>42.582299999999996</c:v>
                </c:pt>
                <c:pt idx="10799">
                  <c:v>42.582299999999996</c:v>
                </c:pt>
                <c:pt idx="10800">
                  <c:v>42.582299999999996</c:v>
                </c:pt>
                <c:pt idx="10801">
                  <c:v>42.582299999999996</c:v>
                </c:pt>
                <c:pt idx="10802">
                  <c:v>42.582299999999996</c:v>
                </c:pt>
                <c:pt idx="10803">
                  <c:v>42.582299999999996</c:v>
                </c:pt>
                <c:pt idx="10804">
                  <c:v>42.582299999999996</c:v>
                </c:pt>
                <c:pt idx="10805">
                  <c:v>42.582299999999996</c:v>
                </c:pt>
                <c:pt idx="10806">
                  <c:v>42.582299999999996</c:v>
                </c:pt>
                <c:pt idx="10807">
                  <c:v>42.582299999999996</c:v>
                </c:pt>
                <c:pt idx="10808">
                  <c:v>42.582299999999996</c:v>
                </c:pt>
                <c:pt idx="10809">
                  <c:v>42.582299999999996</c:v>
                </c:pt>
                <c:pt idx="10810">
                  <c:v>42.582299999999996</c:v>
                </c:pt>
                <c:pt idx="10811">
                  <c:v>42.582299999999996</c:v>
                </c:pt>
                <c:pt idx="10812">
                  <c:v>42.582299999999996</c:v>
                </c:pt>
                <c:pt idx="10813">
                  <c:v>42.582299999999996</c:v>
                </c:pt>
                <c:pt idx="10814">
                  <c:v>42.582299999999996</c:v>
                </c:pt>
                <c:pt idx="10815">
                  <c:v>42.582299999999996</c:v>
                </c:pt>
                <c:pt idx="10816">
                  <c:v>42.582299999999996</c:v>
                </c:pt>
                <c:pt idx="10817">
                  <c:v>42.582299999999996</c:v>
                </c:pt>
                <c:pt idx="10818">
                  <c:v>42.582299999999996</c:v>
                </c:pt>
                <c:pt idx="10819">
                  <c:v>42.582299999999996</c:v>
                </c:pt>
                <c:pt idx="10820">
                  <c:v>42.582299999999996</c:v>
                </c:pt>
                <c:pt idx="10821">
                  <c:v>42.582299999999996</c:v>
                </c:pt>
                <c:pt idx="10822">
                  <c:v>42.582299999999996</c:v>
                </c:pt>
                <c:pt idx="10823">
                  <c:v>42.582299999999996</c:v>
                </c:pt>
                <c:pt idx="10824">
                  <c:v>42.582299999999996</c:v>
                </c:pt>
                <c:pt idx="10825">
                  <c:v>42.582299999999996</c:v>
                </c:pt>
                <c:pt idx="10826">
                  <c:v>42.582299999999996</c:v>
                </c:pt>
                <c:pt idx="10827">
                  <c:v>42.582299999999996</c:v>
                </c:pt>
                <c:pt idx="10828">
                  <c:v>42.582299999999996</c:v>
                </c:pt>
                <c:pt idx="10829">
                  <c:v>42.582299999999996</c:v>
                </c:pt>
                <c:pt idx="10830">
                  <c:v>42.582299999999996</c:v>
                </c:pt>
                <c:pt idx="10831">
                  <c:v>42.582299999999996</c:v>
                </c:pt>
                <c:pt idx="10832">
                  <c:v>42.582299999999996</c:v>
                </c:pt>
                <c:pt idx="10833">
                  <c:v>42.582299999999996</c:v>
                </c:pt>
                <c:pt idx="10834">
                  <c:v>42.582299999999996</c:v>
                </c:pt>
                <c:pt idx="10835">
                  <c:v>42.582299999999996</c:v>
                </c:pt>
                <c:pt idx="10836">
                  <c:v>42.582299999999996</c:v>
                </c:pt>
                <c:pt idx="10837">
                  <c:v>42.582299999999996</c:v>
                </c:pt>
                <c:pt idx="10838">
                  <c:v>42.582299999999996</c:v>
                </c:pt>
                <c:pt idx="10839">
                  <c:v>42.582299999999996</c:v>
                </c:pt>
                <c:pt idx="10840">
                  <c:v>42.582299999999996</c:v>
                </c:pt>
                <c:pt idx="10841">
                  <c:v>42.582299999999996</c:v>
                </c:pt>
                <c:pt idx="10842">
                  <c:v>42.582299999999996</c:v>
                </c:pt>
                <c:pt idx="10843">
                  <c:v>42.582299999999996</c:v>
                </c:pt>
                <c:pt idx="10844">
                  <c:v>42.582299999999996</c:v>
                </c:pt>
                <c:pt idx="10845">
                  <c:v>42.582299999999996</c:v>
                </c:pt>
                <c:pt idx="10846">
                  <c:v>42.582299999999996</c:v>
                </c:pt>
                <c:pt idx="10847">
                  <c:v>42.582299999999996</c:v>
                </c:pt>
                <c:pt idx="10848">
                  <c:v>42.582299999999996</c:v>
                </c:pt>
                <c:pt idx="10849">
                  <c:v>42.582299999999996</c:v>
                </c:pt>
                <c:pt idx="10850">
                  <c:v>42.582299999999996</c:v>
                </c:pt>
                <c:pt idx="10851">
                  <c:v>42.582299999999996</c:v>
                </c:pt>
                <c:pt idx="10852">
                  <c:v>42.582299999999996</c:v>
                </c:pt>
                <c:pt idx="10853">
                  <c:v>42.582299999999996</c:v>
                </c:pt>
                <c:pt idx="10854">
                  <c:v>42.582299999999996</c:v>
                </c:pt>
                <c:pt idx="10855">
                  <c:v>42.582299999999996</c:v>
                </c:pt>
                <c:pt idx="10856">
                  <c:v>42.582299999999996</c:v>
                </c:pt>
                <c:pt idx="10857">
                  <c:v>42.582299999999996</c:v>
                </c:pt>
                <c:pt idx="10858">
                  <c:v>42.582299999999996</c:v>
                </c:pt>
                <c:pt idx="10859">
                  <c:v>42.582299999999996</c:v>
                </c:pt>
                <c:pt idx="10860">
                  <c:v>42.582299999999996</c:v>
                </c:pt>
                <c:pt idx="10861">
                  <c:v>42.582299999999996</c:v>
                </c:pt>
                <c:pt idx="10862">
                  <c:v>42.582299999999996</c:v>
                </c:pt>
                <c:pt idx="10863">
                  <c:v>42.582299999999996</c:v>
                </c:pt>
                <c:pt idx="10864">
                  <c:v>42.582299999999996</c:v>
                </c:pt>
                <c:pt idx="10865">
                  <c:v>42.582299999999996</c:v>
                </c:pt>
                <c:pt idx="10866">
                  <c:v>42.582299999999996</c:v>
                </c:pt>
                <c:pt idx="10867">
                  <c:v>42.582299999999996</c:v>
                </c:pt>
                <c:pt idx="10868">
                  <c:v>42.582299999999996</c:v>
                </c:pt>
                <c:pt idx="10869">
                  <c:v>42.582299999999996</c:v>
                </c:pt>
                <c:pt idx="10870">
                  <c:v>42.582299999999996</c:v>
                </c:pt>
                <c:pt idx="10871">
                  <c:v>42.582299999999996</c:v>
                </c:pt>
                <c:pt idx="10872">
                  <c:v>42.582299999999996</c:v>
                </c:pt>
                <c:pt idx="10873">
                  <c:v>42.582299999999996</c:v>
                </c:pt>
                <c:pt idx="10874">
                  <c:v>42.582299999999996</c:v>
                </c:pt>
                <c:pt idx="10875">
                  <c:v>42.582299999999996</c:v>
                </c:pt>
                <c:pt idx="10876">
                  <c:v>42.582299999999996</c:v>
                </c:pt>
                <c:pt idx="10877">
                  <c:v>42.582299999999996</c:v>
                </c:pt>
                <c:pt idx="10878">
                  <c:v>42.582299999999996</c:v>
                </c:pt>
                <c:pt idx="10879">
                  <c:v>42.582299999999996</c:v>
                </c:pt>
                <c:pt idx="10880">
                  <c:v>42.582299999999996</c:v>
                </c:pt>
                <c:pt idx="10881">
                  <c:v>42.582299999999996</c:v>
                </c:pt>
                <c:pt idx="10882">
                  <c:v>42.582299999999996</c:v>
                </c:pt>
                <c:pt idx="10883">
                  <c:v>42.582299999999996</c:v>
                </c:pt>
                <c:pt idx="10884">
                  <c:v>42.582299999999996</c:v>
                </c:pt>
                <c:pt idx="10885">
                  <c:v>42.582299999999996</c:v>
                </c:pt>
                <c:pt idx="10886">
                  <c:v>42.582299999999996</c:v>
                </c:pt>
                <c:pt idx="10887">
                  <c:v>42.582299999999996</c:v>
                </c:pt>
                <c:pt idx="10888">
                  <c:v>42.582299999999996</c:v>
                </c:pt>
                <c:pt idx="10889">
                  <c:v>42.582299999999996</c:v>
                </c:pt>
                <c:pt idx="10890">
                  <c:v>42.582299999999996</c:v>
                </c:pt>
                <c:pt idx="10891">
                  <c:v>42.582299999999996</c:v>
                </c:pt>
                <c:pt idx="10892">
                  <c:v>42.582299999999996</c:v>
                </c:pt>
                <c:pt idx="10893">
                  <c:v>42.582299999999996</c:v>
                </c:pt>
                <c:pt idx="10894">
                  <c:v>42.582299999999996</c:v>
                </c:pt>
                <c:pt idx="10895">
                  <c:v>42.582299999999996</c:v>
                </c:pt>
                <c:pt idx="10896">
                  <c:v>42.582299999999996</c:v>
                </c:pt>
                <c:pt idx="10897">
                  <c:v>42.582299999999996</c:v>
                </c:pt>
                <c:pt idx="10898">
                  <c:v>42.582299999999996</c:v>
                </c:pt>
                <c:pt idx="10899">
                  <c:v>42.582299999999996</c:v>
                </c:pt>
                <c:pt idx="10900">
                  <c:v>42.582299999999996</c:v>
                </c:pt>
                <c:pt idx="10901">
                  <c:v>42.582299999999996</c:v>
                </c:pt>
                <c:pt idx="10902">
                  <c:v>42.582299999999996</c:v>
                </c:pt>
                <c:pt idx="10903">
                  <c:v>42.582299999999996</c:v>
                </c:pt>
                <c:pt idx="10904">
                  <c:v>42.582299999999996</c:v>
                </c:pt>
                <c:pt idx="10905">
                  <c:v>42.582299999999996</c:v>
                </c:pt>
                <c:pt idx="10906">
                  <c:v>42.582299999999996</c:v>
                </c:pt>
                <c:pt idx="10907">
                  <c:v>42.582299999999996</c:v>
                </c:pt>
                <c:pt idx="10908">
                  <c:v>42.582299999999996</c:v>
                </c:pt>
                <c:pt idx="10909">
                  <c:v>42.582299999999996</c:v>
                </c:pt>
                <c:pt idx="10910">
                  <c:v>42.582299999999996</c:v>
                </c:pt>
                <c:pt idx="10911">
                  <c:v>42.582299999999996</c:v>
                </c:pt>
                <c:pt idx="10912">
                  <c:v>42.582299999999996</c:v>
                </c:pt>
                <c:pt idx="10913">
                  <c:v>42.582299999999996</c:v>
                </c:pt>
                <c:pt idx="10914">
                  <c:v>42.582299999999996</c:v>
                </c:pt>
                <c:pt idx="10915">
                  <c:v>42.582299999999996</c:v>
                </c:pt>
                <c:pt idx="10916">
                  <c:v>42.582299999999996</c:v>
                </c:pt>
                <c:pt idx="10917">
                  <c:v>42.582299999999996</c:v>
                </c:pt>
                <c:pt idx="10918">
                  <c:v>42.582299999999996</c:v>
                </c:pt>
                <c:pt idx="10919">
                  <c:v>42.582299999999996</c:v>
                </c:pt>
                <c:pt idx="10920">
                  <c:v>42.582299999999996</c:v>
                </c:pt>
                <c:pt idx="10921">
                  <c:v>42.582299999999996</c:v>
                </c:pt>
                <c:pt idx="10922">
                  <c:v>42.582299999999996</c:v>
                </c:pt>
                <c:pt idx="10923">
                  <c:v>42.582299999999996</c:v>
                </c:pt>
                <c:pt idx="10924">
                  <c:v>42.582299999999996</c:v>
                </c:pt>
                <c:pt idx="10925">
                  <c:v>42.582299999999996</c:v>
                </c:pt>
                <c:pt idx="10926">
                  <c:v>42.582299999999996</c:v>
                </c:pt>
                <c:pt idx="10927">
                  <c:v>42.582299999999996</c:v>
                </c:pt>
                <c:pt idx="10928">
                  <c:v>42.582299999999996</c:v>
                </c:pt>
                <c:pt idx="10929">
                  <c:v>42.582299999999996</c:v>
                </c:pt>
                <c:pt idx="10930">
                  <c:v>42.582299999999996</c:v>
                </c:pt>
                <c:pt idx="10931">
                  <c:v>42.582299999999996</c:v>
                </c:pt>
                <c:pt idx="10932">
                  <c:v>42.582299999999996</c:v>
                </c:pt>
                <c:pt idx="10933">
                  <c:v>42.582299999999996</c:v>
                </c:pt>
                <c:pt idx="10934">
                  <c:v>42.582299999999996</c:v>
                </c:pt>
                <c:pt idx="10935">
                  <c:v>42.582299999999996</c:v>
                </c:pt>
                <c:pt idx="10936">
                  <c:v>42.582299999999996</c:v>
                </c:pt>
                <c:pt idx="10937">
                  <c:v>42.582299999999996</c:v>
                </c:pt>
                <c:pt idx="10938">
                  <c:v>42.582299999999996</c:v>
                </c:pt>
                <c:pt idx="10939">
                  <c:v>42.582299999999996</c:v>
                </c:pt>
                <c:pt idx="10940">
                  <c:v>42.582299999999996</c:v>
                </c:pt>
                <c:pt idx="10941">
                  <c:v>42.582299999999996</c:v>
                </c:pt>
                <c:pt idx="10942">
                  <c:v>42.582299999999996</c:v>
                </c:pt>
                <c:pt idx="10943">
                  <c:v>42.582299999999996</c:v>
                </c:pt>
                <c:pt idx="10944">
                  <c:v>42.582299999999996</c:v>
                </c:pt>
                <c:pt idx="10945">
                  <c:v>42.582299999999996</c:v>
                </c:pt>
                <c:pt idx="10946">
                  <c:v>42.582299999999996</c:v>
                </c:pt>
                <c:pt idx="10947">
                  <c:v>42.582299999999996</c:v>
                </c:pt>
                <c:pt idx="10948">
                  <c:v>42.582299999999996</c:v>
                </c:pt>
                <c:pt idx="10949">
                  <c:v>42.582299999999996</c:v>
                </c:pt>
                <c:pt idx="10950">
                  <c:v>42.582299999999996</c:v>
                </c:pt>
                <c:pt idx="10951">
                  <c:v>42.582299999999996</c:v>
                </c:pt>
                <c:pt idx="10952">
                  <c:v>42.582299999999996</c:v>
                </c:pt>
                <c:pt idx="10953">
                  <c:v>42.582299999999996</c:v>
                </c:pt>
                <c:pt idx="10954">
                  <c:v>42.582299999999996</c:v>
                </c:pt>
                <c:pt idx="10955">
                  <c:v>42.582299999999996</c:v>
                </c:pt>
                <c:pt idx="10956">
                  <c:v>42.582299999999996</c:v>
                </c:pt>
                <c:pt idx="10957">
                  <c:v>42.582299999999996</c:v>
                </c:pt>
                <c:pt idx="10958">
                  <c:v>42.582299999999996</c:v>
                </c:pt>
                <c:pt idx="10959">
                  <c:v>42.582299999999996</c:v>
                </c:pt>
                <c:pt idx="10960">
                  <c:v>42.582299999999996</c:v>
                </c:pt>
                <c:pt idx="10961">
                  <c:v>42.582299999999996</c:v>
                </c:pt>
                <c:pt idx="10962">
                  <c:v>42.582299999999996</c:v>
                </c:pt>
                <c:pt idx="10963">
                  <c:v>42.582299999999996</c:v>
                </c:pt>
                <c:pt idx="10964">
                  <c:v>42.582299999999996</c:v>
                </c:pt>
                <c:pt idx="10965">
                  <c:v>42.582299999999996</c:v>
                </c:pt>
                <c:pt idx="10966">
                  <c:v>42.582299999999996</c:v>
                </c:pt>
                <c:pt idx="10967">
                  <c:v>42.582299999999996</c:v>
                </c:pt>
                <c:pt idx="10968">
                  <c:v>42.582299999999996</c:v>
                </c:pt>
                <c:pt idx="10969">
                  <c:v>42.582299999999996</c:v>
                </c:pt>
                <c:pt idx="10970">
                  <c:v>42.582299999999996</c:v>
                </c:pt>
                <c:pt idx="10971">
                  <c:v>42.582299999999996</c:v>
                </c:pt>
                <c:pt idx="10972">
                  <c:v>42.582299999999996</c:v>
                </c:pt>
                <c:pt idx="10973">
                  <c:v>42.582299999999996</c:v>
                </c:pt>
                <c:pt idx="10974">
                  <c:v>42.582299999999996</c:v>
                </c:pt>
                <c:pt idx="10975">
                  <c:v>42.582299999999996</c:v>
                </c:pt>
                <c:pt idx="10976">
                  <c:v>42.582299999999996</c:v>
                </c:pt>
                <c:pt idx="10977">
                  <c:v>42.582299999999996</c:v>
                </c:pt>
                <c:pt idx="10978">
                  <c:v>42.582299999999996</c:v>
                </c:pt>
                <c:pt idx="10979">
                  <c:v>42.582299999999996</c:v>
                </c:pt>
                <c:pt idx="10980">
                  <c:v>42.582299999999996</c:v>
                </c:pt>
                <c:pt idx="10981">
                  <c:v>42.582299999999996</c:v>
                </c:pt>
                <c:pt idx="10982">
                  <c:v>42.582299999999996</c:v>
                </c:pt>
                <c:pt idx="10983">
                  <c:v>42.582299999999996</c:v>
                </c:pt>
                <c:pt idx="10984">
                  <c:v>42.582299999999996</c:v>
                </c:pt>
                <c:pt idx="10985">
                  <c:v>42.582299999999996</c:v>
                </c:pt>
                <c:pt idx="10986">
                  <c:v>42.582299999999996</c:v>
                </c:pt>
                <c:pt idx="10987">
                  <c:v>42.582299999999996</c:v>
                </c:pt>
                <c:pt idx="10988">
                  <c:v>42.582299999999996</c:v>
                </c:pt>
                <c:pt idx="10989">
                  <c:v>42.582299999999996</c:v>
                </c:pt>
                <c:pt idx="10990">
                  <c:v>42.582299999999996</c:v>
                </c:pt>
                <c:pt idx="10991">
                  <c:v>42.582299999999996</c:v>
                </c:pt>
                <c:pt idx="10992">
                  <c:v>42.582299999999996</c:v>
                </c:pt>
                <c:pt idx="10993">
                  <c:v>42.582299999999996</c:v>
                </c:pt>
                <c:pt idx="10994">
                  <c:v>42.582299999999996</c:v>
                </c:pt>
                <c:pt idx="10995">
                  <c:v>42.582299999999996</c:v>
                </c:pt>
                <c:pt idx="10996">
                  <c:v>42.582299999999996</c:v>
                </c:pt>
                <c:pt idx="10997">
                  <c:v>42.582299999999996</c:v>
                </c:pt>
                <c:pt idx="10998">
                  <c:v>42.582299999999996</c:v>
                </c:pt>
                <c:pt idx="10999">
                  <c:v>42.582299999999996</c:v>
                </c:pt>
                <c:pt idx="11000">
                  <c:v>42.582299999999996</c:v>
                </c:pt>
                <c:pt idx="11001">
                  <c:v>42.582299999999996</c:v>
                </c:pt>
                <c:pt idx="11002">
                  <c:v>42.582299999999996</c:v>
                </c:pt>
                <c:pt idx="11003">
                  <c:v>42.582299999999996</c:v>
                </c:pt>
                <c:pt idx="11004">
                  <c:v>42.582299999999996</c:v>
                </c:pt>
                <c:pt idx="11005">
                  <c:v>42.582299999999996</c:v>
                </c:pt>
                <c:pt idx="11006">
                  <c:v>42.582299999999996</c:v>
                </c:pt>
                <c:pt idx="11007">
                  <c:v>42.582299999999996</c:v>
                </c:pt>
                <c:pt idx="11008">
                  <c:v>42.582299999999996</c:v>
                </c:pt>
                <c:pt idx="11009">
                  <c:v>42.582299999999996</c:v>
                </c:pt>
                <c:pt idx="11010">
                  <c:v>42.582299999999996</c:v>
                </c:pt>
                <c:pt idx="11011">
                  <c:v>42.582299999999996</c:v>
                </c:pt>
                <c:pt idx="11012">
                  <c:v>42.582299999999996</c:v>
                </c:pt>
                <c:pt idx="11013">
                  <c:v>42.582299999999996</c:v>
                </c:pt>
                <c:pt idx="11014">
                  <c:v>42.582299999999996</c:v>
                </c:pt>
                <c:pt idx="11015">
                  <c:v>42.582299999999996</c:v>
                </c:pt>
                <c:pt idx="11016">
                  <c:v>42.582299999999996</c:v>
                </c:pt>
                <c:pt idx="11017">
                  <c:v>42.582299999999996</c:v>
                </c:pt>
                <c:pt idx="11018">
                  <c:v>42.582299999999996</c:v>
                </c:pt>
                <c:pt idx="11019">
                  <c:v>42.582299999999996</c:v>
                </c:pt>
                <c:pt idx="11020">
                  <c:v>42.582299999999996</c:v>
                </c:pt>
                <c:pt idx="11021">
                  <c:v>42.582299999999996</c:v>
                </c:pt>
                <c:pt idx="11022">
                  <c:v>42.582299999999996</c:v>
                </c:pt>
                <c:pt idx="11023">
                  <c:v>42.582299999999996</c:v>
                </c:pt>
                <c:pt idx="11024">
                  <c:v>42.582299999999996</c:v>
                </c:pt>
                <c:pt idx="11025">
                  <c:v>42.582299999999996</c:v>
                </c:pt>
                <c:pt idx="11026">
                  <c:v>42.582299999999996</c:v>
                </c:pt>
                <c:pt idx="11027">
                  <c:v>42.582299999999996</c:v>
                </c:pt>
                <c:pt idx="11028">
                  <c:v>42.582299999999996</c:v>
                </c:pt>
                <c:pt idx="11029">
                  <c:v>42.582299999999996</c:v>
                </c:pt>
                <c:pt idx="11030">
                  <c:v>42.582299999999996</c:v>
                </c:pt>
                <c:pt idx="11031">
                  <c:v>42.582299999999996</c:v>
                </c:pt>
                <c:pt idx="11032">
                  <c:v>42.582299999999996</c:v>
                </c:pt>
                <c:pt idx="11033">
                  <c:v>42.582299999999996</c:v>
                </c:pt>
                <c:pt idx="11034">
                  <c:v>42.582299999999996</c:v>
                </c:pt>
                <c:pt idx="11035">
                  <c:v>42.582299999999996</c:v>
                </c:pt>
                <c:pt idx="11036">
                  <c:v>42.582299999999996</c:v>
                </c:pt>
                <c:pt idx="11037">
                  <c:v>42.582299999999996</c:v>
                </c:pt>
                <c:pt idx="11038">
                  <c:v>42.582299999999996</c:v>
                </c:pt>
                <c:pt idx="11039">
                  <c:v>42.582299999999996</c:v>
                </c:pt>
                <c:pt idx="11040">
                  <c:v>42.582299999999996</c:v>
                </c:pt>
                <c:pt idx="11041">
                  <c:v>42.582299999999996</c:v>
                </c:pt>
                <c:pt idx="11042">
                  <c:v>42.582299999999996</c:v>
                </c:pt>
                <c:pt idx="11043">
                  <c:v>42.582299999999996</c:v>
                </c:pt>
                <c:pt idx="11044">
                  <c:v>42.582299999999996</c:v>
                </c:pt>
                <c:pt idx="11045">
                  <c:v>42.582299999999996</c:v>
                </c:pt>
                <c:pt idx="11046">
                  <c:v>42.582299999999996</c:v>
                </c:pt>
                <c:pt idx="11047">
                  <c:v>42.582299999999996</c:v>
                </c:pt>
                <c:pt idx="11048">
                  <c:v>42.582299999999996</c:v>
                </c:pt>
                <c:pt idx="11049">
                  <c:v>42.582299999999996</c:v>
                </c:pt>
                <c:pt idx="11050">
                  <c:v>42.582299999999996</c:v>
                </c:pt>
                <c:pt idx="11051">
                  <c:v>42.582299999999996</c:v>
                </c:pt>
                <c:pt idx="11052">
                  <c:v>42.582299999999996</c:v>
                </c:pt>
                <c:pt idx="11053">
                  <c:v>42.582299999999996</c:v>
                </c:pt>
                <c:pt idx="11054">
                  <c:v>42.582299999999996</c:v>
                </c:pt>
                <c:pt idx="11055">
                  <c:v>42.582299999999996</c:v>
                </c:pt>
                <c:pt idx="11056">
                  <c:v>42.582299999999996</c:v>
                </c:pt>
                <c:pt idx="11057">
                  <c:v>42.582299999999996</c:v>
                </c:pt>
                <c:pt idx="11058">
                  <c:v>42.582299999999996</c:v>
                </c:pt>
                <c:pt idx="11059">
                  <c:v>42.582299999999996</c:v>
                </c:pt>
                <c:pt idx="11060">
                  <c:v>42.582299999999996</c:v>
                </c:pt>
                <c:pt idx="11061">
                  <c:v>42.582299999999996</c:v>
                </c:pt>
                <c:pt idx="11062">
                  <c:v>42.582299999999996</c:v>
                </c:pt>
                <c:pt idx="11063">
                  <c:v>42.582299999999996</c:v>
                </c:pt>
                <c:pt idx="11064">
                  <c:v>42.582299999999996</c:v>
                </c:pt>
                <c:pt idx="11065">
                  <c:v>42.582299999999996</c:v>
                </c:pt>
                <c:pt idx="11066">
                  <c:v>42.582299999999996</c:v>
                </c:pt>
                <c:pt idx="11067">
                  <c:v>42.582299999999996</c:v>
                </c:pt>
                <c:pt idx="11068">
                  <c:v>42.582299999999996</c:v>
                </c:pt>
                <c:pt idx="11069">
                  <c:v>42.582299999999996</c:v>
                </c:pt>
                <c:pt idx="11070">
                  <c:v>42.582299999999996</c:v>
                </c:pt>
                <c:pt idx="11071">
                  <c:v>42.582299999999996</c:v>
                </c:pt>
                <c:pt idx="11072">
                  <c:v>42.582299999999996</c:v>
                </c:pt>
                <c:pt idx="11073">
                  <c:v>42.582299999999996</c:v>
                </c:pt>
                <c:pt idx="11074">
                  <c:v>42.582299999999996</c:v>
                </c:pt>
                <c:pt idx="11075">
                  <c:v>42.582299999999996</c:v>
                </c:pt>
                <c:pt idx="11076">
                  <c:v>42.582299999999996</c:v>
                </c:pt>
                <c:pt idx="11077">
                  <c:v>42.582299999999996</c:v>
                </c:pt>
                <c:pt idx="11078">
                  <c:v>42.582299999999996</c:v>
                </c:pt>
                <c:pt idx="11079">
                  <c:v>42.582299999999996</c:v>
                </c:pt>
                <c:pt idx="11080">
                  <c:v>42.582299999999996</c:v>
                </c:pt>
                <c:pt idx="11081">
                  <c:v>42.582299999999996</c:v>
                </c:pt>
                <c:pt idx="11082">
                  <c:v>42.582299999999996</c:v>
                </c:pt>
                <c:pt idx="11083">
                  <c:v>42.582299999999996</c:v>
                </c:pt>
                <c:pt idx="11084">
                  <c:v>42.582299999999996</c:v>
                </c:pt>
                <c:pt idx="11085">
                  <c:v>42.582299999999996</c:v>
                </c:pt>
                <c:pt idx="11086">
                  <c:v>42.582299999999996</c:v>
                </c:pt>
                <c:pt idx="11087">
                  <c:v>42.582299999999996</c:v>
                </c:pt>
                <c:pt idx="11088">
                  <c:v>42.582299999999996</c:v>
                </c:pt>
                <c:pt idx="11089">
                  <c:v>42.582299999999996</c:v>
                </c:pt>
                <c:pt idx="11090">
                  <c:v>42.582299999999996</c:v>
                </c:pt>
                <c:pt idx="11091">
                  <c:v>42.582299999999996</c:v>
                </c:pt>
                <c:pt idx="11092">
                  <c:v>42.582299999999996</c:v>
                </c:pt>
                <c:pt idx="11093">
                  <c:v>42.582299999999996</c:v>
                </c:pt>
                <c:pt idx="11094">
                  <c:v>42.582299999999996</c:v>
                </c:pt>
                <c:pt idx="11095">
                  <c:v>42.582299999999996</c:v>
                </c:pt>
                <c:pt idx="11096">
                  <c:v>42.582299999999996</c:v>
                </c:pt>
                <c:pt idx="11097">
                  <c:v>42.582299999999996</c:v>
                </c:pt>
                <c:pt idx="11098">
                  <c:v>42.582299999999996</c:v>
                </c:pt>
                <c:pt idx="11099">
                  <c:v>42.582299999999996</c:v>
                </c:pt>
                <c:pt idx="11100">
                  <c:v>42.582299999999996</c:v>
                </c:pt>
                <c:pt idx="11101">
                  <c:v>42.582299999999996</c:v>
                </c:pt>
                <c:pt idx="11102">
                  <c:v>42.582299999999996</c:v>
                </c:pt>
                <c:pt idx="11103">
                  <c:v>42.582299999999996</c:v>
                </c:pt>
                <c:pt idx="11104">
                  <c:v>42.582299999999996</c:v>
                </c:pt>
                <c:pt idx="11105">
                  <c:v>42.582299999999996</c:v>
                </c:pt>
                <c:pt idx="11106">
                  <c:v>42.582299999999996</c:v>
                </c:pt>
                <c:pt idx="11107">
                  <c:v>42.582299999999996</c:v>
                </c:pt>
                <c:pt idx="11108">
                  <c:v>42.582299999999996</c:v>
                </c:pt>
                <c:pt idx="11109">
                  <c:v>42.582299999999996</c:v>
                </c:pt>
                <c:pt idx="11110">
                  <c:v>42.582299999999996</c:v>
                </c:pt>
                <c:pt idx="11111">
                  <c:v>42.582299999999996</c:v>
                </c:pt>
                <c:pt idx="11112">
                  <c:v>42.582299999999996</c:v>
                </c:pt>
                <c:pt idx="11113">
                  <c:v>42.582299999999996</c:v>
                </c:pt>
                <c:pt idx="11114">
                  <c:v>42.582299999999996</c:v>
                </c:pt>
                <c:pt idx="11115">
                  <c:v>42.582299999999996</c:v>
                </c:pt>
                <c:pt idx="11116">
                  <c:v>42.582299999999996</c:v>
                </c:pt>
                <c:pt idx="11117">
                  <c:v>42.582299999999996</c:v>
                </c:pt>
                <c:pt idx="11118">
                  <c:v>42.582299999999996</c:v>
                </c:pt>
                <c:pt idx="11119">
                  <c:v>42.582299999999996</c:v>
                </c:pt>
                <c:pt idx="11120">
                  <c:v>42.582299999999996</c:v>
                </c:pt>
                <c:pt idx="11121">
                  <c:v>42.582299999999996</c:v>
                </c:pt>
                <c:pt idx="11122">
                  <c:v>42.582299999999996</c:v>
                </c:pt>
                <c:pt idx="11123">
                  <c:v>42.582299999999996</c:v>
                </c:pt>
                <c:pt idx="11124">
                  <c:v>42.582299999999996</c:v>
                </c:pt>
                <c:pt idx="11125">
                  <c:v>42.582299999999996</c:v>
                </c:pt>
                <c:pt idx="11126">
                  <c:v>42.582299999999996</c:v>
                </c:pt>
                <c:pt idx="11127">
                  <c:v>42.582299999999996</c:v>
                </c:pt>
                <c:pt idx="11128">
                  <c:v>42.582299999999996</c:v>
                </c:pt>
                <c:pt idx="11129">
                  <c:v>42.582299999999996</c:v>
                </c:pt>
                <c:pt idx="11130">
                  <c:v>42.582299999999996</c:v>
                </c:pt>
                <c:pt idx="11131">
                  <c:v>42.582299999999996</c:v>
                </c:pt>
                <c:pt idx="11132">
                  <c:v>42.582299999999996</c:v>
                </c:pt>
                <c:pt idx="11133">
                  <c:v>42.582299999999996</c:v>
                </c:pt>
                <c:pt idx="11134">
                  <c:v>42.582299999999996</c:v>
                </c:pt>
                <c:pt idx="11135">
                  <c:v>42.582299999999996</c:v>
                </c:pt>
                <c:pt idx="11136">
                  <c:v>42.582299999999996</c:v>
                </c:pt>
                <c:pt idx="11137">
                  <c:v>42.582299999999996</c:v>
                </c:pt>
                <c:pt idx="11138">
                  <c:v>42.582299999999996</c:v>
                </c:pt>
                <c:pt idx="11139">
                  <c:v>42.582299999999996</c:v>
                </c:pt>
                <c:pt idx="11140">
                  <c:v>42.582299999999996</c:v>
                </c:pt>
                <c:pt idx="11141">
                  <c:v>42.582299999999996</c:v>
                </c:pt>
                <c:pt idx="11142">
                  <c:v>42.582299999999996</c:v>
                </c:pt>
                <c:pt idx="11143">
                  <c:v>42.582299999999996</c:v>
                </c:pt>
                <c:pt idx="11144">
                  <c:v>42.582299999999996</c:v>
                </c:pt>
                <c:pt idx="11145">
                  <c:v>42.582299999999996</c:v>
                </c:pt>
                <c:pt idx="11146">
                  <c:v>42.582299999999996</c:v>
                </c:pt>
                <c:pt idx="11147">
                  <c:v>42.582299999999996</c:v>
                </c:pt>
                <c:pt idx="11148">
                  <c:v>42.582299999999996</c:v>
                </c:pt>
                <c:pt idx="11149">
                  <c:v>42.582299999999996</c:v>
                </c:pt>
                <c:pt idx="11150">
                  <c:v>42.582299999999996</c:v>
                </c:pt>
                <c:pt idx="11151">
                  <c:v>42.582299999999996</c:v>
                </c:pt>
                <c:pt idx="11152">
                  <c:v>42.582299999999996</c:v>
                </c:pt>
                <c:pt idx="11153">
                  <c:v>42.582299999999996</c:v>
                </c:pt>
                <c:pt idx="11154">
                  <c:v>42.582299999999996</c:v>
                </c:pt>
                <c:pt idx="11155">
                  <c:v>42.582299999999996</c:v>
                </c:pt>
                <c:pt idx="11156">
                  <c:v>42.582299999999996</c:v>
                </c:pt>
                <c:pt idx="11157">
                  <c:v>42.582299999999996</c:v>
                </c:pt>
                <c:pt idx="11158">
                  <c:v>42.582299999999996</c:v>
                </c:pt>
                <c:pt idx="11159">
                  <c:v>42.582299999999996</c:v>
                </c:pt>
                <c:pt idx="11160">
                  <c:v>42.582299999999996</c:v>
                </c:pt>
                <c:pt idx="11161">
                  <c:v>42.582299999999996</c:v>
                </c:pt>
                <c:pt idx="11162">
                  <c:v>42.582299999999996</c:v>
                </c:pt>
                <c:pt idx="11163">
                  <c:v>42.582299999999996</c:v>
                </c:pt>
                <c:pt idx="11164">
                  <c:v>42.582299999999996</c:v>
                </c:pt>
                <c:pt idx="11165">
                  <c:v>42.582299999999996</c:v>
                </c:pt>
                <c:pt idx="11166">
                  <c:v>42.582299999999996</c:v>
                </c:pt>
                <c:pt idx="11167">
                  <c:v>42.582299999999996</c:v>
                </c:pt>
                <c:pt idx="11168">
                  <c:v>42.582299999999996</c:v>
                </c:pt>
                <c:pt idx="11169">
                  <c:v>42.582299999999996</c:v>
                </c:pt>
                <c:pt idx="11170">
                  <c:v>42.582299999999996</c:v>
                </c:pt>
                <c:pt idx="11171">
                  <c:v>42.582299999999996</c:v>
                </c:pt>
                <c:pt idx="11172">
                  <c:v>42.582299999999996</c:v>
                </c:pt>
                <c:pt idx="11173">
                  <c:v>42.582299999999996</c:v>
                </c:pt>
                <c:pt idx="11174">
                  <c:v>42.582299999999996</c:v>
                </c:pt>
                <c:pt idx="11175">
                  <c:v>42.582299999999996</c:v>
                </c:pt>
                <c:pt idx="11176">
                  <c:v>42.582299999999996</c:v>
                </c:pt>
                <c:pt idx="11177">
                  <c:v>42.582299999999996</c:v>
                </c:pt>
                <c:pt idx="11178">
                  <c:v>42.582299999999996</c:v>
                </c:pt>
                <c:pt idx="11179">
                  <c:v>42.582299999999996</c:v>
                </c:pt>
                <c:pt idx="11180">
                  <c:v>42.582299999999996</c:v>
                </c:pt>
                <c:pt idx="11181">
                  <c:v>42.582299999999996</c:v>
                </c:pt>
                <c:pt idx="11182">
                  <c:v>42.582299999999996</c:v>
                </c:pt>
                <c:pt idx="11183">
                  <c:v>42.582299999999996</c:v>
                </c:pt>
                <c:pt idx="11184">
                  <c:v>42.582299999999996</c:v>
                </c:pt>
                <c:pt idx="11185">
                  <c:v>42.582299999999996</c:v>
                </c:pt>
                <c:pt idx="11186">
                  <c:v>42.582299999999996</c:v>
                </c:pt>
                <c:pt idx="11187">
                  <c:v>42.582299999999996</c:v>
                </c:pt>
                <c:pt idx="11188">
                  <c:v>42.582299999999996</c:v>
                </c:pt>
                <c:pt idx="11189">
                  <c:v>42.582299999999996</c:v>
                </c:pt>
                <c:pt idx="11190">
                  <c:v>42.582299999999996</c:v>
                </c:pt>
                <c:pt idx="11191">
                  <c:v>42.582299999999996</c:v>
                </c:pt>
                <c:pt idx="11192">
                  <c:v>42.582299999999996</c:v>
                </c:pt>
                <c:pt idx="11193">
                  <c:v>42.582299999999996</c:v>
                </c:pt>
                <c:pt idx="11194">
                  <c:v>42.582299999999996</c:v>
                </c:pt>
                <c:pt idx="11195">
                  <c:v>42.582299999999996</c:v>
                </c:pt>
                <c:pt idx="11196">
                  <c:v>42.582299999999996</c:v>
                </c:pt>
                <c:pt idx="11197">
                  <c:v>42.582299999999996</c:v>
                </c:pt>
                <c:pt idx="11198">
                  <c:v>42.582299999999996</c:v>
                </c:pt>
                <c:pt idx="11199">
                  <c:v>42.582299999999996</c:v>
                </c:pt>
                <c:pt idx="11200">
                  <c:v>42.582299999999996</c:v>
                </c:pt>
                <c:pt idx="11201">
                  <c:v>42.582299999999996</c:v>
                </c:pt>
                <c:pt idx="11202">
                  <c:v>42.582299999999996</c:v>
                </c:pt>
                <c:pt idx="11203">
                  <c:v>42.582299999999996</c:v>
                </c:pt>
                <c:pt idx="11204">
                  <c:v>42.582299999999996</c:v>
                </c:pt>
                <c:pt idx="11205">
                  <c:v>42.582299999999996</c:v>
                </c:pt>
                <c:pt idx="11206">
                  <c:v>42.582299999999996</c:v>
                </c:pt>
                <c:pt idx="11207">
                  <c:v>42.582299999999996</c:v>
                </c:pt>
                <c:pt idx="11208">
                  <c:v>42.582299999999996</c:v>
                </c:pt>
                <c:pt idx="11209">
                  <c:v>42.582299999999996</c:v>
                </c:pt>
                <c:pt idx="11210">
                  <c:v>42.582299999999996</c:v>
                </c:pt>
                <c:pt idx="11211">
                  <c:v>42.582299999999996</c:v>
                </c:pt>
                <c:pt idx="11212">
                  <c:v>42.582299999999996</c:v>
                </c:pt>
                <c:pt idx="11213">
                  <c:v>42.582299999999996</c:v>
                </c:pt>
                <c:pt idx="11214">
                  <c:v>42.582299999999996</c:v>
                </c:pt>
                <c:pt idx="11215">
                  <c:v>42.582299999999996</c:v>
                </c:pt>
                <c:pt idx="11216">
                  <c:v>42.582299999999996</c:v>
                </c:pt>
                <c:pt idx="11217">
                  <c:v>42.582299999999996</c:v>
                </c:pt>
                <c:pt idx="11218">
                  <c:v>42.582299999999996</c:v>
                </c:pt>
                <c:pt idx="11219">
                  <c:v>42.582299999999996</c:v>
                </c:pt>
                <c:pt idx="11220">
                  <c:v>42.582299999999996</c:v>
                </c:pt>
                <c:pt idx="11221">
                  <c:v>42.582299999999996</c:v>
                </c:pt>
                <c:pt idx="11222">
                  <c:v>42.582299999999996</c:v>
                </c:pt>
                <c:pt idx="11223">
                  <c:v>42.582299999999996</c:v>
                </c:pt>
                <c:pt idx="11224">
                  <c:v>42.582299999999996</c:v>
                </c:pt>
                <c:pt idx="11225">
                  <c:v>42.582299999999996</c:v>
                </c:pt>
                <c:pt idx="11226">
                  <c:v>42.582299999999996</c:v>
                </c:pt>
                <c:pt idx="11227">
                  <c:v>42.582299999999996</c:v>
                </c:pt>
                <c:pt idx="11228">
                  <c:v>42.582299999999996</c:v>
                </c:pt>
                <c:pt idx="11229">
                  <c:v>42.582299999999996</c:v>
                </c:pt>
                <c:pt idx="11230">
                  <c:v>42.582299999999996</c:v>
                </c:pt>
                <c:pt idx="11231">
                  <c:v>42.582299999999996</c:v>
                </c:pt>
                <c:pt idx="11232">
                  <c:v>42.582299999999996</c:v>
                </c:pt>
                <c:pt idx="11233">
                  <c:v>42.582299999999996</c:v>
                </c:pt>
                <c:pt idx="11234">
                  <c:v>42.582299999999996</c:v>
                </c:pt>
                <c:pt idx="11235">
                  <c:v>42.582299999999996</c:v>
                </c:pt>
                <c:pt idx="11236">
                  <c:v>42.582299999999996</c:v>
                </c:pt>
                <c:pt idx="11237">
                  <c:v>42.582299999999996</c:v>
                </c:pt>
                <c:pt idx="11238">
                  <c:v>42.582299999999996</c:v>
                </c:pt>
                <c:pt idx="11239">
                  <c:v>42.582299999999996</c:v>
                </c:pt>
                <c:pt idx="11240">
                  <c:v>42.582299999999996</c:v>
                </c:pt>
                <c:pt idx="11241">
                  <c:v>42.582299999999996</c:v>
                </c:pt>
                <c:pt idx="11242">
                  <c:v>42.582299999999996</c:v>
                </c:pt>
                <c:pt idx="11243">
                  <c:v>42.582299999999996</c:v>
                </c:pt>
                <c:pt idx="11244">
                  <c:v>42.582299999999996</c:v>
                </c:pt>
                <c:pt idx="11245">
                  <c:v>42.582299999999996</c:v>
                </c:pt>
                <c:pt idx="11246">
                  <c:v>42.582299999999996</c:v>
                </c:pt>
                <c:pt idx="11247">
                  <c:v>42.582299999999996</c:v>
                </c:pt>
                <c:pt idx="11248">
                  <c:v>42.582299999999996</c:v>
                </c:pt>
                <c:pt idx="11249">
                  <c:v>42.582299999999996</c:v>
                </c:pt>
                <c:pt idx="11250">
                  <c:v>42.582299999999996</c:v>
                </c:pt>
                <c:pt idx="11251">
                  <c:v>42.582299999999996</c:v>
                </c:pt>
                <c:pt idx="11252">
                  <c:v>42.582299999999996</c:v>
                </c:pt>
                <c:pt idx="11253">
                  <c:v>42.582299999999996</c:v>
                </c:pt>
                <c:pt idx="11254">
                  <c:v>42.582299999999996</c:v>
                </c:pt>
                <c:pt idx="11255">
                  <c:v>42.582299999999996</c:v>
                </c:pt>
                <c:pt idx="11256">
                  <c:v>42.582299999999996</c:v>
                </c:pt>
                <c:pt idx="11257">
                  <c:v>42.582299999999996</c:v>
                </c:pt>
                <c:pt idx="11258">
                  <c:v>42.582299999999996</c:v>
                </c:pt>
                <c:pt idx="11259">
                  <c:v>42.582299999999996</c:v>
                </c:pt>
                <c:pt idx="11260">
                  <c:v>42.582299999999996</c:v>
                </c:pt>
                <c:pt idx="11261">
                  <c:v>42.582299999999996</c:v>
                </c:pt>
                <c:pt idx="11262">
                  <c:v>42.582299999999996</c:v>
                </c:pt>
                <c:pt idx="11263">
                  <c:v>42.582299999999996</c:v>
                </c:pt>
                <c:pt idx="11264">
                  <c:v>42.582299999999996</c:v>
                </c:pt>
                <c:pt idx="11265">
                  <c:v>42.582299999999996</c:v>
                </c:pt>
                <c:pt idx="11266">
                  <c:v>42.582299999999996</c:v>
                </c:pt>
                <c:pt idx="11267">
                  <c:v>42.582299999999996</c:v>
                </c:pt>
                <c:pt idx="11268">
                  <c:v>42.582299999999996</c:v>
                </c:pt>
                <c:pt idx="11269">
                  <c:v>42.582299999999996</c:v>
                </c:pt>
                <c:pt idx="11270">
                  <c:v>42.582299999999996</c:v>
                </c:pt>
                <c:pt idx="11271">
                  <c:v>42.582299999999996</c:v>
                </c:pt>
                <c:pt idx="11272">
                  <c:v>42.582299999999996</c:v>
                </c:pt>
                <c:pt idx="11273">
                  <c:v>42.582299999999996</c:v>
                </c:pt>
                <c:pt idx="11274">
                  <c:v>42.582299999999996</c:v>
                </c:pt>
                <c:pt idx="11275">
                  <c:v>42.582299999999996</c:v>
                </c:pt>
                <c:pt idx="11276">
                  <c:v>42.582299999999996</c:v>
                </c:pt>
                <c:pt idx="11277">
                  <c:v>42.582299999999996</c:v>
                </c:pt>
                <c:pt idx="11278">
                  <c:v>42.582299999999996</c:v>
                </c:pt>
                <c:pt idx="11279">
                  <c:v>42.582299999999996</c:v>
                </c:pt>
                <c:pt idx="11280">
                  <c:v>42.582299999999996</c:v>
                </c:pt>
                <c:pt idx="11281">
                  <c:v>42.582299999999996</c:v>
                </c:pt>
                <c:pt idx="11282">
                  <c:v>42.582299999999996</c:v>
                </c:pt>
                <c:pt idx="11283">
                  <c:v>42.582299999999996</c:v>
                </c:pt>
                <c:pt idx="11284">
                  <c:v>42.582299999999996</c:v>
                </c:pt>
                <c:pt idx="11285">
                  <c:v>42.582299999999996</c:v>
                </c:pt>
                <c:pt idx="11286">
                  <c:v>42.582299999999996</c:v>
                </c:pt>
                <c:pt idx="11287">
                  <c:v>42.582299999999996</c:v>
                </c:pt>
                <c:pt idx="11288">
                  <c:v>42.582299999999996</c:v>
                </c:pt>
                <c:pt idx="11289">
                  <c:v>42.582299999999996</c:v>
                </c:pt>
                <c:pt idx="11290">
                  <c:v>42.582299999999996</c:v>
                </c:pt>
                <c:pt idx="11291">
                  <c:v>42.582299999999996</c:v>
                </c:pt>
                <c:pt idx="11292">
                  <c:v>42.582299999999996</c:v>
                </c:pt>
                <c:pt idx="11293">
                  <c:v>42.582299999999996</c:v>
                </c:pt>
                <c:pt idx="11294">
                  <c:v>42.582299999999996</c:v>
                </c:pt>
                <c:pt idx="11295">
                  <c:v>42.582299999999996</c:v>
                </c:pt>
                <c:pt idx="11296">
                  <c:v>42.582299999999996</c:v>
                </c:pt>
                <c:pt idx="11297">
                  <c:v>42.582299999999996</c:v>
                </c:pt>
                <c:pt idx="11298">
                  <c:v>42.582299999999996</c:v>
                </c:pt>
                <c:pt idx="11299">
                  <c:v>42.582299999999996</c:v>
                </c:pt>
                <c:pt idx="11300">
                  <c:v>42.582299999999996</c:v>
                </c:pt>
                <c:pt idx="11301">
                  <c:v>42.582299999999996</c:v>
                </c:pt>
                <c:pt idx="11302">
                  <c:v>42.582299999999996</c:v>
                </c:pt>
                <c:pt idx="11303">
                  <c:v>42.582299999999996</c:v>
                </c:pt>
                <c:pt idx="11304">
                  <c:v>42.582299999999996</c:v>
                </c:pt>
                <c:pt idx="11305">
                  <c:v>42.582299999999996</c:v>
                </c:pt>
                <c:pt idx="11306">
                  <c:v>42.582299999999996</c:v>
                </c:pt>
                <c:pt idx="11307">
                  <c:v>42.582299999999996</c:v>
                </c:pt>
                <c:pt idx="11308">
                  <c:v>42.582299999999996</c:v>
                </c:pt>
                <c:pt idx="11309">
                  <c:v>42.582299999999996</c:v>
                </c:pt>
                <c:pt idx="11310">
                  <c:v>42.582299999999996</c:v>
                </c:pt>
                <c:pt idx="11311">
                  <c:v>42.582299999999996</c:v>
                </c:pt>
                <c:pt idx="11312">
                  <c:v>42.582299999999996</c:v>
                </c:pt>
                <c:pt idx="11313">
                  <c:v>42.582299999999996</c:v>
                </c:pt>
                <c:pt idx="11314">
                  <c:v>42.582299999999996</c:v>
                </c:pt>
                <c:pt idx="11315">
                  <c:v>42.582299999999996</c:v>
                </c:pt>
                <c:pt idx="11316">
                  <c:v>42.582299999999996</c:v>
                </c:pt>
                <c:pt idx="11317">
                  <c:v>42.582299999999996</c:v>
                </c:pt>
                <c:pt idx="11318">
                  <c:v>42.582299999999996</c:v>
                </c:pt>
                <c:pt idx="11319">
                  <c:v>42.582299999999996</c:v>
                </c:pt>
                <c:pt idx="11320">
                  <c:v>42.582299999999996</c:v>
                </c:pt>
                <c:pt idx="11321">
                  <c:v>42.582299999999996</c:v>
                </c:pt>
                <c:pt idx="11322">
                  <c:v>42.582299999999996</c:v>
                </c:pt>
                <c:pt idx="11323">
                  <c:v>42.582299999999996</c:v>
                </c:pt>
                <c:pt idx="11324">
                  <c:v>42.582299999999996</c:v>
                </c:pt>
                <c:pt idx="11325">
                  <c:v>42.582299999999996</c:v>
                </c:pt>
                <c:pt idx="11326">
                  <c:v>42.582299999999996</c:v>
                </c:pt>
                <c:pt idx="11327">
                  <c:v>42.582299999999996</c:v>
                </c:pt>
                <c:pt idx="11328">
                  <c:v>42.582299999999996</c:v>
                </c:pt>
                <c:pt idx="11329">
                  <c:v>42.582299999999996</c:v>
                </c:pt>
                <c:pt idx="11330">
                  <c:v>42.582299999999996</c:v>
                </c:pt>
                <c:pt idx="11331">
                  <c:v>42.582299999999996</c:v>
                </c:pt>
                <c:pt idx="11332">
                  <c:v>42.582299999999996</c:v>
                </c:pt>
                <c:pt idx="11333">
                  <c:v>42.582299999999996</c:v>
                </c:pt>
                <c:pt idx="11334">
                  <c:v>42.582299999999996</c:v>
                </c:pt>
                <c:pt idx="11335">
                  <c:v>42.582299999999996</c:v>
                </c:pt>
                <c:pt idx="11336">
                  <c:v>42.582299999999996</c:v>
                </c:pt>
                <c:pt idx="11337">
                  <c:v>42.582299999999996</c:v>
                </c:pt>
                <c:pt idx="11338">
                  <c:v>42.582299999999996</c:v>
                </c:pt>
                <c:pt idx="11339">
                  <c:v>42.582299999999996</c:v>
                </c:pt>
                <c:pt idx="11340">
                  <c:v>42.582299999999996</c:v>
                </c:pt>
                <c:pt idx="11341">
                  <c:v>42.582299999999996</c:v>
                </c:pt>
                <c:pt idx="11342">
                  <c:v>42.582299999999996</c:v>
                </c:pt>
                <c:pt idx="11343">
                  <c:v>42.582299999999996</c:v>
                </c:pt>
                <c:pt idx="11344">
                  <c:v>42.582299999999996</c:v>
                </c:pt>
                <c:pt idx="11345">
                  <c:v>42.582299999999996</c:v>
                </c:pt>
                <c:pt idx="11346">
                  <c:v>42.582299999999996</c:v>
                </c:pt>
                <c:pt idx="11347">
                  <c:v>42.582299999999996</c:v>
                </c:pt>
                <c:pt idx="11348">
                  <c:v>42.582299999999996</c:v>
                </c:pt>
                <c:pt idx="11349">
                  <c:v>42.582299999999996</c:v>
                </c:pt>
                <c:pt idx="11350">
                  <c:v>42.582299999999996</c:v>
                </c:pt>
                <c:pt idx="11351">
                  <c:v>42.582299999999996</c:v>
                </c:pt>
                <c:pt idx="11352">
                  <c:v>42.582299999999996</c:v>
                </c:pt>
                <c:pt idx="11353">
                  <c:v>42.582299999999996</c:v>
                </c:pt>
                <c:pt idx="11354">
                  <c:v>42.582299999999996</c:v>
                </c:pt>
                <c:pt idx="11355">
                  <c:v>42.582299999999996</c:v>
                </c:pt>
                <c:pt idx="11356">
                  <c:v>42.582299999999996</c:v>
                </c:pt>
                <c:pt idx="11357">
                  <c:v>42.582299999999996</c:v>
                </c:pt>
                <c:pt idx="11358">
                  <c:v>42.582299999999996</c:v>
                </c:pt>
                <c:pt idx="11359">
                  <c:v>42.582299999999996</c:v>
                </c:pt>
                <c:pt idx="11360">
                  <c:v>42.582299999999996</c:v>
                </c:pt>
                <c:pt idx="11361">
                  <c:v>42.582299999999996</c:v>
                </c:pt>
                <c:pt idx="11362">
                  <c:v>42.582299999999996</c:v>
                </c:pt>
                <c:pt idx="11363">
                  <c:v>42.582299999999996</c:v>
                </c:pt>
                <c:pt idx="11364">
                  <c:v>42.582299999999996</c:v>
                </c:pt>
                <c:pt idx="11365">
                  <c:v>42.582299999999996</c:v>
                </c:pt>
                <c:pt idx="11366">
                  <c:v>42.582299999999996</c:v>
                </c:pt>
                <c:pt idx="11367">
                  <c:v>42.582299999999996</c:v>
                </c:pt>
                <c:pt idx="11368">
                  <c:v>42.582299999999996</c:v>
                </c:pt>
                <c:pt idx="11369">
                  <c:v>42.582299999999996</c:v>
                </c:pt>
                <c:pt idx="11370">
                  <c:v>42.582299999999996</c:v>
                </c:pt>
                <c:pt idx="11371">
                  <c:v>42.582299999999996</c:v>
                </c:pt>
                <c:pt idx="11372">
                  <c:v>42.582299999999996</c:v>
                </c:pt>
                <c:pt idx="11373">
                  <c:v>42.582299999999996</c:v>
                </c:pt>
                <c:pt idx="11374">
                  <c:v>42.582299999999996</c:v>
                </c:pt>
                <c:pt idx="11375">
                  <c:v>42.582299999999996</c:v>
                </c:pt>
                <c:pt idx="11376">
                  <c:v>42.582299999999996</c:v>
                </c:pt>
                <c:pt idx="11377">
                  <c:v>42.582299999999996</c:v>
                </c:pt>
                <c:pt idx="11378">
                  <c:v>42.582299999999996</c:v>
                </c:pt>
                <c:pt idx="11379">
                  <c:v>42.582299999999996</c:v>
                </c:pt>
                <c:pt idx="11380">
                  <c:v>42.582299999999996</c:v>
                </c:pt>
                <c:pt idx="11381">
                  <c:v>42.582299999999996</c:v>
                </c:pt>
                <c:pt idx="11382">
                  <c:v>42.582299999999996</c:v>
                </c:pt>
                <c:pt idx="11383">
                  <c:v>42.582299999999996</c:v>
                </c:pt>
                <c:pt idx="11384">
                  <c:v>42.582299999999996</c:v>
                </c:pt>
                <c:pt idx="11385">
                  <c:v>42.582299999999996</c:v>
                </c:pt>
                <c:pt idx="11386">
                  <c:v>42.582299999999996</c:v>
                </c:pt>
                <c:pt idx="11387">
                  <c:v>42.582299999999996</c:v>
                </c:pt>
                <c:pt idx="11388">
                  <c:v>42.582299999999996</c:v>
                </c:pt>
                <c:pt idx="11389">
                  <c:v>42.582299999999996</c:v>
                </c:pt>
                <c:pt idx="11390">
                  <c:v>42.582299999999996</c:v>
                </c:pt>
                <c:pt idx="11391">
                  <c:v>42.582299999999996</c:v>
                </c:pt>
                <c:pt idx="11392">
                  <c:v>42.582299999999996</c:v>
                </c:pt>
                <c:pt idx="11393">
                  <c:v>42.582299999999996</c:v>
                </c:pt>
                <c:pt idx="11394">
                  <c:v>42.582299999999996</c:v>
                </c:pt>
                <c:pt idx="11395">
                  <c:v>42.582299999999996</c:v>
                </c:pt>
                <c:pt idx="11396">
                  <c:v>42.582299999999996</c:v>
                </c:pt>
                <c:pt idx="11397">
                  <c:v>42.582299999999996</c:v>
                </c:pt>
                <c:pt idx="11398">
                  <c:v>42.582299999999996</c:v>
                </c:pt>
                <c:pt idx="11399">
                  <c:v>42.582299999999996</c:v>
                </c:pt>
                <c:pt idx="11400">
                  <c:v>42.582299999999996</c:v>
                </c:pt>
                <c:pt idx="11401">
                  <c:v>42.582299999999996</c:v>
                </c:pt>
                <c:pt idx="11402">
                  <c:v>42.582299999999996</c:v>
                </c:pt>
                <c:pt idx="11403">
                  <c:v>42.582299999999996</c:v>
                </c:pt>
                <c:pt idx="11404">
                  <c:v>42.582299999999996</c:v>
                </c:pt>
                <c:pt idx="11405">
                  <c:v>42.582299999999996</c:v>
                </c:pt>
                <c:pt idx="11406">
                  <c:v>42.582299999999996</c:v>
                </c:pt>
                <c:pt idx="11407">
                  <c:v>42.582299999999996</c:v>
                </c:pt>
                <c:pt idx="11408">
                  <c:v>42.582299999999996</c:v>
                </c:pt>
                <c:pt idx="11409">
                  <c:v>42.582299999999996</c:v>
                </c:pt>
                <c:pt idx="11410">
                  <c:v>42.582299999999996</c:v>
                </c:pt>
                <c:pt idx="11411">
                  <c:v>42.582299999999996</c:v>
                </c:pt>
                <c:pt idx="11412">
                  <c:v>42.582299999999996</c:v>
                </c:pt>
                <c:pt idx="11413">
                  <c:v>42.582299999999996</c:v>
                </c:pt>
                <c:pt idx="11414">
                  <c:v>42.582299999999996</c:v>
                </c:pt>
                <c:pt idx="11415">
                  <c:v>42.582299999999996</c:v>
                </c:pt>
                <c:pt idx="11416">
                  <c:v>42.582299999999996</c:v>
                </c:pt>
                <c:pt idx="11417">
                  <c:v>42.582299999999996</c:v>
                </c:pt>
                <c:pt idx="11418">
                  <c:v>42.582299999999996</c:v>
                </c:pt>
                <c:pt idx="11419">
                  <c:v>42.582299999999996</c:v>
                </c:pt>
                <c:pt idx="11420">
                  <c:v>42.582299999999996</c:v>
                </c:pt>
                <c:pt idx="11421">
                  <c:v>42.582299999999996</c:v>
                </c:pt>
                <c:pt idx="11422">
                  <c:v>42.582299999999996</c:v>
                </c:pt>
                <c:pt idx="11423">
                  <c:v>42.582299999999996</c:v>
                </c:pt>
                <c:pt idx="11424">
                  <c:v>42.582299999999996</c:v>
                </c:pt>
                <c:pt idx="11425">
                  <c:v>42.582299999999996</c:v>
                </c:pt>
                <c:pt idx="11426">
                  <c:v>42.582299999999996</c:v>
                </c:pt>
                <c:pt idx="11427">
                  <c:v>42.582299999999996</c:v>
                </c:pt>
                <c:pt idx="11428">
                  <c:v>42.582299999999996</c:v>
                </c:pt>
                <c:pt idx="11429">
                  <c:v>42.582299999999996</c:v>
                </c:pt>
                <c:pt idx="11430">
                  <c:v>42.582299999999996</c:v>
                </c:pt>
                <c:pt idx="11431">
                  <c:v>42.582299999999996</c:v>
                </c:pt>
                <c:pt idx="11432">
                  <c:v>42.582299999999996</c:v>
                </c:pt>
                <c:pt idx="11433">
                  <c:v>42.582299999999996</c:v>
                </c:pt>
                <c:pt idx="11434">
                  <c:v>42.582299999999996</c:v>
                </c:pt>
                <c:pt idx="11435">
                  <c:v>42.582299999999996</c:v>
                </c:pt>
                <c:pt idx="11436">
                  <c:v>42.582299999999996</c:v>
                </c:pt>
                <c:pt idx="11437">
                  <c:v>42.582299999999996</c:v>
                </c:pt>
                <c:pt idx="11438">
                  <c:v>42.582299999999996</c:v>
                </c:pt>
                <c:pt idx="11439">
                  <c:v>42.582299999999996</c:v>
                </c:pt>
                <c:pt idx="11440">
                  <c:v>42.582299999999996</c:v>
                </c:pt>
                <c:pt idx="11441">
                  <c:v>42.582299999999996</c:v>
                </c:pt>
                <c:pt idx="11442">
                  <c:v>42.582299999999996</c:v>
                </c:pt>
                <c:pt idx="11443">
                  <c:v>42.582299999999996</c:v>
                </c:pt>
                <c:pt idx="11444">
                  <c:v>42.582299999999996</c:v>
                </c:pt>
                <c:pt idx="11445">
                  <c:v>42.582299999999996</c:v>
                </c:pt>
                <c:pt idx="11446">
                  <c:v>42.582299999999996</c:v>
                </c:pt>
                <c:pt idx="11447">
                  <c:v>42.582299999999996</c:v>
                </c:pt>
                <c:pt idx="11448">
                  <c:v>42.582299999999996</c:v>
                </c:pt>
                <c:pt idx="11449">
                  <c:v>42.582299999999996</c:v>
                </c:pt>
                <c:pt idx="11450">
                  <c:v>42.582299999999996</c:v>
                </c:pt>
                <c:pt idx="11451">
                  <c:v>42.582299999999996</c:v>
                </c:pt>
                <c:pt idx="11452">
                  <c:v>42.582299999999996</c:v>
                </c:pt>
                <c:pt idx="11453">
                  <c:v>42.582299999999996</c:v>
                </c:pt>
                <c:pt idx="11454">
                  <c:v>42.582299999999996</c:v>
                </c:pt>
                <c:pt idx="11455">
                  <c:v>42.582299999999996</c:v>
                </c:pt>
                <c:pt idx="11456">
                  <c:v>42.582299999999996</c:v>
                </c:pt>
                <c:pt idx="11457">
                  <c:v>42.582299999999996</c:v>
                </c:pt>
                <c:pt idx="11458">
                  <c:v>42.582299999999996</c:v>
                </c:pt>
                <c:pt idx="11459">
                  <c:v>42.582299999999996</c:v>
                </c:pt>
                <c:pt idx="11460">
                  <c:v>42.582299999999996</c:v>
                </c:pt>
                <c:pt idx="11461">
                  <c:v>42.582299999999996</c:v>
                </c:pt>
                <c:pt idx="11462">
                  <c:v>42.582299999999996</c:v>
                </c:pt>
                <c:pt idx="11463">
                  <c:v>42.582299999999996</c:v>
                </c:pt>
                <c:pt idx="11464">
                  <c:v>42.582299999999996</c:v>
                </c:pt>
                <c:pt idx="11465">
                  <c:v>42.582299999999996</c:v>
                </c:pt>
                <c:pt idx="11466">
                  <c:v>42.582299999999996</c:v>
                </c:pt>
                <c:pt idx="11467">
                  <c:v>42.582299999999996</c:v>
                </c:pt>
                <c:pt idx="11468">
                  <c:v>42.582299999999996</c:v>
                </c:pt>
                <c:pt idx="11469">
                  <c:v>42.582299999999996</c:v>
                </c:pt>
                <c:pt idx="11470">
                  <c:v>42.582299999999996</c:v>
                </c:pt>
                <c:pt idx="11471">
                  <c:v>42.582299999999996</c:v>
                </c:pt>
                <c:pt idx="11472">
                  <c:v>42.592500000000001</c:v>
                </c:pt>
                <c:pt idx="11473">
                  <c:v>42.592500000000001</c:v>
                </c:pt>
                <c:pt idx="11474">
                  <c:v>42.592500000000001</c:v>
                </c:pt>
                <c:pt idx="11475">
                  <c:v>42.592500000000001</c:v>
                </c:pt>
                <c:pt idx="11476">
                  <c:v>42.592500000000001</c:v>
                </c:pt>
                <c:pt idx="11477">
                  <c:v>42.592500000000001</c:v>
                </c:pt>
                <c:pt idx="11478">
                  <c:v>42.592500000000001</c:v>
                </c:pt>
                <c:pt idx="11479">
                  <c:v>42.592500000000001</c:v>
                </c:pt>
                <c:pt idx="11480">
                  <c:v>42.592500000000001</c:v>
                </c:pt>
                <c:pt idx="11481">
                  <c:v>42.592500000000001</c:v>
                </c:pt>
                <c:pt idx="11482">
                  <c:v>42.592500000000001</c:v>
                </c:pt>
                <c:pt idx="11483">
                  <c:v>42.592500000000001</c:v>
                </c:pt>
                <c:pt idx="11484">
                  <c:v>42.592500000000001</c:v>
                </c:pt>
                <c:pt idx="11485">
                  <c:v>42.592500000000001</c:v>
                </c:pt>
                <c:pt idx="11486">
                  <c:v>42.592500000000001</c:v>
                </c:pt>
                <c:pt idx="11487">
                  <c:v>42.592500000000001</c:v>
                </c:pt>
                <c:pt idx="11488">
                  <c:v>42.592500000000001</c:v>
                </c:pt>
                <c:pt idx="11489">
                  <c:v>42.592500000000001</c:v>
                </c:pt>
                <c:pt idx="11490">
                  <c:v>42.592500000000001</c:v>
                </c:pt>
                <c:pt idx="11491">
                  <c:v>42.592500000000001</c:v>
                </c:pt>
                <c:pt idx="11492">
                  <c:v>42.592500000000001</c:v>
                </c:pt>
                <c:pt idx="11493">
                  <c:v>42.592500000000001</c:v>
                </c:pt>
                <c:pt idx="11494">
                  <c:v>42.592500000000001</c:v>
                </c:pt>
                <c:pt idx="11495">
                  <c:v>42.592500000000001</c:v>
                </c:pt>
                <c:pt idx="11496">
                  <c:v>42.592500000000001</c:v>
                </c:pt>
                <c:pt idx="11497">
                  <c:v>42.592500000000001</c:v>
                </c:pt>
                <c:pt idx="11498">
                  <c:v>42.592500000000001</c:v>
                </c:pt>
                <c:pt idx="11499">
                  <c:v>42.592500000000001</c:v>
                </c:pt>
                <c:pt idx="11500">
                  <c:v>42.592500000000001</c:v>
                </c:pt>
                <c:pt idx="11501">
                  <c:v>42.592500000000001</c:v>
                </c:pt>
                <c:pt idx="11502">
                  <c:v>42.592500000000001</c:v>
                </c:pt>
                <c:pt idx="11503">
                  <c:v>42.592500000000001</c:v>
                </c:pt>
                <c:pt idx="11504">
                  <c:v>42.592500000000001</c:v>
                </c:pt>
                <c:pt idx="11505">
                  <c:v>42.592500000000001</c:v>
                </c:pt>
                <c:pt idx="11506">
                  <c:v>42.592500000000001</c:v>
                </c:pt>
                <c:pt idx="11507">
                  <c:v>42.592500000000001</c:v>
                </c:pt>
                <c:pt idx="11508">
                  <c:v>42.592500000000001</c:v>
                </c:pt>
                <c:pt idx="11509">
                  <c:v>42.592500000000001</c:v>
                </c:pt>
                <c:pt idx="11510">
                  <c:v>42.592500000000001</c:v>
                </c:pt>
                <c:pt idx="11511">
                  <c:v>42.592500000000001</c:v>
                </c:pt>
                <c:pt idx="11512">
                  <c:v>42.592500000000001</c:v>
                </c:pt>
                <c:pt idx="11513">
                  <c:v>42.592500000000001</c:v>
                </c:pt>
                <c:pt idx="11514">
                  <c:v>42.592500000000001</c:v>
                </c:pt>
                <c:pt idx="11515">
                  <c:v>42.592500000000001</c:v>
                </c:pt>
                <c:pt idx="11516">
                  <c:v>42.592500000000001</c:v>
                </c:pt>
                <c:pt idx="11517">
                  <c:v>42.592500000000001</c:v>
                </c:pt>
                <c:pt idx="11518">
                  <c:v>42.592500000000001</c:v>
                </c:pt>
                <c:pt idx="11519">
                  <c:v>42.592500000000001</c:v>
                </c:pt>
                <c:pt idx="11520">
                  <c:v>42.592500000000001</c:v>
                </c:pt>
                <c:pt idx="11521">
                  <c:v>42.592500000000001</c:v>
                </c:pt>
                <c:pt idx="11522">
                  <c:v>42.592500000000001</c:v>
                </c:pt>
                <c:pt idx="11523">
                  <c:v>42.592500000000001</c:v>
                </c:pt>
                <c:pt idx="11524">
                  <c:v>42.592500000000001</c:v>
                </c:pt>
                <c:pt idx="11525">
                  <c:v>42.592500000000001</c:v>
                </c:pt>
                <c:pt idx="11526">
                  <c:v>42.592500000000001</c:v>
                </c:pt>
                <c:pt idx="11527">
                  <c:v>42.592500000000001</c:v>
                </c:pt>
                <c:pt idx="11528">
                  <c:v>42.592500000000001</c:v>
                </c:pt>
                <c:pt idx="11529">
                  <c:v>42.592500000000001</c:v>
                </c:pt>
                <c:pt idx="11530">
                  <c:v>42.592500000000001</c:v>
                </c:pt>
                <c:pt idx="11531">
                  <c:v>42.592500000000001</c:v>
                </c:pt>
                <c:pt idx="11532">
                  <c:v>42.592500000000001</c:v>
                </c:pt>
                <c:pt idx="11533">
                  <c:v>42.592500000000001</c:v>
                </c:pt>
                <c:pt idx="11534">
                  <c:v>42.592500000000001</c:v>
                </c:pt>
                <c:pt idx="11535">
                  <c:v>42.592500000000001</c:v>
                </c:pt>
                <c:pt idx="11536">
                  <c:v>42.592500000000001</c:v>
                </c:pt>
                <c:pt idx="11537">
                  <c:v>42.592500000000001</c:v>
                </c:pt>
                <c:pt idx="11538">
                  <c:v>42.592500000000001</c:v>
                </c:pt>
                <c:pt idx="11539">
                  <c:v>42.592500000000001</c:v>
                </c:pt>
                <c:pt idx="11540">
                  <c:v>42.592500000000001</c:v>
                </c:pt>
                <c:pt idx="11541">
                  <c:v>42.592500000000001</c:v>
                </c:pt>
                <c:pt idx="11542">
                  <c:v>42.592500000000001</c:v>
                </c:pt>
                <c:pt idx="11543">
                  <c:v>42.592500000000001</c:v>
                </c:pt>
                <c:pt idx="11544">
                  <c:v>42.592500000000001</c:v>
                </c:pt>
                <c:pt idx="11545">
                  <c:v>42.592500000000001</c:v>
                </c:pt>
                <c:pt idx="11546">
                  <c:v>42.592500000000001</c:v>
                </c:pt>
                <c:pt idx="11547">
                  <c:v>42.592500000000001</c:v>
                </c:pt>
                <c:pt idx="11548">
                  <c:v>42.592500000000001</c:v>
                </c:pt>
                <c:pt idx="11549">
                  <c:v>42.592500000000001</c:v>
                </c:pt>
                <c:pt idx="11550">
                  <c:v>42.592500000000001</c:v>
                </c:pt>
                <c:pt idx="11551">
                  <c:v>42.592500000000001</c:v>
                </c:pt>
                <c:pt idx="11552">
                  <c:v>42.592500000000001</c:v>
                </c:pt>
                <c:pt idx="11553">
                  <c:v>42.592500000000001</c:v>
                </c:pt>
                <c:pt idx="11554">
                  <c:v>42.592500000000001</c:v>
                </c:pt>
                <c:pt idx="11555">
                  <c:v>42.592500000000001</c:v>
                </c:pt>
                <c:pt idx="11556">
                  <c:v>42.592500000000001</c:v>
                </c:pt>
                <c:pt idx="11557">
                  <c:v>42.592500000000001</c:v>
                </c:pt>
                <c:pt idx="11558">
                  <c:v>42.592500000000001</c:v>
                </c:pt>
                <c:pt idx="11559">
                  <c:v>42.592500000000001</c:v>
                </c:pt>
                <c:pt idx="11560">
                  <c:v>42.592500000000001</c:v>
                </c:pt>
                <c:pt idx="11561">
                  <c:v>42.592500000000001</c:v>
                </c:pt>
                <c:pt idx="11562">
                  <c:v>42.592500000000001</c:v>
                </c:pt>
                <c:pt idx="11563">
                  <c:v>42.592500000000001</c:v>
                </c:pt>
                <c:pt idx="11564">
                  <c:v>42.592500000000001</c:v>
                </c:pt>
                <c:pt idx="11565">
                  <c:v>42.592500000000001</c:v>
                </c:pt>
                <c:pt idx="11566">
                  <c:v>42.592500000000001</c:v>
                </c:pt>
                <c:pt idx="11567">
                  <c:v>42.592500000000001</c:v>
                </c:pt>
                <c:pt idx="11568">
                  <c:v>42.592500000000001</c:v>
                </c:pt>
                <c:pt idx="11569">
                  <c:v>42.592500000000001</c:v>
                </c:pt>
                <c:pt idx="11570">
                  <c:v>42.592500000000001</c:v>
                </c:pt>
                <c:pt idx="11571">
                  <c:v>42.592500000000001</c:v>
                </c:pt>
                <c:pt idx="11572">
                  <c:v>42.592500000000001</c:v>
                </c:pt>
                <c:pt idx="11573">
                  <c:v>42.592500000000001</c:v>
                </c:pt>
                <c:pt idx="11574">
                  <c:v>42.592500000000001</c:v>
                </c:pt>
                <c:pt idx="11575">
                  <c:v>42.592500000000001</c:v>
                </c:pt>
                <c:pt idx="11576">
                  <c:v>42.592500000000001</c:v>
                </c:pt>
                <c:pt idx="11577">
                  <c:v>42.592500000000001</c:v>
                </c:pt>
                <c:pt idx="11578">
                  <c:v>42.592500000000001</c:v>
                </c:pt>
                <c:pt idx="11579">
                  <c:v>42.592500000000001</c:v>
                </c:pt>
                <c:pt idx="11580">
                  <c:v>42.592500000000001</c:v>
                </c:pt>
                <c:pt idx="11581">
                  <c:v>42.592500000000001</c:v>
                </c:pt>
                <c:pt idx="11582">
                  <c:v>42.602600000000002</c:v>
                </c:pt>
                <c:pt idx="11583">
                  <c:v>42.602600000000002</c:v>
                </c:pt>
                <c:pt idx="11584">
                  <c:v>42.602600000000002</c:v>
                </c:pt>
                <c:pt idx="11585">
                  <c:v>42.602600000000002</c:v>
                </c:pt>
                <c:pt idx="11586">
                  <c:v>42.602600000000002</c:v>
                </c:pt>
                <c:pt idx="11587">
                  <c:v>42.602600000000002</c:v>
                </c:pt>
                <c:pt idx="11588">
                  <c:v>42.602600000000002</c:v>
                </c:pt>
                <c:pt idx="11589">
                  <c:v>42.602600000000002</c:v>
                </c:pt>
                <c:pt idx="11590">
                  <c:v>42.602600000000002</c:v>
                </c:pt>
                <c:pt idx="11591">
                  <c:v>42.602600000000002</c:v>
                </c:pt>
                <c:pt idx="11592">
                  <c:v>42.602600000000002</c:v>
                </c:pt>
                <c:pt idx="11593">
                  <c:v>42.602600000000002</c:v>
                </c:pt>
                <c:pt idx="11594">
                  <c:v>42.602600000000002</c:v>
                </c:pt>
                <c:pt idx="11595">
                  <c:v>42.602600000000002</c:v>
                </c:pt>
                <c:pt idx="11596">
                  <c:v>42.602600000000002</c:v>
                </c:pt>
                <c:pt idx="11597">
                  <c:v>42.602600000000002</c:v>
                </c:pt>
                <c:pt idx="11598">
                  <c:v>42.602600000000002</c:v>
                </c:pt>
                <c:pt idx="11599">
                  <c:v>42.602600000000002</c:v>
                </c:pt>
                <c:pt idx="11600">
                  <c:v>42.602600000000002</c:v>
                </c:pt>
                <c:pt idx="11601">
                  <c:v>42.602600000000002</c:v>
                </c:pt>
                <c:pt idx="11602">
                  <c:v>42.602600000000002</c:v>
                </c:pt>
                <c:pt idx="11603">
                  <c:v>42.602600000000002</c:v>
                </c:pt>
                <c:pt idx="11604">
                  <c:v>42.602600000000002</c:v>
                </c:pt>
                <c:pt idx="11605">
                  <c:v>42.602600000000002</c:v>
                </c:pt>
                <c:pt idx="11606">
                  <c:v>42.602600000000002</c:v>
                </c:pt>
                <c:pt idx="11607">
                  <c:v>42.602600000000002</c:v>
                </c:pt>
                <c:pt idx="11608">
                  <c:v>42.602600000000002</c:v>
                </c:pt>
                <c:pt idx="11609">
                  <c:v>42.602600000000002</c:v>
                </c:pt>
                <c:pt idx="11610">
                  <c:v>42.602600000000002</c:v>
                </c:pt>
                <c:pt idx="11611">
                  <c:v>42.602600000000002</c:v>
                </c:pt>
                <c:pt idx="11612">
                  <c:v>42.602600000000002</c:v>
                </c:pt>
                <c:pt idx="11613">
                  <c:v>42.602600000000002</c:v>
                </c:pt>
                <c:pt idx="11614">
                  <c:v>42.602600000000002</c:v>
                </c:pt>
                <c:pt idx="11615">
                  <c:v>42.602600000000002</c:v>
                </c:pt>
                <c:pt idx="11616">
                  <c:v>42.602600000000002</c:v>
                </c:pt>
                <c:pt idx="11617">
                  <c:v>42.602600000000002</c:v>
                </c:pt>
                <c:pt idx="11618">
                  <c:v>42.602600000000002</c:v>
                </c:pt>
                <c:pt idx="11619">
                  <c:v>42.602600000000002</c:v>
                </c:pt>
                <c:pt idx="11620">
                  <c:v>42.602600000000002</c:v>
                </c:pt>
                <c:pt idx="11621">
                  <c:v>42.602600000000002</c:v>
                </c:pt>
                <c:pt idx="11622">
                  <c:v>42.602600000000002</c:v>
                </c:pt>
                <c:pt idx="11623">
                  <c:v>42.602600000000002</c:v>
                </c:pt>
                <c:pt idx="11624">
                  <c:v>42.602600000000002</c:v>
                </c:pt>
                <c:pt idx="11625">
                  <c:v>42.602600000000002</c:v>
                </c:pt>
                <c:pt idx="11626">
                  <c:v>42.602600000000002</c:v>
                </c:pt>
                <c:pt idx="11627">
                  <c:v>42.602600000000002</c:v>
                </c:pt>
                <c:pt idx="11628">
                  <c:v>42.602600000000002</c:v>
                </c:pt>
                <c:pt idx="11629">
                  <c:v>42.602600000000002</c:v>
                </c:pt>
                <c:pt idx="11630">
                  <c:v>42.602600000000002</c:v>
                </c:pt>
                <c:pt idx="11631">
                  <c:v>42.602600000000002</c:v>
                </c:pt>
                <c:pt idx="11632">
                  <c:v>42.602600000000002</c:v>
                </c:pt>
                <c:pt idx="11633">
                  <c:v>42.602600000000002</c:v>
                </c:pt>
                <c:pt idx="11634">
                  <c:v>42.602600000000002</c:v>
                </c:pt>
                <c:pt idx="11635">
                  <c:v>42.602600000000002</c:v>
                </c:pt>
                <c:pt idx="11636">
                  <c:v>42.602600000000002</c:v>
                </c:pt>
                <c:pt idx="11637">
                  <c:v>42.602600000000002</c:v>
                </c:pt>
                <c:pt idx="11638">
                  <c:v>42.602600000000002</c:v>
                </c:pt>
                <c:pt idx="11639">
                  <c:v>42.602600000000002</c:v>
                </c:pt>
                <c:pt idx="11640">
                  <c:v>42.602600000000002</c:v>
                </c:pt>
                <c:pt idx="11641">
                  <c:v>42.602600000000002</c:v>
                </c:pt>
                <c:pt idx="11642">
                  <c:v>42.602600000000002</c:v>
                </c:pt>
                <c:pt idx="11643">
                  <c:v>42.602600000000002</c:v>
                </c:pt>
                <c:pt idx="11644">
                  <c:v>42.602600000000002</c:v>
                </c:pt>
                <c:pt idx="11645">
                  <c:v>42.602600000000002</c:v>
                </c:pt>
                <c:pt idx="11646">
                  <c:v>42.6126</c:v>
                </c:pt>
                <c:pt idx="11647">
                  <c:v>42.6126</c:v>
                </c:pt>
                <c:pt idx="11648">
                  <c:v>42.6126</c:v>
                </c:pt>
                <c:pt idx="11649">
                  <c:v>42.6126</c:v>
                </c:pt>
                <c:pt idx="11650">
                  <c:v>42.6126</c:v>
                </c:pt>
                <c:pt idx="11651">
                  <c:v>42.6126</c:v>
                </c:pt>
                <c:pt idx="11652">
                  <c:v>42.6126</c:v>
                </c:pt>
                <c:pt idx="11653">
                  <c:v>42.6126</c:v>
                </c:pt>
                <c:pt idx="11654">
                  <c:v>42.6126</c:v>
                </c:pt>
                <c:pt idx="11655">
                  <c:v>42.6126</c:v>
                </c:pt>
                <c:pt idx="11656">
                  <c:v>42.6126</c:v>
                </c:pt>
                <c:pt idx="11657">
                  <c:v>42.6126</c:v>
                </c:pt>
                <c:pt idx="11658">
                  <c:v>42.6126</c:v>
                </c:pt>
                <c:pt idx="11659">
                  <c:v>42.6126</c:v>
                </c:pt>
                <c:pt idx="11660">
                  <c:v>42.6126</c:v>
                </c:pt>
                <c:pt idx="11661">
                  <c:v>42.6126</c:v>
                </c:pt>
                <c:pt idx="11662">
                  <c:v>42.6126</c:v>
                </c:pt>
                <c:pt idx="11663">
                  <c:v>42.6126</c:v>
                </c:pt>
                <c:pt idx="11664">
                  <c:v>42.6126</c:v>
                </c:pt>
                <c:pt idx="11665">
                  <c:v>42.6126</c:v>
                </c:pt>
                <c:pt idx="11666">
                  <c:v>42.6126</c:v>
                </c:pt>
                <c:pt idx="11667">
                  <c:v>42.6126</c:v>
                </c:pt>
                <c:pt idx="11668">
                  <c:v>42.6126</c:v>
                </c:pt>
                <c:pt idx="11669">
                  <c:v>42.6126</c:v>
                </c:pt>
                <c:pt idx="11670">
                  <c:v>42.6126</c:v>
                </c:pt>
                <c:pt idx="11671">
                  <c:v>42.6126</c:v>
                </c:pt>
                <c:pt idx="11672">
                  <c:v>42.6126</c:v>
                </c:pt>
                <c:pt idx="11673">
                  <c:v>42.6126</c:v>
                </c:pt>
                <c:pt idx="11674">
                  <c:v>42.6126</c:v>
                </c:pt>
                <c:pt idx="11675">
                  <c:v>42.6126</c:v>
                </c:pt>
                <c:pt idx="11676">
                  <c:v>42.6126</c:v>
                </c:pt>
                <c:pt idx="11677">
                  <c:v>42.6126</c:v>
                </c:pt>
                <c:pt idx="11678">
                  <c:v>42.6126</c:v>
                </c:pt>
                <c:pt idx="11679">
                  <c:v>42.6126</c:v>
                </c:pt>
                <c:pt idx="11680">
                  <c:v>42.6126</c:v>
                </c:pt>
                <c:pt idx="11681">
                  <c:v>42.6126</c:v>
                </c:pt>
                <c:pt idx="11682">
                  <c:v>42.6126</c:v>
                </c:pt>
                <c:pt idx="11683">
                  <c:v>42.6126</c:v>
                </c:pt>
                <c:pt idx="11684">
                  <c:v>42.6126</c:v>
                </c:pt>
                <c:pt idx="11685">
                  <c:v>42.6126</c:v>
                </c:pt>
                <c:pt idx="11686">
                  <c:v>42.6126</c:v>
                </c:pt>
                <c:pt idx="11687">
                  <c:v>42.6126</c:v>
                </c:pt>
                <c:pt idx="11688">
                  <c:v>42.6126</c:v>
                </c:pt>
                <c:pt idx="11689">
                  <c:v>42.6126</c:v>
                </c:pt>
                <c:pt idx="11690">
                  <c:v>42.6126</c:v>
                </c:pt>
                <c:pt idx="11691">
                  <c:v>42.6126</c:v>
                </c:pt>
                <c:pt idx="11692">
                  <c:v>42.6126</c:v>
                </c:pt>
                <c:pt idx="11693">
                  <c:v>42.6126</c:v>
                </c:pt>
                <c:pt idx="11694">
                  <c:v>42.6126</c:v>
                </c:pt>
                <c:pt idx="11695">
                  <c:v>42.6126</c:v>
                </c:pt>
                <c:pt idx="11696">
                  <c:v>42.6126</c:v>
                </c:pt>
                <c:pt idx="11697">
                  <c:v>42.6126</c:v>
                </c:pt>
                <c:pt idx="11698">
                  <c:v>42.6126</c:v>
                </c:pt>
                <c:pt idx="11699">
                  <c:v>42.6126</c:v>
                </c:pt>
                <c:pt idx="11700">
                  <c:v>42.6126</c:v>
                </c:pt>
                <c:pt idx="11701">
                  <c:v>42.6126</c:v>
                </c:pt>
                <c:pt idx="11702">
                  <c:v>42.6126</c:v>
                </c:pt>
                <c:pt idx="11703">
                  <c:v>42.6126</c:v>
                </c:pt>
                <c:pt idx="11704">
                  <c:v>42.6126</c:v>
                </c:pt>
                <c:pt idx="11705">
                  <c:v>42.6126</c:v>
                </c:pt>
                <c:pt idx="11706">
                  <c:v>42.6126</c:v>
                </c:pt>
                <c:pt idx="11707">
                  <c:v>42.6126</c:v>
                </c:pt>
                <c:pt idx="11708">
                  <c:v>42.6126</c:v>
                </c:pt>
                <c:pt idx="11709">
                  <c:v>42.6126</c:v>
                </c:pt>
                <c:pt idx="11710">
                  <c:v>42.6126</c:v>
                </c:pt>
                <c:pt idx="11711">
                  <c:v>42.6126</c:v>
                </c:pt>
                <c:pt idx="11712">
                  <c:v>42.6126</c:v>
                </c:pt>
                <c:pt idx="11713">
                  <c:v>42.6126</c:v>
                </c:pt>
                <c:pt idx="11714">
                  <c:v>42.6126</c:v>
                </c:pt>
                <c:pt idx="11715">
                  <c:v>42.6126</c:v>
                </c:pt>
                <c:pt idx="11716">
                  <c:v>42.6126</c:v>
                </c:pt>
                <c:pt idx="11717">
                  <c:v>42.6126</c:v>
                </c:pt>
                <c:pt idx="11718">
                  <c:v>42.6126</c:v>
                </c:pt>
                <c:pt idx="11719">
                  <c:v>42.6126</c:v>
                </c:pt>
                <c:pt idx="11720">
                  <c:v>42.6126</c:v>
                </c:pt>
                <c:pt idx="11721">
                  <c:v>42.6126</c:v>
                </c:pt>
                <c:pt idx="11722">
                  <c:v>42.6126</c:v>
                </c:pt>
                <c:pt idx="11723">
                  <c:v>42.6126</c:v>
                </c:pt>
                <c:pt idx="11724">
                  <c:v>42.6126</c:v>
                </c:pt>
                <c:pt idx="11725">
                  <c:v>42.6126</c:v>
                </c:pt>
                <c:pt idx="11726">
                  <c:v>42.6126</c:v>
                </c:pt>
                <c:pt idx="11727">
                  <c:v>42.6126</c:v>
                </c:pt>
                <c:pt idx="11728">
                  <c:v>42.6126</c:v>
                </c:pt>
                <c:pt idx="11729">
                  <c:v>42.6126</c:v>
                </c:pt>
                <c:pt idx="11730">
                  <c:v>42.6126</c:v>
                </c:pt>
                <c:pt idx="11731">
                  <c:v>42.6126</c:v>
                </c:pt>
                <c:pt idx="11732">
                  <c:v>42.6126</c:v>
                </c:pt>
                <c:pt idx="11733">
                  <c:v>42.6126</c:v>
                </c:pt>
                <c:pt idx="11734">
                  <c:v>42.6126</c:v>
                </c:pt>
                <c:pt idx="11735">
                  <c:v>42.6126</c:v>
                </c:pt>
                <c:pt idx="11736">
                  <c:v>42.6126</c:v>
                </c:pt>
                <c:pt idx="11737">
                  <c:v>42.6126</c:v>
                </c:pt>
                <c:pt idx="11738">
                  <c:v>42.6126</c:v>
                </c:pt>
                <c:pt idx="11739">
                  <c:v>42.6126</c:v>
                </c:pt>
                <c:pt idx="11740">
                  <c:v>42.6126</c:v>
                </c:pt>
                <c:pt idx="11741">
                  <c:v>42.6126</c:v>
                </c:pt>
                <c:pt idx="11742">
                  <c:v>42.6126</c:v>
                </c:pt>
                <c:pt idx="11743">
                  <c:v>42.6126</c:v>
                </c:pt>
                <c:pt idx="11744">
                  <c:v>42.6126</c:v>
                </c:pt>
                <c:pt idx="11745">
                  <c:v>42.6126</c:v>
                </c:pt>
                <c:pt idx="11746">
                  <c:v>42.6126</c:v>
                </c:pt>
                <c:pt idx="11747">
                  <c:v>42.6126</c:v>
                </c:pt>
                <c:pt idx="11748">
                  <c:v>42.6126</c:v>
                </c:pt>
                <c:pt idx="11749">
                  <c:v>42.6126</c:v>
                </c:pt>
                <c:pt idx="11750">
                  <c:v>42.6126</c:v>
                </c:pt>
                <c:pt idx="11751">
                  <c:v>42.6126</c:v>
                </c:pt>
                <c:pt idx="11752">
                  <c:v>42.6126</c:v>
                </c:pt>
                <c:pt idx="11753">
                  <c:v>42.6126</c:v>
                </c:pt>
                <c:pt idx="11754">
                  <c:v>42.6126</c:v>
                </c:pt>
                <c:pt idx="11755">
                  <c:v>42.6126</c:v>
                </c:pt>
                <c:pt idx="11756">
                  <c:v>42.6126</c:v>
                </c:pt>
                <c:pt idx="11757">
                  <c:v>42.6126</c:v>
                </c:pt>
                <c:pt idx="11758">
                  <c:v>42.6126</c:v>
                </c:pt>
                <c:pt idx="11759">
                  <c:v>42.6126</c:v>
                </c:pt>
                <c:pt idx="11760">
                  <c:v>42.6126</c:v>
                </c:pt>
                <c:pt idx="11761">
                  <c:v>42.6126</c:v>
                </c:pt>
                <c:pt idx="11762">
                  <c:v>42.6126</c:v>
                </c:pt>
                <c:pt idx="11763">
                  <c:v>42.6126</c:v>
                </c:pt>
                <c:pt idx="11764">
                  <c:v>42.6126</c:v>
                </c:pt>
                <c:pt idx="11765">
                  <c:v>42.6126</c:v>
                </c:pt>
                <c:pt idx="11766">
                  <c:v>42.6126</c:v>
                </c:pt>
                <c:pt idx="11767">
                  <c:v>42.6126</c:v>
                </c:pt>
                <c:pt idx="11768">
                  <c:v>42.6126</c:v>
                </c:pt>
                <c:pt idx="11769">
                  <c:v>42.6126</c:v>
                </c:pt>
                <c:pt idx="11770">
                  <c:v>42.6126</c:v>
                </c:pt>
                <c:pt idx="11771">
                  <c:v>42.6126</c:v>
                </c:pt>
                <c:pt idx="11772">
                  <c:v>42.6126</c:v>
                </c:pt>
                <c:pt idx="11773">
                  <c:v>42.6126</c:v>
                </c:pt>
                <c:pt idx="11774">
                  <c:v>42.6126</c:v>
                </c:pt>
                <c:pt idx="11775">
                  <c:v>42.6126</c:v>
                </c:pt>
                <c:pt idx="11776">
                  <c:v>42.6126</c:v>
                </c:pt>
                <c:pt idx="11777">
                  <c:v>42.6126</c:v>
                </c:pt>
                <c:pt idx="11778">
                  <c:v>42.6126</c:v>
                </c:pt>
                <c:pt idx="11779">
                  <c:v>42.6126</c:v>
                </c:pt>
                <c:pt idx="11780">
                  <c:v>42.6126</c:v>
                </c:pt>
                <c:pt idx="11781">
                  <c:v>42.6126</c:v>
                </c:pt>
                <c:pt idx="11782">
                  <c:v>42.6126</c:v>
                </c:pt>
                <c:pt idx="11783">
                  <c:v>42.6126</c:v>
                </c:pt>
                <c:pt idx="11784">
                  <c:v>42.6126</c:v>
                </c:pt>
                <c:pt idx="11785">
                  <c:v>42.6126</c:v>
                </c:pt>
                <c:pt idx="11786">
                  <c:v>42.6126</c:v>
                </c:pt>
                <c:pt idx="11787">
                  <c:v>42.6126</c:v>
                </c:pt>
                <c:pt idx="11788">
                  <c:v>42.6126</c:v>
                </c:pt>
                <c:pt idx="11789">
                  <c:v>42.6126</c:v>
                </c:pt>
                <c:pt idx="11790">
                  <c:v>42.6126</c:v>
                </c:pt>
                <c:pt idx="11791">
                  <c:v>42.6126</c:v>
                </c:pt>
                <c:pt idx="11792">
                  <c:v>42.6126</c:v>
                </c:pt>
                <c:pt idx="11793">
                  <c:v>42.6126</c:v>
                </c:pt>
                <c:pt idx="11794">
                  <c:v>42.6126</c:v>
                </c:pt>
                <c:pt idx="11795">
                  <c:v>42.6126</c:v>
                </c:pt>
                <c:pt idx="11796">
                  <c:v>42.6126</c:v>
                </c:pt>
                <c:pt idx="11797">
                  <c:v>42.6126</c:v>
                </c:pt>
                <c:pt idx="11798">
                  <c:v>42.6126</c:v>
                </c:pt>
                <c:pt idx="11799">
                  <c:v>42.6126</c:v>
                </c:pt>
                <c:pt idx="11800">
                  <c:v>42.6126</c:v>
                </c:pt>
                <c:pt idx="11801">
                  <c:v>42.6126</c:v>
                </c:pt>
                <c:pt idx="11802">
                  <c:v>42.6126</c:v>
                </c:pt>
                <c:pt idx="11803">
                  <c:v>42.6126</c:v>
                </c:pt>
                <c:pt idx="11804">
                  <c:v>42.6126</c:v>
                </c:pt>
                <c:pt idx="11805">
                  <c:v>42.6126</c:v>
                </c:pt>
                <c:pt idx="11806">
                  <c:v>42.6126</c:v>
                </c:pt>
                <c:pt idx="11807">
                  <c:v>42.6126</c:v>
                </c:pt>
                <c:pt idx="11808">
                  <c:v>42.6126</c:v>
                </c:pt>
                <c:pt idx="11809">
                  <c:v>42.6126</c:v>
                </c:pt>
                <c:pt idx="11810">
                  <c:v>42.6126</c:v>
                </c:pt>
                <c:pt idx="11811">
                  <c:v>42.6126</c:v>
                </c:pt>
                <c:pt idx="11812">
                  <c:v>42.602400000000003</c:v>
                </c:pt>
                <c:pt idx="11813">
                  <c:v>42.602400000000003</c:v>
                </c:pt>
                <c:pt idx="11814">
                  <c:v>42.602400000000003</c:v>
                </c:pt>
                <c:pt idx="11815">
                  <c:v>42.602400000000003</c:v>
                </c:pt>
                <c:pt idx="11816">
                  <c:v>42.602400000000003</c:v>
                </c:pt>
                <c:pt idx="11817">
                  <c:v>42.602400000000003</c:v>
                </c:pt>
                <c:pt idx="11818">
                  <c:v>42.602400000000003</c:v>
                </c:pt>
                <c:pt idx="11819">
                  <c:v>42.602400000000003</c:v>
                </c:pt>
                <c:pt idx="11820">
                  <c:v>42.602400000000003</c:v>
                </c:pt>
                <c:pt idx="11821">
                  <c:v>42.602400000000003</c:v>
                </c:pt>
                <c:pt idx="11822">
                  <c:v>42.602400000000003</c:v>
                </c:pt>
                <c:pt idx="11823">
                  <c:v>42.602400000000003</c:v>
                </c:pt>
                <c:pt idx="11824">
                  <c:v>42.602400000000003</c:v>
                </c:pt>
                <c:pt idx="11825">
                  <c:v>42.602400000000003</c:v>
                </c:pt>
                <c:pt idx="11826">
                  <c:v>42.602400000000003</c:v>
                </c:pt>
                <c:pt idx="11827">
                  <c:v>42.602400000000003</c:v>
                </c:pt>
                <c:pt idx="11828">
                  <c:v>42.602400000000003</c:v>
                </c:pt>
                <c:pt idx="11829">
                  <c:v>42.602400000000003</c:v>
                </c:pt>
                <c:pt idx="11830">
                  <c:v>42.602400000000003</c:v>
                </c:pt>
                <c:pt idx="11831">
                  <c:v>42.602400000000003</c:v>
                </c:pt>
                <c:pt idx="11832">
                  <c:v>42.602400000000003</c:v>
                </c:pt>
                <c:pt idx="11833">
                  <c:v>42.602400000000003</c:v>
                </c:pt>
                <c:pt idx="11834">
                  <c:v>42.602400000000003</c:v>
                </c:pt>
                <c:pt idx="11835">
                  <c:v>42.602400000000003</c:v>
                </c:pt>
                <c:pt idx="11836">
                  <c:v>42.602400000000003</c:v>
                </c:pt>
                <c:pt idx="11837">
                  <c:v>42.602400000000003</c:v>
                </c:pt>
                <c:pt idx="11838">
                  <c:v>42.602400000000003</c:v>
                </c:pt>
                <c:pt idx="11839">
                  <c:v>42.602400000000003</c:v>
                </c:pt>
                <c:pt idx="11840">
                  <c:v>42.602400000000003</c:v>
                </c:pt>
                <c:pt idx="11841">
                  <c:v>42.602400000000003</c:v>
                </c:pt>
                <c:pt idx="11842">
                  <c:v>42.602400000000003</c:v>
                </c:pt>
                <c:pt idx="11843">
                  <c:v>42.602400000000003</c:v>
                </c:pt>
                <c:pt idx="11844">
                  <c:v>42.602400000000003</c:v>
                </c:pt>
                <c:pt idx="11845">
                  <c:v>42.602400000000003</c:v>
                </c:pt>
                <c:pt idx="11846">
                  <c:v>42.602400000000003</c:v>
                </c:pt>
                <c:pt idx="11847">
                  <c:v>42.602400000000003</c:v>
                </c:pt>
                <c:pt idx="11848">
                  <c:v>42.602400000000003</c:v>
                </c:pt>
                <c:pt idx="11849">
                  <c:v>42.602400000000003</c:v>
                </c:pt>
                <c:pt idx="11850">
                  <c:v>42.602400000000003</c:v>
                </c:pt>
                <c:pt idx="11851">
                  <c:v>42.602400000000003</c:v>
                </c:pt>
                <c:pt idx="11852">
                  <c:v>42.602400000000003</c:v>
                </c:pt>
                <c:pt idx="11853">
                  <c:v>42.602400000000003</c:v>
                </c:pt>
                <c:pt idx="11854">
                  <c:v>42.602400000000003</c:v>
                </c:pt>
                <c:pt idx="11855">
                  <c:v>42.602400000000003</c:v>
                </c:pt>
                <c:pt idx="11856">
                  <c:v>42.602400000000003</c:v>
                </c:pt>
                <c:pt idx="11857">
                  <c:v>42.602400000000003</c:v>
                </c:pt>
                <c:pt idx="11858">
                  <c:v>42.602400000000003</c:v>
                </c:pt>
                <c:pt idx="11859">
                  <c:v>42.602400000000003</c:v>
                </c:pt>
                <c:pt idx="11860">
                  <c:v>42.602400000000003</c:v>
                </c:pt>
                <c:pt idx="11861">
                  <c:v>42.602400000000003</c:v>
                </c:pt>
                <c:pt idx="11862">
                  <c:v>42.602400000000003</c:v>
                </c:pt>
                <c:pt idx="11863">
                  <c:v>42.602400000000003</c:v>
                </c:pt>
                <c:pt idx="11864">
                  <c:v>42.602400000000003</c:v>
                </c:pt>
                <c:pt idx="11865">
                  <c:v>42.602400000000003</c:v>
                </c:pt>
                <c:pt idx="11866">
                  <c:v>42.602400000000003</c:v>
                </c:pt>
                <c:pt idx="11867">
                  <c:v>42.602400000000003</c:v>
                </c:pt>
                <c:pt idx="11868">
                  <c:v>42.602400000000003</c:v>
                </c:pt>
                <c:pt idx="11869">
                  <c:v>42.602400000000003</c:v>
                </c:pt>
                <c:pt idx="11870">
                  <c:v>42.602400000000003</c:v>
                </c:pt>
                <c:pt idx="11871">
                  <c:v>42.592200000000012</c:v>
                </c:pt>
                <c:pt idx="11872">
                  <c:v>42.592200000000012</c:v>
                </c:pt>
                <c:pt idx="11873">
                  <c:v>42.592200000000012</c:v>
                </c:pt>
                <c:pt idx="11874">
                  <c:v>42.592200000000012</c:v>
                </c:pt>
                <c:pt idx="11875">
                  <c:v>42.592200000000012</c:v>
                </c:pt>
                <c:pt idx="11876">
                  <c:v>42.592200000000012</c:v>
                </c:pt>
                <c:pt idx="11877">
                  <c:v>42.592200000000012</c:v>
                </c:pt>
                <c:pt idx="11878">
                  <c:v>42.592200000000012</c:v>
                </c:pt>
                <c:pt idx="11879">
                  <c:v>42.592200000000012</c:v>
                </c:pt>
                <c:pt idx="11880">
                  <c:v>42.592200000000012</c:v>
                </c:pt>
                <c:pt idx="11881">
                  <c:v>42.592200000000012</c:v>
                </c:pt>
                <c:pt idx="11882">
                  <c:v>42.592200000000012</c:v>
                </c:pt>
                <c:pt idx="11883">
                  <c:v>42.592200000000012</c:v>
                </c:pt>
                <c:pt idx="11884">
                  <c:v>42.592200000000012</c:v>
                </c:pt>
                <c:pt idx="11885">
                  <c:v>42.592200000000012</c:v>
                </c:pt>
                <c:pt idx="11886">
                  <c:v>42.592200000000012</c:v>
                </c:pt>
                <c:pt idx="11887">
                  <c:v>42.592200000000012</c:v>
                </c:pt>
                <c:pt idx="11888">
                  <c:v>42.592200000000012</c:v>
                </c:pt>
                <c:pt idx="11889">
                  <c:v>42.592200000000012</c:v>
                </c:pt>
                <c:pt idx="11890">
                  <c:v>42.592200000000012</c:v>
                </c:pt>
                <c:pt idx="11891">
                  <c:v>42.592200000000012</c:v>
                </c:pt>
                <c:pt idx="11892">
                  <c:v>42.592200000000012</c:v>
                </c:pt>
                <c:pt idx="11893">
                  <c:v>42.592200000000012</c:v>
                </c:pt>
                <c:pt idx="11894">
                  <c:v>42.592200000000012</c:v>
                </c:pt>
                <c:pt idx="11895">
                  <c:v>42.592200000000012</c:v>
                </c:pt>
                <c:pt idx="11896">
                  <c:v>42.592200000000012</c:v>
                </c:pt>
                <c:pt idx="11897">
                  <c:v>42.592200000000012</c:v>
                </c:pt>
                <c:pt idx="11898">
                  <c:v>42.592200000000012</c:v>
                </c:pt>
                <c:pt idx="11899">
                  <c:v>42.592200000000012</c:v>
                </c:pt>
                <c:pt idx="11900">
                  <c:v>42.592200000000012</c:v>
                </c:pt>
                <c:pt idx="11901">
                  <c:v>42.592200000000012</c:v>
                </c:pt>
                <c:pt idx="11902">
                  <c:v>42.592200000000012</c:v>
                </c:pt>
                <c:pt idx="11903">
                  <c:v>42.592200000000012</c:v>
                </c:pt>
                <c:pt idx="11904">
                  <c:v>42.592200000000012</c:v>
                </c:pt>
                <c:pt idx="11905">
                  <c:v>42.592200000000012</c:v>
                </c:pt>
                <c:pt idx="11906">
                  <c:v>42.592200000000012</c:v>
                </c:pt>
                <c:pt idx="11907">
                  <c:v>42.592200000000012</c:v>
                </c:pt>
                <c:pt idx="11908">
                  <c:v>42.592200000000012</c:v>
                </c:pt>
                <c:pt idx="11909">
                  <c:v>42.592200000000012</c:v>
                </c:pt>
                <c:pt idx="11910">
                  <c:v>42.592200000000012</c:v>
                </c:pt>
                <c:pt idx="11911">
                  <c:v>42.592200000000012</c:v>
                </c:pt>
                <c:pt idx="11912">
                  <c:v>42.592200000000012</c:v>
                </c:pt>
                <c:pt idx="11913">
                  <c:v>42.5822</c:v>
                </c:pt>
                <c:pt idx="11914">
                  <c:v>42.5822</c:v>
                </c:pt>
                <c:pt idx="11915">
                  <c:v>42.5822</c:v>
                </c:pt>
                <c:pt idx="11916">
                  <c:v>42.5822</c:v>
                </c:pt>
                <c:pt idx="11917">
                  <c:v>42.5822</c:v>
                </c:pt>
                <c:pt idx="11918">
                  <c:v>42.5822</c:v>
                </c:pt>
                <c:pt idx="11919">
                  <c:v>42.5822</c:v>
                </c:pt>
                <c:pt idx="11920">
                  <c:v>42.5822</c:v>
                </c:pt>
                <c:pt idx="11921">
                  <c:v>42.5822</c:v>
                </c:pt>
                <c:pt idx="11922">
                  <c:v>42.5822</c:v>
                </c:pt>
                <c:pt idx="11923">
                  <c:v>42.5822</c:v>
                </c:pt>
                <c:pt idx="11924">
                  <c:v>42.5822</c:v>
                </c:pt>
                <c:pt idx="11925">
                  <c:v>42.5822</c:v>
                </c:pt>
                <c:pt idx="11926">
                  <c:v>42.5822</c:v>
                </c:pt>
                <c:pt idx="11927">
                  <c:v>42.5822</c:v>
                </c:pt>
                <c:pt idx="11928">
                  <c:v>42.5822</c:v>
                </c:pt>
                <c:pt idx="11929">
                  <c:v>42.5822</c:v>
                </c:pt>
                <c:pt idx="11930">
                  <c:v>42.5822</c:v>
                </c:pt>
                <c:pt idx="11931">
                  <c:v>42.5822</c:v>
                </c:pt>
                <c:pt idx="11932">
                  <c:v>42.5822</c:v>
                </c:pt>
                <c:pt idx="11933">
                  <c:v>42.5822</c:v>
                </c:pt>
                <c:pt idx="11934">
                  <c:v>42.5822</c:v>
                </c:pt>
                <c:pt idx="11935">
                  <c:v>42.5822</c:v>
                </c:pt>
                <c:pt idx="11936">
                  <c:v>42.5822</c:v>
                </c:pt>
                <c:pt idx="11937">
                  <c:v>42.5822</c:v>
                </c:pt>
                <c:pt idx="11938">
                  <c:v>42.5822</c:v>
                </c:pt>
                <c:pt idx="11939">
                  <c:v>42.5822</c:v>
                </c:pt>
                <c:pt idx="11940">
                  <c:v>42.5822</c:v>
                </c:pt>
                <c:pt idx="11941">
                  <c:v>42.5822</c:v>
                </c:pt>
                <c:pt idx="11942">
                  <c:v>42.5822</c:v>
                </c:pt>
                <c:pt idx="11943">
                  <c:v>42.5822</c:v>
                </c:pt>
                <c:pt idx="11944">
                  <c:v>42.5822</c:v>
                </c:pt>
                <c:pt idx="11945">
                  <c:v>42.5822</c:v>
                </c:pt>
                <c:pt idx="11946">
                  <c:v>42.5822</c:v>
                </c:pt>
                <c:pt idx="11947">
                  <c:v>42.5822</c:v>
                </c:pt>
                <c:pt idx="11948">
                  <c:v>42.5822</c:v>
                </c:pt>
                <c:pt idx="11949">
                  <c:v>42.5822</c:v>
                </c:pt>
                <c:pt idx="11950">
                  <c:v>42.5822</c:v>
                </c:pt>
                <c:pt idx="11951">
                  <c:v>42.5822</c:v>
                </c:pt>
                <c:pt idx="11952">
                  <c:v>42.5822</c:v>
                </c:pt>
                <c:pt idx="11953">
                  <c:v>42.5822</c:v>
                </c:pt>
                <c:pt idx="11954">
                  <c:v>42.5822</c:v>
                </c:pt>
                <c:pt idx="11955">
                  <c:v>42.5822</c:v>
                </c:pt>
                <c:pt idx="11956">
                  <c:v>42.5822</c:v>
                </c:pt>
                <c:pt idx="11957">
                  <c:v>42.5822</c:v>
                </c:pt>
                <c:pt idx="11958">
                  <c:v>42.5822</c:v>
                </c:pt>
                <c:pt idx="11959">
                  <c:v>42.5822</c:v>
                </c:pt>
                <c:pt idx="11960">
                  <c:v>42.5822</c:v>
                </c:pt>
                <c:pt idx="11961">
                  <c:v>42.5822</c:v>
                </c:pt>
                <c:pt idx="11962">
                  <c:v>42.5822</c:v>
                </c:pt>
                <c:pt idx="11963">
                  <c:v>42.5822</c:v>
                </c:pt>
                <c:pt idx="11964">
                  <c:v>42.5822</c:v>
                </c:pt>
                <c:pt idx="11965">
                  <c:v>42.5822</c:v>
                </c:pt>
                <c:pt idx="11966">
                  <c:v>42.5822</c:v>
                </c:pt>
                <c:pt idx="11967">
                  <c:v>42.5822</c:v>
                </c:pt>
                <c:pt idx="11968">
                  <c:v>42.5822</c:v>
                </c:pt>
                <c:pt idx="11969">
                  <c:v>42.5822</c:v>
                </c:pt>
                <c:pt idx="11970">
                  <c:v>42.5822</c:v>
                </c:pt>
                <c:pt idx="11971">
                  <c:v>42.5822</c:v>
                </c:pt>
                <c:pt idx="11972">
                  <c:v>42.5822</c:v>
                </c:pt>
                <c:pt idx="11973">
                  <c:v>42.572200000000002</c:v>
                </c:pt>
                <c:pt idx="11974">
                  <c:v>42.572200000000002</c:v>
                </c:pt>
                <c:pt idx="11975">
                  <c:v>42.572200000000002</c:v>
                </c:pt>
                <c:pt idx="11976">
                  <c:v>42.572200000000002</c:v>
                </c:pt>
                <c:pt idx="11977">
                  <c:v>42.572200000000002</c:v>
                </c:pt>
                <c:pt idx="11978">
                  <c:v>42.572200000000002</c:v>
                </c:pt>
                <c:pt idx="11979">
                  <c:v>42.572200000000002</c:v>
                </c:pt>
                <c:pt idx="11980">
                  <c:v>42.572200000000002</c:v>
                </c:pt>
                <c:pt idx="11981">
                  <c:v>42.572200000000002</c:v>
                </c:pt>
                <c:pt idx="11982">
                  <c:v>42.572200000000002</c:v>
                </c:pt>
                <c:pt idx="11983">
                  <c:v>42.572200000000002</c:v>
                </c:pt>
                <c:pt idx="11984">
                  <c:v>42.572200000000002</c:v>
                </c:pt>
                <c:pt idx="11985">
                  <c:v>42.572200000000002</c:v>
                </c:pt>
                <c:pt idx="11986">
                  <c:v>42.572200000000002</c:v>
                </c:pt>
                <c:pt idx="11987">
                  <c:v>42.572200000000002</c:v>
                </c:pt>
                <c:pt idx="11988">
                  <c:v>42.572200000000002</c:v>
                </c:pt>
                <c:pt idx="11989">
                  <c:v>42.572200000000002</c:v>
                </c:pt>
                <c:pt idx="11990">
                  <c:v>42.572200000000002</c:v>
                </c:pt>
                <c:pt idx="11991">
                  <c:v>42.572200000000002</c:v>
                </c:pt>
                <c:pt idx="11992">
                  <c:v>42.572200000000002</c:v>
                </c:pt>
                <c:pt idx="11993">
                  <c:v>42.572200000000002</c:v>
                </c:pt>
                <c:pt idx="11994">
                  <c:v>42.572200000000002</c:v>
                </c:pt>
                <c:pt idx="11995">
                  <c:v>42.572200000000002</c:v>
                </c:pt>
                <c:pt idx="11996">
                  <c:v>42.572200000000002</c:v>
                </c:pt>
                <c:pt idx="11997">
                  <c:v>42.572200000000002</c:v>
                </c:pt>
                <c:pt idx="11998">
                  <c:v>42.572200000000002</c:v>
                </c:pt>
                <c:pt idx="11999">
                  <c:v>42.572200000000002</c:v>
                </c:pt>
                <c:pt idx="12000">
                  <c:v>42.572200000000002</c:v>
                </c:pt>
                <c:pt idx="12001">
                  <c:v>42.572200000000002</c:v>
                </c:pt>
                <c:pt idx="12002">
                  <c:v>42.572200000000002</c:v>
                </c:pt>
                <c:pt idx="12003">
                  <c:v>42.572200000000002</c:v>
                </c:pt>
                <c:pt idx="12004">
                  <c:v>42.572200000000002</c:v>
                </c:pt>
                <c:pt idx="12005">
                  <c:v>42.572200000000002</c:v>
                </c:pt>
                <c:pt idx="12006">
                  <c:v>42.572200000000002</c:v>
                </c:pt>
                <c:pt idx="12007">
                  <c:v>42.572200000000002</c:v>
                </c:pt>
                <c:pt idx="12008">
                  <c:v>42.572200000000002</c:v>
                </c:pt>
                <c:pt idx="12009">
                  <c:v>42.572200000000002</c:v>
                </c:pt>
                <c:pt idx="12010">
                  <c:v>42.572200000000002</c:v>
                </c:pt>
                <c:pt idx="12011">
                  <c:v>42.572200000000002</c:v>
                </c:pt>
                <c:pt idx="12012">
                  <c:v>42.572200000000002</c:v>
                </c:pt>
                <c:pt idx="12013">
                  <c:v>42.572200000000002</c:v>
                </c:pt>
                <c:pt idx="12014">
                  <c:v>42.572200000000002</c:v>
                </c:pt>
                <c:pt idx="12015">
                  <c:v>42.572200000000002</c:v>
                </c:pt>
                <c:pt idx="12016">
                  <c:v>42.572200000000002</c:v>
                </c:pt>
                <c:pt idx="12017">
                  <c:v>42.572200000000002</c:v>
                </c:pt>
                <c:pt idx="12018">
                  <c:v>42.572200000000002</c:v>
                </c:pt>
                <c:pt idx="12019">
                  <c:v>42.572200000000002</c:v>
                </c:pt>
                <c:pt idx="12020">
                  <c:v>42.572200000000002</c:v>
                </c:pt>
                <c:pt idx="12021">
                  <c:v>42.572200000000002</c:v>
                </c:pt>
                <c:pt idx="12022">
                  <c:v>42.572200000000002</c:v>
                </c:pt>
                <c:pt idx="12023">
                  <c:v>42.572200000000002</c:v>
                </c:pt>
                <c:pt idx="12024">
                  <c:v>42.572200000000002</c:v>
                </c:pt>
                <c:pt idx="12025">
                  <c:v>42.572200000000002</c:v>
                </c:pt>
                <c:pt idx="12026">
                  <c:v>42.572200000000002</c:v>
                </c:pt>
                <c:pt idx="12027">
                  <c:v>42.572200000000002</c:v>
                </c:pt>
                <c:pt idx="12028">
                  <c:v>42.572200000000002</c:v>
                </c:pt>
                <c:pt idx="12029">
                  <c:v>42.572200000000002</c:v>
                </c:pt>
                <c:pt idx="12030">
                  <c:v>42.572200000000002</c:v>
                </c:pt>
                <c:pt idx="12031">
                  <c:v>42.572200000000002</c:v>
                </c:pt>
                <c:pt idx="12032">
                  <c:v>42.572200000000002</c:v>
                </c:pt>
                <c:pt idx="12033">
                  <c:v>42.572200000000002</c:v>
                </c:pt>
                <c:pt idx="12034">
                  <c:v>42.572200000000002</c:v>
                </c:pt>
                <c:pt idx="12035">
                  <c:v>42.572200000000002</c:v>
                </c:pt>
                <c:pt idx="12036">
                  <c:v>42.572200000000002</c:v>
                </c:pt>
                <c:pt idx="12037">
                  <c:v>42.572200000000002</c:v>
                </c:pt>
                <c:pt idx="12038">
                  <c:v>42.572200000000002</c:v>
                </c:pt>
                <c:pt idx="12039">
                  <c:v>42.572200000000002</c:v>
                </c:pt>
                <c:pt idx="12040">
                  <c:v>42.572200000000002</c:v>
                </c:pt>
                <c:pt idx="12041">
                  <c:v>42.572200000000002</c:v>
                </c:pt>
                <c:pt idx="12042">
                  <c:v>42.572200000000002</c:v>
                </c:pt>
                <c:pt idx="12043">
                  <c:v>42.572200000000002</c:v>
                </c:pt>
                <c:pt idx="12044">
                  <c:v>42.572200000000002</c:v>
                </c:pt>
                <c:pt idx="12045">
                  <c:v>42.572200000000002</c:v>
                </c:pt>
                <c:pt idx="12046">
                  <c:v>42.572200000000002</c:v>
                </c:pt>
                <c:pt idx="12047">
                  <c:v>42.572200000000002</c:v>
                </c:pt>
                <c:pt idx="12048">
                  <c:v>42.572200000000002</c:v>
                </c:pt>
                <c:pt idx="12049">
                  <c:v>42.572200000000002</c:v>
                </c:pt>
                <c:pt idx="12050">
                  <c:v>42.572200000000002</c:v>
                </c:pt>
                <c:pt idx="12051">
                  <c:v>42.572200000000002</c:v>
                </c:pt>
                <c:pt idx="12052">
                  <c:v>42.572200000000002</c:v>
                </c:pt>
                <c:pt idx="12053">
                  <c:v>42.572200000000002</c:v>
                </c:pt>
                <c:pt idx="12054">
                  <c:v>42.572200000000002</c:v>
                </c:pt>
                <c:pt idx="12055">
                  <c:v>42.572200000000002</c:v>
                </c:pt>
                <c:pt idx="12056">
                  <c:v>42.572200000000002</c:v>
                </c:pt>
                <c:pt idx="12057">
                  <c:v>42.572200000000002</c:v>
                </c:pt>
                <c:pt idx="12058">
                  <c:v>42.572200000000002</c:v>
                </c:pt>
                <c:pt idx="12059">
                  <c:v>42.572200000000002</c:v>
                </c:pt>
                <c:pt idx="12060">
                  <c:v>42.572200000000002</c:v>
                </c:pt>
                <c:pt idx="12061">
                  <c:v>42.572200000000002</c:v>
                </c:pt>
                <c:pt idx="12062">
                  <c:v>42.572200000000002</c:v>
                </c:pt>
                <c:pt idx="12063">
                  <c:v>42.572200000000002</c:v>
                </c:pt>
                <c:pt idx="12064">
                  <c:v>42.572200000000002</c:v>
                </c:pt>
                <c:pt idx="12065">
                  <c:v>42.572200000000002</c:v>
                </c:pt>
                <c:pt idx="12066">
                  <c:v>42.572200000000002</c:v>
                </c:pt>
                <c:pt idx="12067">
                  <c:v>42.572200000000002</c:v>
                </c:pt>
                <c:pt idx="12068">
                  <c:v>42.572200000000002</c:v>
                </c:pt>
                <c:pt idx="12069">
                  <c:v>42.572200000000002</c:v>
                </c:pt>
                <c:pt idx="12070">
                  <c:v>42.572200000000002</c:v>
                </c:pt>
                <c:pt idx="12071">
                  <c:v>42.572200000000002</c:v>
                </c:pt>
                <c:pt idx="12072">
                  <c:v>42.572200000000002</c:v>
                </c:pt>
                <c:pt idx="12073">
                  <c:v>42.572200000000002</c:v>
                </c:pt>
                <c:pt idx="12074">
                  <c:v>42.572200000000002</c:v>
                </c:pt>
                <c:pt idx="12075">
                  <c:v>42.572200000000002</c:v>
                </c:pt>
                <c:pt idx="12076">
                  <c:v>42.572200000000002</c:v>
                </c:pt>
                <c:pt idx="12077">
                  <c:v>42.572200000000002</c:v>
                </c:pt>
                <c:pt idx="12078">
                  <c:v>42.572200000000002</c:v>
                </c:pt>
                <c:pt idx="12079">
                  <c:v>42.572200000000002</c:v>
                </c:pt>
                <c:pt idx="12080">
                  <c:v>42.572200000000002</c:v>
                </c:pt>
                <c:pt idx="12081">
                  <c:v>42.572200000000002</c:v>
                </c:pt>
                <c:pt idx="12082">
                  <c:v>42.572200000000002</c:v>
                </c:pt>
                <c:pt idx="12083">
                  <c:v>42.572200000000002</c:v>
                </c:pt>
                <c:pt idx="12084">
                  <c:v>42.572200000000002</c:v>
                </c:pt>
                <c:pt idx="12085">
                  <c:v>42.572200000000002</c:v>
                </c:pt>
                <c:pt idx="12086">
                  <c:v>42.572200000000002</c:v>
                </c:pt>
                <c:pt idx="12087">
                  <c:v>42.572200000000002</c:v>
                </c:pt>
                <c:pt idx="12088">
                  <c:v>42.572200000000002</c:v>
                </c:pt>
                <c:pt idx="12089">
                  <c:v>42.572200000000002</c:v>
                </c:pt>
                <c:pt idx="12090">
                  <c:v>42.572200000000002</c:v>
                </c:pt>
                <c:pt idx="12091">
                  <c:v>42.572200000000002</c:v>
                </c:pt>
                <c:pt idx="12092">
                  <c:v>42.572200000000002</c:v>
                </c:pt>
                <c:pt idx="12093">
                  <c:v>42.572200000000002</c:v>
                </c:pt>
                <c:pt idx="12094">
                  <c:v>42.572200000000002</c:v>
                </c:pt>
                <c:pt idx="12095">
                  <c:v>42.572200000000002</c:v>
                </c:pt>
                <c:pt idx="12096">
                  <c:v>42.572200000000002</c:v>
                </c:pt>
                <c:pt idx="12097">
                  <c:v>42.572200000000002</c:v>
                </c:pt>
                <c:pt idx="12098">
                  <c:v>42.572200000000002</c:v>
                </c:pt>
                <c:pt idx="12099">
                  <c:v>42.572200000000002</c:v>
                </c:pt>
                <c:pt idx="12100">
                  <c:v>42.572200000000002</c:v>
                </c:pt>
                <c:pt idx="12101">
                  <c:v>42.572200000000002</c:v>
                </c:pt>
                <c:pt idx="12102">
                  <c:v>42.572200000000002</c:v>
                </c:pt>
                <c:pt idx="12103">
                  <c:v>42.572200000000002</c:v>
                </c:pt>
                <c:pt idx="12104">
                  <c:v>42.572200000000002</c:v>
                </c:pt>
                <c:pt idx="12105">
                  <c:v>42.572200000000002</c:v>
                </c:pt>
                <c:pt idx="12106">
                  <c:v>42.572200000000002</c:v>
                </c:pt>
                <c:pt idx="12107">
                  <c:v>42.572200000000002</c:v>
                </c:pt>
                <c:pt idx="12108">
                  <c:v>42.572200000000002</c:v>
                </c:pt>
                <c:pt idx="12109">
                  <c:v>42.572200000000002</c:v>
                </c:pt>
                <c:pt idx="12110">
                  <c:v>42.572200000000002</c:v>
                </c:pt>
                <c:pt idx="12111">
                  <c:v>42.572200000000002</c:v>
                </c:pt>
                <c:pt idx="12112">
                  <c:v>42.572200000000002</c:v>
                </c:pt>
                <c:pt idx="12113">
                  <c:v>42.572200000000002</c:v>
                </c:pt>
                <c:pt idx="12114">
                  <c:v>42.572200000000002</c:v>
                </c:pt>
                <c:pt idx="12115">
                  <c:v>42.572200000000002</c:v>
                </c:pt>
                <c:pt idx="12116">
                  <c:v>42.572200000000002</c:v>
                </c:pt>
                <c:pt idx="12117">
                  <c:v>42.572200000000002</c:v>
                </c:pt>
                <c:pt idx="12118">
                  <c:v>42.572200000000002</c:v>
                </c:pt>
                <c:pt idx="12119">
                  <c:v>42.572200000000002</c:v>
                </c:pt>
                <c:pt idx="12120">
                  <c:v>42.572200000000002</c:v>
                </c:pt>
                <c:pt idx="12121">
                  <c:v>42.572200000000002</c:v>
                </c:pt>
                <c:pt idx="12122">
                  <c:v>42.572200000000002</c:v>
                </c:pt>
                <c:pt idx="12123">
                  <c:v>42.572200000000002</c:v>
                </c:pt>
                <c:pt idx="12124">
                  <c:v>42.572200000000002</c:v>
                </c:pt>
                <c:pt idx="12125">
                  <c:v>42.572200000000002</c:v>
                </c:pt>
                <c:pt idx="12126">
                  <c:v>42.572200000000002</c:v>
                </c:pt>
                <c:pt idx="12127">
                  <c:v>42.572200000000002</c:v>
                </c:pt>
                <c:pt idx="12128">
                  <c:v>42.572200000000002</c:v>
                </c:pt>
                <c:pt idx="12129">
                  <c:v>42.572200000000002</c:v>
                </c:pt>
                <c:pt idx="12130">
                  <c:v>42.572200000000002</c:v>
                </c:pt>
                <c:pt idx="12131">
                  <c:v>42.582299999999996</c:v>
                </c:pt>
                <c:pt idx="12132">
                  <c:v>42.582299999999996</c:v>
                </c:pt>
                <c:pt idx="12133">
                  <c:v>42.582299999999996</c:v>
                </c:pt>
                <c:pt idx="12134">
                  <c:v>42.582299999999996</c:v>
                </c:pt>
                <c:pt idx="12135">
                  <c:v>42.582299999999996</c:v>
                </c:pt>
                <c:pt idx="12136">
                  <c:v>42.582299999999996</c:v>
                </c:pt>
                <c:pt idx="12137">
                  <c:v>42.582299999999996</c:v>
                </c:pt>
                <c:pt idx="12138">
                  <c:v>42.582299999999996</c:v>
                </c:pt>
                <c:pt idx="12139">
                  <c:v>42.582299999999996</c:v>
                </c:pt>
                <c:pt idx="12140">
                  <c:v>42.582299999999996</c:v>
                </c:pt>
                <c:pt idx="12141">
                  <c:v>42.582299999999996</c:v>
                </c:pt>
                <c:pt idx="12142">
                  <c:v>42.582299999999996</c:v>
                </c:pt>
                <c:pt idx="12143">
                  <c:v>42.582299999999996</c:v>
                </c:pt>
                <c:pt idx="12144">
                  <c:v>42.582299999999996</c:v>
                </c:pt>
                <c:pt idx="12145">
                  <c:v>42.582299999999996</c:v>
                </c:pt>
                <c:pt idx="12146">
                  <c:v>42.582299999999996</c:v>
                </c:pt>
                <c:pt idx="12147">
                  <c:v>42.582299999999996</c:v>
                </c:pt>
                <c:pt idx="12148">
                  <c:v>42.592500000000001</c:v>
                </c:pt>
                <c:pt idx="12149">
                  <c:v>42.592500000000001</c:v>
                </c:pt>
                <c:pt idx="12150">
                  <c:v>42.592500000000001</c:v>
                </c:pt>
                <c:pt idx="12151">
                  <c:v>42.592500000000001</c:v>
                </c:pt>
                <c:pt idx="12152">
                  <c:v>42.592500000000001</c:v>
                </c:pt>
                <c:pt idx="12153">
                  <c:v>42.592500000000001</c:v>
                </c:pt>
                <c:pt idx="12154">
                  <c:v>42.592500000000001</c:v>
                </c:pt>
                <c:pt idx="12155">
                  <c:v>42.592500000000001</c:v>
                </c:pt>
                <c:pt idx="12156">
                  <c:v>42.592500000000001</c:v>
                </c:pt>
                <c:pt idx="12157">
                  <c:v>42.592500000000001</c:v>
                </c:pt>
                <c:pt idx="12158">
                  <c:v>42.592500000000001</c:v>
                </c:pt>
                <c:pt idx="12159">
                  <c:v>42.592500000000001</c:v>
                </c:pt>
                <c:pt idx="12160">
                  <c:v>42.592500000000001</c:v>
                </c:pt>
                <c:pt idx="12161">
                  <c:v>42.592500000000001</c:v>
                </c:pt>
                <c:pt idx="12162">
                  <c:v>42.592500000000001</c:v>
                </c:pt>
                <c:pt idx="12163">
                  <c:v>42.592500000000001</c:v>
                </c:pt>
                <c:pt idx="12164">
                  <c:v>42.592500000000001</c:v>
                </c:pt>
                <c:pt idx="12165">
                  <c:v>42.603200000000001</c:v>
                </c:pt>
                <c:pt idx="12166">
                  <c:v>42.603200000000001</c:v>
                </c:pt>
                <c:pt idx="12167">
                  <c:v>42.603200000000001</c:v>
                </c:pt>
                <c:pt idx="12168">
                  <c:v>42.603200000000001</c:v>
                </c:pt>
                <c:pt idx="12169">
                  <c:v>42.603200000000001</c:v>
                </c:pt>
                <c:pt idx="12170">
                  <c:v>42.603200000000001</c:v>
                </c:pt>
                <c:pt idx="12171">
                  <c:v>42.603200000000001</c:v>
                </c:pt>
                <c:pt idx="12172">
                  <c:v>42.603200000000001</c:v>
                </c:pt>
                <c:pt idx="12173">
                  <c:v>42.603200000000001</c:v>
                </c:pt>
                <c:pt idx="12174">
                  <c:v>42.613600000000012</c:v>
                </c:pt>
                <c:pt idx="12175">
                  <c:v>42.613600000000012</c:v>
                </c:pt>
                <c:pt idx="12176">
                  <c:v>42.613600000000012</c:v>
                </c:pt>
                <c:pt idx="12177">
                  <c:v>42.613600000000012</c:v>
                </c:pt>
                <c:pt idx="12178">
                  <c:v>42.613600000000012</c:v>
                </c:pt>
                <c:pt idx="12179">
                  <c:v>42.613600000000012</c:v>
                </c:pt>
                <c:pt idx="12180">
                  <c:v>42.613600000000012</c:v>
                </c:pt>
                <c:pt idx="12181">
                  <c:v>42.613600000000012</c:v>
                </c:pt>
                <c:pt idx="12182">
                  <c:v>42.613600000000012</c:v>
                </c:pt>
                <c:pt idx="12183">
                  <c:v>42.624200000000002</c:v>
                </c:pt>
                <c:pt idx="12184">
                  <c:v>42.624200000000002</c:v>
                </c:pt>
                <c:pt idx="12185">
                  <c:v>42.624200000000002</c:v>
                </c:pt>
                <c:pt idx="12186">
                  <c:v>42.624200000000002</c:v>
                </c:pt>
                <c:pt idx="12187">
                  <c:v>42.624200000000002</c:v>
                </c:pt>
                <c:pt idx="12188">
                  <c:v>42.624200000000002</c:v>
                </c:pt>
                <c:pt idx="12189">
                  <c:v>42.624200000000002</c:v>
                </c:pt>
                <c:pt idx="12190">
                  <c:v>42.624200000000002</c:v>
                </c:pt>
                <c:pt idx="12191">
                  <c:v>42.624200000000002</c:v>
                </c:pt>
                <c:pt idx="12192">
                  <c:v>42.624200000000002</c:v>
                </c:pt>
                <c:pt idx="12193">
                  <c:v>42.624200000000002</c:v>
                </c:pt>
                <c:pt idx="12194">
                  <c:v>42.624200000000002</c:v>
                </c:pt>
                <c:pt idx="12195">
                  <c:v>42.624200000000002</c:v>
                </c:pt>
                <c:pt idx="12196">
                  <c:v>42.624200000000002</c:v>
                </c:pt>
                <c:pt idx="12197">
                  <c:v>42.634300000000003</c:v>
                </c:pt>
                <c:pt idx="12198">
                  <c:v>42.634300000000003</c:v>
                </c:pt>
                <c:pt idx="12199">
                  <c:v>42.634300000000003</c:v>
                </c:pt>
                <c:pt idx="12200">
                  <c:v>42.634300000000003</c:v>
                </c:pt>
                <c:pt idx="12201">
                  <c:v>42.634300000000003</c:v>
                </c:pt>
                <c:pt idx="12202">
                  <c:v>42.634300000000003</c:v>
                </c:pt>
                <c:pt idx="12203">
                  <c:v>42.634300000000003</c:v>
                </c:pt>
                <c:pt idx="12204">
                  <c:v>42.634300000000003</c:v>
                </c:pt>
                <c:pt idx="12205">
                  <c:v>42.634300000000003</c:v>
                </c:pt>
                <c:pt idx="12206">
                  <c:v>42.634300000000003</c:v>
                </c:pt>
                <c:pt idx="12207">
                  <c:v>42.634300000000003</c:v>
                </c:pt>
                <c:pt idx="12208">
                  <c:v>42.634300000000003</c:v>
                </c:pt>
                <c:pt idx="12209">
                  <c:v>42.634300000000003</c:v>
                </c:pt>
                <c:pt idx="12210">
                  <c:v>42.645000000000003</c:v>
                </c:pt>
                <c:pt idx="12211">
                  <c:v>42.645000000000003</c:v>
                </c:pt>
                <c:pt idx="12212">
                  <c:v>42.645000000000003</c:v>
                </c:pt>
                <c:pt idx="12213">
                  <c:v>42.645000000000003</c:v>
                </c:pt>
                <c:pt idx="12214">
                  <c:v>42.645000000000003</c:v>
                </c:pt>
                <c:pt idx="12215">
                  <c:v>42.645000000000003</c:v>
                </c:pt>
                <c:pt idx="12216">
                  <c:v>42.645000000000003</c:v>
                </c:pt>
                <c:pt idx="12217">
                  <c:v>42.645000000000003</c:v>
                </c:pt>
                <c:pt idx="12218">
                  <c:v>42.645000000000003</c:v>
                </c:pt>
                <c:pt idx="12219">
                  <c:v>42.655200000000001</c:v>
                </c:pt>
                <c:pt idx="12220">
                  <c:v>42.655200000000001</c:v>
                </c:pt>
                <c:pt idx="12221">
                  <c:v>42.655200000000001</c:v>
                </c:pt>
                <c:pt idx="12222">
                  <c:v>42.655200000000001</c:v>
                </c:pt>
                <c:pt idx="12223">
                  <c:v>42.655200000000001</c:v>
                </c:pt>
                <c:pt idx="12224">
                  <c:v>42.655200000000001</c:v>
                </c:pt>
                <c:pt idx="12225">
                  <c:v>42.655200000000001</c:v>
                </c:pt>
                <c:pt idx="12226">
                  <c:v>42.655200000000001</c:v>
                </c:pt>
                <c:pt idx="12227">
                  <c:v>42.655200000000001</c:v>
                </c:pt>
                <c:pt idx="12228">
                  <c:v>42.655200000000001</c:v>
                </c:pt>
                <c:pt idx="12229">
                  <c:v>42.655200000000001</c:v>
                </c:pt>
                <c:pt idx="12230">
                  <c:v>42.655200000000001</c:v>
                </c:pt>
                <c:pt idx="12231">
                  <c:v>42.655200000000001</c:v>
                </c:pt>
                <c:pt idx="12232">
                  <c:v>42.655200000000001</c:v>
                </c:pt>
                <c:pt idx="12233">
                  <c:v>42.655200000000001</c:v>
                </c:pt>
                <c:pt idx="12234">
                  <c:v>42.655200000000001</c:v>
                </c:pt>
                <c:pt idx="12235">
                  <c:v>42.655200000000001</c:v>
                </c:pt>
                <c:pt idx="12236">
                  <c:v>42.665500000000002</c:v>
                </c:pt>
                <c:pt idx="12237">
                  <c:v>42.665500000000002</c:v>
                </c:pt>
                <c:pt idx="12238">
                  <c:v>42.665500000000002</c:v>
                </c:pt>
                <c:pt idx="12239">
                  <c:v>42.665500000000002</c:v>
                </c:pt>
                <c:pt idx="12240">
                  <c:v>42.665500000000002</c:v>
                </c:pt>
                <c:pt idx="12241">
                  <c:v>42.665500000000002</c:v>
                </c:pt>
                <c:pt idx="12242">
                  <c:v>42.665500000000002</c:v>
                </c:pt>
                <c:pt idx="12243">
                  <c:v>42.665500000000002</c:v>
                </c:pt>
                <c:pt idx="12244">
                  <c:v>42.665500000000002</c:v>
                </c:pt>
                <c:pt idx="12245">
                  <c:v>42.665500000000002</c:v>
                </c:pt>
                <c:pt idx="12246">
                  <c:v>42.665500000000002</c:v>
                </c:pt>
                <c:pt idx="12247">
                  <c:v>42.665500000000002</c:v>
                </c:pt>
                <c:pt idx="12248">
                  <c:v>42.665500000000002</c:v>
                </c:pt>
                <c:pt idx="12249">
                  <c:v>42.676299999999998</c:v>
                </c:pt>
                <c:pt idx="12250">
                  <c:v>42.676299999999998</c:v>
                </c:pt>
                <c:pt idx="12251">
                  <c:v>42.676299999999998</c:v>
                </c:pt>
                <c:pt idx="12252">
                  <c:v>42.676299999999998</c:v>
                </c:pt>
                <c:pt idx="12253">
                  <c:v>42.676299999999998</c:v>
                </c:pt>
                <c:pt idx="12254">
                  <c:v>42.676299999999998</c:v>
                </c:pt>
                <c:pt idx="12255">
                  <c:v>42.676299999999998</c:v>
                </c:pt>
                <c:pt idx="12256">
                  <c:v>42.676299999999998</c:v>
                </c:pt>
                <c:pt idx="12257">
                  <c:v>42.676299999999998</c:v>
                </c:pt>
                <c:pt idx="12258">
                  <c:v>42.676299999999998</c:v>
                </c:pt>
                <c:pt idx="12259">
                  <c:v>42.676299999999998</c:v>
                </c:pt>
                <c:pt idx="12260">
                  <c:v>42.676299999999998</c:v>
                </c:pt>
                <c:pt idx="12261">
                  <c:v>42.676299999999998</c:v>
                </c:pt>
                <c:pt idx="12262">
                  <c:v>42.676299999999998</c:v>
                </c:pt>
                <c:pt idx="12263">
                  <c:v>42.676299999999998</c:v>
                </c:pt>
                <c:pt idx="12264">
                  <c:v>42.676299999999998</c:v>
                </c:pt>
                <c:pt idx="12265">
                  <c:v>42.676299999999998</c:v>
                </c:pt>
                <c:pt idx="12266">
                  <c:v>42.686400000000013</c:v>
                </c:pt>
                <c:pt idx="12267">
                  <c:v>42.686400000000013</c:v>
                </c:pt>
                <c:pt idx="12268">
                  <c:v>42.686400000000013</c:v>
                </c:pt>
                <c:pt idx="12269">
                  <c:v>42.686400000000013</c:v>
                </c:pt>
                <c:pt idx="12270">
                  <c:v>42.686400000000013</c:v>
                </c:pt>
                <c:pt idx="12271">
                  <c:v>42.686400000000013</c:v>
                </c:pt>
                <c:pt idx="12272">
                  <c:v>42.686400000000013</c:v>
                </c:pt>
                <c:pt idx="12273">
                  <c:v>42.686400000000013</c:v>
                </c:pt>
                <c:pt idx="12274">
                  <c:v>42.686400000000013</c:v>
                </c:pt>
                <c:pt idx="12275">
                  <c:v>42.686400000000013</c:v>
                </c:pt>
                <c:pt idx="12276">
                  <c:v>42.686400000000013</c:v>
                </c:pt>
                <c:pt idx="12277">
                  <c:v>42.686400000000013</c:v>
                </c:pt>
                <c:pt idx="12278">
                  <c:v>42.686400000000013</c:v>
                </c:pt>
                <c:pt idx="12279">
                  <c:v>42.686400000000013</c:v>
                </c:pt>
                <c:pt idx="12280">
                  <c:v>42.686400000000013</c:v>
                </c:pt>
                <c:pt idx="12281">
                  <c:v>42.686400000000013</c:v>
                </c:pt>
                <c:pt idx="12282">
                  <c:v>42.686400000000013</c:v>
                </c:pt>
                <c:pt idx="12283">
                  <c:v>42.686400000000013</c:v>
                </c:pt>
                <c:pt idx="12284">
                  <c:v>42.686400000000013</c:v>
                </c:pt>
                <c:pt idx="12285">
                  <c:v>42.6965</c:v>
                </c:pt>
                <c:pt idx="12286">
                  <c:v>42.6965</c:v>
                </c:pt>
                <c:pt idx="12287">
                  <c:v>42.6965</c:v>
                </c:pt>
                <c:pt idx="12288">
                  <c:v>42.6965</c:v>
                </c:pt>
                <c:pt idx="12289">
                  <c:v>42.6965</c:v>
                </c:pt>
                <c:pt idx="12290">
                  <c:v>42.6965</c:v>
                </c:pt>
                <c:pt idx="12291">
                  <c:v>42.6965</c:v>
                </c:pt>
                <c:pt idx="12292">
                  <c:v>42.6965</c:v>
                </c:pt>
                <c:pt idx="12293">
                  <c:v>42.6965</c:v>
                </c:pt>
                <c:pt idx="12294">
                  <c:v>42.6965</c:v>
                </c:pt>
                <c:pt idx="12295">
                  <c:v>42.6965</c:v>
                </c:pt>
                <c:pt idx="12296">
                  <c:v>42.6965</c:v>
                </c:pt>
                <c:pt idx="12297">
                  <c:v>42.6965</c:v>
                </c:pt>
                <c:pt idx="12298">
                  <c:v>42.6965</c:v>
                </c:pt>
                <c:pt idx="12299">
                  <c:v>42.6965</c:v>
                </c:pt>
                <c:pt idx="12300">
                  <c:v>42.6965</c:v>
                </c:pt>
                <c:pt idx="12301">
                  <c:v>42.6965</c:v>
                </c:pt>
                <c:pt idx="12302">
                  <c:v>42.6965</c:v>
                </c:pt>
                <c:pt idx="12303">
                  <c:v>42.706800000000001</c:v>
                </c:pt>
                <c:pt idx="12304">
                  <c:v>42.706800000000001</c:v>
                </c:pt>
                <c:pt idx="12305">
                  <c:v>42.706800000000001</c:v>
                </c:pt>
                <c:pt idx="12306">
                  <c:v>42.706800000000001</c:v>
                </c:pt>
                <c:pt idx="12307">
                  <c:v>42.706800000000001</c:v>
                </c:pt>
                <c:pt idx="12308">
                  <c:v>42.706800000000001</c:v>
                </c:pt>
                <c:pt idx="12309">
                  <c:v>42.706800000000001</c:v>
                </c:pt>
                <c:pt idx="12310">
                  <c:v>42.706800000000001</c:v>
                </c:pt>
                <c:pt idx="12311">
                  <c:v>42.706800000000001</c:v>
                </c:pt>
                <c:pt idx="12312">
                  <c:v>42.706800000000001</c:v>
                </c:pt>
                <c:pt idx="12313">
                  <c:v>42.706800000000001</c:v>
                </c:pt>
                <c:pt idx="12314">
                  <c:v>42.706800000000001</c:v>
                </c:pt>
                <c:pt idx="12315">
                  <c:v>42.706800000000001</c:v>
                </c:pt>
                <c:pt idx="12316">
                  <c:v>42.706800000000001</c:v>
                </c:pt>
                <c:pt idx="12317">
                  <c:v>42.706800000000001</c:v>
                </c:pt>
                <c:pt idx="12318">
                  <c:v>42.706800000000001</c:v>
                </c:pt>
                <c:pt idx="12319">
                  <c:v>42.706800000000001</c:v>
                </c:pt>
                <c:pt idx="12320">
                  <c:v>42.706800000000001</c:v>
                </c:pt>
                <c:pt idx="12321">
                  <c:v>42.706800000000001</c:v>
                </c:pt>
                <c:pt idx="12322">
                  <c:v>42.706800000000001</c:v>
                </c:pt>
                <c:pt idx="12323">
                  <c:v>42.706800000000001</c:v>
                </c:pt>
                <c:pt idx="12324">
                  <c:v>42.706800000000001</c:v>
                </c:pt>
                <c:pt idx="12325">
                  <c:v>42.706800000000001</c:v>
                </c:pt>
                <c:pt idx="12326">
                  <c:v>42.716900000000003</c:v>
                </c:pt>
                <c:pt idx="12327">
                  <c:v>42.716900000000003</c:v>
                </c:pt>
                <c:pt idx="12328">
                  <c:v>42.716900000000003</c:v>
                </c:pt>
                <c:pt idx="12329">
                  <c:v>42.716900000000003</c:v>
                </c:pt>
                <c:pt idx="12330">
                  <c:v>42.716900000000003</c:v>
                </c:pt>
                <c:pt idx="12331">
                  <c:v>42.716900000000003</c:v>
                </c:pt>
                <c:pt idx="12332">
                  <c:v>42.716900000000003</c:v>
                </c:pt>
                <c:pt idx="12333">
                  <c:v>42.716900000000003</c:v>
                </c:pt>
                <c:pt idx="12334">
                  <c:v>42.716900000000003</c:v>
                </c:pt>
                <c:pt idx="12335">
                  <c:v>42.716900000000003</c:v>
                </c:pt>
                <c:pt idx="12336">
                  <c:v>42.716900000000003</c:v>
                </c:pt>
                <c:pt idx="12337">
                  <c:v>42.716900000000003</c:v>
                </c:pt>
                <c:pt idx="12338">
                  <c:v>42.716900000000003</c:v>
                </c:pt>
                <c:pt idx="12339">
                  <c:v>42.716900000000003</c:v>
                </c:pt>
                <c:pt idx="12340">
                  <c:v>42.716900000000003</c:v>
                </c:pt>
                <c:pt idx="12341">
                  <c:v>42.716900000000003</c:v>
                </c:pt>
                <c:pt idx="12342">
                  <c:v>42.716900000000003</c:v>
                </c:pt>
                <c:pt idx="12343">
                  <c:v>42.716900000000003</c:v>
                </c:pt>
                <c:pt idx="12344">
                  <c:v>42.7271</c:v>
                </c:pt>
                <c:pt idx="12345">
                  <c:v>42.7271</c:v>
                </c:pt>
                <c:pt idx="12346">
                  <c:v>42.7271</c:v>
                </c:pt>
                <c:pt idx="12347">
                  <c:v>42.7271</c:v>
                </c:pt>
                <c:pt idx="12348">
                  <c:v>42.7271</c:v>
                </c:pt>
                <c:pt idx="12349">
                  <c:v>42.7271</c:v>
                </c:pt>
                <c:pt idx="12350">
                  <c:v>42.7271</c:v>
                </c:pt>
                <c:pt idx="12351">
                  <c:v>42.7271</c:v>
                </c:pt>
                <c:pt idx="12352">
                  <c:v>42.7271</c:v>
                </c:pt>
                <c:pt idx="12353">
                  <c:v>42.7271</c:v>
                </c:pt>
                <c:pt idx="12354">
                  <c:v>42.7271</c:v>
                </c:pt>
                <c:pt idx="12355">
                  <c:v>42.7271</c:v>
                </c:pt>
                <c:pt idx="12356">
                  <c:v>42.7271</c:v>
                </c:pt>
                <c:pt idx="12357">
                  <c:v>42.7271</c:v>
                </c:pt>
                <c:pt idx="12358">
                  <c:v>42.7271</c:v>
                </c:pt>
                <c:pt idx="12359">
                  <c:v>42.7271</c:v>
                </c:pt>
                <c:pt idx="12360">
                  <c:v>42.7271</c:v>
                </c:pt>
                <c:pt idx="12361">
                  <c:v>42.7271</c:v>
                </c:pt>
                <c:pt idx="12362">
                  <c:v>42.7271</c:v>
                </c:pt>
                <c:pt idx="12363">
                  <c:v>42.7271</c:v>
                </c:pt>
                <c:pt idx="12364">
                  <c:v>42.7271</c:v>
                </c:pt>
                <c:pt idx="12365">
                  <c:v>42.7271</c:v>
                </c:pt>
                <c:pt idx="12366">
                  <c:v>42.7271</c:v>
                </c:pt>
                <c:pt idx="12367">
                  <c:v>42.7271</c:v>
                </c:pt>
                <c:pt idx="12368">
                  <c:v>42.737200000000001</c:v>
                </c:pt>
                <c:pt idx="12369">
                  <c:v>42.737200000000001</c:v>
                </c:pt>
                <c:pt idx="12370">
                  <c:v>42.737200000000001</c:v>
                </c:pt>
                <c:pt idx="12371">
                  <c:v>42.737200000000001</c:v>
                </c:pt>
                <c:pt idx="12372">
                  <c:v>42.737200000000001</c:v>
                </c:pt>
                <c:pt idx="12373">
                  <c:v>42.737200000000001</c:v>
                </c:pt>
                <c:pt idx="12374">
                  <c:v>42.737200000000001</c:v>
                </c:pt>
                <c:pt idx="12375">
                  <c:v>42.737200000000001</c:v>
                </c:pt>
                <c:pt idx="12376">
                  <c:v>42.737200000000001</c:v>
                </c:pt>
                <c:pt idx="12377">
                  <c:v>42.737200000000001</c:v>
                </c:pt>
                <c:pt idx="12378">
                  <c:v>42.737200000000001</c:v>
                </c:pt>
                <c:pt idx="12379">
                  <c:v>42.737200000000001</c:v>
                </c:pt>
                <c:pt idx="12380">
                  <c:v>42.737200000000001</c:v>
                </c:pt>
                <c:pt idx="12381">
                  <c:v>42.737200000000001</c:v>
                </c:pt>
                <c:pt idx="12382">
                  <c:v>42.737200000000001</c:v>
                </c:pt>
                <c:pt idx="12383">
                  <c:v>42.737200000000001</c:v>
                </c:pt>
                <c:pt idx="12384">
                  <c:v>42.737200000000001</c:v>
                </c:pt>
                <c:pt idx="12385">
                  <c:v>42.737200000000001</c:v>
                </c:pt>
                <c:pt idx="12386">
                  <c:v>42.747300000000003</c:v>
                </c:pt>
                <c:pt idx="12387">
                  <c:v>42.747300000000003</c:v>
                </c:pt>
                <c:pt idx="12388">
                  <c:v>42.747300000000003</c:v>
                </c:pt>
                <c:pt idx="12389">
                  <c:v>42.747300000000003</c:v>
                </c:pt>
                <c:pt idx="12390">
                  <c:v>42.747300000000003</c:v>
                </c:pt>
                <c:pt idx="12391">
                  <c:v>42.747300000000003</c:v>
                </c:pt>
                <c:pt idx="12392">
                  <c:v>42.747300000000003</c:v>
                </c:pt>
                <c:pt idx="12393">
                  <c:v>42.747300000000003</c:v>
                </c:pt>
                <c:pt idx="12394">
                  <c:v>42.747300000000003</c:v>
                </c:pt>
                <c:pt idx="12395">
                  <c:v>42.747300000000003</c:v>
                </c:pt>
                <c:pt idx="12396">
                  <c:v>42.747300000000003</c:v>
                </c:pt>
                <c:pt idx="12397">
                  <c:v>42.747300000000003</c:v>
                </c:pt>
                <c:pt idx="12398">
                  <c:v>42.747300000000003</c:v>
                </c:pt>
                <c:pt idx="12399">
                  <c:v>42.747300000000003</c:v>
                </c:pt>
                <c:pt idx="12400">
                  <c:v>42.747300000000003</c:v>
                </c:pt>
                <c:pt idx="12401">
                  <c:v>42.747300000000003</c:v>
                </c:pt>
                <c:pt idx="12402">
                  <c:v>42.747300000000003</c:v>
                </c:pt>
                <c:pt idx="12403">
                  <c:v>42.747300000000003</c:v>
                </c:pt>
                <c:pt idx="12404">
                  <c:v>42.747300000000003</c:v>
                </c:pt>
                <c:pt idx="12405">
                  <c:v>42.747300000000003</c:v>
                </c:pt>
                <c:pt idx="12406">
                  <c:v>42.747300000000003</c:v>
                </c:pt>
                <c:pt idx="12407">
                  <c:v>42.747300000000003</c:v>
                </c:pt>
                <c:pt idx="12408">
                  <c:v>42.747300000000003</c:v>
                </c:pt>
                <c:pt idx="12409">
                  <c:v>42.747300000000003</c:v>
                </c:pt>
                <c:pt idx="12410">
                  <c:v>42.747300000000003</c:v>
                </c:pt>
                <c:pt idx="12411">
                  <c:v>42.747300000000003</c:v>
                </c:pt>
                <c:pt idx="12412">
                  <c:v>42.747300000000003</c:v>
                </c:pt>
                <c:pt idx="12413">
                  <c:v>42.747300000000003</c:v>
                </c:pt>
                <c:pt idx="12414">
                  <c:v>42.747300000000003</c:v>
                </c:pt>
                <c:pt idx="12415">
                  <c:v>42.747300000000003</c:v>
                </c:pt>
                <c:pt idx="12416">
                  <c:v>42.747300000000003</c:v>
                </c:pt>
                <c:pt idx="12417">
                  <c:v>42.747300000000003</c:v>
                </c:pt>
                <c:pt idx="12418">
                  <c:v>42.747300000000003</c:v>
                </c:pt>
                <c:pt idx="12419">
                  <c:v>42.747300000000003</c:v>
                </c:pt>
                <c:pt idx="12420">
                  <c:v>42.747300000000003</c:v>
                </c:pt>
                <c:pt idx="12421">
                  <c:v>42.747300000000003</c:v>
                </c:pt>
                <c:pt idx="12422">
                  <c:v>42.747300000000003</c:v>
                </c:pt>
                <c:pt idx="12423">
                  <c:v>42.747300000000003</c:v>
                </c:pt>
                <c:pt idx="12424">
                  <c:v>42.747300000000003</c:v>
                </c:pt>
                <c:pt idx="12425">
                  <c:v>42.747300000000003</c:v>
                </c:pt>
                <c:pt idx="12426">
                  <c:v>42.747300000000003</c:v>
                </c:pt>
                <c:pt idx="12427">
                  <c:v>42.757399999999997</c:v>
                </c:pt>
                <c:pt idx="12428">
                  <c:v>42.757399999999997</c:v>
                </c:pt>
                <c:pt idx="12429">
                  <c:v>42.757399999999997</c:v>
                </c:pt>
                <c:pt idx="12430">
                  <c:v>42.757399999999997</c:v>
                </c:pt>
                <c:pt idx="12431">
                  <c:v>42.757399999999997</c:v>
                </c:pt>
                <c:pt idx="12432">
                  <c:v>42.757399999999997</c:v>
                </c:pt>
                <c:pt idx="12433">
                  <c:v>42.757399999999997</c:v>
                </c:pt>
                <c:pt idx="12434">
                  <c:v>42.757399999999997</c:v>
                </c:pt>
                <c:pt idx="12435">
                  <c:v>42.757399999999997</c:v>
                </c:pt>
                <c:pt idx="12436">
                  <c:v>42.757399999999997</c:v>
                </c:pt>
                <c:pt idx="12437">
                  <c:v>42.757399999999997</c:v>
                </c:pt>
                <c:pt idx="12438">
                  <c:v>42.757399999999997</c:v>
                </c:pt>
                <c:pt idx="12439">
                  <c:v>42.757399999999997</c:v>
                </c:pt>
                <c:pt idx="12440">
                  <c:v>42.757399999999997</c:v>
                </c:pt>
                <c:pt idx="12441">
                  <c:v>42.757399999999997</c:v>
                </c:pt>
                <c:pt idx="12442">
                  <c:v>42.757399999999997</c:v>
                </c:pt>
                <c:pt idx="12443">
                  <c:v>42.757399999999997</c:v>
                </c:pt>
                <c:pt idx="12444">
                  <c:v>42.757399999999997</c:v>
                </c:pt>
                <c:pt idx="12445">
                  <c:v>42.757399999999997</c:v>
                </c:pt>
                <c:pt idx="12446">
                  <c:v>42.757399999999997</c:v>
                </c:pt>
                <c:pt idx="12447">
                  <c:v>42.757399999999997</c:v>
                </c:pt>
                <c:pt idx="12448">
                  <c:v>42.757399999999997</c:v>
                </c:pt>
                <c:pt idx="12449">
                  <c:v>42.757399999999997</c:v>
                </c:pt>
                <c:pt idx="12450">
                  <c:v>42.757399999999997</c:v>
                </c:pt>
                <c:pt idx="12451">
                  <c:v>42.757399999999997</c:v>
                </c:pt>
                <c:pt idx="12452">
                  <c:v>42.757399999999997</c:v>
                </c:pt>
                <c:pt idx="12453">
                  <c:v>42.757399999999997</c:v>
                </c:pt>
                <c:pt idx="12454">
                  <c:v>42.757399999999997</c:v>
                </c:pt>
                <c:pt idx="12455">
                  <c:v>42.757399999999997</c:v>
                </c:pt>
                <c:pt idx="12456">
                  <c:v>42.757399999999997</c:v>
                </c:pt>
                <c:pt idx="12457">
                  <c:v>42.757399999999997</c:v>
                </c:pt>
                <c:pt idx="12458">
                  <c:v>42.757399999999997</c:v>
                </c:pt>
                <c:pt idx="12459">
                  <c:v>42.757399999999997</c:v>
                </c:pt>
                <c:pt idx="12460">
                  <c:v>42.757399999999997</c:v>
                </c:pt>
                <c:pt idx="12461">
                  <c:v>42.757399999999997</c:v>
                </c:pt>
                <c:pt idx="12462">
                  <c:v>42.757399999999997</c:v>
                </c:pt>
                <c:pt idx="12463">
                  <c:v>42.757399999999997</c:v>
                </c:pt>
                <c:pt idx="12464">
                  <c:v>42.757399999999997</c:v>
                </c:pt>
                <c:pt idx="12465">
                  <c:v>42.757399999999997</c:v>
                </c:pt>
                <c:pt idx="12466">
                  <c:v>42.757399999999997</c:v>
                </c:pt>
                <c:pt idx="12467">
                  <c:v>42.757399999999997</c:v>
                </c:pt>
                <c:pt idx="12468">
                  <c:v>42.757399999999997</c:v>
                </c:pt>
                <c:pt idx="12469">
                  <c:v>42.757399999999997</c:v>
                </c:pt>
                <c:pt idx="12470">
                  <c:v>42.757399999999997</c:v>
                </c:pt>
                <c:pt idx="12471">
                  <c:v>42.757399999999997</c:v>
                </c:pt>
                <c:pt idx="12472">
                  <c:v>42.757399999999997</c:v>
                </c:pt>
                <c:pt idx="12473">
                  <c:v>42.757399999999997</c:v>
                </c:pt>
                <c:pt idx="12474">
                  <c:v>42.757399999999997</c:v>
                </c:pt>
                <c:pt idx="12475">
                  <c:v>42.757399999999997</c:v>
                </c:pt>
                <c:pt idx="12476">
                  <c:v>42.757399999999997</c:v>
                </c:pt>
                <c:pt idx="12477">
                  <c:v>42.757399999999997</c:v>
                </c:pt>
                <c:pt idx="12478">
                  <c:v>42.757399999999997</c:v>
                </c:pt>
                <c:pt idx="12479">
                  <c:v>42.757399999999997</c:v>
                </c:pt>
                <c:pt idx="12480">
                  <c:v>42.757399999999997</c:v>
                </c:pt>
                <c:pt idx="12481">
                  <c:v>42.757399999999997</c:v>
                </c:pt>
                <c:pt idx="12482">
                  <c:v>42.757399999999997</c:v>
                </c:pt>
                <c:pt idx="12483">
                  <c:v>42.757399999999997</c:v>
                </c:pt>
                <c:pt idx="12484">
                  <c:v>42.757399999999997</c:v>
                </c:pt>
                <c:pt idx="12485">
                  <c:v>42.757399999999997</c:v>
                </c:pt>
                <c:pt idx="12486">
                  <c:v>42.757399999999997</c:v>
                </c:pt>
                <c:pt idx="12487">
                  <c:v>42.757399999999997</c:v>
                </c:pt>
                <c:pt idx="12488">
                  <c:v>42.757399999999997</c:v>
                </c:pt>
                <c:pt idx="12489">
                  <c:v>42.757399999999997</c:v>
                </c:pt>
                <c:pt idx="12490">
                  <c:v>42.757399999999997</c:v>
                </c:pt>
                <c:pt idx="12491">
                  <c:v>42.757399999999997</c:v>
                </c:pt>
                <c:pt idx="12492">
                  <c:v>42.757399999999997</c:v>
                </c:pt>
                <c:pt idx="12493">
                  <c:v>42.757399999999997</c:v>
                </c:pt>
                <c:pt idx="12494">
                  <c:v>42.757399999999997</c:v>
                </c:pt>
                <c:pt idx="12495">
                  <c:v>42.757399999999997</c:v>
                </c:pt>
                <c:pt idx="12496">
                  <c:v>42.757399999999997</c:v>
                </c:pt>
                <c:pt idx="12497">
                  <c:v>42.757399999999997</c:v>
                </c:pt>
                <c:pt idx="12498">
                  <c:v>42.757399999999997</c:v>
                </c:pt>
                <c:pt idx="12499">
                  <c:v>42.757399999999997</c:v>
                </c:pt>
                <c:pt idx="12500">
                  <c:v>42.757399999999997</c:v>
                </c:pt>
                <c:pt idx="12501">
                  <c:v>42.757399999999997</c:v>
                </c:pt>
                <c:pt idx="12502">
                  <c:v>42.757399999999997</c:v>
                </c:pt>
                <c:pt idx="12503">
                  <c:v>42.757399999999997</c:v>
                </c:pt>
                <c:pt idx="12504">
                  <c:v>42.757399999999997</c:v>
                </c:pt>
                <c:pt idx="12505">
                  <c:v>42.757399999999997</c:v>
                </c:pt>
                <c:pt idx="12506">
                  <c:v>42.757399999999997</c:v>
                </c:pt>
                <c:pt idx="12507">
                  <c:v>42.757399999999997</c:v>
                </c:pt>
                <c:pt idx="12508">
                  <c:v>42.757399999999997</c:v>
                </c:pt>
                <c:pt idx="12509">
                  <c:v>42.757399999999997</c:v>
                </c:pt>
                <c:pt idx="12510">
                  <c:v>42.757399999999997</c:v>
                </c:pt>
                <c:pt idx="12511">
                  <c:v>42.757399999999997</c:v>
                </c:pt>
                <c:pt idx="12512">
                  <c:v>42.757399999999997</c:v>
                </c:pt>
                <c:pt idx="12513">
                  <c:v>42.757399999999997</c:v>
                </c:pt>
                <c:pt idx="12514">
                  <c:v>42.757399999999997</c:v>
                </c:pt>
                <c:pt idx="12515">
                  <c:v>42.757399999999997</c:v>
                </c:pt>
                <c:pt idx="12516">
                  <c:v>42.757399999999997</c:v>
                </c:pt>
                <c:pt idx="12517">
                  <c:v>42.757399999999997</c:v>
                </c:pt>
                <c:pt idx="12518">
                  <c:v>42.757399999999997</c:v>
                </c:pt>
                <c:pt idx="12519">
                  <c:v>42.757399999999997</c:v>
                </c:pt>
                <c:pt idx="12520">
                  <c:v>42.757399999999997</c:v>
                </c:pt>
                <c:pt idx="12521">
                  <c:v>42.757399999999997</c:v>
                </c:pt>
                <c:pt idx="12522">
                  <c:v>42.757399999999997</c:v>
                </c:pt>
                <c:pt idx="12523">
                  <c:v>42.757399999999997</c:v>
                </c:pt>
                <c:pt idx="12524">
                  <c:v>42.757399999999997</c:v>
                </c:pt>
                <c:pt idx="12525">
                  <c:v>42.757399999999997</c:v>
                </c:pt>
                <c:pt idx="12526">
                  <c:v>42.757399999999997</c:v>
                </c:pt>
                <c:pt idx="12527">
                  <c:v>42.757399999999997</c:v>
                </c:pt>
                <c:pt idx="12528">
                  <c:v>42.757399999999997</c:v>
                </c:pt>
                <c:pt idx="12529">
                  <c:v>42.757399999999997</c:v>
                </c:pt>
                <c:pt idx="12530">
                  <c:v>42.757399999999997</c:v>
                </c:pt>
                <c:pt idx="12531">
                  <c:v>42.757399999999997</c:v>
                </c:pt>
                <c:pt idx="12532">
                  <c:v>42.757399999999997</c:v>
                </c:pt>
                <c:pt idx="12533">
                  <c:v>42.757399999999997</c:v>
                </c:pt>
                <c:pt idx="12534">
                  <c:v>42.757399999999997</c:v>
                </c:pt>
                <c:pt idx="12535">
                  <c:v>42.757399999999997</c:v>
                </c:pt>
                <c:pt idx="12536">
                  <c:v>42.757399999999997</c:v>
                </c:pt>
                <c:pt idx="12537">
                  <c:v>42.757399999999997</c:v>
                </c:pt>
                <c:pt idx="12538">
                  <c:v>42.757399999999997</c:v>
                </c:pt>
                <c:pt idx="12539">
                  <c:v>42.757399999999997</c:v>
                </c:pt>
                <c:pt idx="12540">
                  <c:v>42.757399999999997</c:v>
                </c:pt>
                <c:pt idx="12541">
                  <c:v>42.757399999999997</c:v>
                </c:pt>
                <c:pt idx="12542">
                  <c:v>42.757399999999997</c:v>
                </c:pt>
                <c:pt idx="12543">
                  <c:v>42.757399999999997</c:v>
                </c:pt>
                <c:pt idx="12544">
                  <c:v>42.757399999999997</c:v>
                </c:pt>
                <c:pt idx="12545">
                  <c:v>42.757399999999997</c:v>
                </c:pt>
                <c:pt idx="12546">
                  <c:v>42.757399999999997</c:v>
                </c:pt>
                <c:pt idx="12547">
                  <c:v>42.757399999999997</c:v>
                </c:pt>
                <c:pt idx="12548">
                  <c:v>42.757399999999997</c:v>
                </c:pt>
                <c:pt idx="12549">
                  <c:v>42.757399999999997</c:v>
                </c:pt>
                <c:pt idx="12550">
                  <c:v>42.757399999999997</c:v>
                </c:pt>
                <c:pt idx="12551">
                  <c:v>42.757399999999997</c:v>
                </c:pt>
                <c:pt idx="12552">
                  <c:v>42.757399999999997</c:v>
                </c:pt>
                <c:pt idx="12553">
                  <c:v>42.757399999999997</c:v>
                </c:pt>
                <c:pt idx="12554">
                  <c:v>42.757399999999997</c:v>
                </c:pt>
                <c:pt idx="12555">
                  <c:v>42.757399999999997</c:v>
                </c:pt>
                <c:pt idx="12556">
                  <c:v>42.757399999999997</c:v>
                </c:pt>
                <c:pt idx="12557">
                  <c:v>42.757399999999997</c:v>
                </c:pt>
                <c:pt idx="12558">
                  <c:v>42.757399999999997</c:v>
                </c:pt>
                <c:pt idx="12559">
                  <c:v>42.757399999999997</c:v>
                </c:pt>
                <c:pt idx="12560">
                  <c:v>42.757399999999997</c:v>
                </c:pt>
                <c:pt idx="12561">
                  <c:v>42.757399999999997</c:v>
                </c:pt>
                <c:pt idx="12562">
                  <c:v>42.757399999999997</c:v>
                </c:pt>
                <c:pt idx="12563">
                  <c:v>42.757399999999997</c:v>
                </c:pt>
                <c:pt idx="12564">
                  <c:v>42.757399999999997</c:v>
                </c:pt>
                <c:pt idx="12565">
                  <c:v>42.757399999999997</c:v>
                </c:pt>
                <c:pt idx="12566">
                  <c:v>42.757399999999997</c:v>
                </c:pt>
                <c:pt idx="12567">
                  <c:v>42.757399999999997</c:v>
                </c:pt>
                <c:pt idx="12568">
                  <c:v>42.757399999999997</c:v>
                </c:pt>
                <c:pt idx="12569">
                  <c:v>42.757399999999997</c:v>
                </c:pt>
                <c:pt idx="12570">
                  <c:v>42.757399999999997</c:v>
                </c:pt>
                <c:pt idx="12571">
                  <c:v>42.757399999999997</c:v>
                </c:pt>
                <c:pt idx="12572">
                  <c:v>42.757399999999997</c:v>
                </c:pt>
                <c:pt idx="12573">
                  <c:v>42.757399999999997</c:v>
                </c:pt>
                <c:pt idx="12574">
                  <c:v>42.757399999999997</c:v>
                </c:pt>
                <c:pt idx="12575">
                  <c:v>42.757399999999997</c:v>
                </c:pt>
                <c:pt idx="12576">
                  <c:v>42.757399999999997</c:v>
                </c:pt>
                <c:pt idx="12577">
                  <c:v>42.757399999999997</c:v>
                </c:pt>
                <c:pt idx="12578">
                  <c:v>42.757399999999997</c:v>
                </c:pt>
                <c:pt idx="12579">
                  <c:v>42.757399999999997</c:v>
                </c:pt>
                <c:pt idx="12580">
                  <c:v>42.757399999999997</c:v>
                </c:pt>
                <c:pt idx="12581">
                  <c:v>42.757399999999997</c:v>
                </c:pt>
                <c:pt idx="12582">
                  <c:v>42.757399999999997</c:v>
                </c:pt>
                <c:pt idx="12583">
                  <c:v>42.757399999999997</c:v>
                </c:pt>
                <c:pt idx="12584">
                  <c:v>42.757399999999997</c:v>
                </c:pt>
                <c:pt idx="12585">
                  <c:v>42.757399999999997</c:v>
                </c:pt>
                <c:pt idx="12586">
                  <c:v>42.757399999999997</c:v>
                </c:pt>
                <c:pt idx="12587">
                  <c:v>42.757399999999997</c:v>
                </c:pt>
                <c:pt idx="12588">
                  <c:v>42.757399999999997</c:v>
                </c:pt>
                <c:pt idx="12589">
                  <c:v>42.757399999999997</c:v>
                </c:pt>
                <c:pt idx="12590">
                  <c:v>42.757399999999997</c:v>
                </c:pt>
                <c:pt idx="12591">
                  <c:v>42.757399999999997</c:v>
                </c:pt>
                <c:pt idx="12592">
                  <c:v>42.757399999999997</c:v>
                </c:pt>
                <c:pt idx="12593">
                  <c:v>42.757399999999997</c:v>
                </c:pt>
                <c:pt idx="12594">
                  <c:v>42.757399999999997</c:v>
                </c:pt>
                <c:pt idx="12595">
                  <c:v>42.757399999999997</c:v>
                </c:pt>
                <c:pt idx="12596">
                  <c:v>42.757399999999997</c:v>
                </c:pt>
                <c:pt idx="12597">
                  <c:v>42.757399999999997</c:v>
                </c:pt>
                <c:pt idx="12598">
                  <c:v>42.757399999999997</c:v>
                </c:pt>
                <c:pt idx="12599">
                  <c:v>42.757399999999997</c:v>
                </c:pt>
                <c:pt idx="12600">
                  <c:v>42.757399999999997</c:v>
                </c:pt>
                <c:pt idx="12601">
                  <c:v>42.757399999999997</c:v>
                </c:pt>
                <c:pt idx="12602">
                  <c:v>42.757399999999997</c:v>
                </c:pt>
                <c:pt idx="12603">
                  <c:v>42.757399999999997</c:v>
                </c:pt>
                <c:pt idx="12604">
                  <c:v>42.757399999999997</c:v>
                </c:pt>
                <c:pt idx="12605">
                  <c:v>42.757399999999997</c:v>
                </c:pt>
                <c:pt idx="12606">
                  <c:v>42.757399999999997</c:v>
                </c:pt>
                <c:pt idx="12607">
                  <c:v>42.757399999999997</c:v>
                </c:pt>
                <c:pt idx="12608">
                  <c:v>42.757399999999997</c:v>
                </c:pt>
                <c:pt idx="12609">
                  <c:v>42.757399999999997</c:v>
                </c:pt>
                <c:pt idx="12610">
                  <c:v>42.757399999999997</c:v>
                </c:pt>
                <c:pt idx="12611">
                  <c:v>42.757399999999997</c:v>
                </c:pt>
                <c:pt idx="12612">
                  <c:v>42.757399999999997</c:v>
                </c:pt>
                <c:pt idx="12613">
                  <c:v>42.747200000000007</c:v>
                </c:pt>
                <c:pt idx="12614">
                  <c:v>42.747200000000007</c:v>
                </c:pt>
                <c:pt idx="12615">
                  <c:v>42.747200000000007</c:v>
                </c:pt>
                <c:pt idx="12616">
                  <c:v>42.747200000000007</c:v>
                </c:pt>
                <c:pt idx="12617">
                  <c:v>42.747200000000007</c:v>
                </c:pt>
                <c:pt idx="12618">
                  <c:v>42.747200000000007</c:v>
                </c:pt>
                <c:pt idx="12619">
                  <c:v>42.747200000000007</c:v>
                </c:pt>
                <c:pt idx="12620">
                  <c:v>42.747200000000007</c:v>
                </c:pt>
                <c:pt idx="12621">
                  <c:v>42.747200000000007</c:v>
                </c:pt>
                <c:pt idx="12622">
                  <c:v>42.747200000000007</c:v>
                </c:pt>
                <c:pt idx="12623">
                  <c:v>42.747200000000007</c:v>
                </c:pt>
                <c:pt idx="12624">
                  <c:v>42.747200000000007</c:v>
                </c:pt>
                <c:pt idx="12625">
                  <c:v>42.747200000000007</c:v>
                </c:pt>
                <c:pt idx="12626">
                  <c:v>42.747200000000007</c:v>
                </c:pt>
                <c:pt idx="12627">
                  <c:v>42.747200000000007</c:v>
                </c:pt>
                <c:pt idx="12628">
                  <c:v>42.747200000000007</c:v>
                </c:pt>
                <c:pt idx="12629">
                  <c:v>42.747200000000007</c:v>
                </c:pt>
                <c:pt idx="12630">
                  <c:v>42.747200000000007</c:v>
                </c:pt>
                <c:pt idx="12631">
                  <c:v>42.747200000000007</c:v>
                </c:pt>
                <c:pt idx="12632">
                  <c:v>42.747200000000007</c:v>
                </c:pt>
                <c:pt idx="12633">
                  <c:v>42.747200000000007</c:v>
                </c:pt>
                <c:pt idx="12634">
                  <c:v>42.747200000000007</c:v>
                </c:pt>
                <c:pt idx="12635">
                  <c:v>42.747200000000007</c:v>
                </c:pt>
                <c:pt idx="12636">
                  <c:v>42.747200000000007</c:v>
                </c:pt>
                <c:pt idx="12637">
                  <c:v>42.747200000000007</c:v>
                </c:pt>
                <c:pt idx="12638">
                  <c:v>42.747200000000007</c:v>
                </c:pt>
                <c:pt idx="12639">
                  <c:v>42.747200000000007</c:v>
                </c:pt>
                <c:pt idx="12640">
                  <c:v>42.747200000000007</c:v>
                </c:pt>
                <c:pt idx="12641">
                  <c:v>42.747200000000007</c:v>
                </c:pt>
                <c:pt idx="12642">
                  <c:v>42.747200000000007</c:v>
                </c:pt>
                <c:pt idx="12643">
                  <c:v>42.747200000000007</c:v>
                </c:pt>
                <c:pt idx="12644">
                  <c:v>42.747200000000007</c:v>
                </c:pt>
                <c:pt idx="12645">
                  <c:v>42.747200000000007</c:v>
                </c:pt>
                <c:pt idx="12646">
                  <c:v>42.747200000000007</c:v>
                </c:pt>
                <c:pt idx="12647">
                  <c:v>42.747200000000007</c:v>
                </c:pt>
                <c:pt idx="12648">
                  <c:v>42.747200000000007</c:v>
                </c:pt>
                <c:pt idx="12649">
                  <c:v>42.747200000000007</c:v>
                </c:pt>
                <c:pt idx="12650">
                  <c:v>42.747200000000007</c:v>
                </c:pt>
                <c:pt idx="12651">
                  <c:v>42.747200000000007</c:v>
                </c:pt>
                <c:pt idx="12652">
                  <c:v>42.747200000000007</c:v>
                </c:pt>
                <c:pt idx="12653">
                  <c:v>42.747200000000007</c:v>
                </c:pt>
                <c:pt idx="12654">
                  <c:v>42.747200000000007</c:v>
                </c:pt>
                <c:pt idx="12655">
                  <c:v>42.747200000000007</c:v>
                </c:pt>
                <c:pt idx="12656">
                  <c:v>42.747200000000007</c:v>
                </c:pt>
                <c:pt idx="12657">
                  <c:v>42.747200000000007</c:v>
                </c:pt>
                <c:pt idx="12658">
                  <c:v>42.747200000000007</c:v>
                </c:pt>
                <c:pt idx="12659">
                  <c:v>42.747200000000007</c:v>
                </c:pt>
                <c:pt idx="12660">
                  <c:v>42.747200000000007</c:v>
                </c:pt>
                <c:pt idx="12661">
                  <c:v>42.747200000000007</c:v>
                </c:pt>
                <c:pt idx="12662">
                  <c:v>42.747200000000007</c:v>
                </c:pt>
                <c:pt idx="12663">
                  <c:v>42.747200000000007</c:v>
                </c:pt>
                <c:pt idx="12664">
                  <c:v>42.747200000000007</c:v>
                </c:pt>
                <c:pt idx="12665">
                  <c:v>42.747200000000007</c:v>
                </c:pt>
                <c:pt idx="12666">
                  <c:v>42.747200000000007</c:v>
                </c:pt>
                <c:pt idx="12667">
                  <c:v>42.747200000000007</c:v>
                </c:pt>
                <c:pt idx="12668">
                  <c:v>42.747200000000007</c:v>
                </c:pt>
                <c:pt idx="12669">
                  <c:v>42.747200000000007</c:v>
                </c:pt>
                <c:pt idx="12670">
                  <c:v>42.747200000000007</c:v>
                </c:pt>
                <c:pt idx="12671">
                  <c:v>42.747200000000007</c:v>
                </c:pt>
                <c:pt idx="12672">
                  <c:v>42.747200000000007</c:v>
                </c:pt>
                <c:pt idx="12673">
                  <c:v>42.747200000000007</c:v>
                </c:pt>
                <c:pt idx="12674">
                  <c:v>42.747200000000007</c:v>
                </c:pt>
                <c:pt idx="12675">
                  <c:v>42.747200000000007</c:v>
                </c:pt>
                <c:pt idx="12676">
                  <c:v>42.747200000000007</c:v>
                </c:pt>
                <c:pt idx="12677">
                  <c:v>42.737099999999998</c:v>
                </c:pt>
                <c:pt idx="12678">
                  <c:v>42.737099999999998</c:v>
                </c:pt>
                <c:pt idx="12679">
                  <c:v>42.737099999999998</c:v>
                </c:pt>
                <c:pt idx="12680">
                  <c:v>42.737099999999998</c:v>
                </c:pt>
                <c:pt idx="12681">
                  <c:v>42.737099999999998</c:v>
                </c:pt>
                <c:pt idx="12682">
                  <c:v>42.737099999999998</c:v>
                </c:pt>
                <c:pt idx="12683">
                  <c:v>42.737099999999998</c:v>
                </c:pt>
                <c:pt idx="12684">
                  <c:v>42.737099999999998</c:v>
                </c:pt>
                <c:pt idx="12685">
                  <c:v>42.737099999999998</c:v>
                </c:pt>
                <c:pt idx="12686">
                  <c:v>42.737099999999998</c:v>
                </c:pt>
                <c:pt idx="12687">
                  <c:v>42.737099999999998</c:v>
                </c:pt>
                <c:pt idx="12688">
                  <c:v>42.737099999999998</c:v>
                </c:pt>
                <c:pt idx="12689">
                  <c:v>42.737099999999998</c:v>
                </c:pt>
                <c:pt idx="12690">
                  <c:v>42.737099999999998</c:v>
                </c:pt>
                <c:pt idx="12691">
                  <c:v>42.737099999999998</c:v>
                </c:pt>
                <c:pt idx="12692">
                  <c:v>42.737099999999998</c:v>
                </c:pt>
                <c:pt idx="12693">
                  <c:v>42.737099999999998</c:v>
                </c:pt>
                <c:pt idx="12694">
                  <c:v>42.737099999999998</c:v>
                </c:pt>
                <c:pt idx="12695">
                  <c:v>42.737099999999998</c:v>
                </c:pt>
                <c:pt idx="12696">
                  <c:v>42.737099999999998</c:v>
                </c:pt>
                <c:pt idx="12697">
                  <c:v>42.737099999999998</c:v>
                </c:pt>
                <c:pt idx="12698">
                  <c:v>42.737099999999998</c:v>
                </c:pt>
                <c:pt idx="12699">
                  <c:v>42.737099999999998</c:v>
                </c:pt>
                <c:pt idx="12700">
                  <c:v>42.737099999999998</c:v>
                </c:pt>
                <c:pt idx="12701">
                  <c:v>42.737099999999998</c:v>
                </c:pt>
                <c:pt idx="12702">
                  <c:v>42.737099999999998</c:v>
                </c:pt>
                <c:pt idx="12703">
                  <c:v>42.737099999999998</c:v>
                </c:pt>
                <c:pt idx="12704">
                  <c:v>42.737099999999998</c:v>
                </c:pt>
                <c:pt idx="12705">
                  <c:v>42.737099999999998</c:v>
                </c:pt>
                <c:pt idx="12706">
                  <c:v>42.737099999999998</c:v>
                </c:pt>
                <c:pt idx="12707">
                  <c:v>42.737099999999998</c:v>
                </c:pt>
                <c:pt idx="12708">
                  <c:v>42.737099999999998</c:v>
                </c:pt>
                <c:pt idx="12709">
                  <c:v>42.737099999999998</c:v>
                </c:pt>
                <c:pt idx="12710">
                  <c:v>42.737099999999998</c:v>
                </c:pt>
                <c:pt idx="12711">
                  <c:v>42.737099999999998</c:v>
                </c:pt>
                <c:pt idx="12712">
                  <c:v>42.737099999999998</c:v>
                </c:pt>
                <c:pt idx="12713">
                  <c:v>42.737099999999998</c:v>
                </c:pt>
                <c:pt idx="12714">
                  <c:v>42.737099999999998</c:v>
                </c:pt>
                <c:pt idx="12715">
                  <c:v>42.737099999999998</c:v>
                </c:pt>
                <c:pt idx="12716">
                  <c:v>42.737099999999998</c:v>
                </c:pt>
                <c:pt idx="12717">
                  <c:v>42.737099999999998</c:v>
                </c:pt>
                <c:pt idx="12718">
                  <c:v>42.737099999999998</c:v>
                </c:pt>
                <c:pt idx="12719">
                  <c:v>42.737099999999998</c:v>
                </c:pt>
                <c:pt idx="12720">
                  <c:v>42.737099999999998</c:v>
                </c:pt>
                <c:pt idx="12721">
                  <c:v>42.737099999999998</c:v>
                </c:pt>
                <c:pt idx="12722">
                  <c:v>42.737099999999998</c:v>
                </c:pt>
                <c:pt idx="12723">
                  <c:v>42.737099999999998</c:v>
                </c:pt>
                <c:pt idx="12724">
                  <c:v>42.737099999999998</c:v>
                </c:pt>
                <c:pt idx="12725">
                  <c:v>42.737099999999998</c:v>
                </c:pt>
                <c:pt idx="12726">
                  <c:v>42.737099999999998</c:v>
                </c:pt>
                <c:pt idx="12727">
                  <c:v>42.737099999999998</c:v>
                </c:pt>
                <c:pt idx="12728">
                  <c:v>42.737099999999998</c:v>
                </c:pt>
                <c:pt idx="12729">
                  <c:v>42.737099999999998</c:v>
                </c:pt>
                <c:pt idx="12730">
                  <c:v>42.737099999999998</c:v>
                </c:pt>
                <c:pt idx="12731">
                  <c:v>42.737099999999998</c:v>
                </c:pt>
                <c:pt idx="12732">
                  <c:v>42.737099999999998</c:v>
                </c:pt>
                <c:pt idx="12733">
                  <c:v>42.737099999999998</c:v>
                </c:pt>
                <c:pt idx="12734">
                  <c:v>42.737099999999998</c:v>
                </c:pt>
                <c:pt idx="12735">
                  <c:v>42.737099999999998</c:v>
                </c:pt>
                <c:pt idx="12736">
                  <c:v>42.737099999999998</c:v>
                </c:pt>
                <c:pt idx="12737">
                  <c:v>42.737099999999998</c:v>
                </c:pt>
                <c:pt idx="12738">
                  <c:v>42.737099999999998</c:v>
                </c:pt>
                <c:pt idx="12739">
                  <c:v>42.737099999999998</c:v>
                </c:pt>
                <c:pt idx="12740">
                  <c:v>42.737099999999998</c:v>
                </c:pt>
                <c:pt idx="12741">
                  <c:v>42.737099999999998</c:v>
                </c:pt>
                <c:pt idx="12742">
                  <c:v>42.737099999999998</c:v>
                </c:pt>
                <c:pt idx="12743">
                  <c:v>42.737099999999998</c:v>
                </c:pt>
                <c:pt idx="12744">
                  <c:v>42.737099999999998</c:v>
                </c:pt>
                <c:pt idx="12745">
                  <c:v>42.737099999999998</c:v>
                </c:pt>
                <c:pt idx="12746">
                  <c:v>42.737099999999998</c:v>
                </c:pt>
                <c:pt idx="12747">
                  <c:v>42.737099999999998</c:v>
                </c:pt>
                <c:pt idx="12748">
                  <c:v>42.737099999999998</c:v>
                </c:pt>
                <c:pt idx="12749">
                  <c:v>42.737099999999998</c:v>
                </c:pt>
                <c:pt idx="12750">
                  <c:v>42.737099999999998</c:v>
                </c:pt>
                <c:pt idx="12751">
                  <c:v>42.737099999999998</c:v>
                </c:pt>
                <c:pt idx="12752">
                  <c:v>42.737099999999998</c:v>
                </c:pt>
                <c:pt idx="12753">
                  <c:v>42.737099999999998</c:v>
                </c:pt>
                <c:pt idx="12754">
                  <c:v>42.737099999999998</c:v>
                </c:pt>
                <c:pt idx="12755">
                  <c:v>42.737099999999998</c:v>
                </c:pt>
                <c:pt idx="12756">
                  <c:v>42.737099999999998</c:v>
                </c:pt>
                <c:pt idx="12757">
                  <c:v>42.737099999999998</c:v>
                </c:pt>
                <c:pt idx="12758">
                  <c:v>42.737099999999998</c:v>
                </c:pt>
                <c:pt idx="12759">
                  <c:v>42.737099999999998</c:v>
                </c:pt>
                <c:pt idx="12760">
                  <c:v>42.737099999999998</c:v>
                </c:pt>
                <c:pt idx="12761">
                  <c:v>42.737099999999998</c:v>
                </c:pt>
                <c:pt idx="12762">
                  <c:v>42.737099999999998</c:v>
                </c:pt>
                <c:pt idx="12763">
                  <c:v>42.737099999999998</c:v>
                </c:pt>
                <c:pt idx="12764">
                  <c:v>42.737099999999998</c:v>
                </c:pt>
                <c:pt idx="12765">
                  <c:v>42.737099999999998</c:v>
                </c:pt>
                <c:pt idx="12766">
                  <c:v>42.737099999999998</c:v>
                </c:pt>
                <c:pt idx="12767">
                  <c:v>42.737099999999998</c:v>
                </c:pt>
                <c:pt idx="12768">
                  <c:v>42.737099999999998</c:v>
                </c:pt>
                <c:pt idx="12769">
                  <c:v>42.737099999999998</c:v>
                </c:pt>
                <c:pt idx="12770">
                  <c:v>42.737099999999998</c:v>
                </c:pt>
                <c:pt idx="12771">
                  <c:v>42.737099999999998</c:v>
                </c:pt>
                <c:pt idx="12772">
                  <c:v>42.737099999999998</c:v>
                </c:pt>
                <c:pt idx="12773">
                  <c:v>42.737099999999998</c:v>
                </c:pt>
                <c:pt idx="12774">
                  <c:v>42.737099999999998</c:v>
                </c:pt>
                <c:pt idx="12775">
                  <c:v>42.737099999999998</c:v>
                </c:pt>
                <c:pt idx="12776">
                  <c:v>42.737099999999998</c:v>
                </c:pt>
                <c:pt idx="12777">
                  <c:v>42.737099999999998</c:v>
                </c:pt>
                <c:pt idx="12778">
                  <c:v>42.737099999999998</c:v>
                </c:pt>
                <c:pt idx="12779">
                  <c:v>42.737099999999998</c:v>
                </c:pt>
                <c:pt idx="12780">
                  <c:v>42.737099999999998</c:v>
                </c:pt>
                <c:pt idx="12781">
                  <c:v>42.737099999999998</c:v>
                </c:pt>
                <c:pt idx="12782">
                  <c:v>42.737099999999998</c:v>
                </c:pt>
                <c:pt idx="12783">
                  <c:v>42.737099999999998</c:v>
                </c:pt>
                <c:pt idx="12784">
                  <c:v>42.737099999999998</c:v>
                </c:pt>
                <c:pt idx="12785">
                  <c:v>42.737099999999998</c:v>
                </c:pt>
                <c:pt idx="12786">
                  <c:v>42.737099999999998</c:v>
                </c:pt>
                <c:pt idx="12787">
                  <c:v>42.737099999999998</c:v>
                </c:pt>
                <c:pt idx="12788">
                  <c:v>42.737099999999998</c:v>
                </c:pt>
                <c:pt idx="12789">
                  <c:v>42.737099999999998</c:v>
                </c:pt>
                <c:pt idx="12790">
                  <c:v>42.737099999999998</c:v>
                </c:pt>
                <c:pt idx="12791">
                  <c:v>42.737099999999998</c:v>
                </c:pt>
                <c:pt idx="12792">
                  <c:v>42.737099999999998</c:v>
                </c:pt>
                <c:pt idx="12793">
                  <c:v>42.737099999999998</c:v>
                </c:pt>
                <c:pt idx="12794">
                  <c:v>42.737099999999998</c:v>
                </c:pt>
                <c:pt idx="12795">
                  <c:v>42.737099999999998</c:v>
                </c:pt>
                <c:pt idx="12796">
                  <c:v>42.737099999999998</c:v>
                </c:pt>
                <c:pt idx="12797">
                  <c:v>42.737099999999998</c:v>
                </c:pt>
                <c:pt idx="12798">
                  <c:v>42.737099999999998</c:v>
                </c:pt>
                <c:pt idx="12799">
                  <c:v>42.737099999999998</c:v>
                </c:pt>
                <c:pt idx="12800">
                  <c:v>42.737099999999998</c:v>
                </c:pt>
                <c:pt idx="12801">
                  <c:v>42.737099999999998</c:v>
                </c:pt>
                <c:pt idx="12802">
                  <c:v>42.737099999999998</c:v>
                </c:pt>
                <c:pt idx="12803">
                  <c:v>42.737099999999998</c:v>
                </c:pt>
                <c:pt idx="12804">
                  <c:v>42.737099999999998</c:v>
                </c:pt>
                <c:pt idx="12805">
                  <c:v>42.737099999999998</c:v>
                </c:pt>
                <c:pt idx="12806">
                  <c:v>42.737099999999998</c:v>
                </c:pt>
                <c:pt idx="12807">
                  <c:v>42.737099999999998</c:v>
                </c:pt>
                <c:pt idx="12808">
                  <c:v>42.737099999999998</c:v>
                </c:pt>
                <c:pt idx="12809">
                  <c:v>42.737099999999998</c:v>
                </c:pt>
                <c:pt idx="12810">
                  <c:v>42.737099999999998</c:v>
                </c:pt>
                <c:pt idx="12811">
                  <c:v>42.737099999999998</c:v>
                </c:pt>
                <c:pt idx="12812">
                  <c:v>42.737099999999998</c:v>
                </c:pt>
                <c:pt idx="12813">
                  <c:v>42.737099999999998</c:v>
                </c:pt>
                <c:pt idx="12814">
                  <c:v>42.737099999999998</c:v>
                </c:pt>
                <c:pt idx="12815">
                  <c:v>42.737099999999998</c:v>
                </c:pt>
                <c:pt idx="12816">
                  <c:v>42.737099999999998</c:v>
                </c:pt>
                <c:pt idx="12817">
                  <c:v>42.737099999999998</c:v>
                </c:pt>
                <c:pt idx="12818">
                  <c:v>42.737099999999998</c:v>
                </c:pt>
                <c:pt idx="12819">
                  <c:v>42.737099999999998</c:v>
                </c:pt>
                <c:pt idx="12820">
                  <c:v>42.737099999999998</c:v>
                </c:pt>
                <c:pt idx="12821">
                  <c:v>42.737099999999998</c:v>
                </c:pt>
                <c:pt idx="12822">
                  <c:v>42.737099999999998</c:v>
                </c:pt>
                <c:pt idx="12823">
                  <c:v>42.737099999999998</c:v>
                </c:pt>
                <c:pt idx="12824">
                  <c:v>42.737099999999998</c:v>
                </c:pt>
                <c:pt idx="12825">
                  <c:v>42.737099999999998</c:v>
                </c:pt>
                <c:pt idx="12826">
                  <c:v>42.737099999999998</c:v>
                </c:pt>
                <c:pt idx="12827">
                  <c:v>42.737099999999998</c:v>
                </c:pt>
                <c:pt idx="12828">
                  <c:v>42.737099999999998</c:v>
                </c:pt>
                <c:pt idx="12829">
                  <c:v>42.737099999999998</c:v>
                </c:pt>
                <c:pt idx="12830">
                  <c:v>42.737099999999998</c:v>
                </c:pt>
                <c:pt idx="12831">
                  <c:v>42.737099999999998</c:v>
                </c:pt>
                <c:pt idx="12832">
                  <c:v>42.737099999999998</c:v>
                </c:pt>
                <c:pt idx="12833">
                  <c:v>42.737099999999998</c:v>
                </c:pt>
                <c:pt idx="12834">
                  <c:v>42.737099999999998</c:v>
                </c:pt>
                <c:pt idx="12835">
                  <c:v>42.737099999999998</c:v>
                </c:pt>
                <c:pt idx="12836">
                  <c:v>42.737099999999998</c:v>
                </c:pt>
                <c:pt idx="12837">
                  <c:v>42.737099999999998</c:v>
                </c:pt>
                <c:pt idx="12838">
                  <c:v>42.737099999999998</c:v>
                </c:pt>
                <c:pt idx="12839">
                  <c:v>42.737099999999998</c:v>
                </c:pt>
                <c:pt idx="12840">
                  <c:v>42.737099999999998</c:v>
                </c:pt>
                <c:pt idx="12841">
                  <c:v>42.737099999999998</c:v>
                </c:pt>
                <c:pt idx="12842">
                  <c:v>42.737099999999998</c:v>
                </c:pt>
                <c:pt idx="12843">
                  <c:v>42.737099999999998</c:v>
                </c:pt>
                <c:pt idx="12844">
                  <c:v>42.737099999999998</c:v>
                </c:pt>
                <c:pt idx="12845">
                  <c:v>42.737099999999998</c:v>
                </c:pt>
                <c:pt idx="12846">
                  <c:v>42.737099999999998</c:v>
                </c:pt>
                <c:pt idx="12847">
                  <c:v>42.737099999999998</c:v>
                </c:pt>
                <c:pt idx="12848">
                  <c:v>42.737099999999998</c:v>
                </c:pt>
                <c:pt idx="12849">
                  <c:v>42.737099999999998</c:v>
                </c:pt>
                <c:pt idx="12850">
                  <c:v>42.737099999999998</c:v>
                </c:pt>
                <c:pt idx="12851">
                  <c:v>42.737099999999998</c:v>
                </c:pt>
                <c:pt idx="12852">
                  <c:v>42.737099999999998</c:v>
                </c:pt>
                <c:pt idx="12853">
                  <c:v>42.737099999999998</c:v>
                </c:pt>
                <c:pt idx="12854">
                  <c:v>42.737099999999998</c:v>
                </c:pt>
                <c:pt idx="12855">
                  <c:v>42.737099999999998</c:v>
                </c:pt>
                <c:pt idx="12856">
                  <c:v>42.737099999999998</c:v>
                </c:pt>
                <c:pt idx="12857">
                  <c:v>42.737099999999998</c:v>
                </c:pt>
                <c:pt idx="12858">
                  <c:v>42.737099999999998</c:v>
                </c:pt>
                <c:pt idx="12859">
                  <c:v>42.737099999999998</c:v>
                </c:pt>
                <c:pt idx="12860">
                  <c:v>42.737099999999998</c:v>
                </c:pt>
                <c:pt idx="12861">
                  <c:v>42.737099999999998</c:v>
                </c:pt>
                <c:pt idx="12862">
                  <c:v>42.737099999999998</c:v>
                </c:pt>
                <c:pt idx="12863">
                  <c:v>42.737099999999998</c:v>
                </c:pt>
                <c:pt idx="12864">
                  <c:v>42.737099999999998</c:v>
                </c:pt>
                <c:pt idx="12865">
                  <c:v>42.737099999999998</c:v>
                </c:pt>
                <c:pt idx="12866">
                  <c:v>42.737099999999998</c:v>
                </c:pt>
                <c:pt idx="12867">
                  <c:v>42.737099999999998</c:v>
                </c:pt>
                <c:pt idx="12868">
                  <c:v>42.737099999999998</c:v>
                </c:pt>
                <c:pt idx="12869">
                  <c:v>42.737099999999998</c:v>
                </c:pt>
                <c:pt idx="12870">
                  <c:v>42.737099999999998</c:v>
                </c:pt>
                <c:pt idx="12871">
                  <c:v>42.737099999999998</c:v>
                </c:pt>
                <c:pt idx="12872">
                  <c:v>42.737099999999998</c:v>
                </c:pt>
                <c:pt idx="12873">
                  <c:v>42.737099999999998</c:v>
                </c:pt>
                <c:pt idx="12874">
                  <c:v>42.737099999999998</c:v>
                </c:pt>
                <c:pt idx="12875">
                  <c:v>42.737099999999998</c:v>
                </c:pt>
                <c:pt idx="12876">
                  <c:v>42.737099999999998</c:v>
                </c:pt>
                <c:pt idx="12877">
                  <c:v>42.737099999999998</c:v>
                </c:pt>
                <c:pt idx="12878">
                  <c:v>42.737099999999998</c:v>
                </c:pt>
                <c:pt idx="12879">
                  <c:v>42.737099999999998</c:v>
                </c:pt>
                <c:pt idx="12880">
                  <c:v>42.737099999999998</c:v>
                </c:pt>
                <c:pt idx="12881">
                  <c:v>42.737099999999998</c:v>
                </c:pt>
                <c:pt idx="12882">
                  <c:v>42.737099999999998</c:v>
                </c:pt>
                <c:pt idx="12883">
                  <c:v>42.737099999999998</c:v>
                </c:pt>
                <c:pt idx="12884">
                  <c:v>42.737099999999998</c:v>
                </c:pt>
                <c:pt idx="12885">
                  <c:v>42.737099999999998</c:v>
                </c:pt>
                <c:pt idx="12886">
                  <c:v>42.737099999999998</c:v>
                </c:pt>
                <c:pt idx="12887">
                  <c:v>42.737099999999998</c:v>
                </c:pt>
                <c:pt idx="12888">
                  <c:v>42.737099999999998</c:v>
                </c:pt>
                <c:pt idx="12889">
                  <c:v>42.737099999999998</c:v>
                </c:pt>
                <c:pt idx="12890">
                  <c:v>42.737099999999998</c:v>
                </c:pt>
                <c:pt idx="12891">
                  <c:v>42.737099999999998</c:v>
                </c:pt>
                <c:pt idx="12892">
                  <c:v>42.737099999999998</c:v>
                </c:pt>
                <c:pt idx="12893">
                  <c:v>42.737099999999998</c:v>
                </c:pt>
                <c:pt idx="12894">
                  <c:v>42.737099999999998</c:v>
                </c:pt>
                <c:pt idx="12895">
                  <c:v>42.737099999999998</c:v>
                </c:pt>
                <c:pt idx="12896">
                  <c:v>42.737099999999998</c:v>
                </c:pt>
                <c:pt idx="12897">
                  <c:v>42.737099999999998</c:v>
                </c:pt>
                <c:pt idx="12898">
                  <c:v>42.737099999999998</c:v>
                </c:pt>
                <c:pt idx="12899">
                  <c:v>42.737099999999998</c:v>
                </c:pt>
                <c:pt idx="12900">
                  <c:v>42.737099999999998</c:v>
                </c:pt>
                <c:pt idx="12901">
                  <c:v>42.737099999999998</c:v>
                </c:pt>
                <c:pt idx="12902">
                  <c:v>42.737099999999998</c:v>
                </c:pt>
                <c:pt idx="12903">
                  <c:v>42.737099999999998</c:v>
                </c:pt>
                <c:pt idx="12904">
                  <c:v>42.737099999999998</c:v>
                </c:pt>
                <c:pt idx="12905">
                  <c:v>42.737099999999998</c:v>
                </c:pt>
                <c:pt idx="12906">
                  <c:v>42.737099999999998</c:v>
                </c:pt>
                <c:pt idx="12907">
                  <c:v>42.737099999999998</c:v>
                </c:pt>
                <c:pt idx="12908">
                  <c:v>42.737099999999998</c:v>
                </c:pt>
                <c:pt idx="12909">
                  <c:v>42.737099999999998</c:v>
                </c:pt>
                <c:pt idx="12910">
                  <c:v>42.737099999999998</c:v>
                </c:pt>
                <c:pt idx="12911">
                  <c:v>42.737099999999998</c:v>
                </c:pt>
                <c:pt idx="12912">
                  <c:v>42.737099999999998</c:v>
                </c:pt>
                <c:pt idx="12913">
                  <c:v>42.737099999999998</c:v>
                </c:pt>
                <c:pt idx="12914">
                  <c:v>42.737099999999998</c:v>
                </c:pt>
                <c:pt idx="12915">
                  <c:v>42.737099999999998</c:v>
                </c:pt>
                <c:pt idx="12916">
                  <c:v>42.747100000000003</c:v>
                </c:pt>
                <c:pt idx="12917">
                  <c:v>42.747100000000003</c:v>
                </c:pt>
                <c:pt idx="12918">
                  <c:v>42.747100000000003</c:v>
                </c:pt>
                <c:pt idx="12919">
                  <c:v>42.747100000000003</c:v>
                </c:pt>
                <c:pt idx="12920">
                  <c:v>42.747100000000003</c:v>
                </c:pt>
                <c:pt idx="12921">
                  <c:v>42.747100000000003</c:v>
                </c:pt>
                <c:pt idx="12922">
                  <c:v>42.747100000000003</c:v>
                </c:pt>
                <c:pt idx="12923">
                  <c:v>42.747100000000003</c:v>
                </c:pt>
                <c:pt idx="12924">
                  <c:v>42.747100000000003</c:v>
                </c:pt>
                <c:pt idx="12925">
                  <c:v>42.747100000000003</c:v>
                </c:pt>
                <c:pt idx="12926">
                  <c:v>42.747100000000003</c:v>
                </c:pt>
                <c:pt idx="12927">
                  <c:v>42.747100000000003</c:v>
                </c:pt>
                <c:pt idx="12928">
                  <c:v>42.747100000000003</c:v>
                </c:pt>
                <c:pt idx="12929">
                  <c:v>42.747100000000003</c:v>
                </c:pt>
                <c:pt idx="12930">
                  <c:v>42.747100000000003</c:v>
                </c:pt>
                <c:pt idx="12931">
                  <c:v>42.747100000000003</c:v>
                </c:pt>
                <c:pt idx="12932">
                  <c:v>42.747100000000003</c:v>
                </c:pt>
                <c:pt idx="12933">
                  <c:v>42.747100000000003</c:v>
                </c:pt>
                <c:pt idx="12934">
                  <c:v>42.747100000000003</c:v>
                </c:pt>
                <c:pt idx="12935">
                  <c:v>42.747100000000003</c:v>
                </c:pt>
                <c:pt idx="12936">
                  <c:v>42.747100000000003</c:v>
                </c:pt>
                <c:pt idx="12937">
                  <c:v>42.747100000000003</c:v>
                </c:pt>
                <c:pt idx="12938">
                  <c:v>42.747100000000003</c:v>
                </c:pt>
                <c:pt idx="12939">
                  <c:v>42.747100000000003</c:v>
                </c:pt>
                <c:pt idx="12940">
                  <c:v>42.747100000000003</c:v>
                </c:pt>
                <c:pt idx="12941">
                  <c:v>42.747100000000003</c:v>
                </c:pt>
                <c:pt idx="12942">
                  <c:v>42.747100000000003</c:v>
                </c:pt>
                <c:pt idx="12943">
                  <c:v>42.747100000000003</c:v>
                </c:pt>
                <c:pt idx="12944">
                  <c:v>42.747100000000003</c:v>
                </c:pt>
                <c:pt idx="12945">
                  <c:v>42.747100000000003</c:v>
                </c:pt>
                <c:pt idx="12946">
                  <c:v>42.747100000000003</c:v>
                </c:pt>
                <c:pt idx="12947">
                  <c:v>42.747100000000003</c:v>
                </c:pt>
                <c:pt idx="12948">
                  <c:v>42.747100000000003</c:v>
                </c:pt>
                <c:pt idx="12949">
                  <c:v>42.747100000000003</c:v>
                </c:pt>
                <c:pt idx="12950">
                  <c:v>42.747100000000003</c:v>
                </c:pt>
                <c:pt idx="12951">
                  <c:v>42.747100000000003</c:v>
                </c:pt>
                <c:pt idx="12952">
                  <c:v>42.747100000000003</c:v>
                </c:pt>
                <c:pt idx="12953">
                  <c:v>42.747100000000003</c:v>
                </c:pt>
                <c:pt idx="12954">
                  <c:v>42.747100000000003</c:v>
                </c:pt>
                <c:pt idx="12955">
                  <c:v>42.747100000000003</c:v>
                </c:pt>
                <c:pt idx="12956">
                  <c:v>42.747100000000003</c:v>
                </c:pt>
                <c:pt idx="12957">
                  <c:v>42.747100000000003</c:v>
                </c:pt>
                <c:pt idx="12958">
                  <c:v>42.747100000000003</c:v>
                </c:pt>
                <c:pt idx="12959">
                  <c:v>42.747100000000003</c:v>
                </c:pt>
                <c:pt idx="12960">
                  <c:v>42.747100000000003</c:v>
                </c:pt>
                <c:pt idx="12961">
                  <c:v>42.747100000000003</c:v>
                </c:pt>
                <c:pt idx="12962">
                  <c:v>42.747100000000003</c:v>
                </c:pt>
                <c:pt idx="12963">
                  <c:v>42.747100000000003</c:v>
                </c:pt>
                <c:pt idx="12964">
                  <c:v>42.747100000000003</c:v>
                </c:pt>
                <c:pt idx="12965">
                  <c:v>42.747100000000003</c:v>
                </c:pt>
                <c:pt idx="12966">
                  <c:v>42.747100000000003</c:v>
                </c:pt>
                <c:pt idx="12967">
                  <c:v>42.747100000000003</c:v>
                </c:pt>
                <c:pt idx="12968">
                  <c:v>42.747100000000003</c:v>
                </c:pt>
                <c:pt idx="12969">
                  <c:v>42.747100000000003</c:v>
                </c:pt>
                <c:pt idx="12970">
                  <c:v>42.747100000000003</c:v>
                </c:pt>
                <c:pt idx="12971">
                  <c:v>42.757199999999997</c:v>
                </c:pt>
                <c:pt idx="12972">
                  <c:v>42.757199999999997</c:v>
                </c:pt>
                <c:pt idx="12973">
                  <c:v>42.757199999999997</c:v>
                </c:pt>
                <c:pt idx="12974">
                  <c:v>42.757199999999997</c:v>
                </c:pt>
                <c:pt idx="12975">
                  <c:v>42.757199999999997</c:v>
                </c:pt>
                <c:pt idx="12976">
                  <c:v>42.757199999999997</c:v>
                </c:pt>
                <c:pt idx="12977">
                  <c:v>42.757199999999997</c:v>
                </c:pt>
                <c:pt idx="12978">
                  <c:v>42.757199999999997</c:v>
                </c:pt>
                <c:pt idx="12979">
                  <c:v>42.757199999999997</c:v>
                </c:pt>
                <c:pt idx="12980">
                  <c:v>42.757199999999997</c:v>
                </c:pt>
                <c:pt idx="12981">
                  <c:v>42.757199999999997</c:v>
                </c:pt>
                <c:pt idx="12982">
                  <c:v>42.757199999999997</c:v>
                </c:pt>
                <c:pt idx="12983">
                  <c:v>42.757199999999997</c:v>
                </c:pt>
                <c:pt idx="12984">
                  <c:v>42.757199999999997</c:v>
                </c:pt>
                <c:pt idx="12985">
                  <c:v>42.757199999999997</c:v>
                </c:pt>
                <c:pt idx="12986">
                  <c:v>42.757199999999997</c:v>
                </c:pt>
                <c:pt idx="12987">
                  <c:v>42.757199999999997</c:v>
                </c:pt>
                <c:pt idx="12988">
                  <c:v>42.757199999999997</c:v>
                </c:pt>
                <c:pt idx="12989">
                  <c:v>42.757199999999997</c:v>
                </c:pt>
                <c:pt idx="12990">
                  <c:v>42.757199999999997</c:v>
                </c:pt>
                <c:pt idx="12991">
                  <c:v>42.757199999999997</c:v>
                </c:pt>
                <c:pt idx="12992">
                  <c:v>42.757199999999997</c:v>
                </c:pt>
                <c:pt idx="12993">
                  <c:v>42.757199999999997</c:v>
                </c:pt>
                <c:pt idx="12994">
                  <c:v>42.757199999999997</c:v>
                </c:pt>
                <c:pt idx="12995">
                  <c:v>42.757199999999997</c:v>
                </c:pt>
                <c:pt idx="12996">
                  <c:v>42.757199999999997</c:v>
                </c:pt>
                <c:pt idx="12997">
                  <c:v>42.757199999999997</c:v>
                </c:pt>
                <c:pt idx="12998">
                  <c:v>42.757199999999997</c:v>
                </c:pt>
                <c:pt idx="12999">
                  <c:v>42.757199999999997</c:v>
                </c:pt>
                <c:pt idx="13000">
                  <c:v>42.757199999999997</c:v>
                </c:pt>
                <c:pt idx="13001">
                  <c:v>42.757199999999997</c:v>
                </c:pt>
                <c:pt idx="13002">
                  <c:v>42.757199999999997</c:v>
                </c:pt>
                <c:pt idx="13003">
                  <c:v>42.757199999999997</c:v>
                </c:pt>
                <c:pt idx="13004">
                  <c:v>42.757199999999997</c:v>
                </c:pt>
                <c:pt idx="13005">
                  <c:v>42.757199999999997</c:v>
                </c:pt>
                <c:pt idx="13006">
                  <c:v>42.757199999999997</c:v>
                </c:pt>
                <c:pt idx="13007">
                  <c:v>42.757199999999997</c:v>
                </c:pt>
                <c:pt idx="13008">
                  <c:v>42.757199999999997</c:v>
                </c:pt>
                <c:pt idx="13009">
                  <c:v>42.757199999999997</c:v>
                </c:pt>
                <c:pt idx="13010">
                  <c:v>42.757199999999997</c:v>
                </c:pt>
                <c:pt idx="13011">
                  <c:v>42.757199999999997</c:v>
                </c:pt>
                <c:pt idx="13012">
                  <c:v>42.757199999999997</c:v>
                </c:pt>
                <c:pt idx="13013">
                  <c:v>42.757199999999997</c:v>
                </c:pt>
                <c:pt idx="13014">
                  <c:v>42.757199999999997</c:v>
                </c:pt>
                <c:pt idx="13015">
                  <c:v>42.757199999999997</c:v>
                </c:pt>
                <c:pt idx="13016">
                  <c:v>42.757199999999997</c:v>
                </c:pt>
                <c:pt idx="13017">
                  <c:v>42.767499999999998</c:v>
                </c:pt>
                <c:pt idx="13018">
                  <c:v>42.767499999999998</c:v>
                </c:pt>
                <c:pt idx="13019">
                  <c:v>42.767499999999998</c:v>
                </c:pt>
                <c:pt idx="13020">
                  <c:v>42.767499999999998</c:v>
                </c:pt>
                <c:pt idx="13021">
                  <c:v>42.767499999999998</c:v>
                </c:pt>
                <c:pt idx="13022">
                  <c:v>42.767499999999998</c:v>
                </c:pt>
                <c:pt idx="13023">
                  <c:v>42.767499999999998</c:v>
                </c:pt>
                <c:pt idx="13024">
                  <c:v>42.767499999999998</c:v>
                </c:pt>
                <c:pt idx="13025">
                  <c:v>42.767499999999998</c:v>
                </c:pt>
                <c:pt idx="13026">
                  <c:v>42.767499999999998</c:v>
                </c:pt>
                <c:pt idx="13027">
                  <c:v>42.767499999999998</c:v>
                </c:pt>
                <c:pt idx="13028">
                  <c:v>42.767499999999998</c:v>
                </c:pt>
                <c:pt idx="13029">
                  <c:v>42.767499999999998</c:v>
                </c:pt>
                <c:pt idx="13030">
                  <c:v>42.767499999999998</c:v>
                </c:pt>
                <c:pt idx="13031">
                  <c:v>42.767499999999998</c:v>
                </c:pt>
                <c:pt idx="13032">
                  <c:v>42.767499999999998</c:v>
                </c:pt>
                <c:pt idx="13033">
                  <c:v>42.767499999999998</c:v>
                </c:pt>
                <c:pt idx="13034">
                  <c:v>42.767499999999998</c:v>
                </c:pt>
                <c:pt idx="13035">
                  <c:v>42.767499999999998</c:v>
                </c:pt>
                <c:pt idx="13036">
                  <c:v>42.767499999999998</c:v>
                </c:pt>
                <c:pt idx="13037">
                  <c:v>42.767499999999998</c:v>
                </c:pt>
                <c:pt idx="13038">
                  <c:v>42.767499999999998</c:v>
                </c:pt>
                <c:pt idx="13039">
                  <c:v>42.767499999999998</c:v>
                </c:pt>
                <c:pt idx="13040">
                  <c:v>42.767499999999998</c:v>
                </c:pt>
                <c:pt idx="13041">
                  <c:v>42.767499999999998</c:v>
                </c:pt>
                <c:pt idx="13042">
                  <c:v>42.767499999999998</c:v>
                </c:pt>
                <c:pt idx="13043">
                  <c:v>42.767499999999998</c:v>
                </c:pt>
                <c:pt idx="13044">
                  <c:v>42.767499999999998</c:v>
                </c:pt>
                <c:pt idx="13045">
                  <c:v>42.767499999999998</c:v>
                </c:pt>
                <c:pt idx="13046">
                  <c:v>42.767499999999998</c:v>
                </c:pt>
                <c:pt idx="13047">
                  <c:v>42.767499999999998</c:v>
                </c:pt>
                <c:pt idx="13048">
                  <c:v>42.767499999999998</c:v>
                </c:pt>
                <c:pt idx="13049">
                  <c:v>42.767499999999998</c:v>
                </c:pt>
                <c:pt idx="13050">
                  <c:v>42.767499999999998</c:v>
                </c:pt>
                <c:pt idx="13051">
                  <c:v>42.767499999999998</c:v>
                </c:pt>
                <c:pt idx="13052">
                  <c:v>42.767499999999998</c:v>
                </c:pt>
                <c:pt idx="13053">
                  <c:v>42.767499999999998</c:v>
                </c:pt>
                <c:pt idx="13054">
                  <c:v>42.767499999999998</c:v>
                </c:pt>
                <c:pt idx="13055">
                  <c:v>42.767499999999998</c:v>
                </c:pt>
                <c:pt idx="13056">
                  <c:v>42.767499999999998</c:v>
                </c:pt>
                <c:pt idx="13057">
                  <c:v>42.767499999999998</c:v>
                </c:pt>
                <c:pt idx="13058">
                  <c:v>42.767499999999998</c:v>
                </c:pt>
                <c:pt idx="13059">
                  <c:v>42.767499999999998</c:v>
                </c:pt>
                <c:pt idx="13060">
                  <c:v>42.767499999999998</c:v>
                </c:pt>
                <c:pt idx="13061">
                  <c:v>42.767499999999998</c:v>
                </c:pt>
                <c:pt idx="13062">
                  <c:v>42.767499999999998</c:v>
                </c:pt>
                <c:pt idx="13063">
                  <c:v>42.767499999999998</c:v>
                </c:pt>
                <c:pt idx="13064">
                  <c:v>42.767499999999998</c:v>
                </c:pt>
                <c:pt idx="13065">
                  <c:v>42.767499999999998</c:v>
                </c:pt>
                <c:pt idx="13066">
                  <c:v>42.767499999999998</c:v>
                </c:pt>
                <c:pt idx="13067">
                  <c:v>42.767499999999998</c:v>
                </c:pt>
                <c:pt idx="13068">
                  <c:v>42.767499999999998</c:v>
                </c:pt>
                <c:pt idx="13069">
                  <c:v>42.767499999999998</c:v>
                </c:pt>
                <c:pt idx="13070">
                  <c:v>42.767499999999998</c:v>
                </c:pt>
                <c:pt idx="13071">
                  <c:v>42.767499999999998</c:v>
                </c:pt>
                <c:pt idx="13072">
                  <c:v>42.767499999999998</c:v>
                </c:pt>
                <c:pt idx="13073">
                  <c:v>42.767499999999998</c:v>
                </c:pt>
                <c:pt idx="13074">
                  <c:v>42.767499999999998</c:v>
                </c:pt>
                <c:pt idx="13075">
                  <c:v>42.767499999999998</c:v>
                </c:pt>
                <c:pt idx="13076">
                  <c:v>42.767499999999998</c:v>
                </c:pt>
                <c:pt idx="13077">
                  <c:v>42.767499999999998</c:v>
                </c:pt>
                <c:pt idx="13078">
                  <c:v>42.767499999999998</c:v>
                </c:pt>
                <c:pt idx="13079">
                  <c:v>42.767499999999998</c:v>
                </c:pt>
                <c:pt idx="13080">
                  <c:v>42.767499999999998</c:v>
                </c:pt>
                <c:pt idx="13081">
                  <c:v>42.767499999999998</c:v>
                </c:pt>
                <c:pt idx="13082">
                  <c:v>42.767499999999998</c:v>
                </c:pt>
                <c:pt idx="13083">
                  <c:v>42.767499999999998</c:v>
                </c:pt>
                <c:pt idx="13084">
                  <c:v>42.767499999999998</c:v>
                </c:pt>
                <c:pt idx="13085">
                  <c:v>42.767499999999998</c:v>
                </c:pt>
                <c:pt idx="13086">
                  <c:v>42.767499999999998</c:v>
                </c:pt>
                <c:pt idx="13087">
                  <c:v>42.767499999999998</c:v>
                </c:pt>
                <c:pt idx="13088">
                  <c:v>42.767499999999998</c:v>
                </c:pt>
                <c:pt idx="13089">
                  <c:v>42.767499999999998</c:v>
                </c:pt>
                <c:pt idx="13090">
                  <c:v>42.767499999999998</c:v>
                </c:pt>
                <c:pt idx="13091">
                  <c:v>42.7776</c:v>
                </c:pt>
                <c:pt idx="13092">
                  <c:v>42.7776</c:v>
                </c:pt>
                <c:pt idx="13093">
                  <c:v>42.7776</c:v>
                </c:pt>
                <c:pt idx="13094">
                  <c:v>42.7776</c:v>
                </c:pt>
                <c:pt idx="13095">
                  <c:v>42.7776</c:v>
                </c:pt>
                <c:pt idx="13096">
                  <c:v>42.7776</c:v>
                </c:pt>
                <c:pt idx="13097">
                  <c:v>42.7776</c:v>
                </c:pt>
                <c:pt idx="13098">
                  <c:v>42.7776</c:v>
                </c:pt>
                <c:pt idx="13099">
                  <c:v>42.7776</c:v>
                </c:pt>
                <c:pt idx="13100">
                  <c:v>42.7776</c:v>
                </c:pt>
                <c:pt idx="13101">
                  <c:v>42.7776</c:v>
                </c:pt>
                <c:pt idx="13102">
                  <c:v>42.7776</c:v>
                </c:pt>
                <c:pt idx="13103">
                  <c:v>42.7776</c:v>
                </c:pt>
                <c:pt idx="13104">
                  <c:v>42.7776</c:v>
                </c:pt>
                <c:pt idx="13105">
                  <c:v>42.7776</c:v>
                </c:pt>
                <c:pt idx="13106">
                  <c:v>42.7776</c:v>
                </c:pt>
                <c:pt idx="13107">
                  <c:v>42.7776</c:v>
                </c:pt>
                <c:pt idx="13108">
                  <c:v>42.7776</c:v>
                </c:pt>
                <c:pt idx="13109">
                  <c:v>42.7776</c:v>
                </c:pt>
                <c:pt idx="13110">
                  <c:v>42.7776</c:v>
                </c:pt>
                <c:pt idx="13111">
                  <c:v>42.7776</c:v>
                </c:pt>
                <c:pt idx="13112">
                  <c:v>42.7776</c:v>
                </c:pt>
                <c:pt idx="13113">
                  <c:v>42.7776</c:v>
                </c:pt>
                <c:pt idx="13114">
                  <c:v>42.787700000000001</c:v>
                </c:pt>
                <c:pt idx="13115">
                  <c:v>42.787700000000001</c:v>
                </c:pt>
                <c:pt idx="13116">
                  <c:v>42.787700000000001</c:v>
                </c:pt>
                <c:pt idx="13117">
                  <c:v>42.787700000000001</c:v>
                </c:pt>
                <c:pt idx="13118">
                  <c:v>42.787700000000001</c:v>
                </c:pt>
                <c:pt idx="13119">
                  <c:v>42.787700000000001</c:v>
                </c:pt>
                <c:pt idx="13120">
                  <c:v>42.787700000000001</c:v>
                </c:pt>
                <c:pt idx="13121">
                  <c:v>42.787700000000001</c:v>
                </c:pt>
                <c:pt idx="13122">
                  <c:v>42.787700000000001</c:v>
                </c:pt>
                <c:pt idx="13123">
                  <c:v>42.787700000000001</c:v>
                </c:pt>
                <c:pt idx="13124">
                  <c:v>42.787700000000001</c:v>
                </c:pt>
                <c:pt idx="13125">
                  <c:v>42.787700000000001</c:v>
                </c:pt>
                <c:pt idx="13126">
                  <c:v>42.787700000000001</c:v>
                </c:pt>
                <c:pt idx="13127">
                  <c:v>42.787700000000001</c:v>
                </c:pt>
                <c:pt idx="13128">
                  <c:v>42.787700000000001</c:v>
                </c:pt>
                <c:pt idx="13129">
                  <c:v>42.787700000000001</c:v>
                </c:pt>
                <c:pt idx="13130">
                  <c:v>42.787700000000001</c:v>
                </c:pt>
                <c:pt idx="13131">
                  <c:v>42.787700000000001</c:v>
                </c:pt>
                <c:pt idx="13132">
                  <c:v>42.787700000000001</c:v>
                </c:pt>
                <c:pt idx="13133">
                  <c:v>42.787700000000001</c:v>
                </c:pt>
                <c:pt idx="13134">
                  <c:v>42.787700000000001</c:v>
                </c:pt>
                <c:pt idx="13135">
                  <c:v>42.787700000000001</c:v>
                </c:pt>
                <c:pt idx="13136">
                  <c:v>42.787700000000001</c:v>
                </c:pt>
                <c:pt idx="13137">
                  <c:v>42.798000000000002</c:v>
                </c:pt>
                <c:pt idx="13138">
                  <c:v>42.798000000000002</c:v>
                </c:pt>
                <c:pt idx="13139">
                  <c:v>42.798000000000002</c:v>
                </c:pt>
                <c:pt idx="13140">
                  <c:v>42.798000000000002</c:v>
                </c:pt>
                <c:pt idx="13141">
                  <c:v>42.798000000000002</c:v>
                </c:pt>
                <c:pt idx="13142">
                  <c:v>42.798000000000002</c:v>
                </c:pt>
                <c:pt idx="13143">
                  <c:v>42.798000000000002</c:v>
                </c:pt>
                <c:pt idx="13144">
                  <c:v>42.798000000000002</c:v>
                </c:pt>
                <c:pt idx="13145">
                  <c:v>42.798000000000002</c:v>
                </c:pt>
                <c:pt idx="13146">
                  <c:v>42.798000000000002</c:v>
                </c:pt>
                <c:pt idx="13147">
                  <c:v>42.798000000000002</c:v>
                </c:pt>
                <c:pt idx="13148">
                  <c:v>42.798000000000002</c:v>
                </c:pt>
                <c:pt idx="13149">
                  <c:v>42.798000000000002</c:v>
                </c:pt>
                <c:pt idx="13150">
                  <c:v>42.798000000000002</c:v>
                </c:pt>
                <c:pt idx="13151">
                  <c:v>42.808700000000002</c:v>
                </c:pt>
                <c:pt idx="13152">
                  <c:v>42.808700000000002</c:v>
                </c:pt>
                <c:pt idx="13153">
                  <c:v>42.808700000000002</c:v>
                </c:pt>
                <c:pt idx="13154">
                  <c:v>42.808700000000002</c:v>
                </c:pt>
                <c:pt idx="13155">
                  <c:v>42.808700000000002</c:v>
                </c:pt>
                <c:pt idx="13156">
                  <c:v>42.808700000000002</c:v>
                </c:pt>
                <c:pt idx="13157">
                  <c:v>42.808700000000002</c:v>
                </c:pt>
                <c:pt idx="13158">
                  <c:v>42.808700000000002</c:v>
                </c:pt>
                <c:pt idx="13159">
                  <c:v>42.808700000000002</c:v>
                </c:pt>
                <c:pt idx="13160">
                  <c:v>42.808700000000002</c:v>
                </c:pt>
                <c:pt idx="13161">
                  <c:v>42.808700000000002</c:v>
                </c:pt>
                <c:pt idx="13162">
                  <c:v>42.808700000000002</c:v>
                </c:pt>
                <c:pt idx="13163">
                  <c:v>42.808700000000002</c:v>
                </c:pt>
                <c:pt idx="13164">
                  <c:v>42.808700000000002</c:v>
                </c:pt>
                <c:pt idx="13165">
                  <c:v>42.808700000000002</c:v>
                </c:pt>
                <c:pt idx="13166">
                  <c:v>42.808700000000002</c:v>
                </c:pt>
                <c:pt idx="13167">
                  <c:v>42.808700000000002</c:v>
                </c:pt>
                <c:pt idx="13168">
                  <c:v>42.808700000000002</c:v>
                </c:pt>
                <c:pt idx="13169">
                  <c:v>42.819000000000003</c:v>
                </c:pt>
                <c:pt idx="13170">
                  <c:v>42.819000000000003</c:v>
                </c:pt>
                <c:pt idx="13171">
                  <c:v>42.819000000000003</c:v>
                </c:pt>
                <c:pt idx="13172">
                  <c:v>42.819000000000003</c:v>
                </c:pt>
                <c:pt idx="13173">
                  <c:v>42.819000000000003</c:v>
                </c:pt>
                <c:pt idx="13174">
                  <c:v>42.819000000000003</c:v>
                </c:pt>
                <c:pt idx="13175">
                  <c:v>42.819000000000003</c:v>
                </c:pt>
                <c:pt idx="13176">
                  <c:v>42.819000000000003</c:v>
                </c:pt>
                <c:pt idx="13177">
                  <c:v>42.819000000000003</c:v>
                </c:pt>
                <c:pt idx="13178">
                  <c:v>42.829099999999997</c:v>
                </c:pt>
                <c:pt idx="13179">
                  <c:v>42.829099999999997</c:v>
                </c:pt>
                <c:pt idx="13180">
                  <c:v>42.829099999999997</c:v>
                </c:pt>
                <c:pt idx="13181">
                  <c:v>42.829099999999997</c:v>
                </c:pt>
                <c:pt idx="13182">
                  <c:v>42.829099999999997</c:v>
                </c:pt>
                <c:pt idx="13183">
                  <c:v>42.829099999999997</c:v>
                </c:pt>
                <c:pt idx="13184">
                  <c:v>42.829099999999997</c:v>
                </c:pt>
                <c:pt idx="13185">
                  <c:v>42.829099999999997</c:v>
                </c:pt>
                <c:pt idx="13186">
                  <c:v>42.829099999999997</c:v>
                </c:pt>
                <c:pt idx="13187">
                  <c:v>42.829099999999997</c:v>
                </c:pt>
                <c:pt idx="13188">
                  <c:v>42.829099999999997</c:v>
                </c:pt>
                <c:pt idx="13189">
                  <c:v>42.829099999999997</c:v>
                </c:pt>
                <c:pt idx="13190">
                  <c:v>42.829099999999997</c:v>
                </c:pt>
                <c:pt idx="13191">
                  <c:v>42.829099999999997</c:v>
                </c:pt>
                <c:pt idx="13192">
                  <c:v>42.839500000000001</c:v>
                </c:pt>
                <c:pt idx="13193">
                  <c:v>42.839500000000001</c:v>
                </c:pt>
                <c:pt idx="13194">
                  <c:v>42.839500000000001</c:v>
                </c:pt>
                <c:pt idx="13195">
                  <c:v>42.839500000000001</c:v>
                </c:pt>
                <c:pt idx="13196">
                  <c:v>42.839500000000001</c:v>
                </c:pt>
                <c:pt idx="13197">
                  <c:v>42.839500000000001</c:v>
                </c:pt>
                <c:pt idx="13198">
                  <c:v>42.839500000000001</c:v>
                </c:pt>
                <c:pt idx="13199">
                  <c:v>42.839500000000001</c:v>
                </c:pt>
                <c:pt idx="13200">
                  <c:v>42.839500000000001</c:v>
                </c:pt>
                <c:pt idx="13201">
                  <c:v>42.839500000000001</c:v>
                </c:pt>
                <c:pt idx="13202">
                  <c:v>42.839500000000001</c:v>
                </c:pt>
                <c:pt idx="13203">
                  <c:v>42.839500000000001</c:v>
                </c:pt>
                <c:pt idx="13204">
                  <c:v>42.839500000000001</c:v>
                </c:pt>
                <c:pt idx="13205">
                  <c:v>42.839500000000001</c:v>
                </c:pt>
                <c:pt idx="13206">
                  <c:v>42.849899999999998</c:v>
                </c:pt>
                <c:pt idx="13207">
                  <c:v>42.849899999999998</c:v>
                </c:pt>
                <c:pt idx="13208">
                  <c:v>42.849899999999998</c:v>
                </c:pt>
                <c:pt idx="13209">
                  <c:v>42.849899999999998</c:v>
                </c:pt>
                <c:pt idx="13210">
                  <c:v>42.849899999999998</c:v>
                </c:pt>
                <c:pt idx="13211">
                  <c:v>42.849899999999998</c:v>
                </c:pt>
                <c:pt idx="13212">
                  <c:v>42.849899999999998</c:v>
                </c:pt>
                <c:pt idx="13213">
                  <c:v>42.849899999999998</c:v>
                </c:pt>
                <c:pt idx="13214">
                  <c:v>42.849899999999998</c:v>
                </c:pt>
                <c:pt idx="13215">
                  <c:v>42.849899999999998</c:v>
                </c:pt>
                <c:pt idx="13216">
                  <c:v>42.849899999999998</c:v>
                </c:pt>
                <c:pt idx="13217">
                  <c:v>42.849899999999998</c:v>
                </c:pt>
                <c:pt idx="13218">
                  <c:v>42.849899999999998</c:v>
                </c:pt>
                <c:pt idx="13219">
                  <c:v>42.849899999999998</c:v>
                </c:pt>
                <c:pt idx="13220">
                  <c:v>42.860799999999998</c:v>
                </c:pt>
                <c:pt idx="13221">
                  <c:v>42.860799999999998</c:v>
                </c:pt>
                <c:pt idx="13222">
                  <c:v>42.860799999999998</c:v>
                </c:pt>
                <c:pt idx="13223">
                  <c:v>42.860799999999998</c:v>
                </c:pt>
                <c:pt idx="13224">
                  <c:v>42.860799999999998</c:v>
                </c:pt>
                <c:pt idx="13225">
                  <c:v>42.860799999999998</c:v>
                </c:pt>
                <c:pt idx="13226">
                  <c:v>42.860799999999998</c:v>
                </c:pt>
                <c:pt idx="13227">
                  <c:v>42.860799999999998</c:v>
                </c:pt>
                <c:pt idx="13228">
                  <c:v>42.860799999999998</c:v>
                </c:pt>
                <c:pt idx="13229">
                  <c:v>42.871400000000001</c:v>
                </c:pt>
                <c:pt idx="13230">
                  <c:v>42.871400000000001</c:v>
                </c:pt>
                <c:pt idx="13231">
                  <c:v>42.871400000000001</c:v>
                </c:pt>
                <c:pt idx="13232">
                  <c:v>42.871400000000001</c:v>
                </c:pt>
                <c:pt idx="13233">
                  <c:v>42.871400000000001</c:v>
                </c:pt>
                <c:pt idx="13234">
                  <c:v>42.871400000000001</c:v>
                </c:pt>
                <c:pt idx="13235">
                  <c:v>42.871400000000001</c:v>
                </c:pt>
                <c:pt idx="13236">
                  <c:v>42.871400000000001</c:v>
                </c:pt>
                <c:pt idx="13237">
                  <c:v>42.871400000000001</c:v>
                </c:pt>
                <c:pt idx="13238">
                  <c:v>42.881699999999988</c:v>
                </c:pt>
                <c:pt idx="13239">
                  <c:v>42.881699999999988</c:v>
                </c:pt>
                <c:pt idx="13240">
                  <c:v>42.881699999999988</c:v>
                </c:pt>
                <c:pt idx="13241">
                  <c:v>42.881699999999988</c:v>
                </c:pt>
                <c:pt idx="13242">
                  <c:v>42.881699999999988</c:v>
                </c:pt>
                <c:pt idx="13243">
                  <c:v>42.881699999999988</c:v>
                </c:pt>
                <c:pt idx="13244">
                  <c:v>42.881699999999988</c:v>
                </c:pt>
                <c:pt idx="13245">
                  <c:v>42.881699999999988</c:v>
                </c:pt>
                <c:pt idx="13246">
                  <c:v>42.881699999999988</c:v>
                </c:pt>
                <c:pt idx="13247">
                  <c:v>42.881699999999988</c:v>
                </c:pt>
                <c:pt idx="13248">
                  <c:v>42.881699999999988</c:v>
                </c:pt>
                <c:pt idx="13249">
                  <c:v>42.881699999999988</c:v>
                </c:pt>
                <c:pt idx="13250">
                  <c:v>42.881699999999988</c:v>
                </c:pt>
                <c:pt idx="13251">
                  <c:v>42.881699999999988</c:v>
                </c:pt>
                <c:pt idx="13252">
                  <c:v>42.892000000000003</c:v>
                </c:pt>
                <c:pt idx="13253">
                  <c:v>42.892000000000003</c:v>
                </c:pt>
                <c:pt idx="13254">
                  <c:v>42.892000000000003</c:v>
                </c:pt>
                <c:pt idx="13255">
                  <c:v>42.892000000000003</c:v>
                </c:pt>
                <c:pt idx="13256">
                  <c:v>42.892000000000003</c:v>
                </c:pt>
                <c:pt idx="13257">
                  <c:v>42.892000000000003</c:v>
                </c:pt>
                <c:pt idx="13258">
                  <c:v>42.892000000000003</c:v>
                </c:pt>
                <c:pt idx="13259">
                  <c:v>42.892000000000003</c:v>
                </c:pt>
                <c:pt idx="13260">
                  <c:v>42.892000000000003</c:v>
                </c:pt>
                <c:pt idx="13261">
                  <c:v>42.892000000000003</c:v>
                </c:pt>
                <c:pt idx="13262">
                  <c:v>42.892000000000003</c:v>
                </c:pt>
                <c:pt idx="13263">
                  <c:v>42.892000000000003</c:v>
                </c:pt>
                <c:pt idx="13264">
                  <c:v>42.892000000000003</c:v>
                </c:pt>
                <c:pt idx="13265">
                  <c:v>42.892000000000003</c:v>
                </c:pt>
                <c:pt idx="13266">
                  <c:v>42.881799999999998</c:v>
                </c:pt>
                <c:pt idx="13267">
                  <c:v>42.881799999999998</c:v>
                </c:pt>
                <c:pt idx="13268">
                  <c:v>42.881799999999998</c:v>
                </c:pt>
                <c:pt idx="13269">
                  <c:v>42.881799999999998</c:v>
                </c:pt>
                <c:pt idx="13270">
                  <c:v>42.881799999999998</c:v>
                </c:pt>
                <c:pt idx="13271">
                  <c:v>42.871299999999998</c:v>
                </c:pt>
                <c:pt idx="13272">
                  <c:v>42.871299999999998</c:v>
                </c:pt>
                <c:pt idx="13273">
                  <c:v>42.871299999999998</c:v>
                </c:pt>
                <c:pt idx="13274">
                  <c:v>42.871299999999998</c:v>
                </c:pt>
                <c:pt idx="13275">
                  <c:v>42.871299999999998</c:v>
                </c:pt>
                <c:pt idx="13276">
                  <c:v>42.871299999999998</c:v>
                </c:pt>
                <c:pt idx="13277">
                  <c:v>42.871299999999998</c:v>
                </c:pt>
                <c:pt idx="13278">
                  <c:v>42.871299999999998</c:v>
                </c:pt>
                <c:pt idx="13279">
                  <c:v>42.871299999999998</c:v>
                </c:pt>
                <c:pt idx="13280">
                  <c:v>42.860400000000013</c:v>
                </c:pt>
                <c:pt idx="13281">
                  <c:v>42.860400000000013</c:v>
                </c:pt>
                <c:pt idx="13282">
                  <c:v>42.860400000000013</c:v>
                </c:pt>
                <c:pt idx="13283">
                  <c:v>42.860400000000013</c:v>
                </c:pt>
                <c:pt idx="13284">
                  <c:v>42.860400000000013</c:v>
                </c:pt>
                <c:pt idx="13285">
                  <c:v>42.860400000000013</c:v>
                </c:pt>
                <c:pt idx="13286">
                  <c:v>42.860400000000013</c:v>
                </c:pt>
                <c:pt idx="13287">
                  <c:v>42.860400000000013</c:v>
                </c:pt>
                <c:pt idx="13288">
                  <c:v>42.860400000000013</c:v>
                </c:pt>
                <c:pt idx="13289">
                  <c:v>42.849600000000002</c:v>
                </c:pt>
                <c:pt idx="13290">
                  <c:v>42.849600000000002</c:v>
                </c:pt>
                <c:pt idx="13291">
                  <c:v>42.849600000000002</c:v>
                </c:pt>
                <c:pt idx="13292">
                  <c:v>42.849600000000002</c:v>
                </c:pt>
                <c:pt idx="13293">
                  <c:v>42.849600000000002</c:v>
                </c:pt>
                <c:pt idx="13294">
                  <c:v>42.838800000000013</c:v>
                </c:pt>
                <c:pt idx="13295">
                  <c:v>42.838800000000013</c:v>
                </c:pt>
                <c:pt idx="13296">
                  <c:v>42.838800000000013</c:v>
                </c:pt>
                <c:pt idx="13297">
                  <c:v>42.838800000000013</c:v>
                </c:pt>
                <c:pt idx="13298">
                  <c:v>42.838800000000013</c:v>
                </c:pt>
                <c:pt idx="13299">
                  <c:v>42.838800000000013</c:v>
                </c:pt>
                <c:pt idx="13300">
                  <c:v>42.838800000000013</c:v>
                </c:pt>
                <c:pt idx="13301">
                  <c:v>42.838800000000013</c:v>
                </c:pt>
                <c:pt idx="13302">
                  <c:v>42.838800000000013</c:v>
                </c:pt>
                <c:pt idx="13303">
                  <c:v>42.828699999999998</c:v>
                </c:pt>
                <c:pt idx="13304">
                  <c:v>42.828699999999998</c:v>
                </c:pt>
                <c:pt idx="13305">
                  <c:v>42.828699999999998</c:v>
                </c:pt>
                <c:pt idx="13306">
                  <c:v>42.828699999999998</c:v>
                </c:pt>
                <c:pt idx="13307">
                  <c:v>42.828699999999998</c:v>
                </c:pt>
                <c:pt idx="13308">
                  <c:v>42.828699999999998</c:v>
                </c:pt>
                <c:pt idx="13309">
                  <c:v>42.828699999999998</c:v>
                </c:pt>
                <c:pt idx="13310">
                  <c:v>42.828699999999998</c:v>
                </c:pt>
                <c:pt idx="13311">
                  <c:v>42.828699999999998</c:v>
                </c:pt>
                <c:pt idx="13312">
                  <c:v>42.818600000000004</c:v>
                </c:pt>
                <c:pt idx="13313">
                  <c:v>42.818600000000004</c:v>
                </c:pt>
                <c:pt idx="13314">
                  <c:v>42.818600000000004</c:v>
                </c:pt>
                <c:pt idx="13315">
                  <c:v>42.818600000000004</c:v>
                </c:pt>
                <c:pt idx="13316">
                  <c:v>42.818600000000004</c:v>
                </c:pt>
                <c:pt idx="13317">
                  <c:v>42.818600000000004</c:v>
                </c:pt>
                <c:pt idx="13318">
                  <c:v>42.818600000000004</c:v>
                </c:pt>
                <c:pt idx="13319">
                  <c:v>42.818600000000004</c:v>
                </c:pt>
                <c:pt idx="13320">
                  <c:v>42.818600000000004</c:v>
                </c:pt>
                <c:pt idx="13321">
                  <c:v>42.818600000000004</c:v>
                </c:pt>
                <c:pt idx="13322">
                  <c:v>42.818600000000004</c:v>
                </c:pt>
                <c:pt idx="13323">
                  <c:v>42.818600000000004</c:v>
                </c:pt>
                <c:pt idx="13324">
                  <c:v>42.818600000000004</c:v>
                </c:pt>
                <c:pt idx="13325">
                  <c:v>42.818600000000004</c:v>
                </c:pt>
                <c:pt idx="13326">
                  <c:v>42.8078</c:v>
                </c:pt>
                <c:pt idx="13327">
                  <c:v>42.8078</c:v>
                </c:pt>
                <c:pt idx="13328">
                  <c:v>42.8078</c:v>
                </c:pt>
                <c:pt idx="13329">
                  <c:v>42.8078</c:v>
                </c:pt>
                <c:pt idx="13330">
                  <c:v>42.8078</c:v>
                </c:pt>
                <c:pt idx="13331">
                  <c:v>42.8078</c:v>
                </c:pt>
                <c:pt idx="13332">
                  <c:v>42.8078</c:v>
                </c:pt>
                <c:pt idx="13333">
                  <c:v>42.8078</c:v>
                </c:pt>
                <c:pt idx="13334">
                  <c:v>42.8078</c:v>
                </c:pt>
                <c:pt idx="13335">
                  <c:v>42.8078</c:v>
                </c:pt>
                <c:pt idx="13336">
                  <c:v>42.8078</c:v>
                </c:pt>
                <c:pt idx="13337">
                  <c:v>42.8078</c:v>
                </c:pt>
                <c:pt idx="13338">
                  <c:v>42.8078</c:v>
                </c:pt>
                <c:pt idx="13339">
                  <c:v>42.8078</c:v>
                </c:pt>
                <c:pt idx="13340">
                  <c:v>42.797699999999999</c:v>
                </c:pt>
                <c:pt idx="13341">
                  <c:v>42.797699999999999</c:v>
                </c:pt>
                <c:pt idx="13342">
                  <c:v>42.797699999999999</c:v>
                </c:pt>
                <c:pt idx="13343">
                  <c:v>42.797699999999999</c:v>
                </c:pt>
                <c:pt idx="13344">
                  <c:v>42.797699999999999</c:v>
                </c:pt>
                <c:pt idx="13345">
                  <c:v>42.797699999999999</c:v>
                </c:pt>
                <c:pt idx="13346">
                  <c:v>42.797699999999999</c:v>
                </c:pt>
                <c:pt idx="13347">
                  <c:v>42.797699999999999</c:v>
                </c:pt>
                <c:pt idx="13348">
                  <c:v>42.797699999999999</c:v>
                </c:pt>
                <c:pt idx="13349">
                  <c:v>42.797699999999999</c:v>
                </c:pt>
                <c:pt idx="13350">
                  <c:v>42.797699999999999</c:v>
                </c:pt>
                <c:pt idx="13351">
                  <c:v>42.797699999999999</c:v>
                </c:pt>
                <c:pt idx="13352">
                  <c:v>42.797699999999999</c:v>
                </c:pt>
                <c:pt idx="13353">
                  <c:v>42.797699999999999</c:v>
                </c:pt>
                <c:pt idx="13354">
                  <c:v>42.787200000000013</c:v>
                </c:pt>
                <c:pt idx="13355">
                  <c:v>42.787200000000013</c:v>
                </c:pt>
                <c:pt idx="13356">
                  <c:v>42.787200000000013</c:v>
                </c:pt>
                <c:pt idx="13357">
                  <c:v>42.787200000000013</c:v>
                </c:pt>
                <c:pt idx="13358">
                  <c:v>42.787200000000013</c:v>
                </c:pt>
                <c:pt idx="13359">
                  <c:v>42.787200000000013</c:v>
                </c:pt>
                <c:pt idx="13360">
                  <c:v>42.787200000000013</c:v>
                </c:pt>
                <c:pt idx="13361">
                  <c:v>42.787200000000013</c:v>
                </c:pt>
                <c:pt idx="13362">
                  <c:v>42.787200000000013</c:v>
                </c:pt>
                <c:pt idx="13363">
                  <c:v>42.787200000000013</c:v>
                </c:pt>
                <c:pt idx="13364">
                  <c:v>42.787200000000013</c:v>
                </c:pt>
                <c:pt idx="13365">
                  <c:v>42.787200000000013</c:v>
                </c:pt>
                <c:pt idx="13366">
                  <c:v>42.787200000000013</c:v>
                </c:pt>
                <c:pt idx="13367">
                  <c:v>42.776699999999998</c:v>
                </c:pt>
                <c:pt idx="13368">
                  <c:v>42.776699999999998</c:v>
                </c:pt>
                <c:pt idx="13369">
                  <c:v>42.776699999999998</c:v>
                </c:pt>
                <c:pt idx="13370">
                  <c:v>42.776699999999998</c:v>
                </c:pt>
                <c:pt idx="13371">
                  <c:v>42.776699999999998</c:v>
                </c:pt>
                <c:pt idx="13372">
                  <c:v>42.776699999999998</c:v>
                </c:pt>
                <c:pt idx="13373">
                  <c:v>42.776699999999998</c:v>
                </c:pt>
                <c:pt idx="13374">
                  <c:v>42.776699999999998</c:v>
                </c:pt>
                <c:pt idx="13375">
                  <c:v>42.776699999999998</c:v>
                </c:pt>
                <c:pt idx="13376">
                  <c:v>42.776699999999998</c:v>
                </c:pt>
                <c:pt idx="13377">
                  <c:v>42.776699999999998</c:v>
                </c:pt>
                <c:pt idx="13378">
                  <c:v>42.776699999999998</c:v>
                </c:pt>
                <c:pt idx="13379">
                  <c:v>42.776699999999998</c:v>
                </c:pt>
                <c:pt idx="13380">
                  <c:v>42.776699999999998</c:v>
                </c:pt>
                <c:pt idx="13381">
                  <c:v>42.776699999999998</c:v>
                </c:pt>
                <c:pt idx="13382">
                  <c:v>42.776699999999998</c:v>
                </c:pt>
                <c:pt idx="13383">
                  <c:v>42.776699999999998</c:v>
                </c:pt>
                <c:pt idx="13384">
                  <c:v>42.776699999999998</c:v>
                </c:pt>
                <c:pt idx="13385">
                  <c:v>42.776699999999998</c:v>
                </c:pt>
                <c:pt idx="13386">
                  <c:v>42.766500000000001</c:v>
                </c:pt>
                <c:pt idx="13387">
                  <c:v>42.766500000000001</c:v>
                </c:pt>
                <c:pt idx="13388">
                  <c:v>42.766500000000001</c:v>
                </c:pt>
                <c:pt idx="13389">
                  <c:v>42.766500000000001</c:v>
                </c:pt>
                <c:pt idx="13390">
                  <c:v>42.766500000000001</c:v>
                </c:pt>
                <c:pt idx="13391">
                  <c:v>42.766500000000001</c:v>
                </c:pt>
                <c:pt idx="13392">
                  <c:v>42.766500000000001</c:v>
                </c:pt>
                <c:pt idx="13393">
                  <c:v>42.766500000000001</c:v>
                </c:pt>
                <c:pt idx="13394">
                  <c:v>42.766500000000001</c:v>
                </c:pt>
                <c:pt idx="13395">
                  <c:v>42.766500000000001</c:v>
                </c:pt>
                <c:pt idx="13396">
                  <c:v>42.766500000000001</c:v>
                </c:pt>
                <c:pt idx="13397">
                  <c:v>42.766500000000001</c:v>
                </c:pt>
                <c:pt idx="13398">
                  <c:v>42.766500000000001</c:v>
                </c:pt>
                <c:pt idx="13399">
                  <c:v>42.766500000000001</c:v>
                </c:pt>
                <c:pt idx="13400">
                  <c:v>42.766500000000001</c:v>
                </c:pt>
                <c:pt idx="13401">
                  <c:v>42.766500000000001</c:v>
                </c:pt>
                <c:pt idx="13402">
                  <c:v>42.766500000000001</c:v>
                </c:pt>
                <c:pt idx="13403">
                  <c:v>42.766500000000001</c:v>
                </c:pt>
                <c:pt idx="13404">
                  <c:v>42.7562</c:v>
                </c:pt>
                <c:pt idx="13405">
                  <c:v>42.7562</c:v>
                </c:pt>
                <c:pt idx="13406">
                  <c:v>42.7562</c:v>
                </c:pt>
                <c:pt idx="13407">
                  <c:v>42.7562</c:v>
                </c:pt>
                <c:pt idx="13408">
                  <c:v>42.7562</c:v>
                </c:pt>
                <c:pt idx="13409">
                  <c:v>42.7562</c:v>
                </c:pt>
                <c:pt idx="13410">
                  <c:v>42.7562</c:v>
                </c:pt>
                <c:pt idx="13411">
                  <c:v>42.7562</c:v>
                </c:pt>
                <c:pt idx="13412">
                  <c:v>42.7562</c:v>
                </c:pt>
                <c:pt idx="13413">
                  <c:v>42.7562</c:v>
                </c:pt>
                <c:pt idx="13414">
                  <c:v>42.7562</c:v>
                </c:pt>
                <c:pt idx="13415">
                  <c:v>42.7562</c:v>
                </c:pt>
                <c:pt idx="13416">
                  <c:v>42.7562</c:v>
                </c:pt>
                <c:pt idx="13417">
                  <c:v>42.7562</c:v>
                </c:pt>
                <c:pt idx="13418">
                  <c:v>42.7562</c:v>
                </c:pt>
                <c:pt idx="13419">
                  <c:v>42.7562</c:v>
                </c:pt>
                <c:pt idx="13420">
                  <c:v>42.7562</c:v>
                </c:pt>
                <c:pt idx="13421">
                  <c:v>42.7562</c:v>
                </c:pt>
                <c:pt idx="13422">
                  <c:v>42.7562</c:v>
                </c:pt>
                <c:pt idx="13423">
                  <c:v>42.7562</c:v>
                </c:pt>
                <c:pt idx="13424">
                  <c:v>42.7562</c:v>
                </c:pt>
                <c:pt idx="13425">
                  <c:v>42.7562</c:v>
                </c:pt>
                <c:pt idx="13426">
                  <c:v>42.7562</c:v>
                </c:pt>
                <c:pt idx="13427">
                  <c:v>42.746200000000002</c:v>
                </c:pt>
                <c:pt idx="13428">
                  <c:v>42.746200000000002</c:v>
                </c:pt>
                <c:pt idx="13429">
                  <c:v>42.746200000000002</c:v>
                </c:pt>
                <c:pt idx="13430">
                  <c:v>42.746200000000002</c:v>
                </c:pt>
                <c:pt idx="13431">
                  <c:v>42.746200000000002</c:v>
                </c:pt>
                <c:pt idx="13432">
                  <c:v>42.746200000000002</c:v>
                </c:pt>
                <c:pt idx="13433">
                  <c:v>42.746200000000002</c:v>
                </c:pt>
                <c:pt idx="13434">
                  <c:v>42.746200000000002</c:v>
                </c:pt>
                <c:pt idx="13435">
                  <c:v>42.746200000000002</c:v>
                </c:pt>
                <c:pt idx="13436">
                  <c:v>42.746200000000002</c:v>
                </c:pt>
                <c:pt idx="13437">
                  <c:v>42.746200000000002</c:v>
                </c:pt>
                <c:pt idx="13438">
                  <c:v>42.746200000000002</c:v>
                </c:pt>
                <c:pt idx="13439">
                  <c:v>42.746200000000002</c:v>
                </c:pt>
                <c:pt idx="13440">
                  <c:v>42.746200000000002</c:v>
                </c:pt>
                <c:pt idx="13441">
                  <c:v>42.746200000000002</c:v>
                </c:pt>
                <c:pt idx="13442">
                  <c:v>42.746200000000002</c:v>
                </c:pt>
                <c:pt idx="13443">
                  <c:v>42.746200000000002</c:v>
                </c:pt>
                <c:pt idx="13444">
                  <c:v>42.746200000000002</c:v>
                </c:pt>
                <c:pt idx="13445">
                  <c:v>42.746200000000002</c:v>
                </c:pt>
                <c:pt idx="13446">
                  <c:v>42.746200000000002</c:v>
                </c:pt>
                <c:pt idx="13447">
                  <c:v>42.746200000000002</c:v>
                </c:pt>
                <c:pt idx="13448">
                  <c:v>42.746200000000002</c:v>
                </c:pt>
                <c:pt idx="13449">
                  <c:v>42.735800000000012</c:v>
                </c:pt>
                <c:pt idx="13450">
                  <c:v>42.735800000000012</c:v>
                </c:pt>
                <c:pt idx="13451">
                  <c:v>42.735800000000012</c:v>
                </c:pt>
                <c:pt idx="13452">
                  <c:v>42.735800000000012</c:v>
                </c:pt>
                <c:pt idx="13453">
                  <c:v>42.735800000000012</c:v>
                </c:pt>
                <c:pt idx="13454">
                  <c:v>42.735800000000012</c:v>
                </c:pt>
                <c:pt idx="13455">
                  <c:v>42.735800000000012</c:v>
                </c:pt>
                <c:pt idx="13456">
                  <c:v>42.735800000000012</c:v>
                </c:pt>
                <c:pt idx="13457">
                  <c:v>42.735800000000012</c:v>
                </c:pt>
                <c:pt idx="13458">
                  <c:v>42.735800000000012</c:v>
                </c:pt>
                <c:pt idx="13459">
                  <c:v>42.735800000000012</c:v>
                </c:pt>
                <c:pt idx="13460">
                  <c:v>42.735800000000012</c:v>
                </c:pt>
                <c:pt idx="13461">
                  <c:v>42.735800000000012</c:v>
                </c:pt>
                <c:pt idx="13462">
                  <c:v>42.735800000000012</c:v>
                </c:pt>
                <c:pt idx="13463">
                  <c:v>42.735800000000012</c:v>
                </c:pt>
                <c:pt idx="13464">
                  <c:v>42.735800000000012</c:v>
                </c:pt>
                <c:pt idx="13465">
                  <c:v>42.735800000000012</c:v>
                </c:pt>
                <c:pt idx="13466">
                  <c:v>42.735800000000012</c:v>
                </c:pt>
                <c:pt idx="13467">
                  <c:v>42.735800000000012</c:v>
                </c:pt>
                <c:pt idx="13468">
                  <c:v>42.735800000000012</c:v>
                </c:pt>
                <c:pt idx="13469">
                  <c:v>42.735800000000012</c:v>
                </c:pt>
                <c:pt idx="13470">
                  <c:v>42.735800000000012</c:v>
                </c:pt>
                <c:pt idx="13471">
                  <c:v>42.735800000000012</c:v>
                </c:pt>
                <c:pt idx="13472">
                  <c:v>42.725700000000003</c:v>
                </c:pt>
                <c:pt idx="13473">
                  <c:v>42.725700000000003</c:v>
                </c:pt>
                <c:pt idx="13474">
                  <c:v>42.725700000000003</c:v>
                </c:pt>
                <c:pt idx="13475">
                  <c:v>42.725700000000003</c:v>
                </c:pt>
                <c:pt idx="13476">
                  <c:v>42.725700000000003</c:v>
                </c:pt>
                <c:pt idx="13477">
                  <c:v>42.725700000000003</c:v>
                </c:pt>
                <c:pt idx="13478">
                  <c:v>42.725700000000003</c:v>
                </c:pt>
                <c:pt idx="13479">
                  <c:v>42.725700000000003</c:v>
                </c:pt>
                <c:pt idx="13480">
                  <c:v>42.725700000000003</c:v>
                </c:pt>
                <c:pt idx="13481">
                  <c:v>42.725700000000003</c:v>
                </c:pt>
                <c:pt idx="13482">
                  <c:v>42.725700000000003</c:v>
                </c:pt>
                <c:pt idx="13483">
                  <c:v>42.725700000000003</c:v>
                </c:pt>
                <c:pt idx="13484">
                  <c:v>42.725700000000003</c:v>
                </c:pt>
                <c:pt idx="13485">
                  <c:v>42.725700000000003</c:v>
                </c:pt>
                <c:pt idx="13486">
                  <c:v>42.725700000000003</c:v>
                </c:pt>
                <c:pt idx="13487">
                  <c:v>42.725700000000003</c:v>
                </c:pt>
                <c:pt idx="13488">
                  <c:v>42.725700000000003</c:v>
                </c:pt>
                <c:pt idx="13489">
                  <c:v>42.725700000000003</c:v>
                </c:pt>
                <c:pt idx="13490">
                  <c:v>42.725700000000003</c:v>
                </c:pt>
                <c:pt idx="13491">
                  <c:v>42.725700000000003</c:v>
                </c:pt>
                <c:pt idx="13492">
                  <c:v>42.725700000000003</c:v>
                </c:pt>
                <c:pt idx="13493">
                  <c:v>42.725700000000003</c:v>
                </c:pt>
                <c:pt idx="13494">
                  <c:v>42.725700000000003</c:v>
                </c:pt>
                <c:pt idx="13495">
                  <c:v>42.725700000000003</c:v>
                </c:pt>
                <c:pt idx="13496">
                  <c:v>42.725700000000003</c:v>
                </c:pt>
                <c:pt idx="13497">
                  <c:v>42.725700000000003</c:v>
                </c:pt>
                <c:pt idx="13498">
                  <c:v>42.725700000000003</c:v>
                </c:pt>
                <c:pt idx="13499">
                  <c:v>42.725700000000003</c:v>
                </c:pt>
                <c:pt idx="13500">
                  <c:v>42.715499999999999</c:v>
                </c:pt>
                <c:pt idx="13501">
                  <c:v>42.715499999999999</c:v>
                </c:pt>
                <c:pt idx="13502">
                  <c:v>42.715499999999999</c:v>
                </c:pt>
                <c:pt idx="13503">
                  <c:v>42.715499999999999</c:v>
                </c:pt>
                <c:pt idx="13504">
                  <c:v>42.715499999999999</c:v>
                </c:pt>
                <c:pt idx="13505">
                  <c:v>42.715499999999999</c:v>
                </c:pt>
                <c:pt idx="13506">
                  <c:v>42.715499999999999</c:v>
                </c:pt>
                <c:pt idx="13507">
                  <c:v>42.715499999999999</c:v>
                </c:pt>
                <c:pt idx="13508">
                  <c:v>42.715499999999999</c:v>
                </c:pt>
                <c:pt idx="13509">
                  <c:v>42.715499999999999</c:v>
                </c:pt>
                <c:pt idx="13510">
                  <c:v>42.715499999999999</c:v>
                </c:pt>
                <c:pt idx="13511">
                  <c:v>42.715499999999999</c:v>
                </c:pt>
                <c:pt idx="13512">
                  <c:v>42.715499999999999</c:v>
                </c:pt>
                <c:pt idx="13513">
                  <c:v>42.715499999999999</c:v>
                </c:pt>
                <c:pt idx="13514">
                  <c:v>42.715499999999999</c:v>
                </c:pt>
                <c:pt idx="13515">
                  <c:v>42.715499999999999</c:v>
                </c:pt>
                <c:pt idx="13516">
                  <c:v>42.715499999999999</c:v>
                </c:pt>
                <c:pt idx="13517">
                  <c:v>42.715499999999999</c:v>
                </c:pt>
                <c:pt idx="13518">
                  <c:v>42.715499999999999</c:v>
                </c:pt>
                <c:pt idx="13519">
                  <c:v>42.715499999999999</c:v>
                </c:pt>
                <c:pt idx="13520">
                  <c:v>42.715499999999999</c:v>
                </c:pt>
                <c:pt idx="13521">
                  <c:v>42.715499999999999</c:v>
                </c:pt>
                <c:pt idx="13522">
                  <c:v>42.715499999999999</c:v>
                </c:pt>
                <c:pt idx="13523">
                  <c:v>42.715499999999999</c:v>
                </c:pt>
                <c:pt idx="13524">
                  <c:v>42.715499999999999</c:v>
                </c:pt>
                <c:pt idx="13525">
                  <c:v>42.715499999999999</c:v>
                </c:pt>
                <c:pt idx="13526">
                  <c:v>42.715499999999999</c:v>
                </c:pt>
                <c:pt idx="13527">
                  <c:v>42.705500000000001</c:v>
                </c:pt>
                <c:pt idx="13528">
                  <c:v>42.705500000000001</c:v>
                </c:pt>
                <c:pt idx="13529">
                  <c:v>42.705500000000001</c:v>
                </c:pt>
                <c:pt idx="13530">
                  <c:v>42.705500000000001</c:v>
                </c:pt>
                <c:pt idx="13531">
                  <c:v>42.705500000000001</c:v>
                </c:pt>
                <c:pt idx="13532">
                  <c:v>42.705500000000001</c:v>
                </c:pt>
                <c:pt idx="13533">
                  <c:v>42.705500000000001</c:v>
                </c:pt>
                <c:pt idx="13534">
                  <c:v>42.705500000000001</c:v>
                </c:pt>
                <c:pt idx="13535">
                  <c:v>42.705500000000001</c:v>
                </c:pt>
                <c:pt idx="13536">
                  <c:v>42.705500000000001</c:v>
                </c:pt>
                <c:pt idx="13537">
                  <c:v>42.705500000000001</c:v>
                </c:pt>
                <c:pt idx="13538">
                  <c:v>42.705500000000001</c:v>
                </c:pt>
                <c:pt idx="13539">
                  <c:v>42.705500000000001</c:v>
                </c:pt>
                <c:pt idx="13540">
                  <c:v>42.705500000000001</c:v>
                </c:pt>
                <c:pt idx="13541">
                  <c:v>42.705500000000001</c:v>
                </c:pt>
                <c:pt idx="13542">
                  <c:v>42.705500000000001</c:v>
                </c:pt>
                <c:pt idx="13543">
                  <c:v>42.705500000000001</c:v>
                </c:pt>
                <c:pt idx="13544">
                  <c:v>42.705500000000001</c:v>
                </c:pt>
                <c:pt idx="13545">
                  <c:v>42.705500000000001</c:v>
                </c:pt>
                <c:pt idx="13546">
                  <c:v>42.705500000000001</c:v>
                </c:pt>
                <c:pt idx="13547">
                  <c:v>42.705500000000001</c:v>
                </c:pt>
                <c:pt idx="13548">
                  <c:v>42.705500000000001</c:v>
                </c:pt>
                <c:pt idx="13549">
                  <c:v>42.705500000000001</c:v>
                </c:pt>
                <c:pt idx="13550">
                  <c:v>42.705500000000001</c:v>
                </c:pt>
                <c:pt idx="13551">
                  <c:v>42.705500000000001</c:v>
                </c:pt>
                <c:pt idx="13552">
                  <c:v>42.705500000000001</c:v>
                </c:pt>
                <c:pt idx="13553">
                  <c:v>42.705500000000001</c:v>
                </c:pt>
                <c:pt idx="13554">
                  <c:v>42.705500000000001</c:v>
                </c:pt>
                <c:pt idx="13555">
                  <c:v>42.695500000000003</c:v>
                </c:pt>
                <c:pt idx="13556">
                  <c:v>42.695500000000003</c:v>
                </c:pt>
                <c:pt idx="13557">
                  <c:v>42.695500000000003</c:v>
                </c:pt>
                <c:pt idx="13558">
                  <c:v>42.695500000000003</c:v>
                </c:pt>
                <c:pt idx="13559">
                  <c:v>42.695500000000003</c:v>
                </c:pt>
                <c:pt idx="13560">
                  <c:v>42.695500000000003</c:v>
                </c:pt>
                <c:pt idx="13561">
                  <c:v>42.695500000000003</c:v>
                </c:pt>
                <c:pt idx="13562">
                  <c:v>42.695500000000003</c:v>
                </c:pt>
                <c:pt idx="13563">
                  <c:v>42.695500000000003</c:v>
                </c:pt>
                <c:pt idx="13564">
                  <c:v>42.695500000000003</c:v>
                </c:pt>
                <c:pt idx="13565">
                  <c:v>42.695500000000003</c:v>
                </c:pt>
                <c:pt idx="13566">
                  <c:v>42.695500000000003</c:v>
                </c:pt>
                <c:pt idx="13567">
                  <c:v>42.695500000000003</c:v>
                </c:pt>
                <c:pt idx="13568">
                  <c:v>42.706600000000002</c:v>
                </c:pt>
                <c:pt idx="13569">
                  <c:v>42.706600000000002</c:v>
                </c:pt>
                <c:pt idx="13570">
                  <c:v>42.706600000000002</c:v>
                </c:pt>
                <c:pt idx="13571">
                  <c:v>42.706600000000002</c:v>
                </c:pt>
                <c:pt idx="13572">
                  <c:v>42.706600000000002</c:v>
                </c:pt>
                <c:pt idx="13573">
                  <c:v>42.706600000000002</c:v>
                </c:pt>
                <c:pt idx="13574">
                  <c:v>42.706600000000002</c:v>
                </c:pt>
                <c:pt idx="13575">
                  <c:v>42.706600000000002</c:v>
                </c:pt>
                <c:pt idx="13576">
                  <c:v>42.706600000000002</c:v>
                </c:pt>
                <c:pt idx="13577">
                  <c:v>42.7179</c:v>
                </c:pt>
                <c:pt idx="13578">
                  <c:v>42.7179</c:v>
                </c:pt>
                <c:pt idx="13579">
                  <c:v>42.7179</c:v>
                </c:pt>
                <c:pt idx="13580">
                  <c:v>42.7179</c:v>
                </c:pt>
                <c:pt idx="13581">
                  <c:v>42.7179</c:v>
                </c:pt>
                <c:pt idx="13582">
                  <c:v>42.729300000000002</c:v>
                </c:pt>
                <c:pt idx="13583">
                  <c:v>42.729300000000002</c:v>
                </c:pt>
                <c:pt idx="13584">
                  <c:v>42.729300000000002</c:v>
                </c:pt>
                <c:pt idx="13585">
                  <c:v>42.729300000000002</c:v>
                </c:pt>
                <c:pt idx="13586">
                  <c:v>42.740200000000002</c:v>
                </c:pt>
                <c:pt idx="13587">
                  <c:v>42.740200000000002</c:v>
                </c:pt>
                <c:pt idx="13588">
                  <c:v>42.740200000000002</c:v>
                </c:pt>
                <c:pt idx="13589">
                  <c:v>42.740200000000002</c:v>
                </c:pt>
                <c:pt idx="13590">
                  <c:v>42.740200000000002</c:v>
                </c:pt>
                <c:pt idx="13591">
                  <c:v>42.752000000000002</c:v>
                </c:pt>
                <c:pt idx="13592">
                  <c:v>42.752000000000002</c:v>
                </c:pt>
                <c:pt idx="13593">
                  <c:v>42.752000000000002</c:v>
                </c:pt>
                <c:pt idx="13594">
                  <c:v>42.752000000000002</c:v>
                </c:pt>
                <c:pt idx="13595">
                  <c:v>42.752000000000002</c:v>
                </c:pt>
                <c:pt idx="13596">
                  <c:v>42.7622</c:v>
                </c:pt>
                <c:pt idx="13597">
                  <c:v>42.7622</c:v>
                </c:pt>
                <c:pt idx="13598">
                  <c:v>42.7622</c:v>
                </c:pt>
                <c:pt idx="13599">
                  <c:v>42.7622</c:v>
                </c:pt>
                <c:pt idx="13600">
                  <c:v>42.7622</c:v>
                </c:pt>
                <c:pt idx="13601">
                  <c:v>42.7622</c:v>
                </c:pt>
                <c:pt idx="13602">
                  <c:v>42.7622</c:v>
                </c:pt>
                <c:pt idx="13603">
                  <c:v>42.7622</c:v>
                </c:pt>
                <c:pt idx="13604">
                  <c:v>42.7622</c:v>
                </c:pt>
                <c:pt idx="13605">
                  <c:v>42.773899999999998</c:v>
                </c:pt>
                <c:pt idx="13606">
                  <c:v>42.773899999999998</c:v>
                </c:pt>
                <c:pt idx="13607">
                  <c:v>42.773899999999998</c:v>
                </c:pt>
                <c:pt idx="13608">
                  <c:v>42.773899999999998</c:v>
                </c:pt>
                <c:pt idx="13609">
                  <c:v>42.784000000000013</c:v>
                </c:pt>
                <c:pt idx="13610">
                  <c:v>42.784000000000013</c:v>
                </c:pt>
                <c:pt idx="13611">
                  <c:v>42.784000000000013</c:v>
                </c:pt>
                <c:pt idx="13612">
                  <c:v>42.784000000000013</c:v>
                </c:pt>
                <c:pt idx="13613">
                  <c:v>42.784000000000013</c:v>
                </c:pt>
                <c:pt idx="13614">
                  <c:v>42.784000000000013</c:v>
                </c:pt>
                <c:pt idx="13615">
                  <c:v>42.784000000000013</c:v>
                </c:pt>
                <c:pt idx="13616">
                  <c:v>42.784000000000013</c:v>
                </c:pt>
                <c:pt idx="13617">
                  <c:v>42.784000000000013</c:v>
                </c:pt>
                <c:pt idx="13618">
                  <c:v>42.794600000000003</c:v>
                </c:pt>
                <c:pt idx="13619">
                  <c:v>42.794600000000003</c:v>
                </c:pt>
                <c:pt idx="13620">
                  <c:v>42.794600000000003</c:v>
                </c:pt>
                <c:pt idx="13621">
                  <c:v>42.794600000000003</c:v>
                </c:pt>
                <c:pt idx="13622">
                  <c:v>42.794600000000003</c:v>
                </c:pt>
                <c:pt idx="13623">
                  <c:v>42.794600000000003</c:v>
                </c:pt>
                <c:pt idx="13624">
                  <c:v>42.794600000000003</c:v>
                </c:pt>
                <c:pt idx="13625">
                  <c:v>42.794600000000003</c:v>
                </c:pt>
                <c:pt idx="13626">
                  <c:v>42.794600000000003</c:v>
                </c:pt>
                <c:pt idx="13627">
                  <c:v>42.794600000000003</c:v>
                </c:pt>
                <c:pt idx="13628">
                  <c:v>42.804900000000004</c:v>
                </c:pt>
                <c:pt idx="13629">
                  <c:v>42.804900000000004</c:v>
                </c:pt>
                <c:pt idx="13630">
                  <c:v>42.804900000000004</c:v>
                </c:pt>
                <c:pt idx="13631">
                  <c:v>42.804900000000004</c:v>
                </c:pt>
                <c:pt idx="13632">
                  <c:v>42.804900000000004</c:v>
                </c:pt>
                <c:pt idx="13633">
                  <c:v>42.804900000000004</c:v>
                </c:pt>
                <c:pt idx="13634">
                  <c:v>42.804900000000004</c:v>
                </c:pt>
                <c:pt idx="13635">
                  <c:v>42.804900000000004</c:v>
                </c:pt>
                <c:pt idx="13636">
                  <c:v>42.804900000000004</c:v>
                </c:pt>
                <c:pt idx="13637">
                  <c:v>42.815800000000003</c:v>
                </c:pt>
                <c:pt idx="13638">
                  <c:v>42.815800000000003</c:v>
                </c:pt>
                <c:pt idx="13639">
                  <c:v>42.815800000000003</c:v>
                </c:pt>
                <c:pt idx="13640">
                  <c:v>42.815800000000003</c:v>
                </c:pt>
                <c:pt idx="13641">
                  <c:v>42.826500000000003</c:v>
                </c:pt>
                <c:pt idx="13642">
                  <c:v>42.826500000000003</c:v>
                </c:pt>
                <c:pt idx="13643">
                  <c:v>42.826500000000003</c:v>
                </c:pt>
                <c:pt idx="13644">
                  <c:v>42.826500000000003</c:v>
                </c:pt>
                <c:pt idx="13645">
                  <c:v>42.826500000000003</c:v>
                </c:pt>
                <c:pt idx="13646">
                  <c:v>42.826500000000003</c:v>
                </c:pt>
                <c:pt idx="13647">
                  <c:v>42.826500000000003</c:v>
                </c:pt>
                <c:pt idx="13648">
                  <c:v>42.826500000000003</c:v>
                </c:pt>
                <c:pt idx="13649">
                  <c:v>42.826500000000003</c:v>
                </c:pt>
                <c:pt idx="13650">
                  <c:v>42.826500000000003</c:v>
                </c:pt>
                <c:pt idx="13651">
                  <c:v>42.826500000000003</c:v>
                </c:pt>
                <c:pt idx="13652">
                  <c:v>42.826500000000003</c:v>
                </c:pt>
                <c:pt idx="13653">
                  <c:v>42.826500000000003</c:v>
                </c:pt>
                <c:pt idx="13654">
                  <c:v>42.826500000000003</c:v>
                </c:pt>
                <c:pt idx="13655">
                  <c:v>42.8371</c:v>
                </c:pt>
                <c:pt idx="13656">
                  <c:v>42.8371</c:v>
                </c:pt>
                <c:pt idx="13657">
                  <c:v>42.8371</c:v>
                </c:pt>
                <c:pt idx="13658">
                  <c:v>42.8371</c:v>
                </c:pt>
                <c:pt idx="13659">
                  <c:v>42.8371</c:v>
                </c:pt>
                <c:pt idx="13660">
                  <c:v>42.8371</c:v>
                </c:pt>
                <c:pt idx="13661">
                  <c:v>42.8371</c:v>
                </c:pt>
                <c:pt idx="13662">
                  <c:v>42.8371</c:v>
                </c:pt>
                <c:pt idx="13663">
                  <c:v>42.8371</c:v>
                </c:pt>
                <c:pt idx="13664">
                  <c:v>42.847700000000003</c:v>
                </c:pt>
                <c:pt idx="13665">
                  <c:v>42.847700000000003</c:v>
                </c:pt>
                <c:pt idx="13666">
                  <c:v>42.847700000000003</c:v>
                </c:pt>
                <c:pt idx="13667">
                  <c:v>42.847700000000003</c:v>
                </c:pt>
                <c:pt idx="13668">
                  <c:v>42.847700000000003</c:v>
                </c:pt>
                <c:pt idx="13669">
                  <c:v>42.847700000000003</c:v>
                </c:pt>
                <c:pt idx="13670">
                  <c:v>42.847700000000003</c:v>
                </c:pt>
                <c:pt idx="13671">
                  <c:v>42.847700000000003</c:v>
                </c:pt>
                <c:pt idx="13672">
                  <c:v>42.847700000000003</c:v>
                </c:pt>
                <c:pt idx="13673">
                  <c:v>42.857899999999987</c:v>
                </c:pt>
                <c:pt idx="13674">
                  <c:v>42.857899999999987</c:v>
                </c:pt>
                <c:pt idx="13675">
                  <c:v>42.857899999999987</c:v>
                </c:pt>
                <c:pt idx="13676">
                  <c:v>42.857899999999987</c:v>
                </c:pt>
                <c:pt idx="13677">
                  <c:v>42.857899999999987</c:v>
                </c:pt>
                <c:pt idx="13678">
                  <c:v>42.857899999999987</c:v>
                </c:pt>
                <c:pt idx="13679">
                  <c:v>42.857899999999987</c:v>
                </c:pt>
                <c:pt idx="13680">
                  <c:v>42.857899999999987</c:v>
                </c:pt>
                <c:pt idx="13681">
                  <c:v>42.857899999999987</c:v>
                </c:pt>
                <c:pt idx="13682">
                  <c:v>42.857899999999987</c:v>
                </c:pt>
                <c:pt idx="13683">
                  <c:v>42.857899999999987</c:v>
                </c:pt>
                <c:pt idx="13684">
                  <c:v>42.857899999999987</c:v>
                </c:pt>
                <c:pt idx="13685">
                  <c:v>42.857899999999987</c:v>
                </c:pt>
                <c:pt idx="13686">
                  <c:v>42.857899999999987</c:v>
                </c:pt>
                <c:pt idx="13687">
                  <c:v>42.868400000000001</c:v>
                </c:pt>
                <c:pt idx="13688">
                  <c:v>42.868400000000001</c:v>
                </c:pt>
                <c:pt idx="13689">
                  <c:v>42.868400000000001</c:v>
                </c:pt>
                <c:pt idx="13690">
                  <c:v>42.868400000000001</c:v>
                </c:pt>
                <c:pt idx="13691">
                  <c:v>42.868400000000001</c:v>
                </c:pt>
                <c:pt idx="13692">
                  <c:v>42.868400000000001</c:v>
                </c:pt>
                <c:pt idx="13693">
                  <c:v>42.868400000000001</c:v>
                </c:pt>
                <c:pt idx="13694">
                  <c:v>42.868400000000001</c:v>
                </c:pt>
                <c:pt idx="13695">
                  <c:v>42.868400000000001</c:v>
                </c:pt>
                <c:pt idx="13696">
                  <c:v>42.878700000000002</c:v>
                </c:pt>
                <c:pt idx="13697">
                  <c:v>42.878700000000002</c:v>
                </c:pt>
                <c:pt idx="13698">
                  <c:v>42.878700000000002</c:v>
                </c:pt>
                <c:pt idx="13699">
                  <c:v>42.878700000000002</c:v>
                </c:pt>
                <c:pt idx="13700">
                  <c:v>42.878700000000002</c:v>
                </c:pt>
                <c:pt idx="13701">
                  <c:v>42.878700000000002</c:v>
                </c:pt>
                <c:pt idx="13702">
                  <c:v>42.878700000000002</c:v>
                </c:pt>
                <c:pt idx="13703">
                  <c:v>42.878700000000002</c:v>
                </c:pt>
                <c:pt idx="13704">
                  <c:v>42.878700000000002</c:v>
                </c:pt>
                <c:pt idx="13705">
                  <c:v>42.878700000000002</c:v>
                </c:pt>
                <c:pt idx="13706">
                  <c:v>42.878700000000002</c:v>
                </c:pt>
                <c:pt idx="13707">
                  <c:v>42.878700000000002</c:v>
                </c:pt>
                <c:pt idx="13708">
                  <c:v>42.878700000000002</c:v>
                </c:pt>
                <c:pt idx="13709">
                  <c:v>42.878700000000002</c:v>
                </c:pt>
                <c:pt idx="13710">
                  <c:v>42.878700000000002</c:v>
                </c:pt>
                <c:pt idx="13711">
                  <c:v>42.878700000000002</c:v>
                </c:pt>
                <c:pt idx="13712">
                  <c:v>42.878700000000002</c:v>
                </c:pt>
                <c:pt idx="13713">
                  <c:v>42.878700000000002</c:v>
                </c:pt>
                <c:pt idx="13714">
                  <c:v>42.878700000000002</c:v>
                </c:pt>
                <c:pt idx="13715">
                  <c:v>42.878700000000002</c:v>
                </c:pt>
                <c:pt idx="13716">
                  <c:v>42.878700000000002</c:v>
                </c:pt>
                <c:pt idx="13717">
                  <c:v>42.878700000000002</c:v>
                </c:pt>
                <c:pt idx="13718">
                  <c:v>42.878700000000002</c:v>
                </c:pt>
                <c:pt idx="13719">
                  <c:v>42.878700000000002</c:v>
                </c:pt>
                <c:pt idx="13720">
                  <c:v>42.878700000000002</c:v>
                </c:pt>
                <c:pt idx="13721">
                  <c:v>42.878700000000002</c:v>
                </c:pt>
                <c:pt idx="13722">
                  <c:v>42.878700000000002</c:v>
                </c:pt>
                <c:pt idx="13723">
                  <c:v>42.878700000000002</c:v>
                </c:pt>
                <c:pt idx="13724">
                  <c:v>42.878700000000002</c:v>
                </c:pt>
                <c:pt idx="13725">
                  <c:v>42.878700000000002</c:v>
                </c:pt>
                <c:pt idx="13726">
                  <c:v>42.878700000000002</c:v>
                </c:pt>
                <c:pt idx="13727">
                  <c:v>42.878700000000002</c:v>
                </c:pt>
                <c:pt idx="13728">
                  <c:v>42.878700000000002</c:v>
                </c:pt>
                <c:pt idx="13729">
                  <c:v>42.878700000000002</c:v>
                </c:pt>
                <c:pt idx="13730">
                  <c:v>42.878700000000002</c:v>
                </c:pt>
                <c:pt idx="13731">
                  <c:v>42.878700000000002</c:v>
                </c:pt>
                <c:pt idx="13732">
                  <c:v>42.878700000000002</c:v>
                </c:pt>
                <c:pt idx="13733">
                  <c:v>42.878700000000002</c:v>
                </c:pt>
                <c:pt idx="13734">
                  <c:v>42.878700000000002</c:v>
                </c:pt>
                <c:pt idx="13735">
                  <c:v>42.878700000000002</c:v>
                </c:pt>
                <c:pt idx="13736">
                  <c:v>42.878700000000002</c:v>
                </c:pt>
                <c:pt idx="13737">
                  <c:v>42.878700000000002</c:v>
                </c:pt>
                <c:pt idx="13738">
                  <c:v>42.878700000000002</c:v>
                </c:pt>
                <c:pt idx="13739">
                  <c:v>42.878700000000002</c:v>
                </c:pt>
                <c:pt idx="13740">
                  <c:v>42.878700000000002</c:v>
                </c:pt>
                <c:pt idx="13741">
                  <c:v>42.878700000000002</c:v>
                </c:pt>
                <c:pt idx="13742">
                  <c:v>42.878700000000002</c:v>
                </c:pt>
                <c:pt idx="13743">
                  <c:v>42.878700000000002</c:v>
                </c:pt>
                <c:pt idx="13744">
                  <c:v>42.878700000000002</c:v>
                </c:pt>
                <c:pt idx="13745">
                  <c:v>42.878700000000002</c:v>
                </c:pt>
                <c:pt idx="13746">
                  <c:v>42.878700000000002</c:v>
                </c:pt>
                <c:pt idx="13747">
                  <c:v>42.878700000000002</c:v>
                </c:pt>
                <c:pt idx="13748">
                  <c:v>42.878700000000002</c:v>
                </c:pt>
                <c:pt idx="13749">
                  <c:v>42.878700000000002</c:v>
                </c:pt>
                <c:pt idx="13750">
                  <c:v>42.878700000000002</c:v>
                </c:pt>
                <c:pt idx="13751">
                  <c:v>42.878700000000002</c:v>
                </c:pt>
                <c:pt idx="13752">
                  <c:v>42.878700000000002</c:v>
                </c:pt>
                <c:pt idx="13753">
                  <c:v>42.878700000000002</c:v>
                </c:pt>
                <c:pt idx="13754">
                  <c:v>42.878700000000002</c:v>
                </c:pt>
                <c:pt idx="13755">
                  <c:v>42.878700000000002</c:v>
                </c:pt>
                <c:pt idx="13756">
                  <c:v>42.889200000000002</c:v>
                </c:pt>
                <c:pt idx="13757">
                  <c:v>42.889200000000002</c:v>
                </c:pt>
                <c:pt idx="13758">
                  <c:v>42.889200000000002</c:v>
                </c:pt>
                <c:pt idx="13759">
                  <c:v>42.889200000000002</c:v>
                </c:pt>
                <c:pt idx="13760">
                  <c:v>42.889200000000002</c:v>
                </c:pt>
                <c:pt idx="13761">
                  <c:v>42.889200000000002</c:v>
                </c:pt>
                <c:pt idx="13762">
                  <c:v>42.889200000000002</c:v>
                </c:pt>
                <c:pt idx="13763">
                  <c:v>42.889200000000002</c:v>
                </c:pt>
                <c:pt idx="13764">
                  <c:v>42.889200000000002</c:v>
                </c:pt>
                <c:pt idx="13765">
                  <c:v>42.889200000000002</c:v>
                </c:pt>
                <c:pt idx="13766">
                  <c:v>42.889200000000002</c:v>
                </c:pt>
                <c:pt idx="13767">
                  <c:v>42.889200000000002</c:v>
                </c:pt>
                <c:pt idx="13768">
                  <c:v>42.889200000000002</c:v>
                </c:pt>
                <c:pt idx="13769">
                  <c:v>42.889200000000002</c:v>
                </c:pt>
                <c:pt idx="13770">
                  <c:v>42.889200000000002</c:v>
                </c:pt>
                <c:pt idx="13771">
                  <c:v>42.889200000000002</c:v>
                </c:pt>
                <c:pt idx="13772">
                  <c:v>42.889200000000002</c:v>
                </c:pt>
                <c:pt idx="13773">
                  <c:v>42.889200000000002</c:v>
                </c:pt>
                <c:pt idx="13774">
                  <c:v>42.899800000000013</c:v>
                </c:pt>
                <c:pt idx="13775">
                  <c:v>42.899800000000013</c:v>
                </c:pt>
                <c:pt idx="13776">
                  <c:v>42.899800000000013</c:v>
                </c:pt>
                <c:pt idx="13777">
                  <c:v>42.899800000000013</c:v>
                </c:pt>
                <c:pt idx="13778">
                  <c:v>42.899800000000013</c:v>
                </c:pt>
                <c:pt idx="13779">
                  <c:v>42.899800000000013</c:v>
                </c:pt>
                <c:pt idx="13780">
                  <c:v>42.899800000000013</c:v>
                </c:pt>
                <c:pt idx="13781">
                  <c:v>42.899800000000013</c:v>
                </c:pt>
                <c:pt idx="13782">
                  <c:v>42.899800000000013</c:v>
                </c:pt>
                <c:pt idx="13783">
                  <c:v>42.899800000000013</c:v>
                </c:pt>
                <c:pt idx="13784">
                  <c:v>42.899800000000013</c:v>
                </c:pt>
                <c:pt idx="13785">
                  <c:v>42.899800000000013</c:v>
                </c:pt>
                <c:pt idx="13786">
                  <c:v>42.899800000000013</c:v>
                </c:pt>
                <c:pt idx="13787">
                  <c:v>42.899800000000013</c:v>
                </c:pt>
                <c:pt idx="13788">
                  <c:v>42.899800000000013</c:v>
                </c:pt>
                <c:pt idx="13789">
                  <c:v>42.899800000000013</c:v>
                </c:pt>
                <c:pt idx="13790">
                  <c:v>42.899800000000013</c:v>
                </c:pt>
                <c:pt idx="13791">
                  <c:v>42.899800000000013</c:v>
                </c:pt>
                <c:pt idx="13792">
                  <c:v>42.9099</c:v>
                </c:pt>
                <c:pt idx="13793">
                  <c:v>42.9099</c:v>
                </c:pt>
                <c:pt idx="13794">
                  <c:v>42.9099</c:v>
                </c:pt>
                <c:pt idx="13795">
                  <c:v>42.9099</c:v>
                </c:pt>
                <c:pt idx="13796">
                  <c:v>42.9099</c:v>
                </c:pt>
                <c:pt idx="13797">
                  <c:v>42.9099</c:v>
                </c:pt>
                <c:pt idx="13798">
                  <c:v>42.9099</c:v>
                </c:pt>
                <c:pt idx="13799">
                  <c:v>42.9099</c:v>
                </c:pt>
                <c:pt idx="13800">
                  <c:v>42.9099</c:v>
                </c:pt>
                <c:pt idx="13801">
                  <c:v>42.9099</c:v>
                </c:pt>
                <c:pt idx="13802">
                  <c:v>42.9099</c:v>
                </c:pt>
                <c:pt idx="13803">
                  <c:v>42.9099</c:v>
                </c:pt>
                <c:pt idx="13804">
                  <c:v>42.9099</c:v>
                </c:pt>
                <c:pt idx="13805">
                  <c:v>42.9099</c:v>
                </c:pt>
                <c:pt idx="13806">
                  <c:v>42.9099</c:v>
                </c:pt>
                <c:pt idx="13807">
                  <c:v>42.9099</c:v>
                </c:pt>
                <c:pt idx="13808">
                  <c:v>42.9099</c:v>
                </c:pt>
                <c:pt idx="13809">
                  <c:v>42.9099</c:v>
                </c:pt>
                <c:pt idx="13810">
                  <c:v>42.9099</c:v>
                </c:pt>
                <c:pt idx="13811">
                  <c:v>42.9099</c:v>
                </c:pt>
                <c:pt idx="13812">
                  <c:v>42.9099</c:v>
                </c:pt>
                <c:pt idx="13813">
                  <c:v>42.9099</c:v>
                </c:pt>
                <c:pt idx="13814">
                  <c:v>42.9099</c:v>
                </c:pt>
                <c:pt idx="13815">
                  <c:v>42.920400000000001</c:v>
                </c:pt>
                <c:pt idx="13816">
                  <c:v>42.920400000000001</c:v>
                </c:pt>
                <c:pt idx="13817">
                  <c:v>42.920400000000001</c:v>
                </c:pt>
                <c:pt idx="13818">
                  <c:v>42.920400000000001</c:v>
                </c:pt>
                <c:pt idx="13819">
                  <c:v>42.920400000000001</c:v>
                </c:pt>
                <c:pt idx="13820">
                  <c:v>42.920400000000001</c:v>
                </c:pt>
                <c:pt idx="13821">
                  <c:v>42.920400000000001</c:v>
                </c:pt>
                <c:pt idx="13822">
                  <c:v>42.920400000000001</c:v>
                </c:pt>
                <c:pt idx="13823">
                  <c:v>42.920400000000001</c:v>
                </c:pt>
                <c:pt idx="13824">
                  <c:v>42.920400000000001</c:v>
                </c:pt>
                <c:pt idx="13825">
                  <c:v>42.920400000000001</c:v>
                </c:pt>
                <c:pt idx="13826">
                  <c:v>42.920400000000001</c:v>
                </c:pt>
                <c:pt idx="13827">
                  <c:v>42.920400000000001</c:v>
                </c:pt>
                <c:pt idx="13828">
                  <c:v>42.920400000000001</c:v>
                </c:pt>
                <c:pt idx="13829">
                  <c:v>42.920400000000001</c:v>
                </c:pt>
                <c:pt idx="13830">
                  <c:v>42.920400000000001</c:v>
                </c:pt>
                <c:pt idx="13831">
                  <c:v>42.920400000000001</c:v>
                </c:pt>
                <c:pt idx="13832">
                  <c:v>42.920400000000001</c:v>
                </c:pt>
                <c:pt idx="13833">
                  <c:v>42.920400000000001</c:v>
                </c:pt>
                <c:pt idx="13834">
                  <c:v>42.920400000000001</c:v>
                </c:pt>
                <c:pt idx="13835">
                  <c:v>42.920400000000001</c:v>
                </c:pt>
                <c:pt idx="13836">
                  <c:v>42.920400000000001</c:v>
                </c:pt>
                <c:pt idx="13837">
                  <c:v>42.920400000000001</c:v>
                </c:pt>
                <c:pt idx="13838">
                  <c:v>42.930400000000013</c:v>
                </c:pt>
                <c:pt idx="13839">
                  <c:v>42.930400000000013</c:v>
                </c:pt>
                <c:pt idx="13840">
                  <c:v>42.930400000000013</c:v>
                </c:pt>
                <c:pt idx="13841">
                  <c:v>42.930400000000013</c:v>
                </c:pt>
                <c:pt idx="13842">
                  <c:v>42.930400000000013</c:v>
                </c:pt>
                <c:pt idx="13843">
                  <c:v>42.930400000000013</c:v>
                </c:pt>
                <c:pt idx="13844">
                  <c:v>42.930400000000013</c:v>
                </c:pt>
                <c:pt idx="13845">
                  <c:v>42.930400000000013</c:v>
                </c:pt>
                <c:pt idx="13846">
                  <c:v>42.930400000000013</c:v>
                </c:pt>
                <c:pt idx="13847">
                  <c:v>42.930400000000013</c:v>
                </c:pt>
                <c:pt idx="13848">
                  <c:v>42.930400000000013</c:v>
                </c:pt>
                <c:pt idx="13849">
                  <c:v>42.930400000000013</c:v>
                </c:pt>
                <c:pt idx="13850">
                  <c:v>42.930400000000013</c:v>
                </c:pt>
                <c:pt idx="13851">
                  <c:v>42.930400000000013</c:v>
                </c:pt>
                <c:pt idx="13852">
                  <c:v>42.930400000000013</c:v>
                </c:pt>
                <c:pt idx="13853">
                  <c:v>42.930400000000013</c:v>
                </c:pt>
                <c:pt idx="13854">
                  <c:v>42.930400000000013</c:v>
                </c:pt>
                <c:pt idx="13855">
                  <c:v>42.930400000000013</c:v>
                </c:pt>
                <c:pt idx="13856">
                  <c:v>42.930400000000013</c:v>
                </c:pt>
                <c:pt idx="13857">
                  <c:v>42.9405</c:v>
                </c:pt>
                <c:pt idx="13858">
                  <c:v>42.9405</c:v>
                </c:pt>
                <c:pt idx="13859">
                  <c:v>42.9405</c:v>
                </c:pt>
                <c:pt idx="13860">
                  <c:v>42.9405</c:v>
                </c:pt>
                <c:pt idx="13861">
                  <c:v>42.9405</c:v>
                </c:pt>
                <c:pt idx="13862">
                  <c:v>42.9405</c:v>
                </c:pt>
                <c:pt idx="13863">
                  <c:v>42.9405</c:v>
                </c:pt>
                <c:pt idx="13864">
                  <c:v>42.9405</c:v>
                </c:pt>
                <c:pt idx="13865">
                  <c:v>42.9405</c:v>
                </c:pt>
                <c:pt idx="13866">
                  <c:v>42.9405</c:v>
                </c:pt>
                <c:pt idx="13867">
                  <c:v>42.9405</c:v>
                </c:pt>
                <c:pt idx="13868">
                  <c:v>42.9405</c:v>
                </c:pt>
                <c:pt idx="13869">
                  <c:v>42.9405</c:v>
                </c:pt>
                <c:pt idx="13870">
                  <c:v>42.9405</c:v>
                </c:pt>
                <c:pt idx="13871">
                  <c:v>42.9405</c:v>
                </c:pt>
                <c:pt idx="13872">
                  <c:v>42.9405</c:v>
                </c:pt>
                <c:pt idx="13873">
                  <c:v>42.9405</c:v>
                </c:pt>
                <c:pt idx="13874">
                  <c:v>42.9405</c:v>
                </c:pt>
                <c:pt idx="13875">
                  <c:v>42.950499999999998</c:v>
                </c:pt>
                <c:pt idx="13876">
                  <c:v>42.950499999999998</c:v>
                </c:pt>
                <c:pt idx="13877">
                  <c:v>42.950499999999998</c:v>
                </c:pt>
                <c:pt idx="13878">
                  <c:v>42.950499999999998</c:v>
                </c:pt>
                <c:pt idx="13879">
                  <c:v>42.950499999999998</c:v>
                </c:pt>
                <c:pt idx="13880">
                  <c:v>42.950499999999998</c:v>
                </c:pt>
                <c:pt idx="13881">
                  <c:v>42.950499999999998</c:v>
                </c:pt>
                <c:pt idx="13882">
                  <c:v>42.950499999999998</c:v>
                </c:pt>
                <c:pt idx="13883">
                  <c:v>42.950499999999998</c:v>
                </c:pt>
                <c:pt idx="13884">
                  <c:v>42.950499999999998</c:v>
                </c:pt>
                <c:pt idx="13885">
                  <c:v>42.950499999999998</c:v>
                </c:pt>
                <c:pt idx="13886">
                  <c:v>42.950499999999998</c:v>
                </c:pt>
                <c:pt idx="13887">
                  <c:v>42.950499999999998</c:v>
                </c:pt>
                <c:pt idx="13888">
                  <c:v>42.950499999999998</c:v>
                </c:pt>
                <c:pt idx="13889">
                  <c:v>42.960600000000007</c:v>
                </c:pt>
                <c:pt idx="13890">
                  <c:v>42.960600000000007</c:v>
                </c:pt>
                <c:pt idx="13891">
                  <c:v>42.960600000000007</c:v>
                </c:pt>
                <c:pt idx="13892">
                  <c:v>42.960600000000007</c:v>
                </c:pt>
                <c:pt idx="13893">
                  <c:v>42.960600000000007</c:v>
                </c:pt>
                <c:pt idx="13894">
                  <c:v>42.960600000000007</c:v>
                </c:pt>
                <c:pt idx="13895">
                  <c:v>42.960600000000007</c:v>
                </c:pt>
                <c:pt idx="13896">
                  <c:v>42.960600000000007</c:v>
                </c:pt>
                <c:pt idx="13897">
                  <c:v>42.960600000000007</c:v>
                </c:pt>
                <c:pt idx="13898">
                  <c:v>42.960600000000007</c:v>
                </c:pt>
                <c:pt idx="13899">
                  <c:v>42.960600000000007</c:v>
                </c:pt>
                <c:pt idx="13900">
                  <c:v>42.960600000000007</c:v>
                </c:pt>
                <c:pt idx="13901">
                  <c:v>42.960600000000007</c:v>
                </c:pt>
                <c:pt idx="13902">
                  <c:v>42.960600000000007</c:v>
                </c:pt>
                <c:pt idx="13903">
                  <c:v>42.960600000000007</c:v>
                </c:pt>
                <c:pt idx="13904">
                  <c:v>42.960600000000007</c:v>
                </c:pt>
                <c:pt idx="13905">
                  <c:v>42.960600000000007</c:v>
                </c:pt>
                <c:pt idx="13906">
                  <c:v>42.960600000000007</c:v>
                </c:pt>
                <c:pt idx="13907">
                  <c:v>42.950099999999999</c:v>
                </c:pt>
                <c:pt idx="13908">
                  <c:v>42.950099999999999</c:v>
                </c:pt>
                <c:pt idx="13909">
                  <c:v>42.950099999999999</c:v>
                </c:pt>
                <c:pt idx="13910">
                  <c:v>42.950099999999999</c:v>
                </c:pt>
                <c:pt idx="13911">
                  <c:v>42.938200000000002</c:v>
                </c:pt>
                <c:pt idx="13912">
                  <c:v>42.938200000000002</c:v>
                </c:pt>
                <c:pt idx="13913">
                  <c:v>42.938200000000002</c:v>
                </c:pt>
                <c:pt idx="13914">
                  <c:v>42.938200000000002</c:v>
                </c:pt>
                <c:pt idx="13915">
                  <c:v>42.938200000000002</c:v>
                </c:pt>
                <c:pt idx="13916">
                  <c:v>42.938200000000002</c:v>
                </c:pt>
                <c:pt idx="13917">
                  <c:v>42.938200000000002</c:v>
                </c:pt>
                <c:pt idx="13918">
                  <c:v>42.938200000000002</c:v>
                </c:pt>
                <c:pt idx="13919">
                  <c:v>42.938200000000002</c:v>
                </c:pt>
                <c:pt idx="13920">
                  <c:v>42.927</c:v>
                </c:pt>
                <c:pt idx="13921">
                  <c:v>42.927</c:v>
                </c:pt>
                <c:pt idx="13922">
                  <c:v>42.927</c:v>
                </c:pt>
                <c:pt idx="13923">
                  <c:v>42.927</c:v>
                </c:pt>
                <c:pt idx="13924">
                  <c:v>42.927</c:v>
                </c:pt>
                <c:pt idx="13925">
                  <c:v>42.9163</c:v>
                </c:pt>
                <c:pt idx="13926">
                  <c:v>42.9163</c:v>
                </c:pt>
                <c:pt idx="13927">
                  <c:v>42.9163</c:v>
                </c:pt>
                <c:pt idx="13928">
                  <c:v>42.9163</c:v>
                </c:pt>
                <c:pt idx="13929">
                  <c:v>42.9163</c:v>
                </c:pt>
                <c:pt idx="13930">
                  <c:v>42.9163</c:v>
                </c:pt>
                <c:pt idx="13931">
                  <c:v>42.9163</c:v>
                </c:pt>
                <c:pt idx="13932">
                  <c:v>42.9163</c:v>
                </c:pt>
                <c:pt idx="13933">
                  <c:v>42.9163</c:v>
                </c:pt>
                <c:pt idx="13934">
                  <c:v>42.906200000000013</c:v>
                </c:pt>
                <c:pt idx="13935">
                  <c:v>42.906200000000013</c:v>
                </c:pt>
                <c:pt idx="13936">
                  <c:v>42.906200000000013</c:v>
                </c:pt>
                <c:pt idx="13937">
                  <c:v>42.906200000000013</c:v>
                </c:pt>
                <c:pt idx="13938">
                  <c:v>42.906200000000013</c:v>
                </c:pt>
                <c:pt idx="13939">
                  <c:v>42.906200000000013</c:v>
                </c:pt>
                <c:pt idx="13940">
                  <c:v>42.906200000000013</c:v>
                </c:pt>
                <c:pt idx="13941">
                  <c:v>42.906200000000013</c:v>
                </c:pt>
                <c:pt idx="13942">
                  <c:v>42.906200000000013</c:v>
                </c:pt>
                <c:pt idx="13943">
                  <c:v>42.896000000000001</c:v>
                </c:pt>
                <c:pt idx="13944">
                  <c:v>42.896000000000001</c:v>
                </c:pt>
                <c:pt idx="13945">
                  <c:v>42.896000000000001</c:v>
                </c:pt>
                <c:pt idx="13946">
                  <c:v>42.896000000000001</c:v>
                </c:pt>
                <c:pt idx="13947">
                  <c:v>42.896000000000001</c:v>
                </c:pt>
                <c:pt idx="13948">
                  <c:v>42.896000000000001</c:v>
                </c:pt>
                <c:pt idx="13949">
                  <c:v>42.896000000000001</c:v>
                </c:pt>
                <c:pt idx="13950">
                  <c:v>42.896000000000001</c:v>
                </c:pt>
                <c:pt idx="13951">
                  <c:v>42.896000000000001</c:v>
                </c:pt>
                <c:pt idx="13952">
                  <c:v>42.885800000000003</c:v>
                </c:pt>
                <c:pt idx="13953">
                  <c:v>42.885800000000003</c:v>
                </c:pt>
                <c:pt idx="13954">
                  <c:v>42.885800000000003</c:v>
                </c:pt>
                <c:pt idx="13955">
                  <c:v>42.885800000000003</c:v>
                </c:pt>
                <c:pt idx="13956">
                  <c:v>42.885800000000003</c:v>
                </c:pt>
                <c:pt idx="13957">
                  <c:v>42.885800000000003</c:v>
                </c:pt>
                <c:pt idx="13958">
                  <c:v>42.885800000000003</c:v>
                </c:pt>
                <c:pt idx="13959">
                  <c:v>42.885800000000003</c:v>
                </c:pt>
                <c:pt idx="13960">
                  <c:v>42.885800000000003</c:v>
                </c:pt>
                <c:pt idx="13961">
                  <c:v>42.875600000000013</c:v>
                </c:pt>
                <c:pt idx="13962">
                  <c:v>42.875600000000013</c:v>
                </c:pt>
                <c:pt idx="13963">
                  <c:v>42.875600000000013</c:v>
                </c:pt>
                <c:pt idx="13964">
                  <c:v>42.875600000000013</c:v>
                </c:pt>
                <c:pt idx="13965">
                  <c:v>42.875600000000013</c:v>
                </c:pt>
                <c:pt idx="13966">
                  <c:v>42.875600000000013</c:v>
                </c:pt>
                <c:pt idx="13967">
                  <c:v>42.875600000000013</c:v>
                </c:pt>
                <c:pt idx="13968">
                  <c:v>42.875600000000013</c:v>
                </c:pt>
                <c:pt idx="13969">
                  <c:v>42.875600000000013</c:v>
                </c:pt>
                <c:pt idx="13970">
                  <c:v>42.875600000000013</c:v>
                </c:pt>
                <c:pt idx="13971">
                  <c:v>42.875600000000013</c:v>
                </c:pt>
                <c:pt idx="13972">
                  <c:v>42.875600000000013</c:v>
                </c:pt>
                <c:pt idx="13973">
                  <c:v>42.875600000000013</c:v>
                </c:pt>
                <c:pt idx="13974">
                  <c:v>42.875600000000013</c:v>
                </c:pt>
                <c:pt idx="13975">
                  <c:v>42.864899999999999</c:v>
                </c:pt>
                <c:pt idx="13976">
                  <c:v>42.864899999999999</c:v>
                </c:pt>
                <c:pt idx="13977">
                  <c:v>42.864899999999999</c:v>
                </c:pt>
                <c:pt idx="13978">
                  <c:v>42.864899999999999</c:v>
                </c:pt>
                <c:pt idx="13979">
                  <c:v>42.864899999999999</c:v>
                </c:pt>
                <c:pt idx="13980">
                  <c:v>42.864899999999999</c:v>
                </c:pt>
                <c:pt idx="13981">
                  <c:v>42.864899999999999</c:v>
                </c:pt>
                <c:pt idx="13982">
                  <c:v>42.864899999999999</c:v>
                </c:pt>
                <c:pt idx="13983">
                  <c:v>42.864899999999999</c:v>
                </c:pt>
                <c:pt idx="13984">
                  <c:v>42.854699999999987</c:v>
                </c:pt>
                <c:pt idx="13985">
                  <c:v>42.854699999999987</c:v>
                </c:pt>
                <c:pt idx="13986">
                  <c:v>42.854699999999987</c:v>
                </c:pt>
                <c:pt idx="13987">
                  <c:v>42.854699999999987</c:v>
                </c:pt>
                <c:pt idx="13988">
                  <c:v>42.854699999999987</c:v>
                </c:pt>
                <c:pt idx="13989">
                  <c:v>42.854699999999987</c:v>
                </c:pt>
                <c:pt idx="13990">
                  <c:v>42.854699999999987</c:v>
                </c:pt>
                <c:pt idx="13991">
                  <c:v>42.854699999999987</c:v>
                </c:pt>
                <c:pt idx="13992">
                  <c:v>42.854699999999987</c:v>
                </c:pt>
                <c:pt idx="13993">
                  <c:v>42.854699999999987</c:v>
                </c:pt>
                <c:pt idx="13994">
                  <c:v>42.854699999999987</c:v>
                </c:pt>
                <c:pt idx="13995">
                  <c:v>42.854699999999987</c:v>
                </c:pt>
                <c:pt idx="13996">
                  <c:v>42.854699999999987</c:v>
                </c:pt>
                <c:pt idx="13997">
                  <c:v>42.854699999999987</c:v>
                </c:pt>
                <c:pt idx="13998">
                  <c:v>42.854699999999987</c:v>
                </c:pt>
                <c:pt idx="13999">
                  <c:v>42.854699999999987</c:v>
                </c:pt>
                <c:pt idx="14000">
                  <c:v>42.854699999999987</c:v>
                </c:pt>
                <c:pt idx="14001">
                  <c:v>42.854699999999987</c:v>
                </c:pt>
                <c:pt idx="14002">
                  <c:v>42.8444</c:v>
                </c:pt>
                <c:pt idx="14003">
                  <c:v>42.8444</c:v>
                </c:pt>
                <c:pt idx="14004">
                  <c:v>42.8444</c:v>
                </c:pt>
                <c:pt idx="14005">
                  <c:v>42.8444</c:v>
                </c:pt>
                <c:pt idx="14006">
                  <c:v>42.8444</c:v>
                </c:pt>
                <c:pt idx="14007">
                  <c:v>42.8444</c:v>
                </c:pt>
                <c:pt idx="14008">
                  <c:v>42.8444</c:v>
                </c:pt>
                <c:pt idx="14009">
                  <c:v>42.8444</c:v>
                </c:pt>
                <c:pt idx="14010">
                  <c:v>42.8444</c:v>
                </c:pt>
                <c:pt idx="14011">
                  <c:v>42.8444</c:v>
                </c:pt>
                <c:pt idx="14012">
                  <c:v>42.8444</c:v>
                </c:pt>
                <c:pt idx="14013">
                  <c:v>42.8444</c:v>
                </c:pt>
                <c:pt idx="14014">
                  <c:v>42.8444</c:v>
                </c:pt>
                <c:pt idx="14015">
                  <c:v>42.8444</c:v>
                </c:pt>
                <c:pt idx="14016">
                  <c:v>42.834200000000003</c:v>
                </c:pt>
                <c:pt idx="14017">
                  <c:v>42.834200000000003</c:v>
                </c:pt>
                <c:pt idx="14018">
                  <c:v>42.834200000000003</c:v>
                </c:pt>
                <c:pt idx="14019">
                  <c:v>42.834200000000003</c:v>
                </c:pt>
                <c:pt idx="14020">
                  <c:v>42.834200000000003</c:v>
                </c:pt>
                <c:pt idx="14021">
                  <c:v>42.834200000000003</c:v>
                </c:pt>
                <c:pt idx="14022">
                  <c:v>42.834200000000003</c:v>
                </c:pt>
                <c:pt idx="14023">
                  <c:v>42.834200000000003</c:v>
                </c:pt>
                <c:pt idx="14024">
                  <c:v>42.834200000000003</c:v>
                </c:pt>
                <c:pt idx="14025">
                  <c:v>42.834200000000003</c:v>
                </c:pt>
                <c:pt idx="14026">
                  <c:v>42.834200000000003</c:v>
                </c:pt>
                <c:pt idx="14027">
                  <c:v>42.834200000000003</c:v>
                </c:pt>
                <c:pt idx="14028">
                  <c:v>42.834200000000003</c:v>
                </c:pt>
                <c:pt idx="14029">
                  <c:v>42.834200000000003</c:v>
                </c:pt>
                <c:pt idx="14030">
                  <c:v>42.834200000000003</c:v>
                </c:pt>
                <c:pt idx="14031">
                  <c:v>42.834200000000003</c:v>
                </c:pt>
                <c:pt idx="14032">
                  <c:v>42.834200000000003</c:v>
                </c:pt>
                <c:pt idx="14033">
                  <c:v>42.834200000000003</c:v>
                </c:pt>
                <c:pt idx="14034">
                  <c:v>42.824199999999998</c:v>
                </c:pt>
                <c:pt idx="14035">
                  <c:v>42.824199999999998</c:v>
                </c:pt>
                <c:pt idx="14036">
                  <c:v>42.824199999999998</c:v>
                </c:pt>
                <c:pt idx="14037">
                  <c:v>42.824199999999998</c:v>
                </c:pt>
                <c:pt idx="14038">
                  <c:v>42.824199999999998</c:v>
                </c:pt>
                <c:pt idx="14039">
                  <c:v>42.824199999999998</c:v>
                </c:pt>
                <c:pt idx="14040">
                  <c:v>42.824199999999998</c:v>
                </c:pt>
                <c:pt idx="14041">
                  <c:v>42.824199999999998</c:v>
                </c:pt>
                <c:pt idx="14042">
                  <c:v>42.824199999999998</c:v>
                </c:pt>
                <c:pt idx="14043">
                  <c:v>42.824199999999998</c:v>
                </c:pt>
                <c:pt idx="14044">
                  <c:v>42.824199999999998</c:v>
                </c:pt>
                <c:pt idx="14045">
                  <c:v>42.824199999999998</c:v>
                </c:pt>
                <c:pt idx="14046">
                  <c:v>42.824199999999998</c:v>
                </c:pt>
                <c:pt idx="14047">
                  <c:v>42.824199999999998</c:v>
                </c:pt>
                <c:pt idx="14048">
                  <c:v>42.824199999999998</c:v>
                </c:pt>
                <c:pt idx="14049">
                  <c:v>42.824199999999998</c:v>
                </c:pt>
                <c:pt idx="14050">
                  <c:v>42.824199999999998</c:v>
                </c:pt>
                <c:pt idx="14051">
                  <c:v>42.824199999999998</c:v>
                </c:pt>
                <c:pt idx="14052">
                  <c:v>42.824199999999998</c:v>
                </c:pt>
                <c:pt idx="14053">
                  <c:v>42.824199999999998</c:v>
                </c:pt>
                <c:pt idx="14054">
                  <c:v>42.824199999999998</c:v>
                </c:pt>
                <c:pt idx="14055">
                  <c:v>42.824199999999998</c:v>
                </c:pt>
                <c:pt idx="14056">
                  <c:v>42.824199999999998</c:v>
                </c:pt>
                <c:pt idx="14057">
                  <c:v>42.813899999999997</c:v>
                </c:pt>
                <c:pt idx="14058">
                  <c:v>42.813899999999997</c:v>
                </c:pt>
                <c:pt idx="14059">
                  <c:v>42.813899999999997</c:v>
                </c:pt>
                <c:pt idx="14060">
                  <c:v>42.813899999999997</c:v>
                </c:pt>
                <c:pt idx="14061">
                  <c:v>42.813899999999997</c:v>
                </c:pt>
                <c:pt idx="14062">
                  <c:v>42.813899999999997</c:v>
                </c:pt>
                <c:pt idx="14063">
                  <c:v>42.813899999999997</c:v>
                </c:pt>
                <c:pt idx="14064">
                  <c:v>42.813899999999997</c:v>
                </c:pt>
                <c:pt idx="14065">
                  <c:v>42.813899999999997</c:v>
                </c:pt>
                <c:pt idx="14066">
                  <c:v>42.813899999999997</c:v>
                </c:pt>
                <c:pt idx="14067">
                  <c:v>42.813899999999997</c:v>
                </c:pt>
                <c:pt idx="14068">
                  <c:v>42.813899999999997</c:v>
                </c:pt>
                <c:pt idx="14069">
                  <c:v>42.813899999999997</c:v>
                </c:pt>
                <c:pt idx="14070">
                  <c:v>42.813899999999997</c:v>
                </c:pt>
                <c:pt idx="14071">
                  <c:v>42.813899999999997</c:v>
                </c:pt>
                <c:pt idx="14072">
                  <c:v>42.813899999999997</c:v>
                </c:pt>
                <c:pt idx="14073">
                  <c:v>42.813899999999997</c:v>
                </c:pt>
                <c:pt idx="14074">
                  <c:v>42.813899999999997</c:v>
                </c:pt>
                <c:pt idx="14075">
                  <c:v>42.813899999999997</c:v>
                </c:pt>
                <c:pt idx="14076">
                  <c:v>42.813899999999997</c:v>
                </c:pt>
                <c:pt idx="14077">
                  <c:v>42.813899999999997</c:v>
                </c:pt>
                <c:pt idx="14078">
                  <c:v>42.813899999999997</c:v>
                </c:pt>
                <c:pt idx="14079">
                  <c:v>42.813899999999997</c:v>
                </c:pt>
                <c:pt idx="14080">
                  <c:v>42.803600000000003</c:v>
                </c:pt>
                <c:pt idx="14081">
                  <c:v>42.803600000000003</c:v>
                </c:pt>
                <c:pt idx="14082">
                  <c:v>42.803600000000003</c:v>
                </c:pt>
                <c:pt idx="14083">
                  <c:v>42.803600000000003</c:v>
                </c:pt>
                <c:pt idx="14084">
                  <c:v>42.803600000000003</c:v>
                </c:pt>
                <c:pt idx="14085">
                  <c:v>42.803600000000003</c:v>
                </c:pt>
                <c:pt idx="14086">
                  <c:v>42.803600000000003</c:v>
                </c:pt>
                <c:pt idx="14087">
                  <c:v>42.803600000000003</c:v>
                </c:pt>
                <c:pt idx="14088">
                  <c:v>42.803600000000003</c:v>
                </c:pt>
                <c:pt idx="14089">
                  <c:v>42.803600000000003</c:v>
                </c:pt>
                <c:pt idx="14090">
                  <c:v>42.803600000000003</c:v>
                </c:pt>
                <c:pt idx="14091">
                  <c:v>42.803600000000003</c:v>
                </c:pt>
                <c:pt idx="14092">
                  <c:v>42.803600000000003</c:v>
                </c:pt>
                <c:pt idx="14093">
                  <c:v>42.803600000000003</c:v>
                </c:pt>
                <c:pt idx="14094">
                  <c:v>42.803600000000003</c:v>
                </c:pt>
                <c:pt idx="14095">
                  <c:v>42.803600000000003</c:v>
                </c:pt>
                <c:pt idx="14096">
                  <c:v>42.803600000000003</c:v>
                </c:pt>
                <c:pt idx="14097">
                  <c:v>42.803600000000003</c:v>
                </c:pt>
                <c:pt idx="14098">
                  <c:v>42.803600000000003</c:v>
                </c:pt>
                <c:pt idx="14099">
                  <c:v>42.803600000000003</c:v>
                </c:pt>
                <c:pt idx="14100">
                  <c:v>42.803600000000003</c:v>
                </c:pt>
                <c:pt idx="14101">
                  <c:v>42.803600000000003</c:v>
                </c:pt>
                <c:pt idx="14102">
                  <c:v>42.803600000000003</c:v>
                </c:pt>
                <c:pt idx="14103">
                  <c:v>42.803600000000003</c:v>
                </c:pt>
                <c:pt idx="14104">
                  <c:v>42.803600000000003</c:v>
                </c:pt>
                <c:pt idx="14105">
                  <c:v>42.803600000000003</c:v>
                </c:pt>
                <c:pt idx="14106">
                  <c:v>42.803600000000003</c:v>
                </c:pt>
                <c:pt idx="14107">
                  <c:v>42.793500000000002</c:v>
                </c:pt>
                <c:pt idx="14108">
                  <c:v>42.793500000000002</c:v>
                </c:pt>
                <c:pt idx="14109">
                  <c:v>42.793500000000002</c:v>
                </c:pt>
                <c:pt idx="14110">
                  <c:v>42.793500000000002</c:v>
                </c:pt>
                <c:pt idx="14111">
                  <c:v>42.793500000000002</c:v>
                </c:pt>
                <c:pt idx="14112">
                  <c:v>42.793500000000002</c:v>
                </c:pt>
                <c:pt idx="14113">
                  <c:v>42.793500000000002</c:v>
                </c:pt>
                <c:pt idx="14114">
                  <c:v>42.793500000000002</c:v>
                </c:pt>
                <c:pt idx="14115">
                  <c:v>42.793500000000002</c:v>
                </c:pt>
                <c:pt idx="14116">
                  <c:v>42.793500000000002</c:v>
                </c:pt>
                <c:pt idx="14117">
                  <c:v>42.793500000000002</c:v>
                </c:pt>
                <c:pt idx="14118">
                  <c:v>42.793500000000002</c:v>
                </c:pt>
                <c:pt idx="14119">
                  <c:v>42.793500000000002</c:v>
                </c:pt>
                <c:pt idx="14120">
                  <c:v>42.793500000000002</c:v>
                </c:pt>
                <c:pt idx="14121">
                  <c:v>42.793500000000002</c:v>
                </c:pt>
                <c:pt idx="14122">
                  <c:v>42.793500000000002</c:v>
                </c:pt>
                <c:pt idx="14123">
                  <c:v>42.793500000000002</c:v>
                </c:pt>
                <c:pt idx="14124">
                  <c:v>42.793500000000002</c:v>
                </c:pt>
                <c:pt idx="14125">
                  <c:v>42.793500000000002</c:v>
                </c:pt>
                <c:pt idx="14126">
                  <c:v>42.793500000000002</c:v>
                </c:pt>
                <c:pt idx="14127">
                  <c:v>42.793500000000002</c:v>
                </c:pt>
                <c:pt idx="14128">
                  <c:v>42.793500000000002</c:v>
                </c:pt>
                <c:pt idx="14129">
                  <c:v>42.793500000000002</c:v>
                </c:pt>
                <c:pt idx="14130">
                  <c:v>42.793500000000002</c:v>
                </c:pt>
                <c:pt idx="14131">
                  <c:v>42.793500000000002</c:v>
                </c:pt>
                <c:pt idx="14132">
                  <c:v>42.793500000000002</c:v>
                </c:pt>
                <c:pt idx="14133">
                  <c:v>42.793500000000002</c:v>
                </c:pt>
                <c:pt idx="14134">
                  <c:v>42.793500000000002</c:v>
                </c:pt>
                <c:pt idx="14135">
                  <c:v>42.793500000000002</c:v>
                </c:pt>
                <c:pt idx="14136">
                  <c:v>42.793500000000002</c:v>
                </c:pt>
                <c:pt idx="14137">
                  <c:v>42.793500000000002</c:v>
                </c:pt>
                <c:pt idx="14138">
                  <c:v>42.793500000000002</c:v>
                </c:pt>
                <c:pt idx="14139">
                  <c:v>42.783299999999997</c:v>
                </c:pt>
                <c:pt idx="14140">
                  <c:v>42.783299999999997</c:v>
                </c:pt>
                <c:pt idx="14141">
                  <c:v>42.783299999999997</c:v>
                </c:pt>
                <c:pt idx="14142">
                  <c:v>42.783299999999997</c:v>
                </c:pt>
                <c:pt idx="14143">
                  <c:v>42.783299999999997</c:v>
                </c:pt>
                <c:pt idx="14144">
                  <c:v>42.783299999999997</c:v>
                </c:pt>
                <c:pt idx="14145">
                  <c:v>42.783299999999997</c:v>
                </c:pt>
                <c:pt idx="14146">
                  <c:v>42.783299999999997</c:v>
                </c:pt>
                <c:pt idx="14147">
                  <c:v>42.783299999999997</c:v>
                </c:pt>
                <c:pt idx="14148">
                  <c:v>42.783299999999997</c:v>
                </c:pt>
                <c:pt idx="14149">
                  <c:v>42.783299999999997</c:v>
                </c:pt>
                <c:pt idx="14150">
                  <c:v>42.783299999999997</c:v>
                </c:pt>
                <c:pt idx="14151">
                  <c:v>42.783299999999997</c:v>
                </c:pt>
                <c:pt idx="14152">
                  <c:v>42.783299999999997</c:v>
                </c:pt>
                <c:pt idx="14153">
                  <c:v>42.783299999999997</c:v>
                </c:pt>
                <c:pt idx="14154">
                  <c:v>42.783299999999997</c:v>
                </c:pt>
                <c:pt idx="14155">
                  <c:v>42.783299999999997</c:v>
                </c:pt>
                <c:pt idx="14156">
                  <c:v>42.783299999999997</c:v>
                </c:pt>
                <c:pt idx="14157">
                  <c:v>42.783299999999997</c:v>
                </c:pt>
                <c:pt idx="14158">
                  <c:v>42.783299999999997</c:v>
                </c:pt>
                <c:pt idx="14159">
                  <c:v>42.783299999999997</c:v>
                </c:pt>
                <c:pt idx="14160">
                  <c:v>42.783299999999997</c:v>
                </c:pt>
                <c:pt idx="14161">
                  <c:v>42.783299999999997</c:v>
                </c:pt>
                <c:pt idx="14162">
                  <c:v>42.783299999999997</c:v>
                </c:pt>
                <c:pt idx="14163">
                  <c:v>42.783299999999997</c:v>
                </c:pt>
                <c:pt idx="14164">
                  <c:v>42.783299999999997</c:v>
                </c:pt>
                <c:pt idx="14165">
                  <c:v>42.783299999999997</c:v>
                </c:pt>
                <c:pt idx="14166">
                  <c:v>42.783299999999997</c:v>
                </c:pt>
                <c:pt idx="14167">
                  <c:v>42.783299999999997</c:v>
                </c:pt>
                <c:pt idx="14168">
                  <c:v>42.783299999999997</c:v>
                </c:pt>
                <c:pt idx="14169">
                  <c:v>42.783299999999997</c:v>
                </c:pt>
                <c:pt idx="14170">
                  <c:v>42.783299999999997</c:v>
                </c:pt>
                <c:pt idx="14171">
                  <c:v>42.783299999999997</c:v>
                </c:pt>
                <c:pt idx="14172">
                  <c:v>42.783299999999997</c:v>
                </c:pt>
                <c:pt idx="14173">
                  <c:v>42.783299999999997</c:v>
                </c:pt>
                <c:pt idx="14174">
                  <c:v>42.783299999999997</c:v>
                </c:pt>
                <c:pt idx="14175">
                  <c:v>42.783299999999997</c:v>
                </c:pt>
                <c:pt idx="14176">
                  <c:v>42.783299999999997</c:v>
                </c:pt>
                <c:pt idx="14177">
                  <c:v>42.783299999999997</c:v>
                </c:pt>
                <c:pt idx="14178">
                  <c:v>42.783299999999997</c:v>
                </c:pt>
                <c:pt idx="14179">
                  <c:v>42.783299999999997</c:v>
                </c:pt>
                <c:pt idx="14180">
                  <c:v>42.773299999999999</c:v>
                </c:pt>
                <c:pt idx="14181">
                  <c:v>42.773299999999999</c:v>
                </c:pt>
                <c:pt idx="14182">
                  <c:v>42.773299999999999</c:v>
                </c:pt>
                <c:pt idx="14183">
                  <c:v>42.773299999999999</c:v>
                </c:pt>
                <c:pt idx="14184">
                  <c:v>42.773299999999999</c:v>
                </c:pt>
                <c:pt idx="14185">
                  <c:v>42.773299999999999</c:v>
                </c:pt>
                <c:pt idx="14186">
                  <c:v>42.773299999999999</c:v>
                </c:pt>
                <c:pt idx="14187">
                  <c:v>42.773299999999999</c:v>
                </c:pt>
                <c:pt idx="14188">
                  <c:v>42.773299999999999</c:v>
                </c:pt>
                <c:pt idx="14189">
                  <c:v>42.773299999999999</c:v>
                </c:pt>
                <c:pt idx="14190">
                  <c:v>42.773299999999999</c:v>
                </c:pt>
                <c:pt idx="14191">
                  <c:v>42.773299999999999</c:v>
                </c:pt>
                <c:pt idx="14192">
                  <c:v>42.773299999999999</c:v>
                </c:pt>
                <c:pt idx="14193">
                  <c:v>42.773299999999999</c:v>
                </c:pt>
                <c:pt idx="14194">
                  <c:v>42.773299999999999</c:v>
                </c:pt>
                <c:pt idx="14195">
                  <c:v>42.773299999999999</c:v>
                </c:pt>
                <c:pt idx="14196">
                  <c:v>42.773299999999999</c:v>
                </c:pt>
                <c:pt idx="14197">
                  <c:v>42.773299999999999</c:v>
                </c:pt>
                <c:pt idx="14198">
                  <c:v>42.773299999999999</c:v>
                </c:pt>
                <c:pt idx="14199">
                  <c:v>42.773299999999999</c:v>
                </c:pt>
                <c:pt idx="14200">
                  <c:v>42.773299999999999</c:v>
                </c:pt>
                <c:pt idx="14201">
                  <c:v>42.773299999999999</c:v>
                </c:pt>
                <c:pt idx="14202">
                  <c:v>42.773299999999999</c:v>
                </c:pt>
                <c:pt idx="14203">
                  <c:v>42.773299999999999</c:v>
                </c:pt>
                <c:pt idx="14204">
                  <c:v>42.773299999999999</c:v>
                </c:pt>
                <c:pt idx="14205">
                  <c:v>42.773299999999999</c:v>
                </c:pt>
                <c:pt idx="14206">
                  <c:v>42.773299999999999</c:v>
                </c:pt>
                <c:pt idx="14207">
                  <c:v>42.773299999999999</c:v>
                </c:pt>
                <c:pt idx="14208">
                  <c:v>42.773299999999999</c:v>
                </c:pt>
                <c:pt idx="14209">
                  <c:v>42.773299999999999</c:v>
                </c:pt>
                <c:pt idx="14210">
                  <c:v>42.773299999999999</c:v>
                </c:pt>
                <c:pt idx="14211">
                  <c:v>42.773299999999999</c:v>
                </c:pt>
                <c:pt idx="14212">
                  <c:v>42.773299999999999</c:v>
                </c:pt>
                <c:pt idx="14213">
                  <c:v>42.773299999999999</c:v>
                </c:pt>
                <c:pt idx="14214">
                  <c:v>42.773299999999999</c:v>
                </c:pt>
                <c:pt idx="14215">
                  <c:v>42.773299999999999</c:v>
                </c:pt>
                <c:pt idx="14216">
                  <c:v>42.763200000000012</c:v>
                </c:pt>
                <c:pt idx="14217">
                  <c:v>42.763200000000012</c:v>
                </c:pt>
                <c:pt idx="14218">
                  <c:v>42.763200000000012</c:v>
                </c:pt>
                <c:pt idx="14219">
                  <c:v>42.763200000000012</c:v>
                </c:pt>
                <c:pt idx="14220">
                  <c:v>42.763200000000012</c:v>
                </c:pt>
                <c:pt idx="14221">
                  <c:v>42.763200000000012</c:v>
                </c:pt>
                <c:pt idx="14222">
                  <c:v>42.763200000000012</c:v>
                </c:pt>
                <c:pt idx="14223">
                  <c:v>42.763200000000012</c:v>
                </c:pt>
                <c:pt idx="14224">
                  <c:v>42.763200000000012</c:v>
                </c:pt>
                <c:pt idx="14225">
                  <c:v>42.763200000000012</c:v>
                </c:pt>
                <c:pt idx="14226">
                  <c:v>42.763200000000012</c:v>
                </c:pt>
                <c:pt idx="14227">
                  <c:v>42.763200000000012</c:v>
                </c:pt>
                <c:pt idx="14228">
                  <c:v>42.763200000000012</c:v>
                </c:pt>
                <c:pt idx="14229">
                  <c:v>42.763200000000012</c:v>
                </c:pt>
                <c:pt idx="14230">
                  <c:v>42.763200000000012</c:v>
                </c:pt>
                <c:pt idx="14231">
                  <c:v>42.763200000000012</c:v>
                </c:pt>
                <c:pt idx="14232">
                  <c:v>42.763200000000012</c:v>
                </c:pt>
                <c:pt idx="14233">
                  <c:v>42.763200000000012</c:v>
                </c:pt>
                <c:pt idx="14234">
                  <c:v>42.763200000000012</c:v>
                </c:pt>
                <c:pt idx="14235">
                  <c:v>42.763200000000012</c:v>
                </c:pt>
                <c:pt idx="14236">
                  <c:v>42.763200000000012</c:v>
                </c:pt>
                <c:pt idx="14237">
                  <c:v>42.763200000000012</c:v>
                </c:pt>
                <c:pt idx="14238">
                  <c:v>42.763200000000012</c:v>
                </c:pt>
                <c:pt idx="14239">
                  <c:v>42.763200000000012</c:v>
                </c:pt>
                <c:pt idx="14240">
                  <c:v>42.763200000000012</c:v>
                </c:pt>
                <c:pt idx="14241">
                  <c:v>42.763200000000012</c:v>
                </c:pt>
                <c:pt idx="14242">
                  <c:v>42.763200000000012</c:v>
                </c:pt>
                <c:pt idx="14243">
                  <c:v>42.763200000000012</c:v>
                </c:pt>
                <c:pt idx="14244">
                  <c:v>42.763200000000012</c:v>
                </c:pt>
                <c:pt idx="14245">
                  <c:v>42.763200000000012</c:v>
                </c:pt>
                <c:pt idx="14246">
                  <c:v>42.763200000000012</c:v>
                </c:pt>
                <c:pt idx="14247">
                  <c:v>42.763200000000012</c:v>
                </c:pt>
                <c:pt idx="14248">
                  <c:v>42.763200000000012</c:v>
                </c:pt>
                <c:pt idx="14249">
                  <c:v>42.763200000000012</c:v>
                </c:pt>
                <c:pt idx="14250">
                  <c:v>42.763200000000012</c:v>
                </c:pt>
                <c:pt idx="14251">
                  <c:v>42.763200000000012</c:v>
                </c:pt>
                <c:pt idx="14252">
                  <c:v>42.763200000000012</c:v>
                </c:pt>
                <c:pt idx="14253">
                  <c:v>42.763200000000012</c:v>
                </c:pt>
                <c:pt idx="14254">
                  <c:v>42.763200000000012</c:v>
                </c:pt>
                <c:pt idx="14255">
                  <c:v>42.763200000000012</c:v>
                </c:pt>
                <c:pt idx="14256">
                  <c:v>42.763200000000012</c:v>
                </c:pt>
                <c:pt idx="14257">
                  <c:v>42.752899999999997</c:v>
                </c:pt>
                <c:pt idx="14258">
                  <c:v>42.752899999999997</c:v>
                </c:pt>
                <c:pt idx="14259">
                  <c:v>42.752899999999997</c:v>
                </c:pt>
                <c:pt idx="14260">
                  <c:v>42.752899999999997</c:v>
                </c:pt>
                <c:pt idx="14261">
                  <c:v>42.752899999999997</c:v>
                </c:pt>
                <c:pt idx="14262">
                  <c:v>42.752899999999997</c:v>
                </c:pt>
                <c:pt idx="14263">
                  <c:v>42.752899999999997</c:v>
                </c:pt>
                <c:pt idx="14264">
                  <c:v>42.752899999999997</c:v>
                </c:pt>
                <c:pt idx="14265">
                  <c:v>42.752899999999997</c:v>
                </c:pt>
                <c:pt idx="14266">
                  <c:v>42.752899999999997</c:v>
                </c:pt>
                <c:pt idx="14267">
                  <c:v>42.752899999999997</c:v>
                </c:pt>
                <c:pt idx="14268">
                  <c:v>42.752899999999997</c:v>
                </c:pt>
                <c:pt idx="14269">
                  <c:v>42.752899999999997</c:v>
                </c:pt>
                <c:pt idx="14270">
                  <c:v>42.752899999999997</c:v>
                </c:pt>
                <c:pt idx="14271">
                  <c:v>42.752899999999997</c:v>
                </c:pt>
                <c:pt idx="14272">
                  <c:v>42.752899999999997</c:v>
                </c:pt>
                <c:pt idx="14273">
                  <c:v>42.752899999999997</c:v>
                </c:pt>
                <c:pt idx="14274">
                  <c:v>42.752899999999997</c:v>
                </c:pt>
                <c:pt idx="14275">
                  <c:v>42.752899999999997</c:v>
                </c:pt>
                <c:pt idx="14276">
                  <c:v>42.752899999999997</c:v>
                </c:pt>
                <c:pt idx="14277">
                  <c:v>42.752899999999997</c:v>
                </c:pt>
                <c:pt idx="14278">
                  <c:v>42.752899999999997</c:v>
                </c:pt>
                <c:pt idx="14279">
                  <c:v>42.752899999999997</c:v>
                </c:pt>
                <c:pt idx="14280">
                  <c:v>42.752899999999997</c:v>
                </c:pt>
                <c:pt idx="14281">
                  <c:v>42.752899999999997</c:v>
                </c:pt>
                <c:pt idx="14282">
                  <c:v>42.752899999999997</c:v>
                </c:pt>
                <c:pt idx="14283">
                  <c:v>42.752899999999997</c:v>
                </c:pt>
                <c:pt idx="14284">
                  <c:v>42.752899999999997</c:v>
                </c:pt>
                <c:pt idx="14285">
                  <c:v>42.752899999999997</c:v>
                </c:pt>
                <c:pt idx="14286">
                  <c:v>42.752899999999997</c:v>
                </c:pt>
                <c:pt idx="14287">
                  <c:v>42.752899999999997</c:v>
                </c:pt>
                <c:pt idx="14288">
                  <c:v>42.752899999999997</c:v>
                </c:pt>
                <c:pt idx="14289">
                  <c:v>42.752899999999997</c:v>
                </c:pt>
                <c:pt idx="14290">
                  <c:v>42.752899999999997</c:v>
                </c:pt>
                <c:pt idx="14291">
                  <c:v>42.752899999999997</c:v>
                </c:pt>
                <c:pt idx="14292">
                  <c:v>42.752899999999997</c:v>
                </c:pt>
                <c:pt idx="14293">
                  <c:v>42.752899999999997</c:v>
                </c:pt>
                <c:pt idx="14294">
                  <c:v>42.752899999999997</c:v>
                </c:pt>
                <c:pt idx="14295">
                  <c:v>42.752899999999997</c:v>
                </c:pt>
                <c:pt idx="14296">
                  <c:v>42.752899999999997</c:v>
                </c:pt>
                <c:pt idx="14297">
                  <c:v>42.752899999999997</c:v>
                </c:pt>
                <c:pt idx="14298">
                  <c:v>42.752899999999997</c:v>
                </c:pt>
                <c:pt idx="14299">
                  <c:v>42.752899999999997</c:v>
                </c:pt>
                <c:pt idx="14300">
                  <c:v>42.752899999999997</c:v>
                </c:pt>
                <c:pt idx="14301">
                  <c:v>42.742699999999999</c:v>
                </c:pt>
                <c:pt idx="14302">
                  <c:v>42.742699999999999</c:v>
                </c:pt>
                <c:pt idx="14303">
                  <c:v>42.742699999999999</c:v>
                </c:pt>
                <c:pt idx="14304">
                  <c:v>42.742699999999999</c:v>
                </c:pt>
                <c:pt idx="14305">
                  <c:v>42.742699999999999</c:v>
                </c:pt>
                <c:pt idx="14306">
                  <c:v>42.742699999999999</c:v>
                </c:pt>
                <c:pt idx="14307">
                  <c:v>42.742699999999999</c:v>
                </c:pt>
                <c:pt idx="14308">
                  <c:v>42.742699999999999</c:v>
                </c:pt>
                <c:pt idx="14309">
                  <c:v>42.742699999999999</c:v>
                </c:pt>
                <c:pt idx="14310">
                  <c:v>42.742699999999999</c:v>
                </c:pt>
                <c:pt idx="14311">
                  <c:v>42.742699999999999</c:v>
                </c:pt>
                <c:pt idx="14312">
                  <c:v>42.742699999999999</c:v>
                </c:pt>
                <c:pt idx="14313">
                  <c:v>42.742699999999999</c:v>
                </c:pt>
                <c:pt idx="14314">
                  <c:v>42.742699999999999</c:v>
                </c:pt>
                <c:pt idx="14315">
                  <c:v>42.742699999999999</c:v>
                </c:pt>
                <c:pt idx="14316">
                  <c:v>42.742699999999999</c:v>
                </c:pt>
                <c:pt idx="14317">
                  <c:v>42.742699999999999</c:v>
                </c:pt>
                <c:pt idx="14318">
                  <c:v>42.742699999999999</c:v>
                </c:pt>
                <c:pt idx="14319">
                  <c:v>42.742699999999999</c:v>
                </c:pt>
                <c:pt idx="14320">
                  <c:v>42.742699999999999</c:v>
                </c:pt>
                <c:pt idx="14321">
                  <c:v>42.742699999999999</c:v>
                </c:pt>
                <c:pt idx="14322">
                  <c:v>42.742699999999999</c:v>
                </c:pt>
                <c:pt idx="14323">
                  <c:v>42.742699999999999</c:v>
                </c:pt>
                <c:pt idx="14324">
                  <c:v>42.742699999999999</c:v>
                </c:pt>
                <c:pt idx="14325">
                  <c:v>42.742699999999999</c:v>
                </c:pt>
                <c:pt idx="14326">
                  <c:v>42.742699999999999</c:v>
                </c:pt>
                <c:pt idx="14327">
                  <c:v>42.742699999999999</c:v>
                </c:pt>
                <c:pt idx="14328">
                  <c:v>42.742699999999999</c:v>
                </c:pt>
                <c:pt idx="14329">
                  <c:v>42.742699999999999</c:v>
                </c:pt>
                <c:pt idx="14330">
                  <c:v>42.742699999999999</c:v>
                </c:pt>
                <c:pt idx="14331">
                  <c:v>42.742699999999999</c:v>
                </c:pt>
                <c:pt idx="14332">
                  <c:v>42.742699999999999</c:v>
                </c:pt>
                <c:pt idx="14333">
                  <c:v>42.742699999999999</c:v>
                </c:pt>
                <c:pt idx="14334">
                  <c:v>42.742699999999999</c:v>
                </c:pt>
                <c:pt idx="14335">
                  <c:v>42.742699999999999</c:v>
                </c:pt>
                <c:pt idx="14336">
                  <c:v>42.742699999999999</c:v>
                </c:pt>
                <c:pt idx="14337">
                  <c:v>42.742699999999999</c:v>
                </c:pt>
                <c:pt idx="14338">
                  <c:v>42.742699999999999</c:v>
                </c:pt>
                <c:pt idx="14339">
                  <c:v>42.742699999999999</c:v>
                </c:pt>
                <c:pt idx="14340">
                  <c:v>42.742699999999999</c:v>
                </c:pt>
                <c:pt idx="14341">
                  <c:v>42.742699999999999</c:v>
                </c:pt>
                <c:pt idx="14342">
                  <c:v>42.742699999999999</c:v>
                </c:pt>
                <c:pt idx="14343">
                  <c:v>42.742699999999999</c:v>
                </c:pt>
                <c:pt idx="14344">
                  <c:v>42.742699999999999</c:v>
                </c:pt>
                <c:pt idx="14345">
                  <c:v>42.742699999999999</c:v>
                </c:pt>
                <c:pt idx="14346">
                  <c:v>42.732700000000001</c:v>
                </c:pt>
                <c:pt idx="14347">
                  <c:v>42.732700000000001</c:v>
                </c:pt>
                <c:pt idx="14348">
                  <c:v>42.732700000000001</c:v>
                </c:pt>
                <c:pt idx="14349">
                  <c:v>42.732700000000001</c:v>
                </c:pt>
                <c:pt idx="14350">
                  <c:v>42.732700000000001</c:v>
                </c:pt>
                <c:pt idx="14351">
                  <c:v>42.732700000000001</c:v>
                </c:pt>
                <c:pt idx="14352">
                  <c:v>42.732700000000001</c:v>
                </c:pt>
                <c:pt idx="14353">
                  <c:v>42.732700000000001</c:v>
                </c:pt>
                <c:pt idx="14354">
                  <c:v>42.732700000000001</c:v>
                </c:pt>
                <c:pt idx="14355">
                  <c:v>42.732700000000001</c:v>
                </c:pt>
                <c:pt idx="14356">
                  <c:v>42.732700000000001</c:v>
                </c:pt>
                <c:pt idx="14357">
                  <c:v>42.732700000000001</c:v>
                </c:pt>
                <c:pt idx="14358">
                  <c:v>42.732700000000001</c:v>
                </c:pt>
                <c:pt idx="14359">
                  <c:v>42.732700000000001</c:v>
                </c:pt>
                <c:pt idx="14360">
                  <c:v>42.732700000000001</c:v>
                </c:pt>
                <c:pt idx="14361">
                  <c:v>42.732700000000001</c:v>
                </c:pt>
                <c:pt idx="14362">
                  <c:v>42.732700000000001</c:v>
                </c:pt>
                <c:pt idx="14363">
                  <c:v>42.732700000000001</c:v>
                </c:pt>
                <c:pt idx="14364">
                  <c:v>42.732700000000001</c:v>
                </c:pt>
                <c:pt idx="14365">
                  <c:v>42.732700000000001</c:v>
                </c:pt>
                <c:pt idx="14366">
                  <c:v>42.732700000000001</c:v>
                </c:pt>
                <c:pt idx="14367">
                  <c:v>42.732700000000001</c:v>
                </c:pt>
                <c:pt idx="14368">
                  <c:v>42.732700000000001</c:v>
                </c:pt>
                <c:pt idx="14369">
                  <c:v>42.732700000000001</c:v>
                </c:pt>
                <c:pt idx="14370">
                  <c:v>42.732700000000001</c:v>
                </c:pt>
                <c:pt idx="14371">
                  <c:v>42.732700000000001</c:v>
                </c:pt>
                <c:pt idx="14372">
                  <c:v>42.732700000000001</c:v>
                </c:pt>
                <c:pt idx="14373">
                  <c:v>42.732700000000001</c:v>
                </c:pt>
                <c:pt idx="14374">
                  <c:v>42.732700000000001</c:v>
                </c:pt>
                <c:pt idx="14375">
                  <c:v>42.732700000000001</c:v>
                </c:pt>
                <c:pt idx="14376">
                  <c:v>42.732700000000001</c:v>
                </c:pt>
                <c:pt idx="14377">
                  <c:v>42.732700000000001</c:v>
                </c:pt>
                <c:pt idx="14378">
                  <c:v>42.732700000000001</c:v>
                </c:pt>
                <c:pt idx="14379">
                  <c:v>42.732700000000001</c:v>
                </c:pt>
                <c:pt idx="14380">
                  <c:v>42.732700000000001</c:v>
                </c:pt>
                <c:pt idx="14381">
                  <c:v>42.732700000000001</c:v>
                </c:pt>
                <c:pt idx="14382">
                  <c:v>42.732700000000001</c:v>
                </c:pt>
                <c:pt idx="14383">
                  <c:v>42.732700000000001</c:v>
                </c:pt>
                <c:pt idx="14384">
                  <c:v>42.732700000000001</c:v>
                </c:pt>
                <c:pt idx="14385">
                  <c:v>42.732700000000001</c:v>
                </c:pt>
                <c:pt idx="14386">
                  <c:v>42.732700000000001</c:v>
                </c:pt>
                <c:pt idx="14387">
                  <c:v>42.743099999999998</c:v>
                </c:pt>
                <c:pt idx="14388">
                  <c:v>42.743099999999998</c:v>
                </c:pt>
                <c:pt idx="14389">
                  <c:v>42.743099999999998</c:v>
                </c:pt>
                <c:pt idx="14390">
                  <c:v>42.743099999999998</c:v>
                </c:pt>
                <c:pt idx="14391">
                  <c:v>42.743099999999998</c:v>
                </c:pt>
                <c:pt idx="14392">
                  <c:v>42.743099999999998</c:v>
                </c:pt>
                <c:pt idx="14393">
                  <c:v>42.743099999999998</c:v>
                </c:pt>
                <c:pt idx="14394">
                  <c:v>42.743099999999998</c:v>
                </c:pt>
                <c:pt idx="14395">
                  <c:v>42.743099999999998</c:v>
                </c:pt>
                <c:pt idx="14396">
                  <c:v>42.743099999999998</c:v>
                </c:pt>
                <c:pt idx="14397">
                  <c:v>42.754899999999999</c:v>
                </c:pt>
                <c:pt idx="14398">
                  <c:v>42.754899999999999</c:v>
                </c:pt>
                <c:pt idx="14399">
                  <c:v>42.754899999999999</c:v>
                </c:pt>
                <c:pt idx="14400">
                  <c:v>42.754899999999999</c:v>
                </c:pt>
                <c:pt idx="14401">
                  <c:v>42.766400000000012</c:v>
                </c:pt>
                <c:pt idx="14402">
                  <c:v>42.766400000000012</c:v>
                </c:pt>
                <c:pt idx="14403">
                  <c:v>42.766400000000012</c:v>
                </c:pt>
                <c:pt idx="14404">
                  <c:v>42.766400000000012</c:v>
                </c:pt>
                <c:pt idx="14405">
                  <c:v>42.766400000000012</c:v>
                </c:pt>
                <c:pt idx="14406">
                  <c:v>42.776899999999998</c:v>
                </c:pt>
                <c:pt idx="14407">
                  <c:v>42.776899999999998</c:v>
                </c:pt>
                <c:pt idx="14408">
                  <c:v>42.776899999999998</c:v>
                </c:pt>
                <c:pt idx="14409">
                  <c:v>42.776899999999998</c:v>
                </c:pt>
                <c:pt idx="14410">
                  <c:v>42.788499999999999</c:v>
                </c:pt>
                <c:pt idx="14411">
                  <c:v>42.788499999999999</c:v>
                </c:pt>
                <c:pt idx="14412">
                  <c:v>42.788499999999999</c:v>
                </c:pt>
                <c:pt idx="14413">
                  <c:v>42.788499999999999</c:v>
                </c:pt>
                <c:pt idx="14414">
                  <c:v>42.788499999999999</c:v>
                </c:pt>
                <c:pt idx="14415">
                  <c:v>42.798699999999997</c:v>
                </c:pt>
                <c:pt idx="14416">
                  <c:v>42.798699999999997</c:v>
                </c:pt>
                <c:pt idx="14417">
                  <c:v>42.798699999999997</c:v>
                </c:pt>
                <c:pt idx="14418">
                  <c:v>42.798699999999997</c:v>
                </c:pt>
                <c:pt idx="14419">
                  <c:v>42.798699999999997</c:v>
                </c:pt>
                <c:pt idx="14420">
                  <c:v>42.809800000000003</c:v>
                </c:pt>
                <c:pt idx="14421">
                  <c:v>42.809800000000003</c:v>
                </c:pt>
                <c:pt idx="14422">
                  <c:v>42.809800000000003</c:v>
                </c:pt>
                <c:pt idx="14423">
                  <c:v>42.809800000000003</c:v>
                </c:pt>
                <c:pt idx="14424">
                  <c:v>42.809800000000003</c:v>
                </c:pt>
                <c:pt idx="14425">
                  <c:v>42.809800000000003</c:v>
                </c:pt>
                <c:pt idx="14426">
                  <c:v>42.809800000000003</c:v>
                </c:pt>
                <c:pt idx="14427">
                  <c:v>42.809800000000003</c:v>
                </c:pt>
                <c:pt idx="14428">
                  <c:v>42.809800000000003</c:v>
                </c:pt>
                <c:pt idx="14429">
                  <c:v>42.820700000000002</c:v>
                </c:pt>
                <c:pt idx="14430">
                  <c:v>42.820700000000002</c:v>
                </c:pt>
                <c:pt idx="14431">
                  <c:v>42.820700000000002</c:v>
                </c:pt>
                <c:pt idx="14432">
                  <c:v>42.820700000000002</c:v>
                </c:pt>
                <c:pt idx="14433">
                  <c:v>42.8309</c:v>
                </c:pt>
                <c:pt idx="14434">
                  <c:v>42.8309</c:v>
                </c:pt>
                <c:pt idx="14435">
                  <c:v>42.8309</c:v>
                </c:pt>
                <c:pt idx="14436">
                  <c:v>42.8309</c:v>
                </c:pt>
                <c:pt idx="14437">
                  <c:v>42.8309</c:v>
                </c:pt>
                <c:pt idx="14438">
                  <c:v>42.841299999999997</c:v>
                </c:pt>
                <c:pt idx="14439">
                  <c:v>42.841299999999997</c:v>
                </c:pt>
                <c:pt idx="14440">
                  <c:v>42.841299999999997</c:v>
                </c:pt>
                <c:pt idx="14441">
                  <c:v>42.841299999999997</c:v>
                </c:pt>
                <c:pt idx="14442">
                  <c:v>42.841299999999997</c:v>
                </c:pt>
                <c:pt idx="14443">
                  <c:v>42.841299999999997</c:v>
                </c:pt>
                <c:pt idx="14444">
                  <c:v>42.841299999999997</c:v>
                </c:pt>
                <c:pt idx="14445">
                  <c:v>42.841299999999997</c:v>
                </c:pt>
                <c:pt idx="14446">
                  <c:v>42.841299999999997</c:v>
                </c:pt>
                <c:pt idx="14447">
                  <c:v>42.852200000000003</c:v>
                </c:pt>
                <c:pt idx="14448">
                  <c:v>42.852200000000003</c:v>
                </c:pt>
                <c:pt idx="14449">
                  <c:v>42.852200000000003</c:v>
                </c:pt>
                <c:pt idx="14450">
                  <c:v>42.852200000000003</c:v>
                </c:pt>
                <c:pt idx="14451">
                  <c:v>42.852200000000003</c:v>
                </c:pt>
                <c:pt idx="14452">
                  <c:v>42.863</c:v>
                </c:pt>
                <c:pt idx="14453">
                  <c:v>42.863</c:v>
                </c:pt>
                <c:pt idx="14454">
                  <c:v>42.863</c:v>
                </c:pt>
                <c:pt idx="14455">
                  <c:v>42.863</c:v>
                </c:pt>
                <c:pt idx="14456">
                  <c:v>42.863</c:v>
                </c:pt>
                <c:pt idx="14457">
                  <c:v>42.863</c:v>
                </c:pt>
                <c:pt idx="14458">
                  <c:v>42.863</c:v>
                </c:pt>
                <c:pt idx="14459">
                  <c:v>42.863</c:v>
                </c:pt>
                <c:pt idx="14460">
                  <c:v>42.863</c:v>
                </c:pt>
                <c:pt idx="14461">
                  <c:v>42.873100000000001</c:v>
                </c:pt>
                <c:pt idx="14462">
                  <c:v>42.873100000000001</c:v>
                </c:pt>
                <c:pt idx="14463">
                  <c:v>42.873100000000001</c:v>
                </c:pt>
                <c:pt idx="14464">
                  <c:v>42.873100000000001</c:v>
                </c:pt>
                <c:pt idx="14465">
                  <c:v>42.883800000000001</c:v>
                </c:pt>
                <c:pt idx="14466">
                  <c:v>42.883800000000001</c:v>
                </c:pt>
                <c:pt idx="14467">
                  <c:v>42.883800000000001</c:v>
                </c:pt>
                <c:pt idx="14468">
                  <c:v>42.883800000000001</c:v>
                </c:pt>
                <c:pt idx="14469">
                  <c:v>42.883800000000001</c:v>
                </c:pt>
                <c:pt idx="14470">
                  <c:v>42.883800000000001</c:v>
                </c:pt>
                <c:pt idx="14471">
                  <c:v>42.883800000000001</c:v>
                </c:pt>
                <c:pt idx="14472">
                  <c:v>42.883800000000001</c:v>
                </c:pt>
                <c:pt idx="14473">
                  <c:v>42.883800000000001</c:v>
                </c:pt>
                <c:pt idx="14474">
                  <c:v>42.883800000000001</c:v>
                </c:pt>
                <c:pt idx="14475">
                  <c:v>42.895499999999998</c:v>
                </c:pt>
                <c:pt idx="14476">
                  <c:v>42.895499999999998</c:v>
                </c:pt>
                <c:pt idx="14477">
                  <c:v>42.895499999999998</c:v>
                </c:pt>
                <c:pt idx="14478">
                  <c:v>42.895499999999998</c:v>
                </c:pt>
                <c:pt idx="14479">
                  <c:v>42.895499999999998</c:v>
                </c:pt>
                <c:pt idx="14480">
                  <c:v>42.895499999999998</c:v>
                </c:pt>
                <c:pt idx="14481">
                  <c:v>42.895499999999998</c:v>
                </c:pt>
                <c:pt idx="14482">
                  <c:v>42.895499999999998</c:v>
                </c:pt>
                <c:pt idx="14483">
                  <c:v>42.895499999999998</c:v>
                </c:pt>
                <c:pt idx="14484">
                  <c:v>42.906500000000001</c:v>
                </c:pt>
                <c:pt idx="14485">
                  <c:v>42.906500000000001</c:v>
                </c:pt>
                <c:pt idx="14486">
                  <c:v>42.906500000000001</c:v>
                </c:pt>
                <c:pt idx="14487">
                  <c:v>42.906500000000001</c:v>
                </c:pt>
                <c:pt idx="14488">
                  <c:v>42.906500000000001</c:v>
                </c:pt>
                <c:pt idx="14489">
                  <c:v>42.906500000000001</c:v>
                </c:pt>
                <c:pt idx="14490">
                  <c:v>42.906500000000001</c:v>
                </c:pt>
                <c:pt idx="14491">
                  <c:v>42.906500000000001</c:v>
                </c:pt>
                <c:pt idx="14492">
                  <c:v>42.906500000000001</c:v>
                </c:pt>
                <c:pt idx="14493">
                  <c:v>42.917099999999998</c:v>
                </c:pt>
                <c:pt idx="14494">
                  <c:v>42.917099999999998</c:v>
                </c:pt>
                <c:pt idx="14495">
                  <c:v>42.917099999999998</c:v>
                </c:pt>
                <c:pt idx="14496">
                  <c:v>42.917099999999998</c:v>
                </c:pt>
                <c:pt idx="14497">
                  <c:v>42.917099999999998</c:v>
                </c:pt>
                <c:pt idx="14498">
                  <c:v>42.917099999999998</c:v>
                </c:pt>
                <c:pt idx="14499">
                  <c:v>42.917099999999998</c:v>
                </c:pt>
                <c:pt idx="14500">
                  <c:v>42.917099999999998</c:v>
                </c:pt>
                <c:pt idx="14501">
                  <c:v>42.917099999999998</c:v>
                </c:pt>
                <c:pt idx="14502">
                  <c:v>42.928100000000001</c:v>
                </c:pt>
                <c:pt idx="14503">
                  <c:v>42.928100000000001</c:v>
                </c:pt>
                <c:pt idx="14504">
                  <c:v>42.928100000000001</c:v>
                </c:pt>
                <c:pt idx="14505">
                  <c:v>42.928100000000001</c:v>
                </c:pt>
                <c:pt idx="14506">
                  <c:v>42.939300000000003</c:v>
                </c:pt>
                <c:pt idx="14507">
                  <c:v>42.939300000000003</c:v>
                </c:pt>
                <c:pt idx="14508">
                  <c:v>42.939300000000003</c:v>
                </c:pt>
                <c:pt idx="14509">
                  <c:v>42.939300000000003</c:v>
                </c:pt>
                <c:pt idx="14510">
                  <c:v>42.939300000000003</c:v>
                </c:pt>
                <c:pt idx="14511">
                  <c:v>42.939300000000003</c:v>
                </c:pt>
                <c:pt idx="14512">
                  <c:v>42.939300000000003</c:v>
                </c:pt>
                <c:pt idx="14513">
                  <c:v>42.939300000000003</c:v>
                </c:pt>
                <c:pt idx="14514">
                  <c:v>42.939300000000003</c:v>
                </c:pt>
                <c:pt idx="14515">
                  <c:v>42.939300000000003</c:v>
                </c:pt>
                <c:pt idx="14516">
                  <c:v>42.949300000000001</c:v>
                </c:pt>
                <c:pt idx="14517">
                  <c:v>42.949300000000001</c:v>
                </c:pt>
                <c:pt idx="14518">
                  <c:v>42.949300000000001</c:v>
                </c:pt>
                <c:pt idx="14519">
                  <c:v>42.949300000000001</c:v>
                </c:pt>
                <c:pt idx="14520">
                  <c:v>42.959299999999999</c:v>
                </c:pt>
                <c:pt idx="14521">
                  <c:v>42.959299999999999</c:v>
                </c:pt>
                <c:pt idx="14522">
                  <c:v>42.959299999999999</c:v>
                </c:pt>
                <c:pt idx="14523">
                  <c:v>42.959299999999999</c:v>
                </c:pt>
                <c:pt idx="14524">
                  <c:v>42.959299999999999</c:v>
                </c:pt>
                <c:pt idx="14525">
                  <c:v>42.959299999999999</c:v>
                </c:pt>
                <c:pt idx="14526">
                  <c:v>42.959299999999999</c:v>
                </c:pt>
                <c:pt idx="14527">
                  <c:v>42.959299999999999</c:v>
                </c:pt>
                <c:pt idx="14528">
                  <c:v>42.959299999999999</c:v>
                </c:pt>
                <c:pt idx="14529">
                  <c:v>42.970999999999997</c:v>
                </c:pt>
                <c:pt idx="14530">
                  <c:v>42.970999999999997</c:v>
                </c:pt>
                <c:pt idx="14531">
                  <c:v>42.970999999999997</c:v>
                </c:pt>
                <c:pt idx="14532">
                  <c:v>42.970999999999997</c:v>
                </c:pt>
                <c:pt idx="14533">
                  <c:v>42.970999999999997</c:v>
                </c:pt>
                <c:pt idx="14534">
                  <c:v>42.970999999999997</c:v>
                </c:pt>
                <c:pt idx="14535">
                  <c:v>42.970999999999997</c:v>
                </c:pt>
                <c:pt idx="14536">
                  <c:v>42.970999999999997</c:v>
                </c:pt>
                <c:pt idx="14537">
                  <c:v>42.970999999999997</c:v>
                </c:pt>
                <c:pt idx="14538">
                  <c:v>42.981699999999996</c:v>
                </c:pt>
                <c:pt idx="14539">
                  <c:v>42.981699999999996</c:v>
                </c:pt>
                <c:pt idx="14540">
                  <c:v>42.981699999999996</c:v>
                </c:pt>
                <c:pt idx="14541">
                  <c:v>42.981699999999996</c:v>
                </c:pt>
                <c:pt idx="14542">
                  <c:v>42.981699999999996</c:v>
                </c:pt>
                <c:pt idx="14543">
                  <c:v>42.992400000000011</c:v>
                </c:pt>
                <c:pt idx="14544">
                  <c:v>42.992400000000011</c:v>
                </c:pt>
                <c:pt idx="14545">
                  <c:v>42.992400000000011</c:v>
                </c:pt>
                <c:pt idx="14546">
                  <c:v>42.992400000000011</c:v>
                </c:pt>
                <c:pt idx="14547">
                  <c:v>42.992400000000011</c:v>
                </c:pt>
                <c:pt idx="14548">
                  <c:v>42.992400000000011</c:v>
                </c:pt>
                <c:pt idx="14549">
                  <c:v>42.992400000000011</c:v>
                </c:pt>
                <c:pt idx="14550">
                  <c:v>42.992400000000011</c:v>
                </c:pt>
                <c:pt idx="14551">
                  <c:v>42.992400000000011</c:v>
                </c:pt>
                <c:pt idx="14552">
                  <c:v>43.003400000000013</c:v>
                </c:pt>
                <c:pt idx="14553">
                  <c:v>43.003400000000013</c:v>
                </c:pt>
                <c:pt idx="14554">
                  <c:v>43.003400000000013</c:v>
                </c:pt>
                <c:pt idx="14555">
                  <c:v>43.003400000000013</c:v>
                </c:pt>
                <c:pt idx="14556">
                  <c:v>43.003400000000013</c:v>
                </c:pt>
                <c:pt idx="14557">
                  <c:v>43.003400000000013</c:v>
                </c:pt>
                <c:pt idx="14558">
                  <c:v>43.003400000000013</c:v>
                </c:pt>
                <c:pt idx="14559">
                  <c:v>43.003400000000013</c:v>
                </c:pt>
                <c:pt idx="14560">
                  <c:v>43.003400000000013</c:v>
                </c:pt>
                <c:pt idx="14561">
                  <c:v>43.013800000000003</c:v>
                </c:pt>
                <c:pt idx="14562">
                  <c:v>43.013800000000003</c:v>
                </c:pt>
                <c:pt idx="14563">
                  <c:v>43.013800000000003</c:v>
                </c:pt>
                <c:pt idx="14564">
                  <c:v>43.013800000000003</c:v>
                </c:pt>
                <c:pt idx="14565">
                  <c:v>43.013800000000003</c:v>
                </c:pt>
                <c:pt idx="14566">
                  <c:v>43.013800000000003</c:v>
                </c:pt>
                <c:pt idx="14567">
                  <c:v>43.013800000000003</c:v>
                </c:pt>
                <c:pt idx="14568">
                  <c:v>43.013800000000003</c:v>
                </c:pt>
                <c:pt idx="14569">
                  <c:v>43.013800000000003</c:v>
                </c:pt>
                <c:pt idx="14570">
                  <c:v>43.025100000000002</c:v>
                </c:pt>
                <c:pt idx="14571">
                  <c:v>43.025100000000002</c:v>
                </c:pt>
                <c:pt idx="14572">
                  <c:v>43.025100000000002</c:v>
                </c:pt>
                <c:pt idx="14573">
                  <c:v>43.025100000000002</c:v>
                </c:pt>
                <c:pt idx="14574">
                  <c:v>43.025100000000002</c:v>
                </c:pt>
                <c:pt idx="14575">
                  <c:v>43.025100000000002</c:v>
                </c:pt>
                <c:pt idx="14576">
                  <c:v>43.025100000000002</c:v>
                </c:pt>
                <c:pt idx="14577">
                  <c:v>43.025100000000002</c:v>
                </c:pt>
                <c:pt idx="14578">
                  <c:v>43.025100000000002</c:v>
                </c:pt>
                <c:pt idx="14579">
                  <c:v>43.025100000000002</c:v>
                </c:pt>
                <c:pt idx="14580">
                  <c:v>43.036099999999998</c:v>
                </c:pt>
                <c:pt idx="14581">
                  <c:v>43.036099999999998</c:v>
                </c:pt>
                <c:pt idx="14582">
                  <c:v>43.036099999999998</c:v>
                </c:pt>
                <c:pt idx="14583">
                  <c:v>43.036099999999998</c:v>
                </c:pt>
                <c:pt idx="14584">
                  <c:v>43.036099999999998</c:v>
                </c:pt>
                <c:pt idx="14585">
                  <c:v>43.036099999999998</c:v>
                </c:pt>
                <c:pt idx="14586">
                  <c:v>43.036099999999998</c:v>
                </c:pt>
                <c:pt idx="14587">
                  <c:v>43.036099999999998</c:v>
                </c:pt>
                <c:pt idx="14588">
                  <c:v>43.036099999999998</c:v>
                </c:pt>
                <c:pt idx="14589">
                  <c:v>43.046700000000001</c:v>
                </c:pt>
                <c:pt idx="14590">
                  <c:v>43.046700000000001</c:v>
                </c:pt>
                <c:pt idx="14591">
                  <c:v>43.046700000000001</c:v>
                </c:pt>
                <c:pt idx="14592">
                  <c:v>43.046700000000001</c:v>
                </c:pt>
                <c:pt idx="14593">
                  <c:v>43.046700000000001</c:v>
                </c:pt>
                <c:pt idx="14594">
                  <c:v>43.046700000000001</c:v>
                </c:pt>
                <c:pt idx="14595">
                  <c:v>43.046700000000001</c:v>
                </c:pt>
                <c:pt idx="14596">
                  <c:v>43.046700000000001</c:v>
                </c:pt>
                <c:pt idx="14597">
                  <c:v>43.046700000000001</c:v>
                </c:pt>
                <c:pt idx="14598">
                  <c:v>43.057200000000002</c:v>
                </c:pt>
                <c:pt idx="14599">
                  <c:v>43.057200000000002</c:v>
                </c:pt>
                <c:pt idx="14600">
                  <c:v>43.057200000000002</c:v>
                </c:pt>
                <c:pt idx="14601">
                  <c:v>43.057200000000002</c:v>
                </c:pt>
                <c:pt idx="14602">
                  <c:v>43.057200000000002</c:v>
                </c:pt>
                <c:pt idx="14603">
                  <c:v>43.057200000000002</c:v>
                </c:pt>
                <c:pt idx="14604">
                  <c:v>43.057200000000002</c:v>
                </c:pt>
                <c:pt idx="14605">
                  <c:v>43.057200000000002</c:v>
                </c:pt>
                <c:pt idx="14606">
                  <c:v>43.057200000000002</c:v>
                </c:pt>
                <c:pt idx="14607">
                  <c:v>43.057200000000002</c:v>
                </c:pt>
                <c:pt idx="14608">
                  <c:v>43.057200000000002</c:v>
                </c:pt>
                <c:pt idx="14609">
                  <c:v>43.057200000000002</c:v>
                </c:pt>
                <c:pt idx="14610">
                  <c:v>43.057200000000002</c:v>
                </c:pt>
                <c:pt idx="14611">
                  <c:v>43.057200000000002</c:v>
                </c:pt>
                <c:pt idx="14612">
                  <c:v>43.067500000000003</c:v>
                </c:pt>
                <c:pt idx="14613">
                  <c:v>43.067500000000003</c:v>
                </c:pt>
                <c:pt idx="14614">
                  <c:v>43.067500000000003</c:v>
                </c:pt>
                <c:pt idx="14615">
                  <c:v>43.067500000000003</c:v>
                </c:pt>
                <c:pt idx="14616">
                  <c:v>43.067500000000003</c:v>
                </c:pt>
                <c:pt idx="14617">
                  <c:v>43.067500000000003</c:v>
                </c:pt>
                <c:pt idx="14618">
                  <c:v>43.067500000000003</c:v>
                </c:pt>
                <c:pt idx="14619">
                  <c:v>43.067500000000003</c:v>
                </c:pt>
                <c:pt idx="14620">
                  <c:v>43.067500000000003</c:v>
                </c:pt>
                <c:pt idx="14621">
                  <c:v>43.067500000000003</c:v>
                </c:pt>
                <c:pt idx="14622">
                  <c:v>43.067500000000003</c:v>
                </c:pt>
                <c:pt idx="14623">
                  <c:v>43.067500000000003</c:v>
                </c:pt>
                <c:pt idx="14624">
                  <c:v>43.067500000000003</c:v>
                </c:pt>
                <c:pt idx="14625">
                  <c:v>43.067500000000003</c:v>
                </c:pt>
                <c:pt idx="14626">
                  <c:v>43.067500000000003</c:v>
                </c:pt>
                <c:pt idx="14627">
                  <c:v>43.067500000000003</c:v>
                </c:pt>
                <c:pt idx="14628">
                  <c:v>43.067500000000003</c:v>
                </c:pt>
                <c:pt idx="14629">
                  <c:v>43.067500000000003</c:v>
                </c:pt>
                <c:pt idx="14630">
                  <c:v>43.067500000000003</c:v>
                </c:pt>
                <c:pt idx="14631">
                  <c:v>43.067500000000003</c:v>
                </c:pt>
                <c:pt idx="14632">
                  <c:v>43.067500000000003</c:v>
                </c:pt>
                <c:pt idx="14633">
                  <c:v>43.067500000000003</c:v>
                </c:pt>
                <c:pt idx="14634">
                  <c:v>43.067500000000003</c:v>
                </c:pt>
                <c:pt idx="14635">
                  <c:v>43.078200000000002</c:v>
                </c:pt>
                <c:pt idx="14636">
                  <c:v>43.078200000000002</c:v>
                </c:pt>
                <c:pt idx="14637">
                  <c:v>43.078200000000002</c:v>
                </c:pt>
                <c:pt idx="14638">
                  <c:v>43.078200000000002</c:v>
                </c:pt>
                <c:pt idx="14639">
                  <c:v>43.078200000000002</c:v>
                </c:pt>
                <c:pt idx="14640">
                  <c:v>43.078200000000002</c:v>
                </c:pt>
                <c:pt idx="14641">
                  <c:v>43.078200000000002</c:v>
                </c:pt>
                <c:pt idx="14642">
                  <c:v>43.078200000000002</c:v>
                </c:pt>
                <c:pt idx="14643">
                  <c:v>43.078200000000002</c:v>
                </c:pt>
                <c:pt idx="14644">
                  <c:v>43.0886</c:v>
                </c:pt>
                <c:pt idx="14645">
                  <c:v>43.0886</c:v>
                </c:pt>
                <c:pt idx="14646">
                  <c:v>43.0886</c:v>
                </c:pt>
                <c:pt idx="14647">
                  <c:v>43.0886</c:v>
                </c:pt>
                <c:pt idx="14648">
                  <c:v>43.0886</c:v>
                </c:pt>
                <c:pt idx="14649">
                  <c:v>43.0886</c:v>
                </c:pt>
                <c:pt idx="14650">
                  <c:v>43.0886</c:v>
                </c:pt>
                <c:pt idx="14651">
                  <c:v>43.0886</c:v>
                </c:pt>
                <c:pt idx="14652">
                  <c:v>43.0886</c:v>
                </c:pt>
                <c:pt idx="14653">
                  <c:v>43.0886</c:v>
                </c:pt>
                <c:pt idx="14654">
                  <c:v>43.0886</c:v>
                </c:pt>
                <c:pt idx="14655">
                  <c:v>43.0886</c:v>
                </c:pt>
                <c:pt idx="14656">
                  <c:v>43.0886</c:v>
                </c:pt>
                <c:pt idx="14657">
                  <c:v>43.0886</c:v>
                </c:pt>
                <c:pt idx="14658">
                  <c:v>43.0886</c:v>
                </c:pt>
                <c:pt idx="14659">
                  <c:v>43.0886</c:v>
                </c:pt>
                <c:pt idx="14660">
                  <c:v>43.0886</c:v>
                </c:pt>
                <c:pt idx="14661">
                  <c:v>43.0886</c:v>
                </c:pt>
                <c:pt idx="14662">
                  <c:v>43.0886</c:v>
                </c:pt>
                <c:pt idx="14663">
                  <c:v>43.0886</c:v>
                </c:pt>
                <c:pt idx="14664">
                  <c:v>43.0886</c:v>
                </c:pt>
                <c:pt idx="14665">
                  <c:v>43.0886</c:v>
                </c:pt>
                <c:pt idx="14666">
                  <c:v>43.0886</c:v>
                </c:pt>
                <c:pt idx="14667">
                  <c:v>43.099200000000003</c:v>
                </c:pt>
                <c:pt idx="14668">
                  <c:v>43.099200000000003</c:v>
                </c:pt>
                <c:pt idx="14669">
                  <c:v>43.099200000000003</c:v>
                </c:pt>
                <c:pt idx="14670">
                  <c:v>43.099200000000003</c:v>
                </c:pt>
                <c:pt idx="14671">
                  <c:v>43.099200000000003</c:v>
                </c:pt>
                <c:pt idx="14672">
                  <c:v>43.099200000000003</c:v>
                </c:pt>
                <c:pt idx="14673">
                  <c:v>43.099200000000003</c:v>
                </c:pt>
                <c:pt idx="14674">
                  <c:v>43.099200000000003</c:v>
                </c:pt>
                <c:pt idx="14675">
                  <c:v>43.099200000000003</c:v>
                </c:pt>
                <c:pt idx="14676">
                  <c:v>43.099200000000003</c:v>
                </c:pt>
                <c:pt idx="14677">
                  <c:v>43.099200000000003</c:v>
                </c:pt>
                <c:pt idx="14678">
                  <c:v>43.099200000000003</c:v>
                </c:pt>
                <c:pt idx="14679">
                  <c:v>43.099200000000003</c:v>
                </c:pt>
                <c:pt idx="14680">
                  <c:v>43.099200000000003</c:v>
                </c:pt>
                <c:pt idx="14681">
                  <c:v>43.099200000000003</c:v>
                </c:pt>
                <c:pt idx="14682">
                  <c:v>43.099200000000003</c:v>
                </c:pt>
                <c:pt idx="14683">
                  <c:v>43.099200000000003</c:v>
                </c:pt>
                <c:pt idx="14684">
                  <c:v>43.099200000000003</c:v>
                </c:pt>
                <c:pt idx="14685">
                  <c:v>43.109299999999998</c:v>
                </c:pt>
                <c:pt idx="14686">
                  <c:v>43.109299999999998</c:v>
                </c:pt>
                <c:pt idx="14687">
                  <c:v>43.109299999999998</c:v>
                </c:pt>
                <c:pt idx="14688">
                  <c:v>43.109299999999998</c:v>
                </c:pt>
                <c:pt idx="14689">
                  <c:v>43.109299999999998</c:v>
                </c:pt>
                <c:pt idx="14690">
                  <c:v>43.109299999999998</c:v>
                </c:pt>
                <c:pt idx="14691">
                  <c:v>43.109299999999998</c:v>
                </c:pt>
                <c:pt idx="14692">
                  <c:v>43.109299999999998</c:v>
                </c:pt>
                <c:pt idx="14693">
                  <c:v>43.109299999999998</c:v>
                </c:pt>
                <c:pt idx="14694">
                  <c:v>43.109299999999998</c:v>
                </c:pt>
                <c:pt idx="14695">
                  <c:v>43.109299999999998</c:v>
                </c:pt>
                <c:pt idx="14696">
                  <c:v>43.109299999999998</c:v>
                </c:pt>
                <c:pt idx="14697">
                  <c:v>43.109299999999998</c:v>
                </c:pt>
                <c:pt idx="14698">
                  <c:v>43.109299999999998</c:v>
                </c:pt>
                <c:pt idx="14699">
                  <c:v>43.109299999999998</c:v>
                </c:pt>
                <c:pt idx="14700">
                  <c:v>43.109299999999998</c:v>
                </c:pt>
                <c:pt idx="14701">
                  <c:v>43.109299999999998</c:v>
                </c:pt>
                <c:pt idx="14702">
                  <c:v>43.109299999999998</c:v>
                </c:pt>
                <c:pt idx="14703">
                  <c:v>43.109299999999998</c:v>
                </c:pt>
                <c:pt idx="14704">
                  <c:v>43.109299999999998</c:v>
                </c:pt>
                <c:pt idx="14705">
                  <c:v>43.109299999999998</c:v>
                </c:pt>
                <c:pt idx="14706">
                  <c:v>43.109299999999998</c:v>
                </c:pt>
                <c:pt idx="14707">
                  <c:v>43.109299999999998</c:v>
                </c:pt>
                <c:pt idx="14708">
                  <c:v>43.119500000000002</c:v>
                </c:pt>
                <c:pt idx="14709">
                  <c:v>43.119500000000002</c:v>
                </c:pt>
                <c:pt idx="14710">
                  <c:v>43.119500000000002</c:v>
                </c:pt>
                <c:pt idx="14711">
                  <c:v>43.119500000000002</c:v>
                </c:pt>
                <c:pt idx="14712">
                  <c:v>43.119500000000002</c:v>
                </c:pt>
                <c:pt idx="14713">
                  <c:v>43.119500000000002</c:v>
                </c:pt>
                <c:pt idx="14714">
                  <c:v>43.119500000000002</c:v>
                </c:pt>
                <c:pt idx="14715">
                  <c:v>43.119500000000002</c:v>
                </c:pt>
                <c:pt idx="14716">
                  <c:v>43.119500000000002</c:v>
                </c:pt>
                <c:pt idx="14717">
                  <c:v>43.119500000000002</c:v>
                </c:pt>
                <c:pt idx="14718">
                  <c:v>43.119500000000002</c:v>
                </c:pt>
                <c:pt idx="14719">
                  <c:v>43.119500000000002</c:v>
                </c:pt>
                <c:pt idx="14720">
                  <c:v>43.119500000000002</c:v>
                </c:pt>
                <c:pt idx="14721">
                  <c:v>43.119500000000002</c:v>
                </c:pt>
                <c:pt idx="14722">
                  <c:v>43.119500000000002</c:v>
                </c:pt>
                <c:pt idx="14723">
                  <c:v>43.119500000000002</c:v>
                </c:pt>
                <c:pt idx="14724">
                  <c:v>43.119500000000002</c:v>
                </c:pt>
                <c:pt idx="14725">
                  <c:v>43.119500000000002</c:v>
                </c:pt>
                <c:pt idx="14726">
                  <c:v>43.119500000000002</c:v>
                </c:pt>
                <c:pt idx="14727">
                  <c:v>43.119500000000002</c:v>
                </c:pt>
                <c:pt idx="14728">
                  <c:v>43.119500000000002</c:v>
                </c:pt>
                <c:pt idx="14729">
                  <c:v>43.119500000000002</c:v>
                </c:pt>
                <c:pt idx="14730">
                  <c:v>43.119500000000002</c:v>
                </c:pt>
                <c:pt idx="14731">
                  <c:v>43.109499999999997</c:v>
                </c:pt>
                <c:pt idx="14732">
                  <c:v>43.109499999999997</c:v>
                </c:pt>
                <c:pt idx="14733">
                  <c:v>43.109499999999997</c:v>
                </c:pt>
                <c:pt idx="14734">
                  <c:v>43.109499999999997</c:v>
                </c:pt>
                <c:pt idx="14735">
                  <c:v>43.109499999999997</c:v>
                </c:pt>
                <c:pt idx="14736">
                  <c:v>43.109499999999997</c:v>
                </c:pt>
                <c:pt idx="14737">
                  <c:v>43.109499999999997</c:v>
                </c:pt>
                <c:pt idx="14738">
                  <c:v>43.109499999999997</c:v>
                </c:pt>
                <c:pt idx="14739">
                  <c:v>43.109499999999997</c:v>
                </c:pt>
                <c:pt idx="14740">
                  <c:v>43.109499999999997</c:v>
                </c:pt>
                <c:pt idx="14741">
                  <c:v>43.109499999999997</c:v>
                </c:pt>
                <c:pt idx="14742">
                  <c:v>43.109499999999997</c:v>
                </c:pt>
                <c:pt idx="14743">
                  <c:v>43.109499999999997</c:v>
                </c:pt>
                <c:pt idx="14744">
                  <c:v>43.109499999999997</c:v>
                </c:pt>
                <c:pt idx="14745">
                  <c:v>43.109499999999997</c:v>
                </c:pt>
                <c:pt idx="14746">
                  <c:v>43.109499999999997</c:v>
                </c:pt>
                <c:pt idx="14747">
                  <c:v>43.109499999999997</c:v>
                </c:pt>
                <c:pt idx="14748">
                  <c:v>43.109499999999997</c:v>
                </c:pt>
                <c:pt idx="14749">
                  <c:v>43.109499999999997</c:v>
                </c:pt>
                <c:pt idx="14750">
                  <c:v>43.109499999999997</c:v>
                </c:pt>
                <c:pt idx="14751">
                  <c:v>43.109499999999997</c:v>
                </c:pt>
                <c:pt idx="14752">
                  <c:v>43.109499999999997</c:v>
                </c:pt>
                <c:pt idx="14753">
                  <c:v>43.109499999999997</c:v>
                </c:pt>
                <c:pt idx="14754">
                  <c:v>43.109499999999997</c:v>
                </c:pt>
                <c:pt idx="14755">
                  <c:v>43.109499999999997</c:v>
                </c:pt>
                <c:pt idx="14756">
                  <c:v>43.109499999999997</c:v>
                </c:pt>
                <c:pt idx="14757">
                  <c:v>43.109499999999997</c:v>
                </c:pt>
                <c:pt idx="14758">
                  <c:v>43.109499999999997</c:v>
                </c:pt>
                <c:pt idx="14759">
                  <c:v>43.109499999999997</c:v>
                </c:pt>
                <c:pt idx="14760">
                  <c:v>43.109499999999997</c:v>
                </c:pt>
                <c:pt idx="14761">
                  <c:v>43.109499999999997</c:v>
                </c:pt>
                <c:pt idx="14762">
                  <c:v>43.109499999999997</c:v>
                </c:pt>
                <c:pt idx="14763">
                  <c:v>43.109499999999997</c:v>
                </c:pt>
                <c:pt idx="14764">
                  <c:v>43.109499999999997</c:v>
                </c:pt>
                <c:pt idx="14765">
                  <c:v>43.109499999999997</c:v>
                </c:pt>
                <c:pt idx="14766">
                  <c:v>43.109499999999997</c:v>
                </c:pt>
                <c:pt idx="14767">
                  <c:v>43.119500000000002</c:v>
                </c:pt>
                <c:pt idx="14768">
                  <c:v>43.119500000000002</c:v>
                </c:pt>
                <c:pt idx="14769">
                  <c:v>43.119500000000002</c:v>
                </c:pt>
                <c:pt idx="14770">
                  <c:v>43.119500000000002</c:v>
                </c:pt>
                <c:pt idx="14771">
                  <c:v>43.119500000000002</c:v>
                </c:pt>
                <c:pt idx="14772">
                  <c:v>43.119500000000002</c:v>
                </c:pt>
                <c:pt idx="14773">
                  <c:v>43.119500000000002</c:v>
                </c:pt>
                <c:pt idx="14774">
                  <c:v>43.119500000000002</c:v>
                </c:pt>
                <c:pt idx="14775">
                  <c:v>43.119500000000002</c:v>
                </c:pt>
                <c:pt idx="14776">
                  <c:v>43.119500000000002</c:v>
                </c:pt>
                <c:pt idx="14777">
                  <c:v>43.119500000000002</c:v>
                </c:pt>
                <c:pt idx="14778">
                  <c:v>43.119500000000002</c:v>
                </c:pt>
                <c:pt idx="14779">
                  <c:v>43.119500000000002</c:v>
                </c:pt>
                <c:pt idx="14780">
                  <c:v>43.119500000000002</c:v>
                </c:pt>
                <c:pt idx="14781">
                  <c:v>43.119500000000002</c:v>
                </c:pt>
                <c:pt idx="14782">
                  <c:v>43.119500000000002</c:v>
                </c:pt>
                <c:pt idx="14783">
                  <c:v>43.119500000000002</c:v>
                </c:pt>
                <c:pt idx="14784">
                  <c:v>43.119500000000002</c:v>
                </c:pt>
                <c:pt idx="14785">
                  <c:v>43.119500000000002</c:v>
                </c:pt>
                <c:pt idx="14786">
                  <c:v>43.119500000000002</c:v>
                </c:pt>
                <c:pt idx="14787">
                  <c:v>43.119500000000002</c:v>
                </c:pt>
                <c:pt idx="14788">
                  <c:v>43.119500000000002</c:v>
                </c:pt>
                <c:pt idx="14789">
                  <c:v>43.119500000000002</c:v>
                </c:pt>
                <c:pt idx="14790">
                  <c:v>43.1295</c:v>
                </c:pt>
                <c:pt idx="14791">
                  <c:v>43.1295</c:v>
                </c:pt>
                <c:pt idx="14792">
                  <c:v>43.1295</c:v>
                </c:pt>
                <c:pt idx="14793">
                  <c:v>43.1295</c:v>
                </c:pt>
                <c:pt idx="14794">
                  <c:v>43.1295</c:v>
                </c:pt>
                <c:pt idx="14795">
                  <c:v>43.1295</c:v>
                </c:pt>
                <c:pt idx="14796">
                  <c:v>43.1295</c:v>
                </c:pt>
                <c:pt idx="14797">
                  <c:v>43.1295</c:v>
                </c:pt>
                <c:pt idx="14798">
                  <c:v>43.1295</c:v>
                </c:pt>
                <c:pt idx="14799">
                  <c:v>43.1295</c:v>
                </c:pt>
                <c:pt idx="14800">
                  <c:v>43.1295</c:v>
                </c:pt>
                <c:pt idx="14801">
                  <c:v>43.1295</c:v>
                </c:pt>
                <c:pt idx="14802">
                  <c:v>43.1295</c:v>
                </c:pt>
                <c:pt idx="14803">
                  <c:v>43.1295</c:v>
                </c:pt>
                <c:pt idx="14804">
                  <c:v>43.1295</c:v>
                </c:pt>
                <c:pt idx="14805">
                  <c:v>43.1295</c:v>
                </c:pt>
                <c:pt idx="14806">
                  <c:v>43.1295</c:v>
                </c:pt>
                <c:pt idx="14807">
                  <c:v>43.1295</c:v>
                </c:pt>
                <c:pt idx="14808">
                  <c:v>43.1295</c:v>
                </c:pt>
                <c:pt idx="14809">
                  <c:v>43.1295</c:v>
                </c:pt>
                <c:pt idx="14810">
                  <c:v>43.1295</c:v>
                </c:pt>
                <c:pt idx="14811">
                  <c:v>43.139600000000002</c:v>
                </c:pt>
                <c:pt idx="14812">
                  <c:v>43.139600000000002</c:v>
                </c:pt>
                <c:pt idx="14813">
                  <c:v>43.139600000000002</c:v>
                </c:pt>
                <c:pt idx="14814">
                  <c:v>43.139600000000002</c:v>
                </c:pt>
                <c:pt idx="14815">
                  <c:v>43.139600000000002</c:v>
                </c:pt>
                <c:pt idx="14816">
                  <c:v>43.139600000000002</c:v>
                </c:pt>
                <c:pt idx="14817">
                  <c:v>43.139600000000002</c:v>
                </c:pt>
                <c:pt idx="14818">
                  <c:v>43.139600000000002</c:v>
                </c:pt>
                <c:pt idx="14819">
                  <c:v>43.139600000000002</c:v>
                </c:pt>
                <c:pt idx="14820">
                  <c:v>43.139600000000002</c:v>
                </c:pt>
                <c:pt idx="14821">
                  <c:v>43.139600000000002</c:v>
                </c:pt>
                <c:pt idx="14822">
                  <c:v>43.139600000000002</c:v>
                </c:pt>
                <c:pt idx="14823">
                  <c:v>43.139600000000002</c:v>
                </c:pt>
                <c:pt idx="14824">
                  <c:v>43.139600000000002</c:v>
                </c:pt>
                <c:pt idx="14825">
                  <c:v>43.139600000000002</c:v>
                </c:pt>
                <c:pt idx="14826">
                  <c:v>43.139600000000002</c:v>
                </c:pt>
                <c:pt idx="14827">
                  <c:v>43.139600000000002</c:v>
                </c:pt>
                <c:pt idx="14828">
                  <c:v>43.139600000000002</c:v>
                </c:pt>
                <c:pt idx="14829">
                  <c:v>43.139600000000002</c:v>
                </c:pt>
                <c:pt idx="14830">
                  <c:v>43.139600000000002</c:v>
                </c:pt>
                <c:pt idx="14831">
                  <c:v>43.139600000000002</c:v>
                </c:pt>
                <c:pt idx="14832">
                  <c:v>43.139600000000002</c:v>
                </c:pt>
                <c:pt idx="14833">
                  <c:v>43.139600000000002</c:v>
                </c:pt>
                <c:pt idx="14834">
                  <c:v>43.139600000000002</c:v>
                </c:pt>
                <c:pt idx="14835">
                  <c:v>43.139600000000002</c:v>
                </c:pt>
                <c:pt idx="14836">
                  <c:v>43.139600000000002</c:v>
                </c:pt>
                <c:pt idx="14837">
                  <c:v>43.139600000000002</c:v>
                </c:pt>
                <c:pt idx="14838">
                  <c:v>43.139600000000002</c:v>
                </c:pt>
                <c:pt idx="14839">
                  <c:v>43.139600000000002</c:v>
                </c:pt>
                <c:pt idx="14840">
                  <c:v>43.139600000000002</c:v>
                </c:pt>
                <c:pt idx="14841">
                  <c:v>43.139600000000002</c:v>
                </c:pt>
                <c:pt idx="14842">
                  <c:v>43.139600000000002</c:v>
                </c:pt>
                <c:pt idx="14843">
                  <c:v>43.139600000000002</c:v>
                </c:pt>
                <c:pt idx="14844">
                  <c:v>43.139600000000002</c:v>
                </c:pt>
                <c:pt idx="14845">
                  <c:v>43.139600000000002</c:v>
                </c:pt>
                <c:pt idx="14846">
                  <c:v>43.139600000000002</c:v>
                </c:pt>
                <c:pt idx="14847">
                  <c:v>43.149800000000013</c:v>
                </c:pt>
                <c:pt idx="14848">
                  <c:v>43.149800000000013</c:v>
                </c:pt>
                <c:pt idx="14849">
                  <c:v>43.149800000000013</c:v>
                </c:pt>
                <c:pt idx="14850">
                  <c:v>43.149800000000013</c:v>
                </c:pt>
                <c:pt idx="14851">
                  <c:v>43.149800000000013</c:v>
                </c:pt>
                <c:pt idx="14852">
                  <c:v>43.149800000000013</c:v>
                </c:pt>
                <c:pt idx="14853">
                  <c:v>43.149800000000013</c:v>
                </c:pt>
                <c:pt idx="14854">
                  <c:v>43.149800000000013</c:v>
                </c:pt>
                <c:pt idx="14855">
                  <c:v>43.149800000000013</c:v>
                </c:pt>
                <c:pt idx="14856">
                  <c:v>43.149800000000013</c:v>
                </c:pt>
                <c:pt idx="14857">
                  <c:v>43.149800000000013</c:v>
                </c:pt>
                <c:pt idx="14858">
                  <c:v>43.149800000000013</c:v>
                </c:pt>
                <c:pt idx="14859">
                  <c:v>43.149800000000013</c:v>
                </c:pt>
                <c:pt idx="14860">
                  <c:v>43.149800000000013</c:v>
                </c:pt>
                <c:pt idx="14861">
                  <c:v>43.149800000000013</c:v>
                </c:pt>
                <c:pt idx="14862">
                  <c:v>43.149800000000013</c:v>
                </c:pt>
                <c:pt idx="14863">
                  <c:v>43.149800000000013</c:v>
                </c:pt>
                <c:pt idx="14864">
                  <c:v>43.149800000000013</c:v>
                </c:pt>
                <c:pt idx="14865">
                  <c:v>43.149800000000013</c:v>
                </c:pt>
                <c:pt idx="14866">
                  <c:v>43.149800000000013</c:v>
                </c:pt>
                <c:pt idx="14867">
                  <c:v>43.149800000000013</c:v>
                </c:pt>
                <c:pt idx="14868">
                  <c:v>43.149800000000013</c:v>
                </c:pt>
                <c:pt idx="14869">
                  <c:v>43.149800000000013</c:v>
                </c:pt>
                <c:pt idx="14870">
                  <c:v>43.149800000000013</c:v>
                </c:pt>
                <c:pt idx="14871">
                  <c:v>43.149800000000013</c:v>
                </c:pt>
                <c:pt idx="14872">
                  <c:v>43.149800000000013</c:v>
                </c:pt>
                <c:pt idx="14873">
                  <c:v>43.149800000000013</c:v>
                </c:pt>
                <c:pt idx="14874">
                  <c:v>43.149800000000013</c:v>
                </c:pt>
                <c:pt idx="14875">
                  <c:v>43.149800000000013</c:v>
                </c:pt>
                <c:pt idx="14876">
                  <c:v>43.149800000000013</c:v>
                </c:pt>
                <c:pt idx="14877">
                  <c:v>43.149800000000013</c:v>
                </c:pt>
                <c:pt idx="14878">
                  <c:v>43.149800000000013</c:v>
                </c:pt>
                <c:pt idx="14879">
                  <c:v>43.149800000000013</c:v>
                </c:pt>
                <c:pt idx="14880">
                  <c:v>43.149800000000013</c:v>
                </c:pt>
                <c:pt idx="14881">
                  <c:v>43.149800000000013</c:v>
                </c:pt>
                <c:pt idx="14882">
                  <c:v>43.149800000000013</c:v>
                </c:pt>
                <c:pt idx="14883">
                  <c:v>43.149800000000013</c:v>
                </c:pt>
                <c:pt idx="14884">
                  <c:v>43.149800000000013</c:v>
                </c:pt>
                <c:pt idx="14885">
                  <c:v>43.149800000000013</c:v>
                </c:pt>
                <c:pt idx="14886">
                  <c:v>43.149800000000013</c:v>
                </c:pt>
                <c:pt idx="14887">
                  <c:v>43.149800000000013</c:v>
                </c:pt>
                <c:pt idx="14888">
                  <c:v>43.149800000000013</c:v>
                </c:pt>
                <c:pt idx="14889">
                  <c:v>43.149800000000013</c:v>
                </c:pt>
                <c:pt idx="14890">
                  <c:v>43.149800000000013</c:v>
                </c:pt>
                <c:pt idx="14891">
                  <c:v>43.149800000000013</c:v>
                </c:pt>
                <c:pt idx="14892">
                  <c:v>43.149800000000013</c:v>
                </c:pt>
                <c:pt idx="14893">
                  <c:v>43.159799999999997</c:v>
                </c:pt>
                <c:pt idx="14894">
                  <c:v>43.159799999999997</c:v>
                </c:pt>
                <c:pt idx="14895">
                  <c:v>43.159799999999997</c:v>
                </c:pt>
                <c:pt idx="14896">
                  <c:v>43.159799999999997</c:v>
                </c:pt>
                <c:pt idx="14897">
                  <c:v>43.159799999999997</c:v>
                </c:pt>
                <c:pt idx="14898">
                  <c:v>43.159799999999997</c:v>
                </c:pt>
                <c:pt idx="14899">
                  <c:v>43.159799999999997</c:v>
                </c:pt>
                <c:pt idx="14900">
                  <c:v>43.159799999999997</c:v>
                </c:pt>
                <c:pt idx="14901">
                  <c:v>43.159799999999997</c:v>
                </c:pt>
                <c:pt idx="14902">
                  <c:v>43.159799999999997</c:v>
                </c:pt>
                <c:pt idx="14903">
                  <c:v>43.159799999999997</c:v>
                </c:pt>
                <c:pt idx="14904">
                  <c:v>43.159799999999997</c:v>
                </c:pt>
                <c:pt idx="14905">
                  <c:v>43.159799999999997</c:v>
                </c:pt>
                <c:pt idx="14906">
                  <c:v>43.159799999999997</c:v>
                </c:pt>
                <c:pt idx="14907">
                  <c:v>43.159799999999997</c:v>
                </c:pt>
                <c:pt idx="14908">
                  <c:v>43.159799999999997</c:v>
                </c:pt>
                <c:pt idx="14909">
                  <c:v>43.159799999999997</c:v>
                </c:pt>
                <c:pt idx="14910">
                  <c:v>43.159799999999997</c:v>
                </c:pt>
                <c:pt idx="14911">
                  <c:v>43.159799999999997</c:v>
                </c:pt>
                <c:pt idx="14912">
                  <c:v>43.159799999999997</c:v>
                </c:pt>
                <c:pt idx="14913">
                  <c:v>43.159799999999997</c:v>
                </c:pt>
                <c:pt idx="14914">
                  <c:v>43.159799999999997</c:v>
                </c:pt>
                <c:pt idx="14915">
                  <c:v>43.159799999999997</c:v>
                </c:pt>
                <c:pt idx="14916">
                  <c:v>43.159799999999997</c:v>
                </c:pt>
                <c:pt idx="14917">
                  <c:v>43.159799999999997</c:v>
                </c:pt>
                <c:pt idx="14918">
                  <c:v>43.159799999999997</c:v>
                </c:pt>
                <c:pt idx="14919">
                  <c:v>43.159799999999997</c:v>
                </c:pt>
                <c:pt idx="14920">
                  <c:v>43.159799999999997</c:v>
                </c:pt>
                <c:pt idx="14921">
                  <c:v>43.159799999999997</c:v>
                </c:pt>
                <c:pt idx="14922">
                  <c:v>43.159799999999997</c:v>
                </c:pt>
                <c:pt idx="14923">
                  <c:v>43.159799999999997</c:v>
                </c:pt>
                <c:pt idx="14924">
                  <c:v>43.159799999999997</c:v>
                </c:pt>
                <c:pt idx="14925">
                  <c:v>43.159799999999997</c:v>
                </c:pt>
                <c:pt idx="14926">
                  <c:v>43.159799999999997</c:v>
                </c:pt>
                <c:pt idx="14927">
                  <c:v>43.159799999999997</c:v>
                </c:pt>
                <c:pt idx="14928">
                  <c:v>43.159799999999997</c:v>
                </c:pt>
                <c:pt idx="14929">
                  <c:v>43.159799999999997</c:v>
                </c:pt>
                <c:pt idx="14930">
                  <c:v>43.159799999999997</c:v>
                </c:pt>
                <c:pt idx="14931">
                  <c:v>43.159799999999997</c:v>
                </c:pt>
                <c:pt idx="14932">
                  <c:v>43.159799999999997</c:v>
                </c:pt>
                <c:pt idx="14933">
                  <c:v>43.159799999999997</c:v>
                </c:pt>
                <c:pt idx="14934">
                  <c:v>43.159799999999997</c:v>
                </c:pt>
                <c:pt idx="14935">
                  <c:v>43.159799999999997</c:v>
                </c:pt>
                <c:pt idx="14936">
                  <c:v>43.159799999999997</c:v>
                </c:pt>
                <c:pt idx="14937">
                  <c:v>43.159799999999997</c:v>
                </c:pt>
                <c:pt idx="14938">
                  <c:v>43.159799999999997</c:v>
                </c:pt>
                <c:pt idx="14939">
                  <c:v>43.159799999999997</c:v>
                </c:pt>
                <c:pt idx="14940">
                  <c:v>43.159799999999997</c:v>
                </c:pt>
                <c:pt idx="14941">
                  <c:v>43.159799999999997</c:v>
                </c:pt>
                <c:pt idx="14942">
                  <c:v>43.159799999999997</c:v>
                </c:pt>
                <c:pt idx="14943">
                  <c:v>43.159799999999997</c:v>
                </c:pt>
                <c:pt idx="14944">
                  <c:v>43.159799999999997</c:v>
                </c:pt>
                <c:pt idx="14945">
                  <c:v>43.159799999999997</c:v>
                </c:pt>
                <c:pt idx="14946">
                  <c:v>43.159799999999997</c:v>
                </c:pt>
                <c:pt idx="14947">
                  <c:v>43.159799999999997</c:v>
                </c:pt>
                <c:pt idx="14948">
                  <c:v>43.159799999999997</c:v>
                </c:pt>
                <c:pt idx="14949">
                  <c:v>43.159799999999997</c:v>
                </c:pt>
                <c:pt idx="14950">
                  <c:v>43.159799999999997</c:v>
                </c:pt>
                <c:pt idx="14951">
                  <c:v>43.159799999999997</c:v>
                </c:pt>
                <c:pt idx="14952">
                  <c:v>43.17</c:v>
                </c:pt>
                <c:pt idx="14953">
                  <c:v>43.17</c:v>
                </c:pt>
                <c:pt idx="14954">
                  <c:v>43.17</c:v>
                </c:pt>
                <c:pt idx="14955">
                  <c:v>43.17</c:v>
                </c:pt>
                <c:pt idx="14956">
                  <c:v>43.17</c:v>
                </c:pt>
                <c:pt idx="14957">
                  <c:v>43.17</c:v>
                </c:pt>
                <c:pt idx="14958">
                  <c:v>43.17</c:v>
                </c:pt>
                <c:pt idx="14959">
                  <c:v>43.17</c:v>
                </c:pt>
                <c:pt idx="14960">
                  <c:v>43.17</c:v>
                </c:pt>
                <c:pt idx="14961">
                  <c:v>43.17</c:v>
                </c:pt>
                <c:pt idx="14962">
                  <c:v>43.17</c:v>
                </c:pt>
                <c:pt idx="14963">
                  <c:v>43.17</c:v>
                </c:pt>
                <c:pt idx="14964">
                  <c:v>43.17</c:v>
                </c:pt>
                <c:pt idx="14965">
                  <c:v>43.17</c:v>
                </c:pt>
                <c:pt idx="14966">
                  <c:v>43.17</c:v>
                </c:pt>
                <c:pt idx="14967">
                  <c:v>43.17</c:v>
                </c:pt>
                <c:pt idx="14968">
                  <c:v>43.17</c:v>
                </c:pt>
                <c:pt idx="14969">
                  <c:v>43.17</c:v>
                </c:pt>
                <c:pt idx="14970">
                  <c:v>43.17</c:v>
                </c:pt>
                <c:pt idx="14971">
                  <c:v>43.17</c:v>
                </c:pt>
                <c:pt idx="14972">
                  <c:v>43.17</c:v>
                </c:pt>
                <c:pt idx="14973">
                  <c:v>43.17</c:v>
                </c:pt>
                <c:pt idx="14974">
                  <c:v>43.17</c:v>
                </c:pt>
                <c:pt idx="14975">
                  <c:v>43.17</c:v>
                </c:pt>
                <c:pt idx="14976">
                  <c:v>43.17</c:v>
                </c:pt>
                <c:pt idx="14977">
                  <c:v>43.17</c:v>
                </c:pt>
                <c:pt idx="14978">
                  <c:v>43.17</c:v>
                </c:pt>
                <c:pt idx="14979">
                  <c:v>43.17</c:v>
                </c:pt>
                <c:pt idx="14980">
                  <c:v>43.17</c:v>
                </c:pt>
                <c:pt idx="14981">
                  <c:v>43.17</c:v>
                </c:pt>
                <c:pt idx="14982">
                  <c:v>43.17</c:v>
                </c:pt>
                <c:pt idx="14983">
                  <c:v>43.17</c:v>
                </c:pt>
                <c:pt idx="14984">
                  <c:v>43.17</c:v>
                </c:pt>
                <c:pt idx="14985">
                  <c:v>43.17</c:v>
                </c:pt>
                <c:pt idx="14986">
                  <c:v>43.17</c:v>
                </c:pt>
                <c:pt idx="14987">
                  <c:v>43.17</c:v>
                </c:pt>
                <c:pt idx="14988">
                  <c:v>43.17</c:v>
                </c:pt>
                <c:pt idx="14989">
                  <c:v>43.17</c:v>
                </c:pt>
                <c:pt idx="14990">
                  <c:v>43.17</c:v>
                </c:pt>
                <c:pt idx="14991">
                  <c:v>43.17</c:v>
                </c:pt>
                <c:pt idx="14992">
                  <c:v>43.17</c:v>
                </c:pt>
                <c:pt idx="14993">
                  <c:v>43.17</c:v>
                </c:pt>
                <c:pt idx="14994">
                  <c:v>43.17</c:v>
                </c:pt>
                <c:pt idx="14995">
                  <c:v>43.17</c:v>
                </c:pt>
                <c:pt idx="14996">
                  <c:v>43.17</c:v>
                </c:pt>
                <c:pt idx="14997">
                  <c:v>43.17</c:v>
                </c:pt>
                <c:pt idx="14998">
                  <c:v>43.17</c:v>
                </c:pt>
                <c:pt idx="14999">
                  <c:v>43.17</c:v>
                </c:pt>
                <c:pt idx="15000">
                  <c:v>43.17</c:v>
                </c:pt>
                <c:pt idx="15001">
                  <c:v>43.17</c:v>
                </c:pt>
                <c:pt idx="15002">
                  <c:v>43.17</c:v>
                </c:pt>
                <c:pt idx="15003">
                  <c:v>43.17</c:v>
                </c:pt>
                <c:pt idx="15004">
                  <c:v>43.17</c:v>
                </c:pt>
                <c:pt idx="15005">
                  <c:v>43.17</c:v>
                </c:pt>
                <c:pt idx="15006">
                  <c:v>43.17</c:v>
                </c:pt>
                <c:pt idx="15007">
                  <c:v>43.17</c:v>
                </c:pt>
                <c:pt idx="15008">
                  <c:v>43.17</c:v>
                </c:pt>
                <c:pt idx="15009">
                  <c:v>43.17</c:v>
                </c:pt>
                <c:pt idx="15010">
                  <c:v>43.17</c:v>
                </c:pt>
                <c:pt idx="15011">
                  <c:v>43.17</c:v>
                </c:pt>
                <c:pt idx="15012">
                  <c:v>43.17</c:v>
                </c:pt>
                <c:pt idx="15013">
                  <c:v>43.17</c:v>
                </c:pt>
                <c:pt idx="15014">
                  <c:v>43.17</c:v>
                </c:pt>
                <c:pt idx="15015">
                  <c:v>43.17</c:v>
                </c:pt>
                <c:pt idx="15016">
                  <c:v>43.18</c:v>
                </c:pt>
                <c:pt idx="15017">
                  <c:v>43.18</c:v>
                </c:pt>
                <c:pt idx="15018">
                  <c:v>43.18</c:v>
                </c:pt>
                <c:pt idx="15019">
                  <c:v>43.18</c:v>
                </c:pt>
                <c:pt idx="15020">
                  <c:v>43.18</c:v>
                </c:pt>
                <c:pt idx="15021">
                  <c:v>43.18</c:v>
                </c:pt>
                <c:pt idx="15022">
                  <c:v>43.18</c:v>
                </c:pt>
                <c:pt idx="15023">
                  <c:v>43.18</c:v>
                </c:pt>
                <c:pt idx="15024">
                  <c:v>43.18</c:v>
                </c:pt>
                <c:pt idx="15025">
                  <c:v>43.18</c:v>
                </c:pt>
                <c:pt idx="15026">
                  <c:v>43.18</c:v>
                </c:pt>
                <c:pt idx="15027">
                  <c:v>43.18</c:v>
                </c:pt>
                <c:pt idx="15028">
                  <c:v>43.18</c:v>
                </c:pt>
                <c:pt idx="15029">
                  <c:v>43.18</c:v>
                </c:pt>
                <c:pt idx="15030">
                  <c:v>43.18</c:v>
                </c:pt>
                <c:pt idx="15031">
                  <c:v>43.18</c:v>
                </c:pt>
                <c:pt idx="15032">
                  <c:v>43.18</c:v>
                </c:pt>
                <c:pt idx="15033">
                  <c:v>43.18</c:v>
                </c:pt>
                <c:pt idx="15034">
                  <c:v>43.18</c:v>
                </c:pt>
                <c:pt idx="15035">
                  <c:v>43.18</c:v>
                </c:pt>
                <c:pt idx="15036">
                  <c:v>43.18</c:v>
                </c:pt>
                <c:pt idx="15037">
                  <c:v>43.18</c:v>
                </c:pt>
                <c:pt idx="15038">
                  <c:v>43.18</c:v>
                </c:pt>
                <c:pt idx="15039">
                  <c:v>43.18</c:v>
                </c:pt>
                <c:pt idx="15040">
                  <c:v>43.18</c:v>
                </c:pt>
                <c:pt idx="15041">
                  <c:v>43.18</c:v>
                </c:pt>
                <c:pt idx="15042">
                  <c:v>43.18</c:v>
                </c:pt>
                <c:pt idx="15043">
                  <c:v>43.18</c:v>
                </c:pt>
                <c:pt idx="15044">
                  <c:v>43.18</c:v>
                </c:pt>
                <c:pt idx="15045">
                  <c:v>43.18</c:v>
                </c:pt>
                <c:pt idx="15046">
                  <c:v>43.18</c:v>
                </c:pt>
                <c:pt idx="15047">
                  <c:v>43.18</c:v>
                </c:pt>
                <c:pt idx="15048">
                  <c:v>43.18</c:v>
                </c:pt>
                <c:pt idx="15049">
                  <c:v>43.18</c:v>
                </c:pt>
                <c:pt idx="15050">
                  <c:v>43.18</c:v>
                </c:pt>
                <c:pt idx="15051">
                  <c:v>43.18</c:v>
                </c:pt>
                <c:pt idx="15052">
                  <c:v>43.18</c:v>
                </c:pt>
                <c:pt idx="15053">
                  <c:v>43.18</c:v>
                </c:pt>
                <c:pt idx="15054">
                  <c:v>43.18</c:v>
                </c:pt>
                <c:pt idx="15055">
                  <c:v>43.18</c:v>
                </c:pt>
                <c:pt idx="15056">
                  <c:v>43.18</c:v>
                </c:pt>
                <c:pt idx="15057">
                  <c:v>43.18</c:v>
                </c:pt>
                <c:pt idx="15058">
                  <c:v>43.18</c:v>
                </c:pt>
                <c:pt idx="15059">
                  <c:v>43.18</c:v>
                </c:pt>
                <c:pt idx="15060">
                  <c:v>43.18</c:v>
                </c:pt>
                <c:pt idx="15061">
                  <c:v>43.18</c:v>
                </c:pt>
                <c:pt idx="15062">
                  <c:v>43.190100000000001</c:v>
                </c:pt>
                <c:pt idx="15063">
                  <c:v>43.190100000000001</c:v>
                </c:pt>
                <c:pt idx="15064">
                  <c:v>43.190100000000001</c:v>
                </c:pt>
                <c:pt idx="15065">
                  <c:v>43.190100000000001</c:v>
                </c:pt>
                <c:pt idx="15066">
                  <c:v>43.190100000000001</c:v>
                </c:pt>
                <c:pt idx="15067">
                  <c:v>43.190100000000001</c:v>
                </c:pt>
                <c:pt idx="15068">
                  <c:v>43.190100000000001</c:v>
                </c:pt>
                <c:pt idx="15069">
                  <c:v>43.190100000000001</c:v>
                </c:pt>
                <c:pt idx="15070">
                  <c:v>43.190100000000001</c:v>
                </c:pt>
                <c:pt idx="15071">
                  <c:v>43.190100000000001</c:v>
                </c:pt>
                <c:pt idx="15072">
                  <c:v>43.190100000000001</c:v>
                </c:pt>
                <c:pt idx="15073">
                  <c:v>43.190100000000001</c:v>
                </c:pt>
                <c:pt idx="15074">
                  <c:v>43.190100000000001</c:v>
                </c:pt>
                <c:pt idx="15075">
                  <c:v>43.190100000000001</c:v>
                </c:pt>
                <c:pt idx="15076">
                  <c:v>43.190100000000001</c:v>
                </c:pt>
                <c:pt idx="15077">
                  <c:v>43.190100000000001</c:v>
                </c:pt>
                <c:pt idx="15078">
                  <c:v>43.190100000000001</c:v>
                </c:pt>
                <c:pt idx="15079">
                  <c:v>43.190100000000001</c:v>
                </c:pt>
                <c:pt idx="15080">
                  <c:v>43.190100000000001</c:v>
                </c:pt>
                <c:pt idx="15081">
                  <c:v>43.190100000000001</c:v>
                </c:pt>
                <c:pt idx="15082">
                  <c:v>43.190100000000001</c:v>
                </c:pt>
                <c:pt idx="15083">
                  <c:v>43.190100000000001</c:v>
                </c:pt>
                <c:pt idx="15084">
                  <c:v>43.190100000000001</c:v>
                </c:pt>
                <c:pt idx="15085">
                  <c:v>43.190100000000001</c:v>
                </c:pt>
                <c:pt idx="15086">
                  <c:v>43.190100000000001</c:v>
                </c:pt>
                <c:pt idx="15087">
                  <c:v>43.190100000000001</c:v>
                </c:pt>
                <c:pt idx="15088">
                  <c:v>43.190100000000001</c:v>
                </c:pt>
                <c:pt idx="15089">
                  <c:v>43.190100000000001</c:v>
                </c:pt>
                <c:pt idx="15090">
                  <c:v>43.190100000000001</c:v>
                </c:pt>
                <c:pt idx="15091">
                  <c:v>43.190100000000001</c:v>
                </c:pt>
                <c:pt idx="15092">
                  <c:v>43.190100000000001</c:v>
                </c:pt>
                <c:pt idx="15093">
                  <c:v>43.190100000000001</c:v>
                </c:pt>
                <c:pt idx="15094">
                  <c:v>43.190100000000001</c:v>
                </c:pt>
                <c:pt idx="15095">
                  <c:v>43.190100000000001</c:v>
                </c:pt>
                <c:pt idx="15096">
                  <c:v>43.190100000000001</c:v>
                </c:pt>
                <c:pt idx="15097">
                  <c:v>43.190100000000001</c:v>
                </c:pt>
                <c:pt idx="15098">
                  <c:v>43.200200000000002</c:v>
                </c:pt>
                <c:pt idx="15099">
                  <c:v>43.200200000000002</c:v>
                </c:pt>
                <c:pt idx="15100">
                  <c:v>43.200200000000002</c:v>
                </c:pt>
                <c:pt idx="15101">
                  <c:v>43.200200000000002</c:v>
                </c:pt>
                <c:pt idx="15102">
                  <c:v>43.200200000000002</c:v>
                </c:pt>
                <c:pt idx="15103">
                  <c:v>43.200200000000002</c:v>
                </c:pt>
                <c:pt idx="15104">
                  <c:v>43.200200000000002</c:v>
                </c:pt>
                <c:pt idx="15105">
                  <c:v>43.200200000000002</c:v>
                </c:pt>
                <c:pt idx="15106">
                  <c:v>43.200200000000002</c:v>
                </c:pt>
                <c:pt idx="15107">
                  <c:v>43.200200000000002</c:v>
                </c:pt>
                <c:pt idx="15108">
                  <c:v>43.200200000000002</c:v>
                </c:pt>
                <c:pt idx="15109">
                  <c:v>43.200200000000002</c:v>
                </c:pt>
                <c:pt idx="15110">
                  <c:v>43.200200000000002</c:v>
                </c:pt>
                <c:pt idx="15111">
                  <c:v>43.200200000000002</c:v>
                </c:pt>
                <c:pt idx="15112">
                  <c:v>43.200200000000002</c:v>
                </c:pt>
                <c:pt idx="15113">
                  <c:v>43.200200000000002</c:v>
                </c:pt>
                <c:pt idx="15114">
                  <c:v>43.200200000000002</c:v>
                </c:pt>
                <c:pt idx="15115">
                  <c:v>43.200200000000002</c:v>
                </c:pt>
                <c:pt idx="15116">
                  <c:v>43.200200000000002</c:v>
                </c:pt>
                <c:pt idx="15117">
                  <c:v>43.200200000000002</c:v>
                </c:pt>
                <c:pt idx="15118">
                  <c:v>43.200200000000002</c:v>
                </c:pt>
                <c:pt idx="15119">
                  <c:v>43.200200000000002</c:v>
                </c:pt>
                <c:pt idx="15120">
                  <c:v>43.200200000000002</c:v>
                </c:pt>
                <c:pt idx="15121">
                  <c:v>43.200200000000002</c:v>
                </c:pt>
                <c:pt idx="15122">
                  <c:v>43.200200000000002</c:v>
                </c:pt>
                <c:pt idx="15123">
                  <c:v>43.200200000000002</c:v>
                </c:pt>
                <c:pt idx="15124">
                  <c:v>43.200200000000002</c:v>
                </c:pt>
                <c:pt idx="15125">
                  <c:v>43.200200000000002</c:v>
                </c:pt>
                <c:pt idx="15126">
                  <c:v>43.200200000000002</c:v>
                </c:pt>
                <c:pt idx="15127">
                  <c:v>43.200200000000002</c:v>
                </c:pt>
                <c:pt idx="15128">
                  <c:v>43.200200000000002</c:v>
                </c:pt>
                <c:pt idx="15129">
                  <c:v>43.200200000000002</c:v>
                </c:pt>
                <c:pt idx="15130">
                  <c:v>43.200200000000002</c:v>
                </c:pt>
                <c:pt idx="15131">
                  <c:v>43.200200000000002</c:v>
                </c:pt>
                <c:pt idx="15132">
                  <c:v>43.200200000000002</c:v>
                </c:pt>
                <c:pt idx="15133">
                  <c:v>43.200200000000002</c:v>
                </c:pt>
                <c:pt idx="15134">
                  <c:v>43.200200000000002</c:v>
                </c:pt>
                <c:pt idx="15135">
                  <c:v>43.200200000000002</c:v>
                </c:pt>
                <c:pt idx="15136">
                  <c:v>43.200200000000002</c:v>
                </c:pt>
                <c:pt idx="15137">
                  <c:v>43.200200000000002</c:v>
                </c:pt>
                <c:pt idx="15138">
                  <c:v>43.200200000000002</c:v>
                </c:pt>
                <c:pt idx="15139">
                  <c:v>43.200200000000002</c:v>
                </c:pt>
                <c:pt idx="15140">
                  <c:v>43.200200000000002</c:v>
                </c:pt>
                <c:pt idx="15141">
                  <c:v>43.200200000000002</c:v>
                </c:pt>
                <c:pt idx="15142">
                  <c:v>43.200200000000002</c:v>
                </c:pt>
                <c:pt idx="15143">
                  <c:v>43.200200000000002</c:v>
                </c:pt>
                <c:pt idx="15144">
                  <c:v>43.200200000000002</c:v>
                </c:pt>
                <c:pt idx="15145">
                  <c:v>43.200200000000002</c:v>
                </c:pt>
                <c:pt idx="15146">
                  <c:v>43.200200000000002</c:v>
                </c:pt>
                <c:pt idx="15147">
                  <c:v>43.200200000000002</c:v>
                </c:pt>
                <c:pt idx="15148">
                  <c:v>43.200200000000002</c:v>
                </c:pt>
                <c:pt idx="15149">
                  <c:v>43.210500000000003</c:v>
                </c:pt>
                <c:pt idx="15150">
                  <c:v>43.210500000000003</c:v>
                </c:pt>
                <c:pt idx="15151">
                  <c:v>43.210500000000003</c:v>
                </c:pt>
                <c:pt idx="15152">
                  <c:v>43.210500000000003</c:v>
                </c:pt>
                <c:pt idx="15153">
                  <c:v>43.210500000000003</c:v>
                </c:pt>
                <c:pt idx="15154">
                  <c:v>43.210500000000003</c:v>
                </c:pt>
                <c:pt idx="15155">
                  <c:v>43.210500000000003</c:v>
                </c:pt>
                <c:pt idx="15156">
                  <c:v>43.210500000000003</c:v>
                </c:pt>
                <c:pt idx="15157">
                  <c:v>43.210500000000003</c:v>
                </c:pt>
                <c:pt idx="15158">
                  <c:v>43.210500000000003</c:v>
                </c:pt>
                <c:pt idx="15159">
                  <c:v>43.210500000000003</c:v>
                </c:pt>
                <c:pt idx="15160">
                  <c:v>43.210500000000003</c:v>
                </c:pt>
                <c:pt idx="15161">
                  <c:v>43.210500000000003</c:v>
                </c:pt>
                <c:pt idx="15162">
                  <c:v>43.210500000000003</c:v>
                </c:pt>
                <c:pt idx="15163">
                  <c:v>43.210500000000003</c:v>
                </c:pt>
                <c:pt idx="15164">
                  <c:v>43.210500000000003</c:v>
                </c:pt>
                <c:pt idx="15165">
                  <c:v>43.210500000000003</c:v>
                </c:pt>
                <c:pt idx="15166">
                  <c:v>43.210500000000003</c:v>
                </c:pt>
                <c:pt idx="15167">
                  <c:v>43.210500000000003</c:v>
                </c:pt>
                <c:pt idx="15168">
                  <c:v>43.210500000000003</c:v>
                </c:pt>
                <c:pt idx="15169">
                  <c:v>43.210500000000003</c:v>
                </c:pt>
                <c:pt idx="15170">
                  <c:v>43.210500000000003</c:v>
                </c:pt>
                <c:pt idx="15171">
                  <c:v>43.210500000000003</c:v>
                </c:pt>
                <c:pt idx="15172">
                  <c:v>43.210500000000003</c:v>
                </c:pt>
                <c:pt idx="15173">
                  <c:v>43.210500000000003</c:v>
                </c:pt>
                <c:pt idx="15174">
                  <c:v>43.210500000000003</c:v>
                </c:pt>
                <c:pt idx="15175">
                  <c:v>43.210500000000003</c:v>
                </c:pt>
                <c:pt idx="15176">
                  <c:v>43.210500000000003</c:v>
                </c:pt>
                <c:pt idx="15177">
                  <c:v>43.210500000000003</c:v>
                </c:pt>
                <c:pt idx="15178">
                  <c:v>43.210500000000003</c:v>
                </c:pt>
                <c:pt idx="15179">
                  <c:v>43.210500000000003</c:v>
                </c:pt>
                <c:pt idx="15180">
                  <c:v>43.210500000000003</c:v>
                </c:pt>
                <c:pt idx="15181">
                  <c:v>43.210500000000003</c:v>
                </c:pt>
                <c:pt idx="15182">
                  <c:v>43.210500000000003</c:v>
                </c:pt>
                <c:pt idx="15183">
                  <c:v>43.210500000000003</c:v>
                </c:pt>
                <c:pt idx="15184">
                  <c:v>43.210500000000003</c:v>
                </c:pt>
                <c:pt idx="15185">
                  <c:v>43.210500000000003</c:v>
                </c:pt>
                <c:pt idx="15186">
                  <c:v>43.210500000000003</c:v>
                </c:pt>
                <c:pt idx="15187">
                  <c:v>43.210500000000003</c:v>
                </c:pt>
                <c:pt idx="15188">
                  <c:v>43.210500000000003</c:v>
                </c:pt>
                <c:pt idx="15189">
                  <c:v>43.210500000000003</c:v>
                </c:pt>
                <c:pt idx="15190">
                  <c:v>43.210500000000003</c:v>
                </c:pt>
                <c:pt idx="15191">
                  <c:v>43.210500000000003</c:v>
                </c:pt>
                <c:pt idx="15192">
                  <c:v>43.210500000000003</c:v>
                </c:pt>
                <c:pt idx="15193">
                  <c:v>43.210500000000003</c:v>
                </c:pt>
                <c:pt idx="15194">
                  <c:v>43.210500000000003</c:v>
                </c:pt>
                <c:pt idx="15195">
                  <c:v>43.210500000000003</c:v>
                </c:pt>
                <c:pt idx="15196">
                  <c:v>43.210500000000003</c:v>
                </c:pt>
                <c:pt idx="15197">
                  <c:v>43.210500000000003</c:v>
                </c:pt>
                <c:pt idx="15198">
                  <c:v>43.210500000000003</c:v>
                </c:pt>
                <c:pt idx="15199">
                  <c:v>43.210500000000003</c:v>
                </c:pt>
                <c:pt idx="15200">
                  <c:v>43.210500000000003</c:v>
                </c:pt>
                <c:pt idx="15201">
                  <c:v>43.210500000000003</c:v>
                </c:pt>
                <c:pt idx="15202">
                  <c:v>43.210500000000003</c:v>
                </c:pt>
                <c:pt idx="15203">
                  <c:v>43.210500000000003</c:v>
                </c:pt>
                <c:pt idx="15204">
                  <c:v>43.220600000000012</c:v>
                </c:pt>
                <c:pt idx="15205">
                  <c:v>43.220600000000012</c:v>
                </c:pt>
                <c:pt idx="15206">
                  <c:v>43.220600000000012</c:v>
                </c:pt>
                <c:pt idx="15207">
                  <c:v>43.220600000000012</c:v>
                </c:pt>
                <c:pt idx="15208">
                  <c:v>43.220600000000012</c:v>
                </c:pt>
                <c:pt idx="15209">
                  <c:v>43.220600000000012</c:v>
                </c:pt>
                <c:pt idx="15210">
                  <c:v>43.220600000000012</c:v>
                </c:pt>
                <c:pt idx="15211">
                  <c:v>43.220600000000012</c:v>
                </c:pt>
                <c:pt idx="15212">
                  <c:v>43.220600000000012</c:v>
                </c:pt>
                <c:pt idx="15213">
                  <c:v>43.220600000000012</c:v>
                </c:pt>
                <c:pt idx="15214">
                  <c:v>43.220600000000012</c:v>
                </c:pt>
                <c:pt idx="15215">
                  <c:v>43.220600000000012</c:v>
                </c:pt>
                <c:pt idx="15216">
                  <c:v>43.220600000000012</c:v>
                </c:pt>
                <c:pt idx="15217">
                  <c:v>43.220600000000012</c:v>
                </c:pt>
                <c:pt idx="15218">
                  <c:v>43.220600000000012</c:v>
                </c:pt>
                <c:pt idx="15219">
                  <c:v>43.220600000000012</c:v>
                </c:pt>
                <c:pt idx="15220">
                  <c:v>43.220600000000012</c:v>
                </c:pt>
                <c:pt idx="15221">
                  <c:v>43.220600000000012</c:v>
                </c:pt>
                <c:pt idx="15222">
                  <c:v>43.220600000000012</c:v>
                </c:pt>
                <c:pt idx="15223">
                  <c:v>43.220600000000012</c:v>
                </c:pt>
                <c:pt idx="15224">
                  <c:v>43.220600000000012</c:v>
                </c:pt>
                <c:pt idx="15225">
                  <c:v>43.220600000000012</c:v>
                </c:pt>
                <c:pt idx="15226">
                  <c:v>43.220600000000012</c:v>
                </c:pt>
                <c:pt idx="15227">
                  <c:v>43.220600000000012</c:v>
                </c:pt>
                <c:pt idx="15228">
                  <c:v>43.220600000000012</c:v>
                </c:pt>
                <c:pt idx="15229">
                  <c:v>43.220600000000012</c:v>
                </c:pt>
                <c:pt idx="15230">
                  <c:v>43.220600000000012</c:v>
                </c:pt>
                <c:pt idx="15231">
                  <c:v>43.220600000000012</c:v>
                </c:pt>
                <c:pt idx="15232">
                  <c:v>43.220600000000012</c:v>
                </c:pt>
                <c:pt idx="15233">
                  <c:v>43.220600000000012</c:v>
                </c:pt>
                <c:pt idx="15234">
                  <c:v>43.220600000000012</c:v>
                </c:pt>
                <c:pt idx="15235">
                  <c:v>43.220600000000012</c:v>
                </c:pt>
                <c:pt idx="15236">
                  <c:v>43.220600000000012</c:v>
                </c:pt>
                <c:pt idx="15237">
                  <c:v>43.220600000000012</c:v>
                </c:pt>
                <c:pt idx="15238">
                  <c:v>43.220600000000012</c:v>
                </c:pt>
                <c:pt idx="15239">
                  <c:v>43.220600000000012</c:v>
                </c:pt>
                <c:pt idx="15240">
                  <c:v>43.220600000000012</c:v>
                </c:pt>
                <c:pt idx="15241">
                  <c:v>43.220600000000012</c:v>
                </c:pt>
                <c:pt idx="15242">
                  <c:v>43.220600000000012</c:v>
                </c:pt>
                <c:pt idx="15243">
                  <c:v>43.220600000000012</c:v>
                </c:pt>
                <c:pt idx="15244">
                  <c:v>43.220600000000012</c:v>
                </c:pt>
                <c:pt idx="15245">
                  <c:v>43.220600000000012</c:v>
                </c:pt>
                <c:pt idx="15246">
                  <c:v>43.220600000000012</c:v>
                </c:pt>
                <c:pt idx="15247">
                  <c:v>43.220600000000012</c:v>
                </c:pt>
                <c:pt idx="15248">
                  <c:v>43.220600000000012</c:v>
                </c:pt>
                <c:pt idx="15249">
                  <c:v>43.220600000000012</c:v>
                </c:pt>
                <c:pt idx="15250">
                  <c:v>43.220600000000012</c:v>
                </c:pt>
                <c:pt idx="15251">
                  <c:v>43.220600000000012</c:v>
                </c:pt>
                <c:pt idx="15252">
                  <c:v>43.220600000000012</c:v>
                </c:pt>
                <c:pt idx="15253">
                  <c:v>43.220600000000012</c:v>
                </c:pt>
                <c:pt idx="15254">
                  <c:v>43.220600000000012</c:v>
                </c:pt>
                <c:pt idx="15255">
                  <c:v>43.220600000000012</c:v>
                </c:pt>
                <c:pt idx="15256">
                  <c:v>43.220600000000012</c:v>
                </c:pt>
                <c:pt idx="15257">
                  <c:v>43.220600000000012</c:v>
                </c:pt>
                <c:pt idx="15258">
                  <c:v>43.220600000000012</c:v>
                </c:pt>
                <c:pt idx="15259">
                  <c:v>43.220600000000012</c:v>
                </c:pt>
                <c:pt idx="15260">
                  <c:v>43.220600000000012</c:v>
                </c:pt>
                <c:pt idx="15261">
                  <c:v>43.220600000000012</c:v>
                </c:pt>
                <c:pt idx="15262">
                  <c:v>43.220600000000012</c:v>
                </c:pt>
                <c:pt idx="15263">
                  <c:v>43.220600000000012</c:v>
                </c:pt>
                <c:pt idx="15264">
                  <c:v>43.220600000000012</c:v>
                </c:pt>
                <c:pt idx="15265">
                  <c:v>43.220600000000012</c:v>
                </c:pt>
                <c:pt idx="15266">
                  <c:v>43.220600000000012</c:v>
                </c:pt>
                <c:pt idx="15267">
                  <c:v>43.220600000000012</c:v>
                </c:pt>
                <c:pt idx="15268">
                  <c:v>43.220600000000012</c:v>
                </c:pt>
                <c:pt idx="15269">
                  <c:v>43.220600000000012</c:v>
                </c:pt>
                <c:pt idx="15270">
                  <c:v>43.220600000000012</c:v>
                </c:pt>
                <c:pt idx="15271">
                  <c:v>43.220600000000012</c:v>
                </c:pt>
                <c:pt idx="15272">
                  <c:v>43.220600000000012</c:v>
                </c:pt>
                <c:pt idx="15273">
                  <c:v>43.220600000000012</c:v>
                </c:pt>
                <c:pt idx="15274">
                  <c:v>43.220600000000012</c:v>
                </c:pt>
                <c:pt idx="15275">
                  <c:v>43.220600000000012</c:v>
                </c:pt>
                <c:pt idx="15276">
                  <c:v>43.220600000000012</c:v>
                </c:pt>
                <c:pt idx="15277">
                  <c:v>43.220600000000012</c:v>
                </c:pt>
                <c:pt idx="15278">
                  <c:v>43.220600000000012</c:v>
                </c:pt>
                <c:pt idx="15279">
                  <c:v>43.220600000000012</c:v>
                </c:pt>
                <c:pt idx="15280">
                  <c:v>43.220600000000012</c:v>
                </c:pt>
                <c:pt idx="15281">
                  <c:v>43.220600000000012</c:v>
                </c:pt>
                <c:pt idx="15282">
                  <c:v>43.220600000000012</c:v>
                </c:pt>
                <c:pt idx="15283">
                  <c:v>43.220600000000012</c:v>
                </c:pt>
                <c:pt idx="15284">
                  <c:v>43.220600000000012</c:v>
                </c:pt>
                <c:pt idx="15285">
                  <c:v>43.220600000000012</c:v>
                </c:pt>
                <c:pt idx="15286">
                  <c:v>43.220600000000012</c:v>
                </c:pt>
                <c:pt idx="15287">
                  <c:v>43.220600000000012</c:v>
                </c:pt>
                <c:pt idx="15288">
                  <c:v>43.220600000000012</c:v>
                </c:pt>
                <c:pt idx="15289">
                  <c:v>43.220600000000012</c:v>
                </c:pt>
                <c:pt idx="15290">
                  <c:v>43.220600000000012</c:v>
                </c:pt>
                <c:pt idx="15291">
                  <c:v>43.220600000000012</c:v>
                </c:pt>
                <c:pt idx="15292">
                  <c:v>43.220600000000012</c:v>
                </c:pt>
                <c:pt idx="15293">
                  <c:v>43.220600000000012</c:v>
                </c:pt>
                <c:pt idx="15294">
                  <c:v>43.220600000000012</c:v>
                </c:pt>
                <c:pt idx="15295">
                  <c:v>43.220600000000012</c:v>
                </c:pt>
                <c:pt idx="15296">
                  <c:v>43.220600000000012</c:v>
                </c:pt>
                <c:pt idx="15297">
                  <c:v>43.220600000000012</c:v>
                </c:pt>
                <c:pt idx="15298">
                  <c:v>43.220600000000012</c:v>
                </c:pt>
                <c:pt idx="15299">
                  <c:v>43.220600000000012</c:v>
                </c:pt>
                <c:pt idx="15300">
                  <c:v>43.220600000000012</c:v>
                </c:pt>
                <c:pt idx="15301">
                  <c:v>43.220600000000012</c:v>
                </c:pt>
                <c:pt idx="15302">
                  <c:v>43.220600000000012</c:v>
                </c:pt>
                <c:pt idx="15303">
                  <c:v>43.220600000000012</c:v>
                </c:pt>
                <c:pt idx="15304">
                  <c:v>43.220600000000012</c:v>
                </c:pt>
                <c:pt idx="15305">
                  <c:v>43.220600000000012</c:v>
                </c:pt>
                <c:pt idx="15306">
                  <c:v>43.220600000000012</c:v>
                </c:pt>
                <c:pt idx="15307">
                  <c:v>43.220600000000012</c:v>
                </c:pt>
                <c:pt idx="15308">
                  <c:v>43.220600000000012</c:v>
                </c:pt>
                <c:pt idx="15309">
                  <c:v>43.220600000000012</c:v>
                </c:pt>
                <c:pt idx="15310">
                  <c:v>43.220600000000012</c:v>
                </c:pt>
                <c:pt idx="15311">
                  <c:v>43.220600000000012</c:v>
                </c:pt>
                <c:pt idx="15312">
                  <c:v>43.220600000000012</c:v>
                </c:pt>
                <c:pt idx="15313">
                  <c:v>43.220600000000012</c:v>
                </c:pt>
                <c:pt idx="15314">
                  <c:v>43.220600000000012</c:v>
                </c:pt>
                <c:pt idx="15315">
                  <c:v>43.220600000000012</c:v>
                </c:pt>
                <c:pt idx="15316">
                  <c:v>43.220600000000012</c:v>
                </c:pt>
                <c:pt idx="15317">
                  <c:v>43.220600000000012</c:v>
                </c:pt>
                <c:pt idx="15318">
                  <c:v>43.220600000000012</c:v>
                </c:pt>
                <c:pt idx="15319">
                  <c:v>43.220600000000012</c:v>
                </c:pt>
                <c:pt idx="15320">
                  <c:v>43.220600000000012</c:v>
                </c:pt>
                <c:pt idx="15321">
                  <c:v>43.220600000000012</c:v>
                </c:pt>
                <c:pt idx="15322">
                  <c:v>43.220600000000012</c:v>
                </c:pt>
                <c:pt idx="15323">
                  <c:v>43.220600000000012</c:v>
                </c:pt>
                <c:pt idx="15324">
                  <c:v>43.220600000000012</c:v>
                </c:pt>
                <c:pt idx="15325">
                  <c:v>43.220600000000012</c:v>
                </c:pt>
                <c:pt idx="15326">
                  <c:v>43.220600000000012</c:v>
                </c:pt>
                <c:pt idx="15327">
                  <c:v>43.220600000000012</c:v>
                </c:pt>
                <c:pt idx="15328">
                  <c:v>43.220600000000012</c:v>
                </c:pt>
                <c:pt idx="15329">
                  <c:v>43.220600000000012</c:v>
                </c:pt>
                <c:pt idx="15330">
                  <c:v>43.220600000000012</c:v>
                </c:pt>
                <c:pt idx="15331">
                  <c:v>43.220600000000012</c:v>
                </c:pt>
                <c:pt idx="15332">
                  <c:v>43.220600000000012</c:v>
                </c:pt>
                <c:pt idx="15333">
                  <c:v>43.220600000000012</c:v>
                </c:pt>
                <c:pt idx="15334">
                  <c:v>43.220600000000012</c:v>
                </c:pt>
                <c:pt idx="15335">
                  <c:v>43.220600000000012</c:v>
                </c:pt>
                <c:pt idx="15336">
                  <c:v>43.220600000000012</c:v>
                </c:pt>
                <c:pt idx="15337">
                  <c:v>43.220600000000012</c:v>
                </c:pt>
                <c:pt idx="15338">
                  <c:v>43.220600000000012</c:v>
                </c:pt>
                <c:pt idx="15339">
                  <c:v>43.220600000000012</c:v>
                </c:pt>
                <c:pt idx="15340">
                  <c:v>43.220600000000012</c:v>
                </c:pt>
                <c:pt idx="15341">
                  <c:v>43.220600000000012</c:v>
                </c:pt>
                <c:pt idx="15342">
                  <c:v>43.220600000000012</c:v>
                </c:pt>
                <c:pt idx="15343">
                  <c:v>43.220600000000012</c:v>
                </c:pt>
                <c:pt idx="15344">
                  <c:v>43.220600000000012</c:v>
                </c:pt>
                <c:pt idx="15345">
                  <c:v>43.220600000000012</c:v>
                </c:pt>
                <c:pt idx="15346">
                  <c:v>43.220600000000012</c:v>
                </c:pt>
                <c:pt idx="15347">
                  <c:v>43.220600000000012</c:v>
                </c:pt>
                <c:pt idx="15348">
                  <c:v>43.220600000000012</c:v>
                </c:pt>
                <c:pt idx="15349">
                  <c:v>43.220600000000012</c:v>
                </c:pt>
                <c:pt idx="15350">
                  <c:v>43.220600000000012</c:v>
                </c:pt>
                <c:pt idx="15351">
                  <c:v>43.220600000000012</c:v>
                </c:pt>
                <c:pt idx="15352">
                  <c:v>43.220600000000012</c:v>
                </c:pt>
                <c:pt idx="15353">
                  <c:v>43.220600000000012</c:v>
                </c:pt>
                <c:pt idx="15354">
                  <c:v>43.220600000000012</c:v>
                </c:pt>
                <c:pt idx="15355">
                  <c:v>43.220600000000012</c:v>
                </c:pt>
                <c:pt idx="15356">
                  <c:v>43.220600000000012</c:v>
                </c:pt>
                <c:pt idx="15357">
                  <c:v>43.220600000000012</c:v>
                </c:pt>
                <c:pt idx="15358">
                  <c:v>43.220600000000012</c:v>
                </c:pt>
                <c:pt idx="15359">
                  <c:v>43.220600000000012</c:v>
                </c:pt>
                <c:pt idx="15360">
                  <c:v>43.220600000000012</c:v>
                </c:pt>
                <c:pt idx="15361">
                  <c:v>43.220600000000012</c:v>
                </c:pt>
                <c:pt idx="15362">
                  <c:v>43.220600000000012</c:v>
                </c:pt>
                <c:pt idx="15363">
                  <c:v>43.220600000000012</c:v>
                </c:pt>
                <c:pt idx="15364">
                  <c:v>43.220600000000012</c:v>
                </c:pt>
                <c:pt idx="15365">
                  <c:v>43.220600000000012</c:v>
                </c:pt>
                <c:pt idx="15366">
                  <c:v>43.220600000000012</c:v>
                </c:pt>
                <c:pt idx="15367">
                  <c:v>43.220600000000012</c:v>
                </c:pt>
                <c:pt idx="15368">
                  <c:v>43.220600000000012</c:v>
                </c:pt>
                <c:pt idx="15369">
                  <c:v>43.220600000000012</c:v>
                </c:pt>
                <c:pt idx="15370">
                  <c:v>43.220600000000012</c:v>
                </c:pt>
                <c:pt idx="15371">
                  <c:v>43.220600000000012</c:v>
                </c:pt>
                <c:pt idx="15372">
                  <c:v>43.220600000000012</c:v>
                </c:pt>
                <c:pt idx="15373">
                  <c:v>43.220600000000012</c:v>
                </c:pt>
                <c:pt idx="15374">
                  <c:v>43.220600000000012</c:v>
                </c:pt>
                <c:pt idx="15375">
                  <c:v>43.220600000000012</c:v>
                </c:pt>
                <c:pt idx="15376">
                  <c:v>43.220600000000012</c:v>
                </c:pt>
                <c:pt idx="15377">
                  <c:v>43.220600000000012</c:v>
                </c:pt>
                <c:pt idx="15378">
                  <c:v>43.220600000000012</c:v>
                </c:pt>
                <c:pt idx="15379">
                  <c:v>43.220600000000012</c:v>
                </c:pt>
                <c:pt idx="15380">
                  <c:v>43.220600000000012</c:v>
                </c:pt>
                <c:pt idx="15381">
                  <c:v>43.220600000000012</c:v>
                </c:pt>
                <c:pt idx="15382">
                  <c:v>43.220600000000012</c:v>
                </c:pt>
                <c:pt idx="15383">
                  <c:v>43.220600000000012</c:v>
                </c:pt>
                <c:pt idx="15384">
                  <c:v>43.220600000000012</c:v>
                </c:pt>
                <c:pt idx="15385">
                  <c:v>43.220600000000012</c:v>
                </c:pt>
                <c:pt idx="15386">
                  <c:v>43.220600000000012</c:v>
                </c:pt>
                <c:pt idx="15387">
                  <c:v>43.220600000000012</c:v>
                </c:pt>
                <c:pt idx="15388">
                  <c:v>43.220600000000012</c:v>
                </c:pt>
                <c:pt idx="15389">
                  <c:v>43.220600000000012</c:v>
                </c:pt>
                <c:pt idx="15390">
                  <c:v>43.220600000000012</c:v>
                </c:pt>
                <c:pt idx="15391">
                  <c:v>43.220600000000012</c:v>
                </c:pt>
                <c:pt idx="15392">
                  <c:v>43.220600000000012</c:v>
                </c:pt>
                <c:pt idx="15393">
                  <c:v>43.220600000000012</c:v>
                </c:pt>
                <c:pt idx="15394">
                  <c:v>43.220600000000012</c:v>
                </c:pt>
                <c:pt idx="15395">
                  <c:v>43.220600000000012</c:v>
                </c:pt>
                <c:pt idx="15396">
                  <c:v>43.220600000000012</c:v>
                </c:pt>
                <c:pt idx="15397">
                  <c:v>43.220600000000012</c:v>
                </c:pt>
                <c:pt idx="15398">
                  <c:v>43.220600000000012</c:v>
                </c:pt>
                <c:pt idx="15399">
                  <c:v>43.220600000000012</c:v>
                </c:pt>
                <c:pt idx="15400">
                  <c:v>43.220600000000012</c:v>
                </c:pt>
                <c:pt idx="15401">
                  <c:v>43.220600000000012</c:v>
                </c:pt>
                <c:pt idx="15402">
                  <c:v>43.220600000000012</c:v>
                </c:pt>
                <c:pt idx="15403">
                  <c:v>43.220600000000012</c:v>
                </c:pt>
                <c:pt idx="15404">
                  <c:v>43.220600000000012</c:v>
                </c:pt>
                <c:pt idx="15405">
                  <c:v>43.220600000000012</c:v>
                </c:pt>
                <c:pt idx="15406">
                  <c:v>43.220600000000012</c:v>
                </c:pt>
                <c:pt idx="15407">
                  <c:v>43.220600000000012</c:v>
                </c:pt>
                <c:pt idx="15408">
                  <c:v>43.220600000000012</c:v>
                </c:pt>
                <c:pt idx="15409">
                  <c:v>43.220600000000012</c:v>
                </c:pt>
                <c:pt idx="15410">
                  <c:v>43.220600000000012</c:v>
                </c:pt>
                <c:pt idx="15411">
                  <c:v>43.220600000000012</c:v>
                </c:pt>
                <c:pt idx="15412">
                  <c:v>43.220600000000012</c:v>
                </c:pt>
                <c:pt idx="15413">
                  <c:v>43.220600000000012</c:v>
                </c:pt>
                <c:pt idx="15414">
                  <c:v>43.220600000000012</c:v>
                </c:pt>
                <c:pt idx="15415">
                  <c:v>43.220600000000012</c:v>
                </c:pt>
                <c:pt idx="15416">
                  <c:v>43.220600000000012</c:v>
                </c:pt>
                <c:pt idx="15417">
                  <c:v>43.220600000000012</c:v>
                </c:pt>
                <c:pt idx="15418">
                  <c:v>43.220600000000012</c:v>
                </c:pt>
                <c:pt idx="15419">
                  <c:v>43.220600000000012</c:v>
                </c:pt>
                <c:pt idx="15420">
                  <c:v>43.220600000000012</c:v>
                </c:pt>
                <c:pt idx="15421">
                  <c:v>43.220600000000012</c:v>
                </c:pt>
                <c:pt idx="15422">
                  <c:v>43.220600000000012</c:v>
                </c:pt>
                <c:pt idx="15423">
                  <c:v>43.220600000000012</c:v>
                </c:pt>
                <c:pt idx="15424">
                  <c:v>43.220600000000012</c:v>
                </c:pt>
                <c:pt idx="15425">
                  <c:v>43.220600000000012</c:v>
                </c:pt>
                <c:pt idx="15426">
                  <c:v>43.220600000000012</c:v>
                </c:pt>
                <c:pt idx="15427">
                  <c:v>43.220600000000012</c:v>
                </c:pt>
                <c:pt idx="15428">
                  <c:v>43.220600000000012</c:v>
                </c:pt>
                <c:pt idx="15429">
                  <c:v>43.220600000000012</c:v>
                </c:pt>
                <c:pt idx="15430">
                  <c:v>43.220600000000012</c:v>
                </c:pt>
                <c:pt idx="15431">
                  <c:v>43.220600000000012</c:v>
                </c:pt>
                <c:pt idx="15432">
                  <c:v>43.220600000000012</c:v>
                </c:pt>
                <c:pt idx="15433">
                  <c:v>43.220600000000012</c:v>
                </c:pt>
                <c:pt idx="15434">
                  <c:v>43.220600000000012</c:v>
                </c:pt>
                <c:pt idx="15435">
                  <c:v>43.220600000000012</c:v>
                </c:pt>
                <c:pt idx="15436">
                  <c:v>43.220600000000012</c:v>
                </c:pt>
                <c:pt idx="15437">
                  <c:v>43.220600000000012</c:v>
                </c:pt>
                <c:pt idx="15438">
                  <c:v>43.220600000000012</c:v>
                </c:pt>
                <c:pt idx="15439">
                  <c:v>43.220600000000012</c:v>
                </c:pt>
                <c:pt idx="15440">
                  <c:v>43.220600000000012</c:v>
                </c:pt>
                <c:pt idx="15441">
                  <c:v>43.220600000000012</c:v>
                </c:pt>
                <c:pt idx="15442">
                  <c:v>43.220600000000012</c:v>
                </c:pt>
                <c:pt idx="15443">
                  <c:v>43.220600000000012</c:v>
                </c:pt>
                <c:pt idx="15444">
                  <c:v>43.220600000000012</c:v>
                </c:pt>
                <c:pt idx="15445">
                  <c:v>43.220600000000012</c:v>
                </c:pt>
                <c:pt idx="15446">
                  <c:v>43.220600000000012</c:v>
                </c:pt>
                <c:pt idx="15447">
                  <c:v>43.220600000000012</c:v>
                </c:pt>
                <c:pt idx="15448">
                  <c:v>43.220600000000012</c:v>
                </c:pt>
                <c:pt idx="15449">
                  <c:v>43.220600000000012</c:v>
                </c:pt>
                <c:pt idx="15450">
                  <c:v>43.220600000000012</c:v>
                </c:pt>
                <c:pt idx="15451">
                  <c:v>43.220600000000012</c:v>
                </c:pt>
                <c:pt idx="15452">
                  <c:v>43.220600000000012</c:v>
                </c:pt>
                <c:pt idx="15453">
                  <c:v>43.220600000000012</c:v>
                </c:pt>
                <c:pt idx="15454">
                  <c:v>43.220600000000012</c:v>
                </c:pt>
                <c:pt idx="15455">
                  <c:v>43.220600000000012</c:v>
                </c:pt>
                <c:pt idx="15456">
                  <c:v>43.220600000000012</c:v>
                </c:pt>
                <c:pt idx="15457">
                  <c:v>43.220600000000012</c:v>
                </c:pt>
                <c:pt idx="15458">
                  <c:v>43.220600000000012</c:v>
                </c:pt>
                <c:pt idx="15459">
                  <c:v>43.220600000000012</c:v>
                </c:pt>
                <c:pt idx="15460">
                  <c:v>43.220600000000012</c:v>
                </c:pt>
                <c:pt idx="15461">
                  <c:v>43.220600000000012</c:v>
                </c:pt>
                <c:pt idx="15462">
                  <c:v>43.220600000000012</c:v>
                </c:pt>
                <c:pt idx="15463">
                  <c:v>43.220600000000012</c:v>
                </c:pt>
                <c:pt idx="15464">
                  <c:v>43.220600000000012</c:v>
                </c:pt>
                <c:pt idx="15465">
                  <c:v>43.220600000000012</c:v>
                </c:pt>
                <c:pt idx="15466">
                  <c:v>43.220600000000012</c:v>
                </c:pt>
                <c:pt idx="15467">
                  <c:v>43.220600000000012</c:v>
                </c:pt>
                <c:pt idx="15468">
                  <c:v>43.220600000000012</c:v>
                </c:pt>
                <c:pt idx="15469">
                  <c:v>43.220600000000012</c:v>
                </c:pt>
                <c:pt idx="15470">
                  <c:v>43.220600000000012</c:v>
                </c:pt>
                <c:pt idx="15471">
                  <c:v>43.220600000000012</c:v>
                </c:pt>
                <c:pt idx="15472">
                  <c:v>43.220600000000012</c:v>
                </c:pt>
                <c:pt idx="15473">
                  <c:v>43.220600000000012</c:v>
                </c:pt>
                <c:pt idx="15474">
                  <c:v>43.220600000000012</c:v>
                </c:pt>
                <c:pt idx="15475">
                  <c:v>43.220600000000012</c:v>
                </c:pt>
                <c:pt idx="15476">
                  <c:v>43.220600000000012</c:v>
                </c:pt>
                <c:pt idx="15477">
                  <c:v>43.220600000000012</c:v>
                </c:pt>
                <c:pt idx="15478">
                  <c:v>43.220600000000012</c:v>
                </c:pt>
                <c:pt idx="15479">
                  <c:v>43.220600000000012</c:v>
                </c:pt>
                <c:pt idx="15480">
                  <c:v>43.220600000000012</c:v>
                </c:pt>
                <c:pt idx="15481">
                  <c:v>43.220600000000012</c:v>
                </c:pt>
                <c:pt idx="15482">
                  <c:v>43.220600000000012</c:v>
                </c:pt>
                <c:pt idx="15483">
                  <c:v>43.220600000000012</c:v>
                </c:pt>
                <c:pt idx="15484">
                  <c:v>43.220600000000012</c:v>
                </c:pt>
                <c:pt idx="15485">
                  <c:v>43.220600000000012</c:v>
                </c:pt>
                <c:pt idx="15486">
                  <c:v>43.220600000000012</c:v>
                </c:pt>
                <c:pt idx="15487">
                  <c:v>43.220600000000012</c:v>
                </c:pt>
                <c:pt idx="15488">
                  <c:v>43.220600000000012</c:v>
                </c:pt>
                <c:pt idx="15489">
                  <c:v>43.220600000000012</c:v>
                </c:pt>
                <c:pt idx="15490">
                  <c:v>43.220600000000012</c:v>
                </c:pt>
                <c:pt idx="15491">
                  <c:v>43.220600000000012</c:v>
                </c:pt>
                <c:pt idx="15492">
                  <c:v>43.220600000000012</c:v>
                </c:pt>
                <c:pt idx="15493">
                  <c:v>43.220600000000012</c:v>
                </c:pt>
                <c:pt idx="15494">
                  <c:v>43.220600000000012</c:v>
                </c:pt>
                <c:pt idx="15495">
                  <c:v>43.220600000000012</c:v>
                </c:pt>
                <c:pt idx="15496">
                  <c:v>43.220600000000012</c:v>
                </c:pt>
                <c:pt idx="15497">
                  <c:v>43.220600000000012</c:v>
                </c:pt>
                <c:pt idx="15498">
                  <c:v>43.220600000000012</c:v>
                </c:pt>
                <c:pt idx="15499">
                  <c:v>43.220600000000012</c:v>
                </c:pt>
                <c:pt idx="15500">
                  <c:v>43.220600000000012</c:v>
                </c:pt>
                <c:pt idx="15501">
                  <c:v>43.220600000000012</c:v>
                </c:pt>
                <c:pt idx="15502">
                  <c:v>43.220600000000012</c:v>
                </c:pt>
                <c:pt idx="15503">
                  <c:v>43.220600000000012</c:v>
                </c:pt>
                <c:pt idx="15504">
                  <c:v>43.220600000000012</c:v>
                </c:pt>
                <c:pt idx="15505">
                  <c:v>43.220600000000012</c:v>
                </c:pt>
                <c:pt idx="15506">
                  <c:v>43.220600000000012</c:v>
                </c:pt>
                <c:pt idx="15507">
                  <c:v>43.220600000000012</c:v>
                </c:pt>
                <c:pt idx="15508">
                  <c:v>43.220600000000012</c:v>
                </c:pt>
                <c:pt idx="15509">
                  <c:v>43.220600000000012</c:v>
                </c:pt>
                <c:pt idx="15510">
                  <c:v>43.220600000000012</c:v>
                </c:pt>
                <c:pt idx="15511">
                  <c:v>43.220600000000012</c:v>
                </c:pt>
                <c:pt idx="15512">
                  <c:v>43.220600000000012</c:v>
                </c:pt>
                <c:pt idx="15513">
                  <c:v>43.220600000000012</c:v>
                </c:pt>
                <c:pt idx="15514">
                  <c:v>43.220600000000012</c:v>
                </c:pt>
                <c:pt idx="15515">
                  <c:v>43.220600000000012</c:v>
                </c:pt>
                <c:pt idx="15516">
                  <c:v>43.220600000000012</c:v>
                </c:pt>
                <c:pt idx="15517">
                  <c:v>43.220600000000012</c:v>
                </c:pt>
                <c:pt idx="15518">
                  <c:v>43.220600000000012</c:v>
                </c:pt>
                <c:pt idx="15519">
                  <c:v>43.220600000000012</c:v>
                </c:pt>
                <c:pt idx="15520">
                  <c:v>43.220600000000012</c:v>
                </c:pt>
                <c:pt idx="15521">
                  <c:v>43.220600000000012</c:v>
                </c:pt>
                <c:pt idx="15522">
                  <c:v>43.220600000000012</c:v>
                </c:pt>
                <c:pt idx="15523">
                  <c:v>43.220600000000012</c:v>
                </c:pt>
                <c:pt idx="15524">
                  <c:v>43.220600000000012</c:v>
                </c:pt>
                <c:pt idx="15525">
                  <c:v>43.220600000000012</c:v>
                </c:pt>
                <c:pt idx="15526">
                  <c:v>43.220600000000012</c:v>
                </c:pt>
                <c:pt idx="15527">
                  <c:v>43.220600000000012</c:v>
                </c:pt>
                <c:pt idx="15528">
                  <c:v>43.220600000000012</c:v>
                </c:pt>
                <c:pt idx="15529">
                  <c:v>43.220600000000012</c:v>
                </c:pt>
                <c:pt idx="15530">
                  <c:v>43.220600000000012</c:v>
                </c:pt>
                <c:pt idx="15531">
                  <c:v>43.220600000000012</c:v>
                </c:pt>
                <c:pt idx="15532">
                  <c:v>43.220600000000012</c:v>
                </c:pt>
                <c:pt idx="15533">
                  <c:v>43.220600000000012</c:v>
                </c:pt>
                <c:pt idx="15534">
                  <c:v>43.220600000000012</c:v>
                </c:pt>
                <c:pt idx="15535">
                  <c:v>43.220600000000012</c:v>
                </c:pt>
                <c:pt idx="15536">
                  <c:v>43.220600000000012</c:v>
                </c:pt>
                <c:pt idx="15537">
                  <c:v>43.220600000000012</c:v>
                </c:pt>
                <c:pt idx="15538">
                  <c:v>43.220600000000012</c:v>
                </c:pt>
                <c:pt idx="15539">
                  <c:v>43.220600000000012</c:v>
                </c:pt>
                <c:pt idx="15540">
                  <c:v>43.220600000000012</c:v>
                </c:pt>
                <c:pt idx="15541">
                  <c:v>43.220600000000012</c:v>
                </c:pt>
                <c:pt idx="15542">
                  <c:v>43.220600000000012</c:v>
                </c:pt>
                <c:pt idx="15543">
                  <c:v>43.220600000000012</c:v>
                </c:pt>
                <c:pt idx="15544">
                  <c:v>43.220600000000012</c:v>
                </c:pt>
                <c:pt idx="15545">
                  <c:v>43.220600000000012</c:v>
                </c:pt>
                <c:pt idx="15546">
                  <c:v>43.220600000000012</c:v>
                </c:pt>
                <c:pt idx="15547">
                  <c:v>43.220600000000012</c:v>
                </c:pt>
                <c:pt idx="15548">
                  <c:v>43.220600000000012</c:v>
                </c:pt>
                <c:pt idx="15549">
                  <c:v>43.220600000000012</c:v>
                </c:pt>
                <c:pt idx="15550">
                  <c:v>43.220600000000012</c:v>
                </c:pt>
                <c:pt idx="15551">
                  <c:v>43.220600000000012</c:v>
                </c:pt>
                <c:pt idx="15552">
                  <c:v>43.220600000000012</c:v>
                </c:pt>
                <c:pt idx="15553">
                  <c:v>43.220600000000012</c:v>
                </c:pt>
                <c:pt idx="15554">
                  <c:v>43.220600000000012</c:v>
                </c:pt>
                <c:pt idx="15555">
                  <c:v>43.220600000000012</c:v>
                </c:pt>
                <c:pt idx="15556">
                  <c:v>43.220600000000012</c:v>
                </c:pt>
                <c:pt idx="15557">
                  <c:v>43.220600000000012</c:v>
                </c:pt>
                <c:pt idx="15558">
                  <c:v>43.220600000000012</c:v>
                </c:pt>
                <c:pt idx="15559">
                  <c:v>43.220600000000012</c:v>
                </c:pt>
                <c:pt idx="15560">
                  <c:v>43.220600000000012</c:v>
                </c:pt>
                <c:pt idx="15561">
                  <c:v>43.220600000000012</c:v>
                </c:pt>
                <c:pt idx="15562">
                  <c:v>43.220600000000012</c:v>
                </c:pt>
                <c:pt idx="15563">
                  <c:v>43.220600000000012</c:v>
                </c:pt>
                <c:pt idx="15564">
                  <c:v>43.220600000000012</c:v>
                </c:pt>
                <c:pt idx="15565">
                  <c:v>43.220600000000012</c:v>
                </c:pt>
                <c:pt idx="15566">
                  <c:v>43.220600000000012</c:v>
                </c:pt>
                <c:pt idx="15567">
                  <c:v>43.220600000000012</c:v>
                </c:pt>
                <c:pt idx="15568">
                  <c:v>43.220600000000012</c:v>
                </c:pt>
                <c:pt idx="15569">
                  <c:v>43.220600000000012</c:v>
                </c:pt>
                <c:pt idx="15570">
                  <c:v>43.220600000000012</c:v>
                </c:pt>
                <c:pt idx="15571">
                  <c:v>43.220600000000012</c:v>
                </c:pt>
                <c:pt idx="15572">
                  <c:v>43.220600000000012</c:v>
                </c:pt>
                <c:pt idx="15573">
                  <c:v>43.220600000000012</c:v>
                </c:pt>
                <c:pt idx="15574">
                  <c:v>43.230699999999999</c:v>
                </c:pt>
                <c:pt idx="15575">
                  <c:v>43.230699999999999</c:v>
                </c:pt>
                <c:pt idx="15576">
                  <c:v>43.230699999999999</c:v>
                </c:pt>
                <c:pt idx="15577">
                  <c:v>43.230699999999999</c:v>
                </c:pt>
                <c:pt idx="15578">
                  <c:v>43.230699999999999</c:v>
                </c:pt>
                <c:pt idx="15579">
                  <c:v>43.230699999999999</c:v>
                </c:pt>
                <c:pt idx="15580">
                  <c:v>43.230699999999999</c:v>
                </c:pt>
                <c:pt idx="15581">
                  <c:v>43.230699999999999</c:v>
                </c:pt>
                <c:pt idx="15582">
                  <c:v>43.230699999999999</c:v>
                </c:pt>
                <c:pt idx="15583">
                  <c:v>43.230699999999999</c:v>
                </c:pt>
                <c:pt idx="15584">
                  <c:v>43.230699999999999</c:v>
                </c:pt>
                <c:pt idx="15585">
                  <c:v>43.230699999999999</c:v>
                </c:pt>
                <c:pt idx="15586">
                  <c:v>43.230699999999999</c:v>
                </c:pt>
                <c:pt idx="15587">
                  <c:v>43.230699999999999</c:v>
                </c:pt>
                <c:pt idx="15588">
                  <c:v>43.230699999999999</c:v>
                </c:pt>
                <c:pt idx="15589">
                  <c:v>43.230699999999999</c:v>
                </c:pt>
                <c:pt idx="15590">
                  <c:v>43.230699999999999</c:v>
                </c:pt>
                <c:pt idx="15591">
                  <c:v>43.230699999999999</c:v>
                </c:pt>
                <c:pt idx="15592">
                  <c:v>43.230699999999999</c:v>
                </c:pt>
                <c:pt idx="15593">
                  <c:v>43.230699999999999</c:v>
                </c:pt>
                <c:pt idx="15594">
                  <c:v>43.230699999999999</c:v>
                </c:pt>
                <c:pt idx="15595">
                  <c:v>43.230699999999999</c:v>
                </c:pt>
                <c:pt idx="15596">
                  <c:v>43.230699999999999</c:v>
                </c:pt>
                <c:pt idx="15597">
                  <c:v>43.230699999999999</c:v>
                </c:pt>
                <c:pt idx="15598">
                  <c:v>43.230699999999999</c:v>
                </c:pt>
                <c:pt idx="15599">
                  <c:v>43.230699999999999</c:v>
                </c:pt>
                <c:pt idx="15600">
                  <c:v>43.230699999999999</c:v>
                </c:pt>
                <c:pt idx="15601">
                  <c:v>43.230699999999999</c:v>
                </c:pt>
                <c:pt idx="15602">
                  <c:v>43.230699999999999</c:v>
                </c:pt>
                <c:pt idx="15603">
                  <c:v>43.230699999999999</c:v>
                </c:pt>
                <c:pt idx="15604">
                  <c:v>43.230699999999999</c:v>
                </c:pt>
                <c:pt idx="15605">
                  <c:v>43.230699999999999</c:v>
                </c:pt>
                <c:pt idx="15606">
                  <c:v>43.230699999999999</c:v>
                </c:pt>
                <c:pt idx="15607">
                  <c:v>43.230699999999999</c:v>
                </c:pt>
                <c:pt idx="15608">
                  <c:v>43.230699999999999</c:v>
                </c:pt>
                <c:pt idx="15609">
                  <c:v>43.230699999999999</c:v>
                </c:pt>
                <c:pt idx="15610">
                  <c:v>43.230699999999999</c:v>
                </c:pt>
                <c:pt idx="15611">
                  <c:v>43.230699999999999</c:v>
                </c:pt>
                <c:pt idx="15612">
                  <c:v>43.230699999999999</c:v>
                </c:pt>
                <c:pt idx="15613">
                  <c:v>43.230699999999999</c:v>
                </c:pt>
                <c:pt idx="15614">
                  <c:v>43.230699999999999</c:v>
                </c:pt>
                <c:pt idx="15615">
                  <c:v>43.230699999999999</c:v>
                </c:pt>
                <c:pt idx="15616">
                  <c:v>43.230699999999999</c:v>
                </c:pt>
                <c:pt idx="15617">
                  <c:v>43.230699999999999</c:v>
                </c:pt>
                <c:pt idx="15618">
                  <c:v>43.230699999999999</c:v>
                </c:pt>
                <c:pt idx="15619">
                  <c:v>43.230699999999999</c:v>
                </c:pt>
                <c:pt idx="15620">
                  <c:v>43.230699999999999</c:v>
                </c:pt>
                <c:pt idx="15621">
                  <c:v>43.230699999999999</c:v>
                </c:pt>
                <c:pt idx="15622">
                  <c:v>43.230699999999999</c:v>
                </c:pt>
                <c:pt idx="15623">
                  <c:v>43.230699999999999</c:v>
                </c:pt>
                <c:pt idx="15624">
                  <c:v>43.219499999999996</c:v>
                </c:pt>
                <c:pt idx="15625">
                  <c:v>43.219499999999996</c:v>
                </c:pt>
                <c:pt idx="15626">
                  <c:v>43.219499999999996</c:v>
                </c:pt>
                <c:pt idx="15627">
                  <c:v>43.219499999999996</c:v>
                </c:pt>
                <c:pt idx="15628">
                  <c:v>43.219499999999996</c:v>
                </c:pt>
                <c:pt idx="15629">
                  <c:v>43.209299999999999</c:v>
                </c:pt>
                <c:pt idx="15630">
                  <c:v>43.209299999999999</c:v>
                </c:pt>
                <c:pt idx="15631">
                  <c:v>43.209299999999999</c:v>
                </c:pt>
                <c:pt idx="15632">
                  <c:v>43.209299999999999</c:v>
                </c:pt>
                <c:pt idx="15633">
                  <c:v>43.198300000000003</c:v>
                </c:pt>
                <c:pt idx="15634">
                  <c:v>43.198300000000003</c:v>
                </c:pt>
                <c:pt idx="15635">
                  <c:v>43.198300000000003</c:v>
                </c:pt>
                <c:pt idx="15636">
                  <c:v>43.198300000000003</c:v>
                </c:pt>
                <c:pt idx="15637">
                  <c:v>43.198300000000003</c:v>
                </c:pt>
                <c:pt idx="15638">
                  <c:v>43.1877</c:v>
                </c:pt>
                <c:pt idx="15639">
                  <c:v>43.1877</c:v>
                </c:pt>
                <c:pt idx="15640">
                  <c:v>43.1877</c:v>
                </c:pt>
                <c:pt idx="15641">
                  <c:v>43.1877</c:v>
                </c:pt>
                <c:pt idx="15642">
                  <c:v>43.1877</c:v>
                </c:pt>
                <c:pt idx="15643">
                  <c:v>43.1877</c:v>
                </c:pt>
                <c:pt idx="15644">
                  <c:v>43.1877</c:v>
                </c:pt>
                <c:pt idx="15645">
                  <c:v>43.1877</c:v>
                </c:pt>
                <c:pt idx="15646">
                  <c:v>43.1877</c:v>
                </c:pt>
                <c:pt idx="15647">
                  <c:v>43.177300000000002</c:v>
                </c:pt>
                <c:pt idx="15648">
                  <c:v>43.177300000000002</c:v>
                </c:pt>
                <c:pt idx="15649">
                  <c:v>43.177300000000002</c:v>
                </c:pt>
                <c:pt idx="15650">
                  <c:v>43.177300000000002</c:v>
                </c:pt>
                <c:pt idx="15651">
                  <c:v>43.166200000000003</c:v>
                </c:pt>
                <c:pt idx="15652">
                  <c:v>43.166200000000003</c:v>
                </c:pt>
                <c:pt idx="15653">
                  <c:v>43.166200000000003</c:v>
                </c:pt>
                <c:pt idx="15654">
                  <c:v>43.166200000000003</c:v>
                </c:pt>
                <c:pt idx="15655">
                  <c:v>43.166200000000003</c:v>
                </c:pt>
                <c:pt idx="15656">
                  <c:v>43.166200000000003</c:v>
                </c:pt>
                <c:pt idx="15657">
                  <c:v>43.166200000000003</c:v>
                </c:pt>
                <c:pt idx="15658">
                  <c:v>43.166200000000003</c:v>
                </c:pt>
                <c:pt idx="15659">
                  <c:v>43.166200000000003</c:v>
                </c:pt>
                <c:pt idx="15660">
                  <c:v>43.155000000000001</c:v>
                </c:pt>
                <c:pt idx="15661">
                  <c:v>43.155000000000001</c:v>
                </c:pt>
                <c:pt idx="15662">
                  <c:v>43.155000000000001</c:v>
                </c:pt>
                <c:pt idx="15663">
                  <c:v>43.155000000000001</c:v>
                </c:pt>
                <c:pt idx="15664">
                  <c:v>43.155000000000001</c:v>
                </c:pt>
                <c:pt idx="15665">
                  <c:v>43.155000000000001</c:v>
                </c:pt>
                <c:pt idx="15666">
                  <c:v>43.155000000000001</c:v>
                </c:pt>
                <c:pt idx="15667">
                  <c:v>43.155000000000001</c:v>
                </c:pt>
                <c:pt idx="15668">
                  <c:v>43.155000000000001</c:v>
                </c:pt>
                <c:pt idx="15669">
                  <c:v>43.1449</c:v>
                </c:pt>
                <c:pt idx="15670">
                  <c:v>43.1449</c:v>
                </c:pt>
                <c:pt idx="15671">
                  <c:v>43.1449</c:v>
                </c:pt>
                <c:pt idx="15672">
                  <c:v>43.1449</c:v>
                </c:pt>
                <c:pt idx="15673">
                  <c:v>43.1449</c:v>
                </c:pt>
                <c:pt idx="15674">
                  <c:v>43.1449</c:v>
                </c:pt>
                <c:pt idx="15675">
                  <c:v>43.1449</c:v>
                </c:pt>
                <c:pt idx="15676">
                  <c:v>43.1449</c:v>
                </c:pt>
                <c:pt idx="15677">
                  <c:v>43.1449</c:v>
                </c:pt>
                <c:pt idx="15678">
                  <c:v>43.134099999999997</c:v>
                </c:pt>
                <c:pt idx="15679">
                  <c:v>43.134099999999997</c:v>
                </c:pt>
                <c:pt idx="15680">
                  <c:v>43.134099999999997</c:v>
                </c:pt>
                <c:pt idx="15681">
                  <c:v>43.134099999999997</c:v>
                </c:pt>
                <c:pt idx="15682">
                  <c:v>43.134099999999997</c:v>
                </c:pt>
                <c:pt idx="15683">
                  <c:v>43.134099999999997</c:v>
                </c:pt>
                <c:pt idx="15684">
                  <c:v>43.134099999999997</c:v>
                </c:pt>
                <c:pt idx="15685">
                  <c:v>43.134099999999997</c:v>
                </c:pt>
                <c:pt idx="15686">
                  <c:v>43.134099999999997</c:v>
                </c:pt>
                <c:pt idx="15687">
                  <c:v>43.134099999999997</c:v>
                </c:pt>
                <c:pt idx="15688">
                  <c:v>43.1233</c:v>
                </c:pt>
                <c:pt idx="15689">
                  <c:v>43.1233</c:v>
                </c:pt>
                <c:pt idx="15690">
                  <c:v>43.1233</c:v>
                </c:pt>
                <c:pt idx="15691">
                  <c:v>43.1233</c:v>
                </c:pt>
                <c:pt idx="15692">
                  <c:v>43.1233</c:v>
                </c:pt>
                <c:pt idx="15693">
                  <c:v>43.1233</c:v>
                </c:pt>
                <c:pt idx="15694">
                  <c:v>43.1233</c:v>
                </c:pt>
                <c:pt idx="15695">
                  <c:v>43.1233</c:v>
                </c:pt>
                <c:pt idx="15696">
                  <c:v>43.1233</c:v>
                </c:pt>
                <c:pt idx="15697">
                  <c:v>43.1233</c:v>
                </c:pt>
                <c:pt idx="15698">
                  <c:v>43.1233</c:v>
                </c:pt>
                <c:pt idx="15699">
                  <c:v>43.1233</c:v>
                </c:pt>
                <c:pt idx="15700">
                  <c:v>43.1233</c:v>
                </c:pt>
                <c:pt idx="15701">
                  <c:v>43.112499999999997</c:v>
                </c:pt>
                <c:pt idx="15702">
                  <c:v>43.112499999999997</c:v>
                </c:pt>
                <c:pt idx="15703">
                  <c:v>43.112499999999997</c:v>
                </c:pt>
                <c:pt idx="15704">
                  <c:v>43.112499999999997</c:v>
                </c:pt>
                <c:pt idx="15705">
                  <c:v>43.112499999999997</c:v>
                </c:pt>
                <c:pt idx="15706">
                  <c:v>43.112499999999997</c:v>
                </c:pt>
                <c:pt idx="15707">
                  <c:v>43.112499999999997</c:v>
                </c:pt>
                <c:pt idx="15708">
                  <c:v>43.112499999999997</c:v>
                </c:pt>
                <c:pt idx="15709">
                  <c:v>43.112499999999997</c:v>
                </c:pt>
                <c:pt idx="15710">
                  <c:v>43.101200000000013</c:v>
                </c:pt>
                <c:pt idx="15711">
                  <c:v>43.101200000000013</c:v>
                </c:pt>
                <c:pt idx="15712">
                  <c:v>43.101200000000013</c:v>
                </c:pt>
                <c:pt idx="15713">
                  <c:v>43.101200000000013</c:v>
                </c:pt>
                <c:pt idx="15714">
                  <c:v>43.101200000000013</c:v>
                </c:pt>
                <c:pt idx="15715">
                  <c:v>43.101200000000013</c:v>
                </c:pt>
                <c:pt idx="15716">
                  <c:v>43.101200000000013</c:v>
                </c:pt>
                <c:pt idx="15717">
                  <c:v>43.101200000000013</c:v>
                </c:pt>
                <c:pt idx="15718">
                  <c:v>43.101200000000013</c:v>
                </c:pt>
                <c:pt idx="15719">
                  <c:v>43.101200000000013</c:v>
                </c:pt>
                <c:pt idx="15720">
                  <c:v>43.101200000000013</c:v>
                </c:pt>
                <c:pt idx="15721">
                  <c:v>43.101200000000013</c:v>
                </c:pt>
                <c:pt idx="15722">
                  <c:v>43.101200000000013</c:v>
                </c:pt>
                <c:pt idx="15723">
                  <c:v>43.101200000000013</c:v>
                </c:pt>
                <c:pt idx="15724">
                  <c:v>43.090600000000002</c:v>
                </c:pt>
                <c:pt idx="15725">
                  <c:v>43.090600000000002</c:v>
                </c:pt>
                <c:pt idx="15726">
                  <c:v>43.090600000000002</c:v>
                </c:pt>
                <c:pt idx="15727">
                  <c:v>43.090600000000002</c:v>
                </c:pt>
                <c:pt idx="15728">
                  <c:v>43.090600000000002</c:v>
                </c:pt>
                <c:pt idx="15729">
                  <c:v>43.090600000000002</c:v>
                </c:pt>
                <c:pt idx="15730">
                  <c:v>43.090600000000002</c:v>
                </c:pt>
                <c:pt idx="15731">
                  <c:v>43.090600000000002</c:v>
                </c:pt>
                <c:pt idx="15732">
                  <c:v>43.090600000000002</c:v>
                </c:pt>
                <c:pt idx="15733">
                  <c:v>43.090600000000002</c:v>
                </c:pt>
                <c:pt idx="15734">
                  <c:v>43.090600000000002</c:v>
                </c:pt>
                <c:pt idx="15735">
                  <c:v>43.090600000000002</c:v>
                </c:pt>
                <c:pt idx="15736">
                  <c:v>43.090600000000002</c:v>
                </c:pt>
                <c:pt idx="15737">
                  <c:v>43.090600000000002</c:v>
                </c:pt>
                <c:pt idx="15738">
                  <c:v>43.080399999999997</c:v>
                </c:pt>
                <c:pt idx="15739">
                  <c:v>43.080399999999997</c:v>
                </c:pt>
                <c:pt idx="15740">
                  <c:v>43.080399999999997</c:v>
                </c:pt>
                <c:pt idx="15741">
                  <c:v>43.080399999999997</c:v>
                </c:pt>
                <c:pt idx="15742">
                  <c:v>43.080399999999997</c:v>
                </c:pt>
                <c:pt idx="15743">
                  <c:v>43.080399999999997</c:v>
                </c:pt>
                <c:pt idx="15744">
                  <c:v>43.080399999999997</c:v>
                </c:pt>
                <c:pt idx="15745">
                  <c:v>43.080399999999997</c:v>
                </c:pt>
                <c:pt idx="15746">
                  <c:v>43.080399999999997</c:v>
                </c:pt>
                <c:pt idx="15747">
                  <c:v>43.080399999999997</c:v>
                </c:pt>
                <c:pt idx="15748">
                  <c:v>43.080399999999997</c:v>
                </c:pt>
                <c:pt idx="15749">
                  <c:v>43.080399999999997</c:v>
                </c:pt>
                <c:pt idx="15750">
                  <c:v>43.080399999999997</c:v>
                </c:pt>
                <c:pt idx="15751">
                  <c:v>43.080399999999997</c:v>
                </c:pt>
                <c:pt idx="15752">
                  <c:v>43.080399999999997</c:v>
                </c:pt>
                <c:pt idx="15753">
                  <c:v>43.080399999999997</c:v>
                </c:pt>
                <c:pt idx="15754">
                  <c:v>43.080399999999997</c:v>
                </c:pt>
                <c:pt idx="15755">
                  <c:v>43.080399999999997</c:v>
                </c:pt>
                <c:pt idx="15756">
                  <c:v>43.070099999999996</c:v>
                </c:pt>
                <c:pt idx="15757">
                  <c:v>43.070099999999996</c:v>
                </c:pt>
                <c:pt idx="15758">
                  <c:v>43.070099999999996</c:v>
                </c:pt>
                <c:pt idx="15759">
                  <c:v>43.070099999999996</c:v>
                </c:pt>
                <c:pt idx="15760">
                  <c:v>43.070099999999996</c:v>
                </c:pt>
                <c:pt idx="15761">
                  <c:v>43.070099999999996</c:v>
                </c:pt>
                <c:pt idx="15762">
                  <c:v>43.070099999999996</c:v>
                </c:pt>
                <c:pt idx="15763">
                  <c:v>43.070099999999996</c:v>
                </c:pt>
                <c:pt idx="15764">
                  <c:v>43.070099999999996</c:v>
                </c:pt>
                <c:pt idx="15765">
                  <c:v>43.070099999999996</c:v>
                </c:pt>
                <c:pt idx="15766">
                  <c:v>43.070099999999996</c:v>
                </c:pt>
                <c:pt idx="15767">
                  <c:v>43.070099999999996</c:v>
                </c:pt>
                <c:pt idx="15768">
                  <c:v>43.070099999999996</c:v>
                </c:pt>
                <c:pt idx="15769">
                  <c:v>43.070099999999996</c:v>
                </c:pt>
                <c:pt idx="15770">
                  <c:v>43.070099999999996</c:v>
                </c:pt>
                <c:pt idx="15771">
                  <c:v>43.070099999999996</c:v>
                </c:pt>
                <c:pt idx="15772">
                  <c:v>43.070099999999996</c:v>
                </c:pt>
                <c:pt idx="15773">
                  <c:v>43.070099999999996</c:v>
                </c:pt>
                <c:pt idx="15774">
                  <c:v>43.059699999999999</c:v>
                </c:pt>
                <c:pt idx="15775">
                  <c:v>43.059699999999999</c:v>
                </c:pt>
                <c:pt idx="15776">
                  <c:v>43.059699999999999</c:v>
                </c:pt>
                <c:pt idx="15777">
                  <c:v>43.059699999999999</c:v>
                </c:pt>
                <c:pt idx="15778">
                  <c:v>43.059699999999999</c:v>
                </c:pt>
                <c:pt idx="15779">
                  <c:v>43.059699999999999</c:v>
                </c:pt>
                <c:pt idx="15780">
                  <c:v>43.059699999999999</c:v>
                </c:pt>
                <c:pt idx="15781">
                  <c:v>43.059699999999999</c:v>
                </c:pt>
                <c:pt idx="15782">
                  <c:v>43.059699999999999</c:v>
                </c:pt>
                <c:pt idx="15783">
                  <c:v>43.059699999999999</c:v>
                </c:pt>
                <c:pt idx="15784">
                  <c:v>43.059699999999999</c:v>
                </c:pt>
                <c:pt idx="15785">
                  <c:v>43.059699999999999</c:v>
                </c:pt>
                <c:pt idx="15786">
                  <c:v>43.059699999999999</c:v>
                </c:pt>
                <c:pt idx="15787">
                  <c:v>43.059699999999999</c:v>
                </c:pt>
                <c:pt idx="15788">
                  <c:v>43.059699999999999</c:v>
                </c:pt>
                <c:pt idx="15789">
                  <c:v>43.059699999999999</c:v>
                </c:pt>
                <c:pt idx="15790">
                  <c:v>43.059699999999999</c:v>
                </c:pt>
                <c:pt idx="15791">
                  <c:v>43.059699999999999</c:v>
                </c:pt>
                <c:pt idx="15792">
                  <c:v>43.049200000000013</c:v>
                </c:pt>
                <c:pt idx="15793">
                  <c:v>43.049200000000013</c:v>
                </c:pt>
                <c:pt idx="15794">
                  <c:v>43.049200000000013</c:v>
                </c:pt>
                <c:pt idx="15795">
                  <c:v>43.049200000000013</c:v>
                </c:pt>
                <c:pt idx="15796">
                  <c:v>43.049200000000013</c:v>
                </c:pt>
                <c:pt idx="15797">
                  <c:v>43.049200000000013</c:v>
                </c:pt>
                <c:pt idx="15798">
                  <c:v>43.049200000000013</c:v>
                </c:pt>
                <c:pt idx="15799">
                  <c:v>43.049200000000013</c:v>
                </c:pt>
                <c:pt idx="15800">
                  <c:v>43.049200000000013</c:v>
                </c:pt>
                <c:pt idx="15801">
                  <c:v>43.049200000000013</c:v>
                </c:pt>
                <c:pt idx="15802">
                  <c:v>43.049200000000013</c:v>
                </c:pt>
                <c:pt idx="15803">
                  <c:v>43.049200000000013</c:v>
                </c:pt>
                <c:pt idx="15804">
                  <c:v>43.049200000000013</c:v>
                </c:pt>
                <c:pt idx="15805">
                  <c:v>43.049200000000013</c:v>
                </c:pt>
                <c:pt idx="15806">
                  <c:v>43.038200000000003</c:v>
                </c:pt>
                <c:pt idx="15807">
                  <c:v>43.038200000000003</c:v>
                </c:pt>
                <c:pt idx="15808">
                  <c:v>43.038200000000003</c:v>
                </c:pt>
                <c:pt idx="15809">
                  <c:v>43.038200000000003</c:v>
                </c:pt>
                <c:pt idx="15810">
                  <c:v>43.038200000000003</c:v>
                </c:pt>
                <c:pt idx="15811">
                  <c:v>43.038200000000003</c:v>
                </c:pt>
                <c:pt idx="15812">
                  <c:v>43.038200000000003</c:v>
                </c:pt>
                <c:pt idx="15813">
                  <c:v>43.038200000000003</c:v>
                </c:pt>
                <c:pt idx="15814">
                  <c:v>43.038200000000003</c:v>
                </c:pt>
                <c:pt idx="15815">
                  <c:v>43.0276</c:v>
                </c:pt>
                <c:pt idx="15816">
                  <c:v>43.0276</c:v>
                </c:pt>
                <c:pt idx="15817">
                  <c:v>43.0276</c:v>
                </c:pt>
                <c:pt idx="15818">
                  <c:v>43.0276</c:v>
                </c:pt>
                <c:pt idx="15819">
                  <c:v>43.0276</c:v>
                </c:pt>
                <c:pt idx="15820">
                  <c:v>43.0276</c:v>
                </c:pt>
                <c:pt idx="15821">
                  <c:v>43.0276</c:v>
                </c:pt>
                <c:pt idx="15822">
                  <c:v>43.0276</c:v>
                </c:pt>
                <c:pt idx="15823">
                  <c:v>43.0276</c:v>
                </c:pt>
                <c:pt idx="15824">
                  <c:v>43.0276</c:v>
                </c:pt>
                <c:pt idx="15825">
                  <c:v>43.0276</c:v>
                </c:pt>
                <c:pt idx="15826">
                  <c:v>43.0276</c:v>
                </c:pt>
                <c:pt idx="15827">
                  <c:v>43.0276</c:v>
                </c:pt>
                <c:pt idx="15828">
                  <c:v>43.0276</c:v>
                </c:pt>
                <c:pt idx="15829">
                  <c:v>43.017499999999998</c:v>
                </c:pt>
                <c:pt idx="15830">
                  <c:v>43.017499999999998</c:v>
                </c:pt>
                <c:pt idx="15831">
                  <c:v>43.017499999999998</c:v>
                </c:pt>
                <c:pt idx="15832">
                  <c:v>43.017499999999998</c:v>
                </c:pt>
                <c:pt idx="15833">
                  <c:v>43.017499999999998</c:v>
                </c:pt>
                <c:pt idx="15834">
                  <c:v>43.017499999999998</c:v>
                </c:pt>
                <c:pt idx="15835">
                  <c:v>43.017499999999998</c:v>
                </c:pt>
                <c:pt idx="15836">
                  <c:v>43.017499999999998</c:v>
                </c:pt>
                <c:pt idx="15837">
                  <c:v>43.017499999999998</c:v>
                </c:pt>
                <c:pt idx="15838">
                  <c:v>43.007300000000001</c:v>
                </c:pt>
                <c:pt idx="15839">
                  <c:v>43.007300000000001</c:v>
                </c:pt>
                <c:pt idx="15840">
                  <c:v>43.007300000000001</c:v>
                </c:pt>
                <c:pt idx="15841">
                  <c:v>43.007300000000001</c:v>
                </c:pt>
                <c:pt idx="15842">
                  <c:v>43.007300000000001</c:v>
                </c:pt>
                <c:pt idx="15843">
                  <c:v>43.007300000000001</c:v>
                </c:pt>
                <c:pt idx="15844">
                  <c:v>43.007300000000001</c:v>
                </c:pt>
                <c:pt idx="15845">
                  <c:v>43.007300000000001</c:v>
                </c:pt>
                <c:pt idx="15846">
                  <c:v>43.007300000000001</c:v>
                </c:pt>
                <c:pt idx="15847">
                  <c:v>43.007300000000001</c:v>
                </c:pt>
                <c:pt idx="15848">
                  <c:v>43.007300000000001</c:v>
                </c:pt>
                <c:pt idx="15849">
                  <c:v>43.007300000000001</c:v>
                </c:pt>
                <c:pt idx="15850">
                  <c:v>43.007300000000001</c:v>
                </c:pt>
                <c:pt idx="15851">
                  <c:v>43.007300000000001</c:v>
                </c:pt>
                <c:pt idx="15852">
                  <c:v>43.007300000000001</c:v>
                </c:pt>
                <c:pt idx="15853">
                  <c:v>43.007300000000001</c:v>
                </c:pt>
                <c:pt idx="15854">
                  <c:v>43.007300000000001</c:v>
                </c:pt>
                <c:pt idx="15855">
                  <c:v>43.007300000000001</c:v>
                </c:pt>
                <c:pt idx="15856">
                  <c:v>42.996899999999997</c:v>
                </c:pt>
                <c:pt idx="15857">
                  <c:v>42.996899999999997</c:v>
                </c:pt>
                <c:pt idx="15858">
                  <c:v>42.996899999999997</c:v>
                </c:pt>
                <c:pt idx="15859">
                  <c:v>42.996899999999997</c:v>
                </c:pt>
                <c:pt idx="15860">
                  <c:v>42.996899999999997</c:v>
                </c:pt>
                <c:pt idx="15861">
                  <c:v>42.996899999999997</c:v>
                </c:pt>
                <c:pt idx="15862">
                  <c:v>42.996899999999997</c:v>
                </c:pt>
                <c:pt idx="15863">
                  <c:v>42.996899999999997</c:v>
                </c:pt>
                <c:pt idx="15864">
                  <c:v>42.996899999999997</c:v>
                </c:pt>
                <c:pt idx="15865">
                  <c:v>42.996899999999997</c:v>
                </c:pt>
                <c:pt idx="15866">
                  <c:v>42.996899999999997</c:v>
                </c:pt>
                <c:pt idx="15867">
                  <c:v>42.996899999999997</c:v>
                </c:pt>
                <c:pt idx="15868">
                  <c:v>42.996899999999997</c:v>
                </c:pt>
                <c:pt idx="15869">
                  <c:v>42.996899999999997</c:v>
                </c:pt>
                <c:pt idx="15870">
                  <c:v>42.996899999999997</c:v>
                </c:pt>
                <c:pt idx="15871">
                  <c:v>42.996899999999997</c:v>
                </c:pt>
                <c:pt idx="15872">
                  <c:v>42.996899999999997</c:v>
                </c:pt>
                <c:pt idx="15873">
                  <c:v>42.996899999999997</c:v>
                </c:pt>
                <c:pt idx="15874">
                  <c:v>42.996899999999997</c:v>
                </c:pt>
                <c:pt idx="15875">
                  <c:v>42.996899999999997</c:v>
                </c:pt>
                <c:pt idx="15876">
                  <c:v>42.996899999999997</c:v>
                </c:pt>
                <c:pt idx="15877">
                  <c:v>42.996899999999997</c:v>
                </c:pt>
                <c:pt idx="15878">
                  <c:v>42.996899999999997</c:v>
                </c:pt>
                <c:pt idx="15879">
                  <c:v>42.986899999999999</c:v>
                </c:pt>
                <c:pt idx="15880">
                  <c:v>42.986899999999999</c:v>
                </c:pt>
                <c:pt idx="15881">
                  <c:v>42.986899999999999</c:v>
                </c:pt>
                <c:pt idx="15882">
                  <c:v>42.986899999999999</c:v>
                </c:pt>
                <c:pt idx="15883">
                  <c:v>42.986899999999999</c:v>
                </c:pt>
                <c:pt idx="15884">
                  <c:v>42.986899999999999</c:v>
                </c:pt>
                <c:pt idx="15885">
                  <c:v>42.986899999999999</c:v>
                </c:pt>
                <c:pt idx="15886">
                  <c:v>42.986899999999999</c:v>
                </c:pt>
                <c:pt idx="15887">
                  <c:v>42.986899999999999</c:v>
                </c:pt>
                <c:pt idx="15888">
                  <c:v>42.986899999999999</c:v>
                </c:pt>
                <c:pt idx="15889">
                  <c:v>42.986899999999999</c:v>
                </c:pt>
                <c:pt idx="15890">
                  <c:v>42.986899999999999</c:v>
                </c:pt>
                <c:pt idx="15891">
                  <c:v>42.986899999999999</c:v>
                </c:pt>
                <c:pt idx="15892">
                  <c:v>42.986899999999999</c:v>
                </c:pt>
                <c:pt idx="15893">
                  <c:v>42.986899999999999</c:v>
                </c:pt>
                <c:pt idx="15894">
                  <c:v>42.986899999999999</c:v>
                </c:pt>
                <c:pt idx="15895">
                  <c:v>42.986899999999999</c:v>
                </c:pt>
                <c:pt idx="15896">
                  <c:v>42.986899999999999</c:v>
                </c:pt>
                <c:pt idx="15897">
                  <c:v>42.986899999999999</c:v>
                </c:pt>
                <c:pt idx="15898">
                  <c:v>42.986899999999999</c:v>
                </c:pt>
                <c:pt idx="15899">
                  <c:v>42.986899999999999</c:v>
                </c:pt>
                <c:pt idx="15900">
                  <c:v>42.986899999999999</c:v>
                </c:pt>
                <c:pt idx="15901">
                  <c:v>42.986899999999999</c:v>
                </c:pt>
                <c:pt idx="15902">
                  <c:v>42.986899999999999</c:v>
                </c:pt>
                <c:pt idx="15903">
                  <c:v>42.986899999999999</c:v>
                </c:pt>
                <c:pt idx="15904">
                  <c:v>42.986899999999999</c:v>
                </c:pt>
                <c:pt idx="15905">
                  <c:v>42.986899999999999</c:v>
                </c:pt>
                <c:pt idx="15906">
                  <c:v>42.986899999999999</c:v>
                </c:pt>
                <c:pt idx="15907">
                  <c:v>42.986899999999999</c:v>
                </c:pt>
                <c:pt idx="15908">
                  <c:v>42.986899999999999</c:v>
                </c:pt>
                <c:pt idx="15909">
                  <c:v>42.986899999999999</c:v>
                </c:pt>
                <c:pt idx="15910">
                  <c:v>42.986899999999999</c:v>
                </c:pt>
                <c:pt idx="15911">
                  <c:v>42.986899999999999</c:v>
                </c:pt>
                <c:pt idx="15912">
                  <c:v>42.986899999999999</c:v>
                </c:pt>
                <c:pt idx="15913">
                  <c:v>42.986899999999999</c:v>
                </c:pt>
                <c:pt idx="15914">
                  <c:v>42.986899999999999</c:v>
                </c:pt>
                <c:pt idx="15915">
                  <c:v>42.986899999999999</c:v>
                </c:pt>
                <c:pt idx="15916">
                  <c:v>42.986899999999999</c:v>
                </c:pt>
                <c:pt idx="15917">
                  <c:v>42.986899999999999</c:v>
                </c:pt>
                <c:pt idx="15918">
                  <c:v>42.986899999999999</c:v>
                </c:pt>
                <c:pt idx="15919">
                  <c:v>42.986899999999999</c:v>
                </c:pt>
                <c:pt idx="15920">
                  <c:v>42.986899999999999</c:v>
                </c:pt>
                <c:pt idx="15921">
                  <c:v>42.986899999999999</c:v>
                </c:pt>
                <c:pt idx="15922">
                  <c:v>42.986899999999999</c:v>
                </c:pt>
                <c:pt idx="15923">
                  <c:v>42.986899999999999</c:v>
                </c:pt>
                <c:pt idx="15924">
                  <c:v>42.986899999999999</c:v>
                </c:pt>
                <c:pt idx="15925">
                  <c:v>42.986899999999999</c:v>
                </c:pt>
                <c:pt idx="15926">
                  <c:v>42.986899999999999</c:v>
                </c:pt>
                <c:pt idx="15927">
                  <c:v>42.986899999999999</c:v>
                </c:pt>
                <c:pt idx="15928">
                  <c:v>42.986899999999999</c:v>
                </c:pt>
                <c:pt idx="15929">
                  <c:v>42.986899999999999</c:v>
                </c:pt>
                <c:pt idx="15930">
                  <c:v>42.976700000000001</c:v>
                </c:pt>
                <c:pt idx="15931">
                  <c:v>42.976700000000001</c:v>
                </c:pt>
                <c:pt idx="15932">
                  <c:v>42.976700000000001</c:v>
                </c:pt>
                <c:pt idx="15933">
                  <c:v>42.976700000000001</c:v>
                </c:pt>
                <c:pt idx="15934">
                  <c:v>42.976700000000001</c:v>
                </c:pt>
                <c:pt idx="15935">
                  <c:v>42.976700000000001</c:v>
                </c:pt>
                <c:pt idx="15936">
                  <c:v>42.976700000000001</c:v>
                </c:pt>
                <c:pt idx="15937">
                  <c:v>42.976700000000001</c:v>
                </c:pt>
                <c:pt idx="15938">
                  <c:v>42.976700000000001</c:v>
                </c:pt>
                <c:pt idx="15939">
                  <c:v>42.976700000000001</c:v>
                </c:pt>
                <c:pt idx="15940">
                  <c:v>42.976700000000001</c:v>
                </c:pt>
                <c:pt idx="15941">
                  <c:v>42.976700000000001</c:v>
                </c:pt>
                <c:pt idx="15942">
                  <c:v>42.976700000000001</c:v>
                </c:pt>
                <c:pt idx="15943">
                  <c:v>42.976700000000001</c:v>
                </c:pt>
                <c:pt idx="15944">
                  <c:v>42.976700000000001</c:v>
                </c:pt>
                <c:pt idx="15945">
                  <c:v>42.976700000000001</c:v>
                </c:pt>
                <c:pt idx="15946">
                  <c:v>42.976700000000001</c:v>
                </c:pt>
                <c:pt idx="15947">
                  <c:v>42.976700000000001</c:v>
                </c:pt>
                <c:pt idx="15948">
                  <c:v>42.976700000000001</c:v>
                </c:pt>
                <c:pt idx="15949">
                  <c:v>42.976700000000001</c:v>
                </c:pt>
                <c:pt idx="15950">
                  <c:v>42.976700000000001</c:v>
                </c:pt>
                <c:pt idx="15951">
                  <c:v>42.976700000000001</c:v>
                </c:pt>
                <c:pt idx="15952">
                  <c:v>42.976700000000001</c:v>
                </c:pt>
                <c:pt idx="15953">
                  <c:v>42.976700000000001</c:v>
                </c:pt>
                <c:pt idx="15954">
                  <c:v>42.976700000000001</c:v>
                </c:pt>
                <c:pt idx="15955">
                  <c:v>42.976700000000001</c:v>
                </c:pt>
                <c:pt idx="15956">
                  <c:v>42.976700000000001</c:v>
                </c:pt>
                <c:pt idx="15957">
                  <c:v>42.976700000000001</c:v>
                </c:pt>
                <c:pt idx="15958">
                  <c:v>42.976700000000001</c:v>
                </c:pt>
                <c:pt idx="15959">
                  <c:v>42.976700000000001</c:v>
                </c:pt>
                <c:pt idx="15960">
                  <c:v>42.976700000000001</c:v>
                </c:pt>
                <c:pt idx="15961">
                  <c:v>42.976700000000001</c:v>
                </c:pt>
                <c:pt idx="15962">
                  <c:v>42.976700000000001</c:v>
                </c:pt>
                <c:pt idx="15963">
                  <c:v>42.976700000000001</c:v>
                </c:pt>
                <c:pt idx="15964">
                  <c:v>42.976700000000001</c:v>
                </c:pt>
                <c:pt idx="15965">
                  <c:v>42.976700000000001</c:v>
                </c:pt>
                <c:pt idx="15966">
                  <c:v>42.976700000000001</c:v>
                </c:pt>
                <c:pt idx="15967">
                  <c:v>42.976700000000001</c:v>
                </c:pt>
                <c:pt idx="15968">
                  <c:v>42.976700000000001</c:v>
                </c:pt>
                <c:pt idx="15969">
                  <c:v>42.976700000000001</c:v>
                </c:pt>
                <c:pt idx="15970">
                  <c:v>42.976700000000001</c:v>
                </c:pt>
                <c:pt idx="15971">
                  <c:v>42.9664</c:v>
                </c:pt>
                <c:pt idx="15972">
                  <c:v>42.9664</c:v>
                </c:pt>
                <c:pt idx="15973">
                  <c:v>42.9664</c:v>
                </c:pt>
                <c:pt idx="15974">
                  <c:v>42.9664</c:v>
                </c:pt>
                <c:pt idx="15975">
                  <c:v>42.9664</c:v>
                </c:pt>
                <c:pt idx="15976">
                  <c:v>42.9664</c:v>
                </c:pt>
                <c:pt idx="15977">
                  <c:v>42.9664</c:v>
                </c:pt>
                <c:pt idx="15978">
                  <c:v>42.9664</c:v>
                </c:pt>
                <c:pt idx="15979">
                  <c:v>42.9664</c:v>
                </c:pt>
                <c:pt idx="15980">
                  <c:v>42.9664</c:v>
                </c:pt>
                <c:pt idx="15981">
                  <c:v>42.9664</c:v>
                </c:pt>
                <c:pt idx="15982">
                  <c:v>42.9664</c:v>
                </c:pt>
                <c:pt idx="15983">
                  <c:v>42.9664</c:v>
                </c:pt>
                <c:pt idx="15984">
                  <c:v>42.9664</c:v>
                </c:pt>
                <c:pt idx="15985">
                  <c:v>42.9664</c:v>
                </c:pt>
                <c:pt idx="15986">
                  <c:v>42.9664</c:v>
                </c:pt>
                <c:pt idx="15987">
                  <c:v>42.9664</c:v>
                </c:pt>
                <c:pt idx="15988">
                  <c:v>42.9664</c:v>
                </c:pt>
                <c:pt idx="15989">
                  <c:v>42.9664</c:v>
                </c:pt>
                <c:pt idx="15990">
                  <c:v>42.9664</c:v>
                </c:pt>
                <c:pt idx="15991">
                  <c:v>42.9664</c:v>
                </c:pt>
                <c:pt idx="15992">
                  <c:v>42.9664</c:v>
                </c:pt>
                <c:pt idx="15993">
                  <c:v>42.9664</c:v>
                </c:pt>
                <c:pt idx="15994">
                  <c:v>42.9664</c:v>
                </c:pt>
                <c:pt idx="15995">
                  <c:v>42.9664</c:v>
                </c:pt>
                <c:pt idx="15996">
                  <c:v>42.9664</c:v>
                </c:pt>
                <c:pt idx="15997">
                  <c:v>42.9664</c:v>
                </c:pt>
                <c:pt idx="15998">
                  <c:v>42.9664</c:v>
                </c:pt>
                <c:pt idx="15999">
                  <c:v>42.9664</c:v>
                </c:pt>
                <c:pt idx="16000">
                  <c:v>42.9664</c:v>
                </c:pt>
                <c:pt idx="16001">
                  <c:v>42.9664</c:v>
                </c:pt>
                <c:pt idx="16002">
                  <c:v>42.9664</c:v>
                </c:pt>
                <c:pt idx="16003">
                  <c:v>42.9664</c:v>
                </c:pt>
                <c:pt idx="16004">
                  <c:v>42.9664</c:v>
                </c:pt>
                <c:pt idx="16005">
                  <c:v>42.9664</c:v>
                </c:pt>
                <c:pt idx="16006">
                  <c:v>42.9664</c:v>
                </c:pt>
                <c:pt idx="16007">
                  <c:v>42.9664</c:v>
                </c:pt>
                <c:pt idx="16008">
                  <c:v>42.9664</c:v>
                </c:pt>
                <c:pt idx="16009">
                  <c:v>42.9664</c:v>
                </c:pt>
                <c:pt idx="16010">
                  <c:v>42.9664</c:v>
                </c:pt>
                <c:pt idx="16011">
                  <c:v>42.9664</c:v>
                </c:pt>
                <c:pt idx="16012">
                  <c:v>42.9664</c:v>
                </c:pt>
                <c:pt idx="16013">
                  <c:v>42.9664</c:v>
                </c:pt>
                <c:pt idx="16014">
                  <c:v>42.9664</c:v>
                </c:pt>
                <c:pt idx="16015">
                  <c:v>42.9664</c:v>
                </c:pt>
                <c:pt idx="16016">
                  <c:v>42.9664</c:v>
                </c:pt>
                <c:pt idx="16017">
                  <c:v>42.955800000000004</c:v>
                </c:pt>
                <c:pt idx="16018">
                  <c:v>42.955800000000004</c:v>
                </c:pt>
                <c:pt idx="16019">
                  <c:v>42.955800000000004</c:v>
                </c:pt>
                <c:pt idx="16020">
                  <c:v>42.955800000000004</c:v>
                </c:pt>
                <c:pt idx="16021">
                  <c:v>42.955800000000004</c:v>
                </c:pt>
                <c:pt idx="16022">
                  <c:v>42.955800000000004</c:v>
                </c:pt>
                <c:pt idx="16023">
                  <c:v>42.955800000000004</c:v>
                </c:pt>
                <c:pt idx="16024">
                  <c:v>42.955800000000004</c:v>
                </c:pt>
                <c:pt idx="16025">
                  <c:v>42.955800000000004</c:v>
                </c:pt>
                <c:pt idx="16026">
                  <c:v>42.955800000000004</c:v>
                </c:pt>
                <c:pt idx="16027">
                  <c:v>42.955800000000004</c:v>
                </c:pt>
                <c:pt idx="16028">
                  <c:v>42.955800000000004</c:v>
                </c:pt>
                <c:pt idx="16029">
                  <c:v>42.955800000000004</c:v>
                </c:pt>
                <c:pt idx="16030">
                  <c:v>42.955800000000004</c:v>
                </c:pt>
                <c:pt idx="16031">
                  <c:v>42.955800000000004</c:v>
                </c:pt>
                <c:pt idx="16032">
                  <c:v>42.955800000000004</c:v>
                </c:pt>
                <c:pt idx="16033">
                  <c:v>42.955800000000004</c:v>
                </c:pt>
                <c:pt idx="16034">
                  <c:v>42.955800000000004</c:v>
                </c:pt>
                <c:pt idx="16035">
                  <c:v>42.955800000000004</c:v>
                </c:pt>
                <c:pt idx="16036">
                  <c:v>42.955800000000004</c:v>
                </c:pt>
                <c:pt idx="16037">
                  <c:v>42.955800000000004</c:v>
                </c:pt>
                <c:pt idx="16038">
                  <c:v>42.955800000000004</c:v>
                </c:pt>
                <c:pt idx="16039">
                  <c:v>42.955800000000004</c:v>
                </c:pt>
                <c:pt idx="16040">
                  <c:v>42.955800000000004</c:v>
                </c:pt>
                <c:pt idx="16041">
                  <c:v>42.955800000000004</c:v>
                </c:pt>
                <c:pt idx="16042">
                  <c:v>42.955800000000004</c:v>
                </c:pt>
                <c:pt idx="16043">
                  <c:v>42.955800000000004</c:v>
                </c:pt>
                <c:pt idx="16044">
                  <c:v>42.955800000000004</c:v>
                </c:pt>
                <c:pt idx="16045">
                  <c:v>42.955800000000004</c:v>
                </c:pt>
                <c:pt idx="16046">
                  <c:v>42.955800000000004</c:v>
                </c:pt>
                <c:pt idx="16047">
                  <c:v>42.955800000000004</c:v>
                </c:pt>
                <c:pt idx="16048">
                  <c:v>42.955800000000004</c:v>
                </c:pt>
                <c:pt idx="16049">
                  <c:v>42.955800000000004</c:v>
                </c:pt>
                <c:pt idx="16050">
                  <c:v>42.955800000000004</c:v>
                </c:pt>
                <c:pt idx="16051">
                  <c:v>42.955800000000004</c:v>
                </c:pt>
                <c:pt idx="16052">
                  <c:v>42.955800000000004</c:v>
                </c:pt>
                <c:pt idx="16053">
                  <c:v>42.955800000000004</c:v>
                </c:pt>
                <c:pt idx="16054">
                  <c:v>42.955800000000004</c:v>
                </c:pt>
                <c:pt idx="16055">
                  <c:v>42.955800000000004</c:v>
                </c:pt>
                <c:pt idx="16056">
                  <c:v>42.955800000000004</c:v>
                </c:pt>
                <c:pt idx="16057">
                  <c:v>42.955800000000004</c:v>
                </c:pt>
                <c:pt idx="16058">
                  <c:v>42.955800000000004</c:v>
                </c:pt>
                <c:pt idx="16059">
                  <c:v>42.955800000000004</c:v>
                </c:pt>
                <c:pt idx="16060">
                  <c:v>42.955800000000004</c:v>
                </c:pt>
                <c:pt idx="16061">
                  <c:v>42.955800000000004</c:v>
                </c:pt>
                <c:pt idx="16062">
                  <c:v>42.955800000000004</c:v>
                </c:pt>
                <c:pt idx="16063">
                  <c:v>42.955800000000004</c:v>
                </c:pt>
                <c:pt idx="16064">
                  <c:v>42.955800000000004</c:v>
                </c:pt>
                <c:pt idx="16065">
                  <c:v>42.955800000000004</c:v>
                </c:pt>
                <c:pt idx="16066">
                  <c:v>42.955800000000004</c:v>
                </c:pt>
                <c:pt idx="16067">
                  <c:v>42.955800000000004</c:v>
                </c:pt>
                <c:pt idx="16068">
                  <c:v>42.955800000000004</c:v>
                </c:pt>
                <c:pt idx="16069">
                  <c:v>42.955800000000004</c:v>
                </c:pt>
                <c:pt idx="16070">
                  <c:v>42.955800000000004</c:v>
                </c:pt>
                <c:pt idx="16071">
                  <c:v>42.955800000000004</c:v>
                </c:pt>
                <c:pt idx="16072">
                  <c:v>42.955800000000004</c:v>
                </c:pt>
                <c:pt idx="16073">
                  <c:v>42.955800000000004</c:v>
                </c:pt>
                <c:pt idx="16074">
                  <c:v>42.955800000000004</c:v>
                </c:pt>
                <c:pt idx="16075">
                  <c:v>42.955800000000004</c:v>
                </c:pt>
                <c:pt idx="16076">
                  <c:v>42.955800000000004</c:v>
                </c:pt>
                <c:pt idx="16077">
                  <c:v>42.955800000000004</c:v>
                </c:pt>
                <c:pt idx="16078">
                  <c:v>42.955800000000004</c:v>
                </c:pt>
                <c:pt idx="16079">
                  <c:v>42.955800000000004</c:v>
                </c:pt>
                <c:pt idx="16080">
                  <c:v>42.955800000000004</c:v>
                </c:pt>
                <c:pt idx="16081">
                  <c:v>42.955800000000004</c:v>
                </c:pt>
                <c:pt idx="16082">
                  <c:v>42.955800000000004</c:v>
                </c:pt>
                <c:pt idx="16083">
                  <c:v>42.955800000000004</c:v>
                </c:pt>
                <c:pt idx="16084">
                  <c:v>42.955800000000004</c:v>
                </c:pt>
                <c:pt idx="16085">
                  <c:v>42.955800000000004</c:v>
                </c:pt>
                <c:pt idx="16086">
                  <c:v>42.955800000000004</c:v>
                </c:pt>
                <c:pt idx="16087">
                  <c:v>42.955800000000004</c:v>
                </c:pt>
                <c:pt idx="16088">
                  <c:v>42.955800000000004</c:v>
                </c:pt>
                <c:pt idx="16089">
                  <c:v>42.955800000000004</c:v>
                </c:pt>
                <c:pt idx="16090">
                  <c:v>42.955800000000004</c:v>
                </c:pt>
                <c:pt idx="16091">
                  <c:v>42.955800000000004</c:v>
                </c:pt>
                <c:pt idx="16092">
                  <c:v>42.955800000000004</c:v>
                </c:pt>
                <c:pt idx="16093">
                  <c:v>42.955800000000004</c:v>
                </c:pt>
                <c:pt idx="16094">
                  <c:v>42.955800000000004</c:v>
                </c:pt>
                <c:pt idx="16095">
                  <c:v>42.955800000000004</c:v>
                </c:pt>
                <c:pt idx="16096">
                  <c:v>42.955800000000004</c:v>
                </c:pt>
                <c:pt idx="16097">
                  <c:v>42.955800000000004</c:v>
                </c:pt>
                <c:pt idx="16098">
                  <c:v>42.955800000000004</c:v>
                </c:pt>
                <c:pt idx="16099">
                  <c:v>42.955800000000004</c:v>
                </c:pt>
                <c:pt idx="16100">
                  <c:v>42.955800000000004</c:v>
                </c:pt>
                <c:pt idx="16101">
                  <c:v>42.955800000000004</c:v>
                </c:pt>
                <c:pt idx="16102">
                  <c:v>42.955800000000004</c:v>
                </c:pt>
                <c:pt idx="16103">
                  <c:v>42.955800000000004</c:v>
                </c:pt>
                <c:pt idx="16104">
                  <c:v>42.955800000000004</c:v>
                </c:pt>
                <c:pt idx="16105">
                  <c:v>42.955800000000004</c:v>
                </c:pt>
                <c:pt idx="16106">
                  <c:v>42.955800000000004</c:v>
                </c:pt>
                <c:pt idx="16107">
                  <c:v>42.955800000000004</c:v>
                </c:pt>
                <c:pt idx="16108">
                  <c:v>42.955800000000004</c:v>
                </c:pt>
                <c:pt idx="16109">
                  <c:v>42.955800000000004</c:v>
                </c:pt>
                <c:pt idx="16110">
                  <c:v>42.955800000000004</c:v>
                </c:pt>
                <c:pt idx="16111">
                  <c:v>42.955800000000004</c:v>
                </c:pt>
                <c:pt idx="16112">
                  <c:v>42.955800000000004</c:v>
                </c:pt>
                <c:pt idx="16113">
                  <c:v>42.955800000000004</c:v>
                </c:pt>
                <c:pt idx="16114">
                  <c:v>42.955800000000004</c:v>
                </c:pt>
                <c:pt idx="16115">
                  <c:v>42.955800000000004</c:v>
                </c:pt>
                <c:pt idx="16116">
                  <c:v>42.955800000000004</c:v>
                </c:pt>
                <c:pt idx="16117">
                  <c:v>42.955800000000004</c:v>
                </c:pt>
                <c:pt idx="16118">
                  <c:v>42.955800000000004</c:v>
                </c:pt>
                <c:pt idx="16119">
                  <c:v>42.955800000000004</c:v>
                </c:pt>
                <c:pt idx="16120">
                  <c:v>42.955800000000004</c:v>
                </c:pt>
                <c:pt idx="16121">
                  <c:v>42.955800000000004</c:v>
                </c:pt>
                <c:pt idx="16122">
                  <c:v>42.955800000000004</c:v>
                </c:pt>
                <c:pt idx="16123">
                  <c:v>42.955800000000004</c:v>
                </c:pt>
                <c:pt idx="16124">
                  <c:v>42.955800000000004</c:v>
                </c:pt>
                <c:pt idx="16125">
                  <c:v>42.955800000000004</c:v>
                </c:pt>
                <c:pt idx="16126">
                  <c:v>42.955800000000004</c:v>
                </c:pt>
                <c:pt idx="16127">
                  <c:v>42.955800000000004</c:v>
                </c:pt>
                <c:pt idx="16128">
                  <c:v>42.955800000000004</c:v>
                </c:pt>
                <c:pt idx="16129">
                  <c:v>42.955800000000004</c:v>
                </c:pt>
                <c:pt idx="16130">
                  <c:v>42.955800000000004</c:v>
                </c:pt>
                <c:pt idx="16131">
                  <c:v>42.955800000000004</c:v>
                </c:pt>
                <c:pt idx="16132">
                  <c:v>42.955800000000004</c:v>
                </c:pt>
                <c:pt idx="16133">
                  <c:v>42.955800000000004</c:v>
                </c:pt>
                <c:pt idx="16134">
                  <c:v>42.955800000000004</c:v>
                </c:pt>
                <c:pt idx="16135">
                  <c:v>42.955800000000004</c:v>
                </c:pt>
                <c:pt idx="16136">
                  <c:v>42.955800000000004</c:v>
                </c:pt>
                <c:pt idx="16137">
                  <c:v>42.955800000000004</c:v>
                </c:pt>
                <c:pt idx="16138">
                  <c:v>42.955800000000004</c:v>
                </c:pt>
                <c:pt idx="16139">
                  <c:v>42.955800000000004</c:v>
                </c:pt>
                <c:pt idx="16140">
                  <c:v>42.955800000000004</c:v>
                </c:pt>
                <c:pt idx="16141">
                  <c:v>42.955800000000004</c:v>
                </c:pt>
                <c:pt idx="16142">
                  <c:v>42.955800000000004</c:v>
                </c:pt>
                <c:pt idx="16143">
                  <c:v>42.955800000000004</c:v>
                </c:pt>
                <c:pt idx="16144">
                  <c:v>42.955800000000004</c:v>
                </c:pt>
                <c:pt idx="16145">
                  <c:v>42.955800000000004</c:v>
                </c:pt>
                <c:pt idx="16146">
                  <c:v>42.955800000000004</c:v>
                </c:pt>
                <c:pt idx="16147">
                  <c:v>42.955800000000004</c:v>
                </c:pt>
                <c:pt idx="16148">
                  <c:v>42.955800000000004</c:v>
                </c:pt>
                <c:pt idx="16149">
                  <c:v>42.955800000000004</c:v>
                </c:pt>
                <c:pt idx="16150">
                  <c:v>42.955800000000004</c:v>
                </c:pt>
                <c:pt idx="16151">
                  <c:v>42.955800000000004</c:v>
                </c:pt>
                <c:pt idx="16152">
                  <c:v>42.955800000000004</c:v>
                </c:pt>
                <c:pt idx="16153">
                  <c:v>42.955800000000004</c:v>
                </c:pt>
                <c:pt idx="16154">
                  <c:v>42.955800000000004</c:v>
                </c:pt>
                <c:pt idx="16155">
                  <c:v>42.955800000000004</c:v>
                </c:pt>
                <c:pt idx="16156">
                  <c:v>42.955800000000004</c:v>
                </c:pt>
                <c:pt idx="16157">
                  <c:v>42.955800000000004</c:v>
                </c:pt>
                <c:pt idx="16158">
                  <c:v>42.955800000000004</c:v>
                </c:pt>
                <c:pt idx="16159">
                  <c:v>42.955800000000004</c:v>
                </c:pt>
                <c:pt idx="16160">
                  <c:v>42.955800000000004</c:v>
                </c:pt>
                <c:pt idx="16161">
                  <c:v>42.955800000000004</c:v>
                </c:pt>
                <c:pt idx="16162">
                  <c:v>42.955800000000004</c:v>
                </c:pt>
                <c:pt idx="16163">
                  <c:v>42.955800000000004</c:v>
                </c:pt>
                <c:pt idx="16164">
                  <c:v>42.955800000000004</c:v>
                </c:pt>
                <c:pt idx="16165">
                  <c:v>42.955800000000004</c:v>
                </c:pt>
                <c:pt idx="16166">
                  <c:v>42.955800000000004</c:v>
                </c:pt>
                <c:pt idx="16167">
                  <c:v>42.955800000000004</c:v>
                </c:pt>
                <c:pt idx="16168">
                  <c:v>42.955800000000004</c:v>
                </c:pt>
                <c:pt idx="16169">
                  <c:v>42.955800000000004</c:v>
                </c:pt>
                <c:pt idx="16170">
                  <c:v>42.955800000000004</c:v>
                </c:pt>
                <c:pt idx="16171">
                  <c:v>42.955800000000004</c:v>
                </c:pt>
                <c:pt idx="16172">
                  <c:v>42.955800000000004</c:v>
                </c:pt>
                <c:pt idx="16173">
                  <c:v>42.955800000000004</c:v>
                </c:pt>
                <c:pt idx="16174">
                  <c:v>42.955800000000004</c:v>
                </c:pt>
                <c:pt idx="16175">
                  <c:v>42.955800000000004</c:v>
                </c:pt>
                <c:pt idx="16176">
                  <c:v>42.955800000000004</c:v>
                </c:pt>
                <c:pt idx="16177">
                  <c:v>42.955800000000004</c:v>
                </c:pt>
                <c:pt idx="16178">
                  <c:v>42.955800000000004</c:v>
                </c:pt>
                <c:pt idx="16179">
                  <c:v>42.955800000000004</c:v>
                </c:pt>
                <c:pt idx="16180">
                  <c:v>42.955800000000004</c:v>
                </c:pt>
                <c:pt idx="16181">
                  <c:v>42.955800000000004</c:v>
                </c:pt>
                <c:pt idx="16182">
                  <c:v>42.955800000000004</c:v>
                </c:pt>
                <c:pt idx="16183">
                  <c:v>42.955800000000004</c:v>
                </c:pt>
                <c:pt idx="16184">
                  <c:v>42.955800000000004</c:v>
                </c:pt>
                <c:pt idx="16185">
                  <c:v>42.955800000000004</c:v>
                </c:pt>
                <c:pt idx="16186">
                  <c:v>42.955800000000004</c:v>
                </c:pt>
                <c:pt idx="16187">
                  <c:v>42.955800000000004</c:v>
                </c:pt>
                <c:pt idx="16188">
                  <c:v>42.955800000000004</c:v>
                </c:pt>
                <c:pt idx="16189">
                  <c:v>42.955800000000004</c:v>
                </c:pt>
                <c:pt idx="16190">
                  <c:v>42.955800000000004</c:v>
                </c:pt>
                <c:pt idx="16191">
                  <c:v>42.955800000000004</c:v>
                </c:pt>
                <c:pt idx="16192">
                  <c:v>42.955800000000004</c:v>
                </c:pt>
                <c:pt idx="16193">
                  <c:v>42.955800000000004</c:v>
                </c:pt>
                <c:pt idx="16194">
                  <c:v>42.955800000000004</c:v>
                </c:pt>
                <c:pt idx="16195">
                  <c:v>42.955800000000004</c:v>
                </c:pt>
                <c:pt idx="16196">
                  <c:v>42.955800000000004</c:v>
                </c:pt>
                <c:pt idx="16197">
                  <c:v>42.955800000000004</c:v>
                </c:pt>
                <c:pt idx="16198">
                  <c:v>42.955800000000004</c:v>
                </c:pt>
                <c:pt idx="16199">
                  <c:v>42.955800000000004</c:v>
                </c:pt>
                <c:pt idx="16200">
                  <c:v>42.955800000000004</c:v>
                </c:pt>
                <c:pt idx="16201">
                  <c:v>42.955800000000004</c:v>
                </c:pt>
                <c:pt idx="16202">
                  <c:v>42.955800000000004</c:v>
                </c:pt>
                <c:pt idx="16203">
                  <c:v>42.955800000000004</c:v>
                </c:pt>
                <c:pt idx="16204">
                  <c:v>42.955800000000004</c:v>
                </c:pt>
                <c:pt idx="16205">
                  <c:v>42.955800000000004</c:v>
                </c:pt>
                <c:pt idx="16206">
                  <c:v>42.955800000000004</c:v>
                </c:pt>
                <c:pt idx="16207">
                  <c:v>42.955800000000004</c:v>
                </c:pt>
                <c:pt idx="16208">
                  <c:v>42.955800000000004</c:v>
                </c:pt>
                <c:pt idx="16209">
                  <c:v>42.955800000000004</c:v>
                </c:pt>
                <c:pt idx="16210">
                  <c:v>42.955800000000004</c:v>
                </c:pt>
                <c:pt idx="16211">
                  <c:v>42.955800000000004</c:v>
                </c:pt>
                <c:pt idx="16212">
                  <c:v>42.955800000000004</c:v>
                </c:pt>
                <c:pt idx="16213">
                  <c:v>42.955800000000004</c:v>
                </c:pt>
                <c:pt idx="16214">
                  <c:v>42.955800000000004</c:v>
                </c:pt>
                <c:pt idx="16215">
                  <c:v>42.955800000000004</c:v>
                </c:pt>
                <c:pt idx="16216">
                  <c:v>42.955800000000004</c:v>
                </c:pt>
                <c:pt idx="16217">
                  <c:v>42.955800000000004</c:v>
                </c:pt>
                <c:pt idx="16218">
                  <c:v>42.955800000000004</c:v>
                </c:pt>
                <c:pt idx="16219">
                  <c:v>42.955800000000004</c:v>
                </c:pt>
                <c:pt idx="16220">
                  <c:v>42.955800000000004</c:v>
                </c:pt>
                <c:pt idx="16221">
                  <c:v>42.955800000000004</c:v>
                </c:pt>
                <c:pt idx="16222">
                  <c:v>42.955800000000004</c:v>
                </c:pt>
                <c:pt idx="16223">
                  <c:v>42.955800000000004</c:v>
                </c:pt>
                <c:pt idx="16224">
                  <c:v>42.955800000000004</c:v>
                </c:pt>
                <c:pt idx="16225">
                  <c:v>42.955800000000004</c:v>
                </c:pt>
                <c:pt idx="16226">
                  <c:v>42.955800000000004</c:v>
                </c:pt>
                <c:pt idx="16227">
                  <c:v>42.955800000000004</c:v>
                </c:pt>
                <c:pt idx="16228">
                  <c:v>42.955800000000004</c:v>
                </c:pt>
                <c:pt idx="16229">
                  <c:v>42.955800000000004</c:v>
                </c:pt>
                <c:pt idx="16230">
                  <c:v>42.955800000000004</c:v>
                </c:pt>
                <c:pt idx="16231">
                  <c:v>42.955800000000004</c:v>
                </c:pt>
                <c:pt idx="16232">
                  <c:v>42.955800000000004</c:v>
                </c:pt>
                <c:pt idx="16233">
                  <c:v>42.955800000000004</c:v>
                </c:pt>
                <c:pt idx="16234">
                  <c:v>42.955800000000004</c:v>
                </c:pt>
                <c:pt idx="16235">
                  <c:v>42.955800000000004</c:v>
                </c:pt>
                <c:pt idx="16236">
                  <c:v>42.955800000000004</c:v>
                </c:pt>
                <c:pt idx="16237">
                  <c:v>42.955800000000004</c:v>
                </c:pt>
                <c:pt idx="16238">
                  <c:v>42.955800000000004</c:v>
                </c:pt>
                <c:pt idx="16239">
                  <c:v>42.955800000000004</c:v>
                </c:pt>
                <c:pt idx="16240">
                  <c:v>42.955800000000004</c:v>
                </c:pt>
                <c:pt idx="16241">
                  <c:v>42.955800000000004</c:v>
                </c:pt>
                <c:pt idx="16242">
                  <c:v>42.955800000000004</c:v>
                </c:pt>
                <c:pt idx="16243">
                  <c:v>42.955800000000004</c:v>
                </c:pt>
                <c:pt idx="16244">
                  <c:v>42.955800000000004</c:v>
                </c:pt>
                <c:pt idx="16245">
                  <c:v>42.955800000000004</c:v>
                </c:pt>
                <c:pt idx="16246">
                  <c:v>42.955800000000004</c:v>
                </c:pt>
                <c:pt idx="16247">
                  <c:v>42.955800000000004</c:v>
                </c:pt>
                <c:pt idx="16248">
                  <c:v>42.955800000000004</c:v>
                </c:pt>
                <c:pt idx="16249">
                  <c:v>42.955800000000004</c:v>
                </c:pt>
                <c:pt idx="16250">
                  <c:v>42.955800000000004</c:v>
                </c:pt>
                <c:pt idx="16251">
                  <c:v>42.955800000000004</c:v>
                </c:pt>
                <c:pt idx="16252">
                  <c:v>42.955800000000004</c:v>
                </c:pt>
                <c:pt idx="16253">
                  <c:v>42.955800000000004</c:v>
                </c:pt>
                <c:pt idx="16254">
                  <c:v>42.955800000000004</c:v>
                </c:pt>
                <c:pt idx="16255">
                  <c:v>42.955800000000004</c:v>
                </c:pt>
                <c:pt idx="16256">
                  <c:v>42.955800000000004</c:v>
                </c:pt>
                <c:pt idx="16257">
                  <c:v>42.955800000000004</c:v>
                </c:pt>
                <c:pt idx="16258">
                  <c:v>42.955800000000004</c:v>
                </c:pt>
                <c:pt idx="16259">
                  <c:v>42.955800000000004</c:v>
                </c:pt>
                <c:pt idx="16260">
                  <c:v>42.955800000000004</c:v>
                </c:pt>
                <c:pt idx="16261">
                  <c:v>42.955800000000004</c:v>
                </c:pt>
                <c:pt idx="16262">
                  <c:v>42.955800000000004</c:v>
                </c:pt>
                <c:pt idx="16263">
                  <c:v>42.955800000000004</c:v>
                </c:pt>
                <c:pt idx="16264">
                  <c:v>42.955800000000004</c:v>
                </c:pt>
                <c:pt idx="16265">
                  <c:v>42.955800000000004</c:v>
                </c:pt>
                <c:pt idx="16266">
                  <c:v>42.955800000000004</c:v>
                </c:pt>
                <c:pt idx="16267">
                  <c:v>42.955800000000004</c:v>
                </c:pt>
                <c:pt idx="16268">
                  <c:v>42.955800000000004</c:v>
                </c:pt>
                <c:pt idx="16269">
                  <c:v>42.955800000000004</c:v>
                </c:pt>
                <c:pt idx="16270">
                  <c:v>42.955800000000004</c:v>
                </c:pt>
                <c:pt idx="16271">
                  <c:v>42.955800000000004</c:v>
                </c:pt>
                <c:pt idx="16272">
                  <c:v>42.955800000000004</c:v>
                </c:pt>
                <c:pt idx="16273">
                  <c:v>42.955800000000004</c:v>
                </c:pt>
                <c:pt idx="16274">
                  <c:v>42.955800000000004</c:v>
                </c:pt>
                <c:pt idx="16275">
                  <c:v>42.955800000000004</c:v>
                </c:pt>
                <c:pt idx="16276">
                  <c:v>42.955800000000004</c:v>
                </c:pt>
                <c:pt idx="16277">
                  <c:v>42.955800000000004</c:v>
                </c:pt>
                <c:pt idx="16278">
                  <c:v>42.955800000000004</c:v>
                </c:pt>
                <c:pt idx="16279">
                  <c:v>42.955800000000004</c:v>
                </c:pt>
                <c:pt idx="16280">
                  <c:v>42.955800000000004</c:v>
                </c:pt>
                <c:pt idx="16281">
                  <c:v>42.955800000000004</c:v>
                </c:pt>
                <c:pt idx="16282">
                  <c:v>42.955800000000004</c:v>
                </c:pt>
                <c:pt idx="16283">
                  <c:v>42.955800000000004</c:v>
                </c:pt>
                <c:pt idx="16284">
                  <c:v>42.955800000000004</c:v>
                </c:pt>
                <c:pt idx="16285">
                  <c:v>42.955800000000004</c:v>
                </c:pt>
                <c:pt idx="16286">
                  <c:v>42.955800000000004</c:v>
                </c:pt>
                <c:pt idx="16287">
                  <c:v>42.955800000000004</c:v>
                </c:pt>
                <c:pt idx="16288">
                  <c:v>42.955800000000004</c:v>
                </c:pt>
                <c:pt idx="16289">
                  <c:v>42.955800000000004</c:v>
                </c:pt>
                <c:pt idx="16290">
                  <c:v>42.955800000000004</c:v>
                </c:pt>
                <c:pt idx="16291">
                  <c:v>42.955800000000004</c:v>
                </c:pt>
                <c:pt idx="16292">
                  <c:v>42.955800000000004</c:v>
                </c:pt>
                <c:pt idx="16293">
                  <c:v>42.955800000000004</c:v>
                </c:pt>
                <c:pt idx="16294">
                  <c:v>42.955800000000004</c:v>
                </c:pt>
                <c:pt idx="16295">
                  <c:v>42.955800000000004</c:v>
                </c:pt>
                <c:pt idx="16296">
                  <c:v>42.955800000000004</c:v>
                </c:pt>
                <c:pt idx="16297">
                  <c:v>42.955800000000004</c:v>
                </c:pt>
                <c:pt idx="16298">
                  <c:v>42.955800000000004</c:v>
                </c:pt>
                <c:pt idx="16299">
                  <c:v>42.955800000000004</c:v>
                </c:pt>
                <c:pt idx="16300">
                  <c:v>42.955800000000004</c:v>
                </c:pt>
                <c:pt idx="16301">
                  <c:v>42.955800000000004</c:v>
                </c:pt>
                <c:pt idx="16302">
                  <c:v>42.955800000000004</c:v>
                </c:pt>
                <c:pt idx="16303">
                  <c:v>42.955800000000004</c:v>
                </c:pt>
                <c:pt idx="16304">
                  <c:v>42.955800000000004</c:v>
                </c:pt>
                <c:pt idx="16305">
                  <c:v>42.955800000000004</c:v>
                </c:pt>
                <c:pt idx="16306">
                  <c:v>42.955800000000004</c:v>
                </c:pt>
                <c:pt idx="16307">
                  <c:v>42.955800000000004</c:v>
                </c:pt>
                <c:pt idx="16308">
                  <c:v>42.955800000000004</c:v>
                </c:pt>
                <c:pt idx="16309">
                  <c:v>42.955800000000004</c:v>
                </c:pt>
                <c:pt idx="16310">
                  <c:v>42.955800000000004</c:v>
                </c:pt>
                <c:pt idx="16311">
                  <c:v>42.955800000000004</c:v>
                </c:pt>
                <c:pt idx="16312">
                  <c:v>42.955800000000004</c:v>
                </c:pt>
                <c:pt idx="16313">
                  <c:v>42.955800000000004</c:v>
                </c:pt>
                <c:pt idx="16314">
                  <c:v>42.955800000000004</c:v>
                </c:pt>
                <c:pt idx="16315">
                  <c:v>42.965899999999998</c:v>
                </c:pt>
                <c:pt idx="16316">
                  <c:v>42.965899999999998</c:v>
                </c:pt>
                <c:pt idx="16317">
                  <c:v>42.965899999999998</c:v>
                </c:pt>
                <c:pt idx="16318">
                  <c:v>42.965899999999998</c:v>
                </c:pt>
                <c:pt idx="16319">
                  <c:v>42.965899999999998</c:v>
                </c:pt>
                <c:pt idx="16320">
                  <c:v>42.965899999999998</c:v>
                </c:pt>
                <c:pt idx="16321">
                  <c:v>42.965899999999998</c:v>
                </c:pt>
                <c:pt idx="16322">
                  <c:v>42.965899999999998</c:v>
                </c:pt>
                <c:pt idx="16323">
                  <c:v>42.965899999999998</c:v>
                </c:pt>
                <c:pt idx="16324">
                  <c:v>42.965899999999998</c:v>
                </c:pt>
                <c:pt idx="16325">
                  <c:v>42.965899999999998</c:v>
                </c:pt>
                <c:pt idx="16326">
                  <c:v>42.965899999999998</c:v>
                </c:pt>
                <c:pt idx="16327">
                  <c:v>42.965899999999998</c:v>
                </c:pt>
                <c:pt idx="16328">
                  <c:v>42.965899999999998</c:v>
                </c:pt>
                <c:pt idx="16329">
                  <c:v>42.965899999999998</c:v>
                </c:pt>
                <c:pt idx="16330">
                  <c:v>42.965899999999998</c:v>
                </c:pt>
                <c:pt idx="16331">
                  <c:v>42.965899999999998</c:v>
                </c:pt>
                <c:pt idx="16332">
                  <c:v>42.965899999999998</c:v>
                </c:pt>
                <c:pt idx="16333">
                  <c:v>42.965899999999998</c:v>
                </c:pt>
                <c:pt idx="16334">
                  <c:v>42.965899999999998</c:v>
                </c:pt>
                <c:pt idx="16335">
                  <c:v>42.965899999999998</c:v>
                </c:pt>
                <c:pt idx="16336">
                  <c:v>42.965899999999998</c:v>
                </c:pt>
                <c:pt idx="16337">
                  <c:v>42.965899999999998</c:v>
                </c:pt>
                <c:pt idx="16338">
                  <c:v>42.965899999999998</c:v>
                </c:pt>
                <c:pt idx="16339">
                  <c:v>42.965899999999998</c:v>
                </c:pt>
                <c:pt idx="16340">
                  <c:v>42.965899999999998</c:v>
                </c:pt>
                <c:pt idx="16341">
                  <c:v>42.965899999999998</c:v>
                </c:pt>
                <c:pt idx="16342">
                  <c:v>42.965899999999998</c:v>
                </c:pt>
                <c:pt idx="16343">
                  <c:v>42.965899999999998</c:v>
                </c:pt>
                <c:pt idx="16344">
                  <c:v>42.965899999999998</c:v>
                </c:pt>
                <c:pt idx="16345">
                  <c:v>42.965899999999998</c:v>
                </c:pt>
                <c:pt idx="16346">
                  <c:v>42.965899999999998</c:v>
                </c:pt>
                <c:pt idx="16347">
                  <c:v>42.965899999999998</c:v>
                </c:pt>
                <c:pt idx="16348">
                  <c:v>42.965899999999998</c:v>
                </c:pt>
                <c:pt idx="16349">
                  <c:v>42.965899999999998</c:v>
                </c:pt>
                <c:pt idx="16350">
                  <c:v>42.965899999999998</c:v>
                </c:pt>
                <c:pt idx="16351">
                  <c:v>42.965899999999998</c:v>
                </c:pt>
                <c:pt idx="16352">
                  <c:v>42.965899999999998</c:v>
                </c:pt>
                <c:pt idx="16353">
                  <c:v>42.965899999999998</c:v>
                </c:pt>
                <c:pt idx="16354">
                  <c:v>42.965899999999998</c:v>
                </c:pt>
                <c:pt idx="16355">
                  <c:v>42.965899999999998</c:v>
                </c:pt>
                <c:pt idx="16356">
                  <c:v>42.965899999999998</c:v>
                </c:pt>
                <c:pt idx="16357">
                  <c:v>42.965899999999998</c:v>
                </c:pt>
                <c:pt idx="16358">
                  <c:v>42.965899999999998</c:v>
                </c:pt>
                <c:pt idx="16359">
                  <c:v>42.965899999999998</c:v>
                </c:pt>
                <c:pt idx="16360">
                  <c:v>42.965899999999998</c:v>
                </c:pt>
                <c:pt idx="16361">
                  <c:v>42.965899999999998</c:v>
                </c:pt>
                <c:pt idx="16362">
                  <c:v>42.965899999999998</c:v>
                </c:pt>
                <c:pt idx="16363">
                  <c:v>42.965899999999998</c:v>
                </c:pt>
                <c:pt idx="16364">
                  <c:v>42.965899999999998</c:v>
                </c:pt>
                <c:pt idx="16365">
                  <c:v>42.965899999999998</c:v>
                </c:pt>
                <c:pt idx="16366">
                  <c:v>42.965899999999998</c:v>
                </c:pt>
                <c:pt idx="16367">
                  <c:v>42.965899999999998</c:v>
                </c:pt>
                <c:pt idx="16368">
                  <c:v>42.965899999999998</c:v>
                </c:pt>
                <c:pt idx="16369">
                  <c:v>42.965899999999998</c:v>
                </c:pt>
                <c:pt idx="16370">
                  <c:v>42.965899999999998</c:v>
                </c:pt>
                <c:pt idx="16371">
                  <c:v>42.965899999999998</c:v>
                </c:pt>
                <c:pt idx="16372">
                  <c:v>42.965899999999998</c:v>
                </c:pt>
                <c:pt idx="16373">
                  <c:v>42.965899999999998</c:v>
                </c:pt>
                <c:pt idx="16374">
                  <c:v>42.965899999999998</c:v>
                </c:pt>
                <c:pt idx="16375">
                  <c:v>42.965899999999998</c:v>
                </c:pt>
                <c:pt idx="16376">
                  <c:v>42.965899999999998</c:v>
                </c:pt>
                <c:pt idx="16377">
                  <c:v>42.965899999999998</c:v>
                </c:pt>
                <c:pt idx="16378">
                  <c:v>42.965899999999998</c:v>
                </c:pt>
                <c:pt idx="16379">
                  <c:v>42.965899999999998</c:v>
                </c:pt>
                <c:pt idx="16380">
                  <c:v>42.965899999999998</c:v>
                </c:pt>
                <c:pt idx="16381">
                  <c:v>42.965899999999998</c:v>
                </c:pt>
                <c:pt idx="16382">
                  <c:v>42.965899999999998</c:v>
                </c:pt>
                <c:pt idx="16383">
                  <c:v>42.965899999999998</c:v>
                </c:pt>
                <c:pt idx="16384">
                  <c:v>42.965899999999998</c:v>
                </c:pt>
                <c:pt idx="16385">
                  <c:v>42.965899999999998</c:v>
                </c:pt>
                <c:pt idx="16386">
                  <c:v>42.965899999999998</c:v>
                </c:pt>
                <c:pt idx="16387">
                  <c:v>42.965899999999998</c:v>
                </c:pt>
                <c:pt idx="16388">
                  <c:v>42.975900000000003</c:v>
                </c:pt>
                <c:pt idx="16389">
                  <c:v>42.975900000000003</c:v>
                </c:pt>
                <c:pt idx="16390">
                  <c:v>42.975900000000003</c:v>
                </c:pt>
                <c:pt idx="16391">
                  <c:v>42.975900000000003</c:v>
                </c:pt>
                <c:pt idx="16392">
                  <c:v>42.975900000000003</c:v>
                </c:pt>
                <c:pt idx="16393">
                  <c:v>42.975900000000003</c:v>
                </c:pt>
                <c:pt idx="16394">
                  <c:v>42.975900000000003</c:v>
                </c:pt>
                <c:pt idx="16395">
                  <c:v>42.975900000000003</c:v>
                </c:pt>
                <c:pt idx="16396">
                  <c:v>42.975900000000003</c:v>
                </c:pt>
                <c:pt idx="16397">
                  <c:v>42.975900000000003</c:v>
                </c:pt>
                <c:pt idx="16398">
                  <c:v>42.975900000000003</c:v>
                </c:pt>
                <c:pt idx="16399">
                  <c:v>42.975900000000003</c:v>
                </c:pt>
                <c:pt idx="16400">
                  <c:v>42.975900000000003</c:v>
                </c:pt>
                <c:pt idx="16401">
                  <c:v>42.975900000000003</c:v>
                </c:pt>
                <c:pt idx="16402">
                  <c:v>42.975900000000003</c:v>
                </c:pt>
                <c:pt idx="16403">
                  <c:v>42.975900000000003</c:v>
                </c:pt>
                <c:pt idx="16404">
                  <c:v>42.975900000000003</c:v>
                </c:pt>
                <c:pt idx="16405">
                  <c:v>42.975900000000003</c:v>
                </c:pt>
                <c:pt idx="16406">
                  <c:v>42.975900000000003</c:v>
                </c:pt>
                <c:pt idx="16407">
                  <c:v>42.975900000000003</c:v>
                </c:pt>
                <c:pt idx="16408">
                  <c:v>42.975900000000003</c:v>
                </c:pt>
                <c:pt idx="16409">
                  <c:v>42.975900000000003</c:v>
                </c:pt>
                <c:pt idx="16410">
                  <c:v>42.975900000000003</c:v>
                </c:pt>
                <c:pt idx="16411">
                  <c:v>42.975900000000003</c:v>
                </c:pt>
                <c:pt idx="16412">
                  <c:v>42.975900000000003</c:v>
                </c:pt>
                <c:pt idx="16413">
                  <c:v>42.975900000000003</c:v>
                </c:pt>
                <c:pt idx="16414">
                  <c:v>42.975900000000003</c:v>
                </c:pt>
                <c:pt idx="16415">
                  <c:v>42.975900000000003</c:v>
                </c:pt>
                <c:pt idx="16416">
                  <c:v>42.975900000000003</c:v>
                </c:pt>
                <c:pt idx="16417">
                  <c:v>42.975900000000003</c:v>
                </c:pt>
                <c:pt idx="16418">
                  <c:v>42.975900000000003</c:v>
                </c:pt>
                <c:pt idx="16419">
                  <c:v>42.975900000000003</c:v>
                </c:pt>
                <c:pt idx="16420">
                  <c:v>42.975900000000003</c:v>
                </c:pt>
                <c:pt idx="16421">
                  <c:v>42.975900000000003</c:v>
                </c:pt>
                <c:pt idx="16422">
                  <c:v>42.975900000000003</c:v>
                </c:pt>
                <c:pt idx="16423">
                  <c:v>42.975900000000003</c:v>
                </c:pt>
                <c:pt idx="16424">
                  <c:v>42.975900000000003</c:v>
                </c:pt>
                <c:pt idx="16425">
                  <c:v>42.975900000000003</c:v>
                </c:pt>
                <c:pt idx="16426">
                  <c:v>42.975900000000003</c:v>
                </c:pt>
                <c:pt idx="16427">
                  <c:v>42.975900000000003</c:v>
                </c:pt>
                <c:pt idx="16428">
                  <c:v>42.975900000000003</c:v>
                </c:pt>
                <c:pt idx="16429">
                  <c:v>42.975900000000003</c:v>
                </c:pt>
                <c:pt idx="16430">
                  <c:v>42.975900000000003</c:v>
                </c:pt>
                <c:pt idx="16431">
                  <c:v>42.975900000000003</c:v>
                </c:pt>
                <c:pt idx="16432">
                  <c:v>42.975900000000003</c:v>
                </c:pt>
                <c:pt idx="16433">
                  <c:v>42.975900000000003</c:v>
                </c:pt>
                <c:pt idx="16434">
                  <c:v>42.975900000000003</c:v>
                </c:pt>
                <c:pt idx="16435">
                  <c:v>42.975900000000003</c:v>
                </c:pt>
                <c:pt idx="16436">
                  <c:v>42.975900000000003</c:v>
                </c:pt>
                <c:pt idx="16437">
                  <c:v>42.975900000000003</c:v>
                </c:pt>
                <c:pt idx="16438">
                  <c:v>42.975900000000003</c:v>
                </c:pt>
                <c:pt idx="16439">
                  <c:v>42.975900000000003</c:v>
                </c:pt>
                <c:pt idx="16440">
                  <c:v>42.975900000000003</c:v>
                </c:pt>
                <c:pt idx="16441">
                  <c:v>42.975900000000003</c:v>
                </c:pt>
                <c:pt idx="16442">
                  <c:v>42.975900000000003</c:v>
                </c:pt>
                <c:pt idx="16443">
                  <c:v>42.975900000000003</c:v>
                </c:pt>
                <c:pt idx="16444">
                  <c:v>42.975900000000003</c:v>
                </c:pt>
                <c:pt idx="16445">
                  <c:v>42.975900000000003</c:v>
                </c:pt>
                <c:pt idx="16446">
                  <c:v>42.975900000000003</c:v>
                </c:pt>
                <c:pt idx="16447">
                  <c:v>42.975900000000003</c:v>
                </c:pt>
                <c:pt idx="16448">
                  <c:v>42.975900000000003</c:v>
                </c:pt>
                <c:pt idx="16449">
                  <c:v>42.975900000000003</c:v>
                </c:pt>
                <c:pt idx="16450">
                  <c:v>42.975900000000003</c:v>
                </c:pt>
                <c:pt idx="16451">
                  <c:v>42.975900000000003</c:v>
                </c:pt>
                <c:pt idx="16452">
                  <c:v>42.9861</c:v>
                </c:pt>
                <c:pt idx="16453">
                  <c:v>42.9861</c:v>
                </c:pt>
                <c:pt idx="16454">
                  <c:v>42.9861</c:v>
                </c:pt>
                <c:pt idx="16455">
                  <c:v>42.9861</c:v>
                </c:pt>
                <c:pt idx="16456">
                  <c:v>42.9861</c:v>
                </c:pt>
                <c:pt idx="16457">
                  <c:v>42.9861</c:v>
                </c:pt>
                <c:pt idx="16458">
                  <c:v>42.9861</c:v>
                </c:pt>
                <c:pt idx="16459">
                  <c:v>42.9861</c:v>
                </c:pt>
                <c:pt idx="16460">
                  <c:v>42.9861</c:v>
                </c:pt>
                <c:pt idx="16461">
                  <c:v>42.9861</c:v>
                </c:pt>
                <c:pt idx="16462">
                  <c:v>42.9861</c:v>
                </c:pt>
                <c:pt idx="16463">
                  <c:v>42.9861</c:v>
                </c:pt>
                <c:pt idx="16464">
                  <c:v>42.9861</c:v>
                </c:pt>
                <c:pt idx="16465">
                  <c:v>42.9861</c:v>
                </c:pt>
                <c:pt idx="16466">
                  <c:v>42.9861</c:v>
                </c:pt>
                <c:pt idx="16467">
                  <c:v>42.9861</c:v>
                </c:pt>
                <c:pt idx="16468">
                  <c:v>42.9861</c:v>
                </c:pt>
                <c:pt idx="16469">
                  <c:v>42.9861</c:v>
                </c:pt>
                <c:pt idx="16470">
                  <c:v>42.9861</c:v>
                </c:pt>
                <c:pt idx="16471">
                  <c:v>42.9861</c:v>
                </c:pt>
                <c:pt idx="16472">
                  <c:v>42.9861</c:v>
                </c:pt>
                <c:pt idx="16473">
                  <c:v>42.9861</c:v>
                </c:pt>
                <c:pt idx="16474">
                  <c:v>42.9861</c:v>
                </c:pt>
                <c:pt idx="16475">
                  <c:v>42.9861</c:v>
                </c:pt>
                <c:pt idx="16476">
                  <c:v>42.9861</c:v>
                </c:pt>
                <c:pt idx="16477">
                  <c:v>42.9861</c:v>
                </c:pt>
                <c:pt idx="16478">
                  <c:v>42.9861</c:v>
                </c:pt>
                <c:pt idx="16479">
                  <c:v>42.9861</c:v>
                </c:pt>
                <c:pt idx="16480">
                  <c:v>42.9861</c:v>
                </c:pt>
                <c:pt idx="16481">
                  <c:v>42.9861</c:v>
                </c:pt>
                <c:pt idx="16482">
                  <c:v>42.9861</c:v>
                </c:pt>
                <c:pt idx="16483">
                  <c:v>42.9861</c:v>
                </c:pt>
                <c:pt idx="16484">
                  <c:v>42.9861</c:v>
                </c:pt>
                <c:pt idx="16485">
                  <c:v>42.9861</c:v>
                </c:pt>
                <c:pt idx="16486">
                  <c:v>42.9861</c:v>
                </c:pt>
                <c:pt idx="16487">
                  <c:v>42.9861</c:v>
                </c:pt>
                <c:pt idx="16488">
                  <c:v>42.9861</c:v>
                </c:pt>
                <c:pt idx="16489">
                  <c:v>42.9861</c:v>
                </c:pt>
                <c:pt idx="16490">
                  <c:v>42.9861</c:v>
                </c:pt>
                <c:pt idx="16491">
                  <c:v>42.9861</c:v>
                </c:pt>
                <c:pt idx="16492">
                  <c:v>42.9861</c:v>
                </c:pt>
                <c:pt idx="16493">
                  <c:v>42.9861</c:v>
                </c:pt>
                <c:pt idx="16494">
                  <c:v>42.9861</c:v>
                </c:pt>
                <c:pt idx="16495">
                  <c:v>42.9861</c:v>
                </c:pt>
                <c:pt idx="16496">
                  <c:v>42.9861</c:v>
                </c:pt>
                <c:pt idx="16497">
                  <c:v>42.9861</c:v>
                </c:pt>
                <c:pt idx="16498">
                  <c:v>42.996400000000001</c:v>
                </c:pt>
                <c:pt idx="16499">
                  <c:v>42.996400000000001</c:v>
                </c:pt>
                <c:pt idx="16500">
                  <c:v>42.996400000000001</c:v>
                </c:pt>
                <c:pt idx="16501">
                  <c:v>42.996400000000001</c:v>
                </c:pt>
                <c:pt idx="16502">
                  <c:v>42.996400000000001</c:v>
                </c:pt>
                <c:pt idx="16503">
                  <c:v>42.996400000000001</c:v>
                </c:pt>
                <c:pt idx="16504">
                  <c:v>42.996400000000001</c:v>
                </c:pt>
                <c:pt idx="16505">
                  <c:v>42.996400000000001</c:v>
                </c:pt>
                <c:pt idx="16506">
                  <c:v>42.996400000000001</c:v>
                </c:pt>
                <c:pt idx="16507">
                  <c:v>42.996400000000001</c:v>
                </c:pt>
                <c:pt idx="16508">
                  <c:v>42.996400000000001</c:v>
                </c:pt>
                <c:pt idx="16509">
                  <c:v>42.996400000000001</c:v>
                </c:pt>
                <c:pt idx="16510">
                  <c:v>42.996400000000001</c:v>
                </c:pt>
                <c:pt idx="16511">
                  <c:v>42.996400000000001</c:v>
                </c:pt>
                <c:pt idx="16512">
                  <c:v>42.996400000000001</c:v>
                </c:pt>
                <c:pt idx="16513">
                  <c:v>42.996400000000001</c:v>
                </c:pt>
                <c:pt idx="16514">
                  <c:v>42.996400000000001</c:v>
                </c:pt>
                <c:pt idx="16515">
                  <c:v>42.996400000000001</c:v>
                </c:pt>
                <c:pt idx="16516">
                  <c:v>42.996400000000001</c:v>
                </c:pt>
                <c:pt idx="16517">
                  <c:v>42.996400000000001</c:v>
                </c:pt>
                <c:pt idx="16518">
                  <c:v>42.996400000000001</c:v>
                </c:pt>
                <c:pt idx="16519">
                  <c:v>42.996400000000001</c:v>
                </c:pt>
                <c:pt idx="16520">
                  <c:v>42.996400000000001</c:v>
                </c:pt>
                <c:pt idx="16521">
                  <c:v>42.996400000000001</c:v>
                </c:pt>
                <c:pt idx="16522">
                  <c:v>42.996400000000001</c:v>
                </c:pt>
                <c:pt idx="16523">
                  <c:v>42.996400000000001</c:v>
                </c:pt>
                <c:pt idx="16524">
                  <c:v>42.996400000000001</c:v>
                </c:pt>
                <c:pt idx="16525">
                  <c:v>42.996400000000001</c:v>
                </c:pt>
                <c:pt idx="16526">
                  <c:v>42.996400000000001</c:v>
                </c:pt>
                <c:pt idx="16527">
                  <c:v>42.996400000000001</c:v>
                </c:pt>
                <c:pt idx="16528">
                  <c:v>42.996400000000001</c:v>
                </c:pt>
                <c:pt idx="16529">
                  <c:v>42.996400000000001</c:v>
                </c:pt>
                <c:pt idx="16530">
                  <c:v>43.006600000000013</c:v>
                </c:pt>
                <c:pt idx="16531">
                  <c:v>43.006600000000013</c:v>
                </c:pt>
                <c:pt idx="16532">
                  <c:v>43.006600000000013</c:v>
                </c:pt>
                <c:pt idx="16533">
                  <c:v>43.006600000000013</c:v>
                </c:pt>
                <c:pt idx="16534">
                  <c:v>43.006600000000013</c:v>
                </c:pt>
                <c:pt idx="16535">
                  <c:v>43.006600000000013</c:v>
                </c:pt>
                <c:pt idx="16536">
                  <c:v>43.006600000000013</c:v>
                </c:pt>
                <c:pt idx="16537">
                  <c:v>43.006600000000013</c:v>
                </c:pt>
                <c:pt idx="16538">
                  <c:v>43.006600000000013</c:v>
                </c:pt>
                <c:pt idx="16539">
                  <c:v>43.006600000000013</c:v>
                </c:pt>
                <c:pt idx="16540">
                  <c:v>43.006600000000013</c:v>
                </c:pt>
                <c:pt idx="16541">
                  <c:v>43.006600000000013</c:v>
                </c:pt>
                <c:pt idx="16542">
                  <c:v>43.006600000000013</c:v>
                </c:pt>
                <c:pt idx="16543">
                  <c:v>43.006600000000013</c:v>
                </c:pt>
                <c:pt idx="16544">
                  <c:v>43.006600000000013</c:v>
                </c:pt>
                <c:pt idx="16545">
                  <c:v>43.006600000000013</c:v>
                </c:pt>
                <c:pt idx="16546">
                  <c:v>43.006600000000013</c:v>
                </c:pt>
                <c:pt idx="16547">
                  <c:v>43.006600000000013</c:v>
                </c:pt>
                <c:pt idx="16548">
                  <c:v>43.006600000000013</c:v>
                </c:pt>
                <c:pt idx="16549">
                  <c:v>43.006600000000013</c:v>
                </c:pt>
                <c:pt idx="16550">
                  <c:v>43.006600000000013</c:v>
                </c:pt>
                <c:pt idx="16551">
                  <c:v>43.006600000000013</c:v>
                </c:pt>
                <c:pt idx="16552">
                  <c:v>43.006600000000013</c:v>
                </c:pt>
                <c:pt idx="16553">
                  <c:v>43.016800000000003</c:v>
                </c:pt>
                <c:pt idx="16554">
                  <c:v>43.016800000000003</c:v>
                </c:pt>
                <c:pt idx="16555">
                  <c:v>43.016800000000003</c:v>
                </c:pt>
                <c:pt idx="16556">
                  <c:v>43.016800000000003</c:v>
                </c:pt>
                <c:pt idx="16557">
                  <c:v>43.016800000000003</c:v>
                </c:pt>
                <c:pt idx="16558">
                  <c:v>43.016800000000003</c:v>
                </c:pt>
                <c:pt idx="16559">
                  <c:v>43.016800000000003</c:v>
                </c:pt>
                <c:pt idx="16560">
                  <c:v>43.016800000000003</c:v>
                </c:pt>
                <c:pt idx="16561">
                  <c:v>43.016800000000003</c:v>
                </c:pt>
                <c:pt idx="16562">
                  <c:v>43.016800000000003</c:v>
                </c:pt>
                <c:pt idx="16563">
                  <c:v>43.016800000000003</c:v>
                </c:pt>
                <c:pt idx="16564">
                  <c:v>43.016800000000003</c:v>
                </c:pt>
                <c:pt idx="16565">
                  <c:v>43.016800000000003</c:v>
                </c:pt>
                <c:pt idx="16566">
                  <c:v>43.016800000000003</c:v>
                </c:pt>
                <c:pt idx="16567">
                  <c:v>43.016800000000003</c:v>
                </c:pt>
                <c:pt idx="16568">
                  <c:v>43.016800000000003</c:v>
                </c:pt>
                <c:pt idx="16569">
                  <c:v>43.016800000000003</c:v>
                </c:pt>
                <c:pt idx="16570">
                  <c:v>43.016800000000003</c:v>
                </c:pt>
                <c:pt idx="16571">
                  <c:v>43.016800000000003</c:v>
                </c:pt>
                <c:pt idx="16572">
                  <c:v>43.016800000000003</c:v>
                </c:pt>
                <c:pt idx="16573">
                  <c:v>43.016800000000003</c:v>
                </c:pt>
                <c:pt idx="16574">
                  <c:v>43.016800000000003</c:v>
                </c:pt>
                <c:pt idx="16575">
                  <c:v>43.016800000000003</c:v>
                </c:pt>
                <c:pt idx="16576">
                  <c:v>43.016800000000003</c:v>
                </c:pt>
                <c:pt idx="16577">
                  <c:v>43.016800000000003</c:v>
                </c:pt>
                <c:pt idx="16578">
                  <c:v>43.016800000000003</c:v>
                </c:pt>
                <c:pt idx="16579">
                  <c:v>43.016800000000003</c:v>
                </c:pt>
                <c:pt idx="16580">
                  <c:v>43.027200000000001</c:v>
                </c:pt>
                <c:pt idx="16581">
                  <c:v>43.027200000000001</c:v>
                </c:pt>
                <c:pt idx="16582">
                  <c:v>43.027200000000001</c:v>
                </c:pt>
                <c:pt idx="16583">
                  <c:v>43.027200000000001</c:v>
                </c:pt>
                <c:pt idx="16584">
                  <c:v>43.027200000000001</c:v>
                </c:pt>
                <c:pt idx="16585">
                  <c:v>43.027200000000001</c:v>
                </c:pt>
                <c:pt idx="16586">
                  <c:v>43.027200000000001</c:v>
                </c:pt>
                <c:pt idx="16587">
                  <c:v>43.027200000000001</c:v>
                </c:pt>
                <c:pt idx="16588">
                  <c:v>43.027200000000001</c:v>
                </c:pt>
                <c:pt idx="16589">
                  <c:v>43.027200000000001</c:v>
                </c:pt>
                <c:pt idx="16590">
                  <c:v>43.027200000000001</c:v>
                </c:pt>
                <c:pt idx="16591">
                  <c:v>43.027200000000001</c:v>
                </c:pt>
                <c:pt idx="16592">
                  <c:v>43.027200000000001</c:v>
                </c:pt>
                <c:pt idx="16593">
                  <c:v>43.027200000000001</c:v>
                </c:pt>
                <c:pt idx="16594">
                  <c:v>43.027200000000001</c:v>
                </c:pt>
                <c:pt idx="16595">
                  <c:v>43.027200000000001</c:v>
                </c:pt>
                <c:pt idx="16596">
                  <c:v>43.027200000000001</c:v>
                </c:pt>
                <c:pt idx="16597">
                  <c:v>43.027200000000001</c:v>
                </c:pt>
                <c:pt idx="16598">
                  <c:v>43.027200000000001</c:v>
                </c:pt>
                <c:pt idx="16599">
                  <c:v>43.027200000000001</c:v>
                </c:pt>
                <c:pt idx="16600">
                  <c:v>43.027200000000001</c:v>
                </c:pt>
                <c:pt idx="16601">
                  <c:v>43.027200000000001</c:v>
                </c:pt>
                <c:pt idx="16602">
                  <c:v>43.027200000000001</c:v>
                </c:pt>
                <c:pt idx="16603">
                  <c:v>43.027200000000001</c:v>
                </c:pt>
                <c:pt idx="16604">
                  <c:v>43.027200000000001</c:v>
                </c:pt>
                <c:pt idx="16605">
                  <c:v>43.027200000000001</c:v>
                </c:pt>
                <c:pt idx="16606">
                  <c:v>43.027200000000001</c:v>
                </c:pt>
                <c:pt idx="16607">
                  <c:v>43.027200000000001</c:v>
                </c:pt>
                <c:pt idx="16608">
                  <c:v>43.037400000000012</c:v>
                </c:pt>
                <c:pt idx="16609">
                  <c:v>43.037400000000012</c:v>
                </c:pt>
                <c:pt idx="16610">
                  <c:v>43.037400000000012</c:v>
                </c:pt>
                <c:pt idx="16611">
                  <c:v>43.037400000000012</c:v>
                </c:pt>
                <c:pt idx="16612">
                  <c:v>43.037400000000012</c:v>
                </c:pt>
                <c:pt idx="16613">
                  <c:v>43.037400000000012</c:v>
                </c:pt>
                <c:pt idx="16614">
                  <c:v>43.037400000000012</c:v>
                </c:pt>
                <c:pt idx="16615">
                  <c:v>43.037400000000012</c:v>
                </c:pt>
                <c:pt idx="16616">
                  <c:v>43.037400000000012</c:v>
                </c:pt>
                <c:pt idx="16617">
                  <c:v>43.037400000000012</c:v>
                </c:pt>
                <c:pt idx="16618">
                  <c:v>43.037400000000012</c:v>
                </c:pt>
                <c:pt idx="16619">
                  <c:v>43.037400000000012</c:v>
                </c:pt>
                <c:pt idx="16620">
                  <c:v>43.037400000000012</c:v>
                </c:pt>
                <c:pt idx="16621">
                  <c:v>43.037400000000012</c:v>
                </c:pt>
                <c:pt idx="16622">
                  <c:v>43.037400000000012</c:v>
                </c:pt>
                <c:pt idx="16623">
                  <c:v>43.037400000000012</c:v>
                </c:pt>
                <c:pt idx="16624">
                  <c:v>43.037400000000012</c:v>
                </c:pt>
                <c:pt idx="16625">
                  <c:v>43.037400000000012</c:v>
                </c:pt>
                <c:pt idx="16626">
                  <c:v>43.037400000000012</c:v>
                </c:pt>
                <c:pt idx="16627">
                  <c:v>43.037400000000012</c:v>
                </c:pt>
                <c:pt idx="16628">
                  <c:v>43.037400000000012</c:v>
                </c:pt>
                <c:pt idx="16629">
                  <c:v>43.037400000000012</c:v>
                </c:pt>
                <c:pt idx="16630">
                  <c:v>43.037400000000012</c:v>
                </c:pt>
                <c:pt idx="16631">
                  <c:v>43.037400000000012</c:v>
                </c:pt>
                <c:pt idx="16632">
                  <c:v>43.037400000000012</c:v>
                </c:pt>
                <c:pt idx="16633">
                  <c:v>43.037400000000012</c:v>
                </c:pt>
                <c:pt idx="16634">
                  <c:v>43.037400000000012</c:v>
                </c:pt>
                <c:pt idx="16635">
                  <c:v>43.047800000000002</c:v>
                </c:pt>
                <c:pt idx="16636">
                  <c:v>43.047800000000002</c:v>
                </c:pt>
                <c:pt idx="16637">
                  <c:v>43.047800000000002</c:v>
                </c:pt>
                <c:pt idx="16638">
                  <c:v>43.047800000000002</c:v>
                </c:pt>
                <c:pt idx="16639">
                  <c:v>43.047800000000002</c:v>
                </c:pt>
                <c:pt idx="16640">
                  <c:v>43.047800000000002</c:v>
                </c:pt>
                <c:pt idx="16641">
                  <c:v>43.047800000000002</c:v>
                </c:pt>
                <c:pt idx="16642">
                  <c:v>43.047800000000002</c:v>
                </c:pt>
                <c:pt idx="16643">
                  <c:v>43.047800000000002</c:v>
                </c:pt>
                <c:pt idx="16644">
                  <c:v>43.047800000000002</c:v>
                </c:pt>
                <c:pt idx="16645">
                  <c:v>43.047800000000002</c:v>
                </c:pt>
                <c:pt idx="16646">
                  <c:v>43.047800000000002</c:v>
                </c:pt>
                <c:pt idx="16647">
                  <c:v>43.047800000000002</c:v>
                </c:pt>
                <c:pt idx="16648">
                  <c:v>43.047800000000002</c:v>
                </c:pt>
                <c:pt idx="16649">
                  <c:v>43.047800000000002</c:v>
                </c:pt>
                <c:pt idx="16650">
                  <c:v>43.047800000000002</c:v>
                </c:pt>
                <c:pt idx="16651">
                  <c:v>43.047800000000002</c:v>
                </c:pt>
                <c:pt idx="16652">
                  <c:v>43.047800000000002</c:v>
                </c:pt>
                <c:pt idx="16653">
                  <c:v>43.047800000000002</c:v>
                </c:pt>
                <c:pt idx="16654">
                  <c:v>43.047800000000002</c:v>
                </c:pt>
                <c:pt idx="16655">
                  <c:v>43.047800000000002</c:v>
                </c:pt>
                <c:pt idx="16656">
                  <c:v>43.047800000000002</c:v>
                </c:pt>
                <c:pt idx="16657">
                  <c:v>43.047800000000002</c:v>
                </c:pt>
                <c:pt idx="16658">
                  <c:v>43.047800000000002</c:v>
                </c:pt>
                <c:pt idx="16659">
                  <c:v>43.047800000000002</c:v>
                </c:pt>
                <c:pt idx="16660">
                  <c:v>43.047800000000002</c:v>
                </c:pt>
                <c:pt idx="16661">
                  <c:v>43.047800000000002</c:v>
                </c:pt>
                <c:pt idx="16662">
                  <c:v>43.047800000000002</c:v>
                </c:pt>
                <c:pt idx="16663">
                  <c:v>43.058100000000003</c:v>
                </c:pt>
                <c:pt idx="16664">
                  <c:v>43.058100000000003</c:v>
                </c:pt>
                <c:pt idx="16665">
                  <c:v>43.058100000000003</c:v>
                </c:pt>
                <c:pt idx="16666">
                  <c:v>43.058100000000003</c:v>
                </c:pt>
                <c:pt idx="16667">
                  <c:v>43.058100000000003</c:v>
                </c:pt>
                <c:pt idx="16668">
                  <c:v>43.058100000000003</c:v>
                </c:pt>
                <c:pt idx="16669">
                  <c:v>43.058100000000003</c:v>
                </c:pt>
                <c:pt idx="16670">
                  <c:v>43.058100000000003</c:v>
                </c:pt>
                <c:pt idx="16671">
                  <c:v>43.058100000000003</c:v>
                </c:pt>
                <c:pt idx="16672">
                  <c:v>43.058100000000003</c:v>
                </c:pt>
                <c:pt idx="16673">
                  <c:v>43.058100000000003</c:v>
                </c:pt>
                <c:pt idx="16674">
                  <c:v>43.058100000000003</c:v>
                </c:pt>
                <c:pt idx="16675">
                  <c:v>43.058100000000003</c:v>
                </c:pt>
                <c:pt idx="16676">
                  <c:v>43.058100000000003</c:v>
                </c:pt>
                <c:pt idx="16677">
                  <c:v>43.058100000000003</c:v>
                </c:pt>
                <c:pt idx="16678">
                  <c:v>43.058100000000003</c:v>
                </c:pt>
                <c:pt idx="16679">
                  <c:v>43.058100000000003</c:v>
                </c:pt>
                <c:pt idx="16680">
                  <c:v>43.058100000000003</c:v>
                </c:pt>
                <c:pt idx="16681">
                  <c:v>43.058100000000003</c:v>
                </c:pt>
                <c:pt idx="16682">
                  <c:v>43.058100000000003</c:v>
                </c:pt>
                <c:pt idx="16683">
                  <c:v>43.058100000000003</c:v>
                </c:pt>
                <c:pt idx="16684">
                  <c:v>43.058100000000003</c:v>
                </c:pt>
                <c:pt idx="16685">
                  <c:v>43.058100000000003</c:v>
                </c:pt>
                <c:pt idx="16686">
                  <c:v>43.058100000000003</c:v>
                </c:pt>
                <c:pt idx="16687">
                  <c:v>43.058100000000003</c:v>
                </c:pt>
                <c:pt idx="16688">
                  <c:v>43.058100000000003</c:v>
                </c:pt>
                <c:pt idx="16689">
                  <c:v>43.058100000000003</c:v>
                </c:pt>
                <c:pt idx="16690">
                  <c:v>43.058100000000003</c:v>
                </c:pt>
                <c:pt idx="16691">
                  <c:v>43.058100000000003</c:v>
                </c:pt>
                <c:pt idx="16692">
                  <c:v>43.058100000000003</c:v>
                </c:pt>
                <c:pt idx="16693">
                  <c:v>43.058100000000003</c:v>
                </c:pt>
                <c:pt idx="16694">
                  <c:v>43.058100000000003</c:v>
                </c:pt>
                <c:pt idx="16695">
                  <c:v>43.058100000000003</c:v>
                </c:pt>
                <c:pt idx="16696">
                  <c:v>43.058100000000003</c:v>
                </c:pt>
                <c:pt idx="16697">
                  <c:v>43.058100000000003</c:v>
                </c:pt>
                <c:pt idx="16698">
                  <c:v>43.058100000000003</c:v>
                </c:pt>
                <c:pt idx="16699">
                  <c:v>43.068300000000001</c:v>
                </c:pt>
                <c:pt idx="16700">
                  <c:v>43.068300000000001</c:v>
                </c:pt>
                <c:pt idx="16701">
                  <c:v>43.068300000000001</c:v>
                </c:pt>
                <c:pt idx="16702">
                  <c:v>43.068300000000001</c:v>
                </c:pt>
                <c:pt idx="16703">
                  <c:v>43.068300000000001</c:v>
                </c:pt>
                <c:pt idx="16704">
                  <c:v>43.068300000000001</c:v>
                </c:pt>
                <c:pt idx="16705">
                  <c:v>43.068300000000001</c:v>
                </c:pt>
                <c:pt idx="16706">
                  <c:v>43.068300000000001</c:v>
                </c:pt>
                <c:pt idx="16707">
                  <c:v>43.068300000000001</c:v>
                </c:pt>
                <c:pt idx="16708">
                  <c:v>43.068300000000001</c:v>
                </c:pt>
                <c:pt idx="16709">
                  <c:v>43.068300000000001</c:v>
                </c:pt>
                <c:pt idx="16710">
                  <c:v>43.068300000000001</c:v>
                </c:pt>
                <c:pt idx="16711">
                  <c:v>43.068300000000001</c:v>
                </c:pt>
                <c:pt idx="16712">
                  <c:v>43.068300000000001</c:v>
                </c:pt>
                <c:pt idx="16713">
                  <c:v>43.068300000000001</c:v>
                </c:pt>
                <c:pt idx="16714">
                  <c:v>43.068300000000001</c:v>
                </c:pt>
                <c:pt idx="16715">
                  <c:v>43.068300000000001</c:v>
                </c:pt>
                <c:pt idx="16716">
                  <c:v>43.068300000000001</c:v>
                </c:pt>
                <c:pt idx="16717">
                  <c:v>43.068300000000001</c:v>
                </c:pt>
                <c:pt idx="16718">
                  <c:v>43.068300000000001</c:v>
                </c:pt>
                <c:pt idx="16719">
                  <c:v>43.068300000000001</c:v>
                </c:pt>
                <c:pt idx="16720">
                  <c:v>43.068300000000001</c:v>
                </c:pt>
                <c:pt idx="16721">
                  <c:v>43.068300000000001</c:v>
                </c:pt>
                <c:pt idx="16722">
                  <c:v>43.078800000000001</c:v>
                </c:pt>
                <c:pt idx="16723">
                  <c:v>43.078800000000001</c:v>
                </c:pt>
                <c:pt idx="16724">
                  <c:v>43.078800000000001</c:v>
                </c:pt>
                <c:pt idx="16725">
                  <c:v>43.078800000000001</c:v>
                </c:pt>
                <c:pt idx="16726">
                  <c:v>43.078800000000001</c:v>
                </c:pt>
                <c:pt idx="16727">
                  <c:v>43.078800000000001</c:v>
                </c:pt>
                <c:pt idx="16728">
                  <c:v>43.078800000000001</c:v>
                </c:pt>
                <c:pt idx="16729">
                  <c:v>43.078800000000001</c:v>
                </c:pt>
                <c:pt idx="16730">
                  <c:v>43.078800000000001</c:v>
                </c:pt>
                <c:pt idx="16731">
                  <c:v>43.078800000000001</c:v>
                </c:pt>
                <c:pt idx="16732">
                  <c:v>43.078800000000001</c:v>
                </c:pt>
                <c:pt idx="16733">
                  <c:v>43.078800000000001</c:v>
                </c:pt>
                <c:pt idx="16734">
                  <c:v>43.078800000000001</c:v>
                </c:pt>
                <c:pt idx="16735">
                  <c:v>43.078800000000001</c:v>
                </c:pt>
                <c:pt idx="16736">
                  <c:v>43.078800000000001</c:v>
                </c:pt>
                <c:pt idx="16737">
                  <c:v>43.078800000000001</c:v>
                </c:pt>
                <c:pt idx="16738">
                  <c:v>43.078800000000001</c:v>
                </c:pt>
                <c:pt idx="16739">
                  <c:v>43.078800000000001</c:v>
                </c:pt>
                <c:pt idx="16740">
                  <c:v>43.078800000000001</c:v>
                </c:pt>
                <c:pt idx="16741">
                  <c:v>43.078800000000001</c:v>
                </c:pt>
                <c:pt idx="16742">
                  <c:v>43.078800000000001</c:v>
                </c:pt>
                <c:pt idx="16743">
                  <c:v>43.089300000000001</c:v>
                </c:pt>
                <c:pt idx="16744">
                  <c:v>43.089300000000001</c:v>
                </c:pt>
                <c:pt idx="16745">
                  <c:v>43.089300000000001</c:v>
                </c:pt>
                <c:pt idx="16746">
                  <c:v>43.089300000000001</c:v>
                </c:pt>
                <c:pt idx="16747">
                  <c:v>43.089300000000001</c:v>
                </c:pt>
                <c:pt idx="16748">
                  <c:v>43.089300000000001</c:v>
                </c:pt>
                <c:pt idx="16749">
                  <c:v>43.089300000000001</c:v>
                </c:pt>
                <c:pt idx="16750">
                  <c:v>43.089300000000001</c:v>
                </c:pt>
                <c:pt idx="16751">
                  <c:v>43.089300000000001</c:v>
                </c:pt>
                <c:pt idx="16752">
                  <c:v>43.089300000000001</c:v>
                </c:pt>
                <c:pt idx="16753">
                  <c:v>43.089300000000001</c:v>
                </c:pt>
                <c:pt idx="16754">
                  <c:v>43.089300000000001</c:v>
                </c:pt>
                <c:pt idx="16755">
                  <c:v>43.089300000000001</c:v>
                </c:pt>
                <c:pt idx="16756">
                  <c:v>43.089300000000001</c:v>
                </c:pt>
                <c:pt idx="16757">
                  <c:v>43.089300000000001</c:v>
                </c:pt>
                <c:pt idx="16758">
                  <c:v>43.089300000000001</c:v>
                </c:pt>
                <c:pt idx="16759">
                  <c:v>43.089300000000001</c:v>
                </c:pt>
                <c:pt idx="16760">
                  <c:v>43.089300000000001</c:v>
                </c:pt>
                <c:pt idx="16761">
                  <c:v>43.089300000000001</c:v>
                </c:pt>
                <c:pt idx="16762">
                  <c:v>43.089300000000001</c:v>
                </c:pt>
                <c:pt idx="16763">
                  <c:v>43.089300000000001</c:v>
                </c:pt>
                <c:pt idx="16764">
                  <c:v>43.089300000000001</c:v>
                </c:pt>
                <c:pt idx="16765">
                  <c:v>43.089300000000001</c:v>
                </c:pt>
                <c:pt idx="16766">
                  <c:v>43.099400000000003</c:v>
                </c:pt>
                <c:pt idx="16767">
                  <c:v>43.099400000000003</c:v>
                </c:pt>
                <c:pt idx="16768">
                  <c:v>43.099400000000003</c:v>
                </c:pt>
                <c:pt idx="16769">
                  <c:v>43.099400000000003</c:v>
                </c:pt>
                <c:pt idx="16770">
                  <c:v>43.099400000000003</c:v>
                </c:pt>
                <c:pt idx="16771">
                  <c:v>43.099400000000003</c:v>
                </c:pt>
                <c:pt idx="16772">
                  <c:v>43.099400000000003</c:v>
                </c:pt>
                <c:pt idx="16773">
                  <c:v>43.099400000000003</c:v>
                </c:pt>
                <c:pt idx="16774">
                  <c:v>43.099400000000003</c:v>
                </c:pt>
                <c:pt idx="16775">
                  <c:v>43.099400000000003</c:v>
                </c:pt>
                <c:pt idx="16776">
                  <c:v>43.099400000000003</c:v>
                </c:pt>
                <c:pt idx="16777">
                  <c:v>43.099400000000003</c:v>
                </c:pt>
                <c:pt idx="16778">
                  <c:v>43.099400000000003</c:v>
                </c:pt>
                <c:pt idx="16779">
                  <c:v>43.099400000000003</c:v>
                </c:pt>
                <c:pt idx="16780">
                  <c:v>43.099400000000003</c:v>
                </c:pt>
                <c:pt idx="16781">
                  <c:v>43.099400000000003</c:v>
                </c:pt>
                <c:pt idx="16782">
                  <c:v>43.099400000000003</c:v>
                </c:pt>
                <c:pt idx="16783">
                  <c:v>43.099400000000003</c:v>
                </c:pt>
                <c:pt idx="16784">
                  <c:v>43.099400000000003</c:v>
                </c:pt>
                <c:pt idx="16785">
                  <c:v>43.099400000000003</c:v>
                </c:pt>
                <c:pt idx="16786">
                  <c:v>43.099400000000003</c:v>
                </c:pt>
                <c:pt idx="16787">
                  <c:v>43.099400000000003</c:v>
                </c:pt>
                <c:pt idx="16788">
                  <c:v>43.099400000000003</c:v>
                </c:pt>
                <c:pt idx="16789">
                  <c:v>43.11</c:v>
                </c:pt>
                <c:pt idx="16790">
                  <c:v>43.11</c:v>
                </c:pt>
                <c:pt idx="16791">
                  <c:v>43.11</c:v>
                </c:pt>
                <c:pt idx="16792">
                  <c:v>43.11</c:v>
                </c:pt>
                <c:pt idx="16793">
                  <c:v>43.11</c:v>
                </c:pt>
                <c:pt idx="16794">
                  <c:v>43.11</c:v>
                </c:pt>
                <c:pt idx="16795">
                  <c:v>43.11</c:v>
                </c:pt>
                <c:pt idx="16796">
                  <c:v>43.11</c:v>
                </c:pt>
                <c:pt idx="16797">
                  <c:v>43.11</c:v>
                </c:pt>
                <c:pt idx="16798">
                  <c:v>43.11</c:v>
                </c:pt>
                <c:pt idx="16799">
                  <c:v>43.11</c:v>
                </c:pt>
                <c:pt idx="16800">
                  <c:v>43.11</c:v>
                </c:pt>
                <c:pt idx="16801">
                  <c:v>43.11</c:v>
                </c:pt>
                <c:pt idx="16802">
                  <c:v>43.11</c:v>
                </c:pt>
                <c:pt idx="16803">
                  <c:v>43.11</c:v>
                </c:pt>
                <c:pt idx="16804">
                  <c:v>43.11</c:v>
                </c:pt>
                <c:pt idx="16805">
                  <c:v>43.11</c:v>
                </c:pt>
                <c:pt idx="16806">
                  <c:v>43.11</c:v>
                </c:pt>
                <c:pt idx="16807">
                  <c:v>43.11</c:v>
                </c:pt>
                <c:pt idx="16808">
                  <c:v>43.11</c:v>
                </c:pt>
                <c:pt idx="16809">
                  <c:v>43.11</c:v>
                </c:pt>
                <c:pt idx="16810">
                  <c:v>43.11</c:v>
                </c:pt>
                <c:pt idx="16811">
                  <c:v>43.12</c:v>
                </c:pt>
                <c:pt idx="16812">
                  <c:v>43.12</c:v>
                </c:pt>
                <c:pt idx="16813">
                  <c:v>43.12</c:v>
                </c:pt>
                <c:pt idx="16814">
                  <c:v>43.12</c:v>
                </c:pt>
                <c:pt idx="16815">
                  <c:v>43.12</c:v>
                </c:pt>
                <c:pt idx="16816">
                  <c:v>43.12</c:v>
                </c:pt>
                <c:pt idx="16817">
                  <c:v>43.12</c:v>
                </c:pt>
                <c:pt idx="16818">
                  <c:v>43.12</c:v>
                </c:pt>
                <c:pt idx="16819">
                  <c:v>43.12</c:v>
                </c:pt>
                <c:pt idx="16820">
                  <c:v>43.12</c:v>
                </c:pt>
                <c:pt idx="16821">
                  <c:v>43.12</c:v>
                </c:pt>
                <c:pt idx="16822">
                  <c:v>43.12</c:v>
                </c:pt>
                <c:pt idx="16823">
                  <c:v>43.12</c:v>
                </c:pt>
                <c:pt idx="16824">
                  <c:v>43.12</c:v>
                </c:pt>
                <c:pt idx="16825">
                  <c:v>43.12</c:v>
                </c:pt>
                <c:pt idx="16826">
                  <c:v>43.12</c:v>
                </c:pt>
                <c:pt idx="16827">
                  <c:v>43.12</c:v>
                </c:pt>
                <c:pt idx="16828">
                  <c:v>43.12</c:v>
                </c:pt>
                <c:pt idx="16829">
                  <c:v>43.12</c:v>
                </c:pt>
                <c:pt idx="16830">
                  <c:v>43.130600000000001</c:v>
                </c:pt>
                <c:pt idx="16831">
                  <c:v>43.130600000000001</c:v>
                </c:pt>
                <c:pt idx="16832">
                  <c:v>43.130600000000001</c:v>
                </c:pt>
                <c:pt idx="16833">
                  <c:v>43.130600000000001</c:v>
                </c:pt>
                <c:pt idx="16834">
                  <c:v>43.130600000000001</c:v>
                </c:pt>
                <c:pt idx="16835">
                  <c:v>43.130600000000001</c:v>
                </c:pt>
                <c:pt idx="16836">
                  <c:v>43.130600000000001</c:v>
                </c:pt>
                <c:pt idx="16837">
                  <c:v>43.130600000000001</c:v>
                </c:pt>
                <c:pt idx="16838">
                  <c:v>43.130600000000001</c:v>
                </c:pt>
                <c:pt idx="16839">
                  <c:v>43.130600000000001</c:v>
                </c:pt>
                <c:pt idx="16840">
                  <c:v>43.130600000000001</c:v>
                </c:pt>
                <c:pt idx="16841">
                  <c:v>43.130600000000001</c:v>
                </c:pt>
                <c:pt idx="16842">
                  <c:v>43.130600000000001</c:v>
                </c:pt>
                <c:pt idx="16843">
                  <c:v>43.130600000000001</c:v>
                </c:pt>
                <c:pt idx="16844">
                  <c:v>43.130600000000001</c:v>
                </c:pt>
                <c:pt idx="16845">
                  <c:v>43.130600000000001</c:v>
                </c:pt>
                <c:pt idx="16846">
                  <c:v>43.130600000000001</c:v>
                </c:pt>
                <c:pt idx="16847">
                  <c:v>43.130600000000001</c:v>
                </c:pt>
                <c:pt idx="16848">
                  <c:v>43.140700000000002</c:v>
                </c:pt>
                <c:pt idx="16849">
                  <c:v>43.140700000000002</c:v>
                </c:pt>
                <c:pt idx="16850">
                  <c:v>43.140700000000002</c:v>
                </c:pt>
                <c:pt idx="16851">
                  <c:v>43.140700000000002</c:v>
                </c:pt>
                <c:pt idx="16852">
                  <c:v>43.140700000000002</c:v>
                </c:pt>
                <c:pt idx="16853">
                  <c:v>43.140700000000002</c:v>
                </c:pt>
                <c:pt idx="16854">
                  <c:v>43.140700000000002</c:v>
                </c:pt>
                <c:pt idx="16855">
                  <c:v>43.140700000000002</c:v>
                </c:pt>
                <c:pt idx="16856">
                  <c:v>43.140700000000002</c:v>
                </c:pt>
                <c:pt idx="16857">
                  <c:v>43.140700000000002</c:v>
                </c:pt>
                <c:pt idx="16858">
                  <c:v>43.140700000000002</c:v>
                </c:pt>
                <c:pt idx="16859">
                  <c:v>43.140700000000002</c:v>
                </c:pt>
                <c:pt idx="16860">
                  <c:v>43.140700000000002</c:v>
                </c:pt>
                <c:pt idx="16861">
                  <c:v>43.140700000000002</c:v>
                </c:pt>
                <c:pt idx="16862">
                  <c:v>43.140700000000002</c:v>
                </c:pt>
                <c:pt idx="16863">
                  <c:v>43.140700000000002</c:v>
                </c:pt>
                <c:pt idx="16864">
                  <c:v>43.140700000000002</c:v>
                </c:pt>
                <c:pt idx="16865">
                  <c:v>43.140700000000002</c:v>
                </c:pt>
                <c:pt idx="16866">
                  <c:v>43.140700000000002</c:v>
                </c:pt>
                <c:pt idx="16867">
                  <c:v>43.140700000000002</c:v>
                </c:pt>
                <c:pt idx="16868">
                  <c:v>43.140700000000002</c:v>
                </c:pt>
                <c:pt idx="16869">
                  <c:v>43.140700000000002</c:v>
                </c:pt>
                <c:pt idx="16870">
                  <c:v>43.140700000000002</c:v>
                </c:pt>
                <c:pt idx="16871">
                  <c:v>43.150700000000001</c:v>
                </c:pt>
                <c:pt idx="16872">
                  <c:v>43.150700000000001</c:v>
                </c:pt>
                <c:pt idx="16873">
                  <c:v>43.150700000000001</c:v>
                </c:pt>
                <c:pt idx="16874">
                  <c:v>43.150700000000001</c:v>
                </c:pt>
                <c:pt idx="16875">
                  <c:v>43.150700000000001</c:v>
                </c:pt>
                <c:pt idx="16876">
                  <c:v>43.150700000000001</c:v>
                </c:pt>
                <c:pt idx="16877">
                  <c:v>43.150700000000001</c:v>
                </c:pt>
                <c:pt idx="16878">
                  <c:v>43.150700000000001</c:v>
                </c:pt>
                <c:pt idx="16879">
                  <c:v>43.150700000000001</c:v>
                </c:pt>
                <c:pt idx="16880">
                  <c:v>43.150700000000001</c:v>
                </c:pt>
                <c:pt idx="16881">
                  <c:v>43.150700000000001</c:v>
                </c:pt>
                <c:pt idx="16882">
                  <c:v>43.150700000000001</c:v>
                </c:pt>
                <c:pt idx="16883">
                  <c:v>43.150700000000001</c:v>
                </c:pt>
                <c:pt idx="16884">
                  <c:v>43.150700000000001</c:v>
                </c:pt>
                <c:pt idx="16885">
                  <c:v>43.161000000000001</c:v>
                </c:pt>
                <c:pt idx="16886">
                  <c:v>43.161000000000001</c:v>
                </c:pt>
                <c:pt idx="16887">
                  <c:v>43.161000000000001</c:v>
                </c:pt>
                <c:pt idx="16888">
                  <c:v>43.161000000000001</c:v>
                </c:pt>
                <c:pt idx="16889">
                  <c:v>43.161000000000001</c:v>
                </c:pt>
                <c:pt idx="16890">
                  <c:v>43.161000000000001</c:v>
                </c:pt>
                <c:pt idx="16891">
                  <c:v>43.161000000000001</c:v>
                </c:pt>
                <c:pt idx="16892">
                  <c:v>43.161000000000001</c:v>
                </c:pt>
                <c:pt idx="16893">
                  <c:v>43.161000000000001</c:v>
                </c:pt>
                <c:pt idx="16894">
                  <c:v>43.161000000000001</c:v>
                </c:pt>
                <c:pt idx="16895">
                  <c:v>43.161000000000001</c:v>
                </c:pt>
                <c:pt idx="16896">
                  <c:v>43.161000000000001</c:v>
                </c:pt>
                <c:pt idx="16897">
                  <c:v>43.161000000000001</c:v>
                </c:pt>
                <c:pt idx="16898">
                  <c:v>43.171400000000013</c:v>
                </c:pt>
                <c:pt idx="16899">
                  <c:v>43.171400000000013</c:v>
                </c:pt>
                <c:pt idx="16900">
                  <c:v>43.171400000000013</c:v>
                </c:pt>
                <c:pt idx="16901">
                  <c:v>43.171400000000013</c:v>
                </c:pt>
                <c:pt idx="16902">
                  <c:v>43.171400000000013</c:v>
                </c:pt>
                <c:pt idx="16903">
                  <c:v>43.171400000000013</c:v>
                </c:pt>
                <c:pt idx="16904">
                  <c:v>43.171400000000013</c:v>
                </c:pt>
                <c:pt idx="16905">
                  <c:v>43.171400000000013</c:v>
                </c:pt>
                <c:pt idx="16906">
                  <c:v>43.171400000000013</c:v>
                </c:pt>
                <c:pt idx="16907">
                  <c:v>43.171400000000013</c:v>
                </c:pt>
                <c:pt idx="16908">
                  <c:v>43.171400000000013</c:v>
                </c:pt>
                <c:pt idx="16909">
                  <c:v>43.171400000000013</c:v>
                </c:pt>
                <c:pt idx="16910">
                  <c:v>43.171400000000013</c:v>
                </c:pt>
                <c:pt idx="16911">
                  <c:v>43.171400000000013</c:v>
                </c:pt>
                <c:pt idx="16912">
                  <c:v>43.171400000000013</c:v>
                </c:pt>
                <c:pt idx="16913">
                  <c:v>43.171400000000013</c:v>
                </c:pt>
                <c:pt idx="16914">
                  <c:v>43.171400000000013</c:v>
                </c:pt>
                <c:pt idx="16915">
                  <c:v>43.171400000000013</c:v>
                </c:pt>
                <c:pt idx="16916">
                  <c:v>43.171400000000013</c:v>
                </c:pt>
                <c:pt idx="16917">
                  <c:v>43.182099999999998</c:v>
                </c:pt>
                <c:pt idx="16918">
                  <c:v>43.182099999999998</c:v>
                </c:pt>
                <c:pt idx="16919">
                  <c:v>43.182099999999998</c:v>
                </c:pt>
                <c:pt idx="16920">
                  <c:v>43.182099999999998</c:v>
                </c:pt>
                <c:pt idx="16921">
                  <c:v>43.182099999999998</c:v>
                </c:pt>
                <c:pt idx="16922">
                  <c:v>43.182099999999998</c:v>
                </c:pt>
                <c:pt idx="16923">
                  <c:v>43.182099999999998</c:v>
                </c:pt>
                <c:pt idx="16924">
                  <c:v>43.182099999999998</c:v>
                </c:pt>
                <c:pt idx="16925">
                  <c:v>43.182099999999998</c:v>
                </c:pt>
                <c:pt idx="16926">
                  <c:v>43.182099999999998</c:v>
                </c:pt>
                <c:pt idx="16927">
                  <c:v>43.182099999999998</c:v>
                </c:pt>
                <c:pt idx="16928">
                  <c:v>43.182099999999998</c:v>
                </c:pt>
                <c:pt idx="16929">
                  <c:v>43.182099999999998</c:v>
                </c:pt>
                <c:pt idx="16930">
                  <c:v>43.182099999999998</c:v>
                </c:pt>
                <c:pt idx="16931">
                  <c:v>43.182099999999998</c:v>
                </c:pt>
                <c:pt idx="16932">
                  <c:v>43.182099999999998</c:v>
                </c:pt>
                <c:pt idx="16933">
                  <c:v>43.182099999999998</c:v>
                </c:pt>
                <c:pt idx="16934">
                  <c:v>43.182099999999998</c:v>
                </c:pt>
                <c:pt idx="16935">
                  <c:v>43.182099999999998</c:v>
                </c:pt>
                <c:pt idx="16936">
                  <c:v>43.182099999999998</c:v>
                </c:pt>
                <c:pt idx="16937">
                  <c:v>43.182099999999998</c:v>
                </c:pt>
                <c:pt idx="16938">
                  <c:v>43.182099999999998</c:v>
                </c:pt>
                <c:pt idx="16939">
                  <c:v>43.182099999999998</c:v>
                </c:pt>
                <c:pt idx="16940">
                  <c:v>43.1922</c:v>
                </c:pt>
                <c:pt idx="16941">
                  <c:v>43.1922</c:v>
                </c:pt>
                <c:pt idx="16942">
                  <c:v>43.1922</c:v>
                </c:pt>
                <c:pt idx="16943">
                  <c:v>43.1922</c:v>
                </c:pt>
                <c:pt idx="16944">
                  <c:v>43.1922</c:v>
                </c:pt>
                <c:pt idx="16945">
                  <c:v>43.1922</c:v>
                </c:pt>
                <c:pt idx="16946">
                  <c:v>43.1922</c:v>
                </c:pt>
                <c:pt idx="16947">
                  <c:v>43.1922</c:v>
                </c:pt>
                <c:pt idx="16948">
                  <c:v>43.1922</c:v>
                </c:pt>
                <c:pt idx="16949">
                  <c:v>43.1922</c:v>
                </c:pt>
                <c:pt idx="16950">
                  <c:v>43.1922</c:v>
                </c:pt>
                <c:pt idx="16951">
                  <c:v>43.1922</c:v>
                </c:pt>
                <c:pt idx="16952">
                  <c:v>43.1922</c:v>
                </c:pt>
                <c:pt idx="16953">
                  <c:v>43.1922</c:v>
                </c:pt>
                <c:pt idx="16954">
                  <c:v>43.1922</c:v>
                </c:pt>
                <c:pt idx="16955">
                  <c:v>43.1922</c:v>
                </c:pt>
                <c:pt idx="16956">
                  <c:v>43.1922</c:v>
                </c:pt>
                <c:pt idx="16957">
                  <c:v>43.1922</c:v>
                </c:pt>
                <c:pt idx="16958">
                  <c:v>43.202600000000011</c:v>
                </c:pt>
                <c:pt idx="16959">
                  <c:v>43.202600000000011</c:v>
                </c:pt>
                <c:pt idx="16960">
                  <c:v>43.202600000000011</c:v>
                </c:pt>
                <c:pt idx="16961">
                  <c:v>43.202600000000011</c:v>
                </c:pt>
                <c:pt idx="16962">
                  <c:v>43.202600000000011</c:v>
                </c:pt>
                <c:pt idx="16963">
                  <c:v>43.202600000000011</c:v>
                </c:pt>
                <c:pt idx="16964">
                  <c:v>43.202600000000011</c:v>
                </c:pt>
                <c:pt idx="16965">
                  <c:v>43.202600000000011</c:v>
                </c:pt>
                <c:pt idx="16966">
                  <c:v>43.202600000000011</c:v>
                </c:pt>
                <c:pt idx="16967">
                  <c:v>43.202600000000011</c:v>
                </c:pt>
                <c:pt idx="16968">
                  <c:v>43.202600000000011</c:v>
                </c:pt>
                <c:pt idx="16969">
                  <c:v>43.202600000000011</c:v>
                </c:pt>
                <c:pt idx="16970">
                  <c:v>43.202600000000011</c:v>
                </c:pt>
                <c:pt idx="16971">
                  <c:v>43.202600000000011</c:v>
                </c:pt>
                <c:pt idx="16972">
                  <c:v>43.202600000000011</c:v>
                </c:pt>
                <c:pt idx="16973">
                  <c:v>43.202600000000011</c:v>
                </c:pt>
                <c:pt idx="16974">
                  <c:v>43.202600000000011</c:v>
                </c:pt>
                <c:pt idx="16975">
                  <c:v>43.202600000000011</c:v>
                </c:pt>
                <c:pt idx="16976">
                  <c:v>43.202600000000011</c:v>
                </c:pt>
                <c:pt idx="16977">
                  <c:v>43.202600000000011</c:v>
                </c:pt>
                <c:pt idx="16978">
                  <c:v>43.202600000000011</c:v>
                </c:pt>
                <c:pt idx="16979">
                  <c:v>43.202600000000011</c:v>
                </c:pt>
                <c:pt idx="16980">
                  <c:v>43.202600000000011</c:v>
                </c:pt>
                <c:pt idx="16981">
                  <c:v>43.212699999999998</c:v>
                </c:pt>
                <c:pt idx="16982">
                  <c:v>43.212699999999998</c:v>
                </c:pt>
                <c:pt idx="16983">
                  <c:v>43.212699999999998</c:v>
                </c:pt>
                <c:pt idx="16984">
                  <c:v>43.212699999999998</c:v>
                </c:pt>
                <c:pt idx="16985">
                  <c:v>43.212699999999998</c:v>
                </c:pt>
                <c:pt idx="16986">
                  <c:v>43.212699999999998</c:v>
                </c:pt>
                <c:pt idx="16987">
                  <c:v>43.212699999999998</c:v>
                </c:pt>
                <c:pt idx="16988">
                  <c:v>43.212699999999998</c:v>
                </c:pt>
                <c:pt idx="16989">
                  <c:v>43.212699999999998</c:v>
                </c:pt>
                <c:pt idx="16990">
                  <c:v>43.212699999999998</c:v>
                </c:pt>
                <c:pt idx="16991">
                  <c:v>43.212699999999998</c:v>
                </c:pt>
                <c:pt idx="16992">
                  <c:v>43.212699999999998</c:v>
                </c:pt>
                <c:pt idx="16993">
                  <c:v>43.212699999999998</c:v>
                </c:pt>
                <c:pt idx="16994">
                  <c:v>43.212699999999998</c:v>
                </c:pt>
                <c:pt idx="16995">
                  <c:v>43.212699999999998</c:v>
                </c:pt>
                <c:pt idx="16996">
                  <c:v>43.212699999999998</c:v>
                </c:pt>
                <c:pt idx="16997">
                  <c:v>43.212699999999998</c:v>
                </c:pt>
                <c:pt idx="16998">
                  <c:v>43.212699999999998</c:v>
                </c:pt>
                <c:pt idx="16999">
                  <c:v>43.212699999999998</c:v>
                </c:pt>
                <c:pt idx="17000">
                  <c:v>43.212699999999998</c:v>
                </c:pt>
                <c:pt idx="17001">
                  <c:v>43.212699999999998</c:v>
                </c:pt>
                <c:pt idx="17002">
                  <c:v>43.212699999999998</c:v>
                </c:pt>
                <c:pt idx="17003">
                  <c:v>43.212699999999998</c:v>
                </c:pt>
                <c:pt idx="17004">
                  <c:v>43.212699999999998</c:v>
                </c:pt>
                <c:pt idx="17005">
                  <c:v>43.212699999999998</c:v>
                </c:pt>
                <c:pt idx="17006">
                  <c:v>43.212699999999998</c:v>
                </c:pt>
                <c:pt idx="17007">
                  <c:v>43.212699999999998</c:v>
                </c:pt>
                <c:pt idx="17008">
                  <c:v>43.222900000000003</c:v>
                </c:pt>
                <c:pt idx="17009">
                  <c:v>43.222900000000003</c:v>
                </c:pt>
                <c:pt idx="17010">
                  <c:v>43.222900000000003</c:v>
                </c:pt>
                <c:pt idx="17011">
                  <c:v>43.222900000000003</c:v>
                </c:pt>
                <c:pt idx="17012">
                  <c:v>43.222900000000003</c:v>
                </c:pt>
                <c:pt idx="17013">
                  <c:v>43.222900000000003</c:v>
                </c:pt>
                <c:pt idx="17014">
                  <c:v>43.222900000000003</c:v>
                </c:pt>
                <c:pt idx="17015">
                  <c:v>43.222900000000003</c:v>
                </c:pt>
                <c:pt idx="17016">
                  <c:v>43.222900000000003</c:v>
                </c:pt>
                <c:pt idx="17017">
                  <c:v>43.222900000000003</c:v>
                </c:pt>
                <c:pt idx="17018">
                  <c:v>43.222900000000003</c:v>
                </c:pt>
                <c:pt idx="17019">
                  <c:v>43.222900000000003</c:v>
                </c:pt>
                <c:pt idx="17020">
                  <c:v>43.222900000000003</c:v>
                </c:pt>
                <c:pt idx="17021">
                  <c:v>43.222900000000003</c:v>
                </c:pt>
                <c:pt idx="17022">
                  <c:v>43.222900000000003</c:v>
                </c:pt>
                <c:pt idx="17023">
                  <c:v>43.222900000000003</c:v>
                </c:pt>
                <c:pt idx="17024">
                  <c:v>43.222900000000003</c:v>
                </c:pt>
                <c:pt idx="17025">
                  <c:v>43.222900000000003</c:v>
                </c:pt>
                <c:pt idx="17026">
                  <c:v>43.222900000000003</c:v>
                </c:pt>
                <c:pt idx="17027">
                  <c:v>43.222900000000003</c:v>
                </c:pt>
                <c:pt idx="17028">
                  <c:v>43.222900000000003</c:v>
                </c:pt>
                <c:pt idx="17029">
                  <c:v>43.222900000000003</c:v>
                </c:pt>
                <c:pt idx="17030">
                  <c:v>43.222900000000003</c:v>
                </c:pt>
                <c:pt idx="17031">
                  <c:v>43.222900000000003</c:v>
                </c:pt>
                <c:pt idx="17032">
                  <c:v>43.222900000000003</c:v>
                </c:pt>
                <c:pt idx="17033">
                  <c:v>43.222900000000003</c:v>
                </c:pt>
                <c:pt idx="17034">
                  <c:v>43.222900000000003</c:v>
                </c:pt>
                <c:pt idx="17035">
                  <c:v>43.222900000000003</c:v>
                </c:pt>
                <c:pt idx="17036">
                  <c:v>43.222900000000003</c:v>
                </c:pt>
                <c:pt idx="17037">
                  <c:v>43.222900000000003</c:v>
                </c:pt>
                <c:pt idx="17038">
                  <c:v>43.222900000000003</c:v>
                </c:pt>
                <c:pt idx="17039">
                  <c:v>43.222900000000003</c:v>
                </c:pt>
                <c:pt idx="17040">
                  <c:v>43.222900000000003</c:v>
                </c:pt>
                <c:pt idx="17041">
                  <c:v>43.222900000000003</c:v>
                </c:pt>
                <c:pt idx="17042">
                  <c:v>43.222900000000003</c:v>
                </c:pt>
                <c:pt idx="17043">
                  <c:v>43.222900000000003</c:v>
                </c:pt>
                <c:pt idx="17044">
                  <c:v>43.222900000000003</c:v>
                </c:pt>
                <c:pt idx="17045">
                  <c:v>43.222900000000003</c:v>
                </c:pt>
                <c:pt idx="17046">
                  <c:v>43.222900000000003</c:v>
                </c:pt>
                <c:pt idx="17047">
                  <c:v>43.222900000000003</c:v>
                </c:pt>
                <c:pt idx="17048">
                  <c:v>43.222900000000003</c:v>
                </c:pt>
                <c:pt idx="17049">
                  <c:v>43.233200000000011</c:v>
                </c:pt>
                <c:pt idx="17050">
                  <c:v>43.233200000000011</c:v>
                </c:pt>
                <c:pt idx="17051">
                  <c:v>43.233200000000011</c:v>
                </c:pt>
                <c:pt idx="17052">
                  <c:v>43.233200000000011</c:v>
                </c:pt>
                <c:pt idx="17053">
                  <c:v>43.233200000000011</c:v>
                </c:pt>
                <c:pt idx="17054">
                  <c:v>43.233200000000011</c:v>
                </c:pt>
                <c:pt idx="17055">
                  <c:v>43.233200000000011</c:v>
                </c:pt>
                <c:pt idx="17056">
                  <c:v>43.233200000000011</c:v>
                </c:pt>
                <c:pt idx="17057">
                  <c:v>43.233200000000011</c:v>
                </c:pt>
                <c:pt idx="17058">
                  <c:v>43.233200000000011</c:v>
                </c:pt>
                <c:pt idx="17059">
                  <c:v>43.233200000000011</c:v>
                </c:pt>
                <c:pt idx="17060">
                  <c:v>43.233200000000011</c:v>
                </c:pt>
                <c:pt idx="17061">
                  <c:v>43.233200000000011</c:v>
                </c:pt>
                <c:pt idx="17062">
                  <c:v>43.233200000000011</c:v>
                </c:pt>
                <c:pt idx="17063">
                  <c:v>43.233200000000011</c:v>
                </c:pt>
                <c:pt idx="17064">
                  <c:v>43.233200000000011</c:v>
                </c:pt>
                <c:pt idx="17065">
                  <c:v>43.233200000000011</c:v>
                </c:pt>
                <c:pt idx="17066">
                  <c:v>43.233200000000011</c:v>
                </c:pt>
                <c:pt idx="17067">
                  <c:v>43.233200000000011</c:v>
                </c:pt>
                <c:pt idx="17068">
                  <c:v>43.233200000000011</c:v>
                </c:pt>
                <c:pt idx="17069">
                  <c:v>43.233200000000011</c:v>
                </c:pt>
                <c:pt idx="17070">
                  <c:v>43.233200000000011</c:v>
                </c:pt>
                <c:pt idx="17071">
                  <c:v>43.233200000000011</c:v>
                </c:pt>
                <c:pt idx="17072">
                  <c:v>43.233200000000011</c:v>
                </c:pt>
                <c:pt idx="17073">
                  <c:v>43.233200000000011</c:v>
                </c:pt>
                <c:pt idx="17074">
                  <c:v>43.233200000000011</c:v>
                </c:pt>
                <c:pt idx="17075">
                  <c:v>43.233200000000011</c:v>
                </c:pt>
                <c:pt idx="17076">
                  <c:v>43.233200000000011</c:v>
                </c:pt>
                <c:pt idx="17077">
                  <c:v>43.233200000000011</c:v>
                </c:pt>
                <c:pt idx="17078">
                  <c:v>43.233200000000011</c:v>
                </c:pt>
                <c:pt idx="17079">
                  <c:v>43.233200000000011</c:v>
                </c:pt>
                <c:pt idx="17080">
                  <c:v>43.233200000000011</c:v>
                </c:pt>
                <c:pt idx="17081">
                  <c:v>43.233200000000011</c:v>
                </c:pt>
                <c:pt idx="17082">
                  <c:v>43.233200000000011</c:v>
                </c:pt>
                <c:pt idx="17083">
                  <c:v>43.233200000000011</c:v>
                </c:pt>
                <c:pt idx="17084">
                  <c:v>43.233200000000011</c:v>
                </c:pt>
                <c:pt idx="17085">
                  <c:v>43.233200000000011</c:v>
                </c:pt>
                <c:pt idx="17086">
                  <c:v>43.233200000000011</c:v>
                </c:pt>
                <c:pt idx="17087">
                  <c:v>43.233200000000011</c:v>
                </c:pt>
                <c:pt idx="17088">
                  <c:v>43.233200000000011</c:v>
                </c:pt>
                <c:pt idx="17089">
                  <c:v>43.233200000000011</c:v>
                </c:pt>
                <c:pt idx="17090">
                  <c:v>43.233200000000011</c:v>
                </c:pt>
                <c:pt idx="17091">
                  <c:v>43.233200000000011</c:v>
                </c:pt>
                <c:pt idx="17092">
                  <c:v>43.233200000000011</c:v>
                </c:pt>
                <c:pt idx="17093">
                  <c:v>43.233200000000011</c:v>
                </c:pt>
                <c:pt idx="17094">
                  <c:v>43.233200000000011</c:v>
                </c:pt>
                <c:pt idx="17095">
                  <c:v>43.233200000000011</c:v>
                </c:pt>
                <c:pt idx="17096">
                  <c:v>43.233200000000011</c:v>
                </c:pt>
                <c:pt idx="17097">
                  <c:v>43.233200000000011</c:v>
                </c:pt>
                <c:pt idx="17098">
                  <c:v>43.233200000000011</c:v>
                </c:pt>
                <c:pt idx="17099">
                  <c:v>43.233200000000011</c:v>
                </c:pt>
                <c:pt idx="17100">
                  <c:v>43.233200000000011</c:v>
                </c:pt>
                <c:pt idx="17101">
                  <c:v>43.233200000000011</c:v>
                </c:pt>
                <c:pt idx="17102">
                  <c:v>43.233200000000011</c:v>
                </c:pt>
                <c:pt idx="17103">
                  <c:v>43.233200000000011</c:v>
                </c:pt>
                <c:pt idx="17104">
                  <c:v>43.233200000000011</c:v>
                </c:pt>
                <c:pt idx="17105">
                  <c:v>43.233200000000011</c:v>
                </c:pt>
                <c:pt idx="17106">
                  <c:v>43.233200000000011</c:v>
                </c:pt>
                <c:pt idx="17107">
                  <c:v>43.233200000000011</c:v>
                </c:pt>
                <c:pt idx="17108">
                  <c:v>43.233200000000011</c:v>
                </c:pt>
                <c:pt idx="17109">
                  <c:v>43.243200000000002</c:v>
                </c:pt>
                <c:pt idx="17110">
                  <c:v>43.243200000000002</c:v>
                </c:pt>
                <c:pt idx="17111">
                  <c:v>43.243200000000002</c:v>
                </c:pt>
                <c:pt idx="17112">
                  <c:v>43.243200000000002</c:v>
                </c:pt>
                <c:pt idx="17113">
                  <c:v>43.243200000000002</c:v>
                </c:pt>
                <c:pt idx="17114">
                  <c:v>43.243200000000002</c:v>
                </c:pt>
                <c:pt idx="17115">
                  <c:v>43.243200000000002</c:v>
                </c:pt>
                <c:pt idx="17116">
                  <c:v>43.243200000000002</c:v>
                </c:pt>
                <c:pt idx="17117">
                  <c:v>43.243200000000002</c:v>
                </c:pt>
                <c:pt idx="17118">
                  <c:v>43.243200000000002</c:v>
                </c:pt>
                <c:pt idx="17119">
                  <c:v>43.243200000000002</c:v>
                </c:pt>
                <c:pt idx="17120">
                  <c:v>43.243200000000002</c:v>
                </c:pt>
                <c:pt idx="17121">
                  <c:v>43.243200000000002</c:v>
                </c:pt>
                <c:pt idx="17122">
                  <c:v>43.243200000000002</c:v>
                </c:pt>
                <c:pt idx="17123">
                  <c:v>43.243200000000002</c:v>
                </c:pt>
                <c:pt idx="17124">
                  <c:v>43.243200000000002</c:v>
                </c:pt>
                <c:pt idx="17125">
                  <c:v>43.243200000000002</c:v>
                </c:pt>
                <c:pt idx="17126">
                  <c:v>43.243200000000002</c:v>
                </c:pt>
                <c:pt idx="17127">
                  <c:v>43.243200000000002</c:v>
                </c:pt>
                <c:pt idx="17128">
                  <c:v>43.243200000000002</c:v>
                </c:pt>
                <c:pt idx="17129">
                  <c:v>43.243200000000002</c:v>
                </c:pt>
                <c:pt idx="17130">
                  <c:v>43.243200000000002</c:v>
                </c:pt>
                <c:pt idx="17131">
                  <c:v>43.243200000000002</c:v>
                </c:pt>
                <c:pt idx="17132">
                  <c:v>43.243200000000002</c:v>
                </c:pt>
                <c:pt idx="17133">
                  <c:v>43.243200000000002</c:v>
                </c:pt>
                <c:pt idx="17134">
                  <c:v>43.243200000000002</c:v>
                </c:pt>
                <c:pt idx="17135">
                  <c:v>43.243200000000002</c:v>
                </c:pt>
                <c:pt idx="17136">
                  <c:v>43.243200000000002</c:v>
                </c:pt>
                <c:pt idx="17137">
                  <c:v>43.243200000000002</c:v>
                </c:pt>
                <c:pt idx="17138">
                  <c:v>43.243200000000002</c:v>
                </c:pt>
                <c:pt idx="17139">
                  <c:v>43.243200000000002</c:v>
                </c:pt>
                <c:pt idx="17140">
                  <c:v>43.243200000000002</c:v>
                </c:pt>
                <c:pt idx="17141">
                  <c:v>43.243200000000002</c:v>
                </c:pt>
                <c:pt idx="17142">
                  <c:v>43.243200000000002</c:v>
                </c:pt>
                <c:pt idx="17143">
                  <c:v>43.243200000000002</c:v>
                </c:pt>
                <c:pt idx="17144">
                  <c:v>43.243200000000002</c:v>
                </c:pt>
                <c:pt idx="17145">
                  <c:v>43.243200000000002</c:v>
                </c:pt>
                <c:pt idx="17146">
                  <c:v>43.243200000000002</c:v>
                </c:pt>
                <c:pt idx="17147">
                  <c:v>43.243200000000002</c:v>
                </c:pt>
                <c:pt idx="17148">
                  <c:v>43.243200000000002</c:v>
                </c:pt>
                <c:pt idx="17149">
                  <c:v>43.243200000000002</c:v>
                </c:pt>
                <c:pt idx="17150">
                  <c:v>43.243200000000002</c:v>
                </c:pt>
                <c:pt idx="17151">
                  <c:v>43.243200000000002</c:v>
                </c:pt>
                <c:pt idx="17152">
                  <c:v>43.243200000000002</c:v>
                </c:pt>
                <c:pt idx="17153">
                  <c:v>43.243200000000002</c:v>
                </c:pt>
                <c:pt idx="17154">
                  <c:v>43.243200000000002</c:v>
                </c:pt>
                <c:pt idx="17155">
                  <c:v>43.243200000000002</c:v>
                </c:pt>
                <c:pt idx="17156">
                  <c:v>43.243200000000002</c:v>
                </c:pt>
                <c:pt idx="17157">
                  <c:v>43.243200000000002</c:v>
                </c:pt>
                <c:pt idx="17158">
                  <c:v>43.243200000000002</c:v>
                </c:pt>
                <c:pt idx="17159">
                  <c:v>43.243200000000002</c:v>
                </c:pt>
                <c:pt idx="17160">
                  <c:v>43.243200000000002</c:v>
                </c:pt>
                <c:pt idx="17161">
                  <c:v>43.243200000000002</c:v>
                </c:pt>
                <c:pt idx="17162">
                  <c:v>43.243200000000002</c:v>
                </c:pt>
                <c:pt idx="17163">
                  <c:v>43.243200000000002</c:v>
                </c:pt>
                <c:pt idx="17164">
                  <c:v>43.243200000000002</c:v>
                </c:pt>
                <c:pt idx="17165">
                  <c:v>43.243200000000002</c:v>
                </c:pt>
                <c:pt idx="17166">
                  <c:v>43.243200000000002</c:v>
                </c:pt>
                <c:pt idx="17167">
                  <c:v>43.243200000000002</c:v>
                </c:pt>
                <c:pt idx="17168">
                  <c:v>43.243200000000002</c:v>
                </c:pt>
                <c:pt idx="17169">
                  <c:v>43.243200000000002</c:v>
                </c:pt>
                <c:pt idx="17170">
                  <c:v>43.243200000000002</c:v>
                </c:pt>
                <c:pt idx="17171">
                  <c:v>43.243200000000002</c:v>
                </c:pt>
                <c:pt idx="17172">
                  <c:v>43.243200000000002</c:v>
                </c:pt>
                <c:pt idx="17173">
                  <c:v>43.243200000000002</c:v>
                </c:pt>
                <c:pt idx="17174">
                  <c:v>43.243200000000002</c:v>
                </c:pt>
                <c:pt idx="17175">
                  <c:v>43.243200000000002</c:v>
                </c:pt>
                <c:pt idx="17176">
                  <c:v>43.243200000000002</c:v>
                </c:pt>
                <c:pt idx="17177">
                  <c:v>43.243200000000002</c:v>
                </c:pt>
                <c:pt idx="17178">
                  <c:v>43.243200000000002</c:v>
                </c:pt>
                <c:pt idx="17179">
                  <c:v>43.243200000000002</c:v>
                </c:pt>
                <c:pt idx="17180">
                  <c:v>43.243200000000002</c:v>
                </c:pt>
                <c:pt idx="17181">
                  <c:v>43.243200000000002</c:v>
                </c:pt>
                <c:pt idx="17182">
                  <c:v>43.253400000000013</c:v>
                </c:pt>
                <c:pt idx="17183">
                  <c:v>43.253400000000013</c:v>
                </c:pt>
                <c:pt idx="17184">
                  <c:v>43.253400000000013</c:v>
                </c:pt>
                <c:pt idx="17185">
                  <c:v>43.253400000000013</c:v>
                </c:pt>
                <c:pt idx="17186">
                  <c:v>43.253400000000013</c:v>
                </c:pt>
                <c:pt idx="17187">
                  <c:v>43.253400000000013</c:v>
                </c:pt>
                <c:pt idx="17188">
                  <c:v>43.253400000000013</c:v>
                </c:pt>
                <c:pt idx="17189">
                  <c:v>43.253400000000013</c:v>
                </c:pt>
                <c:pt idx="17190">
                  <c:v>43.253400000000013</c:v>
                </c:pt>
                <c:pt idx="17191">
                  <c:v>43.253400000000013</c:v>
                </c:pt>
                <c:pt idx="17192">
                  <c:v>43.253400000000013</c:v>
                </c:pt>
                <c:pt idx="17193">
                  <c:v>43.253400000000013</c:v>
                </c:pt>
                <c:pt idx="17194">
                  <c:v>43.253400000000013</c:v>
                </c:pt>
                <c:pt idx="17195">
                  <c:v>43.253400000000013</c:v>
                </c:pt>
                <c:pt idx="17196">
                  <c:v>43.253400000000013</c:v>
                </c:pt>
                <c:pt idx="17197">
                  <c:v>43.253400000000013</c:v>
                </c:pt>
                <c:pt idx="17198">
                  <c:v>43.253400000000013</c:v>
                </c:pt>
                <c:pt idx="17199">
                  <c:v>43.253400000000013</c:v>
                </c:pt>
                <c:pt idx="17200">
                  <c:v>43.253400000000013</c:v>
                </c:pt>
                <c:pt idx="17201">
                  <c:v>43.253400000000013</c:v>
                </c:pt>
                <c:pt idx="17202">
                  <c:v>43.253400000000013</c:v>
                </c:pt>
                <c:pt idx="17203">
                  <c:v>43.253400000000013</c:v>
                </c:pt>
                <c:pt idx="17204">
                  <c:v>43.253400000000013</c:v>
                </c:pt>
                <c:pt idx="17205">
                  <c:v>43.253400000000013</c:v>
                </c:pt>
                <c:pt idx="17206">
                  <c:v>43.253400000000013</c:v>
                </c:pt>
                <c:pt idx="17207">
                  <c:v>43.253400000000013</c:v>
                </c:pt>
                <c:pt idx="17208">
                  <c:v>43.253400000000013</c:v>
                </c:pt>
                <c:pt idx="17209">
                  <c:v>43.253400000000013</c:v>
                </c:pt>
                <c:pt idx="17210">
                  <c:v>43.253400000000013</c:v>
                </c:pt>
                <c:pt idx="17211">
                  <c:v>43.253400000000013</c:v>
                </c:pt>
                <c:pt idx="17212">
                  <c:v>43.253400000000013</c:v>
                </c:pt>
                <c:pt idx="17213">
                  <c:v>43.253400000000013</c:v>
                </c:pt>
                <c:pt idx="17214">
                  <c:v>43.253400000000013</c:v>
                </c:pt>
                <c:pt idx="17215">
                  <c:v>43.253400000000013</c:v>
                </c:pt>
                <c:pt idx="17216">
                  <c:v>43.253400000000013</c:v>
                </c:pt>
                <c:pt idx="17217">
                  <c:v>43.253400000000013</c:v>
                </c:pt>
                <c:pt idx="17218">
                  <c:v>43.253400000000013</c:v>
                </c:pt>
                <c:pt idx="17219">
                  <c:v>43.253400000000013</c:v>
                </c:pt>
                <c:pt idx="17220">
                  <c:v>43.253400000000013</c:v>
                </c:pt>
                <c:pt idx="17221">
                  <c:v>43.253400000000013</c:v>
                </c:pt>
                <c:pt idx="17222">
                  <c:v>43.253400000000013</c:v>
                </c:pt>
                <c:pt idx="17223">
                  <c:v>43.253400000000013</c:v>
                </c:pt>
                <c:pt idx="17224">
                  <c:v>43.253400000000013</c:v>
                </c:pt>
                <c:pt idx="17225">
                  <c:v>43.253400000000013</c:v>
                </c:pt>
                <c:pt idx="17226">
                  <c:v>43.253400000000013</c:v>
                </c:pt>
                <c:pt idx="17227">
                  <c:v>43.253400000000013</c:v>
                </c:pt>
                <c:pt idx="17228">
                  <c:v>43.253400000000013</c:v>
                </c:pt>
                <c:pt idx="17229">
                  <c:v>43.253400000000013</c:v>
                </c:pt>
                <c:pt idx="17230">
                  <c:v>43.253400000000013</c:v>
                </c:pt>
                <c:pt idx="17231">
                  <c:v>43.253400000000013</c:v>
                </c:pt>
                <c:pt idx="17232">
                  <c:v>43.253400000000013</c:v>
                </c:pt>
                <c:pt idx="17233">
                  <c:v>43.253400000000013</c:v>
                </c:pt>
                <c:pt idx="17234">
                  <c:v>43.253400000000013</c:v>
                </c:pt>
                <c:pt idx="17235">
                  <c:v>43.253400000000013</c:v>
                </c:pt>
                <c:pt idx="17236">
                  <c:v>43.253400000000013</c:v>
                </c:pt>
                <c:pt idx="17237">
                  <c:v>43.253400000000013</c:v>
                </c:pt>
                <c:pt idx="17238">
                  <c:v>43.253400000000013</c:v>
                </c:pt>
                <c:pt idx="17239">
                  <c:v>43.253400000000013</c:v>
                </c:pt>
                <c:pt idx="17240">
                  <c:v>43.253400000000013</c:v>
                </c:pt>
                <c:pt idx="17241">
                  <c:v>43.253400000000013</c:v>
                </c:pt>
                <c:pt idx="17242">
                  <c:v>43.263800000000003</c:v>
                </c:pt>
                <c:pt idx="17243">
                  <c:v>43.263800000000003</c:v>
                </c:pt>
                <c:pt idx="17244">
                  <c:v>43.263800000000003</c:v>
                </c:pt>
                <c:pt idx="17245">
                  <c:v>43.263800000000003</c:v>
                </c:pt>
                <c:pt idx="17246">
                  <c:v>43.263800000000003</c:v>
                </c:pt>
                <c:pt idx="17247">
                  <c:v>43.263800000000003</c:v>
                </c:pt>
                <c:pt idx="17248">
                  <c:v>43.263800000000003</c:v>
                </c:pt>
                <c:pt idx="17249">
                  <c:v>43.263800000000003</c:v>
                </c:pt>
                <c:pt idx="17250">
                  <c:v>43.263800000000003</c:v>
                </c:pt>
                <c:pt idx="17251">
                  <c:v>43.263800000000003</c:v>
                </c:pt>
                <c:pt idx="17252">
                  <c:v>43.263800000000003</c:v>
                </c:pt>
                <c:pt idx="17253">
                  <c:v>43.263800000000003</c:v>
                </c:pt>
                <c:pt idx="17254">
                  <c:v>43.263800000000003</c:v>
                </c:pt>
                <c:pt idx="17255">
                  <c:v>43.263800000000003</c:v>
                </c:pt>
                <c:pt idx="17256">
                  <c:v>43.263800000000003</c:v>
                </c:pt>
                <c:pt idx="17257">
                  <c:v>43.263800000000003</c:v>
                </c:pt>
                <c:pt idx="17258">
                  <c:v>43.263800000000003</c:v>
                </c:pt>
                <c:pt idx="17259">
                  <c:v>43.263800000000003</c:v>
                </c:pt>
                <c:pt idx="17260">
                  <c:v>43.263800000000003</c:v>
                </c:pt>
                <c:pt idx="17261">
                  <c:v>43.263800000000003</c:v>
                </c:pt>
                <c:pt idx="17262">
                  <c:v>43.263800000000003</c:v>
                </c:pt>
                <c:pt idx="17263">
                  <c:v>43.263800000000003</c:v>
                </c:pt>
                <c:pt idx="17264">
                  <c:v>43.263800000000003</c:v>
                </c:pt>
                <c:pt idx="17265">
                  <c:v>43.263800000000003</c:v>
                </c:pt>
                <c:pt idx="17266">
                  <c:v>43.263800000000003</c:v>
                </c:pt>
                <c:pt idx="17267">
                  <c:v>43.263800000000003</c:v>
                </c:pt>
                <c:pt idx="17268">
                  <c:v>43.263800000000003</c:v>
                </c:pt>
                <c:pt idx="17269">
                  <c:v>43.263800000000003</c:v>
                </c:pt>
                <c:pt idx="17270">
                  <c:v>43.2532</c:v>
                </c:pt>
                <c:pt idx="17271">
                  <c:v>43.2532</c:v>
                </c:pt>
                <c:pt idx="17272">
                  <c:v>43.2532</c:v>
                </c:pt>
                <c:pt idx="17273">
                  <c:v>43.2532</c:v>
                </c:pt>
                <c:pt idx="17274">
                  <c:v>43.2532</c:v>
                </c:pt>
                <c:pt idx="17275">
                  <c:v>43.2532</c:v>
                </c:pt>
                <c:pt idx="17276">
                  <c:v>43.2532</c:v>
                </c:pt>
                <c:pt idx="17277">
                  <c:v>43.2532</c:v>
                </c:pt>
                <c:pt idx="17278">
                  <c:v>43.2532</c:v>
                </c:pt>
                <c:pt idx="17279">
                  <c:v>43.243099999999998</c:v>
                </c:pt>
                <c:pt idx="17280">
                  <c:v>43.243099999999998</c:v>
                </c:pt>
                <c:pt idx="17281">
                  <c:v>43.243099999999998</c:v>
                </c:pt>
                <c:pt idx="17282">
                  <c:v>43.243099999999998</c:v>
                </c:pt>
                <c:pt idx="17283">
                  <c:v>43.243099999999998</c:v>
                </c:pt>
                <c:pt idx="17284">
                  <c:v>43.2318</c:v>
                </c:pt>
                <c:pt idx="17285">
                  <c:v>43.2318</c:v>
                </c:pt>
                <c:pt idx="17286">
                  <c:v>43.2318</c:v>
                </c:pt>
                <c:pt idx="17287">
                  <c:v>43.2318</c:v>
                </c:pt>
                <c:pt idx="17288">
                  <c:v>43.2211</c:v>
                </c:pt>
                <c:pt idx="17289">
                  <c:v>43.2211</c:v>
                </c:pt>
                <c:pt idx="17290">
                  <c:v>43.2211</c:v>
                </c:pt>
                <c:pt idx="17291">
                  <c:v>43.2211</c:v>
                </c:pt>
                <c:pt idx="17292">
                  <c:v>43.2211</c:v>
                </c:pt>
                <c:pt idx="17293">
                  <c:v>43.2211</c:v>
                </c:pt>
                <c:pt idx="17294">
                  <c:v>43.2211</c:v>
                </c:pt>
                <c:pt idx="17295">
                  <c:v>43.2211</c:v>
                </c:pt>
                <c:pt idx="17296">
                  <c:v>43.2211</c:v>
                </c:pt>
                <c:pt idx="17297">
                  <c:v>43.210099999999997</c:v>
                </c:pt>
                <c:pt idx="17298">
                  <c:v>43.210099999999997</c:v>
                </c:pt>
                <c:pt idx="17299">
                  <c:v>43.210099999999997</c:v>
                </c:pt>
                <c:pt idx="17300">
                  <c:v>43.210099999999997</c:v>
                </c:pt>
                <c:pt idx="17301">
                  <c:v>43.210099999999997</c:v>
                </c:pt>
                <c:pt idx="17302">
                  <c:v>43.198800000000013</c:v>
                </c:pt>
                <c:pt idx="17303">
                  <c:v>43.198800000000013</c:v>
                </c:pt>
                <c:pt idx="17304">
                  <c:v>43.198800000000013</c:v>
                </c:pt>
                <c:pt idx="17305">
                  <c:v>43.198800000000013</c:v>
                </c:pt>
                <c:pt idx="17306">
                  <c:v>43.198800000000013</c:v>
                </c:pt>
                <c:pt idx="17307">
                  <c:v>43.198800000000013</c:v>
                </c:pt>
                <c:pt idx="17308">
                  <c:v>43.198800000000013</c:v>
                </c:pt>
                <c:pt idx="17309">
                  <c:v>43.198800000000013</c:v>
                </c:pt>
                <c:pt idx="17310">
                  <c:v>43.198800000000013</c:v>
                </c:pt>
                <c:pt idx="17311">
                  <c:v>43.1877</c:v>
                </c:pt>
                <c:pt idx="17312">
                  <c:v>43.1877</c:v>
                </c:pt>
                <c:pt idx="17313">
                  <c:v>43.1877</c:v>
                </c:pt>
                <c:pt idx="17314">
                  <c:v>43.1877</c:v>
                </c:pt>
                <c:pt idx="17315">
                  <c:v>43.177400000000013</c:v>
                </c:pt>
                <c:pt idx="17316">
                  <c:v>43.177400000000013</c:v>
                </c:pt>
                <c:pt idx="17317">
                  <c:v>43.177400000000013</c:v>
                </c:pt>
                <c:pt idx="17318">
                  <c:v>43.177400000000013</c:v>
                </c:pt>
                <c:pt idx="17319">
                  <c:v>43.177400000000013</c:v>
                </c:pt>
                <c:pt idx="17320">
                  <c:v>43.177400000000013</c:v>
                </c:pt>
                <c:pt idx="17321">
                  <c:v>43.177400000000013</c:v>
                </c:pt>
                <c:pt idx="17322">
                  <c:v>43.177400000000013</c:v>
                </c:pt>
                <c:pt idx="17323">
                  <c:v>43.177400000000013</c:v>
                </c:pt>
                <c:pt idx="17324">
                  <c:v>43.177400000000013</c:v>
                </c:pt>
                <c:pt idx="17325">
                  <c:v>43.166400000000003</c:v>
                </c:pt>
                <c:pt idx="17326">
                  <c:v>43.166400000000003</c:v>
                </c:pt>
                <c:pt idx="17327">
                  <c:v>43.166400000000003</c:v>
                </c:pt>
                <c:pt idx="17328">
                  <c:v>43.166400000000003</c:v>
                </c:pt>
                <c:pt idx="17329">
                  <c:v>43.166400000000003</c:v>
                </c:pt>
                <c:pt idx="17330">
                  <c:v>43.166400000000003</c:v>
                </c:pt>
                <c:pt idx="17331">
                  <c:v>43.166400000000003</c:v>
                </c:pt>
                <c:pt idx="17332">
                  <c:v>43.166400000000003</c:v>
                </c:pt>
                <c:pt idx="17333">
                  <c:v>43.166400000000003</c:v>
                </c:pt>
                <c:pt idx="17334">
                  <c:v>43.156000000000013</c:v>
                </c:pt>
                <c:pt idx="17335">
                  <c:v>43.156000000000013</c:v>
                </c:pt>
                <c:pt idx="17336">
                  <c:v>43.156000000000013</c:v>
                </c:pt>
                <c:pt idx="17337">
                  <c:v>43.156000000000013</c:v>
                </c:pt>
                <c:pt idx="17338">
                  <c:v>43.156000000000013</c:v>
                </c:pt>
                <c:pt idx="17339">
                  <c:v>43.156000000000013</c:v>
                </c:pt>
                <c:pt idx="17340">
                  <c:v>43.156000000000013</c:v>
                </c:pt>
                <c:pt idx="17341">
                  <c:v>43.156000000000013</c:v>
                </c:pt>
                <c:pt idx="17342">
                  <c:v>43.156000000000013</c:v>
                </c:pt>
                <c:pt idx="17343">
                  <c:v>43.145299999999999</c:v>
                </c:pt>
                <c:pt idx="17344">
                  <c:v>43.145299999999999</c:v>
                </c:pt>
                <c:pt idx="17345">
                  <c:v>43.145299999999999</c:v>
                </c:pt>
                <c:pt idx="17346">
                  <c:v>43.145299999999999</c:v>
                </c:pt>
                <c:pt idx="17347">
                  <c:v>43.145299999999999</c:v>
                </c:pt>
                <c:pt idx="17348">
                  <c:v>43.145299999999999</c:v>
                </c:pt>
                <c:pt idx="17349">
                  <c:v>43.145299999999999</c:v>
                </c:pt>
                <c:pt idx="17350">
                  <c:v>43.145299999999999</c:v>
                </c:pt>
                <c:pt idx="17351">
                  <c:v>43.145299999999999</c:v>
                </c:pt>
                <c:pt idx="17352">
                  <c:v>43.145299999999999</c:v>
                </c:pt>
                <c:pt idx="17353">
                  <c:v>43.145299999999999</c:v>
                </c:pt>
                <c:pt idx="17354">
                  <c:v>43.145299999999999</c:v>
                </c:pt>
                <c:pt idx="17355">
                  <c:v>43.145299999999999</c:v>
                </c:pt>
                <c:pt idx="17356">
                  <c:v>43.145299999999999</c:v>
                </c:pt>
                <c:pt idx="17357">
                  <c:v>43.135200000000012</c:v>
                </c:pt>
                <c:pt idx="17358">
                  <c:v>43.135200000000012</c:v>
                </c:pt>
                <c:pt idx="17359">
                  <c:v>43.135200000000012</c:v>
                </c:pt>
                <c:pt idx="17360">
                  <c:v>43.135200000000012</c:v>
                </c:pt>
                <c:pt idx="17361">
                  <c:v>43.135200000000012</c:v>
                </c:pt>
                <c:pt idx="17362">
                  <c:v>43.135200000000012</c:v>
                </c:pt>
                <c:pt idx="17363">
                  <c:v>43.135200000000012</c:v>
                </c:pt>
                <c:pt idx="17364">
                  <c:v>43.135200000000012</c:v>
                </c:pt>
                <c:pt idx="17365">
                  <c:v>43.135200000000012</c:v>
                </c:pt>
                <c:pt idx="17366">
                  <c:v>43.125</c:v>
                </c:pt>
                <c:pt idx="17367">
                  <c:v>43.125</c:v>
                </c:pt>
                <c:pt idx="17368">
                  <c:v>43.125</c:v>
                </c:pt>
                <c:pt idx="17369">
                  <c:v>43.125</c:v>
                </c:pt>
                <c:pt idx="17370">
                  <c:v>43.125</c:v>
                </c:pt>
                <c:pt idx="17371">
                  <c:v>43.125</c:v>
                </c:pt>
                <c:pt idx="17372">
                  <c:v>43.125</c:v>
                </c:pt>
                <c:pt idx="17373">
                  <c:v>43.125</c:v>
                </c:pt>
                <c:pt idx="17374">
                  <c:v>43.125</c:v>
                </c:pt>
                <c:pt idx="17375">
                  <c:v>43.125</c:v>
                </c:pt>
                <c:pt idx="17376">
                  <c:v>43.125</c:v>
                </c:pt>
                <c:pt idx="17377">
                  <c:v>43.125</c:v>
                </c:pt>
                <c:pt idx="17378">
                  <c:v>43.125</c:v>
                </c:pt>
                <c:pt idx="17379">
                  <c:v>43.125</c:v>
                </c:pt>
                <c:pt idx="17380">
                  <c:v>43.1143</c:v>
                </c:pt>
                <c:pt idx="17381">
                  <c:v>43.1143</c:v>
                </c:pt>
                <c:pt idx="17382">
                  <c:v>43.1143</c:v>
                </c:pt>
                <c:pt idx="17383">
                  <c:v>43.1143</c:v>
                </c:pt>
                <c:pt idx="17384">
                  <c:v>43.1143</c:v>
                </c:pt>
                <c:pt idx="17385">
                  <c:v>43.1143</c:v>
                </c:pt>
                <c:pt idx="17386">
                  <c:v>43.1143</c:v>
                </c:pt>
                <c:pt idx="17387">
                  <c:v>43.1143</c:v>
                </c:pt>
                <c:pt idx="17388">
                  <c:v>43.1143</c:v>
                </c:pt>
                <c:pt idx="17389">
                  <c:v>43.1143</c:v>
                </c:pt>
                <c:pt idx="17390">
                  <c:v>43.1143</c:v>
                </c:pt>
                <c:pt idx="17391">
                  <c:v>43.1143</c:v>
                </c:pt>
                <c:pt idx="17392">
                  <c:v>43.1143</c:v>
                </c:pt>
                <c:pt idx="17393">
                  <c:v>43.1143</c:v>
                </c:pt>
                <c:pt idx="17394">
                  <c:v>43.1143</c:v>
                </c:pt>
                <c:pt idx="17395">
                  <c:v>43.1143</c:v>
                </c:pt>
                <c:pt idx="17396">
                  <c:v>43.1143</c:v>
                </c:pt>
                <c:pt idx="17397">
                  <c:v>43.1143</c:v>
                </c:pt>
                <c:pt idx="17398">
                  <c:v>43.104000000000013</c:v>
                </c:pt>
                <c:pt idx="17399">
                  <c:v>43.104000000000013</c:v>
                </c:pt>
                <c:pt idx="17400">
                  <c:v>43.104000000000013</c:v>
                </c:pt>
                <c:pt idx="17401">
                  <c:v>43.104000000000013</c:v>
                </c:pt>
                <c:pt idx="17402">
                  <c:v>43.104000000000013</c:v>
                </c:pt>
                <c:pt idx="17403">
                  <c:v>43.104000000000013</c:v>
                </c:pt>
                <c:pt idx="17404">
                  <c:v>43.104000000000013</c:v>
                </c:pt>
                <c:pt idx="17405">
                  <c:v>43.104000000000013</c:v>
                </c:pt>
                <c:pt idx="17406">
                  <c:v>43.104000000000013</c:v>
                </c:pt>
                <c:pt idx="17407">
                  <c:v>43.104000000000013</c:v>
                </c:pt>
                <c:pt idx="17408">
                  <c:v>43.104000000000013</c:v>
                </c:pt>
                <c:pt idx="17409">
                  <c:v>43.104000000000013</c:v>
                </c:pt>
                <c:pt idx="17410">
                  <c:v>43.104000000000013</c:v>
                </c:pt>
                <c:pt idx="17411">
                  <c:v>43.104000000000013</c:v>
                </c:pt>
                <c:pt idx="17412">
                  <c:v>43.104000000000013</c:v>
                </c:pt>
                <c:pt idx="17413">
                  <c:v>43.104000000000013</c:v>
                </c:pt>
                <c:pt idx="17414">
                  <c:v>43.104000000000013</c:v>
                </c:pt>
                <c:pt idx="17415">
                  <c:v>43.104000000000013</c:v>
                </c:pt>
                <c:pt idx="17416">
                  <c:v>43.104000000000013</c:v>
                </c:pt>
                <c:pt idx="17417">
                  <c:v>43.104000000000013</c:v>
                </c:pt>
                <c:pt idx="17418">
                  <c:v>43.104000000000013</c:v>
                </c:pt>
                <c:pt idx="17419">
                  <c:v>43.104000000000013</c:v>
                </c:pt>
                <c:pt idx="17420">
                  <c:v>43.104000000000013</c:v>
                </c:pt>
                <c:pt idx="17421">
                  <c:v>43.104000000000013</c:v>
                </c:pt>
                <c:pt idx="17422">
                  <c:v>43.104000000000013</c:v>
                </c:pt>
                <c:pt idx="17423">
                  <c:v>43.104000000000013</c:v>
                </c:pt>
                <c:pt idx="17424">
                  <c:v>43.104000000000013</c:v>
                </c:pt>
                <c:pt idx="17425">
                  <c:v>43.104000000000013</c:v>
                </c:pt>
                <c:pt idx="17426">
                  <c:v>43.104000000000013</c:v>
                </c:pt>
                <c:pt idx="17427">
                  <c:v>43.104000000000013</c:v>
                </c:pt>
                <c:pt idx="17428">
                  <c:v>43.104000000000013</c:v>
                </c:pt>
                <c:pt idx="17429">
                  <c:v>43.104000000000013</c:v>
                </c:pt>
                <c:pt idx="17430">
                  <c:v>43.104000000000013</c:v>
                </c:pt>
                <c:pt idx="17431">
                  <c:v>43.104000000000013</c:v>
                </c:pt>
                <c:pt idx="17432">
                  <c:v>43.104000000000013</c:v>
                </c:pt>
                <c:pt idx="17433">
                  <c:v>43.104000000000013</c:v>
                </c:pt>
                <c:pt idx="17434">
                  <c:v>43.104000000000013</c:v>
                </c:pt>
                <c:pt idx="17435">
                  <c:v>43.104000000000013</c:v>
                </c:pt>
                <c:pt idx="17436">
                  <c:v>43.104000000000013</c:v>
                </c:pt>
                <c:pt idx="17437">
                  <c:v>43.104000000000013</c:v>
                </c:pt>
                <c:pt idx="17438">
                  <c:v>43.104000000000013</c:v>
                </c:pt>
                <c:pt idx="17439">
                  <c:v>43.104000000000013</c:v>
                </c:pt>
                <c:pt idx="17440">
                  <c:v>43.104000000000013</c:v>
                </c:pt>
                <c:pt idx="17441">
                  <c:v>43.104000000000013</c:v>
                </c:pt>
                <c:pt idx="17442">
                  <c:v>43.104000000000013</c:v>
                </c:pt>
                <c:pt idx="17443">
                  <c:v>43.104000000000013</c:v>
                </c:pt>
                <c:pt idx="17444">
                  <c:v>43.104000000000013</c:v>
                </c:pt>
                <c:pt idx="17445">
                  <c:v>43.104000000000013</c:v>
                </c:pt>
                <c:pt idx="17446">
                  <c:v>43.104000000000013</c:v>
                </c:pt>
                <c:pt idx="17447">
                  <c:v>43.104000000000013</c:v>
                </c:pt>
                <c:pt idx="17448">
                  <c:v>43.104000000000013</c:v>
                </c:pt>
                <c:pt idx="17449">
                  <c:v>43.104000000000013</c:v>
                </c:pt>
                <c:pt idx="17450">
                  <c:v>43.104000000000013</c:v>
                </c:pt>
                <c:pt idx="17451">
                  <c:v>43.104000000000013</c:v>
                </c:pt>
                <c:pt idx="17452">
                  <c:v>43.104000000000013</c:v>
                </c:pt>
                <c:pt idx="17453">
                  <c:v>43.104000000000013</c:v>
                </c:pt>
                <c:pt idx="17454">
                  <c:v>43.104000000000013</c:v>
                </c:pt>
                <c:pt idx="17455">
                  <c:v>43.104000000000013</c:v>
                </c:pt>
                <c:pt idx="17456">
                  <c:v>43.104000000000013</c:v>
                </c:pt>
                <c:pt idx="17457">
                  <c:v>43.104000000000013</c:v>
                </c:pt>
                <c:pt idx="17458">
                  <c:v>43.104000000000013</c:v>
                </c:pt>
                <c:pt idx="17459">
                  <c:v>43.104000000000013</c:v>
                </c:pt>
                <c:pt idx="17460">
                  <c:v>43.104000000000013</c:v>
                </c:pt>
                <c:pt idx="17461">
                  <c:v>43.104000000000013</c:v>
                </c:pt>
                <c:pt idx="17462">
                  <c:v>43.104000000000013</c:v>
                </c:pt>
                <c:pt idx="17463">
                  <c:v>43.104000000000013</c:v>
                </c:pt>
                <c:pt idx="17464">
                  <c:v>43.104000000000013</c:v>
                </c:pt>
                <c:pt idx="17465">
                  <c:v>43.104000000000013</c:v>
                </c:pt>
                <c:pt idx="17466">
                  <c:v>43.104000000000013</c:v>
                </c:pt>
                <c:pt idx="17467">
                  <c:v>43.104000000000013</c:v>
                </c:pt>
                <c:pt idx="17468">
                  <c:v>43.104000000000013</c:v>
                </c:pt>
                <c:pt idx="17469">
                  <c:v>43.104000000000013</c:v>
                </c:pt>
                <c:pt idx="17470">
                  <c:v>43.104000000000013</c:v>
                </c:pt>
                <c:pt idx="17471">
                  <c:v>43.104000000000013</c:v>
                </c:pt>
                <c:pt idx="17472">
                  <c:v>43.104000000000013</c:v>
                </c:pt>
                <c:pt idx="17473">
                  <c:v>43.104000000000013</c:v>
                </c:pt>
                <c:pt idx="17474">
                  <c:v>43.104000000000013</c:v>
                </c:pt>
                <c:pt idx="17475">
                  <c:v>43.104000000000013</c:v>
                </c:pt>
                <c:pt idx="17476">
                  <c:v>43.104000000000013</c:v>
                </c:pt>
                <c:pt idx="17477">
                  <c:v>43.104000000000013</c:v>
                </c:pt>
                <c:pt idx="17478">
                  <c:v>43.104000000000013</c:v>
                </c:pt>
                <c:pt idx="17479">
                  <c:v>43.104000000000013</c:v>
                </c:pt>
                <c:pt idx="17480">
                  <c:v>43.104000000000013</c:v>
                </c:pt>
                <c:pt idx="17481">
                  <c:v>43.104000000000013</c:v>
                </c:pt>
                <c:pt idx="17482">
                  <c:v>43.104000000000013</c:v>
                </c:pt>
                <c:pt idx="17483">
                  <c:v>43.104000000000013</c:v>
                </c:pt>
                <c:pt idx="17484">
                  <c:v>43.104000000000013</c:v>
                </c:pt>
                <c:pt idx="17485">
                  <c:v>43.104000000000013</c:v>
                </c:pt>
                <c:pt idx="17486">
                  <c:v>43.104000000000013</c:v>
                </c:pt>
                <c:pt idx="17487">
                  <c:v>43.104000000000013</c:v>
                </c:pt>
                <c:pt idx="17488">
                  <c:v>43.104000000000013</c:v>
                </c:pt>
                <c:pt idx="17489">
                  <c:v>43.104000000000013</c:v>
                </c:pt>
                <c:pt idx="17490">
                  <c:v>43.104000000000013</c:v>
                </c:pt>
                <c:pt idx="17491">
                  <c:v>43.104000000000013</c:v>
                </c:pt>
                <c:pt idx="17492">
                  <c:v>43.104000000000013</c:v>
                </c:pt>
                <c:pt idx="17493">
                  <c:v>43.104000000000013</c:v>
                </c:pt>
                <c:pt idx="17494">
                  <c:v>43.104000000000013</c:v>
                </c:pt>
                <c:pt idx="17495">
                  <c:v>43.104000000000013</c:v>
                </c:pt>
                <c:pt idx="17496">
                  <c:v>43.104000000000013</c:v>
                </c:pt>
                <c:pt idx="17497">
                  <c:v>43.104000000000013</c:v>
                </c:pt>
                <c:pt idx="17498">
                  <c:v>43.104000000000013</c:v>
                </c:pt>
                <c:pt idx="17499">
                  <c:v>43.104000000000013</c:v>
                </c:pt>
                <c:pt idx="17500">
                  <c:v>43.104000000000013</c:v>
                </c:pt>
                <c:pt idx="17501">
                  <c:v>43.104000000000013</c:v>
                </c:pt>
                <c:pt idx="17502">
                  <c:v>43.104000000000013</c:v>
                </c:pt>
                <c:pt idx="17503">
                  <c:v>43.104000000000013</c:v>
                </c:pt>
                <c:pt idx="17504">
                  <c:v>43.104000000000013</c:v>
                </c:pt>
                <c:pt idx="17505">
                  <c:v>43.104000000000013</c:v>
                </c:pt>
                <c:pt idx="17506">
                  <c:v>43.104000000000013</c:v>
                </c:pt>
                <c:pt idx="17507">
                  <c:v>43.104000000000013</c:v>
                </c:pt>
                <c:pt idx="17508">
                  <c:v>43.104000000000013</c:v>
                </c:pt>
                <c:pt idx="17509">
                  <c:v>43.104000000000013</c:v>
                </c:pt>
                <c:pt idx="17510">
                  <c:v>43.104000000000013</c:v>
                </c:pt>
                <c:pt idx="17511">
                  <c:v>43.104000000000013</c:v>
                </c:pt>
                <c:pt idx="17512">
                  <c:v>43.104000000000013</c:v>
                </c:pt>
                <c:pt idx="17513">
                  <c:v>43.104000000000013</c:v>
                </c:pt>
                <c:pt idx="17514">
                  <c:v>43.104000000000013</c:v>
                </c:pt>
                <c:pt idx="17515">
                  <c:v>43.104000000000013</c:v>
                </c:pt>
                <c:pt idx="17516">
                  <c:v>43.104000000000013</c:v>
                </c:pt>
                <c:pt idx="17517">
                  <c:v>43.104000000000013</c:v>
                </c:pt>
                <c:pt idx="17518">
                  <c:v>43.104000000000013</c:v>
                </c:pt>
                <c:pt idx="17519">
                  <c:v>43.104000000000013</c:v>
                </c:pt>
                <c:pt idx="17520">
                  <c:v>43.104000000000013</c:v>
                </c:pt>
                <c:pt idx="17521">
                  <c:v>43.104000000000013</c:v>
                </c:pt>
                <c:pt idx="17522">
                  <c:v>43.104000000000013</c:v>
                </c:pt>
                <c:pt idx="17523">
                  <c:v>43.104000000000013</c:v>
                </c:pt>
                <c:pt idx="17524">
                  <c:v>43.104000000000013</c:v>
                </c:pt>
                <c:pt idx="17525">
                  <c:v>43.104000000000013</c:v>
                </c:pt>
                <c:pt idx="17526">
                  <c:v>43.104000000000013</c:v>
                </c:pt>
                <c:pt idx="17527">
                  <c:v>43.104000000000013</c:v>
                </c:pt>
                <c:pt idx="17528">
                  <c:v>43.104000000000013</c:v>
                </c:pt>
                <c:pt idx="17529">
                  <c:v>43.104000000000013</c:v>
                </c:pt>
                <c:pt idx="17530">
                  <c:v>43.1143</c:v>
                </c:pt>
                <c:pt idx="17531">
                  <c:v>43.1143</c:v>
                </c:pt>
                <c:pt idx="17532">
                  <c:v>43.1143</c:v>
                </c:pt>
                <c:pt idx="17533">
                  <c:v>43.1143</c:v>
                </c:pt>
                <c:pt idx="17534">
                  <c:v>43.1143</c:v>
                </c:pt>
                <c:pt idx="17535">
                  <c:v>43.1143</c:v>
                </c:pt>
                <c:pt idx="17536">
                  <c:v>43.1143</c:v>
                </c:pt>
                <c:pt idx="17537">
                  <c:v>43.1143</c:v>
                </c:pt>
                <c:pt idx="17538">
                  <c:v>43.1143</c:v>
                </c:pt>
                <c:pt idx="17539">
                  <c:v>43.1143</c:v>
                </c:pt>
                <c:pt idx="17540">
                  <c:v>43.1143</c:v>
                </c:pt>
                <c:pt idx="17541">
                  <c:v>43.1143</c:v>
                </c:pt>
                <c:pt idx="17542">
                  <c:v>43.1143</c:v>
                </c:pt>
                <c:pt idx="17543">
                  <c:v>43.1143</c:v>
                </c:pt>
                <c:pt idx="17544">
                  <c:v>43.1143</c:v>
                </c:pt>
                <c:pt idx="17545">
                  <c:v>43.1143</c:v>
                </c:pt>
                <c:pt idx="17546">
                  <c:v>43.1143</c:v>
                </c:pt>
                <c:pt idx="17547">
                  <c:v>43.1143</c:v>
                </c:pt>
                <c:pt idx="17548">
                  <c:v>43.1143</c:v>
                </c:pt>
                <c:pt idx="17549">
                  <c:v>43.1143</c:v>
                </c:pt>
                <c:pt idx="17550">
                  <c:v>43.1143</c:v>
                </c:pt>
                <c:pt idx="17551">
                  <c:v>43.1143</c:v>
                </c:pt>
                <c:pt idx="17552">
                  <c:v>43.1143</c:v>
                </c:pt>
                <c:pt idx="17553">
                  <c:v>43.124699999999997</c:v>
                </c:pt>
                <c:pt idx="17554">
                  <c:v>43.124699999999997</c:v>
                </c:pt>
                <c:pt idx="17555">
                  <c:v>43.124699999999997</c:v>
                </c:pt>
                <c:pt idx="17556">
                  <c:v>43.124699999999997</c:v>
                </c:pt>
                <c:pt idx="17557">
                  <c:v>43.124699999999997</c:v>
                </c:pt>
                <c:pt idx="17558">
                  <c:v>43.124699999999997</c:v>
                </c:pt>
                <c:pt idx="17559">
                  <c:v>43.124699999999997</c:v>
                </c:pt>
                <c:pt idx="17560">
                  <c:v>43.124699999999997</c:v>
                </c:pt>
                <c:pt idx="17561">
                  <c:v>43.124699999999997</c:v>
                </c:pt>
                <c:pt idx="17562">
                  <c:v>43.124699999999997</c:v>
                </c:pt>
                <c:pt idx="17563">
                  <c:v>43.124699999999997</c:v>
                </c:pt>
                <c:pt idx="17564">
                  <c:v>43.124699999999997</c:v>
                </c:pt>
                <c:pt idx="17565">
                  <c:v>43.124699999999997</c:v>
                </c:pt>
                <c:pt idx="17566">
                  <c:v>43.124699999999997</c:v>
                </c:pt>
                <c:pt idx="17567">
                  <c:v>43.124699999999997</c:v>
                </c:pt>
                <c:pt idx="17568">
                  <c:v>43.124699999999997</c:v>
                </c:pt>
                <c:pt idx="17569">
                  <c:v>43.124699999999997</c:v>
                </c:pt>
                <c:pt idx="17570">
                  <c:v>43.124699999999997</c:v>
                </c:pt>
                <c:pt idx="17571">
                  <c:v>43.134900000000002</c:v>
                </c:pt>
                <c:pt idx="17572">
                  <c:v>43.134900000000002</c:v>
                </c:pt>
                <c:pt idx="17573">
                  <c:v>43.134900000000002</c:v>
                </c:pt>
                <c:pt idx="17574">
                  <c:v>43.134900000000002</c:v>
                </c:pt>
                <c:pt idx="17575">
                  <c:v>43.134900000000002</c:v>
                </c:pt>
                <c:pt idx="17576">
                  <c:v>43.134900000000002</c:v>
                </c:pt>
                <c:pt idx="17577">
                  <c:v>43.134900000000002</c:v>
                </c:pt>
                <c:pt idx="17578">
                  <c:v>43.134900000000002</c:v>
                </c:pt>
                <c:pt idx="17579">
                  <c:v>43.134900000000002</c:v>
                </c:pt>
                <c:pt idx="17580">
                  <c:v>43.134900000000002</c:v>
                </c:pt>
                <c:pt idx="17581">
                  <c:v>43.134900000000002</c:v>
                </c:pt>
                <c:pt idx="17582">
                  <c:v>43.134900000000002</c:v>
                </c:pt>
                <c:pt idx="17583">
                  <c:v>43.134900000000002</c:v>
                </c:pt>
                <c:pt idx="17584">
                  <c:v>43.134900000000002</c:v>
                </c:pt>
                <c:pt idx="17585">
                  <c:v>43.134900000000002</c:v>
                </c:pt>
                <c:pt idx="17586">
                  <c:v>43.134900000000002</c:v>
                </c:pt>
                <c:pt idx="17587">
                  <c:v>43.134900000000002</c:v>
                </c:pt>
                <c:pt idx="17588">
                  <c:v>43.134900000000002</c:v>
                </c:pt>
                <c:pt idx="17589">
                  <c:v>43.134900000000002</c:v>
                </c:pt>
                <c:pt idx="17590">
                  <c:v>43.134900000000002</c:v>
                </c:pt>
                <c:pt idx="17591">
                  <c:v>43.134900000000002</c:v>
                </c:pt>
                <c:pt idx="17592">
                  <c:v>43.134900000000002</c:v>
                </c:pt>
                <c:pt idx="17593">
                  <c:v>43.134900000000002</c:v>
                </c:pt>
                <c:pt idx="17594">
                  <c:v>43.145099999999999</c:v>
                </c:pt>
                <c:pt idx="17595">
                  <c:v>43.145099999999999</c:v>
                </c:pt>
                <c:pt idx="17596">
                  <c:v>43.145099999999999</c:v>
                </c:pt>
                <c:pt idx="17597">
                  <c:v>43.145099999999999</c:v>
                </c:pt>
                <c:pt idx="17598">
                  <c:v>43.145099999999999</c:v>
                </c:pt>
                <c:pt idx="17599">
                  <c:v>43.145099999999999</c:v>
                </c:pt>
                <c:pt idx="17600">
                  <c:v>43.145099999999999</c:v>
                </c:pt>
                <c:pt idx="17601">
                  <c:v>43.145099999999999</c:v>
                </c:pt>
                <c:pt idx="17602">
                  <c:v>43.145099999999999</c:v>
                </c:pt>
                <c:pt idx="17603">
                  <c:v>43.145099999999999</c:v>
                </c:pt>
                <c:pt idx="17604">
                  <c:v>43.145099999999999</c:v>
                </c:pt>
                <c:pt idx="17605">
                  <c:v>43.145099999999999</c:v>
                </c:pt>
                <c:pt idx="17606">
                  <c:v>43.145099999999999</c:v>
                </c:pt>
                <c:pt idx="17607">
                  <c:v>43.145099999999999</c:v>
                </c:pt>
                <c:pt idx="17608">
                  <c:v>43.145099999999999</c:v>
                </c:pt>
                <c:pt idx="17609">
                  <c:v>43.145099999999999</c:v>
                </c:pt>
                <c:pt idx="17610">
                  <c:v>43.145099999999999</c:v>
                </c:pt>
                <c:pt idx="17611">
                  <c:v>43.145099999999999</c:v>
                </c:pt>
                <c:pt idx="17612">
                  <c:v>43.155800000000013</c:v>
                </c:pt>
                <c:pt idx="17613">
                  <c:v>43.155800000000013</c:v>
                </c:pt>
                <c:pt idx="17614">
                  <c:v>43.155800000000013</c:v>
                </c:pt>
                <c:pt idx="17615">
                  <c:v>43.155800000000013</c:v>
                </c:pt>
                <c:pt idx="17616">
                  <c:v>43.155800000000013</c:v>
                </c:pt>
                <c:pt idx="17617">
                  <c:v>43.155800000000013</c:v>
                </c:pt>
                <c:pt idx="17618">
                  <c:v>43.155800000000013</c:v>
                </c:pt>
                <c:pt idx="17619">
                  <c:v>43.155800000000013</c:v>
                </c:pt>
                <c:pt idx="17620">
                  <c:v>43.155800000000013</c:v>
                </c:pt>
                <c:pt idx="17621">
                  <c:v>43.155800000000013</c:v>
                </c:pt>
                <c:pt idx="17622">
                  <c:v>43.155800000000013</c:v>
                </c:pt>
                <c:pt idx="17623">
                  <c:v>43.155800000000013</c:v>
                </c:pt>
                <c:pt idx="17624">
                  <c:v>43.155800000000013</c:v>
                </c:pt>
                <c:pt idx="17625">
                  <c:v>43.155800000000013</c:v>
                </c:pt>
                <c:pt idx="17626">
                  <c:v>43.155800000000013</c:v>
                </c:pt>
                <c:pt idx="17627">
                  <c:v>43.155800000000013</c:v>
                </c:pt>
                <c:pt idx="17628">
                  <c:v>43.155800000000013</c:v>
                </c:pt>
                <c:pt idx="17629">
                  <c:v>43.155800000000013</c:v>
                </c:pt>
                <c:pt idx="17630">
                  <c:v>43.155800000000013</c:v>
                </c:pt>
                <c:pt idx="17631">
                  <c:v>43.1661</c:v>
                </c:pt>
                <c:pt idx="17632">
                  <c:v>43.1661</c:v>
                </c:pt>
                <c:pt idx="17633">
                  <c:v>43.1661</c:v>
                </c:pt>
                <c:pt idx="17634">
                  <c:v>43.1661</c:v>
                </c:pt>
                <c:pt idx="17635">
                  <c:v>43.1661</c:v>
                </c:pt>
                <c:pt idx="17636">
                  <c:v>43.1661</c:v>
                </c:pt>
                <c:pt idx="17637">
                  <c:v>43.1661</c:v>
                </c:pt>
                <c:pt idx="17638">
                  <c:v>43.1661</c:v>
                </c:pt>
                <c:pt idx="17639">
                  <c:v>43.1661</c:v>
                </c:pt>
                <c:pt idx="17640">
                  <c:v>43.1661</c:v>
                </c:pt>
                <c:pt idx="17641">
                  <c:v>43.1661</c:v>
                </c:pt>
                <c:pt idx="17642">
                  <c:v>43.1661</c:v>
                </c:pt>
                <c:pt idx="17643">
                  <c:v>43.1661</c:v>
                </c:pt>
                <c:pt idx="17644">
                  <c:v>43.176400000000001</c:v>
                </c:pt>
                <c:pt idx="17645">
                  <c:v>43.176400000000001</c:v>
                </c:pt>
                <c:pt idx="17646">
                  <c:v>43.176400000000001</c:v>
                </c:pt>
                <c:pt idx="17647">
                  <c:v>43.176400000000001</c:v>
                </c:pt>
                <c:pt idx="17648">
                  <c:v>43.176400000000001</c:v>
                </c:pt>
                <c:pt idx="17649">
                  <c:v>43.176400000000001</c:v>
                </c:pt>
                <c:pt idx="17650">
                  <c:v>43.176400000000001</c:v>
                </c:pt>
                <c:pt idx="17651">
                  <c:v>43.176400000000001</c:v>
                </c:pt>
                <c:pt idx="17652">
                  <c:v>43.176400000000001</c:v>
                </c:pt>
                <c:pt idx="17653">
                  <c:v>43.176400000000001</c:v>
                </c:pt>
                <c:pt idx="17654">
                  <c:v>43.176400000000001</c:v>
                </c:pt>
                <c:pt idx="17655">
                  <c:v>43.176400000000001</c:v>
                </c:pt>
                <c:pt idx="17656">
                  <c:v>43.176400000000001</c:v>
                </c:pt>
                <c:pt idx="17657">
                  <c:v>43.176400000000001</c:v>
                </c:pt>
                <c:pt idx="17658">
                  <c:v>43.176400000000001</c:v>
                </c:pt>
                <c:pt idx="17659">
                  <c:v>43.176400000000001</c:v>
                </c:pt>
                <c:pt idx="17660">
                  <c:v>43.176400000000001</c:v>
                </c:pt>
                <c:pt idx="17661">
                  <c:v>43.176400000000001</c:v>
                </c:pt>
                <c:pt idx="17662">
                  <c:v>43.176400000000001</c:v>
                </c:pt>
                <c:pt idx="17663">
                  <c:v>43.186600000000013</c:v>
                </c:pt>
                <c:pt idx="17664">
                  <c:v>43.186600000000013</c:v>
                </c:pt>
                <c:pt idx="17665">
                  <c:v>43.186600000000013</c:v>
                </c:pt>
                <c:pt idx="17666">
                  <c:v>43.186600000000013</c:v>
                </c:pt>
                <c:pt idx="17667">
                  <c:v>43.186600000000013</c:v>
                </c:pt>
                <c:pt idx="17668">
                  <c:v>43.186600000000013</c:v>
                </c:pt>
                <c:pt idx="17669">
                  <c:v>43.186600000000013</c:v>
                </c:pt>
                <c:pt idx="17670">
                  <c:v>43.186600000000013</c:v>
                </c:pt>
                <c:pt idx="17671">
                  <c:v>43.186600000000013</c:v>
                </c:pt>
                <c:pt idx="17672">
                  <c:v>43.186600000000013</c:v>
                </c:pt>
                <c:pt idx="17673">
                  <c:v>43.186600000000013</c:v>
                </c:pt>
                <c:pt idx="17674">
                  <c:v>43.186600000000013</c:v>
                </c:pt>
                <c:pt idx="17675">
                  <c:v>43.186600000000013</c:v>
                </c:pt>
                <c:pt idx="17676">
                  <c:v>43.186600000000013</c:v>
                </c:pt>
                <c:pt idx="17677">
                  <c:v>43.186600000000013</c:v>
                </c:pt>
                <c:pt idx="17678">
                  <c:v>43.186600000000013</c:v>
                </c:pt>
                <c:pt idx="17679">
                  <c:v>43.186600000000013</c:v>
                </c:pt>
                <c:pt idx="17680">
                  <c:v>43.186600000000013</c:v>
                </c:pt>
                <c:pt idx="17681">
                  <c:v>43.186600000000013</c:v>
                </c:pt>
                <c:pt idx="17682">
                  <c:v>43.186600000000013</c:v>
                </c:pt>
                <c:pt idx="17683">
                  <c:v>43.186600000000013</c:v>
                </c:pt>
                <c:pt idx="17684">
                  <c:v>43.186600000000013</c:v>
                </c:pt>
                <c:pt idx="17685">
                  <c:v>43.186600000000013</c:v>
                </c:pt>
                <c:pt idx="17686">
                  <c:v>43.196800000000003</c:v>
                </c:pt>
                <c:pt idx="17687">
                  <c:v>43.196800000000003</c:v>
                </c:pt>
                <c:pt idx="17688">
                  <c:v>43.196800000000003</c:v>
                </c:pt>
                <c:pt idx="17689">
                  <c:v>43.196800000000003</c:v>
                </c:pt>
                <c:pt idx="17690">
                  <c:v>43.196800000000003</c:v>
                </c:pt>
                <c:pt idx="17691">
                  <c:v>43.196800000000003</c:v>
                </c:pt>
                <c:pt idx="17692">
                  <c:v>43.196800000000003</c:v>
                </c:pt>
                <c:pt idx="17693">
                  <c:v>43.196800000000003</c:v>
                </c:pt>
                <c:pt idx="17694">
                  <c:v>43.196800000000003</c:v>
                </c:pt>
                <c:pt idx="17695">
                  <c:v>43.196800000000003</c:v>
                </c:pt>
                <c:pt idx="17696">
                  <c:v>43.196800000000003</c:v>
                </c:pt>
                <c:pt idx="17697">
                  <c:v>43.196800000000003</c:v>
                </c:pt>
                <c:pt idx="17698">
                  <c:v>43.196800000000003</c:v>
                </c:pt>
                <c:pt idx="17699">
                  <c:v>43.196800000000003</c:v>
                </c:pt>
                <c:pt idx="17700">
                  <c:v>43.196800000000003</c:v>
                </c:pt>
                <c:pt idx="17701">
                  <c:v>43.196800000000003</c:v>
                </c:pt>
                <c:pt idx="17702">
                  <c:v>43.196800000000003</c:v>
                </c:pt>
                <c:pt idx="17703">
                  <c:v>43.196800000000003</c:v>
                </c:pt>
                <c:pt idx="17704">
                  <c:v>43.196800000000003</c:v>
                </c:pt>
                <c:pt idx="17705">
                  <c:v>43.196800000000003</c:v>
                </c:pt>
                <c:pt idx="17706">
                  <c:v>43.196800000000003</c:v>
                </c:pt>
                <c:pt idx="17707">
                  <c:v>43.196800000000003</c:v>
                </c:pt>
                <c:pt idx="17708">
                  <c:v>43.207000000000001</c:v>
                </c:pt>
                <c:pt idx="17709">
                  <c:v>43.207000000000001</c:v>
                </c:pt>
                <c:pt idx="17710">
                  <c:v>43.207000000000001</c:v>
                </c:pt>
                <c:pt idx="17711">
                  <c:v>43.207000000000001</c:v>
                </c:pt>
                <c:pt idx="17712">
                  <c:v>43.207000000000001</c:v>
                </c:pt>
                <c:pt idx="17713">
                  <c:v>43.207000000000001</c:v>
                </c:pt>
                <c:pt idx="17714">
                  <c:v>43.207000000000001</c:v>
                </c:pt>
                <c:pt idx="17715">
                  <c:v>43.207000000000001</c:v>
                </c:pt>
                <c:pt idx="17716">
                  <c:v>43.207000000000001</c:v>
                </c:pt>
                <c:pt idx="17717">
                  <c:v>43.207000000000001</c:v>
                </c:pt>
                <c:pt idx="17718">
                  <c:v>43.207000000000001</c:v>
                </c:pt>
                <c:pt idx="17719">
                  <c:v>43.207000000000001</c:v>
                </c:pt>
                <c:pt idx="17720">
                  <c:v>43.207000000000001</c:v>
                </c:pt>
                <c:pt idx="17721">
                  <c:v>43.207000000000001</c:v>
                </c:pt>
                <c:pt idx="17722">
                  <c:v>43.207000000000001</c:v>
                </c:pt>
                <c:pt idx="17723">
                  <c:v>43.207000000000001</c:v>
                </c:pt>
                <c:pt idx="17724">
                  <c:v>43.207000000000001</c:v>
                </c:pt>
                <c:pt idx="17725">
                  <c:v>43.207000000000001</c:v>
                </c:pt>
                <c:pt idx="17726">
                  <c:v>43.207000000000001</c:v>
                </c:pt>
                <c:pt idx="17727">
                  <c:v>43.207000000000001</c:v>
                </c:pt>
                <c:pt idx="17728">
                  <c:v>43.207000000000001</c:v>
                </c:pt>
                <c:pt idx="17729">
                  <c:v>43.207000000000001</c:v>
                </c:pt>
                <c:pt idx="17730">
                  <c:v>43.207000000000001</c:v>
                </c:pt>
                <c:pt idx="17731">
                  <c:v>43.217100000000002</c:v>
                </c:pt>
                <c:pt idx="17732">
                  <c:v>43.217100000000002</c:v>
                </c:pt>
                <c:pt idx="17733">
                  <c:v>43.217100000000002</c:v>
                </c:pt>
                <c:pt idx="17734">
                  <c:v>43.217100000000002</c:v>
                </c:pt>
                <c:pt idx="17735">
                  <c:v>43.217100000000002</c:v>
                </c:pt>
                <c:pt idx="17736">
                  <c:v>43.217100000000002</c:v>
                </c:pt>
                <c:pt idx="17737">
                  <c:v>43.217100000000002</c:v>
                </c:pt>
                <c:pt idx="17738">
                  <c:v>43.217100000000002</c:v>
                </c:pt>
                <c:pt idx="17739">
                  <c:v>43.217100000000002</c:v>
                </c:pt>
                <c:pt idx="17740">
                  <c:v>43.217100000000002</c:v>
                </c:pt>
                <c:pt idx="17741">
                  <c:v>43.217100000000002</c:v>
                </c:pt>
                <c:pt idx="17742">
                  <c:v>43.217100000000002</c:v>
                </c:pt>
                <c:pt idx="17743">
                  <c:v>43.217100000000002</c:v>
                </c:pt>
                <c:pt idx="17744">
                  <c:v>43.217100000000002</c:v>
                </c:pt>
                <c:pt idx="17745">
                  <c:v>43.217100000000002</c:v>
                </c:pt>
                <c:pt idx="17746">
                  <c:v>43.217100000000002</c:v>
                </c:pt>
                <c:pt idx="17747">
                  <c:v>43.217100000000002</c:v>
                </c:pt>
                <c:pt idx="17748">
                  <c:v>43.217100000000002</c:v>
                </c:pt>
                <c:pt idx="17749">
                  <c:v>43.217100000000002</c:v>
                </c:pt>
                <c:pt idx="17750">
                  <c:v>43.217100000000002</c:v>
                </c:pt>
                <c:pt idx="17751">
                  <c:v>43.217100000000002</c:v>
                </c:pt>
                <c:pt idx="17752">
                  <c:v>43.217100000000002</c:v>
                </c:pt>
                <c:pt idx="17753">
                  <c:v>43.217100000000002</c:v>
                </c:pt>
                <c:pt idx="17754">
                  <c:v>43.227200000000003</c:v>
                </c:pt>
                <c:pt idx="17755">
                  <c:v>43.227200000000003</c:v>
                </c:pt>
                <c:pt idx="17756">
                  <c:v>43.227200000000003</c:v>
                </c:pt>
                <c:pt idx="17757">
                  <c:v>43.227200000000003</c:v>
                </c:pt>
                <c:pt idx="17758">
                  <c:v>43.227200000000003</c:v>
                </c:pt>
                <c:pt idx="17759">
                  <c:v>43.227200000000003</c:v>
                </c:pt>
                <c:pt idx="17760">
                  <c:v>43.227200000000003</c:v>
                </c:pt>
                <c:pt idx="17761">
                  <c:v>43.227200000000003</c:v>
                </c:pt>
                <c:pt idx="17762">
                  <c:v>43.227200000000003</c:v>
                </c:pt>
                <c:pt idx="17763">
                  <c:v>43.227200000000003</c:v>
                </c:pt>
                <c:pt idx="17764">
                  <c:v>43.227200000000003</c:v>
                </c:pt>
                <c:pt idx="17765">
                  <c:v>43.227200000000003</c:v>
                </c:pt>
                <c:pt idx="17766">
                  <c:v>43.227200000000003</c:v>
                </c:pt>
                <c:pt idx="17767">
                  <c:v>43.227200000000003</c:v>
                </c:pt>
                <c:pt idx="17768">
                  <c:v>43.227200000000003</c:v>
                </c:pt>
                <c:pt idx="17769">
                  <c:v>43.227200000000003</c:v>
                </c:pt>
                <c:pt idx="17770">
                  <c:v>43.227200000000003</c:v>
                </c:pt>
                <c:pt idx="17771">
                  <c:v>43.227200000000003</c:v>
                </c:pt>
                <c:pt idx="17772">
                  <c:v>43.227200000000003</c:v>
                </c:pt>
                <c:pt idx="17773">
                  <c:v>43.227200000000003</c:v>
                </c:pt>
                <c:pt idx="17774">
                  <c:v>43.227200000000003</c:v>
                </c:pt>
                <c:pt idx="17775">
                  <c:v>43.227200000000003</c:v>
                </c:pt>
                <c:pt idx="17776">
                  <c:v>43.227200000000003</c:v>
                </c:pt>
                <c:pt idx="17777">
                  <c:v>43.227200000000003</c:v>
                </c:pt>
                <c:pt idx="17778">
                  <c:v>43.227200000000003</c:v>
                </c:pt>
                <c:pt idx="17779">
                  <c:v>43.227200000000003</c:v>
                </c:pt>
                <c:pt idx="17780">
                  <c:v>43.227200000000003</c:v>
                </c:pt>
                <c:pt idx="17781">
                  <c:v>43.227200000000003</c:v>
                </c:pt>
                <c:pt idx="17782">
                  <c:v>43.237299999999998</c:v>
                </c:pt>
                <c:pt idx="17783">
                  <c:v>43.237299999999998</c:v>
                </c:pt>
                <c:pt idx="17784">
                  <c:v>43.237299999999998</c:v>
                </c:pt>
                <c:pt idx="17785">
                  <c:v>43.237299999999998</c:v>
                </c:pt>
                <c:pt idx="17786">
                  <c:v>43.237299999999998</c:v>
                </c:pt>
                <c:pt idx="17787">
                  <c:v>43.237299999999998</c:v>
                </c:pt>
                <c:pt idx="17788">
                  <c:v>43.237299999999998</c:v>
                </c:pt>
                <c:pt idx="17789">
                  <c:v>43.237299999999998</c:v>
                </c:pt>
                <c:pt idx="17790">
                  <c:v>43.237299999999998</c:v>
                </c:pt>
                <c:pt idx="17791">
                  <c:v>43.237299999999998</c:v>
                </c:pt>
                <c:pt idx="17792">
                  <c:v>43.237299999999998</c:v>
                </c:pt>
                <c:pt idx="17793">
                  <c:v>43.237299999999998</c:v>
                </c:pt>
                <c:pt idx="17794">
                  <c:v>43.237299999999998</c:v>
                </c:pt>
                <c:pt idx="17795">
                  <c:v>43.237299999999998</c:v>
                </c:pt>
                <c:pt idx="17796">
                  <c:v>43.237299999999998</c:v>
                </c:pt>
                <c:pt idx="17797">
                  <c:v>43.237299999999998</c:v>
                </c:pt>
                <c:pt idx="17798">
                  <c:v>43.237299999999998</c:v>
                </c:pt>
                <c:pt idx="17799">
                  <c:v>43.237299999999998</c:v>
                </c:pt>
                <c:pt idx="17800">
                  <c:v>43.237299999999998</c:v>
                </c:pt>
                <c:pt idx="17801">
                  <c:v>43.237299999999998</c:v>
                </c:pt>
                <c:pt idx="17802">
                  <c:v>43.237299999999998</c:v>
                </c:pt>
                <c:pt idx="17803">
                  <c:v>43.237299999999998</c:v>
                </c:pt>
                <c:pt idx="17804">
                  <c:v>43.237299999999998</c:v>
                </c:pt>
                <c:pt idx="17805">
                  <c:v>43.237299999999998</c:v>
                </c:pt>
                <c:pt idx="17806">
                  <c:v>43.237299999999998</c:v>
                </c:pt>
                <c:pt idx="17807">
                  <c:v>43.237299999999998</c:v>
                </c:pt>
                <c:pt idx="17808">
                  <c:v>43.237299999999998</c:v>
                </c:pt>
                <c:pt idx="17809">
                  <c:v>43.237299999999998</c:v>
                </c:pt>
                <c:pt idx="17810">
                  <c:v>43.237299999999998</c:v>
                </c:pt>
                <c:pt idx="17811">
                  <c:v>43.237299999999998</c:v>
                </c:pt>
                <c:pt idx="17812">
                  <c:v>43.237299999999998</c:v>
                </c:pt>
                <c:pt idx="17813">
                  <c:v>43.237299999999998</c:v>
                </c:pt>
                <c:pt idx="17814">
                  <c:v>43.237299999999998</c:v>
                </c:pt>
                <c:pt idx="17815">
                  <c:v>43.237299999999998</c:v>
                </c:pt>
                <c:pt idx="17816">
                  <c:v>43.237299999999998</c:v>
                </c:pt>
                <c:pt idx="17817">
                  <c:v>43.237299999999998</c:v>
                </c:pt>
                <c:pt idx="17818">
                  <c:v>43.247500000000002</c:v>
                </c:pt>
                <c:pt idx="17819">
                  <c:v>43.247500000000002</c:v>
                </c:pt>
                <c:pt idx="17820">
                  <c:v>43.247500000000002</c:v>
                </c:pt>
                <c:pt idx="17821">
                  <c:v>43.247500000000002</c:v>
                </c:pt>
                <c:pt idx="17822">
                  <c:v>43.247500000000002</c:v>
                </c:pt>
                <c:pt idx="17823">
                  <c:v>43.247500000000002</c:v>
                </c:pt>
                <c:pt idx="17824">
                  <c:v>43.247500000000002</c:v>
                </c:pt>
                <c:pt idx="17825">
                  <c:v>43.247500000000002</c:v>
                </c:pt>
                <c:pt idx="17826">
                  <c:v>43.247500000000002</c:v>
                </c:pt>
                <c:pt idx="17827">
                  <c:v>43.247500000000002</c:v>
                </c:pt>
                <c:pt idx="17828">
                  <c:v>43.247500000000002</c:v>
                </c:pt>
                <c:pt idx="17829">
                  <c:v>43.247500000000002</c:v>
                </c:pt>
                <c:pt idx="17830">
                  <c:v>43.247500000000002</c:v>
                </c:pt>
                <c:pt idx="17831">
                  <c:v>43.247500000000002</c:v>
                </c:pt>
                <c:pt idx="17832">
                  <c:v>43.247500000000002</c:v>
                </c:pt>
                <c:pt idx="17833">
                  <c:v>43.247500000000002</c:v>
                </c:pt>
                <c:pt idx="17834">
                  <c:v>43.247500000000002</c:v>
                </c:pt>
                <c:pt idx="17835">
                  <c:v>43.247500000000002</c:v>
                </c:pt>
                <c:pt idx="17836">
                  <c:v>43.247500000000002</c:v>
                </c:pt>
                <c:pt idx="17837">
                  <c:v>43.247500000000002</c:v>
                </c:pt>
                <c:pt idx="17838">
                  <c:v>43.247500000000002</c:v>
                </c:pt>
                <c:pt idx="17839">
                  <c:v>43.247500000000002</c:v>
                </c:pt>
                <c:pt idx="17840">
                  <c:v>43.247500000000002</c:v>
                </c:pt>
                <c:pt idx="17841">
                  <c:v>43.257599999999996</c:v>
                </c:pt>
                <c:pt idx="17842">
                  <c:v>43.257599999999996</c:v>
                </c:pt>
                <c:pt idx="17843">
                  <c:v>43.257599999999996</c:v>
                </c:pt>
                <c:pt idx="17844">
                  <c:v>43.257599999999996</c:v>
                </c:pt>
                <c:pt idx="17845">
                  <c:v>43.257599999999996</c:v>
                </c:pt>
                <c:pt idx="17846">
                  <c:v>43.257599999999996</c:v>
                </c:pt>
                <c:pt idx="17847">
                  <c:v>43.257599999999996</c:v>
                </c:pt>
                <c:pt idx="17848">
                  <c:v>43.257599999999996</c:v>
                </c:pt>
                <c:pt idx="17849">
                  <c:v>43.257599999999996</c:v>
                </c:pt>
                <c:pt idx="17850">
                  <c:v>43.257599999999996</c:v>
                </c:pt>
                <c:pt idx="17851">
                  <c:v>43.257599999999996</c:v>
                </c:pt>
                <c:pt idx="17852">
                  <c:v>43.257599999999996</c:v>
                </c:pt>
                <c:pt idx="17853">
                  <c:v>43.257599999999996</c:v>
                </c:pt>
                <c:pt idx="17854">
                  <c:v>43.257599999999996</c:v>
                </c:pt>
                <c:pt idx="17855">
                  <c:v>43.257599999999996</c:v>
                </c:pt>
                <c:pt idx="17856">
                  <c:v>43.257599999999996</c:v>
                </c:pt>
                <c:pt idx="17857">
                  <c:v>43.257599999999996</c:v>
                </c:pt>
                <c:pt idx="17858">
                  <c:v>43.257599999999996</c:v>
                </c:pt>
                <c:pt idx="17859">
                  <c:v>43.257599999999996</c:v>
                </c:pt>
                <c:pt idx="17860">
                  <c:v>43.257599999999996</c:v>
                </c:pt>
                <c:pt idx="17861">
                  <c:v>43.257599999999996</c:v>
                </c:pt>
                <c:pt idx="17862">
                  <c:v>43.257599999999996</c:v>
                </c:pt>
                <c:pt idx="17863">
                  <c:v>43.257599999999996</c:v>
                </c:pt>
                <c:pt idx="17864">
                  <c:v>43.257599999999996</c:v>
                </c:pt>
                <c:pt idx="17865">
                  <c:v>43.257599999999996</c:v>
                </c:pt>
                <c:pt idx="17866">
                  <c:v>43.257599999999996</c:v>
                </c:pt>
                <c:pt idx="17867">
                  <c:v>43.257599999999996</c:v>
                </c:pt>
                <c:pt idx="17868">
                  <c:v>43.257599999999996</c:v>
                </c:pt>
                <c:pt idx="17869">
                  <c:v>43.257599999999996</c:v>
                </c:pt>
                <c:pt idx="17870">
                  <c:v>43.257599999999996</c:v>
                </c:pt>
                <c:pt idx="17871">
                  <c:v>43.257599999999996</c:v>
                </c:pt>
                <c:pt idx="17872">
                  <c:v>43.257599999999996</c:v>
                </c:pt>
                <c:pt idx="17873">
                  <c:v>43.257599999999996</c:v>
                </c:pt>
                <c:pt idx="17874">
                  <c:v>43.257599999999996</c:v>
                </c:pt>
                <c:pt idx="17875">
                  <c:v>43.257599999999996</c:v>
                </c:pt>
                <c:pt idx="17876">
                  <c:v>43.257599999999996</c:v>
                </c:pt>
                <c:pt idx="17877">
                  <c:v>43.257599999999996</c:v>
                </c:pt>
                <c:pt idx="17878">
                  <c:v>43.257599999999996</c:v>
                </c:pt>
                <c:pt idx="17879">
                  <c:v>43.257599999999996</c:v>
                </c:pt>
                <c:pt idx="17880">
                  <c:v>43.257599999999996</c:v>
                </c:pt>
                <c:pt idx="17881">
                  <c:v>43.257599999999996</c:v>
                </c:pt>
                <c:pt idx="17882">
                  <c:v>43.257599999999996</c:v>
                </c:pt>
                <c:pt idx="17883">
                  <c:v>43.257599999999996</c:v>
                </c:pt>
                <c:pt idx="17884">
                  <c:v>43.257599999999996</c:v>
                </c:pt>
                <c:pt idx="17885">
                  <c:v>43.257599999999996</c:v>
                </c:pt>
                <c:pt idx="17886">
                  <c:v>43.257599999999996</c:v>
                </c:pt>
                <c:pt idx="17887">
                  <c:v>43.257599999999996</c:v>
                </c:pt>
                <c:pt idx="17888">
                  <c:v>43.257599999999996</c:v>
                </c:pt>
                <c:pt idx="17889">
                  <c:v>43.257599999999996</c:v>
                </c:pt>
                <c:pt idx="17890">
                  <c:v>43.257599999999996</c:v>
                </c:pt>
                <c:pt idx="17891">
                  <c:v>43.257599999999996</c:v>
                </c:pt>
                <c:pt idx="17892">
                  <c:v>43.257599999999996</c:v>
                </c:pt>
                <c:pt idx="17893">
                  <c:v>43.257599999999996</c:v>
                </c:pt>
                <c:pt idx="17894">
                  <c:v>43.257599999999996</c:v>
                </c:pt>
                <c:pt idx="17895">
                  <c:v>43.257599999999996</c:v>
                </c:pt>
                <c:pt idx="17896">
                  <c:v>43.257599999999996</c:v>
                </c:pt>
                <c:pt idx="17897">
                  <c:v>43.257599999999996</c:v>
                </c:pt>
                <c:pt idx="17898">
                  <c:v>43.257599999999996</c:v>
                </c:pt>
                <c:pt idx="17899">
                  <c:v>43.257599999999996</c:v>
                </c:pt>
                <c:pt idx="17900">
                  <c:v>43.257599999999996</c:v>
                </c:pt>
                <c:pt idx="17901">
                  <c:v>43.257599999999996</c:v>
                </c:pt>
                <c:pt idx="17902">
                  <c:v>43.257599999999996</c:v>
                </c:pt>
                <c:pt idx="17903">
                  <c:v>43.257599999999996</c:v>
                </c:pt>
                <c:pt idx="17904">
                  <c:v>43.257599999999996</c:v>
                </c:pt>
                <c:pt idx="17905">
                  <c:v>43.257599999999996</c:v>
                </c:pt>
                <c:pt idx="17906">
                  <c:v>43.257599999999996</c:v>
                </c:pt>
                <c:pt idx="17907">
                  <c:v>43.257599999999996</c:v>
                </c:pt>
                <c:pt idx="17908">
                  <c:v>43.257599999999996</c:v>
                </c:pt>
                <c:pt idx="17909">
                  <c:v>43.257599999999996</c:v>
                </c:pt>
                <c:pt idx="17910">
                  <c:v>43.257599999999996</c:v>
                </c:pt>
                <c:pt idx="17911">
                  <c:v>43.257599999999996</c:v>
                </c:pt>
                <c:pt idx="17912">
                  <c:v>43.257599999999996</c:v>
                </c:pt>
                <c:pt idx="17913">
                  <c:v>43.257599999999996</c:v>
                </c:pt>
                <c:pt idx="17914">
                  <c:v>43.257599999999996</c:v>
                </c:pt>
                <c:pt idx="17915">
                  <c:v>43.257599999999996</c:v>
                </c:pt>
                <c:pt idx="17916">
                  <c:v>43.257599999999996</c:v>
                </c:pt>
                <c:pt idx="17917">
                  <c:v>43.257599999999996</c:v>
                </c:pt>
                <c:pt idx="17918">
                  <c:v>43.257599999999996</c:v>
                </c:pt>
                <c:pt idx="17919">
                  <c:v>43.257599999999996</c:v>
                </c:pt>
                <c:pt idx="17920">
                  <c:v>43.257599999999996</c:v>
                </c:pt>
                <c:pt idx="17921">
                  <c:v>43.257599999999996</c:v>
                </c:pt>
                <c:pt idx="17922">
                  <c:v>43.257599999999996</c:v>
                </c:pt>
                <c:pt idx="17923">
                  <c:v>43.257599999999996</c:v>
                </c:pt>
                <c:pt idx="17924">
                  <c:v>43.257599999999996</c:v>
                </c:pt>
                <c:pt idx="17925">
                  <c:v>43.257599999999996</c:v>
                </c:pt>
                <c:pt idx="17926">
                  <c:v>43.257599999999996</c:v>
                </c:pt>
                <c:pt idx="17927">
                  <c:v>43.257599999999996</c:v>
                </c:pt>
                <c:pt idx="17928">
                  <c:v>43.257599999999996</c:v>
                </c:pt>
                <c:pt idx="17929">
                  <c:v>43.257599999999996</c:v>
                </c:pt>
                <c:pt idx="17930">
                  <c:v>43.257599999999996</c:v>
                </c:pt>
                <c:pt idx="17931">
                  <c:v>43.257599999999996</c:v>
                </c:pt>
                <c:pt idx="17932">
                  <c:v>43.257599999999996</c:v>
                </c:pt>
                <c:pt idx="17933">
                  <c:v>43.257599999999996</c:v>
                </c:pt>
                <c:pt idx="17934">
                  <c:v>43.257599999999996</c:v>
                </c:pt>
                <c:pt idx="17935">
                  <c:v>43.257599999999996</c:v>
                </c:pt>
                <c:pt idx="17936">
                  <c:v>43.257599999999996</c:v>
                </c:pt>
                <c:pt idx="17937">
                  <c:v>43.257599999999996</c:v>
                </c:pt>
                <c:pt idx="17938">
                  <c:v>43.257599999999996</c:v>
                </c:pt>
                <c:pt idx="17939">
                  <c:v>43.257599999999996</c:v>
                </c:pt>
                <c:pt idx="17940">
                  <c:v>43.257599999999996</c:v>
                </c:pt>
                <c:pt idx="17941">
                  <c:v>43.257599999999996</c:v>
                </c:pt>
                <c:pt idx="17942">
                  <c:v>43.257599999999996</c:v>
                </c:pt>
                <c:pt idx="17943">
                  <c:v>43.257599999999996</c:v>
                </c:pt>
                <c:pt idx="17944">
                  <c:v>43.257599999999996</c:v>
                </c:pt>
                <c:pt idx="17945">
                  <c:v>43.257599999999996</c:v>
                </c:pt>
                <c:pt idx="17946">
                  <c:v>43.257599999999996</c:v>
                </c:pt>
                <c:pt idx="17947">
                  <c:v>43.257599999999996</c:v>
                </c:pt>
                <c:pt idx="17948">
                  <c:v>43.257599999999996</c:v>
                </c:pt>
                <c:pt idx="17949">
                  <c:v>43.257599999999996</c:v>
                </c:pt>
                <c:pt idx="17950">
                  <c:v>43.257599999999996</c:v>
                </c:pt>
                <c:pt idx="17951">
                  <c:v>43.257599999999996</c:v>
                </c:pt>
                <c:pt idx="17952">
                  <c:v>43.257599999999996</c:v>
                </c:pt>
                <c:pt idx="17953">
                  <c:v>43.257599999999996</c:v>
                </c:pt>
                <c:pt idx="17954">
                  <c:v>43.257599999999996</c:v>
                </c:pt>
                <c:pt idx="17955">
                  <c:v>43.257599999999996</c:v>
                </c:pt>
                <c:pt idx="17956">
                  <c:v>43.257599999999996</c:v>
                </c:pt>
                <c:pt idx="17957">
                  <c:v>43.257599999999996</c:v>
                </c:pt>
                <c:pt idx="17958">
                  <c:v>43.257599999999996</c:v>
                </c:pt>
                <c:pt idx="17959">
                  <c:v>43.257599999999996</c:v>
                </c:pt>
                <c:pt idx="17960">
                  <c:v>43.257599999999996</c:v>
                </c:pt>
                <c:pt idx="17961">
                  <c:v>43.257599999999996</c:v>
                </c:pt>
                <c:pt idx="17962">
                  <c:v>43.257599999999996</c:v>
                </c:pt>
                <c:pt idx="17963">
                  <c:v>43.257599999999996</c:v>
                </c:pt>
                <c:pt idx="17964">
                  <c:v>43.257599999999996</c:v>
                </c:pt>
                <c:pt idx="17965">
                  <c:v>43.257599999999996</c:v>
                </c:pt>
                <c:pt idx="17966">
                  <c:v>43.257599999999996</c:v>
                </c:pt>
                <c:pt idx="17967">
                  <c:v>43.257599999999996</c:v>
                </c:pt>
                <c:pt idx="17968">
                  <c:v>43.257599999999996</c:v>
                </c:pt>
                <c:pt idx="17969">
                  <c:v>43.257599999999996</c:v>
                </c:pt>
                <c:pt idx="17970">
                  <c:v>43.257599999999996</c:v>
                </c:pt>
                <c:pt idx="17971">
                  <c:v>43.257599999999996</c:v>
                </c:pt>
                <c:pt idx="17972">
                  <c:v>43.257599999999996</c:v>
                </c:pt>
                <c:pt idx="17973">
                  <c:v>43.257599999999996</c:v>
                </c:pt>
                <c:pt idx="17974">
                  <c:v>43.257599999999996</c:v>
                </c:pt>
                <c:pt idx="17975">
                  <c:v>43.257599999999996</c:v>
                </c:pt>
                <c:pt idx="17976">
                  <c:v>43.257599999999996</c:v>
                </c:pt>
                <c:pt idx="17977">
                  <c:v>43.257599999999996</c:v>
                </c:pt>
                <c:pt idx="17978">
                  <c:v>43.257599999999996</c:v>
                </c:pt>
                <c:pt idx="17979">
                  <c:v>43.257599999999996</c:v>
                </c:pt>
                <c:pt idx="17980">
                  <c:v>43.257599999999996</c:v>
                </c:pt>
                <c:pt idx="17981">
                  <c:v>43.257599999999996</c:v>
                </c:pt>
                <c:pt idx="17982">
                  <c:v>43.257599999999996</c:v>
                </c:pt>
                <c:pt idx="17983">
                  <c:v>43.257599999999996</c:v>
                </c:pt>
                <c:pt idx="17984">
                  <c:v>43.257599999999996</c:v>
                </c:pt>
                <c:pt idx="17985">
                  <c:v>43.257599999999996</c:v>
                </c:pt>
                <c:pt idx="17986">
                  <c:v>43.257599999999996</c:v>
                </c:pt>
                <c:pt idx="17987">
                  <c:v>43.257599999999996</c:v>
                </c:pt>
                <c:pt idx="17988">
                  <c:v>43.257599999999996</c:v>
                </c:pt>
                <c:pt idx="17989">
                  <c:v>43.257599999999996</c:v>
                </c:pt>
                <c:pt idx="17990">
                  <c:v>43.257599999999996</c:v>
                </c:pt>
                <c:pt idx="17991">
                  <c:v>43.257599999999996</c:v>
                </c:pt>
                <c:pt idx="17992">
                  <c:v>43.257599999999996</c:v>
                </c:pt>
                <c:pt idx="17993">
                  <c:v>43.257599999999996</c:v>
                </c:pt>
                <c:pt idx="17994">
                  <c:v>43.257599999999996</c:v>
                </c:pt>
                <c:pt idx="17995">
                  <c:v>43.257599999999996</c:v>
                </c:pt>
                <c:pt idx="17996">
                  <c:v>43.257599999999996</c:v>
                </c:pt>
                <c:pt idx="17997">
                  <c:v>43.257599999999996</c:v>
                </c:pt>
                <c:pt idx="17998">
                  <c:v>43.257599999999996</c:v>
                </c:pt>
                <c:pt idx="17999">
                  <c:v>43.257599999999996</c:v>
                </c:pt>
                <c:pt idx="18000">
                  <c:v>43.257599999999996</c:v>
                </c:pt>
                <c:pt idx="18001">
                  <c:v>43.257599999999996</c:v>
                </c:pt>
                <c:pt idx="18002">
                  <c:v>43.257599999999996</c:v>
                </c:pt>
                <c:pt idx="18003">
                  <c:v>43.257599999999996</c:v>
                </c:pt>
                <c:pt idx="18004">
                  <c:v>43.257599999999996</c:v>
                </c:pt>
                <c:pt idx="18005">
                  <c:v>43.257599999999996</c:v>
                </c:pt>
                <c:pt idx="18006">
                  <c:v>43.257599999999996</c:v>
                </c:pt>
                <c:pt idx="18007">
                  <c:v>43.257599999999996</c:v>
                </c:pt>
                <c:pt idx="18008">
                  <c:v>43.257599999999996</c:v>
                </c:pt>
                <c:pt idx="18009">
                  <c:v>43.257599999999996</c:v>
                </c:pt>
                <c:pt idx="18010">
                  <c:v>43.257599999999996</c:v>
                </c:pt>
                <c:pt idx="18011">
                  <c:v>43.257599999999996</c:v>
                </c:pt>
                <c:pt idx="18012">
                  <c:v>43.257599999999996</c:v>
                </c:pt>
                <c:pt idx="18013">
                  <c:v>43.257599999999996</c:v>
                </c:pt>
                <c:pt idx="18014">
                  <c:v>43.257599999999996</c:v>
                </c:pt>
                <c:pt idx="18015">
                  <c:v>43.257599999999996</c:v>
                </c:pt>
                <c:pt idx="18016">
                  <c:v>43.257599999999996</c:v>
                </c:pt>
                <c:pt idx="18017">
                  <c:v>43.257599999999996</c:v>
                </c:pt>
                <c:pt idx="18018">
                  <c:v>43.257599999999996</c:v>
                </c:pt>
                <c:pt idx="18019">
                  <c:v>43.257599999999996</c:v>
                </c:pt>
                <c:pt idx="18020">
                  <c:v>43.257599999999996</c:v>
                </c:pt>
                <c:pt idx="18021">
                  <c:v>43.257599999999996</c:v>
                </c:pt>
                <c:pt idx="18022">
                  <c:v>43.257599999999996</c:v>
                </c:pt>
                <c:pt idx="18023">
                  <c:v>43.257599999999996</c:v>
                </c:pt>
                <c:pt idx="18024">
                  <c:v>43.267699999999998</c:v>
                </c:pt>
                <c:pt idx="18025">
                  <c:v>43.267699999999998</c:v>
                </c:pt>
                <c:pt idx="18026">
                  <c:v>43.267699999999998</c:v>
                </c:pt>
                <c:pt idx="18027">
                  <c:v>43.267699999999998</c:v>
                </c:pt>
                <c:pt idx="18028">
                  <c:v>43.267699999999998</c:v>
                </c:pt>
                <c:pt idx="18029">
                  <c:v>43.267699999999998</c:v>
                </c:pt>
                <c:pt idx="18030">
                  <c:v>43.267699999999998</c:v>
                </c:pt>
                <c:pt idx="18031">
                  <c:v>43.267699999999998</c:v>
                </c:pt>
                <c:pt idx="18032">
                  <c:v>43.267699999999998</c:v>
                </c:pt>
                <c:pt idx="18033">
                  <c:v>43.267699999999998</c:v>
                </c:pt>
                <c:pt idx="18034">
                  <c:v>43.267699999999998</c:v>
                </c:pt>
                <c:pt idx="18035">
                  <c:v>43.267699999999998</c:v>
                </c:pt>
                <c:pt idx="18036">
                  <c:v>43.267699999999998</c:v>
                </c:pt>
                <c:pt idx="18037">
                  <c:v>43.267699999999998</c:v>
                </c:pt>
                <c:pt idx="18038">
                  <c:v>43.267699999999998</c:v>
                </c:pt>
                <c:pt idx="18039">
                  <c:v>43.267699999999998</c:v>
                </c:pt>
                <c:pt idx="18040">
                  <c:v>43.267699999999998</c:v>
                </c:pt>
                <c:pt idx="18041">
                  <c:v>43.267699999999998</c:v>
                </c:pt>
                <c:pt idx="18042">
                  <c:v>43.267699999999998</c:v>
                </c:pt>
                <c:pt idx="18043">
                  <c:v>43.267699999999998</c:v>
                </c:pt>
                <c:pt idx="18044">
                  <c:v>43.267699999999998</c:v>
                </c:pt>
                <c:pt idx="18045">
                  <c:v>43.267699999999998</c:v>
                </c:pt>
                <c:pt idx="18046">
                  <c:v>43.267699999999998</c:v>
                </c:pt>
                <c:pt idx="18047">
                  <c:v>43.267699999999998</c:v>
                </c:pt>
                <c:pt idx="18048">
                  <c:v>43.267699999999998</c:v>
                </c:pt>
                <c:pt idx="18049">
                  <c:v>43.267699999999998</c:v>
                </c:pt>
                <c:pt idx="18050">
                  <c:v>43.267699999999998</c:v>
                </c:pt>
                <c:pt idx="18051">
                  <c:v>43.267699999999998</c:v>
                </c:pt>
                <c:pt idx="18052">
                  <c:v>43.267699999999998</c:v>
                </c:pt>
                <c:pt idx="18053">
                  <c:v>43.267699999999998</c:v>
                </c:pt>
                <c:pt idx="18054">
                  <c:v>43.267699999999998</c:v>
                </c:pt>
                <c:pt idx="18055">
                  <c:v>43.267699999999998</c:v>
                </c:pt>
                <c:pt idx="18056">
                  <c:v>43.267699999999998</c:v>
                </c:pt>
                <c:pt idx="18057">
                  <c:v>43.267699999999998</c:v>
                </c:pt>
                <c:pt idx="18058">
                  <c:v>43.267699999999998</c:v>
                </c:pt>
                <c:pt idx="18059">
                  <c:v>43.267699999999998</c:v>
                </c:pt>
                <c:pt idx="18060">
                  <c:v>43.277900000000002</c:v>
                </c:pt>
                <c:pt idx="18061">
                  <c:v>43.277900000000002</c:v>
                </c:pt>
                <c:pt idx="18062">
                  <c:v>43.277900000000002</c:v>
                </c:pt>
                <c:pt idx="18063">
                  <c:v>43.277900000000002</c:v>
                </c:pt>
                <c:pt idx="18064">
                  <c:v>43.277900000000002</c:v>
                </c:pt>
                <c:pt idx="18065">
                  <c:v>43.277900000000002</c:v>
                </c:pt>
                <c:pt idx="18066">
                  <c:v>43.277900000000002</c:v>
                </c:pt>
                <c:pt idx="18067">
                  <c:v>43.277900000000002</c:v>
                </c:pt>
                <c:pt idx="18068">
                  <c:v>43.277900000000002</c:v>
                </c:pt>
                <c:pt idx="18069">
                  <c:v>43.277900000000002</c:v>
                </c:pt>
                <c:pt idx="18070">
                  <c:v>43.277900000000002</c:v>
                </c:pt>
                <c:pt idx="18071">
                  <c:v>43.277900000000002</c:v>
                </c:pt>
                <c:pt idx="18072">
                  <c:v>43.277900000000002</c:v>
                </c:pt>
                <c:pt idx="18073">
                  <c:v>43.277900000000002</c:v>
                </c:pt>
                <c:pt idx="18074">
                  <c:v>43.277900000000002</c:v>
                </c:pt>
                <c:pt idx="18075">
                  <c:v>43.277900000000002</c:v>
                </c:pt>
                <c:pt idx="18076">
                  <c:v>43.277900000000002</c:v>
                </c:pt>
                <c:pt idx="18077">
                  <c:v>43.277900000000002</c:v>
                </c:pt>
                <c:pt idx="18078">
                  <c:v>43.277900000000002</c:v>
                </c:pt>
                <c:pt idx="18079">
                  <c:v>43.277900000000002</c:v>
                </c:pt>
                <c:pt idx="18080">
                  <c:v>43.277900000000002</c:v>
                </c:pt>
                <c:pt idx="18081">
                  <c:v>43.277900000000002</c:v>
                </c:pt>
                <c:pt idx="18082">
                  <c:v>43.277900000000002</c:v>
                </c:pt>
                <c:pt idx="18083">
                  <c:v>43.277900000000002</c:v>
                </c:pt>
                <c:pt idx="18084">
                  <c:v>43.277900000000002</c:v>
                </c:pt>
                <c:pt idx="18085">
                  <c:v>43.277900000000002</c:v>
                </c:pt>
                <c:pt idx="18086">
                  <c:v>43.277900000000002</c:v>
                </c:pt>
                <c:pt idx="18087">
                  <c:v>43.277900000000002</c:v>
                </c:pt>
                <c:pt idx="18088">
                  <c:v>43.277900000000002</c:v>
                </c:pt>
                <c:pt idx="18089">
                  <c:v>43.277900000000002</c:v>
                </c:pt>
                <c:pt idx="18090">
                  <c:v>43.277900000000002</c:v>
                </c:pt>
                <c:pt idx="18091">
                  <c:v>43.277900000000002</c:v>
                </c:pt>
                <c:pt idx="18092">
                  <c:v>43.277900000000002</c:v>
                </c:pt>
                <c:pt idx="18093">
                  <c:v>43.277900000000002</c:v>
                </c:pt>
                <c:pt idx="18094">
                  <c:v>43.277900000000002</c:v>
                </c:pt>
                <c:pt idx="18095">
                  <c:v>43.277900000000002</c:v>
                </c:pt>
                <c:pt idx="18096">
                  <c:v>43.277900000000002</c:v>
                </c:pt>
                <c:pt idx="18097">
                  <c:v>43.2879</c:v>
                </c:pt>
                <c:pt idx="18098">
                  <c:v>43.2879</c:v>
                </c:pt>
                <c:pt idx="18099">
                  <c:v>43.2879</c:v>
                </c:pt>
                <c:pt idx="18100">
                  <c:v>43.2879</c:v>
                </c:pt>
                <c:pt idx="18101">
                  <c:v>43.2879</c:v>
                </c:pt>
                <c:pt idx="18102">
                  <c:v>43.2879</c:v>
                </c:pt>
                <c:pt idx="18103">
                  <c:v>43.2879</c:v>
                </c:pt>
                <c:pt idx="18104">
                  <c:v>43.2879</c:v>
                </c:pt>
                <c:pt idx="18105">
                  <c:v>43.2879</c:v>
                </c:pt>
                <c:pt idx="18106">
                  <c:v>43.2879</c:v>
                </c:pt>
                <c:pt idx="18107">
                  <c:v>43.2879</c:v>
                </c:pt>
                <c:pt idx="18108">
                  <c:v>43.2879</c:v>
                </c:pt>
                <c:pt idx="18109">
                  <c:v>43.2879</c:v>
                </c:pt>
                <c:pt idx="18110">
                  <c:v>43.2879</c:v>
                </c:pt>
                <c:pt idx="18111">
                  <c:v>43.2879</c:v>
                </c:pt>
                <c:pt idx="18112">
                  <c:v>43.2879</c:v>
                </c:pt>
                <c:pt idx="18113">
                  <c:v>43.2879</c:v>
                </c:pt>
                <c:pt idx="18114">
                  <c:v>43.2879</c:v>
                </c:pt>
                <c:pt idx="18115">
                  <c:v>43.2879</c:v>
                </c:pt>
                <c:pt idx="18116">
                  <c:v>43.2879</c:v>
                </c:pt>
                <c:pt idx="18117">
                  <c:v>43.2879</c:v>
                </c:pt>
                <c:pt idx="18118">
                  <c:v>43.2879</c:v>
                </c:pt>
                <c:pt idx="18119">
                  <c:v>43.2879</c:v>
                </c:pt>
                <c:pt idx="18120">
                  <c:v>43.2879</c:v>
                </c:pt>
                <c:pt idx="18121">
                  <c:v>43.2879</c:v>
                </c:pt>
                <c:pt idx="18122">
                  <c:v>43.2879</c:v>
                </c:pt>
                <c:pt idx="18123">
                  <c:v>43.2879</c:v>
                </c:pt>
                <c:pt idx="18124">
                  <c:v>43.2879</c:v>
                </c:pt>
                <c:pt idx="18125">
                  <c:v>43.2879</c:v>
                </c:pt>
                <c:pt idx="18126">
                  <c:v>43.2879</c:v>
                </c:pt>
                <c:pt idx="18127">
                  <c:v>43.2879</c:v>
                </c:pt>
                <c:pt idx="18128">
                  <c:v>43.2879</c:v>
                </c:pt>
                <c:pt idx="18129">
                  <c:v>43.2879</c:v>
                </c:pt>
                <c:pt idx="18130">
                  <c:v>43.2879</c:v>
                </c:pt>
                <c:pt idx="18131">
                  <c:v>43.2879</c:v>
                </c:pt>
                <c:pt idx="18132">
                  <c:v>43.2879</c:v>
                </c:pt>
                <c:pt idx="18133">
                  <c:v>43.2879</c:v>
                </c:pt>
                <c:pt idx="18134">
                  <c:v>43.2879</c:v>
                </c:pt>
                <c:pt idx="18135">
                  <c:v>43.2879</c:v>
                </c:pt>
                <c:pt idx="18136">
                  <c:v>43.2879</c:v>
                </c:pt>
                <c:pt idx="18137">
                  <c:v>43.2879</c:v>
                </c:pt>
                <c:pt idx="18138">
                  <c:v>43.2879</c:v>
                </c:pt>
                <c:pt idx="18139">
                  <c:v>43.2879</c:v>
                </c:pt>
                <c:pt idx="18140">
                  <c:v>43.2879</c:v>
                </c:pt>
                <c:pt idx="18141">
                  <c:v>43.2879</c:v>
                </c:pt>
                <c:pt idx="18142">
                  <c:v>43.2879</c:v>
                </c:pt>
                <c:pt idx="18143">
                  <c:v>43.2879</c:v>
                </c:pt>
                <c:pt idx="18144">
                  <c:v>43.2879</c:v>
                </c:pt>
                <c:pt idx="18145">
                  <c:v>43.2879</c:v>
                </c:pt>
                <c:pt idx="18146">
                  <c:v>43.2879</c:v>
                </c:pt>
                <c:pt idx="18147">
                  <c:v>43.2879</c:v>
                </c:pt>
                <c:pt idx="18148">
                  <c:v>43.2879</c:v>
                </c:pt>
                <c:pt idx="18149">
                  <c:v>43.2879</c:v>
                </c:pt>
                <c:pt idx="18150">
                  <c:v>43.2879</c:v>
                </c:pt>
                <c:pt idx="18151">
                  <c:v>43.2879</c:v>
                </c:pt>
                <c:pt idx="18152">
                  <c:v>43.2879</c:v>
                </c:pt>
                <c:pt idx="18153">
                  <c:v>43.2879</c:v>
                </c:pt>
                <c:pt idx="18154">
                  <c:v>43.2879</c:v>
                </c:pt>
                <c:pt idx="18155">
                  <c:v>43.2879</c:v>
                </c:pt>
                <c:pt idx="18156">
                  <c:v>43.2879</c:v>
                </c:pt>
                <c:pt idx="18157">
                  <c:v>43.2879</c:v>
                </c:pt>
                <c:pt idx="18158">
                  <c:v>43.2879</c:v>
                </c:pt>
                <c:pt idx="18159">
                  <c:v>43.2879</c:v>
                </c:pt>
                <c:pt idx="18160">
                  <c:v>43.2879</c:v>
                </c:pt>
                <c:pt idx="18161">
                  <c:v>43.2879</c:v>
                </c:pt>
                <c:pt idx="18162">
                  <c:v>43.2879</c:v>
                </c:pt>
                <c:pt idx="18163">
                  <c:v>43.2879</c:v>
                </c:pt>
                <c:pt idx="18164">
                  <c:v>43.2879</c:v>
                </c:pt>
                <c:pt idx="18165">
                  <c:v>43.298200000000001</c:v>
                </c:pt>
                <c:pt idx="18166">
                  <c:v>43.298200000000001</c:v>
                </c:pt>
                <c:pt idx="18167">
                  <c:v>43.298200000000001</c:v>
                </c:pt>
                <c:pt idx="18168">
                  <c:v>43.298200000000001</c:v>
                </c:pt>
                <c:pt idx="18169">
                  <c:v>43.298200000000001</c:v>
                </c:pt>
                <c:pt idx="18170">
                  <c:v>43.298200000000001</c:v>
                </c:pt>
                <c:pt idx="18171">
                  <c:v>43.298200000000001</c:v>
                </c:pt>
                <c:pt idx="18172">
                  <c:v>43.298200000000001</c:v>
                </c:pt>
                <c:pt idx="18173">
                  <c:v>43.298200000000001</c:v>
                </c:pt>
                <c:pt idx="18174">
                  <c:v>43.298200000000001</c:v>
                </c:pt>
                <c:pt idx="18175">
                  <c:v>43.298200000000001</c:v>
                </c:pt>
                <c:pt idx="18176">
                  <c:v>43.298200000000001</c:v>
                </c:pt>
                <c:pt idx="18177">
                  <c:v>43.298200000000001</c:v>
                </c:pt>
                <c:pt idx="18178">
                  <c:v>43.298200000000001</c:v>
                </c:pt>
                <c:pt idx="18179">
                  <c:v>43.298200000000001</c:v>
                </c:pt>
                <c:pt idx="18180">
                  <c:v>43.298200000000001</c:v>
                </c:pt>
                <c:pt idx="18181">
                  <c:v>43.298200000000001</c:v>
                </c:pt>
                <c:pt idx="18182">
                  <c:v>43.298200000000001</c:v>
                </c:pt>
                <c:pt idx="18183">
                  <c:v>43.298200000000001</c:v>
                </c:pt>
                <c:pt idx="18184">
                  <c:v>43.298200000000001</c:v>
                </c:pt>
                <c:pt idx="18185">
                  <c:v>43.298200000000001</c:v>
                </c:pt>
                <c:pt idx="18186">
                  <c:v>43.298200000000001</c:v>
                </c:pt>
                <c:pt idx="18187">
                  <c:v>43.298200000000001</c:v>
                </c:pt>
                <c:pt idx="18188">
                  <c:v>43.298200000000001</c:v>
                </c:pt>
                <c:pt idx="18189">
                  <c:v>43.298200000000001</c:v>
                </c:pt>
                <c:pt idx="18190">
                  <c:v>43.298200000000001</c:v>
                </c:pt>
                <c:pt idx="18191">
                  <c:v>43.298200000000001</c:v>
                </c:pt>
                <c:pt idx="18192">
                  <c:v>43.298200000000001</c:v>
                </c:pt>
                <c:pt idx="18193">
                  <c:v>43.298200000000001</c:v>
                </c:pt>
                <c:pt idx="18194">
                  <c:v>43.298200000000001</c:v>
                </c:pt>
                <c:pt idx="18195">
                  <c:v>43.298200000000001</c:v>
                </c:pt>
                <c:pt idx="18196">
                  <c:v>43.298200000000001</c:v>
                </c:pt>
                <c:pt idx="18197">
                  <c:v>43.298200000000001</c:v>
                </c:pt>
                <c:pt idx="18198">
                  <c:v>43.298200000000001</c:v>
                </c:pt>
                <c:pt idx="18199">
                  <c:v>43.298200000000001</c:v>
                </c:pt>
                <c:pt idx="18200">
                  <c:v>43.298200000000001</c:v>
                </c:pt>
                <c:pt idx="18201">
                  <c:v>43.298200000000001</c:v>
                </c:pt>
                <c:pt idx="18202">
                  <c:v>43.298200000000001</c:v>
                </c:pt>
                <c:pt idx="18203">
                  <c:v>43.298200000000001</c:v>
                </c:pt>
                <c:pt idx="18204">
                  <c:v>43.298200000000001</c:v>
                </c:pt>
                <c:pt idx="18205">
                  <c:v>43.298200000000001</c:v>
                </c:pt>
                <c:pt idx="18206">
                  <c:v>43.298200000000001</c:v>
                </c:pt>
                <c:pt idx="18207">
                  <c:v>43.298200000000001</c:v>
                </c:pt>
                <c:pt idx="18208">
                  <c:v>43.298200000000001</c:v>
                </c:pt>
                <c:pt idx="18209">
                  <c:v>43.298200000000001</c:v>
                </c:pt>
                <c:pt idx="18210">
                  <c:v>43.298200000000001</c:v>
                </c:pt>
                <c:pt idx="18211">
                  <c:v>43.298200000000001</c:v>
                </c:pt>
                <c:pt idx="18212">
                  <c:v>43.298200000000001</c:v>
                </c:pt>
                <c:pt idx="18213">
                  <c:v>43.298200000000001</c:v>
                </c:pt>
                <c:pt idx="18214">
                  <c:v>43.298200000000001</c:v>
                </c:pt>
                <c:pt idx="18215">
                  <c:v>43.298200000000001</c:v>
                </c:pt>
                <c:pt idx="18216">
                  <c:v>43.298200000000001</c:v>
                </c:pt>
                <c:pt idx="18217">
                  <c:v>43.298200000000001</c:v>
                </c:pt>
                <c:pt idx="18218">
                  <c:v>43.298200000000001</c:v>
                </c:pt>
                <c:pt idx="18219">
                  <c:v>43.298200000000001</c:v>
                </c:pt>
                <c:pt idx="18220">
                  <c:v>43.298200000000001</c:v>
                </c:pt>
                <c:pt idx="18221">
                  <c:v>43.298200000000001</c:v>
                </c:pt>
                <c:pt idx="18222">
                  <c:v>43.298200000000001</c:v>
                </c:pt>
                <c:pt idx="18223">
                  <c:v>43.298200000000001</c:v>
                </c:pt>
                <c:pt idx="18224">
                  <c:v>43.298200000000001</c:v>
                </c:pt>
                <c:pt idx="18225">
                  <c:v>43.298200000000001</c:v>
                </c:pt>
                <c:pt idx="18226">
                  <c:v>43.298200000000001</c:v>
                </c:pt>
                <c:pt idx="18227">
                  <c:v>43.298200000000001</c:v>
                </c:pt>
                <c:pt idx="18228">
                  <c:v>43.298200000000001</c:v>
                </c:pt>
                <c:pt idx="18229">
                  <c:v>43.298200000000001</c:v>
                </c:pt>
                <c:pt idx="18230">
                  <c:v>43.298200000000001</c:v>
                </c:pt>
                <c:pt idx="18231">
                  <c:v>43.298200000000001</c:v>
                </c:pt>
                <c:pt idx="18232">
                  <c:v>43.298200000000001</c:v>
                </c:pt>
                <c:pt idx="18233">
                  <c:v>43.298200000000001</c:v>
                </c:pt>
                <c:pt idx="18234">
                  <c:v>43.298200000000001</c:v>
                </c:pt>
                <c:pt idx="18235">
                  <c:v>43.298200000000001</c:v>
                </c:pt>
                <c:pt idx="18236">
                  <c:v>43.298200000000001</c:v>
                </c:pt>
                <c:pt idx="18237">
                  <c:v>43.298200000000001</c:v>
                </c:pt>
                <c:pt idx="18238">
                  <c:v>43.298200000000001</c:v>
                </c:pt>
                <c:pt idx="18239">
                  <c:v>43.298200000000001</c:v>
                </c:pt>
                <c:pt idx="18240">
                  <c:v>43.298200000000001</c:v>
                </c:pt>
                <c:pt idx="18241">
                  <c:v>43.298200000000001</c:v>
                </c:pt>
                <c:pt idx="18242">
                  <c:v>43.298200000000001</c:v>
                </c:pt>
                <c:pt idx="18243">
                  <c:v>43.298200000000001</c:v>
                </c:pt>
                <c:pt idx="18244">
                  <c:v>43.298200000000001</c:v>
                </c:pt>
                <c:pt idx="18245">
                  <c:v>43.298200000000001</c:v>
                </c:pt>
                <c:pt idx="18246">
                  <c:v>43.298200000000001</c:v>
                </c:pt>
                <c:pt idx="18247">
                  <c:v>43.298200000000001</c:v>
                </c:pt>
                <c:pt idx="18248">
                  <c:v>43.298200000000001</c:v>
                </c:pt>
                <c:pt idx="18249">
                  <c:v>43.298200000000001</c:v>
                </c:pt>
                <c:pt idx="18250">
                  <c:v>43.298200000000001</c:v>
                </c:pt>
                <c:pt idx="18251">
                  <c:v>43.298200000000001</c:v>
                </c:pt>
                <c:pt idx="18252">
                  <c:v>43.298200000000001</c:v>
                </c:pt>
                <c:pt idx="18253">
                  <c:v>43.298200000000001</c:v>
                </c:pt>
                <c:pt idx="18254">
                  <c:v>43.298200000000001</c:v>
                </c:pt>
                <c:pt idx="18255">
                  <c:v>43.298200000000001</c:v>
                </c:pt>
                <c:pt idx="18256">
                  <c:v>43.298200000000001</c:v>
                </c:pt>
                <c:pt idx="18257">
                  <c:v>43.298200000000001</c:v>
                </c:pt>
                <c:pt idx="18258">
                  <c:v>43.298200000000001</c:v>
                </c:pt>
                <c:pt idx="18259">
                  <c:v>43.298200000000001</c:v>
                </c:pt>
                <c:pt idx="18260">
                  <c:v>43.298200000000001</c:v>
                </c:pt>
                <c:pt idx="18261">
                  <c:v>43.298200000000001</c:v>
                </c:pt>
                <c:pt idx="18262">
                  <c:v>43.298200000000001</c:v>
                </c:pt>
                <c:pt idx="18263">
                  <c:v>43.298200000000001</c:v>
                </c:pt>
                <c:pt idx="18264">
                  <c:v>43.298200000000001</c:v>
                </c:pt>
                <c:pt idx="18265">
                  <c:v>43.298200000000001</c:v>
                </c:pt>
                <c:pt idx="18266">
                  <c:v>43.298200000000001</c:v>
                </c:pt>
                <c:pt idx="18267">
                  <c:v>43.298200000000001</c:v>
                </c:pt>
                <c:pt idx="18268">
                  <c:v>43.298200000000001</c:v>
                </c:pt>
                <c:pt idx="18269">
                  <c:v>43.298200000000001</c:v>
                </c:pt>
                <c:pt idx="18270">
                  <c:v>43.298200000000001</c:v>
                </c:pt>
                <c:pt idx="18271">
                  <c:v>43.298200000000001</c:v>
                </c:pt>
                <c:pt idx="18272">
                  <c:v>43.298200000000001</c:v>
                </c:pt>
                <c:pt idx="18273">
                  <c:v>43.298200000000001</c:v>
                </c:pt>
                <c:pt idx="18274">
                  <c:v>43.298200000000001</c:v>
                </c:pt>
                <c:pt idx="18275">
                  <c:v>43.298200000000001</c:v>
                </c:pt>
                <c:pt idx="18276">
                  <c:v>43.298200000000001</c:v>
                </c:pt>
                <c:pt idx="18277">
                  <c:v>43.298200000000001</c:v>
                </c:pt>
                <c:pt idx="18278">
                  <c:v>43.298200000000001</c:v>
                </c:pt>
                <c:pt idx="18279">
                  <c:v>43.298200000000001</c:v>
                </c:pt>
                <c:pt idx="18280">
                  <c:v>43.298200000000001</c:v>
                </c:pt>
                <c:pt idx="18281">
                  <c:v>43.298200000000001</c:v>
                </c:pt>
                <c:pt idx="18282">
                  <c:v>43.298200000000001</c:v>
                </c:pt>
                <c:pt idx="18283">
                  <c:v>43.298200000000001</c:v>
                </c:pt>
                <c:pt idx="18284">
                  <c:v>43.298200000000001</c:v>
                </c:pt>
                <c:pt idx="18285">
                  <c:v>43.298200000000001</c:v>
                </c:pt>
                <c:pt idx="18286">
                  <c:v>43.298200000000001</c:v>
                </c:pt>
                <c:pt idx="18287">
                  <c:v>43.298200000000001</c:v>
                </c:pt>
                <c:pt idx="18288">
                  <c:v>43.298200000000001</c:v>
                </c:pt>
                <c:pt idx="18289">
                  <c:v>43.298200000000001</c:v>
                </c:pt>
                <c:pt idx="18290">
                  <c:v>43.298200000000001</c:v>
                </c:pt>
                <c:pt idx="18291">
                  <c:v>43.298200000000001</c:v>
                </c:pt>
                <c:pt idx="18292">
                  <c:v>43.298200000000001</c:v>
                </c:pt>
                <c:pt idx="18293">
                  <c:v>43.298200000000001</c:v>
                </c:pt>
                <c:pt idx="18294">
                  <c:v>43.298200000000001</c:v>
                </c:pt>
                <c:pt idx="18295">
                  <c:v>43.298200000000001</c:v>
                </c:pt>
                <c:pt idx="18296">
                  <c:v>43.298200000000001</c:v>
                </c:pt>
                <c:pt idx="18297">
                  <c:v>43.298200000000001</c:v>
                </c:pt>
                <c:pt idx="18298">
                  <c:v>43.298200000000001</c:v>
                </c:pt>
                <c:pt idx="18299">
                  <c:v>43.298200000000001</c:v>
                </c:pt>
                <c:pt idx="18300">
                  <c:v>43.298200000000001</c:v>
                </c:pt>
                <c:pt idx="18301">
                  <c:v>43.298200000000001</c:v>
                </c:pt>
                <c:pt idx="18302">
                  <c:v>43.298200000000001</c:v>
                </c:pt>
                <c:pt idx="18303">
                  <c:v>43.298200000000001</c:v>
                </c:pt>
                <c:pt idx="18304">
                  <c:v>43.298200000000001</c:v>
                </c:pt>
                <c:pt idx="18305">
                  <c:v>43.298200000000001</c:v>
                </c:pt>
                <c:pt idx="18306">
                  <c:v>43.298200000000001</c:v>
                </c:pt>
                <c:pt idx="18307">
                  <c:v>43.298200000000001</c:v>
                </c:pt>
                <c:pt idx="18308">
                  <c:v>43.298200000000001</c:v>
                </c:pt>
                <c:pt idx="18309">
                  <c:v>43.298200000000001</c:v>
                </c:pt>
                <c:pt idx="18310">
                  <c:v>43.298200000000001</c:v>
                </c:pt>
                <c:pt idx="18311">
                  <c:v>43.298200000000001</c:v>
                </c:pt>
                <c:pt idx="18312">
                  <c:v>43.298200000000001</c:v>
                </c:pt>
                <c:pt idx="18313">
                  <c:v>43.298200000000001</c:v>
                </c:pt>
                <c:pt idx="18314">
                  <c:v>43.298200000000001</c:v>
                </c:pt>
                <c:pt idx="18315">
                  <c:v>43.298200000000001</c:v>
                </c:pt>
                <c:pt idx="18316">
                  <c:v>43.298200000000001</c:v>
                </c:pt>
                <c:pt idx="18317">
                  <c:v>43.298200000000001</c:v>
                </c:pt>
                <c:pt idx="18318">
                  <c:v>43.298200000000001</c:v>
                </c:pt>
                <c:pt idx="18319">
                  <c:v>43.298200000000001</c:v>
                </c:pt>
                <c:pt idx="18320">
                  <c:v>43.298200000000001</c:v>
                </c:pt>
                <c:pt idx="18321">
                  <c:v>43.298200000000001</c:v>
                </c:pt>
                <c:pt idx="18322">
                  <c:v>43.298200000000001</c:v>
                </c:pt>
                <c:pt idx="18323">
                  <c:v>43.298200000000001</c:v>
                </c:pt>
                <c:pt idx="18324">
                  <c:v>43.298200000000001</c:v>
                </c:pt>
                <c:pt idx="18325">
                  <c:v>43.298200000000001</c:v>
                </c:pt>
                <c:pt idx="18326">
                  <c:v>43.298200000000001</c:v>
                </c:pt>
                <c:pt idx="18327">
                  <c:v>43.298200000000001</c:v>
                </c:pt>
                <c:pt idx="18328">
                  <c:v>43.298200000000001</c:v>
                </c:pt>
                <c:pt idx="18329">
                  <c:v>43.298200000000001</c:v>
                </c:pt>
                <c:pt idx="18330">
                  <c:v>43.298200000000001</c:v>
                </c:pt>
                <c:pt idx="18331">
                  <c:v>43.298200000000001</c:v>
                </c:pt>
                <c:pt idx="18332">
                  <c:v>43.298200000000001</c:v>
                </c:pt>
                <c:pt idx="18333">
                  <c:v>43.298200000000001</c:v>
                </c:pt>
                <c:pt idx="18334">
                  <c:v>43.298200000000001</c:v>
                </c:pt>
                <c:pt idx="18335">
                  <c:v>43.298200000000001</c:v>
                </c:pt>
                <c:pt idx="18336">
                  <c:v>43.298200000000001</c:v>
                </c:pt>
                <c:pt idx="18337">
                  <c:v>43.298200000000001</c:v>
                </c:pt>
                <c:pt idx="18338">
                  <c:v>43.298200000000001</c:v>
                </c:pt>
                <c:pt idx="18339">
                  <c:v>43.298200000000001</c:v>
                </c:pt>
                <c:pt idx="18340">
                  <c:v>43.298200000000001</c:v>
                </c:pt>
                <c:pt idx="18341">
                  <c:v>43.298200000000001</c:v>
                </c:pt>
                <c:pt idx="18342">
                  <c:v>43.298200000000001</c:v>
                </c:pt>
                <c:pt idx="18343">
                  <c:v>43.298200000000001</c:v>
                </c:pt>
                <c:pt idx="18344">
                  <c:v>43.298200000000001</c:v>
                </c:pt>
                <c:pt idx="18345">
                  <c:v>43.298200000000001</c:v>
                </c:pt>
                <c:pt idx="18346">
                  <c:v>43.298200000000001</c:v>
                </c:pt>
                <c:pt idx="18347">
                  <c:v>43.298200000000001</c:v>
                </c:pt>
                <c:pt idx="18348">
                  <c:v>43.298200000000001</c:v>
                </c:pt>
                <c:pt idx="18349">
                  <c:v>43.298200000000001</c:v>
                </c:pt>
                <c:pt idx="18350">
                  <c:v>43.298200000000001</c:v>
                </c:pt>
                <c:pt idx="18351">
                  <c:v>43.298200000000001</c:v>
                </c:pt>
                <c:pt idx="18352">
                  <c:v>43.298200000000001</c:v>
                </c:pt>
                <c:pt idx="18353">
                  <c:v>43.298200000000001</c:v>
                </c:pt>
                <c:pt idx="18354">
                  <c:v>43.298200000000001</c:v>
                </c:pt>
                <c:pt idx="18355">
                  <c:v>43.298200000000001</c:v>
                </c:pt>
                <c:pt idx="18356">
                  <c:v>43.298200000000001</c:v>
                </c:pt>
                <c:pt idx="18357">
                  <c:v>43.298200000000001</c:v>
                </c:pt>
                <c:pt idx="18358">
                  <c:v>43.298200000000001</c:v>
                </c:pt>
                <c:pt idx="18359">
                  <c:v>43.298200000000001</c:v>
                </c:pt>
                <c:pt idx="18360">
                  <c:v>43.298200000000001</c:v>
                </c:pt>
                <c:pt idx="18361">
                  <c:v>43.298200000000001</c:v>
                </c:pt>
                <c:pt idx="18362">
                  <c:v>43.298200000000001</c:v>
                </c:pt>
                <c:pt idx="18363">
                  <c:v>43.298200000000001</c:v>
                </c:pt>
                <c:pt idx="18364">
                  <c:v>43.298200000000001</c:v>
                </c:pt>
                <c:pt idx="18365">
                  <c:v>43.298200000000001</c:v>
                </c:pt>
                <c:pt idx="18366">
                  <c:v>43.298200000000001</c:v>
                </c:pt>
                <c:pt idx="18367">
                  <c:v>43.298200000000001</c:v>
                </c:pt>
                <c:pt idx="18368">
                  <c:v>43.298200000000001</c:v>
                </c:pt>
                <c:pt idx="18369">
                  <c:v>43.298200000000001</c:v>
                </c:pt>
                <c:pt idx="18370">
                  <c:v>43.298200000000001</c:v>
                </c:pt>
                <c:pt idx="18371">
                  <c:v>43.298200000000001</c:v>
                </c:pt>
                <c:pt idx="18372">
                  <c:v>43.298200000000001</c:v>
                </c:pt>
                <c:pt idx="18373">
                  <c:v>43.298200000000001</c:v>
                </c:pt>
                <c:pt idx="18374">
                  <c:v>43.298200000000001</c:v>
                </c:pt>
                <c:pt idx="18375">
                  <c:v>43.298200000000001</c:v>
                </c:pt>
                <c:pt idx="18376">
                  <c:v>43.298200000000001</c:v>
                </c:pt>
                <c:pt idx="18377">
                  <c:v>43.298200000000001</c:v>
                </c:pt>
                <c:pt idx="18378">
                  <c:v>43.298200000000001</c:v>
                </c:pt>
                <c:pt idx="18379">
                  <c:v>43.298200000000001</c:v>
                </c:pt>
                <c:pt idx="18380">
                  <c:v>43.298200000000001</c:v>
                </c:pt>
                <c:pt idx="18381">
                  <c:v>43.298200000000001</c:v>
                </c:pt>
                <c:pt idx="18382">
                  <c:v>43.298200000000001</c:v>
                </c:pt>
                <c:pt idx="18383">
                  <c:v>43.298200000000001</c:v>
                </c:pt>
                <c:pt idx="18384">
                  <c:v>43.298200000000001</c:v>
                </c:pt>
                <c:pt idx="18385">
                  <c:v>43.298200000000001</c:v>
                </c:pt>
                <c:pt idx="18386">
                  <c:v>43.298200000000001</c:v>
                </c:pt>
                <c:pt idx="18387">
                  <c:v>43.298200000000001</c:v>
                </c:pt>
                <c:pt idx="18388">
                  <c:v>43.298200000000001</c:v>
                </c:pt>
                <c:pt idx="18389">
                  <c:v>43.298200000000001</c:v>
                </c:pt>
                <c:pt idx="18390">
                  <c:v>43.298200000000001</c:v>
                </c:pt>
                <c:pt idx="18391">
                  <c:v>43.298200000000001</c:v>
                </c:pt>
                <c:pt idx="18392">
                  <c:v>43.298200000000001</c:v>
                </c:pt>
                <c:pt idx="18393">
                  <c:v>43.298200000000001</c:v>
                </c:pt>
                <c:pt idx="18394">
                  <c:v>43.298200000000001</c:v>
                </c:pt>
                <c:pt idx="18395">
                  <c:v>43.298200000000001</c:v>
                </c:pt>
                <c:pt idx="18396">
                  <c:v>43.298200000000001</c:v>
                </c:pt>
                <c:pt idx="18397">
                  <c:v>43.298200000000001</c:v>
                </c:pt>
                <c:pt idx="18398">
                  <c:v>43.298200000000001</c:v>
                </c:pt>
                <c:pt idx="18399">
                  <c:v>43.298200000000001</c:v>
                </c:pt>
                <c:pt idx="18400">
                  <c:v>43.298200000000001</c:v>
                </c:pt>
                <c:pt idx="18401">
                  <c:v>43.298200000000001</c:v>
                </c:pt>
                <c:pt idx="18402">
                  <c:v>43.298200000000001</c:v>
                </c:pt>
                <c:pt idx="18403">
                  <c:v>43.298200000000001</c:v>
                </c:pt>
                <c:pt idx="18404">
                  <c:v>43.298200000000001</c:v>
                </c:pt>
                <c:pt idx="18405">
                  <c:v>43.298200000000001</c:v>
                </c:pt>
                <c:pt idx="18406">
                  <c:v>43.298200000000001</c:v>
                </c:pt>
                <c:pt idx="18407">
                  <c:v>43.298200000000001</c:v>
                </c:pt>
                <c:pt idx="18408">
                  <c:v>43.308300000000003</c:v>
                </c:pt>
                <c:pt idx="18409">
                  <c:v>43.308300000000003</c:v>
                </c:pt>
                <c:pt idx="18410">
                  <c:v>43.308300000000003</c:v>
                </c:pt>
                <c:pt idx="18411">
                  <c:v>43.308300000000003</c:v>
                </c:pt>
                <c:pt idx="18412">
                  <c:v>43.308300000000003</c:v>
                </c:pt>
                <c:pt idx="18413">
                  <c:v>43.308300000000003</c:v>
                </c:pt>
                <c:pt idx="18414">
                  <c:v>43.308300000000003</c:v>
                </c:pt>
                <c:pt idx="18415">
                  <c:v>43.308300000000003</c:v>
                </c:pt>
                <c:pt idx="18416">
                  <c:v>43.308300000000003</c:v>
                </c:pt>
                <c:pt idx="18417">
                  <c:v>43.308300000000003</c:v>
                </c:pt>
                <c:pt idx="18418">
                  <c:v>43.308300000000003</c:v>
                </c:pt>
                <c:pt idx="18419">
                  <c:v>43.308300000000003</c:v>
                </c:pt>
                <c:pt idx="18420">
                  <c:v>43.308300000000003</c:v>
                </c:pt>
                <c:pt idx="18421">
                  <c:v>43.308300000000003</c:v>
                </c:pt>
                <c:pt idx="18422">
                  <c:v>43.308300000000003</c:v>
                </c:pt>
                <c:pt idx="18423">
                  <c:v>43.308300000000003</c:v>
                </c:pt>
                <c:pt idx="18424">
                  <c:v>43.308300000000003</c:v>
                </c:pt>
                <c:pt idx="18425">
                  <c:v>43.308300000000003</c:v>
                </c:pt>
                <c:pt idx="18426">
                  <c:v>43.308300000000003</c:v>
                </c:pt>
                <c:pt idx="18427">
                  <c:v>43.308300000000003</c:v>
                </c:pt>
                <c:pt idx="18428">
                  <c:v>43.308300000000003</c:v>
                </c:pt>
                <c:pt idx="18429">
                  <c:v>43.308300000000003</c:v>
                </c:pt>
                <c:pt idx="18430">
                  <c:v>43.308300000000003</c:v>
                </c:pt>
                <c:pt idx="18431">
                  <c:v>43.308300000000003</c:v>
                </c:pt>
                <c:pt idx="18432">
                  <c:v>43.308300000000003</c:v>
                </c:pt>
                <c:pt idx="18433">
                  <c:v>43.308300000000003</c:v>
                </c:pt>
                <c:pt idx="18434">
                  <c:v>43.308300000000003</c:v>
                </c:pt>
                <c:pt idx="18435">
                  <c:v>43.308300000000003</c:v>
                </c:pt>
                <c:pt idx="18436">
                  <c:v>43.308300000000003</c:v>
                </c:pt>
                <c:pt idx="18437">
                  <c:v>43.308300000000003</c:v>
                </c:pt>
                <c:pt idx="18438">
                  <c:v>43.308300000000003</c:v>
                </c:pt>
                <c:pt idx="18439">
                  <c:v>43.308300000000003</c:v>
                </c:pt>
                <c:pt idx="18440">
                  <c:v>43.308300000000003</c:v>
                </c:pt>
                <c:pt idx="18441">
                  <c:v>43.308300000000003</c:v>
                </c:pt>
                <c:pt idx="18442">
                  <c:v>43.308300000000003</c:v>
                </c:pt>
                <c:pt idx="18443">
                  <c:v>43.308300000000003</c:v>
                </c:pt>
                <c:pt idx="18444">
                  <c:v>43.308300000000003</c:v>
                </c:pt>
                <c:pt idx="18445">
                  <c:v>43.308300000000003</c:v>
                </c:pt>
                <c:pt idx="18446">
                  <c:v>43.308300000000003</c:v>
                </c:pt>
                <c:pt idx="18447">
                  <c:v>43.308300000000003</c:v>
                </c:pt>
                <c:pt idx="18448">
                  <c:v>43.308300000000003</c:v>
                </c:pt>
                <c:pt idx="18449">
                  <c:v>43.308300000000003</c:v>
                </c:pt>
                <c:pt idx="18450">
                  <c:v>43.308300000000003</c:v>
                </c:pt>
                <c:pt idx="18451">
                  <c:v>43.308300000000003</c:v>
                </c:pt>
                <c:pt idx="18452">
                  <c:v>43.308300000000003</c:v>
                </c:pt>
                <c:pt idx="18453">
                  <c:v>43.308300000000003</c:v>
                </c:pt>
                <c:pt idx="18454">
                  <c:v>43.308300000000003</c:v>
                </c:pt>
                <c:pt idx="18455">
                  <c:v>43.308300000000003</c:v>
                </c:pt>
                <c:pt idx="18456">
                  <c:v>43.308300000000003</c:v>
                </c:pt>
                <c:pt idx="18457">
                  <c:v>43.308300000000003</c:v>
                </c:pt>
                <c:pt idx="18458">
                  <c:v>43.308300000000003</c:v>
                </c:pt>
                <c:pt idx="18459">
                  <c:v>43.308300000000003</c:v>
                </c:pt>
                <c:pt idx="18460">
                  <c:v>43.308300000000003</c:v>
                </c:pt>
                <c:pt idx="18461">
                  <c:v>43.308300000000003</c:v>
                </c:pt>
                <c:pt idx="18462">
                  <c:v>43.308300000000003</c:v>
                </c:pt>
                <c:pt idx="18463">
                  <c:v>43.308300000000003</c:v>
                </c:pt>
                <c:pt idx="18464">
                  <c:v>43.308300000000003</c:v>
                </c:pt>
                <c:pt idx="18465">
                  <c:v>43.308300000000003</c:v>
                </c:pt>
                <c:pt idx="18466">
                  <c:v>43.308300000000003</c:v>
                </c:pt>
                <c:pt idx="18467">
                  <c:v>43.318399999999997</c:v>
                </c:pt>
                <c:pt idx="18468">
                  <c:v>43.318399999999997</c:v>
                </c:pt>
                <c:pt idx="18469">
                  <c:v>43.318399999999997</c:v>
                </c:pt>
                <c:pt idx="18470">
                  <c:v>43.318399999999997</c:v>
                </c:pt>
                <c:pt idx="18471">
                  <c:v>43.318399999999997</c:v>
                </c:pt>
                <c:pt idx="18472">
                  <c:v>43.318399999999997</c:v>
                </c:pt>
                <c:pt idx="18473">
                  <c:v>43.318399999999997</c:v>
                </c:pt>
                <c:pt idx="18474">
                  <c:v>43.318399999999997</c:v>
                </c:pt>
                <c:pt idx="18475">
                  <c:v>43.318399999999997</c:v>
                </c:pt>
                <c:pt idx="18476">
                  <c:v>43.318399999999997</c:v>
                </c:pt>
                <c:pt idx="18477">
                  <c:v>43.318399999999997</c:v>
                </c:pt>
                <c:pt idx="18478">
                  <c:v>43.318399999999997</c:v>
                </c:pt>
                <c:pt idx="18479">
                  <c:v>43.318399999999997</c:v>
                </c:pt>
                <c:pt idx="18480">
                  <c:v>43.318399999999997</c:v>
                </c:pt>
                <c:pt idx="18481">
                  <c:v>43.318399999999997</c:v>
                </c:pt>
                <c:pt idx="18482">
                  <c:v>43.318399999999997</c:v>
                </c:pt>
                <c:pt idx="18483">
                  <c:v>43.318399999999997</c:v>
                </c:pt>
                <c:pt idx="18484">
                  <c:v>43.318399999999997</c:v>
                </c:pt>
                <c:pt idx="18485">
                  <c:v>43.318399999999997</c:v>
                </c:pt>
                <c:pt idx="18486">
                  <c:v>43.318399999999997</c:v>
                </c:pt>
                <c:pt idx="18487">
                  <c:v>43.318399999999997</c:v>
                </c:pt>
                <c:pt idx="18488">
                  <c:v>43.318399999999997</c:v>
                </c:pt>
                <c:pt idx="18489">
                  <c:v>43.318399999999997</c:v>
                </c:pt>
                <c:pt idx="18490">
                  <c:v>43.318399999999997</c:v>
                </c:pt>
                <c:pt idx="18491">
                  <c:v>43.318399999999997</c:v>
                </c:pt>
                <c:pt idx="18492">
                  <c:v>43.318399999999997</c:v>
                </c:pt>
                <c:pt idx="18493">
                  <c:v>43.318399999999997</c:v>
                </c:pt>
                <c:pt idx="18494">
                  <c:v>43.318399999999997</c:v>
                </c:pt>
                <c:pt idx="18495">
                  <c:v>43.318399999999997</c:v>
                </c:pt>
                <c:pt idx="18496">
                  <c:v>43.318399999999997</c:v>
                </c:pt>
                <c:pt idx="18497">
                  <c:v>43.318399999999997</c:v>
                </c:pt>
                <c:pt idx="18498">
                  <c:v>43.318399999999997</c:v>
                </c:pt>
                <c:pt idx="18499">
                  <c:v>43.318399999999997</c:v>
                </c:pt>
                <c:pt idx="18500">
                  <c:v>43.318399999999997</c:v>
                </c:pt>
                <c:pt idx="18501">
                  <c:v>43.318399999999997</c:v>
                </c:pt>
                <c:pt idx="18502">
                  <c:v>43.318399999999997</c:v>
                </c:pt>
                <c:pt idx="18503">
                  <c:v>43.318399999999997</c:v>
                </c:pt>
                <c:pt idx="18504">
                  <c:v>43.318399999999997</c:v>
                </c:pt>
                <c:pt idx="18505">
                  <c:v>43.318399999999997</c:v>
                </c:pt>
                <c:pt idx="18506">
                  <c:v>43.318399999999997</c:v>
                </c:pt>
                <c:pt idx="18507">
                  <c:v>43.318399999999997</c:v>
                </c:pt>
                <c:pt idx="18508">
                  <c:v>43.318399999999997</c:v>
                </c:pt>
                <c:pt idx="18509">
                  <c:v>43.318399999999997</c:v>
                </c:pt>
                <c:pt idx="18510">
                  <c:v>43.318399999999997</c:v>
                </c:pt>
                <c:pt idx="18511">
                  <c:v>43.318399999999997</c:v>
                </c:pt>
                <c:pt idx="18512">
                  <c:v>43.318399999999997</c:v>
                </c:pt>
                <c:pt idx="18513">
                  <c:v>43.318399999999997</c:v>
                </c:pt>
                <c:pt idx="18514">
                  <c:v>43.318399999999997</c:v>
                </c:pt>
                <c:pt idx="18515">
                  <c:v>43.318399999999997</c:v>
                </c:pt>
                <c:pt idx="18516">
                  <c:v>43.318399999999997</c:v>
                </c:pt>
                <c:pt idx="18517">
                  <c:v>43.318399999999997</c:v>
                </c:pt>
                <c:pt idx="18518">
                  <c:v>43.318399999999997</c:v>
                </c:pt>
                <c:pt idx="18519">
                  <c:v>43.318399999999997</c:v>
                </c:pt>
                <c:pt idx="18520">
                  <c:v>43.318399999999997</c:v>
                </c:pt>
                <c:pt idx="18521">
                  <c:v>43.318399999999997</c:v>
                </c:pt>
                <c:pt idx="18522">
                  <c:v>43.318399999999997</c:v>
                </c:pt>
                <c:pt idx="18523">
                  <c:v>43.318399999999997</c:v>
                </c:pt>
                <c:pt idx="18524">
                  <c:v>43.318399999999997</c:v>
                </c:pt>
                <c:pt idx="18525">
                  <c:v>43.318399999999997</c:v>
                </c:pt>
                <c:pt idx="18526">
                  <c:v>43.318399999999997</c:v>
                </c:pt>
                <c:pt idx="18527">
                  <c:v>43.318399999999997</c:v>
                </c:pt>
                <c:pt idx="18528">
                  <c:v>43.318399999999997</c:v>
                </c:pt>
                <c:pt idx="18529">
                  <c:v>43.318399999999997</c:v>
                </c:pt>
                <c:pt idx="18530">
                  <c:v>43.318399999999997</c:v>
                </c:pt>
                <c:pt idx="18531">
                  <c:v>43.318399999999997</c:v>
                </c:pt>
                <c:pt idx="18532">
                  <c:v>43.318399999999997</c:v>
                </c:pt>
                <c:pt idx="18533">
                  <c:v>43.318399999999997</c:v>
                </c:pt>
                <c:pt idx="18534">
                  <c:v>43.318399999999997</c:v>
                </c:pt>
                <c:pt idx="18535">
                  <c:v>43.318399999999997</c:v>
                </c:pt>
                <c:pt idx="18536">
                  <c:v>43.318399999999997</c:v>
                </c:pt>
                <c:pt idx="18537">
                  <c:v>43.318399999999997</c:v>
                </c:pt>
                <c:pt idx="18538">
                  <c:v>43.318399999999997</c:v>
                </c:pt>
                <c:pt idx="18539">
                  <c:v>43.318399999999997</c:v>
                </c:pt>
                <c:pt idx="18540">
                  <c:v>43.318399999999997</c:v>
                </c:pt>
                <c:pt idx="18541">
                  <c:v>43.318399999999997</c:v>
                </c:pt>
                <c:pt idx="18542">
                  <c:v>43.318399999999997</c:v>
                </c:pt>
                <c:pt idx="18543">
                  <c:v>43.318399999999997</c:v>
                </c:pt>
                <c:pt idx="18544">
                  <c:v>43.318399999999997</c:v>
                </c:pt>
                <c:pt idx="18545">
                  <c:v>43.318399999999997</c:v>
                </c:pt>
                <c:pt idx="18546">
                  <c:v>43.318399999999997</c:v>
                </c:pt>
                <c:pt idx="18547">
                  <c:v>43.318399999999997</c:v>
                </c:pt>
                <c:pt idx="18548">
                  <c:v>43.318399999999997</c:v>
                </c:pt>
                <c:pt idx="18549">
                  <c:v>43.318399999999997</c:v>
                </c:pt>
                <c:pt idx="18550">
                  <c:v>43.318399999999997</c:v>
                </c:pt>
                <c:pt idx="18551">
                  <c:v>43.318399999999997</c:v>
                </c:pt>
                <c:pt idx="18552">
                  <c:v>43.318399999999997</c:v>
                </c:pt>
                <c:pt idx="18553">
                  <c:v>43.318399999999997</c:v>
                </c:pt>
                <c:pt idx="18554">
                  <c:v>43.318399999999997</c:v>
                </c:pt>
                <c:pt idx="18555">
                  <c:v>43.318399999999997</c:v>
                </c:pt>
                <c:pt idx="18556">
                  <c:v>43.318399999999997</c:v>
                </c:pt>
                <c:pt idx="18557">
                  <c:v>43.318399999999997</c:v>
                </c:pt>
                <c:pt idx="18558">
                  <c:v>43.328899999999997</c:v>
                </c:pt>
                <c:pt idx="18559">
                  <c:v>43.328899999999997</c:v>
                </c:pt>
                <c:pt idx="18560">
                  <c:v>43.328899999999997</c:v>
                </c:pt>
                <c:pt idx="18561">
                  <c:v>43.328899999999997</c:v>
                </c:pt>
                <c:pt idx="18562">
                  <c:v>43.328899999999997</c:v>
                </c:pt>
                <c:pt idx="18563">
                  <c:v>43.328899999999997</c:v>
                </c:pt>
                <c:pt idx="18564">
                  <c:v>43.328899999999997</c:v>
                </c:pt>
                <c:pt idx="18565">
                  <c:v>43.328899999999997</c:v>
                </c:pt>
                <c:pt idx="18566">
                  <c:v>43.328899999999997</c:v>
                </c:pt>
                <c:pt idx="18567">
                  <c:v>43.328899999999997</c:v>
                </c:pt>
                <c:pt idx="18568">
                  <c:v>43.328899999999997</c:v>
                </c:pt>
                <c:pt idx="18569">
                  <c:v>43.328899999999997</c:v>
                </c:pt>
                <c:pt idx="18570">
                  <c:v>43.328899999999997</c:v>
                </c:pt>
                <c:pt idx="18571">
                  <c:v>43.328899999999997</c:v>
                </c:pt>
                <c:pt idx="18572">
                  <c:v>43.328899999999997</c:v>
                </c:pt>
                <c:pt idx="18573">
                  <c:v>43.328899999999997</c:v>
                </c:pt>
                <c:pt idx="18574">
                  <c:v>43.328899999999997</c:v>
                </c:pt>
                <c:pt idx="18575">
                  <c:v>43.328899999999997</c:v>
                </c:pt>
                <c:pt idx="18576">
                  <c:v>43.339500000000001</c:v>
                </c:pt>
                <c:pt idx="18577">
                  <c:v>43.339500000000001</c:v>
                </c:pt>
                <c:pt idx="18578">
                  <c:v>43.339500000000001</c:v>
                </c:pt>
                <c:pt idx="18579">
                  <c:v>43.339500000000001</c:v>
                </c:pt>
                <c:pt idx="18580">
                  <c:v>43.339500000000001</c:v>
                </c:pt>
                <c:pt idx="18581">
                  <c:v>43.339500000000001</c:v>
                </c:pt>
                <c:pt idx="18582">
                  <c:v>43.339500000000001</c:v>
                </c:pt>
                <c:pt idx="18583">
                  <c:v>43.339500000000001</c:v>
                </c:pt>
                <c:pt idx="18584">
                  <c:v>43.339500000000001</c:v>
                </c:pt>
                <c:pt idx="18585">
                  <c:v>43.339500000000001</c:v>
                </c:pt>
                <c:pt idx="18586">
                  <c:v>43.339500000000001</c:v>
                </c:pt>
                <c:pt idx="18587">
                  <c:v>43.339500000000001</c:v>
                </c:pt>
                <c:pt idx="18588">
                  <c:v>43.339500000000001</c:v>
                </c:pt>
                <c:pt idx="18589">
                  <c:v>43.339500000000001</c:v>
                </c:pt>
                <c:pt idx="18590">
                  <c:v>43.339500000000001</c:v>
                </c:pt>
                <c:pt idx="18591">
                  <c:v>43.339500000000001</c:v>
                </c:pt>
                <c:pt idx="18592">
                  <c:v>43.339500000000001</c:v>
                </c:pt>
                <c:pt idx="18593">
                  <c:v>43.339500000000001</c:v>
                </c:pt>
                <c:pt idx="18594">
                  <c:v>43.349800000000002</c:v>
                </c:pt>
                <c:pt idx="18595">
                  <c:v>43.349800000000002</c:v>
                </c:pt>
                <c:pt idx="18596">
                  <c:v>43.349800000000002</c:v>
                </c:pt>
                <c:pt idx="18597">
                  <c:v>43.349800000000002</c:v>
                </c:pt>
                <c:pt idx="18598">
                  <c:v>43.349800000000002</c:v>
                </c:pt>
                <c:pt idx="18599">
                  <c:v>43.349800000000002</c:v>
                </c:pt>
                <c:pt idx="18600">
                  <c:v>43.349800000000002</c:v>
                </c:pt>
                <c:pt idx="18601">
                  <c:v>43.349800000000002</c:v>
                </c:pt>
                <c:pt idx="18602">
                  <c:v>43.349800000000002</c:v>
                </c:pt>
                <c:pt idx="18603">
                  <c:v>43.349800000000002</c:v>
                </c:pt>
                <c:pt idx="18604">
                  <c:v>43.349800000000002</c:v>
                </c:pt>
                <c:pt idx="18605">
                  <c:v>43.349800000000002</c:v>
                </c:pt>
                <c:pt idx="18606">
                  <c:v>43.349800000000002</c:v>
                </c:pt>
                <c:pt idx="18607">
                  <c:v>43.349800000000002</c:v>
                </c:pt>
                <c:pt idx="18608">
                  <c:v>43.349800000000002</c:v>
                </c:pt>
                <c:pt idx="18609">
                  <c:v>43.349800000000002</c:v>
                </c:pt>
                <c:pt idx="18610">
                  <c:v>43.349800000000002</c:v>
                </c:pt>
                <c:pt idx="18611">
                  <c:v>43.349800000000002</c:v>
                </c:pt>
                <c:pt idx="18612">
                  <c:v>43.349800000000002</c:v>
                </c:pt>
                <c:pt idx="18613">
                  <c:v>43.349800000000002</c:v>
                </c:pt>
                <c:pt idx="18614">
                  <c:v>43.349800000000002</c:v>
                </c:pt>
                <c:pt idx="18615">
                  <c:v>43.349800000000002</c:v>
                </c:pt>
                <c:pt idx="18616">
                  <c:v>43.349800000000002</c:v>
                </c:pt>
                <c:pt idx="18617">
                  <c:v>43.349800000000002</c:v>
                </c:pt>
                <c:pt idx="18618">
                  <c:v>43.349800000000002</c:v>
                </c:pt>
                <c:pt idx="18619">
                  <c:v>43.349800000000002</c:v>
                </c:pt>
                <c:pt idx="18620">
                  <c:v>43.349800000000002</c:v>
                </c:pt>
                <c:pt idx="18621">
                  <c:v>43.349800000000002</c:v>
                </c:pt>
                <c:pt idx="18622">
                  <c:v>43.3598</c:v>
                </c:pt>
                <c:pt idx="18623">
                  <c:v>43.3598</c:v>
                </c:pt>
                <c:pt idx="18624">
                  <c:v>43.3598</c:v>
                </c:pt>
                <c:pt idx="18625">
                  <c:v>43.3598</c:v>
                </c:pt>
                <c:pt idx="18626">
                  <c:v>43.3598</c:v>
                </c:pt>
                <c:pt idx="18627">
                  <c:v>43.3598</c:v>
                </c:pt>
                <c:pt idx="18628">
                  <c:v>43.3598</c:v>
                </c:pt>
                <c:pt idx="18629">
                  <c:v>43.3598</c:v>
                </c:pt>
                <c:pt idx="18630">
                  <c:v>43.3598</c:v>
                </c:pt>
                <c:pt idx="18631">
                  <c:v>43.3598</c:v>
                </c:pt>
                <c:pt idx="18632">
                  <c:v>43.3598</c:v>
                </c:pt>
                <c:pt idx="18633">
                  <c:v>43.3598</c:v>
                </c:pt>
                <c:pt idx="18634">
                  <c:v>43.3598</c:v>
                </c:pt>
                <c:pt idx="18635">
                  <c:v>43.3598</c:v>
                </c:pt>
                <c:pt idx="18636">
                  <c:v>43.3598</c:v>
                </c:pt>
                <c:pt idx="18637">
                  <c:v>43.3598</c:v>
                </c:pt>
                <c:pt idx="18638">
                  <c:v>43.3598</c:v>
                </c:pt>
                <c:pt idx="18639">
                  <c:v>43.3598</c:v>
                </c:pt>
                <c:pt idx="18640">
                  <c:v>43.3598</c:v>
                </c:pt>
                <c:pt idx="18641">
                  <c:v>43.3598</c:v>
                </c:pt>
                <c:pt idx="18642">
                  <c:v>43.3598</c:v>
                </c:pt>
                <c:pt idx="18643">
                  <c:v>43.3598</c:v>
                </c:pt>
                <c:pt idx="18644">
                  <c:v>43.3598</c:v>
                </c:pt>
                <c:pt idx="18645">
                  <c:v>43.3598</c:v>
                </c:pt>
                <c:pt idx="18646">
                  <c:v>43.3598</c:v>
                </c:pt>
                <c:pt idx="18647">
                  <c:v>43.3598</c:v>
                </c:pt>
                <c:pt idx="18648">
                  <c:v>43.3598</c:v>
                </c:pt>
                <c:pt idx="18649">
                  <c:v>43.3598</c:v>
                </c:pt>
                <c:pt idx="18650">
                  <c:v>43.3598</c:v>
                </c:pt>
                <c:pt idx="18651">
                  <c:v>43.3598</c:v>
                </c:pt>
                <c:pt idx="18652">
                  <c:v>43.3598</c:v>
                </c:pt>
                <c:pt idx="18653">
                  <c:v>43.3598</c:v>
                </c:pt>
                <c:pt idx="18654">
                  <c:v>43.3598</c:v>
                </c:pt>
                <c:pt idx="18655">
                  <c:v>43.3598</c:v>
                </c:pt>
                <c:pt idx="18656">
                  <c:v>43.3598</c:v>
                </c:pt>
                <c:pt idx="18657">
                  <c:v>43.3598</c:v>
                </c:pt>
                <c:pt idx="18658">
                  <c:v>43.370100000000001</c:v>
                </c:pt>
                <c:pt idx="18659">
                  <c:v>43.370100000000001</c:v>
                </c:pt>
                <c:pt idx="18660">
                  <c:v>43.370100000000001</c:v>
                </c:pt>
                <c:pt idx="18661">
                  <c:v>43.370100000000001</c:v>
                </c:pt>
                <c:pt idx="18662">
                  <c:v>43.370100000000001</c:v>
                </c:pt>
                <c:pt idx="18663">
                  <c:v>43.370100000000001</c:v>
                </c:pt>
                <c:pt idx="18664">
                  <c:v>43.370100000000001</c:v>
                </c:pt>
                <c:pt idx="18665">
                  <c:v>43.370100000000001</c:v>
                </c:pt>
                <c:pt idx="18666">
                  <c:v>43.370100000000001</c:v>
                </c:pt>
                <c:pt idx="18667">
                  <c:v>43.370100000000001</c:v>
                </c:pt>
                <c:pt idx="18668">
                  <c:v>43.370100000000001</c:v>
                </c:pt>
                <c:pt idx="18669">
                  <c:v>43.370100000000001</c:v>
                </c:pt>
                <c:pt idx="18670">
                  <c:v>43.370100000000001</c:v>
                </c:pt>
                <c:pt idx="18671">
                  <c:v>43.370100000000001</c:v>
                </c:pt>
                <c:pt idx="18672">
                  <c:v>43.370100000000001</c:v>
                </c:pt>
                <c:pt idx="18673">
                  <c:v>43.370100000000001</c:v>
                </c:pt>
                <c:pt idx="18674">
                  <c:v>43.370100000000001</c:v>
                </c:pt>
                <c:pt idx="18675">
                  <c:v>43.370100000000001</c:v>
                </c:pt>
                <c:pt idx="18676">
                  <c:v>43.370100000000001</c:v>
                </c:pt>
                <c:pt idx="18677">
                  <c:v>43.370100000000001</c:v>
                </c:pt>
                <c:pt idx="18678">
                  <c:v>43.370100000000001</c:v>
                </c:pt>
                <c:pt idx="18679">
                  <c:v>43.370100000000001</c:v>
                </c:pt>
                <c:pt idx="18680">
                  <c:v>43.370100000000001</c:v>
                </c:pt>
                <c:pt idx="18681">
                  <c:v>43.370100000000001</c:v>
                </c:pt>
                <c:pt idx="18682">
                  <c:v>43.370100000000001</c:v>
                </c:pt>
                <c:pt idx="18683">
                  <c:v>43.370100000000001</c:v>
                </c:pt>
                <c:pt idx="18684">
                  <c:v>43.370100000000001</c:v>
                </c:pt>
                <c:pt idx="18685">
                  <c:v>43.370100000000001</c:v>
                </c:pt>
                <c:pt idx="18686">
                  <c:v>43.370100000000001</c:v>
                </c:pt>
                <c:pt idx="18687">
                  <c:v>43.370100000000001</c:v>
                </c:pt>
                <c:pt idx="18688">
                  <c:v>43.370100000000001</c:v>
                </c:pt>
                <c:pt idx="18689">
                  <c:v>43.370100000000001</c:v>
                </c:pt>
                <c:pt idx="18690">
                  <c:v>43.370100000000001</c:v>
                </c:pt>
                <c:pt idx="18691">
                  <c:v>43.370100000000001</c:v>
                </c:pt>
                <c:pt idx="18692">
                  <c:v>43.370100000000001</c:v>
                </c:pt>
                <c:pt idx="18693">
                  <c:v>43.370100000000001</c:v>
                </c:pt>
                <c:pt idx="18694">
                  <c:v>43.370100000000001</c:v>
                </c:pt>
                <c:pt idx="18695">
                  <c:v>43.370100000000001</c:v>
                </c:pt>
                <c:pt idx="18696">
                  <c:v>43.370100000000001</c:v>
                </c:pt>
                <c:pt idx="18697">
                  <c:v>43.370100000000001</c:v>
                </c:pt>
                <c:pt idx="18698">
                  <c:v>43.370100000000001</c:v>
                </c:pt>
                <c:pt idx="18699">
                  <c:v>43.370100000000001</c:v>
                </c:pt>
                <c:pt idx="18700">
                  <c:v>43.370100000000001</c:v>
                </c:pt>
                <c:pt idx="18701">
                  <c:v>43.370100000000001</c:v>
                </c:pt>
                <c:pt idx="18702">
                  <c:v>43.370100000000001</c:v>
                </c:pt>
                <c:pt idx="18703">
                  <c:v>43.370100000000001</c:v>
                </c:pt>
                <c:pt idx="18704">
                  <c:v>43.370100000000001</c:v>
                </c:pt>
                <c:pt idx="18705">
                  <c:v>43.370100000000001</c:v>
                </c:pt>
                <c:pt idx="18706">
                  <c:v>43.370100000000001</c:v>
                </c:pt>
                <c:pt idx="18707">
                  <c:v>43.370100000000001</c:v>
                </c:pt>
                <c:pt idx="18708">
                  <c:v>43.370100000000001</c:v>
                </c:pt>
                <c:pt idx="18709">
                  <c:v>43.370100000000001</c:v>
                </c:pt>
                <c:pt idx="18710">
                  <c:v>43.370100000000001</c:v>
                </c:pt>
                <c:pt idx="18711">
                  <c:v>43.370100000000001</c:v>
                </c:pt>
                <c:pt idx="18712">
                  <c:v>43.370100000000001</c:v>
                </c:pt>
                <c:pt idx="18713">
                  <c:v>43.380299999999998</c:v>
                </c:pt>
                <c:pt idx="18714">
                  <c:v>43.380299999999998</c:v>
                </c:pt>
                <c:pt idx="18715">
                  <c:v>43.380299999999998</c:v>
                </c:pt>
                <c:pt idx="18716">
                  <c:v>43.380299999999998</c:v>
                </c:pt>
                <c:pt idx="18717">
                  <c:v>43.380299999999998</c:v>
                </c:pt>
                <c:pt idx="18718">
                  <c:v>43.380299999999998</c:v>
                </c:pt>
                <c:pt idx="18719">
                  <c:v>43.380299999999998</c:v>
                </c:pt>
                <c:pt idx="18720">
                  <c:v>43.380299999999998</c:v>
                </c:pt>
                <c:pt idx="18721">
                  <c:v>43.380299999999998</c:v>
                </c:pt>
                <c:pt idx="18722">
                  <c:v>43.380299999999998</c:v>
                </c:pt>
                <c:pt idx="18723">
                  <c:v>43.380299999999998</c:v>
                </c:pt>
                <c:pt idx="18724">
                  <c:v>43.380299999999998</c:v>
                </c:pt>
                <c:pt idx="18725">
                  <c:v>43.380299999999998</c:v>
                </c:pt>
                <c:pt idx="18726">
                  <c:v>43.380299999999998</c:v>
                </c:pt>
                <c:pt idx="18727">
                  <c:v>43.380299999999998</c:v>
                </c:pt>
                <c:pt idx="18728">
                  <c:v>43.380299999999998</c:v>
                </c:pt>
                <c:pt idx="18729">
                  <c:v>43.380299999999998</c:v>
                </c:pt>
                <c:pt idx="18730">
                  <c:v>43.380299999999998</c:v>
                </c:pt>
                <c:pt idx="18731">
                  <c:v>43.380299999999998</c:v>
                </c:pt>
                <c:pt idx="18732">
                  <c:v>43.380299999999998</c:v>
                </c:pt>
                <c:pt idx="18733">
                  <c:v>43.380299999999998</c:v>
                </c:pt>
                <c:pt idx="18734">
                  <c:v>43.380299999999998</c:v>
                </c:pt>
                <c:pt idx="18735">
                  <c:v>43.380299999999998</c:v>
                </c:pt>
                <c:pt idx="18736">
                  <c:v>43.380299999999998</c:v>
                </c:pt>
                <c:pt idx="18737">
                  <c:v>43.380299999999998</c:v>
                </c:pt>
                <c:pt idx="18738">
                  <c:v>43.380299999999998</c:v>
                </c:pt>
                <c:pt idx="18739">
                  <c:v>43.380299999999998</c:v>
                </c:pt>
                <c:pt idx="18740">
                  <c:v>43.380299999999998</c:v>
                </c:pt>
                <c:pt idx="18741">
                  <c:v>43.380299999999998</c:v>
                </c:pt>
                <c:pt idx="18742">
                  <c:v>43.380299999999998</c:v>
                </c:pt>
                <c:pt idx="18743">
                  <c:v>43.380299999999998</c:v>
                </c:pt>
                <c:pt idx="18744">
                  <c:v>43.380299999999998</c:v>
                </c:pt>
                <c:pt idx="18745">
                  <c:v>43.380299999999998</c:v>
                </c:pt>
                <c:pt idx="18746">
                  <c:v>43.380299999999998</c:v>
                </c:pt>
                <c:pt idx="18747">
                  <c:v>43.380299999999998</c:v>
                </c:pt>
                <c:pt idx="18748">
                  <c:v>43.380299999999998</c:v>
                </c:pt>
                <c:pt idx="18749">
                  <c:v>43.380299999999998</c:v>
                </c:pt>
                <c:pt idx="18750">
                  <c:v>43.380299999999998</c:v>
                </c:pt>
                <c:pt idx="18751">
                  <c:v>43.380299999999998</c:v>
                </c:pt>
                <c:pt idx="18752">
                  <c:v>43.380299999999998</c:v>
                </c:pt>
                <c:pt idx="18753">
                  <c:v>43.380299999999998</c:v>
                </c:pt>
                <c:pt idx="18754">
                  <c:v>43.380299999999998</c:v>
                </c:pt>
                <c:pt idx="18755">
                  <c:v>43.380299999999998</c:v>
                </c:pt>
                <c:pt idx="18756">
                  <c:v>43.380299999999998</c:v>
                </c:pt>
                <c:pt idx="18757">
                  <c:v>43.380299999999998</c:v>
                </c:pt>
                <c:pt idx="18758">
                  <c:v>43.380299999999998</c:v>
                </c:pt>
                <c:pt idx="18759">
                  <c:v>43.380299999999998</c:v>
                </c:pt>
                <c:pt idx="18760">
                  <c:v>43.380299999999998</c:v>
                </c:pt>
                <c:pt idx="18761">
                  <c:v>43.380299999999998</c:v>
                </c:pt>
                <c:pt idx="18762">
                  <c:v>43.380299999999998</c:v>
                </c:pt>
                <c:pt idx="18763">
                  <c:v>43.380299999999998</c:v>
                </c:pt>
                <c:pt idx="18764">
                  <c:v>43.380299999999998</c:v>
                </c:pt>
                <c:pt idx="18765">
                  <c:v>43.380299999999998</c:v>
                </c:pt>
                <c:pt idx="18766">
                  <c:v>43.380299999999998</c:v>
                </c:pt>
                <c:pt idx="18767">
                  <c:v>43.380299999999998</c:v>
                </c:pt>
                <c:pt idx="18768">
                  <c:v>43.380299999999998</c:v>
                </c:pt>
                <c:pt idx="18769">
                  <c:v>43.380299999999998</c:v>
                </c:pt>
                <c:pt idx="18770">
                  <c:v>43.380299999999998</c:v>
                </c:pt>
                <c:pt idx="18771">
                  <c:v>43.380299999999998</c:v>
                </c:pt>
                <c:pt idx="18772">
                  <c:v>43.380299999999998</c:v>
                </c:pt>
                <c:pt idx="18773">
                  <c:v>43.380299999999998</c:v>
                </c:pt>
                <c:pt idx="18774">
                  <c:v>43.380299999999998</c:v>
                </c:pt>
                <c:pt idx="18775">
                  <c:v>43.380299999999998</c:v>
                </c:pt>
                <c:pt idx="18776">
                  <c:v>43.380299999999998</c:v>
                </c:pt>
                <c:pt idx="18777">
                  <c:v>43.380299999999998</c:v>
                </c:pt>
                <c:pt idx="18778">
                  <c:v>43.380299999999998</c:v>
                </c:pt>
                <c:pt idx="18779">
                  <c:v>43.380299999999998</c:v>
                </c:pt>
                <c:pt idx="18780">
                  <c:v>43.380299999999998</c:v>
                </c:pt>
                <c:pt idx="18781">
                  <c:v>43.380299999999998</c:v>
                </c:pt>
                <c:pt idx="18782">
                  <c:v>43.380299999999998</c:v>
                </c:pt>
                <c:pt idx="18783">
                  <c:v>43.380299999999998</c:v>
                </c:pt>
                <c:pt idx="18784">
                  <c:v>43.380299999999998</c:v>
                </c:pt>
                <c:pt idx="18785">
                  <c:v>43.380299999999998</c:v>
                </c:pt>
                <c:pt idx="18786">
                  <c:v>43.380299999999998</c:v>
                </c:pt>
                <c:pt idx="18787">
                  <c:v>43.380299999999998</c:v>
                </c:pt>
                <c:pt idx="18788">
                  <c:v>43.380299999999998</c:v>
                </c:pt>
                <c:pt idx="18789">
                  <c:v>43.380299999999998</c:v>
                </c:pt>
                <c:pt idx="18790">
                  <c:v>43.380299999999998</c:v>
                </c:pt>
                <c:pt idx="18791">
                  <c:v>43.380299999999998</c:v>
                </c:pt>
                <c:pt idx="18792">
                  <c:v>43.380299999999998</c:v>
                </c:pt>
                <c:pt idx="18793">
                  <c:v>43.380299999999998</c:v>
                </c:pt>
                <c:pt idx="18794">
                  <c:v>43.380299999999998</c:v>
                </c:pt>
                <c:pt idx="18795">
                  <c:v>43.380299999999998</c:v>
                </c:pt>
                <c:pt idx="18796">
                  <c:v>43.380299999999998</c:v>
                </c:pt>
                <c:pt idx="18797">
                  <c:v>43.380299999999998</c:v>
                </c:pt>
                <c:pt idx="18798">
                  <c:v>43.380299999999998</c:v>
                </c:pt>
                <c:pt idx="18799">
                  <c:v>43.380299999999998</c:v>
                </c:pt>
                <c:pt idx="18800">
                  <c:v>43.380299999999998</c:v>
                </c:pt>
                <c:pt idx="18801">
                  <c:v>43.380299999999998</c:v>
                </c:pt>
                <c:pt idx="18802">
                  <c:v>43.380299999999998</c:v>
                </c:pt>
                <c:pt idx="18803">
                  <c:v>43.380299999999998</c:v>
                </c:pt>
                <c:pt idx="18804">
                  <c:v>43.380299999999998</c:v>
                </c:pt>
                <c:pt idx="18805">
                  <c:v>43.380299999999998</c:v>
                </c:pt>
                <c:pt idx="18806">
                  <c:v>43.380299999999998</c:v>
                </c:pt>
                <c:pt idx="18807">
                  <c:v>43.380299999999998</c:v>
                </c:pt>
                <c:pt idx="18808">
                  <c:v>43.380299999999998</c:v>
                </c:pt>
                <c:pt idx="18809">
                  <c:v>43.390300000000003</c:v>
                </c:pt>
                <c:pt idx="18810">
                  <c:v>43.390300000000003</c:v>
                </c:pt>
                <c:pt idx="18811">
                  <c:v>43.390300000000003</c:v>
                </c:pt>
                <c:pt idx="18812">
                  <c:v>43.390300000000003</c:v>
                </c:pt>
                <c:pt idx="18813">
                  <c:v>43.390300000000003</c:v>
                </c:pt>
                <c:pt idx="18814">
                  <c:v>43.390300000000003</c:v>
                </c:pt>
                <c:pt idx="18815">
                  <c:v>43.390300000000003</c:v>
                </c:pt>
                <c:pt idx="18816">
                  <c:v>43.390300000000003</c:v>
                </c:pt>
                <c:pt idx="18817">
                  <c:v>43.390300000000003</c:v>
                </c:pt>
                <c:pt idx="18818">
                  <c:v>43.390300000000003</c:v>
                </c:pt>
                <c:pt idx="18819">
                  <c:v>43.390300000000003</c:v>
                </c:pt>
                <c:pt idx="18820">
                  <c:v>43.390300000000003</c:v>
                </c:pt>
                <c:pt idx="18821">
                  <c:v>43.390300000000003</c:v>
                </c:pt>
                <c:pt idx="18822">
                  <c:v>43.390300000000003</c:v>
                </c:pt>
                <c:pt idx="18823">
                  <c:v>43.390300000000003</c:v>
                </c:pt>
                <c:pt idx="18824">
                  <c:v>43.390300000000003</c:v>
                </c:pt>
                <c:pt idx="18825">
                  <c:v>43.390300000000003</c:v>
                </c:pt>
                <c:pt idx="18826">
                  <c:v>43.390300000000003</c:v>
                </c:pt>
                <c:pt idx="18827">
                  <c:v>43.390300000000003</c:v>
                </c:pt>
                <c:pt idx="18828">
                  <c:v>43.390300000000003</c:v>
                </c:pt>
                <c:pt idx="18829">
                  <c:v>43.390300000000003</c:v>
                </c:pt>
                <c:pt idx="18830">
                  <c:v>43.390300000000003</c:v>
                </c:pt>
                <c:pt idx="18831">
                  <c:v>43.390300000000003</c:v>
                </c:pt>
                <c:pt idx="18832">
                  <c:v>43.390300000000003</c:v>
                </c:pt>
                <c:pt idx="18833">
                  <c:v>43.390300000000003</c:v>
                </c:pt>
                <c:pt idx="18834">
                  <c:v>43.390300000000003</c:v>
                </c:pt>
                <c:pt idx="18835">
                  <c:v>43.390300000000003</c:v>
                </c:pt>
                <c:pt idx="18836">
                  <c:v>43.390300000000003</c:v>
                </c:pt>
                <c:pt idx="18837">
                  <c:v>43.390300000000003</c:v>
                </c:pt>
                <c:pt idx="18838">
                  <c:v>43.390300000000003</c:v>
                </c:pt>
                <c:pt idx="18839">
                  <c:v>43.390300000000003</c:v>
                </c:pt>
                <c:pt idx="18840">
                  <c:v>43.390300000000003</c:v>
                </c:pt>
                <c:pt idx="18841">
                  <c:v>43.390300000000003</c:v>
                </c:pt>
                <c:pt idx="18842">
                  <c:v>43.390300000000003</c:v>
                </c:pt>
                <c:pt idx="18843">
                  <c:v>43.390300000000003</c:v>
                </c:pt>
                <c:pt idx="18844">
                  <c:v>43.390300000000003</c:v>
                </c:pt>
                <c:pt idx="18845">
                  <c:v>43.390300000000003</c:v>
                </c:pt>
                <c:pt idx="18846">
                  <c:v>43.390300000000003</c:v>
                </c:pt>
                <c:pt idx="18847">
                  <c:v>43.390300000000003</c:v>
                </c:pt>
                <c:pt idx="18848">
                  <c:v>43.390300000000003</c:v>
                </c:pt>
                <c:pt idx="18849">
                  <c:v>43.390300000000003</c:v>
                </c:pt>
                <c:pt idx="18850">
                  <c:v>43.390300000000003</c:v>
                </c:pt>
                <c:pt idx="18851">
                  <c:v>43.390300000000003</c:v>
                </c:pt>
                <c:pt idx="18852">
                  <c:v>43.390300000000003</c:v>
                </c:pt>
                <c:pt idx="18853">
                  <c:v>43.390300000000003</c:v>
                </c:pt>
                <c:pt idx="18854">
                  <c:v>43.390300000000003</c:v>
                </c:pt>
                <c:pt idx="18855">
                  <c:v>43.390300000000003</c:v>
                </c:pt>
                <c:pt idx="18856">
                  <c:v>43.390300000000003</c:v>
                </c:pt>
                <c:pt idx="18857">
                  <c:v>43.390300000000003</c:v>
                </c:pt>
                <c:pt idx="18858">
                  <c:v>43.390300000000003</c:v>
                </c:pt>
                <c:pt idx="18859">
                  <c:v>43.390300000000003</c:v>
                </c:pt>
                <c:pt idx="18860">
                  <c:v>43.390300000000003</c:v>
                </c:pt>
                <c:pt idx="18861">
                  <c:v>43.390300000000003</c:v>
                </c:pt>
                <c:pt idx="18862">
                  <c:v>43.390300000000003</c:v>
                </c:pt>
                <c:pt idx="18863">
                  <c:v>43.390300000000003</c:v>
                </c:pt>
                <c:pt idx="18864">
                  <c:v>43.390300000000003</c:v>
                </c:pt>
                <c:pt idx="18865">
                  <c:v>43.390300000000003</c:v>
                </c:pt>
                <c:pt idx="18866">
                  <c:v>43.390300000000003</c:v>
                </c:pt>
                <c:pt idx="18867">
                  <c:v>43.390300000000003</c:v>
                </c:pt>
                <c:pt idx="18868">
                  <c:v>43.390300000000003</c:v>
                </c:pt>
                <c:pt idx="18869">
                  <c:v>43.390300000000003</c:v>
                </c:pt>
                <c:pt idx="18870">
                  <c:v>43.390300000000003</c:v>
                </c:pt>
                <c:pt idx="18871">
                  <c:v>43.390300000000003</c:v>
                </c:pt>
                <c:pt idx="18872">
                  <c:v>43.390300000000003</c:v>
                </c:pt>
                <c:pt idx="18873">
                  <c:v>43.390300000000003</c:v>
                </c:pt>
                <c:pt idx="18874">
                  <c:v>43.390300000000003</c:v>
                </c:pt>
                <c:pt idx="18875">
                  <c:v>43.390300000000003</c:v>
                </c:pt>
                <c:pt idx="18876">
                  <c:v>43.390300000000003</c:v>
                </c:pt>
                <c:pt idx="18877">
                  <c:v>43.390300000000003</c:v>
                </c:pt>
                <c:pt idx="18878">
                  <c:v>43.390300000000003</c:v>
                </c:pt>
                <c:pt idx="18879">
                  <c:v>43.390300000000003</c:v>
                </c:pt>
                <c:pt idx="18880">
                  <c:v>43.390300000000003</c:v>
                </c:pt>
                <c:pt idx="18881">
                  <c:v>43.390300000000003</c:v>
                </c:pt>
                <c:pt idx="18882">
                  <c:v>43.390300000000003</c:v>
                </c:pt>
                <c:pt idx="18883">
                  <c:v>43.390300000000003</c:v>
                </c:pt>
                <c:pt idx="18884">
                  <c:v>43.390300000000003</c:v>
                </c:pt>
                <c:pt idx="18885">
                  <c:v>43.390300000000003</c:v>
                </c:pt>
                <c:pt idx="18886">
                  <c:v>43.390300000000003</c:v>
                </c:pt>
                <c:pt idx="18887">
                  <c:v>43.390300000000003</c:v>
                </c:pt>
                <c:pt idx="18888">
                  <c:v>43.390300000000003</c:v>
                </c:pt>
                <c:pt idx="18889">
                  <c:v>43.390300000000003</c:v>
                </c:pt>
                <c:pt idx="18890">
                  <c:v>43.390300000000003</c:v>
                </c:pt>
                <c:pt idx="18891">
                  <c:v>43.390300000000003</c:v>
                </c:pt>
                <c:pt idx="18892">
                  <c:v>43.390300000000003</c:v>
                </c:pt>
                <c:pt idx="18893">
                  <c:v>43.390300000000003</c:v>
                </c:pt>
                <c:pt idx="18894">
                  <c:v>43.390300000000003</c:v>
                </c:pt>
                <c:pt idx="18895">
                  <c:v>43.390300000000003</c:v>
                </c:pt>
                <c:pt idx="18896">
                  <c:v>43.390300000000003</c:v>
                </c:pt>
                <c:pt idx="18897">
                  <c:v>43.390300000000003</c:v>
                </c:pt>
                <c:pt idx="18898">
                  <c:v>43.390300000000003</c:v>
                </c:pt>
                <c:pt idx="18899">
                  <c:v>43.390300000000003</c:v>
                </c:pt>
                <c:pt idx="18900">
                  <c:v>43.390300000000003</c:v>
                </c:pt>
                <c:pt idx="18901">
                  <c:v>43.390300000000003</c:v>
                </c:pt>
                <c:pt idx="18902">
                  <c:v>43.390300000000003</c:v>
                </c:pt>
                <c:pt idx="18903">
                  <c:v>43.390300000000003</c:v>
                </c:pt>
                <c:pt idx="18904">
                  <c:v>43.390300000000003</c:v>
                </c:pt>
                <c:pt idx="18905">
                  <c:v>43.390300000000003</c:v>
                </c:pt>
                <c:pt idx="18906">
                  <c:v>43.390300000000003</c:v>
                </c:pt>
                <c:pt idx="18907">
                  <c:v>43.390300000000003</c:v>
                </c:pt>
                <c:pt idx="18908">
                  <c:v>43.390300000000003</c:v>
                </c:pt>
                <c:pt idx="18909">
                  <c:v>43.390300000000003</c:v>
                </c:pt>
                <c:pt idx="18910">
                  <c:v>43.390300000000003</c:v>
                </c:pt>
                <c:pt idx="18911">
                  <c:v>43.390300000000003</c:v>
                </c:pt>
                <c:pt idx="18912">
                  <c:v>43.390300000000003</c:v>
                </c:pt>
                <c:pt idx="18913">
                  <c:v>43.390300000000003</c:v>
                </c:pt>
                <c:pt idx="18914">
                  <c:v>43.390300000000003</c:v>
                </c:pt>
                <c:pt idx="18915">
                  <c:v>43.390300000000003</c:v>
                </c:pt>
                <c:pt idx="18916">
                  <c:v>43.390300000000003</c:v>
                </c:pt>
                <c:pt idx="18917">
                  <c:v>43.390300000000003</c:v>
                </c:pt>
                <c:pt idx="18918">
                  <c:v>43.390300000000003</c:v>
                </c:pt>
                <c:pt idx="18919">
                  <c:v>43.390300000000003</c:v>
                </c:pt>
                <c:pt idx="18920">
                  <c:v>43.390300000000003</c:v>
                </c:pt>
                <c:pt idx="18921">
                  <c:v>43.390300000000003</c:v>
                </c:pt>
                <c:pt idx="18922">
                  <c:v>43.390300000000003</c:v>
                </c:pt>
                <c:pt idx="18923">
                  <c:v>43.390300000000003</c:v>
                </c:pt>
                <c:pt idx="18924">
                  <c:v>43.390300000000003</c:v>
                </c:pt>
                <c:pt idx="18925">
                  <c:v>43.390300000000003</c:v>
                </c:pt>
                <c:pt idx="18926">
                  <c:v>43.390300000000003</c:v>
                </c:pt>
                <c:pt idx="18927">
                  <c:v>43.390300000000003</c:v>
                </c:pt>
                <c:pt idx="18928">
                  <c:v>43.390300000000003</c:v>
                </c:pt>
                <c:pt idx="18929">
                  <c:v>43.390300000000003</c:v>
                </c:pt>
                <c:pt idx="18930">
                  <c:v>43.390300000000003</c:v>
                </c:pt>
                <c:pt idx="18931">
                  <c:v>43.390300000000003</c:v>
                </c:pt>
                <c:pt idx="18932">
                  <c:v>43.390300000000003</c:v>
                </c:pt>
                <c:pt idx="18933">
                  <c:v>43.390300000000003</c:v>
                </c:pt>
                <c:pt idx="18934">
                  <c:v>43.390300000000003</c:v>
                </c:pt>
                <c:pt idx="18935">
                  <c:v>43.390300000000003</c:v>
                </c:pt>
                <c:pt idx="18936">
                  <c:v>43.390300000000003</c:v>
                </c:pt>
                <c:pt idx="18937">
                  <c:v>43.390300000000003</c:v>
                </c:pt>
                <c:pt idx="18938">
                  <c:v>43.390300000000003</c:v>
                </c:pt>
                <c:pt idx="18939">
                  <c:v>43.390300000000003</c:v>
                </c:pt>
                <c:pt idx="18940">
                  <c:v>43.390300000000003</c:v>
                </c:pt>
                <c:pt idx="18941">
                  <c:v>43.390300000000003</c:v>
                </c:pt>
                <c:pt idx="18942">
                  <c:v>43.390300000000003</c:v>
                </c:pt>
                <c:pt idx="18943">
                  <c:v>43.390300000000003</c:v>
                </c:pt>
                <c:pt idx="18944">
                  <c:v>43.390300000000003</c:v>
                </c:pt>
                <c:pt idx="18945">
                  <c:v>43.390300000000003</c:v>
                </c:pt>
                <c:pt idx="18946">
                  <c:v>43.390300000000003</c:v>
                </c:pt>
                <c:pt idx="18947">
                  <c:v>43.390300000000003</c:v>
                </c:pt>
                <c:pt idx="18948">
                  <c:v>43.390300000000003</c:v>
                </c:pt>
                <c:pt idx="18949">
                  <c:v>43.390300000000003</c:v>
                </c:pt>
                <c:pt idx="18950">
                  <c:v>43.390300000000003</c:v>
                </c:pt>
                <c:pt idx="18951">
                  <c:v>43.390300000000003</c:v>
                </c:pt>
                <c:pt idx="18952">
                  <c:v>43.390300000000003</c:v>
                </c:pt>
                <c:pt idx="18953">
                  <c:v>43.390300000000003</c:v>
                </c:pt>
                <c:pt idx="18954">
                  <c:v>43.390300000000003</c:v>
                </c:pt>
                <c:pt idx="18955">
                  <c:v>43.390300000000003</c:v>
                </c:pt>
                <c:pt idx="18956">
                  <c:v>43.390300000000003</c:v>
                </c:pt>
                <c:pt idx="18957">
                  <c:v>43.390300000000003</c:v>
                </c:pt>
                <c:pt idx="18958">
                  <c:v>43.390300000000003</c:v>
                </c:pt>
                <c:pt idx="18959">
                  <c:v>43.390300000000003</c:v>
                </c:pt>
                <c:pt idx="18960">
                  <c:v>43.390300000000003</c:v>
                </c:pt>
                <c:pt idx="18961">
                  <c:v>43.390300000000003</c:v>
                </c:pt>
                <c:pt idx="18962">
                  <c:v>43.390300000000003</c:v>
                </c:pt>
                <c:pt idx="18963">
                  <c:v>43.390300000000003</c:v>
                </c:pt>
                <c:pt idx="18964">
                  <c:v>43.400399999999998</c:v>
                </c:pt>
                <c:pt idx="18965">
                  <c:v>43.400399999999998</c:v>
                </c:pt>
                <c:pt idx="18966">
                  <c:v>43.400399999999998</c:v>
                </c:pt>
                <c:pt idx="18967">
                  <c:v>43.400399999999998</c:v>
                </c:pt>
                <c:pt idx="18968">
                  <c:v>43.400399999999998</c:v>
                </c:pt>
                <c:pt idx="18969">
                  <c:v>43.400399999999998</c:v>
                </c:pt>
                <c:pt idx="18970">
                  <c:v>43.400399999999998</c:v>
                </c:pt>
                <c:pt idx="18971">
                  <c:v>43.400399999999998</c:v>
                </c:pt>
                <c:pt idx="18972">
                  <c:v>43.400399999999998</c:v>
                </c:pt>
                <c:pt idx="18973">
                  <c:v>43.400399999999998</c:v>
                </c:pt>
                <c:pt idx="18974">
                  <c:v>43.400399999999998</c:v>
                </c:pt>
                <c:pt idx="18975">
                  <c:v>43.400399999999998</c:v>
                </c:pt>
                <c:pt idx="18976">
                  <c:v>43.400399999999998</c:v>
                </c:pt>
                <c:pt idx="18977">
                  <c:v>43.400399999999998</c:v>
                </c:pt>
                <c:pt idx="18978">
                  <c:v>43.400399999999998</c:v>
                </c:pt>
                <c:pt idx="18979">
                  <c:v>43.400399999999998</c:v>
                </c:pt>
                <c:pt idx="18980">
                  <c:v>43.400399999999998</c:v>
                </c:pt>
                <c:pt idx="18981">
                  <c:v>43.400399999999998</c:v>
                </c:pt>
                <c:pt idx="18982">
                  <c:v>43.400399999999998</c:v>
                </c:pt>
                <c:pt idx="18983">
                  <c:v>43.400399999999998</c:v>
                </c:pt>
                <c:pt idx="18984">
                  <c:v>43.400399999999998</c:v>
                </c:pt>
                <c:pt idx="18985">
                  <c:v>43.400399999999998</c:v>
                </c:pt>
                <c:pt idx="18986">
                  <c:v>43.400399999999998</c:v>
                </c:pt>
                <c:pt idx="18987">
                  <c:v>43.400399999999998</c:v>
                </c:pt>
                <c:pt idx="18988">
                  <c:v>43.400399999999998</c:v>
                </c:pt>
                <c:pt idx="18989">
                  <c:v>43.400399999999998</c:v>
                </c:pt>
                <c:pt idx="18990">
                  <c:v>43.400399999999998</c:v>
                </c:pt>
                <c:pt idx="18991">
                  <c:v>43.411000000000001</c:v>
                </c:pt>
                <c:pt idx="18992">
                  <c:v>43.411000000000001</c:v>
                </c:pt>
                <c:pt idx="18993">
                  <c:v>43.411000000000001</c:v>
                </c:pt>
                <c:pt idx="18994">
                  <c:v>43.411000000000001</c:v>
                </c:pt>
                <c:pt idx="18995">
                  <c:v>43.411000000000001</c:v>
                </c:pt>
                <c:pt idx="18996">
                  <c:v>43.411000000000001</c:v>
                </c:pt>
                <c:pt idx="18997">
                  <c:v>43.411000000000001</c:v>
                </c:pt>
                <c:pt idx="18998">
                  <c:v>43.411000000000001</c:v>
                </c:pt>
                <c:pt idx="18999">
                  <c:v>43.411000000000001</c:v>
                </c:pt>
                <c:pt idx="19000">
                  <c:v>43.411000000000001</c:v>
                </c:pt>
                <c:pt idx="19001">
                  <c:v>43.411000000000001</c:v>
                </c:pt>
                <c:pt idx="19002">
                  <c:v>43.411000000000001</c:v>
                </c:pt>
                <c:pt idx="19003">
                  <c:v>43.411000000000001</c:v>
                </c:pt>
                <c:pt idx="19004">
                  <c:v>43.411000000000001</c:v>
                </c:pt>
                <c:pt idx="19005">
                  <c:v>43.411000000000001</c:v>
                </c:pt>
                <c:pt idx="19006">
                  <c:v>43.411000000000001</c:v>
                </c:pt>
                <c:pt idx="19007">
                  <c:v>43.411000000000001</c:v>
                </c:pt>
                <c:pt idx="19008">
                  <c:v>43.411000000000001</c:v>
                </c:pt>
                <c:pt idx="19009">
                  <c:v>43.411000000000001</c:v>
                </c:pt>
                <c:pt idx="19010">
                  <c:v>43.411000000000001</c:v>
                </c:pt>
                <c:pt idx="19011">
                  <c:v>43.411000000000001</c:v>
                </c:pt>
                <c:pt idx="19012">
                  <c:v>43.411000000000001</c:v>
                </c:pt>
                <c:pt idx="19013">
                  <c:v>43.411000000000001</c:v>
                </c:pt>
                <c:pt idx="19014">
                  <c:v>43.411000000000001</c:v>
                </c:pt>
                <c:pt idx="19015">
                  <c:v>43.411000000000001</c:v>
                </c:pt>
                <c:pt idx="19016">
                  <c:v>43.411000000000001</c:v>
                </c:pt>
                <c:pt idx="19017">
                  <c:v>43.411000000000001</c:v>
                </c:pt>
                <c:pt idx="19018">
                  <c:v>43.411000000000001</c:v>
                </c:pt>
                <c:pt idx="19019">
                  <c:v>43.411000000000001</c:v>
                </c:pt>
                <c:pt idx="19020">
                  <c:v>43.411000000000001</c:v>
                </c:pt>
                <c:pt idx="19021">
                  <c:v>43.411000000000001</c:v>
                </c:pt>
                <c:pt idx="19022">
                  <c:v>43.411000000000001</c:v>
                </c:pt>
                <c:pt idx="19023">
                  <c:v>43.411000000000001</c:v>
                </c:pt>
                <c:pt idx="19024">
                  <c:v>43.411000000000001</c:v>
                </c:pt>
                <c:pt idx="19025">
                  <c:v>43.411000000000001</c:v>
                </c:pt>
                <c:pt idx="19026">
                  <c:v>43.411000000000001</c:v>
                </c:pt>
                <c:pt idx="19027">
                  <c:v>43.411000000000001</c:v>
                </c:pt>
                <c:pt idx="19028">
                  <c:v>43.411000000000001</c:v>
                </c:pt>
                <c:pt idx="19029">
                  <c:v>43.411000000000001</c:v>
                </c:pt>
                <c:pt idx="19030">
                  <c:v>43.411000000000001</c:v>
                </c:pt>
                <c:pt idx="19031">
                  <c:v>43.411000000000001</c:v>
                </c:pt>
                <c:pt idx="19032">
                  <c:v>43.411000000000001</c:v>
                </c:pt>
                <c:pt idx="19033">
                  <c:v>43.411000000000001</c:v>
                </c:pt>
                <c:pt idx="19034">
                  <c:v>43.411000000000001</c:v>
                </c:pt>
                <c:pt idx="19035">
                  <c:v>43.411000000000001</c:v>
                </c:pt>
                <c:pt idx="19036">
                  <c:v>43.411000000000001</c:v>
                </c:pt>
                <c:pt idx="19037">
                  <c:v>43.411000000000001</c:v>
                </c:pt>
                <c:pt idx="19038">
                  <c:v>43.411000000000001</c:v>
                </c:pt>
                <c:pt idx="19039">
                  <c:v>43.411000000000001</c:v>
                </c:pt>
                <c:pt idx="19040">
                  <c:v>43.411000000000001</c:v>
                </c:pt>
                <c:pt idx="19041">
                  <c:v>43.411000000000001</c:v>
                </c:pt>
                <c:pt idx="19042">
                  <c:v>43.411000000000001</c:v>
                </c:pt>
                <c:pt idx="19043">
                  <c:v>43.411000000000001</c:v>
                </c:pt>
                <c:pt idx="19044">
                  <c:v>43.411000000000001</c:v>
                </c:pt>
                <c:pt idx="19045">
                  <c:v>43.411000000000001</c:v>
                </c:pt>
                <c:pt idx="19046">
                  <c:v>43.411000000000001</c:v>
                </c:pt>
                <c:pt idx="19047">
                  <c:v>43.411000000000001</c:v>
                </c:pt>
                <c:pt idx="19048">
                  <c:v>43.411000000000001</c:v>
                </c:pt>
                <c:pt idx="19049">
                  <c:v>43.411000000000001</c:v>
                </c:pt>
                <c:pt idx="19050">
                  <c:v>43.411000000000001</c:v>
                </c:pt>
                <c:pt idx="19051">
                  <c:v>43.421300000000002</c:v>
                </c:pt>
                <c:pt idx="19052">
                  <c:v>43.421300000000002</c:v>
                </c:pt>
                <c:pt idx="19053">
                  <c:v>43.421300000000002</c:v>
                </c:pt>
                <c:pt idx="19054">
                  <c:v>43.421300000000002</c:v>
                </c:pt>
                <c:pt idx="19055">
                  <c:v>43.421300000000002</c:v>
                </c:pt>
                <c:pt idx="19056">
                  <c:v>43.421300000000002</c:v>
                </c:pt>
                <c:pt idx="19057">
                  <c:v>43.421300000000002</c:v>
                </c:pt>
                <c:pt idx="19058">
                  <c:v>43.421300000000002</c:v>
                </c:pt>
                <c:pt idx="19059">
                  <c:v>43.421300000000002</c:v>
                </c:pt>
                <c:pt idx="19060">
                  <c:v>43.421300000000002</c:v>
                </c:pt>
                <c:pt idx="19061">
                  <c:v>43.421300000000002</c:v>
                </c:pt>
                <c:pt idx="19062">
                  <c:v>43.421300000000002</c:v>
                </c:pt>
                <c:pt idx="19063">
                  <c:v>43.421300000000002</c:v>
                </c:pt>
                <c:pt idx="19064">
                  <c:v>43.421300000000002</c:v>
                </c:pt>
                <c:pt idx="19065">
                  <c:v>43.421300000000002</c:v>
                </c:pt>
                <c:pt idx="19066">
                  <c:v>43.421300000000002</c:v>
                </c:pt>
                <c:pt idx="19067">
                  <c:v>43.421300000000002</c:v>
                </c:pt>
                <c:pt idx="19068">
                  <c:v>43.421300000000002</c:v>
                </c:pt>
                <c:pt idx="19069">
                  <c:v>43.421300000000002</c:v>
                </c:pt>
                <c:pt idx="19070">
                  <c:v>43.421300000000002</c:v>
                </c:pt>
                <c:pt idx="19071">
                  <c:v>43.421300000000002</c:v>
                </c:pt>
                <c:pt idx="19072">
                  <c:v>43.421300000000002</c:v>
                </c:pt>
                <c:pt idx="19073">
                  <c:v>43.431800000000003</c:v>
                </c:pt>
                <c:pt idx="19074">
                  <c:v>43.431800000000003</c:v>
                </c:pt>
                <c:pt idx="19075">
                  <c:v>43.431800000000003</c:v>
                </c:pt>
                <c:pt idx="19076">
                  <c:v>43.431800000000003</c:v>
                </c:pt>
                <c:pt idx="19077">
                  <c:v>43.431800000000003</c:v>
                </c:pt>
                <c:pt idx="19078">
                  <c:v>43.431800000000003</c:v>
                </c:pt>
                <c:pt idx="19079">
                  <c:v>43.431800000000003</c:v>
                </c:pt>
                <c:pt idx="19080">
                  <c:v>43.431800000000003</c:v>
                </c:pt>
                <c:pt idx="19081">
                  <c:v>43.431800000000003</c:v>
                </c:pt>
                <c:pt idx="19082">
                  <c:v>43.431800000000003</c:v>
                </c:pt>
                <c:pt idx="19083">
                  <c:v>43.431800000000003</c:v>
                </c:pt>
                <c:pt idx="19084">
                  <c:v>43.431800000000003</c:v>
                </c:pt>
                <c:pt idx="19085">
                  <c:v>43.431800000000003</c:v>
                </c:pt>
                <c:pt idx="19086">
                  <c:v>43.431800000000003</c:v>
                </c:pt>
                <c:pt idx="19087">
                  <c:v>43.431800000000003</c:v>
                </c:pt>
                <c:pt idx="19088">
                  <c:v>43.431800000000003</c:v>
                </c:pt>
                <c:pt idx="19089">
                  <c:v>43.431800000000003</c:v>
                </c:pt>
                <c:pt idx="19090">
                  <c:v>43.431800000000003</c:v>
                </c:pt>
                <c:pt idx="19091">
                  <c:v>43.431800000000003</c:v>
                </c:pt>
                <c:pt idx="19092">
                  <c:v>43.431800000000003</c:v>
                </c:pt>
                <c:pt idx="19093">
                  <c:v>43.431800000000003</c:v>
                </c:pt>
                <c:pt idx="19094">
                  <c:v>43.431800000000003</c:v>
                </c:pt>
                <c:pt idx="19095">
                  <c:v>43.431800000000003</c:v>
                </c:pt>
                <c:pt idx="19096">
                  <c:v>43.431800000000003</c:v>
                </c:pt>
                <c:pt idx="19097">
                  <c:v>43.431800000000003</c:v>
                </c:pt>
                <c:pt idx="19098">
                  <c:v>43.431800000000003</c:v>
                </c:pt>
                <c:pt idx="19099">
                  <c:v>43.431800000000003</c:v>
                </c:pt>
                <c:pt idx="19100">
                  <c:v>43.431800000000003</c:v>
                </c:pt>
                <c:pt idx="19101">
                  <c:v>43.442300000000003</c:v>
                </c:pt>
                <c:pt idx="19102">
                  <c:v>43.442300000000003</c:v>
                </c:pt>
                <c:pt idx="19103">
                  <c:v>43.442300000000003</c:v>
                </c:pt>
                <c:pt idx="19104">
                  <c:v>43.442300000000003</c:v>
                </c:pt>
                <c:pt idx="19105">
                  <c:v>43.442300000000003</c:v>
                </c:pt>
                <c:pt idx="19106">
                  <c:v>43.442300000000003</c:v>
                </c:pt>
                <c:pt idx="19107">
                  <c:v>43.442300000000003</c:v>
                </c:pt>
                <c:pt idx="19108">
                  <c:v>43.442300000000003</c:v>
                </c:pt>
                <c:pt idx="19109">
                  <c:v>43.442300000000003</c:v>
                </c:pt>
                <c:pt idx="19110">
                  <c:v>43.442300000000003</c:v>
                </c:pt>
                <c:pt idx="19111">
                  <c:v>43.442300000000003</c:v>
                </c:pt>
                <c:pt idx="19112">
                  <c:v>43.442300000000003</c:v>
                </c:pt>
                <c:pt idx="19113">
                  <c:v>43.442300000000003</c:v>
                </c:pt>
                <c:pt idx="19114">
                  <c:v>43.442300000000003</c:v>
                </c:pt>
                <c:pt idx="19115">
                  <c:v>43.442300000000003</c:v>
                </c:pt>
                <c:pt idx="19116">
                  <c:v>43.442300000000003</c:v>
                </c:pt>
                <c:pt idx="19117">
                  <c:v>43.442300000000003</c:v>
                </c:pt>
                <c:pt idx="19118">
                  <c:v>43.442300000000003</c:v>
                </c:pt>
                <c:pt idx="19119">
                  <c:v>43.442300000000003</c:v>
                </c:pt>
                <c:pt idx="19120">
                  <c:v>43.442300000000003</c:v>
                </c:pt>
                <c:pt idx="19121">
                  <c:v>43.442300000000003</c:v>
                </c:pt>
                <c:pt idx="19122">
                  <c:v>43.442300000000003</c:v>
                </c:pt>
                <c:pt idx="19123">
                  <c:v>43.442300000000003</c:v>
                </c:pt>
                <c:pt idx="19124">
                  <c:v>43.442300000000003</c:v>
                </c:pt>
                <c:pt idx="19125">
                  <c:v>43.442300000000003</c:v>
                </c:pt>
                <c:pt idx="19126">
                  <c:v>43.442300000000003</c:v>
                </c:pt>
                <c:pt idx="19127">
                  <c:v>43.442300000000003</c:v>
                </c:pt>
                <c:pt idx="19128">
                  <c:v>43.442300000000003</c:v>
                </c:pt>
                <c:pt idx="19129">
                  <c:v>43.442300000000003</c:v>
                </c:pt>
                <c:pt idx="19130">
                  <c:v>43.442300000000003</c:v>
                </c:pt>
                <c:pt idx="19131">
                  <c:v>43.442300000000003</c:v>
                </c:pt>
                <c:pt idx="19132">
                  <c:v>43.442300000000003</c:v>
                </c:pt>
                <c:pt idx="19133">
                  <c:v>43.442300000000003</c:v>
                </c:pt>
                <c:pt idx="19134">
                  <c:v>43.442300000000003</c:v>
                </c:pt>
                <c:pt idx="19135">
                  <c:v>43.442300000000003</c:v>
                </c:pt>
                <c:pt idx="19136">
                  <c:v>43.442300000000003</c:v>
                </c:pt>
                <c:pt idx="19137">
                  <c:v>43.442300000000003</c:v>
                </c:pt>
                <c:pt idx="19138">
                  <c:v>43.442300000000003</c:v>
                </c:pt>
                <c:pt idx="19139">
                  <c:v>43.442300000000003</c:v>
                </c:pt>
                <c:pt idx="19140">
                  <c:v>43.442300000000003</c:v>
                </c:pt>
                <c:pt idx="19141">
                  <c:v>43.442300000000003</c:v>
                </c:pt>
                <c:pt idx="19142">
                  <c:v>43.442300000000003</c:v>
                </c:pt>
                <c:pt idx="19143">
                  <c:v>43.442300000000003</c:v>
                </c:pt>
                <c:pt idx="19144">
                  <c:v>43.442300000000003</c:v>
                </c:pt>
                <c:pt idx="19145">
                  <c:v>43.442300000000003</c:v>
                </c:pt>
                <c:pt idx="19146">
                  <c:v>43.442300000000003</c:v>
                </c:pt>
                <c:pt idx="19147">
                  <c:v>43.442300000000003</c:v>
                </c:pt>
                <c:pt idx="19148">
                  <c:v>43.442300000000003</c:v>
                </c:pt>
                <c:pt idx="19149">
                  <c:v>43.442300000000003</c:v>
                </c:pt>
                <c:pt idx="19150">
                  <c:v>43.442300000000003</c:v>
                </c:pt>
                <c:pt idx="19151">
                  <c:v>43.442300000000003</c:v>
                </c:pt>
                <c:pt idx="19152">
                  <c:v>43.442300000000003</c:v>
                </c:pt>
                <c:pt idx="19153">
                  <c:v>43.442300000000003</c:v>
                </c:pt>
                <c:pt idx="19154">
                  <c:v>43.442300000000003</c:v>
                </c:pt>
                <c:pt idx="19155">
                  <c:v>43.442300000000003</c:v>
                </c:pt>
                <c:pt idx="19156">
                  <c:v>43.442300000000003</c:v>
                </c:pt>
                <c:pt idx="19157">
                  <c:v>43.442300000000003</c:v>
                </c:pt>
                <c:pt idx="19158">
                  <c:v>43.442300000000003</c:v>
                </c:pt>
                <c:pt idx="19159">
                  <c:v>43.442300000000003</c:v>
                </c:pt>
                <c:pt idx="19160">
                  <c:v>43.442300000000003</c:v>
                </c:pt>
                <c:pt idx="19161">
                  <c:v>43.442300000000003</c:v>
                </c:pt>
                <c:pt idx="19162">
                  <c:v>43.442300000000003</c:v>
                </c:pt>
                <c:pt idx="19163">
                  <c:v>43.442300000000003</c:v>
                </c:pt>
                <c:pt idx="19164">
                  <c:v>43.442300000000003</c:v>
                </c:pt>
                <c:pt idx="19165">
                  <c:v>43.442300000000003</c:v>
                </c:pt>
                <c:pt idx="19166">
                  <c:v>43.442300000000003</c:v>
                </c:pt>
                <c:pt idx="19167">
                  <c:v>43.442300000000003</c:v>
                </c:pt>
                <c:pt idx="19168">
                  <c:v>43.442300000000003</c:v>
                </c:pt>
                <c:pt idx="19169">
                  <c:v>43.452399999999997</c:v>
                </c:pt>
                <c:pt idx="19170">
                  <c:v>43.452399999999997</c:v>
                </c:pt>
                <c:pt idx="19171">
                  <c:v>43.452399999999997</c:v>
                </c:pt>
                <c:pt idx="19172">
                  <c:v>43.452399999999997</c:v>
                </c:pt>
                <c:pt idx="19173">
                  <c:v>43.452399999999997</c:v>
                </c:pt>
                <c:pt idx="19174">
                  <c:v>43.452399999999997</c:v>
                </c:pt>
                <c:pt idx="19175">
                  <c:v>43.452399999999997</c:v>
                </c:pt>
                <c:pt idx="19176">
                  <c:v>43.452399999999997</c:v>
                </c:pt>
                <c:pt idx="19177">
                  <c:v>43.452399999999997</c:v>
                </c:pt>
                <c:pt idx="19178">
                  <c:v>43.452399999999997</c:v>
                </c:pt>
                <c:pt idx="19179">
                  <c:v>43.452399999999997</c:v>
                </c:pt>
                <c:pt idx="19180">
                  <c:v>43.452399999999997</c:v>
                </c:pt>
                <c:pt idx="19181">
                  <c:v>43.452399999999997</c:v>
                </c:pt>
                <c:pt idx="19182">
                  <c:v>43.452399999999997</c:v>
                </c:pt>
                <c:pt idx="19183">
                  <c:v>43.452399999999997</c:v>
                </c:pt>
                <c:pt idx="19184">
                  <c:v>43.452399999999997</c:v>
                </c:pt>
                <c:pt idx="19185">
                  <c:v>43.452399999999997</c:v>
                </c:pt>
                <c:pt idx="19186">
                  <c:v>43.452399999999997</c:v>
                </c:pt>
                <c:pt idx="19187">
                  <c:v>43.452399999999997</c:v>
                </c:pt>
                <c:pt idx="19188">
                  <c:v>43.452399999999997</c:v>
                </c:pt>
                <c:pt idx="19189">
                  <c:v>43.452399999999997</c:v>
                </c:pt>
                <c:pt idx="19190">
                  <c:v>43.452399999999997</c:v>
                </c:pt>
                <c:pt idx="19191">
                  <c:v>43.452399999999997</c:v>
                </c:pt>
                <c:pt idx="19192">
                  <c:v>43.452399999999997</c:v>
                </c:pt>
                <c:pt idx="19193">
                  <c:v>43.452399999999997</c:v>
                </c:pt>
                <c:pt idx="19194">
                  <c:v>43.452399999999997</c:v>
                </c:pt>
                <c:pt idx="19195">
                  <c:v>43.452399999999997</c:v>
                </c:pt>
                <c:pt idx="19196">
                  <c:v>43.452399999999997</c:v>
                </c:pt>
                <c:pt idx="19197">
                  <c:v>43.452399999999997</c:v>
                </c:pt>
                <c:pt idx="19198">
                  <c:v>43.452399999999997</c:v>
                </c:pt>
                <c:pt idx="19199">
                  <c:v>43.452399999999997</c:v>
                </c:pt>
                <c:pt idx="19200">
                  <c:v>43.452399999999997</c:v>
                </c:pt>
                <c:pt idx="19201">
                  <c:v>43.463099999999997</c:v>
                </c:pt>
                <c:pt idx="19202">
                  <c:v>43.463099999999997</c:v>
                </c:pt>
                <c:pt idx="19203">
                  <c:v>43.463099999999997</c:v>
                </c:pt>
                <c:pt idx="19204">
                  <c:v>43.463099999999997</c:v>
                </c:pt>
                <c:pt idx="19205">
                  <c:v>43.463099999999997</c:v>
                </c:pt>
                <c:pt idx="19206">
                  <c:v>43.463099999999997</c:v>
                </c:pt>
                <c:pt idx="19207">
                  <c:v>43.463099999999997</c:v>
                </c:pt>
                <c:pt idx="19208">
                  <c:v>43.463099999999997</c:v>
                </c:pt>
                <c:pt idx="19209">
                  <c:v>43.463099999999997</c:v>
                </c:pt>
                <c:pt idx="19210">
                  <c:v>43.463099999999997</c:v>
                </c:pt>
                <c:pt idx="19211">
                  <c:v>43.463099999999997</c:v>
                </c:pt>
                <c:pt idx="19212">
                  <c:v>43.463099999999997</c:v>
                </c:pt>
                <c:pt idx="19213">
                  <c:v>43.463099999999997</c:v>
                </c:pt>
                <c:pt idx="19214">
                  <c:v>43.463099999999997</c:v>
                </c:pt>
                <c:pt idx="19215">
                  <c:v>43.463099999999997</c:v>
                </c:pt>
                <c:pt idx="19216">
                  <c:v>43.463099999999997</c:v>
                </c:pt>
                <c:pt idx="19217">
                  <c:v>43.463099999999997</c:v>
                </c:pt>
                <c:pt idx="19218">
                  <c:v>43.463099999999997</c:v>
                </c:pt>
                <c:pt idx="19219">
                  <c:v>43.463099999999997</c:v>
                </c:pt>
                <c:pt idx="19220">
                  <c:v>43.463099999999997</c:v>
                </c:pt>
                <c:pt idx="19221">
                  <c:v>43.463099999999997</c:v>
                </c:pt>
                <c:pt idx="19222">
                  <c:v>43.463099999999997</c:v>
                </c:pt>
                <c:pt idx="19223">
                  <c:v>43.463099999999997</c:v>
                </c:pt>
                <c:pt idx="19224">
                  <c:v>43.463099999999997</c:v>
                </c:pt>
                <c:pt idx="19225">
                  <c:v>43.463099999999997</c:v>
                </c:pt>
                <c:pt idx="19226">
                  <c:v>43.463099999999997</c:v>
                </c:pt>
                <c:pt idx="19227">
                  <c:v>43.463099999999997</c:v>
                </c:pt>
                <c:pt idx="19228">
                  <c:v>43.463099999999997</c:v>
                </c:pt>
                <c:pt idx="19229">
                  <c:v>43.463099999999997</c:v>
                </c:pt>
                <c:pt idx="19230">
                  <c:v>43.463099999999997</c:v>
                </c:pt>
                <c:pt idx="19231">
                  <c:v>43.463099999999997</c:v>
                </c:pt>
                <c:pt idx="19232">
                  <c:v>43.463099999999997</c:v>
                </c:pt>
                <c:pt idx="19233">
                  <c:v>43.463099999999997</c:v>
                </c:pt>
                <c:pt idx="19234">
                  <c:v>43.463099999999997</c:v>
                </c:pt>
                <c:pt idx="19235">
                  <c:v>43.463099999999997</c:v>
                </c:pt>
                <c:pt idx="19236">
                  <c:v>43.463099999999997</c:v>
                </c:pt>
                <c:pt idx="19237">
                  <c:v>43.463099999999997</c:v>
                </c:pt>
                <c:pt idx="19238">
                  <c:v>43.463099999999997</c:v>
                </c:pt>
                <c:pt idx="19239">
                  <c:v>43.463099999999997</c:v>
                </c:pt>
                <c:pt idx="19240">
                  <c:v>43.463099999999997</c:v>
                </c:pt>
                <c:pt idx="19241">
                  <c:v>43.463099999999997</c:v>
                </c:pt>
                <c:pt idx="19242">
                  <c:v>43.463099999999997</c:v>
                </c:pt>
                <c:pt idx="19243">
                  <c:v>43.463099999999997</c:v>
                </c:pt>
                <c:pt idx="19244">
                  <c:v>43.463099999999997</c:v>
                </c:pt>
                <c:pt idx="19245">
                  <c:v>43.463099999999997</c:v>
                </c:pt>
                <c:pt idx="19246">
                  <c:v>43.463099999999997</c:v>
                </c:pt>
                <c:pt idx="19247">
                  <c:v>43.463099999999997</c:v>
                </c:pt>
                <c:pt idx="19248">
                  <c:v>43.463099999999997</c:v>
                </c:pt>
                <c:pt idx="19249">
                  <c:v>43.463099999999997</c:v>
                </c:pt>
                <c:pt idx="19250">
                  <c:v>43.463099999999997</c:v>
                </c:pt>
                <c:pt idx="19251">
                  <c:v>43.463099999999997</c:v>
                </c:pt>
                <c:pt idx="19252">
                  <c:v>43.463099999999997</c:v>
                </c:pt>
                <c:pt idx="19253">
                  <c:v>43.463099999999997</c:v>
                </c:pt>
                <c:pt idx="19254">
                  <c:v>43.463099999999997</c:v>
                </c:pt>
                <c:pt idx="19255">
                  <c:v>43.463099999999997</c:v>
                </c:pt>
                <c:pt idx="19256">
                  <c:v>43.463099999999997</c:v>
                </c:pt>
                <c:pt idx="19257">
                  <c:v>43.463099999999997</c:v>
                </c:pt>
                <c:pt idx="19258">
                  <c:v>43.463099999999997</c:v>
                </c:pt>
                <c:pt idx="19259">
                  <c:v>43.463099999999997</c:v>
                </c:pt>
                <c:pt idx="19260">
                  <c:v>43.463099999999997</c:v>
                </c:pt>
                <c:pt idx="19261">
                  <c:v>43.463099999999997</c:v>
                </c:pt>
                <c:pt idx="19262">
                  <c:v>43.463099999999997</c:v>
                </c:pt>
                <c:pt idx="19263">
                  <c:v>43.463099999999997</c:v>
                </c:pt>
                <c:pt idx="19264">
                  <c:v>43.463099999999997</c:v>
                </c:pt>
                <c:pt idx="19265">
                  <c:v>43.463099999999997</c:v>
                </c:pt>
                <c:pt idx="19266">
                  <c:v>43.463099999999997</c:v>
                </c:pt>
                <c:pt idx="19267">
                  <c:v>43.463099999999997</c:v>
                </c:pt>
                <c:pt idx="19268">
                  <c:v>43.463099999999997</c:v>
                </c:pt>
                <c:pt idx="19269">
                  <c:v>43.463099999999997</c:v>
                </c:pt>
                <c:pt idx="19270">
                  <c:v>43.463099999999997</c:v>
                </c:pt>
                <c:pt idx="19271">
                  <c:v>43.463099999999997</c:v>
                </c:pt>
                <c:pt idx="19272">
                  <c:v>43.463099999999997</c:v>
                </c:pt>
                <c:pt idx="19273">
                  <c:v>43.463099999999997</c:v>
                </c:pt>
                <c:pt idx="19274">
                  <c:v>43.463099999999997</c:v>
                </c:pt>
                <c:pt idx="19275">
                  <c:v>43.463099999999997</c:v>
                </c:pt>
                <c:pt idx="19276">
                  <c:v>43.463099999999997</c:v>
                </c:pt>
                <c:pt idx="19277">
                  <c:v>43.463099999999997</c:v>
                </c:pt>
                <c:pt idx="19278">
                  <c:v>43.463099999999997</c:v>
                </c:pt>
                <c:pt idx="19279">
                  <c:v>43.463099999999997</c:v>
                </c:pt>
                <c:pt idx="19280">
                  <c:v>43.463099999999997</c:v>
                </c:pt>
                <c:pt idx="19281">
                  <c:v>43.463099999999997</c:v>
                </c:pt>
                <c:pt idx="19282">
                  <c:v>43.463099999999997</c:v>
                </c:pt>
                <c:pt idx="19283">
                  <c:v>43.463099999999997</c:v>
                </c:pt>
                <c:pt idx="19284">
                  <c:v>43.463099999999997</c:v>
                </c:pt>
                <c:pt idx="19285">
                  <c:v>43.463099999999997</c:v>
                </c:pt>
                <c:pt idx="19286">
                  <c:v>43.463099999999997</c:v>
                </c:pt>
                <c:pt idx="19287">
                  <c:v>43.463099999999997</c:v>
                </c:pt>
                <c:pt idx="19288">
                  <c:v>43.463099999999997</c:v>
                </c:pt>
                <c:pt idx="19289">
                  <c:v>43.463099999999997</c:v>
                </c:pt>
                <c:pt idx="19290">
                  <c:v>43.463099999999997</c:v>
                </c:pt>
                <c:pt idx="19291">
                  <c:v>43.463099999999997</c:v>
                </c:pt>
                <c:pt idx="19292">
                  <c:v>43.463099999999997</c:v>
                </c:pt>
                <c:pt idx="19293">
                  <c:v>43.463099999999997</c:v>
                </c:pt>
                <c:pt idx="19294">
                  <c:v>43.463099999999997</c:v>
                </c:pt>
                <c:pt idx="19295">
                  <c:v>43.463099999999997</c:v>
                </c:pt>
                <c:pt idx="19296">
                  <c:v>43.463099999999997</c:v>
                </c:pt>
                <c:pt idx="19297">
                  <c:v>43.463099999999997</c:v>
                </c:pt>
                <c:pt idx="19298">
                  <c:v>43.463099999999997</c:v>
                </c:pt>
                <c:pt idx="19299">
                  <c:v>43.463099999999997</c:v>
                </c:pt>
                <c:pt idx="19300">
                  <c:v>43.463099999999997</c:v>
                </c:pt>
                <c:pt idx="19301">
                  <c:v>43.463099999999997</c:v>
                </c:pt>
                <c:pt idx="19302">
                  <c:v>43.463099999999997</c:v>
                </c:pt>
                <c:pt idx="19303">
                  <c:v>43.463099999999997</c:v>
                </c:pt>
                <c:pt idx="19304">
                  <c:v>43.463099999999997</c:v>
                </c:pt>
                <c:pt idx="19305">
                  <c:v>43.463099999999997</c:v>
                </c:pt>
                <c:pt idx="19306">
                  <c:v>43.463099999999997</c:v>
                </c:pt>
                <c:pt idx="19307">
                  <c:v>43.463099999999997</c:v>
                </c:pt>
                <c:pt idx="19308">
                  <c:v>43.463099999999997</c:v>
                </c:pt>
                <c:pt idx="19309">
                  <c:v>43.463099999999997</c:v>
                </c:pt>
                <c:pt idx="19310">
                  <c:v>43.463099999999997</c:v>
                </c:pt>
                <c:pt idx="19311">
                  <c:v>43.463099999999997</c:v>
                </c:pt>
                <c:pt idx="19312">
                  <c:v>43.463099999999997</c:v>
                </c:pt>
                <c:pt idx="19313">
                  <c:v>43.463099999999997</c:v>
                </c:pt>
                <c:pt idx="19314">
                  <c:v>43.463099999999997</c:v>
                </c:pt>
                <c:pt idx="19315">
                  <c:v>43.463099999999997</c:v>
                </c:pt>
                <c:pt idx="19316">
                  <c:v>43.463099999999997</c:v>
                </c:pt>
                <c:pt idx="19317">
                  <c:v>43.463099999999997</c:v>
                </c:pt>
                <c:pt idx="19318">
                  <c:v>43.463099999999997</c:v>
                </c:pt>
                <c:pt idx="19319">
                  <c:v>43.463099999999997</c:v>
                </c:pt>
                <c:pt idx="19320">
                  <c:v>43.463099999999997</c:v>
                </c:pt>
                <c:pt idx="19321">
                  <c:v>43.463099999999997</c:v>
                </c:pt>
                <c:pt idx="19322">
                  <c:v>43.463099999999997</c:v>
                </c:pt>
                <c:pt idx="19323">
                  <c:v>43.463099999999997</c:v>
                </c:pt>
                <c:pt idx="19324">
                  <c:v>43.463099999999997</c:v>
                </c:pt>
                <c:pt idx="19325">
                  <c:v>43.473500000000001</c:v>
                </c:pt>
                <c:pt idx="19326">
                  <c:v>43.473500000000001</c:v>
                </c:pt>
                <c:pt idx="19327">
                  <c:v>43.473500000000001</c:v>
                </c:pt>
                <c:pt idx="19328">
                  <c:v>43.473500000000001</c:v>
                </c:pt>
                <c:pt idx="19329">
                  <c:v>43.473500000000001</c:v>
                </c:pt>
                <c:pt idx="19330">
                  <c:v>43.473500000000001</c:v>
                </c:pt>
                <c:pt idx="19331">
                  <c:v>43.473500000000001</c:v>
                </c:pt>
                <c:pt idx="19332">
                  <c:v>43.473500000000001</c:v>
                </c:pt>
                <c:pt idx="19333">
                  <c:v>43.473500000000001</c:v>
                </c:pt>
                <c:pt idx="19334">
                  <c:v>43.473500000000001</c:v>
                </c:pt>
                <c:pt idx="19335">
                  <c:v>43.473500000000001</c:v>
                </c:pt>
                <c:pt idx="19336">
                  <c:v>43.473500000000001</c:v>
                </c:pt>
                <c:pt idx="19337">
                  <c:v>43.473500000000001</c:v>
                </c:pt>
                <c:pt idx="19338">
                  <c:v>43.473500000000001</c:v>
                </c:pt>
                <c:pt idx="19339">
                  <c:v>43.473500000000001</c:v>
                </c:pt>
                <c:pt idx="19340">
                  <c:v>43.473500000000001</c:v>
                </c:pt>
                <c:pt idx="19341">
                  <c:v>43.473500000000001</c:v>
                </c:pt>
                <c:pt idx="19342">
                  <c:v>43.473500000000001</c:v>
                </c:pt>
                <c:pt idx="19343">
                  <c:v>43.473500000000001</c:v>
                </c:pt>
                <c:pt idx="19344">
                  <c:v>43.473500000000001</c:v>
                </c:pt>
                <c:pt idx="19345">
                  <c:v>43.473500000000001</c:v>
                </c:pt>
                <c:pt idx="19346">
                  <c:v>43.473500000000001</c:v>
                </c:pt>
                <c:pt idx="19347">
                  <c:v>43.473500000000001</c:v>
                </c:pt>
                <c:pt idx="19348">
                  <c:v>43.473500000000001</c:v>
                </c:pt>
                <c:pt idx="19349">
                  <c:v>43.473500000000001</c:v>
                </c:pt>
                <c:pt idx="19350">
                  <c:v>43.473500000000001</c:v>
                </c:pt>
                <c:pt idx="19351">
                  <c:v>43.473500000000001</c:v>
                </c:pt>
                <c:pt idx="19352">
                  <c:v>43.473500000000001</c:v>
                </c:pt>
                <c:pt idx="19353">
                  <c:v>43.473500000000001</c:v>
                </c:pt>
                <c:pt idx="19354">
                  <c:v>43.473500000000001</c:v>
                </c:pt>
                <c:pt idx="19355">
                  <c:v>43.473500000000001</c:v>
                </c:pt>
                <c:pt idx="19356">
                  <c:v>43.473500000000001</c:v>
                </c:pt>
                <c:pt idx="19357">
                  <c:v>43.473500000000001</c:v>
                </c:pt>
                <c:pt idx="19358">
                  <c:v>43.473500000000001</c:v>
                </c:pt>
                <c:pt idx="19359">
                  <c:v>43.473500000000001</c:v>
                </c:pt>
                <c:pt idx="19360">
                  <c:v>43.473500000000001</c:v>
                </c:pt>
                <c:pt idx="19361">
                  <c:v>43.473500000000001</c:v>
                </c:pt>
                <c:pt idx="19362">
                  <c:v>43.473500000000001</c:v>
                </c:pt>
                <c:pt idx="19363">
                  <c:v>43.473500000000001</c:v>
                </c:pt>
                <c:pt idx="19364">
                  <c:v>43.473500000000001</c:v>
                </c:pt>
                <c:pt idx="19365">
                  <c:v>43.473500000000001</c:v>
                </c:pt>
                <c:pt idx="19366">
                  <c:v>43.473500000000001</c:v>
                </c:pt>
                <c:pt idx="19367">
                  <c:v>43.473500000000001</c:v>
                </c:pt>
                <c:pt idx="19368">
                  <c:v>43.473500000000001</c:v>
                </c:pt>
                <c:pt idx="19369">
                  <c:v>43.473500000000001</c:v>
                </c:pt>
                <c:pt idx="19370">
                  <c:v>43.473500000000001</c:v>
                </c:pt>
                <c:pt idx="19371">
                  <c:v>43.473500000000001</c:v>
                </c:pt>
                <c:pt idx="19372">
                  <c:v>43.473500000000001</c:v>
                </c:pt>
                <c:pt idx="19373">
                  <c:v>43.473500000000001</c:v>
                </c:pt>
                <c:pt idx="19374">
                  <c:v>43.473500000000001</c:v>
                </c:pt>
                <c:pt idx="19375">
                  <c:v>43.473500000000001</c:v>
                </c:pt>
                <c:pt idx="19376">
                  <c:v>43.473500000000001</c:v>
                </c:pt>
                <c:pt idx="19377">
                  <c:v>43.473500000000001</c:v>
                </c:pt>
                <c:pt idx="19378">
                  <c:v>43.473500000000001</c:v>
                </c:pt>
                <c:pt idx="19379">
                  <c:v>43.473500000000001</c:v>
                </c:pt>
                <c:pt idx="19380">
                  <c:v>43.473500000000001</c:v>
                </c:pt>
                <c:pt idx="19381">
                  <c:v>43.473500000000001</c:v>
                </c:pt>
                <c:pt idx="19382">
                  <c:v>43.473500000000001</c:v>
                </c:pt>
                <c:pt idx="19383">
                  <c:v>43.473500000000001</c:v>
                </c:pt>
                <c:pt idx="19384">
                  <c:v>43.473500000000001</c:v>
                </c:pt>
                <c:pt idx="19385">
                  <c:v>43.473500000000001</c:v>
                </c:pt>
                <c:pt idx="19386">
                  <c:v>43.473500000000001</c:v>
                </c:pt>
                <c:pt idx="19387">
                  <c:v>43.473500000000001</c:v>
                </c:pt>
                <c:pt idx="19388">
                  <c:v>43.473500000000001</c:v>
                </c:pt>
                <c:pt idx="19389">
                  <c:v>43.473500000000001</c:v>
                </c:pt>
                <c:pt idx="19390">
                  <c:v>43.473500000000001</c:v>
                </c:pt>
                <c:pt idx="19391">
                  <c:v>43.473500000000001</c:v>
                </c:pt>
                <c:pt idx="19392">
                  <c:v>43.473500000000001</c:v>
                </c:pt>
                <c:pt idx="19393">
                  <c:v>43.473500000000001</c:v>
                </c:pt>
                <c:pt idx="19394">
                  <c:v>43.473500000000001</c:v>
                </c:pt>
                <c:pt idx="19395">
                  <c:v>43.473500000000001</c:v>
                </c:pt>
                <c:pt idx="19396">
                  <c:v>43.473500000000001</c:v>
                </c:pt>
                <c:pt idx="19397">
                  <c:v>43.473500000000001</c:v>
                </c:pt>
                <c:pt idx="19398">
                  <c:v>43.473500000000001</c:v>
                </c:pt>
                <c:pt idx="19399">
                  <c:v>43.473500000000001</c:v>
                </c:pt>
                <c:pt idx="19400">
                  <c:v>43.473500000000001</c:v>
                </c:pt>
                <c:pt idx="19401">
                  <c:v>43.473500000000001</c:v>
                </c:pt>
                <c:pt idx="19402">
                  <c:v>43.463299999999997</c:v>
                </c:pt>
                <c:pt idx="19403">
                  <c:v>43.463299999999997</c:v>
                </c:pt>
                <c:pt idx="19404">
                  <c:v>43.463299999999997</c:v>
                </c:pt>
                <c:pt idx="19405">
                  <c:v>43.463299999999997</c:v>
                </c:pt>
                <c:pt idx="19406">
                  <c:v>43.463299999999997</c:v>
                </c:pt>
                <c:pt idx="19407">
                  <c:v>43.463299999999997</c:v>
                </c:pt>
                <c:pt idx="19408">
                  <c:v>43.463299999999997</c:v>
                </c:pt>
                <c:pt idx="19409">
                  <c:v>43.463299999999997</c:v>
                </c:pt>
                <c:pt idx="19410">
                  <c:v>43.463299999999997</c:v>
                </c:pt>
                <c:pt idx="19411">
                  <c:v>43.463299999999997</c:v>
                </c:pt>
                <c:pt idx="19412">
                  <c:v>43.463299999999997</c:v>
                </c:pt>
                <c:pt idx="19413">
                  <c:v>43.463299999999997</c:v>
                </c:pt>
                <c:pt idx="19414">
                  <c:v>43.463299999999997</c:v>
                </c:pt>
                <c:pt idx="19415">
                  <c:v>43.463299999999997</c:v>
                </c:pt>
                <c:pt idx="19416">
                  <c:v>43.463299999999997</c:v>
                </c:pt>
                <c:pt idx="19417">
                  <c:v>43.463299999999997</c:v>
                </c:pt>
                <c:pt idx="19418">
                  <c:v>43.463299999999997</c:v>
                </c:pt>
                <c:pt idx="19419">
                  <c:v>43.463299999999997</c:v>
                </c:pt>
                <c:pt idx="19420">
                  <c:v>43.463299999999997</c:v>
                </c:pt>
                <c:pt idx="19421">
                  <c:v>43.463299999999997</c:v>
                </c:pt>
                <c:pt idx="19422">
                  <c:v>43.463299999999997</c:v>
                </c:pt>
                <c:pt idx="19423">
                  <c:v>43.463299999999997</c:v>
                </c:pt>
                <c:pt idx="19424">
                  <c:v>43.463299999999997</c:v>
                </c:pt>
                <c:pt idx="19425">
                  <c:v>43.463299999999997</c:v>
                </c:pt>
                <c:pt idx="19426">
                  <c:v>43.463299999999997</c:v>
                </c:pt>
                <c:pt idx="19427">
                  <c:v>43.463299999999997</c:v>
                </c:pt>
                <c:pt idx="19428">
                  <c:v>43.463299999999997</c:v>
                </c:pt>
                <c:pt idx="19429">
                  <c:v>43.463299999999997</c:v>
                </c:pt>
                <c:pt idx="19430">
                  <c:v>43.463299999999997</c:v>
                </c:pt>
                <c:pt idx="19431">
                  <c:v>43.463299999999997</c:v>
                </c:pt>
                <c:pt idx="19432">
                  <c:v>43.463299999999997</c:v>
                </c:pt>
                <c:pt idx="19433">
                  <c:v>43.463299999999997</c:v>
                </c:pt>
                <c:pt idx="19434">
                  <c:v>43.463299999999997</c:v>
                </c:pt>
                <c:pt idx="19435">
                  <c:v>43.463299999999997</c:v>
                </c:pt>
                <c:pt idx="19436">
                  <c:v>43.463299999999997</c:v>
                </c:pt>
                <c:pt idx="19437">
                  <c:v>43.463299999999997</c:v>
                </c:pt>
                <c:pt idx="19438">
                  <c:v>43.463299999999997</c:v>
                </c:pt>
                <c:pt idx="19439">
                  <c:v>43.463299999999997</c:v>
                </c:pt>
                <c:pt idx="19440">
                  <c:v>43.463299999999997</c:v>
                </c:pt>
                <c:pt idx="19441">
                  <c:v>43.463299999999997</c:v>
                </c:pt>
                <c:pt idx="19442">
                  <c:v>43.463299999999997</c:v>
                </c:pt>
                <c:pt idx="19443">
                  <c:v>43.463299999999997</c:v>
                </c:pt>
                <c:pt idx="19444">
                  <c:v>43.463299999999997</c:v>
                </c:pt>
                <c:pt idx="19445">
                  <c:v>43.463299999999997</c:v>
                </c:pt>
                <c:pt idx="19446">
                  <c:v>43.463299999999997</c:v>
                </c:pt>
                <c:pt idx="19447">
                  <c:v>43.463299999999997</c:v>
                </c:pt>
                <c:pt idx="19448">
                  <c:v>43.463299999999997</c:v>
                </c:pt>
                <c:pt idx="19449">
                  <c:v>43.463299999999997</c:v>
                </c:pt>
                <c:pt idx="19450">
                  <c:v>43.463299999999997</c:v>
                </c:pt>
                <c:pt idx="19451">
                  <c:v>43.463299999999997</c:v>
                </c:pt>
                <c:pt idx="19452">
                  <c:v>43.463299999999997</c:v>
                </c:pt>
                <c:pt idx="19453">
                  <c:v>43.463299999999997</c:v>
                </c:pt>
                <c:pt idx="19454">
                  <c:v>43.463299999999997</c:v>
                </c:pt>
                <c:pt idx="19455">
                  <c:v>43.463299999999997</c:v>
                </c:pt>
                <c:pt idx="19456">
                  <c:v>43.463299999999997</c:v>
                </c:pt>
                <c:pt idx="19457">
                  <c:v>43.463299999999997</c:v>
                </c:pt>
                <c:pt idx="19458">
                  <c:v>43.463299999999997</c:v>
                </c:pt>
                <c:pt idx="19459">
                  <c:v>43.463299999999997</c:v>
                </c:pt>
                <c:pt idx="19460">
                  <c:v>43.463299999999997</c:v>
                </c:pt>
                <c:pt idx="19461">
                  <c:v>43.463299999999997</c:v>
                </c:pt>
                <c:pt idx="19462">
                  <c:v>43.463299999999997</c:v>
                </c:pt>
                <c:pt idx="19463">
                  <c:v>43.463299999999997</c:v>
                </c:pt>
                <c:pt idx="19464">
                  <c:v>43.463299999999997</c:v>
                </c:pt>
                <c:pt idx="19465">
                  <c:v>43.463299999999997</c:v>
                </c:pt>
                <c:pt idx="19466">
                  <c:v>43.463299999999997</c:v>
                </c:pt>
                <c:pt idx="19467">
                  <c:v>43.463299999999997</c:v>
                </c:pt>
                <c:pt idx="19468">
                  <c:v>43.463299999999997</c:v>
                </c:pt>
                <c:pt idx="19469">
                  <c:v>43.463299999999997</c:v>
                </c:pt>
                <c:pt idx="19470">
                  <c:v>43.463299999999997</c:v>
                </c:pt>
                <c:pt idx="19471">
                  <c:v>43.463299999999997</c:v>
                </c:pt>
                <c:pt idx="19472">
                  <c:v>43.463299999999997</c:v>
                </c:pt>
                <c:pt idx="19473">
                  <c:v>43.463299999999997</c:v>
                </c:pt>
                <c:pt idx="19474">
                  <c:v>43.463299999999997</c:v>
                </c:pt>
                <c:pt idx="19475">
                  <c:v>43.463299999999997</c:v>
                </c:pt>
                <c:pt idx="19476">
                  <c:v>43.463299999999997</c:v>
                </c:pt>
                <c:pt idx="19477">
                  <c:v>43.463299999999997</c:v>
                </c:pt>
                <c:pt idx="19478">
                  <c:v>43.463299999999997</c:v>
                </c:pt>
                <c:pt idx="19479">
                  <c:v>43.463299999999997</c:v>
                </c:pt>
                <c:pt idx="19480">
                  <c:v>43.463299999999997</c:v>
                </c:pt>
                <c:pt idx="19481">
                  <c:v>43.463299999999997</c:v>
                </c:pt>
                <c:pt idx="19482">
                  <c:v>43.463299999999997</c:v>
                </c:pt>
                <c:pt idx="19483">
                  <c:v>43.463299999999997</c:v>
                </c:pt>
                <c:pt idx="19484">
                  <c:v>43.473599999999998</c:v>
                </c:pt>
                <c:pt idx="19485">
                  <c:v>43.473599999999998</c:v>
                </c:pt>
                <c:pt idx="19486">
                  <c:v>43.473599999999998</c:v>
                </c:pt>
                <c:pt idx="19487">
                  <c:v>43.473599999999998</c:v>
                </c:pt>
                <c:pt idx="19488">
                  <c:v>43.473599999999998</c:v>
                </c:pt>
                <c:pt idx="19489">
                  <c:v>43.473599999999998</c:v>
                </c:pt>
                <c:pt idx="19490">
                  <c:v>43.473599999999998</c:v>
                </c:pt>
                <c:pt idx="19491">
                  <c:v>43.473599999999998</c:v>
                </c:pt>
                <c:pt idx="19492">
                  <c:v>43.473599999999998</c:v>
                </c:pt>
                <c:pt idx="19493">
                  <c:v>43.473599999999998</c:v>
                </c:pt>
                <c:pt idx="19494">
                  <c:v>43.473599999999998</c:v>
                </c:pt>
                <c:pt idx="19495">
                  <c:v>43.473599999999998</c:v>
                </c:pt>
                <c:pt idx="19496">
                  <c:v>43.473599999999998</c:v>
                </c:pt>
                <c:pt idx="19497">
                  <c:v>43.473599999999998</c:v>
                </c:pt>
                <c:pt idx="19498">
                  <c:v>43.473599999999998</c:v>
                </c:pt>
                <c:pt idx="19499">
                  <c:v>43.473599999999998</c:v>
                </c:pt>
                <c:pt idx="19500">
                  <c:v>43.473599999999998</c:v>
                </c:pt>
                <c:pt idx="19501">
                  <c:v>43.473599999999998</c:v>
                </c:pt>
                <c:pt idx="19502">
                  <c:v>43.473599999999998</c:v>
                </c:pt>
                <c:pt idx="19503">
                  <c:v>43.473599999999998</c:v>
                </c:pt>
                <c:pt idx="19504">
                  <c:v>43.473599999999998</c:v>
                </c:pt>
                <c:pt idx="19505">
                  <c:v>43.473599999999998</c:v>
                </c:pt>
                <c:pt idx="19506">
                  <c:v>43.473599999999998</c:v>
                </c:pt>
                <c:pt idx="19507">
                  <c:v>43.473599999999998</c:v>
                </c:pt>
                <c:pt idx="19508">
                  <c:v>43.473599999999998</c:v>
                </c:pt>
                <c:pt idx="19509">
                  <c:v>43.473599999999998</c:v>
                </c:pt>
                <c:pt idx="19510">
                  <c:v>43.473599999999998</c:v>
                </c:pt>
                <c:pt idx="19511">
                  <c:v>43.473599999999998</c:v>
                </c:pt>
                <c:pt idx="19512">
                  <c:v>43.473599999999998</c:v>
                </c:pt>
                <c:pt idx="19513">
                  <c:v>43.473599999999998</c:v>
                </c:pt>
                <c:pt idx="19514">
                  <c:v>43.473599999999998</c:v>
                </c:pt>
                <c:pt idx="19515">
                  <c:v>43.473599999999998</c:v>
                </c:pt>
                <c:pt idx="19516">
                  <c:v>43.473599999999998</c:v>
                </c:pt>
                <c:pt idx="19517">
                  <c:v>43.473599999999998</c:v>
                </c:pt>
                <c:pt idx="19518">
                  <c:v>43.473599999999998</c:v>
                </c:pt>
                <c:pt idx="19519">
                  <c:v>43.473599999999998</c:v>
                </c:pt>
                <c:pt idx="19520">
                  <c:v>43.473599999999998</c:v>
                </c:pt>
                <c:pt idx="19521">
                  <c:v>43.473599999999998</c:v>
                </c:pt>
                <c:pt idx="19522">
                  <c:v>43.473599999999998</c:v>
                </c:pt>
                <c:pt idx="19523">
                  <c:v>43.473599999999998</c:v>
                </c:pt>
                <c:pt idx="19524">
                  <c:v>43.473599999999998</c:v>
                </c:pt>
                <c:pt idx="19525">
                  <c:v>43.473599999999998</c:v>
                </c:pt>
                <c:pt idx="19526">
                  <c:v>43.473599999999998</c:v>
                </c:pt>
                <c:pt idx="19527">
                  <c:v>43.473599999999998</c:v>
                </c:pt>
                <c:pt idx="19528">
                  <c:v>43.473599999999998</c:v>
                </c:pt>
                <c:pt idx="19529">
                  <c:v>43.473599999999998</c:v>
                </c:pt>
                <c:pt idx="19530">
                  <c:v>43.473599999999998</c:v>
                </c:pt>
                <c:pt idx="19531">
                  <c:v>43.473599999999998</c:v>
                </c:pt>
                <c:pt idx="19532">
                  <c:v>43.473599999999998</c:v>
                </c:pt>
                <c:pt idx="19533">
                  <c:v>43.473599999999998</c:v>
                </c:pt>
                <c:pt idx="19534">
                  <c:v>43.473599999999998</c:v>
                </c:pt>
                <c:pt idx="19535">
                  <c:v>43.473599999999998</c:v>
                </c:pt>
                <c:pt idx="19536">
                  <c:v>43.473599999999998</c:v>
                </c:pt>
                <c:pt idx="19537">
                  <c:v>43.473599999999998</c:v>
                </c:pt>
                <c:pt idx="19538">
                  <c:v>43.473599999999998</c:v>
                </c:pt>
                <c:pt idx="19539">
                  <c:v>43.473599999999998</c:v>
                </c:pt>
                <c:pt idx="19540">
                  <c:v>43.473599999999998</c:v>
                </c:pt>
                <c:pt idx="19541">
                  <c:v>43.473599999999998</c:v>
                </c:pt>
                <c:pt idx="19542">
                  <c:v>43.473599999999998</c:v>
                </c:pt>
                <c:pt idx="19543">
                  <c:v>43.473599999999998</c:v>
                </c:pt>
                <c:pt idx="19544">
                  <c:v>43.473599999999998</c:v>
                </c:pt>
                <c:pt idx="19545">
                  <c:v>43.473599999999998</c:v>
                </c:pt>
                <c:pt idx="19546">
                  <c:v>43.473599999999998</c:v>
                </c:pt>
                <c:pt idx="19547">
                  <c:v>43.473599999999998</c:v>
                </c:pt>
                <c:pt idx="19548">
                  <c:v>43.473599999999998</c:v>
                </c:pt>
                <c:pt idx="19549">
                  <c:v>43.473599999999998</c:v>
                </c:pt>
                <c:pt idx="19550">
                  <c:v>43.473599999999998</c:v>
                </c:pt>
                <c:pt idx="19551">
                  <c:v>43.473599999999998</c:v>
                </c:pt>
                <c:pt idx="19552">
                  <c:v>43.473599999999998</c:v>
                </c:pt>
                <c:pt idx="19553">
                  <c:v>43.473599999999998</c:v>
                </c:pt>
                <c:pt idx="19554">
                  <c:v>43.473599999999998</c:v>
                </c:pt>
                <c:pt idx="19555">
                  <c:v>43.473599999999998</c:v>
                </c:pt>
                <c:pt idx="19556">
                  <c:v>43.473599999999998</c:v>
                </c:pt>
                <c:pt idx="19557">
                  <c:v>43.483800000000002</c:v>
                </c:pt>
                <c:pt idx="19558">
                  <c:v>43.483800000000002</c:v>
                </c:pt>
                <c:pt idx="19559">
                  <c:v>43.483800000000002</c:v>
                </c:pt>
                <c:pt idx="19560">
                  <c:v>43.483800000000002</c:v>
                </c:pt>
                <c:pt idx="19561">
                  <c:v>43.483800000000002</c:v>
                </c:pt>
                <c:pt idx="19562">
                  <c:v>43.483800000000002</c:v>
                </c:pt>
                <c:pt idx="19563">
                  <c:v>43.483800000000002</c:v>
                </c:pt>
                <c:pt idx="19564">
                  <c:v>43.483800000000002</c:v>
                </c:pt>
                <c:pt idx="19565">
                  <c:v>43.483800000000002</c:v>
                </c:pt>
                <c:pt idx="19566">
                  <c:v>43.483800000000002</c:v>
                </c:pt>
                <c:pt idx="19567">
                  <c:v>43.483800000000002</c:v>
                </c:pt>
                <c:pt idx="19568">
                  <c:v>43.483800000000002</c:v>
                </c:pt>
                <c:pt idx="19569">
                  <c:v>43.483800000000002</c:v>
                </c:pt>
                <c:pt idx="19570">
                  <c:v>43.483800000000002</c:v>
                </c:pt>
                <c:pt idx="19571">
                  <c:v>43.483800000000002</c:v>
                </c:pt>
                <c:pt idx="19572">
                  <c:v>43.483800000000002</c:v>
                </c:pt>
                <c:pt idx="19573">
                  <c:v>43.483800000000002</c:v>
                </c:pt>
                <c:pt idx="19574">
                  <c:v>43.483800000000002</c:v>
                </c:pt>
                <c:pt idx="19575">
                  <c:v>43.483800000000002</c:v>
                </c:pt>
                <c:pt idx="19576">
                  <c:v>43.483800000000002</c:v>
                </c:pt>
                <c:pt idx="19577">
                  <c:v>43.483800000000002</c:v>
                </c:pt>
                <c:pt idx="19578">
                  <c:v>43.483800000000002</c:v>
                </c:pt>
                <c:pt idx="19579">
                  <c:v>43.483800000000002</c:v>
                </c:pt>
                <c:pt idx="19580">
                  <c:v>43.483800000000002</c:v>
                </c:pt>
                <c:pt idx="19581">
                  <c:v>43.483800000000002</c:v>
                </c:pt>
                <c:pt idx="19582">
                  <c:v>43.483800000000002</c:v>
                </c:pt>
                <c:pt idx="19583">
                  <c:v>43.483800000000002</c:v>
                </c:pt>
                <c:pt idx="19584">
                  <c:v>43.483800000000002</c:v>
                </c:pt>
                <c:pt idx="19585">
                  <c:v>43.494</c:v>
                </c:pt>
                <c:pt idx="19586">
                  <c:v>43.494</c:v>
                </c:pt>
                <c:pt idx="19587">
                  <c:v>43.494</c:v>
                </c:pt>
                <c:pt idx="19588">
                  <c:v>43.494</c:v>
                </c:pt>
                <c:pt idx="19589">
                  <c:v>43.494</c:v>
                </c:pt>
                <c:pt idx="19590">
                  <c:v>43.494</c:v>
                </c:pt>
                <c:pt idx="19591">
                  <c:v>43.494</c:v>
                </c:pt>
                <c:pt idx="19592">
                  <c:v>43.494</c:v>
                </c:pt>
                <c:pt idx="19593">
                  <c:v>43.494</c:v>
                </c:pt>
                <c:pt idx="19594">
                  <c:v>43.494</c:v>
                </c:pt>
                <c:pt idx="19595">
                  <c:v>43.494</c:v>
                </c:pt>
                <c:pt idx="19596">
                  <c:v>43.494</c:v>
                </c:pt>
                <c:pt idx="19597">
                  <c:v>43.494</c:v>
                </c:pt>
                <c:pt idx="19598">
                  <c:v>43.494</c:v>
                </c:pt>
                <c:pt idx="19599">
                  <c:v>43.494</c:v>
                </c:pt>
                <c:pt idx="19600">
                  <c:v>43.494</c:v>
                </c:pt>
                <c:pt idx="19601">
                  <c:v>43.494</c:v>
                </c:pt>
                <c:pt idx="19602">
                  <c:v>43.494</c:v>
                </c:pt>
                <c:pt idx="19603">
                  <c:v>43.494</c:v>
                </c:pt>
                <c:pt idx="19604">
                  <c:v>43.494</c:v>
                </c:pt>
                <c:pt idx="19605">
                  <c:v>43.494</c:v>
                </c:pt>
                <c:pt idx="19606">
                  <c:v>43.494</c:v>
                </c:pt>
                <c:pt idx="19607">
                  <c:v>43.494</c:v>
                </c:pt>
                <c:pt idx="19608">
                  <c:v>43.494</c:v>
                </c:pt>
                <c:pt idx="19609">
                  <c:v>43.494</c:v>
                </c:pt>
                <c:pt idx="19610">
                  <c:v>43.504300000000001</c:v>
                </c:pt>
                <c:pt idx="19611">
                  <c:v>43.504300000000001</c:v>
                </c:pt>
                <c:pt idx="19612">
                  <c:v>43.504300000000001</c:v>
                </c:pt>
                <c:pt idx="19613">
                  <c:v>43.504300000000001</c:v>
                </c:pt>
                <c:pt idx="19614">
                  <c:v>43.504300000000001</c:v>
                </c:pt>
                <c:pt idx="19615">
                  <c:v>43.504300000000001</c:v>
                </c:pt>
                <c:pt idx="19616">
                  <c:v>43.504300000000001</c:v>
                </c:pt>
                <c:pt idx="19617">
                  <c:v>43.504300000000001</c:v>
                </c:pt>
                <c:pt idx="19618">
                  <c:v>43.504300000000001</c:v>
                </c:pt>
                <c:pt idx="19619">
                  <c:v>43.504300000000001</c:v>
                </c:pt>
                <c:pt idx="19620">
                  <c:v>43.504300000000001</c:v>
                </c:pt>
                <c:pt idx="19621">
                  <c:v>43.504300000000001</c:v>
                </c:pt>
                <c:pt idx="19622">
                  <c:v>43.504300000000001</c:v>
                </c:pt>
                <c:pt idx="19623">
                  <c:v>43.504300000000001</c:v>
                </c:pt>
                <c:pt idx="19624">
                  <c:v>43.504300000000001</c:v>
                </c:pt>
                <c:pt idx="19625">
                  <c:v>43.504300000000001</c:v>
                </c:pt>
                <c:pt idx="19626">
                  <c:v>43.504300000000001</c:v>
                </c:pt>
                <c:pt idx="19627">
                  <c:v>43.504300000000001</c:v>
                </c:pt>
                <c:pt idx="19628">
                  <c:v>43.504300000000001</c:v>
                </c:pt>
                <c:pt idx="19629">
                  <c:v>43.504300000000001</c:v>
                </c:pt>
                <c:pt idx="19630">
                  <c:v>43.504300000000001</c:v>
                </c:pt>
                <c:pt idx="19631">
                  <c:v>43.504300000000001</c:v>
                </c:pt>
                <c:pt idx="19632">
                  <c:v>43.504300000000001</c:v>
                </c:pt>
                <c:pt idx="19633">
                  <c:v>43.504300000000001</c:v>
                </c:pt>
                <c:pt idx="19634">
                  <c:v>43.504300000000001</c:v>
                </c:pt>
                <c:pt idx="19635">
                  <c:v>43.504300000000001</c:v>
                </c:pt>
                <c:pt idx="19636">
                  <c:v>43.504300000000001</c:v>
                </c:pt>
                <c:pt idx="19637">
                  <c:v>43.504300000000001</c:v>
                </c:pt>
                <c:pt idx="19638">
                  <c:v>43.504300000000001</c:v>
                </c:pt>
                <c:pt idx="19639">
                  <c:v>43.504300000000001</c:v>
                </c:pt>
                <c:pt idx="19640">
                  <c:v>43.504300000000001</c:v>
                </c:pt>
                <c:pt idx="19641">
                  <c:v>43.504300000000001</c:v>
                </c:pt>
                <c:pt idx="19642">
                  <c:v>43.504300000000001</c:v>
                </c:pt>
                <c:pt idx="19643">
                  <c:v>43.504300000000001</c:v>
                </c:pt>
                <c:pt idx="19644">
                  <c:v>43.504300000000001</c:v>
                </c:pt>
                <c:pt idx="19645">
                  <c:v>43.514899999999997</c:v>
                </c:pt>
                <c:pt idx="19646">
                  <c:v>43.514899999999997</c:v>
                </c:pt>
                <c:pt idx="19647">
                  <c:v>43.514899999999997</c:v>
                </c:pt>
                <c:pt idx="19648">
                  <c:v>43.514899999999997</c:v>
                </c:pt>
                <c:pt idx="19649">
                  <c:v>43.514899999999997</c:v>
                </c:pt>
                <c:pt idx="19650">
                  <c:v>43.514899999999997</c:v>
                </c:pt>
                <c:pt idx="19651">
                  <c:v>43.514899999999997</c:v>
                </c:pt>
                <c:pt idx="19652">
                  <c:v>43.514899999999997</c:v>
                </c:pt>
                <c:pt idx="19653">
                  <c:v>43.514899999999997</c:v>
                </c:pt>
                <c:pt idx="19654">
                  <c:v>43.514899999999997</c:v>
                </c:pt>
                <c:pt idx="19655">
                  <c:v>43.514899999999997</c:v>
                </c:pt>
                <c:pt idx="19656">
                  <c:v>43.514899999999997</c:v>
                </c:pt>
                <c:pt idx="19657">
                  <c:v>43.514899999999997</c:v>
                </c:pt>
                <c:pt idx="19658">
                  <c:v>43.514899999999997</c:v>
                </c:pt>
                <c:pt idx="19659">
                  <c:v>43.514899999999997</c:v>
                </c:pt>
                <c:pt idx="19660">
                  <c:v>43.514899999999997</c:v>
                </c:pt>
                <c:pt idx="19661">
                  <c:v>43.514899999999997</c:v>
                </c:pt>
                <c:pt idx="19662">
                  <c:v>43.514899999999997</c:v>
                </c:pt>
                <c:pt idx="19663">
                  <c:v>43.514899999999997</c:v>
                </c:pt>
                <c:pt idx="19664">
                  <c:v>43.514899999999997</c:v>
                </c:pt>
                <c:pt idx="19665">
                  <c:v>43.514899999999997</c:v>
                </c:pt>
                <c:pt idx="19666">
                  <c:v>43.514899999999997</c:v>
                </c:pt>
                <c:pt idx="19667">
                  <c:v>43.514899999999997</c:v>
                </c:pt>
                <c:pt idx="19668">
                  <c:v>43.514899999999997</c:v>
                </c:pt>
                <c:pt idx="19669">
                  <c:v>43.514899999999997</c:v>
                </c:pt>
                <c:pt idx="19670">
                  <c:v>43.514899999999997</c:v>
                </c:pt>
                <c:pt idx="19671">
                  <c:v>43.514899999999997</c:v>
                </c:pt>
                <c:pt idx="19672">
                  <c:v>43.514899999999997</c:v>
                </c:pt>
                <c:pt idx="19673">
                  <c:v>43.514899999999997</c:v>
                </c:pt>
                <c:pt idx="19674">
                  <c:v>43.514899999999997</c:v>
                </c:pt>
                <c:pt idx="19675">
                  <c:v>43.514899999999997</c:v>
                </c:pt>
                <c:pt idx="19676">
                  <c:v>43.514899999999997</c:v>
                </c:pt>
                <c:pt idx="19677">
                  <c:v>43.514899999999997</c:v>
                </c:pt>
                <c:pt idx="19678">
                  <c:v>43.514899999999997</c:v>
                </c:pt>
                <c:pt idx="19679">
                  <c:v>43.514899999999997</c:v>
                </c:pt>
                <c:pt idx="19680">
                  <c:v>43.514899999999997</c:v>
                </c:pt>
                <c:pt idx="19681">
                  <c:v>43.514899999999997</c:v>
                </c:pt>
                <c:pt idx="19682">
                  <c:v>43.514899999999997</c:v>
                </c:pt>
                <c:pt idx="19683">
                  <c:v>43.514899999999997</c:v>
                </c:pt>
                <c:pt idx="19684">
                  <c:v>43.514899999999997</c:v>
                </c:pt>
                <c:pt idx="19685">
                  <c:v>43.514899999999997</c:v>
                </c:pt>
                <c:pt idx="19686">
                  <c:v>43.514899999999997</c:v>
                </c:pt>
                <c:pt idx="19687">
                  <c:v>43.514899999999997</c:v>
                </c:pt>
                <c:pt idx="19688">
                  <c:v>43.514899999999997</c:v>
                </c:pt>
                <c:pt idx="19689">
                  <c:v>43.514899999999997</c:v>
                </c:pt>
                <c:pt idx="19690">
                  <c:v>43.514899999999997</c:v>
                </c:pt>
                <c:pt idx="19691">
                  <c:v>43.514899999999997</c:v>
                </c:pt>
                <c:pt idx="19692">
                  <c:v>43.514899999999997</c:v>
                </c:pt>
                <c:pt idx="19693">
                  <c:v>43.514899999999997</c:v>
                </c:pt>
                <c:pt idx="19694">
                  <c:v>43.514899999999997</c:v>
                </c:pt>
                <c:pt idx="19695">
                  <c:v>43.514899999999997</c:v>
                </c:pt>
                <c:pt idx="19696">
                  <c:v>43.514899999999997</c:v>
                </c:pt>
                <c:pt idx="19697">
                  <c:v>43.514899999999997</c:v>
                </c:pt>
                <c:pt idx="19698">
                  <c:v>43.514899999999997</c:v>
                </c:pt>
                <c:pt idx="19699">
                  <c:v>43.514899999999997</c:v>
                </c:pt>
                <c:pt idx="19700">
                  <c:v>43.514899999999997</c:v>
                </c:pt>
                <c:pt idx="19701">
                  <c:v>43.514899999999997</c:v>
                </c:pt>
                <c:pt idx="19702">
                  <c:v>43.514899999999997</c:v>
                </c:pt>
                <c:pt idx="19703">
                  <c:v>43.514899999999997</c:v>
                </c:pt>
                <c:pt idx="19704">
                  <c:v>43.514899999999997</c:v>
                </c:pt>
                <c:pt idx="19705">
                  <c:v>43.514899999999997</c:v>
                </c:pt>
                <c:pt idx="19706">
                  <c:v>43.514899999999997</c:v>
                </c:pt>
                <c:pt idx="19707">
                  <c:v>43.514899999999997</c:v>
                </c:pt>
                <c:pt idx="19708">
                  <c:v>43.514899999999997</c:v>
                </c:pt>
                <c:pt idx="19709">
                  <c:v>43.514899999999997</c:v>
                </c:pt>
                <c:pt idx="19710">
                  <c:v>43.514899999999997</c:v>
                </c:pt>
                <c:pt idx="19711">
                  <c:v>43.514899999999997</c:v>
                </c:pt>
                <c:pt idx="19712">
                  <c:v>43.514899999999997</c:v>
                </c:pt>
                <c:pt idx="19713">
                  <c:v>43.514899999999997</c:v>
                </c:pt>
                <c:pt idx="19714">
                  <c:v>43.514899999999997</c:v>
                </c:pt>
                <c:pt idx="19715">
                  <c:v>43.514899999999997</c:v>
                </c:pt>
                <c:pt idx="19716">
                  <c:v>43.524900000000002</c:v>
                </c:pt>
                <c:pt idx="19717">
                  <c:v>43.524900000000002</c:v>
                </c:pt>
                <c:pt idx="19718">
                  <c:v>43.524900000000002</c:v>
                </c:pt>
                <c:pt idx="19719">
                  <c:v>43.524900000000002</c:v>
                </c:pt>
                <c:pt idx="19720">
                  <c:v>43.524900000000002</c:v>
                </c:pt>
                <c:pt idx="19721">
                  <c:v>43.524900000000002</c:v>
                </c:pt>
                <c:pt idx="19722">
                  <c:v>43.524900000000002</c:v>
                </c:pt>
                <c:pt idx="19723">
                  <c:v>43.524900000000002</c:v>
                </c:pt>
                <c:pt idx="19724">
                  <c:v>43.524900000000002</c:v>
                </c:pt>
                <c:pt idx="19725">
                  <c:v>43.524900000000002</c:v>
                </c:pt>
                <c:pt idx="19726">
                  <c:v>43.524900000000002</c:v>
                </c:pt>
                <c:pt idx="19727">
                  <c:v>43.524900000000002</c:v>
                </c:pt>
                <c:pt idx="19728">
                  <c:v>43.524900000000002</c:v>
                </c:pt>
                <c:pt idx="19729">
                  <c:v>43.524900000000002</c:v>
                </c:pt>
                <c:pt idx="19730">
                  <c:v>43.524900000000002</c:v>
                </c:pt>
                <c:pt idx="19731">
                  <c:v>43.524900000000002</c:v>
                </c:pt>
                <c:pt idx="19732">
                  <c:v>43.524900000000002</c:v>
                </c:pt>
                <c:pt idx="19733">
                  <c:v>43.524900000000002</c:v>
                </c:pt>
                <c:pt idx="19734">
                  <c:v>43.524900000000002</c:v>
                </c:pt>
                <c:pt idx="19735">
                  <c:v>43.524900000000002</c:v>
                </c:pt>
                <c:pt idx="19736">
                  <c:v>43.524900000000002</c:v>
                </c:pt>
                <c:pt idx="19737">
                  <c:v>43.524900000000002</c:v>
                </c:pt>
                <c:pt idx="19738">
                  <c:v>43.524900000000002</c:v>
                </c:pt>
                <c:pt idx="19739">
                  <c:v>43.524900000000002</c:v>
                </c:pt>
                <c:pt idx="19740">
                  <c:v>43.524900000000002</c:v>
                </c:pt>
                <c:pt idx="19741">
                  <c:v>43.524900000000002</c:v>
                </c:pt>
                <c:pt idx="19742">
                  <c:v>43.524900000000002</c:v>
                </c:pt>
                <c:pt idx="19743">
                  <c:v>43.524900000000002</c:v>
                </c:pt>
                <c:pt idx="19744">
                  <c:v>43.524900000000002</c:v>
                </c:pt>
                <c:pt idx="19745">
                  <c:v>43.524900000000002</c:v>
                </c:pt>
                <c:pt idx="19746">
                  <c:v>43.524900000000002</c:v>
                </c:pt>
                <c:pt idx="19747">
                  <c:v>43.524900000000002</c:v>
                </c:pt>
                <c:pt idx="19748">
                  <c:v>43.524900000000002</c:v>
                </c:pt>
                <c:pt idx="19749">
                  <c:v>43.524900000000002</c:v>
                </c:pt>
                <c:pt idx="19750">
                  <c:v>43.524900000000002</c:v>
                </c:pt>
                <c:pt idx="19751">
                  <c:v>43.524900000000002</c:v>
                </c:pt>
                <c:pt idx="19752">
                  <c:v>43.524900000000002</c:v>
                </c:pt>
                <c:pt idx="19753">
                  <c:v>43.524900000000002</c:v>
                </c:pt>
                <c:pt idx="19754">
                  <c:v>43.524900000000002</c:v>
                </c:pt>
                <c:pt idx="19755">
                  <c:v>43.524900000000002</c:v>
                </c:pt>
                <c:pt idx="19756">
                  <c:v>43.524900000000002</c:v>
                </c:pt>
                <c:pt idx="19757">
                  <c:v>43.524900000000002</c:v>
                </c:pt>
                <c:pt idx="19758">
                  <c:v>43.524900000000002</c:v>
                </c:pt>
                <c:pt idx="19759">
                  <c:v>43.524900000000002</c:v>
                </c:pt>
                <c:pt idx="19760">
                  <c:v>43.524900000000002</c:v>
                </c:pt>
                <c:pt idx="19761">
                  <c:v>43.524900000000002</c:v>
                </c:pt>
                <c:pt idx="19762">
                  <c:v>43.524900000000002</c:v>
                </c:pt>
                <c:pt idx="19763">
                  <c:v>43.524900000000002</c:v>
                </c:pt>
                <c:pt idx="19764">
                  <c:v>43.524900000000002</c:v>
                </c:pt>
                <c:pt idx="19765">
                  <c:v>43.524900000000002</c:v>
                </c:pt>
                <c:pt idx="19766">
                  <c:v>43.524900000000002</c:v>
                </c:pt>
                <c:pt idx="19767">
                  <c:v>43.524900000000002</c:v>
                </c:pt>
                <c:pt idx="19768">
                  <c:v>43.524900000000002</c:v>
                </c:pt>
                <c:pt idx="19769">
                  <c:v>43.524900000000002</c:v>
                </c:pt>
                <c:pt idx="19770">
                  <c:v>43.524900000000002</c:v>
                </c:pt>
                <c:pt idx="19771">
                  <c:v>43.524900000000002</c:v>
                </c:pt>
                <c:pt idx="19772">
                  <c:v>43.524900000000002</c:v>
                </c:pt>
                <c:pt idx="19773">
                  <c:v>43.524900000000002</c:v>
                </c:pt>
                <c:pt idx="19774">
                  <c:v>43.524900000000002</c:v>
                </c:pt>
                <c:pt idx="19775">
                  <c:v>43.524900000000002</c:v>
                </c:pt>
                <c:pt idx="19776">
                  <c:v>43.524900000000002</c:v>
                </c:pt>
                <c:pt idx="19777">
                  <c:v>43.524900000000002</c:v>
                </c:pt>
                <c:pt idx="19778">
                  <c:v>43.524900000000002</c:v>
                </c:pt>
                <c:pt idx="19779">
                  <c:v>43.524900000000002</c:v>
                </c:pt>
                <c:pt idx="19780">
                  <c:v>43.535499999999999</c:v>
                </c:pt>
                <c:pt idx="19781">
                  <c:v>43.535499999999999</c:v>
                </c:pt>
                <c:pt idx="19782">
                  <c:v>43.535499999999999</c:v>
                </c:pt>
                <c:pt idx="19783">
                  <c:v>43.535499999999999</c:v>
                </c:pt>
                <c:pt idx="19784">
                  <c:v>43.535499999999999</c:v>
                </c:pt>
                <c:pt idx="19785">
                  <c:v>43.535499999999999</c:v>
                </c:pt>
                <c:pt idx="19786">
                  <c:v>43.535499999999999</c:v>
                </c:pt>
                <c:pt idx="19787">
                  <c:v>43.535499999999999</c:v>
                </c:pt>
                <c:pt idx="19788">
                  <c:v>43.535499999999999</c:v>
                </c:pt>
                <c:pt idx="19789">
                  <c:v>43.535499999999999</c:v>
                </c:pt>
                <c:pt idx="19790">
                  <c:v>43.535499999999999</c:v>
                </c:pt>
                <c:pt idx="19791">
                  <c:v>43.535499999999999</c:v>
                </c:pt>
                <c:pt idx="19792">
                  <c:v>43.535499999999999</c:v>
                </c:pt>
                <c:pt idx="19793">
                  <c:v>43.535499999999999</c:v>
                </c:pt>
                <c:pt idx="19794">
                  <c:v>43.535499999999999</c:v>
                </c:pt>
                <c:pt idx="19795">
                  <c:v>43.535499999999999</c:v>
                </c:pt>
                <c:pt idx="19796">
                  <c:v>43.535499999999999</c:v>
                </c:pt>
                <c:pt idx="19797">
                  <c:v>43.535499999999999</c:v>
                </c:pt>
                <c:pt idx="19798">
                  <c:v>43.535499999999999</c:v>
                </c:pt>
                <c:pt idx="19799">
                  <c:v>43.535499999999999</c:v>
                </c:pt>
                <c:pt idx="19800">
                  <c:v>43.535499999999999</c:v>
                </c:pt>
                <c:pt idx="19801">
                  <c:v>43.535499999999999</c:v>
                </c:pt>
                <c:pt idx="19802">
                  <c:v>43.535499999999999</c:v>
                </c:pt>
                <c:pt idx="19803">
                  <c:v>43.535499999999999</c:v>
                </c:pt>
                <c:pt idx="19804">
                  <c:v>43.535499999999999</c:v>
                </c:pt>
                <c:pt idx="19805">
                  <c:v>43.535499999999999</c:v>
                </c:pt>
                <c:pt idx="19806">
                  <c:v>43.535499999999999</c:v>
                </c:pt>
                <c:pt idx="19807">
                  <c:v>43.535499999999999</c:v>
                </c:pt>
                <c:pt idx="19808">
                  <c:v>43.535499999999999</c:v>
                </c:pt>
                <c:pt idx="19809">
                  <c:v>43.535499999999999</c:v>
                </c:pt>
                <c:pt idx="19810">
                  <c:v>43.535499999999999</c:v>
                </c:pt>
                <c:pt idx="19811">
                  <c:v>43.535499999999999</c:v>
                </c:pt>
                <c:pt idx="19812">
                  <c:v>43.535499999999999</c:v>
                </c:pt>
                <c:pt idx="19813">
                  <c:v>43.535499999999999</c:v>
                </c:pt>
                <c:pt idx="19814">
                  <c:v>43.535499999999999</c:v>
                </c:pt>
                <c:pt idx="19815">
                  <c:v>43.535499999999999</c:v>
                </c:pt>
                <c:pt idx="19816">
                  <c:v>43.535499999999999</c:v>
                </c:pt>
                <c:pt idx="19817">
                  <c:v>43.535499999999999</c:v>
                </c:pt>
                <c:pt idx="19818">
                  <c:v>43.535499999999999</c:v>
                </c:pt>
                <c:pt idx="19819">
                  <c:v>43.535499999999999</c:v>
                </c:pt>
                <c:pt idx="19820">
                  <c:v>43.535499999999999</c:v>
                </c:pt>
                <c:pt idx="19821">
                  <c:v>43.535499999999999</c:v>
                </c:pt>
                <c:pt idx="19822">
                  <c:v>43.535499999999999</c:v>
                </c:pt>
                <c:pt idx="19823">
                  <c:v>43.535499999999999</c:v>
                </c:pt>
                <c:pt idx="19824">
                  <c:v>43.535499999999999</c:v>
                </c:pt>
                <c:pt idx="19825">
                  <c:v>43.535499999999999</c:v>
                </c:pt>
                <c:pt idx="19826">
                  <c:v>43.535499999999999</c:v>
                </c:pt>
                <c:pt idx="19827">
                  <c:v>43.535499999999999</c:v>
                </c:pt>
                <c:pt idx="19828">
                  <c:v>43.535499999999999</c:v>
                </c:pt>
                <c:pt idx="19829">
                  <c:v>43.535499999999999</c:v>
                </c:pt>
                <c:pt idx="19830">
                  <c:v>43.523699999999998</c:v>
                </c:pt>
                <c:pt idx="19831">
                  <c:v>43.523699999999998</c:v>
                </c:pt>
                <c:pt idx="19832">
                  <c:v>43.523699999999998</c:v>
                </c:pt>
                <c:pt idx="19833">
                  <c:v>43.523699999999998</c:v>
                </c:pt>
                <c:pt idx="19834">
                  <c:v>43.523699999999998</c:v>
                </c:pt>
                <c:pt idx="19835">
                  <c:v>43.523699999999998</c:v>
                </c:pt>
                <c:pt idx="19836">
                  <c:v>43.523699999999998</c:v>
                </c:pt>
                <c:pt idx="19837">
                  <c:v>43.523699999999998</c:v>
                </c:pt>
                <c:pt idx="19838">
                  <c:v>43.523699999999998</c:v>
                </c:pt>
                <c:pt idx="19839">
                  <c:v>43.523699999999998</c:v>
                </c:pt>
                <c:pt idx="19840">
                  <c:v>43.523699999999998</c:v>
                </c:pt>
                <c:pt idx="19841">
                  <c:v>43.523699999999998</c:v>
                </c:pt>
                <c:pt idx="19842">
                  <c:v>43.523699999999998</c:v>
                </c:pt>
                <c:pt idx="19843">
                  <c:v>43.523699999999998</c:v>
                </c:pt>
                <c:pt idx="19844">
                  <c:v>43.523699999999998</c:v>
                </c:pt>
                <c:pt idx="19845">
                  <c:v>43.523699999999998</c:v>
                </c:pt>
                <c:pt idx="19846">
                  <c:v>43.523699999999998</c:v>
                </c:pt>
                <c:pt idx="19847">
                  <c:v>43.523699999999998</c:v>
                </c:pt>
                <c:pt idx="19848">
                  <c:v>43.523699999999998</c:v>
                </c:pt>
                <c:pt idx="19849">
                  <c:v>43.523699999999998</c:v>
                </c:pt>
                <c:pt idx="19850">
                  <c:v>43.523699999999998</c:v>
                </c:pt>
                <c:pt idx="19851">
                  <c:v>43.523699999999998</c:v>
                </c:pt>
                <c:pt idx="19852">
                  <c:v>43.523699999999998</c:v>
                </c:pt>
                <c:pt idx="19853">
                  <c:v>43.523699999999998</c:v>
                </c:pt>
                <c:pt idx="19854">
                  <c:v>43.523699999999998</c:v>
                </c:pt>
                <c:pt idx="19855">
                  <c:v>43.523699999999998</c:v>
                </c:pt>
                <c:pt idx="19856">
                  <c:v>43.523699999999998</c:v>
                </c:pt>
                <c:pt idx="19857">
                  <c:v>43.523699999999998</c:v>
                </c:pt>
                <c:pt idx="19858">
                  <c:v>43.523699999999998</c:v>
                </c:pt>
                <c:pt idx="19859">
                  <c:v>43.523699999999998</c:v>
                </c:pt>
                <c:pt idx="19860">
                  <c:v>43.523699999999998</c:v>
                </c:pt>
                <c:pt idx="19861">
                  <c:v>43.523699999999998</c:v>
                </c:pt>
                <c:pt idx="19862">
                  <c:v>43.523699999999998</c:v>
                </c:pt>
                <c:pt idx="19863">
                  <c:v>43.523699999999998</c:v>
                </c:pt>
                <c:pt idx="19864">
                  <c:v>43.523699999999998</c:v>
                </c:pt>
                <c:pt idx="19865">
                  <c:v>43.523699999999998</c:v>
                </c:pt>
                <c:pt idx="19866">
                  <c:v>43.523699999999998</c:v>
                </c:pt>
                <c:pt idx="19867">
                  <c:v>43.523699999999998</c:v>
                </c:pt>
                <c:pt idx="19868">
                  <c:v>43.523699999999998</c:v>
                </c:pt>
                <c:pt idx="19869">
                  <c:v>43.523699999999998</c:v>
                </c:pt>
                <c:pt idx="19870">
                  <c:v>43.523699999999998</c:v>
                </c:pt>
                <c:pt idx="19871">
                  <c:v>43.523699999999998</c:v>
                </c:pt>
                <c:pt idx="19872">
                  <c:v>43.523699999999998</c:v>
                </c:pt>
                <c:pt idx="19873">
                  <c:v>43.523699999999998</c:v>
                </c:pt>
                <c:pt idx="19874">
                  <c:v>43.523699999999998</c:v>
                </c:pt>
                <c:pt idx="19875">
                  <c:v>43.523699999999998</c:v>
                </c:pt>
                <c:pt idx="19876">
                  <c:v>43.523699999999998</c:v>
                </c:pt>
                <c:pt idx="19877">
                  <c:v>43.523699999999998</c:v>
                </c:pt>
                <c:pt idx="19878">
                  <c:v>43.523699999999998</c:v>
                </c:pt>
                <c:pt idx="19879">
                  <c:v>43.523699999999998</c:v>
                </c:pt>
                <c:pt idx="19880">
                  <c:v>43.533700000000003</c:v>
                </c:pt>
                <c:pt idx="19881">
                  <c:v>43.533700000000003</c:v>
                </c:pt>
                <c:pt idx="19882">
                  <c:v>43.533700000000003</c:v>
                </c:pt>
                <c:pt idx="19883">
                  <c:v>43.533700000000003</c:v>
                </c:pt>
                <c:pt idx="19884">
                  <c:v>43.533700000000003</c:v>
                </c:pt>
                <c:pt idx="19885">
                  <c:v>43.533700000000003</c:v>
                </c:pt>
                <c:pt idx="19886">
                  <c:v>43.533700000000003</c:v>
                </c:pt>
                <c:pt idx="19887">
                  <c:v>43.533700000000003</c:v>
                </c:pt>
                <c:pt idx="19888">
                  <c:v>43.533700000000003</c:v>
                </c:pt>
                <c:pt idx="19889">
                  <c:v>43.533700000000003</c:v>
                </c:pt>
                <c:pt idx="19890">
                  <c:v>43.533700000000003</c:v>
                </c:pt>
                <c:pt idx="19891">
                  <c:v>43.533700000000003</c:v>
                </c:pt>
                <c:pt idx="19892">
                  <c:v>43.533700000000003</c:v>
                </c:pt>
                <c:pt idx="19893">
                  <c:v>43.533700000000003</c:v>
                </c:pt>
                <c:pt idx="19894">
                  <c:v>43.533700000000003</c:v>
                </c:pt>
                <c:pt idx="19895">
                  <c:v>43.533700000000003</c:v>
                </c:pt>
                <c:pt idx="19896">
                  <c:v>43.533700000000003</c:v>
                </c:pt>
                <c:pt idx="19897">
                  <c:v>43.533700000000003</c:v>
                </c:pt>
                <c:pt idx="19898">
                  <c:v>43.533700000000003</c:v>
                </c:pt>
                <c:pt idx="19899">
                  <c:v>43.533700000000003</c:v>
                </c:pt>
                <c:pt idx="19900">
                  <c:v>43.533700000000003</c:v>
                </c:pt>
                <c:pt idx="19901">
                  <c:v>43.533700000000003</c:v>
                </c:pt>
                <c:pt idx="19902">
                  <c:v>43.533700000000003</c:v>
                </c:pt>
                <c:pt idx="19903">
                  <c:v>43.533700000000003</c:v>
                </c:pt>
                <c:pt idx="19904">
                  <c:v>43.533700000000003</c:v>
                </c:pt>
                <c:pt idx="19905">
                  <c:v>43.533700000000003</c:v>
                </c:pt>
                <c:pt idx="19906">
                  <c:v>43.533700000000003</c:v>
                </c:pt>
                <c:pt idx="19907">
                  <c:v>43.533700000000003</c:v>
                </c:pt>
                <c:pt idx="19908">
                  <c:v>43.533700000000003</c:v>
                </c:pt>
                <c:pt idx="19909">
                  <c:v>43.533700000000003</c:v>
                </c:pt>
                <c:pt idx="19910">
                  <c:v>43.533700000000003</c:v>
                </c:pt>
                <c:pt idx="19911">
                  <c:v>43.533700000000003</c:v>
                </c:pt>
                <c:pt idx="19912">
                  <c:v>43.533700000000003</c:v>
                </c:pt>
                <c:pt idx="19913">
                  <c:v>43.533700000000003</c:v>
                </c:pt>
                <c:pt idx="19914">
                  <c:v>43.533700000000003</c:v>
                </c:pt>
                <c:pt idx="19915">
                  <c:v>43.533700000000003</c:v>
                </c:pt>
                <c:pt idx="19916">
                  <c:v>43.533700000000003</c:v>
                </c:pt>
                <c:pt idx="19917">
                  <c:v>43.544199999999996</c:v>
                </c:pt>
                <c:pt idx="19918">
                  <c:v>43.544199999999996</c:v>
                </c:pt>
                <c:pt idx="19919">
                  <c:v>43.544199999999996</c:v>
                </c:pt>
                <c:pt idx="19920">
                  <c:v>43.544199999999996</c:v>
                </c:pt>
                <c:pt idx="19921">
                  <c:v>43.544199999999996</c:v>
                </c:pt>
                <c:pt idx="19922">
                  <c:v>43.544199999999996</c:v>
                </c:pt>
                <c:pt idx="19923">
                  <c:v>43.544199999999996</c:v>
                </c:pt>
                <c:pt idx="19924">
                  <c:v>43.544199999999996</c:v>
                </c:pt>
                <c:pt idx="19925">
                  <c:v>43.544199999999996</c:v>
                </c:pt>
                <c:pt idx="19926">
                  <c:v>43.544199999999996</c:v>
                </c:pt>
                <c:pt idx="19927">
                  <c:v>43.544199999999996</c:v>
                </c:pt>
                <c:pt idx="19928">
                  <c:v>43.544199999999996</c:v>
                </c:pt>
                <c:pt idx="19929">
                  <c:v>43.544199999999996</c:v>
                </c:pt>
                <c:pt idx="19930">
                  <c:v>43.544199999999996</c:v>
                </c:pt>
                <c:pt idx="19931">
                  <c:v>43.544199999999996</c:v>
                </c:pt>
                <c:pt idx="19932">
                  <c:v>43.544199999999996</c:v>
                </c:pt>
                <c:pt idx="19933">
                  <c:v>43.544199999999996</c:v>
                </c:pt>
                <c:pt idx="19934">
                  <c:v>43.544199999999996</c:v>
                </c:pt>
                <c:pt idx="19935">
                  <c:v>43.544199999999996</c:v>
                </c:pt>
                <c:pt idx="19936">
                  <c:v>43.544199999999996</c:v>
                </c:pt>
                <c:pt idx="19937">
                  <c:v>43.544199999999996</c:v>
                </c:pt>
                <c:pt idx="19938">
                  <c:v>43.544199999999996</c:v>
                </c:pt>
                <c:pt idx="19939">
                  <c:v>43.544199999999996</c:v>
                </c:pt>
                <c:pt idx="19940">
                  <c:v>43.544199999999996</c:v>
                </c:pt>
                <c:pt idx="19941">
                  <c:v>43.544199999999996</c:v>
                </c:pt>
                <c:pt idx="19942">
                  <c:v>43.544199999999996</c:v>
                </c:pt>
                <c:pt idx="19943">
                  <c:v>43.544199999999996</c:v>
                </c:pt>
                <c:pt idx="19944">
                  <c:v>43.544199999999996</c:v>
                </c:pt>
                <c:pt idx="19945">
                  <c:v>43.544199999999996</c:v>
                </c:pt>
                <c:pt idx="19946">
                  <c:v>43.544199999999996</c:v>
                </c:pt>
                <c:pt idx="19947">
                  <c:v>43.544199999999996</c:v>
                </c:pt>
                <c:pt idx="19948">
                  <c:v>43.544199999999996</c:v>
                </c:pt>
                <c:pt idx="19949">
                  <c:v>43.554499999999997</c:v>
                </c:pt>
                <c:pt idx="19950">
                  <c:v>43.554499999999997</c:v>
                </c:pt>
                <c:pt idx="19951">
                  <c:v>43.554499999999997</c:v>
                </c:pt>
                <c:pt idx="19952">
                  <c:v>43.554499999999997</c:v>
                </c:pt>
                <c:pt idx="19953">
                  <c:v>43.554499999999997</c:v>
                </c:pt>
                <c:pt idx="19954">
                  <c:v>43.554499999999997</c:v>
                </c:pt>
                <c:pt idx="19955">
                  <c:v>43.554499999999997</c:v>
                </c:pt>
                <c:pt idx="19956">
                  <c:v>43.554499999999997</c:v>
                </c:pt>
                <c:pt idx="19957">
                  <c:v>43.554499999999997</c:v>
                </c:pt>
                <c:pt idx="19958">
                  <c:v>43.554499999999997</c:v>
                </c:pt>
                <c:pt idx="19959">
                  <c:v>43.554499999999997</c:v>
                </c:pt>
                <c:pt idx="19960">
                  <c:v>43.554499999999997</c:v>
                </c:pt>
                <c:pt idx="19961">
                  <c:v>43.554499999999997</c:v>
                </c:pt>
                <c:pt idx="19962">
                  <c:v>43.554499999999997</c:v>
                </c:pt>
                <c:pt idx="19963">
                  <c:v>43.554499999999997</c:v>
                </c:pt>
                <c:pt idx="19964">
                  <c:v>43.554499999999997</c:v>
                </c:pt>
                <c:pt idx="19965">
                  <c:v>43.554499999999997</c:v>
                </c:pt>
                <c:pt idx="19966">
                  <c:v>43.554499999999997</c:v>
                </c:pt>
                <c:pt idx="19967">
                  <c:v>43.554499999999997</c:v>
                </c:pt>
                <c:pt idx="19968">
                  <c:v>43.554499999999997</c:v>
                </c:pt>
                <c:pt idx="19969">
                  <c:v>43.554499999999997</c:v>
                </c:pt>
                <c:pt idx="19970">
                  <c:v>43.554499999999997</c:v>
                </c:pt>
                <c:pt idx="19971">
                  <c:v>43.554499999999997</c:v>
                </c:pt>
                <c:pt idx="19972">
                  <c:v>43.554499999999997</c:v>
                </c:pt>
                <c:pt idx="19973">
                  <c:v>43.554499999999997</c:v>
                </c:pt>
                <c:pt idx="19974">
                  <c:v>43.554499999999997</c:v>
                </c:pt>
                <c:pt idx="19975">
                  <c:v>43.554499999999997</c:v>
                </c:pt>
                <c:pt idx="19976">
                  <c:v>43.554499999999997</c:v>
                </c:pt>
                <c:pt idx="19977">
                  <c:v>43.554499999999997</c:v>
                </c:pt>
                <c:pt idx="19978">
                  <c:v>43.554499999999997</c:v>
                </c:pt>
                <c:pt idx="19979">
                  <c:v>43.554499999999997</c:v>
                </c:pt>
                <c:pt idx="19980">
                  <c:v>43.554499999999997</c:v>
                </c:pt>
                <c:pt idx="19981">
                  <c:v>43.554499999999997</c:v>
                </c:pt>
                <c:pt idx="19982">
                  <c:v>43.554499999999997</c:v>
                </c:pt>
                <c:pt idx="19983">
                  <c:v>43.554499999999997</c:v>
                </c:pt>
                <c:pt idx="19984">
                  <c:v>43.554499999999997</c:v>
                </c:pt>
                <c:pt idx="19985">
                  <c:v>43.554499999999997</c:v>
                </c:pt>
                <c:pt idx="19986">
                  <c:v>43.554499999999997</c:v>
                </c:pt>
                <c:pt idx="19987">
                  <c:v>43.554499999999997</c:v>
                </c:pt>
                <c:pt idx="19988">
                  <c:v>43.554499999999997</c:v>
                </c:pt>
                <c:pt idx="19989">
                  <c:v>43.554499999999997</c:v>
                </c:pt>
                <c:pt idx="19990">
                  <c:v>43.554499999999997</c:v>
                </c:pt>
                <c:pt idx="19991">
                  <c:v>43.554499999999997</c:v>
                </c:pt>
                <c:pt idx="19992">
                  <c:v>43.554499999999997</c:v>
                </c:pt>
                <c:pt idx="19993">
                  <c:v>43.554499999999997</c:v>
                </c:pt>
                <c:pt idx="19994">
                  <c:v>43.554499999999997</c:v>
                </c:pt>
                <c:pt idx="19995">
                  <c:v>43.554499999999997</c:v>
                </c:pt>
                <c:pt idx="19996">
                  <c:v>43.554499999999997</c:v>
                </c:pt>
                <c:pt idx="19997">
                  <c:v>43.554499999999997</c:v>
                </c:pt>
                <c:pt idx="19998">
                  <c:v>43.554499999999997</c:v>
                </c:pt>
                <c:pt idx="19999">
                  <c:v>43.554499999999997</c:v>
                </c:pt>
                <c:pt idx="20000">
                  <c:v>43.554499999999997</c:v>
                </c:pt>
                <c:pt idx="20001">
                  <c:v>43.554499999999997</c:v>
                </c:pt>
                <c:pt idx="20002">
                  <c:v>43.554499999999997</c:v>
                </c:pt>
                <c:pt idx="20003">
                  <c:v>43.554499999999997</c:v>
                </c:pt>
                <c:pt idx="20004">
                  <c:v>43.554499999999997</c:v>
                </c:pt>
                <c:pt idx="20005">
                  <c:v>43.554499999999997</c:v>
                </c:pt>
                <c:pt idx="20006">
                  <c:v>43.554499999999997</c:v>
                </c:pt>
                <c:pt idx="20007">
                  <c:v>43.554499999999997</c:v>
                </c:pt>
                <c:pt idx="20008">
                  <c:v>43.554499999999997</c:v>
                </c:pt>
                <c:pt idx="20009">
                  <c:v>43.554499999999997</c:v>
                </c:pt>
                <c:pt idx="20010">
                  <c:v>43.554499999999997</c:v>
                </c:pt>
                <c:pt idx="20011">
                  <c:v>43.554499999999997</c:v>
                </c:pt>
                <c:pt idx="20012">
                  <c:v>43.554499999999997</c:v>
                </c:pt>
                <c:pt idx="20013">
                  <c:v>43.554499999999997</c:v>
                </c:pt>
                <c:pt idx="20014">
                  <c:v>43.554499999999997</c:v>
                </c:pt>
                <c:pt idx="20015">
                  <c:v>43.554499999999997</c:v>
                </c:pt>
                <c:pt idx="20016">
                  <c:v>43.554499999999997</c:v>
                </c:pt>
                <c:pt idx="20017">
                  <c:v>43.554499999999997</c:v>
                </c:pt>
                <c:pt idx="20018">
                  <c:v>43.554499999999997</c:v>
                </c:pt>
                <c:pt idx="20019">
                  <c:v>43.554499999999997</c:v>
                </c:pt>
                <c:pt idx="20020">
                  <c:v>43.554499999999997</c:v>
                </c:pt>
                <c:pt idx="20021">
                  <c:v>43.554499999999997</c:v>
                </c:pt>
                <c:pt idx="20022">
                  <c:v>43.554499999999997</c:v>
                </c:pt>
                <c:pt idx="20023">
                  <c:v>43.554499999999997</c:v>
                </c:pt>
                <c:pt idx="20024">
                  <c:v>43.554499999999997</c:v>
                </c:pt>
                <c:pt idx="20025">
                  <c:v>43.554499999999997</c:v>
                </c:pt>
                <c:pt idx="20026">
                  <c:v>43.554499999999997</c:v>
                </c:pt>
                <c:pt idx="20027">
                  <c:v>43.554499999999997</c:v>
                </c:pt>
                <c:pt idx="20028">
                  <c:v>43.554499999999997</c:v>
                </c:pt>
                <c:pt idx="20029">
                  <c:v>43.554499999999997</c:v>
                </c:pt>
                <c:pt idx="20030">
                  <c:v>43.554499999999997</c:v>
                </c:pt>
                <c:pt idx="20031">
                  <c:v>43.554499999999997</c:v>
                </c:pt>
                <c:pt idx="20032">
                  <c:v>43.554499999999997</c:v>
                </c:pt>
                <c:pt idx="20033">
                  <c:v>43.554499999999997</c:v>
                </c:pt>
                <c:pt idx="20034">
                  <c:v>43.554499999999997</c:v>
                </c:pt>
                <c:pt idx="20035">
                  <c:v>43.554499999999997</c:v>
                </c:pt>
                <c:pt idx="20036">
                  <c:v>43.554499999999997</c:v>
                </c:pt>
                <c:pt idx="20037">
                  <c:v>43.554499999999997</c:v>
                </c:pt>
                <c:pt idx="20038">
                  <c:v>43.554499999999997</c:v>
                </c:pt>
                <c:pt idx="20039">
                  <c:v>43.554499999999997</c:v>
                </c:pt>
                <c:pt idx="20040">
                  <c:v>43.554499999999997</c:v>
                </c:pt>
                <c:pt idx="20041">
                  <c:v>43.554499999999997</c:v>
                </c:pt>
                <c:pt idx="20042">
                  <c:v>43.554499999999997</c:v>
                </c:pt>
                <c:pt idx="20043">
                  <c:v>43.554499999999997</c:v>
                </c:pt>
                <c:pt idx="20044">
                  <c:v>43.554499999999997</c:v>
                </c:pt>
                <c:pt idx="20045">
                  <c:v>43.554499999999997</c:v>
                </c:pt>
                <c:pt idx="20046">
                  <c:v>43.554499999999997</c:v>
                </c:pt>
                <c:pt idx="20047">
                  <c:v>43.554499999999997</c:v>
                </c:pt>
                <c:pt idx="20048">
                  <c:v>43.554499999999997</c:v>
                </c:pt>
                <c:pt idx="20049">
                  <c:v>43.554499999999997</c:v>
                </c:pt>
                <c:pt idx="20050">
                  <c:v>43.554499999999997</c:v>
                </c:pt>
                <c:pt idx="20051">
                  <c:v>43.554499999999997</c:v>
                </c:pt>
                <c:pt idx="20052">
                  <c:v>43.554499999999997</c:v>
                </c:pt>
                <c:pt idx="20053">
                  <c:v>43.554499999999997</c:v>
                </c:pt>
                <c:pt idx="20054">
                  <c:v>43.554499999999997</c:v>
                </c:pt>
                <c:pt idx="20055">
                  <c:v>43.554499999999997</c:v>
                </c:pt>
                <c:pt idx="20056">
                  <c:v>43.554499999999997</c:v>
                </c:pt>
                <c:pt idx="20057">
                  <c:v>43.554499999999997</c:v>
                </c:pt>
                <c:pt idx="20058">
                  <c:v>43.564500000000002</c:v>
                </c:pt>
                <c:pt idx="20059">
                  <c:v>43.564500000000002</c:v>
                </c:pt>
                <c:pt idx="20060">
                  <c:v>43.564500000000002</c:v>
                </c:pt>
                <c:pt idx="20061">
                  <c:v>43.564500000000002</c:v>
                </c:pt>
                <c:pt idx="20062">
                  <c:v>43.564500000000002</c:v>
                </c:pt>
                <c:pt idx="20063">
                  <c:v>43.564500000000002</c:v>
                </c:pt>
                <c:pt idx="20064">
                  <c:v>43.564500000000002</c:v>
                </c:pt>
                <c:pt idx="20065">
                  <c:v>43.564500000000002</c:v>
                </c:pt>
                <c:pt idx="20066">
                  <c:v>43.564500000000002</c:v>
                </c:pt>
                <c:pt idx="20067">
                  <c:v>43.564500000000002</c:v>
                </c:pt>
                <c:pt idx="20068">
                  <c:v>43.564500000000002</c:v>
                </c:pt>
                <c:pt idx="20069">
                  <c:v>43.564500000000002</c:v>
                </c:pt>
                <c:pt idx="20070">
                  <c:v>43.564500000000002</c:v>
                </c:pt>
                <c:pt idx="20071">
                  <c:v>43.564500000000002</c:v>
                </c:pt>
                <c:pt idx="20072">
                  <c:v>43.564500000000002</c:v>
                </c:pt>
                <c:pt idx="20073">
                  <c:v>43.564500000000002</c:v>
                </c:pt>
                <c:pt idx="20074">
                  <c:v>43.564500000000002</c:v>
                </c:pt>
                <c:pt idx="20075">
                  <c:v>43.564500000000002</c:v>
                </c:pt>
                <c:pt idx="20076">
                  <c:v>43.564500000000002</c:v>
                </c:pt>
                <c:pt idx="20077">
                  <c:v>43.564500000000002</c:v>
                </c:pt>
                <c:pt idx="20078">
                  <c:v>43.564500000000002</c:v>
                </c:pt>
                <c:pt idx="20079">
                  <c:v>43.564500000000002</c:v>
                </c:pt>
                <c:pt idx="20080">
                  <c:v>43.564500000000002</c:v>
                </c:pt>
                <c:pt idx="20081">
                  <c:v>43.564500000000002</c:v>
                </c:pt>
                <c:pt idx="20082">
                  <c:v>43.564500000000002</c:v>
                </c:pt>
                <c:pt idx="20083">
                  <c:v>43.564500000000002</c:v>
                </c:pt>
                <c:pt idx="20084">
                  <c:v>43.564500000000002</c:v>
                </c:pt>
                <c:pt idx="20085">
                  <c:v>43.564500000000002</c:v>
                </c:pt>
                <c:pt idx="20086">
                  <c:v>43.574599999999997</c:v>
                </c:pt>
                <c:pt idx="20087">
                  <c:v>43.574599999999997</c:v>
                </c:pt>
                <c:pt idx="20088">
                  <c:v>43.574599999999997</c:v>
                </c:pt>
                <c:pt idx="20089">
                  <c:v>43.574599999999997</c:v>
                </c:pt>
                <c:pt idx="20090">
                  <c:v>43.574599999999997</c:v>
                </c:pt>
                <c:pt idx="20091">
                  <c:v>43.574599999999997</c:v>
                </c:pt>
                <c:pt idx="20092">
                  <c:v>43.574599999999997</c:v>
                </c:pt>
                <c:pt idx="20093">
                  <c:v>43.574599999999997</c:v>
                </c:pt>
                <c:pt idx="20094">
                  <c:v>43.574599999999997</c:v>
                </c:pt>
                <c:pt idx="20095">
                  <c:v>43.574599999999997</c:v>
                </c:pt>
                <c:pt idx="20096">
                  <c:v>43.574599999999997</c:v>
                </c:pt>
                <c:pt idx="20097">
                  <c:v>43.574599999999997</c:v>
                </c:pt>
                <c:pt idx="20098">
                  <c:v>43.574599999999997</c:v>
                </c:pt>
                <c:pt idx="20099">
                  <c:v>43.574599999999997</c:v>
                </c:pt>
                <c:pt idx="20100">
                  <c:v>43.574599999999997</c:v>
                </c:pt>
                <c:pt idx="20101">
                  <c:v>43.574599999999997</c:v>
                </c:pt>
                <c:pt idx="20102">
                  <c:v>43.574599999999997</c:v>
                </c:pt>
                <c:pt idx="20103">
                  <c:v>43.574599999999997</c:v>
                </c:pt>
                <c:pt idx="20104">
                  <c:v>43.574599999999997</c:v>
                </c:pt>
                <c:pt idx="20105">
                  <c:v>43.574599999999997</c:v>
                </c:pt>
                <c:pt idx="20106">
                  <c:v>43.574599999999997</c:v>
                </c:pt>
                <c:pt idx="20107">
                  <c:v>43.574599999999997</c:v>
                </c:pt>
                <c:pt idx="20108">
                  <c:v>43.574599999999997</c:v>
                </c:pt>
                <c:pt idx="20109">
                  <c:v>43.574599999999997</c:v>
                </c:pt>
                <c:pt idx="20110">
                  <c:v>43.574599999999997</c:v>
                </c:pt>
                <c:pt idx="20111">
                  <c:v>43.574599999999997</c:v>
                </c:pt>
                <c:pt idx="20112">
                  <c:v>43.574599999999997</c:v>
                </c:pt>
                <c:pt idx="20113">
                  <c:v>43.574599999999997</c:v>
                </c:pt>
                <c:pt idx="20114">
                  <c:v>43.574599999999997</c:v>
                </c:pt>
                <c:pt idx="20115">
                  <c:v>43.574599999999997</c:v>
                </c:pt>
                <c:pt idx="20116">
                  <c:v>43.574599999999997</c:v>
                </c:pt>
                <c:pt idx="20117">
                  <c:v>43.574599999999997</c:v>
                </c:pt>
                <c:pt idx="20118">
                  <c:v>43.584800000000001</c:v>
                </c:pt>
                <c:pt idx="20119">
                  <c:v>43.584800000000001</c:v>
                </c:pt>
                <c:pt idx="20120">
                  <c:v>43.584800000000001</c:v>
                </c:pt>
                <c:pt idx="20121">
                  <c:v>43.584800000000001</c:v>
                </c:pt>
                <c:pt idx="20122">
                  <c:v>43.584800000000001</c:v>
                </c:pt>
                <c:pt idx="20123">
                  <c:v>43.584800000000001</c:v>
                </c:pt>
                <c:pt idx="20124">
                  <c:v>43.584800000000001</c:v>
                </c:pt>
                <c:pt idx="20125">
                  <c:v>43.584800000000001</c:v>
                </c:pt>
                <c:pt idx="20126">
                  <c:v>43.584800000000001</c:v>
                </c:pt>
                <c:pt idx="20127">
                  <c:v>43.584800000000001</c:v>
                </c:pt>
                <c:pt idx="20128">
                  <c:v>43.584800000000001</c:v>
                </c:pt>
                <c:pt idx="20129">
                  <c:v>43.584800000000001</c:v>
                </c:pt>
                <c:pt idx="20130">
                  <c:v>43.584800000000001</c:v>
                </c:pt>
                <c:pt idx="20131">
                  <c:v>43.584800000000001</c:v>
                </c:pt>
                <c:pt idx="20132">
                  <c:v>43.584800000000001</c:v>
                </c:pt>
                <c:pt idx="20133">
                  <c:v>43.584800000000001</c:v>
                </c:pt>
                <c:pt idx="20134">
                  <c:v>43.584800000000001</c:v>
                </c:pt>
                <c:pt idx="20135">
                  <c:v>43.584800000000001</c:v>
                </c:pt>
                <c:pt idx="20136">
                  <c:v>43.584800000000001</c:v>
                </c:pt>
                <c:pt idx="20137">
                  <c:v>43.584800000000001</c:v>
                </c:pt>
                <c:pt idx="20138">
                  <c:v>43.584800000000001</c:v>
                </c:pt>
                <c:pt idx="20139">
                  <c:v>43.584800000000001</c:v>
                </c:pt>
                <c:pt idx="20140">
                  <c:v>43.584800000000001</c:v>
                </c:pt>
                <c:pt idx="20141">
                  <c:v>43.584800000000001</c:v>
                </c:pt>
                <c:pt idx="20142">
                  <c:v>43.584800000000001</c:v>
                </c:pt>
                <c:pt idx="20143">
                  <c:v>43.584800000000001</c:v>
                </c:pt>
                <c:pt idx="20144">
                  <c:v>43.584800000000001</c:v>
                </c:pt>
                <c:pt idx="20145">
                  <c:v>43.595200000000013</c:v>
                </c:pt>
                <c:pt idx="20146">
                  <c:v>43.595200000000013</c:v>
                </c:pt>
                <c:pt idx="20147">
                  <c:v>43.595200000000013</c:v>
                </c:pt>
                <c:pt idx="20148">
                  <c:v>43.595200000000013</c:v>
                </c:pt>
                <c:pt idx="20149">
                  <c:v>43.595200000000013</c:v>
                </c:pt>
                <c:pt idx="20150">
                  <c:v>43.595200000000013</c:v>
                </c:pt>
                <c:pt idx="20151">
                  <c:v>43.595200000000013</c:v>
                </c:pt>
                <c:pt idx="20152">
                  <c:v>43.595200000000013</c:v>
                </c:pt>
                <c:pt idx="20153">
                  <c:v>43.595200000000013</c:v>
                </c:pt>
                <c:pt idx="20154">
                  <c:v>43.595200000000013</c:v>
                </c:pt>
                <c:pt idx="20155">
                  <c:v>43.595200000000013</c:v>
                </c:pt>
                <c:pt idx="20156">
                  <c:v>43.595200000000013</c:v>
                </c:pt>
                <c:pt idx="20157">
                  <c:v>43.595200000000013</c:v>
                </c:pt>
                <c:pt idx="20158">
                  <c:v>43.595200000000013</c:v>
                </c:pt>
                <c:pt idx="20159">
                  <c:v>43.595200000000013</c:v>
                </c:pt>
                <c:pt idx="20160">
                  <c:v>43.595200000000013</c:v>
                </c:pt>
                <c:pt idx="20161">
                  <c:v>43.595200000000013</c:v>
                </c:pt>
                <c:pt idx="20162">
                  <c:v>43.595200000000013</c:v>
                </c:pt>
                <c:pt idx="20163">
                  <c:v>43.595200000000013</c:v>
                </c:pt>
                <c:pt idx="20164">
                  <c:v>43.595200000000013</c:v>
                </c:pt>
                <c:pt idx="20165">
                  <c:v>43.595200000000013</c:v>
                </c:pt>
                <c:pt idx="20166">
                  <c:v>43.595200000000013</c:v>
                </c:pt>
                <c:pt idx="20167">
                  <c:v>43.595200000000013</c:v>
                </c:pt>
                <c:pt idx="20168">
                  <c:v>43.595200000000013</c:v>
                </c:pt>
                <c:pt idx="20169">
                  <c:v>43.595200000000013</c:v>
                </c:pt>
                <c:pt idx="20170">
                  <c:v>43.595200000000013</c:v>
                </c:pt>
                <c:pt idx="20171">
                  <c:v>43.595200000000013</c:v>
                </c:pt>
                <c:pt idx="20172">
                  <c:v>43.595200000000013</c:v>
                </c:pt>
                <c:pt idx="20173">
                  <c:v>43.595200000000013</c:v>
                </c:pt>
                <c:pt idx="20174">
                  <c:v>43.595200000000013</c:v>
                </c:pt>
                <c:pt idx="20175">
                  <c:v>43.595200000000013</c:v>
                </c:pt>
                <c:pt idx="20176">
                  <c:v>43.595200000000013</c:v>
                </c:pt>
                <c:pt idx="20177">
                  <c:v>43.595200000000013</c:v>
                </c:pt>
                <c:pt idx="20178">
                  <c:v>43.595200000000013</c:v>
                </c:pt>
                <c:pt idx="20179">
                  <c:v>43.595200000000013</c:v>
                </c:pt>
                <c:pt idx="20180">
                  <c:v>43.595200000000013</c:v>
                </c:pt>
                <c:pt idx="20181">
                  <c:v>43.595200000000013</c:v>
                </c:pt>
                <c:pt idx="20182">
                  <c:v>43.595200000000013</c:v>
                </c:pt>
                <c:pt idx="20183">
                  <c:v>43.595200000000013</c:v>
                </c:pt>
                <c:pt idx="20184">
                  <c:v>43.595200000000013</c:v>
                </c:pt>
                <c:pt idx="20185">
                  <c:v>43.595200000000013</c:v>
                </c:pt>
                <c:pt idx="20186">
                  <c:v>43.595200000000013</c:v>
                </c:pt>
                <c:pt idx="20187">
                  <c:v>43.595200000000013</c:v>
                </c:pt>
                <c:pt idx="20188">
                  <c:v>43.595200000000013</c:v>
                </c:pt>
                <c:pt idx="20189">
                  <c:v>43.595200000000013</c:v>
                </c:pt>
                <c:pt idx="20190">
                  <c:v>43.595200000000013</c:v>
                </c:pt>
                <c:pt idx="20191">
                  <c:v>43.605600000000003</c:v>
                </c:pt>
                <c:pt idx="20192">
                  <c:v>43.605600000000003</c:v>
                </c:pt>
                <c:pt idx="20193">
                  <c:v>43.605600000000003</c:v>
                </c:pt>
                <c:pt idx="20194">
                  <c:v>43.605600000000003</c:v>
                </c:pt>
                <c:pt idx="20195">
                  <c:v>43.605600000000003</c:v>
                </c:pt>
                <c:pt idx="20196">
                  <c:v>43.605600000000003</c:v>
                </c:pt>
                <c:pt idx="20197">
                  <c:v>43.605600000000003</c:v>
                </c:pt>
                <c:pt idx="20198">
                  <c:v>43.605600000000003</c:v>
                </c:pt>
                <c:pt idx="20199">
                  <c:v>43.605600000000003</c:v>
                </c:pt>
                <c:pt idx="20200">
                  <c:v>43.605600000000003</c:v>
                </c:pt>
                <c:pt idx="20201">
                  <c:v>43.605600000000003</c:v>
                </c:pt>
                <c:pt idx="20202">
                  <c:v>43.605600000000003</c:v>
                </c:pt>
                <c:pt idx="20203">
                  <c:v>43.605600000000003</c:v>
                </c:pt>
                <c:pt idx="20204">
                  <c:v>43.605600000000003</c:v>
                </c:pt>
                <c:pt idx="20205">
                  <c:v>43.605600000000003</c:v>
                </c:pt>
                <c:pt idx="20206">
                  <c:v>43.605600000000003</c:v>
                </c:pt>
                <c:pt idx="20207">
                  <c:v>43.605600000000003</c:v>
                </c:pt>
                <c:pt idx="20208">
                  <c:v>43.605600000000003</c:v>
                </c:pt>
                <c:pt idx="20209">
                  <c:v>43.605600000000003</c:v>
                </c:pt>
                <c:pt idx="20210">
                  <c:v>43.605600000000003</c:v>
                </c:pt>
                <c:pt idx="20211">
                  <c:v>43.605600000000003</c:v>
                </c:pt>
                <c:pt idx="20212">
                  <c:v>43.605600000000003</c:v>
                </c:pt>
                <c:pt idx="20213">
                  <c:v>43.605600000000003</c:v>
                </c:pt>
                <c:pt idx="20214">
                  <c:v>43.605600000000003</c:v>
                </c:pt>
                <c:pt idx="20215">
                  <c:v>43.605600000000003</c:v>
                </c:pt>
                <c:pt idx="20216">
                  <c:v>43.605600000000003</c:v>
                </c:pt>
                <c:pt idx="20217">
                  <c:v>43.605600000000003</c:v>
                </c:pt>
                <c:pt idx="20218">
                  <c:v>43.605600000000003</c:v>
                </c:pt>
                <c:pt idx="20219">
                  <c:v>43.605600000000003</c:v>
                </c:pt>
                <c:pt idx="20220">
                  <c:v>43.605600000000003</c:v>
                </c:pt>
                <c:pt idx="20221">
                  <c:v>43.605600000000003</c:v>
                </c:pt>
                <c:pt idx="20222">
                  <c:v>43.605600000000003</c:v>
                </c:pt>
                <c:pt idx="20223">
                  <c:v>43.605600000000003</c:v>
                </c:pt>
                <c:pt idx="20224">
                  <c:v>43.605600000000003</c:v>
                </c:pt>
                <c:pt idx="20225">
                  <c:v>43.605600000000003</c:v>
                </c:pt>
                <c:pt idx="20226">
                  <c:v>43.605600000000003</c:v>
                </c:pt>
                <c:pt idx="20227">
                  <c:v>43.615699999999997</c:v>
                </c:pt>
                <c:pt idx="20228">
                  <c:v>43.615699999999997</c:v>
                </c:pt>
                <c:pt idx="20229">
                  <c:v>43.615699999999997</c:v>
                </c:pt>
                <c:pt idx="20230">
                  <c:v>43.615699999999997</c:v>
                </c:pt>
                <c:pt idx="20231">
                  <c:v>43.615699999999997</c:v>
                </c:pt>
                <c:pt idx="20232">
                  <c:v>43.615699999999997</c:v>
                </c:pt>
                <c:pt idx="20233">
                  <c:v>43.615699999999997</c:v>
                </c:pt>
                <c:pt idx="20234">
                  <c:v>43.615699999999997</c:v>
                </c:pt>
                <c:pt idx="20235">
                  <c:v>43.615699999999997</c:v>
                </c:pt>
                <c:pt idx="20236">
                  <c:v>43.615699999999997</c:v>
                </c:pt>
                <c:pt idx="20237">
                  <c:v>43.615699999999997</c:v>
                </c:pt>
                <c:pt idx="20238">
                  <c:v>43.615699999999997</c:v>
                </c:pt>
                <c:pt idx="20239">
                  <c:v>43.615699999999997</c:v>
                </c:pt>
                <c:pt idx="20240">
                  <c:v>43.615699999999997</c:v>
                </c:pt>
                <c:pt idx="20241">
                  <c:v>43.615699999999997</c:v>
                </c:pt>
                <c:pt idx="20242">
                  <c:v>43.615699999999997</c:v>
                </c:pt>
                <c:pt idx="20243">
                  <c:v>43.615699999999997</c:v>
                </c:pt>
                <c:pt idx="20244">
                  <c:v>43.615699999999997</c:v>
                </c:pt>
                <c:pt idx="20245">
                  <c:v>43.615699999999997</c:v>
                </c:pt>
                <c:pt idx="20246">
                  <c:v>43.615699999999997</c:v>
                </c:pt>
                <c:pt idx="20247">
                  <c:v>43.615699999999997</c:v>
                </c:pt>
                <c:pt idx="20248">
                  <c:v>43.615699999999997</c:v>
                </c:pt>
                <c:pt idx="20249">
                  <c:v>43.615699999999997</c:v>
                </c:pt>
                <c:pt idx="20250">
                  <c:v>43.615699999999997</c:v>
                </c:pt>
                <c:pt idx="20251">
                  <c:v>43.615699999999997</c:v>
                </c:pt>
                <c:pt idx="20252">
                  <c:v>43.615699999999997</c:v>
                </c:pt>
                <c:pt idx="20253">
                  <c:v>43.615699999999997</c:v>
                </c:pt>
                <c:pt idx="20254">
                  <c:v>43.615699999999997</c:v>
                </c:pt>
                <c:pt idx="20255">
                  <c:v>43.615699999999997</c:v>
                </c:pt>
                <c:pt idx="20256">
                  <c:v>43.615699999999997</c:v>
                </c:pt>
                <c:pt idx="20257">
                  <c:v>43.615699999999997</c:v>
                </c:pt>
                <c:pt idx="20258">
                  <c:v>43.615699999999997</c:v>
                </c:pt>
                <c:pt idx="20259">
                  <c:v>43.615699999999997</c:v>
                </c:pt>
                <c:pt idx="20260">
                  <c:v>43.615699999999997</c:v>
                </c:pt>
                <c:pt idx="20261">
                  <c:v>43.615699999999997</c:v>
                </c:pt>
                <c:pt idx="20262">
                  <c:v>43.615699999999997</c:v>
                </c:pt>
                <c:pt idx="20263">
                  <c:v>43.615699999999997</c:v>
                </c:pt>
                <c:pt idx="20264">
                  <c:v>43.615699999999997</c:v>
                </c:pt>
                <c:pt idx="20265">
                  <c:v>43.615699999999997</c:v>
                </c:pt>
                <c:pt idx="20266">
                  <c:v>43.615699999999997</c:v>
                </c:pt>
                <c:pt idx="20267">
                  <c:v>43.615699999999997</c:v>
                </c:pt>
                <c:pt idx="20268">
                  <c:v>43.615699999999997</c:v>
                </c:pt>
                <c:pt idx="20269">
                  <c:v>43.6265</c:v>
                </c:pt>
                <c:pt idx="20270">
                  <c:v>43.6265</c:v>
                </c:pt>
                <c:pt idx="20271">
                  <c:v>43.6265</c:v>
                </c:pt>
                <c:pt idx="20272">
                  <c:v>43.6265</c:v>
                </c:pt>
                <c:pt idx="20273">
                  <c:v>43.6265</c:v>
                </c:pt>
                <c:pt idx="20274">
                  <c:v>43.6265</c:v>
                </c:pt>
                <c:pt idx="20275">
                  <c:v>43.6265</c:v>
                </c:pt>
                <c:pt idx="20276">
                  <c:v>43.6265</c:v>
                </c:pt>
                <c:pt idx="20277">
                  <c:v>43.6265</c:v>
                </c:pt>
                <c:pt idx="20278">
                  <c:v>43.6265</c:v>
                </c:pt>
                <c:pt idx="20279">
                  <c:v>43.6265</c:v>
                </c:pt>
                <c:pt idx="20280">
                  <c:v>43.6265</c:v>
                </c:pt>
                <c:pt idx="20281">
                  <c:v>43.6265</c:v>
                </c:pt>
                <c:pt idx="20282">
                  <c:v>43.6265</c:v>
                </c:pt>
                <c:pt idx="20283">
                  <c:v>43.6265</c:v>
                </c:pt>
                <c:pt idx="20284">
                  <c:v>43.6265</c:v>
                </c:pt>
                <c:pt idx="20285">
                  <c:v>43.6265</c:v>
                </c:pt>
                <c:pt idx="20286">
                  <c:v>43.6265</c:v>
                </c:pt>
                <c:pt idx="20287">
                  <c:v>43.6265</c:v>
                </c:pt>
                <c:pt idx="20288">
                  <c:v>43.6265</c:v>
                </c:pt>
                <c:pt idx="20289">
                  <c:v>43.6265</c:v>
                </c:pt>
                <c:pt idx="20290">
                  <c:v>43.6265</c:v>
                </c:pt>
                <c:pt idx="20291">
                  <c:v>43.6265</c:v>
                </c:pt>
                <c:pt idx="20292">
                  <c:v>43.6265</c:v>
                </c:pt>
                <c:pt idx="20293">
                  <c:v>43.6265</c:v>
                </c:pt>
                <c:pt idx="20294">
                  <c:v>43.6265</c:v>
                </c:pt>
                <c:pt idx="20295">
                  <c:v>43.6265</c:v>
                </c:pt>
                <c:pt idx="20296">
                  <c:v>43.6265</c:v>
                </c:pt>
                <c:pt idx="20297">
                  <c:v>43.6265</c:v>
                </c:pt>
                <c:pt idx="20298">
                  <c:v>43.6265</c:v>
                </c:pt>
                <c:pt idx="20299">
                  <c:v>43.6265</c:v>
                </c:pt>
                <c:pt idx="20300">
                  <c:v>43.6265</c:v>
                </c:pt>
                <c:pt idx="20301">
                  <c:v>43.6265</c:v>
                </c:pt>
                <c:pt idx="20302">
                  <c:v>43.6265</c:v>
                </c:pt>
                <c:pt idx="20303">
                  <c:v>43.6265</c:v>
                </c:pt>
                <c:pt idx="20304">
                  <c:v>43.6265</c:v>
                </c:pt>
                <c:pt idx="20305">
                  <c:v>43.6265</c:v>
                </c:pt>
                <c:pt idx="20306">
                  <c:v>43.6265</c:v>
                </c:pt>
                <c:pt idx="20307">
                  <c:v>43.6265</c:v>
                </c:pt>
                <c:pt idx="20308">
                  <c:v>43.6265</c:v>
                </c:pt>
                <c:pt idx="20309">
                  <c:v>43.6265</c:v>
                </c:pt>
                <c:pt idx="20310">
                  <c:v>43.6265</c:v>
                </c:pt>
                <c:pt idx="20311">
                  <c:v>43.6265</c:v>
                </c:pt>
                <c:pt idx="20312">
                  <c:v>43.6265</c:v>
                </c:pt>
                <c:pt idx="20313">
                  <c:v>43.6265</c:v>
                </c:pt>
                <c:pt idx="20314">
                  <c:v>43.6265</c:v>
                </c:pt>
                <c:pt idx="20315">
                  <c:v>43.6265</c:v>
                </c:pt>
                <c:pt idx="20316">
                  <c:v>43.6265</c:v>
                </c:pt>
                <c:pt idx="20317">
                  <c:v>43.6265</c:v>
                </c:pt>
                <c:pt idx="20318">
                  <c:v>43.6265</c:v>
                </c:pt>
                <c:pt idx="20319">
                  <c:v>43.636800000000001</c:v>
                </c:pt>
                <c:pt idx="20320">
                  <c:v>43.636800000000001</c:v>
                </c:pt>
                <c:pt idx="20321">
                  <c:v>43.636800000000001</c:v>
                </c:pt>
                <c:pt idx="20322">
                  <c:v>43.636800000000001</c:v>
                </c:pt>
                <c:pt idx="20323">
                  <c:v>43.636800000000001</c:v>
                </c:pt>
                <c:pt idx="20324">
                  <c:v>43.636800000000001</c:v>
                </c:pt>
                <c:pt idx="20325">
                  <c:v>43.636800000000001</c:v>
                </c:pt>
                <c:pt idx="20326">
                  <c:v>43.636800000000001</c:v>
                </c:pt>
                <c:pt idx="20327">
                  <c:v>43.636800000000001</c:v>
                </c:pt>
                <c:pt idx="20328">
                  <c:v>43.636800000000001</c:v>
                </c:pt>
                <c:pt idx="20329">
                  <c:v>43.636800000000001</c:v>
                </c:pt>
                <c:pt idx="20330">
                  <c:v>43.636800000000001</c:v>
                </c:pt>
                <c:pt idx="20331">
                  <c:v>43.636800000000001</c:v>
                </c:pt>
                <c:pt idx="20332">
                  <c:v>43.636800000000001</c:v>
                </c:pt>
                <c:pt idx="20333">
                  <c:v>43.636800000000001</c:v>
                </c:pt>
                <c:pt idx="20334">
                  <c:v>43.636800000000001</c:v>
                </c:pt>
                <c:pt idx="20335">
                  <c:v>43.636800000000001</c:v>
                </c:pt>
                <c:pt idx="20336">
                  <c:v>43.636800000000001</c:v>
                </c:pt>
                <c:pt idx="20337">
                  <c:v>43.636800000000001</c:v>
                </c:pt>
                <c:pt idx="20338">
                  <c:v>43.636800000000001</c:v>
                </c:pt>
                <c:pt idx="20339">
                  <c:v>43.636800000000001</c:v>
                </c:pt>
                <c:pt idx="20340">
                  <c:v>43.636800000000001</c:v>
                </c:pt>
                <c:pt idx="20341">
                  <c:v>43.636800000000001</c:v>
                </c:pt>
                <c:pt idx="20342">
                  <c:v>43.636800000000001</c:v>
                </c:pt>
                <c:pt idx="20343">
                  <c:v>43.636800000000001</c:v>
                </c:pt>
                <c:pt idx="20344">
                  <c:v>43.636800000000001</c:v>
                </c:pt>
                <c:pt idx="20345">
                  <c:v>43.636800000000001</c:v>
                </c:pt>
                <c:pt idx="20346">
                  <c:v>43.636800000000001</c:v>
                </c:pt>
                <c:pt idx="20347">
                  <c:v>43.636800000000001</c:v>
                </c:pt>
                <c:pt idx="20348">
                  <c:v>43.636800000000001</c:v>
                </c:pt>
                <c:pt idx="20349">
                  <c:v>43.636800000000001</c:v>
                </c:pt>
                <c:pt idx="20350">
                  <c:v>43.636800000000001</c:v>
                </c:pt>
                <c:pt idx="20351">
                  <c:v>43.636800000000001</c:v>
                </c:pt>
                <c:pt idx="20352">
                  <c:v>43.636800000000001</c:v>
                </c:pt>
                <c:pt idx="20353">
                  <c:v>43.636800000000001</c:v>
                </c:pt>
                <c:pt idx="20354">
                  <c:v>43.636800000000001</c:v>
                </c:pt>
                <c:pt idx="20355">
                  <c:v>43.636800000000001</c:v>
                </c:pt>
                <c:pt idx="20356">
                  <c:v>43.636800000000001</c:v>
                </c:pt>
                <c:pt idx="20357">
                  <c:v>43.636800000000001</c:v>
                </c:pt>
                <c:pt idx="20358">
                  <c:v>43.636800000000001</c:v>
                </c:pt>
                <c:pt idx="20359">
                  <c:v>43.636800000000001</c:v>
                </c:pt>
                <c:pt idx="20360">
                  <c:v>43.636800000000001</c:v>
                </c:pt>
                <c:pt idx="20361">
                  <c:v>43.636800000000001</c:v>
                </c:pt>
                <c:pt idx="20362">
                  <c:v>43.636800000000001</c:v>
                </c:pt>
                <c:pt idx="20363">
                  <c:v>43.636800000000001</c:v>
                </c:pt>
                <c:pt idx="20364">
                  <c:v>43.636800000000001</c:v>
                </c:pt>
                <c:pt idx="20365">
                  <c:v>43.636800000000001</c:v>
                </c:pt>
                <c:pt idx="20366">
                  <c:v>43.636800000000001</c:v>
                </c:pt>
                <c:pt idx="20367">
                  <c:v>43.636800000000001</c:v>
                </c:pt>
                <c:pt idx="20368">
                  <c:v>43.636800000000001</c:v>
                </c:pt>
                <c:pt idx="20369">
                  <c:v>43.636800000000001</c:v>
                </c:pt>
                <c:pt idx="20370">
                  <c:v>43.636800000000001</c:v>
                </c:pt>
                <c:pt idx="20371">
                  <c:v>43.636800000000001</c:v>
                </c:pt>
                <c:pt idx="20372">
                  <c:v>43.636800000000001</c:v>
                </c:pt>
                <c:pt idx="20373">
                  <c:v>43.636800000000001</c:v>
                </c:pt>
                <c:pt idx="20374">
                  <c:v>43.636800000000001</c:v>
                </c:pt>
                <c:pt idx="20375">
                  <c:v>43.636800000000001</c:v>
                </c:pt>
                <c:pt idx="20376">
                  <c:v>43.636800000000001</c:v>
                </c:pt>
                <c:pt idx="20377">
                  <c:v>43.636800000000001</c:v>
                </c:pt>
                <c:pt idx="20378">
                  <c:v>43.636800000000001</c:v>
                </c:pt>
                <c:pt idx="20379">
                  <c:v>43.636800000000001</c:v>
                </c:pt>
                <c:pt idx="20380">
                  <c:v>43.636800000000001</c:v>
                </c:pt>
                <c:pt idx="20381">
                  <c:v>43.636800000000001</c:v>
                </c:pt>
                <c:pt idx="20382">
                  <c:v>43.636800000000001</c:v>
                </c:pt>
                <c:pt idx="20383">
                  <c:v>43.636800000000001</c:v>
                </c:pt>
                <c:pt idx="20384">
                  <c:v>43.636800000000001</c:v>
                </c:pt>
                <c:pt idx="20385">
                  <c:v>43.636800000000001</c:v>
                </c:pt>
                <c:pt idx="20386">
                  <c:v>43.636800000000001</c:v>
                </c:pt>
                <c:pt idx="20387">
                  <c:v>43.636800000000001</c:v>
                </c:pt>
                <c:pt idx="20388">
                  <c:v>43.636800000000001</c:v>
                </c:pt>
                <c:pt idx="20389">
                  <c:v>43.636800000000001</c:v>
                </c:pt>
                <c:pt idx="20390">
                  <c:v>43.636800000000001</c:v>
                </c:pt>
                <c:pt idx="20391">
                  <c:v>43.636800000000001</c:v>
                </c:pt>
                <c:pt idx="20392">
                  <c:v>43.636800000000001</c:v>
                </c:pt>
                <c:pt idx="20393">
                  <c:v>43.636800000000001</c:v>
                </c:pt>
                <c:pt idx="20394">
                  <c:v>43.636800000000001</c:v>
                </c:pt>
                <c:pt idx="20395">
                  <c:v>43.636800000000001</c:v>
                </c:pt>
                <c:pt idx="20396">
                  <c:v>43.636800000000001</c:v>
                </c:pt>
                <c:pt idx="20397">
                  <c:v>43.636800000000001</c:v>
                </c:pt>
                <c:pt idx="20398">
                  <c:v>43.636800000000001</c:v>
                </c:pt>
                <c:pt idx="20399">
                  <c:v>43.636800000000001</c:v>
                </c:pt>
                <c:pt idx="20400">
                  <c:v>43.636800000000001</c:v>
                </c:pt>
                <c:pt idx="20401">
                  <c:v>43.636800000000001</c:v>
                </c:pt>
                <c:pt idx="20402">
                  <c:v>43.636800000000001</c:v>
                </c:pt>
                <c:pt idx="20403">
                  <c:v>43.636800000000001</c:v>
                </c:pt>
                <c:pt idx="20404">
                  <c:v>43.636800000000001</c:v>
                </c:pt>
                <c:pt idx="20405">
                  <c:v>43.636800000000001</c:v>
                </c:pt>
                <c:pt idx="20406">
                  <c:v>43.636800000000001</c:v>
                </c:pt>
                <c:pt idx="20407">
                  <c:v>43.636800000000001</c:v>
                </c:pt>
                <c:pt idx="20408">
                  <c:v>43.636800000000001</c:v>
                </c:pt>
                <c:pt idx="20409">
                  <c:v>43.636800000000001</c:v>
                </c:pt>
                <c:pt idx="20410">
                  <c:v>43.636800000000001</c:v>
                </c:pt>
                <c:pt idx="20411">
                  <c:v>43.636800000000001</c:v>
                </c:pt>
                <c:pt idx="20412">
                  <c:v>43.636800000000001</c:v>
                </c:pt>
                <c:pt idx="20413">
                  <c:v>43.636800000000001</c:v>
                </c:pt>
                <c:pt idx="20414">
                  <c:v>43.636800000000001</c:v>
                </c:pt>
                <c:pt idx="20415">
                  <c:v>43.636800000000001</c:v>
                </c:pt>
                <c:pt idx="20416">
                  <c:v>43.636800000000001</c:v>
                </c:pt>
                <c:pt idx="20417">
                  <c:v>43.636800000000001</c:v>
                </c:pt>
                <c:pt idx="20418">
                  <c:v>43.636800000000001</c:v>
                </c:pt>
                <c:pt idx="20419">
                  <c:v>43.636800000000001</c:v>
                </c:pt>
                <c:pt idx="20420">
                  <c:v>43.636800000000001</c:v>
                </c:pt>
                <c:pt idx="20421">
                  <c:v>43.636800000000001</c:v>
                </c:pt>
                <c:pt idx="20422">
                  <c:v>43.636800000000001</c:v>
                </c:pt>
                <c:pt idx="20423">
                  <c:v>43.636800000000001</c:v>
                </c:pt>
                <c:pt idx="20424">
                  <c:v>43.636800000000001</c:v>
                </c:pt>
                <c:pt idx="20425">
                  <c:v>43.636800000000001</c:v>
                </c:pt>
                <c:pt idx="20426">
                  <c:v>43.636800000000001</c:v>
                </c:pt>
                <c:pt idx="20427">
                  <c:v>43.636800000000001</c:v>
                </c:pt>
                <c:pt idx="20428">
                  <c:v>43.636800000000001</c:v>
                </c:pt>
                <c:pt idx="20429">
                  <c:v>43.636800000000001</c:v>
                </c:pt>
                <c:pt idx="20430">
                  <c:v>43.636800000000001</c:v>
                </c:pt>
                <c:pt idx="20431">
                  <c:v>43.636800000000001</c:v>
                </c:pt>
                <c:pt idx="20432">
                  <c:v>43.636800000000001</c:v>
                </c:pt>
                <c:pt idx="20433">
                  <c:v>43.636800000000001</c:v>
                </c:pt>
                <c:pt idx="20434">
                  <c:v>43.636800000000001</c:v>
                </c:pt>
                <c:pt idx="20435">
                  <c:v>43.636800000000001</c:v>
                </c:pt>
                <c:pt idx="20436">
                  <c:v>43.636800000000001</c:v>
                </c:pt>
                <c:pt idx="20437">
                  <c:v>43.636800000000001</c:v>
                </c:pt>
                <c:pt idx="20438">
                  <c:v>43.636800000000001</c:v>
                </c:pt>
                <c:pt idx="20439">
                  <c:v>43.636800000000001</c:v>
                </c:pt>
                <c:pt idx="20440">
                  <c:v>43.636800000000001</c:v>
                </c:pt>
                <c:pt idx="20441">
                  <c:v>43.636800000000001</c:v>
                </c:pt>
                <c:pt idx="20442">
                  <c:v>43.636800000000001</c:v>
                </c:pt>
                <c:pt idx="20443">
                  <c:v>43.636800000000001</c:v>
                </c:pt>
                <c:pt idx="20444">
                  <c:v>43.636800000000001</c:v>
                </c:pt>
                <c:pt idx="20445">
                  <c:v>43.636800000000001</c:v>
                </c:pt>
                <c:pt idx="20446">
                  <c:v>43.636800000000001</c:v>
                </c:pt>
                <c:pt idx="20447">
                  <c:v>43.636800000000001</c:v>
                </c:pt>
                <c:pt idx="20448">
                  <c:v>43.636800000000001</c:v>
                </c:pt>
                <c:pt idx="20449">
                  <c:v>43.636800000000001</c:v>
                </c:pt>
                <c:pt idx="20450">
                  <c:v>43.636800000000001</c:v>
                </c:pt>
                <c:pt idx="20451">
                  <c:v>43.636800000000001</c:v>
                </c:pt>
                <c:pt idx="20452">
                  <c:v>43.636800000000001</c:v>
                </c:pt>
                <c:pt idx="20453">
                  <c:v>43.636800000000001</c:v>
                </c:pt>
                <c:pt idx="20454">
                  <c:v>43.636800000000001</c:v>
                </c:pt>
                <c:pt idx="20455">
                  <c:v>43.636800000000001</c:v>
                </c:pt>
                <c:pt idx="20456">
                  <c:v>43.636800000000001</c:v>
                </c:pt>
                <c:pt idx="20457">
                  <c:v>43.636800000000001</c:v>
                </c:pt>
                <c:pt idx="20458">
                  <c:v>43.636800000000001</c:v>
                </c:pt>
                <c:pt idx="20459">
                  <c:v>43.636800000000001</c:v>
                </c:pt>
                <c:pt idx="20460">
                  <c:v>43.636800000000001</c:v>
                </c:pt>
                <c:pt idx="20461">
                  <c:v>43.636800000000001</c:v>
                </c:pt>
                <c:pt idx="20462">
                  <c:v>43.636800000000001</c:v>
                </c:pt>
                <c:pt idx="20463">
                  <c:v>43.636800000000001</c:v>
                </c:pt>
                <c:pt idx="20464">
                  <c:v>43.636800000000001</c:v>
                </c:pt>
                <c:pt idx="20465">
                  <c:v>43.636800000000001</c:v>
                </c:pt>
                <c:pt idx="20466">
                  <c:v>43.636800000000001</c:v>
                </c:pt>
                <c:pt idx="20467">
                  <c:v>43.636800000000001</c:v>
                </c:pt>
                <c:pt idx="20468">
                  <c:v>43.636800000000001</c:v>
                </c:pt>
                <c:pt idx="20469">
                  <c:v>43.636800000000001</c:v>
                </c:pt>
                <c:pt idx="20470">
                  <c:v>43.636800000000001</c:v>
                </c:pt>
                <c:pt idx="20471">
                  <c:v>43.636800000000001</c:v>
                </c:pt>
                <c:pt idx="20472">
                  <c:v>43.636800000000001</c:v>
                </c:pt>
                <c:pt idx="20473">
                  <c:v>43.636800000000001</c:v>
                </c:pt>
                <c:pt idx="20474">
                  <c:v>43.636800000000001</c:v>
                </c:pt>
                <c:pt idx="20475">
                  <c:v>43.636800000000001</c:v>
                </c:pt>
                <c:pt idx="20476">
                  <c:v>43.636800000000001</c:v>
                </c:pt>
                <c:pt idx="20477">
                  <c:v>43.636800000000001</c:v>
                </c:pt>
                <c:pt idx="20478">
                  <c:v>43.636800000000001</c:v>
                </c:pt>
                <c:pt idx="20479">
                  <c:v>43.636800000000001</c:v>
                </c:pt>
                <c:pt idx="20480">
                  <c:v>43.636800000000001</c:v>
                </c:pt>
                <c:pt idx="20481">
                  <c:v>43.636800000000001</c:v>
                </c:pt>
                <c:pt idx="20482">
                  <c:v>43.636800000000001</c:v>
                </c:pt>
                <c:pt idx="20483">
                  <c:v>43.636800000000001</c:v>
                </c:pt>
                <c:pt idx="20484">
                  <c:v>43.636800000000001</c:v>
                </c:pt>
                <c:pt idx="20485">
                  <c:v>43.636800000000001</c:v>
                </c:pt>
                <c:pt idx="20486">
                  <c:v>43.636800000000001</c:v>
                </c:pt>
                <c:pt idx="20487">
                  <c:v>43.636800000000001</c:v>
                </c:pt>
                <c:pt idx="20488">
                  <c:v>43.636800000000001</c:v>
                </c:pt>
                <c:pt idx="20489">
                  <c:v>43.636800000000001</c:v>
                </c:pt>
                <c:pt idx="20490">
                  <c:v>43.636800000000001</c:v>
                </c:pt>
                <c:pt idx="20491">
                  <c:v>43.636800000000001</c:v>
                </c:pt>
                <c:pt idx="20492">
                  <c:v>43.636800000000001</c:v>
                </c:pt>
                <c:pt idx="20493">
                  <c:v>43.636800000000001</c:v>
                </c:pt>
                <c:pt idx="20494">
                  <c:v>43.636800000000001</c:v>
                </c:pt>
                <c:pt idx="20495">
                  <c:v>43.636800000000001</c:v>
                </c:pt>
                <c:pt idx="20496">
                  <c:v>43.636800000000001</c:v>
                </c:pt>
                <c:pt idx="20497">
                  <c:v>43.636800000000001</c:v>
                </c:pt>
                <c:pt idx="20498">
                  <c:v>43.636800000000001</c:v>
                </c:pt>
                <c:pt idx="20499">
                  <c:v>43.636800000000001</c:v>
                </c:pt>
                <c:pt idx="20500">
                  <c:v>43.636800000000001</c:v>
                </c:pt>
                <c:pt idx="20501">
                  <c:v>43.636800000000001</c:v>
                </c:pt>
                <c:pt idx="20502">
                  <c:v>43.636800000000001</c:v>
                </c:pt>
                <c:pt idx="20503">
                  <c:v>43.636800000000001</c:v>
                </c:pt>
                <c:pt idx="20504">
                  <c:v>43.636800000000001</c:v>
                </c:pt>
                <c:pt idx="20505">
                  <c:v>43.636800000000001</c:v>
                </c:pt>
                <c:pt idx="20506">
                  <c:v>43.636800000000001</c:v>
                </c:pt>
                <c:pt idx="20507">
                  <c:v>43.636800000000001</c:v>
                </c:pt>
                <c:pt idx="20508">
                  <c:v>43.636800000000001</c:v>
                </c:pt>
                <c:pt idx="20509">
                  <c:v>43.636800000000001</c:v>
                </c:pt>
                <c:pt idx="20510">
                  <c:v>43.636800000000001</c:v>
                </c:pt>
                <c:pt idx="20511">
                  <c:v>43.636800000000001</c:v>
                </c:pt>
                <c:pt idx="20512">
                  <c:v>43.636800000000001</c:v>
                </c:pt>
                <c:pt idx="20513">
                  <c:v>43.636800000000001</c:v>
                </c:pt>
                <c:pt idx="20514">
                  <c:v>43.636800000000001</c:v>
                </c:pt>
                <c:pt idx="20515">
                  <c:v>43.636800000000001</c:v>
                </c:pt>
                <c:pt idx="20516">
                  <c:v>43.636800000000001</c:v>
                </c:pt>
                <c:pt idx="20517">
                  <c:v>43.636800000000001</c:v>
                </c:pt>
                <c:pt idx="20518">
                  <c:v>43.636800000000001</c:v>
                </c:pt>
                <c:pt idx="20519">
                  <c:v>43.636800000000001</c:v>
                </c:pt>
                <c:pt idx="20520">
                  <c:v>43.646800000000013</c:v>
                </c:pt>
                <c:pt idx="20521">
                  <c:v>43.646800000000013</c:v>
                </c:pt>
                <c:pt idx="20522">
                  <c:v>43.646800000000013</c:v>
                </c:pt>
                <c:pt idx="20523">
                  <c:v>43.646800000000013</c:v>
                </c:pt>
                <c:pt idx="20524">
                  <c:v>43.646800000000013</c:v>
                </c:pt>
                <c:pt idx="20525">
                  <c:v>43.646800000000013</c:v>
                </c:pt>
                <c:pt idx="20526">
                  <c:v>43.646800000000013</c:v>
                </c:pt>
                <c:pt idx="20527">
                  <c:v>43.646800000000013</c:v>
                </c:pt>
                <c:pt idx="20528">
                  <c:v>43.646800000000013</c:v>
                </c:pt>
                <c:pt idx="20529">
                  <c:v>43.646800000000013</c:v>
                </c:pt>
                <c:pt idx="20530">
                  <c:v>43.646800000000013</c:v>
                </c:pt>
                <c:pt idx="20531">
                  <c:v>43.646800000000013</c:v>
                </c:pt>
                <c:pt idx="20532">
                  <c:v>43.646800000000013</c:v>
                </c:pt>
                <c:pt idx="20533">
                  <c:v>43.646800000000013</c:v>
                </c:pt>
                <c:pt idx="20534">
                  <c:v>43.646800000000013</c:v>
                </c:pt>
                <c:pt idx="20535">
                  <c:v>43.646800000000013</c:v>
                </c:pt>
                <c:pt idx="20536">
                  <c:v>43.646800000000013</c:v>
                </c:pt>
                <c:pt idx="20537">
                  <c:v>43.646800000000013</c:v>
                </c:pt>
                <c:pt idx="20538">
                  <c:v>43.646800000000013</c:v>
                </c:pt>
                <c:pt idx="20539">
                  <c:v>43.646800000000013</c:v>
                </c:pt>
                <c:pt idx="20540">
                  <c:v>43.646800000000013</c:v>
                </c:pt>
                <c:pt idx="20541">
                  <c:v>43.646800000000013</c:v>
                </c:pt>
                <c:pt idx="20542">
                  <c:v>43.646800000000013</c:v>
                </c:pt>
                <c:pt idx="20543">
                  <c:v>43.646800000000013</c:v>
                </c:pt>
                <c:pt idx="20544">
                  <c:v>43.646800000000013</c:v>
                </c:pt>
                <c:pt idx="20545">
                  <c:v>43.646800000000013</c:v>
                </c:pt>
                <c:pt idx="20546">
                  <c:v>43.646800000000013</c:v>
                </c:pt>
                <c:pt idx="20547">
                  <c:v>43.646800000000013</c:v>
                </c:pt>
                <c:pt idx="20548">
                  <c:v>43.646800000000013</c:v>
                </c:pt>
                <c:pt idx="20549">
                  <c:v>43.646800000000013</c:v>
                </c:pt>
                <c:pt idx="20550">
                  <c:v>43.646800000000013</c:v>
                </c:pt>
                <c:pt idx="20551">
                  <c:v>43.646800000000013</c:v>
                </c:pt>
                <c:pt idx="20552">
                  <c:v>43.646800000000013</c:v>
                </c:pt>
                <c:pt idx="20553">
                  <c:v>43.646800000000013</c:v>
                </c:pt>
                <c:pt idx="20554">
                  <c:v>43.646800000000013</c:v>
                </c:pt>
                <c:pt idx="20555">
                  <c:v>43.646800000000013</c:v>
                </c:pt>
                <c:pt idx="20556">
                  <c:v>43.646800000000013</c:v>
                </c:pt>
                <c:pt idx="20557">
                  <c:v>43.646800000000013</c:v>
                </c:pt>
                <c:pt idx="20558">
                  <c:v>43.646800000000013</c:v>
                </c:pt>
                <c:pt idx="20559">
                  <c:v>43.646800000000013</c:v>
                </c:pt>
                <c:pt idx="20560">
                  <c:v>43.646800000000013</c:v>
                </c:pt>
                <c:pt idx="20561">
                  <c:v>43.646800000000013</c:v>
                </c:pt>
                <c:pt idx="20562">
                  <c:v>43.646800000000013</c:v>
                </c:pt>
                <c:pt idx="20563">
                  <c:v>43.646800000000013</c:v>
                </c:pt>
                <c:pt idx="20564">
                  <c:v>43.646800000000013</c:v>
                </c:pt>
                <c:pt idx="20565">
                  <c:v>43.646800000000013</c:v>
                </c:pt>
                <c:pt idx="20566">
                  <c:v>43.646800000000013</c:v>
                </c:pt>
                <c:pt idx="20567">
                  <c:v>43.646800000000013</c:v>
                </c:pt>
                <c:pt idx="20568">
                  <c:v>43.646800000000013</c:v>
                </c:pt>
                <c:pt idx="20569">
                  <c:v>43.646800000000013</c:v>
                </c:pt>
                <c:pt idx="20570">
                  <c:v>43.646800000000013</c:v>
                </c:pt>
                <c:pt idx="20571">
                  <c:v>43.646800000000013</c:v>
                </c:pt>
                <c:pt idx="20572">
                  <c:v>43.646800000000013</c:v>
                </c:pt>
                <c:pt idx="20573">
                  <c:v>43.646800000000013</c:v>
                </c:pt>
                <c:pt idx="20574">
                  <c:v>43.646800000000013</c:v>
                </c:pt>
                <c:pt idx="20575">
                  <c:v>43.646800000000013</c:v>
                </c:pt>
                <c:pt idx="20576">
                  <c:v>43.646800000000013</c:v>
                </c:pt>
                <c:pt idx="20577">
                  <c:v>43.646800000000013</c:v>
                </c:pt>
                <c:pt idx="20578">
                  <c:v>43.646800000000013</c:v>
                </c:pt>
                <c:pt idx="20579">
                  <c:v>43.646800000000013</c:v>
                </c:pt>
                <c:pt idx="20580">
                  <c:v>43.646800000000013</c:v>
                </c:pt>
                <c:pt idx="20581">
                  <c:v>43.646800000000013</c:v>
                </c:pt>
                <c:pt idx="20582">
                  <c:v>43.646800000000013</c:v>
                </c:pt>
                <c:pt idx="20583">
                  <c:v>43.646800000000013</c:v>
                </c:pt>
                <c:pt idx="20584">
                  <c:v>43.646800000000013</c:v>
                </c:pt>
                <c:pt idx="20585">
                  <c:v>43.646800000000013</c:v>
                </c:pt>
                <c:pt idx="20586">
                  <c:v>43.646800000000013</c:v>
                </c:pt>
                <c:pt idx="20587">
                  <c:v>43.646800000000013</c:v>
                </c:pt>
                <c:pt idx="20588">
                  <c:v>43.646800000000013</c:v>
                </c:pt>
                <c:pt idx="20589">
                  <c:v>43.646800000000013</c:v>
                </c:pt>
                <c:pt idx="20590">
                  <c:v>43.646800000000013</c:v>
                </c:pt>
                <c:pt idx="20591">
                  <c:v>43.656799999999997</c:v>
                </c:pt>
                <c:pt idx="20592">
                  <c:v>43.656799999999997</c:v>
                </c:pt>
                <c:pt idx="20593">
                  <c:v>43.656799999999997</c:v>
                </c:pt>
                <c:pt idx="20594">
                  <c:v>43.656799999999997</c:v>
                </c:pt>
                <c:pt idx="20595">
                  <c:v>43.656799999999997</c:v>
                </c:pt>
                <c:pt idx="20596">
                  <c:v>43.656799999999997</c:v>
                </c:pt>
                <c:pt idx="20597">
                  <c:v>43.656799999999997</c:v>
                </c:pt>
                <c:pt idx="20598">
                  <c:v>43.656799999999997</c:v>
                </c:pt>
                <c:pt idx="20599">
                  <c:v>43.656799999999997</c:v>
                </c:pt>
                <c:pt idx="20600">
                  <c:v>43.656799999999997</c:v>
                </c:pt>
                <c:pt idx="20601">
                  <c:v>43.656799999999997</c:v>
                </c:pt>
                <c:pt idx="20602">
                  <c:v>43.656799999999997</c:v>
                </c:pt>
                <c:pt idx="20603">
                  <c:v>43.656799999999997</c:v>
                </c:pt>
                <c:pt idx="20604">
                  <c:v>43.656799999999997</c:v>
                </c:pt>
                <c:pt idx="20605">
                  <c:v>43.656799999999997</c:v>
                </c:pt>
                <c:pt idx="20606">
                  <c:v>43.656799999999997</c:v>
                </c:pt>
                <c:pt idx="20607">
                  <c:v>43.656799999999997</c:v>
                </c:pt>
                <c:pt idx="20608">
                  <c:v>43.656799999999997</c:v>
                </c:pt>
                <c:pt idx="20609">
                  <c:v>43.656799999999997</c:v>
                </c:pt>
                <c:pt idx="20610">
                  <c:v>43.656799999999997</c:v>
                </c:pt>
                <c:pt idx="20611">
                  <c:v>43.656799999999997</c:v>
                </c:pt>
                <c:pt idx="20612">
                  <c:v>43.656799999999997</c:v>
                </c:pt>
                <c:pt idx="20613">
                  <c:v>43.656799999999997</c:v>
                </c:pt>
                <c:pt idx="20614">
                  <c:v>43.656799999999997</c:v>
                </c:pt>
                <c:pt idx="20615">
                  <c:v>43.656799999999997</c:v>
                </c:pt>
                <c:pt idx="20616">
                  <c:v>43.656799999999997</c:v>
                </c:pt>
                <c:pt idx="20617">
                  <c:v>43.656799999999997</c:v>
                </c:pt>
                <c:pt idx="20618">
                  <c:v>43.656799999999997</c:v>
                </c:pt>
                <c:pt idx="20619">
                  <c:v>43.656799999999997</c:v>
                </c:pt>
                <c:pt idx="20620">
                  <c:v>43.656799999999997</c:v>
                </c:pt>
                <c:pt idx="20621">
                  <c:v>43.656799999999997</c:v>
                </c:pt>
                <c:pt idx="20622">
                  <c:v>43.656799999999997</c:v>
                </c:pt>
                <c:pt idx="20623">
                  <c:v>43.656799999999997</c:v>
                </c:pt>
                <c:pt idx="20624">
                  <c:v>43.656799999999997</c:v>
                </c:pt>
                <c:pt idx="20625">
                  <c:v>43.656799999999997</c:v>
                </c:pt>
                <c:pt idx="20626">
                  <c:v>43.656799999999997</c:v>
                </c:pt>
                <c:pt idx="20627">
                  <c:v>43.656799999999997</c:v>
                </c:pt>
                <c:pt idx="20628">
                  <c:v>43.656799999999997</c:v>
                </c:pt>
                <c:pt idx="20629">
                  <c:v>43.656799999999997</c:v>
                </c:pt>
                <c:pt idx="20630">
                  <c:v>43.656799999999997</c:v>
                </c:pt>
                <c:pt idx="20631">
                  <c:v>43.656799999999997</c:v>
                </c:pt>
                <c:pt idx="20632">
                  <c:v>43.656799999999997</c:v>
                </c:pt>
                <c:pt idx="20633">
                  <c:v>43.656799999999997</c:v>
                </c:pt>
                <c:pt idx="20634">
                  <c:v>43.656799999999997</c:v>
                </c:pt>
                <c:pt idx="20635">
                  <c:v>43.656799999999997</c:v>
                </c:pt>
                <c:pt idx="20636">
                  <c:v>43.667099999999998</c:v>
                </c:pt>
                <c:pt idx="20637">
                  <c:v>43.667099999999998</c:v>
                </c:pt>
                <c:pt idx="20638">
                  <c:v>43.667099999999998</c:v>
                </c:pt>
                <c:pt idx="20639">
                  <c:v>43.667099999999998</c:v>
                </c:pt>
                <c:pt idx="20640">
                  <c:v>43.667099999999998</c:v>
                </c:pt>
                <c:pt idx="20641">
                  <c:v>43.667099999999998</c:v>
                </c:pt>
                <c:pt idx="20642">
                  <c:v>43.667099999999998</c:v>
                </c:pt>
                <c:pt idx="20643">
                  <c:v>43.667099999999998</c:v>
                </c:pt>
                <c:pt idx="20644">
                  <c:v>43.667099999999998</c:v>
                </c:pt>
                <c:pt idx="20645">
                  <c:v>43.667099999999998</c:v>
                </c:pt>
                <c:pt idx="20646">
                  <c:v>43.667099999999998</c:v>
                </c:pt>
                <c:pt idx="20647">
                  <c:v>43.667099999999998</c:v>
                </c:pt>
                <c:pt idx="20648">
                  <c:v>43.667099999999998</c:v>
                </c:pt>
                <c:pt idx="20649">
                  <c:v>43.667099999999998</c:v>
                </c:pt>
                <c:pt idx="20650">
                  <c:v>43.667099999999998</c:v>
                </c:pt>
                <c:pt idx="20651">
                  <c:v>43.667099999999998</c:v>
                </c:pt>
                <c:pt idx="20652">
                  <c:v>43.667099999999998</c:v>
                </c:pt>
                <c:pt idx="20653">
                  <c:v>43.667099999999998</c:v>
                </c:pt>
                <c:pt idx="20654">
                  <c:v>43.667099999999998</c:v>
                </c:pt>
                <c:pt idx="20655">
                  <c:v>43.667099999999998</c:v>
                </c:pt>
                <c:pt idx="20656">
                  <c:v>43.667099999999998</c:v>
                </c:pt>
                <c:pt idx="20657">
                  <c:v>43.667099999999998</c:v>
                </c:pt>
                <c:pt idx="20658">
                  <c:v>43.667099999999998</c:v>
                </c:pt>
                <c:pt idx="20659">
                  <c:v>43.667099999999998</c:v>
                </c:pt>
                <c:pt idx="20660">
                  <c:v>43.667099999999998</c:v>
                </c:pt>
                <c:pt idx="20661">
                  <c:v>43.667099999999998</c:v>
                </c:pt>
                <c:pt idx="20662">
                  <c:v>43.667099999999998</c:v>
                </c:pt>
                <c:pt idx="20663">
                  <c:v>43.667099999999998</c:v>
                </c:pt>
                <c:pt idx="20664">
                  <c:v>43.667099999999998</c:v>
                </c:pt>
                <c:pt idx="20665">
                  <c:v>43.667099999999998</c:v>
                </c:pt>
                <c:pt idx="20666">
                  <c:v>43.667099999999998</c:v>
                </c:pt>
                <c:pt idx="20667">
                  <c:v>43.667099999999998</c:v>
                </c:pt>
                <c:pt idx="20668">
                  <c:v>43.667099999999998</c:v>
                </c:pt>
                <c:pt idx="20669">
                  <c:v>43.667099999999998</c:v>
                </c:pt>
                <c:pt idx="20670">
                  <c:v>43.667099999999998</c:v>
                </c:pt>
                <c:pt idx="20671">
                  <c:v>43.667099999999998</c:v>
                </c:pt>
                <c:pt idx="20672">
                  <c:v>43.667099999999998</c:v>
                </c:pt>
                <c:pt idx="20673">
                  <c:v>43.667099999999998</c:v>
                </c:pt>
                <c:pt idx="20674">
                  <c:v>43.667099999999998</c:v>
                </c:pt>
                <c:pt idx="20675">
                  <c:v>43.667099999999998</c:v>
                </c:pt>
                <c:pt idx="20676">
                  <c:v>43.667099999999998</c:v>
                </c:pt>
                <c:pt idx="20677">
                  <c:v>43.677300000000002</c:v>
                </c:pt>
                <c:pt idx="20678">
                  <c:v>43.677300000000002</c:v>
                </c:pt>
                <c:pt idx="20679">
                  <c:v>43.677300000000002</c:v>
                </c:pt>
                <c:pt idx="20680">
                  <c:v>43.677300000000002</c:v>
                </c:pt>
                <c:pt idx="20681">
                  <c:v>43.677300000000002</c:v>
                </c:pt>
                <c:pt idx="20682">
                  <c:v>43.677300000000002</c:v>
                </c:pt>
                <c:pt idx="20683">
                  <c:v>43.677300000000002</c:v>
                </c:pt>
                <c:pt idx="20684">
                  <c:v>43.677300000000002</c:v>
                </c:pt>
                <c:pt idx="20685">
                  <c:v>43.677300000000002</c:v>
                </c:pt>
                <c:pt idx="20686">
                  <c:v>43.677300000000002</c:v>
                </c:pt>
                <c:pt idx="20687">
                  <c:v>43.677300000000002</c:v>
                </c:pt>
                <c:pt idx="20688">
                  <c:v>43.677300000000002</c:v>
                </c:pt>
                <c:pt idx="20689">
                  <c:v>43.677300000000002</c:v>
                </c:pt>
                <c:pt idx="20690">
                  <c:v>43.677300000000002</c:v>
                </c:pt>
                <c:pt idx="20691">
                  <c:v>43.677300000000002</c:v>
                </c:pt>
                <c:pt idx="20692">
                  <c:v>43.677300000000002</c:v>
                </c:pt>
                <c:pt idx="20693">
                  <c:v>43.677300000000002</c:v>
                </c:pt>
                <c:pt idx="20694">
                  <c:v>43.677300000000002</c:v>
                </c:pt>
                <c:pt idx="20695">
                  <c:v>43.677300000000002</c:v>
                </c:pt>
                <c:pt idx="20696">
                  <c:v>43.677300000000002</c:v>
                </c:pt>
                <c:pt idx="20697">
                  <c:v>43.677300000000002</c:v>
                </c:pt>
                <c:pt idx="20698">
                  <c:v>43.677300000000002</c:v>
                </c:pt>
                <c:pt idx="20699">
                  <c:v>43.677300000000002</c:v>
                </c:pt>
                <c:pt idx="20700">
                  <c:v>43.677300000000002</c:v>
                </c:pt>
                <c:pt idx="20701">
                  <c:v>43.677300000000002</c:v>
                </c:pt>
                <c:pt idx="20702">
                  <c:v>43.677300000000002</c:v>
                </c:pt>
                <c:pt idx="20703">
                  <c:v>43.677300000000002</c:v>
                </c:pt>
                <c:pt idx="20704">
                  <c:v>43.677300000000002</c:v>
                </c:pt>
                <c:pt idx="20705">
                  <c:v>43.677300000000002</c:v>
                </c:pt>
                <c:pt idx="20706">
                  <c:v>43.677300000000002</c:v>
                </c:pt>
                <c:pt idx="20707">
                  <c:v>43.677300000000002</c:v>
                </c:pt>
                <c:pt idx="20708">
                  <c:v>43.677300000000002</c:v>
                </c:pt>
                <c:pt idx="20709">
                  <c:v>43.677300000000002</c:v>
                </c:pt>
                <c:pt idx="20710">
                  <c:v>43.677300000000002</c:v>
                </c:pt>
                <c:pt idx="20711">
                  <c:v>43.677300000000002</c:v>
                </c:pt>
                <c:pt idx="20712">
                  <c:v>43.677300000000002</c:v>
                </c:pt>
                <c:pt idx="20713">
                  <c:v>43.677300000000002</c:v>
                </c:pt>
                <c:pt idx="20714">
                  <c:v>43.677300000000002</c:v>
                </c:pt>
                <c:pt idx="20715">
                  <c:v>43.677300000000002</c:v>
                </c:pt>
                <c:pt idx="20716">
                  <c:v>43.677300000000002</c:v>
                </c:pt>
                <c:pt idx="20717">
                  <c:v>43.677300000000002</c:v>
                </c:pt>
                <c:pt idx="20718">
                  <c:v>43.677300000000002</c:v>
                </c:pt>
                <c:pt idx="20719">
                  <c:v>43.677300000000002</c:v>
                </c:pt>
                <c:pt idx="20720">
                  <c:v>43.677300000000002</c:v>
                </c:pt>
                <c:pt idx="20721">
                  <c:v>43.677300000000002</c:v>
                </c:pt>
                <c:pt idx="20722">
                  <c:v>43.677300000000002</c:v>
                </c:pt>
                <c:pt idx="20723">
                  <c:v>43.677300000000002</c:v>
                </c:pt>
                <c:pt idx="20724">
                  <c:v>43.677300000000002</c:v>
                </c:pt>
                <c:pt idx="20725">
                  <c:v>43.677300000000002</c:v>
                </c:pt>
                <c:pt idx="20726">
                  <c:v>43.677300000000002</c:v>
                </c:pt>
                <c:pt idx="20727">
                  <c:v>43.677300000000002</c:v>
                </c:pt>
                <c:pt idx="20728">
                  <c:v>43.687399999999997</c:v>
                </c:pt>
                <c:pt idx="20729">
                  <c:v>43.687399999999997</c:v>
                </c:pt>
                <c:pt idx="20730">
                  <c:v>43.687399999999997</c:v>
                </c:pt>
                <c:pt idx="20731">
                  <c:v>43.687399999999997</c:v>
                </c:pt>
                <c:pt idx="20732">
                  <c:v>43.687399999999997</c:v>
                </c:pt>
                <c:pt idx="20733">
                  <c:v>43.687399999999997</c:v>
                </c:pt>
                <c:pt idx="20734">
                  <c:v>43.687399999999997</c:v>
                </c:pt>
                <c:pt idx="20735">
                  <c:v>43.687399999999997</c:v>
                </c:pt>
                <c:pt idx="20736">
                  <c:v>43.687399999999997</c:v>
                </c:pt>
                <c:pt idx="20737">
                  <c:v>43.687399999999997</c:v>
                </c:pt>
                <c:pt idx="20738">
                  <c:v>43.687399999999997</c:v>
                </c:pt>
                <c:pt idx="20739">
                  <c:v>43.687399999999997</c:v>
                </c:pt>
                <c:pt idx="20740">
                  <c:v>43.687399999999997</c:v>
                </c:pt>
                <c:pt idx="20741">
                  <c:v>43.687399999999997</c:v>
                </c:pt>
                <c:pt idx="20742">
                  <c:v>43.687399999999997</c:v>
                </c:pt>
                <c:pt idx="20743">
                  <c:v>43.687399999999997</c:v>
                </c:pt>
                <c:pt idx="20744">
                  <c:v>43.687399999999997</c:v>
                </c:pt>
                <c:pt idx="20745">
                  <c:v>43.687399999999997</c:v>
                </c:pt>
                <c:pt idx="20746">
                  <c:v>43.687399999999997</c:v>
                </c:pt>
                <c:pt idx="20747">
                  <c:v>43.687399999999997</c:v>
                </c:pt>
                <c:pt idx="20748">
                  <c:v>43.687399999999997</c:v>
                </c:pt>
                <c:pt idx="20749">
                  <c:v>43.687399999999997</c:v>
                </c:pt>
                <c:pt idx="20750">
                  <c:v>43.687399999999997</c:v>
                </c:pt>
                <c:pt idx="20751">
                  <c:v>43.687399999999997</c:v>
                </c:pt>
                <c:pt idx="20752">
                  <c:v>43.687399999999997</c:v>
                </c:pt>
                <c:pt idx="20753">
                  <c:v>43.687399999999997</c:v>
                </c:pt>
                <c:pt idx="20754">
                  <c:v>43.687399999999997</c:v>
                </c:pt>
                <c:pt idx="20755">
                  <c:v>43.687399999999997</c:v>
                </c:pt>
                <c:pt idx="20756">
                  <c:v>43.687399999999997</c:v>
                </c:pt>
                <c:pt idx="20757">
                  <c:v>43.687399999999997</c:v>
                </c:pt>
                <c:pt idx="20758">
                  <c:v>43.687399999999997</c:v>
                </c:pt>
                <c:pt idx="20759">
                  <c:v>43.687399999999997</c:v>
                </c:pt>
                <c:pt idx="20760">
                  <c:v>43.687399999999997</c:v>
                </c:pt>
                <c:pt idx="20761">
                  <c:v>43.687399999999997</c:v>
                </c:pt>
                <c:pt idx="20762">
                  <c:v>43.687399999999997</c:v>
                </c:pt>
                <c:pt idx="20763">
                  <c:v>43.687399999999997</c:v>
                </c:pt>
                <c:pt idx="20764">
                  <c:v>43.687399999999997</c:v>
                </c:pt>
                <c:pt idx="20765">
                  <c:v>43.687399999999997</c:v>
                </c:pt>
                <c:pt idx="20766">
                  <c:v>43.687399999999997</c:v>
                </c:pt>
                <c:pt idx="20767">
                  <c:v>43.687399999999997</c:v>
                </c:pt>
                <c:pt idx="20768">
                  <c:v>43.687399999999997</c:v>
                </c:pt>
                <c:pt idx="20769">
                  <c:v>43.687399999999997</c:v>
                </c:pt>
                <c:pt idx="20770">
                  <c:v>43.687399999999997</c:v>
                </c:pt>
                <c:pt idx="20771">
                  <c:v>43.687399999999997</c:v>
                </c:pt>
                <c:pt idx="20772">
                  <c:v>43.687399999999997</c:v>
                </c:pt>
                <c:pt idx="20773">
                  <c:v>43.687399999999997</c:v>
                </c:pt>
                <c:pt idx="20774">
                  <c:v>43.687399999999997</c:v>
                </c:pt>
                <c:pt idx="20775">
                  <c:v>43.687399999999997</c:v>
                </c:pt>
                <c:pt idx="20776">
                  <c:v>43.687399999999997</c:v>
                </c:pt>
                <c:pt idx="20777">
                  <c:v>43.687399999999997</c:v>
                </c:pt>
                <c:pt idx="20778">
                  <c:v>43.687399999999997</c:v>
                </c:pt>
                <c:pt idx="20779">
                  <c:v>43.687399999999997</c:v>
                </c:pt>
                <c:pt idx="20780">
                  <c:v>43.687399999999997</c:v>
                </c:pt>
                <c:pt idx="20781">
                  <c:v>43.687399999999997</c:v>
                </c:pt>
                <c:pt idx="20782">
                  <c:v>43.687399999999997</c:v>
                </c:pt>
                <c:pt idx="20783">
                  <c:v>43.687399999999997</c:v>
                </c:pt>
                <c:pt idx="20784">
                  <c:v>43.687399999999997</c:v>
                </c:pt>
                <c:pt idx="20785">
                  <c:v>43.687399999999997</c:v>
                </c:pt>
                <c:pt idx="20786">
                  <c:v>43.687399999999997</c:v>
                </c:pt>
                <c:pt idx="20787">
                  <c:v>43.687399999999997</c:v>
                </c:pt>
                <c:pt idx="20788">
                  <c:v>43.687399999999997</c:v>
                </c:pt>
                <c:pt idx="20789">
                  <c:v>43.687399999999997</c:v>
                </c:pt>
                <c:pt idx="20790">
                  <c:v>43.687399999999997</c:v>
                </c:pt>
                <c:pt idx="20791">
                  <c:v>43.687399999999997</c:v>
                </c:pt>
                <c:pt idx="20792">
                  <c:v>43.687399999999997</c:v>
                </c:pt>
                <c:pt idx="20793">
                  <c:v>43.687399999999997</c:v>
                </c:pt>
                <c:pt idx="20794">
                  <c:v>43.687399999999997</c:v>
                </c:pt>
                <c:pt idx="20795">
                  <c:v>43.687399999999997</c:v>
                </c:pt>
                <c:pt idx="20796">
                  <c:v>43.687399999999997</c:v>
                </c:pt>
                <c:pt idx="20797">
                  <c:v>43.687399999999997</c:v>
                </c:pt>
                <c:pt idx="20798">
                  <c:v>43.687399999999997</c:v>
                </c:pt>
                <c:pt idx="20799">
                  <c:v>43.687399999999997</c:v>
                </c:pt>
                <c:pt idx="20800">
                  <c:v>43.687399999999997</c:v>
                </c:pt>
                <c:pt idx="20801">
                  <c:v>43.687399999999997</c:v>
                </c:pt>
                <c:pt idx="20802">
                  <c:v>43.687399999999997</c:v>
                </c:pt>
                <c:pt idx="20803">
                  <c:v>43.687399999999997</c:v>
                </c:pt>
                <c:pt idx="20804">
                  <c:v>43.687399999999997</c:v>
                </c:pt>
                <c:pt idx="20805">
                  <c:v>43.697499999999998</c:v>
                </c:pt>
                <c:pt idx="20806">
                  <c:v>43.697499999999998</c:v>
                </c:pt>
                <c:pt idx="20807">
                  <c:v>43.697499999999998</c:v>
                </c:pt>
                <c:pt idx="20808">
                  <c:v>43.697499999999998</c:v>
                </c:pt>
                <c:pt idx="20809">
                  <c:v>43.697499999999998</c:v>
                </c:pt>
                <c:pt idx="20810">
                  <c:v>43.697499999999998</c:v>
                </c:pt>
                <c:pt idx="20811">
                  <c:v>43.697499999999998</c:v>
                </c:pt>
                <c:pt idx="20812">
                  <c:v>43.697499999999998</c:v>
                </c:pt>
                <c:pt idx="20813">
                  <c:v>43.697499999999998</c:v>
                </c:pt>
                <c:pt idx="20814">
                  <c:v>43.697499999999998</c:v>
                </c:pt>
                <c:pt idx="20815">
                  <c:v>43.697499999999998</c:v>
                </c:pt>
                <c:pt idx="20816">
                  <c:v>43.697499999999998</c:v>
                </c:pt>
                <c:pt idx="20817">
                  <c:v>43.697499999999998</c:v>
                </c:pt>
                <c:pt idx="20818">
                  <c:v>43.697499999999998</c:v>
                </c:pt>
                <c:pt idx="20819">
                  <c:v>43.697499999999998</c:v>
                </c:pt>
                <c:pt idx="20820">
                  <c:v>43.697499999999998</c:v>
                </c:pt>
                <c:pt idx="20821">
                  <c:v>43.697499999999998</c:v>
                </c:pt>
                <c:pt idx="20822">
                  <c:v>43.697499999999998</c:v>
                </c:pt>
                <c:pt idx="20823">
                  <c:v>43.697499999999998</c:v>
                </c:pt>
                <c:pt idx="20824">
                  <c:v>43.697499999999998</c:v>
                </c:pt>
                <c:pt idx="20825">
                  <c:v>43.697499999999998</c:v>
                </c:pt>
                <c:pt idx="20826">
                  <c:v>43.697499999999998</c:v>
                </c:pt>
                <c:pt idx="20827">
                  <c:v>43.697499999999998</c:v>
                </c:pt>
                <c:pt idx="20828">
                  <c:v>43.697499999999998</c:v>
                </c:pt>
                <c:pt idx="20829">
                  <c:v>43.697499999999998</c:v>
                </c:pt>
                <c:pt idx="20830">
                  <c:v>43.697499999999998</c:v>
                </c:pt>
                <c:pt idx="20831">
                  <c:v>43.697499999999998</c:v>
                </c:pt>
                <c:pt idx="20832">
                  <c:v>43.697499999999998</c:v>
                </c:pt>
                <c:pt idx="20833">
                  <c:v>43.697499999999998</c:v>
                </c:pt>
                <c:pt idx="20834">
                  <c:v>43.697499999999998</c:v>
                </c:pt>
                <c:pt idx="20835">
                  <c:v>43.697499999999998</c:v>
                </c:pt>
                <c:pt idx="20836">
                  <c:v>43.697499999999998</c:v>
                </c:pt>
                <c:pt idx="20837">
                  <c:v>43.697499999999998</c:v>
                </c:pt>
                <c:pt idx="20838">
                  <c:v>43.697499999999998</c:v>
                </c:pt>
                <c:pt idx="20839">
                  <c:v>43.697499999999998</c:v>
                </c:pt>
                <c:pt idx="20840">
                  <c:v>43.697499999999998</c:v>
                </c:pt>
                <c:pt idx="20841">
                  <c:v>43.697499999999998</c:v>
                </c:pt>
                <c:pt idx="20842">
                  <c:v>43.697499999999998</c:v>
                </c:pt>
                <c:pt idx="20843">
                  <c:v>43.697499999999998</c:v>
                </c:pt>
                <c:pt idx="20844">
                  <c:v>43.697499999999998</c:v>
                </c:pt>
                <c:pt idx="20845">
                  <c:v>43.697499999999998</c:v>
                </c:pt>
                <c:pt idx="20846">
                  <c:v>43.697499999999998</c:v>
                </c:pt>
                <c:pt idx="20847">
                  <c:v>43.697499999999998</c:v>
                </c:pt>
                <c:pt idx="20848">
                  <c:v>43.697499999999998</c:v>
                </c:pt>
                <c:pt idx="20849">
                  <c:v>43.697499999999998</c:v>
                </c:pt>
                <c:pt idx="20850">
                  <c:v>43.697499999999998</c:v>
                </c:pt>
                <c:pt idx="20851">
                  <c:v>43.697499999999998</c:v>
                </c:pt>
                <c:pt idx="20852">
                  <c:v>43.697499999999998</c:v>
                </c:pt>
                <c:pt idx="20853">
                  <c:v>43.697499999999998</c:v>
                </c:pt>
                <c:pt idx="20854">
                  <c:v>43.697499999999998</c:v>
                </c:pt>
                <c:pt idx="20855">
                  <c:v>43.697499999999998</c:v>
                </c:pt>
                <c:pt idx="20856">
                  <c:v>43.697499999999998</c:v>
                </c:pt>
                <c:pt idx="20857">
                  <c:v>43.697499999999998</c:v>
                </c:pt>
                <c:pt idx="20858">
                  <c:v>43.697499999999998</c:v>
                </c:pt>
                <c:pt idx="20859">
                  <c:v>43.697499999999998</c:v>
                </c:pt>
                <c:pt idx="20860">
                  <c:v>43.697499999999998</c:v>
                </c:pt>
                <c:pt idx="20861">
                  <c:v>43.697499999999998</c:v>
                </c:pt>
                <c:pt idx="20862">
                  <c:v>43.697499999999998</c:v>
                </c:pt>
                <c:pt idx="20863">
                  <c:v>43.697499999999998</c:v>
                </c:pt>
                <c:pt idx="20864">
                  <c:v>43.697499999999998</c:v>
                </c:pt>
                <c:pt idx="20865">
                  <c:v>43.697499999999998</c:v>
                </c:pt>
                <c:pt idx="20866">
                  <c:v>43.697499999999998</c:v>
                </c:pt>
                <c:pt idx="20867">
                  <c:v>43.697499999999998</c:v>
                </c:pt>
                <c:pt idx="20868">
                  <c:v>43.697499999999998</c:v>
                </c:pt>
                <c:pt idx="20869">
                  <c:v>43.697499999999998</c:v>
                </c:pt>
                <c:pt idx="20870">
                  <c:v>43.697499999999998</c:v>
                </c:pt>
                <c:pt idx="20871">
                  <c:v>43.697499999999998</c:v>
                </c:pt>
                <c:pt idx="20872">
                  <c:v>43.697499999999998</c:v>
                </c:pt>
                <c:pt idx="20873">
                  <c:v>43.697499999999998</c:v>
                </c:pt>
                <c:pt idx="20874">
                  <c:v>43.697499999999998</c:v>
                </c:pt>
                <c:pt idx="20875">
                  <c:v>43.697499999999998</c:v>
                </c:pt>
                <c:pt idx="20876">
                  <c:v>43.697499999999998</c:v>
                </c:pt>
                <c:pt idx="20877">
                  <c:v>43.697499999999998</c:v>
                </c:pt>
                <c:pt idx="20878">
                  <c:v>43.697499999999998</c:v>
                </c:pt>
                <c:pt idx="20879">
                  <c:v>43.697499999999998</c:v>
                </c:pt>
                <c:pt idx="20880">
                  <c:v>43.697499999999998</c:v>
                </c:pt>
                <c:pt idx="20881">
                  <c:v>43.697499999999998</c:v>
                </c:pt>
                <c:pt idx="20882">
                  <c:v>43.697499999999998</c:v>
                </c:pt>
                <c:pt idx="20883">
                  <c:v>43.697499999999998</c:v>
                </c:pt>
                <c:pt idx="20884">
                  <c:v>43.697499999999998</c:v>
                </c:pt>
                <c:pt idx="20885">
                  <c:v>43.697499999999998</c:v>
                </c:pt>
                <c:pt idx="20886">
                  <c:v>43.697499999999998</c:v>
                </c:pt>
                <c:pt idx="20887">
                  <c:v>43.697499999999998</c:v>
                </c:pt>
                <c:pt idx="20888">
                  <c:v>43.697499999999998</c:v>
                </c:pt>
                <c:pt idx="20889">
                  <c:v>43.697499999999998</c:v>
                </c:pt>
                <c:pt idx="20890">
                  <c:v>43.697499999999998</c:v>
                </c:pt>
                <c:pt idx="20891">
                  <c:v>43.697499999999998</c:v>
                </c:pt>
                <c:pt idx="20892">
                  <c:v>43.697499999999998</c:v>
                </c:pt>
                <c:pt idx="20893">
                  <c:v>43.697499999999998</c:v>
                </c:pt>
                <c:pt idx="20894">
                  <c:v>43.697499999999998</c:v>
                </c:pt>
                <c:pt idx="20895">
                  <c:v>43.697499999999998</c:v>
                </c:pt>
                <c:pt idx="20896">
                  <c:v>43.697499999999998</c:v>
                </c:pt>
                <c:pt idx="20897">
                  <c:v>43.697499999999998</c:v>
                </c:pt>
                <c:pt idx="20898">
                  <c:v>43.697499999999998</c:v>
                </c:pt>
                <c:pt idx="20899">
                  <c:v>43.697499999999998</c:v>
                </c:pt>
                <c:pt idx="20900">
                  <c:v>43.697499999999998</c:v>
                </c:pt>
                <c:pt idx="20901">
                  <c:v>43.707600000000014</c:v>
                </c:pt>
                <c:pt idx="20902">
                  <c:v>43.707600000000014</c:v>
                </c:pt>
                <c:pt idx="20903">
                  <c:v>43.707600000000014</c:v>
                </c:pt>
                <c:pt idx="20904">
                  <c:v>43.707600000000014</c:v>
                </c:pt>
                <c:pt idx="20905">
                  <c:v>43.707600000000014</c:v>
                </c:pt>
                <c:pt idx="20906">
                  <c:v>43.707600000000014</c:v>
                </c:pt>
                <c:pt idx="20907">
                  <c:v>43.707600000000014</c:v>
                </c:pt>
                <c:pt idx="20908">
                  <c:v>43.707600000000014</c:v>
                </c:pt>
                <c:pt idx="20909">
                  <c:v>43.707600000000014</c:v>
                </c:pt>
                <c:pt idx="20910">
                  <c:v>43.707600000000014</c:v>
                </c:pt>
                <c:pt idx="20911">
                  <c:v>43.707600000000014</c:v>
                </c:pt>
                <c:pt idx="20912">
                  <c:v>43.707600000000014</c:v>
                </c:pt>
                <c:pt idx="20913">
                  <c:v>43.707600000000014</c:v>
                </c:pt>
                <c:pt idx="20914">
                  <c:v>43.707600000000014</c:v>
                </c:pt>
                <c:pt idx="20915">
                  <c:v>43.707600000000014</c:v>
                </c:pt>
                <c:pt idx="20916">
                  <c:v>43.707600000000014</c:v>
                </c:pt>
                <c:pt idx="20917">
                  <c:v>43.707600000000014</c:v>
                </c:pt>
                <c:pt idx="20918">
                  <c:v>43.707600000000014</c:v>
                </c:pt>
                <c:pt idx="20919">
                  <c:v>43.707600000000014</c:v>
                </c:pt>
                <c:pt idx="20920">
                  <c:v>43.707600000000014</c:v>
                </c:pt>
                <c:pt idx="20921">
                  <c:v>43.707600000000014</c:v>
                </c:pt>
                <c:pt idx="20922">
                  <c:v>43.707600000000014</c:v>
                </c:pt>
                <c:pt idx="20923">
                  <c:v>43.707600000000014</c:v>
                </c:pt>
                <c:pt idx="20924">
                  <c:v>43.707600000000014</c:v>
                </c:pt>
                <c:pt idx="20925">
                  <c:v>43.707600000000014</c:v>
                </c:pt>
                <c:pt idx="20926">
                  <c:v>43.707600000000014</c:v>
                </c:pt>
                <c:pt idx="20927">
                  <c:v>43.707600000000014</c:v>
                </c:pt>
                <c:pt idx="20928">
                  <c:v>43.707600000000014</c:v>
                </c:pt>
                <c:pt idx="20929">
                  <c:v>43.707600000000014</c:v>
                </c:pt>
                <c:pt idx="20930">
                  <c:v>43.707600000000014</c:v>
                </c:pt>
                <c:pt idx="20931">
                  <c:v>43.707600000000014</c:v>
                </c:pt>
                <c:pt idx="20932">
                  <c:v>43.707600000000014</c:v>
                </c:pt>
                <c:pt idx="20933">
                  <c:v>43.707600000000014</c:v>
                </c:pt>
                <c:pt idx="20934">
                  <c:v>43.707600000000014</c:v>
                </c:pt>
                <c:pt idx="20935">
                  <c:v>43.707600000000014</c:v>
                </c:pt>
                <c:pt idx="20936">
                  <c:v>43.707600000000014</c:v>
                </c:pt>
                <c:pt idx="20937">
                  <c:v>43.707600000000014</c:v>
                </c:pt>
                <c:pt idx="20938">
                  <c:v>43.707600000000014</c:v>
                </c:pt>
                <c:pt idx="20939">
                  <c:v>43.707600000000014</c:v>
                </c:pt>
                <c:pt idx="20940">
                  <c:v>43.707600000000014</c:v>
                </c:pt>
                <c:pt idx="20941">
                  <c:v>43.707600000000014</c:v>
                </c:pt>
                <c:pt idx="20942">
                  <c:v>43.707600000000014</c:v>
                </c:pt>
                <c:pt idx="20943">
                  <c:v>43.707600000000014</c:v>
                </c:pt>
                <c:pt idx="20944">
                  <c:v>43.707600000000014</c:v>
                </c:pt>
                <c:pt idx="20945">
                  <c:v>43.707600000000014</c:v>
                </c:pt>
                <c:pt idx="20946">
                  <c:v>43.707600000000014</c:v>
                </c:pt>
                <c:pt idx="20947">
                  <c:v>43.707600000000014</c:v>
                </c:pt>
                <c:pt idx="20948">
                  <c:v>43.707600000000014</c:v>
                </c:pt>
                <c:pt idx="20949">
                  <c:v>43.707600000000014</c:v>
                </c:pt>
                <c:pt idx="20950">
                  <c:v>43.707600000000014</c:v>
                </c:pt>
                <c:pt idx="20951">
                  <c:v>43.707600000000014</c:v>
                </c:pt>
                <c:pt idx="20952">
                  <c:v>43.707600000000014</c:v>
                </c:pt>
                <c:pt idx="20953">
                  <c:v>43.707600000000014</c:v>
                </c:pt>
                <c:pt idx="20954">
                  <c:v>43.707600000000014</c:v>
                </c:pt>
                <c:pt idx="20955">
                  <c:v>43.707600000000014</c:v>
                </c:pt>
                <c:pt idx="20956">
                  <c:v>43.707600000000014</c:v>
                </c:pt>
                <c:pt idx="20957">
                  <c:v>43.707600000000014</c:v>
                </c:pt>
                <c:pt idx="20958">
                  <c:v>43.707600000000014</c:v>
                </c:pt>
                <c:pt idx="20959">
                  <c:v>43.707600000000014</c:v>
                </c:pt>
                <c:pt idx="20960">
                  <c:v>43.707600000000014</c:v>
                </c:pt>
                <c:pt idx="20961">
                  <c:v>43.707600000000014</c:v>
                </c:pt>
                <c:pt idx="20962">
                  <c:v>43.707600000000014</c:v>
                </c:pt>
                <c:pt idx="20963">
                  <c:v>43.707600000000014</c:v>
                </c:pt>
                <c:pt idx="20964">
                  <c:v>43.707600000000014</c:v>
                </c:pt>
                <c:pt idx="20965">
                  <c:v>43.707600000000014</c:v>
                </c:pt>
                <c:pt idx="20966">
                  <c:v>43.707600000000014</c:v>
                </c:pt>
                <c:pt idx="20967">
                  <c:v>43.707600000000014</c:v>
                </c:pt>
                <c:pt idx="20968">
                  <c:v>43.707600000000014</c:v>
                </c:pt>
                <c:pt idx="20969">
                  <c:v>43.707600000000014</c:v>
                </c:pt>
                <c:pt idx="20970">
                  <c:v>43.707600000000014</c:v>
                </c:pt>
                <c:pt idx="20971">
                  <c:v>43.707600000000014</c:v>
                </c:pt>
                <c:pt idx="20972">
                  <c:v>43.707600000000014</c:v>
                </c:pt>
                <c:pt idx="20973">
                  <c:v>43.707600000000014</c:v>
                </c:pt>
                <c:pt idx="20974">
                  <c:v>43.707600000000014</c:v>
                </c:pt>
                <c:pt idx="20975">
                  <c:v>43.707600000000014</c:v>
                </c:pt>
                <c:pt idx="20976">
                  <c:v>43.707600000000014</c:v>
                </c:pt>
                <c:pt idx="20977">
                  <c:v>43.707600000000014</c:v>
                </c:pt>
                <c:pt idx="20978">
                  <c:v>43.707600000000014</c:v>
                </c:pt>
                <c:pt idx="20979">
                  <c:v>43.707600000000014</c:v>
                </c:pt>
                <c:pt idx="20980">
                  <c:v>43.707600000000014</c:v>
                </c:pt>
                <c:pt idx="20981">
                  <c:v>43.707600000000014</c:v>
                </c:pt>
                <c:pt idx="20982">
                  <c:v>43.707600000000014</c:v>
                </c:pt>
                <c:pt idx="20983">
                  <c:v>43.707600000000014</c:v>
                </c:pt>
                <c:pt idx="20984">
                  <c:v>43.707600000000014</c:v>
                </c:pt>
                <c:pt idx="20985">
                  <c:v>43.707600000000014</c:v>
                </c:pt>
                <c:pt idx="20986">
                  <c:v>43.707600000000014</c:v>
                </c:pt>
                <c:pt idx="20987">
                  <c:v>43.707600000000014</c:v>
                </c:pt>
                <c:pt idx="20988">
                  <c:v>43.707600000000014</c:v>
                </c:pt>
                <c:pt idx="20989">
                  <c:v>43.707600000000014</c:v>
                </c:pt>
                <c:pt idx="20990">
                  <c:v>43.707600000000014</c:v>
                </c:pt>
                <c:pt idx="20991">
                  <c:v>43.707600000000014</c:v>
                </c:pt>
                <c:pt idx="20992">
                  <c:v>43.707600000000014</c:v>
                </c:pt>
                <c:pt idx="20993">
                  <c:v>43.707600000000014</c:v>
                </c:pt>
                <c:pt idx="20994">
                  <c:v>43.707600000000014</c:v>
                </c:pt>
                <c:pt idx="20995">
                  <c:v>43.707600000000014</c:v>
                </c:pt>
                <c:pt idx="20996">
                  <c:v>43.707600000000014</c:v>
                </c:pt>
                <c:pt idx="20997">
                  <c:v>43.707600000000014</c:v>
                </c:pt>
                <c:pt idx="20998">
                  <c:v>43.707600000000014</c:v>
                </c:pt>
                <c:pt idx="20999">
                  <c:v>43.707600000000014</c:v>
                </c:pt>
                <c:pt idx="21000">
                  <c:v>43.707600000000014</c:v>
                </c:pt>
                <c:pt idx="21001">
                  <c:v>43.707600000000014</c:v>
                </c:pt>
                <c:pt idx="21002">
                  <c:v>43.707600000000014</c:v>
                </c:pt>
                <c:pt idx="21003">
                  <c:v>43.707600000000014</c:v>
                </c:pt>
                <c:pt idx="21004">
                  <c:v>43.707600000000014</c:v>
                </c:pt>
                <c:pt idx="21005">
                  <c:v>43.707600000000014</c:v>
                </c:pt>
                <c:pt idx="21006">
                  <c:v>43.707600000000014</c:v>
                </c:pt>
                <c:pt idx="21007">
                  <c:v>43.707600000000014</c:v>
                </c:pt>
                <c:pt idx="21008">
                  <c:v>43.707600000000014</c:v>
                </c:pt>
                <c:pt idx="21009">
                  <c:v>43.707600000000014</c:v>
                </c:pt>
                <c:pt idx="21010">
                  <c:v>43.707600000000014</c:v>
                </c:pt>
                <c:pt idx="21011">
                  <c:v>43.707600000000014</c:v>
                </c:pt>
                <c:pt idx="21012">
                  <c:v>43.707600000000014</c:v>
                </c:pt>
                <c:pt idx="21013">
                  <c:v>43.707600000000014</c:v>
                </c:pt>
                <c:pt idx="21014">
                  <c:v>43.707600000000014</c:v>
                </c:pt>
                <c:pt idx="21015">
                  <c:v>43.707600000000014</c:v>
                </c:pt>
                <c:pt idx="21016">
                  <c:v>43.707600000000014</c:v>
                </c:pt>
                <c:pt idx="21017">
                  <c:v>43.707600000000014</c:v>
                </c:pt>
                <c:pt idx="21018">
                  <c:v>43.707600000000014</c:v>
                </c:pt>
                <c:pt idx="21019">
                  <c:v>43.707600000000014</c:v>
                </c:pt>
                <c:pt idx="21020">
                  <c:v>43.717799999999997</c:v>
                </c:pt>
                <c:pt idx="21021">
                  <c:v>43.717799999999997</c:v>
                </c:pt>
                <c:pt idx="21022">
                  <c:v>43.717799999999997</c:v>
                </c:pt>
                <c:pt idx="21023">
                  <c:v>43.717799999999997</c:v>
                </c:pt>
                <c:pt idx="21024">
                  <c:v>43.717799999999997</c:v>
                </c:pt>
                <c:pt idx="21025">
                  <c:v>43.717799999999997</c:v>
                </c:pt>
                <c:pt idx="21026">
                  <c:v>43.717799999999997</c:v>
                </c:pt>
                <c:pt idx="21027">
                  <c:v>43.717799999999997</c:v>
                </c:pt>
                <c:pt idx="21028">
                  <c:v>43.717799999999997</c:v>
                </c:pt>
                <c:pt idx="21029">
                  <c:v>43.717799999999997</c:v>
                </c:pt>
                <c:pt idx="21030">
                  <c:v>43.717799999999997</c:v>
                </c:pt>
                <c:pt idx="21031">
                  <c:v>43.717799999999997</c:v>
                </c:pt>
                <c:pt idx="21032">
                  <c:v>43.717799999999997</c:v>
                </c:pt>
                <c:pt idx="21033">
                  <c:v>43.717799999999997</c:v>
                </c:pt>
                <c:pt idx="21034">
                  <c:v>43.717799999999997</c:v>
                </c:pt>
                <c:pt idx="21035">
                  <c:v>43.717799999999997</c:v>
                </c:pt>
                <c:pt idx="21036">
                  <c:v>43.717799999999997</c:v>
                </c:pt>
                <c:pt idx="21037">
                  <c:v>43.717799999999997</c:v>
                </c:pt>
                <c:pt idx="21038">
                  <c:v>43.717799999999997</c:v>
                </c:pt>
                <c:pt idx="21039">
                  <c:v>43.717799999999997</c:v>
                </c:pt>
                <c:pt idx="21040">
                  <c:v>43.717799999999997</c:v>
                </c:pt>
                <c:pt idx="21041">
                  <c:v>43.717799999999997</c:v>
                </c:pt>
                <c:pt idx="21042">
                  <c:v>43.717799999999997</c:v>
                </c:pt>
                <c:pt idx="21043">
                  <c:v>43.717799999999997</c:v>
                </c:pt>
                <c:pt idx="21044">
                  <c:v>43.717799999999997</c:v>
                </c:pt>
                <c:pt idx="21045">
                  <c:v>43.717799999999997</c:v>
                </c:pt>
                <c:pt idx="21046">
                  <c:v>43.717799999999997</c:v>
                </c:pt>
                <c:pt idx="21047">
                  <c:v>43.717799999999997</c:v>
                </c:pt>
                <c:pt idx="21048">
                  <c:v>43.717799999999997</c:v>
                </c:pt>
                <c:pt idx="21049">
                  <c:v>43.717799999999997</c:v>
                </c:pt>
                <c:pt idx="21050">
                  <c:v>43.717799999999997</c:v>
                </c:pt>
                <c:pt idx="21051">
                  <c:v>43.717799999999997</c:v>
                </c:pt>
                <c:pt idx="21052">
                  <c:v>43.717799999999997</c:v>
                </c:pt>
                <c:pt idx="21053">
                  <c:v>43.717799999999997</c:v>
                </c:pt>
                <c:pt idx="21054">
                  <c:v>43.717799999999997</c:v>
                </c:pt>
                <c:pt idx="21055">
                  <c:v>43.717799999999997</c:v>
                </c:pt>
                <c:pt idx="21056">
                  <c:v>43.717799999999997</c:v>
                </c:pt>
                <c:pt idx="21057">
                  <c:v>43.717799999999997</c:v>
                </c:pt>
                <c:pt idx="21058">
                  <c:v>43.717799999999997</c:v>
                </c:pt>
                <c:pt idx="21059">
                  <c:v>43.717799999999997</c:v>
                </c:pt>
                <c:pt idx="21060">
                  <c:v>43.717799999999997</c:v>
                </c:pt>
                <c:pt idx="21061">
                  <c:v>43.717799999999997</c:v>
                </c:pt>
                <c:pt idx="21062">
                  <c:v>43.717799999999997</c:v>
                </c:pt>
                <c:pt idx="21063">
                  <c:v>43.717799999999997</c:v>
                </c:pt>
                <c:pt idx="21064">
                  <c:v>43.717799999999997</c:v>
                </c:pt>
                <c:pt idx="21065">
                  <c:v>43.717799999999997</c:v>
                </c:pt>
                <c:pt idx="21066">
                  <c:v>43.717799999999997</c:v>
                </c:pt>
                <c:pt idx="21067">
                  <c:v>43.717799999999997</c:v>
                </c:pt>
                <c:pt idx="21068">
                  <c:v>43.717799999999997</c:v>
                </c:pt>
                <c:pt idx="21069">
                  <c:v>43.717799999999997</c:v>
                </c:pt>
                <c:pt idx="21070">
                  <c:v>43.717799999999997</c:v>
                </c:pt>
                <c:pt idx="21071">
                  <c:v>43.717799999999997</c:v>
                </c:pt>
                <c:pt idx="21072">
                  <c:v>43.717799999999997</c:v>
                </c:pt>
                <c:pt idx="21073">
                  <c:v>43.717799999999997</c:v>
                </c:pt>
                <c:pt idx="21074">
                  <c:v>43.717799999999997</c:v>
                </c:pt>
                <c:pt idx="21075">
                  <c:v>43.717799999999997</c:v>
                </c:pt>
                <c:pt idx="21076">
                  <c:v>43.717799999999997</c:v>
                </c:pt>
                <c:pt idx="21077">
                  <c:v>43.717799999999997</c:v>
                </c:pt>
                <c:pt idx="21078">
                  <c:v>43.717799999999997</c:v>
                </c:pt>
                <c:pt idx="21079">
                  <c:v>43.717799999999997</c:v>
                </c:pt>
                <c:pt idx="21080">
                  <c:v>43.717799999999997</c:v>
                </c:pt>
                <c:pt idx="21081">
                  <c:v>43.717799999999997</c:v>
                </c:pt>
                <c:pt idx="21082">
                  <c:v>43.717799999999997</c:v>
                </c:pt>
                <c:pt idx="21083">
                  <c:v>43.717799999999997</c:v>
                </c:pt>
                <c:pt idx="21084">
                  <c:v>43.717799999999997</c:v>
                </c:pt>
                <c:pt idx="21085">
                  <c:v>43.717799999999997</c:v>
                </c:pt>
                <c:pt idx="21086">
                  <c:v>43.717799999999997</c:v>
                </c:pt>
                <c:pt idx="21087">
                  <c:v>43.717799999999997</c:v>
                </c:pt>
                <c:pt idx="21088">
                  <c:v>43.717799999999997</c:v>
                </c:pt>
                <c:pt idx="21089">
                  <c:v>43.717799999999997</c:v>
                </c:pt>
                <c:pt idx="21090">
                  <c:v>43.717799999999997</c:v>
                </c:pt>
                <c:pt idx="21091">
                  <c:v>43.717799999999997</c:v>
                </c:pt>
                <c:pt idx="21092">
                  <c:v>43.717799999999997</c:v>
                </c:pt>
                <c:pt idx="21093">
                  <c:v>43.717799999999997</c:v>
                </c:pt>
                <c:pt idx="21094">
                  <c:v>43.717799999999997</c:v>
                </c:pt>
                <c:pt idx="21095">
                  <c:v>43.717799999999997</c:v>
                </c:pt>
                <c:pt idx="21096">
                  <c:v>43.717799999999997</c:v>
                </c:pt>
                <c:pt idx="21097">
                  <c:v>43.717799999999997</c:v>
                </c:pt>
                <c:pt idx="21098">
                  <c:v>43.717799999999997</c:v>
                </c:pt>
                <c:pt idx="21099">
                  <c:v>43.717799999999997</c:v>
                </c:pt>
                <c:pt idx="21100">
                  <c:v>43.717799999999997</c:v>
                </c:pt>
                <c:pt idx="21101">
                  <c:v>43.717799999999997</c:v>
                </c:pt>
                <c:pt idx="21102">
                  <c:v>43.717799999999997</c:v>
                </c:pt>
                <c:pt idx="21103">
                  <c:v>43.717799999999997</c:v>
                </c:pt>
                <c:pt idx="21104">
                  <c:v>43.717799999999997</c:v>
                </c:pt>
                <c:pt idx="21105">
                  <c:v>43.717799999999997</c:v>
                </c:pt>
                <c:pt idx="21106">
                  <c:v>43.717799999999997</c:v>
                </c:pt>
                <c:pt idx="21107">
                  <c:v>43.717799999999997</c:v>
                </c:pt>
                <c:pt idx="21108">
                  <c:v>43.717799999999997</c:v>
                </c:pt>
                <c:pt idx="21109">
                  <c:v>43.717799999999997</c:v>
                </c:pt>
                <c:pt idx="21110">
                  <c:v>43.717799999999997</c:v>
                </c:pt>
                <c:pt idx="21111">
                  <c:v>43.717799999999997</c:v>
                </c:pt>
                <c:pt idx="21112">
                  <c:v>43.717799999999997</c:v>
                </c:pt>
                <c:pt idx="21113">
                  <c:v>43.717799999999997</c:v>
                </c:pt>
                <c:pt idx="21114">
                  <c:v>43.717799999999997</c:v>
                </c:pt>
                <c:pt idx="21115">
                  <c:v>43.717799999999997</c:v>
                </c:pt>
                <c:pt idx="21116">
                  <c:v>43.717799999999997</c:v>
                </c:pt>
                <c:pt idx="21117">
                  <c:v>43.717799999999997</c:v>
                </c:pt>
                <c:pt idx="21118">
                  <c:v>43.717799999999997</c:v>
                </c:pt>
                <c:pt idx="21119">
                  <c:v>43.717799999999997</c:v>
                </c:pt>
                <c:pt idx="21120">
                  <c:v>43.717799999999997</c:v>
                </c:pt>
                <c:pt idx="21121">
                  <c:v>43.717799999999997</c:v>
                </c:pt>
                <c:pt idx="21122">
                  <c:v>43.717799999999997</c:v>
                </c:pt>
                <c:pt idx="21123">
                  <c:v>43.717799999999997</c:v>
                </c:pt>
                <c:pt idx="21124">
                  <c:v>43.717799999999997</c:v>
                </c:pt>
                <c:pt idx="21125">
                  <c:v>43.717799999999997</c:v>
                </c:pt>
                <c:pt idx="21126">
                  <c:v>43.717799999999997</c:v>
                </c:pt>
                <c:pt idx="21127">
                  <c:v>43.717799999999997</c:v>
                </c:pt>
                <c:pt idx="21128">
                  <c:v>43.717799999999997</c:v>
                </c:pt>
                <c:pt idx="21129">
                  <c:v>43.717799999999997</c:v>
                </c:pt>
                <c:pt idx="21130">
                  <c:v>43.717799999999997</c:v>
                </c:pt>
                <c:pt idx="21131">
                  <c:v>43.717799999999997</c:v>
                </c:pt>
                <c:pt idx="21132">
                  <c:v>43.717799999999997</c:v>
                </c:pt>
                <c:pt idx="21133">
                  <c:v>43.717799999999997</c:v>
                </c:pt>
                <c:pt idx="21134">
                  <c:v>43.717799999999997</c:v>
                </c:pt>
                <c:pt idx="21135">
                  <c:v>43.717799999999997</c:v>
                </c:pt>
                <c:pt idx="21136">
                  <c:v>43.717799999999997</c:v>
                </c:pt>
                <c:pt idx="21137">
                  <c:v>43.717799999999997</c:v>
                </c:pt>
                <c:pt idx="21138">
                  <c:v>43.717799999999997</c:v>
                </c:pt>
                <c:pt idx="21139">
                  <c:v>43.717799999999997</c:v>
                </c:pt>
                <c:pt idx="21140">
                  <c:v>43.717799999999997</c:v>
                </c:pt>
                <c:pt idx="21141">
                  <c:v>43.717799999999997</c:v>
                </c:pt>
                <c:pt idx="21142">
                  <c:v>43.717799999999997</c:v>
                </c:pt>
                <c:pt idx="21143">
                  <c:v>43.717799999999997</c:v>
                </c:pt>
                <c:pt idx="21144">
                  <c:v>43.717799999999997</c:v>
                </c:pt>
                <c:pt idx="21145">
                  <c:v>43.717799999999997</c:v>
                </c:pt>
                <c:pt idx="21146">
                  <c:v>43.717799999999997</c:v>
                </c:pt>
                <c:pt idx="21147">
                  <c:v>43.717799999999997</c:v>
                </c:pt>
                <c:pt idx="21148">
                  <c:v>43.717799999999997</c:v>
                </c:pt>
                <c:pt idx="21149">
                  <c:v>43.717799999999997</c:v>
                </c:pt>
                <c:pt idx="21150">
                  <c:v>43.717799999999997</c:v>
                </c:pt>
                <c:pt idx="21151">
                  <c:v>43.717799999999997</c:v>
                </c:pt>
                <c:pt idx="21152">
                  <c:v>43.717799999999997</c:v>
                </c:pt>
                <c:pt idx="21153">
                  <c:v>43.717799999999997</c:v>
                </c:pt>
                <c:pt idx="21154">
                  <c:v>43.717799999999997</c:v>
                </c:pt>
                <c:pt idx="21155">
                  <c:v>43.717799999999997</c:v>
                </c:pt>
                <c:pt idx="21156">
                  <c:v>43.717799999999997</c:v>
                </c:pt>
                <c:pt idx="21157">
                  <c:v>43.717799999999997</c:v>
                </c:pt>
                <c:pt idx="21158">
                  <c:v>43.717799999999997</c:v>
                </c:pt>
                <c:pt idx="21159">
                  <c:v>43.717799999999997</c:v>
                </c:pt>
                <c:pt idx="21160">
                  <c:v>43.717799999999997</c:v>
                </c:pt>
                <c:pt idx="21161">
                  <c:v>43.717799999999997</c:v>
                </c:pt>
                <c:pt idx="21162">
                  <c:v>43.717799999999997</c:v>
                </c:pt>
                <c:pt idx="21163">
                  <c:v>43.717799999999997</c:v>
                </c:pt>
                <c:pt idx="21164">
                  <c:v>43.717799999999997</c:v>
                </c:pt>
                <c:pt idx="21165">
                  <c:v>43.717799999999997</c:v>
                </c:pt>
                <c:pt idx="21166">
                  <c:v>43.717799999999997</c:v>
                </c:pt>
                <c:pt idx="21167">
                  <c:v>43.717799999999997</c:v>
                </c:pt>
                <c:pt idx="21168">
                  <c:v>43.717799999999997</c:v>
                </c:pt>
                <c:pt idx="21169">
                  <c:v>43.717799999999997</c:v>
                </c:pt>
                <c:pt idx="21170">
                  <c:v>43.717799999999997</c:v>
                </c:pt>
                <c:pt idx="21171">
                  <c:v>43.717799999999997</c:v>
                </c:pt>
                <c:pt idx="21172">
                  <c:v>43.717799999999997</c:v>
                </c:pt>
                <c:pt idx="21173">
                  <c:v>43.717799999999997</c:v>
                </c:pt>
                <c:pt idx="21174">
                  <c:v>43.717799999999997</c:v>
                </c:pt>
              </c:numCache>
            </c:numRef>
          </c:yVal>
          <c:smooth val="0"/>
        </c:ser>
        <c:ser>
          <c:idx val="1"/>
          <c:order val="1"/>
          <c:tx>
            <c:v>Sensor T2 </c:v>
          </c:tx>
          <c:spPr>
            <a:ln w="28575">
              <a:noFill/>
            </a:ln>
          </c:spPr>
          <c:marker>
            <c:symbol val="square"/>
            <c:size val="5"/>
            <c:spPr>
              <a:solidFill>
                <a:srgbClr val="FF00FF"/>
              </a:solidFill>
              <a:ln>
                <a:solidFill>
                  <a:srgbClr val="FF00FF"/>
                </a:solidFill>
                <a:prstDash val="solid"/>
              </a:ln>
            </c:spPr>
          </c:marker>
          <c:xVal>
            <c:numRef>
              <c:f>hom_data_2008.09.26_00.00.02!$B$2:$B$21176</c:f>
              <c:numCache>
                <c:formatCode>[$-F400]h:mm:ss\ AM/PM</c:formatCode>
                <c:ptCount val="21175"/>
                <c:pt idx="0">
                  <c:v>0</c:v>
                </c:pt>
                <c:pt idx="1">
                  <c:v>2.31481462833472E-5</c:v>
                </c:pt>
                <c:pt idx="2">
                  <c:v>5.7870369346346699E-5</c:v>
                </c:pt>
                <c:pt idx="3">
                  <c:v>8.1018515629693906E-5</c:v>
                </c:pt>
                <c:pt idx="4">
                  <c:v>1.04166661913041E-4</c:v>
                </c:pt>
                <c:pt idx="5">
                  <c:v>1.27314808196388E-4</c:v>
                </c:pt>
                <c:pt idx="6">
                  <c:v>1.5046296175569301E-4</c:v>
                </c:pt>
                <c:pt idx="7">
                  <c:v>1.7361110803904001E-4</c:v>
                </c:pt>
                <c:pt idx="8">
                  <c:v>1.9675925432238701E-4</c:v>
                </c:pt>
                <c:pt idx="9">
                  <c:v>2.3148147738538699E-4</c:v>
                </c:pt>
                <c:pt idx="10">
                  <c:v>2.5462962366873398E-4</c:v>
                </c:pt>
                <c:pt idx="11">
                  <c:v>2.7777777722803897E-4</c:v>
                </c:pt>
                <c:pt idx="12">
                  <c:v>3.0092592351138603E-4</c:v>
                </c:pt>
                <c:pt idx="13">
                  <c:v>3.2407406979473302E-4</c:v>
                </c:pt>
                <c:pt idx="14">
                  <c:v>3.4722221607808002E-4</c:v>
                </c:pt>
                <c:pt idx="15">
                  <c:v>3.8194443914108E-4</c:v>
                </c:pt>
                <c:pt idx="16">
                  <c:v>4.05092585424427E-4</c:v>
                </c:pt>
                <c:pt idx="17">
                  <c:v>4.2824073898373199E-4</c:v>
                </c:pt>
                <c:pt idx="18">
                  <c:v>4.5138888526707898E-4</c:v>
                </c:pt>
                <c:pt idx="19">
                  <c:v>4.7453703155042598E-4</c:v>
                </c:pt>
                <c:pt idx="20">
                  <c:v>4.9768518510973103E-4</c:v>
                </c:pt>
                <c:pt idx="21">
                  <c:v>5.3240740089677296E-4</c:v>
                </c:pt>
                <c:pt idx="22">
                  <c:v>5.5555555445607697E-4</c:v>
                </c:pt>
                <c:pt idx="23">
                  <c:v>5.78703700739425E-4</c:v>
                </c:pt>
                <c:pt idx="24">
                  <c:v>6.0185184702277205E-4</c:v>
                </c:pt>
                <c:pt idx="25">
                  <c:v>6.2499999330611899E-4</c:v>
                </c:pt>
                <c:pt idx="26">
                  <c:v>6.4814814686542399E-4</c:v>
                </c:pt>
                <c:pt idx="27">
                  <c:v>6.8287036992842299E-4</c:v>
                </c:pt>
                <c:pt idx="28">
                  <c:v>7.0601851621177004E-4</c:v>
                </c:pt>
                <c:pt idx="29">
                  <c:v>7.2916666249511796E-4</c:v>
                </c:pt>
                <c:pt idx="30">
                  <c:v>7.5231480877846501E-4</c:v>
                </c:pt>
                <c:pt idx="31">
                  <c:v>7.7546296233777E-4</c:v>
                </c:pt>
                <c:pt idx="32">
                  <c:v>7.9861110862111705E-4</c:v>
                </c:pt>
                <c:pt idx="33">
                  <c:v>8.3333333168411595E-4</c:v>
                </c:pt>
                <c:pt idx="34">
                  <c:v>8.56481477967463E-4</c:v>
                </c:pt>
                <c:pt idx="35">
                  <c:v>8.7962962425081103E-4</c:v>
                </c:pt>
                <c:pt idx="36">
                  <c:v>9.0277777781011504E-4</c:v>
                </c:pt>
                <c:pt idx="37">
                  <c:v>9.2592592409346296E-4</c:v>
                </c:pt>
                <c:pt idx="38">
                  <c:v>9.4907407037681001E-4</c:v>
                </c:pt>
                <c:pt idx="39">
                  <c:v>9.8379629343980902E-4</c:v>
                </c:pt>
                <c:pt idx="40">
                  <c:v>1.0069444397231601E-3</c:v>
                </c:pt>
                <c:pt idx="41">
                  <c:v>1.0300925860065001E-3</c:v>
                </c:pt>
                <c:pt idx="42">
                  <c:v>1.0532407395658101E-3</c:v>
                </c:pt>
                <c:pt idx="43">
                  <c:v>1.07638888584916E-3</c:v>
                </c:pt>
                <c:pt idx="44">
                  <c:v>1.0995370321325E-3</c:v>
                </c:pt>
                <c:pt idx="45">
                  <c:v>1.1342592551955E-3</c:v>
                </c:pt>
                <c:pt idx="46">
                  <c:v>1.15740740147885E-3</c:v>
                </c:pt>
                <c:pt idx="47">
                  <c:v>1.18055555503815E-3</c:v>
                </c:pt>
                <c:pt idx="48">
                  <c:v>1.2037037013215E-3</c:v>
                </c:pt>
                <c:pt idx="49">
                  <c:v>1.22685184760485E-3</c:v>
                </c:pt>
                <c:pt idx="50">
                  <c:v>1.2499999938881999E-3</c:v>
                </c:pt>
                <c:pt idx="51">
                  <c:v>1.2847222169511999E-3</c:v>
                </c:pt>
                <c:pt idx="52">
                  <c:v>1.3078703632345399E-3</c:v>
                </c:pt>
                <c:pt idx="53">
                  <c:v>1.3310185167938499E-3</c:v>
                </c:pt>
                <c:pt idx="54">
                  <c:v>1.3541666630771899E-3</c:v>
                </c:pt>
                <c:pt idx="55">
                  <c:v>1.3773148093605401E-3</c:v>
                </c:pt>
                <c:pt idx="56">
                  <c:v>1.4120370324235401E-3</c:v>
                </c:pt>
                <c:pt idx="57">
                  <c:v>1.4351851787068901E-3</c:v>
                </c:pt>
                <c:pt idx="58">
                  <c:v>1.4583333322661901E-3</c:v>
                </c:pt>
                <c:pt idx="59">
                  <c:v>1.48148147854954E-3</c:v>
                </c:pt>
                <c:pt idx="60">
                  <c:v>1.50462962483289E-3</c:v>
                </c:pt>
                <c:pt idx="61">
                  <c:v>1.52777777111623E-3</c:v>
                </c:pt>
                <c:pt idx="62">
                  <c:v>1.55092592467554E-3</c:v>
                </c:pt>
                <c:pt idx="63">
                  <c:v>1.58564814773854E-3</c:v>
                </c:pt>
                <c:pt idx="64">
                  <c:v>1.60879629402189E-3</c:v>
                </c:pt>
                <c:pt idx="65">
                  <c:v>1.63194444030523E-3</c:v>
                </c:pt>
                <c:pt idx="66">
                  <c:v>1.6550925865885799E-3</c:v>
                </c:pt>
                <c:pt idx="67">
                  <c:v>1.6782407401478799E-3</c:v>
                </c:pt>
                <c:pt idx="68">
                  <c:v>1.7013888864312299E-3</c:v>
                </c:pt>
                <c:pt idx="69">
                  <c:v>1.7361111094942299E-3</c:v>
                </c:pt>
                <c:pt idx="70">
                  <c:v>1.7592592557775801E-3</c:v>
                </c:pt>
                <c:pt idx="71">
                  <c:v>1.7824074020609301E-3</c:v>
                </c:pt>
                <c:pt idx="72">
                  <c:v>1.8055555556202301E-3</c:v>
                </c:pt>
                <c:pt idx="73">
                  <c:v>1.8287037019035801E-3</c:v>
                </c:pt>
                <c:pt idx="74">
                  <c:v>1.86342592496658E-3</c:v>
                </c:pt>
                <c:pt idx="75">
                  <c:v>1.88657407124992E-3</c:v>
                </c:pt>
                <c:pt idx="76">
                  <c:v>1.90972221753327E-3</c:v>
                </c:pt>
                <c:pt idx="77">
                  <c:v>1.93287036381662E-3</c:v>
                </c:pt>
                <c:pt idx="78">
                  <c:v>1.9560185173759198E-3</c:v>
                </c:pt>
                <c:pt idx="79">
                  <c:v>1.9907407404389202E-3</c:v>
                </c:pt>
                <c:pt idx="80">
                  <c:v>2.01388888672227E-3</c:v>
                </c:pt>
                <c:pt idx="81">
                  <c:v>2.0370370330056202E-3</c:v>
                </c:pt>
                <c:pt idx="82">
                  <c:v>2.0601851792889599E-3</c:v>
                </c:pt>
                <c:pt idx="83">
                  <c:v>2.0833333328482699E-3</c:v>
                </c:pt>
                <c:pt idx="84">
                  <c:v>2.1064814791316201E-3</c:v>
                </c:pt>
                <c:pt idx="85">
                  <c:v>2.1412037021946201E-3</c:v>
                </c:pt>
                <c:pt idx="86">
                  <c:v>2.1643518484779599E-3</c:v>
                </c:pt>
                <c:pt idx="87">
                  <c:v>2.1874999947613101E-3</c:v>
                </c:pt>
                <c:pt idx="88">
                  <c:v>2.2106481410446598E-3</c:v>
                </c:pt>
                <c:pt idx="89">
                  <c:v>2.2337962946039598E-3</c:v>
                </c:pt>
                <c:pt idx="90">
                  <c:v>2.2685185176669598E-3</c:v>
                </c:pt>
                <c:pt idx="91">
                  <c:v>2.29166666395031E-3</c:v>
                </c:pt>
                <c:pt idx="92">
                  <c:v>2.3148148102336598E-3</c:v>
                </c:pt>
                <c:pt idx="93">
                  <c:v>2.337962956517E-3</c:v>
                </c:pt>
                <c:pt idx="94">
                  <c:v>2.36111111007631E-3</c:v>
                </c:pt>
                <c:pt idx="95">
                  <c:v>2.3842592563596602E-3</c:v>
                </c:pt>
                <c:pt idx="96">
                  <c:v>2.4189814794226502E-3</c:v>
                </c:pt>
                <c:pt idx="97">
                  <c:v>2.4421296257059999E-3</c:v>
                </c:pt>
                <c:pt idx="98">
                  <c:v>2.4652777719893501E-3</c:v>
                </c:pt>
                <c:pt idx="99">
                  <c:v>2.4884259255486501E-3</c:v>
                </c:pt>
                <c:pt idx="100">
                  <c:v>2.5115740718319999E-3</c:v>
                </c:pt>
                <c:pt idx="101">
                  <c:v>2.5462962948949999E-3</c:v>
                </c:pt>
                <c:pt idx="102">
                  <c:v>2.5694444411783501E-3</c:v>
                </c:pt>
                <c:pt idx="103">
                  <c:v>2.5925925874616899E-3</c:v>
                </c:pt>
                <c:pt idx="104">
                  <c:v>2.6157407337450401E-3</c:v>
                </c:pt>
                <c:pt idx="105">
                  <c:v>2.63888888730435E-3</c:v>
                </c:pt>
                <c:pt idx="106">
                  <c:v>2.6620370335876898E-3</c:v>
                </c:pt>
                <c:pt idx="107">
                  <c:v>2.6967592566506898E-3</c:v>
                </c:pt>
                <c:pt idx="108">
                  <c:v>2.71990740293404E-3</c:v>
                </c:pt>
                <c:pt idx="109">
                  <c:v>2.7430555492173902E-3</c:v>
                </c:pt>
                <c:pt idx="110">
                  <c:v>2.7662037027766902E-3</c:v>
                </c:pt>
                <c:pt idx="111">
                  <c:v>2.78935184906004E-3</c:v>
                </c:pt>
                <c:pt idx="112">
                  <c:v>2.8240740721230399E-3</c:v>
                </c:pt>
                <c:pt idx="113">
                  <c:v>2.8472222184063901E-3</c:v>
                </c:pt>
                <c:pt idx="114">
                  <c:v>2.8703703646897299E-3</c:v>
                </c:pt>
                <c:pt idx="115">
                  <c:v>2.8935185182490399E-3</c:v>
                </c:pt>
                <c:pt idx="116">
                  <c:v>2.9166666645323901E-3</c:v>
                </c:pt>
                <c:pt idx="117">
                  <c:v>2.9398148108157299E-3</c:v>
                </c:pt>
                <c:pt idx="118">
                  <c:v>2.9745370338787299E-3</c:v>
                </c:pt>
                <c:pt idx="119">
                  <c:v>2.9976851801620801E-3</c:v>
                </c:pt>
                <c:pt idx="120">
                  <c:v>3.0208333264454298E-3</c:v>
                </c:pt>
                <c:pt idx="121">
                  <c:v>3.0439814800047298E-3</c:v>
                </c:pt>
                <c:pt idx="122">
                  <c:v>3.06712962628808E-3</c:v>
                </c:pt>
                <c:pt idx="123">
                  <c:v>3.10185184935108E-3</c:v>
                </c:pt>
                <c:pt idx="124">
                  <c:v>3.1249999956344302E-3</c:v>
                </c:pt>
                <c:pt idx="125">
                  <c:v>3.14814814191777E-3</c:v>
                </c:pt>
                <c:pt idx="126">
                  <c:v>3.17129629547708E-3</c:v>
                </c:pt>
                <c:pt idx="127">
                  <c:v>3.1944444417604202E-3</c:v>
                </c:pt>
                <c:pt idx="128">
                  <c:v>3.2175925880437699E-3</c:v>
                </c:pt>
                <c:pt idx="129">
                  <c:v>3.2523148111067699E-3</c:v>
                </c:pt>
                <c:pt idx="130">
                  <c:v>3.2754629573901201E-3</c:v>
                </c:pt>
                <c:pt idx="131">
                  <c:v>3.2986111109494201E-3</c:v>
                </c:pt>
                <c:pt idx="132">
                  <c:v>3.3217592572327699E-3</c:v>
                </c:pt>
                <c:pt idx="133">
                  <c:v>3.3449074035161201E-3</c:v>
                </c:pt>
                <c:pt idx="134">
                  <c:v>3.3796296265791201E-3</c:v>
                </c:pt>
                <c:pt idx="135">
                  <c:v>3.4027777728624599E-3</c:v>
                </c:pt>
                <c:pt idx="136">
                  <c:v>3.42592591914581E-3</c:v>
                </c:pt>
                <c:pt idx="137">
                  <c:v>3.44907407270512E-3</c:v>
                </c:pt>
                <c:pt idx="138">
                  <c:v>3.4722222189884598E-3</c:v>
                </c:pt>
                <c:pt idx="139">
                  <c:v>3.5069444420514598E-3</c:v>
                </c:pt>
                <c:pt idx="140">
                  <c:v>3.53009258833481E-3</c:v>
                </c:pt>
                <c:pt idx="141">
                  <c:v>3.5532407346181602E-3</c:v>
                </c:pt>
                <c:pt idx="142">
                  <c:v>3.5763888881774602E-3</c:v>
                </c:pt>
                <c:pt idx="143">
                  <c:v>3.5995370344608099E-3</c:v>
                </c:pt>
                <c:pt idx="144">
                  <c:v>3.6342592575238099E-3</c:v>
                </c:pt>
                <c:pt idx="145">
                  <c:v>3.6574074038071601E-3</c:v>
                </c:pt>
                <c:pt idx="146">
                  <c:v>3.6805555500904999E-3</c:v>
                </c:pt>
                <c:pt idx="147">
                  <c:v>3.7037037036498099E-3</c:v>
                </c:pt>
                <c:pt idx="148">
                  <c:v>3.7268518499331501E-3</c:v>
                </c:pt>
                <c:pt idx="149">
                  <c:v>3.7615740729961601E-3</c:v>
                </c:pt>
                <c:pt idx="150">
                  <c:v>3.7847222192794999E-3</c:v>
                </c:pt>
                <c:pt idx="151">
                  <c:v>3.80787036556285E-3</c:v>
                </c:pt>
                <c:pt idx="152">
                  <c:v>3.8310185118461998E-3</c:v>
                </c:pt>
                <c:pt idx="153">
                  <c:v>3.8541666654054998E-3</c:v>
                </c:pt>
                <c:pt idx="154">
                  <c:v>3.87731481168885E-3</c:v>
                </c:pt>
                <c:pt idx="155">
                  <c:v>3.91203703475185E-3</c:v>
                </c:pt>
                <c:pt idx="156">
                  <c:v>3.9351851810351902E-3</c:v>
                </c:pt>
                <c:pt idx="157">
                  <c:v>3.95833332731854E-3</c:v>
                </c:pt>
                <c:pt idx="158">
                  <c:v>3.9814814808778499E-3</c:v>
                </c:pt>
                <c:pt idx="159">
                  <c:v>4.0046296271611902E-3</c:v>
                </c:pt>
                <c:pt idx="160">
                  <c:v>4.0393518502241897E-3</c:v>
                </c:pt>
                <c:pt idx="161">
                  <c:v>4.0624999965075403E-3</c:v>
                </c:pt>
                <c:pt idx="162">
                  <c:v>4.0856481427908901E-3</c:v>
                </c:pt>
                <c:pt idx="163">
                  <c:v>4.1087962963501897E-3</c:v>
                </c:pt>
                <c:pt idx="164">
                  <c:v>4.1319444426335403E-3</c:v>
                </c:pt>
                <c:pt idx="165">
                  <c:v>4.1550925889168901E-3</c:v>
                </c:pt>
                <c:pt idx="166">
                  <c:v>4.1898148119798896E-3</c:v>
                </c:pt>
                <c:pt idx="167">
                  <c:v>4.2129629582632298E-3</c:v>
                </c:pt>
                <c:pt idx="168">
                  <c:v>4.2361111045465796E-3</c:v>
                </c:pt>
                <c:pt idx="169">
                  <c:v>4.2592592581058896E-3</c:v>
                </c:pt>
                <c:pt idx="170">
                  <c:v>4.2824074043892298E-3</c:v>
                </c:pt>
                <c:pt idx="171">
                  <c:v>4.3171296274522302E-3</c:v>
                </c:pt>
                <c:pt idx="172">
                  <c:v>4.34027777373558E-3</c:v>
                </c:pt>
                <c:pt idx="173">
                  <c:v>4.3634259200189297E-3</c:v>
                </c:pt>
                <c:pt idx="174">
                  <c:v>4.3865740735782302E-3</c:v>
                </c:pt>
                <c:pt idx="175">
                  <c:v>4.4097222198615799E-3</c:v>
                </c:pt>
                <c:pt idx="176">
                  <c:v>4.4328703661449297E-3</c:v>
                </c:pt>
                <c:pt idx="177">
                  <c:v>4.4675925892079197E-3</c:v>
                </c:pt>
                <c:pt idx="178">
                  <c:v>4.4907407354912703E-3</c:v>
                </c:pt>
                <c:pt idx="179">
                  <c:v>4.5138888817746201E-3</c:v>
                </c:pt>
                <c:pt idx="180">
                  <c:v>4.5370370353339197E-3</c:v>
                </c:pt>
                <c:pt idx="181">
                  <c:v>4.5601851816172703E-3</c:v>
                </c:pt>
                <c:pt idx="182">
                  <c:v>4.5949074046802698E-3</c:v>
                </c:pt>
                <c:pt idx="183">
                  <c:v>4.6180555509636196E-3</c:v>
                </c:pt>
                <c:pt idx="184">
                  <c:v>4.6412036972469702E-3</c:v>
                </c:pt>
                <c:pt idx="185">
                  <c:v>4.6643518508062698E-3</c:v>
                </c:pt>
                <c:pt idx="186">
                  <c:v>4.6874999970896204E-3</c:v>
                </c:pt>
                <c:pt idx="187">
                  <c:v>4.72222222015262E-3</c:v>
                </c:pt>
                <c:pt idx="188">
                  <c:v>4.7453703664359602E-3</c:v>
                </c:pt>
                <c:pt idx="189">
                  <c:v>4.76851851271931E-3</c:v>
                </c:pt>
                <c:pt idx="190">
                  <c:v>4.7916666662786199E-3</c:v>
                </c:pt>
                <c:pt idx="191">
                  <c:v>4.8148148125619602E-3</c:v>
                </c:pt>
                <c:pt idx="192">
                  <c:v>4.8379629588453099E-3</c:v>
                </c:pt>
                <c:pt idx="193">
                  <c:v>4.8726851819083103E-3</c:v>
                </c:pt>
                <c:pt idx="194">
                  <c:v>4.8958333281916601E-3</c:v>
                </c:pt>
                <c:pt idx="195">
                  <c:v>4.9189814744750003E-3</c:v>
                </c:pt>
                <c:pt idx="196">
                  <c:v>4.9421296280343103E-3</c:v>
                </c:pt>
                <c:pt idx="197">
                  <c:v>4.96527777431766E-3</c:v>
                </c:pt>
                <c:pt idx="198">
                  <c:v>4.9884259206010003E-3</c:v>
                </c:pt>
                <c:pt idx="199">
                  <c:v>5.0231481436639998E-3</c:v>
                </c:pt>
                <c:pt idx="200">
                  <c:v>5.0462962899473496E-3</c:v>
                </c:pt>
                <c:pt idx="201">
                  <c:v>5.06944444350665E-3</c:v>
                </c:pt>
                <c:pt idx="202">
                  <c:v>5.0925925897899998E-3</c:v>
                </c:pt>
                <c:pt idx="203">
                  <c:v>5.1157407360733504E-3</c:v>
                </c:pt>
                <c:pt idx="204">
                  <c:v>5.15046295913635E-3</c:v>
                </c:pt>
                <c:pt idx="205">
                  <c:v>5.1736111054196997E-3</c:v>
                </c:pt>
                <c:pt idx="206">
                  <c:v>5.1967592589790002E-3</c:v>
                </c:pt>
                <c:pt idx="207">
                  <c:v>5.2199074052623499E-3</c:v>
                </c:pt>
                <c:pt idx="208">
                  <c:v>5.2430555515456901E-3</c:v>
                </c:pt>
                <c:pt idx="209">
                  <c:v>5.2662036978290399E-3</c:v>
                </c:pt>
                <c:pt idx="210">
                  <c:v>5.3009259208920403E-3</c:v>
                </c:pt>
                <c:pt idx="211">
                  <c:v>5.3240740671753901E-3</c:v>
                </c:pt>
                <c:pt idx="212">
                  <c:v>5.3472222207346896E-3</c:v>
                </c:pt>
                <c:pt idx="213">
                  <c:v>5.3703703670180403E-3</c:v>
                </c:pt>
                <c:pt idx="214">
                  <c:v>5.39351851330139E-3</c:v>
                </c:pt>
                <c:pt idx="215">
                  <c:v>5.4282407363643896E-3</c:v>
                </c:pt>
                <c:pt idx="216">
                  <c:v>5.4513888826477402E-3</c:v>
                </c:pt>
                <c:pt idx="217">
                  <c:v>5.4745370362070398E-3</c:v>
                </c:pt>
                <c:pt idx="218">
                  <c:v>5.4976851824903904E-3</c:v>
                </c:pt>
                <c:pt idx="219">
                  <c:v>5.5208333287737298E-3</c:v>
                </c:pt>
                <c:pt idx="220">
                  <c:v>5.5439814750570804E-3</c:v>
                </c:pt>
                <c:pt idx="221">
                  <c:v>5.5787036981200799E-3</c:v>
                </c:pt>
                <c:pt idx="222">
                  <c:v>5.6018518516793899E-3</c:v>
                </c:pt>
                <c:pt idx="223">
                  <c:v>5.6249999979627301E-3</c:v>
                </c:pt>
                <c:pt idx="224">
                  <c:v>5.6481481442460799E-3</c:v>
                </c:pt>
                <c:pt idx="225">
                  <c:v>5.6712962905294297E-3</c:v>
                </c:pt>
                <c:pt idx="226">
                  <c:v>5.7060185135924301E-3</c:v>
                </c:pt>
                <c:pt idx="227">
                  <c:v>5.7291666598757703E-3</c:v>
                </c:pt>
                <c:pt idx="228">
                  <c:v>5.7523148134350803E-3</c:v>
                </c:pt>
                <c:pt idx="229">
                  <c:v>5.77546295971843E-3</c:v>
                </c:pt>
                <c:pt idx="230">
                  <c:v>5.7986111060017703E-3</c:v>
                </c:pt>
                <c:pt idx="231">
                  <c:v>5.82175925228512E-3</c:v>
                </c:pt>
                <c:pt idx="232">
                  <c:v>5.8564814753481204E-3</c:v>
                </c:pt>
                <c:pt idx="233">
                  <c:v>5.87962962890742E-3</c:v>
                </c:pt>
                <c:pt idx="234">
                  <c:v>5.9027777751907698E-3</c:v>
                </c:pt>
                <c:pt idx="235">
                  <c:v>5.9259259214741204E-3</c:v>
                </c:pt>
                <c:pt idx="236">
                  <c:v>5.9490740677574701E-3</c:v>
                </c:pt>
                <c:pt idx="237">
                  <c:v>5.9837962908204697E-3</c:v>
                </c:pt>
                <c:pt idx="238">
                  <c:v>6.0069444443797701E-3</c:v>
                </c:pt>
                <c:pt idx="239">
                  <c:v>6.0300925906631199E-3</c:v>
                </c:pt>
                <c:pt idx="240">
                  <c:v>6.0532407369464601E-3</c:v>
                </c:pt>
                <c:pt idx="241">
                  <c:v>6.0763888832298099E-3</c:v>
                </c:pt>
                <c:pt idx="242">
                  <c:v>6.0995370367891199E-3</c:v>
                </c:pt>
                <c:pt idx="243">
                  <c:v>6.1342592525761601E-3</c:v>
                </c:pt>
                <c:pt idx="244">
                  <c:v>6.1574074061354596E-3</c:v>
                </c:pt>
                <c:pt idx="245">
                  <c:v>6.1805555524188103E-3</c:v>
                </c:pt>
                <c:pt idx="246">
                  <c:v>6.20370369870216E-3</c:v>
                </c:pt>
                <c:pt idx="247">
                  <c:v>6.2268518449855002E-3</c:v>
                </c:pt>
                <c:pt idx="248">
                  <c:v>6.2615740680484998E-3</c:v>
                </c:pt>
                <c:pt idx="249">
                  <c:v>6.2847222216078098E-3</c:v>
                </c:pt>
                <c:pt idx="250">
                  <c:v>6.30787036789115E-3</c:v>
                </c:pt>
                <c:pt idx="251">
                  <c:v>6.3310185141744997E-3</c:v>
                </c:pt>
                <c:pt idx="252">
                  <c:v>6.3541666604578504E-3</c:v>
                </c:pt>
                <c:pt idx="253">
                  <c:v>6.3888888835208499E-3</c:v>
                </c:pt>
                <c:pt idx="254">
                  <c:v>6.4120370370801504E-3</c:v>
                </c:pt>
                <c:pt idx="255">
                  <c:v>6.4351851833635001E-3</c:v>
                </c:pt>
                <c:pt idx="256">
                  <c:v>6.4583333296468499E-3</c:v>
                </c:pt>
                <c:pt idx="257">
                  <c:v>6.4814814759301996E-3</c:v>
                </c:pt>
                <c:pt idx="258">
                  <c:v>6.5046296294895001E-3</c:v>
                </c:pt>
                <c:pt idx="259">
                  <c:v>6.5393518452765403E-3</c:v>
                </c:pt>
                <c:pt idx="260">
                  <c:v>6.5624999988358503E-3</c:v>
                </c:pt>
                <c:pt idx="261">
                  <c:v>6.5856481451191896E-3</c:v>
                </c:pt>
                <c:pt idx="262">
                  <c:v>6.6087962914025402E-3</c:v>
                </c:pt>
                <c:pt idx="263">
                  <c:v>6.63194443768589E-3</c:v>
                </c:pt>
                <c:pt idx="264">
                  <c:v>6.6666666607488904E-3</c:v>
                </c:pt>
                <c:pt idx="265">
                  <c:v>6.68981481430819E-3</c:v>
                </c:pt>
                <c:pt idx="266">
                  <c:v>6.7129629605915397E-3</c:v>
                </c:pt>
                <c:pt idx="267">
                  <c:v>6.7361111068748904E-3</c:v>
                </c:pt>
                <c:pt idx="268">
                  <c:v>6.7592592531582297E-3</c:v>
                </c:pt>
                <c:pt idx="269">
                  <c:v>6.7824074067175397E-3</c:v>
                </c:pt>
                <c:pt idx="270">
                  <c:v>6.8171296225045799E-3</c:v>
                </c:pt>
                <c:pt idx="271">
                  <c:v>6.8402777760638899E-3</c:v>
                </c:pt>
                <c:pt idx="272">
                  <c:v>6.8634259223472301E-3</c:v>
                </c:pt>
                <c:pt idx="273">
                  <c:v>6.8865740686305799E-3</c:v>
                </c:pt>
                <c:pt idx="274">
                  <c:v>6.9097222221898898E-3</c:v>
                </c:pt>
                <c:pt idx="275">
                  <c:v>6.94444443797693E-3</c:v>
                </c:pt>
                <c:pt idx="276">
                  <c:v>6.9675925915362296E-3</c:v>
                </c:pt>
                <c:pt idx="277">
                  <c:v>6.9907407378195802E-3</c:v>
                </c:pt>
                <c:pt idx="278">
                  <c:v>7.01388888410293E-3</c:v>
                </c:pt>
                <c:pt idx="279">
                  <c:v>7.0486111071659304E-3</c:v>
                </c:pt>
                <c:pt idx="280">
                  <c:v>7.0717592534492698E-3</c:v>
                </c:pt>
                <c:pt idx="281">
                  <c:v>7.0949074070085797E-3</c:v>
                </c:pt>
                <c:pt idx="282">
                  <c:v>7.11805555329192E-3</c:v>
                </c:pt>
                <c:pt idx="283">
                  <c:v>7.1412036995752697E-3</c:v>
                </c:pt>
                <c:pt idx="284">
                  <c:v>7.1643518458586204E-3</c:v>
                </c:pt>
                <c:pt idx="285">
                  <c:v>7.1990740689216199E-3</c:v>
                </c:pt>
                <c:pt idx="286">
                  <c:v>7.2222222152049697E-3</c:v>
                </c:pt>
                <c:pt idx="287">
                  <c:v>7.2453703687642701E-3</c:v>
                </c:pt>
                <c:pt idx="288">
                  <c:v>7.2685185150476199E-3</c:v>
                </c:pt>
                <c:pt idx="289">
                  <c:v>7.2916666613309696E-3</c:v>
                </c:pt>
                <c:pt idx="290">
                  <c:v>7.3148148148902701E-3</c:v>
                </c:pt>
                <c:pt idx="291">
                  <c:v>7.3495370306773103E-3</c:v>
                </c:pt>
                <c:pt idx="292">
                  <c:v>7.3726851842366202E-3</c:v>
                </c:pt>
                <c:pt idx="293">
                  <c:v>7.3958333305199596E-3</c:v>
                </c:pt>
                <c:pt idx="294">
                  <c:v>7.4189814768033102E-3</c:v>
                </c:pt>
                <c:pt idx="295">
                  <c:v>7.44212962308666E-3</c:v>
                </c:pt>
                <c:pt idx="296">
                  <c:v>7.4652777766459604E-3</c:v>
                </c:pt>
                <c:pt idx="297">
                  <c:v>7.49999999970896E-3</c:v>
                </c:pt>
                <c:pt idx="298">
                  <c:v>7.5231481459923097E-3</c:v>
                </c:pt>
                <c:pt idx="299">
                  <c:v>7.5462962922756604E-3</c:v>
                </c:pt>
                <c:pt idx="300">
                  <c:v>7.5694444385589997E-3</c:v>
                </c:pt>
                <c:pt idx="301">
                  <c:v>7.5925925921183097E-3</c:v>
                </c:pt>
                <c:pt idx="302">
                  <c:v>7.6273148079053499E-3</c:v>
                </c:pt>
                <c:pt idx="303">
                  <c:v>7.6504629614646599E-3</c:v>
                </c:pt>
                <c:pt idx="304">
                  <c:v>7.6736111077480001E-3</c:v>
                </c:pt>
                <c:pt idx="305">
                  <c:v>7.6967592540313498E-3</c:v>
                </c:pt>
                <c:pt idx="306">
                  <c:v>7.7199074003146996E-3</c:v>
                </c:pt>
                <c:pt idx="307">
                  <c:v>7.743055553874E-3</c:v>
                </c:pt>
                <c:pt idx="308">
                  <c:v>7.7777777769369996E-3</c:v>
                </c:pt>
                <c:pt idx="309">
                  <c:v>7.8009259232203502E-3</c:v>
                </c:pt>
                <c:pt idx="310">
                  <c:v>7.8240740695036896E-3</c:v>
                </c:pt>
                <c:pt idx="311">
                  <c:v>7.8472222157870402E-3</c:v>
                </c:pt>
                <c:pt idx="312">
                  <c:v>7.8703703693463502E-3</c:v>
                </c:pt>
                <c:pt idx="313">
                  <c:v>7.9050925924093497E-3</c:v>
                </c:pt>
                <c:pt idx="314">
                  <c:v>7.9282407386926899E-3</c:v>
                </c:pt>
                <c:pt idx="315">
                  <c:v>7.9513888849760406E-3</c:v>
                </c:pt>
                <c:pt idx="316">
                  <c:v>7.9745370312593895E-3</c:v>
                </c:pt>
                <c:pt idx="317">
                  <c:v>7.9976851848186908E-3</c:v>
                </c:pt>
                <c:pt idx="318">
                  <c:v>8.0208333311020397E-3</c:v>
                </c:pt>
                <c:pt idx="319">
                  <c:v>8.0555555541650392E-3</c:v>
                </c:pt>
                <c:pt idx="320">
                  <c:v>8.0787037004483794E-3</c:v>
                </c:pt>
                <c:pt idx="321">
                  <c:v>8.1018518467317301E-3</c:v>
                </c:pt>
                <c:pt idx="322">
                  <c:v>8.1249999930150807E-3</c:v>
                </c:pt>
                <c:pt idx="323">
                  <c:v>8.1481481465743803E-3</c:v>
                </c:pt>
                <c:pt idx="324">
                  <c:v>8.1828703696373798E-3</c:v>
                </c:pt>
                <c:pt idx="325">
                  <c:v>8.2060185159207304E-3</c:v>
                </c:pt>
                <c:pt idx="326">
                  <c:v>8.2291666622040793E-3</c:v>
                </c:pt>
                <c:pt idx="327">
                  <c:v>8.25231480848743E-3</c:v>
                </c:pt>
                <c:pt idx="328">
                  <c:v>8.2754629620467295E-3</c:v>
                </c:pt>
                <c:pt idx="329">
                  <c:v>8.3101851851097308E-3</c:v>
                </c:pt>
                <c:pt idx="330">
                  <c:v>8.3333333313930797E-3</c:v>
                </c:pt>
                <c:pt idx="331">
                  <c:v>8.3564814776764303E-3</c:v>
                </c:pt>
                <c:pt idx="332">
                  <c:v>8.3796296239597706E-3</c:v>
                </c:pt>
                <c:pt idx="333">
                  <c:v>8.4027777775190805E-3</c:v>
                </c:pt>
                <c:pt idx="334">
                  <c:v>8.4374999933061207E-3</c:v>
                </c:pt>
                <c:pt idx="335">
                  <c:v>8.4606481468654203E-3</c:v>
                </c:pt>
                <c:pt idx="336">
                  <c:v>8.4837962931487692E-3</c:v>
                </c:pt>
                <c:pt idx="337">
                  <c:v>8.5069444394321198E-3</c:v>
                </c:pt>
                <c:pt idx="338">
                  <c:v>8.53009258571546E-3</c:v>
                </c:pt>
                <c:pt idx="339">
                  <c:v>8.55324073927477E-3</c:v>
                </c:pt>
                <c:pt idx="340">
                  <c:v>8.5879629623377696E-3</c:v>
                </c:pt>
                <c:pt idx="341">
                  <c:v>8.6111111086211098E-3</c:v>
                </c:pt>
                <c:pt idx="342">
                  <c:v>8.6342592549044708E-3</c:v>
                </c:pt>
                <c:pt idx="343">
                  <c:v>8.6574074011878093E-3</c:v>
                </c:pt>
                <c:pt idx="344">
                  <c:v>8.6805555547471193E-3</c:v>
                </c:pt>
                <c:pt idx="345">
                  <c:v>8.7152777778101102E-3</c:v>
                </c:pt>
                <c:pt idx="346">
                  <c:v>8.7384259240934608E-3</c:v>
                </c:pt>
                <c:pt idx="347">
                  <c:v>8.7615740703768097E-3</c:v>
                </c:pt>
                <c:pt idx="348">
                  <c:v>8.7847222166601499E-3</c:v>
                </c:pt>
                <c:pt idx="349">
                  <c:v>8.8078703702194599E-3</c:v>
                </c:pt>
                <c:pt idx="350">
                  <c:v>8.8310185165028105E-3</c:v>
                </c:pt>
                <c:pt idx="351">
                  <c:v>8.8657407395658101E-3</c:v>
                </c:pt>
                <c:pt idx="352">
                  <c:v>8.8888888858491607E-3</c:v>
                </c:pt>
                <c:pt idx="353">
                  <c:v>8.9120370321324992E-3</c:v>
                </c:pt>
                <c:pt idx="354">
                  <c:v>8.9351851784158498E-3</c:v>
                </c:pt>
                <c:pt idx="355">
                  <c:v>8.9583333319751494E-3</c:v>
                </c:pt>
                <c:pt idx="356">
                  <c:v>8.9930555550381507E-3</c:v>
                </c:pt>
                <c:pt idx="357">
                  <c:v>9.0162037013214996E-3</c:v>
                </c:pt>
                <c:pt idx="358">
                  <c:v>9.0393518476048502E-3</c:v>
                </c:pt>
                <c:pt idx="359">
                  <c:v>9.0624999938882008E-3</c:v>
                </c:pt>
                <c:pt idx="360">
                  <c:v>9.0856481474475004E-3</c:v>
                </c:pt>
                <c:pt idx="361">
                  <c:v>9.1087962937308493E-3</c:v>
                </c:pt>
                <c:pt idx="362">
                  <c:v>9.1435185167938506E-3</c:v>
                </c:pt>
                <c:pt idx="363">
                  <c:v>9.1666666630771908E-3</c:v>
                </c:pt>
                <c:pt idx="364">
                  <c:v>9.1898148093605397E-3</c:v>
                </c:pt>
                <c:pt idx="365">
                  <c:v>9.2129629629198392E-3</c:v>
                </c:pt>
                <c:pt idx="366">
                  <c:v>9.2361111092031899E-3</c:v>
                </c:pt>
                <c:pt idx="367">
                  <c:v>9.2708333322661894E-3</c:v>
                </c:pt>
                <c:pt idx="368">
                  <c:v>9.29398147854954E-3</c:v>
                </c:pt>
                <c:pt idx="369">
                  <c:v>9.3171296248328803E-3</c:v>
                </c:pt>
                <c:pt idx="370">
                  <c:v>9.3402777711162292E-3</c:v>
                </c:pt>
                <c:pt idx="371">
                  <c:v>9.3634259246755391E-3</c:v>
                </c:pt>
                <c:pt idx="372">
                  <c:v>9.3981481477385404E-3</c:v>
                </c:pt>
                <c:pt idx="373">
                  <c:v>9.4212962940218806E-3</c:v>
                </c:pt>
                <c:pt idx="374">
                  <c:v>9.4444444403052295E-3</c:v>
                </c:pt>
                <c:pt idx="375">
                  <c:v>9.4675925865885802E-3</c:v>
                </c:pt>
                <c:pt idx="376">
                  <c:v>9.4907407401478797E-3</c:v>
                </c:pt>
                <c:pt idx="377">
                  <c:v>9.5254629559349303E-3</c:v>
                </c:pt>
                <c:pt idx="378">
                  <c:v>9.5486111094942299E-3</c:v>
                </c:pt>
                <c:pt idx="379">
                  <c:v>9.5717592557775805E-3</c:v>
                </c:pt>
                <c:pt idx="380">
                  <c:v>9.5949074020609208E-3</c:v>
                </c:pt>
                <c:pt idx="381">
                  <c:v>9.6180555556202307E-3</c:v>
                </c:pt>
                <c:pt idx="382">
                  <c:v>9.6412037019035692E-3</c:v>
                </c:pt>
                <c:pt idx="383">
                  <c:v>9.6759259249665705E-3</c:v>
                </c:pt>
                <c:pt idx="384">
                  <c:v>9.6990740712499194E-3</c:v>
                </c:pt>
                <c:pt idx="385">
                  <c:v>9.72222221753327E-3</c:v>
                </c:pt>
                <c:pt idx="386">
                  <c:v>9.7453703638166207E-3</c:v>
                </c:pt>
                <c:pt idx="387">
                  <c:v>9.7685185173759202E-3</c:v>
                </c:pt>
                <c:pt idx="388">
                  <c:v>9.8032407404389198E-3</c:v>
                </c:pt>
                <c:pt idx="389">
                  <c:v>9.8263888867222704E-3</c:v>
                </c:pt>
                <c:pt idx="390">
                  <c:v>9.8495370330056193E-3</c:v>
                </c:pt>
                <c:pt idx="391">
                  <c:v>9.8726851792889699E-3</c:v>
                </c:pt>
                <c:pt idx="392">
                  <c:v>9.8958333328482695E-3</c:v>
                </c:pt>
                <c:pt idx="393">
                  <c:v>9.9189814791316097E-3</c:v>
                </c:pt>
                <c:pt idx="394">
                  <c:v>9.9537037021946093E-3</c:v>
                </c:pt>
                <c:pt idx="395">
                  <c:v>9.9768518484779599E-3</c:v>
                </c:pt>
                <c:pt idx="396">
                  <c:v>9.9999999947613105E-3</c:v>
                </c:pt>
                <c:pt idx="397">
                  <c:v>1.0023148141044699E-2</c:v>
                </c:pt>
                <c:pt idx="398">
                  <c:v>1.0046296294604001E-2</c:v>
                </c:pt>
                <c:pt idx="399">
                  <c:v>1.0081018517667E-2</c:v>
                </c:pt>
                <c:pt idx="400">
                  <c:v>1.01041666639503E-2</c:v>
                </c:pt>
                <c:pt idx="401">
                  <c:v>1.01273148102337E-2</c:v>
                </c:pt>
                <c:pt idx="402">
                  <c:v>1.0150462956517E-2</c:v>
                </c:pt>
                <c:pt idx="403">
                  <c:v>1.01736111100763E-2</c:v>
                </c:pt>
                <c:pt idx="404">
                  <c:v>1.0208333333139301E-2</c:v>
                </c:pt>
                <c:pt idx="405">
                  <c:v>1.02314814794227E-2</c:v>
                </c:pt>
                <c:pt idx="406">
                  <c:v>1.0254629625706E-2</c:v>
                </c:pt>
                <c:pt idx="407">
                  <c:v>1.0277777771989301E-2</c:v>
                </c:pt>
                <c:pt idx="408">
                  <c:v>1.0300925925548699E-2</c:v>
                </c:pt>
                <c:pt idx="409">
                  <c:v>1.0324074071831999E-2</c:v>
                </c:pt>
                <c:pt idx="410">
                  <c:v>1.0358796294895001E-2</c:v>
                </c:pt>
                <c:pt idx="411">
                  <c:v>1.0381944441178299E-2</c:v>
                </c:pt>
                <c:pt idx="412">
                  <c:v>1.04050925874617E-2</c:v>
                </c:pt>
                <c:pt idx="413">
                  <c:v>1.0428240733745001E-2</c:v>
                </c:pt>
                <c:pt idx="414">
                  <c:v>1.0462962956808E-2</c:v>
                </c:pt>
                <c:pt idx="415">
                  <c:v>1.04861111103673E-2</c:v>
                </c:pt>
                <c:pt idx="416">
                  <c:v>1.0509259256650701E-2</c:v>
                </c:pt>
                <c:pt idx="417">
                  <c:v>1.0532407402933999E-2</c:v>
                </c:pt>
                <c:pt idx="418">
                  <c:v>1.05555555492174E-2</c:v>
                </c:pt>
                <c:pt idx="419">
                  <c:v>1.05787037027767E-2</c:v>
                </c:pt>
                <c:pt idx="420">
                  <c:v>1.0613425925839699E-2</c:v>
                </c:pt>
                <c:pt idx="421">
                  <c:v>1.0636574072123E-2</c:v>
                </c:pt>
                <c:pt idx="422">
                  <c:v>1.0659722218406401E-2</c:v>
                </c:pt>
                <c:pt idx="423">
                  <c:v>1.0682870364689699E-2</c:v>
                </c:pt>
                <c:pt idx="424">
                  <c:v>1.0706018518249E-2</c:v>
                </c:pt>
                <c:pt idx="425">
                  <c:v>1.07407407340361E-2</c:v>
                </c:pt>
                <c:pt idx="426">
                  <c:v>1.0763888887595399E-2</c:v>
                </c:pt>
                <c:pt idx="427">
                  <c:v>1.07870370338787E-2</c:v>
                </c:pt>
                <c:pt idx="428">
                  <c:v>1.08101851801621E-2</c:v>
                </c:pt>
                <c:pt idx="429">
                  <c:v>1.0833333326445401E-2</c:v>
                </c:pt>
                <c:pt idx="430">
                  <c:v>1.08680555495084E-2</c:v>
                </c:pt>
                <c:pt idx="431">
                  <c:v>1.08912037030677E-2</c:v>
                </c:pt>
                <c:pt idx="432">
                  <c:v>1.0914351849351101E-2</c:v>
                </c:pt>
                <c:pt idx="433">
                  <c:v>1.0937499995634399E-2</c:v>
                </c:pt>
                <c:pt idx="434">
                  <c:v>1.09606481419178E-2</c:v>
                </c:pt>
                <c:pt idx="435">
                  <c:v>1.09837962954771E-2</c:v>
                </c:pt>
                <c:pt idx="436">
                  <c:v>1.1018518518540099E-2</c:v>
                </c:pt>
                <c:pt idx="437">
                  <c:v>1.10416666648234E-2</c:v>
                </c:pt>
                <c:pt idx="438">
                  <c:v>1.1064814811106801E-2</c:v>
                </c:pt>
                <c:pt idx="439">
                  <c:v>1.1087962957390099E-2</c:v>
                </c:pt>
                <c:pt idx="440">
                  <c:v>1.1111111110949401E-2</c:v>
                </c:pt>
                <c:pt idx="441">
                  <c:v>1.11458333267365E-2</c:v>
                </c:pt>
                <c:pt idx="442">
                  <c:v>1.1168981480295799E-2</c:v>
                </c:pt>
                <c:pt idx="443">
                  <c:v>1.11921296265791E-2</c:v>
                </c:pt>
                <c:pt idx="444">
                  <c:v>1.1215277772862501E-2</c:v>
                </c:pt>
                <c:pt idx="445">
                  <c:v>1.1238425919145799E-2</c:v>
                </c:pt>
                <c:pt idx="446">
                  <c:v>1.12731481422088E-2</c:v>
                </c:pt>
                <c:pt idx="447">
                  <c:v>1.12962962957681E-2</c:v>
                </c:pt>
                <c:pt idx="448">
                  <c:v>1.1319444442051499E-2</c:v>
                </c:pt>
                <c:pt idx="449">
                  <c:v>1.13425925883348E-2</c:v>
                </c:pt>
                <c:pt idx="450">
                  <c:v>1.1365740734618201E-2</c:v>
                </c:pt>
                <c:pt idx="451">
                  <c:v>1.14004629576812E-2</c:v>
                </c:pt>
                <c:pt idx="452">
                  <c:v>1.14236111039645E-2</c:v>
                </c:pt>
                <c:pt idx="453">
                  <c:v>1.14467592575238E-2</c:v>
                </c:pt>
                <c:pt idx="454">
                  <c:v>1.1469907403807199E-2</c:v>
                </c:pt>
                <c:pt idx="455">
                  <c:v>1.1493055550090499E-2</c:v>
                </c:pt>
                <c:pt idx="456">
                  <c:v>1.1516203703649801E-2</c:v>
                </c:pt>
                <c:pt idx="457">
                  <c:v>1.15509259194369E-2</c:v>
                </c:pt>
                <c:pt idx="458">
                  <c:v>1.15740740729962E-2</c:v>
                </c:pt>
                <c:pt idx="459">
                  <c:v>1.15972222192795E-2</c:v>
                </c:pt>
                <c:pt idx="460">
                  <c:v>1.1620370365562901E-2</c:v>
                </c:pt>
                <c:pt idx="461">
                  <c:v>1.1643518511846199E-2</c:v>
                </c:pt>
                <c:pt idx="462">
                  <c:v>1.1678240734909201E-2</c:v>
                </c:pt>
                <c:pt idx="463">
                  <c:v>1.17013888884685E-2</c:v>
                </c:pt>
                <c:pt idx="464">
                  <c:v>1.1724537034751801E-2</c:v>
                </c:pt>
                <c:pt idx="465">
                  <c:v>1.17476851810352E-2</c:v>
                </c:pt>
                <c:pt idx="466">
                  <c:v>1.17708333273185E-2</c:v>
                </c:pt>
                <c:pt idx="467">
                  <c:v>1.18055555503815E-2</c:v>
                </c:pt>
                <c:pt idx="468">
                  <c:v>1.1828703696664901E-2</c:v>
                </c:pt>
                <c:pt idx="469">
                  <c:v>1.18518518502242E-2</c:v>
                </c:pt>
                <c:pt idx="470">
                  <c:v>1.18749999965075E-2</c:v>
                </c:pt>
                <c:pt idx="471">
                  <c:v>1.18981481427909E-2</c:v>
                </c:pt>
                <c:pt idx="472">
                  <c:v>1.1932870365853899E-2</c:v>
                </c:pt>
                <c:pt idx="473">
                  <c:v>1.19560185121372E-2</c:v>
                </c:pt>
                <c:pt idx="474">
                  <c:v>1.1979166665696501E-2</c:v>
                </c:pt>
                <c:pt idx="475">
                  <c:v>1.20023148119799E-2</c:v>
                </c:pt>
                <c:pt idx="476">
                  <c:v>1.20254629582632E-2</c:v>
                </c:pt>
                <c:pt idx="477">
                  <c:v>1.20601851813262E-2</c:v>
                </c:pt>
                <c:pt idx="478">
                  <c:v>1.2083333327609601E-2</c:v>
                </c:pt>
                <c:pt idx="479">
                  <c:v>1.21064814811689E-2</c:v>
                </c:pt>
                <c:pt idx="480">
                  <c:v>1.2129629627452201E-2</c:v>
                </c:pt>
                <c:pt idx="481">
                  <c:v>1.21527777737356E-2</c:v>
                </c:pt>
                <c:pt idx="482">
                  <c:v>1.21759259200189E-2</c:v>
                </c:pt>
                <c:pt idx="483">
                  <c:v>1.22106481430819E-2</c:v>
                </c:pt>
                <c:pt idx="484">
                  <c:v>1.2233796289365301E-2</c:v>
                </c:pt>
                <c:pt idx="485">
                  <c:v>1.22569444429246E-2</c:v>
                </c:pt>
                <c:pt idx="486">
                  <c:v>1.2280092589207901E-2</c:v>
                </c:pt>
                <c:pt idx="487">
                  <c:v>1.23032407354913E-2</c:v>
                </c:pt>
                <c:pt idx="488">
                  <c:v>1.2337962958554299E-2</c:v>
                </c:pt>
                <c:pt idx="489">
                  <c:v>1.23611111048376E-2</c:v>
                </c:pt>
                <c:pt idx="490">
                  <c:v>1.2384259258396899E-2</c:v>
                </c:pt>
                <c:pt idx="491">
                  <c:v>1.24074074046803E-2</c:v>
                </c:pt>
                <c:pt idx="492">
                  <c:v>1.2430555550963601E-2</c:v>
                </c:pt>
                <c:pt idx="493">
                  <c:v>1.24652777740266E-2</c:v>
                </c:pt>
                <c:pt idx="494">
                  <c:v>1.2488425920309999E-2</c:v>
                </c:pt>
                <c:pt idx="495">
                  <c:v>1.2511574073869301E-2</c:v>
                </c:pt>
                <c:pt idx="496">
                  <c:v>1.2534722220152599E-2</c:v>
                </c:pt>
                <c:pt idx="497">
                  <c:v>1.2557870366436E-2</c:v>
                </c:pt>
                <c:pt idx="498">
                  <c:v>1.25810185127193E-2</c:v>
                </c:pt>
                <c:pt idx="499">
                  <c:v>1.26157407357823E-2</c:v>
                </c:pt>
                <c:pt idx="500">
                  <c:v>1.2638888882065699E-2</c:v>
                </c:pt>
                <c:pt idx="501">
                  <c:v>1.2662037035625E-2</c:v>
                </c:pt>
                <c:pt idx="502">
                  <c:v>1.2685185181908301E-2</c:v>
                </c:pt>
                <c:pt idx="503">
                  <c:v>1.27083333281917E-2</c:v>
                </c:pt>
                <c:pt idx="504">
                  <c:v>1.27430555512547E-2</c:v>
                </c:pt>
                <c:pt idx="505">
                  <c:v>1.2766203697538E-2</c:v>
                </c:pt>
                <c:pt idx="506">
                  <c:v>1.2789351851097299E-2</c:v>
                </c:pt>
                <c:pt idx="507">
                  <c:v>1.28124999973807E-2</c:v>
                </c:pt>
                <c:pt idx="508">
                  <c:v>1.2835648143664001E-2</c:v>
                </c:pt>
                <c:pt idx="509">
                  <c:v>1.2870370366727E-2</c:v>
                </c:pt>
                <c:pt idx="510">
                  <c:v>1.2893518513010301E-2</c:v>
                </c:pt>
                <c:pt idx="511">
                  <c:v>1.2916666666569701E-2</c:v>
                </c:pt>
                <c:pt idx="512">
                  <c:v>1.2939814812852999E-2</c:v>
                </c:pt>
                <c:pt idx="513">
                  <c:v>1.29629629591363E-2</c:v>
                </c:pt>
                <c:pt idx="514">
                  <c:v>1.2997685182199299E-2</c:v>
                </c:pt>
                <c:pt idx="515">
                  <c:v>1.30208333284827E-2</c:v>
                </c:pt>
                <c:pt idx="516">
                  <c:v>1.3043981474766E-2</c:v>
                </c:pt>
                <c:pt idx="517">
                  <c:v>1.30671296283253E-2</c:v>
                </c:pt>
                <c:pt idx="518">
                  <c:v>1.3090277774608699E-2</c:v>
                </c:pt>
                <c:pt idx="519">
                  <c:v>1.3124999997671701E-2</c:v>
                </c:pt>
                <c:pt idx="520">
                  <c:v>1.3148148143955001E-2</c:v>
                </c:pt>
                <c:pt idx="521">
                  <c:v>1.31712962902384E-2</c:v>
                </c:pt>
                <c:pt idx="522">
                  <c:v>1.31944444437977E-2</c:v>
                </c:pt>
                <c:pt idx="523">
                  <c:v>1.3217592590081E-2</c:v>
                </c:pt>
                <c:pt idx="524">
                  <c:v>1.3240740736364401E-2</c:v>
                </c:pt>
                <c:pt idx="525">
                  <c:v>1.32754629594274E-2</c:v>
                </c:pt>
                <c:pt idx="526">
                  <c:v>1.3298611105710701E-2</c:v>
                </c:pt>
                <c:pt idx="527">
                  <c:v>1.332175925927E-2</c:v>
                </c:pt>
                <c:pt idx="528">
                  <c:v>1.3344907405553399E-2</c:v>
                </c:pt>
                <c:pt idx="529">
                  <c:v>1.33680555518367E-2</c:v>
                </c:pt>
                <c:pt idx="530">
                  <c:v>1.3402777774899699E-2</c:v>
                </c:pt>
                <c:pt idx="531">
                  <c:v>1.34259259211831E-2</c:v>
                </c:pt>
                <c:pt idx="532">
                  <c:v>1.3449074067466401E-2</c:v>
                </c:pt>
                <c:pt idx="533">
                  <c:v>1.34722222210257E-2</c:v>
                </c:pt>
                <c:pt idx="534">
                  <c:v>1.3495370367309099E-2</c:v>
                </c:pt>
                <c:pt idx="535">
                  <c:v>1.3530092590372101E-2</c:v>
                </c:pt>
                <c:pt idx="536">
                  <c:v>1.3553240736655399E-2</c:v>
                </c:pt>
                <c:pt idx="537">
                  <c:v>1.35763888829388E-2</c:v>
                </c:pt>
                <c:pt idx="538">
                  <c:v>1.35995370364981E-2</c:v>
                </c:pt>
                <c:pt idx="539">
                  <c:v>1.36342592522851E-2</c:v>
                </c:pt>
                <c:pt idx="540">
                  <c:v>1.36689814753481E-2</c:v>
                </c:pt>
                <c:pt idx="541">
                  <c:v>1.3692129628907399E-2</c:v>
                </c:pt>
                <c:pt idx="542">
                  <c:v>1.37152777751908E-2</c:v>
                </c:pt>
                <c:pt idx="543">
                  <c:v>1.37384259214741E-2</c:v>
                </c:pt>
                <c:pt idx="544">
                  <c:v>1.37731481445371E-2</c:v>
                </c:pt>
                <c:pt idx="545">
                  <c:v>1.3796296290820499E-2</c:v>
                </c:pt>
                <c:pt idx="546">
                  <c:v>1.38194444443798E-2</c:v>
                </c:pt>
                <c:pt idx="547">
                  <c:v>1.3854166660166801E-2</c:v>
                </c:pt>
                <c:pt idx="548">
                  <c:v>1.38773148137261E-2</c:v>
                </c:pt>
                <c:pt idx="549">
                  <c:v>1.39004629600095E-2</c:v>
                </c:pt>
                <c:pt idx="550">
                  <c:v>1.3935185183072501E-2</c:v>
                </c:pt>
                <c:pt idx="551">
                  <c:v>1.3958333329355799E-2</c:v>
                </c:pt>
                <c:pt idx="552">
                  <c:v>1.39814814756392E-2</c:v>
                </c:pt>
                <c:pt idx="553">
                  <c:v>1.40046296291985E-2</c:v>
                </c:pt>
                <c:pt idx="554">
                  <c:v>1.40277777754818E-2</c:v>
                </c:pt>
                <c:pt idx="555">
                  <c:v>1.40624999985448E-2</c:v>
                </c:pt>
                <c:pt idx="556">
                  <c:v>1.4085648144828201E-2</c:v>
                </c:pt>
                <c:pt idx="557">
                  <c:v>1.4108796291111499E-2</c:v>
                </c:pt>
                <c:pt idx="558">
                  <c:v>1.41319444373948E-2</c:v>
                </c:pt>
                <c:pt idx="559">
                  <c:v>1.41550925909542E-2</c:v>
                </c:pt>
                <c:pt idx="560">
                  <c:v>1.41782407372375E-2</c:v>
                </c:pt>
                <c:pt idx="561">
                  <c:v>1.42129629603005E-2</c:v>
                </c:pt>
                <c:pt idx="562">
                  <c:v>1.42361111065838E-2</c:v>
                </c:pt>
                <c:pt idx="563">
                  <c:v>1.4259259252867199E-2</c:v>
                </c:pt>
                <c:pt idx="564">
                  <c:v>1.4282407406426501E-2</c:v>
                </c:pt>
                <c:pt idx="565">
                  <c:v>1.4305555552709801E-2</c:v>
                </c:pt>
                <c:pt idx="566">
                  <c:v>1.43402777757728E-2</c:v>
                </c:pt>
                <c:pt idx="567">
                  <c:v>1.43634259220562E-2</c:v>
                </c:pt>
                <c:pt idx="568">
                  <c:v>1.43865740683395E-2</c:v>
                </c:pt>
                <c:pt idx="569">
                  <c:v>1.4409722221898799E-2</c:v>
                </c:pt>
                <c:pt idx="570">
                  <c:v>1.44328703681822E-2</c:v>
                </c:pt>
                <c:pt idx="571">
                  <c:v>1.44675925912452E-2</c:v>
                </c:pt>
                <c:pt idx="572">
                  <c:v>1.44907407375285E-2</c:v>
                </c:pt>
                <c:pt idx="573">
                  <c:v>1.4513888883811899E-2</c:v>
                </c:pt>
                <c:pt idx="574">
                  <c:v>1.45370370300952E-2</c:v>
                </c:pt>
                <c:pt idx="575">
                  <c:v>1.4560185183654499E-2</c:v>
                </c:pt>
                <c:pt idx="576">
                  <c:v>1.45833333299379E-2</c:v>
                </c:pt>
                <c:pt idx="577">
                  <c:v>1.46180555530009E-2</c:v>
                </c:pt>
                <c:pt idx="578">
                  <c:v>1.46412036992842E-2</c:v>
                </c:pt>
                <c:pt idx="579">
                  <c:v>1.4664351845567599E-2</c:v>
                </c:pt>
                <c:pt idx="580">
                  <c:v>1.4687499999126901E-2</c:v>
                </c:pt>
                <c:pt idx="581">
                  <c:v>1.4710648145410199E-2</c:v>
                </c:pt>
                <c:pt idx="582">
                  <c:v>1.4745370368473201E-2</c:v>
                </c:pt>
                <c:pt idx="583">
                  <c:v>1.47685185147566E-2</c:v>
                </c:pt>
                <c:pt idx="584">
                  <c:v>1.47916666610399E-2</c:v>
                </c:pt>
                <c:pt idx="585">
                  <c:v>1.48148148145992E-2</c:v>
                </c:pt>
                <c:pt idx="586">
                  <c:v>1.4837962960882601E-2</c:v>
                </c:pt>
                <c:pt idx="587">
                  <c:v>1.4861111107165899E-2</c:v>
                </c:pt>
                <c:pt idx="588">
                  <c:v>1.48958333302289E-2</c:v>
                </c:pt>
                <c:pt idx="589">
                  <c:v>1.49189814765123E-2</c:v>
                </c:pt>
                <c:pt idx="590">
                  <c:v>1.49421296227956E-2</c:v>
                </c:pt>
                <c:pt idx="591">
                  <c:v>1.49652777763549E-2</c:v>
                </c:pt>
                <c:pt idx="592">
                  <c:v>1.49884259226383E-2</c:v>
                </c:pt>
                <c:pt idx="593">
                  <c:v>1.50231481457013E-2</c:v>
                </c:pt>
                <c:pt idx="594">
                  <c:v>1.50462962919846E-2</c:v>
                </c:pt>
                <c:pt idx="595">
                  <c:v>1.5069444438268E-2</c:v>
                </c:pt>
                <c:pt idx="596">
                  <c:v>1.5092592591827299E-2</c:v>
                </c:pt>
                <c:pt idx="597">
                  <c:v>1.5115740738110599E-2</c:v>
                </c:pt>
                <c:pt idx="598">
                  <c:v>1.5150462961173601E-2</c:v>
                </c:pt>
                <c:pt idx="599">
                  <c:v>1.5173611107457E-2</c:v>
                </c:pt>
                <c:pt idx="600">
                  <c:v>1.51967592537403E-2</c:v>
                </c:pt>
                <c:pt idx="601">
                  <c:v>1.52199074072996E-2</c:v>
                </c:pt>
                <c:pt idx="602">
                  <c:v>1.5243055553583001E-2</c:v>
                </c:pt>
                <c:pt idx="603">
                  <c:v>1.5277777776646E-2</c:v>
                </c:pt>
                <c:pt idx="604">
                  <c:v>1.5300925922929301E-2</c:v>
                </c:pt>
                <c:pt idx="605">
                  <c:v>1.53240740692127E-2</c:v>
                </c:pt>
                <c:pt idx="606">
                  <c:v>1.5347222215496E-2</c:v>
                </c:pt>
                <c:pt idx="607">
                  <c:v>1.53703703690553E-2</c:v>
                </c:pt>
                <c:pt idx="608">
                  <c:v>1.5393518515338701E-2</c:v>
                </c:pt>
                <c:pt idx="609">
                  <c:v>1.54282407384017E-2</c:v>
                </c:pt>
                <c:pt idx="610">
                  <c:v>1.5451388884685001E-2</c:v>
                </c:pt>
                <c:pt idx="611">
                  <c:v>1.5474537030968301E-2</c:v>
                </c:pt>
                <c:pt idx="612">
                  <c:v>1.5497685184527699E-2</c:v>
                </c:pt>
                <c:pt idx="613">
                  <c:v>1.5520833330811E-2</c:v>
                </c:pt>
                <c:pt idx="614">
                  <c:v>1.5555555553873999E-2</c:v>
                </c:pt>
                <c:pt idx="615">
                  <c:v>1.5578703700157299E-2</c:v>
                </c:pt>
                <c:pt idx="616">
                  <c:v>1.56018518464407E-2</c:v>
                </c:pt>
                <c:pt idx="617">
                  <c:v>1.5625E-2</c:v>
                </c:pt>
                <c:pt idx="618">
                  <c:v>1.5648148146283299E-2</c:v>
                </c:pt>
                <c:pt idx="619">
                  <c:v>1.5671296292566701E-2</c:v>
                </c:pt>
                <c:pt idx="620">
                  <c:v>1.5706018515629701E-2</c:v>
                </c:pt>
                <c:pt idx="621">
                  <c:v>1.5729166661912999E-2</c:v>
                </c:pt>
                <c:pt idx="622">
                  <c:v>1.5752314808196399E-2</c:v>
                </c:pt>
                <c:pt idx="623">
                  <c:v>1.57754629617557E-2</c:v>
                </c:pt>
                <c:pt idx="624">
                  <c:v>1.5798611108038998E-2</c:v>
                </c:pt>
                <c:pt idx="625">
                  <c:v>1.5821759254322401E-2</c:v>
                </c:pt>
                <c:pt idx="626">
                  <c:v>1.5856481477385401E-2</c:v>
                </c:pt>
                <c:pt idx="627">
                  <c:v>1.5879629623668699E-2</c:v>
                </c:pt>
                <c:pt idx="628">
                  <c:v>1.5902777777228001E-2</c:v>
                </c:pt>
                <c:pt idx="629">
                  <c:v>1.59259259235114E-2</c:v>
                </c:pt>
                <c:pt idx="630">
                  <c:v>1.5949074069794698E-2</c:v>
                </c:pt>
                <c:pt idx="631">
                  <c:v>1.5983796292857701E-2</c:v>
                </c:pt>
                <c:pt idx="632">
                  <c:v>1.6006944439141101E-2</c:v>
                </c:pt>
                <c:pt idx="633">
                  <c:v>1.6030092585424399E-2</c:v>
                </c:pt>
                <c:pt idx="634">
                  <c:v>1.60532407389837E-2</c:v>
                </c:pt>
                <c:pt idx="635">
                  <c:v>1.60763888852671E-2</c:v>
                </c:pt>
                <c:pt idx="636">
                  <c:v>1.6099537031550398E-2</c:v>
                </c:pt>
                <c:pt idx="637">
                  <c:v>1.6134259254613401E-2</c:v>
                </c:pt>
                <c:pt idx="638">
                  <c:v>1.61574074008968E-2</c:v>
                </c:pt>
                <c:pt idx="639">
                  <c:v>1.6180555554456098E-2</c:v>
                </c:pt>
                <c:pt idx="640">
                  <c:v>1.62037037007394E-2</c:v>
                </c:pt>
                <c:pt idx="641">
                  <c:v>1.62268518470228E-2</c:v>
                </c:pt>
                <c:pt idx="642">
                  <c:v>1.6249999993306102E-2</c:v>
                </c:pt>
                <c:pt idx="643">
                  <c:v>1.6284722216369101E-2</c:v>
                </c:pt>
                <c:pt idx="644">
                  <c:v>1.6307870369928399E-2</c:v>
                </c:pt>
                <c:pt idx="645">
                  <c:v>1.6331018516211802E-2</c:v>
                </c:pt>
                <c:pt idx="646">
                  <c:v>1.63541666624951E-2</c:v>
                </c:pt>
                <c:pt idx="647">
                  <c:v>1.63888888855581E-2</c:v>
                </c:pt>
                <c:pt idx="648">
                  <c:v>1.6412037031841499E-2</c:v>
                </c:pt>
                <c:pt idx="649">
                  <c:v>1.6435185178124801E-2</c:v>
                </c:pt>
                <c:pt idx="650">
                  <c:v>1.6458333331684099E-2</c:v>
                </c:pt>
                <c:pt idx="651">
                  <c:v>1.6481481477967502E-2</c:v>
                </c:pt>
                <c:pt idx="652">
                  <c:v>1.65046296242508E-2</c:v>
                </c:pt>
                <c:pt idx="653">
                  <c:v>1.65393518473138E-2</c:v>
                </c:pt>
                <c:pt idx="654">
                  <c:v>1.6562499993597199E-2</c:v>
                </c:pt>
                <c:pt idx="655">
                  <c:v>1.65856481471565E-2</c:v>
                </c:pt>
                <c:pt idx="656">
                  <c:v>1.6608796293439799E-2</c:v>
                </c:pt>
                <c:pt idx="657">
                  <c:v>1.6631944439723201E-2</c:v>
                </c:pt>
                <c:pt idx="658">
                  <c:v>1.66550925860065E-2</c:v>
                </c:pt>
                <c:pt idx="659">
                  <c:v>1.66898148090695E-2</c:v>
                </c:pt>
                <c:pt idx="660">
                  <c:v>1.6712962962628801E-2</c:v>
                </c:pt>
                <c:pt idx="661">
                  <c:v>1.67361111089122E-2</c:v>
                </c:pt>
                <c:pt idx="662">
                  <c:v>1.6759259255195499E-2</c:v>
                </c:pt>
                <c:pt idx="663">
                  <c:v>1.6782407401478801E-2</c:v>
                </c:pt>
                <c:pt idx="664">
                  <c:v>1.68171296245418E-2</c:v>
                </c:pt>
                <c:pt idx="665">
                  <c:v>1.68402777708252E-2</c:v>
                </c:pt>
                <c:pt idx="666">
                  <c:v>1.6863425924384501E-2</c:v>
                </c:pt>
                <c:pt idx="667">
                  <c:v>1.68865740706679E-2</c:v>
                </c:pt>
                <c:pt idx="668">
                  <c:v>1.6909722216951199E-2</c:v>
                </c:pt>
                <c:pt idx="669">
                  <c:v>1.6932870363234501E-2</c:v>
                </c:pt>
                <c:pt idx="670">
                  <c:v>1.69675925862975E-2</c:v>
                </c:pt>
                <c:pt idx="671">
                  <c:v>1.6990740739856802E-2</c:v>
                </c:pt>
                <c:pt idx="672">
                  <c:v>1.7013888886140201E-2</c:v>
                </c:pt>
                <c:pt idx="673">
                  <c:v>1.7037037032423499E-2</c:v>
                </c:pt>
                <c:pt idx="674">
                  <c:v>1.7060185178706899E-2</c:v>
                </c:pt>
                <c:pt idx="675">
                  <c:v>1.70833333322662E-2</c:v>
                </c:pt>
                <c:pt idx="676">
                  <c:v>1.7118055555329199E-2</c:v>
                </c:pt>
                <c:pt idx="677">
                  <c:v>1.7141203701612501E-2</c:v>
                </c:pt>
                <c:pt idx="678">
                  <c:v>1.7164351847895901E-2</c:v>
                </c:pt>
                <c:pt idx="679">
                  <c:v>1.7187499994179199E-2</c:v>
                </c:pt>
                <c:pt idx="680">
                  <c:v>1.7210648147738501E-2</c:v>
                </c:pt>
                <c:pt idx="681">
                  <c:v>1.72337962940219E-2</c:v>
                </c:pt>
                <c:pt idx="682">
                  <c:v>1.7268518517084899E-2</c:v>
                </c:pt>
                <c:pt idx="683">
                  <c:v>1.7291666663368201E-2</c:v>
                </c:pt>
                <c:pt idx="684">
                  <c:v>1.7314814809651601E-2</c:v>
                </c:pt>
                <c:pt idx="685">
                  <c:v>1.7337962955934899E-2</c:v>
                </c:pt>
                <c:pt idx="686">
                  <c:v>1.73611111094942E-2</c:v>
                </c:pt>
                <c:pt idx="687">
                  <c:v>1.73958333325572E-2</c:v>
                </c:pt>
                <c:pt idx="688">
                  <c:v>1.7418981478840599E-2</c:v>
                </c:pt>
                <c:pt idx="689">
                  <c:v>1.7442129625123901E-2</c:v>
                </c:pt>
                <c:pt idx="690">
                  <c:v>1.74652777714073E-2</c:v>
                </c:pt>
                <c:pt idx="691">
                  <c:v>1.7488425924966602E-2</c:v>
                </c:pt>
                <c:pt idx="692">
                  <c:v>1.75115740712499E-2</c:v>
                </c:pt>
                <c:pt idx="693">
                  <c:v>1.75462962943129E-2</c:v>
                </c:pt>
                <c:pt idx="694">
                  <c:v>1.7569444440596299E-2</c:v>
                </c:pt>
                <c:pt idx="695">
                  <c:v>1.7592592586879601E-2</c:v>
                </c:pt>
                <c:pt idx="696">
                  <c:v>1.7615740740438899E-2</c:v>
                </c:pt>
                <c:pt idx="697">
                  <c:v>1.7638888886722302E-2</c:v>
                </c:pt>
                <c:pt idx="698">
                  <c:v>1.76620370330056E-2</c:v>
                </c:pt>
                <c:pt idx="699">
                  <c:v>1.76967592560686E-2</c:v>
                </c:pt>
                <c:pt idx="700">
                  <c:v>1.7719907402351999E-2</c:v>
                </c:pt>
                <c:pt idx="701">
                  <c:v>1.7743055548635301E-2</c:v>
                </c:pt>
                <c:pt idx="702">
                  <c:v>1.7766203702194599E-2</c:v>
                </c:pt>
                <c:pt idx="703">
                  <c:v>1.7800925925257598E-2</c:v>
                </c:pt>
                <c:pt idx="704">
                  <c:v>1.7824074071541001E-2</c:v>
                </c:pt>
                <c:pt idx="705">
                  <c:v>1.78472222178243E-2</c:v>
                </c:pt>
                <c:pt idx="706">
                  <c:v>1.7870370364107699E-2</c:v>
                </c:pt>
                <c:pt idx="707">
                  <c:v>1.7893518517667E-2</c:v>
                </c:pt>
                <c:pt idx="708">
                  <c:v>1.7916666663950299E-2</c:v>
                </c:pt>
                <c:pt idx="709">
                  <c:v>1.7951388887013298E-2</c:v>
                </c:pt>
                <c:pt idx="710">
                  <c:v>1.7974537033296701E-2</c:v>
                </c:pt>
                <c:pt idx="711">
                  <c:v>1.799768517958E-2</c:v>
                </c:pt>
                <c:pt idx="712">
                  <c:v>1.8020833333139301E-2</c:v>
                </c:pt>
                <c:pt idx="713">
                  <c:v>1.80439814794227E-2</c:v>
                </c:pt>
                <c:pt idx="714">
                  <c:v>1.80787037024857E-2</c:v>
                </c:pt>
                <c:pt idx="715">
                  <c:v>1.8101851848769002E-2</c:v>
                </c:pt>
                <c:pt idx="716">
                  <c:v>1.81249999950523E-2</c:v>
                </c:pt>
                <c:pt idx="717">
                  <c:v>1.8148148141335699E-2</c:v>
                </c:pt>
                <c:pt idx="718">
                  <c:v>1.8171296294895001E-2</c:v>
                </c:pt>
                <c:pt idx="719">
                  <c:v>1.8206018517958E-2</c:v>
                </c:pt>
                <c:pt idx="720">
                  <c:v>1.8229166664241299E-2</c:v>
                </c:pt>
                <c:pt idx="721">
                  <c:v>1.8252314810524702E-2</c:v>
                </c:pt>
                <c:pt idx="722">
                  <c:v>1.8275462956808E-2</c:v>
                </c:pt>
                <c:pt idx="723">
                  <c:v>1.8298611110367301E-2</c:v>
                </c:pt>
                <c:pt idx="724">
                  <c:v>1.8333333326154399E-2</c:v>
                </c:pt>
                <c:pt idx="725">
                  <c:v>1.83564814797137E-2</c:v>
                </c:pt>
                <c:pt idx="726">
                  <c:v>1.8379629625996999E-2</c:v>
                </c:pt>
                <c:pt idx="727">
                  <c:v>1.8402777772280401E-2</c:v>
                </c:pt>
                <c:pt idx="728">
                  <c:v>1.8425925925839699E-2</c:v>
                </c:pt>
                <c:pt idx="729">
                  <c:v>1.8449074072123001E-2</c:v>
                </c:pt>
                <c:pt idx="730">
                  <c:v>1.8483796295186001E-2</c:v>
                </c:pt>
                <c:pt idx="731">
                  <c:v>1.85069444414694E-2</c:v>
                </c:pt>
                <c:pt idx="732">
                  <c:v>1.8530092587752699E-2</c:v>
                </c:pt>
                <c:pt idx="733">
                  <c:v>1.8553240734036101E-2</c:v>
                </c:pt>
                <c:pt idx="734">
                  <c:v>1.8576388887595399E-2</c:v>
                </c:pt>
                <c:pt idx="735">
                  <c:v>1.8611111110658399E-2</c:v>
                </c:pt>
                <c:pt idx="736">
                  <c:v>1.8634259256941701E-2</c:v>
                </c:pt>
                <c:pt idx="737">
                  <c:v>1.86574074032251E-2</c:v>
                </c:pt>
                <c:pt idx="738">
                  <c:v>1.8680555549508399E-2</c:v>
                </c:pt>
                <c:pt idx="739">
                  <c:v>1.87037037030677E-2</c:v>
                </c:pt>
                <c:pt idx="740">
                  <c:v>1.8738425918854801E-2</c:v>
                </c:pt>
                <c:pt idx="741">
                  <c:v>1.8761574072414099E-2</c:v>
                </c:pt>
                <c:pt idx="742">
                  <c:v>1.8784722218697401E-2</c:v>
                </c:pt>
                <c:pt idx="743">
                  <c:v>1.88078703649808E-2</c:v>
                </c:pt>
                <c:pt idx="744">
                  <c:v>1.8831018518540101E-2</c:v>
                </c:pt>
                <c:pt idx="745">
                  <c:v>1.8865740734327101E-2</c:v>
                </c:pt>
                <c:pt idx="746">
                  <c:v>1.8888888887886399E-2</c:v>
                </c:pt>
                <c:pt idx="747">
                  <c:v>1.8912037034169799E-2</c:v>
                </c:pt>
                <c:pt idx="748">
                  <c:v>1.8935185180453101E-2</c:v>
                </c:pt>
                <c:pt idx="749">
                  <c:v>1.89583333267365E-2</c:v>
                </c:pt>
                <c:pt idx="750">
                  <c:v>1.8981481480295801E-2</c:v>
                </c:pt>
                <c:pt idx="751">
                  <c:v>1.9016203703358801E-2</c:v>
                </c:pt>
                <c:pt idx="752">
                  <c:v>1.9039351849642099E-2</c:v>
                </c:pt>
                <c:pt idx="753">
                  <c:v>1.9062499995925498E-2</c:v>
                </c:pt>
                <c:pt idx="754">
                  <c:v>1.90856481422088E-2</c:v>
                </c:pt>
                <c:pt idx="755">
                  <c:v>1.9108796295768098E-2</c:v>
                </c:pt>
                <c:pt idx="756">
                  <c:v>1.9143518511555199E-2</c:v>
                </c:pt>
                <c:pt idx="757">
                  <c:v>1.9166666665114501E-2</c:v>
                </c:pt>
                <c:pt idx="758">
                  <c:v>1.9189814811397799E-2</c:v>
                </c:pt>
                <c:pt idx="759">
                  <c:v>1.9212962957681198E-2</c:v>
                </c:pt>
                <c:pt idx="760">
                  <c:v>1.92361111039645E-2</c:v>
                </c:pt>
                <c:pt idx="761">
                  <c:v>1.92708333270275E-2</c:v>
                </c:pt>
                <c:pt idx="762">
                  <c:v>1.9293981480586801E-2</c:v>
                </c:pt>
                <c:pt idx="763">
                  <c:v>1.93171296268702E-2</c:v>
                </c:pt>
                <c:pt idx="764">
                  <c:v>1.9340277773153499E-2</c:v>
                </c:pt>
                <c:pt idx="765">
                  <c:v>1.9363425919436902E-2</c:v>
                </c:pt>
                <c:pt idx="766">
                  <c:v>1.9398148142499801E-2</c:v>
                </c:pt>
                <c:pt idx="767">
                  <c:v>1.9421296296059199E-2</c:v>
                </c:pt>
                <c:pt idx="768">
                  <c:v>1.9444444442342501E-2</c:v>
                </c:pt>
                <c:pt idx="769">
                  <c:v>1.94675925886258E-2</c:v>
                </c:pt>
                <c:pt idx="770">
                  <c:v>1.9490740734909199E-2</c:v>
                </c:pt>
                <c:pt idx="771">
                  <c:v>1.95138888884685E-2</c:v>
                </c:pt>
                <c:pt idx="772">
                  <c:v>1.9548611104255501E-2</c:v>
                </c:pt>
                <c:pt idx="773">
                  <c:v>1.9571759257814798E-2</c:v>
                </c:pt>
                <c:pt idx="774">
                  <c:v>1.9594907404098201E-2</c:v>
                </c:pt>
                <c:pt idx="775">
                  <c:v>1.96180555503815E-2</c:v>
                </c:pt>
                <c:pt idx="776">
                  <c:v>1.9641203696664899E-2</c:v>
                </c:pt>
                <c:pt idx="777">
                  <c:v>1.9675925919727898E-2</c:v>
                </c:pt>
                <c:pt idx="778">
                  <c:v>1.96990740732872E-2</c:v>
                </c:pt>
                <c:pt idx="779">
                  <c:v>1.9722222219570502E-2</c:v>
                </c:pt>
                <c:pt idx="780">
                  <c:v>1.9745370365853901E-2</c:v>
                </c:pt>
                <c:pt idx="781">
                  <c:v>1.97685185121372E-2</c:v>
                </c:pt>
                <c:pt idx="782">
                  <c:v>1.9803240735200199E-2</c:v>
                </c:pt>
                <c:pt idx="783">
                  <c:v>1.98263888887595E-2</c:v>
                </c:pt>
                <c:pt idx="784">
                  <c:v>1.98495370350429E-2</c:v>
                </c:pt>
                <c:pt idx="785">
                  <c:v>1.9872685181326202E-2</c:v>
                </c:pt>
                <c:pt idx="786">
                  <c:v>1.9895833327609601E-2</c:v>
                </c:pt>
                <c:pt idx="787">
                  <c:v>1.9918981481168899E-2</c:v>
                </c:pt>
                <c:pt idx="788">
                  <c:v>1.9953703696955899E-2</c:v>
                </c:pt>
                <c:pt idx="789">
                  <c:v>1.99768518505152E-2</c:v>
                </c:pt>
                <c:pt idx="790">
                  <c:v>1.9999999996798599E-2</c:v>
                </c:pt>
                <c:pt idx="791">
                  <c:v>2.0023148143081902E-2</c:v>
                </c:pt>
                <c:pt idx="792">
                  <c:v>2.0046296289365301E-2</c:v>
                </c:pt>
                <c:pt idx="793">
                  <c:v>2.00810185124283E-2</c:v>
                </c:pt>
                <c:pt idx="794">
                  <c:v>2.0104166665987602E-2</c:v>
                </c:pt>
                <c:pt idx="795">
                  <c:v>2.01273148122709E-2</c:v>
                </c:pt>
                <c:pt idx="796">
                  <c:v>2.0150462958554299E-2</c:v>
                </c:pt>
                <c:pt idx="797">
                  <c:v>2.0173611104837601E-2</c:v>
                </c:pt>
                <c:pt idx="798">
                  <c:v>2.0196759258396899E-2</c:v>
                </c:pt>
                <c:pt idx="799">
                  <c:v>2.0231481481459899E-2</c:v>
                </c:pt>
                <c:pt idx="800">
                  <c:v>2.0254629627743301E-2</c:v>
                </c:pt>
                <c:pt idx="801">
                  <c:v>2.02777777740266E-2</c:v>
                </c:pt>
                <c:pt idx="802">
                  <c:v>2.0300925920309999E-2</c:v>
                </c:pt>
                <c:pt idx="803">
                  <c:v>2.0324074073869301E-2</c:v>
                </c:pt>
                <c:pt idx="804">
                  <c:v>2.0358796289656301E-2</c:v>
                </c:pt>
                <c:pt idx="805">
                  <c:v>2.0381944443215599E-2</c:v>
                </c:pt>
                <c:pt idx="806">
                  <c:v>2.0405092589499001E-2</c:v>
                </c:pt>
                <c:pt idx="807">
                  <c:v>2.04282407357823E-2</c:v>
                </c:pt>
                <c:pt idx="808">
                  <c:v>2.0451388882065699E-2</c:v>
                </c:pt>
                <c:pt idx="809">
                  <c:v>2.0474537035625E-2</c:v>
                </c:pt>
                <c:pt idx="810">
                  <c:v>2.0509259258688E-2</c:v>
                </c:pt>
                <c:pt idx="811">
                  <c:v>2.0532407404971299E-2</c:v>
                </c:pt>
                <c:pt idx="812">
                  <c:v>2.0555555551254701E-2</c:v>
                </c:pt>
                <c:pt idx="813">
                  <c:v>2.0578703697538E-2</c:v>
                </c:pt>
                <c:pt idx="814">
                  <c:v>2.0601851851097301E-2</c:v>
                </c:pt>
                <c:pt idx="815">
                  <c:v>2.0636574074160301E-2</c:v>
                </c:pt>
                <c:pt idx="816">
                  <c:v>2.06597222204437E-2</c:v>
                </c:pt>
                <c:pt idx="817">
                  <c:v>2.0682870366726998E-2</c:v>
                </c:pt>
                <c:pt idx="818">
                  <c:v>2.0706018513010401E-2</c:v>
                </c:pt>
                <c:pt idx="819">
                  <c:v>2.0729166666569699E-2</c:v>
                </c:pt>
                <c:pt idx="820">
                  <c:v>2.0752314812853001E-2</c:v>
                </c:pt>
                <c:pt idx="821">
                  <c:v>2.0787037035916001E-2</c:v>
                </c:pt>
                <c:pt idx="822">
                  <c:v>2.08101851821994E-2</c:v>
                </c:pt>
                <c:pt idx="823">
                  <c:v>2.0833333328482698E-2</c:v>
                </c:pt>
                <c:pt idx="824">
                  <c:v>2.0856481474766E-2</c:v>
                </c:pt>
                <c:pt idx="825">
                  <c:v>2.0879629628325399E-2</c:v>
                </c:pt>
                <c:pt idx="826">
                  <c:v>2.0914351851388301E-2</c:v>
                </c:pt>
                <c:pt idx="827">
                  <c:v>2.0937499997671701E-2</c:v>
                </c:pt>
                <c:pt idx="828">
                  <c:v>2.0960648143954999E-2</c:v>
                </c:pt>
                <c:pt idx="829">
                  <c:v>2.0983796290238398E-2</c:v>
                </c:pt>
                <c:pt idx="830">
                  <c:v>2.10069444437977E-2</c:v>
                </c:pt>
                <c:pt idx="831">
                  <c:v>2.10416666595847E-2</c:v>
                </c:pt>
                <c:pt idx="832">
                  <c:v>2.1064814813144001E-2</c:v>
                </c:pt>
                <c:pt idx="833">
                  <c:v>2.10879629594274E-2</c:v>
                </c:pt>
                <c:pt idx="834">
                  <c:v>2.1111111105710699E-2</c:v>
                </c:pt>
                <c:pt idx="835">
                  <c:v>2.113425925927E-2</c:v>
                </c:pt>
                <c:pt idx="836">
                  <c:v>2.1157407405553399E-2</c:v>
                </c:pt>
                <c:pt idx="837">
                  <c:v>2.1192129628616399E-2</c:v>
                </c:pt>
                <c:pt idx="838">
                  <c:v>2.1215277774899701E-2</c:v>
                </c:pt>
                <c:pt idx="839">
                  <c:v>2.12384259211831E-2</c:v>
                </c:pt>
                <c:pt idx="840">
                  <c:v>2.1261574067466399E-2</c:v>
                </c:pt>
                <c:pt idx="841">
                  <c:v>2.12847222210257E-2</c:v>
                </c:pt>
                <c:pt idx="842">
                  <c:v>2.1307870367309099E-2</c:v>
                </c:pt>
                <c:pt idx="843">
                  <c:v>2.1342592590372099E-2</c:v>
                </c:pt>
                <c:pt idx="844">
                  <c:v>2.1365740736655401E-2</c:v>
                </c:pt>
                <c:pt idx="845">
                  <c:v>2.13888888829388E-2</c:v>
                </c:pt>
                <c:pt idx="846">
                  <c:v>2.1412037036498101E-2</c:v>
                </c:pt>
                <c:pt idx="847">
                  <c:v>2.14351851827814E-2</c:v>
                </c:pt>
                <c:pt idx="848">
                  <c:v>2.14699074058444E-2</c:v>
                </c:pt>
                <c:pt idx="849">
                  <c:v>2.1493055552127799E-2</c:v>
                </c:pt>
                <c:pt idx="850">
                  <c:v>2.1516203698411101E-2</c:v>
                </c:pt>
                <c:pt idx="851">
                  <c:v>2.15393518446945E-2</c:v>
                </c:pt>
                <c:pt idx="852">
                  <c:v>2.1562499998253801E-2</c:v>
                </c:pt>
                <c:pt idx="853">
                  <c:v>2.1597222221316801E-2</c:v>
                </c:pt>
                <c:pt idx="854">
                  <c:v>2.16203703676001E-2</c:v>
                </c:pt>
                <c:pt idx="855">
                  <c:v>2.1643518513883499E-2</c:v>
                </c:pt>
                <c:pt idx="856">
                  <c:v>2.1666666660166801E-2</c:v>
                </c:pt>
                <c:pt idx="857">
                  <c:v>2.1689814813726099E-2</c:v>
                </c:pt>
                <c:pt idx="858">
                  <c:v>2.1712962960009501E-2</c:v>
                </c:pt>
                <c:pt idx="859">
                  <c:v>2.1747685183072501E-2</c:v>
                </c:pt>
                <c:pt idx="860">
                  <c:v>2.1770833329355799E-2</c:v>
                </c:pt>
                <c:pt idx="861">
                  <c:v>2.1793981475639199E-2</c:v>
                </c:pt>
                <c:pt idx="862">
                  <c:v>2.18171296291985E-2</c:v>
                </c:pt>
                <c:pt idx="863">
                  <c:v>2.1840277775481799E-2</c:v>
                </c:pt>
                <c:pt idx="864">
                  <c:v>2.1874999998544802E-2</c:v>
                </c:pt>
                <c:pt idx="865">
                  <c:v>2.1898148144828201E-2</c:v>
                </c:pt>
                <c:pt idx="866">
                  <c:v>2.1921296291111499E-2</c:v>
                </c:pt>
                <c:pt idx="867">
                  <c:v>2.1944444437394801E-2</c:v>
                </c:pt>
                <c:pt idx="868">
                  <c:v>2.19675925909542E-2</c:v>
                </c:pt>
                <c:pt idx="869">
                  <c:v>2.1990740737237498E-2</c:v>
                </c:pt>
                <c:pt idx="870">
                  <c:v>2.2025462960300501E-2</c:v>
                </c:pt>
                <c:pt idx="871">
                  <c:v>2.20486111065838E-2</c:v>
                </c:pt>
                <c:pt idx="872">
                  <c:v>2.2071759252867199E-2</c:v>
                </c:pt>
                <c:pt idx="873">
                  <c:v>2.2094907406426501E-2</c:v>
                </c:pt>
                <c:pt idx="874">
                  <c:v>2.2118055552709799E-2</c:v>
                </c:pt>
                <c:pt idx="875">
                  <c:v>2.2152777775772899E-2</c:v>
                </c:pt>
                <c:pt idx="876">
                  <c:v>2.2175925922056201E-2</c:v>
                </c:pt>
                <c:pt idx="877">
                  <c:v>2.21990740683395E-2</c:v>
                </c:pt>
                <c:pt idx="878">
                  <c:v>2.2222222221898801E-2</c:v>
                </c:pt>
                <c:pt idx="879">
                  <c:v>2.22453703681822E-2</c:v>
                </c:pt>
                <c:pt idx="880">
                  <c:v>2.22800925912452E-2</c:v>
                </c:pt>
                <c:pt idx="881">
                  <c:v>2.2303240737528499E-2</c:v>
                </c:pt>
                <c:pt idx="882">
                  <c:v>2.2326388883811901E-2</c:v>
                </c:pt>
                <c:pt idx="883">
                  <c:v>2.23495370300952E-2</c:v>
                </c:pt>
                <c:pt idx="884">
                  <c:v>2.2372685183654501E-2</c:v>
                </c:pt>
                <c:pt idx="885">
                  <c:v>2.23958333299379E-2</c:v>
                </c:pt>
                <c:pt idx="886">
                  <c:v>2.24305555530009E-2</c:v>
                </c:pt>
                <c:pt idx="887">
                  <c:v>2.2453703699284198E-2</c:v>
                </c:pt>
                <c:pt idx="888">
                  <c:v>2.2476851845567601E-2</c:v>
                </c:pt>
                <c:pt idx="889">
                  <c:v>2.2499999999126899E-2</c:v>
                </c:pt>
                <c:pt idx="890">
                  <c:v>2.2523148145410201E-2</c:v>
                </c:pt>
                <c:pt idx="891">
                  <c:v>2.2557870368473201E-2</c:v>
                </c:pt>
                <c:pt idx="892">
                  <c:v>2.25810185147566E-2</c:v>
                </c:pt>
                <c:pt idx="893">
                  <c:v>2.2604166661039898E-2</c:v>
                </c:pt>
                <c:pt idx="894">
                  <c:v>2.26273148145992E-2</c:v>
                </c:pt>
                <c:pt idx="895">
                  <c:v>2.2650462960882599E-2</c:v>
                </c:pt>
                <c:pt idx="896">
                  <c:v>2.2685185183945598E-2</c:v>
                </c:pt>
                <c:pt idx="897">
                  <c:v>2.27083333302289E-2</c:v>
                </c:pt>
                <c:pt idx="898">
                  <c:v>2.27430555532919E-2</c:v>
                </c:pt>
                <c:pt idx="899">
                  <c:v>2.2766203699575299E-2</c:v>
                </c:pt>
                <c:pt idx="900">
                  <c:v>2.2800925922638299E-2</c:v>
                </c:pt>
                <c:pt idx="901">
                  <c:v>2.2835648145701298E-2</c:v>
                </c:pt>
                <c:pt idx="902">
                  <c:v>2.2881944438268E-2</c:v>
                </c:pt>
                <c:pt idx="903">
                  <c:v>2.2916666661330999E-2</c:v>
                </c:pt>
                <c:pt idx="904">
                  <c:v>2.29398148148903E-2</c:v>
                </c:pt>
                <c:pt idx="905">
                  <c:v>2.2974537030677301E-2</c:v>
                </c:pt>
                <c:pt idx="906">
                  <c:v>2.3020833330520001E-2</c:v>
                </c:pt>
                <c:pt idx="907">
                  <c:v>2.3055555553583001E-2</c:v>
                </c:pt>
                <c:pt idx="908">
                  <c:v>2.3101851846149699E-2</c:v>
                </c:pt>
                <c:pt idx="909">
                  <c:v>2.3136574069212601E-2</c:v>
                </c:pt>
                <c:pt idx="910">
                  <c:v>2.3171296292275701E-2</c:v>
                </c:pt>
                <c:pt idx="911">
                  <c:v>2.3206018515338701E-2</c:v>
                </c:pt>
                <c:pt idx="912">
                  <c:v>2.32407407384017E-2</c:v>
                </c:pt>
                <c:pt idx="913">
                  <c:v>2.32754629614647E-2</c:v>
                </c:pt>
                <c:pt idx="914">
                  <c:v>2.3310185184527599E-2</c:v>
                </c:pt>
                <c:pt idx="915">
                  <c:v>2.3333333330811001E-2</c:v>
                </c:pt>
                <c:pt idx="916">
                  <c:v>2.3368055553874001E-2</c:v>
                </c:pt>
                <c:pt idx="917">
                  <c:v>2.3402777776937E-2</c:v>
                </c:pt>
                <c:pt idx="918">
                  <c:v>2.34259259232204E-2</c:v>
                </c:pt>
                <c:pt idx="919">
                  <c:v>2.3460648146283299E-2</c:v>
                </c:pt>
                <c:pt idx="920">
                  <c:v>2.3495370369346399E-2</c:v>
                </c:pt>
                <c:pt idx="921">
                  <c:v>2.3518518515629701E-2</c:v>
                </c:pt>
                <c:pt idx="922">
                  <c:v>2.35532407386927E-2</c:v>
                </c:pt>
                <c:pt idx="923">
                  <c:v>2.35879629617557E-2</c:v>
                </c:pt>
                <c:pt idx="924">
                  <c:v>2.3634259254322401E-2</c:v>
                </c:pt>
                <c:pt idx="925">
                  <c:v>2.3668981477385401E-2</c:v>
                </c:pt>
                <c:pt idx="926">
                  <c:v>2.3692129623668699E-2</c:v>
                </c:pt>
                <c:pt idx="927">
                  <c:v>2.37384259235114E-2</c:v>
                </c:pt>
                <c:pt idx="928">
                  <c:v>2.3773148146574399E-2</c:v>
                </c:pt>
                <c:pt idx="929">
                  <c:v>2.3796296292857701E-2</c:v>
                </c:pt>
                <c:pt idx="930">
                  <c:v>2.3831018515920701E-2</c:v>
                </c:pt>
                <c:pt idx="931">
                  <c:v>2.3877314808487399E-2</c:v>
                </c:pt>
                <c:pt idx="932">
                  <c:v>2.3912037031550398E-2</c:v>
                </c:pt>
                <c:pt idx="933">
                  <c:v>2.3946759254613401E-2</c:v>
                </c:pt>
                <c:pt idx="934">
                  <c:v>2.3981481477676401E-2</c:v>
                </c:pt>
                <c:pt idx="935">
                  <c:v>2.40162037007394E-2</c:v>
                </c:pt>
                <c:pt idx="936">
                  <c:v>2.40509259238024E-2</c:v>
                </c:pt>
                <c:pt idx="937">
                  <c:v>2.4085648146865399E-2</c:v>
                </c:pt>
                <c:pt idx="938">
                  <c:v>2.4131944439432101E-2</c:v>
                </c:pt>
                <c:pt idx="939">
                  <c:v>2.41666666624951E-2</c:v>
                </c:pt>
                <c:pt idx="940">
                  <c:v>2.42013888855581E-2</c:v>
                </c:pt>
                <c:pt idx="941">
                  <c:v>2.4236111108621099E-2</c:v>
                </c:pt>
                <c:pt idx="942">
                  <c:v>2.4270833331684099E-2</c:v>
                </c:pt>
                <c:pt idx="943">
                  <c:v>2.4305555554747098E-2</c:v>
                </c:pt>
                <c:pt idx="944">
                  <c:v>2.4340277777810101E-2</c:v>
                </c:pt>
                <c:pt idx="945">
                  <c:v>2.4374999993597199E-2</c:v>
                </c:pt>
                <c:pt idx="946">
                  <c:v>2.4409722216660198E-2</c:v>
                </c:pt>
                <c:pt idx="947">
                  <c:v>2.4444444439723201E-2</c:v>
                </c:pt>
                <c:pt idx="948">
                  <c:v>2.44675925860065E-2</c:v>
                </c:pt>
                <c:pt idx="949">
                  <c:v>2.4490740739565801E-2</c:v>
                </c:pt>
                <c:pt idx="950">
                  <c:v>2.4525462962628801E-2</c:v>
                </c:pt>
                <c:pt idx="951">
                  <c:v>2.4560185178415801E-2</c:v>
                </c:pt>
                <c:pt idx="952">
                  <c:v>2.45833333319752E-2</c:v>
                </c:pt>
                <c:pt idx="953">
                  <c:v>2.4618055555038099E-2</c:v>
                </c:pt>
                <c:pt idx="954">
                  <c:v>2.46527777708252E-2</c:v>
                </c:pt>
                <c:pt idx="955">
                  <c:v>2.4687499993888199E-2</c:v>
                </c:pt>
                <c:pt idx="956">
                  <c:v>2.4722222216951199E-2</c:v>
                </c:pt>
                <c:pt idx="957">
                  <c:v>2.4745370363234501E-2</c:v>
                </c:pt>
                <c:pt idx="958">
                  <c:v>2.47800925862975E-2</c:v>
                </c:pt>
                <c:pt idx="959">
                  <c:v>2.4803240739856899E-2</c:v>
                </c:pt>
                <c:pt idx="960">
                  <c:v>2.4826388886140201E-2</c:v>
                </c:pt>
                <c:pt idx="961">
                  <c:v>2.4849537032423499E-2</c:v>
                </c:pt>
                <c:pt idx="962">
                  <c:v>2.4872685178706899E-2</c:v>
                </c:pt>
                <c:pt idx="963">
                  <c:v>2.4907407401769902E-2</c:v>
                </c:pt>
                <c:pt idx="964">
                  <c:v>2.4930555555329199E-2</c:v>
                </c:pt>
                <c:pt idx="965">
                  <c:v>2.4953703701612501E-2</c:v>
                </c:pt>
                <c:pt idx="966">
                  <c:v>2.4976851847895901E-2</c:v>
                </c:pt>
                <c:pt idx="967">
                  <c:v>2.50115740709589E-2</c:v>
                </c:pt>
                <c:pt idx="968">
                  <c:v>2.5034722217242199E-2</c:v>
                </c:pt>
                <c:pt idx="969">
                  <c:v>2.5069444440305198E-2</c:v>
                </c:pt>
                <c:pt idx="970">
                  <c:v>2.5104166663368201E-2</c:v>
                </c:pt>
                <c:pt idx="971">
                  <c:v>2.5138888886431201E-2</c:v>
                </c:pt>
                <c:pt idx="972">
                  <c:v>2.51736111094942E-2</c:v>
                </c:pt>
                <c:pt idx="973">
                  <c:v>2.52083333325572E-2</c:v>
                </c:pt>
                <c:pt idx="974">
                  <c:v>2.5231481478840599E-2</c:v>
                </c:pt>
                <c:pt idx="975">
                  <c:v>2.5266203701903599E-2</c:v>
                </c:pt>
                <c:pt idx="976">
                  <c:v>2.53124999944703E-2</c:v>
                </c:pt>
                <c:pt idx="977">
                  <c:v>2.53472222175333E-2</c:v>
                </c:pt>
                <c:pt idx="978">
                  <c:v>2.5370370363816602E-2</c:v>
                </c:pt>
                <c:pt idx="979">
                  <c:v>2.5416666663659299E-2</c:v>
                </c:pt>
                <c:pt idx="980">
                  <c:v>2.5439814809942601E-2</c:v>
                </c:pt>
                <c:pt idx="981">
                  <c:v>2.54745370330056E-2</c:v>
                </c:pt>
                <c:pt idx="982">
                  <c:v>2.5497685179288999E-2</c:v>
                </c:pt>
                <c:pt idx="983">
                  <c:v>2.5532407402351999E-2</c:v>
                </c:pt>
                <c:pt idx="984">
                  <c:v>2.5567129625414999E-2</c:v>
                </c:pt>
                <c:pt idx="985">
                  <c:v>2.5613425925257598E-2</c:v>
                </c:pt>
                <c:pt idx="986">
                  <c:v>2.5648148141044699E-2</c:v>
                </c:pt>
                <c:pt idx="987">
                  <c:v>2.5671296294604001E-2</c:v>
                </c:pt>
                <c:pt idx="988">
                  <c:v>2.5706018517667E-2</c:v>
                </c:pt>
                <c:pt idx="989">
                  <c:v>2.574074074073E-2</c:v>
                </c:pt>
                <c:pt idx="990">
                  <c:v>2.5775462956517E-2</c:v>
                </c:pt>
                <c:pt idx="991">
                  <c:v>2.581018517958E-2</c:v>
                </c:pt>
                <c:pt idx="992">
                  <c:v>2.5844907402642999E-2</c:v>
                </c:pt>
                <c:pt idx="993">
                  <c:v>2.5868055548926301E-2</c:v>
                </c:pt>
                <c:pt idx="994">
                  <c:v>2.5902777771989401E-2</c:v>
                </c:pt>
                <c:pt idx="995">
                  <c:v>2.59374999950523E-2</c:v>
                </c:pt>
                <c:pt idx="996">
                  <c:v>2.59722222181154E-2</c:v>
                </c:pt>
                <c:pt idx="997">
                  <c:v>2.60069444411784E-2</c:v>
                </c:pt>
                <c:pt idx="998">
                  <c:v>2.60416666642414E-2</c:v>
                </c:pt>
                <c:pt idx="999">
                  <c:v>2.6076388887304399E-2</c:v>
                </c:pt>
                <c:pt idx="1000">
                  <c:v>2.6099537033587701E-2</c:v>
                </c:pt>
                <c:pt idx="1001">
                  <c:v>2.6145833326154399E-2</c:v>
                </c:pt>
                <c:pt idx="1002">
                  <c:v>2.61689814797137E-2</c:v>
                </c:pt>
                <c:pt idx="1003">
                  <c:v>2.62037037027767E-2</c:v>
                </c:pt>
                <c:pt idx="1004">
                  <c:v>2.6238425925839699E-2</c:v>
                </c:pt>
                <c:pt idx="1005">
                  <c:v>2.6261574072123001E-2</c:v>
                </c:pt>
                <c:pt idx="1006">
                  <c:v>2.6296296295186001E-2</c:v>
                </c:pt>
                <c:pt idx="1007">
                  <c:v>2.6331018518249E-2</c:v>
                </c:pt>
                <c:pt idx="1008">
                  <c:v>2.6377314810815702E-2</c:v>
                </c:pt>
                <c:pt idx="1009">
                  <c:v>2.6400462957099101E-2</c:v>
                </c:pt>
                <c:pt idx="1010">
                  <c:v>2.64351851801621E-2</c:v>
                </c:pt>
                <c:pt idx="1011">
                  <c:v>2.64699074032251E-2</c:v>
                </c:pt>
                <c:pt idx="1012">
                  <c:v>2.65046296262881E-2</c:v>
                </c:pt>
                <c:pt idx="1013">
                  <c:v>2.6527777772571402E-2</c:v>
                </c:pt>
                <c:pt idx="1014">
                  <c:v>2.6574074072414099E-2</c:v>
                </c:pt>
                <c:pt idx="1015">
                  <c:v>2.6608796295477102E-2</c:v>
                </c:pt>
                <c:pt idx="1016">
                  <c:v>2.66319444417604E-2</c:v>
                </c:pt>
                <c:pt idx="1017">
                  <c:v>2.66666666648234E-2</c:v>
                </c:pt>
                <c:pt idx="1018">
                  <c:v>2.6701388887886399E-2</c:v>
                </c:pt>
                <c:pt idx="1019">
                  <c:v>2.6736111110949399E-2</c:v>
                </c:pt>
                <c:pt idx="1020">
                  <c:v>2.67824074035161E-2</c:v>
                </c:pt>
                <c:pt idx="1021">
                  <c:v>2.68171296265791E-2</c:v>
                </c:pt>
                <c:pt idx="1022">
                  <c:v>2.6851851849642099E-2</c:v>
                </c:pt>
                <c:pt idx="1023">
                  <c:v>2.6886574072705099E-2</c:v>
                </c:pt>
                <c:pt idx="1024">
                  <c:v>2.6909722218988501E-2</c:v>
                </c:pt>
                <c:pt idx="1025">
                  <c:v>2.6944444442051501E-2</c:v>
                </c:pt>
                <c:pt idx="1026">
                  <c:v>2.6979166665114501E-2</c:v>
                </c:pt>
                <c:pt idx="1027">
                  <c:v>2.7002314811397799E-2</c:v>
                </c:pt>
                <c:pt idx="1028">
                  <c:v>2.7037037034460799E-2</c:v>
                </c:pt>
                <c:pt idx="1029">
                  <c:v>2.7060185180744201E-2</c:v>
                </c:pt>
                <c:pt idx="1030">
                  <c:v>2.7094907403807201E-2</c:v>
                </c:pt>
                <c:pt idx="1031">
                  <c:v>2.71296296268702E-2</c:v>
                </c:pt>
                <c:pt idx="1032">
                  <c:v>2.7164351849933099E-2</c:v>
                </c:pt>
                <c:pt idx="1033">
                  <c:v>2.71990740729962E-2</c:v>
                </c:pt>
                <c:pt idx="1034">
                  <c:v>2.7233796296059199E-2</c:v>
                </c:pt>
                <c:pt idx="1035">
                  <c:v>2.7268518511846199E-2</c:v>
                </c:pt>
                <c:pt idx="1036">
                  <c:v>2.7303240734909199E-2</c:v>
                </c:pt>
                <c:pt idx="1037">
                  <c:v>2.73263888884685E-2</c:v>
                </c:pt>
                <c:pt idx="1038">
                  <c:v>2.7361111104255501E-2</c:v>
                </c:pt>
                <c:pt idx="1039">
                  <c:v>2.73958333273185E-2</c:v>
                </c:pt>
                <c:pt idx="1040">
                  <c:v>2.74305555503815E-2</c:v>
                </c:pt>
                <c:pt idx="1041">
                  <c:v>2.7453703696664899E-2</c:v>
                </c:pt>
                <c:pt idx="1042">
                  <c:v>2.7499999996507499E-2</c:v>
                </c:pt>
                <c:pt idx="1043">
                  <c:v>2.7523148142790901E-2</c:v>
                </c:pt>
                <c:pt idx="1044">
                  <c:v>2.7569444442633501E-2</c:v>
                </c:pt>
                <c:pt idx="1045">
                  <c:v>2.75925925889169E-2</c:v>
                </c:pt>
                <c:pt idx="1046">
                  <c:v>2.76273148119799E-2</c:v>
                </c:pt>
                <c:pt idx="1047">
                  <c:v>2.76620370350429E-2</c:v>
                </c:pt>
                <c:pt idx="1048">
                  <c:v>2.7696759258105899E-2</c:v>
                </c:pt>
                <c:pt idx="1049">
                  <c:v>2.7731481481168899E-2</c:v>
                </c:pt>
                <c:pt idx="1050">
                  <c:v>2.7766203696955899E-2</c:v>
                </c:pt>
                <c:pt idx="1051">
                  <c:v>2.7800925920018899E-2</c:v>
                </c:pt>
                <c:pt idx="1052">
                  <c:v>2.7835648143081902E-2</c:v>
                </c:pt>
                <c:pt idx="1053">
                  <c:v>2.7870370366144901E-2</c:v>
                </c:pt>
                <c:pt idx="1054">
                  <c:v>2.7905092589207901E-2</c:v>
                </c:pt>
                <c:pt idx="1055">
                  <c:v>2.79282407354913E-2</c:v>
                </c:pt>
                <c:pt idx="1056">
                  <c:v>2.7962962958554299E-2</c:v>
                </c:pt>
                <c:pt idx="1057">
                  <c:v>2.8009259258396899E-2</c:v>
                </c:pt>
                <c:pt idx="1058">
                  <c:v>2.8032407404680298E-2</c:v>
                </c:pt>
                <c:pt idx="1059">
                  <c:v>2.8067129627743301E-2</c:v>
                </c:pt>
                <c:pt idx="1060">
                  <c:v>2.8101851850806301E-2</c:v>
                </c:pt>
                <c:pt idx="1061">
                  <c:v>2.81249999970896E-2</c:v>
                </c:pt>
                <c:pt idx="1062">
                  <c:v>2.8182870366435998E-2</c:v>
                </c:pt>
                <c:pt idx="1063">
                  <c:v>2.8217592589499001E-2</c:v>
                </c:pt>
                <c:pt idx="1064">
                  <c:v>2.8252314812562001E-2</c:v>
                </c:pt>
                <c:pt idx="1065">
                  <c:v>2.8287037035625E-2</c:v>
                </c:pt>
                <c:pt idx="1066">
                  <c:v>2.8310185181908299E-2</c:v>
                </c:pt>
                <c:pt idx="1067">
                  <c:v>2.8356481474475E-2</c:v>
                </c:pt>
                <c:pt idx="1068">
                  <c:v>2.8391203697538E-2</c:v>
                </c:pt>
                <c:pt idx="1069">
                  <c:v>2.8425925920600999E-2</c:v>
                </c:pt>
                <c:pt idx="1070">
                  <c:v>2.8460648143663999E-2</c:v>
                </c:pt>
                <c:pt idx="1071">
                  <c:v>2.8495370366726998E-2</c:v>
                </c:pt>
                <c:pt idx="1072">
                  <c:v>2.8530092589790002E-2</c:v>
                </c:pt>
                <c:pt idx="1073">
                  <c:v>2.8564814812853001E-2</c:v>
                </c:pt>
                <c:pt idx="1074">
                  <c:v>2.8611111105419699E-2</c:v>
                </c:pt>
                <c:pt idx="1075">
                  <c:v>2.8634259258979E-2</c:v>
                </c:pt>
                <c:pt idx="1076">
                  <c:v>2.8668981474766E-2</c:v>
                </c:pt>
                <c:pt idx="1077">
                  <c:v>2.8703703697829E-2</c:v>
                </c:pt>
                <c:pt idx="1078">
                  <c:v>2.8726851851388301E-2</c:v>
                </c:pt>
                <c:pt idx="1079">
                  <c:v>2.8761574067175399E-2</c:v>
                </c:pt>
                <c:pt idx="1080">
                  <c:v>2.8796296290238398E-2</c:v>
                </c:pt>
                <c:pt idx="1081">
                  <c:v>2.8831018513301401E-2</c:v>
                </c:pt>
                <c:pt idx="1082">
                  <c:v>2.8877314813144001E-2</c:v>
                </c:pt>
                <c:pt idx="1083">
                  <c:v>2.8912037036207001E-2</c:v>
                </c:pt>
                <c:pt idx="1084">
                  <c:v>2.894675925927E-2</c:v>
                </c:pt>
                <c:pt idx="1085">
                  <c:v>2.8981481475057101E-2</c:v>
                </c:pt>
                <c:pt idx="1086">
                  <c:v>2.9016203698120101E-2</c:v>
                </c:pt>
                <c:pt idx="1087">
                  <c:v>2.9039351851679399E-2</c:v>
                </c:pt>
                <c:pt idx="1088">
                  <c:v>2.9062499997962701E-2</c:v>
                </c:pt>
                <c:pt idx="1089">
                  <c:v>2.90856481442461E-2</c:v>
                </c:pt>
                <c:pt idx="1090">
                  <c:v>2.9108796290529398E-2</c:v>
                </c:pt>
                <c:pt idx="1091">
                  <c:v>2.9143518513592401E-2</c:v>
                </c:pt>
                <c:pt idx="1092">
                  <c:v>2.9166666659875801E-2</c:v>
                </c:pt>
                <c:pt idx="1093">
                  <c:v>2.9189814813435098E-2</c:v>
                </c:pt>
                <c:pt idx="1094">
                  <c:v>2.9212962959718401E-2</c:v>
                </c:pt>
                <c:pt idx="1095">
                  <c:v>2.92361111060018E-2</c:v>
                </c:pt>
                <c:pt idx="1096">
                  <c:v>2.9270833329064799E-2</c:v>
                </c:pt>
                <c:pt idx="1097">
                  <c:v>2.9293981475348101E-2</c:v>
                </c:pt>
                <c:pt idx="1098">
                  <c:v>2.9317129628907399E-2</c:v>
                </c:pt>
                <c:pt idx="1099">
                  <c:v>2.9340277775190798E-2</c:v>
                </c:pt>
                <c:pt idx="1100">
                  <c:v>2.93634259214741E-2</c:v>
                </c:pt>
                <c:pt idx="1101">
                  <c:v>2.93865740677575E-2</c:v>
                </c:pt>
                <c:pt idx="1102">
                  <c:v>2.9421296290820499E-2</c:v>
                </c:pt>
                <c:pt idx="1103">
                  <c:v>2.94444444443798E-2</c:v>
                </c:pt>
                <c:pt idx="1104">
                  <c:v>2.9467592590663099E-2</c:v>
                </c:pt>
                <c:pt idx="1105">
                  <c:v>2.9490740736946498E-2</c:v>
                </c:pt>
                <c:pt idx="1106">
                  <c:v>2.95138888832298E-2</c:v>
                </c:pt>
                <c:pt idx="1107">
                  <c:v>2.95486111062928E-2</c:v>
                </c:pt>
                <c:pt idx="1108">
                  <c:v>2.9571759252576199E-2</c:v>
                </c:pt>
                <c:pt idx="1109">
                  <c:v>2.95949074061355E-2</c:v>
                </c:pt>
                <c:pt idx="1110">
                  <c:v>2.9618055552418799E-2</c:v>
                </c:pt>
                <c:pt idx="1111">
                  <c:v>2.9641203698702202E-2</c:v>
                </c:pt>
                <c:pt idx="1112">
                  <c:v>2.96643518449855E-2</c:v>
                </c:pt>
                <c:pt idx="1113">
                  <c:v>2.96990740680485E-2</c:v>
                </c:pt>
                <c:pt idx="1114">
                  <c:v>2.9722222221607801E-2</c:v>
                </c:pt>
                <c:pt idx="1115">
                  <c:v>2.97453703678912E-2</c:v>
                </c:pt>
                <c:pt idx="1116">
                  <c:v>2.9768518514174499E-2</c:v>
                </c:pt>
                <c:pt idx="1117">
                  <c:v>2.9791666660457801E-2</c:v>
                </c:pt>
                <c:pt idx="1118">
                  <c:v>2.9814814814017199E-2</c:v>
                </c:pt>
                <c:pt idx="1119">
                  <c:v>2.9849537037080199E-2</c:v>
                </c:pt>
                <c:pt idx="1120">
                  <c:v>2.9872685183363501E-2</c:v>
                </c:pt>
                <c:pt idx="1121">
                  <c:v>2.98958333296468E-2</c:v>
                </c:pt>
                <c:pt idx="1122">
                  <c:v>2.9918981475930199E-2</c:v>
                </c:pt>
                <c:pt idx="1123">
                  <c:v>2.99421296294895E-2</c:v>
                </c:pt>
                <c:pt idx="1124">
                  <c:v>2.99768518452765E-2</c:v>
                </c:pt>
                <c:pt idx="1125">
                  <c:v>2.9999999998835802E-2</c:v>
                </c:pt>
                <c:pt idx="1126">
                  <c:v>3.0023148145119201E-2</c:v>
                </c:pt>
                <c:pt idx="1127">
                  <c:v>3.0046296291402499E-2</c:v>
                </c:pt>
                <c:pt idx="1128">
                  <c:v>3.0069444437685899E-2</c:v>
                </c:pt>
                <c:pt idx="1129">
                  <c:v>3.00925925912452E-2</c:v>
                </c:pt>
                <c:pt idx="1130">
                  <c:v>3.01273148143082E-2</c:v>
                </c:pt>
                <c:pt idx="1131">
                  <c:v>3.0150462960591502E-2</c:v>
                </c:pt>
                <c:pt idx="1132">
                  <c:v>3.0173611106874901E-2</c:v>
                </c:pt>
                <c:pt idx="1133">
                  <c:v>3.0196759253158199E-2</c:v>
                </c:pt>
                <c:pt idx="1134">
                  <c:v>3.0219907406717501E-2</c:v>
                </c:pt>
                <c:pt idx="1135">
                  <c:v>3.0254629622504602E-2</c:v>
                </c:pt>
                <c:pt idx="1136">
                  <c:v>3.0277777776063899E-2</c:v>
                </c:pt>
                <c:pt idx="1137">
                  <c:v>3.0300925922347201E-2</c:v>
                </c:pt>
                <c:pt idx="1138">
                  <c:v>3.0324074068630601E-2</c:v>
                </c:pt>
                <c:pt idx="1139">
                  <c:v>3.0347222222189899E-2</c:v>
                </c:pt>
                <c:pt idx="1140">
                  <c:v>3.0381944437976899E-2</c:v>
                </c:pt>
                <c:pt idx="1141">
                  <c:v>3.04050925915362E-2</c:v>
                </c:pt>
                <c:pt idx="1142">
                  <c:v>3.0428240737819599E-2</c:v>
                </c:pt>
                <c:pt idx="1143">
                  <c:v>3.0451388884102901E-2</c:v>
                </c:pt>
                <c:pt idx="1144">
                  <c:v>3.0474537030386301E-2</c:v>
                </c:pt>
                <c:pt idx="1145">
                  <c:v>3.0497685183945598E-2</c:v>
                </c:pt>
                <c:pt idx="1146">
                  <c:v>3.0532407407008601E-2</c:v>
                </c:pt>
                <c:pt idx="1147">
                  <c:v>3.05555555532919E-2</c:v>
                </c:pt>
                <c:pt idx="1148">
                  <c:v>3.0578703699575299E-2</c:v>
                </c:pt>
                <c:pt idx="1149">
                  <c:v>3.0601851845858601E-2</c:v>
                </c:pt>
                <c:pt idx="1150">
                  <c:v>3.0624999999417899E-2</c:v>
                </c:pt>
                <c:pt idx="1151">
                  <c:v>3.0648148145701298E-2</c:v>
                </c:pt>
                <c:pt idx="1152">
                  <c:v>3.0682870368764301E-2</c:v>
                </c:pt>
                <c:pt idx="1153">
                  <c:v>3.07060185150476E-2</c:v>
                </c:pt>
                <c:pt idx="1154">
                  <c:v>3.0729166661330999E-2</c:v>
                </c:pt>
                <c:pt idx="1155">
                  <c:v>3.07523148148903E-2</c:v>
                </c:pt>
                <c:pt idx="1156">
                  <c:v>3.0775462961173599E-2</c:v>
                </c:pt>
                <c:pt idx="1157">
                  <c:v>3.0798611107457002E-2</c:v>
                </c:pt>
                <c:pt idx="1158">
                  <c:v>3.0833333330520001E-2</c:v>
                </c:pt>
                <c:pt idx="1159">
                  <c:v>3.08564814768033E-2</c:v>
                </c:pt>
                <c:pt idx="1160">
                  <c:v>3.0879629623086699E-2</c:v>
                </c:pt>
                <c:pt idx="1161">
                  <c:v>3.0902777776646E-2</c:v>
                </c:pt>
                <c:pt idx="1162">
                  <c:v>3.0925925922929299E-2</c:v>
                </c:pt>
                <c:pt idx="1163">
                  <c:v>3.0960648145992298E-2</c:v>
                </c:pt>
                <c:pt idx="1164">
                  <c:v>3.0983796292275601E-2</c:v>
                </c:pt>
                <c:pt idx="1165">
                  <c:v>3.1006944438559E-2</c:v>
                </c:pt>
                <c:pt idx="1166">
                  <c:v>3.1030092592118301E-2</c:v>
                </c:pt>
                <c:pt idx="1167">
                  <c:v>3.10532407384017E-2</c:v>
                </c:pt>
                <c:pt idx="1168">
                  <c:v>3.1076388884684999E-2</c:v>
                </c:pt>
                <c:pt idx="1169">
                  <c:v>3.1111111107747998E-2</c:v>
                </c:pt>
                <c:pt idx="1170">
                  <c:v>3.11342592540313E-2</c:v>
                </c:pt>
                <c:pt idx="1171">
                  <c:v>3.11574074003147E-2</c:v>
                </c:pt>
                <c:pt idx="1172">
                  <c:v>3.1180555553874001E-2</c:v>
                </c:pt>
                <c:pt idx="1173">
                  <c:v>3.12037037001574E-2</c:v>
                </c:pt>
                <c:pt idx="1174">
                  <c:v>3.12384259232204E-2</c:v>
                </c:pt>
                <c:pt idx="1175">
                  <c:v>3.1261574069503702E-2</c:v>
                </c:pt>
                <c:pt idx="1176">
                  <c:v>3.1284722215787E-2</c:v>
                </c:pt>
                <c:pt idx="1177">
                  <c:v>3.1307870369346402E-2</c:v>
                </c:pt>
                <c:pt idx="1178">
                  <c:v>3.1331018515629701E-2</c:v>
                </c:pt>
                <c:pt idx="1179">
                  <c:v>3.1354166661912999E-2</c:v>
                </c:pt>
                <c:pt idx="1180">
                  <c:v>3.1388888884975999E-2</c:v>
                </c:pt>
                <c:pt idx="1181">
                  <c:v>3.1412037031259402E-2</c:v>
                </c:pt>
                <c:pt idx="1182">
                  <c:v>3.1435185184818699E-2</c:v>
                </c:pt>
                <c:pt idx="1183">
                  <c:v>3.1458333331101998E-2</c:v>
                </c:pt>
                <c:pt idx="1184">
                  <c:v>3.1481481477385401E-2</c:v>
                </c:pt>
                <c:pt idx="1185">
                  <c:v>3.15162037004484E-2</c:v>
                </c:pt>
                <c:pt idx="1186">
                  <c:v>3.1539351846731699E-2</c:v>
                </c:pt>
                <c:pt idx="1187">
                  <c:v>3.1562499993015102E-2</c:v>
                </c:pt>
                <c:pt idx="1188">
                  <c:v>3.1585648146574399E-2</c:v>
                </c:pt>
                <c:pt idx="1189">
                  <c:v>3.1608796292857698E-2</c:v>
                </c:pt>
                <c:pt idx="1190">
                  <c:v>3.1643518515920697E-2</c:v>
                </c:pt>
                <c:pt idx="1191">
                  <c:v>3.16666666622041E-2</c:v>
                </c:pt>
                <c:pt idx="1192">
                  <c:v>3.1689814808487399E-2</c:v>
                </c:pt>
                <c:pt idx="1193">
                  <c:v>3.1712962962046697E-2</c:v>
                </c:pt>
                <c:pt idx="1194">
                  <c:v>3.1736111108330099E-2</c:v>
                </c:pt>
                <c:pt idx="1195">
                  <c:v>3.1770833331393099E-2</c:v>
                </c:pt>
                <c:pt idx="1196">
                  <c:v>3.1793981477676397E-2</c:v>
                </c:pt>
                <c:pt idx="1197">
                  <c:v>3.18171296239598E-2</c:v>
                </c:pt>
                <c:pt idx="1198">
                  <c:v>3.1840277777519098E-2</c:v>
                </c:pt>
                <c:pt idx="1199">
                  <c:v>3.1863425923802403E-2</c:v>
                </c:pt>
                <c:pt idx="1200">
                  <c:v>3.1886574070085799E-2</c:v>
                </c:pt>
                <c:pt idx="1201">
                  <c:v>3.1921296293148799E-2</c:v>
                </c:pt>
                <c:pt idx="1202">
                  <c:v>3.1944444439432097E-2</c:v>
                </c:pt>
                <c:pt idx="1203">
                  <c:v>3.19675925857155E-2</c:v>
                </c:pt>
                <c:pt idx="1204">
                  <c:v>3.1990740739274798E-2</c:v>
                </c:pt>
                <c:pt idx="1205">
                  <c:v>3.2013888885558103E-2</c:v>
                </c:pt>
                <c:pt idx="1206">
                  <c:v>3.2048611108621103E-2</c:v>
                </c:pt>
                <c:pt idx="1207">
                  <c:v>3.2071759254904499E-2</c:v>
                </c:pt>
                <c:pt idx="1208">
                  <c:v>3.2094907401187797E-2</c:v>
                </c:pt>
                <c:pt idx="1209">
                  <c:v>3.2118055554747102E-2</c:v>
                </c:pt>
                <c:pt idx="1210">
                  <c:v>3.2141203701030498E-2</c:v>
                </c:pt>
                <c:pt idx="1211">
                  <c:v>3.2164351847313803E-2</c:v>
                </c:pt>
                <c:pt idx="1212">
                  <c:v>3.2199074070376803E-2</c:v>
                </c:pt>
                <c:pt idx="1213">
                  <c:v>3.2222222216660198E-2</c:v>
                </c:pt>
                <c:pt idx="1214">
                  <c:v>3.2245370370219503E-2</c:v>
                </c:pt>
                <c:pt idx="1215">
                  <c:v>3.2268518516502802E-2</c:v>
                </c:pt>
                <c:pt idx="1216">
                  <c:v>3.2291666662786198E-2</c:v>
                </c:pt>
                <c:pt idx="1217">
                  <c:v>3.2314814809069503E-2</c:v>
                </c:pt>
                <c:pt idx="1218">
                  <c:v>3.2349537032132503E-2</c:v>
                </c:pt>
                <c:pt idx="1219">
                  <c:v>3.2372685178415898E-2</c:v>
                </c:pt>
                <c:pt idx="1220">
                  <c:v>3.2395833331975203E-2</c:v>
                </c:pt>
                <c:pt idx="1221">
                  <c:v>3.2418981478258502E-2</c:v>
                </c:pt>
                <c:pt idx="1222">
                  <c:v>3.24421296245418E-2</c:v>
                </c:pt>
                <c:pt idx="1223">
                  <c:v>3.24768518476048E-2</c:v>
                </c:pt>
                <c:pt idx="1224">
                  <c:v>3.2499999993888203E-2</c:v>
                </c:pt>
                <c:pt idx="1225">
                  <c:v>3.25231481474475E-2</c:v>
                </c:pt>
                <c:pt idx="1226">
                  <c:v>3.2546296293730799E-2</c:v>
                </c:pt>
                <c:pt idx="1227">
                  <c:v>3.2569444440014202E-2</c:v>
                </c:pt>
                <c:pt idx="1228">
                  <c:v>3.25925925862975E-2</c:v>
                </c:pt>
                <c:pt idx="1229">
                  <c:v>3.26273148093605E-2</c:v>
                </c:pt>
                <c:pt idx="1230">
                  <c:v>3.2650462962919798E-2</c:v>
                </c:pt>
                <c:pt idx="1231">
                  <c:v>3.26736111092032E-2</c:v>
                </c:pt>
                <c:pt idx="1232">
                  <c:v>3.2696759255486499E-2</c:v>
                </c:pt>
                <c:pt idx="1233">
                  <c:v>3.2719907401769902E-2</c:v>
                </c:pt>
                <c:pt idx="1234">
                  <c:v>3.2754629624832901E-2</c:v>
                </c:pt>
                <c:pt idx="1235">
                  <c:v>3.27777777711162E-2</c:v>
                </c:pt>
                <c:pt idx="1236">
                  <c:v>3.2800925924675498E-2</c:v>
                </c:pt>
                <c:pt idx="1237">
                  <c:v>3.28240740709589E-2</c:v>
                </c:pt>
                <c:pt idx="1238">
                  <c:v>3.2847222217242199E-2</c:v>
                </c:pt>
                <c:pt idx="1239">
                  <c:v>3.2870370363525601E-2</c:v>
                </c:pt>
                <c:pt idx="1240">
                  <c:v>3.2905092586588601E-2</c:v>
                </c:pt>
                <c:pt idx="1241">
                  <c:v>3.2928240740147899E-2</c:v>
                </c:pt>
                <c:pt idx="1242">
                  <c:v>3.2951388886431197E-2</c:v>
                </c:pt>
                <c:pt idx="1243">
                  <c:v>3.29745370327146E-2</c:v>
                </c:pt>
                <c:pt idx="1244">
                  <c:v>3.2997685178997899E-2</c:v>
                </c:pt>
                <c:pt idx="1245">
                  <c:v>3.3020833332557203E-2</c:v>
                </c:pt>
                <c:pt idx="1246">
                  <c:v>3.3055555555620203E-2</c:v>
                </c:pt>
                <c:pt idx="1247">
                  <c:v>3.30902777714073E-2</c:v>
                </c:pt>
                <c:pt idx="1248">
                  <c:v>3.31249999944703E-2</c:v>
                </c:pt>
                <c:pt idx="1249">
                  <c:v>3.31597222175333E-2</c:v>
                </c:pt>
                <c:pt idx="1250">
                  <c:v>3.3182870363816598E-2</c:v>
                </c:pt>
                <c:pt idx="1251">
                  <c:v>3.3206018517375903E-2</c:v>
                </c:pt>
                <c:pt idx="1252">
                  <c:v>3.3229166663659299E-2</c:v>
                </c:pt>
                <c:pt idx="1253">
                  <c:v>3.3252314809942597E-2</c:v>
                </c:pt>
                <c:pt idx="1254">
                  <c:v>3.3287037033005597E-2</c:v>
                </c:pt>
                <c:pt idx="1255">
                  <c:v>3.3310185179288999E-2</c:v>
                </c:pt>
                <c:pt idx="1256">
                  <c:v>3.3333333332848297E-2</c:v>
                </c:pt>
                <c:pt idx="1257">
                  <c:v>3.3356481479131603E-2</c:v>
                </c:pt>
                <c:pt idx="1258">
                  <c:v>3.3379629625414999E-2</c:v>
                </c:pt>
                <c:pt idx="1259">
                  <c:v>3.3402777771698297E-2</c:v>
                </c:pt>
                <c:pt idx="1260">
                  <c:v>3.3437499994761297E-2</c:v>
                </c:pt>
                <c:pt idx="1261">
                  <c:v>3.3460648141044699E-2</c:v>
                </c:pt>
                <c:pt idx="1262">
                  <c:v>3.3483796294603997E-2</c:v>
                </c:pt>
                <c:pt idx="1263">
                  <c:v>3.3506944440887303E-2</c:v>
                </c:pt>
                <c:pt idx="1264">
                  <c:v>3.3530092587170698E-2</c:v>
                </c:pt>
                <c:pt idx="1265">
                  <c:v>3.3564814810233601E-2</c:v>
                </c:pt>
                <c:pt idx="1266">
                  <c:v>3.3587962956516997E-2</c:v>
                </c:pt>
                <c:pt idx="1267">
                  <c:v>3.3611111110076301E-2</c:v>
                </c:pt>
                <c:pt idx="1268">
                  <c:v>3.36342592563596E-2</c:v>
                </c:pt>
                <c:pt idx="1269">
                  <c:v>3.3657407402643003E-2</c:v>
                </c:pt>
                <c:pt idx="1270">
                  <c:v>3.3680555548926301E-2</c:v>
                </c:pt>
                <c:pt idx="1271">
                  <c:v>3.3703703702485599E-2</c:v>
                </c:pt>
                <c:pt idx="1272">
                  <c:v>3.3738425925548599E-2</c:v>
                </c:pt>
                <c:pt idx="1273">
                  <c:v>3.3761574071832001E-2</c:v>
                </c:pt>
                <c:pt idx="1274">
                  <c:v>3.37847222181153E-2</c:v>
                </c:pt>
                <c:pt idx="1275">
                  <c:v>3.3807870364398702E-2</c:v>
                </c:pt>
                <c:pt idx="1276">
                  <c:v>3.3831018517958E-2</c:v>
                </c:pt>
                <c:pt idx="1277">
                  <c:v>3.3865740733745001E-2</c:v>
                </c:pt>
                <c:pt idx="1278">
                  <c:v>3.3888888887304403E-2</c:v>
                </c:pt>
                <c:pt idx="1279">
                  <c:v>3.3912037033587701E-2</c:v>
                </c:pt>
                <c:pt idx="1280">
                  <c:v>3.3935185179871E-2</c:v>
                </c:pt>
                <c:pt idx="1281">
                  <c:v>3.3958333326154402E-2</c:v>
                </c:pt>
                <c:pt idx="1282">
                  <c:v>3.39814814797137E-2</c:v>
                </c:pt>
                <c:pt idx="1283">
                  <c:v>3.40162037027767E-2</c:v>
                </c:pt>
                <c:pt idx="1284">
                  <c:v>3.4039351849059998E-2</c:v>
                </c:pt>
                <c:pt idx="1285">
                  <c:v>3.4062499995343401E-2</c:v>
                </c:pt>
                <c:pt idx="1286">
                  <c:v>3.40856481416267E-2</c:v>
                </c:pt>
                <c:pt idx="1287">
                  <c:v>3.4108796295185997E-2</c:v>
                </c:pt>
                <c:pt idx="1288">
                  <c:v>3.41319444414694E-2</c:v>
                </c:pt>
                <c:pt idx="1289">
                  <c:v>3.41666666645324E-2</c:v>
                </c:pt>
                <c:pt idx="1290">
                  <c:v>3.4189814810815698E-2</c:v>
                </c:pt>
                <c:pt idx="1291">
                  <c:v>3.4212962957099101E-2</c:v>
                </c:pt>
                <c:pt idx="1292">
                  <c:v>3.4236111110658399E-2</c:v>
                </c:pt>
                <c:pt idx="1293">
                  <c:v>3.4259259256941697E-2</c:v>
                </c:pt>
                <c:pt idx="1294">
                  <c:v>3.4293981480004697E-2</c:v>
                </c:pt>
                <c:pt idx="1295">
                  <c:v>3.43171296262881E-2</c:v>
                </c:pt>
                <c:pt idx="1296">
                  <c:v>3.4340277772571398E-2</c:v>
                </c:pt>
                <c:pt idx="1297">
                  <c:v>3.4363425918854801E-2</c:v>
                </c:pt>
                <c:pt idx="1298">
                  <c:v>3.4386574072414099E-2</c:v>
                </c:pt>
                <c:pt idx="1299">
                  <c:v>3.4409722218697397E-2</c:v>
                </c:pt>
                <c:pt idx="1300">
                  <c:v>3.4444444441760397E-2</c:v>
                </c:pt>
                <c:pt idx="1301">
                  <c:v>3.4467592588043799E-2</c:v>
                </c:pt>
                <c:pt idx="1302">
                  <c:v>3.4490740734327098E-2</c:v>
                </c:pt>
                <c:pt idx="1303">
                  <c:v>3.4513888887886403E-2</c:v>
                </c:pt>
                <c:pt idx="1304">
                  <c:v>3.4537037034169799E-2</c:v>
                </c:pt>
                <c:pt idx="1305">
                  <c:v>3.4560185180453097E-2</c:v>
                </c:pt>
                <c:pt idx="1306">
                  <c:v>3.4594907403516097E-2</c:v>
                </c:pt>
                <c:pt idx="1307">
                  <c:v>3.4618055549799499E-2</c:v>
                </c:pt>
                <c:pt idx="1308">
                  <c:v>3.4641203703358797E-2</c:v>
                </c:pt>
                <c:pt idx="1309">
                  <c:v>3.4664351849642103E-2</c:v>
                </c:pt>
                <c:pt idx="1310">
                  <c:v>3.4687499995925498E-2</c:v>
                </c:pt>
                <c:pt idx="1311">
                  <c:v>3.4722222218988498E-2</c:v>
                </c:pt>
                <c:pt idx="1312">
                  <c:v>3.4745370365271797E-2</c:v>
                </c:pt>
                <c:pt idx="1313">
                  <c:v>3.4768518511555199E-2</c:v>
                </c:pt>
                <c:pt idx="1314">
                  <c:v>3.4791666665114497E-2</c:v>
                </c:pt>
                <c:pt idx="1315">
                  <c:v>3.4814814811397803E-2</c:v>
                </c:pt>
                <c:pt idx="1316">
                  <c:v>3.4849537034460802E-2</c:v>
                </c:pt>
                <c:pt idx="1317">
                  <c:v>3.4872685180744198E-2</c:v>
                </c:pt>
                <c:pt idx="1318">
                  <c:v>3.4895833327027503E-2</c:v>
                </c:pt>
                <c:pt idx="1319">
                  <c:v>3.4918981480586801E-2</c:v>
                </c:pt>
                <c:pt idx="1320">
                  <c:v>3.4942129626870197E-2</c:v>
                </c:pt>
                <c:pt idx="1321">
                  <c:v>3.4965277773153502E-2</c:v>
                </c:pt>
                <c:pt idx="1322">
                  <c:v>3.4999999996216502E-2</c:v>
                </c:pt>
                <c:pt idx="1323">
                  <c:v>3.5023148142499801E-2</c:v>
                </c:pt>
                <c:pt idx="1324">
                  <c:v>3.5046296296059203E-2</c:v>
                </c:pt>
                <c:pt idx="1325">
                  <c:v>3.5069444442342501E-2</c:v>
                </c:pt>
                <c:pt idx="1326">
                  <c:v>3.5092592588625897E-2</c:v>
                </c:pt>
                <c:pt idx="1327">
                  <c:v>3.5127314811688799E-2</c:v>
                </c:pt>
                <c:pt idx="1328">
                  <c:v>3.5150462957972202E-2</c:v>
                </c:pt>
                <c:pt idx="1329">
                  <c:v>3.5173611104255501E-2</c:v>
                </c:pt>
                <c:pt idx="1330">
                  <c:v>3.5196759257814798E-2</c:v>
                </c:pt>
                <c:pt idx="1331">
                  <c:v>3.5219907404098201E-2</c:v>
                </c:pt>
                <c:pt idx="1332">
                  <c:v>3.52430555503815E-2</c:v>
                </c:pt>
                <c:pt idx="1333">
                  <c:v>3.5277777773444499E-2</c:v>
                </c:pt>
                <c:pt idx="1334">
                  <c:v>3.5300925919727902E-2</c:v>
                </c:pt>
                <c:pt idx="1335">
                  <c:v>3.53240740732872E-2</c:v>
                </c:pt>
                <c:pt idx="1336">
                  <c:v>3.5347222219570498E-2</c:v>
                </c:pt>
                <c:pt idx="1337">
                  <c:v>3.5370370365853901E-2</c:v>
                </c:pt>
                <c:pt idx="1338">
                  <c:v>3.53935185121372E-2</c:v>
                </c:pt>
                <c:pt idx="1339">
                  <c:v>3.5428240735200199E-2</c:v>
                </c:pt>
                <c:pt idx="1340">
                  <c:v>3.5451388888759497E-2</c:v>
                </c:pt>
                <c:pt idx="1341">
                  <c:v>3.54745370350429E-2</c:v>
                </c:pt>
                <c:pt idx="1342">
                  <c:v>3.5497685181326198E-2</c:v>
                </c:pt>
                <c:pt idx="1343">
                  <c:v>3.5520833327609601E-2</c:v>
                </c:pt>
                <c:pt idx="1344">
                  <c:v>3.55555555506726E-2</c:v>
                </c:pt>
                <c:pt idx="1345">
                  <c:v>3.55902777737356E-2</c:v>
                </c:pt>
                <c:pt idx="1346">
                  <c:v>3.5624999996798599E-2</c:v>
                </c:pt>
                <c:pt idx="1347">
                  <c:v>3.5648148143081898E-2</c:v>
                </c:pt>
                <c:pt idx="1348">
                  <c:v>3.5682870366144898E-2</c:v>
                </c:pt>
                <c:pt idx="1349">
                  <c:v>3.5717592589207897E-2</c:v>
                </c:pt>
                <c:pt idx="1350">
                  <c:v>3.5752314812270897E-2</c:v>
                </c:pt>
                <c:pt idx="1351">
                  <c:v>3.5775462958554299E-2</c:v>
                </c:pt>
                <c:pt idx="1352">
                  <c:v>3.5810185181617299E-2</c:v>
                </c:pt>
                <c:pt idx="1353">
                  <c:v>3.5844907404680298E-2</c:v>
                </c:pt>
                <c:pt idx="1354">
                  <c:v>3.5879629627743298E-2</c:v>
                </c:pt>
                <c:pt idx="1355">
                  <c:v>3.5902777774026597E-2</c:v>
                </c:pt>
                <c:pt idx="1356">
                  <c:v>3.5937499997089603E-2</c:v>
                </c:pt>
                <c:pt idx="1357">
                  <c:v>3.5983796289656297E-2</c:v>
                </c:pt>
                <c:pt idx="1358">
                  <c:v>3.6006944443215602E-2</c:v>
                </c:pt>
                <c:pt idx="1359">
                  <c:v>3.6053240735782303E-2</c:v>
                </c:pt>
                <c:pt idx="1360">
                  <c:v>3.6076388882065699E-2</c:v>
                </c:pt>
                <c:pt idx="1361">
                  <c:v>3.6111111105128699E-2</c:v>
                </c:pt>
                <c:pt idx="1362">
                  <c:v>3.6145833328191698E-2</c:v>
                </c:pt>
                <c:pt idx="1363">
                  <c:v>3.6180555551254601E-2</c:v>
                </c:pt>
                <c:pt idx="1364">
                  <c:v>3.6203703697538003E-2</c:v>
                </c:pt>
                <c:pt idx="1365">
                  <c:v>3.6238425920601003E-2</c:v>
                </c:pt>
                <c:pt idx="1366">
                  <c:v>3.6261574074160301E-2</c:v>
                </c:pt>
                <c:pt idx="1367">
                  <c:v>3.6296296289947301E-2</c:v>
                </c:pt>
                <c:pt idx="1368">
                  <c:v>3.6331018513010398E-2</c:v>
                </c:pt>
                <c:pt idx="1369">
                  <c:v>3.6365740736073397E-2</c:v>
                </c:pt>
                <c:pt idx="1370">
                  <c:v>3.64004629591363E-2</c:v>
                </c:pt>
                <c:pt idx="1371">
                  <c:v>3.6435185182199403E-2</c:v>
                </c:pt>
                <c:pt idx="1372">
                  <c:v>3.6458333328482702E-2</c:v>
                </c:pt>
                <c:pt idx="1373">
                  <c:v>3.6493055551545701E-2</c:v>
                </c:pt>
                <c:pt idx="1374">
                  <c:v>3.6516203697829E-2</c:v>
                </c:pt>
                <c:pt idx="1375">
                  <c:v>3.6550925920892E-2</c:v>
                </c:pt>
                <c:pt idx="1376">
                  <c:v>3.6574074067175402E-2</c:v>
                </c:pt>
                <c:pt idx="1377">
                  <c:v>3.6608796290238402E-2</c:v>
                </c:pt>
                <c:pt idx="1378">
                  <c:v>3.66319444437977E-2</c:v>
                </c:pt>
                <c:pt idx="1379">
                  <c:v>3.66666666595847E-2</c:v>
                </c:pt>
                <c:pt idx="1380">
                  <c:v>3.6689814813143998E-2</c:v>
                </c:pt>
                <c:pt idx="1381">
                  <c:v>3.6724537036206997E-2</c:v>
                </c:pt>
                <c:pt idx="1382">
                  <c:v>3.6759259259269997E-2</c:v>
                </c:pt>
                <c:pt idx="1383">
                  <c:v>3.6782407405553399E-2</c:v>
                </c:pt>
                <c:pt idx="1384">
                  <c:v>3.6817129628616399E-2</c:v>
                </c:pt>
                <c:pt idx="1385">
                  <c:v>3.68634259211831E-2</c:v>
                </c:pt>
                <c:pt idx="1386">
                  <c:v>3.6886574067466399E-2</c:v>
                </c:pt>
                <c:pt idx="1387">
                  <c:v>3.6921296290529398E-2</c:v>
                </c:pt>
                <c:pt idx="1388">
                  <c:v>3.6956018513592398E-2</c:v>
                </c:pt>
                <c:pt idx="1389">
                  <c:v>3.6979166659875801E-2</c:v>
                </c:pt>
                <c:pt idx="1390">
                  <c:v>3.7025462959718397E-2</c:v>
                </c:pt>
                <c:pt idx="1391">
                  <c:v>3.7060185182781397E-2</c:v>
                </c:pt>
                <c:pt idx="1392">
                  <c:v>3.7094907405844403E-2</c:v>
                </c:pt>
                <c:pt idx="1393">
                  <c:v>3.7118055552127799E-2</c:v>
                </c:pt>
                <c:pt idx="1394">
                  <c:v>3.7152777775190798E-2</c:v>
                </c:pt>
                <c:pt idx="1395">
                  <c:v>3.7175925921474097E-2</c:v>
                </c:pt>
                <c:pt idx="1396">
                  <c:v>3.71990740677575E-2</c:v>
                </c:pt>
                <c:pt idx="1397">
                  <c:v>3.7222222221316797E-2</c:v>
                </c:pt>
                <c:pt idx="1398">
                  <c:v>3.7245370367600103E-2</c:v>
                </c:pt>
                <c:pt idx="1399">
                  <c:v>3.7268518513883499E-2</c:v>
                </c:pt>
                <c:pt idx="1400">
                  <c:v>3.7303240736946498E-2</c:v>
                </c:pt>
                <c:pt idx="1401">
                  <c:v>3.7326388883229797E-2</c:v>
                </c:pt>
                <c:pt idx="1402">
                  <c:v>3.7349537036789102E-2</c:v>
                </c:pt>
                <c:pt idx="1403">
                  <c:v>3.7372685183072497E-2</c:v>
                </c:pt>
                <c:pt idx="1404">
                  <c:v>3.7395833329355803E-2</c:v>
                </c:pt>
                <c:pt idx="1405">
                  <c:v>3.7430555552418802E-2</c:v>
                </c:pt>
                <c:pt idx="1406">
                  <c:v>3.7453703698702198E-2</c:v>
                </c:pt>
                <c:pt idx="1407">
                  <c:v>3.7476851844985497E-2</c:v>
                </c:pt>
                <c:pt idx="1408">
                  <c:v>3.7499999998544802E-2</c:v>
                </c:pt>
                <c:pt idx="1409">
                  <c:v>3.7523148144828197E-2</c:v>
                </c:pt>
                <c:pt idx="1410">
                  <c:v>3.7546296291111503E-2</c:v>
                </c:pt>
                <c:pt idx="1411">
                  <c:v>3.7581018514174502E-2</c:v>
                </c:pt>
                <c:pt idx="1412">
                  <c:v>3.7604166660457801E-2</c:v>
                </c:pt>
                <c:pt idx="1413">
                  <c:v>3.7627314814017203E-2</c:v>
                </c:pt>
                <c:pt idx="1414">
                  <c:v>3.7650462960300501E-2</c:v>
                </c:pt>
                <c:pt idx="1415">
                  <c:v>3.7673611106583897E-2</c:v>
                </c:pt>
                <c:pt idx="1416">
                  <c:v>3.7696759252867203E-2</c:v>
                </c:pt>
                <c:pt idx="1417">
                  <c:v>3.7731481475930202E-2</c:v>
                </c:pt>
                <c:pt idx="1418">
                  <c:v>3.77546296294895E-2</c:v>
                </c:pt>
                <c:pt idx="1419">
                  <c:v>3.7777777775772903E-2</c:v>
                </c:pt>
                <c:pt idx="1420">
                  <c:v>3.7800925922056201E-2</c:v>
                </c:pt>
                <c:pt idx="1421">
                  <c:v>3.78240740683395E-2</c:v>
                </c:pt>
                <c:pt idx="1422">
                  <c:v>3.7847222221898798E-2</c:v>
                </c:pt>
                <c:pt idx="1423">
                  <c:v>3.7881944437685902E-2</c:v>
                </c:pt>
                <c:pt idx="1424">
                  <c:v>3.79050925912452E-2</c:v>
                </c:pt>
                <c:pt idx="1425">
                  <c:v>3.7928240737528499E-2</c:v>
                </c:pt>
                <c:pt idx="1426">
                  <c:v>3.7951388883811901E-2</c:v>
                </c:pt>
                <c:pt idx="1427">
                  <c:v>3.79745370300952E-2</c:v>
                </c:pt>
                <c:pt idx="1428">
                  <c:v>3.8009259253158199E-2</c:v>
                </c:pt>
                <c:pt idx="1429">
                  <c:v>3.8032407406717497E-2</c:v>
                </c:pt>
                <c:pt idx="1430">
                  <c:v>3.80555555530009E-2</c:v>
                </c:pt>
                <c:pt idx="1431">
                  <c:v>3.8078703699284198E-2</c:v>
                </c:pt>
                <c:pt idx="1432">
                  <c:v>3.8101851845567601E-2</c:v>
                </c:pt>
                <c:pt idx="1433">
                  <c:v>3.8124999999126899E-2</c:v>
                </c:pt>
                <c:pt idx="1434">
                  <c:v>3.8159722222189899E-2</c:v>
                </c:pt>
                <c:pt idx="1435">
                  <c:v>3.8182870368473197E-2</c:v>
                </c:pt>
                <c:pt idx="1436">
                  <c:v>3.82060185147566E-2</c:v>
                </c:pt>
                <c:pt idx="1437">
                  <c:v>3.8229166661039898E-2</c:v>
                </c:pt>
                <c:pt idx="1438">
                  <c:v>3.8252314814599203E-2</c:v>
                </c:pt>
                <c:pt idx="1439">
                  <c:v>3.8287037030386301E-2</c:v>
                </c:pt>
                <c:pt idx="1440">
                  <c:v>3.8310185183945598E-2</c:v>
                </c:pt>
                <c:pt idx="1441">
                  <c:v>3.8333333330228897E-2</c:v>
                </c:pt>
                <c:pt idx="1442">
                  <c:v>3.83564814765123E-2</c:v>
                </c:pt>
                <c:pt idx="1443">
                  <c:v>3.8379629622795598E-2</c:v>
                </c:pt>
                <c:pt idx="1444">
                  <c:v>3.8414351845858598E-2</c:v>
                </c:pt>
                <c:pt idx="1445">
                  <c:v>3.8437499999417903E-2</c:v>
                </c:pt>
                <c:pt idx="1446">
                  <c:v>3.8460648145701298E-2</c:v>
                </c:pt>
                <c:pt idx="1447">
                  <c:v>3.8483796291984597E-2</c:v>
                </c:pt>
                <c:pt idx="1448">
                  <c:v>3.8518518515047603E-2</c:v>
                </c:pt>
                <c:pt idx="1449">
                  <c:v>3.8541666661330999E-2</c:v>
                </c:pt>
                <c:pt idx="1450">
                  <c:v>3.8564814814890297E-2</c:v>
                </c:pt>
                <c:pt idx="1451">
                  <c:v>3.8587962961173602E-2</c:v>
                </c:pt>
                <c:pt idx="1452">
                  <c:v>3.8611111107456998E-2</c:v>
                </c:pt>
                <c:pt idx="1453">
                  <c:v>3.8634259253740297E-2</c:v>
                </c:pt>
                <c:pt idx="1454">
                  <c:v>3.8668981476803303E-2</c:v>
                </c:pt>
                <c:pt idx="1455">
                  <c:v>3.8692129623086602E-2</c:v>
                </c:pt>
                <c:pt idx="1456">
                  <c:v>3.8715277776645997E-2</c:v>
                </c:pt>
                <c:pt idx="1457">
                  <c:v>3.8738425922929302E-2</c:v>
                </c:pt>
                <c:pt idx="1458">
                  <c:v>3.8761574069212601E-2</c:v>
                </c:pt>
                <c:pt idx="1459">
                  <c:v>3.8796296292275601E-2</c:v>
                </c:pt>
                <c:pt idx="1460">
                  <c:v>3.8819444438559003E-2</c:v>
                </c:pt>
                <c:pt idx="1461">
                  <c:v>3.8842592592118301E-2</c:v>
                </c:pt>
                <c:pt idx="1462">
                  <c:v>3.8877314807905398E-2</c:v>
                </c:pt>
                <c:pt idx="1463">
                  <c:v>3.8900462961464599E-2</c:v>
                </c:pt>
                <c:pt idx="1464">
                  <c:v>3.8923611107748002E-2</c:v>
                </c:pt>
                <c:pt idx="1465">
                  <c:v>3.89467592540313E-2</c:v>
                </c:pt>
                <c:pt idx="1466">
                  <c:v>3.8969907400314703E-2</c:v>
                </c:pt>
                <c:pt idx="1467">
                  <c:v>3.9004629623377703E-2</c:v>
                </c:pt>
                <c:pt idx="1468">
                  <c:v>3.9027777776937E-2</c:v>
                </c:pt>
                <c:pt idx="1469">
                  <c:v>3.9050925923220403E-2</c:v>
                </c:pt>
                <c:pt idx="1470">
                  <c:v>3.9074074069503702E-2</c:v>
                </c:pt>
                <c:pt idx="1471">
                  <c:v>3.9097222215787E-2</c:v>
                </c:pt>
                <c:pt idx="1472">
                  <c:v>3.9120370369346298E-2</c:v>
                </c:pt>
                <c:pt idx="1473">
                  <c:v>3.9155092592409298E-2</c:v>
                </c:pt>
                <c:pt idx="1474">
                  <c:v>3.91782407386927E-2</c:v>
                </c:pt>
                <c:pt idx="1475">
                  <c:v>3.9201388884975999E-2</c:v>
                </c:pt>
                <c:pt idx="1476">
                  <c:v>3.9224537031259402E-2</c:v>
                </c:pt>
                <c:pt idx="1477">
                  <c:v>3.9247685184818699E-2</c:v>
                </c:pt>
                <c:pt idx="1478">
                  <c:v>3.92824074006057E-2</c:v>
                </c:pt>
                <c:pt idx="1479">
                  <c:v>3.9305555554164998E-2</c:v>
                </c:pt>
                <c:pt idx="1480">
                  <c:v>3.93287037004484E-2</c:v>
                </c:pt>
                <c:pt idx="1481">
                  <c:v>3.9351851846731699E-2</c:v>
                </c:pt>
                <c:pt idx="1482">
                  <c:v>3.9374999993015102E-2</c:v>
                </c:pt>
                <c:pt idx="1483">
                  <c:v>3.9398148146574399E-2</c:v>
                </c:pt>
                <c:pt idx="1484">
                  <c:v>3.9432870369637399E-2</c:v>
                </c:pt>
                <c:pt idx="1485">
                  <c:v>3.9456018515920697E-2</c:v>
                </c:pt>
                <c:pt idx="1486">
                  <c:v>3.94791666622041E-2</c:v>
                </c:pt>
                <c:pt idx="1487">
                  <c:v>3.9502314808487399E-2</c:v>
                </c:pt>
                <c:pt idx="1488">
                  <c:v>3.9525462962046697E-2</c:v>
                </c:pt>
                <c:pt idx="1489">
                  <c:v>3.9560185185109703E-2</c:v>
                </c:pt>
                <c:pt idx="1490">
                  <c:v>3.9583333331393099E-2</c:v>
                </c:pt>
                <c:pt idx="1491">
                  <c:v>3.9606481477676397E-2</c:v>
                </c:pt>
                <c:pt idx="1492">
                  <c:v>3.96296296239598E-2</c:v>
                </c:pt>
                <c:pt idx="1493">
                  <c:v>3.9652777777519098E-2</c:v>
                </c:pt>
                <c:pt idx="1494">
                  <c:v>3.9687499993306098E-2</c:v>
                </c:pt>
                <c:pt idx="1495">
                  <c:v>3.9710648146865403E-2</c:v>
                </c:pt>
                <c:pt idx="1496">
                  <c:v>3.9733796293148799E-2</c:v>
                </c:pt>
                <c:pt idx="1497">
                  <c:v>3.9756944439432097E-2</c:v>
                </c:pt>
                <c:pt idx="1498">
                  <c:v>3.97800925857155E-2</c:v>
                </c:pt>
                <c:pt idx="1499">
                  <c:v>3.9814814808778499E-2</c:v>
                </c:pt>
                <c:pt idx="1500">
                  <c:v>3.9837962962337797E-2</c:v>
                </c:pt>
                <c:pt idx="1501">
                  <c:v>3.9861111108621103E-2</c:v>
                </c:pt>
                <c:pt idx="1502">
                  <c:v>3.9884259254904499E-2</c:v>
                </c:pt>
                <c:pt idx="1503">
                  <c:v>3.9907407401187797E-2</c:v>
                </c:pt>
                <c:pt idx="1504">
                  <c:v>3.9942129624250797E-2</c:v>
                </c:pt>
                <c:pt idx="1505">
                  <c:v>3.9965277777810101E-2</c:v>
                </c:pt>
                <c:pt idx="1506">
                  <c:v>3.9988425924093497E-2</c:v>
                </c:pt>
                <c:pt idx="1507">
                  <c:v>4.0011574070376803E-2</c:v>
                </c:pt>
                <c:pt idx="1508">
                  <c:v>4.0034722216660198E-2</c:v>
                </c:pt>
                <c:pt idx="1509">
                  <c:v>4.0057870370219503E-2</c:v>
                </c:pt>
                <c:pt idx="1510">
                  <c:v>4.0092592586006497E-2</c:v>
                </c:pt>
                <c:pt idx="1511">
                  <c:v>4.0115740739565801E-2</c:v>
                </c:pt>
                <c:pt idx="1512">
                  <c:v>4.0138888885849197E-2</c:v>
                </c:pt>
                <c:pt idx="1513">
                  <c:v>4.0162037032132503E-2</c:v>
                </c:pt>
                <c:pt idx="1514">
                  <c:v>4.0185185178415801E-2</c:v>
                </c:pt>
                <c:pt idx="1515">
                  <c:v>4.0219907401478801E-2</c:v>
                </c:pt>
                <c:pt idx="1516">
                  <c:v>4.0243055555038099E-2</c:v>
                </c:pt>
                <c:pt idx="1517">
                  <c:v>4.0266203701321501E-2</c:v>
                </c:pt>
                <c:pt idx="1518">
                  <c:v>4.02893518476048E-2</c:v>
                </c:pt>
                <c:pt idx="1519">
                  <c:v>4.0312499993888203E-2</c:v>
                </c:pt>
                <c:pt idx="1520">
                  <c:v>4.0347222216951202E-2</c:v>
                </c:pt>
                <c:pt idx="1521">
                  <c:v>4.0370370363234501E-2</c:v>
                </c:pt>
                <c:pt idx="1522">
                  <c:v>4.0393518516793903E-2</c:v>
                </c:pt>
                <c:pt idx="1523">
                  <c:v>4.0416666663077201E-2</c:v>
                </c:pt>
                <c:pt idx="1524">
                  <c:v>4.04398148093605E-2</c:v>
                </c:pt>
                <c:pt idx="1525">
                  <c:v>4.0462962962919902E-2</c:v>
                </c:pt>
                <c:pt idx="1526">
                  <c:v>4.0497685178706902E-2</c:v>
                </c:pt>
                <c:pt idx="1527">
                  <c:v>4.05208333322662E-2</c:v>
                </c:pt>
                <c:pt idx="1528">
                  <c:v>4.0543981478549498E-2</c:v>
                </c:pt>
                <c:pt idx="1529">
                  <c:v>4.0567129624832901E-2</c:v>
                </c:pt>
                <c:pt idx="1530">
                  <c:v>4.05902777711162E-2</c:v>
                </c:pt>
                <c:pt idx="1531">
                  <c:v>4.0613425924675498E-2</c:v>
                </c:pt>
                <c:pt idx="1532">
                  <c:v>4.0648148147738497E-2</c:v>
                </c:pt>
                <c:pt idx="1533">
                  <c:v>4.06712962940219E-2</c:v>
                </c:pt>
                <c:pt idx="1534">
                  <c:v>4.0694444440305198E-2</c:v>
                </c:pt>
                <c:pt idx="1535">
                  <c:v>4.0717592586588601E-2</c:v>
                </c:pt>
                <c:pt idx="1536">
                  <c:v>4.0740740740147899E-2</c:v>
                </c:pt>
                <c:pt idx="1537">
                  <c:v>4.0775462955934899E-2</c:v>
                </c:pt>
                <c:pt idx="1538">
                  <c:v>4.0798611109494197E-2</c:v>
                </c:pt>
                <c:pt idx="1539">
                  <c:v>4.08217592557776E-2</c:v>
                </c:pt>
                <c:pt idx="1540">
                  <c:v>4.0844907402060898E-2</c:v>
                </c:pt>
                <c:pt idx="1541">
                  <c:v>4.0868055555620203E-2</c:v>
                </c:pt>
                <c:pt idx="1542">
                  <c:v>4.09027777714073E-2</c:v>
                </c:pt>
                <c:pt idx="1543">
                  <c:v>4.0925925924966598E-2</c:v>
                </c:pt>
                <c:pt idx="1544">
                  <c:v>4.0949074071249897E-2</c:v>
                </c:pt>
                <c:pt idx="1545">
                  <c:v>4.09722222175333E-2</c:v>
                </c:pt>
                <c:pt idx="1546">
                  <c:v>4.0995370363816598E-2</c:v>
                </c:pt>
                <c:pt idx="1547">
                  <c:v>4.1018518517375903E-2</c:v>
                </c:pt>
                <c:pt idx="1548">
                  <c:v>4.1053240740438902E-2</c:v>
                </c:pt>
                <c:pt idx="1549">
                  <c:v>4.1076388886722298E-2</c:v>
                </c:pt>
                <c:pt idx="1550">
                  <c:v>4.1099537033005597E-2</c:v>
                </c:pt>
                <c:pt idx="1551">
                  <c:v>4.1122685179288999E-2</c:v>
                </c:pt>
                <c:pt idx="1552">
                  <c:v>4.1145833332848297E-2</c:v>
                </c:pt>
                <c:pt idx="1553">
                  <c:v>4.1168981479131603E-2</c:v>
                </c:pt>
                <c:pt idx="1554">
                  <c:v>4.1203703702194602E-2</c:v>
                </c:pt>
                <c:pt idx="1555">
                  <c:v>4.1226851848477998E-2</c:v>
                </c:pt>
                <c:pt idx="1556">
                  <c:v>4.1249999994761297E-2</c:v>
                </c:pt>
                <c:pt idx="1557">
                  <c:v>4.1273148141044602E-2</c:v>
                </c:pt>
                <c:pt idx="1558">
                  <c:v>4.1296296294603997E-2</c:v>
                </c:pt>
                <c:pt idx="1559">
                  <c:v>4.1331018517666997E-2</c:v>
                </c:pt>
                <c:pt idx="1560">
                  <c:v>4.1354166663950302E-2</c:v>
                </c:pt>
                <c:pt idx="1561">
                  <c:v>4.1377314810233698E-2</c:v>
                </c:pt>
                <c:pt idx="1562">
                  <c:v>4.1400462956516997E-2</c:v>
                </c:pt>
                <c:pt idx="1563">
                  <c:v>4.1423611110076301E-2</c:v>
                </c:pt>
                <c:pt idx="1564">
                  <c:v>4.1446759256359697E-2</c:v>
                </c:pt>
                <c:pt idx="1565">
                  <c:v>4.1481481479422697E-2</c:v>
                </c:pt>
                <c:pt idx="1566">
                  <c:v>4.1504629625706002E-2</c:v>
                </c:pt>
                <c:pt idx="1567">
                  <c:v>4.1527777771989301E-2</c:v>
                </c:pt>
                <c:pt idx="1568">
                  <c:v>4.1550925925548703E-2</c:v>
                </c:pt>
                <c:pt idx="1569">
                  <c:v>4.1574074071832001E-2</c:v>
                </c:pt>
                <c:pt idx="1570">
                  <c:v>4.1608796294895001E-2</c:v>
                </c:pt>
                <c:pt idx="1571">
                  <c:v>4.1631944441178299E-2</c:v>
                </c:pt>
                <c:pt idx="1572">
                  <c:v>4.1655092587461702E-2</c:v>
                </c:pt>
                <c:pt idx="1573">
                  <c:v>4.1678240733745001E-2</c:v>
                </c:pt>
                <c:pt idx="1574">
                  <c:v>4.1701388887304298E-2</c:v>
                </c:pt>
                <c:pt idx="1575">
                  <c:v>4.1724537033587701E-2</c:v>
                </c:pt>
                <c:pt idx="1576">
                  <c:v>4.1759259256650701E-2</c:v>
                </c:pt>
                <c:pt idx="1577">
                  <c:v>4.1782407402933999E-2</c:v>
                </c:pt>
                <c:pt idx="1578">
                  <c:v>4.1805555549217402E-2</c:v>
                </c:pt>
                <c:pt idx="1579">
                  <c:v>4.18287037027767E-2</c:v>
                </c:pt>
                <c:pt idx="1580">
                  <c:v>4.1851851849059998E-2</c:v>
                </c:pt>
                <c:pt idx="1581">
                  <c:v>4.1874999995343401E-2</c:v>
                </c:pt>
                <c:pt idx="1582">
                  <c:v>4.1909722218406401E-2</c:v>
                </c:pt>
                <c:pt idx="1583">
                  <c:v>4.1932870364689699E-2</c:v>
                </c:pt>
                <c:pt idx="1584">
                  <c:v>4.1956018518248997E-2</c:v>
                </c:pt>
                <c:pt idx="1585">
                  <c:v>4.19791666645324E-2</c:v>
                </c:pt>
                <c:pt idx="1586">
                  <c:v>4.2002314810815698E-2</c:v>
                </c:pt>
                <c:pt idx="1587">
                  <c:v>4.2037037033878698E-2</c:v>
                </c:pt>
                <c:pt idx="1588">
                  <c:v>4.20601851801621E-2</c:v>
                </c:pt>
                <c:pt idx="1589">
                  <c:v>4.2083333326445399E-2</c:v>
                </c:pt>
                <c:pt idx="1590">
                  <c:v>4.2106481480004697E-2</c:v>
                </c:pt>
                <c:pt idx="1591">
                  <c:v>4.21296296262881E-2</c:v>
                </c:pt>
                <c:pt idx="1592">
                  <c:v>4.2152777772571398E-2</c:v>
                </c:pt>
                <c:pt idx="1593">
                  <c:v>4.2187499995634398E-2</c:v>
                </c:pt>
                <c:pt idx="1594">
                  <c:v>4.22106481419178E-2</c:v>
                </c:pt>
                <c:pt idx="1595">
                  <c:v>4.2233796295477098E-2</c:v>
                </c:pt>
                <c:pt idx="1596">
                  <c:v>4.2256944441760397E-2</c:v>
                </c:pt>
                <c:pt idx="1597">
                  <c:v>4.2280092588043799E-2</c:v>
                </c:pt>
                <c:pt idx="1598">
                  <c:v>4.2314814811106799E-2</c:v>
                </c:pt>
                <c:pt idx="1599">
                  <c:v>4.2337962957390098E-2</c:v>
                </c:pt>
                <c:pt idx="1600">
                  <c:v>4.2361111110949402E-2</c:v>
                </c:pt>
                <c:pt idx="1601">
                  <c:v>4.2384259257232798E-2</c:v>
                </c:pt>
                <c:pt idx="1602">
                  <c:v>4.2407407403516097E-2</c:v>
                </c:pt>
                <c:pt idx="1603">
                  <c:v>4.2430555549799499E-2</c:v>
                </c:pt>
                <c:pt idx="1604">
                  <c:v>4.2465277772862499E-2</c:v>
                </c:pt>
                <c:pt idx="1605">
                  <c:v>4.2488425919145797E-2</c:v>
                </c:pt>
                <c:pt idx="1606">
                  <c:v>4.2511574072705102E-2</c:v>
                </c:pt>
                <c:pt idx="1607">
                  <c:v>4.2534722218988498E-2</c:v>
                </c:pt>
                <c:pt idx="1608">
                  <c:v>4.2557870365271797E-2</c:v>
                </c:pt>
                <c:pt idx="1609">
                  <c:v>4.2592592588334803E-2</c:v>
                </c:pt>
                <c:pt idx="1610">
                  <c:v>4.2615740734618199E-2</c:v>
                </c:pt>
                <c:pt idx="1611">
                  <c:v>4.2638888888177497E-2</c:v>
                </c:pt>
                <c:pt idx="1612">
                  <c:v>4.2662037034460802E-2</c:v>
                </c:pt>
                <c:pt idx="1613">
                  <c:v>4.2685185180744101E-2</c:v>
                </c:pt>
                <c:pt idx="1614">
                  <c:v>4.2719907403807197E-2</c:v>
                </c:pt>
                <c:pt idx="1615">
                  <c:v>4.2743055550090503E-2</c:v>
                </c:pt>
                <c:pt idx="1616">
                  <c:v>4.2766203703649801E-2</c:v>
                </c:pt>
                <c:pt idx="1617">
                  <c:v>4.2789351849933203E-2</c:v>
                </c:pt>
                <c:pt idx="1618">
                  <c:v>4.2812499996216502E-2</c:v>
                </c:pt>
                <c:pt idx="1619">
                  <c:v>4.2835648142499801E-2</c:v>
                </c:pt>
                <c:pt idx="1620">
                  <c:v>4.28703703655628E-2</c:v>
                </c:pt>
                <c:pt idx="1621">
                  <c:v>4.2893518511846203E-2</c:v>
                </c:pt>
                <c:pt idx="1622">
                  <c:v>4.2916666665405501E-2</c:v>
                </c:pt>
                <c:pt idx="1623">
                  <c:v>4.2939814811688903E-2</c:v>
                </c:pt>
                <c:pt idx="1624">
                  <c:v>4.2962962957972202E-2</c:v>
                </c:pt>
                <c:pt idx="1625">
                  <c:v>4.2997685181035201E-2</c:v>
                </c:pt>
                <c:pt idx="1626">
                  <c:v>4.30208333273185E-2</c:v>
                </c:pt>
                <c:pt idx="1627">
                  <c:v>4.3043981480877798E-2</c:v>
                </c:pt>
                <c:pt idx="1628">
                  <c:v>4.3067129627161201E-2</c:v>
                </c:pt>
                <c:pt idx="1629">
                  <c:v>4.3090277773444499E-2</c:v>
                </c:pt>
                <c:pt idx="1630">
                  <c:v>4.3113425919727902E-2</c:v>
                </c:pt>
                <c:pt idx="1631">
                  <c:v>4.3148148142790901E-2</c:v>
                </c:pt>
                <c:pt idx="1632">
                  <c:v>4.3171296296350199E-2</c:v>
                </c:pt>
                <c:pt idx="1633">
                  <c:v>4.3194444442633498E-2</c:v>
                </c:pt>
                <c:pt idx="1634">
                  <c:v>4.32175925889169E-2</c:v>
                </c:pt>
                <c:pt idx="1635">
                  <c:v>4.3240740735200199E-2</c:v>
                </c:pt>
                <c:pt idx="1636">
                  <c:v>4.3275462958263199E-2</c:v>
                </c:pt>
                <c:pt idx="1637">
                  <c:v>4.3298611104546601E-2</c:v>
                </c:pt>
                <c:pt idx="1638">
                  <c:v>4.3321759258105899E-2</c:v>
                </c:pt>
                <c:pt idx="1639">
                  <c:v>4.3344907404389198E-2</c:v>
                </c:pt>
                <c:pt idx="1640">
                  <c:v>4.33680555506726E-2</c:v>
                </c:pt>
                <c:pt idx="1641">
                  <c:v>4.34027777737356E-2</c:v>
                </c:pt>
                <c:pt idx="1642">
                  <c:v>4.3425925920018899E-2</c:v>
                </c:pt>
                <c:pt idx="1643">
                  <c:v>4.3449074073578203E-2</c:v>
                </c:pt>
                <c:pt idx="1644">
                  <c:v>4.3472222219861599E-2</c:v>
                </c:pt>
                <c:pt idx="1645">
                  <c:v>4.3495370366144898E-2</c:v>
                </c:pt>
                <c:pt idx="1646">
                  <c:v>4.3530092589207897E-2</c:v>
                </c:pt>
                <c:pt idx="1647">
                  <c:v>4.35532407354913E-2</c:v>
                </c:pt>
                <c:pt idx="1648">
                  <c:v>4.3576388881774598E-2</c:v>
                </c:pt>
                <c:pt idx="1649">
                  <c:v>4.3599537035333903E-2</c:v>
                </c:pt>
                <c:pt idx="1650">
                  <c:v>4.3622685181617299E-2</c:v>
                </c:pt>
                <c:pt idx="1651">
                  <c:v>4.3645833327900597E-2</c:v>
                </c:pt>
                <c:pt idx="1652">
                  <c:v>4.3680555550963597E-2</c:v>
                </c:pt>
                <c:pt idx="1653">
                  <c:v>4.3703703697247E-2</c:v>
                </c:pt>
                <c:pt idx="1654">
                  <c:v>4.3726851850806298E-2</c:v>
                </c:pt>
                <c:pt idx="1655">
                  <c:v>4.3749999997089603E-2</c:v>
                </c:pt>
                <c:pt idx="1656">
                  <c:v>4.3773148143372902E-2</c:v>
                </c:pt>
                <c:pt idx="1657">
                  <c:v>4.3807870366435998E-2</c:v>
                </c:pt>
                <c:pt idx="1658">
                  <c:v>4.3831018512719297E-2</c:v>
                </c:pt>
                <c:pt idx="1659">
                  <c:v>4.3854166666278602E-2</c:v>
                </c:pt>
                <c:pt idx="1660">
                  <c:v>4.3877314812561997E-2</c:v>
                </c:pt>
                <c:pt idx="1661">
                  <c:v>4.3900462958845303E-2</c:v>
                </c:pt>
                <c:pt idx="1662">
                  <c:v>4.3923611105128699E-2</c:v>
                </c:pt>
                <c:pt idx="1663">
                  <c:v>4.3958333328191698E-2</c:v>
                </c:pt>
                <c:pt idx="1664">
                  <c:v>4.3981481474474997E-2</c:v>
                </c:pt>
                <c:pt idx="1665">
                  <c:v>4.4004629628034302E-2</c:v>
                </c:pt>
                <c:pt idx="1666">
                  <c:v>4.4027777774317697E-2</c:v>
                </c:pt>
                <c:pt idx="1667">
                  <c:v>4.4050925920601003E-2</c:v>
                </c:pt>
                <c:pt idx="1668">
                  <c:v>4.4085648143664002E-2</c:v>
                </c:pt>
                <c:pt idx="1669">
                  <c:v>4.4108796289947398E-2</c:v>
                </c:pt>
                <c:pt idx="1670">
                  <c:v>4.4131944443506703E-2</c:v>
                </c:pt>
                <c:pt idx="1671">
                  <c:v>4.4155092589790002E-2</c:v>
                </c:pt>
                <c:pt idx="1672">
                  <c:v>4.41782407360733E-2</c:v>
                </c:pt>
                <c:pt idx="1673">
                  <c:v>4.4212962959136397E-2</c:v>
                </c:pt>
                <c:pt idx="1674">
                  <c:v>4.4236111105419702E-2</c:v>
                </c:pt>
                <c:pt idx="1675">
                  <c:v>4.4259259258979E-2</c:v>
                </c:pt>
                <c:pt idx="1676">
                  <c:v>4.4282407405262403E-2</c:v>
                </c:pt>
                <c:pt idx="1677">
                  <c:v>4.4305555551545701E-2</c:v>
                </c:pt>
                <c:pt idx="1678">
                  <c:v>4.4328703697829E-2</c:v>
                </c:pt>
                <c:pt idx="1679">
                  <c:v>4.4363425920892097E-2</c:v>
                </c:pt>
                <c:pt idx="1680">
                  <c:v>4.4386574067175402E-2</c:v>
                </c:pt>
                <c:pt idx="1681">
                  <c:v>4.44097222207347E-2</c:v>
                </c:pt>
                <c:pt idx="1682">
                  <c:v>4.4432870367018103E-2</c:v>
                </c:pt>
                <c:pt idx="1683">
                  <c:v>4.4456018513301401E-2</c:v>
                </c:pt>
                <c:pt idx="1684">
                  <c:v>4.44791666595847E-2</c:v>
                </c:pt>
                <c:pt idx="1685">
                  <c:v>4.4513888882647699E-2</c:v>
                </c:pt>
                <c:pt idx="1686">
                  <c:v>4.4537037036207101E-2</c:v>
                </c:pt>
                <c:pt idx="1687">
                  <c:v>4.45601851824904E-2</c:v>
                </c:pt>
                <c:pt idx="1688">
                  <c:v>4.4583333328773699E-2</c:v>
                </c:pt>
                <c:pt idx="1689">
                  <c:v>4.4606481475057101E-2</c:v>
                </c:pt>
                <c:pt idx="1690">
                  <c:v>4.4641203698120101E-2</c:v>
                </c:pt>
                <c:pt idx="1691">
                  <c:v>4.4664351851679399E-2</c:v>
                </c:pt>
                <c:pt idx="1692">
                  <c:v>4.4687499997962697E-2</c:v>
                </c:pt>
                <c:pt idx="1693">
                  <c:v>4.47106481442461E-2</c:v>
                </c:pt>
                <c:pt idx="1694">
                  <c:v>4.4733796290529398E-2</c:v>
                </c:pt>
                <c:pt idx="1695">
                  <c:v>4.4756944444088703E-2</c:v>
                </c:pt>
                <c:pt idx="1696">
                  <c:v>4.4791666659875801E-2</c:v>
                </c:pt>
                <c:pt idx="1697">
                  <c:v>4.4814814813435098E-2</c:v>
                </c:pt>
                <c:pt idx="1698">
                  <c:v>4.4837962959718397E-2</c:v>
                </c:pt>
                <c:pt idx="1699">
                  <c:v>4.48611111060018E-2</c:v>
                </c:pt>
                <c:pt idx="1700">
                  <c:v>4.4895833329064799E-2</c:v>
                </c:pt>
                <c:pt idx="1701">
                  <c:v>4.4918981475348098E-2</c:v>
                </c:pt>
                <c:pt idx="1702">
                  <c:v>4.4942129628907403E-2</c:v>
                </c:pt>
                <c:pt idx="1703">
                  <c:v>4.4965277775190798E-2</c:v>
                </c:pt>
                <c:pt idx="1704">
                  <c:v>4.4988425921474097E-2</c:v>
                </c:pt>
                <c:pt idx="1705">
                  <c:v>4.5023148144537103E-2</c:v>
                </c:pt>
                <c:pt idx="1706">
                  <c:v>4.5046296290820499E-2</c:v>
                </c:pt>
                <c:pt idx="1707">
                  <c:v>4.5069444444379797E-2</c:v>
                </c:pt>
                <c:pt idx="1708">
                  <c:v>4.5092592590663103E-2</c:v>
                </c:pt>
                <c:pt idx="1709">
                  <c:v>4.5115740736946498E-2</c:v>
                </c:pt>
                <c:pt idx="1710">
                  <c:v>4.5138888883229797E-2</c:v>
                </c:pt>
                <c:pt idx="1711">
                  <c:v>4.5173611106292803E-2</c:v>
                </c:pt>
                <c:pt idx="1712">
                  <c:v>4.5196759252576199E-2</c:v>
                </c:pt>
                <c:pt idx="1713">
                  <c:v>4.5219907406135497E-2</c:v>
                </c:pt>
                <c:pt idx="1714">
                  <c:v>4.5243055552418802E-2</c:v>
                </c:pt>
                <c:pt idx="1715">
                  <c:v>4.5266203698702198E-2</c:v>
                </c:pt>
                <c:pt idx="1716">
                  <c:v>4.5300925921765198E-2</c:v>
                </c:pt>
                <c:pt idx="1717">
                  <c:v>4.5324074068048503E-2</c:v>
                </c:pt>
                <c:pt idx="1718">
                  <c:v>4.5347222221607801E-2</c:v>
                </c:pt>
                <c:pt idx="1719">
                  <c:v>4.5370370367891197E-2</c:v>
                </c:pt>
                <c:pt idx="1720">
                  <c:v>4.5393518514174502E-2</c:v>
                </c:pt>
                <c:pt idx="1721">
                  <c:v>4.5428240737237502E-2</c:v>
                </c:pt>
                <c:pt idx="1722">
                  <c:v>4.54513888835208E-2</c:v>
                </c:pt>
                <c:pt idx="1723">
                  <c:v>4.5474537037080202E-2</c:v>
                </c:pt>
                <c:pt idx="1724">
                  <c:v>4.5497685183363501E-2</c:v>
                </c:pt>
                <c:pt idx="1725">
                  <c:v>4.5520833329646897E-2</c:v>
                </c:pt>
                <c:pt idx="1726">
                  <c:v>4.5555555552709799E-2</c:v>
                </c:pt>
                <c:pt idx="1727">
                  <c:v>4.5578703698993202E-2</c:v>
                </c:pt>
                <c:pt idx="1728">
                  <c:v>4.56018518452765E-2</c:v>
                </c:pt>
                <c:pt idx="1729">
                  <c:v>4.5624999998835902E-2</c:v>
                </c:pt>
                <c:pt idx="1730">
                  <c:v>4.5648148145119201E-2</c:v>
                </c:pt>
                <c:pt idx="1731">
                  <c:v>4.5671296291402499E-2</c:v>
                </c:pt>
                <c:pt idx="1732">
                  <c:v>4.5706018514465499E-2</c:v>
                </c:pt>
                <c:pt idx="1733">
                  <c:v>4.5729166660748902E-2</c:v>
                </c:pt>
                <c:pt idx="1734">
                  <c:v>4.57523148143082E-2</c:v>
                </c:pt>
                <c:pt idx="1735">
                  <c:v>4.5775462960591498E-2</c:v>
                </c:pt>
                <c:pt idx="1736">
                  <c:v>4.5810185183654498E-2</c:v>
                </c:pt>
                <c:pt idx="1737">
                  <c:v>4.58333333299379E-2</c:v>
                </c:pt>
                <c:pt idx="1738">
                  <c:v>4.5856481476221199E-2</c:v>
                </c:pt>
                <c:pt idx="1739">
                  <c:v>4.5879629622504602E-2</c:v>
                </c:pt>
                <c:pt idx="1740">
                  <c:v>4.5902777776063899E-2</c:v>
                </c:pt>
                <c:pt idx="1741">
                  <c:v>4.5925925922347198E-2</c:v>
                </c:pt>
                <c:pt idx="1742">
                  <c:v>4.5960648145410198E-2</c:v>
                </c:pt>
                <c:pt idx="1743">
                  <c:v>4.59837962916936E-2</c:v>
                </c:pt>
                <c:pt idx="1744">
                  <c:v>4.6006944437976899E-2</c:v>
                </c:pt>
                <c:pt idx="1745">
                  <c:v>4.6030092591536197E-2</c:v>
                </c:pt>
                <c:pt idx="1746">
                  <c:v>4.6053240737819599E-2</c:v>
                </c:pt>
                <c:pt idx="1747">
                  <c:v>4.6087962960882599E-2</c:v>
                </c:pt>
                <c:pt idx="1748">
                  <c:v>4.6111111107165897E-2</c:v>
                </c:pt>
                <c:pt idx="1749">
                  <c:v>4.61342592534493E-2</c:v>
                </c:pt>
                <c:pt idx="1750">
                  <c:v>4.6157407407008598E-2</c:v>
                </c:pt>
                <c:pt idx="1751">
                  <c:v>4.6180555553291897E-2</c:v>
                </c:pt>
                <c:pt idx="1752">
                  <c:v>4.6203703699575299E-2</c:v>
                </c:pt>
                <c:pt idx="1753">
                  <c:v>4.6238425922638299E-2</c:v>
                </c:pt>
                <c:pt idx="1754">
                  <c:v>4.6261574068921597E-2</c:v>
                </c:pt>
                <c:pt idx="1755">
                  <c:v>4.6284722215205E-2</c:v>
                </c:pt>
                <c:pt idx="1756">
                  <c:v>4.6307870368764298E-2</c:v>
                </c:pt>
                <c:pt idx="1757">
                  <c:v>4.6331018515047603E-2</c:v>
                </c:pt>
                <c:pt idx="1758">
                  <c:v>4.6365740738110603E-2</c:v>
                </c:pt>
                <c:pt idx="1759">
                  <c:v>4.6388888884393999E-2</c:v>
                </c:pt>
                <c:pt idx="1760">
                  <c:v>4.6412037030677297E-2</c:v>
                </c:pt>
                <c:pt idx="1761">
                  <c:v>4.6435185184236602E-2</c:v>
                </c:pt>
                <c:pt idx="1762">
                  <c:v>4.6458333330519998E-2</c:v>
                </c:pt>
                <c:pt idx="1763">
                  <c:v>4.6481481476803303E-2</c:v>
                </c:pt>
                <c:pt idx="1764">
                  <c:v>4.6516203699866303E-2</c:v>
                </c:pt>
                <c:pt idx="1765">
                  <c:v>4.6539351846149699E-2</c:v>
                </c:pt>
                <c:pt idx="1766">
                  <c:v>4.6562499999709003E-2</c:v>
                </c:pt>
                <c:pt idx="1767">
                  <c:v>4.6585648145992302E-2</c:v>
                </c:pt>
                <c:pt idx="1768">
                  <c:v>4.6608796292275698E-2</c:v>
                </c:pt>
                <c:pt idx="1769">
                  <c:v>4.6643518515338697E-2</c:v>
                </c:pt>
                <c:pt idx="1770">
                  <c:v>4.6666666661622003E-2</c:v>
                </c:pt>
                <c:pt idx="1771">
                  <c:v>4.6689814807905301E-2</c:v>
                </c:pt>
                <c:pt idx="1772">
                  <c:v>4.6712962961464703E-2</c:v>
                </c:pt>
                <c:pt idx="1773">
                  <c:v>4.6736111107748002E-2</c:v>
                </c:pt>
                <c:pt idx="1774">
                  <c:v>4.6759259254031398E-2</c:v>
                </c:pt>
                <c:pt idx="1775">
                  <c:v>4.6793981477094397E-2</c:v>
                </c:pt>
                <c:pt idx="1776">
                  <c:v>4.6817129623377703E-2</c:v>
                </c:pt>
                <c:pt idx="1777">
                  <c:v>4.6840277776937E-2</c:v>
                </c:pt>
                <c:pt idx="1778">
                  <c:v>4.6863425923220403E-2</c:v>
                </c:pt>
                <c:pt idx="1779">
                  <c:v>4.6886574069503702E-2</c:v>
                </c:pt>
                <c:pt idx="1780">
                  <c:v>4.6921296292566701E-2</c:v>
                </c:pt>
                <c:pt idx="1781">
                  <c:v>4.694444443885E-2</c:v>
                </c:pt>
                <c:pt idx="1782">
                  <c:v>4.6967592592409298E-2</c:v>
                </c:pt>
                <c:pt idx="1783">
                  <c:v>4.69907407386927E-2</c:v>
                </c:pt>
                <c:pt idx="1784">
                  <c:v>4.7013888884976103E-2</c:v>
                </c:pt>
                <c:pt idx="1785">
                  <c:v>4.7037037031259402E-2</c:v>
                </c:pt>
                <c:pt idx="1786">
                  <c:v>4.7071759254322401E-2</c:v>
                </c:pt>
                <c:pt idx="1787">
                  <c:v>4.70949074006057E-2</c:v>
                </c:pt>
                <c:pt idx="1788">
                  <c:v>4.7118055554164998E-2</c:v>
                </c:pt>
                <c:pt idx="1789">
                  <c:v>4.71412037004484E-2</c:v>
                </c:pt>
                <c:pt idx="1790">
                  <c:v>4.7164351846731699E-2</c:v>
                </c:pt>
                <c:pt idx="1791">
                  <c:v>4.7199074069794698E-2</c:v>
                </c:pt>
                <c:pt idx="1792">
                  <c:v>4.7222222216078101E-2</c:v>
                </c:pt>
                <c:pt idx="1793">
                  <c:v>4.7245370369637399E-2</c:v>
                </c:pt>
                <c:pt idx="1794">
                  <c:v>4.7268518515920697E-2</c:v>
                </c:pt>
                <c:pt idx="1795">
                  <c:v>4.72916666622041E-2</c:v>
                </c:pt>
                <c:pt idx="1796">
                  <c:v>4.7314814808487399E-2</c:v>
                </c:pt>
                <c:pt idx="1797">
                  <c:v>4.7349537031550398E-2</c:v>
                </c:pt>
                <c:pt idx="1798">
                  <c:v>4.7372685185109703E-2</c:v>
                </c:pt>
                <c:pt idx="1799">
                  <c:v>4.7395833331393099E-2</c:v>
                </c:pt>
                <c:pt idx="1800">
                  <c:v>4.7418981477676397E-2</c:v>
                </c:pt>
                <c:pt idx="1801">
                  <c:v>4.74421296239598E-2</c:v>
                </c:pt>
                <c:pt idx="1802">
                  <c:v>4.7465277777519098E-2</c:v>
                </c:pt>
                <c:pt idx="1803">
                  <c:v>4.7499999993306098E-2</c:v>
                </c:pt>
                <c:pt idx="1804">
                  <c:v>4.7523148146865403E-2</c:v>
                </c:pt>
                <c:pt idx="1805">
                  <c:v>4.7546296293148799E-2</c:v>
                </c:pt>
                <c:pt idx="1806">
                  <c:v>4.7569444439432097E-2</c:v>
                </c:pt>
                <c:pt idx="1807">
                  <c:v>4.75925925857155E-2</c:v>
                </c:pt>
                <c:pt idx="1808">
                  <c:v>4.7627314808778499E-2</c:v>
                </c:pt>
                <c:pt idx="1809">
                  <c:v>4.7650462962337797E-2</c:v>
                </c:pt>
                <c:pt idx="1810">
                  <c:v>4.7673611108621103E-2</c:v>
                </c:pt>
                <c:pt idx="1811">
                  <c:v>4.7696759254904499E-2</c:v>
                </c:pt>
                <c:pt idx="1812">
                  <c:v>4.7719907401187797E-2</c:v>
                </c:pt>
                <c:pt idx="1813">
                  <c:v>4.7743055554747102E-2</c:v>
                </c:pt>
                <c:pt idx="1814">
                  <c:v>4.7777777777810101E-2</c:v>
                </c:pt>
                <c:pt idx="1815">
                  <c:v>4.7800925924093497E-2</c:v>
                </c:pt>
                <c:pt idx="1816">
                  <c:v>4.7824074070376803E-2</c:v>
                </c:pt>
                <c:pt idx="1817">
                  <c:v>4.7847222216660198E-2</c:v>
                </c:pt>
                <c:pt idx="1818">
                  <c:v>4.7870370370219503E-2</c:v>
                </c:pt>
                <c:pt idx="1819">
                  <c:v>4.7905092586006497E-2</c:v>
                </c:pt>
                <c:pt idx="1820">
                  <c:v>4.7928240739565801E-2</c:v>
                </c:pt>
                <c:pt idx="1821">
                  <c:v>4.7951388885849197E-2</c:v>
                </c:pt>
                <c:pt idx="1822">
                  <c:v>4.7974537032132503E-2</c:v>
                </c:pt>
                <c:pt idx="1823">
                  <c:v>4.7997685178415898E-2</c:v>
                </c:pt>
                <c:pt idx="1824">
                  <c:v>4.8032407401478898E-2</c:v>
                </c:pt>
                <c:pt idx="1825">
                  <c:v>4.8055555555038099E-2</c:v>
                </c:pt>
                <c:pt idx="1826">
                  <c:v>4.8078703701321501E-2</c:v>
                </c:pt>
                <c:pt idx="1827">
                  <c:v>4.81018518476048E-2</c:v>
                </c:pt>
                <c:pt idx="1828">
                  <c:v>4.8124999993888203E-2</c:v>
                </c:pt>
                <c:pt idx="1829">
                  <c:v>4.81481481474475E-2</c:v>
                </c:pt>
                <c:pt idx="1830">
                  <c:v>4.8182870363234501E-2</c:v>
                </c:pt>
                <c:pt idx="1831">
                  <c:v>4.8206018516793799E-2</c:v>
                </c:pt>
                <c:pt idx="1832">
                  <c:v>4.8229166663077201E-2</c:v>
                </c:pt>
                <c:pt idx="1833">
                  <c:v>4.82523148093605E-2</c:v>
                </c:pt>
                <c:pt idx="1834">
                  <c:v>4.8275462962919798E-2</c:v>
                </c:pt>
                <c:pt idx="1835">
                  <c:v>4.8310185178706902E-2</c:v>
                </c:pt>
                <c:pt idx="1836">
                  <c:v>4.83333333322662E-2</c:v>
                </c:pt>
                <c:pt idx="1837">
                  <c:v>4.8356481478549602E-2</c:v>
                </c:pt>
                <c:pt idx="1838">
                  <c:v>4.8379629624832901E-2</c:v>
                </c:pt>
                <c:pt idx="1839">
                  <c:v>4.84027777711162E-2</c:v>
                </c:pt>
                <c:pt idx="1840">
                  <c:v>4.8437499994179199E-2</c:v>
                </c:pt>
                <c:pt idx="1841">
                  <c:v>4.8460648147738497E-2</c:v>
                </c:pt>
                <c:pt idx="1842">
                  <c:v>4.84837962940219E-2</c:v>
                </c:pt>
                <c:pt idx="1843">
                  <c:v>4.8506944440305198E-2</c:v>
                </c:pt>
                <c:pt idx="1844">
                  <c:v>4.8530092586588601E-2</c:v>
                </c:pt>
                <c:pt idx="1845">
                  <c:v>4.8564814809651601E-2</c:v>
                </c:pt>
                <c:pt idx="1846">
                  <c:v>4.8587962955934899E-2</c:v>
                </c:pt>
                <c:pt idx="1847">
                  <c:v>4.8611111109494197E-2</c:v>
                </c:pt>
                <c:pt idx="1848">
                  <c:v>4.86342592557776E-2</c:v>
                </c:pt>
                <c:pt idx="1849">
                  <c:v>4.8657407402060898E-2</c:v>
                </c:pt>
                <c:pt idx="1850">
                  <c:v>4.8692129625123898E-2</c:v>
                </c:pt>
                <c:pt idx="1851">
                  <c:v>4.87152777714073E-2</c:v>
                </c:pt>
                <c:pt idx="1852">
                  <c:v>4.8738425924966598E-2</c:v>
                </c:pt>
                <c:pt idx="1853">
                  <c:v>4.8761574071249897E-2</c:v>
                </c:pt>
                <c:pt idx="1854">
                  <c:v>4.87847222175333E-2</c:v>
                </c:pt>
                <c:pt idx="1855">
                  <c:v>4.8807870363816598E-2</c:v>
                </c:pt>
                <c:pt idx="1856">
                  <c:v>4.8842592586879598E-2</c:v>
                </c:pt>
                <c:pt idx="1857">
                  <c:v>4.8865740740438902E-2</c:v>
                </c:pt>
                <c:pt idx="1858">
                  <c:v>4.8888888886722298E-2</c:v>
                </c:pt>
                <c:pt idx="1859">
                  <c:v>4.8912037033005597E-2</c:v>
                </c:pt>
                <c:pt idx="1860">
                  <c:v>4.8935185179288999E-2</c:v>
                </c:pt>
                <c:pt idx="1861">
                  <c:v>4.8958333332848297E-2</c:v>
                </c:pt>
                <c:pt idx="1862">
                  <c:v>4.8993055548635298E-2</c:v>
                </c:pt>
                <c:pt idx="1863">
                  <c:v>4.9016203702194602E-2</c:v>
                </c:pt>
                <c:pt idx="1864">
                  <c:v>4.9039351848477998E-2</c:v>
                </c:pt>
                <c:pt idx="1865">
                  <c:v>4.9062499994761297E-2</c:v>
                </c:pt>
                <c:pt idx="1866">
                  <c:v>4.9085648141044699E-2</c:v>
                </c:pt>
                <c:pt idx="1867">
                  <c:v>4.9120370364107699E-2</c:v>
                </c:pt>
                <c:pt idx="1868">
                  <c:v>4.9143518517666997E-2</c:v>
                </c:pt>
                <c:pt idx="1869">
                  <c:v>4.9166666663950302E-2</c:v>
                </c:pt>
                <c:pt idx="1870">
                  <c:v>4.9189814810233698E-2</c:v>
                </c:pt>
                <c:pt idx="1871">
                  <c:v>4.9212962956516997E-2</c:v>
                </c:pt>
                <c:pt idx="1872">
                  <c:v>4.9247685179580003E-2</c:v>
                </c:pt>
                <c:pt idx="1873">
                  <c:v>4.9270833333139301E-2</c:v>
                </c:pt>
                <c:pt idx="1874">
                  <c:v>4.9293981479422697E-2</c:v>
                </c:pt>
                <c:pt idx="1875">
                  <c:v>4.9317129625706002E-2</c:v>
                </c:pt>
                <c:pt idx="1876">
                  <c:v>4.9340277771989301E-2</c:v>
                </c:pt>
                <c:pt idx="1877">
                  <c:v>4.9374999995052397E-2</c:v>
                </c:pt>
                <c:pt idx="1878">
                  <c:v>4.9398148141335703E-2</c:v>
                </c:pt>
                <c:pt idx="1879">
                  <c:v>4.9421296294895001E-2</c:v>
                </c:pt>
                <c:pt idx="1880">
                  <c:v>4.9444444441178403E-2</c:v>
                </c:pt>
                <c:pt idx="1881">
                  <c:v>4.9467592587461702E-2</c:v>
                </c:pt>
                <c:pt idx="1882">
                  <c:v>4.9490740733745098E-2</c:v>
                </c:pt>
                <c:pt idx="1883">
                  <c:v>4.9525462956808097E-2</c:v>
                </c:pt>
                <c:pt idx="1884">
                  <c:v>4.9548611110367402E-2</c:v>
                </c:pt>
                <c:pt idx="1885">
                  <c:v>4.9571759256650701E-2</c:v>
                </c:pt>
                <c:pt idx="1886">
                  <c:v>4.9594907402934103E-2</c:v>
                </c:pt>
                <c:pt idx="1887">
                  <c:v>4.9618055549217402E-2</c:v>
                </c:pt>
                <c:pt idx="1888">
                  <c:v>4.96412037027767E-2</c:v>
                </c:pt>
                <c:pt idx="1889">
                  <c:v>4.9675925925839699E-2</c:v>
                </c:pt>
                <c:pt idx="1890">
                  <c:v>4.9699074072122998E-2</c:v>
                </c:pt>
                <c:pt idx="1891">
                  <c:v>4.9722222218406401E-2</c:v>
                </c:pt>
                <c:pt idx="1892">
                  <c:v>4.9745370364689699E-2</c:v>
                </c:pt>
                <c:pt idx="1893">
                  <c:v>4.9768518518248997E-2</c:v>
                </c:pt>
                <c:pt idx="1894">
                  <c:v>4.9803240734036101E-2</c:v>
                </c:pt>
                <c:pt idx="1895">
                  <c:v>4.9826388887595399E-2</c:v>
                </c:pt>
                <c:pt idx="1896">
                  <c:v>4.9849537033878698E-2</c:v>
                </c:pt>
                <c:pt idx="1897">
                  <c:v>4.98726851801621E-2</c:v>
                </c:pt>
                <c:pt idx="1898">
                  <c:v>4.9895833326445399E-2</c:v>
                </c:pt>
                <c:pt idx="1899">
                  <c:v>4.9930555549508399E-2</c:v>
                </c:pt>
                <c:pt idx="1900">
                  <c:v>4.9953703703067703E-2</c:v>
                </c:pt>
                <c:pt idx="1901">
                  <c:v>4.9976851849351099E-2</c:v>
                </c:pt>
                <c:pt idx="1902">
                  <c:v>4.9999999995634398E-2</c:v>
                </c:pt>
                <c:pt idx="1903">
                  <c:v>5.00231481419178E-2</c:v>
                </c:pt>
                <c:pt idx="1904">
                  <c:v>5.0046296295477098E-2</c:v>
                </c:pt>
                <c:pt idx="1905">
                  <c:v>5.0081018518540098E-2</c:v>
                </c:pt>
                <c:pt idx="1906">
                  <c:v>5.0104166664823403E-2</c:v>
                </c:pt>
                <c:pt idx="1907">
                  <c:v>5.0127314811106799E-2</c:v>
                </c:pt>
                <c:pt idx="1908">
                  <c:v>5.0150462957390098E-2</c:v>
                </c:pt>
                <c:pt idx="1909">
                  <c:v>5.0173611110949402E-2</c:v>
                </c:pt>
                <c:pt idx="1910">
                  <c:v>5.02083333267365E-2</c:v>
                </c:pt>
                <c:pt idx="1911">
                  <c:v>5.0231481480295798E-2</c:v>
                </c:pt>
                <c:pt idx="1912">
                  <c:v>5.0254629626579103E-2</c:v>
                </c:pt>
                <c:pt idx="1913">
                  <c:v>5.0277777772862402E-2</c:v>
                </c:pt>
                <c:pt idx="1914">
                  <c:v>5.0300925919145797E-2</c:v>
                </c:pt>
                <c:pt idx="1915">
                  <c:v>5.0335648142208797E-2</c:v>
                </c:pt>
                <c:pt idx="1916">
                  <c:v>5.0358796295768102E-2</c:v>
                </c:pt>
                <c:pt idx="1917">
                  <c:v>5.0381944442051498E-2</c:v>
                </c:pt>
                <c:pt idx="1918">
                  <c:v>5.0405092588334803E-2</c:v>
                </c:pt>
                <c:pt idx="1919">
                  <c:v>5.0428240734618199E-2</c:v>
                </c:pt>
                <c:pt idx="1920">
                  <c:v>5.0451388888177497E-2</c:v>
                </c:pt>
                <c:pt idx="1921">
                  <c:v>5.0486111103964497E-2</c:v>
                </c:pt>
                <c:pt idx="1922">
                  <c:v>5.0509259257523802E-2</c:v>
                </c:pt>
                <c:pt idx="1923">
                  <c:v>5.0532407403807197E-2</c:v>
                </c:pt>
                <c:pt idx="1924">
                  <c:v>5.0555555550090503E-2</c:v>
                </c:pt>
                <c:pt idx="1925">
                  <c:v>5.0578703703649801E-2</c:v>
                </c:pt>
                <c:pt idx="1926">
                  <c:v>5.0613425919436898E-2</c:v>
                </c:pt>
                <c:pt idx="1927">
                  <c:v>5.0636574072996203E-2</c:v>
                </c:pt>
                <c:pt idx="1928">
                  <c:v>5.0659722219279502E-2</c:v>
                </c:pt>
                <c:pt idx="1929">
                  <c:v>5.06828703655628E-2</c:v>
                </c:pt>
                <c:pt idx="1930">
                  <c:v>5.0706018511846203E-2</c:v>
                </c:pt>
                <c:pt idx="1931">
                  <c:v>5.0729166665405501E-2</c:v>
                </c:pt>
                <c:pt idx="1932">
                  <c:v>5.07638888884685E-2</c:v>
                </c:pt>
                <c:pt idx="1933">
                  <c:v>5.0787037034751903E-2</c:v>
                </c:pt>
                <c:pt idx="1934">
                  <c:v>5.0810185181035201E-2</c:v>
                </c:pt>
                <c:pt idx="1935">
                  <c:v>5.0833333327318597E-2</c:v>
                </c:pt>
                <c:pt idx="1936">
                  <c:v>5.0856481480877902E-2</c:v>
                </c:pt>
                <c:pt idx="1937">
                  <c:v>5.0879629627161201E-2</c:v>
                </c:pt>
                <c:pt idx="1938">
                  <c:v>5.09143518502242E-2</c:v>
                </c:pt>
                <c:pt idx="1939">
                  <c:v>5.0937499996507603E-2</c:v>
                </c:pt>
                <c:pt idx="1940">
                  <c:v>5.0960648142790901E-2</c:v>
                </c:pt>
                <c:pt idx="1941">
                  <c:v>5.0983796296350199E-2</c:v>
                </c:pt>
                <c:pt idx="1942">
                  <c:v>5.10185185121372E-2</c:v>
                </c:pt>
                <c:pt idx="1943">
                  <c:v>5.1041666665696497E-2</c:v>
                </c:pt>
                <c:pt idx="1944">
                  <c:v>5.10648148119799E-2</c:v>
                </c:pt>
                <c:pt idx="1945">
                  <c:v>5.1087962958263199E-2</c:v>
                </c:pt>
                <c:pt idx="1946">
                  <c:v>5.1111111104546601E-2</c:v>
                </c:pt>
                <c:pt idx="1947">
                  <c:v>5.1145833327609601E-2</c:v>
                </c:pt>
                <c:pt idx="1948">
                  <c:v>5.1168981481168899E-2</c:v>
                </c:pt>
                <c:pt idx="1949">
                  <c:v>5.1192129627452197E-2</c:v>
                </c:pt>
                <c:pt idx="1950">
                  <c:v>5.12152777737356E-2</c:v>
                </c:pt>
                <c:pt idx="1951">
                  <c:v>5.1238425920018899E-2</c:v>
                </c:pt>
                <c:pt idx="1952">
                  <c:v>5.1261574073578203E-2</c:v>
                </c:pt>
                <c:pt idx="1953">
                  <c:v>5.1296296289365301E-2</c:v>
                </c:pt>
                <c:pt idx="1954">
                  <c:v>5.1319444442924599E-2</c:v>
                </c:pt>
                <c:pt idx="1955">
                  <c:v>5.1342592589207897E-2</c:v>
                </c:pt>
                <c:pt idx="1956">
                  <c:v>5.13657407354913E-2</c:v>
                </c:pt>
                <c:pt idx="1957">
                  <c:v>5.1388888881774598E-2</c:v>
                </c:pt>
                <c:pt idx="1958">
                  <c:v>5.1423611104837598E-2</c:v>
                </c:pt>
                <c:pt idx="1959">
                  <c:v>5.1446759258396903E-2</c:v>
                </c:pt>
                <c:pt idx="1960">
                  <c:v>5.1469907404680298E-2</c:v>
                </c:pt>
                <c:pt idx="1961">
                  <c:v>5.1493055550963597E-2</c:v>
                </c:pt>
                <c:pt idx="1962">
                  <c:v>5.1516203697247E-2</c:v>
                </c:pt>
                <c:pt idx="1963">
                  <c:v>5.1539351850806298E-2</c:v>
                </c:pt>
                <c:pt idx="1964">
                  <c:v>5.1574074073869297E-2</c:v>
                </c:pt>
                <c:pt idx="1965">
                  <c:v>5.1597222220152603E-2</c:v>
                </c:pt>
                <c:pt idx="1966">
                  <c:v>5.1620370366435901E-2</c:v>
                </c:pt>
                <c:pt idx="1967">
                  <c:v>5.1643518512719297E-2</c:v>
                </c:pt>
                <c:pt idx="1968">
                  <c:v>5.1666666666278602E-2</c:v>
                </c:pt>
                <c:pt idx="1969">
                  <c:v>5.1701388882065699E-2</c:v>
                </c:pt>
                <c:pt idx="1970">
                  <c:v>5.1724537035624997E-2</c:v>
                </c:pt>
                <c:pt idx="1971">
                  <c:v>5.1747685181908303E-2</c:v>
                </c:pt>
                <c:pt idx="1972">
                  <c:v>5.1770833328191698E-2</c:v>
                </c:pt>
                <c:pt idx="1973">
                  <c:v>5.1793981474474997E-2</c:v>
                </c:pt>
                <c:pt idx="1974">
                  <c:v>5.1817129628034302E-2</c:v>
                </c:pt>
                <c:pt idx="1975">
                  <c:v>5.1851851851097301E-2</c:v>
                </c:pt>
                <c:pt idx="1976">
                  <c:v>5.1874999997380697E-2</c:v>
                </c:pt>
                <c:pt idx="1977">
                  <c:v>5.1898148143664002E-2</c:v>
                </c:pt>
                <c:pt idx="1978">
                  <c:v>5.1921296289947301E-2</c:v>
                </c:pt>
                <c:pt idx="1979">
                  <c:v>5.1944444443506703E-2</c:v>
                </c:pt>
                <c:pt idx="1980">
                  <c:v>5.1979166666569598E-2</c:v>
                </c:pt>
                <c:pt idx="1981">
                  <c:v>5.2002314812853001E-2</c:v>
                </c:pt>
                <c:pt idx="1982">
                  <c:v>5.2025462959136397E-2</c:v>
                </c:pt>
                <c:pt idx="1983">
                  <c:v>5.2048611105419702E-2</c:v>
                </c:pt>
                <c:pt idx="1984">
                  <c:v>5.2071759258979E-2</c:v>
                </c:pt>
                <c:pt idx="1985">
                  <c:v>5.2094907405262403E-2</c:v>
                </c:pt>
                <c:pt idx="1986">
                  <c:v>5.2129629628325402E-2</c:v>
                </c:pt>
                <c:pt idx="1987">
                  <c:v>5.2152777774608701E-2</c:v>
                </c:pt>
                <c:pt idx="1988">
                  <c:v>5.2175925920892E-2</c:v>
                </c:pt>
                <c:pt idx="1989">
                  <c:v>5.2199074067175402E-2</c:v>
                </c:pt>
                <c:pt idx="1990">
                  <c:v>5.22222222207347E-2</c:v>
                </c:pt>
                <c:pt idx="1991">
                  <c:v>5.22569444437977E-2</c:v>
                </c:pt>
                <c:pt idx="1992">
                  <c:v>5.2280092590080998E-2</c:v>
                </c:pt>
                <c:pt idx="1993">
                  <c:v>5.2303240736364401E-2</c:v>
                </c:pt>
                <c:pt idx="1994">
                  <c:v>5.2326388882647699E-2</c:v>
                </c:pt>
                <c:pt idx="1995">
                  <c:v>5.2349537036206997E-2</c:v>
                </c:pt>
                <c:pt idx="1996">
                  <c:v>5.23726851824904E-2</c:v>
                </c:pt>
                <c:pt idx="1997">
                  <c:v>5.2407407405553399E-2</c:v>
                </c:pt>
                <c:pt idx="1998">
                  <c:v>5.2430555551836698E-2</c:v>
                </c:pt>
                <c:pt idx="1999">
                  <c:v>5.2453703698120101E-2</c:v>
                </c:pt>
                <c:pt idx="2000">
                  <c:v>5.2476851851679399E-2</c:v>
                </c:pt>
                <c:pt idx="2001">
                  <c:v>5.2499999997962697E-2</c:v>
                </c:pt>
                <c:pt idx="2002">
                  <c:v>5.2534722221025697E-2</c:v>
                </c:pt>
                <c:pt idx="2003">
                  <c:v>5.2557870367309099E-2</c:v>
                </c:pt>
                <c:pt idx="2004">
                  <c:v>5.2581018513592398E-2</c:v>
                </c:pt>
                <c:pt idx="2005">
                  <c:v>5.2604166659875801E-2</c:v>
                </c:pt>
                <c:pt idx="2006">
                  <c:v>5.2627314813435098E-2</c:v>
                </c:pt>
                <c:pt idx="2007">
                  <c:v>5.2662037036498098E-2</c:v>
                </c:pt>
                <c:pt idx="2008">
                  <c:v>5.2685185182781397E-2</c:v>
                </c:pt>
                <c:pt idx="2009">
                  <c:v>5.2708333329064799E-2</c:v>
                </c:pt>
                <c:pt idx="2010">
                  <c:v>5.2731481475348098E-2</c:v>
                </c:pt>
                <c:pt idx="2011">
                  <c:v>5.2754629628907403E-2</c:v>
                </c:pt>
                <c:pt idx="2012">
                  <c:v>5.27893518446945E-2</c:v>
                </c:pt>
                <c:pt idx="2013">
                  <c:v>5.2812499998253798E-2</c:v>
                </c:pt>
                <c:pt idx="2014">
                  <c:v>5.2835648144537103E-2</c:v>
                </c:pt>
                <c:pt idx="2015">
                  <c:v>5.2858796290820499E-2</c:v>
                </c:pt>
                <c:pt idx="2016">
                  <c:v>5.2881944444379797E-2</c:v>
                </c:pt>
                <c:pt idx="2017">
                  <c:v>5.2905092590663103E-2</c:v>
                </c:pt>
                <c:pt idx="2018">
                  <c:v>5.2939814813726102E-2</c:v>
                </c:pt>
                <c:pt idx="2019">
                  <c:v>5.2962962960009498E-2</c:v>
                </c:pt>
                <c:pt idx="2020">
                  <c:v>5.2986111106292803E-2</c:v>
                </c:pt>
                <c:pt idx="2021">
                  <c:v>5.3009259252576199E-2</c:v>
                </c:pt>
                <c:pt idx="2022">
                  <c:v>5.3032407406135497E-2</c:v>
                </c:pt>
                <c:pt idx="2023">
                  <c:v>5.3055555552418802E-2</c:v>
                </c:pt>
                <c:pt idx="2024">
                  <c:v>5.3090277775481802E-2</c:v>
                </c:pt>
                <c:pt idx="2025">
                  <c:v>5.3113425921765198E-2</c:v>
                </c:pt>
                <c:pt idx="2026">
                  <c:v>5.3136574068048503E-2</c:v>
                </c:pt>
                <c:pt idx="2027">
                  <c:v>5.3159722221607801E-2</c:v>
                </c:pt>
                <c:pt idx="2028">
                  <c:v>5.3182870367891197E-2</c:v>
                </c:pt>
                <c:pt idx="2029">
                  <c:v>5.3206018514174502E-2</c:v>
                </c:pt>
                <c:pt idx="2030">
                  <c:v>5.3240740737237502E-2</c:v>
                </c:pt>
                <c:pt idx="2031">
                  <c:v>5.32638888835208E-2</c:v>
                </c:pt>
                <c:pt idx="2032">
                  <c:v>5.3287037037080202E-2</c:v>
                </c:pt>
                <c:pt idx="2033">
                  <c:v>5.3310185183363501E-2</c:v>
                </c:pt>
                <c:pt idx="2034">
                  <c:v>5.3333333329646897E-2</c:v>
                </c:pt>
                <c:pt idx="2035">
                  <c:v>5.3368055552709799E-2</c:v>
                </c:pt>
                <c:pt idx="2036">
                  <c:v>5.3391203698993202E-2</c:v>
                </c:pt>
                <c:pt idx="2037">
                  <c:v>5.3414351845276598E-2</c:v>
                </c:pt>
                <c:pt idx="2038">
                  <c:v>5.3437499998835902E-2</c:v>
                </c:pt>
                <c:pt idx="2039">
                  <c:v>5.3460648145119201E-2</c:v>
                </c:pt>
                <c:pt idx="2040">
                  <c:v>5.3483796291402499E-2</c:v>
                </c:pt>
                <c:pt idx="2041">
                  <c:v>5.3518518514465499E-2</c:v>
                </c:pt>
                <c:pt idx="2042">
                  <c:v>5.3541666660748902E-2</c:v>
                </c:pt>
                <c:pt idx="2043">
                  <c:v>5.35648148143082E-2</c:v>
                </c:pt>
                <c:pt idx="2044">
                  <c:v>5.3587962960591498E-2</c:v>
                </c:pt>
                <c:pt idx="2045">
                  <c:v>5.3611111106874901E-2</c:v>
                </c:pt>
                <c:pt idx="2046">
                  <c:v>5.36458333299379E-2</c:v>
                </c:pt>
                <c:pt idx="2047">
                  <c:v>5.3668981476221199E-2</c:v>
                </c:pt>
                <c:pt idx="2048">
                  <c:v>5.3692129622504602E-2</c:v>
                </c:pt>
                <c:pt idx="2049">
                  <c:v>5.3715277776063899E-2</c:v>
                </c:pt>
                <c:pt idx="2050">
                  <c:v>5.3738425922347198E-2</c:v>
                </c:pt>
                <c:pt idx="2051">
                  <c:v>5.3761574068630601E-2</c:v>
                </c:pt>
                <c:pt idx="2052">
                  <c:v>5.37962962916936E-2</c:v>
                </c:pt>
                <c:pt idx="2053">
                  <c:v>5.3819444437976899E-2</c:v>
                </c:pt>
                <c:pt idx="2054">
                  <c:v>5.3842592591536197E-2</c:v>
                </c:pt>
                <c:pt idx="2055">
                  <c:v>5.3865740737819599E-2</c:v>
                </c:pt>
                <c:pt idx="2056">
                  <c:v>5.3888888884102898E-2</c:v>
                </c:pt>
                <c:pt idx="2057">
                  <c:v>5.3912037030386301E-2</c:v>
                </c:pt>
                <c:pt idx="2058">
                  <c:v>5.39467592534493E-2</c:v>
                </c:pt>
                <c:pt idx="2059">
                  <c:v>5.3969907407008598E-2</c:v>
                </c:pt>
                <c:pt idx="2060">
                  <c:v>5.3993055553291897E-2</c:v>
                </c:pt>
                <c:pt idx="2061">
                  <c:v>5.4016203699575299E-2</c:v>
                </c:pt>
                <c:pt idx="2062">
                  <c:v>5.4039351845858598E-2</c:v>
                </c:pt>
                <c:pt idx="2063">
                  <c:v>5.4062499999417903E-2</c:v>
                </c:pt>
                <c:pt idx="2064">
                  <c:v>5.4097222215205E-2</c:v>
                </c:pt>
                <c:pt idx="2065">
                  <c:v>5.4120370368764298E-2</c:v>
                </c:pt>
                <c:pt idx="2066">
                  <c:v>5.4143518515047603E-2</c:v>
                </c:pt>
                <c:pt idx="2067">
                  <c:v>5.4166666661330999E-2</c:v>
                </c:pt>
                <c:pt idx="2068">
                  <c:v>5.4189814814890297E-2</c:v>
                </c:pt>
                <c:pt idx="2069">
                  <c:v>5.4224537030677297E-2</c:v>
                </c:pt>
                <c:pt idx="2070">
                  <c:v>5.4247685184236602E-2</c:v>
                </c:pt>
                <c:pt idx="2071">
                  <c:v>5.4270833330519998E-2</c:v>
                </c:pt>
                <c:pt idx="2072">
                  <c:v>5.4293981476803303E-2</c:v>
                </c:pt>
                <c:pt idx="2073">
                  <c:v>5.4317129623086699E-2</c:v>
                </c:pt>
                <c:pt idx="2074">
                  <c:v>5.4340277776645997E-2</c:v>
                </c:pt>
                <c:pt idx="2075">
                  <c:v>5.4374999999709003E-2</c:v>
                </c:pt>
                <c:pt idx="2076">
                  <c:v>5.4398148145992302E-2</c:v>
                </c:pt>
                <c:pt idx="2077">
                  <c:v>5.4421296292275698E-2</c:v>
                </c:pt>
                <c:pt idx="2078">
                  <c:v>5.4444444438559003E-2</c:v>
                </c:pt>
                <c:pt idx="2079">
                  <c:v>5.4467592592118301E-2</c:v>
                </c:pt>
                <c:pt idx="2080">
                  <c:v>5.4490740738401697E-2</c:v>
                </c:pt>
                <c:pt idx="2081">
                  <c:v>5.4525462961464703E-2</c:v>
                </c:pt>
                <c:pt idx="2082">
                  <c:v>5.4548611107748002E-2</c:v>
                </c:pt>
                <c:pt idx="2083">
                  <c:v>5.4571759254031398E-2</c:v>
                </c:pt>
                <c:pt idx="2084">
                  <c:v>5.4594907400314703E-2</c:v>
                </c:pt>
                <c:pt idx="2085">
                  <c:v>5.4629629623377703E-2</c:v>
                </c:pt>
                <c:pt idx="2086">
                  <c:v>5.4652777776937E-2</c:v>
                </c:pt>
                <c:pt idx="2087">
                  <c:v>5.4675925923220403E-2</c:v>
                </c:pt>
                <c:pt idx="2088">
                  <c:v>5.4699074069503702E-2</c:v>
                </c:pt>
                <c:pt idx="2089">
                  <c:v>5.4722222215787097E-2</c:v>
                </c:pt>
                <c:pt idx="2090">
                  <c:v>5.4745370369346402E-2</c:v>
                </c:pt>
                <c:pt idx="2091">
                  <c:v>5.4780092592409402E-2</c:v>
                </c:pt>
                <c:pt idx="2092">
                  <c:v>5.48032407386927E-2</c:v>
                </c:pt>
                <c:pt idx="2093">
                  <c:v>5.4826388884976103E-2</c:v>
                </c:pt>
                <c:pt idx="2094">
                  <c:v>5.4849537031259402E-2</c:v>
                </c:pt>
                <c:pt idx="2095">
                  <c:v>5.4872685184818699E-2</c:v>
                </c:pt>
                <c:pt idx="2096">
                  <c:v>5.49074074006057E-2</c:v>
                </c:pt>
                <c:pt idx="2097">
                  <c:v>5.4930555554164998E-2</c:v>
                </c:pt>
                <c:pt idx="2098">
                  <c:v>5.49537037004484E-2</c:v>
                </c:pt>
                <c:pt idx="2099">
                  <c:v>5.4976851846731699E-2</c:v>
                </c:pt>
                <c:pt idx="2100">
                  <c:v>5.4999999993015102E-2</c:v>
                </c:pt>
                <c:pt idx="2101">
                  <c:v>5.5023148146574399E-2</c:v>
                </c:pt>
                <c:pt idx="2102">
                  <c:v>5.5057870369637399E-2</c:v>
                </c:pt>
                <c:pt idx="2103">
                  <c:v>5.5081018515920697E-2</c:v>
                </c:pt>
                <c:pt idx="2104">
                  <c:v>5.51041666622041E-2</c:v>
                </c:pt>
                <c:pt idx="2105">
                  <c:v>5.5127314808487399E-2</c:v>
                </c:pt>
                <c:pt idx="2106">
                  <c:v>5.5150462962046697E-2</c:v>
                </c:pt>
                <c:pt idx="2107">
                  <c:v>5.5173611108330099E-2</c:v>
                </c:pt>
                <c:pt idx="2108">
                  <c:v>5.5208333331393099E-2</c:v>
                </c:pt>
                <c:pt idx="2109">
                  <c:v>5.5231481477676397E-2</c:v>
                </c:pt>
                <c:pt idx="2110">
                  <c:v>5.52546296239598E-2</c:v>
                </c:pt>
                <c:pt idx="2111">
                  <c:v>5.5277777777519098E-2</c:v>
                </c:pt>
                <c:pt idx="2112">
                  <c:v>5.5312499993306098E-2</c:v>
                </c:pt>
                <c:pt idx="2113">
                  <c:v>5.5335648146865403E-2</c:v>
                </c:pt>
                <c:pt idx="2114">
                  <c:v>5.5358796293148799E-2</c:v>
                </c:pt>
                <c:pt idx="2115">
                  <c:v>5.5381944439432097E-2</c:v>
                </c:pt>
                <c:pt idx="2116">
                  <c:v>5.54050925857155E-2</c:v>
                </c:pt>
                <c:pt idx="2117">
                  <c:v>5.5428240739274798E-2</c:v>
                </c:pt>
                <c:pt idx="2118">
                  <c:v>5.5462962962337797E-2</c:v>
                </c:pt>
                <c:pt idx="2119">
                  <c:v>5.5486111108621103E-2</c:v>
                </c:pt>
                <c:pt idx="2120">
                  <c:v>5.5509259254904499E-2</c:v>
                </c:pt>
                <c:pt idx="2121">
                  <c:v>5.5532407401187797E-2</c:v>
                </c:pt>
                <c:pt idx="2122">
                  <c:v>5.5555555554747102E-2</c:v>
                </c:pt>
                <c:pt idx="2123">
                  <c:v>5.5578703701030498E-2</c:v>
                </c:pt>
                <c:pt idx="2124">
                  <c:v>5.5613425924093497E-2</c:v>
                </c:pt>
                <c:pt idx="2125">
                  <c:v>5.5636574070376803E-2</c:v>
                </c:pt>
                <c:pt idx="2126">
                  <c:v>5.5659722216660101E-2</c:v>
                </c:pt>
                <c:pt idx="2127">
                  <c:v>5.5682870370219503E-2</c:v>
                </c:pt>
                <c:pt idx="2128">
                  <c:v>5.5706018516502802E-2</c:v>
                </c:pt>
                <c:pt idx="2129">
                  <c:v>5.5740740739565801E-2</c:v>
                </c:pt>
                <c:pt idx="2130">
                  <c:v>5.5763888885849197E-2</c:v>
                </c:pt>
                <c:pt idx="2131">
                  <c:v>5.5787037032132503E-2</c:v>
                </c:pt>
                <c:pt idx="2132">
                  <c:v>5.5810185178415898E-2</c:v>
                </c:pt>
                <c:pt idx="2133">
                  <c:v>5.5833333331975203E-2</c:v>
                </c:pt>
                <c:pt idx="2134">
                  <c:v>5.5856481478258502E-2</c:v>
                </c:pt>
                <c:pt idx="2135">
                  <c:v>5.5891203701321501E-2</c:v>
                </c:pt>
                <c:pt idx="2136">
                  <c:v>5.5914351847604897E-2</c:v>
                </c:pt>
                <c:pt idx="2137">
                  <c:v>5.5937499993888203E-2</c:v>
                </c:pt>
                <c:pt idx="2138">
                  <c:v>5.59606481474475E-2</c:v>
                </c:pt>
                <c:pt idx="2139">
                  <c:v>5.5983796293730903E-2</c:v>
                </c:pt>
                <c:pt idx="2140">
                  <c:v>5.6006944440014202E-2</c:v>
                </c:pt>
                <c:pt idx="2141">
                  <c:v>5.6041666663077201E-2</c:v>
                </c:pt>
                <c:pt idx="2142">
                  <c:v>5.60648148093605E-2</c:v>
                </c:pt>
                <c:pt idx="2143">
                  <c:v>5.6087962962919798E-2</c:v>
                </c:pt>
                <c:pt idx="2144">
                  <c:v>5.61111111092032E-2</c:v>
                </c:pt>
                <c:pt idx="2145">
                  <c:v>5.6134259255486499E-2</c:v>
                </c:pt>
                <c:pt idx="2146">
                  <c:v>5.6168981478549498E-2</c:v>
                </c:pt>
                <c:pt idx="2147">
                  <c:v>5.6192129624832901E-2</c:v>
                </c:pt>
                <c:pt idx="2148">
                  <c:v>5.62152777711162E-2</c:v>
                </c:pt>
                <c:pt idx="2149">
                  <c:v>5.6238425924675498E-2</c:v>
                </c:pt>
                <c:pt idx="2150">
                  <c:v>5.62615740709589E-2</c:v>
                </c:pt>
                <c:pt idx="2151">
                  <c:v>5.62962962940219E-2</c:v>
                </c:pt>
                <c:pt idx="2152">
                  <c:v>5.6319444440305198E-2</c:v>
                </c:pt>
                <c:pt idx="2153">
                  <c:v>5.6342592586588601E-2</c:v>
                </c:pt>
                <c:pt idx="2154">
                  <c:v>5.6365740740147899E-2</c:v>
                </c:pt>
                <c:pt idx="2155">
                  <c:v>5.6388888886431197E-2</c:v>
                </c:pt>
                <c:pt idx="2156">
                  <c:v>5.6423611109494197E-2</c:v>
                </c:pt>
                <c:pt idx="2157">
                  <c:v>5.64467592557776E-2</c:v>
                </c:pt>
                <c:pt idx="2158">
                  <c:v>5.6469907402060898E-2</c:v>
                </c:pt>
                <c:pt idx="2159">
                  <c:v>5.6493055555620203E-2</c:v>
                </c:pt>
                <c:pt idx="2160">
                  <c:v>5.6516203701903599E-2</c:v>
                </c:pt>
                <c:pt idx="2161">
                  <c:v>5.6539351848186897E-2</c:v>
                </c:pt>
                <c:pt idx="2162">
                  <c:v>5.6574074071249897E-2</c:v>
                </c:pt>
                <c:pt idx="2163">
                  <c:v>5.65972222175333E-2</c:v>
                </c:pt>
                <c:pt idx="2164">
                  <c:v>5.6620370363816598E-2</c:v>
                </c:pt>
                <c:pt idx="2165">
                  <c:v>5.6643518517375903E-2</c:v>
                </c:pt>
                <c:pt idx="2166">
                  <c:v>5.6666666663659299E-2</c:v>
                </c:pt>
                <c:pt idx="2167">
                  <c:v>5.6701388886722298E-2</c:v>
                </c:pt>
                <c:pt idx="2168">
                  <c:v>5.6724537033005597E-2</c:v>
                </c:pt>
                <c:pt idx="2169">
                  <c:v>5.6747685179288999E-2</c:v>
                </c:pt>
                <c:pt idx="2170">
                  <c:v>5.6770833332848297E-2</c:v>
                </c:pt>
                <c:pt idx="2171">
                  <c:v>5.6793981479131603E-2</c:v>
                </c:pt>
                <c:pt idx="2172">
                  <c:v>5.6817129625414999E-2</c:v>
                </c:pt>
                <c:pt idx="2173">
                  <c:v>5.6851851848477998E-2</c:v>
                </c:pt>
                <c:pt idx="2174">
                  <c:v>5.6874999994761297E-2</c:v>
                </c:pt>
                <c:pt idx="2175">
                  <c:v>5.6898148141044699E-2</c:v>
                </c:pt>
                <c:pt idx="2176">
                  <c:v>5.6921296294603997E-2</c:v>
                </c:pt>
                <c:pt idx="2177">
                  <c:v>5.6944444440887303E-2</c:v>
                </c:pt>
                <c:pt idx="2178">
                  <c:v>5.6979166663950302E-2</c:v>
                </c:pt>
                <c:pt idx="2179">
                  <c:v>5.7002314810233698E-2</c:v>
                </c:pt>
                <c:pt idx="2180">
                  <c:v>5.7025462956516997E-2</c:v>
                </c:pt>
                <c:pt idx="2181">
                  <c:v>5.7048611110076301E-2</c:v>
                </c:pt>
                <c:pt idx="2182">
                  <c:v>5.7071759256359697E-2</c:v>
                </c:pt>
                <c:pt idx="2183">
                  <c:v>5.7094907402643003E-2</c:v>
                </c:pt>
                <c:pt idx="2184">
                  <c:v>5.7129629625706002E-2</c:v>
                </c:pt>
                <c:pt idx="2185">
                  <c:v>5.7152777771989398E-2</c:v>
                </c:pt>
                <c:pt idx="2186">
                  <c:v>5.7175925925548703E-2</c:v>
                </c:pt>
                <c:pt idx="2187">
                  <c:v>5.7199074071832001E-2</c:v>
                </c:pt>
                <c:pt idx="2188">
                  <c:v>5.7222222218115397E-2</c:v>
                </c:pt>
                <c:pt idx="2189">
                  <c:v>5.7256944441178403E-2</c:v>
                </c:pt>
                <c:pt idx="2190">
                  <c:v>5.7280092587461702E-2</c:v>
                </c:pt>
                <c:pt idx="2191">
                  <c:v>5.7303240733745098E-2</c:v>
                </c:pt>
                <c:pt idx="2192">
                  <c:v>5.7326388887304403E-2</c:v>
                </c:pt>
                <c:pt idx="2193">
                  <c:v>5.7349537033587701E-2</c:v>
                </c:pt>
                <c:pt idx="2194">
                  <c:v>5.7384259256650701E-2</c:v>
                </c:pt>
                <c:pt idx="2195">
                  <c:v>5.7407407402933999E-2</c:v>
                </c:pt>
                <c:pt idx="2196">
                  <c:v>5.7430555549217402E-2</c:v>
                </c:pt>
                <c:pt idx="2197">
                  <c:v>5.74537037027767E-2</c:v>
                </c:pt>
                <c:pt idx="2198">
                  <c:v>5.7476851849059998E-2</c:v>
                </c:pt>
                <c:pt idx="2199">
                  <c:v>5.7511574072122998E-2</c:v>
                </c:pt>
                <c:pt idx="2200">
                  <c:v>5.7534722218406401E-2</c:v>
                </c:pt>
                <c:pt idx="2201">
                  <c:v>5.7557870364689699E-2</c:v>
                </c:pt>
                <c:pt idx="2202">
                  <c:v>5.7581018518248997E-2</c:v>
                </c:pt>
                <c:pt idx="2203">
                  <c:v>5.76041666645324E-2</c:v>
                </c:pt>
                <c:pt idx="2204">
                  <c:v>5.7627314810815698E-2</c:v>
                </c:pt>
                <c:pt idx="2205">
                  <c:v>5.7662037033878698E-2</c:v>
                </c:pt>
                <c:pt idx="2206">
                  <c:v>5.76851851801621E-2</c:v>
                </c:pt>
                <c:pt idx="2207">
                  <c:v>5.7708333326445399E-2</c:v>
                </c:pt>
                <c:pt idx="2208">
                  <c:v>5.7731481480004697E-2</c:v>
                </c:pt>
                <c:pt idx="2209">
                  <c:v>5.77546296262881E-2</c:v>
                </c:pt>
                <c:pt idx="2210">
                  <c:v>5.7777777772571398E-2</c:v>
                </c:pt>
                <c:pt idx="2211">
                  <c:v>5.7812499995634398E-2</c:v>
                </c:pt>
                <c:pt idx="2212">
                  <c:v>5.78356481419178E-2</c:v>
                </c:pt>
                <c:pt idx="2213">
                  <c:v>5.7858796295477098E-2</c:v>
                </c:pt>
                <c:pt idx="2214">
                  <c:v>5.7881944441760397E-2</c:v>
                </c:pt>
                <c:pt idx="2215">
                  <c:v>5.7905092588043799E-2</c:v>
                </c:pt>
                <c:pt idx="2216">
                  <c:v>5.7928240734327098E-2</c:v>
                </c:pt>
                <c:pt idx="2217">
                  <c:v>5.7962962957390098E-2</c:v>
                </c:pt>
                <c:pt idx="2218">
                  <c:v>5.7986111110949402E-2</c:v>
                </c:pt>
                <c:pt idx="2219">
                  <c:v>5.8009259257232798E-2</c:v>
                </c:pt>
                <c:pt idx="2220">
                  <c:v>5.8032407403516097E-2</c:v>
                </c:pt>
                <c:pt idx="2221">
                  <c:v>5.8055555549799499E-2</c:v>
                </c:pt>
                <c:pt idx="2222">
                  <c:v>5.8090277772862499E-2</c:v>
                </c:pt>
                <c:pt idx="2223">
                  <c:v>5.8113425919145797E-2</c:v>
                </c:pt>
                <c:pt idx="2224">
                  <c:v>5.8136574072705102E-2</c:v>
                </c:pt>
                <c:pt idx="2225">
                  <c:v>5.8159722218988498E-2</c:v>
                </c:pt>
                <c:pt idx="2226">
                  <c:v>5.8182870365271797E-2</c:v>
                </c:pt>
                <c:pt idx="2227">
                  <c:v>5.8206018511555102E-2</c:v>
                </c:pt>
                <c:pt idx="2228">
                  <c:v>5.8240740734618102E-2</c:v>
                </c:pt>
                <c:pt idx="2229">
                  <c:v>5.8263888888177497E-2</c:v>
                </c:pt>
                <c:pt idx="2230">
                  <c:v>5.8287037034460802E-2</c:v>
                </c:pt>
                <c:pt idx="2231">
                  <c:v>5.8310185180744198E-2</c:v>
                </c:pt>
                <c:pt idx="2232">
                  <c:v>5.8344907403807197E-2</c:v>
                </c:pt>
                <c:pt idx="2233">
                  <c:v>5.8368055550090503E-2</c:v>
                </c:pt>
                <c:pt idx="2234">
                  <c:v>5.8391203703649801E-2</c:v>
                </c:pt>
                <c:pt idx="2235">
                  <c:v>5.8414351849933203E-2</c:v>
                </c:pt>
                <c:pt idx="2236">
                  <c:v>5.8437499996216502E-2</c:v>
                </c:pt>
                <c:pt idx="2237">
                  <c:v>5.8460648142499898E-2</c:v>
                </c:pt>
                <c:pt idx="2238">
                  <c:v>5.84953703655628E-2</c:v>
                </c:pt>
                <c:pt idx="2239">
                  <c:v>5.8518518511846203E-2</c:v>
                </c:pt>
                <c:pt idx="2240">
                  <c:v>5.8541666665405501E-2</c:v>
                </c:pt>
                <c:pt idx="2241">
                  <c:v>5.8564814811688903E-2</c:v>
                </c:pt>
                <c:pt idx="2242">
                  <c:v>5.8587962957972202E-2</c:v>
                </c:pt>
                <c:pt idx="2243">
                  <c:v>5.8611111104255501E-2</c:v>
                </c:pt>
                <c:pt idx="2244">
                  <c:v>5.86458333273185E-2</c:v>
                </c:pt>
                <c:pt idx="2245">
                  <c:v>5.8668981480877798E-2</c:v>
                </c:pt>
                <c:pt idx="2246">
                  <c:v>5.8692129627161201E-2</c:v>
                </c:pt>
                <c:pt idx="2247">
                  <c:v>5.8715277773444499E-2</c:v>
                </c:pt>
                <c:pt idx="2248">
                  <c:v>5.8749999996507499E-2</c:v>
                </c:pt>
                <c:pt idx="2249">
                  <c:v>5.8773148142790901E-2</c:v>
                </c:pt>
                <c:pt idx="2250">
                  <c:v>5.8796296296350199E-2</c:v>
                </c:pt>
                <c:pt idx="2251">
                  <c:v>5.8819444442633498E-2</c:v>
                </c:pt>
                <c:pt idx="2252">
                  <c:v>5.88425925889169E-2</c:v>
                </c:pt>
                <c:pt idx="2253">
                  <c:v>5.8865740735200199E-2</c:v>
                </c:pt>
                <c:pt idx="2254">
                  <c:v>5.8900462958263199E-2</c:v>
                </c:pt>
                <c:pt idx="2255">
                  <c:v>5.8923611104546601E-2</c:v>
                </c:pt>
                <c:pt idx="2256">
                  <c:v>5.8946759258105899E-2</c:v>
                </c:pt>
                <c:pt idx="2257">
                  <c:v>5.8969907404389198E-2</c:v>
                </c:pt>
                <c:pt idx="2258">
                  <c:v>5.89930555506726E-2</c:v>
                </c:pt>
                <c:pt idx="2259">
                  <c:v>5.9016203696955899E-2</c:v>
                </c:pt>
                <c:pt idx="2260">
                  <c:v>5.9050925920018899E-2</c:v>
                </c:pt>
                <c:pt idx="2261">
                  <c:v>5.9074074073578203E-2</c:v>
                </c:pt>
                <c:pt idx="2262">
                  <c:v>5.9097222219861599E-2</c:v>
                </c:pt>
                <c:pt idx="2263">
                  <c:v>5.9120370366144898E-2</c:v>
                </c:pt>
                <c:pt idx="2264">
                  <c:v>5.91435185124283E-2</c:v>
                </c:pt>
                <c:pt idx="2265">
                  <c:v>5.91782407354913E-2</c:v>
                </c:pt>
                <c:pt idx="2266">
                  <c:v>5.9201388881774598E-2</c:v>
                </c:pt>
                <c:pt idx="2267">
                  <c:v>5.9224537035333903E-2</c:v>
                </c:pt>
                <c:pt idx="2268">
                  <c:v>5.9247685181617299E-2</c:v>
                </c:pt>
                <c:pt idx="2269">
                  <c:v>5.9270833327900597E-2</c:v>
                </c:pt>
                <c:pt idx="2270">
                  <c:v>5.9305555550963597E-2</c:v>
                </c:pt>
                <c:pt idx="2271">
                  <c:v>5.9328703697247E-2</c:v>
                </c:pt>
                <c:pt idx="2272">
                  <c:v>5.9351851850806298E-2</c:v>
                </c:pt>
                <c:pt idx="2273">
                  <c:v>5.9374999997089603E-2</c:v>
                </c:pt>
                <c:pt idx="2274">
                  <c:v>5.9398148143372999E-2</c:v>
                </c:pt>
                <c:pt idx="2275">
                  <c:v>5.9421296289656297E-2</c:v>
                </c:pt>
                <c:pt idx="2276">
                  <c:v>5.9456018512719297E-2</c:v>
                </c:pt>
                <c:pt idx="2277">
                  <c:v>5.9479166666278602E-2</c:v>
                </c:pt>
                <c:pt idx="2278">
                  <c:v>5.9502314812561997E-2</c:v>
                </c:pt>
                <c:pt idx="2279">
                  <c:v>5.9525462958845303E-2</c:v>
                </c:pt>
                <c:pt idx="2280">
                  <c:v>5.9548611105128699E-2</c:v>
                </c:pt>
                <c:pt idx="2281">
                  <c:v>5.9571759258687899E-2</c:v>
                </c:pt>
                <c:pt idx="2282">
                  <c:v>5.9606481474474997E-2</c:v>
                </c:pt>
                <c:pt idx="2283">
                  <c:v>5.9629629628034302E-2</c:v>
                </c:pt>
                <c:pt idx="2284">
                  <c:v>5.9652777774317697E-2</c:v>
                </c:pt>
                <c:pt idx="2285">
                  <c:v>5.9675925920601003E-2</c:v>
                </c:pt>
                <c:pt idx="2286">
                  <c:v>5.9699074074160301E-2</c:v>
                </c:pt>
                <c:pt idx="2287">
                  <c:v>5.9733796289947398E-2</c:v>
                </c:pt>
                <c:pt idx="2288">
                  <c:v>5.9756944443506703E-2</c:v>
                </c:pt>
                <c:pt idx="2289">
                  <c:v>5.9780092589790002E-2</c:v>
                </c:pt>
                <c:pt idx="2290">
                  <c:v>5.9803240736073397E-2</c:v>
                </c:pt>
                <c:pt idx="2291">
                  <c:v>5.9826388882356703E-2</c:v>
                </c:pt>
                <c:pt idx="2292">
                  <c:v>5.9849537035916001E-2</c:v>
                </c:pt>
                <c:pt idx="2293">
                  <c:v>5.9884259258979E-2</c:v>
                </c:pt>
                <c:pt idx="2294">
                  <c:v>5.9907407405262403E-2</c:v>
                </c:pt>
                <c:pt idx="2295">
                  <c:v>5.9930555551545701E-2</c:v>
                </c:pt>
                <c:pt idx="2296">
                  <c:v>5.9953703697829E-2</c:v>
                </c:pt>
                <c:pt idx="2297">
                  <c:v>5.9976851851388402E-2</c:v>
                </c:pt>
                <c:pt idx="2298">
                  <c:v>6.0011574067175402E-2</c:v>
                </c:pt>
                <c:pt idx="2299">
                  <c:v>6.00347222207347E-2</c:v>
                </c:pt>
                <c:pt idx="2300">
                  <c:v>6.0057870367017999E-2</c:v>
                </c:pt>
                <c:pt idx="2301">
                  <c:v>6.0081018513301401E-2</c:v>
                </c:pt>
                <c:pt idx="2302">
                  <c:v>6.01041666595847E-2</c:v>
                </c:pt>
                <c:pt idx="2303">
                  <c:v>6.0127314813143998E-2</c:v>
                </c:pt>
                <c:pt idx="2304">
                  <c:v>6.0162037036206997E-2</c:v>
                </c:pt>
                <c:pt idx="2305">
                  <c:v>6.01851851824904E-2</c:v>
                </c:pt>
                <c:pt idx="2306">
                  <c:v>6.0208333328773699E-2</c:v>
                </c:pt>
                <c:pt idx="2307">
                  <c:v>6.0231481475057101E-2</c:v>
                </c:pt>
                <c:pt idx="2308">
                  <c:v>6.0254629628616399E-2</c:v>
                </c:pt>
                <c:pt idx="2309">
                  <c:v>6.0289351851679399E-2</c:v>
                </c:pt>
                <c:pt idx="2310">
                  <c:v>6.0312499997962697E-2</c:v>
                </c:pt>
                <c:pt idx="2311">
                  <c:v>6.03356481442461E-2</c:v>
                </c:pt>
                <c:pt idx="2312">
                  <c:v>6.0358796290529398E-2</c:v>
                </c:pt>
                <c:pt idx="2313">
                  <c:v>6.0381944444088703E-2</c:v>
                </c:pt>
                <c:pt idx="2314">
                  <c:v>6.0416666659875801E-2</c:v>
                </c:pt>
                <c:pt idx="2315">
                  <c:v>6.0439814813435098E-2</c:v>
                </c:pt>
                <c:pt idx="2316">
                  <c:v>6.0462962959718397E-2</c:v>
                </c:pt>
                <c:pt idx="2317">
                  <c:v>6.04861111060018E-2</c:v>
                </c:pt>
                <c:pt idx="2318">
                  <c:v>6.0509259252285098E-2</c:v>
                </c:pt>
                <c:pt idx="2319">
                  <c:v>6.0532407405844403E-2</c:v>
                </c:pt>
                <c:pt idx="2320">
                  <c:v>6.0567129628907403E-2</c:v>
                </c:pt>
                <c:pt idx="2321">
                  <c:v>6.0590277775190798E-2</c:v>
                </c:pt>
                <c:pt idx="2322">
                  <c:v>6.0613425921474097E-2</c:v>
                </c:pt>
                <c:pt idx="2323">
                  <c:v>6.06365740677575E-2</c:v>
                </c:pt>
                <c:pt idx="2324">
                  <c:v>6.0659722221316797E-2</c:v>
                </c:pt>
                <c:pt idx="2325">
                  <c:v>6.0682870367600103E-2</c:v>
                </c:pt>
                <c:pt idx="2326">
                  <c:v>6.0717592590663103E-2</c:v>
                </c:pt>
                <c:pt idx="2327">
                  <c:v>6.0740740736946498E-2</c:v>
                </c:pt>
                <c:pt idx="2328">
                  <c:v>6.0763888883229797E-2</c:v>
                </c:pt>
                <c:pt idx="2329">
                  <c:v>6.0787037036789102E-2</c:v>
                </c:pt>
                <c:pt idx="2330">
                  <c:v>6.0810185183072497E-2</c:v>
                </c:pt>
                <c:pt idx="2331">
                  <c:v>6.0844907406135497E-2</c:v>
                </c:pt>
                <c:pt idx="2332">
                  <c:v>6.0868055552418802E-2</c:v>
                </c:pt>
                <c:pt idx="2333">
                  <c:v>6.0891203698702198E-2</c:v>
                </c:pt>
                <c:pt idx="2334">
                  <c:v>6.0914351844985497E-2</c:v>
                </c:pt>
                <c:pt idx="2335">
                  <c:v>6.0937499998544802E-2</c:v>
                </c:pt>
                <c:pt idx="2336">
                  <c:v>6.0960648144828197E-2</c:v>
                </c:pt>
                <c:pt idx="2337">
                  <c:v>6.0995370367891197E-2</c:v>
                </c:pt>
                <c:pt idx="2338">
                  <c:v>6.1018518514174502E-2</c:v>
                </c:pt>
                <c:pt idx="2339">
                  <c:v>6.1041666660457801E-2</c:v>
                </c:pt>
                <c:pt idx="2340">
                  <c:v>6.1064814814017203E-2</c:v>
                </c:pt>
                <c:pt idx="2341">
                  <c:v>6.1087962960300501E-2</c:v>
                </c:pt>
                <c:pt idx="2342">
                  <c:v>6.1111111106583897E-2</c:v>
                </c:pt>
                <c:pt idx="2343">
                  <c:v>6.1145833329646897E-2</c:v>
                </c:pt>
                <c:pt idx="2344">
                  <c:v>6.1168981475930202E-2</c:v>
                </c:pt>
                <c:pt idx="2345">
                  <c:v>6.11921296294895E-2</c:v>
                </c:pt>
                <c:pt idx="2346">
                  <c:v>6.1215277775772799E-2</c:v>
                </c:pt>
                <c:pt idx="2347">
                  <c:v>6.1238425922056201E-2</c:v>
                </c:pt>
                <c:pt idx="2348">
                  <c:v>6.1273148145119201E-2</c:v>
                </c:pt>
                <c:pt idx="2349">
                  <c:v>6.1296296291402499E-2</c:v>
                </c:pt>
                <c:pt idx="2350">
                  <c:v>6.1319444437685902E-2</c:v>
                </c:pt>
                <c:pt idx="2351">
                  <c:v>6.13425925912452E-2</c:v>
                </c:pt>
                <c:pt idx="2352">
                  <c:v>6.1365740737528499E-2</c:v>
                </c:pt>
                <c:pt idx="2353">
                  <c:v>6.1400462960591498E-2</c:v>
                </c:pt>
                <c:pt idx="2354">
                  <c:v>6.1423611106874901E-2</c:v>
                </c:pt>
                <c:pt idx="2355">
                  <c:v>6.1446759253158199E-2</c:v>
                </c:pt>
                <c:pt idx="2356">
                  <c:v>6.1469907406717497E-2</c:v>
                </c:pt>
                <c:pt idx="2357">
                  <c:v>6.14930555530009E-2</c:v>
                </c:pt>
                <c:pt idx="2358">
                  <c:v>6.1516203699284198E-2</c:v>
                </c:pt>
                <c:pt idx="2359">
                  <c:v>6.1550925922347198E-2</c:v>
                </c:pt>
                <c:pt idx="2360">
                  <c:v>6.1574074068630601E-2</c:v>
                </c:pt>
                <c:pt idx="2361">
                  <c:v>6.1597222222189899E-2</c:v>
                </c:pt>
                <c:pt idx="2362">
                  <c:v>6.1620370368473197E-2</c:v>
                </c:pt>
                <c:pt idx="2363">
                  <c:v>6.16435185147566E-2</c:v>
                </c:pt>
                <c:pt idx="2364">
                  <c:v>6.1678240737819599E-2</c:v>
                </c:pt>
                <c:pt idx="2365">
                  <c:v>6.1701388884102898E-2</c:v>
                </c:pt>
                <c:pt idx="2366">
                  <c:v>6.1724537030386301E-2</c:v>
                </c:pt>
                <c:pt idx="2367">
                  <c:v>6.1747685183945598E-2</c:v>
                </c:pt>
                <c:pt idx="2368">
                  <c:v>6.1770833330228897E-2</c:v>
                </c:pt>
                <c:pt idx="2369">
                  <c:v>6.1805555553291897E-2</c:v>
                </c:pt>
                <c:pt idx="2370">
                  <c:v>6.1828703699575299E-2</c:v>
                </c:pt>
                <c:pt idx="2371">
                  <c:v>6.1851851845858598E-2</c:v>
                </c:pt>
                <c:pt idx="2372">
                  <c:v>6.1874999999417903E-2</c:v>
                </c:pt>
                <c:pt idx="2373">
                  <c:v>6.1898148145701298E-2</c:v>
                </c:pt>
                <c:pt idx="2374">
                  <c:v>6.1932870368764298E-2</c:v>
                </c:pt>
                <c:pt idx="2375">
                  <c:v>6.1956018515047603E-2</c:v>
                </c:pt>
                <c:pt idx="2376">
                  <c:v>6.1979166661330902E-2</c:v>
                </c:pt>
                <c:pt idx="2377">
                  <c:v>6.2002314814890297E-2</c:v>
                </c:pt>
                <c:pt idx="2378">
                  <c:v>6.2025462961173602E-2</c:v>
                </c:pt>
                <c:pt idx="2379">
                  <c:v>6.2048611107456998E-2</c:v>
                </c:pt>
                <c:pt idx="2380">
                  <c:v>6.2083333330519998E-2</c:v>
                </c:pt>
                <c:pt idx="2381">
                  <c:v>6.2106481476803303E-2</c:v>
                </c:pt>
                <c:pt idx="2382">
                  <c:v>6.2129629623086699E-2</c:v>
                </c:pt>
                <c:pt idx="2383">
                  <c:v>6.2152777776645997E-2</c:v>
                </c:pt>
                <c:pt idx="2384">
                  <c:v>6.2175925922929302E-2</c:v>
                </c:pt>
                <c:pt idx="2385">
                  <c:v>6.2199074069212698E-2</c:v>
                </c:pt>
                <c:pt idx="2386">
                  <c:v>6.2233796292275698E-2</c:v>
                </c:pt>
                <c:pt idx="2387">
                  <c:v>6.2256944438559003E-2</c:v>
                </c:pt>
                <c:pt idx="2388">
                  <c:v>6.2280092592118301E-2</c:v>
                </c:pt>
                <c:pt idx="2389">
                  <c:v>6.2303240738401697E-2</c:v>
                </c:pt>
                <c:pt idx="2390">
                  <c:v>6.2326388884685002E-2</c:v>
                </c:pt>
                <c:pt idx="2391">
                  <c:v>6.2349537030968398E-2</c:v>
                </c:pt>
                <c:pt idx="2392">
                  <c:v>6.2384259254031398E-2</c:v>
                </c:pt>
                <c:pt idx="2393">
                  <c:v>6.2407407400314703E-2</c:v>
                </c:pt>
                <c:pt idx="2394">
                  <c:v>6.2430555553874001E-2</c:v>
                </c:pt>
                <c:pt idx="2395">
                  <c:v>6.2453703700157299E-2</c:v>
                </c:pt>
                <c:pt idx="2396">
                  <c:v>6.2488425923220403E-2</c:v>
                </c:pt>
                <c:pt idx="2397">
                  <c:v>6.2511574069503695E-2</c:v>
                </c:pt>
                <c:pt idx="2398">
                  <c:v>6.2534722215787E-2</c:v>
                </c:pt>
                <c:pt idx="2399">
                  <c:v>6.2557870369346402E-2</c:v>
                </c:pt>
                <c:pt idx="2400">
                  <c:v>6.2581018515629694E-2</c:v>
                </c:pt>
                <c:pt idx="2401">
                  <c:v>6.2604166661912999E-2</c:v>
                </c:pt>
                <c:pt idx="2402">
                  <c:v>6.2638888884975999E-2</c:v>
                </c:pt>
                <c:pt idx="2403">
                  <c:v>6.2662037031259402E-2</c:v>
                </c:pt>
                <c:pt idx="2404">
                  <c:v>6.2685185184818706E-2</c:v>
                </c:pt>
                <c:pt idx="2405">
                  <c:v>6.2708333331102095E-2</c:v>
                </c:pt>
                <c:pt idx="2406">
                  <c:v>6.2731481477385401E-2</c:v>
                </c:pt>
                <c:pt idx="2407">
                  <c:v>6.27662037004484E-2</c:v>
                </c:pt>
                <c:pt idx="2408">
                  <c:v>6.2789351846731706E-2</c:v>
                </c:pt>
                <c:pt idx="2409">
                  <c:v>6.2812499993015095E-2</c:v>
                </c:pt>
                <c:pt idx="2410">
                  <c:v>6.2835648146574399E-2</c:v>
                </c:pt>
                <c:pt idx="2411">
                  <c:v>6.2858796292857705E-2</c:v>
                </c:pt>
                <c:pt idx="2412">
                  <c:v>6.2893518515920704E-2</c:v>
                </c:pt>
                <c:pt idx="2413">
                  <c:v>6.2916666662204093E-2</c:v>
                </c:pt>
                <c:pt idx="2414">
                  <c:v>6.2939814808487399E-2</c:v>
                </c:pt>
                <c:pt idx="2415">
                  <c:v>6.2962962962046704E-2</c:v>
                </c:pt>
                <c:pt idx="2416">
                  <c:v>6.2986111108330106E-2</c:v>
                </c:pt>
                <c:pt idx="2417">
                  <c:v>6.3009259254613398E-2</c:v>
                </c:pt>
                <c:pt idx="2418">
                  <c:v>6.3043981477676397E-2</c:v>
                </c:pt>
                <c:pt idx="2419">
                  <c:v>6.30671296239598E-2</c:v>
                </c:pt>
                <c:pt idx="2420">
                  <c:v>6.3090277777519105E-2</c:v>
                </c:pt>
                <c:pt idx="2421">
                  <c:v>6.3113425923802396E-2</c:v>
                </c:pt>
                <c:pt idx="2422">
                  <c:v>6.3136574070085799E-2</c:v>
                </c:pt>
                <c:pt idx="2423">
                  <c:v>6.3171296293148799E-2</c:v>
                </c:pt>
                <c:pt idx="2424">
                  <c:v>6.3194444439432104E-2</c:v>
                </c:pt>
                <c:pt idx="2425">
                  <c:v>6.3217592585715507E-2</c:v>
                </c:pt>
                <c:pt idx="2426">
                  <c:v>6.3240740739274798E-2</c:v>
                </c:pt>
                <c:pt idx="2427">
                  <c:v>6.3263888885558103E-2</c:v>
                </c:pt>
                <c:pt idx="2428">
                  <c:v>6.3287037031841506E-2</c:v>
                </c:pt>
                <c:pt idx="2429">
                  <c:v>6.3321759254904506E-2</c:v>
                </c:pt>
                <c:pt idx="2430">
                  <c:v>6.3344907401187797E-2</c:v>
                </c:pt>
                <c:pt idx="2431">
                  <c:v>6.3368055554747102E-2</c:v>
                </c:pt>
                <c:pt idx="2432">
                  <c:v>6.3391203701030505E-2</c:v>
                </c:pt>
                <c:pt idx="2433">
                  <c:v>6.3414351847313796E-2</c:v>
                </c:pt>
                <c:pt idx="2434">
                  <c:v>6.3449074070376796E-2</c:v>
                </c:pt>
                <c:pt idx="2435">
                  <c:v>6.3472222216660198E-2</c:v>
                </c:pt>
                <c:pt idx="2436">
                  <c:v>6.3495370370219406E-2</c:v>
                </c:pt>
                <c:pt idx="2437">
                  <c:v>6.3518518516502795E-2</c:v>
                </c:pt>
                <c:pt idx="2438">
                  <c:v>6.35416666627861E-2</c:v>
                </c:pt>
                <c:pt idx="2439">
                  <c:v>6.3564814809069503E-2</c:v>
                </c:pt>
                <c:pt idx="2440">
                  <c:v>6.3599537032132503E-2</c:v>
                </c:pt>
                <c:pt idx="2441">
                  <c:v>6.3622685178415905E-2</c:v>
                </c:pt>
                <c:pt idx="2442">
                  <c:v>6.3645833331975099E-2</c:v>
                </c:pt>
                <c:pt idx="2443">
                  <c:v>6.3668981478258502E-2</c:v>
                </c:pt>
                <c:pt idx="2444">
                  <c:v>6.3692129624541904E-2</c:v>
                </c:pt>
                <c:pt idx="2445">
                  <c:v>6.3726851847604904E-2</c:v>
                </c:pt>
                <c:pt idx="2446">
                  <c:v>6.3749999993888196E-2</c:v>
                </c:pt>
                <c:pt idx="2447">
                  <c:v>6.37731481474475E-2</c:v>
                </c:pt>
                <c:pt idx="2448">
                  <c:v>6.3796296293730903E-2</c:v>
                </c:pt>
                <c:pt idx="2449">
                  <c:v>6.3819444440014195E-2</c:v>
                </c:pt>
                <c:pt idx="2450">
                  <c:v>6.38425925862975E-2</c:v>
                </c:pt>
                <c:pt idx="2451">
                  <c:v>6.38773148093605E-2</c:v>
                </c:pt>
                <c:pt idx="2452">
                  <c:v>6.3900462962919805E-2</c:v>
                </c:pt>
                <c:pt idx="2453">
                  <c:v>6.3923611109203193E-2</c:v>
                </c:pt>
                <c:pt idx="2454">
                  <c:v>6.3946759255486499E-2</c:v>
                </c:pt>
                <c:pt idx="2455">
                  <c:v>6.3969907401769902E-2</c:v>
                </c:pt>
                <c:pt idx="2456">
                  <c:v>6.3993055555329206E-2</c:v>
                </c:pt>
                <c:pt idx="2457">
                  <c:v>6.4027777771116207E-2</c:v>
                </c:pt>
                <c:pt idx="2458">
                  <c:v>6.4050925924675498E-2</c:v>
                </c:pt>
                <c:pt idx="2459">
                  <c:v>6.40740740709589E-2</c:v>
                </c:pt>
                <c:pt idx="2460">
                  <c:v>6.4097222217242206E-2</c:v>
                </c:pt>
                <c:pt idx="2461">
                  <c:v>6.4120370363525594E-2</c:v>
                </c:pt>
                <c:pt idx="2462">
                  <c:v>6.4155092586588594E-2</c:v>
                </c:pt>
                <c:pt idx="2463">
                  <c:v>6.4178240740147899E-2</c:v>
                </c:pt>
                <c:pt idx="2464">
                  <c:v>6.4201388886431204E-2</c:v>
                </c:pt>
                <c:pt idx="2465">
                  <c:v>6.4224537032714593E-2</c:v>
                </c:pt>
                <c:pt idx="2466">
                  <c:v>6.4247685178997899E-2</c:v>
                </c:pt>
                <c:pt idx="2467">
                  <c:v>6.4270833332557203E-2</c:v>
                </c:pt>
                <c:pt idx="2468">
                  <c:v>6.4305555555620203E-2</c:v>
                </c:pt>
                <c:pt idx="2469">
                  <c:v>6.4328703701903606E-2</c:v>
                </c:pt>
                <c:pt idx="2470">
                  <c:v>6.4351851848186897E-2</c:v>
                </c:pt>
                <c:pt idx="2471">
                  <c:v>6.43749999944703E-2</c:v>
                </c:pt>
                <c:pt idx="2472">
                  <c:v>6.4398148148029605E-2</c:v>
                </c:pt>
                <c:pt idx="2473">
                  <c:v>6.4432870363816605E-2</c:v>
                </c:pt>
                <c:pt idx="2474">
                  <c:v>6.4456018517375896E-2</c:v>
                </c:pt>
                <c:pt idx="2475">
                  <c:v>6.4479166663659299E-2</c:v>
                </c:pt>
                <c:pt idx="2476">
                  <c:v>6.4502314809942604E-2</c:v>
                </c:pt>
                <c:pt idx="2477">
                  <c:v>6.4525462956226007E-2</c:v>
                </c:pt>
                <c:pt idx="2478">
                  <c:v>6.4548611109785298E-2</c:v>
                </c:pt>
                <c:pt idx="2479">
                  <c:v>6.4583333332848297E-2</c:v>
                </c:pt>
                <c:pt idx="2480">
                  <c:v>6.4606481479131603E-2</c:v>
                </c:pt>
                <c:pt idx="2481">
                  <c:v>6.4629629625415005E-2</c:v>
                </c:pt>
                <c:pt idx="2482">
                  <c:v>6.4652777771698297E-2</c:v>
                </c:pt>
                <c:pt idx="2483">
                  <c:v>6.4675925925257602E-2</c:v>
                </c:pt>
                <c:pt idx="2484">
                  <c:v>6.4710648141044699E-2</c:v>
                </c:pt>
                <c:pt idx="2485">
                  <c:v>6.4733796294604004E-2</c:v>
                </c:pt>
                <c:pt idx="2486">
                  <c:v>6.4756944440887296E-2</c:v>
                </c:pt>
                <c:pt idx="2487">
                  <c:v>6.4780092587170698E-2</c:v>
                </c:pt>
                <c:pt idx="2488">
                  <c:v>6.4814814810233698E-2</c:v>
                </c:pt>
                <c:pt idx="2489">
                  <c:v>6.4837962956517003E-2</c:v>
                </c:pt>
                <c:pt idx="2490">
                  <c:v>6.4861111110076294E-2</c:v>
                </c:pt>
                <c:pt idx="2491">
                  <c:v>6.4884259256359697E-2</c:v>
                </c:pt>
                <c:pt idx="2492">
                  <c:v>6.4907407402643003E-2</c:v>
                </c:pt>
                <c:pt idx="2493">
                  <c:v>6.4930555548926405E-2</c:v>
                </c:pt>
                <c:pt idx="2494">
                  <c:v>6.4965277771989405E-2</c:v>
                </c:pt>
                <c:pt idx="2495">
                  <c:v>6.4988425925548696E-2</c:v>
                </c:pt>
                <c:pt idx="2496">
                  <c:v>6.5011574071832001E-2</c:v>
                </c:pt>
                <c:pt idx="2497">
                  <c:v>6.5034722218115404E-2</c:v>
                </c:pt>
                <c:pt idx="2498">
                  <c:v>6.5057870364398696E-2</c:v>
                </c:pt>
                <c:pt idx="2499">
                  <c:v>6.5092592587461695E-2</c:v>
                </c:pt>
                <c:pt idx="2500">
                  <c:v>6.5115740733745001E-2</c:v>
                </c:pt>
                <c:pt idx="2501">
                  <c:v>6.5138888887304305E-2</c:v>
                </c:pt>
                <c:pt idx="2502">
                  <c:v>6.5162037033587694E-2</c:v>
                </c:pt>
                <c:pt idx="2503">
                  <c:v>6.5185185179871E-2</c:v>
                </c:pt>
                <c:pt idx="2504">
                  <c:v>6.5219907402933999E-2</c:v>
                </c:pt>
                <c:pt idx="2505">
                  <c:v>6.5243055549217402E-2</c:v>
                </c:pt>
                <c:pt idx="2506">
                  <c:v>6.5266203702776707E-2</c:v>
                </c:pt>
                <c:pt idx="2507">
                  <c:v>6.5289351849059998E-2</c:v>
                </c:pt>
                <c:pt idx="2508">
                  <c:v>6.5312499995343401E-2</c:v>
                </c:pt>
                <c:pt idx="2509">
                  <c:v>6.5335648141626707E-2</c:v>
                </c:pt>
                <c:pt idx="2510">
                  <c:v>6.5370370364689706E-2</c:v>
                </c:pt>
                <c:pt idx="2511">
                  <c:v>6.5393518518248997E-2</c:v>
                </c:pt>
                <c:pt idx="2512">
                  <c:v>6.54166666645324E-2</c:v>
                </c:pt>
                <c:pt idx="2513">
                  <c:v>6.5439814810815705E-2</c:v>
                </c:pt>
                <c:pt idx="2514">
                  <c:v>6.5462962957099094E-2</c:v>
                </c:pt>
                <c:pt idx="2515">
                  <c:v>6.5497685180162094E-2</c:v>
                </c:pt>
                <c:pt idx="2516">
                  <c:v>6.5520833326445399E-2</c:v>
                </c:pt>
                <c:pt idx="2517">
                  <c:v>6.5543981480004704E-2</c:v>
                </c:pt>
                <c:pt idx="2518">
                  <c:v>6.5567129626288106E-2</c:v>
                </c:pt>
                <c:pt idx="2519">
                  <c:v>6.5590277772571398E-2</c:v>
                </c:pt>
                <c:pt idx="2520">
                  <c:v>6.5613425918854801E-2</c:v>
                </c:pt>
                <c:pt idx="2521">
                  <c:v>6.56481481419178E-2</c:v>
                </c:pt>
                <c:pt idx="2522">
                  <c:v>6.5671296295477105E-2</c:v>
                </c:pt>
                <c:pt idx="2523">
                  <c:v>6.5694444441760397E-2</c:v>
                </c:pt>
                <c:pt idx="2524">
                  <c:v>6.5717592588043799E-2</c:v>
                </c:pt>
                <c:pt idx="2525">
                  <c:v>6.5740740734327105E-2</c:v>
                </c:pt>
                <c:pt idx="2526">
                  <c:v>6.5763888887886396E-2</c:v>
                </c:pt>
                <c:pt idx="2527">
                  <c:v>6.5798611110949395E-2</c:v>
                </c:pt>
                <c:pt idx="2528">
                  <c:v>6.5821759257232798E-2</c:v>
                </c:pt>
                <c:pt idx="2529">
                  <c:v>6.5844907403516104E-2</c:v>
                </c:pt>
                <c:pt idx="2530">
                  <c:v>6.5868055549799506E-2</c:v>
                </c:pt>
                <c:pt idx="2531">
                  <c:v>6.5891203703358797E-2</c:v>
                </c:pt>
                <c:pt idx="2532">
                  <c:v>6.5925925919145797E-2</c:v>
                </c:pt>
                <c:pt idx="2533">
                  <c:v>6.5949074072705102E-2</c:v>
                </c:pt>
                <c:pt idx="2534">
                  <c:v>6.5972222218988505E-2</c:v>
                </c:pt>
                <c:pt idx="2535">
                  <c:v>6.5995370365271797E-2</c:v>
                </c:pt>
                <c:pt idx="2536">
                  <c:v>6.6018518511555102E-2</c:v>
                </c:pt>
                <c:pt idx="2537">
                  <c:v>6.6053240734618199E-2</c:v>
                </c:pt>
                <c:pt idx="2538">
                  <c:v>6.6076388888177406E-2</c:v>
                </c:pt>
                <c:pt idx="2539">
                  <c:v>6.6099537034460795E-2</c:v>
                </c:pt>
                <c:pt idx="2540">
                  <c:v>6.6122685180744198E-2</c:v>
                </c:pt>
                <c:pt idx="2541">
                  <c:v>6.6145833327027503E-2</c:v>
                </c:pt>
                <c:pt idx="2542">
                  <c:v>6.6180555550090503E-2</c:v>
                </c:pt>
                <c:pt idx="2543">
                  <c:v>6.6203703703649794E-2</c:v>
                </c:pt>
                <c:pt idx="2544">
                  <c:v>6.6226851849933197E-2</c:v>
                </c:pt>
                <c:pt idx="2545">
                  <c:v>6.6249999996216502E-2</c:v>
                </c:pt>
                <c:pt idx="2546">
                  <c:v>6.6273148142499794E-2</c:v>
                </c:pt>
                <c:pt idx="2547">
                  <c:v>6.6307870365562793E-2</c:v>
                </c:pt>
                <c:pt idx="2548">
                  <c:v>6.6331018511846196E-2</c:v>
                </c:pt>
                <c:pt idx="2549">
                  <c:v>6.6354166665405501E-2</c:v>
                </c:pt>
                <c:pt idx="2550">
                  <c:v>6.6377314811688903E-2</c:v>
                </c:pt>
                <c:pt idx="2551">
                  <c:v>6.6400462957972195E-2</c:v>
                </c:pt>
                <c:pt idx="2552">
                  <c:v>6.6423611104255501E-2</c:v>
                </c:pt>
                <c:pt idx="2553">
                  <c:v>6.64583333273185E-2</c:v>
                </c:pt>
                <c:pt idx="2554">
                  <c:v>6.6481481480877805E-2</c:v>
                </c:pt>
                <c:pt idx="2555">
                  <c:v>6.6504629627161194E-2</c:v>
                </c:pt>
                <c:pt idx="2556">
                  <c:v>6.6527777773444499E-2</c:v>
                </c:pt>
                <c:pt idx="2557">
                  <c:v>6.6550925919727902E-2</c:v>
                </c:pt>
                <c:pt idx="2558">
                  <c:v>6.6574074073287207E-2</c:v>
                </c:pt>
                <c:pt idx="2559">
                  <c:v>6.6608796296350206E-2</c:v>
                </c:pt>
                <c:pt idx="2560">
                  <c:v>6.6631944442633498E-2</c:v>
                </c:pt>
                <c:pt idx="2561">
                  <c:v>6.66550925889169E-2</c:v>
                </c:pt>
                <c:pt idx="2562">
                  <c:v>6.6678240735200206E-2</c:v>
                </c:pt>
                <c:pt idx="2563">
                  <c:v>6.6701388888759497E-2</c:v>
                </c:pt>
                <c:pt idx="2564">
                  <c:v>6.67245370350429E-2</c:v>
                </c:pt>
                <c:pt idx="2565">
                  <c:v>6.6759259258105899E-2</c:v>
                </c:pt>
                <c:pt idx="2566">
                  <c:v>6.6782407404389205E-2</c:v>
                </c:pt>
                <c:pt idx="2567">
                  <c:v>6.6805555550672593E-2</c:v>
                </c:pt>
                <c:pt idx="2568">
                  <c:v>6.6828703696955899E-2</c:v>
                </c:pt>
                <c:pt idx="2569">
                  <c:v>6.6851851850515204E-2</c:v>
                </c:pt>
                <c:pt idx="2570">
                  <c:v>6.6886574073578203E-2</c:v>
                </c:pt>
                <c:pt idx="2571">
                  <c:v>6.6909722219861606E-2</c:v>
                </c:pt>
                <c:pt idx="2572">
                  <c:v>6.6932870366144898E-2</c:v>
                </c:pt>
                <c:pt idx="2573">
                  <c:v>6.69560185124283E-2</c:v>
                </c:pt>
                <c:pt idx="2574">
                  <c:v>6.6979166665987494E-2</c:v>
                </c:pt>
                <c:pt idx="2575">
                  <c:v>6.7013888881774605E-2</c:v>
                </c:pt>
                <c:pt idx="2576">
                  <c:v>6.7037037035333896E-2</c:v>
                </c:pt>
                <c:pt idx="2577">
                  <c:v>6.7060185181617299E-2</c:v>
                </c:pt>
                <c:pt idx="2578">
                  <c:v>6.7083333327900604E-2</c:v>
                </c:pt>
                <c:pt idx="2579">
                  <c:v>6.7106481481459895E-2</c:v>
                </c:pt>
                <c:pt idx="2580">
                  <c:v>6.7129629627743298E-2</c:v>
                </c:pt>
                <c:pt idx="2581">
                  <c:v>6.7164351850806298E-2</c:v>
                </c:pt>
                <c:pt idx="2582">
                  <c:v>6.7187499997089603E-2</c:v>
                </c:pt>
                <c:pt idx="2583">
                  <c:v>6.7210648143373006E-2</c:v>
                </c:pt>
                <c:pt idx="2584">
                  <c:v>6.7233796289656297E-2</c:v>
                </c:pt>
                <c:pt idx="2585">
                  <c:v>6.7256944443215602E-2</c:v>
                </c:pt>
                <c:pt idx="2586">
                  <c:v>6.7280092589498894E-2</c:v>
                </c:pt>
                <c:pt idx="2587">
                  <c:v>6.7314814812562004E-2</c:v>
                </c:pt>
                <c:pt idx="2588">
                  <c:v>6.7337962958845296E-2</c:v>
                </c:pt>
                <c:pt idx="2589">
                  <c:v>6.7361111105128699E-2</c:v>
                </c:pt>
                <c:pt idx="2590">
                  <c:v>6.7384259258688003E-2</c:v>
                </c:pt>
                <c:pt idx="2591">
                  <c:v>6.7407407404971295E-2</c:v>
                </c:pt>
                <c:pt idx="2592">
                  <c:v>6.7442129628034295E-2</c:v>
                </c:pt>
                <c:pt idx="2593">
                  <c:v>6.7465277774317697E-2</c:v>
                </c:pt>
                <c:pt idx="2594">
                  <c:v>6.7488425920601003E-2</c:v>
                </c:pt>
                <c:pt idx="2595">
                  <c:v>6.7511574074160294E-2</c:v>
                </c:pt>
                <c:pt idx="2596">
                  <c:v>6.7534722220443696E-2</c:v>
                </c:pt>
                <c:pt idx="2597">
                  <c:v>6.7569444443506696E-2</c:v>
                </c:pt>
                <c:pt idx="2598">
                  <c:v>6.7592592589790002E-2</c:v>
                </c:pt>
                <c:pt idx="2599">
                  <c:v>6.7615740736073293E-2</c:v>
                </c:pt>
                <c:pt idx="2600">
                  <c:v>6.7638888882356696E-2</c:v>
                </c:pt>
                <c:pt idx="2601">
                  <c:v>6.7662037035916001E-2</c:v>
                </c:pt>
                <c:pt idx="2602">
                  <c:v>6.7696759258979E-2</c:v>
                </c:pt>
                <c:pt idx="2603">
                  <c:v>6.7719907405262403E-2</c:v>
                </c:pt>
                <c:pt idx="2604">
                  <c:v>6.7743055551545694E-2</c:v>
                </c:pt>
                <c:pt idx="2605">
                  <c:v>6.7766203697829097E-2</c:v>
                </c:pt>
                <c:pt idx="2606">
                  <c:v>6.7789351851388402E-2</c:v>
                </c:pt>
                <c:pt idx="2607">
                  <c:v>6.7812499997671694E-2</c:v>
                </c:pt>
                <c:pt idx="2608">
                  <c:v>6.7847222220734693E-2</c:v>
                </c:pt>
                <c:pt idx="2609">
                  <c:v>6.7870370367017999E-2</c:v>
                </c:pt>
                <c:pt idx="2610">
                  <c:v>6.7893518513301401E-2</c:v>
                </c:pt>
                <c:pt idx="2611">
                  <c:v>6.7916666659584707E-2</c:v>
                </c:pt>
                <c:pt idx="2612">
                  <c:v>6.7939814813143998E-2</c:v>
                </c:pt>
                <c:pt idx="2613">
                  <c:v>6.79629629594274E-2</c:v>
                </c:pt>
                <c:pt idx="2614">
                  <c:v>6.79976851824904E-2</c:v>
                </c:pt>
                <c:pt idx="2615">
                  <c:v>6.8020833328773705E-2</c:v>
                </c:pt>
                <c:pt idx="2616">
                  <c:v>6.8043981475057094E-2</c:v>
                </c:pt>
                <c:pt idx="2617">
                  <c:v>6.8067129628616399E-2</c:v>
                </c:pt>
                <c:pt idx="2618">
                  <c:v>6.8090277774899705E-2</c:v>
                </c:pt>
                <c:pt idx="2619">
                  <c:v>6.8124999997962704E-2</c:v>
                </c:pt>
                <c:pt idx="2620">
                  <c:v>6.8148148144246107E-2</c:v>
                </c:pt>
                <c:pt idx="2621">
                  <c:v>6.8171296290529398E-2</c:v>
                </c:pt>
                <c:pt idx="2622">
                  <c:v>6.8194444444088703E-2</c:v>
                </c:pt>
                <c:pt idx="2623">
                  <c:v>6.8217592590372106E-2</c:v>
                </c:pt>
                <c:pt idx="2624">
                  <c:v>6.8240740736655398E-2</c:v>
                </c:pt>
                <c:pt idx="2625">
                  <c:v>6.8275462959718397E-2</c:v>
                </c:pt>
                <c:pt idx="2626">
                  <c:v>6.82986111060018E-2</c:v>
                </c:pt>
                <c:pt idx="2627">
                  <c:v>6.8321759252285105E-2</c:v>
                </c:pt>
                <c:pt idx="2628">
                  <c:v>6.8344907405844396E-2</c:v>
                </c:pt>
                <c:pt idx="2629">
                  <c:v>6.8368055552127799E-2</c:v>
                </c:pt>
                <c:pt idx="2630">
                  <c:v>6.8402777775190798E-2</c:v>
                </c:pt>
                <c:pt idx="2631">
                  <c:v>6.8425925921474104E-2</c:v>
                </c:pt>
                <c:pt idx="2632">
                  <c:v>6.8449074067757507E-2</c:v>
                </c:pt>
                <c:pt idx="2633">
                  <c:v>6.8472222221316797E-2</c:v>
                </c:pt>
                <c:pt idx="2634">
                  <c:v>6.8495370367600103E-2</c:v>
                </c:pt>
                <c:pt idx="2635">
                  <c:v>6.8518518513883506E-2</c:v>
                </c:pt>
                <c:pt idx="2636">
                  <c:v>6.8553240736946505E-2</c:v>
                </c:pt>
                <c:pt idx="2637">
                  <c:v>6.8576388883229797E-2</c:v>
                </c:pt>
                <c:pt idx="2638">
                  <c:v>6.8599537036789102E-2</c:v>
                </c:pt>
                <c:pt idx="2639">
                  <c:v>6.8622685183072393E-2</c:v>
                </c:pt>
                <c:pt idx="2640">
                  <c:v>6.8645833329355796E-2</c:v>
                </c:pt>
                <c:pt idx="2641">
                  <c:v>6.8668981475639199E-2</c:v>
                </c:pt>
                <c:pt idx="2642">
                  <c:v>6.8703703698702198E-2</c:v>
                </c:pt>
                <c:pt idx="2643">
                  <c:v>6.8726851844985504E-2</c:v>
                </c:pt>
                <c:pt idx="2644">
                  <c:v>6.8749999998544795E-2</c:v>
                </c:pt>
                <c:pt idx="2645">
                  <c:v>6.8773148144828197E-2</c:v>
                </c:pt>
                <c:pt idx="2646">
                  <c:v>6.8796296291111503E-2</c:v>
                </c:pt>
                <c:pt idx="2647">
                  <c:v>6.8819444437394905E-2</c:v>
                </c:pt>
                <c:pt idx="2648">
                  <c:v>6.8854166660457794E-2</c:v>
                </c:pt>
                <c:pt idx="2649">
                  <c:v>6.8877314814017196E-2</c:v>
                </c:pt>
                <c:pt idx="2650">
                  <c:v>6.8900462960300501E-2</c:v>
                </c:pt>
                <c:pt idx="2651">
                  <c:v>6.8923611106583904E-2</c:v>
                </c:pt>
                <c:pt idx="2652">
                  <c:v>6.8946759252867196E-2</c:v>
                </c:pt>
                <c:pt idx="2653">
                  <c:v>6.8981481475930195E-2</c:v>
                </c:pt>
                <c:pt idx="2654">
                  <c:v>6.90046296294895E-2</c:v>
                </c:pt>
                <c:pt idx="2655">
                  <c:v>6.9027777775772806E-2</c:v>
                </c:pt>
                <c:pt idx="2656">
                  <c:v>6.9050925922056194E-2</c:v>
                </c:pt>
                <c:pt idx="2657">
                  <c:v>6.90740740683395E-2</c:v>
                </c:pt>
                <c:pt idx="2658">
                  <c:v>6.9097222221898902E-2</c:v>
                </c:pt>
                <c:pt idx="2659">
                  <c:v>6.9131944437685902E-2</c:v>
                </c:pt>
                <c:pt idx="2660">
                  <c:v>6.9155092591245207E-2</c:v>
                </c:pt>
                <c:pt idx="2661">
                  <c:v>6.9178240737528499E-2</c:v>
                </c:pt>
                <c:pt idx="2662">
                  <c:v>6.9201388883811901E-2</c:v>
                </c:pt>
                <c:pt idx="2663">
                  <c:v>6.9224537030095207E-2</c:v>
                </c:pt>
                <c:pt idx="2664">
                  <c:v>6.9247685183654498E-2</c:v>
                </c:pt>
                <c:pt idx="2665">
                  <c:v>6.9282407406717497E-2</c:v>
                </c:pt>
                <c:pt idx="2666">
                  <c:v>6.93055555530009E-2</c:v>
                </c:pt>
                <c:pt idx="2667">
                  <c:v>6.9328703699284205E-2</c:v>
                </c:pt>
                <c:pt idx="2668">
                  <c:v>6.9351851845567594E-2</c:v>
                </c:pt>
                <c:pt idx="2669">
                  <c:v>6.9374999999126899E-2</c:v>
                </c:pt>
                <c:pt idx="2670">
                  <c:v>6.9398148145410204E-2</c:v>
                </c:pt>
                <c:pt idx="2671">
                  <c:v>6.9432870368473204E-2</c:v>
                </c:pt>
                <c:pt idx="2672">
                  <c:v>6.9456018514756607E-2</c:v>
                </c:pt>
                <c:pt idx="2673">
                  <c:v>6.9479166661039898E-2</c:v>
                </c:pt>
                <c:pt idx="2674">
                  <c:v>6.9502314814599203E-2</c:v>
                </c:pt>
                <c:pt idx="2675">
                  <c:v>6.9525462960882606E-2</c:v>
                </c:pt>
                <c:pt idx="2676">
                  <c:v>6.9560185183945605E-2</c:v>
                </c:pt>
                <c:pt idx="2677">
                  <c:v>6.9583333330228897E-2</c:v>
                </c:pt>
                <c:pt idx="2678">
                  <c:v>6.96064814765123E-2</c:v>
                </c:pt>
                <c:pt idx="2679">
                  <c:v>6.9629629622795605E-2</c:v>
                </c:pt>
                <c:pt idx="2680">
                  <c:v>6.9652777776354896E-2</c:v>
                </c:pt>
                <c:pt idx="2681">
                  <c:v>6.9687499999417896E-2</c:v>
                </c:pt>
                <c:pt idx="2682">
                  <c:v>6.9710648145701298E-2</c:v>
                </c:pt>
                <c:pt idx="2683">
                  <c:v>6.9733796291984604E-2</c:v>
                </c:pt>
                <c:pt idx="2684">
                  <c:v>6.9756944438268007E-2</c:v>
                </c:pt>
                <c:pt idx="2685">
                  <c:v>6.9780092591827297E-2</c:v>
                </c:pt>
                <c:pt idx="2686">
                  <c:v>6.9803240738110603E-2</c:v>
                </c:pt>
                <c:pt idx="2687">
                  <c:v>6.9837962961173602E-2</c:v>
                </c:pt>
                <c:pt idx="2688">
                  <c:v>6.9861111107457005E-2</c:v>
                </c:pt>
                <c:pt idx="2689">
                  <c:v>6.9884259253740297E-2</c:v>
                </c:pt>
                <c:pt idx="2690">
                  <c:v>6.9907407407299602E-2</c:v>
                </c:pt>
                <c:pt idx="2691">
                  <c:v>6.9930555553582893E-2</c:v>
                </c:pt>
                <c:pt idx="2692">
                  <c:v>6.9965277776646004E-2</c:v>
                </c:pt>
                <c:pt idx="2693">
                  <c:v>6.9988425922929295E-2</c:v>
                </c:pt>
                <c:pt idx="2694">
                  <c:v>7.0011574069212698E-2</c:v>
                </c:pt>
                <c:pt idx="2695">
                  <c:v>7.0034722215496004E-2</c:v>
                </c:pt>
                <c:pt idx="2696">
                  <c:v>7.0057870369055295E-2</c:v>
                </c:pt>
                <c:pt idx="2697">
                  <c:v>7.0081018515338697E-2</c:v>
                </c:pt>
                <c:pt idx="2698">
                  <c:v>7.0115740738401697E-2</c:v>
                </c:pt>
                <c:pt idx="2699">
                  <c:v>7.0138888884685002E-2</c:v>
                </c:pt>
                <c:pt idx="2700">
                  <c:v>7.0162037030968405E-2</c:v>
                </c:pt>
                <c:pt idx="2701">
                  <c:v>7.0185185184527599E-2</c:v>
                </c:pt>
                <c:pt idx="2702">
                  <c:v>7.0208333330811001E-2</c:v>
                </c:pt>
                <c:pt idx="2703">
                  <c:v>7.0243055553874001E-2</c:v>
                </c:pt>
                <c:pt idx="2704">
                  <c:v>7.0266203700157404E-2</c:v>
                </c:pt>
                <c:pt idx="2705">
                  <c:v>7.0289351846440695E-2</c:v>
                </c:pt>
                <c:pt idx="2706">
                  <c:v>7.03125E-2</c:v>
                </c:pt>
                <c:pt idx="2707">
                  <c:v>7.0335648146283403E-2</c:v>
                </c:pt>
                <c:pt idx="2708">
                  <c:v>7.0358796292566694E-2</c:v>
                </c:pt>
                <c:pt idx="2709">
                  <c:v>7.0393518515629694E-2</c:v>
                </c:pt>
                <c:pt idx="2710">
                  <c:v>7.0416666661913097E-2</c:v>
                </c:pt>
                <c:pt idx="2711">
                  <c:v>7.0439814808196402E-2</c:v>
                </c:pt>
                <c:pt idx="2712">
                  <c:v>7.0462962961755707E-2</c:v>
                </c:pt>
                <c:pt idx="2713">
                  <c:v>7.0486111108039096E-2</c:v>
                </c:pt>
                <c:pt idx="2714">
                  <c:v>7.0520833331101998E-2</c:v>
                </c:pt>
                <c:pt idx="2715">
                  <c:v>7.0543981477385401E-2</c:v>
                </c:pt>
                <c:pt idx="2716">
                  <c:v>7.0567129623668706E-2</c:v>
                </c:pt>
                <c:pt idx="2717">
                  <c:v>7.0590277777227997E-2</c:v>
                </c:pt>
                <c:pt idx="2718">
                  <c:v>7.06134259235114E-2</c:v>
                </c:pt>
                <c:pt idx="2719">
                  <c:v>7.0648148146574399E-2</c:v>
                </c:pt>
                <c:pt idx="2720">
                  <c:v>7.0671296292857705E-2</c:v>
                </c:pt>
                <c:pt idx="2721">
                  <c:v>7.0694444439141094E-2</c:v>
                </c:pt>
                <c:pt idx="2722">
                  <c:v>7.0717592585424399E-2</c:v>
                </c:pt>
                <c:pt idx="2723">
                  <c:v>7.0740740738983704E-2</c:v>
                </c:pt>
                <c:pt idx="2724">
                  <c:v>7.0763888885267107E-2</c:v>
                </c:pt>
                <c:pt idx="2725">
                  <c:v>7.0798611108330106E-2</c:v>
                </c:pt>
                <c:pt idx="2726">
                  <c:v>7.0821759254613398E-2</c:v>
                </c:pt>
                <c:pt idx="2727">
                  <c:v>7.08449074008968E-2</c:v>
                </c:pt>
                <c:pt idx="2728">
                  <c:v>7.0868055554456105E-2</c:v>
                </c:pt>
                <c:pt idx="2729">
                  <c:v>7.0891203700739397E-2</c:v>
                </c:pt>
                <c:pt idx="2730">
                  <c:v>7.09143518470228E-2</c:v>
                </c:pt>
                <c:pt idx="2731">
                  <c:v>7.0949074070085799E-2</c:v>
                </c:pt>
                <c:pt idx="2732">
                  <c:v>7.0972222216369105E-2</c:v>
                </c:pt>
                <c:pt idx="2733">
                  <c:v>7.0995370369928396E-2</c:v>
                </c:pt>
                <c:pt idx="2734">
                  <c:v>7.1018518516211798E-2</c:v>
                </c:pt>
                <c:pt idx="2735">
                  <c:v>7.1041666662495104E-2</c:v>
                </c:pt>
                <c:pt idx="2736">
                  <c:v>7.1076388885558103E-2</c:v>
                </c:pt>
                <c:pt idx="2737">
                  <c:v>7.1099537031841506E-2</c:v>
                </c:pt>
                <c:pt idx="2738">
                  <c:v>7.1122685178124798E-2</c:v>
                </c:pt>
                <c:pt idx="2739">
                  <c:v>7.1145833331684102E-2</c:v>
                </c:pt>
                <c:pt idx="2740">
                  <c:v>7.1168981477967505E-2</c:v>
                </c:pt>
                <c:pt idx="2741">
                  <c:v>7.1192129624250797E-2</c:v>
                </c:pt>
                <c:pt idx="2742">
                  <c:v>7.1226851847313796E-2</c:v>
                </c:pt>
                <c:pt idx="2743">
                  <c:v>7.1249999993597199E-2</c:v>
                </c:pt>
                <c:pt idx="2744">
                  <c:v>7.1273148147156504E-2</c:v>
                </c:pt>
                <c:pt idx="2745">
                  <c:v>7.1296296293439795E-2</c:v>
                </c:pt>
                <c:pt idx="2746">
                  <c:v>7.1319444439723198E-2</c:v>
                </c:pt>
                <c:pt idx="2747">
                  <c:v>7.13541666627861E-2</c:v>
                </c:pt>
                <c:pt idx="2748">
                  <c:v>7.1377314809069503E-2</c:v>
                </c:pt>
                <c:pt idx="2749">
                  <c:v>7.1400462962628794E-2</c:v>
                </c:pt>
                <c:pt idx="2750">
                  <c:v>7.1423611108912197E-2</c:v>
                </c:pt>
                <c:pt idx="2751">
                  <c:v>7.1446759255195502E-2</c:v>
                </c:pt>
                <c:pt idx="2752">
                  <c:v>7.1469907401478905E-2</c:v>
                </c:pt>
                <c:pt idx="2753">
                  <c:v>7.1504629624541904E-2</c:v>
                </c:pt>
                <c:pt idx="2754">
                  <c:v>7.1527777770825196E-2</c:v>
                </c:pt>
                <c:pt idx="2755">
                  <c:v>7.1550925924384501E-2</c:v>
                </c:pt>
                <c:pt idx="2756">
                  <c:v>7.1574074070667806E-2</c:v>
                </c:pt>
                <c:pt idx="2757">
                  <c:v>7.1597222216951195E-2</c:v>
                </c:pt>
                <c:pt idx="2758">
                  <c:v>7.1620370363234501E-2</c:v>
                </c:pt>
                <c:pt idx="2759">
                  <c:v>7.16550925862975E-2</c:v>
                </c:pt>
                <c:pt idx="2760">
                  <c:v>7.1678240739856805E-2</c:v>
                </c:pt>
                <c:pt idx="2761">
                  <c:v>7.1701388886140194E-2</c:v>
                </c:pt>
                <c:pt idx="2762">
                  <c:v>7.1724537032423596E-2</c:v>
                </c:pt>
                <c:pt idx="2763">
                  <c:v>7.1747685178706902E-2</c:v>
                </c:pt>
                <c:pt idx="2764">
                  <c:v>7.1782407401769902E-2</c:v>
                </c:pt>
                <c:pt idx="2765">
                  <c:v>7.1805555555329206E-2</c:v>
                </c:pt>
                <c:pt idx="2766">
                  <c:v>7.1828703701612498E-2</c:v>
                </c:pt>
                <c:pt idx="2767">
                  <c:v>7.1851851847895901E-2</c:v>
                </c:pt>
                <c:pt idx="2768">
                  <c:v>7.1874999994179206E-2</c:v>
                </c:pt>
                <c:pt idx="2769">
                  <c:v>7.1898148147738497E-2</c:v>
                </c:pt>
                <c:pt idx="2770">
                  <c:v>7.1932870363525594E-2</c:v>
                </c:pt>
                <c:pt idx="2771">
                  <c:v>7.1956018517084899E-2</c:v>
                </c:pt>
                <c:pt idx="2772">
                  <c:v>7.1979166663368205E-2</c:v>
                </c:pt>
                <c:pt idx="2773">
                  <c:v>7.2002314809651594E-2</c:v>
                </c:pt>
                <c:pt idx="2774">
                  <c:v>7.2025462955934899E-2</c:v>
                </c:pt>
                <c:pt idx="2775">
                  <c:v>7.2048611109494204E-2</c:v>
                </c:pt>
                <c:pt idx="2776">
                  <c:v>7.2083333332557203E-2</c:v>
                </c:pt>
                <c:pt idx="2777">
                  <c:v>7.2106481478840606E-2</c:v>
                </c:pt>
                <c:pt idx="2778">
                  <c:v>7.2129629625123898E-2</c:v>
                </c:pt>
                <c:pt idx="2779">
                  <c:v>7.21527777714073E-2</c:v>
                </c:pt>
                <c:pt idx="2780">
                  <c:v>7.2175925924966605E-2</c:v>
                </c:pt>
                <c:pt idx="2781">
                  <c:v>7.2210648148029605E-2</c:v>
                </c:pt>
                <c:pt idx="2782">
                  <c:v>7.2233796294312896E-2</c:v>
                </c:pt>
                <c:pt idx="2783">
                  <c:v>7.2256944440596299E-2</c:v>
                </c:pt>
                <c:pt idx="2784">
                  <c:v>7.2280092586879605E-2</c:v>
                </c:pt>
                <c:pt idx="2785">
                  <c:v>7.2303240740438895E-2</c:v>
                </c:pt>
                <c:pt idx="2786">
                  <c:v>7.2326388886722298E-2</c:v>
                </c:pt>
                <c:pt idx="2787">
                  <c:v>7.2361111109785298E-2</c:v>
                </c:pt>
                <c:pt idx="2788">
                  <c:v>7.2442129625415005E-2</c:v>
                </c:pt>
                <c:pt idx="2789">
                  <c:v>7.2465277771698297E-2</c:v>
                </c:pt>
                <c:pt idx="2790">
                  <c:v>7.2488425925257602E-2</c:v>
                </c:pt>
                <c:pt idx="2791">
                  <c:v>7.2511574071541005E-2</c:v>
                </c:pt>
                <c:pt idx="2792">
                  <c:v>7.2546296294604004E-2</c:v>
                </c:pt>
                <c:pt idx="2793">
                  <c:v>7.2569444440887296E-2</c:v>
                </c:pt>
                <c:pt idx="2794">
                  <c:v>7.2592592587170698E-2</c:v>
                </c:pt>
                <c:pt idx="2795">
                  <c:v>7.2615740740730003E-2</c:v>
                </c:pt>
                <c:pt idx="2796">
                  <c:v>7.2638888887013295E-2</c:v>
                </c:pt>
                <c:pt idx="2797">
                  <c:v>7.2662037033296697E-2</c:v>
                </c:pt>
                <c:pt idx="2798">
                  <c:v>7.2696759256359697E-2</c:v>
                </c:pt>
                <c:pt idx="2799">
                  <c:v>7.2719907402643003E-2</c:v>
                </c:pt>
                <c:pt idx="2800">
                  <c:v>7.2743055548926405E-2</c:v>
                </c:pt>
                <c:pt idx="2801">
                  <c:v>7.2766203702485696E-2</c:v>
                </c:pt>
                <c:pt idx="2802">
                  <c:v>7.2789351848769002E-2</c:v>
                </c:pt>
                <c:pt idx="2803">
                  <c:v>7.2812499995052404E-2</c:v>
                </c:pt>
                <c:pt idx="2804">
                  <c:v>7.2847222218115404E-2</c:v>
                </c:pt>
                <c:pt idx="2805">
                  <c:v>7.2870370364398696E-2</c:v>
                </c:pt>
                <c:pt idx="2806">
                  <c:v>7.2893518517958E-2</c:v>
                </c:pt>
                <c:pt idx="2807">
                  <c:v>7.2916666664241403E-2</c:v>
                </c:pt>
                <c:pt idx="2808">
                  <c:v>7.2939814810524695E-2</c:v>
                </c:pt>
                <c:pt idx="2809">
                  <c:v>7.2974537033587694E-2</c:v>
                </c:pt>
                <c:pt idx="2810">
                  <c:v>7.2997685179871097E-2</c:v>
                </c:pt>
                <c:pt idx="2811">
                  <c:v>7.3020833326154402E-2</c:v>
                </c:pt>
                <c:pt idx="2812">
                  <c:v>7.3043981479713693E-2</c:v>
                </c:pt>
                <c:pt idx="2813">
                  <c:v>7.3067129625996999E-2</c:v>
                </c:pt>
                <c:pt idx="2814">
                  <c:v>7.3090277772280401E-2</c:v>
                </c:pt>
                <c:pt idx="2815">
                  <c:v>7.3124999995343401E-2</c:v>
                </c:pt>
                <c:pt idx="2816">
                  <c:v>7.3148148141626707E-2</c:v>
                </c:pt>
                <c:pt idx="2817">
                  <c:v>7.3171296295185997E-2</c:v>
                </c:pt>
                <c:pt idx="2818">
                  <c:v>7.31944444414694E-2</c:v>
                </c:pt>
                <c:pt idx="2819">
                  <c:v>7.3217592587752706E-2</c:v>
                </c:pt>
                <c:pt idx="2820">
                  <c:v>7.3252314810815705E-2</c:v>
                </c:pt>
                <c:pt idx="2821">
                  <c:v>7.3275462957099094E-2</c:v>
                </c:pt>
                <c:pt idx="2822">
                  <c:v>7.3298611110658399E-2</c:v>
                </c:pt>
                <c:pt idx="2823">
                  <c:v>7.3321759256941704E-2</c:v>
                </c:pt>
                <c:pt idx="2824">
                  <c:v>7.3344907403225107E-2</c:v>
                </c:pt>
                <c:pt idx="2825">
                  <c:v>7.3379629626288106E-2</c:v>
                </c:pt>
                <c:pt idx="2826">
                  <c:v>7.3402777772571398E-2</c:v>
                </c:pt>
                <c:pt idx="2827">
                  <c:v>7.3425925918854801E-2</c:v>
                </c:pt>
                <c:pt idx="2828">
                  <c:v>7.3449074072414106E-2</c:v>
                </c:pt>
                <c:pt idx="2829">
                  <c:v>7.3472222218697397E-2</c:v>
                </c:pt>
                <c:pt idx="2830">
                  <c:v>7.3506944441760397E-2</c:v>
                </c:pt>
                <c:pt idx="2831">
                  <c:v>7.3530092588043799E-2</c:v>
                </c:pt>
                <c:pt idx="2832">
                  <c:v>7.3553240734327105E-2</c:v>
                </c:pt>
                <c:pt idx="2833">
                  <c:v>7.3576388887886396E-2</c:v>
                </c:pt>
                <c:pt idx="2834">
                  <c:v>7.3599537034169799E-2</c:v>
                </c:pt>
                <c:pt idx="2835">
                  <c:v>7.3622685180453104E-2</c:v>
                </c:pt>
                <c:pt idx="2836">
                  <c:v>7.3657407403516104E-2</c:v>
                </c:pt>
                <c:pt idx="2837">
                  <c:v>7.3680555549799506E-2</c:v>
                </c:pt>
                <c:pt idx="2838">
                  <c:v>7.3703703703358797E-2</c:v>
                </c:pt>
                <c:pt idx="2839">
                  <c:v>7.3726851849642103E-2</c:v>
                </c:pt>
                <c:pt idx="2840">
                  <c:v>7.3749999995925505E-2</c:v>
                </c:pt>
                <c:pt idx="2841">
                  <c:v>7.3784722218988505E-2</c:v>
                </c:pt>
                <c:pt idx="2842">
                  <c:v>7.3807870365271797E-2</c:v>
                </c:pt>
                <c:pt idx="2843">
                  <c:v>7.3831018511555102E-2</c:v>
                </c:pt>
                <c:pt idx="2844">
                  <c:v>7.3854166665114504E-2</c:v>
                </c:pt>
                <c:pt idx="2845">
                  <c:v>7.3877314811397796E-2</c:v>
                </c:pt>
                <c:pt idx="2846">
                  <c:v>7.3900462957681198E-2</c:v>
                </c:pt>
                <c:pt idx="2847">
                  <c:v>7.3935185180744101E-2</c:v>
                </c:pt>
                <c:pt idx="2848">
                  <c:v>7.3958333327027503E-2</c:v>
                </c:pt>
                <c:pt idx="2849">
                  <c:v>7.3981481480586794E-2</c:v>
                </c:pt>
                <c:pt idx="2850">
                  <c:v>7.4004629626870197E-2</c:v>
                </c:pt>
                <c:pt idx="2851">
                  <c:v>7.4039351849933197E-2</c:v>
                </c:pt>
                <c:pt idx="2852">
                  <c:v>7.4062499996216502E-2</c:v>
                </c:pt>
                <c:pt idx="2853">
                  <c:v>7.4085648142499905E-2</c:v>
                </c:pt>
                <c:pt idx="2854">
                  <c:v>7.4108796296059098E-2</c:v>
                </c:pt>
                <c:pt idx="2855">
                  <c:v>7.4131944442342501E-2</c:v>
                </c:pt>
                <c:pt idx="2856">
                  <c:v>7.4155092588625904E-2</c:v>
                </c:pt>
                <c:pt idx="2857">
                  <c:v>7.4189814811688903E-2</c:v>
                </c:pt>
                <c:pt idx="2858">
                  <c:v>7.4212962957972195E-2</c:v>
                </c:pt>
                <c:pt idx="2859">
                  <c:v>7.4236111104255501E-2</c:v>
                </c:pt>
                <c:pt idx="2860">
                  <c:v>7.4259259257814902E-2</c:v>
                </c:pt>
                <c:pt idx="2861">
                  <c:v>7.4282407404098194E-2</c:v>
                </c:pt>
                <c:pt idx="2862">
                  <c:v>7.43055555503815E-2</c:v>
                </c:pt>
                <c:pt idx="2863">
                  <c:v>7.4340277773444499E-2</c:v>
                </c:pt>
                <c:pt idx="2864">
                  <c:v>7.4363425919727902E-2</c:v>
                </c:pt>
                <c:pt idx="2865">
                  <c:v>7.4386574073287207E-2</c:v>
                </c:pt>
                <c:pt idx="2866">
                  <c:v>7.4409722219570498E-2</c:v>
                </c:pt>
                <c:pt idx="2867">
                  <c:v>7.4432870365853901E-2</c:v>
                </c:pt>
                <c:pt idx="2868">
                  <c:v>7.4456018512137206E-2</c:v>
                </c:pt>
                <c:pt idx="2869">
                  <c:v>7.4490740735200206E-2</c:v>
                </c:pt>
                <c:pt idx="2870">
                  <c:v>7.4513888888759497E-2</c:v>
                </c:pt>
                <c:pt idx="2871">
                  <c:v>7.45370370350429E-2</c:v>
                </c:pt>
                <c:pt idx="2872">
                  <c:v>7.4560185181326205E-2</c:v>
                </c:pt>
                <c:pt idx="2873">
                  <c:v>7.4583333327609594E-2</c:v>
                </c:pt>
                <c:pt idx="2874">
                  <c:v>7.4618055550672593E-2</c:v>
                </c:pt>
                <c:pt idx="2875">
                  <c:v>7.4641203696955899E-2</c:v>
                </c:pt>
                <c:pt idx="2876">
                  <c:v>7.4664351850515301E-2</c:v>
                </c:pt>
                <c:pt idx="2877">
                  <c:v>7.4687499996798606E-2</c:v>
                </c:pt>
                <c:pt idx="2878">
                  <c:v>7.4710648143081898E-2</c:v>
                </c:pt>
                <c:pt idx="2879">
                  <c:v>7.4733796289365301E-2</c:v>
                </c:pt>
                <c:pt idx="2880">
                  <c:v>7.47685185124283E-2</c:v>
                </c:pt>
                <c:pt idx="2881">
                  <c:v>7.4791666665987605E-2</c:v>
                </c:pt>
                <c:pt idx="2882">
                  <c:v>7.4814814812270897E-2</c:v>
                </c:pt>
                <c:pt idx="2883">
                  <c:v>7.4837962958554299E-2</c:v>
                </c:pt>
                <c:pt idx="2884">
                  <c:v>7.4861111104837605E-2</c:v>
                </c:pt>
                <c:pt idx="2885">
                  <c:v>7.4884259258396896E-2</c:v>
                </c:pt>
                <c:pt idx="2886">
                  <c:v>7.4918981481459895E-2</c:v>
                </c:pt>
                <c:pt idx="2887">
                  <c:v>7.4942129627743298E-2</c:v>
                </c:pt>
                <c:pt idx="2888">
                  <c:v>7.4965277774026604E-2</c:v>
                </c:pt>
                <c:pt idx="2889">
                  <c:v>7.4988425920310006E-2</c:v>
                </c:pt>
                <c:pt idx="2890">
                  <c:v>7.5011574073869297E-2</c:v>
                </c:pt>
                <c:pt idx="2891">
                  <c:v>7.5046296289656297E-2</c:v>
                </c:pt>
                <c:pt idx="2892">
                  <c:v>7.5069444443215602E-2</c:v>
                </c:pt>
                <c:pt idx="2893">
                  <c:v>7.5092592589499005E-2</c:v>
                </c:pt>
                <c:pt idx="2894">
                  <c:v>7.5115740735782296E-2</c:v>
                </c:pt>
                <c:pt idx="2895">
                  <c:v>7.5138888882065699E-2</c:v>
                </c:pt>
                <c:pt idx="2896">
                  <c:v>7.5173611105128699E-2</c:v>
                </c:pt>
                <c:pt idx="2897">
                  <c:v>7.5196759258688003E-2</c:v>
                </c:pt>
                <c:pt idx="2898">
                  <c:v>7.5219907404971295E-2</c:v>
                </c:pt>
                <c:pt idx="2899">
                  <c:v>7.5243055551254601E-2</c:v>
                </c:pt>
                <c:pt idx="2900">
                  <c:v>7.5266203697538003E-2</c:v>
                </c:pt>
                <c:pt idx="2901">
                  <c:v>7.5289351851097294E-2</c:v>
                </c:pt>
                <c:pt idx="2902">
                  <c:v>7.5324074074160294E-2</c:v>
                </c:pt>
                <c:pt idx="2903">
                  <c:v>7.5347222220443696E-2</c:v>
                </c:pt>
                <c:pt idx="2904">
                  <c:v>7.5370370366727002E-2</c:v>
                </c:pt>
                <c:pt idx="2905">
                  <c:v>7.5393518513010405E-2</c:v>
                </c:pt>
                <c:pt idx="2906">
                  <c:v>7.5416666666569696E-2</c:v>
                </c:pt>
                <c:pt idx="2907">
                  <c:v>7.5439814812853001E-2</c:v>
                </c:pt>
                <c:pt idx="2908">
                  <c:v>7.5474537035916001E-2</c:v>
                </c:pt>
                <c:pt idx="2909">
                  <c:v>7.5497685182199403E-2</c:v>
                </c:pt>
                <c:pt idx="2910">
                  <c:v>7.5520833328482695E-2</c:v>
                </c:pt>
                <c:pt idx="2911">
                  <c:v>7.5543981474766E-2</c:v>
                </c:pt>
                <c:pt idx="2912">
                  <c:v>7.5567129628325402E-2</c:v>
                </c:pt>
                <c:pt idx="2913">
                  <c:v>7.5601851851388402E-2</c:v>
                </c:pt>
                <c:pt idx="2914">
                  <c:v>7.5624999997671694E-2</c:v>
                </c:pt>
                <c:pt idx="2915">
                  <c:v>7.5648148143954999E-2</c:v>
                </c:pt>
                <c:pt idx="2916">
                  <c:v>7.5671296290238402E-2</c:v>
                </c:pt>
                <c:pt idx="2917">
                  <c:v>7.5694444443797707E-2</c:v>
                </c:pt>
                <c:pt idx="2918">
                  <c:v>7.5717592590081095E-2</c:v>
                </c:pt>
                <c:pt idx="2919">
                  <c:v>7.5752314813144095E-2</c:v>
                </c:pt>
                <c:pt idx="2920">
                  <c:v>7.57754629594274E-2</c:v>
                </c:pt>
                <c:pt idx="2921">
                  <c:v>7.5798611105710803E-2</c:v>
                </c:pt>
                <c:pt idx="2922">
                  <c:v>7.5821759259269997E-2</c:v>
                </c:pt>
                <c:pt idx="2923">
                  <c:v>7.5844907405553399E-2</c:v>
                </c:pt>
                <c:pt idx="2924">
                  <c:v>7.5879629628616399E-2</c:v>
                </c:pt>
                <c:pt idx="2925">
                  <c:v>7.5902777774899705E-2</c:v>
                </c:pt>
                <c:pt idx="2926">
                  <c:v>7.5925925921183093E-2</c:v>
                </c:pt>
                <c:pt idx="2927">
                  <c:v>7.5949074067466399E-2</c:v>
                </c:pt>
                <c:pt idx="2928">
                  <c:v>7.5972222221025704E-2</c:v>
                </c:pt>
                <c:pt idx="2929">
                  <c:v>7.5995370367309106E-2</c:v>
                </c:pt>
                <c:pt idx="2930">
                  <c:v>7.6030092590372106E-2</c:v>
                </c:pt>
                <c:pt idx="2931">
                  <c:v>7.6053240736655398E-2</c:v>
                </c:pt>
                <c:pt idx="2932">
                  <c:v>7.60763888829388E-2</c:v>
                </c:pt>
                <c:pt idx="2933">
                  <c:v>7.6099537036498105E-2</c:v>
                </c:pt>
                <c:pt idx="2934">
                  <c:v>7.6122685182781397E-2</c:v>
                </c:pt>
                <c:pt idx="2935">
                  <c:v>7.6157407405844396E-2</c:v>
                </c:pt>
                <c:pt idx="2936">
                  <c:v>7.6180555552127799E-2</c:v>
                </c:pt>
                <c:pt idx="2937">
                  <c:v>7.6203703698411104E-2</c:v>
                </c:pt>
                <c:pt idx="2938">
                  <c:v>7.6226851844694493E-2</c:v>
                </c:pt>
                <c:pt idx="2939">
                  <c:v>7.6249999998253798E-2</c:v>
                </c:pt>
                <c:pt idx="2940">
                  <c:v>7.6273148144537103E-2</c:v>
                </c:pt>
                <c:pt idx="2941">
                  <c:v>7.6307870367600103E-2</c:v>
                </c:pt>
                <c:pt idx="2942">
                  <c:v>7.6331018513883506E-2</c:v>
                </c:pt>
                <c:pt idx="2943">
                  <c:v>7.6354166660166797E-2</c:v>
                </c:pt>
                <c:pt idx="2944">
                  <c:v>7.6377314813726102E-2</c:v>
                </c:pt>
                <c:pt idx="2945">
                  <c:v>7.6400462960009505E-2</c:v>
                </c:pt>
                <c:pt idx="2946">
                  <c:v>7.6435185183072504E-2</c:v>
                </c:pt>
                <c:pt idx="2947">
                  <c:v>7.6458333329355796E-2</c:v>
                </c:pt>
                <c:pt idx="2948">
                  <c:v>7.6481481475639199E-2</c:v>
                </c:pt>
                <c:pt idx="2949">
                  <c:v>7.6504629629198503E-2</c:v>
                </c:pt>
                <c:pt idx="2950">
                  <c:v>7.6527777775481795E-2</c:v>
                </c:pt>
                <c:pt idx="2951">
                  <c:v>7.6550925921765198E-2</c:v>
                </c:pt>
                <c:pt idx="2952">
                  <c:v>7.6585648144828197E-2</c:v>
                </c:pt>
                <c:pt idx="2953">
                  <c:v>7.6608796291111503E-2</c:v>
                </c:pt>
                <c:pt idx="2954">
                  <c:v>7.6631944437394794E-2</c:v>
                </c:pt>
                <c:pt idx="2955">
                  <c:v>7.6655092590954099E-2</c:v>
                </c:pt>
                <c:pt idx="2956">
                  <c:v>7.6678240737237502E-2</c:v>
                </c:pt>
                <c:pt idx="2957">
                  <c:v>7.6712962960300501E-2</c:v>
                </c:pt>
                <c:pt idx="2958">
                  <c:v>7.6736111106583904E-2</c:v>
                </c:pt>
                <c:pt idx="2959">
                  <c:v>7.6759259252867196E-2</c:v>
                </c:pt>
                <c:pt idx="2960">
                  <c:v>7.6782407406426501E-2</c:v>
                </c:pt>
                <c:pt idx="2961">
                  <c:v>7.6805555552709806E-2</c:v>
                </c:pt>
                <c:pt idx="2962">
                  <c:v>7.6828703698993195E-2</c:v>
                </c:pt>
                <c:pt idx="2963">
                  <c:v>7.6863425922056194E-2</c:v>
                </c:pt>
                <c:pt idx="2964">
                  <c:v>7.68865740683395E-2</c:v>
                </c:pt>
                <c:pt idx="2965">
                  <c:v>7.6909722221898902E-2</c:v>
                </c:pt>
                <c:pt idx="2966">
                  <c:v>7.6932870368182193E-2</c:v>
                </c:pt>
                <c:pt idx="2967">
                  <c:v>7.6956018514465499E-2</c:v>
                </c:pt>
                <c:pt idx="2968">
                  <c:v>7.6990740737528499E-2</c:v>
                </c:pt>
                <c:pt idx="2969">
                  <c:v>7.7013888883811901E-2</c:v>
                </c:pt>
                <c:pt idx="2970">
                  <c:v>7.7037037030095304E-2</c:v>
                </c:pt>
                <c:pt idx="2971">
                  <c:v>7.7060185183654498E-2</c:v>
                </c:pt>
                <c:pt idx="2972">
                  <c:v>7.70833333299379E-2</c:v>
                </c:pt>
                <c:pt idx="2973">
                  <c:v>7.7106481476221303E-2</c:v>
                </c:pt>
                <c:pt idx="2974">
                  <c:v>7.7141203699284205E-2</c:v>
                </c:pt>
                <c:pt idx="2975">
                  <c:v>7.7164351845567594E-2</c:v>
                </c:pt>
                <c:pt idx="2976">
                  <c:v>7.7187499999126899E-2</c:v>
                </c:pt>
                <c:pt idx="2977">
                  <c:v>7.7210648145410204E-2</c:v>
                </c:pt>
                <c:pt idx="2978">
                  <c:v>7.7233796291693593E-2</c:v>
                </c:pt>
                <c:pt idx="2979">
                  <c:v>7.7268518514756607E-2</c:v>
                </c:pt>
                <c:pt idx="2980">
                  <c:v>7.7291666661039898E-2</c:v>
                </c:pt>
                <c:pt idx="2981">
                  <c:v>7.73148148145993E-2</c:v>
                </c:pt>
                <c:pt idx="2982">
                  <c:v>7.7337962960882606E-2</c:v>
                </c:pt>
                <c:pt idx="2983">
                  <c:v>7.7361111107165897E-2</c:v>
                </c:pt>
                <c:pt idx="2984">
                  <c:v>7.73842592534493E-2</c:v>
                </c:pt>
                <c:pt idx="2985">
                  <c:v>7.74189814765123E-2</c:v>
                </c:pt>
                <c:pt idx="2986">
                  <c:v>7.7442129622795605E-2</c:v>
                </c:pt>
                <c:pt idx="2987">
                  <c:v>7.7465277776354896E-2</c:v>
                </c:pt>
                <c:pt idx="2988">
                  <c:v>7.7488425922638299E-2</c:v>
                </c:pt>
                <c:pt idx="2989">
                  <c:v>7.7511574068921604E-2</c:v>
                </c:pt>
                <c:pt idx="2990">
                  <c:v>7.7546296291984604E-2</c:v>
                </c:pt>
                <c:pt idx="2991">
                  <c:v>7.7569444438268007E-2</c:v>
                </c:pt>
                <c:pt idx="2992">
                  <c:v>7.7592592591827297E-2</c:v>
                </c:pt>
                <c:pt idx="2993">
                  <c:v>7.7615740738110603E-2</c:v>
                </c:pt>
                <c:pt idx="2994">
                  <c:v>7.7638888884394006E-2</c:v>
                </c:pt>
                <c:pt idx="2995">
                  <c:v>7.7673611107457005E-2</c:v>
                </c:pt>
                <c:pt idx="2996">
                  <c:v>7.7696759253740297E-2</c:v>
                </c:pt>
                <c:pt idx="2997">
                  <c:v>7.7719907407299602E-2</c:v>
                </c:pt>
                <c:pt idx="2998">
                  <c:v>7.7743055553583004E-2</c:v>
                </c:pt>
                <c:pt idx="2999">
                  <c:v>7.7766203699866296E-2</c:v>
                </c:pt>
                <c:pt idx="3000">
                  <c:v>7.7800925922929295E-2</c:v>
                </c:pt>
                <c:pt idx="3001">
                  <c:v>7.7824074069212698E-2</c:v>
                </c:pt>
                <c:pt idx="3002">
                  <c:v>7.7847222215496004E-2</c:v>
                </c:pt>
                <c:pt idx="3003">
                  <c:v>7.7870370369055295E-2</c:v>
                </c:pt>
                <c:pt idx="3004">
                  <c:v>7.7893518515338697E-2</c:v>
                </c:pt>
                <c:pt idx="3005">
                  <c:v>7.7928240738401697E-2</c:v>
                </c:pt>
                <c:pt idx="3006">
                  <c:v>7.7951388884685002E-2</c:v>
                </c:pt>
                <c:pt idx="3007">
                  <c:v>7.7974537030968405E-2</c:v>
                </c:pt>
                <c:pt idx="3008">
                  <c:v>7.7997685184527696E-2</c:v>
                </c:pt>
                <c:pt idx="3009">
                  <c:v>7.8032407400314696E-2</c:v>
                </c:pt>
                <c:pt idx="3010">
                  <c:v>7.8055555553874001E-2</c:v>
                </c:pt>
                <c:pt idx="3011">
                  <c:v>7.8078703700157306E-2</c:v>
                </c:pt>
                <c:pt idx="3012">
                  <c:v>7.8101851846440695E-2</c:v>
                </c:pt>
                <c:pt idx="3013">
                  <c:v>7.8125E-2</c:v>
                </c:pt>
                <c:pt idx="3014">
                  <c:v>7.8148148146283306E-2</c:v>
                </c:pt>
                <c:pt idx="3015">
                  <c:v>7.8182870369346402E-2</c:v>
                </c:pt>
                <c:pt idx="3016">
                  <c:v>7.8206018515629694E-2</c:v>
                </c:pt>
                <c:pt idx="3017">
                  <c:v>7.8229166661912999E-2</c:v>
                </c:pt>
                <c:pt idx="3018">
                  <c:v>7.8252314808196402E-2</c:v>
                </c:pt>
                <c:pt idx="3019">
                  <c:v>7.8275462961755707E-2</c:v>
                </c:pt>
                <c:pt idx="3020">
                  <c:v>7.8310185184818706E-2</c:v>
                </c:pt>
                <c:pt idx="3021">
                  <c:v>7.8333333331102095E-2</c:v>
                </c:pt>
                <c:pt idx="3022">
                  <c:v>7.8356481477385401E-2</c:v>
                </c:pt>
                <c:pt idx="3023">
                  <c:v>7.8379629623668706E-2</c:v>
                </c:pt>
                <c:pt idx="3024">
                  <c:v>7.8402777777227997E-2</c:v>
                </c:pt>
                <c:pt idx="3025">
                  <c:v>7.84259259235114E-2</c:v>
                </c:pt>
                <c:pt idx="3026">
                  <c:v>7.8460648146574399E-2</c:v>
                </c:pt>
                <c:pt idx="3027">
                  <c:v>7.8483796292857705E-2</c:v>
                </c:pt>
                <c:pt idx="3028">
                  <c:v>7.8506944439141094E-2</c:v>
                </c:pt>
                <c:pt idx="3029">
                  <c:v>7.8530092585424399E-2</c:v>
                </c:pt>
                <c:pt idx="3030">
                  <c:v>7.8553240738983704E-2</c:v>
                </c:pt>
                <c:pt idx="3031">
                  <c:v>7.8587962962046704E-2</c:v>
                </c:pt>
                <c:pt idx="3032">
                  <c:v>7.8611111108330106E-2</c:v>
                </c:pt>
                <c:pt idx="3033">
                  <c:v>7.8634259254613398E-2</c:v>
                </c:pt>
                <c:pt idx="3034">
                  <c:v>7.86574074008968E-2</c:v>
                </c:pt>
                <c:pt idx="3035">
                  <c:v>7.8680555554456105E-2</c:v>
                </c:pt>
                <c:pt idx="3036">
                  <c:v>7.8715277777519105E-2</c:v>
                </c:pt>
                <c:pt idx="3037">
                  <c:v>7.8738425923802396E-2</c:v>
                </c:pt>
                <c:pt idx="3038">
                  <c:v>7.8761574070085799E-2</c:v>
                </c:pt>
                <c:pt idx="3039">
                  <c:v>7.8784722216369105E-2</c:v>
                </c:pt>
                <c:pt idx="3040">
                  <c:v>7.8807870369928396E-2</c:v>
                </c:pt>
                <c:pt idx="3041">
                  <c:v>7.8842592585715507E-2</c:v>
                </c:pt>
                <c:pt idx="3042">
                  <c:v>7.8865740739274798E-2</c:v>
                </c:pt>
                <c:pt idx="3043">
                  <c:v>7.8888888885558103E-2</c:v>
                </c:pt>
                <c:pt idx="3044">
                  <c:v>7.8912037031841506E-2</c:v>
                </c:pt>
                <c:pt idx="3045">
                  <c:v>7.8935185178124798E-2</c:v>
                </c:pt>
                <c:pt idx="3046">
                  <c:v>7.8969907401187797E-2</c:v>
                </c:pt>
                <c:pt idx="3047">
                  <c:v>7.8993055554747102E-2</c:v>
                </c:pt>
                <c:pt idx="3048">
                  <c:v>7.9016203701030505E-2</c:v>
                </c:pt>
                <c:pt idx="3049">
                  <c:v>7.9039351847313796E-2</c:v>
                </c:pt>
                <c:pt idx="3050">
                  <c:v>7.9062499993597199E-2</c:v>
                </c:pt>
                <c:pt idx="3051">
                  <c:v>7.9097222216660198E-2</c:v>
                </c:pt>
                <c:pt idx="3052">
                  <c:v>7.9120370370219503E-2</c:v>
                </c:pt>
                <c:pt idx="3053">
                  <c:v>7.9143518516502795E-2</c:v>
                </c:pt>
                <c:pt idx="3054">
                  <c:v>7.9166666662786198E-2</c:v>
                </c:pt>
                <c:pt idx="3055">
                  <c:v>7.9189814809069503E-2</c:v>
                </c:pt>
                <c:pt idx="3056">
                  <c:v>7.9224537032132503E-2</c:v>
                </c:pt>
                <c:pt idx="3057">
                  <c:v>7.9247685178415905E-2</c:v>
                </c:pt>
                <c:pt idx="3058">
                  <c:v>7.9270833331975196E-2</c:v>
                </c:pt>
                <c:pt idx="3059">
                  <c:v>7.9293981478258502E-2</c:v>
                </c:pt>
                <c:pt idx="3060">
                  <c:v>7.9317129624541904E-2</c:v>
                </c:pt>
                <c:pt idx="3061">
                  <c:v>7.9351851847604904E-2</c:v>
                </c:pt>
                <c:pt idx="3062">
                  <c:v>7.9374999993888196E-2</c:v>
                </c:pt>
                <c:pt idx="3063">
                  <c:v>7.93981481474475E-2</c:v>
                </c:pt>
                <c:pt idx="3064">
                  <c:v>7.9421296293730903E-2</c:v>
                </c:pt>
                <c:pt idx="3065">
                  <c:v>7.9444444440014195E-2</c:v>
                </c:pt>
                <c:pt idx="3066">
                  <c:v>7.94675925862975E-2</c:v>
                </c:pt>
                <c:pt idx="3067">
                  <c:v>7.9502314809360597E-2</c:v>
                </c:pt>
                <c:pt idx="3068">
                  <c:v>7.9525462962919902E-2</c:v>
                </c:pt>
                <c:pt idx="3069">
                  <c:v>7.9548611109203193E-2</c:v>
                </c:pt>
                <c:pt idx="3070">
                  <c:v>7.9571759255486499E-2</c:v>
                </c:pt>
                <c:pt idx="3071">
                  <c:v>7.9606481478549596E-2</c:v>
                </c:pt>
                <c:pt idx="3072">
                  <c:v>7.9629629624832901E-2</c:v>
                </c:pt>
                <c:pt idx="3073">
                  <c:v>7.9652777771116207E-2</c:v>
                </c:pt>
                <c:pt idx="3074">
                  <c:v>7.9675925924675498E-2</c:v>
                </c:pt>
                <c:pt idx="3075">
                  <c:v>7.96990740709589E-2</c:v>
                </c:pt>
                <c:pt idx="3076">
                  <c:v>7.9722222217242303E-2</c:v>
                </c:pt>
                <c:pt idx="3077">
                  <c:v>7.9756944440305302E-2</c:v>
                </c:pt>
                <c:pt idx="3078">
                  <c:v>7.9780092586588594E-2</c:v>
                </c:pt>
                <c:pt idx="3079">
                  <c:v>7.9803240740147899E-2</c:v>
                </c:pt>
                <c:pt idx="3080">
                  <c:v>7.9826388886431301E-2</c:v>
                </c:pt>
                <c:pt idx="3081">
                  <c:v>7.9861111109494204E-2</c:v>
                </c:pt>
                <c:pt idx="3082">
                  <c:v>7.9884259255777607E-2</c:v>
                </c:pt>
                <c:pt idx="3083">
                  <c:v>7.9907407402060898E-2</c:v>
                </c:pt>
                <c:pt idx="3084">
                  <c:v>7.9930555555620203E-2</c:v>
                </c:pt>
                <c:pt idx="3085">
                  <c:v>7.9953703701903606E-2</c:v>
                </c:pt>
                <c:pt idx="3086">
                  <c:v>7.9976851848186897E-2</c:v>
                </c:pt>
                <c:pt idx="3087">
                  <c:v>8.0011574071249897E-2</c:v>
                </c:pt>
                <c:pt idx="3088">
                  <c:v>8.00347222175333E-2</c:v>
                </c:pt>
                <c:pt idx="3089">
                  <c:v>8.0057870363816702E-2</c:v>
                </c:pt>
                <c:pt idx="3090">
                  <c:v>8.0081018517375896E-2</c:v>
                </c:pt>
                <c:pt idx="3091">
                  <c:v>8.0104166663659299E-2</c:v>
                </c:pt>
                <c:pt idx="3092">
                  <c:v>8.0138888886722298E-2</c:v>
                </c:pt>
                <c:pt idx="3093">
                  <c:v>8.0162037033005604E-2</c:v>
                </c:pt>
                <c:pt idx="3094">
                  <c:v>8.0185185179289006E-2</c:v>
                </c:pt>
                <c:pt idx="3095">
                  <c:v>8.0219907402351895E-2</c:v>
                </c:pt>
                <c:pt idx="3096">
                  <c:v>8.0243055548635298E-2</c:v>
                </c:pt>
                <c:pt idx="3097">
                  <c:v>8.0266203702194602E-2</c:v>
                </c:pt>
                <c:pt idx="3098">
                  <c:v>8.0289351848477894E-2</c:v>
                </c:pt>
                <c:pt idx="3099">
                  <c:v>8.0312499994761297E-2</c:v>
                </c:pt>
                <c:pt idx="3100">
                  <c:v>8.0347222217824296E-2</c:v>
                </c:pt>
                <c:pt idx="3101">
                  <c:v>8.0370370364107699E-2</c:v>
                </c:pt>
                <c:pt idx="3102">
                  <c:v>8.0393518517667004E-2</c:v>
                </c:pt>
                <c:pt idx="3103">
                  <c:v>8.0416666663950295E-2</c:v>
                </c:pt>
                <c:pt idx="3104">
                  <c:v>8.0451388887013295E-2</c:v>
                </c:pt>
                <c:pt idx="3105">
                  <c:v>8.0474537033296697E-2</c:v>
                </c:pt>
                <c:pt idx="3106">
                  <c:v>8.0497685179580003E-2</c:v>
                </c:pt>
                <c:pt idx="3107">
                  <c:v>8.0520833333139294E-2</c:v>
                </c:pt>
                <c:pt idx="3108">
                  <c:v>8.0543981479422697E-2</c:v>
                </c:pt>
                <c:pt idx="3109">
                  <c:v>8.0567129625706002E-2</c:v>
                </c:pt>
                <c:pt idx="3110">
                  <c:v>8.0601851848769002E-2</c:v>
                </c:pt>
                <c:pt idx="3111">
                  <c:v>8.0624999995052404E-2</c:v>
                </c:pt>
                <c:pt idx="3112">
                  <c:v>8.0648148141335696E-2</c:v>
                </c:pt>
                <c:pt idx="3113">
                  <c:v>8.0671296294895001E-2</c:v>
                </c:pt>
                <c:pt idx="3114">
                  <c:v>8.0694444441178306E-2</c:v>
                </c:pt>
                <c:pt idx="3115">
                  <c:v>8.0729166664241306E-2</c:v>
                </c:pt>
                <c:pt idx="3116">
                  <c:v>8.0752314810524695E-2</c:v>
                </c:pt>
                <c:pt idx="3117">
                  <c:v>8.0775462956808097E-2</c:v>
                </c:pt>
                <c:pt idx="3118">
                  <c:v>8.0798611110367305E-2</c:v>
                </c:pt>
                <c:pt idx="3119">
                  <c:v>8.0821759256650694E-2</c:v>
                </c:pt>
                <c:pt idx="3120">
                  <c:v>8.0856481479713693E-2</c:v>
                </c:pt>
                <c:pt idx="3121">
                  <c:v>8.0879629625996999E-2</c:v>
                </c:pt>
                <c:pt idx="3122">
                  <c:v>8.0902777772280401E-2</c:v>
                </c:pt>
                <c:pt idx="3123">
                  <c:v>8.0925925925839706E-2</c:v>
                </c:pt>
                <c:pt idx="3124">
                  <c:v>8.0949074072122998E-2</c:v>
                </c:pt>
                <c:pt idx="3125">
                  <c:v>8.0983796295185997E-2</c:v>
                </c:pt>
                <c:pt idx="3126">
                  <c:v>8.10069444414694E-2</c:v>
                </c:pt>
                <c:pt idx="3127">
                  <c:v>8.1030092587752706E-2</c:v>
                </c:pt>
                <c:pt idx="3128">
                  <c:v>8.1053240734036094E-2</c:v>
                </c:pt>
                <c:pt idx="3129">
                  <c:v>8.1076388887595399E-2</c:v>
                </c:pt>
                <c:pt idx="3130">
                  <c:v>8.1099537033878705E-2</c:v>
                </c:pt>
                <c:pt idx="3131">
                  <c:v>8.1134259256941704E-2</c:v>
                </c:pt>
                <c:pt idx="3132">
                  <c:v>8.1157407403225107E-2</c:v>
                </c:pt>
                <c:pt idx="3133">
                  <c:v>8.1180555549508399E-2</c:v>
                </c:pt>
                <c:pt idx="3134">
                  <c:v>8.1203703703067703E-2</c:v>
                </c:pt>
                <c:pt idx="3135">
                  <c:v>8.1226851849351106E-2</c:v>
                </c:pt>
                <c:pt idx="3136">
                  <c:v>8.1249999995634398E-2</c:v>
                </c:pt>
                <c:pt idx="3137">
                  <c:v>8.1284722218697397E-2</c:v>
                </c:pt>
                <c:pt idx="3138">
                  <c:v>8.13078703649808E-2</c:v>
                </c:pt>
                <c:pt idx="3139">
                  <c:v>8.1331018518540105E-2</c:v>
                </c:pt>
                <c:pt idx="3140">
                  <c:v>8.1354166664823396E-2</c:v>
                </c:pt>
                <c:pt idx="3141">
                  <c:v>8.1377314811106702E-2</c:v>
                </c:pt>
                <c:pt idx="3142">
                  <c:v>8.1412037034169701E-2</c:v>
                </c:pt>
                <c:pt idx="3143">
                  <c:v>8.1435185180453104E-2</c:v>
                </c:pt>
                <c:pt idx="3144">
                  <c:v>8.1458333326736507E-2</c:v>
                </c:pt>
                <c:pt idx="3145">
                  <c:v>8.14814814802957E-2</c:v>
                </c:pt>
                <c:pt idx="3146">
                  <c:v>8.1504629626579103E-2</c:v>
                </c:pt>
                <c:pt idx="3147">
                  <c:v>8.1539351849642103E-2</c:v>
                </c:pt>
                <c:pt idx="3148">
                  <c:v>8.1562499995925505E-2</c:v>
                </c:pt>
                <c:pt idx="3149">
                  <c:v>8.1585648142208797E-2</c:v>
                </c:pt>
                <c:pt idx="3150">
                  <c:v>8.1608796295768102E-2</c:v>
                </c:pt>
                <c:pt idx="3151">
                  <c:v>8.1631944442051504E-2</c:v>
                </c:pt>
                <c:pt idx="3152">
                  <c:v>8.1655092588334796E-2</c:v>
                </c:pt>
                <c:pt idx="3153">
                  <c:v>8.1689814811397796E-2</c:v>
                </c:pt>
                <c:pt idx="3154">
                  <c:v>8.1712962957681198E-2</c:v>
                </c:pt>
                <c:pt idx="3155">
                  <c:v>8.1736111103964504E-2</c:v>
                </c:pt>
                <c:pt idx="3156">
                  <c:v>8.1759259257523795E-2</c:v>
                </c:pt>
                <c:pt idx="3157">
                  <c:v>8.17824074038071E-2</c:v>
                </c:pt>
                <c:pt idx="3158">
                  <c:v>8.1817129626870197E-2</c:v>
                </c:pt>
                <c:pt idx="3159">
                  <c:v>8.1840277773153502E-2</c:v>
                </c:pt>
                <c:pt idx="3160">
                  <c:v>8.1863425919436905E-2</c:v>
                </c:pt>
                <c:pt idx="3161">
                  <c:v>8.1886574072996196E-2</c:v>
                </c:pt>
                <c:pt idx="3162">
                  <c:v>8.1909722219279502E-2</c:v>
                </c:pt>
                <c:pt idx="3163">
                  <c:v>8.1944444442342501E-2</c:v>
                </c:pt>
                <c:pt idx="3164">
                  <c:v>8.1967592588625807E-2</c:v>
                </c:pt>
                <c:pt idx="3165">
                  <c:v>8.1990740734909195E-2</c:v>
                </c:pt>
                <c:pt idx="3166">
                  <c:v>8.20138888884685E-2</c:v>
                </c:pt>
                <c:pt idx="3167">
                  <c:v>8.2037037034751806E-2</c:v>
                </c:pt>
                <c:pt idx="3168">
                  <c:v>8.2071759257814805E-2</c:v>
                </c:pt>
                <c:pt idx="3169">
                  <c:v>8.2094907404098194E-2</c:v>
                </c:pt>
                <c:pt idx="3170">
                  <c:v>8.21180555503815E-2</c:v>
                </c:pt>
                <c:pt idx="3171">
                  <c:v>8.2141203696664902E-2</c:v>
                </c:pt>
                <c:pt idx="3172">
                  <c:v>8.2164351850224193E-2</c:v>
                </c:pt>
                <c:pt idx="3173">
                  <c:v>8.2199074073287207E-2</c:v>
                </c:pt>
                <c:pt idx="3174">
                  <c:v>8.2222222219570498E-2</c:v>
                </c:pt>
                <c:pt idx="3175">
                  <c:v>8.2245370365853901E-2</c:v>
                </c:pt>
                <c:pt idx="3176">
                  <c:v>8.2268518512137206E-2</c:v>
                </c:pt>
                <c:pt idx="3177">
                  <c:v>8.2291666665696594E-2</c:v>
                </c:pt>
                <c:pt idx="3178">
                  <c:v>8.23148148119799E-2</c:v>
                </c:pt>
                <c:pt idx="3179">
                  <c:v>8.23495370350429E-2</c:v>
                </c:pt>
                <c:pt idx="3180">
                  <c:v>8.2372685181326205E-2</c:v>
                </c:pt>
                <c:pt idx="3181">
                  <c:v>8.2395833327609594E-2</c:v>
                </c:pt>
                <c:pt idx="3182">
                  <c:v>8.2418981481168899E-2</c:v>
                </c:pt>
                <c:pt idx="3183">
                  <c:v>8.2442129627452204E-2</c:v>
                </c:pt>
                <c:pt idx="3184">
                  <c:v>8.2476851850515204E-2</c:v>
                </c:pt>
                <c:pt idx="3185">
                  <c:v>8.2499999996798606E-2</c:v>
                </c:pt>
                <c:pt idx="3186">
                  <c:v>8.2523148143081898E-2</c:v>
                </c:pt>
                <c:pt idx="3187">
                  <c:v>8.2546296289365301E-2</c:v>
                </c:pt>
                <c:pt idx="3188">
                  <c:v>8.2569444442924605E-2</c:v>
                </c:pt>
                <c:pt idx="3189">
                  <c:v>8.2604166665987605E-2</c:v>
                </c:pt>
                <c:pt idx="3190">
                  <c:v>8.2627314812270897E-2</c:v>
                </c:pt>
                <c:pt idx="3191">
                  <c:v>8.2650462958554299E-2</c:v>
                </c:pt>
                <c:pt idx="3192">
                  <c:v>8.2673611104837605E-2</c:v>
                </c:pt>
                <c:pt idx="3193">
                  <c:v>8.2708333327900604E-2</c:v>
                </c:pt>
                <c:pt idx="3194">
                  <c:v>8.2731481481459895E-2</c:v>
                </c:pt>
                <c:pt idx="3195">
                  <c:v>8.2754629627743298E-2</c:v>
                </c:pt>
                <c:pt idx="3196">
                  <c:v>8.2777777774026604E-2</c:v>
                </c:pt>
                <c:pt idx="3197">
                  <c:v>8.2800925920310006E-2</c:v>
                </c:pt>
                <c:pt idx="3198">
                  <c:v>8.2824074073869297E-2</c:v>
                </c:pt>
                <c:pt idx="3199">
                  <c:v>8.2858796289656297E-2</c:v>
                </c:pt>
                <c:pt idx="3200">
                  <c:v>8.2881944443215602E-2</c:v>
                </c:pt>
                <c:pt idx="3201">
                  <c:v>8.2905092589499005E-2</c:v>
                </c:pt>
                <c:pt idx="3202">
                  <c:v>8.2928240735782296E-2</c:v>
                </c:pt>
                <c:pt idx="3203">
                  <c:v>8.2951388882065699E-2</c:v>
                </c:pt>
                <c:pt idx="3204">
                  <c:v>8.2986111105128602E-2</c:v>
                </c:pt>
                <c:pt idx="3205">
                  <c:v>8.3009259258688003E-2</c:v>
                </c:pt>
                <c:pt idx="3206">
                  <c:v>8.3032407404971295E-2</c:v>
                </c:pt>
                <c:pt idx="3207">
                  <c:v>8.3055555551254698E-2</c:v>
                </c:pt>
                <c:pt idx="3208">
                  <c:v>8.3078703697538003E-2</c:v>
                </c:pt>
                <c:pt idx="3209">
                  <c:v>8.3113425920601003E-2</c:v>
                </c:pt>
                <c:pt idx="3210">
                  <c:v>8.3136574074160294E-2</c:v>
                </c:pt>
                <c:pt idx="3211">
                  <c:v>8.3159722220443696E-2</c:v>
                </c:pt>
                <c:pt idx="3212">
                  <c:v>8.3182870366727002E-2</c:v>
                </c:pt>
                <c:pt idx="3213">
                  <c:v>8.3206018513010405E-2</c:v>
                </c:pt>
                <c:pt idx="3214">
                  <c:v>8.3229166666569696E-2</c:v>
                </c:pt>
                <c:pt idx="3215">
                  <c:v>8.3263888882356696E-2</c:v>
                </c:pt>
                <c:pt idx="3216">
                  <c:v>8.3287037035916001E-2</c:v>
                </c:pt>
                <c:pt idx="3217">
                  <c:v>8.3310185182199306E-2</c:v>
                </c:pt>
                <c:pt idx="3218">
                  <c:v>8.3333333328482695E-2</c:v>
                </c:pt>
                <c:pt idx="3219">
                  <c:v>8.3356481474766E-2</c:v>
                </c:pt>
                <c:pt idx="3220">
                  <c:v>8.3391203697829E-2</c:v>
                </c:pt>
                <c:pt idx="3221">
                  <c:v>8.3414351851388305E-2</c:v>
                </c:pt>
                <c:pt idx="3222">
                  <c:v>8.3437499997671694E-2</c:v>
                </c:pt>
                <c:pt idx="3223">
                  <c:v>8.3460648143954999E-2</c:v>
                </c:pt>
                <c:pt idx="3224">
                  <c:v>8.3483796290238402E-2</c:v>
                </c:pt>
                <c:pt idx="3225">
                  <c:v>8.3518518513301401E-2</c:v>
                </c:pt>
                <c:pt idx="3226">
                  <c:v>8.3541666659584707E-2</c:v>
                </c:pt>
                <c:pt idx="3227">
                  <c:v>8.3564814813144095E-2</c:v>
                </c:pt>
                <c:pt idx="3228">
                  <c:v>8.35879629594274E-2</c:v>
                </c:pt>
                <c:pt idx="3229">
                  <c:v>8.3611111105710706E-2</c:v>
                </c:pt>
                <c:pt idx="3230">
                  <c:v>8.3645833328773705E-2</c:v>
                </c:pt>
                <c:pt idx="3231">
                  <c:v>8.3668981475057094E-2</c:v>
                </c:pt>
                <c:pt idx="3232">
                  <c:v>8.3692129628616399E-2</c:v>
                </c:pt>
                <c:pt idx="3233">
                  <c:v>8.3715277774899705E-2</c:v>
                </c:pt>
                <c:pt idx="3234">
                  <c:v>8.3738425921183093E-2</c:v>
                </c:pt>
                <c:pt idx="3235">
                  <c:v>8.3761574067466399E-2</c:v>
                </c:pt>
                <c:pt idx="3236">
                  <c:v>8.3796296290529398E-2</c:v>
                </c:pt>
                <c:pt idx="3237">
                  <c:v>8.3819444444088703E-2</c:v>
                </c:pt>
                <c:pt idx="3238">
                  <c:v>8.3842592590372106E-2</c:v>
                </c:pt>
                <c:pt idx="3239">
                  <c:v>8.3865740736655398E-2</c:v>
                </c:pt>
                <c:pt idx="3240">
                  <c:v>8.38888888829388E-2</c:v>
                </c:pt>
                <c:pt idx="3241">
                  <c:v>8.39236111060018E-2</c:v>
                </c:pt>
                <c:pt idx="3242">
                  <c:v>8.3946759252285105E-2</c:v>
                </c:pt>
                <c:pt idx="3243">
                  <c:v>8.3969907405844396E-2</c:v>
                </c:pt>
                <c:pt idx="3244">
                  <c:v>8.3993055552127799E-2</c:v>
                </c:pt>
                <c:pt idx="3245">
                  <c:v>8.4016203698411104E-2</c:v>
                </c:pt>
                <c:pt idx="3246">
                  <c:v>8.4039351844694493E-2</c:v>
                </c:pt>
                <c:pt idx="3247">
                  <c:v>8.4074074067757507E-2</c:v>
                </c:pt>
                <c:pt idx="3248">
                  <c:v>8.4097222221316797E-2</c:v>
                </c:pt>
                <c:pt idx="3249">
                  <c:v>8.41203703676002E-2</c:v>
                </c:pt>
                <c:pt idx="3250">
                  <c:v>8.4143518513883506E-2</c:v>
                </c:pt>
                <c:pt idx="3251">
                  <c:v>8.4166666660166797E-2</c:v>
                </c:pt>
                <c:pt idx="3252">
                  <c:v>8.4201388883229797E-2</c:v>
                </c:pt>
                <c:pt idx="3253">
                  <c:v>8.4224537036789102E-2</c:v>
                </c:pt>
                <c:pt idx="3254">
                  <c:v>8.4247685183072504E-2</c:v>
                </c:pt>
                <c:pt idx="3255">
                  <c:v>8.4270833329355796E-2</c:v>
                </c:pt>
                <c:pt idx="3256">
                  <c:v>8.4293981475639199E-2</c:v>
                </c:pt>
                <c:pt idx="3257">
                  <c:v>8.4328703698702198E-2</c:v>
                </c:pt>
                <c:pt idx="3258">
                  <c:v>8.4351851844985504E-2</c:v>
                </c:pt>
                <c:pt idx="3259">
                  <c:v>8.4374999998544795E-2</c:v>
                </c:pt>
                <c:pt idx="3260">
                  <c:v>8.4398148144828197E-2</c:v>
                </c:pt>
                <c:pt idx="3261">
                  <c:v>8.4421296291111503E-2</c:v>
                </c:pt>
                <c:pt idx="3262">
                  <c:v>8.4444444437394794E-2</c:v>
                </c:pt>
                <c:pt idx="3263">
                  <c:v>8.4479166660457794E-2</c:v>
                </c:pt>
                <c:pt idx="3264">
                  <c:v>8.4502314814017196E-2</c:v>
                </c:pt>
                <c:pt idx="3265">
                  <c:v>8.4525462960300501E-2</c:v>
                </c:pt>
                <c:pt idx="3266">
                  <c:v>8.4548611106583793E-2</c:v>
                </c:pt>
                <c:pt idx="3267">
                  <c:v>8.4571759252867196E-2</c:v>
                </c:pt>
                <c:pt idx="3268">
                  <c:v>8.4606481475930195E-2</c:v>
                </c:pt>
                <c:pt idx="3269">
                  <c:v>8.46296296294895E-2</c:v>
                </c:pt>
                <c:pt idx="3270">
                  <c:v>8.4652777775772806E-2</c:v>
                </c:pt>
                <c:pt idx="3271">
                  <c:v>8.4675925922056194E-2</c:v>
                </c:pt>
                <c:pt idx="3272">
                  <c:v>8.46990740683395E-2</c:v>
                </c:pt>
                <c:pt idx="3273">
                  <c:v>8.4722222221898805E-2</c:v>
                </c:pt>
                <c:pt idx="3274">
                  <c:v>8.4756944437685902E-2</c:v>
                </c:pt>
                <c:pt idx="3275">
                  <c:v>8.4780092591245207E-2</c:v>
                </c:pt>
                <c:pt idx="3276">
                  <c:v>8.4803240737528499E-2</c:v>
                </c:pt>
                <c:pt idx="3277">
                  <c:v>8.4826388883811901E-2</c:v>
                </c:pt>
                <c:pt idx="3278">
                  <c:v>8.4849537030095207E-2</c:v>
                </c:pt>
                <c:pt idx="3279">
                  <c:v>8.4884259253158206E-2</c:v>
                </c:pt>
                <c:pt idx="3280">
                  <c:v>8.4907407406717497E-2</c:v>
                </c:pt>
                <c:pt idx="3281">
                  <c:v>8.49305555530009E-2</c:v>
                </c:pt>
                <c:pt idx="3282">
                  <c:v>8.4953703699284205E-2</c:v>
                </c:pt>
                <c:pt idx="3283">
                  <c:v>8.4976851845567594E-2</c:v>
                </c:pt>
                <c:pt idx="3284">
                  <c:v>8.4999999999126899E-2</c:v>
                </c:pt>
                <c:pt idx="3285">
                  <c:v>8.5034722222189899E-2</c:v>
                </c:pt>
                <c:pt idx="3286">
                  <c:v>8.5057870368473301E-2</c:v>
                </c:pt>
                <c:pt idx="3287">
                  <c:v>8.5081018514756607E-2</c:v>
                </c:pt>
                <c:pt idx="3288">
                  <c:v>8.5104166661039898E-2</c:v>
                </c:pt>
                <c:pt idx="3289">
                  <c:v>8.5127314814599203E-2</c:v>
                </c:pt>
                <c:pt idx="3290">
                  <c:v>8.5162037030386301E-2</c:v>
                </c:pt>
                <c:pt idx="3291">
                  <c:v>8.5185185183945605E-2</c:v>
                </c:pt>
                <c:pt idx="3292">
                  <c:v>8.5208333330228897E-2</c:v>
                </c:pt>
                <c:pt idx="3293">
                  <c:v>8.52314814765123E-2</c:v>
                </c:pt>
                <c:pt idx="3294">
                  <c:v>8.5254629622795605E-2</c:v>
                </c:pt>
                <c:pt idx="3295">
                  <c:v>8.5277777776354896E-2</c:v>
                </c:pt>
                <c:pt idx="3296">
                  <c:v>8.5312499999417896E-2</c:v>
                </c:pt>
                <c:pt idx="3297">
                  <c:v>8.5335648145701298E-2</c:v>
                </c:pt>
                <c:pt idx="3298">
                  <c:v>8.5358796291984604E-2</c:v>
                </c:pt>
                <c:pt idx="3299">
                  <c:v>8.5381944438267895E-2</c:v>
                </c:pt>
                <c:pt idx="3300">
                  <c:v>8.5405092591827297E-2</c:v>
                </c:pt>
                <c:pt idx="3301">
                  <c:v>8.5439814814890297E-2</c:v>
                </c:pt>
                <c:pt idx="3302">
                  <c:v>8.5462962961173602E-2</c:v>
                </c:pt>
                <c:pt idx="3303">
                  <c:v>8.5486111107456894E-2</c:v>
                </c:pt>
                <c:pt idx="3304">
                  <c:v>8.5509259253740297E-2</c:v>
                </c:pt>
                <c:pt idx="3305">
                  <c:v>8.5532407407299602E-2</c:v>
                </c:pt>
                <c:pt idx="3306">
                  <c:v>8.5555555553583004E-2</c:v>
                </c:pt>
                <c:pt idx="3307">
                  <c:v>8.5590277776646004E-2</c:v>
                </c:pt>
                <c:pt idx="3308">
                  <c:v>8.5613425922929295E-2</c:v>
                </c:pt>
                <c:pt idx="3309">
                  <c:v>8.5636574069212698E-2</c:v>
                </c:pt>
                <c:pt idx="3310">
                  <c:v>8.5659722215496004E-2</c:v>
                </c:pt>
                <c:pt idx="3311">
                  <c:v>8.5682870369055295E-2</c:v>
                </c:pt>
                <c:pt idx="3312">
                  <c:v>8.5717592592118294E-2</c:v>
                </c:pt>
                <c:pt idx="3313">
                  <c:v>8.5740740738401697E-2</c:v>
                </c:pt>
                <c:pt idx="3314">
                  <c:v>8.5763888884685002E-2</c:v>
                </c:pt>
                <c:pt idx="3315">
                  <c:v>8.5787037030968294E-2</c:v>
                </c:pt>
                <c:pt idx="3316">
                  <c:v>8.5810185184527696E-2</c:v>
                </c:pt>
                <c:pt idx="3317">
                  <c:v>8.5844907400314696E-2</c:v>
                </c:pt>
                <c:pt idx="3318">
                  <c:v>8.5868055553874001E-2</c:v>
                </c:pt>
                <c:pt idx="3319">
                  <c:v>8.5891203700157306E-2</c:v>
                </c:pt>
                <c:pt idx="3320">
                  <c:v>8.5914351846440695E-2</c:v>
                </c:pt>
                <c:pt idx="3321">
                  <c:v>8.59375E-2</c:v>
                </c:pt>
                <c:pt idx="3322">
                  <c:v>8.5960648146283403E-2</c:v>
                </c:pt>
                <c:pt idx="3323">
                  <c:v>8.5995370369346402E-2</c:v>
                </c:pt>
                <c:pt idx="3324">
                  <c:v>8.6018518515629694E-2</c:v>
                </c:pt>
                <c:pt idx="3325">
                  <c:v>8.6041666661912999E-2</c:v>
                </c:pt>
                <c:pt idx="3326">
                  <c:v>8.6064814808196402E-2</c:v>
                </c:pt>
                <c:pt idx="3327">
                  <c:v>8.6099537031259402E-2</c:v>
                </c:pt>
                <c:pt idx="3328">
                  <c:v>8.6122685184818706E-2</c:v>
                </c:pt>
                <c:pt idx="3329">
                  <c:v>8.6145833331101998E-2</c:v>
                </c:pt>
                <c:pt idx="3330">
                  <c:v>8.6168981477385401E-2</c:v>
                </c:pt>
                <c:pt idx="3331">
                  <c:v>8.6192129623668706E-2</c:v>
                </c:pt>
                <c:pt idx="3332">
                  <c:v>8.6215277777227997E-2</c:v>
                </c:pt>
                <c:pt idx="3333">
                  <c:v>8.6249999993015095E-2</c:v>
                </c:pt>
                <c:pt idx="3334">
                  <c:v>8.6273148146574399E-2</c:v>
                </c:pt>
                <c:pt idx="3335">
                  <c:v>8.6296296292857705E-2</c:v>
                </c:pt>
                <c:pt idx="3336">
                  <c:v>8.6319444439141094E-2</c:v>
                </c:pt>
                <c:pt idx="3337">
                  <c:v>8.6342592585424399E-2</c:v>
                </c:pt>
                <c:pt idx="3338">
                  <c:v>8.6377314808487399E-2</c:v>
                </c:pt>
                <c:pt idx="3339">
                  <c:v>8.6400462962046704E-2</c:v>
                </c:pt>
                <c:pt idx="3340">
                  <c:v>8.6423611108329995E-2</c:v>
                </c:pt>
                <c:pt idx="3341">
                  <c:v>8.6446759254613398E-2</c:v>
                </c:pt>
                <c:pt idx="3342">
                  <c:v>8.64699074008968E-2</c:v>
                </c:pt>
                <c:pt idx="3343">
                  <c:v>8.6493055554456105E-2</c:v>
                </c:pt>
                <c:pt idx="3344">
                  <c:v>8.6527777777519105E-2</c:v>
                </c:pt>
                <c:pt idx="3345">
                  <c:v>8.6550925923802494E-2</c:v>
                </c:pt>
                <c:pt idx="3346">
                  <c:v>8.6574074070085799E-2</c:v>
                </c:pt>
                <c:pt idx="3347">
                  <c:v>8.6597222216369202E-2</c:v>
                </c:pt>
                <c:pt idx="3348">
                  <c:v>8.6620370369928396E-2</c:v>
                </c:pt>
                <c:pt idx="3349">
                  <c:v>8.6643518516211798E-2</c:v>
                </c:pt>
                <c:pt idx="3350">
                  <c:v>8.6678240739274798E-2</c:v>
                </c:pt>
                <c:pt idx="3351">
                  <c:v>8.6701388885558103E-2</c:v>
                </c:pt>
                <c:pt idx="3352">
                  <c:v>8.6724537031841506E-2</c:v>
                </c:pt>
                <c:pt idx="3353">
                  <c:v>8.6747685178124798E-2</c:v>
                </c:pt>
                <c:pt idx="3354">
                  <c:v>8.6770833331684102E-2</c:v>
                </c:pt>
                <c:pt idx="3355">
                  <c:v>8.6805555554747102E-2</c:v>
                </c:pt>
                <c:pt idx="3356">
                  <c:v>8.6828703701030505E-2</c:v>
                </c:pt>
                <c:pt idx="3357">
                  <c:v>8.6851851847313796E-2</c:v>
                </c:pt>
                <c:pt idx="3358">
                  <c:v>8.6874999993597199E-2</c:v>
                </c:pt>
                <c:pt idx="3359">
                  <c:v>8.6909722216660198E-2</c:v>
                </c:pt>
                <c:pt idx="3360">
                  <c:v>8.6932870370219503E-2</c:v>
                </c:pt>
                <c:pt idx="3361">
                  <c:v>8.6956018516502795E-2</c:v>
                </c:pt>
                <c:pt idx="3362">
                  <c:v>8.6979166662786198E-2</c:v>
                </c:pt>
                <c:pt idx="3363">
                  <c:v>8.7002314809069503E-2</c:v>
                </c:pt>
                <c:pt idx="3364">
                  <c:v>8.7037037032132503E-2</c:v>
                </c:pt>
                <c:pt idx="3365">
                  <c:v>8.7060185178415794E-2</c:v>
                </c:pt>
                <c:pt idx="3366">
                  <c:v>8.7083333331975099E-2</c:v>
                </c:pt>
                <c:pt idx="3367">
                  <c:v>8.7106481478258502E-2</c:v>
                </c:pt>
                <c:pt idx="3368">
                  <c:v>8.7129629624541793E-2</c:v>
                </c:pt>
                <c:pt idx="3369">
                  <c:v>8.7152777770825196E-2</c:v>
                </c:pt>
                <c:pt idx="3370">
                  <c:v>8.7187499993888196E-2</c:v>
                </c:pt>
                <c:pt idx="3371">
                  <c:v>8.72106481474475E-2</c:v>
                </c:pt>
                <c:pt idx="3372">
                  <c:v>8.7233796293730806E-2</c:v>
                </c:pt>
                <c:pt idx="3373">
                  <c:v>8.7256944440014195E-2</c:v>
                </c:pt>
                <c:pt idx="3374">
                  <c:v>8.7291666663077194E-2</c:v>
                </c:pt>
                <c:pt idx="3375">
                  <c:v>8.73148148093605E-2</c:v>
                </c:pt>
                <c:pt idx="3376">
                  <c:v>8.7337962962919805E-2</c:v>
                </c:pt>
                <c:pt idx="3377">
                  <c:v>8.7361111109203193E-2</c:v>
                </c:pt>
                <c:pt idx="3378">
                  <c:v>8.7384259255486499E-2</c:v>
                </c:pt>
                <c:pt idx="3379">
                  <c:v>8.7407407401769902E-2</c:v>
                </c:pt>
                <c:pt idx="3380">
                  <c:v>8.7442129624832901E-2</c:v>
                </c:pt>
                <c:pt idx="3381">
                  <c:v>8.7465277771116207E-2</c:v>
                </c:pt>
                <c:pt idx="3382">
                  <c:v>8.7488425924675498E-2</c:v>
                </c:pt>
                <c:pt idx="3383">
                  <c:v>8.75115740709589E-2</c:v>
                </c:pt>
                <c:pt idx="3384">
                  <c:v>8.7534722217242303E-2</c:v>
                </c:pt>
                <c:pt idx="3385">
                  <c:v>8.7569444440305205E-2</c:v>
                </c:pt>
                <c:pt idx="3386">
                  <c:v>8.7592592586588594E-2</c:v>
                </c:pt>
                <c:pt idx="3387">
                  <c:v>8.7615740740147899E-2</c:v>
                </c:pt>
                <c:pt idx="3388">
                  <c:v>8.7638888886431204E-2</c:v>
                </c:pt>
                <c:pt idx="3389">
                  <c:v>8.7662037032714593E-2</c:v>
                </c:pt>
                <c:pt idx="3390">
                  <c:v>8.7685185178997899E-2</c:v>
                </c:pt>
                <c:pt idx="3391">
                  <c:v>8.7719907402060898E-2</c:v>
                </c:pt>
                <c:pt idx="3392">
                  <c:v>8.7743055555620203E-2</c:v>
                </c:pt>
                <c:pt idx="3393">
                  <c:v>8.7766203701903606E-2</c:v>
                </c:pt>
                <c:pt idx="3394">
                  <c:v>8.7789351848186897E-2</c:v>
                </c:pt>
                <c:pt idx="3395">
                  <c:v>8.78124999944703E-2</c:v>
                </c:pt>
                <c:pt idx="3396">
                  <c:v>8.7835648148029605E-2</c:v>
                </c:pt>
                <c:pt idx="3397">
                  <c:v>8.7870370363816702E-2</c:v>
                </c:pt>
                <c:pt idx="3398">
                  <c:v>8.7893518517375896E-2</c:v>
                </c:pt>
                <c:pt idx="3399">
                  <c:v>8.7916666663659299E-2</c:v>
                </c:pt>
                <c:pt idx="3400">
                  <c:v>8.7939814809942604E-2</c:v>
                </c:pt>
                <c:pt idx="3401">
                  <c:v>8.7962962956226007E-2</c:v>
                </c:pt>
                <c:pt idx="3402">
                  <c:v>8.7997685179289006E-2</c:v>
                </c:pt>
                <c:pt idx="3403">
                  <c:v>8.8020833332848297E-2</c:v>
                </c:pt>
                <c:pt idx="3404">
                  <c:v>8.8043981479131603E-2</c:v>
                </c:pt>
                <c:pt idx="3405">
                  <c:v>8.8067129625415005E-2</c:v>
                </c:pt>
                <c:pt idx="3406">
                  <c:v>8.8090277771698297E-2</c:v>
                </c:pt>
                <c:pt idx="3407">
                  <c:v>8.8113425925257602E-2</c:v>
                </c:pt>
                <c:pt idx="3408">
                  <c:v>8.8148148141044699E-2</c:v>
                </c:pt>
                <c:pt idx="3409">
                  <c:v>8.8171296294604004E-2</c:v>
                </c:pt>
                <c:pt idx="3410">
                  <c:v>8.8194444440887296E-2</c:v>
                </c:pt>
                <c:pt idx="3411">
                  <c:v>8.8217592587170698E-2</c:v>
                </c:pt>
                <c:pt idx="3412">
                  <c:v>8.8240740740730003E-2</c:v>
                </c:pt>
                <c:pt idx="3413">
                  <c:v>8.8275462956517003E-2</c:v>
                </c:pt>
                <c:pt idx="3414">
                  <c:v>8.8298611110076294E-2</c:v>
                </c:pt>
                <c:pt idx="3415">
                  <c:v>8.8321759256359697E-2</c:v>
                </c:pt>
                <c:pt idx="3416">
                  <c:v>8.8344907402643003E-2</c:v>
                </c:pt>
                <c:pt idx="3417">
                  <c:v>8.8368055548926405E-2</c:v>
                </c:pt>
                <c:pt idx="3418">
                  <c:v>8.8402777771989294E-2</c:v>
                </c:pt>
                <c:pt idx="3419">
                  <c:v>8.8425925925548696E-2</c:v>
                </c:pt>
                <c:pt idx="3420">
                  <c:v>8.8449074071832001E-2</c:v>
                </c:pt>
                <c:pt idx="3421">
                  <c:v>8.8472222218115307E-2</c:v>
                </c:pt>
                <c:pt idx="3422">
                  <c:v>8.8495370364398696E-2</c:v>
                </c:pt>
                <c:pt idx="3423">
                  <c:v>8.8518518517958E-2</c:v>
                </c:pt>
                <c:pt idx="3424">
                  <c:v>8.8553240733745001E-2</c:v>
                </c:pt>
                <c:pt idx="3425">
                  <c:v>8.8576388887304305E-2</c:v>
                </c:pt>
                <c:pt idx="3426">
                  <c:v>8.8599537033587694E-2</c:v>
                </c:pt>
                <c:pt idx="3427">
                  <c:v>8.8622685179871097E-2</c:v>
                </c:pt>
                <c:pt idx="3428">
                  <c:v>8.8645833326154402E-2</c:v>
                </c:pt>
                <c:pt idx="3429">
                  <c:v>8.8668981479713693E-2</c:v>
                </c:pt>
                <c:pt idx="3430">
                  <c:v>8.8703703702776707E-2</c:v>
                </c:pt>
                <c:pt idx="3431">
                  <c:v>8.8726851849060095E-2</c:v>
                </c:pt>
                <c:pt idx="3432">
                  <c:v>8.8749999995343401E-2</c:v>
                </c:pt>
                <c:pt idx="3433">
                  <c:v>8.8773148141626804E-2</c:v>
                </c:pt>
                <c:pt idx="3434">
                  <c:v>8.8796296295186095E-2</c:v>
                </c:pt>
                <c:pt idx="3435">
                  <c:v>8.8831018518249094E-2</c:v>
                </c:pt>
                <c:pt idx="3436">
                  <c:v>8.88541666645324E-2</c:v>
                </c:pt>
                <c:pt idx="3437">
                  <c:v>8.8877314810815705E-2</c:v>
                </c:pt>
                <c:pt idx="3438">
                  <c:v>8.8900462957099094E-2</c:v>
                </c:pt>
                <c:pt idx="3439">
                  <c:v>8.8923611110658399E-2</c:v>
                </c:pt>
                <c:pt idx="3440">
                  <c:v>8.8958333326445496E-2</c:v>
                </c:pt>
                <c:pt idx="3441">
                  <c:v>8.8981481480004704E-2</c:v>
                </c:pt>
                <c:pt idx="3442">
                  <c:v>8.9004629626288106E-2</c:v>
                </c:pt>
                <c:pt idx="3443">
                  <c:v>8.9027777772571398E-2</c:v>
                </c:pt>
                <c:pt idx="3444">
                  <c:v>8.9050925918854801E-2</c:v>
                </c:pt>
                <c:pt idx="3445">
                  <c:v>8.90856481419178E-2</c:v>
                </c:pt>
                <c:pt idx="3446">
                  <c:v>8.9108796295477105E-2</c:v>
                </c:pt>
                <c:pt idx="3447">
                  <c:v>8.9131944441760397E-2</c:v>
                </c:pt>
                <c:pt idx="3448">
                  <c:v>8.9155092588043799E-2</c:v>
                </c:pt>
                <c:pt idx="3449">
                  <c:v>8.9178240734327105E-2</c:v>
                </c:pt>
                <c:pt idx="3450">
                  <c:v>8.9212962957390105E-2</c:v>
                </c:pt>
                <c:pt idx="3451">
                  <c:v>8.9236111110949395E-2</c:v>
                </c:pt>
                <c:pt idx="3452">
                  <c:v>8.9259259257232798E-2</c:v>
                </c:pt>
                <c:pt idx="3453">
                  <c:v>8.9282407403516104E-2</c:v>
                </c:pt>
                <c:pt idx="3454">
                  <c:v>8.9305555549799506E-2</c:v>
                </c:pt>
                <c:pt idx="3455">
                  <c:v>8.9328703703358797E-2</c:v>
                </c:pt>
                <c:pt idx="3456">
                  <c:v>8.9363425919145797E-2</c:v>
                </c:pt>
                <c:pt idx="3457">
                  <c:v>8.9386574072705102E-2</c:v>
                </c:pt>
                <c:pt idx="3458">
                  <c:v>8.9409722218988394E-2</c:v>
                </c:pt>
                <c:pt idx="3459">
                  <c:v>8.9432870365271797E-2</c:v>
                </c:pt>
                <c:pt idx="3460">
                  <c:v>8.9456018511555199E-2</c:v>
                </c:pt>
                <c:pt idx="3461">
                  <c:v>8.9479166665114407E-2</c:v>
                </c:pt>
                <c:pt idx="3462">
                  <c:v>8.9513888888177504E-2</c:v>
                </c:pt>
                <c:pt idx="3463">
                  <c:v>8.9537037034460795E-2</c:v>
                </c:pt>
                <c:pt idx="3464">
                  <c:v>8.9560185180744198E-2</c:v>
                </c:pt>
                <c:pt idx="3465">
                  <c:v>8.9583333327027503E-2</c:v>
                </c:pt>
                <c:pt idx="3466">
                  <c:v>8.9606481480586794E-2</c:v>
                </c:pt>
                <c:pt idx="3467">
                  <c:v>8.9641203703649794E-2</c:v>
                </c:pt>
                <c:pt idx="3468">
                  <c:v>8.9664351849933197E-2</c:v>
                </c:pt>
                <c:pt idx="3469">
                  <c:v>8.9687499996216502E-2</c:v>
                </c:pt>
                <c:pt idx="3470">
                  <c:v>8.9710648142499905E-2</c:v>
                </c:pt>
                <c:pt idx="3471">
                  <c:v>8.9733796296059196E-2</c:v>
                </c:pt>
                <c:pt idx="3472">
                  <c:v>8.9768518511846196E-2</c:v>
                </c:pt>
                <c:pt idx="3473">
                  <c:v>8.9791666665405501E-2</c:v>
                </c:pt>
                <c:pt idx="3474">
                  <c:v>8.9814814811688806E-2</c:v>
                </c:pt>
                <c:pt idx="3475">
                  <c:v>8.9837962957972195E-2</c:v>
                </c:pt>
                <c:pt idx="3476">
                  <c:v>8.9861111104255501E-2</c:v>
                </c:pt>
                <c:pt idx="3477">
                  <c:v>8.9884259257814805E-2</c:v>
                </c:pt>
                <c:pt idx="3478">
                  <c:v>8.9918981480877805E-2</c:v>
                </c:pt>
                <c:pt idx="3479">
                  <c:v>8.9942129627161194E-2</c:v>
                </c:pt>
                <c:pt idx="3480">
                  <c:v>8.9965277773444499E-2</c:v>
                </c:pt>
                <c:pt idx="3481">
                  <c:v>8.9988425919727902E-2</c:v>
                </c:pt>
                <c:pt idx="3482">
                  <c:v>9.0011574073287207E-2</c:v>
                </c:pt>
                <c:pt idx="3483">
                  <c:v>9.0046296296350206E-2</c:v>
                </c:pt>
                <c:pt idx="3484">
                  <c:v>9.0069444442633595E-2</c:v>
                </c:pt>
                <c:pt idx="3485">
                  <c:v>9.00925925889169E-2</c:v>
                </c:pt>
                <c:pt idx="3486">
                  <c:v>9.0115740735200206E-2</c:v>
                </c:pt>
                <c:pt idx="3487">
                  <c:v>9.0138888888759594E-2</c:v>
                </c:pt>
                <c:pt idx="3488">
                  <c:v>9.0173611104546594E-2</c:v>
                </c:pt>
                <c:pt idx="3489">
                  <c:v>9.0196759258105899E-2</c:v>
                </c:pt>
                <c:pt idx="3490">
                  <c:v>9.0219907404389205E-2</c:v>
                </c:pt>
                <c:pt idx="3491">
                  <c:v>9.0243055550672593E-2</c:v>
                </c:pt>
                <c:pt idx="3492">
                  <c:v>9.0266203696955899E-2</c:v>
                </c:pt>
                <c:pt idx="3493">
                  <c:v>9.0289351850515204E-2</c:v>
                </c:pt>
                <c:pt idx="3494">
                  <c:v>9.0324074073578203E-2</c:v>
                </c:pt>
                <c:pt idx="3495">
                  <c:v>9.0347222219861606E-2</c:v>
                </c:pt>
                <c:pt idx="3496">
                  <c:v>9.0370370366144898E-2</c:v>
                </c:pt>
                <c:pt idx="3497">
                  <c:v>9.0393518512428203E-2</c:v>
                </c:pt>
                <c:pt idx="3498">
                  <c:v>9.0416666665987605E-2</c:v>
                </c:pt>
                <c:pt idx="3499">
                  <c:v>9.0451388881774605E-2</c:v>
                </c:pt>
                <c:pt idx="3500">
                  <c:v>9.0474537035333896E-2</c:v>
                </c:pt>
                <c:pt idx="3501">
                  <c:v>9.0497685181617299E-2</c:v>
                </c:pt>
                <c:pt idx="3502">
                  <c:v>9.0520833327900604E-2</c:v>
                </c:pt>
                <c:pt idx="3503">
                  <c:v>9.0543981481459895E-2</c:v>
                </c:pt>
                <c:pt idx="3504">
                  <c:v>9.0578703697247007E-2</c:v>
                </c:pt>
                <c:pt idx="3505">
                  <c:v>9.0601851850806298E-2</c:v>
                </c:pt>
                <c:pt idx="3506">
                  <c:v>9.06249999970897E-2</c:v>
                </c:pt>
                <c:pt idx="3507">
                  <c:v>9.0648148143373006E-2</c:v>
                </c:pt>
                <c:pt idx="3508">
                  <c:v>9.0671296289656297E-2</c:v>
                </c:pt>
                <c:pt idx="3509">
                  <c:v>9.0694444443215602E-2</c:v>
                </c:pt>
                <c:pt idx="3510">
                  <c:v>9.0729166666278602E-2</c:v>
                </c:pt>
                <c:pt idx="3511">
                  <c:v>9.0752314812561893E-2</c:v>
                </c:pt>
                <c:pt idx="3512">
                  <c:v>9.0775462958845296E-2</c:v>
                </c:pt>
                <c:pt idx="3513">
                  <c:v>9.0798611105128602E-2</c:v>
                </c:pt>
                <c:pt idx="3514">
                  <c:v>9.0821759258688003E-2</c:v>
                </c:pt>
                <c:pt idx="3515">
                  <c:v>9.0856481474475004E-2</c:v>
                </c:pt>
                <c:pt idx="3516">
                  <c:v>9.0879629628034295E-2</c:v>
                </c:pt>
                <c:pt idx="3517">
                  <c:v>9.09027777743176E-2</c:v>
                </c:pt>
                <c:pt idx="3518">
                  <c:v>9.0925925920601003E-2</c:v>
                </c:pt>
                <c:pt idx="3519">
                  <c:v>9.0949074074160294E-2</c:v>
                </c:pt>
                <c:pt idx="3520">
                  <c:v>9.0972222220443599E-2</c:v>
                </c:pt>
                <c:pt idx="3521">
                  <c:v>9.1006944443506599E-2</c:v>
                </c:pt>
                <c:pt idx="3522">
                  <c:v>9.1030092589790002E-2</c:v>
                </c:pt>
                <c:pt idx="3523">
                  <c:v>9.1053240736073404E-2</c:v>
                </c:pt>
                <c:pt idx="3524">
                  <c:v>9.1076388882356696E-2</c:v>
                </c:pt>
                <c:pt idx="3525">
                  <c:v>9.1099537035916001E-2</c:v>
                </c:pt>
                <c:pt idx="3526">
                  <c:v>9.1122685182199306E-2</c:v>
                </c:pt>
                <c:pt idx="3527">
                  <c:v>9.1157407405262306E-2</c:v>
                </c:pt>
                <c:pt idx="3528">
                  <c:v>9.1180555551545694E-2</c:v>
                </c:pt>
                <c:pt idx="3529">
                  <c:v>9.1203703697829E-2</c:v>
                </c:pt>
                <c:pt idx="3530">
                  <c:v>9.1226851851388305E-2</c:v>
                </c:pt>
                <c:pt idx="3531">
                  <c:v>9.1249999997671694E-2</c:v>
                </c:pt>
                <c:pt idx="3532">
                  <c:v>9.1273148143954999E-2</c:v>
                </c:pt>
                <c:pt idx="3533">
                  <c:v>9.1307870367017999E-2</c:v>
                </c:pt>
                <c:pt idx="3534">
                  <c:v>9.1331018513301401E-2</c:v>
                </c:pt>
                <c:pt idx="3535">
                  <c:v>9.1354166659584707E-2</c:v>
                </c:pt>
                <c:pt idx="3536">
                  <c:v>9.1377314813143998E-2</c:v>
                </c:pt>
                <c:pt idx="3537">
                  <c:v>9.14004629594274E-2</c:v>
                </c:pt>
                <c:pt idx="3538">
                  <c:v>9.14351851824904E-2</c:v>
                </c:pt>
                <c:pt idx="3539">
                  <c:v>9.1458333328773705E-2</c:v>
                </c:pt>
                <c:pt idx="3540">
                  <c:v>9.1481481475057094E-2</c:v>
                </c:pt>
                <c:pt idx="3541">
                  <c:v>9.1504629628616399E-2</c:v>
                </c:pt>
                <c:pt idx="3542">
                  <c:v>9.1527777774899705E-2</c:v>
                </c:pt>
                <c:pt idx="3543">
                  <c:v>9.1562499997962704E-2</c:v>
                </c:pt>
                <c:pt idx="3544">
                  <c:v>9.1585648144246107E-2</c:v>
                </c:pt>
                <c:pt idx="3545">
                  <c:v>9.1608796290529398E-2</c:v>
                </c:pt>
                <c:pt idx="3546">
                  <c:v>9.1631944444088703E-2</c:v>
                </c:pt>
                <c:pt idx="3547">
                  <c:v>9.1655092590372106E-2</c:v>
                </c:pt>
                <c:pt idx="3548">
                  <c:v>9.1678240736655398E-2</c:v>
                </c:pt>
                <c:pt idx="3549">
                  <c:v>9.1712962959718397E-2</c:v>
                </c:pt>
                <c:pt idx="3550">
                  <c:v>9.1736111106001703E-2</c:v>
                </c:pt>
                <c:pt idx="3551">
                  <c:v>9.1759259252285105E-2</c:v>
                </c:pt>
                <c:pt idx="3552">
                  <c:v>9.1782407405844396E-2</c:v>
                </c:pt>
                <c:pt idx="3553">
                  <c:v>9.1805555552127799E-2</c:v>
                </c:pt>
                <c:pt idx="3554">
                  <c:v>9.1840277775190701E-2</c:v>
                </c:pt>
                <c:pt idx="3555">
                  <c:v>9.1863425921474104E-2</c:v>
                </c:pt>
                <c:pt idx="3556">
                  <c:v>9.1886574067757396E-2</c:v>
                </c:pt>
                <c:pt idx="3557">
                  <c:v>9.19097222213167E-2</c:v>
                </c:pt>
                <c:pt idx="3558">
                  <c:v>9.1932870367600103E-2</c:v>
                </c:pt>
                <c:pt idx="3559">
                  <c:v>9.1967592590663103E-2</c:v>
                </c:pt>
                <c:pt idx="3560">
                  <c:v>9.1990740736946505E-2</c:v>
                </c:pt>
                <c:pt idx="3561">
                  <c:v>9.2013888883229797E-2</c:v>
                </c:pt>
                <c:pt idx="3562">
                  <c:v>9.2037037036789102E-2</c:v>
                </c:pt>
                <c:pt idx="3563">
                  <c:v>9.2060185183072504E-2</c:v>
                </c:pt>
                <c:pt idx="3564">
                  <c:v>9.2083333329355796E-2</c:v>
                </c:pt>
                <c:pt idx="3565">
                  <c:v>9.2118055552418796E-2</c:v>
                </c:pt>
                <c:pt idx="3566">
                  <c:v>9.2141203698702101E-2</c:v>
                </c:pt>
                <c:pt idx="3567">
                  <c:v>9.2164351844985504E-2</c:v>
                </c:pt>
                <c:pt idx="3568">
                  <c:v>9.2187499998544795E-2</c:v>
                </c:pt>
                <c:pt idx="3569">
                  <c:v>9.22106481448281E-2</c:v>
                </c:pt>
                <c:pt idx="3570">
                  <c:v>9.2245370367891197E-2</c:v>
                </c:pt>
                <c:pt idx="3571">
                  <c:v>9.2268518514174502E-2</c:v>
                </c:pt>
                <c:pt idx="3572">
                  <c:v>9.2291666660457794E-2</c:v>
                </c:pt>
                <c:pt idx="3573">
                  <c:v>9.2314814814017099E-2</c:v>
                </c:pt>
                <c:pt idx="3574">
                  <c:v>9.2337962960300501E-2</c:v>
                </c:pt>
                <c:pt idx="3575">
                  <c:v>9.2361111106583793E-2</c:v>
                </c:pt>
                <c:pt idx="3576">
                  <c:v>9.2395833329646807E-2</c:v>
                </c:pt>
                <c:pt idx="3577">
                  <c:v>9.2418981475930195E-2</c:v>
                </c:pt>
                <c:pt idx="3578">
                  <c:v>9.24421296294895E-2</c:v>
                </c:pt>
                <c:pt idx="3579">
                  <c:v>9.2465277775772806E-2</c:v>
                </c:pt>
                <c:pt idx="3580">
                  <c:v>9.2488425922056194E-2</c:v>
                </c:pt>
                <c:pt idx="3581">
                  <c:v>9.2523148145119194E-2</c:v>
                </c:pt>
                <c:pt idx="3582">
                  <c:v>9.2546296291402499E-2</c:v>
                </c:pt>
                <c:pt idx="3583">
                  <c:v>9.2569444437685902E-2</c:v>
                </c:pt>
                <c:pt idx="3584">
                  <c:v>9.2592592591245207E-2</c:v>
                </c:pt>
                <c:pt idx="3585">
                  <c:v>9.2615740737528499E-2</c:v>
                </c:pt>
                <c:pt idx="3586">
                  <c:v>9.2638888883811901E-2</c:v>
                </c:pt>
                <c:pt idx="3587">
                  <c:v>9.2673611106874901E-2</c:v>
                </c:pt>
                <c:pt idx="3588">
                  <c:v>9.2696759253158206E-2</c:v>
                </c:pt>
                <c:pt idx="3589">
                  <c:v>9.2719907406717497E-2</c:v>
                </c:pt>
                <c:pt idx="3590">
                  <c:v>9.27430555530009E-2</c:v>
                </c:pt>
                <c:pt idx="3591">
                  <c:v>9.2766203699284205E-2</c:v>
                </c:pt>
                <c:pt idx="3592">
                  <c:v>9.2800925922347205E-2</c:v>
                </c:pt>
                <c:pt idx="3593">
                  <c:v>9.2824074068630594E-2</c:v>
                </c:pt>
                <c:pt idx="3594">
                  <c:v>9.2847222222189899E-2</c:v>
                </c:pt>
                <c:pt idx="3595">
                  <c:v>9.2870370368473204E-2</c:v>
                </c:pt>
                <c:pt idx="3596">
                  <c:v>9.2893518514756607E-2</c:v>
                </c:pt>
                <c:pt idx="3597">
                  <c:v>9.2916666661039898E-2</c:v>
                </c:pt>
                <c:pt idx="3598">
                  <c:v>9.2951388884102898E-2</c:v>
                </c:pt>
                <c:pt idx="3599">
                  <c:v>9.2974537030386203E-2</c:v>
                </c:pt>
                <c:pt idx="3600">
                  <c:v>9.2997685183945605E-2</c:v>
                </c:pt>
                <c:pt idx="3601">
                  <c:v>9.3020833330228897E-2</c:v>
                </c:pt>
                <c:pt idx="3602">
                  <c:v>9.3043981476512203E-2</c:v>
                </c:pt>
                <c:pt idx="3603">
                  <c:v>9.3078703699575202E-2</c:v>
                </c:pt>
                <c:pt idx="3604">
                  <c:v>9.3101851845858605E-2</c:v>
                </c:pt>
                <c:pt idx="3605">
                  <c:v>9.3124999999418007E-2</c:v>
                </c:pt>
                <c:pt idx="3606">
                  <c:v>9.3148148145701298E-2</c:v>
                </c:pt>
                <c:pt idx="3607">
                  <c:v>9.3171296291984604E-2</c:v>
                </c:pt>
                <c:pt idx="3608">
                  <c:v>9.3206018515047603E-2</c:v>
                </c:pt>
                <c:pt idx="3609">
                  <c:v>9.3229166661331006E-2</c:v>
                </c:pt>
                <c:pt idx="3610">
                  <c:v>9.3252314814890297E-2</c:v>
                </c:pt>
                <c:pt idx="3611">
                  <c:v>9.3275462961173602E-2</c:v>
                </c:pt>
                <c:pt idx="3612">
                  <c:v>9.3298611107457005E-2</c:v>
                </c:pt>
                <c:pt idx="3613">
                  <c:v>9.3321759253740297E-2</c:v>
                </c:pt>
                <c:pt idx="3614">
                  <c:v>9.3356481476803296E-2</c:v>
                </c:pt>
                <c:pt idx="3615">
                  <c:v>9.3379629623086602E-2</c:v>
                </c:pt>
                <c:pt idx="3616">
                  <c:v>9.3402777776645907E-2</c:v>
                </c:pt>
                <c:pt idx="3617">
                  <c:v>9.3425925922929295E-2</c:v>
                </c:pt>
                <c:pt idx="3618">
                  <c:v>9.3449074069212601E-2</c:v>
                </c:pt>
                <c:pt idx="3619">
                  <c:v>9.3483796292275601E-2</c:v>
                </c:pt>
                <c:pt idx="3620">
                  <c:v>9.3506944438559003E-2</c:v>
                </c:pt>
                <c:pt idx="3621">
                  <c:v>9.3530092592118294E-2</c:v>
                </c:pt>
                <c:pt idx="3622">
                  <c:v>9.3553240738401697E-2</c:v>
                </c:pt>
                <c:pt idx="3623">
                  <c:v>9.3576388884685002E-2</c:v>
                </c:pt>
                <c:pt idx="3624">
                  <c:v>9.3599537030968294E-2</c:v>
                </c:pt>
                <c:pt idx="3625">
                  <c:v>9.3634259254031404E-2</c:v>
                </c:pt>
                <c:pt idx="3626">
                  <c:v>9.3657407400314696E-2</c:v>
                </c:pt>
                <c:pt idx="3627">
                  <c:v>9.3680555553874001E-2</c:v>
                </c:pt>
                <c:pt idx="3628">
                  <c:v>9.3703703700157306E-2</c:v>
                </c:pt>
                <c:pt idx="3629">
                  <c:v>9.3726851846440695E-2</c:v>
                </c:pt>
                <c:pt idx="3630">
                  <c:v>9.375E-2</c:v>
                </c:pt>
                <c:pt idx="3631">
                  <c:v>9.3784722215787E-2</c:v>
                </c:pt>
                <c:pt idx="3632">
                  <c:v>9.3807870369346402E-2</c:v>
                </c:pt>
                <c:pt idx="3633">
                  <c:v>9.3831018515629694E-2</c:v>
                </c:pt>
                <c:pt idx="3634">
                  <c:v>9.3854166661913097E-2</c:v>
                </c:pt>
                <c:pt idx="3635">
                  <c:v>9.3888888884975999E-2</c:v>
                </c:pt>
                <c:pt idx="3636">
                  <c:v>9.3912037031259402E-2</c:v>
                </c:pt>
                <c:pt idx="3637">
                  <c:v>9.3935185184818706E-2</c:v>
                </c:pt>
                <c:pt idx="3638">
                  <c:v>9.3958333331102095E-2</c:v>
                </c:pt>
                <c:pt idx="3639">
                  <c:v>9.3981481477385401E-2</c:v>
                </c:pt>
                <c:pt idx="3640">
                  <c:v>9.40162037004484E-2</c:v>
                </c:pt>
                <c:pt idx="3641">
                  <c:v>9.4039351846731706E-2</c:v>
                </c:pt>
                <c:pt idx="3642">
                  <c:v>9.4062499993015095E-2</c:v>
                </c:pt>
                <c:pt idx="3643">
                  <c:v>9.4085648146574399E-2</c:v>
                </c:pt>
                <c:pt idx="3644">
                  <c:v>9.4108796292857705E-2</c:v>
                </c:pt>
                <c:pt idx="3645">
                  <c:v>9.4131944439141094E-2</c:v>
                </c:pt>
                <c:pt idx="3646">
                  <c:v>9.4166666662204093E-2</c:v>
                </c:pt>
                <c:pt idx="3647">
                  <c:v>9.4189814808487399E-2</c:v>
                </c:pt>
                <c:pt idx="3648">
                  <c:v>9.4212962962046704E-2</c:v>
                </c:pt>
                <c:pt idx="3649">
                  <c:v>9.4236111108330106E-2</c:v>
                </c:pt>
                <c:pt idx="3650">
                  <c:v>9.4259259254613398E-2</c:v>
                </c:pt>
                <c:pt idx="3651">
                  <c:v>9.4282407400896703E-2</c:v>
                </c:pt>
                <c:pt idx="3652">
                  <c:v>9.4317129623959703E-2</c:v>
                </c:pt>
                <c:pt idx="3653">
                  <c:v>9.4340277777519105E-2</c:v>
                </c:pt>
                <c:pt idx="3654">
                  <c:v>9.4363425923802396E-2</c:v>
                </c:pt>
                <c:pt idx="3655">
                  <c:v>9.4386574070085702E-2</c:v>
                </c:pt>
                <c:pt idx="3656">
                  <c:v>9.4409722216369105E-2</c:v>
                </c:pt>
                <c:pt idx="3657">
                  <c:v>9.4444444439432104E-2</c:v>
                </c:pt>
                <c:pt idx="3658">
                  <c:v>9.4467592585715507E-2</c:v>
                </c:pt>
                <c:pt idx="3659">
                  <c:v>9.4490740739274798E-2</c:v>
                </c:pt>
                <c:pt idx="3660">
                  <c:v>9.4513888885558103E-2</c:v>
                </c:pt>
                <c:pt idx="3661">
                  <c:v>9.4537037031841506E-2</c:v>
                </c:pt>
                <c:pt idx="3662">
                  <c:v>9.4571759254904394E-2</c:v>
                </c:pt>
                <c:pt idx="3663">
                  <c:v>9.4594907401187797E-2</c:v>
                </c:pt>
                <c:pt idx="3664">
                  <c:v>9.4618055554747102E-2</c:v>
                </c:pt>
                <c:pt idx="3665">
                  <c:v>9.4641203701030505E-2</c:v>
                </c:pt>
                <c:pt idx="3666">
                  <c:v>9.4664351847313796E-2</c:v>
                </c:pt>
                <c:pt idx="3667">
                  <c:v>9.4687499993597199E-2</c:v>
                </c:pt>
                <c:pt idx="3668">
                  <c:v>9.4722222216660198E-2</c:v>
                </c:pt>
                <c:pt idx="3669">
                  <c:v>9.4745370370219503E-2</c:v>
                </c:pt>
                <c:pt idx="3670">
                  <c:v>9.4768518516502795E-2</c:v>
                </c:pt>
                <c:pt idx="3671">
                  <c:v>9.4791666662786198E-2</c:v>
                </c:pt>
                <c:pt idx="3672">
                  <c:v>9.4814814809069503E-2</c:v>
                </c:pt>
                <c:pt idx="3673">
                  <c:v>9.4849537032132503E-2</c:v>
                </c:pt>
                <c:pt idx="3674">
                  <c:v>9.4872685178415794E-2</c:v>
                </c:pt>
                <c:pt idx="3675">
                  <c:v>9.4895833331975196E-2</c:v>
                </c:pt>
                <c:pt idx="3676">
                  <c:v>9.4918981478258502E-2</c:v>
                </c:pt>
                <c:pt idx="3677">
                  <c:v>9.4942129624541793E-2</c:v>
                </c:pt>
                <c:pt idx="3678">
                  <c:v>9.4965277770825196E-2</c:v>
                </c:pt>
                <c:pt idx="3679">
                  <c:v>9.4999999993888196E-2</c:v>
                </c:pt>
                <c:pt idx="3680">
                  <c:v>9.50231481474475E-2</c:v>
                </c:pt>
                <c:pt idx="3681">
                  <c:v>9.5046296293730806E-2</c:v>
                </c:pt>
                <c:pt idx="3682">
                  <c:v>9.5069444440014195E-2</c:v>
                </c:pt>
                <c:pt idx="3683">
                  <c:v>9.5092592586297597E-2</c:v>
                </c:pt>
                <c:pt idx="3684">
                  <c:v>9.51273148093605E-2</c:v>
                </c:pt>
                <c:pt idx="3685">
                  <c:v>9.5150462962919902E-2</c:v>
                </c:pt>
                <c:pt idx="3686">
                  <c:v>9.5173611109203193E-2</c:v>
                </c:pt>
                <c:pt idx="3687">
                  <c:v>9.5196759255486499E-2</c:v>
                </c:pt>
                <c:pt idx="3688">
                  <c:v>9.5219907401769902E-2</c:v>
                </c:pt>
                <c:pt idx="3689">
                  <c:v>9.5243055555329206E-2</c:v>
                </c:pt>
                <c:pt idx="3690">
                  <c:v>9.5277777771116207E-2</c:v>
                </c:pt>
                <c:pt idx="3691">
                  <c:v>9.5300925924675595E-2</c:v>
                </c:pt>
                <c:pt idx="3692">
                  <c:v>9.53240740709589E-2</c:v>
                </c:pt>
                <c:pt idx="3693">
                  <c:v>9.5347222217242206E-2</c:v>
                </c:pt>
                <c:pt idx="3694">
                  <c:v>9.5370370363525594E-2</c:v>
                </c:pt>
                <c:pt idx="3695">
                  <c:v>9.5405092586588594E-2</c:v>
                </c:pt>
                <c:pt idx="3696">
                  <c:v>9.5428240740147899E-2</c:v>
                </c:pt>
                <c:pt idx="3697">
                  <c:v>9.5451388886431204E-2</c:v>
                </c:pt>
                <c:pt idx="3698">
                  <c:v>9.5474537032714593E-2</c:v>
                </c:pt>
                <c:pt idx="3699">
                  <c:v>9.5497685178997899E-2</c:v>
                </c:pt>
                <c:pt idx="3700">
                  <c:v>9.5532407402060898E-2</c:v>
                </c:pt>
                <c:pt idx="3701">
                  <c:v>9.55555555556203E-2</c:v>
                </c:pt>
                <c:pt idx="3702">
                  <c:v>9.5578703701903606E-2</c:v>
                </c:pt>
                <c:pt idx="3703">
                  <c:v>9.5601851848186897E-2</c:v>
                </c:pt>
                <c:pt idx="3704">
                  <c:v>9.56249999944703E-2</c:v>
                </c:pt>
                <c:pt idx="3705">
                  <c:v>9.5648148148029605E-2</c:v>
                </c:pt>
                <c:pt idx="3706">
                  <c:v>9.5682870363816605E-2</c:v>
                </c:pt>
                <c:pt idx="3707">
                  <c:v>9.5706018517375896E-2</c:v>
                </c:pt>
                <c:pt idx="3708">
                  <c:v>9.5729166663659299E-2</c:v>
                </c:pt>
                <c:pt idx="3709">
                  <c:v>9.5752314809942604E-2</c:v>
                </c:pt>
                <c:pt idx="3710">
                  <c:v>9.5775462956226007E-2</c:v>
                </c:pt>
                <c:pt idx="3711">
                  <c:v>9.5810185179289006E-2</c:v>
                </c:pt>
                <c:pt idx="3712">
                  <c:v>9.5833333332848297E-2</c:v>
                </c:pt>
                <c:pt idx="3713">
                  <c:v>9.5856481479131603E-2</c:v>
                </c:pt>
                <c:pt idx="3714">
                  <c:v>9.5879629625414894E-2</c:v>
                </c:pt>
                <c:pt idx="3715">
                  <c:v>9.5902777771698297E-2</c:v>
                </c:pt>
                <c:pt idx="3716">
                  <c:v>9.5925925925257602E-2</c:v>
                </c:pt>
                <c:pt idx="3717">
                  <c:v>9.5960648141044699E-2</c:v>
                </c:pt>
                <c:pt idx="3718">
                  <c:v>9.5983796294603893E-2</c:v>
                </c:pt>
                <c:pt idx="3719">
                  <c:v>9.6006944440887296E-2</c:v>
                </c:pt>
                <c:pt idx="3720">
                  <c:v>9.6030092587170698E-2</c:v>
                </c:pt>
                <c:pt idx="3721">
                  <c:v>9.6053240740729906E-2</c:v>
                </c:pt>
                <c:pt idx="3722">
                  <c:v>9.6087962956517003E-2</c:v>
                </c:pt>
                <c:pt idx="3723">
                  <c:v>9.6111111110076294E-2</c:v>
                </c:pt>
                <c:pt idx="3724">
                  <c:v>9.61342592563596E-2</c:v>
                </c:pt>
                <c:pt idx="3725">
                  <c:v>9.6157407402643003E-2</c:v>
                </c:pt>
                <c:pt idx="3726">
                  <c:v>9.6180555548926294E-2</c:v>
                </c:pt>
                <c:pt idx="3727">
                  <c:v>9.6203703702485599E-2</c:v>
                </c:pt>
                <c:pt idx="3728">
                  <c:v>9.6238425925548599E-2</c:v>
                </c:pt>
                <c:pt idx="3729">
                  <c:v>9.6261574071832001E-2</c:v>
                </c:pt>
                <c:pt idx="3730">
                  <c:v>9.6284722218115307E-2</c:v>
                </c:pt>
                <c:pt idx="3731">
                  <c:v>9.6307870364398696E-2</c:v>
                </c:pt>
                <c:pt idx="3732">
                  <c:v>9.6331018517958E-2</c:v>
                </c:pt>
                <c:pt idx="3733">
                  <c:v>9.6365740733745001E-2</c:v>
                </c:pt>
                <c:pt idx="3734">
                  <c:v>9.6388888887304305E-2</c:v>
                </c:pt>
                <c:pt idx="3735">
                  <c:v>9.6412037033587694E-2</c:v>
                </c:pt>
                <c:pt idx="3736">
                  <c:v>9.6435185179871E-2</c:v>
                </c:pt>
                <c:pt idx="3737">
                  <c:v>9.6458333326154402E-2</c:v>
                </c:pt>
                <c:pt idx="3738">
                  <c:v>9.6481481479713693E-2</c:v>
                </c:pt>
                <c:pt idx="3739">
                  <c:v>9.6516203702776707E-2</c:v>
                </c:pt>
                <c:pt idx="3740">
                  <c:v>9.6539351849059998E-2</c:v>
                </c:pt>
                <c:pt idx="3741">
                  <c:v>9.6562499995343401E-2</c:v>
                </c:pt>
                <c:pt idx="3742">
                  <c:v>9.6585648141626707E-2</c:v>
                </c:pt>
                <c:pt idx="3743">
                  <c:v>9.6608796295186095E-2</c:v>
                </c:pt>
                <c:pt idx="3744">
                  <c:v>9.66319444414694E-2</c:v>
                </c:pt>
                <c:pt idx="3745">
                  <c:v>9.66666666645324E-2</c:v>
                </c:pt>
                <c:pt idx="3746">
                  <c:v>9.6689814810815705E-2</c:v>
                </c:pt>
                <c:pt idx="3747">
                  <c:v>9.6712962957099094E-2</c:v>
                </c:pt>
                <c:pt idx="3748">
                  <c:v>9.6736111110658399E-2</c:v>
                </c:pt>
                <c:pt idx="3749">
                  <c:v>9.6759259256941704E-2</c:v>
                </c:pt>
                <c:pt idx="3750">
                  <c:v>9.6793981480004704E-2</c:v>
                </c:pt>
                <c:pt idx="3751">
                  <c:v>9.6817129626288106E-2</c:v>
                </c:pt>
                <c:pt idx="3752">
                  <c:v>9.6840277772571398E-2</c:v>
                </c:pt>
                <c:pt idx="3753">
                  <c:v>9.6863425918854801E-2</c:v>
                </c:pt>
                <c:pt idx="3754">
                  <c:v>9.6886574072414106E-2</c:v>
                </c:pt>
                <c:pt idx="3755">
                  <c:v>9.6909722218697397E-2</c:v>
                </c:pt>
                <c:pt idx="3756">
                  <c:v>9.6944444441760397E-2</c:v>
                </c:pt>
                <c:pt idx="3757">
                  <c:v>9.6967592588043799E-2</c:v>
                </c:pt>
                <c:pt idx="3758">
                  <c:v>9.6990740734327105E-2</c:v>
                </c:pt>
                <c:pt idx="3759">
                  <c:v>9.7013888887886396E-2</c:v>
                </c:pt>
                <c:pt idx="3760">
                  <c:v>9.7037037034169701E-2</c:v>
                </c:pt>
                <c:pt idx="3761">
                  <c:v>9.7060185180453104E-2</c:v>
                </c:pt>
                <c:pt idx="3762">
                  <c:v>9.7094907403516104E-2</c:v>
                </c:pt>
                <c:pt idx="3763">
                  <c:v>9.7118055549799506E-2</c:v>
                </c:pt>
                <c:pt idx="3764">
                  <c:v>9.71412037033587E-2</c:v>
                </c:pt>
                <c:pt idx="3765">
                  <c:v>9.7164351849642103E-2</c:v>
                </c:pt>
                <c:pt idx="3766">
                  <c:v>9.7187499995925394E-2</c:v>
                </c:pt>
                <c:pt idx="3767">
                  <c:v>9.7222222218988394E-2</c:v>
                </c:pt>
                <c:pt idx="3768">
                  <c:v>9.7245370365271797E-2</c:v>
                </c:pt>
                <c:pt idx="3769">
                  <c:v>9.7268518511555102E-2</c:v>
                </c:pt>
                <c:pt idx="3770">
                  <c:v>9.7291666665114407E-2</c:v>
                </c:pt>
                <c:pt idx="3771">
                  <c:v>9.7314814811397796E-2</c:v>
                </c:pt>
                <c:pt idx="3772">
                  <c:v>9.7337962957681198E-2</c:v>
                </c:pt>
                <c:pt idx="3773">
                  <c:v>9.7372685180744101E-2</c:v>
                </c:pt>
                <c:pt idx="3774">
                  <c:v>9.7395833327027503E-2</c:v>
                </c:pt>
                <c:pt idx="3775">
                  <c:v>9.7418981480586794E-2</c:v>
                </c:pt>
                <c:pt idx="3776">
                  <c:v>9.74421296268701E-2</c:v>
                </c:pt>
                <c:pt idx="3777">
                  <c:v>9.7465277773153502E-2</c:v>
                </c:pt>
                <c:pt idx="3778">
                  <c:v>9.7488425919436794E-2</c:v>
                </c:pt>
                <c:pt idx="3779">
                  <c:v>9.7523148142499905E-2</c:v>
                </c:pt>
                <c:pt idx="3780">
                  <c:v>9.7546296296059196E-2</c:v>
                </c:pt>
                <c:pt idx="3781">
                  <c:v>9.7569444442342501E-2</c:v>
                </c:pt>
                <c:pt idx="3782">
                  <c:v>9.7592592588625807E-2</c:v>
                </c:pt>
                <c:pt idx="3783">
                  <c:v>9.7615740734909195E-2</c:v>
                </c:pt>
                <c:pt idx="3784">
                  <c:v>9.7650462957972195E-2</c:v>
                </c:pt>
                <c:pt idx="3785">
                  <c:v>9.7673611104255501E-2</c:v>
                </c:pt>
                <c:pt idx="3786">
                  <c:v>9.7696759257814805E-2</c:v>
                </c:pt>
                <c:pt idx="3787">
                  <c:v>9.7719907404098194E-2</c:v>
                </c:pt>
                <c:pt idx="3788">
                  <c:v>9.77430555503815E-2</c:v>
                </c:pt>
                <c:pt idx="3789">
                  <c:v>9.7766203696664902E-2</c:v>
                </c:pt>
                <c:pt idx="3790">
                  <c:v>9.7800925919727902E-2</c:v>
                </c:pt>
                <c:pt idx="3791">
                  <c:v>9.7824074073287207E-2</c:v>
                </c:pt>
                <c:pt idx="3792">
                  <c:v>9.7847222219570498E-2</c:v>
                </c:pt>
                <c:pt idx="3793">
                  <c:v>9.7870370365853901E-2</c:v>
                </c:pt>
                <c:pt idx="3794">
                  <c:v>9.7893518512137206E-2</c:v>
                </c:pt>
                <c:pt idx="3795">
                  <c:v>9.7928240735200206E-2</c:v>
                </c:pt>
                <c:pt idx="3796">
                  <c:v>9.7951388888759594E-2</c:v>
                </c:pt>
                <c:pt idx="3797">
                  <c:v>9.79745370350429E-2</c:v>
                </c:pt>
                <c:pt idx="3798">
                  <c:v>9.7997685181326205E-2</c:v>
                </c:pt>
                <c:pt idx="3799">
                  <c:v>9.8020833327609594E-2</c:v>
                </c:pt>
                <c:pt idx="3800">
                  <c:v>9.8043981481168899E-2</c:v>
                </c:pt>
                <c:pt idx="3801">
                  <c:v>9.8078703696955899E-2</c:v>
                </c:pt>
                <c:pt idx="3802">
                  <c:v>9.8101851850515204E-2</c:v>
                </c:pt>
                <c:pt idx="3803">
                  <c:v>9.8124999996798606E-2</c:v>
                </c:pt>
                <c:pt idx="3804">
                  <c:v>9.8148148143081898E-2</c:v>
                </c:pt>
                <c:pt idx="3805">
                  <c:v>9.8171296289365204E-2</c:v>
                </c:pt>
                <c:pt idx="3806">
                  <c:v>9.82060185124283E-2</c:v>
                </c:pt>
                <c:pt idx="3807">
                  <c:v>9.8229166665987605E-2</c:v>
                </c:pt>
                <c:pt idx="3808">
                  <c:v>9.8252314812270897E-2</c:v>
                </c:pt>
                <c:pt idx="3809">
                  <c:v>9.8275462958554299E-2</c:v>
                </c:pt>
                <c:pt idx="3810">
                  <c:v>9.8298611104837605E-2</c:v>
                </c:pt>
                <c:pt idx="3811">
                  <c:v>9.8333333327900604E-2</c:v>
                </c:pt>
                <c:pt idx="3812">
                  <c:v>9.8356481481459895E-2</c:v>
                </c:pt>
                <c:pt idx="3813">
                  <c:v>9.8379629627743201E-2</c:v>
                </c:pt>
                <c:pt idx="3814">
                  <c:v>9.8402777774026604E-2</c:v>
                </c:pt>
                <c:pt idx="3815">
                  <c:v>9.8437499997089603E-2</c:v>
                </c:pt>
                <c:pt idx="3816">
                  <c:v>9.8460648143373006E-2</c:v>
                </c:pt>
                <c:pt idx="3817">
                  <c:v>9.8483796289656297E-2</c:v>
                </c:pt>
                <c:pt idx="3818">
                  <c:v>9.8506944443215602E-2</c:v>
                </c:pt>
                <c:pt idx="3819">
                  <c:v>9.8530092589499005E-2</c:v>
                </c:pt>
                <c:pt idx="3820">
                  <c:v>9.8564814812562004E-2</c:v>
                </c:pt>
                <c:pt idx="3821">
                  <c:v>9.8587962958845296E-2</c:v>
                </c:pt>
                <c:pt idx="3822">
                  <c:v>9.8611111105128602E-2</c:v>
                </c:pt>
                <c:pt idx="3823">
                  <c:v>9.8634259258688003E-2</c:v>
                </c:pt>
                <c:pt idx="3824">
                  <c:v>9.8657407404971295E-2</c:v>
                </c:pt>
                <c:pt idx="3825">
                  <c:v>9.8692129628034295E-2</c:v>
                </c:pt>
                <c:pt idx="3826">
                  <c:v>9.87152777743176E-2</c:v>
                </c:pt>
                <c:pt idx="3827">
                  <c:v>9.8738425920601003E-2</c:v>
                </c:pt>
                <c:pt idx="3828">
                  <c:v>9.8761574074160294E-2</c:v>
                </c:pt>
                <c:pt idx="3829">
                  <c:v>9.8784722220443696E-2</c:v>
                </c:pt>
                <c:pt idx="3830">
                  <c:v>9.8807870366727002E-2</c:v>
                </c:pt>
                <c:pt idx="3831">
                  <c:v>9.8842592589790002E-2</c:v>
                </c:pt>
                <c:pt idx="3832">
                  <c:v>9.8865740736073404E-2</c:v>
                </c:pt>
                <c:pt idx="3833">
                  <c:v>9.8888888882356696E-2</c:v>
                </c:pt>
                <c:pt idx="3834">
                  <c:v>9.8912037035916001E-2</c:v>
                </c:pt>
                <c:pt idx="3835">
                  <c:v>9.8935185182199403E-2</c:v>
                </c:pt>
                <c:pt idx="3836">
                  <c:v>9.8969907405262306E-2</c:v>
                </c:pt>
                <c:pt idx="3837">
                  <c:v>9.8993055551545694E-2</c:v>
                </c:pt>
                <c:pt idx="3838">
                  <c:v>9.9016203697829E-2</c:v>
                </c:pt>
                <c:pt idx="3839">
                  <c:v>9.9039351851388305E-2</c:v>
                </c:pt>
                <c:pt idx="3840">
                  <c:v>9.9062499997671694E-2</c:v>
                </c:pt>
                <c:pt idx="3841">
                  <c:v>9.9085648143954999E-2</c:v>
                </c:pt>
                <c:pt idx="3842">
                  <c:v>9.9120370367018096E-2</c:v>
                </c:pt>
                <c:pt idx="3843">
                  <c:v>9.9143518513301401E-2</c:v>
                </c:pt>
                <c:pt idx="3844">
                  <c:v>9.9166666659584707E-2</c:v>
                </c:pt>
                <c:pt idx="3845">
                  <c:v>9.9189814813143998E-2</c:v>
                </c:pt>
                <c:pt idx="3846">
                  <c:v>9.92129629594274E-2</c:v>
                </c:pt>
                <c:pt idx="3847">
                  <c:v>9.92476851824904E-2</c:v>
                </c:pt>
                <c:pt idx="3848">
                  <c:v>9.9270833328773705E-2</c:v>
                </c:pt>
                <c:pt idx="3849">
                  <c:v>9.9293981475057094E-2</c:v>
                </c:pt>
                <c:pt idx="3850">
                  <c:v>9.9317129628616399E-2</c:v>
                </c:pt>
                <c:pt idx="3851">
                  <c:v>9.9340277774899705E-2</c:v>
                </c:pt>
                <c:pt idx="3852">
                  <c:v>9.9363425921183093E-2</c:v>
                </c:pt>
                <c:pt idx="3853">
                  <c:v>9.9398148144246107E-2</c:v>
                </c:pt>
                <c:pt idx="3854">
                  <c:v>9.9421296290529398E-2</c:v>
                </c:pt>
                <c:pt idx="3855">
                  <c:v>9.9444444444088703E-2</c:v>
                </c:pt>
                <c:pt idx="3856">
                  <c:v>9.9467592590372106E-2</c:v>
                </c:pt>
                <c:pt idx="3857">
                  <c:v>9.9490740736655398E-2</c:v>
                </c:pt>
                <c:pt idx="3858">
                  <c:v>9.9525462959718494E-2</c:v>
                </c:pt>
                <c:pt idx="3859">
                  <c:v>9.9548611106001703E-2</c:v>
                </c:pt>
                <c:pt idx="3860">
                  <c:v>9.9571759252285105E-2</c:v>
                </c:pt>
                <c:pt idx="3861">
                  <c:v>9.9594907405844396E-2</c:v>
                </c:pt>
                <c:pt idx="3862">
                  <c:v>9.9618055552127799E-2</c:v>
                </c:pt>
                <c:pt idx="3863">
                  <c:v>9.9652777775190798E-2</c:v>
                </c:pt>
                <c:pt idx="3864">
                  <c:v>9.9675925921474104E-2</c:v>
                </c:pt>
                <c:pt idx="3865">
                  <c:v>9.9699074067757507E-2</c:v>
                </c:pt>
                <c:pt idx="3866">
                  <c:v>9.9722222221316797E-2</c:v>
                </c:pt>
                <c:pt idx="3867">
                  <c:v>9.9745370367600103E-2</c:v>
                </c:pt>
                <c:pt idx="3868">
                  <c:v>9.9780092590663103E-2</c:v>
                </c:pt>
                <c:pt idx="3869">
                  <c:v>9.9803240736946394E-2</c:v>
                </c:pt>
                <c:pt idx="3870">
                  <c:v>9.9826388883229797E-2</c:v>
                </c:pt>
                <c:pt idx="3871">
                  <c:v>9.9849537036789102E-2</c:v>
                </c:pt>
                <c:pt idx="3872">
                  <c:v>9.9872685183072504E-2</c:v>
                </c:pt>
                <c:pt idx="3873">
                  <c:v>9.9895833329355796E-2</c:v>
                </c:pt>
                <c:pt idx="3874">
                  <c:v>9.9930555552418796E-2</c:v>
                </c:pt>
                <c:pt idx="3875">
                  <c:v>9.9953703698702101E-2</c:v>
                </c:pt>
                <c:pt idx="3876">
                  <c:v>9.9976851844985504E-2</c:v>
                </c:pt>
                <c:pt idx="3877">
                  <c:v>9.9999999998544795E-2</c:v>
                </c:pt>
                <c:pt idx="3878">
                  <c:v>0.100023148144828</c:v>
                </c:pt>
                <c:pt idx="3879">
                  <c:v>0.100057870367891</c:v>
                </c:pt>
                <c:pt idx="3880">
                  <c:v>0.100081018514174</c:v>
                </c:pt>
                <c:pt idx="3881">
                  <c:v>0.100104166660458</c:v>
                </c:pt>
                <c:pt idx="3882">
                  <c:v>0.100127314814017</c:v>
                </c:pt>
                <c:pt idx="3883">
                  <c:v>0.1001504629603</c:v>
                </c:pt>
                <c:pt idx="3884">
                  <c:v>0.100185185183363</c:v>
                </c:pt>
                <c:pt idx="3885">
                  <c:v>0.100208333329647</c:v>
                </c:pt>
                <c:pt idx="3886">
                  <c:v>0.10023148147593</c:v>
                </c:pt>
                <c:pt idx="3887">
                  <c:v>0.10025462962949</c:v>
                </c:pt>
                <c:pt idx="3888">
                  <c:v>0.100277777775773</c:v>
                </c:pt>
                <c:pt idx="3889">
                  <c:v>0.100300925922056</c:v>
                </c:pt>
                <c:pt idx="3890">
                  <c:v>0.100335648145119</c:v>
                </c:pt>
                <c:pt idx="3891">
                  <c:v>0.100358796291403</c:v>
                </c:pt>
                <c:pt idx="3892">
                  <c:v>0.100381944437686</c:v>
                </c:pt>
                <c:pt idx="3893">
                  <c:v>0.100405092591245</c:v>
                </c:pt>
                <c:pt idx="3894">
                  <c:v>0.100428240737529</c:v>
                </c:pt>
                <c:pt idx="3895">
                  <c:v>0.100462962960592</c:v>
                </c:pt>
                <c:pt idx="3896">
                  <c:v>0.100486111106875</c:v>
                </c:pt>
                <c:pt idx="3897">
                  <c:v>0.100509259253158</c:v>
                </c:pt>
                <c:pt idx="3898">
                  <c:v>0.100532407406718</c:v>
                </c:pt>
                <c:pt idx="3899">
                  <c:v>0.100555555553001</c:v>
                </c:pt>
                <c:pt idx="3900">
                  <c:v>0.100590277776064</c:v>
                </c:pt>
                <c:pt idx="3901">
                  <c:v>0.100613425922347</c:v>
                </c:pt>
                <c:pt idx="3902">
                  <c:v>0.100636574068631</c:v>
                </c:pt>
                <c:pt idx="3903">
                  <c:v>0.10065972222219</c:v>
                </c:pt>
                <c:pt idx="3904">
                  <c:v>0.100682870368473</c:v>
                </c:pt>
                <c:pt idx="3905">
                  <c:v>0.100706018514757</c:v>
                </c:pt>
                <c:pt idx="3906">
                  <c:v>0.10074074073781999</c:v>
                </c:pt>
                <c:pt idx="3907">
                  <c:v>0.100763888884103</c:v>
                </c:pt>
                <c:pt idx="3908">
                  <c:v>0.100787037030386</c:v>
                </c:pt>
                <c:pt idx="3909">
                  <c:v>0.10081018518394599</c:v>
                </c:pt>
                <c:pt idx="3910">
                  <c:v>0.10083333333022899</c:v>
                </c:pt>
                <c:pt idx="3911">
                  <c:v>0.10085648147651199</c:v>
                </c:pt>
                <c:pt idx="3912">
                  <c:v>0.10089120369957499</c:v>
                </c:pt>
                <c:pt idx="3913">
                  <c:v>0.10091435184585899</c:v>
                </c:pt>
                <c:pt idx="3914">
                  <c:v>0.10093749999941801</c:v>
                </c:pt>
                <c:pt idx="3915">
                  <c:v>0.10096064814570101</c:v>
                </c:pt>
                <c:pt idx="3916">
                  <c:v>0.10098379629198501</c:v>
                </c:pt>
                <c:pt idx="3917">
                  <c:v>0.10101851851504801</c:v>
                </c:pt>
                <c:pt idx="3918">
                  <c:v>0.10104166666133101</c:v>
                </c:pt>
                <c:pt idx="3919">
                  <c:v>0.10106481481489001</c:v>
                </c:pt>
                <c:pt idx="3920">
                  <c:v>0.101087962961174</c:v>
                </c:pt>
                <c:pt idx="3921">
                  <c:v>0.10111111110745701</c:v>
                </c:pt>
                <c:pt idx="3922">
                  <c:v>0.10114583333052</c:v>
                </c:pt>
                <c:pt idx="3923">
                  <c:v>0.101168981476803</c:v>
                </c:pt>
                <c:pt idx="3924">
                  <c:v>0.101192129623087</c:v>
                </c:pt>
                <c:pt idx="3925">
                  <c:v>0.101215277776646</c:v>
                </c:pt>
                <c:pt idx="3926">
                  <c:v>0.101238425922929</c:v>
                </c:pt>
                <c:pt idx="3927">
                  <c:v>0.101273148145992</c:v>
                </c:pt>
                <c:pt idx="3928">
                  <c:v>0.101296296292276</c:v>
                </c:pt>
                <c:pt idx="3929">
                  <c:v>0.101319444438559</c:v>
                </c:pt>
                <c:pt idx="3930">
                  <c:v>0.101342592592118</c:v>
                </c:pt>
                <c:pt idx="3931">
                  <c:v>0.101365740738402</c:v>
                </c:pt>
                <c:pt idx="3932">
                  <c:v>0.101388888884685</c:v>
                </c:pt>
                <c:pt idx="3933">
                  <c:v>0.101423611107748</c:v>
                </c:pt>
                <c:pt idx="3934">
                  <c:v>0.101446759254031</c:v>
                </c:pt>
                <c:pt idx="3935">
                  <c:v>0.101469907400315</c:v>
                </c:pt>
                <c:pt idx="3936">
                  <c:v>0.101493055553874</c:v>
                </c:pt>
                <c:pt idx="3937">
                  <c:v>0.101516203700157</c:v>
                </c:pt>
                <c:pt idx="3938">
                  <c:v>0.10155092592322</c:v>
                </c:pt>
                <c:pt idx="3939">
                  <c:v>0.101574074069504</c:v>
                </c:pt>
                <c:pt idx="3940">
                  <c:v>0.101597222215787</c:v>
                </c:pt>
                <c:pt idx="3941">
                  <c:v>0.101620370369346</c:v>
                </c:pt>
                <c:pt idx="3942">
                  <c:v>0.10164351851563</c:v>
                </c:pt>
                <c:pt idx="3943">
                  <c:v>0.101666666661913</c:v>
                </c:pt>
                <c:pt idx="3944">
                  <c:v>0.101701388884976</c:v>
                </c:pt>
                <c:pt idx="3945">
                  <c:v>0.101724537031259</c:v>
                </c:pt>
                <c:pt idx="3946">
                  <c:v>0.101747685184819</c:v>
                </c:pt>
                <c:pt idx="3947">
                  <c:v>0.101770833331102</c:v>
                </c:pt>
                <c:pt idx="3948">
                  <c:v>0.101793981477385</c:v>
                </c:pt>
                <c:pt idx="3949">
                  <c:v>0.101828703700448</c:v>
                </c:pt>
                <c:pt idx="3950">
                  <c:v>0.101851851846732</c:v>
                </c:pt>
                <c:pt idx="3951">
                  <c:v>0.101874999993015</c:v>
                </c:pt>
                <c:pt idx="3952">
                  <c:v>0.101898148146574</c:v>
                </c:pt>
                <c:pt idx="3953">
                  <c:v>0.101921296292858</c:v>
                </c:pt>
                <c:pt idx="3954">
                  <c:v>0.101944444439141</c:v>
                </c:pt>
                <c:pt idx="3955">
                  <c:v>0.101979166662204</c:v>
                </c:pt>
                <c:pt idx="3956">
                  <c:v>0.102002314808487</c:v>
                </c:pt>
                <c:pt idx="3957">
                  <c:v>0.10202546296204699</c:v>
                </c:pt>
                <c:pt idx="3958">
                  <c:v>0.10204861110833</c:v>
                </c:pt>
                <c:pt idx="3959">
                  <c:v>0.102071759254613</c:v>
                </c:pt>
                <c:pt idx="3960">
                  <c:v>0.10210648147767599</c:v>
                </c:pt>
                <c:pt idx="3961">
                  <c:v>0.10212962962395999</c:v>
                </c:pt>
                <c:pt idx="3962">
                  <c:v>0.10215277777751899</c:v>
                </c:pt>
                <c:pt idx="3963">
                  <c:v>0.10217592592380199</c:v>
                </c:pt>
                <c:pt idx="3964">
                  <c:v>0.10219907407008599</c:v>
                </c:pt>
                <c:pt idx="3965">
                  <c:v>0.10223379629314901</c:v>
                </c:pt>
                <c:pt idx="3966">
                  <c:v>0.10225694443943199</c:v>
                </c:pt>
                <c:pt idx="3967">
                  <c:v>0.10228009258571499</c:v>
                </c:pt>
                <c:pt idx="3968">
                  <c:v>0.10230324073927501</c:v>
                </c:pt>
                <c:pt idx="3969">
                  <c:v>0.10232638888555801</c:v>
                </c:pt>
                <c:pt idx="3970">
                  <c:v>0.10236111110862101</c:v>
                </c:pt>
                <c:pt idx="3971">
                  <c:v>0.10238425925490401</c:v>
                </c:pt>
                <c:pt idx="3972">
                  <c:v>0.10240740740118801</c:v>
                </c:pt>
                <c:pt idx="3973">
                  <c:v>0.102430555554747</c:v>
                </c:pt>
                <c:pt idx="3974">
                  <c:v>0.10245370370103001</c:v>
                </c:pt>
                <c:pt idx="3975">
                  <c:v>0.102476851847314</c:v>
                </c:pt>
                <c:pt idx="3976">
                  <c:v>0.102511574070377</c:v>
                </c:pt>
                <c:pt idx="3977">
                  <c:v>0.10253472221666</c:v>
                </c:pt>
                <c:pt idx="3978">
                  <c:v>0.102557870370219</c:v>
                </c:pt>
                <c:pt idx="3979">
                  <c:v>0.102581018516503</c:v>
                </c:pt>
                <c:pt idx="3980">
                  <c:v>0.102604166662786</c:v>
                </c:pt>
                <c:pt idx="3981">
                  <c:v>0.102627314809069</c:v>
                </c:pt>
                <c:pt idx="3982">
                  <c:v>0.102662037032133</c:v>
                </c:pt>
                <c:pt idx="3983">
                  <c:v>0.102685185178416</c:v>
                </c:pt>
                <c:pt idx="3984">
                  <c:v>0.102708333331975</c:v>
                </c:pt>
                <c:pt idx="3985">
                  <c:v>0.102731481478259</c:v>
                </c:pt>
                <c:pt idx="3986">
                  <c:v>0.102766203701322</c:v>
                </c:pt>
                <c:pt idx="3987">
                  <c:v>0.102789351847605</c:v>
                </c:pt>
                <c:pt idx="3988">
                  <c:v>0.102812499993888</c:v>
                </c:pt>
                <c:pt idx="3989">
                  <c:v>0.102835648147447</c:v>
                </c:pt>
                <c:pt idx="3990">
                  <c:v>0.102858796293731</c:v>
                </c:pt>
                <c:pt idx="3991">
                  <c:v>0.102881944440014</c:v>
                </c:pt>
                <c:pt idx="3992">
                  <c:v>0.102916666663077</c:v>
                </c:pt>
                <c:pt idx="3993">
                  <c:v>0.102939814809361</c:v>
                </c:pt>
                <c:pt idx="3994">
                  <c:v>0.10296296296292</c:v>
                </c:pt>
                <c:pt idx="3995">
                  <c:v>0.102986111109203</c:v>
                </c:pt>
                <c:pt idx="3996">
                  <c:v>0.103009259255487</c:v>
                </c:pt>
                <c:pt idx="3997">
                  <c:v>0.10303240740177</c:v>
                </c:pt>
                <c:pt idx="3998">
                  <c:v>0.103067129624833</c:v>
                </c:pt>
                <c:pt idx="3999">
                  <c:v>0.103090277771116</c:v>
                </c:pt>
                <c:pt idx="4000">
                  <c:v>0.103113425924676</c:v>
                </c:pt>
                <c:pt idx="4001">
                  <c:v>0.103136574070959</c:v>
                </c:pt>
                <c:pt idx="4002">
                  <c:v>0.103159722217242</c:v>
                </c:pt>
                <c:pt idx="4003">
                  <c:v>0.103194444440305</c:v>
                </c:pt>
                <c:pt idx="4004">
                  <c:v>0.103217592586589</c:v>
                </c:pt>
                <c:pt idx="4005">
                  <c:v>0.103240740740148</c:v>
                </c:pt>
                <c:pt idx="4006">
                  <c:v>0.103263888886431</c:v>
                </c:pt>
                <c:pt idx="4007">
                  <c:v>0.103287037032715</c:v>
                </c:pt>
                <c:pt idx="4008">
                  <c:v>0.103321759255778</c:v>
                </c:pt>
                <c:pt idx="4009">
                  <c:v>0.103344907402061</c:v>
                </c:pt>
                <c:pt idx="4010">
                  <c:v>0.10336805555561999</c:v>
                </c:pt>
                <c:pt idx="4011">
                  <c:v>0.10339120370190399</c:v>
                </c:pt>
                <c:pt idx="4012">
                  <c:v>0.10341435184818699</c:v>
                </c:pt>
                <c:pt idx="4013">
                  <c:v>0.10344907407124999</c:v>
                </c:pt>
                <c:pt idx="4014">
                  <c:v>0.10347222221753299</c:v>
                </c:pt>
                <c:pt idx="4015">
                  <c:v>0.10349537036381699</c:v>
                </c:pt>
                <c:pt idx="4016">
                  <c:v>0.10351851851737599</c:v>
                </c:pt>
                <c:pt idx="4017">
                  <c:v>0.10354166666365899</c:v>
                </c:pt>
                <c:pt idx="4018">
                  <c:v>0.10356481480994301</c:v>
                </c:pt>
                <c:pt idx="4019">
                  <c:v>0.10359953703300601</c:v>
                </c:pt>
                <c:pt idx="4020">
                  <c:v>0.10362268517928901</c:v>
                </c:pt>
                <c:pt idx="4021">
                  <c:v>0.10364583333284801</c:v>
                </c:pt>
                <c:pt idx="4022">
                  <c:v>0.10366898147913201</c:v>
                </c:pt>
                <c:pt idx="4023">
                  <c:v>0.10369212962541501</c:v>
                </c:pt>
                <c:pt idx="4024">
                  <c:v>0.103726851848478</c:v>
                </c:pt>
                <c:pt idx="4025">
                  <c:v>0.10374999999476101</c:v>
                </c:pt>
                <c:pt idx="4026">
                  <c:v>0.103773148141045</c:v>
                </c:pt>
                <c:pt idx="4027">
                  <c:v>0.103796296294604</c:v>
                </c:pt>
                <c:pt idx="4028">
                  <c:v>0.103819444440887</c:v>
                </c:pt>
                <c:pt idx="4029">
                  <c:v>0.103842592587171</c:v>
                </c:pt>
                <c:pt idx="4030">
                  <c:v>0.103877314810234</c:v>
                </c:pt>
                <c:pt idx="4031">
                  <c:v>0.103900462956517</c:v>
                </c:pt>
                <c:pt idx="4032">
                  <c:v>0.103923611110076</c:v>
                </c:pt>
                <c:pt idx="4033">
                  <c:v>0.10394675925636</c:v>
                </c:pt>
                <c:pt idx="4034">
                  <c:v>0.103969907402643</c:v>
                </c:pt>
                <c:pt idx="4035">
                  <c:v>0.103993055548926</c:v>
                </c:pt>
                <c:pt idx="4036">
                  <c:v>0.104027777771989</c:v>
                </c:pt>
                <c:pt idx="4037">
                  <c:v>0.104050925925549</c:v>
                </c:pt>
                <c:pt idx="4038">
                  <c:v>0.104074074071832</c:v>
                </c:pt>
                <c:pt idx="4039">
                  <c:v>0.104097222218115</c:v>
                </c:pt>
                <c:pt idx="4040">
                  <c:v>0.104120370364399</c:v>
                </c:pt>
                <c:pt idx="4041">
                  <c:v>0.104155092587462</c:v>
                </c:pt>
                <c:pt idx="4042">
                  <c:v>0.104178240733745</c:v>
                </c:pt>
                <c:pt idx="4043">
                  <c:v>0.104201388887304</c:v>
                </c:pt>
                <c:pt idx="4044">
                  <c:v>0.104224537033588</c:v>
                </c:pt>
                <c:pt idx="4045">
                  <c:v>0.104247685179871</c:v>
                </c:pt>
                <c:pt idx="4046">
                  <c:v>0.104270833326154</c:v>
                </c:pt>
                <c:pt idx="4047">
                  <c:v>0.104305555549217</c:v>
                </c:pt>
                <c:pt idx="4048">
                  <c:v>0.104328703702777</c:v>
                </c:pt>
                <c:pt idx="4049">
                  <c:v>0.10435185184906</c:v>
                </c:pt>
                <c:pt idx="4050">
                  <c:v>0.104374999995343</c:v>
                </c:pt>
                <c:pt idx="4051">
                  <c:v>0.104398148141627</c:v>
                </c:pt>
                <c:pt idx="4052">
                  <c:v>0.10443287036469</c:v>
                </c:pt>
                <c:pt idx="4053">
                  <c:v>0.104456018518249</c:v>
                </c:pt>
                <c:pt idx="4054">
                  <c:v>0.104479166664532</c:v>
                </c:pt>
                <c:pt idx="4055">
                  <c:v>0.104502314810816</c:v>
                </c:pt>
                <c:pt idx="4056">
                  <c:v>0.104525462957099</c:v>
                </c:pt>
                <c:pt idx="4057">
                  <c:v>0.104548611110658</c:v>
                </c:pt>
                <c:pt idx="4058">
                  <c:v>0.104583333326445</c:v>
                </c:pt>
                <c:pt idx="4059">
                  <c:v>0.104606481480005</c:v>
                </c:pt>
                <c:pt idx="4060">
                  <c:v>0.104629629626288</c:v>
                </c:pt>
                <c:pt idx="4061">
                  <c:v>0.104652777772571</c:v>
                </c:pt>
                <c:pt idx="4062">
                  <c:v>0.104675925918855</c:v>
                </c:pt>
                <c:pt idx="4063">
                  <c:v>0.10471064814191799</c:v>
                </c:pt>
                <c:pt idx="4064">
                  <c:v>0.10473379629547699</c:v>
                </c:pt>
                <c:pt idx="4065">
                  <c:v>0.10475694444175999</c:v>
                </c:pt>
                <c:pt idx="4066">
                  <c:v>0.10478009258804399</c:v>
                </c:pt>
                <c:pt idx="4067">
                  <c:v>0.10480324073432699</c:v>
                </c:pt>
                <c:pt idx="4068">
                  <c:v>0.10482638888788599</c:v>
                </c:pt>
                <c:pt idx="4069">
                  <c:v>0.10486111111094901</c:v>
                </c:pt>
                <c:pt idx="4070">
                  <c:v>0.10488425925723301</c:v>
                </c:pt>
                <c:pt idx="4071">
                  <c:v>0.10490740740351601</c:v>
                </c:pt>
                <c:pt idx="4072">
                  <c:v>0.10493055554979901</c:v>
                </c:pt>
                <c:pt idx="4073">
                  <c:v>0.10495370370335901</c:v>
                </c:pt>
                <c:pt idx="4074">
                  <c:v>0.10498842591914601</c:v>
                </c:pt>
                <c:pt idx="4075">
                  <c:v>0.10501157407270501</c:v>
                </c:pt>
                <c:pt idx="4076">
                  <c:v>0.10503472221898801</c:v>
                </c:pt>
                <c:pt idx="4077">
                  <c:v>0.105057870365272</c:v>
                </c:pt>
                <c:pt idx="4078">
                  <c:v>0.105081018511555</c:v>
                </c:pt>
                <c:pt idx="4079">
                  <c:v>0.105115740734618</c:v>
                </c:pt>
                <c:pt idx="4080">
                  <c:v>0.105138888888177</c:v>
                </c:pt>
                <c:pt idx="4081">
                  <c:v>0.105162037034461</c:v>
                </c:pt>
                <c:pt idx="4082">
                  <c:v>0.105185185180744</c:v>
                </c:pt>
                <c:pt idx="4083">
                  <c:v>0.105208333327027</c:v>
                </c:pt>
                <c:pt idx="4084">
                  <c:v>0.105231481480587</c:v>
                </c:pt>
                <c:pt idx="4085">
                  <c:v>0.10526620370365</c:v>
                </c:pt>
                <c:pt idx="4086">
                  <c:v>0.105289351849933</c:v>
                </c:pt>
                <c:pt idx="4087">
                  <c:v>0.105312499996216</c:v>
                </c:pt>
                <c:pt idx="4088">
                  <c:v>0.1053356481425</c:v>
                </c:pt>
                <c:pt idx="4089">
                  <c:v>0.105358796296059</c:v>
                </c:pt>
                <c:pt idx="4090">
                  <c:v>0.105381944442342</c:v>
                </c:pt>
                <c:pt idx="4091">
                  <c:v>0.105416666665405</c:v>
                </c:pt>
                <c:pt idx="4092">
                  <c:v>0.105439814811689</c:v>
                </c:pt>
                <c:pt idx="4093">
                  <c:v>0.105462962957972</c:v>
                </c:pt>
                <c:pt idx="4094">
                  <c:v>0.105486111104256</c:v>
                </c:pt>
                <c:pt idx="4095">
                  <c:v>0.105509259257815</c:v>
                </c:pt>
                <c:pt idx="4096">
                  <c:v>0.105532407404098</c:v>
                </c:pt>
                <c:pt idx="4097">
                  <c:v>0.105567129627161</c:v>
                </c:pt>
                <c:pt idx="4098">
                  <c:v>0.105590277773445</c:v>
                </c:pt>
                <c:pt idx="4099">
                  <c:v>0.105613425919728</c:v>
                </c:pt>
                <c:pt idx="4100">
                  <c:v>0.105636574073287</c:v>
                </c:pt>
                <c:pt idx="4101">
                  <c:v>0.105659722219571</c:v>
                </c:pt>
                <c:pt idx="4102">
                  <c:v>0.105694444442634</c:v>
                </c:pt>
                <c:pt idx="4103">
                  <c:v>0.105717592588917</c:v>
                </c:pt>
                <c:pt idx="4104">
                  <c:v>0.1057407407352</c:v>
                </c:pt>
                <c:pt idx="4105">
                  <c:v>0.10576388888876</c:v>
                </c:pt>
                <c:pt idx="4106">
                  <c:v>0.105787037035043</c:v>
                </c:pt>
                <c:pt idx="4107">
                  <c:v>0.105810185181326</c:v>
                </c:pt>
                <c:pt idx="4108">
                  <c:v>0.105844907404389</c:v>
                </c:pt>
                <c:pt idx="4109">
                  <c:v>0.105868055550673</c:v>
                </c:pt>
                <c:pt idx="4110">
                  <c:v>0.105891203696956</c:v>
                </c:pt>
                <c:pt idx="4111">
                  <c:v>0.105914351850515</c:v>
                </c:pt>
                <c:pt idx="4112">
                  <c:v>0.10593749999679899</c:v>
                </c:pt>
                <c:pt idx="4113">
                  <c:v>0.10597222221986199</c:v>
                </c:pt>
                <c:pt idx="4114">
                  <c:v>0.10599537036614499</c:v>
                </c:pt>
                <c:pt idx="4115">
                  <c:v>0.10601851851242799</c:v>
                </c:pt>
                <c:pt idx="4116">
                  <c:v>0.10604166666598799</c:v>
                </c:pt>
                <c:pt idx="4117">
                  <c:v>0.10606481481227099</c:v>
                </c:pt>
                <c:pt idx="4118">
                  <c:v>0.10609953703533399</c:v>
                </c:pt>
                <c:pt idx="4119">
                  <c:v>0.10612268518161699</c:v>
                </c:pt>
                <c:pt idx="4120">
                  <c:v>0.10614583332790101</c:v>
                </c:pt>
                <c:pt idx="4121">
                  <c:v>0.10616898148146001</c:v>
                </c:pt>
                <c:pt idx="4122">
                  <c:v>0.10619212962774301</c:v>
                </c:pt>
                <c:pt idx="4123">
                  <c:v>0.10621527777402701</c:v>
                </c:pt>
                <c:pt idx="4124">
                  <c:v>0.10624999999709001</c:v>
                </c:pt>
                <c:pt idx="4125">
                  <c:v>0.10627314814337301</c:v>
                </c:pt>
                <c:pt idx="4126">
                  <c:v>0.10629629628965601</c:v>
                </c:pt>
                <c:pt idx="4127">
                  <c:v>0.106319444443216</c:v>
                </c:pt>
                <c:pt idx="4128">
                  <c:v>0.106342592589499</c:v>
                </c:pt>
                <c:pt idx="4129">
                  <c:v>0.10636574073578201</c:v>
                </c:pt>
                <c:pt idx="4130">
                  <c:v>0.106400462958845</c:v>
                </c:pt>
                <c:pt idx="4131">
                  <c:v>0.106423611105129</c:v>
                </c:pt>
                <c:pt idx="4132">
                  <c:v>0.106446759258688</c:v>
                </c:pt>
                <c:pt idx="4133">
                  <c:v>0.106469907404971</c:v>
                </c:pt>
                <c:pt idx="4134">
                  <c:v>0.106493055551255</c:v>
                </c:pt>
                <c:pt idx="4135">
                  <c:v>0.106516203697538</c:v>
                </c:pt>
                <c:pt idx="4136">
                  <c:v>0.106550925920601</c:v>
                </c:pt>
                <c:pt idx="4137">
                  <c:v>0.10657407407416</c:v>
                </c:pt>
                <c:pt idx="4138">
                  <c:v>0.106597222220444</c:v>
                </c:pt>
                <c:pt idx="4139">
                  <c:v>0.106620370366727</c:v>
                </c:pt>
                <c:pt idx="4140">
                  <c:v>0.10664351851301</c:v>
                </c:pt>
                <c:pt idx="4141">
                  <c:v>0.106678240736073</c:v>
                </c:pt>
                <c:pt idx="4142">
                  <c:v>0.106701388882357</c:v>
                </c:pt>
                <c:pt idx="4143">
                  <c:v>0.106724537035916</c:v>
                </c:pt>
                <c:pt idx="4144">
                  <c:v>0.106747685182199</c:v>
                </c:pt>
                <c:pt idx="4145">
                  <c:v>0.106770833328483</c:v>
                </c:pt>
                <c:pt idx="4146">
                  <c:v>0.106793981474766</c:v>
                </c:pt>
                <c:pt idx="4147">
                  <c:v>0.106828703697829</c:v>
                </c:pt>
                <c:pt idx="4148">
                  <c:v>0.106851851851388</c:v>
                </c:pt>
                <c:pt idx="4149">
                  <c:v>0.106874999997672</c:v>
                </c:pt>
                <c:pt idx="4150">
                  <c:v>0.106898148143955</c:v>
                </c:pt>
                <c:pt idx="4151">
                  <c:v>0.106921296290238</c:v>
                </c:pt>
                <c:pt idx="4152">
                  <c:v>0.106944444443798</c:v>
                </c:pt>
                <c:pt idx="4153">
                  <c:v>0.106979166659585</c:v>
                </c:pt>
                <c:pt idx="4154">
                  <c:v>0.107002314813144</c:v>
                </c:pt>
                <c:pt idx="4155">
                  <c:v>0.107025462959427</c:v>
                </c:pt>
                <c:pt idx="4156">
                  <c:v>0.107048611105711</c:v>
                </c:pt>
                <c:pt idx="4157">
                  <c:v>0.10707175925927</c:v>
                </c:pt>
                <c:pt idx="4158">
                  <c:v>0.107106481475057</c:v>
                </c:pt>
                <c:pt idx="4159">
                  <c:v>0.107129629628616</c:v>
                </c:pt>
                <c:pt idx="4160">
                  <c:v>0.1071527777749</c:v>
                </c:pt>
                <c:pt idx="4161">
                  <c:v>0.107175925921183</c:v>
                </c:pt>
                <c:pt idx="4162">
                  <c:v>0.107199074067466</c:v>
                </c:pt>
                <c:pt idx="4163">
                  <c:v>0.107222222221026</c:v>
                </c:pt>
                <c:pt idx="4164">
                  <c:v>0.10725694444408899</c:v>
                </c:pt>
                <c:pt idx="4165">
                  <c:v>0.10728009259037199</c:v>
                </c:pt>
                <c:pt idx="4166">
                  <c:v>0.107303240736655</c:v>
                </c:pt>
                <c:pt idx="4167">
                  <c:v>0.10732638888293899</c:v>
                </c:pt>
                <c:pt idx="4168">
                  <c:v>0.10734953703649799</c:v>
                </c:pt>
                <c:pt idx="4169">
                  <c:v>0.10738425925228499</c:v>
                </c:pt>
                <c:pt idx="4170">
                  <c:v>0.10740740740584399</c:v>
                </c:pt>
                <c:pt idx="4171">
                  <c:v>0.10743055555212799</c:v>
                </c:pt>
                <c:pt idx="4172">
                  <c:v>0.10745370369841099</c:v>
                </c:pt>
                <c:pt idx="4173">
                  <c:v>0.10747685184469399</c:v>
                </c:pt>
                <c:pt idx="4174">
                  <c:v>0.10751157406775699</c:v>
                </c:pt>
                <c:pt idx="4175">
                  <c:v>0.10753472222131701</c:v>
                </c:pt>
                <c:pt idx="4176">
                  <c:v>0.10755787036760001</c:v>
                </c:pt>
                <c:pt idx="4177">
                  <c:v>0.10758101851388301</c:v>
                </c:pt>
                <c:pt idx="4178">
                  <c:v>0.10760416666016701</c:v>
                </c:pt>
                <c:pt idx="4179">
                  <c:v>0.10763888888323001</c:v>
                </c:pt>
                <c:pt idx="4180">
                  <c:v>0.107662037036789</c:v>
                </c:pt>
                <c:pt idx="4181">
                  <c:v>0.107685185183072</c:v>
                </c:pt>
                <c:pt idx="4182">
                  <c:v>0.107708333329356</c:v>
                </c:pt>
                <c:pt idx="4183">
                  <c:v>0.107743055552419</c:v>
                </c:pt>
                <c:pt idx="4184">
                  <c:v>0.107766203698702</c:v>
                </c:pt>
                <c:pt idx="4185">
                  <c:v>0.107789351844985</c:v>
                </c:pt>
                <c:pt idx="4186">
                  <c:v>0.107812499998545</c:v>
                </c:pt>
                <c:pt idx="4187">
                  <c:v>0.107835648144828</c:v>
                </c:pt>
                <c:pt idx="4188">
                  <c:v>0.107858796291111</c:v>
                </c:pt>
                <c:pt idx="4189">
                  <c:v>0.107893518514174</c:v>
                </c:pt>
                <c:pt idx="4190">
                  <c:v>0.107916666660458</c:v>
                </c:pt>
                <c:pt idx="4191">
                  <c:v>0.107939814814017</c:v>
                </c:pt>
                <c:pt idx="4192">
                  <c:v>0.107962962960301</c:v>
                </c:pt>
                <c:pt idx="4193">
                  <c:v>0.107986111106584</c:v>
                </c:pt>
                <c:pt idx="4194">
                  <c:v>0.108009259252867</c:v>
                </c:pt>
                <c:pt idx="4195">
                  <c:v>0.10804398147593</c:v>
                </c:pt>
                <c:pt idx="4196">
                  <c:v>0.10806712962949</c:v>
                </c:pt>
                <c:pt idx="4197">
                  <c:v>0.108090277775773</c:v>
                </c:pt>
                <c:pt idx="4198">
                  <c:v>0.108113425922056</c:v>
                </c:pt>
                <c:pt idx="4199">
                  <c:v>0.10813657406834</c:v>
                </c:pt>
                <c:pt idx="4200">
                  <c:v>0.108171296291403</c:v>
                </c:pt>
                <c:pt idx="4201">
                  <c:v>0.108194444437686</c:v>
                </c:pt>
                <c:pt idx="4202">
                  <c:v>0.108217592591245</c:v>
                </c:pt>
                <c:pt idx="4203">
                  <c:v>0.108240740737529</c:v>
                </c:pt>
                <c:pt idx="4204">
                  <c:v>0.108263888883812</c:v>
                </c:pt>
                <c:pt idx="4205">
                  <c:v>0.108287037030095</c:v>
                </c:pt>
                <c:pt idx="4206">
                  <c:v>0.108321759253158</c:v>
                </c:pt>
                <c:pt idx="4207">
                  <c:v>0.108344907406718</c:v>
                </c:pt>
                <c:pt idx="4208">
                  <c:v>0.108368055553001</c:v>
                </c:pt>
                <c:pt idx="4209">
                  <c:v>0.108391203699284</c:v>
                </c:pt>
                <c:pt idx="4210">
                  <c:v>0.108414351845568</c:v>
                </c:pt>
                <c:pt idx="4211">
                  <c:v>0.108449074068631</c:v>
                </c:pt>
                <c:pt idx="4212">
                  <c:v>0.10847222222219</c:v>
                </c:pt>
                <c:pt idx="4213">
                  <c:v>0.108495370368473</c:v>
                </c:pt>
                <c:pt idx="4214">
                  <c:v>0.108518518514757</c:v>
                </c:pt>
                <c:pt idx="4215">
                  <c:v>0.10854166666104</c:v>
                </c:pt>
                <c:pt idx="4216">
                  <c:v>0.10856481481459899</c:v>
                </c:pt>
                <c:pt idx="4217">
                  <c:v>0.108599537030386</c:v>
                </c:pt>
                <c:pt idx="4218">
                  <c:v>0.10862268518394599</c:v>
                </c:pt>
                <c:pt idx="4219">
                  <c:v>0.10864583333022899</c:v>
                </c:pt>
                <c:pt idx="4220">
                  <c:v>0.10866898147651199</c:v>
                </c:pt>
                <c:pt idx="4221">
                  <c:v>0.10869212962279599</c:v>
                </c:pt>
                <c:pt idx="4222">
                  <c:v>0.10872685184585899</c:v>
                </c:pt>
                <c:pt idx="4223">
                  <c:v>0.10874999999941801</c:v>
                </c:pt>
                <c:pt idx="4224">
                  <c:v>0.10877314814570101</c:v>
                </c:pt>
                <c:pt idx="4225">
                  <c:v>0.10879629629198501</c:v>
                </c:pt>
                <c:pt idx="4226">
                  <c:v>0.10881944443826801</c:v>
                </c:pt>
                <c:pt idx="4227">
                  <c:v>0.10885416666133101</c:v>
                </c:pt>
                <c:pt idx="4228">
                  <c:v>0.10887731481489001</c:v>
                </c:pt>
                <c:pt idx="4229">
                  <c:v>0.108900462961174</c:v>
                </c:pt>
                <c:pt idx="4230">
                  <c:v>0.10892361110745701</c:v>
                </c:pt>
                <c:pt idx="4231">
                  <c:v>0.10894675925374001</c:v>
                </c:pt>
                <c:pt idx="4232">
                  <c:v>0.1089699074073</c:v>
                </c:pt>
                <c:pt idx="4233">
                  <c:v>0.109004629623087</c:v>
                </c:pt>
                <c:pt idx="4234">
                  <c:v>0.109027777776646</c:v>
                </c:pt>
                <c:pt idx="4235">
                  <c:v>0.109050925922929</c:v>
                </c:pt>
                <c:pt idx="4236">
                  <c:v>0.109074074069213</c:v>
                </c:pt>
                <c:pt idx="4237">
                  <c:v>0.109097222215496</c:v>
                </c:pt>
                <c:pt idx="4238">
                  <c:v>0.109120370369055</c:v>
                </c:pt>
                <c:pt idx="4239">
                  <c:v>0.109155092592118</c:v>
                </c:pt>
                <c:pt idx="4240">
                  <c:v>0.109178240738402</c:v>
                </c:pt>
                <c:pt idx="4241">
                  <c:v>0.109201388884685</c:v>
                </c:pt>
                <c:pt idx="4242">
                  <c:v>0.109224537030968</c:v>
                </c:pt>
                <c:pt idx="4243">
                  <c:v>0.109247685184528</c:v>
                </c:pt>
                <c:pt idx="4244">
                  <c:v>0.109282407400315</c:v>
                </c:pt>
                <c:pt idx="4245">
                  <c:v>0.109305555553874</c:v>
                </c:pt>
                <c:pt idx="4246">
                  <c:v>0.109328703700157</c:v>
                </c:pt>
                <c:pt idx="4247">
                  <c:v>0.109351851846441</c:v>
                </c:pt>
                <c:pt idx="4248">
                  <c:v>0.109375</c:v>
                </c:pt>
                <c:pt idx="4249">
                  <c:v>0.109398148146283</c:v>
                </c:pt>
                <c:pt idx="4250">
                  <c:v>0.109432870369346</c:v>
                </c:pt>
                <c:pt idx="4251">
                  <c:v>0.10945601851563</c:v>
                </c:pt>
                <c:pt idx="4252">
                  <c:v>0.109479166661913</c:v>
                </c:pt>
                <c:pt idx="4253">
                  <c:v>0.109502314808196</c:v>
                </c:pt>
                <c:pt idx="4254">
                  <c:v>0.109525462961756</c:v>
                </c:pt>
                <c:pt idx="4255">
                  <c:v>0.109548611108039</c:v>
                </c:pt>
                <c:pt idx="4256">
                  <c:v>0.109583333331102</c:v>
                </c:pt>
                <c:pt idx="4257">
                  <c:v>0.109606481477385</c:v>
                </c:pt>
                <c:pt idx="4258">
                  <c:v>0.109629629623669</c:v>
                </c:pt>
                <c:pt idx="4259">
                  <c:v>0.109652777777228</c:v>
                </c:pt>
                <c:pt idx="4260">
                  <c:v>0.109675925923511</c:v>
                </c:pt>
                <c:pt idx="4261">
                  <c:v>0.109699074069795</c:v>
                </c:pt>
                <c:pt idx="4262">
                  <c:v>0.109733796292858</c:v>
                </c:pt>
                <c:pt idx="4263">
                  <c:v>0.109756944439141</c:v>
                </c:pt>
                <c:pt idx="4264">
                  <c:v>0.109780092585424</c:v>
                </c:pt>
                <c:pt idx="4265">
                  <c:v>0.109803240738984</c:v>
                </c:pt>
                <c:pt idx="4266">
                  <c:v>0.109826388885267</c:v>
                </c:pt>
                <c:pt idx="4267">
                  <c:v>0.10986111110833</c:v>
                </c:pt>
                <c:pt idx="4268">
                  <c:v>0.109884259254613</c:v>
                </c:pt>
                <c:pt idx="4269">
                  <c:v>0.10990740740089699</c:v>
                </c:pt>
                <c:pt idx="4270">
                  <c:v>0.10993055555445599</c:v>
                </c:pt>
                <c:pt idx="4271">
                  <c:v>0.10995370370073899</c:v>
                </c:pt>
                <c:pt idx="4272">
                  <c:v>0.10997685184702299</c:v>
                </c:pt>
                <c:pt idx="4273">
                  <c:v>0.11001157407008599</c:v>
                </c:pt>
                <c:pt idx="4274">
                  <c:v>0.11003472221636899</c:v>
                </c:pt>
                <c:pt idx="4275">
                  <c:v>0.11005787036992799</c:v>
                </c:pt>
                <c:pt idx="4276">
                  <c:v>0.11008101851621201</c:v>
                </c:pt>
                <c:pt idx="4277">
                  <c:v>0.11010416666249501</c:v>
                </c:pt>
                <c:pt idx="4278">
                  <c:v>0.11013888888555801</c:v>
                </c:pt>
                <c:pt idx="4279">
                  <c:v>0.11016203703184101</c:v>
                </c:pt>
                <c:pt idx="4280">
                  <c:v>0.11018518517812501</c:v>
                </c:pt>
                <c:pt idx="4281">
                  <c:v>0.11020833333168401</c:v>
                </c:pt>
                <c:pt idx="4282">
                  <c:v>0.11023148147796701</c:v>
                </c:pt>
                <c:pt idx="4283">
                  <c:v>0.110254629624251</c:v>
                </c:pt>
                <c:pt idx="4284">
                  <c:v>0.110289351847314</c:v>
                </c:pt>
                <c:pt idx="4285">
                  <c:v>0.110312499993597</c:v>
                </c:pt>
                <c:pt idx="4286">
                  <c:v>0.110335648147156</c:v>
                </c:pt>
                <c:pt idx="4287">
                  <c:v>0.11035879629344</c:v>
                </c:pt>
                <c:pt idx="4288">
                  <c:v>0.110381944439723</c:v>
                </c:pt>
                <c:pt idx="4289">
                  <c:v>0.110405092586007</c:v>
                </c:pt>
                <c:pt idx="4290">
                  <c:v>0.110439814809069</c:v>
                </c:pt>
                <c:pt idx="4291">
                  <c:v>0.110462962962629</c:v>
                </c:pt>
                <c:pt idx="4292">
                  <c:v>0.110486111108912</c:v>
                </c:pt>
                <c:pt idx="4293">
                  <c:v>0.110509259255196</c:v>
                </c:pt>
                <c:pt idx="4294">
                  <c:v>0.110532407401479</c:v>
                </c:pt>
                <c:pt idx="4295">
                  <c:v>0.110567129624542</c:v>
                </c:pt>
                <c:pt idx="4296">
                  <c:v>0.110590277770825</c:v>
                </c:pt>
                <c:pt idx="4297">
                  <c:v>0.110613425924385</c:v>
                </c:pt>
                <c:pt idx="4298">
                  <c:v>0.110636574070668</c:v>
                </c:pt>
                <c:pt idx="4299">
                  <c:v>0.110659722216951</c:v>
                </c:pt>
                <c:pt idx="4300">
                  <c:v>0.110694444440014</c:v>
                </c:pt>
                <c:pt idx="4301">
                  <c:v>0.110717592586298</c:v>
                </c:pt>
                <c:pt idx="4302">
                  <c:v>0.110740740739857</c:v>
                </c:pt>
                <c:pt idx="4303">
                  <c:v>0.11076388888614</c:v>
                </c:pt>
                <c:pt idx="4304">
                  <c:v>0.110787037032424</c:v>
                </c:pt>
                <c:pt idx="4305">
                  <c:v>0.110810185178707</c:v>
                </c:pt>
                <c:pt idx="4306">
                  <c:v>0.11084490740177</c:v>
                </c:pt>
                <c:pt idx="4307">
                  <c:v>0.110868055555329</c:v>
                </c:pt>
                <c:pt idx="4308">
                  <c:v>0.110891203701613</c:v>
                </c:pt>
                <c:pt idx="4309">
                  <c:v>0.110914351847896</c:v>
                </c:pt>
                <c:pt idx="4310">
                  <c:v>0.110937499994179</c:v>
                </c:pt>
                <c:pt idx="4311">
                  <c:v>0.110972222217242</c:v>
                </c:pt>
                <c:pt idx="4312">
                  <c:v>0.110995370363526</c:v>
                </c:pt>
                <c:pt idx="4313">
                  <c:v>0.111018518517085</c:v>
                </c:pt>
                <c:pt idx="4314">
                  <c:v>0.111041666663368</c:v>
                </c:pt>
                <c:pt idx="4315">
                  <c:v>0.111064814809652</c:v>
                </c:pt>
                <c:pt idx="4316">
                  <c:v>0.111087962955935</c:v>
                </c:pt>
                <c:pt idx="4317">
                  <c:v>0.111122685178998</c:v>
                </c:pt>
                <c:pt idx="4318">
                  <c:v>0.111145833332557</c:v>
                </c:pt>
                <c:pt idx="4319">
                  <c:v>0.11116898147884099</c:v>
                </c:pt>
                <c:pt idx="4320">
                  <c:v>0.11119212962512399</c:v>
                </c:pt>
                <c:pt idx="4321">
                  <c:v>0.111215277771407</c:v>
                </c:pt>
                <c:pt idx="4322">
                  <c:v>0.11123842592496699</c:v>
                </c:pt>
                <c:pt idx="4323">
                  <c:v>0.11127314814802999</c:v>
                </c:pt>
                <c:pt idx="4324">
                  <c:v>0.11129629629431299</c:v>
                </c:pt>
                <c:pt idx="4325">
                  <c:v>0.11131944444059599</c:v>
                </c:pt>
                <c:pt idx="4326">
                  <c:v>0.11134259258687999</c:v>
                </c:pt>
                <c:pt idx="4327">
                  <c:v>0.11136574074043901</c:v>
                </c:pt>
                <c:pt idx="4328">
                  <c:v>0.11140046295622601</c:v>
                </c:pt>
                <c:pt idx="4329">
                  <c:v>0.11142361110978501</c:v>
                </c:pt>
                <c:pt idx="4330">
                  <c:v>0.11144675925606901</c:v>
                </c:pt>
                <c:pt idx="4331">
                  <c:v>0.11146990740235201</c:v>
                </c:pt>
                <c:pt idx="4332">
                  <c:v>0.11149305554863501</c:v>
                </c:pt>
                <c:pt idx="4333">
                  <c:v>0.111516203702195</c:v>
                </c:pt>
                <c:pt idx="4334">
                  <c:v>0.111550925925258</c:v>
                </c:pt>
                <c:pt idx="4335">
                  <c:v>0.111574074071541</c:v>
                </c:pt>
                <c:pt idx="4336">
                  <c:v>0.111597222217824</c:v>
                </c:pt>
                <c:pt idx="4337">
                  <c:v>0.111620370364108</c:v>
                </c:pt>
                <c:pt idx="4338">
                  <c:v>0.111643518517667</c:v>
                </c:pt>
                <c:pt idx="4339">
                  <c:v>0.11166666666395</c:v>
                </c:pt>
                <c:pt idx="4340">
                  <c:v>0.111701388887013</c:v>
                </c:pt>
                <c:pt idx="4341">
                  <c:v>0.111724537033297</c:v>
                </c:pt>
                <c:pt idx="4342">
                  <c:v>0.11174768517958</c:v>
                </c:pt>
                <c:pt idx="4343">
                  <c:v>0.111770833333139</c:v>
                </c:pt>
                <c:pt idx="4344">
                  <c:v>0.111793981479423</c:v>
                </c:pt>
                <c:pt idx="4345">
                  <c:v>0.111828703702486</c:v>
                </c:pt>
                <c:pt idx="4346">
                  <c:v>0.111851851848769</c:v>
                </c:pt>
                <c:pt idx="4347">
                  <c:v>0.111874999995052</c:v>
                </c:pt>
                <c:pt idx="4348">
                  <c:v>0.111898148141336</c:v>
                </c:pt>
                <c:pt idx="4349">
                  <c:v>0.111921296294895</c:v>
                </c:pt>
                <c:pt idx="4350">
                  <c:v>0.111944444441178</c:v>
                </c:pt>
                <c:pt idx="4351">
                  <c:v>0.111979166664241</c:v>
                </c:pt>
                <c:pt idx="4352">
                  <c:v>0.112002314810525</c:v>
                </c:pt>
                <c:pt idx="4353">
                  <c:v>0.112025462956808</c:v>
                </c:pt>
                <c:pt idx="4354">
                  <c:v>0.112048611110367</c:v>
                </c:pt>
                <c:pt idx="4355">
                  <c:v>0.112071759256651</c:v>
                </c:pt>
                <c:pt idx="4356">
                  <c:v>0.112106481479714</c:v>
                </c:pt>
                <c:pt idx="4357">
                  <c:v>0.112129629625997</c:v>
                </c:pt>
                <c:pt idx="4358">
                  <c:v>0.11215277777228</c:v>
                </c:pt>
                <c:pt idx="4359">
                  <c:v>0.11217592592584</c:v>
                </c:pt>
                <c:pt idx="4360">
                  <c:v>0.112199074072123</c:v>
                </c:pt>
                <c:pt idx="4361">
                  <c:v>0.112233796295186</c:v>
                </c:pt>
                <c:pt idx="4362">
                  <c:v>0.112256944441469</c:v>
                </c:pt>
                <c:pt idx="4363">
                  <c:v>0.112280092587753</c:v>
                </c:pt>
                <c:pt idx="4364">
                  <c:v>0.112303240734036</c:v>
                </c:pt>
                <c:pt idx="4365">
                  <c:v>0.112326388887595</c:v>
                </c:pt>
                <c:pt idx="4366">
                  <c:v>0.112349537033879</c:v>
                </c:pt>
                <c:pt idx="4367">
                  <c:v>0.112384259256942</c:v>
                </c:pt>
                <c:pt idx="4368">
                  <c:v>0.112407407403225</c:v>
                </c:pt>
                <c:pt idx="4369">
                  <c:v>0.112430555549508</c:v>
                </c:pt>
                <c:pt idx="4370">
                  <c:v>0.11245370370306799</c:v>
                </c:pt>
                <c:pt idx="4371">
                  <c:v>0.112476851849351</c:v>
                </c:pt>
                <c:pt idx="4372">
                  <c:v>0.11251157407241399</c:v>
                </c:pt>
                <c:pt idx="4373">
                  <c:v>0.11253472221869699</c:v>
                </c:pt>
                <c:pt idx="4374">
                  <c:v>0.11255787036498099</c:v>
                </c:pt>
                <c:pt idx="4375">
                  <c:v>0.11258101851853999</c:v>
                </c:pt>
                <c:pt idx="4376">
                  <c:v>0.11260416666482299</c:v>
                </c:pt>
                <c:pt idx="4377">
                  <c:v>0.11262731481110699</c:v>
                </c:pt>
                <c:pt idx="4378">
                  <c:v>0.11266203703417001</c:v>
                </c:pt>
                <c:pt idx="4379">
                  <c:v>0.11268518518045301</c:v>
                </c:pt>
                <c:pt idx="4380">
                  <c:v>0.11270833332673599</c:v>
                </c:pt>
                <c:pt idx="4381">
                  <c:v>0.11273148148029601</c:v>
                </c:pt>
                <c:pt idx="4382">
                  <c:v>0.11275462962657901</c:v>
                </c:pt>
                <c:pt idx="4383">
                  <c:v>0.11278935184964201</c:v>
                </c:pt>
                <c:pt idx="4384">
                  <c:v>0.11281249999592501</c:v>
                </c:pt>
                <c:pt idx="4385">
                  <c:v>0.11283564814220901</c:v>
                </c:pt>
                <c:pt idx="4386">
                  <c:v>0.112858796295768</c:v>
                </c:pt>
                <c:pt idx="4387">
                  <c:v>0.112881944442051</c:v>
                </c:pt>
                <c:pt idx="4388">
                  <c:v>0.112905092588335</c:v>
                </c:pt>
                <c:pt idx="4389">
                  <c:v>0.112939814811398</c:v>
                </c:pt>
                <c:pt idx="4390">
                  <c:v>0.112962962957681</c:v>
                </c:pt>
                <c:pt idx="4391">
                  <c:v>0.112986111103964</c:v>
                </c:pt>
                <c:pt idx="4392">
                  <c:v>0.113009259257524</c:v>
                </c:pt>
                <c:pt idx="4393">
                  <c:v>0.113032407403807</c:v>
                </c:pt>
                <c:pt idx="4394">
                  <c:v>0.11306712962687</c:v>
                </c:pt>
                <c:pt idx="4395">
                  <c:v>0.113090277773154</c:v>
                </c:pt>
                <c:pt idx="4396">
                  <c:v>0.113113425919437</c:v>
                </c:pt>
                <c:pt idx="4397">
                  <c:v>0.113136574072996</c:v>
                </c:pt>
                <c:pt idx="4398">
                  <c:v>0.11315972221928</c:v>
                </c:pt>
                <c:pt idx="4399">
                  <c:v>0.113182870365563</c:v>
                </c:pt>
                <c:pt idx="4400">
                  <c:v>0.113217592588626</c:v>
                </c:pt>
                <c:pt idx="4401">
                  <c:v>0.113240740734909</c:v>
                </c:pt>
                <c:pt idx="4402">
                  <c:v>0.113263888888469</c:v>
                </c:pt>
                <c:pt idx="4403">
                  <c:v>0.113287037034752</c:v>
                </c:pt>
                <c:pt idx="4404">
                  <c:v>0.113310185181035</c:v>
                </c:pt>
                <c:pt idx="4405">
                  <c:v>0.113344907404098</c:v>
                </c:pt>
                <c:pt idx="4406">
                  <c:v>0.113368055550382</c:v>
                </c:pt>
                <c:pt idx="4407">
                  <c:v>0.113391203696665</c:v>
                </c:pt>
                <c:pt idx="4408">
                  <c:v>0.113414351850224</c:v>
                </c:pt>
                <c:pt idx="4409">
                  <c:v>0.113437499996508</c:v>
                </c:pt>
                <c:pt idx="4410">
                  <c:v>0.113472222219571</c:v>
                </c:pt>
                <c:pt idx="4411">
                  <c:v>0.113495370365854</c:v>
                </c:pt>
                <c:pt idx="4412">
                  <c:v>0.113518518512137</c:v>
                </c:pt>
                <c:pt idx="4413">
                  <c:v>0.113541666665697</c:v>
                </c:pt>
                <c:pt idx="4414">
                  <c:v>0.11356481481198</c:v>
                </c:pt>
                <c:pt idx="4415">
                  <c:v>0.113587962958263</c:v>
                </c:pt>
                <c:pt idx="4416">
                  <c:v>0.113622685181326</c:v>
                </c:pt>
                <c:pt idx="4417">
                  <c:v>0.11364583332761</c:v>
                </c:pt>
                <c:pt idx="4418">
                  <c:v>0.113668981481169</c:v>
                </c:pt>
                <c:pt idx="4419">
                  <c:v>0.113692129627452</c:v>
                </c:pt>
                <c:pt idx="4420">
                  <c:v>0.113726851850515</c:v>
                </c:pt>
                <c:pt idx="4421">
                  <c:v>0.11374999999679899</c:v>
                </c:pt>
                <c:pt idx="4422">
                  <c:v>0.113773148143082</c:v>
                </c:pt>
                <c:pt idx="4423">
                  <c:v>0.113796296289365</c:v>
                </c:pt>
                <c:pt idx="4424">
                  <c:v>0.11381944444292499</c:v>
                </c:pt>
                <c:pt idx="4425">
                  <c:v>0.11384259258920799</c:v>
                </c:pt>
                <c:pt idx="4426">
                  <c:v>0.11387731481227099</c:v>
                </c:pt>
                <c:pt idx="4427">
                  <c:v>0.11390046295855399</c:v>
                </c:pt>
                <c:pt idx="4428">
                  <c:v>0.11392361110483799</c:v>
                </c:pt>
                <c:pt idx="4429">
                  <c:v>0.11394675925839701</c:v>
                </c:pt>
                <c:pt idx="4430">
                  <c:v>0.11396990740467999</c:v>
                </c:pt>
                <c:pt idx="4431">
                  <c:v>0.11400462962774301</c:v>
                </c:pt>
                <c:pt idx="4432">
                  <c:v>0.11402777777402701</c:v>
                </c:pt>
                <c:pt idx="4433">
                  <c:v>0.11405092592031001</c:v>
                </c:pt>
                <c:pt idx="4434">
                  <c:v>0.11407407407386901</c:v>
                </c:pt>
                <c:pt idx="4435">
                  <c:v>0.11409722222015301</c:v>
                </c:pt>
                <c:pt idx="4436">
                  <c:v>0.11412037036643601</c:v>
                </c:pt>
                <c:pt idx="4437">
                  <c:v>0.114155092589499</c:v>
                </c:pt>
                <c:pt idx="4438">
                  <c:v>0.11417824073578201</c:v>
                </c:pt>
                <c:pt idx="4439">
                  <c:v>0.114201388882066</c:v>
                </c:pt>
                <c:pt idx="4440">
                  <c:v>0.114224537035625</c:v>
                </c:pt>
                <c:pt idx="4441">
                  <c:v>0.114247685181908</c:v>
                </c:pt>
                <c:pt idx="4442">
                  <c:v>0.114282407404971</c:v>
                </c:pt>
                <c:pt idx="4443">
                  <c:v>0.114305555551255</c:v>
                </c:pt>
                <c:pt idx="4444">
                  <c:v>0.114328703697538</c:v>
                </c:pt>
                <c:pt idx="4445">
                  <c:v>0.114351851851097</c:v>
                </c:pt>
                <c:pt idx="4446">
                  <c:v>0.114374999997381</c:v>
                </c:pt>
                <c:pt idx="4447">
                  <c:v>0.114398148143664</c:v>
                </c:pt>
                <c:pt idx="4448">
                  <c:v>0.114432870366727</c:v>
                </c:pt>
                <c:pt idx="4449">
                  <c:v>0.11445601851301</c:v>
                </c:pt>
                <c:pt idx="4450">
                  <c:v>0.11447916666657</c:v>
                </c:pt>
                <c:pt idx="4451">
                  <c:v>0.114502314812853</c:v>
                </c:pt>
                <c:pt idx="4452">
                  <c:v>0.114525462959136</c:v>
                </c:pt>
                <c:pt idx="4453">
                  <c:v>0.114560185182199</c:v>
                </c:pt>
                <c:pt idx="4454">
                  <c:v>0.114583333328483</c:v>
                </c:pt>
                <c:pt idx="4455">
                  <c:v>0.114606481474766</c:v>
                </c:pt>
                <c:pt idx="4456">
                  <c:v>0.114629629628325</c:v>
                </c:pt>
                <c:pt idx="4457">
                  <c:v>0.114652777774609</c:v>
                </c:pt>
                <c:pt idx="4458">
                  <c:v>0.114687499997672</c:v>
                </c:pt>
                <c:pt idx="4459">
                  <c:v>0.114710648143955</c:v>
                </c:pt>
                <c:pt idx="4460">
                  <c:v>0.114733796290238</c:v>
                </c:pt>
                <c:pt idx="4461">
                  <c:v>0.114756944443798</c:v>
                </c:pt>
                <c:pt idx="4462">
                  <c:v>0.114780092590081</c:v>
                </c:pt>
                <c:pt idx="4463">
                  <c:v>0.114814814813144</c:v>
                </c:pt>
                <c:pt idx="4464">
                  <c:v>0.114837962959427</c:v>
                </c:pt>
                <c:pt idx="4465">
                  <c:v>0.114861111105711</c:v>
                </c:pt>
                <c:pt idx="4466">
                  <c:v>0.11488425925927</c:v>
                </c:pt>
                <c:pt idx="4467">
                  <c:v>0.114907407405553</c:v>
                </c:pt>
                <c:pt idx="4468">
                  <c:v>0.114942129628616</c:v>
                </c:pt>
                <c:pt idx="4469">
                  <c:v>0.1149652777749</c:v>
                </c:pt>
                <c:pt idx="4470">
                  <c:v>0.114988425921183</c:v>
                </c:pt>
                <c:pt idx="4471">
                  <c:v>0.115011574067466</c:v>
                </c:pt>
                <c:pt idx="4472">
                  <c:v>0.115034722221026</c:v>
                </c:pt>
                <c:pt idx="4473">
                  <c:v>0.115057870367309</c:v>
                </c:pt>
                <c:pt idx="4474">
                  <c:v>0.11509259259037199</c:v>
                </c:pt>
                <c:pt idx="4475">
                  <c:v>0.115115740736655</c:v>
                </c:pt>
                <c:pt idx="4476">
                  <c:v>0.11513888888293899</c:v>
                </c:pt>
                <c:pt idx="4477">
                  <c:v>0.11516203703649799</c:v>
                </c:pt>
                <c:pt idx="4478">
                  <c:v>0.11518518518278099</c:v>
                </c:pt>
                <c:pt idx="4479">
                  <c:v>0.11521990740584399</c:v>
                </c:pt>
                <c:pt idx="4480">
                  <c:v>0.11524305555212799</c:v>
                </c:pt>
                <c:pt idx="4481">
                  <c:v>0.11526620369841099</c:v>
                </c:pt>
                <c:pt idx="4482">
                  <c:v>0.11528935184469399</c:v>
                </c:pt>
                <c:pt idx="4483">
                  <c:v>0.11531249999825401</c:v>
                </c:pt>
                <c:pt idx="4484">
                  <c:v>0.11533564814453701</c:v>
                </c:pt>
                <c:pt idx="4485">
                  <c:v>0.11537037036760001</c:v>
                </c:pt>
                <c:pt idx="4486">
                  <c:v>0.11539351851388301</c:v>
                </c:pt>
                <c:pt idx="4487">
                  <c:v>0.11541666666016701</c:v>
                </c:pt>
                <c:pt idx="4488">
                  <c:v>0.115439814813726</c:v>
                </c:pt>
                <c:pt idx="4489">
                  <c:v>0.11546296296000901</c:v>
                </c:pt>
                <c:pt idx="4490">
                  <c:v>0.115497685183072</c:v>
                </c:pt>
                <c:pt idx="4491">
                  <c:v>0.115520833329356</c:v>
                </c:pt>
                <c:pt idx="4492">
                  <c:v>0.115543981475639</c:v>
                </c:pt>
                <c:pt idx="4493">
                  <c:v>0.115567129629198</c:v>
                </c:pt>
                <c:pt idx="4494">
                  <c:v>0.115590277775482</c:v>
                </c:pt>
                <c:pt idx="4495">
                  <c:v>0.115613425921765</c:v>
                </c:pt>
                <c:pt idx="4496">
                  <c:v>0.115648148144828</c:v>
                </c:pt>
                <c:pt idx="4497">
                  <c:v>0.115671296291112</c:v>
                </c:pt>
                <c:pt idx="4498">
                  <c:v>0.115694444437395</c:v>
                </c:pt>
                <c:pt idx="4499">
                  <c:v>0.115717592590954</c:v>
                </c:pt>
                <c:pt idx="4500">
                  <c:v>0.115740740737238</c:v>
                </c:pt>
                <c:pt idx="4501">
                  <c:v>0.115775462960301</c:v>
                </c:pt>
                <c:pt idx="4502">
                  <c:v>0.115798611106584</c:v>
                </c:pt>
                <c:pt idx="4503">
                  <c:v>0.115821759252867</c:v>
                </c:pt>
                <c:pt idx="4504">
                  <c:v>0.115844907406427</c:v>
                </c:pt>
                <c:pt idx="4505">
                  <c:v>0.11586805555271</c:v>
                </c:pt>
                <c:pt idx="4506">
                  <c:v>0.115891203698993</c:v>
                </c:pt>
                <c:pt idx="4507">
                  <c:v>0.115925925922056</c:v>
                </c:pt>
                <c:pt idx="4508">
                  <c:v>0.11594907406834</c:v>
                </c:pt>
                <c:pt idx="4509">
                  <c:v>0.115972222221899</c:v>
                </c:pt>
                <c:pt idx="4510">
                  <c:v>0.115995370368182</c:v>
                </c:pt>
                <c:pt idx="4511">
                  <c:v>0.116018518514466</c:v>
                </c:pt>
                <c:pt idx="4512">
                  <c:v>0.116041666660749</c:v>
                </c:pt>
                <c:pt idx="4513">
                  <c:v>0.116076388883812</c:v>
                </c:pt>
                <c:pt idx="4514">
                  <c:v>0.116099537030095</c:v>
                </c:pt>
                <c:pt idx="4515">
                  <c:v>0.116122685183655</c:v>
                </c:pt>
                <c:pt idx="4516">
                  <c:v>0.116145833329938</c:v>
                </c:pt>
                <c:pt idx="4517">
                  <c:v>0.116168981476221</c:v>
                </c:pt>
                <c:pt idx="4518">
                  <c:v>0.116203703699284</c:v>
                </c:pt>
                <c:pt idx="4519">
                  <c:v>0.116226851845568</c:v>
                </c:pt>
                <c:pt idx="4520">
                  <c:v>0.116249999999127</c:v>
                </c:pt>
                <c:pt idx="4521">
                  <c:v>0.11627314814541</c:v>
                </c:pt>
                <c:pt idx="4522">
                  <c:v>0.116296296291694</c:v>
                </c:pt>
                <c:pt idx="4523">
                  <c:v>0.116319444437977</c:v>
                </c:pt>
                <c:pt idx="4524">
                  <c:v>0.11635416666104</c:v>
                </c:pt>
                <c:pt idx="4525">
                  <c:v>0.11637731481459899</c:v>
                </c:pt>
                <c:pt idx="4526">
                  <c:v>0.11640046296088299</c:v>
                </c:pt>
                <c:pt idx="4527">
                  <c:v>0.11642361110716599</c:v>
                </c:pt>
                <c:pt idx="4528">
                  <c:v>0.11644675925344899</c:v>
                </c:pt>
                <c:pt idx="4529">
                  <c:v>0.11648148147651199</c:v>
                </c:pt>
                <c:pt idx="4530">
                  <c:v>0.11650462962279599</c:v>
                </c:pt>
                <c:pt idx="4531">
                  <c:v>0.11652777777635499</c:v>
                </c:pt>
                <c:pt idx="4532">
                  <c:v>0.11655092592263799</c:v>
                </c:pt>
                <c:pt idx="4533">
                  <c:v>0.11657407406892201</c:v>
                </c:pt>
                <c:pt idx="4534">
                  <c:v>0.11660879629198501</c:v>
                </c:pt>
                <c:pt idx="4535">
                  <c:v>0.11663194443826801</c:v>
                </c:pt>
                <c:pt idx="4536">
                  <c:v>0.11665509259182701</c:v>
                </c:pt>
                <c:pt idx="4537">
                  <c:v>0.11667824073811101</c:v>
                </c:pt>
                <c:pt idx="4538">
                  <c:v>0.11670138888439401</c:v>
                </c:pt>
                <c:pt idx="4539">
                  <c:v>0.11672453703067701</c:v>
                </c:pt>
                <c:pt idx="4540">
                  <c:v>0.11675925925374001</c:v>
                </c:pt>
                <c:pt idx="4541">
                  <c:v>0.1167824074073</c:v>
                </c:pt>
                <c:pt idx="4542">
                  <c:v>0.116805555553583</c:v>
                </c:pt>
                <c:pt idx="4543">
                  <c:v>0.116828703699866</c:v>
                </c:pt>
                <c:pt idx="4544">
                  <c:v>0.11685185184615</c:v>
                </c:pt>
                <c:pt idx="4545">
                  <c:v>0.116874999999709</c:v>
                </c:pt>
                <c:pt idx="4546">
                  <c:v>0.116909722215496</c:v>
                </c:pt>
                <c:pt idx="4547">
                  <c:v>0.116932870369055</c:v>
                </c:pt>
                <c:pt idx="4548">
                  <c:v>0.116956018515339</c:v>
                </c:pt>
                <c:pt idx="4549">
                  <c:v>0.116979166661622</c:v>
                </c:pt>
                <c:pt idx="4550">
                  <c:v>0.117002314807905</c:v>
                </c:pt>
                <c:pt idx="4551">
                  <c:v>0.117037037030968</c:v>
                </c:pt>
                <c:pt idx="4552">
                  <c:v>0.117060185184528</c:v>
                </c:pt>
                <c:pt idx="4553">
                  <c:v>0.117083333330811</c:v>
                </c:pt>
                <c:pt idx="4554">
                  <c:v>0.117106481477094</c:v>
                </c:pt>
                <c:pt idx="4555">
                  <c:v>0.117129629623378</c:v>
                </c:pt>
                <c:pt idx="4556">
                  <c:v>0.117152777776937</c:v>
                </c:pt>
                <c:pt idx="4557">
                  <c:v>0.1171875</c:v>
                </c:pt>
                <c:pt idx="4558">
                  <c:v>0.117210648146283</c:v>
                </c:pt>
                <c:pt idx="4559">
                  <c:v>0.117233796292567</c:v>
                </c:pt>
                <c:pt idx="4560">
                  <c:v>0.11725694443885</c:v>
                </c:pt>
                <c:pt idx="4561">
                  <c:v>0.117280092592409</c:v>
                </c:pt>
                <c:pt idx="4562">
                  <c:v>0.117314814808196</c:v>
                </c:pt>
                <c:pt idx="4563">
                  <c:v>0.117337962961756</c:v>
                </c:pt>
                <c:pt idx="4564">
                  <c:v>0.117361111108039</c:v>
                </c:pt>
                <c:pt idx="4565">
                  <c:v>0.117384259254322</c:v>
                </c:pt>
                <c:pt idx="4566">
                  <c:v>0.117407407400606</c:v>
                </c:pt>
                <c:pt idx="4567">
                  <c:v>0.117430555554165</c:v>
                </c:pt>
                <c:pt idx="4568">
                  <c:v>0.117465277777228</c:v>
                </c:pt>
                <c:pt idx="4569">
                  <c:v>0.117488425923511</c:v>
                </c:pt>
                <c:pt idx="4570">
                  <c:v>0.117511574069795</c:v>
                </c:pt>
                <c:pt idx="4571">
                  <c:v>0.117534722216078</c:v>
                </c:pt>
                <c:pt idx="4572">
                  <c:v>0.117557870369637</c:v>
                </c:pt>
                <c:pt idx="4573">
                  <c:v>0.117592592585424</c:v>
                </c:pt>
                <c:pt idx="4574">
                  <c:v>0.117615740738984</c:v>
                </c:pt>
                <c:pt idx="4575">
                  <c:v>0.117638888885267</c:v>
                </c:pt>
                <c:pt idx="4576">
                  <c:v>0.11766203703155</c:v>
                </c:pt>
                <c:pt idx="4577">
                  <c:v>0.11768518518510999</c:v>
                </c:pt>
                <c:pt idx="4578">
                  <c:v>0.11770833333139299</c:v>
                </c:pt>
                <c:pt idx="4579">
                  <c:v>0.11774305555445599</c:v>
                </c:pt>
                <c:pt idx="4580">
                  <c:v>0.11776620370073899</c:v>
                </c:pt>
                <c:pt idx="4581">
                  <c:v>0.11778935184702299</c:v>
                </c:pt>
                <c:pt idx="4582">
                  <c:v>0.11781249999330599</c:v>
                </c:pt>
                <c:pt idx="4583">
                  <c:v>0.11783564814686499</c:v>
                </c:pt>
                <c:pt idx="4584">
                  <c:v>0.11785879629314901</c:v>
                </c:pt>
                <c:pt idx="4585">
                  <c:v>0.11789351851621201</c:v>
                </c:pt>
                <c:pt idx="4586">
                  <c:v>0.11791666666249501</c:v>
                </c:pt>
                <c:pt idx="4587">
                  <c:v>0.11793981480877801</c:v>
                </c:pt>
                <c:pt idx="4588">
                  <c:v>0.11796296296233801</c:v>
                </c:pt>
                <c:pt idx="4589">
                  <c:v>0.11798611110862101</c:v>
                </c:pt>
                <c:pt idx="4590">
                  <c:v>0.11802083333168401</c:v>
                </c:pt>
                <c:pt idx="4591">
                  <c:v>0.11804398147796701</c:v>
                </c:pt>
                <c:pt idx="4592">
                  <c:v>0.118067129624251</c:v>
                </c:pt>
                <c:pt idx="4593">
                  <c:v>0.11809027777781</c:v>
                </c:pt>
                <c:pt idx="4594">
                  <c:v>0.118113425924093</c:v>
                </c:pt>
                <c:pt idx="4595">
                  <c:v>0.118136574070377</c:v>
                </c:pt>
                <c:pt idx="4596">
                  <c:v>0.11817129629344</c:v>
                </c:pt>
                <c:pt idx="4597">
                  <c:v>0.118194444439723</c:v>
                </c:pt>
                <c:pt idx="4598">
                  <c:v>0.118217592586007</c:v>
                </c:pt>
                <c:pt idx="4599">
                  <c:v>0.118240740739566</c:v>
                </c:pt>
                <c:pt idx="4600">
                  <c:v>0.118263888885849</c:v>
                </c:pt>
                <c:pt idx="4601">
                  <c:v>0.118287037032133</c:v>
                </c:pt>
                <c:pt idx="4602">
                  <c:v>0.118321759255196</c:v>
                </c:pt>
                <c:pt idx="4603">
                  <c:v>0.118344907401479</c:v>
                </c:pt>
                <c:pt idx="4604">
                  <c:v>0.118368055555038</c:v>
                </c:pt>
                <c:pt idx="4605">
                  <c:v>0.118391203701322</c:v>
                </c:pt>
                <c:pt idx="4606">
                  <c:v>0.118414351847605</c:v>
                </c:pt>
                <c:pt idx="4607">
                  <c:v>0.118437499993888</c:v>
                </c:pt>
                <c:pt idx="4608">
                  <c:v>0.118472222216951</c:v>
                </c:pt>
                <c:pt idx="4609">
                  <c:v>0.118495370363235</c:v>
                </c:pt>
                <c:pt idx="4610">
                  <c:v>0.118518518516794</c:v>
                </c:pt>
                <c:pt idx="4611">
                  <c:v>0.118541666663077</c:v>
                </c:pt>
                <c:pt idx="4612">
                  <c:v>0.118564814809361</c:v>
                </c:pt>
                <c:pt idx="4613">
                  <c:v>0.118599537032424</c:v>
                </c:pt>
                <c:pt idx="4614">
                  <c:v>0.118622685178707</c:v>
                </c:pt>
                <c:pt idx="4615">
                  <c:v>0.118645833332266</c:v>
                </c:pt>
                <c:pt idx="4616">
                  <c:v>0.11866898147855</c:v>
                </c:pt>
                <c:pt idx="4617">
                  <c:v>0.118692129624833</c:v>
                </c:pt>
                <c:pt idx="4618">
                  <c:v>0.118715277771116</c:v>
                </c:pt>
                <c:pt idx="4619">
                  <c:v>0.118749999994179</c:v>
                </c:pt>
                <c:pt idx="4620">
                  <c:v>0.118773148147739</c:v>
                </c:pt>
                <c:pt idx="4621">
                  <c:v>0.118796296294022</c:v>
                </c:pt>
                <c:pt idx="4622">
                  <c:v>0.118819444440305</c:v>
                </c:pt>
                <c:pt idx="4623">
                  <c:v>0.118842592586589</c:v>
                </c:pt>
                <c:pt idx="4624">
                  <c:v>0.118877314809652</c:v>
                </c:pt>
                <c:pt idx="4625">
                  <c:v>0.118900462955935</c:v>
                </c:pt>
                <c:pt idx="4626">
                  <c:v>0.118923611109494</c:v>
                </c:pt>
                <c:pt idx="4627">
                  <c:v>0.118946759255778</c:v>
                </c:pt>
                <c:pt idx="4628">
                  <c:v>0.118969907402061</c:v>
                </c:pt>
                <c:pt idx="4629">
                  <c:v>0.11899305555561999</c:v>
                </c:pt>
                <c:pt idx="4630">
                  <c:v>0.119027777771407</c:v>
                </c:pt>
                <c:pt idx="4631">
                  <c:v>0.11905092592496699</c:v>
                </c:pt>
                <c:pt idx="4632">
                  <c:v>0.11907407407124999</c:v>
                </c:pt>
                <c:pt idx="4633">
                  <c:v>0.11909722221753299</c:v>
                </c:pt>
                <c:pt idx="4634">
                  <c:v>0.11912037036381699</c:v>
                </c:pt>
                <c:pt idx="4635">
                  <c:v>0.11915509258687999</c:v>
                </c:pt>
                <c:pt idx="4636">
                  <c:v>0.11917824074043901</c:v>
                </c:pt>
                <c:pt idx="4637">
                  <c:v>0.11920138888672201</c:v>
                </c:pt>
                <c:pt idx="4638">
                  <c:v>0.11922453703300601</c:v>
                </c:pt>
                <c:pt idx="4639">
                  <c:v>0.11924768517928901</c:v>
                </c:pt>
                <c:pt idx="4640">
                  <c:v>0.11927083333284801</c:v>
                </c:pt>
                <c:pt idx="4641">
                  <c:v>0.11930555554863501</c:v>
                </c:pt>
                <c:pt idx="4642">
                  <c:v>0.119328703702195</c:v>
                </c:pt>
                <c:pt idx="4643">
                  <c:v>0.119351851848478</c:v>
                </c:pt>
                <c:pt idx="4644">
                  <c:v>0.11937499999476101</c:v>
                </c:pt>
                <c:pt idx="4645">
                  <c:v>0.119398148141045</c:v>
                </c:pt>
                <c:pt idx="4646">
                  <c:v>0.119432870364108</c:v>
                </c:pt>
                <c:pt idx="4647">
                  <c:v>0.119456018517667</c:v>
                </c:pt>
                <c:pt idx="4648">
                  <c:v>0.11947916666395</c:v>
                </c:pt>
                <c:pt idx="4649">
                  <c:v>0.119502314810234</c:v>
                </c:pt>
                <c:pt idx="4650">
                  <c:v>0.119525462956517</c:v>
                </c:pt>
                <c:pt idx="4651">
                  <c:v>0.11956018517958</c:v>
                </c:pt>
                <c:pt idx="4652">
                  <c:v>0.119583333333139</c:v>
                </c:pt>
                <c:pt idx="4653">
                  <c:v>0.119606481479423</c:v>
                </c:pt>
                <c:pt idx="4654">
                  <c:v>0.119629629625706</c:v>
                </c:pt>
                <c:pt idx="4655">
                  <c:v>0.119652777771989</c:v>
                </c:pt>
                <c:pt idx="4656">
                  <c:v>0.119675925925549</c:v>
                </c:pt>
                <c:pt idx="4657">
                  <c:v>0.119710648141336</c:v>
                </c:pt>
                <c:pt idx="4658">
                  <c:v>0.119733796294895</c:v>
                </c:pt>
                <c:pt idx="4659">
                  <c:v>0.119756944441178</c:v>
                </c:pt>
                <c:pt idx="4660">
                  <c:v>0.119780092587462</c:v>
                </c:pt>
                <c:pt idx="4661">
                  <c:v>0.119803240733745</c:v>
                </c:pt>
                <c:pt idx="4662">
                  <c:v>0.119837962956808</c:v>
                </c:pt>
                <c:pt idx="4663">
                  <c:v>0.119861111110367</c:v>
                </c:pt>
                <c:pt idx="4664">
                  <c:v>0.119884259256651</c:v>
                </c:pt>
                <c:pt idx="4665">
                  <c:v>0.119907407402934</c:v>
                </c:pt>
                <c:pt idx="4666">
                  <c:v>0.119930555549217</c:v>
                </c:pt>
                <c:pt idx="4667">
                  <c:v>0.11996527777228</c:v>
                </c:pt>
                <c:pt idx="4668">
                  <c:v>0.11998842592584</c:v>
                </c:pt>
                <c:pt idx="4669">
                  <c:v>0.120011574072123</c:v>
                </c:pt>
                <c:pt idx="4670">
                  <c:v>0.120034722218406</c:v>
                </c:pt>
                <c:pt idx="4671">
                  <c:v>0.12005787036469</c:v>
                </c:pt>
                <c:pt idx="4672">
                  <c:v>0.120092592587753</c:v>
                </c:pt>
                <c:pt idx="4673">
                  <c:v>0.120115740734036</c:v>
                </c:pt>
                <c:pt idx="4674">
                  <c:v>0.120138888887595</c:v>
                </c:pt>
                <c:pt idx="4675">
                  <c:v>0.120162037033879</c:v>
                </c:pt>
                <c:pt idx="4676">
                  <c:v>0.120185185180162</c:v>
                </c:pt>
                <c:pt idx="4677">
                  <c:v>0.120219907403225</c:v>
                </c:pt>
                <c:pt idx="4678">
                  <c:v>0.120243055549508</c:v>
                </c:pt>
                <c:pt idx="4679">
                  <c:v>0.12026620370306799</c:v>
                </c:pt>
                <c:pt idx="4680">
                  <c:v>0.120289351849351</c:v>
                </c:pt>
                <c:pt idx="4681">
                  <c:v>0.120312499995634</c:v>
                </c:pt>
                <c:pt idx="4682">
                  <c:v>0.12034722221869699</c:v>
                </c:pt>
                <c:pt idx="4683">
                  <c:v>0.12037037036498099</c:v>
                </c:pt>
                <c:pt idx="4684">
                  <c:v>0.12039351851853999</c:v>
                </c:pt>
                <c:pt idx="4685">
                  <c:v>0.12041666666482299</c:v>
                </c:pt>
                <c:pt idx="4686">
                  <c:v>0.12043981481110699</c:v>
                </c:pt>
                <c:pt idx="4687">
                  <c:v>0.12046296295738999</c:v>
                </c:pt>
                <c:pt idx="4688">
                  <c:v>0.12049768518045301</c:v>
                </c:pt>
                <c:pt idx="4689">
                  <c:v>0.12052083332673599</c:v>
                </c:pt>
                <c:pt idx="4690">
                  <c:v>0.12054398148029601</c:v>
                </c:pt>
                <c:pt idx="4691">
                  <c:v>0.12056712962657901</c:v>
                </c:pt>
                <c:pt idx="4692">
                  <c:v>0.12059027777286201</c:v>
                </c:pt>
                <c:pt idx="4693">
                  <c:v>0.12062499999592501</c:v>
                </c:pt>
                <c:pt idx="4694">
                  <c:v>0.12064814814220901</c:v>
                </c:pt>
                <c:pt idx="4695">
                  <c:v>0.120671296295768</c:v>
                </c:pt>
                <c:pt idx="4696">
                  <c:v>0.120694444442051</c:v>
                </c:pt>
                <c:pt idx="4697">
                  <c:v>0.120717592588335</c:v>
                </c:pt>
                <c:pt idx="4698">
                  <c:v>0.120740740734618</c:v>
                </c:pt>
                <c:pt idx="4699">
                  <c:v>0.120775462957681</c:v>
                </c:pt>
                <c:pt idx="4700">
                  <c:v>0.120798611103964</c:v>
                </c:pt>
                <c:pt idx="4701">
                  <c:v>0.120821759257524</c:v>
                </c:pt>
                <c:pt idx="4702">
                  <c:v>0.120844907403807</c:v>
                </c:pt>
                <c:pt idx="4703">
                  <c:v>0.12086805555009</c:v>
                </c:pt>
                <c:pt idx="4704">
                  <c:v>0.120902777773154</c:v>
                </c:pt>
                <c:pt idx="4705">
                  <c:v>0.120925925919437</c:v>
                </c:pt>
                <c:pt idx="4706">
                  <c:v>0.120949074072996</c:v>
                </c:pt>
                <c:pt idx="4707">
                  <c:v>0.12097222221928</c:v>
                </c:pt>
                <c:pt idx="4708">
                  <c:v>0.120995370365563</c:v>
                </c:pt>
                <c:pt idx="4709">
                  <c:v>0.121030092588626</c:v>
                </c:pt>
                <c:pt idx="4710">
                  <c:v>0.121053240734909</c:v>
                </c:pt>
                <c:pt idx="4711">
                  <c:v>0.121076388888468</c:v>
                </c:pt>
                <c:pt idx="4712">
                  <c:v>0.121099537034752</c:v>
                </c:pt>
                <c:pt idx="4713">
                  <c:v>0.121134259257815</c:v>
                </c:pt>
                <c:pt idx="4714">
                  <c:v>0.121157407404098</c:v>
                </c:pt>
                <c:pt idx="4715">
                  <c:v>0.121180555550382</c:v>
                </c:pt>
                <c:pt idx="4716">
                  <c:v>0.121203703696665</c:v>
                </c:pt>
                <c:pt idx="4717">
                  <c:v>0.121226851850224</c:v>
                </c:pt>
                <c:pt idx="4718">
                  <c:v>0.121261574073287</c:v>
                </c:pt>
                <c:pt idx="4719">
                  <c:v>0.121284722219571</c:v>
                </c:pt>
                <c:pt idx="4720">
                  <c:v>0.121307870365854</c:v>
                </c:pt>
                <c:pt idx="4721">
                  <c:v>0.121331018512137</c:v>
                </c:pt>
                <c:pt idx="4722">
                  <c:v>0.121354166665697</c:v>
                </c:pt>
                <c:pt idx="4723">
                  <c:v>0.12137731481198</c:v>
                </c:pt>
                <c:pt idx="4724">
                  <c:v>0.121412037035043</c:v>
                </c:pt>
                <c:pt idx="4725">
                  <c:v>0.121435185181326</c:v>
                </c:pt>
                <c:pt idx="4726">
                  <c:v>0.12145833332761</c:v>
                </c:pt>
                <c:pt idx="4727">
                  <c:v>0.121481481481169</c:v>
                </c:pt>
                <c:pt idx="4728">
                  <c:v>0.121504629627452</c:v>
                </c:pt>
                <c:pt idx="4729">
                  <c:v>0.121539351850515</c:v>
                </c:pt>
                <c:pt idx="4730">
                  <c:v>0.12156249999679899</c:v>
                </c:pt>
                <c:pt idx="4731">
                  <c:v>0.121585648143082</c:v>
                </c:pt>
                <c:pt idx="4732">
                  <c:v>0.121608796289365</c:v>
                </c:pt>
                <c:pt idx="4733">
                  <c:v>0.12163194444292499</c:v>
                </c:pt>
                <c:pt idx="4734">
                  <c:v>0.12166666666598799</c:v>
                </c:pt>
                <c:pt idx="4735">
                  <c:v>0.12168981481227099</c:v>
                </c:pt>
                <c:pt idx="4736">
                  <c:v>0.12171296295855399</c:v>
                </c:pt>
                <c:pt idx="4737">
                  <c:v>0.12173611110483799</c:v>
                </c:pt>
                <c:pt idx="4738">
                  <c:v>0.12175925925839701</c:v>
                </c:pt>
                <c:pt idx="4739">
                  <c:v>0.12179398148146001</c:v>
                </c:pt>
                <c:pt idx="4740">
                  <c:v>0.12181712962774301</c:v>
                </c:pt>
                <c:pt idx="4741">
                  <c:v>0.12184027777402701</c:v>
                </c:pt>
                <c:pt idx="4742">
                  <c:v>0.12186342592031001</c:v>
                </c:pt>
                <c:pt idx="4743">
                  <c:v>0.12188657407386901</c:v>
                </c:pt>
                <c:pt idx="4744">
                  <c:v>0.12192129628965601</c:v>
                </c:pt>
                <c:pt idx="4745">
                  <c:v>0.121944444443216</c:v>
                </c:pt>
                <c:pt idx="4746">
                  <c:v>0.121967592589499</c:v>
                </c:pt>
                <c:pt idx="4747">
                  <c:v>0.12199074073578201</c:v>
                </c:pt>
                <c:pt idx="4748">
                  <c:v>0.122013888882066</c:v>
                </c:pt>
                <c:pt idx="4749">
                  <c:v>0.122037037035625</c:v>
                </c:pt>
                <c:pt idx="4750">
                  <c:v>0.122071759258688</c:v>
                </c:pt>
                <c:pt idx="4751">
                  <c:v>0.122094907404971</c:v>
                </c:pt>
                <c:pt idx="4752">
                  <c:v>0.122118055551255</c:v>
                </c:pt>
                <c:pt idx="4753">
                  <c:v>0.122141203697538</c:v>
                </c:pt>
                <c:pt idx="4754">
                  <c:v>0.122175925920601</c:v>
                </c:pt>
                <c:pt idx="4755">
                  <c:v>0.12219907407416</c:v>
                </c:pt>
                <c:pt idx="4756">
                  <c:v>0.122222222220444</c:v>
                </c:pt>
                <c:pt idx="4757">
                  <c:v>0.122245370366727</c:v>
                </c:pt>
                <c:pt idx="4758">
                  <c:v>0.12226851851301</c:v>
                </c:pt>
                <c:pt idx="4759">
                  <c:v>0.12229166666657</c:v>
                </c:pt>
                <c:pt idx="4760">
                  <c:v>0.122326388882357</c:v>
                </c:pt>
                <c:pt idx="4761">
                  <c:v>0.122349537035916</c:v>
                </c:pt>
                <c:pt idx="4762">
                  <c:v>0.122372685182199</c:v>
                </c:pt>
                <c:pt idx="4763">
                  <c:v>0.122395833328483</c:v>
                </c:pt>
                <c:pt idx="4764">
                  <c:v>0.122418981474766</c:v>
                </c:pt>
                <c:pt idx="4765">
                  <c:v>0.122453703697829</c:v>
                </c:pt>
                <c:pt idx="4766">
                  <c:v>0.122476851851388</c:v>
                </c:pt>
                <c:pt idx="4767">
                  <c:v>0.122499999997672</c:v>
                </c:pt>
                <c:pt idx="4768">
                  <c:v>0.122523148143955</c:v>
                </c:pt>
                <c:pt idx="4769">
                  <c:v>0.122546296290238</c:v>
                </c:pt>
                <c:pt idx="4770">
                  <c:v>0.122569444443798</c:v>
                </c:pt>
                <c:pt idx="4771">
                  <c:v>0.122604166659585</c:v>
                </c:pt>
                <c:pt idx="4772">
                  <c:v>0.122627314813144</c:v>
                </c:pt>
                <c:pt idx="4773">
                  <c:v>0.122650462959427</c:v>
                </c:pt>
                <c:pt idx="4774">
                  <c:v>0.122673611105711</c:v>
                </c:pt>
                <c:pt idx="4775">
                  <c:v>0.12269675925927</c:v>
                </c:pt>
                <c:pt idx="4776">
                  <c:v>0.122731481475057</c:v>
                </c:pt>
                <c:pt idx="4777">
                  <c:v>0.122754629628616</c:v>
                </c:pt>
                <c:pt idx="4778">
                  <c:v>0.1227777777749</c:v>
                </c:pt>
                <c:pt idx="4779">
                  <c:v>0.122800925921183</c:v>
                </c:pt>
                <c:pt idx="4780">
                  <c:v>0.122824074067466</c:v>
                </c:pt>
                <c:pt idx="4781">
                  <c:v>0.122858796290529</c:v>
                </c:pt>
                <c:pt idx="4782">
                  <c:v>0.12288194444408899</c:v>
                </c:pt>
                <c:pt idx="4783">
                  <c:v>0.12290509259037199</c:v>
                </c:pt>
                <c:pt idx="4784">
                  <c:v>0.122928240736655</c:v>
                </c:pt>
                <c:pt idx="4785">
                  <c:v>0.12295138888293899</c:v>
                </c:pt>
                <c:pt idx="4786">
                  <c:v>0.12297453703649799</c:v>
                </c:pt>
                <c:pt idx="4787">
                  <c:v>0.12300925925228499</c:v>
                </c:pt>
                <c:pt idx="4788">
                  <c:v>0.12303240740584399</c:v>
                </c:pt>
                <c:pt idx="4789">
                  <c:v>0.12305555555212799</c:v>
                </c:pt>
                <c:pt idx="4790">
                  <c:v>0.12307870369841099</c:v>
                </c:pt>
                <c:pt idx="4791">
                  <c:v>0.12311342592147401</c:v>
                </c:pt>
                <c:pt idx="4792">
                  <c:v>0.12313657406775699</c:v>
                </c:pt>
                <c:pt idx="4793">
                  <c:v>0.12315972222131701</c:v>
                </c:pt>
                <c:pt idx="4794">
                  <c:v>0.12318287036760001</c:v>
                </c:pt>
                <c:pt idx="4795">
                  <c:v>0.12320601851388301</c:v>
                </c:pt>
                <c:pt idx="4796">
                  <c:v>0.12324074073694601</c:v>
                </c:pt>
                <c:pt idx="4797">
                  <c:v>0.12326388888323001</c:v>
                </c:pt>
                <c:pt idx="4798">
                  <c:v>0.123287037036789</c:v>
                </c:pt>
                <c:pt idx="4799">
                  <c:v>0.123310185183072</c:v>
                </c:pt>
                <c:pt idx="4800">
                  <c:v>0.123333333329356</c:v>
                </c:pt>
                <c:pt idx="4801">
                  <c:v>0.123356481475639</c:v>
                </c:pt>
                <c:pt idx="4802">
                  <c:v>0.123391203698702</c:v>
                </c:pt>
                <c:pt idx="4803">
                  <c:v>0.123414351844985</c:v>
                </c:pt>
                <c:pt idx="4804">
                  <c:v>0.123437499998545</c:v>
                </c:pt>
                <c:pt idx="4805">
                  <c:v>0.123460648144828</c:v>
                </c:pt>
                <c:pt idx="4806">
                  <c:v>0.123483796291112</c:v>
                </c:pt>
                <c:pt idx="4807">
                  <c:v>0.123518518514174</c:v>
                </c:pt>
                <c:pt idx="4808">
                  <c:v>0.123541666660458</c:v>
                </c:pt>
                <c:pt idx="4809">
                  <c:v>0.123564814814017</c:v>
                </c:pt>
                <c:pt idx="4810">
                  <c:v>0.1235879629603</c:v>
                </c:pt>
                <c:pt idx="4811">
                  <c:v>0.123611111106584</c:v>
                </c:pt>
                <c:pt idx="4812">
                  <c:v>0.123645833329647</c:v>
                </c:pt>
                <c:pt idx="4813">
                  <c:v>0.12366898147593</c:v>
                </c:pt>
                <c:pt idx="4814">
                  <c:v>0.12369212962949</c:v>
                </c:pt>
                <c:pt idx="4815">
                  <c:v>0.123715277775773</c:v>
                </c:pt>
                <c:pt idx="4816">
                  <c:v>0.123738425922056</c:v>
                </c:pt>
                <c:pt idx="4817">
                  <c:v>0.12376157406834</c:v>
                </c:pt>
                <c:pt idx="4818">
                  <c:v>0.123796296291403</c:v>
                </c:pt>
                <c:pt idx="4819">
                  <c:v>0.123819444437686</c:v>
                </c:pt>
                <c:pt idx="4820">
                  <c:v>0.123842592591245</c:v>
                </c:pt>
                <c:pt idx="4821">
                  <c:v>0.123865740737529</c:v>
                </c:pt>
                <c:pt idx="4822">
                  <c:v>0.123888888883812</c:v>
                </c:pt>
                <c:pt idx="4823">
                  <c:v>0.123923611106875</c:v>
                </c:pt>
                <c:pt idx="4824">
                  <c:v>0.123946759253158</c:v>
                </c:pt>
                <c:pt idx="4825">
                  <c:v>0.123969907406718</c:v>
                </c:pt>
                <c:pt idx="4826">
                  <c:v>0.123993055553001</c:v>
                </c:pt>
                <c:pt idx="4827">
                  <c:v>0.124016203699284</c:v>
                </c:pt>
                <c:pt idx="4828">
                  <c:v>0.124050925922347</c:v>
                </c:pt>
                <c:pt idx="4829">
                  <c:v>0.124074074068631</c:v>
                </c:pt>
                <c:pt idx="4830">
                  <c:v>0.12409722222219</c:v>
                </c:pt>
                <c:pt idx="4831">
                  <c:v>0.124120370368473</c:v>
                </c:pt>
                <c:pt idx="4832">
                  <c:v>0.124143518514757</c:v>
                </c:pt>
                <c:pt idx="4833">
                  <c:v>0.12417824073781999</c:v>
                </c:pt>
                <c:pt idx="4834">
                  <c:v>0.124201388884103</c:v>
                </c:pt>
                <c:pt idx="4835">
                  <c:v>0.124224537030386</c:v>
                </c:pt>
                <c:pt idx="4836">
                  <c:v>0.12424768518394599</c:v>
                </c:pt>
                <c:pt idx="4837">
                  <c:v>0.12427083333022899</c:v>
                </c:pt>
                <c:pt idx="4838">
                  <c:v>0.12429398147651199</c:v>
                </c:pt>
                <c:pt idx="4839">
                  <c:v>0.12432870369957499</c:v>
                </c:pt>
                <c:pt idx="4840">
                  <c:v>0.12435185184585899</c:v>
                </c:pt>
                <c:pt idx="4841">
                  <c:v>0.12437499999941801</c:v>
                </c:pt>
                <c:pt idx="4842">
                  <c:v>0.12439814814570101</c:v>
                </c:pt>
                <c:pt idx="4843">
                  <c:v>0.12442129629198501</c:v>
                </c:pt>
                <c:pt idx="4844">
                  <c:v>0.12445601851504801</c:v>
                </c:pt>
                <c:pt idx="4845">
                  <c:v>0.12447916666133101</c:v>
                </c:pt>
                <c:pt idx="4846">
                  <c:v>0.12450231481489001</c:v>
                </c:pt>
                <c:pt idx="4847">
                  <c:v>0.124525462961174</c:v>
                </c:pt>
                <c:pt idx="4848">
                  <c:v>0.12454861110745701</c:v>
                </c:pt>
                <c:pt idx="4849">
                  <c:v>0.12457175925374001</c:v>
                </c:pt>
                <c:pt idx="4850">
                  <c:v>0.124606481476803</c:v>
                </c:pt>
                <c:pt idx="4851">
                  <c:v>0.124629629623087</c:v>
                </c:pt>
                <c:pt idx="4852">
                  <c:v>0.124652777776646</c:v>
                </c:pt>
                <c:pt idx="4853">
                  <c:v>0.124675925922929</c:v>
                </c:pt>
                <c:pt idx="4854">
                  <c:v>0.124699074069213</c:v>
                </c:pt>
                <c:pt idx="4855">
                  <c:v>0.124733796292276</c:v>
                </c:pt>
                <c:pt idx="4856">
                  <c:v>0.124756944438559</c:v>
                </c:pt>
                <c:pt idx="4857">
                  <c:v>0.124780092592118</c:v>
                </c:pt>
                <c:pt idx="4858">
                  <c:v>0.124803240738402</c:v>
                </c:pt>
                <c:pt idx="4859">
                  <c:v>0.124826388884685</c:v>
                </c:pt>
                <c:pt idx="4860">
                  <c:v>0.124861111107748</c:v>
                </c:pt>
                <c:pt idx="4861">
                  <c:v>0.124884259254031</c:v>
                </c:pt>
                <c:pt idx="4862">
                  <c:v>0.124907407400315</c:v>
                </c:pt>
                <c:pt idx="4863">
                  <c:v>0.124930555553874</c:v>
                </c:pt>
                <c:pt idx="4864">
                  <c:v>0.124953703700157</c:v>
                </c:pt>
                <c:pt idx="4865">
                  <c:v>0.12498842592322</c:v>
                </c:pt>
                <c:pt idx="4866">
                  <c:v>0.125011574069504</c:v>
                </c:pt>
                <c:pt idx="4867">
                  <c:v>0.12503472221578699</c:v>
                </c:pt>
                <c:pt idx="4868">
                  <c:v>0.12505787036934601</c:v>
                </c:pt>
                <c:pt idx="4869">
                  <c:v>0.12508101851563</c:v>
                </c:pt>
                <c:pt idx="4870">
                  <c:v>0.125115740738693</c:v>
                </c:pt>
                <c:pt idx="4871">
                  <c:v>0.12513888888497601</c:v>
                </c:pt>
                <c:pt idx="4872">
                  <c:v>0.125162037031259</c:v>
                </c:pt>
                <c:pt idx="4873">
                  <c:v>0.125185185184819</c:v>
                </c:pt>
                <c:pt idx="4874">
                  <c:v>0.12520833333110201</c:v>
                </c:pt>
                <c:pt idx="4875">
                  <c:v>0.12524305555416501</c:v>
                </c:pt>
                <c:pt idx="4876">
                  <c:v>0.125266203700448</c:v>
                </c:pt>
                <c:pt idx="4877">
                  <c:v>0.12528935184673201</c:v>
                </c:pt>
                <c:pt idx="4878">
                  <c:v>0.125312499993015</c:v>
                </c:pt>
                <c:pt idx="4879">
                  <c:v>0.125335648146574</c:v>
                </c:pt>
                <c:pt idx="4880">
                  <c:v>0.12535879629285801</c:v>
                </c:pt>
                <c:pt idx="4881">
                  <c:v>0.12539351851592101</c:v>
                </c:pt>
                <c:pt idx="4882">
                  <c:v>0.125416666662204</c:v>
                </c:pt>
                <c:pt idx="4883">
                  <c:v>0.12543981480848701</c:v>
                </c:pt>
                <c:pt idx="4884">
                  <c:v>0.12546296296204701</c:v>
                </c:pt>
                <c:pt idx="4885">
                  <c:v>0.12548611110833</c:v>
                </c:pt>
                <c:pt idx="4886">
                  <c:v>0.12550925925461301</c:v>
                </c:pt>
                <c:pt idx="4887">
                  <c:v>0.12554398147767601</c:v>
                </c:pt>
                <c:pt idx="4888">
                  <c:v>0.12556712962395999</c:v>
                </c:pt>
                <c:pt idx="4889">
                  <c:v>0.12559027777751899</c:v>
                </c:pt>
                <c:pt idx="4890">
                  <c:v>0.12561342592380201</c:v>
                </c:pt>
                <c:pt idx="4891">
                  <c:v>0.12563657407008599</c:v>
                </c:pt>
                <c:pt idx="4892">
                  <c:v>0.12567129629314899</c:v>
                </c:pt>
                <c:pt idx="4893">
                  <c:v>0.12569444443943201</c:v>
                </c:pt>
                <c:pt idx="4894">
                  <c:v>0.12571759258571499</c:v>
                </c:pt>
                <c:pt idx="4895">
                  <c:v>0.12574074073927499</c:v>
                </c:pt>
                <c:pt idx="4896">
                  <c:v>0.12576388888555801</c:v>
                </c:pt>
                <c:pt idx="4897">
                  <c:v>0.12579861110862101</c:v>
                </c:pt>
                <c:pt idx="4898">
                  <c:v>0.12582175925490399</c:v>
                </c:pt>
                <c:pt idx="4899">
                  <c:v>0.12584490740118801</c:v>
                </c:pt>
                <c:pt idx="4900">
                  <c:v>0.125868055554747</c:v>
                </c:pt>
                <c:pt idx="4901">
                  <c:v>0.12589120370102999</c:v>
                </c:pt>
                <c:pt idx="4902">
                  <c:v>0.12592592592409299</c:v>
                </c:pt>
                <c:pt idx="4903">
                  <c:v>0.125949074070377</c:v>
                </c:pt>
                <c:pt idx="4904">
                  <c:v>0.12597222221665999</c:v>
                </c:pt>
                <c:pt idx="4905">
                  <c:v>0.12599537037021899</c:v>
                </c:pt>
                <c:pt idx="4906">
                  <c:v>0.126018518516503</c:v>
                </c:pt>
                <c:pt idx="4907">
                  <c:v>0.12604166666278599</c:v>
                </c:pt>
                <c:pt idx="4908">
                  <c:v>0.12607638888584899</c:v>
                </c:pt>
                <c:pt idx="4909">
                  <c:v>0.126099537032133</c:v>
                </c:pt>
                <c:pt idx="4910">
                  <c:v>0.12612268517841599</c:v>
                </c:pt>
                <c:pt idx="4911">
                  <c:v>0.12614583333197499</c:v>
                </c:pt>
                <c:pt idx="4912">
                  <c:v>0.126168981478258</c:v>
                </c:pt>
                <c:pt idx="4913">
                  <c:v>0.126203703701322</c:v>
                </c:pt>
                <c:pt idx="4914">
                  <c:v>0.12622685184760499</c:v>
                </c:pt>
                <c:pt idx="4915">
                  <c:v>0.126249999993888</c:v>
                </c:pt>
                <c:pt idx="4916">
                  <c:v>0.126273148147448</c:v>
                </c:pt>
                <c:pt idx="4917">
                  <c:v>0.12630787036323499</c:v>
                </c:pt>
                <c:pt idx="4918">
                  <c:v>0.12633101851679401</c:v>
                </c:pt>
                <c:pt idx="4919">
                  <c:v>0.126354166663077</c:v>
                </c:pt>
                <c:pt idx="4920">
                  <c:v>0.12637731480936101</c:v>
                </c:pt>
                <c:pt idx="4921">
                  <c:v>0.12640046296292001</c:v>
                </c:pt>
                <c:pt idx="4922">
                  <c:v>0.126423611109203</c:v>
                </c:pt>
                <c:pt idx="4923">
                  <c:v>0.126458333332266</c:v>
                </c:pt>
                <c:pt idx="4924">
                  <c:v>0.12648148147855001</c:v>
                </c:pt>
                <c:pt idx="4925">
                  <c:v>0.126504629624833</c:v>
                </c:pt>
                <c:pt idx="4926">
                  <c:v>0.12652777777111601</c:v>
                </c:pt>
                <c:pt idx="4927">
                  <c:v>0.12655092592467501</c:v>
                </c:pt>
                <c:pt idx="4928">
                  <c:v>0.12658564814773901</c:v>
                </c:pt>
                <c:pt idx="4929">
                  <c:v>0.126608796294022</c:v>
                </c:pt>
                <c:pt idx="4930">
                  <c:v>0.12663194444030501</c:v>
                </c:pt>
                <c:pt idx="4931">
                  <c:v>0.126655092586589</c:v>
                </c:pt>
                <c:pt idx="4932">
                  <c:v>0.126678240740148</c:v>
                </c:pt>
                <c:pt idx="4933">
                  <c:v>0.12670138888643101</c:v>
                </c:pt>
                <c:pt idx="4934">
                  <c:v>0.12673611110949401</c:v>
                </c:pt>
                <c:pt idx="4935">
                  <c:v>0.126759259255778</c:v>
                </c:pt>
                <c:pt idx="4936">
                  <c:v>0.12678240740206101</c:v>
                </c:pt>
                <c:pt idx="4937">
                  <c:v>0.12680555555562001</c:v>
                </c:pt>
                <c:pt idx="4938">
                  <c:v>0.12682870370190399</c:v>
                </c:pt>
                <c:pt idx="4939">
                  <c:v>0.12686342592496699</c:v>
                </c:pt>
                <c:pt idx="4940">
                  <c:v>0.12688657407125001</c:v>
                </c:pt>
                <c:pt idx="4941">
                  <c:v>0.12690972221753299</c:v>
                </c:pt>
                <c:pt idx="4942">
                  <c:v>0.12693287036381701</c:v>
                </c:pt>
                <c:pt idx="4943">
                  <c:v>0.12695601851737601</c:v>
                </c:pt>
                <c:pt idx="4944">
                  <c:v>0.12699074074043901</c:v>
                </c:pt>
                <c:pt idx="4945">
                  <c:v>0.12701388888672199</c:v>
                </c:pt>
                <c:pt idx="4946">
                  <c:v>0.12703703703300601</c:v>
                </c:pt>
                <c:pt idx="4947">
                  <c:v>0.12706018517928899</c:v>
                </c:pt>
                <c:pt idx="4948">
                  <c:v>0.12708333333284799</c:v>
                </c:pt>
                <c:pt idx="4949">
                  <c:v>0.12710648147913201</c:v>
                </c:pt>
                <c:pt idx="4950">
                  <c:v>0.127141203702195</c:v>
                </c:pt>
                <c:pt idx="4951">
                  <c:v>0.12716435184847799</c:v>
                </c:pt>
                <c:pt idx="4952">
                  <c:v>0.12718749999476101</c:v>
                </c:pt>
                <c:pt idx="4953">
                  <c:v>0.12721064814104499</c:v>
                </c:pt>
                <c:pt idx="4954">
                  <c:v>0.12723379629460399</c:v>
                </c:pt>
                <c:pt idx="4955">
                  <c:v>0.12726851851766699</c:v>
                </c:pt>
                <c:pt idx="4956">
                  <c:v>0.12729166666395</c:v>
                </c:pt>
                <c:pt idx="4957">
                  <c:v>0.12731481481023399</c:v>
                </c:pt>
                <c:pt idx="4958">
                  <c:v>0.127337962956517</c:v>
                </c:pt>
                <c:pt idx="4959">
                  <c:v>0.127361111110076</c:v>
                </c:pt>
                <c:pt idx="4960">
                  <c:v>0.12738425925635999</c:v>
                </c:pt>
                <c:pt idx="4961">
                  <c:v>0.12741898147942299</c:v>
                </c:pt>
                <c:pt idx="4962">
                  <c:v>0.127442129625706</c:v>
                </c:pt>
                <c:pt idx="4963">
                  <c:v>0.12746527777198899</c:v>
                </c:pt>
                <c:pt idx="4964">
                  <c:v>0.12748842592554899</c:v>
                </c:pt>
                <c:pt idx="4965">
                  <c:v>0.127511574071832</c:v>
                </c:pt>
                <c:pt idx="4966">
                  <c:v>0.127546296294895</c:v>
                </c:pt>
                <c:pt idx="4967">
                  <c:v>0.12756944444117799</c:v>
                </c:pt>
                <c:pt idx="4968">
                  <c:v>0.127592592587462</c:v>
                </c:pt>
                <c:pt idx="4969">
                  <c:v>0.12761574073374499</c:v>
                </c:pt>
                <c:pt idx="4970">
                  <c:v>0.12763888888730399</c:v>
                </c:pt>
                <c:pt idx="4971">
                  <c:v>0.127662037033588</c:v>
                </c:pt>
                <c:pt idx="4972">
                  <c:v>0.127696759256651</c:v>
                </c:pt>
                <c:pt idx="4973">
                  <c:v>0.12771990740293401</c:v>
                </c:pt>
                <c:pt idx="4974">
                  <c:v>0.127743055549217</c:v>
                </c:pt>
                <c:pt idx="4975">
                  <c:v>0.127766203702777</c:v>
                </c:pt>
                <c:pt idx="4976">
                  <c:v>0.12778935184906001</c:v>
                </c:pt>
                <c:pt idx="4977">
                  <c:v>0.127812499995343</c:v>
                </c:pt>
                <c:pt idx="4978">
                  <c:v>0.127847222218406</c:v>
                </c:pt>
                <c:pt idx="4979">
                  <c:v>0.12787037036469001</c:v>
                </c:pt>
                <c:pt idx="4980">
                  <c:v>0.12789351851824901</c:v>
                </c:pt>
                <c:pt idx="4981">
                  <c:v>0.127916666664532</c:v>
                </c:pt>
                <c:pt idx="4982">
                  <c:v>0.12793981481081601</c:v>
                </c:pt>
                <c:pt idx="4983">
                  <c:v>0.12797453703387901</c:v>
                </c:pt>
                <c:pt idx="4984">
                  <c:v>0.127997685180162</c:v>
                </c:pt>
                <c:pt idx="4985">
                  <c:v>0.12802083332644501</c:v>
                </c:pt>
                <c:pt idx="4986">
                  <c:v>0.12804398148000501</c:v>
                </c:pt>
                <c:pt idx="4987">
                  <c:v>0.12807870370306801</c:v>
                </c:pt>
                <c:pt idx="4988">
                  <c:v>0.128101851849351</c:v>
                </c:pt>
                <c:pt idx="4989">
                  <c:v>0.12812499999563401</c:v>
                </c:pt>
                <c:pt idx="4990">
                  <c:v>0.12814814814191799</c:v>
                </c:pt>
                <c:pt idx="4991">
                  <c:v>0.12817129629547699</c:v>
                </c:pt>
                <c:pt idx="4992">
                  <c:v>0.12819444444176001</c:v>
                </c:pt>
                <c:pt idx="4993">
                  <c:v>0.12822916666482301</c:v>
                </c:pt>
                <c:pt idx="4994">
                  <c:v>0.12825231481110699</c:v>
                </c:pt>
                <c:pt idx="4995">
                  <c:v>0.12827546295739001</c:v>
                </c:pt>
                <c:pt idx="4996">
                  <c:v>0.12829861111094901</c:v>
                </c:pt>
                <c:pt idx="4997">
                  <c:v>0.12832175925723299</c:v>
                </c:pt>
                <c:pt idx="4998">
                  <c:v>0.12834490740351601</c:v>
                </c:pt>
                <c:pt idx="4999">
                  <c:v>0.12837962962657901</c:v>
                </c:pt>
                <c:pt idx="5000">
                  <c:v>0.12840277777286199</c:v>
                </c:pt>
                <c:pt idx="5001">
                  <c:v>0.12842592591914601</c:v>
                </c:pt>
                <c:pt idx="5002">
                  <c:v>0.12844907407270501</c:v>
                </c:pt>
                <c:pt idx="5003">
                  <c:v>0.12847222221898799</c:v>
                </c:pt>
                <c:pt idx="5004">
                  <c:v>0.12850694444205099</c:v>
                </c:pt>
                <c:pt idx="5005">
                  <c:v>0.128530092588335</c:v>
                </c:pt>
                <c:pt idx="5006">
                  <c:v>0.12855324073461799</c:v>
                </c:pt>
                <c:pt idx="5007">
                  <c:v>0.12857638888817699</c:v>
                </c:pt>
                <c:pt idx="5008">
                  <c:v>0.128599537034461</c:v>
                </c:pt>
                <c:pt idx="5009">
                  <c:v>0.128634259257524</c:v>
                </c:pt>
                <c:pt idx="5010">
                  <c:v>0.12865740740380699</c:v>
                </c:pt>
                <c:pt idx="5011">
                  <c:v>0.12868055555009</c:v>
                </c:pt>
                <c:pt idx="5012">
                  <c:v>0.12870370370365</c:v>
                </c:pt>
                <c:pt idx="5013">
                  <c:v>0.12872685184993299</c:v>
                </c:pt>
                <c:pt idx="5014">
                  <c:v>0.128749999996217</c:v>
                </c:pt>
                <c:pt idx="5015">
                  <c:v>0.128784722219279</c:v>
                </c:pt>
                <c:pt idx="5016">
                  <c:v>0.12880787036556299</c:v>
                </c:pt>
                <c:pt idx="5017">
                  <c:v>0.128831018511846</c:v>
                </c:pt>
                <c:pt idx="5018">
                  <c:v>0.128854166665405</c:v>
                </c:pt>
                <c:pt idx="5019">
                  <c:v>0.12887731481168899</c:v>
                </c:pt>
                <c:pt idx="5020">
                  <c:v>0.12891203703475199</c:v>
                </c:pt>
                <c:pt idx="5021">
                  <c:v>0.128935185181035</c:v>
                </c:pt>
                <c:pt idx="5022">
                  <c:v>0.12895833332731901</c:v>
                </c:pt>
                <c:pt idx="5023">
                  <c:v>0.12898148148087801</c:v>
                </c:pt>
                <c:pt idx="5024">
                  <c:v>0.129004629627161</c:v>
                </c:pt>
                <c:pt idx="5025">
                  <c:v>0.12902777777344501</c:v>
                </c:pt>
                <c:pt idx="5026">
                  <c:v>0.12906249999650801</c:v>
                </c:pt>
                <c:pt idx="5027">
                  <c:v>0.129085648142791</c:v>
                </c:pt>
                <c:pt idx="5028">
                  <c:v>0.12910879629635</c:v>
                </c:pt>
                <c:pt idx="5029">
                  <c:v>0.12913194444263401</c:v>
                </c:pt>
                <c:pt idx="5030">
                  <c:v>0.129155092588917</c:v>
                </c:pt>
                <c:pt idx="5031">
                  <c:v>0.12918981481198</c:v>
                </c:pt>
                <c:pt idx="5032">
                  <c:v>0.12921296295826301</c:v>
                </c:pt>
                <c:pt idx="5033">
                  <c:v>0.129236111104547</c:v>
                </c:pt>
                <c:pt idx="5034">
                  <c:v>0.129259259258106</c:v>
                </c:pt>
                <c:pt idx="5035">
                  <c:v>0.12928240740438901</c:v>
                </c:pt>
                <c:pt idx="5036">
                  <c:v>0.129305555550673</c:v>
                </c:pt>
                <c:pt idx="5037">
                  <c:v>0.129340277773736</c:v>
                </c:pt>
                <c:pt idx="5038">
                  <c:v>0.12936342592001901</c:v>
                </c:pt>
                <c:pt idx="5039">
                  <c:v>0.12938657407357801</c:v>
                </c:pt>
                <c:pt idx="5040">
                  <c:v>0.12940972221986199</c:v>
                </c:pt>
                <c:pt idx="5041">
                  <c:v>0.12944444444292499</c:v>
                </c:pt>
                <c:pt idx="5042">
                  <c:v>0.12946759258920801</c:v>
                </c:pt>
                <c:pt idx="5043">
                  <c:v>0.12949074073549099</c:v>
                </c:pt>
                <c:pt idx="5044">
                  <c:v>0.12951388888177501</c:v>
                </c:pt>
                <c:pt idx="5045">
                  <c:v>0.12953703703533401</c:v>
                </c:pt>
                <c:pt idx="5046">
                  <c:v>0.12957175925839701</c:v>
                </c:pt>
                <c:pt idx="5047">
                  <c:v>0.12959490740467999</c:v>
                </c:pt>
                <c:pt idx="5048">
                  <c:v>0.12961805555096401</c:v>
                </c:pt>
                <c:pt idx="5049">
                  <c:v>0.12964120369724699</c:v>
                </c:pt>
                <c:pt idx="5050">
                  <c:v>0.12966435185080599</c:v>
                </c:pt>
                <c:pt idx="5051">
                  <c:v>0.12968749999709001</c:v>
                </c:pt>
                <c:pt idx="5052">
                  <c:v>0.12972222222015301</c:v>
                </c:pt>
                <c:pt idx="5053">
                  <c:v>0.12974537036643599</c:v>
                </c:pt>
                <c:pt idx="5054">
                  <c:v>0.12976851851271901</c:v>
                </c:pt>
                <c:pt idx="5055">
                  <c:v>0.129791666666279</c:v>
                </c:pt>
                <c:pt idx="5056">
                  <c:v>0.12981481481256199</c:v>
                </c:pt>
                <c:pt idx="5057">
                  <c:v>0.12984953703562499</c:v>
                </c:pt>
                <c:pt idx="5058">
                  <c:v>0.129872685181908</c:v>
                </c:pt>
                <c:pt idx="5059">
                  <c:v>0.12989583332819199</c:v>
                </c:pt>
                <c:pt idx="5060">
                  <c:v>0.129918981474475</c:v>
                </c:pt>
                <c:pt idx="5061">
                  <c:v>0.129942129628034</c:v>
                </c:pt>
                <c:pt idx="5062">
                  <c:v>0.12996527777431799</c:v>
                </c:pt>
                <c:pt idx="5063">
                  <c:v>0.12999999999738099</c:v>
                </c:pt>
                <c:pt idx="5064">
                  <c:v>0.130023148143664</c:v>
                </c:pt>
                <c:pt idx="5065">
                  <c:v>0.13004629628994699</c:v>
                </c:pt>
                <c:pt idx="5066">
                  <c:v>0.13006944444350699</c:v>
                </c:pt>
                <c:pt idx="5067">
                  <c:v>0.13009259258979</c:v>
                </c:pt>
                <c:pt idx="5068">
                  <c:v>0.130127314812853</c:v>
                </c:pt>
                <c:pt idx="5069">
                  <c:v>0.13015046295913599</c:v>
                </c:pt>
                <c:pt idx="5070">
                  <c:v>0.13017361110542</c:v>
                </c:pt>
                <c:pt idx="5071">
                  <c:v>0.130196759258979</c:v>
                </c:pt>
                <c:pt idx="5072">
                  <c:v>0.13021990740526199</c:v>
                </c:pt>
                <c:pt idx="5073">
                  <c:v>0.13025462962832501</c:v>
                </c:pt>
                <c:pt idx="5074">
                  <c:v>0.130277777774609</c:v>
                </c:pt>
                <c:pt idx="5075">
                  <c:v>0.13030092592089201</c:v>
                </c:pt>
                <c:pt idx="5076">
                  <c:v>0.130324074067175</c:v>
                </c:pt>
                <c:pt idx="5077">
                  <c:v>0.130347222220735</c:v>
                </c:pt>
                <c:pt idx="5078">
                  <c:v>0.13037037036701801</c:v>
                </c:pt>
                <c:pt idx="5079">
                  <c:v>0.13040509259008101</c:v>
                </c:pt>
                <c:pt idx="5080">
                  <c:v>0.130428240736364</c:v>
                </c:pt>
                <c:pt idx="5081">
                  <c:v>0.13045138888264801</c:v>
                </c:pt>
                <c:pt idx="5082">
                  <c:v>0.13047453703620701</c:v>
                </c:pt>
                <c:pt idx="5083">
                  <c:v>0.13049768518249</c:v>
                </c:pt>
                <c:pt idx="5084">
                  <c:v>0.130532407405553</c:v>
                </c:pt>
                <c:pt idx="5085">
                  <c:v>0.13055555555183701</c:v>
                </c:pt>
                <c:pt idx="5086">
                  <c:v>0.13057870369812</c:v>
                </c:pt>
                <c:pt idx="5087">
                  <c:v>0.130601851851679</c:v>
                </c:pt>
                <c:pt idx="5088">
                  <c:v>0.13062499999796301</c:v>
                </c:pt>
                <c:pt idx="5089">
                  <c:v>0.130648148144246</c:v>
                </c:pt>
                <c:pt idx="5090">
                  <c:v>0.130682870367309</c:v>
                </c:pt>
                <c:pt idx="5091">
                  <c:v>0.13070601851359201</c:v>
                </c:pt>
                <c:pt idx="5092">
                  <c:v>0.13072916665987599</c:v>
                </c:pt>
                <c:pt idx="5093">
                  <c:v>0.13075231481343499</c:v>
                </c:pt>
                <c:pt idx="5094">
                  <c:v>0.13077546295971801</c:v>
                </c:pt>
                <c:pt idx="5095">
                  <c:v>0.13081018518278101</c:v>
                </c:pt>
                <c:pt idx="5096">
                  <c:v>0.13083333332906499</c:v>
                </c:pt>
                <c:pt idx="5097">
                  <c:v>0.13085648147534801</c:v>
                </c:pt>
                <c:pt idx="5098">
                  <c:v>0.13087962962890701</c:v>
                </c:pt>
                <c:pt idx="5099">
                  <c:v>0.13090277777519099</c:v>
                </c:pt>
                <c:pt idx="5100">
                  <c:v>0.13092592592147401</c:v>
                </c:pt>
                <c:pt idx="5101">
                  <c:v>0.13096064814453701</c:v>
                </c:pt>
                <c:pt idx="5102">
                  <c:v>0.13098379629081999</c:v>
                </c:pt>
                <c:pt idx="5103">
                  <c:v>0.13100694444437999</c:v>
                </c:pt>
                <c:pt idx="5104">
                  <c:v>0.13103009259066301</c:v>
                </c:pt>
                <c:pt idx="5105">
                  <c:v>0.13105324073694599</c:v>
                </c:pt>
                <c:pt idx="5106">
                  <c:v>0.13107638888323001</c:v>
                </c:pt>
                <c:pt idx="5107">
                  <c:v>0.131111111106293</c:v>
                </c:pt>
                <c:pt idx="5108">
                  <c:v>0.13113425925257599</c:v>
                </c:pt>
                <c:pt idx="5109">
                  <c:v>0.13115740740613499</c:v>
                </c:pt>
                <c:pt idx="5110">
                  <c:v>0.131180555552419</c:v>
                </c:pt>
                <c:pt idx="5111">
                  <c:v>0.13120370369870199</c:v>
                </c:pt>
                <c:pt idx="5112">
                  <c:v>0.13123842592176499</c:v>
                </c:pt>
                <c:pt idx="5113">
                  <c:v>0.131261574068048</c:v>
                </c:pt>
                <c:pt idx="5114">
                  <c:v>0.131284722221608</c:v>
                </c:pt>
                <c:pt idx="5115">
                  <c:v>0.13130787036789099</c:v>
                </c:pt>
                <c:pt idx="5116">
                  <c:v>0.131331018514174</c:v>
                </c:pt>
                <c:pt idx="5117">
                  <c:v>0.131365740737238</c:v>
                </c:pt>
                <c:pt idx="5118">
                  <c:v>0.13138888888352099</c:v>
                </c:pt>
                <c:pt idx="5119">
                  <c:v>0.13141203703707999</c:v>
                </c:pt>
                <c:pt idx="5120">
                  <c:v>0.131435185183364</c:v>
                </c:pt>
                <c:pt idx="5121">
                  <c:v>0.13145833332964699</c:v>
                </c:pt>
                <c:pt idx="5122">
                  <c:v>0.13148148147593</c:v>
                </c:pt>
                <c:pt idx="5123">
                  <c:v>0.131516203698993</c:v>
                </c:pt>
                <c:pt idx="5124">
                  <c:v>0.13153935184527701</c:v>
                </c:pt>
                <c:pt idx="5125">
                  <c:v>0.13156249999883601</c:v>
                </c:pt>
                <c:pt idx="5126">
                  <c:v>0.131585648145119</c:v>
                </c:pt>
                <c:pt idx="5127">
                  <c:v>0.13160879629140301</c:v>
                </c:pt>
                <c:pt idx="5128">
                  <c:v>0.13164351851446601</c:v>
                </c:pt>
                <c:pt idx="5129">
                  <c:v>0.131666666660749</c:v>
                </c:pt>
                <c:pt idx="5130">
                  <c:v>0.131689814814308</c:v>
                </c:pt>
                <c:pt idx="5131">
                  <c:v>0.13171296296059201</c:v>
                </c:pt>
                <c:pt idx="5132">
                  <c:v>0.131736111106875</c:v>
                </c:pt>
                <c:pt idx="5133">
                  <c:v>0.13175925925315801</c:v>
                </c:pt>
                <c:pt idx="5134">
                  <c:v>0.13179398147622101</c:v>
                </c:pt>
                <c:pt idx="5135">
                  <c:v>0.131817129622505</c:v>
                </c:pt>
                <c:pt idx="5136">
                  <c:v>0.131840277776064</c:v>
                </c:pt>
                <c:pt idx="5137">
                  <c:v>0.13186342592234701</c:v>
                </c:pt>
                <c:pt idx="5138">
                  <c:v>0.131886574068631</c:v>
                </c:pt>
                <c:pt idx="5139">
                  <c:v>0.131921296291694</c:v>
                </c:pt>
                <c:pt idx="5140">
                  <c:v>0.13194444443797701</c:v>
                </c:pt>
                <c:pt idx="5141">
                  <c:v>0.13196759259153601</c:v>
                </c:pt>
                <c:pt idx="5142">
                  <c:v>0.13199074073781999</c:v>
                </c:pt>
                <c:pt idx="5143">
                  <c:v>0.13201388888410301</c:v>
                </c:pt>
                <c:pt idx="5144">
                  <c:v>0.132037037030386</c:v>
                </c:pt>
                <c:pt idx="5145">
                  <c:v>0.13207175925344899</c:v>
                </c:pt>
                <c:pt idx="5146">
                  <c:v>0.13209490740700899</c:v>
                </c:pt>
                <c:pt idx="5147">
                  <c:v>0.13211805555329201</c:v>
                </c:pt>
                <c:pt idx="5148">
                  <c:v>0.13214120369957499</c:v>
                </c:pt>
                <c:pt idx="5149">
                  <c:v>0.13216435184585901</c:v>
                </c:pt>
                <c:pt idx="5150">
                  <c:v>0.13219907406892201</c:v>
                </c:pt>
                <c:pt idx="5151">
                  <c:v>0.13222222221520499</c:v>
                </c:pt>
                <c:pt idx="5152">
                  <c:v>0.13224537036876399</c:v>
                </c:pt>
                <c:pt idx="5153">
                  <c:v>0.13226851851504801</c:v>
                </c:pt>
                <c:pt idx="5154">
                  <c:v>0.13229166666133099</c:v>
                </c:pt>
                <c:pt idx="5155">
                  <c:v>0.13231481481488999</c:v>
                </c:pt>
                <c:pt idx="5156">
                  <c:v>0.13234953703067701</c:v>
                </c:pt>
                <c:pt idx="5157">
                  <c:v>0.132372685184237</c:v>
                </c:pt>
                <c:pt idx="5158">
                  <c:v>0.13239583333051999</c:v>
                </c:pt>
                <c:pt idx="5159">
                  <c:v>0.132418981476803</c:v>
                </c:pt>
                <c:pt idx="5160">
                  <c:v>0.13244212962308699</c:v>
                </c:pt>
                <c:pt idx="5161">
                  <c:v>0.13246527777664599</c:v>
                </c:pt>
                <c:pt idx="5162">
                  <c:v>0.13249999999970899</c:v>
                </c:pt>
                <c:pt idx="5163">
                  <c:v>0.132523148145992</c:v>
                </c:pt>
                <c:pt idx="5164">
                  <c:v>0.13254629629227599</c:v>
                </c:pt>
                <c:pt idx="5165">
                  <c:v>0.132569444438559</c:v>
                </c:pt>
                <c:pt idx="5166">
                  <c:v>0.132592592592118</c:v>
                </c:pt>
                <c:pt idx="5167">
                  <c:v>0.13262731480790499</c:v>
                </c:pt>
                <c:pt idx="5168">
                  <c:v>0.13265046296146499</c:v>
                </c:pt>
                <c:pt idx="5169">
                  <c:v>0.132673611107748</c:v>
                </c:pt>
                <c:pt idx="5170">
                  <c:v>0.13269675925403099</c:v>
                </c:pt>
                <c:pt idx="5171">
                  <c:v>0.132719907400315</c:v>
                </c:pt>
                <c:pt idx="5172">
                  <c:v>0.132754629623378</c:v>
                </c:pt>
                <c:pt idx="5173">
                  <c:v>0.132777777776937</c:v>
                </c:pt>
                <c:pt idx="5174">
                  <c:v>0.13280092592321999</c:v>
                </c:pt>
                <c:pt idx="5175">
                  <c:v>0.132824074069504</c:v>
                </c:pt>
                <c:pt idx="5176">
                  <c:v>0.13284722221578699</c:v>
                </c:pt>
                <c:pt idx="5177">
                  <c:v>0.13287037036934601</c:v>
                </c:pt>
                <c:pt idx="5178">
                  <c:v>0.13290509259240901</c:v>
                </c:pt>
                <c:pt idx="5179">
                  <c:v>0.132928240738693</c:v>
                </c:pt>
                <c:pt idx="5180">
                  <c:v>0.13295138888497601</c:v>
                </c:pt>
                <c:pt idx="5181">
                  <c:v>0.132974537031259</c:v>
                </c:pt>
                <c:pt idx="5182">
                  <c:v>0.132997685184819</c:v>
                </c:pt>
                <c:pt idx="5183">
                  <c:v>0.13303240740060601</c:v>
                </c:pt>
                <c:pt idx="5184">
                  <c:v>0.13305555555416501</c:v>
                </c:pt>
                <c:pt idx="5185">
                  <c:v>0.133078703700448</c:v>
                </c:pt>
                <c:pt idx="5186">
                  <c:v>0.13310185184673201</c:v>
                </c:pt>
                <c:pt idx="5187">
                  <c:v>0.133124999993015</c:v>
                </c:pt>
                <c:pt idx="5188">
                  <c:v>0.133148148146574</c:v>
                </c:pt>
                <c:pt idx="5189">
                  <c:v>0.133182870369637</c:v>
                </c:pt>
                <c:pt idx="5190">
                  <c:v>0.13320601851592101</c:v>
                </c:pt>
                <c:pt idx="5191">
                  <c:v>0.133229166662204</c:v>
                </c:pt>
                <c:pt idx="5192">
                  <c:v>0.13325231480848701</c:v>
                </c:pt>
                <c:pt idx="5193">
                  <c:v>0.13328703703155001</c:v>
                </c:pt>
                <c:pt idx="5194">
                  <c:v>0.13331018518511001</c:v>
                </c:pt>
                <c:pt idx="5195">
                  <c:v>0.13333333333139299</c:v>
                </c:pt>
                <c:pt idx="5196">
                  <c:v>0.13335648147767601</c:v>
                </c:pt>
                <c:pt idx="5197">
                  <c:v>0.13337962962395999</c:v>
                </c:pt>
                <c:pt idx="5198">
                  <c:v>0.13340277777751899</c:v>
                </c:pt>
                <c:pt idx="5199">
                  <c:v>0.13343749999330601</c:v>
                </c:pt>
                <c:pt idx="5200">
                  <c:v>0.13346064814686501</c:v>
                </c:pt>
                <c:pt idx="5201">
                  <c:v>0.13348379629314899</c:v>
                </c:pt>
                <c:pt idx="5202">
                  <c:v>0.13350694443943201</c:v>
                </c:pt>
                <c:pt idx="5203">
                  <c:v>0.13353009258571499</c:v>
                </c:pt>
                <c:pt idx="5204">
                  <c:v>0.13356481480877799</c:v>
                </c:pt>
                <c:pt idx="5205">
                  <c:v>0.13358796296233799</c:v>
                </c:pt>
                <c:pt idx="5206">
                  <c:v>0.13361111110862101</c:v>
                </c:pt>
                <c:pt idx="5207">
                  <c:v>0.13363425925490399</c:v>
                </c:pt>
                <c:pt idx="5208">
                  <c:v>0.13365740740118801</c:v>
                </c:pt>
                <c:pt idx="5209">
                  <c:v>0.133680555554747</c:v>
                </c:pt>
                <c:pt idx="5210">
                  <c:v>0.13371527777781</c:v>
                </c:pt>
                <c:pt idx="5211">
                  <c:v>0.13373842592409299</c:v>
                </c:pt>
                <c:pt idx="5212">
                  <c:v>0.133761574070377</c:v>
                </c:pt>
                <c:pt idx="5213">
                  <c:v>0.13378472221665999</c:v>
                </c:pt>
                <c:pt idx="5214">
                  <c:v>0.13380787037021899</c:v>
                </c:pt>
                <c:pt idx="5215">
                  <c:v>0.133842592586007</c:v>
                </c:pt>
                <c:pt idx="5216">
                  <c:v>0.133865740739566</c:v>
                </c:pt>
                <c:pt idx="5217">
                  <c:v>0.13388888888584899</c:v>
                </c:pt>
                <c:pt idx="5218">
                  <c:v>0.133912037032133</c:v>
                </c:pt>
                <c:pt idx="5219">
                  <c:v>0.13393518517841599</c:v>
                </c:pt>
                <c:pt idx="5220">
                  <c:v>0.13396990740147899</c:v>
                </c:pt>
                <c:pt idx="5221">
                  <c:v>0.13399305555503799</c:v>
                </c:pt>
                <c:pt idx="5222">
                  <c:v>0.134016203701322</c:v>
                </c:pt>
                <c:pt idx="5223">
                  <c:v>0.13403935184760499</c:v>
                </c:pt>
                <c:pt idx="5224">
                  <c:v>0.134062499993888</c:v>
                </c:pt>
                <c:pt idx="5225">
                  <c:v>0.134097222216951</c:v>
                </c:pt>
                <c:pt idx="5226">
                  <c:v>0.13412037036323499</c:v>
                </c:pt>
                <c:pt idx="5227">
                  <c:v>0.13414351851679401</c:v>
                </c:pt>
                <c:pt idx="5228">
                  <c:v>0.134166666663077</c:v>
                </c:pt>
                <c:pt idx="5229">
                  <c:v>0.13418981480936101</c:v>
                </c:pt>
                <c:pt idx="5230">
                  <c:v>0.13422453703242401</c:v>
                </c:pt>
                <c:pt idx="5231">
                  <c:v>0.134247685178707</c:v>
                </c:pt>
                <c:pt idx="5232">
                  <c:v>0.134270833332266</c:v>
                </c:pt>
                <c:pt idx="5233">
                  <c:v>0.13429398147855001</c:v>
                </c:pt>
                <c:pt idx="5234">
                  <c:v>0.134317129624833</c:v>
                </c:pt>
                <c:pt idx="5235">
                  <c:v>0.134351851847896</c:v>
                </c:pt>
                <c:pt idx="5236">
                  <c:v>0.13437499999417901</c:v>
                </c:pt>
                <c:pt idx="5237">
                  <c:v>0.13439814814773901</c:v>
                </c:pt>
                <c:pt idx="5238">
                  <c:v>0.134421296294022</c:v>
                </c:pt>
                <c:pt idx="5239">
                  <c:v>0.13444444444030501</c:v>
                </c:pt>
                <c:pt idx="5240">
                  <c:v>0.134467592586589</c:v>
                </c:pt>
                <c:pt idx="5241">
                  <c:v>0.134502314809652</c:v>
                </c:pt>
                <c:pt idx="5242">
                  <c:v>0.13452546295593501</c:v>
                </c:pt>
                <c:pt idx="5243">
                  <c:v>0.13454861110949401</c:v>
                </c:pt>
                <c:pt idx="5244">
                  <c:v>0.134571759255778</c:v>
                </c:pt>
                <c:pt idx="5245">
                  <c:v>0.13459490740206101</c:v>
                </c:pt>
                <c:pt idx="5246">
                  <c:v>0.13462962962512401</c:v>
                </c:pt>
                <c:pt idx="5247">
                  <c:v>0.134652777771407</c:v>
                </c:pt>
                <c:pt idx="5248">
                  <c:v>0.13468749999446999</c:v>
                </c:pt>
                <c:pt idx="5249">
                  <c:v>0.13471064814802999</c:v>
                </c:pt>
                <c:pt idx="5250">
                  <c:v>0.13473379629431301</c:v>
                </c:pt>
                <c:pt idx="5251">
                  <c:v>0.13475694444059599</c:v>
                </c:pt>
                <c:pt idx="5252">
                  <c:v>0.13478009258688001</c:v>
                </c:pt>
                <c:pt idx="5253">
                  <c:v>0.13481481480994301</c:v>
                </c:pt>
                <c:pt idx="5254">
                  <c:v>0.13483796295622599</c:v>
                </c:pt>
                <c:pt idx="5255">
                  <c:v>0.13486111110978499</c:v>
                </c:pt>
                <c:pt idx="5256">
                  <c:v>0.13488425925606901</c:v>
                </c:pt>
                <c:pt idx="5257">
                  <c:v>0.13490740740235199</c:v>
                </c:pt>
                <c:pt idx="5258">
                  <c:v>0.13494212962541499</c:v>
                </c:pt>
                <c:pt idx="5259">
                  <c:v>0.13496527777169801</c:v>
                </c:pt>
                <c:pt idx="5260">
                  <c:v>0.134988425925258</c:v>
                </c:pt>
                <c:pt idx="5261">
                  <c:v>0.13501157407154099</c:v>
                </c:pt>
                <c:pt idx="5262">
                  <c:v>0.135034722217824</c:v>
                </c:pt>
                <c:pt idx="5263">
                  <c:v>0.135069444440887</c:v>
                </c:pt>
                <c:pt idx="5264">
                  <c:v>0.13509259258717099</c:v>
                </c:pt>
                <c:pt idx="5265">
                  <c:v>0.13511574074072999</c:v>
                </c:pt>
                <c:pt idx="5266">
                  <c:v>0.135138888887013</c:v>
                </c:pt>
                <c:pt idx="5267">
                  <c:v>0.13516203703329699</c:v>
                </c:pt>
                <c:pt idx="5268">
                  <c:v>0.13518518517958</c:v>
                </c:pt>
                <c:pt idx="5269">
                  <c:v>0.135219907402643</c:v>
                </c:pt>
                <c:pt idx="5270">
                  <c:v>0.13524305554892599</c:v>
                </c:pt>
                <c:pt idx="5271">
                  <c:v>0.13526620370248599</c:v>
                </c:pt>
                <c:pt idx="5272">
                  <c:v>0.135289351848769</c:v>
                </c:pt>
                <c:pt idx="5273">
                  <c:v>0.13531249999505199</c:v>
                </c:pt>
                <c:pt idx="5274">
                  <c:v>0.13534722221811499</c:v>
                </c:pt>
                <c:pt idx="5275">
                  <c:v>0.135370370364399</c:v>
                </c:pt>
                <c:pt idx="5276">
                  <c:v>0.135393518517958</c:v>
                </c:pt>
                <c:pt idx="5277">
                  <c:v>0.13541666666424099</c:v>
                </c:pt>
                <c:pt idx="5278">
                  <c:v>0.135439814810525</c:v>
                </c:pt>
                <c:pt idx="5279">
                  <c:v>0.135474537033588</c:v>
                </c:pt>
                <c:pt idx="5280">
                  <c:v>0.13549768517987101</c:v>
                </c:pt>
                <c:pt idx="5281">
                  <c:v>0.135520833326154</c:v>
                </c:pt>
                <c:pt idx="5282">
                  <c:v>0.135543981479714</c:v>
                </c:pt>
                <c:pt idx="5283">
                  <c:v>0.13556712962599701</c:v>
                </c:pt>
                <c:pt idx="5284">
                  <c:v>0.13559027777228</c:v>
                </c:pt>
                <c:pt idx="5285">
                  <c:v>0.135624999995343</c:v>
                </c:pt>
                <c:pt idx="5286">
                  <c:v>0.13564814814162701</c:v>
                </c:pt>
                <c:pt idx="5287">
                  <c:v>0.13567129629518601</c:v>
                </c:pt>
                <c:pt idx="5288">
                  <c:v>0.135694444441469</c:v>
                </c:pt>
                <c:pt idx="5289">
                  <c:v>0.13571759258775301</c:v>
                </c:pt>
                <c:pt idx="5290">
                  <c:v>0.13575231481081601</c:v>
                </c:pt>
                <c:pt idx="5291">
                  <c:v>0.135775462957099</c:v>
                </c:pt>
                <c:pt idx="5292">
                  <c:v>0.135798611110658</c:v>
                </c:pt>
                <c:pt idx="5293">
                  <c:v>0.13582175925694201</c:v>
                </c:pt>
                <c:pt idx="5294">
                  <c:v>0.135844907403225</c:v>
                </c:pt>
                <c:pt idx="5295">
                  <c:v>0.135879629626288</c:v>
                </c:pt>
                <c:pt idx="5296">
                  <c:v>0.13590277777257101</c:v>
                </c:pt>
                <c:pt idx="5297">
                  <c:v>0.135925925918855</c:v>
                </c:pt>
                <c:pt idx="5298">
                  <c:v>0.13594907407241399</c:v>
                </c:pt>
                <c:pt idx="5299">
                  <c:v>0.13597222221869701</c:v>
                </c:pt>
                <c:pt idx="5300">
                  <c:v>0.13599537036498099</c:v>
                </c:pt>
                <c:pt idx="5301">
                  <c:v>0.13603009258804399</c:v>
                </c:pt>
                <c:pt idx="5302">
                  <c:v>0.13605324073432701</c:v>
                </c:pt>
                <c:pt idx="5303">
                  <c:v>0.13607638888788601</c:v>
                </c:pt>
                <c:pt idx="5304">
                  <c:v>0.13609953703416999</c:v>
                </c:pt>
                <c:pt idx="5305">
                  <c:v>0.13612268518045301</c:v>
                </c:pt>
                <c:pt idx="5306">
                  <c:v>0.13615740740351601</c:v>
                </c:pt>
                <c:pt idx="5307">
                  <c:v>0.13618055554979899</c:v>
                </c:pt>
                <c:pt idx="5308">
                  <c:v>0.13620370370335899</c:v>
                </c:pt>
                <c:pt idx="5309">
                  <c:v>0.13622685184964201</c:v>
                </c:pt>
                <c:pt idx="5310">
                  <c:v>0.13624999999592499</c:v>
                </c:pt>
                <c:pt idx="5311">
                  <c:v>0.13627314814220901</c:v>
                </c:pt>
                <c:pt idx="5312">
                  <c:v>0.136307870365272</c:v>
                </c:pt>
                <c:pt idx="5313">
                  <c:v>0.13633101851155499</c:v>
                </c:pt>
                <c:pt idx="5314">
                  <c:v>0.13635416666511399</c:v>
                </c:pt>
                <c:pt idx="5315">
                  <c:v>0.136377314811398</c:v>
                </c:pt>
                <c:pt idx="5316">
                  <c:v>0.13640046295768099</c:v>
                </c:pt>
                <c:pt idx="5317">
                  <c:v>0.136423611103964</c:v>
                </c:pt>
                <c:pt idx="5318">
                  <c:v>0.136458333327028</c:v>
                </c:pt>
                <c:pt idx="5319">
                  <c:v>0.136481481480587</c:v>
                </c:pt>
                <c:pt idx="5320">
                  <c:v>0.13650462962686999</c:v>
                </c:pt>
                <c:pt idx="5321">
                  <c:v>0.136527777773153</c:v>
                </c:pt>
                <c:pt idx="5322">
                  <c:v>0.13655092591943699</c:v>
                </c:pt>
                <c:pt idx="5323">
                  <c:v>0.13657407407299599</c:v>
                </c:pt>
                <c:pt idx="5324">
                  <c:v>0.13660879629605899</c:v>
                </c:pt>
                <c:pt idx="5325">
                  <c:v>0.136631944442343</c:v>
                </c:pt>
                <c:pt idx="5326">
                  <c:v>0.13665509258862599</c:v>
                </c:pt>
                <c:pt idx="5327">
                  <c:v>0.136678240734909</c:v>
                </c:pt>
                <c:pt idx="5328">
                  <c:v>0.136701388888469</c:v>
                </c:pt>
                <c:pt idx="5329">
                  <c:v>0.13673611110425599</c:v>
                </c:pt>
                <c:pt idx="5330">
                  <c:v>0.13675925925781501</c:v>
                </c:pt>
                <c:pt idx="5331">
                  <c:v>0.136782407404098</c:v>
                </c:pt>
                <c:pt idx="5332">
                  <c:v>0.13680555555038201</c:v>
                </c:pt>
                <c:pt idx="5333">
                  <c:v>0.136828703696665</c:v>
                </c:pt>
                <c:pt idx="5334">
                  <c:v>0.136851851850224</c:v>
                </c:pt>
                <c:pt idx="5335">
                  <c:v>0.136886574073287</c:v>
                </c:pt>
                <c:pt idx="5336">
                  <c:v>0.13690972221957001</c:v>
                </c:pt>
                <c:pt idx="5337">
                  <c:v>0.136932870365854</c:v>
                </c:pt>
                <c:pt idx="5338">
                  <c:v>0.13695601851213701</c:v>
                </c:pt>
                <c:pt idx="5339">
                  <c:v>0.13697916666569701</c:v>
                </c:pt>
                <c:pt idx="5340">
                  <c:v>0.13700231481198</c:v>
                </c:pt>
                <c:pt idx="5341">
                  <c:v>0.137037037035043</c:v>
                </c:pt>
                <c:pt idx="5342">
                  <c:v>0.13706018518132601</c:v>
                </c:pt>
                <c:pt idx="5343">
                  <c:v>0.13708333332761</c:v>
                </c:pt>
                <c:pt idx="5344">
                  <c:v>0.137106481481169</c:v>
                </c:pt>
                <c:pt idx="5345">
                  <c:v>0.13712962962745201</c:v>
                </c:pt>
                <c:pt idx="5346">
                  <c:v>0.137152777773736</c:v>
                </c:pt>
                <c:pt idx="5347">
                  <c:v>0.13718749999679899</c:v>
                </c:pt>
                <c:pt idx="5348">
                  <c:v>0.13721064814308201</c:v>
                </c:pt>
                <c:pt idx="5349">
                  <c:v>0.137233796289365</c:v>
                </c:pt>
                <c:pt idx="5350">
                  <c:v>0.13725694444292499</c:v>
                </c:pt>
                <c:pt idx="5351">
                  <c:v>0.13728009258920801</c:v>
                </c:pt>
                <c:pt idx="5352">
                  <c:v>0.13731481481227101</c:v>
                </c:pt>
                <c:pt idx="5353">
                  <c:v>0.13733796295855399</c:v>
                </c:pt>
                <c:pt idx="5354">
                  <c:v>0.13736111110483801</c:v>
                </c:pt>
                <c:pt idx="5355">
                  <c:v>0.13738425925839701</c:v>
                </c:pt>
                <c:pt idx="5356">
                  <c:v>0.13740740740467999</c:v>
                </c:pt>
                <c:pt idx="5357">
                  <c:v>0.13743055555096401</c:v>
                </c:pt>
                <c:pt idx="5358">
                  <c:v>0.13746527777402701</c:v>
                </c:pt>
                <c:pt idx="5359">
                  <c:v>0.13748842592030999</c:v>
                </c:pt>
                <c:pt idx="5360">
                  <c:v>0.13751157407386899</c:v>
                </c:pt>
                <c:pt idx="5361">
                  <c:v>0.13753472222015301</c:v>
                </c:pt>
                <c:pt idx="5362">
                  <c:v>0.13755787036643599</c:v>
                </c:pt>
                <c:pt idx="5363">
                  <c:v>0.13759259258949899</c:v>
                </c:pt>
                <c:pt idx="5364">
                  <c:v>0.13761574073578201</c:v>
                </c:pt>
                <c:pt idx="5365">
                  <c:v>0.13763888888206599</c:v>
                </c:pt>
                <c:pt idx="5366">
                  <c:v>0.13766203703562499</c:v>
                </c:pt>
                <c:pt idx="5367">
                  <c:v>0.137685185181908</c:v>
                </c:pt>
                <c:pt idx="5368">
                  <c:v>0.13770833332819199</c:v>
                </c:pt>
                <c:pt idx="5369">
                  <c:v>0.13774305555125499</c:v>
                </c:pt>
                <c:pt idx="5370">
                  <c:v>0.137766203697538</c:v>
                </c:pt>
                <c:pt idx="5371">
                  <c:v>0.137789351851097</c:v>
                </c:pt>
                <c:pt idx="5372">
                  <c:v>0.13781249999738099</c:v>
                </c:pt>
                <c:pt idx="5373">
                  <c:v>0.137835648143664</c:v>
                </c:pt>
                <c:pt idx="5374">
                  <c:v>0.137870370366727</c:v>
                </c:pt>
                <c:pt idx="5375">
                  <c:v>0.13789351851300999</c:v>
                </c:pt>
                <c:pt idx="5376">
                  <c:v>0.13791666666656999</c:v>
                </c:pt>
                <c:pt idx="5377">
                  <c:v>0.137939814812853</c:v>
                </c:pt>
                <c:pt idx="5378">
                  <c:v>0.13796296295913599</c:v>
                </c:pt>
                <c:pt idx="5379">
                  <c:v>0.13799768518219899</c:v>
                </c:pt>
                <c:pt idx="5380">
                  <c:v>0.138020833328483</c:v>
                </c:pt>
                <c:pt idx="5381">
                  <c:v>0.13804398147476599</c:v>
                </c:pt>
                <c:pt idx="5382">
                  <c:v>0.13806712962832501</c:v>
                </c:pt>
                <c:pt idx="5383">
                  <c:v>0.138090277774609</c:v>
                </c:pt>
                <c:pt idx="5384">
                  <c:v>0.138124999997672</c:v>
                </c:pt>
                <c:pt idx="5385">
                  <c:v>0.13814814814395501</c:v>
                </c:pt>
                <c:pt idx="5386">
                  <c:v>0.138171296290238</c:v>
                </c:pt>
                <c:pt idx="5387">
                  <c:v>0.138194444443798</c:v>
                </c:pt>
                <c:pt idx="5388">
                  <c:v>0.13821759259008101</c:v>
                </c:pt>
                <c:pt idx="5389">
                  <c:v>0.138240740736364</c:v>
                </c:pt>
                <c:pt idx="5390">
                  <c:v>0.138275462959427</c:v>
                </c:pt>
                <c:pt idx="5391">
                  <c:v>0.13829861110571101</c:v>
                </c:pt>
                <c:pt idx="5392">
                  <c:v>0.13832175925927001</c:v>
                </c:pt>
                <c:pt idx="5393">
                  <c:v>0.138344907405553</c:v>
                </c:pt>
                <c:pt idx="5394">
                  <c:v>0.13836805555183701</c:v>
                </c:pt>
                <c:pt idx="5395">
                  <c:v>0.13840277777490001</c:v>
                </c:pt>
                <c:pt idx="5396">
                  <c:v>0.138425925921183</c:v>
                </c:pt>
                <c:pt idx="5397">
                  <c:v>0.13844907406746601</c:v>
                </c:pt>
                <c:pt idx="5398">
                  <c:v>0.13847222222102601</c:v>
                </c:pt>
                <c:pt idx="5399">
                  <c:v>0.138495370367309</c:v>
                </c:pt>
                <c:pt idx="5400">
                  <c:v>0.13851851851359201</c:v>
                </c:pt>
                <c:pt idx="5401">
                  <c:v>0.13855324073665501</c:v>
                </c:pt>
                <c:pt idx="5402">
                  <c:v>0.13857638888293899</c:v>
                </c:pt>
                <c:pt idx="5403">
                  <c:v>0.13859953703649799</c:v>
                </c:pt>
                <c:pt idx="5404">
                  <c:v>0.13862268518278101</c:v>
                </c:pt>
                <c:pt idx="5405">
                  <c:v>0.13864583332906499</c:v>
                </c:pt>
                <c:pt idx="5406">
                  <c:v>0.13866898147534801</c:v>
                </c:pt>
                <c:pt idx="5407">
                  <c:v>0.13870370369841101</c:v>
                </c:pt>
                <c:pt idx="5408">
                  <c:v>0.13872685184469399</c:v>
                </c:pt>
                <c:pt idx="5409">
                  <c:v>0.13874999999825399</c:v>
                </c:pt>
                <c:pt idx="5410">
                  <c:v>0.13877314814453701</c:v>
                </c:pt>
                <c:pt idx="5411">
                  <c:v>0.13879629629081999</c:v>
                </c:pt>
                <c:pt idx="5412">
                  <c:v>0.13883101851388299</c:v>
                </c:pt>
                <c:pt idx="5413">
                  <c:v>0.13885416666016701</c:v>
                </c:pt>
                <c:pt idx="5414">
                  <c:v>0.138877314813726</c:v>
                </c:pt>
                <c:pt idx="5415">
                  <c:v>0.13890046296000899</c:v>
                </c:pt>
                <c:pt idx="5416">
                  <c:v>0.138923611106293</c:v>
                </c:pt>
                <c:pt idx="5417">
                  <c:v>0.138958333329356</c:v>
                </c:pt>
                <c:pt idx="5418">
                  <c:v>0.13898148147563899</c:v>
                </c:pt>
                <c:pt idx="5419">
                  <c:v>0.13900462962919799</c:v>
                </c:pt>
                <c:pt idx="5420">
                  <c:v>0.139027777775482</c:v>
                </c:pt>
                <c:pt idx="5421">
                  <c:v>0.13905092592176499</c:v>
                </c:pt>
                <c:pt idx="5422">
                  <c:v>0.13908564814482799</c:v>
                </c:pt>
                <c:pt idx="5423">
                  <c:v>0.139108796291111</c:v>
                </c:pt>
                <c:pt idx="5424">
                  <c:v>0.13913194443739499</c:v>
                </c:pt>
                <c:pt idx="5425">
                  <c:v>0.13915509259095399</c:v>
                </c:pt>
                <c:pt idx="5426">
                  <c:v>0.139178240737238</c:v>
                </c:pt>
                <c:pt idx="5427">
                  <c:v>0.13920138888352099</c:v>
                </c:pt>
                <c:pt idx="5428">
                  <c:v>0.13923611110658399</c:v>
                </c:pt>
                <c:pt idx="5429">
                  <c:v>0.139259259252867</c:v>
                </c:pt>
                <c:pt idx="5430">
                  <c:v>0.139282407406427</c:v>
                </c:pt>
                <c:pt idx="5431">
                  <c:v>0.13930555555270999</c:v>
                </c:pt>
                <c:pt idx="5432">
                  <c:v>0.139328703698993</c:v>
                </c:pt>
                <c:pt idx="5433">
                  <c:v>0.13935185184527701</c:v>
                </c:pt>
                <c:pt idx="5434">
                  <c:v>0.13938657406833899</c:v>
                </c:pt>
                <c:pt idx="5435">
                  <c:v>0.13940972222189901</c:v>
                </c:pt>
                <c:pt idx="5436">
                  <c:v>0.139432870368182</c:v>
                </c:pt>
                <c:pt idx="5437">
                  <c:v>0.139467592591245</c:v>
                </c:pt>
                <c:pt idx="5438">
                  <c:v>0.13949074073752901</c:v>
                </c:pt>
                <c:pt idx="5439">
                  <c:v>0.139513888883812</c:v>
                </c:pt>
                <c:pt idx="5440">
                  <c:v>0.13953703703009501</c:v>
                </c:pt>
                <c:pt idx="5441">
                  <c:v>0.13956018518365501</c:v>
                </c:pt>
                <c:pt idx="5442">
                  <c:v>0.139583333329938</c:v>
                </c:pt>
                <c:pt idx="5443">
                  <c:v>0.139618055553001</c:v>
                </c:pt>
                <c:pt idx="5444">
                  <c:v>0.13964120369928401</c:v>
                </c:pt>
                <c:pt idx="5445">
                  <c:v>0.139664351845568</c:v>
                </c:pt>
                <c:pt idx="5446">
                  <c:v>0.139687499999127</c:v>
                </c:pt>
                <c:pt idx="5447">
                  <c:v>0.13971064814541001</c:v>
                </c:pt>
                <c:pt idx="5448">
                  <c:v>0.139733796291694</c:v>
                </c:pt>
                <c:pt idx="5449">
                  <c:v>0.139768518514757</c:v>
                </c:pt>
                <c:pt idx="5450">
                  <c:v>0.13979166666104001</c:v>
                </c:pt>
                <c:pt idx="5451">
                  <c:v>0.13981481481459901</c:v>
                </c:pt>
                <c:pt idx="5452">
                  <c:v>0.13983796296088299</c:v>
                </c:pt>
                <c:pt idx="5453">
                  <c:v>0.13986111110716601</c:v>
                </c:pt>
                <c:pt idx="5454">
                  <c:v>0.13989583333022901</c:v>
                </c:pt>
                <c:pt idx="5455">
                  <c:v>0.13991898147651199</c:v>
                </c:pt>
                <c:pt idx="5456">
                  <c:v>0.13994212962279601</c:v>
                </c:pt>
                <c:pt idx="5457">
                  <c:v>0.13996527777635501</c:v>
                </c:pt>
                <c:pt idx="5458">
                  <c:v>0.13998842592263799</c:v>
                </c:pt>
                <c:pt idx="5459">
                  <c:v>0.14001157406892201</c:v>
                </c:pt>
                <c:pt idx="5460">
                  <c:v>0.14004629629198501</c:v>
                </c:pt>
                <c:pt idx="5461">
                  <c:v>0.14006944443826799</c:v>
                </c:pt>
                <c:pt idx="5462">
                  <c:v>0.14009259259182699</c:v>
                </c:pt>
                <c:pt idx="5463">
                  <c:v>0.14011574073811101</c:v>
                </c:pt>
                <c:pt idx="5464">
                  <c:v>0.14013888888439399</c:v>
                </c:pt>
                <c:pt idx="5465">
                  <c:v>0.14017361110745699</c:v>
                </c:pt>
                <c:pt idx="5466">
                  <c:v>0.14019675925374001</c:v>
                </c:pt>
                <c:pt idx="5467">
                  <c:v>0.1402199074073</c:v>
                </c:pt>
                <c:pt idx="5468">
                  <c:v>0.14024305555358299</c:v>
                </c:pt>
                <c:pt idx="5469">
                  <c:v>0.140266203699866</c:v>
                </c:pt>
                <c:pt idx="5470">
                  <c:v>0.14028935184614999</c:v>
                </c:pt>
                <c:pt idx="5471">
                  <c:v>0.14032407406921299</c:v>
                </c:pt>
                <c:pt idx="5472">
                  <c:v>0.140347222215496</c:v>
                </c:pt>
                <c:pt idx="5473">
                  <c:v>0.140370370369055</c:v>
                </c:pt>
                <c:pt idx="5474">
                  <c:v>0.14039351851533899</c:v>
                </c:pt>
                <c:pt idx="5475">
                  <c:v>0.140416666661622</c:v>
                </c:pt>
                <c:pt idx="5476">
                  <c:v>0.140451388884685</c:v>
                </c:pt>
                <c:pt idx="5477">
                  <c:v>0.14047453703096799</c:v>
                </c:pt>
                <c:pt idx="5478">
                  <c:v>0.14049768518452799</c:v>
                </c:pt>
                <c:pt idx="5479">
                  <c:v>0.140520833330811</c:v>
                </c:pt>
                <c:pt idx="5480">
                  <c:v>0.14054398147709399</c:v>
                </c:pt>
                <c:pt idx="5481">
                  <c:v>0.140567129623378</c:v>
                </c:pt>
                <c:pt idx="5482">
                  <c:v>0.140601851846441</c:v>
                </c:pt>
                <c:pt idx="5483">
                  <c:v>0.140625</c:v>
                </c:pt>
                <c:pt idx="5484">
                  <c:v>0.14064814814628299</c:v>
                </c:pt>
                <c:pt idx="5485">
                  <c:v>0.140671296292567</c:v>
                </c:pt>
                <c:pt idx="5486">
                  <c:v>0.14069444443885001</c:v>
                </c:pt>
                <c:pt idx="5487">
                  <c:v>0.14072916666191301</c:v>
                </c:pt>
                <c:pt idx="5488">
                  <c:v>0.140752314808196</c:v>
                </c:pt>
                <c:pt idx="5489">
                  <c:v>0.140775462961756</c:v>
                </c:pt>
                <c:pt idx="5490">
                  <c:v>0.14079861110803901</c:v>
                </c:pt>
                <c:pt idx="5491">
                  <c:v>0.140821759254322</c:v>
                </c:pt>
                <c:pt idx="5492">
                  <c:v>0.14084490740060601</c:v>
                </c:pt>
                <c:pt idx="5493">
                  <c:v>0.14087962962366901</c:v>
                </c:pt>
                <c:pt idx="5494">
                  <c:v>0.14090277777722801</c:v>
                </c:pt>
                <c:pt idx="5495">
                  <c:v>0.140925925923511</c:v>
                </c:pt>
                <c:pt idx="5496">
                  <c:v>0.14094907406979501</c:v>
                </c:pt>
                <c:pt idx="5497">
                  <c:v>0.140972222216078</c:v>
                </c:pt>
                <c:pt idx="5498">
                  <c:v>0.141006944439141</c:v>
                </c:pt>
                <c:pt idx="5499">
                  <c:v>0.14103009258542401</c:v>
                </c:pt>
                <c:pt idx="5500">
                  <c:v>0.14105324073898401</c:v>
                </c:pt>
                <c:pt idx="5501">
                  <c:v>0.141076388885267</c:v>
                </c:pt>
                <c:pt idx="5502">
                  <c:v>0.14109953703155001</c:v>
                </c:pt>
                <c:pt idx="5503">
                  <c:v>0.14112268518511001</c:v>
                </c:pt>
                <c:pt idx="5504">
                  <c:v>0.14115740740089699</c:v>
                </c:pt>
                <c:pt idx="5505">
                  <c:v>0.14118055555445599</c:v>
                </c:pt>
                <c:pt idx="5506">
                  <c:v>0.14120370370073901</c:v>
                </c:pt>
                <c:pt idx="5507">
                  <c:v>0.14122685184702299</c:v>
                </c:pt>
                <c:pt idx="5508">
                  <c:v>0.14124999999330601</c:v>
                </c:pt>
                <c:pt idx="5509">
                  <c:v>0.14128472221636901</c:v>
                </c:pt>
                <c:pt idx="5510">
                  <c:v>0.14130787036992801</c:v>
                </c:pt>
                <c:pt idx="5511">
                  <c:v>0.14133101851621199</c:v>
                </c:pt>
                <c:pt idx="5512">
                  <c:v>0.14135416666249501</c:v>
                </c:pt>
                <c:pt idx="5513">
                  <c:v>0.14137731480877799</c:v>
                </c:pt>
                <c:pt idx="5514">
                  <c:v>0.14140046296233799</c:v>
                </c:pt>
                <c:pt idx="5515">
                  <c:v>0.14143518517812501</c:v>
                </c:pt>
                <c:pt idx="5516">
                  <c:v>0.14145833333168401</c:v>
                </c:pt>
                <c:pt idx="5517">
                  <c:v>0.14148148147796799</c:v>
                </c:pt>
                <c:pt idx="5518">
                  <c:v>0.141504629624251</c:v>
                </c:pt>
                <c:pt idx="5519">
                  <c:v>0.14152777777781</c:v>
                </c:pt>
                <c:pt idx="5520">
                  <c:v>0.14156249999359699</c:v>
                </c:pt>
                <c:pt idx="5521">
                  <c:v>0.14158564814715599</c:v>
                </c:pt>
                <c:pt idx="5522">
                  <c:v>0.14160879629344</c:v>
                </c:pt>
                <c:pt idx="5523">
                  <c:v>0.14163194443972299</c:v>
                </c:pt>
                <c:pt idx="5524">
                  <c:v>0.141655092586007</c:v>
                </c:pt>
                <c:pt idx="5525">
                  <c:v>0.141678240739566</c:v>
                </c:pt>
                <c:pt idx="5526">
                  <c:v>0.141712962962629</c:v>
                </c:pt>
                <c:pt idx="5527">
                  <c:v>0.14173611110891199</c:v>
                </c:pt>
                <c:pt idx="5528">
                  <c:v>0.141759259255196</c:v>
                </c:pt>
                <c:pt idx="5529">
                  <c:v>0.14178240740147899</c:v>
                </c:pt>
                <c:pt idx="5530">
                  <c:v>0.14180555555503799</c:v>
                </c:pt>
                <c:pt idx="5531">
                  <c:v>0.141840277770825</c:v>
                </c:pt>
                <c:pt idx="5532">
                  <c:v>0.141863425924384</c:v>
                </c:pt>
                <c:pt idx="5533">
                  <c:v>0.14188657407066799</c:v>
                </c:pt>
                <c:pt idx="5534">
                  <c:v>0.141909722216951</c:v>
                </c:pt>
                <c:pt idx="5535">
                  <c:v>0.14193287036323499</c:v>
                </c:pt>
                <c:pt idx="5536">
                  <c:v>0.14196759258629801</c:v>
                </c:pt>
                <c:pt idx="5537">
                  <c:v>0.14199074073985701</c:v>
                </c:pt>
                <c:pt idx="5538">
                  <c:v>0.14201388888614</c:v>
                </c:pt>
                <c:pt idx="5539">
                  <c:v>0.14203703703242401</c:v>
                </c:pt>
                <c:pt idx="5540">
                  <c:v>0.142060185178707</c:v>
                </c:pt>
                <c:pt idx="5541">
                  <c:v>0.14209490740177</c:v>
                </c:pt>
                <c:pt idx="5542">
                  <c:v>0.142118055555329</c:v>
                </c:pt>
                <c:pt idx="5543">
                  <c:v>0.14214120370161301</c:v>
                </c:pt>
                <c:pt idx="5544">
                  <c:v>0.142164351847896</c:v>
                </c:pt>
                <c:pt idx="5545">
                  <c:v>0.142199074070959</c:v>
                </c:pt>
                <c:pt idx="5546">
                  <c:v>0.14222222221724201</c:v>
                </c:pt>
                <c:pt idx="5547">
                  <c:v>0.142245370363526</c:v>
                </c:pt>
                <c:pt idx="5548">
                  <c:v>0.142268518517085</c:v>
                </c:pt>
                <c:pt idx="5549">
                  <c:v>0.14229166666336801</c:v>
                </c:pt>
                <c:pt idx="5550">
                  <c:v>0.142314814809652</c:v>
                </c:pt>
                <c:pt idx="5551">
                  <c:v>0.142349537032715</c:v>
                </c:pt>
                <c:pt idx="5552">
                  <c:v>0.14237268517899801</c:v>
                </c:pt>
                <c:pt idx="5553">
                  <c:v>0.14239583333255701</c:v>
                </c:pt>
                <c:pt idx="5554">
                  <c:v>0.14241898147884099</c:v>
                </c:pt>
                <c:pt idx="5555">
                  <c:v>0.14244212962512401</c:v>
                </c:pt>
                <c:pt idx="5556">
                  <c:v>0.14247685184818701</c:v>
                </c:pt>
                <c:pt idx="5557">
                  <c:v>0.14249999999446999</c:v>
                </c:pt>
                <c:pt idx="5558">
                  <c:v>0.14252314814802999</c:v>
                </c:pt>
                <c:pt idx="5559">
                  <c:v>0.14254629629431301</c:v>
                </c:pt>
                <c:pt idx="5560">
                  <c:v>0.14256944444059599</c:v>
                </c:pt>
                <c:pt idx="5561">
                  <c:v>0.14259259258688001</c:v>
                </c:pt>
                <c:pt idx="5562">
                  <c:v>0.14262731480994301</c:v>
                </c:pt>
                <c:pt idx="5563">
                  <c:v>0.14265046295622599</c:v>
                </c:pt>
                <c:pt idx="5564">
                  <c:v>0.14267361110978499</c:v>
                </c:pt>
                <c:pt idx="5565">
                  <c:v>0.14269675925606901</c:v>
                </c:pt>
                <c:pt idx="5566">
                  <c:v>0.14271990740235199</c:v>
                </c:pt>
                <c:pt idx="5567">
                  <c:v>0.14275462962541499</c:v>
                </c:pt>
                <c:pt idx="5568">
                  <c:v>0.14277777777169801</c:v>
                </c:pt>
                <c:pt idx="5569">
                  <c:v>0.142800925925258</c:v>
                </c:pt>
                <c:pt idx="5570">
                  <c:v>0.14282407407154099</c:v>
                </c:pt>
                <c:pt idx="5571">
                  <c:v>0.142847222217824</c:v>
                </c:pt>
                <c:pt idx="5572">
                  <c:v>0.142881944440887</c:v>
                </c:pt>
                <c:pt idx="5573">
                  <c:v>0.14290509258717099</c:v>
                </c:pt>
                <c:pt idx="5574">
                  <c:v>0.14292824074072999</c:v>
                </c:pt>
                <c:pt idx="5575">
                  <c:v>0.142951388887013</c:v>
                </c:pt>
                <c:pt idx="5576">
                  <c:v>0.14297453703329699</c:v>
                </c:pt>
                <c:pt idx="5577">
                  <c:v>0.14300925925635999</c:v>
                </c:pt>
                <c:pt idx="5578">
                  <c:v>0.143032407402643</c:v>
                </c:pt>
                <c:pt idx="5579">
                  <c:v>0.14305555554892599</c:v>
                </c:pt>
                <c:pt idx="5580">
                  <c:v>0.14307870370248599</c:v>
                </c:pt>
                <c:pt idx="5581">
                  <c:v>0.143101851848769</c:v>
                </c:pt>
                <c:pt idx="5582">
                  <c:v>0.143136574071832</c:v>
                </c:pt>
                <c:pt idx="5583">
                  <c:v>0.14315972221811499</c:v>
                </c:pt>
                <c:pt idx="5584">
                  <c:v>0.143182870364399</c:v>
                </c:pt>
                <c:pt idx="5585">
                  <c:v>0.143206018517958</c:v>
                </c:pt>
                <c:pt idx="5586">
                  <c:v>0.14322916666424099</c:v>
                </c:pt>
                <c:pt idx="5587">
                  <c:v>0.143252314810525</c:v>
                </c:pt>
                <c:pt idx="5588">
                  <c:v>0.143287037033588</c:v>
                </c:pt>
                <c:pt idx="5589">
                  <c:v>0.14331018517987101</c:v>
                </c:pt>
                <c:pt idx="5590">
                  <c:v>0.143333333326154</c:v>
                </c:pt>
                <c:pt idx="5591">
                  <c:v>0.143356481479714</c:v>
                </c:pt>
                <c:pt idx="5592">
                  <c:v>0.14337962962599701</c:v>
                </c:pt>
                <c:pt idx="5593">
                  <c:v>0.14341435184906001</c:v>
                </c:pt>
                <c:pt idx="5594">
                  <c:v>0.143437499995343</c:v>
                </c:pt>
                <c:pt idx="5595">
                  <c:v>0.14346064814162701</c:v>
                </c:pt>
                <c:pt idx="5596">
                  <c:v>0.14348379629518601</c:v>
                </c:pt>
                <c:pt idx="5597">
                  <c:v>0.143506944441469</c:v>
                </c:pt>
                <c:pt idx="5598">
                  <c:v>0.143541666664532</c:v>
                </c:pt>
                <c:pt idx="5599">
                  <c:v>0.14356481481081601</c:v>
                </c:pt>
                <c:pt idx="5600">
                  <c:v>0.143587962957099</c:v>
                </c:pt>
                <c:pt idx="5601">
                  <c:v>0.143611111110658</c:v>
                </c:pt>
                <c:pt idx="5602">
                  <c:v>0.14363425925694201</c:v>
                </c:pt>
                <c:pt idx="5603">
                  <c:v>0.143657407403225</c:v>
                </c:pt>
                <c:pt idx="5604">
                  <c:v>0.143692129626288</c:v>
                </c:pt>
                <c:pt idx="5605">
                  <c:v>0.14371527777257101</c:v>
                </c:pt>
                <c:pt idx="5606">
                  <c:v>0.143738425918855</c:v>
                </c:pt>
                <c:pt idx="5607">
                  <c:v>0.14376157407241399</c:v>
                </c:pt>
                <c:pt idx="5608">
                  <c:v>0.14378472221869701</c:v>
                </c:pt>
                <c:pt idx="5609">
                  <c:v>0.14380787036498099</c:v>
                </c:pt>
                <c:pt idx="5610">
                  <c:v>0.14384259258804399</c:v>
                </c:pt>
                <c:pt idx="5611">
                  <c:v>0.14386574073432701</c:v>
                </c:pt>
                <c:pt idx="5612">
                  <c:v>0.14388888888788601</c:v>
                </c:pt>
                <c:pt idx="5613">
                  <c:v>0.14391203703416999</c:v>
                </c:pt>
                <c:pt idx="5614">
                  <c:v>0.14393518518045301</c:v>
                </c:pt>
                <c:pt idx="5615">
                  <c:v>0.14396990740351601</c:v>
                </c:pt>
                <c:pt idx="5616">
                  <c:v>0.14399305554979899</c:v>
                </c:pt>
                <c:pt idx="5617">
                  <c:v>0.14401620370335899</c:v>
                </c:pt>
                <c:pt idx="5618">
                  <c:v>0.14403935184964201</c:v>
                </c:pt>
                <c:pt idx="5619">
                  <c:v>0.14407407407270501</c:v>
                </c:pt>
                <c:pt idx="5620">
                  <c:v>0.14409722221898799</c:v>
                </c:pt>
                <c:pt idx="5621">
                  <c:v>0.144120370365272</c:v>
                </c:pt>
                <c:pt idx="5622">
                  <c:v>0.14414351851155499</c:v>
                </c:pt>
                <c:pt idx="5623">
                  <c:v>0.14416666666511399</c:v>
                </c:pt>
                <c:pt idx="5624">
                  <c:v>0.144189814811398</c:v>
                </c:pt>
                <c:pt idx="5625">
                  <c:v>0.144224537034461</c:v>
                </c:pt>
                <c:pt idx="5626">
                  <c:v>0.14424768518074399</c:v>
                </c:pt>
                <c:pt idx="5627">
                  <c:v>0.144270833327028</c:v>
                </c:pt>
                <c:pt idx="5628">
                  <c:v>0.144293981480587</c:v>
                </c:pt>
                <c:pt idx="5629">
                  <c:v>0.14431712962686999</c:v>
                </c:pt>
                <c:pt idx="5630">
                  <c:v>0.14435185184993299</c:v>
                </c:pt>
                <c:pt idx="5631">
                  <c:v>0.144374999996216</c:v>
                </c:pt>
                <c:pt idx="5632">
                  <c:v>0.14439814814249999</c:v>
                </c:pt>
                <c:pt idx="5633">
                  <c:v>0.14442129629605899</c:v>
                </c:pt>
                <c:pt idx="5634">
                  <c:v>0.144444444442343</c:v>
                </c:pt>
                <c:pt idx="5635">
                  <c:v>0.144479166665406</c:v>
                </c:pt>
                <c:pt idx="5636">
                  <c:v>0.14450231481168899</c:v>
                </c:pt>
                <c:pt idx="5637">
                  <c:v>0.144525462957972</c:v>
                </c:pt>
                <c:pt idx="5638">
                  <c:v>0.14454861110425599</c:v>
                </c:pt>
                <c:pt idx="5639">
                  <c:v>0.14457175925781501</c:v>
                </c:pt>
                <c:pt idx="5640">
                  <c:v>0.14460648148087801</c:v>
                </c:pt>
                <c:pt idx="5641">
                  <c:v>0.144629629627161</c:v>
                </c:pt>
                <c:pt idx="5642">
                  <c:v>0.14465277777344401</c:v>
                </c:pt>
                <c:pt idx="5643">
                  <c:v>0.144675925919728</c:v>
                </c:pt>
                <c:pt idx="5644">
                  <c:v>0.144699074073287</c:v>
                </c:pt>
                <c:pt idx="5645">
                  <c:v>0.14473379629635</c:v>
                </c:pt>
                <c:pt idx="5646">
                  <c:v>0.14475694444263401</c:v>
                </c:pt>
                <c:pt idx="5647">
                  <c:v>0.144780092588917</c:v>
                </c:pt>
                <c:pt idx="5648">
                  <c:v>0.14480324073520001</c:v>
                </c:pt>
                <c:pt idx="5649">
                  <c:v>0.14482638888876001</c:v>
                </c:pt>
                <c:pt idx="5650">
                  <c:v>0.144849537035043</c:v>
                </c:pt>
                <c:pt idx="5651">
                  <c:v>0.144884259258106</c:v>
                </c:pt>
                <c:pt idx="5652">
                  <c:v>0.14490740740438901</c:v>
                </c:pt>
                <c:pt idx="5653">
                  <c:v>0.144930555550673</c:v>
                </c:pt>
                <c:pt idx="5654">
                  <c:v>0.14495370369695601</c:v>
                </c:pt>
                <c:pt idx="5655">
                  <c:v>0.14497685185051501</c:v>
                </c:pt>
                <c:pt idx="5656">
                  <c:v>0.14499999999679899</c:v>
                </c:pt>
                <c:pt idx="5657">
                  <c:v>0.14503472221986199</c:v>
                </c:pt>
                <c:pt idx="5658">
                  <c:v>0.14505787036614501</c:v>
                </c:pt>
                <c:pt idx="5659">
                  <c:v>0.14508101851242799</c:v>
                </c:pt>
                <c:pt idx="5660">
                  <c:v>0.14510416666598799</c:v>
                </c:pt>
                <c:pt idx="5661">
                  <c:v>0.14512731481227101</c:v>
                </c:pt>
                <c:pt idx="5662">
                  <c:v>0.14515046295855399</c:v>
                </c:pt>
                <c:pt idx="5663">
                  <c:v>0.14518518518161699</c:v>
                </c:pt>
                <c:pt idx="5664">
                  <c:v>0.14520833332790101</c:v>
                </c:pt>
                <c:pt idx="5665">
                  <c:v>0.14523148148146001</c:v>
                </c:pt>
                <c:pt idx="5666">
                  <c:v>0.14525462962774299</c:v>
                </c:pt>
                <c:pt idx="5667">
                  <c:v>0.14527777777402701</c:v>
                </c:pt>
                <c:pt idx="5668">
                  <c:v>0.14531249999709001</c:v>
                </c:pt>
                <c:pt idx="5669">
                  <c:v>0.14533564814337299</c:v>
                </c:pt>
                <c:pt idx="5670">
                  <c:v>0.14535879628965601</c:v>
                </c:pt>
                <c:pt idx="5671">
                  <c:v>0.145381944443216</c:v>
                </c:pt>
                <c:pt idx="5672">
                  <c:v>0.14540509258949899</c:v>
                </c:pt>
                <c:pt idx="5673">
                  <c:v>0.14543981481256199</c:v>
                </c:pt>
                <c:pt idx="5674">
                  <c:v>0.145462962958845</c:v>
                </c:pt>
                <c:pt idx="5675">
                  <c:v>0.14548611110512899</c:v>
                </c:pt>
                <c:pt idx="5676">
                  <c:v>0.14550925925868799</c:v>
                </c:pt>
                <c:pt idx="5677">
                  <c:v>0.145532407404971</c:v>
                </c:pt>
                <c:pt idx="5678">
                  <c:v>0.145567129628034</c:v>
                </c:pt>
                <c:pt idx="5679">
                  <c:v>0.14559027777431799</c:v>
                </c:pt>
                <c:pt idx="5680">
                  <c:v>0.145613425920601</c:v>
                </c:pt>
                <c:pt idx="5681">
                  <c:v>0.14563657407416</c:v>
                </c:pt>
                <c:pt idx="5682">
                  <c:v>0.14565972222044399</c:v>
                </c:pt>
                <c:pt idx="5683">
                  <c:v>0.14569444444350699</c:v>
                </c:pt>
                <c:pt idx="5684">
                  <c:v>0.14571759258979</c:v>
                </c:pt>
                <c:pt idx="5685">
                  <c:v>0.14574074073607299</c:v>
                </c:pt>
                <c:pt idx="5686">
                  <c:v>0.145763888882357</c:v>
                </c:pt>
                <c:pt idx="5687">
                  <c:v>0.145787037035916</c:v>
                </c:pt>
                <c:pt idx="5688">
                  <c:v>0.14581018518219899</c:v>
                </c:pt>
                <c:pt idx="5689">
                  <c:v>0.14584490740526199</c:v>
                </c:pt>
                <c:pt idx="5690">
                  <c:v>0.145868055551546</c:v>
                </c:pt>
                <c:pt idx="5691">
                  <c:v>0.14589120369782901</c:v>
                </c:pt>
                <c:pt idx="5692">
                  <c:v>0.14591435185138801</c:v>
                </c:pt>
                <c:pt idx="5693">
                  <c:v>0.145937499997672</c:v>
                </c:pt>
                <c:pt idx="5694">
                  <c:v>0.145972222220735</c:v>
                </c:pt>
                <c:pt idx="5695">
                  <c:v>0.14599537036701801</c:v>
                </c:pt>
                <c:pt idx="5696">
                  <c:v>0.146018518513301</c:v>
                </c:pt>
                <c:pt idx="5697">
                  <c:v>0.14604166665958501</c:v>
                </c:pt>
                <c:pt idx="5698">
                  <c:v>0.14606481481314401</c:v>
                </c:pt>
                <c:pt idx="5699">
                  <c:v>0.14609953703620701</c:v>
                </c:pt>
                <c:pt idx="5700">
                  <c:v>0.14612268518249</c:v>
                </c:pt>
                <c:pt idx="5701">
                  <c:v>0.14614583332877401</c:v>
                </c:pt>
                <c:pt idx="5702">
                  <c:v>0.146168981475057</c:v>
                </c:pt>
                <c:pt idx="5703">
                  <c:v>0.146192129628616</c:v>
                </c:pt>
                <c:pt idx="5704">
                  <c:v>0.14621527777490001</c:v>
                </c:pt>
                <c:pt idx="5705">
                  <c:v>0.14624999999796301</c:v>
                </c:pt>
                <c:pt idx="5706">
                  <c:v>0.146273148144246</c:v>
                </c:pt>
                <c:pt idx="5707">
                  <c:v>0.14629629629052901</c:v>
                </c:pt>
                <c:pt idx="5708">
                  <c:v>0.14631944444408901</c:v>
                </c:pt>
                <c:pt idx="5709">
                  <c:v>0.14634259259037199</c:v>
                </c:pt>
                <c:pt idx="5710">
                  <c:v>0.14636574073665501</c:v>
                </c:pt>
                <c:pt idx="5711">
                  <c:v>0.14640046295971801</c:v>
                </c:pt>
                <c:pt idx="5712">
                  <c:v>0.14642361110600199</c:v>
                </c:pt>
                <c:pt idx="5713">
                  <c:v>0.14644675925228501</c:v>
                </c:pt>
                <c:pt idx="5714">
                  <c:v>0.14646990740584401</c:v>
                </c:pt>
                <c:pt idx="5715">
                  <c:v>0.14649305555212799</c:v>
                </c:pt>
                <c:pt idx="5716">
                  <c:v>0.14652777777519099</c:v>
                </c:pt>
                <c:pt idx="5717">
                  <c:v>0.14655092592147401</c:v>
                </c:pt>
                <c:pt idx="5718">
                  <c:v>0.14657407406775699</c:v>
                </c:pt>
                <c:pt idx="5719">
                  <c:v>0.14659722222131699</c:v>
                </c:pt>
                <c:pt idx="5720">
                  <c:v>0.14662037036760001</c:v>
                </c:pt>
                <c:pt idx="5721">
                  <c:v>0.14664351851388299</c:v>
                </c:pt>
                <c:pt idx="5722">
                  <c:v>0.14667824073694599</c:v>
                </c:pt>
                <c:pt idx="5723">
                  <c:v>0.14670138888323001</c:v>
                </c:pt>
                <c:pt idx="5724">
                  <c:v>0.146724537036789</c:v>
                </c:pt>
                <c:pt idx="5725">
                  <c:v>0.14674768518307199</c:v>
                </c:pt>
                <c:pt idx="5726">
                  <c:v>0.146770833329356</c:v>
                </c:pt>
                <c:pt idx="5727">
                  <c:v>0.146805555552419</c:v>
                </c:pt>
                <c:pt idx="5728">
                  <c:v>0.14682870369870199</c:v>
                </c:pt>
                <c:pt idx="5729">
                  <c:v>0.146851851844985</c:v>
                </c:pt>
                <c:pt idx="5730">
                  <c:v>0.146874999998545</c:v>
                </c:pt>
                <c:pt idx="5731">
                  <c:v>0.14689814814482799</c:v>
                </c:pt>
                <c:pt idx="5732">
                  <c:v>0.146921296291112</c:v>
                </c:pt>
                <c:pt idx="5733">
                  <c:v>0.146956018514175</c:v>
                </c:pt>
                <c:pt idx="5734">
                  <c:v>0.14697916666045799</c:v>
                </c:pt>
                <c:pt idx="5735">
                  <c:v>0.14700231481401699</c:v>
                </c:pt>
                <c:pt idx="5736">
                  <c:v>0.147025462960301</c:v>
                </c:pt>
                <c:pt idx="5737">
                  <c:v>0.14704861110658399</c:v>
                </c:pt>
                <c:pt idx="5738">
                  <c:v>0.14708333332964699</c:v>
                </c:pt>
                <c:pt idx="5739">
                  <c:v>0.14710648147593</c:v>
                </c:pt>
                <c:pt idx="5740">
                  <c:v>0.147129629629489</c:v>
                </c:pt>
                <c:pt idx="5741">
                  <c:v>0.14715277777577301</c:v>
                </c:pt>
                <c:pt idx="5742">
                  <c:v>0.147175925922056</c:v>
                </c:pt>
                <c:pt idx="5743">
                  <c:v>0.147210648145119</c:v>
                </c:pt>
                <c:pt idx="5744">
                  <c:v>0.14723379629140301</c:v>
                </c:pt>
                <c:pt idx="5745">
                  <c:v>0.147256944437686</c:v>
                </c:pt>
                <c:pt idx="5746">
                  <c:v>0.147280092591245</c:v>
                </c:pt>
                <c:pt idx="5747">
                  <c:v>0.14730324073752901</c:v>
                </c:pt>
                <c:pt idx="5748">
                  <c:v>0.14733796296059201</c:v>
                </c:pt>
                <c:pt idx="5749">
                  <c:v>0.147361111106875</c:v>
                </c:pt>
                <c:pt idx="5750">
                  <c:v>0.14738425925315801</c:v>
                </c:pt>
                <c:pt idx="5751">
                  <c:v>0.14740740740671801</c:v>
                </c:pt>
                <c:pt idx="5752">
                  <c:v>0.147430555553001</c:v>
                </c:pt>
                <c:pt idx="5753">
                  <c:v>0.14745370369928401</c:v>
                </c:pt>
                <c:pt idx="5754">
                  <c:v>0.14748842592234701</c:v>
                </c:pt>
                <c:pt idx="5755">
                  <c:v>0.147511574068631</c:v>
                </c:pt>
                <c:pt idx="5756">
                  <c:v>0.14753472222219</c:v>
                </c:pt>
                <c:pt idx="5757">
                  <c:v>0.14755787036847301</c:v>
                </c:pt>
                <c:pt idx="5758">
                  <c:v>0.147581018514757</c:v>
                </c:pt>
                <c:pt idx="5759">
                  <c:v>0.14760416666104001</c:v>
                </c:pt>
                <c:pt idx="5760">
                  <c:v>0.14763888888410301</c:v>
                </c:pt>
                <c:pt idx="5761">
                  <c:v>0.147662037030386</c:v>
                </c:pt>
                <c:pt idx="5762">
                  <c:v>0.14768518518394599</c:v>
                </c:pt>
                <c:pt idx="5763">
                  <c:v>0.14770833333022901</c:v>
                </c:pt>
                <c:pt idx="5764">
                  <c:v>0.14773148147651199</c:v>
                </c:pt>
                <c:pt idx="5765">
                  <c:v>0.14775462962279601</c:v>
                </c:pt>
                <c:pt idx="5766">
                  <c:v>0.14778935184585901</c:v>
                </c:pt>
                <c:pt idx="5767">
                  <c:v>0.14781249999941801</c:v>
                </c:pt>
                <c:pt idx="5768">
                  <c:v>0.14783564814570099</c:v>
                </c:pt>
                <c:pt idx="5769">
                  <c:v>0.14785879629198501</c:v>
                </c:pt>
                <c:pt idx="5770">
                  <c:v>0.14788194443826799</c:v>
                </c:pt>
                <c:pt idx="5771">
                  <c:v>0.14791666666133099</c:v>
                </c:pt>
                <c:pt idx="5772">
                  <c:v>0.14793981481488999</c:v>
                </c:pt>
                <c:pt idx="5773">
                  <c:v>0.147962962961174</c:v>
                </c:pt>
                <c:pt idx="5774">
                  <c:v>0.14798611110745699</c:v>
                </c:pt>
                <c:pt idx="5775">
                  <c:v>0.14800925925374001</c:v>
                </c:pt>
                <c:pt idx="5776">
                  <c:v>0.1480324074073</c:v>
                </c:pt>
                <c:pt idx="5777">
                  <c:v>0.14806712962308699</c:v>
                </c:pt>
                <c:pt idx="5778">
                  <c:v>0.14809027777664599</c:v>
                </c:pt>
                <c:pt idx="5779">
                  <c:v>0.148113425922929</c:v>
                </c:pt>
                <c:pt idx="5780">
                  <c:v>0.14813657406921299</c:v>
                </c:pt>
                <c:pt idx="5781">
                  <c:v>0.148159722215496</c:v>
                </c:pt>
                <c:pt idx="5782">
                  <c:v>0.148182870369055</c:v>
                </c:pt>
                <c:pt idx="5783">
                  <c:v>0.148217592592118</c:v>
                </c:pt>
                <c:pt idx="5784">
                  <c:v>0.14824074073840199</c:v>
                </c:pt>
                <c:pt idx="5785">
                  <c:v>0.148263888884685</c:v>
                </c:pt>
                <c:pt idx="5786">
                  <c:v>0.14828703703096799</c:v>
                </c:pt>
                <c:pt idx="5787">
                  <c:v>0.14831018518452799</c:v>
                </c:pt>
                <c:pt idx="5788">
                  <c:v>0.148333333330811</c:v>
                </c:pt>
                <c:pt idx="5789">
                  <c:v>0.148368055553874</c:v>
                </c:pt>
                <c:pt idx="5790">
                  <c:v>0.14839120370015699</c:v>
                </c:pt>
                <c:pt idx="5791">
                  <c:v>0.148414351846441</c:v>
                </c:pt>
                <c:pt idx="5792">
                  <c:v>0.1484375</c:v>
                </c:pt>
                <c:pt idx="5793">
                  <c:v>0.14846064814628299</c:v>
                </c:pt>
                <c:pt idx="5794">
                  <c:v>0.14849537036934601</c:v>
                </c:pt>
                <c:pt idx="5795">
                  <c:v>0.14851851851563</c:v>
                </c:pt>
                <c:pt idx="5796">
                  <c:v>0.14854166666191301</c:v>
                </c:pt>
                <c:pt idx="5797">
                  <c:v>0.148564814808196</c:v>
                </c:pt>
                <c:pt idx="5798">
                  <c:v>0.148587962961756</c:v>
                </c:pt>
                <c:pt idx="5799">
                  <c:v>0.148622685184819</c:v>
                </c:pt>
                <c:pt idx="5800">
                  <c:v>0.14864583333110201</c:v>
                </c:pt>
                <c:pt idx="5801">
                  <c:v>0.148668981477385</c:v>
                </c:pt>
                <c:pt idx="5802">
                  <c:v>0.14869212962366901</c:v>
                </c:pt>
                <c:pt idx="5803">
                  <c:v>0.14871527777722801</c:v>
                </c:pt>
                <c:pt idx="5804">
                  <c:v>0.148749999993015</c:v>
                </c:pt>
                <c:pt idx="5805">
                  <c:v>0.148773148146574</c:v>
                </c:pt>
                <c:pt idx="5806">
                  <c:v>0.14879629629285801</c:v>
                </c:pt>
                <c:pt idx="5807">
                  <c:v>0.148819444439141</c:v>
                </c:pt>
                <c:pt idx="5808">
                  <c:v>0.14884259258542401</c:v>
                </c:pt>
                <c:pt idx="5809">
                  <c:v>0.14886574073898401</c:v>
                </c:pt>
                <c:pt idx="5810">
                  <c:v>0.14890046296204701</c:v>
                </c:pt>
                <c:pt idx="5811">
                  <c:v>0.14892361110833</c:v>
                </c:pt>
                <c:pt idx="5812">
                  <c:v>0.14894675925461301</c:v>
                </c:pt>
                <c:pt idx="5813">
                  <c:v>0.14896990740089699</c:v>
                </c:pt>
                <c:pt idx="5814">
                  <c:v>0.14899305555445599</c:v>
                </c:pt>
                <c:pt idx="5815">
                  <c:v>0.14902777777751899</c:v>
                </c:pt>
                <c:pt idx="5816">
                  <c:v>0.14905092592380201</c:v>
                </c:pt>
                <c:pt idx="5817">
                  <c:v>0.14907407407008599</c:v>
                </c:pt>
                <c:pt idx="5818">
                  <c:v>0.14909722221636901</c:v>
                </c:pt>
                <c:pt idx="5819">
                  <c:v>0.14912037036992801</c:v>
                </c:pt>
                <c:pt idx="5820">
                  <c:v>0.14914351851621199</c:v>
                </c:pt>
                <c:pt idx="5821">
                  <c:v>0.14917824073927499</c:v>
                </c:pt>
                <c:pt idx="5822">
                  <c:v>0.14920138888555801</c:v>
                </c:pt>
                <c:pt idx="5823">
                  <c:v>0.14922453703184099</c:v>
                </c:pt>
                <c:pt idx="5824">
                  <c:v>0.14924768517812501</c:v>
                </c:pt>
                <c:pt idx="5825">
                  <c:v>0.14927083333168401</c:v>
                </c:pt>
                <c:pt idx="5826">
                  <c:v>0.149305555554747</c:v>
                </c:pt>
                <c:pt idx="5827">
                  <c:v>0.14932870370102999</c:v>
                </c:pt>
                <c:pt idx="5828">
                  <c:v>0.149351851847314</c:v>
                </c:pt>
                <c:pt idx="5829">
                  <c:v>0.14937499999359699</c:v>
                </c:pt>
                <c:pt idx="5830">
                  <c:v>0.14939814814715599</c:v>
                </c:pt>
                <c:pt idx="5831">
                  <c:v>0.14943287037021899</c:v>
                </c:pt>
                <c:pt idx="5832">
                  <c:v>0.149456018516503</c:v>
                </c:pt>
                <c:pt idx="5833">
                  <c:v>0.14947916666278599</c:v>
                </c:pt>
                <c:pt idx="5834">
                  <c:v>0.14950231480907</c:v>
                </c:pt>
                <c:pt idx="5835">
                  <c:v>0.149525462962629</c:v>
                </c:pt>
                <c:pt idx="5836">
                  <c:v>0.14954861110891199</c:v>
                </c:pt>
                <c:pt idx="5837">
                  <c:v>0.14958333333197499</c:v>
                </c:pt>
                <c:pt idx="5838">
                  <c:v>0.149606481478259</c:v>
                </c:pt>
                <c:pt idx="5839">
                  <c:v>0.14962962962454199</c:v>
                </c:pt>
                <c:pt idx="5840">
                  <c:v>0.149652777770825</c:v>
                </c:pt>
                <c:pt idx="5841">
                  <c:v>0.149675925924384</c:v>
                </c:pt>
                <c:pt idx="5842">
                  <c:v>0.149710648147448</c:v>
                </c:pt>
                <c:pt idx="5843">
                  <c:v>0.14973379629373099</c:v>
                </c:pt>
                <c:pt idx="5844">
                  <c:v>0.149756944440014</c:v>
                </c:pt>
                <c:pt idx="5845">
                  <c:v>0.14978009258629801</c:v>
                </c:pt>
                <c:pt idx="5846">
                  <c:v>0.14980324073985701</c:v>
                </c:pt>
                <c:pt idx="5847">
                  <c:v>0.14982638888614</c:v>
                </c:pt>
                <c:pt idx="5848">
                  <c:v>0.149861111109203</c:v>
                </c:pt>
                <c:pt idx="5849">
                  <c:v>0.14988425925548701</c:v>
                </c:pt>
                <c:pt idx="5850">
                  <c:v>0.14990740740177</c:v>
                </c:pt>
                <c:pt idx="5851">
                  <c:v>0.149930555555329</c:v>
                </c:pt>
                <c:pt idx="5852">
                  <c:v>0.14995370370161301</c:v>
                </c:pt>
                <c:pt idx="5853">
                  <c:v>0.14998842592467601</c:v>
                </c:pt>
                <c:pt idx="5854">
                  <c:v>0.150011574070959</c:v>
                </c:pt>
                <c:pt idx="5855">
                  <c:v>0.15003472221724201</c:v>
                </c:pt>
                <c:pt idx="5856">
                  <c:v>0.150057870363526</c:v>
                </c:pt>
                <c:pt idx="5857">
                  <c:v>0.150081018517085</c:v>
                </c:pt>
                <c:pt idx="5858">
                  <c:v>0.150115740740148</c:v>
                </c:pt>
                <c:pt idx="5859">
                  <c:v>0.15013888888643101</c:v>
                </c:pt>
                <c:pt idx="5860">
                  <c:v>0.150162037032715</c:v>
                </c:pt>
                <c:pt idx="5861">
                  <c:v>0.15018518517899801</c:v>
                </c:pt>
                <c:pt idx="5862">
                  <c:v>0.15020833333255701</c:v>
                </c:pt>
                <c:pt idx="5863">
                  <c:v>0.15023148147884099</c:v>
                </c:pt>
                <c:pt idx="5864">
                  <c:v>0.15026620370190399</c:v>
                </c:pt>
                <c:pt idx="5865">
                  <c:v>0.15028935184818701</c:v>
                </c:pt>
                <c:pt idx="5866">
                  <c:v>0.15031249999446999</c:v>
                </c:pt>
                <c:pt idx="5867">
                  <c:v>0.15033564814802999</c:v>
                </c:pt>
                <c:pt idx="5868">
                  <c:v>0.15035879629431301</c:v>
                </c:pt>
                <c:pt idx="5869">
                  <c:v>0.15039351851737601</c:v>
                </c:pt>
                <c:pt idx="5870">
                  <c:v>0.15041666666365899</c:v>
                </c:pt>
                <c:pt idx="5871">
                  <c:v>0.15043981480994301</c:v>
                </c:pt>
                <c:pt idx="5872">
                  <c:v>0.15046296295622599</c:v>
                </c:pt>
                <c:pt idx="5873">
                  <c:v>0.15048611110978499</c:v>
                </c:pt>
                <c:pt idx="5874">
                  <c:v>0.15050925925606901</c:v>
                </c:pt>
                <c:pt idx="5875">
                  <c:v>0.15054398147913201</c:v>
                </c:pt>
                <c:pt idx="5876">
                  <c:v>0.15056712962541499</c:v>
                </c:pt>
                <c:pt idx="5877">
                  <c:v>0.15059027777169801</c:v>
                </c:pt>
                <c:pt idx="5878">
                  <c:v>0.150613425925258</c:v>
                </c:pt>
                <c:pt idx="5879">
                  <c:v>0.15063657407154099</c:v>
                </c:pt>
                <c:pt idx="5880">
                  <c:v>0.15067129629460399</c:v>
                </c:pt>
                <c:pt idx="5881">
                  <c:v>0.150694444440887</c:v>
                </c:pt>
                <c:pt idx="5882">
                  <c:v>0.15071759258717099</c:v>
                </c:pt>
                <c:pt idx="5883">
                  <c:v>0.15074074074072999</c:v>
                </c:pt>
                <c:pt idx="5884">
                  <c:v>0.150763888887013</c:v>
                </c:pt>
                <c:pt idx="5885">
                  <c:v>0.15078703703329699</c:v>
                </c:pt>
                <c:pt idx="5886">
                  <c:v>0.15082175925635999</c:v>
                </c:pt>
                <c:pt idx="5887">
                  <c:v>0.150844907402643</c:v>
                </c:pt>
                <c:pt idx="5888">
                  <c:v>0.15086805554892599</c:v>
                </c:pt>
                <c:pt idx="5889">
                  <c:v>0.15089120370248599</c:v>
                </c:pt>
                <c:pt idx="5890">
                  <c:v>0.150914351848769</c:v>
                </c:pt>
                <c:pt idx="5891">
                  <c:v>0.150949074071832</c:v>
                </c:pt>
                <c:pt idx="5892">
                  <c:v>0.15097222221811499</c:v>
                </c:pt>
                <c:pt idx="5893">
                  <c:v>0.150995370364399</c:v>
                </c:pt>
                <c:pt idx="5894">
                  <c:v>0.151018518517958</c:v>
                </c:pt>
                <c:pt idx="5895">
                  <c:v>0.15104166666424099</c:v>
                </c:pt>
                <c:pt idx="5896">
                  <c:v>0.151064814810525</c:v>
                </c:pt>
                <c:pt idx="5897">
                  <c:v>0.151099537033588</c:v>
                </c:pt>
                <c:pt idx="5898">
                  <c:v>0.15112268517987101</c:v>
                </c:pt>
                <c:pt idx="5899">
                  <c:v>0.151145833326154</c:v>
                </c:pt>
                <c:pt idx="5900">
                  <c:v>0.151168981479714</c:v>
                </c:pt>
                <c:pt idx="5901">
                  <c:v>0.15119212962599701</c:v>
                </c:pt>
                <c:pt idx="5902">
                  <c:v>0.15122685184906001</c:v>
                </c:pt>
                <c:pt idx="5903">
                  <c:v>0.151249999995343</c:v>
                </c:pt>
                <c:pt idx="5904">
                  <c:v>0.15127314814162701</c:v>
                </c:pt>
                <c:pt idx="5905">
                  <c:v>0.15129629629518601</c:v>
                </c:pt>
                <c:pt idx="5906">
                  <c:v>0.151319444441469</c:v>
                </c:pt>
                <c:pt idx="5907">
                  <c:v>0.15134259258775301</c:v>
                </c:pt>
                <c:pt idx="5908">
                  <c:v>0.15137731481081601</c:v>
                </c:pt>
                <c:pt idx="5909">
                  <c:v>0.151400462957099</c:v>
                </c:pt>
                <c:pt idx="5910">
                  <c:v>0.151423611110658</c:v>
                </c:pt>
                <c:pt idx="5911">
                  <c:v>0.15145833332644501</c:v>
                </c:pt>
                <c:pt idx="5912">
                  <c:v>0.15148148148000501</c:v>
                </c:pt>
                <c:pt idx="5913">
                  <c:v>0.151504629626288</c:v>
                </c:pt>
                <c:pt idx="5914">
                  <c:v>0.15152777777257101</c:v>
                </c:pt>
                <c:pt idx="5915">
                  <c:v>0.151550925918855</c:v>
                </c:pt>
                <c:pt idx="5916">
                  <c:v>0.15157407407241399</c:v>
                </c:pt>
                <c:pt idx="5917">
                  <c:v>0.15160879629547699</c:v>
                </c:pt>
                <c:pt idx="5918">
                  <c:v>0.15163194444176001</c:v>
                </c:pt>
                <c:pt idx="5919">
                  <c:v>0.15165509258804399</c:v>
                </c:pt>
                <c:pt idx="5920">
                  <c:v>0.15167824073432701</c:v>
                </c:pt>
                <c:pt idx="5921">
                  <c:v>0.15170138888788601</c:v>
                </c:pt>
                <c:pt idx="5922">
                  <c:v>0.15173611111094901</c:v>
                </c:pt>
                <c:pt idx="5923">
                  <c:v>0.15175925925723299</c:v>
                </c:pt>
                <c:pt idx="5924">
                  <c:v>0.15178240740351601</c:v>
                </c:pt>
                <c:pt idx="5925">
                  <c:v>0.15180555554979899</c:v>
                </c:pt>
                <c:pt idx="5926">
                  <c:v>0.15184027777286199</c:v>
                </c:pt>
                <c:pt idx="5927">
                  <c:v>0.15186342591914601</c:v>
                </c:pt>
                <c:pt idx="5928">
                  <c:v>0.15188657407270501</c:v>
                </c:pt>
                <c:pt idx="5929">
                  <c:v>0.15190972221898799</c:v>
                </c:pt>
                <c:pt idx="5930">
                  <c:v>0.151932870365272</c:v>
                </c:pt>
                <c:pt idx="5931">
                  <c:v>0.15195601851155499</c:v>
                </c:pt>
                <c:pt idx="5932">
                  <c:v>0.15199074073461799</c:v>
                </c:pt>
                <c:pt idx="5933">
                  <c:v>0.15201388888817699</c:v>
                </c:pt>
                <c:pt idx="5934">
                  <c:v>0.152037037034461</c:v>
                </c:pt>
                <c:pt idx="5935">
                  <c:v>0.15206018518074399</c:v>
                </c:pt>
                <c:pt idx="5936">
                  <c:v>0.152083333327028</c:v>
                </c:pt>
                <c:pt idx="5937">
                  <c:v>0.152106481480587</c:v>
                </c:pt>
                <c:pt idx="5938">
                  <c:v>0.15214120370365</c:v>
                </c:pt>
                <c:pt idx="5939">
                  <c:v>0.15216435184993299</c:v>
                </c:pt>
                <c:pt idx="5940">
                  <c:v>0.152187499996217</c:v>
                </c:pt>
                <c:pt idx="5941">
                  <c:v>0.15221064814249999</c:v>
                </c:pt>
                <c:pt idx="5942">
                  <c:v>0.15223379629605899</c:v>
                </c:pt>
                <c:pt idx="5943">
                  <c:v>0.152256944442343</c:v>
                </c:pt>
                <c:pt idx="5944">
                  <c:v>0.152291666665406</c:v>
                </c:pt>
                <c:pt idx="5945">
                  <c:v>0.15231481481168899</c:v>
                </c:pt>
                <c:pt idx="5946">
                  <c:v>0.152337962957972</c:v>
                </c:pt>
                <c:pt idx="5947">
                  <c:v>0.15236111110425599</c:v>
                </c:pt>
                <c:pt idx="5948">
                  <c:v>0.15238425925781501</c:v>
                </c:pt>
                <c:pt idx="5949">
                  <c:v>0.15241898148087801</c:v>
                </c:pt>
                <c:pt idx="5950">
                  <c:v>0.152442129627161</c:v>
                </c:pt>
                <c:pt idx="5951">
                  <c:v>0.15246527777344501</c:v>
                </c:pt>
                <c:pt idx="5952">
                  <c:v>0.152488425919728</c:v>
                </c:pt>
                <c:pt idx="5953">
                  <c:v>0.152511574073287</c:v>
                </c:pt>
                <c:pt idx="5954">
                  <c:v>0.15253472221957001</c:v>
                </c:pt>
                <c:pt idx="5955">
                  <c:v>0.15256944444263401</c:v>
                </c:pt>
                <c:pt idx="5956">
                  <c:v>0.152592592588917</c:v>
                </c:pt>
                <c:pt idx="5957">
                  <c:v>0.15261574073520001</c:v>
                </c:pt>
                <c:pt idx="5958">
                  <c:v>0.15263888888876001</c:v>
                </c:pt>
                <c:pt idx="5959">
                  <c:v>0.152662037035043</c:v>
                </c:pt>
                <c:pt idx="5960">
                  <c:v>0.15268518518132601</c:v>
                </c:pt>
                <c:pt idx="5961">
                  <c:v>0.15271990740438901</c:v>
                </c:pt>
                <c:pt idx="5962">
                  <c:v>0.152743055550673</c:v>
                </c:pt>
                <c:pt idx="5963">
                  <c:v>0.15276620369695601</c:v>
                </c:pt>
                <c:pt idx="5964">
                  <c:v>0.15278935185051501</c:v>
                </c:pt>
                <c:pt idx="5965">
                  <c:v>0.15281249999679899</c:v>
                </c:pt>
                <c:pt idx="5966">
                  <c:v>0.15284722221986199</c:v>
                </c:pt>
                <c:pt idx="5967">
                  <c:v>0.15287037036614501</c:v>
                </c:pt>
                <c:pt idx="5968">
                  <c:v>0.15289351851242799</c:v>
                </c:pt>
                <c:pt idx="5969">
                  <c:v>0.15291666666598799</c:v>
                </c:pt>
                <c:pt idx="5970">
                  <c:v>0.15293981481227101</c:v>
                </c:pt>
                <c:pt idx="5971">
                  <c:v>0.15296296295855399</c:v>
                </c:pt>
                <c:pt idx="5972">
                  <c:v>0.15299768518161699</c:v>
                </c:pt>
                <c:pt idx="5973">
                  <c:v>0.15302083332790101</c:v>
                </c:pt>
                <c:pt idx="5974">
                  <c:v>0.15304398148146001</c:v>
                </c:pt>
                <c:pt idx="5975">
                  <c:v>0.15306712962774299</c:v>
                </c:pt>
                <c:pt idx="5976">
                  <c:v>0.15309027777402701</c:v>
                </c:pt>
                <c:pt idx="5977">
                  <c:v>0.15312499999709001</c:v>
                </c:pt>
                <c:pt idx="5978">
                  <c:v>0.15314814814337299</c:v>
                </c:pt>
                <c:pt idx="5979">
                  <c:v>0.15317129628965601</c:v>
                </c:pt>
                <c:pt idx="5980">
                  <c:v>0.153194444443216</c:v>
                </c:pt>
                <c:pt idx="5981">
                  <c:v>0.15321759258949899</c:v>
                </c:pt>
                <c:pt idx="5982">
                  <c:v>0.15324074073578201</c:v>
                </c:pt>
                <c:pt idx="5983">
                  <c:v>0.153275462958845</c:v>
                </c:pt>
                <c:pt idx="5984">
                  <c:v>0.15329861110512899</c:v>
                </c:pt>
                <c:pt idx="5985">
                  <c:v>0.15332175925868799</c:v>
                </c:pt>
                <c:pt idx="5986">
                  <c:v>0.153344907404971</c:v>
                </c:pt>
                <c:pt idx="5987">
                  <c:v>0.15336805555125499</c:v>
                </c:pt>
                <c:pt idx="5988">
                  <c:v>0.153391203697538</c:v>
                </c:pt>
                <c:pt idx="5989">
                  <c:v>0.153425925920601</c:v>
                </c:pt>
                <c:pt idx="5990">
                  <c:v>0.15344907407416</c:v>
                </c:pt>
                <c:pt idx="5991">
                  <c:v>0.15347222222044399</c:v>
                </c:pt>
                <c:pt idx="5992">
                  <c:v>0.153495370366727</c:v>
                </c:pt>
                <c:pt idx="5993">
                  <c:v>0.15351851851300999</c:v>
                </c:pt>
                <c:pt idx="5994">
                  <c:v>0.15354166666656999</c:v>
                </c:pt>
                <c:pt idx="5995">
                  <c:v>0.153576388882357</c:v>
                </c:pt>
                <c:pt idx="5996">
                  <c:v>0.153599537035916</c:v>
                </c:pt>
                <c:pt idx="5997">
                  <c:v>0.15362268518219899</c:v>
                </c:pt>
                <c:pt idx="5998">
                  <c:v>0.153645833328483</c:v>
                </c:pt>
                <c:pt idx="5999">
                  <c:v>0.15366898147476599</c:v>
                </c:pt>
                <c:pt idx="6000">
                  <c:v>0.15369212962832501</c:v>
                </c:pt>
                <c:pt idx="6001">
                  <c:v>0.15372685185138801</c:v>
                </c:pt>
                <c:pt idx="6002">
                  <c:v>0.153749999997672</c:v>
                </c:pt>
                <c:pt idx="6003">
                  <c:v>0.15377314814395501</c:v>
                </c:pt>
                <c:pt idx="6004">
                  <c:v>0.153796296290238</c:v>
                </c:pt>
                <c:pt idx="6005">
                  <c:v>0.153819444443798</c:v>
                </c:pt>
                <c:pt idx="6006">
                  <c:v>0.15385416665958501</c:v>
                </c:pt>
                <c:pt idx="6007">
                  <c:v>0.15387731481314401</c:v>
                </c:pt>
                <c:pt idx="6008">
                  <c:v>0.153900462959427</c:v>
                </c:pt>
                <c:pt idx="6009">
                  <c:v>0.15392361110571101</c:v>
                </c:pt>
                <c:pt idx="6010">
                  <c:v>0.15394675925927001</c:v>
                </c:pt>
                <c:pt idx="6011">
                  <c:v>0.153969907405553</c:v>
                </c:pt>
                <c:pt idx="6012">
                  <c:v>0.154004629628616</c:v>
                </c:pt>
                <c:pt idx="6013">
                  <c:v>0.15402777777490001</c:v>
                </c:pt>
                <c:pt idx="6014">
                  <c:v>0.154050925921183</c:v>
                </c:pt>
                <c:pt idx="6015">
                  <c:v>0.15407407406746601</c:v>
                </c:pt>
                <c:pt idx="6016">
                  <c:v>0.15409722222102601</c:v>
                </c:pt>
                <c:pt idx="6017">
                  <c:v>0.154120370367309</c:v>
                </c:pt>
                <c:pt idx="6018">
                  <c:v>0.15415509259037199</c:v>
                </c:pt>
                <c:pt idx="6019">
                  <c:v>0.15417824073665501</c:v>
                </c:pt>
                <c:pt idx="6020">
                  <c:v>0.15420138888293899</c:v>
                </c:pt>
                <c:pt idx="6021">
                  <c:v>0.15422453703649799</c:v>
                </c:pt>
                <c:pt idx="6022">
                  <c:v>0.15424768518278101</c:v>
                </c:pt>
                <c:pt idx="6023">
                  <c:v>0.15427083332906499</c:v>
                </c:pt>
                <c:pt idx="6024">
                  <c:v>0.15430555555212799</c:v>
                </c:pt>
                <c:pt idx="6025">
                  <c:v>0.15432870369841101</c:v>
                </c:pt>
                <c:pt idx="6026">
                  <c:v>0.15435185184469399</c:v>
                </c:pt>
                <c:pt idx="6027">
                  <c:v>0.15437499999825399</c:v>
                </c:pt>
                <c:pt idx="6028">
                  <c:v>0.15439814814453701</c:v>
                </c:pt>
                <c:pt idx="6029">
                  <c:v>0.15443287036760001</c:v>
                </c:pt>
                <c:pt idx="6030">
                  <c:v>0.15445601851388299</c:v>
                </c:pt>
                <c:pt idx="6031">
                  <c:v>0.15447916666016701</c:v>
                </c:pt>
                <c:pt idx="6032">
                  <c:v>0.154502314813726</c:v>
                </c:pt>
                <c:pt idx="6033">
                  <c:v>0.15452546296000899</c:v>
                </c:pt>
                <c:pt idx="6034">
                  <c:v>0.15456018518307199</c:v>
                </c:pt>
                <c:pt idx="6035">
                  <c:v>0.154583333329356</c:v>
                </c:pt>
                <c:pt idx="6036">
                  <c:v>0.15460648147563899</c:v>
                </c:pt>
                <c:pt idx="6037">
                  <c:v>0.15462962962919799</c:v>
                </c:pt>
                <c:pt idx="6038">
                  <c:v>0.154652777775482</c:v>
                </c:pt>
                <c:pt idx="6039">
                  <c:v>0.15467592592176499</c:v>
                </c:pt>
                <c:pt idx="6040">
                  <c:v>0.15471064814482799</c:v>
                </c:pt>
                <c:pt idx="6041">
                  <c:v>0.154733796291112</c:v>
                </c:pt>
                <c:pt idx="6042">
                  <c:v>0.15475694443739499</c:v>
                </c:pt>
                <c:pt idx="6043">
                  <c:v>0.15478009259095399</c:v>
                </c:pt>
                <c:pt idx="6044">
                  <c:v>0.154803240737238</c:v>
                </c:pt>
                <c:pt idx="6045">
                  <c:v>0.154837962960301</c:v>
                </c:pt>
                <c:pt idx="6046">
                  <c:v>0.15486111110658399</c:v>
                </c:pt>
                <c:pt idx="6047">
                  <c:v>0.154884259252867</c:v>
                </c:pt>
                <c:pt idx="6048">
                  <c:v>0.154907407406427</c:v>
                </c:pt>
                <c:pt idx="6049">
                  <c:v>0.15493055555270999</c:v>
                </c:pt>
                <c:pt idx="6050">
                  <c:v>0.15496527777577301</c:v>
                </c:pt>
                <c:pt idx="6051">
                  <c:v>0.154988425922056</c:v>
                </c:pt>
                <c:pt idx="6052">
                  <c:v>0.15501157406834001</c:v>
                </c:pt>
                <c:pt idx="6053">
                  <c:v>0.15503472222189901</c:v>
                </c:pt>
                <c:pt idx="6054">
                  <c:v>0.155057870368182</c:v>
                </c:pt>
                <c:pt idx="6055">
                  <c:v>0.155092592591245</c:v>
                </c:pt>
                <c:pt idx="6056">
                  <c:v>0.15511574073752901</c:v>
                </c:pt>
                <c:pt idx="6057">
                  <c:v>0.155138888883812</c:v>
                </c:pt>
                <c:pt idx="6058">
                  <c:v>0.15516203703009501</c:v>
                </c:pt>
                <c:pt idx="6059">
                  <c:v>0.15518518518365501</c:v>
                </c:pt>
                <c:pt idx="6060">
                  <c:v>0.155208333329938</c:v>
                </c:pt>
                <c:pt idx="6061">
                  <c:v>0.155243055553001</c:v>
                </c:pt>
                <c:pt idx="6062">
                  <c:v>0.15526620369928401</c:v>
                </c:pt>
                <c:pt idx="6063">
                  <c:v>0.155289351845568</c:v>
                </c:pt>
                <c:pt idx="6064">
                  <c:v>0.155312499999127</c:v>
                </c:pt>
                <c:pt idx="6065">
                  <c:v>0.15533564814541001</c:v>
                </c:pt>
                <c:pt idx="6066">
                  <c:v>0.155358796291694</c:v>
                </c:pt>
                <c:pt idx="6067">
                  <c:v>0.155393518514757</c:v>
                </c:pt>
                <c:pt idx="6068">
                  <c:v>0.15541666666104001</c:v>
                </c:pt>
                <c:pt idx="6069">
                  <c:v>0.15543981481459901</c:v>
                </c:pt>
                <c:pt idx="6070">
                  <c:v>0.15546296296088299</c:v>
                </c:pt>
                <c:pt idx="6071">
                  <c:v>0.15548611110716601</c:v>
                </c:pt>
                <c:pt idx="6072">
                  <c:v>0.15552083333022901</c:v>
                </c:pt>
                <c:pt idx="6073">
                  <c:v>0.15554398147651199</c:v>
                </c:pt>
                <c:pt idx="6074">
                  <c:v>0.15556712962279601</c:v>
                </c:pt>
                <c:pt idx="6075">
                  <c:v>0.15559027777635501</c:v>
                </c:pt>
                <c:pt idx="6076">
                  <c:v>0.15561342592263799</c:v>
                </c:pt>
                <c:pt idx="6077">
                  <c:v>0.15563657406892201</c:v>
                </c:pt>
                <c:pt idx="6078">
                  <c:v>0.15567129629198501</c:v>
                </c:pt>
                <c:pt idx="6079">
                  <c:v>0.15569444443826799</c:v>
                </c:pt>
                <c:pt idx="6080">
                  <c:v>0.15571759259182699</c:v>
                </c:pt>
                <c:pt idx="6081">
                  <c:v>0.15574074073811101</c:v>
                </c:pt>
                <c:pt idx="6082">
                  <c:v>0.15576388888439399</c:v>
                </c:pt>
                <c:pt idx="6083">
                  <c:v>0.15579861110745699</c:v>
                </c:pt>
                <c:pt idx="6084">
                  <c:v>0.15582175925374001</c:v>
                </c:pt>
                <c:pt idx="6085">
                  <c:v>0.1558449074073</c:v>
                </c:pt>
                <c:pt idx="6086">
                  <c:v>0.15586805555358299</c:v>
                </c:pt>
                <c:pt idx="6087">
                  <c:v>0.155891203699866</c:v>
                </c:pt>
                <c:pt idx="6088">
                  <c:v>0.15591435184614999</c:v>
                </c:pt>
                <c:pt idx="6089">
                  <c:v>0.15594907406921299</c:v>
                </c:pt>
                <c:pt idx="6090">
                  <c:v>0.155972222215496</c:v>
                </c:pt>
                <c:pt idx="6091">
                  <c:v>0.155995370369055</c:v>
                </c:pt>
                <c:pt idx="6092">
                  <c:v>0.15601851851533899</c:v>
                </c:pt>
                <c:pt idx="6093">
                  <c:v>0.156041666661622</c:v>
                </c:pt>
                <c:pt idx="6094">
                  <c:v>0.156076388884685</c:v>
                </c:pt>
                <c:pt idx="6095">
                  <c:v>0.15609953703096799</c:v>
                </c:pt>
                <c:pt idx="6096">
                  <c:v>0.15612268518452799</c:v>
                </c:pt>
                <c:pt idx="6097">
                  <c:v>0.156145833330811</c:v>
                </c:pt>
                <c:pt idx="6098">
                  <c:v>0.15616898147709399</c:v>
                </c:pt>
                <c:pt idx="6099">
                  <c:v>0.15620370370015699</c:v>
                </c:pt>
                <c:pt idx="6100">
                  <c:v>0.156226851846441</c:v>
                </c:pt>
                <c:pt idx="6101">
                  <c:v>0.15625</c:v>
                </c:pt>
                <c:pt idx="6102">
                  <c:v>0.15627314814628299</c:v>
                </c:pt>
                <c:pt idx="6103">
                  <c:v>0.156296296292567</c:v>
                </c:pt>
                <c:pt idx="6104">
                  <c:v>0.15631944443885001</c:v>
                </c:pt>
                <c:pt idx="6105">
                  <c:v>0.15635416666191301</c:v>
                </c:pt>
                <c:pt idx="6106">
                  <c:v>0.156377314808196</c:v>
                </c:pt>
                <c:pt idx="6107">
                  <c:v>0.156400462961756</c:v>
                </c:pt>
                <c:pt idx="6108">
                  <c:v>0.15642361110803901</c:v>
                </c:pt>
                <c:pt idx="6109">
                  <c:v>0.156446759254322</c:v>
                </c:pt>
                <c:pt idx="6110">
                  <c:v>0.156481481477385</c:v>
                </c:pt>
                <c:pt idx="6111">
                  <c:v>0.15650462962366901</c:v>
                </c:pt>
                <c:pt idx="6112">
                  <c:v>0.15652777777722801</c:v>
                </c:pt>
                <c:pt idx="6113">
                  <c:v>0.156550925923511</c:v>
                </c:pt>
                <c:pt idx="6114">
                  <c:v>0.15657407406979501</c:v>
                </c:pt>
                <c:pt idx="6115">
                  <c:v>0.15660879629285801</c:v>
                </c:pt>
                <c:pt idx="6116">
                  <c:v>0.156631944439141</c:v>
                </c:pt>
                <c:pt idx="6117">
                  <c:v>0.15665509258542401</c:v>
                </c:pt>
                <c:pt idx="6118">
                  <c:v>0.15667824073898401</c:v>
                </c:pt>
                <c:pt idx="6119">
                  <c:v>0.156701388885267</c:v>
                </c:pt>
                <c:pt idx="6120">
                  <c:v>0.15672453703155001</c:v>
                </c:pt>
                <c:pt idx="6121">
                  <c:v>0.15675925925461301</c:v>
                </c:pt>
                <c:pt idx="6122">
                  <c:v>0.15678240740089699</c:v>
                </c:pt>
                <c:pt idx="6123">
                  <c:v>0.15680555555445599</c:v>
                </c:pt>
                <c:pt idx="6124">
                  <c:v>0.15682870370073901</c:v>
                </c:pt>
                <c:pt idx="6125">
                  <c:v>0.15685185184702299</c:v>
                </c:pt>
                <c:pt idx="6126">
                  <c:v>0.15688657407008599</c:v>
                </c:pt>
                <c:pt idx="6127">
                  <c:v>0.15690972221636901</c:v>
                </c:pt>
                <c:pt idx="6128">
                  <c:v>0.15693287036992801</c:v>
                </c:pt>
                <c:pt idx="6129">
                  <c:v>0.15695601851621199</c:v>
                </c:pt>
                <c:pt idx="6130">
                  <c:v>0.15697916666249501</c:v>
                </c:pt>
                <c:pt idx="6131">
                  <c:v>0.15700231480877799</c:v>
                </c:pt>
                <c:pt idx="6132">
                  <c:v>0.15703703703184099</c:v>
                </c:pt>
                <c:pt idx="6133">
                  <c:v>0.15706018517812501</c:v>
                </c:pt>
                <c:pt idx="6134">
                  <c:v>0.15708333333168401</c:v>
                </c:pt>
                <c:pt idx="6135">
                  <c:v>0.15710648147796799</c:v>
                </c:pt>
                <c:pt idx="6136">
                  <c:v>0.157129629624251</c:v>
                </c:pt>
                <c:pt idx="6137">
                  <c:v>0.157164351847314</c:v>
                </c:pt>
                <c:pt idx="6138">
                  <c:v>0.15718749999359699</c:v>
                </c:pt>
                <c:pt idx="6139">
                  <c:v>0.15721064814715599</c:v>
                </c:pt>
                <c:pt idx="6140">
                  <c:v>0.15723379629344</c:v>
                </c:pt>
                <c:pt idx="6141">
                  <c:v>0.15725694443972299</c:v>
                </c:pt>
                <c:pt idx="6142">
                  <c:v>0.157280092586007</c:v>
                </c:pt>
                <c:pt idx="6143">
                  <c:v>0.15731481480907</c:v>
                </c:pt>
                <c:pt idx="6144">
                  <c:v>0.157337962962629</c:v>
                </c:pt>
                <c:pt idx="6145">
                  <c:v>0.15736111110891199</c:v>
                </c:pt>
                <c:pt idx="6146">
                  <c:v>0.157384259255196</c:v>
                </c:pt>
                <c:pt idx="6147">
                  <c:v>0.15740740740147899</c:v>
                </c:pt>
                <c:pt idx="6148">
                  <c:v>0.15743055555503799</c:v>
                </c:pt>
                <c:pt idx="6149">
                  <c:v>0.157465277770825</c:v>
                </c:pt>
                <c:pt idx="6150">
                  <c:v>0.157488425924385</c:v>
                </c:pt>
                <c:pt idx="6151">
                  <c:v>0.15751157407066799</c:v>
                </c:pt>
                <c:pt idx="6152">
                  <c:v>0.157534722216951</c:v>
                </c:pt>
                <c:pt idx="6153">
                  <c:v>0.15755787036323499</c:v>
                </c:pt>
                <c:pt idx="6154">
                  <c:v>0.15759259258629801</c:v>
                </c:pt>
                <c:pt idx="6155">
                  <c:v>0.15761574073985701</c:v>
                </c:pt>
                <c:pt idx="6156">
                  <c:v>0.15763888888614</c:v>
                </c:pt>
                <c:pt idx="6157">
                  <c:v>0.15766203703242401</c:v>
                </c:pt>
                <c:pt idx="6158">
                  <c:v>0.15769675925548701</c:v>
                </c:pt>
                <c:pt idx="6159">
                  <c:v>0.15771990740177</c:v>
                </c:pt>
                <c:pt idx="6160">
                  <c:v>0.157743055555329</c:v>
                </c:pt>
                <c:pt idx="6161">
                  <c:v>0.15776620370161301</c:v>
                </c:pt>
                <c:pt idx="6162">
                  <c:v>0.157789351847896</c:v>
                </c:pt>
                <c:pt idx="6163">
                  <c:v>0.15781249999417901</c:v>
                </c:pt>
                <c:pt idx="6164">
                  <c:v>0.15784722221724201</c:v>
                </c:pt>
                <c:pt idx="6165">
                  <c:v>0.157870370363526</c:v>
                </c:pt>
                <c:pt idx="6166">
                  <c:v>0.157893518517085</c:v>
                </c:pt>
                <c:pt idx="6167">
                  <c:v>0.15791666666336801</c:v>
                </c:pt>
                <c:pt idx="6168">
                  <c:v>0.157939814809652</c:v>
                </c:pt>
                <c:pt idx="6169">
                  <c:v>0.157974537032715</c:v>
                </c:pt>
                <c:pt idx="6170">
                  <c:v>0.15799768517899801</c:v>
                </c:pt>
                <c:pt idx="6171">
                  <c:v>0.15802083333255701</c:v>
                </c:pt>
                <c:pt idx="6172">
                  <c:v>0.15804398147884099</c:v>
                </c:pt>
                <c:pt idx="6173">
                  <c:v>0.15806712962512401</c:v>
                </c:pt>
                <c:pt idx="6174">
                  <c:v>0.15810185184818701</c:v>
                </c:pt>
                <c:pt idx="6175">
                  <c:v>0.15812499999446999</c:v>
                </c:pt>
                <c:pt idx="6176">
                  <c:v>0.15814814814802999</c:v>
                </c:pt>
                <c:pt idx="6177">
                  <c:v>0.15818287036381701</c:v>
                </c:pt>
                <c:pt idx="6178">
                  <c:v>0.15820601851737601</c:v>
                </c:pt>
                <c:pt idx="6179">
                  <c:v>0.15822916666365899</c:v>
                </c:pt>
                <c:pt idx="6180">
                  <c:v>0.15825231480994301</c:v>
                </c:pt>
                <c:pt idx="6181">
                  <c:v>0.15827546295622599</c:v>
                </c:pt>
                <c:pt idx="6182">
                  <c:v>0.15831018517928899</c:v>
                </c:pt>
                <c:pt idx="6183">
                  <c:v>0.15833333333284799</c:v>
                </c:pt>
                <c:pt idx="6184">
                  <c:v>0.15835648147913201</c:v>
                </c:pt>
                <c:pt idx="6185">
                  <c:v>0.15837962962541499</c:v>
                </c:pt>
                <c:pt idx="6186">
                  <c:v>0.15840277777169801</c:v>
                </c:pt>
                <c:pt idx="6187">
                  <c:v>0.15843749999476101</c:v>
                </c:pt>
                <c:pt idx="6188">
                  <c:v>0.15846064814104499</c:v>
                </c:pt>
                <c:pt idx="6189">
                  <c:v>0.15848379629460399</c:v>
                </c:pt>
                <c:pt idx="6190">
                  <c:v>0.158506944440887</c:v>
                </c:pt>
                <c:pt idx="6191">
                  <c:v>0.15853009258717099</c:v>
                </c:pt>
                <c:pt idx="6192">
                  <c:v>0.15855324074072999</c:v>
                </c:pt>
                <c:pt idx="6193">
                  <c:v>0.158587962956517</c:v>
                </c:pt>
                <c:pt idx="6194">
                  <c:v>0.158611111110076</c:v>
                </c:pt>
                <c:pt idx="6195">
                  <c:v>0.15863425925635999</c:v>
                </c:pt>
                <c:pt idx="6196">
                  <c:v>0.158657407402643</c:v>
                </c:pt>
                <c:pt idx="6197">
                  <c:v>0.15868055554892599</c:v>
                </c:pt>
                <c:pt idx="6198">
                  <c:v>0.15870370370248599</c:v>
                </c:pt>
                <c:pt idx="6199">
                  <c:v>0.15873842592554899</c:v>
                </c:pt>
                <c:pt idx="6200">
                  <c:v>0.158761574071832</c:v>
                </c:pt>
                <c:pt idx="6201">
                  <c:v>0.15878472221811499</c:v>
                </c:pt>
                <c:pt idx="6202">
                  <c:v>0.158807870364399</c:v>
                </c:pt>
                <c:pt idx="6203">
                  <c:v>0.158831018517958</c:v>
                </c:pt>
                <c:pt idx="6204">
                  <c:v>0.15886574073374499</c:v>
                </c:pt>
                <c:pt idx="6205">
                  <c:v>0.15888888888730399</c:v>
                </c:pt>
                <c:pt idx="6206">
                  <c:v>0.158912037033588</c:v>
                </c:pt>
                <c:pt idx="6207">
                  <c:v>0.15893518517987101</c:v>
                </c:pt>
                <c:pt idx="6208">
                  <c:v>0.158958333326154</c:v>
                </c:pt>
                <c:pt idx="6209">
                  <c:v>0.158981481479714</c:v>
                </c:pt>
                <c:pt idx="6210">
                  <c:v>0.159016203702777</c:v>
                </c:pt>
                <c:pt idx="6211">
                  <c:v>0.15903935184906001</c:v>
                </c:pt>
                <c:pt idx="6212">
                  <c:v>0.159062499995343</c:v>
                </c:pt>
                <c:pt idx="6213">
                  <c:v>0.15908564814162701</c:v>
                </c:pt>
                <c:pt idx="6214">
                  <c:v>0.15910879629518601</c:v>
                </c:pt>
                <c:pt idx="6215">
                  <c:v>0.159131944441469</c:v>
                </c:pt>
                <c:pt idx="6216">
                  <c:v>0.159166666664532</c:v>
                </c:pt>
                <c:pt idx="6217">
                  <c:v>0.15918981481081601</c:v>
                </c:pt>
                <c:pt idx="6218">
                  <c:v>0.159212962957099</c:v>
                </c:pt>
                <c:pt idx="6219">
                  <c:v>0.159236111110658</c:v>
                </c:pt>
                <c:pt idx="6220">
                  <c:v>0.15925925925694201</c:v>
                </c:pt>
                <c:pt idx="6221">
                  <c:v>0.15929398148000501</c:v>
                </c:pt>
                <c:pt idx="6222">
                  <c:v>0.159317129626288</c:v>
                </c:pt>
                <c:pt idx="6223">
                  <c:v>0.15934027777257101</c:v>
                </c:pt>
                <c:pt idx="6224">
                  <c:v>0.159363425918855</c:v>
                </c:pt>
                <c:pt idx="6225">
                  <c:v>0.15938657407241399</c:v>
                </c:pt>
                <c:pt idx="6226">
                  <c:v>0.15942129629547699</c:v>
                </c:pt>
                <c:pt idx="6227">
                  <c:v>0.15944444444176001</c:v>
                </c:pt>
                <c:pt idx="6228">
                  <c:v>0.15946759258804399</c:v>
                </c:pt>
                <c:pt idx="6229">
                  <c:v>0.15949074073432701</c:v>
                </c:pt>
                <c:pt idx="6230">
                  <c:v>0.15951388888788601</c:v>
                </c:pt>
                <c:pt idx="6231">
                  <c:v>0.15953703703416999</c:v>
                </c:pt>
                <c:pt idx="6232">
                  <c:v>0.15957175925723299</c:v>
                </c:pt>
                <c:pt idx="6233">
                  <c:v>0.15959490740351601</c:v>
                </c:pt>
                <c:pt idx="6234">
                  <c:v>0.15961805554979899</c:v>
                </c:pt>
                <c:pt idx="6235">
                  <c:v>0.15964120370335899</c:v>
                </c:pt>
                <c:pt idx="6236">
                  <c:v>0.15966435184964201</c:v>
                </c:pt>
                <c:pt idx="6237">
                  <c:v>0.15969907407270501</c:v>
                </c:pt>
                <c:pt idx="6238">
                  <c:v>0.15972222221898799</c:v>
                </c:pt>
                <c:pt idx="6239">
                  <c:v>0.159745370365272</c:v>
                </c:pt>
                <c:pt idx="6240">
                  <c:v>0.15976851851155499</c:v>
                </c:pt>
                <c:pt idx="6241">
                  <c:v>0.15979166666511399</c:v>
                </c:pt>
                <c:pt idx="6242">
                  <c:v>0.159814814811398</c:v>
                </c:pt>
                <c:pt idx="6243">
                  <c:v>0.159849537034461</c:v>
                </c:pt>
                <c:pt idx="6244">
                  <c:v>0.15987268518074399</c:v>
                </c:pt>
                <c:pt idx="6245">
                  <c:v>0.159895833327028</c:v>
                </c:pt>
                <c:pt idx="6246">
                  <c:v>0.159918981480587</c:v>
                </c:pt>
                <c:pt idx="6247">
                  <c:v>0.15994212962686999</c:v>
                </c:pt>
                <c:pt idx="6248">
                  <c:v>0.15997685184993299</c:v>
                </c:pt>
                <c:pt idx="6249">
                  <c:v>0.159999999996217</c:v>
                </c:pt>
                <c:pt idx="6250">
                  <c:v>0.16002314814249999</c:v>
                </c:pt>
                <c:pt idx="6251">
                  <c:v>0.16004629629605899</c:v>
                </c:pt>
                <c:pt idx="6252">
                  <c:v>0.160069444442343</c:v>
                </c:pt>
                <c:pt idx="6253">
                  <c:v>0.16009259258862599</c:v>
                </c:pt>
                <c:pt idx="6254">
                  <c:v>0.16012731481168899</c:v>
                </c:pt>
                <c:pt idx="6255">
                  <c:v>0.160150462957972</c:v>
                </c:pt>
                <c:pt idx="6256">
                  <c:v>0.16017361110425499</c:v>
                </c:pt>
                <c:pt idx="6257">
                  <c:v>0.16019675925781501</c:v>
                </c:pt>
                <c:pt idx="6258">
                  <c:v>0.160219907404098</c:v>
                </c:pt>
                <c:pt idx="6259">
                  <c:v>0.160254629627161</c:v>
                </c:pt>
                <c:pt idx="6260">
                  <c:v>0.16027777777344501</c:v>
                </c:pt>
                <c:pt idx="6261">
                  <c:v>0.160300925919728</c:v>
                </c:pt>
                <c:pt idx="6262">
                  <c:v>0.160324074073287</c:v>
                </c:pt>
                <c:pt idx="6263">
                  <c:v>0.16034722221957101</c:v>
                </c:pt>
                <c:pt idx="6264">
                  <c:v>0.160370370365854</c:v>
                </c:pt>
                <c:pt idx="6265">
                  <c:v>0.160405092588917</c:v>
                </c:pt>
                <c:pt idx="6266">
                  <c:v>0.16042824073520001</c:v>
                </c:pt>
                <c:pt idx="6267">
                  <c:v>0.16045138888876001</c:v>
                </c:pt>
                <c:pt idx="6268">
                  <c:v>0.160474537035043</c:v>
                </c:pt>
                <c:pt idx="6269">
                  <c:v>0.16049768518132601</c:v>
                </c:pt>
                <c:pt idx="6270">
                  <c:v>0.16052083332761</c:v>
                </c:pt>
                <c:pt idx="6271">
                  <c:v>0.160555555550673</c:v>
                </c:pt>
                <c:pt idx="6272">
                  <c:v>0.16057870369695601</c:v>
                </c:pt>
                <c:pt idx="6273">
                  <c:v>0.16060185185051501</c:v>
                </c:pt>
                <c:pt idx="6274">
                  <c:v>0.16062499999679899</c:v>
                </c:pt>
                <c:pt idx="6275">
                  <c:v>0.16064814814308201</c:v>
                </c:pt>
                <c:pt idx="6276">
                  <c:v>0.160671296289365</c:v>
                </c:pt>
                <c:pt idx="6277">
                  <c:v>0.16070601851242799</c:v>
                </c:pt>
                <c:pt idx="6278">
                  <c:v>0.16072916666598799</c:v>
                </c:pt>
                <c:pt idx="6279">
                  <c:v>0.16075231481227101</c:v>
                </c:pt>
                <c:pt idx="6280">
                  <c:v>0.16077546295855399</c:v>
                </c:pt>
                <c:pt idx="6281">
                  <c:v>0.16079861110483801</c:v>
                </c:pt>
                <c:pt idx="6282">
                  <c:v>0.16083333332790101</c:v>
                </c:pt>
                <c:pt idx="6283">
                  <c:v>0.16085648148146001</c:v>
                </c:pt>
                <c:pt idx="6284">
                  <c:v>0.16087962962774299</c:v>
                </c:pt>
                <c:pt idx="6285">
                  <c:v>0.16090277777402701</c:v>
                </c:pt>
                <c:pt idx="6286">
                  <c:v>0.16092592592030999</c:v>
                </c:pt>
                <c:pt idx="6287">
                  <c:v>0.16094907407386899</c:v>
                </c:pt>
                <c:pt idx="6288">
                  <c:v>0.16098379628965601</c:v>
                </c:pt>
                <c:pt idx="6289">
                  <c:v>0.161006944443216</c:v>
                </c:pt>
                <c:pt idx="6290">
                  <c:v>0.16103009258949899</c:v>
                </c:pt>
                <c:pt idx="6291">
                  <c:v>0.16105324073578201</c:v>
                </c:pt>
                <c:pt idx="6292">
                  <c:v>0.16107638888206599</c:v>
                </c:pt>
                <c:pt idx="6293">
                  <c:v>0.16111111110512899</c:v>
                </c:pt>
                <c:pt idx="6294">
                  <c:v>0.16113425925868799</c:v>
                </c:pt>
                <c:pt idx="6295">
                  <c:v>0.161157407404971</c:v>
                </c:pt>
                <c:pt idx="6296">
                  <c:v>0.16118055555125499</c:v>
                </c:pt>
                <c:pt idx="6297">
                  <c:v>0.161203703697538</c:v>
                </c:pt>
                <c:pt idx="6298">
                  <c:v>0.161226851851097</c:v>
                </c:pt>
                <c:pt idx="6299">
                  <c:v>0.16126157407416</c:v>
                </c:pt>
                <c:pt idx="6300">
                  <c:v>0.16128472222044399</c:v>
                </c:pt>
                <c:pt idx="6301">
                  <c:v>0.161307870366727</c:v>
                </c:pt>
                <c:pt idx="6302">
                  <c:v>0.16133101851300999</c:v>
                </c:pt>
                <c:pt idx="6303">
                  <c:v>0.16135416666656999</c:v>
                </c:pt>
                <c:pt idx="6304">
                  <c:v>0.161388888882357</c:v>
                </c:pt>
                <c:pt idx="6305">
                  <c:v>0.161412037035916</c:v>
                </c:pt>
                <c:pt idx="6306">
                  <c:v>0.16143518518219899</c:v>
                </c:pt>
                <c:pt idx="6307">
                  <c:v>0.161458333328483</c:v>
                </c:pt>
                <c:pt idx="6308">
                  <c:v>0.16148148147476599</c:v>
                </c:pt>
                <c:pt idx="6309">
                  <c:v>0.16151620369782901</c:v>
                </c:pt>
                <c:pt idx="6310">
                  <c:v>0.16153935185138801</c:v>
                </c:pt>
                <c:pt idx="6311">
                  <c:v>0.161562499997672</c:v>
                </c:pt>
                <c:pt idx="6312">
                  <c:v>0.16158564814395501</c:v>
                </c:pt>
                <c:pt idx="6313">
                  <c:v>0.161608796290238</c:v>
                </c:pt>
                <c:pt idx="6314">
                  <c:v>0.161643518513301</c:v>
                </c:pt>
                <c:pt idx="6315">
                  <c:v>0.16166666665958501</c:v>
                </c:pt>
                <c:pt idx="6316">
                  <c:v>0.16168981481314401</c:v>
                </c:pt>
                <c:pt idx="6317">
                  <c:v>0.161712962959427</c:v>
                </c:pt>
                <c:pt idx="6318">
                  <c:v>0.16173611110571101</c:v>
                </c:pt>
                <c:pt idx="6319">
                  <c:v>0.16175925925927001</c:v>
                </c:pt>
                <c:pt idx="6320">
                  <c:v>0.161793981475057</c:v>
                </c:pt>
                <c:pt idx="6321">
                  <c:v>0.161817129628616</c:v>
                </c:pt>
                <c:pt idx="6322">
                  <c:v>0.16184027777490001</c:v>
                </c:pt>
                <c:pt idx="6323">
                  <c:v>0.161863425921183</c:v>
                </c:pt>
                <c:pt idx="6324">
                  <c:v>0.16188657406746601</c:v>
                </c:pt>
                <c:pt idx="6325">
                  <c:v>0.16192129629052901</c:v>
                </c:pt>
                <c:pt idx="6326">
                  <c:v>0.16194444444408901</c:v>
                </c:pt>
                <c:pt idx="6327">
                  <c:v>0.16196759259037199</c:v>
                </c:pt>
                <c:pt idx="6328">
                  <c:v>0.16199074073665501</c:v>
                </c:pt>
                <c:pt idx="6329">
                  <c:v>0.16201388888293899</c:v>
                </c:pt>
                <c:pt idx="6330">
                  <c:v>0.16203703703649799</c:v>
                </c:pt>
                <c:pt idx="6331">
                  <c:v>0.16207175925228501</c:v>
                </c:pt>
                <c:pt idx="6332">
                  <c:v>0.16209490740584401</c:v>
                </c:pt>
                <c:pt idx="6333">
                  <c:v>0.16211805555212799</c:v>
                </c:pt>
                <c:pt idx="6334">
                  <c:v>0.16214120369841101</c:v>
                </c:pt>
                <c:pt idx="6335">
                  <c:v>0.16216435184469499</c:v>
                </c:pt>
                <c:pt idx="6336">
                  <c:v>0.16218749999825399</c:v>
                </c:pt>
                <c:pt idx="6337">
                  <c:v>0.16222222222131699</c:v>
                </c:pt>
                <c:pt idx="6338">
                  <c:v>0.16224537036760001</c:v>
                </c:pt>
                <c:pt idx="6339">
                  <c:v>0.16226851851388299</c:v>
                </c:pt>
                <c:pt idx="6340">
                  <c:v>0.16229166666016701</c:v>
                </c:pt>
                <c:pt idx="6341">
                  <c:v>0.162314814813726</c:v>
                </c:pt>
                <c:pt idx="6342">
                  <c:v>0.16233796296000899</c:v>
                </c:pt>
                <c:pt idx="6343">
                  <c:v>0.16237268518307199</c:v>
                </c:pt>
                <c:pt idx="6344">
                  <c:v>0.162395833329356</c:v>
                </c:pt>
                <c:pt idx="6345">
                  <c:v>0.16241898147563899</c:v>
                </c:pt>
                <c:pt idx="6346">
                  <c:v>0.16244212962919799</c:v>
                </c:pt>
                <c:pt idx="6347">
                  <c:v>0.162465277775482</c:v>
                </c:pt>
                <c:pt idx="6348">
                  <c:v>0.162499999998545</c:v>
                </c:pt>
                <c:pt idx="6349">
                  <c:v>0.16252314814482799</c:v>
                </c:pt>
                <c:pt idx="6350">
                  <c:v>0.162546296291112</c:v>
                </c:pt>
                <c:pt idx="6351">
                  <c:v>0.16256944443739499</c:v>
                </c:pt>
                <c:pt idx="6352">
                  <c:v>0.16259259259095399</c:v>
                </c:pt>
                <c:pt idx="6353">
                  <c:v>0.162615740737238</c:v>
                </c:pt>
                <c:pt idx="6354">
                  <c:v>0.162650462960301</c:v>
                </c:pt>
                <c:pt idx="6355">
                  <c:v>0.16267361110658399</c:v>
                </c:pt>
                <c:pt idx="6356">
                  <c:v>0.162696759252867</c:v>
                </c:pt>
                <c:pt idx="6357">
                  <c:v>0.162719907406427</c:v>
                </c:pt>
                <c:pt idx="6358">
                  <c:v>0.16274305555270999</c:v>
                </c:pt>
                <c:pt idx="6359">
                  <c:v>0.162766203698993</c:v>
                </c:pt>
                <c:pt idx="6360">
                  <c:v>0.162800925922056</c:v>
                </c:pt>
                <c:pt idx="6361">
                  <c:v>0.16282407406834001</c:v>
                </c:pt>
                <c:pt idx="6362">
                  <c:v>0.16284722222189901</c:v>
                </c:pt>
                <c:pt idx="6363">
                  <c:v>0.162870370368182</c:v>
                </c:pt>
                <c:pt idx="6364">
                  <c:v>0.16289351851446601</c:v>
                </c:pt>
                <c:pt idx="6365">
                  <c:v>0.16292824073752901</c:v>
                </c:pt>
                <c:pt idx="6366">
                  <c:v>0.162951388883812</c:v>
                </c:pt>
                <c:pt idx="6367">
                  <c:v>0.16297453703009501</c:v>
                </c:pt>
                <c:pt idx="6368">
                  <c:v>0.16299768518365501</c:v>
                </c:pt>
                <c:pt idx="6369">
                  <c:v>0.163020833329938</c:v>
                </c:pt>
                <c:pt idx="6370">
                  <c:v>0.16304398147622101</c:v>
                </c:pt>
                <c:pt idx="6371">
                  <c:v>0.16307870369928401</c:v>
                </c:pt>
                <c:pt idx="6372">
                  <c:v>0.163101851845568</c:v>
                </c:pt>
                <c:pt idx="6373">
                  <c:v>0.163124999999127</c:v>
                </c:pt>
                <c:pt idx="6374">
                  <c:v>0.16314814814541001</c:v>
                </c:pt>
                <c:pt idx="6375">
                  <c:v>0.163171296291694</c:v>
                </c:pt>
                <c:pt idx="6376">
                  <c:v>0.163206018514757</c:v>
                </c:pt>
                <c:pt idx="6377">
                  <c:v>0.16322916666104001</c:v>
                </c:pt>
                <c:pt idx="6378">
                  <c:v>0.16325231481459901</c:v>
                </c:pt>
                <c:pt idx="6379">
                  <c:v>0.16327546296088299</c:v>
                </c:pt>
                <c:pt idx="6380">
                  <c:v>0.16329861110716601</c:v>
                </c:pt>
                <c:pt idx="6381">
                  <c:v>0.16332175925344899</c:v>
                </c:pt>
                <c:pt idx="6382">
                  <c:v>0.16335648147651199</c:v>
                </c:pt>
                <c:pt idx="6383">
                  <c:v>0.16337962962279601</c:v>
                </c:pt>
                <c:pt idx="6384">
                  <c:v>0.16340277777635501</c:v>
                </c:pt>
                <c:pt idx="6385">
                  <c:v>0.16342592592263799</c:v>
                </c:pt>
                <c:pt idx="6386">
                  <c:v>0.16344907406892201</c:v>
                </c:pt>
                <c:pt idx="6387">
                  <c:v>0.16347222221520499</c:v>
                </c:pt>
                <c:pt idx="6388">
                  <c:v>0.16350694443826799</c:v>
                </c:pt>
                <c:pt idx="6389">
                  <c:v>0.16353009259182699</c:v>
                </c:pt>
                <c:pt idx="6390">
                  <c:v>0.16355324073811101</c:v>
                </c:pt>
                <c:pt idx="6391">
                  <c:v>0.16357638888439399</c:v>
                </c:pt>
                <c:pt idx="6392">
                  <c:v>0.16359953703067701</c:v>
                </c:pt>
                <c:pt idx="6393">
                  <c:v>0.16363425925374001</c:v>
                </c:pt>
                <c:pt idx="6394">
                  <c:v>0.1636574074073</c:v>
                </c:pt>
                <c:pt idx="6395">
                  <c:v>0.16368055555358299</c:v>
                </c:pt>
                <c:pt idx="6396">
                  <c:v>0.163703703699866</c:v>
                </c:pt>
                <c:pt idx="6397">
                  <c:v>0.16372685184614999</c:v>
                </c:pt>
                <c:pt idx="6398">
                  <c:v>0.16376157406921299</c:v>
                </c:pt>
                <c:pt idx="6399">
                  <c:v>0.163784722215496</c:v>
                </c:pt>
                <c:pt idx="6400">
                  <c:v>0.163807870369055</c:v>
                </c:pt>
                <c:pt idx="6401">
                  <c:v>0.16383101851533899</c:v>
                </c:pt>
                <c:pt idx="6402">
                  <c:v>0.163854166661622</c:v>
                </c:pt>
                <c:pt idx="6403">
                  <c:v>0.163888888884685</c:v>
                </c:pt>
                <c:pt idx="6404">
                  <c:v>0.16391203703096799</c:v>
                </c:pt>
                <c:pt idx="6405">
                  <c:v>0.16393518518452799</c:v>
                </c:pt>
                <c:pt idx="6406">
                  <c:v>0.163958333330811</c:v>
                </c:pt>
                <c:pt idx="6407">
                  <c:v>0.16398148147709399</c:v>
                </c:pt>
                <c:pt idx="6408">
                  <c:v>0.164004629623378</c:v>
                </c:pt>
                <c:pt idx="6409">
                  <c:v>0.164039351846441</c:v>
                </c:pt>
                <c:pt idx="6410">
                  <c:v>0.1640625</c:v>
                </c:pt>
                <c:pt idx="6411">
                  <c:v>0.16408564814628299</c:v>
                </c:pt>
                <c:pt idx="6412">
                  <c:v>0.164108796292567</c:v>
                </c:pt>
                <c:pt idx="6413">
                  <c:v>0.16413194443885001</c:v>
                </c:pt>
                <c:pt idx="6414">
                  <c:v>0.16416666666191301</c:v>
                </c:pt>
                <c:pt idx="6415">
                  <c:v>0.164189814808196</c:v>
                </c:pt>
                <c:pt idx="6416">
                  <c:v>0.164212962961756</c:v>
                </c:pt>
                <c:pt idx="6417">
                  <c:v>0.16423611110803901</c:v>
                </c:pt>
                <c:pt idx="6418">
                  <c:v>0.164259259254322</c:v>
                </c:pt>
                <c:pt idx="6419">
                  <c:v>0.16428240740060601</c:v>
                </c:pt>
                <c:pt idx="6420">
                  <c:v>0.16431712962366901</c:v>
                </c:pt>
                <c:pt idx="6421">
                  <c:v>0.16434027777722801</c:v>
                </c:pt>
                <c:pt idx="6422">
                  <c:v>0.164363425923511</c:v>
                </c:pt>
                <c:pt idx="6423">
                  <c:v>0.16438657406979501</c:v>
                </c:pt>
                <c:pt idx="6424">
                  <c:v>0.164409722216078</c:v>
                </c:pt>
                <c:pt idx="6425">
                  <c:v>0.164444444439141</c:v>
                </c:pt>
                <c:pt idx="6426">
                  <c:v>0.16446759258542401</c:v>
                </c:pt>
                <c:pt idx="6427">
                  <c:v>0.16449074073898401</c:v>
                </c:pt>
                <c:pt idx="6428">
                  <c:v>0.164513888885267</c:v>
                </c:pt>
                <c:pt idx="6429">
                  <c:v>0.16453703703155001</c:v>
                </c:pt>
                <c:pt idx="6430">
                  <c:v>0.16456018518511001</c:v>
                </c:pt>
                <c:pt idx="6431">
                  <c:v>0.16459490740089699</c:v>
                </c:pt>
                <c:pt idx="6432">
                  <c:v>0.16461805555445599</c:v>
                </c:pt>
                <c:pt idx="6433">
                  <c:v>0.16464120370073901</c:v>
                </c:pt>
                <c:pt idx="6434">
                  <c:v>0.16466435184702299</c:v>
                </c:pt>
                <c:pt idx="6435">
                  <c:v>0.16468749999330601</c:v>
                </c:pt>
                <c:pt idx="6436">
                  <c:v>0.16472222221636901</c:v>
                </c:pt>
                <c:pt idx="6437">
                  <c:v>0.16474537036992801</c:v>
                </c:pt>
                <c:pt idx="6438">
                  <c:v>0.16476851851621199</c:v>
                </c:pt>
                <c:pt idx="6439">
                  <c:v>0.16479166666249501</c:v>
                </c:pt>
                <c:pt idx="6440">
                  <c:v>0.16481481480877799</c:v>
                </c:pt>
                <c:pt idx="6441">
                  <c:v>0.16483796296233799</c:v>
                </c:pt>
                <c:pt idx="6442">
                  <c:v>0.16487268517812501</c:v>
                </c:pt>
                <c:pt idx="6443">
                  <c:v>0.16489583333168401</c:v>
                </c:pt>
                <c:pt idx="6444">
                  <c:v>0.16491898147796799</c:v>
                </c:pt>
                <c:pt idx="6445">
                  <c:v>0.164942129624251</c:v>
                </c:pt>
                <c:pt idx="6446">
                  <c:v>0.16496527777781</c:v>
                </c:pt>
                <c:pt idx="6447">
                  <c:v>0.16499999999359699</c:v>
                </c:pt>
                <c:pt idx="6448">
                  <c:v>0.16502314814715599</c:v>
                </c:pt>
                <c:pt idx="6449">
                  <c:v>0.16504629629344</c:v>
                </c:pt>
                <c:pt idx="6450">
                  <c:v>0.16506944443972299</c:v>
                </c:pt>
                <c:pt idx="6451">
                  <c:v>0.165092592586007</c:v>
                </c:pt>
                <c:pt idx="6452">
                  <c:v>0.165115740739566</c:v>
                </c:pt>
                <c:pt idx="6453">
                  <c:v>0.165150462962629</c:v>
                </c:pt>
                <c:pt idx="6454">
                  <c:v>0.16517361110891199</c:v>
                </c:pt>
                <c:pt idx="6455">
                  <c:v>0.165196759255196</c:v>
                </c:pt>
                <c:pt idx="6456">
                  <c:v>0.16521990740147899</c:v>
                </c:pt>
                <c:pt idx="6457">
                  <c:v>0.16524305555503799</c:v>
                </c:pt>
                <c:pt idx="6458">
                  <c:v>0.165266203701322</c:v>
                </c:pt>
                <c:pt idx="6459">
                  <c:v>0.165300925924384</c:v>
                </c:pt>
                <c:pt idx="6460">
                  <c:v>0.16532407407066799</c:v>
                </c:pt>
                <c:pt idx="6461">
                  <c:v>0.165347222216951</c:v>
                </c:pt>
                <c:pt idx="6462">
                  <c:v>0.16537037036323499</c:v>
                </c:pt>
                <c:pt idx="6463">
                  <c:v>0.16539351851679401</c:v>
                </c:pt>
                <c:pt idx="6464">
                  <c:v>0.16542824073985701</c:v>
                </c:pt>
                <c:pt idx="6465">
                  <c:v>0.16545138888614</c:v>
                </c:pt>
                <c:pt idx="6466">
                  <c:v>0.16547453703242401</c:v>
                </c:pt>
                <c:pt idx="6467">
                  <c:v>0.165497685178707</c:v>
                </c:pt>
                <c:pt idx="6468">
                  <c:v>0.165520833332266</c:v>
                </c:pt>
                <c:pt idx="6469">
                  <c:v>0.16554398147855001</c:v>
                </c:pt>
                <c:pt idx="6470">
                  <c:v>0.16557870370161301</c:v>
                </c:pt>
                <c:pt idx="6471">
                  <c:v>0.165601851847896</c:v>
                </c:pt>
                <c:pt idx="6472">
                  <c:v>0.16562499999417901</c:v>
                </c:pt>
                <c:pt idx="6473">
                  <c:v>0.16564814814773901</c:v>
                </c:pt>
                <c:pt idx="6474">
                  <c:v>0.165671296294022</c:v>
                </c:pt>
                <c:pt idx="6475">
                  <c:v>0.165706018517085</c:v>
                </c:pt>
                <c:pt idx="6476">
                  <c:v>0.16572916666336801</c:v>
                </c:pt>
                <c:pt idx="6477">
                  <c:v>0.165752314809652</c:v>
                </c:pt>
                <c:pt idx="6478">
                  <c:v>0.16577546295593501</c:v>
                </c:pt>
                <c:pt idx="6479">
                  <c:v>0.16579861110949401</c:v>
                </c:pt>
                <c:pt idx="6480">
                  <c:v>0.165821759255778</c:v>
                </c:pt>
                <c:pt idx="6481">
                  <c:v>0.16585648147884099</c:v>
                </c:pt>
                <c:pt idx="6482">
                  <c:v>0.16587962962512401</c:v>
                </c:pt>
                <c:pt idx="6483">
                  <c:v>0.165902777771407</c:v>
                </c:pt>
                <c:pt idx="6484">
                  <c:v>0.16592592592496699</c:v>
                </c:pt>
                <c:pt idx="6485">
                  <c:v>0.16594907407125001</c:v>
                </c:pt>
                <c:pt idx="6486">
                  <c:v>0.16597222221753299</c:v>
                </c:pt>
                <c:pt idx="6487">
                  <c:v>0.16600694444059599</c:v>
                </c:pt>
                <c:pt idx="6488">
                  <c:v>0.16603009258688001</c:v>
                </c:pt>
                <c:pt idx="6489">
                  <c:v>0.16605324074043901</c:v>
                </c:pt>
                <c:pt idx="6490">
                  <c:v>0.16607638888672199</c:v>
                </c:pt>
                <c:pt idx="6491">
                  <c:v>0.16609953703300601</c:v>
                </c:pt>
                <c:pt idx="6492">
                  <c:v>0.16612268517928899</c:v>
                </c:pt>
                <c:pt idx="6493">
                  <c:v>0.16615740740235199</c:v>
                </c:pt>
                <c:pt idx="6494">
                  <c:v>0.16618055554863501</c:v>
                </c:pt>
                <c:pt idx="6495">
                  <c:v>0.166203703702195</c:v>
                </c:pt>
                <c:pt idx="6496">
                  <c:v>0.16622685184847799</c:v>
                </c:pt>
                <c:pt idx="6497">
                  <c:v>0.16624999999476101</c:v>
                </c:pt>
                <c:pt idx="6498">
                  <c:v>0.166284722217824</c:v>
                </c:pt>
                <c:pt idx="6499">
                  <c:v>0.16630787036410799</c:v>
                </c:pt>
                <c:pt idx="6500">
                  <c:v>0.16633101851766699</c:v>
                </c:pt>
                <c:pt idx="6501">
                  <c:v>0.16635416666395</c:v>
                </c:pt>
                <c:pt idx="6502">
                  <c:v>0.16637731481023399</c:v>
                </c:pt>
                <c:pt idx="6503">
                  <c:v>0.166400462956517</c:v>
                </c:pt>
                <c:pt idx="6504">
                  <c:v>0.16643518517958</c:v>
                </c:pt>
                <c:pt idx="6505">
                  <c:v>0.166458333333139</c:v>
                </c:pt>
                <c:pt idx="6506">
                  <c:v>0.16648148147942299</c:v>
                </c:pt>
                <c:pt idx="6507">
                  <c:v>0.166504629625706</c:v>
                </c:pt>
                <c:pt idx="6508">
                  <c:v>0.16652777777198899</c:v>
                </c:pt>
                <c:pt idx="6509">
                  <c:v>0.16655092592554899</c:v>
                </c:pt>
                <c:pt idx="6510">
                  <c:v>0.166585648141336</c:v>
                </c:pt>
                <c:pt idx="6511">
                  <c:v>0.166608796294895</c:v>
                </c:pt>
                <c:pt idx="6512">
                  <c:v>0.16663194444117799</c:v>
                </c:pt>
                <c:pt idx="6513">
                  <c:v>0.166655092587462</c:v>
                </c:pt>
                <c:pt idx="6514">
                  <c:v>0.16667824073374499</c:v>
                </c:pt>
                <c:pt idx="6515">
                  <c:v>0.16671296295680799</c:v>
                </c:pt>
                <c:pt idx="6516">
                  <c:v>0.16673611111036701</c:v>
                </c:pt>
                <c:pt idx="6517">
                  <c:v>0.166759259256651</c:v>
                </c:pt>
                <c:pt idx="6518">
                  <c:v>0.16678240740293401</c:v>
                </c:pt>
                <c:pt idx="6519">
                  <c:v>0.166805555549217</c:v>
                </c:pt>
                <c:pt idx="6520">
                  <c:v>0.166828703702777</c:v>
                </c:pt>
                <c:pt idx="6521">
                  <c:v>0.16686342592584</c:v>
                </c:pt>
                <c:pt idx="6522">
                  <c:v>0.16688657407212301</c:v>
                </c:pt>
                <c:pt idx="6523">
                  <c:v>0.166909722218406</c:v>
                </c:pt>
                <c:pt idx="6524">
                  <c:v>0.16693287036469001</c:v>
                </c:pt>
                <c:pt idx="6525">
                  <c:v>0.16695601851824901</c:v>
                </c:pt>
                <c:pt idx="6526">
                  <c:v>0.166990740734036</c:v>
                </c:pt>
                <c:pt idx="6527">
                  <c:v>0.167013888887595</c:v>
                </c:pt>
                <c:pt idx="6528">
                  <c:v>0.16703703703387901</c:v>
                </c:pt>
                <c:pt idx="6529">
                  <c:v>0.167060185180162</c:v>
                </c:pt>
                <c:pt idx="6530">
                  <c:v>0.16708333332644501</c:v>
                </c:pt>
                <c:pt idx="6531">
                  <c:v>0.16710648148000501</c:v>
                </c:pt>
                <c:pt idx="6532">
                  <c:v>0.16714120370306801</c:v>
                </c:pt>
                <c:pt idx="6533">
                  <c:v>0.167164351849351</c:v>
                </c:pt>
                <c:pt idx="6534">
                  <c:v>0.16718749999563401</c:v>
                </c:pt>
                <c:pt idx="6535">
                  <c:v>0.16721064814191799</c:v>
                </c:pt>
                <c:pt idx="6536">
                  <c:v>0.16723379629547699</c:v>
                </c:pt>
                <c:pt idx="6537">
                  <c:v>0.16726851851853999</c:v>
                </c:pt>
                <c:pt idx="6538">
                  <c:v>0.16729166666482301</c:v>
                </c:pt>
                <c:pt idx="6539">
                  <c:v>0.16731481481110699</c:v>
                </c:pt>
                <c:pt idx="6540">
                  <c:v>0.16733796295739001</c:v>
                </c:pt>
                <c:pt idx="6541">
                  <c:v>0.16736111111094901</c:v>
                </c:pt>
                <c:pt idx="6542">
                  <c:v>0.16738425925723299</c:v>
                </c:pt>
                <c:pt idx="6543">
                  <c:v>0.16741898148029599</c:v>
                </c:pt>
                <c:pt idx="6544">
                  <c:v>0.16744212962657901</c:v>
                </c:pt>
                <c:pt idx="6545">
                  <c:v>0.16746527777286299</c:v>
                </c:pt>
                <c:pt idx="6546">
                  <c:v>0.16748842591914601</c:v>
                </c:pt>
                <c:pt idx="6547">
                  <c:v>0.16751157407270501</c:v>
                </c:pt>
                <c:pt idx="6548">
                  <c:v>0.167546296295768</c:v>
                </c:pt>
                <c:pt idx="6549">
                  <c:v>0.16756944444205099</c:v>
                </c:pt>
                <c:pt idx="6550">
                  <c:v>0.167592592588335</c:v>
                </c:pt>
                <c:pt idx="6551">
                  <c:v>0.16761574073461799</c:v>
                </c:pt>
                <c:pt idx="6552">
                  <c:v>0.16763888888817699</c:v>
                </c:pt>
                <c:pt idx="6553">
                  <c:v>0.167662037034461</c:v>
                </c:pt>
                <c:pt idx="6554">
                  <c:v>0.167696759257524</c:v>
                </c:pt>
                <c:pt idx="6555">
                  <c:v>0.16771990740380699</c:v>
                </c:pt>
                <c:pt idx="6556">
                  <c:v>0.167743055550091</c:v>
                </c:pt>
                <c:pt idx="6557">
                  <c:v>0.16776620370365</c:v>
                </c:pt>
                <c:pt idx="6558">
                  <c:v>0.16778935184993299</c:v>
                </c:pt>
                <c:pt idx="6559">
                  <c:v>0.167812499996217</c:v>
                </c:pt>
                <c:pt idx="6560">
                  <c:v>0.16784722221928</c:v>
                </c:pt>
                <c:pt idx="6561">
                  <c:v>0.16787037036556299</c:v>
                </c:pt>
                <c:pt idx="6562">
                  <c:v>0.167893518511846</c:v>
                </c:pt>
                <c:pt idx="6563">
                  <c:v>0.167916666665406</c:v>
                </c:pt>
                <c:pt idx="6564">
                  <c:v>0.167951388888469</c:v>
                </c:pt>
                <c:pt idx="6565">
                  <c:v>0.16797453703475199</c:v>
                </c:pt>
                <c:pt idx="6566">
                  <c:v>0.167997685181035</c:v>
                </c:pt>
                <c:pt idx="6567">
                  <c:v>0.16802083332731901</c:v>
                </c:pt>
                <c:pt idx="6568">
                  <c:v>0.16804398148087801</c:v>
                </c:pt>
                <c:pt idx="6569">
                  <c:v>0.168067129627161</c:v>
                </c:pt>
                <c:pt idx="6570">
                  <c:v>0.168101851850224</c:v>
                </c:pt>
                <c:pt idx="6571">
                  <c:v>0.16812499999650801</c:v>
                </c:pt>
                <c:pt idx="6572">
                  <c:v>0.168148148142791</c:v>
                </c:pt>
                <c:pt idx="6573">
                  <c:v>0.16817129629635</c:v>
                </c:pt>
                <c:pt idx="6574">
                  <c:v>0.16819444444263401</c:v>
                </c:pt>
                <c:pt idx="6575">
                  <c:v>0.16822916666569701</c:v>
                </c:pt>
                <c:pt idx="6576">
                  <c:v>0.16825231481198</c:v>
                </c:pt>
                <c:pt idx="6577">
                  <c:v>0.16827546295826301</c:v>
                </c:pt>
                <c:pt idx="6578">
                  <c:v>0.168298611104547</c:v>
                </c:pt>
                <c:pt idx="6579">
                  <c:v>0.168321759258106</c:v>
                </c:pt>
                <c:pt idx="6580">
                  <c:v>0.168356481481169</c:v>
                </c:pt>
                <c:pt idx="6581">
                  <c:v>0.16837962962745201</c:v>
                </c:pt>
                <c:pt idx="6582">
                  <c:v>0.168402777773736</c:v>
                </c:pt>
                <c:pt idx="6583">
                  <c:v>0.16842592592001901</c:v>
                </c:pt>
                <c:pt idx="6584">
                  <c:v>0.16844907407357801</c:v>
                </c:pt>
                <c:pt idx="6585">
                  <c:v>0.16847222221986199</c:v>
                </c:pt>
                <c:pt idx="6586">
                  <c:v>0.16850694444292499</c:v>
                </c:pt>
                <c:pt idx="6587">
                  <c:v>0.16853009258920801</c:v>
                </c:pt>
                <c:pt idx="6588">
                  <c:v>0.16855324073549099</c:v>
                </c:pt>
                <c:pt idx="6589">
                  <c:v>0.16857638888177501</c:v>
                </c:pt>
                <c:pt idx="6590">
                  <c:v>0.16859953703533401</c:v>
                </c:pt>
                <c:pt idx="6591">
                  <c:v>0.16863425925839701</c:v>
                </c:pt>
                <c:pt idx="6592">
                  <c:v>0.16865740740467999</c:v>
                </c:pt>
                <c:pt idx="6593">
                  <c:v>0.16868055555096401</c:v>
                </c:pt>
                <c:pt idx="6594">
                  <c:v>0.16870370369724699</c:v>
                </c:pt>
                <c:pt idx="6595">
                  <c:v>0.16872685185080599</c:v>
                </c:pt>
                <c:pt idx="6596">
                  <c:v>0.16876157407386899</c:v>
                </c:pt>
                <c:pt idx="6597">
                  <c:v>0.16878472222015301</c:v>
                </c:pt>
                <c:pt idx="6598">
                  <c:v>0.16880787036643599</c:v>
                </c:pt>
                <c:pt idx="6599">
                  <c:v>0.16883101851271901</c:v>
                </c:pt>
                <c:pt idx="6600">
                  <c:v>0.168854166666279</c:v>
                </c:pt>
                <c:pt idx="6601">
                  <c:v>0.16887731481256199</c:v>
                </c:pt>
                <c:pt idx="6602">
                  <c:v>0.16891203703562499</c:v>
                </c:pt>
                <c:pt idx="6603">
                  <c:v>0.168935185181908</c:v>
                </c:pt>
                <c:pt idx="6604">
                  <c:v>0.16895833332819199</c:v>
                </c:pt>
                <c:pt idx="6605">
                  <c:v>0.168981481474475</c:v>
                </c:pt>
                <c:pt idx="6606">
                  <c:v>0.169004629628034</c:v>
                </c:pt>
                <c:pt idx="6607">
                  <c:v>0.169039351851097</c:v>
                </c:pt>
                <c:pt idx="6608">
                  <c:v>0.16906249999738099</c:v>
                </c:pt>
                <c:pt idx="6609">
                  <c:v>0.169085648143664</c:v>
                </c:pt>
                <c:pt idx="6610">
                  <c:v>0.16910879628994699</c:v>
                </c:pt>
                <c:pt idx="6611">
                  <c:v>0.16913194444350699</c:v>
                </c:pt>
                <c:pt idx="6612">
                  <c:v>0.16916666666656999</c:v>
                </c:pt>
                <c:pt idx="6613">
                  <c:v>0.169189814812853</c:v>
                </c:pt>
                <c:pt idx="6614">
                  <c:v>0.16921296295913599</c:v>
                </c:pt>
                <c:pt idx="6615">
                  <c:v>0.16923611110542</c:v>
                </c:pt>
                <c:pt idx="6616">
                  <c:v>0.169259259258979</c:v>
                </c:pt>
                <c:pt idx="6617">
                  <c:v>0.16928240740526199</c:v>
                </c:pt>
                <c:pt idx="6618">
                  <c:v>0.16931712962832501</c:v>
                </c:pt>
                <c:pt idx="6619">
                  <c:v>0.169340277774609</c:v>
                </c:pt>
                <c:pt idx="6620">
                  <c:v>0.16936342592089201</c:v>
                </c:pt>
                <c:pt idx="6621">
                  <c:v>0.169386574067175</c:v>
                </c:pt>
                <c:pt idx="6622">
                  <c:v>0.169409722220735</c:v>
                </c:pt>
                <c:pt idx="6623">
                  <c:v>0.169444444443798</c:v>
                </c:pt>
                <c:pt idx="6624">
                  <c:v>0.16946759259008101</c:v>
                </c:pt>
                <c:pt idx="6625">
                  <c:v>0.169490740736364</c:v>
                </c:pt>
                <c:pt idx="6626">
                  <c:v>0.16951388888264801</c:v>
                </c:pt>
                <c:pt idx="6627">
                  <c:v>0.16953703703620701</c:v>
                </c:pt>
                <c:pt idx="6628">
                  <c:v>0.16957175925927001</c:v>
                </c:pt>
                <c:pt idx="6629">
                  <c:v>0.169594907405553</c:v>
                </c:pt>
                <c:pt idx="6630">
                  <c:v>0.16961805555183701</c:v>
                </c:pt>
                <c:pt idx="6631">
                  <c:v>0.16964120369812</c:v>
                </c:pt>
                <c:pt idx="6632">
                  <c:v>0.169664351851679</c:v>
                </c:pt>
                <c:pt idx="6633">
                  <c:v>0.16969907406746601</c:v>
                </c:pt>
                <c:pt idx="6634">
                  <c:v>0.16972222222102601</c:v>
                </c:pt>
                <c:pt idx="6635">
                  <c:v>0.169745370367309</c:v>
                </c:pt>
                <c:pt idx="6636">
                  <c:v>0.16976851851359201</c:v>
                </c:pt>
                <c:pt idx="6637">
                  <c:v>0.16979166665987599</c:v>
                </c:pt>
                <c:pt idx="6638">
                  <c:v>0.16981481481343499</c:v>
                </c:pt>
                <c:pt idx="6639">
                  <c:v>0.16984953703649799</c:v>
                </c:pt>
                <c:pt idx="6640">
                  <c:v>0.16987268518278101</c:v>
                </c:pt>
                <c:pt idx="6641">
                  <c:v>0.16989583332906499</c:v>
                </c:pt>
                <c:pt idx="6642">
                  <c:v>0.16991898147534801</c:v>
                </c:pt>
                <c:pt idx="6643">
                  <c:v>0.16994212962890701</c:v>
                </c:pt>
                <c:pt idx="6644">
                  <c:v>0.16997685184469499</c:v>
                </c:pt>
                <c:pt idx="6645">
                  <c:v>0.16999999999825399</c:v>
                </c:pt>
                <c:pt idx="6646">
                  <c:v>0.17002314814453701</c:v>
                </c:pt>
                <c:pt idx="6647">
                  <c:v>0.17004629629081999</c:v>
                </c:pt>
                <c:pt idx="6648">
                  <c:v>0.17006944444437999</c:v>
                </c:pt>
                <c:pt idx="6649">
                  <c:v>0.17009259259066301</c:v>
                </c:pt>
                <c:pt idx="6650">
                  <c:v>0.170127314813726</c:v>
                </c:pt>
                <c:pt idx="6651">
                  <c:v>0.17015046296000899</c:v>
                </c:pt>
                <c:pt idx="6652">
                  <c:v>0.170173611106293</c:v>
                </c:pt>
                <c:pt idx="6653">
                  <c:v>0.17019675925257599</c:v>
                </c:pt>
                <c:pt idx="6654">
                  <c:v>0.17021990740613499</c:v>
                </c:pt>
                <c:pt idx="6655">
                  <c:v>0.17025462962919799</c:v>
                </c:pt>
                <c:pt idx="6656">
                  <c:v>0.170277777775482</c:v>
                </c:pt>
                <c:pt idx="6657">
                  <c:v>0.17030092592176499</c:v>
                </c:pt>
                <c:pt idx="6658">
                  <c:v>0.170324074068048</c:v>
                </c:pt>
                <c:pt idx="6659">
                  <c:v>0.170347222221608</c:v>
                </c:pt>
                <c:pt idx="6660">
                  <c:v>0.17038194443739499</c:v>
                </c:pt>
                <c:pt idx="6661">
                  <c:v>0.17040509259095399</c:v>
                </c:pt>
                <c:pt idx="6662">
                  <c:v>0.170428240737238</c:v>
                </c:pt>
                <c:pt idx="6663">
                  <c:v>0.17045138888352099</c:v>
                </c:pt>
                <c:pt idx="6664">
                  <c:v>0.17047453703707999</c:v>
                </c:pt>
                <c:pt idx="6665">
                  <c:v>0.170497685183364</c:v>
                </c:pt>
                <c:pt idx="6666">
                  <c:v>0.170532407406427</c:v>
                </c:pt>
                <c:pt idx="6667">
                  <c:v>0.17055555555270999</c:v>
                </c:pt>
                <c:pt idx="6668">
                  <c:v>0.170578703698993</c:v>
                </c:pt>
                <c:pt idx="6669">
                  <c:v>0.17060185184527701</c:v>
                </c:pt>
                <c:pt idx="6670">
                  <c:v>0.17062499999883601</c:v>
                </c:pt>
                <c:pt idx="6671">
                  <c:v>0.17065972222189901</c:v>
                </c:pt>
                <c:pt idx="6672">
                  <c:v>0.170682870368182</c:v>
                </c:pt>
                <c:pt idx="6673">
                  <c:v>0.17070601851446601</c:v>
                </c:pt>
                <c:pt idx="6674">
                  <c:v>0.170729166660749</c:v>
                </c:pt>
                <c:pt idx="6675">
                  <c:v>0.170752314814308</c:v>
                </c:pt>
                <c:pt idx="6676">
                  <c:v>0.17078703703009501</c:v>
                </c:pt>
                <c:pt idx="6677">
                  <c:v>0.17081018518365501</c:v>
                </c:pt>
                <c:pt idx="6678">
                  <c:v>0.170833333329938</c:v>
                </c:pt>
                <c:pt idx="6679">
                  <c:v>0.17085648147622101</c:v>
                </c:pt>
                <c:pt idx="6680">
                  <c:v>0.170879629622505</c:v>
                </c:pt>
                <c:pt idx="6681">
                  <c:v>0.170902777776064</c:v>
                </c:pt>
                <c:pt idx="6682">
                  <c:v>0.170937499999127</c:v>
                </c:pt>
                <c:pt idx="6683">
                  <c:v>0.17096064814541001</c:v>
                </c:pt>
                <c:pt idx="6684">
                  <c:v>0.170983796291694</c:v>
                </c:pt>
                <c:pt idx="6685">
                  <c:v>0.17100694443797701</c:v>
                </c:pt>
                <c:pt idx="6686">
                  <c:v>0.17103009259153601</c:v>
                </c:pt>
                <c:pt idx="6687">
                  <c:v>0.17106481481459901</c:v>
                </c:pt>
                <c:pt idx="6688">
                  <c:v>0.17108796296088299</c:v>
                </c:pt>
                <c:pt idx="6689">
                  <c:v>0.17111111110716601</c:v>
                </c:pt>
                <c:pt idx="6690">
                  <c:v>0.17113425925344899</c:v>
                </c:pt>
                <c:pt idx="6691">
                  <c:v>0.17115740740700899</c:v>
                </c:pt>
                <c:pt idx="6692">
                  <c:v>0.17119212962279601</c:v>
                </c:pt>
                <c:pt idx="6693">
                  <c:v>0.17121527777635501</c:v>
                </c:pt>
                <c:pt idx="6694">
                  <c:v>0.17123842592263799</c:v>
                </c:pt>
                <c:pt idx="6695">
                  <c:v>0.17126157406892201</c:v>
                </c:pt>
                <c:pt idx="6696">
                  <c:v>0.17128472221520499</c:v>
                </c:pt>
                <c:pt idx="6697">
                  <c:v>0.17130787036876399</c:v>
                </c:pt>
                <c:pt idx="6698">
                  <c:v>0.17134259259182699</c:v>
                </c:pt>
                <c:pt idx="6699">
                  <c:v>0.17136574073811101</c:v>
                </c:pt>
                <c:pt idx="6700">
                  <c:v>0.17138888888439399</c:v>
                </c:pt>
                <c:pt idx="6701">
                  <c:v>0.17141203703067701</c:v>
                </c:pt>
                <c:pt idx="6702">
                  <c:v>0.171435185184237</c:v>
                </c:pt>
                <c:pt idx="6703">
                  <c:v>0.17145833333051999</c:v>
                </c:pt>
                <c:pt idx="6704">
                  <c:v>0.17149305555358299</c:v>
                </c:pt>
                <c:pt idx="6705">
                  <c:v>0.171516203699866</c:v>
                </c:pt>
                <c:pt idx="6706">
                  <c:v>0.17153935184614999</c:v>
                </c:pt>
                <c:pt idx="6707">
                  <c:v>0.17156249999970899</c:v>
                </c:pt>
                <c:pt idx="6708">
                  <c:v>0.171585648145992</c:v>
                </c:pt>
                <c:pt idx="6709">
                  <c:v>0.171620370369055</c:v>
                </c:pt>
                <c:pt idx="6710">
                  <c:v>0.17164351851533899</c:v>
                </c:pt>
                <c:pt idx="6711">
                  <c:v>0.171666666661622</c:v>
                </c:pt>
                <c:pt idx="6712">
                  <c:v>0.17168981480790499</c:v>
                </c:pt>
                <c:pt idx="6713">
                  <c:v>0.17171296296146499</c:v>
                </c:pt>
                <c:pt idx="6714">
                  <c:v>0.171736111107748</c:v>
                </c:pt>
                <c:pt idx="6715">
                  <c:v>0.171770833330811</c:v>
                </c:pt>
                <c:pt idx="6716">
                  <c:v>0.17179398147709399</c:v>
                </c:pt>
                <c:pt idx="6717">
                  <c:v>0.171817129623378</c:v>
                </c:pt>
                <c:pt idx="6718">
                  <c:v>0.171840277776937</c:v>
                </c:pt>
                <c:pt idx="6719">
                  <c:v>0.17186342592321999</c:v>
                </c:pt>
                <c:pt idx="6720">
                  <c:v>0.171886574069504</c:v>
                </c:pt>
                <c:pt idx="6721">
                  <c:v>0.171921296292567</c:v>
                </c:pt>
                <c:pt idx="6722">
                  <c:v>0.17194444443885001</c:v>
                </c:pt>
                <c:pt idx="6723">
                  <c:v>0.17196759259240901</c:v>
                </c:pt>
                <c:pt idx="6724">
                  <c:v>0.171990740738693</c:v>
                </c:pt>
                <c:pt idx="6725">
                  <c:v>0.17201388888497601</c:v>
                </c:pt>
                <c:pt idx="6726">
                  <c:v>0.17204861110803901</c:v>
                </c:pt>
                <c:pt idx="6727">
                  <c:v>0.172071759254322</c:v>
                </c:pt>
                <c:pt idx="6728">
                  <c:v>0.17209490740060601</c:v>
                </c:pt>
                <c:pt idx="6729">
                  <c:v>0.17211805555416501</c:v>
                </c:pt>
                <c:pt idx="6730">
                  <c:v>0.172141203700448</c:v>
                </c:pt>
                <c:pt idx="6731">
                  <c:v>0.17216435184673201</c:v>
                </c:pt>
                <c:pt idx="6732">
                  <c:v>0.17219907406979501</c:v>
                </c:pt>
                <c:pt idx="6733">
                  <c:v>0.172222222216078</c:v>
                </c:pt>
                <c:pt idx="6734">
                  <c:v>0.172245370369637</c:v>
                </c:pt>
                <c:pt idx="6735">
                  <c:v>0.17226851851592101</c:v>
                </c:pt>
                <c:pt idx="6736">
                  <c:v>0.172291666662204</c:v>
                </c:pt>
                <c:pt idx="6737">
                  <c:v>0.17231481480848701</c:v>
                </c:pt>
                <c:pt idx="6738">
                  <c:v>0.17234953703155001</c:v>
                </c:pt>
                <c:pt idx="6739">
                  <c:v>0.17237268518511001</c:v>
                </c:pt>
                <c:pt idx="6740">
                  <c:v>0.17239583333139299</c:v>
                </c:pt>
                <c:pt idx="6741">
                  <c:v>0.17241898147767601</c:v>
                </c:pt>
                <c:pt idx="6742">
                  <c:v>0.17244212962395999</c:v>
                </c:pt>
                <c:pt idx="6743">
                  <c:v>0.17247685184702299</c:v>
                </c:pt>
                <c:pt idx="6744">
                  <c:v>0.17249999999330601</c:v>
                </c:pt>
                <c:pt idx="6745">
                  <c:v>0.17252314814686501</c:v>
                </c:pt>
                <c:pt idx="6746">
                  <c:v>0.17254629629314899</c:v>
                </c:pt>
                <c:pt idx="6747">
                  <c:v>0.17256944443943201</c:v>
                </c:pt>
                <c:pt idx="6748">
                  <c:v>0.17260416666249501</c:v>
                </c:pt>
                <c:pt idx="6749">
                  <c:v>0.17262731480877799</c:v>
                </c:pt>
                <c:pt idx="6750">
                  <c:v>0.17265046296233799</c:v>
                </c:pt>
                <c:pt idx="6751">
                  <c:v>0.17267361110862101</c:v>
                </c:pt>
                <c:pt idx="6752">
                  <c:v>0.17269675925490399</c:v>
                </c:pt>
                <c:pt idx="6753">
                  <c:v>0.17271990740118801</c:v>
                </c:pt>
                <c:pt idx="6754">
                  <c:v>0.172754629624251</c:v>
                </c:pt>
                <c:pt idx="6755">
                  <c:v>0.17277777777781</c:v>
                </c:pt>
                <c:pt idx="6756">
                  <c:v>0.17280092592409299</c:v>
                </c:pt>
                <c:pt idx="6757">
                  <c:v>0.172824074070377</c:v>
                </c:pt>
                <c:pt idx="6758">
                  <c:v>0.17284722221665999</c:v>
                </c:pt>
                <c:pt idx="6759">
                  <c:v>0.17288194443972299</c:v>
                </c:pt>
                <c:pt idx="6760">
                  <c:v>0.172905092586007</c:v>
                </c:pt>
                <c:pt idx="6761">
                  <c:v>0.172928240739566</c:v>
                </c:pt>
                <c:pt idx="6762">
                  <c:v>0.17295138888584899</c:v>
                </c:pt>
                <c:pt idx="6763">
                  <c:v>0.172974537032133</c:v>
                </c:pt>
                <c:pt idx="6764">
                  <c:v>0.17299768517841599</c:v>
                </c:pt>
                <c:pt idx="6765">
                  <c:v>0.17303240740147899</c:v>
                </c:pt>
                <c:pt idx="6766">
                  <c:v>0.17305555555503799</c:v>
                </c:pt>
                <c:pt idx="6767">
                  <c:v>0.173078703701322</c:v>
                </c:pt>
                <c:pt idx="6768">
                  <c:v>0.17310185184760499</c:v>
                </c:pt>
                <c:pt idx="6769">
                  <c:v>0.173124999993888</c:v>
                </c:pt>
                <c:pt idx="6770">
                  <c:v>0.173148148147448</c:v>
                </c:pt>
                <c:pt idx="6771">
                  <c:v>0.17318287036323499</c:v>
                </c:pt>
                <c:pt idx="6772">
                  <c:v>0.17320601851679401</c:v>
                </c:pt>
                <c:pt idx="6773">
                  <c:v>0.173229166663077</c:v>
                </c:pt>
                <c:pt idx="6774">
                  <c:v>0.17325231480936101</c:v>
                </c:pt>
                <c:pt idx="6775">
                  <c:v>0.17327546296292001</c:v>
                </c:pt>
                <c:pt idx="6776">
                  <c:v>0.173310185178707</c:v>
                </c:pt>
                <c:pt idx="6777">
                  <c:v>0.173333333332266</c:v>
                </c:pt>
                <c:pt idx="6778">
                  <c:v>0.17335648147855001</c:v>
                </c:pt>
                <c:pt idx="6779">
                  <c:v>0.173379629624833</c:v>
                </c:pt>
                <c:pt idx="6780">
                  <c:v>0.17340277777111601</c:v>
                </c:pt>
                <c:pt idx="6781">
                  <c:v>0.17342592592467501</c:v>
                </c:pt>
                <c:pt idx="6782">
                  <c:v>0.17346064814773901</c:v>
                </c:pt>
                <c:pt idx="6783">
                  <c:v>0.173483796294022</c:v>
                </c:pt>
                <c:pt idx="6784">
                  <c:v>0.17350694444030501</c:v>
                </c:pt>
                <c:pt idx="6785">
                  <c:v>0.173530092586589</c:v>
                </c:pt>
                <c:pt idx="6786">
                  <c:v>0.173553240740148</c:v>
                </c:pt>
                <c:pt idx="6787">
                  <c:v>0.17358796295593501</c:v>
                </c:pt>
                <c:pt idx="6788">
                  <c:v>0.17361111110949401</c:v>
                </c:pt>
                <c:pt idx="6789">
                  <c:v>0.173634259255778</c:v>
                </c:pt>
                <c:pt idx="6790">
                  <c:v>0.17365740740206101</c:v>
                </c:pt>
                <c:pt idx="6791">
                  <c:v>0.17368055555562001</c:v>
                </c:pt>
                <c:pt idx="6792">
                  <c:v>0.173715277771407</c:v>
                </c:pt>
                <c:pt idx="6793">
                  <c:v>0.17373842592496699</c:v>
                </c:pt>
                <c:pt idx="6794">
                  <c:v>0.17376157407125001</c:v>
                </c:pt>
                <c:pt idx="6795">
                  <c:v>0.17378472221753299</c:v>
                </c:pt>
                <c:pt idx="6796">
                  <c:v>0.17380787036381701</c:v>
                </c:pt>
                <c:pt idx="6797">
                  <c:v>0.17383101851737601</c:v>
                </c:pt>
                <c:pt idx="6798">
                  <c:v>0.17386574074043901</c:v>
                </c:pt>
                <c:pt idx="6799">
                  <c:v>0.17388888888672199</c:v>
                </c:pt>
                <c:pt idx="6800">
                  <c:v>0.17391203703300601</c:v>
                </c:pt>
                <c:pt idx="6801">
                  <c:v>0.17393518517928899</c:v>
                </c:pt>
                <c:pt idx="6802">
                  <c:v>0.17395833333284799</c:v>
                </c:pt>
                <c:pt idx="6803">
                  <c:v>0.17399305554863501</c:v>
                </c:pt>
                <c:pt idx="6804">
                  <c:v>0.174016203702195</c:v>
                </c:pt>
                <c:pt idx="6805">
                  <c:v>0.17403935184847799</c:v>
                </c:pt>
                <c:pt idx="6806">
                  <c:v>0.17406249999476101</c:v>
                </c:pt>
                <c:pt idx="6807">
                  <c:v>0.17408564814104499</c:v>
                </c:pt>
                <c:pt idx="6808">
                  <c:v>0.17410879629460399</c:v>
                </c:pt>
                <c:pt idx="6809">
                  <c:v>0.17414351851766699</c:v>
                </c:pt>
                <c:pt idx="6810">
                  <c:v>0.17416666666395</c:v>
                </c:pt>
                <c:pt idx="6811">
                  <c:v>0.17418981481023399</c:v>
                </c:pt>
                <c:pt idx="6812">
                  <c:v>0.174212962956517</c:v>
                </c:pt>
                <c:pt idx="6813">
                  <c:v>0.174236111110076</c:v>
                </c:pt>
                <c:pt idx="6814">
                  <c:v>0.174270833333139</c:v>
                </c:pt>
                <c:pt idx="6815">
                  <c:v>0.17429398147942299</c:v>
                </c:pt>
                <c:pt idx="6816">
                  <c:v>0.174317129625706</c:v>
                </c:pt>
                <c:pt idx="6817">
                  <c:v>0.17434027777198899</c:v>
                </c:pt>
                <c:pt idx="6818">
                  <c:v>0.17436342592554899</c:v>
                </c:pt>
                <c:pt idx="6819">
                  <c:v>0.174398148141336</c:v>
                </c:pt>
                <c:pt idx="6820">
                  <c:v>0.174421296294895</c:v>
                </c:pt>
                <c:pt idx="6821">
                  <c:v>0.17444444444117799</c:v>
                </c:pt>
                <c:pt idx="6822">
                  <c:v>0.174467592587462</c:v>
                </c:pt>
                <c:pt idx="6823">
                  <c:v>0.17449074073374499</c:v>
                </c:pt>
                <c:pt idx="6824">
                  <c:v>0.17452546295680799</c:v>
                </c:pt>
                <c:pt idx="6825">
                  <c:v>0.17454861111036701</c:v>
                </c:pt>
                <c:pt idx="6826">
                  <c:v>0.174571759256651</c:v>
                </c:pt>
                <c:pt idx="6827">
                  <c:v>0.17459490740293401</c:v>
                </c:pt>
                <c:pt idx="6828">
                  <c:v>0.174618055549217</c:v>
                </c:pt>
                <c:pt idx="6829">
                  <c:v>0.174641203702777</c:v>
                </c:pt>
                <c:pt idx="6830">
                  <c:v>0.17467592592584</c:v>
                </c:pt>
                <c:pt idx="6831">
                  <c:v>0.17469907407212301</c:v>
                </c:pt>
                <c:pt idx="6832">
                  <c:v>0.174722222218406</c:v>
                </c:pt>
                <c:pt idx="6833">
                  <c:v>0.17474537036469001</c:v>
                </c:pt>
                <c:pt idx="6834">
                  <c:v>0.17476851851824901</c:v>
                </c:pt>
                <c:pt idx="6835">
                  <c:v>0.174791666664532</c:v>
                </c:pt>
                <c:pt idx="6836">
                  <c:v>0.174826388887595</c:v>
                </c:pt>
                <c:pt idx="6837">
                  <c:v>0.17484953703387901</c:v>
                </c:pt>
                <c:pt idx="6838">
                  <c:v>0.174872685180162</c:v>
                </c:pt>
                <c:pt idx="6839">
                  <c:v>0.17489583332644501</c:v>
                </c:pt>
                <c:pt idx="6840">
                  <c:v>0.17491898148000501</c:v>
                </c:pt>
                <c:pt idx="6841">
                  <c:v>0.174942129626288</c:v>
                </c:pt>
                <c:pt idx="6842">
                  <c:v>0.174976851849351</c:v>
                </c:pt>
                <c:pt idx="6843">
                  <c:v>0.17499999999563401</c:v>
                </c:pt>
                <c:pt idx="6844">
                  <c:v>0.17502314814191799</c:v>
                </c:pt>
                <c:pt idx="6845">
                  <c:v>0.17504629629547699</c:v>
                </c:pt>
                <c:pt idx="6846">
                  <c:v>0.17506944444176001</c:v>
                </c:pt>
                <c:pt idx="6847">
                  <c:v>0.17510416666482301</c:v>
                </c:pt>
                <c:pt idx="6848">
                  <c:v>0.17512731481110699</c:v>
                </c:pt>
                <c:pt idx="6849">
                  <c:v>0.17515046295739001</c:v>
                </c:pt>
                <c:pt idx="6850">
                  <c:v>0.17517361111094901</c:v>
                </c:pt>
                <c:pt idx="6851">
                  <c:v>0.17519675925723299</c:v>
                </c:pt>
                <c:pt idx="6852">
                  <c:v>0.17521990740351601</c:v>
                </c:pt>
                <c:pt idx="6853">
                  <c:v>0.17525462962657901</c:v>
                </c:pt>
                <c:pt idx="6854">
                  <c:v>0.17527777777286199</c:v>
                </c:pt>
                <c:pt idx="6855">
                  <c:v>0.17530092591914601</c:v>
                </c:pt>
                <c:pt idx="6856">
                  <c:v>0.17532407407270501</c:v>
                </c:pt>
                <c:pt idx="6857">
                  <c:v>0.175358796295768</c:v>
                </c:pt>
                <c:pt idx="6858">
                  <c:v>0.17538194444205099</c:v>
                </c:pt>
                <c:pt idx="6859">
                  <c:v>0.175405092588335</c:v>
                </c:pt>
                <c:pt idx="6860">
                  <c:v>0.17542824073461799</c:v>
                </c:pt>
                <c:pt idx="6861">
                  <c:v>0.17545138888817699</c:v>
                </c:pt>
                <c:pt idx="6862">
                  <c:v>0.175474537034461</c:v>
                </c:pt>
                <c:pt idx="6863">
                  <c:v>0.175509259257524</c:v>
                </c:pt>
                <c:pt idx="6864">
                  <c:v>0.17553240740380699</c:v>
                </c:pt>
                <c:pt idx="6865">
                  <c:v>0.175555555550091</c:v>
                </c:pt>
                <c:pt idx="6866">
                  <c:v>0.17557870370365</c:v>
                </c:pt>
                <c:pt idx="6867">
                  <c:v>0.17560185184993299</c:v>
                </c:pt>
                <c:pt idx="6868">
                  <c:v>0.17563657407299599</c:v>
                </c:pt>
                <c:pt idx="6869">
                  <c:v>0.175659722219279</c:v>
                </c:pt>
                <c:pt idx="6870">
                  <c:v>0.17568287036556299</c:v>
                </c:pt>
                <c:pt idx="6871">
                  <c:v>0.175706018511846</c:v>
                </c:pt>
                <c:pt idx="6872">
                  <c:v>0.175729166665406</c:v>
                </c:pt>
                <c:pt idx="6873">
                  <c:v>0.17575231481168899</c:v>
                </c:pt>
                <c:pt idx="6874">
                  <c:v>0.17578703703475199</c:v>
                </c:pt>
                <c:pt idx="6875">
                  <c:v>0.175810185181035</c:v>
                </c:pt>
                <c:pt idx="6876">
                  <c:v>0.17583333332731901</c:v>
                </c:pt>
                <c:pt idx="6877">
                  <c:v>0.17585648148087801</c:v>
                </c:pt>
                <c:pt idx="6878">
                  <c:v>0.175879629627161</c:v>
                </c:pt>
                <c:pt idx="6879">
                  <c:v>0.175914351850224</c:v>
                </c:pt>
                <c:pt idx="6880">
                  <c:v>0.17593749999650801</c:v>
                </c:pt>
                <c:pt idx="6881">
                  <c:v>0.175960648142791</c:v>
                </c:pt>
                <c:pt idx="6882">
                  <c:v>0.17598379629635</c:v>
                </c:pt>
                <c:pt idx="6883">
                  <c:v>0.17600694444263401</c:v>
                </c:pt>
                <c:pt idx="6884">
                  <c:v>0.176030092588917</c:v>
                </c:pt>
                <c:pt idx="6885">
                  <c:v>0.17606481481198</c:v>
                </c:pt>
                <c:pt idx="6886">
                  <c:v>0.17608796295826301</c:v>
                </c:pt>
                <c:pt idx="6887">
                  <c:v>0.176111111104547</c:v>
                </c:pt>
                <c:pt idx="6888">
                  <c:v>0.176134259258106</c:v>
                </c:pt>
                <c:pt idx="6889">
                  <c:v>0.17615740740438901</c:v>
                </c:pt>
                <c:pt idx="6890">
                  <c:v>0.17619212962745201</c:v>
                </c:pt>
                <c:pt idx="6891">
                  <c:v>0.176215277773736</c:v>
                </c:pt>
                <c:pt idx="6892">
                  <c:v>0.17623842592001901</c:v>
                </c:pt>
                <c:pt idx="6893">
                  <c:v>0.17626157407357801</c:v>
                </c:pt>
                <c:pt idx="6894">
                  <c:v>0.17628472221986199</c:v>
                </c:pt>
                <c:pt idx="6895">
                  <c:v>0.17630787036614501</c:v>
                </c:pt>
                <c:pt idx="6896">
                  <c:v>0.17634259258920801</c:v>
                </c:pt>
                <c:pt idx="6897">
                  <c:v>0.17636574073549099</c:v>
                </c:pt>
                <c:pt idx="6898">
                  <c:v>0.17638888888177501</c:v>
                </c:pt>
                <c:pt idx="6899">
                  <c:v>0.17641203703533401</c:v>
                </c:pt>
                <c:pt idx="6900">
                  <c:v>0.17643518518161699</c:v>
                </c:pt>
                <c:pt idx="6901">
                  <c:v>0.17645833332790101</c:v>
                </c:pt>
                <c:pt idx="6902">
                  <c:v>0.17649305555096401</c:v>
                </c:pt>
                <c:pt idx="6903">
                  <c:v>0.17651620369724699</c:v>
                </c:pt>
                <c:pt idx="6904">
                  <c:v>0.17653935185080599</c:v>
                </c:pt>
                <c:pt idx="6905">
                  <c:v>0.17656249999709001</c:v>
                </c:pt>
                <c:pt idx="6906">
                  <c:v>0.17658564814337299</c:v>
                </c:pt>
                <c:pt idx="6907">
                  <c:v>0.17662037036643599</c:v>
                </c:pt>
                <c:pt idx="6908">
                  <c:v>0.17664351851271901</c:v>
                </c:pt>
                <c:pt idx="6909">
                  <c:v>0.176666666666279</c:v>
                </c:pt>
                <c:pt idx="6910">
                  <c:v>0.17668981481256199</c:v>
                </c:pt>
                <c:pt idx="6911">
                  <c:v>0.176712962958845</c:v>
                </c:pt>
                <c:pt idx="6912">
                  <c:v>0.176747685181908</c:v>
                </c:pt>
                <c:pt idx="6913">
                  <c:v>0.17677083332819199</c:v>
                </c:pt>
                <c:pt idx="6914">
                  <c:v>0.176793981474475</c:v>
                </c:pt>
                <c:pt idx="6915">
                  <c:v>0.176817129628034</c:v>
                </c:pt>
                <c:pt idx="6916">
                  <c:v>0.17684027777431799</c:v>
                </c:pt>
                <c:pt idx="6917">
                  <c:v>0.17687499999738099</c:v>
                </c:pt>
                <c:pt idx="6918">
                  <c:v>0.176898148143664</c:v>
                </c:pt>
                <c:pt idx="6919">
                  <c:v>0.17692129628994699</c:v>
                </c:pt>
                <c:pt idx="6920">
                  <c:v>0.17694444444350699</c:v>
                </c:pt>
                <c:pt idx="6921">
                  <c:v>0.17696759258979</c:v>
                </c:pt>
                <c:pt idx="6922">
                  <c:v>0.17699074073607299</c:v>
                </c:pt>
                <c:pt idx="6923">
                  <c:v>0.17702546295913599</c:v>
                </c:pt>
                <c:pt idx="6924">
                  <c:v>0.17704861110542</c:v>
                </c:pt>
                <c:pt idx="6925">
                  <c:v>0.177071759258979</c:v>
                </c:pt>
                <c:pt idx="6926">
                  <c:v>0.17709490740526199</c:v>
                </c:pt>
                <c:pt idx="6927">
                  <c:v>0.17712962962832501</c:v>
                </c:pt>
                <c:pt idx="6928">
                  <c:v>0.177152777774609</c:v>
                </c:pt>
                <c:pt idx="6929">
                  <c:v>0.17717592592089201</c:v>
                </c:pt>
                <c:pt idx="6930">
                  <c:v>0.177199074067175</c:v>
                </c:pt>
                <c:pt idx="6931">
                  <c:v>0.177222222220735</c:v>
                </c:pt>
                <c:pt idx="6932">
                  <c:v>0.17724537036701801</c:v>
                </c:pt>
                <c:pt idx="6933">
                  <c:v>0.17728009259008101</c:v>
                </c:pt>
                <c:pt idx="6934">
                  <c:v>0.177303240736364</c:v>
                </c:pt>
                <c:pt idx="6935">
                  <c:v>0.17732638888264801</c:v>
                </c:pt>
                <c:pt idx="6936">
                  <c:v>0.17734953703620701</c:v>
                </c:pt>
                <c:pt idx="6937">
                  <c:v>0.17737268518249</c:v>
                </c:pt>
                <c:pt idx="6938">
                  <c:v>0.177407407405553</c:v>
                </c:pt>
                <c:pt idx="6939">
                  <c:v>0.17743055555183701</c:v>
                </c:pt>
                <c:pt idx="6940">
                  <c:v>0.17745370369812</c:v>
                </c:pt>
                <c:pt idx="6941">
                  <c:v>0.177476851851679</c:v>
                </c:pt>
                <c:pt idx="6942">
                  <c:v>0.17749999999796301</c:v>
                </c:pt>
                <c:pt idx="6943">
                  <c:v>0.17753472222102601</c:v>
                </c:pt>
                <c:pt idx="6944">
                  <c:v>0.177557870367309</c:v>
                </c:pt>
                <c:pt idx="6945">
                  <c:v>0.17758101851359201</c:v>
                </c:pt>
                <c:pt idx="6946">
                  <c:v>0.17760416665987599</c:v>
                </c:pt>
                <c:pt idx="6947">
                  <c:v>0.17762731481343499</c:v>
                </c:pt>
                <c:pt idx="6948">
                  <c:v>0.17765046295971801</c:v>
                </c:pt>
                <c:pt idx="6949">
                  <c:v>0.17768518518278101</c:v>
                </c:pt>
                <c:pt idx="6950">
                  <c:v>0.17770833332906499</c:v>
                </c:pt>
                <c:pt idx="6951">
                  <c:v>0.17773148147534801</c:v>
                </c:pt>
                <c:pt idx="6952">
                  <c:v>0.17775462962890701</c:v>
                </c:pt>
                <c:pt idx="6953">
                  <c:v>0.17777777777519099</c:v>
                </c:pt>
                <c:pt idx="6954">
                  <c:v>0.17781249999825399</c:v>
                </c:pt>
                <c:pt idx="6955">
                  <c:v>0.17783564814453701</c:v>
                </c:pt>
                <c:pt idx="6956">
                  <c:v>0.17785879629081999</c:v>
                </c:pt>
                <c:pt idx="6957">
                  <c:v>0.17788194444437999</c:v>
                </c:pt>
                <c:pt idx="6958">
                  <c:v>0.17790509259066301</c:v>
                </c:pt>
                <c:pt idx="6959">
                  <c:v>0.17792824073694599</c:v>
                </c:pt>
                <c:pt idx="6960">
                  <c:v>0.17796296296000899</c:v>
                </c:pt>
                <c:pt idx="6961">
                  <c:v>0.177986111106293</c:v>
                </c:pt>
                <c:pt idx="6962">
                  <c:v>0.17800925925257599</c:v>
                </c:pt>
                <c:pt idx="6963">
                  <c:v>0.17803240740613499</c:v>
                </c:pt>
                <c:pt idx="6964">
                  <c:v>0.178055555552419</c:v>
                </c:pt>
                <c:pt idx="6965">
                  <c:v>0.17807870369870199</c:v>
                </c:pt>
                <c:pt idx="6966">
                  <c:v>0.17811342592176499</c:v>
                </c:pt>
                <c:pt idx="6967">
                  <c:v>0.178136574068048</c:v>
                </c:pt>
                <c:pt idx="6968">
                  <c:v>0.178159722221608</c:v>
                </c:pt>
                <c:pt idx="6969">
                  <c:v>0.17818287036789099</c:v>
                </c:pt>
                <c:pt idx="6970">
                  <c:v>0.178206018514175</c:v>
                </c:pt>
                <c:pt idx="6971">
                  <c:v>0.17822916666045799</c:v>
                </c:pt>
                <c:pt idx="6972">
                  <c:v>0.17826388888352099</c:v>
                </c:pt>
                <c:pt idx="6973">
                  <c:v>0.17828703703707999</c:v>
                </c:pt>
                <c:pt idx="6974">
                  <c:v>0.178310185183364</c:v>
                </c:pt>
                <c:pt idx="6975">
                  <c:v>0.17833333332964699</c:v>
                </c:pt>
                <c:pt idx="6976">
                  <c:v>0.17835648147593</c:v>
                </c:pt>
                <c:pt idx="6977">
                  <c:v>0.178391203698993</c:v>
                </c:pt>
                <c:pt idx="6978">
                  <c:v>0.17841435184527701</c:v>
                </c:pt>
                <c:pt idx="6979">
                  <c:v>0.17843749999883601</c:v>
                </c:pt>
                <c:pt idx="6980">
                  <c:v>0.178460648145119</c:v>
                </c:pt>
                <c:pt idx="6981">
                  <c:v>0.17848379629140301</c:v>
                </c:pt>
                <c:pt idx="6982">
                  <c:v>0.178506944437686</c:v>
                </c:pt>
                <c:pt idx="6983">
                  <c:v>0.178541666660749</c:v>
                </c:pt>
                <c:pt idx="6984">
                  <c:v>0.178564814814308</c:v>
                </c:pt>
                <c:pt idx="6985">
                  <c:v>0.17858796296059201</c:v>
                </c:pt>
                <c:pt idx="6986">
                  <c:v>0.178611111106875</c:v>
                </c:pt>
                <c:pt idx="6987">
                  <c:v>0.17863425925315801</c:v>
                </c:pt>
                <c:pt idx="6988">
                  <c:v>0.17865740740671801</c:v>
                </c:pt>
                <c:pt idx="6989">
                  <c:v>0.178692129622505</c:v>
                </c:pt>
                <c:pt idx="6990">
                  <c:v>0.178715277776064</c:v>
                </c:pt>
                <c:pt idx="6991">
                  <c:v>0.17873842592234701</c:v>
                </c:pt>
                <c:pt idx="6992">
                  <c:v>0.178761574068631</c:v>
                </c:pt>
                <c:pt idx="6993">
                  <c:v>0.17878472222219</c:v>
                </c:pt>
                <c:pt idx="6994">
                  <c:v>0.17880787036847301</c:v>
                </c:pt>
                <c:pt idx="6995">
                  <c:v>0.17884259259153601</c:v>
                </c:pt>
                <c:pt idx="6996">
                  <c:v>0.17886574073781999</c:v>
                </c:pt>
                <c:pt idx="6997">
                  <c:v>0.17888888888410301</c:v>
                </c:pt>
                <c:pt idx="6998">
                  <c:v>0.178912037030386</c:v>
                </c:pt>
                <c:pt idx="6999">
                  <c:v>0.17893518518394599</c:v>
                </c:pt>
                <c:pt idx="7000">
                  <c:v>0.17896990740700899</c:v>
                </c:pt>
                <c:pt idx="7001">
                  <c:v>0.17899305555329201</c:v>
                </c:pt>
                <c:pt idx="7002">
                  <c:v>0.17901620369957499</c:v>
                </c:pt>
                <c:pt idx="7003">
                  <c:v>0.17903935184585901</c:v>
                </c:pt>
                <c:pt idx="7004">
                  <c:v>0.17906249999941801</c:v>
                </c:pt>
                <c:pt idx="7005">
                  <c:v>0.17908564814570099</c:v>
                </c:pt>
                <c:pt idx="7006">
                  <c:v>0.17912037036876399</c:v>
                </c:pt>
                <c:pt idx="7007">
                  <c:v>0.17914351851504801</c:v>
                </c:pt>
                <c:pt idx="7008">
                  <c:v>0.17916666666133099</c:v>
                </c:pt>
                <c:pt idx="7009">
                  <c:v>0.17918981481488999</c:v>
                </c:pt>
                <c:pt idx="7010">
                  <c:v>0.179212962961174</c:v>
                </c:pt>
                <c:pt idx="7011">
                  <c:v>0.179247685184237</c:v>
                </c:pt>
                <c:pt idx="7012">
                  <c:v>0.17927083333051999</c:v>
                </c:pt>
                <c:pt idx="7013">
                  <c:v>0.179293981476803</c:v>
                </c:pt>
                <c:pt idx="7014">
                  <c:v>0.17931712962308699</c:v>
                </c:pt>
                <c:pt idx="7015">
                  <c:v>0.17934027777664599</c:v>
                </c:pt>
                <c:pt idx="7016">
                  <c:v>0.179363425922929</c:v>
                </c:pt>
                <c:pt idx="7017">
                  <c:v>0.179398148145992</c:v>
                </c:pt>
                <c:pt idx="7018">
                  <c:v>0.17942129629227599</c:v>
                </c:pt>
                <c:pt idx="7019">
                  <c:v>0.179444444438559</c:v>
                </c:pt>
                <c:pt idx="7020">
                  <c:v>0.179467592592118</c:v>
                </c:pt>
                <c:pt idx="7021">
                  <c:v>0.17949074073840199</c:v>
                </c:pt>
                <c:pt idx="7022">
                  <c:v>0.179513888884685</c:v>
                </c:pt>
                <c:pt idx="7023">
                  <c:v>0.179548611107748</c:v>
                </c:pt>
                <c:pt idx="7024">
                  <c:v>0.17957175925403099</c:v>
                </c:pt>
                <c:pt idx="7025">
                  <c:v>0.179594907400315</c:v>
                </c:pt>
                <c:pt idx="7026">
                  <c:v>0.179618055553874</c:v>
                </c:pt>
                <c:pt idx="7027">
                  <c:v>0.17964120370015699</c:v>
                </c:pt>
                <c:pt idx="7028">
                  <c:v>0.17967592592321999</c:v>
                </c:pt>
                <c:pt idx="7029">
                  <c:v>0.179699074069504</c:v>
                </c:pt>
                <c:pt idx="7030">
                  <c:v>0.17972222221578699</c:v>
                </c:pt>
                <c:pt idx="7031">
                  <c:v>0.17974537036934601</c:v>
                </c:pt>
                <c:pt idx="7032">
                  <c:v>0.17976851851563</c:v>
                </c:pt>
                <c:pt idx="7033">
                  <c:v>0.17979166666191301</c:v>
                </c:pt>
                <c:pt idx="7034">
                  <c:v>0.17982638888497601</c:v>
                </c:pt>
                <c:pt idx="7035">
                  <c:v>0.179849537031259</c:v>
                </c:pt>
                <c:pt idx="7036">
                  <c:v>0.179872685184819</c:v>
                </c:pt>
                <c:pt idx="7037">
                  <c:v>0.17989583333110201</c:v>
                </c:pt>
                <c:pt idx="7038">
                  <c:v>0.179918981477385</c:v>
                </c:pt>
                <c:pt idx="7039">
                  <c:v>0.179953703700448</c:v>
                </c:pt>
                <c:pt idx="7040">
                  <c:v>0.17997685184673201</c:v>
                </c:pt>
                <c:pt idx="7041">
                  <c:v>0.179999999993015</c:v>
                </c:pt>
                <c:pt idx="7042">
                  <c:v>0.180023148146574</c:v>
                </c:pt>
                <c:pt idx="7043">
                  <c:v>0.18004629629285801</c:v>
                </c:pt>
                <c:pt idx="7044">
                  <c:v>0.18008101851592101</c:v>
                </c:pt>
                <c:pt idx="7045">
                  <c:v>0.180104166662204</c:v>
                </c:pt>
                <c:pt idx="7046">
                  <c:v>0.18012731480848701</c:v>
                </c:pt>
                <c:pt idx="7047">
                  <c:v>0.18015046296204701</c:v>
                </c:pt>
                <c:pt idx="7048">
                  <c:v>0.18017361110833</c:v>
                </c:pt>
                <c:pt idx="7049">
                  <c:v>0.18020833333139299</c:v>
                </c:pt>
                <c:pt idx="7050">
                  <c:v>0.18023148147767601</c:v>
                </c:pt>
                <c:pt idx="7051">
                  <c:v>0.18025462962395999</c:v>
                </c:pt>
                <c:pt idx="7052">
                  <c:v>0.18027777777751899</c:v>
                </c:pt>
                <c:pt idx="7053">
                  <c:v>0.18030092592380201</c:v>
                </c:pt>
                <c:pt idx="7054">
                  <c:v>0.18032407407008599</c:v>
                </c:pt>
                <c:pt idx="7055">
                  <c:v>0.18035879629314899</c:v>
                </c:pt>
                <c:pt idx="7056">
                  <c:v>0.18038194443943201</c:v>
                </c:pt>
                <c:pt idx="7057">
                  <c:v>0.18040509258571499</c:v>
                </c:pt>
                <c:pt idx="7058">
                  <c:v>0.18042824073927499</c:v>
                </c:pt>
                <c:pt idx="7059">
                  <c:v>0.18045138888555801</c:v>
                </c:pt>
                <c:pt idx="7060">
                  <c:v>0.18047453703184099</c:v>
                </c:pt>
                <c:pt idx="7061">
                  <c:v>0.18050925925490399</c:v>
                </c:pt>
                <c:pt idx="7062">
                  <c:v>0.18053240740118801</c:v>
                </c:pt>
                <c:pt idx="7063">
                  <c:v>0.180555555554747</c:v>
                </c:pt>
                <c:pt idx="7064">
                  <c:v>0.18057870370102999</c:v>
                </c:pt>
                <c:pt idx="7065">
                  <c:v>0.180601851847314</c:v>
                </c:pt>
                <c:pt idx="7066">
                  <c:v>0.180636574070377</c:v>
                </c:pt>
                <c:pt idx="7067">
                  <c:v>0.18065972221665999</c:v>
                </c:pt>
                <c:pt idx="7068">
                  <c:v>0.18068287037021899</c:v>
                </c:pt>
                <c:pt idx="7069">
                  <c:v>0.180706018516503</c:v>
                </c:pt>
                <c:pt idx="7070">
                  <c:v>0.18072916666278599</c:v>
                </c:pt>
                <c:pt idx="7071">
                  <c:v>0.18076388888584899</c:v>
                </c:pt>
                <c:pt idx="7072">
                  <c:v>0.180787037032133</c:v>
                </c:pt>
                <c:pt idx="7073">
                  <c:v>0.18081018517841599</c:v>
                </c:pt>
                <c:pt idx="7074">
                  <c:v>0.18083333333197499</c:v>
                </c:pt>
                <c:pt idx="7075">
                  <c:v>0.180856481478259</c:v>
                </c:pt>
                <c:pt idx="7076">
                  <c:v>0.180891203701322</c:v>
                </c:pt>
                <c:pt idx="7077">
                  <c:v>0.18091435184760499</c:v>
                </c:pt>
                <c:pt idx="7078">
                  <c:v>0.180937499993888</c:v>
                </c:pt>
                <c:pt idx="7079">
                  <c:v>0.180960648147448</c:v>
                </c:pt>
                <c:pt idx="7080">
                  <c:v>0.18098379629373099</c:v>
                </c:pt>
                <c:pt idx="7081">
                  <c:v>0.181006944440014</c:v>
                </c:pt>
                <c:pt idx="7082">
                  <c:v>0.181041666663077</c:v>
                </c:pt>
                <c:pt idx="7083">
                  <c:v>0.18106481480936101</c:v>
                </c:pt>
                <c:pt idx="7084">
                  <c:v>0.18108796296292001</c:v>
                </c:pt>
                <c:pt idx="7085">
                  <c:v>0.181111111109203</c:v>
                </c:pt>
                <c:pt idx="7086">
                  <c:v>0.18113425925548701</c:v>
                </c:pt>
                <c:pt idx="7087">
                  <c:v>0.18116898147855001</c:v>
                </c:pt>
                <c:pt idx="7088">
                  <c:v>0.181192129624833</c:v>
                </c:pt>
                <c:pt idx="7089">
                  <c:v>0.18121527777111601</c:v>
                </c:pt>
                <c:pt idx="7090">
                  <c:v>0.18123842592467601</c:v>
                </c:pt>
                <c:pt idx="7091">
                  <c:v>0.181261574070959</c:v>
                </c:pt>
                <c:pt idx="7092">
                  <c:v>0.181296296294022</c:v>
                </c:pt>
                <c:pt idx="7093">
                  <c:v>0.18131944444030501</c:v>
                </c:pt>
                <c:pt idx="7094">
                  <c:v>0.181342592586589</c:v>
                </c:pt>
                <c:pt idx="7095">
                  <c:v>0.181365740740148</c:v>
                </c:pt>
                <c:pt idx="7096">
                  <c:v>0.18138888888643101</c:v>
                </c:pt>
                <c:pt idx="7097">
                  <c:v>0.181412037032715</c:v>
                </c:pt>
                <c:pt idx="7098">
                  <c:v>0.181446759255778</c:v>
                </c:pt>
                <c:pt idx="7099">
                  <c:v>0.18146990740206101</c:v>
                </c:pt>
                <c:pt idx="7100">
                  <c:v>0.18149305555562001</c:v>
                </c:pt>
                <c:pt idx="7101">
                  <c:v>0.18151620370190399</c:v>
                </c:pt>
                <c:pt idx="7102">
                  <c:v>0.18155092592496699</c:v>
                </c:pt>
                <c:pt idx="7103">
                  <c:v>0.18157407407125001</c:v>
                </c:pt>
                <c:pt idx="7104">
                  <c:v>0.18159722221753299</c:v>
                </c:pt>
                <c:pt idx="7105">
                  <c:v>0.18162037036381701</c:v>
                </c:pt>
                <c:pt idx="7106">
                  <c:v>0.18164351851737601</c:v>
                </c:pt>
                <c:pt idx="7107">
                  <c:v>0.18166666666365899</c:v>
                </c:pt>
                <c:pt idx="7108">
                  <c:v>0.18170138888672199</c:v>
                </c:pt>
                <c:pt idx="7109">
                  <c:v>0.18172453703300601</c:v>
                </c:pt>
                <c:pt idx="7110">
                  <c:v>0.18174768517928899</c:v>
                </c:pt>
                <c:pt idx="7111">
                  <c:v>0.18177083333284799</c:v>
                </c:pt>
                <c:pt idx="7112">
                  <c:v>0.18179398147913201</c:v>
                </c:pt>
                <c:pt idx="7113">
                  <c:v>0.181828703702195</c:v>
                </c:pt>
                <c:pt idx="7114">
                  <c:v>0.18185185184847799</c:v>
                </c:pt>
                <c:pt idx="7115">
                  <c:v>0.18187499999476101</c:v>
                </c:pt>
                <c:pt idx="7116">
                  <c:v>0.18189814814104499</c:v>
                </c:pt>
                <c:pt idx="7117">
                  <c:v>0.18192129629460399</c:v>
                </c:pt>
                <c:pt idx="7118">
                  <c:v>0.181944444440887</c:v>
                </c:pt>
                <c:pt idx="7119">
                  <c:v>0.18197916666395</c:v>
                </c:pt>
                <c:pt idx="7120">
                  <c:v>0.18200231481023399</c:v>
                </c:pt>
                <c:pt idx="7121">
                  <c:v>0.182025462956517</c:v>
                </c:pt>
                <c:pt idx="7122">
                  <c:v>0.182048611110076</c:v>
                </c:pt>
                <c:pt idx="7123">
                  <c:v>0.18207175925635999</c:v>
                </c:pt>
                <c:pt idx="7124">
                  <c:v>0.18210648147942299</c:v>
                </c:pt>
                <c:pt idx="7125">
                  <c:v>0.182129629625706</c:v>
                </c:pt>
                <c:pt idx="7126">
                  <c:v>0.18215277777198899</c:v>
                </c:pt>
                <c:pt idx="7127">
                  <c:v>0.18217592592554899</c:v>
                </c:pt>
                <c:pt idx="7128">
                  <c:v>0.182199074071832</c:v>
                </c:pt>
                <c:pt idx="7129">
                  <c:v>0.182233796294895</c:v>
                </c:pt>
                <c:pt idx="7130">
                  <c:v>0.18225694444117799</c:v>
                </c:pt>
                <c:pt idx="7131">
                  <c:v>0.182280092587462</c:v>
                </c:pt>
                <c:pt idx="7132">
                  <c:v>0.18230324073374499</c:v>
                </c:pt>
                <c:pt idx="7133">
                  <c:v>0.18232638888730399</c:v>
                </c:pt>
                <c:pt idx="7134">
                  <c:v>0.182349537033588</c:v>
                </c:pt>
                <c:pt idx="7135">
                  <c:v>0.182384259256651</c:v>
                </c:pt>
                <c:pt idx="7136">
                  <c:v>0.18240740740293401</c:v>
                </c:pt>
                <c:pt idx="7137">
                  <c:v>0.182430555549217</c:v>
                </c:pt>
                <c:pt idx="7138">
                  <c:v>0.182453703702777</c:v>
                </c:pt>
                <c:pt idx="7139">
                  <c:v>0.18247685184906001</c:v>
                </c:pt>
                <c:pt idx="7140">
                  <c:v>0.18251157407212301</c:v>
                </c:pt>
                <c:pt idx="7141">
                  <c:v>0.182534722218406</c:v>
                </c:pt>
                <c:pt idx="7142">
                  <c:v>0.18255787036469001</c:v>
                </c:pt>
                <c:pt idx="7143">
                  <c:v>0.18258101851824901</c:v>
                </c:pt>
                <c:pt idx="7144">
                  <c:v>0.182604166664532</c:v>
                </c:pt>
                <c:pt idx="7145">
                  <c:v>0.18262731481081601</c:v>
                </c:pt>
                <c:pt idx="7146">
                  <c:v>0.18266203703387901</c:v>
                </c:pt>
                <c:pt idx="7147">
                  <c:v>0.182685185180162</c:v>
                </c:pt>
                <c:pt idx="7148">
                  <c:v>0.18270833332644501</c:v>
                </c:pt>
                <c:pt idx="7149">
                  <c:v>0.18273148148000501</c:v>
                </c:pt>
                <c:pt idx="7150">
                  <c:v>0.182754629626288</c:v>
                </c:pt>
                <c:pt idx="7151">
                  <c:v>0.182789351849351</c:v>
                </c:pt>
                <c:pt idx="7152">
                  <c:v>0.18281249999563401</c:v>
                </c:pt>
                <c:pt idx="7153">
                  <c:v>0.18283564814191799</c:v>
                </c:pt>
                <c:pt idx="7154">
                  <c:v>0.18285879629547699</c:v>
                </c:pt>
                <c:pt idx="7155">
                  <c:v>0.18288194444176001</c:v>
                </c:pt>
                <c:pt idx="7156">
                  <c:v>0.18291666666482301</c:v>
                </c:pt>
                <c:pt idx="7157">
                  <c:v>0.18293981481110699</c:v>
                </c:pt>
                <c:pt idx="7158">
                  <c:v>0.18296296295739001</c:v>
                </c:pt>
                <c:pt idx="7159">
                  <c:v>0.18298611111094901</c:v>
                </c:pt>
                <c:pt idx="7160">
                  <c:v>0.18300925925723299</c:v>
                </c:pt>
                <c:pt idx="7161">
                  <c:v>0.18303240740351601</c:v>
                </c:pt>
                <c:pt idx="7162">
                  <c:v>0.18306712962657901</c:v>
                </c:pt>
                <c:pt idx="7163">
                  <c:v>0.18309027777286199</c:v>
                </c:pt>
                <c:pt idx="7164">
                  <c:v>0.18311342591914601</c:v>
                </c:pt>
                <c:pt idx="7165">
                  <c:v>0.18313657407270501</c:v>
                </c:pt>
                <c:pt idx="7166">
                  <c:v>0.18315972221898799</c:v>
                </c:pt>
                <c:pt idx="7167">
                  <c:v>0.183182870365272</c:v>
                </c:pt>
                <c:pt idx="7168">
                  <c:v>0.183217592588335</c:v>
                </c:pt>
                <c:pt idx="7169">
                  <c:v>0.18324074073461799</c:v>
                </c:pt>
                <c:pt idx="7170">
                  <c:v>0.18326388888817699</c:v>
                </c:pt>
                <c:pt idx="7171">
                  <c:v>0.183287037034461</c:v>
                </c:pt>
                <c:pt idx="7172">
                  <c:v>0.18331018518074399</c:v>
                </c:pt>
                <c:pt idx="7173">
                  <c:v>0.18334490740380699</c:v>
                </c:pt>
                <c:pt idx="7174">
                  <c:v>0.183368055550091</c:v>
                </c:pt>
                <c:pt idx="7175">
                  <c:v>0.18339120370365</c:v>
                </c:pt>
                <c:pt idx="7176">
                  <c:v>0.18341435184993299</c:v>
                </c:pt>
                <c:pt idx="7177">
                  <c:v>0.183437499996217</c:v>
                </c:pt>
                <c:pt idx="7178">
                  <c:v>0.18346064814249999</c:v>
                </c:pt>
                <c:pt idx="7179">
                  <c:v>0.18349537036556299</c:v>
                </c:pt>
                <c:pt idx="7180">
                  <c:v>0.183518518511846</c:v>
                </c:pt>
                <c:pt idx="7181">
                  <c:v>0.183541666665406</c:v>
                </c:pt>
                <c:pt idx="7182">
                  <c:v>0.18356481481168899</c:v>
                </c:pt>
                <c:pt idx="7183">
                  <c:v>0.183587962957972</c:v>
                </c:pt>
                <c:pt idx="7184">
                  <c:v>0.183622685181035</c:v>
                </c:pt>
                <c:pt idx="7185">
                  <c:v>0.18364583332731901</c:v>
                </c:pt>
                <c:pt idx="7186">
                  <c:v>0.18366898148087801</c:v>
                </c:pt>
                <c:pt idx="7187">
                  <c:v>0.183692129627161</c:v>
                </c:pt>
                <c:pt idx="7188">
                  <c:v>0.18371527777344501</c:v>
                </c:pt>
                <c:pt idx="7189">
                  <c:v>0.183738425919728</c:v>
                </c:pt>
                <c:pt idx="7190">
                  <c:v>0.183773148142791</c:v>
                </c:pt>
                <c:pt idx="7191">
                  <c:v>0.18379629629635</c:v>
                </c:pt>
                <c:pt idx="7192">
                  <c:v>0.18381944444263401</c:v>
                </c:pt>
                <c:pt idx="7193">
                  <c:v>0.183842592588917</c:v>
                </c:pt>
                <c:pt idx="7194">
                  <c:v>0.18386574073520001</c:v>
                </c:pt>
                <c:pt idx="7195">
                  <c:v>0.18388888888876001</c:v>
                </c:pt>
                <c:pt idx="7196">
                  <c:v>0.183923611104547</c:v>
                </c:pt>
                <c:pt idx="7197">
                  <c:v>0.183946759258106</c:v>
                </c:pt>
                <c:pt idx="7198">
                  <c:v>0.18396990740438901</c:v>
                </c:pt>
                <c:pt idx="7199">
                  <c:v>0.183993055550673</c:v>
                </c:pt>
                <c:pt idx="7200">
                  <c:v>0.184027777773736</c:v>
                </c:pt>
                <c:pt idx="7201">
                  <c:v>0.18405092592001901</c:v>
                </c:pt>
                <c:pt idx="7202">
                  <c:v>0.18407407407357801</c:v>
                </c:pt>
                <c:pt idx="7203">
                  <c:v>0.18409722221986199</c:v>
                </c:pt>
                <c:pt idx="7204">
                  <c:v>0.18413194444292499</c:v>
                </c:pt>
                <c:pt idx="7205">
                  <c:v>0.18415509258920801</c:v>
                </c:pt>
                <c:pt idx="7206">
                  <c:v>0.18417824073549099</c:v>
                </c:pt>
                <c:pt idx="7207">
                  <c:v>0.18420138888177501</c:v>
                </c:pt>
                <c:pt idx="7208">
                  <c:v>0.18422453703533401</c:v>
                </c:pt>
                <c:pt idx="7209">
                  <c:v>0.18425925925839701</c:v>
                </c:pt>
                <c:pt idx="7210">
                  <c:v>0.18428240740467999</c:v>
                </c:pt>
                <c:pt idx="7211">
                  <c:v>0.18430555555096401</c:v>
                </c:pt>
                <c:pt idx="7212">
                  <c:v>0.18432870369724699</c:v>
                </c:pt>
                <c:pt idx="7213">
                  <c:v>0.18435185185080599</c:v>
                </c:pt>
                <c:pt idx="7214">
                  <c:v>0.18438657407386899</c:v>
                </c:pt>
                <c:pt idx="7215">
                  <c:v>0.18440972222015301</c:v>
                </c:pt>
                <c:pt idx="7216">
                  <c:v>0.18443287036643599</c:v>
                </c:pt>
                <c:pt idx="7217">
                  <c:v>0.18445601851271901</c:v>
                </c:pt>
                <c:pt idx="7218">
                  <c:v>0.184479166666279</c:v>
                </c:pt>
                <c:pt idx="7219">
                  <c:v>0.18450231481256199</c:v>
                </c:pt>
                <c:pt idx="7220">
                  <c:v>0.18453703703562499</c:v>
                </c:pt>
                <c:pt idx="7221">
                  <c:v>0.184560185181908</c:v>
                </c:pt>
                <c:pt idx="7222">
                  <c:v>0.18458333332819199</c:v>
                </c:pt>
                <c:pt idx="7223">
                  <c:v>0.184606481474475</c:v>
                </c:pt>
                <c:pt idx="7224">
                  <c:v>0.184629629628034</c:v>
                </c:pt>
                <c:pt idx="7225">
                  <c:v>0.184664351851097</c:v>
                </c:pt>
                <c:pt idx="7226">
                  <c:v>0.18468749999738099</c:v>
                </c:pt>
                <c:pt idx="7227">
                  <c:v>0.184710648143664</c:v>
                </c:pt>
                <c:pt idx="7228">
                  <c:v>0.18473379628994699</c:v>
                </c:pt>
                <c:pt idx="7229">
                  <c:v>0.18475694444350699</c:v>
                </c:pt>
                <c:pt idx="7230">
                  <c:v>0.18478009258979</c:v>
                </c:pt>
                <c:pt idx="7231">
                  <c:v>0.184814814812853</c:v>
                </c:pt>
                <c:pt idx="7232">
                  <c:v>0.18483796295913599</c:v>
                </c:pt>
                <c:pt idx="7233">
                  <c:v>0.18486111110542</c:v>
                </c:pt>
                <c:pt idx="7234">
                  <c:v>0.184884259258979</c:v>
                </c:pt>
                <c:pt idx="7235">
                  <c:v>0.18490740740526199</c:v>
                </c:pt>
                <c:pt idx="7236">
                  <c:v>0.184930555551546</c:v>
                </c:pt>
                <c:pt idx="7237">
                  <c:v>0.184965277774609</c:v>
                </c:pt>
                <c:pt idx="7238">
                  <c:v>0.18498842592089201</c:v>
                </c:pt>
                <c:pt idx="7239">
                  <c:v>0.185011574067175</c:v>
                </c:pt>
                <c:pt idx="7240">
                  <c:v>0.185034722220735</c:v>
                </c:pt>
                <c:pt idx="7241">
                  <c:v>0.18505787036701801</c:v>
                </c:pt>
                <c:pt idx="7242">
                  <c:v>0.18509259259008101</c:v>
                </c:pt>
                <c:pt idx="7243">
                  <c:v>0.185115740736364</c:v>
                </c:pt>
                <c:pt idx="7244">
                  <c:v>0.18513888888264801</c:v>
                </c:pt>
                <c:pt idx="7245">
                  <c:v>0.18516203703620701</c:v>
                </c:pt>
                <c:pt idx="7246">
                  <c:v>0.18518518518249</c:v>
                </c:pt>
                <c:pt idx="7247">
                  <c:v>0.18520833332877401</c:v>
                </c:pt>
                <c:pt idx="7248">
                  <c:v>0.18524305555183701</c:v>
                </c:pt>
                <c:pt idx="7249">
                  <c:v>0.18526620369812</c:v>
                </c:pt>
                <c:pt idx="7250">
                  <c:v>0.185289351851679</c:v>
                </c:pt>
                <c:pt idx="7251">
                  <c:v>0.18531249999796301</c:v>
                </c:pt>
                <c:pt idx="7252">
                  <c:v>0.185335648144246</c:v>
                </c:pt>
                <c:pt idx="7253">
                  <c:v>0.18535879629052901</c:v>
                </c:pt>
                <c:pt idx="7254">
                  <c:v>0.18539351851359201</c:v>
                </c:pt>
                <c:pt idx="7255">
                  <c:v>0.18541666665987599</c:v>
                </c:pt>
                <c:pt idx="7256">
                  <c:v>0.18543981481343499</c:v>
                </c:pt>
                <c:pt idx="7257">
                  <c:v>0.18546296295971801</c:v>
                </c:pt>
                <c:pt idx="7258">
                  <c:v>0.18548611110600199</c:v>
                </c:pt>
                <c:pt idx="7259">
                  <c:v>0.18552083332906499</c:v>
                </c:pt>
                <c:pt idx="7260">
                  <c:v>0.18554398147534801</c:v>
                </c:pt>
                <c:pt idx="7261">
                  <c:v>0.18556712962890701</c:v>
                </c:pt>
                <c:pt idx="7262">
                  <c:v>0.18559027777519099</c:v>
                </c:pt>
                <c:pt idx="7263">
                  <c:v>0.18561342592147401</c:v>
                </c:pt>
                <c:pt idx="7264">
                  <c:v>0.18563657406775699</c:v>
                </c:pt>
                <c:pt idx="7265">
                  <c:v>0.18567129629081999</c:v>
                </c:pt>
                <c:pt idx="7266">
                  <c:v>0.18569444444437999</c:v>
                </c:pt>
                <c:pt idx="7267">
                  <c:v>0.18571759259066301</c:v>
                </c:pt>
                <c:pt idx="7268">
                  <c:v>0.18574074073694599</c:v>
                </c:pt>
                <c:pt idx="7269">
                  <c:v>0.18576388888323001</c:v>
                </c:pt>
                <c:pt idx="7270">
                  <c:v>0.185798611106293</c:v>
                </c:pt>
                <c:pt idx="7271">
                  <c:v>0.18582175925257599</c:v>
                </c:pt>
                <c:pt idx="7272">
                  <c:v>0.18584490740613499</c:v>
                </c:pt>
                <c:pt idx="7273">
                  <c:v>0.185868055552419</c:v>
                </c:pt>
                <c:pt idx="7274">
                  <c:v>0.18589120369870199</c:v>
                </c:pt>
                <c:pt idx="7275">
                  <c:v>0.185914351844986</c:v>
                </c:pt>
                <c:pt idx="7276">
                  <c:v>0.185949074068049</c:v>
                </c:pt>
                <c:pt idx="7277">
                  <c:v>0.185972222221608</c:v>
                </c:pt>
                <c:pt idx="7278">
                  <c:v>0.18599537036789099</c:v>
                </c:pt>
                <c:pt idx="7279">
                  <c:v>0.186018518514175</c:v>
                </c:pt>
                <c:pt idx="7280">
                  <c:v>0.18604166666045799</c:v>
                </c:pt>
                <c:pt idx="7281">
                  <c:v>0.18606481481401699</c:v>
                </c:pt>
                <c:pt idx="7282">
                  <c:v>0.18609953703707999</c:v>
                </c:pt>
                <c:pt idx="7283">
                  <c:v>0.186122685183364</c:v>
                </c:pt>
                <c:pt idx="7284">
                  <c:v>0.18614583332964699</c:v>
                </c:pt>
                <c:pt idx="7285">
                  <c:v>0.18616898147593</c:v>
                </c:pt>
                <c:pt idx="7286">
                  <c:v>0.186192129629489</c:v>
                </c:pt>
                <c:pt idx="7287">
                  <c:v>0.18622685184527701</c:v>
                </c:pt>
                <c:pt idx="7288">
                  <c:v>0.18624999999883601</c:v>
                </c:pt>
                <c:pt idx="7289">
                  <c:v>0.186273148145119</c:v>
                </c:pt>
                <c:pt idx="7290">
                  <c:v>0.18629629629140301</c:v>
                </c:pt>
                <c:pt idx="7291">
                  <c:v>0.186319444437686</c:v>
                </c:pt>
                <c:pt idx="7292">
                  <c:v>0.186342592591245</c:v>
                </c:pt>
                <c:pt idx="7293">
                  <c:v>0.186377314814308</c:v>
                </c:pt>
                <c:pt idx="7294">
                  <c:v>0.18640046296059201</c:v>
                </c:pt>
                <c:pt idx="7295">
                  <c:v>0.186423611106875</c:v>
                </c:pt>
                <c:pt idx="7296">
                  <c:v>0.18644675925315801</c:v>
                </c:pt>
                <c:pt idx="7297">
                  <c:v>0.18646990740671801</c:v>
                </c:pt>
                <c:pt idx="7298">
                  <c:v>0.186504629622505</c:v>
                </c:pt>
                <c:pt idx="7299">
                  <c:v>0.186527777776064</c:v>
                </c:pt>
                <c:pt idx="7300">
                  <c:v>0.18655092592234701</c:v>
                </c:pt>
                <c:pt idx="7301">
                  <c:v>0.186574074068631</c:v>
                </c:pt>
                <c:pt idx="7302">
                  <c:v>0.18659722222219</c:v>
                </c:pt>
                <c:pt idx="7303">
                  <c:v>0.18662037036847301</c:v>
                </c:pt>
                <c:pt idx="7304">
                  <c:v>0.18665509259153601</c:v>
                </c:pt>
                <c:pt idx="7305">
                  <c:v>0.18667824073781999</c:v>
                </c:pt>
                <c:pt idx="7306">
                  <c:v>0.18670138888410301</c:v>
                </c:pt>
                <c:pt idx="7307">
                  <c:v>0.186724537030386</c:v>
                </c:pt>
                <c:pt idx="7308">
                  <c:v>0.18674768518394599</c:v>
                </c:pt>
                <c:pt idx="7309">
                  <c:v>0.18678240740700899</c:v>
                </c:pt>
                <c:pt idx="7310">
                  <c:v>0.18680555555329201</c:v>
                </c:pt>
                <c:pt idx="7311">
                  <c:v>0.18682870369957499</c:v>
                </c:pt>
                <c:pt idx="7312">
                  <c:v>0.18685185184585901</c:v>
                </c:pt>
                <c:pt idx="7313">
                  <c:v>0.18687499999941801</c:v>
                </c:pt>
                <c:pt idx="7314">
                  <c:v>0.18690972221520499</c:v>
                </c:pt>
                <c:pt idx="7315">
                  <c:v>0.18693287036876399</c:v>
                </c:pt>
                <c:pt idx="7316">
                  <c:v>0.18695601851504801</c:v>
                </c:pt>
                <c:pt idx="7317">
                  <c:v>0.18697916666133099</c:v>
                </c:pt>
                <c:pt idx="7318">
                  <c:v>0.18700231481488999</c:v>
                </c:pt>
                <c:pt idx="7319">
                  <c:v>0.187025462961174</c:v>
                </c:pt>
                <c:pt idx="7320">
                  <c:v>0.187060185184237</c:v>
                </c:pt>
                <c:pt idx="7321">
                  <c:v>0.18708333333051999</c:v>
                </c:pt>
                <c:pt idx="7322">
                  <c:v>0.187106481476803</c:v>
                </c:pt>
                <c:pt idx="7323">
                  <c:v>0.18712962962308699</c:v>
                </c:pt>
                <c:pt idx="7324">
                  <c:v>0.18715277777664599</c:v>
                </c:pt>
                <c:pt idx="7325">
                  <c:v>0.18718749999970899</c:v>
                </c:pt>
                <c:pt idx="7326">
                  <c:v>0.187210648145992</c:v>
                </c:pt>
                <c:pt idx="7327">
                  <c:v>0.18723379629227599</c:v>
                </c:pt>
                <c:pt idx="7328">
                  <c:v>0.187256944438559</c:v>
                </c:pt>
                <c:pt idx="7329">
                  <c:v>0.187280092592118</c:v>
                </c:pt>
                <c:pt idx="7330">
                  <c:v>0.18730324073840199</c:v>
                </c:pt>
                <c:pt idx="7331">
                  <c:v>0.18733796296146499</c:v>
                </c:pt>
                <c:pt idx="7332">
                  <c:v>0.187361111107748</c:v>
                </c:pt>
                <c:pt idx="7333">
                  <c:v>0.18738425925403099</c:v>
                </c:pt>
                <c:pt idx="7334">
                  <c:v>0.187407407400315</c:v>
                </c:pt>
                <c:pt idx="7335">
                  <c:v>0.187430555553874</c:v>
                </c:pt>
                <c:pt idx="7336">
                  <c:v>0.187465277776937</c:v>
                </c:pt>
                <c:pt idx="7337">
                  <c:v>0.18748842592321999</c:v>
                </c:pt>
                <c:pt idx="7338">
                  <c:v>0.187511574069504</c:v>
                </c:pt>
                <c:pt idx="7339">
                  <c:v>0.18753472221578699</c:v>
                </c:pt>
                <c:pt idx="7340">
                  <c:v>0.18755787036934601</c:v>
                </c:pt>
                <c:pt idx="7341">
                  <c:v>0.18758101851563</c:v>
                </c:pt>
                <c:pt idx="7342">
                  <c:v>0.187615740738693</c:v>
                </c:pt>
                <c:pt idx="7343">
                  <c:v>0.18763888888497601</c:v>
                </c:pt>
                <c:pt idx="7344">
                  <c:v>0.187662037031259</c:v>
                </c:pt>
                <c:pt idx="7345">
                  <c:v>0.187685185184819</c:v>
                </c:pt>
                <c:pt idx="7346">
                  <c:v>0.18770833333110201</c:v>
                </c:pt>
                <c:pt idx="7347">
                  <c:v>0.18774305555416501</c:v>
                </c:pt>
                <c:pt idx="7348">
                  <c:v>0.187766203700448</c:v>
                </c:pt>
                <c:pt idx="7349">
                  <c:v>0.18778935184673201</c:v>
                </c:pt>
                <c:pt idx="7350">
                  <c:v>0.187812499993015</c:v>
                </c:pt>
                <c:pt idx="7351">
                  <c:v>0.187835648146574</c:v>
                </c:pt>
                <c:pt idx="7352">
                  <c:v>0.18785879629285801</c:v>
                </c:pt>
                <c:pt idx="7353">
                  <c:v>0.18789351851592101</c:v>
                </c:pt>
                <c:pt idx="7354">
                  <c:v>0.187916666662204</c:v>
                </c:pt>
                <c:pt idx="7355">
                  <c:v>0.18793981480848701</c:v>
                </c:pt>
                <c:pt idx="7356">
                  <c:v>0.18796296296204701</c:v>
                </c:pt>
                <c:pt idx="7357">
                  <c:v>0.18798611110833</c:v>
                </c:pt>
                <c:pt idx="7358">
                  <c:v>0.18802083333139299</c:v>
                </c:pt>
                <c:pt idx="7359">
                  <c:v>0.18804398147767601</c:v>
                </c:pt>
                <c:pt idx="7360">
                  <c:v>0.18806712962395999</c:v>
                </c:pt>
                <c:pt idx="7361">
                  <c:v>0.18809027777751899</c:v>
                </c:pt>
                <c:pt idx="7362">
                  <c:v>0.18811342592380201</c:v>
                </c:pt>
                <c:pt idx="7363">
                  <c:v>0.18813657407008599</c:v>
                </c:pt>
                <c:pt idx="7364">
                  <c:v>0.18817129629314899</c:v>
                </c:pt>
                <c:pt idx="7365">
                  <c:v>0.18819444443943201</c:v>
                </c:pt>
                <c:pt idx="7366">
                  <c:v>0.18821759258571499</c:v>
                </c:pt>
                <c:pt idx="7367">
                  <c:v>0.18824074073927499</c:v>
                </c:pt>
                <c:pt idx="7368">
                  <c:v>0.18826388888555801</c:v>
                </c:pt>
                <c:pt idx="7369">
                  <c:v>0.18828703703184099</c:v>
                </c:pt>
                <c:pt idx="7370">
                  <c:v>0.18832175925490399</c:v>
                </c:pt>
                <c:pt idx="7371">
                  <c:v>0.18834490740118801</c:v>
                </c:pt>
                <c:pt idx="7372">
                  <c:v>0.188368055554747</c:v>
                </c:pt>
                <c:pt idx="7373">
                  <c:v>0.18839120370102999</c:v>
                </c:pt>
                <c:pt idx="7374">
                  <c:v>0.188414351847314</c:v>
                </c:pt>
                <c:pt idx="7375">
                  <c:v>0.188449074070377</c:v>
                </c:pt>
                <c:pt idx="7376">
                  <c:v>0.18847222221665999</c:v>
                </c:pt>
                <c:pt idx="7377">
                  <c:v>0.18849537037021899</c:v>
                </c:pt>
                <c:pt idx="7378">
                  <c:v>0.188518518516503</c:v>
                </c:pt>
                <c:pt idx="7379">
                  <c:v>0.18854166666278599</c:v>
                </c:pt>
                <c:pt idx="7380">
                  <c:v>0.18857638888584899</c:v>
                </c:pt>
                <c:pt idx="7381">
                  <c:v>0.188599537032133</c:v>
                </c:pt>
                <c:pt idx="7382">
                  <c:v>0.18862268517841599</c:v>
                </c:pt>
                <c:pt idx="7383">
                  <c:v>0.18864583333197499</c:v>
                </c:pt>
                <c:pt idx="7384">
                  <c:v>0.188668981478259</c:v>
                </c:pt>
                <c:pt idx="7385">
                  <c:v>0.18869212962454199</c:v>
                </c:pt>
                <c:pt idx="7386">
                  <c:v>0.18872685184760499</c:v>
                </c:pt>
                <c:pt idx="7387">
                  <c:v>0.188749999993888</c:v>
                </c:pt>
                <c:pt idx="7388">
                  <c:v>0.188773148147448</c:v>
                </c:pt>
                <c:pt idx="7389">
                  <c:v>0.18879629629373099</c:v>
                </c:pt>
                <c:pt idx="7390">
                  <c:v>0.188819444440014</c:v>
                </c:pt>
                <c:pt idx="7391">
                  <c:v>0.18884259258629801</c:v>
                </c:pt>
                <c:pt idx="7392">
                  <c:v>0.18887731480936101</c:v>
                </c:pt>
                <c:pt idx="7393">
                  <c:v>0.18890046296292001</c:v>
                </c:pt>
                <c:pt idx="7394">
                  <c:v>0.188923611109203</c:v>
                </c:pt>
                <c:pt idx="7395">
                  <c:v>0.18894675925548701</c:v>
                </c:pt>
                <c:pt idx="7396">
                  <c:v>0.18896990740177</c:v>
                </c:pt>
                <c:pt idx="7397">
                  <c:v>0.189004629624833</c:v>
                </c:pt>
                <c:pt idx="7398">
                  <c:v>0.18902777777111601</c:v>
                </c:pt>
                <c:pt idx="7399">
                  <c:v>0.18905092592467501</c:v>
                </c:pt>
                <c:pt idx="7400">
                  <c:v>0.189074074070959</c:v>
                </c:pt>
                <c:pt idx="7401">
                  <c:v>0.18909722221724201</c:v>
                </c:pt>
                <c:pt idx="7402">
                  <c:v>0.189120370363526</c:v>
                </c:pt>
                <c:pt idx="7403">
                  <c:v>0.189155092586589</c:v>
                </c:pt>
                <c:pt idx="7404">
                  <c:v>0.189178240740148</c:v>
                </c:pt>
                <c:pt idx="7405">
                  <c:v>0.18920138888643101</c:v>
                </c:pt>
                <c:pt idx="7406">
                  <c:v>0.189224537032715</c:v>
                </c:pt>
                <c:pt idx="7407">
                  <c:v>0.18924768517899801</c:v>
                </c:pt>
                <c:pt idx="7408">
                  <c:v>0.18927083333255701</c:v>
                </c:pt>
                <c:pt idx="7409">
                  <c:v>0.18930555555562001</c:v>
                </c:pt>
                <c:pt idx="7410">
                  <c:v>0.18932870370190399</c:v>
                </c:pt>
                <c:pt idx="7411">
                  <c:v>0.18935185184818701</c:v>
                </c:pt>
                <c:pt idx="7412">
                  <c:v>0.18937499999446999</c:v>
                </c:pt>
                <c:pt idx="7413">
                  <c:v>0.18939814814802999</c:v>
                </c:pt>
                <c:pt idx="7414">
                  <c:v>0.18942129629431301</c:v>
                </c:pt>
                <c:pt idx="7415">
                  <c:v>0.18945601851737601</c:v>
                </c:pt>
                <c:pt idx="7416">
                  <c:v>0.18947916666365899</c:v>
                </c:pt>
                <c:pt idx="7417">
                  <c:v>0.18950231480994301</c:v>
                </c:pt>
                <c:pt idx="7418">
                  <c:v>0.18952546295622599</c:v>
                </c:pt>
                <c:pt idx="7419">
                  <c:v>0.18954861110978499</c:v>
                </c:pt>
                <c:pt idx="7420">
                  <c:v>0.18958333333284799</c:v>
                </c:pt>
                <c:pt idx="7421">
                  <c:v>0.18960648147913201</c:v>
                </c:pt>
                <c:pt idx="7422">
                  <c:v>0.18962962962541499</c:v>
                </c:pt>
                <c:pt idx="7423">
                  <c:v>0.18965277777169801</c:v>
                </c:pt>
                <c:pt idx="7424">
                  <c:v>0.189675925925258</c:v>
                </c:pt>
                <c:pt idx="7425">
                  <c:v>0.18971064814104499</c:v>
                </c:pt>
                <c:pt idx="7426">
                  <c:v>0.18973379629460399</c:v>
                </c:pt>
                <c:pt idx="7427">
                  <c:v>0.189756944440887</c:v>
                </c:pt>
                <c:pt idx="7428">
                  <c:v>0.18978009258717099</c:v>
                </c:pt>
                <c:pt idx="7429">
                  <c:v>0.18980324074072999</c:v>
                </c:pt>
                <c:pt idx="7430">
                  <c:v>0.189826388887013</c:v>
                </c:pt>
                <c:pt idx="7431">
                  <c:v>0.189861111110076</c:v>
                </c:pt>
                <c:pt idx="7432">
                  <c:v>0.18988425925635999</c:v>
                </c:pt>
                <c:pt idx="7433">
                  <c:v>0.189907407402643</c:v>
                </c:pt>
                <c:pt idx="7434">
                  <c:v>0.18993055554892599</c:v>
                </c:pt>
                <c:pt idx="7435">
                  <c:v>0.18995370370248599</c:v>
                </c:pt>
                <c:pt idx="7436">
                  <c:v>0.18998842592554899</c:v>
                </c:pt>
                <c:pt idx="7437">
                  <c:v>0.190011574071832</c:v>
                </c:pt>
                <c:pt idx="7438">
                  <c:v>0.19003472221811499</c:v>
                </c:pt>
                <c:pt idx="7439">
                  <c:v>0.190057870364399</c:v>
                </c:pt>
                <c:pt idx="7440">
                  <c:v>0.190081018517958</c:v>
                </c:pt>
                <c:pt idx="7441">
                  <c:v>0.19011574073374499</c:v>
                </c:pt>
                <c:pt idx="7442">
                  <c:v>0.19013888888730399</c:v>
                </c:pt>
                <c:pt idx="7443">
                  <c:v>0.190162037033588</c:v>
                </c:pt>
                <c:pt idx="7444">
                  <c:v>0.19018518517987101</c:v>
                </c:pt>
                <c:pt idx="7445">
                  <c:v>0.190208333326154</c:v>
                </c:pt>
                <c:pt idx="7446">
                  <c:v>0.190231481479714</c:v>
                </c:pt>
                <c:pt idx="7447">
                  <c:v>0.190266203702777</c:v>
                </c:pt>
                <c:pt idx="7448">
                  <c:v>0.19028935184906001</c:v>
                </c:pt>
                <c:pt idx="7449">
                  <c:v>0.190312499995343</c:v>
                </c:pt>
                <c:pt idx="7450">
                  <c:v>0.19033564814162701</c:v>
                </c:pt>
                <c:pt idx="7451">
                  <c:v>0.19035879629518601</c:v>
                </c:pt>
                <c:pt idx="7452">
                  <c:v>0.19039351851824901</c:v>
                </c:pt>
                <c:pt idx="7453">
                  <c:v>0.190416666664532</c:v>
                </c:pt>
                <c:pt idx="7454">
                  <c:v>0.19043981481081601</c:v>
                </c:pt>
                <c:pt idx="7455">
                  <c:v>0.190462962957099</c:v>
                </c:pt>
                <c:pt idx="7456">
                  <c:v>0.190486111110658</c:v>
                </c:pt>
                <c:pt idx="7457">
                  <c:v>0.19052083332644501</c:v>
                </c:pt>
                <c:pt idx="7458">
                  <c:v>0.19054398148000501</c:v>
                </c:pt>
                <c:pt idx="7459">
                  <c:v>0.190567129626288</c:v>
                </c:pt>
                <c:pt idx="7460">
                  <c:v>0.19059027777257101</c:v>
                </c:pt>
                <c:pt idx="7461">
                  <c:v>0.190613425918855</c:v>
                </c:pt>
                <c:pt idx="7462">
                  <c:v>0.19064814814191799</c:v>
                </c:pt>
                <c:pt idx="7463">
                  <c:v>0.19067129629547699</c:v>
                </c:pt>
                <c:pt idx="7464">
                  <c:v>0.19069444444176001</c:v>
                </c:pt>
                <c:pt idx="7465">
                  <c:v>0.19071759258804399</c:v>
                </c:pt>
                <c:pt idx="7466">
                  <c:v>0.19074074073432701</c:v>
                </c:pt>
                <c:pt idx="7467">
                  <c:v>0.19076388888788601</c:v>
                </c:pt>
                <c:pt idx="7468">
                  <c:v>0.19079861111094901</c:v>
                </c:pt>
                <c:pt idx="7469">
                  <c:v>0.19082175925723299</c:v>
                </c:pt>
                <c:pt idx="7470">
                  <c:v>0.19084490740351601</c:v>
                </c:pt>
                <c:pt idx="7471">
                  <c:v>0.19086805554979899</c:v>
                </c:pt>
                <c:pt idx="7472">
                  <c:v>0.19089120370335899</c:v>
                </c:pt>
                <c:pt idx="7473">
                  <c:v>0.19092592591914601</c:v>
                </c:pt>
                <c:pt idx="7474">
                  <c:v>0.19094907407270501</c:v>
                </c:pt>
                <c:pt idx="7475">
                  <c:v>0.19097222221898799</c:v>
                </c:pt>
                <c:pt idx="7476">
                  <c:v>0.190995370365272</c:v>
                </c:pt>
                <c:pt idx="7477">
                  <c:v>0.19101851851155499</c:v>
                </c:pt>
                <c:pt idx="7478">
                  <c:v>0.19105324073461799</c:v>
                </c:pt>
                <c:pt idx="7479">
                  <c:v>0.19107638888817699</c:v>
                </c:pt>
                <c:pt idx="7480">
                  <c:v>0.191099537034461</c:v>
                </c:pt>
                <c:pt idx="7481">
                  <c:v>0.19112268518074399</c:v>
                </c:pt>
                <c:pt idx="7482">
                  <c:v>0.191145833327028</c:v>
                </c:pt>
                <c:pt idx="7483">
                  <c:v>0.191168981480587</c:v>
                </c:pt>
                <c:pt idx="7484">
                  <c:v>0.19120370370365</c:v>
                </c:pt>
                <c:pt idx="7485">
                  <c:v>0.19122685184993299</c:v>
                </c:pt>
                <c:pt idx="7486">
                  <c:v>0.191249999996217</c:v>
                </c:pt>
                <c:pt idx="7487">
                  <c:v>0.19127314814249999</c:v>
                </c:pt>
                <c:pt idx="7488">
                  <c:v>0.19129629629605899</c:v>
                </c:pt>
                <c:pt idx="7489">
                  <c:v>0.191319444442343</c:v>
                </c:pt>
                <c:pt idx="7490">
                  <c:v>0.191354166665405</c:v>
                </c:pt>
                <c:pt idx="7491">
                  <c:v>0.19137731481168899</c:v>
                </c:pt>
                <c:pt idx="7492">
                  <c:v>0.191400462957972</c:v>
                </c:pt>
                <c:pt idx="7493">
                  <c:v>0.19142361110425599</c:v>
                </c:pt>
                <c:pt idx="7494">
                  <c:v>0.19144675925781501</c:v>
                </c:pt>
                <c:pt idx="7495">
                  <c:v>0.19148148148087801</c:v>
                </c:pt>
                <c:pt idx="7496">
                  <c:v>0.191504629627161</c:v>
                </c:pt>
                <c:pt idx="7497">
                  <c:v>0.19152777777344501</c:v>
                </c:pt>
                <c:pt idx="7498">
                  <c:v>0.191550925919728</c:v>
                </c:pt>
                <c:pt idx="7499">
                  <c:v>0.191574074073287</c:v>
                </c:pt>
                <c:pt idx="7500">
                  <c:v>0.19159722221957101</c:v>
                </c:pt>
                <c:pt idx="7501">
                  <c:v>0.19163194444263401</c:v>
                </c:pt>
                <c:pt idx="7502">
                  <c:v>0.191655092588917</c:v>
                </c:pt>
                <c:pt idx="7503">
                  <c:v>0.19167824073520001</c:v>
                </c:pt>
                <c:pt idx="7504">
                  <c:v>0.19170138888876001</c:v>
                </c:pt>
                <c:pt idx="7505">
                  <c:v>0.191724537035043</c:v>
                </c:pt>
                <c:pt idx="7506">
                  <c:v>0.191759259258106</c:v>
                </c:pt>
                <c:pt idx="7507">
                  <c:v>0.19178240740438901</c:v>
                </c:pt>
                <c:pt idx="7508">
                  <c:v>0.191805555550673</c:v>
                </c:pt>
                <c:pt idx="7509">
                  <c:v>0.19182870369695601</c:v>
                </c:pt>
                <c:pt idx="7510">
                  <c:v>0.19185185185051501</c:v>
                </c:pt>
                <c:pt idx="7511">
                  <c:v>0.19187499999679899</c:v>
                </c:pt>
                <c:pt idx="7512">
                  <c:v>0.19190972221986199</c:v>
                </c:pt>
                <c:pt idx="7513">
                  <c:v>0.19193287036614501</c:v>
                </c:pt>
                <c:pt idx="7514">
                  <c:v>0.19195601851242799</c:v>
                </c:pt>
                <c:pt idx="7515">
                  <c:v>0.19197916666598799</c:v>
                </c:pt>
                <c:pt idx="7516">
                  <c:v>0.19200231481227101</c:v>
                </c:pt>
                <c:pt idx="7517">
                  <c:v>0.19202546295855399</c:v>
                </c:pt>
                <c:pt idx="7518">
                  <c:v>0.19206018518161699</c:v>
                </c:pt>
                <c:pt idx="7519">
                  <c:v>0.19208333332790101</c:v>
                </c:pt>
                <c:pt idx="7520">
                  <c:v>0.19210648148146001</c:v>
                </c:pt>
                <c:pt idx="7521">
                  <c:v>0.19212962962774299</c:v>
                </c:pt>
                <c:pt idx="7522">
                  <c:v>0.19215277777402701</c:v>
                </c:pt>
                <c:pt idx="7523">
                  <c:v>0.19218749999709001</c:v>
                </c:pt>
                <c:pt idx="7524">
                  <c:v>0.19221064814337299</c:v>
                </c:pt>
                <c:pt idx="7525">
                  <c:v>0.19223379628965601</c:v>
                </c:pt>
                <c:pt idx="7526">
                  <c:v>0.192256944443216</c:v>
                </c:pt>
                <c:pt idx="7527">
                  <c:v>0.19228009258949899</c:v>
                </c:pt>
                <c:pt idx="7528">
                  <c:v>0.19230324073578201</c:v>
                </c:pt>
                <c:pt idx="7529">
                  <c:v>0.192337962958845</c:v>
                </c:pt>
                <c:pt idx="7530">
                  <c:v>0.19236111110512899</c:v>
                </c:pt>
                <c:pt idx="7531">
                  <c:v>0.19238425925868799</c:v>
                </c:pt>
                <c:pt idx="7532">
                  <c:v>0.192407407404971</c:v>
                </c:pt>
                <c:pt idx="7533">
                  <c:v>0.19243055555125499</c:v>
                </c:pt>
                <c:pt idx="7534">
                  <c:v>0.19246527777431799</c:v>
                </c:pt>
                <c:pt idx="7535">
                  <c:v>0.192488425920601</c:v>
                </c:pt>
                <c:pt idx="7536">
                  <c:v>0.19251157407416</c:v>
                </c:pt>
                <c:pt idx="7537">
                  <c:v>0.19253472222044399</c:v>
                </c:pt>
                <c:pt idx="7538">
                  <c:v>0.192557870366727</c:v>
                </c:pt>
                <c:pt idx="7539">
                  <c:v>0.19259259258979</c:v>
                </c:pt>
                <c:pt idx="7540">
                  <c:v>0.19261574073607299</c:v>
                </c:pt>
                <c:pt idx="7541">
                  <c:v>0.192638888882357</c:v>
                </c:pt>
                <c:pt idx="7542">
                  <c:v>0.192662037035916</c:v>
                </c:pt>
                <c:pt idx="7543">
                  <c:v>0.19268518518219899</c:v>
                </c:pt>
                <c:pt idx="7544">
                  <c:v>0.192708333328483</c:v>
                </c:pt>
                <c:pt idx="7545">
                  <c:v>0.192743055551546</c:v>
                </c:pt>
                <c:pt idx="7546">
                  <c:v>0.19276620369782901</c:v>
                </c:pt>
                <c:pt idx="7547">
                  <c:v>0.19278935185138801</c:v>
                </c:pt>
                <c:pt idx="7548">
                  <c:v>0.192812499997672</c:v>
                </c:pt>
                <c:pt idx="7549">
                  <c:v>0.19283564814395501</c:v>
                </c:pt>
                <c:pt idx="7550">
                  <c:v>0.19287037036701801</c:v>
                </c:pt>
                <c:pt idx="7551">
                  <c:v>0.192893518513301</c:v>
                </c:pt>
                <c:pt idx="7552">
                  <c:v>0.19291666665958501</c:v>
                </c:pt>
                <c:pt idx="7553">
                  <c:v>0.19293981481314401</c:v>
                </c:pt>
                <c:pt idx="7554">
                  <c:v>0.192962962959427</c:v>
                </c:pt>
                <c:pt idx="7555">
                  <c:v>0.19298611110571101</c:v>
                </c:pt>
                <c:pt idx="7556">
                  <c:v>0.19302083332877401</c:v>
                </c:pt>
                <c:pt idx="7557">
                  <c:v>0.193043981475057</c:v>
                </c:pt>
                <c:pt idx="7558">
                  <c:v>0.193067129628616</c:v>
                </c:pt>
                <c:pt idx="7559">
                  <c:v>0.19309027777490001</c:v>
                </c:pt>
                <c:pt idx="7560">
                  <c:v>0.193113425921183</c:v>
                </c:pt>
                <c:pt idx="7561">
                  <c:v>0.193148148144246</c:v>
                </c:pt>
                <c:pt idx="7562">
                  <c:v>0.19317129629052901</c:v>
                </c:pt>
                <c:pt idx="7563">
                  <c:v>0.19319444444408901</c:v>
                </c:pt>
                <c:pt idx="7564">
                  <c:v>0.19321759259037199</c:v>
                </c:pt>
                <c:pt idx="7565">
                  <c:v>0.19324074073665501</c:v>
                </c:pt>
                <c:pt idx="7566">
                  <c:v>0.19326388888293899</c:v>
                </c:pt>
                <c:pt idx="7567">
                  <c:v>0.19329861110600199</c:v>
                </c:pt>
                <c:pt idx="7568">
                  <c:v>0.19332175925228501</c:v>
                </c:pt>
                <c:pt idx="7569">
                  <c:v>0.19334490740584401</c:v>
                </c:pt>
                <c:pt idx="7570">
                  <c:v>0.19336805555212799</c:v>
                </c:pt>
                <c:pt idx="7571">
                  <c:v>0.19339120369841101</c:v>
                </c:pt>
                <c:pt idx="7572">
                  <c:v>0.19342592592147401</c:v>
                </c:pt>
                <c:pt idx="7573">
                  <c:v>0.19344907406775699</c:v>
                </c:pt>
                <c:pt idx="7574">
                  <c:v>0.19347222222131699</c:v>
                </c:pt>
                <c:pt idx="7575">
                  <c:v>0.19349537036760001</c:v>
                </c:pt>
                <c:pt idx="7576">
                  <c:v>0.19351851851388299</c:v>
                </c:pt>
                <c:pt idx="7577">
                  <c:v>0.19354166666016701</c:v>
                </c:pt>
                <c:pt idx="7578">
                  <c:v>0.19357638888323001</c:v>
                </c:pt>
                <c:pt idx="7579">
                  <c:v>0.193599537036789</c:v>
                </c:pt>
                <c:pt idx="7580">
                  <c:v>0.19362268518307199</c:v>
                </c:pt>
                <c:pt idx="7581">
                  <c:v>0.193645833329356</c:v>
                </c:pt>
                <c:pt idx="7582">
                  <c:v>0.19366898147563899</c:v>
                </c:pt>
                <c:pt idx="7583">
                  <c:v>0.19370370369870199</c:v>
                </c:pt>
                <c:pt idx="7584">
                  <c:v>0.193726851844986</c:v>
                </c:pt>
                <c:pt idx="7585">
                  <c:v>0.193749999998545</c:v>
                </c:pt>
                <c:pt idx="7586">
                  <c:v>0.19377314814482799</c:v>
                </c:pt>
                <c:pt idx="7587">
                  <c:v>0.193796296291112</c:v>
                </c:pt>
                <c:pt idx="7588">
                  <c:v>0.19381944443739499</c:v>
                </c:pt>
                <c:pt idx="7589">
                  <c:v>0.19385416666045799</c:v>
                </c:pt>
                <c:pt idx="7590">
                  <c:v>0.19387731481401699</c:v>
                </c:pt>
                <c:pt idx="7591">
                  <c:v>0.193900462960301</c:v>
                </c:pt>
                <c:pt idx="7592">
                  <c:v>0.19392361110658399</c:v>
                </c:pt>
                <c:pt idx="7593">
                  <c:v>0.193946759252867</c:v>
                </c:pt>
                <c:pt idx="7594">
                  <c:v>0.19398148147593</c:v>
                </c:pt>
                <c:pt idx="7595">
                  <c:v>0.194004629629489</c:v>
                </c:pt>
                <c:pt idx="7596">
                  <c:v>0.19402777777577301</c:v>
                </c:pt>
                <c:pt idx="7597">
                  <c:v>0.194050925922056</c:v>
                </c:pt>
                <c:pt idx="7598">
                  <c:v>0.19407407406834001</c:v>
                </c:pt>
                <c:pt idx="7599">
                  <c:v>0.19410879629140301</c:v>
                </c:pt>
                <c:pt idx="7600">
                  <c:v>0.194131944437686</c:v>
                </c:pt>
                <c:pt idx="7601">
                  <c:v>0.194155092591245</c:v>
                </c:pt>
                <c:pt idx="7602">
                  <c:v>0.19417824073752901</c:v>
                </c:pt>
                <c:pt idx="7603">
                  <c:v>0.194201388883812</c:v>
                </c:pt>
                <c:pt idx="7604">
                  <c:v>0.19422453703009501</c:v>
                </c:pt>
                <c:pt idx="7605">
                  <c:v>0.19425925925315801</c:v>
                </c:pt>
                <c:pt idx="7606">
                  <c:v>0.19428240740671801</c:v>
                </c:pt>
                <c:pt idx="7607">
                  <c:v>0.194305555553001</c:v>
                </c:pt>
                <c:pt idx="7608">
                  <c:v>0.19432870369928401</c:v>
                </c:pt>
                <c:pt idx="7609">
                  <c:v>0.194351851845568</c:v>
                </c:pt>
                <c:pt idx="7610">
                  <c:v>0.194386574068631</c:v>
                </c:pt>
                <c:pt idx="7611">
                  <c:v>0.19440972222219</c:v>
                </c:pt>
                <c:pt idx="7612">
                  <c:v>0.19443287036847301</c:v>
                </c:pt>
                <c:pt idx="7613">
                  <c:v>0.194456018514757</c:v>
                </c:pt>
                <c:pt idx="7614">
                  <c:v>0.19447916666104001</c:v>
                </c:pt>
                <c:pt idx="7615">
                  <c:v>0.19450231481459901</c:v>
                </c:pt>
                <c:pt idx="7616">
                  <c:v>0.194537037030386</c:v>
                </c:pt>
                <c:pt idx="7617">
                  <c:v>0.19456018518394599</c:v>
                </c:pt>
                <c:pt idx="7618">
                  <c:v>0.19458333333022901</c:v>
                </c:pt>
                <c:pt idx="7619">
                  <c:v>0.19460648147651199</c:v>
                </c:pt>
                <c:pt idx="7620">
                  <c:v>0.19462962962279601</c:v>
                </c:pt>
                <c:pt idx="7621">
                  <c:v>0.19465277777635501</c:v>
                </c:pt>
                <c:pt idx="7622">
                  <c:v>0.19468749999941801</c:v>
                </c:pt>
                <c:pt idx="7623">
                  <c:v>0.19471064814570099</c:v>
                </c:pt>
                <c:pt idx="7624">
                  <c:v>0.19473379629198501</c:v>
                </c:pt>
                <c:pt idx="7625">
                  <c:v>0.19475694443826799</c:v>
                </c:pt>
                <c:pt idx="7626">
                  <c:v>0.19478009259182699</c:v>
                </c:pt>
                <c:pt idx="7627">
                  <c:v>0.19481481481488999</c:v>
                </c:pt>
                <c:pt idx="7628">
                  <c:v>0.194837962961174</c:v>
                </c:pt>
                <c:pt idx="7629">
                  <c:v>0.19486111110745699</c:v>
                </c:pt>
                <c:pt idx="7630">
                  <c:v>0.19488425925374001</c:v>
                </c:pt>
                <c:pt idx="7631">
                  <c:v>0.1949074074073</c:v>
                </c:pt>
                <c:pt idx="7632">
                  <c:v>0.19493055555358299</c:v>
                </c:pt>
                <c:pt idx="7633">
                  <c:v>0.19496527777664599</c:v>
                </c:pt>
                <c:pt idx="7634">
                  <c:v>0.194988425922929</c:v>
                </c:pt>
                <c:pt idx="7635">
                  <c:v>0.19501157406921299</c:v>
                </c:pt>
                <c:pt idx="7636">
                  <c:v>0.195034722215496</c:v>
                </c:pt>
                <c:pt idx="7637">
                  <c:v>0.195057870369055</c:v>
                </c:pt>
                <c:pt idx="7638">
                  <c:v>0.195092592592118</c:v>
                </c:pt>
                <c:pt idx="7639">
                  <c:v>0.19511574073840199</c:v>
                </c:pt>
                <c:pt idx="7640">
                  <c:v>0.195138888884685</c:v>
                </c:pt>
                <c:pt idx="7641">
                  <c:v>0.19516203703096799</c:v>
                </c:pt>
                <c:pt idx="7642">
                  <c:v>0.19518518518452799</c:v>
                </c:pt>
                <c:pt idx="7643">
                  <c:v>0.195208333330811</c:v>
                </c:pt>
                <c:pt idx="7644">
                  <c:v>0.195243055553874</c:v>
                </c:pt>
                <c:pt idx="7645">
                  <c:v>0.19526620370015699</c:v>
                </c:pt>
                <c:pt idx="7646">
                  <c:v>0.195289351846441</c:v>
                </c:pt>
                <c:pt idx="7647">
                  <c:v>0.1953125</c:v>
                </c:pt>
                <c:pt idx="7648">
                  <c:v>0.19533564814628299</c:v>
                </c:pt>
                <c:pt idx="7649">
                  <c:v>0.19537037036934601</c:v>
                </c:pt>
                <c:pt idx="7650">
                  <c:v>0.19539351851563</c:v>
                </c:pt>
                <c:pt idx="7651">
                  <c:v>0.19541666666191301</c:v>
                </c:pt>
                <c:pt idx="7652">
                  <c:v>0.195439814808196</c:v>
                </c:pt>
                <c:pt idx="7653">
                  <c:v>0.195462962961756</c:v>
                </c:pt>
                <c:pt idx="7654">
                  <c:v>0.19548611110803901</c:v>
                </c:pt>
                <c:pt idx="7655">
                  <c:v>0.19552083333110201</c:v>
                </c:pt>
                <c:pt idx="7656">
                  <c:v>0.195543981477385</c:v>
                </c:pt>
                <c:pt idx="7657">
                  <c:v>0.19556712962366901</c:v>
                </c:pt>
                <c:pt idx="7658">
                  <c:v>0.19559027777722801</c:v>
                </c:pt>
                <c:pt idx="7659">
                  <c:v>0.195613425923511</c:v>
                </c:pt>
                <c:pt idx="7660">
                  <c:v>0.195648148146574</c:v>
                </c:pt>
                <c:pt idx="7661">
                  <c:v>0.19567129629285801</c:v>
                </c:pt>
                <c:pt idx="7662">
                  <c:v>0.195694444439141</c:v>
                </c:pt>
                <c:pt idx="7663">
                  <c:v>0.19571759258542401</c:v>
                </c:pt>
                <c:pt idx="7664">
                  <c:v>0.19574074073898401</c:v>
                </c:pt>
                <c:pt idx="7665">
                  <c:v>0.19577546296204701</c:v>
                </c:pt>
                <c:pt idx="7666">
                  <c:v>0.19579861110833</c:v>
                </c:pt>
                <c:pt idx="7667">
                  <c:v>0.19582175925461301</c:v>
                </c:pt>
                <c:pt idx="7668">
                  <c:v>0.19584490740089699</c:v>
                </c:pt>
                <c:pt idx="7669">
                  <c:v>0.19586805555445599</c:v>
                </c:pt>
                <c:pt idx="7670">
                  <c:v>0.19589120370073901</c:v>
                </c:pt>
                <c:pt idx="7671">
                  <c:v>0.19592592592380201</c:v>
                </c:pt>
                <c:pt idx="7672">
                  <c:v>0.19594907407008599</c:v>
                </c:pt>
                <c:pt idx="7673">
                  <c:v>0.19597222221636901</c:v>
                </c:pt>
                <c:pt idx="7674">
                  <c:v>0.19599537036992801</c:v>
                </c:pt>
                <c:pt idx="7675">
                  <c:v>0.19601851851621199</c:v>
                </c:pt>
                <c:pt idx="7676">
                  <c:v>0.19605324073927499</c:v>
                </c:pt>
                <c:pt idx="7677">
                  <c:v>0.19607638888555801</c:v>
                </c:pt>
                <c:pt idx="7678">
                  <c:v>0.19609953703184099</c:v>
                </c:pt>
                <c:pt idx="7679">
                  <c:v>0.19612268517812501</c:v>
                </c:pt>
                <c:pt idx="7680">
                  <c:v>0.19614583333168401</c:v>
                </c:pt>
                <c:pt idx="7681">
                  <c:v>0.196180555554747</c:v>
                </c:pt>
                <c:pt idx="7682">
                  <c:v>0.19620370370102999</c:v>
                </c:pt>
                <c:pt idx="7683">
                  <c:v>0.196226851847314</c:v>
                </c:pt>
                <c:pt idx="7684">
                  <c:v>0.19624999999359699</c:v>
                </c:pt>
                <c:pt idx="7685">
                  <c:v>0.19627314814715599</c:v>
                </c:pt>
                <c:pt idx="7686">
                  <c:v>0.19630787037021899</c:v>
                </c:pt>
                <c:pt idx="7687">
                  <c:v>0.196331018516503</c:v>
                </c:pt>
                <c:pt idx="7688">
                  <c:v>0.19635416666278599</c:v>
                </c:pt>
                <c:pt idx="7689">
                  <c:v>0.196377314809069</c:v>
                </c:pt>
                <c:pt idx="7690">
                  <c:v>0.196400462962629</c:v>
                </c:pt>
                <c:pt idx="7691">
                  <c:v>0.19642361110891199</c:v>
                </c:pt>
                <c:pt idx="7692">
                  <c:v>0.19645833333197499</c:v>
                </c:pt>
                <c:pt idx="7693">
                  <c:v>0.196481481478259</c:v>
                </c:pt>
                <c:pt idx="7694">
                  <c:v>0.19650462962454199</c:v>
                </c:pt>
                <c:pt idx="7695">
                  <c:v>0.196527777770825</c:v>
                </c:pt>
                <c:pt idx="7696">
                  <c:v>0.196550925924384</c:v>
                </c:pt>
                <c:pt idx="7697">
                  <c:v>0.196585648147448</c:v>
                </c:pt>
                <c:pt idx="7698">
                  <c:v>0.19660879629373099</c:v>
                </c:pt>
                <c:pt idx="7699">
                  <c:v>0.196631944440014</c:v>
                </c:pt>
                <c:pt idx="7700">
                  <c:v>0.19665509258629801</c:v>
                </c:pt>
                <c:pt idx="7701">
                  <c:v>0.19667824073985701</c:v>
                </c:pt>
                <c:pt idx="7702">
                  <c:v>0.19670138888614</c:v>
                </c:pt>
                <c:pt idx="7703">
                  <c:v>0.196736111109203</c:v>
                </c:pt>
                <c:pt idx="7704">
                  <c:v>0.19675925925548701</c:v>
                </c:pt>
                <c:pt idx="7705">
                  <c:v>0.19678240740177</c:v>
                </c:pt>
                <c:pt idx="7706">
                  <c:v>0.196805555555329</c:v>
                </c:pt>
                <c:pt idx="7707">
                  <c:v>0.19682870370161301</c:v>
                </c:pt>
                <c:pt idx="7708">
                  <c:v>0.19686342592467601</c:v>
                </c:pt>
                <c:pt idx="7709">
                  <c:v>0.196886574070959</c:v>
                </c:pt>
                <c:pt idx="7710">
                  <c:v>0.19690972221724201</c:v>
                </c:pt>
                <c:pt idx="7711">
                  <c:v>0.196932870363526</c:v>
                </c:pt>
                <c:pt idx="7712">
                  <c:v>0.196956018517085</c:v>
                </c:pt>
                <c:pt idx="7713">
                  <c:v>0.196990740740148</c:v>
                </c:pt>
                <c:pt idx="7714">
                  <c:v>0.19701388888643101</c:v>
                </c:pt>
                <c:pt idx="7715">
                  <c:v>0.197037037032715</c:v>
                </c:pt>
                <c:pt idx="7716">
                  <c:v>0.19706018517899801</c:v>
                </c:pt>
                <c:pt idx="7717">
                  <c:v>0.19708333333255701</c:v>
                </c:pt>
                <c:pt idx="7718">
                  <c:v>0.19710648147884099</c:v>
                </c:pt>
                <c:pt idx="7719">
                  <c:v>0.19714120370190399</c:v>
                </c:pt>
                <c:pt idx="7720">
                  <c:v>0.19716435184818701</c:v>
                </c:pt>
                <c:pt idx="7721">
                  <c:v>0.19718749999446999</c:v>
                </c:pt>
                <c:pt idx="7722">
                  <c:v>0.19721064814802999</c:v>
                </c:pt>
                <c:pt idx="7723">
                  <c:v>0.19723379629431301</c:v>
                </c:pt>
                <c:pt idx="7724">
                  <c:v>0.19726851851737601</c:v>
                </c:pt>
                <c:pt idx="7725">
                  <c:v>0.19729166666365899</c:v>
                </c:pt>
                <c:pt idx="7726">
                  <c:v>0.19731481480994301</c:v>
                </c:pt>
                <c:pt idx="7727">
                  <c:v>0.19733796295622599</c:v>
                </c:pt>
                <c:pt idx="7728">
                  <c:v>0.19736111110978499</c:v>
                </c:pt>
                <c:pt idx="7729">
                  <c:v>0.19739583333284799</c:v>
                </c:pt>
                <c:pt idx="7730">
                  <c:v>0.19741898147913201</c:v>
                </c:pt>
                <c:pt idx="7731">
                  <c:v>0.19744212962541499</c:v>
                </c:pt>
                <c:pt idx="7732">
                  <c:v>0.19746527777169801</c:v>
                </c:pt>
                <c:pt idx="7733">
                  <c:v>0.197488425925258</c:v>
                </c:pt>
                <c:pt idx="7734">
                  <c:v>0.19752314814104499</c:v>
                </c:pt>
                <c:pt idx="7735">
                  <c:v>0.19754629629460399</c:v>
                </c:pt>
                <c:pt idx="7736">
                  <c:v>0.197569444440887</c:v>
                </c:pt>
                <c:pt idx="7737">
                  <c:v>0.19759259258717099</c:v>
                </c:pt>
                <c:pt idx="7738">
                  <c:v>0.19761574074072999</c:v>
                </c:pt>
                <c:pt idx="7739">
                  <c:v>0.197650462956517</c:v>
                </c:pt>
                <c:pt idx="7740">
                  <c:v>0.197673611110076</c:v>
                </c:pt>
                <c:pt idx="7741">
                  <c:v>0.19769675925635999</c:v>
                </c:pt>
                <c:pt idx="7742">
                  <c:v>0.197719907402643</c:v>
                </c:pt>
                <c:pt idx="7743">
                  <c:v>0.19774305554892599</c:v>
                </c:pt>
                <c:pt idx="7744">
                  <c:v>0.19776620370248599</c:v>
                </c:pt>
                <c:pt idx="7745">
                  <c:v>0.19780092592554899</c:v>
                </c:pt>
                <c:pt idx="7746">
                  <c:v>0.197824074071832</c:v>
                </c:pt>
                <c:pt idx="7747">
                  <c:v>0.19784722221811499</c:v>
                </c:pt>
                <c:pt idx="7748">
                  <c:v>0.197870370364399</c:v>
                </c:pt>
                <c:pt idx="7749">
                  <c:v>0.197893518517958</c:v>
                </c:pt>
                <c:pt idx="7750">
                  <c:v>0.19792824073374499</c:v>
                </c:pt>
                <c:pt idx="7751">
                  <c:v>0.19795138888730399</c:v>
                </c:pt>
                <c:pt idx="7752">
                  <c:v>0.197974537033588</c:v>
                </c:pt>
                <c:pt idx="7753">
                  <c:v>0.19799768517987101</c:v>
                </c:pt>
                <c:pt idx="7754">
                  <c:v>0.198020833326154</c:v>
                </c:pt>
                <c:pt idx="7755">
                  <c:v>0.198055555549217</c:v>
                </c:pt>
                <c:pt idx="7756">
                  <c:v>0.198078703702777</c:v>
                </c:pt>
                <c:pt idx="7757">
                  <c:v>0.19810185184906001</c:v>
                </c:pt>
                <c:pt idx="7758">
                  <c:v>0.198124999995343</c:v>
                </c:pt>
                <c:pt idx="7759">
                  <c:v>0.19814814814162701</c:v>
                </c:pt>
                <c:pt idx="7760">
                  <c:v>0.19818287036469001</c:v>
                </c:pt>
                <c:pt idx="7761">
                  <c:v>0.19820601851824901</c:v>
                </c:pt>
                <c:pt idx="7762">
                  <c:v>0.198229166664532</c:v>
                </c:pt>
                <c:pt idx="7763">
                  <c:v>0.19825231481081601</c:v>
                </c:pt>
                <c:pt idx="7764">
                  <c:v>0.198275462957099</c:v>
                </c:pt>
                <c:pt idx="7765">
                  <c:v>0.198310185180162</c:v>
                </c:pt>
                <c:pt idx="7766">
                  <c:v>0.19833333332644501</c:v>
                </c:pt>
                <c:pt idx="7767">
                  <c:v>0.19835648148000501</c:v>
                </c:pt>
                <c:pt idx="7768">
                  <c:v>0.198379629626288</c:v>
                </c:pt>
                <c:pt idx="7769">
                  <c:v>0.19840277777257101</c:v>
                </c:pt>
                <c:pt idx="7770">
                  <c:v>0.19843749999563401</c:v>
                </c:pt>
                <c:pt idx="7771">
                  <c:v>0.19846064814191799</c:v>
                </c:pt>
                <c:pt idx="7772">
                  <c:v>0.19848379629547699</c:v>
                </c:pt>
                <c:pt idx="7773">
                  <c:v>0.19850694444176001</c:v>
                </c:pt>
                <c:pt idx="7774">
                  <c:v>0.19853009258804399</c:v>
                </c:pt>
                <c:pt idx="7775">
                  <c:v>0.19856481481110699</c:v>
                </c:pt>
                <c:pt idx="7776">
                  <c:v>0.19858796295739001</c:v>
                </c:pt>
                <c:pt idx="7777">
                  <c:v>0.19861111111094901</c:v>
                </c:pt>
                <c:pt idx="7778">
                  <c:v>0.19863425925723299</c:v>
                </c:pt>
                <c:pt idx="7779">
                  <c:v>0.19865740740351601</c:v>
                </c:pt>
                <c:pt idx="7780">
                  <c:v>0.19868055554979899</c:v>
                </c:pt>
                <c:pt idx="7781">
                  <c:v>0.19871527777286199</c:v>
                </c:pt>
                <c:pt idx="7782">
                  <c:v>0.19873842591914601</c:v>
                </c:pt>
                <c:pt idx="7783">
                  <c:v>0.19876157407270501</c:v>
                </c:pt>
                <c:pt idx="7784">
                  <c:v>0.19878472221898799</c:v>
                </c:pt>
                <c:pt idx="7785">
                  <c:v>0.198807870365272</c:v>
                </c:pt>
                <c:pt idx="7786">
                  <c:v>0.198842592588335</c:v>
                </c:pt>
                <c:pt idx="7787">
                  <c:v>0.19886574073461799</c:v>
                </c:pt>
                <c:pt idx="7788">
                  <c:v>0.19888888888817699</c:v>
                </c:pt>
                <c:pt idx="7789">
                  <c:v>0.198912037034461</c:v>
                </c:pt>
                <c:pt idx="7790">
                  <c:v>0.19893518518074399</c:v>
                </c:pt>
                <c:pt idx="7791">
                  <c:v>0.198958333327028</c:v>
                </c:pt>
                <c:pt idx="7792">
                  <c:v>0.198993055550091</c:v>
                </c:pt>
                <c:pt idx="7793">
                  <c:v>0.19901620370365</c:v>
                </c:pt>
                <c:pt idx="7794">
                  <c:v>0.19903935184993299</c:v>
                </c:pt>
                <c:pt idx="7795">
                  <c:v>0.199062499996217</c:v>
                </c:pt>
                <c:pt idx="7796">
                  <c:v>0.19908564814249999</c:v>
                </c:pt>
                <c:pt idx="7797">
                  <c:v>0.19912037036556299</c:v>
                </c:pt>
                <c:pt idx="7798">
                  <c:v>0.199143518511846</c:v>
                </c:pt>
                <c:pt idx="7799">
                  <c:v>0.199166666665405</c:v>
                </c:pt>
                <c:pt idx="7800">
                  <c:v>0.19918981481168899</c:v>
                </c:pt>
                <c:pt idx="7801">
                  <c:v>0.19922453703475199</c:v>
                </c:pt>
                <c:pt idx="7802">
                  <c:v>0.19927083332731901</c:v>
                </c:pt>
                <c:pt idx="7803">
                  <c:v>0.199317129627161</c:v>
                </c:pt>
                <c:pt idx="7804">
                  <c:v>0.199363425919728</c:v>
                </c:pt>
                <c:pt idx="7805">
                  <c:v>0.19940972221957101</c:v>
                </c:pt>
                <c:pt idx="7806">
                  <c:v>0.19945601851213701</c:v>
                </c:pt>
                <c:pt idx="7807">
                  <c:v>0.19950231481198</c:v>
                </c:pt>
                <c:pt idx="7808">
                  <c:v>0.19956018518132601</c:v>
                </c:pt>
                <c:pt idx="7809">
                  <c:v>0.199606481481169</c:v>
                </c:pt>
                <c:pt idx="7810">
                  <c:v>0.19967592592001901</c:v>
                </c:pt>
                <c:pt idx="7811">
                  <c:v>0.19971064814308201</c:v>
                </c:pt>
                <c:pt idx="7812">
                  <c:v>0.19975694444292499</c:v>
                </c:pt>
                <c:pt idx="7813">
                  <c:v>0.19980324073549099</c:v>
                </c:pt>
                <c:pt idx="7814">
                  <c:v>0.19983796295855399</c:v>
                </c:pt>
                <c:pt idx="7815">
                  <c:v>0.19988425925839701</c:v>
                </c:pt>
                <c:pt idx="7816">
                  <c:v>0.19993055555096401</c:v>
                </c:pt>
                <c:pt idx="7817">
                  <c:v>0.19996527777402701</c:v>
                </c:pt>
                <c:pt idx="7818">
                  <c:v>0.20001157407386899</c:v>
                </c:pt>
                <c:pt idx="7819">
                  <c:v>0.20004629628965601</c:v>
                </c:pt>
                <c:pt idx="7820">
                  <c:v>0.20009259258949899</c:v>
                </c:pt>
                <c:pt idx="7821">
                  <c:v>0.20013888888206599</c:v>
                </c:pt>
                <c:pt idx="7822">
                  <c:v>0.20017361110512899</c:v>
                </c:pt>
                <c:pt idx="7823">
                  <c:v>0.200219907404971</c:v>
                </c:pt>
                <c:pt idx="7824">
                  <c:v>0.200266203697538</c:v>
                </c:pt>
                <c:pt idx="7825">
                  <c:v>0.20031249999738099</c:v>
                </c:pt>
                <c:pt idx="7826">
                  <c:v>0.20035879628994699</c:v>
                </c:pt>
                <c:pt idx="7827">
                  <c:v>0.20040509258979</c:v>
                </c:pt>
                <c:pt idx="7828">
                  <c:v>0.200439814812853</c:v>
                </c:pt>
                <c:pt idx="7829">
                  <c:v>0.200474537035916</c:v>
                </c:pt>
                <c:pt idx="7830">
                  <c:v>0.200509259258979</c:v>
                </c:pt>
                <c:pt idx="7831">
                  <c:v>0.20054398147476599</c:v>
                </c:pt>
                <c:pt idx="7832">
                  <c:v>0.200590277774609</c:v>
                </c:pt>
                <c:pt idx="7833">
                  <c:v>0.20061342592089201</c:v>
                </c:pt>
                <c:pt idx="7834">
                  <c:v>0.200659722220735</c:v>
                </c:pt>
                <c:pt idx="7835">
                  <c:v>0.200694444443798</c:v>
                </c:pt>
                <c:pt idx="7836">
                  <c:v>0.200740740736364</c:v>
                </c:pt>
                <c:pt idx="7837">
                  <c:v>0.200775462959427</c:v>
                </c:pt>
                <c:pt idx="7838">
                  <c:v>0.20082175925927001</c:v>
                </c:pt>
                <c:pt idx="7839">
                  <c:v>0.200856481475057</c:v>
                </c:pt>
                <c:pt idx="7840">
                  <c:v>0.20090277777490001</c:v>
                </c:pt>
                <c:pt idx="7841">
                  <c:v>0.20094907406746601</c:v>
                </c:pt>
                <c:pt idx="7842">
                  <c:v>0.200995370367309</c:v>
                </c:pt>
                <c:pt idx="7843">
                  <c:v>0.20103009259037199</c:v>
                </c:pt>
                <c:pt idx="7844">
                  <c:v>0.20107638888293899</c:v>
                </c:pt>
                <c:pt idx="7845">
                  <c:v>0.20111111110600199</c:v>
                </c:pt>
                <c:pt idx="7846">
                  <c:v>0.20114583332906499</c:v>
                </c:pt>
                <c:pt idx="7847">
                  <c:v>0.20119212962890701</c:v>
                </c:pt>
                <c:pt idx="7848">
                  <c:v>0.20122685184469399</c:v>
                </c:pt>
                <c:pt idx="7849">
                  <c:v>0.20127314814453701</c:v>
                </c:pt>
                <c:pt idx="7850">
                  <c:v>0.20130787036760001</c:v>
                </c:pt>
                <c:pt idx="7851">
                  <c:v>0.20135416666016701</c:v>
                </c:pt>
                <c:pt idx="7852">
                  <c:v>0.20140046296000899</c:v>
                </c:pt>
                <c:pt idx="7853">
                  <c:v>0.20144675925257599</c:v>
                </c:pt>
                <c:pt idx="7854">
                  <c:v>0.201493055552419</c:v>
                </c:pt>
                <c:pt idx="7855">
                  <c:v>0.201539351844986</c:v>
                </c:pt>
                <c:pt idx="7856">
                  <c:v>0.20158564814482799</c:v>
                </c:pt>
                <c:pt idx="7857">
                  <c:v>0.20162037036789099</c:v>
                </c:pt>
                <c:pt idx="7858">
                  <c:v>0.20166666666045799</c:v>
                </c:pt>
                <c:pt idx="7859">
                  <c:v>0.201712962960301</c:v>
                </c:pt>
                <c:pt idx="7860">
                  <c:v>0.201759259252867</c:v>
                </c:pt>
                <c:pt idx="7861">
                  <c:v>0.20179398147593</c:v>
                </c:pt>
                <c:pt idx="7862">
                  <c:v>0.20184027777577301</c:v>
                </c:pt>
                <c:pt idx="7863">
                  <c:v>0.20188657406834001</c:v>
                </c:pt>
                <c:pt idx="7864">
                  <c:v>0.20192129629140301</c:v>
                </c:pt>
                <c:pt idx="7865">
                  <c:v>0.201967592591245</c:v>
                </c:pt>
                <c:pt idx="7866">
                  <c:v>0.202013888883812</c:v>
                </c:pt>
                <c:pt idx="7867">
                  <c:v>0.202048611106875</c:v>
                </c:pt>
                <c:pt idx="7868">
                  <c:v>0.202083333329938</c:v>
                </c:pt>
                <c:pt idx="7869">
                  <c:v>0.202129629622505</c:v>
                </c:pt>
                <c:pt idx="7870">
                  <c:v>0.20217592592234701</c:v>
                </c:pt>
                <c:pt idx="7871">
                  <c:v>0.20221064814541001</c:v>
                </c:pt>
                <c:pt idx="7872">
                  <c:v>0.20225694443797701</c:v>
                </c:pt>
                <c:pt idx="7873">
                  <c:v>0.20230324073781999</c:v>
                </c:pt>
                <c:pt idx="7874">
                  <c:v>0.20233796296088299</c:v>
                </c:pt>
                <c:pt idx="7875">
                  <c:v>0.20238425925344899</c:v>
                </c:pt>
                <c:pt idx="7876">
                  <c:v>0.20241898147651199</c:v>
                </c:pt>
                <c:pt idx="7877">
                  <c:v>0.20246527777635501</c:v>
                </c:pt>
                <c:pt idx="7878">
                  <c:v>0.20249999999941801</c:v>
                </c:pt>
                <c:pt idx="7879">
                  <c:v>0.20254629629198501</c:v>
                </c:pt>
                <c:pt idx="7880">
                  <c:v>0.20259259259182699</c:v>
                </c:pt>
                <c:pt idx="7881">
                  <c:v>0.20263888888439399</c:v>
                </c:pt>
                <c:pt idx="7882">
                  <c:v>0.20267361110745699</c:v>
                </c:pt>
                <c:pt idx="7883">
                  <c:v>0.2027199074073</c:v>
                </c:pt>
                <c:pt idx="7884">
                  <c:v>0.202766203699866</c:v>
                </c:pt>
                <c:pt idx="7885">
                  <c:v>0.20278935184614999</c:v>
                </c:pt>
                <c:pt idx="7886">
                  <c:v>0.202835648145992</c:v>
                </c:pt>
                <c:pt idx="7887">
                  <c:v>0.202881944438559</c:v>
                </c:pt>
                <c:pt idx="7888">
                  <c:v>0.202916666661622</c:v>
                </c:pt>
                <c:pt idx="7889">
                  <c:v>0.202951388884685</c:v>
                </c:pt>
                <c:pt idx="7890">
                  <c:v>0.20299768518452799</c:v>
                </c:pt>
                <c:pt idx="7891">
                  <c:v>0.203032407400315</c:v>
                </c:pt>
                <c:pt idx="7892">
                  <c:v>0.203090277776937</c:v>
                </c:pt>
                <c:pt idx="7893">
                  <c:v>0.203125</c:v>
                </c:pt>
                <c:pt idx="7894">
                  <c:v>0.203171296292567</c:v>
                </c:pt>
                <c:pt idx="7895">
                  <c:v>0.20320601851563</c:v>
                </c:pt>
                <c:pt idx="7896">
                  <c:v>0.203252314808196</c:v>
                </c:pt>
                <c:pt idx="7897">
                  <c:v>0.203287037031259</c:v>
                </c:pt>
                <c:pt idx="7898">
                  <c:v>0.203321759254322</c:v>
                </c:pt>
                <c:pt idx="7899">
                  <c:v>0.20336805555416501</c:v>
                </c:pt>
                <c:pt idx="7900">
                  <c:v>0.20340277777722801</c:v>
                </c:pt>
                <c:pt idx="7901">
                  <c:v>0.20344907406979501</c:v>
                </c:pt>
                <c:pt idx="7902">
                  <c:v>0.203495370369637</c:v>
                </c:pt>
                <c:pt idx="7903">
                  <c:v>0.20353009258542401</c:v>
                </c:pt>
                <c:pt idx="7904">
                  <c:v>0.203576388885267</c:v>
                </c:pt>
                <c:pt idx="7905">
                  <c:v>0.20361111110833</c:v>
                </c:pt>
                <c:pt idx="7906">
                  <c:v>0.20365740740089699</c:v>
                </c:pt>
                <c:pt idx="7907">
                  <c:v>0.20370370370073901</c:v>
                </c:pt>
                <c:pt idx="7908">
                  <c:v>0.20373842592380201</c:v>
                </c:pt>
                <c:pt idx="7909">
                  <c:v>0.20377314814686501</c:v>
                </c:pt>
                <c:pt idx="7910">
                  <c:v>0.20380787036992801</c:v>
                </c:pt>
                <c:pt idx="7911">
                  <c:v>0.20386574073927499</c:v>
                </c:pt>
                <c:pt idx="7912">
                  <c:v>0.20391203703184099</c:v>
                </c:pt>
                <c:pt idx="7913">
                  <c:v>0.20393518517812501</c:v>
                </c:pt>
                <c:pt idx="7914">
                  <c:v>0.20396990740118801</c:v>
                </c:pt>
                <c:pt idx="7915">
                  <c:v>0.204004629624251</c:v>
                </c:pt>
                <c:pt idx="7916">
                  <c:v>0.20405092592409299</c:v>
                </c:pt>
                <c:pt idx="7917">
                  <c:v>0.20408564814715599</c:v>
                </c:pt>
                <c:pt idx="7918">
                  <c:v>0.20412037037021899</c:v>
                </c:pt>
                <c:pt idx="7919">
                  <c:v>0.204143518516503</c:v>
                </c:pt>
                <c:pt idx="7920">
                  <c:v>0.204178240739566</c:v>
                </c:pt>
                <c:pt idx="7921">
                  <c:v>0.20420138888584899</c:v>
                </c:pt>
                <c:pt idx="7922">
                  <c:v>0.204224537032133</c:v>
                </c:pt>
                <c:pt idx="7923">
                  <c:v>0.204259259255196</c:v>
                </c:pt>
                <c:pt idx="7924">
                  <c:v>0.20428240740147899</c:v>
                </c:pt>
                <c:pt idx="7925">
                  <c:v>0.20430555555503799</c:v>
                </c:pt>
                <c:pt idx="7926">
                  <c:v>0.204328703701322</c:v>
                </c:pt>
                <c:pt idx="7927">
                  <c:v>0.20435185184760499</c:v>
                </c:pt>
                <c:pt idx="7928">
                  <c:v>0.20438657407066799</c:v>
                </c:pt>
                <c:pt idx="7929">
                  <c:v>0.204409722216951</c:v>
                </c:pt>
                <c:pt idx="7930">
                  <c:v>0.20443287036323499</c:v>
                </c:pt>
                <c:pt idx="7931">
                  <c:v>0.20445601851679401</c:v>
                </c:pt>
                <c:pt idx="7932">
                  <c:v>0.204479166663077</c:v>
                </c:pt>
                <c:pt idx="7933">
                  <c:v>0.20450231480936101</c:v>
                </c:pt>
                <c:pt idx="7934">
                  <c:v>0.20453703703242401</c:v>
                </c:pt>
                <c:pt idx="7935">
                  <c:v>0.204560185178707</c:v>
                </c:pt>
                <c:pt idx="7936">
                  <c:v>0.204583333332266</c:v>
                </c:pt>
                <c:pt idx="7937">
                  <c:v>0.20460648147855001</c:v>
                </c:pt>
                <c:pt idx="7938">
                  <c:v>0.204629629624833</c:v>
                </c:pt>
                <c:pt idx="7939">
                  <c:v>0.204664351847896</c:v>
                </c:pt>
                <c:pt idx="7940">
                  <c:v>0.20468749999417901</c:v>
                </c:pt>
                <c:pt idx="7941">
                  <c:v>0.20471064814773901</c:v>
                </c:pt>
                <c:pt idx="7942">
                  <c:v>0.204733796294022</c:v>
                </c:pt>
                <c:pt idx="7943">
                  <c:v>0.20475694444030501</c:v>
                </c:pt>
                <c:pt idx="7944">
                  <c:v>0.20479166666336801</c:v>
                </c:pt>
                <c:pt idx="7945">
                  <c:v>0.204814814809652</c:v>
                </c:pt>
                <c:pt idx="7946">
                  <c:v>0.20483796295593501</c:v>
                </c:pt>
                <c:pt idx="7947">
                  <c:v>0.20486111110949401</c:v>
                </c:pt>
                <c:pt idx="7948">
                  <c:v>0.20489583333255701</c:v>
                </c:pt>
                <c:pt idx="7949">
                  <c:v>0.20491898147884099</c:v>
                </c:pt>
                <c:pt idx="7950">
                  <c:v>0.20494212962512401</c:v>
                </c:pt>
                <c:pt idx="7951">
                  <c:v>0.204965277771407</c:v>
                </c:pt>
                <c:pt idx="7952">
                  <c:v>0.20498842592496699</c:v>
                </c:pt>
                <c:pt idx="7953">
                  <c:v>0.20501157407125001</c:v>
                </c:pt>
                <c:pt idx="7954">
                  <c:v>0.20504629629431301</c:v>
                </c:pt>
                <c:pt idx="7955">
                  <c:v>0.20506944444059599</c:v>
                </c:pt>
                <c:pt idx="7956">
                  <c:v>0.20509259258688001</c:v>
                </c:pt>
                <c:pt idx="7957">
                  <c:v>0.20511574074043901</c:v>
                </c:pt>
                <c:pt idx="7958">
                  <c:v>0.20513888888672199</c:v>
                </c:pt>
                <c:pt idx="7959">
                  <c:v>0.20517361110978499</c:v>
                </c:pt>
                <c:pt idx="7960">
                  <c:v>0.20519675925606901</c:v>
                </c:pt>
                <c:pt idx="7961">
                  <c:v>0.20521990740235199</c:v>
                </c:pt>
                <c:pt idx="7962">
                  <c:v>0.20524305554863501</c:v>
                </c:pt>
                <c:pt idx="7963">
                  <c:v>0.205266203702195</c:v>
                </c:pt>
                <c:pt idx="7964">
                  <c:v>0.20528935184847799</c:v>
                </c:pt>
                <c:pt idx="7965">
                  <c:v>0.20532407407154099</c:v>
                </c:pt>
                <c:pt idx="7966">
                  <c:v>0.205347222217824</c:v>
                </c:pt>
                <c:pt idx="7967">
                  <c:v>0.20537037036410799</c:v>
                </c:pt>
                <c:pt idx="7968">
                  <c:v>0.20539351851766699</c:v>
                </c:pt>
                <c:pt idx="7969">
                  <c:v>0.20541666666395</c:v>
                </c:pt>
                <c:pt idx="7970">
                  <c:v>0.205451388887013</c:v>
                </c:pt>
                <c:pt idx="7971">
                  <c:v>0.20547453703329699</c:v>
                </c:pt>
                <c:pt idx="7972">
                  <c:v>0.20549768517958</c:v>
                </c:pt>
                <c:pt idx="7973">
                  <c:v>0.205520833333139</c:v>
                </c:pt>
                <c:pt idx="7974">
                  <c:v>0.20555555554892599</c:v>
                </c:pt>
                <c:pt idx="7975">
                  <c:v>0.20557870370248599</c:v>
                </c:pt>
                <c:pt idx="7976">
                  <c:v>0.205601851848769</c:v>
                </c:pt>
                <c:pt idx="7977">
                  <c:v>0.20562499999505199</c:v>
                </c:pt>
                <c:pt idx="7978">
                  <c:v>0.205648148141336</c:v>
                </c:pt>
                <c:pt idx="7979">
                  <c:v>0.205682870364399</c:v>
                </c:pt>
                <c:pt idx="7980">
                  <c:v>0.205706018517958</c:v>
                </c:pt>
                <c:pt idx="7981">
                  <c:v>0.20572916666424099</c:v>
                </c:pt>
                <c:pt idx="7982">
                  <c:v>0.205752314810525</c:v>
                </c:pt>
                <c:pt idx="7983">
                  <c:v>0.20577546295680799</c:v>
                </c:pt>
                <c:pt idx="7984">
                  <c:v>0.20579861111036701</c:v>
                </c:pt>
                <c:pt idx="7985">
                  <c:v>0.205833333326154</c:v>
                </c:pt>
                <c:pt idx="7986">
                  <c:v>0.205856481479714</c:v>
                </c:pt>
                <c:pt idx="7987">
                  <c:v>0.20587962962599701</c:v>
                </c:pt>
                <c:pt idx="7988">
                  <c:v>0.20590277777228</c:v>
                </c:pt>
                <c:pt idx="7989">
                  <c:v>0.20592592592584</c:v>
                </c:pt>
                <c:pt idx="7990">
                  <c:v>0.20596064814162701</c:v>
                </c:pt>
                <c:pt idx="7991">
                  <c:v>0.20598379629518601</c:v>
                </c:pt>
                <c:pt idx="7992">
                  <c:v>0.206006944441469</c:v>
                </c:pt>
                <c:pt idx="7993">
                  <c:v>0.20603009258775301</c:v>
                </c:pt>
                <c:pt idx="7994">
                  <c:v>0.206053240734036</c:v>
                </c:pt>
                <c:pt idx="7995">
                  <c:v>0.206076388887595</c:v>
                </c:pt>
                <c:pt idx="7996">
                  <c:v>0.206111111110658</c:v>
                </c:pt>
                <c:pt idx="7997">
                  <c:v>0.20613425925694201</c:v>
                </c:pt>
                <c:pt idx="7998">
                  <c:v>0.206157407403225</c:v>
                </c:pt>
                <c:pt idx="7999">
                  <c:v>0.20618055554950801</c:v>
                </c:pt>
                <c:pt idx="8000">
                  <c:v>0.20620370370306801</c:v>
                </c:pt>
                <c:pt idx="8001">
                  <c:v>0.206238425918855</c:v>
                </c:pt>
                <c:pt idx="8002">
                  <c:v>0.20626157407241399</c:v>
                </c:pt>
                <c:pt idx="8003">
                  <c:v>0.20628472221869701</c:v>
                </c:pt>
                <c:pt idx="8004">
                  <c:v>0.20630787036498099</c:v>
                </c:pt>
                <c:pt idx="8005">
                  <c:v>0.20633101851853999</c:v>
                </c:pt>
                <c:pt idx="8006">
                  <c:v>0.20636574073432701</c:v>
                </c:pt>
                <c:pt idx="8007">
                  <c:v>0.20638888888788601</c:v>
                </c:pt>
                <c:pt idx="8008">
                  <c:v>0.20641203703416999</c:v>
                </c:pt>
                <c:pt idx="8009">
                  <c:v>0.20643518518045301</c:v>
                </c:pt>
                <c:pt idx="8010">
                  <c:v>0.20645833332673699</c:v>
                </c:pt>
                <c:pt idx="8011">
                  <c:v>0.20649305554979899</c:v>
                </c:pt>
                <c:pt idx="8012">
                  <c:v>0.20651620370335899</c:v>
                </c:pt>
                <c:pt idx="8013">
                  <c:v>0.20653935184964201</c:v>
                </c:pt>
                <c:pt idx="8014">
                  <c:v>0.20656249999592499</c:v>
                </c:pt>
                <c:pt idx="8015">
                  <c:v>0.20658564814220901</c:v>
                </c:pt>
                <c:pt idx="8016">
                  <c:v>0.206620370365272</c:v>
                </c:pt>
                <c:pt idx="8017">
                  <c:v>0.20664351851155499</c:v>
                </c:pt>
                <c:pt idx="8018">
                  <c:v>0.20666666666511399</c:v>
                </c:pt>
                <c:pt idx="8019">
                  <c:v>0.206689814811398</c:v>
                </c:pt>
                <c:pt idx="8020">
                  <c:v>0.20671296295768099</c:v>
                </c:pt>
                <c:pt idx="8021">
                  <c:v>0.20674768518074399</c:v>
                </c:pt>
                <c:pt idx="8022">
                  <c:v>0.206770833327028</c:v>
                </c:pt>
                <c:pt idx="8023">
                  <c:v>0.206793981480587</c:v>
                </c:pt>
                <c:pt idx="8024">
                  <c:v>0.20681712962686999</c:v>
                </c:pt>
                <c:pt idx="8025">
                  <c:v>0.206840277773153</c:v>
                </c:pt>
                <c:pt idx="8026">
                  <c:v>0.20686342591943699</c:v>
                </c:pt>
                <c:pt idx="8027">
                  <c:v>0.20689814814249999</c:v>
                </c:pt>
                <c:pt idx="8028">
                  <c:v>0.20692129629605899</c:v>
                </c:pt>
                <c:pt idx="8029">
                  <c:v>0.206944444442343</c:v>
                </c:pt>
                <c:pt idx="8030">
                  <c:v>0.20696759258862599</c:v>
                </c:pt>
                <c:pt idx="8031">
                  <c:v>0.206990740734909</c:v>
                </c:pt>
                <c:pt idx="8032">
                  <c:v>0.207013888888469</c:v>
                </c:pt>
                <c:pt idx="8033">
                  <c:v>0.20704861110425599</c:v>
                </c:pt>
                <c:pt idx="8034">
                  <c:v>0.20707175925781501</c:v>
                </c:pt>
                <c:pt idx="8035">
                  <c:v>0.207094907404098</c:v>
                </c:pt>
                <c:pt idx="8036">
                  <c:v>0.20711805555038201</c:v>
                </c:pt>
                <c:pt idx="8037">
                  <c:v>0.207141203696665</c:v>
                </c:pt>
                <c:pt idx="8038">
                  <c:v>0.207175925919728</c:v>
                </c:pt>
                <c:pt idx="8039">
                  <c:v>0.207199074073287</c:v>
                </c:pt>
                <c:pt idx="8040">
                  <c:v>0.20722222221957001</c:v>
                </c:pt>
                <c:pt idx="8041">
                  <c:v>0.207245370365854</c:v>
                </c:pt>
                <c:pt idx="8042">
                  <c:v>0.20726851851213701</c:v>
                </c:pt>
                <c:pt idx="8043">
                  <c:v>0.20730324073520001</c:v>
                </c:pt>
                <c:pt idx="8044">
                  <c:v>0.20732638888876001</c:v>
                </c:pt>
                <c:pt idx="8045">
                  <c:v>0.207349537035043</c:v>
                </c:pt>
                <c:pt idx="8046">
                  <c:v>0.20737268518132601</c:v>
                </c:pt>
                <c:pt idx="8047">
                  <c:v>0.20739583332761</c:v>
                </c:pt>
                <c:pt idx="8048">
                  <c:v>0.207430555550673</c:v>
                </c:pt>
                <c:pt idx="8049">
                  <c:v>0.20745370369695601</c:v>
                </c:pt>
                <c:pt idx="8050">
                  <c:v>0.20747685185051501</c:v>
                </c:pt>
                <c:pt idx="8051">
                  <c:v>0.20749999999679899</c:v>
                </c:pt>
                <c:pt idx="8052">
                  <c:v>0.20752314814308201</c:v>
                </c:pt>
                <c:pt idx="8053">
                  <c:v>0.207546296289365</c:v>
                </c:pt>
                <c:pt idx="8054">
                  <c:v>0.20758101851242799</c:v>
                </c:pt>
                <c:pt idx="8055">
                  <c:v>0.20760416666598799</c:v>
                </c:pt>
                <c:pt idx="8056">
                  <c:v>0.20762731481227101</c:v>
                </c:pt>
                <c:pt idx="8057">
                  <c:v>0.20765046295855399</c:v>
                </c:pt>
                <c:pt idx="8058">
                  <c:v>0.20767361110483801</c:v>
                </c:pt>
                <c:pt idx="8059">
                  <c:v>0.20770833332790101</c:v>
                </c:pt>
                <c:pt idx="8060">
                  <c:v>0.20773148148146001</c:v>
                </c:pt>
                <c:pt idx="8061">
                  <c:v>0.20775462962774299</c:v>
                </c:pt>
                <c:pt idx="8062">
                  <c:v>0.20777777777402701</c:v>
                </c:pt>
                <c:pt idx="8063">
                  <c:v>0.20780092592030999</c:v>
                </c:pt>
                <c:pt idx="8064">
                  <c:v>0.20783564814337299</c:v>
                </c:pt>
                <c:pt idx="8065">
                  <c:v>0.20785879628965601</c:v>
                </c:pt>
                <c:pt idx="8066">
                  <c:v>0.207881944443216</c:v>
                </c:pt>
                <c:pt idx="8067">
                  <c:v>0.20790509258949899</c:v>
                </c:pt>
                <c:pt idx="8068">
                  <c:v>0.20792824073578201</c:v>
                </c:pt>
                <c:pt idx="8069">
                  <c:v>0.20795138888206599</c:v>
                </c:pt>
                <c:pt idx="8070">
                  <c:v>0.20798611110512899</c:v>
                </c:pt>
                <c:pt idx="8071">
                  <c:v>0.20800925925868799</c:v>
                </c:pt>
                <c:pt idx="8072">
                  <c:v>0.208032407404971</c:v>
                </c:pt>
                <c:pt idx="8073">
                  <c:v>0.20805555555125499</c:v>
                </c:pt>
                <c:pt idx="8074">
                  <c:v>0.208078703697538</c:v>
                </c:pt>
                <c:pt idx="8075">
                  <c:v>0.208101851851097</c:v>
                </c:pt>
                <c:pt idx="8076">
                  <c:v>0.20813657407416</c:v>
                </c:pt>
                <c:pt idx="8077">
                  <c:v>0.20815972222044399</c:v>
                </c:pt>
                <c:pt idx="8078">
                  <c:v>0.208182870366727</c:v>
                </c:pt>
                <c:pt idx="8079">
                  <c:v>0.20820601851300999</c:v>
                </c:pt>
                <c:pt idx="8080">
                  <c:v>0.20822916666656999</c:v>
                </c:pt>
                <c:pt idx="8081">
                  <c:v>0.208252314812853</c:v>
                </c:pt>
                <c:pt idx="8082">
                  <c:v>0.208287037035916</c:v>
                </c:pt>
                <c:pt idx="8083">
                  <c:v>0.20831018518219899</c:v>
                </c:pt>
                <c:pt idx="8084">
                  <c:v>0.208333333328483</c:v>
                </c:pt>
                <c:pt idx="8085">
                  <c:v>0.20835648147476599</c:v>
                </c:pt>
                <c:pt idx="8086">
                  <c:v>0.20837962962832501</c:v>
                </c:pt>
                <c:pt idx="8087">
                  <c:v>0.20841435185138801</c:v>
                </c:pt>
                <c:pt idx="8088">
                  <c:v>0.208437499997672</c:v>
                </c:pt>
                <c:pt idx="8089">
                  <c:v>0.20846064814395501</c:v>
                </c:pt>
                <c:pt idx="8090">
                  <c:v>0.208483796290238</c:v>
                </c:pt>
                <c:pt idx="8091">
                  <c:v>0.208506944443798</c:v>
                </c:pt>
                <c:pt idx="8092">
                  <c:v>0.20854166665958501</c:v>
                </c:pt>
                <c:pt idx="8093">
                  <c:v>0.20856481481314401</c:v>
                </c:pt>
                <c:pt idx="8094">
                  <c:v>0.208587962959427</c:v>
                </c:pt>
                <c:pt idx="8095">
                  <c:v>0.20861111110571101</c:v>
                </c:pt>
                <c:pt idx="8096">
                  <c:v>0.20863425925927001</c:v>
                </c:pt>
                <c:pt idx="8097">
                  <c:v>0.208657407405553</c:v>
                </c:pt>
                <c:pt idx="8098">
                  <c:v>0.208692129628616</c:v>
                </c:pt>
                <c:pt idx="8099">
                  <c:v>0.20871527777490001</c:v>
                </c:pt>
                <c:pt idx="8100">
                  <c:v>0.208738425921183</c:v>
                </c:pt>
                <c:pt idx="8101">
                  <c:v>0.20876157406746601</c:v>
                </c:pt>
                <c:pt idx="8102">
                  <c:v>0.20878472222102601</c:v>
                </c:pt>
                <c:pt idx="8103">
                  <c:v>0.20881944444408901</c:v>
                </c:pt>
                <c:pt idx="8104">
                  <c:v>0.20884259259037199</c:v>
                </c:pt>
                <c:pt idx="8105">
                  <c:v>0.20886574073665501</c:v>
                </c:pt>
                <c:pt idx="8106">
                  <c:v>0.20888888888293899</c:v>
                </c:pt>
                <c:pt idx="8107">
                  <c:v>0.20891203703649799</c:v>
                </c:pt>
                <c:pt idx="8108">
                  <c:v>0.20893518518278101</c:v>
                </c:pt>
                <c:pt idx="8109">
                  <c:v>0.20896990740584401</c:v>
                </c:pt>
                <c:pt idx="8110">
                  <c:v>0.20899305555212799</c:v>
                </c:pt>
                <c:pt idx="8111">
                  <c:v>0.20901620369841101</c:v>
                </c:pt>
                <c:pt idx="8112">
                  <c:v>0.20903935184469499</c:v>
                </c:pt>
                <c:pt idx="8113">
                  <c:v>0.20906249999825399</c:v>
                </c:pt>
                <c:pt idx="8114">
                  <c:v>0.20908564814453701</c:v>
                </c:pt>
                <c:pt idx="8115">
                  <c:v>0.20912037036760001</c:v>
                </c:pt>
                <c:pt idx="8116">
                  <c:v>0.20914351851388299</c:v>
                </c:pt>
                <c:pt idx="8117">
                  <c:v>0.20916666666016701</c:v>
                </c:pt>
                <c:pt idx="8118">
                  <c:v>0.209189814813726</c:v>
                </c:pt>
                <c:pt idx="8119">
                  <c:v>0.20921296296000899</c:v>
                </c:pt>
                <c:pt idx="8120">
                  <c:v>0.209236111106293</c:v>
                </c:pt>
                <c:pt idx="8121">
                  <c:v>0.209270833329356</c:v>
                </c:pt>
                <c:pt idx="8122">
                  <c:v>0.20929398147563899</c:v>
                </c:pt>
                <c:pt idx="8123">
                  <c:v>0.20931712962919799</c:v>
                </c:pt>
                <c:pt idx="8124">
                  <c:v>0.209340277775482</c:v>
                </c:pt>
                <c:pt idx="8125">
                  <c:v>0.20936342592176499</c:v>
                </c:pt>
                <c:pt idx="8126">
                  <c:v>0.20939814814482799</c:v>
                </c:pt>
                <c:pt idx="8127">
                  <c:v>0.209421296291112</c:v>
                </c:pt>
                <c:pt idx="8128">
                  <c:v>0.20944444443739499</c:v>
                </c:pt>
                <c:pt idx="8129">
                  <c:v>0.20946759259095399</c:v>
                </c:pt>
                <c:pt idx="8130">
                  <c:v>0.209490740737238</c:v>
                </c:pt>
                <c:pt idx="8131">
                  <c:v>0.20951388888352099</c:v>
                </c:pt>
                <c:pt idx="8132">
                  <c:v>0.20954861110658399</c:v>
                </c:pt>
                <c:pt idx="8133">
                  <c:v>0.209571759252867</c:v>
                </c:pt>
                <c:pt idx="8134">
                  <c:v>0.209594907406427</c:v>
                </c:pt>
                <c:pt idx="8135">
                  <c:v>0.20961805555270999</c:v>
                </c:pt>
                <c:pt idx="8136">
                  <c:v>0.209641203698993</c:v>
                </c:pt>
                <c:pt idx="8137">
                  <c:v>0.20966435184527701</c:v>
                </c:pt>
                <c:pt idx="8138">
                  <c:v>0.20969907406834001</c:v>
                </c:pt>
                <c:pt idx="8139">
                  <c:v>0.20972222222189901</c:v>
                </c:pt>
                <c:pt idx="8140">
                  <c:v>0.209745370368182</c:v>
                </c:pt>
                <c:pt idx="8141">
                  <c:v>0.20976851851446601</c:v>
                </c:pt>
                <c:pt idx="8142">
                  <c:v>0.209791666660749</c:v>
                </c:pt>
                <c:pt idx="8143">
                  <c:v>0.209826388883812</c:v>
                </c:pt>
                <c:pt idx="8144">
                  <c:v>0.20984953703009501</c:v>
                </c:pt>
                <c:pt idx="8145">
                  <c:v>0.20987268518365401</c:v>
                </c:pt>
                <c:pt idx="8146">
                  <c:v>0.209895833329938</c:v>
                </c:pt>
                <c:pt idx="8147">
                  <c:v>0.20991898147622101</c:v>
                </c:pt>
                <c:pt idx="8148">
                  <c:v>0.20995370369928401</c:v>
                </c:pt>
                <c:pt idx="8149">
                  <c:v>0.209976851845568</c:v>
                </c:pt>
                <c:pt idx="8150">
                  <c:v>0.209999999999127</c:v>
                </c:pt>
                <c:pt idx="8151">
                  <c:v>0.21002314814541001</c:v>
                </c:pt>
                <c:pt idx="8152">
                  <c:v>0.210046296291694</c:v>
                </c:pt>
                <c:pt idx="8153">
                  <c:v>0.210081018514757</c:v>
                </c:pt>
                <c:pt idx="8154">
                  <c:v>0.21010416666104001</c:v>
                </c:pt>
                <c:pt idx="8155">
                  <c:v>0.21012731481459901</c:v>
                </c:pt>
                <c:pt idx="8156">
                  <c:v>0.21015046296088299</c:v>
                </c:pt>
                <c:pt idx="8157">
                  <c:v>0.21017361110716601</c:v>
                </c:pt>
                <c:pt idx="8158">
                  <c:v>0.21020833333022901</c:v>
                </c:pt>
                <c:pt idx="8159">
                  <c:v>0.21023148147651199</c:v>
                </c:pt>
                <c:pt idx="8160">
                  <c:v>0.21025462962279601</c:v>
                </c:pt>
                <c:pt idx="8161">
                  <c:v>0.21027777777635501</c:v>
                </c:pt>
                <c:pt idx="8162">
                  <c:v>0.21030092592263799</c:v>
                </c:pt>
                <c:pt idx="8163">
                  <c:v>0.21033564814570099</c:v>
                </c:pt>
                <c:pt idx="8164">
                  <c:v>0.21035879629198501</c:v>
                </c:pt>
                <c:pt idx="8165">
                  <c:v>0.21038194443826799</c:v>
                </c:pt>
                <c:pt idx="8166">
                  <c:v>0.21040509259182699</c:v>
                </c:pt>
                <c:pt idx="8167">
                  <c:v>0.21042824073811101</c:v>
                </c:pt>
                <c:pt idx="8168">
                  <c:v>0.210462962961174</c:v>
                </c:pt>
                <c:pt idx="8169">
                  <c:v>0.21048611110745699</c:v>
                </c:pt>
                <c:pt idx="8170">
                  <c:v>0.21050925925374001</c:v>
                </c:pt>
                <c:pt idx="8171">
                  <c:v>0.2105324074073</c:v>
                </c:pt>
                <c:pt idx="8172">
                  <c:v>0.21055555555358299</c:v>
                </c:pt>
                <c:pt idx="8173">
                  <c:v>0.21059027777664599</c:v>
                </c:pt>
                <c:pt idx="8174">
                  <c:v>0.210613425922929</c:v>
                </c:pt>
                <c:pt idx="8175">
                  <c:v>0.21063657406921299</c:v>
                </c:pt>
                <c:pt idx="8176">
                  <c:v>0.210659722215496</c:v>
                </c:pt>
                <c:pt idx="8177">
                  <c:v>0.210694444438559</c:v>
                </c:pt>
                <c:pt idx="8178">
                  <c:v>0.210717592592118</c:v>
                </c:pt>
                <c:pt idx="8179">
                  <c:v>0.21074074073840199</c:v>
                </c:pt>
                <c:pt idx="8180">
                  <c:v>0.210763888884685</c:v>
                </c:pt>
                <c:pt idx="8181">
                  <c:v>0.21078703703096799</c:v>
                </c:pt>
                <c:pt idx="8182">
                  <c:v>0.21082175925403099</c:v>
                </c:pt>
                <c:pt idx="8183">
                  <c:v>0.210844907400315</c:v>
                </c:pt>
                <c:pt idx="8184">
                  <c:v>0.210868055553874</c:v>
                </c:pt>
                <c:pt idx="8185">
                  <c:v>0.21089120370015699</c:v>
                </c:pt>
                <c:pt idx="8186">
                  <c:v>0.210914351846441</c:v>
                </c:pt>
                <c:pt idx="8187">
                  <c:v>0.210949074069504</c:v>
                </c:pt>
                <c:pt idx="8188">
                  <c:v>0.21097222221578699</c:v>
                </c:pt>
                <c:pt idx="8189">
                  <c:v>0.21099537036934601</c:v>
                </c:pt>
                <c:pt idx="8190">
                  <c:v>0.21101851851563</c:v>
                </c:pt>
                <c:pt idx="8191">
                  <c:v>0.21104166666191301</c:v>
                </c:pt>
                <c:pt idx="8192">
                  <c:v>0.21107638888497601</c:v>
                </c:pt>
                <c:pt idx="8193">
                  <c:v>0.211099537031259</c:v>
                </c:pt>
                <c:pt idx="8194">
                  <c:v>0.211122685184819</c:v>
                </c:pt>
                <c:pt idx="8195">
                  <c:v>0.21114583333110201</c:v>
                </c:pt>
                <c:pt idx="8196">
                  <c:v>0.211168981477385</c:v>
                </c:pt>
                <c:pt idx="8197">
                  <c:v>0.211203703700448</c:v>
                </c:pt>
                <c:pt idx="8198">
                  <c:v>0.21122685184673201</c:v>
                </c:pt>
                <c:pt idx="8199">
                  <c:v>0.211249999993015</c:v>
                </c:pt>
                <c:pt idx="8200">
                  <c:v>0.211273148146574</c:v>
                </c:pt>
                <c:pt idx="8201">
                  <c:v>0.21129629629285801</c:v>
                </c:pt>
                <c:pt idx="8202">
                  <c:v>0.21133101851592101</c:v>
                </c:pt>
                <c:pt idx="8203">
                  <c:v>0.211354166662204</c:v>
                </c:pt>
                <c:pt idx="8204">
                  <c:v>0.21137731480848701</c:v>
                </c:pt>
                <c:pt idx="8205">
                  <c:v>0.21140046296204701</c:v>
                </c:pt>
                <c:pt idx="8206">
                  <c:v>0.21142361110833</c:v>
                </c:pt>
                <c:pt idx="8207">
                  <c:v>0.21145833333139299</c:v>
                </c:pt>
                <c:pt idx="8208">
                  <c:v>0.21148148147767601</c:v>
                </c:pt>
                <c:pt idx="8209">
                  <c:v>0.21150462962395999</c:v>
                </c:pt>
                <c:pt idx="8210">
                  <c:v>0.21152777777751899</c:v>
                </c:pt>
                <c:pt idx="8211">
                  <c:v>0.21155092592380201</c:v>
                </c:pt>
                <c:pt idx="8212">
                  <c:v>0.21158564814686501</c:v>
                </c:pt>
                <c:pt idx="8213">
                  <c:v>0.21160879629314899</c:v>
                </c:pt>
                <c:pt idx="8214">
                  <c:v>0.21163194443943201</c:v>
                </c:pt>
                <c:pt idx="8215">
                  <c:v>0.21165509258571499</c:v>
                </c:pt>
                <c:pt idx="8216">
                  <c:v>0.21167824073927499</c:v>
                </c:pt>
                <c:pt idx="8217">
                  <c:v>0.21171296296233799</c:v>
                </c:pt>
                <c:pt idx="8218">
                  <c:v>0.21173611110862101</c:v>
                </c:pt>
                <c:pt idx="8219">
                  <c:v>0.21175925925490399</c:v>
                </c:pt>
                <c:pt idx="8220">
                  <c:v>0.21178240740118801</c:v>
                </c:pt>
                <c:pt idx="8221">
                  <c:v>0.211805555554747</c:v>
                </c:pt>
                <c:pt idx="8222">
                  <c:v>0.21184027777781</c:v>
                </c:pt>
                <c:pt idx="8223">
                  <c:v>0.21186342592409299</c:v>
                </c:pt>
                <c:pt idx="8224">
                  <c:v>0.211886574070377</c:v>
                </c:pt>
                <c:pt idx="8225">
                  <c:v>0.21190972221665999</c:v>
                </c:pt>
                <c:pt idx="8226">
                  <c:v>0.21194444443972299</c:v>
                </c:pt>
                <c:pt idx="8227">
                  <c:v>0.211967592586007</c:v>
                </c:pt>
                <c:pt idx="8228">
                  <c:v>0.211990740739566</c:v>
                </c:pt>
                <c:pt idx="8229">
                  <c:v>0.21201388888584899</c:v>
                </c:pt>
                <c:pt idx="8230">
                  <c:v>0.212037037032133</c:v>
                </c:pt>
                <c:pt idx="8231">
                  <c:v>0.212071759255195</c:v>
                </c:pt>
                <c:pt idx="8232">
                  <c:v>0.21209490740147899</c:v>
                </c:pt>
                <c:pt idx="8233">
                  <c:v>0.21211805555503799</c:v>
                </c:pt>
                <c:pt idx="8234">
                  <c:v>0.212141203701322</c:v>
                </c:pt>
                <c:pt idx="8235">
                  <c:v>0.21216435184760499</c:v>
                </c:pt>
                <c:pt idx="8236">
                  <c:v>0.21219907407066799</c:v>
                </c:pt>
                <c:pt idx="8237">
                  <c:v>0.212222222216951</c:v>
                </c:pt>
                <c:pt idx="8238">
                  <c:v>0.21224537036323499</c:v>
                </c:pt>
                <c:pt idx="8239">
                  <c:v>0.21226851851679401</c:v>
                </c:pt>
                <c:pt idx="8240">
                  <c:v>0.212291666663077</c:v>
                </c:pt>
                <c:pt idx="8241">
                  <c:v>0.21232638888614</c:v>
                </c:pt>
                <c:pt idx="8242">
                  <c:v>0.21234953703242401</c:v>
                </c:pt>
                <c:pt idx="8243">
                  <c:v>0.212372685178707</c:v>
                </c:pt>
                <c:pt idx="8244">
                  <c:v>0.212395833332266</c:v>
                </c:pt>
                <c:pt idx="8245">
                  <c:v>0.212430555555329</c:v>
                </c:pt>
                <c:pt idx="8246">
                  <c:v>0.21245370370161301</c:v>
                </c:pt>
                <c:pt idx="8247">
                  <c:v>0.212476851847896</c:v>
                </c:pt>
                <c:pt idx="8248">
                  <c:v>0.21249999999417901</c:v>
                </c:pt>
                <c:pt idx="8249">
                  <c:v>0.21252314814773901</c:v>
                </c:pt>
                <c:pt idx="8250">
                  <c:v>0.212557870363526</c:v>
                </c:pt>
                <c:pt idx="8251">
                  <c:v>0.212581018517085</c:v>
                </c:pt>
                <c:pt idx="8252">
                  <c:v>0.21260416666336801</c:v>
                </c:pt>
                <c:pt idx="8253">
                  <c:v>0.212627314809652</c:v>
                </c:pt>
                <c:pt idx="8254">
                  <c:v>0.21265046295593501</c:v>
                </c:pt>
                <c:pt idx="8255">
                  <c:v>0.21268518517899801</c:v>
                </c:pt>
                <c:pt idx="8256">
                  <c:v>0.21270833333255701</c:v>
                </c:pt>
                <c:pt idx="8257">
                  <c:v>0.21273148147884099</c:v>
                </c:pt>
                <c:pt idx="8258">
                  <c:v>0.21275462962512401</c:v>
                </c:pt>
                <c:pt idx="8259">
                  <c:v>0.212777777771407</c:v>
                </c:pt>
                <c:pt idx="8260">
                  <c:v>0.21280092592496699</c:v>
                </c:pt>
                <c:pt idx="8261">
                  <c:v>0.21283564814802999</c:v>
                </c:pt>
                <c:pt idx="8262">
                  <c:v>0.21285879629431301</c:v>
                </c:pt>
                <c:pt idx="8263">
                  <c:v>0.21288194444059599</c:v>
                </c:pt>
                <c:pt idx="8264">
                  <c:v>0.21290509258688001</c:v>
                </c:pt>
                <c:pt idx="8265">
                  <c:v>0.21292824074043901</c:v>
                </c:pt>
                <c:pt idx="8266">
                  <c:v>0.21296296295622599</c:v>
                </c:pt>
                <c:pt idx="8267">
                  <c:v>0.21298611110978499</c:v>
                </c:pt>
                <c:pt idx="8268">
                  <c:v>0.21300925925606901</c:v>
                </c:pt>
                <c:pt idx="8269">
                  <c:v>0.21303240740235199</c:v>
                </c:pt>
                <c:pt idx="8270">
                  <c:v>0.21305555554863501</c:v>
                </c:pt>
                <c:pt idx="8271">
                  <c:v>0.21309027777169801</c:v>
                </c:pt>
                <c:pt idx="8272">
                  <c:v>0.213113425925258</c:v>
                </c:pt>
                <c:pt idx="8273">
                  <c:v>0.21313657407154099</c:v>
                </c:pt>
                <c:pt idx="8274">
                  <c:v>0.213159722217824</c:v>
                </c:pt>
                <c:pt idx="8275">
                  <c:v>0.21318287036410799</c:v>
                </c:pt>
                <c:pt idx="8276">
                  <c:v>0.21321759258717099</c:v>
                </c:pt>
                <c:pt idx="8277">
                  <c:v>0.21324074074072999</c:v>
                </c:pt>
                <c:pt idx="8278">
                  <c:v>0.213263888887013</c:v>
                </c:pt>
                <c:pt idx="8279">
                  <c:v>0.21328703703329699</c:v>
                </c:pt>
                <c:pt idx="8280">
                  <c:v>0.21332175925635999</c:v>
                </c:pt>
                <c:pt idx="8281">
                  <c:v>0.213344907402643</c:v>
                </c:pt>
                <c:pt idx="8282">
                  <c:v>0.21336805554892599</c:v>
                </c:pt>
                <c:pt idx="8283">
                  <c:v>0.21339120370248599</c:v>
                </c:pt>
                <c:pt idx="8284">
                  <c:v>0.213414351848769</c:v>
                </c:pt>
                <c:pt idx="8285">
                  <c:v>0.213449074071832</c:v>
                </c:pt>
                <c:pt idx="8286">
                  <c:v>0.21347222221811499</c:v>
                </c:pt>
                <c:pt idx="8287">
                  <c:v>0.213495370364399</c:v>
                </c:pt>
                <c:pt idx="8288">
                  <c:v>0.213518518517958</c:v>
                </c:pt>
                <c:pt idx="8289">
                  <c:v>0.21354166666424099</c:v>
                </c:pt>
                <c:pt idx="8290">
                  <c:v>0.213564814810525</c:v>
                </c:pt>
                <c:pt idx="8291">
                  <c:v>0.213599537033588</c:v>
                </c:pt>
                <c:pt idx="8292">
                  <c:v>0.21362268517987101</c:v>
                </c:pt>
                <c:pt idx="8293">
                  <c:v>0.213645833326154</c:v>
                </c:pt>
                <c:pt idx="8294">
                  <c:v>0.213668981479714</c:v>
                </c:pt>
                <c:pt idx="8295">
                  <c:v>0.213703703702777</c:v>
                </c:pt>
                <c:pt idx="8296">
                  <c:v>0.21372685184906001</c:v>
                </c:pt>
                <c:pt idx="8297">
                  <c:v>0.213749999995343</c:v>
                </c:pt>
                <c:pt idx="8298">
                  <c:v>0.21377314814162701</c:v>
                </c:pt>
                <c:pt idx="8299">
                  <c:v>0.21379629629518601</c:v>
                </c:pt>
                <c:pt idx="8300">
                  <c:v>0.21383101851824901</c:v>
                </c:pt>
                <c:pt idx="8301">
                  <c:v>0.213854166664532</c:v>
                </c:pt>
                <c:pt idx="8302">
                  <c:v>0.21387731481081601</c:v>
                </c:pt>
                <c:pt idx="8303">
                  <c:v>0.213900462957099</c:v>
                </c:pt>
                <c:pt idx="8304">
                  <c:v>0.213923611110658</c:v>
                </c:pt>
                <c:pt idx="8305">
                  <c:v>0.21395833332644501</c:v>
                </c:pt>
                <c:pt idx="8306">
                  <c:v>0.21398148148000501</c:v>
                </c:pt>
                <c:pt idx="8307">
                  <c:v>0.214004629626288</c:v>
                </c:pt>
                <c:pt idx="8308">
                  <c:v>0.21402777777257101</c:v>
                </c:pt>
                <c:pt idx="8309">
                  <c:v>0.21406249999563401</c:v>
                </c:pt>
                <c:pt idx="8310">
                  <c:v>0.21408564814191799</c:v>
                </c:pt>
                <c:pt idx="8311">
                  <c:v>0.21410879629547699</c:v>
                </c:pt>
                <c:pt idx="8312">
                  <c:v>0.21413194444176001</c:v>
                </c:pt>
                <c:pt idx="8313">
                  <c:v>0.21415509258804399</c:v>
                </c:pt>
                <c:pt idx="8314">
                  <c:v>0.21418981481110699</c:v>
                </c:pt>
                <c:pt idx="8315">
                  <c:v>0.21421296295739001</c:v>
                </c:pt>
                <c:pt idx="8316">
                  <c:v>0.21423611111094901</c:v>
                </c:pt>
                <c:pt idx="8317">
                  <c:v>0.21425925925723299</c:v>
                </c:pt>
                <c:pt idx="8318">
                  <c:v>0.21428240740351601</c:v>
                </c:pt>
                <c:pt idx="8319">
                  <c:v>0.21431712962657901</c:v>
                </c:pt>
                <c:pt idx="8320">
                  <c:v>0.21434027777286199</c:v>
                </c:pt>
                <c:pt idx="8321">
                  <c:v>0.21436342591914601</c:v>
                </c:pt>
                <c:pt idx="8322">
                  <c:v>0.21438657407270501</c:v>
                </c:pt>
                <c:pt idx="8323">
                  <c:v>0.21440972221898799</c:v>
                </c:pt>
                <c:pt idx="8324">
                  <c:v>0.214432870365272</c:v>
                </c:pt>
                <c:pt idx="8325">
                  <c:v>0.214467592588335</c:v>
                </c:pt>
                <c:pt idx="8326">
                  <c:v>0.21449074073461799</c:v>
                </c:pt>
                <c:pt idx="8327">
                  <c:v>0.21451388888817699</c:v>
                </c:pt>
                <c:pt idx="8328">
                  <c:v>0.214537037034461</c:v>
                </c:pt>
                <c:pt idx="8329">
                  <c:v>0.21456018518074399</c:v>
                </c:pt>
                <c:pt idx="8330">
                  <c:v>0.21459490740380699</c:v>
                </c:pt>
                <c:pt idx="8331">
                  <c:v>0.214618055550091</c:v>
                </c:pt>
                <c:pt idx="8332">
                  <c:v>0.21464120370365</c:v>
                </c:pt>
                <c:pt idx="8333">
                  <c:v>0.21467592591943699</c:v>
                </c:pt>
                <c:pt idx="8334">
                  <c:v>0.21469907407299599</c:v>
                </c:pt>
                <c:pt idx="8335">
                  <c:v>0.214722222219279</c:v>
                </c:pt>
                <c:pt idx="8336">
                  <c:v>0.21474537036556299</c:v>
                </c:pt>
                <c:pt idx="8337">
                  <c:v>0.214768518511846</c:v>
                </c:pt>
                <c:pt idx="8338">
                  <c:v>0.214803240734909</c:v>
                </c:pt>
                <c:pt idx="8339">
                  <c:v>0.214826388888469</c:v>
                </c:pt>
                <c:pt idx="8340">
                  <c:v>0.21484953703475199</c:v>
                </c:pt>
                <c:pt idx="8341">
                  <c:v>0.214872685181035</c:v>
                </c:pt>
                <c:pt idx="8342">
                  <c:v>0.21489583332731901</c:v>
                </c:pt>
                <c:pt idx="8343">
                  <c:v>0.21493055555038201</c:v>
                </c:pt>
                <c:pt idx="8344">
                  <c:v>0.214953703696665</c:v>
                </c:pt>
                <c:pt idx="8345">
                  <c:v>0.214976851850224</c:v>
                </c:pt>
                <c:pt idx="8346">
                  <c:v>0.21499999999650801</c:v>
                </c:pt>
                <c:pt idx="8347">
                  <c:v>0.215023148142791</c:v>
                </c:pt>
                <c:pt idx="8348">
                  <c:v>0.21504629629635</c:v>
                </c:pt>
                <c:pt idx="8349">
                  <c:v>0.21508101851213701</c:v>
                </c:pt>
                <c:pt idx="8350">
                  <c:v>0.21510416666569701</c:v>
                </c:pt>
                <c:pt idx="8351">
                  <c:v>0.21512731481198</c:v>
                </c:pt>
                <c:pt idx="8352">
                  <c:v>0.21515046295826301</c:v>
                </c:pt>
                <c:pt idx="8353">
                  <c:v>0.215173611104547</c:v>
                </c:pt>
                <c:pt idx="8354">
                  <c:v>0.21520833332761</c:v>
                </c:pt>
                <c:pt idx="8355">
                  <c:v>0.215231481481169</c:v>
                </c:pt>
                <c:pt idx="8356">
                  <c:v>0.21525462962745201</c:v>
                </c:pt>
                <c:pt idx="8357">
                  <c:v>0.215277777773736</c:v>
                </c:pt>
                <c:pt idx="8358">
                  <c:v>0.21530092592001901</c:v>
                </c:pt>
                <c:pt idx="8359">
                  <c:v>0.21533564814308201</c:v>
                </c:pt>
                <c:pt idx="8360">
                  <c:v>0.215358796289365</c:v>
                </c:pt>
                <c:pt idx="8361">
                  <c:v>0.21538194444292499</c:v>
                </c:pt>
                <c:pt idx="8362">
                  <c:v>0.21540509258920801</c:v>
                </c:pt>
                <c:pt idx="8363">
                  <c:v>0.21542824073549099</c:v>
                </c:pt>
                <c:pt idx="8364">
                  <c:v>0.21545138888177501</c:v>
                </c:pt>
                <c:pt idx="8365">
                  <c:v>0.21548611110483801</c:v>
                </c:pt>
                <c:pt idx="8366">
                  <c:v>0.21550925925839701</c:v>
                </c:pt>
                <c:pt idx="8367">
                  <c:v>0.21553240740467999</c:v>
                </c:pt>
                <c:pt idx="8368">
                  <c:v>0.21555555555096401</c:v>
                </c:pt>
                <c:pt idx="8369">
                  <c:v>0.21557870369724699</c:v>
                </c:pt>
                <c:pt idx="8370">
                  <c:v>0.21561342592030999</c:v>
                </c:pt>
                <c:pt idx="8371">
                  <c:v>0.21563657407386899</c:v>
                </c:pt>
                <c:pt idx="8372">
                  <c:v>0.21565972222015301</c:v>
                </c:pt>
                <c:pt idx="8373">
                  <c:v>0.21568287036643599</c:v>
                </c:pt>
                <c:pt idx="8374">
                  <c:v>0.21570601851271901</c:v>
                </c:pt>
                <c:pt idx="8375">
                  <c:v>0.21574074073578201</c:v>
                </c:pt>
                <c:pt idx="8376">
                  <c:v>0.21576388888206599</c:v>
                </c:pt>
                <c:pt idx="8377">
                  <c:v>0.21578703703562499</c:v>
                </c:pt>
                <c:pt idx="8378">
                  <c:v>0.215810185181908</c:v>
                </c:pt>
                <c:pt idx="8379">
                  <c:v>0.21583333332819199</c:v>
                </c:pt>
                <c:pt idx="8380">
                  <c:v>0.21586805555125499</c:v>
                </c:pt>
                <c:pt idx="8381">
                  <c:v>0.215891203697538</c:v>
                </c:pt>
                <c:pt idx="8382">
                  <c:v>0.215914351851097</c:v>
                </c:pt>
                <c:pt idx="8383">
                  <c:v>0.21593749999738099</c:v>
                </c:pt>
                <c:pt idx="8384">
                  <c:v>0.215960648143664</c:v>
                </c:pt>
                <c:pt idx="8385">
                  <c:v>0.215995370366727</c:v>
                </c:pt>
                <c:pt idx="8386">
                  <c:v>0.21601851851300999</c:v>
                </c:pt>
                <c:pt idx="8387">
                  <c:v>0.21604166666656999</c:v>
                </c:pt>
                <c:pt idx="8388">
                  <c:v>0.216064814812853</c:v>
                </c:pt>
                <c:pt idx="8389">
                  <c:v>0.21608796295913599</c:v>
                </c:pt>
                <c:pt idx="8390">
                  <c:v>0.21612268518219899</c:v>
                </c:pt>
                <c:pt idx="8391">
                  <c:v>0.216145833328483</c:v>
                </c:pt>
                <c:pt idx="8392">
                  <c:v>0.21616898147476599</c:v>
                </c:pt>
                <c:pt idx="8393">
                  <c:v>0.21619212962832501</c:v>
                </c:pt>
                <c:pt idx="8394">
                  <c:v>0.216215277774609</c:v>
                </c:pt>
                <c:pt idx="8395">
                  <c:v>0.216249999997672</c:v>
                </c:pt>
                <c:pt idx="8396">
                  <c:v>0.21627314814395501</c:v>
                </c:pt>
                <c:pt idx="8397">
                  <c:v>0.216296296290238</c:v>
                </c:pt>
                <c:pt idx="8398">
                  <c:v>0.216319444443798</c:v>
                </c:pt>
                <c:pt idx="8399">
                  <c:v>0.21634259259008101</c:v>
                </c:pt>
                <c:pt idx="8400">
                  <c:v>0.21637731481314401</c:v>
                </c:pt>
                <c:pt idx="8401">
                  <c:v>0.216400462959427</c:v>
                </c:pt>
                <c:pt idx="8402">
                  <c:v>0.21642361110571101</c:v>
                </c:pt>
                <c:pt idx="8403">
                  <c:v>0.21644675925927001</c:v>
                </c:pt>
                <c:pt idx="8404">
                  <c:v>0.216469907405553</c:v>
                </c:pt>
                <c:pt idx="8405">
                  <c:v>0.216504629628616</c:v>
                </c:pt>
                <c:pt idx="8406">
                  <c:v>0.21652777777490001</c:v>
                </c:pt>
                <c:pt idx="8407">
                  <c:v>0.216550925921183</c:v>
                </c:pt>
                <c:pt idx="8408">
                  <c:v>0.21657407406746601</c:v>
                </c:pt>
                <c:pt idx="8409">
                  <c:v>0.21660879629052901</c:v>
                </c:pt>
                <c:pt idx="8410">
                  <c:v>0.21663194444408901</c:v>
                </c:pt>
                <c:pt idx="8411">
                  <c:v>0.21665509259037199</c:v>
                </c:pt>
                <c:pt idx="8412">
                  <c:v>0.21667824073665501</c:v>
                </c:pt>
                <c:pt idx="8413">
                  <c:v>0.21670138888293899</c:v>
                </c:pt>
                <c:pt idx="8414">
                  <c:v>0.21673611110600199</c:v>
                </c:pt>
                <c:pt idx="8415">
                  <c:v>0.21675925925228501</c:v>
                </c:pt>
                <c:pt idx="8416">
                  <c:v>0.21678240740584401</c:v>
                </c:pt>
                <c:pt idx="8417">
                  <c:v>0.21680555555212799</c:v>
                </c:pt>
                <c:pt idx="8418">
                  <c:v>0.21684027777519099</c:v>
                </c:pt>
                <c:pt idx="8419">
                  <c:v>0.21686342592147401</c:v>
                </c:pt>
                <c:pt idx="8420">
                  <c:v>0.21688657406775699</c:v>
                </c:pt>
                <c:pt idx="8421">
                  <c:v>0.21690972222131699</c:v>
                </c:pt>
                <c:pt idx="8422">
                  <c:v>0.21693287036760001</c:v>
                </c:pt>
                <c:pt idx="8423">
                  <c:v>0.21696759259066301</c:v>
                </c:pt>
                <c:pt idx="8424">
                  <c:v>0.21699074073694599</c:v>
                </c:pt>
                <c:pt idx="8425">
                  <c:v>0.21701388888323001</c:v>
                </c:pt>
                <c:pt idx="8426">
                  <c:v>0.217037037036789</c:v>
                </c:pt>
                <c:pt idx="8427">
                  <c:v>0.21706018518307199</c:v>
                </c:pt>
                <c:pt idx="8428">
                  <c:v>0.217083333329356</c:v>
                </c:pt>
                <c:pt idx="8429">
                  <c:v>0.217118055552419</c:v>
                </c:pt>
                <c:pt idx="8430">
                  <c:v>0.21714120369870199</c:v>
                </c:pt>
                <c:pt idx="8431">
                  <c:v>0.217164351844986</c:v>
                </c:pt>
                <c:pt idx="8432">
                  <c:v>0.217187499998545</c:v>
                </c:pt>
                <c:pt idx="8433">
                  <c:v>0.217222222221608</c:v>
                </c:pt>
                <c:pt idx="8434">
                  <c:v>0.21724537036789099</c:v>
                </c:pt>
                <c:pt idx="8435">
                  <c:v>0.217268518514175</c:v>
                </c:pt>
                <c:pt idx="8436">
                  <c:v>0.21729166666045799</c:v>
                </c:pt>
                <c:pt idx="8437">
                  <c:v>0.21731481481401699</c:v>
                </c:pt>
                <c:pt idx="8438">
                  <c:v>0.217337962960301</c:v>
                </c:pt>
                <c:pt idx="8439">
                  <c:v>0.217372685183364</c:v>
                </c:pt>
                <c:pt idx="8440">
                  <c:v>0.21739583332964699</c:v>
                </c:pt>
                <c:pt idx="8441">
                  <c:v>0.21741898147593</c:v>
                </c:pt>
                <c:pt idx="8442">
                  <c:v>0.21744212962949</c:v>
                </c:pt>
                <c:pt idx="8443">
                  <c:v>0.21746527777577301</c:v>
                </c:pt>
                <c:pt idx="8444">
                  <c:v>0.217488425922056</c:v>
                </c:pt>
                <c:pt idx="8445">
                  <c:v>0.217523148145119</c:v>
                </c:pt>
                <c:pt idx="8446">
                  <c:v>0.21754629629140301</c:v>
                </c:pt>
                <c:pt idx="8447">
                  <c:v>0.217569444437686</c:v>
                </c:pt>
                <c:pt idx="8448">
                  <c:v>0.217592592591245</c:v>
                </c:pt>
                <c:pt idx="8449">
                  <c:v>0.21761574073752901</c:v>
                </c:pt>
                <c:pt idx="8450">
                  <c:v>0.21765046296059201</c:v>
                </c:pt>
                <c:pt idx="8451">
                  <c:v>0.217673611106875</c:v>
                </c:pt>
                <c:pt idx="8452">
                  <c:v>0.21769675925315801</c:v>
                </c:pt>
                <c:pt idx="8453">
                  <c:v>0.21771990740671801</c:v>
                </c:pt>
                <c:pt idx="8454">
                  <c:v>0.217743055553001</c:v>
                </c:pt>
                <c:pt idx="8455">
                  <c:v>0.21776620369928401</c:v>
                </c:pt>
                <c:pt idx="8456">
                  <c:v>0.21780092592234701</c:v>
                </c:pt>
                <c:pt idx="8457">
                  <c:v>0.217824074068631</c:v>
                </c:pt>
                <c:pt idx="8458">
                  <c:v>0.21784722222219</c:v>
                </c:pt>
                <c:pt idx="8459">
                  <c:v>0.21787037036847301</c:v>
                </c:pt>
                <c:pt idx="8460">
                  <c:v>0.217893518514757</c:v>
                </c:pt>
                <c:pt idx="8461">
                  <c:v>0.21791666666104001</c:v>
                </c:pt>
                <c:pt idx="8462">
                  <c:v>0.21795138888410301</c:v>
                </c:pt>
                <c:pt idx="8463">
                  <c:v>0.217974537030386</c:v>
                </c:pt>
                <c:pt idx="8464">
                  <c:v>0.21799768518394599</c:v>
                </c:pt>
                <c:pt idx="8465">
                  <c:v>0.21802083333022901</c:v>
                </c:pt>
                <c:pt idx="8466">
                  <c:v>0.21804398147651199</c:v>
                </c:pt>
                <c:pt idx="8467">
                  <c:v>0.21807870369957499</c:v>
                </c:pt>
                <c:pt idx="8468">
                  <c:v>0.21810185184585901</c:v>
                </c:pt>
                <c:pt idx="8469">
                  <c:v>0.21812499999941801</c:v>
                </c:pt>
                <c:pt idx="8470">
                  <c:v>0.21814814814570099</c:v>
                </c:pt>
                <c:pt idx="8471">
                  <c:v>0.21817129629198501</c:v>
                </c:pt>
                <c:pt idx="8472">
                  <c:v>0.21819444443826799</c:v>
                </c:pt>
                <c:pt idx="8473">
                  <c:v>0.21822916666133099</c:v>
                </c:pt>
                <c:pt idx="8474">
                  <c:v>0.21825231481488999</c:v>
                </c:pt>
                <c:pt idx="8475">
                  <c:v>0.218275462961174</c:v>
                </c:pt>
                <c:pt idx="8476">
                  <c:v>0.21829861110745699</c:v>
                </c:pt>
                <c:pt idx="8477">
                  <c:v>0.21833333333051999</c:v>
                </c:pt>
                <c:pt idx="8478">
                  <c:v>0.218356481476803</c:v>
                </c:pt>
                <c:pt idx="8479">
                  <c:v>0.21837962962308699</c:v>
                </c:pt>
                <c:pt idx="8480">
                  <c:v>0.21840277777664599</c:v>
                </c:pt>
                <c:pt idx="8481">
                  <c:v>0.218425925922929</c:v>
                </c:pt>
                <c:pt idx="8482">
                  <c:v>0.21844907406921299</c:v>
                </c:pt>
                <c:pt idx="8483">
                  <c:v>0.21848379629227599</c:v>
                </c:pt>
                <c:pt idx="8484">
                  <c:v>0.218506944438559</c:v>
                </c:pt>
                <c:pt idx="8485">
                  <c:v>0.218530092592118</c:v>
                </c:pt>
                <c:pt idx="8486">
                  <c:v>0.21855324073840199</c:v>
                </c:pt>
                <c:pt idx="8487">
                  <c:v>0.218576388884685</c:v>
                </c:pt>
                <c:pt idx="8488">
                  <c:v>0.21859953703096799</c:v>
                </c:pt>
                <c:pt idx="8489">
                  <c:v>0.21863425925403099</c:v>
                </c:pt>
                <c:pt idx="8490">
                  <c:v>0.218657407400315</c:v>
                </c:pt>
                <c:pt idx="8491">
                  <c:v>0.218680555553874</c:v>
                </c:pt>
                <c:pt idx="8492">
                  <c:v>0.21870370370015699</c:v>
                </c:pt>
                <c:pt idx="8493">
                  <c:v>0.218726851846441</c:v>
                </c:pt>
                <c:pt idx="8494">
                  <c:v>0.218761574069504</c:v>
                </c:pt>
                <c:pt idx="8495">
                  <c:v>0.21878472221578699</c:v>
                </c:pt>
                <c:pt idx="8496">
                  <c:v>0.21880787036934601</c:v>
                </c:pt>
                <c:pt idx="8497">
                  <c:v>0.21883101851563</c:v>
                </c:pt>
                <c:pt idx="8498">
                  <c:v>0.21885416666191301</c:v>
                </c:pt>
                <c:pt idx="8499">
                  <c:v>0.21888888888497601</c:v>
                </c:pt>
                <c:pt idx="8500">
                  <c:v>0.218912037031259</c:v>
                </c:pt>
                <c:pt idx="8501">
                  <c:v>0.218935185184819</c:v>
                </c:pt>
                <c:pt idx="8502">
                  <c:v>0.21895833333110201</c:v>
                </c:pt>
                <c:pt idx="8503">
                  <c:v>0.218981481477385</c:v>
                </c:pt>
                <c:pt idx="8504">
                  <c:v>0.21900462962366901</c:v>
                </c:pt>
                <c:pt idx="8505">
                  <c:v>0.21903935184673201</c:v>
                </c:pt>
                <c:pt idx="8506">
                  <c:v>0.219062499993015</c:v>
                </c:pt>
                <c:pt idx="8507">
                  <c:v>0.219085648146574</c:v>
                </c:pt>
                <c:pt idx="8508">
                  <c:v>0.21910879629285801</c:v>
                </c:pt>
                <c:pt idx="8509">
                  <c:v>0.219131944439141</c:v>
                </c:pt>
                <c:pt idx="8510">
                  <c:v>0.219166666662204</c:v>
                </c:pt>
                <c:pt idx="8511">
                  <c:v>0.21918981480848701</c:v>
                </c:pt>
                <c:pt idx="8512">
                  <c:v>0.21921296296204701</c:v>
                </c:pt>
                <c:pt idx="8513">
                  <c:v>0.21923611110833</c:v>
                </c:pt>
                <c:pt idx="8514">
                  <c:v>0.21925925925461301</c:v>
                </c:pt>
                <c:pt idx="8515">
                  <c:v>0.21929398147767601</c:v>
                </c:pt>
                <c:pt idx="8516">
                  <c:v>0.21931712962395999</c:v>
                </c:pt>
                <c:pt idx="8517">
                  <c:v>0.21934027777751899</c:v>
                </c:pt>
                <c:pt idx="8518">
                  <c:v>0.21936342592380201</c:v>
                </c:pt>
                <c:pt idx="8519">
                  <c:v>0.21938657407008599</c:v>
                </c:pt>
                <c:pt idx="8520">
                  <c:v>0.21940972221636901</c:v>
                </c:pt>
                <c:pt idx="8521">
                  <c:v>0.21944444443943201</c:v>
                </c:pt>
                <c:pt idx="8522">
                  <c:v>0.21946759258571599</c:v>
                </c:pt>
                <c:pt idx="8523">
                  <c:v>0.21949074073927499</c:v>
                </c:pt>
                <c:pt idx="8524">
                  <c:v>0.21951388888555801</c:v>
                </c:pt>
                <c:pt idx="8525">
                  <c:v>0.21953703703184099</c:v>
                </c:pt>
                <c:pt idx="8526">
                  <c:v>0.21957175925490399</c:v>
                </c:pt>
                <c:pt idx="8527">
                  <c:v>0.21959490740118801</c:v>
                </c:pt>
                <c:pt idx="8528">
                  <c:v>0.219618055554747</c:v>
                </c:pt>
                <c:pt idx="8529">
                  <c:v>0.21964120370102999</c:v>
                </c:pt>
                <c:pt idx="8530">
                  <c:v>0.219664351847314</c:v>
                </c:pt>
                <c:pt idx="8531">
                  <c:v>0.21968749999359699</c:v>
                </c:pt>
                <c:pt idx="8532">
                  <c:v>0.21972222221665999</c:v>
                </c:pt>
                <c:pt idx="8533">
                  <c:v>0.21974537037021899</c:v>
                </c:pt>
                <c:pt idx="8534">
                  <c:v>0.219768518516503</c:v>
                </c:pt>
                <c:pt idx="8535">
                  <c:v>0.21979166666278599</c:v>
                </c:pt>
                <c:pt idx="8536">
                  <c:v>0.21981481480907</c:v>
                </c:pt>
                <c:pt idx="8537">
                  <c:v>0.219837962962629</c:v>
                </c:pt>
                <c:pt idx="8538">
                  <c:v>0.21987268517841599</c:v>
                </c:pt>
                <c:pt idx="8539">
                  <c:v>0.21989583333197499</c:v>
                </c:pt>
                <c:pt idx="8540">
                  <c:v>0.219918981478259</c:v>
                </c:pt>
                <c:pt idx="8541">
                  <c:v>0.21994212962454199</c:v>
                </c:pt>
                <c:pt idx="8542">
                  <c:v>0.219965277770825</c:v>
                </c:pt>
                <c:pt idx="8543">
                  <c:v>0.219999999993888</c:v>
                </c:pt>
                <c:pt idx="8544">
                  <c:v>0.220023148147448</c:v>
                </c:pt>
                <c:pt idx="8545">
                  <c:v>0.22004629629373099</c:v>
                </c:pt>
                <c:pt idx="8546">
                  <c:v>0.220069444440014</c:v>
                </c:pt>
                <c:pt idx="8547">
                  <c:v>0.22009259258629801</c:v>
                </c:pt>
                <c:pt idx="8548">
                  <c:v>0.22012731480936101</c:v>
                </c:pt>
                <c:pt idx="8549">
                  <c:v>0.22015046296292001</c:v>
                </c:pt>
                <c:pt idx="8550">
                  <c:v>0.220173611109203</c:v>
                </c:pt>
                <c:pt idx="8551">
                  <c:v>0.22019675925548701</c:v>
                </c:pt>
                <c:pt idx="8552">
                  <c:v>0.22021990740177</c:v>
                </c:pt>
                <c:pt idx="8553">
                  <c:v>0.220254629624833</c:v>
                </c:pt>
                <c:pt idx="8554">
                  <c:v>0.22027777777111601</c:v>
                </c:pt>
                <c:pt idx="8555">
                  <c:v>0.22030092592467501</c:v>
                </c:pt>
                <c:pt idx="8556">
                  <c:v>0.220324074070959</c:v>
                </c:pt>
                <c:pt idx="8557">
                  <c:v>0.22034722221724201</c:v>
                </c:pt>
                <c:pt idx="8558">
                  <c:v>0.220370370363526</c:v>
                </c:pt>
                <c:pt idx="8559">
                  <c:v>0.220405092586589</c:v>
                </c:pt>
                <c:pt idx="8560">
                  <c:v>0.220428240740148</c:v>
                </c:pt>
                <c:pt idx="8561">
                  <c:v>0.22045138888643101</c:v>
                </c:pt>
                <c:pt idx="8562">
                  <c:v>0.220474537032715</c:v>
                </c:pt>
                <c:pt idx="8563">
                  <c:v>0.220509259255778</c:v>
                </c:pt>
                <c:pt idx="8564">
                  <c:v>0.22053240740206101</c:v>
                </c:pt>
                <c:pt idx="8565">
                  <c:v>0.22055555555562001</c:v>
                </c:pt>
                <c:pt idx="8566">
                  <c:v>0.22057870370190399</c:v>
                </c:pt>
                <c:pt idx="8567">
                  <c:v>0.22060185184818701</c:v>
                </c:pt>
                <c:pt idx="8568">
                  <c:v>0.22062499999446999</c:v>
                </c:pt>
                <c:pt idx="8569">
                  <c:v>0.22065972221753299</c:v>
                </c:pt>
                <c:pt idx="8570">
                  <c:v>0.22068287036381701</c:v>
                </c:pt>
                <c:pt idx="8571">
                  <c:v>0.22070601851737601</c:v>
                </c:pt>
                <c:pt idx="8572">
                  <c:v>0.22072916666365899</c:v>
                </c:pt>
                <c:pt idx="8573">
                  <c:v>0.22075231480994301</c:v>
                </c:pt>
                <c:pt idx="8574">
                  <c:v>0.22078703703300601</c:v>
                </c:pt>
                <c:pt idx="8575">
                  <c:v>0.22081018517928899</c:v>
                </c:pt>
                <c:pt idx="8576">
                  <c:v>0.22083333333284799</c:v>
                </c:pt>
                <c:pt idx="8577">
                  <c:v>0.22085648147913201</c:v>
                </c:pt>
                <c:pt idx="8578">
                  <c:v>0.22087962962541499</c:v>
                </c:pt>
                <c:pt idx="8579">
                  <c:v>0.22090277777169801</c:v>
                </c:pt>
                <c:pt idx="8580">
                  <c:v>0.22093749999476101</c:v>
                </c:pt>
                <c:pt idx="8581">
                  <c:v>0.22096064814104499</c:v>
                </c:pt>
                <c:pt idx="8582">
                  <c:v>0.22098379629460399</c:v>
                </c:pt>
                <c:pt idx="8583">
                  <c:v>0.221006944440887</c:v>
                </c:pt>
                <c:pt idx="8584">
                  <c:v>0.22103009258717099</c:v>
                </c:pt>
                <c:pt idx="8585">
                  <c:v>0.22106481481023399</c:v>
                </c:pt>
                <c:pt idx="8586">
                  <c:v>0.221087962956517</c:v>
                </c:pt>
                <c:pt idx="8587">
                  <c:v>0.221111111110076</c:v>
                </c:pt>
                <c:pt idx="8588">
                  <c:v>0.22113425925635999</c:v>
                </c:pt>
                <c:pt idx="8589">
                  <c:v>0.221157407402643</c:v>
                </c:pt>
                <c:pt idx="8590">
                  <c:v>0.22118055554892599</c:v>
                </c:pt>
                <c:pt idx="8591">
                  <c:v>0.22121527777198899</c:v>
                </c:pt>
                <c:pt idx="8592">
                  <c:v>0.22123842592554899</c:v>
                </c:pt>
                <c:pt idx="8593">
                  <c:v>0.221261574071832</c:v>
                </c:pt>
                <c:pt idx="8594">
                  <c:v>0.22128472221811499</c:v>
                </c:pt>
                <c:pt idx="8595">
                  <c:v>0.221307870364399</c:v>
                </c:pt>
                <c:pt idx="8596">
                  <c:v>0.221331018517958</c:v>
                </c:pt>
                <c:pt idx="8597">
                  <c:v>0.22136574073374499</c:v>
                </c:pt>
                <c:pt idx="8598">
                  <c:v>0.22138888888730399</c:v>
                </c:pt>
                <c:pt idx="8599">
                  <c:v>0.221412037033588</c:v>
                </c:pt>
                <c:pt idx="8600">
                  <c:v>0.22143518517987101</c:v>
                </c:pt>
                <c:pt idx="8601">
                  <c:v>0.221458333326154</c:v>
                </c:pt>
                <c:pt idx="8602">
                  <c:v>0.221493055549217</c:v>
                </c:pt>
                <c:pt idx="8603">
                  <c:v>0.221516203702777</c:v>
                </c:pt>
                <c:pt idx="8604">
                  <c:v>0.22153935184906001</c:v>
                </c:pt>
                <c:pt idx="8605">
                  <c:v>0.221562499995343</c:v>
                </c:pt>
                <c:pt idx="8606">
                  <c:v>0.22158564814162701</c:v>
                </c:pt>
                <c:pt idx="8607">
                  <c:v>0.22162037036469001</c:v>
                </c:pt>
                <c:pt idx="8608">
                  <c:v>0.22164351851824901</c:v>
                </c:pt>
                <c:pt idx="8609">
                  <c:v>0.221666666664532</c:v>
                </c:pt>
                <c:pt idx="8610">
                  <c:v>0.22168981481081601</c:v>
                </c:pt>
                <c:pt idx="8611">
                  <c:v>0.221712962957099</c:v>
                </c:pt>
                <c:pt idx="8612">
                  <c:v>0.221747685180162</c:v>
                </c:pt>
                <c:pt idx="8613">
                  <c:v>0.22177083332644501</c:v>
                </c:pt>
                <c:pt idx="8614">
                  <c:v>0.22179398148000501</c:v>
                </c:pt>
                <c:pt idx="8615">
                  <c:v>0.221817129626288</c:v>
                </c:pt>
                <c:pt idx="8616">
                  <c:v>0.22184027777257101</c:v>
                </c:pt>
                <c:pt idx="8617">
                  <c:v>0.221863425918855</c:v>
                </c:pt>
                <c:pt idx="8618">
                  <c:v>0.22189814814191799</c:v>
                </c:pt>
                <c:pt idx="8619">
                  <c:v>0.22192129629547699</c:v>
                </c:pt>
                <c:pt idx="8620">
                  <c:v>0.22194444444176001</c:v>
                </c:pt>
                <c:pt idx="8621">
                  <c:v>0.22196759258804399</c:v>
                </c:pt>
                <c:pt idx="8622">
                  <c:v>0.22199074073432701</c:v>
                </c:pt>
                <c:pt idx="8623">
                  <c:v>0.22202546295739001</c:v>
                </c:pt>
                <c:pt idx="8624">
                  <c:v>0.22204861111094901</c:v>
                </c:pt>
                <c:pt idx="8625">
                  <c:v>0.22207175925723299</c:v>
                </c:pt>
                <c:pt idx="8626">
                  <c:v>0.22209490740351601</c:v>
                </c:pt>
                <c:pt idx="8627">
                  <c:v>0.22211805554979899</c:v>
                </c:pt>
                <c:pt idx="8628">
                  <c:v>0.22214120370335899</c:v>
                </c:pt>
                <c:pt idx="8629">
                  <c:v>0.22217592591914601</c:v>
                </c:pt>
                <c:pt idx="8630">
                  <c:v>0.22219907407270501</c:v>
                </c:pt>
                <c:pt idx="8631">
                  <c:v>0.22222222221898799</c:v>
                </c:pt>
                <c:pt idx="8632">
                  <c:v>0.222245370365272</c:v>
                </c:pt>
                <c:pt idx="8633">
                  <c:v>0.22226851851155499</c:v>
                </c:pt>
                <c:pt idx="8634">
                  <c:v>0.22230324073461799</c:v>
                </c:pt>
                <c:pt idx="8635">
                  <c:v>0.22232638888817699</c:v>
                </c:pt>
                <c:pt idx="8636">
                  <c:v>0.222349537034461</c:v>
                </c:pt>
                <c:pt idx="8637">
                  <c:v>0.22237268518074399</c:v>
                </c:pt>
                <c:pt idx="8638">
                  <c:v>0.222395833327028</c:v>
                </c:pt>
                <c:pt idx="8639">
                  <c:v>0.222430555550091</c:v>
                </c:pt>
                <c:pt idx="8640">
                  <c:v>0.22245370370365</c:v>
                </c:pt>
                <c:pt idx="8641">
                  <c:v>0.22247685184993299</c:v>
                </c:pt>
                <c:pt idx="8642">
                  <c:v>0.222499999996217</c:v>
                </c:pt>
                <c:pt idx="8643">
                  <c:v>0.22252314814249999</c:v>
                </c:pt>
                <c:pt idx="8644">
                  <c:v>0.22254629629605899</c:v>
                </c:pt>
                <c:pt idx="8645">
                  <c:v>0.222581018511846</c:v>
                </c:pt>
                <c:pt idx="8646">
                  <c:v>0.222604166665406</c:v>
                </c:pt>
                <c:pt idx="8647">
                  <c:v>0.22262731481168899</c:v>
                </c:pt>
                <c:pt idx="8648">
                  <c:v>0.222650462957972</c:v>
                </c:pt>
                <c:pt idx="8649">
                  <c:v>0.22267361110425499</c:v>
                </c:pt>
                <c:pt idx="8650">
                  <c:v>0.22270833332731901</c:v>
                </c:pt>
                <c:pt idx="8651">
                  <c:v>0.22273148148087801</c:v>
                </c:pt>
                <c:pt idx="8652">
                  <c:v>0.222754629627161</c:v>
                </c:pt>
                <c:pt idx="8653">
                  <c:v>0.22277777777344501</c:v>
                </c:pt>
                <c:pt idx="8654">
                  <c:v>0.222800925919728</c:v>
                </c:pt>
                <c:pt idx="8655">
                  <c:v>0.222835648142791</c:v>
                </c:pt>
                <c:pt idx="8656">
                  <c:v>0.22285879629635</c:v>
                </c:pt>
                <c:pt idx="8657">
                  <c:v>0.22288194444263401</c:v>
                </c:pt>
                <c:pt idx="8658">
                  <c:v>0.222905092588917</c:v>
                </c:pt>
                <c:pt idx="8659">
                  <c:v>0.22292824073520001</c:v>
                </c:pt>
                <c:pt idx="8660">
                  <c:v>0.22295138888876001</c:v>
                </c:pt>
                <c:pt idx="8661">
                  <c:v>0.222986111104547</c:v>
                </c:pt>
                <c:pt idx="8662">
                  <c:v>0.223009259258106</c:v>
                </c:pt>
                <c:pt idx="8663">
                  <c:v>0.22303240740438901</c:v>
                </c:pt>
                <c:pt idx="8664">
                  <c:v>0.223055555550673</c:v>
                </c:pt>
                <c:pt idx="8665">
                  <c:v>0.22307870369695601</c:v>
                </c:pt>
                <c:pt idx="8666">
                  <c:v>0.22310185185051501</c:v>
                </c:pt>
                <c:pt idx="8667">
                  <c:v>0.22313657407357801</c:v>
                </c:pt>
                <c:pt idx="8668">
                  <c:v>0.22315972221986199</c:v>
                </c:pt>
                <c:pt idx="8669">
                  <c:v>0.22318287036614501</c:v>
                </c:pt>
                <c:pt idx="8670">
                  <c:v>0.22320601851242799</c:v>
                </c:pt>
                <c:pt idx="8671">
                  <c:v>0.22322916666598799</c:v>
                </c:pt>
                <c:pt idx="8672">
                  <c:v>0.22326388888177501</c:v>
                </c:pt>
                <c:pt idx="8673">
                  <c:v>0.22328703703533401</c:v>
                </c:pt>
                <c:pt idx="8674">
                  <c:v>0.22331018518161699</c:v>
                </c:pt>
                <c:pt idx="8675">
                  <c:v>0.22333333332790101</c:v>
                </c:pt>
                <c:pt idx="8676">
                  <c:v>0.22335648148146001</c:v>
                </c:pt>
                <c:pt idx="8677">
                  <c:v>0.22339120369724699</c:v>
                </c:pt>
                <c:pt idx="8678">
                  <c:v>0.22341435185080599</c:v>
                </c:pt>
                <c:pt idx="8679">
                  <c:v>0.22343749999709001</c:v>
                </c:pt>
                <c:pt idx="8680">
                  <c:v>0.22346064814337299</c:v>
                </c:pt>
                <c:pt idx="8681">
                  <c:v>0.22348379628965601</c:v>
                </c:pt>
                <c:pt idx="8682">
                  <c:v>0.223506944443216</c:v>
                </c:pt>
                <c:pt idx="8683">
                  <c:v>0.223541666666279</c:v>
                </c:pt>
                <c:pt idx="8684">
                  <c:v>0.22356481481256199</c:v>
                </c:pt>
                <c:pt idx="8685">
                  <c:v>0.223587962958845</c:v>
                </c:pt>
                <c:pt idx="8686">
                  <c:v>0.22361111110512899</c:v>
                </c:pt>
                <c:pt idx="8687">
                  <c:v>0.22363425925868799</c:v>
                </c:pt>
                <c:pt idx="8688">
                  <c:v>0.223668981474475</c:v>
                </c:pt>
                <c:pt idx="8689">
                  <c:v>0.223692129628034</c:v>
                </c:pt>
                <c:pt idx="8690">
                  <c:v>0.22371527777431799</c:v>
                </c:pt>
                <c:pt idx="8691">
                  <c:v>0.223738425920601</c:v>
                </c:pt>
                <c:pt idx="8692">
                  <c:v>0.22376157407416</c:v>
                </c:pt>
                <c:pt idx="8693">
                  <c:v>0.22379629628994699</c:v>
                </c:pt>
                <c:pt idx="8694">
                  <c:v>0.22381944444350699</c:v>
                </c:pt>
                <c:pt idx="8695">
                  <c:v>0.22384259258979</c:v>
                </c:pt>
                <c:pt idx="8696">
                  <c:v>0.22386574073607299</c:v>
                </c:pt>
                <c:pt idx="8697">
                  <c:v>0.223888888882357</c:v>
                </c:pt>
                <c:pt idx="8698">
                  <c:v>0.22392361110542</c:v>
                </c:pt>
                <c:pt idx="8699">
                  <c:v>0.223946759258979</c:v>
                </c:pt>
                <c:pt idx="8700">
                  <c:v>0.22396990740526199</c:v>
                </c:pt>
                <c:pt idx="8701">
                  <c:v>0.223993055551546</c:v>
                </c:pt>
                <c:pt idx="8702">
                  <c:v>0.22401620369782901</c:v>
                </c:pt>
                <c:pt idx="8703">
                  <c:v>0.22403935185138801</c:v>
                </c:pt>
                <c:pt idx="8704">
                  <c:v>0.224074074067175</c:v>
                </c:pt>
                <c:pt idx="8705">
                  <c:v>0.224097222220735</c:v>
                </c:pt>
                <c:pt idx="8706">
                  <c:v>0.22412037036701801</c:v>
                </c:pt>
                <c:pt idx="8707">
                  <c:v>0.224143518513301</c:v>
                </c:pt>
                <c:pt idx="8708">
                  <c:v>0.22416666665958501</c:v>
                </c:pt>
                <c:pt idx="8709">
                  <c:v>0.22420138888264801</c:v>
                </c:pt>
                <c:pt idx="8710">
                  <c:v>0.22422453703620701</c:v>
                </c:pt>
                <c:pt idx="8711">
                  <c:v>0.22424768518249</c:v>
                </c:pt>
                <c:pt idx="8712">
                  <c:v>0.22427083332877401</c:v>
                </c:pt>
                <c:pt idx="8713">
                  <c:v>0.224293981475057</c:v>
                </c:pt>
                <c:pt idx="8714">
                  <c:v>0.224317129628616</c:v>
                </c:pt>
                <c:pt idx="8715">
                  <c:v>0.224351851851679</c:v>
                </c:pt>
                <c:pt idx="8716">
                  <c:v>0.22437499999796301</c:v>
                </c:pt>
                <c:pt idx="8717">
                  <c:v>0.224398148144246</c:v>
                </c:pt>
                <c:pt idx="8718">
                  <c:v>0.22442129629052901</c:v>
                </c:pt>
                <c:pt idx="8719">
                  <c:v>0.22445601851359201</c:v>
                </c:pt>
                <c:pt idx="8720">
                  <c:v>0.22447916665987599</c:v>
                </c:pt>
                <c:pt idx="8721">
                  <c:v>0.22450231481343499</c:v>
                </c:pt>
                <c:pt idx="8722">
                  <c:v>0.22452546295971801</c:v>
                </c:pt>
                <c:pt idx="8723">
                  <c:v>0.22454861110600199</c:v>
                </c:pt>
                <c:pt idx="8724">
                  <c:v>0.22457175925228501</c:v>
                </c:pt>
                <c:pt idx="8725">
                  <c:v>0.22460648147534801</c:v>
                </c:pt>
                <c:pt idx="8726">
                  <c:v>0.22462962962890701</c:v>
                </c:pt>
                <c:pt idx="8727">
                  <c:v>0.22465277777519099</c:v>
                </c:pt>
                <c:pt idx="8728">
                  <c:v>0.22467592592147401</c:v>
                </c:pt>
                <c:pt idx="8729">
                  <c:v>0.22469907406775699</c:v>
                </c:pt>
                <c:pt idx="8730">
                  <c:v>0.22473379629081999</c:v>
                </c:pt>
                <c:pt idx="8731">
                  <c:v>0.22475694444437999</c:v>
                </c:pt>
                <c:pt idx="8732">
                  <c:v>0.22478009259066301</c:v>
                </c:pt>
                <c:pt idx="8733">
                  <c:v>0.22480324073694599</c:v>
                </c:pt>
                <c:pt idx="8734">
                  <c:v>0.22482638888323001</c:v>
                </c:pt>
                <c:pt idx="8735">
                  <c:v>0.224861111106293</c:v>
                </c:pt>
                <c:pt idx="8736">
                  <c:v>0.22488425925257599</c:v>
                </c:pt>
                <c:pt idx="8737">
                  <c:v>0.22490740740613599</c:v>
                </c:pt>
                <c:pt idx="8738">
                  <c:v>0.224930555552419</c:v>
                </c:pt>
                <c:pt idx="8739">
                  <c:v>0.22495370369870199</c:v>
                </c:pt>
                <c:pt idx="8740">
                  <c:v>0.224976851844986</c:v>
                </c:pt>
                <c:pt idx="8741">
                  <c:v>0.225011574068048</c:v>
                </c:pt>
                <c:pt idx="8742">
                  <c:v>0.225034722221608</c:v>
                </c:pt>
                <c:pt idx="8743">
                  <c:v>0.22505787036789099</c:v>
                </c:pt>
                <c:pt idx="8744">
                  <c:v>0.225081018514175</c:v>
                </c:pt>
                <c:pt idx="8745">
                  <c:v>0.22510416666045799</c:v>
                </c:pt>
                <c:pt idx="8746">
                  <c:v>0.22513888888352099</c:v>
                </c:pt>
                <c:pt idx="8747">
                  <c:v>0.22516203703707999</c:v>
                </c:pt>
                <c:pt idx="8748">
                  <c:v>0.225185185183364</c:v>
                </c:pt>
                <c:pt idx="8749">
                  <c:v>0.22520833332964699</c:v>
                </c:pt>
                <c:pt idx="8750">
                  <c:v>0.22523148147593</c:v>
                </c:pt>
                <c:pt idx="8751">
                  <c:v>0.225266203698993</c:v>
                </c:pt>
                <c:pt idx="8752">
                  <c:v>0.22528935184527701</c:v>
                </c:pt>
                <c:pt idx="8753">
                  <c:v>0.22531249999883601</c:v>
                </c:pt>
                <c:pt idx="8754">
                  <c:v>0.225335648145119</c:v>
                </c:pt>
                <c:pt idx="8755">
                  <c:v>0.22535879629140301</c:v>
                </c:pt>
                <c:pt idx="8756">
                  <c:v>0.225381944437686</c:v>
                </c:pt>
                <c:pt idx="8757">
                  <c:v>0.225416666660749</c:v>
                </c:pt>
                <c:pt idx="8758">
                  <c:v>0.225439814814308</c:v>
                </c:pt>
                <c:pt idx="8759">
                  <c:v>0.22546296296059201</c:v>
                </c:pt>
                <c:pt idx="8760">
                  <c:v>0.225486111106875</c:v>
                </c:pt>
                <c:pt idx="8761">
                  <c:v>0.22550925925315801</c:v>
                </c:pt>
                <c:pt idx="8762">
                  <c:v>0.22554398147622101</c:v>
                </c:pt>
                <c:pt idx="8763">
                  <c:v>0.225567129622505</c:v>
                </c:pt>
                <c:pt idx="8764">
                  <c:v>0.225590277776064</c:v>
                </c:pt>
                <c:pt idx="8765">
                  <c:v>0.22561342592234701</c:v>
                </c:pt>
                <c:pt idx="8766">
                  <c:v>0.225636574068631</c:v>
                </c:pt>
                <c:pt idx="8767">
                  <c:v>0.225671296291694</c:v>
                </c:pt>
                <c:pt idx="8768">
                  <c:v>0.22569444443797701</c:v>
                </c:pt>
                <c:pt idx="8769">
                  <c:v>0.22571759259153601</c:v>
                </c:pt>
                <c:pt idx="8770">
                  <c:v>0.22574074073781999</c:v>
                </c:pt>
                <c:pt idx="8771">
                  <c:v>0.22577546296088299</c:v>
                </c:pt>
                <c:pt idx="8772">
                  <c:v>0.22579861110716601</c:v>
                </c:pt>
                <c:pt idx="8773">
                  <c:v>0.22582175925344899</c:v>
                </c:pt>
                <c:pt idx="8774">
                  <c:v>0.22584490740700899</c:v>
                </c:pt>
                <c:pt idx="8775">
                  <c:v>0.22586805555329201</c:v>
                </c:pt>
                <c:pt idx="8776">
                  <c:v>0.22589120369957499</c:v>
                </c:pt>
                <c:pt idx="8777">
                  <c:v>0.22592592592263799</c:v>
                </c:pt>
                <c:pt idx="8778">
                  <c:v>0.22594907406892201</c:v>
                </c:pt>
                <c:pt idx="8779">
                  <c:v>0.22597222221520499</c:v>
                </c:pt>
                <c:pt idx="8780">
                  <c:v>0.22599537036876399</c:v>
                </c:pt>
                <c:pt idx="8781">
                  <c:v>0.22601851851504801</c:v>
                </c:pt>
                <c:pt idx="8782">
                  <c:v>0.22605324073811101</c:v>
                </c:pt>
                <c:pt idx="8783">
                  <c:v>0.22607638888439399</c:v>
                </c:pt>
                <c:pt idx="8784">
                  <c:v>0.22609953703067701</c:v>
                </c:pt>
                <c:pt idx="8785">
                  <c:v>0.226122685184237</c:v>
                </c:pt>
                <c:pt idx="8786">
                  <c:v>0.22614583333051999</c:v>
                </c:pt>
                <c:pt idx="8787">
                  <c:v>0.22618055555358299</c:v>
                </c:pt>
                <c:pt idx="8788">
                  <c:v>0.226203703699866</c:v>
                </c:pt>
                <c:pt idx="8789">
                  <c:v>0.22622685184614999</c:v>
                </c:pt>
                <c:pt idx="8790">
                  <c:v>0.22624999999970899</c:v>
                </c:pt>
                <c:pt idx="8791">
                  <c:v>0.226273148145992</c:v>
                </c:pt>
                <c:pt idx="8792">
                  <c:v>0.226307870369055</c:v>
                </c:pt>
                <c:pt idx="8793">
                  <c:v>0.22633101851533899</c:v>
                </c:pt>
                <c:pt idx="8794">
                  <c:v>0.226354166661622</c:v>
                </c:pt>
                <c:pt idx="8795">
                  <c:v>0.22637731480790499</c:v>
                </c:pt>
                <c:pt idx="8796">
                  <c:v>0.22640046296146499</c:v>
                </c:pt>
                <c:pt idx="8797">
                  <c:v>0.22643518518452799</c:v>
                </c:pt>
                <c:pt idx="8798">
                  <c:v>0.226458333330811</c:v>
                </c:pt>
                <c:pt idx="8799">
                  <c:v>0.22648148147709399</c:v>
                </c:pt>
                <c:pt idx="8800">
                  <c:v>0.226504629623378</c:v>
                </c:pt>
                <c:pt idx="8801">
                  <c:v>0.226527777776937</c:v>
                </c:pt>
                <c:pt idx="8802">
                  <c:v>0.2265625</c:v>
                </c:pt>
                <c:pt idx="8803">
                  <c:v>0.22658564814628299</c:v>
                </c:pt>
                <c:pt idx="8804">
                  <c:v>0.226608796292567</c:v>
                </c:pt>
                <c:pt idx="8805">
                  <c:v>0.22663194443885001</c:v>
                </c:pt>
                <c:pt idx="8806">
                  <c:v>0.22665509259240901</c:v>
                </c:pt>
                <c:pt idx="8807">
                  <c:v>0.226678240738693</c:v>
                </c:pt>
                <c:pt idx="8808">
                  <c:v>0.226712962961756</c:v>
                </c:pt>
                <c:pt idx="8809">
                  <c:v>0.22673611110803901</c:v>
                </c:pt>
                <c:pt idx="8810">
                  <c:v>0.226759259254322</c:v>
                </c:pt>
                <c:pt idx="8811">
                  <c:v>0.22678240740060601</c:v>
                </c:pt>
                <c:pt idx="8812">
                  <c:v>0.22680555555416501</c:v>
                </c:pt>
                <c:pt idx="8813">
                  <c:v>0.22684027777722801</c:v>
                </c:pt>
                <c:pt idx="8814">
                  <c:v>0.226863425923511</c:v>
                </c:pt>
                <c:pt idx="8815">
                  <c:v>0.22688657406979501</c:v>
                </c:pt>
                <c:pt idx="8816">
                  <c:v>0.226909722216078</c:v>
                </c:pt>
                <c:pt idx="8817">
                  <c:v>0.226932870369637</c:v>
                </c:pt>
                <c:pt idx="8818">
                  <c:v>0.22695601851592101</c:v>
                </c:pt>
                <c:pt idx="8819">
                  <c:v>0.22699074073898401</c:v>
                </c:pt>
                <c:pt idx="8820">
                  <c:v>0.227013888885267</c:v>
                </c:pt>
                <c:pt idx="8821">
                  <c:v>0.22703703703155001</c:v>
                </c:pt>
                <c:pt idx="8822">
                  <c:v>0.22706018518511001</c:v>
                </c:pt>
                <c:pt idx="8823">
                  <c:v>0.22708333333139299</c:v>
                </c:pt>
                <c:pt idx="8824">
                  <c:v>0.22711805555445599</c:v>
                </c:pt>
                <c:pt idx="8825">
                  <c:v>0.22714120370073901</c:v>
                </c:pt>
                <c:pt idx="8826">
                  <c:v>0.22716435184702299</c:v>
                </c:pt>
                <c:pt idx="8827">
                  <c:v>0.22718749999330601</c:v>
                </c:pt>
                <c:pt idx="8828">
                  <c:v>0.22721064814686501</c:v>
                </c:pt>
                <c:pt idx="8829">
                  <c:v>0.22723379629314899</c:v>
                </c:pt>
                <c:pt idx="8830">
                  <c:v>0.22726851851621199</c:v>
                </c:pt>
                <c:pt idx="8831">
                  <c:v>0.22729166666249501</c:v>
                </c:pt>
                <c:pt idx="8832">
                  <c:v>0.22731481480877799</c:v>
                </c:pt>
                <c:pt idx="8833">
                  <c:v>0.22733796296233799</c:v>
                </c:pt>
                <c:pt idx="8834">
                  <c:v>0.22736111110862101</c:v>
                </c:pt>
                <c:pt idx="8835">
                  <c:v>0.22738425925490399</c:v>
                </c:pt>
                <c:pt idx="8836">
                  <c:v>0.22741898147796799</c:v>
                </c:pt>
                <c:pt idx="8837">
                  <c:v>0.227442129624251</c:v>
                </c:pt>
                <c:pt idx="8838">
                  <c:v>0.22746527777781</c:v>
                </c:pt>
                <c:pt idx="8839">
                  <c:v>0.22748842592409299</c:v>
                </c:pt>
                <c:pt idx="8840">
                  <c:v>0.227511574070377</c:v>
                </c:pt>
                <c:pt idx="8841">
                  <c:v>0.22754629629344</c:v>
                </c:pt>
                <c:pt idx="8842">
                  <c:v>0.22756944443972299</c:v>
                </c:pt>
                <c:pt idx="8843">
                  <c:v>0.227592592586007</c:v>
                </c:pt>
                <c:pt idx="8844">
                  <c:v>0.227615740739566</c:v>
                </c:pt>
                <c:pt idx="8845">
                  <c:v>0.22763888888584899</c:v>
                </c:pt>
                <c:pt idx="8846">
                  <c:v>0.22767361110891199</c:v>
                </c:pt>
                <c:pt idx="8847">
                  <c:v>0.227696759255196</c:v>
                </c:pt>
                <c:pt idx="8848">
                  <c:v>0.22771990740147899</c:v>
                </c:pt>
                <c:pt idx="8849">
                  <c:v>0.22774305555503799</c:v>
                </c:pt>
                <c:pt idx="8850">
                  <c:v>0.227766203701322</c:v>
                </c:pt>
                <c:pt idx="8851">
                  <c:v>0.22778935184760499</c:v>
                </c:pt>
                <c:pt idx="8852">
                  <c:v>0.22782407407066799</c:v>
                </c:pt>
                <c:pt idx="8853">
                  <c:v>0.227847222216951</c:v>
                </c:pt>
                <c:pt idx="8854">
                  <c:v>0.22787037036323499</c:v>
                </c:pt>
                <c:pt idx="8855">
                  <c:v>0.22789351851679401</c:v>
                </c:pt>
                <c:pt idx="8856">
                  <c:v>0.227916666663077</c:v>
                </c:pt>
                <c:pt idx="8857">
                  <c:v>0.22795138888614</c:v>
                </c:pt>
                <c:pt idx="8858">
                  <c:v>0.22797453703242401</c:v>
                </c:pt>
                <c:pt idx="8859">
                  <c:v>0.227997685178707</c:v>
                </c:pt>
                <c:pt idx="8860">
                  <c:v>0.228020833332266</c:v>
                </c:pt>
                <c:pt idx="8861">
                  <c:v>0.22804398147855001</c:v>
                </c:pt>
                <c:pt idx="8862">
                  <c:v>0.228067129624833</c:v>
                </c:pt>
                <c:pt idx="8863">
                  <c:v>0.228101851847896</c:v>
                </c:pt>
                <c:pt idx="8864">
                  <c:v>0.22812499999417901</c:v>
                </c:pt>
                <c:pt idx="8865">
                  <c:v>0.22814814814773901</c:v>
                </c:pt>
                <c:pt idx="8866">
                  <c:v>0.228171296294022</c:v>
                </c:pt>
                <c:pt idx="8867">
                  <c:v>0.22819444444030501</c:v>
                </c:pt>
                <c:pt idx="8868">
                  <c:v>0.22822916666336801</c:v>
                </c:pt>
                <c:pt idx="8869">
                  <c:v>0.228252314809652</c:v>
                </c:pt>
                <c:pt idx="8870">
                  <c:v>0.22827546295593501</c:v>
                </c:pt>
                <c:pt idx="8871">
                  <c:v>0.22829861110949401</c:v>
                </c:pt>
                <c:pt idx="8872">
                  <c:v>0.228321759255778</c:v>
                </c:pt>
                <c:pt idx="8873">
                  <c:v>0.22834490740206101</c:v>
                </c:pt>
                <c:pt idx="8874">
                  <c:v>0.22837962962512401</c:v>
                </c:pt>
                <c:pt idx="8875">
                  <c:v>0.228402777771407</c:v>
                </c:pt>
                <c:pt idx="8876">
                  <c:v>0.22842592592496699</c:v>
                </c:pt>
                <c:pt idx="8877">
                  <c:v>0.22844907407125001</c:v>
                </c:pt>
                <c:pt idx="8878">
                  <c:v>0.22847222221753299</c:v>
                </c:pt>
                <c:pt idx="8879">
                  <c:v>0.22850694444059599</c:v>
                </c:pt>
                <c:pt idx="8880">
                  <c:v>0.22853009258688001</c:v>
                </c:pt>
                <c:pt idx="8881">
                  <c:v>0.22855324074043901</c:v>
                </c:pt>
                <c:pt idx="8882">
                  <c:v>0.22857638888672199</c:v>
                </c:pt>
                <c:pt idx="8883">
                  <c:v>0.22859953703300601</c:v>
                </c:pt>
                <c:pt idx="8884">
                  <c:v>0.22863425925606901</c:v>
                </c:pt>
                <c:pt idx="8885">
                  <c:v>0.22865740740235199</c:v>
                </c:pt>
                <c:pt idx="8886">
                  <c:v>0.22868055554863501</c:v>
                </c:pt>
                <c:pt idx="8887">
                  <c:v>0.228703703702195</c:v>
                </c:pt>
                <c:pt idx="8888">
                  <c:v>0.22872685184847799</c:v>
                </c:pt>
                <c:pt idx="8889">
                  <c:v>0.22876157407154099</c:v>
                </c:pt>
                <c:pt idx="8890">
                  <c:v>0.228784722217824</c:v>
                </c:pt>
                <c:pt idx="8891">
                  <c:v>0.22880787036410799</c:v>
                </c:pt>
                <c:pt idx="8892">
                  <c:v>0.22883101851766699</c:v>
                </c:pt>
                <c:pt idx="8893">
                  <c:v>0.22885416666395</c:v>
                </c:pt>
                <c:pt idx="8894">
                  <c:v>0.22887731481023399</c:v>
                </c:pt>
                <c:pt idx="8895">
                  <c:v>0.22891203703329699</c:v>
                </c:pt>
                <c:pt idx="8896">
                  <c:v>0.22893518517958</c:v>
                </c:pt>
                <c:pt idx="8897">
                  <c:v>0.228958333333139</c:v>
                </c:pt>
                <c:pt idx="8898">
                  <c:v>0.22898148147942299</c:v>
                </c:pt>
                <c:pt idx="8899">
                  <c:v>0.229004629625706</c:v>
                </c:pt>
                <c:pt idx="8900">
                  <c:v>0.229039351848769</c:v>
                </c:pt>
                <c:pt idx="8901">
                  <c:v>0.22906249999505199</c:v>
                </c:pt>
                <c:pt idx="8902">
                  <c:v>0.229085648141336</c:v>
                </c:pt>
                <c:pt idx="8903">
                  <c:v>0.229108796294895</c:v>
                </c:pt>
                <c:pt idx="8904">
                  <c:v>0.22913194444117799</c:v>
                </c:pt>
                <c:pt idx="8905">
                  <c:v>0.22916666666424099</c:v>
                </c:pt>
                <c:pt idx="8906">
                  <c:v>0.229189814810525</c:v>
                </c:pt>
                <c:pt idx="8907">
                  <c:v>0.22921296295680799</c:v>
                </c:pt>
                <c:pt idx="8908">
                  <c:v>0.22923611111036701</c:v>
                </c:pt>
                <c:pt idx="8909">
                  <c:v>0.229259259256651</c:v>
                </c:pt>
                <c:pt idx="8910">
                  <c:v>0.229293981479714</c:v>
                </c:pt>
                <c:pt idx="8911">
                  <c:v>0.22931712962599701</c:v>
                </c:pt>
                <c:pt idx="8912">
                  <c:v>0.22934027777228</c:v>
                </c:pt>
                <c:pt idx="8913">
                  <c:v>0.22936342592584</c:v>
                </c:pt>
                <c:pt idx="8914">
                  <c:v>0.22938657407212301</c:v>
                </c:pt>
                <c:pt idx="8915">
                  <c:v>0.229409722218406</c:v>
                </c:pt>
                <c:pt idx="8916">
                  <c:v>0.229444444441469</c:v>
                </c:pt>
                <c:pt idx="8917">
                  <c:v>0.22946759258775301</c:v>
                </c:pt>
                <c:pt idx="8918">
                  <c:v>0.229490740734036</c:v>
                </c:pt>
                <c:pt idx="8919">
                  <c:v>0.229513888887595</c:v>
                </c:pt>
                <c:pt idx="8920">
                  <c:v>0.22953703703387901</c:v>
                </c:pt>
                <c:pt idx="8921">
                  <c:v>0.22957175925694201</c:v>
                </c:pt>
                <c:pt idx="8922">
                  <c:v>0.229594907403225</c:v>
                </c:pt>
                <c:pt idx="8923">
                  <c:v>0.22961805554950801</c:v>
                </c:pt>
                <c:pt idx="8924">
                  <c:v>0.22964120370306801</c:v>
                </c:pt>
                <c:pt idx="8925">
                  <c:v>0.229664351849351</c:v>
                </c:pt>
                <c:pt idx="8926">
                  <c:v>0.22969907407241399</c:v>
                </c:pt>
                <c:pt idx="8927">
                  <c:v>0.22972222221869701</c:v>
                </c:pt>
                <c:pt idx="8928">
                  <c:v>0.22974537036498099</c:v>
                </c:pt>
                <c:pt idx="8929">
                  <c:v>0.22976851851853999</c:v>
                </c:pt>
                <c:pt idx="8930">
                  <c:v>0.22979166666482301</c:v>
                </c:pt>
                <c:pt idx="8931">
                  <c:v>0.22982638888788601</c:v>
                </c:pt>
                <c:pt idx="8932">
                  <c:v>0.22984953703416999</c:v>
                </c:pt>
                <c:pt idx="8933">
                  <c:v>0.22987268518045301</c:v>
                </c:pt>
                <c:pt idx="8934">
                  <c:v>0.22989583332673699</c:v>
                </c:pt>
                <c:pt idx="8935">
                  <c:v>0.22991898148029599</c:v>
                </c:pt>
                <c:pt idx="8936">
                  <c:v>0.22994212962657901</c:v>
                </c:pt>
                <c:pt idx="8937">
                  <c:v>0.22997685184964201</c:v>
                </c:pt>
                <c:pt idx="8938">
                  <c:v>0.22999999999592599</c:v>
                </c:pt>
                <c:pt idx="8939">
                  <c:v>0.23002314814220901</c:v>
                </c:pt>
                <c:pt idx="8940">
                  <c:v>0.230046296295768</c:v>
                </c:pt>
                <c:pt idx="8941">
                  <c:v>0.23006944444205099</c:v>
                </c:pt>
                <c:pt idx="8942">
                  <c:v>0.23010416666511399</c:v>
                </c:pt>
                <c:pt idx="8943">
                  <c:v>0.230127314811398</c:v>
                </c:pt>
                <c:pt idx="8944">
                  <c:v>0.23015046295768099</c:v>
                </c:pt>
                <c:pt idx="8945">
                  <c:v>0.230173611103964</c:v>
                </c:pt>
                <c:pt idx="8946">
                  <c:v>0.230196759257524</c:v>
                </c:pt>
                <c:pt idx="8947">
                  <c:v>0.23021990740380699</c:v>
                </c:pt>
                <c:pt idx="8948">
                  <c:v>0.23025462962686999</c:v>
                </c:pt>
                <c:pt idx="8949">
                  <c:v>0.230277777773153</c:v>
                </c:pt>
                <c:pt idx="8950">
                  <c:v>0.23030092591943699</c:v>
                </c:pt>
                <c:pt idx="8951">
                  <c:v>0.23032407407299599</c:v>
                </c:pt>
                <c:pt idx="8952">
                  <c:v>0.230347222219279</c:v>
                </c:pt>
                <c:pt idx="8953">
                  <c:v>0.230381944442343</c:v>
                </c:pt>
                <c:pt idx="8954">
                  <c:v>0.23040509258862599</c:v>
                </c:pt>
                <c:pt idx="8955">
                  <c:v>0.230428240734909</c:v>
                </c:pt>
                <c:pt idx="8956">
                  <c:v>0.230451388888469</c:v>
                </c:pt>
                <c:pt idx="8957">
                  <c:v>0.23047453703475199</c:v>
                </c:pt>
                <c:pt idx="8958">
                  <c:v>0.23050925925781501</c:v>
                </c:pt>
                <c:pt idx="8959">
                  <c:v>0.230532407404098</c:v>
                </c:pt>
                <c:pt idx="8960">
                  <c:v>0.23055555555038201</c:v>
                </c:pt>
                <c:pt idx="8961">
                  <c:v>0.230578703696665</c:v>
                </c:pt>
                <c:pt idx="8962">
                  <c:v>0.230601851850224</c:v>
                </c:pt>
                <c:pt idx="8963">
                  <c:v>0.230636574073287</c:v>
                </c:pt>
                <c:pt idx="8964">
                  <c:v>0.23065972221957001</c:v>
                </c:pt>
                <c:pt idx="8965">
                  <c:v>0.230682870365854</c:v>
                </c:pt>
                <c:pt idx="8966">
                  <c:v>0.23070601851213701</c:v>
                </c:pt>
                <c:pt idx="8967">
                  <c:v>0.23072916666569701</c:v>
                </c:pt>
                <c:pt idx="8968">
                  <c:v>0.23076388888876001</c:v>
                </c:pt>
                <c:pt idx="8969">
                  <c:v>0.230787037035043</c:v>
                </c:pt>
                <c:pt idx="8970">
                  <c:v>0.23081018518132601</c:v>
                </c:pt>
                <c:pt idx="8971">
                  <c:v>0.23083333332761</c:v>
                </c:pt>
                <c:pt idx="8972">
                  <c:v>0.230856481481169</c:v>
                </c:pt>
                <c:pt idx="8973">
                  <c:v>0.23089120369695601</c:v>
                </c:pt>
                <c:pt idx="8974">
                  <c:v>0.23091435185051501</c:v>
                </c:pt>
                <c:pt idx="8975">
                  <c:v>0.23093749999679899</c:v>
                </c:pt>
                <c:pt idx="8976">
                  <c:v>0.23096064814308201</c:v>
                </c:pt>
                <c:pt idx="8977">
                  <c:v>0.230983796289365</c:v>
                </c:pt>
                <c:pt idx="8978">
                  <c:v>0.23100694444292499</c:v>
                </c:pt>
                <c:pt idx="8979">
                  <c:v>0.23104166666598799</c:v>
                </c:pt>
                <c:pt idx="8980">
                  <c:v>0.23106481481227101</c:v>
                </c:pt>
                <c:pt idx="8981">
                  <c:v>0.23108796295855399</c:v>
                </c:pt>
                <c:pt idx="8982">
                  <c:v>0.23111111110483801</c:v>
                </c:pt>
                <c:pt idx="8983">
                  <c:v>0.23114583332790101</c:v>
                </c:pt>
                <c:pt idx="8984">
                  <c:v>0.23116898148146001</c:v>
                </c:pt>
                <c:pt idx="8985">
                  <c:v>0.23119212962774299</c:v>
                </c:pt>
                <c:pt idx="8986">
                  <c:v>0.23121527777402701</c:v>
                </c:pt>
                <c:pt idx="8987">
                  <c:v>0.23123842592030999</c:v>
                </c:pt>
                <c:pt idx="8988">
                  <c:v>0.23126157407386899</c:v>
                </c:pt>
                <c:pt idx="8989">
                  <c:v>0.23129629628965601</c:v>
                </c:pt>
                <c:pt idx="8990">
                  <c:v>0.231319444443216</c:v>
                </c:pt>
                <c:pt idx="8991">
                  <c:v>0.23134259258949899</c:v>
                </c:pt>
                <c:pt idx="8992">
                  <c:v>0.23136574073578201</c:v>
                </c:pt>
                <c:pt idx="8993">
                  <c:v>0.23138888888206599</c:v>
                </c:pt>
                <c:pt idx="8994">
                  <c:v>0.23141203703562499</c:v>
                </c:pt>
                <c:pt idx="8995">
                  <c:v>0.23144675925868799</c:v>
                </c:pt>
                <c:pt idx="8996">
                  <c:v>0.231469907404971</c:v>
                </c:pt>
                <c:pt idx="8997">
                  <c:v>0.23149305555125499</c:v>
                </c:pt>
                <c:pt idx="8998">
                  <c:v>0.231516203697538</c:v>
                </c:pt>
                <c:pt idx="8999">
                  <c:v>0.231539351851097</c:v>
                </c:pt>
                <c:pt idx="9000">
                  <c:v>0.23157407407416</c:v>
                </c:pt>
                <c:pt idx="9001">
                  <c:v>0.23159722222044399</c:v>
                </c:pt>
                <c:pt idx="9002">
                  <c:v>0.231620370366727</c:v>
                </c:pt>
                <c:pt idx="9003">
                  <c:v>0.23164351851300999</c:v>
                </c:pt>
                <c:pt idx="9004">
                  <c:v>0.23166666666656999</c:v>
                </c:pt>
                <c:pt idx="9005">
                  <c:v>0.231701388882357</c:v>
                </c:pt>
                <c:pt idx="9006">
                  <c:v>0.231724537035916</c:v>
                </c:pt>
                <c:pt idx="9007">
                  <c:v>0.23174768518219899</c:v>
                </c:pt>
                <c:pt idx="9008">
                  <c:v>0.231770833328483</c:v>
                </c:pt>
                <c:pt idx="9009">
                  <c:v>0.23179398147476599</c:v>
                </c:pt>
                <c:pt idx="9010">
                  <c:v>0.23182870369782901</c:v>
                </c:pt>
                <c:pt idx="9011">
                  <c:v>0.23185185185138801</c:v>
                </c:pt>
                <c:pt idx="9012">
                  <c:v>0.231874999997672</c:v>
                </c:pt>
                <c:pt idx="9013">
                  <c:v>0.23189814814395501</c:v>
                </c:pt>
                <c:pt idx="9014">
                  <c:v>0.231921296290238</c:v>
                </c:pt>
                <c:pt idx="9015">
                  <c:v>0.231944444443798</c:v>
                </c:pt>
                <c:pt idx="9016">
                  <c:v>0.23197916665958501</c:v>
                </c:pt>
                <c:pt idx="9017">
                  <c:v>0.23200231481314401</c:v>
                </c:pt>
                <c:pt idx="9018">
                  <c:v>0.232025462959427</c:v>
                </c:pt>
                <c:pt idx="9019">
                  <c:v>0.23204861110571101</c:v>
                </c:pt>
                <c:pt idx="9020">
                  <c:v>0.23207175925927001</c:v>
                </c:pt>
                <c:pt idx="9021">
                  <c:v>0.232106481475057</c:v>
                </c:pt>
                <c:pt idx="9022">
                  <c:v>0.232129629628616</c:v>
                </c:pt>
                <c:pt idx="9023">
                  <c:v>0.23215277777490001</c:v>
                </c:pt>
                <c:pt idx="9024">
                  <c:v>0.232175925921183</c:v>
                </c:pt>
                <c:pt idx="9025">
                  <c:v>0.23219907406746601</c:v>
                </c:pt>
                <c:pt idx="9026">
                  <c:v>0.23222222222102601</c:v>
                </c:pt>
                <c:pt idx="9027">
                  <c:v>0.23225694444408901</c:v>
                </c:pt>
                <c:pt idx="9028">
                  <c:v>0.23228009259037199</c:v>
                </c:pt>
                <c:pt idx="9029">
                  <c:v>0.23230324073665501</c:v>
                </c:pt>
                <c:pt idx="9030">
                  <c:v>0.23232638888293899</c:v>
                </c:pt>
                <c:pt idx="9031">
                  <c:v>0.23234953703649799</c:v>
                </c:pt>
                <c:pt idx="9032">
                  <c:v>0.23238425925228501</c:v>
                </c:pt>
                <c:pt idx="9033">
                  <c:v>0.23240740740584401</c:v>
                </c:pt>
                <c:pt idx="9034">
                  <c:v>0.23243055555212799</c:v>
                </c:pt>
                <c:pt idx="9035">
                  <c:v>0.23245370369841101</c:v>
                </c:pt>
                <c:pt idx="9036">
                  <c:v>0.23247685184469399</c:v>
                </c:pt>
                <c:pt idx="9037">
                  <c:v>0.23251157406775699</c:v>
                </c:pt>
                <c:pt idx="9038">
                  <c:v>0.23253472222131699</c:v>
                </c:pt>
                <c:pt idx="9039">
                  <c:v>0.23255787036760001</c:v>
                </c:pt>
                <c:pt idx="9040">
                  <c:v>0.23258101851388299</c:v>
                </c:pt>
                <c:pt idx="9041">
                  <c:v>0.23260416666016701</c:v>
                </c:pt>
                <c:pt idx="9042">
                  <c:v>0.23263888888323001</c:v>
                </c:pt>
                <c:pt idx="9043">
                  <c:v>0.232662037036789</c:v>
                </c:pt>
                <c:pt idx="9044">
                  <c:v>0.23268518518307199</c:v>
                </c:pt>
                <c:pt idx="9045">
                  <c:v>0.232708333329356</c:v>
                </c:pt>
                <c:pt idx="9046">
                  <c:v>0.23273148147563899</c:v>
                </c:pt>
                <c:pt idx="9047">
                  <c:v>0.23276620369870199</c:v>
                </c:pt>
                <c:pt idx="9048">
                  <c:v>0.232789351844986</c:v>
                </c:pt>
                <c:pt idx="9049">
                  <c:v>0.232812499998545</c:v>
                </c:pt>
                <c:pt idx="9050">
                  <c:v>0.23283564814482799</c:v>
                </c:pt>
                <c:pt idx="9051">
                  <c:v>0.23287037036789099</c:v>
                </c:pt>
                <c:pt idx="9052">
                  <c:v>0.232893518514174</c:v>
                </c:pt>
                <c:pt idx="9053">
                  <c:v>0.23291666666045799</c:v>
                </c:pt>
                <c:pt idx="9054">
                  <c:v>0.23293981481401699</c:v>
                </c:pt>
                <c:pt idx="9055">
                  <c:v>0.232962962960301</c:v>
                </c:pt>
                <c:pt idx="9056">
                  <c:v>0.232997685183364</c:v>
                </c:pt>
                <c:pt idx="9057">
                  <c:v>0.23302083332964699</c:v>
                </c:pt>
                <c:pt idx="9058">
                  <c:v>0.23304398147593</c:v>
                </c:pt>
                <c:pt idx="9059">
                  <c:v>0.233067129629489</c:v>
                </c:pt>
                <c:pt idx="9060">
                  <c:v>0.23309027777577301</c:v>
                </c:pt>
                <c:pt idx="9061">
                  <c:v>0.23312499999883601</c:v>
                </c:pt>
                <c:pt idx="9062">
                  <c:v>0.233148148145119</c:v>
                </c:pt>
                <c:pt idx="9063">
                  <c:v>0.23317129629140301</c:v>
                </c:pt>
                <c:pt idx="9064">
                  <c:v>0.233194444437686</c:v>
                </c:pt>
                <c:pt idx="9065">
                  <c:v>0.233217592591245</c:v>
                </c:pt>
                <c:pt idx="9066">
                  <c:v>0.23324074073752901</c:v>
                </c:pt>
                <c:pt idx="9067">
                  <c:v>0.23327546296059201</c:v>
                </c:pt>
                <c:pt idx="9068">
                  <c:v>0.233298611106875</c:v>
                </c:pt>
                <c:pt idx="9069">
                  <c:v>0.23332175925315801</c:v>
                </c:pt>
                <c:pt idx="9070">
                  <c:v>0.23334490740671801</c:v>
                </c:pt>
                <c:pt idx="9071">
                  <c:v>0.233368055553001</c:v>
                </c:pt>
                <c:pt idx="9072">
                  <c:v>0.233402777776064</c:v>
                </c:pt>
                <c:pt idx="9073">
                  <c:v>0.23342592592234701</c:v>
                </c:pt>
                <c:pt idx="9074">
                  <c:v>0.233449074068631</c:v>
                </c:pt>
                <c:pt idx="9075">
                  <c:v>0.23347222222219</c:v>
                </c:pt>
                <c:pt idx="9076">
                  <c:v>0.23349537036847301</c:v>
                </c:pt>
                <c:pt idx="9077">
                  <c:v>0.233518518514757</c:v>
                </c:pt>
                <c:pt idx="9078">
                  <c:v>0.23355324073781999</c:v>
                </c:pt>
                <c:pt idx="9079">
                  <c:v>0.23357638888410301</c:v>
                </c:pt>
                <c:pt idx="9080">
                  <c:v>0.233599537030386</c:v>
                </c:pt>
                <c:pt idx="9081">
                  <c:v>0.23362268518394599</c:v>
                </c:pt>
                <c:pt idx="9082">
                  <c:v>0.23364583333022901</c:v>
                </c:pt>
                <c:pt idx="9083">
                  <c:v>0.23368055555329201</c:v>
                </c:pt>
                <c:pt idx="9084">
                  <c:v>0.23370370369957499</c:v>
                </c:pt>
                <c:pt idx="9085">
                  <c:v>0.23372685184585901</c:v>
                </c:pt>
                <c:pt idx="9086">
                  <c:v>0.23374999999941801</c:v>
                </c:pt>
                <c:pt idx="9087">
                  <c:v>0.23377314814570099</c:v>
                </c:pt>
                <c:pt idx="9088">
                  <c:v>0.23380787036876399</c:v>
                </c:pt>
                <c:pt idx="9089">
                  <c:v>0.23383101851504801</c:v>
                </c:pt>
                <c:pt idx="9090">
                  <c:v>0.23385416666133099</c:v>
                </c:pt>
                <c:pt idx="9091">
                  <c:v>0.23387731481488999</c:v>
                </c:pt>
                <c:pt idx="9092">
                  <c:v>0.233900462961174</c:v>
                </c:pt>
                <c:pt idx="9093">
                  <c:v>0.233935185184237</c:v>
                </c:pt>
                <c:pt idx="9094">
                  <c:v>0.23395833333051999</c:v>
                </c:pt>
                <c:pt idx="9095">
                  <c:v>0.233981481476803</c:v>
                </c:pt>
                <c:pt idx="9096">
                  <c:v>0.23400462962308699</c:v>
                </c:pt>
                <c:pt idx="9097">
                  <c:v>0.23402777777664599</c:v>
                </c:pt>
                <c:pt idx="9098">
                  <c:v>0.234050925922929</c:v>
                </c:pt>
                <c:pt idx="9099">
                  <c:v>0.234085648145992</c:v>
                </c:pt>
                <c:pt idx="9100">
                  <c:v>0.23410879629227599</c:v>
                </c:pt>
                <c:pt idx="9101">
                  <c:v>0.234131944438559</c:v>
                </c:pt>
                <c:pt idx="9102">
                  <c:v>0.234155092592118</c:v>
                </c:pt>
                <c:pt idx="9103">
                  <c:v>0.23417824073840199</c:v>
                </c:pt>
                <c:pt idx="9104">
                  <c:v>0.23421296296146499</c:v>
                </c:pt>
                <c:pt idx="9105">
                  <c:v>0.234236111107748</c:v>
                </c:pt>
                <c:pt idx="9106">
                  <c:v>0.23425925925403099</c:v>
                </c:pt>
                <c:pt idx="9107">
                  <c:v>0.234282407400315</c:v>
                </c:pt>
                <c:pt idx="9108">
                  <c:v>0.234305555553874</c:v>
                </c:pt>
                <c:pt idx="9109">
                  <c:v>0.234340277776937</c:v>
                </c:pt>
                <c:pt idx="9110">
                  <c:v>0.23436342592321999</c:v>
                </c:pt>
                <c:pt idx="9111">
                  <c:v>0.234386574069504</c:v>
                </c:pt>
                <c:pt idx="9112">
                  <c:v>0.23440972221578699</c:v>
                </c:pt>
                <c:pt idx="9113">
                  <c:v>0.23443287036934601</c:v>
                </c:pt>
                <c:pt idx="9114">
                  <c:v>0.23445601851563</c:v>
                </c:pt>
                <c:pt idx="9115">
                  <c:v>0.234490740738693</c:v>
                </c:pt>
                <c:pt idx="9116">
                  <c:v>0.23451388888497601</c:v>
                </c:pt>
                <c:pt idx="9117">
                  <c:v>0.234537037031259</c:v>
                </c:pt>
                <c:pt idx="9118">
                  <c:v>0.234560185184819</c:v>
                </c:pt>
                <c:pt idx="9119">
                  <c:v>0.23458333333110201</c:v>
                </c:pt>
                <c:pt idx="9120">
                  <c:v>0.23461805555416501</c:v>
                </c:pt>
                <c:pt idx="9121">
                  <c:v>0.234641203700448</c:v>
                </c:pt>
                <c:pt idx="9122">
                  <c:v>0.23466435184673201</c:v>
                </c:pt>
                <c:pt idx="9123">
                  <c:v>0.234687499993015</c:v>
                </c:pt>
                <c:pt idx="9124">
                  <c:v>0.234710648146574</c:v>
                </c:pt>
                <c:pt idx="9125">
                  <c:v>0.23473379629285801</c:v>
                </c:pt>
                <c:pt idx="9126">
                  <c:v>0.23476851851592101</c:v>
                </c:pt>
                <c:pt idx="9127">
                  <c:v>0.234791666662204</c:v>
                </c:pt>
                <c:pt idx="9128">
                  <c:v>0.23481481480848701</c:v>
                </c:pt>
                <c:pt idx="9129">
                  <c:v>0.23483796296204701</c:v>
                </c:pt>
                <c:pt idx="9130">
                  <c:v>0.23486111110833</c:v>
                </c:pt>
                <c:pt idx="9131">
                  <c:v>0.23489583333139299</c:v>
                </c:pt>
                <c:pt idx="9132">
                  <c:v>0.23491898147767601</c:v>
                </c:pt>
                <c:pt idx="9133">
                  <c:v>0.23494212962395999</c:v>
                </c:pt>
                <c:pt idx="9134">
                  <c:v>0.23496527777751899</c:v>
                </c:pt>
                <c:pt idx="9135">
                  <c:v>0.23498842592380201</c:v>
                </c:pt>
                <c:pt idx="9136">
                  <c:v>0.23502314814686501</c:v>
                </c:pt>
                <c:pt idx="9137">
                  <c:v>0.23504629629314899</c:v>
                </c:pt>
                <c:pt idx="9138">
                  <c:v>0.23506944443943201</c:v>
                </c:pt>
                <c:pt idx="9139">
                  <c:v>0.23509259258571499</c:v>
                </c:pt>
                <c:pt idx="9140">
                  <c:v>0.23511574073927499</c:v>
                </c:pt>
                <c:pt idx="9141">
                  <c:v>0.23515046296233799</c:v>
                </c:pt>
                <c:pt idx="9142">
                  <c:v>0.23517361110862101</c:v>
                </c:pt>
                <c:pt idx="9143">
                  <c:v>0.23519675925490399</c:v>
                </c:pt>
                <c:pt idx="9144">
                  <c:v>0.23521990740118801</c:v>
                </c:pt>
                <c:pt idx="9145">
                  <c:v>0.235243055554747</c:v>
                </c:pt>
                <c:pt idx="9146">
                  <c:v>0.23526620370102999</c:v>
                </c:pt>
                <c:pt idx="9147">
                  <c:v>0.23530092592409299</c:v>
                </c:pt>
                <c:pt idx="9148">
                  <c:v>0.235324074070377</c:v>
                </c:pt>
                <c:pt idx="9149">
                  <c:v>0.23534722221665999</c:v>
                </c:pt>
                <c:pt idx="9150">
                  <c:v>0.23537037037021899</c:v>
                </c:pt>
                <c:pt idx="9151">
                  <c:v>0.235405092586007</c:v>
                </c:pt>
                <c:pt idx="9152">
                  <c:v>0.235428240739566</c:v>
                </c:pt>
                <c:pt idx="9153">
                  <c:v>0.23545138888584899</c:v>
                </c:pt>
                <c:pt idx="9154">
                  <c:v>0.235474537032133</c:v>
                </c:pt>
                <c:pt idx="9155">
                  <c:v>0.23549768517841599</c:v>
                </c:pt>
                <c:pt idx="9156">
                  <c:v>0.23552083333197499</c:v>
                </c:pt>
                <c:pt idx="9157">
                  <c:v>0.23555555555503799</c:v>
                </c:pt>
                <c:pt idx="9158">
                  <c:v>0.235578703701322</c:v>
                </c:pt>
                <c:pt idx="9159">
                  <c:v>0.23560185184760499</c:v>
                </c:pt>
                <c:pt idx="9160">
                  <c:v>0.235624999993888</c:v>
                </c:pt>
                <c:pt idx="9161">
                  <c:v>0.235648148147448</c:v>
                </c:pt>
                <c:pt idx="9162">
                  <c:v>0.23568287036323399</c:v>
                </c:pt>
                <c:pt idx="9163">
                  <c:v>0.23570601851679401</c:v>
                </c:pt>
                <c:pt idx="9164">
                  <c:v>0.235729166663077</c:v>
                </c:pt>
                <c:pt idx="9165">
                  <c:v>0.23575231480936101</c:v>
                </c:pt>
                <c:pt idx="9166">
                  <c:v>0.23577546296292001</c:v>
                </c:pt>
                <c:pt idx="9167">
                  <c:v>0.235810185178707</c:v>
                </c:pt>
                <c:pt idx="9168">
                  <c:v>0.235833333332266</c:v>
                </c:pt>
                <c:pt idx="9169">
                  <c:v>0.23585648147855001</c:v>
                </c:pt>
                <c:pt idx="9170">
                  <c:v>0.235879629624833</c:v>
                </c:pt>
                <c:pt idx="9171">
                  <c:v>0.23590277777111601</c:v>
                </c:pt>
                <c:pt idx="9172">
                  <c:v>0.23593749999417901</c:v>
                </c:pt>
                <c:pt idx="9173">
                  <c:v>0.23596064814773901</c:v>
                </c:pt>
                <c:pt idx="9174">
                  <c:v>0.235983796294022</c:v>
                </c:pt>
                <c:pt idx="9175">
                  <c:v>0.23600694444030501</c:v>
                </c:pt>
                <c:pt idx="9176">
                  <c:v>0.236030092586589</c:v>
                </c:pt>
                <c:pt idx="9177">
                  <c:v>0.236064814809652</c:v>
                </c:pt>
                <c:pt idx="9178">
                  <c:v>0.23608796295593501</c:v>
                </c:pt>
                <c:pt idx="9179">
                  <c:v>0.23611111110949401</c:v>
                </c:pt>
                <c:pt idx="9180">
                  <c:v>0.236134259255778</c:v>
                </c:pt>
                <c:pt idx="9181">
                  <c:v>0.23615740740206101</c:v>
                </c:pt>
                <c:pt idx="9182">
                  <c:v>0.23619212962512401</c:v>
                </c:pt>
                <c:pt idx="9183">
                  <c:v>0.236215277771407</c:v>
                </c:pt>
                <c:pt idx="9184">
                  <c:v>0.23623842592496699</c:v>
                </c:pt>
                <c:pt idx="9185">
                  <c:v>0.23626157407125001</c:v>
                </c:pt>
                <c:pt idx="9186">
                  <c:v>0.23628472221753299</c:v>
                </c:pt>
                <c:pt idx="9187">
                  <c:v>0.23630787036381701</c:v>
                </c:pt>
                <c:pt idx="9188">
                  <c:v>0.23634259258688001</c:v>
                </c:pt>
                <c:pt idx="9189">
                  <c:v>0.23636574074043901</c:v>
                </c:pt>
                <c:pt idx="9190">
                  <c:v>0.23638888888672199</c:v>
                </c:pt>
                <c:pt idx="9191">
                  <c:v>0.23641203703300601</c:v>
                </c:pt>
                <c:pt idx="9192">
                  <c:v>0.23643518517928899</c:v>
                </c:pt>
                <c:pt idx="9193">
                  <c:v>0.23646990740235199</c:v>
                </c:pt>
                <c:pt idx="9194">
                  <c:v>0.23649305554863501</c:v>
                </c:pt>
                <c:pt idx="9195">
                  <c:v>0.236516203702195</c:v>
                </c:pt>
                <c:pt idx="9196">
                  <c:v>0.23653935184847799</c:v>
                </c:pt>
                <c:pt idx="9197">
                  <c:v>0.23656249999476101</c:v>
                </c:pt>
                <c:pt idx="9198">
                  <c:v>0.23658564814104499</c:v>
                </c:pt>
                <c:pt idx="9199">
                  <c:v>0.23662037036410799</c:v>
                </c:pt>
                <c:pt idx="9200">
                  <c:v>0.23664351851766699</c:v>
                </c:pt>
                <c:pt idx="9201">
                  <c:v>0.23666666666395</c:v>
                </c:pt>
                <c:pt idx="9202">
                  <c:v>0.23668981481023399</c:v>
                </c:pt>
                <c:pt idx="9203">
                  <c:v>0.236712962956517</c:v>
                </c:pt>
                <c:pt idx="9204">
                  <c:v>0.23674768517958</c:v>
                </c:pt>
                <c:pt idx="9205">
                  <c:v>0.236770833333139</c:v>
                </c:pt>
                <c:pt idx="9206">
                  <c:v>0.23679398147942299</c:v>
                </c:pt>
                <c:pt idx="9207">
                  <c:v>0.236817129625706</c:v>
                </c:pt>
                <c:pt idx="9208">
                  <c:v>0.23684027777198899</c:v>
                </c:pt>
                <c:pt idx="9209">
                  <c:v>0.23687499999505199</c:v>
                </c:pt>
                <c:pt idx="9210">
                  <c:v>0.236898148141336</c:v>
                </c:pt>
                <c:pt idx="9211">
                  <c:v>0.236921296294895</c:v>
                </c:pt>
                <c:pt idx="9212">
                  <c:v>0.23694444444117799</c:v>
                </c:pt>
                <c:pt idx="9213">
                  <c:v>0.236967592587462</c:v>
                </c:pt>
                <c:pt idx="9214">
                  <c:v>0.23699074073374499</c:v>
                </c:pt>
                <c:pt idx="9215">
                  <c:v>0.23702546295680799</c:v>
                </c:pt>
                <c:pt idx="9216">
                  <c:v>0.23704861111036701</c:v>
                </c:pt>
                <c:pt idx="9217">
                  <c:v>0.237071759256651</c:v>
                </c:pt>
                <c:pt idx="9218">
                  <c:v>0.23709490740293401</c:v>
                </c:pt>
                <c:pt idx="9219">
                  <c:v>0.23712962962599701</c:v>
                </c:pt>
                <c:pt idx="9220">
                  <c:v>0.23715277777228</c:v>
                </c:pt>
                <c:pt idx="9221">
                  <c:v>0.23717592592584</c:v>
                </c:pt>
                <c:pt idx="9222">
                  <c:v>0.23719907407212301</c:v>
                </c:pt>
                <c:pt idx="9223">
                  <c:v>0.23723379629518601</c:v>
                </c:pt>
                <c:pt idx="9224">
                  <c:v>0.237256944441469</c:v>
                </c:pt>
                <c:pt idx="9225">
                  <c:v>0.23728009258775301</c:v>
                </c:pt>
                <c:pt idx="9226">
                  <c:v>0.237303240734036</c:v>
                </c:pt>
                <c:pt idx="9227">
                  <c:v>0.237326388887595</c:v>
                </c:pt>
                <c:pt idx="9228">
                  <c:v>0.23734953703387901</c:v>
                </c:pt>
                <c:pt idx="9229">
                  <c:v>0.23738425925694201</c:v>
                </c:pt>
                <c:pt idx="9230">
                  <c:v>0.237407407403225</c:v>
                </c:pt>
                <c:pt idx="9231">
                  <c:v>0.23743055554950801</c:v>
                </c:pt>
                <c:pt idx="9232">
                  <c:v>0.23745370370306801</c:v>
                </c:pt>
                <c:pt idx="9233">
                  <c:v>0.237476851849351</c:v>
                </c:pt>
                <c:pt idx="9234">
                  <c:v>0.23751157407241399</c:v>
                </c:pt>
                <c:pt idx="9235">
                  <c:v>0.23753472221869701</c:v>
                </c:pt>
                <c:pt idx="9236">
                  <c:v>0.23755787036498099</c:v>
                </c:pt>
                <c:pt idx="9237">
                  <c:v>0.23758101851853999</c:v>
                </c:pt>
                <c:pt idx="9238">
                  <c:v>0.23760416666482301</c:v>
                </c:pt>
                <c:pt idx="9239">
                  <c:v>0.23763888888788601</c:v>
                </c:pt>
                <c:pt idx="9240">
                  <c:v>0.23766203703416999</c:v>
                </c:pt>
                <c:pt idx="9241">
                  <c:v>0.23768518518045301</c:v>
                </c:pt>
                <c:pt idx="9242">
                  <c:v>0.23770833332673699</c:v>
                </c:pt>
                <c:pt idx="9243">
                  <c:v>0.23773148148029599</c:v>
                </c:pt>
                <c:pt idx="9244">
                  <c:v>0.23775462962657901</c:v>
                </c:pt>
                <c:pt idx="9245">
                  <c:v>0.23778935184964201</c:v>
                </c:pt>
                <c:pt idx="9246">
                  <c:v>0.23781249999592499</c:v>
                </c:pt>
                <c:pt idx="9247">
                  <c:v>0.23783564814220901</c:v>
                </c:pt>
                <c:pt idx="9248">
                  <c:v>0.237858796295768</c:v>
                </c:pt>
                <c:pt idx="9249">
                  <c:v>0.23788194444205099</c:v>
                </c:pt>
                <c:pt idx="9250">
                  <c:v>0.23791666666511399</c:v>
                </c:pt>
                <c:pt idx="9251">
                  <c:v>0.237939814811398</c:v>
                </c:pt>
                <c:pt idx="9252">
                  <c:v>0.23796296295768099</c:v>
                </c:pt>
                <c:pt idx="9253">
                  <c:v>0.237986111103965</c:v>
                </c:pt>
                <c:pt idx="9254">
                  <c:v>0.238009259257524</c:v>
                </c:pt>
                <c:pt idx="9255">
                  <c:v>0.238043981480587</c:v>
                </c:pt>
                <c:pt idx="9256">
                  <c:v>0.23806712962686999</c:v>
                </c:pt>
                <c:pt idx="9257">
                  <c:v>0.238090277773153</c:v>
                </c:pt>
                <c:pt idx="9258">
                  <c:v>0.23811342591943699</c:v>
                </c:pt>
                <c:pt idx="9259">
                  <c:v>0.23813657407299599</c:v>
                </c:pt>
                <c:pt idx="9260">
                  <c:v>0.238159722219279</c:v>
                </c:pt>
                <c:pt idx="9261">
                  <c:v>0.238194444442343</c:v>
                </c:pt>
                <c:pt idx="9262">
                  <c:v>0.23821759258862599</c:v>
                </c:pt>
                <c:pt idx="9263">
                  <c:v>0.238240740734909</c:v>
                </c:pt>
                <c:pt idx="9264">
                  <c:v>0.238263888888469</c:v>
                </c:pt>
                <c:pt idx="9265">
                  <c:v>0.23828703703475199</c:v>
                </c:pt>
                <c:pt idx="9266">
                  <c:v>0.23832175925781501</c:v>
                </c:pt>
                <c:pt idx="9267">
                  <c:v>0.238344907404098</c:v>
                </c:pt>
                <c:pt idx="9268">
                  <c:v>0.23836805555038201</c:v>
                </c:pt>
                <c:pt idx="9269">
                  <c:v>0.238391203696665</c:v>
                </c:pt>
                <c:pt idx="9270">
                  <c:v>0.238414351850224</c:v>
                </c:pt>
                <c:pt idx="9271">
                  <c:v>0.238449074073287</c:v>
                </c:pt>
                <c:pt idx="9272">
                  <c:v>0.23847222221957001</c:v>
                </c:pt>
                <c:pt idx="9273">
                  <c:v>0.238495370365854</c:v>
                </c:pt>
                <c:pt idx="9274">
                  <c:v>0.23851851851213701</c:v>
                </c:pt>
                <c:pt idx="9275">
                  <c:v>0.23854166666569701</c:v>
                </c:pt>
                <c:pt idx="9276">
                  <c:v>0.23857638888876001</c:v>
                </c:pt>
                <c:pt idx="9277">
                  <c:v>0.238599537035043</c:v>
                </c:pt>
                <c:pt idx="9278">
                  <c:v>0.23862268518132601</c:v>
                </c:pt>
                <c:pt idx="9279">
                  <c:v>0.23864583332761</c:v>
                </c:pt>
                <c:pt idx="9280">
                  <c:v>0.238668981481169</c:v>
                </c:pt>
                <c:pt idx="9281">
                  <c:v>0.23869212962745201</c:v>
                </c:pt>
                <c:pt idx="9282">
                  <c:v>0.23872685185051501</c:v>
                </c:pt>
                <c:pt idx="9283">
                  <c:v>0.23874999999679899</c:v>
                </c:pt>
                <c:pt idx="9284">
                  <c:v>0.23877314814308201</c:v>
                </c:pt>
                <c:pt idx="9285">
                  <c:v>0.238796296289365</c:v>
                </c:pt>
                <c:pt idx="9286">
                  <c:v>0.23881944444292499</c:v>
                </c:pt>
                <c:pt idx="9287">
                  <c:v>0.23885416666598799</c:v>
                </c:pt>
                <c:pt idx="9288">
                  <c:v>0.23887731481227101</c:v>
                </c:pt>
                <c:pt idx="9289">
                  <c:v>0.23890046295855399</c:v>
                </c:pt>
                <c:pt idx="9290">
                  <c:v>0.23892361110483801</c:v>
                </c:pt>
                <c:pt idx="9291">
                  <c:v>0.23894675925839701</c:v>
                </c:pt>
                <c:pt idx="9292">
                  <c:v>0.23898148148146001</c:v>
                </c:pt>
                <c:pt idx="9293">
                  <c:v>0.23900462962774299</c:v>
                </c:pt>
                <c:pt idx="9294">
                  <c:v>0.23902777777402701</c:v>
                </c:pt>
                <c:pt idx="9295">
                  <c:v>0.23905092592030999</c:v>
                </c:pt>
                <c:pt idx="9296">
                  <c:v>0.23907407407386899</c:v>
                </c:pt>
                <c:pt idx="9297">
                  <c:v>0.23910879628965601</c:v>
                </c:pt>
                <c:pt idx="9298">
                  <c:v>0.239131944443216</c:v>
                </c:pt>
                <c:pt idx="9299">
                  <c:v>0.23915509258949899</c:v>
                </c:pt>
                <c:pt idx="9300">
                  <c:v>0.23917824073578201</c:v>
                </c:pt>
                <c:pt idx="9301">
                  <c:v>0.23920138888206599</c:v>
                </c:pt>
                <c:pt idx="9302">
                  <c:v>0.23922453703562499</c:v>
                </c:pt>
                <c:pt idx="9303">
                  <c:v>0.23925925925868799</c:v>
                </c:pt>
                <c:pt idx="9304">
                  <c:v>0.239282407404971</c:v>
                </c:pt>
                <c:pt idx="9305">
                  <c:v>0.23930555555125499</c:v>
                </c:pt>
                <c:pt idx="9306">
                  <c:v>0.239328703697538</c:v>
                </c:pt>
                <c:pt idx="9307">
                  <c:v>0.239351851851097</c:v>
                </c:pt>
                <c:pt idx="9308">
                  <c:v>0.23938657407416</c:v>
                </c:pt>
                <c:pt idx="9309">
                  <c:v>0.23940972222044399</c:v>
                </c:pt>
                <c:pt idx="9310">
                  <c:v>0.239432870366727</c:v>
                </c:pt>
                <c:pt idx="9311">
                  <c:v>0.23945601851300999</c:v>
                </c:pt>
                <c:pt idx="9312">
                  <c:v>0.23947916666656999</c:v>
                </c:pt>
                <c:pt idx="9313">
                  <c:v>0.239513888882357</c:v>
                </c:pt>
                <c:pt idx="9314">
                  <c:v>0.239537037035916</c:v>
                </c:pt>
                <c:pt idx="9315">
                  <c:v>0.23956018518219899</c:v>
                </c:pt>
                <c:pt idx="9316">
                  <c:v>0.239583333328483</c:v>
                </c:pt>
                <c:pt idx="9317">
                  <c:v>0.23960648147476599</c:v>
                </c:pt>
                <c:pt idx="9318">
                  <c:v>0.23964120369782901</c:v>
                </c:pt>
                <c:pt idx="9319">
                  <c:v>0.23966435185138801</c:v>
                </c:pt>
                <c:pt idx="9320">
                  <c:v>0.239687499997672</c:v>
                </c:pt>
                <c:pt idx="9321">
                  <c:v>0.23971064814395501</c:v>
                </c:pt>
                <c:pt idx="9322">
                  <c:v>0.239733796290238</c:v>
                </c:pt>
                <c:pt idx="9323">
                  <c:v>0.239756944443798</c:v>
                </c:pt>
                <c:pt idx="9324">
                  <c:v>0.23979166665958501</c:v>
                </c:pt>
                <c:pt idx="9325">
                  <c:v>0.23981481481314401</c:v>
                </c:pt>
                <c:pt idx="9326">
                  <c:v>0.239837962959427</c:v>
                </c:pt>
                <c:pt idx="9327">
                  <c:v>0.23986111110571101</c:v>
                </c:pt>
                <c:pt idx="9328">
                  <c:v>0.23988425925927001</c:v>
                </c:pt>
                <c:pt idx="9329">
                  <c:v>0.239918981475057</c:v>
                </c:pt>
                <c:pt idx="9330">
                  <c:v>0.239942129628616</c:v>
                </c:pt>
                <c:pt idx="9331">
                  <c:v>0.23996527777490001</c:v>
                </c:pt>
                <c:pt idx="9332">
                  <c:v>0.239988425921183</c:v>
                </c:pt>
                <c:pt idx="9333">
                  <c:v>0.24001157406746601</c:v>
                </c:pt>
                <c:pt idx="9334">
                  <c:v>0.24003472222102601</c:v>
                </c:pt>
                <c:pt idx="9335">
                  <c:v>0.24006944444408901</c:v>
                </c:pt>
                <c:pt idx="9336">
                  <c:v>0.24009259259037199</c:v>
                </c:pt>
                <c:pt idx="9337">
                  <c:v>0.24011574073665501</c:v>
                </c:pt>
                <c:pt idx="9338">
                  <c:v>0.24013888888293899</c:v>
                </c:pt>
                <c:pt idx="9339">
                  <c:v>0.24016203703649799</c:v>
                </c:pt>
                <c:pt idx="9340">
                  <c:v>0.24019675925228501</c:v>
                </c:pt>
                <c:pt idx="9341">
                  <c:v>0.24021990740584401</c:v>
                </c:pt>
                <c:pt idx="9342">
                  <c:v>0.24024305555212799</c:v>
                </c:pt>
                <c:pt idx="9343">
                  <c:v>0.24026620369841101</c:v>
                </c:pt>
                <c:pt idx="9344">
                  <c:v>0.24028935184469499</c:v>
                </c:pt>
                <c:pt idx="9345">
                  <c:v>0.24031249999825399</c:v>
                </c:pt>
                <c:pt idx="9346">
                  <c:v>0.24034722222131699</c:v>
                </c:pt>
                <c:pt idx="9347">
                  <c:v>0.24037037036760001</c:v>
                </c:pt>
                <c:pt idx="9348">
                  <c:v>0.24039351851388299</c:v>
                </c:pt>
                <c:pt idx="9349">
                  <c:v>0.24041666666016701</c:v>
                </c:pt>
                <c:pt idx="9350">
                  <c:v>0.240439814813726</c:v>
                </c:pt>
                <c:pt idx="9351">
                  <c:v>0.240474537036789</c:v>
                </c:pt>
                <c:pt idx="9352">
                  <c:v>0.24049768518307199</c:v>
                </c:pt>
                <c:pt idx="9353">
                  <c:v>0.240520833329356</c:v>
                </c:pt>
                <c:pt idx="9354">
                  <c:v>0.24054398147563899</c:v>
                </c:pt>
                <c:pt idx="9355">
                  <c:v>0.24056712962919799</c:v>
                </c:pt>
                <c:pt idx="9356">
                  <c:v>0.240601851844985</c:v>
                </c:pt>
                <c:pt idx="9357">
                  <c:v>0.240624999998545</c:v>
                </c:pt>
                <c:pt idx="9358">
                  <c:v>0.24064814814482799</c:v>
                </c:pt>
                <c:pt idx="9359">
                  <c:v>0.240671296291111</c:v>
                </c:pt>
                <c:pt idx="9360">
                  <c:v>0.24069444443739499</c:v>
                </c:pt>
                <c:pt idx="9361">
                  <c:v>0.24071759259095399</c:v>
                </c:pt>
                <c:pt idx="9362">
                  <c:v>0.24075231481401699</c:v>
                </c:pt>
                <c:pt idx="9363">
                  <c:v>0.240775462960301</c:v>
                </c:pt>
                <c:pt idx="9364">
                  <c:v>0.24079861110658399</c:v>
                </c:pt>
                <c:pt idx="9365">
                  <c:v>0.240821759252867</c:v>
                </c:pt>
                <c:pt idx="9366">
                  <c:v>0.240844907406427</c:v>
                </c:pt>
                <c:pt idx="9367">
                  <c:v>0.240879629629489</c:v>
                </c:pt>
                <c:pt idx="9368">
                  <c:v>0.24090277777577301</c:v>
                </c:pt>
                <c:pt idx="9369">
                  <c:v>0.240925925922056</c:v>
                </c:pt>
                <c:pt idx="9370">
                  <c:v>0.24094907406834001</c:v>
                </c:pt>
                <c:pt idx="9371">
                  <c:v>0.24097222222189901</c:v>
                </c:pt>
                <c:pt idx="9372">
                  <c:v>0.241006944437686</c:v>
                </c:pt>
                <c:pt idx="9373">
                  <c:v>0.241030092591245</c:v>
                </c:pt>
                <c:pt idx="9374">
                  <c:v>0.24105324073752901</c:v>
                </c:pt>
                <c:pt idx="9375">
                  <c:v>0.241076388883812</c:v>
                </c:pt>
                <c:pt idx="9376">
                  <c:v>0.24109953703009501</c:v>
                </c:pt>
                <c:pt idx="9377">
                  <c:v>0.24112268518365401</c:v>
                </c:pt>
                <c:pt idx="9378">
                  <c:v>0.24115740740671801</c:v>
                </c:pt>
                <c:pt idx="9379">
                  <c:v>0.241180555553001</c:v>
                </c:pt>
                <c:pt idx="9380">
                  <c:v>0.24120370369928401</c:v>
                </c:pt>
                <c:pt idx="9381">
                  <c:v>0.241226851845568</c:v>
                </c:pt>
                <c:pt idx="9382">
                  <c:v>0.241249999999127</c:v>
                </c:pt>
                <c:pt idx="9383">
                  <c:v>0.24128472222219</c:v>
                </c:pt>
                <c:pt idx="9384">
                  <c:v>0.24130787036847301</c:v>
                </c:pt>
                <c:pt idx="9385">
                  <c:v>0.241331018514757</c:v>
                </c:pt>
                <c:pt idx="9386">
                  <c:v>0.24135416666104001</c:v>
                </c:pt>
                <c:pt idx="9387">
                  <c:v>0.24137731481459901</c:v>
                </c:pt>
                <c:pt idx="9388">
                  <c:v>0.241412037030386</c:v>
                </c:pt>
                <c:pt idx="9389">
                  <c:v>0.24143518518394599</c:v>
                </c:pt>
                <c:pt idx="9390">
                  <c:v>0.24145833333022901</c:v>
                </c:pt>
                <c:pt idx="9391">
                  <c:v>0.24148148147651199</c:v>
                </c:pt>
                <c:pt idx="9392">
                  <c:v>0.24150462962279601</c:v>
                </c:pt>
                <c:pt idx="9393">
                  <c:v>0.24153935184585901</c:v>
                </c:pt>
                <c:pt idx="9394">
                  <c:v>0.24156249999941801</c:v>
                </c:pt>
                <c:pt idx="9395">
                  <c:v>0.24158564814570099</c:v>
                </c:pt>
                <c:pt idx="9396">
                  <c:v>0.24160879629198501</c:v>
                </c:pt>
                <c:pt idx="9397">
                  <c:v>0.24163194443826799</c:v>
                </c:pt>
                <c:pt idx="9398">
                  <c:v>0.24166666666133099</c:v>
                </c:pt>
                <c:pt idx="9399">
                  <c:v>0.24168981481488999</c:v>
                </c:pt>
                <c:pt idx="9400">
                  <c:v>0.241712962961174</c:v>
                </c:pt>
                <c:pt idx="9401">
                  <c:v>0.24173611110745699</c:v>
                </c:pt>
                <c:pt idx="9402">
                  <c:v>0.24175925925374001</c:v>
                </c:pt>
                <c:pt idx="9403">
                  <c:v>0.241793981476803</c:v>
                </c:pt>
                <c:pt idx="9404">
                  <c:v>0.24181712962308699</c:v>
                </c:pt>
                <c:pt idx="9405">
                  <c:v>0.24184027777664599</c:v>
                </c:pt>
                <c:pt idx="9406">
                  <c:v>0.241863425922929</c:v>
                </c:pt>
                <c:pt idx="9407">
                  <c:v>0.24188657406921299</c:v>
                </c:pt>
                <c:pt idx="9408">
                  <c:v>0.241909722215496</c:v>
                </c:pt>
                <c:pt idx="9409">
                  <c:v>0.241944444438559</c:v>
                </c:pt>
                <c:pt idx="9410">
                  <c:v>0.241967592592118</c:v>
                </c:pt>
                <c:pt idx="9411">
                  <c:v>0.24199074073840199</c:v>
                </c:pt>
                <c:pt idx="9412">
                  <c:v>0.242013888884685</c:v>
                </c:pt>
                <c:pt idx="9413">
                  <c:v>0.24203703703096799</c:v>
                </c:pt>
                <c:pt idx="9414">
                  <c:v>0.24207175925403099</c:v>
                </c:pt>
                <c:pt idx="9415">
                  <c:v>0.242094907400315</c:v>
                </c:pt>
                <c:pt idx="9416">
                  <c:v>0.242118055553874</c:v>
                </c:pt>
                <c:pt idx="9417">
                  <c:v>0.24214120370015699</c:v>
                </c:pt>
                <c:pt idx="9418">
                  <c:v>0.242164351846441</c:v>
                </c:pt>
                <c:pt idx="9419">
                  <c:v>0.242199074069504</c:v>
                </c:pt>
                <c:pt idx="9420">
                  <c:v>0.24222222221578699</c:v>
                </c:pt>
                <c:pt idx="9421">
                  <c:v>0.24224537036934601</c:v>
                </c:pt>
                <c:pt idx="9422">
                  <c:v>0.24226851851563</c:v>
                </c:pt>
                <c:pt idx="9423">
                  <c:v>0.24229166666191301</c:v>
                </c:pt>
                <c:pt idx="9424">
                  <c:v>0.24232638888497601</c:v>
                </c:pt>
                <c:pt idx="9425">
                  <c:v>0.242349537031259</c:v>
                </c:pt>
                <c:pt idx="9426">
                  <c:v>0.242372685184819</c:v>
                </c:pt>
                <c:pt idx="9427">
                  <c:v>0.24239583333110201</c:v>
                </c:pt>
                <c:pt idx="9428">
                  <c:v>0.242418981477385</c:v>
                </c:pt>
                <c:pt idx="9429">
                  <c:v>0.242453703700448</c:v>
                </c:pt>
                <c:pt idx="9430">
                  <c:v>0.24247685184673201</c:v>
                </c:pt>
                <c:pt idx="9431">
                  <c:v>0.242499999993015</c:v>
                </c:pt>
                <c:pt idx="9432">
                  <c:v>0.242523148146574</c:v>
                </c:pt>
                <c:pt idx="9433">
                  <c:v>0.24254629629285801</c:v>
                </c:pt>
                <c:pt idx="9434">
                  <c:v>0.242569444439141</c:v>
                </c:pt>
                <c:pt idx="9435">
                  <c:v>0.242604166662204</c:v>
                </c:pt>
                <c:pt idx="9436">
                  <c:v>0.24262731480848701</c:v>
                </c:pt>
                <c:pt idx="9437">
                  <c:v>0.24265046296204701</c:v>
                </c:pt>
                <c:pt idx="9438">
                  <c:v>0.24267361110833</c:v>
                </c:pt>
                <c:pt idx="9439">
                  <c:v>0.24269675925461301</c:v>
                </c:pt>
                <c:pt idx="9440">
                  <c:v>0.24273148147767601</c:v>
                </c:pt>
                <c:pt idx="9441">
                  <c:v>0.24275462962395999</c:v>
                </c:pt>
                <c:pt idx="9442">
                  <c:v>0.24277777777751899</c:v>
                </c:pt>
                <c:pt idx="9443">
                  <c:v>0.24280092592380201</c:v>
                </c:pt>
                <c:pt idx="9444">
                  <c:v>0.24282407407008599</c:v>
                </c:pt>
                <c:pt idx="9445">
                  <c:v>0.24284722221636901</c:v>
                </c:pt>
                <c:pt idx="9446">
                  <c:v>0.24288194443943201</c:v>
                </c:pt>
                <c:pt idx="9447">
                  <c:v>0.24290509258571599</c:v>
                </c:pt>
                <c:pt idx="9448">
                  <c:v>0.24292824073927499</c:v>
                </c:pt>
                <c:pt idx="9449">
                  <c:v>0.24295138888555801</c:v>
                </c:pt>
                <c:pt idx="9450">
                  <c:v>0.24297453703184099</c:v>
                </c:pt>
                <c:pt idx="9451">
                  <c:v>0.24300925925490399</c:v>
                </c:pt>
                <c:pt idx="9452">
                  <c:v>0.24303240740118801</c:v>
                </c:pt>
                <c:pt idx="9453">
                  <c:v>0.243055555554747</c:v>
                </c:pt>
                <c:pt idx="9454">
                  <c:v>0.24307870370102999</c:v>
                </c:pt>
                <c:pt idx="9455">
                  <c:v>0.243101851847314</c:v>
                </c:pt>
                <c:pt idx="9456">
                  <c:v>0.243136574070377</c:v>
                </c:pt>
                <c:pt idx="9457">
                  <c:v>0.24315972221665999</c:v>
                </c:pt>
                <c:pt idx="9458">
                  <c:v>0.24318287037021899</c:v>
                </c:pt>
                <c:pt idx="9459">
                  <c:v>0.243206018516503</c:v>
                </c:pt>
                <c:pt idx="9460">
                  <c:v>0.24322916666278599</c:v>
                </c:pt>
                <c:pt idx="9461">
                  <c:v>0.24326388888584899</c:v>
                </c:pt>
                <c:pt idx="9462">
                  <c:v>0.243287037032133</c:v>
                </c:pt>
                <c:pt idx="9463">
                  <c:v>0.24331018517841599</c:v>
                </c:pt>
                <c:pt idx="9464">
                  <c:v>0.24333333333197499</c:v>
                </c:pt>
                <c:pt idx="9465">
                  <c:v>0.243356481478259</c:v>
                </c:pt>
                <c:pt idx="9466">
                  <c:v>0.24337962962454199</c:v>
                </c:pt>
                <c:pt idx="9467">
                  <c:v>0.24341435184760499</c:v>
                </c:pt>
                <c:pt idx="9468">
                  <c:v>0.243437499993888</c:v>
                </c:pt>
                <c:pt idx="9469">
                  <c:v>0.243460648147448</c:v>
                </c:pt>
                <c:pt idx="9470">
                  <c:v>0.24348379629373099</c:v>
                </c:pt>
                <c:pt idx="9471">
                  <c:v>0.243506944440014</c:v>
                </c:pt>
                <c:pt idx="9472">
                  <c:v>0.243541666663077</c:v>
                </c:pt>
                <c:pt idx="9473">
                  <c:v>0.24356481480936101</c:v>
                </c:pt>
                <c:pt idx="9474">
                  <c:v>0.24358796296292001</c:v>
                </c:pt>
                <c:pt idx="9475">
                  <c:v>0.243611111109203</c:v>
                </c:pt>
                <c:pt idx="9476">
                  <c:v>0.24363425925548701</c:v>
                </c:pt>
                <c:pt idx="9477">
                  <c:v>0.24366898147855001</c:v>
                </c:pt>
                <c:pt idx="9478">
                  <c:v>0.243692129624833</c:v>
                </c:pt>
                <c:pt idx="9479">
                  <c:v>0.24371527777111601</c:v>
                </c:pt>
                <c:pt idx="9480">
                  <c:v>0.24373842592467601</c:v>
                </c:pt>
                <c:pt idx="9481">
                  <c:v>0.243761574070959</c:v>
                </c:pt>
                <c:pt idx="9482">
                  <c:v>0.243796296294022</c:v>
                </c:pt>
                <c:pt idx="9483">
                  <c:v>0.24381944444030501</c:v>
                </c:pt>
                <c:pt idx="9484">
                  <c:v>0.243842592586589</c:v>
                </c:pt>
                <c:pt idx="9485">
                  <c:v>0.243865740740148</c:v>
                </c:pt>
                <c:pt idx="9486">
                  <c:v>0.24388888888643101</c:v>
                </c:pt>
                <c:pt idx="9487">
                  <c:v>0.24392361110949401</c:v>
                </c:pt>
                <c:pt idx="9488">
                  <c:v>0.243946759255778</c:v>
                </c:pt>
                <c:pt idx="9489">
                  <c:v>0.24396990740206101</c:v>
                </c:pt>
                <c:pt idx="9490">
                  <c:v>0.24399305555562001</c:v>
                </c:pt>
                <c:pt idx="9491">
                  <c:v>0.24401620370190399</c:v>
                </c:pt>
                <c:pt idx="9492">
                  <c:v>0.24405092592496699</c:v>
                </c:pt>
                <c:pt idx="9493">
                  <c:v>0.24407407407125001</c:v>
                </c:pt>
                <c:pt idx="9494">
                  <c:v>0.24409722221753299</c:v>
                </c:pt>
                <c:pt idx="9495">
                  <c:v>0.24412037036381701</c:v>
                </c:pt>
                <c:pt idx="9496">
                  <c:v>0.24415509258688001</c:v>
                </c:pt>
                <c:pt idx="9497">
                  <c:v>0.24417824074043901</c:v>
                </c:pt>
                <c:pt idx="9498">
                  <c:v>0.24420138888672199</c:v>
                </c:pt>
                <c:pt idx="9499">
                  <c:v>0.24422453703300601</c:v>
                </c:pt>
                <c:pt idx="9500">
                  <c:v>0.24424768517928899</c:v>
                </c:pt>
                <c:pt idx="9501">
                  <c:v>0.24428240740235199</c:v>
                </c:pt>
                <c:pt idx="9502">
                  <c:v>0.24430555554863501</c:v>
                </c:pt>
                <c:pt idx="9503">
                  <c:v>0.244328703702195</c:v>
                </c:pt>
                <c:pt idx="9504">
                  <c:v>0.24435185184847799</c:v>
                </c:pt>
                <c:pt idx="9505">
                  <c:v>0.24437499999476101</c:v>
                </c:pt>
                <c:pt idx="9506">
                  <c:v>0.244409722217824</c:v>
                </c:pt>
                <c:pt idx="9507">
                  <c:v>0.24443287036410799</c:v>
                </c:pt>
                <c:pt idx="9508">
                  <c:v>0.24445601851766699</c:v>
                </c:pt>
                <c:pt idx="9509">
                  <c:v>0.24447916666395</c:v>
                </c:pt>
                <c:pt idx="9510">
                  <c:v>0.24450231481023399</c:v>
                </c:pt>
                <c:pt idx="9511">
                  <c:v>0.24453703703329699</c:v>
                </c:pt>
                <c:pt idx="9512">
                  <c:v>0.24456018517958</c:v>
                </c:pt>
                <c:pt idx="9513">
                  <c:v>0.244583333333139</c:v>
                </c:pt>
                <c:pt idx="9514">
                  <c:v>0.24460648147942299</c:v>
                </c:pt>
                <c:pt idx="9515">
                  <c:v>0.244629629625706</c:v>
                </c:pt>
                <c:pt idx="9516">
                  <c:v>0.244664351848769</c:v>
                </c:pt>
                <c:pt idx="9517">
                  <c:v>0.24468749999505199</c:v>
                </c:pt>
                <c:pt idx="9518">
                  <c:v>0.244710648141336</c:v>
                </c:pt>
                <c:pt idx="9519">
                  <c:v>0.244733796294895</c:v>
                </c:pt>
                <c:pt idx="9520">
                  <c:v>0.24475694444117799</c:v>
                </c:pt>
                <c:pt idx="9521">
                  <c:v>0.244780092587462</c:v>
                </c:pt>
                <c:pt idx="9522">
                  <c:v>0.244814814810525</c:v>
                </c:pt>
                <c:pt idx="9523">
                  <c:v>0.24483796295680799</c:v>
                </c:pt>
                <c:pt idx="9524">
                  <c:v>0.24486111111036701</c:v>
                </c:pt>
                <c:pt idx="9525">
                  <c:v>0.244884259256651</c:v>
                </c:pt>
                <c:pt idx="9526">
                  <c:v>0.24490740740293401</c:v>
                </c:pt>
                <c:pt idx="9527">
                  <c:v>0.24494212962599701</c:v>
                </c:pt>
                <c:pt idx="9528">
                  <c:v>0.24496527777228</c:v>
                </c:pt>
                <c:pt idx="9529">
                  <c:v>0.24498842592584</c:v>
                </c:pt>
                <c:pt idx="9530">
                  <c:v>0.24501157407212301</c:v>
                </c:pt>
                <c:pt idx="9531">
                  <c:v>0.245034722218406</c:v>
                </c:pt>
                <c:pt idx="9532">
                  <c:v>0.245069444441469</c:v>
                </c:pt>
                <c:pt idx="9533">
                  <c:v>0.24509259258775301</c:v>
                </c:pt>
                <c:pt idx="9534">
                  <c:v>0.245115740734036</c:v>
                </c:pt>
                <c:pt idx="9535">
                  <c:v>0.245138888887595</c:v>
                </c:pt>
                <c:pt idx="9536">
                  <c:v>0.24516203703387901</c:v>
                </c:pt>
                <c:pt idx="9537">
                  <c:v>0.24519675925694201</c:v>
                </c:pt>
                <c:pt idx="9538">
                  <c:v>0.245219907403225</c:v>
                </c:pt>
                <c:pt idx="9539">
                  <c:v>0.24524305554950801</c:v>
                </c:pt>
                <c:pt idx="9540">
                  <c:v>0.24526620370306801</c:v>
                </c:pt>
                <c:pt idx="9541">
                  <c:v>0.245289351849351</c:v>
                </c:pt>
                <c:pt idx="9542">
                  <c:v>0.24531249999563401</c:v>
                </c:pt>
                <c:pt idx="9543">
                  <c:v>0.24534722221869701</c:v>
                </c:pt>
                <c:pt idx="9544">
                  <c:v>0.24537037036498099</c:v>
                </c:pt>
                <c:pt idx="9545">
                  <c:v>0.24539351851853999</c:v>
                </c:pt>
                <c:pt idx="9546">
                  <c:v>0.24541666666482301</c:v>
                </c:pt>
                <c:pt idx="9547">
                  <c:v>0.24543981481110699</c:v>
                </c:pt>
                <c:pt idx="9548">
                  <c:v>0.24547453703416999</c:v>
                </c:pt>
                <c:pt idx="9549">
                  <c:v>0.24549768518045301</c:v>
                </c:pt>
                <c:pt idx="9550">
                  <c:v>0.24552083332673599</c:v>
                </c:pt>
                <c:pt idx="9551">
                  <c:v>0.24554398148029599</c:v>
                </c:pt>
                <c:pt idx="9552">
                  <c:v>0.24556712962657901</c:v>
                </c:pt>
                <c:pt idx="9553">
                  <c:v>0.24560185184964201</c:v>
                </c:pt>
                <c:pt idx="9554">
                  <c:v>0.24562499999592499</c:v>
                </c:pt>
                <c:pt idx="9555">
                  <c:v>0.24564814814220901</c:v>
                </c:pt>
                <c:pt idx="9556">
                  <c:v>0.245671296295768</c:v>
                </c:pt>
                <c:pt idx="9557">
                  <c:v>0.24569444444205099</c:v>
                </c:pt>
                <c:pt idx="9558">
                  <c:v>0.245717592588335</c:v>
                </c:pt>
                <c:pt idx="9559">
                  <c:v>0.245752314811398</c:v>
                </c:pt>
                <c:pt idx="9560">
                  <c:v>0.24577546295768099</c:v>
                </c:pt>
                <c:pt idx="9561">
                  <c:v>0.245798611103965</c:v>
                </c:pt>
                <c:pt idx="9562">
                  <c:v>0.245821759257524</c:v>
                </c:pt>
                <c:pt idx="9563">
                  <c:v>0.24584490740380699</c:v>
                </c:pt>
                <c:pt idx="9564">
                  <c:v>0.24587962962686999</c:v>
                </c:pt>
                <c:pt idx="9565">
                  <c:v>0.245902777773153</c:v>
                </c:pt>
                <c:pt idx="9566">
                  <c:v>0.24592592591943699</c:v>
                </c:pt>
                <c:pt idx="9567">
                  <c:v>0.24594907407299599</c:v>
                </c:pt>
                <c:pt idx="9568">
                  <c:v>0.245972222219279</c:v>
                </c:pt>
                <c:pt idx="9569">
                  <c:v>0.246006944442343</c:v>
                </c:pt>
                <c:pt idx="9570">
                  <c:v>0.24603009258862599</c:v>
                </c:pt>
                <c:pt idx="9571">
                  <c:v>0.246053240734909</c:v>
                </c:pt>
                <c:pt idx="9572">
                  <c:v>0.246076388888469</c:v>
                </c:pt>
                <c:pt idx="9573">
                  <c:v>0.24609953703475199</c:v>
                </c:pt>
                <c:pt idx="9574">
                  <c:v>0.24613425925781501</c:v>
                </c:pt>
                <c:pt idx="9575">
                  <c:v>0.246157407404098</c:v>
                </c:pt>
                <c:pt idx="9576">
                  <c:v>0.24618055555038201</c:v>
                </c:pt>
                <c:pt idx="9577">
                  <c:v>0.246203703696665</c:v>
                </c:pt>
                <c:pt idx="9578">
                  <c:v>0.246226851850224</c:v>
                </c:pt>
                <c:pt idx="9579">
                  <c:v>0.24624999999650801</c:v>
                </c:pt>
                <c:pt idx="9580">
                  <c:v>0.24628472221957001</c:v>
                </c:pt>
                <c:pt idx="9581">
                  <c:v>0.246307870365854</c:v>
                </c:pt>
                <c:pt idx="9582">
                  <c:v>0.24633101851213701</c:v>
                </c:pt>
                <c:pt idx="9583">
                  <c:v>0.24635416666569701</c:v>
                </c:pt>
                <c:pt idx="9584">
                  <c:v>0.24637731481198</c:v>
                </c:pt>
                <c:pt idx="9585">
                  <c:v>0.24640046295826301</c:v>
                </c:pt>
                <c:pt idx="9586">
                  <c:v>0.24643518518132601</c:v>
                </c:pt>
                <c:pt idx="9587">
                  <c:v>0.24645833332761</c:v>
                </c:pt>
                <c:pt idx="9588">
                  <c:v>0.246481481481169</c:v>
                </c:pt>
                <c:pt idx="9589">
                  <c:v>0.24650462962745201</c:v>
                </c:pt>
                <c:pt idx="9590">
                  <c:v>0.246527777773736</c:v>
                </c:pt>
                <c:pt idx="9591">
                  <c:v>0.24656249999679899</c:v>
                </c:pt>
                <c:pt idx="9592">
                  <c:v>0.24658564814308201</c:v>
                </c:pt>
                <c:pt idx="9593">
                  <c:v>0.246608796289365</c:v>
                </c:pt>
                <c:pt idx="9594">
                  <c:v>0.24663194444292499</c:v>
                </c:pt>
                <c:pt idx="9595">
                  <c:v>0.24666666666598799</c:v>
                </c:pt>
                <c:pt idx="9596">
                  <c:v>0.24668981481227101</c:v>
                </c:pt>
                <c:pt idx="9597">
                  <c:v>0.24671296295855399</c:v>
                </c:pt>
                <c:pt idx="9598">
                  <c:v>0.24673611110483801</c:v>
                </c:pt>
                <c:pt idx="9599">
                  <c:v>0.24675925925839701</c:v>
                </c:pt>
                <c:pt idx="9600">
                  <c:v>0.24679398148146001</c:v>
                </c:pt>
                <c:pt idx="9601">
                  <c:v>0.24681712962774299</c:v>
                </c:pt>
                <c:pt idx="9602">
                  <c:v>0.24684027777402701</c:v>
                </c:pt>
                <c:pt idx="9603">
                  <c:v>0.24686342592030999</c:v>
                </c:pt>
                <c:pt idx="9604">
                  <c:v>0.24688657407386899</c:v>
                </c:pt>
                <c:pt idx="9605">
                  <c:v>0.24692129628965601</c:v>
                </c:pt>
                <c:pt idx="9606">
                  <c:v>0.246944444443216</c:v>
                </c:pt>
                <c:pt idx="9607">
                  <c:v>0.24696759258949899</c:v>
                </c:pt>
                <c:pt idx="9608">
                  <c:v>0.24699074073578201</c:v>
                </c:pt>
                <c:pt idx="9609">
                  <c:v>0.24701388888206599</c:v>
                </c:pt>
                <c:pt idx="9610">
                  <c:v>0.24704861110512899</c:v>
                </c:pt>
                <c:pt idx="9611">
                  <c:v>0.24707175925868799</c:v>
                </c:pt>
                <c:pt idx="9612">
                  <c:v>0.247094907404971</c:v>
                </c:pt>
                <c:pt idx="9613">
                  <c:v>0.24711805555125499</c:v>
                </c:pt>
                <c:pt idx="9614">
                  <c:v>0.247141203697538</c:v>
                </c:pt>
                <c:pt idx="9615">
                  <c:v>0.247175925920601</c:v>
                </c:pt>
                <c:pt idx="9616">
                  <c:v>0.24719907407416</c:v>
                </c:pt>
                <c:pt idx="9617">
                  <c:v>0.24722222222044399</c:v>
                </c:pt>
                <c:pt idx="9618">
                  <c:v>0.247245370366727</c:v>
                </c:pt>
                <c:pt idx="9619">
                  <c:v>0.24726851851300999</c:v>
                </c:pt>
                <c:pt idx="9620">
                  <c:v>0.24730324073607299</c:v>
                </c:pt>
                <c:pt idx="9621">
                  <c:v>0.247326388882357</c:v>
                </c:pt>
                <c:pt idx="9622">
                  <c:v>0.247349537035916</c:v>
                </c:pt>
                <c:pt idx="9623">
                  <c:v>0.24737268518219899</c:v>
                </c:pt>
                <c:pt idx="9624">
                  <c:v>0.247395833328483</c:v>
                </c:pt>
                <c:pt idx="9625">
                  <c:v>0.247430555551546</c:v>
                </c:pt>
                <c:pt idx="9626">
                  <c:v>0.24745370369782901</c:v>
                </c:pt>
                <c:pt idx="9627">
                  <c:v>0.24747685185138801</c:v>
                </c:pt>
                <c:pt idx="9628">
                  <c:v>0.247499999997672</c:v>
                </c:pt>
                <c:pt idx="9629">
                  <c:v>0.24752314814395501</c:v>
                </c:pt>
                <c:pt idx="9630">
                  <c:v>0.247546296290238</c:v>
                </c:pt>
                <c:pt idx="9631">
                  <c:v>0.247581018513301</c:v>
                </c:pt>
                <c:pt idx="9632">
                  <c:v>0.24760416665958501</c:v>
                </c:pt>
                <c:pt idx="9633">
                  <c:v>0.24762731481314401</c:v>
                </c:pt>
                <c:pt idx="9634">
                  <c:v>0.247650462959427</c:v>
                </c:pt>
                <c:pt idx="9635">
                  <c:v>0.24767361110571101</c:v>
                </c:pt>
                <c:pt idx="9636">
                  <c:v>0.24770833332877401</c:v>
                </c:pt>
                <c:pt idx="9637">
                  <c:v>0.247731481475057</c:v>
                </c:pt>
                <c:pt idx="9638">
                  <c:v>0.247754629628616</c:v>
                </c:pt>
                <c:pt idx="9639">
                  <c:v>0.24777777777490001</c:v>
                </c:pt>
                <c:pt idx="9640">
                  <c:v>0.247800925921183</c:v>
                </c:pt>
                <c:pt idx="9641">
                  <c:v>0.24782407406746601</c:v>
                </c:pt>
                <c:pt idx="9642">
                  <c:v>0.24785879629052901</c:v>
                </c:pt>
                <c:pt idx="9643">
                  <c:v>0.24788194444408901</c:v>
                </c:pt>
                <c:pt idx="9644">
                  <c:v>0.24790509259037199</c:v>
                </c:pt>
                <c:pt idx="9645">
                  <c:v>0.24792824073665501</c:v>
                </c:pt>
                <c:pt idx="9646">
                  <c:v>0.24795138888293899</c:v>
                </c:pt>
                <c:pt idx="9647">
                  <c:v>0.24798611110600199</c:v>
                </c:pt>
                <c:pt idx="9648">
                  <c:v>0.24800925925228501</c:v>
                </c:pt>
                <c:pt idx="9649">
                  <c:v>0.24803240740584401</c:v>
                </c:pt>
                <c:pt idx="9650">
                  <c:v>0.24805555555212799</c:v>
                </c:pt>
                <c:pt idx="9651">
                  <c:v>0.24807870369841101</c:v>
                </c:pt>
                <c:pt idx="9652">
                  <c:v>0.24811342592147401</c:v>
                </c:pt>
                <c:pt idx="9653">
                  <c:v>0.24813657406775699</c:v>
                </c:pt>
                <c:pt idx="9654">
                  <c:v>0.24815972222131699</c:v>
                </c:pt>
                <c:pt idx="9655">
                  <c:v>0.24818287036760001</c:v>
                </c:pt>
                <c:pt idx="9656">
                  <c:v>0.24821759259066301</c:v>
                </c:pt>
                <c:pt idx="9657">
                  <c:v>0.24824074073694599</c:v>
                </c:pt>
                <c:pt idx="9658">
                  <c:v>0.24826388888323001</c:v>
                </c:pt>
                <c:pt idx="9659">
                  <c:v>0.248287037036789</c:v>
                </c:pt>
                <c:pt idx="9660">
                  <c:v>0.24831018518307199</c:v>
                </c:pt>
                <c:pt idx="9661">
                  <c:v>0.24834490740613499</c:v>
                </c:pt>
                <c:pt idx="9662">
                  <c:v>0.248368055552419</c:v>
                </c:pt>
                <c:pt idx="9663">
                  <c:v>0.24839120369870199</c:v>
                </c:pt>
                <c:pt idx="9664">
                  <c:v>0.248414351844986</c:v>
                </c:pt>
                <c:pt idx="9665">
                  <c:v>0.248437499998545</c:v>
                </c:pt>
                <c:pt idx="9666">
                  <c:v>0.24846064814482799</c:v>
                </c:pt>
                <c:pt idx="9667">
                  <c:v>0.24849537036789099</c:v>
                </c:pt>
                <c:pt idx="9668">
                  <c:v>0.248518518514175</c:v>
                </c:pt>
                <c:pt idx="9669">
                  <c:v>0.24854166666045799</c:v>
                </c:pt>
                <c:pt idx="9670">
                  <c:v>0.24856481481401699</c:v>
                </c:pt>
                <c:pt idx="9671">
                  <c:v>0.248587962960301</c:v>
                </c:pt>
                <c:pt idx="9672">
                  <c:v>0.248622685183364</c:v>
                </c:pt>
                <c:pt idx="9673">
                  <c:v>0.24864583332964699</c:v>
                </c:pt>
                <c:pt idx="9674">
                  <c:v>0.24866898147593</c:v>
                </c:pt>
                <c:pt idx="9675">
                  <c:v>0.248692129629489</c:v>
                </c:pt>
                <c:pt idx="9676">
                  <c:v>0.24871527777577301</c:v>
                </c:pt>
                <c:pt idx="9677">
                  <c:v>0.24874999999883601</c:v>
                </c:pt>
                <c:pt idx="9678">
                  <c:v>0.248773148145119</c:v>
                </c:pt>
                <c:pt idx="9679">
                  <c:v>0.24879629629140301</c:v>
                </c:pt>
                <c:pt idx="9680">
                  <c:v>0.248819444437686</c:v>
                </c:pt>
                <c:pt idx="9681">
                  <c:v>0.248842592591245</c:v>
                </c:pt>
                <c:pt idx="9682">
                  <c:v>0.24886574073752901</c:v>
                </c:pt>
                <c:pt idx="9683">
                  <c:v>0.24890046296059201</c:v>
                </c:pt>
                <c:pt idx="9684">
                  <c:v>0.248923611106875</c:v>
                </c:pt>
                <c:pt idx="9685">
                  <c:v>0.24894675925315801</c:v>
                </c:pt>
                <c:pt idx="9686">
                  <c:v>0.24896990740671801</c:v>
                </c:pt>
                <c:pt idx="9687">
                  <c:v>0.248993055553001</c:v>
                </c:pt>
                <c:pt idx="9688">
                  <c:v>0.249027777776064</c:v>
                </c:pt>
                <c:pt idx="9689">
                  <c:v>0.24905092592234701</c:v>
                </c:pt>
                <c:pt idx="9690">
                  <c:v>0.249074074068631</c:v>
                </c:pt>
                <c:pt idx="9691">
                  <c:v>0.24909722222219</c:v>
                </c:pt>
                <c:pt idx="9692">
                  <c:v>0.24912037036847301</c:v>
                </c:pt>
                <c:pt idx="9693">
                  <c:v>0.24915509259153601</c:v>
                </c:pt>
                <c:pt idx="9694">
                  <c:v>0.24917824073781999</c:v>
                </c:pt>
                <c:pt idx="9695">
                  <c:v>0.24920138888410301</c:v>
                </c:pt>
                <c:pt idx="9696">
                  <c:v>0.249224537030386</c:v>
                </c:pt>
                <c:pt idx="9697">
                  <c:v>0.24924768518394599</c:v>
                </c:pt>
                <c:pt idx="9698">
                  <c:v>0.24927083333022901</c:v>
                </c:pt>
                <c:pt idx="9699">
                  <c:v>0.24930555555329201</c:v>
                </c:pt>
                <c:pt idx="9700">
                  <c:v>0.24932870369957499</c:v>
                </c:pt>
                <c:pt idx="9701">
                  <c:v>0.24935185184585901</c:v>
                </c:pt>
                <c:pt idx="9702">
                  <c:v>0.24937499999941801</c:v>
                </c:pt>
                <c:pt idx="9703">
                  <c:v>0.24939814814570099</c:v>
                </c:pt>
                <c:pt idx="9704">
                  <c:v>0.24943287036876399</c:v>
                </c:pt>
                <c:pt idx="9705">
                  <c:v>0.24945601851504801</c:v>
                </c:pt>
                <c:pt idx="9706">
                  <c:v>0.24947916666133099</c:v>
                </c:pt>
                <c:pt idx="9707">
                  <c:v>0.24950231481488999</c:v>
                </c:pt>
                <c:pt idx="9708">
                  <c:v>0.249525462961174</c:v>
                </c:pt>
                <c:pt idx="9709">
                  <c:v>0.249560185184237</c:v>
                </c:pt>
                <c:pt idx="9710">
                  <c:v>0.24958333333051999</c:v>
                </c:pt>
                <c:pt idx="9711">
                  <c:v>0.249606481476803</c:v>
                </c:pt>
                <c:pt idx="9712">
                  <c:v>0.24962962962308699</c:v>
                </c:pt>
                <c:pt idx="9713">
                  <c:v>0.24965277777664599</c:v>
                </c:pt>
                <c:pt idx="9714">
                  <c:v>0.24968749999970899</c:v>
                </c:pt>
                <c:pt idx="9715">
                  <c:v>0.249710648145992</c:v>
                </c:pt>
                <c:pt idx="9716">
                  <c:v>0.24973379629227599</c:v>
                </c:pt>
                <c:pt idx="9717">
                  <c:v>0.249756944438559</c:v>
                </c:pt>
                <c:pt idx="9718">
                  <c:v>0.249780092592118</c:v>
                </c:pt>
                <c:pt idx="9719">
                  <c:v>0.24981481480790499</c:v>
                </c:pt>
                <c:pt idx="9720">
                  <c:v>0.24983796296146499</c:v>
                </c:pt>
                <c:pt idx="9721">
                  <c:v>0.249861111107748</c:v>
                </c:pt>
                <c:pt idx="9722">
                  <c:v>0.24988425925403099</c:v>
                </c:pt>
                <c:pt idx="9723">
                  <c:v>0.249907407400315</c:v>
                </c:pt>
                <c:pt idx="9724">
                  <c:v>0.249942129623378</c:v>
                </c:pt>
                <c:pt idx="9725">
                  <c:v>0.249965277776937</c:v>
                </c:pt>
                <c:pt idx="9726">
                  <c:v>0.24998842592321999</c:v>
                </c:pt>
                <c:pt idx="9727">
                  <c:v>0.25001157406950397</c:v>
                </c:pt>
                <c:pt idx="9728">
                  <c:v>0.25003472221578699</c:v>
                </c:pt>
                <c:pt idx="9729">
                  <c:v>0.25005787036934601</c:v>
                </c:pt>
                <c:pt idx="9730">
                  <c:v>0.25009259259240901</c:v>
                </c:pt>
                <c:pt idx="9731">
                  <c:v>0.25011574073869303</c:v>
                </c:pt>
                <c:pt idx="9732">
                  <c:v>0.25013888888497599</c:v>
                </c:pt>
                <c:pt idx="9733">
                  <c:v>0.250162037031259</c:v>
                </c:pt>
                <c:pt idx="9734">
                  <c:v>0.25018518518481903</c:v>
                </c:pt>
                <c:pt idx="9735">
                  <c:v>0.25021990740060601</c:v>
                </c:pt>
                <c:pt idx="9736">
                  <c:v>0.25024305555416498</c:v>
                </c:pt>
                <c:pt idx="9737">
                  <c:v>0.250266203700448</c:v>
                </c:pt>
                <c:pt idx="9738">
                  <c:v>0.25028935184673201</c:v>
                </c:pt>
                <c:pt idx="9739">
                  <c:v>0.25031249999301503</c:v>
                </c:pt>
                <c:pt idx="9740">
                  <c:v>0.25034722221607802</c:v>
                </c:pt>
                <c:pt idx="9741">
                  <c:v>0.250370370369637</c:v>
                </c:pt>
                <c:pt idx="9742">
                  <c:v>0.25039351851592101</c:v>
                </c:pt>
                <c:pt idx="9743">
                  <c:v>0.25041666666220402</c:v>
                </c:pt>
                <c:pt idx="9744">
                  <c:v>0.25043981480848698</c:v>
                </c:pt>
                <c:pt idx="9745">
                  <c:v>0.25047453703154998</c:v>
                </c:pt>
                <c:pt idx="9746">
                  <c:v>0.25049768518511001</c:v>
                </c:pt>
                <c:pt idx="9747">
                  <c:v>0.25052083333139302</c:v>
                </c:pt>
                <c:pt idx="9748">
                  <c:v>0.25054398147767598</c:v>
                </c:pt>
                <c:pt idx="9749">
                  <c:v>0.25056712962395999</c:v>
                </c:pt>
                <c:pt idx="9750">
                  <c:v>0.25059027777751902</c:v>
                </c:pt>
                <c:pt idx="9751">
                  <c:v>0.25062499999330601</c:v>
                </c:pt>
                <c:pt idx="9752">
                  <c:v>0.25064814814686498</c:v>
                </c:pt>
                <c:pt idx="9753">
                  <c:v>0.25067129629314899</c:v>
                </c:pt>
                <c:pt idx="9754">
                  <c:v>0.25069444443943201</c:v>
                </c:pt>
                <c:pt idx="9755">
                  <c:v>0.25071759258571502</c:v>
                </c:pt>
                <c:pt idx="9756">
                  <c:v>0.25075231480877802</c:v>
                </c:pt>
                <c:pt idx="9757">
                  <c:v>0.25077546296233799</c:v>
                </c:pt>
                <c:pt idx="9758">
                  <c:v>0.25079861110862101</c:v>
                </c:pt>
                <c:pt idx="9759">
                  <c:v>0.25082175925490402</c:v>
                </c:pt>
                <c:pt idx="9760">
                  <c:v>0.25084490740118798</c:v>
                </c:pt>
                <c:pt idx="9761">
                  <c:v>0.25087962962425098</c:v>
                </c:pt>
                <c:pt idx="9762">
                  <c:v>0.25090277777781</c:v>
                </c:pt>
                <c:pt idx="9763">
                  <c:v>0.25092592592409302</c:v>
                </c:pt>
                <c:pt idx="9764">
                  <c:v>0.25094907407037698</c:v>
                </c:pt>
                <c:pt idx="9765">
                  <c:v>0.25097222221665999</c:v>
                </c:pt>
                <c:pt idx="9766">
                  <c:v>0.25100694443972299</c:v>
                </c:pt>
                <c:pt idx="9767">
                  <c:v>0.251030092586006</c:v>
                </c:pt>
                <c:pt idx="9768">
                  <c:v>0.25105324073956597</c:v>
                </c:pt>
                <c:pt idx="9769">
                  <c:v>0.25107638888584899</c:v>
                </c:pt>
                <c:pt idx="9770">
                  <c:v>0.251099537032132</c:v>
                </c:pt>
                <c:pt idx="9771">
                  <c:v>0.25112268517841602</c:v>
                </c:pt>
                <c:pt idx="9772">
                  <c:v>0.25115740740147902</c:v>
                </c:pt>
                <c:pt idx="9773">
                  <c:v>0.25118055555503799</c:v>
                </c:pt>
                <c:pt idx="9774">
                  <c:v>0.251203703701321</c:v>
                </c:pt>
                <c:pt idx="9775">
                  <c:v>0.25122685184760501</c:v>
                </c:pt>
                <c:pt idx="9776">
                  <c:v>0.25124999999388797</c:v>
                </c:pt>
                <c:pt idx="9777">
                  <c:v>0.25128472221695097</c:v>
                </c:pt>
                <c:pt idx="9778">
                  <c:v>0.25130787036323499</c:v>
                </c:pt>
                <c:pt idx="9779">
                  <c:v>0.25133101851679401</c:v>
                </c:pt>
                <c:pt idx="9780">
                  <c:v>0.25135416666307703</c:v>
                </c:pt>
                <c:pt idx="9781">
                  <c:v>0.25137731480936099</c:v>
                </c:pt>
                <c:pt idx="9782">
                  <c:v>0.25141203703242399</c:v>
                </c:pt>
                <c:pt idx="9783">
                  <c:v>0.251435185178707</c:v>
                </c:pt>
                <c:pt idx="9784">
                  <c:v>0.25145833333226603</c:v>
                </c:pt>
                <c:pt idx="9785">
                  <c:v>0.25148148147854998</c:v>
                </c:pt>
                <c:pt idx="9786">
                  <c:v>0.251504629624833</c:v>
                </c:pt>
                <c:pt idx="9787">
                  <c:v>0.25152777777111601</c:v>
                </c:pt>
                <c:pt idx="9788">
                  <c:v>0.25156249999417901</c:v>
                </c:pt>
                <c:pt idx="9789">
                  <c:v>0.25158564814773898</c:v>
                </c:pt>
                <c:pt idx="9790">
                  <c:v>0.251608796294022</c:v>
                </c:pt>
                <c:pt idx="9791">
                  <c:v>0.25163194444030501</c:v>
                </c:pt>
                <c:pt idx="9792">
                  <c:v>0.25165509258658803</c:v>
                </c:pt>
                <c:pt idx="9793">
                  <c:v>0.25168981480965202</c:v>
                </c:pt>
                <c:pt idx="9794">
                  <c:v>0.25171296295593498</c:v>
                </c:pt>
                <c:pt idx="9795">
                  <c:v>0.25173611110949401</c:v>
                </c:pt>
                <c:pt idx="9796">
                  <c:v>0.25175925925577802</c:v>
                </c:pt>
                <c:pt idx="9797">
                  <c:v>0.25178240740206098</c:v>
                </c:pt>
                <c:pt idx="9798">
                  <c:v>0.25180555555562001</c:v>
                </c:pt>
                <c:pt idx="9799">
                  <c:v>0.251840277771407</c:v>
                </c:pt>
                <c:pt idx="9800">
                  <c:v>0.25186342592496702</c:v>
                </c:pt>
                <c:pt idx="9801">
                  <c:v>0.25188657407124998</c:v>
                </c:pt>
                <c:pt idx="9802">
                  <c:v>0.25190972221753299</c:v>
                </c:pt>
                <c:pt idx="9803">
                  <c:v>0.25193287036381701</c:v>
                </c:pt>
                <c:pt idx="9804">
                  <c:v>0.25196759258688001</c:v>
                </c:pt>
                <c:pt idx="9805">
                  <c:v>0.25199074074043898</c:v>
                </c:pt>
                <c:pt idx="9806">
                  <c:v>0.25201388888672199</c:v>
                </c:pt>
                <c:pt idx="9807">
                  <c:v>0.25203703703300601</c:v>
                </c:pt>
                <c:pt idx="9808">
                  <c:v>0.25206018517928902</c:v>
                </c:pt>
                <c:pt idx="9809">
                  <c:v>0.25208333333284799</c:v>
                </c:pt>
                <c:pt idx="9810">
                  <c:v>0.25211805554863498</c:v>
                </c:pt>
                <c:pt idx="9811">
                  <c:v>0.252141203702195</c:v>
                </c:pt>
                <c:pt idx="9812">
                  <c:v>0.25216435184847802</c:v>
                </c:pt>
                <c:pt idx="9813">
                  <c:v>0.25218749999476098</c:v>
                </c:pt>
                <c:pt idx="9814">
                  <c:v>0.25221064814104499</c:v>
                </c:pt>
                <c:pt idx="9815">
                  <c:v>0.25223379629460402</c:v>
                </c:pt>
                <c:pt idx="9816">
                  <c:v>0.25226851851766702</c:v>
                </c:pt>
                <c:pt idx="9817">
                  <c:v>0.25229166666394998</c:v>
                </c:pt>
                <c:pt idx="9818">
                  <c:v>0.25231481481023399</c:v>
                </c:pt>
                <c:pt idx="9819">
                  <c:v>0.252337962956517</c:v>
                </c:pt>
                <c:pt idx="9820">
                  <c:v>0.25236111111007598</c:v>
                </c:pt>
                <c:pt idx="9821">
                  <c:v>0.25239583333313897</c:v>
                </c:pt>
                <c:pt idx="9822">
                  <c:v>0.25241898147942299</c:v>
                </c:pt>
                <c:pt idx="9823">
                  <c:v>0.252442129625706</c:v>
                </c:pt>
                <c:pt idx="9824">
                  <c:v>0.25246527777198902</c:v>
                </c:pt>
                <c:pt idx="9825">
                  <c:v>0.25248842592554899</c:v>
                </c:pt>
                <c:pt idx="9826">
                  <c:v>0.252511574071832</c:v>
                </c:pt>
                <c:pt idx="9827">
                  <c:v>0.252546296294895</c:v>
                </c:pt>
                <c:pt idx="9828">
                  <c:v>0.25256944444117801</c:v>
                </c:pt>
                <c:pt idx="9829">
                  <c:v>0.25259259258746197</c:v>
                </c:pt>
                <c:pt idx="9830">
                  <c:v>0.25261574073374499</c:v>
                </c:pt>
                <c:pt idx="9831">
                  <c:v>0.25263888888730401</c:v>
                </c:pt>
                <c:pt idx="9832">
                  <c:v>0.25266203703358803</c:v>
                </c:pt>
                <c:pt idx="9833">
                  <c:v>0.25269675925665103</c:v>
                </c:pt>
                <c:pt idx="9834">
                  <c:v>0.25271990740293399</c:v>
                </c:pt>
                <c:pt idx="9835">
                  <c:v>0.252743055549217</c:v>
                </c:pt>
                <c:pt idx="9836">
                  <c:v>0.25276620370277703</c:v>
                </c:pt>
                <c:pt idx="9837">
                  <c:v>0.25278935184905998</c:v>
                </c:pt>
                <c:pt idx="9838">
                  <c:v>0.25282407407212298</c:v>
                </c:pt>
                <c:pt idx="9839">
                  <c:v>0.252847222218406</c:v>
                </c:pt>
                <c:pt idx="9840">
                  <c:v>0.25287037036469001</c:v>
                </c:pt>
                <c:pt idx="9841">
                  <c:v>0.25289351851824898</c:v>
                </c:pt>
                <c:pt idx="9842">
                  <c:v>0.252916666664532</c:v>
                </c:pt>
                <c:pt idx="9843">
                  <c:v>0.25293981481081601</c:v>
                </c:pt>
                <c:pt idx="9844">
                  <c:v>0.25297453703387901</c:v>
                </c:pt>
                <c:pt idx="9845">
                  <c:v>0.25299768518016202</c:v>
                </c:pt>
                <c:pt idx="9846">
                  <c:v>0.25302083332644598</c:v>
                </c:pt>
                <c:pt idx="9847">
                  <c:v>0.25304398148000501</c:v>
                </c:pt>
                <c:pt idx="9848">
                  <c:v>0.25306712962628802</c:v>
                </c:pt>
                <c:pt idx="9849">
                  <c:v>0.25310185184935102</c:v>
                </c:pt>
                <c:pt idx="9850">
                  <c:v>0.25312499999563498</c:v>
                </c:pt>
                <c:pt idx="9851">
                  <c:v>0.25314814814191799</c:v>
                </c:pt>
                <c:pt idx="9852">
                  <c:v>0.25317129629547702</c:v>
                </c:pt>
                <c:pt idx="9853">
                  <c:v>0.25319444444175998</c:v>
                </c:pt>
                <c:pt idx="9854">
                  <c:v>0.25321759258804399</c:v>
                </c:pt>
                <c:pt idx="9855">
                  <c:v>0.25325231481110699</c:v>
                </c:pt>
                <c:pt idx="9856">
                  <c:v>0.25327546295739001</c:v>
                </c:pt>
                <c:pt idx="9857">
                  <c:v>0.25329861111094898</c:v>
                </c:pt>
                <c:pt idx="9858">
                  <c:v>0.25332175925723299</c:v>
                </c:pt>
                <c:pt idx="9859">
                  <c:v>0.25334490740351601</c:v>
                </c:pt>
                <c:pt idx="9860">
                  <c:v>0.25337962962657901</c:v>
                </c:pt>
                <c:pt idx="9861">
                  <c:v>0.25340277777286302</c:v>
                </c:pt>
                <c:pt idx="9862">
                  <c:v>0.25342592591914598</c:v>
                </c:pt>
                <c:pt idx="9863">
                  <c:v>0.25344907407270501</c:v>
                </c:pt>
                <c:pt idx="9864">
                  <c:v>0.25347222221898802</c:v>
                </c:pt>
                <c:pt idx="9865">
                  <c:v>0.25350694444205102</c:v>
                </c:pt>
                <c:pt idx="9866">
                  <c:v>0.25353009258833498</c:v>
                </c:pt>
                <c:pt idx="9867">
                  <c:v>0.25355324073461799</c:v>
                </c:pt>
                <c:pt idx="9868">
                  <c:v>0.25357638888817702</c:v>
                </c:pt>
                <c:pt idx="9869">
                  <c:v>0.25359953703446098</c:v>
                </c:pt>
                <c:pt idx="9870">
                  <c:v>0.25362268518074399</c:v>
                </c:pt>
                <c:pt idx="9871">
                  <c:v>0.25365740740380699</c:v>
                </c:pt>
                <c:pt idx="9872">
                  <c:v>0.25368055555009</c:v>
                </c:pt>
                <c:pt idx="9873">
                  <c:v>0.25370370370364997</c:v>
                </c:pt>
                <c:pt idx="9874">
                  <c:v>0.25372685184993299</c:v>
                </c:pt>
                <c:pt idx="9875">
                  <c:v>0.25376157407299599</c:v>
                </c:pt>
                <c:pt idx="9876">
                  <c:v>0.25378472221928</c:v>
                </c:pt>
                <c:pt idx="9877">
                  <c:v>0.25380787036556302</c:v>
                </c:pt>
                <c:pt idx="9878">
                  <c:v>0.25383101851184597</c:v>
                </c:pt>
                <c:pt idx="9879">
                  <c:v>0.253854166665406</c:v>
                </c:pt>
                <c:pt idx="9880">
                  <c:v>0.253888888888469</c:v>
                </c:pt>
                <c:pt idx="9881">
                  <c:v>0.25391203703475201</c:v>
                </c:pt>
                <c:pt idx="9882">
                  <c:v>0.25393518518103497</c:v>
                </c:pt>
                <c:pt idx="9883">
                  <c:v>0.25395833332731899</c:v>
                </c:pt>
                <c:pt idx="9884">
                  <c:v>0.25398148148087801</c:v>
                </c:pt>
                <c:pt idx="9885">
                  <c:v>0.25400462962716103</c:v>
                </c:pt>
                <c:pt idx="9886">
                  <c:v>0.25403935185022403</c:v>
                </c:pt>
                <c:pt idx="9887">
                  <c:v>0.25406249999650798</c:v>
                </c:pt>
                <c:pt idx="9888">
                  <c:v>0.254085648142791</c:v>
                </c:pt>
                <c:pt idx="9889">
                  <c:v>0.25410879629635003</c:v>
                </c:pt>
                <c:pt idx="9890">
                  <c:v>0.25413194444263298</c:v>
                </c:pt>
                <c:pt idx="9891">
                  <c:v>0.25416666666569698</c:v>
                </c:pt>
                <c:pt idx="9892">
                  <c:v>0.25418981481198</c:v>
                </c:pt>
                <c:pt idx="9893">
                  <c:v>0.25421296295826301</c:v>
                </c:pt>
                <c:pt idx="9894">
                  <c:v>0.25423611110454702</c:v>
                </c:pt>
                <c:pt idx="9895">
                  <c:v>0.254259259258106</c:v>
                </c:pt>
                <c:pt idx="9896">
                  <c:v>0.254293981481169</c:v>
                </c:pt>
                <c:pt idx="9897">
                  <c:v>0.25431712962745201</c:v>
                </c:pt>
                <c:pt idx="9898">
                  <c:v>0.25434027777373602</c:v>
                </c:pt>
                <c:pt idx="9899">
                  <c:v>0.25436342592001898</c:v>
                </c:pt>
                <c:pt idx="9900">
                  <c:v>0.25438657407357801</c:v>
                </c:pt>
                <c:pt idx="9901">
                  <c:v>0.254421296289365</c:v>
                </c:pt>
                <c:pt idx="9902">
                  <c:v>0.25444444444292502</c:v>
                </c:pt>
                <c:pt idx="9903">
                  <c:v>0.25446759258920798</c:v>
                </c:pt>
                <c:pt idx="9904">
                  <c:v>0.25449074073549099</c:v>
                </c:pt>
                <c:pt idx="9905">
                  <c:v>0.25451388888177501</c:v>
                </c:pt>
                <c:pt idx="9906">
                  <c:v>0.25453703703533398</c:v>
                </c:pt>
                <c:pt idx="9907">
                  <c:v>0.25457175925839698</c:v>
                </c:pt>
                <c:pt idx="9908">
                  <c:v>0.25459490740467999</c:v>
                </c:pt>
                <c:pt idx="9909">
                  <c:v>0.25461805555096401</c:v>
                </c:pt>
                <c:pt idx="9910">
                  <c:v>0.25464120369724702</c:v>
                </c:pt>
                <c:pt idx="9911">
                  <c:v>0.25466435185080599</c:v>
                </c:pt>
                <c:pt idx="9912">
                  <c:v>0.25469907407386899</c:v>
                </c:pt>
                <c:pt idx="9913">
                  <c:v>0.25472222222015301</c:v>
                </c:pt>
                <c:pt idx="9914">
                  <c:v>0.25474537036643602</c:v>
                </c:pt>
                <c:pt idx="9915">
                  <c:v>0.25476851851271898</c:v>
                </c:pt>
                <c:pt idx="9916">
                  <c:v>0.254791666666279</c:v>
                </c:pt>
                <c:pt idx="9917">
                  <c:v>0.25482638888206599</c:v>
                </c:pt>
                <c:pt idx="9918">
                  <c:v>0.25484953703562502</c:v>
                </c:pt>
                <c:pt idx="9919">
                  <c:v>0.25487268518190798</c:v>
                </c:pt>
                <c:pt idx="9920">
                  <c:v>0.25489583332819199</c:v>
                </c:pt>
                <c:pt idx="9921">
                  <c:v>0.254918981474475</c:v>
                </c:pt>
                <c:pt idx="9922">
                  <c:v>0.25494212962803398</c:v>
                </c:pt>
                <c:pt idx="9923">
                  <c:v>0.25497685185109698</c:v>
                </c:pt>
                <c:pt idx="9924">
                  <c:v>0.25499999999738099</c:v>
                </c:pt>
                <c:pt idx="9925">
                  <c:v>0.255023148143664</c:v>
                </c:pt>
                <c:pt idx="9926">
                  <c:v>0.25504629628994702</c:v>
                </c:pt>
                <c:pt idx="9927">
                  <c:v>0.25506944444350699</c:v>
                </c:pt>
                <c:pt idx="9928">
                  <c:v>0.25510416666656999</c:v>
                </c:pt>
                <c:pt idx="9929">
                  <c:v>0.255127314812853</c:v>
                </c:pt>
                <c:pt idx="9930">
                  <c:v>0.25515046295913602</c:v>
                </c:pt>
                <c:pt idx="9931">
                  <c:v>0.25517361110541997</c:v>
                </c:pt>
                <c:pt idx="9932">
                  <c:v>0.255196759258979</c:v>
                </c:pt>
                <c:pt idx="9933">
                  <c:v>0.25521990740526201</c:v>
                </c:pt>
                <c:pt idx="9934">
                  <c:v>0.25525462962832501</c:v>
                </c:pt>
                <c:pt idx="9935">
                  <c:v>0.25527777777460903</c:v>
                </c:pt>
                <c:pt idx="9936">
                  <c:v>0.25530092592089199</c:v>
                </c:pt>
                <c:pt idx="9937">
                  <c:v>0.255324074067175</c:v>
                </c:pt>
                <c:pt idx="9938">
                  <c:v>0.25534722222073503</c:v>
                </c:pt>
                <c:pt idx="9939">
                  <c:v>0.25538194444379803</c:v>
                </c:pt>
                <c:pt idx="9940">
                  <c:v>0.25540509259008098</c:v>
                </c:pt>
                <c:pt idx="9941">
                  <c:v>0.255428240736364</c:v>
                </c:pt>
                <c:pt idx="9942">
                  <c:v>0.25545138888264801</c:v>
                </c:pt>
                <c:pt idx="9943">
                  <c:v>0.25547453703620698</c:v>
                </c:pt>
                <c:pt idx="9944">
                  <c:v>0.25550925925926998</c:v>
                </c:pt>
                <c:pt idx="9945">
                  <c:v>0.255532407405553</c:v>
                </c:pt>
                <c:pt idx="9946">
                  <c:v>0.25555555555183701</c:v>
                </c:pt>
                <c:pt idx="9947">
                  <c:v>0.25557870369812002</c:v>
                </c:pt>
                <c:pt idx="9948">
                  <c:v>0.255601851851679</c:v>
                </c:pt>
                <c:pt idx="9949">
                  <c:v>0.25562499999796301</c:v>
                </c:pt>
                <c:pt idx="9950">
                  <c:v>0.25565972222102601</c:v>
                </c:pt>
                <c:pt idx="9951">
                  <c:v>0.25568287036730902</c:v>
                </c:pt>
                <c:pt idx="9952">
                  <c:v>0.25570601851359198</c:v>
                </c:pt>
                <c:pt idx="9953">
                  <c:v>0.25572916665987599</c:v>
                </c:pt>
                <c:pt idx="9954">
                  <c:v>0.25575231481343502</c:v>
                </c:pt>
                <c:pt idx="9955">
                  <c:v>0.25578703703649802</c:v>
                </c:pt>
                <c:pt idx="9956">
                  <c:v>0.25581018518278098</c:v>
                </c:pt>
                <c:pt idx="9957">
                  <c:v>0.25583333332906499</c:v>
                </c:pt>
                <c:pt idx="9958">
                  <c:v>0.25585648147534801</c:v>
                </c:pt>
                <c:pt idx="9959">
                  <c:v>0.25587962962890698</c:v>
                </c:pt>
                <c:pt idx="9960">
                  <c:v>0.25591435184469402</c:v>
                </c:pt>
                <c:pt idx="9961">
                  <c:v>0.25593749999825399</c:v>
                </c:pt>
                <c:pt idx="9962">
                  <c:v>0.25596064814453701</c:v>
                </c:pt>
                <c:pt idx="9963">
                  <c:v>0.25598379629082002</c:v>
                </c:pt>
                <c:pt idx="9964">
                  <c:v>0.25600694444437999</c:v>
                </c:pt>
                <c:pt idx="9965">
                  <c:v>0.25604166666016698</c:v>
                </c:pt>
                <c:pt idx="9966">
                  <c:v>0.256064814813726</c:v>
                </c:pt>
                <c:pt idx="9967">
                  <c:v>0.25608796296000902</c:v>
                </c:pt>
                <c:pt idx="9968">
                  <c:v>0.25611111110629298</c:v>
                </c:pt>
                <c:pt idx="9969">
                  <c:v>0.25613425925257599</c:v>
                </c:pt>
                <c:pt idx="9970">
                  <c:v>0.25615740740613502</c:v>
                </c:pt>
                <c:pt idx="9971">
                  <c:v>0.25619212962919802</c:v>
                </c:pt>
                <c:pt idx="9972">
                  <c:v>0.25621527777548198</c:v>
                </c:pt>
                <c:pt idx="9973">
                  <c:v>0.25623842592176499</c:v>
                </c:pt>
                <c:pt idx="9974">
                  <c:v>0.256261574068048</c:v>
                </c:pt>
                <c:pt idx="9975">
                  <c:v>0.25628472222160797</c:v>
                </c:pt>
                <c:pt idx="9976">
                  <c:v>0.25631944443739502</c:v>
                </c:pt>
                <c:pt idx="9977">
                  <c:v>0.25634259259095399</c:v>
                </c:pt>
                <c:pt idx="9978">
                  <c:v>0.256365740737237</c:v>
                </c:pt>
                <c:pt idx="9979">
                  <c:v>0.25638888888352102</c:v>
                </c:pt>
                <c:pt idx="9980">
                  <c:v>0.25641203703707999</c:v>
                </c:pt>
                <c:pt idx="9981">
                  <c:v>0.25644675925286697</c:v>
                </c:pt>
                <c:pt idx="9982">
                  <c:v>0.256469907406426</c:v>
                </c:pt>
                <c:pt idx="9983">
                  <c:v>0.25649305555271001</c:v>
                </c:pt>
                <c:pt idx="9984">
                  <c:v>0.25651620369899297</c:v>
                </c:pt>
                <c:pt idx="9985">
                  <c:v>0.25653935184527699</c:v>
                </c:pt>
                <c:pt idx="9986">
                  <c:v>0.25657407406833999</c:v>
                </c:pt>
                <c:pt idx="9987">
                  <c:v>0.25659722222189901</c:v>
                </c:pt>
                <c:pt idx="9988">
                  <c:v>0.25662037036818203</c:v>
                </c:pt>
                <c:pt idx="9989">
                  <c:v>0.25664351851446598</c:v>
                </c:pt>
                <c:pt idx="9990">
                  <c:v>0.256666666660749</c:v>
                </c:pt>
                <c:pt idx="9991">
                  <c:v>0.25668981481430803</c:v>
                </c:pt>
                <c:pt idx="9992">
                  <c:v>0.25672453703009501</c:v>
                </c:pt>
                <c:pt idx="9993">
                  <c:v>0.25674768518365498</c:v>
                </c:pt>
                <c:pt idx="9994">
                  <c:v>0.256770833329938</c:v>
                </c:pt>
                <c:pt idx="9995">
                  <c:v>0.25679398147622101</c:v>
                </c:pt>
                <c:pt idx="9996">
                  <c:v>0.25681712962250502</c:v>
                </c:pt>
                <c:pt idx="9997">
                  <c:v>0.25685185184556802</c:v>
                </c:pt>
                <c:pt idx="9998">
                  <c:v>0.256874999999127</c:v>
                </c:pt>
                <c:pt idx="9999">
                  <c:v>0.25689814814541001</c:v>
                </c:pt>
                <c:pt idx="10000">
                  <c:v>0.25692129629169402</c:v>
                </c:pt>
                <c:pt idx="10001">
                  <c:v>0.25694444443797698</c:v>
                </c:pt>
                <c:pt idx="10002">
                  <c:v>0.25696759259153601</c:v>
                </c:pt>
                <c:pt idx="10003">
                  <c:v>0.25700231481459901</c:v>
                </c:pt>
                <c:pt idx="10004">
                  <c:v>0.25702546296088302</c:v>
                </c:pt>
                <c:pt idx="10005">
                  <c:v>0.25704861110716598</c:v>
                </c:pt>
                <c:pt idx="10006">
                  <c:v>0.25707175925344899</c:v>
                </c:pt>
                <c:pt idx="10007">
                  <c:v>0.25710648147651199</c:v>
                </c:pt>
                <c:pt idx="10008">
                  <c:v>0.25712962962279601</c:v>
                </c:pt>
                <c:pt idx="10009">
                  <c:v>0.25715277777635498</c:v>
                </c:pt>
                <c:pt idx="10010">
                  <c:v>0.25717592592263799</c:v>
                </c:pt>
                <c:pt idx="10011">
                  <c:v>0.25719907406892201</c:v>
                </c:pt>
                <c:pt idx="10012">
                  <c:v>0.25722222221520502</c:v>
                </c:pt>
                <c:pt idx="10013">
                  <c:v>0.25725694443826802</c:v>
                </c:pt>
                <c:pt idx="10014">
                  <c:v>0.25728009259182699</c:v>
                </c:pt>
                <c:pt idx="10015">
                  <c:v>0.25730324073811101</c:v>
                </c:pt>
                <c:pt idx="10016">
                  <c:v>0.25732638888439402</c:v>
                </c:pt>
                <c:pt idx="10017">
                  <c:v>0.25734953703067698</c:v>
                </c:pt>
                <c:pt idx="10018">
                  <c:v>0.25738425925373998</c:v>
                </c:pt>
                <c:pt idx="10019">
                  <c:v>0.2574074074073</c:v>
                </c:pt>
                <c:pt idx="10020">
                  <c:v>0.25743055555358302</c:v>
                </c:pt>
                <c:pt idx="10021">
                  <c:v>0.25745370369986598</c:v>
                </c:pt>
                <c:pt idx="10022">
                  <c:v>0.25747685184614999</c:v>
                </c:pt>
                <c:pt idx="10023">
                  <c:v>0.25749999999970902</c:v>
                </c:pt>
                <c:pt idx="10024">
                  <c:v>0.257534722215496</c:v>
                </c:pt>
                <c:pt idx="10025">
                  <c:v>0.25755787036905498</c:v>
                </c:pt>
                <c:pt idx="10026">
                  <c:v>0.25758101851533899</c:v>
                </c:pt>
                <c:pt idx="10027">
                  <c:v>0.257604166661622</c:v>
                </c:pt>
                <c:pt idx="10028">
                  <c:v>0.25762731480790502</c:v>
                </c:pt>
                <c:pt idx="10029">
                  <c:v>0.25766203703096802</c:v>
                </c:pt>
                <c:pt idx="10030">
                  <c:v>0.25768518518452799</c:v>
                </c:pt>
                <c:pt idx="10031">
                  <c:v>0.257708333330811</c:v>
                </c:pt>
                <c:pt idx="10032">
                  <c:v>0.25773148147709402</c:v>
                </c:pt>
                <c:pt idx="10033">
                  <c:v>0.25775462962337797</c:v>
                </c:pt>
                <c:pt idx="10034">
                  <c:v>0.257777777776937</c:v>
                </c:pt>
                <c:pt idx="10035">
                  <c:v>0.2578125</c:v>
                </c:pt>
                <c:pt idx="10036">
                  <c:v>0.25783564814628301</c:v>
                </c:pt>
                <c:pt idx="10037">
                  <c:v>0.25785879629256703</c:v>
                </c:pt>
                <c:pt idx="10038">
                  <c:v>0.25788194443884999</c:v>
                </c:pt>
                <c:pt idx="10039">
                  <c:v>0.25790509259240901</c:v>
                </c:pt>
                <c:pt idx="10040">
                  <c:v>0.257939814808196</c:v>
                </c:pt>
                <c:pt idx="10041">
                  <c:v>0.25796296296175603</c:v>
                </c:pt>
                <c:pt idx="10042">
                  <c:v>0.25798611110803898</c:v>
                </c:pt>
                <c:pt idx="10043">
                  <c:v>0.258009259254322</c:v>
                </c:pt>
                <c:pt idx="10044">
                  <c:v>0.25803240740060601</c:v>
                </c:pt>
                <c:pt idx="10045">
                  <c:v>0.25806712962366901</c:v>
                </c:pt>
                <c:pt idx="10046">
                  <c:v>0.25809027777722798</c:v>
                </c:pt>
                <c:pt idx="10047">
                  <c:v>0.258113425923511</c:v>
                </c:pt>
                <c:pt idx="10048">
                  <c:v>0.25813657406979501</c:v>
                </c:pt>
                <c:pt idx="10049">
                  <c:v>0.25815972221607802</c:v>
                </c:pt>
                <c:pt idx="10050">
                  <c:v>0.258182870369637</c:v>
                </c:pt>
                <c:pt idx="10051">
                  <c:v>0.25821759258542398</c:v>
                </c:pt>
                <c:pt idx="10052">
                  <c:v>0.25824074073898401</c:v>
                </c:pt>
                <c:pt idx="10053">
                  <c:v>0.25826388888526702</c:v>
                </c:pt>
                <c:pt idx="10054">
                  <c:v>0.25828703703154998</c:v>
                </c:pt>
                <c:pt idx="10055">
                  <c:v>0.25831018518511001</c:v>
                </c:pt>
                <c:pt idx="10056">
                  <c:v>0.25834490740089699</c:v>
                </c:pt>
                <c:pt idx="10057">
                  <c:v>0.25836805555445602</c:v>
                </c:pt>
                <c:pt idx="10058">
                  <c:v>0.25839120370073898</c:v>
                </c:pt>
                <c:pt idx="10059">
                  <c:v>0.25841435184702299</c:v>
                </c:pt>
                <c:pt idx="10060">
                  <c:v>0.25843749999330601</c:v>
                </c:pt>
                <c:pt idx="10061">
                  <c:v>0.25847222221636901</c:v>
                </c:pt>
                <c:pt idx="10062">
                  <c:v>0.25849537036992798</c:v>
                </c:pt>
                <c:pt idx="10063">
                  <c:v>0.25851851851621199</c:v>
                </c:pt>
                <c:pt idx="10064">
                  <c:v>0.25854166666249501</c:v>
                </c:pt>
                <c:pt idx="10065">
                  <c:v>0.25856481480877802</c:v>
                </c:pt>
                <c:pt idx="10066">
                  <c:v>0.25858796296233799</c:v>
                </c:pt>
                <c:pt idx="10067">
                  <c:v>0.25862268517812498</c:v>
                </c:pt>
                <c:pt idx="10068">
                  <c:v>0.25864583333168401</c:v>
                </c:pt>
                <c:pt idx="10069">
                  <c:v>0.25866898147796702</c:v>
                </c:pt>
                <c:pt idx="10070">
                  <c:v>0.25869212962425098</c:v>
                </c:pt>
                <c:pt idx="10071">
                  <c:v>0.25871527777781</c:v>
                </c:pt>
                <c:pt idx="10072">
                  <c:v>0.25874999999359699</c:v>
                </c:pt>
                <c:pt idx="10073">
                  <c:v>0.25877314814715602</c:v>
                </c:pt>
                <c:pt idx="10074">
                  <c:v>0.25879629629343998</c:v>
                </c:pt>
                <c:pt idx="10075">
                  <c:v>0.25881944443972299</c:v>
                </c:pt>
                <c:pt idx="10076">
                  <c:v>0.258842592586006</c:v>
                </c:pt>
                <c:pt idx="10077">
                  <c:v>0.25886574073956597</c:v>
                </c:pt>
                <c:pt idx="10078">
                  <c:v>0.25890046296262897</c:v>
                </c:pt>
                <c:pt idx="10079">
                  <c:v>0.25892361110891199</c:v>
                </c:pt>
                <c:pt idx="10080">
                  <c:v>0.258946759255195</c:v>
                </c:pt>
                <c:pt idx="10081">
                  <c:v>0.25896990740147902</c:v>
                </c:pt>
                <c:pt idx="10082">
                  <c:v>0.25899305555503799</c:v>
                </c:pt>
                <c:pt idx="10083">
                  <c:v>0.25902777777082497</c:v>
                </c:pt>
                <c:pt idx="10084">
                  <c:v>0.259050925924385</c:v>
                </c:pt>
                <c:pt idx="10085">
                  <c:v>0.25907407407066801</c:v>
                </c:pt>
                <c:pt idx="10086">
                  <c:v>0.25909722221695097</c:v>
                </c:pt>
                <c:pt idx="10087">
                  <c:v>0.25912037036323499</c:v>
                </c:pt>
                <c:pt idx="10088">
                  <c:v>0.25914351851679401</c:v>
                </c:pt>
                <c:pt idx="10089">
                  <c:v>0.25917824073985701</c:v>
                </c:pt>
                <c:pt idx="10090">
                  <c:v>0.25920138888614003</c:v>
                </c:pt>
                <c:pt idx="10091">
                  <c:v>0.25922453703242399</c:v>
                </c:pt>
                <c:pt idx="10092">
                  <c:v>0.259247685178707</c:v>
                </c:pt>
                <c:pt idx="10093">
                  <c:v>0.25927083333226603</c:v>
                </c:pt>
                <c:pt idx="10094">
                  <c:v>0.25930555555532903</c:v>
                </c:pt>
                <c:pt idx="10095">
                  <c:v>0.25932870370161298</c:v>
                </c:pt>
                <c:pt idx="10096">
                  <c:v>0.259351851847896</c:v>
                </c:pt>
                <c:pt idx="10097">
                  <c:v>0.25937499999417901</c:v>
                </c:pt>
                <c:pt idx="10098">
                  <c:v>0.25939814814773898</c:v>
                </c:pt>
                <c:pt idx="10099">
                  <c:v>0.25943287036352602</c:v>
                </c:pt>
                <c:pt idx="10100">
                  <c:v>0.259456018517085</c:v>
                </c:pt>
                <c:pt idx="10101">
                  <c:v>0.25947916666336801</c:v>
                </c:pt>
                <c:pt idx="10102">
                  <c:v>0.25950231480965202</c:v>
                </c:pt>
                <c:pt idx="10103">
                  <c:v>0.25952546295593498</c:v>
                </c:pt>
                <c:pt idx="10104">
                  <c:v>0.25954861110949401</c:v>
                </c:pt>
                <c:pt idx="10105">
                  <c:v>0.25958333333255701</c:v>
                </c:pt>
                <c:pt idx="10106">
                  <c:v>0.25960648147884102</c:v>
                </c:pt>
                <c:pt idx="10107">
                  <c:v>0.25962962962512398</c:v>
                </c:pt>
                <c:pt idx="10108">
                  <c:v>0.25966435184818698</c:v>
                </c:pt>
                <c:pt idx="10109">
                  <c:v>0.25968749999446999</c:v>
                </c:pt>
                <c:pt idx="10110">
                  <c:v>0.25971064814802902</c:v>
                </c:pt>
                <c:pt idx="10111">
                  <c:v>0.25973379629431298</c:v>
                </c:pt>
                <c:pt idx="10112">
                  <c:v>0.25975694444059599</c:v>
                </c:pt>
                <c:pt idx="10113">
                  <c:v>0.25978009258688001</c:v>
                </c:pt>
                <c:pt idx="10114">
                  <c:v>0.25981481480994301</c:v>
                </c:pt>
                <c:pt idx="10115">
                  <c:v>0.25983796295622602</c:v>
                </c:pt>
                <c:pt idx="10116">
                  <c:v>0.25986111110978499</c:v>
                </c:pt>
                <c:pt idx="10117">
                  <c:v>0.25988425925606901</c:v>
                </c:pt>
                <c:pt idx="10118">
                  <c:v>0.25990740740235202</c:v>
                </c:pt>
                <c:pt idx="10119">
                  <c:v>0.25994212962541502</c:v>
                </c:pt>
                <c:pt idx="10120">
                  <c:v>0.25996527777169798</c:v>
                </c:pt>
                <c:pt idx="10121">
                  <c:v>0.259988425925258</c:v>
                </c:pt>
                <c:pt idx="10122">
                  <c:v>0.26001157407154102</c:v>
                </c:pt>
                <c:pt idx="10123">
                  <c:v>0.26003472221782398</c:v>
                </c:pt>
                <c:pt idx="10124">
                  <c:v>0.26005787036410799</c:v>
                </c:pt>
                <c:pt idx="10125">
                  <c:v>0.26009259258717099</c:v>
                </c:pt>
                <c:pt idx="10126">
                  <c:v>0.26011574074073002</c:v>
                </c:pt>
                <c:pt idx="10127">
                  <c:v>0.26013888888701298</c:v>
                </c:pt>
                <c:pt idx="10128">
                  <c:v>0.26016203703329699</c:v>
                </c:pt>
                <c:pt idx="10129">
                  <c:v>0.26018518517958</c:v>
                </c:pt>
                <c:pt idx="10130">
                  <c:v>0.260219907402643</c:v>
                </c:pt>
                <c:pt idx="10131">
                  <c:v>0.26024305554892602</c:v>
                </c:pt>
                <c:pt idx="10132">
                  <c:v>0.26026620370248599</c:v>
                </c:pt>
                <c:pt idx="10133">
                  <c:v>0.260289351848769</c:v>
                </c:pt>
                <c:pt idx="10134">
                  <c:v>0.26031249999505202</c:v>
                </c:pt>
                <c:pt idx="10135">
                  <c:v>0.26033564814133597</c:v>
                </c:pt>
                <c:pt idx="10136">
                  <c:v>0.26037037036439897</c:v>
                </c:pt>
                <c:pt idx="10137">
                  <c:v>0.260393518517958</c:v>
                </c:pt>
                <c:pt idx="10138">
                  <c:v>0.26041666666424101</c:v>
                </c:pt>
                <c:pt idx="10139">
                  <c:v>0.26043981481052503</c:v>
                </c:pt>
                <c:pt idx="10140">
                  <c:v>0.26047453703358803</c:v>
                </c:pt>
                <c:pt idx="10141">
                  <c:v>0.26049768517987099</c:v>
                </c:pt>
                <c:pt idx="10142">
                  <c:v>0.260520833326154</c:v>
                </c:pt>
                <c:pt idx="10143">
                  <c:v>0.26054398147971403</c:v>
                </c:pt>
                <c:pt idx="10144">
                  <c:v>0.26056712962599698</c:v>
                </c:pt>
                <c:pt idx="10145">
                  <c:v>0.26059027777228</c:v>
                </c:pt>
                <c:pt idx="10146">
                  <c:v>0.260624999995343</c:v>
                </c:pt>
                <c:pt idx="10147">
                  <c:v>0.26064814814162701</c:v>
                </c:pt>
                <c:pt idx="10148">
                  <c:v>0.26067129629518598</c:v>
                </c:pt>
                <c:pt idx="10149">
                  <c:v>0.260694444441469</c:v>
                </c:pt>
                <c:pt idx="10150">
                  <c:v>0.26071759258775301</c:v>
                </c:pt>
                <c:pt idx="10151">
                  <c:v>0.26075231481081601</c:v>
                </c:pt>
                <c:pt idx="10152">
                  <c:v>0.26077546295709902</c:v>
                </c:pt>
                <c:pt idx="10153">
                  <c:v>0.260798611110658</c:v>
                </c:pt>
                <c:pt idx="10154">
                  <c:v>0.26082175925694201</c:v>
                </c:pt>
                <c:pt idx="10155">
                  <c:v>0.26084490740322502</c:v>
                </c:pt>
                <c:pt idx="10156">
                  <c:v>0.26086805554950798</c:v>
                </c:pt>
                <c:pt idx="10157">
                  <c:v>0.26090277777257198</c:v>
                </c:pt>
                <c:pt idx="10158">
                  <c:v>0.260925925918855</c:v>
                </c:pt>
                <c:pt idx="10159">
                  <c:v>0.26094907407241402</c:v>
                </c:pt>
                <c:pt idx="10160">
                  <c:v>0.26097222221869698</c:v>
                </c:pt>
                <c:pt idx="10161">
                  <c:v>0.26099537036498099</c:v>
                </c:pt>
                <c:pt idx="10162">
                  <c:v>0.26103009258804399</c:v>
                </c:pt>
                <c:pt idx="10163">
                  <c:v>0.26105324073432701</c:v>
                </c:pt>
                <c:pt idx="10164">
                  <c:v>0.26107638888788598</c:v>
                </c:pt>
                <c:pt idx="10165">
                  <c:v>0.26109953703416999</c:v>
                </c:pt>
                <c:pt idx="10166">
                  <c:v>0.26112268518045301</c:v>
                </c:pt>
                <c:pt idx="10167">
                  <c:v>0.26114583332673602</c:v>
                </c:pt>
                <c:pt idx="10168">
                  <c:v>0.26118055554979902</c:v>
                </c:pt>
                <c:pt idx="10169">
                  <c:v>0.26120370370335899</c:v>
                </c:pt>
                <c:pt idx="10170">
                  <c:v>0.26122685184964201</c:v>
                </c:pt>
                <c:pt idx="10171">
                  <c:v>0.26124999999592502</c:v>
                </c:pt>
                <c:pt idx="10172">
                  <c:v>0.26128472221898802</c:v>
                </c:pt>
                <c:pt idx="10173">
                  <c:v>0.26130787036527198</c:v>
                </c:pt>
                <c:pt idx="10174">
                  <c:v>0.26133101851155499</c:v>
                </c:pt>
                <c:pt idx="10175">
                  <c:v>0.26135416666511402</c:v>
                </c:pt>
                <c:pt idx="10176">
                  <c:v>0.26137731481139798</c:v>
                </c:pt>
                <c:pt idx="10177">
                  <c:v>0.26140046295768099</c:v>
                </c:pt>
                <c:pt idx="10178">
                  <c:v>0.26143518518074399</c:v>
                </c:pt>
                <c:pt idx="10179">
                  <c:v>0.261458333327028</c:v>
                </c:pt>
                <c:pt idx="10180">
                  <c:v>0.26148148148058697</c:v>
                </c:pt>
                <c:pt idx="10181">
                  <c:v>0.26150462962686999</c:v>
                </c:pt>
                <c:pt idx="10182">
                  <c:v>0.261527777773154</c:v>
                </c:pt>
                <c:pt idx="10183">
                  <c:v>0.261562499996217</c:v>
                </c:pt>
                <c:pt idx="10184">
                  <c:v>0.26158564814250002</c:v>
                </c:pt>
                <c:pt idx="10185">
                  <c:v>0.26160879629605899</c:v>
                </c:pt>
                <c:pt idx="10186">
                  <c:v>0.261631944442342</c:v>
                </c:pt>
                <c:pt idx="10187">
                  <c:v>0.26165509258862601</c:v>
                </c:pt>
                <c:pt idx="10188">
                  <c:v>0.26168981481168901</c:v>
                </c:pt>
                <c:pt idx="10189">
                  <c:v>0.26171296295797197</c:v>
                </c:pt>
                <c:pt idx="10190">
                  <c:v>0.26173611110425599</c:v>
                </c:pt>
                <c:pt idx="10191">
                  <c:v>0.26175925925781501</c:v>
                </c:pt>
                <c:pt idx="10192">
                  <c:v>0.26178240740409803</c:v>
                </c:pt>
                <c:pt idx="10193">
                  <c:v>0.26181712962716103</c:v>
                </c:pt>
                <c:pt idx="10194">
                  <c:v>0.26184027777344498</c:v>
                </c:pt>
                <c:pt idx="10195">
                  <c:v>0.261863425919728</c:v>
                </c:pt>
                <c:pt idx="10196">
                  <c:v>0.26188657407328703</c:v>
                </c:pt>
                <c:pt idx="10197">
                  <c:v>0.26190972221957098</c:v>
                </c:pt>
                <c:pt idx="10198">
                  <c:v>0.261932870365854</c:v>
                </c:pt>
                <c:pt idx="10199">
                  <c:v>0.261967592588917</c:v>
                </c:pt>
                <c:pt idx="10200">
                  <c:v>0.26199074073520001</c:v>
                </c:pt>
                <c:pt idx="10201">
                  <c:v>0.26201388888875998</c:v>
                </c:pt>
                <c:pt idx="10202">
                  <c:v>0.262037037035043</c:v>
                </c:pt>
                <c:pt idx="10203">
                  <c:v>0.26206018518132601</c:v>
                </c:pt>
                <c:pt idx="10204">
                  <c:v>0.26208333332761002</c:v>
                </c:pt>
                <c:pt idx="10205">
                  <c:v>0.26211805555067302</c:v>
                </c:pt>
                <c:pt idx="10206">
                  <c:v>0.26214120369695598</c:v>
                </c:pt>
                <c:pt idx="10207">
                  <c:v>0.26216435185051501</c:v>
                </c:pt>
                <c:pt idx="10208">
                  <c:v>0.26218749999679902</c:v>
                </c:pt>
                <c:pt idx="10209">
                  <c:v>0.26221064814308198</c:v>
                </c:pt>
                <c:pt idx="10210">
                  <c:v>0.262233796289365</c:v>
                </c:pt>
                <c:pt idx="10211">
                  <c:v>0.26226851851242799</c:v>
                </c:pt>
                <c:pt idx="10212">
                  <c:v>0.26229166666598702</c:v>
                </c:pt>
                <c:pt idx="10213">
                  <c:v>0.26231481481227098</c:v>
                </c:pt>
                <c:pt idx="10214">
                  <c:v>0.26233796295855399</c:v>
                </c:pt>
                <c:pt idx="10215">
                  <c:v>0.26236111110483801</c:v>
                </c:pt>
                <c:pt idx="10216">
                  <c:v>0.26239583332790101</c:v>
                </c:pt>
                <c:pt idx="10217">
                  <c:v>0.26241898148145998</c:v>
                </c:pt>
                <c:pt idx="10218">
                  <c:v>0.26244212962774299</c:v>
                </c:pt>
                <c:pt idx="10219">
                  <c:v>0.26246527777402701</c:v>
                </c:pt>
                <c:pt idx="10220">
                  <c:v>0.26248842592031002</c:v>
                </c:pt>
                <c:pt idx="10221">
                  <c:v>0.26252314814337302</c:v>
                </c:pt>
                <c:pt idx="10222">
                  <c:v>0.26254629628965598</c:v>
                </c:pt>
                <c:pt idx="10223">
                  <c:v>0.262569444443216</c:v>
                </c:pt>
                <c:pt idx="10224">
                  <c:v>0.26259259258949902</c:v>
                </c:pt>
                <c:pt idx="10225">
                  <c:v>0.26261574073578198</c:v>
                </c:pt>
                <c:pt idx="10226">
                  <c:v>0.26263888888206599</c:v>
                </c:pt>
                <c:pt idx="10227">
                  <c:v>0.26267361110512899</c:v>
                </c:pt>
                <c:pt idx="10228">
                  <c:v>0.26269675925868802</c:v>
                </c:pt>
                <c:pt idx="10229">
                  <c:v>0.26271990740497098</c:v>
                </c:pt>
                <c:pt idx="10230">
                  <c:v>0.26274305555125499</c:v>
                </c:pt>
                <c:pt idx="10231">
                  <c:v>0.262766203697538</c:v>
                </c:pt>
                <c:pt idx="10232">
                  <c:v>0.262800925920601</c:v>
                </c:pt>
                <c:pt idx="10233">
                  <c:v>0.26282407407415997</c:v>
                </c:pt>
                <c:pt idx="10234">
                  <c:v>0.26284722222044399</c:v>
                </c:pt>
                <c:pt idx="10235">
                  <c:v>0.262870370366727</c:v>
                </c:pt>
                <c:pt idx="10236">
                  <c:v>0.26289351851301002</c:v>
                </c:pt>
                <c:pt idx="10237">
                  <c:v>0.26291666666656999</c:v>
                </c:pt>
                <c:pt idx="10238">
                  <c:v>0.26295138888235697</c:v>
                </c:pt>
                <c:pt idx="10239">
                  <c:v>0.262974537035916</c:v>
                </c:pt>
                <c:pt idx="10240">
                  <c:v>0.26299768518219901</c:v>
                </c:pt>
                <c:pt idx="10241">
                  <c:v>0.26302083332848297</c:v>
                </c:pt>
                <c:pt idx="10242">
                  <c:v>0.26304398147476599</c:v>
                </c:pt>
                <c:pt idx="10243">
                  <c:v>0.26307870369782899</c:v>
                </c:pt>
                <c:pt idx="10244">
                  <c:v>0.26310185185138801</c:v>
                </c:pt>
                <c:pt idx="10245">
                  <c:v>0.26312499999767203</c:v>
                </c:pt>
                <c:pt idx="10246">
                  <c:v>0.26314814814395499</c:v>
                </c:pt>
                <c:pt idx="10247">
                  <c:v>0.263171296290238</c:v>
                </c:pt>
                <c:pt idx="10248">
                  <c:v>0.263206018513301</c:v>
                </c:pt>
                <c:pt idx="10249">
                  <c:v>0.26322916665958501</c:v>
                </c:pt>
                <c:pt idx="10250">
                  <c:v>0.26325231481314398</c:v>
                </c:pt>
                <c:pt idx="10251">
                  <c:v>0.263275462959427</c:v>
                </c:pt>
                <c:pt idx="10252">
                  <c:v>0.26329861110571101</c:v>
                </c:pt>
                <c:pt idx="10253">
                  <c:v>0.26332175925926998</c:v>
                </c:pt>
                <c:pt idx="10254">
                  <c:v>0.26335648147505702</c:v>
                </c:pt>
                <c:pt idx="10255">
                  <c:v>0.263379629628616</c:v>
                </c:pt>
                <c:pt idx="10256">
                  <c:v>0.26340277777490001</c:v>
                </c:pt>
                <c:pt idx="10257">
                  <c:v>0.26342592592118302</c:v>
                </c:pt>
                <c:pt idx="10258">
                  <c:v>0.26344907406746598</c:v>
                </c:pt>
                <c:pt idx="10259">
                  <c:v>0.26348379629052898</c:v>
                </c:pt>
                <c:pt idx="10260">
                  <c:v>0.26350694444408901</c:v>
                </c:pt>
                <c:pt idx="10261">
                  <c:v>0.26353009259037202</c:v>
                </c:pt>
                <c:pt idx="10262">
                  <c:v>0.26355324073665498</c:v>
                </c:pt>
                <c:pt idx="10263">
                  <c:v>0.26357638888293899</c:v>
                </c:pt>
                <c:pt idx="10264">
                  <c:v>0.26361111110600199</c:v>
                </c:pt>
                <c:pt idx="10265">
                  <c:v>0.26363425925228501</c:v>
                </c:pt>
                <c:pt idx="10266">
                  <c:v>0.26365740740584398</c:v>
                </c:pt>
                <c:pt idx="10267">
                  <c:v>0.26368055555212799</c:v>
                </c:pt>
                <c:pt idx="10268">
                  <c:v>0.26370370369841101</c:v>
                </c:pt>
                <c:pt idx="10269">
                  <c:v>0.26373842592147401</c:v>
                </c:pt>
                <c:pt idx="10270">
                  <c:v>0.26376157406775702</c:v>
                </c:pt>
                <c:pt idx="10271">
                  <c:v>0.26378472222131699</c:v>
                </c:pt>
                <c:pt idx="10272">
                  <c:v>0.26380787036760001</c:v>
                </c:pt>
                <c:pt idx="10273">
                  <c:v>0.26383101851388302</c:v>
                </c:pt>
                <c:pt idx="10274">
                  <c:v>0.26386574073694602</c:v>
                </c:pt>
                <c:pt idx="10275">
                  <c:v>0.26388888888322998</c:v>
                </c:pt>
                <c:pt idx="10276">
                  <c:v>0.263912037036789</c:v>
                </c:pt>
                <c:pt idx="10277">
                  <c:v>0.26393518518307202</c:v>
                </c:pt>
                <c:pt idx="10278">
                  <c:v>0.26395833332935598</c:v>
                </c:pt>
                <c:pt idx="10279">
                  <c:v>0.26399305555241898</c:v>
                </c:pt>
                <c:pt idx="10280">
                  <c:v>0.26401620369870199</c:v>
                </c:pt>
                <c:pt idx="10281">
                  <c:v>0.264039351844985</c:v>
                </c:pt>
                <c:pt idx="10282">
                  <c:v>0.26406249999854498</c:v>
                </c:pt>
                <c:pt idx="10283">
                  <c:v>0.26408564814482799</c:v>
                </c:pt>
                <c:pt idx="10284">
                  <c:v>0.264108796291111</c:v>
                </c:pt>
                <c:pt idx="10285">
                  <c:v>0.264143518514174</c:v>
                </c:pt>
                <c:pt idx="10286">
                  <c:v>0.26416666666045802</c:v>
                </c:pt>
                <c:pt idx="10287">
                  <c:v>0.26418981481401699</c:v>
                </c:pt>
                <c:pt idx="10288">
                  <c:v>0.264212962960301</c:v>
                </c:pt>
                <c:pt idx="10289">
                  <c:v>0.26423611110658402</c:v>
                </c:pt>
                <c:pt idx="10290">
                  <c:v>0.26425925925286697</c:v>
                </c:pt>
                <c:pt idx="10291">
                  <c:v>0.26429398147592997</c:v>
                </c:pt>
                <c:pt idx="10292">
                  <c:v>0.26431712962949</c:v>
                </c:pt>
                <c:pt idx="10293">
                  <c:v>0.26434027777577301</c:v>
                </c:pt>
                <c:pt idx="10294">
                  <c:v>0.26436342592205597</c:v>
                </c:pt>
                <c:pt idx="10295">
                  <c:v>0.26438657406833999</c:v>
                </c:pt>
                <c:pt idx="10296">
                  <c:v>0.26442129629140299</c:v>
                </c:pt>
                <c:pt idx="10297">
                  <c:v>0.264444444437686</c:v>
                </c:pt>
                <c:pt idx="10298">
                  <c:v>0.26446759259124503</c:v>
                </c:pt>
                <c:pt idx="10299">
                  <c:v>0.26449074073752898</c:v>
                </c:pt>
                <c:pt idx="10300">
                  <c:v>0.264513888883812</c:v>
                </c:pt>
                <c:pt idx="10301">
                  <c:v>0.264548611106875</c:v>
                </c:pt>
                <c:pt idx="10302">
                  <c:v>0.26457175925315801</c:v>
                </c:pt>
                <c:pt idx="10303">
                  <c:v>0.26459490740671798</c:v>
                </c:pt>
                <c:pt idx="10304">
                  <c:v>0.264618055553001</c:v>
                </c:pt>
                <c:pt idx="10305">
                  <c:v>0.26464120369928401</c:v>
                </c:pt>
                <c:pt idx="10306">
                  <c:v>0.26466435184556802</c:v>
                </c:pt>
                <c:pt idx="10307">
                  <c:v>0.26469907406863102</c:v>
                </c:pt>
                <c:pt idx="10308">
                  <c:v>0.26472222222219</c:v>
                </c:pt>
                <c:pt idx="10309">
                  <c:v>0.26474537036847301</c:v>
                </c:pt>
                <c:pt idx="10310">
                  <c:v>0.26476851851475702</c:v>
                </c:pt>
                <c:pt idx="10311">
                  <c:v>0.26479166666103998</c:v>
                </c:pt>
                <c:pt idx="10312">
                  <c:v>0.26482638888410298</c:v>
                </c:pt>
                <c:pt idx="10313">
                  <c:v>0.264849537030386</c:v>
                </c:pt>
                <c:pt idx="10314">
                  <c:v>0.26487268518394602</c:v>
                </c:pt>
                <c:pt idx="10315">
                  <c:v>0.26489583333022898</c:v>
                </c:pt>
                <c:pt idx="10316">
                  <c:v>0.26491898147651199</c:v>
                </c:pt>
                <c:pt idx="10317">
                  <c:v>0.26495370369957499</c:v>
                </c:pt>
                <c:pt idx="10318">
                  <c:v>0.26497685184585901</c:v>
                </c:pt>
                <c:pt idx="10319">
                  <c:v>0.26499999999941798</c:v>
                </c:pt>
                <c:pt idx="10320">
                  <c:v>0.26502314814570099</c:v>
                </c:pt>
                <c:pt idx="10321">
                  <c:v>0.26504629629198501</c:v>
                </c:pt>
                <c:pt idx="10322">
                  <c:v>0.26508101851504801</c:v>
                </c:pt>
                <c:pt idx="10323">
                  <c:v>0.26510416666133102</c:v>
                </c:pt>
                <c:pt idx="10324">
                  <c:v>0.26512731481488999</c:v>
                </c:pt>
                <c:pt idx="10325">
                  <c:v>0.265150462961174</c:v>
                </c:pt>
                <c:pt idx="10326">
                  <c:v>0.26517361110745702</c:v>
                </c:pt>
                <c:pt idx="10327">
                  <c:v>0.26519675925373998</c:v>
                </c:pt>
                <c:pt idx="10328">
                  <c:v>0.26523148147680298</c:v>
                </c:pt>
                <c:pt idx="10329">
                  <c:v>0.26525462962308699</c:v>
                </c:pt>
                <c:pt idx="10330">
                  <c:v>0.26527777777664602</c:v>
                </c:pt>
                <c:pt idx="10331">
                  <c:v>0.26530092592292898</c:v>
                </c:pt>
                <c:pt idx="10332">
                  <c:v>0.26532407406921299</c:v>
                </c:pt>
                <c:pt idx="10333">
                  <c:v>0.26535879629227599</c:v>
                </c:pt>
                <c:pt idx="10334">
                  <c:v>0.265381944438559</c:v>
                </c:pt>
                <c:pt idx="10335">
                  <c:v>0.26540509259211797</c:v>
                </c:pt>
                <c:pt idx="10336">
                  <c:v>0.26542824073840199</c:v>
                </c:pt>
                <c:pt idx="10337">
                  <c:v>0.265451388884685</c:v>
                </c:pt>
                <c:pt idx="10338">
                  <c:v>0.265486111107748</c:v>
                </c:pt>
                <c:pt idx="10339">
                  <c:v>0.26550925925403102</c:v>
                </c:pt>
                <c:pt idx="10340">
                  <c:v>0.26553240740031497</c:v>
                </c:pt>
                <c:pt idx="10341">
                  <c:v>0.265555555553874</c:v>
                </c:pt>
                <c:pt idx="10342">
                  <c:v>0.26557870370015701</c:v>
                </c:pt>
                <c:pt idx="10343">
                  <c:v>0.26560185184644097</c:v>
                </c:pt>
                <c:pt idx="10344">
                  <c:v>0.26563657406950397</c:v>
                </c:pt>
                <c:pt idx="10345">
                  <c:v>0.26565972221578699</c:v>
                </c:pt>
                <c:pt idx="10346">
                  <c:v>0.26568287036934601</c:v>
                </c:pt>
                <c:pt idx="10347">
                  <c:v>0.26570601851563003</c:v>
                </c:pt>
                <c:pt idx="10348">
                  <c:v>0.26572916666191299</c:v>
                </c:pt>
                <c:pt idx="10349">
                  <c:v>0.265752314808196</c:v>
                </c:pt>
                <c:pt idx="10350">
                  <c:v>0.265787037031259</c:v>
                </c:pt>
                <c:pt idx="10351">
                  <c:v>0.26581018518481903</c:v>
                </c:pt>
                <c:pt idx="10352">
                  <c:v>0.26583333333110198</c:v>
                </c:pt>
                <c:pt idx="10353">
                  <c:v>0.265856481477385</c:v>
                </c:pt>
                <c:pt idx="10354">
                  <c:v>0.26587962962366901</c:v>
                </c:pt>
                <c:pt idx="10355">
                  <c:v>0.26591435184673201</c:v>
                </c:pt>
                <c:pt idx="10356">
                  <c:v>0.26593749999301503</c:v>
                </c:pt>
                <c:pt idx="10357">
                  <c:v>0.265960648146574</c:v>
                </c:pt>
                <c:pt idx="10358">
                  <c:v>0.26598379629285801</c:v>
                </c:pt>
                <c:pt idx="10359">
                  <c:v>0.26600694443914102</c:v>
                </c:pt>
                <c:pt idx="10360">
                  <c:v>0.26604166666220402</c:v>
                </c:pt>
                <c:pt idx="10361">
                  <c:v>0.26606481480848698</c:v>
                </c:pt>
                <c:pt idx="10362">
                  <c:v>0.26608796296204701</c:v>
                </c:pt>
                <c:pt idx="10363">
                  <c:v>0.26611111110833002</c:v>
                </c:pt>
                <c:pt idx="10364">
                  <c:v>0.26613425925461298</c:v>
                </c:pt>
                <c:pt idx="10365">
                  <c:v>0.26615740740089699</c:v>
                </c:pt>
                <c:pt idx="10366">
                  <c:v>0.26619212962395999</c:v>
                </c:pt>
                <c:pt idx="10367">
                  <c:v>0.26621527777751902</c:v>
                </c:pt>
                <c:pt idx="10368">
                  <c:v>0.26623842592380198</c:v>
                </c:pt>
                <c:pt idx="10369">
                  <c:v>0.26626157407008599</c:v>
                </c:pt>
                <c:pt idx="10370">
                  <c:v>0.26628472221636901</c:v>
                </c:pt>
                <c:pt idx="10371">
                  <c:v>0.26631944443943201</c:v>
                </c:pt>
                <c:pt idx="10372">
                  <c:v>0.26634259258571502</c:v>
                </c:pt>
                <c:pt idx="10373">
                  <c:v>0.26636574073927499</c:v>
                </c:pt>
                <c:pt idx="10374">
                  <c:v>0.26638888888555801</c:v>
                </c:pt>
                <c:pt idx="10375">
                  <c:v>0.26641203703184102</c:v>
                </c:pt>
                <c:pt idx="10376">
                  <c:v>0.26643518517812498</c:v>
                </c:pt>
                <c:pt idx="10377">
                  <c:v>0.26646990740118798</c:v>
                </c:pt>
                <c:pt idx="10378">
                  <c:v>0.266493055554747</c:v>
                </c:pt>
                <c:pt idx="10379">
                  <c:v>0.26651620370103002</c:v>
                </c:pt>
                <c:pt idx="10380">
                  <c:v>0.26653935184731398</c:v>
                </c:pt>
                <c:pt idx="10381">
                  <c:v>0.26656249999359699</c:v>
                </c:pt>
                <c:pt idx="10382">
                  <c:v>0.26659722221665999</c:v>
                </c:pt>
                <c:pt idx="10383">
                  <c:v>0.26662037037021902</c:v>
                </c:pt>
                <c:pt idx="10384">
                  <c:v>0.26664351851650298</c:v>
                </c:pt>
                <c:pt idx="10385">
                  <c:v>0.26666666666278599</c:v>
                </c:pt>
                <c:pt idx="10386">
                  <c:v>0.26668981480907</c:v>
                </c:pt>
                <c:pt idx="10387">
                  <c:v>0.26671296296262897</c:v>
                </c:pt>
                <c:pt idx="10388">
                  <c:v>0.26674768517841602</c:v>
                </c:pt>
                <c:pt idx="10389">
                  <c:v>0.26677083333197499</c:v>
                </c:pt>
                <c:pt idx="10390">
                  <c:v>0.266793981478258</c:v>
                </c:pt>
                <c:pt idx="10391">
                  <c:v>0.26681712962454202</c:v>
                </c:pt>
                <c:pt idx="10392">
                  <c:v>0.26684027777082497</c:v>
                </c:pt>
                <c:pt idx="10393">
                  <c:v>0.26687499999388797</c:v>
                </c:pt>
                <c:pt idx="10394">
                  <c:v>0.266898148147448</c:v>
                </c:pt>
                <c:pt idx="10395">
                  <c:v>0.26692129629373101</c:v>
                </c:pt>
                <c:pt idx="10396">
                  <c:v>0.26694444444001397</c:v>
                </c:pt>
                <c:pt idx="10397">
                  <c:v>0.26696759258629799</c:v>
                </c:pt>
                <c:pt idx="10398">
                  <c:v>0.26700231480936099</c:v>
                </c:pt>
                <c:pt idx="10399">
                  <c:v>0.26702546296292001</c:v>
                </c:pt>
                <c:pt idx="10400">
                  <c:v>0.26704861110920303</c:v>
                </c:pt>
                <c:pt idx="10401">
                  <c:v>0.26707175925548698</c:v>
                </c:pt>
                <c:pt idx="10402">
                  <c:v>0.26709490740177</c:v>
                </c:pt>
                <c:pt idx="10403">
                  <c:v>0.267129629624833</c:v>
                </c:pt>
                <c:pt idx="10404">
                  <c:v>0.26715277777111601</c:v>
                </c:pt>
                <c:pt idx="10405">
                  <c:v>0.26717592592467598</c:v>
                </c:pt>
                <c:pt idx="10406">
                  <c:v>0.267199074070959</c:v>
                </c:pt>
                <c:pt idx="10407">
                  <c:v>0.26722222221724201</c:v>
                </c:pt>
                <c:pt idx="10408">
                  <c:v>0.26724537036352602</c:v>
                </c:pt>
                <c:pt idx="10409">
                  <c:v>0.26728009258658803</c:v>
                </c:pt>
                <c:pt idx="10410">
                  <c:v>0.267303240740148</c:v>
                </c:pt>
                <c:pt idx="10411">
                  <c:v>0.26732638888643101</c:v>
                </c:pt>
                <c:pt idx="10412">
                  <c:v>0.26734953703271502</c:v>
                </c:pt>
                <c:pt idx="10413">
                  <c:v>0.26737268517899798</c:v>
                </c:pt>
                <c:pt idx="10414">
                  <c:v>0.26739583333255701</c:v>
                </c:pt>
                <c:pt idx="10415">
                  <c:v>0.26743055555562001</c:v>
                </c:pt>
                <c:pt idx="10416">
                  <c:v>0.26745370370190402</c:v>
                </c:pt>
                <c:pt idx="10417">
                  <c:v>0.26747685184818698</c:v>
                </c:pt>
                <c:pt idx="10418">
                  <c:v>0.26749999999446999</c:v>
                </c:pt>
                <c:pt idx="10419">
                  <c:v>0.26752314814802902</c:v>
                </c:pt>
                <c:pt idx="10420">
                  <c:v>0.26755787036381701</c:v>
                </c:pt>
                <c:pt idx="10421">
                  <c:v>0.26758101851737598</c:v>
                </c:pt>
                <c:pt idx="10422">
                  <c:v>0.26760416666365899</c:v>
                </c:pt>
                <c:pt idx="10423">
                  <c:v>0.26762731480994301</c:v>
                </c:pt>
                <c:pt idx="10424">
                  <c:v>0.26765046295622602</c:v>
                </c:pt>
                <c:pt idx="10425">
                  <c:v>0.26768518517928902</c:v>
                </c:pt>
                <c:pt idx="10426">
                  <c:v>0.26770833333284799</c:v>
                </c:pt>
                <c:pt idx="10427">
                  <c:v>0.26773148147913201</c:v>
                </c:pt>
                <c:pt idx="10428">
                  <c:v>0.26775462962541502</c:v>
                </c:pt>
                <c:pt idx="10429">
                  <c:v>0.26777777777169798</c:v>
                </c:pt>
                <c:pt idx="10430">
                  <c:v>0.26781249999476098</c:v>
                </c:pt>
                <c:pt idx="10431">
                  <c:v>0.26783564814104499</c:v>
                </c:pt>
                <c:pt idx="10432">
                  <c:v>0.26785879629460402</c:v>
                </c:pt>
                <c:pt idx="10433">
                  <c:v>0.26788194444088698</c:v>
                </c:pt>
                <c:pt idx="10434">
                  <c:v>0.26790509258717099</c:v>
                </c:pt>
                <c:pt idx="10435">
                  <c:v>0.26793981481023399</c:v>
                </c:pt>
                <c:pt idx="10436">
                  <c:v>0.267962962956517</c:v>
                </c:pt>
                <c:pt idx="10437">
                  <c:v>0.26798611111007598</c:v>
                </c:pt>
                <c:pt idx="10438">
                  <c:v>0.26800925925635999</c:v>
                </c:pt>
                <c:pt idx="10439">
                  <c:v>0.268032407402643</c:v>
                </c:pt>
                <c:pt idx="10440">
                  <c:v>0.26805555554892602</c:v>
                </c:pt>
                <c:pt idx="10441">
                  <c:v>0.26809027777198902</c:v>
                </c:pt>
                <c:pt idx="10442">
                  <c:v>0.26811342592554899</c:v>
                </c:pt>
                <c:pt idx="10443">
                  <c:v>0.268136574071832</c:v>
                </c:pt>
                <c:pt idx="10444">
                  <c:v>0.26815972221811502</c:v>
                </c:pt>
                <c:pt idx="10445">
                  <c:v>0.26818287036439897</c:v>
                </c:pt>
                <c:pt idx="10446">
                  <c:v>0.26821759258746197</c:v>
                </c:pt>
                <c:pt idx="10447">
                  <c:v>0.26824074073374499</c:v>
                </c:pt>
                <c:pt idx="10448">
                  <c:v>0.26826388888730401</c:v>
                </c:pt>
                <c:pt idx="10449">
                  <c:v>0.26828703703358803</c:v>
                </c:pt>
                <c:pt idx="10450">
                  <c:v>0.26831018517987099</c:v>
                </c:pt>
                <c:pt idx="10451">
                  <c:v>0.26834490740293399</c:v>
                </c:pt>
                <c:pt idx="10452">
                  <c:v>0.268368055549217</c:v>
                </c:pt>
                <c:pt idx="10453">
                  <c:v>0.26839120370277703</c:v>
                </c:pt>
                <c:pt idx="10454">
                  <c:v>0.26841435184905998</c:v>
                </c:pt>
                <c:pt idx="10455">
                  <c:v>0.268437499995343</c:v>
                </c:pt>
                <c:pt idx="10456">
                  <c:v>0.26846064814162701</c:v>
                </c:pt>
                <c:pt idx="10457">
                  <c:v>0.26849537036469001</c:v>
                </c:pt>
                <c:pt idx="10458">
                  <c:v>0.26851851851824898</c:v>
                </c:pt>
                <c:pt idx="10459">
                  <c:v>0.268541666664532</c:v>
                </c:pt>
                <c:pt idx="10460">
                  <c:v>0.26856481481081601</c:v>
                </c:pt>
                <c:pt idx="10461">
                  <c:v>0.26858796295709902</c:v>
                </c:pt>
                <c:pt idx="10462">
                  <c:v>0.26862268518016202</c:v>
                </c:pt>
                <c:pt idx="10463">
                  <c:v>0.26864583332644498</c:v>
                </c:pt>
                <c:pt idx="10464">
                  <c:v>0.26866898148000501</c:v>
                </c:pt>
                <c:pt idx="10465">
                  <c:v>0.26869212962628802</c:v>
                </c:pt>
                <c:pt idx="10466">
                  <c:v>0.26871527777257098</c:v>
                </c:pt>
                <c:pt idx="10467">
                  <c:v>0.268738425918855</c:v>
                </c:pt>
                <c:pt idx="10468">
                  <c:v>0.26877314814191799</c:v>
                </c:pt>
                <c:pt idx="10469">
                  <c:v>0.26879629629547702</c:v>
                </c:pt>
                <c:pt idx="10470">
                  <c:v>0.26881944444175998</c:v>
                </c:pt>
                <c:pt idx="10471">
                  <c:v>0.26884259258804399</c:v>
                </c:pt>
                <c:pt idx="10472">
                  <c:v>0.26886574073432701</c:v>
                </c:pt>
                <c:pt idx="10473">
                  <c:v>0.26890046295739001</c:v>
                </c:pt>
                <c:pt idx="10474">
                  <c:v>0.26892361111094898</c:v>
                </c:pt>
                <c:pt idx="10475">
                  <c:v>0.26894675925723299</c:v>
                </c:pt>
                <c:pt idx="10476">
                  <c:v>0.26896990740351601</c:v>
                </c:pt>
                <c:pt idx="10477">
                  <c:v>0.26899305554979902</c:v>
                </c:pt>
                <c:pt idx="10478">
                  <c:v>0.26901620370335899</c:v>
                </c:pt>
                <c:pt idx="10479">
                  <c:v>0.26905092591914598</c:v>
                </c:pt>
                <c:pt idx="10480">
                  <c:v>0.26907407407270501</c:v>
                </c:pt>
                <c:pt idx="10481">
                  <c:v>0.26909722221898802</c:v>
                </c:pt>
                <c:pt idx="10482">
                  <c:v>0.26912037036527198</c:v>
                </c:pt>
                <c:pt idx="10483">
                  <c:v>0.26914351851155499</c:v>
                </c:pt>
                <c:pt idx="10484">
                  <c:v>0.26917824073461799</c:v>
                </c:pt>
                <c:pt idx="10485">
                  <c:v>0.26920138888817702</c:v>
                </c:pt>
                <c:pt idx="10486">
                  <c:v>0.26922453703446098</c:v>
                </c:pt>
                <c:pt idx="10487">
                  <c:v>0.26924768518074399</c:v>
                </c:pt>
                <c:pt idx="10488">
                  <c:v>0.269270833327028</c:v>
                </c:pt>
                <c:pt idx="10489">
                  <c:v>0.26930555555009</c:v>
                </c:pt>
                <c:pt idx="10490">
                  <c:v>0.26932870370364997</c:v>
                </c:pt>
                <c:pt idx="10491">
                  <c:v>0.26935185184993299</c:v>
                </c:pt>
                <c:pt idx="10492">
                  <c:v>0.269374999996217</c:v>
                </c:pt>
                <c:pt idx="10493">
                  <c:v>0.26939814814250002</c:v>
                </c:pt>
                <c:pt idx="10494">
                  <c:v>0.26943287036556302</c:v>
                </c:pt>
                <c:pt idx="10495">
                  <c:v>0.26945601851184597</c:v>
                </c:pt>
                <c:pt idx="10496">
                  <c:v>0.269479166665406</c:v>
                </c:pt>
                <c:pt idx="10497">
                  <c:v>0.26950231481168901</c:v>
                </c:pt>
                <c:pt idx="10498">
                  <c:v>0.26952546295797197</c:v>
                </c:pt>
                <c:pt idx="10499">
                  <c:v>0.26956018518103497</c:v>
                </c:pt>
                <c:pt idx="10500">
                  <c:v>0.26958333332731899</c:v>
                </c:pt>
                <c:pt idx="10501">
                  <c:v>0.26960648148087801</c:v>
                </c:pt>
                <c:pt idx="10502">
                  <c:v>0.26962962962716103</c:v>
                </c:pt>
                <c:pt idx="10503">
                  <c:v>0.26965277777344498</c:v>
                </c:pt>
                <c:pt idx="10504">
                  <c:v>0.269675925919728</c:v>
                </c:pt>
                <c:pt idx="10505">
                  <c:v>0.269710648142791</c:v>
                </c:pt>
                <c:pt idx="10506">
                  <c:v>0.26973379629635003</c:v>
                </c:pt>
                <c:pt idx="10507">
                  <c:v>0.26975694444263398</c:v>
                </c:pt>
                <c:pt idx="10508">
                  <c:v>0.269780092588917</c:v>
                </c:pt>
                <c:pt idx="10509">
                  <c:v>0.26980324073520001</c:v>
                </c:pt>
                <c:pt idx="10510">
                  <c:v>0.26982638888875998</c:v>
                </c:pt>
                <c:pt idx="10511">
                  <c:v>0.26986111110454702</c:v>
                </c:pt>
                <c:pt idx="10512">
                  <c:v>0.269884259258106</c:v>
                </c:pt>
                <c:pt idx="10513">
                  <c:v>0.26990740740438901</c:v>
                </c:pt>
                <c:pt idx="10514">
                  <c:v>0.26993055555067302</c:v>
                </c:pt>
                <c:pt idx="10515">
                  <c:v>0.26995370369695598</c:v>
                </c:pt>
                <c:pt idx="10516">
                  <c:v>0.26998842592001898</c:v>
                </c:pt>
                <c:pt idx="10517">
                  <c:v>0.27001157407357801</c:v>
                </c:pt>
                <c:pt idx="10518">
                  <c:v>0.27003472221986202</c:v>
                </c:pt>
                <c:pt idx="10519">
                  <c:v>0.27005787036614498</c:v>
                </c:pt>
                <c:pt idx="10520">
                  <c:v>0.27008101851242799</c:v>
                </c:pt>
                <c:pt idx="10521">
                  <c:v>0.27011574073549099</c:v>
                </c:pt>
                <c:pt idx="10522">
                  <c:v>0.27013888888177501</c:v>
                </c:pt>
                <c:pt idx="10523">
                  <c:v>0.27016203703533398</c:v>
                </c:pt>
                <c:pt idx="10524">
                  <c:v>0.27018518518161699</c:v>
                </c:pt>
                <c:pt idx="10525">
                  <c:v>0.27020833332790101</c:v>
                </c:pt>
                <c:pt idx="10526">
                  <c:v>0.27023148148145998</c:v>
                </c:pt>
                <c:pt idx="10527">
                  <c:v>0.27026620369724702</c:v>
                </c:pt>
                <c:pt idx="10528">
                  <c:v>0.27028935185080599</c:v>
                </c:pt>
                <c:pt idx="10529">
                  <c:v>0.27031249999709001</c:v>
                </c:pt>
                <c:pt idx="10530">
                  <c:v>0.27033564814337302</c:v>
                </c:pt>
                <c:pt idx="10531">
                  <c:v>0.27035879628965598</c:v>
                </c:pt>
                <c:pt idx="10532">
                  <c:v>0.27039351851271898</c:v>
                </c:pt>
                <c:pt idx="10533">
                  <c:v>0.270416666666279</c:v>
                </c:pt>
                <c:pt idx="10534">
                  <c:v>0.27043981481256202</c:v>
                </c:pt>
                <c:pt idx="10535">
                  <c:v>0.27046296295884498</c:v>
                </c:pt>
                <c:pt idx="10536">
                  <c:v>0.27048611110512899</c:v>
                </c:pt>
                <c:pt idx="10537">
                  <c:v>0.27052083332819199</c:v>
                </c:pt>
                <c:pt idx="10538">
                  <c:v>0.270543981474475</c:v>
                </c:pt>
                <c:pt idx="10539">
                  <c:v>0.27056712962803398</c:v>
                </c:pt>
                <c:pt idx="10540">
                  <c:v>0.27059027777431799</c:v>
                </c:pt>
                <c:pt idx="10541">
                  <c:v>0.270613425920601</c:v>
                </c:pt>
                <c:pt idx="10542">
                  <c:v>0.27063657407415997</c:v>
                </c:pt>
                <c:pt idx="10543">
                  <c:v>0.27067129628994702</c:v>
                </c:pt>
                <c:pt idx="10544">
                  <c:v>0.27069444444350699</c:v>
                </c:pt>
                <c:pt idx="10545">
                  <c:v>0.27071759258979</c:v>
                </c:pt>
                <c:pt idx="10546">
                  <c:v>0.27074074073607302</c:v>
                </c:pt>
                <c:pt idx="10547">
                  <c:v>0.27076388888235697</c:v>
                </c:pt>
                <c:pt idx="10548">
                  <c:v>0.27079861110541997</c:v>
                </c:pt>
                <c:pt idx="10549">
                  <c:v>0.270821759258979</c:v>
                </c:pt>
                <c:pt idx="10550">
                  <c:v>0.27084490740526201</c:v>
                </c:pt>
                <c:pt idx="10551">
                  <c:v>0.27086805555154603</c:v>
                </c:pt>
                <c:pt idx="10552">
                  <c:v>0.27089120369782899</c:v>
                </c:pt>
                <c:pt idx="10553">
                  <c:v>0.27092592592089199</c:v>
                </c:pt>
                <c:pt idx="10554">
                  <c:v>0.270949074067175</c:v>
                </c:pt>
                <c:pt idx="10555">
                  <c:v>0.27097222222073503</c:v>
                </c:pt>
                <c:pt idx="10556">
                  <c:v>0.27099537036701798</c:v>
                </c:pt>
                <c:pt idx="10557">
                  <c:v>0.271018518513301</c:v>
                </c:pt>
                <c:pt idx="10558">
                  <c:v>0.27104166665958501</c:v>
                </c:pt>
                <c:pt idx="10559">
                  <c:v>0.27107638888264801</c:v>
                </c:pt>
                <c:pt idx="10560">
                  <c:v>0.27109953703620698</c:v>
                </c:pt>
                <c:pt idx="10561">
                  <c:v>0.27112268518249</c:v>
                </c:pt>
                <c:pt idx="10562">
                  <c:v>0.27114583332877401</c:v>
                </c:pt>
                <c:pt idx="10563">
                  <c:v>0.27116898147505702</c:v>
                </c:pt>
                <c:pt idx="10564">
                  <c:v>0.27120370369812002</c:v>
                </c:pt>
                <c:pt idx="10565">
                  <c:v>0.271226851851679</c:v>
                </c:pt>
                <c:pt idx="10566">
                  <c:v>0.27124999999796301</c:v>
                </c:pt>
                <c:pt idx="10567">
                  <c:v>0.27127314814424602</c:v>
                </c:pt>
                <c:pt idx="10568">
                  <c:v>0.27129629629052898</c:v>
                </c:pt>
                <c:pt idx="10569">
                  <c:v>0.27131944444408901</c:v>
                </c:pt>
                <c:pt idx="10570">
                  <c:v>0.27135416665987599</c:v>
                </c:pt>
                <c:pt idx="10571">
                  <c:v>0.27137731481343502</c:v>
                </c:pt>
                <c:pt idx="10572">
                  <c:v>0.27140046295971798</c:v>
                </c:pt>
                <c:pt idx="10573">
                  <c:v>0.27142361110600199</c:v>
                </c:pt>
                <c:pt idx="10574">
                  <c:v>0.27144675925228501</c:v>
                </c:pt>
                <c:pt idx="10575">
                  <c:v>0.27148148147534801</c:v>
                </c:pt>
                <c:pt idx="10576">
                  <c:v>0.27150462962890698</c:v>
                </c:pt>
                <c:pt idx="10577">
                  <c:v>0.27152777777519099</c:v>
                </c:pt>
                <c:pt idx="10578">
                  <c:v>0.27155092592147401</c:v>
                </c:pt>
                <c:pt idx="10579">
                  <c:v>0.27157407406775802</c:v>
                </c:pt>
                <c:pt idx="10580">
                  <c:v>0.27159722222131699</c:v>
                </c:pt>
                <c:pt idx="10581">
                  <c:v>0.27163194444437999</c:v>
                </c:pt>
                <c:pt idx="10582">
                  <c:v>0.27165509259066301</c:v>
                </c:pt>
                <c:pt idx="10583">
                  <c:v>0.27167824073694602</c:v>
                </c:pt>
                <c:pt idx="10584">
                  <c:v>0.27170138888322998</c:v>
                </c:pt>
                <c:pt idx="10585">
                  <c:v>0.271724537036789</c:v>
                </c:pt>
                <c:pt idx="10586">
                  <c:v>0.27175925925257599</c:v>
                </c:pt>
                <c:pt idx="10587">
                  <c:v>0.27178240740613502</c:v>
                </c:pt>
                <c:pt idx="10588">
                  <c:v>0.27180555555241898</c:v>
                </c:pt>
                <c:pt idx="10589">
                  <c:v>0.27182870369870199</c:v>
                </c:pt>
                <c:pt idx="10590">
                  <c:v>0.271851851844986</c:v>
                </c:pt>
                <c:pt idx="10591">
                  <c:v>0.271886574068049</c:v>
                </c:pt>
                <c:pt idx="10592">
                  <c:v>0.27190972222160797</c:v>
                </c:pt>
                <c:pt idx="10593">
                  <c:v>0.27193287036789099</c:v>
                </c:pt>
                <c:pt idx="10594">
                  <c:v>0.271956018514174</c:v>
                </c:pt>
                <c:pt idx="10595">
                  <c:v>0.27197916666045802</c:v>
                </c:pt>
                <c:pt idx="10596">
                  <c:v>0.27200231481401699</c:v>
                </c:pt>
                <c:pt idx="10597">
                  <c:v>0.27203703703707999</c:v>
                </c:pt>
                <c:pt idx="10598">
                  <c:v>0.272060185183364</c:v>
                </c:pt>
                <c:pt idx="10599">
                  <c:v>0.27208333332964701</c:v>
                </c:pt>
                <c:pt idx="10600">
                  <c:v>0.27210648147592997</c:v>
                </c:pt>
                <c:pt idx="10601">
                  <c:v>0.27212962962949</c:v>
                </c:pt>
                <c:pt idx="10602">
                  <c:v>0.27216435184527699</c:v>
                </c:pt>
                <c:pt idx="10603">
                  <c:v>0.27218749999883601</c:v>
                </c:pt>
                <c:pt idx="10604">
                  <c:v>0.27221064814511903</c:v>
                </c:pt>
                <c:pt idx="10605">
                  <c:v>0.27223379629140299</c:v>
                </c:pt>
                <c:pt idx="10606">
                  <c:v>0.272256944437686</c:v>
                </c:pt>
                <c:pt idx="10607">
                  <c:v>0.27228009259124503</c:v>
                </c:pt>
                <c:pt idx="10608">
                  <c:v>0.27231481481430803</c:v>
                </c:pt>
                <c:pt idx="10609">
                  <c:v>0.27233796296059198</c:v>
                </c:pt>
                <c:pt idx="10610">
                  <c:v>0.272361111106875</c:v>
                </c:pt>
                <c:pt idx="10611">
                  <c:v>0.27238425925315801</c:v>
                </c:pt>
                <c:pt idx="10612">
                  <c:v>0.27240740740671798</c:v>
                </c:pt>
                <c:pt idx="10613">
                  <c:v>0.27244212962250502</c:v>
                </c:pt>
                <c:pt idx="10614">
                  <c:v>0.272465277776064</c:v>
                </c:pt>
                <c:pt idx="10615">
                  <c:v>0.27248842592234701</c:v>
                </c:pt>
                <c:pt idx="10616">
                  <c:v>0.27251157406863102</c:v>
                </c:pt>
                <c:pt idx="10617">
                  <c:v>0.27253472222219</c:v>
                </c:pt>
                <c:pt idx="10618">
                  <c:v>0.27255787036847301</c:v>
                </c:pt>
                <c:pt idx="10619">
                  <c:v>0.27259259259153601</c:v>
                </c:pt>
                <c:pt idx="10620">
                  <c:v>0.27261574073782002</c:v>
                </c:pt>
                <c:pt idx="10621">
                  <c:v>0.27263888888410298</c:v>
                </c:pt>
                <c:pt idx="10622">
                  <c:v>0.272662037030386</c:v>
                </c:pt>
                <c:pt idx="10623">
                  <c:v>0.27268518518394602</c:v>
                </c:pt>
                <c:pt idx="10624">
                  <c:v>0.27271990740700902</c:v>
                </c:pt>
                <c:pt idx="10625">
                  <c:v>0.27274305555329198</c:v>
                </c:pt>
                <c:pt idx="10626">
                  <c:v>0.27276620369957499</c:v>
                </c:pt>
                <c:pt idx="10627">
                  <c:v>0.27278935184585901</c:v>
                </c:pt>
                <c:pt idx="10628">
                  <c:v>0.27281249999941798</c:v>
                </c:pt>
                <c:pt idx="10629">
                  <c:v>0.27284722221520502</c:v>
                </c:pt>
                <c:pt idx="10630">
                  <c:v>0.27287037036876399</c:v>
                </c:pt>
                <c:pt idx="10631">
                  <c:v>0.27289351851504801</c:v>
                </c:pt>
                <c:pt idx="10632">
                  <c:v>0.27291666666133102</c:v>
                </c:pt>
                <c:pt idx="10633">
                  <c:v>0.27293981481488999</c:v>
                </c:pt>
                <c:pt idx="10634">
                  <c:v>0.272962962961174</c:v>
                </c:pt>
                <c:pt idx="10635">
                  <c:v>0.272997685184237</c:v>
                </c:pt>
                <c:pt idx="10636">
                  <c:v>0.27302083333052002</c:v>
                </c:pt>
                <c:pt idx="10637">
                  <c:v>0.27304398147680298</c:v>
                </c:pt>
                <c:pt idx="10638">
                  <c:v>0.27306712962308699</c:v>
                </c:pt>
                <c:pt idx="10639">
                  <c:v>0.27309027777664602</c:v>
                </c:pt>
                <c:pt idx="10640">
                  <c:v>0.27312499999970902</c:v>
                </c:pt>
                <c:pt idx="10641">
                  <c:v>0.27314814814599198</c:v>
                </c:pt>
                <c:pt idx="10642">
                  <c:v>0.27317129629227599</c:v>
                </c:pt>
                <c:pt idx="10643">
                  <c:v>0.273194444438559</c:v>
                </c:pt>
                <c:pt idx="10644">
                  <c:v>0.27321759259211797</c:v>
                </c:pt>
                <c:pt idx="10645">
                  <c:v>0.27325231480790502</c:v>
                </c:pt>
                <c:pt idx="10646">
                  <c:v>0.27327546296146499</c:v>
                </c:pt>
                <c:pt idx="10647">
                  <c:v>0.273298611107748</c:v>
                </c:pt>
                <c:pt idx="10648">
                  <c:v>0.27332175925403102</c:v>
                </c:pt>
                <c:pt idx="10649">
                  <c:v>0.27334490740031497</c:v>
                </c:pt>
                <c:pt idx="10650">
                  <c:v>0.27337962962337797</c:v>
                </c:pt>
                <c:pt idx="10651">
                  <c:v>0.273402777776937</c:v>
                </c:pt>
                <c:pt idx="10652">
                  <c:v>0.27342592592322001</c:v>
                </c:pt>
                <c:pt idx="10653">
                  <c:v>0.27344907406950397</c:v>
                </c:pt>
                <c:pt idx="10654">
                  <c:v>0.27347222221578699</c:v>
                </c:pt>
                <c:pt idx="10655">
                  <c:v>0.27350694443884999</c:v>
                </c:pt>
                <c:pt idx="10656">
                  <c:v>0.27353009259240901</c:v>
                </c:pt>
                <c:pt idx="10657">
                  <c:v>0.27355324073869303</c:v>
                </c:pt>
                <c:pt idx="10658">
                  <c:v>0.27357638888497599</c:v>
                </c:pt>
                <c:pt idx="10659">
                  <c:v>0.273599537031259</c:v>
                </c:pt>
                <c:pt idx="10660">
                  <c:v>0.273634259254322</c:v>
                </c:pt>
                <c:pt idx="10661">
                  <c:v>0.27365740740060601</c:v>
                </c:pt>
                <c:pt idx="10662">
                  <c:v>0.27368055555416498</c:v>
                </c:pt>
                <c:pt idx="10663">
                  <c:v>0.273703703700448</c:v>
                </c:pt>
                <c:pt idx="10664">
                  <c:v>0.27372685184673201</c:v>
                </c:pt>
                <c:pt idx="10665">
                  <c:v>0.27376157406979501</c:v>
                </c:pt>
                <c:pt idx="10666">
                  <c:v>0.27378472221607802</c:v>
                </c:pt>
                <c:pt idx="10667">
                  <c:v>0.273807870369637</c:v>
                </c:pt>
                <c:pt idx="10668">
                  <c:v>0.27383101851592101</c:v>
                </c:pt>
                <c:pt idx="10669">
                  <c:v>0.27385416666220402</c:v>
                </c:pt>
                <c:pt idx="10670">
                  <c:v>0.27388888888526702</c:v>
                </c:pt>
                <c:pt idx="10671">
                  <c:v>0.27391203703154998</c:v>
                </c:pt>
                <c:pt idx="10672">
                  <c:v>0.27393518518511001</c:v>
                </c:pt>
                <c:pt idx="10673">
                  <c:v>0.27395833333139302</c:v>
                </c:pt>
                <c:pt idx="10674">
                  <c:v>0.27398148147767698</c:v>
                </c:pt>
                <c:pt idx="10675">
                  <c:v>0.27401620370073898</c:v>
                </c:pt>
                <c:pt idx="10676">
                  <c:v>0.27403935184702299</c:v>
                </c:pt>
                <c:pt idx="10677">
                  <c:v>0.27406249999330601</c:v>
                </c:pt>
                <c:pt idx="10678">
                  <c:v>0.27408564814686498</c:v>
                </c:pt>
                <c:pt idx="10679">
                  <c:v>0.27410879629314899</c:v>
                </c:pt>
                <c:pt idx="10680">
                  <c:v>0.27413194443943201</c:v>
                </c:pt>
                <c:pt idx="10681">
                  <c:v>0.27416666666249501</c:v>
                </c:pt>
                <c:pt idx="10682">
                  <c:v>0.27418981480877802</c:v>
                </c:pt>
                <c:pt idx="10683">
                  <c:v>0.27421296296233799</c:v>
                </c:pt>
                <c:pt idx="10684">
                  <c:v>0.27423611110862101</c:v>
                </c:pt>
                <c:pt idx="10685">
                  <c:v>0.27425925925490402</c:v>
                </c:pt>
                <c:pt idx="10686">
                  <c:v>0.27429398147796702</c:v>
                </c:pt>
                <c:pt idx="10687">
                  <c:v>0.27431712962425098</c:v>
                </c:pt>
                <c:pt idx="10688">
                  <c:v>0.27434027777781</c:v>
                </c:pt>
                <c:pt idx="10689">
                  <c:v>0.27436342592409302</c:v>
                </c:pt>
                <c:pt idx="10690">
                  <c:v>0.27438657407037698</c:v>
                </c:pt>
                <c:pt idx="10691">
                  <c:v>0.27442129629343998</c:v>
                </c:pt>
                <c:pt idx="10692">
                  <c:v>0.27444444443972299</c:v>
                </c:pt>
                <c:pt idx="10693">
                  <c:v>0.274467592586006</c:v>
                </c:pt>
                <c:pt idx="10694">
                  <c:v>0.27449074073956597</c:v>
                </c:pt>
                <c:pt idx="10695">
                  <c:v>0.27451388888584899</c:v>
                </c:pt>
                <c:pt idx="10696">
                  <c:v>0.27454861110891199</c:v>
                </c:pt>
                <c:pt idx="10697">
                  <c:v>0.274571759255195</c:v>
                </c:pt>
                <c:pt idx="10698">
                  <c:v>0.27459490740147902</c:v>
                </c:pt>
                <c:pt idx="10699">
                  <c:v>0.27461805555503799</c:v>
                </c:pt>
                <c:pt idx="10700">
                  <c:v>0.274641203701321</c:v>
                </c:pt>
                <c:pt idx="10701">
                  <c:v>0.274675925924385</c:v>
                </c:pt>
                <c:pt idx="10702">
                  <c:v>0.27469907407066801</c:v>
                </c:pt>
                <c:pt idx="10703">
                  <c:v>0.27472222221695097</c:v>
                </c:pt>
                <c:pt idx="10704">
                  <c:v>0.27474537036323499</c:v>
                </c:pt>
                <c:pt idx="10705">
                  <c:v>0.27476851851679401</c:v>
                </c:pt>
                <c:pt idx="10706">
                  <c:v>0.27480324073985701</c:v>
                </c:pt>
                <c:pt idx="10707">
                  <c:v>0.27482638888614003</c:v>
                </c:pt>
                <c:pt idx="10708">
                  <c:v>0.27484953703242399</c:v>
                </c:pt>
                <c:pt idx="10709">
                  <c:v>0.274872685178707</c:v>
                </c:pt>
                <c:pt idx="10710">
                  <c:v>0.27489583333226603</c:v>
                </c:pt>
                <c:pt idx="10711">
                  <c:v>0.27493055555532903</c:v>
                </c:pt>
                <c:pt idx="10712">
                  <c:v>0.27495370370161298</c:v>
                </c:pt>
                <c:pt idx="10713">
                  <c:v>0.274976851847896</c:v>
                </c:pt>
                <c:pt idx="10714">
                  <c:v>0.27499999999417901</c:v>
                </c:pt>
                <c:pt idx="10715">
                  <c:v>0.27502314814773898</c:v>
                </c:pt>
                <c:pt idx="10716">
                  <c:v>0.27505787036352602</c:v>
                </c:pt>
                <c:pt idx="10717">
                  <c:v>0.275081018517085</c:v>
                </c:pt>
                <c:pt idx="10718">
                  <c:v>0.27510416666336801</c:v>
                </c:pt>
                <c:pt idx="10719">
                  <c:v>0.27512731480965202</c:v>
                </c:pt>
                <c:pt idx="10720">
                  <c:v>0.27515046295593498</c:v>
                </c:pt>
                <c:pt idx="10721">
                  <c:v>0.27517361110949401</c:v>
                </c:pt>
                <c:pt idx="10722">
                  <c:v>0.27520833333255701</c:v>
                </c:pt>
                <c:pt idx="10723">
                  <c:v>0.27523148147884102</c:v>
                </c:pt>
                <c:pt idx="10724">
                  <c:v>0.27525462962512398</c:v>
                </c:pt>
                <c:pt idx="10725">
                  <c:v>0.275277777771407</c:v>
                </c:pt>
                <c:pt idx="10726">
                  <c:v>0.27530092592496702</c:v>
                </c:pt>
                <c:pt idx="10727">
                  <c:v>0.27533564814803002</c:v>
                </c:pt>
                <c:pt idx="10728">
                  <c:v>0.27535879629431298</c:v>
                </c:pt>
                <c:pt idx="10729">
                  <c:v>0.27538194444059599</c:v>
                </c:pt>
                <c:pt idx="10730">
                  <c:v>0.27540509258688001</c:v>
                </c:pt>
                <c:pt idx="10731">
                  <c:v>0.27542824074043898</c:v>
                </c:pt>
                <c:pt idx="10732">
                  <c:v>0.27546296295622602</c:v>
                </c:pt>
                <c:pt idx="10733">
                  <c:v>0.27548611110978499</c:v>
                </c:pt>
                <c:pt idx="10734">
                  <c:v>0.27550925925606901</c:v>
                </c:pt>
                <c:pt idx="10735">
                  <c:v>0.27553240740235202</c:v>
                </c:pt>
                <c:pt idx="10736">
                  <c:v>0.27555555554863498</c:v>
                </c:pt>
                <c:pt idx="10737">
                  <c:v>0.27559027777169798</c:v>
                </c:pt>
                <c:pt idx="10738">
                  <c:v>0.275613425925258</c:v>
                </c:pt>
                <c:pt idx="10739">
                  <c:v>0.27563657407154102</c:v>
                </c:pt>
                <c:pt idx="10740">
                  <c:v>0.27565972221782398</c:v>
                </c:pt>
                <c:pt idx="10741">
                  <c:v>0.27568287036410799</c:v>
                </c:pt>
                <c:pt idx="10742">
                  <c:v>0.27571759258717099</c:v>
                </c:pt>
                <c:pt idx="10743">
                  <c:v>0.27574074074073002</c:v>
                </c:pt>
                <c:pt idx="10744">
                  <c:v>0.27576388888701298</c:v>
                </c:pt>
                <c:pt idx="10745">
                  <c:v>0.27578703703329699</c:v>
                </c:pt>
                <c:pt idx="10746">
                  <c:v>0.27581018517958</c:v>
                </c:pt>
                <c:pt idx="10747">
                  <c:v>0.27583333333313897</c:v>
                </c:pt>
                <c:pt idx="10748">
                  <c:v>0.27586805554892602</c:v>
                </c:pt>
                <c:pt idx="10749">
                  <c:v>0.27589120370248599</c:v>
                </c:pt>
                <c:pt idx="10750">
                  <c:v>0.275914351848769</c:v>
                </c:pt>
                <c:pt idx="10751">
                  <c:v>0.27593749999505202</c:v>
                </c:pt>
                <c:pt idx="10752">
                  <c:v>0.27597222221811502</c:v>
                </c:pt>
                <c:pt idx="10753">
                  <c:v>0.27599537036439897</c:v>
                </c:pt>
                <c:pt idx="10754">
                  <c:v>0.276018518517958</c:v>
                </c:pt>
                <c:pt idx="10755">
                  <c:v>0.27604166666424101</c:v>
                </c:pt>
                <c:pt idx="10756">
                  <c:v>0.27606481481052503</c:v>
                </c:pt>
                <c:pt idx="10757">
                  <c:v>0.27609953703358803</c:v>
                </c:pt>
                <c:pt idx="10758">
                  <c:v>0.27612268517987099</c:v>
                </c:pt>
                <c:pt idx="10759">
                  <c:v>0.276145833326154</c:v>
                </c:pt>
                <c:pt idx="10760">
                  <c:v>0.27616898147971403</c:v>
                </c:pt>
                <c:pt idx="10761">
                  <c:v>0.27619212962599698</c:v>
                </c:pt>
                <c:pt idx="10762">
                  <c:v>0.27622685184905998</c:v>
                </c:pt>
                <c:pt idx="10763">
                  <c:v>0.276249999995343</c:v>
                </c:pt>
                <c:pt idx="10764">
                  <c:v>0.27627314814162701</c:v>
                </c:pt>
                <c:pt idx="10765">
                  <c:v>0.27629629629518598</c:v>
                </c:pt>
                <c:pt idx="10766">
                  <c:v>0.276319444441469</c:v>
                </c:pt>
                <c:pt idx="10767">
                  <c:v>0.276354166664532</c:v>
                </c:pt>
                <c:pt idx="10768">
                  <c:v>0.27637731481081601</c:v>
                </c:pt>
                <c:pt idx="10769">
                  <c:v>0.27640046295709902</c:v>
                </c:pt>
                <c:pt idx="10770">
                  <c:v>0.276423611110658</c:v>
                </c:pt>
                <c:pt idx="10771">
                  <c:v>0.27644675925694201</c:v>
                </c:pt>
                <c:pt idx="10772">
                  <c:v>0.27648148148000501</c:v>
                </c:pt>
                <c:pt idx="10773">
                  <c:v>0.27650462962628802</c:v>
                </c:pt>
                <c:pt idx="10774">
                  <c:v>0.27652777777257198</c:v>
                </c:pt>
                <c:pt idx="10775">
                  <c:v>0.276550925918855</c:v>
                </c:pt>
                <c:pt idx="10776">
                  <c:v>0.27658564814191799</c:v>
                </c:pt>
                <c:pt idx="10777">
                  <c:v>0.27660879629547702</c:v>
                </c:pt>
                <c:pt idx="10778">
                  <c:v>0.27663194444175998</c:v>
                </c:pt>
                <c:pt idx="10779">
                  <c:v>0.27665509258804399</c:v>
                </c:pt>
                <c:pt idx="10780">
                  <c:v>0.27667824073432701</c:v>
                </c:pt>
                <c:pt idx="10781">
                  <c:v>0.27670138888788598</c:v>
                </c:pt>
                <c:pt idx="10782">
                  <c:v>0.27673611111094898</c:v>
                </c:pt>
                <c:pt idx="10783">
                  <c:v>0.27675925925723299</c:v>
                </c:pt>
                <c:pt idx="10784">
                  <c:v>0.27678240740351601</c:v>
                </c:pt>
                <c:pt idx="10785">
                  <c:v>0.27680555554979902</c:v>
                </c:pt>
                <c:pt idx="10786">
                  <c:v>0.27682870370335899</c:v>
                </c:pt>
                <c:pt idx="10787">
                  <c:v>0.27686342591914598</c:v>
                </c:pt>
                <c:pt idx="10788">
                  <c:v>0.27688657407270501</c:v>
                </c:pt>
                <c:pt idx="10789">
                  <c:v>0.27690972221898802</c:v>
                </c:pt>
                <c:pt idx="10790">
                  <c:v>0.27693287036527198</c:v>
                </c:pt>
                <c:pt idx="10791">
                  <c:v>0.27695601851155499</c:v>
                </c:pt>
                <c:pt idx="10792">
                  <c:v>0.27699074073461799</c:v>
                </c:pt>
                <c:pt idx="10793">
                  <c:v>0.27701388888817702</c:v>
                </c:pt>
                <c:pt idx="10794">
                  <c:v>0.27703703703446098</c:v>
                </c:pt>
                <c:pt idx="10795">
                  <c:v>0.27706018518074399</c:v>
                </c:pt>
                <c:pt idx="10796">
                  <c:v>0.277083333327028</c:v>
                </c:pt>
                <c:pt idx="10797">
                  <c:v>0.27711805555009</c:v>
                </c:pt>
                <c:pt idx="10798">
                  <c:v>0.27714120370364997</c:v>
                </c:pt>
                <c:pt idx="10799">
                  <c:v>0.27716435184993299</c:v>
                </c:pt>
                <c:pt idx="10800">
                  <c:v>0.277187499996217</c:v>
                </c:pt>
                <c:pt idx="10801">
                  <c:v>0.27722222221928</c:v>
                </c:pt>
                <c:pt idx="10802">
                  <c:v>0.27724537036556302</c:v>
                </c:pt>
                <c:pt idx="10803">
                  <c:v>0.27726851851184597</c:v>
                </c:pt>
                <c:pt idx="10804">
                  <c:v>0.277291666665405</c:v>
                </c:pt>
                <c:pt idx="10805">
                  <c:v>0.27731481481168901</c:v>
                </c:pt>
                <c:pt idx="10806">
                  <c:v>0.27733796295797197</c:v>
                </c:pt>
                <c:pt idx="10807">
                  <c:v>0.27737268518103497</c:v>
                </c:pt>
                <c:pt idx="10808">
                  <c:v>0.27739583332731899</c:v>
                </c:pt>
                <c:pt idx="10809">
                  <c:v>0.27741898148087801</c:v>
                </c:pt>
                <c:pt idx="10810">
                  <c:v>0.27744212962716103</c:v>
                </c:pt>
                <c:pt idx="10811">
                  <c:v>0.27746527777344498</c:v>
                </c:pt>
                <c:pt idx="10812">
                  <c:v>0.27749999999650798</c:v>
                </c:pt>
                <c:pt idx="10813">
                  <c:v>0.277523148142791</c:v>
                </c:pt>
                <c:pt idx="10814">
                  <c:v>0.27754629629635003</c:v>
                </c:pt>
                <c:pt idx="10815">
                  <c:v>0.27756944444263398</c:v>
                </c:pt>
                <c:pt idx="10816">
                  <c:v>0.277592592588917</c:v>
                </c:pt>
                <c:pt idx="10817">
                  <c:v>0.27762731481198</c:v>
                </c:pt>
                <c:pt idx="10818">
                  <c:v>0.27765046295826301</c:v>
                </c:pt>
                <c:pt idx="10819">
                  <c:v>0.27767361110454702</c:v>
                </c:pt>
                <c:pt idx="10820">
                  <c:v>0.277696759258106</c:v>
                </c:pt>
                <c:pt idx="10821">
                  <c:v>0.27771990740438901</c:v>
                </c:pt>
                <c:pt idx="10822">
                  <c:v>0.27775462962745201</c:v>
                </c:pt>
                <c:pt idx="10823">
                  <c:v>0.27777777777373602</c:v>
                </c:pt>
                <c:pt idx="10824">
                  <c:v>0.27780092592001898</c:v>
                </c:pt>
                <c:pt idx="10825">
                  <c:v>0.27782407407357801</c:v>
                </c:pt>
                <c:pt idx="10826">
                  <c:v>0.27784722221986202</c:v>
                </c:pt>
                <c:pt idx="10827">
                  <c:v>0.27788194444292502</c:v>
                </c:pt>
                <c:pt idx="10828">
                  <c:v>0.27790509258920798</c:v>
                </c:pt>
                <c:pt idx="10829">
                  <c:v>0.27792824073549099</c:v>
                </c:pt>
                <c:pt idx="10830">
                  <c:v>0.27795138888177501</c:v>
                </c:pt>
                <c:pt idx="10831">
                  <c:v>0.27797453703533398</c:v>
                </c:pt>
                <c:pt idx="10832">
                  <c:v>0.27800925925839698</c:v>
                </c:pt>
                <c:pt idx="10833">
                  <c:v>0.27803240740467999</c:v>
                </c:pt>
                <c:pt idx="10834">
                  <c:v>0.27805555555096401</c:v>
                </c:pt>
                <c:pt idx="10835">
                  <c:v>0.27807870369724702</c:v>
                </c:pt>
                <c:pt idx="10836">
                  <c:v>0.27810185185080599</c:v>
                </c:pt>
                <c:pt idx="10837">
                  <c:v>0.27813657407386899</c:v>
                </c:pt>
                <c:pt idx="10838">
                  <c:v>0.27815972222015301</c:v>
                </c:pt>
                <c:pt idx="10839">
                  <c:v>0.27818287036643602</c:v>
                </c:pt>
                <c:pt idx="10840">
                  <c:v>0.27820601851271898</c:v>
                </c:pt>
                <c:pt idx="10841">
                  <c:v>0.278229166666279</c:v>
                </c:pt>
                <c:pt idx="10842">
                  <c:v>0.27826388888206599</c:v>
                </c:pt>
                <c:pt idx="10843">
                  <c:v>0.27828703703562502</c:v>
                </c:pt>
                <c:pt idx="10844">
                  <c:v>0.27831018518190798</c:v>
                </c:pt>
                <c:pt idx="10845">
                  <c:v>0.27833333332819199</c:v>
                </c:pt>
                <c:pt idx="10846">
                  <c:v>0.278356481474475</c:v>
                </c:pt>
                <c:pt idx="10847">
                  <c:v>0.278391203697538</c:v>
                </c:pt>
                <c:pt idx="10848">
                  <c:v>0.27841435185109698</c:v>
                </c:pt>
                <c:pt idx="10849">
                  <c:v>0.27843749999738099</c:v>
                </c:pt>
                <c:pt idx="10850">
                  <c:v>0.278460648143664</c:v>
                </c:pt>
                <c:pt idx="10851">
                  <c:v>0.27848379628994702</c:v>
                </c:pt>
                <c:pt idx="10852">
                  <c:v>0.27851851851301002</c:v>
                </c:pt>
                <c:pt idx="10853">
                  <c:v>0.27854166666656999</c:v>
                </c:pt>
                <c:pt idx="10854">
                  <c:v>0.278564814812853</c:v>
                </c:pt>
                <c:pt idx="10855">
                  <c:v>0.27858796295913602</c:v>
                </c:pt>
                <c:pt idx="10856">
                  <c:v>0.27861111110541997</c:v>
                </c:pt>
                <c:pt idx="10857">
                  <c:v>0.278634259258979</c:v>
                </c:pt>
                <c:pt idx="10858">
                  <c:v>0.27866898147476599</c:v>
                </c:pt>
                <c:pt idx="10859">
                  <c:v>0.27869212962832501</c:v>
                </c:pt>
                <c:pt idx="10860">
                  <c:v>0.27871527777460903</c:v>
                </c:pt>
                <c:pt idx="10861">
                  <c:v>0.27873842592089199</c:v>
                </c:pt>
                <c:pt idx="10862">
                  <c:v>0.278761574067175</c:v>
                </c:pt>
                <c:pt idx="10863">
                  <c:v>0.278796296290238</c:v>
                </c:pt>
                <c:pt idx="10864">
                  <c:v>0.27881944444379803</c:v>
                </c:pt>
                <c:pt idx="10865">
                  <c:v>0.27884259259008098</c:v>
                </c:pt>
                <c:pt idx="10866">
                  <c:v>0.278865740736364</c:v>
                </c:pt>
                <c:pt idx="10867">
                  <c:v>0.27888888888264801</c:v>
                </c:pt>
                <c:pt idx="10868">
                  <c:v>0.27892361110571101</c:v>
                </c:pt>
                <c:pt idx="10869">
                  <c:v>0.27894675925926998</c:v>
                </c:pt>
                <c:pt idx="10870">
                  <c:v>0.278969907405553</c:v>
                </c:pt>
                <c:pt idx="10871">
                  <c:v>0.27899305555183701</c:v>
                </c:pt>
                <c:pt idx="10872">
                  <c:v>0.27901620369812002</c:v>
                </c:pt>
                <c:pt idx="10873">
                  <c:v>0.27905092592118302</c:v>
                </c:pt>
                <c:pt idx="10874">
                  <c:v>0.27907407406746698</c:v>
                </c:pt>
                <c:pt idx="10875">
                  <c:v>0.27909722222102601</c:v>
                </c:pt>
                <c:pt idx="10876">
                  <c:v>0.27912037036730902</c:v>
                </c:pt>
                <c:pt idx="10877">
                  <c:v>0.27914351851359198</c:v>
                </c:pt>
                <c:pt idx="10878">
                  <c:v>0.27917824073665498</c:v>
                </c:pt>
                <c:pt idx="10879">
                  <c:v>0.27920138888293899</c:v>
                </c:pt>
                <c:pt idx="10880">
                  <c:v>0.27922453703649802</c:v>
                </c:pt>
                <c:pt idx="10881">
                  <c:v>0.27924768518278098</c:v>
                </c:pt>
                <c:pt idx="10882">
                  <c:v>0.27927083332906499</c:v>
                </c:pt>
                <c:pt idx="10883">
                  <c:v>0.27930555555212799</c:v>
                </c:pt>
                <c:pt idx="10884">
                  <c:v>0.27932870369841101</c:v>
                </c:pt>
                <c:pt idx="10885">
                  <c:v>0.27935185184469502</c:v>
                </c:pt>
                <c:pt idx="10886">
                  <c:v>0.27937499999825399</c:v>
                </c:pt>
                <c:pt idx="10887">
                  <c:v>0.27939814814453701</c:v>
                </c:pt>
                <c:pt idx="10888">
                  <c:v>0.27943287036760001</c:v>
                </c:pt>
                <c:pt idx="10889">
                  <c:v>0.27945601851388302</c:v>
                </c:pt>
                <c:pt idx="10890">
                  <c:v>0.27947916666016698</c:v>
                </c:pt>
                <c:pt idx="10891">
                  <c:v>0.279502314813726</c:v>
                </c:pt>
                <c:pt idx="10892">
                  <c:v>0.27952546296000902</c:v>
                </c:pt>
                <c:pt idx="10893">
                  <c:v>0.27954861110629298</c:v>
                </c:pt>
                <c:pt idx="10894">
                  <c:v>0.27958333332935598</c:v>
                </c:pt>
                <c:pt idx="10895">
                  <c:v>0.27960648147563899</c:v>
                </c:pt>
                <c:pt idx="10896">
                  <c:v>0.27962962962919802</c:v>
                </c:pt>
                <c:pt idx="10897">
                  <c:v>0.27965277777548198</c:v>
                </c:pt>
                <c:pt idx="10898">
                  <c:v>0.27967592592176499</c:v>
                </c:pt>
                <c:pt idx="10899">
                  <c:v>0.27971064814482799</c:v>
                </c:pt>
                <c:pt idx="10900">
                  <c:v>0.279733796291111</c:v>
                </c:pt>
                <c:pt idx="10901">
                  <c:v>0.27975694443739502</c:v>
                </c:pt>
                <c:pt idx="10902">
                  <c:v>0.27978009259095399</c:v>
                </c:pt>
                <c:pt idx="10903">
                  <c:v>0.279803240737237</c:v>
                </c:pt>
                <c:pt idx="10904">
                  <c:v>0.27982638888352102</c:v>
                </c:pt>
                <c:pt idx="10905">
                  <c:v>0.27986111110658402</c:v>
                </c:pt>
                <c:pt idx="10906">
                  <c:v>0.27988425925286697</c:v>
                </c:pt>
                <c:pt idx="10907">
                  <c:v>0.279907407406426</c:v>
                </c:pt>
                <c:pt idx="10908">
                  <c:v>0.27993055555271001</c:v>
                </c:pt>
                <c:pt idx="10909">
                  <c:v>0.27995370369899297</c:v>
                </c:pt>
                <c:pt idx="10910">
                  <c:v>0.27997685184527699</c:v>
                </c:pt>
                <c:pt idx="10911">
                  <c:v>0.28001157406833999</c:v>
                </c:pt>
                <c:pt idx="10912">
                  <c:v>0.28003472222189901</c:v>
                </c:pt>
                <c:pt idx="10913">
                  <c:v>0.28005787036818203</c:v>
                </c:pt>
                <c:pt idx="10914">
                  <c:v>0.28008101851446598</c:v>
                </c:pt>
                <c:pt idx="10915">
                  <c:v>0.280104166660749</c:v>
                </c:pt>
                <c:pt idx="10916">
                  <c:v>0.280138888883812</c:v>
                </c:pt>
                <c:pt idx="10917">
                  <c:v>0.28016203703009501</c:v>
                </c:pt>
                <c:pt idx="10918">
                  <c:v>0.28018518518365498</c:v>
                </c:pt>
                <c:pt idx="10919">
                  <c:v>0.280208333329938</c:v>
                </c:pt>
                <c:pt idx="10920">
                  <c:v>0.28023148147622101</c:v>
                </c:pt>
                <c:pt idx="10921">
                  <c:v>0.28026620369928401</c:v>
                </c:pt>
                <c:pt idx="10922">
                  <c:v>0.28028935184556802</c:v>
                </c:pt>
                <c:pt idx="10923">
                  <c:v>0.280312499999127</c:v>
                </c:pt>
                <c:pt idx="10924">
                  <c:v>0.28033564814541001</c:v>
                </c:pt>
                <c:pt idx="10925">
                  <c:v>0.28035879629169402</c:v>
                </c:pt>
                <c:pt idx="10926">
                  <c:v>0.28039351851475702</c:v>
                </c:pt>
                <c:pt idx="10927">
                  <c:v>0.28041666666103998</c:v>
                </c:pt>
                <c:pt idx="10928">
                  <c:v>0.28043981481459901</c:v>
                </c:pt>
                <c:pt idx="10929">
                  <c:v>0.28046296296088302</c:v>
                </c:pt>
                <c:pt idx="10930">
                  <c:v>0.28048611110716598</c:v>
                </c:pt>
                <c:pt idx="10931">
                  <c:v>0.28050925925344899</c:v>
                </c:pt>
                <c:pt idx="10932">
                  <c:v>0.28054398147651199</c:v>
                </c:pt>
                <c:pt idx="10933">
                  <c:v>0.28056712962279601</c:v>
                </c:pt>
                <c:pt idx="10934">
                  <c:v>0.28059027777635498</c:v>
                </c:pt>
                <c:pt idx="10935">
                  <c:v>0.28061342592263799</c:v>
                </c:pt>
                <c:pt idx="10936">
                  <c:v>0.28063657406892201</c:v>
                </c:pt>
                <c:pt idx="10937">
                  <c:v>0.28067129629198501</c:v>
                </c:pt>
                <c:pt idx="10938">
                  <c:v>0.28069444443826802</c:v>
                </c:pt>
                <c:pt idx="10939">
                  <c:v>0.28071759259182699</c:v>
                </c:pt>
                <c:pt idx="10940">
                  <c:v>0.28074074073811101</c:v>
                </c:pt>
                <c:pt idx="10941">
                  <c:v>0.28076388888439402</c:v>
                </c:pt>
                <c:pt idx="10942">
                  <c:v>0.28079861110745702</c:v>
                </c:pt>
                <c:pt idx="10943">
                  <c:v>0.28082175925373998</c:v>
                </c:pt>
                <c:pt idx="10944">
                  <c:v>0.2808449074073</c:v>
                </c:pt>
                <c:pt idx="10945">
                  <c:v>0.28086805555358302</c:v>
                </c:pt>
                <c:pt idx="10946">
                  <c:v>0.28089120369986598</c:v>
                </c:pt>
                <c:pt idx="10947">
                  <c:v>0.28091435184614999</c:v>
                </c:pt>
                <c:pt idx="10948">
                  <c:v>0.28094907406921299</c:v>
                </c:pt>
                <c:pt idx="10949">
                  <c:v>0.280972222215496</c:v>
                </c:pt>
                <c:pt idx="10950">
                  <c:v>0.28099537036905498</c:v>
                </c:pt>
                <c:pt idx="10951">
                  <c:v>0.28101851851533899</c:v>
                </c:pt>
                <c:pt idx="10952">
                  <c:v>0.281041666661622</c:v>
                </c:pt>
                <c:pt idx="10953">
                  <c:v>0.281076388884685</c:v>
                </c:pt>
                <c:pt idx="10954">
                  <c:v>0.28109953703096802</c:v>
                </c:pt>
                <c:pt idx="10955">
                  <c:v>0.28112268518452799</c:v>
                </c:pt>
                <c:pt idx="10956">
                  <c:v>0.281145833330811</c:v>
                </c:pt>
                <c:pt idx="10957">
                  <c:v>0.28116898147709402</c:v>
                </c:pt>
                <c:pt idx="10958">
                  <c:v>0.28120370370015701</c:v>
                </c:pt>
                <c:pt idx="10959">
                  <c:v>0.28122685184644097</c:v>
                </c:pt>
                <c:pt idx="10960">
                  <c:v>0.28125</c:v>
                </c:pt>
                <c:pt idx="10961">
                  <c:v>0.28127314814628301</c:v>
                </c:pt>
                <c:pt idx="10962">
                  <c:v>0.28129629629256703</c:v>
                </c:pt>
                <c:pt idx="10963">
                  <c:v>0.28133101851563003</c:v>
                </c:pt>
                <c:pt idx="10964">
                  <c:v>0.28135416666191299</c:v>
                </c:pt>
                <c:pt idx="10965">
                  <c:v>0.281377314808196</c:v>
                </c:pt>
                <c:pt idx="10966">
                  <c:v>0.28140046296175603</c:v>
                </c:pt>
                <c:pt idx="10967">
                  <c:v>0.28142361110803898</c:v>
                </c:pt>
                <c:pt idx="10968">
                  <c:v>0.28145833333110198</c:v>
                </c:pt>
                <c:pt idx="10969">
                  <c:v>0.281481481477385</c:v>
                </c:pt>
                <c:pt idx="10970">
                  <c:v>0.28150462962366901</c:v>
                </c:pt>
                <c:pt idx="10971">
                  <c:v>0.28152777777722798</c:v>
                </c:pt>
                <c:pt idx="10972">
                  <c:v>0.281550925923511</c:v>
                </c:pt>
                <c:pt idx="10973">
                  <c:v>0.281585648146574</c:v>
                </c:pt>
                <c:pt idx="10974">
                  <c:v>0.28160879629285801</c:v>
                </c:pt>
                <c:pt idx="10975">
                  <c:v>0.28163194443914102</c:v>
                </c:pt>
                <c:pt idx="10976">
                  <c:v>0.28165509258542398</c:v>
                </c:pt>
                <c:pt idx="10977">
                  <c:v>0.28167824073898401</c:v>
                </c:pt>
                <c:pt idx="10978">
                  <c:v>0.28170138888526702</c:v>
                </c:pt>
                <c:pt idx="10979">
                  <c:v>0.28173611110833002</c:v>
                </c:pt>
                <c:pt idx="10980">
                  <c:v>0.28175925925461298</c:v>
                </c:pt>
                <c:pt idx="10981">
                  <c:v>0.28178240740089699</c:v>
                </c:pt>
                <c:pt idx="10982">
                  <c:v>0.28180555555445602</c:v>
                </c:pt>
                <c:pt idx="10983">
                  <c:v>0.28182870370073898</c:v>
                </c:pt>
                <c:pt idx="10984">
                  <c:v>0.28186342592380198</c:v>
                </c:pt>
                <c:pt idx="10985">
                  <c:v>0.28188657407008599</c:v>
                </c:pt>
                <c:pt idx="10986">
                  <c:v>0.28190972221636901</c:v>
                </c:pt>
                <c:pt idx="10987">
                  <c:v>0.28193287036992798</c:v>
                </c:pt>
                <c:pt idx="10988">
                  <c:v>0.28195601851621199</c:v>
                </c:pt>
                <c:pt idx="10989">
                  <c:v>0.28199074073927499</c:v>
                </c:pt>
                <c:pt idx="10990">
                  <c:v>0.28201388888555801</c:v>
                </c:pt>
                <c:pt idx="10991">
                  <c:v>0.28203703703184102</c:v>
                </c:pt>
                <c:pt idx="10992">
                  <c:v>0.28206018517812498</c:v>
                </c:pt>
                <c:pt idx="10993">
                  <c:v>0.28208333333168401</c:v>
                </c:pt>
                <c:pt idx="10994">
                  <c:v>0.28210648147796702</c:v>
                </c:pt>
                <c:pt idx="10995">
                  <c:v>0.28214120370103002</c:v>
                </c:pt>
                <c:pt idx="10996">
                  <c:v>0.28216435184731398</c:v>
                </c:pt>
                <c:pt idx="10997">
                  <c:v>0.28218749999359699</c:v>
                </c:pt>
                <c:pt idx="10998">
                  <c:v>0.28221064814715602</c:v>
                </c:pt>
                <c:pt idx="10999">
                  <c:v>0.28224537037021902</c:v>
                </c:pt>
                <c:pt idx="11000">
                  <c:v>0.28226851851650298</c:v>
                </c:pt>
                <c:pt idx="11001">
                  <c:v>0.28229166666278599</c:v>
                </c:pt>
                <c:pt idx="11002">
                  <c:v>0.28231481480907</c:v>
                </c:pt>
                <c:pt idx="11003">
                  <c:v>0.28233796296262897</c:v>
                </c:pt>
                <c:pt idx="11004">
                  <c:v>0.28236111110891199</c:v>
                </c:pt>
                <c:pt idx="11005">
                  <c:v>0.28239583333197499</c:v>
                </c:pt>
                <c:pt idx="11006">
                  <c:v>0.282418981478259</c:v>
                </c:pt>
                <c:pt idx="11007">
                  <c:v>0.28244212962454202</c:v>
                </c:pt>
                <c:pt idx="11008">
                  <c:v>0.28246527777082497</c:v>
                </c:pt>
                <c:pt idx="11009">
                  <c:v>0.282488425924385</c:v>
                </c:pt>
                <c:pt idx="11010">
                  <c:v>0.282523148147448</c:v>
                </c:pt>
                <c:pt idx="11011">
                  <c:v>0.28254629629373101</c:v>
                </c:pt>
                <c:pt idx="11012">
                  <c:v>0.28256944444001397</c:v>
                </c:pt>
                <c:pt idx="11013">
                  <c:v>0.28259259258629799</c:v>
                </c:pt>
                <c:pt idx="11014">
                  <c:v>0.28261574073985701</c:v>
                </c:pt>
                <c:pt idx="11015">
                  <c:v>0.28265046296292001</c:v>
                </c:pt>
                <c:pt idx="11016">
                  <c:v>0.28267361110920303</c:v>
                </c:pt>
                <c:pt idx="11017">
                  <c:v>0.28269675925548698</c:v>
                </c:pt>
                <c:pt idx="11018">
                  <c:v>0.28271990740177</c:v>
                </c:pt>
                <c:pt idx="11019">
                  <c:v>0.28274305555532903</c:v>
                </c:pt>
                <c:pt idx="11020">
                  <c:v>0.28276620370161298</c:v>
                </c:pt>
                <c:pt idx="11021">
                  <c:v>0.28280092592467598</c:v>
                </c:pt>
                <c:pt idx="11022">
                  <c:v>0.282824074070959</c:v>
                </c:pt>
                <c:pt idx="11023">
                  <c:v>0.28284722221724201</c:v>
                </c:pt>
                <c:pt idx="11024">
                  <c:v>0.28287037036352602</c:v>
                </c:pt>
                <c:pt idx="11025">
                  <c:v>0.282893518517085</c:v>
                </c:pt>
                <c:pt idx="11026">
                  <c:v>0.28291666666336801</c:v>
                </c:pt>
                <c:pt idx="11027">
                  <c:v>0.28295138888643101</c:v>
                </c:pt>
                <c:pt idx="11028">
                  <c:v>0.28297453703271502</c:v>
                </c:pt>
                <c:pt idx="11029">
                  <c:v>0.28299768517899798</c:v>
                </c:pt>
                <c:pt idx="11030">
                  <c:v>0.28302083333255701</c:v>
                </c:pt>
                <c:pt idx="11031">
                  <c:v>0.28304398147884102</c:v>
                </c:pt>
                <c:pt idx="11032">
                  <c:v>0.28307870370190402</c:v>
                </c:pt>
                <c:pt idx="11033">
                  <c:v>0.28310185184818698</c:v>
                </c:pt>
                <c:pt idx="11034">
                  <c:v>0.28312499999446999</c:v>
                </c:pt>
                <c:pt idx="11035">
                  <c:v>0.28314814814802902</c:v>
                </c:pt>
                <c:pt idx="11036">
                  <c:v>0.28317129629431298</c:v>
                </c:pt>
                <c:pt idx="11037">
                  <c:v>0.28320601851737598</c:v>
                </c:pt>
                <c:pt idx="11038">
                  <c:v>0.28322916666365899</c:v>
                </c:pt>
                <c:pt idx="11039">
                  <c:v>0.28325231480994301</c:v>
                </c:pt>
                <c:pt idx="11040">
                  <c:v>0.28327546295622602</c:v>
                </c:pt>
                <c:pt idx="11041">
                  <c:v>0.28329861110978499</c:v>
                </c:pt>
                <c:pt idx="11042">
                  <c:v>0.28333333333284799</c:v>
                </c:pt>
                <c:pt idx="11043">
                  <c:v>0.28335648147913201</c:v>
                </c:pt>
                <c:pt idx="11044">
                  <c:v>0.28337962962541502</c:v>
                </c:pt>
                <c:pt idx="11045">
                  <c:v>0.28340277777169798</c:v>
                </c:pt>
                <c:pt idx="11046">
                  <c:v>0.283425925925258</c:v>
                </c:pt>
                <c:pt idx="11047">
                  <c:v>0.28344907407154102</c:v>
                </c:pt>
                <c:pt idx="11048">
                  <c:v>0.28348379629460402</c:v>
                </c:pt>
                <c:pt idx="11049">
                  <c:v>0.28350694444088698</c:v>
                </c:pt>
                <c:pt idx="11050">
                  <c:v>0.28353009258717099</c:v>
                </c:pt>
                <c:pt idx="11051">
                  <c:v>0.28355324074073002</c:v>
                </c:pt>
                <c:pt idx="11052">
                  <c:v>0.28357638888701298</c:v>
                </c:pt>
                <c:pt idx="11053">
                  <c:v>0.28361111111007598</c:v>
                </c:pt>
                <c:pt idx="11054">
                  <c:v>0.28363425925635999</c:v>
                </c:pt>
                <c:pt idx="11055">
                  <c:v>0.283657407402643</c:v>
                </c:pt>
                <c:pt idx="11056">
                  <c:v>0.28368055554892602</c:v>
                </c:pt>
                <c:pt idx="11057">
                  <c:v>0.28370370370248599</c:v>
                </c:pt>
                <c:pt idx="11058">
                  <c:v>0.283726851848769</c:v>
                </c:pt>
                <c:pt idx="11059">
                  <c:v>0.283761574071832</c:v>
                </c:pt>
                <c:pt idx="11060">
                  <c:v>0.28378472221811502</c:v>
                </c:pt>
                <c:pt idx="11061">
                  <c:v>0.28380787036439897</c:v>
                </c:pt>
                <c:pt idx="11062">
                  <c:v>0.283831018517958</c:v>
                </c:pt>
                <c:pt idx="11063">
                  <c:v>0.28385416666424101</c:v>
                </c:pt>
                <c:pt idx="11064">
                  <c:v>0.28387731481052503</c:v>
                </c:pt>
                <c:pt idx="11065">
                  <c:v>0.28391203703358803</c:v>
                </c:pt>
                <c:pt idx="11066">
                  <c:v>0.28393518517987099</c:v>
                </c:pt>
                <c:pt idx="11067">
                  <c:v>0.283958333326154</c:v>
                </c:pt>
                <c:pt idx="11068">
                  <c:v>0.28398148147971403</c:v>
                </c:pt>
                <c:pt idx="11069">
                  <c:v>0.28400462962599698</c:v>
                </c:pt>
                <c:pt idx="11070">
                  <c:v>0.28403935184905998</c:v>
                </c:pt>
                <c:pt idx="11071">
                  <c:v>0.284062499995343</c:v>
                </c:pt>
                <c:pt idx="11072">
                  <c:v>0.28408564814162701</c:v>
                </c:pt>
                <c:pt idx="11073">
                  <c:v>0.28410879629518598</c:v>
                </c:pt>
                <c:pt idx="11074">
                  <c:v>0.284131944441469</c:v>
                </c:pt>
                <c:pt idx="11075">
                  <c:v>0.284166666664532</c:v>
                </c:pt>
                <c:pt idx="11076">
                  <c:v>0.28418981481081601</c:v>
                </c:pt>
                <c:pt idx="11077">
                  <c:v>0.28421296295709902</c:v>
                </c:pt>
                <c:pt idx="11078">
                  <c:v>0.284236111110658</c:v>
                </c:pt>
                <c:pt idx="11079">
                  <c:v>0.28425925925694201</c:v>
                </c:pt>
                <c:pt idx="11080">
                  <c:v>0.28428240740322502</c:v>
                </c:pt>
                <c:pt idx="11081">
                  <c:v>0.28431712962628802</c:v>
                </c:pt>
                <c:pt idx="11082">
                  <c:v>0.28434027777257198</c:v>
                </c:pt>
                <c:pt idx="11083">
                  <c:v>0.284363425918855</c:v>
                </c:pt>
                <c:pt idx="11084">
                  <c:v>0.28438657407241402</c:v>
                </c:pt>
                <c:pt idx="11085">
                  <c:v>0.28440972221869698</c:v>
                </c:pt>
                <c:pt idx="11086">
                  <c:v>0.28444444444175998</c:v>
                </c:pt>
                <c:pt idx="11087">
                  <c:v>0.28446759258804399</c:v>
                </c:pt>
                <c:pt idx="11088">
                  <c:v>0.28449074073432701</c:v>
                </c:pt>
                <c:pt idx="11089">
                  <c:v>0.28451388888788598</c:v>
                </c:pt>
                <c:pt idx="11090">
                  <c:v>0.28453703703416999</c:v>
                </c:pt>
                <c:pt idx="11091">
                  <c:v>0.28456018518045301</c:v>
                </c:pt>
                <c:pt idx="11092">
                  <c:v>0.28459490740351601</c:v>
                </c:pt>
                <c:pt idx="11093">
                  <c:v>0.28461805554979902</c:v>
                </c:pt>
                <c:pt idx="11094">
                  <c:v>0.28464120370335899</c:v>
                </c:pt>
                <c:pt idx="11095">
                  <c:v>0.28466435184964201</c:v>
                </c:pt>
                <c:pt idx="11096">
                  <c:v>0.28468749999592502</c:v>
                </c:pt>
                <c:pt idx="11097">
                  <c:v>0.28472222221898802</c:v>
                </c:pt>
                <c:pt idx="11098">
                  <c:v>0.28474537036527198</c:v>
                </c:pt>
                <c:pt idx="11099">
                  <c:v>0.28476851851155499</c:v>
                </c:pt>
                <c:pt idx="11100">
                  <c:v>0.28479166666511402</c:v>
                </c:pt>
                <c:pt idx="11101">
                  <c:v>0.28481481481139798</c:v>
                </c:pt>
                <c:pt idx="11102">
                  <c:v>0.28483796295768099</c:v>
                </c:pt>
                <c:pt idx="11103">
                  <c:v>0.28487268518074399</c:v>
                </c:pt>
                <c:pt idx="11104">
                  <c:v>0.284895833327028</c:v>
                </c:pt>
                <c:pt idx="11105">
                  <c:v>0.28491898148058697</c:v>
                </c:pt>
                <c:pt idx="11106">
                  <c:v>0.28494212962686999</c:v>
                </c:pt>
                <c:pt idx="11107">
                  <c:v>0.284965277773154</c:v>
                </c:pt>
                <c:pt idx="11108">
                  <c:v>0.284999999996217</c:v>
                </c:pt>
                <c:pt idx="11109">
                  <c:v>0.28502314814250002</c:v>
                </c:pt>
                <c:pt idx="11110">
                  <c:v>0.28504629629605899</c:v>
                </c:pt>
                <c:pt idx="11111">
                  <c:v>0.285069444442342</c:v>
                </c:pt>
                <c:pt idx="11112">
                  <c:v>0.28509259258862601</c:v>
                </c:pt>
                <c:pt idx="11113">
                  <c:v>0.28512731481168901</c:v>
                </c:pt>
                <c:pt idx="11114">
                  <c:v>0.28515046295797197</c:v>
                </c:pt>
                <c:pt idx="11115">
                  <c:v>0.28517361110425599</c:v>
                </c:pt>
                <c:pt idx="11116">
                  <c:v>0.28519675925781501</c:v>
                </c:pt>
                <c:pt idx="11117">
                  <c:v>0.28521990740409803</c:v>
                </c:pt>
                <c:pt idx="11118">
                  <c:v>0.28525462962716103</c:v>
                </c:pt>
                <c:pt idx="11119">
                  <c:v>0.28527777777344498</c:v>
                </c:pt>
                <c:pt idx="11120">
                  <c:v>0.285300925919728</c:v>
                </c:pt>
                <c:pt idx="11121">
                  <c:v>0.28532407407328703</c:v>
                </c:pt>
                <c:pt idx="11122">
                  <c:v>0.28534722221957098</c:v>
                </c:pt>
                <c:pt idx="11123">
                  <c:v>0.28538194444263398</c:v>
                </c:pt>
                <c:pt idx="11124">
                  <c:v>0.285405092588917</c:v>
                </c:pt>
                <c:pt idx="11125">
                  <c:v>0.28542824073520001</c:v>
                </c:pt>
                <c:pt idx="11126">
                  <c:v>0.28545138888875998</c:v>
                </c:pt>
                <c:pt idx="11127">
                  <c:v>0.28548611110454702</c:v>
                </c:pt>
                <c:pt idx="11128">
                  <c:v>0.285509259258106</c:v>
                </c:pt>
                <c:pt idx="11129">
                  <c:v>0.28553240740438901</c:v>
                </c:pt>
                <c:pt idx="11130">
                  <c:v>0.28555555555067302</c:v>
                </c:pt>
                <c:pt idx="11131">
                  <c:v>0.28557870369695598</c:v>
                </c:pt>
                <c:pt idx="11132">
                  <c:v>0.28561342592001898</c:v>
                </c:pt>
                <c:pt idx="11133">
                  <c:v>0.28563657407357801</c:v>
                </c:pt>
                <c:pt idx="11134">
                  <c:v>0.28565972221986202</c:v>
                </c:pt>
                <c:pt idx="11135">
                  <c:v>0.28568287036614498</c:v>
                </c:pt>
                <c:pt idx="11136">
                  <c:v>0.28571759258920798</c:v>
                </c:pt>
                <c:pt idx="11137">
                  <c:v>0.28574074073549099</c:v>
                </c:pt>
                <c:pt idx="11138">
                  <c:v>0.28576388888177501</c:v>
                </c:pt>
                <c:pt idx="11139">
                  <c:v>0.28578703703533398</c:v>
                </c:pt>
                <c:pt idx="11140">
                  <c:v>0.28581018518161699</c:v>
                </c:pt>
                <c:pt idx="11141">
                  <c:v>0.28584490740467999</c:v>
                </c:pt>
                <c:pt idx="11142">
                  <c:v>0.28586805555096401</c:v>
                </c:pt>
                <c:pt idx="11143">
                  <c:v>0.28589120369724702</c:v>
                </c:pt>
                <c:pt idx="11144">
                  <c:v>0.28591435185080599</c:v>
                </c:pt>
                <c:pt idx="11145">
                  <c:v>0.28593749999709001</c:v>
                </c:pt>
                <c:pt idx="11146">
                  <c:v>0.28597222222015301</c:v>
                </c:pt>
                <c:pt idx="11147">
                  <c:v>0.28599537036643602</c:v>
                </c:pt>
                <c:pt idx="11148">
                  <c:v>0.28601851851271898</c:v>
                </c:pt>
                <c:pt idx="11149">
                  <c:v>0.286041666666279</c:v>
                </c:pt>
                <c:pt idx="11150">
                  <c:v>0.28606481481256202</c:v>
                </c:pt>
                <c:pt idx="11151">
                  <c:v>0.28609953703562502</c:v>
                </c:pt>
                <c:pt idx="11152">
                  <c:v>0.28612268518190798</c:v>
                </c:pt>
                <c:pt idx="11153">
                  <c:v>0.28614583332819199</c:v>
                </c:pt>
                <c:pt idx="11154">
                  <c:v>0.286168981474475</c:v>
                </c:pt>
                <c:pt idx="11155">
                  <c:v>0.28619212962803398</c:v>
                </c:pt>
                <c:pt idx="11156">
                  <c:v>0.28622685185109698</c:v>
                </c:pt>
                <c:pt idx="11157">
                  <c:v>0.28624999999738099</c:v>
                </c:pt>
                <c:pt idx="11158">
                  <c:v>0.286273148143664</c:v>
                </c:pt>
                <c:pt idx="11159">
                  <c:v>0.28629629628994702</c:v>
                </c:pt>
                <c:pt idx="11160">
                  <c:v>0.28631944444350699</c:v>
                </c:pt>
                <c:pt idx="11161">
                  <c:v>0.28634259258979</c:v>
                </c:pt>
                <c:pt idx="11162">
                  <c:v>0.286377314812853</c:v>
                </c:pt>
                <c:pt idx="11163">
                  <c:v>0.28640046295913602</c:v>
                </c:pt>
                <c:pt idx="11164">
                  <c:v>0.28642361110541997</c:v>
                </c:pt>
                <c:pt idx="11165">
                  <c:v>0.286446759258979</c:v>
                </c:pt>
                <c:pt idx="11166">
                  <c:v>0.28646990740526201</c:v>
                </c:pt>
                <c:pt idx="11167">
                  <c:v>0.28650462962832501</c:v>
                </c:pt>
                <c:pt idx="11168">
                  <c:v>0.28652777777460903</c:v>
                </c:pt>
                <c:pt idx="11169">
                  <c:v>0.28655092592089199</c:v>
                </c:pt>
                <c:pt idx="11170">
                  <c:v>0.286574074067175</c:v>
                </c:pt>
                <c:pt idx="11171">
                  <c:v>0.28659722222073503</c:v>
                </c:pt>
                <c:pt idx="11172">
                  <c:v>0.28663194444379803</c:v>
                </c:pt>
                <c:pt idx="11173">
                  <c:v>0.28665509259008098</c:v>
                </c:pt>
                <c:pt idx="11174">
                  <c:v>0.286678240736364</c:v>
                </c:pt>
                <c:pt idx="11175">
                  <c:v>0.28670138888264801</c:v>
                </c:pt>
                <c:pt idx="11176">
                  <c:v>0.28672453703620698</c:v>
                </c:pt>
                <c:pt idx="11177">
                  <c:v>0.28675925925926998</c:v>
                </c:pt>
                <c:pt idx="11178">
                  <c:v>0.286782407405553</c:v>
                </c:pt>
                <c:pt idx="11179">
                  <c:v>0.28680555555183701</c:v>
                </c:pt>
                <c:pt idx="11180">
                  <c:v>0.28682870369812002</c:v>
                </c:pt>
                <c:pt idx="11181">
                  <c:v>0.286851851851679</c:v>
                </c:pt>
                <c:pt idx="11182">
                  <c:v>0.28688657406746698</c:v>
                </c:pt>
                <c:pt idx="11183">
                  <c:v>0.28690972222102601</c:v>
                </c:pt>
                <c:pt idx="11184">
                  <c:v>0.28693287036730902</c:v>
                </c:pt>
                <c:pt idx="11185">
                  <c:v>0.28695601851359198</c:v>
                </c:pt>
                <c:pt idx="11186">
                  <c:v>0.28697916665987599</c:v>
                </c:pt>
                <c:pt idx="11187">
                  <c:v>0.28701388888293899</c:v>
                </c:pt>
                <c:pt idx="11188">
                  <c:v>0.28703703703649802</c:v>
                </c:pt>
                <c:pt idx="11189">
                  <c:v>0.28706018518278098</c:v>
                </c:pt>
                <c:pt idx="11190">
                  <c:v>0.28708333332906499</c:v>
                </c:pt>
                <c:pt idx="11191">
                  <c:v>0.28710648147534801</c:v>
                </c:pt>
                <c:pt idx="11192">
                  <c:v>0.28714120369841101</c:v>
                </c:pt>
                <c:pt idx="11193">
                  <c:v>0.28716435184469402</c:v>
                </c:pt>
                <c:pt idx="11194">
                  <c:v>0.28718749999825399</c:v>
                </c:pt>
                <c:pt idx="11195">
                  <c:v>0.28721064814453701</c:v>
                </c:pt>
                <c:pt idx="11196">
                  <c:v>0.28723379629082002</c:v>
                </c:pt>
                <c:pt idx="11197">
                  <c:v>0.28726851851388302</c:v>
                </c:pt>
                <c:pt idx="11198">
                  <c:v>0.28729166666016698</c:v>
                </c:pt>
                <c:pt idx="11199">
                  <c:v>0.287314814813726</c:v>
                </c:pt>
                <c:pt idx="11200">
                  <c:v>0.28733796296000902</c:v>
                </c:pt>
                <c:pt idx="11201">
                  <c:v>0.28736111110629298</c:v>
                </c:pt>
                <c:pt idx="11202">
                  <c:v>0.28739583332935598</c:v>
                </c:pt>
                <c:pt idx="11203">
                  <c:v>0.28741898147563899</c:v>
                </c:pt>
                <c:pt idx="11204">
                  <c:v>0.28744212962919802</c:v>
                </c:pt>
                <c:pt idx="11205">
                  <c:v>0.28746527777548198</c:v>
                </c:pt>
                <c:pt idx="11206">
                  <c:v>0.28748842592176499</c:v>
                </c:pt>
                <c:pt idx="11207">
                  <c:v>0.28752314814482799</c:v>
                </c:pt>
                <c:pt idx="11208">
                  <c:v>0.287546296291111</c:v>
                </c:pt>
                <c:pt idx="11209">
                  <c:v>0.28756944443739502</c:v>
                </c:pt>
                <c:pt idx="11210">
                  <c:v>0.28759259259095399</c:v>
                </c:pt>
                <c:pt idx="11211">
                  <c:v>0.287615740737237</c:v>
                </c:pt>
                <c:pt idx="11212">
                  <c:v>0.287650462960301</c:v>
                </c:pt>
                <c:pt idx="11213">
                  <c:v>0.28767361110658402</c:v>
                </c:pt>
                <c:pt idx="11214">
                  <c:v>0.28769675925286697</c:v>
                </c:pt>
                <c:pt idx="11215">
                  <c:v>0.287719907406426</c:v>
                </c:pt>
                <c:pt idx="11216">
                  <c:v>0.28774305555271001</c:v>
                </c:pt>
                <c:pt idx="11217">
                  <c:v>0.28777777777577301</c:v>
                </c:pt>
                <c:pt idx="11218">
                  <c:v>0.28780092592205597</c:v>
                </c:pt>
                <c:pt idx="11219">
                  <c:v>0.28782407406833999</c:v>
                </c:pt>
                <c:pt idx="11220">
                  <c:v>0.28784722222189901</c:v>
                </c:pt>
                <c:pt idx="11221">
                  <c:v>0.28787037036818203</c:v>
                </c:pt>
                <c:pt idx="11222">
                  <c:v>0.28789351851446598</c:v>
                </c:pt>
                <c:pt idx="11223">
                  <c:v>0.28792824073752898</c:v>
                </c:pt>
                <c:pt idx="11224">
                  <c:v>0.287951388883812</c:v>
                </c:pt>
                <c:pt idx="11225">
                  <c:v>0.28797453703009501</c:v>
                </c:pt>
                <c:pt idx="11226">
                  <c:v>0.28799768518365498</c:v>
                </c:pt>
                <c:pt idx="11227">
                  <c:v>0.288020833329938</c:v>
                </c:pt>
                <c:pt idx="11228">
                  <c:v>0.28804398147622101</c:v>
                </c:pt>
                <c:pt idx="11229">
                  <c:v>0.28807870369928401</c:v>
                </c:pt>
                <c:pt idx="11230">
                  <c:v>0.28810185184556802</c:v>
                </c:pt>
                <c:pt idx="11231">
                  <c:v>0.288124999999127</c:v>
                </c:pt>
                <c:pt idx="11232">
                  <c:v>0.28814814814541001</c:v>
                </c:pt>
                <c:pt idx="11233">
                  <c:v>0.28817129629169402</c:v>
                </c:pt>
                <c:pt idx="11234">
                  <c:v>0.28819444443797698</c:v>
                </c:pt>
                <c:pt idx="11235">
                  <c:v>0.28822916666103998</c:v>
                </c:pt>
                <c:pt idx="11236">
                  <c:v>0.28825231481459901</c:v>
                </c:pt>
                <c:pt idx="11237">
                  <c:v>0.28827546296088302</c:v>
                </c:pt>
                <c:pt idx="11238">
                  <c:v>0.28829861110716598</c:v>
                </c:pt>
                <c:pt idx="11239">
                  <c:v>0.28832175925344899</c:v>
                </c:pt>
                <c:pt idx="11240">
                  <c:v>0.28835648147651199</c:v>
                </c:pt>
                <c:pt idx="11241">
                  <c:v>0.28837962962279601</c:v>
                </c:pt>
                <c:pt idx="11242">
                  <c:v>0.28840277777635498</c:v>
                </c:pt>
                <c:pt idx="11243">
                  <c:v>0.28842592592263799</c:v>
                </c:pt>
                <c:pt idx="11244">
                  <c:v>0.28846064814570099</c:v>
                </c:pt>
                <c:pt idx="11245">
                  <c:v>0.28848379629198501</c:v>
                </c:pt>
                <c:pt idx="11246">
                  <c:v>0.28850694443826802</c:v>
                </c:pt>
                <c:pt idx="11247">
                  <c:v>0.28853009259182699</c:v>
                </c:pt>
                <c:pt idx="11248">
                  <c:v>0.28855324073811101</c:v>
                </c:pt>
                <c:pt idx="11249">
                  <c:v>0.288587962961174</c:v>
                </c:pt>
                <c:pt idx="11250">
                  <c:v>0.28861111110745702</c:v>
                </c:pt>
                <c:pt idx="11251">
                  <c:v>0.28863425925373998</c:v>
                </c:pt>
                <c:pt idx="11252">
                  <c:v>0.2886574074073</c:v>
                </c:pt>
                <c:pt idx="11253">
                  <c:v>0.28868055555358302</c:v>
                </c:pt>
                <c:pt idx="11254">
                  <c:v>0.28870370369986598</c:v>
                </c:pt>
                <c:pt idx="11255">
                  <c:v>0.28873842592292898</c:v>
                </c:pt>
                <c:pt idx="11256">
                  <c:v>0.28876157406921299</c:v>
                </c:pt>
                <c:pt idx="11257">
                  <c:v>0.288784722215496</c:v>
                </c:pt>
                <c:pt idx="11258">
                  <c:v>0.28880787036905498</c:v>
                </c:pt>
                <c:pt idx="11259">
                  <c:v>0.28883101851533899</c:v>
                </c:pt>
                <c:pt idx="11260">
                  <c:v>0.28886574073840199</c:v>
                </c:pt>
                <c:pt idx="11261">
                  <c:v>0.288888888884685</c:v>
                </c:pt>
                <c:pt idx="11262">
                  <c:v>0.28891203703096802</c:v>
                </c:pt>
                <c:pt idx="11263">
                  <c:v>0.28893518518452799</c:v>
                </c:pt>
                <c:pt idx="11264">
                  <c:v>0.28896990740031497</c:v>
                </c:pt>
                <c:pt idx="11265">
                  <c:v>0.288993055553874</c:v>
                </c:pt>
                <c:pt idx="11266">
                  <c:v>0.28901620370015701</c:v>
                </c:pt>
                <c:pt idx="11267">
                  <c:v>0.28903935184644097</c:v>
                </c:pt>
                <c:pt idx="11268">
                  <c:v>0.2890625</c:v>
                </c:pt>
                <c:pt idx="11269">
                  <c:v>0.28909722221578699</c:v>
                </c:pt>
                <c:pt idx="11270">
                  <c:v>0.28912037036934601</c:v>
                </c:pt>
                <c:pt idx="11271">
                  <c:v>0.28914351851563003</c:v>
                </c:pt>
                <c:pt idx="11272">
                  <c:v>0.28916666666191299</c:v>
                </c:pt>
                <c:pt idx="11273">
                  <c:v>0.289189814808196</c:v>
                </c:pt>
                <c:pt idx="11274">
                  <c:v>0.28921296296175603</c:v>
                </c:pt>
                <c:pt idx="11275">
                  <c:v>0.28924768518481903</c:v>
                </c:pt>
                <c:pt idx="11276">
                  <c:v>0.28927083333110198</c:v>
                </c:pt>
                <c:pt idx="11277">
                  <c:v>0.289293981477385</c:v>
                </c:pt>
                <c:pt idx="11278">
                  <c:v>0.28931712962366901</c:v>
                </c:pt>
                <c:pt idx="11279">
                  <c:v>0.28934027777722798</c:v>
                </c:pt>
                <c:pt idx="11280">
                  <c:v>0.28937499999301503</c:v>
                </c:pt>
                <c:pt idx="11281">
                  <c:v>0.289398148146574</c:v>
                </c:pt>
                <c:pt idx="11282">
                  <c:v>0.28942129629285801</c:v>
                </c:pt>
                <c:pt idx="11283">
                  <c:v>0.28944444443914102</c:v>
                </c:pt>
                <c:pt idx="11284">
                  <c:v>0.28946759258542398</c:v>
                </c:pt>
                <c:pt idx="11285">
                  <c:v>0.28950231480848698</c:v>
                </c:pt>
                <c:pt idx="11286">
                  <c:v>0.28952546296204701</c:v>
                </c:pt>
                <c:pt idx="11287">
                  <c:v>0.28954861110833002</c:v>
                </c:pt>
                <c:pt idx="11288">
                  <c:v>0.28957175925461398</c:v>
                </c:pt>
                <c:pt idx="11289">
                  <c:v>0.28959490740089699</c:v>
                </c:pt>
                <c:pt idx="11290">
                  <c:v>0.28961805555445602</c:v>
                </c:pt>
                <c:pt idx="11291">
                  <c:v>0.28965277777751902</c:v>
                </c:pt>
                <c:pt idx="11292">
                  <c:v>0.28967592592380198</c:v>
                </c:pt>
                <c:pt idx="11293">
                  <c:v>0.28969907407008599</c:v>
                </c:pt>
                <c:pt idx="11294">
                  <c:v>0.28972222221636901</c:v>
                </c:pt>
                <c:pt idx="11295">
                  <c:v>0.28974537036992798</c:v>
                </c:pt>
                <c:pt idx="11296">
                  <c:v>0.28978009258571502</c:v>
                </c:pt>
                <c:pt idx="11297">
                  <c:v>0.28980324073927499</c:v>
                </c:pt>
                <c:pt idx="11298">
                  <c:v>0.28982638888555801</c:v>
                </c:pt>
                <c:pt idx="11299">
                  <c:v>0.28984953703184102</c:v>
                </c:pt>
                <c:pt idx="11300">
                  <c:v>0.28987268517812498</c:v>
                </c:pt>
                <c:pt idx="11301">
                  <c:v>0.28990740740118798</c:v>
                </c:pt>
                <c:pt idx="11302">
                  <c:v>0.289930555554747</c:v>
                </c:pt>
                <c:pt idx="11303">
                  <c:v>0.28995370370103002</c:v>
                </c:pt>
                <c:pt idx="11304">
                  <c:v>0.28997685184731398</c:v>
                </c:pt>
                <c:pt idx="11305">
                  <c:v>0.28999999999359699</c:v>
                </c:pt>
                <c:pt idx="11306">
                  <c:v>0.29002314814715602</c:v>
                </c:pt>
                <c:pt idx="11307">
                  <c:v>0.29005787037021902</c:v>
                </c:pt>
                <c:pt idx="11308">
                  <c:v>0.29008101851650298</c:v>
                </c:pt>
                <c:pt idx="11309">
                  <c:v>0.29010416666278599</c:v>
                </c:pt>
                <c:pt idx="11310">
                  <c:v>0.29012731480907</c:v>
                </c:pt>
                <c:pt idx="11311">
                  <c:v>0.29015046296262897</c:v>
                </c:pt>
                <c:pt idx="11312">
                  <c:v>0.29018518517841602</c:v>
                </c:pt>
                <c:pt idx="11313">
                  <c:v>0.29020833333197499</c:v>
                </c:pt>
                <c:pt idx="11314">
                  <c:v>0.290231481478258</c:v>
                </c:pt>
                <c:pt idx="11315">
                  <c:v>0.29025462962454202</c:v>
                </c:pt>
                <c:pt idx="11316">
                  <c:v>0.29027777777082497</c:v>
                </c:pt>
                <c:pt idx="11317">
                  <c:v>0.290300925924385</c:v>
                </c:pt>
                <c:pt idx="11318">
                  <c:v>0.290335648147448</c:v>
                </c:pt>
                <c:pt idx="11319">
                  <c:v>0.29035879629373101</c:v>
                </c:pt>
                <c:pt idx="11320">
                  <c:v>0.29038194444001397</c:v>
                </c:pt>
                <c:pt idx="11321">
                  <c:v>0.29040509258629799</c:v>
                </c:pt>
                <c:pt idx="11322">
                  <c:v>0.29042824073985701</c:v>
                </c:pt>
                <c:pt idx="11323">
                  <c:v>0.29046296296292001</c:v>
                </c:pt>
                <c:pt idx="11324">
                  <c:v>0.29048611110920303</c:v>
                </c:pt>
                <c:pt idx="11325">
                  <c:v>0.29050925925548698</c:v>
                </c:pt>
                <c:pt idx="11326">
                  <c:v>0.29053240740177</c:v>
                </c:pt>
                <c:pt idx="11327">
                  <c:v>0.29055555555532903</c:v>
                </c:pt>
                <c:pt idx="11328">
                  <c:v>0.29057870370161298</c:v>
                </c:pt>
                <c:pt idx="11329">
                  <c:v>0.29061342592467598</c:v>
                </c:pt>
                <c:pt idx="11330">
                  <c:v>0.290636574070959</c:v>
                </c:pt>
                <c:pt idx="11331">
                  <c:v>0.29065972221724201</c:v>
                </c:pt>
                <c:pt idx="11332">
                  <c:v>0.29068287036352602</c:v>
                </c:pt>
                <c:pt idx="11333">
                  <c:v>0.290706018517085</c:v>
                </c:pt>
                <c:pt idx="11334">
                  <c:v>0.290740740740148</c:v>
                </c:pt>
                <c:pt idx="11335">
                  <c:v>0.29076388888643101</c:v>
                </c:pt>
                <c:pt idx="11336">
                  <c:v>0.29078703703271502</c:v>
                </c:pt>
                <c:pt idx="11337">
                  <c:v>0.29081018517899798</c:v>
                </c:pt>
                <c:pt idx="11338">
                  <c:v>0.29083333333255701</c:v>
                </c:pt>
                <c:pt idx="11339">
                  <c:v>0.29085648147884102</c:v>
                </c:pt>
                <c:pt idx="11340">
                  <c:v>0.29089120370190402</c:v>
                </c:pt>
                <c:pt idx="11341">
                  <c:v>0.29091435184818698</c:v>
                </c:pt>
                <c:pt idx="11342">
                  <c:v>0.29093749999446999</c:v>
                </c:pt>
                <c:pt idx="11343">
                  <c:v>0.29096064814803002</c:v>
                </c:pt>
                <c:pt idx="11344">
                  <c:v>0.29098379629431298</c:v>
                </c:pt>
                <c:pt idx="11345">
                  <c:v>0.29101851851737598</c:v>
                </c:pt>
                <c:pt idx="11346">
                  <c:v>0.29104166666365899</c:v>
                </c:pt>
                <c:pt idx="11347">
                  <c:v>0.29106481480994301</c:v>
                </c:pt>
                <c:pt idx="11348">
                  <c:v>0.29108796295622602</c:v>
                </c:pt>
                <c:pt idx="11349">
                  <c:v>0.29111111110978499</c:v>
                </c:pt>
                <c:pt idx="11350">
                  <c:v>0.29113425925606901</c:v>
                </c:pt>
                <c:pt idx="11351">
                  <c:v>0.29116898147913201</c:v>
                </c:pt>
                <c:pt idx="11352">
                  <c:v>0.29119212962541502</c:v>
                </c:pt>
                <c:pt idx="11353">
                  <c:v>0.29121527777169798</c:v>
                </c:pt>
                <c:pt idx="11354">
                  <c:v>0.291238425925258</c:v>
                </c:pt>
                <c:pt idx="11355">
                  <c:v>0.29126157407154102</c:v>
                </c:pt>
                <c:pt idx="11356">
                  <c:v>0.29129629629460402</c:v>
                </c:pt>
                <c:pt idx="11357">
                  <c:v>0.29131944444088698</c:v>
                </c:pt>
                <c:pt idx="11358">
                  <c:v>0.29134259258717099</c:v>
                </c:pt>
                <c:pt idx="11359">
                  <c:v>0.29136574074073002</c:v>
                </c:pt>
                <c:pt idx="11360">
                  <c:v>0.29138888888701298</c:v>
                </c:pt>
                <c:pt idx="11361">
                  <c:v>0.29142361111007598</c:v>
                </c:pt>
                <c:pt idx="11362">
                  <c:v>0.29144675925635999</c:v>
                </c:pt>
                <c:pt idx="11363">
                  <c:v>0.291469907402643</c:v>
                </c:pt>
                <c:pt idx="11364">
                  <c:v>0.29149305554892602</c:v>
                </c:pt>
                <c:pt idx="11365">
                  <c:v>0.29151620370248599</c:v>
                </c:pt>
                <c:pt idx="11366">
                  <c:v>0.291539351848769</c:v>
                </c:pt>
                <c:pt idx="11367">
                  <c:v>0.291574074071832</c:v>
                </c:pt>
                <c:pt idx="11368">
                  <c:v>0.29159722221811502</c:v>
                </c:pt>
                <c:pt idx="11369">
                  <c:v>0.29162037036439897</c:v>
                </c:pt>
                <c:pt idx="11370">
                  <c:v>0.291643518517958</c:v>
                </c:pt>
                <c:pt idx="11371">
                  <c:v>0.29167824073374499</c:v>
                </c:pt>
                <c:pt idx="11372">
                  <c:v>0.29170138888730401</c:v>
                </c:pt>
                <c:pt idx="11373">
                  <c:v>0.29173611111036701</c:v>
                </c:pt>
                <c:pt idx="11374">
                  <c:v>0.29175925925665103</c:v>
                </c:pt>
                <c:pt idx="11375">
                  <c:v>0.29178240740293399</c:v>
                </c:pt>
                <c:pt idx="11376">
                  <c:v>0.291805555549217</c:v>
                </c:pt>
                <c:pt idx="11377">
                  <c:v>0.29182870370277703</c:v>
                </c:pt>
                <c:pt idx="11378">
                  <c:v>0.29185185184905998</c:v>
                </c:pt>
                <c:pt idx="11379">
                  <c:v>0.29188657407212298</c:v>
                </c:pt>
                <c:pt idx="11380">
                  <c:v>0.291909722218406</c:v>
                </c:pt>
                <c:pt idx="11381">
                  <c:v>0.29193287036469001</c:v>
                </c:pt>
                <c:pt idx="11382">
                  <c:v>0.29195601851824898</c:v>
                </c:pt>
                <c:pt idx="11383">
                  <c:v>0.291979166664532</c:v>
                </c:pt>
                <c:pt idx="11384">
                  <c:v>0.29200231481081601</c:v>
                </c:pt>
                <c:pt idx="11385">
                  <c:v>0.29203703703387901</c:v>
                </c:pt>
                <c:pt idx="11386">
                  <c:v>0.29206018518016202</c:v>
                </c:pt>
                <c:pt idx="11387">
                  <c:v>0.29208333332644598</c:v>
                </c:pt>
                <c:pt idx="11388">
                  <c:v>0.29210648148000501</c:v>
                </c:pt>
                <c:pt idx="11389">
                  <c:v>0.29212962962628802</c:v>
                </c:pt>
                <c:pt idx="11390">
                  <c:v>0.29215277777257198</c:v>
                </c:pt>
                <c:pt idx="11391">
                  <c:v>0.29218749999563498</c:v>
                </c:pt>
                <c:pt idx="11392">
                  <c:v>0.29221064814191799</c:v>
                </c:pt>
                <c:pt idx="11393">
                  <c:v>0.29223379629547702</c:v>
                </c:pt>
                <c:pt idx="11394">
                  <c:v>0.29225694444175998</c:v>
                </c:pt>
                <c:pt idx="11395">
                  <c:v>0.29228009258804399</c:v>
                </c:pt>
                <c:pt idx="11396">
                  <c:v>0.29231481481110699</c:v>
                </c:pt>
                <c:pt idx="11397">
                  <c:v>0.29233796295739001</c:v>
                </c:pt>
                <c:pt idx="11398">
                  <c:v>0.29236111111094898</c:v>
                </c:pt>
                <c:pt idx="11399">
                  <c:v>0.29238425925723299</c:v>
                </c:pt>
                <c:pt idx="11400">
                  <c:v>0.29240740740351601</c:v>
                </c:pt>
                <c:pt idx="11401">
                  <c:v>0.29243055554979902</c:v>
                </c:pt>
                <c:pt idx="11402">
                  <c:v>0.29246527777286302</c:v>
                </c:pt>
                <c:pt idx="11403">
                  <c:v>0.29248842591914598</c:v>
                </c:pt>
                <c:pt idx="11404">
                  <c:v>0.29251157407270501</c:v>
                </c:pt>
                <c:pt idx="11405">
                  <c:v>0.29253472221898802</c:v>
                </c:pt>
                <c:pt idx="11406">
                  <c:v>0.29256944444205102</c:v>
                </c:pt>
                <c:pt idx="11407">
                  <c:v>0.29259259258833498</c:v>
                </c:pt>
                <c:pt idx="11408">
                  <c:v>0.29261574073461799</c:v>
                </c:pt>
                <c:pt idx="11409">
                  <c:v>0.29263888888817702</c:v>
                </c:pt>
                <c:pt idx="11410">
                  <c:v>0.29266203703446098</c:v>
                </c:pt>
                <c:pt idx="11411">
                  <c:v>0.29269675925752398</c:v>
                </c:pt>
                <c:pt idx="11412">
                  <c:v>0.29271990740380699</c:v>
                </c:pt>
                <c:pt idx="11413">
                  <c:v>0.29274305555009</c:v>
                </c:pt>
                <c:pt idx="11414">
                  <c:v>0.29276620370364997</c:v>
                </c:pt>
                <c:pt idx="11415">
                  <c:v>0.29278935184993299</c:v>
                </c:pt>
                <c:pt idx="11416">
                  <c:v>0.292812499996217</c:v>
                </c:pt>
                <c:pt idx="11417">
                  <c:v>0.29284722221928</c:v>
                </c:pt>
                <c:pt idx="11418">
                  <c:v>0.29287037036556302</c:v>
                </c:pt>
                <c:pt idx="11419">
                  <c:v>0.29289351851184597</c:v>
                </c:pt>
                <c:pt idx="11420">
                  <c:v>0.292916666665406</c:v>
                </c:pt>
                <c:pt idx="11421">
                  <c:v>0.29293981481168901</c:v>
                </c:pt>
                <c:pt idx="11422">
                  <c:v>0.29297453703475201</c:v>
                </c:pt>
                <c:pt idx="11423">
                  <c:v>0.29299768518103497</c:v>
                </c:pt>
                <c:pt idx="11424">
                  <c:v>0.29302083332731899</c:v>
                </c:pt>
                <c:pt idx="11425">
                  <c:v>0.29304398148087801</c:v>
                </c:pt>
                <c:pt idx="11426">
                  <c:v>0.29306712962716103</c:v>
                </c:pt>
                <c:pt idx="11427">
                  <c:v>0.29309027777344498</c:v>
                </c:pt>
                <c:pt idx="11428">
                  <c:v>0.29312499999650798</c:v>
                </c:pt>
                <c:pt idx="11429">
                  <c:v>0.293148148142791</c:v>
                </c:pt>
                <c:pt idx="11430">
                  <c:v>0.29317129629635003</c:v>
                </c:pt>
                <c:pt idx="11431">
                  <c:v>0.29319444444263398</c:v>
                </c:pt>
                <c:pt idx="11432">
                  <c:v>0.293217592588917</c:v>
                </c:pt>
                <c:pt idx="11433">
                  <c:v>0.29325231481198</c:v>
                </c:pt>
                <c:pt idx="11434">
                  <c:v>0.29327546295826301</c:v>
                </c:pt>
                <c:pt idx="11435">
                  <c:v>0.29329861110454702</c:v>
                </c:pt>
                <c:pt idx="11436">
                  <c:v>0.293321759258106</c:v>
                </c:pt>
                <c:pt idx="11437">
                  <c:v>0.29334490740438901</c:v>
                </c:pt>
                <c:pt idx="11438">
                  <c:v>0.29336805555067302</c:v>
                </c:pt>
                <c:pt idx="11439">
                  <c:v>0.29339120369695598</c:v>
                </c:pt>
                <c:pt idx="11440">
                  <c:v>0.29342592592001898</c:v>
                </c:pt>
                <c:pt idx="11441">
                  <c:v>0.29344907407357801</c:v>
                </c:pt>
                <c:pt idx="11442">
                  <c:v>0.29347222221986202</c:v>
                </c:pt>
                <c:pt idx="11443">
                  <c:v>0.29349537036614498</c:v>
                </c:pt>
                <c:pt idx="11444">
                  <c:v>0.29351851851242799</c:v>
                </c:pt>
                <c:pt idx="11445">
                  <c:v>0.29355324073549099</c:v>
                </c:pt>
                <c:pt idx="11446">
                  <c:v>0.29357638888177501</c:v>
                </c:pt>
                <c:pt idx="11447">
                  <c:v>0.29359953703533398</c:v>
                </c:pt>
                <c:pt idx="11448">
                  <c:v>0.29362268518161699</c:v>
                </c:pt>
                <c:pt idx="11449">
                  <c:v>0.29364583332790101</c:v>
                </c:pt>
                <c:pt idx="11450">
                  <c:v>0.29366898148145998</c:v>
                </c:pt>
                <c:pt idx="11451">
                  <c:v>0.29369212962774299</c:v>
                </c:pt>
                <c:pt idx="11452">
                  <c:v>0.29372685185080599</c:v>
                </c:pt>
                <c:pt idx="11453">
                  <c:v>0.29374999999709001</c:v>
                </c:pt>
                <c:pt idx="11454">
                  <c:v>0.29377314814337302</c:v>
                </c:pt>
                <c:pt idx="11455">
                  <c:v>0.29379629628965598</c:v>
                </c:pt>
                <c:pt idx="11456">
                  <c:v>0.293819444443216</c:v>
                </c:pt>
                <c:pt idx="11457">
                  <c:v>0.293854166666279</c:v>
                </c:pt>
                <c:pt idx="11458">
                  <c:v>0.29387731481256202</c:v>
                </c:pt>
                <c:pt idx="11459">
                  <c:v>0.29390046295884498</c:v>
                </c:pt>
                <c:pt idx="11460">
                  <c:v>0.29392361110512899</c:v>
                </c:pt>
                <c:pt idx="11461">
                  <c:v>0.29394675925868802</c:v>
                </c:pt>
                <c:pt idx="11462">
                  <c:v>0.293981481474475</c:v>
                </c:pt>
                <c:pt idx="11463">
                  <c:v>0.29400462962803398</c:v>
                </c:pt>
                <c:pt idx="11464">
                  <c:v>0.29402777777431799</c:v>
                </c:pt>
                <c:pt idx="11465">
                  <c:v>0.294050925920601</c:v>
                </c:pt>
                <c:pt idx="11466">
                  <c:v>0.29407407407415997</c:v>
                </c:pt>
                <c:pt idx="11467">
                  <c:v>0.29410879628994702</c:v>
                </c:pt>
                <c:pt idx="11468">
                  <c:v>0.29413194444350699</c:v>
                </c:pt>
                <c:pt idx="11469">
                  <c:v>0.29415509258979</c:v>
                </c:pt>
                <c:pt idx="11470">
                  <c:v>0.29417824073607302</c:v>
                </c:pt>
                <c:pt idx="11471">
                  <c:v>0.29420138888235697</c:v>
                </c:pt>
                <c:pt idx="11472">
                  <c:v>0.29423611110541997</c:v>
                </c:pt>
                <c:pt idx="11473">
                  <c:v>0.294259259258979</c:v>
                </c:pt>
                <c:pt idx="11474">
                  <c:v>0.29428240740526201</c:v>
                </c:pt>
                <c:pt idx="11475">
                  <c:v>0.29430555555154603</c:v>
                </c:pt>
                <c:pt idx="11476">
                  <c:v>0.29432870369782899</c:v>
                </c:pt>
                <c:pt idx="11477">
                  <c:v>0.29435185185138801</c:v>
                </c:pt>
                <c:pt idx="11478">
                  <c:v>0.294386574067175</c:v>
                </c:pt>
                <c:pt idx="11479">
                  <c:v>0.29440972222073503</c:v>
                </c:pt>
                <c:pt idx="11480">
                  <c:v>0.29443287036701798</c:v>
                </c:pt>
                <c:pt idx="11481">
                  <c:v>0.294456018513301</c:v>
                </c:pt>
                <c:pt idx="11482">
                  <c:v>0.29447916665958501</c:v>
                </c:pt>
                <c:pt idx="11483">
                  <c:v>0.29451388888264801</c:v>
                </c:pt>
                <c:pt idx="11484">
                  <c:v>0.29453703703620698</c:v>
                </c:pt>
                <c:pt idx="11485">
                  <c:v>0.29456018518249</c:v>
                </c:pt>
                <c:pt idx="11486">
                  <c:v>0.29458333332877401</c:v>
                </c:pt>
                <c:pt idx="11487">
                  <c:v>0.29460648147505702</c:v>
                </c:pt>
                <c:pt idx="11488">
                  <c:v>0.29464120369812002</c:v>
                </c:pt>
                <c:pt idx="11489">
                  <c:v>0.294664351851679</c:v>
                </c:pt>
                <c:pt idx="11490">
                  <c:v>0.29468749999796301</c:v>
                </c:pt>
                <c:pt idx="11491">
                  <c:v>0.29471064814424602</c:v>
                </c:pt>
                <c:pt idx="11492">
                  <c:v>0.29473379629052898</c:v>
                </c:pt>
                <c:pt idx="11493">
                  <c:v>0.29475694444408901</c:v>
                </c:pt>
                <c:pt idx="11494">
                  <c:v>0.29479166665987599</c:v>
                </c:pt>
                <c:pt idx="11495">
                  <c:v>0.29481481481343502</c:v>
                </c:pt>
                <c:pt idx="11496">
                  <c:v>0.29483796295971798</c:v>
                </c:pt>
                <c:pt idx="11497">
                  <c:v>0.29486111110600199</c:v>
                </c:pt>
                <c:pt idx="11498">
                  <c:v>0.29489583332906499</c:v>
                </c:pt>
                <c:pt idx="11499">
                  <c:v>0.29491898147534801</c:v>
                </c:pt>
                <c:pt idx="11500">
                  <c:v>0.29494212962890698</c:v>
                </c:pt>
                <c:pt idx="11501">
                  <c:v>0.29496527777519099</c:v>
                </c:pt>
                <c:pt idx="11502">
                  <c:v>0.29498842592147401</c:v>
                </c:pt>
                <c:pt idx="11503">
                  <c:v>0.29502314814453701</c:v>
                </c:pt>
                <c:pt idx="11504">
                  <c:v>0.29504629629082002</c:v>
                </c:pt>
                <c:pt idx="11505">
                  <c:v>0.29506944444437999</c:v>
                </c:pt>
                <c:pt idx="11506">
                  <c:v>0.29509259259066301</c:v>
                </c:pt>
                <c:pt idx="11507">
                  <c:v>0.29511574073694602</c:v>
                </c:pt>
                <c:pt idx="11508">
                  <c:v>0.29513888888322998</c:v>
                </c:pt>
                <c:pt idx="11509">
                  <c:v>0.29517361110629298</c:v>
                </c:pt>
                <c:pt idx="11510">
                  <c:v>0.29519675925257599</c:v>
                </c:pt>
                <c:pt idx="11511">
                  <c:v>0.29521990740613502</c:v>
                </c:pt>
                <c:pt idx="11512">
                  <c:v>0.29524305555241898</c:v>
                </c:pt>
                <c:pt idx="11513">
                  <c:v>0.29526620369870199</c:v>
                </c:pt>
                <c:pt idx="11514">
                  <c:v>0.29530092592176499</c:v>
                </c:pt>
                <c:pt idx="11515">
                  <c:v>0.295324074068049</c:v>
                </c:pt>
                <c:pt idx="11516">
                  <c:v>0.29534722222160797</c:v>
                </c:pt>
                <c:pt idx="11517">
                  <c:v>0.29537037036789099</c:v>
                </c:pt>
                <c:pt idx="11518">
                  <c:v>0.295393518514174</c:v>
                </c:pt>
                <c:pt idx="11519">
                  <c:v>0.295428240737238</c:v>
                </c:pt>
                <c:pt idx="11520">
                  <c:v>0.29545138888352102</c:v>
                </c:pt>
                <c:pt idx="11521">
                  <c:v>0.29547453703707999</c:v>
                </c:pt>
                <c:pt idx="11522">
                  <c:v>0.295497685183364</c:v>
                </c:pt>
                <c:pt idx="11523">
                  <c:v>0.29552083332964701</c:v>
                </c:pt>
                <c:pt idx="11524">
                  <c:v>0.29554398147592997</c:v>
                </c:pt>
                <c:pt idx="11525">
                  <c:v>0.29557870369899297</c:v>
                </c:pt>
                <c:pt idx="11526">
                  <c:v>0.29560185184527699</c:v>
                </c:pt>
                <c:pt idx="11527">
                  <c:v>0.29562499999883601</c:v>
                </c:pt>
                <c:pt idx="11528">
                  <c:v>0.29564814814511903</c:v>
                </c:pt>
                <c:pt idx="11529">
                  <c:v>0.29567129629140299</c:v>
                </c:pt>
                <c:pt idx="11530">
                  <c:v>0.295694444437686</c:v>
                </c:pt>
                <c:pt idx="11531">
                  <c:v>0.295729166660749</c:v>
                </c:pt>
                <c:pt idx="11532">
                  <c:v>0.29575231481430803</c:v>
                </c:pt>
                <c:pt idx="11533">
                  <c:v>0.29577546296059198</c:v>
                </c:pt>
                <c:pt idx="11534">
                  <c:v>0.295798611106875</c:v>
                </c:pt>
                <c:pt idx="11535">
                  <c:v>0.29582175925315801</c:v>
                </c:pt>
                <c:pt idx="11536">
                  <c:v>0.29584490740671798</c:v>
                </c:pt>
                <c:pt idx="11537">
                  <c:v>0.29587962962250502</c:v>
                </c:pt>
                <c:pt idx="11538">
                  <c:v>0.295902777776064</c:v>
                </c:pt>
                <c:pt idx="11539">
                  <c:v>0.29592592592234701</c:v>
                </c:pt>
                <c:pt idx="11540">
                  <c:v>0.29594907406863102</c:v>
                </c:pt>
                <c:pt idx="11541">
                  <c:v>0.29597222222219</c:v>
                </c:pt>
                <c:pt idx="11542">
                  <c:v>0.29600694443797698</c:v>
                </c:pt>
                <c:pt idx="11543">
                  <c:v>0.29603009259153601</c:v>
                </c:pt>
                <c:pt idx="11544">
                  <c:v>0.29605324073782002</c:v>
                </c:pt>
                <c:pt idx="11545">
                  <c:v>0.29607638888410298</c:v>
                </c:pt>
                <c:pt idx="11546">
                  <c:v>0.296099537030386</c:v>
                </c:pt>
                <c:pt idx="11547">
                  <c:v>0.29613425925344899</c:v>
                </c:pt>
                <c:pt idx="11548">
                  <c:v>0.29615740740700902</c:v>
                </c:pt>
                <c:pt idx="11549">
                  <c:v>0.29618055555329198</c:v>
                </c:pt>
                <c:pt idx="11550">
                  <c:v>0.29620370369957499</c:v>
                </c:pt>
                <c:pt idx="11551">
                  <c:v>0.29622685184585901</c:v>
                </c:pt>
                <c:pt idx="11552">
                  <c:v>0.29624999999941798</c:v>
                </c:pt>
                <c:pt idx="11553">
                  <c:v>0.29628472221520502</c:v>
                </c:pt>
                <c:pt idx="11554">
                  <c:v>0.29630787036876399</c:v>
                </c:pt>
                <c:pt idx="11555">
                  <c:v>0.29633101851504801</c:v>
                </c:pt>
                <c:pt idx="11556">
                  <c:v>0.29635416666133102</c:v>
                </c:pt>
                <c:pt idx="11557">
                  <c:v>0.29637731481488999</c:v>
                </c:pt>
                <c:pt idx="11558">
                  <c:v>0.29641203703067698</c:v>
                </c:pt>
                <c:pt idx="11559">
                  <c:v>0.296435185184237</c:v>
                </c:pt>
                <c:pt idx="11560">
                  <c:v>0.29645833333052002</c:v>
                </c:pt>
                <c:pt idx="11561">
                  <c:v>0.29648148147680298</c:v>
                </c:pt>
                <c:pt idx="11562">
                  <c:v>0.29650462962308699</c:v>
                </c:pt>
                <c:pt idx="11563">
                  <c:v>0.29652777777664602</c:v>
                </c:pt>
                <c:pt idx="11564">
                  <c:v>0.29656249999970902</c:v>
                </c:pt>
                <c:pt idx="11565">
                  <c:v>0.29658564814599198</c:v>
                </c:pt>
                <c:pt idx="11566">
                  <c:v>0.29660879629227599</c:v>
                </c:pt>
                <c:pt idx="11567">
                  <c:v>0.296631944438559</c:v>
                </c:pt>
                <c:pt idx="11568">
                  <c:v>0.29665509259211797</c:v>
                </c:pt>
                <c:pt idx="11569">
                  <c:v>0.29668981480790502</c:v>
                </c:pt>
                <c:pt idx="11570">
                  <c:v>0.29671296296146499</c:v>
                </c:pt>
                <c:pt idx="11571">
                  <c:v>0.296736111107748</c:v>
                </c:pt>
                <c:pt idx="11572">
                  <c:v>0.29675925925403102</c:v>
                </c:pt>
                <c:pt idx="11573">
                  <c:v>0.29678240740031497</c:v>
                </c:pt>
                <c:pt idx="11574">
                  <c:v>0.29681712962337797</c:v>
                </c:pt>
                <c:pt idx="11575">
                  <c:v>0.296840277776937</c:v>
                </c:pt>
                <c:pt idx="11576">
                  <c:v>0.29686342592322001</c:v>
                </c:pt>
                <c:pt idx="11577">
                  <c:v>0.29688657406950397</c:v>
                </c:pt>
                <c:pt idx="11578">
                  <c:v>0.29690972221578699</c:v>
                </c:pt>
                <c:pt idx="11579">
                  <c:v>0.29693287036934601</c:v>
                </c:pt>
                <c:pt idx="11580">
                  <c:v>0.29696759259240901</c:v>
                </c:pt>
                <c:pt idx="11581">
                  <c:v>0.29699074073869303</c:v>
                </c:pt>
                <c:pt idx="11582">
                  <c:v>0.29701388888497599</c:v>
                </c:pt>
                <c:pt idx="11583">
                  <c:v>0.297037037031259</c:v>
                </c:pt>
                <c:pt idx="11584">
                  <c:v>0.29706018518481903</c:v>
                </c:pt>
                <c:pt idx="11585">
                  <c:v>0.29709490740060601</c:v>
                </c:pt>
                <c:pt idx="11586">
                  <c:v>0.29711805555416498</c:v>
                </c:pt>
                <c:pt idx="11587">
                  <c:v>0.297141203700448</c:v>
                </c:pt>
                <c:pt idx="11588">
                  <c:v>0.29716435184673201</c:v>
                </c:pt>
                <c:pt idx="11589">
                  <c:v>0.29719907406979501</c:v>
                </c:pt>
                <c:pt idx="11590">
                  <c:v>0.29722222221607802</c:v>
                </c:pt>
                <c:pt idx="11591">
                  <c:v>0.297245370369637</c:v>
                </c:pt>
                <c:pt idx="11592">
                  <c:v>0.29726851851592101</c:v>
                </c:pt>
                <c:pt idx="11593">
                  <c:v>0.29729166666220402</c:v>
                </c:pt>
                <c:pt idx="11594">
                  <c:v>0.29731481480848798</c:v>
                </c:pt>
                <c:pt idx="11595">
                  <c:v>0.29734953703154998</c:v>
                </c:pt>
                <c:pt idx="11596">
                  <c:v>0.29737268518511001</c:v>
                </c:pt>
                <c:pt idx="11597">
                  <c:v>0.29739583333139302</c:v>
                </c:pt>
                <c:pt idx="11598">
                  <c:v>0.29741898147767698</c:v>
                </c:pt>
                <c:pt idx="11599">
                  <c:v>0.29744212962395999</c:v>
                </c:pt>
                <c:pt idx="11600">
                  <c:v>0.29747685184702299</c:v>
                </c:pt>
                <c:pt idx="11601">
                  <c:v>0.29749999999330601</c:v>
                </c:pt>
                <c:pt idx="11602">
                  <c:v>0.29752314814686498</c:v>
                </c:pt>
                <c:pt idx="11603">
                  <c:v>0.29754629629314899</c:v>
                </c:pt>
                <c:pt idx="11604">
                  <c:v>0.29756944443943201</c:v>
                </c:pt>
                <c:pt idx="11605">
                  <c:v>0.29759259258571502</c:v>
                </c:pt>
                <c:pt idx="11606">
                  <c:v>0.29762731480877802</c:v>
                </c:pt>
                <c:pt idx="11607">
                  <c:v>0.29765046296233799</c:v>
                </c:pt>
                <c:pt idx="11608">
                  <c:v>0.29767361110862101</c:v>
                </c:pt>
                <c:pt idx="11609">
                  <c:v>0.29769675925490402</c:v>
                </c:pt>
                <c:pt idx="11610">
                  <c:v>0.29771990740118798</c:v>
                </c:pt>
                <c:pt idx="11611">
                  <c:v>0.297743055554747</c:v>
                </c:pt>
                <c:pt idx="11612">
                  <c:v>0.29777777777781</c:v>
                </c:pt>
                <c:pt idx="11613">
                  <c:v>0.29780092592409402</c:v>
                </c:pt>
                <c:pt idx="11614">
                  <c:v>0.29782407407037698</c:v>
                </c:pt>
                <c:pt idx="11615">
                  <c:v>0.29784722221665999</c:v>
                </c:pt>
                <c:pt idx="11616">
                  <c:v>0.29787037037022002</c:v>
                </c:pt>
                <c:pt idx="11617">
                  <c:v>0.297905092586006</c:v>
                </c:pt>
                <c:pt idx="11618">
                  <c:v>0.29792824073956597</c:v>
                </c:pt>
                <c:pt idx="11619">
                  <c:v>0.29795138888584899</c:v>
                </c:pt>
                <c:pt idx="11620">
                  <c:v>0.297974537032133</c:v>
                </c:pt>
                <c:pt idx="11621">
                  <c:v>0.29799768517841602</c:v>
                </c:pt>
                <c:pt idx="11622">
                  <c:v>0.29802083333197499</c:v>
                </c:pt>
                <c:pt idx="11623">
                  <c:v>0.29805555555503799</c:v>
                </c:pt>
                <c:pt idx="11624">
                  <c:v>0.298078703701322</c:v>
                </c:pt>
                <c:pt idx="11625">
                  <c:v>0.29810185184760501</c:v>
                </c:pt>
                <c:pt idx="11626">
                  <c:v>0.29812499999388797</c:v>
                </c:pt>
                <c:pt idx="11627">
                  <c:v>0.298148148147448</c:v>
                </c:pt>
                <c:pt idx="11628">
                  <c:v>0.29818287036323499</c:v>
                </c:pt>
                <c:pt idx="11629">
                  <c:v>0.29820601851679401</c:v>
                </c:pt>
                <c:pt idx="11630">
                  <c:v>0.29822916666307703</c:v>
                </c:pt>
                <c:pt idx="11631">
                  <c:v>0.29825231480936099</c:v>
                </c:pt>
                <c:pt idx="11632">
                  <c:v>0.29827546296292001</c:v>
                </c:pt>
                <c:pt idx="11633">
                  <c:v>0.29829861110920303</c:v>
                </c:pt>
                <c:pt idx="11634">
                  <c:v>0.29833333333226603</c:v>
                </c:pt>
                <c:pt idx="11635">
                  <c:v>0.29835648147854998</c:v>
                </c:pt>
                <c:pt idx="11636">
                  <c:v>0.298379629624833</c:v>
                </c:pt>
                <c:pt idx="11637">
                  <c:v>0.29840277777111601</c:v>
                </c:pt>
                <c:pt idx="11638">
                  <c:v>0.29842592592467598</c:v>
                </c:pt>
                <c:pt idx="11639">
                  <c:v>0.298449074070959</c:v>
                </c:pt>
                <c:pt idx="11640">
                  <c:v>0.298483796294022</c:v>
                </c:pt>
                <c:pt idx="11641">
                  <c:v>0.29850694444030501</c:v>
                </c:pt>
                <c:pt idx="11642">
                  <c:v>0.29853009258658803</c:v>
                </c:pt>
                <c:pt idx="11643">
                  <c:v>0.298553240740148</c:v>
                </c:pt>
                <c:pt idx="11644">
                  <c:v>0.29857638888643101</c:v>
                </c:pt>
                <c:pt idx="11645">
                  <c:v>0.29859953703271502</c:v>
                </c:pt>
                <c:pt idx="11646">
                  <c:v>0.29863425925577802</c:v>
                </c:pt>
                <c:pt idx="11647">
                  <c:v>0.29865740740206098</c:v>
                </c:pt>
                <c:pt idx="11648">
                  <c:v>0.29868055555562001</c:v>
                </c:pt>
                <c:pt idx="11649">
                  <c:v>0.29870370370190402</c:v>
                </c:pt>
                <c:pt idx="11650">
                  <c:v>0.29872685184818698</c:v>
                </c:pt>
                <c:pt idx="11651">
                  <c:v>0.29874999999446999</c:v>
                </c:pt>
                <c:pt idx="11652">
                  <c:v>0.29878472221753299</c:v>
                </c:pt>
                <c:pt idx="11653">
                  <c:v>0.29880787036381701</c:v>
                </c:pt>
                <c:pt idx="11654">
                  <c:v>0.29883101851737598</c:v>
                </c:pt>
                <c:pt idx="11655">
                  <c:v>0.29885416666365899</c:v>
                </c:pt>
                <c:pt idx="11656">
                  <c:v>0.29887731480994301</c:v>
                </c:pt>
                <c:pt idx="11657">
                  <c:v>0.29890046295622602</c:v>
                </c:pt>
                <c:pt idx="11658">
                  <c:v>0.29893518517928902</c:v>
                </c:pt>
                <c:pt idx="11659">
                  <c:v>0.29895833333284799</c:v>
                </c:pt>
                <c:pt idx="11660">
                  <c:v>0.29898148147913201</c:v>
                </c:pt>
                <c:pt idx="11661">
                  <c:v>0.29900462962541502</c:v>
                </c:pt>
                <c:pt idx="11662">
                  <c:v>0.29902777777169798</c:v>
                </c:pt>
                <c:pt idx="11663">
                  <c:v>0.29906249999476098</c:v>
                </c:pt>
                <c:pt idx="11664">
                  <c:v>0.29908564814104499</c:v>
                </c:pt>
                <c:pt idx="11665">
                  <c:v>0.29910879629460402</c:v>
                </c:pt>
                <c:pt idx="11666">
                  <c:v>0.29913194444088698</c:v>
                </c:pt>
                <c:pt idx="11667">
                  <c:v>0.29915509258717099</c:v>
                </c:pt>
                <c:pt idx="11668">
                  <c:v>0.29917824074073002</c:v>
                </c:pt>
                <c:pt idx="11669">
                  <c:v>0.29920138888701298</c:v>
                </c:pt>
                <c:pt idx="11670">
                  <c:v>0.29923611111007598</c:v>
                </c:pt>
                <c:pt idx="11671">
                  <c:v>0.29925925925635999</c:v>
                </c:pt>
                <c:pt idx="11672">
                  <c:v>0.299282407402643</c:v>
                </c:pt>
                <c:pt idx="11673">
                  <c:v>0.29930555554892602</c:v>
                </c:pt>
                <c:pt idx="11674">
                  <c:v>0.29932870370248599</c:v>
                </c:pt>
                <c:pt idx="11675">
                  <c:v>0.29936342592554899</c:v>
                </c:pt>
                <c:pt idx="11676">
                  <c:v>0.299386574071832</c:v>
                </c:pt>
                <c:pt idx="11677">
                  <c:v>0.29940972221811502</c:v>
                </c:pt>
                <c:pt idx="11678">
                  <c:v>0.29943287036439897</c:v>
                </c:pt>
                <c:pt idx="11679">
                  <c:v>0.299456018517958</c:v>
                </c:pt>
                <c:pt idx="11680">
                  <c:v>0.29947916666424101</c:v>
                </c:pt>
                <c:pt idx="11681">
                  <c:v>0.29951388888730401</c:v>
                </c:pt>
                <c:pt idx="11682">
                  <c:v>0.29953703703358803</c:v>
                </c:pt>
                <c:pt idx="11683">
                  <c:v>0.29956018517987099</c:v>
                </c:pt>
                <c:pt idx="11684">
                  <c:v>0.299583333326154</c:v>
                </c:pt>
                <c:pt idx="11685">
                  <c:v>0.29960648147971403</c:v>
                </c:pt>
                <c:pt idx="11686">
                  <c:v>0.29964120370277703</c:v>
                </c:pt>
                <c:pt idx="11687">
                  <c:v>0.29966435184905998</c:v>
                </c:pt>
                <c:pt idx="11688">
                  <c:v>0.299687499995343</c:v>
                </c:pt>
                <c:pt idx="11689">
                  <c:v>0.29971064814162701</c:v>
                </c:pt>
                <c:pt idx="11690">
                  <c:v>0.29973379629518598</c:v>
                </c:pt>
                <c:pt idx="11691">
                  <c:v>0.29976851851824898</c:v>
                </c:pt>
                <c:pt idx="11692">
                  <c:v>0.299791666664532</c:v>
                </c:pt>
                <c:pt idx="11693">
                  <c:v>0.29981481481081601</c:v>
                </c:pt>
                <c:pt idx="11694">
                  <c:v>0.29983796295709902</c:v>
                </c:pt>
                <c:pt idx="11695">
                  <c:v>0.299861111110658</c:v>
                </c:pt>
                <c:pt idx="11696">
                  <c:v>0.29988425925694201</c:v>
                </c:pt>
                <c:pt idx="11697">
                  <c:v>0.29991898148000501</c:v>
                </c:pt>
                <c:pt idx="11698">
                  <c:v>0.29994212962628802</c:v>
                </c:pt>
                <c:pt idx="11699">
                  <c:v>0.29996527777257098</c:v>
                </c:pt>
                <c:pt idx="11700">
                  <c:v>0.299988425918855</c:v>
                </c:pt>
                <c:pt idx="11701">
                  <c:v>0.30001157407241402</c:v>
                </c:pt>
                <c:pt idx="11702">
                  <c:v>0.30004629629547702</c:v>
                </c:pt>
                <c:pt idx="11703">
                  <c:v>0.30006944444175998</c:v>
                </c:pt>
                <c:pt idx="11704">
                  <c:v>0.30009259258804399</c:v>
                </c:pt>
                <c:pt idx="11705">
                  <c:v>0.30011574073432701</c:v>
                </c:pt>
                <c:pt idx="11706">
                  <c:v>0.30013888888788598</c:v>
                </c:pt>
                <c:pt idx="11707">
                  <c:v>0.30016203703416999</c:v>
                </c:pt>
                <c:pt idx="11708">
                  <c:v>0.30019675925723299</c:v>
                </c:pt>
                <c:pt idx="11709">
                  <c:v>0.30021990740351601</c:v>
                </c:pt>
                <c:pt idx="11710">
                  <c:v>0.30024305554979902</c:v>
                </c:pt>
                <c:pt idx="11711">
                  <c:v>0.30026620370335899</c:v>
                </c:pt>
                <c:pt idx="11712">
                  <c:v>0.30028935184964201</c:v>
                </c:pt>
                <c:pt idx="11713">
                  <c:v>0.30031249999592602</c:v>
                </c:pt>
                <c:pt idx="11714">
                  <c:v>0.30034722221898802</c:v>
                </c:pt>
                <c:pt idx="11715">
                  <c:v>0.30037037036527198</c:v>
                </c:pt>
                <c:pt idx="11716">
                  <c:v>0.30039351851155499</c:v>
                </c:pt>
                <c:pt idx="11717">
                  <c:v>0.30041666666511402</c:v>
                </c:pt>
                <c:pt idx="11718">
                  <c:v>0.30043981481139798</c:v>
                </c:pt>
                <c:pt idx="11719">
                  <c:v>0.30046296295768099</c:v>
                </c:pt>
                <c:pt idx="11720">
                  <c:v>0.30049768518074399</c:v>
                </c:pt>
                <c:pt idx="11721">
                  <c:v>0.300520833327028</c:v>
                </c:pt>
                <c:pt idx="11722">
                  <c:v>0.30054398148058697</c:v>
                </c:pt>
                <c:pt idx="11723">
                  <c:v>0.30056712962686999</c:v>
                </c:pt>
                <c:pt idx="11724">
                  <c:v>0.300590277773154</c:v>
                </c:pt>
                <c:pt idx="11725">
                  <c:v>0.300624999996217</c:v>
                </c:pt>
                <c:pt idx="11726">
                  <c:v>0.30064814814250002</c:v>
                </c:pt>
                <c:pt idx="11727">
                  <c:v>0.30067129629605899</c:v>
                </c:pt>
                <c:pt idx="11728">
                  <c:v>0.300694444442342</c:v>
                </c:pt>
                <c:pt idx="11729">
                  <c:v>0.30071759258862601</c:v>
                </c:pt>
                <c:pt idx="11730">
                  <c:v>0.30074074073490897</c:v>
                </c:pt>
                <c:pt idx="11731">
                  <c:v>0.30077546295797197</c:v>
                </c:pt>
                <c:pt idx="11732">
                  <c:v>0.30079861110425599</c:v>
                </c:pt>
                <c:pt idx="11733">
                  <c:v>0.30082175925781501</c:v>
                </c:pt>
                <c:pt idx="11734">
                  <c:v>0.30084490740409803</c:v>
                </c:pt>
                <c:pt idx="11735">
                  <c:v>0.30086805555038199</c:v>
                </c:pt>
                <c:pt idx="11736">
                  <c:v>0.300891203696665</c:v>
                </c:pt>
                <c:pt idx="11737">
                  <c:v>0.300925925919728</c:v>
                </c:pt>
                <c:pt idx="11738">
                  <c:v>0.30094907407328703</c:v>
                </c:pt>
                <c:pt idx="11739">
                  <c:v>0.30097222221957098</c:v>
                </c:pt>
                <c:pt idx="11740">
                  <c:v>0.300995370365854</c:v>
                </c:pt>
                <c:pt idx="11741">
                  <c:v>0.30101851851213701</c:v>
                </c:pt>
                <c:pt idx="11742">
                  <c:v>0.30105324073520001</c:v>
                </c:pt>
                <c:pt idx="11743">
                  <c:v>0.30107638888875998</c:v>
                </c:pt>
                <c:pt idx="11744">
                  <c:v>0.301099537035043</c:v>
                </c:pt>
                <c:pt idx="11745">
                  <c:v>0.30112268518132601</c:v>
                </c:pt>
                <c:pt idx="11746">
                  <c:v>0.30114583332761002</c:v>
                </c:pt>
                <c:pt idx="11747">
                  <c:v>0.301168981481169</c:v>
                </c:pt>
                <c:pt idx="11748">
                  <c:v>0.30120370369695598</c:v>
                </c:pt>
                <c:pt idx="11749">
                  <c:v>0.30122685185051501</c:v>
                </c:pt>
                <c:pt idx="11750">
                  <c:v>0.30124999999679902</c:v>
                </c:pt>
                <c:pt idx="11751">
                  <c:v>0.30127314814308198</c:v>
                </c:pt>
                <c:pt idx="11752">
                  <c:v>0.301296296289365</c:v>
                </c:pt>
                <c:pt idx="11753">
                  <c:v>0.30131944444292502</c:v>
                </c:pt>
                <c:pt idx="11754">
                  <c:v>0.30135416666598802</c:v>
                </c:pt>
                <c:pt idx="11755">
                  <c:v>0.30137731481227098</c:v>
                </c:pt>
                <c:pt idx="11756">
                  <c:v>0.30140046295855399</c:v>
                </c:pt>
                <c:pt idx="11757">
                  <c:v>0.30142361110483801</c:v>
                </c:pt>
                <c:pt idx="11758">
                  <c:v>0.30144675925839698</c:v>
                </c:pt>
                <c:pt idx="11759">
                  <c:v>0.30146990740467999</c:v>
                </c:pt>
                <c:pt idx="11760">
                  <c:v>0.30150462962774299</c:v>
                </c:pt>
                <c:pt idx="11761">
                  <c:v>0.30152777777402701</c:v>
                </c:pt>
                <c:pt idx="11762">
                  <c:v>0.30155092592031002</c:v>
                </c:pt>
                <c:pt idx="11763">
                  <c:v>0.30157407407386899</c:v>
                </c:pt>
                <c:pt idx="11764">
                  <c:v>0.30159722222015301</c:v>
                </c:pt>
                <c:pt idx="11765">
                  <c:v>0.30162037036643602</c:v>
                </c:pt>
                <c:pt idx="11766">
                  <c:v>0.30165509258949902</c:v>
                </c:pt>
                <c:pt idx="11767">
                  <c:v>0.30167824073578198</c:v>
                </c:pt>
                <c:pt idx="11768">
                  <c:v>0.30170138888206599</c:v>
                </c:pt>
                <c:pt idx="11769">
                  <c:v>0.30172453703562502</c:v>
                </c:pt>
                <c:pt idx="11770">
                  <c:v>0.30174768518190798</c:v>
                </c:pt>
                <c:pt idx="11771">
                  <c:v>0.30177083332819199</c:v>
                </c:pt>
                <c:pt idx="11772">
                  <c:v>0.30180555555125499</c:v>
                </c:pt>
                <c:pt idx="11773">
                  <c:v>0.301828703697538</c:v>
                </c:pt>
                <c:pt idx="11774">
                  <c:v>0.30185185185109698</c:v>
                </c:pt>
                <c:pt idx="11775">
                  <c:v>0.30187499999738099</c:v>
                </c:pt>
                <c:pt idx="11776">
                  <c:v>0.301898148143664</c:v>
                </c:pt>
                <c:pt idx="11777">
                  <c:v>0.30192129628994702</c:v>
                </c:pt>
                <c:pt idx="11778">
                  <c:v>0.30194444444350699</c:v>
                </c:pt>
                <c:pt idx="11779">
                  <c:v>0.30197916666656999</c:v>
                </c:pt>
                <c:pt idx="11780">
                  <c:v>0.302002314812853</c:v>
                </c:pt>
                <c:pt idx="11781">
                  <c:v>0.30202546295913602</c:v>
                </c:pt>
                <c:pt idx="11782">
                  <c:v>0.30204861110541997</c:v>
                </c:pt>
                <c:pt idx="11783">
                  <c:v>0.302071759258979</c:v>
                </c:pt>
                <c:pt idx="11784">
                  <c:v>0.30210648147476599</c:v>
                </c:pt>
                <c:pt idx="11785">
                  <c:v>0.30212962962832501</c:v>
                </c:pt>
                <c:pt idx="11786">
                  <c:v>0.30215277777460903</c:v>
                </c:pt>
                <c:pt idx="11787">
                  <c:v>0.30217592592089199</c:v>
                </c:pt>
                <c:pt idx="11788">
                  <c:v>0.302199074067175</c:v>
                </c:pt>
                <c:pt idx="11789">
                  <c:v>0.30222222222073503</c:v>
                </c:pt>
                <c:pt idx="11790">
                  <c:v>0.30225694444379803</c:v>
                </c:pt>
                <c:pt idx="11791">
                  <c:v>0.30228009259008098</c:v>
                </c:pt>
                <c:pt idx="11792">
                  <c:v>0.302303240736364</c:v>
                </c:pt>
                <c:pt idx="11793">
                  <c:v>0.30232638888264801</c:v>
                </c:pt>
                <c:pt idx="11794">
                  <c:v>0.30234953703620698</c:v>
                </c:pt>
                <c:pt idx="11795">
                  <c:v>0.30238425925926998</c:v>
                </c:pt>
                <c:pt idx="11796">
                  <c:v>0.302407407405553</c:v>
                </c:pt>
                <c:pt idx="11797">
                  <c:v>0.30243055555183701</c:v>
                </c:pt>
                <c:pt idx="11798">
                  <c:v>0.30245370369812002</c:v>
                </c:pt>
                <c:pt idx="11799">
                  <c:v>0.302476851851679</c:v>
                </c:pt>
                <c:pt idx="11800">
                  <c:v>0.30249999999796301</c:v>
                </c:pt>
                <c:pt idx="11801">
                  <c:v>0.30253472222102601</c:v>
                </c:pt>
                <c:pt idx="11802">
                  <c:v>0.30255787036730902</c:v>
                </c:pt>
                <c:pt idx="11803">
                  <c:v>0.30258101851359198</c:v>
                </c:pt>
                <c:pt idx="11804">
                  <c:v>0.30260416665987599</c:v>
                </c:pt>
                <c:pt idx="11805">
                  <c:v>0.30262731481343502</c:v>
                </c:pt>
                <c:pt idx="11806">
                  <c:v>0.30265046295971798</c:v>
                </c:pt>
                <c:pt idx="11807">
                  <c:v>0.30268518518278098</c:v>
                </c:pt>
                <c:pt idx="11808">
                  <c:v>0.30270833332906499</c:v>
                </c:pt>
                <c:pt idx="11809">
                  <c:v>0.30273148147534801</c:v>
                </c:pt>
                <c:pt idx="11810">
                  <c:v>0.30275462962890698</c:v>
                </c:pt>
                <c:pt idx="11811">
                  <c:v>0.30277777777519099</c:v>
                </c:pt>
                <c:pt idx="11812">
                  <c:v>0.30280092592147401</c:v>
                </c:pt>
                <c:pt idx="11813">
                  <c:v>0.30283564814453701</c:v>
                </c:pt>
                <c:pt idx="11814">
                  <c:v>0.30285879629082102</c:v>
                </c:pt>
                <c:pt idx="11815">
                  <c:v>0.30288194444437999</c:v>
                </c:pt>
                <c:pt idx="11816">
                  <c:v>0.30290509259066301</c:v>
                </c:pt>
                <c:pt idx="11817">
                  <c:v>0.30292824073694602</c:v>
                </c:pt>
                <c:pt idx="11818">
                  <c:v>0.30296296296001002</c:v>
                </c:pt>
                <c:pt idx="11819">
                  <c:v>0.30298611110629298</c:v>
                </c:pt>
                <c:pt idx="11820">
                  <c:v>0.30300925925257599</c:v>
                </c:pt>
                <c:pt idx="11821">
                  <c:v>0.30303240740613502</c:v>
                </c:pt>
                <c:pt idx="11822">
                  <c:v>0.30305555555241898</c:v>
                </c:pt>
                <c:pt idx="11823">
                  <c:v>0.30307870369870199</c:v>
                </c:pt>
                <c:pt idx="11824">
                  <c:v>0.303101851844986</c:v>
                </c:pt>
                <c:pt idx="11825">
                  <c:v>0.303136574068049</c:v>
                </c:pt>
                <c:pt idx="11826">
                  <c:v>0.30315972222160797</c:v>
                </c:pt>
                <c:pt idx="11827">
                  <c:v>0.30318287036789099</c:v>
                </c:pt>
                <c:pt idx="11828">
                  <c:v>0.303206018514174</c:v>
                </c:pt>
                <c:pt idx="11829">
                  <c:v>0.30322916666045802</c:v>
                </c:pt>
                <c:pt idx="11830">
                  <c:v>0.30325231481401699</c:v>
                </c:pt>
                <c:pt idx="11831">
                  <c:v>0.30328703703707999</c:v>
                </c:pt>
                <c:pt idx="11832">
                  <c:v>0.303310185183364</c:v>
                </c:pt>
                <c:pt idx="11833">
                  <c:v>0.30333333332964701</c:v>
                </c:pt>
                <c:pt idx="11834">
                  <c:v>0.30335648147592997</c:v>
                </c:pt>
                <c:pt idx="11835">
                  <c:v>0.30337962962949</c:v>
                </c:pt>
                <c:pt idx="11836">
                  <c:v>0.30340277777577301</c:v>
                </c:pt>
                <c:pt idx="11837">
                  <c:v>0.30343749999883601</c:v>
                </c:pt>
                <c:pt idx="11838">
                  <c:v>0.30346064814511903</c:v>
                </c:pt>
                <c:pt idx="11839">
                  <c:v>0.30348379629140299</c:v>
                </c:pt>
                <c:pt idx="11840">
                  <c:v>0.303506944437686</c:v>
                </c:pt>
                <c:pt idx="11841">
                  <c:v>0.30353009259124503</c:v>
                </c:pt>
                <c:pt idx="11842">
                  <c:v>0.30356481481430803</c:v>
                </c:pt>
                <c:pt idx="11843">
                  <c:v>0.30358796296059198</c:v>
                </c:pt>
                <c:pt idx="11844">
                  <c:v>0.303611111106875</c:v>
                </c:pt>
                <c:pt idx="11845">
                  <c:v>0.303645833329938</c:v>
                </c:pt>
                <c:pt idx="11846">
                  <c:v>0.30366898147622101</c:v>
                </c:pt>
                <c:pt idx="11847">
                  <c:v>0.30369212962250502</c:v>
                </c:pt>
                <c:pt idx="11848">
                  <c:v>0.303715277776064</c:v>
                </c:pt>
                <c:pt idx="11849">
                  <c:v>0.30373842592234701</c:v>
                </c:pt>
                <c:pt idx="11850">
                  <c:v>0.30377314814541001</c:v>
                </c:pt>
                <c:pt idx="11851">
                  <c:v>0.30379629629169402</c:v>
                </c:pt>
                <c:pt idx="11852">
                  <c:v>0.30381944443797698</c:v>
                </c:pt>
                <c:pt idx="11853">
                  <c:v>0.30384259259153601</c:v>
                </c:pt>
                <c:pt idx="11854">
                  <c:v>0.30386574073782002</c:v>
                </c:pt>
                <c:pt idx="11855">
                  <c:v>0.30390046296088302</c:v>
                </c:pt>
                <c:pt idx="11856">
                  <c:v>0.30392361110716598</c:v>
                </c:pt>
                <c:pt idx="11857">
                  <c:v>0.30394675925344899</c:v>
                </c:pt>
                <c:pt idx="11858">
                  <c:v>0.30396990740700902</c:v>
                </c:pt>
                <c:pt idx="11859">
                  <c:v>0.30399305555329198</c:v>
                </c:pt>
                <c:pt idx="11860">
                  <c:v>0.30401620369957499</c:v>
                </c:pt>
                <c:pt idx="11861">
                  <c:v>0.30405092592263799</c:v>
                </c:pt>
                <c:pt idx="11862">
                  <c:v>0.30407407406892201</c:v>
                </c:pt>
                <c:pt idx="11863">
                  <c:v>0.30409722221520502</c:v>
                </c:pt>
                <c:pt idx="11864">
                  <c:v>0.30412037036876399</c:v>
                </c:pt>
                <c:pt idx="11865">
                  <c:v>0.30414351851504801</c:v>
                </c:pt>
                <c:pt idx="11866">
                  <c:v>0.30416666666133102</c:v>
                </c:pt>
                <c:pt idx="11867">
                  <c:v>0.30420138888439402</c:v>
                </c:pt>
                <c:pt idx="11868">
                  <c:v>0.30422453703067698</c:v>
                </c:pt>
                <c:pt idx="11869">
                  <c:v>0.304247685184237</c:v>
                </c:pt>
                <c:pt idx="11870">
                  <c:v>0.30427083333052002</c:v>
                </c:pt>
                <c:pt idx="11871">
                  <c:v>0.30429398147680298</c:v>
                </c:pt>
                <c:pt idx="11872">
                  <c:v>0.30432870369986598</c:v>
                </c:pt>
                <c:pt idx="11873">
                  <c:v>0.30435185184614999</c:v>
                </c:pt>
                <c:pt idx="11874">
                  <c:v>0.30437499999970902</c:v>
                </c:pt>
                <c:pt idx="11875">
                  <c:v>0.30439814814599198</c:v>
                </c:pt>
                <c:pt idx="11876">
                  <c:v>0.30442129629227599</c:v>
                </c:pt>
                <c:pt idx="11877">
                  <c:v>0.304444444438559</c:v>
                </c:pt>
                <c:pt idx="11878">
                  <c:v>0.304479166661622</c:v>
                </c:pt>
                <c:pt idx="11879">
                  <c:v>0.30450231480790502</c:v>
                </c:pt>
                <c:pt idx="11880">
                  <c:v>0.30452546296146499</c:v>
                </c:pt>
                <c:pt idx="11881">
                  <c:v>0.304548611107748</c:v>
                </c:pt>
                <c:pt idx="11882">
                  <c:v>0.30457175925403102</c:v>
                </c:pt>
                <c:pt idx="11883">
                  <c:v>0.30459490740031497</c:v>
                </c:pt>
                <c:pt idx="11884">
                  <c:v>0.304618055553874</c:v>
                </c:pt>
                <c:pt idx="11885">
                  <c:v>0.304652777776937</c:v>
                </c:pt>
                <c:pt idx="11886">
                  <c:v>0.30467592592322001</c:v>
                </c:pt>
                <c:pt idx="11887">
                  <c:v>0.30469907406950397</c:v>
                </c:pt>
                <c:pt idx="11888">
                  <c:v>0.30472222221578699</c:v>
                </c:pt>
                <c:pt idx="11889">
                  <c:v>0.30474537036934601</c:v>
                </c:pt>
                <c:pt idx="11890">
                  <c:v>0.30476851851563003</c:v>
                </c:pt>
                <c:pt idx="11891">
                  <c:v>0.30480324073869303</c:v>
                </c:pt>
                <c:pt idx="11892">
                  <c:v>0.30482638888497599</c:v>
                </c:pt>
                <c:pt idx="11893">
                  <c:v>0.304849537031259</c:v>
                </c:pt>
                <c:pt idx="11894">
                  <c:v>0.30487268518481903</c:v>
                </c:pt>
                <c:pt idx="11895">
                  <c:v>0.30489583333110198</c:v>
                </c:pt>
                <c:pt idx="11896">
                  <c:v>0.304918981477385</c:v>
                </c:pt>
                <c:pt idx="11897">
                  <c:v>0.304953703700448</c:v>
                </c:pt>
                <c:pt idx="11898">
                  <c:v>0.30497685184673201</c:v>
                </c:pt>
                <c:pt idx="11899">
                  <c:v>0.30499999999301503</c:v>
                </c:pt>
                <c:pt idx="11900">
                  <c:v>0.305023148146574</c:v>
                </c:pt>
                <c:pt idx="11901">
                  <c:v>0.30504629629285801</c:v>
                </c:pt>
                <c:pt idx="11902">
                  <c:v>0.30506944443914102</c:v>
                </c:pt>
                <c:pt idx="11903">
                  <c:v>0.30509259258542398</c:v>
                </c:pt>
                <c:pt idx="11904">
                  <c:v>0.30512731480848698</c:v>
                </c:pt>
                <c:pt idx="11905">
                  <c:v>0.30515046296204701</c:v>
                </c:pt>
                <c:pt idx="11906">
                  <c:v>0.30517361110833002</c:v>
                </c:pt>
                <c:pt idx="11907">
                  <c:v>0.30519675925461298</c:v>
                </c:pt>
                <c:pt idx="11908">
                  <c:v>0.30521990740089699</c:v>
                </c:pt>
                <c:pt idx="11909">
                  <c:v>0.30524305555445602</c:v>
                </c:pt>
                <c:pt idx="11910">
                  <c:v>0.30527777777751902</c:v>
                </c:pt>
                <c:pt idx="11911">
                  <c:v>0.30530092592380198</c:v>
                </c:pt>
                <c:pt idx="11912">
                  <c:v>0.30532407407008599</c:v>
                </c:pt>
                <c:pt idx="11913">
                  <c:v>0.30534722221636901</c:v>
                </c:pt>
                <c:pt idx="11914">
                  <c:v>0.30537037036992798</c:v>
                </c:pt>
                <c:pt idx="11915">
                  <c:v>0.30539351851621199</c:v>
                </c:pt>
                <c:pt idx="11916">
                  <c:v>0.30542824073927499</c:v>
                </c:pt>
                <c:pt idx="11917">
                  <c:v>0.30545138888555801</c:v>
                </c:pt>
                <c:pt idx="11918">
                  <c:v>0.30547453703184202</c:v>
                </c:pt>
                <c:pt idx="11919">
                  <c:v>0.30549768517812498</c:v>
                </c:pt>
                <c:pt idx="11920">
                  <c:v>0.30552083333168401</c:v>
                </c:pt>
                <c:pt idx="11921">
                  <c:v>0.30554398147796702</c:v>
                </c:pt>
                <c:pt idx="11922">
                  <c:v>0.30557870370103002</c:v>
                </c:pt>
                <c:pt idx="11923">
                  <c:v>0.30560185184731398</c:v>
                </c:pt>
                <c:pt idx="11924">
                  <c:v>0.30562499999359699</c:v>
                </c:pt>
                <c:pt idx="11925">
                  <c:v>0.30564814814715602</c:v>
                </c:pt>
                <c:pt idx="11926">
                  <c:v>0.30567129629343998</c:v>
                </c:pt>
                <c:pt idx="11927">
                  <c:v>0.30569444443972299</c:v>
                </c:pt>
                <c:pt idx="11928">
                  <c:v>0.305717592586006</c:v>
                </c:pt>
                <c:pt idx="11929">
                  <c:v>0.30575231480907</c:v>
                </c:pt>
                <c:pt idx="11930">
                  <c:v>0.30577546296262897</c:v>
                </c:pt>
                <c:pt idx="11931">
                  <c:v>0.30579861110891199</c:v>
                </c:pt>
                <c:pt idx="11932">
                  <c:v>0.305821759255196</c:v>
                </c:pt>
                <c:pt idx="11933">
                  <c:v>0.30584490740147902</c:v>
                </c:pt>
                <c:pt idx="11934">
                  <c:v>0.30586805555503799</c:v>
                </c:pt>
                <c:pt idx="11935">
                  <c:v>0.30590277777082497</c:v>
                </c:pt>
                <c:pt idx="11936">
                  <c:v>0.305925925924385</c:v>
                </c:pt>
                <c:pt idx="11937">
                  <c:v>0.30594907407066801</c:v>
                </c:pt>
                <c:pt idx="11938">
                  <c:v>0.30597222221695097</c:v>
                </c:pt>
                <c:pt idx="11939">
                  <c:v>0.30599537036323499</c:v>
                </c:pt>
                <c:pt idx="11940">
                  <c:v>0.30601851851679401</c:v>
                </c:pt>
                <c:pt idx="11941">
                  <c:v>0.30604166666307703</c:v>
                </c:pt>
                <c:pt idx="11942">
                  <c:v>0.30607638888614003</c:v>
                </c:pt>
                <c:pt idx="11943">
                  <c:v>0.30609953703242399</c:v>
                </c:pt>
                <c:pt idx="11944">
                  <c:v>0.306122685178707</c:v>
                </c:pt>
                <c:pt idx="11945">
                  <c:v>0.30614583333226603</c:v>
                </c:pt>
                <c:pt idx="11946">
                  <c:v>0.30616898147854998</c:v>
                </c:pt>
                <c:pt idx="11947">
                  <c:v>0.306192129624833</c:v>
                </c:pt>
                <c:pt idx="11948">
                  <c:v>0.306226851847896</c:v>
                </c:pt>
                <c:pt idx="11949">
                  <c:v>0.30624999999417901</c:v>
                </c:pt>
                <c:pt idx="11950">
                  <c:v>0.30627314814773798</c:v>
                </c:pt>
                <c:pt idx="11951">
                  <c:v>0.306296296294022</c:v>
                </c:pt>
                <c:pt idx="11952">
                  <c:v>0.30631944444030501</c:v>
                </c:pt>
                <c:pt idx="11953">
                  <c:v>0.30634259258658902</c:v>
                </c:pt>
                <c:pt idx="11954">
                  <c:v>0.306365740740148</c:v>
                </c:pt>
                <c:pt idx="11955">
                  <c:v>0.30640046295593498</c:v>
                </c:pt>
                <c:pt idx="11956">
                  <c:v>0.30642361110949401</c:v>
                </c:pt>
                <c:pt idx="11957">
                  <c:v>0.30644675925577802</c:v>
                </c:pt>
                <c:pt idx="11958">
                  <c:v>0.30646990740206098</c:v>
                </c:pt>
                <c:pt idx="11959">
                  <c:v>0.30649305555562001</c:v>
                </c:pt>
                <c:pt idx="11960">
                  <c:v>0.30651620370190402</c:v>
                </c:pt>
                <c:pt idx="11961">
                  <c:v>0.30655092592496702</c:v>
                </c:pt>
                <c:pt idx="11962">
                  <c:v>0.30657407407124998</c:v>
                </c:pt>
                <c:pt idx="11963">
                  <c:v>0.30659722221753299</c:v>
                </c:pt>
                <c:pt idx="11964">
                  <c:v>0.30662037036381701</c:v>
                </c:pt>
                <c:pt idx="11965">
                  <c:v>0.30664351851737598</c:v>
                </c:pt>
                <c:pt idx="11966">
                  <c:v>0.30666666666365899</c:v>
                </c:pt>
                <c:pt idx="11967">
                  <c:v>0.30670138888672199</c:v>
                </c:pt>
                <c:pt idx="11968">
                  <c:v>0.30672453703300601</c:v>
                </c:pt>
                <c:pt idx="11969">
                  <c:v>0.30674768517928902</c:v>
                </c:pt>
                <c:pt idx="11970">
                  <c:v>0.30677083333284799</c:v>
                </c:pt>
                <c:pt idx="11971">
                  <c:v>0.30679398147913201</c:v>
                </c:pt>
                <c:pt idx="11972">
                  <c:v>0.30681712962541502</c:v>
                </c:pt>
                <c:pt idx="11973">
                  <c:v>0.30685185184847802</c:v>
                </c:pt>
                <c:pt idx="11974">
                  <c:v>0.30687499999476098</c:v>
                </c:pt>
                <c:pt idx="11975">
                  <c:v>0.30689814814104499</c:v>
                </c:pt>
                <c:pt idx="11976">
                  <c:v>0.30692129629460402</c:v>
                </c:pt>
                <c:pt idx="11977">
                  <c:v>0.30694444444088698</c:v>
                </c:pt>
                <c:pt idx="11978">
                  <c:v>0.30696759258717099</c:v>
                </c:pt>
                <c:pt idx="11979">
                  <c:v>0.30700231481023399</c:v>
                </c:pt>
                <c:pt idx="11980">
                  <c:v>0.307025462956517</c:v>
                </c:pt>
                <c:pt idx="11981">
                  <c:v>0.30704861111007598</c:v>
                </c:pt>
                <c:pt idx="11982">
                  <c:v>0.30707175925635999</c:v>
                </c:pt>
                <c:pt idx="11983">
                  <c:v>0.307094907402643</c:v>
                </c:pt>
                <c:pt idx="11984">
                  <c:v>0.30711805554892602</c:v>
                </c:pt>
                <c:pt idx="11985">
                  <c:v>0.30714120370248599</c:v>
                </c:pt>
                <c:pt idx="11986">
                  <c:v>0.30717592592554899</c:v>
                </c:pt>
                <c:pt idx="11987">
                  <c:v>0.307199074071832</c:v>
                </c:pt>
                <c:pt idx="11988">
                  <c:v>0.30722222221811502</c:v>
                </c:pt>
                <c:pt idx="11989">
                  <c:v>0.30724537036439897</c:v>
                </c:pt>
                <c:pt idx="11990">
                  <c:v>0.307268518517958</c:v>
                </c:pt>
                <c:pt idx="11991">
                  <c:v>0.30730324073374499</c:v>
                </c:pt>
                <c:pt idx="11992">
                  <c:v>0.30732638888730401</c:v>
                </c:pt>
                <c:pt idx="11993">
                  <c:v>0.30734953703358803</c:v>
                </c:pt>
                <c:pt idx="11994">
                  <c:v>0.30737268517987099</c:v>
                </c:pt>
                <c:pt idx="11995">
                  <c:v>0.307395833326154</c:v>
                </c:pt>
                <c:pt idx="11996">
                  <c:v>0.30741898147971403</c:v>
                </c:pt>
                <c:pt idx="11997">
                  <c:v>0.30745370370277703</c:v>
                </c:pt>
                <c:pt idx="11998">
                  <c:v>0.30747685184905998</c:v>
                </c:pt>
                <c:pt idx="11999">
                  <c:v>0.307499999995343</c:v>
                </c:pt>
                <c:pt idx="12000">
                  <c:v>0.30752314814162701</c:v>
                </c:pt>
                <c:pt idx="12001">
                  <c:v>0.30754629629518598</c:v>
                </c:pt>
                <c:pt idx="12002">
                  <c:v>0.307569444441469</c:v>
                </c:pt>
                <c:pt idx="12003">
                  <c:v>0.307604166664532</c:v>
                </c:pt>
                <c:pt idx="12004">
                  <c:v>0.30762731481081601</c:v>
                </c:pt>
                <c:pt idx="12005">
                  <c:v>0.30765046295709902</c:v>
                </c:pt>
                <c:pt idx="12006">
                  <c:v>0.307673611110658</c:v>
                </c:pt>
                <c:pt idx="12007">
                  <c:v>0.30769675925694201</c:v>
                </c:pt>
                <c:pt idx="12008">
                  <c:v>0.30773148148000501</c:v>
                </c:pt>
                <c:pt idx="12009">
                  <c:v>0.30775462962628802</c:v>
                </c:pt>
                <c:pt idx="12010">
                  <c:v>0.30777777777257098</c:v>
                </c:pt>
                <c:pt idx="12011">
                  <c:v>0.307800925918855</c:v>
                </c:pt>
                <c:pt idx="12012">
                  <c:v>0.30782407407241402</c:v>
                </c:pt>
                <c:pt idx="12013">
                  <c:v>0.30785879629547702</c:v>
                </c:pt>
                <c:pt idx="12014">
                  <c:v>0.30788194444175998</c:v>
                </c:pt>
                <c:pt idx="12015">
                  <c:v>0.30790509258804399</c:v>
                </c:pt>
                <c:pt idx="12016">
                  <c:v>0.30792824073432701</c:v>
                </c:pt>
                <c:pt idx="12017">
                  <c:v>0.30795138888788598</c:v>
                </c:pt>
                <c:pt idx="12018">
                  <c:v>0.30798611111094898</c:v>
                </c:pt>
                <c:pt idx="12019">
                  <c:v>0.30800925925723299</c:v>
                </c:pt>
                <c:pt idx="12020">
                  <c:v>0.30803240740351601</c:v>
                </c:pt>
                <c:pt idx="12021">
                  <c:v>0.30805555554979902</c:v>
                </c:pt>
                <c:pt idx="12022">
                  <c:v>0.30807870370335899</c:v>
                </c:pt>
                <c:pt idx="12023">
                  <c:v>0.30811342591914598</c:v>
                </c:pt>
                <c:pt idx="12024">
                  <c:v>0.30813657407270501</c:v>
                </c:pt>
                <c:pt idx="12025">
                  <c:v>0.30815972221898802</c:v>
                </c:pt>
                <c:pt idx="12026">
                  <c:v>0.30818287036527198</c:v>
                </c:pt>
                <c:pt idx="12027">
                  <c:v>0.30820601851155499</c:v>
                </c:pt>
                <c:pt idx="12028">
                  <c:v>0.30824074073461799</c:v>
                </c:pt>
                <c:pt idx="12029">
                  <c:v>0.30826388888817702</c:v>
                </c:pt>
                <c:pt idx="12030">
                  <c:v>0.30828703703446098</c:v>
                </c:pt>
                <c:pt idx="12031">
                  <c:v>0.30831018518074399</c:v>
                </c:pt>
                <c:pt idx="12032">
                  <c:v>0.308333333327028</c:v>
                </c:pt>
                <c:pt idx="12033">
                  <c:v>0.308368055550091</c:v>
                </c:pt>
                <c:pt idx="12034">
                  <c:v>0.30839120370364997</c:v>
                </c:pt>
                <c:pt idx="12035">
                  <c:v>0.30841435184993299</c:v>
                </c:pt>
                <c:pt idx="12036">
                  <c:v>0.308437499996217</c:v>
                </c:pt>
                <c:pt idx="12037">
                  <c:v>0.30846064814250002</c:v>
                </c:pt>
                <c:pt idx="12038">
                  <c:v>0.30849537036556302</c:v>
                </c:pt>
                <c:pt idx="12039">
                  <c:v>0.30851851851184597</c:v>
                </c:pt>
                <c:pt idx="12040">
                  <c:v>0.308541666665406</c:v>
                </c:pt>
                <c:pt idx="12041">
                  <c:v>0.30856481481168901</c:v>
                </c:pt>
                <c:pt idx="12042">
                  <c:v>0.30858796295797197</c:v>
                </c:pt>
                <c:pt idx="12043">
                  <c:v>0.30862268518103497</c:v>
                </c:pt>
                <c:pt idx="12044">
                  <c:v>0.30864583332731899</c:v>
                </c:pt>
                <c:pt idx="12045">
                  <c:v>0.30866898148087801</c:v>
                </c:pt>
                <c:pt idx="12046">
                  <c:v>0.30869212962716103</c:v>
                </c:pt>
                <c:pt idx="12047">
                  <c:v>0.30871527777344498</c:v>
                </c:pt>
                <c:pt idx="12048">
                  <c:v>0.30874999999650798</c:v>
                </c:pt>
                <c:pt idx="12049">
                  <c:v>0.308773148142791</c:v>
                </c:pt>
                <c:pt idx="12050">
                  <c:v>0.30879629629635003</c:v>
                </c:pt>
                <c:pt idx="12051">
                  <c:v>0.30881944444263398</c:v>
                </c:pt>
                <c:pt idx="12052">
                  <c:v>0.308842592588917</c:v>
                </c:pt>
                <c:pt idx="12053">
                  <c:v>0.30886574073520001</c:v>
                </c:pt>
                <c:pt idx="12054">
                  <c:v>0.30890046295826301</c:v>
                </c:pt>
                <c:pt idx="12055">
                  <c:v>0.30892361110454702</c:v>
                </c:pt>
                <c:pt idx="12056">
                  <c:v>0.308946759258106</c:v>
                </c:pt>
                <c:pt idx="12057">
                  <c:v>0.30896990740438901</c:v>
                </c:pt>
                <c:pt idx="12058">
                  <c:v>0.30899305555067302</c:v>
                </c:pt>
                <c:pt idx="12059">
                  <c:v>0.30902777777373602</c:v>
                </c:pt>
                <c:pt idx="12060">
                  <c:v>0.30905092592001898</c:v>
                </c:pt>
                <c:pt idx="12061">
                  <c:v>0.30907407407357801</c:v>
                </c:pt>
                <c:pt idx="12062">
                  <c:v>0.30909722221986202</c:v>
                </c:pt>
                <c:pt idx="12063">
                  <c:v>0.30913194444292402</c:v>
                </c:pt>
                <c:pt idx="12064">
                  <c:v>0.30915509258920798</c:v>
                </c:pt>
                <c:pt idx="12065">
                  <c:v>0.30917824073549099</c:v>
                </c:pt>
                <c:pt idx="12066">
                  <c:v>0.30920138888177501</c:v>
                </c:pt>
                <c:pt idx="12067">
                  <c:v>0.30922453703533398</c:v>
                </c:pt>
                <c:pt idx="12068">
                  <c:v>0.30925925925839698</c:v>
                </c:pt>
                <c:pt idx="12069">
                  <c:v>0.30928240740467999</c:v>
                </c:pt>
                <c:pt idx="12070">
                  <c:v>0.30930555555096401</c:v>
                </c:pt>
                <c:pt idx="12071">
                  <c:v>0.30932870369724702</c:v>
                </c:pt>
                <c:pt idx="12072">
                  <c:v>0.30935185185080599</c:v>
                </c:pt>
                <c:pt idx="12073">
                  <c:v>0.30938657407386899</c:v>
                </c:pt>
                <c:pt idx="12074">
                  <c:v>0.30940972222015301</c:v>
                </c:pt>
                <c:pt idx="12075">
                  <c:v>0.30943287036643602</c:v>
                </c:pt>
                <c:pt idx="12076">
                  <c:v>0.30945601851271898</c:v>
                </c:pt>
                <c:pt idx="12077">
                  <c:v>0.309479166666279</c:v>
                </c:pt>
                <c:pt idx="12078">
                  <c:v>0.30951388888206599</c:v>
                </c:pt>
                <c:pt idx="12079">
                  <c:v>0.30953703703562502</c:v>
                </c:pt>
                <c:pt idx="12080">
                  <c:v>0.30956018518190798</c:v>
                </c:pt>
                <c:pt idx="12081">
                  <c:v>0.30958333332819199</c:v>
                </c:pt>
                <c:pt idx="12082">
                  <c:v>0.309606481474475</c:v>
                </c:pt>
                <c:pt idx="12083">
                  <c:v>0.309641203697538</c:v>
                </c:pt>
                <c:pt idx="12084">
                  <c:v>0.30966435185109698</c:v>
                </c:pt>
                <c:pt idx="12085">
                  <c:v>0.30968749999738099</c:v>
                </c:pt>
                <c:pt idx="12086">
                  <c:v>0.309710648143664</c:v>
                </c:pt>
                <c:pt idx="12087">
                  <c:v>0.30973379628994702</c:v>
                </c:pt>
                <c:pt idx="12088">
                  <c:v>0.30976851851301002</c:v>
                </c:pt>
                <c:pt idx="12089">
                  <c:v>0.30979166666656999</c:v>
                </c:pt>
                <c:pt idx="12090">
                  <c:v>0.309814814812853</c:v>
                </c:pt>
                <c:pt idx="12091">
                  <c:v>0.30983796295913602</c:v>
                </c:pt>
                <c:pt idx="12092">
                  <c:v>0.30987268518219901</c:v>
                </c:pt>
                <c:pt idx="12093">
                  <c:v>0.30989583332848297</c:v>
                </c:pt>
                <c:pt idx="12094">
                  <c:v>0.30991898147476599</c:v>
                </c:pt>
                <c:pt idx="12095">
                  <c:v>0.30994212962832501</c:v>
                </c:pt>
                <c:pt idx="12096">
                  <c:v>0.30996527777460903</c:v>
                </c:pt>
                <c:pt idx="12097">
                  <c:v>0.30998842592089199</c:v>
                </c:pt>
                <c:pt idx="12098">
                  <c:v>0.31002314814395499</c:v>
                </c:pt>
                <c:pt idx="12099">
                  <c:v>0.31005787036701798</c:v>
                </c:pt>
                <c:pt idx="12100">
                  <c:v>0.310081018513301</c:v>
                </c:pt>
                <c:pt idx="12101">
                  <c:v>0.310115740736364</c:v>
                </c:pt>
                <c:pt idx="12102">
                  <c:v>0.31013888888264801</c:v>
                </c:pt>
                <c:pt idx="12103">
                  <c:v>0.31016203703620698</c:v>
                </c:pt>
                <c:pt idx="12104">
                  <c:v>0.31018518518249</c:v>
                </c:pt>
                <c:pt idx="12105">
                  <c:v>0.310219907405553</c:v>
                </c:pt>
                <c:pt idx="12106">
                  <c:v>0.31024305555183701</c:v>
                </c:pt>
                <c:pt idx="12107">
                  <c:v>0.31027777777490001</c:v>
                </c:pt>
                <c:pt idx="12108">
                  <c:v>0.31030092592118302</c:v>
                </c:pt>
                <c:pt idx="12109">
                  <c:v>0.31032407406746698</c:v>
                </c:pt>
                <c:pt idx="12110">
                  <c:v>0.31034722222102601</c:v>
                </c:pt>
                <c:pt idx="12111">
                  <c:v>0.31038194444408901</c:v>
                </c:pt>
                <c:pt idx="12112">
                  <c:v>0.31040509259037202</c:v>
                </c:pt>
                <c:pt idx="12113">
                  <c:v>0.31042824073665498</c:v>
                </c:pt>
                <c:pt idx="12114">
                  <c:v>0.31045138888293899</c:v>
                </c:pt>
                <c:pt idx="12115">
                  <c:v>0.31048611110600199</c:v>
                </c:pt>
                <c:pt idx="12116">
                  <c:v>0.31050925925228501</c:v>
                </c:pt>
                <c:pt idx="12117">
                  <c:v>0.31053240740584398</c:v>
                </c:pt>
                <c:pt idx="12118">
                  <c:v>0.31055555555212799</c:v>
                </c:pt>
                <c:pt idx="12119">
                  <c:v>0.31057870369841101</c:v>
                </c:pt>
                <c:pt idx="12120">
                  <c:v>0.31061342592147401</c:v>
                </c:pt>
                <c:pt idx="12121">
                  <c:v>0.31063657406775702</c:v>
                </c:pt>
                <c:pt idx="12122">
                  <c:v>0.31065972222131699</c:v>
                </c:pt>
                <c:pt idx="12123">
                  <c:v>0.31068287036760001</c:v>
                </c:pt>
                <c:pt idx="12124">
                  <c:v>0.31071759259066301</c:v>
                </c:pt>
                <c:pt idx="12125">
                  <c:v>0.31074074073694602</c:v>
                </c:pt>
                <c:pt idx="12126">
                  <c:v>0.31076388888322998</c:v>
                </c:pt>
                <c:pt idx="12127">
                  <c:v>0.310787037036789</c:v>
                </c:pt>
                <c:pt idx="12128">
                  <c:v>0.31082175925257599</c:v>
                </c:pt>
                <c:pt idx="12129">
                  <c:v>0.31084490740613502</c:v>
                </c:pt>
                <c:pt idx="12130">
                  <c:v>0.31086805555241898</c:v>
                </c:pt>
                <c:pt idx="12131">
                  <c:v>0.31089120369870199</c:v>
                </c:pt>
                <c:pt idx="12132">
                  <c:v>0.310914351844986</c:v>
                </c:pt>
                <c:pt idx="12133">
                  <c:v>0.310949074068049</c:v>
                </c:pt>
                <c:pt idx="12134">
                  <c:v>0.31097222222160797</c:v>
                </c:pt>
                <c:pt idx="12135">
                  <c:v>0.31099537036789099</c:v>
                </c:pt>
                <c:pt idx="12136">
                  <c:v>0.311018518514175</c:v>
                </c:pt>
                <c:pt idx="12137">
                  <c:v>0.31104166666045802</c:v>
                </c:pt>
                <c:pt idx="12138">
                  <c:v>0.31107638888352102</c:v>
                </c:pt>
                <c:pt idx="12139">
                  <c:v>0.31109953703707999</c:v>
                </c:pt>
                <c:pt idx="12140">
                  <c:v>0.311122685183364</c:v>
                </c:pt>
                <c:pt idx="12141">
                  <c:v>0.31114583332964701</c:v>
                </c:pt>
                <c:pt idx="12142">
                  <c:v>0.31116898147592997</c:v>
                </c:pt>
                <c:pt idx="12143">
                  <c:v>0.31120370369899297</c:v>
                </c:pt>
                <c:pt idx="12144">
                  <c:v>0.31122685184527699</c:v>
                </c:pt>
                <c:pt idx="12145">
                  <c:v>0.31124999999883601</c:v>
                </c:pt>
                <c:pt idx="12146">
                  <c:v>0.31128472222189901</c:v>
                </c:pt>
                <c:pt idx="12147">
                  <c:v>0.31134259259124503</c:v>
                </c:pt>
                <c:pt idx="12148">
                  <c:v>0.31136574073752898</c:v>
                </c:pt>
                <c:pt idx="12149">
                  <c:v>0.311388888883812</c:v>
                </c:pt>
                <c:pt idx="12150">
                  <c:v>0.311423611106875</c:v>
                </c:pt>
                <c:pt idx="12151">
                  <c:v>0.31144675925315801</c:v>
                </c:pt>
                <c:pt idx="12152">
                  <c:v>0.31146990740671798</c:v>
                </c:pt>
                <c:pt idx="12153">
                  <c:v>0.31150462962250502</c:v>
                </c:pt>
                <c:pt idx="12154">
                  <c:v>0.31153935184556802</c:v>
                </c:pt>
                <c:pt idx="12155">
                  <c:v>0.31157407406863102</c:v>
                </c:pt>
                <c:pt idx="12156">
                  <c:v>0.31159722222219</c:v>
                </c:pt>
                <c:pt idx="12157">
                  <c:v>0.31162037036847301</c:v>
                </c:pt>
                <c:pt idx="12158">
                  <c:v>0.31165509259153601</c:v>
                </c:pt>
                <c:pt idx="12159">
                  <c:v>0.31167824073782002</c:v>
                </c:pt>
                <c:pt idx="12160">
                  <c:v>0.31170138888410298</c:v>
                </c:pt>
                <c:pt idx="12161">
                  <c:v>0.311724537030386</c:v>
                </c:pt>
                <c:pt idx="12162">
                  <c:v>0.31174768518394602</c:v>
                </c:pt>
                <c:pt idx="12163">
                  <c:v>0.31178240740700902</c:v>
                </c:pt>
                <c:pt idx="12164">
                  <c:v>0.31180555555329198</c:v>
                </c:pt>
                <c:pt idx="12165">
                  <c:v>0.31182870369957499</c:v>
                </c:pt>
                <c:pt idx="12166">
                  <c:v>0.31185185184585901</c:v>
                </c:pt>
                <c:pt idx="12167">
                  <c:v>0.31187499999941798</c:v>
                </c:pt>
                <c:pt idx="12168">
                  <c:v>0.31190972221520502</c:v>
                </c:pt>
                <c:pt idx="12169">
                  <c:v>0.31193287036876399</c:v>
                </c:pt>
                <c:pt idx="12170">
                  <c:v>0.31195601851504801</c:v>
                </c:pt>
                <c:pt idx="12171">
                  <c:v>0.31197916666133102</c:v>
                </c:pt>
                <c:pt idx="12172">
                  <c:v>0.31200231481488999</c:v>
                </c:pt>
                <c:pt idx="12173">
                  <c:v>0.31203703703067698</c:v>
                </c:pt>
                <c:pt idx="12174">
                  <c:v>0.312060185184237</c:v>
                </c:pt>
                <c:pt idx="12175">
                  <c:v>0.31208333333052002</c:v>
                </c:pt>
                <c:pt idx="12176">
                  <c:v>0.31210648147680298</c:v>
                </c:pt>
                <c:pt idx="12177">
                  <c:v>0.31212962962308699</c:v>
                </c:pt>
                <c:pt idx="12178">
                  <c:v>0.31215277777664602</c:v>
                </c:pt>
                <c:pt idx="12179">
                  <c:v>0.31218749999970902</c:v>
                </c:pt>
                <c:pt idx="12180">
                  <c:v>0.31221064814599198</c:v>
                </c:pt>
                <c:pt idx="12181">
                  <c:v>0.31223379629227599</c:v>
                </c:pt>
                <c:pt idx="12182">
                  <c:v>0.312256944438559</c:v>
                </c:pt>
                <c:pt idx="12183">
                  <c:v>0.31228009259211797</c:v>
                </c:pt>
                <c:pt idx="12184">
                  <c:v>0.31230324073840199</c:v>
                </c:pt>
                <c:pt idx="12185">
                  <c:v>0.31233796296146499</c:v>
                </c:pt>
                <c:pt idx="12186">
                  <c:v>0.312361111107748</c:v>
                </c:pt>
                <c:pt idx="12187">
                  <c:v>0.31238425925403102</c:v>
                </c:pt>
                <c:pt idx="12188">
                  <c:v>0.31240740740031497</c:v>
                </c:pt>
                <c:pt idx="12189">
                  <c:v>0.312430555553874</c:v>
                </c:pt>
                <c:pt idx="12190">
                  <c:v>0.312465277776937</c:v>
                </c:pt>
                <c:pt idx="12191">
                  <c:v>0.31248842592322001</c:v>
                </c:pt>
                <c:pt idx="12192">
                  <c:v>0.31251157406950397</c:v>
                </c:pt>
                <c:pt idx="12193">
                  <c:v>0.31253472221578699</c:v>
                </c:pt>
                <c:pt idx="12194">
                  <c:v>0.31255787036934601</c:v>
                </c:pt>
                <c:pt idx="12195">
                  <c:v>0.31259259259240901</c:v>
                </c:pt>
                <c:pt idx="12196">
                  <c:v>0.31261574073869303</c:v>
                </c:pt>
                <c:pt idx="12197">
                  <c:v>0.31263888888497599</c:v>
                </c:pt>
                <c:pt idx="12198">
                  <c:v>0.312662037031259</c:v>
                </c:pt>
                <c:pt idx="12199">
                  <c:v>0.31268518518481903</c:v>
                </c:pt>
                <c:pt idx="12200">
                  <c:v>0.31271990740060601</c:v>
                </c:pt>
                <c:pt idx="12201">
                  <c:v>0.31275462962366901</c:v>
                </c:pt>
                <c:pt idx="12202">
                  <c:v>0.31277777777722798</c:v>
                </c:pt>
                <c:pt idx="12203">
                  <c:v>0.312800925923511</c:v>
                </c:pt>
                <c:pt idx="12204">
                  <c:v>0.31282407406979501</c:v>
                </c:pt>
                <c:pt idx="12205">
                  <c:v>0.31284722221607802</c:v>
                </c:pt>
                <c:pt idx="12206">
                  <c:v>0.31288194443914102</c:v>
                </c:pt>
                <c:pt idx="12207">
                  <c:v>0.31290509258542398</c:v>
                </c:pt>
                <c:pt idx="12208">
                  <c:v>0.31292824073898401</c:v>
                </c:pt>
                <c:pt idx="12209">
                  <c:v>0.31295138888526702</c:v>
                </c:pt>
                <c:pt idx="12210">
                  <c:v>0.31297453703154998</c:v>
                </c:pt>
                <c:pt idx="12211">
                  <c:v>0.31299768518511001</c:v>
                </c:pt>
                <c:pt idx="12212">
                  <c:v>0.31303240740089699</c:v>
                </c:pt>
                <c:pt idx="12213">
                  <c:v>0.31305555555445602</c:v>
                </c:pt>
                <c:pt idx="12214">
                  <c:v>0.31307870370073898</c:v>
                </c:pt>
                <c:pt idx="12215">
                  <c:v>0.31310185184702299</c:v>
                </c:pt>
                <c:pt idx="12216">
                  <c:v>0.31313657407008599</c:v>
                </c:pt>
                <c:pt idx="12217">
                  <c:v>0.31315972221636901</c:v>
                </c:pt>
                <c:pt idx="12218">
                  <c:v>0.31318287036992798</c:v>
                </c:pt>
                <c:pt idx="12219">
                  <c:v>0.31320601851621199</c:v>
                </c:pt>
                <c:pt idx="12220">
                  <c:v>0.31324074073927499</c:v>
                </c:pt>
                <c:pt idx="12221">
                  <c:v>0.31326388888555801</c:v>
                </c:pt>
                <c:pt idx="12222">
                  <c:v>0.31328703703184102</c:v>
                </c:pt>
                <c:pt idx="12223">
                  <c:v>0.31331018517812498</c:v>
                </c:pt>
                <c:pt idx="12224">
                  <c:v>0.31334490740118798</c:v>
                </c:pt>
                <c:pt idx="12225">
                  <c:v>0.313368055554747</c:v>
                </c:pt>
                <c:pt idx="12226">
                  <c:v>0.31339120370103002</c:v>
                </c:pt>
                <c:pt idx="12227">
                  <c:v>0.31342592592409402</c:v>
                </c:pt>
                <c:pt idx="12228">
                  <c:v>0.31344907407037698</c:v>
                </c:pt>
                <c:pt idx="12229">
                  <c:v>0.31348379629343998</c:v>
                </c:pt>
                <c:pt idx="12230">
                  <c:v>0.31351851851650298</c:v>
                </c:pt>
                <c:pt idx="12231">
                  <c:v>0.31354166666278599</c:v>
                </c:pt>
                <c:pt idx="12232">
                  <c:v>0.31357638888584899</c:v>
                </c:pt>
                <c:pt idx="12233">
                  <c:v>0.31361111110891199</c:v>
                </c:pt>
                <c:pt idx="12234">
                  <c:v>0.313634259255195</c:v>
                </c:pt>
                <c:pt idx="12235">
                  <c:v>0.313668981478259</c:v>
                </c:pt>
                <c:pt idx="12236">
                  <c:v>0.31369212962454202</c:v>
                </c:pt>
                <c:pt idx="12237">
                  <c:v>0.31371527777082497</c:v>
                </c:pt>
                <c:pt idx="12238">
                  <c:v>0.31374999999388797</c:v>
                </c:pt>
                <c:pt idx="12239">
                  <c:v>0.313773148147448</c:v>
                </c:pt>
                <c:pt idx="12240">
                  <c:v>0.31379629629373101</c:v>
                </c:pt>
                <c:pt idx="12241">
                  <c:v>0.31383101851679401</c:v>
                </c:pt>
                <c:pt idx="12242">
                  <c:v>0.31385416666307703</c:v>
                </c:pt>
                <c:pt idx="12243">
                  <c:v>0.31387731480936099</c:v>
                </c:pt>
                <c:pt idx="12244">
                  <c:v>0.31391203703242399</c:v>
                </c:pt>
                <c:pt idx="12245">
                  <c:v>0.313935185178707</c:v>
                </c:pt>
                <c:pt idx="12246">
                  <c:v>0.31395833333226603</c:v>
                </c:pt>
                <c:pt idx="12247">
                  <c:v>0.31398148147854998</c:v>
                </c:pt>
                <c:pt idx="12248">
                  <c:v>0.31401620370161298</c:v>
                </c:pt>
                <c:pt idx="12249">
                  <c:v>0.314039351847896</c:v>
                </c:pt>
                <c:pt idx="12250">
                  <c:v>0.31406249999417901</c:v>
                </c:pt>
                <c:pt idx="12251">
                  <c:v>0.31408564814773898</c:v>
                </c:pt>
                <c:pt idx="12252">
                  <c:v>0.31412037036352602</c:v>
                </c:pt>
                <c:pt idx="12253">
                  <c:v>0.31415509258658803</c:v>
                </c:pt>
                <c:pt idx="12254">
                  <c:v>0.314178240740148</c:v>
                </c:pt>
                <c:pt idx="12255">
                  <c:v>0.31420138888643101</c:v>
                </c:pt>
                <c:pt idx="12256">
                  <c:v>0.31422453703271502</c:v>
                </c:pt>
                <c:pt idx="12257">
                  <c:v>0.31424768517899798</c:v>
                </c:pt>
                <c:pt idx="12258">
                  <c:v>0.31428240740206098</c:v>
                </c:pt>
                <c:pt idx="12259">
                  <c:v>0.31430555555562001</c:v>
                </c:pt>
                <c:pt idx="12260">
                  <c:v>0.31432870370190402</c:v>
                </c:pt>
                <c:pt idx="12261">
                  <c:v>0.31435185184818698</c:v>
                </c:pt>
                <c:pt idx="12262">
                  <c:v>0.31438657407124998</c:v>
                </c:pt>
                <c:pt idx="12263">
                  <c:v>0.31440972221753299</c:v>
                </c:pt>
                <c:pt idx="12264">
                  <c:v>0.31443287036381701</c:v>
                </c:pt>
                <c:pt idx="12265">
                  <c:v>0.31445601851737598</c:v>
                </c:pt>
                <c:pt idx="12266">
                  <c:v>0.31447916666365899</c:v>
                </c:pt>
                <c:pt idx="12267">
                  <c:v>0.31450231480994301</c:v>
                </c:pt>
                <c:pt idx="12268">
                  <c:v>0.31453703703300601</c:v>
                </c:pt>
                <c:pt idx="12269">
                  <c:v>0.31456018517928902</c:v>
                </c:pt>
                <c:pt idx="12270">
                  <c:v>0.31458333333284799</c:v>
                </c:pt>
                <c:pt idx="12271">
                  <c:v>0.31460648147913201</c:v>
                </c:pt>
                <c:pt idx="12272">
                  <c:v>0.31462962962541502</c:v>
                </c:pt>
                <c:pt idx="12273">
                  <c:v>0.31466435184847802</c:v>
                </c:pt>
                <c:pt idx="12274">
                  <c:v>0.31468749999476098</c:v>
                </c:pt>
                <c:pt idx="12275">
                  <c:v>0.31471064814104499</c:v>
                </c:pt>
                <c:pt idx="12276">
                  <c:v>0.31473379629460402</c:v>
                </c:pt>
                <c:pt idx="12277">
                  <c:v>0.31475694444088698</c:v>
                </c:pt>
                <c:pt idx="12278">
                  <c:v>0.31478009258717099</c:v>
                </c:pt>
                <c:pt idx="12279">
                  <c:v>0.31481481481023399</c:v>
                </c:pt>
                <c:pt idx="12280">
                  <c:v>0.314837962956517</c:v>
                </c:pt>
                <c:pt idx="12281">
                  <c:v>0.31486111111007598</c:v>
                </c:pt>
                <c:pt idx="12282">
                  <c:v>0.31488425925635999</c:v>
                </c:pt>
                <c:pt idx="12283">
                  <c:v>0.31491898147942299</c:v>
                </c:pt>
                <c:pt idx="12284">
                  <c:v>0.314942129625706</c:v>
                </c:pt>
                <c:pt idx="12285">
                  <c:v>0.31496527777198902</c:v>
                </c:pt>
                <c:pt idx="12286">
                  <c:v>0.31498842592554899</c:v>
                </c:pt>
                <c:pt idx="12287">
                  <c:v>0.315011574071832</c:v>
                </c:pt>
                <c:pt idx="12288">
                  <c:v>0.315046296294895</c:v>
                </c:pt>
                <c:pt idx="12289">
                  <c:v>0.31506944444117801</c:v>
                </c:pt>
                <c:pt idx="12290">
                  <c:v>0.31509259258746197</c:v>
                </c:pt>
                <c:pt idx="12291">
                  <c:v>0.31511574073374499</c:v>
                </c:pt>
                <c:pt idx="12292">
                  <c:v>0.31513888888730401</c:v>
                </c:pt>
                <c:pt idx="12293">
                  <c:v>0.31516203703358803</c:v>
                </c:pt>
                <c:pt idx="12294">
                  <c:v>0.31519675925665103</c:v>
                </c:pt>
                <c:pt idx="12295">
                  <c:v>0.31521990740293399</c:v>
                </c:pt>
                <c:pt idx="12296">
                  <c:v>0.315243055549217</c:v>
                </c:pt>
                <c:pt idx="12297">
                  <c:v>0.31526620370277703</c:v>
                </c:pt>
                <c:pt idx="12298">
                  <c:v>0.31528935184905998</c:v>
                </c:pt>
                <c:pt idx="12299">
                  <c:v>0.31532407407212298</c:v>
                </c:pt>
                <c:pt idx="12300">
                  <c:v>0.315347222218406</c:v>
                </c:pt>
                <c:pt idx="12301">
                  <c:v>0.31537037036469001</c:v>
                </c:pt>
                <c:pt idx="12302">
                  <c:v>0.31539351851824898</c:v>
                </c:pt>
                <c:pt idx="12303">
                  <c:v>0.315416666664532</c:v>
                </c:pt>
                <c:pt idx="12304">
                  <c:v>0.315451388887595</c:v>
                </c:pt>
                <c:pt idx="12305">
                  <c:v>0.31547453703387901</c:v>
                </c:pt>
                <c:pt idx="12306">
                  <c:v>0.31549768518016202</c:v>
                </c:pt>
                <c:pt idx="12307">
                  <c:v>0.31552083332644598</c:v>
                </c:pt>
                <c:pt idx="12308">
                  <c:v>0.31554398148000501</c:v>
                </c:pt>
                <c:pt idx="12309">
                  <c:v>0.31557870370306801</c:v>
                </c:pt>
                <c:pt idx="12310">
                  <c:v>0.31560185184935102</c:v>
                </c:pt>
                <c:pt idx="12311">
                  <c:v>0.31562499999563498</c:v>
                </c:pt>
                <c:pt idx="12312">
                  <c:v>0.31564814814191799</c:v>
                </c:pt>
                <c:pt idx="12313">
                  <c:v>0.31567129629547702</c:v>
                </c:pt>
                <c:pt idx="12314">
                  <c:v>0.31569444444175998</c:v>
                </c:pt>
                <c:pt idx="12315">
                  <c:v>0.31572916666482298</c:v>
                </c:pt>
                <c:pt idx="12316">
                  <c:v>0.31575231481110699</c:v>
                </c:pt>
                <c:pt idx="12317">
                  <c:v>0.31577546295739001</c:v>
                </c:pt>
                <c:pt idx="12318">
                  <c:v>0.31579861111094898</c:v>
                </c:pt>
                <c:pt idx="12319">
                  <c:v>0.31582175925723299</c:v>
                </c:pt>
                <c:pt idx="12320">
                  <c:v>0.31585648148029599</c:v>
                </c:pt>
                <c:pt idx="12321">
                  <c:v>0.31587962962657901</c:v>
                </c:pt>
                <c:pt idx="12322">
                  <c:v>0.31590277777286302</c:v>
                </c:pt>
                <c:pt idx="12323">
                  <c:v>0.31592592591914598</c:v>
                </c:pt>
                <c:pt idx="12324">
                  <c:v>0.31594907407270501</c:v>
                </c:pt>
                <c:pt idx="12325">
                  <c:v>0.31597222221898802</c:v>
                </c:pt>
                <c:pt idx="12326">
                  <c:v>0.31600694444205102</c:v>
                </c:pt>
                <c:pt idx="12327">
                  <c:v>0.31603009258833498</c:v>
                </c:pt>
                <c:pt idx="12328">
                  <c:v>0.31605324073461799</c:v>
                </c:pt>
                <c:pt idx="12329">
                  <c:v>0.31607638888817702</c:v>
                </c:pt>
                <c:pt idx="12330">
                  <c:v>0.316111111103965</c:v>
                </c:pt>
                <c:pt idx="12331">
                  <c:v>0.31613425925752398</c:v>
                </c:pt>
                <c:pt idx="12332">
                  <c:v>0.31615740740380699</c:v>
                </c:pt>
                <c:pt idx="12333">
                  <c:v>0.316180555550091</c:v>
                </c:pt>
                <c:pt idx="12334">
                  <c:v>0.31620370370364997</c:v>
                </c:pt>
                <c:pt idx="12335">
                  <c:v>0.31623842591943702</c:v>
                </c:pt>
                <c:pt idx="12336">
                  <c:v>0.31626157407299599</c:v>
                </c:pt>
                <c:pt idx="12337">
                  <c:v>0.31628472221928</c:v>
                </c:pt>
                <c:pt idx="12338">
                  <c:v>0.31630787036556302</c:v>
                </c:pt>
                <c:pt idx="12339">
                  <c:v>0.31633101851184597</c:v>
                </c:pt>
                <c:pt idx="12340">
                  <c:v>0.31636574073490897</c:v>
                </c:pt>
                <c:pt idx="12341">
                  <c:v>0.316388888888469</c:v>
                </c:pt>
                <c:pt idx="12342">
                  <c:v>0.31641203703475201</c:v>
                </c:pt>
                <c:pt idx="12343">
                  <c:v>0.31643518518103497</c:v>
                </c:pt>
                <c:pt idx="12344">
                  <c:v>0.31646990740409803</c:v>
                </c:pt>
                <c:pt idx="12345">
                  <c:v>0.31649305555038099</c:v>
                </c:pt>
                <c:pt idx="12346">
                  <c:v>0.316516203696665</c:v>
                </c:pt>
                <c:pt idx="12347">
                  <c:v>0.31653935185022403</c:v>
                </c:pt>
                <c:pt idx="12348">
                  <c:v>0.31656249999650798</c:v>
                </c:pt>
                <c:pt idx="12349">
                  <c:v>0.316585648142791</c:v>
                </c:pt>
                <c:pt idx="12350">
                  <c:v>0.316620370365854</c:v>
                </c:pt>
                <c:pt idx="12351">
                  <c:v>0.31664351851213701</c:v>
                </c:pt>
                <c:pt idx="12352">
                  <c:v>0.31666666666569698</c:v>
                </c:pt>
                <c:pt idx="12353">
                  <c:v>0.31668981481198</c:v>
                </c:pt>
                <c:pt idx="12354">
                  <c:v>0.316724537035043</c:v>
                </c:pt>
                <c:pt idx="12355">
                  <c:v>0.31674768518132601</c:v>
                </c:pt>
                <c:pt idx="12356">
                  <c:v>0.31677083332761002</c:v>
                </c:pt>
                <c:pt idx="12357">
                  <c:v>0.316793981481169</c:v>
                </c:pt>
                <c:pt idx="12358">
                  <c:v>0.31681712962745201</c:v>
                </c:pt>
                <c:pt idx="12359">
                  <c:v>0.31684027777373602</c:v>
                </c:pt>
                <c:pt idx="12360">
                  <c:v>0.31687499999679902</c:v>
                </c:pt>
                <c:pt idx="12361">
                  <c:v>0.31689814814308198</c:v>
                </c:pt>
                <c:pt idx="12362">
                  <c:v>0.316921296289365</c:v>
                </c:pt>
                <c:pt idx="12363">
                  <c:v>0.31694444444292502</c:v>
                </c:pt>
                <c:pt idx="12364">
                  <c:v>0.31696759258920798</c:v>
                </c:pt>
                <c:pt idx="12365">
                  <c:v>0.31700231481227098</c:v>
                </c:pt>
                <c:pt idx="12366">
                  <c:v>0.31702546295855399</c:v>
                </c:pt>
                <c:pt idx="12367">
                  <c:v>0.31704861110483801</c:v>
                </c:pt>
                <c:pt idx="12368">
                  <c:v>0.31761574073607302</c:v>
                </c:pt>
                <c:pt idx="12369">
                  <c:v>0.31763888888235697</c:v>
                </c:pt>
                <c:pt idx="12370">
                  <c:v>0.317662037035916</c:v>
                </c:pt>
                <c:pt idx="12371">
                  <c:v>0.31768518518219901</c:v>
                </c:pt>
                <c:pt idx="12372">
                  <c:v>0.31771990740526201</c:v>
                </c:pt>
                <c:pt idx="12373">
                  <c:v>0.31774305555154603</c:v>
                </c:pt>
                <c:pt idx="12374">
                  <c:v>0.31776620369782899</c:v>
                </c:pt>
                <c:pt idx="12375">
                  <c:v>0.31778935185138801</c:v>
                </c:pt>
                <c:pt idx="12376">
                  <c:v>0.317824074067175</c:v>
                </c:pt>
                <c:pt idx="12377">
                  <c:v>0.31784722222073503</c:v>
                </c:pt>
                <c:pt idx="12378">
                  <c:v>0.31787037036701798</c:v>
                </c:pt>
                <c:pt idx="12379">
                  <c:v>0.317893518513301</c:v>
                </c:pt>
                <c:pt idx="12380">
                  <c:v>0.31791666665958501</c:v>
                </c:pt>
                <c:pt idx="12381">
                  <c:v>0.31795138888264801</c:v>
                </c:pt>
                <c:pt idx="12382">
                  <c:v>0.31797453703620698</c:v>
                </c:pt>
                <c:pt idx="12383">
                  <c:v>0.31799768518249</c:v>
                </c:pt>
                <c:pt idx="12384">
                  <c:v>0.31802083332877401</c:v>
                </c:pt>
                <c:pt idx="12385">
                  <c:v>0.31805555555183701</c:v>
                </c:pt>
                <c:pt idx="12386">
                  <c:v>0.31807870369812002</c:v>
                </c:pt>
                <c:pt idx="12387">
                  <c:v>0.318101851851679</c:v>
                </c:pt>
                <c:pt idx="12388">
                  <c:v>0.31812499999796301</c:v>
                </c:pt>
                <c:pt idx="12389">
                  <c:v>0.31814814814424602</c:v>
                </c:pt>
                <c:pt idx="12390">
                  <c:v>0.31818287036730902</c:v>
                </c:pt>
                <c:pt idx="12391">
                  <c:v>0.31820601851359198</c:v>
                </c:pt>
                <c:pt idx="12392">
                  <c:v>0.31822916665987599</c:v>
                </c:pt>
                <c:pt idx="12393">
                  <c:v>0.31825231481343502</c:v>
                </c:pt>
                <c:pt idx="12394">
                  <c:v>0.31827546295971798</c:v>
                </c:pt>
                <c:pt idx="12395">
                  <c:v>0.31831018518278098</c:v>
                </c:pt>
                <c:pt idx="12396">
                  <c:v>0.31833333332906499</c:v>
                </c:pt>
                <c:pt idx="12397">
                  <c:v>0.31835648147534801</c:v>
                </c:pt>
                <c:pt idx="12398">
                  <c:v>0.31837962962890698</c:v>
                </c:pt>
                <c:pt idx="12399">
                  <c:v>0.31840277777519099</c:v>
                </c:pt>
                <c:pt idx="12400">
                  <c:v>0.31843749999825399</c:v>
                </c:pt>
                <c:pt idx="12401">
                  <c:v>0.31846064814453701</c:v>
                </c:pt>
                <c:pt idx="12402">
                  <c:v>0.31848379629082102</c:v>
                </c:pt>
                <c:pt idx="12403">
                  <c:v>0.31850694444437999</c:v>
                </c:pt>
                <c:pt idx="12404">
                  <c:v>0.31853009259066301</c:v>
                </c:pt>
                <c:pt idx="12405">
                  <c:v>0.318564814813726</c:v>
                </c:pt>
                <c:pt idx="12406">
                  <c:v>0.31858796296001002</c:v>
                </c:pt>
                <c:pt idx="12407">
                  <c:v>0.31861111110629298</c:v>
                </c:pt>
                <c:pt idx="12408">
                  <c:v>0.31863425925257599</c:v>
                </c:pt>
                <c:pt idx="12409">
                  <c:v>0.31865740740613502</c:v>
                </c:pt>
                <c:pt idx="12410">
                  <c:v>0.31869212962919802</c:v>
                </c:pt>
                <c:pt idx="12411">
                  <c:v>0.31871527777548198</c:v>
                </c:pt>
                <c:pt idx="12412">
                  <c:v>0.31873842592176499</c:v>
                </c:pt>
                <c:pt idx="12413">
                  <c:v>0.318761574068049</c:v>
                </c:pt>
                <c:pt idx="12414">
                  <c:v>0.31878472222160797</c:v>
                </c:pt>
                <c:pt idx="12415">
                  <c:v>0.31881944443739502</c:v>
                </c:pt>
                <c:pt idx="12416">
                  <c:v>0.31884259259095399</c:v>
                </c:pt>
                <c:pt idx="12417">
                  <c:v>0.318865740737238</c:v>
                </c:pt>
                <c:pt idx="12418">
                  <c:v>0.31888888888352102</c:v>
                </c:pt>
                <c:pt idx="12419">
                  <c:v>0.31891203703707999</c:v>
                </c:pt>
                <c:pt idx="12420">
                  <c:v>0.31894675925286697</c:v>
                </c:pt>
                <c:pt idx="12421">
                  <c:v>0.318969907406427</c:v>
                </c:pt>
                <c:pt idx="12422">
                  <c:v>0.31899305555271001</c:v>
                </c:pt>
                <c:pt idx="12423">
                  <c:v>0.31901620369899297</c:v>
                </c:pt>
                <c:pt idx="12424">
                  <c:v>0.31903935184527699</c:v>
                </c:pt>
                <c:pt idx="12425">
                  <c:v>0.31907407406833999</c:v>
                </c:pt>
                <c:pt idx="12426">
                  <c:v>0.31909722222189901</c:v>
                </c:pt>
                <c:pt idx="12427">
                  <c:v>0.31912037036818203</c:v>
                </c:pt>
                <c:pt idx="12428">
                  <c:v>0.31914351851446598</c:v>
                </c:pt>
                <c:pt idx="12429">
                  <c:v>0.319166666660749</c:v>
                </c:pt>
                <c:pt idx="12430">
                  <c:v>0.319201388883812</c:v>
                </c:pt>
                <c:pt idx="12431">
                  <c:v>0.31922453703009501</c:v>
                </c:pt>
                <c:pt idx="12432">
                  <c:v>0.31924768518365498</c:v>
                </c:pt>
                <c:pt idx="12433">
                  <c:v>0.319270833329938</c:v>
                </c:pt>
                <c:pt idx="12434">
                  <c:v>0.31929398147622101</c:v>
                </c:pt>
                <c:pt idx="12435">
                  <c:v>0.31932870369928401</c:v>
                </c:pt>
                <c:pt idx="12436">
                  <c:v>0.31935185184556802</c:v>
                </c:pt>
                <c:pt idx="12437">
                  <c:v>0.319374999999127</c:v>
                </c:pt>
                <c:pt idx="12438">
                  <c:v>0.31939814814541001</c:v>
                </c:pt>
                <c:pt idx="12439">
                  <c:v>0.31942129629169402</c:v>
                </c:pt>
                <c:pt idx="12440">
                  <c:v>0.31945601851475702</c:v>
                </c:pt>
                <c:pt idx="12441">
                  <c:v>0.31947916666103998</c:v>
                </c:pt>
                <c:pt idx="12442">
                  <c:v>0.31950231481459901</c:v>
                </c:pt>
                <c:pt idx="12443">
                  <c:v>0.31952546296088302</c:v>
                </c:pt>
                <c:pt idx="12444">
                  <c:v>0.31954861110716598</c:v>
                </c:pt>
                <c:pt idx="12445">
                  <c:v>0.31958333333022898</c:v>
                </c:pt>
                <c:pt idx="12446">
                  <c:v>0.31960648147651199</c:v>
                </c:pt>
                <c:pt idx="12447">
                  <c:v>0.31962962962279601</c:v>
                </c:pt>
                <c:pt idx="12448">
                  <c:v>0.31965277777635498</c:v>
                </c:pt>
                <c:pt idx="12449">
                  <c:v>0.31967592592263799</c:v>
                </c:pt>
                <c:pt idx="12450">
                  <c:v>0.31971064814570099</c:v>
                </c:pt>
                <c:pt idx="12451">
                  <c:v>0.31973379629198501</c:v>
                </c:pt>
                <c:pt idx="12452">
                  <c:v>0.31975694443826802</c:v>
                </c:pt>
                <c:pt idx="12453">
                  <c:v>0.31978009259182699</c:v>
                </c:pt>
                <c:pt idx="12454">
                  <c:v>0.31981481481488999</c:v>
                </c:pt>
                <c:pt idx="12455">
                  <c:v>0.319837962961174</c:v>
                </c:pt>
                <c:pt idx="12456">
                  <c:v>0.31986111110745702</c:v>
                </c:pt>
                <c:pt idx="12457">
                  <c:v>0.31988425925373998</c:v>
                </c:pt>
                <c:pt idx="12458">
                  <c:v>0.3199074074073</c:v>
                </c:pt>
                <c:pt idx="12459">
                  <c:v>0.31994212962308699</c:v>
                </c:pt>
                <c:pt idx="12460">
                  <c:v>0.31996527777664602</c:v>
                </c:pt>
                <c:pt idx="12461">
                  <c:v>0.31998842592292898</c:v>
                </c:pt>
                <c:pt idx="12462">
                  <c:v>0.32001157406921299</c:v>
                </c:pt>
                <c:pt idx="12463">
                  <c:v>0.320034722215496</c:v>
                </c:pt>
                <c:pt idx="12464">
                  <c:v>0.320069444438559</c:v>
                </c:pt>
                <c:pt idx="12465">
                  <c:v>0.32009259259211797</c:v>
                </c:pt>
                <c:pt idx="12466">
                  <c:v>0.32011574073840199</c:v>
                </c:pt>
                <c:pt idx="12467">
                  <c:v>0.320138888884685</c:v>
                </c:pt>
                <c:pt idx="12468">
                  <c:v>0.32016203703096802</c:v>
                </c:pt>
                <c:pt idx="12469">
                  <c:v>0.32019675925403102</c:v>
                </c:pt>
                <c:pt idx="12470">
                  <c:v>0.32021990740031497</c:v>
                </c:pt>
                <c:pt idx="12471">
                  <c:v>0.320243055553874</c:v>
                </c:pt>
                <c:pt idx="12472">
                  <c:v>0.32026620370015701</c:v>
                </c:pt>
                <c:pt idx="12473">
                  <c:v>0.32028935184644097</c:v>
                </c:pt>
                <c:pt idx="12474">
                  <c:v>0.32032407406950397</c:v>
                </c:pt>
                <c:pt idx="12475">
                  <c:v>0.32034722221578699</c:v>
                </c:pt>
                <c:pt idx="12476">
                  <c:v>0.32037037036934601</c:v>
                </c:pt>
                <c:pt idx="12477">
                  <c:v>0.32039351851563003</c:v>
                </c:pt>
                <c:pt idx="12478">
                  <c:v>0.32041666666191299</c:v>
                </c:pt>
                <c:pt idx="12479">
                  <c:v>0.32045138888497599</c:v>
                </c:pt>
                <c:pt idx="12480">
                  <c:v>0.320474537031259</c:v>
                </c:pt>
                <c:pt idx="12481">
                  <c:v>0.32049768518481903</c:v>
                </c:pt>
                <c:pt idx="12482">
                  <c:v>0.32052083333110198</c:v>
                </c:pt>
                <c:pt idx="12483">
                  <c:v>0.320543981477385</c:v>
                </c:pt>
                <c:pt idx="12484">
                  <c:v>0.320578703700449</c:v>
                </c:pt>
                <c:pt idx="12485">
                  <c:v>0.32060185184673201</c:v>
                </c:pt>
                <c:pt idx="12486">
                  <c:v>0.32062499999301503</c:v>
                </c:pt>
                <c:pt idx="12487">
                  <c:v>0.320648148146574</c:v>
                </c:pt>
                <c:pt idx="12488">
                  <c:v>0.32067129629285801</c:v>
                </c:pt>
                <c:pt idx="12489">
                  <c:v>0.32070601851592101</c:v>
                </c:pt>
                <c:pt idx="12490">
                  <c:v>0.32072916666220402</c:v>
                </c:pt>
                <c:pt idx="12491">
                  <c:v>0.32075231480848698</c:v>
                </c:pt>
                <c:pt idx="12492">
                  <c:v>0.32077546296204701</c:v>
                </c:pt>
                <c:pt idx="12493">
                  <c:v>0.32079861110833002</c:v>
                </c:pt>
                <c:pt idx="12494">
                  <c:v>0.32083333333139302</c:v>
                </c:pt>
                <c:pt idx="12495">
                  <c:v>0.32085648147767698</c:v>
                </c:pt>
                <c:pt idx="12496">
                  <c:v>0.32087962962395999</c:v>
                </c:pt>
                <c:pt idx="12497">
                  <c:v>0.32090277777751902</c:v>
                </c:pt>
                <c:pt idx="12498">
                  <c:v>0.32092592592380198</c:v>
                </c:pt>
                <c:pt idx="12499">
                  <c:v>0.32096064814686498</c:v>
                </c:pt>
                <c:pt idx="12500">
                  <c:v>0.32098379629314899</c:v>
                </c:pt>
                <c:pt idx="12501">
                  <c:v>0.32100694443943201</c:v>
                </c:pt>
                <c:pt idx="12502">
                  <c:v>0.32103009258571502</c:v>
                </c:pt>
                <c:pt idx="12503">
                  <c:v>0.32105324073927499</c:v>
                </c:pt>
                <c:pt idx="12504">
                  <c:v>0.32108796296233799</c:v>
                </c:pt>
                <c:pt idx="12505">
                  <c:v>0.32111111110862101</c:v>
                </c:pt>
                <c:pt idx="12506">
                  <c:v>0.32113425925490402</c:v>
                </c:pt>
                <c:pt idx="12507">
                  <c:v>0.32115740740118798</c:v>
                </c:pt>
                <c:pt idx="12508">
                  <c:v>0.321180555554747</c:v>
                </c:pt>
                <c:pt idx="12509">
                  <c:v>0.32121527777781</c:v>
                </c:pt>
                <c:pt idx="12510">
                  <c:v>0.32123842592409302</c:v>
                </c:pt>
                <c:pt idx="12511">
                  <c:v>0.32126157407037698</c:v>
                </c:pt>
                <c:pt idx="12512">
                  <c:v>0.32128472221665999</c:v>
                </c:pt>
                <c:pt idx="12513">
                  <c:v>0.32131944443972299</c:v>
                </c:pt>
                <c:pt idx="12514">
                  <c:v>0.321342592586007</c:v>
                </c:pt>
                <c:pt idx="12515">
                  <c:v>0.32136574073956597</c:v>
                </c:pt>
                <c:pt idx="12516">
                  <c:v>0.32138888888584899</c:v>
                </c:pt>
                <c:pt idx="12517">
                  <c:v>0.321412037032133</c:v>
                </c:pt>
                <c:pt idx="12518">
                  <c:v>0.321446759255196</c:v>
                </c:pt>
                <c:pt idx="12519">
                  <c:v>0.32146990740147902</c:v>
                </c:pt>
                <c:pt idx="12520">
                  <c:v>0.32149305555503799</c:v>
                </c:pt>
                <c:pt idx="12521">
                  <c:v>0.321516203701322</c:v>
                </c:pt>
                <c:pt idx="12522">
                  <c:v>0.321550925924385</c:v>
                </c:pt>
                <c:pt idx="12523">
                  <c:v>0.32157407407066801</c:v>
                </c:pt>
                <c:pt idx="12524">
                  <c:v>0.32159722221695097</c:v>
                </c:pt>
                <c:pt idx="12525">
                  <c:v>0.32162037036323499</c:v>
                </c:pt>
                <c:pt idx="12526">
                  <c:v>0.32164351851679401</c:v>
                </c:pt>
                <c:pt idx="12527">
                  <c:v>0.32167824073985701</c:v>
                </c:pt>
                <c:pt idx="12528">
                  <c:v>0.32170138888614003</c:v>
                </c:pt>
                <c:pt idx="12529">
                  <c:v>0.32172453703242399</c:v>
                </c:pt>
                <c:pt idx="12530">
                  <c:v>0.321747685178707</c:v>
                </c:pt>
                <c:pt idx="12531">
                  <c:v>0.32177083333226603</c:v>
                </c:pt>
                <c:pt idx="12532">
                  <c:v>0.32180555555532903</c:v>
                </c:pt>
                <c:pt idx="12533">
                  <c:v>0.32182870370161298</c:v>
                </c:pt>
                <c:pt idx="12534">
                  <c:v>0.321851851847896</c:v>
                </c:pt>
                <c:pt idx="12535">
                  <c:v>0.32187499999417901</c:v>
                </c:pt>
                <c:pt idx="12536">
                  <c:v>0.32189814814773898</c:v>
                </c:pt>
                <c:pt idx="12537">
                  <c:v>0.32193287036352602</c:v>
                </c:pt>
                <c:pt idx="12538">
                  <c:v>0.321956018517085</c:v>
                </c:pt>
                <c:pt idx="12539">
                  <c:v>0.32197916666336801</c:v>
                </c:pt>
                <c:pt idx="12540">
                  <c:v>0.32200231480965202</c:v>
                </c:pt>
                <c:pt idx="12541">
                  <c:v>0.32202546295593498</c:v>
                </c:pt>
                <c:pt idx="12542">
                  <c:v>0.32206018517899798</c:v>
                </c:pt>
                <c:pt idx="12543">
                  <c:v>0.32208333333255701</c:v>
                </c:pt>
                <c:pt idx="12544">
                  <c:v>0.32210648147884102</c:v>
                </c:pt>
                <c:pt idx="12545">
                  <c:v>0.32212962962512398</c:v>
                </c:pt>
                <c:pt idx="12546">
                  <c:v>0.32216435184818698</c:v>
                </c:pt>
                <c:pt idx="12547">
                  <c:v>0.32218749999446999</c:v>
                </c:pt>
                <c:pt idx="12548">
                  <c:v>0.32221064814803002</c:v>
                </c:pt>
                <c:pt idx="12549">
                  <c:v>0.32223379629431298</c:v>
                </c:pt>
                <c:pt idx="12550">
                  <c:v>0.32225694444059599</c:v>
                </c:pt>
                <c:pt idx="12551">
                  <c:v>0.32228009258688001</c:v>
                </c:pt>
                <c:pt idx="12552">
                  <c:v>0.32231481480994301</c:v>
                </c:pt>
                <c:pt idx="12553">
                  <c:v>0.32233796295622602</c:v>
                </c:pt>
                <c:pt idx="12554">
                  <c:v>0.32236111110978499</c:v>
                </c:pt>
                <c:pt idx="12555">
                  <c:v>0.32238425925606901</c:v>
                </c:pt>
                <c:pt idx="12556">
                  <c:v>0.32240740740235202</c:v>
                </c:pt>
                <c:pt idx="12557">
                  <c:v>0.32244212962541502</c:v>
                </c:pt>
                <c:pt idx="12558">
                  <c:v>0.32246527777169798</c:v>
                </c:pt>
                <c:pt idx="12559">
                  <c:v>0.322488425925258</c:v>
                </c:pt>
                <c:pt idx="12560">
                  <c:v>0.32251157407154102</c:v>
                </c:pt>
                <c:pt idx="12561">
                  <c:v>0.32254629629460402</c:v>
                </c:pt>
                <c:pt idx="12562">
                  <c:v>0.32256944444088698</c:v>
                </c:pt>
                <c:pt idx="12563">
                  <c:v>0.32259259258717099</c:v>
                </c:pt>
                <c:pt idx="12564">
                  <c:v>0.32261574074073002</c:v>
                </c:pt>
                <c:pt idx="12565">
                  <c:v>0.32263888888701298</c:v>
                </c:pt>
                <c:pt idx="12566">
                  <c:v>0.32266203703329699</c:v>
                </c:pt>
                <c:pt idx="12567">
                  <c:v>0.32269675925635999</c:v>
                </c:pt>
                <c:pt idx="12568">
                  <c:v>0.322719907402643</c:v>
                </c:pt>
                <c:pt idx="12569">
                  <c:v>0.32274305554892602</c:v>
                </c:pt>
                <c:pt idx="12570">
                  <c:v>0.32276620370248599</c:v>
                </c:pt>
                <c:pt idx="12571">
                  <c:v>0.322789351848769</c:v>
                </c:pt>
                <c:pt idx="12572">
                  <c:v>0.322824074071832</c:v>
                </c:pt>
                <c:pt idx="12573">
                  <c:v>0.32284722221811502</c:v>
                </c:pt>
                <c:pt idx="12574">
                  <c:v>0.32287037036439897</c:v>
                </c:pt>
                <c:pt idx="12575">
                  <c:v>0.322893518517958</c:v>
                </c:pt>
                <c:pt idx="12576">
                  <c:v>0.32291666666424101</c:v>
                </c:pt>
                <c:pt idx="12577">
                  <c:v>0.32295138888730401</c:v>
                </c:pt>
                <c:pt idx="12578">
                  <c:v>0.32297453703358803</c:v>
                </c:pt>
                <c:pt idx="12579">
                  <c:v>0.32299768517987099</c:v>
                </c:pt>
                <c:pt idx="12580">
                  <c:v>0.323020833326154</c:v>
                </c:pt>
                <c:pt idx="12581">
                  <c:v>0.323055555549217</c:v>
                </c:pt>
                <c:pt idx="12582">
                  <c:v>0.32307870370277703</c:v>
                </c:pt>
                <c:pt idx="12583">
                  <c:v>0.32310185184905998</c:v>
                </c:pt>
                <c:pt idx="12584">
                  <c:v>0.323124999995344</c:v>
                </c:pt>
                <c:pt idx="12585">
                  <c:v>0.323159722218406</c:v>
                </c:pt>
                <c:pt idx="12586">
                  <c:v>0.32318287036469001</c:v>
                </c:pt>
                <c:pt idx="12587">
                  <c:v>0.32320601851824898</c:v>
                </c:pt>
                <c:pt idx="12588">
                  <c:v>0.323229166664532</c:v>
                </c:pt>
                <c:pt idx="12589">
                  <c:v>0.32325231481081601</c:v>
                </c:pt>
                <c:pt idx="12590">
                  <c:v>0.32328703703387901</c:v>
                </c:pt>
                <c:pt idx="12591">
                  <c:v>0.32331018518016202</c:v>
                </c:pt>
                <c:pt idx="12592">
                  <c:v>0.32333333332644498</c:v>
                </c:pt>
                <c:pt idx="12593">
                  <c:v>0.32335648148000501</c:v>
                </c:pt>
                <c:pt idx="12594">
                  <c:v>0.32337962962628802</c:v>
                </c:pt>
                <c:pt idx="12595">
                  <c:v>0.32341435184935102</c:v>
                </c:pt>
                <c:pt idx="12596">
                  <c:v>0.32343749999563398</c:v>
                </c:pt>
                <c:pt idx="12597">
                  <c:v>0.32346064814191799</c:v>
                </c:pt>
                <c:pt idx="12598">
                  <c:v>0.32348379629547702</c:v>
                </c:pt>
                <c:pt idx="12599">
                  <c:v>0.32350694444175998</c:v>
                </c:pt>
                <c:pt idx="12600">
                  <c:v>0.32354166666482298</c:v>
                </c:pt>
                <c:pt idx="12601">
                  <c:v>0.32356481481110699</c:v>
                </c:pt>
                <c:pt idx="12602">
                  <c:v>0.32358796295739001</c:v>
                </c:pt>
                <c:pt idx="12603">
                  <c:v>0.32361111111094898</c:v>
                </c:pt>
                <c:pt idx="12604">
                  <c:v>0.32363425925723299</c:v>
                </c:pt>
                <c:pt idx="12605">
                  <c:v>0.32366898148029599</c:v>
                </c:pt>
                <c:pt idx="12606">
                  <c:v>0.32369212962657901</c:v>
                </c:pt>
                <c:pt idx="12607">
                  <c:v>0.32371527777286302</c:v>
                </c:pt>
                <c:pt idx="12608">
                  <c:v>0.32373842591914598</c:v>
                </c:pt>
                <c:pt idx="12609">
                  <c:v>0.32376157407270501</c:v>
                </c:pt>
                <c:pt idx="12610">
                  <c:v>0.323796296295768</c:v>
                </c:pt>
                <c:pt idx="12611">
                  <c:v>0.32381944444205102</c:v>
                </c:pt>
                <c:pt idx="12612">
                  <c:v>0.32384259258833498</c:v>
                </c:pt>
                <c:pt idx="12613">
                  <c:v>0.32386574073461799</c:v>
                </c:pt>
                <c:pt idx="12614">
                  <c:v>0.32388888888817802</c:v>
                </c:pt>
                <c:pt idx="12615">
                  <c:v>0.323923611103965</c:v>
                </c:pt>
                <c:pt idx="12616">
                  <c:v>0.32394675925752398</c:v>
                </c:pt>
                <c:pt idx="12617">
                  <c:v>0.32396990740380699</c:v>
                </c:pt>
                <c:pt idx="12618">
                  <c:v>0.32399305555009</c:v>
                </c:pt>
                <c:pt idx="12619">
                  <c:v>0.32401620370364997</c:v>
                </c:pt>
                <c:pt idx="12620">
                  <c:v>0.32405092591943702</c:v>
                </c:pt>
                <c:pt idx="12621">
                  <c:v>0.32407407407299599</c:v>
                </c:pt>
                <c:pt idx="12622">
                  <c:v>0.32409722221928</c:v>
                </c:pt>
                <c:pt idx="12623">
                  <c:v>0.32412037036556302</c:v>
                </c:pt>
                <c:pt idx="12624">
                  <c:v>0.32414351851184597</c:v>
                </c:pt>
                <c:pt idx="12625">
                  <c:v>0.32417824073490897</c:v>
                </c:pt>
                <c:pt idx="12626">
                  <c:v>0.324201388888469</c:v>
                </c:pt>
                <c:pt idx="12627">
                  <c:v>0.32422453703475201</c:v>
                </c:pt>
                <c:pt idx="12628">
                  <c:v>0.32424768518103497</c:v>
                </c:pt>
                <c:pt idx="12629">
                  <c:v>0.32427083332731899</c:v>
                </c:pt>
                <c:pt idx="12630">
                  <c:v>0.32430555555038199</c:v>
                </c:pt>
                <c:pt idx="12631">
                  <c:v>0.324328703696665</c:v>
                </c:pt>
                <c:pt idx="12632">
                  <c:v>0.32435185185022403</c:v>
                </c:pt>
                <c:pt idx="12633">
                  <c:v>0.32437499999650798</c:v>
                </c:pt>
                <c:pt idx="12634">
                  <c:v>0.324398148142791</c:v>
                </c:pt>
                <c:pt idx="12635">
                  <c:v>0.324432870365854</c:v>
                </c:pt>
                <c:pt idx="12636">
                  <c:v>0.32445601851213701</c:v>
                </c:pt>
                <c:pt idx="12637">
                  <c:v>0.32447916666569698</c:v>
                </c:pt>
                <c:pt idx="12638">
                  <c:v>0.32450231481198</c:v>
                </c:pt>
                <c:pt idx="12639">
                  <c:v>0.32452546295826301</c:v>
                </c:pt>
                <c:pt idx="12640">
                  <c:v>0.32456018518132601</c:v>
                </c:pt>
                <c:pt idx="12641">
                  <c:v>0.32458333332761002</c:v>
                </c:pt>
                <c:pt idx="12642">
                  <c:v>0.324606481481169</c:v>
                </c:pt>
                <c:pt idx="12643">
                  <c:v>0.32462962962745201</c:v>
                </c:pt>
                <c:pt idx="12644">
                  <c:v>0.32465277777373602</c:v>
                </c:pt>
                <c:pt idx="12645">
                  <c:v>0.32468749999679902</c:v>
                </c:pt>
                <c:pt idx="12646">
                  <c:v>0.32471064814308198</c:v>
                </c:pt>
                <c:pt idx="12647">
                  <c:v>0.324733796289365</c:v>
                </c:pt>
                <c:pt idx="12648">
                  <c:v>0.32475694444292502</c:v>
                </c:pt>
                <c:pt idx="12649">
                  <c:v>0.32478009258920798</c:v>
                </c:pt>
                <c:pt idx="12650">
                  <c:v>0.32481481481227098</c:v>
                </c:pt>
                <c:pt idx="12651">
                  <c:v>0.32483796295855399</c:v>
                </c:pt>
                <c:pt idx="12652">
                  <c:v>0.32486111110483801</c:v>
                </c:pt>
                <c:pt idx="12653">
                  <c:v>0.32488425925839698</c:v>
                </c:pt>
                <c:pt idx="12654">
                  <c:v>0.32490740740467999</c:v>
                </c:pt>
                <c:pt idx="12655">
                  <c:v>0.32494212962774299</c:v>
                </c:pt>
                <c:pt idx="12656">
                  <c:v>0.32496527777402701</c:v>
                </c:pt>
                <c:pt idx="12657">
                  <c:v>0.32498842592031002</c:v>
                </c:pt>
                <c:pt idx="12658">
                  <c:v>0.32501157407386899</c:v>
                </c:pt>
                <c:pt idx="12659">
                  <c:v>0.32503472222015301</c:v>
                </c:pt>
                <c:pt idx="12660">
                  <c:v>0.32505787036643602</c:v>
                </c:pt>
                <c:pt idx="12661">
                  <c:v>0.32509259258949902</c:v>
                </c:pt>
                <c:pt idx="12662">
                  <c:v>0.32511574073578198</c:v>
                </c:pt>
                <c:pt idx="12663">
                  <c:v>0.32513888888206599</c:v>
                </c:pt>
                <c:pt idx="12664">
                  <c:v>0.32516203703562502</c:v>
                </c:pt>
                <c:pt idx="12665">
                  <c:v>0.32518518518190798</c:v>
                </c:pt>
                <c:pt idx="12666">
                  <c:v>0.32521990740497098</c:v>
                </c:pt>
                <c:pt idx="12667">
                  <c:v>0.32524305555125499</c:v>
                </c:pt>
                <c:pt idx="12668">
                  <c:v>0.325266203697538</c:v>
                </c:pt>
                <c:pt idx="12669">
                  <c:v>0.32528935185109698</c:v>
                </c:pt>
                <c:pt idx="12670">
                  <c:v>0.32531249999738099</c:v>
                </c:pt>
                <c:pt idx="12671">
                  <c:v>0.32534722222044399</c:v>
                </c:pt>
                <c:pt idx="12672">
                  <c:v>0.325370370366727</c:v>
                </c:pt>
                <c:pt idx="12673">
                  <c:v>0.32539351851301002</c:v>
                </c:pt>
                <c:pt idx="12674">
                  <c:v>0.32541666666656999</c:v>
                </c:pt>
                <c:pt idx="12675">
                  <c:v>0.325439814812853</c:v>
                </c:pt>
                <c:pt idx="12676">
                  <c:v>0.32546296295913602</c:v>
                </c:pt>
                <c:pt idx="12677">
                  <c:v>0.32549768518219901</c:v>
                </c:pt>
                <c:pt idx="12678">
                  <c:v>0.32552083332848297</c:v>
                </c:pt>
                <c:pt idx="12679">
                  <c:v>0.32554398147476599</c:v>
                </c:pt>
                <c:pt idx="12680">
                  <c:v>0.32556712962832501</c:v>
                </c:pt>
                <c:pt idx="12681">
                  <c:v>0.32559027777460903</c:v>
                </c:pt>
                <c:pt idx="12682">
                  <c:v>0.32561342592089199</c:v>
                </c:pt>
                <c:pt idx="12683">
                  <c:v>0.32564814814395499</c:v>
                </c:pt>
                <c:pt idx="12684">
                  <c:v>0.325671296290238</c:v>
                </c:pt>
                <c:pt idx="12685">
                  <c:v>0.32569444444379803</c:v>
                </c:pt>
                <c:pt idx="12686">
                  <c:v>0.32571759259008098</c:v>
                </c:pt>
                <c:pt idx="12687">
                  <c:v>0.32575231481314398</c:v>
                </c:pt>
                <c:pt idx="12688">
                  <c:v>0.325775462959427</c:v>
                </c:pt>
                <c:pt idx="12689">
                  <c:v>0.32579861110571101</c:v>
                </c:pt>
                <c:pt idx="12690">
                  <c:v>0.32582175925926998</c:v>
                </c:pt>
                <c:pt idx="12691">
                  <c:v>0.325844907405553</c:v>
                </c:pt>
                <c:pt idx="12692">
                  <c:v>0.32586805555183701</c:v>
                </c:pt>
                <c:pt idx="12693">
                  <c:v>0.32590277777490001</c:v>
                </c:pt>
                <c:pt idx="12694">
                  <c:v>0.32592592592118302</c:v>
                </c:pt>
                <c:pt idx="12695">
                  <c:v>0.32594907406746598</c:v>
                </c:pt>
                <c:pt idx="12696">
                  <c:v>0.32597222222102601</c:v>
                </c:pt>
                <c:pt idx="12697">
                  <c:v>0.32599537036730902</c:v>
                </c:pt>
                <c:pt idx="12698">
                  <c:v>0.32601851851359198</c:v>
                </c:pt>
                <c:pt idx="12699">
                  <c:v>0.32605324073665498</c:v>
                </c:pt>
                <c:pt idx="12700">
                  <c:v>0.32607638888293899</c:v>
                </c:pt>
                <c:pt idx="12701">
                  <c:v>0.32609953703649802</c:v>
                </c:pt>
                <c:pt idx="12702">
                  <c:v>0.32612268518278098</c:v>
                </c:pt>
                <c:pt idx="12703">
                  <c:v>0.32614583332906499</c:v>
                </c:pt>
                <c:pt idx="12704">
                  <c:v>0.32618055555212799</c:v>
                </c:pt>
                <c:pt idx="12705">
                  <c:v>0.32620370369841101</c:v>
                </c:pt>
                <c:pt idx="12706">
                  <c:v>0.32622685184469502</c:v>
                </c:pt>
                <c:pt idx="12707">
                  <c:v>0.32624999999825399</c:v>
                </c:pt>
                <c:pt idx="12708">
                  <c:v>0.32627314814453701</c:v>
                </c:pt>
                <c:pt idx="12709">
                  <c:v>0.32630787036760001</c:v>
                </c:pt>
                <c:pt idx="12710">
                  <c:v>0.32633101851388302</c:v>
                </c:pt>
                <c:pt idx="12711">
                  <c:v>0.32635416666016698</c:v>
                </c:pt>
                <c:pt idx="12712">
                  <c:v>0.326377314813726</c:v>
                </c:pt>
                <c:pt idx="12713">
                  <c:v>0.32640046296001002</c:v>
                </c:pt>
                <c:pt idx="12714">
                  <c:v>0.32643518518307202</c:v>
                </c:pt>
                <c:pt idx="12715">
                  <c:v>0.32645833332935598</c:v>
                </c:pt>
                <c:pt idx="12716">
                  <c:v>0.32648148147563899</c:v>
                </c:pt>
                <c:pt idx="12717">
                  <c:v>0.32650462962919802</c:v>
                </c:pt>
                <c:pt idx="12718">
                  <c:v>0.32652777777548198</c:v>
                </c:pt>
                <c:pt idx="12719">
                  <c:v>0.32656249999854498</c:v>
                </c:pt>
                <c:pt idx="12720">
                  <c:v>0.32658564814482799</c:v>
                </c:pt>
                <c:pt idx="12721">
                  <c:v>0.326608796291112</c:v>
                </c:pt>
                <c:pt idx="12722">
                  <c:v>0.32663194443739502</c:v>
                </c:pt>
                <c:pt idx="12723">
                  <c:v>0.32665509259095399</c:v>
                </c:pt>
                <c:pt idx="12724">
                  <c:v>0.326678240737238</c:v>
                </c:pt>
                <c:pt idx="12725">
                  <c:v>0.326712962960301</c:v>
                </c:pt>
                <c:pt idx="12726">
                  <c:v>0.32673611110658402</c:v>
                </c:pt>
                <c:pt idx="12727">
                  <c:v>0.32675925925286697</c:v>
                </c:pt>
                <c:pt idx="12728">
                  <c:v>0.326782407406427</c:v>
                </c:pt>
                <c:pt idx="12729">
                  <c:v>0.32680555555271001</c:v>
                </c:pt>
                <c:pt idx="12730">
                  <c:v>0.32684027777577301</c:v>
                </c:pt>
                <c:pt idx="12731">
                  <c:v>0.32686342592205597</c:v>
                </c:pt>
                <c:pt idx="12732">
                  <c:v>0.32688657406833999</c:v>
                </c:pt>
                <c:pt idx="12733">
                  <c:v>0.32690972222189901</c:v>
                </c:pt>
                <c:pt idx="12734">
                  <c:v>0.32693287036818203</c:v>
                </c:pt>
                <c:pt idx="12735">
                  <c:v>0.32695601851446598</c:v>
                </c:pt>
                <c:pt idx="12736">
                  <c:v>0.32699074073752898</c:v>
                </c:pt>
                <c:pt idx="12737">
                  <c:v>0.327013888883812</c:v>
                </c:pt>
                <c:pt idx="12738">
                  <c:v>0.32703703703009501</c:v>
                </c:pt>
                <c:pt idx="12739">
                  <c:v>0.32706018518365498</c:v>
                </c:pt>
                <c:pt idx="12740">
                  <c:v>0.327083333329938</c:v>
                </c:pt>
                <c:pt idx="12741">
                  <c:v>0.32710648147622101</c:v>
                </c:pt>
                <c:pt idx="12742">
                  <c:v>0.32714120369928401</c:v>
                </c:pt>
                <c:pt idx="12743">
                  <c:v>0.32716435184556802</c:v>
                </c:pt>
                <c:pt idx="12744">
                  <c:v>0.327187499999127</c:v>
                </c:pt>
                <c:pt idx="12745">
                  <c:v>0.32721064814541001</c:v>
                </c:pt>
                <c:pt idx="12746">
                  <c:v>0.32723379629169402</c:v>
                </c:pt>
                <c:pt idx="12747">
                  <c:v>0.32726851851475702</c:v>
                </c:pt>
                <c:pt idx="12748">
                  <c:v>0.32729166666103998</c:v>
                </c:pt>
                <c:pt idx="12749">
                  <c:v>0.32731481481459901</c:v>
                </c:pt>
                <c:pt idx="12750">
                  <c:v>0.32733796296088302</c:v>
                </c:pt>
                <c:pt idx="12751">
                  <c:v>0.32736111110716598</c:v>
                </c:pt>
                <c:pt idx="12752">
                  <c:v>0.32738425925344899</c:v>
                </c:pt>
                <c:pt idx="12753">
                  <c:v>0.32741898147651199</c:v>
                </c:pt>
                <c:pt idx="12754">
                  <c:v>0.32744212962279601</c:v>
                </c:pt>
                <c:pt idx="12755">
                  <c:v>0.32746527777635498</c:v>
                </c:pt>
                <c:pt idx="12756">
                  <c:v>0.32748842592263799</c:v>
                </c:pt>
                <c:pt idx="12757">
                  <c:v>0.32751157406892201</c:v>
                </c:pt>
                <c:pt idx="12758">
                  <c:v>0.32753472221520502</c:v>
                </c:pt>
                <c:pt idx="12759">
                  <c:v>0.32756944443826802</c:v>
                </c:pt>
                <c:pt idx="12760">
                  <c:v>0.32759259259182699</c:v>
                </c:pt>
                <c:pt idx="12761">
                  <c:v>0.32761574073811101</c:v>
                </c:pt>
                <c:pt idx="12762">
                  <c:v>0.32763888888439402</c:v>
                </c:pt>
                <c:pt idx="12763">
                  <c:v>0.32766203703067698</c:v>
                </c:pt>
                <c:pt idx="12764">
                  <c:v>0.327685185184237</c:v>
                </c:pt>
                <c:pt idx="12765">
                  <c:v>0.3277199074073</c:v>
                </c:pt>
                <c:pt idx="12766">
                  <c:v>0.32774305555358302</c:v>
                </c:pt>
                <c:pt idx="12767">
                  <c:v>0.32776620369986598</c:v>
                </c:pt>
                <c:pt idx="12768">
                  <c:v>0.32778935184614999</c:v>
                </c:pt>
                <c:pt idx="12769">
                  <c:v>0.32781249999970902</c:v>
                </c:pt>
                <c:pt idx="12770">
                  <c:v>0.327847222215496</c:v>
                </c:pt>
                <c:pt idx="12771">
                  <c:v>0.32787037036905498</c:v>
                </c:pt>
                <c:pt idx="12772">
                  <c:v>0.32789351851533899</c:v>
                </c:pt>
                <c:pt idx="12773">
                  <c:v>0.327916666661622</c:v>
                </c:pt>
                <c:pt idx="12774">
                  <c:v>0.32793981480790502</c:v>
                </c:pt>
                <c:pt idx="12775">
                  <c:v>0.32796296296146499</c:v>
                </c:pt>
                <c:pt idx="12776">
                  <c:v>0.32799768518452799</c:v>
                </c:pt>
                <c:pt idx="12777">
                  <c:v>0.328020833330811</c:v>
                </c:pt>
                <c:pt idx="12778">
                  <c:v>0.32804398147709402</c:v>
                </c:pt>
                <c:pt idx="12779">
                  <c:v>0.32806712962337797</c:v>
                </c:pt>
                <c:pt idx="12780">
                  <c:v>0.328090277776937</c:v>
                </c:pt>
                <c:pt idx="12781">
                  <c:v>0.32811342592322001</c:v>
                </c:pt>
                <c:pt idx="12782">
                  <c:v>0.32814814814628301</c:v>
                </c:pt>
                <c:pt idx="12783">
                  <c:v>0.32817129629256703</c:v>
                </c:pt>
                <c:pt idx="12784">
                  <c:v>0.32819444443884999</c:v>
                </c:pt>
                <c:pt idx="12785">
                  <c:v>0.32821759259240901</c:v>
                </c:pt>
                <c:pt idx="12786">
                  <c:v>0.32824074073869303</c:v>
                </c:pt>
                <c:pt idx="12787">
                  <c:v>0.32826388888497599</c:v>
                </c:pt>
                <c:pt idx="12788">
                  <c:v>0.32829861110803898</c:v>
                </c:pt>
                <c:pt idx="12789">
                  <c:v>0.328321759254322</c:v>
                </c:pt>
                <c:pt idx="12790">
                  <c:v>0.32834490740060601</c:v>
                </c:pt>
                <c:pt idx="12791">
                  <c:v>0.32836805555416498</c:v>
                </c:pt>
                <c:pt idx="12792">
                  <c:v>0.328391203700448</c:v>
                </c:pt>
                <c:pt idx="12793">
                  <c:v>0.328425925923511</c:v>
                </c:pt>
                <c:pt idx="12794">
                  <c:v>0.32844907406979501</c:v>
                </c:pt>
                <c:pt idx="12795">
                  <c:v>0.32847222221607802</c:v>
                </c:pt>
                <c:pt idx="12796">
                  <c:v>0.328495370369637</c:v>
                </c:pt>
                <c:pt idx="12797">
                  <c:v>0.32851851851592101</c:v>
                </c:pt>
                <c:pt idx="12798">
                  <c:v>0.32855324073898401</c:v>
                </c:pt>
                <c:pt idx="12799">
                  <c:v>0.32857638888526702</c:v>
                </c:pt>
                <c:pt idx="12800">
                  <c:v>0.32859953703154998</c:v>
                </c:pt>
                <c:pt idx="12801">
                  <c:v>0.32862268518511001</c:v>
                </c:pt>
                <c:pt idx="12802">
                  <c:v>0.32864583333139302</c:v>
                </c:pt>
                <c:pt idx="12803">
                  <c:v>0.32866898147767698</c:v>
                </c:pt>
                <c:pt idx="12804">
                  <c:v>0.32870370370073898</c:v>
                </c:pt>
                <c:pt idx="12805">
                  <c:v>0.32872685184702299</c:v>
                </c:pt>
                <c:pt idx="12806">
                  <c:v>0.32874999999330601</c:v>
                </c:pt>
                <c:pt idx="12807">
                  <c:v>0.32877314814686498</c:v>
                </c:pt>
                <c:pt idx="12808">
                  <c:v>0.32879629629314899</c:v>
                </c:pt>
                <c:pt idx="12809">
                  <c:v>0.32881944443943201</c:v>
                </c:pt>
                <c:pt idx="12810">
                  <c:v>0.32885416666249501</c:v>
                </c:pt>
                <c:pt idx="12811">
                  <c:v>0.32887731480877802</c:v>
                </c:pt>
                <c:pt idx="12812">
                  <c:v>0.32890046296233799</c:v>
                </c:pt>
                <c:pt idx="12813">
                  <c:v>0.32892361110862101</c:v>
                </c:pt>
                <c:pt idx="12814">
                  <c:v>0.32894675925490502</c:v>
                </c:pt>
                <c:pt idx="12815">
                  <c:v>0.32898148147796802</c:v>
                </c:pt>
                <c:pt idx="12816">
                  <c:v>0.32900462962425098</c:v>
                </c:pt>
                <c:pt idx="12817">
                  <c:v>0.32902777777781</c:v>
                </c:pt>
                <c:pt idx="12818">
                  <c:v>0.32905092592409402</c:v>
                </c:pt>
                <c:pt idx="12819">
                  <c:v>0.32907407407037698</c:v>
                </c:pt>
                <c:pt idx="12820">
                  <c:v>0.32909722221665999</c:v>
                </c:pt>
                <c:pt idx="12821">
                  <c:v>0.32913194443972299</c:v>
                </c:pt>
                <c:pt idx="12822">
                  <c:v>0.329155092586006</c:v>
                </c:pt>
                <c:pt idx="12823">
                  <c:v>0.32917824073956597</c:v>
                </c:pt>
                <c:pt idx="12824">
                  <c:v>0.32920138888584899</c:v>
                </c:pt>
                <c:pt idx="12825">
                  <c:v>0.329224537032133</c:v>
                </c:pt>
                <c:pt idx="12826">
                  <c:v>0.32924768517841602</c:v>
                </c:pt>
                <c:pt idx="12827">
                  <c:v>0.32928240740147902</c:v>
                </c:pt>
                <c:pt idx="12828">
                  <c:v>0.32930555555503799</c:v>
                </c:pt>
                <c:pt idx="12829">
                  <c:v>0.329328703701322</c:v>
                </c:pt>
                <c:pt idx="12830">
                  <c:v>0.32935185184760501</c:v>
                </c:pt>
                <c:pt idx="12831">
                  <c:v>0.32937499999388797</c:v>
                </c:pt>
                <c:pt idx="12832">
                  <c:v>0.329398148147448</c:v>
                </c:pt>
                <c:pt idx="12833">
                  <c:v>0.32943287036323499</c:v>
                </c:pt>
                <c:pt idx="12834">
                  <c:v>0.32945601851679401</c:v>
                </c:pt>
                <c:pt idx="12835">
                  <c:v>0.32947916666307703</c:v>
                </c:pt>
                <c:pt idx="12836">
                  <c:v>0.32950231480936099</c:v>
                </c:pt>
                <c:pt idx="12837">
                  <c:v>0.32952546296292001</c:v>
                </c:pt>
                <c:pt idx="12838">
                  <c:v>0.32954861110920303</c:v>
                </c:pt>
                <c:pt idx="12839">
                  <c:v>0.32958333333226603</c:v>
                </c:pt>
                <c:pt idx="12840">
                  <c:v>0.32960648147854998</c:v>
                </c:pt>
                <c:pt idx="12841">
                  <c:v>0.329629629624833</c:v>
                </c:pt>
                <c:pt idx="12842">
                  <c:v>0.32965277777111601</c:v>
                </c:pt>
                <c:pt idx="12843">
                  <c:v>0.32967592592467598</c:v>
                </c:pt>
                <c:pt idx="12844">
                  <c:v>0.32971064814773898</c:v>
                </c:pt>
                <c:pt idx="12845">
                  <c:v>0.329733796294022</c:v>
                </c:pt>
                <c:pt idx="12846">
                  <c:v>0.32975694444030501</c:v>
                </c:pt>
                <c:pt idx="12847">
                  <c:v>0.32978009258658902</c:v>
                </c:pt>
                <c:pt idx="12848">
                  <c:v>0.329803240740148</c:v>
                </c:pt>
                <c:pt idx="12849">
                  <c:v>0.32982638888643101</c:v>
                </c:pt>
                <c:pt idx="12850">
                  <c:v>0.32986111110949401</c:v>
                </c:pt>
                <c:pt idx="12851">
                  <c:v>0.32988425925577802</c:v>
                </c:pt>
                <c:pt idx="12852">
                  <c:v>0.32990740740206098</c:v>
                </c:pt>
                <c:pt idx="12853">
                  <c:v>0.32993055555562001</c:v>
                </c:pt>
                <c:pt idx="12854">
                  <c:v>0.329965277771407</c:v>
                </c:pt>
                <c:pt idx="12855">
                  <c:v>0.32998842592496702</c:v>
                </c:pt>
                <c:pt idx="12856">
                  <c:v>0.33001157407124998</c:v>
                </c:pt>
                <c:pt idx="12857">
                  <c:v>0.33003472221753299</c:v>
                </c:pt>
                <c:pt idx="12858">
                  <c:v>0.33005787036381701</c:v>
                </c:pt>
                <c:pt idx="12859">
                  <c:v>0.33008101851737598</c:v>
                </c:pt>
                <c:pt idx="12860">
                  <c:v>0.33011574074043898</c:v>
                </c:pt>
                <c:pt idx="12861">
                  <c:v>0.33013888888672199</c:v>
                </c:pt>
                <c:pt idx="12862">
                  <c:v>0.33016203703300601</c:v>
                </c:pt>
                <c:pt idx="12863">
                  <c:v>0.33018518517928902</c:v>
                </c:pt>
                <c:pt idx="12864">
                  <c:v>0.33021990740235202</c:v>
                </c:pt>
                <c:pt idx="12865">
                  <c:v>0.33024305554863498</c:v>
                </c:pt>
                <c:pt idx="12866">
                  <c:v>0.330266203702195</c:v>
                </c:pt>
                <c:pt idx="12867">
                  <c:v>0.33028935184847802</c:v>
                </c:pt>
                <c:pt idx="12868">
                  <c:v>0.33031249999476098</c:v>
                </c:pt>
                <c:pt idx="12869">
                  <c:v>0.33033564814104499</c:v>
                </c:pt>
                <c:pt idx="12870">
                  <c:v>0.33037037036410799</c:v>
                </c:pt>
                <c:pt idx="12871">
                  <c:v>0.33039351851766702</c:v>
                </c:pt>
                <c:pt idx="12872">
                  <c:v>0.33041666666394998</c:v>
                </c:pt>
                <c:pt idx="12873">
                  <c:v>0.33043981481023399</c:v>
                </c:pt>
                <c:pt idx="12874">
                  <c:v>0.330462962956517</c:v>
                </c:pt>
                <c:pt idx="12875">
                  <c:v>0.33049768517958</c:v>
                </c:pt>
                <c:pt idx="12876">
                  <c:v>0.33052083333313897</c:v>
                </c:pt>
                <c:pt idx="12877">
                  <c:v>0.33054398147942299</c:v>
                </c:pt>
                <c:pt idx="12878">
                  <c:v>0.330567129625706</c:v>
                </c:pt>
                <c:pt idx="12879">
                  <c:v>0.33059027777198902</c:v>
                </c:pt>
                <c:pt idx="12880">
                  <c:v>0.33061342592554899</c:v>
                </c:pt>
                <c:pt idx="12881">
                  <c:v>0.33064814814133597</c:v>
                </c:pt>
                <c:pt idx="12882">
                  <c:v>0.330671296294895</c:v>
                </c:pt>
                <c:pt idx="12883">
                  <c:v>0.33069444444117801</c:v>
                </c:pt>
                <c:pt idx="12884">
                  <c:v>0.33071759258746197</c:v>
                </c:pt>
                <c:pt idx="12885">
                  <c:v>0.33074074073374499</c:v>
                </c:pt>
                <c:pt idx="12886">
                  <c:v>0.33076388888730401</c:v>
                </c:pt>
                <c:pt idx="12887">
                  <c:v>0.33079861111036701</c:v>
                </c:pt>
                <c:pt idx="12888">
                  <c:v>0.33082175925665103</c:v>
                </c:pt>
                <c:pt idx="12889">
                  <c:v>0.33084490740293399</c:v>
                </c:pt>
                <c:pt idx="12890">
                  <c:v>0.330868055549217</c:v>
                </c:pt>
                <c:pt idx="12891">
                  <c:v>0.33089120370277703</c:v>
                </c:pt>
                <c:pt idx="12892">
                  <c:v>0.33091435184905998</c:v>
                </c:pt>
                <c:pt idx="12893">
                  <c:v>0.33094907407212298</c:v>
                </c:pt>
                <c:pt idx="12894">
                  <c:v>0.330972222218406</c:v>
                </c:pt>
                <c:pt idx="12895">
                  <c:v>0.33099537036469001</c:v>
                </c:pt>
                <c:pt idx="12896">
                  <c:v>0.33101851851824898</c:v>
                </c:pt>
                <c:pt idx="12897">
                  <c:v>0.331041666664532</c:v>
                </c:pt>
                <c:pt idx="12898">
                  <c:v>0.331076388887595</c:v>
                </c:pt>
                <c:pt idx="12899">
                  <c:v>0.33109953703387901</c:v>
                </c:pt>
                <c:pt idx="12900">
                  <c:v>0.33112268518016202</c:v>
                </c:pt>
                <c:pt idx="12901">
                  <c:v>0.33114583332644498</c:v>
                </c:pt>
                <c:pt idx="12902">
                  <c:v>0.33116898148000501</c:v>
                </c:pt>
                <c:pt idx="12903">
                  <c:v>0.33119212962628802</c:v>
                </c:pt>
                <c:pt idx="12904">
                  <c:v>0.33122685184935102</c:v>
                </c:pt>
                <c:pt idx="12905">
                  <c:v>0.33124999999563398</c:v>
                </c:pt>
                <c:pt idx="12906">
                  <c:v>0.33127314814191799</c:v>
                </c:pt>
                <c:pt idx="12907">
                  <c:v>0.33129629629547702</c:v>
                </c:pt>
                <c:pt idx="12908">
                  <c:v>0.33131944444175998</c:v>
                </c:pt>
                <c:pt idx="12909">
                  <c:v>0.33134259258804399</c:v>
                </c:pt>
                <c:pt idx="12910">
                  <c:v>0.33137731481110699</c:v>
                </c:pt>
                <c:pt idx="12911">
                  <c:v>0.33140046295739001</c:v>
                </c:pt>
                <c:pt idx="12912">
                  <c:v>0.33142361111094898</c:v>
                </c:pt>
                <c:pt idx="12913">
                  <c:v>0.33144675925723299</c:v>
                </c:pt>
                <c:pt idx="12914">
                  <c:v>0.33146990740351601</c:v>
                </c:pt>
                <c:pt idx="12915">
                  <c:v>0.33149305554979902</c:v>
                </c:pt>
                <c:pt idx="12916">
                  <c:v>0.33152777777286302</c:v>
                </c:pt>
                <c:pt idx="12917">
                  <c:v>0.33155092591914598</c:v>
                </c:pt>
                <c:pt idx="12918">
                  <c:v>0.33157407407270501</c:v>
                </c:pt>
                <c:pt idx="12919">
                  <c:v>0.33159722221898802</c:v>
                </c:pt>
                <c:pt idx="12920">
                  <c:v>0.33162037036527198</c:v>
                </c:pt>
                <c:pt idx="12921">
                  <c:v>0.33165509258833498</c:v>
                </c:pt>
                <c:pt idx="12922">
                  <c:v>0.33167824073461799</c:v>
                </c:pt>
                <c:pt idx="12923">
                  <c:v>0.33170138888817702</c:v>
                </c:pt>
                <c:pt idx="12924">
                  <c:v>0.33172453703446098</c:v>
                </c:pt>
                <c:pt idx="12925">
                  <c:v>0.33174768518074399</c:v>
                </c:pt>
                <c:pt idx="12926">
                  <c:v>0.33178240740380699</c:v>
                </c:pt>
                <c:pt idx="12927">
                  <c:v>0.331805555550091</c:v>
                </c:pt>
                <c:pt idx="12928">
                  <c:v>0.33182870370364997</c:v>
                </c:pt>
                <c:pt idx="12929">
                  <c:v>0.33185185184993299</c:v>
                </c:pt>
                <c:pt idx="12930">
                  <c:v>0.331874999996217</c:v>
                </c:pt>
                <c:pt idx="12931">
                  <c:v>0.33189814814250002</c:v>
                </c:pt>
                <c:pt idx="12932">
                  <c:v>0.33193287036556302</c:v>
                </c:pt>
                <c:pt idx="12933">
                  <c:v>0.33195601851184597</c:v>
                </c:pt>
                <c:pt idx="12934">
                  <c:v>0.331979166665406</c:v>
                </c:pt>
                <c:pt idx="12935">
                  <c:v>0.33200231481168901</c:v>
                </c:pt>
                <c:pt idx="12936">
                  <c:v>0.33202546295797197</c:v>
                </c:pt>
                <c:pt idx="12937">
                  <c:v>0.33204861110425599</c:v>
                </c:pt>
                <c:pt idx="12938">
                  <c:v>0.33208333332731899</c:v>
                </c:pt>
                <c:pt idx="12939">
                  <c:v>0.33210648148087801</c:v>
                </c:pt>
                <c:pt idx="12940">
                  <c:v>0.33212962962716103</c:v>
                </c:pt>
                <c:pt idx="12941">
                  <c:v>0.33215277777344498</c:v>
                </c:pt>
                <c:pt idx="12942">
                  <c:v>0.332175925919728</c:v>
                </c:pt>
                <c:pt idx="12943">
                  <c:v>0.33219907407328703</c:v>
                </c:pt>
                <c:pt idx="12944">
                  <c:v>0.33223379629635003</c:v>
                </c:pt>
                <c:pt idx="12945">
                  <c:v>0.33225694444263398</c:v>
                </c:pt>
                <c:pt idx="12946">
                  <c:v>0.332280092588917</c:v>
                </c:pt>
                <c:pt idx="12947">
                  <c:v>0.33230324073520001</c:v>
                </c:pt>
                <c:pt idx="12948">
                  <c:v>0.33232638888875998</c:v>
                </c:pt>
                <c:pt idx="12949">
                  <c:v>0.332349537035043</c:v>
                </c:pt>
                <c:pt idx="12950">
                  <c:v>0.332384259258106</c:v>
                </c:pt>
                <c:pt idx="12951">
                  <c:v>0.33240740740438901</c:v>
                </c:pt>
                <c:pt idx="12952">
                  <c:v>0.33243055555067302</c:v>
                </c:pt>
                <c:pt idx="12953">
                  <c:v>0.33245370369695598</c:v>
                </c:pt>
                <c:pt idx="12954">
                  <c:v>0.33247685185051501</c:v>
                </c:pt>
                <c:pt idx="12955">
                  <c:v>0.33251157407357801</c:v>
                </c:pt>
                <c:pt idx="12956">
                  <c:v>0.33253472221986202</c:v>
                </c:pt>
                <c:pt idx="12957">
                  <c:v>0.33255787036614498</c:v>
                </c:pt>
                <c:pt idx="12958">
                  <c:v>0.33258101851242799</c:v>
                </c:pt>
                <c:pt idx="12959">
                  <c:v>0.33260416666598802</c:v>
                </c:pt>
                <c:pt idx="12960">
                  <c:v>0.33262731481227098</c:v>
                </c:pt>
                <c:pt idx="12961">
                  <c:v>0.33266203703533398</c:v>
                </c:pt>
                <c:pt idx="12962">
                  <c:v>0.33268518518161699</c:v>
                </c:pt>
                <c:pt idx="12963">
                  <c:v>0.33270833332790101</c:v>
                </c:pt>
                <c:pt idx="12964">
                  <c:v>0.33273148148145998</c:v>
                </c:pt>
                <c:pt idx="12965">
                  <c:v>0.33275462962774299</c:v>
                </c:pt>
                <c:pt idx="12966">
                  <c:v>0.33277777777402701</c:v>
                </c:pt>
                <c:pt idx="12967">
                  <c:v>0.33281249999709001</c:v>
                </c:pt>
                <c:pt idx="12968">
                  <c:v>0.33283564814337302</c:v>
                </c:pt>
                <c:pt idx="12969">
                  <c:v>0.33285879628965598</c:v>
                </c:pt>
                <c:pt idx="12970">
                  <c:v>0.332881944443216</c:v>
                </c:pt>
                <c:pt idx="12971">
                  <c:v>0.33290509258949902</c:v>
                </c:pt>
                <c:pt idx="12972">
                  <c:v>0.33292824073578198</c:v>
                </c:pt>
                <c:pt idx="12973">
                  <c:v>0.33296296295884498</c:v>
                </c:pt>
                <c:pt idx="12974">
                  <c:v>0.33298611110512899</c:v>
                </c:pt>
                <c:pt idx="12975">
                  <c:v>0.33300925925868802</c:v>
                </c:pt>
                <c:pt idx="12976">
                  <c:v>0.33303240740497098</c:v>
                </c:pt>
                <c:pt idx="12977">
                  <c:v>0.33305555555125499</c:v>
                </c:pt>
                <c:pt idx="12978">
                  <c:v>0.333078703697538</c:v>
                </c:pt>
                <c:pt idx="12979">
                  <c:v>0.333113425920601</c:v>
                </c:pt>
                <c:pt idx="12980">
                  <c:v>0.33313657407415997</c:v>
                </c:pt>
                <c:pt idx="12981">
                  <c:v>0.33315972222044399</c:v>
                </c:pt>
                <c:pt idx="12982">
                  <c:v>0.333182870366727</c:v>
                </c:pt>
                <c:pt idx="12983">
                  <c:v>0.33320601851301002</c:v>
                </c:pt>
                <c:pt idx="12984">
                  <c:v>0.33322916666656999</c:v>
                </c:pt>
                <c:pt idx="12985">
                  <c:v>0.33326388888235697</c:v>
                </c:pt>
                <c:pt idx="12986">
                  <c:v>0.333287037035916</c:v>
                </c:pt>
                <c:pt idx="12987">
                  <c:v>0.33331018518219901</c:v>
                </c:pt>
                <c:pt idx="12988">
                  <c:v>0.33333333332848297</c:v>
                </c:pt>
                <c:pt idx="12989">
                  <c:v>0.33336805555154603</c:v>
                </c:pt>
                <c:pt idx="12990">
                  <c:v>0.33339120369782899</c:v>
                </c:pt>
                <c:pt idx="12991">
                  <c:v>0.33341435185138801</c:v>
                </c:pt>
                <c:pt idx="12992">
                  <c:v>0.33343749999767203</c:v>
                </c:pt>
                <c:pt idx="12993">
                  <c:v>0.33346064814395499</c:v>
                </c:pt>
                <c:pt idx="12994">
                  <c:v>0.333483796290238</c:v>
                </c:pt>
                <c:pt idx="12995">
                  <c:v>0.333518518513301</c:v>
                </c:pt>
                <c:pt idx="12996">
                  <c:v>0.33354166665958501</c:v>
                </c:pt>
                <c:pt idx="12997">
                  <c:v>0.33356481481314398</c:v>
                </c:pt>
                <c:pt idx="12998">
                  <c:v>0.333587962959428</c:v>
                </c:pt>
                <c:pt idx="12999">
                  <c:v>0.33361111110571101</c:v>
                </c:pt>
                <c:pt idx="13000">
                  <c:v>0.33363425925926998</c:v>
                </c:pt>
                <c:pt idx="13001">
                  <c:v>0.33366898147505702</c:v>
                </c:pt>
                <c:pt idx="13002">
                  <c:v>0.333692129628616</c:v>
                </c:pt>
                <c:pt idx="13003">
                  <c:v>0.33371527777490001</c:v>
                </c:pt>
                <c:pt idx="13004">
                  <c:v>0.33373842592118302</c:v>
                </c:pt>
                <c:pt idx="13005">
                  <c:v>0.33376157406746598</c:v>
                </c:pt>
                <c:pt idx="13006">
                  <c:v>0.33378472222102601</c:v>
                </c:pt>
                <c:pt idx="13007">
                  <c:v>0.33380787036730902</c:v>
                </c:pt>
                <c:pt idx="13008">
                  <c:v>0.33384259259037202</c:v>
                </c:pt>
                <c:pt idx="13009">
                  <c:v>0.33386574073665498</c:v>
                </c:pt>
                <c:pt idx="13010">
                  <c:v>0.33388888888293899</c:v>
                </c:pt>
                <c:pt idx="13011">
                  <c:v>0.33391203703649802</c:v>
                </c:pt>
                <c:pt idx="13012">
                  <c:v>0.33393518518278098</c:v>
                </c:pt>
                <c:pt idx="13013">
                  <c:v>0.33396990740584398</c:v>
                </c:pt>
                <c:pt idx="13014">
                  <c:v>0.33399305555212799</c:v>
                </c:pt>
                <c:pt idx="13015">
                  <c:v>0.33401620369841101</c:v>
                </c:pt>
                <c:pt idx="13016">
                  <c:v>0.33403935184469402</c:v>
                </c:pt>
                <c:pt idx="13017">
                  <c:v>0.33406249999825399</c:v>
                </c:pt>
                <c:pt idx="13018">
                  <c:v>0.33408564814453701</c:v>
                </c:pt>
                <c:pt idx="13019">
                  <c:v>0.33412037036760001</c:v>
                </c:pt>
                <c:pt idx="13020">
                  <c:v>0.33414351851388302</c:v>
                </c:pt>
                <c:pt idx="13021">
                  <c:v>0.33416666666016698</c:v>
                </c:pt>
                <c:pt idx="13022">
                  <c:v>0.334189814813726</c:v>
                </c:pt>
                <c:pt idx="13023">
                  <c:v>0.33421296296001002</c:v>
                </c:pt>
                <c:pt idx="13024">
                  <c:v>0.33424768518307202</c:v>
                </c:pt>
                <c:pt idx="13025">
                  <c:v>0.33427083332935598</c:v>
                </c:pt>
                <c:pt idx="13026">
                  <c:v>0.33429398147563899</c:v>
                </c:pt>
                <c:pt idx="13027">
                  <c:v>0.33431712962919802</c:v>
                </c:pt>
                <c:pt idx="13028">
                  <c:v>0.33434027777548198</c:v>
                </c:pt>
                <c:pt idx="13029">
                  <c:v>0.33436342592176499</c:v>
                </c:pt>
                <c:pt idx="13030">
                  <c:v>0.33439814814482799</c:v>
                </c:pt>
                <c:pt idx="13031">
                  <c:v>0.334421296291112</c:v>
                </c:pt>
                <c:pt idx="13032">
                  <c:v>0.33444444443739502</c:v>
                </c:pt>
                <c:pt idx="13033">
                  <c:v>0.33446759259095399</c:v>
                </c:pt>
                <c:pt idx="13034">
                  <c:v>0.334490740737238</c:v>
                </c:pt>
                <c:pt idx="13035">
                  <c:v>0.33451388888352102</c:v>
                </c:pt>
                <c:pt idx="13036">
                  <c:v>0.33454861110658402</c:v>
                </c:pt>
                <c:pt idx="13037">
                  <c:v>0.33457175925286697</c:v>
                </c:pt>
                <c:pt idx="13038">
                  <c:v>0.334594907406427</c:v>
                </c:pt>
                <c:pt idx="13039">
                  <c:v>0.33461805555271001</c:v>
                </c:pt>
                <c:pt idx="13040">
                  <c:v>0.33464120369899297</c:v>
                </c:pt>
                <c:pt idx="13041">
                  <c:v>0.33466435184527699</c:v>
                </c:pt>
                <c:pt idx="13042">
                  <c:v>0.33469907406833899</c:v>
                </c:pt>
                <c:pt idx="13043">
                  <c:v>0.33472222222189901</c:v>
                </c:pt>
                <c:pt idx="13044">
                  <c:v>0.33474537036818203</c:v>
                </c:pt>
                <c:pt idx="13045">
                  <c:v>0.33476851851446598</c:v>
                </c:pt>
                <c:pt idx="13046">
                  <c:v>0.334791666660749</c:v>
                </c:pt>
                <c:pt idx="13047">
                  <c:v>0.33481481481430803</c:v>
                </c:pt>
                <c:pt idx="13048">
                  <c:v>0.33484953703009501</c:v>
                </c:pt>
                <c:pt idx="13049">
                  <c:v>0.33487268518365498</c:v>
                </c:pt>
                <c:pt idx="13050">
                  <c:v>0.334895833329938</c:v>
                </c:pt>
                <c:pt idx="13051">
                  <c:v>0.33491898147622101</c:v>
                </c:pt>
                <c:pt idx="13052">
                  <c:v>0.33494212962250502</c:v>
                </c:pt>
                <c:pt idx="13053">
                  <c:v>0.334965277776064</c:v>
                </c:pt>
                <c:pt idx="13054">
                  <c:v>0.334999999999127</c:v>
                </c:pt>
                <c:pt idx="13055">
                  <c:v>0.33502314814541001</c:v>
                </c:pt>
                <c:pt idx="13056">
                  <c:v>0.33504629629169402</c:v>
                </c:pt>
                <c:pt idx="13057">
                  <c:v>0.33506944443797698</c:v>
                </c:pt>
                <c:pt idx="13058">
                  <c:v>0.33509259259153601</c:v>
                </c:pt>
                <c:pt idx="13059">
                  <c:v>0.33511574073782002</c:v>
                </c:pt>
                <c:pt idx="13060">
                  <c:v>0.33513888888410298</c:v>
                </c:pt>
                <c:pt idx="13061">
                  <c:v>0.33517361110716598</c:v>
                </c:pt>
                <c:pt idx="13062">
                  <c:v>0.33519675925344899</c:v>
                </c:pt>
                <c:pt idx="13063">
                  <c:v>0.33521990740700902</c:v>
                </c:pt>
                <c:pt idx="13064">
                  <c:v>0.33524305555329198</c:v>
                </c:pt>
                <c:pt idx="13065">
                  <c:v>0.33526620369957499</c:v>
                </c:pt>
                <c:pt idx="13066">
                  <c:v>0.33528935184585901</c:v>
                </c:pt>
                <c:pt idx="13067">
                  <c:v>0.33532407406892201</c:v>
                </c:pt>
                <c:pt idx="13068">
                  <c:v>0.33534722221520502</c:v>
                </c:pt>
                <c:pt idx="13069">
                  <c:v>0.33537037036876399</c:v>
                </c:pt>
                <c:pt idx="13070">
                  <c:v>0.33539351851504801</c:v>
                </c:pt>
                <c:pt idx="13071">
                  <c:v>0.33541666666133102</c:v>
                </c:pt>
                <c:pt idx="13072">
                  <c:v>0.33543981481488999</c:v>
                </c:pt>
                <c:pt idx="13073">
                  <c:v>0.33547453703067698</c:v>
                </c:pt>
                <c:pt idx="13074">
                  <c:v>0.335497685184237</c:v>
                </c:pt>
                <c:pt idx="13075">
                  <c:v>0.33552083333052002</c:v>
                </c:pt>
                <c:pt idx="13076">
                  <c:v>0.33554398147680298</c:v>
                </c:pt>
                <c:pt idx="13077">
                  <c:v>0.33556712962308699</c:v>
                </c:pt>
                <c:pt idx="13078">
                  <c:v>0.33559027777664602</c:v>
                </c:pt>
                <c:pt idx="13079">
                  <c:v>0.33562499999970902</c:v>
                </c:pt>
                <c:pt idx="13080">
                  <c:v>0.33564814814599198</c:v>
                </c:pt>
                <c:pt idx="13081">
                  <c:v>0.33567129629227599</c:v>
                </c:pt>
                <c:pt idx="13082">
                  <c:v>0.335694444438559</c:v>
                </c:pt>
                <c:pt idx="13083">
                  <c:v>0.33571759259211797</c:v>
                </c:pt>
                <c:pt idx="13084">
                  <c:v>0.33574074073840199</c:v>
                </c:pt>
                <c:pt idx="13085">
                  <c:v>0.33577546296146499</c:v>
                </c:pt>
                <c:pt idx="13086">
                  <c:v>0.335798611107748</c:v>
                </c:pt>
                <c:pt idx="13087">
                  <c:v>0.33582175925403102</c:v>
                </c:pt>
                <c:pt idx="13088">
                  <c:v>0.33584490740031497</c:v>
                </c:pt>
                <c:pt idx="13089">
                  <c:v>0.335868055553874</c:v>
                </c:pt>
                <c:pt idx="13090">
                  <c:v>0.335902777776937</c:v>
                </c:pt>
                <c:pt idx="13091">
                  <c:v>0.33592592592322001</c:v>
                </c:pt>
                <c:pt idx="13092">
                  <c:v>0.33594907406950397</c:v>
                </c:pt>
                <c:pt idx="13093">
                  <c:v>0.33597222221578699</c:v>
                </c:pt>
                <c:pt idx="13094">
                  <c:v>0.33599537036934601</c:v>
                </c:pt>
                <c:pt idx="13095">
                  <c:v>0.33601851851563003</c:v>
                </c:pt>
                <c:pt idx="13096">
                  <c:v>0.33605324073869303</c:v>
                </c:pt>
                <c:pt idx="13097">
                  <c:v>0.33607638888497599</c:v>
                </c:pt>
                <c:pt idx="13098">
                  <c:v>0.336099537031259</c:v>
                </c:pt>
                <c:pt idx="13099">
                  <c:v>0.33612268518481903</c:v>
                </c:pt>
                <c:pt idx="13100">
                  <c:v>0.33614583333110198</c:v>
                </c:pt>
                <c:pt idx="13101">
                  <c:v>0.336168981477385</c:v>
                </c:pt>
                <c:pt idx="13102">
                  <c:v>0.336203703700448</c:v>
                </c:pt>
                <c:pt idx="13103">
                  <c:v>0.33622685184673201</c:v>
                </c:pt>
                <c:pt idx="13104">
                  <c:v>0.33624999999301503</c:v>
                </c:pt>
                <c:pt idx="13105">
                  <c:v>0.336273148146574</c:v>
                </c:pt>
                <c:pt idx="13106">
                  <c:v>0.33629629629285801</c:v>
                </c:pt>
                <c:pt idx="13107">
                  <c:v>0.33631944443914102</c:v>
                </c:pt>
                <c:pt idx="13108">
                  <c:v>0.33635416666220402</c:v>
                </c:pt>
                <c:pt idx="13109">
                  <c:v>0.33637731480848698</c:v>
                </c:pt>
                <c:pt idx="13110">
                  <c:v>0.33640046296204701</c:v>
                </c:pt>
                <c:pt idx="13111">
                  <c:v>0.33642361110833002</c:v>
                </c:pt>
                <c:pt idx="13112">
                  <c:v>0.33644675925461398</c:v>
                </c:pt>
                <c:pt idx="13113">
                  <c:v>0.33646990740089699</c:v>
                </c:pt>
                <c:pt idx="13114">
                  <c:v>0.33650462962395999</c:v>
                </c:pt>
                <c:pt idx="13115">
                  <c:v>0.33652777777751902</c:v>
                </c:pt>
                <c:pt idx="13116">
                  <c:v>0.33655092592380198</c:v>
                </c:pt>
                <c:pt idx="13117">
                  <c:v>0.33657407407008599</c:v>
                </c:pt>
                <c:pt idx="13118">
                  <c:v>0.33659722221636901</c:v>
                </c:pt>
                <c:pt idx="13119">
                  <c:v>0.33663194443943201</c:v>
                </c:pt>
                <c:pt idx="13120">
                  <c:v>0.33665509258571502</c:v>
                </c:pt>
                <c:pt idx="13121">
                  <c:v>0.33667824073927499</c:v>
                </c:pt>
                <c:pt idx="13122">
                  <c:v>0.33670138888555801</c:v>
                </c:pt>
                <c:pt idx="13123">
                  <c:v>0.33672453703184202</c:v>
                </c:pt>
                <c:pt idx="13124">
                  <c:v>0.33674768517812498</c:v>
                </c:pt>
                <c:pt idx="13125">
                  <c:v>0.33677083333168401</c:v>
                </c:pt>
                <c:pt idx="13126">
                  <c:v>0.336805555554747</c:v>
                </c:pt>
                <c:pt idx="13127">
                  <c:v>0.33682870370103102</c:v>
                </c:pt>
                <c:pt idx="13128">
                  <c:v>0.33685185184731398</c:v>
                </c:pt>
                <c:pt idx="13129">
                  <c:v>0.33687499999359699</c:v>
                </c:pt>
                <c:pt idx="13130">
                  <c:v>0.33690972221665999</c:v>
                </c:pt>
                <c:pt idx="13131">
                  <c:v>0.33693287037022002</c:v>
                </c:pt>
                <c:pt idx="13132">
                  <c:v>0.33695601851650298</c:v>
                </c:pt>
                <c:pt idx="13133">
                  <c:v>0.33697916666278599</c:v>
                </c:pt>
                <c:pt idx="13134">
                  <c:v>0.33700231480907</c:v>
                </c:pt>
                <c:pt idx="13135">
                  <c:v>0.33702546296262897</c:v>
                </c:pt>
                <c:pt idx="13136">
                  <c:v>0.33706018517841602</c:v>
                </c:pt>
                <c:pt idx="13137">
                  <c:v>0.33708333333197499</c:v>
                </c:pt>
                <c:pt idx="13138">
                  <c:v>0.337106481478259</c:v>
                </c:pt>
                <c:pt idx="13139">
                  <c:v>0.33712962962454202</c:v>
                </c:pt>
                <c:pt idx="13140">
                  <c:v>0.33715277777082497</c:v>
                </c:pt>
                <c:pt idx="13141">
                  <c:v>0.337175925924385</c:v>
                </c:pt>
                <c:pt idx="13142">
                  <c:v>0.337210648147448</c:v>
                </c:pt>
                <c:pt idx="13143">
                  <c:v>0.33723379629373101</c:v>
                </c:pt>
                <c:pt idx="13144">
                  <c:v>0.33725694444001397</c:v>
                </c:pt>
                <c:pt idx="13145">
                  <c:v>0.33728009258629799</c:v>
                </c:pt>
                <c:pt idx="13146">
                  <c:v>0.33730324073985701</c:v>
                </c:pt>
                <c:pt idx="13147">
                  <c:v>0.33732638888614003</c:v>
                </c:pt>
                <c:pt idx="13148">
                  <c:v>0.33736111110920303</c:v>
                </c:pt>
                <c:pt idx="13149">
                  <c:v>0.33738425925548698</c:v>
                </c:pt>
                <c:pt idx="13150">
                  <c:v>0.33740740740177</c:v>
                </c:pt>
                <c:pt idx="13151">
                  <c:v>0.33743055555532903</c:v>
                </c:pt>
                <c:pt idx="13152">
                  <c:v>0.33745370370161298</c:v>
                </c:pt>
                <c:pt idx="13153">
                  <c:v>0.337476851847896</c:v>
                </c:pt>
                <c:pt idx="13154">
                  <c:v>0.337511574070959</c:v>
                </c:pt>
                <c:pt idx="13155">
                  <c:v>0.33753472221724201</c:v>
                </c:pt>
                <c:pt idx="13156">
                  <c:v>0.33755787036352602</c:v>
                </c:pt>
                <c:pt idx="13157">
                  <c:v>0.337581018517085</c:v>
                </c:pt>
                <c:pt idx="13158">
                  <c:v>0.33760416666336801</c:v>
                </c:pt>
                <c:pt idx="13159">
                  <c:v>0.33763888888643101</c:v>
                </c:pt>
                <c:pt idx="13160">
                  <c:v>0.33766203703271502</c:v>
                </c:pt>
                <c:pt idx="13161">
                  <c:v>0.33768518517899798</c:v>
                </c:pt>
                <c:pt idx="13162">
                  <c:v>0.33770833333255701</c:v>
                </c:pt>
                <c:pt idx="13163">
                  <c:v>0.33773148147884102</c:v>
                </c:pt>
                <c:pt idx="13164">
                  <c:v>0.33775462962512398</c:v>
                </c:pt>
                <c:pt idx="13165">
                  <c:v>0.33778935184818698</c:v>
                </c:pt>
                <c:pt idx="13166">
                  <c:v>0.33781249999446999</c:v>
                </c:pt>
                <c:pt idx="13167">
                  <c:v>0.33783564814803002</c:v>
                </c:pt>
                <c:pt idx="13168">
                  <c:v>0.33785879629431298</c:v>
                </c:pt>
                <c:pt idx="13169">
                  <c:v>0.33789351851737598</c:v>
                </c:pt>
                <c:pt idx="13170">
                  <c:v>0.33791666666365899</c:v>
                </c:pt>
                <c:pt idx="13171">
                  <c:v>0.33793981480994301</c:v>
                </c:pt>
                <c:pt idx="13172">
                  <c:v>0.33796296295622602</c:v>
                </c:pt>
                <c:pt idx="13173">
                  <c:v>0.33798611110978499</c:v>
                </c:pt>
                <c:pt idx="13174">
                  <c:v>0.33800925925606901</c:v>
                </c:pt>
                <c:pt idx="13175">
                  <c:v>0.33804398147913201</c:v>
                </c:pt>
                <c:pt idx="13176">
                  <c:v>0.33806712962541502</c:v>
                </c:pt>
                <c:pt idx="13177">
                  <c:v>0.33809027777169798</c:v>
                </c:pt>
                <c:pt idx="13178">
                  <c:v>0.338113425925258</c:v>
                </c:pt>
                <c:pt idx="13179">
                  <c:v>0.33813657407154102</c:v>
                </c:pt>
                <c:pt idx="13180">
                  <c:v>0.33817129629460402</c:v>
                </c:pt>
                <c:pt idx="13181">
                  <c:v>0.33819444444088698</c:v>
                </c:pt>
                <c:pt idx="13182">
                  <c:v>0.33821759258717099</c:v>
                </c:pt>
                <c:pt idx="13183">
                  <c:v>0.33824074074073002</c:v>
                </c:pt>
                <c:pt idx="13184">
                  <c:v>0.33826388888701298</c:v>
                </c:pt>
                <c:pt idx="13185">
                  <c:v>0.33828703703329699</c:v>
                </c:pt>
                <c:pt idx="13186">
                  <c:v>0.33832175925635999</c:v>
                </c:pt>
                <c:pt idx="13187">
                  <c:v>0.338344907402643</c:v>
                </c:pt>
                <c:pt idx="13188">
                  <c:v>0.33836805554892602</c:v>
                </c:pt>
                <c:pt idx="13189">
                  <c:v>0.33839120370248599</c:v>
                </c:pt>
                <c:pt idx="13190">
                  <c:v>0.338414351848769</c:v>
                </c:pt>
                <c:pt idx="13191">
                  <c:v>0.33843749999505202</c:v>
                </c:pt>
                <c:pt idx="13192">
                  <c:v>0.33847222221811502</c:v>
                </c:pt>
                <c:pt idx="13193">
                  <c:v>0.33849537036439897</c:v>
                </c:pt>
                <c:pt idx="13194">
                  <c:v>0.338518518517958</c:v>
                </c:pt>
                <c:pt idx="13195">
                  <c:v>0.33854166666424101</c:v>
                </c:pt>
                <c:pt idx="13196">
                  <c:v>0.33856481481052503</c:v>
                </c:pt>
                <c:pt idx="13197">
                  <c:v>0.33858796295680799</c:v>
                </c:pt>
                <c:pt idx="13198">
                  <c:v>0.33862268517987099</c:v>
                </c:pt>
                <c:pt idx="13199">
                  <c:v>0.338645833326154</c:v>
                </c:pt>
                <c:pt idx="13200">
                  <c:v>0.33866898147971403</c:v>
                </c:pt>
                <c:pt idx="13201">
                  <c:v>0.33869212962599698</c:v>
                </c:pt>
                <c:pt idx="13202">
                  <c:v>0.33871527777228</c:v>
                </c:pt>
                <c:pt idx="13203">
                  <c:v>0.338749999995343</c:v>
                </c:pt>
                <c:pt idx="13204">
                  <c:v>0.33877314814162701</c:v>
                </c:pt>
                <c:pt idx="13205">
                  <c:v>0.33879629629518598</c:v>
                </c:pt>
                <c:pt idx="13206">
                  <c:v>0.338819444441469</c:v>
                </c:pt>
                <c:pt idx="13207">
                  <c:v>0.33884259258775301</c:v>
                </c:pt>
                <c:pt idx="13208">
                  <c:v>0.33886574073403603</c:v>
                </c:pt>
                <c:pt idx="13209">
                  <c:v>0.33890046295709902</c:v>
                </c:pt>
                <c:pt idx="13210">
                  <c:v>0.338923611110658</c:v>
                </c:pt>
                <c:pt idx="13211">
                  <c:v>0.33894675925694201</c:v>
                </c:pt>
                <c:pt idx="13212">
                  <c:v>0.33896990740322502</c:v>
                </c:pt>
                <c:pt idx="13213">
                  <c:v>0.33899305554950798</c:v>
                </c:pt>
                <c:pt idx="13214">
                  <c:v>0.33902777777257198</c:v>
                </c:pt>
                <c:pt idx="13215">
                  <c:v>0.339050925918855</c:v>
                </c:pt>
                <c:pt idx="13216">
                  <c:v>0.33907407407241402</c:v>
                </c:pt>
                <c:pt idx="13217">
                  <c:v>0.33909722221869698</c:v>
                </c:pt>
                <c:pt idx="13218">
                  <c:v>0.33912037036498099</c:v>
                </c:pt>
                <c:pt idx="13219">
                  <c:v>0.33914351851854002</c:v>
                </c:pt>
                <c:pt idx="13220">
                  <c:v>0.33917824073432701</c:v>
                </c:pt>
                <c:pt idx="13221">
                  <c:v>0.33920138888788598</c:v>
                </c:pt>
                <c:pt idx="13222">
                  <c:v>0.33922453703416999</c:v>
                </c:pt>
                <c:pt idx="13223">
                  <c:v>0.33924768518045301</c:v>
                </c:pt>
                <c:pt idx="13224">
                  <c:v>0.33927083332673602</c:v>
                </c:pt>
                <c:pt idx="13225">
                  <c:v>0.33929398148029599</c:v>
                </c:pt>
                <c:pt idx="13226">
                  <c:v>0.33932870370335899</c:v>
                </c:pt>
                <c:pt idx="13227">
                  <c:v>0.33935185184964201</c:v>
                </c:pt>
                <c:pt idx="13228">
                  <c:v>0.33937499999592602</c:v>
                </c:pt>
                <c:pt idx="13229">
                  <c:v>0.33939814814220898</c:v>
                </c:pt>
                <c:pt idx="13230">
                  <c:v>0.339421296295768</c:v>
                </c:pt>
                <c:pt idx="13231">
                  <c:v>0.33944444444205102</c:v>
                </c:pt>
                <c:pt idx="13232">
                  <c:v>0.33947916666511402</c:v>
                </c:pt>
                <c:pt idx="13233">
                  <c:v>0.33950231481139798</c:v>
                </c:pt>
                <c:pt idx="13234">
                  <c:v>0.33952546295768099</c:v>
                </c:pt>
                <c:pt idx="13235">
                  <c:v>0.339548611103965</c:v>
                </c:pt>
                <c:pt idx="13236">
                  <c:v>0.33957175925752398</c:v>
                </c:pt>
                <c:pt idx="13237">
                  <c:v>0.33959490740380699</c:v>
                </c:pt>
                <c:pt idx="13238">
                  <c:v>0.33962962962686999</c:v>
                </c:pt>
                <c:pt idx="13239">
                  <c:v>0.339652777773154</c:v>
                </c:pt>
                <c:pt idx="13240">
                  <c:v>0.33967592591943702</c:v>
                </c:pt>
                <c:pt idx="13241">
                  <c:v>0.33969907407299599</c:v>
                </c:pt>
                <c:pt idx="13242">
                  <c:v>0.33972222221928</c:v>
                </c:pt>
                <c:pt idx="13243">
                  <c:v>0.33974537036556302</c:v>
                </c:pt>
                <c:pt idx="13244">
                  <c:v>0.33978009258862601</c:v>
                </c:pt>
                <c:pt idx="13245">
                  <c:v>0.33980324073490897</c:v>
                </c:pt>
                <c:pt idx="13246">
                  <c:v>0.339826388888469</c:v>
                </c:pt>
                <c:pt idx="13247">
                  <c:v>0.33984953703475201</c:v>
                </c:pt>
                <c:pt idx="13248">
                  <c:v>0.33987268518103497</c:v>
                </c:pt>
                <c:pt idx="13249">
                  <c:v>0.33989583332731899</c:v>
                </c:pt>
                <c:pt idx="13250">
                  <c:v>0.33993055555038199</c:v>
                </c:pt>
                <c:pt idx="13251">
                  <c:v>0.339953703696665</c:v>
                </c:pt>
                <c:pt idx="13252">
                  <c:v>0.33997685185022403</c:v>
                </c:pt>
                <c:pt idx="13253">
                  <c:v>0.33999999999650798</c:v>
                </c:pt>
                <c:pt idx="13254">
                  <c:v>0.340023148142791</c:v>
                </c:pt>
                <c:pt idx="13255">
                  <c:v>0.34004629629635003</c:v>
                </c:pt>
                <c:pt idx="13256">
                  <c:v>0.34008101851213701</c:v>
                </c:pt>
                <c:pt idx="13257">
                  <c:v>0.34010416666569698</c:v>
                </c:pt>
                <c:pt idx="13258">
                  <c:v>0.34012731481198</c:v>
                </c:pt>
                <c:pt idx="13259">
                  <c:v>0.34015046295826301</c:v>
                </c:pt>
                <c:pt idx="13260">
                  <c:v>0.34017361110454702</c:v>
                </c:pt>
                <c:pt idx="13261">
                  <c:v>0.340196759258106</c:v>
                </c:pt>
                <c:pt idx="13262">
                  <c:v>0.340231481481169</c:v>
                </c:pt>
                <c:pt idx="13263">
                  <c:v>0.34025462962745201</c:v>
                </c:pt>
                <c:pt idx="13264">
                  <c:v>0.34027777777373602</c:v>
                </c:pt>
                <c:pt idx="13265">
                  <c:v>0.34030092592001898</c:v>
                </c:pt>
                <c:pt idx="13266">
                  <c:v>0.34032407407357801</c:v>
                </c:pt>
                <c:pt idx="13267">
                  <c:v>0.34034722221986202</c:v>
                </c:pt>
                <c:pt idx="13268">
                  <c:v>0.34038194444292502</c:v>
                </c:pt>
                <c:pt idx="13269">
                  <c:v>0.34040509258920798</c:v>
                </c:pt>
                <c:pt idx="13270">
                  <c:v>0.34042824073549099</c:v>
                </c:pt>
                <c:pt idx="13271">
                  <c:v>0.34045138888177501</c:v>
                </c:pt>
                <c:pt idx="13272">
                  <c:v>0.34047453703533398</c:v>
                </c:pt>
                <c:pt idx="13273">
                  <c:v>0.34050925925839698</c:v>
                </c:pt>
                <c:pt idx="13274">
                  <c:v>0.34053240740467999</c:v>
                </c:pt>
                <c:pt idx="13275">
                  <c:v>0.34055555555096401</c:v>
                </c:pt>
                <c:pt idx="13276">
                  <c:v>0.34057870369724702</c:v>
                </c:pt>
                <c:pt idx="13277">
                  <c:v>0.34060185185080599</c:v>
                </c:pt>
                <c:pt idx="13278">
                  <c:v>0.34062499999709001</c:v>
                </c:pt>
                <c:pt idx="13279">
                  <c:v>0.34064814814337302</c:v>
                </c:pt>
                <c:pt idx="13280">
                  <c:v>0.34068287036643602</c:v>
                </c:pt>
                <c:pt idx="13281">
                  <c:v>0.34070601851271898</c:v>
                </c:pt>
                <c:pt idx="13282">
                  <c:v>0.340729166666279</c:v>
                </c:pt>
                <c:pt idx="13283">
                  <c:v>0.34075231481256202</c:v>
                </c:pt>
                <c:pt idx="13284">
                  <c:v>0.34077546295884498</c:v>
                </c:pt>
                <c:pt idx="13285">
                  <c:v>0.34079861110512899</c:v>
                </c:pt>
                <c:pt idx="13286">
                  <c:v>0.34083333332819199</c:v>
                </c:pt>
                <c:pt idx="13287">
                  <c:v>0.340856481474475</c:v>
                </c:pt>
                <c:pt idx="13288">
                  <c:v>0.34087962962803398</c:v>
                </c:pt>
                <c:pt idx="13289">
                  <c:v>0.34090277777431799</c:v>
                </c:pt>
                <c:pt idx="13290">
                  <c:v>0.340925925920601</c:v>
                </c:pt>
                <c:pt idx="13291">
                  <c:v>0.340960648143664</c:v>
                </c:pt>
                <c:pt idx="13292">
                  <c:v>0.34098379628994702</c:v>
                </c:pt>
                <c:pt idx="13293">
                  <c:v>0.34100694444350699</c:v>
                </c:pt>
                <c:pt idx="13294">
                  <c:v>0.34103009258979</c:v>
                </c:pt>
                <c:pt idx="13295">
                  <c:v>0.34105324073607302</c:v>
                </c:pt>
                <c:pt idx="13296">
                  <c:v>0.34107638888235697</c:v>
                </c:pt>
                <c:pt idx="13297">
                  <c:v>0.34111111110541997</c:v>
                </c:pt>
                <c:pt idx="13298">
                  <c:v>0.341134259258979</c:v>
                </c:pt>
                <c:pt idx="13299">
                  <c:v>0.34115740740526201</c:v>
                </c:pt>
                <c:pt idx="13300">
                  <c:v>0.34118055555154603</c:v>
                </c:pt>
                <c:pt idx="13301">
                  <c:v>0.34120370369782899</c:v>
                </c:pt>
                <c:pt idx="13302">
                  <c:v>0.34122685185138801</c:v>
                </c:pt>
                <c:pt idx="13303">
                  <c:v>0.341261574067175</c:v>
                </c:pt>
                <c:pt idx="13304">
                  <c:v>0.34128472222073503</c:v>
                </c:pt>
                <c:pt idx="13305">
                  <c:v>0.34130787036701798</c:v>
                </c:pt>
                <c:pt idx="13306">
                  <c:v>0.341331018513301</c:v>
                </c:pt>
                <c:pt idx="13307">
                  <c:v>0.34135416665958501</c:v>
                </c:pt>
                <c:pt idx="13308">
                  <c:v>0.34137731481314398</c:v>
                </c:pt>
                <c:pt idx="13309">
                  <c:v>0.34141203703620698</c:v>
                </c:pt>
                <c:pt idx="13310">
                  <c:v>0.34143518518249</c:v>
                </c:pt>
                <c:pt idx="13311">
                  <c:v>0.34145833332877401</c:v>
                </c:pt>
                <c:pt idx="13312">
                  <c:v>0.34148148147505702</c:v>
                </c:pt>
                <c:pt idx="13313">
                  <c:v>0.341504629628616</c:v>
                </c:pt>
                <c:pt idx="13314">
                  <c:v>0.34152777777490001</c:v>
                </c:pt>
                <c:pt idx="13315">
                  <c:v>0.34156249999796301</c:v>
                </c:pt>
                <c:pt idx="13316">
                  <c:v>0.34158564814424602</c:v>
                </c:pt>
                <c:pt idx="13317">
                  <c:v>0.34160879629052898</c:v>
                </c:pt>
                <c:pt idx="13318">
                  <c:v>0.34163194444408901</c:v>
                </c:pt>
                <c:pt idx="13319">
                  <c:v>0.34165509259037202</c:v>
                </c:pt>
                <c:pt idx="13320">
                  <c:v>0.34167824073665498</c:v>
                </c:pt>
                <c:pt idx="13321">
                  <c:v>0.34171296295971798</c:v>
                </c:pt>
                <c:pt idx="13322">
                  <c:v>0.34173611110600199</c:v>
                </c:pt>
                <c:pt idx="13323">
                  <c:v>0.34175925925228501</c:v>
                </c:pt>
                <c:pt idx="13324">
                  <c:v>0.34178240740584398</c:v>
                </c:pt>
                <c:pt idx="13325">
                  <c:v>0.34180555555212799</c:v>
                </c:pt>
                <c:pt idx="13326">
                  <c:v>0.34184027777519099</c:v>
                </c:pt>
                <c:pt idx="13327">
                  <c:v>0.34186342592147401</c:v>
                </c:pt>
                <c:pt idx="13328">
                  <c:v>0.34188657406775802</c:v>
                </c:pt>
                <c:pt idx="13329">
                  <c:v>0.34190972222131699</c:v>
                </c:pt>
                <c:pt idx="13330">
                  <c:v>0.34193287036760001</c:v>
                </c:pt>
                <c:pt idx="13331">
                  <c:v>0.34195601851388302</c:v>
                </c:pt>
                <c:pt idx="13332">
                  <c:v>0.34199074073694602</c:v>
                </c:pt>
                <c:pt idx="13333">
                  <c:v>0.34201388888322998</c:v>
                </c:pt>
                <c:pt idx="13334">
                  <c:v>0.342037037036789</c:v>
                </c:pt>
                <c:pt idx="13335">
                  <c:v>0.34206018518307302</c:v>
                </c:pt>
                <c:pt idx="13336">
                  <c:v>0.34208333332935598</c:v>
                </c:pt>
                <c:pt idx="13337">
                  <c:v>0.34210648147563899</c:v>
                </c:pt>
                <c:pt idx="13338">
                  <c:v>0.34214120369870199</c:v>
                </c:pt>
                <c:pt idx="13339">
                  <c:v>0.342164351844986</c:v>
                </c:pt>
                <c:pt idx="13340">
                  <c:v>0.34218749999854498</c:v>
                </c:pt>
                <c:pt idx="13341">
                  <c:v>0.34221064814482799</c:v>
                </c:pt>
                <c:pt idx="13342">
                  <c:v>0.342233796291111</c:v>
                </c:pt>
                <c:pt idx="13343">
                  <c:v>0.34225694443739502</c:v>
                </c:pt>
                <c:pt idx="13344">
                  <c:v>0.34229166666045802</c:v>
                </c:pt>
                <c:pt idx="13345">
                  <c:v>0.34231481481401699</c:v>
                </c:pt>
                <c:pt idx="13346">
                  <c:v>0.342337962960301</c:v>
                </c:pt>
                <c:pt idx="13347">
                  <c:v>0.34236111110658402</c:v>
                </c:pt>
                <c:pt idx="13348">
                  <c:v>0.34238425925286697</c:v>
                </c:pt>
                <c:pt idx="13349">
                  <c:v>0.342407407406427</c:v>
                </c:pt>
                <c:pt idx="13350">
                  <c:v>0.34244212962949</c:v>
                </c:pt>
                <c:pt idx="13351">
                  <c:v>0.34246527777577301</c:v>
                </c:pt>
                <c:pt idx="13352">
                  <c:v>0.34248842592205597</c:v>
                </c:pt>
                <c:pt idx="13353">
                  <c:v>0.34251157406833999</c:v>
                </c:pt>
                <c:pt idx="13354">
                  <c:v>0.34253472222189901</c:v>
                </c:pt>
                <c:pt idx="13355">
                  <c:v>0.34255787036818203</c:v>
                </c:pt>
                <c:pt idx="13356">
                  <c:v>0.34259259259124503</c:v>
                </c:pt>
                <c:pt idx="13357">
                  <c:v>0.34261574073752898</c:v>
                </c:pt>
                <c:pt idx="13358">
                  <c:v>0.342638888883812</c:v>
                </c:pt>
                <c:pt idx="13359">
                  <c:v>0.34266203703009501</c:v>
                </c:pt>
                <c:pt idx="13360">
                  <c:v>0.34268518518365498</c:v>
                </c:pt>
                <c:pt idx="13361">
                  <c:v>0.342708333329938</c:v>
                </c:pt>
                <c:pt idx="13362">
                  <c:v>0.342743055553001</c:v>
                </c:pt>
                <c:pt idx="13363">
                  <c:v>0.34276620369928401</c:v>
                </c:pt>
                <c:pt idx="13364">
                  <c:v>0.34278935184556802</c:v>
                </c:pt>
                <c:pt idx="13365">
                  <c:v>0.342812499999127</c:v>
                </c:pt>
                <c:pt idx="13366">
                  <c:v>0.34283564814541001</c:v>
                </c:pt>
                <c:pt idx="13367">
                  <c:v>0.34285879629169402</c:v>
                </c:pt>
                <c:pt idx="13368">
                  <c:v>0.34289351851475702</c:v>
                </c:pt>
                <c:pt idx="13369">
                  <c:v>0.34291666666103998</c:v>
                </c:pt>
                <c:pt idx="13370">
                  <c:v>0.34293981481459901</c:v>
                </c:pt>
                <c:pt idx="13371">
                  <c:v>0.34296296296088302</c:v>
                </c:pt>
                <c:pt idx="13372">
                  <c:v>0.34298611110716598</c:v>
                </c:pt>
                <c:pt idx="13373">
                  <c:v>0.34300925925344899</c:v>
                </c:pt>
                <c:pt idx="13374">
                  <c:v>0.34304398147651199</c:v>
                </c:pt>
                <c:pt idx="13375">
                  <c:v>0.34306712962279601</c:v>
                </c:pt>
                <c:pt idx="13376">
                  <c:v>0.34309027777635498</c:v>
                </c:pt>
                <c:pt idx="13377">
                  <c:v>0.34311342592263799</c:v>
                </c:pt>
                <c:pt idx="13378">
                  <c:v>0.34314814814570099</c:v>
                </c:pt>
                <c:pt idx="13379">
                  <c:v>0.34317129629198501</c:v>
                </c:pt>
                <c:pt idx="13380">
                  <c:v>0.34319444443826802</c:v>
                </c:pt>
                <c:pt idx="13381">
                  <c:v>0.34321759259182699</c:v>
                </c:pt>
                <c:pt idx="13382">
                  <c:v>0.34324074073811101</c:v>
                </c:pt>
                <c:pt idx="13383">
                  <c:v>0.343275462961174</c:v>
                </c:pt>
                <c:pt idx="13384">
                  <c:v>0.34329861110745702</c:v>
                </c:pt>
                <c:pt idx="13385">
                  <c:v>0.34332175925373998</c:v>
                </c:pt>
                <c:pt idx="13386">
                  <c:v>0.3433449074073</c:v>
                </c:pt>
                <c:pt idx="13387">
                  <c:v>0.34336805555358302</c:v>
                </c:pt>
                <c:pt idx="13388">
                  <c:v>0.34340277777664602</c:v>
                </c:pt>
                <c:pt idx="13389">
                  <c:v>0.34342592592292898</c:v>
                </c:pt>
                <c:pt idx="13390">
                  <c:v>0.34344907406921299</c:v>
                </c:pt>
                <c:pt idx="13391">
                  <c:v>0.343472222215496</c:v>
                </c:pt>
                <c:pt idx="13392">
                  <c:v>0.34349537036905498</c:v>
                </c:pt>
                <c:pt idx="13393">
                  <c:v>0.34353009259211797</c:v>
                </c:pt>
                <c:pt idx="13394">
                  <c:v>0.34355324073840199</c:v>
                </c:pt>
                <c:pt idx="13395">
                  <c:v>0.343576388884685</c:v>
                </c:pt>
                <c:pt idx="13396">
                  <c:v>0.34359953703096802</c:v>
                </c:pt>
                <c:pt idx="13397">
                  <c:v>0.34363425925403102</c:v>
                </c:pt>
                <c:pt idx="13398">
                  <c:v>0.34365740740031497</c:v>
                </c:pt>
                <c:pt idx="13399">
                  <c:v>0.343680555553874</c:v>
                </c:pt>
                <c:pt idx="13400">
                  <c:v>0.34370370370015701</c:v>
                </c:pt>
                <c:pt idx="13401">
                  <c:v>0.34372685184644097</c:v>
                </c:pt>
                <c:pt idx="13402">
                  <c:v>0.34375</c:v>
                </c:pt>
                <c:pt idx="13403">
                  <c:v>0.34378472221578699</c:v>
                </c:pt>
                <c:pt idx="13404">
                  <c:v>0.34380787036934601</c:v>
                </c:pt>
                <c:pt idx="13405">
                  <c:v>0.34383101851563003</c:v>
                </c:pt>
                <c:pt idx="13406">
                  <c:v>0.34385416666191299</c:v>
                </c:pt>
                <c:pt idx="13407">
                  <c:v>0.343877314808196</c:v>
                </c:pt>
                <c:pt idx="13408">
                  <c:v>0.343912037031259</c:v>
                </c:pt>
                <c:pt idx="13409">
                  <c:v>0.34393518518481903</c:v>
                </c:pt>
                <c:pt idx="13410">
                  <c:v>0.34395833333110198</c:v>
                </c:pt>
                <c:pt idx="13411">
                  <c:v>0.343981481477385</c:v>
                </c:pt>
                <c:pt idx="13412">
                  <c:v>0.34400462962366901</c:v>
                </c:pt>
                <c:pt idx="13413">
                  <c:v>0.34402777777722798</c:v>
                </c:pt>
                <c:pt idx="13414">
                  <c:v>0.34406249999301503</c:v>
                </c:pt>
                <c:pt idx="13415">
                  <c:v>0.344085648146574</c:v>
                </c:pt>
                <c:pt idx="13416">
                  <c:v>0.34410879629285801</c:v>
                </c:pt>
                <c:pt idx="13417">
                  <c:v>0.34413194443914102</c:v>
                </c:pt>
                <c:pt idx="13418">
                  <c:v>0.34415509258542398</c:v>
                </c:pt>
                <c:pt idx="13419">
                  <c:v>0.34418981480848698</c:v>
                </c:pt>
                <c:pt idx="13420">
                  <c:v>0.34421296296204701</c:v>
                </c:pt>
                <c:pt idx="13421">
                  <c:v>0.34423611110833002</c:v>
                </c:pt>
                <c:pt idx="13422">
                  <c:v>0.34425925925461298</c:v>
                </c:pt>
                <c:pt idx="13423">
                  <c:v>0.34428240740089699</c:v>
                </c:pt>
                <c:pt idx="13424">
                  <c:v>0.34431712962395999</c:v>
                </c:pt>
                <c:pt idx="13425">
                  <c:v>0.34434027777751902</c:v>
                </c:pt>
                <c:pt idx="13426">
                  <c:v>0.34436342592380198</c:v>
                </c:pt>
                <c:pt idx="13427">
                  <c:v>0.34438657407008599</c:v>
                </c:pt>
                <c:pt idx="13428">
                  <c:v>0.34440972221636901</c:v>
                </c:pt>
                <c:pt idx="13429">
                  <c:v>0.34444444443943201</c:v>
                </c:pt>
                <c:pt idx="13430">
                  <c:v>0.34446759258571502</c:v>
                </c:pt>
                <c:pt idx="13431">
                  <c:v>0.34449074073927499</c:v>
                </c:pt>
                <c:pt idx="13432">
                  <c:v>0.34451388888555801</c:v>
                </c:pt>
                <c:pt idx="13433">
                  <c:v>0.34453703703184102</c:v>
                </c:pt>
                <c:pt idx="13434">
                  <c:v>0.34457175925490502</c:v>
                </c:pt>
                <c:pt idx="13435">
                  <c:v>0.34459490740118798</c:v>
                </c:pt>
                <c:pt idx="13436">
                  <c:v>0.344618055554747</c:v>
                </c:pt>
                <c:pt idx="13437">
                  <c:v>0.34464120370103002</c:v>
                </c:pt>
                <c:pt idx="13438">
                  <c:v>0.34466435184731398</c:v>
                </c:pt>
                <c:pt idx="13439">
                  <c:v>0.34469907407037698</c:v>
                </c:pt>
                <c:pt idx="13440">
                  <c:v>0.34472222221665999</c:v>
                </c:pt>
                <c:pt idx="13441">
                  <c:v>0.34474537037021902</c:v>
                </c:pt>
                <c:pt idx="13442">
                  <c:v>0.34476851851650298</c:v>
                </c:pt>
                <c:pt idx="13443">
                  <c:v>0.34479166666278599</c:v>
                </c:pt>
                <c:pt idx="13444">
                  <c:v>0.34481481480907</c:v>
                </c:pt>
                <c:pt idx="13445">
                  <c:v>0.344849537032133</c:v>
                </c:pt>
                <c:pt idx="13446">
                  <c:v>0.34487268517841602</c:v>
                </c:pt>
                <c:pt idx="13447">
                  <c:v>0.34489583333197499</c:v>
                </c:pt>
                <c:pt idx="13448">
                  <c:v>0.344918981478259</c:v>
                </c:pt>
                <c:pt idx="13449">
                  <c:v>0.34494212962454202</c:v>
                </c:pt>
                <c:pt idx="13450">
                  <c:v>0.34497685184760501</c:v>
                </c:pt>
                <c:pt idx="13451">
                  <c:v>0.34499999999388797</c:v>
                </c:pt>
                <c:pt idx="13452">
                  <c:v>0.345023148147448</c:v>
                </c:pt>
                <c:pt idx="13453">
                  <c:v>0.34504629629373101</c:v>
                </c:pt>
                <c:pt idx="13454">
                  <c:v>0.34506944444001397</c:v>
                </c:pt>
                <c:pt idx="13455">
                  <c:v>0.34510416666307703</c:v>
                </c:pt>
                <c:pt idx="13456">
                  <c:v>0.34512731480936099</c:v>
                </c:pt>
                <c:pt idx="13457">
                  <c:v>0.34515046296292001</c:v>
                </c:pt>
                <c:pt idx="13458">
                  <c:v>0.34517361110920303</c:v>
                </c:pt>
                <c:pt idx="13459">
                  <c:v>0.34519675925548698</c:v>
                </c:pt>
                <c:pt idx="13460">
                  <c:v>0.34523148147854998</c:v>
                </c:pt>
                <c:pt idx="13461">
                  <c:v>0.345254629624833</c:v>
                </c:pt>
                <c:pt idx="13462">
                  <c:v>0.34527777777111601</c:v>
                </c:pt>
                <c:pt idx="13463">
                  <c:v>0.34530092592467598</c:v>
                </c:pt>
                <c:pt idx="13464">
                  <c:v>0.345324074070959</c:v>
                </c:pt>
                <c:pt idx="13465">
                  <c:v>0.34534722221724201</c:v>
                </c:pt>
                <c:pt idx="13466">
                  <c:v>0.34538194444030501</c:v>
                </c:pt>
                <c:pt idx="13467">
                  <c:v>0.34540509258658902</c:v>
                </c:pt>
                <c:pt idx="13468">
                  <c:v>0.345428240740148</c:v>
                </c:pt>
                <c:pt idx="13469">
                  <c:v>0.34545138888643101</c:v>
                </c:pt>
                <c:pt idx="13470">
                  <c:v>0.34547453703271502</c:v>
                </c:pt>
                <c:pt idx="13471">
                  <c:v>0.34550925925577802</c:v>
                </c:pt>
                <c:pt idx="13472">
                  <c:v>0.34553240740206098</c:v>
                </c:pt>
                <c:pt idx="13473">
                  <c:v>0.34555555555562001</c:v>
                </c:pt>
                <c:pt idx="13474">
                  <c:v>0.34557870370190402</c:v>
                </c:pt>
                <c:pt idx="13475">
                  <c:v>0.34560185184818698</c:v>
                </c:pt>
                <c:pt idx="13476">
                  <c:v>0.34562499999446999</c:v>
                </c:pt>
                <c:pt idx="13477">
                  <c:v>0.34565972221753299</c:v>
                </c:pt>
                <c:pt idx="13478">
                  <c:v>0.34568287036381701</c:v>
                </c:pt>
                <c:pt idx="13479">
                  <c:v>0.34570601851737598</c:v>
                </c:pt>
                <c:pt idx="13480">
                  <c:v>0.34572916666365899</c:v>
                </c:pt>
                <c:pt idx="13481">
                  <c:v>0.34576388888672199</c:v>
                </c:pt>
                <c:pt idx="13482">
                  <c:v>0.34578703703300601</c:v>
                </c:pt>
                <c:pt idx="13483">
                  <c:v>0.34581018517928902</c:v>
                </c:pt>
                <c:pt idx="13484">
                  <c:v>0.34583333333284799</c:v>
                </c:pt>
                <c:pt idx="13485">
                  <c:v>0.34585648147913201</c:v>
                </c:pt>
                <c:pt idx="13486">
                  <c:v>0.34587962962541502</c:v>
                </c:pt>
                <c:pt idx="13487">
                  <c:v>0.34591435184847802</c:v>
                </c:pt>
                <c:pt idx="13488">
                  <c:v>0.34593749999476098</c:v>
                </c:pt>
                <c:pt idx="13489">
                  <c:v>0.34596064814104499</c:v>
                </c:pt>
                <c:pt idx="13490">
                  <c:v>0.34598379629460402</c:v>
                </c:pt>
                <c:pt idx="13491">
                  <c:v>0.34600694444088698</c:v>
                </c:pt>
                <c:pt idx="13492">
                  <c:v>0.34604166666394998</c:v>
                </c:pt>
                <c:pt idx="13493">
                  <c:v>0.34606481481023399</c:v>
                </c:pt>
                <c:pt idx="13494">
                  <c:v>0.346087962956517</c:v>
                </c:pt>
                <c:pt idx="13495">
                  <c:v>0.34611111111007598</c:v>
                </c:pt>
                <c:pt idx="13496">
                  <c:v>0.34613425925635999</c:v>
                </c:pt>
                <c:pt idx="13497">
                  <c:v>0.34616898147942299</c:v>
                </c:pt>
                <c:pt idx="13498">
                  <c:v>0.346192129625706</c:v>
                </c:pt>
                <c:pt idx="13499">
                  <c:v>0.34621527777198902</c:v>
                </c:pt>
                <c:pt idx="13500">
                  <c:v>0.34623842592554899</c:v>
                </c:pt>
                <c:pt idx="13501">
                  <c:v>0.346261574071832</c:v>
                </c:pt>
                <c:pt idx="13502">
                  <c:v>0.346296296294895</c:v>
                </c:pt>
                <c:pt idx="13503">
                  <c:v>0.34631944444117801</c:v>
                </c:pt>
                <c:pt idx="13504">
                  <c:v>0.34634259258746197</c:v>
                </c:pt>
                <c:pt idx="13505">
                  <c:v>0.34636574073374499</c:v>
                </c:pt>
                <c:pt idx="13506">
                  <c:v>0.34638888888730401</c:v>
                </c:pt>
                <c:pt idx="13507">
                  <c:v>0.34641203703358803</c:v>
                </c:pt>
                <c:pt idx="13508">
                  <c:v>0.34644675925665103</c:v>
                </c:pt>
                <c:pt idx="13509">
                  <c:v>0.34646990740293399</c:v>
                </c:pt>
                <c:pt idx="13510">
                  <c:v>0.346493055549217</c:v>
                </c:pt>
                <c:pt idx="13511">
                  <c:v>0.34651620370277703</c:v>
                </c:pt>
                <c:pt idx="13512">
                  <c:v>0.34655092592584003</c:v>
                </c:pt>
                <c:pt idx="13513">
                  <c:v>0.34657407407212298</c:v>
                </c:pt>
                <c:pt idx="13514">
                  <c:v>0.346597222218406</c:v>
                </c:pt>
                <c:pt idx="13515">
                  <c:v>0.34662037036469001</c:v>
                </c:pt>
                <c:pt idx="13516">
                  <c:v>0.34664351851824898</c:v>
                </c:pt>
                <c:pt idx="13517">
                  <c:v>0.346666666664532</c:v>
                </c:pt>
                <c:pt idx="13518">
                  <c:v>0.346701388887595</c:v>
                </c:pt>
                <c:pt idx="13519">
                  <c:v>0.34672453703387901</c:v>
                </c:pt>
                <c:pt idx="13520">
                  <c:v>0.34674768518016202</c:v>
                </c:pt>
                <c:pt idx="13521">
                  <c:v>0.34677083332644598</c:v>
                </c:pt>
                <c:pt idx="13522">
                  <c:v>0.34679398148000501</c:v>
                </c:pt>
                <c:pt idx="13523">
                  <c:v>0.34682870370306801</c:v>
                </c:pt>
                <c:pt idx="13524">
                  <c:v>0.34685185184935102</c:v>
                </c:pt>
                <c:pt idx="13525">
                  <c:v>0.34687499999563498</c:v>
                </c:pt>
                <c:pt idx="13526">
                  <c:v>0.34689814814191799</c:v>
                </c:pt>
                <c:pt idx="13527">
                  <c:v>0.34692129629547702</c:v>
                </c:pt>
                <c:pt idx="13528">
                  <c:v>0.34695601851854002</c:v>
                </c:pt>
                <c:pt idx="13529">
                  <c:v>0.34697916666482298</c:v>
                </c:pt>
                <c:pt idx="13530">
                  <c:v>0.34700231481110699</c:v>
                </c:pt>
                <c:pt idx="13531">
                  <c:v>0.34702546295739001</c:v>
                </c:pt>
                <c:pt idx="13532">
                  <c:v>0.34704861111094898</c:v>
                </c:pt>
                <c:pt idx="13533">
                  <c:v>0.34708333332673602</c:v>
                </c:pt>
                <c:pt idx="13534">
                  <c:v>0.34710648148029599</c:v>
                </c:pt>
                <c:pt idx="13535">
                  <c:v>0.34712962962657901</c:v>
                </c:pt>
                <c:pt idx="13536">
                  <c:v>0.34715277777286302</c:v>
                </c:pt>
                <c:pt idx="13537">
                  <c:v>0.34717592591914598</c:v>
                </c:pt>
                <c:pt idx="13538">
                  <c:v>0.34719907407270501</c:v>
                </c:pt>
                <c:pt idx="13539">
                  <c:v>0.347233796295768</c:v>
                </c:pt>
                <c:pt idx="13540">
                  <c:v>0.34725694444205102</c:v>
                </c:pt>
                <c:pt idx="13541">
                  <c:v>0.34728009258833498</c:v>
                </c:pt>
                <c:pt idx="13542">
                  <c:v>0.34730324073461799</c:v>
                </c:pt>
                <c:pt idx="13543">
                  <c:v>0.34732638888817802</c:v>
                </c:pt>
                <c:pt idx="13544">
                  <c:v>0.347361111103965</c:v>
                </c:pt>
                <c:pt idx="13545">
                  <c:v>0.34738425925752398</c:v>
                </c:pt>
                <c:pt idx="13546">
                  <c:v>0.34740740740380699</c:v>
                </c:pt>
                <c:pt idx="13547">
                  <c:v>0.347430555550091</c:v>
                </c:pt>
                <c:pt idx="13548">
                  <c:v>0.34745370370364997</c:v>
                </c:pt>
                <c:pt idx="13549">
                  <c:v>0.34748842591943702</c:v>
                </c:pt>
                <c:pt idx="13550">
                  <c:v>0.34751157407299599</c:v>
                </c:pt>
                <c:pt idx="13551">
                  <c:v>0.34753472221928</c:v>
                </c:pt>
                <c:pt idx="13552">
                  <c:v>0.34755787036556302</c:v>
                </c:pt>
                <c:pt idx="13553">
                  <c:v>0.34758101851184597</c:v>
                </c:pt>
                <c:pt idx="13554">
                  <c:v>0.34761574073490897</c:v>
                </c:pt>
                <c:pt idx="13555">
                  <c:v>0.347638888888469</c:v>
                </c:pt>
                <c:pt idx="13556">
                  <c:v>0.34766203703475201</c:v>
                </c:pt>
                <c:pt idx="13557">
                  <c:v>0.34768518518103497</c:v>
                </c:pt>
                <c:pt idx="13558">
                  <c:v>0.34770833332731899</c:v>
                </c:pt>
                <c:pt idx="13559">
                  <c:v>0.34774305555038099</c:v>
                </c:pt>
                <c:pt idx="13560">
                  <c:v>0.347766203696665</c:v>
                </c:pt>
                <c:pt idx="13561">
                  <c:v>0.34778935185022403</c:v>
                </c:pt>
                <c:pt idx="13562">
                  <c:v>0.34781249999650798</c:v>
                </c:pt>
                <c:pt idx="13563">
                  <c:v>0.347835648142791</c:v>
                </c:pt>
                <c:pt idx="13564">
                  <c:v>0.347870370365854</c:v>
                </c:pt>
                <c:pt idx="13565">
                  <c:v>0.34789351851213701</c:v>
                </c:pt>
                <c:pt idx="13566">
                  <c:v>0.34791666666569698</c:v>
                </c:pt>
                <c:pt idx="13567">
                  <c:v>0.34793981481198</c:v>
                </c:pt>
                <c:pt idx="13568">
                  <c:v>0.34796296295826301</c:v>
                </c:pt>
                <c:pt idx="13569">
                  <c:v>0.34798611110454702</c:v>
                </c:pt>
                <c:pt idx="13570">
                  <c:v>0.34802083332761002</c:v>
                </c:pt>
                <c:pt idx="13571">
                  <c:v>0.348043981481169</c:v>
                </c:pt>
                <c:pt idx="13572">
                  <c:v>0.34806712962745201</c:v>
                </c:pt>
                <c:pt idx="13573">
                  <c:v>0.34810185185051501</c:v>
                </c:pt>
                <c:pt idx="13574">
                  <c:v>0.34812499999679902</c:v>
                </c:pt>
                <c:pt idx="13575">
                  <c:v>0.34814814814308198</c:v>
                </c:pt>
                <c:pt idx="13576">
                  <c:v>0.348171296289365</c:v>
                </c:pt>
                <c:pt idx="13577">
                  <c:v>0.34819444444292502</c:v>
                </c:pt>
                <c:pt idx="13578">
                  <c:v>0.34821759258920798</c:v>
                </c:pt>
                <c:pt idx="13579">
                  <c:v>0.34825231481227098</c:v>
                </c:pt>
                <c:pt idx="13580">
                  <c:v>0.34827546295855399</c:v>
                </c:pt>
                <c:pt idx="13581">
                  <c:v>0.34829861110483801</c:v>
                </c:pt>
                <c:pt idx="13582">
                  <c:v>0.34832175925839698</c:v>
                </c:pt>
                <c:pt idx="13583">
                  <c:v>0.34834490740467999</c:v>
                </c:pt>
                <c:pt idx="13584">
                  <c:v>0.34837962962774299</c:v>
                </c:pt>
                <c:pt idx="13585">
                  <c:v>0.34840277777402701</c:v>
                </c:pt>
                <c:pt idx="13586">
                  <c:v>0.34842592592031002</c:v>
                </c:pt>
                <c:pt idx="13587">
                  <c:v>0.34844907407386899</c:v>
                </c:pt>
                <c:pt idx="13588">
                  <c:v>0.34848379628965598</c:v>
                </c:pt>
                <c:pt idx="13589">
                  <c:v>0.348506944443216</c:v>
                </c:pt>
                <c:pt idx="13590">
                  <c:v>0.34853009258949902</c:v>
                </c:pt>
                <c:pt idx="13591">
                  <c:v>0.34855324073578198</c:v>
                </c:pt>
                <c:pt idx="13592">
                  <c:v>0.34857638888206599</c:v>
                </c:pt>
                <c:pt idx="13593">
                  <c:v>0.34859953703562502</c:v>
                </c:pt>
                <c:pt idx="13594">
                  <c:v>0.34863425925868802</c:v>
                </c:pt>
                <c:pt idx="13595">
                  <c:v>0.34865740740497098</c:v>
                </c:pt>
                <c:pt idx="13596">
                  <c:v>0.34868055555125499</c:v>
                </c:pt>
                <c:pt idx="13597">
                  <c:v>0.348703703697538</c:v>
                </c:pt>
                <c:pt idx="13598">
                  <c:v>0.34872685185109698</c:v>
                </c:pt>
                <c:pt idx="13599">
                  <c:v>0.34874999999738099</c:v>
                </c:pt>
                <c:pt idx="13600">
                  <c:v>0.34878472222044399</c:v>
                </c:pt>
                <c:pt idx="13601">
                  <c:v>0.348807870366727</c:v>
                </c:pt>
                <c:pt idx="13602">
                  <c:v>0.34883101851301002</c:v>
                </c:pt>
                <c:pt idx="13603">
                  <c:v>0.34885416666656999</c:v>
                </c:pt>
                <c:pt idx="13604">
                  <c:v>0.34888888888235697</c:v>
                </c:pt>
                <c:pt idx="13605">
                  <c:v>0.348912037035916</c:v>
                </c:pt>
                <c:pt idx="13606">
                  <c:v>0.34893518518219901</c:v>
                </c:pt>
                <c:pt idx="13607">
                  <c:v>0.34895833332848297</c:v>
                </c:pt>
                <c:pt idx="13608">
                  <c:v>0.34898148147476599</c:v>
                </c:pt>
                <c:pt idx="13609">
                  <c:v>0.34900462962832501</c:v>
                </c:pt>
                <c:pt idx="13610">
                  <c:v>0.34903935185138801</c:v>
                </c:pt>
                <c:pt idx="13611">
                  <c:v>0.34906249999767203</c:v>
                </c:pt>
                <c:pt idx="13612">
                  <c:v>0.34908564814395499</c:v>
                </c:pt>
                <c:pt idx="13613">
                  <c:v>0.349108796290238</c:v>
                </c:pt>
                <c:pt idx="13614">
                  <c:v>0.34913194444379803</c:v>
                </c:pt>
                <c:pt idx="13615">
                  <c:v>0.34916666665958501</c:v>
                </c:pt>
                <c:pt idx="13616">
                  <c:v>0.34918981481314398</c:v>
                </c:pt>
                <c:pt idx="13617">
                  <c:v>0.349212962959427</c:v>
                </c:pt>
                <c:pt idx="13618">
                  <c:v>0.34923611110571101</c:v>
                </c:pt>
                <c:pt idx="13619">
                  <c:v>0.34925925925926998</c:v>
                </c:pt>
                <c:pt idx="13620">
                  <c:v>0.349282407405553</c:v>
                </c:pt>
                <c:pt idx="13621">
                  <c:v>0.349317129628616</c:v>
                </c:pt>
                <c:pt idx="13622">
                  <c:v>0.34934027777490001</c:v>
                </c:pt>
                <c:pt idx="13623">
                  <c:v>0.34936342592118302</c:v>
                </c:pt>
                <c:pt idx="13624">
                  <c:v>0.34938657406746698</c:v>
                </c:pt>
                <c:pt idx="13625">
                  <c:v>0.34940972222102601</c:v>
                </c:pt>
                <c:pt idx="13626">
                  <c:v>0.34943287036730902</c:v>
                </c:pt>
                <c:pt idx="13627">
                  <c:v>0.34946759259037202</c:v>
                </c:pt>
                <c:pt idx="13628">
                  <c:v>0.34949074073665498</c:v>
                </c:pt>
                <c:pt idx="13629">
                  <c:v>0.34951388888293899</c:v>
                </c:pt>
                <c:pt idx="13630">
                  <c:v>0.34953703703649802</c:v>
                </c:pt>
                <c:pt idx="13631">
                  <c:v>0.34956018518278098</c:v>
                </c:pt>
                <c:pt idx="13632">
                  <c:v>0.34958333332906499</c:v>
                </c:pt>
                <c:pt idx="13633">
                  <c:v>0.34961805555212799</c:v>
                </c:pt>
                <c:pt idx="13634">
                  <c:v>0.34964120369841101</c:v>
                </c:pt>
                <c:pt idx="13635">
                  <c:v>0.34966435184469502</c:v>
                </c:pt>
                <c:pt idx="13636">
                  <c:v>0.34968749999825399</c:v>
                </c:pt>
                <c:pt idx="13637">
                  <c:v>0.34971064814453701</c:v>
                </c:pt>
                <c:pt idx="13638">
                  <c:v>0.34974537036760001</c:v>
                </c:pt>
                <c:pt idx="13639">
                  <c:v>0.34976851851388302</c:v>
                </c:pt>
                <c:pt idx="13640">
                  <c:v>0.34979166666016698</c:v>
                </c:pt>
                <c:pt idx="13641">
                  <c:v>0.349814814813726</c:v>
                </c:pt>
                <c:pt idx="13642">
                  <c:v>0.34983796296001002</c:v>
                </c:pt>
                <c:pt idx="13643">
                  <c:v>0.34986111110629298</c:v>
                </c:pt>
                <c:pt idx="13644">
                  <c:v>0.34989583332935598</c:v>
                </c:pt>
                <c:pt idx="13645">
                  <c:v>0.34991898147563899</c:v>
                </c:pt>
                <c:pt idx="13646">
                  <c:v>0.34994212962919802</c:v>
                </c:pt>
                <c:pt idx="13647">
                  <c:v>0.34996527777548198</c:v>
                </c:pt>
                <c:pt idx="13648">
                  <c:v>0.34998842592176499</c:v>
                </c:pt>
                <c:pt idx="13649">
                  <c:v>0.35002314814482799</c:v>
                </c:pt>
                <c:pt idx="13650">
                  <c:v>0.350046296291111</c:v>
                </c:pt>
                <c:pt idx="13651">
                  <c:v>0.35006944443739502</c:v>
                </c:pt>
                <c:pt idx="13652">
                  <c:v>0.35009259259095399</c:v>
                </c:pt>
                <c:pt idx="13653">
                  <c:v>0.350115740737237</c:v>
                </c:pt>
                <c:pt idx="13654">
                  <c:v>0.35013888888352102</c:v>
                </c:pt>
                <c:pt idx="13655">
                  <c:v>0.35017361110658402</c:v>
                </c:pt>
                <c:pt idx="13656">
                  <c:v>0.35019675925286697</c:v>
                </c:pt>
                <c:pt idx="13657">
                  <c:v>0.350219907406426</c:v>
                </c:pt>
                <c:pt idx="13658">
                  <c:v>0.35024305555271001</c:v>
                </c:pt>
                <c:pt idx="13659">
                  <c:v>0.35026620369899297</c:v>
                </c:pt>
                <c:pt idx="13660">
                  <c:v>0.35030092592205597</c:v>
                </c:pt>
                <c:pt idx="13661">
                  <c:v>0.35032407406833999</c:v>
                </c:pt>
                <c:pt idx="13662">
                  <c:v>0.35034722222189901</c:v>
                </c:pt>
                <c:pt idx="13663">
                  <c:v>0.35037037036818203</c:v>
                </c:pt>
                <c:pt idx="13664">
                  <c:v>0.35039351851446598</c:v>
                </c:pt>
                <c:pt idx="13665">
                  <c:v>0.35042824073752898</c:v>
                </c:pt>
                <c:pt idx="13666">
                  <c:v>0.350451388883812</c:v>
                </c:pt>
                <c:pt idx="13667">
                  <c:v>0.35047453703009501</c:v>
                </c:pt>
                <c:pt idx="13668">
                  <c:v>0.35049768518365498</c:v>
                </c:pt>
                <c:pt idx="13669">
                  <c:v>0.350520833329938</c:v>
                </c:pt>
                <c:pt idx="13670">
                  <c:v>0.35054398147622101</c:v>
                </c:pt>
                <c:pt idx="13671">
                  <c:v>0.35057870369928401</c:v>
                </c:pt>
                <c:pt idx="13672">
                  <c:v>0.35060185184556802</c:v>
                </c:pt>
                <c:pt idx="13673">
                  <c:v>0.350624999999127</c:v>
                </c:pt>
                <c:pt idx="13674">
                  <c:v>0.35064814814541001</c:v>
                </c:pt>
                <c:pt idx="13675">
                  <c:v>0.35067129629169402</c:v>
                </c:pt>
                <c:pt idx="13676">
                  <c:v>0.35070601851475702</c:v>
                </c:pt>
                <c:pt idx="13677">
                  <c:v>0.35072916666103998</c:v>
                </c:pt>
                <c:pt idx="13678">
                  <c:v>0.35075231481459901</c:v>
                </c:pt>
                <c:pt idx="13679">
                  <c:v>0.35077546296088302</c:v>
                </c:pt>
                <c:pt idx="13680">
                  <c:v>0.35079861110716598</c:v>
                </c:pt>
                <c:pt idx="13681">
                  <c:v>0.35083333333022898</c:v>
                </c:pt>
                <c:pt idx="13682">
                  <c:v>0.35085648147651199</c:v>
                </c:pt>
                <c:pt idx="13683">
                  <c:v>0.35087962962279601</c:v>
                </c:pt>
                <c:pt idx="13684">
                  <c:v>0.35090277777635498</c:v>
                </c:pt>
                <c:pt idx="13685">
                  <c:v>0.35092592592263799</c:v>
                </c:pt>
                <c:pt idx="13686">
                  <c:v>0.35094907406892201</c:v>
                </c:pt>
                <c:pt idx="13687">
                  <c:v>0.35098379629198501</c:v>
                </c:pt>
                <c:pt idx="13688">
                  <c:v>0.35100694443826802</c:v>
                </c:pt>
                <c:pt idx="13689">
                  <c:v>0.35103009259182699</c:v>
                </c:pt>
                <c:pt idx="13690">
                  <c:v>0.35105324073811101</c:v>
                </c:pt>
                <c:pt idx="13691">
                  <c:v>0.35107638888439402</c:v>
                </c:pt>
                <c:pt idx="13692">
                  <c:v>0.35111111110745702</c:v>
                </c:pt>
                <c:pt idx="13693">
                  <c:v>0.35113425925373998</c:v>
                </c:pt>
                <c:pt idx="13694">
                  <c:v>0.3511574074073</c:v>
                </c:pt>
                <c:pt idx="13695">
                  <c:v>0.35118055555358302</c:v>
                </c:pt>
                <c:pt idx="13696">
                  <c:v>0.35120370369986598</c:v>
                </c:pt>
                <c:pt idx="13697">
                  <c:v>0.35123842592292898</c:v>
                </c:pt>
                <c:pt idx="13698">
                  <c:v>0.35126157406921299</c:v>
                </c:pt>
                <c:pt idx="13699">
                  <c:v>0.351284722215496</c:v>
                </c:pt>
                <c:pt idx="13700">
                  <c:v>0.35130787036905498</c:v>
                </c:pt>
                <c:pt idx="13701">
                  <c:v>0.35133101851533899</c:v>
                </c:pt>
                <c:pt idx="13702">
                  <c:v>0.35136574073840199</c:v>
                </c:pt>
                <c:pt idx="13703">
                  <c:v>0.351388888884685</c:v>
                </c:pt>
                <c:pt idx="13704">
                  <c:v>0.35141203703096802</c:v>
                </c:pt>
                <c:pt idx="13705">
                  <c:v>0.35143518518452799</c:v>
                </c:pt>
                <c:pt idx="13706">
                  <c:v>0.351458333330811</c:v>
                </c:pt>
                <c:pt idx="13707">
                  <c:v>0.35148148147709402</c:v>
                </c:pt>
                <c:pt idx="13708">
                  <c:v>0.35151620370015701</c:v>
                </c:pt>
                <c:pt idx="13709">
                  <c:v>0.35153935184644097</c:v>
                </c:pt>
                <c:pt idx="13710">
                  <c:v>0.3515625</c:v>
                </c:pt>
                <c:pt idx="13711">
                  <c:v>0.35158564814628301</c:v>
                </c:pt>
                <c:pt idx="13712">
                  <c:v>0.35160879629256703</c:v>
                </c:pt>
                <c:pt idx="13713">
                  <c:v>0.35164351851563003</c:v>
                </c:pt>
                <c:pt idx="13714">
                  <c:v>0.35166666666191299</c:v>
                </c:pt>
                <c:pt idx="13715">
                  <c:v>0.351689814808196</c:v>
                </c:pt>
                <c:pt idx="13716">
                  <c:v>0.35171296296175603</c:v>
                </c:pt>
                <c:pt idx="13717">
                  <c:v>0.35173611110803898</c:v>
                </c:pt>
                <c:pt idx="13718">
                  <c:v>0.35177083333110198</c:v>
                </c:pt>
                <c:pt idx="13719">
                  <c:v>0.351793981477385</c:v>
                </c:pt>
                <c:pt idx="13720">
                  <c:v>0.35181712962366901</c:v>
                </c:pt>
                <c:pt idx="13721">
                  <c:v>0.35184027777722798</c:v>
                </c:pt>
                <c:pt idx="13722">
                  <c:v>0.351863425923511</c:v>
                </c:pt>
                <c:pt idx="13723">
                  <c:v>0.35188657406979501</c:v>
                </c:pt>
                <c:pt idx="13724">
                  <c:v>0.35192129629285801</c:v>
                </c:pt>
                <c:pt idx="13725">
                  <c:v>0.35194444443914102</c:v>
                </c:pt>
                <c:pt idx="13726">
                  <c:v>0.35196759258542398</c:v>
                </c:pt>
                <c:pt idx="13727">
                  <c:v>0.35199074073898401</c:v>
                </c:pt>
                <c:pt idx="13728">
                  <c:v>0.35201388888526702</c:v>
                </c:pt>
                <c:pt idx="13729">
                  <c:v>0.35204861110833002</c:v>
                </c:pt>
                <c:pt idx="13730">
                  <c:v>0.35207175925461298</c:v>
                </c:pt>
                <c:pt idx="13731">
                  <c:v>0.35209490740089699</c:v>
                </c:pt>
                <c:pt idx="13732">
                  <c:v>0.35211805555445602</c:v>
                </c:pt>
                <c:pt idx="13733">
                  <c:v>0.35214120370073898</c:v>
                </c:pt>
                <c:pt idx="13734">
                  <c:v>0.35216435184702299</c:v>
                </c:pt>
                <c:pt idx="13735">
                  <c:v>0.35219907407008599</c:v>
                </c:pt>
                <c:pt idx="13736">
                  <c:v>0.35222222221636901</c:v>
                </c:pt>
                <c:pt idx="13737">
                  <c:v>0.35224537036992798</c:v>
                </c:pt>
                <c:pt idx="13738">
                  <c:v>0.35226851851621199</c:v>
                </c:pt>
                <c:pt idx="13739">
                  <c:v>0.35229166666249501</c:v>
                </c:pt>
                <c:pt idx="13740">
                  <c:v>0.35232638888555801</c:v>
                </c:pt>
                <c:pt idx="13741">
                  <c:v>0.35234953703184102</c:v>
                </c:pt>
                <c:pt idx="13742">
                  <c:v>0.35237268517812498</c:v>
                </c:pt>
                <c:pt idx="13743">
                  <c:v>0.35239583333168401</c:v>
                </c:pt>
                <c:pt idx="13744">
                  <c:v>0.35241898147796802</c:v>
                </c:pt>
                <c:pt idx="13745">
                  <c:v>0.35244212962425098</c:v>
                </c:pt>
                <c:pt idx="13746">
                  <c:v>0.35247685184731398</c:v>
                </c:pt>
                <c:pt idx="13747">
                  <c:v>0.35249999999359699</c:v>
                </c:pt>
                <c:pt idx="13748">
                  <c:v>0.35252314814715602</c:v>
                </c:pt>
                <c:pt idx="13749">
                  <c:v>0.35254629629343998</c:v>
                </c:pt>
                <c:pt idx="13750">
                  <c:v>0.35256944443972299</c:v>
                </c:pt>
                <c:pt idx="13751">
                  <c:v>0.35260416666278599</c:v>
                </c:pt>
                <c:pt idx="13752">
                  <c:v>0.35262731480907</c:v>
                </c:pt>
                <c:pt idx="13753">
                  <c:v>0.35265046296262897</c:v>
                </c:pt>
                <c:pt idx="13754">
                  <c:v>0.35267361110891199</c:v>
                </c:pt>
                <c:pt idx="13755">
                  <c:v>0.352696759255195</c:v>
                </c:pt>
                <c:pt idx="13756">
                  <c:v>0.352731481478258</c:v>
                </c:pt>
                <c:pt idx="13757">
                  <c:v>0.35275462962454202</c:v>
                </c:pt>
                <c:pt idx="13758">
                  <c:v>0.35277777777082497</c:v>
                </c:pt>
                <c:pt idx="13759">
                  <c:v>0.352800925924385</c:v>
                </c:pt>
                <c:pt idx="13760">
                  <c:v>0.352835648147448</c:v>
                </c:pt>
                <c:pt idx="13761">
                  <c:v>0.35285879629373101</c:v>
                </c:pt>
                <c:pt idx="13762">
                  <c:v>0.35288194444001397</c:v>
                </c:pt>
                <c:pt idx="13763">
                  <c:v>0.35290509258629699</c:v>
                </c:pt>
                <c:pt idx="13764">
                  <c:v>0.35292824073985701</c:v>
                </c:pt>
                <c:pt idx="13765">
                  <c:v>0.35295138888614003</c:v>
                </c:pt>
                <c:pt idx="13766">
                  <c:v>0.35298611110920303</c:v>
                </c:pt>
                <c:pt idx="13767">
                  <c:v>0.35300925925548698</c:v>
                </c:pt>
                <c:pt idx="13768">
                  <c:v>0.35303240740177</c:v>
                </c:pt>
                <c:pt idx="13769">
                  <c:v>0.35305555555532903</c:v>
                </c:pt>
                <c:pt idx="13770">
                  <c:v>0.35307870370161298</c:v>
                </c:pt>
                <c:pt idx="13771">
                  <c:v>0.353101851847896</c:v>
                </c:pt>
                <c:pt idx="13772">
                  <c:v>0.353136574070959</c:v>
                </c:pt>
                <c:pt idx="13773">
                  <c:v>0.35315972221724201</c:v>
                </c:pt>
                <c:pt idx="13774">
                  <c:v>0.35318287036352602</c:v>
                </c:pt>
                <c:pt idx="13775">
                  <c:v>0.353206018517085</c:v>
                </c:pt>
                <c:pt idx="13776">
                  <c:v>0.35322916666336801</c:v>
                </c:pt>
                <c:pt idx="13777">
                  <c:v>0.35326388888643101</c:v>
                </c:pt>
                <c:pt idx="13778">
                  <c:v>0.35328703703271502</c:v>
                </c:pt>
                <c:pt idx="13779">
                  <c:v>0.35331018517899798</c:v>
                </c:pt>
                <c:pt idx="13780">
                  <c:v>0.35333333333255701</c:v>
                </c:pt>
                <c:pt idx="13781">
                  <c:v>0.35335648147884102</c:v>
                </c:pt>
                <c:pt idx="13782">
                  <c:v>0.35337962962512398</c:v>
                </c:pt>
                <c:pt idx="13783">
                  <c:v>0.35341435184818698</c:v>
                </c:pt>
                <c:pt idx="13784">
                  <c:v>0.35343749999446999</c:v>
                </c:pt>
                <c:pt idx="13785">
                  <c:v>0.35346064814803002</c:v>
                </c:pt>
                <c:pt idx="13786">
                  <c:v>0.35348379629431298</c:v>
                </c:pt>
                <c:pt idx="13787">
                  <c:v>0.35350694444059599</c:v>
                </c:pt>
                <c:pt idx="13788">
                  <c:v>0.35354166666365899</c:v>
                </c:pt>
                <c:pt idx="13789">
                  <c:v>0.35356481480994301</c:v>
                </c:pt>
                <c:pt idx="13790">
                  <c:v>0.35358796295622602</c:v>
                </c:pt>
                <c:pt idx="13791">
                  <c:v>0.35361111110978499</c:v>
                </c:pt>
                <c:pt idx="13792">
                  <c:v>0.35363425925606901</c:v>
                </c:pt>
                <c:pt idx="13793">
                  <c:v>0.35365740740235202</c:v>
                </c:pt>
                <c:pt idx="13794">
                  <c:v>0.35369212962541502</c:v>
                </c:pt>
                <c:pt idx="13795">
                  <c:v>0.35371527777169798</c:v>
                </c:pt>
                <c:pt idx="13796">
                  <c:v>0.353738425925258</c:v>
                </c:pt>
                <c:pt idx="13797">
                  <c:v>0.35376157407154102</c:v>
                </c:pt>
                <c:pt idx="13798">
                  <c:v>0.35378472221782398</c:v>
                </c:pt>
                <c:pt idx="13799">
                  <c:v>0.35381944444088698</c:v>
                </c:pt>
                <c:pt idx="13800">
                  <c:v>0.35384259258717099</c:v>
                </c:pt>
                <c:pt idx="13801">
                  <c:v>0.35386574074073002</c:v>
                </c:pt>
                <c:pt idx="13802">
                  <c:v>0.35388888888701298</c:v>
                </c:pt>
                <c:pt idx="13803">
                  <c:v>0.35391203703329699</c:v>
                </c:pt>
                <c:pt idx="13804">
                  <c:v>0.35393518517958</c:v>
                </c:pt>
                <c:pt idx="13805">
                  <c:v>0.353969907402643</c:v>
                </c:pt>
                <c:pt idx="13806">
                  <c:v>0.35399305554892602</c:v>
                </c:pt>
                <c:pt idx="13807">
                  <c:v>0.35401620370248599</c:v>
                </c:pt>
                <c:pt idx="13808">
                  <c:v>0.354039351848769</c:v>
                </c:pt>
                <c:pt idx="13809">
                  <c:v>0.35406249999505202</c:v>
                </c:pt>
                <c:pt idx="13810">
                  <c:v>0.35408564814133597</c:v>
                </c:pt>
                <c:pt idx="13811">
                  <c:v>0.35412037036439897</c:v>
                </c:pt>
                <c:pt idx="13812">
                  <c:v>0.354143518517958</c:v>
                </c:pt>
                <c:pt idx="13813">
                  <c:v>0.35416666666424101</c:v>
                </c:pt>
                <c:pt idx="13814">
                  <c:v>0.35418981481052503</c:v>
                </c:pt>
                <c:pt idx="13815">
                  <c:v>0.35422453703358803</c:v>
                </c:pt>
                <c:pt idx="13816">
                  <c:v>0.35424768517987099</c:v>
                </c:pt>
                <c:pt idx="13817">
                  <c:v>0.354270833326154</c:v>
                </c:pt>
                <c:pt idx="13818">
                  <c:v>0.35429398147971403</c:v>
                </c:pt>
                <c:pt idx="13819">
                  <c:v>0.35431712962599698</c:v>
                </c:pt>
                <c:pt idx="13820">
                  <c:v>0.35434027777228</c:v>
                </c:pt>
                <c:pt idx="13821">
                  <c:v>0.354374999995343</c:v>
                </c:pt>
                <c:pt idx="13822">
                  <c:v>0.35439814814162701</c:v>
                </c:pt>
                <c:pt idx="13823">
                  <c:v>0.35442129629518598</c:v>
                </c:pt>
                <c:pt idx="13824">
                  <c:v>0.354444444441469</c:v>
                </c:pt>
                <c:pt idx="13825">
                  <c:v>0.35446759258775301</c:v>
                </c:pt>
                <c:pt idx="13826">
                  <c:v>0.35449074073403603</c:v>
                </c:pt>
                <c:pt idx="13827">
                  <c:v>0.35452546295709902</c:v>
                </c:pt>
                <c:pt idx="13828">
                  <c:v>0.354548611110658</c:v>
                </c:pt>
                <c:pt idx="13829">
                  <c:v>0.35457175925694201</c:v>
                </c:pt>
                <c:pt idx="13830">
                  <c:v>0.35459490740322502</c:v>
                </c:pt>
                <c:pt idx="13831">
                  <c:v>0.35461805554950798</c:v>
                </c:pt>
                <c:pt idx="13832">
                  <c:v>0.35464120370306801</c:v>
                </c:pt>
                <c:pt idx="13833">
                  <c:v>0.354675925918855</c:v>
                </c:pt>
                <c:pt idx="13834">
                  <c:v>0.35469907407241402</c:v>
                </c:pt>
                <c:pt idx="13835">
                  <c:v>0.35472222221869698</c:v>
                </c:pt>
                <c:pt idx="13836">
                  <c:v>0.35474537036498099</c:v>
                </c:pt>
                <c:pt idx="13837">
                  <c:v>0.35476851851854002</c:v>
                </c:pt>
                <c:pt idx="13838">
                  <c:v>0.35480324073432701</c:v>
                </c:pt>
                <c:pt idx="13839">
                  <c:v>0.35482638888788598</c:v>
                </c:pt>
                <c:pt idx="13840">
                  <c:v>0.35484953703416999</c:v>
                </c:pt>
                <c:pt idx="13841">
                  <c:v>0.35487268518045301</c:v>
                </c:pt>
                <c:pt idx="13842">
                  <c:v>0.35489583332673602</c:v>
                </c:pt>
                <c:pt idx="13843">
                  <c:v>0.35493055554979902</c:v>
                </c:pt>
                <c:pt idx="13844">
                  <c:v>0.35495370370335899</c:v>
                </c:pt>
                <c:pt idx="13845">
                  <c:v>0.35497685184964201</c:v>
                </c:pt>
                <c:pt idx="13846">
                  <c:v>0.35499999999592502</c:v>
                </c:pt>
                <c:pt idx="13847">
                  <c:v>0.35502314814220898</c:v>
                </c:pt>
                <c:pt idx="13848">
                  <c:v>0.35505787036527198</c:v>
                </c:pt>
                <c:pt idx="13849">
                  <c:v>0.35508101851155499</c:v>
                </c:pt>
                <c:pt idx="13850">
                  <c:v>0.35510416666511402</c:v>
                </c:pt>
                <c:pt idx="13851">
                  <c:v>0.35512731481139798</c:v>
                </c:pt>
                <c:pt idx="13852">
                  <c:v>0.35515046295768099</c:v>
                </c:pt>
                <c:pt idx="13853">
                  <c:v>0.355173611103965</c:v>
                </c:pt>
                <c:pt idx="13854">
                  <c:v>0.355208333327028</c:v>
                </c:pt>
                <c:pt idx="13855">
                  <c:v>0.35523148148058697</c:v>
                </c:pt>
                <c:pt idx="13856">
                  <c:v>0.35525462962686999</c:v>
                </c:pt>
                <c:pt idx="13857">
                  <c:v>0.355277777773154</c:v>
                </c:pt>
                <c:pt idx="13858">
                  <c:v>0.35530092591943702</c:v>
                </c:pt>
                <c:pt idx="13859">
                  <c:v>0.35533564814250002</c:v>
                </c:pt>
                <c:pt idx="13860">
                  <c:v>0.35535879629605899</c:v>
                </c:pt>
                <c:pt idx="13861">
                  <c:v>0.355381944442343</c:v>
                </c:pt>
                <c:pt idx="13862">
                  <c:v>0.35540509258862601</c:v>
                </c:pt>
                <c:pt idx="13863">
                  <c:v>0.35542824073490897</c:v>
                </c:pt>
                <c:pt idx="13864">
                  <c:v>0.35546296295797197</c:v>
                </c:pt>
                <c:pt idx="13865">
                  <c:v>0.35548611110425599</c:v>
                </c:pt>
                <c:pt idx="13866">
                  <c:v>0.35550925925781501</c:v>
                </c:pt>
                <c:pt idx="13867">
                  <c:v>0.35553240740409803</c:v>
                </c:pt>
                <c:pt idx="13868">
                  <c:v>0.35555555555038099</c:v>
                </c:pt>
                <c:pt idx="13869">
                  <c:v>0.355578703696665</c:v>
                </c:pt>
                <c:pt idx="13870">
                  <c:v>0.355613425919728</c:v>
                </c:pt>
                <c:pt idx="13871">
                  <c:v>0.35563657407328703</c:v>
                </c:pt>
                <c:pt idx="13872">
                  <c:v>0.35565972221957098</c:v>
                </c:pt>
                <c:pt idx="13873">
                  <c:v>0.355682870365854</c:v>
                </c:pt>
                <c:pt idx="13874">
                  <c:v>0.35570601851213701</c:v>
                </c:pt>
                <c:pt idx="13875">
                  <c:v>0.35574074073520001</c:v>
                </c:pt>
                <c:pt idx="13876">
                  <c:v>0.35576388888875998</c:v>
                </c:pt>
                <c:pt idx="13877">
                  <c:v>0.355787037035043</c:v>
                </c:pt>
                <c:pt idx="13878">
                  <c:v>0.35581018518132601</c:v>
                </c:pt>
                <c:pt idx="13879">
                  <c:v>0.35583333332761002</c:v>
                </c:pt>
                <c:pt idx="13880">
                  <c:v>0.35586805555067302</c:v>
                </c:pt>
                <c:pt idx="13881">
                  <c:v>0.35589120369695598</c:v>
                </c:pt>
                <c:pt idx="13882">
                  <c:v>0.35591435185051501</c:v>
                </c:pt>
                <c:pt idx="13883">
                  <c:v>0.35593749999679902</c:v>
                </c:pt>
                <c:pt idx="13884">
                  <c:v>0.35596064814308198</c:v>
                </c:pt>
                <c:pt idx="13885">
                  <c:v>0.35599537036614498</c:v>
                </c:pt>
                <c:pt idx="13886">
                  <c:v>0.35601851851242799</c:v>
                </c:pt>
                <c:pt idx="13887">
                  <c:v>0.35604166666598802</c:v>
                </c:pt>
                <c:pt idx="13888">
                  <c:v>0.35606481481227098</c:v>
                </c:pt>
                <c:pt idx="13889">
                  <c:v>0.35608796295855399</c:v>
                </c:pt>
                <c:pt idx="13890">
                  <c:v>0.35612268518161699</c:v>
                </c:pt>
                <c:pt idx="13891">
                  <c:v>0.35614583332790101</c:v>
                </c:pt>
                <c:pt idx="13892">
                  <c:v>0.35616898148145998</c:v>
                </c:pt>
                <c:pt idx="13893">
                  <c:v>0.35619212962774299</c:v>
                </c:pt>
                <c:pt idx="13894">
                  <c:v>0.35621527777402701</c:v>
                </c:pt>
                <c:pt idx="13895">
                  <c:v>0.35624999999709001</c:v>
                </c:pt>
                <c:pt idx="13896">
                  <c:v>0.35627314814337302</c:v>
                </c:pt>
                <c:pt idx="13897">
                  <c:v>0.35629629628965598</c:v>
                </c:pt>
                <c:pt idx="13898">
                  <c:v>0.356319444443216</c:v>
                </c:pt>
                <c:pt idx="13899">
                  <c:v>0.35634259258949902</c:v>
                </c:pt>
                <c:pt idx="13900">
                  <c:v>0.35637731481256202</c:v>
                </c:pt>
                <c:pt idx="13901">
                  <c:v>0.35640046295884498</c:v>
                </c:pt>
                <c:pt idx="13902">
                  <c:v>0.35642361110512899</c:v>
                </c:pt>
                <c:pt idx="13903">
                  <c:v>0.35644675925868802</c:v>
                </c:pt>
                <c:pt idx="13904">
                  <c:v>0.35646990740497098</c:v>
                </c:pt>
                <c:pt idx="13905">
                  <c:v>0.35650462962803398</c:v>
                </c:pt>
                <c:pt idx="13906">
                  <c:v>0.35652777777431799</c:v>
                </c:pt>
                <c:pt idx="13907">
                  <c:v>0.356550925920601</c:v>
                </c:pt>
                <c:pt idx="13908">
                  <c:v>0.35657407407415997</c:v>
                </c:pt>
                <c:pt idx="13909">
                  <c:v>0.35659722222044399</c:v>
                </c:pt>
                <c:pt idx="13910">
                  <c:v>0.35663194444350699</c:v>
                </c:pt>
                <c:pt idx="13911">
                  <c:v>0.35665509258979</c:v>
                </c:pt>
                <c:pt idx="13912">
                  <c:v>0.35667824073607302</c:v>
                </c:pt>
                <c:pt idx="13913">
                  <c:v>0.35670138888235697</c:v>
                </c:pt>
                <c:pt idx="13914">
                  <c:v>0.356724537035916</c:v>
                </c:pt>
                <c:pt idx="13915">
                  <c:v>0.35674768518219901</c:v>
                </c:pt>
                <c:pt idx="13916">
                  <c:v>0.35678240740526201</c:v>
                </c:pt>
                <c:pt idx="13917">
                  <c:v>0.35680555555154603</c:v>
                </c:pt>
                <c:pt idx="13918">
                  <c:v>0.35682870369782899</c:v>
                </c:pt>
                <c:pt idx="13919">
                  <c:v>0.35685185185138801</c:v>
                </c:pt>
                <c:pt idx="13920">
                  <c:v>0.35687499999767203</c:v>
                </c:pt>
                <c:pt idx="13921">
                  <c:v>0.35690972222073503</c:v>
                </c:pt>
                <c:pt idx="13922">
                  <c:v>0.35693287036701798</c:v>
                </c:pt>
                <c:pt idx="13923">
                  <c:v>0.356956018513301</c:v>
                </c:pt>
                <c:pt idx="13924">
                  <c:v>0.35697916665958501</c:v>
                </c:pt>
                <c:pt idx="13925">
                  <c:v>0.35700231481314398</c:v>
                </c:pt>
                <c:pt idx="13926">
                  <c:v>0.35703703703620698</c:v>
                </c:pt>
                <c:pt idx="13927">
                  <c:v>0.35706018518249</c:v>
                </c:pt>
                <c:pt idx="13928">
                  <c:v>0.35708333332877401</c:v>
                </c:pt>
                <c:pt idx="13929">
                  <c:v>0.35710648147505702</c:v>
                </c:pt>
                <c:pt idx="13930">
                  <c:v>0.357129629628616</c:v>
                </c:pt>
                <c:pt idx="13931">
                  <c:v>0.357164351851679</c:v>
                </c:pt>
                <c:pt idx="13932">
                  <c:v>0.35718749999796301</c:v>
                </c:pt>
                <c:pt idx="13933">
                  <c:v>0.35721064814424602</c:v>
                </c:pt>
                <c:pt idx="13934">
                  <c:v>0.35723379629052898</c:v>
                </c:pt>
                <c:pt idx="13935">
                  <c:v>0.35725694444408901</c:v>
                </c:pt>
                <c:pt idx="13936">
                  <c:v>0.35729166665987599</c:v>
                </c:pt>
                <c:pt idx="13937">
                  <c:v>0.35731481481343502</c:v>
                </c:pt>
                <c:pt idx="13938">
                  <c:v>0.35733796295971798</c:v>
                </c:pt>
                <c:pt idx="13939">
                  <c:v>0.35736111110600199</c:v>
                </c:pt>
                <c:pt idx="13940">
                  <c:v>0.35738425925228501</c:v>
                </c:pt>
                <c:pt idx="13941">
                  <c:v>0.35741898147534801</c:v>
                </c:pt>
                <c:pt idx="13942">
                  <c:v>0.35744212962890698</c:v>
                </c:pt>
                <c:pt idx="13943">
                  <c:v>0.35746527777519099</c:v>
                </c:pt>
                <c:pt idx="13944">
                  <c:v>0.35748842592147401</c:v>
                </c:pt>
                <c:pt idx="13945">
                  <c:v>0.35751157406775702</c:v>
                </c:pt>
                <c:pt idx="13946">
                  <c:v>0.35754629629082002</c:v>
                </c:pt>
                <c:pt idx="13947">
                  <c:v>0.35756944444437999</c:v>
                </c:pt>
                <c:pt idx="13948">
                  <c:v>0.35759259259066301</c:v>
                </c:pt>
                <c:pt idx="13949">
                  <c:v>0.35761574073694602</c:v>
                </c:pt>
                <c:pt idx="13950">
                  <c:v>0.35763888888322998</c:v>
                </c:pt>
                <c:pt idx="13951">
                  <c:v>0.35767361110629298</c:v>
                </c:pt>
                <c:pt idx="13952">
                  <c:v>0.35769675925257599</c:v>
                </c:pt>
                <c:pt idx="13953">
                  <c:v>0.35771990740613502</c:v>
                </c:pt>
                <c:pt idx="13954">
                  <c:v>0.35774305555241898</c:v>
                </c:pt>
                <c:pt idx="13955">
                  <c:v>0.35776620369870199</c:v>
                </c:pt>
                <c:pt idx="13956">
                  <c:v>0.35780092592176499</c:v>
                </c:pt>
                <c:pt idx="13957">
                  <c:v>0.357824074068049</c:v>
                </c:pt>
                <c:pt idx="13958">
                  <c:v>0.35784722222160797</c:v>
                </c:pt>
                <c:pt idx="13959">
                  <c:v>0.35787037036789099</c:v>
                </c:pt>
                <c:pt idx="13960">
                  <c:v>0.357893518514174</c:v>
                </c:pt>
                <c:pt idx="13961">
                  <c:v>0.35791666666045802</c:v>
                </c:pt>
                <c:pt idx="13962">
                  <c:v>0.35795138888352102</c:v>
                </c:pt>
                <c:pt idx="13963">
                  <c:v>0.35797453703707999</c:v>
                </c:pt>
                <c:pt idx="13964">
                  <c:v>0.357997685183364</c:v>
                </c:pt>
                <c:pt idx="13965">
                  <c:v>0.35802083332964701</c:v>
                </c:pt>
                <c:pt idx="13966">
                  <c:v>0.35805555555271001</c:v>
                </c:pt>
                <c:pt idx="13967">
                  <c:v>0.35807870369899297</c:v>
                </c:pt>
                <c:pt idx="13968">
                  <c:v>0.35810185184527699</c:v>
                </c:pt>
                <c:pt idx="13969">
                  <c:v>0.35812499999883601</c:v>
                </c:pt>
                <c:pt idx="13970">
                  <c:v>0.35814814814511903</c:v>
                </c:pt>
                <c:pt idx="13971">
                  <c:v>0.35817129629140299</c:v>
                </c:pt>
                <c:pt idx="13972">
                  <c:v>0.35820601851446598</c:v>
                </c:pt>
                <c:pt idx="13973">
                  <c:v>0.358229166660749</c:v>
                </c:pt>
                <c:pt idx="13974">
                  <c:v>0.35825231481430803</c:v>
                </c:pt>
                <c:pt idx="13975">
                  <c:v>0.35827546296059198</c:v>
                </c:pt>
                <c:pt idx="13976">
                  <c:v>0.35831018518365498</c:v>
                </c:pt>
                <c:pt idx="13977">
                  <c:v>0.358333333329938</c:v>
                </c:pt>
                <c:pt idx="13978">
                  <c:v>0.35835648147622101</c:v>
                </c:pt>
                <c:pt idx="13979">
                  <c:v>0.35837962962250502</c:v>
                </c:pt>
                <c:pt idx="13980">
                  <c:v>0.358402777776064</c:v>
                </c:pt>
                <c:pt idx="13981">
                  <c:v>0.35842592592234701</c:v>
                </c:pt>
                <c:pt idx="13982">
                  <c:v>0.35846064814541001</c:v>
                </c:pt>
                <c:pt idx="13983">
                  <c:v>0.35848379629169402</c:v>
                </c:pt>
                <c:pt idx="13984">
                  <c:v>0.35850694443797698</c:v>
                </c:pt>
                <c:pt idx="13985">
                  <c:v>0.35853009259153601</c:v>
                </c:pt>
                <c:pt idx="13986">
                  <c:v>0.35856481481459901</c:v>
                </c:pt>
                <c:pt idx="13987">
                  <c:v>0.35858796296088302</c:v>
                </c:pt>
                <c:pt idx="13988">
                  <c:v>0.35861111110716598</c:v>
                </c:pt>
                <c:pt idx="13989">
                  <c:v>0.35863425925344899</c:v>
                </c:pt>
                <c:pt idx="13990">
                  <c:v>0.35865740740700902</c:v>
                </c:pt>
                <c:pt idx="13991">
                  <c:v>0.35868055555329198</c:v>
                </c:pt>
                <c:pt idx="13992">
                  <c:v>0.35871527777635498</c:v>
                </c:pt>
                <c:pt idx="13993">
                  <c:v>0.35873842592263799</c:v>
                </c:pt>
                <c:pt idx="13994">
                  <c:v>0.35876157406892201</c:v>
                </c:pt>
                <c:pt idx="13995">
                  <c:v>0.35878472221520502</c:v>
                </c:pt>
                <c:pt idx="13996">
                  <c:v>0.35880787036876399</c:v>
                </c:pt>
                <c:pt idx="13997">
                  <c:v>0.35884259259182699</c:v>
                </c:pt>
                <c:pt idx="13998">
                  <c:v>0.35886574073811101</c:v>
                </c:pt>
                <c:pt idx="13999">
                  <c:v>0.35888888888439402</c:v>
                </c:pt>
                <c:pt idx="14000">
                  <c:v>0.35891203703067698</c:v>
                </c:pt>
                <c:pt idx="14001">
                  <c:v>0.358935185184237</c:v>
                </c:pt>
                <c:pt idx="14002">
                  <c:v>0.3589699074073</c:v>
                </c:pt>
                <c:pt idx="14003">
                  <c:v>0.35899305555358302</c:v>
                </c:pt>
                <c:pt idx="14004">
                  <c:v>0.35901620369986598</c:v>
                </c:pt>
                <c:pt idx="14005">
                  <c:v>0.35903935184614999</c:v>
                </c:pt>
                <c:pt idx="14006">
                  <c:v>0.35906249999970902</c:v>
                </c:pt>
                <c:pt idx="14007">
                  <c:v>0.359097222215496</c:v>
                </c:pt>
                <c:pt idx="14008">
                  <c:v>0.35912037036905498</c:v>
                </c:pt>
                <c:pt idx="14009">
                  <c:v>0.35914351851533899</c:v>
                </c:pt>
                <c:pt idx="14010">
                  <c:v>0.359166666661622</c:v>
                </c:pt>
                <c:pt idx="14011">
                  <c:v>0.35918981480790502</c:v>
                </c:pt>
                <c:pt idx="14012">
                  <c:v>0.35921296296146499</c:v>
                </c:pt>
                <c:pt idx="14013">
                  <c:v>0.35924768518452799</c:v>
                </c:pt>
                <c:pt idx="14014">
                  <c:v>0.359270833330811</c:v>
                </c:pt>
                <c:pt idx="14015">
                  <c:v>0.35929398147709402</c:v>
                </c:pt>
                <c:pt idx="14016">
                  <c:v>0.35931712962337797</c:v>
                </c:pt>
                <c:pt idx="14017">
                  <c:v>0.359340277776937</c:v>
                </c:pt>
                <c:pt idx="14018">
                  <c:v>0.359375</c:v>
                </c:pt>
                <c:pt idx="14019">
                  <c:v>0.35939814814628301</c:v>
                </c:pt>
                <c:pt idx="14020">
                  <c:v>0.35942129629256703</c:v>
                </c:pt>
                <c:pt idx="14021">
                  <c:v>0.35944444443884999</c:v>
                </c:pt>
                <c:pt idx="14022">
                  <c:v>0.35947916666191299</c:v>
                </c:pt>
                <c:pt idx="14023">
                  <c:v>0.359502314808196</c:v>
                </c:pt>
                <c:pt idx="14024">
                  <c:v>0.35952546296175603</c:v>
                </c:pt>
                <c:pt idx="14025">
                  <c:v>0.35954861110803898</c:v>
                </c:pt>
                <c:pt idx="14026">
                  <c:v>0.359571759254322</c:v>
                </c:pt>
                <c:pt idx="14027">
                  <c:v>0.35959490740060601</c:v>
                </c:pt>
                <c:pt idx="14028">
                  <c:v>0.35962962962366901</c:v>
                </c:pt>
                <c:pt idx="14029">
                  <c:v>0.35965277777722798</c:v>
                </c:pt>
                <c:pt idx="14030">
                  <c:v>0.359675925923511</c:v>
                </c:pt>
                <c:pt idx="14031">
                  <c:v>0.35969907406979501</c:v>
                </c:pt>
                <c:pt idx="14032">
                  <c:v>0.35972222221607802</c:v>
                </c:pt>
                <c:pt idx="14033">
                  <c:v>0.35975694443914102</c:v>
                </c:pt>
                <c:pt idx="14034">
                  <c:v>0.35978009258542398</c:v>
                </c:pt>
                <c:pt idx="14035">
                  <c:v>0.35980324073898401</c:v>
                </c:pt>
                <c:pt idx="14036">
                  <c:v>0.35982638888526702</c:v>
                </c:pt>
                <c:pt idx="14037">
                  <c:v>0.35984953703154998</c:v>
                </c:pt>
                <c:pt idx="14038">
                  <c:v>0.35988425925461398</c:v>
                </c:pt>
                <c:pt idx="14039">
                  <c:v>0.35990740740089699</c:v>
                </c:pt>
                <c:pt idx="14040">
                  <c:v>0.35993055555445602</c:v>
                </c:pt>
                <c:pt idx="14041">
                  <c:v>0.35995370370073898</c:v>
                </c:pt>
                <c:pt idx="14042">
                  <c:v>0.35997685184702299</c:v>
                </c:pt>
                <c:pt idx="14043">
                  <c:v>0.35999999999330601</c:v>
                </c:pt>
                <c:pt idx="14044">
                  <c:v>0.36003472221636901</c:v>
                </c:pt>
                <c:pt idx="14045">
                  <c:v>0.36005787036992798</c:v>
                </c:pt>
                <c:pt idx="14046">
                  <c:v>0.36008101851621199</c:v>
                </c:pt>
                <c:pt idx="14047">
                  <c:v>0.36010416666249501</c:v>
                </c:pt>
                <c:pt idx="14048">
                  <c:v>0.36013888888555801</c:v>
                </c:pt>
                <c:pt idx="14049">
                  <c:v>0.36016203703184102</c:v>
                </c:pt>
                <c:pt idx="14050">
                  <c:v>0.36018518517812498</c:v>
                </c:pt>
                <c:pt idx="14051">
                  <c:v>0.36020833333168401</c:v>
                </c:pt>
                <c:pt idx="14052">
                  <c:v>0.36023148147796702</c:v>
                </c:pt>
                <c:pt idx="14053">
                  <c:v>0.36026620370103002</c:v>
                </c:pt>
                <c:pt idx="14054">
                  <c:v>0.36028935184731398</c:v>
                </c:pt>
                <c:pt idx="14055">
                  <c:v>0.36031249999359699</c:v>
                </c:pt>
                <c:pt idx="14056">
                  <c:v>0.36033564814715602</c:v>
                </c:pt>
                <c:pt idx="14057">
                  <c:v>0.36035879629343998</c:v>
                </c:pt>
                <c:pt idx="14058">
                  <c:v>0.36039351851650298</c:v>
                </c:pt>
                <c:pt idx="14059">
                  <c:v>0.36041666666278599</c:v>
                </c:pt>
                <c:pt idx="14060">
                  <c:v>0.36043981480907</c:v>
                </c:pt>
                <c:pt idx="14061">
                  <c:v>0.36046296296262897</c:v>
                </c:pt>
                <c:pt idx="14062">
                  <c:v>0.36048611110891199</c:v>
                </c:pt>
                <c:pt idx="14063">
                  <c:v>0.36052083333197499</c:v>
                </c:pt>
                <c:pt idx="14064">
                  <c:v>0.360543981478259</c:v>
                </c:pt>
                <c:pt idx="14065">
                  <c:v>0.36056712962454202</c:v>
                </c:pt>
                <c:pt idx="14066">
                  <c:v>0.36059027777082497</c:v>
                </c:pt>
                <c:pt idx="14067">
                  <c:v>0.360613425924385</c:v>
                </c:pt>
                <c:pt idx="14068">
                  <c:v>0.360648148147447</c:v>
                </c:pt>
                <c:pt idx="14069">
                  <c:v>0.36067129629373101</c:v>
                </c:pt>
                <c:pt idx="14070">
                  <c:v>0.36069444444001397</c:v>
                </c:pt>
                <c:pt idx="14071">
                  <c:v>0.36071759258629699</c:v>
                </c:pt>
                <c:pt idx="14072">
                  <c:v>0.36074074073985701</c:v>
                </c:pt>
                <c:pt idx="14073">
                  <c:v>0.36076388888614003</c:v>
                </c:pt>
                <c:pt idx="14074">
                  <c:v>0.36079861110920303</c:v>
                </c:pt>
                <c:pt idx="14075">
                  <c:v>0.36082175925548698</c:v>
                </c:pt>
                <c:pt idx="14076">
                  <c:v>0.36084490740177</c:v>
                </c:pt>
                <c:pt idx="14077">
                  <c:v>0.36086805555532903</c:v>
                </c:pt>
                <c:pt idx="14078">
                  <c:v>0.36089120370161298</c:v>
                </c:pt>
                <c:pt idx="14079">
                  <c:v>0.36092592592467598</c:v>
                </c:pt>
                <c:pt idx="14080">
                  <c:v>0.360949074070959</c:v>
                </c:pt>
                <c:pt idx="14081">
                  <c:v>0.36097222221724201</c:v>
                </c:pt>
                <c:pt idx="14082">
                  <c:v>0.36099537036352602</c:v>
                </c:pt>
                <c:pt idx="14083">
                  <c:v>0.361018518517085</c:v>
                </c:pt>
                <c:pt idx="14084">
                  <c:v>0.361053240740148</c:v>
                </c:pt>
                <c:pt idx="14085">
                  <c:v>0.36107638888643101</c:v>
                </c:pt>
                <c:pt idx="14086">
                  <c:v>0.36109953703271502</c:v>
                </c:pt>
                <c:pt idx="14087">
                  <c:v>0.36112268517899798</c:v>
                </c:pt>
                <c:pt idx="14088">
                  <c:v>0.36114583333255701</c:v>
                </c:pt>
                <c:pt idx="14089">
                  <c:v>0.36118055555562001</c:v>
                </c:pt>
                <c:pt idx="14090">
                  <c:v>0.36120370370190402</c:v>
                </c:pt>
                <c:pt idx="14091">
                  <c:v>0.36122685184818698</c:v>
                </c:pt>
                <c:pt idx="14092">
                  <c:v>0.36124999999446999</c:v>
                </c:pt>
                <c:pt idx="14093">
                  <c:v>0.36127314814802902</c:v>
                </c:pt>
                <c:pt idx="14094">
                  <c:v>0.36130787036381701</c:v>
                </c:pt>
                <c:pt idx="14095">
                  <c:v>0.36133101851737598</c:v>
                </c:pt>
                <c:pt idx="14096">
                  <c:v>0.36135416666365899</c:v>
                </c:pt>
                <c:pt idx="14097">
                  <c:v>0.36137731480994301</c:v>
                </c:pt>
                <c:pt idx="14098">
                  <c:v>0.36140046295622602</c:v>
                </c:pt>
                <c:pt idx="14099">
                  <c:v>0.36143518517928902</c:v>
                </c:pt>
                <c:pt idx="14100">
                  <c:v>0.36145833333284799</c:v>
                </c:pt>
                <c:pt idx="14101">
                  <c:v>0.36148148147913201</c:v>
                </c:pt>
                <c:pt idx="14102">
                  <c:v>0.36150462962541502</c:v>
                </c:pt>
                <c:pt idx="14103">
                  <c:v>0.36152777777169798</c:v>
                </c:pt>
                <c:pt idx="14104">
                  <c:v>0.361550925925258</c:v>
                </c:pt>
                <c:pt idx="14105">
                  <c:v>0.36158564814104499</c:v>
                </c:pt>
                <c:pt idx="14106">
                  <c:v>0.36160879629460402</c:v>
                </c:pt>
                <c:pt idx="14107">
                  <c:v>0.36163194444088698</c:v>
                </c:pt>
                <c:pt idx="14108">
                  <c:v>0.36165509258717099</c:v>
                </c:pt>
                <c:pt idx="14109">
                  <c:v>0.36167824074073002</c:v>
                </c:pt>
                <c:pt idx="14110">
                  <c:v>0.361712962956517</c:v>
                </c:pt>
                <c:pt idx="14111">
                  <c:v>0.36173611111007598</c:v>
                </c:pt>
                <c:pt idx="14112">
                  <c:v>0.36175925925635999</c:v>
                </c:pt>
                <c:pt idx="14113">
                  <c:v>0.361782407402643</c:v>
                </c:pt>
                <c:pt idx="14114">
                  <c:v>0.361817129625706</c:v>
                </c:pt>
                <c:pt idx="14115">
                  <c:v>0.36184027777198902</c:v>
                </c:pt>
                <c:pt idx="14116">
                  <c:v>0.36186342592554899</c:v>
                </c:pt>
                <c:pt idx="14117">
                  <c:v>0.361886574071832</c:v>
                </c:pt>
                <c:pt idx="14118">
                  <c:v>0.36190972221811502</c:v>
                </c:pt>
                <c:pt idx="14119">
                  <c:v>0.36193287036439897</c:v>
                </c:pt>
                <c:pt idx="14120">
                  <c:v>0.36196759258746197</c:v>
                </c:pt>
                <c:pt idx="14121">
                  <c:v>0.36199074073374499</c:v>
                </c:pt>
                <c:pt idx="14122">
                  <c:v>0.36201388888730401</c:v>
                </c:pt>
                <c:pt idx="14123">
                  <c:v>0.36203703703358803</c:v>
                </c:pt>
                <c:pt idx="14124">
                  <c:v>0.36206018517987099</c:v>
                </c:pt>
                <c:pt idx="14125">
                  <c:v>0.36209490740293399</c:v>
                </c:pt>
                <c:pt idx="14126">
                  <c:v>0.362118055549217</c:v>
                </c:pt>
                <c:pt idx="14127">
                  <c:v>0.36214120370277703</c:v>
                </c:pt>
                <c:pt idx="14128">
                  <c:v>0.36216435184905998</c:v>
                </c:pt>
                <c:pt idx="14129">
                  <c:v>0.362187499995343</c:v>
                </c:pt>
                <c:pt idx="14130">
                  <c:v>0.362222222218406</c:v>
                </c:pt>
                <c:pt idx="14131">
                  <c:v>0.36224537036469001</c:v>
                </c:pt>
                <c:pt idx="14132">
                  <c:v>0.36226851851824898</c:v>
                </c:pt>
                <c:pt idx="14133">
                  <c:v>0.36230324073403603</c:v>
                </c:pt>
                <c:pt idx="14134">
                  <c:v>0.362326388887595</c:v>
                </c:pt>
                <c:pt idx="14135">
                  <c:v>0.36234953703387901</c:v>
                </c:pt>
                <c:pt idx="14136">
                  <c:v>0.36237268518016202</c:v>
                </c:pt>
                <c:pt idx="14137">
                  <c:v>0.36239583332644498</c:v>
                </c:pt>
                <c:pt idx="14138">
                  <c:v>0.36241898148000501</c:v>
                </c:pt>
                <c:pt idx="14139">
                  <c:v>0.36245370370306801</c:v>
                </c:pt>
                <c:pt idx="14140">
                  <c:v>0.36247685184935102</c:v>
                </c:pt>
                <c:pt idx="14141">
                  <c:v>0.36249999999563398</c:v>
                </c:pt>
                <c:pt idx="14142">
                  <c:v>0.36252314814191799</c:v>
                </c:pt>
                <c:pt idx="14143">
                  <c:v>0.36255787036498099</c:v>
                </c:pt>
                <c:pt idx="14144">
                  <c:v>0.36258101851854002</c:v>
                </c:pt>
                <c:pt idx="14145">
                  <c:v>0.36260416666482298</c:v>
                </c:pt>
                <c:pt idx="14146">
                  <c:v>0.36262731481110699</c:v>
                </c:pt>
                <c:pt idx="14147">
                  <c:v>0.36265046295739001</c:v>
                </c:pt>
                <c:pt idx="14148">
                  <c:v>0.36267361111094898</c:v>
                </c:pt>
                <c:pt idx="14149">
                  <c:v>0.36270833332673602</c:v>
                </c:pt>
                <c:pt idx="14150">
                  <c:v>0.36273148148029599</c:v>
                </c:pt>
                <c:pt idx="14151">
                  <c:v>0.36275462962657901</c:v>
                </c:pt>
                <c:pt idx="14152">
                  <c:v>0.36277777777286302</c:v>
                </c:pt>
                <c:pt idx="14153">
                  <c:v>0.36280092591914598</c:v>
                </c:pt>
                <c:pt idx="14154">
                  <c:v>0.36283564814220898</c:v>
                </c:pt>
                <c:pt idx="14155">
                  <c:v>0.362858796295768</c:v>
                </c:pt>
                <c:pt idx="14156">
                  <c:v>0.36288194444205102</c:v>
                </c:pt>
                <c:pt idx="14157">
                  <c:v>0.36290509258833498</c:v>
                </c:pt>
                <c:pt idx="14158">
                  <c:v>0.36292824073461799</c:v>
                </c:pt>
                <c:pt idx="14159">
                  <c:v>0.36296296295768099</c:v>
                </c:pt>
                <c:pt idx="14160">
                  <c:v>0.362986111103965</c:v>
                </c:pt>
                <c:pt idx="14161">
                  <c:v>0.36300925925752398</c:v>
                </c:pt>
                <c:pt idx="14162">
                  <c:v>0.36303240740380699</c:v>
                </c:pt>
                <c:pt idx="14163">
                  <c:v>0.36305555555009</c:v>
                </c:pt>
                <c:pt idx="14164">
                  <c:v>0.363090277773154</c:v>
                </c:pt>
                <c:pt idx="14165">
                  <c:v>0.36311342591943702</c:v>
                </c:pt>
                <c:pt idx="14166">
                  <c:v>0.36313657407299599</c:v>
                </c:pt>
                <c:pt idx="14167">
                  <c:v>0.36315972221928</c:v>
                </c:pt>
                <c:pt idx="14168">
                  <c:v>0.36318287036556302</c:v>
                </c:pt>
                <c:pt idx="14169">
                  <c:v>0.36321759258862601</c:v>
                </c:pt>
                <c:pt idx="14170">
                  <c:v>0.36324074073490897</c:v>
                </c:pt>
                <c:pt idx="14171">
                  <c:v>0.363263888888468</c:v>
                </c:pt>
                <c:pt idx="14172">
                  <c:v>0.36328703703475201</c:v>
                </c:pt>
                <c:pt idx="14173">
                  <c:v>0.36332175925781501</c:v>
                </c:pt>
                <c:pt idx="14174">
                  <c:v>0.36334490740409803</c:v>
                </c:pt>
                <c:pt idx="14175">
                  <c:v>0.36336805555038199</c:v>
                </c:pt>
                <c:pt idx="14176">
                  <c:v>0.363391203696665</c:v>
                </c:pt>
                <c:pt idx="14177">
                  <c:v>0.36341435185022403</c:v>
                </c:pt>
                <c:pt idx="14178">
                  <c:v>0.36344907407328703</c:v>
                </c:pt>
                <c:pt idx="14179">
                  <c:v>0.36347222221957098</c:v>
                </c:pt>
                <c:pt idx="14180">
                  <c:v>0.363495370365854</c:v>
                </c:pt>
                <c:pt idx="14181">
                  <c:v>0.36351851851213701</c:v>
                </c:pt>
                <c:pt idx="14182">
                  <c:v>0.36354166666569698</c:v>
                </c:pt>
                <c:pt idx="14183">
                  <c:v>0.36357638888875998</c:v>
                </c:pt>
                <c:pt idx="14184">
                  <c:v>0.363599537035043</c:v>
                </c:pt>
                <c:pt idx="14185">
                  <c:v>0.36362268518132601</c:v>
                </c:pt>
                <c:pt idx="14186">
                  <c:v>0.36364583332761002</c:v>
                </c:pt>
                <c:pt idx="14187">
                  <c:v>0.363668981481169</c:v>
                </c:pt>
                <c:pt idx="14188">
                  <c:v>0.36370370369695598</c:v>
                </c:pt>
                <c:pt idx="14189">
                  <c:v>0.36372685185051501</c:v>
                </c:pt>
                <c:pt idx="14190">
                  <c:v>0.36374999999679902</c:v>
                </c:pt>
                <c:pt idx="14191">
                  <c:v>0.36377314814308198</c:v>
                </c:pt>
                <c:pt idx="14192">
                  <c:v>0.363796296289365</c:v>
                </c:pt>
                <c:pt idx="14193">
                  <c:v>0.36383101851242799</c:v>
                </c:pt>
                <c:pt idx="14194">
                  <c:v>0.36385416666598802</c:v>
                </c:pt>
                <c:pt idx="14195">
                  <c:v>0.36387731481227098</c:v>
                </c:pt>
                <c:pt idx="14196">
                  <c:v>0.36390046295855399</c:v>
                </c:pt>
                <c:pt idx="14197">
                  <c:v>0.36392361110483801</c:v>
                </c:pt>
                <c:pt idx="14198">
                  <c:v>0.36395833332790101</c:v>
                </c:pt>
                <c:pt idx="14199">
                  <c:v>0.36398148148145998</c:v>
                </c:pt>
                <c:pt idx="14200">
                  <c:v>0.36400462962774299</c:v>
                </c:pt>
                <c:pt idx="14201">
                  <c:v>0.36402777777402701</c:v>
                </c:pt>
                <c:pt idx="14202">
                  <c:v>0.36405092592031002</c:v>
                </c:pt>
                <c:pt idx="14203">
                  <c:v>0.36408564814337302</c:v>
                </c:pt>
                <c:pt idx="14204">
                  <c:v>0.36410879628965598</c:v>
                </c:pt>
                <c:pt idx="14205">
                  <c:v>0.364131944443216</c:v>
                </c:pt>
                <c:pt idx="14206">
                  <c:v>0.36415509258949902</c:v>
                </c:pt>
                <c:pt idx="14207">
                  <c:v>0.36417824073578198</c:v>
                </c:pt>
                <c:pt idx="14208">
                  <c:v>0.36421296295884498</c:v>
                </c:pt>
                <c:pt idx="14209">
                  <c:v>0.36423611110512899</c:v>
                </c:pt>
                <c:pt idx="14210">
                  <c:v>0.36425925925868802</c:v>
                </c:pt>
                <c:pt idx="14211">
                  <c:v>0.36428240740497098</c:v>
                </c:pt>
                <c:pt idx="14212">
                  <c:v>0.36430555555125499</c:v>
                </c:pt>
                <c:pt idx="14213">
                  <c:v>0.36434027777431799</c:v>
                </c:pt>
                <c:pt idx="14214">
                  <c:v>0.364363425920601</c:v>
                </c:pt>
                <c:pt idx="14215">
                  <c:v>0.36438657407415997</c:v>
                </c:pt>
                <c:pt idx="14216">
                  <c:v>0.36440972222044399</c:v>
                </c:pt>
                <c:pt idx="14217">
                  <c:v>0.364432870366727</c:v>
                </c:pt>
                <c:pt idx="14218">
                  <c:v>0.36446759258979</c:v>
                </c:pt>
                <c:pt idx="14219">
                  <c:v>0.36449074073607302</c:v>
                </c:pt>
                <c:pt idx="14220">
                  <c:v>0.36451388888235697</c:v>
                </c:pt>
                <c:pt idx="14221">
                  <c:v>0.364537037035916</c:v>
                </c:pt>
                <c:pt idx="14222">
                  <c:v>0.36456018518219901</c:v>
                </c:pt>
                <c:pt idx="14223">
                  <c:v>0.36458333332848297</c:v>
                </c:pt>
                <c:pt idx="14224">
                  <c:v>0.36461805555154603</c:v>
                </c:pt>
                <c:pt idx="14225">
                  <c:v>0.36464120369782899</c:v>
                </c:pt>
                <c:pt idx="14226">
                  <c:v>0.36466435185138801</c:v>
                </c:pt>
                <c:pt idx="14227">
                  <c:v>0.36468749999767203</c:v>
                </c:pt>
                <c:pt idx="14228">
                  <c:v>0.36471064814395499</c:v>
                </c:pt>
                <c:pt idx="14229">
                  <c:v>0.36474537036701798</c:v>
                </c:pt>
                <c:pt idx="14230">
                  <c:v>0.364768518513301</c:v>
                </c:pt>
                <c:pt idx="14231">
                  <c:v>0.36479166665958501</c:v>
                </c:pt>
                <c:pt idx="14232">
                  <c:v>0.36481481481314398</c:v>
                </c:pt>
                <c:pt idx="14233">
                  <c:v>0.36484953703620698</c:v>
                </c:pt>
                <c:pt idx="14234">
                  <c:v>0.36487268518249</c:v>
                </c:pt>
                <c:pt idx="14235">
                  <c:v>0.36489583332877401</c:v>
                </c:pt>
                <c:pt idx="14236">
                  <c:v>0.36491898147505702</c:v>
                </c:pt>
                <c:pt idx="14237">
                  <c:v>0.364942129628616</c:v>
                </c:pt>
                <c:pt idx="14238">
                  <c:v>0.364976851851679</c:v>
                </c:pt>
                <c:pt idx="14239">
                  <c:v>0.36499999999796301</c:v>
                </c:pt>
                <c:pt idx="14240">
                  <c:v>0.36502314814424602</c:v>
                </c:pt>
                <c:pt idx="14241">
                  <c:v>0.36504629629052898</c:v>
                </c:pt>
                <c:pt idx="14242">
                  <c:v>0.36506944444408901</c:v>
                </c:pt>
                <c:pt idx="14243">
                  <c:v>0.36510416665987599</c:v>
                </c:pt>
                <c:pt idx="14244">
                  <c:v>0.36512731481343502</c:v>
                </c:pt>
                <c:pt idx="14245">
                  <c:v>0.36515046295971798</c:v>
                </c:pt>
                <c:pt idx="14246">
                  <c:v>0.36517361110600199</c:v>
                </c:pt>
                <c:pt idx="14247">
                  <c:v>0.36519675925228501</c:v>
                </c:pt>
                <c:pt idx="14248">
                  <c:v>0.36521990740584398</c:v>
                </c:pt>
                <c:pt idx="14249">
                  <c:v>0.36525462962890698</c:v>
                </c:pt>
                <c:pt idx="14250">
                  <c:v>0.36527777777519099</c:v>
                </c:pt>
                <c:pt idx="14251">
                  <c:v>0.36530092592147401</c:v>
                </c:pt>
                <c:pt idx="14252">
                  <c:v>0.36532407406775802</c:v>
                </c:pt>
                <c:pt idx="14253">
                  <c:v>0.36534722222131699</c:v>
                </c:pt>
                <c:pt idx="14254">
                  <c:v>0.36538194444437999</c:v>
                </c:pt>
                <c:pt idx="14255">
                  <c:v>0.36540509259066301</c:v>
                </c:pt>
                <c:pt idx="14256">
                  <c:v>0.36542824073694602</c:v>
                </c:pt>
                <c:pt idx="14257">
                  <c:v>0.36545138888322998</c:v>
                </c:pt>
                <c:pt idx="14258">
                  <c:v>0.36548611110629298</c:v>
                </c:pt>
                <c:pt idx="14259">
                  <c:v>0.36550925925257599</c:v>
                </c:pt>
                <c:pt idx="14260">
                  <c:v>0.36559027777548198</c:v>
                </c:pt>
                <c:pt idx="14261">
                  <c:v>0.36561342592176499</c:v>
                </c:pt>
                <c:pt idx="14262">
                  <c:v>0.365636574068049</c:v>
                </c:pt>
                <c:pt idx="14263">
                  <c:v>0.365671296291111</c:v>
                </c:pt>
                <c:pt idx="14264">
                  <c:v>0.36569444443739502</c:v>
                </c:pt>
                <c:pt idx="14265">
                  <c:v>0.36571759259095399</c:v>
                </c:pt>
                <c:pt idx="14266">
                  <c:v>0.365740740737237</c:v>
                </c:pt>
                <c:pt idx="14267">
                  <c:v>0.36576388888352102</c:v>
                </c:pt>
                <c:pt idx="14268">
                  <c:v>0.36578703703707999</c:v>
                </c:pt>
                <c:pt idx="14269">
                  <c:v>0.36582175925286697</c:v>
                </c:pt>
                <c:pt idx="14270">
                  <c:v>0.365844907406426</c:v>
                </c:pt>
                <c:pt idx="14271">
                  <c:v>0.36586805555271001</c:v>
                </c:pt>
                <c:pt idx="14272">
                  <c:v>0.36589120369899297</c:v>
                </c:pt>
                <c:pt idx="14273">
                  <c:v>0.36591435184527699</c:v>
                </c:pt>
                <c:pt idx="14274">
                  <c:v>0.36594907406833899</c:v>
                </c:pt>
                <c:pt idx="14275">
                  <c:v>0.36597222222189901</c:v>
                </c:pt>
                <c:pt idx="14276">
                  <c:v>0.36599537036818203</c:v>
                </c:pt>
                <c:pt idx="14277">
                  <c:v>0.36601851851446598</c:v>
                </c:pt>
                <c:pt idx="14278">
                  <c:v>0.366041666660749</c:v>
                </c:pt>
                <c:pt idx="14279">
                  <c:v>0.366076388883812</c:v>
                </c:pt>
                <c:pt idx="14280">
                  <c:v>0.36609953703009501</c:v>
                </c:pt>
                <c:pt idx="14281">
                  <c:v>0.36612268518365498</c:v>
                </c:pt>
                <c:pt idx="14282">
                  <c:v>0.366145833329938</c:v>
                </c:pt>
                <c:pt idx="14283">
                  <c:v>0.36616898147622101</c:v>
                </c:pt>
                <c:pt idx="14284">
                  <c:v>0.36619212962250502</c:v>
                </c:pt>
                <c:pt idx="14285">
                  <c:v>0.36622685184556802</c:v>
                </c:pt>
                <c:pt idx="14286">
                  <c:v>0.366249999999127</c:v>
                </c:pt>
                <c:pt idx="14287">
                  <c:v>0.36627314814541001</c:v>
                </c:pt>
                <c:pt idx="14288">
                  <c:v>0.36629629629169402</c:v>
                </c:pt>
                <c:pt idx="14289">
                  <c:v>0.36633101851475702</c:v>
                </c:pt>
                <c:pt idx="14290">
                  <c:v>0.36635416666103998</c:v>
                </c:pt>
                <c:pt idx="14291">
                  <c:v>0.36637731481459901</c:v>
                </c:pt>
                <c:pt idx="14292">
                  <c:v>0.36640046296088302</c:v>
                </c:pt>
                <c:pt idx="14293">
                  <c:v>0.36642361110716598</c:v>
                </c:pt>
                <c:pt idx="14294">
                  <c:v>0.36645833333022898</c:v>
                </c:pt>
                <c:pt idx="14295">
                  <c:v>0.36648148147651199</c:v>
                </c:pt>
                <c:pt idx="14296">
                  <c:v>0.36650462962279601</c:v>
                </c:pt>
                <c:pt idx="14297">
                  <c:v>0.36652777777635498</c:v>
                </c:pt>
                <c:pt idx="14298">
                  <c:v>0.36655092592263799</c:v>
                </c:pt>
                <c:pt idx="14299">
                  <c:v>0.36658564814570099</c:v>
                </c:pt>
                <c:pt idx="14300">
                  <c:v>0.36660879629198501</c:v>
                </c:pt>
                <c:pt idx="14301">
                  <c:v>0.36663194443826802</c:v>
                </c:pt>
                <c:pt idx="14302">
                  <c:v>0.36665509259182699</c:v>
                </c:pt>
                <c:pt idx="14303">
                  <c:v>0.36667824073811101</c:v>
                </c:pt>
                <c:pt idx="14304">
                  <c:v>0.36670138888439402</c:v>
                </c:pt>
                <c:pt idx="14305">
                  <c:v>0.36673611110745702</c:v>
                </c:pt>
                <c:pt idx="14306">
                  <c:v>0.36675925925373998</c:v>
                </c:pt>
                <c:pt idx="14307">
                  <c:v>0.3667824074073</c:v>
                </c:pt>
                <c:pt idx="14308">
                  <c:v>0.36680555555358302</c:v>
                </c:pt>
                <c:pt idx="14309">
                  <c:v>0.36682870369986598</c:v>
                </c:pt>
                <c:pt idx="14310">
                  <c:v>0.36686342592292898</c:v>
                </c:pt>
                <c:pt idx="14311">
                  <c:v>0.36688657406921299</c:v>
                </c:pt>
                <c:pt idx="14312">
                  <c:v>0.366909722215496</c:v>
                </c:pt>
                <c:pt idx="14313">
                  <c:v>0.36693287036905498</c:v>
                </c:pt>
                <c:pt idx="14314">
                  <c:v>0.36695601851533899</c:v>
                </c:pt>
                <c:pt idx="14315">
                  <c:v>0.36699074073840199</c:v>
                </c:pt>
                <c:pt idx="14316">
                  <c:v>0.367013888884685</c:v>
                </c:pt>
                <c:pt idx="14317">
                  <c:v>0.36703703703096802</c:v>
                </c:pt>
                <c:pt idx="14318">
                  <c:v>0.36706018518452799</c:v>
                </c:pt>
                <c:pt idx="14319">
                  <c:v>0.367083333330811</c:v>
                </c:pt>
                <c:pt idx="14320">
                  <c:v>0.36710648147709402</c:v>
                </c:pt>
                <c:pt idx="14321">
                  <c:v>0.36714120370015701</c:v>
                </c:pt>
                <c:pt idx="14322">
                  <c:v>0.36716435184644097</c:v>
                </c:pt>
                <c:pt idx="14323">
                  <c:v>0.3671875</c:v>
                </c:pt>
                <c:pt idx="14324">
                  <c:v>0.36721064814628301</c:v>
                </c:pt>
                <c:pt idx="14325">
                  <c:v>0.36723379629256703</c:v>
                </c:pt>
                <c:pt idx="14326">
                  <c:v>0.36726851851563003</c:v>
                </c:pt>
                <c:pt idx="14327">
                  <c:v>0.36729166666191299</c:v>
                </c:pt>
                <c:pt idx="14328">
                  <c:v>0.367314814808196</c:v>
                </c:pt>
                <c:pt idx="14329">
                  <c:v>0.36733796296175603</c:v>
                </c:pt>
                <c:pt idx="14330">
                  <c:v>0.36736111110803898</c:v>
                </c:pt>
                <c:pt idx="14331">
                  <c:v>0.36739583333110198</c:v>
                </c:pt>
                <c:pt idx="14332">
                  <c:v>0.367418981477385</c:v>
                </c:pt>
                <c:pt idx="14333">
                  <c:v>0.36744212962366901</c:v>
                </c:pt>
                <c:pt idx="14334">
                  <c:v>0.36746527777722798</c:v>
                </c:pt>
                <c:pt idx="14335">
                  <c:v>0.367488425923511</c:v>
                </c:pt>
                <c:pt idx="14336">
                  <c:v>0.367523148146574</c:v>
                </c:pt>
                <c:pt idx="14337">
                  <c:v>0.36754629629285801</c:v>
                </c:pt>
                <c:pt idx="14338">
                  <c:v>0.36756944443914102</c:v>
                </c:pt>
                <c:pt idx="14339">
                  <c:v>0.36759259258542398</c:v>
                </c:pt>
                <c:pt idx="14340">
                  <c:v>0.36761574073898401</c:v>
                </c:pt>
                <c:pt idx="14341">
                  <c:v>0.36765046296204701</c:v>
                </c:pt>
                <c:pt idx="14342">
                  <c:v>0.36767361110833002</c:v>
                </c:pt>
                <c:pt idx="14343">
                  <c:v>0.36769675925461298</c:v>
                </c:pt>
                <c:pt idx="14344">
                  <c:v>0.36771990740089699</c:v>
                </c:pt>
                <c:pt idx="14345">
                  <c:v>0.36774305555445602</c:v>
                </c:pt>
                <c:pt idx="14346">
                  <c:v>0.36777777777751902</c:v>
                </c:pt>
                <c:pt idx="14347">
                  <c:v>0.36780092592380198</c:v>
                </c:pt>
                <c:pt idx="14348">
                  <c:v>0.36782407407008599</c:v>
                </c:pt>
                <c:pt idx="14349">
                  <c:v>0.36784722221636901</c:v>
                </c:pt>
                <c:pt idx="14350">
                  <c:v>0.36787037036992798</c:v>
                </c:pt>
                <c:pt idx="14351">
                  <c:v>0.36789351851621199</c:v>
                </c:pt>
                <c:pt idx="14352">
                  <c:v>0.36792824073927499</c:v>
                </c:pt>
                <c:pt idx="14353">
                  <c:v>0.36795138888555801</c:v>
                </c:pt>
                <c:pt idx="14354">
                  <c:v>0.36797453703184202</c:v>
                </c:pt>
                <c:pt idx="14355">
                  <c:v>0.36799768517812498</c:v>
                </c:pt>
                <c:pt idx="14356">
                  <c:v>0.36802083333168401</c:v>
                </c:pt>
                <c:pt idx="14357">
                  <c:v>0.368055555554747</c:v>
                </c:pt>
                <c:pt idx="14358">
                  <c:v>0.36807870370103002</c:v>
                </c:pt>
                <c:pt idx="14359">
                  <c:v>0.36810185184731398</c:v>
                </c:pt>
                <c:pt idx="14360">
                  <c:v>0.36812499999359699</c:v>
                </c:pt>
                <c:pt idx="14361">
                  <c:v>0.36814814814715602</c:v>
                </c:pt>
                <c:pt idx="14362">
                  <c:v>0.36818287037022002</c:v>
                </c:pt>
                <c:pt idx="14363">
                  <c:v>0.36820601851650298</c:v>
                </c:pt>
                <c:pt idx="14364">
                  <c:v>0.36822916666278599</c:v>
                </c:pt>
                <c:pt idx="14365">
                  <c:v>0.36825231480907</c:v>
                </c:pt>
                <c:pt idx="14366">
                  <c:v>0.36827546296262897</c:v>
                </c:pt>
                <c:pt idx="14367">
                  <c:v>0.36831018517841602</c:v>
                </c:pt>
                <c:pt idx="14368">
                  <c:v>0.36833333333197499</c:v>
                </c:pt>
                <c:pt idx="14369">
                  <c:v>0.368356481478259</c:v>
                </c:pt>
                <c:pt idx="14370">
                  <c:v>0.36837962962454202</c:v>
                </c:pt>
                <c:pt idx="14371">
                  <c:v>0.36840277777082497</c:v>
                </c:pt>
                <c:pt idx="14372">
                  <c:v>0.36843749999388797</c:v>
                </c:pt>
                <c:pt idx="14373">
                  <c:v>0.368460648147448</c:v>
                </c:pt>
                <c:pt idx="14374">
                  <c:v>0.36848379629373101</c:v>
                </c:pt>
                <c:pt idx="14375">
                  <c:v>0.36850694444001397</c:v>
                </c:pt>
                <c:pt idx="14376">
                  <c:v>0.36853009258629699</c:v>
                </c:pt>
                <c:pt idx="14377">
                  <c:v>0.36856481480936099</c:v>
                </c:pt>
                <c:pt idx="14378">
                  <c:v>0.36858796296292001</c:v>
                </c:pt>
                <c:pt idx="14379">
                  <c:v>0.36861111110920303</c:v>
                </c:pt>
                <c:pt idx="14380">
                  <c:v>0.36863425925548698</c:v>
                </c:pt>
                <c:pt idx="14381">
                  <c:v>0.36865740740177</c:v>
                </c:pt>
                <c:pt idx="14382">
                  <c:v>0.36868055555532903</c:v>
                </c:pt>
                <c:pt idx="14383">
                  <c:v>0.36871527777111601</c:v>
                </c:pt>
                <c:pt idx="14384">
                  <c:v>0.36873842592467598</c:v>
                </c:pt>
                <c:pt idx="14385">
                  <c:v>0.368761574070959</c:v>
                </c:pt>
                <c:pt idx="14386">
                  <c:v>0.36878472221724201</c:v>
                </c:pt>
                <c:pt idx="14387">
                  <c:v>0.36880787036352602</c:v>
                </c:pt>
                <c:pt idx="14388">
                  <c:v>0.36884259258658902</c:v>
                </c:pt>
                <c:pt idx="14389">
                  <c:v>0.368865740740148</c:v>
                </c:pt>
                <c:pt idx="14390">
                  <c:v>0.36888888888643101</c:v>
                </c:pt>
                <c:pt idx="14391">
                  <c:v>0.36891203703271502</c:v>
                </c:pt>
                <c:pt idx="14392">
                  <c:v>0.36893518517899798</c:v>
                </c:pt>
                <c:pt idx="14393">
                  <c:v>0.36895833333255701</c:v>
                </c:pt>
                <c:pt idx="14394">
                  <c:v>0.36899305555562001</c:v>
                </c:pt>
                <c:pt idx="14395">
                  <c:v>0.36901620370190402</c:v>
                </c:pt>
                <c:pt idx="14396">
                  <c:v>0.36903935184818698</c:v>
                </c:pt>
                <c:pt idx="14397">
                  <c:v>0.36906249999446999</c:v>
                </c:pt>
                <c:pt idx="14398">
                  <c:v>0.36908564814803002</c:v>
                </c:pt>
                <c:pt idx="14399">
                  <c:v>0.36912037036381701</c:v>
                </c:pt>
                <c:pt idx="14400">
                  <c:v>0.36914351851737598</c:v>
                </c:pt>
                <c:pt idx="14401">
                  <c:v>0.36916666666365899</c:v>
                </c:pt>
                <c:pt idx="14402">
                  <c:v>0.36918981480994301</c:v>
                </c:pt>
                <c:pt idx="14403">
                  <c:v>0.36921296295622602</c:v>
                </c:pt>
                <c:pt idx="14404">
                  <c:v>0.36924768517928902</c:v>
                </c:pt>
                <c:pt idx="14405">
                  <c:v>0.36927083333284799</c:v>
                </c:pt>
                <c:pt idx="14406">
                  <c:v>0.36929398147913201</c:v>
                </c:pt>
                <c:pt idx="14407">
                  <c:v>0.36931712962541502</c:v>
                </c:pt>
                <c:pt idx="14408">
                  <c:v>0.36934027777169798</c:v>
                </c:pt>
                <c:pt idx="14409">
                  <c:v>0.369363425925258</c:v>
                </c:pt>
                <c:pt idx="14410">
                  <c:v>0.36939814814104499</c:v>
                </c:pt>
                <c:pt idx="14411">
                  <c:v>0.36942129629460402</c:v>
                </c:pt>
                <c:pt idx="14412">
                  <c:v>0.36944444444088698</c:v>
                </c:pt>
                <c:pt idx="14413">
                  <c:v>0.36946759258717099</c:v>
                </c:pt>
                <c:pt idx="14414">
                  <c:v>0.36949074074073002</c:v>
                </c:pt>
                <c:pt idx="14415">
                  <c:v>0.36951388888701298</c:v>
                </c:pt>
                <c:pt idx="14416">
                  <c:v>0.36954861111007598</c:v>
                </c:pt>
                <c:pt idx="14417">
                  <c:v>0.36957175925635999</c:v>
                </c:pt>
                <c:pt idx="14418">
                  <c:v>0.369594907402643</c:v>
                </c:pt>
                <c:pt idx="14419">
                  <c:v>0.36961805554892602</c:v>
                </c:pt>
                <c:pt idx="14420">
                  <c:v>0.36964120370248599</c:v>
                </c:pt>
                <c:pt idx="14421">
                  <c:v>0.36967592592554899</c:v>
                </c:pt>
                <c:pt idx="14422">
                  <c:v>0.369699074071832</c:v>
                </c:pt>
                <c:pt idx="14423">
                  <c:v>0.36972222221811502</c:v>
                </c:pt>
                <c:pt idx="14424">
                  <c:v>0.36974537036439897</c:v>
                </c:pt>
                <c:pt idx="14425">
                  <c:v>0.369768518517958</c:v>
                </c:pt>
                <c:pt idx="14426">
                  <c:v>0.36980324073374499</c:v>
                </c:pt>
                <c:pt idx="14427">
                  <c:v>0.36982638888730401</c:v>
                </c:pt>
                <c:pt idx="14428">
                  <c:v>0.36984953703358803</c:v>
                </c:pt>
                <c:pt idx="14429">
                  <c:v>0.36987268517987099</c:v>
                </c:pt>
                <c:pt idx="14430">
                  <c:v>0.369895833326154</c:v>
                </c:pt>
                <c:pt idx="14431">
                  <c:v>0.369930555549217</c:v>
                </c:pt>
                <c:pt idx="14432">
                  <c:v>0.36995370370277703</c:v>
                </c:pt>
                <c:pt idx="14433">
                  <c:v>0.36997685184905998</c:v>
                </c:pt>
                <c:pt idx="14434">
                  <c:v>0.369999999995343</c:v>
                </c:pt>
                <c:pt idx="14435">
                  <c:v>0.37002314814162701</c:v>
                </c:pt>
                <c:pt idx="14436">
                  <c:v>0.37004629629518598</c:v>
                </c:pt>
                <c:pt idx="14437">
                  <c:v>0.37008101851824898</c:v>
                </c:pt>
                <c:pt idx="14438">
                  <c:v>0.370104166664532</c:v>
                </c:pt>
                <c:pt idx="14439">
                  <c:v>0.37012731481081601</c:v>
                </c:pt>
                <c:pt idx="14440">
                  <c:v>0.37015046295709902</c:v>
                </c:pt>
                <c:pt idx="14441">
                  <c:v>0.370173611110658</c:v>
                </c:pt>
                <c:pt idx="14442">
                  <c:v>0.37020833332644498</c:v>
                </c:pt>
                <c:pt idx="14443">
                  <c:v>0.37023148148000501</c:v>
                </c:pt>
                <c:pt idx="14444">
                  <c:v>0.37025462962628802</c:v>
                </c:pt>
                <c:pt idx="14445">
                  <c:v>0.37027777777257098</c:v>
                </c:pt>
                <c:pt idx="14446">
                  <c:v>0.370300925918855</c:v>
                </c:pt>
                <c:pt idx="14447">
                  <c:v>0.37032407407241402</c:v>
                </c:pt>
                <c:pt idx="14448">
                  <c:v>0.37035879629547702</c:v>
                </c:pt>
                <c:pt idx="14449">
                  <c:v>0.37038194444175998</c:v>
                </c:pt>
                <c:pt idx="14450">
                  <c:v>0.37040509258804399</c:v>
                </c:pt>
                <c:pt idx="14451">
                  <c:v>0.37042824073432701</c:v>
                </c:pt>
                <c:pt idx="14452">
                  <c:v>0.37045138888788598</c:v>
                </c:pt>
                <c:pt idx="14453">
                  <c:v>0.37048611111094898</c:v>
                </c:pt>
                <c:pt idx="14454">
                  <c:v>0.37050925925723299</c:v>
                </c:pt>
                <c:pt idx="14455">
                  <c:v>0.37053240740351601</c:v>
                </c:pt>
                <c:pt idx="14456">
                  <c:v>0.37055555554979902</c:v>
                </c:pt>
                <c:pt idx="14457">
                  <c:v>0.37057870370335899</c:v>
                </c:pt>
                <c:pt idx="14458">
                  <c:v>0.37060185184964201</c:v>
                </c:pt>
                <c:pt idx="14459">
                  <c:v>0.37063657407270501</c:v>
                </c:pt>
                <c:pt idx="14460">
                  <c:v>0.37065972221898802</c:v>
                </c:pt>
                <c:pt idx="14461">
                  <c:v>0.37068287036527198</c:v>
                </c:pt>
                <c:pt idx="14462">
                  <c:v>0.37070601851155499</c:v>
                </c:pt>
                <c:pt idx="14463">
                  <c:v>0.37072916666511402</c:v>
                </c:pt>
                <c:pt idx="14464">
                  <c:v>0.37076388888817702</c:v>
                </c:pt>
                <c:pt idx="14465">
                  <c:v>0.37078703703446098</c:v>
                </c:pt>
                <c:pt idx="14466">
                  <c:v>0.37081018518074399</c:v>
                </c:pt>
                <c:pt idx="14467">
                  <c:v>0.370833333327028</c:v>
                </c:pt>
                <c:pt idx="14468">
                  <c:v>0.37085648148058697</c:v>
                </c:pt>
                <c:pt idx="14469">
                  <c:v>0.37087962962686999</c:v>
                </c:pt>
                <c:pt idx="14470">
                  <c:v>0.37091435184993299</c:v>
                </c:pt>
                <c:pt idx="14471">
                  <c:v>0.370937499996217</c:v>
                </c:pt>
                <c:pt idx="14472">
                  <c:v>0.37096064814250002</c:v>
                </c:pt>
                <c:pt idx="14473">
                  <c:v>0.37098379629605899</c:v>
                </c:pt>
                <c:pt idx="14474">
                  <c:v>0.371006944442343</c:v>
                </c:pt>
                <c:pt idx="14475">
                  <c:v>0.37103009258862601</c:v>
                </c:pt>
                <c:pt idx="14476">
                  <c:v>0.37106481481168901</c:v>
                </c:pt>
                <c:pt idx="14477">
                  <c:v>0.37108796295797197</c:v>
                </c:pt>
                <c:pt idx="14478">
                  <c:v>0.37111111110425599</c:v>
                </c:pt>
                <c:pt idx="14479">
                  <c:v>0.37113425925781501</c:v>
                </c:pt>
                <c:pt idx="14480">
                  <c:v>0.37115740740409803</c:v>
                </c:pt>
                <c:pt idx="14481">
                  <c:v>0.37119212962716103</c:v>
                </c:pt>
                <c:pt idx="14482">
                  <c:v>0.37121527777344498</c:v>
                </c:pt>
                <c:pt idx="14483">
                  <c:v>0.371238425919728</c:v>
                </c:pt>
                <c:pt idx="14484">
                  <c:v>0.37126157407328703</c:v>
                </c:pt>
                <c:pt idx="14485">
                  <c:v>0.37128472221957098</c:v>
                </c:pt>
                <c:pt idx="14486">
                  <c:v>0.37131944444263398</c:v>
                </c:pt>
                <c:pt idx="14487">
                  <c:v>0.371342592588917</c:v>
                </c:pt>
                <c:pt idx="14488">
                  <c:v>0.37136574073520001</c:v>
                </c:pt>
                <c:pt idx="14489">
                  <c:v>0.37138888888875998</c:v>
                </c:pt>
                <c:pt idx="14490">
                  <c:v>0.371412037035043</c:v>
                </c:pt>
                <c:pt idx="14491">
                  <c:v>0.371446759258106</c:v>
                </c:pt>
                <c:pt idx="14492">
                  <c:v>0.37146990740438901</c:v>
                </c:pt>
                <c:pt idx="14493">
                  <c:v>0.37149305555067302</c:v>
                </c:pt>
                <c:pt idx="14494">
                  <c:v>0.37151620369695598</c:v>
                </c:pt>
                <c:pt idx="14495">
                  <c:v>0.37155092592001898</c:v>
                </c:pt>
                <c:pt idx="14496">
                  <c:v>0.37157407407357801</c:v>
                </c:pt>
                <c:pt idx="14497">
                  <c:v>0.37159722221986202</c:v>
                </c:pt>
                <c:pt idx="14498">
                  <c:v>0.37162037036614498</c:v>
                </c:pt>
                <c:pt idx="14499">
                  <c:v>0.37164351851242799</c:v>
                </c:pt>
                <c:pt idx="14500">
                  <c:v>0.37167824073549099</c:v>
                </c:pt>
                <c:pt idx="14501">
                  <c:v>0.37170138888177501</c:v>
                </c:pt>
                <c:pt idx="14502">
                  <c:v>0.37172453703533398</c:v>
                </c:pt>
                <c:pt idx="14503">
                  <c:v>0.37174768518161699</c:v>
                </c:pt>
                <c:pt idx="14504">
                  <c:v>0.37177083332790101</c:v>
                </c:pt>
                <c:pt idx="14505">
                  <c:v>0.37179398148145998</c:v>
                </c:pt>
                <c:pt idx="14506">
                  <c:v>0.37182870369724702</c:v>
                </c:pt>
                <c:pt idx="14507">
                  <c:v>0.37185185185080599</c:v>
                </c:pt>
                <c:pt idx="14508">
                  <c:v>0.37187499999709001</c:v>
                </c:pt>
                <c:pt idx="14509">
                  <c:v>0.37189814814337302</c:v>
                </c:pt>
                <c:pt idx="14510">
                  <c:v>0.37192129628965598</c:v>
                </c:pt>
                <c:pt idx="14511">
                  <c:v>0.37195601851271898</c:v>
                </c:pt>
                <c:pt idx="14512">
                  <c:v>0.371979166666279</c:v>
                </c:pt>
                <c:pt idx="14513">
                  <c:v>0.37200231481256202</c:v>
                </c:pt>
                <c:pt idx="14514">
                  <c:v>0.37202546295884498</c:v>
                </c:pt>
                <c:pt idx="14515">
                  <c:v>0.37204861110512899</c:v>
                </c:pt>
                <c:pt idx="14516">
                  <c:v>0.37207175925868802</c:v>
                </c:pt>
                <c:pt idx="14517">
                  <c:v>0.372106481474475</c:v>
                </c:pt>
                <c:pt idx="14518">
                  <c:v>0.37212962962803398</c:v>
                </c:pt>
                <c:pt idx="14519">
                  <c:v>0.37215277777431799</c:v>
                </c:pt>
                <c:pt idx="14520">
                  <c:v>0.372175925920601</c:v>
                </c:pt>
                <c:pt idx="14521">
                  <c:v>0.37219907407415997</c:v>
                </c:pt>
                <c:pt idx="14522">
                  <c:v>0.37223379628994702</c:v>
                </c:pt>
                <c:pt idx="14523">
                  <c:v>0.37225694444350699</c:v>
                </c:pt>
                <c:pt idx="14524">
                  <c:v>0.37228009258979</c:v>
                </c:pt>
                <c:pt idx="14525">
                  <c:v>0.37230324073607302</c:v>
                </c:pt>
                <c:pt idx="14526">
                  <c:v>0.37232638888235697</c:v>
                </c:pt>
                <c:pt idx="14527">
                  <c:v>0.37236111110541997</c:v>
                </c:pt>
                <c:pt idx="14528">
                  <c:v>0.372384259258979</c:v>
                </c:pt>
                <c:pt idx="14529">
                  <c:v>0.37240740740526201</c:v>
                </c:pt>
                <c:pt idx="14530">
                  <c:v>0.37243055555154603</c:v>
                </c:pt>
                <c:pt idx="14531">
                  <c:v>0.37245370369782899</c:v>
                </c:pt>
                <c:pt idx="14532">
                  <c:v>0.37248842592089199</c:v>
                </c:pt>
                <c:pt idx="14533">
                  <c:v>0.372511574067175</c:v>
                </c:pt>
                <c:pt idx="14534">
                  <c:v>0.37253472222073503</c:v>
                </c:pt>
                <c:pt idx="14535">
                  <c:v>0.37255787036701798</c:v>
                </c:pt>
                <c:pt idx="14536">
                  <c:v>0.372581018513301</c:v>
                </c:pt>
                <c:pt idx="14537">
                  <c:v>0.372615740736364</c:v>
                </c:pt>
                <c:pt idx="14538">
                  <c:v>0.37263888888264801</c:v>
                </c:pt>
                <c:pt idx="14539">
                  <c:v>0.37266203703620698</c:v>
                </c:pt>
                <c:pt idx="14540">
                  <c:v>0.37268518518249</c:v>
                </c:pt>
                <c:pt idx="14541">
                  <c:v>0.37270833332877401</c:v>
                </c:pt>
                <c:pt idx="14542">
                  <c:v>0.37273148147505702</c:v>
                </c:pt>
                <c:pt idx="14543">
                  <c:v>0.37276620369812002</c:v>
                </c:pt>
                <c:pt idx="14544">
                  <c:v>0.372789351851679</c:v>
                </c:pt>
                <c:pt idx="14545">
                  <c:v>0.37281249999796301</c:v>
                </c:pt>
                <c:pt idx="14546">
                  <c:v>0.37283564814424602</c:v>
                </c:pt>
                <c:pt idx="14547">
                  <c:v>0.37285879629052898</c:v>
                </c:pt>
                <c:pt idx="14548">
                  <c:v>0.37288194444408901</c:v>
                </c:pt>
                <c:pt idx="14549">
                  <c:v>0.37291666665987599</c:v>
                </c:pt>
                <c:pt idx="14550">
                  <c:v>0.37293981481343502</c:v>
                </c:pt>
                <c:pt idx="14551">
                  <c:v>0.37296296295971798</c:v>
                </c:pt>
                <c:pt idx="14552">
                  <c:v>0.37298611110600199</c:v>
                </c:pt>
                <c:pt idx="14553">
                  <c:v>0.37300925925228501</c:v>
                </c:pt>
                <c:pt idx="14554">
                  <c:v>0.37304398147534801</c:v>
                </c:pt>
                <c:pt idx="14555">
                  <c:v>0.37306712962890698</c:v>
                </c:pt>
                <c:pt idx="14556">
                  <c:v>0.37309027777519099</c:v>
                </c:pt>
                <c:pt idx="14557">
                  <c:v>0.37311342592147401</c:v>
                </c:pt>
                <c:pt idx="14558">
                  <c:v>0.37313657406775702</c:v>
                </c:pt>
                <c:pt idx="14559">
                  <c:v>0.37317129629082002</c:v>
                </c:pt>
                <c:pt idx="14560">
                  <c:v>0.37319444444437999</c:v>
                </c:pt>
                <c:pt idx="14561">
                  <c:v>0.37321759259066301</c:v>
                </c:pt>
                <c:pt idx="14562">
                  <c:v>0.37324074073694602</c:v>
                </c:pt>
                <c:pt idx="14563">
                  <c:v>0.37326388888322998</c:v>
                </c:pt>
                <c:pt idx="14564">
                  <c:v>0.373287037036789</c:v>
                </c:pt>
                <c:pt idx="14565">
                  <c:v>0.37332175925257599</c:v>
                </c:pt>
                <c:pt idx="14566">
                  <c:v>0.37334490740613502</c:v>
                </c:pt>
                <c:pt idx="14567">
                  <c:v>0.37336805555241898</c:v>
                </c:pt>
                <c:pt idx="14568">
                  <c:v>0.37339120369870199</c:v>
                </c:pt>
                <c:pt idx="14569">
                  <c:v>0.37342592592176499</c:v>
                </c:pt>
                <c:pt idx="14570">
                  <c:v>0.373449074068049</c:v>
                </c:pt>
                <c:pt idx="14571">
                  <c:v>0.37347222222160797</c:v>
                </c:pt>
                <c:pt idx="14572">
                  <c:v>0.37349537036789099</c:v>
                </c:pt>
                <c:pt idx="14573">
                  <c:v>0.373518518514175</c:v>
                </c:pt>
                <c:pt idx="14574">
                  <c:v>0.37354166666045802</c:v>
                </c:pt>
                <c:pt idx="14575">
                  <c:v>0.37357638888352102</c:v>
                </c:pt>
                <c:pt idx="14576">
                  <c:v>0.37359953703707999</c:v>
                </c:pt>
                <c:pt idx="14577">
                  <c:v>0.373622685183364</c:v>
                </c:pt>
                <c:pt idx="14578">
                  <c:v>0.37364583332964701</c:v>
                </c:pt>
                <c:pt idx="14579">
                  <c:v>0.37366898147592997</c:v>
                </c:pt>
                <c:pt idx="14580">
                  <c:v>0.37370370369899297</c:v>
                </c:pt>
                <c:pt idx="14581">
                  <c:v>0.37372685184527699</c:v>
                </c:pt>
                <c:pt idx="14582">
                  <c:v>0.37374999999883601</c:v>
                </c:pt>
                <c:pt idx="14583">
                  <c:v>0.37377314814511903</c:v>
                </c:pt>
                <c:pt idx="14584">
                  <c:v>0.37379629629140299</c:v>
                </c:pt>
                <c:pt idx="14585">
                  <c:v>0.373819444437686</c:v>
                </c:pt>
                <c:pt idx="14586">
                  <c:v>0.373854166660749</c:v>
                </c:pt>
                <c:pt idx="14587">
                  <c:v>0.37387731481430803</c:v>
                </c:pt>
                <c:pt idx="14588">
                  <c:v>0.37390046296059198</c:v>
                </c:pt>
                <c:pt idx="14589">
                  <c:v>0.373923611106875</c:v>
                </c:pt>
                <c:pt idx="14590">
                  <c:v>0.37394675925315801</c:v>
                </c:pt>
                <c:pt idx="14591">
                  <c:v>0.37398148147622101</c:v>
                </c:pt>
                <c:pt idx="14592">
                  <c:v>0.37400462962250502</c:v>
                </c:pt>
                <c:pt idx="14593">
                  <c:v>0.374027777776064</c:v>
                </c:pt>
                <c:pt idx="14594">
                  <c:v>0.37405092592234701</c:v>
                </c:pt>
                <c:pt idx="14595">
                  <c:v>0.37407407406863102</c:v>
                </c:pt>
                <c:pt idx="14596">
                  <c:v>0.37409722222219</c:v>
                </c:pt>
                <c:pt idx="14597">
                  <c:v>0.37413194443797698</c:v>
                </c:pt>
                <c:pt idx="14598">
                  <c:v>0.37415509259153601</c:v>
                </c:pt>
                <c:pt idx="14599">
                  <c:v>0.37417824073782002</c:v>
                </c:pt>
                <c:pt idx="14600">
                  <c:v>0.37420138888410298</c:v>
                </c:pt>
                <c:pt idx="14601">
                  <c:v>0.374224537030386</c:v>
                </c:pt>
                <c:pt idx="14602">
                  <c:v>0.37425925925344899</c:v>
                </c:pt>
                <c:pt idx="14603">
                  <c:v>0.37428240740700902</c:v>
                </c:pt>
                <c:pt idx="14604">
                  <c:v>0.37430555555329198</c:v>
                </c:pt>
                <c:pt idx="14605">
                  <c:v>0.37432870369957499</c:v>
                </c:pt>
                <c:pt idx="14606">
                  <c:v>0.37435185184585901</c:v>
                </c:pt>
                <c:pt idx="14607">
                  <c:v>0.37438657406892201</c:v>
                </c:pt>
                <c:pt idx="14608">
                  <c:v>0.37440972221520502</c:v>
                </c:pt>
                <c:pt idx="14609">
                  <c:v>0.37443287036876399</c:v>
                </c:pt>
                <c:pt idx="14610">
                  <c:v>0.37445601851504801</c:v>
                </c:pt>
                <c:pt idx="14611">
                  <c:v>0.37447916666133102</c:v>
                </c:pt>
                <c:pt idx="14612">
                  <c:v>0.37450231481488999</c:v>
                </c:pt>
                <c:pt idx="14613">
                  <c:v>0.37453703703067698</c:v>
                </c:pt>
                <c:pt idx="14614">
                  <c:v>0.374560185184237</c:v>
                </c:pt>
                <c:pt idx="14615">
                  <c:v>0.37458333333052002</c:v>
                </c:pt>
                <c:pt idx="14616">
                  <c:v>0.37460648147680298</c:v>
                </c:pt>
                <c:pt idx="14617">
                  <c:v>0.37462962962308699</c:v>
                </c:pt>
                <c:pt idx="14618">
                  <c:v>0.37465277777664602</c:v>
                </c:pt>
                <c:pt idx="14619">
                  <c:v>0.37468749999970902</c:v>
                </c:pt>
                <c:pt idx="14620">
                  <c:v>0.37471064814599198</c:v>
                </c:pt>
                <c:pt idx="14621">
                  <c:v>0.37473379629227599</c:v>
                </c:pt>
                <c:pt idx="14622">
                  <c:v>0.374756944438559</c:v>
                </c:pt>
                <c:pt idx="14623">
                  <c:v>0.37478009259211797</c:v>
                </c:pt>
                <c:pt idx="14624">
                  <c:v>0.37481481480790502</c:v>
                </c:pt>
                <c:pt idx="14625">
                  <c:v>0.37483796296146499</c:v>
                </c:pt>
                <c:pt idx="14626">
                  <c:v>0.374861111107748</c:v>
                </c:pt>
                <c:pt idx="14627">
                  <c:v>0.37488425925403102</c:v>
                </c:pt>
                <c:pt idx="14628">
                  <c:v>0.37490740740031497</c:v>
                </c:pt>
                <c:pt idx="14629">
                  <c:v>0.374930555553874</c:v>
                </c:pt>
                <c:pt idx="14630">
                  <c:v>0.374965277776937</c:v>
                </c:pt>
                <c:pt idx="14631">
                  <c:v>0.37498842592322001</c:v>
                </c:pt>
                <c:pt idx="14632">
                  <c:v>0.37501157406950397</c:v>
                </c:pt>
                <c:pt idx="14633">
                  <c:v>0.37503472221578699</c:v>
                </c:pt>
                <c:pt idx="14634">
                  <c:v>0.37505787036934601</c:v>
                </c:pt>
                <c:pt idx="14635">
                  <c:v>0.37509259259240901</c:v>
                </c:pt>
                <c:pt idx="14636">
                  <c:v>0.37511574073869303</c:v>
                </c:pt>
                <c:pt idx="14637">
                  <c:v>0.37513888888497599</c:v>
                </c:pt>
                <c:pt idx="14638">
                  <c:v>0.375162037031259</c:v>
                </c:pt>
                <c:pt idx="14639">
                  <c:v>0.37518518518481903</c:v>
                </c:pt>
                <c:pt idx="14640">
                  <c:v>0.37520833333110198</c:v>
                </c:pt>
                <c:pt idx="14641">
                  <c:v>0.37524305555416498</c:v>
                </c:pt>
                <c:pt idx="14642">
                  <c:v>0.375266203700448</c:v>
                </c:pt>
                <c:pt idx="14643">
                  <c:v>0.37528935184673201</c:v>
                </c:pt>
                <c:pt idx="14644">
                  <c:v>0.37531249999301503</c:v>
                </c:pt>
                <c:pt idx="14645">
                  <c:v>0.375335648146574</c:v>
                </c:pt>
                <c:pt idx="14646">
                  <c:v>0.37535879629285801</c:v>
                </c:pt>
                <c:pt idx="14647">
                  <c:v>0.37539351851592101</c:v>
                </c:pt>
                <c:pt idx="14648">
                  <c:v>0.37541666666220402</c:v>
                </c:pt>
                <c:pt idx="14649">
                  <c:v>0.37543981480848698</c:v>
                </c:pt>
                <c:pt idx="14650">
                  <c:v>0.37546296296204701</c:v>
                </c:pt>
                <c:pt idx="14651">
                  <c:v>0.37548611110833002</c:v>
                </c:pt>
                <c:pt idx="14652">
                  <c:v>0.37550925925461298</c:v>
                </c:pt>
                <c:pt idx="14653">
                  <c:v>0.37554398147767598</c:v>
                </c:pt>
                <c:pt idx="14654">
                  <c:v>0.37556712962395999</c:v>
                </c:pt>
                <c:pt idx="14655">
                  <c:v>0.37559027777751902</c:v>
                </c:pt>
                <c:pt idx="14656">
                  <c:v>0.37561342592380198</c:v>
                </c:pt>
                <c:pt idx="14657">
                  <c:v>0.37563657407008599</c:v>
                </c:pt>
                <c:pt idx="14658">
                  <c:v>0.37567129629314899</c:v>
                </c:pt>
                <c:pt idx="14659">
                  <c:v>0.37569444443943201</c:v>
                </c:pt>
                <c:pt idx="14660">
                  <c:v>0.37571759258571502</c:v>
                </c:pt>
                <c:pt idx="14661">
                  <c:v>0.37574074073927499</c:v>
                </c:pt>
                <c:pt idx="14662">
                  <c:v>0.37576388888555801</c:v>
                </c:pt>
                <c:pt idx="14663">
                  <c:v>0.37578703703184102</c:v>
                </c:pt>
                <c:pt idx="14664">
                  <c:v>0.37582175925490502</c:v>
                </c:pt>
                <c:pt idx="14665">
                  <c:v>0.37584490740118798</c:v>
                </c:pt>
                <c:pt idx="14666">
                  <c:v>0.375868055554747</c:v>
                </c:pt>
                <c:pt idx="14667">
                  <c:v>0.37589120370103002</c:v>
                </c:pt>
                <c:pt idx="14668">
                  <c:v>0.37591435184731398</c:v>
                </c:pt>
                <c:pt idx="14669">
                  <c:v>0.37594907407037698</c:v>
                </c:pt>
                <c:pt idx="14670">
                  <c:v>0.37597222221665999</c:v>
                </c:pt>
                <c:pt idx="14671">
                  <c:v>0.37599537037021902</c:v>
                </c:pt>
                <c:pt idx="14672">
                  <c:v>0.37601851851650298</c:v>
                </c:pt>
                <c:pt idx="14673">
                  <c:v>0.37604166666278599</c:v>
                </c:pt>
                <c:pt idx="14674">
                  <c:v>0.37606481480907</c:v>
                </c:pt>
                <c:pt idx="14675">
                  <c:v>0.376099537032132</c:v>
                </c:pt>
                <c:pt idx="14676">
                  <c:v>0.37612268517841602</c:v>
                </c:pt>
                <c:pt idx="14677">
                  <c:v>0.37614583333197499</c:v>
                </c:pt>
                <c:pt idx="14678">
                  <c:v>0.376168981478259</c:v>
                </c:pt>
                <c:pt idx="14679">
                  <c:v>0.37619212962454202</c:v>
                </c:pt>
                <c:pt idx="14680">
                  <c:v>0.37622685184760501</c:v>
                </c:pt>
                <c:pt idx="14681">
                  <c:v>0.37624999999388797</c:v>
                </c:pt>
                <c:pt idx="14682">
                  <c:v>0.376273148147448</c:v>
                </c:pt>
                <c:pt idx="14683">
                  <c:v>0.37629629629373101</c:v>
                </c:pt>
                <c:pt idx="14684">
                  <c:v>0.37631944444001397</c:v>
                </c:pt>
                <c:pt idx="14685">
                  <c:v>0.37635416666307703</c:v>
                </c:pt>
                <c:pt idx="14686">
                  <c:v>0.37637731480936099</c:v>
                </c:pt>
                <c:pt idx="14687">
                  <c:v>0.37640046296292001</c:v>
                </c:pt>
                <c:pt idx="14688">
                  <c:v>0.37642361110920303</c:v>
                </c:pt>
                <c:pt idx="14689">
                  <c:v>0.37644675925548698</c:v>
                </c:pt>
                <c:pt idx="14690">
                  <c:v>0.37646990740177</c:v>
                </c:pt>
                <c:pt idx="14691">
                  <c:v>0.376504629624833</c:v>
                </c:pt>
                <c:pt idx="14692">
                  <c:v>0.37652777777111601</c:v>
                </c:pt>
                <c:pt idx="14693">
                  <c:v>0.37655092592467598</c:v>
                </c:pt>
                <c:pt idx="14694">
                  <c:v>0.376574074070959</c:v>
                </c:pt>
                <c:pt idx="14695">
                  <c:v>0.37659722221724201</c:v>
                </c:pt>
                <c:pt idx="14696">
                  <c:v>0.37663194444030501</c:v>
                </c:pt>
                <c:pt idx="14697">
                  <c:v>0.37665509258658803</c:v>
                </c:pt>
                <c:pt idx="14698">
                  <c:v>0.376678240740148</c:v>
                </c:pt>
                <c:pt idx="14699">
                  <c:v>0.37670138888643101</c:v>
                </c:pt>
                <c:pt idx="14700">
                  <c:v>0.37672453703271502</c:v>
                </c:pt>
                <c:pt idx="14701">
                  <c:v>0.37674768517899798</c:v>
                </c:pt>
                <c:pt idx="14702">
                  <c:v>0.37678240740206098</c:v>
                </c:pt>
                <c:pt idx="14703">
                  <c:v>0.37680555555562001</c:v>
                </c:pt>
                <c:pt idx="14704">
                  <c:v>0.37682870370190402</c:v>
                </c:pt>
                <c:pt idx="14705">
                  <c:v>0.37685185184818698</c:v>
                </c:pt>
                <c:pt idx="14706">
                  <c:v>0.37687499999446999</c:v>
                </c:pt>
                <c:pt idx="14707">
                  <c:v>0.37690972221753299</c:v>
                </c:pt>
                <c:pt idx="14708">
                  <c:v>0.37693287036381701</c:v>
                </c:pt>
                <c:pt idx="14709">
                  <c:v>0.37695601851737598</c:v>
                </c:pt>
                <c:pt idx="14710">
                  <c:v>0.37697916666365899</c:v>
                </c:pt>
                <c:pt idx="14711">
                  <c:v>0.37700231480994301</c:v>
                </c:pt>
                <c:pt idx="14712">
                  <c:v>0.37703703703300601</c:v>
                </c:pt>
                <c:pt idx="14713">
                  <c:v>0.37706018517928902</c:v>
                </c:pt>
                <c:pt idx="14714">
                  <c:v>0.37708333333284799</c:v>
                </c:pt>
                <c:pt idx="14715">
                  <c:v>0.37710648147913201</c:v>
                </c:pt>
                <c:pt idx="14716">
                  <c:v>0.37712962962541502</c:v>
                </c:pt>
                <c:pt idx="14717">
                  <c:v>0.37716435184847802</c:v>
                </c:pt>
                <c:pt idx="14718">
                  <c:v>0.37718749999476098</c:v>
                </c:pt>
                <c:pt idx="14719">
                  <c:v>0.37721064814104499</c:v>
                </c:pt>
                <c:pt idx="14720">
                  <c:v>0.37723379629460402</c:v>
                </c:pt>
                <c:pt idx="14721">
                  <c:v>0.37725694444088698</c:v>
                </c:pt>
                <c:pt idx="14722">
                  <c:v>0.37729166666394998</c:v>
                </c:pt>
                <c:pt idx="14723">
                  <c:v>0.37731481481023399</c:v>
                </c:pt>
                <c:pt idx="14724">
                  <c:v>0.377337962956517</c:v>
                </c:pt>
                <c:pt idx="14725">
                  <c:v>0.37736111111007598</c:v>
                </c:pt>
                <c:pt idx="14726">
                  <c:v>0.37738425925635999</c:v>
                </c:pt>
                <c:pt idx="14727">
                  <c:v>0.37741898147942299</c:v>
                </c:pt>
                <c:pt idx="14728">
                  <c:v>0.377442129625706</c:v>
                </c:pt>
                <c:pt idx="14729">
                  <c:v>0.37746527777198902</c:v>
                </c:pt>
                <c:pt idx="14730">
                  <c:v>0.37748842592554899</c:v>
                </c:pt>
                <c:pt idx="14731">
                  <c:v>0.377511574071832</c:v>
                </c:pt>
                <c:pt idx="14732">
                  <c:v>0.377546296294895</c:v>
                </c:pt>
                <c:pt idx="14733">
                  <c:v>0.37756944444117801</c:v>
                </c:pt>
                <c:pt idx="14734">
                  <c:v>0.37759259258746197</c:v>
                </c:pt>
                <c:pt idx="14735">
                  <c:v>0.37761574073374499</c:v>
                </c:pt>
                <c:pt idx="14736">
                  <c:v>0.37763888888730401</c:v>
                </c:pt>
                <c:pt idx="14737">
                  <c:v>0.37767361111036701</c:v>
                </c:pt>
                <c:pt idx="14738">
                  <c:v>0.37769675925665103</c:v>
                </c:pt>
                <c:pt idx="14739">
                  <c:v>0.37771990740293399</c:v>
                </c:pt>
                <c:pt idx="14740">
                  <c:v>0.377743055549217</c:v>
                </c:pt>
                <c:pt idx="14741">
                  <c:v>0.37776620370277703</c:v>
                </c:pt>
                <c:pt idx="14742">
                  <c:v>0.37780092592584003</c:v>
                </c:pt>
                <c:pt idx="14743">
                  <c:v>0.37782407407212298</c:v>
                </c:pt>
                <c:pt idx="14744">
                  <c:v>0.377847222218406</c:v>
                </c:pt>
                <c:pt idx="14745">
                  <c:v>0.37787037036469001</c:v>
                </c:pt>
                <c:pt idx="14746">
                  <c:v>0.37789351851824898</c:v>
                </c:pt>
                <c:pt idx="14747">
                  <c:v>0.37792824073403603</c:v>
                </c:pt>
                <c:pt idx="14748">
                  <c:v>0.377951388887595</c:v>
                </c:pt>
                <c:pt idx="14749">
                  <c:v>0.37797453703387901</c:v>
                </c:pt>
                <c:pt idx="14750">
                  <c:v>0.37799768518016202</c:v>
                </c:pt>
                <c:pt idx="14751">
                  <c:v>0.37802083332644598</c:v>
                </c:pt>
                <c:pt idx="14752">
                  <c:v>0.37805555554950798</c:v>
                </c:pt>
                <c:pt idx="14753">
                  <c:v>0.37807870370306801</c:v>
                </c:pt>
                <c:pt idx="14754">
                  <c:v>0.37810185184935102</c:v>
                </c:pt>
                <c:pt idx="14755">
                  <c:v>0.37812499999563498</c:v>
                </c:pt>
                <c:pt idx="14756">
                  <c:v>0.37814814814191799</c:v>
                </c:pt>
                <c:pt idx="14757">
                  <c:v>0.37818287036498099</c:v>
                </c:pt>
                <c:pt idx="14758">
                  <c:v>0.37820601851854002</c:v>
                </c:pt>
                <c:pt idx="14759">
                  <c:v>0.37822916666482298</c:v>
                </c:pt>
                <c:pt idx="14760">
                  <c:v>0.37825231481110699</c:v>
                </c:pt>
                <c:pt idx="14761">
                  <c:v>0.37827546295739001</c:v>
                </c:pt>
                <c:pt idx="14762">
                  <c:v>0.37829861111094898</c:v>
                </c:pt>
                <c:pt idx="14763">
                  <c:v>0.37833333332673602</c:v>
                </c:pt>
                <c:pt idx="14764">
                  <c:v>0.37835648148029599</c:v>
                </c:pt>
                <c:pt idx="14765">
                  <c:v>0.37837962962657901</c:v>
                </c:pt>
                <c:pt idx="14766">
                  <c:v>0.37840277777286302</c:v>
                </c:pt>
                <c:pt idx="14767">
                  <c:v>0.37842592591914598</c:v>
                </c:pt>
                <c:pt idx="14768">
                  <c:v>0.37846064814220898</c:v>
                </c:pt>
                <c:pt idx="14769">
                  <c:v>0.378483796295768</c:v>
                </c:pt>
                <c:pt idx="14770">
                  <c:v>0.37850694444205102</c:v>
                </c:pt>
                <c:pt idx="14771">
                  <c:v>0.37853009258833498</c:v>
                </c:pt>
                <c:pt idx="14772">
                  <c:v>0.37855324073461799</c:v>
                </c:pt>
                <c:pt idx="14773">
                  <c:v>0.37858796295768099</c:v>
                </c:pt>
                <c:pt idx="14774">
                  <c:v>0.378611111103965</c:v>
                </c:pt>
                <c:pt idx="14775">
                  <c:v>0.37863425925752398</c:v>
                </c:pt>
                <c:pt idx="14776">
                  <c:v>0.37865740740380699</c:v>
                </c:pt>
                <c:pt idx="14777">
                  <c:v>0.378680555550091</c:v>
                </c:pt>
                <c:pt idx="14778">
                  <c:v>0.37870370370364997</c:v>
                </c:pt>
                <c:pt idx="14779">
                  <c:v>0.37873842591943702</c:v>
                </c:pt>
                <c:pt idx="14780">
                  <c:v>0.37876157407299599</c:v>
                </c:pt>
                <c:pt idx="14781">
                  <c:v>0.37878472221928</c:v>
                </c:pt>
                <c:pt idx="14782">
                  <c:v>0.37880787036556302</c:v>
                </c:pt>
                <c:pt idx="14783">
                  <c:v>0.37883101851184597</c:v>
                </c:pt>
                <c:pt idx="14784">
                  <c:v>0.37886574073490897</c:v>
                </c:pt>
                <c:pt idx="14785">
                  <c:v>0.378888888888469</c:v>
                </c:pt>
                <c:pt idx="14786">
                  <c:v>0.37891203703475201</c:v>
                </c:pt>
                <c:pt idx="14787">
                  <c:v>0.37893518518103497</c:v>
                </c:pt>
                <c:pt idx="14788">
                  <c:v>0.37895833332731899</c:v>
                </c:pt>
                <c:pt idx="14789">
                  <c:v>0.37899305555038099</c:v>
                </c:pt>
                <c:pt idx="14790">
                  <c:v>0.379016203696665</c:v>
                </c:pt>
                <c:pt idx="14791">
                  <c:v>0.37903935185022403</c:v>
                </c:pt>
                <c:pt idx="14792">
                  <c:v>0.37906249999650798</c:v>
                </c:pt>
                <c:pt idx="14793">
                  <c:v>0.379085648142791</c:v>
                </c:pt>
                <c:pt idx="14794">
                  <c:v>0.37910879629635003</c:v>
                </c:pt>
                <c:pt idx="14795">
                  <c:v>0.37914351851213701</c:v>
                </c:pt>
                <c:pt idx="14796">
                  <c:v>0.37916666666569698</c:v>
                </c:pt>
                <c:pt idx="14797">
                  <c:v>0.37918981481198</c:v>
                </c:pt>
                <c:pt idx="14798">
                  <c:v>0.37921296295826301</c:v>
                </c:pt>
                <c:pt idx="14799">
                  <c:v>0.37923611110454702</c:v>
                </c:pt>
                <c:pt idx="14800">
                  <c:v>0.37927083332761002</c:v>
                </c:pt>
                <c:pt idx="14801">
                  <c:v>0.379293981481169</c:v>
                </c:pt>
                <c:pt idx="14802">
                  <c:v>0.37931712962745201</c:v>
                </c:pt>
                <c:pt idx="14803">
                  <c:v>0.37934027777373602</c:v>
                </c:pt>
                <c:pt idx="14804">
                  <c:v>0.37937499999679902</c:v>
                </c:pt>
                <c:pt idx="14805">
                  <c:v>0.37939814814308198</c:v>
                </c:pt>
                <c:pt idx="14806">
                  <c:v>0.379421296289365</c:v>
                </c:pt>
                <c:pt idx="14807">
                  <c:v>0.37944444444292502</c:v>
                </c:pt>
                <c:pt idx="14808">
                  <c:v>0.37946759258920798</c:v>
                </c:pt>
                <c:pt idx="14809">
                  <c:v>0.37950231481227098</c:v>
                </c:pt>
                <c:pt idx="14810">
                  <c:v>0.37952546295855399</c:v>
                </c:pt>
                <c:pt idx="14811">
                  <c:v>0.37960648148145998</c:v>
                </c:pt>
                <c:pt idx="14812">
                  <c:v>0.37962962962774299</c:v>
                </c:pt>
                <c:pt idx="14813">
                  <c:v>0.37966435185080599</c:v>
                </c:pt>
                <c:pt idx="14814">
                  <c:v>0.37968749999709001</c:v>
                </c:pt>
                <c:pt idx="14815">
                  <c:v>0.37971064814337302</c:v>
                </c:pt>
                <c:pt idx="14816">
                  <c:v>0.37973379628965598</c:v>
                </c:pt>
                <c:pt idx="14817">
                  <c:v>0.37976851851271898</c:v>
                </c:pt>
                <c:pt idx="14818">
                  <c:v>0.379791666666279</c:v>
                </c:pt>
                <c:pt idx="14819">
                  <c:v>0.37981481481256202</c:v>
                </c:pt>
                <c:pt idx="14820">
                  <c:v>0.37983796295884498</c:v>
                </c:pt>
                <c:pt idx="14821">
                  <c:v>0.37986111110512899</c:v>
                </c:pt>
                <c:pt idx="14822">
                  <c:v>0.37988425925868802</c:v>
                </c:pt>
                <c:pt idx="14823">
                  <c:v>0.379918981474475</c:v>
                </c:pt>
                <c:pt idx="14824">
                  <c:v>0.37994212962803398</c:v>
                </c:pt>
                <c:pt idx="14825">
                  <c:v>0.37996527777431799</c:v>
                </c:pt>
                <c:pt idx="14826">
                  <c:v>0.379988425920601</c:v>
                </c:pt>
                <c:pt idx="14827">
                  <c:v>0.38001157407415997</c:v>
                </c:pt>
                <c:pt idx="14828">
                  <c:v>0.38004629628994702</c:v>
                </c:pt>
                <c:pt idx="14829">
                  <c:v>0.38006944444350699</c:v>
                </c:pt>
                <c:pt idx="14830">
                  <c:v>0.38009259258979</c:v>
                </c:pt>
                <c:pt idx="14831">
                  <c:v>0.38011574073607302</c:v>
                </c:pt>
                <c:pt idx="14832">
                  <c:v>0.38013888888235697</c:v>
                </c:pt>
                <c:pt idx="14833">
                  <c:v>0.38017361110541997</c:v>
                </c:pt>
                <c:pt idx="14834">
                  <c:v>0.380196759258979</c:v>
                </c:pt>
                <c:pt idx="14835">
                  <c:v>0.38021990740526201</c:v>
                </c:pt>
                <c:pt idx="14836">
                  <c:v>0.38024305555154603</c:v>
                </c:pt>
                <c:pt idx="14837">
                  <c:v>0.38026620369782899</c:v>
                </c:pt>
                <c:pt idx="14838">
                  <c:v>0.38028935185138801</c:v>
                </c:pt>
                <c:pt idx="14839">
                  <c:v>0.380324074067175</c:v>
                </c:pt>
                <c:pt idx="14840">
                  <c:v>0.38034722222073503</c:v>
                </c:pt>
                <c:pt idx="14841">
                  <c:v>0.38037037036701798</c:v>
                </c:pt>
                <c:pt idx="14842">
                  <c:v>0.380393518513301</c:v>
                </c:pt>
                <c:pt idx="14843">
                  <c:v>0.38041666665958501</c:v>
                </c:pt>
                <c:pt idx="14844">
                  <c:v>0.38045138888264801</c:v>
                </c:pt>
                <c:pt idx="14845">
                  <c:v>0.38047453703620698</c:v>
                </c:pt>
                <c:pt idx="14846">
                  <c:v>0.38049768518249</c:v>
                </c:pt>
                <c:pt idx="14847">
                  <c:v>0.38052083332877401</c:v>
                </c:pt>
                <c:pt idx="14848">
                  <c:v>0.38054398147505702</c:v>
                </c:pt>
                <c:pt idx="14849">
                  <c:v>0.38057870369812002</c:v>
                </c:pt>
                <c:pt idx="14850">
                  <c:v>0.380601851851679</c:v>
                </c:pt>
                <c:pt idx="14851">
                  <c:v>0.38062499999796301</c:v>
                </c:pt>
                <c:pt idx="14852">
                  <c:v>0.38064814814424602</c:v>
                </c:pt>
                <c:pt idx="14853">
                  <c:v>0.38067129629052898</c:v>
                </c:pt>
                <c:pt idx="14854">
                  <c:v>0.38070601851359198</c:v>
                </c:pt>
                <c:pt idx="14855">
                  <c:v>0.38072916665987599</c:v>
                </c:pt>
                <c:pt idx="14856">
                  <c:v>0.38075231481343502</c:v>
                </c:pt>
                <c:pt idx="14857">
                  <c:v>0.38077546295971798</c:v>
                </c:pt>
                <c:pt idx="14858">
                  <c:v>0.38079861110600199</c:v>
                </c:pt>
                <c:pt idx="14859">
                  <c:v>0.38082175925228501</c:v>
                </c:pt>
                <c:pt idx="14860">
                  <c:v>0.38085648147534801</c:v>
                </c:pt>
                <c:pt idx="14861">
                  <c:v>0.38087962962890698</c:v>
                </c:pt>
                <c:pt idx="14862">
                  <c:v>0.38090277777519099</c:v>
                </c:pt>
                <c:pt idx="14863">
                  <c:v>0.38092592592147401</c:v>
                </c:pt>
                <c:pt idx="14864">
                  <c:v>0.38094907406775702</c:v>
                </c:pt>
                <c:pt idx="14865">
                  <c:v>0.38098379629082102</c:v>
                </c:pt>
                <c:pt idx="14866">
                  <c:v>0.38100694444437999</c:v>
                </c:pt>
                <c:pt idx="14867">
                  <c:v>0.38103009259066301</c:v>
                </c:pt>
                <c:pt idx="14868">
                  <c:v>0.38105324073694602</c:v>
                </c:pt>
                <c:pt idx="14869">
                  <c:v>0.38107638888322998</c:v>
                </c:pt>
                <c:pt idx="14870">
                  <c:v>0.38111111110629298</c:v>
                </c:pt>
                <c:pt idx="14871">
                  <c:v>0.38113425925257599</c:v>
                </c:pt>
                <c:pt idx="14872">
                  <c:v>0.38115740740613502</c:v>
                </c:pt>
                <c:pt idx="14873">
                  <c:v>0.38118055555241898</c:v>
                </c:pt>
                <c:pt idx="14874">
                  <c:v>0.38120370369870199</c:v>
                </c:pt>
                <c:pt idx="14875">
                  <c:v>0.381226851844986</c:v>
                </c:pt>
                <c:pt idx="14876">
                  <c:v>0.381261574068048</c:v>
                </c:pt>
                <c:pt idx="14877">
                  <c:v>0.38128472222160797</c:v>
                </c:pt>
                <c:pt idx="14878">
                  <c:v>0.38130787036789099</c:v>
                </c:pt>
                <c:pt idx="14879">
                  <c:v>0.381331018514174</c:v>
                </c:pt>
                <c:pt idx="14880">
                  <c:v>0.381365740737237</c:v>
                </c:pt>
                <c:pt idx="14881">
                  <c:v>0.38138888888352102</c:v>
                </c:pt>
                <c:pt idx="14882">
                  <c:v>0.38141203703707999</c:v>
                </c:pt>
                <c:pt idx="14883">
                  <c:v>0.381435185183363</c:v>
                </c:pt>
                <c:pt idx="14884">
                  <c:v>0.38145833332964701</c:v>
                </c:pt>
                <c:pt idx="14885">
                  <c:v>0.38148148147592997</c:v>
                </c:pt>
                <c:pt idx="14886">
                  <c:v>0.38151620369899297</c:v>
                </c:pt>
                <c:pt idx="14887">
                  <c:v>0.38153935184527699</c:v>
                </c:pt>
                <c:pt idx="14888">
                  <c:v>0.38156249999883601</c:v>
                </c:pt>
                <c:pt idx="14889">
                  <c:v>0.38158564814511903</c:v>
                </c:pt>
                <c:pt idx="14890">
                  <c:v>0.38160879629140299</c:v>
                </c:pt>
                <c:pt idx="14891">
                  <c:v>0.38164351851446598</c:v>
                </c:pt>
                <c:pt idx="14892">
                  <c:v>0.381666666660749</c:v>
                </c:pt>
                <c:pt idx="14893">
                  <c:v>0.38168981481430803</c:v>
                </c:pt>
                <c:pt idx="14894">
                  <c:v>0.38171296296059198</c:v>
                </c:pt>
                <c:pt idx="14895">
                  <c:v>0.381736111106875</c:v>
                </c:pt>
                <c:pt idx="14896">
                  <c:v>0.381770833329938</c:v>
                </c:pt>
                <c:pt idx="14897">
                  <c:v>0.38179398147622101</c:v>
                </c:pt>
                <c:pt idx="14898">
                  <c:v>0.38181712962250502</c:v>
                </c:pt>
                <c:pt idx="14899">
                  <c:v>0.381840277776064</c:v>
                </c:pt>
                <c:pt idx="14900">
                  <c:v>0.38186342592234701</c:v>
                </c:pt>
                <c:pt idx="14901">
                  <c:v>0.38189814814541001</c:v>
                </c:pt>
                <c:pt idx="14902">
                  <c:v>0.38192129629169402</c:v>
                </c:pt>
                <c:pt idx="14903">
                  <c:v>0.38194444443797698</c:v>
                </c:pt>
                <c:pt idx="14904">
                  <c:v>0.38196759259153601</c:v>
                </c:pt>
                <c:pt idx="14905">
                  <c:v>0.38199074073782002</c:v>
                </c:pt>
                <c:pt idx="14906">
                  <c:v>0.38202546296088302</c:v>
                </c:pt>
                <c:pt idx="14907">
                  <c:v>0.38204861110716598</c:v>
                </c:pt>
                <c:pt idx="14908">
                  <c:v>0.38207175925344899</c:v>
                </c:pt>
                <c:pt idx="14909">
                  <c:v>0.38209490740700902</c:v>
                </c:pt>
                <c:pt idx="14910">
                  <c:v>0.38211805555329198</c:v>
                </c:pt>
                <c:pt idx="14911">
                  <c:v>0.38215277777635498</c:v>
                </c:pt>
                <c:pt idx="14912">
                  <c:v>0.38217592592263799</c:v>
                </c:pt>
                <c:pt idx="14913">
                  <c:v>0.38219907406892201</c:v>
                </c:pt>
                <c:pt idx="14914">
                  <c:v>0.38222222221520502</c:v>
                </c:pt>
                <c:pt idx="14915">
                  <c:v>0.38224537036876399</c:v>
                </c:pt>
                <c:pt idx="14916">
                  <c:v>0.38226851851504801</c:v>
                </c:pt>
                <c:pt idx="14917">
                  <c:v>0.38230324073811101</c:v>
                </c:pt>
                <c:pt idx="14918">
                  <c:v>0.38232638888439402</c:v>
                </c:pt>
                <c:pt idx="14919">
                  <c:v>0.38234953703067698</c:v>
                </c:pt>
                <c:pt idx="14920">
                  <c:v>0.382372685184237</c:v>
                </c:pt>
                <c:pt idx="14921">
                  <c:v>0.38239583333052002</c:v>
                </c:pt>
                <c:pt idx="14922">
                  <c:v>0.38243055555358302</c:v>
                </c:pt>
                <c:pt idx="14923">
                  <c:v>0.38245370369986598</c:v>
                </c:pt>
                <c:pt idx="14924">
                  <c:v>0.38247685184614999</c:v>
                </c:pt>
                <c:pt idx="14925">
                  <c:v>0.38249999999970902</c:v>
                </c:pt>
                <c:pt idx="14926">
                  <c:v>0.38252314814599198</c:v>
                </c:pt>
                <c:pt idx="14927">
                  <c:v>0.38255787036905498</c:v>
                </c:pt>
                <c:pt idx="14928">
                  <c:v>0.38258101851533899</c:v>
                </c:pt>
                <c:pt idx="14929">
                  <c:v>0.382604166661622</c:v>
                </c:pt>
                <c:pt idx="14930">
                  <c:v>0.38262731480790502</c:v>
                </c:pt>
                <c:pt idx="14931">
                  <c:v>0.38265046296146499</c:v>
                </c:pt>
                <c:pt idx="14932">
                  <c:v>0.38268518518452799</c:v>
                </c:pt>
                <c:pt idx="14933">
                  <c:v>0.382708333330811</c:v>
                </c:pt>
                <c:pt idx="14934">
                  <c:v>0.38273148147709402</c:v>
                </c:pt>
                <c:pt idx="14935">
                  <c:v>0.38275462962337797</c:v>
                </c:pt>
                <c:pt idx="14936">
                  <c:v>0.382777777776937</c:v>
                </c:pt>
                <c:pt idx="14937">
                  <c:v>0.3828125</c:v>
                </c:pt>
                <c:pt idx="14938">
                  <c:v>0.38283564814628301</c:v>
                </c:pt>
                <c:pt idx="14939">
                  <c:v>0.38285879629256703</c:v>
                </c:pt>
                <c:pt idx="14940">
                  <c:v>0.38288194443884999</c:v>
                </c:pt>
                <c:pt idx="14941">
                  <c:v>0.38290509259240901</c:v>
                </c:pt>
                <c:pt idx="14942">
                  <c:v>0.382939814808196</c:v>
                </c:pt>
                <c:pt idx="14943">
                  <c:v>0.38296296296175603</c:v>
                </c:pt>
                <c:pt idx="14944">
                  <c:v>0.38298611110803898</c:v>
                </c:pt>
                <c:pt idx="14945">
                  <c:v>0.383009259254322</c:v>
                </c:pt>
                <c:pt idx="14946">
                  <c:v>0.38303240740060601</c:v>
                </c:pt>
                <c:pt idx="14947">
                  <c:v>0.38306712962366901</c:v>
                </c:pt>
                <c:pt idx="14948">
                  <c:v>0.38309027777722798</c:v>
                </c:pt>
                <c:pt idx="14949">
                  <c:v>0.383113425923511</c:v>
                </c:pt>
                <c:pt idx="14950">
                  <c:v>0.38313657406979501</c:v>
                </c:pt>
                <c:pt idx="14951">
                  <c:v>0.38315972221607802</c:v>
                </c:pt>
                <c:pt idx="14952">
                  <c:v>0.383182870369637</c:v>
                </c:pt>
                <c:pt idx="14953">
                  <c:v>0.38321759258542398</c:v>
                </c:pt>
                <c:pt idx="14954">
                  <c:v>0.38324074073898401</c:v>
                </c:pt>
                <c:pt idx="14955">
                  <c:v>0.38326388888526702</c:v>
                </c:pt>
                <c:pt idx="14956">
                  <c:v>0.38328703703154998</c:v>
                </c:pt>
                <c:pt idx="14957">
                  <c:v>0.38331018518511001</c:v>
                </c:pt>
                <c:pt idx="14958">
                  <c:v>0.38334490740089699</c:v>
                </c:pt>
                <c:pt idx="14959">
                  <c:v>0.38336805555445602</c:v>
                </c:pt>
                <c:pt idx="14960">
                  <c:v>0.38339120370073898</c:v>
                </c:pt>
                <c:pt idx="14961">
                  <c:v>0.38341435184702299</c:v>
                </c:pt>
                <c:pt idx="14962">
                  <c:v>0.38343749999330601</c:v>
                </c:pt>
                <c:pt idx="14963">
                  <c:v>0.38347222221636901</c:v>
                </c:pt>
                <c:pt idx="14964">
                  <c:v>0.38349537036992798</c:v>
                </c:pt>
                <c:pt idx="14965">
                  <c:v>0.38351851851621199</c:v>
                </c:pt>
                <c:pt idx="14966">
                  <c:v>0.38354166666249501</c:v>
                </c:pt>
                <c:pt idx="14967">
                  <c:v>0.38356481480877802</c:v>
                </c:pt>
                <c:pt idx="14968">
                  <c:v>0.38359953703184102</c:v>
                </c:pt>
                <c:pt idx="14969">
                  <c:v>0.38362268517812498</c:v>
                </c:pt>
                <c:pt idx="14970">
                  <c:v>0.38364583333168401</c:v>
                </c:pt>
                <c:pt idx="14971">
                  <c:v>0.38366898147796802</c:v>
                </c:pt>
                <c:pt idx="14972">
                  <c:v>0.38369212962425098</c:v>
                </c:pt>
                <c:pt idx="14973">
                  <c:v>0.38371527777781</c:v>
                </c:pt>
                <c:pt idx="14974">
                  <c:v>0.38374999999359699</c:v>
                </c:pt>
                <c:pt idx="14975">
                  <c:v>0.38377314814715602</c:v>
                </c:pt>
                <c:pt idx="14976">
                  <c:v>0.38379629629343998</c:v>
                </c:pt>
                <c:pt idx="14977">
                  <c:v>0.38381944443972299</c:v>
                </c:pt>
                <c:pt idx="14978">
                  <c:v>0.383842592586006</c:v>
                </c:pt>
                <c:pt idx="14979">
                  <c:v>0.38387731480907</c:v>
                </c:pt>
                <c:pt idx="14980">
                  <c:v>0.38390046296262897</c:v>
                </c:pt>
                <c:pt idx="14981">
                  <c:v>0.38392361110891199</c:v>
                </c:pt>
                <c:pt idx="14982">
                  <c:v>0.383946759255195</c:v>
                </c:pt>
                <c:pt idx="14983">
                  <c:v>0.38396990740147902</c:v>
                </c:pt>
                <c:pt idx="14984">
                  <c:v>0.38400462962454202</c:v>
                </c:pt>
                <c:pt idx="14985">
                  <c:v>0.38402777777082497</c:v>
                </c:pt>
                <c:pt idx="14986">
                  <c:v>0.384050925924385</c:v>
                </c:pt>
                <c:pt idx="14987">
                  <c:v>0.38407407407066801</c:v>
                </c:pt>
                <c:pt idx="14988">
                  <c:v>0.38409722221695097</c:v>
                </c:pt>
                <c:pt idx="14989">
                  <c:v>0.38413194444001397</c:v>
                </c:pt>
                <c:pt idx="14990">
                  <c:v>0.38415509258629699</c:v>
                </c:pt>
                <c:pt idx="14991">
                  <c:v>0.38417824073985701</c:v>
                </c:pt>
                <c:pt idx="14992">
                  <c:v>0.38420138888614003</c:v>
                </c:pt>
                <c:pt idx="14993">
                  <c:v>0.38422453703242399</c:v>
                </c:pt>
                <c:pt idx="14994">
                  <c:v>0.38425925925548698</c:v>
                </c:pt>
                <c:pt idx="14995">
                  <c:v>0.38428240740177</c:v>
                </c:pt>
                <c:pt idx="14996">
                  <c:v>0.38430555555532903</c:v>
                </c:pt>
                <c:pt idx="14997">
                  <c:v>0.38432870370161298</c:v>
                </c:pt>
                <c:pt idx="14998">
                  <c:v>0.384351851847896</c:v>
                </c:pt>
                <c:pt idx="14999">
                  <c:v>0.38437499999417901</c:v>
                </c:pt>
                <c:pt idx="15000">
                  <c:v>0.38440972221724201</c:v>
                </c:pt>
                <c:pt idx="15001">
                  <c:v>0.38443287036352602</c:v>
                </c:pt>
                <c:pt idx="15002">
                  <c:v>0.384456018517085</c:v>
                </c:pt>
                <c:pt idx="15003">
                  <c:v>0.38447916666336801</c:v>
                </c:pt>
                <c:pt idx="15004">
                  <c:v>0.38450231480965202</c:v>
                </c:pt>
                <c:pt idx="15005">
                  <c:v>0.38453703703271502</c:v>
                </c:pt>
                <c:pt idx="15006">
                  <c:v>0.38456018517899798</c:v>
                </c:pt>
                <c:pt idx="15007">
                  <c:v>0.38458333333255701</c:v>
                </c:pt>
                <c:pt idx="15008">
                  <c:v>0.38460648147884102</c:v>
                </c:pt>
                <c:pt idx="15009">
                  <c:v>0.38462962962512398</c:v>
                </c:pt>
                <c:pt idx="15010">
                  <c:v>0.384652777771407</c:v>
                </c:pt>
                <c:pt idx="15011">
                  <c:v>0.38468749999446999</c:v>
                </c:pt>
                <c:pt idx="15012">
                  <c:v>0.38471064814803002</c:v>
                </c:pt>
                <c:pt idx="15013">
                  <c:v>0.38473379629431298</c:v>
                </c:pt>
                <c:pt idx="15014">
                  <c:v>0.38475694444059599</c:v>
                </c:pt>
                <c:pt idx="15015">
                  <c:v>0.38478009258688001</c:v>
                </c:pt>
                <c:pt idx="15016">
                  <c:v>0.38481481480994301</c:v>
                </c:pt>
                <c:pt idx="15017">
                  <c:v>0.38483796295622602</c:v>
                </c:pt>
                <c:pt idx="15018">
                  <c:v>0.38486111110978499</c:v>
                </c:pt>
                <c:pt idx="15019">
                  <c:v>0.38488425925606901</c:v>
                </c:pt>
                <c:pt idx="15020">
                  <c:v>0.38490740740235202</c:v>
                </c:pt>
                <c:pt idx="15021">
                  <c:v>0.38494212962541502</c:v>
                </c:pt>
                <c:pt idx="15022">
                  <c:v>0.38496527777169798</c:v>
                </c:pt>
                <c:pt idx="15023">
                  <c:v>0.384988425925258</c:v>
                </c:pt>
                <c:pt idx="15024">
                  <c:v>0.38501157407154102</c:v>
                </c:pt>
                <c:pt idx="15025">
                  <c:v>0.38503472221782398</c:v>
                </c:pt>
                <c:pt idx="15026">
                  <c:v>0.38505787036410799</c:v>
                </c:pt>
                <c:pt idx="15027">
                  <c:v>0.38509259258717099</c:v>
                </c:pt>
                <c:pt idx="15028">
                  <c:v>0.38511574074073002</c:v>
                </c:pt>
                <c:pt idx="15029">
                  <c:v>0.38513888888701298</c:v>
                </c:pt>
                <c:pt idx="15030">
                  <c:v>0.38516203703329699</c:v>
                </c:pt>
                <c:pt idx="15031">
                  <c:v>0.38518518517958</c:v>
                </c:pt>
                <c:pt idx="15032">
                  <c:v>0.385219907402643</c:v>
                </c:pt>
                <c:pt idx="15033">
                  <c:v>0.38524305554892602</c:v>
                </c:pt>
                <c:pt idx="15034">
                  <c:v>0.38526620370248599</c:v>
                </c:pt>
                <c:pt idx="15035">
                  <c:v>0.385289351848769</c:v>
                </c:pt>
                <c:pt idx="15036">
                  <c:v>0.38531249999505202</c:v>
                </c:pt>
                <c:pt idx="15037">
                  <c:v>0.38533564814133597</c:v>
                </c:pt>
                <c:pt idx="15038">
                  <c:v>0.38537037036439897</c:v>
                </c:pt>
                <c:pt idx="15039">
                  <c:v>0.385393518517958</c:v>
                </c:pt>
                <c:pt idx="15040">
                  <c:v>0.38541666666424101</c:v>
                </c:pt>
                <c:pt idx="15041">
                  <c:v>0.38543981481052503</c:v>
                </c:pt>
                <c:pt idx="15042">
                  <c:v>0.38546296295680799</c:v>
                </c:pt>
                <c:pt idx="15043">
                  <c:v>0.38549768517987099</c:v>
                </c:pt>
                <c:pt idx="15044">
                  <c:v>0.385520833326154</c:v>
                </c:pt>
                <c:pt idx="15045">
                  <c:v>0.38554398147971403</c:v>
                </c:pt>
                <c:pt idx="15046">
                  <c:v>0.38556712962599698</c:v>
                </c:pt>
                <c:pt idx="15047">
                  <c:v>0.38559027777228</c:v>
                </c:pt>
                <c:pt idx="15048">
                  <c:v>0.385624999995343</c:v>
                </c:pt>
                <c:pt idx="15049">
                  <c:v>0.38564814814162701</c:v>
                </c:pt>
                <c:pt idx="15050">
                  <c:v>0.38567129629518598</c:v>
                </c:pt>
                <c:pt idx="15051">
                  <c:v>0.385694444441469</c:v>
                </c:pt>
                <c:pt idx="15052">
                  <c:v>0.38571759258775301</c:v>
                </c:pt>
                <c:pt idx="15053">
                  <c:v>0.38574074073403603</c:v>
                </c:pt>
                <c:pt idx="15054">
                  <c:v>0.38577546295709902</c:v>
                </c:pt>
                <c:pt idx="15055">
                  <c:v>0.385798611110658</c:v>
                </c:pt>
                <c:pt idx="15056">
                  <c:v>0.38582175925694201</c:v>
                </c:pt>
                <c:pt idx="15057">
                  <c:v>0.38584490740322502</c:v>
                </c:pt>
                <c:pt idx="15058">
                  <c:v>0.38586805554950798</c:v>
                </c:pt>
                <c:pt idx="15059">
                  <c:v>0.38590277777257198</c:v>
                </c:pt>
                <c:pt idx="15060">
                  <c:v>0.385925925918855</c:v>
                </c:pt>
                <c:pt idx="15061">
                  <c:v>0.38594907407241402</c:v>
                </c:pt>
                <c:pt idx="15062">
                  <c:v>0.38597222221869698</c:v>
                </c:pt>
                <c:pt idx="15063">
                  <c:v>0.38599537036498099</c:v>
                </c:pt>
                <c:pt idx="15064">
                  <c:v>0.38603009258804399</c:v>
                </c:pt>
                <c:pt idx="15065">
                  <c:v>0.38605324073432701</c:v>
                </c:pt>
                <c:pt idx="15066">
                  <c:v>0.38607638888788598</c:v>
                </c:pt>
                <c:pt idx="15067">
                  <c:v>0.38609953703416999</c:v>
                </c:pt>
                <c:pt idx="15068">
                  <c:v>0.38612268518045301</c:v>
                </c:pt>
                <c:pt idx="15069">
                  <c:v>0.38615740740351601</c:v>
                </c:pt>
                <c:pt idx="15070">
                  <c:v>0.38618055554979902</c:v>
                </c:pt>
                <c:pt idx="15071">
                  <c:v>0.38620370370335899</c:v>
                </c:pt>
                <c:pt idx="15072">
                  <c:v>0.38622685184964201</c:v>
                </c:pt>
                <c:pt idx="15073">
                  <c:v>0.38624999999592502</c:v>
                </c:pt>
                <c:pt idx="15074">
                  <c:v>0.38627314814220898</c:v>
                </c:pt>
                <c:pt idx="15075">
                  <c:v>0.38630787036527198</c:v>
                </c:pt>
                <c:pt idx="15076">
                  <c:v>0.38633101851155499</c:v>
                </c:pt>
                <c:pt idx="15077">
                  <c:v>0.38635416666511402</c:v>
                </c:pt>
                <c:pt idx="15078">
                  <c:v>0.38637731481139798</c:v>
                </c:pt>
                <c:pt idx="15079">
                  <c:v>0.38640046295768099</c:v>
                </c:pt>
                <c:pt idx="15080">
                  <c:v>0.386423611103965</c:v>
                </c:pt>
                <c:pt idx="15081">
                  <c:v>0.386458333327028</c:v>
                </c:pt>
                <c:pt idx="15082">
                  <c:v>0.38648148148058697</c:v>
                </c:pt>
                <c:pt idx="15083">
                  <c:v>0.38650462962686999</c:v>
                </c:pt>
                <c:pt idx="15084">
                  <c:v>0.386527777773154</c:v>
                </c:pt>
                <c:pt idx="15085">
                  <c:v>0.38655092591943702</c:v>
                </c:pt>
                <c:pt idx="15086">
                  <c:v>0.38658564814250002</c:v>
                </c:pt>
                <c:pt idx="15087">
                  <c:v>0.38660879629605899</c:v>
                </c:pt>
                <c:pt idx="15088">
                  <c:v>0.386631944442342</c:v>
                </c:pt>
                <c:pt idx="15089">
                  <c:v>0.38665509258862601</c:v>
                </c:pt>
                <c:pt idx="15090">
                  <c:v>0.38667824073490897</c:v>
                </c:pt>
                <c:pt idx="15091">
                  <c:v>0.38671296295797197</c:v>
                </c:pt>
                <c:pt idx="15092">
                  <c:v>0.38673611110425599</c:v>
                </c:pt>
                <c:pt idx="15093">
                  <c:v>0.38675925925781501</c:v>
                </c:pt>
                <c:pt idx="15094">
                  <c:v>0.38678240740409803</c:v>
                </c:pt>
                <c:pt idx="15095">
                  <c:v>0.38680555555038199</c:v>
                </c:pt>
                <c:pt idx="15096">
                  <c:v>0.386828703696665</c:v>
                </c:pt>
                <c:pt idx="15097">
                  <c:v>0.386863425919728</c:v>
                </c:pt>
                <c:pt idx="15098">
                  <c:v>0.38688657407328703</c:v>
                </c:pt>
                <c:pt idx="15099">
                  <c:v>0.38690972221957098</c:v>
                </c:pt>
                <c:pt idx="15100">
                  <c:v>0.386932870365854</c:v>
                </c:pt>
                <c:pt idx="15101">
                  <c:v>0.38695601851213701</c:v>
                </c:pt>
                <c:pt idx="15102">
                  <c:v>0.38699074073520001</c:v>
                </c:pt>
                <c:pt idx="15103">
                  <c:v>0.38701388888875998</c:v>
                </c:pt>
                <c:pt idx="15104">
                  <c:v>0.387037037035043</c:v>
                </c:pt>
                <c:pt idx="15105">
                  <c:v>0.38706018518132601</c:v>
                </c:pt>
                <c:pt idx="15106">
                  <c:v>0.38708333332761002</c:v>
                </c:pt>
                <c:pt idx="15107">
                  <c:v>0.38711805555067302</c:v>
                </c:pt>
                <c:pt idx="15108">
                  <c:v>0.38714120369695598</c:v>
                </c:pt>
                <c:pt idx="15109">
                  <c:v>0.38716435185051501</c:v>
                </c:pt>
                <c:pt idx="15110">
                  <c:v>0.38718749999679902</c:v>
                </c:pt>
                <c:pt idx="15111">
                  <c:v>0.38721064814308198</c:v>
                </c:pt>
                <c:pt idx="15112">
                  <c:v>0.387233796289365</c:v>
                </c:pt>
                <c:pt idx="15113">
                  <c:v>0.38726851851242799</c:v>
                </c:pt>
                <c:pt idx="15114">
                  <c:v>0.38729166666598802</c:v>
                </c:pt>
                <c:pt idx="15115">
                  <c:v>0.38731481481227098</c:v>
                </c:pt>
                <c:pt idx="15116">
                  <c:v>0.38733796295855399</c:v>
                </c:pt>
                <c:pt idx="15117">
                  <c:v>0.38736111110483801</c:v>
                </c:pt>
                <c:pt idx="15118">
                  <c:v>0.38739583332790101</c:v>
                </c:pt>
                <c:pt idx="15119">
                  <c:v>0.38741898148145998</c:v>
                </c:pt>
                <c:pt idx="15120">
                  <c:v>0.38744212962774299</c:v>
                </c:pt>
                <c:pt idx="15121">
                  <c:v>0.38746527777402701</c:v>
                </c:pt>
                <c:pt idx="15122">
                  <c:v>0.38748842592031002</c:v>
                </c:pt>
                <c:pt idx="15123">
                  <c:v>0.38752314814337302</c:v>
                </c:pt>
                <c:pt idx="15124">
                  <c:v>0.38754629628965598</c:v>
                </c:pt>
                <c:pt idx="15125">
                  <c:v>0.387569444443216</c:v>
                </c:pt>
                <c:pt idx="15126">
                  <c:v>0.38759259258949902</c:v>
                </c:pt>
                <c:pt idx="15127">
                  <c:v>0.38761574073578198</c:v>
                </c:pt>
                <c:pt idx="15128">
                  <c:v>0.38765046295884498</c:v>
                </c:pt>
                <c:pt idx="15129">
                  <c:v>0.38767361110512899</c:v>
                </c:pt>
                <c:pt idx="15130">
                  <c:v>0.38769675925868802</c:v>
                </c:pt>
                <c:pt idx="15131">
                  <c:v>0.38771990740497098</c:v>
                </c:pt>
                <c:pt idx="15132">
                  <c:v>0.38774305555125499</c:v>
                </c:pt>
                <c:pt idx="15133">
                  <c:v>0.38777777777431799</c:v>
                </c:pt>
                <c:pt idx="15134">
                  <c:v>0.387800925920601</c:v>
                </c:pt>
                <c:pt idx="15135">
                  <c:v>0.38782407407415997</c:v>
                </c:pt>
                <c:pt idx="15136">
                  <c:v>0.38784722222044399</c:v>
                </c:pt>
                <c:pt idx="15137">
                  <c:v>0.387870370366727</c:v>
                </c:pt>
                <c:pt idx="15138">
                  <c:v>0.38790509258979</c:v>
                </c:pt>
                <c:pt idx="15139">
                  <c:v>0.38792824073607302</c:v>
                </c:pt>
                <c:pt idx="15140">
                  <c:v>0.38795138888235697</c:v>
                </c:pt>
                <c:pt idx="15141">
                  <c:v>0.387974537035916</c:v>
                </c:pt>
                <c:pt idx="15142">
                  <c:v>0.38799768518219901</c:v>
                </c:pt>
                <c:pt idx="15143">
                  <c:v>0.38802083332848297</c:v>
                </c:pt>
                <c:pt idx="15144">
                  <c:v>0.38805555555154603</c:v>
                </c:pt>
                <c:pt idx="15145">
                  <c:v>0.38807870369782899</c:v>
                </c:pt>
                <c:pt idx="15146">
                  <c:v>0.38810185185138801</c:v>
                </c:pt>
                <c:pt idx="15147">
                  <c:v>0.38812499999767203</c:v>
                </c:pt>
                <c:pt idx="15148">
                  <c:v>0.38815972222073503</c:v>
                </c:pt>
                <c:pt idx="15149">
                  <c:v>0.38818287036701798</c:v>
                </c:pt>
                <c:pt idx="15150">
                  <c:v>0.388206018513301</c:v>
                </c:pt>
                <c:pt idx="15151">
                  <c:v>0.38822916665958501</c:v>
                </c:pt>
                <c:pt idx="15152">
                  <c:v>0.38825231481314398</c:v>
                </c:pt>
                <c:pt idx="15153">
                  <c:v>0.388275462959427</c:v>
                </c:pt>
                <c:pt idx="15154">
                  <c:v>0.38831018518249</c:v>
                </c:pt>
                <c:pt idx="15155">
                  <c:v>0.38833333332877401</c:v>
                </c:pt>
                <c:pt idx="15156">
                  <c:v>0.38835648147505702</c:v>
                </c:pt>
                <c:pt idx="15157">
                  <c:v>0.388379629628616</c:v>
                </c:pt>
                <c:pt idx="15158">
                  <c:v>0.38840277777490001</c:v>
                </c:pt>
                <c:pt idx="15159">
                  <c:v>0.38842592592118302</c:v>
                </c:pt>
                <c:pt idx="15160">
                  <c:v>0.38846064814424602</c:v>
                </c:pt>
                <c:pt idx="15161">
                  <c:v>0.38848379629052898</c:v>
                </c:pt>
                <c:pt idx="15162">
                  <c:v>0.38850694444408901</c:v>
                </c:pt>
                <c:pt idx="15163">
                  <c:v>0.38853009259037202</c:v>
                </c:pt>
                <c:pt idx="15164">
                  <c:v>0.38855324073665498</c:v>
                </c:pt>
                <c:pt idx="15165">
                  <c:v>0.38857638888293899</c:v>
                </c:pt>
                <c:pt idx="15166">
                  <c:v>0.38861111110600199</c:v>
                </c:pt>
                <c:pt idx="15167">
                  <c:v>0.38863425925228501</c:v>
                </c:pt>
                <c:pt idx="15168">
                  <c:v>0.38865740740584398</c:v>
                </c:pt>
                <c:pt idx="15169">
                  <c:v>0.38868055555212799</c:v>
                </c:pt>
                <c:pt idx="15170">
                  <c:v>0.38870370369841101</c:v>
                </c:pt>
                <c:pt idx="15171">
                  <c:v>0.38873842592147401</c:v>
                </c:pt>
                <c:pt idx="15172">
                  <c:v>0.38876157406775702</c:v>
                </c:pt>
                <c:pt idx="15173">
                  <c:v>0.38878472222131699</c:v>
                </c:pt>
                <c:pt idx="15174">
                  <c:v>0.38880787036760001</c:v>
                </c:pt>
                <c:pt idx="15175">
                  <c:v>0.38883101851388302</c:v>
                </c:pt>
                <c:pt idx="15176">
                  <c:v>0.38886574073694602</c:v>
                </c:pt>
                <c:pt idx="15177">
                  <c:v>0.38888888888322998</c:v>
                </c:pt>
                <c:pt idx="15178">
                  <c:v>0.388912037036789</c:v>
                </c:pt>
                <c:pt idx="15179">
                  <c:v>0.38893518518307202</c:v>
                </c:pt>
                <c:pt idx="15180">
                  <c:v>0.38895833332935598</c:v>
                </c:pt>
                <c:pt idx="15181">
                  <c:v>0.38898148147563899</c:v>
                </c:pt>
                <c:pt idx="15182">
                  <c:v>0.38901620369870199</c:v>
                </c:pt>
                <c:pt idx="15183">
                  <c:v>0.389039351844985</c:v>
                </c:pt>
                <c:pt idx="15184">
                  <c:v>0.38906249999854498</c:v>
                </c:pt>
                <c:pt idx="15185">
                  <c:v>0.38908564814482799</c:v>
                </c:pt>
                <c:pt idx="15186">
                  <c:v>0.389108796291111</c:v>
                </c:pt>
                <c:pt idx="15187">
                  <c:v>0.38913194443739502</c:v>
                </c:pt>
                <c:pt idx="15188">
                  <c:v>0.38916666666045802</c:v>
                </c:pt>
                <c:pt idx="15189">
                  <c:v>0.38918981481401699</c:v>
                </c:pt>
                <c:pt idx="15190">
                  <c:v>0.389212962960301</c:v>
                </c:pt>
                <c:pt idx="15191">
                  <c:v>0.38923611110658402</c:v>
                </c:pt>
                <c:pt idx="15192">
                  <c:v>0.38925925925286697</c:v>
                </c:pt>
                <c:pt idx="15193">
                  <c:v>0.38929398147592997</c:v>
                </c:pt>
                <c:pt idx="15194">
                  <c:v>0.38931712962949</c:v>
                </c:pt>
                <c:pt idx="15195">
                  <c:v>0.38934027777577301</c:v>
                </c:pt>
                <c:pt idx="15196">
                  <c:v>0.38936342592205597</c:v>
                </c:pt>
                <c:pt idx="15197">
                  <c:v>0.38938657406833999</c:v>
                </c:pt>
                <c:pt idx="15198">
                  <c:v>0.38942129629140299</c:v>
                </c:pt>
                <c:pt idx="15199">
                  <c:v>0.389444444437686</c:v>
                </c:pt>
                <c:pt idx="15200">
                  <c:v>0.38946759259124503</c:v>
                </c:pt>
                <c:pt idx="15201">
                  <c:v>0.38949074073752898</c:v>
                </c:pt>
                <c:pt idx="15202">
                  <c:v>0.389513888883812</c:v>
                </c:pt>
                <c:pt idx="15203">
                  <c:v>0.38953703703009501</c:v>
                </c:pt>
                <c:pt idx="15204">
                  <c:v>0.38957175925315801</c:v>
                </c:pt>
                <c:pt idx="15205">
                  <c:v>0.38959490740671798</c:v>
                </c:pt>
                <c:pt idx="15206">
                  <c:v>0.389618055553001</c:v>
                </c:pt>
                <c:pt idx="15207">
                  <c:v>0.38964120369928401</c:v>
                </c:pt>
                <c:pt idx="15208">
                  <c:v>0.38966435184556802</c:v>
                </c:pt>
                <c:pt idx="15209">
                  <c:v>0.38969907406863102</c:v>
                </c:pt>
                <c:pt idx="15210">
                  <c:v>0.38972222222219</c:v>
                </c:pt>
                <c:pt idx="15211">
                  <c:v>0.38974537036847301</c:v>
                </c:pt>
                <c:pt idx="15212">
                  <c:v>0.38976851851475702</c:v>
                </c:pt>
                <c:pt idx="15213">
                  <c:v>0.38979166666103998</c:v>
                </c:pt>
                <c:pt idx="15214">
                  <c:v>0.38982638888410298</c:v>
                </c:pt>
                <c:pt idx="15215">
                  <c:v>0.389849537030386</c:v>
                </c:pt>
                <c:pt idx="15216">
                  <c:v>0.38987268518394602</c:v>
                </c:pt>
                <c:pt idx="15217">
                  <c:v>0.38989583333022898</c:v>
                </c:pt>
                <c:pt idx="15218">
                  <c:v>0.38991898147651199</c:v>
                </c:pt>
                <c:pt idx="15219">
                  <c:v>0.38994212962279601</c:v>
                </c:pt>
                <c:pt idx="15220">
                  <c:v>0.38997685184585901</c:v>
                </c:pt>
                <c:pt idx="15221">
                  <c:v>0.38999999999941798</c:v>
                </c:pt>
                <c:pt idx="15222">
                  <c:v>0.39002314814570099</c:v>
                </c:pt>
                <c:pt idx="15223">
                  <c:v>0.39004629629198501</c:v>
                </c:pt>
                <c:pt idx="15224">
                  <c:v>0.39006944443826802</c:v>
                </c:pt>
                <c:pt idx="15225">
                  <c:v>0.39010416666133102</c:v>
                </c:pt>
                <c:pt idx="15226">
                  <c:v>0.39012731481488999</c:v>
                </c:pt>
                <c:pt idx="15227">
                  <c:v>0.390150462961174</c:v>
                </c:pt>
                <c:pt idx="15228">
                  <c:v>0.39017361110745702</c:v>
                </c:pt>
                <c:pt idx="15229">
                  <c:v>0.39019675925373998</c:v>
                </c:pt>
                <c:pt idx="15230">
                  <c:v>0.3902199074073</c:v>
                </c:pt>
                <c:pt idx="15231">
                  <c:v>0.39025462962308699</c:v>
                </c:pt>
                <c:pt idx="15232">
                  <c:v>0.39027777777664602</c:v>
                </c:pt>
                <c:pt idx="15233">
                  <c:v>0.39030092592292898</c:v>
                </c:pt>
                <c:pt idx="15234">
                  <c:v>0.39032407406921299</c:v>
                </c:pt>
                <c:pt idx="15235">
                  <c:v>0.390347222215496</c:v>
                </c:pt>
                <c:pt idx="15236">
                  <c:v>0.390381944438559</c:v>
                </c:pt>
                <c:pt idx="15237">
                  <c:v>0.39040509259211797</c:v>
                </c:pt>
                <c:pt idx="15238">
                  <c:v>0.39042824073840199</c:v>
                </c:pt>
                <c:pt idx="15239">
                  <c:v>0.390451388884685</c:v>
                </c:pt>
                <c:pt idx="15240">
                  <c:v>0.39047453703096802</c:v>
                </c:pt>
                <c:pt idx="15241">
                  <c:v>0.39050925925403102</c:v>
                </c:pt>
                <c:pt idx="15242">
                  <c:v>0.39053240740031497</c:v>
                </c:pt>
                <c:pt idx="15243">
                  <c:v>0.390555555553874</c:v>
                </c:pt>
                <c:pt idx="15244">
                  <c:v>0.39057870370015701</c:v>
                </c:pt>
                <c:pt idx="15245">
                  <c:v>0.39060185184644097</c:v>
                </c:pt>
                <c:pt idx="15246">
                  <c:v>0.390625</c:v>
                </c:pt>
                <c:pt idx="15247">
                  <c:v>0.39065972221578699</c:v>
                </c:pt>
                <c:pt idx="15248">
                  <c:v>0.39068287036934601</c:v>
                </c:pt>
                <c:pt idx="15249">
                  <c:v>0.39070601851563003</c:v>
                </c:pt>
                <c:pt idx="15250">
                  <c:v>0.39072916666191299</c:v>
                </c:pt>
                <c:pt idx="15251">
                  <c:v>0.390752314808196</c:v>
                </c:pt>
                <c:pt idx="15252">
                  <c:v>0.39077546296175603</c:v>
                </c:pt>
                <c:pt idx="15253">
                  <c:v>0.39081018518481903</c:v>
                </c:pt>
                <c:pt idx="15254">
                  <c:v>0.39083333333110198</c:v>
                </c:pt>
                <c:pt idx="15255">
                  <c:v>0.390856481477385</c:v>
                </c:pt>
                <c:pt idx="15256">
                  <c:v>0.39087962962366901</c:v>
                </c:pt>
                <c:pt idx="15257">
                  <c:v>0.39090277777722798</c:v>
                </c:pt>
                <c:pt idx="15258">
                  <c:v>0.39093749999301503</c:v>
                </c:pt>
                <c:pt idx="15259">
                  <c:v>0.390960648146574</c:v>
                </c:pt>
                <c:pt idx="15260">
                  <c:v>0.39098379629285801</c:v>
                </c:pt>
                <c:pt idx="15261">
                  <c:v>0.39100694443914102</c:v>
                </c:pt>
                <c:pt idx="15262">
                  <c:v>0.39103009258542398</c:v>
                </c:pt>
                <c:pt idx="15263">
                  <c:v>0.39106481480848698</c:v>
                </c:pt>
                <c:pt idx="15264">
                  <c:v>0.39108796296204701</c:v>
                </c:pt>
                <c:pt idx="15265">
                  <c:v>0.39111111110833002</c:v>
                </c:pt>
                <c:pt idx="15266">
                  <c:v>0.39113425925461298</c:v>
                </c:pt>
                <c:pt idx="15267">
                  <c:v>0.39115740740089699</c:v>
                </c:pt>
                <c:pt idx="15268">
                  <c:v>0.39118055555445602</c:v>
                </c:pt>
                <c:pt idx="15269">
                  <c:v>0.39121527777751902</c:v>
                </c:pt>
                <c:pt idx="15270">
                  <c:v>0.39123842592380198</c:v>
                </c:pt>
                <c:pt idx="15271">
                  <c:v>0.39126157407008599</c:v>
                </c:pt>
                <c:pt idx="15272">
                  <c:v>0.39128472221636901</c:v>
                </c:pt>
                <c:pt idx="15273">
                  <c:v>0.39130787036992798</c:v>
                </c:pt>
                <c:pt idx="15274">
                  <c:v>0.39133101851621199</c:v>
                </c:pt>
                <c:pt idx="15275">
                  <c:v>0.39136574073927499</c:v>
                </c:pt>
                <c:pt idx="15276">
                  <c:v>0.39138888888555801</c:v>
                </c:pt>
                <c:pt idx="15277">
                  <c:v>0.39141203703184202</c:v>
                </c:pt>
                <c:pt idx="15278">
                  <c:v>0.39143518517812498</c:v>
                </c:pt>
                <c:pt idx="15279">
                  <c:v>0.39145833333168401</c:v>
                </c:pt>
                <c:pt idx="15280">
                  <c:v>0.391493055554747</c:v>
                </c:pt>
                <c:pt idx="15281">
                  <c:v>0.39151620370103002</c:v>
                </c:pt>
                <c:pt idx="15282">
                  <c:v>0.39153935184731398</c:v>
                </c:pt>
                <c:pt idx="15283">
                  <c:v>0.39156249999359699</c:v>
                </c:pt>
                <c:pt idx="15284">
                  <c:v>0.39158564814715602</c:v>
                </c:pt>
                <c:pt idx="15285">
                  <c:v>0.39162037037022002</c:v>
                </c:pt>
                <c:pt idx="15286">
                  <c:v>0.39164351851650298</c:v>
                </c:pt>
                <c:pt idx="15287">
                  <c:v>0.39166666666278599</c:v>
                </c:pt>
                <c:pt idx="15288">
                  <c:v>0.39168981480907</c:v>
                </c:pt>
                <c:pt idx="15289">
                  <c:v>0.39171296296262897</c:v>
                </c:pt>
                <c:pt idx="15290">
                  <c:v>0.39174768517841602</c:v>
                </c:pt>
                <c:pt idx="15291">
                  <c:v>0.39177083333197499</c:v>
                </c:pt>
                <c:pt idx="15292">
                  <c:v>0.391793981478258</c:v>
                </c:pt>
                <c:pt idx="15293">
                  <c:v>0.39181712962454202</c:v>
                </c:pt>
                <c:pt idx="15294">
                  <c:v>0.39184027777082497</c:v>
                </c:pt>
                <c:pt idx="15295">
                  <c:v>0.39187499999388797</c:v>
                </c:pt>
                <c:pt idx="15296">
                  <c:v>0.391898148147448</c:v>
                </c:pt>
                <c:pt idx="15297">
                  <c:v>0.39192129629373101</c:v>
                </c:pt>
                <c:pt idx="15298">
                  <c:v>0.39194444444001397</c:v>
                </c:pt>
                <c:pt idx="15299">
                  <c:v>0.39196759258629799</c:v>
                </c:pt>
                <c:pt idx="15300">
                  <c:v>0.39200231480936099</c:v>
                </c:pt>
                <c:pt idx="15301">
                  <c:v>0.39202546296292001</c:v>
                </c:pt>
                <c:pt idx="15302">
                  <c:v>0.39204861110920303</c:v>
                </c:pt>
                <c:pt idx="15303">
                  <c:v>0.39207175925548698</c:v>
                </c:pt>
                <c:pt idx="15304">
                  <c:v>0.39209490740177</c:v>
                </c:pt>
                <c:pt idx="15305">
                  <c:v>0.392129629624833</c:v>
                </c:pt>
                <c:pt idx="15306">
                  <c:v>0.39215277777111601</c:v>
                </c:pt>
                <c:pt idx="15307">
                  <c:v>0.39217592592467598</c:v>
                </c:pt>
                <c:pt idx="15308">
                  <c:v>0.392199074070959</c:v>
                </c:pt>
                <c:pt idx="15309">
                  <c:v>0.39222222221724201</c:v>
                </c:pt>
                <c:pt idx="15310">
                  <c:v>0.39224537036352602</c:v>
                </c:pt>
                <c:pt idx="15311">
                  <c:v>0.39228009258658902</c:v>
                </c:pt>
                <c:pt idx="15312">
                  <c:v>0.392303240740148</c:v>
                </c:pt>
                <c:pt idx="15313">
                  <c:v>0.39232638888643101</c:v>
                </c:pt>
                <c:pt idx="15314">
                  <c:v>0.39234953703271502</c:v>
                </c:pt>
                <c:pt idx="15315">
                  <c:v>0.39237268517899798</c:v>
                </c:pt>
                <c:pt idx="15316">
                  <c:v>0.39240740740206098</c:v>
                </c:pt>
                <c:pt idx="15317">
                  <c:v>0.39243055555562001</c:v>
                </c:pt>
                <c:pt idx="15318">
                  <c:v>0.39245370370190402</c:v>
                </c:pt>
                <c:pt idx="15319">
                  <c:v>0.39247685184818698</c:v>
                </c:pt>
                <c:pt idx="15320">
                  <c:v>0.39249999999446999</c:v>
                </c:pt>
                <c:pt idx="15321">
                  <c:v>0.39252314814803002</c:v>
                </c:pt>
                <c:pt idx="15322">
                  <c:v>0.39255787036381701</c:v>
                </c:pt>
                <c:pt idx="15323">
                  <c:v>0.39258101851737598</c:v>
                </c:pt>
                <c:pt idx="15324">
                  <c:v>0.39260416666365899</c:v>
                </c:pt>
                <c:pt idx="15325">
                  <c:v>0.39262731480994301</c:v>
                </c:pt>
                <c:pt idx="15326">
                  <c:v>0.39265046295622602</c:v>
                </c:pt>
                <c:pt idx="15327">
                  <c:v>0.39268518517928902</c:v>
                </c:pt>
                <c:pt idx="15328">
                  <c:v>0.39270833333284799</c:v>
                </c:pt>
                <c:pt idx="15329">
                  <c:v>0.39273148147913201</c:v>
                </c:pt>
                <c:pt idx="15330">
                  <c:v>0.39275462962541502</c:v>
                </c:pt>
                <c:pt idx="15331">
                  <c:v>0.39277777777169798</c:v>
                </c:pt>
                <c:pt idx="15332">
                  <c:v>0.39281249999476098</c:v>
                </c:pt>
                <c:pt idx="15333">
                  <c:v>0.39283564814104499</c:v>
                </c:pt>
                <c:pt idx="15334">
                  <c:v>0.39285879629460402</c:v>
                </c:pt>
                <c:pt idx="15335">
                  <c:v>0.39288194444088698</c:v>
                </c:pt>
                <c:pt idx="15336">
                  <c:v>0.39290509258717099</c:v>
                </c:pt>
                <c:pt idx="15337">
                  <c:v>0.39293981481023399</c:v>
                </c:pt>
                <c:pt idx="15338">
                  <c:v>0.392962962956517</c:v>
                </c:pt>
                <c:pt idx="15339">
                  <c:v>0.39298611111007598</c:v>
                </c:pt>
                <c:pt idx="15340">
                  <c:v>0.39300925925635999</c:v>
                </c:pt>
                <c:pt idx="15341">
                  <c:v>0.393032407402643</c:v>
                </c:pt>
                <c:pt idx="15342">
                  <c:v>0.393067129625706</c:v>
                </c:pt>
                <c:pt idx="15343">
                  <c:v>0.39309027777198902</c:v>
                </c:pt>
                <c:pt idx="15344">
                  <c:v>0.39311342592554899</c:v>
                </c:pt>
                <c:pt idx="15345">
                  <c:v>0.393136574071832</c:v>
                </c:pt>
                <c:pt idx="15346">
                  <c:v>0.39315972221811502</c:v>
                </c:pt>
                <c:pt idx="15347">
                  <c:v>0.39318287036439897</c:v>
                </c:pt>
                <c:pt idx="15348">
                  <c:v>0.39321759258746197</c:v>
                </c:pt>
                <c:pt idx="15349">
                  <c:v>0.39324074073374499</c:v>
                </c:pt>
                <c:pt idx="15350">
                  <c:v>0.39326388888730401</c:v>
                </c:pt>
                <c:pt idx="15351">
                  <c:v>0.39328703703358803</c:v>
                </c:pt>
                <c:pt idx="15352">
                  <c:v>0.39331018517987099</c:v>
                </c:pt>
                <c:pt idx="15353">
                  <c:v>0.39334490740293399</c:v>
                </c:pt>
                <c:pt idx="15354">
                  <c:v>0.393368055549217</c:v>
                </c:pt>
                <c:pt idx="15355">
                  <c:v>0.39339120370277703</c:v>
                </c:pt>
                <c:pt idx="15356">
                  <c:v>0.39341435184905998</c:v>
                </c:pt>
                <c:pt idx="15357">
                  <c:v>0.393437499995343</c:v>
                </c:pt>
                <c:pt idx="15358">
                  <c:v>0.393472222218406</c:v>
                </c:pt>
                <c:pt idx="15359">
                  <c:v>0.39349537036469001</c:v>
                </c:pt>
                <c:pt idx="15360">
                  <c:v>0.39351851851824898</c:v>
                </c:pt>
                <c:pt idx="15361">
                  <c:v>0.393541666664532</c:v>
                </c:pt>
                <c:pt idx="15362">
                  <c:v>0.39356481481081601</c:v>
                </c:pt>
                <c:pt idx="15363">
                  <c:v>0.39358796295709902</c:v>
                </c:pt>
                <c:pt idx="15364">
                  <c:v>0.39362268518016202</c:v>
                </c:pt>
                <c:pt idx="15365">
                  <c:v>0.39364583332644498</c:v>
                </c:pt>
                <c:pt idx="15366">
                  <c:v>0.39366898148000501</c:v>
                </c:pt>
                <c:pt idx="15367">
                  <c:v>0.39369212962628802</c:v>
                </c:pt>
                <c:pt idx="15368">
                  <c:v>0.39372685184935102</c:v>
                </c:pt>
                <c:pt idx="15369">
                  <c:v>0.39374999999563398</c:v>
                </c:pt>
                <c:pt idx="15370">
                  <c:v>0.39377314814191799</c:v>
                </c:pt>
                <c:pt idx="15371">
                  <c:v>0.39379629629547702</c:v>
                </c:pt>
                <c:pt idx="15372">
                  <c:v>0.39381944444175998</c:v>
                </c:pt>
                <c:pt idx="15373">
                  <c:v>0.39384259258804399</c:v>
                </c:pt>
                <c:pt idx="15374">
                  <c:v>0.39387731481110699</c:v>
                </c:pt>
                <c:pt idx="15375">
                  <c:v>0.39390046295739001</c:v>
                </c:pt>
                <c:pt idx="15376">
                  <c:v>0.39392361111094898</c:v>
                </c:pt>
                <c:pt idx="15377">
                  <c:v>0.39394675925723299</c:v>
                </c:pt>
                <c:pt idx="15378">
                  <c:v>0.39396990740351601</c:v>
                </c:pt>
                <c:pt idx="15379">
                  <c:v>0.39400462962657901</c:v>
                </c:pt>
                <c:pt idx="15380">
                  <c:v>0.39402777777286302</c:v>
                </c:pt>
                <c:pt idx="15381">
                  <c:v>0.39405092591914598</c:v>
                </c:pt>
                <c:pt idx="15382">
                  <c:v>0.39407407407270501</c:v>
                </c:pt>
                <c:pt idx="15383">
                  <c:v>0.39409722221898802</c:v>
                </c:pt>
                <c:pt idx="15384">
                  <c:v>0.39413194444205102</c:v>
                </c:pt>
                <c:pt idx="15385">
                  <c:v>0.39415509258833498</c:v>
                </c:pt>
                <c:pt idx="15386">
                  <c:v>0.39417824073461799</c:v>
                </c:pt>
                <c:pt idx="15387">
                  <c:v>0.39420138888817702</c:v>
                </c:pt>
                <c:pt idx="15388">
                  <c:v>0.39422453703446098</c:v>
                </c:pt>
                <c:pt idx="15389">
                  <c:v>0.39425925925752398</c:v>
                </c:pt>
                <c:pt idx="15390">
                  <c:v>0.39428240740380699</c:v>
                </c:pt>
                <c:pt idx="15391">
                  <c:v>0.39430555555009</c:v>
                </c:pt>
                <c:pt idx="15392">
                  <c:v>0.39432870370364997</c:v>
                </c:pt>
                <c:pt idx="15393">
                  <c:v>0.39435185184993299</c:v>
                </c:pt>
                <c:pt idx="15394">
                  <c:v>0.39438657407299599</c:v>
                </c:pt>
                <c:pt idx="15395">
                  <c:v>0.39440972221928</c:v>
                </c:pt>
                <c:pt idx="15396">
                  <c:v>0.39443287036556302</c:v>
                </c:pt>
                <c:pt idx="15397">
                  <c:v>0.39445601851184597</c:v>
                </c:pt>
                <c:pt idx="15398">
                  <c:v>0.394479166665406</c:v>
                </c:pt>
                <c:pt idx="15399">
                  <c:v>0.394513888888469</c:v>
                </c:pt>
                <c:pt idx="15400">
                  <c:v>0.39453703703475201</c:v>
                </c:pt>
                <c:pt idx="15401">
                  <c:v>0.39456018518103497</c:v>
                </c:pt>
                <c:pt idx="15402">
                  <c:v>0.39458333332731899</c:v>
                </c:pt>
                <c:pt idx="15403">
                  <c:v>0.39460648148087801</c:v>
                </c:pt>
                <c:pt idx="15404">
                  <c:v>0.394641203696665</c:v>
                </c:pt>
                <c:pt idx="15405">
                  <c:v>0.39466435185022403</c:v>
                </c:pt>
                <c:pt idx="15406">
                  <c:v>0.39468749999650798</c:v>
                </c:pt>
                <c:pt idx="15407">
                  <c:v>0.394710648142791</c:v>
                </c:pt>
                <c:pt idx="15408">
                  <c:v>0.39473379629635003</c:v>
                </c:pt>
                <c:pt idx="15409">
                  <c:v>0.39476851851213701</c:v>
                </c:pt>
                <c:pt idx="15410">
                  <c:v>0.39479166666569698</c:v>
                </c:pt>
                <c:pt idx="15411">
                  <c:v>0.39481481481198</c:v>
                </c:pt>
                <c:pt idx="15412">
                  <c:v>0.39483796295826301</c:v>
                </c:pt>
                <c:pt idx="15413">
                  <c:v>0.39486111110454702</c:v>
                </c:pt>
                <c:pt idx="15414">
                  <c:v>0.394884259258106</c:v>
                </c:pt>
                <c:pt idx="15415">
                  <c:v>0.394918981481169</c:v>
                </c:pt>
                <c:pt idx="15416">
                  <c:v>0.39494212962745201</c:v>
                </c:pt>
                <c:pt idx="15417">
                  <c:v>0.39496527777373602</c:v>
                </c:pt>
                <c:pt idx="15418">
                  <c:v>0.39498842592001898</c:v>
                </c:pt>
                <c:pt idx="15419">
                  <c:v>0.39501157407357801</c:v>
                </c:pt>
                <c:pt idx="15420">
                  <c:v>0.395046296289365</c:v>
                </c:pt>
                <c:pt idx="15421">
                  <c:v>0.39506944444292502</c:v>
                </c:pt>
                <c:pt idx="15422">
                  <c:v>0.39509259258920798</c:v>
                </c:pt>
                <c:pt idx="15423">
                  <c:v>0.39511574073549099</c:v>
                </c:pt>
                <c:pt idx="15424">
                  <c:v>0.39513888888177501</c:v>
                </c:pt>
                <c:pt idx="15425">
                  <c:v>0.39516203703533398</c:v>
                </c:pt>
                <c:pt idx="15426">
                  <c:v>0.39519675925839698</c:v>
                </c:pt>
                <c:pt idx="15427">
                  <c:v>0.39521990740467999</c:v>
                </c:pt>
                <c:pt idx="15428">
                  <c:v>0.39524305555096401</c:v>
                </c:pt>
                <c:pt idx="15429">
                  <c:v>0.39526620369724702</c:v>
                </c:pt>
                <c:pt idx="15430">
                  <c:v>0.39528935185080599</c:v>
                </c:pt>
                <c:pt idx="15431">
                  <c:v>0.39532407407386899</c:v>
                </c:pt>
                <c:pt idx="15432">
                  <c:v>0.39534722222015301</c:v>
                </c:pt>
                <c:pt idx="15433">
                  <c:v>0.39537037036643602</c:v>
                </c:pt>
                <c:pt idx="15434">
                  <c:v>0.39539351851271898</c:v>
                </c:pt>
                <c:pt idx="15435">
                  <c:v>0.395416666666279</c:v>
                </c:pt>
                <c:pt idx="15436">
                  <c:v>0.39543981481256202</c:v>
                </c:pt>
                <c:pt idx="15437">
                  <c:v>0.39547453703562502</c:v>
                </c:pt>
                <c:pt idx="15438">
                  <c:v>0.39549768518190798</c:v>
                </c:pt>
                <c:pt idx="15439">
                  <c:v>0.39552083332819199</c:v>
                </c:pt>
                <c:pt idx="15440">
                  <c:v>0.395543981474475</c:v>
                </c:pt>
                <c:pt idx="15441">
                  <c:v>0.39556712962803398</c:v>
                </c:pt>
                <c:pt idx="15442">
                  <c:v>0.39560185185109698</c:v>
                </c:pt>
                <c:pt idx="15443">
                  <c:v>0.39562499999738099</c:v>
                </c:pt>
                <c:pt idx="15444">
                  <c:v>0.395648148143664</c:v>
                </c:pt>
                <c:pt idx="15445">
                  <c:v>0.39567129628994702</c:v>
                </c:pt>
                <c:pt idx="15446">
                  <c:v>0.39569444444350699</c:v>
                </c:pt>
                <c:pt idx="15447">
                  <c:v>0.39571759258979</c:v>
                </c:pt>
                <c:pt idx="15448">
                  <c:v>0.395752314812853</c:v>
                </c:pt>
                <c:pt idx="15449">
                  <c:v>0.39577546295913602</c:v>
                </c:pt>
                <c:pt idx="15450">
                  <c:v>0.39579861110541997</c:v>
                </c:pt>
                <c:pt idx="15451">
                  <c:v>0.395821759258979</c:v>
                </c:pt>
                <c:pt idx="15452">
                  <c:v>0.39584490740526201</c:v>
                </c:pt>
                <c:pt idx="15453">
                  <c:v>0.39587962962832501</c:v>
                </c:pt>
                <c:pt idx="15454">
                  <c:v>0.39590277777460903</c:v>
                </c:pt>
                <c:pt idx="15455">
                  <c:v>0.39592592592089199</c:v>
                </c:pt>
                <c:pt idx="15456">
                  <c:v>0.395949074067175</c:v>
                </c:pt>
                <c:pt idx="15457">
                  <c:v>0.39597222222073503</c:v>
                </c:pt>
                <c:pt idx="15458">
                  <c:v>0.39600694444379803</c:v>
                </c:pt>
                <c:pt idx="15459">
                  <c:v>0.39603009259008098</c:v>
                </c:pt>
                <c:pt idx="15460">
                  <c:v>0.396053240736364</c:v>
                </c:pt>
                <c:pt idx="15461">
                  <c:v>0.39607638888264801</c:v>
                </c:pt>
                <c:pt idx="15462">
                  <c:v>0.39609953703620698</c:v>
                </c:pt>
                <c:pt idx="15463">
                  <c:v>0.39612268518249</c:v>
                </c:pt>
                <c:pt idx="15464">
                  <c:v>0.396157407405553</c:v>
                </c:pt>
                <c:pt idx="15465">
                  <c:v>0.39618055555183701</c:v>
                </c:pt>
                <c:pt idx="15466">
                  <c:v>0.39620370369812002</c:v>
                </c:pt>
                <c:pt idx="15467">
                  <c:v>0.396226851851679</c:v>
                </c:pt>
                <c:pt idx="15468">
                  <c:v>0.39624999999796301</c:v>
                </c:pt>
                <c:pt idx="15469">
                  <c:v>0.39627314814424602</c:v>
                </c:pt>
                <c:pt idx="15470">
                  <c:v>0.39630787036730902</c:v>
                </c:pt>
                <c:pt idx="15471">
                  <c:v>0.39633101851359198</c:v>
                </c:pt>
                <c:pt idx="15472">
                  <c:v>0.39635416665987599</c:v>
                </c:pt>
                <c:pt idx="15473">
                  <c:v>0.39637731481343502</c:v>
                </c:pt>
                <c:pt idx="15474">
                  <c:v>0.39640046295971798</c:v>
                </c:pt>
                <c:pt idx="15475">
                  <c:v>0.39643518518278098</c:v>
                </c:pt>
                <c:pt idx="15476">
                  <c:v>0.39645833332906499</c:v>
                </c:pt>
                <c:pt idx="15477">
                  <c:v>0.39648148147534801</c:v>
                </c:pt>
                <c:pt idx="15478">
                  <c:v>0.39650462962890698</c:v>
                </c:pt>
                <c:pt idx="15479">
                  <c:v>0.39652777777519099</c:v>
                </c:pt>
                <c:pt idx="15480">
                  <c:v>0.39656249999825399</c:v>
                </c:pt>
                <c:pt idx="15481">
                  <c:v>0.39658564814453701</c:v>
                </c:pt>
                <c:pt idx="15482">
                  <c:v>0.39660879629082102</c:v>
                </c:pt>
                <c:pt idx="15483">
                  <c:v>0.39663194444437999</c:v>
                </c:pt>
                <c:pt idx="15484">
                  <c:v>0.39665509259066301</c:v>
                </c:pt>
                <c:pt idx="15485">
                  <c:v>0.396689814813726</c:v>
                </c:pt>
                <c:pt idx="15486">
                  <c:v>0.39671296296001002</c:v>
                </c:pt>
                <c:pt idx="15487">
                  <c:v>0.39673611110629298</c:v>
                </c:pt>
                <c:pt idx="15488">
                  <c:v>0.39675925925257599</c:v>
                </c:pt>
                <c:pt idx="15489">
                  <c:v>0.39678240740613502</c:v>
                </c:pt>
                <c:pt idx="15490">
                  <c:v>0.39681712962919802</c:v>
                </c:pt>
                <c:pt idx="15491">
                  <c:v>0.39684027777548198</c:v>
                </c:pt>
                <c:pt idx="15492">
                  <c:v>0.39686342592176499</c:v>
                </c:pt>
                <c:pt idx="15493">
                  <c:v>0.396886574068049</c:v>
                </c:pt>
                <c:pt idx="15494">
                  <c:v>0.39690972222160797</c:v>
                </c:pt>
                <c:pt idx="15495">
                  <c:v>0.39693287036789099</c:v>
                </c:pt>
                <c:pt idx="15496">
                  <c:v>0.39696759259095399</c:v>
                </c:pt>
                <c:pt idx="15497">
                  <c:v>0.396990740737237</c:v>
                </c:pt>
                <c:pt idx="15498">
                  <c:v>0.39701388888352102</c:v>
                </c:pt>
                <c:pt idx="15499">
                  <c:v>0.39703703703707999</c:v>
                </c:pt>
                <c:pt idx="15500">
                  <c:v>0.397060185183364</c:v>
                </c:pt>
                <c:pt idx="15501">
                  <c:v>0.397094907406426</c:v>
                </c:pt>
                <c:pt idx="15502">
                  <c:v>0.39711805555271001</c:v>
                </c:pt>
                <c:pt idx="15503">
                  <c:v>0.39714120369899297</c:v>
                </c:pt>
                <c:pt idx="15504">
                  <c:v>0.39716435184527699</c:v>
                </c:pt>
                <c:pt idx="15505">
                  <c:v>0.39718749999883601</c:v>
                </c:pt>
                <c:pt idx="15506">
                  <c:v>0.39722222222189901</c:v>
                </c:pt>
                <c:pt idx="15507">
                  <c:v>0.39724537036818203</c:v>
                </c:pt>
                <c:pt idx="15508">
                  <c:v>0.39726851851446598</c:v>
                </c:pt>
                <c:pt idx="15509">
                  <c:v>0.397291666660749</c:v>
                </c:pt>
                <c:pt idx="15510">
                  <c:v>0.39731481481430803</c:v>
                </c:pt>
                <c:pt idx="15511">
                  <c:v>0.39733796296059198</c:v>
                </c:pt>
                <c:pt idx="15512">
                  <c:v>0.39737268518365498</c:v>
                </c:pt>
                <c:pt idx="15513">
                  <c:v>0.397395833329938</c:v>
                </c:pt>
                <c:pt idx="15514">
                  <c:v>0.39741898147622101</c:v>
                </c:pt>
                <c:pt idx="15515">
                  <c:v>0.39744212962250502</c:v>
                </c:pt>
                <c:pt idx="15516">
                  <c:v>0.397465277776064</c:v>
                </c:pt>
                <c:pt idx="15517">
                  <c:v>0.397499999999127</c:v>
                </c:pt>
                <c:pt idx="15518">
                  <c:v>0.39752314814541001</c:v>
                </c:pt>
                <c:pt idx="15519">
                  <c:v>0.39754629629169402</c:v>
                </c:pt>
                <c:pt idx="15520">
                  <c:v>0.39756944443797698</c:v>
                </c:pt>
                <c:pt idx="15521">
                  <c:v>0.39759259259153601</c:v>
                </c:pt>
                <c:pt idx="15522">
                  <c:v>0.39762731481459901</c:v>
                </c:pt>
                <c:pt idx="15523">
                  <c:v>0.39765046296088302</c:v>
                </c:pt>
                <c:pt idx="15524">
                  <c:v>0.39767361110716598</c:v>
                </c:pt>
                <c:pt idx="15525">
                  <c:v>0.39769675925344899</c:v>
                </c:pt>
                <c:pt idx="15526">
                  <c:v>0.39771990740700902</c:v>
                </c:pt>
                <c:pt idx="15527">
                  <c:v>0.39775462962279601</c:v>
                </c:pt>
                <c:pt idx="15528">
                  <c:v>0.39777777777635498</c:v>
                </c:pt>
                <c:pt idx="15529">
                  <c:v>0.39780092592263799</c:v>
                </c:pt>
                <c:pt idx="15530">
                  <c:v>0.39782407406892201</c:v>
                </c:pt>
                <c:pt idx="15531">
                  <c:v>0.39784722221520502</c:v>
                </c:pt>
                <c:pt idx="15532">
                  <c:v>0.39787037036876399</c:v>
                </c:pt>
                <c:pt idx="15533">
                  <c:v>0.39790509259182699</c:v>
                </c:pt>
                <c:pt idx="15534">
                  <c:v>0.39792824073811101</c:v>
                </c:pt>
                <c:pt idx="15535">
                  <c:v>0.39795138888439402</c:v>
                </c:pt>
                <c:pt idx="15536">
                  <c:v>0.39797453703067698</c:v>
                </c:pt>
                <c:pt idx="15537">
                  <c:v>0.397997685184237</c:v>
                </c:pt>
                <c:pt idx="15538">
                  <c:v>0.3980324074073</c:v>
                </c:pt>
                <c:pt idx="15539">
                  <c:v>0.39805555555358302</c:v>
                </c:pt>
                <c:pt idx="15540">
                  <c:v>0.39807870369986598</c:v>
                </c:pt>
                <c:pt idx="15541">
                  <c:v>0.39810185184614999</c:v>
                </c:pt>
                <c:pt idx="15542">
                  <c:v>0.39812499999970902</c:v>
                </c:pt>
                <c:pt idx="15543">
                  <c:v>0.398159722215496</c:v>
                </c:pt>
                <c:pt idx="15544">
                  <c:v>0.39818287036905498</c:v>
                </c:pt>
                <c:pt idx="15545">
                  <c:v>0.39820601851533899</c:v>
                </c:pt>
                <c:pt idx="15546">
                  <c:v>0.398229166661622</c:v>
                </c:pt>
                <c:pt idx="15547">
                  <c:v>0.39825231480790502</c:v>
                </c:pt>
                <c:pt idx="15548">
                  <c:v>0.39828703703096802</c:v>
                </c:pt>
                <c:pt idx="15549">
                  <c:v>0.39831018518452799</c:v>
                </c:pt>
                <c:pt idx="15550">
                  <c:v>0.398333333330811</c:v>
                </c:pt>
                <c:pt idx="15551">
                  <c:v>0.39835648147709402</c:v>
                </c:pt>
                <c:pt idx="15552">
                  <c:v>0.39837962962337797</c:v>
                </c:pt>
                <c:pt idx="15553">
                  <c:v>0.39841435184644097</c:v>
                </c:pt>
                <c:pt idx="15554">
                  <c:v>0.3984375</c:v>
                </c:pt>
                <c:pt idx="15555">
                  <c:v>0.39846064814628301</c:v>
                </c:pt>
                <c:pt idx="15556">
                  <c:v>0.39848379629256703</c:v>
                </c:pt>
                <c:pt idx="15557">
                  <c:v>0.39850694443884999</c:v>
                </c:pt>
                <c:pt idx="15558">
                  <c:v>0.39853009259240901</c:v>
                </c:pt>
                <c:pt idx="15559">
                  <c:v>0.398564814808196</c:v>
                </c:pt>
                <c:pt idx="15560">
                  <c:v>0.39858796296175603</c:v>
                </c:pt>
                <c:pt idx="15561">
                  <c:v>0.39861111110803898</c:v>
                </c:pt>
                <c:pt idx="15562">
                  <c:v>0.398634259254322</c:v>
                </c:pt>
                <c:pt idx="15563">
                  <c:v>0.398668981477385</c:v>
                </c:pt>
                <c:pt idx="15564">
                  <c:v>0.39869212962366901</c:v>
                </c:pt>
                <c:pt idx="15565">
                  <c:v>0.39871527777722798</c:v>
                </c:pt>
                <c:pt idx="15566">
                  <c:v>0.398738425923511</c:v>
                </c:pt>
                <c:pt idx="15567">
                  <c:v>0.39876157406979501</c:v>
                </c:pt>
                <c:pt idx="15568">
                  <c:v>0.39879629629285801</c:v>
                </c:pt>
                <c:pt idx="15569">
                  <c:v>0.39881944443914102</c:v>
                </c:pt>
                <c:pt idx="15570">
                  <c:v>0.39884259258542398</c:v>
                </c:pt>
                <c:pt idx="15571">
                  <c:v>0.39886574073898401</c:v>
                </c:pt>
                <c:pt idx="15572">
                  <c:v>0.39888888888526702</c:v>
                </c:pt>
                <c:pt idx="15573">
                  <c:v>0.39892361110833002</c:v>
                </c:pt>
                <c:pt idx="15574">
                  <c:v>0.39894675925461398</c:v>
                </c:pt>
                <c:pt idx="15575">
                  <c:v>0.39896990740089699</c:v>
                </c:pt>
                <c:pt idx="15576">
                  <c:v>0.39899305555445602</c:v>
                </c:pt>
                <c:pt idx="15577">
                  <c:v>0.39901620370073898</c:v>
                </c:pt>
                <c:pt idx="15578">
                  <c:v>0.39905092592380198</c:v>
                </c:pt>
                <c:pt idx="15579">
                  <c:v>0.39907407407008599</c:v>
                </c:pt>
                <c:pt idx="15580">
                  <c:v>0.39909722221636901</c:v>
                </c:pt>
                <c:pt idx="15581">
                  <c:v>0.39912037036992798</c:v>
                </c:pt>
                <c:pt idx="15582">
                  <c:v>0.39914351851621199</c:v>
                </c:pt>
                <c:pt idx="15583">
                  <c:v>0.39917824073927499</c:v>
                </c:pt>
                <c:pt idx="15584">
                  <c:v>0.39920138888555801</c:v>
                </c:pt>
                <c:pt idx="15585">
                  <c:v>0.39922453703184202</c:v>
                </c:pt>
                <c:pt idx="15586">
                  <c:v>0.39924768517812498</c:v>
                </c:pt>
                <c:pt idx="15587">
                  <c:v>0.39927083333168401</c:v>
                </c:pt>
                <c:pt idx="15588">
                  <c:v>0.399305555554747</c:v>
                </c:pt>
                <c:pt idx="15589">
                  <c:v>0.39932870370103102</c:v>
                </c:pt>
                <c:pt idx="15590">
                  <c:v>0.39935185184731398</c:v>
                </c:pt>
                <c:pt idx="15591">
                  <c:v>0.39937499999359699</c:v>
                </c:pt>
                <c:pt idx="15592">
                  <c:v>0.39940972221665999</c:v>
                </c:pt>
                <c:pt idx="15593">
                  <c:v>0.39943287037022002</c:v>
                </c:pt>
                <c:pt idx="15594">
                  <c:v>0.39945601851650298</c:v>
                </c:pt>
                <c:pt idx="15595">
                  <c:v>0.39947916666278599</c:v>
                </c:pt>
                <c:pt idx="15596">
                  <c:v>0.39950231480907</c:v>
                </c:pt>
                <c:pt idx="15597">
                  <c:v>0.399537037032132</c:v>
                </c:pt>
                <c:pt idx="15598">
                  <c:v>0.39956018517841602</c:v>
                </c:pt>
                <c:pt idx="15599">
                  <c:v>0.39958333333197499</c:v>
                </c:pt>
                <c:pt idx="15600">
                  <c:v>0.399606481478259</c:v>
                </c:pt>
                <c:pt idx="15601">
                  <c:v>0.39962962962454202</c:v>
                </c:pt>
                <c:pt idx="15602">
                  <c:v>0.39965277777082497</c:v>
                </c:pt>
                <c:pt idx="15603">
                  <c:v>0.39968749999388797</c:v>
                </c:pt>
                <c:pt idx="15604">
                  <c:v>0.399710648147448</c:v>
                </c:pt>
                <c:pt idx="15605">
                  <c:v>0.39973379629373101</c:v>
                </c:pt>
                <c:pt idx="15606">
                  <c:v>0.39975694444001397</c:v>
                </c:pt>
                <c:pt idx="15607">
                  <c:v>0.39978009258629799</c:v>
                </c:pt>
                <c:pt idx="15608">
                  <c:v>0.39981481480936099</c:v>
                </c:pt>
                <c:pt idx="15609">
                  <c:v>0.39983796296292001</c:v>
                </c:pt>
                <c:pt idx="15610">
                  <c:v>0.39986111110920303</c:v>
                </c:pt>
                <c:pt idx="15611">
                  <c:v>0.39988425925548698</c:v>
                </c:pt>
                <c:pt idx="15612">
                  <c:v>0.39990740740177</c:v>
                </c:pt>
                <c:pt idx="15613">
                  <c:v>0.399942129624833</c:v>
                </c:pt>
                <c:pt idx="15614">
                  <c:v>0.39996527777111601</c:v>
                </c:pt>
                <c:pt idx="15615">
                  <c:v>0.39998842592467598</c:v>
                </c:pt>
                <c:pt idx="15616">
                  <c:v>0.400011574070959</c:v>
                </c:pt>
                <c:pt idx="15617">
                  <c:v>0.40003472221724201</c:v>
                </c:pt>
                <c:pt idx="15618">
                  <c:v>0.40006944444030501</c:v>
                </c:pt>
                <c:pt idx="15619">
                  <c:v>0.40009259258658902</c:v>
                </c:pt>
                <c:pt idx="15620">
                  <c:v>0.400115740740148</c:v>
                </c:pt>
                <c:pt idx="15621">
                  <c:v>0.40013888888643101</c:v>
                </c:pt>
                <c:pt idx="15622">
                  <c:v>0.40016203703271502</c:v>
                </c:pt>
                <c:pt idx="15623">
                  <c:v>0.40019675925577802</c:v>
                </c:pt>
                <c:pt idx="15624">
                  <c:v>0.40021990740206098</c:v>
                </c:pt>
                <c:pt idx="15625">
                  <c:v>0.40024305555562001</c:v>
                </c:pt>
                <c:pt idx="15626">
                  <c:v>0.40026620370190402</c:v>
                </c:pt>
                <c:pt idx="15627">
                  <c:v>0.40028935184818698</c:v>
                </c:pt>
                <c:pt idx="15628">
                  <c:v>0.40032407407124998</c:v>
                </c:pt>
                <c:pt idx="15629">
                  <c:v>0.40034722221753299</c:v>
                </c:pt>
                <c:pt idx="15630">
                  <c:v>0.40037037036381701</c:v>
                </c:pt>
                <c:pt idx="15631">
                  <c:v>0.40039351851737598</c:v>
                </c:pt>
                <c:pt idx="15632">
                  <c:v>0.40041666666365899</c:v>
                </c:pt>
                <c:pt idx="15633">
                  <c:v>0.40045138888672199</c:v>
                </c:pt>
                <c:pt idx="15634">
                  <c:v>0.40047453703300601</c:v>
                </c:pt>
                <c:pt idx="15635">
                  <c:v>0.40049768517928902</c:v>
                </c:pt>
                <c:pt idx="15636">
                  <c:v>0.40052083333284799</c:v>
                </c:pt>
                <c:pt idx="15637">
                  <c:v>0.40054398147913201</c:v>
                </c:pt>
                <c:pt idx="15638">
                  <c:v>0.400578703702195</c:v>
                </c:pt>
                <c:pt idx="15639">
                  <c:v>0.40060185184847802</c:v>
                </c:pt>
                <c:pt idx="15640">
                  <c:v>0.40062499999476098</c:v>
                </c:pt>
                <c:pt idx="15641">
                  <c:v>0.40064814814104499</c:v>
                </c:pt>
                <c:pt idx="15642">
                  <c:v>0.40067129629460402</c:v>
                </c:pt>
                <c:pt idx="15643">
                  <c:v>0.40070601851766702</c:v>
                </c:pt>
                <c:pt idx="15644">
                  <c:v>0.40072916666394998</c:v>
                </c:pt>
                <c:pt idx="15645">
                  <c:v>0.40075231481023399</c:v>
                </c:pt>
                <c:pt idx="15646">
                  <c:v>0.400775462956517</c:v>
                </c:pt>
                <c:pt idx="15647">
                  <c:v>0.40079861111007598</c:v>
                </c:pt>
                <c:pt idx="15648">
                  <c:v>0.40083333333313897</c:v>
                </c:pt>
                <c:pt idx="15649">
                  <c:v>0.40085648147942299</c:v>
                </c:pt>
                <c:pt idx="15650">
                  <c:v>0.400879629625706</c:v>
                </c:pt>
                <c:pt idx="15651">
                  <c:v>0.40090277777198902</c:v>
                </c:pt>
                <c:pt idx="15652">
                  <c:v>0.40092592592554899</c:v>
                </c:pt>
                <c:pt idx="15653">
                  <c:v>0.40096064814133597</c:v>
                </c:pt>
                <c:pt idx="15654">
                  <c:v>0.400983796294895</c:v>
                </c:pt>
                <c:pt idx="15655">
                  <c:v>0.40100694444117801</c:v>
                </c:pt>
                <c:pt idx="15656">
                  <c:v>0.40103009258746197</c:v>
                </c:pt>
                <c:pt idx="15657">
                  <c:v>0.40106481481052503</c:v>
                </c:pt>
                <c:pt idx="15658">
                  <c:v>0.40108796295680799</c:v>
                </c:pt>
                <c:pt idx="15659">
                  <c:v>0.40111111111036701</c:v>
                </c:pt>
                <c:pt idx="15660">
                  <c:v>0.40113425925665103</c:v>
                </c:pt>
                <c:pt idx="15661">
                  <c:v>0.40115740740293399</c:v>
                </c:pt>
                <c:pt idx="15662">
                  <c:v>0.40119212962599698</c:v>
                </c:pt>
                <c:pt idx="15663">
                  <c:v>0.40121527777228</c:v>
                </c:pt>
                <c:pt idx="15664">
                  <c:v>0.40123842592584003</c:v>
                </c:pt>
                <c:pt idx="15665">
                  <c:v>0.40126157407212298</c:v>
                </c:pt>
                <c:pt idx="15666">
                  <c:v>0.401284722218406</c:v>
                </c:pt>
                <c:pt idx="15667">
                  <c:v>0.401319444441469</c:v>
                </c:pt>
                <c:pt idx="15668">
                  <c:v>0.40134259258775301</c:v>
                </c:pt>
                <c:pt idx="15669">
                  <c:v>0.40136574073403603</c:v>
                </c:pt>
                <c:pt idx="15670">
                  <c:v>0.401388888887595</c:v>
                </c:pt>
                <c:pt idx="15671">
                  <c:v>0.401423611110658</c:v>
                </c:pt>
                <c:pt idx="15672">
                  <c:v>0.40144675925694201</c:v>
                </c:pt>
                <c:pt idx="15673">
                  <c:v>0.40146990740322502</c:v>
                </c:pt>
                <c:pt idx="15674">
                  <c:v>0.40149305554950798</c:v>
                </c:pt>
                <c:pt idx="15675">
                  <c:v>0.40151620370306801</c:v>
                </c:pt>
                <c:pt idx="15676">
                  <c:v>0.401550925918855</c:v>
                </c:pt>
                <c:pt idx="15677">
                  <c:v>0.40157407407241402</c:v>
                </c:pt>
                <c:pt idx="15678">
                  <c:v>0.40159722221869698</c:v>
                </c:pt>
                <c:pt idx="15679">
                  <c:v>0.40162037036498099</c:v>
                </c:pt>
                <c:pt idx="15680">
                  <c:v>0.40165509258804399</c:v>
                </c:pt>
                <c:pt idx="15681">
                  <c:v>0.40167824073432701</c:v>
                </c:pt>
                <c:pt idx="15682">
                  <c:v>0.40170138888788598</c:v>
                </c:pt>
                <c:pt idx="15683">
                  <c:v>0.40172453703416999</c:v>
                </c:pt>
                <c:pt idx="15684">
                  <c:v>0.40174768518045301</c:v>
                </c:pt>
                <c:pt idx="15685">
                  <c:v>0.40177083332673602</c:v>
                </c:pt>
                <c:pt idx="15686">
                  <c:v>0.40180555554979902</c:v>
                </c:pt>
                <c:pt idx="15687">
                  <c:v>0.40182870370335899</c:v>
                </c:pt>
                <c:pt idx="15688">
                  <c:v>0.40185185184964201</c:v>
                </c:pt>
                <c:pt idx="15689">
                  <c:v>0.40187499999592602</c:v>
                </c:pt>
                <c:pt idx="15690">
                  <c:v>0.40189814814220898</c:v>
                </c:pt>
                <c:pt idx="15691">
                  <c:v>0.40193287036527198</c:v>
                </c:pt>
                <c:pt idx="15692">
                  <c:v>0.40195601851155499</c:v>
                </c:pt>
                <c:pt idx="15693">
                  <c:v>0.40197916666511402</c:v>
                </c:pt>
                <c:pt idx="15694">
                  <c:v>0.40200231481139798</c:v>
                </c:pt>
                <c:pt idx="15695">
                  <c:v>0.40202546295768099</c:v>
                </c:pt>
                <c:pt idx="15696">
                  <c:v>0.40206018518074399</c:v>
                </c:pt>
                <c:pt idx="15697">
                  <c:v>0.402083333327028</c:v>
                </c:pt>
                <c:pt idx="15698">
                  <c:v>0.40210648148058697</c:v>
                </c:pt>
                <c:pt idx="15699">
                  <c:v>0.40212962962686999</c:v>
                </c:pt>
                <c:pt idx="15700">
                  <c:v>0.402152777773154</c:v>
                </c:pt>
                <c:pt idx="15701">
                  <c:v>0.402187499996217</c:v>
                </c:pt>
                <c:pt idx="15702">
                  <c:v>0.40221064814250002</c:v>
                </c:pt>
                <c:pt idx="15703">
                  <c:v>0.40223379629605899</c:v>
                </c:pt>
                <c:pt idx="15704">
                  <c:v>0.402256944442342</c:v>
                </c:pt>
                <c:pt idx="15705">
                  <c:v>0.40228009258862601</c:v>
                </c:pt>
                <c:pt idx="15706">
                  <c:v>0.40230324073490897</c:v>
                </c:pt>
                <c:pt idx="15707">
                  <c:v>0.40233796295797197</c:v>
                </c:pt>
                <c:pt idx="15708">
                  <c:v>0.40236111110425599</c:v>
                </c:pt>
                <c:pt idx="15709">
                  <c:v>0.40238425925781501</c:v>
                </c:pt>
                <c:pt idx="15710">
                  <c:v>0.40240740740409803</c:v>
                </c:pt>
                <c:pt idx="15711">
                  <c:v>0.40244212962716103</c:v>
                </c:pt>
                <c:pt idx="15712">
                  <c:v>0.40246527777344498</c:v>
                </c:pt>
                <c:pt idx="15713">
                  <c:v>0.402488425919728</c:v>
                </c:pt>
                <c:pt idx="15714">
                  <c:v>0.40251157407328703</c:v>
                </c:pt>
                <c:pt idx="15715">
                  <c:v>0.40253472221957098</c:v>
                </c:pt>
                <c:pt idx="15716">
                  <c:v>0.402557870365854</c:v>
                </c:pt>
                <c:pt idx="15717">
                  <c:v>0.402592592588917</c:v>
                </c:pt>
                <c:pt idx="15718">
                  <c:v>0.40261574073520001</c:v>
                </c:pt>
                <c:pt idx="15719">
                  <c:v>0.40263888888875998</c:v>
                </c:pt>
                <c:pt idx="15720">
                  <c:v>0.402662037035043</c:v>
                </c:pt>
                <c:pt idx="15721">
                  <c:v>0.40268518518132601</c:v>
                </c:pt>
                <c:pt idx="15722">
                  <c:v>0.40271990740438901</c:v>
                </c:pt>
                <c:pt idx="15723">
                  <c:v>0.40274305555067302</c:v>
                </c:pt>
                <c:pt idx="15724">
                  <c:v>0.40276620369695598</c:v>
                </c:pt>
                <c:pt idx="15725">
                  <c:v>0.40278935185051501</c:v>
                </c:pt>
                <c:pt idx="15726">
                  <c:v>0.40282407407357801</c:v>
                </c:pt>
                <c:pt idx="15727">
                  <c:v>0.40284722221986202</c:v>
                </c:pt>
                <c:pt idx="15728">
                  <c:v>0.40287037036614498</c:v>
                </c:pt>
                <c:pt idx="15729">
                  <c:v>0.40289351851242799</c:v>
                </c:pt>
                <c:pt idx="15730">
                  <c:v>0.40291666666598802</c:v>
                </c:pt>
                <c:pt idx="15731">
                  <c:v>0.40295138888177501</c:v>
                </c:pt>
                <c:pt idx="15732">
                  <c:v>0.40297453703533398</c:v>
                </c:pt>
                <c:pt idx="15733">
                  <c:v>0.40299768518161699</c:v>
                </c:pt>
                <c:pt idx="15734">
                  <c:v>0.40302083332790101</c:v>
                </c:pt>
                <c:pt idx="15735">
                  <c:v>0.40304398148145998</c:v>
                </c:pt>
                <c:pt idx="15736">
                  <c:v>0.40307870369724702</c:v>
                </c:pt>
                <c:pt idx="15737">
                  <c:v>0.40310185185080599</c:v>
                </c:pt>
                <c:pt idx="15738">
                  <c:v>0.40312499999709001</c:v>
                </c:pt>
                <c:pt idx="15739">
                  <c:v>0.40314814814337302</c:v>
                </c:pt>
                <c:pt idx="15740">
                  <c:v>0.40317129628965598</c:v>
                </c:pt>
                <c:pt idx="15741">
                  <c:v>0.40320601851271898</c:v>
                </c:pt>
                <c:pt idx="15742">
                  <c:v>0.403229166666279</c:v>
                </c:pt>
                <c:pt idx="15743">
                  <c:v>0.40325231481256202</c:v>
                </c:pt>
                <c:pt idx="15744">
                  <c:v>0.40327546295884498</c:v>
                </c:pt>
                <c:pt idx="15745">
                  <c:v>0.40329861110512899</c:v>
                </c:pt>
                <c:pt idx="15746">
                  <c:v>0.40333333332819199</c:v>
                </c:pt>
                <c:pt idx="15747">
                  <c:v>0.403356481474475</c:v>
                </c:pt>
                <c:pt idx="15748">
                  <c:v>0.40337962962803398</c:v>
                </c:pt>
                <c:pt idx="15749">
                  <c:v>0.40340277777431799</c:v>
                </c:pt>
                <c:pt idx="15750">
                  <c:v>0.403425925920601</c:v>
                </c:pt>
                <c:pt idx="15751">
                  <c:v>0.403460648143664</c:v>
                </c:pt>
                <c:pt idx="15752">
                  <c:v>0.40348379628994702</c:v>
                </c:pt>
                <c:pt idx="15753">
                  <c:v>0.40350694444350699</c:v>
                </c:pt>
                <c:pt idx="15754">
                  <c:v>0.40353009258979</c:v>
                </c:pt>
                <c:pt idx="15755">
                  <c:v>0.40355324073607302</c:v>
                </c:pt>
                <c:pt idx="15756">
                  <c:v>0.40358796295913602</c:v>
                </c:pt>
                <c:pt idx="15757">
                  <c:v>0.40361111110541997</c:v>
                </c:pt>
                <c:pt idx="15758">
                  <c:v>0.403634259258979</c:v>
                </c:pt>
                <c:pt idx="15759">
                  <c:v>0.40365740740526201</c:v>
                </c:pt>
                <c:pt idx="15760">
                  <c:v>0.40368055555154603</c:v>
                </c:pt>
                <c:pt idx="15761">
                  <c:v>0.40371527777460903</c:v>
                </c:pt>
                <c:pt idx="15762">
                  <c:v>0.40373842592089199</c:v>
                </c:pt>
                <c:pt idx="15763">
                  <c:v>0.403761574067175</c:v>
                </c:pt>
                <c:pt idx="15764">
                  <c:v>0.40378472222073503</c:v>
                </c:pt>
                <c:pt idx="15765">
                  <c:v>0.40380787036701798</c:v>
                </c:pt>
                <c:pt idx="15766">
                  <c:v>0.40384259259008098</c:v>
                </c:pt>
                <c:pt idx="15767">
                  <c:v>0.403865740736364</c:v>
                </c:pt>
                <c:pt idx="15768">
                  <c:v>0.40388888888264801</c:v>
                </c:pt>
                <c:pt idx="15769">
                  <c:v>0.40391203703620698</c:v>
                </c:pt>
                <c:pt idx="15770">
                  <c:v>0.40393518518249</c:v>
                </c:pt>
                <c:pt idx="15771">
                  <c:v>0.403969907405553</c:v>
                </c:pt>
                <c:pt idx="15772">
                  <c:v>0.40399305555183701</c:v>
                </c:pt>
                <c:pt idx="15773">
                  <c:v>0.40401620369812002</c:v>
                </c:pt>
                <c:pt idx="15774">
                  <c:v>0.404039351851679</c:v>
                </c:pt>
                <c:pt idx="15775">
                  <c:v>0.40406249999796301</c:v>
                </c:pt>
                <c:pt idx="15776">
                  <c:v>0.40409722222102601</c:v>
                </c:pt>
                <c:pt idx="15777">
                  <c:v>0.40412037036730902</c:v>
                </c:pt>
                <c:pt idx="15778">
                  <c:v>0.40414351851359198</c:v>
                </c:pt>
                <c:pt idx="15779">
                  <c:v>0.40416666665987599</c:v>
                </c:pt>
                <c:pt idx="15780">
                  <c:v>0.40418981481343502</c:v>
                </c:pt>
                <c:pt idx="15781">
                  <c:v>0.40422453703649802</c:v>
                </c:pt>
                <c:pt idx="15782">
                  <c:v>0.40424768518278098</c:v>
                </c:pt>
                <c:pt idx="15783">
                  <c:v>0.40427083332906499</c:v>
                </c:pt>
                <c:pt idx="15784">
                  <c:v>0.40429398147534801</c:v>
                </c:pt>
                <c:pt idx="15785">
                  <c:v>0.40432870369841101</c:v>
                </c:pt>
                <c:pt idx="15786">
                  <c:v>0.40435185184469402</c:v>
                </c:pt>
                <c:pt idx="15787">
                  <c:v>0.40437499999825399</c:v>
                </c:pt>
                <c:pt idx="15788">
                  <c:v>0.40439814814453701</c:v>
                </c:pt>
                <c:pt idx="15789">
                  <c:v>0.40442129629082002</c:v>
                </c:pt>
                <c:pt idx="15790">
                  <c:v>0.40444444444437999</c:v>
                </c:pt>
                <c:pt idx="15791">
                  <c:v>0.40447916666016698</c:v>
                </c:pt>
                <c:pt idx="15792">
                  <c:v>0.404502314813726</c:v>
                </c:pt>
                <c:pt idx="15793">
                  <c:v>0.40452546296000902</c:v>
                </c:pt>
                <c:pt idx="15794">
                  <c:v>0.40454861110629298</c:v>
                </c:pt>
                <c:pt idx="15795">
                  <c:v>0.40458333332935598</c:v>
                </c:pt>
                <c:pt idx="15796">
                  <c:v>0.40460648147563899</c:v>
                </c:pt>
                <c:pt idx="15797">
                  <c:v>0.40462962962919802</c:v>
                </c:pt>
                <c:pt idx="15798">
                  <c:v>0.40465277777548198</c:v>
                </c:pt>
                <c:pt idx="15799">
                  <c:v>0.40467592592176499</c:v>
                </c:pt>
                <c:pt idx="15800">
                  <c:v>0.404699074068048</c:v>
                </c:pt>
                <c:pt idx="15801">
                  <c:v>0.404733796291111</c:v>
                </c:pt>
                <c:pt idx="15802">
                  <c:v>0.40475694443739502</c:v>
                </c:pt>
                <c:pt idx="15803">
                  <c:v>0.40478009259095399</c:v>
                </c:pt>
                <c:pt idx="15804">
                  <c:v>0.404803240737237</c:v>
                </c:pt>
                <c:pt idx="15805">
                  <c:v>0.40482638888352102</c:v>
                </c:pt>
                <c:pt idx="15806">
                  <c:v>0.40486111110658402</c:v>
                </c:pt>
                <c:pt idx="15807">
                  <c:v>0.40488425925286697</c:v>
                </c:pt>
                <c:pt idx="15808">
                  <c:v>0.404907407406426</c:v>
                </c:pt>
                <c:pt idx="15809">
                  <c:v>0.40493055555271001</c:v>
                </c:pt>
                <c:pt idx="15810">
                  <c:v>0.40495370369899297</c:v>
                </c:pt>
                <c:pt idx="15811">
                  <c:v>0.40497685184527699</c:v>
                </c:pt>
                <c:pt idx="15812">
                  <c:v>0.40501157406833999</c:v>
                </c:pt>
                <c:pt idx="15813">
                  <c:v>0.40503472222189901</c:v>
                </c:pt>
                <c:pt idx="15814">
                  <c:v>0.40505787036818203</c:v>
                </c:pt>
                <c:pt idx="15815">
                  <c:v>0.40508101851446598</c:v>
                </c:pt>
                <c:pt idx="15816">
                  <c:v>0.405104166660749</c:v>
                </c:pt>
                <c:pt idx="15817">
                  <c:v>0.40512731481430803</c:v>
                </c:pt>
                <c:pt idx="15818">
                  <c:v>0.40516203703009501</c:v>
                </c:pt>
                <c:pt idx="15819">
                  <c:v>0.40518518518365498</c:v>
                </c:pt>
                <c:pt idx="15820">
                  <c:v>0.405208333329938</c:v>
                </c:pt>
                <c:pt idx="15821">
                  <c:v>0.40523148147622101</c:v>
                </c:pt>
                <c:pt idx="15822">
                  <c:v>0.40525462962250502</c:v>
                </c:pt>
                <c:pt idx="15823">
                  <c:v>0.40528935184556802</c:v>
                </c:pt>
                <c:pt idx="15824">
                  <c:v>0.405312499999127</c:v>
                </c:pt>
                <c:pt idx="15825">
                  <c:v>0.40533564814541001</c:v>
                </c:pt>
                <c:pt idx="15826">
                  <c:v>0.40535879629169402</c:v>
                </c:pt>
                <c:pt idx="15827">
                  <c:v>0.40538194443797698</c:v>
                </c:pt>
                <c:pt idx="15828">
                  <c:v>0.40540509259153601</c:v>
                </c:pt>
                <c:pt idx="15829">
                  <c:v>0.40543981481459901</c:v>
                </c:pt>
                <c:pt idx="15830">
                  <c:v>0.40546296296088302</c:v>
                </c:pt>
                <c:pt idx="15831">
                  <c:v>0.40548611110716598</c:v>
                </c:pt>
                <c:pt idx="15832">
                  <c:v>0.40550925925344899</c:v>
                </c:pt>
                <c:pt idx="15833">
                  <c:v>0.40553240740700902</c:v>
                </c:pt>
                <c:pt idx="15834">
                  <c:v>0.40555555555329198</c:v>
                </c:pt>
                <c:pt idx="15835">
                  <c:v>0.40559027777635498</c:v>
                </c:pt>
                <c:pt idx="15836">
                  <c:v>0.40561342592263799</c:v>
                </c:pt>
                <c:pt idx="15837">
                  <c:v>0.40563657406892201</c:v>
                </c:pt>
                <c:pt idx="15838">
                  <c:v>0.40565972221520502</c:v>
                </c:pt>
                <c:pt idx="15839">
                  <c:v>0.40568287036876399</c:v>
                </c:pt>
                <c:pt idx="15840">
                  <c:v>0.40571759259182699</c:v>
                </c:pt>
                <c:pt idx="15841">
                  <c:v>0.40574074073811101</c:v>
                </c:pt>
                <c:pt idx="15842">
                  <c:v>0.40576388888439402</c:v>
                </c:pt>
                <c:pt idx="15843">
                  <c:v>0.40578703703067698</c:v>
                </c:pt>
                <c:pt idx="15844">
                  <c:v>0.405810185184237</c:v>
                </c:pt>
                <c:pt idx="15845">
                  <c:v>0.40583333333052002</c:v>
                </c:pt>
                <c:pt idx="15846">
                  <c:v>0.40586805555358302</c:v>
                </c:pt>
                <c:pt idx="15847">
                  <c:v>0.40589120369986598</c:v>
                </c:pt>
                <c:pt idx="15848">
                  <c:v>0.40591435184614999</c:v>
                </c:pt>
                <c:pt idx="15849">
                  <c:v>0.40593749999970902</c:v>
                </c:pt>
                <c:pt idx="15850">
                  <c:v>0.40596064814599198</c:v>
                </c:pt>
                <c:pt idx="15851">
                  <c:v>0.40599537036905498</c:v>
                </c:pt>
                <c:pt idx="15852">
                  <c:v>0.40601851851533899</c:v>
                </c:pt>
                <c:pt idx="15853">
                  <c:v>0.406041666661622</c:v>
                </c:pt>
                <c:pt idx="15854">
                  <c:v>0.40606481480790502</c:v>
                </c:pt>
                <c:pt idx="15855">
                  <c:v>0.40608796296146499</c:v>
                </c:pt>
                <c:pt idx="15856">
                  <c:v>0.40612268518452799</c:v>
                </c:pt>
                <c:pt idx="15857">
                  <c:v>0.406145833330811</c:v>
                </c:pt>
                <c:pt idx="15858">
                  <c:v>0.40616898147709402</c:v>
                </c:pt>
                <c:pt idx="15859">
                  <c:v>0.40619212962337797</c:v>
                </c:pt>
                <c:pt idx="15860">
                  <c:v>0.406215277776937</c:v>
                </c:pt>
                <c:pt idx="15861">
                  <c:v>0.40623842592322001</c:v>
                </c:pt>
                <c:pt idx="15862">
                  <c:v>0.40627314814628301</c:v>
                </c:pt>
                <c:pt idx="15863">
                  <c:v>0.40629629629256703</c:v>
                </c:pt>
                <c:pt idx="15864">
                  <c:v>0.40631944443884999</c:v>
                </c:pt>
                <c:pt idx="15865">
                  <c:v>0.40634259259240901</c:v>
                </c:pt>
                <c:pt idx="15866">
                  <c:v>0.40636574073869303</c:v>
                </c:pt>
                <c:pt idx="15867">
                  <c:v>0.40640046296175603</c:v>
                </c:pt>
                <c:pt idx="15868">
                  <c:v>0.40642361110803898</c:v>
                </c:pt>
                <c:pt idx="15869">
                  <c:v>0.406446759254322</c:v>
                </c:pt>
                <c:pt idx="15870">
                  <c:v>0.40646990740060601</c:v>
                </c:pt>
                <c:pt idx="15871">
                  <c:v>0.40649305555416498</c:v>
                </c:pt>
                <c:pt idx="15872">
                  <c:v>0.40652777777722798</c:v>
                </c:pt>
                <c:pt idx="15873">
                  <c:v>0.406550925923511</c:v>
                </c:pt>
                <c:pt idx="15874">
                  <c:v>0.40657407406979501</c:v>
                </c:pt>
                <c:pt idx="15875">
                  <c:v>0.40659722221607802</c:v>
                </c:pt>
                <c:pt idx="15876">
                  <c:v>0.406620370369637</c:v>
                </c:pt>
                <c:pt idx="15877">
                  <c:v>0.40664351851592101</c:v>
                </c:pt>
                <c:pt idx="15878">
                  <c:v>0.40667824073898401</c:v>
                </c:pt>
                <c:pt idx="15879">
                  <c:v>0.40670138888526702</c:v>
                </c:pt>
                <c:pt idx="15880">
                  <c:v>0.40672453703154998</c:v>
                </c:pt>
                <c:pt idx="15881">
                  <c:v>0.40674768518511001</c:v>
                </c:pt>
                <c:pt idx="15882">
                  <c:v>0.40677083333139302</c:v>
                </c:pt>
                <c:pt idx="15883">
                  <c:v>0.40680555555445602</c:v>
                </c:pt>
                <c:pt idx="15884">
                  <c:v>0.40682870370073898</c:v>
                </c:pt>
                <c:pt idx="15885">
                  <c:v>0.40685185184702299</c:v>
                </c:pt>
                <c:pt idx="15886">
                  <c:v>0.40687499999330601</c:v>
                </c:pt>
                <c:pt idx="15887">
                  <c:v>0.40689814814686498</c:v>
                </c:pt>
                <c:pt idx="15888">
                  <c:v>0.40693287036992798</c:v>
                </c:pt>
                <c:pt idx="15889">
                  <c:v>0.40695601851621199</c:v>
                </c:pt>
                <c:pt idx="15890">
                  <c:v>0.40697916666249501</c:v>
                </c:pt>
                <c:pt idx="15891">
                  <c:v>0.40700231480877802</c:v>
                </c:pt>
                <c:pt idx="15892">
                  <c:v>0.40702546296233799</c:v>
                </c:pt>
                <c:pt idx="15893">
                  <c:v>0.40704861110862101</c:v>
                </c:pt>
                <c:pt idx="15894">
                  <c:v>0.40708333333168401</c:v>
                </c:pt>
                <c:pt idx="15895">
                  <c:v>0.40710648147796702</c:v>
                </c:pt>
                <c:pt idx="15896">
                  <c:v>0.40712962962425098</c:v>
                </c:pt>
                <c:pt idx="15897">
                  <c:v>0.40715277777781</c:v>
                </c:pt>
                <c:pt idx="15898">
                  <c:v>0.40717592592409302</c:v>
                </c:pt>
                <c:pt idx="15899">
                  <c:v>0.40721064814715602</c:v>
                </c:pt>
                <c:pt idx="15900">
                  <c:v>0.40723379629343998</c:v>
                </c:pt>
                <c:pt idx="15901">
                  <c:v>0.40725694443972299</c:v>
                </c:pt>
                <c:pt idx="15902">
                  <c:v>0.407280092586006</c:v>
                </c:pt>
                <c:pt idx="15903">
                  <c:v>0.40730324073956597</c:v>
                </c:pt>
                <c:pt idx="15904">
                  <c:v>0.40732638888584899</c:v>
                </c:pt>
                <c:pt idx="15905">
                  <c:v>0.40736111110891199</c:v>
                </c:pt>
                <c:pt idx="15906">
                  <c:v>0.407384259255196</c:v>
                </c:pt>
                <c:pt idx="15907">
                  <c:v>0.40740740740147902</c:v>
                </c:pt>
                <c:pt idx="15908">
                  <c:v>0.40743055555503799</c:v>
                </c:pt>
                <c:pt idx="15909">
                  <c:v>0.407453703701321</c:v>
                </c:pt>
                <c:pt idx="15910">
                  <c:v>0.40747685184760501</c:v>
                </c:pt>
                <c:pt idx="15911">
                  <c:v>0.40751157407066801</c:v>
                </c:pt>
                <c:pt idx="15912">
                  <c:v>0.40753472221695097</c:v>
                </c:pt>
                <c:pt idx="15913">
                  <c:v>0.40755787036323499</c:v>
                </c:pt>
                <c:pt idx="15914">
                  <c:v>0.40758101851679401</c:v>
                </c:pt>
                <c:pt idx="15915">
                  <c:v>0.40760416666307703</c:v>
                </c:pt>
                <c:pt idx="15916">
                  <c:v>0.40763888888614003</c:v>
                </c:pt>
                <c:pt idx="15917">
                  <c:v>0.40766203703242399</c:v>
                </c:pt>
                <c:pt idx="15918">
                  <c:v>0.407685185178707</c:v>
                </c:pt>
                <c:pt idx="15919">
                  <c:v>0.40770833333226603</c:v>
                </c:pt>
                <c:pt idx="15920">
                  <c:v>0.40773148147854998</c:v>
                </c:pt>
                <c:pt idx="15921">
                  <c:v>0.40776620370161298</c:v>
                </c:pt>
                <c:pt idx="15922">
                  <c:v>0.407789351847896</c:v>
                </c:pt>
                <c:pt idx="15923">
                  <c:v>0.40781249999417901</c:v>
                </c:pt>
                <c:pt idx="15924">
                  <c:v>0.40783564814773898</c:v>
                </c:pt>
                <c:pt idx="15925">
                  <c:v>0.407858796294022</c:v>
                </c:pt>
                <c:pt idx="15926">
                  <c:v>0.40788194444030501</c:v>
                </c:pt>
                <c:pt idx="15927">
                  <c:v>0.40791666666336801</c:v>
                </c:pt>
                <c:pt idx="15928">
                  <c:v>0.40793981480965202</c:v>
                </c:pt>
                <c:pt idx="15929">
                  <c:v>0.40796296295593498</c:v>
                </c:pt>
                <c:pt idx="15930">
                  <c:v>0.40798611110949401</c:v>
                </c:pt>
                <c:pt idx="15931">
                  <c:v>0.40800925925577802</c:v>
                </c:pt>
                <c:pt idx="15932">
                  <c:v>0.40804398147884102</c:v>
                </c:pt>
                <c:pt idx="15933">
                  <c:v>0.40806712962512398</c:v>
                </c:pt>
                <c:pt idx="15934">
                  <c:v>0.408090277771407</c:v>
                </c:pt>
                <c:pt idx="15935">
                  <c:v>0.40811342592496702</c:v>
                </c:pt>
                <c:pt idx="15936">
                  <c:v>0.40813657407124998</c:v>
                </c:pt>
                <c:pt idx="15937">
                  <c:v>0.40815972221753299</c:v>
                </c:pt>
                <c:pt idx="15938">
                  <c:v>0.40819444444059599</c:v>
                </c:pt>
                <c:pt idx="15939">
                  <c:v>0.40821759258688001</c:v>
                </c:pt>
                <c:pt idx="15940">
                  <c:v>0.40824074074043898</c:v>
                </c:pt>
                <c:pt idx="15941">
                  <c:v>0.40826388888672199</c:v>
                </c:pt>
                <c:pt idx="15942">
                  <c:v>0.40828703703300601</c:v>
                </c:pt>
                <c:pt idx="15943">
                  <c:v>0.40832175925606901</c:v>
                </c:pt>
                <c:pt idx="15944">
                  <c:v>0.40834490740235202</c:v>
                </c:pt>
                <c:pt idx="15945">
                  <c:v>0.40836805554863498</c:v>
                </c:pt>
                <c:pt idx="15946">
                  <c:v>0.408391203702195</c:v>
                </c:pt>
                <c:pt idx="15947">
                  <c:v>0.40841435184847802</c:v>
                </c:pt>
                <c:pt idx="15948">
                  <c:v>0.40844907407154102</c:v>
                </c:pt>
                <c:pt idx="15949">
                  <c:v>0.40847222221782398</c:v>
                </c:pt>
                <c:pt idx="15950">
                  <c:v>0.40849537036410799</c:v>
                </c:pt>
                <c:pt idx="15951">
                  <c:v>0.40851851851766702</c:v>
                </c:pt>
                <c:pt idx="15952">
                  <c:v>0.40854166666394998</c:v>
                </c:pt>
                <c:pt idx="15953">
                  <c:v>0.40856481481023399</c:v>
                </c:pt>
                <c:pt idx="15954">
                  <c:v>0.40859953703329699</c:v>
                </c:pt>
                <c:pt idx="15955">
                  <c:v>0.40862268517958</c:v>
                </c:pt>
                <c:pt idx="15956">
                  <c:v>0.40864583333313897</c:v>
                </c:pt>
                <c:pt idx="15957">
                  <c:v>0.40866898147942299</c:v>
                </c:pt>
                <c:pt idx="15958">
                  <c:v>0.408692129625706</c:v>
                </c:pt>
                <c:pt idx="15959">
                  <c:v>0.408726851848769</c:v>
                </c:pt>
                <c:pt idx="15960">
                  <c:v>0.40874999999505202</c:v>
                </c:pt>
                <c:pt idx="15961">
                  <c:v>0.40877314814133597</c:v>
                </c:pt>
                <c:pt idx="15962">
                  <c:v>0.408796296294895</c:v>
                </c:pt>
                <c:pt idx="15963">
                  <c:v>0.40881944444117801</c:v>
                </c:pt>
                <c:pt idx="15964">
                  <c:v>0.40884259258746197</c:v>
                </c:pt>
                <c:pt idx="15965">
                  <c:v>0.40887731481052503</c:v>
                </c:pt>
                <c:pt idx="15966">
                  <c:v>0.40890046295680799</c:v>
                </c:pt>
                <c:pt idx="15967">
                  <c:v>0.40892361111036701</c:v>
                </c:pt>
                <c:pt idx="15968">
                  <c:v>0.40894675925665103</c:v>
                </c:pt>
                <c:pt idx="15969">
                  <c:v>0.40896990740293399</c:v>
                </c:pt>
                <c:pt idx="15970">
                  <c:v>0.40900462962599698</c:v>
                </c:pt>
                <c:pt idx="15971">
                  <c:v>0.40902777777228</c:v>
                </c:pt>
                <c:pt idx="15972">
                  <c:v>0.40905092592584003</c:v>
                </c:pt>
                <c:pt idx="15973">
                  <c:v>0.40907407407212298</c:v>
                </c:pt>
                <c:pt idx="15974">
                  <c:v>0.409097222218406</c:v>
                </c:pt>
                <c:pt idx="15975">
                  <c:v>0.40912037036469001</c:v>
                </c:pt>
                <c:pt idx="15976">
                  <c:v>0.40915509258775301</c:v>
                </c:pt>
                <c:pt idx="15977">
                  <c:v>0.40917824073403603</c:v>
                </c:pt>
                <c:pt idx="15978">
                  <c:v>0.409201388887595</c:v>
                </c:pt>
                <c:pt idx="15979">
                  <c:v>0.40922453703387901</c:v>
                </c:pt>
                <c:pt idx="15980">
                  <c:v>0.40925925925694201</c:v>
                </c:pt>
                <c:pt idx="15981">
                  <c:v>0.40928240740322502</c:v>
                </c:pt>
                <c:pt idx="15982">
                  <c:v>0.40930555554950798</c:v>
                </c:pt>
                <c:pt idx="15983">
                  <c:v>0.40932870370306801</c:v>
                </c:pt>
                <c:pt idx="15984">
                  <c:v>0.409363425918855</c:v>
                </c:pt>
                <c:pt idx="15985">
                  <c:v>0.40938657407241402</c:v>
                </c:pt>
                <c:pt idx="15986">
                  <c:v>0.40940972221869698</c:v>
                </c:pt>
                <c:pt idx="15987">
                  <c:v>0.40943287036498099</c:v>
                </c:pt>
                <c:pt idx="15988">
                  <c:v>0.40945601851854002</c:v>
                </c:pt>
                <c:pt idx="15989">
                  <c:v>0.40947916666482298</c:v>
                </c:pt>
                <c:pt idx="15990">
                  <c:v>0.40951388888788598</c:v>
                </c:pt>
                <c:pt idx="15991">
                  <c:v>0.40953703703416999</c:v>
                </c:pt>
                <c:pt idx="15992">
                  <c:v>0.40956018518045301</c:v>
                </c:pt>
                <c:pt idx="15993">
                  <c:v>0.40958333332673602</c:v>
                </c:pt>
                <c:pt idx="15994">
                  <c:v>0.40960648148029599</c:v>
                </c:pt>
                <c:pt idx="15995">
                  <c:v>0.40962962962657901</c:v>
                </c:pt>
                <c:pt idx="15996">
                  <c:v>0.40966435184964201</c:v>
                </c:pt>
                <c:pt idx="15997">
                  <c:v>0.40968749999592502</c:v>
                </c:pt>
                <c:pt idx="15998">
                  <c:v>0.40971064814220898</c:v>
                </c:pt>
                <c:pt idx="15999">
                  <c:v>0.409733796295768</c:v>
                </c:pt>
                <c:pt idx="16000">
                  <c:v>0.40975694444205102</c:v>
                </c:pt>
                <c:pt idx="16001">
                  <c:v>0.40979166666511402</c:v>
                </c:pt>
                <c:pt idx="16002">
                  <c:v>0.40981481481139798</c:v>
                </c:pt>
                <c:pt idx="16003">
                  <c:v>0.40983796295768099</c:v>
                </c:pt>
                <c:pt idx="16004">
                  <c:v>0.409861111103965</c:v>
                </c:pt>
                <c:pt idx="16005">
                  <c:v>0.40988425925752398</c:v>
                </c:pt>
                <c:pt idx="16006">
                  <c:v>0.40990740740380699</c:v>
                </c:pt>
                <c:pt idx="16007">
                  <c:v>0.40994212962686999</c:v>
                </c:pt>
                <c:pt idx="16008">
                  <c:v>0.409965277773154</c:v>
                </c:pt>
                <c:pt idx="16009">
                  <c:v>0.40998842591943702</c:v>
                </c:pt>
                <c:pt idx="16010">
                  <c:v>0.41001157407299599</c:v>
                </c:pt>
                <c:pt idx="16011">
                  <c:v>0.41003472221928</c:v>
                </c:pt>
                <c:pt idx="16012">
                  <c:v>0.410069444442342</c:v>
                </c:pt>
                <c:pt idx="16013">
                  <c:v>0.41009259258862601</c:v>
                </c:pt>
                <c:pt idx="16014">
                  <c:v>0.41011574073490897</c:v>
                </c:pt>
                <c:pt idx="16015">
                  <c:v>0.410138888888469</c:v>
                </c:pt>
                <c:pt idx="16016">
                  <c:v>0.41016203703475201</c:v>
                </c:pt>
                <c:pt idx="16017">
                  <c:v>0.41019675925781501</c:v>
                </c:pt>
                <c:pt idx="16018">
                  <c:v>0.41021990740409803</c:v>
                </c:pt>
                <c:pt idx="16019">
                  <c:v>0.41024305555038099</c:v>
                </c:pt>
                <c:pt idx="16020">
                  <c:v>0.410266203696665</c:v>
                </c:pt>
                <c:pt idx="16021">
                  <c:v>0.41028935185022403</c:v>
                </c:pt>
                <c:pt idx="16022">
                  <c:v>0.41032407407328703</c:v>
                </c:pt>
                <c:pt idx="16023">
                  <c:v>0.41034722221957098</c:v>
                </c:pt>
                <c:pt idx="16024">
                  <c:v>0.410370370365854</c:v>
                </c:pt>
                <c:pt idx="16025">
                  <c:v>0.41039351851213701</c:v>
                </c:pt>
                <c:pt idx="16026">
                  <c:v>0.41041666666569698</c:v>
                </c:pt>
                <c:pt idx="16027">
                  <c:v>0.41043981481198</c:v>
                </c:pt>
                <c:pt idx="16028">
                  <c:v>0.410474537035043</c:v>
                </c:pt>
                <c:pt idx="16029">
                  <c:v>0.41049768518132601</c:v>
                </c:pt>
                <c:pt idx="16030">
                  <c:v>0.41052083332761002</c:v>
                </c:pt>
                <c:pt idx="16031">
                  <c:v>0.410543981481169</c:v>
                </c:pt>
                <c:pt idx="16032">
                  <c:v>0.41056712962745201</c:v>
                </c:pt>
                <c:pt idx="16033">
                  <c:v>0.41059027777373602</c:v>
                </c:pt>
                <c:pt idx="16034">
                  <c:v>0.41062499999679902</c:v>
                </c:pt>
                <c:pt idx="16035">
                  <c:v>0.41064814814308198</c:v>
                </c:pt>
                <c:pt idx="16036">
                  <c:v>0.410671296289365</c:v>
                </c:pt>
                <c:pt idx="16037">
                  <c:v>0.41069444444292402</c:v>
                </c:pt>
                <c:pt idx="16038">
                  <c:v>0.41071759258920798</c:v>
                </c:pt>
                <c:pt idx="16039">
                  <c:v>0.41075231481227098</c:v>
                </c:pt>
                <c:pt idx="16040">
                  <c:v>0.41077546295855399</c:v>
                </c:pt>
                <c:pt idx="16041">
                  <c:v>0.41079861110483801</c:v>
                </c:pt>
                <c:pt idx="16042">
                  <c:v>0.41082175925839698</c:v>
                </c:pt>
                <c:pt idx="16043">
                  <c:v>0.41084490740467999</c:v>
                </c:pt>
                <c:pt idx="16044">
                  <c:v>0.41086805555096401</c:v>
                </c:pt>
                <c:pt idx="16045">
                  <c:v>0.41090277777402701</c:v>
                </c:pt>
                <c:pt idx="16046">
                  <c:v>0.41092592592031002</c:v>
                </c:pt>
                <c:pt idx="16047">
                  <c:v>0.41094907407386899</c:v>
                </c:pt>
                <c:pt idx="16048">
                  <c:v>0.41097222222015301</c:v>
                </c:pt>
                <c:pt idx="16049">
                  <c:v>0.41099537036643602</c:v>
                </c:pt>
                <c:pt idx="16050">
                  <c:v>0.41103009258949902</c:v>
                </c:pt>
                <c:pt idx="16051">
                  <c:v>0.41105324073578198</c:v>
                </c:pt>
                <c:pt idx="16052">
                  <c:v>0.41107638888206599</c:v>
                </c:pt>
                <c:pt idx="16053">
                  <c:v>0.41109953703562502</c:v>
                </c:pt>
                <c:pt idx="16054">
                  <c:v>0.41112268518190798</c:v>
                </c:pt>
                <c:pt idx="16055">
                  <c:v>0.41114583332819199</c:v>
                </c:pt>
                <c:pt idx="16056">
                  <c:v>0.41118055555125499</c:v>
                </c:pt>
                <c:pt idx="16057">
                  <c:v>0.411203703697538</c:v>
                </c:pt>
                <c:pt idx="16058">
                  <c:v>0.41122685185109698</c:v>
                </c:pt>
                <c:pt idx="16059">
                  <c:v>0.41124999999738099</c:v>
                </c:pt>
                <c:pt idx="16060">
                  <c:v>0.411273148143664</c:v>
                </c:pt>
                <c:pt idx="16061">
                  <c:v>0.411307870366727</c:v>
                </c:pt>
                <c:pt idx="16062">
                  <c:v>0.41133101851301002</c:v>
                </c:pt>
                <c:pt idx="16063">
                  <c:v>0.41135416666656999</c:v>
                </c:pt>
                <c:pt idx="16064">
                  <c:v>0.411377314812853</c:v>
                </c:pt>
                <c:pt idx="16065">
                  <c:v>0.41140046295913602</c:v>
                </c:pt>
                <c:pt idx="16066">
                  <c:v>0.41142361110541997</c:v>
                </c:pt>
                <c:pt idx="16067">
                  <c:v>0.41145833332848297</c:v>
                </c:pt>
                <c:pt idx="16068">
                  <c:v>0.41148148147476599</c:v>
                </c:pt>
                <c:pt idx="16069">
                  <c:v>0.41150462962832501</c:v>
                </c:pt>
                <c:pt idx="16070">
                  <c:v>0.41152777777460903</c:v>
                </c:pt>
                <c:pt idx="16071">
                  <c:v>0.41155092592089199</c:v>
                </c:pt>
                <c:pt idx="16072">
                  <c:v>0.41158564814395499</c:v>
                </c:pt>
                <c:pt idx="16073">
                  <c:v>0.411608796290238</c:v>
                </c:pt>
                <c:pt idx="16074">
                  <c:v>0.41163194444379803</c:v>
                </c:pt>
                <c:pt idx="16075">
                  <c:v>0.41165509259008098</c:v>
                </c:pt>
                <c:pt idx="16076">
                  <c:v>0.411678240736364</c:v>
                </c:pt>
                <c:pt idx="16077">
                  <c:v>0.41170138888264801</c:v>
                </c:pt>
                <c:pt idx="16078">
                  <c:v>0.41173611110571101</c:v>
                </c:pt>
                <c:pt idx="16079">
                  <c:v>0.41175925925926998</c:v>
                </c:pt>
                <c:pt idx="16080">
                  <c:v>0.411782407405553</c:v>
                </c:pt>
                <c:pt idx="16081">
                  <c:v>0.41180555555183701</c:v>
                </c:pt>
                <c:pt idx="16082">
                  <c:v>0.41182870369812002</c:v>
                </c:pt>
                <c:pt idx="16083">
                  <c:v>0.411851851851679</c:v>
                </c:pt>
                <c:pt idx="16084">
                  <c:v>0.41188657406746698</c:v>
                </c:pt>
                <c:pt idx="16085">
                  <c:v>0.41190972222102601</c:v>
                </c:pt>
                <c:pt idx="16086">
                  <c:v>0.41193287036730902</c:v>
                </c:pt>
                <c:pt idx="16087">
                  <c:v>0.41195601851359198</c:v>
                </c:pt>
                <c:pt idx="16088">
                  <c:v>0.41197916665987599</c:v>
                </c:pt>
                <c:pt idx="16089">
                  <c:v>0.41201388888293899</c:v>
                </c:pt>
                <c:pt idx="16090">
                  <c:v>0.41203703703649802</c:v>
                </c:pt>
                <c:pt idx="16091">
                  <c:v>0.41206018518278098</c:v>
                </c:pt>
                <c:pt idx="16092">
                  <c:v>0.41208333332906499</c:v>
                </c:pt>
                <c:pt idx="16093">
                  <c:v>0.41210648147534801</c:v>
                </c:pt>
                <c:pt idx="16094">
                  <c:v>0.41212962962890698</c:v>
                </c:pt>
                <c:pt idx="16095">
                  <c:v>0.41216435184469402</c:v>
                </c:pt>
                <c:pt idx="16096">
                  <c:v>0.41218749999825399</c:v>
                </c:pt>
                <c:pt idx="16097">
                  <c:v>0.41221064814453701</c:v>
                </c:pt>
                <c:pt idx="16098">
                  <c:v>0.41223379629082002</c:v>
                </c:pt>
                <c:pt idx="16099">
                  <c:v>0.41225694444437999</c:v>
                </c:pt>
                <c:pt idx="16100">
                  <c:v>0.41228009259066301</c:v>
                </c:pt>
                <c:pt idx="16101">
                  <c:v>0.412314814813726</c:v>
                </c:pt>
                <c:pt idx="16102">
                  <c:v>0.41233796296000902</c:v>
                </c:pt>
                <c:pt idx="16103">
                  <c:v>0.41236111110629298</c:v>
                </c:pt>
                <c:pt idx="16104">
                  <c:v>0.41238425925257599</c:v>
                </c:pt>
                <c:pt idx="16105">
                  <c:v>0.41240740740613502</c:v>
                </c:pt>
                <c:pt idx="16106">
                  <c:v>0.41244212962919802</c:v>
                </c:pt>
                <c:pt idx="16107">
                  <c:v>0.41246527777548198</c:v>
                </c:pt>
                <c:pt idx="16108">
                  <c:v>0.41248842592176499</c:v>
                </c:pt>
                <c:pt idx="16109">
                  <c:v>0.412511574068049</c:v>
                </c:pt>
                <c:pt idx="16110">
                  <c:v>0.41253472222160797</c:v>
                </c:pt>
                <c:pt idx="16111">
                  <c:v>0.41255787036789099</c:v>
                </c:pt>
                <c:pt idx="16112">
                  <c:v>0.41259259259095399</c:v>
                </c:pt>
                <c:pt idx="16113">
                  <c:v>0.412615740737237</c:v>
                </c:pt>
                <c:pt idx="16114">
                  <c:v>0.41263888888352102</c:v>
                </c:pt>
                <c:pt idx="16115">
                  <c:v>0.41266203703707999</c:v>
                </c:pt>
                <c:pt idx="16116">
                  <c:v>0.412685185183364</c:v>
                </c:pt>
                <c:pt idx="16117">
                  <c:v>0.41270833332964701</c:v>
                </c:pt>
                <c:pt idx="16118">
                  <c:v>0.41274305555271001</c:v>
                </c:pt>
                <c:pt idx="16119">
                  <c:v>0.41276620369899297</c:v>
                </c:pt>
                <c:pt idx="16120">
                  <c:v>0.41278935184527699</c:v>
                </c:pt>
                <c:pt idx="16121">
                  <c:v>0.41281249999883601</c:v>
                </c:pt>
                <c:pt idx="16122">
                  <c:v>0.41283564814511903</c:v>
                </c:pt>
                <c:pt idx="16123">
                  <c:v>0.41287037036818203</c:v>
                </c:pt>
                <c:pt idx="16124">
                  <c:v>0.41289351851446598</c:v>
                </c:pt>
                <c:pt idx="16125">
                  <c:v>0.412916666660749</c:v>
                </c:pt>
                <c:pt idx="16126">
                  <c:v>0.41293981481430803</c:v>
                </c:pt>
                <c:pt idx="16127">
                  <c:v>0.41296296296059198</c:v>
                </c:pt>
                <c:pt idx="16128">
                  <c:v>0.41299768518365498</c:v>
                </c:pt>
                <c:pt idx="16129">
                  <c:v>0.413020833329938</c:v>
                </c:pt>
                <c:pt idx="16130">
                  <c:v>0.41304398147622101</c:v>
                </c:pt>
                <c:pt idx="16131">
                  <c:v>0.41306712962250502</c:v>
                </c:pt>
                <c:pt idx="16132">
                  <c:v>0.413090277776064</c:v>
                </c:pt>
                <c:pt idx="16133">
                  <c:v>0.41311342592234701</c:v>
                </c:pt>
                <c:pt idx="16134">
                  <c:v>0.41314814814541001</c:v>
                </c:pt>
                <c:pt idx="16135">
                  <c:v>0.41317129629169402</c:v>
                </c:pt>
                <c:pt idx="16136">
                  <c:v>0.41319444443797698</c:v>
                </c:pt>
                <c:pt idx="16137">
                  <c:v>0.41321759259153601</c:v>
                </c:pt>
                <c:pt idx="16138">
                  <c:v>0.41324074073782002</c:v>
                </c:pt>
                <c:pt idx="16139">
                  <c:v>0.41327546296088302</c:v>
                </c:pt>
                <c:pt idx="16140">
                  <c:v>0.41329861110716598</c:v>
                </c:pt>
                <c:pt idx="16141">
                  <c:v>0.41332175925344899</c:v>
                </c:pt>
                <c:pt idx="16142">
                  <c:v>0.41334490740700902</c:v>
                </c:pt>
                <c:pt idx="16143">
                  <c:v>0.41336805555329198</c:v>
                </c:pt>
                <c:pt idx="16144">
                  <c:v>0.41339120369957499</c:v>
                </c:pt>
                <c:pt idx="16145">
                  <c:v>0.41342592592263799</c:v>
                </c:pt>
                <c:pt idx="16146">
                  <c:v>0.41344907406892201</c:v>
                </c:pt>
                <c:pt idx="16147">
                  <c:v>0.41347222221520502</c:v>
                </c:pt>
                <c:pt idx="16148">
                  <c:v>0.41349537036876399</c:v>
                </c:pt>
                <c:pt idx="16149">
                  <c:v>0.41351851851504801</c:v>
                </c:pt>
                <c:pt idx="16150">
                  <c:v>0.41355324073811101</c:v>
                </c:pt>
                <c:pt idx="16151">
                  <c:v>0.41357638888439402</c:v>
                </c:pt>
                <c:pt idx="16152">
                  <c:v>0.41359953703067698</c:v>
                </c:pt>
                <c:pt idx="16153">
                  <c:v>0.413622685184237</c:v>
                </c:pt>
                <c:pt idx="16154">
                  <c:v>0.41364583333052002</c:v>
                </c:pt>
                <c:pt idx="16155">
                  <c:v>0.41366898147680298</c:v>
                </c:pt>
                <c:pt idx="16156">
                  <c:v>0.41370370369986598</c:v>
                </c:pt>
                <c:pt idx="16157">
                  <c:v>0.41372685184614999</c:v>
                </c:pt>
                <c:pt idx="16158">
                  <c:v>0.41374999999970902</c:v>
                </c:pt>
                <c:pt idx="16159">
                  <c:v>0.41377314814599198</c:v>
                </c:pt>
                <c:pt idx="16160">
                  <c:v>0.41379629629227599</c:v>
                </c:pt>
                <c:pt idx="16161">
                  <c:v>0.41383101851533899</c:v>
                </c:pt>
                <c:pt idx="16162">
                  <c:v>0.413854166661622</c:v>
                </c:pt>
                <c:pt idx="16163">
                  <c:v>0.41387731480790502</c:v>
                </c:pt>
                <c:pt idx="16164">
                  <c:v>0.41390046296146499</c:v>
                </c:pt>
                <c:pt idx="16165">
                  <c:v>0.413923611107748</c:v>
                </c:pt>
                <c:pt idx="16166">
                  <c:v>0.413958333330811</c:v>
                </c:pt>
                <c:pt idx="16167">
                  <c:v>0.41398148147709402</c:v>
                </c:pt>
                <c:pt idx="16168">
                  <c:v>0.41400462962337797</c:v>
                </c:pt>
                <c:pt idx="16169">
                  <c:v>0.414027777776937</c:v>
                </c:pt>
                <c:pt idx="16170">
                  <c:v>0.41405092592322001</c:v>
                </c:pt>
                <c:pt idx="16171">
                  <c:v>0.41407407406950397</c:v>
                </c:pt>
                <c:pt idx="16172">
                  <c:v>0.41410879629256703</c:v>
                </c:pt>
                <c:pt idx="16173">
                  <c:v>0.41413194443884999</c:v>
                </c:pt>
                <c:pt idx="16174">
                  <c:v>0.41415509259240901</c:v>
                </c:pt>
                <c:pt idx="16175">
                  <c:v>0.41417824073869303</c:v>
                </c:pt>
                <c:pt idx="16176">
                  <c:v>0.41420138888497599</c:v>
                </c:pt>
                <c:pt idx="16177">
                  <c:v>0.414224537031259</c:v>
                </c:pt>
                <c:pt idx="16178">
                  <c:v>0.414259259254322</c:v>
                </c:pt>
                <c:pt idx="16179">
                  <c:v>0.41428240740060601</c:v>
                </c:pt>
                <c:pt idx="16180">
                  <c:v>0.41430555555416498</c:v>
                </c:pt>
                <c:pt idx="16181">
                  <c:v>0.414328703700449</c:v>
                </c:pt>
                <c:pt idx="16182">
                  <c:v>0.41435185184673201</c:v>
                </c:pt>
                <c:pt idx="16183">
                  <c:v>0.41437499999301503</c:v>
                </c:pt>
                <c:pt idx="16184">
                  <c:v>0.41440972221607802</c:v>
                </c:pt>
                <c:pt idx="16185">
                  <c:v>0.414432870369637</c:v>
                </c:pt>
                <c:pt idx="16186">
                  <c:v>0.41445601851592101</c:v>
                </c:pt>
                <c:pt idx="16187">
                  <c:v>0.41447916666220402</c:v>
                </c:pt>
                <c:pt idx="16188">
                  <c:v>0.41450231480848698</c:v>
                </c:pt>
                <c:pt idx="16189">
                  <c:v>0.41453703703154998</c:v>
                </c:pt>
                <c:pt idx="16190">
                  <c:v>0.41456018518511001</c:v>
                </c:pt>
                <c:pt idx="16191">
                  <c:v>0.41458333333139302</c:v>
                </c:pt>
                <c:pt idx="16192">
                  <c:v>0.41460648147767698</c:v>
                </c:pt>
                <c:pt idx="16193">
                  <c:v>0.41462962962395999</c:v>
                </c:pt>
                <c:pt idx="16194">
                  <c:v>0.41466435184702299</c:v>
                </c:pt>
                <c:pt idx="16195">
                  <c:v>0.41468749999330601</c:v>
                </c:pt>
                <c:pt idx="16196">
                  <c:v>0.41471064814686498</c:v>
                </c:pt>
                <c:pt idx="16197">
                  <c:v>0.41473379629314899</c:v>
                </c:pt>
                <c:pt idx="16198">
                  <c:v>0.41475694443943201</c:v>
                </c:pt>
                <c:pt idx="16199">
                  <c:v>0.41479166666249501</c:v>
                </c:pt>
                <c:pt idx="16200">
                  <c:v>0.41481481480877802</c:v>
                </c:pt>
                <c:pt idx="16201">
                  <c:v>0.41483796296233799</c:v>
                </c:pt>
                <c:pt idx="16202">
                  <c:v>0.41486111110862101</c:v>
                </c:pt>
                <c:pt idx="16203">
                  <c:v>0.41488425925490502</c:v>
                </c:pt>
                <c:pt idx="16204">
                  <c:v>0.41491898147796802</c:v>
                </c:pt>
                <c:pt idx="16205">
                  <c:v>0.41494212962425098</c:v>
                </c:pt>
                <c:pt idx="16206">
                  <c:v>0.41496527777781</c:v>
                </c:pt>
                <c:pt idx="16207">
                  <c:v>0.41498842592409402</c:v>
                </c:pt>
                <c:pt idx="16208">
                  <c:v>0.41501157407037698</c:v>
                </c:pt>
                <c:pt idx="16209">
                  <c:v>0.41504629629343998</c:v>
                </c:pt>
                <c:pt idx="16210">
                  <c:v>0.41506944443972299</c:v>
                </c:pt>
                <c:pt idx="16211">
                  <c:v>0.415092592586006</c:v>
                </c:pt>
                <c:pt idx="16212">
                  <c:v>0.41511574073956597</c:v>
                </c:pt>
                <c:pt idx="16213">
                  <c:v>0.41513888888584899</c:v>
                </c:pt>
                <c:pt idx="16214">
                  <c:v>0.41517361110891199</c:v>
                </c:pt>
                <c:pt idx="16215">
                  <c:v>0.415196759255195</c:v>
                </c:pt>
                <c:pt idx="16216">
                  <c:v>0.41521990740147902</c:v>
                </c:pt>
                <c:pt idx="16217">
                  <c:v>0.41524305555503799</c:v>
                </c:pt>
                <c:pt idx="16218">
                  <c:v>0.415266203701321</c:v>
                </c:pt>
                <c:pt idx="16219">
                  <c:v>0.415300925924385</c:v>
                </c:pt>
                <c:pt idx="16220">
                  <c:v>0.41532407407066801</c:v>
                </c:pt>
                <c:pt idx="16221">
                  <c:v>0.41534722221695097</c:v>
                </c:pt>
                <c:pt idx="16222">
                  <c:v>0.41537037036323499</c:v>
                </c:pt>
                <c:pt idx="16223">
                  <c:v>0.41539351851679401</c:v>
                </c:pt>
                <c:pt idx="16224">
                  <c:v>0.41541666666307703</c:v>
                </c:pt>
                <c:pt idx="16225">
                  <c:v>0.41545138888614003</c:v>
                </c:pt>
                <c:pt idx="16226">
                  <c:v>0.41547453703242399</c:v>
                </c:pt>
                <c:pt idx="16227">
                  <c:v>0.415497685178707</c:v>
                </c:pt>
                <c:pt idx="16228">
                  <c:v>0.41552083333226603</c:v>
                </c:pt>
                <c:pt idx="16229">
                  <c:v>0.41554398147854998</c:v>
                </c:pt>
                <c:pt idx="16230">
                  <c:v>0.415567129624833</c:v>
                </c:pt>
                <c:pt idx="16231">
                  <c:v>0.415601851847896</c:v>
                </c:pt>
                <c:pt idx="16232">
                  <c:v>0.41562499999417901</c:v>
                </c:pt>
                <c:pt idx="16233">
                  <c:v>0.41564814814773898</c:v>
                </c:pt>
                <c:pt idx="16234">
                  <c:v>0.415671296294022</c:v>
                </c:pt>
                <c:pt idx="16235">
                  <c:v>0.41569444444030501</c:v>
                </c:pt>
                <c:pt idx="16236">
                  <c:v>0.41572916666336801</c:v>
                </c:pt>
                <c:pt idx="16237">
                  <c:v>0.41575231480965202</c:v>
                </c:pt>
                <c:pt idx="16238">
                  <c:v>0.41577546295593498</c:v>
                </c:pt>
                <c:pt idx="16239">
                  <c:v>0.41579861110949401</c:v>
                </c:pt>
                <c:pt idx="16240">
                  <c:v>0.41582175925577802</c:v>
                </c:pt>
                <c:pt idx="16241">
                  <c:v>0.41584490740206098</c:v>
                </c:pt>
                <c:pt idx="16242">
                  <c:v>0.41587962962512398</c:v>
                </c:pt>
                <c:pt idx="16243">
                  <c:v>0.415902777771407</c:v>
                </c:pt>
                <c:pt idx="16244">
                  <c:v>0.41592592592496702</c:v>
                </c:pt>
                <c:pt idx="16245">
                  <c:v>0.41594907407124998</c:v>
                </c:pt>
                <c:pt idx="16246">
                  <c:v>0.41597222221753299</c:v>
                </c:pt>
                <c:pt idx="16247">
                  <c:v>0.41599537036381701</c:v>
                </c:pt>
                <c:pt idx="16248">
                  <c:v>0.41603009258688001</c:v>
                </c:pt>
                <c:pt idx="16249">
                  <c:v>0.41605324074043898</c:v>
                </c:pt>
                <c:pt idx="16250">
                  <c:v>0.41607638888672199</c:v>
                </c:pt>
                <c:pt idx="16251">
                  <c:v>0.41609953703300601</c:v>
                </c:pt>
                <c:pt idx="16252">
                  <c:v>0.41612268517928902</c:v>
                </c:pt>
                <c:pt idx="16253">
                  <c:v>0.41614583333284799</c:v>
                </c:pt>
                <c:pt idx="16254">
                  <c:v>0.41618055554863498</c:v>
                </c:pt>
                <c:pt idx="16255">
                  <c:v>0.416203703702195</c:v>
                </c:pt>
                <c:pt idx="16256">
                  <c:v>0.41622685184847802</c:v>
                </c:pt>
                <c:pt idx="16257">
                  <c:v>0.41624999999476098</c:v>
                </c:pt>
                <c:pt idx="16258">
                  <c:v>0.41627314814104499</c:v>
                </c:pt>
                <c:pt idx="16259">
                  <c:v>0.41630787036410799</c:v>
                </c:pt>
                <c:pt idx="16260">
                  <c:v>0.41633101851766702</c:v>
                </c:pt>
                <c:pt idx="16261">
                  <c:v>0.41635416666394998</c:v>
                </c:pt>
                <c:pt idx="16262">
                  <c:v>0.41637731481023399</c:v>
                </c:pt>
                <c:pt idx="16263">
                  <c:v>0.416400462956517</c:v>
                </c:pt>
                <c:pt idx="16264">
                  <c:v>0.41642361111007598</c:v>
                </c:pt>
                <c:pt idx="16265">
                  <c:v>0.41645833333313897</c:v>
                </c:pt>
                <c:pt idx="16266">
                  <c:v>0.41648148147942299</c:v>
                </c:pt>
                <c:pt idx="16267">
                  <c:v>0.416504629625706</c:v>
                </c:pt>
                <c:pt idx="16268">
                  <c:v>0.41652777777198902</c:v>
                </c:pt>
                <c:pt idx="16269">
                  <c:v>0.41655092592554899</c:v>
                </c:pt>
                <c:pt idx="16270">
                  <c:v>0.41658564814133597</c:v>
                </c:pt>
                <c:pt idx="16271">
                  <c:v>0.416608796294895</c:v>
                </c:pt>
                <c:pt idx="16272">
                  <c:v>0.41663194444117801</c:v>
                </c:pt>
                <c:pt idx="16273">
                  <c:v>0.41665509258746197</c:v>
                </c:pt>
                <c:pt idx="16274">
                  <c:v>0.41667824073374499</c:v>
                </c:pt>
                <c:pt idx="16275">
                  <c:v>0.41670138888730401</c:v>
                </c:pt>
                <c:pt idx="16276">
                  <c:v>0.41673611111036701</c:v>
                </c:pt>
                <c:pt idx="16277">
                  <c:v>0.41675925925665103</c:v>
                </c:pt>
                <c:pt idx="16278">
                  <c:v>0.41678240740293399</c:v>
                </c:pt>
                <c:pt idx="16279">
                  <c:v>0.416805555549217</c:v>
                </c:pt>
                <c:pt idx="16280">
                  <c:v>0.41682870370277703</c:v>
                </c:pt>
                <c:pt idx="16281">
                  <c:v>0.41685185184905998</c:v>
                </c:pt>
                <c:pt idx="16282">
                  <c:v>0.41688657407212298</c:v>
                </c:pt>
                <c:pt idx="16283">
                  <c:v>0.416909722218406</c:v>
                </c:pt>
                <c:pt idx="16284">
                  <c:v>0.41693287036469001</c:v>
                </c:pt>
                <c:pt idx="16285">
                  <c:v>0.41695601851824898</c:v>
                </c:pt>
                <c:pt idx="16286">
                  <c:v>0.416979166664532</c:v>
                </c:pt>
                <c:pt idx="16287">
                  <c:v>0.41700231481081601</c:v>
                </c:pt>
                <c:pt idx="16288">
                  <c:v>0.41703703703387901</c:v>
                </c:pt>
                <c:pt idx="16289">
                  <c:v>0.41706018518016202</c:v>
                </c:pt>
                <c:pt idx="16290">
                  <c:v>0.41708333332644598</c:v>
                </c:pt>
                <c:pt idx="16291">
                  <c:v>0.41710648148000501</c:v>
                </c:pt>
                <c:pt idx="16292">
                  <c:v>0.41712962962628802</c:v>
                </c:pt>
                <c:pt idx="16293">
                  <c:v>0.41715277777257198</c:v>
                </c:pt>
                <c:pt idx="16294">
                  <c:v>0.41718749999563498</c:v>
                </c:pt>
                <c:pt idx="16295">
                  <c:v>0.41721064814191799</c:v>
                </c:pt>
                <c:pt idx="16296">
                  <c:v>0.41723379629547702</c:v>
                </c:pt>
                <c:pt idx="16297">
                  <c:v>0.41725694444175998</c:v>
                </c:pt>
                <c:pt idx="16298">
                  <c:v>0.41728009258804399</c:v>
                </c:pt>
                <c:pt idx="16299">
                  <c:v>0.41731481481110699</c:v>
                </c:pt>
                <c:pt idx="16300">
                  <c:v>0.41733796295739001</c:v>
                </c:pt>
                <c:pt idx="16301">
                  <c:v>0.41736111111094898</c:v>
                </c:pt>
                <c:pt idx="16302">
                  <c:v>0.41738425925723299</c:v>
                </c:pt>
                <c:pt idx="16303">
                  <c:v>0.41740740740351601</c:v>
                </c:pt>
                <c:pt idx="16304">
                  <c:v>0.41744212962657901</c:v>
                </c:pt>
                <c:pt idx="16305">
                  <c:v>0.41746527777286302</c:v>
                </c:pt>
                <c:pt idx="16306">
                  <c:v>0.41748842591914598</c:v>
                </c:pt>
                <c:pt idx="16307">
                  <c:v>0.41751157407270501</c:v>
                </c:pt>
                <c:pt idx="16308">
                  <c:v>0.41753472221898802</c:v>
                </c:pt>
                <c:pt idx="16309">
                  <c:v>0.41756944444205102</c:v>
                </c:pt>
                <c:pt idx="16310">
                  <c:v>0.41759259258833498</c:v>
                </c:pt>
                <c:pt idx="16311">
                  <c:v>0.41761574073461799</c:v>
                </c:pt>
                <c:pt idx="16312">
                  <c:v>0.41763888888817702</c:v>
                </c:pt>
                <c:pt idx="16313">
                  <c:v>0.41766203703446098</c:v>
                </c:pt>
                <c:pt idx="16314">
                  <c:v>0.41769675925752398</c:v>
                </c:pt>
                <c:pt idx="16315">
                  <c:v>0.41771990740380699</c:v>
                </c:pt>
                <c:pt idx="16316">
                  <c:v>0.41774305555009</c:v>
                </c:pt>
                <c:pt idx="16317">
                  <c:v>0.41776620370364997</c:v>
                </c:pt>
                <c:pt idx="16318">
                  <c:v>0.41778935184993299</c:v>
                </c:pt>
                <c:pt idx="16319">
                  <c:v>0.417812499996217</c:v>
                </c:pt>
                <c:pt idx="16320">
                  <c:v>0.41784722221928</c:v>
                </c:pt>
                <c:pt idx="16321">
                  <c:v>0.41787037036556302</c:v>
                </c:pt>
                <c:pt idx="16322">
                  <c:v>0.41789351851184597</c:v>
                </c:pt>
                <c:pt idx="16323">
                  <c:v>0.417916666665406</c:v>
                </c:pt>
                <c:pt idx="16324">
                  <c:v>0.41793981481168901</c:v>
                </c:pt>
                <c:pt idx="16325">
                  <c:v>0.41797453703475201</c:v>
                </c:pt>
                <c:pt idx="16326">
                  <c:v>0.41799768518103497</c:v>
                </c:pt>
                <c:pt idx="16327">
                  <c:v>0.41802083332731899</c:v>
                </c:pt>
                <c:pt idx="16328">
                  <c:v>0.41804398148087801</c:v>
                </c:pt>
                <c:pt idx="16329">
                  <c:v>0.41806712962716103</c:v>
                </c:pt>
                <c:pt idx="16330">
                  <c:v>0.41809027777344498</c:v>
                </c:pt>
                <c:pt idx="16331">
                  <c:v>0.41812499999650798</c:v>
                </c:pt>
                <c:pt idx="16332">
                  <c:v>0.418148148142791</c:v>
                </c:pt>
                <c:pt idx="16333">
                  <c:v>0.41817129629635003</c:v>
                </c:pt>
                <c:pt idx="16334">
                  <c:v>0.41819444444263398</c:v>
                </c:pt>
                <c:pt idx="16335">
                  <c:v>0.41822916666569698</c:v>
                </c:pt>
                <c:pt idx="16336">
                  <c:v>0.41825231481198</c:v>
                </c:pt>
                <c:pt idx="16337">
                  <c:v>0.41827546295826301</c:v>
                </c:pt>
                <c:pt idx="16338">
                  <c:v>0.41829861110454702</c:v>
                </c:pt>
                <c:pt idx="16339">
                  <c:v>0.418321759258106</c:v>
                </c:pt>
                <c:pt idx="16340">
                  <c:v>0.418356481481169</c:v>
                </c:pt>
                <c:pt idx="16341">
                  <c:v>0.41837962962745201</c:v>
                </c:pt>
                <c:pt idx="16342">
                  <c:v>0.41840277777373602</c:v>
                </c:pt>
                <c:pt idx="16343">
                  <c:v>0.41842592592001898</c:v>
                </c:pt>
                <c:pt idx="16344">
                  <c:v>0.41844907407357801</c:v>
                </c:pt>
                <c:pt idx="16345">
                  <c:v>0.418483796289365</c:v>
                </c:pt>
                <c:pt idx="16346">
                  <c:v>0.41850694444292502</c:v>
                </c:pt>
                <c:pt idx="16347">
                  <c:v>0.41853009258920798</c:v>
                </c:pt>
                <c:pt idx="16348">
                  <c:v>0.41855324073549099</c:v>
                </c:pt>
                <c:pt idx="16349">
                  <c:v>0.41857638888177501</c:v>
                </c:pt>
                <c:pt idx="16350">
                  <c:v>0.41861111110483801</c:v>
                </c:pt>
                <c:pt idx="16351">
                  <c:v>0.41863425925839698</c:v>
                </c:pt>
                <c:pt idx="16352">
                  <c:v>0.41865740740467999</c:v>
                </c:pt>
                <c:pt idx="16353">
                  <c:v>0.41868055555096401</c:v>
                </c:pt>
                <c:pt idx="16354">
                  <c:v>0.41870370369724702</c:v>
                </c:pt>
                <c:pt idx="16355">
                  <c:v>0.41872685185080599</c:v>
                </c:pt>
                <c:pt idx="16356">
                  <c:v>0.41876157407386899</c:v>
                </c:pt>
                <c:pt idx="16357">
                  <c:v>0.41878472222015301</c:v>
                </c:pt>
                <c:pt idx="16358">
                  <c:v>0.41880787036643602</c:v>
                </c:pt>
                <c:pt idx="16359">
                  <c:v>0.41883101851271898</c:v>
                </c:pt>
                <c:pt idx="16360">
                  <c:v>0.418854166666279</c:v>
                </c:pt>
                <c:pt idx="16361">
                  <c:v>0.41888888888206599</c:v>
                </c:pt>
                <c:pt idx="16362">
                  <c:v>0.41891203703562502</c:v>
                </c:pt>
                <c:pt idx="16363">
                  <c:v>0.41893518518190798</c:v>
                </c:pt>
                <c:pt idx="16364">
                  <c:v>0.41895833332819199</c:v>
                </c:pt>
                <c:pt idx="16365">
                  <c:v>0.418981481474475</c:v>
                </c:pt>
                <c:pt idx="16366">
                  <c:v>0.41900462962803398</c:v>
                </c:pt>
                <c:pt idx="16367">
                  <c:v>0.41903935185109698</c:v>
                </c:pt>
                <c:pt idx="16368">
                  <c:v>0.41906249999738099</c:v>
                </c:pt>
                <c:pt idx="16369">
                  <c:v>0.419085648143664</c:v>
                </c:pt>
                <c:pt idx="16370">
                  <c:v>0.41910879628994702</c:v>
                </c:pt>
                <c:pt idx="16371">
                  <c:v>0.41913194444350699</c:v>
                </c:pt>
                <c:pt idx="16372">
                  <c:v>0.41915509258979</c:v>
                </c:pt>
                <c:pt idx="16373">
                  <c:v>0.419189814812853</c:v>
                </c:pt>
                <c:pt idx="16374">
                  <c:v>0.41921296295913602</c:v>
                </c:pt>
                <c:pt idx="16375">
                  <c:v>0.41923611110541997</c:v>
                </c:pt>
                <c:pt idx="16376">
                  <c:v>0.419259259258979</c:v>
                </c:pt>
                <c:pt idx="16377">
                  <c:v>0.41928240740526201</c:v>
                </c:pt>
                <c:pt idx="16378">
                  <c:v>0.41931712962832501</c:v>
                </c:pt>
                <c:pt idx="16379">
                  <c:v>0.41934027777460903</c:v>
                </c:pt>
                <c:pt idx="16380">
                  <c:v>0.41936342592089199</c:v>
                </c:pt>
                <c:pt idx="16381">
                  <c:v>0.419386574067175</c:v>
                </c:pt>
                <c:pt idx="16382">
                  <c:v>0.41940972222073503</c:v>
                </c:pt>
                <c:pt idx="16383">
                  <c:v>0.41944444444379803</c:v>
                </c:pt>
                <c:pt idx="16384">
                  <c:v>0.41946759259008098</c:v>
                </c:pt>
                <c:pt idx="16385">
                  <c:v>0.419490740736364</c:v>
                </c:pt>
                <c:pt idx="16386">
                  <c:v>0.41951388888264801</c:v>
                </c:pt>
                <c:pt idx="16387">
                  <c:v>0.41953703703620698</c:v>
                </c:pt>
                <c:pt idx="16388">
                  <c:v>0.41956018518249</c:v>
                </c:pt>
                <c:pt idx="16389">
                  <c:v>0.419594907405553</c:v>
                </c:pt>
                <c:pt idx="16390">
                  <c:v>0.41961805555183701</c:v>
                </c:pt>
                <c:pt idx="16391">
                  <c:v>0.41964120369812002</c:v>
                </c:pt>
                <c:pt idx="16392">
                  <c:v>0.419664351851679</c:v>
                </c:pt>
                <c:pt idx="16393">
                  <c:v>0.41968749999796301</c:v>
                </c:pt>
                <c:pt idx="16394">
                  <c:v>0.41971064814424602</c:v>
                </c:pt>
                <c:pt idx="16395">
                  <c:v>0.41974537036730902</c:v>
                </c:pt>
                <c:pt idx="16396">
                  <c:v>0.41976851851359198</c:v>
                </c:pt>
                <c:pt idx="16397">
                  <c:v>0.41979166665987599</c:v>
                </c:pt>
                <c:pt idx="16398">
                  <c:v>0.41981481481343502</c:v>
                </c:pt>
                <c:pt idx="16399">
                  <c:v>0.41983796295971798</c:v>
                </c:pt>
                <c:pt idx="16400">
                  <c:v>0.41987268518278198</c:v>
                </c:pt>
                <c:pt idx="16401">
                  <c:v>0.41989583332906499</c:v>
                </c:pt>
                <c:pt idx="16402">
                  <c:v>0.41991898147534801</c:v>
                </c:pt>
                <c:pt idx="16403">
                  <c:v>0.41994212962890698</c:v>
                </c:pt>
                <c:pt idx="16404">
                  <c:v>0.41996527777519099</c:v>
                </c:pt>
                <c:pt idx="16405">
                  <c:v>0.41998842592147401</c:v>
                </c:pt>
                <c:pt idx="16406">
                  <c:v>0.42002314814453701</c:v>
                </c:pt>
                <c:pt idx="16407">
                  <c:v>0.42004629629082002</c:v>
                </c:pt>
                <c:pt idx="16408">
                  <c:v>0.42006944444437999</c:v>
                </c:pt>
                <c:pt idx="16409">
                  <c:v>0.42009259259066301</c:v>
                </c:pt>
                <c:pt idx="16410">
                  <c:v>0.42011574073694602</c:v>
                </c:pt>
                <c:pt idx="16411">
                  <c:v>0.42013888888322998</c:v>
                </c:pt>
                <c:pt idx="16412">
                  <c:v>0.42017361110629298</c:v>
                </c:pt>
                <c:pt idx="16413">
                  <c:v>0.42019675925257599</c:v>
                </c:pt>
                <c:pt idx="16414">
                  <c:v>0.42021990740613502</c:v>
                </c:pt>
                <c:pt idx="16415">
                  <c:v>0.42024305555241898</c:v>
                </c:pt>
                <c:pt idx="16416">
                  <c:v>0.42026620369870199</c:v>
                </c:pt>
                <c:pt idx="16417">
                  <c:v>0.42030092592176499</c:v>
                </c:pt>
                <c:pt idx="16418">
                  <c:v>0.420324074068049</c:v>
                </c:pt>
                <c:pt idx="16419">
                  <c:v>0.42034722222160797</c:v>
                </c:pt>
                <c:pt idx="16420">
                  <c:v>0.42037037036789099</c:v>
                </c:pt>
                <c:pt idx="16421">
                  <c:v>0.420393518514174</c:v>
                </c:pt>
                <c:pt idx="16422">
                  <c:v>0.42041666666045802</c:v>
                </c:pt>
                <c:pt idx="16423">
                  <c:v>0.42045138888352102</c:v>
                </c:pt>
                <c:pt idx="16424">
                  <c:v>0.42047453703707999</c:v>
                </c:pt>
                <c:pt idx="16425">
                  <c:v>0.420497685183364</c:v>
                </c:pt>
                <c:pt idx="16426">
                  <c:v>0.42052083332964701</c:v>
                </c:pt>
                <c:pt idx="16427">
                  <c:v>0.42054398147592997</c:v>
                </c:pt>
                <c:pt idx="16428">
                  <c:v>0.42057870369899297</c:v>
                </c:pt>
                <c:pt idx="16429">
                  <c:v>0.42060185184527699</c:v>
                </c:pt>
                <c:pt idx="16430">
                  <c:v>0.42062499999883601</c:v>
                </c:pt>
                <c:pt idx="16431">
                  <c:v>0.42064814814511903</c:v>
                </c:pt>
                <c:pt idx="16432">
                  <c:v>0.42067129629140299</c:v>
                </c:pt>
                <c:pt idx="16433">
                  <c:v>0.42070601851446598</c:v>
                </c:pt>
                <c:pt idx="16434">
                  <c:v>0.420729166660749</c:v>
                </c:pt>
                <c:pt idx="16435">
                  <c:v>0.42075231481430803</c:v>
                </c:pt>
                <c:pt idx="16436">
                  <c:v>0.42077546296059198</c:v>
                </c:pt>
                <c:pt idx="16437">
                  <c:v>0.420798611106875</c:v>
                </c:pt>
                <c:pt idx="16438">
                  <c:v>0.420833333329938</c:v>
                </c:pt>
                <c:pt idx="16439">
                  <c:v>0.42085648147622101</c:v>
                </c:pt>
                <c:pt idx="16440">
                  <c:v>0.42087962962250502</c:v>
                </c:pt>
                <c:pt idx="16441">
                  <c:v>0.420902777776064</c:v>
                </c:pt>
                <c:pt idx="16442">
                  <c:v>0.42092592592234701</c:v>
                </c:pt>
                <c:pt idx="16443">
                  <c:v>0.42096064814541001</c:v>
                </c:pt>
                <c:pt idx="16444">
                  <c:v>0.42098379629169402</c:v>
                </c:pt>
                <c:pt idx="16445">
                  <c:v>0.42100694443797698</c:v>
                </c:pt>
                <c:pt idx="16446">
                  <c:v>0.42103009259153601</c:v>
                </c:pt>
                <c:pt idx="16447">
                  <c:v>0.42105324073782002</c:v>
                </c:pt>
                <c:pt idx="16448">
                  <c:v>0.42107638888410298</c:v>
                </c:pt>
                <c:pt idx="16449">
                  <c:v>0.42111111110716598</c:v>
                </c:pt>
                <c:pt idx="16450">
                  <c:v>0.42113425925344899</c:v>
                </c:pt>
                <c:pt idx="16451">
                  <c:v>0.42115740740700902</c:v>
                </c:pt>
                <c:pt idx="16452">
                  <c:v>0.42118055555329198</c:v>
                </c:pt>
                <c:pt idx="16453">
                  <c:v>0.42120370369957499</c:v>
                </c:pt>
                <c:pt idx="16454">
                  <c:v>0.42123842592263799</c:v>
                </c:pt>
                <c:pt idx="16455">
                  <c:v>0.42126157406892201</c:v>
                </c:pt>
                <c:pt idx="16456">
                  <c:v>0.42128472221520502</c:v>
                </c:pt>
                <c:pt idx="16457">
                  <c:v>0.42130787036876399</c:v>
                </c:pt>
                <c:pt idx="16458">
                  <c:v>0.42133101851504801</c:v>
                </c:pt>
                <c:pt idx="16459">
                  <c:v>0.42136574073811101</c:v>
                </c:pt>
                <c:pt idx="16460">
                  <c:v>0.42138888888439402</c:v>
                </c:pt>
                <c:pt idx="16461">
                  <c:v>0.42141203703067698</c:v>
                </c:pt>
                <c:pt idx="16462">
                  <c:v>0.421435185184237</c:v>
                </c:pt>
                <c:pt idx="16463">
                  <c:v>0.42145833333052002</c:v>
                </c:pt>
                <c:pt idx="16464">
                  <c:v>0.42148148147680298</c:v>
                </c:pt>
                <c:pt idx="16465">
                  <c:v>0.42151620369986598</c:v>
                </c:pt>
                <c:pt idx="16466">
                  <c:v>0.42153935184614999</c:v>
                </c:pt>
                <c:pt idx="16467">
                  <c:v>0.42156249999970902</c:v>
                </c:pt>
                <c:pt idx="16468">
                  <c:v>0.42158564814599198</c:v>
                </c:pt>
                <c:pt idx="16469">
                  <c:v>0.42160879629227599</c:v>
                </c:pt>
                <c:pt idx="16470">
                  <c:v>0.421631944438559</c:v>
                </c:pt>
                <c:pt idx="16471">
                  <c:v>0.421666666661622</c:v>
                </c:pt>
                <c:pt idx="16472">
                  <c:v>0.42168981480790502</c:v>
                </c:pt>
                <c:pt idx="16473">
                  <c:v>0.42171296296146499</c:v>
                </c:pt>
                <c:pt idx="16474">
                  <c:v>0.421736111107748</c:v>
                </c:pt>
                <c:pt idx="16475">
                  <c:v>0.42175925925403102</c:v>
                </c:pt>
                <c:pt idx="16476">
                  <c:v>0.42179398147709402</c:v>
                </c:pt>
                <c:pt idx="16477">
                  <c:v>0.42181712962337797</c:v>
                </c:pt>
                <c:pt idx="16478">
                  <c:v>0.421840277776937</c:v>
                </c:pt>
                <c:pt idx="16479">
                  <c:v>0.42186342592322001</c:v>
                </c:pt>
                <c:pt idx="16480">
                  <c:v>0.42188657406950397</c:v>
                </c:pt>
                <c:pt idx="16481">
                  <c:v>0.42192129629256703</c:v>
                </c:pt>
                <c:pt idx="16482">
                  <c:v>0.42194444443884999</c:v>
                </c:pt>
                <c:pt idx="16483">
                  <c:v>0.42196759259240901</c:v>
                </c:pt>
                <c:pt idx="16484">
                  <c:v>0.42199074073869303</c:v>
                </c:pt>
                <c:pt idx="16485">
                  <c:v>0.42201388888497599</c:v>
                </c:pt>
                <c:pt idx="16486">
                  <c:v>0.42204861110803898</c:v>
                </c:pt>
                <c:pt idx="16487">
                  <c:v>0.422071759254322</c:v>
                </c:pt>
                <c:pt idx="16488">
                  <c:v>0.42209490740060601</c:v>
                </c:pt>
                <c:pt idx="16489">
                  <c:v>0.42211805555416498</c:v>
                </c:pt>
                <c:pt idx="16490">
                  <c:v>0.422141203700448</c:v>
                </c:pt>
                <c:pt idx="16491">
                  <c:v>0.422175925923511</c:v>
                </c:pt>
                <c:pt idx="16492">
                  <c:v>0.42219907406979501</c:v>
                </c:pt>
                <c:pt idx="16493">
                  <c:v>0.42222222221607802</c:v>
                </c:pt>
                <c:pt idx="16494">
                  <c:v>0.422245370369637</c:v>
                </c:pt>
                <c:pt idx="16495">
                  <c:v>0.42226851851592101</c:v>
                </c:pt>
                <c:pt idx="16496">
                  <c:v>0.42229166666220402</c:v>
                </c:pt>
                <c:pt idx="16497">
                  <c:v>0.42232638888526702</c:v>
                </c:pt>
                <c:pt idx="16498">
                  <c:v>0.42234953703154998</c:v>
                </c:pt>
                <c:pt idx="16499">
                  <c:v>0.42237268518511001</c:v>
                </c:pt>
                <c:pt idx="16500">
                  <c:v>0.42239583333139302</c:v>
                </c:pt>
                <c:pt idx="16501">
                  <c:v>0.42241898147767698</c:v>
                </c:pt>
                <c:pt idx="16502">
                  <c:v>0.42245370370073898</c:v>
                </c:pt>
                <c:pt idx="16503">
                  <c:v>0.42247685184702299</c:v>
                </c:pt>
                <c:pt idx="16504">
                  <c:v>0.42249999999330601</c:v>
                </c:pt>
                <c:pt idx="16505">
                  <c:v>0.42252314814686498</c:v>
                </c:pt>
                <c:pt idx="16506">
                  <c:v>0.42254629629314899</c:v>
                </c:pt>
                <c:pt idx="16507">
                  <c:v>0.42258101851621199</c:v>
                </c:pt>
                <c:pt idx="16508">
                  <c:v>0.42260416666249501</c:v>
                </c:pt>
                <c:pt idx="16509">
                  <c:v>0.42262731480877802</c:v>
                </c:pt>
                <c:pt idx="16510">
                  <c:v>0.42265046296233799</c:v>
                </c:pt>
                <c:pt idx="16511">
                  <c:v>0.42267361110862101</c:v>
                </c:pt>
                <c:pt idx="16512">
                  <c:v>0.42269675925490402</c:v>
                </c:pt>
                <c:pt idx="16513">
                  <c:v>0.42273148147796702</c:v>
                </c:pt>
                <c:pt idx="16514">
                  <c:v>0.42275462962425098</c:v>
                </c:pt>
                <c:pt idx="16515">
                  <c:v>0.42277777777781</c:v>
                </c:pt>
                <c:pt idx="16516">
                  <c:v>0.42280092592409402</c:v>
                </c:pt>
                <c:pt idx="16517">
                  <c:v>0.42282407407037698</c:v>
                </c:pt>
                <c:pt idx="16518">
                  <c:v>0.42285879629343998</c:v>
                </c:pt>
                <c:pt idx="16519">
                  <c:v>0.42288194443972299</c:v>
                </c:pt>
                <c:pt idx="16520">
                  <c:v>0.422905092586006</c:v>
                </c:pt>
                <c:pt idx="16521">
                  <c:v>0.42292824073956597</c:v>
                </c:pt>
                <c:pt idx="16522">
                  <c:v>0.42295138888584899</c:v>
                </c:pt>
                <c:pt idx="16523">
                  <c:v>0.422974537032133</c:v>
                </c:pt>
                <c:pt idx="16524">
                  <c:v>0.423009259255195</c:v>
                </c:pt>
                <c:pt idx="16525">
                  <c:v>0.42303240740147902</c:v>
                </c:pt>
                <c:pt idx="16526">
                  <c:v>0.42305555555503799</c:v>
                </c:pt>
                <c:pt idx="16527">
                  <c:v>0.423078703701322</c:v>
                </c:pt>
                <c:pt idx="16528">
                  <c:v>0.42310185184760501</c:v>
                </c:pt>
                <c:pt idx="16529">
                  <c:v>0.42313657407066801</c:v>
                </c:pt>
                <c:pt idx="16530">
                  <c:v>0.42315972221695097</c:v>
                </c:pt>
                <c:pt idx="16531">
                  <c:v>0.42318287036323499</c:v>
                </c:pt>
                <c:pt idx="16532">
                  <c:v>0.42320601851679401</c:v>
                </c:pt>
                <c:pt idx="16533">
                  <c:v>0.42322916666307703</c:v>
                </c:pt>
                <c:pt idx="16534">
                  <c:v>0.42326388888614003</c:v>
                </c:pt>
                <c:pt idx="16535">
                  <c:v>0.42328703703242399</c:v>
                </c:pt>
                <c:pt idx="16536">
                  <c:v>0.423310185178707</c:v>
                </c:pt>
                <c:pt idx="16537">
                  <c:v>0.42333333333226603</c:v>
                </c:pt>
                <c:pt idx="16538">
                  <c:v>0.42335648147854998</c:v>
                </c:pt>
                <c:pt idx="16539">
                  <c:v>0.42339120370161298</c:v>
                </c:pt>
                <c:pt idx="16540">
                  <c:v>0.423414351847896</c:v>
                </c:pt>
                <c:pt idx="16541">
                  <c:v>0.42343749999417901</c:v>
                </c:pt>
                <c:pt idx="16542">
                  <c:v>0.42346064814773898</c:v>
                </c:pt>
                <c:pt idx="16543">
                  <c:v>0.423483796294022</c:v>
                </c:pt>
                <c:pt idx="16544">
                  <c:v>0.42350694444030501</c:v>
                </c:pt>
                <c:pt idx="16545">
                  <c:v>0.42354166666336801</c:v>
                </c:pt>
                <c:pt idx="16546">
                  <c:v>0.42356481480965202</c:v>
                </c:pt>
                <c:pt idx="16547">
                  <c:v>0.42358796295593498</c:v>
                </c:pt>
                <c:pt idx="16548">
                  <c:v>0.42361111110949401</c:v>
                </c:pt>
                <c:pt idx="16549">
                  <c:v>0.42363425925577802</c:v>
                </c:pt>
                <c:pt idx="16550">
                  <c:v>0.42366898147884102</c:v>
                </c:pt>
                <c:pt idx="16551">
                  <c:v>0.42369212962512398</c:v>
                </c:pt>
                <c:pt idx="16552">
                  <c:v>0.423715277771407</c:v>
                </c:pt>
                <c:pt idx="16553">
                  <c:v>0.42373842592496702</c:v>
                </c:pt>
                <c:pt idx="16554">
                  <c:v>0.42376157407124998</c:v>
                </c:pt>
                <c:pt idx="16555">
                  <c:v>0.42378472221753299</c:v>
                </c:pt>
                <c:pt idx="16556">
                  <c:v>0.42381944444059599</c:v>
                </c:pt>
                <c:pt idx="16557">
                  <c:v>0.42384259258688001</c:v>
                </c:pt>
                <c:pt idx="16558">
                  <c:v>0.42386574074043898</c:v>
                </c:pt>
                <c:pt idx="16559">
                  <c:v>0.42388888888672199</c:v>
                </c:pt>
                <c:pt idx="16560">
                  <c:v>0.42391203703300601</c:v>
                </c:pt>
                <c:pt idx="16561">
                  <c:v>0.42394675925606901</c:v>
                </c:pt>
                <c:pt idx="16562">
                  <c:v>0.42396990740235202</c:v>
                </c:pt>
                <c:pt idx="16563">
                  <c:v>0.42399305554863498</c:v>
                </c:pt>
                <c:pt idx="16564">
                  <c:v>0.424016203702195</c:v>
                </c:pt>
                <c:pt idx="16565">
                  <c:v>0.42403935184847802</c:v>
                </c:pt>
                <c:pt idx="16566">
                  <c:v>0.42407407407154102</c:v>
                </c:pt>
                <c:pt idx="16567">
                  <c:v>0.42409722221782398</c:v>
                </c:pt>
                <c:pt idx="16568">
                  <c:v>0.42412037036410799</c:v>
                </c:pt>
                <c:pt idx="16569">
                  <c:v>0.42414351851766702</c:v>
                </c:pt>
                <c:pt idx="16570">
                  <c:v>0.42416666666394998</c:v>
                </c:pt>
                <c:pt idx="16571">
                  <c:v>0.42418981481023399</c:v>
                </c:pt>
                <c:pt idx="16572">
                  <c:v>0.42422453703329699</c:v>
                </c:pt>
                <c:pt idx="16573">
                  <c:v>0.42424768517958</c:v>
                </c:pt>
                <c:pt idx="16574">
                  <c:v>0.42427083333313897</c:v>
                </c:pt>
                <c:pt idx="16575">
                  <c:v>0.42429398147942299</c:v>
                </c:pt>
                <c:pt idx="16576">
                  <c:v>0.424317129625706</c:v>
                </c:pt>
                <c:pt idx="16577">
                  <c:v>0.424351851848769</c:v>
                </c:pt>
                <c:pt idx="16578">
                  <c:v>0.42437499999505202</c:v>
                </c:pt>
                <c:pt idx="16579">
                  <c:v>0.42439814814133597</c:v>
                </c:pt>
                <c:pt idx="16580">
                  <c:v>0.424421296294895</c:v>
                </c:pt>
                <c:pt idx="16581">
                  <c:v>0.42444444444117801</c:v>
                </c:pt>
                <c:pt idx="16582">
                  <c:v>0.42446759258746197</c:v>
                </c:pt>
                <c:pt idx="16583">
                  <c:v>0.42450231481052503</c:v>
                </c:pt>
                <c:pt idx="16584">
                  <c:v>0.42452546295680799</c:v>
                </c:pt>
                <c:pt idx="16585">
                  <c:v>0.42454861111036701</c:v>
                </c:pt>
                <c:pt idx="16586">
                  <c:v>0.42457175925665103</c:v>
                </c:pt>
                <c:pt idx="16587">
                  <c:v>0.42459490740293399</c:v>
                </c:pt>
                <c:pt idx="16588">
                  <c:v>0.42462962962599698</c:v>
                </c:pt>
                <c:pt idx="16589">
                  <c:v>0.42465277777228</c:v>
                </c:pt>
                <c:pt idx="16590">
                  <c:v>0.42467592592584003</c:v>
                </c:pt>
                <c:pt idx="16591">
                  <c:v>0.42469907407212298</c:v>
                </c:pt>
                <c:pt idx="16592">
                  <c:v>0.424722222218406</c:v>
                </c:pt>
                <c:pt idx="16593">
                  <c:v>0.42474537036469001</c:v>
                </c:pt>
                <c:pt idx="16594">
                  <c:v>0.42478009258775301</c:v>
                </c:pt>
                <c:pt idx="16595">
                  <c:v>0.42480324073403603</c:v>
                </c:pt>
                <c:pt idx="16596">
                  <c:v>0.424826388887595</c:v>
                </c:pt>
                <c:pt idx="16597">
                  <c:v>0.42484953703387901</c:v>
                </c:pt>
                <c:pt idx="16598">
                  <c:v>0.42487268518016202</c:v>
                </c:pt>
                <c:pt idx="16599">
                  <c:v>0.42490740740322502</c:v>
                </c:pt>
                <c:pt idx="16600">
                  <c:v>0.42493055554950798</c:v>
                </c:pt>
                <c:pt idx="16601">
                  <c:v>0.42495370370306801</c:v>
                </c:pt>
                <c:pt idx="16602">
                  <c:v>0.42497685184935102</c:v>
                </c:pt>
                <c:pt idx="16603">
                  <c:v>0.42499999999563498</c:v>
                </c:pt>
                <c:pt idx="16604">
                  <c:v>0.42502314814191799</c:v>
                </c:pt>
                <c:pt idx="16605">
                  <c:v>0.42505787036498099</c:v>
                </c:pt>
                <c:pt idx="16606">
                  <c:v>0.42508101851854002</c:v>
                </c:pt>
                <c:pt idx="16607">
                  <c:v>0.42510416666482298</c:v>
                </c:pt>
                <c:pt idx="16608">
                  <c:v>0.42512731481110699</c:v>
                </c:pt>
                <c:pt idx="16609">
                  <c:v>0.42516203703416999</c:v>
                </c:pt>
                <c:pt idx="16610">
                  <c:v>0.42518518518045301</c:v>
                </c:pt>
                <c:pt idx="16611">
                  <c:v>0.42520833332673602</c:v>
                </c:pt>
                <c:pt idx="16612">
                  <c:v>0.42523148148029599</c:v>
                </c:pt>
                <c:pt idx="16613">
                  <c:v>0.42525462962657901</c:v>
                </c:pt>
                <c:pt idx="16614">
                  <c:v>0.42527777777286302</c:v>
                </c:pt>
                <c:pt idx="16615">
                  <c:v>0.42531249999592602</c:v>
                </c:pt>
                <c:pt idx="16616">
                  <c:v>0.42533564814220898</c:v>
                </c:pt>
                <c:pt idx="16617">
                  <c:v>0.425358796295768</c:v>
                </c:pt>
                <c:pt idx="16618">
                  <c:v>0.42538194444205102</c:v>
                </c:pt>
                <c:pt idx="16619">
                  <c:v>0.42540509258833498</c:v>
                </c:pt>
                <c:pt idx="16620">
                  <c:v>0.42542824073461799</c:v>
                </c:pt>
                <c:pt idx="16621">
                  <c:v>0.42546296295768099</c:v>
                </c:pt>
                <c:pt idx="16622">
                  <c:v>0.425486111103965</c:v>
                </c:pt>
                <c:pt idx="16623">
                  <c:v>0.42550925925752398</c:v>
                </c:pt>
                <c:pt idx="16624">
                  <c:v>0.42553240740380699</c:v>
                </c:pt>
                <c:pt idx="16625">
                  <c:v>0.42555555555009</c:v>
                </c:pt>
                <c:pt idx="16626">
                  <c:v>0.425590277773154</c:v>
                </c:pt>
                <c:pt idx="16627">
                  <c:v>0.42561342591943702</c:v>
                </c:pt>
                <c:pt idx="16628">
                  <c:v>0.42563657407299599</c:v>
                </c:pt>
                <c:pt idx="16629">
                  <c:v>0.42565972221928</c:v>
                </c:pt>
                <c:pt idx="16630">
                  <c:v>0.42568287036556302</c:v>
                </c:pt>
                <c:pt idx="16631">
                  <c:v>0.42570601851184597</c:v>
                </c:pt>
                <c:pt idx="16632">
                  <c:v>0.42574074073490897</c:v>
                </c:pt>
                <c:pt idx="16633">
                  <c:v>0.425763888888469</c:v>
                </c:pt>
                <c:pt idx="16634">
                  <c:v>0.42578703703475201</c:v>
                </c:pt>
                <c:pt idx="16635">
                  <c:v>0.42581018518103497</c:v>
                </c:pt>
                <c:pt idx="16636">
                  <c:v>0.42583333332731899</c:v>
                </c:pt>
                <c:pt idx="16637">
                  <c:v>0.42586805555038199</c:v>
                </c:pt>
                <c:pt idx="16638">
                  <c:v>0.425891203696665</c:v>
                </c:pt>
                <c:pt idx="16639">
                  <c:v>0.42591435185022403</c:v>
                </c:pt>
                <c:pt idx="16640">
                  <c:v>0.42593749999650798</c:v>
                </c:pt>
                <c:pt idx="16641">
                  <c:v>0.425960648142791</c:v>
                </c:pt>
                <c:pt idx="16642">
                  <c:v>0.42598379629635003</c:v>
                </c:pt>
                <c:pt idx="16643">
                  <c:v>0.42601851851213701</c:v>
                </c:pt>
                <c:pt idx="16644">
                  <c:v>0.42604166666569698</c:v>
                </c:pt>
                <c:pt idx="16645">
                  <c:v>0.42606481481198</c:v>
                </c:pt>
                <c:pt idx="16646">
                  <c:v>0.42608796295826301</c:v>
                </c:pt>
                <c:pt idx="16647">
                  <c:v>0.42611111110454702</c:v>
                </c:pt>
                <c:pt idx="16648">
                  <c:v>0.42614583332761002</c:v>
                </c:pt>
                <c:pt idx="16649">
                  <c:v>0.426168981481169</c:v>
                </c:pt>
                <c:pt idx="16650">
                  <c:v>0.42619212962745201</c:v>
                </c:pt>
                <c:pt idx="16651">
                  <c:v>0.42621527777373602</c:v>
                </c:pt>
                <c:pt idx="16652">
                  <c:v>0.42623842592001898</c:v>
                </c:pt>
                <c:pt idx="16653">
                  <c:v>0.42626157407357801</c:v>
                </c:pt>
                <c:pt idx="16654">
                  <c:v>0.426296296289365</c:v>
                </c:pt>
                <c:pt idx="16655">
                  <c:v>0.42631944444292502</c:v>
                </c:pt>
                <c:pt idx="16656">
                  <c:v>0.42634259258920798</c:v>
                </c:pt>
                <c:pt idx="16657">
                  <c:v>0.42636574073549099</c:v>
                </c:pt>
                <c:pt idx="16658">
                  <c:v>0.42638888888177501</c:v>
                </c:pt>
                <c:pt idx="16659">
                  <c:v>0.42641203703533398</c:v>
                </c:pt>
                <c:pt idx="16660">
                  <c:v>0.42644675925839698</c:v>
                </c:pt>
                <c:pt idx="16661">
                  <c:v>0.42646990740467999</c:v>
                </c:pt>
                <c:pt idx="16662">
                  <c:v>0.42649305555096401</c:v>
                </c:pt>
                <c:pt idx="16663">
                  <c:v>0.42651620369724702</c:v>
                </c:pt>
                <c:pt idx="16664">
                  <c:v>0.42653935185080599</c:v>
                </c:pt>
                <c:pt idx="16665">
                  <c:v>0.42657407407386899</c:v>
                </c:pt>
                <c:pt idx="16666">
                  <c:v>0.42659722222015301</c:v>
                </c:pt>
                <c:pt idx="16667">
                  <c:v>0.42662037036643602</c:v>
                </c:pt>
                <c:pt idx="16668">
                  <c:v>0.42664351851271898</c:v>
                </c:pt>
                <c:pt idx="16669">
                  <c:v>0.426666666666279</c:v>
                </c:pt>
                <c:pt idx="16670">
                  <c:v>0.42670138888206599</c:v>
                </c:pt>
                <c:pt idx="16671">
                  <c:v>0.42672453703562502</c:v>
                </c:pt>
                <c:pt idx="16672">
                  <c:v>0.42674768518190798</c:v>
                </c:pt>
                <c:pt idx="16673">
                  <c:v>0.42677083332819199</c:v>
                </c:pt>
                <c:pt idx="16674">
                  <c:v>0.426793981474475</c:v>
                </c:pt>
                <c:pt idx="16675">
                  <c:v>0.42681712962803398</c:v>
                </c:pt>
                <c:pt idx="16676">
                  <c:v>0.42685185185109698</c:v>
                </c:pt>
                <c:pt idx="16677">
                  <c:v>0.42687499999738099</c:v>
                </c:pt>
                <c:pt idx="16678">
                  <c:v>0.426898148143664</c:v>
                </c:pt>
                <c:pt idx="16679">
                  <c:v>0.42692129628994702</c:v>
                </c:pt>
                <c:pt idx="16680">
                  <c:v>0.42694444444350699</c:v>
                </c:pt>
                <c:pt idx="16681">
                  <c:v>0.42697916666656999</c:v>
                </c:pt>
                <c:pt idx="16682">
                  <c:v>0.427002314812853</c:v>
                </c:pt>
                <c:pt idx="16683">
                  <c:v>0.42702546295913602</c:v>
                </c:pt>
                <c:pt idx="16684">
                  <c:v>0.42704861110541997</c:v>
                </c:pt>
                <c:pt idx="16685">
                  <c:v>0.42708333332848297</c:v>
                </c:pt>
                <c:pt idx="16686">
                  <c:v>0.42710648147476599</c:v>
                </c:pt>
                <c:pt idx="16687">
                  <c:v>0.42712962962832501</c:v>
                </c:pt>
                <c:pt idx="16688">
                  <c:v>0.42715277777460903</c:v>
                </c:pt>
                <c:pt idx="16689">
                  <c:v>0.42717592592089199</c:v>
                </c:pt>
                <c:pt idx="16690">
                  <c:v>0.427199074067175</c:v>
                </c:pt>
                <c:pt idx="16691">
                  <c:v>0.427233796290238</c:v>
                </c:pt>
                <c:pt idx="16692">
                  <c:v>0.42725694444379803</c:v>
                </c:pt>
                <c:pt idx="16693">
                  <c:v>0.42728009259008098</c:v>
                </c:pt>
                <c:pt idx="16694">
                  <c:v>0.427303240736364</c:v>
                </c:pt>
                <c:pt idx="16695">
                  <c:v>0.42732638888264801</c:v>
                </c:pt>
                <c:pt idx="16696">
                  <c:v>0.42736111110571101</c:v>
                </c:pt>
                <c:pt idx="16697">
                  <c:v>0.42738425925926998</c:v>
                </c:pt>
                <c:pt idx="16698">
                  <c:v>0.427407407405553</c:v>
                </c:pt>
                <c:pt idx="16699">
                  <c:v>0.42743055555183701</c:v>
                </c:pt>
                <c:pt idx="16700">
                  <c:v>0.42745370369812002</c:v>
                </c:pt>
                <c:pt idx="16701">
                  <c:v>0.427476851851679</c:v>
                </c:pt>
                <c:pt idx="16702">
                  <c:v>0.42751157406746698</c:v>
                </c:pt>
                <c:pt idx="16703">
                  <c:v>0.42753472222102601</c:v>
                </c:pt>
                <c:pt idx="16704">
                  <c:v>0.42755787036730902</c:v>
                </c:pt>
                <c:pt idx="16705">
                  <c:v>0.42758101851359198</c:v>
                </c:pt>
                <c:pt idx="16706">
                  <c:v>0.42760416665987599</c:v>
                </c:pt>
                <c:pt idx="16707">
                  <c:v>0.42762731481343502</c:v>
                </c:pt>
                <c:pt idx="16708">
                  <c:v>0.42766203703649802</c:v>
                </c:pt>
                <c:pt idx="16709">
                  <c:v>0.42768518518278098</c:v>
                </c:pt>
                <c:pt idx="16710">
                  <c:v>0.42770833332906499</c:v>
                </c:pt>
                <c:pt idx="16711">
                  <c:v>0.42773148147534801</c:v>
                </c:pt>
                <c:pt idx="16712">
                  <c:v>0.42775462962890698</c:v>
                </c:pt>
                <c:pt idx="16713">
                  <c:v>0.42778935184469402</c:v>
                </c:pt>
                <c:pt idx="16714">
                  <c:v>0.42781249999825399</c:v>
                </c:pt>
                <c:pt idx="16715">
                  <c:v>0.42783564814453701</c:v>
                </c:pt>
                <c:pt idx="16716">
                  <c:v>0.42785879629082102</c:v>
                </c:pt>
                <c:pt idx="16717">
                  <c:v>0.42788194444437999</c:v>
                </c:pt>
                <c:pt idx="16718">
                  <c:v>0.42790509259066301</c:v>
                </c:pt>
                <c:pt idx="16719">
                  <c:v>0.427939814813726</c:v>
                </c:pt>
                <c:pt idx="16720">
                  <c:v>0.42796296296001002</c:v>
                </c:pt>
                <c:pt idx="16721">
                  <c:v>0.42798611110629298</c:v>
                </c:pt>
                <c:pt idx="16722">
                  <c:v>0.42800925925257599</c:v>
                </c:pt>
                <c:pt idx="16723">
                  <c:v>0.42803240740613502</c:v>
                </c:pt>
                <c:pt idx="16724">
                  <c:v>0.42805555555241898</c:v>
                </c:pt>
                <c:pt idx="16725">
                  <c:v>0.42809027777548198</c:v>
                </c:pt>
                <c:pt idx="16726">
                  <c:v>0.42811342592176499</c:v>
                </c:pt>
                <c:pt idx="16727">
                  <c:v>0.428136574068049</c:v>
                </c:pt>
                <c:pt idx="16728">
                  <c:v>0.42815972222160797</c:v>
                </c:pt>
                <c:pt idx="16729">
                  <c:v>0.42818287036789099</c:v>
                </c:pt>
                <c:pt idx="16730">
                  <c:v>0.428206018514174</c:v>
                </c:pt>
                <c:pt idx="16731">
                  <c:v>0.428240740737237</c:v>
                </c:pt>
                <c:pt idx="16732">
                  <c:v>0.42826388888352102</c:v>
                </c:pt>
                <c:pt idx="16733">
                  <c:v>0.42828703703707999</c:v>
                </c:pt>
                <c:pt idx="16734">
                  <c:v>0.428310185183364</c:v>
                </c:pt>
                <c:pt idx="16735">
                  <c:v>0.42833333332964701</c:v>
                </c:pt>
                <c:pt idx="16736">
                  <c:v>0.42836805555271001</c:v>
                </c:pt>
                <c:pt idx="16737">
                  <c:v>0.42839120369899297</c:v>
                </c:pt>
                <c:pt idx="16738">
                  <c:v>0.42847222222189901</c:v>
                </c:pt>
                <c:pt idx="16739">
                  <c:v>0.42849537036818203</c:v>
                </c:pt>
                <c:pt idx="16740">
                  <c:v>0.42851851851446598</c:v>
                </c:pt>
                <c:pt idx="16741">
                  <c:v>0.42855324073752898</c:v>
                </c:pt>
                <c:pt idx="16742">
                  <c:v>0.428576388883812</c:v>
                </c:pt>
                <c:pt idx="16743">
                  <c:v>0.42859953703009501</c:v>
                </c:pt>
                <c:pt idx="16744">
                  <c:v>0.42862268518365498</c:v>
                </c:pt>
                <c:pt idx="16745">
                  <c:v>0.428645833329938</c:v>
                </c:pt>
                <c:pt idx="16746">
                  <c:v>0.428680555553001</c:v>
                </c:pt>
                <c:pt idx="16747">
                  <c:v>0.42870370369928401</c:v>
                </c:pt>
                <c:pt idx="16748">
                  <c:v>0.42872685184556802</c:v>
                </c:pt>
                <c:pt idx="16749">
                  <c:v>0.428749999999127</c:v>
                </c:pt>
                <c:pt idx="16750">
                  <c:v>0.42877314814541001</c:v>
                </c:pt>
                <c:pt idx="16751">
                  <c:v>0.42879629629169402</c:v>
                </c:pt>
                <c:pt idx="16752">
                  <c:v>0.42883101851475702</c:v>
                </c:pt>
                <c:pt idx="16753">
                  <c:v>0.42885416666103998</c:v>
                </c:pt>
                <c:pt idx="16754">
                  <c:v>0.42887731481459901</c:v>
                </c:pt>
                <c:pt idx="16755">
                  <c:v>0.428912037030386</c:v>
                </c:pt>
                <c:pt idx="16756">
                  <c:v>0.42893518518394602</c:v>
                </c:pt>
                <c:pt idx="16757">
                  <c:v>0.42895833333022898</c:v>
                </c:pt>
                <c:pt idx="16758">
                  <c:v>0.42898148147651199</c:v>
                </c:pt>
                <c:pt idx="16759">
                  <c:v>0.42900462962279601</c:v>
                </c:pt>
                <c:pt idx="16760">
                  <c:v>0.42903935184585901</c:v>
                </c:pt>
                <c:pt idx="16761">
                  <c:v>0.42906249999941798</c:v>
                </c:pt>
                <c:pt idx="16762">
                  <c:v>0.42908564814570099</c:v>
                </c:pt>
                <c:pt idx="16763">
                  <c:v>0.42910879629198501</c:v>
                </c:pt>
                <c:pt idx="16764">
                  <c:v>0.42913194443826802</c:v>
                </c:pt>
                <c:pt idx="16765">
                  <c:v>0.42916666666133102</c:v>
                </c:pt>
                <c:pt idx="16766">
                  <c:v>0.42918981481488999</c:v>
                </c:pt>
                <c:pt idx="16767">
                  <c:v>0.429212962961174</c:v>
                </c:pt>
                <c:pt idx="16768">
                  <c:v>0.42923611110745702</c:v>
                </c:pt>
                <c:pt idx="16769">
                  <c:v>0.42925925925373998</c:v>
                </c:pt>
                <c:pt idx="16770">
                  <c:v>0.4292824074073</c:v>
                </c:pt>
                <c:pt idx="16771">
                  <c:v>0.42931712962308699</c:v>
                </c:pt>
                <c:pt idx="16772">
                  <c:v>0.42934027777664602</c:v>
                </c:pt>
                <c:pt idx="16773">
                  <c:v>0.42936342592292898</c:v>
                </c:pt>
                <c:pt idx="16774">
                  <c:v>0.42938657406921299</c:v>
                </c:pt>
                <c:pt idx="16775">
                  <c:v>0.429409722215496</c:v>
                </c:pt>
                <c:pt idx="16776">
                  <c:v>0.42943287036905498</c:v>
                </c:pt>
                <c:pt idx="16777">
                  <c:v>0.42946759259211797</c:v>
                </c:pt>
                <c:pt idx="16778">
                  <c:v>0.42949074073840199</c:v>
                </c:pt>
                <c:pt idx="16779">
                  <c:v>0.429513888884685</c:v>
                </c:pt>
                <c:pt idx="16780">
                  <c:v>0.42953703703096802</c:v>
                </c:pt>
                <c:pt idx="16781">
                  <c:v>0.42956018518452799</c:v>
                </c:pt>
                <c:pt idx="16782">
                  <c:v>0.42959490740031497</c:v>
                </c:pt>
                <c:pt idx="16783">
                  <c:v>0.429618055553874</c:v>
                </c:pt>
                <c:pt idx="16784">
                  <c:v>0.42964120370015701</c:v>
                </c:pt>
                <c:pt idx="16785">
                  <c:v>0.42966435184644097</c:v>
                </c:pt>
                <c:pt idx="16786">
                  <c:v>0.4296875</c:v>
                </c:pt>
                <c:pt idx="16787">
                  <c:v>0.42972222221578699</c:v>
                </c:pt>
                <c:pt idx="16788">
                  <c:v>0.42974537036934601</c:v>
                </c:pt>
                <c:pt idx="16789">
                  <c:v>0.42976851851563003</c:v>
                </c:pt>
                <c:pt idx="16790">
                  <c:v>0.42979166666191299</c:v>
                </c:pt>
                <c:pt idx="16791">
                  <c:v>0.429814814808196</c:v>
                </c:pt>
                <c:pt idx="16792">
                  <c:v>0.42983796296175603</c:v>
                </c:pt>
                <c:pt idx="16793">
                  <c:v>0.42987268518481903</c:v>
                </c:pt>
                <c:pt idx="16794">
                  <c:v>0.42989583333110198</c:v>
                </c:pt>
                <c:pt idx="16795">
                  <c:v>0.429918981477385</c:v>
                </c:pt>
                <c:pt idx="16796">
                  <c:v>0.42994212962366901</c:v>
                </c:pt>
                <c:pt idx="16797">
                  <c:v>0.42996527777722798</c:v>
                </c:pt>
                <c:pt idx="16798">
                  <c:v>0.42999999999301503</c:v>
                </c:pt>
                <c:pt idx="16799">
                  <c:v>0.430023148146574</c:v>
                </c:pt>
                <c:pt idx="16800">
                  <c:v>0.43004629629285801</c:v>
                </c:pt>
                <c:pt idx="16801">
                  <c:v>0.43006944443914102</c:v>
                </c:pt>
                <c:pt idx="16802">
                  <c:v>0.43009259258542398</c:v>
                </c:pt>
                <c:pt idx="16803">
                  <c:v>0.43012731480848698</c:v>
                </c:pt>
                <c:pt idx="16804">
                  <c:v>0.43015046296204701</c:v>
                </c:pt>
                <c:pt idx="16805">
                  <c:v>0.43017361110833002</c:v>
                </c:pt>
                <c:pt idx="16806">
                  <c:v>0.43019675925461398</c:v>
                </c:pt>
                <c:pt idx="16807">
                  <c:v>0.43021990740089699</c:v>
                </c:pt>
                <c:pt idx="16808">
                  <c:v>0.43024305555445602</c:v>
                </c:pt>
                <c:pt idx="16809">
                  <c:v>0.43027777777751902</c:v>
                </c:pt>
                <c:pt idx="16810">
                  <c:v>0.43030092592380298</c:v>
                </c:pt>
                <c:pt idx="16811">
                  <c:v>0.43032407407008599</c:v>
                </c:pt>
                <c:pt idx="16812">
                  <c:v>0.43034722221636901</c:v>
                </c:pt>
                <c:pt idx="16813">
                  <c:v>0.43037037036992898</c:v>
                </c:pt>
                <c:pt idx="16814">
                  <c:v>0.43040509258571502</c:v>
                </c:pt>
                <c:pt idx="16815">
                  <c:v>0.43042824073927499</c:v>
                </c:pt>
                <c:pt idx="16816">
                  <c:v>0.43045138888555801</c:v>
                </c:pt>
                <c:pt idx="16817">
                  <c:v>0.43047453703184202</c:v>
                </c:pt>
                <c:pt idx="16818">
                  <c:v>0.43049768517812498</c:v>
                </c:pt>
                <c:pt idx="16819">
                  <c:v>0.43052083333168401</c:v>
                </c:pt>
                <c:pt idx="16820">
                  <c:v>0.430555555554747</c:v>
                </c:pt>
                <c:pt idx="16821">
                  <c:v>0.43057870370103002</c:v>
                </c:pt>
                <c:pt idx="16822">
                  <c:v>0.43060185184731398</c:v>
                </c:pt>
                <c:pt idx="16823">
                  <c:v>0.43062499999359699</c:v>
                </c:pt>
                <c:pt idx="16824">
                  <c:v>0.43064814814715602</c:v>
                </c:pt>
                <c:pt idx="16825">
                  <c:v>0.43068287037022002</c:v>
                </c:pt>
                <c:pt idx="16826">
                  <c:v>0.43070601851650298</c:v>
                </c:pt>
                <c:pt idx="16827">
                  <c:v>0.43072916666278599</c:v>
                </c:pt>
                <c:pt idx="16828">
                  <c:v>0.43075231480907</c:v>
                </c:pt>
                <c:pt idx="16829">
                  <c:v>0.43077546296262897</c:v>
                </c:pt>
                <c:pt idx="16830">
                  <c:v>0.43079861110891199</c:v>
                </c:pt>
                <c:pt idx="16831">
                  <c:v>0.43083333333197499</c:v>
                </c:pt>
                <c:pt idx="16832">
                  <c:v>0.430856481478259</c:v>
                </c:pt>
                <c:pt idx="16833">
                  <c:v>0.43087962962454202</c:v>
                </c:pt>
                <c:pt idx="16834">
                  <c:v>0.43090277777082497</c:v>
                </c:pt>
                <c:pt idx="16835">
                  <c:v>0.430925925924385</c:v>
                </c:pt>
                <c:pt idx="16836">
                  <c:v>0.430960648147448</c:v>
                </c:pt>
                <c:pt idx="16837">
                  <c:v>0.43098379629373101</c:v>
                </c:pt>
                <c:pt idx="16838">
                  <c:v>0.43100694444001397</c:v>
                </c:pt>
                <c:pt idx="16839">
                  <c:v>0.43103009258629799</c:v>
                </c:pt>
                <c:pt idx="16840">
                  <c:v>0.43105324073985701</c:v>
                </c:pt>
                <c:pt idx="16841">
                  <c:v>0.43108796296292001</c:v>
                </c:pt>
                <c:pt idx="16842">
                  <c:v>0.43111111110920303</c:v>
                </c:pt>
                <c:pt idx="16843">
                  <c:v>0.43113425925548698</c:v>
                </c:pt>
                <c:pt idx="16844">
                  <c:v>0.43115740740177</c:v>
                </c:pt>
                <c:pt idx="16845">
                  <c:v>0.43118055555532903</c:v>
                </c:pt>
                <c:pt idx="16846">
                  <c:v>0.43120370370161298</c:v>
                </c:pt>
                <c:pt idx="16847">
                  <c:v>0.43123842592467598</c:v>
                </c:pt>
                <c:pt idx="16848">
                  <c:v>0.431261574070959</c:v>
                </c:pt>
                <c:pt idx="16849">
                  <c:v>0.43128472221724201</c:v>
                </c:pt>
                <c:pt idx="16850">
                  <c:v>0.43130787036352602</c:v>
                </c:pt>
                <c:pt idx="16851">
                  <c:v>0.431331018517085</c:v>
                </c:pt>
                <c:pt idx="16852">
                  <c:v>0.431365740740148</c:v>
                </c:pt>
                <c:pt idx="16853">
                  <c:v>0.43138888888643101</c:v>
                </c:pt>
                <c:pt idx="16854">
                  <c:v>0.43141203703271502</c:v>
                </c:pt>
                <c:pt idx="16855">
                  <c:v>0.43143518517899798</c:v>
                </c:pt>
                <c:pt idx="16856">
                  <c:v>0.43145833333255701</c:v>
                </c:pt>
                <c:pt idx="16857">
                  <c:v>0.43148148147884102</c:v>
                </c:pt>
                <c:pt idx="16858">
                  <c:v>0.43151620370190402</c:v>
                </c:pt>
                <c:pt idx="16859">
                  <c:v>0.43153935184818698</c:v>
                </c:pt>
                <c:pt idx="16860">
                  <c:v>0.43156249999446999</c:v>
                </c:pt>
                <c:pt idx="16861">
                  <c:v>0.43158564814803002</c:v>
                </c:pt>
                <c:pt idx="16862">
                  <c:v>0.43160879629431298</c:v>
                </c:pt>
                <c:pt idx="16863">
                  <c:v>0.43163194444059599</c:v>
                </c:pt>
                <c:pt idx="16864">
                  <c:v>0.43166666666365899</c:v>
                </c:pt>
                <c:pt idx="16865">
                  <c:v>0.43168981480994301</c:v>
                </c:pt>
                <c:pt idx="16866">
                  <c:v>0.43171296295622602</c:v>
                </c:pt>
                <c:pt idx="16867">
                  <c:v>0.43173611110978499</c:v>
                </c:pt>
                <c:pt idx="16868">
                  <c:v>0.43177083333284799</c:v>
                </c:pt>
                <c:pt idx="16869">
                  <c:v>0.43179398147913201</c:v>
                </c:pt>
                <c:pt idx="16870">
                  <c:v>0.43181712962541502</c:v>
                </c:pt>
                <c:pt idx="16871">
                  <c:v>0.43184027777169798</c:v>
                </c:pt>
                <c:pt idx="16872">
                  <c:v>0.431863425925258</c:v>
                </c:pt>
                <c:pt idx="16873">
                  <c:v>0.43188657407154102</c:v>
                </c:pt>
                <c:pt idx="16874">
                  <c:v>0.43192129629460402</c:v>
                </c:pt>
                <c:pt idx="16875">
                  <c:v>0.43194444444088698</c:v>
                </c:pt>
                <c:pt idx="16876">
                  <c:v>0.43196759258717099</c:v>
                </c:pt>
                <c:pt idx="16877">
                  <c:v>0.43199074074073002</c:v>
                </c:pt>
                <c:pt idx="16878">
                  <c:v>0.43201388888701298</c:v>
                </c:pt>
                <c:pt idx="16879">
                  <c:v>0.43204861111007598</c:v>
                </c:pt>
                <c:pt idx="16880">
                  <c:v>0.43207175925635999</c:v>
                </c:pt>
                <c:pt idx="16881">
                  <c:v>0.432094907402643</c:v>
                </c:pt>
                <c:pt idx="16882">
                  <c:v>0.43211805554892602</c:v>
                </c:pt>
                <c:pt idx="16883">
                  <c:v>0.43214120370248599</c:v>
                </c:pt>
                <c:pt idx="16884">
                  <c:v>0.43217592592554899</c:v>
                </c:pt>
                <c:pt idx="16885">
                  <c:v>0.432199074071832</c:v>
                </c:pt>
                <c:pt idx="16886">
                  <c:v>0.43222222221811502</c:v>
                </c:pt>
                <c:pt idx="16887">
                  <c:v>0.43224537036439897</c:v>
                </c:pt>
                <c:pt idx="16888">
                  <c:v>0.432268518517958</c:v>
                </c:pt>
                <c:pt idx="16889">
                  <c:v>0.43230324073374499</c:v>
                </c:pt>
                <c:pt idx="16890">
                  <c:v>0.43232638888730401</c:v>
                </c:pt>
                <c:pt idx="16891">
                  <c:v>0.43234953703358803</c:v>
                </c:pt>
                <c:pt idx="16892">
                  <c:v>0.43237268517987099</c:v>
                </c:pt>
                <c:pt idx="16893">
                  <c:v>0.432395833326154</c:v>
                </c:pt>
                <c:pt idx="16894">
                  <c:v>0.432430555549217</c:v>
                </c:pt>
                <c:pt idx="16895">
                  <c:v>0.43245370370277703</c:v>
                </c:pt>
                <c:pt idx="16896">
                  <c:v>0.43247685184905998</c:v>
                </c:pt>
                <c:pt idx="16897">
                  <c:v>0.432499999995343</c:v>
                </c:pt>
                <c:pt idx="16898">
                  <c:v>0.43252314814162701</c:v>
                </c:pt>
                <c:pt idx="16899">
                  <c:v>0.43254629629518598</c:v>
                </c:pt>
                <c:pt idx="16900">
                  <c:v>0.43258101851824898</c:v>
                </c:pt>
                <c:pt idx="16901">
                  <c:v>0.432604166664532</c:v>
                </c:pt>
                <c:pt idx="16902">
                  <c:v>0.43262731481081601</c:v>
                </c:pt>
                <c:pt idx="16903">
                  <c:v>0.43265046295709902</c:v>
                </c:pt>
                <c:pt idx="16904">
                  <c:v>0.432673611110658</c:v>
                </c:pt>
                <c:pt idx="16905">
                  <c:v>0.43270833332644598</c:v>
                </c:pt>
                <c:pt idx="16906">
                  <c:v>0.43273148148000501</c:v>
                </c:pt>
                <c:pt idx="16907">
                  <c:v>0.43275462962628802</c:v>
                </c:pt>
                <c:pt idx="16908">
                  <c:v>0.43277777777257198</c:v>
                </c:pt>
                <c:pt idx="16909">
                  <c:v>0.432800925918855</c:v>
                </c:pt>
                <c:pt idx="16910">
                  <c:v>0.43282407407241402</c:v>
                </c:pt>
                <c:pt idx="16911">
                  <c:v>0.43285879629547702</c:v>
                </c:pt>
                <c:pt idx="16912">
                  <c:v>0.43288194444175998</c:v>
                </c:pt>
                <c:pt idx="16913">
                  <c:v>0.43290509258804399</c:v>
                </c:pt>
                <c:pt idx="16914">
                  <c:v>0.43292824073432701</c:v>
                </c:pt>
                <c:pt idx="16915">
                  <c:v>0.43295138888788598</c:v>
                </c:pt>
                <c:pt idx="16916">
                  <c:v>0.43298611111094998</c:v>
                </c:pt>
                <c:pt idx="16917">
                  <c:v>0.43300925925723299</c:v>
                </c:pt>
                <c:pt idx="16918">
                  <c:v>0.43303240740351601</c:v>
                </c:pt>
                <c:pt idx="16919">
                  <c:v>0.43305555554979902</c:v>
                </c:pt>
                <c:pt idx="16920">
                  <c:v>0.43307870370335899</c:v>
                </c:pt>
                <c:pt idx="16921">
                  <c:v>0.43310185184964201</c:v>
                </c:pt>
                <c:pt idx="16922">
                  <c:v>0.43313657407270501</c:v>
                </c:pt>
                <c:pt idx="16923">
                  <c:v>0.43315972221898802</c:v>
                </c:pt>
                <c:pt idx="16924">
                  <c:v>0.43318287036527198</c:v>
                </c:pt>
                <c:pt idx="16925">
                  <c:v>0.43320601851155499</c:v>
                </c:pt>
                <c:pt idx="16926">
                  <c:v>0.43322916666511402</c:v>
                </c:pt>
                <c:pt idx="16927">
                  <c:v>0.43325231481139798</c:v>
                </c:pt>
                <c:pt idx="16928">
                  <c:v>0.43328703703446098</c:v>
                </c:pt>
                <c:pt idx="16929">
                  <c:v>0.43331018518074399</c:v>
                </c:pt>
                <c:pt idx="16930">
                  <c:v>0.433333333327028</c:v>
                </c:pt>
                <c:pt idx="16931">
                  <c:v>0.43335648148058697</c:v>
                </c:pt>
                <c:pt idx="16932">
                  <c:v>0.43337962962686999</c:v>
                </c:pt>
                <c:pt idx="16933">
                  <c:v>0.43341435184993299</c:v>
                </c:pt>
                <c:pt idx="16934">
                  <c:v>0.433437499996217</c:v>
                </c:pt>
                <c:pt idx="16935">
                  <c:v>0.43346064814250002</c:v>
                </c:pt>
                <c:pt idx="16936">
                  <c:v>0.43348379629605899</c:v>
                </c:pt>
                <c:pt idx="16937">
                  <c:v>0.433506944442343</c:v>
                </c:pt>
                <c:pt idx="16938">
                  <c:v>0.43353009258862601</c:v>
                </c:pt>
                <c:pt idx="16939">
                  <c:v>0.43356481481168901</c:v>
                </c:pt>
                <c:pt idx="16940">
                  <c:v>0.43358796295797197</c:v>
                </c:pt>
                <c:pt idx="16941">
                  <c:v>0.43361111110425599</c:v>
                </c:pt>
                <c:pt idx="16942">
                  <c:v>0.43363425925781501</c:v>
                </c:pt>
                <c:pt idx="16943">
                  <c:v>0.43365740740409803</c:v>
                </c:pt>
                <c:pt idx="16944">
                  <c:v>0.43369212962716103</c:v>
                </c:pt>
                <c:pt idx="16945">
                  <c:v>0.43371527777344498</c:v>
                </c:pt>
                <c:pt idx="16946">
                  <c:v>0.433738425919728</c:v>
                </c:pt>
                <c:pt idx="16947">
                  <c:v>0.43376157407328703</c:v>
                </c:pt>
                <c:pt idx="16948">
                  <c:v>0.43378472221957098</c:v>
                </c:pt>
                <c:pt idx="16949">
                  <c:v>0.433807870365854</c:v>
                </c:pt>
                <c:pt idx="16950">
                  <c:v>0.433842592588917</c:v>
                </c:pt>
                <c:pt idx="16951">
                  <c:v>0.43386574073520001</c:v>
                </c:pt>
                <c:pt idx="16952">
                  <c:v>0.43388888888875998</c:v>
                </c:pt>
                <c:pt idx="16953">
                  <c:v>0.433912037035043</c:v>
                </c:pt>
                <c:pt idx="16954">
                  <c:v>0.43393518518132601</c:v>
                </c:pt>
                <c:pt idx="16955">
                  <c:v>0.43396990740438901</c:v>
                </c:pt>
                <c:pt idx="16956">
                  <c:v>0.43399305555067302</c:v>
                </c:pt>
                <c:pt idx="16957">
                  <c:v>0.43401620369695598</c:v>
                </c:pt>
                <c:pt idx="16958">
                  <c:v>0.43403935185051501</c:v>
                </c:pt>
                <c:pt idx="16959">
                  <c:v>0.43407407407357801</c:v>
                </c:pt>
                <c:pt idx="16960">
                  <c:v>0.43409722221986202</c:v>
                </c:pt>
                <c:pt idx="16961">
                  <c:v>0.43412037036614498</c:v>
                </c:pt>
                <c:pt idx="16962">
                  <c:v>0.43414351851242799</c:v>
                </c:pt>
                <c:pt idx="16963">
                  <c:v>0.43416666666598802</c:v>
                </c:pt>
                <c:pt idx="16964">
                  <c:v>0.43420138888177501</c:v>
                </c:pt>
                <c:pt idx="16965">
                  <c:v>0.43422453703533398</c:v>
                </c:pt>
                <c:pt idx="16966">
                  <c:v>0.43424768518161699</c:v>
                </c:pt>
                <c:pt idx="16967">
                  <c:v>0.43427083332790101</c:v>
                </c:pt>
                <c:pt idx="16968">
                  <c:v>0.43429398148145998</c:v>
                </c:pt>
                <c:pt idx="16969">
                  <c:v>0.43432870369724702</c:v>
                </c:pt>
                <c:pt idx="16970">
                  <c:v>0.43435185185080599</c:v>
                </c:pt>
                <c:pt idx="16971">
                  <c:v>0.43437499999709001</c:v>
                </c:pt>
                <c:pt idx="16972">
                  <c:v>0.43439814814337302</c:v>
                </c:pt>
                <c:pt idx="16973">
                  <c:v>0.43442129628965598</c:v>
                </c:pt>
                <c:pt idx="16974">
                  <c:v>0.434444444443216</c:v>
                </c:pt>
                <c:pt idx="16975">
                  <c:v>0.434479166666279</c:v>
                </c:pt>
                <c:pt idx="16976">
                  <c:v>0.43450231481256202</c:v>
                </c:pt>
                <c:pt idx="16977">
                  <c:v>0.43452546295884498</c:v>
                </c:pt>
                <c:pt idx="16978">
                  <c:v>0.43454861110512899</c:v>
                </c:pt>
                <c:pt idx="16979">
                  <c:v>0.43457175925868802</c:v>
                </c:pt>
                <c:pt idx="16980">
                  <c:v>0.434606481474475</c:v>
                </c:pt>
                <c:pt idx="16981">
                  <c:v>0.43462962962803398</c:v>
                </c:pt>
                <c:pt idx="16982">
                  <c:v>0.43465277777431799</c:v>
                </c:pt>
                <c:pt idx="16983">
                  <c:v>0.434675925920601</c:v>
                </c:pt>
                <c:pt idx="16984">
                  <c:v>0.43469907407415997</c:v>
                </c:pt>
                <c:pt idx="16985">
                  <c:v>0.43473379628994702</c:v>
                </c:pt>
                <c:pt idx="16986">
                  <c:v>0.43475694444350699</c:v>
                </c:pt>
                <c:pt idx="16987">
                  <c:v>0.43478009258979</c:v>
                </c:pt>
                <c:pt idx="16988">
                  <c:v>0.43480324073607302</c:v>
                </c:pt>
                <c:pt idx="16989">
                  <c:v>0.43482638888235697</c:v>
                </c:pt>
                <c:pt idx="16990">
                  <c:v>0.43486111110541997</c:v>
                </c:pt>
                <c:pt idx="16991">
                  <c:v>0.434884259258979</c:v>
                </c:pt>
                <c:pt idx="16992">
                  <c:v>0.43490740740526201</c:v>
                </c:pt>
                <c:pt idx="16993">
                  <c:v>0.43493055555154603</c:v>
                </c:pt>
                <c:pt idx="16994">
                  <c:v>0.43495370369782899</c:v>
                </c:pt>
                <c:pt idx="16995">
                  <c:v>0.43497685185138801</c:v>
                </c:pt>
                <c:pt idx="16996">
                  <c:v>0.435011574067175</c:v>
                </c:pt>
                <c:pt idx="16997">
                  <c:v>0.43503472222073503</c:v>
                </c:pt>
                <c:pt idx="16998">
                  <c:v>0.43505787036701798</c:v>
                </c:pt>
                <c:pt idx="16999">
                  <c:v>0.435081018513301</c:v>
                </c:pt>
                <c:pt idx="17000">
                  <c:v>0.43510416665958501</c:v>
                </c:pt>
                <c:pt idx="17001">
                  <c:v>0.43512731481314398</c:v>
                </c:pt>
                <c:pt idx="17002">
                  <c:v>0.43516203703620698</c:v>
                </c:pt>
                <c:pt idx="17003">
                  <c:v>0.43518518518249</c:v>
                </c:pt>
                <c:pt idx="17004">
                  <c:v>0.43520833332877401</c:v>
                </c:pt>
                <c:pt idx="17005">
                  <c:v>0.43523148147505702</c:v>
                </c:pt>
                <c:pt idx="17006">
                  <c:v>0.435254629628616</c:v>
                </c:pt>
                <c:pt idx="17007">
                  <c:v>0.435289351851679</c:v>
                </c:pt>
                <c:pt idx="17008">
                  <c:v>0.43531249999796301</c:v>
                </c:pt>
                <c:pt idx="17009">
                  <c:v>0.43533564814424602</c:v>
                </c:pt>
                <c:pt idx="17010">
                  <c:v>0.43535879629052998</c:v>
                </c:pt>
                <c:pt idx="17011">
                  <c:v>0.43538194444408901</c:v>
                </c:pt>
                <c:pt idx="17012">
                  <c:v>0.43541666665987599</c:v>
                </c:pt>
                <c:pt idx="17013">
                  <c:v>0.43543981481343502</c:v>
                </c:pt>
                <c:pt idx="17014">
                  <c:v>0.43546296295971898</c:v>
                </c:pt>
                <c:pt idx="17015">
                  <c:v>0.43548611110600199</c:v>
                </c:pt>
                <c:pt idx="17016">
                  <c:v>0.43550925925228501</c:v>
                </c:pt>
                <c:pt idx="17017">
                  <c:v>0.43554398147534801</c:v>
                </c:pt>
                <c:pt idx="17018">
                  <c:v>0.43556712962890698</c:v>
                </c:pt>
                <c:pt idx="17019">
                  <c:v>0.43559027777519099</c:v>
                </c:pt>
                <c:pt idx="17020">
                  <c:v>0.43561342592147401</c:v>
                </c:pt>
                <c:pt idx="17021">
                  <c:v>0.43563657406775702</c:v>
                </c:pt>
                <c:pt idx="17022">
                  <c:v>0.43565972222131699</c:v>
                </c:pt>
                <c:pt idx="17023">
                  <c:v>0.43569444444437999</c:v>
                </c:pt>
                <c:pt idx="17024">
                  <c:v>0.43571759259066301</c:v>
                </c:pt>
                <c:pt idx="17025">
                  <c:v>0.43574074073694602</c:v>
                </c:pt>
                <c:pt idx="17026">
                  <c:v>0.43576388888322998</c:v>
                </c:pt>
                <c:pt idx="17027">
                  <c:v>0.435787037036789</c:v>
                </c:pt>
                <c:pt idx="17028">
                  <c:v>0.43581018518307302</c:v>
                </c:pt>
                <c:pt idx="17029">
                  <c:v>0.43584490740613502</c:v>
                </c:pt>
                <c:pt idx="17030">
                  <c:v>0.43586805555241898</c:v>
                </c:pt>
                <c:pt idx="17031">
                  <c:v>0.43589120369870199</c:v>
                </c:pt>
                <c:pt idx="17032">
                  <c:v>0.435914351844986</c:v>
                </c:pt>
                <c:pt idx="17033">
                  <c:v>0.43593749999854498</c:v>
                </c:pt>
                <c:pt idx="17034">
                  <c:v>0.43597222222160797</c:v>
                </c:pt>
                <c:pt idx="17035">
                  <c:v>0.43599537036789099</c:v>
                </c:pt>
                <c:pt idx="17036">
                  <c:v>0.436018518514175</c:v>
                </c:pt>
                <c:pt idx="17037">
                  <c:v>0.43604166666045802</c:v>
                </c:pt>
                <c:pt idx="17038">
                  <c:v>0.43606481481401699</c:v>
                </c:pt>
                <c:pt idx="17039">
                  <c:v>0.43609953703707999</c:v>
                </c:pt>
                <c:pt idx="17040">
                  <c:v>0.436122685183364</c:v>
                </c:pt>
                <c:pt idx="17041">
                  <c:v>0.43614583332964701</c:v>
                </c:pt>
                <c:pt idx="17042">
                  <c:v>0.43616898147592997</c:v>
                </c:pt>
                <c:pt idx="17043">
                  <c:v>0.43619212962949</c:v>
                </c:pt>
                <c:pt idx="17044">
                  <c:v>0.43622685184527699</c:v>
                </c:pt>
                <c:pt idx="17045">
                  <c:v>0.43624999999883601</c:v>
                </c:pt>
                <c:pt idx="17046">
                  <c:v>0.43627314814511903</c:v>
                </c:pt>
                <c:pt idx="17047">
                  <c:v>0.43629629629140299</c:v>
                </c:pt>
                <c:pt idx="17048">
                  <c:v>0.436319444437686</c:v>
                </c:pt>
                <c:pt idx="17049">
                  <c:v>0.436354166660749</c:v>
                </c:pt>
                <c:pt idx="17050">
                  <c:v>0.43637731481430803</c:v>
                </c:pt>
                <c:pt idx="17051">
                  <c:v>0.43640046296059198</c:v>
                </c:pt>
                <c:pt idx="17052">
                  <c:v>0.436423611106875</c:v>
                </c:pt>
                <c:pt idx="17053">
                  <c:v>0.43644675925315801</c:v>
                </c:pt>
                <c:pt idx="17054">
                  <c:v>0.43646990740671798</c:v>
                </c:pt>
                <c:pt idx="17055">
                  <c:v>0.43650462962250502</c:v>
                </c:pt>
                <c:pt idx="17056">
                  <c:v>0.436527777776064</c:v>
                </c:pt>
                <c:pt idx="17057">
                  <c:v>0.43655092592234701</c:v>
                </c:pt>
                <c:pt idx="17058">
                  <c:v>0.43657407406863102</c:v>
                </c:pt>
                <c:pt idx="17059">
                  <c:v>0.43659722222219</c:v>
                </c:pt>
                <c:pt idx="17060">
                  <c:v>0.43663194443797698</c:v>
                </c:pt>
                <c:pt idx="17061">
                  <c:v>0.43665509259153601</c:v>
                </c:pt>
                <c:pt idx="17062">
                  <c:v>0.43667824073782002</c:v>
                </c:pt>
                <c:pt idx="17063">
                  <c:v>0.43670138888410298</c:v>
                </c:pt>
                <c:pt idx="17064">
                  <c:v>0.436724537030386</c:v>
                </c:pt>
                <c:pt idx="17065">
                  <c:v>0.43675925925344899</c:v>
                </c:pt>
                <c:pt idx="17066">
                  <c:v>0.43678240740700902</c:v>
                </c:pt>
                <c:pt idx="17067">
                  <c:v>0.43680555555329198</c:v>
                </c:pt>
                <c:pt idx="17068">
                  <c:v>0.43682870369957499</c:v>
                </c:pt>
                <c:pt idx="17069">
                  <c:v>0.43685185184585901</c:v>
                </c:pt>
                <c:pt idx="17070">
                  <c:v>0.43687499999941798</c:v>
                </c:pt>
                <c:pt idx="17071">
                  <c:v>0.43690972221520502</c:v>
                </c:pt>
                <c:pt idx="17072">
                  <c:v>0.43693287036876399</c:v>
                </c:pt>
                <c:pt idx="17073">
                  <c:v>0.43695601851504801</c:v>
                </c:pt>
                <c:pt idx="17074">
                  <c:v>0.43697916666133102</c:v>
                </c:pt>
                <c:pt idx="17075">
                  <c:v>0.43700231481488999</c:v>
                </c:pt>
                <c:pt idx="17076">
                  <c:v>0.437025462961174</c:v>
                </c:pt>
                <c:pt idx="17077">
                  <c:v>0.437060185184237</c:v>
                </c:pt>
                <c:pt idx="17078">
                  <c:v>0.43708333333052002</c:v>
                </c:pt>
                <c:pt idx="17079">
                  <c:v>0.43710648147680298</c:v>
                </c:pt>
                <c:pt idx="17080">
                  <c:v>0.43712962962308699</c:v>
                </c:pt>
                <c:pt idx="17081">
                  <c:v>0.43715277777664602</c:v>
                </c:pt>
                <c:pt idx="17082">
                  <c:v>0.43718749999970902</c:v>
                </c:pt>
                <c:pt idx="17083">
                  <c:v>0.43721064814599198</c:v>
                </c:pt>
                <c:pt idx="17084">
                  <c:v>0.43723379629227599</c:v>
                </c:pt>
                <c:pt idx="17085">
                  <c:v>0.437256944438559</c:v>
                </c:pt>
                <c:pt idx="17086">
                  <c:v>0.43728009259211797</c:v>
                </c:pt>
                <c:pt idx="17087">
                  <c:v>0.43731481480790502</c:v>
                </c:pt>
                <c:pt idx="17088">
                  <c:v>0.43733796296146499</c:v>
                </c:pt>
                <c:pt idx="17089">
                  <c:v>0.437361111107748</c:v>
                </c:pt>
                <c:pt idx="17090">
                  <c:v>0.43738425925403102</c:v>
                </c:pt>
                <c:pt idx="17091">
                  <c:v>0.43740740740031497</c:v>
                </c:pt>
                <c:pt idx="17092">
                  <c:v>0.437430555553874</c:v>
                </c:pt>
                <c:pt idx="17093">
                  <c:v>0.437465277776937</c:v>
                </c:pt>
                <c:pt idx="17094">
                  <c:v>0.43748842592322001</c:v>
                </c:pt>
                <c:pt idx="17095">
                  <c:v>0.43751157406950397</c:v>
                </c:pt>
                <c:pt idx="17096">
                  <c:v>0.43753472221578699</c:v>
                </c:pt>
                <c:pt idx="17097">
                  <c:v>0.43755787036934601</c:v>
                </c:pt>
                <c:pt idx="17098">
                  <c:v>0.43759259259240901</c:v>
                </c:pt>
                <c:pt idx="17099">
                  <c:v>0.43761574073869303</c:v>
                </c:pt>
                <c:pt idx="17100">
                  <c:v>0.43763888888497599</c:v>
                </c:pt>
                <c:pt idx="17101">
                  <c:v>0.437662037031259</c:v>
                </c:pt>
                <c:pt idx="17102">
                  <c:v>0.43768518518481903</c:v>
                </c:pt>
                <c:pt idx="17103">
                  <c:v>0.43770833333110198</c:v>
                </c:pt>
                <c:pt idx="17104">
                  <c:v>0.43774305555416498</c:v>
                </c:pt>
                <c:pt idx="17105">
                  <c:v>0.437766203700448</c:v>
                </c:pt>
                <c:pt idx="17106">
                  <c:v>0.43778935184673201</c:v>
                </c:pt>
                <c:pt idx="17107">
                  <c:v>0.43781249999301503</c:v>
                </c:pt>
                <c:pt idx="17108">
                  <c:v>0.437835648146574</c:v>
                </c:pt>
                <c:pt idx="17109">
                  <c:v>0.43785879629285801</c:v>
                </c:pt>
                <c:pt idx="17110">
                  <c:v>0.43789351851592101</c:v>
                </c:pt>
                <c:pt idx="17111">
                  <c:v>0.43791666666220402</c:v>
                </c:pt>
                <c:pt idx="17112">
                  <c:v>0.43793981480848698</c:v>
                </c:pt>
                <c:pt idx="17113">
                  <c:v>0.43796296296204701</c:v>
                </c:pt>
                <c:pt idx="17114">
                  <c:v>0.43798611110833002</c:v>
                </c:pt>
                <c:pt idx="17115">
                  <c:v>0.43800925925461398</c:v>
                </c:pt>
                <c:pt idx="17116">
                  <c:v>0.43804398147767698</c:v>
                </c:pt>
                <c:pt idx="17117">
                  <c:v>0.43806712962395999</c:v>
                </c:pt>
                <c:pt idx="17118">
                  <c:v>0.43809027777751902</c:v>
                </c:pt>
                <c:pt idx="17119">
                  <c:v>0.43811342592380198</c:v>
                </c:pt>
                <c:pt idx="17120">
                  <c:v>0.43814814814686498</c:v>
                </c:pt>
                <c:pt idx="17121">
                  <c:v>0.43817129629314899</c:v>
                </c:pt>
                <c:pt idx="17122">
                  <c:v>0.43819444443943201</c:v>
                </c:pt>
                <c:pt idx="17123">
                  <c:v>0.43821759258571502</c:v>
                </c:pt>
                <c:pt idx="17124">
                  <c:v>0.43824074073927499</c:v>
                </c:pt>
                <c:pt idx="17125">
                  <c:v>0.43826388888555801</c:v>
                </c:pt>
                <c:pt idx="17126">
                  <c:v>0.43829861110862101</c:v>
                </c:pt>
                <c:pt idx="17127">
                  <c:v>0.43832175925490502</c:v>
                </c:pt>
                <c:pt idx="17128">
                  <c:v>0.43834490740118798</c:v>
                </c:pt>
                <c:pt idx="17129">
                  <c:v>0.438368055554747</c:v>
                </c:pt>
                <c:pt idx="17130">
                  <c:v>0.43839120370103002</c:v>
                </c:pt>
                <c:pt idx="17131">
                  <c:v>0.43842592592409402</c:v>
                </c:pt>
                <c:pt idx="17132">
                  <c:v>0.43844907407037698</c:v>
                </c:pt>
                <c:pt idx="17133">
                  <c:v>0.43847222221665999</c:v>
                </c:pt>
                <c:pt idx="17134">
                  <c:v>0.43849537037021902</c:v>
                </c:pt>
                <c:pt idx="17135">
                  <c:v>0.43851851851650298</c:v>
                </c:pt>
                <c:pt idx="17136">
                  <c:v>0.43854166666278599</c:v>
                </c:pt>
                <c:pt idx="17137">
                  <c:v>0.43857638888584899</c:v>
                </c:pt>
                <c:pt idx="17138">
                  <c:v>0.438599537032132</c:v>
                </c:pt>
                <c:pt idx="17139">
                  <c:v>0.43862268517841602</c:v>
                </c:pt>
                <c:pt idx="17140">
                  <c:v>0.43864583333197499</c:v>
                </c:pt>
                <c:pt idx="17141">
                  <c:v>0.438668981478259</c:v>
                </c:pt>
                <c:pt idx="17142">
                  <c:v>0.438703703701321</c:v>
                </c:pt>
                <c:pt idx="17143">
                  <c:v>0.43872685184760501</c:v>
                </c:pt>
                <c:pt idx="17144">
                  <c:v>0.43874999999388797</c:v>
                </c:pt>
                <c:pt idx="17145">
                  <c:v>0.438773148147448</c:v>
                </c:pt>
                <c:pt idx="17146">
                  <c:v>0.43879629629373101</c:v>
                </c:pt>
                <c:pt idx="17147">
                  <c:v>0.43881944444001397</c:v>
                </c:pt>
                <c:pt idx="17148">
                  <c:v>0.43885416666307703</c:v>
                </c:pt>
                <c:pt idx="17149">
                  <c:v>0.43887731480936099</c:v>
                </c:pt>
                <c:pt idx="17150">
                  <c:v>0.43890046296292001</c:v>
                </c:pt>
                <c:pt idx="17151">
                  <c:v>0.43892361110920303</c:v>
                </c:pt>
                <c:pt idx="17152">
                  <c:v>0.43894675925548698</c:v>
                </c:pt>
                <c:pt idx="17153">
                  <c:v>0.43898148147854998</c:v>
                </c:pt>
                <c:pt idx="17154">
                  <c:v>0.439004629624833</c:v>
                </c:pt>
                <c:pt idx="17155">
                  <c:v>0.43902777777111601</c:v>
                </c:pt>
                <c:pt idx="17156">
                  <c:v>0.43905092592467598</c:v>
                </c:pt>
                <c:pt idx="17157">
                  <c:v>0.439074074070959</c:v>
                </c:pt>
                <c:pt idx="17158">
                  <c:v>0.43909722221724201</c:v>
                </c:pt>
                <c:pt idx="17159">
                  <c:v>0.43913194444030501</c:v>
                </c:pt>
                <c:pt idx="17160">
                  <c:v>0.43915509258658803</c:v>
                </c:pt>
                <c:pt idx="17161">
                  <c:v>0.439178240740148</c:v>
                </c:pt>
                <c:pt idx="17162">
                  <c:v>0.43920138888643101</c:v>
                </c:pt>
                <c:pt idx="17163">
                  <c:v>0.43922453703271502</c:v>
                </c:pt>
                <c:pt idx="17164">
                  <c:v>0.43924768517899798</c:v>
                </c:pt>
                <c:pt idx="17165">
                  <c:v>0.43928240740206098</c:v>
                </c:pt>
                <c:pt idx="17166">
                  <c:v>0.43930555555562001</c:v>
                </c:pt>
                <c:pt idx="17167">
                  <c:v>0.43932870370190402</c:v>
                </c:pt>
                <c:pt idx="17168">
                  <c:v>0.43935185184818698</c:v>
                </c:pt>
                <c:pt idx="17169">
                  <c:v>0.43937499999446999</c:v>
                </c:pt>
                <c:pt idx="17170">
                  <c:v>0.43940972221753299</c:v>
                </c:pt>
                <c:pt idx="17171">
                  <c:v>0.43943287036381701</c:v>
                </c:pt>
                <c:pt idx="17172">
                  <c:v>0.43945601851737598</c:v>
                </c:pt>
                <c:pt idx="17173">
                  <c:v>0.43947916666365899</c:v>
                </c:pt>
                <c:pt idx="17174">
                  <c:v>0.43950231480994301</c:v>
                </c:pt>
                <c:pt idx="17175">
                  <c:v>0.43953703703300601</c:v>
                </c:pt>
                <c:pt idx="17176">
                  <c:v>0.43956018517928902</c:v>
                </c:pt>
                <c:pt idx="17177">
                  <c:v>0.43958333333284799</c:v>
                </c:pt>
                <c:pt idx="17178">
                  <c:v>0.43960648147913201</c:v>
                </c:pt>
                <c:pt idx="17179">
                  <c:v>0.43962962962541502</c:v>
                </c:pt>
                <c:pt idx="17180">
                  <c:v>0.43965277777169798</c:v>
                </c:pt>
                <c:pt idx="17181">
                  <c:v>0.43968749999476098</c:v>
                </c:pt>
                <c:pt idx="17182">
                  <c:v>0.43971064814104499</c:v>
                </c:pt>
                <c:pt idx="17183">
                  <c:v>0.43973379629460402</c:v>
                </c:pt>
                <c:pt idx="17184">
                  <c:v>0.43975694444088698</c:v>
                </c:pt>
                <c:pt idx="17185">
                  <c:v>0.43978009258717099</c:v>
                </c:pt>
                <c:pt idx="17186">
                  <c:v>0.43981481481023399</c:v>
                </c:pt>
                <c:pt idx="17187">
                  <c:v>0.439837962956517</c:v>
                </c:pt>
                <c:pt idx="17188">
                  <c:v>0.43986111111007598</c:v>
                </c:pt>
                <c:pt idx="17189">
                  <c:v>0.43988425925635999</c:v>
                </c:pt>
                <c:pt idx="17190">
                  <c:v>0.439907407402643</c:v>
                </c:pt>
                <c:pt idx="17191">
                  <c:v>0.43993055554892602</c:v>
                </c:pt>
                <c:pt idx="17192">
                  <c:v>0.43996527777198902</c:v>
                </c:pt>
                <c:pt idx="17193">
                  <c:v>0.43998842592554899</c:v>
                </c:pt>
                <c:pt idx="17194">
                  <c:v>0.440011574071832</c:v>
                </c:pt>
                <c:pt idx="17195">
                  <c:v>0.44003472221811502</c:v>
                </c:pt>
                <c:pt idx="17196">
                  <c:v>0.44005787036439897</c:v>
                </c:pt>
                <c:pt idx="17197">
                  <c:v>0.44009259258746197</c:v>
                </c:pt>
                <c:pt idx="17198">
                  <c:v>0.44011574073374499</c:v>
                </c:pt>
                <c:pt idx="17199">
                  <c:v>0.44013888888730401</c:v>
                </c:pt>
                <c:pt idx="17200">
                  <c:v>0.44017361111036701</c:v>
                </c:pt>
                <c:pt idx="17201">
                  <c:v>0.44019675925665103</c:v>
                </c:pt>
                <c:pt idx="17202">
                  <c:v>0.44023148147971403</c:v>
                </c:pt>
                <c:pt idx="17203">
                  <c:v>0.44025462962599698</c:v>
                </c:pt>
                <c:pt idx="17204">
                  <c:v>0.44027777777228</c:v>
                </c:pt>
                <c:pt idx="17205">
                  <c:v>0.440312499995344</c:v>
                </c:pt>
                <c:pt idx="17206">
                  <c:v>0.44033564814162701</c:v>
                </c:pt>
                <c:pt idx="17207">
                  <c:v>0.44035879629518598</c:v>
                </c:pt>
                <c:pt idx="17208">
                  <c:v>0.44039351851824898</c:v>
                </c:pt>
                <c:pt idx="17209">
                  <c:v>0.440416666664532</c:v>
                </c:pt>
                <c:pt idx="17210">
                  <c:v>0.440451388887595</c:v>
                </c:pt>
                <c:pt idx="17211">
                  <c:v>0.44047453703387901</c:v>
                </c:pt>
                <c:pt idx="17212">
                  <c:v>0.44049768518016202</c:v>
                </c:pt>
                <c:pt idx="17213">
                  <c:v>0.44053240740322502</c:v>
                </c:pt>
                <c:pt idx="17214">
                  <c:v>0.44055555554950798</c:v>
                </c:pt>
                <c:pt idx="17215">
                  <c:v>0.44059027777257198</c:v>
                </c:pt>
                <c:pt idx="17216">
                  <c:v>0.440613425918855</c:v>
                </c:pt>
                <c:pt idx="17217">
                  <c:v>0.44063657407241402</c:v>
                </c:pt>
                <c:pt idx="17218">
                  <c:v>0.44067129629547702</c:v>
                </c:pt>
                <c:pt idx="17219">
                  <c:v>0.44069444444175998</c:v>
                </c:pt>
                <c:pt idx="17220">
                  <c:v>0.44071759258804399</c:v>
                </c:pt>
                <c:pt idx="17221">
                  <c:v>0.44075231481110699</c:v>
                </c:pt>
                <c:pt idx="17222">
                  <c:v>0.44077546295739001</c:v>
                </c:pt>
                <c:pt idx="17223">
                  <c:v>0.44079861111094898</c:v>
                </c:pt>
                <c:pt idx="17224">
                  <c:v>0.44083333332673602</c:v>
                </c:pt>
                <c:pt idx="17225">
                  <c:v>0.44085648148029599</c:v>
                </c:pt>
                <c:pt idx="17226">
                  <c:v>0.44087962962657901</c:v>
                </c:pt>
                <c:pt idx="17227">
                  <c:v>0.44091435184964201</c:v>
                </c:pt>
                <c:pt idx="17228">
                  <c:v>0.44093749999592502</c:v>
                </c:pt>
                <c:pt idx="17229">
                  <c:v>0.44097222221898802</c:v>
                </c:pt>
                <c:pt idx="17230">
                  <c:v>0.44099537036527198</c:v>
                </c:pt>
                <c:pt idx="17231">
                  <c:v>0.44103009258833498</c:v>
                </c:pt>
                <c:pt idx="17232">
                  <c:v>0.44105324073461799</c:v>
                </c:pt>
                <c:pt idx="17233">
                  <c:v>0.44107638888817702</c:v>
                </c:pt>
                <c:pt idx="17234">
                  <c:v>0.441111111103965</c:v>
                </c:pt>
                <c:pt idx="17235">
                  <c:v>0.44113425925752398</c:v>
                </c:pt>
                <c:pt idx="17236">
                  <c:v>0.44116898148058697</c:v>
                </c:pt>
                <c:pt idx="17237">
                  <c:v>0.44119212962686999</c:v>
                </c:pt>
                <c:pt idx="17238">
                  <c:v>0.44122685184993299</c:v>
                </c:pt>
                <c:pt idx="17239">
                  <c:v>0.441249999996217</c:v>
                </c:pt>
                <c:pt idx="17240">
                  <c:v>0.44127314814250002</c:v>
                </c:pt>
                <c:pt idx="17241">
                  <c:v>0.44130787036556302</c:v>
                </c:pt>
                <c:pt idx="17242">
                  <c:v>0.44133101851184597</c:v>
                </c:pt>
                <c:pt idx="17243">
                  <c:v>0.441354166665406</c:v>
                </c:pt>
                <c:pt idx="17244">
                  <c:v>0.44137731481168901</c:v>
                </c:pt>
                <c:pt idx="17245">
                  <c:v>0.44141203703475201</c:v>
                </c:pt>
                <c:pt idx="17246">
                  <c:v>0.44143518518103497</c:v>
                </c:pt>
                <c:pt idx="17247">
                  <c:v>0.44145833332731899</c:v>
                </c:pt>
                <c:pt idx="17248">
                  <c:v>0.44148148148087801</c:v>
                </c:pt>
                <c:pt idx="17249">
                  <c:v>0.44150462962716103</c:v>
                </c:pt>
                <c:pt idx="17250">
                  <c:v>0.44153935185022403</c:v>
                </c:pt>
                <c:pt idx="17251">
                  <c:v>0.44156249999650798</c:v>
                </c:pt>
                <c:pt idx="17252">
                  <c:v>0.441585648142791</c:v>
                </c:pt>
                <c:pt idx="17253">
                  <c:v>0.44160879629635003</c:v>
                </c:pt>
                <c:pt idx="17254">
                  <c:v>0.44163194444263398</c:v>
                </c:pt>
                <c:pt idx="17255">
                  <c:v>0.44166666666569698</c:v>
                </c:pt>
                <c:pt idx="17256">
                  <c:v>0.44168981481198</c:v>
                </c:pt>
                <c:pt idx="17257">
                  <c:v>0.44171296295826301</c:v>
                </c:pt>
                <c:pt idx="17258">
                  <c:v>0.44173611110454702</c:v>
                </c:pt>
                <c:pt idx="17259">
                  <c:v>0.441759259258106</c:v>
                </c:pt>
                <c:pt idx="17260">
                  <c:v>0.441793981481169</c:v>
                </c:pt>
                <c:pt idx="17261">
                  <c:v>0.44181712962745201</c:v>
                </c:pt>
                <c:pt idx="17262">
                  <c:v>0.44184027777373602</c:v>
                </c:pt>
                <c:pt idx="17263">
                  <c:v>0.44186342592001898</c:v>
                </c:pt>
                <c:pt idx="17264">
                  <c:v>0.44188657407357801</c:v>
                </c:pt>
                <c:pt idx="17265">
                  <c:v>0.44190972221986202</c:v>
                </c:pt>
                <c:pt idx="17266">
                  <c:v>0.44194444444292502</c:v>
                </c:pt>
                <c:pt idx="17267">
                  <c:v>0.44196759258920798</c:v>
                </c:pt>
                <c:pt idx="17268">
                  <c:v>0.44199074073549099</c:v>
                </c:pt>
                <c:pt idx="17269">
                  <c:v>0.44201388888177501</c:v>
                </c:pt>
                <c:pt idx="17270">
                  <c:v>0.44203703703533398</c:v>
                </c:pt>
                <c:pt idx="17271">
                  <c:v>0.44207175925839698</c:v>
                </c:pt>
                <c:pt idx="17272">
                  <c:v>0.44209490740467999</c:v>
                </c:pt>
                <c:pt idx="17273">
                  <c:v>0.44211805555096401</c:v>
                </c:pt>
                <c:pt idx="17274">
                  <c:v>0.44214120369724702</c:v>
                </c:pt>
                <c:pt idx="17275">
                  <c:v>0.44216435185080599</c:v>
                </c:pt>
                <c:pt idx="17276">
                  <c:v>0.44218749999709001</c:v>
                </c:pt>
                <c:pt idx="17277">
                  <c:v>0.44222222222015301</c:v>
                </c:pt>
                <c:pt idx="17278">
                  <c:v>0.44224537036643602</c:v>
                </c:pt>
                <c:pt idx="17279">
                  <c:v>0.44226851851271898</c:v>
                </c:pt>
                <c:pt idx="17280">
                  <c:v>0.442291666666279</c:v>
                </c:pt>
                <c:pt idx="17281">
                  <c:v>0.44231481481256202</c:v>
                </c:pt>
                <c:pt idx="17282">
                  <c:v>0.44234953703562502</c:v>
                </c:pt>
                <c:pt idx="17283">
                  <c:v>0.44237268518190798</c:v>
                </c:pt>
                <c:pt idx="17284">
                  <c:v>0.44239583332819199</c:v>
                </c:pt>
                <c:pt idx="17285">
                  <c:v>0.442418981474475</c:v>
                </c:pt>
                <c:pt idx="17286">
                  <c:v>0.442453703697538</c:v>
                </c:pt>
                <c:pt idx="17287">
                  <c:v>0.44247685185109698</c:v>
                </c:pt>
                <c:pt idx="17288">
                  <c:v>0.44249999999738099</c:v>
                </c:pt>
                <c:pt idx="17289">
                  <c:v>0.442523148143664</c:v>
                </c:pt>
                <c:pt idx="17290">
                  <c:v>0.44254629628994702</c:v>
                </c:pt>
                <c:pt idx="17291">
                  <c:v>0.44258101851301002</c:v>
                </c:pt>
                <c:pt idx="17292">
                  <c:v>0.44260416666656999</c:v>
                </c:pt>
                <c:pt idx="17293">
                  <c:v>0.442627314812853</c:v>
                </c:pt>
                <c:pt idx="17294">
                  <c:v>0.44265046295913602</c:v>
                </c:pt>
                <c:pt idx="17295">
                  <c:v>0.44267361110541997</c:v>
                </c:pt>
                <c:pt idx="17296">
                  <c:v>0.442696759258979</c:v>
                </c:pt>
                <c:pt idx="17297">
                  <c:v>0.44273148147476599</c:v>
                </c:pt>
                <c:pt idx="17298">
                  <c:v>0.44275462962832501</c:v>
                </c:pt>
                <c:pt idx="17299">
                  <c:v>0.44277777777460903</c:v>
                </c:pt>
                <c:pt idx="17300">
                  <c:v>0.44280092592089199</c:v>
                </c:pt>
                <c:pt idx="17301">
                  <c:v>0.442824074067175</c:v>
                </c:pt>
                <c:pt idx="17302">
                  <c:v>0.44284722222073503</c:v>
                </c:pt>
                <c:pt idx="17303">
                  <c:v>0.44288194444379803</c:v>
                </c:pt>
                <c:pt idx="17304">
                  <c:v>0.44290509259008098</c:v>
                </c:pt>
                <c:pt idx="17305">
                  <c:v>0.442928240736364</c:v>
                </c:pt>
                <c:pt idx="17306">
                  <c:v>0.44295138888264801</c:v>
                </c:pt>
                <c:pt idx="17307">
                  <c:v>0.44297453703620698</c:v>
                </c:pt>
                <c:pt idx="17308">
                  <c:v>0.44300925925926998</c:v>
                </c:pt>
                <c:pt idx="17309">
                  <c:v>0.443032407405553</c:v>
                </c:pt>
                <c:pt idx="17310">
                  <c:v>0.44305555555183701</c:v>
                </c:pt>
                <c:pt idx="17311">
                  <c:v>0.44307870369812002</c:v>
                </c:pt>
                <c:pt idx="17312">
                  <c:v>0.443101851851679</c:v>
                </c:pt>
                <c:pt idx="17313">
                  <c:v>0.44313657406746698</c:v>
                </c:pt>
                <c:pt idx="17314">
                  <c:v>0.44315972222102601</c:v>
                </c:pt>
                <c:pt idx="17315">
                  <c:v>0.44318287036730902</c:v>
                </c:pt>
                <c:pt idx="17316">
                  <c:v>0.44320601851359198</c:v>
                </c:pt>
                <c:pt idx="17317">
                  <c:v>0.44322916665987599</c:v>
                </c:pt>
                <c:pt idx="17318">
                  <c:v>0.44325231481343502</c:v>
                </c:pt>
                <c:pt idx="17319">
                  <c:v>0.44328703703649802</c:v>
                </c:pt>
                <c:pt idx="17320">
                  <c:v>0.44331018518278198</c:v>
                </c:pt>
                <c:pt idx="17321">
                  <c:v>0.44333333332906499</c:v>
                </c:pt>
                <c:pt idx="17322">
                  <c:v>0.44335648147534801</c:v>
                </c:pt>
                <c:pt idx="17323">
                  <c:v>0.44337962962890698</c:v>
                </c:pt>
                <c:pt idx="17324">
                  <c:v>0.44341435184469502</c:v>
                </c:pt>
                <c:pt idx="17325">
                  <c:v>0.44343749999825399</c:v>
                </c:pt>
                <c:pt idx="17326">
                  <c:v>0.44346064814453701</c:v>
                </c:pt>
                <c:pt idx="17327">
                  <c:v>0.44348379629082102</c:v>
                </c:pt>
                <c:pt idx="17328">
                  <c:v>0.44350694444437999</c:v>
                </c:pt>
                <c:pt idx="17329">
                  <c:v>0.44353009259066301</c:v>
                </c:pt>
                <c:pt idx="17330">
                  <c:v>0.443564814813726</c:v>
                </c:pt>
                <c:pt idx="17331">
                  <c:v>0.44358796296001002</c:v>
                </c:pt>
                <c:pt idx="17332">
                  <c:v>0.44361111110629298</c:v>
                </c:pt>
                <c:pt idx="17333">
                  <c:v>0.44363425925257599</c:v>
                </c:pt>
                <c:pt idx="17334">
                  <c:v>0.44365740740613502</c:v>
                </c:pt>
                <c:pt idx="17335">
                  <c:v>0.44369212962919802</c:v>
                </c:pt>
                <c:pt idx="17336">
                  <c:v>0.44371527777548198</c:v>
                </c:pt>
                <c:pt idx="17337">
                  <c:v>0.44373842592176499</c:v>
                </c:pt>
                <c:pt idx="17338">
                  <c:v>0.443761574068049</c:v>
                </c:pt>
                <c:pt idx="17339">
                  <c:v>0.44378472222160797</c:v>
                </c:pt>
                <c:pt idx="17340">
                  <c:v>0.44381944443739502</c:v>
                </c:pt>
                <c:pt idx="17341">
                  <c:v>0.44384259259095399</c:v>
                </c:pt>
                <c:pt idx="17342">
                  <c:v>0.443865740737238</c:v>
                </c:pt>
                <c:pt idx="17343">
                  <c:v>0.44388888888352102</c:v>
                </c:pt>
                <c:pt idx="17344">
                  <c:v>0.44391203703707999</c:v>
                </c:pt>
                <c:pt idx="17345">
                  <c:v>0.443935185183364</c:v>
                </c:pt>
                <c:pt idx="17346">
                  <c:v>0.443969907406427</c:v>
                </c:pt>
                <c:pt idx="17347">
                  <c:v>0.44399305555271001</c:v>
                </c:pt>
                <c:pt idx="17348">
                  <c:v>0.44401620369899297</c:v>
                </c:pt>
                <c:pt idx="17349">
                  <c:v>0.44403935184527699</c:v>
                </c:pt>
                <c:pt idx="17350">
                  <c:v>0.44406249999883601</c:v>
                </c:pt>
                <c:pt idx="17351">
                  <c:v>0.44409722222189901</c:v>
                </c:pt>
                <c:pt idx="17352">
                  <c:v>0.44412037036818203</c:v>
                </c:pt>
                <c:pt idx="17353">
                  <c:v>0.44414351851446598</c:v>
                </c:pt>
                <c:pt idx="17354">
                  <c:v>0.444166666660749</c:v>
                </c:pt>
                <c:pt idx="17355">
                  <c:v>0.44418981481430803</c:v>
                </c:pt>
                <c:pt idx="17356">
                  <c:v>0.44421296296059198</c:v>
                </c:pt>
                <c:pt idx="17357">
                  <c:v>0.44424768518365498</c:v>
                </c:pt>
                <c:pt idx="17358">
                  <c:v>0.444270833329938</c:v>
                </c:pt>
                <c:pt idx="17359">
                  <c:v>0.44429398147622101</c:v>
                </c:pt>
                <c:pt idx="17360">
                  <c:v>0.44431712962250502</c:v>
                </c:pt>
                <c:pt idx="17361">
                  <c:v>0.444340277776064</c:v>
                </c:pt>
                <c:pt idx="17362">
                  <c:v>0.444374999999127</c:v>
                </c:pt>
                <c:pt idx="17363">
                  <c:v>0.44439814814541001</c:v>
                </c:pt>
                <c:pt idx="17364">
                  <c:v>0.44442129629169402</c:v>
                </c:pt>
                <c:pt idx="17365">
                  <c:v>0.44444444443797698</c:v>
                </c:pt>
                <c:pt idx="17366">
                  <c:v>0.44446759259153601</c:v>
                </c:pt>
                <c:pt idx="17367">
                  <c:v>0.44450231481459901</c:v>
                </c:pt>
                <c:pt idx="17368">
                  <c:v>0.44452546296088302</c:v>
                </c:pt>
                <c:pt idx="17369">
                  <c:v>0.44454861110716598</c:v>
                </c:pt>
                <c:pt idx="17370">
                  <c:v>0.44457175925344899</c:v>
                </c:pt>
                <c:pt idx="17371">
                  <c:v>0.44459490740700902</c:v>
                </c:pt>
                <c:pt idx="17372">
                  <c:v>0.44461805555329198</c:v>
                </c:pt>
                <c:pt idx="17373">
                  <c:v>0.44465277777635498</c:v>
                </c:pt>
                <c:pt idx="17374">
                  <c:v>0.44467592592263799</c:v>
                </c:pt>
                <c:pt idx="17375">
                  <c:v>0.44469907406892201</c:v>
                </c:pt>
                <c:pt idx="17376">
                  <c:v>0.44472222221520502</c:v>
                </c:pt>
                <c:pt idx="17377">
                  <c:v>0.44474537036876399</c:v>
                </c:pt>
                <c:pt idx="17378">
                  <c:v>0.44478009259182699</c:v>
                </c:pt>
                <c:pt idx="17379">
                  <c:v>0.44480324073811101</c:v>
                </c:pt>
                <c:pt idx="17380">
                  <c:v>0.44482638888439402</c:v>
                </c:pt>
                <c:pt idx="17381">
                  <c:v>0.44484953703067698</c:v>
                </c:pt>
                <c:pt idx="17382">
                  <c:v>0.444872685184237</c:v>
                </c:pt>
                <c:pt idx="17383">
                  <c:v>0.4449074074073</c:v>
                </c:pt>
                <c:pt idx="17384">
                  <c:v>0.44493055555358302</c:v>
                </c:pt>
                <c:pt idx="17385">
                  <c:v>0.44495370369986598</c:v>
                </c:pt>
                <c:pt idx="17386">
                  <c:v>0.44497685184614999</c:v>
                </c:pt>
                <c:pt idx="17387">
                  <c:v>0.44499999999970902</c:v>
                </c:pt>
                <c:pt idx="17388">
                  <c:v>0.445034722215496</c:v>
                </c:pt>
                <c:pt idx="17389">
                  <c:v>0.44505787036905498</c:v>
                </c:pt>
                <c:pt idx="17390">
                  <c:v>0.44508101851533899</c:v>
                </c:pt>
                <c:pt idx="17391">
                  <c:v>0.445104166661622</c:v>
                </c:pt>
                <c:pt idx="17392">
                  <c:v>0.445138888884685</c:v>
                </c:pt>
                <c:pt idx="17393">
                  <c:v>0.44516203703096802</c:v>
                </c:pt>
                <c:pt idx="17394">
                  <c:v>0.44518518518452799</c:v>
                </c:pt>
                <c:pt idx="17395">
                  <c:v>0.445208333330811</c:v>
                </c:pt>
                <c:pt idx="17396">
                  <c:v>0.44523148147709402</c:v>
                </c:pt>
                <c:pt idx="17397">
                  <c:v>0.44526620370015701</c:v>
                </c:pt>
                <c:pt idx="17398">
                  <c:v>0.44528935184644097</c:v>
                </c:pt>
                <c:pt idx="17399">
                  <c:v>0.4453125</c:v>
                </c:pt>
                <c:pt idx="17400">
                  <c:v>0.44533564814628301</c:v>
                </c:pt>
                <c:pt idx="17401">
                  <c:v>0.44535879629256703</c:v>
                </c:pt>
                <c:pt idx="17402">
                  <c:v>0.44539351851563003</c:v>
                </c:pt>
                <c:pt idx="17403">
                  <c:v>0.44541666666191299</c:v>
                </c:pt>
                <c:pt idx="17404">
                  <c:v>0.445439814808196</c:v>
                </c:pt>
                <c:pt idx="17405">
                  <c:v>0.44546296296175603</c:v>
                </c:pt>
                <c:pt idx="17406">
                  <c:v>0.44548611110803898</c:v>
                </c:pt>
                <c:pt idx="17407">
                  <c:v>0.44552083333110198</c:v>
                </c:pt>
                <c:pt idx="17408">
                  <c:v>0.445543981477385</c:v>
                </c:pt>
                <c:pt idx="17409">
                  <c:v>0.44556712962366901</c:v>
                </c:pt>
                <c:pt idx="17410">
                  <c:v>0.44559027777722798</c:v>
                </c:pt>
                <c:pt idx="17411">
                  <c:v>0.445613425923511</c:v>
                </c:pt>
                <c:pt idx="17412">
                  <c:v>0.445648148146574</c:v>
                </c:pt>
                <c:pt idx="17413">
                  <c:v>0.44567129629285801</c:v>
                </c:pt>
                <c:pt idx="17414">
                  <c:v>0.44569444443914102</c:v>
                </c:pt>
                <c:pt idx="17415">
                  <c:v>0.44571759258542398</c:v>
                </c:pt>
                <c:pt idx="17416">
                  <c:v>0.44574074073898401</c:v>
                </c:pt>
                <c:pt idx="17417">
                  <c:v>0.44577546296204701</c:v>
                </c:pt>
                <c:pt idx="17418">
                  <c:v>0.44579861110833002</c:v>
                </c:pt>
                <c:pt idx="17419">
                  <c:v>0.44582175925461398</c:v>
                </c:pt>
                <c:pt idx="17420">
                  <c:v>0.44584490740089699</c:v>
                </c:pt>
                <c:pt idx="17421">
                  <c:v>0.44587962962395999</c:v>
                </c:pt>
                <c:pt idx="17422">
                  <c:v>0.44590277777751902</c:v>
                </c:pt>
                <c:pt idx="17423">
                  <c:v>0.44592592592380298</c:v>
                </c:pt>
                <c:pt idx="17424">
                  <c:v>0.44594907407008599</c:v>
                </c:pt>
                <c:pt idx="17425">
                  <c:v>0.44597222221636901</c:v>
                </c:pt>
                <c:pt idx="17426">
                  <c:v>0.44600694443943201</c:v>
                </c:pt>
                <c:pt idx="17427">
                  <c:v>0.44603009258571502</c:v>
                </c:pt>
                <c:pt idx="17428">
                  <c:v>0.44605324073927499</c:v>
                </c:pt>
                <c:pt idx="17429">
                  <c:v>0.44607638888555801</c:v>
                </c:pt>
                <c:pt idx="17430">
                  <c:v>0.44611111110862101</c:v>
                </c:pt>
                <c:pt idx="17431">
                  <c:v>0.44613425925490402</c:v>
                </c:pt>
                <c:pt idx="17432">
                  <c:v>0.44615740740118798</c:v>
                </c:pt>
                <c:pt idx="17433">
                  <c:v>0.446180555554747</c:v>
                </c:pt>
                <c:pt idx="17434">
                  <c:v>0.44620370370103002</c:v>
                </c:pt>
                <c:pt idx="17435">
                  <c:v>0.44623842592409302</c:v>
                </c:pt>
                <c:pt idx="17436">
                  <c:v>0.44626157407037698</c:v>
                </c:pt>
                <c:pt idx="17437">
                  <c:v>0.44628472221665999</c:v>
                </c:pt>
                <c:pt idx="17438">
                  <c:v>0.44630787037022002</c:v>
                </c:pt>
                <c:pt idx="17439">
                  <c:v>0.44633101851650298</c:v>
                </c:pt>
                <c:pt idx="17440">
                  <c:v>0.44635416666278599</c:v>
                </c:pt>
                <c:pt idx="17441">
                  <c:v>0.44638888888584899</c:v>
                </c:pt>
                <c:pt idx="17442">
                  <c:v>0.446412037032133</c:v>
                </c:pt>
                <c:pt idx="17443">
                  <c:v>0.44643518517841602</c:v>
                </c:pt>
                <c:pt idx="17444">
                  <c:v>0.44645833333197499</c:v>
                </c:pt>
                <c:pt idx="17445">
                  <c:v>0.446481481478259</c:v>
                </c:pt>
                <c:pt idx="17446">
                  <c:v>0.446516203701322</c:v>
                </c:pt>
                <c:pt idx="17447">
                  <c:v>0.44653935184760501</c:v>
                </c:pt>
                <c:pt idx="17448">
                  <c:v>0.44656249999388797</c:v>
                </c:pt>
                <c:pt idx="17449">
                  <c:v>0.446585648147448</c:v>
                </c:pt>
                <c:pt idx="17450">
                  <c:v>0.44660879629373101</c:v>
                </c:pt>
                <c:pt idx="17451">
                  <c:v>0.44664351851679401</c:v>
                </c:pt>
                <c:pt idx="17452">
                  <c:v>0.44666666666307703</c:v>
                </c:pt>
                <c:pt idx="17453">
                  <c:v>0.44668981480936099</c:v>
                </c:pt>
                <c:pt idx="17454">
                  <c:v>0.44671296296292001</c:v>
                </c:pt>
                <c:pt idx="17455">
                  <c:v>0.44673611110920303</c:v>
                </c:pt>
                <c:pt idx="17456">
                  <c:v>0.44675925925548698</c:v>
                </c:pt>
                <c:pt idx="17457">
                  <c:v>0.44679398147854998</c:v>
                </c:pt>
                <c:pt idx="17458">
                  <c:v>0.446817129624833</c:v>
                </c:pt>
                <c:pt idx="17459">
                  <c:v>0.44684027777111601</c:v>
                </c:pt>
                <c:pt idx="17460">
                  <c:v>0.44686342592467598</c:v>
                </c:pt>
                <c:pt idx="17461">
                  <c:v>0.446886574070959</c:v>
                </c:pt>
                <c:pt idx="17462">
                  <c:v>0.446921296294022</c:v>
                </c:pt>
                <c:pt idx="17463">
                  <c:v>0.44694444444030501</c:v>
                </c:pt>
                <c:pt idx="17464">
                  <c:v>0.44696759258658902</c:v>
                </c:pt>
                <c:pt idx="17465">
                  <c:v>0.446990740740148</c:v>
                </c:pt>
                <c:pt idx="17466">
                  <c:v>0.44701388888643101</c:v>
                </c:pt>
                <c:pt idx="17467">
                  <c:v>0.44704861110949401</c:v>
                </c:pt>
                <c:pt idx="17468">
                  <c:v>0.44707175925577802</c:v>
                </c:pt>
                <c:pt idx="17469">
                  <c:v>0.44709490740206098</c:v>
                </c:pt>
                <c:pt idx="17470">
                  <c:v>0.44711805555562001</c:v>
                </c:pt>
                <c:pt idx="17471">
                  <c:v>0.44714120370190402</c:v>
                </c:pt>
                <c:pt idx="17472">
                  <c:v>0.44716435184818698</c:v>
                </c:pt>
                <c:pt idx="17473">
                  <c:v>0.44719907407124998</c:v>
                </c:pt>
                <c:pt idx="17474">
                  <c:v>0.44722222221753299</c:v>
                </c:pt>
                <c:pt idx="17475">
                  <c:v>0.44724537036381701</c:v>
                </c:pt>
                <c:pt idx="17476">
                  <c:v>0.44726851851737598</c:v>
                </c:pt>
                <c:pt idx="17477">
                  <c:v>0.44729166666365899</c:v>
                </c:pt>
                <c:pt idx="17478">
                  <c:v>0.44732638888672199</c:v>
                </c:pt>
                <c:pt idx="17479">
                  <c:v>0.44734953703300601</c:v>
                </c:pt>
                <c:pt idx="17480">
                  <c:v>0.44737268517928902</c:v>
                </c:pt>
                <c:pt idx="17481">
                  <c:v>0.44739583333284799</c:v>
                </c:pt>
                <c:pt idx="17482">
                  <c:v>0.44741898147913201</c:v>
                </c:pt>
                <c:pt idx="17483">
                  <c:v>0.44744212962541502</c:v>
                </c:pt>
                <c:pt idx="17484">
                  <c:v>0.44747685184847802</c:v>
                </c:pt>
                <c:pt idx="17485">
                  <c:v>0.44749999999476098</c:v>
                </c:pt>
                <c:pt idx="17486">
                  <c:v>0.44752314814104499</c:v>
                </c:pt>
                <c:pt idx="17487">
                  <c:v>0.44754629629460402</c:v>
                </c:pt>
                <c:pt idx="17488">
                  <c:v>0.44756944444088698</c:v>
                </c:pt>
                <c:pt idx="17489">
                  <c:v>0.44760416666394998</c:v>
                </c:pt>
                <c:pt idx="17490">
                  <c:v>0.44762731481023399</c:v>
                </c:pt>
                <c:pt idx="17491">
                  <c:v>0.447650462956517</c:v>
                </c:pt>
                <c:pt idx="17492">
                  <c:v>0.44767361111007598</c:v>
                </c:pt>
                <c:pt idx="17493">
                  <c:v>0.44769675925635999</c:v>
                </c:pt>
                <c:pt idx="17494">
                  <c:v>0.447719907402643</c:v>
                </c:pt>
                <c:pt idx="17495">
                  <c:v>0.447754629625706</c:v>
                </c:pt>
                <c:pt idx="17496">
                  <c:v>0.44777777777198902</c:v>
                </c:pt>
                <c:pt idx="17497">
                  <c:v>0.44780092592554899</c:v>
                </c:pt>
                <c:pt idx="17498">
                  <c:v>0.447824074071832</c:v>
                </c:pt>
                <c:pt idx="17499">
                  <c:v>0.44784722221811502</c:v>
                </c:pt>
                <c:pt idx="17500">
                  <c:v>0.44788194444117801</c:v>
                </c:pt>
                <c:pt idx="17501">
                  <c:v>0.44790509258746197</c:v>
                </c:pt>
                <c:pt idx="17502">
                  <c:v>0.44792824073374499</c:v>
                </c:pt>
                <c:pt idx="17503">
                  <c:v>0.44795138888730401</c:v>
                </c:pt>
                <c:pt idx="17504">
                  <c:v>0.44797453703358803</c:v>
                </c:pt>
                <c:pt idx="17505">
                  <c:v>0.44800925925665103</c:v>
                </c:pt>
                <c:pt idx="17506">
                  <c:v>0.44803240740293399</c:v>
                </c:pt>
                <c:pt idx="17507">
                  <c:v>0.448055555549217</c:v>
                </c:pt>
                <c:pt idx="17508">
                  <c:v>0.44807870370277703</c:v>
                </c:pt>
                <c:pt idx="17509">
                  <c:v>0.44810185184905998</c:v>
                </c:pt>
                <c:pt idx="17510">
                  <c:v>0.44813657407212298</c:v>
                </c:pt>
                <c:pt idx="17511">
                  <c:v>0.448159722218406</c:v>
                </c:pt>
                <c:pt idx="17512">
                  <c:v>0.44818287036469001</c:v>
                </c:pt>
                <c:pt idx="17513">
                  <c:v>0.44820601851824898</c:v>
                </c:pt>
                <c:pt idx="17514">
                  <c:v>0.448229166664532</c:v>
                </c:pt>
                <c:pt idx="17515">
                  <c:v>0.44825231481081601</c:v>
                </c:pt>
                <c:pt idx="17516">
                  <c:v>0.44828703703387901</c:v>
                </c:pt>
                <c:pt idx="17517">
                  <c:v>0.44831018518016202</c:v>
                </c:pt>
                <c:pt idx="17518">
                  <c:v>0.44833333332644598</c:v>
                </c:pt>
                <c:pt idx="17519">
                  <c:v>0.44835648148000501</c:v>
                </c:pt>
                <c:pt idx="17520">
                  <c:v>0.44837962962628802</c:v>
                </c:pt>
                <c:pt idx="17521">
                  <c:v>0.44841435184935102</c:v>
                </c:pt>
                <c:pt idx="17522">
                  <c:v>0.44843749999563498</c:v>
                </c:pt>
                <c:pt idx="17523">
                  <c:v>0.44846064814191799</c:v>
                </c:pt>
                <c:pt idx="17524">
                  <c:v>0.44848379629547702</c:v>
                </c:pt>
                <c:pt idx="17525">
                  <c:v>0.44850694444175998</c:v>
                </c:pt>
                <c:pt idx="17526">
                  <c:v>0.44854166666482298</c:v>
                </c:pt>
                <c:pt idx="17527">
                  <c:v>0.44856481481110699</c:v>
                </c:pt>
                <c:pt idx="17528">
                  <c:v>0.44858796295739001</c:v>
                </c:pt>
                <c:pt idx="17529">
                  <c:v>0.44861111111094898</c:v>
                </c:pt>
                <c:pt idx="17530">
                  <c:v>0.44863425925723299</c:v>
                </c:pt>
                <c:pt idx="17531">
                  <c:v>0.44865740740351601</c:v>
                </c:pt>
                <c:pt idx="17532">
                  <c:v>0.44869212962657901</c:v>
                </c:pt>
                <c:pt idx="17533">
                  <c:v>0.44871527777286302</c:v>
                </c:pt>
                <c:pt idx="17534">
                  <c:v>0.44873842591914598</c:v>
                </c:pt>
                <c:pt idx="17535">
                  <c:v>0.44876157407270501</c:v>
                </c:pt>
                <c:pt idx="17536">
                  <c:v>0.44878472221898802</c:v>
                </c:pt>
                <c:pt idx="17537">
                  <c:v>0.44881944444205102</c:v>
                </c:pt>
                <c:pt idx="17538">
                  <c:v>0.44884259258833498</c:v>
                </c:pt>
                <c:pt idx="17539">
                  <c:v>0.44886574073461799</c:v>
                </c:pt>
                <c:pt idx="17540">
                  <c:v>0.44888888888817802</c:v>
                </c:pt>
                <c:pt idx="17541">
                  <c:v>0.44891203703446098</c:v>
                </c:pt>
                <c:pt idx="17542">
                  <c:v>0.44893518518074399</c:v>
                </c:pt>
                <c:pt idx="17543">
                  <c:v>0.44896990740380699</c:v>
                </c:pt>
                <c:pt idx="17544">
                  <c:v>0.44899305555009</c:v>
                </c:pt>
                <c:pt idx="17545">
                  <c:v>0.44901620370364997</c:v>
                </c:pt>
                <c:pt idx="17546">
                  <c:v>0.44903935184993299</c:v>
                </c:pt>
                <c:pt idx="17547">
                  <c:v>0.449062499996217</c:v>
                </c:pt>
                <c:pt idx="17548">
                  <c:v>0.44909722221928</c:v>
                </c:pt>
                <c:pt idx="17549">
                  <c:v>0.44912037036556302</c:v>
                </c:pt>
                <c:pt idx="17550">
                  <c:v>0.44914351851184597</c:v>
                </c:pt>
                <c:pt idx="17551">
                  <c:v>0.449166666665406</c:v>
                </c:pt>
                <c:pt idx="17552">
                  <c:v>0.44918981481168901</c:v>
                </c:pt>
                <c:pt idx="17553">
                  <c:v>0.44921296295797197</c:v>
                </c:pt>
                <c:pt idx="17554">
                  <c:v>0.44924768518103497</c:v>
                </c:pt>
                <c:pt idx="17555">
                  <c:v>0.44927083332731899</c:v>
                </c:pt>
                <c:pt idx="17556">
                  <c:v>0.44929398148087801</c:v>
                </c:pt>
                <c:pt idx="17557">
                  <c:v>0.44931712962716103</c:v>
                </c:pt>
                <c:pt idx="17558">
                  <c:v>0.44934027777344498</c:v>
                </c:pt>
                <c:pt idx="17559">
                  <c:v>0.44937499999650798</c:v>
                </c:pt>
                <c:pt idx="17560">
                  <c:v>0.449398148142791</c:v>
                </c:pt>
                <c:pt idx="17561">
                  <c:v>0.44942129629635003</c:v>
                </c:pt>
                <c:pt idx="17562">
                  <c:v>0.44944444444263398</c:v>
                </c:pt>
                <c:pt idx="17563">
                  <c:v>0.449467592588917</c:v>
                </c:pt>
                <c:pt idx="17564">
                  <c:v>0.44950231481198</c:v>
                </c:pt>
                <c:pt idx="17565">
                  <c:v>0.44952546295826301</c:v>
                </c:pt>
                <c:pt idx="17566">
                  <c:v>0.44954861110454702</c:v>
                </c:pt>
                <c:pt idx="17567">
                  <c:v>0.449571759258106</c:v>
                </c:pt>
                <c:pt idx="17568">
                  <c:v>0.44959490740438901</c:v>
                </c:pt>
                <c:pt idx="17569">
                  <c:v>0.44962962962745201</c:v>
                </c:pt>
                <c:pt idx="17570">
                  <c:v>0.44965277777373602</c:v>
                </c:pt>
                <c:pt idx="17571">
                  <c:v>0.44967592592001898</c:v>
                </c:pt>
                <c:pt idx="17572">
                  <c:v>0.44969907407357801</c:v>
                </c:pt>
                <c:pt idx="17573">
                  <c:v>0.44972222221986202</c:v>
                </c:pt>
                <c:pt idx="17574">
                  <c:v>0.44975694444292502</c:v>
                </c:pt>
                <c:pt idx="17575">
                  <c:v>0.44978009258920798</c:v>
                </c:pt>
                <c:pt idx="17576">
                  <c:v>0.44980324073549099</c:v>
                </c:pt>
                <c:pt idx="17577">
                  <c:v>0.44982638888177501</c:v>
                </c:pt>
                <c:pt idx="17578">
                  <c:v>0.44984953703533398</c:v>
                </c:pt>
                <c:pt idx="17579">
                  <c:v>0.44987268518161699</c:v>
                </c:pt>
                <c:pt idx="17580">
                  <c:v>0.44990740740467999</c:v>
                </c:pt>
                <c:pt idx="17581">
                  <c:v>0.44993055555096401</c:v>
                </c:pt>
                <c:pt idx="17582">
                  <c:v>0.44995370369724702</c:v>
                </c:pt>
                <c:pt idx="17583">
                  <c:v>0.44997685185080599</c:v>
                </c:pt>
                <c:pt idx="17584">
                  <c:v>0.45001157407386899</c:v>
                </c:pt>
                <c:pt idx="17585">
                  <c:v>0.45003472222015301</c:v>
                </c:pt>
                <c:pt idx="17586">
                  <c:v>0.45005787036643602</c:v>
                </c:pt>
                <c:pt idx="17587">
                  <c:v>0.45008101851271898</c:v>
                </c:pt>
                <c:pt idx="17588">
                  <c:v>0.450104166666279</c:v>
                </c:pt>
                <c:pt idx="17589">
                  <c:v>0.45013888888206599</c:v>
                </c:pt>
                <c:pt idx="17590">
                  <c:v>0.45016203703562502</c:v>
                </c:pt>
                <c:pt idx="17591">
                  <c:v>0.45018518518190798</c:v>
                </c:pt>
                <c:pt idx="17592">
                  <c:v>0.45020833332819199</c:v>
                </c:pt>
                <c:pt idx="17593">
                  <c:v>0.450231481474475</c:v>
                </c:pt>
                <c:pt idx="17594">
                  <c:v>0.45025462962803398</c:v>
                </c:pt>
                <c:pt idx="17595">
                  <c:v>0.45028935185109698</c:v>
                </c:pt>
                <c:pt idx="17596">
                  <c:v>0.45031249999738099</c:v>
                </c:pt>
                <c:pt idx="17597">
                  <c:v>0.450335648143664</c:v>
                </c:pt>
                <c:pt idx="17598">
                  <c:v>0.45035879628994702</c:v>
                </c:pt>
                <c:pt idx="17599">
                  <c:v>0.45038194444350699</c:v>
                </c:pt>
                <c:pt idx="17600">
                  <c:v>0.45041666666656999</c:v>
                </c:pt>
                <c:pt idx="17601">
                  <c:v>0.450439814812853</c:v>
                </c:pt>
                <c:pt idx="17602">
                  <c:v>0.45046296295913602</c:v>
                </c:pt>
                <c:pt idx="17603">
                  <c:v>0.45048611110541997</c:v>
                </c:pt>
                <c:pt idx="17604">
                  <c:v>0.450509259258979</c:v>
                </c:pt>
                <c:pt idx="17605">
                  <c:v>0.45054398147476599</c:v>
                </c:pt>
                <c:pt idx="17606">
                  <c:v>0.45056712962832501</c:v>
                </c:pt>
                <c:pt idx="17607">
                  <c:v>0.45059027777460903</c:v>
                </c:pt>
                <c:pt idx="17608">
                  <c:v>0.45061342592089199</c:v>
                </c:pt>
                <c:pt idx="17609">
                  <c:v>0.450636574067175</c:v>
                </c:pt>
                <c:pt idx="17610">
                  <c:v>0.450671296290238</c:v>
                </c:pt>
                <c:pt idx="17611">
                  <c:v>0.45069444444379803</c:v>
                </c:pt>
                <c:pt idx="17612">
                  <c:v>0.45071759259008098</c:v>
                </c:pt>
                <c:pt idx="17613">
                  <c:v>0.450740740736364</c:v>
                </c:pt>
                <c:pt idx="17614">
                  <c:v>0.45076388888264801</c:v>
                </c:pt>
                <c:pt idx="17615">
                  <c:v>0.45078703703620698</c:v>
                </c:pt>
                <c:pt idx="17616">
                  <c:v>0.45082175925926998</c:v>
                </c:pt>
                <c:pt idx="17617">
                  <c:v>0.450844907405553</c:v>
                </c:pt>
                <c:pt idx="17618">
                  <c:v>0.45086805555183701</c:v>
                </c:pt>
                <c:pt idx="17619">
                  <c:v>0.45089120369812002</c:v>
                </c:pt>
                <c:pt idx="17620">
                  <c:v>0.450914351851679</c:v>
                </c:pt>
                <c:pt idx="17621">
                  <c:v>0.45093749999796301</c:v>
                </c:pt>
                <c:pt idx="17622">
                  <c:v>0.45097222222102601</c:v>
                </c:pt>
                <c:pt idx="17623">
                  <c:v>0.45099537036730902</c:v>
                </c:pt>
                <c:pt idx="17624">
                  <c:v>0.45101851851359198</c:v>
                </c:pt>
                <c:pt idx="17625">
                  <c:v>0.45104166665987599</c:v>
                </c:pt>
                <c:pt idx="17626">
                  <c:v>0.45106481481343502</c:v>
                </c:pt>
                <c:pt idx="17627">
                  <c:v>0.45108796295971798</c:v>
                </c:pt>
                <c:pt idx="17628">
                  <c:v>0.45112268518278098</c:v>
                </c:pt>
                <c:pt idx="17629">
                  <c:v>0.45114583332906499</c:v>
                </c:pt>
                <c:pt idx="17630">
                  <c:v>0.45116898147534801</c:v>
                </c:pt>
                <c:pt idx="17631">
                  <c:v>0.45119212962890698</c:v>
                </c:pt>
                <c:pt idx="17632">
                  <c:v>0.45121527777519099</c:v>
                </c:pt>
                <c:pt idx="17633">
                  <c:v>0.45124999999825399</c:v>
                </c:pt>
                <c:pt idx="17634">
                  <c:v>0.45127314814453701</c:v>
                </c:pt>
                <c:pt idx="17635">
                  <c:v>0.45129629629082002</c:v>
                </c:pt>
                <c:pt idx="17636">
                  <c:v>0.45131944444437999</c:v>
                </c:pt>
                <c:pt idx="17637">
                  <c:v>0.45134259259066301</c:v>
                </c:pt>
                <c:pt idx="17638">
                  <c:v>0.451377314813726</c:v>
                </c:pt>
                <c:pt idx="17639">
                  <c:v>0.45140046296000902</c:v>
                </c:pt>
                <c:pt idx="17640">
                  <c:v>0.45142361110629298</c:v>
                </c:pt>
                <c:pt idx="17641">
                  <c:v>0.45144675925257599</c:v>
                </c:pt>
                <c:pt idx="17642">
                  <c:v>0.45146990740613502</c:v>
                </c:pt>
                <c:pt idx="17643">
                  <c:v>0.45149305555241898</c:v>
                </c:pt>
                <c:pt idx="17644">
                  <c:v>0.45152777777548198</c:v>
                </c:pt>
                <c:pt idx="17645">
                  <c:v>0.45155092592176499</c:v>
                </c:pt>
                <c:pt idx="17646">
                  <c:v>0.451574074068049</c:v>
                </c:pt>
                <c:pt idx="17647">
                  <c:v>0.45159722222160797</c:v>
                </c:pt>
                <c:pt idx="17648">
                  <c:v>0.45162037036789099</c:v>
                </c:pt>
                <c:pt idx="17649">
                  <c:v>0.45165509259095399</c:v>
                </c:pt>
                <c:pt idx="17650">
                  <c:v>0.451678240737237</c:v>
                </c:pt>
                <c:pt idx="17651">
                  <c:v>0.45170138888352102</c:v>
                </c:pt>
                <c:pt idx="17652">
                  <c:v>0.45172453703707999</c:v>
                </c:pt>
                <c:pt idx="17653">
                  <c:v>0.451747685183363</c:v>
                </c:pt>
                <c:pt idx="17654">
                  <c:v>0.451782407406426</c:v>
                </c:pt>
                <c:pt idx="17655">
                  <c:v>0.45180555555271001</c:v>
                </c:pt>
                <c:pt idx="17656">
                  <c:v>0.45182870369899297</c:v>
                </c:pt>
                <c:pt idx="17657">
                  <c:v>0.45185185184527699</c:v>
                </c:pt>
                <c:pt idx="17658">
                  <c:v>0.45187499999883601</c:v>
                </c:pt>
                <c:pt idx="17659">
                  <c:v>0.45190972222189901</c:v>
                </c:pt>
                <c:pt idx="17660">
                  <c:v>0.45193287036818203</c:v>
                </c:pt>
                <c:pt idx="17661">
                  <c:v>0.45195601851446598</c:v>
                </c:pt>
                <c:pt idx="17662">
                  <c:v>0.451979166660749</c:v>
                </c:pt>
                <c:pt idx="17663">
                  <c:v>0.45200231481430803</c:v>
                </c:pt>
                <c:pt idx="17664">
                  <c:v>0.45202546296059198</c:v>
                </c:pt>
                <c:pt idx="17665">
                  <c:v>0.45206018518365498</c:v>
                </c:pt>
                <c:pt idx="17666">
                  <c:v>0.452083333329938</c:v>
                </c:pt>
                <c:pt idx="17667">
                  <c:v>0.45210648147622101</c:v>
                </c:pt>
                <c:pt idx="17668">
                  <c:v>0.45212962962250502</c:v>
                </c:pt>
                <c:pt idx="17669">
                  <c:v>0.452152777776064</c:v>
                </c:pt>
                <c:pt idx="17670">
                  <c:v>0.452187499999127</c:v>
                </c:pt>
                <c:pt idx="17671">
                  <c:v>0.45221064814541001</c:v>
                </c:pt>
                <c:pt idx="17672">
                  <c:v>0.45223379629169302</c:v>
                </c:pt>
                <c:pt idx="17673">
                  <c:v>0.45225694443797698</c:v>
                </c:pt>
                <c:pt idx="17674">
                  <c:v>0.45228009259153601</c:v>
                </c:pt>
                <c:pt idx="17675">
                  <c:v>0.45231481481459901</c:v>
                </c:pt>
                <c:pt idx="17676">
                  <c:v>0.45233796296088302</c:v>
                </c:pt>
                <c:pt idx="17677">
                  <c:v>0.45236111110716598</c:v>
                </c:pt>
                <c:pt idx="17678">
                  <c:v>0.45238425925344899</c:v>
                </c:pt>
                <c:pt idx="17679">
                  <c:v>0.45240740740700902</c:v>
                </c:pt>
                <c:pt idx="17680">
                  <c:v>0.45244212962279601</c:v>
                </c:pt>
                <c:pt idx="17681">
                  <c:v>0.45246527777635498</c:v>
                </c:pt>
                <c:pt idx="17682">
                  <c:v>0.45248842592263799</c:v>
                </c:pt>
                <c:pt idx="17683">
                  <c:v>0.45251157406892201</c:v>
                </c:pt>
                <c:pt idx="17684">
                  <c:v>0.45253472221520502</c:v>
                </c:pt>
                <c:pt idx="17685">
                  <c:v>0.45255787036876399</c:v>
                </c:pt>
                <c:pt idx="17686">
                  <c:v>0.45259259259182699</c:v>
                </c:pt>
                <c:pt idx="17687">
                  <c:v>0.45261574073811101</c:v>
                </c:pt>
                <c:pt idx="17688">
                  <c:v>0.45263888888439402</c:v>
                </c:pt>
                <c:pt idx="17689">
                  <c:v>0.45266203703067698</c:v>
                </c:pt>
                <c:pt idx="17690">
                  <c:v>0.452685185184237</c:v>
                </c:pt>
                <c:pt idx="17691">
                  <c:v>0.4527199074073</c:v>
                </c:pt>
                <c:pt idx="17692">
                  <c:v>0.45274305555358302</c:v>
                </c:pt>
                <c:pt idx="17693">
                  <c:v>0.45276620369986598</c:v>
                </c:pt>
                <c:pt idx="17694">
                  <c:v>0.45278935184614999</c:v>
                </c:pt>
                <c:pt idx="17695">
                  <c:v>0.45281249999970902</c:v>
                </c:pt>
                <c:pt idx="17696">
                  <c:v>0.45283564814599198</c:v>
                </c:pt>
                <c:pt idx="17697">
                  <c:v>0.45287037036905498</c:v>
                </c:pt>
                <c:pt idx="17698">
                  <c:v>0.45289351851533899</c:v>
                </c:pt>
                <c:pt idx="17699">
                  <c:v>0.452916666661622</c:v>
                </c:pt>
                <c:pt idx="17700">
                  <c:v>0.45293981480790502</c:v>
                </c:pt>
                <c:pt idx="17701">
                  <c:v>0.45296296296146499</c:v>
                </c:pt>
                <c:pt idx="17702">
                  <c:v>0.45299768518452799</c:v>
                </c:pt>
                <c:pt idx="17703">
                  <c:v>0.453020833330811</c:v>
                </c:pt>
                <c:pt idx="17704">
                  <c:v>0.45304398147709402</c:v>
                </c:pt>
                <c:pt idx="17705">
                  <c:v>0.45306712962337797</c:v>
                </c:pt>
                <c:pt idx="17706">
                  <c:v>0.453090277776937</c:v>
                </c:pt>
                <c:pt idx="17707">
                  <c:v>0.453125</c:v>
                </c:pt>
                <c:pt idx="17708">
                  <c:v>0.45314814814628301</c:v>
                </c:pt>
                <c:pt idx="17709">
                  <c:v>0.45317129629256703</c:v>
                </c:pt>
                <c:pt idx="17710">
                  <c:v>0.45319444443884999</c:v>
                </c:pt>
                <c:pt idx="17711">
                  <c:v>0.45321759259240901</c:v>
                </c:pt>
                <c:pt idx="17712">
                  <c:v>0.45324074073869303</c:v>
                </c:pt>
                <c:pt idx="17713">
                  <c:v>0.45327546296175603</c:v>
                </c:pt>
                <c:pt idx="17714">
                  <c:v>0.45329861110803898</c:v>
                </c:pt>
                <c:pt idx="17715">
                  <c:v>0.453321759254322</c:v>
                </c:pt>
                <c:pt idx="17716">
                  <c:v>0.45334490740060601</c:v>
                </c:pt>
                <c:pt idx="17717">
                  <c:v>0.45336805555416498</c:v>
                </c:pt>
                <c:pt idx="17718">
                  <c:v>0.45340277777722798</c:v>
                </c:pt>
                <c:pt idx="17719">
                  <c:v>0.453425925923511</c:v>
                </c:pt>
                <c:pt idx="17720">
                  <c:v>0.45344907406979501</c:v>
                </c:pt>
                <c:pt idx="17721">
                  <c:v>0.45347222221607802</c:v>
                </c:pt>
                <c:pt idx="17722">
                  <c:v>0.453495370369637</c:v>
                </c:pt>
                <c:pt idx="17723">
                  <c:v>0.45351851851592101</c:v>
                </c:pt>
                <c:pt idx="17724">
                  <c:v>0.45355324073898401</c:v>
                </c:pt>
                <c:pt idx="17725">
                  <c:v>0.45357638888526702</c:v>
                </c:pt>
                <c:pt idx="17726">
                  <c:v>0.45359953703154998</c:v>
                </c:pt>
                <c:pt idx="17727">
                  <c:v>0.45362268518511001</c:v>
                </c:pt>
                <c:pt idx="17728">
                  <c:v>0.45364583333139302</c:v>
                </c:pt>
                <c:pt idx="17729">
                  <c:v>0.45368055555445602</c:v>
                </c:pt>
                <c:pt idx="17730">
                  <c:v>0.45370370370073898</c:v>
                </c:pt>
                <c:pt idx="17731">
                  <c:v>0.45372685184702299</c:v>
                </c:pt>
                <c:pt idx="17732">
                  <c:v>0.45374999999330601</c:v>
                </c:pt>
                <c:pt idx="17733">
                  <c:v>0.45377314814686498</c:v>
                </c:pt>
                <c:pt idx="17734">
                  <c:v>0.45379629629314899</c:v>
                </c:pt>
                <c:pt idx="17735">
                  <c:v>0.45383101851621199</c:v>
                </c:pt>
                <c:pt idx="17736">
                  <c:v>0.45385416666249501</c:v>
                </c:pt>
                <c:pt idx="17737">
                  <c:v>0.45387731480877802</c:v>
                </c:pt>
                <c:pt idx="17738">
                  <c:v>0.45390046296233799</c:v>
                </c:pt>
                <c:pt idx="17739">
                  <c:v>0.45392361110862101</c:v>
                </c:pt>
                <c:pt idx="17740">
                  <c:v>0.45395833333168401</c:v>
                </c:pt>
                <c:pt idx="17741">
                  <c:v>0.45398148147796702</c:v>
                </c:pt>
                <c:pt idx="17742">
                  <c:v>0.45400462962425098</c:v>
                </c:pt>
                <c:pt idx="17743">
                  <c:v>0.45402777777781</c:v>
                </c:pt>
                <c:pt idx="17744">
                  <c:v>0.45405092592409302</c:v>
                </c:pt>
                <c:pt idx="17745">
                  <c:v>0.45407407407037698</c:v>
                </c:pt>
                <c:pt idx="17746">
                  <c:v>0.45410879629343998</c:v>
                </c:pt>
                <c:pt idx="17747">
                  <c:v>0.45413194443972299</c:v>
                </c:pt>
                <c:pt idx="17748">
                  <c:v>0.454155092586006</c:v>
                </c:pt>
                <c:pt idx="17749">
                  <c:v>0.45417824073956597</c:v>
                </c:pt>
                <c:pt idx="17750">
                  <c:v>0.45420138888584899</c:v>
                </c:pt>
                <c:pt idx="17751">
                  <c:v>0.45423611110891199</c:v>
                </c:pt>
                <c:pt idx="17752">
                  <c:v>0.454259259255195</c:v>
                </c:pt>
                <c:pt idx="17753">
                  <c:v>0.45428240740147902</c:v>
                </c:pt>
                <c:pt idx="17754">
                  <c:v>0.45430555555503799</c:v>
                </c:pt>
                <c:pt idx="17755">
                  <c:v>0.454328703701322</c:v>
                </c:pt>
                <c:pt idx="17756">
                  <c:v>0.45435185184760501</c:v>
                </c:pt>
                <c:pt idx="17757">
                  <c:v>0.45438657407066801</c:v>
                </c:pt>
                <c:pt idx="17758">
                  <c:v>0.45440972221695097</c:v>
                </c:pt>
                <c:pt idx="17759">
                  <c:v>0.45443287036323499</c:v>
                </c:pt>
                <c:pt idx="17760">
                  <c:v>0.45445601851679401</c:v>
                </c:pt>
                <c:pt idx="17761">
                  <c:v>0.45447916666307703</c:v>
                </c:pt>
                <c:pt idx="17762">
                  <c:v>0.45451388888614003</c:v>
                </c:pt>
                <c:pt idx="17763">
                  <c:v>0.45453703703242399</c:v>
                </c:pt>
                <c:pt idx="17764">
                  <c:v>0.454560185178707</c:v>
                </c:pt>
                <c:pt idx="17765">
                  <c:v>0.45458333333226603</c:v>
                </c:pt>
                <c:pt idx="17766">
                  <c:v>0.45460648147854998</c:v>
                </c:pt>
                <c:pt idx="17767">
                  <c:v>0.454629629624833</c:v>
                </c:pt>
                <c:pt idx="17768">
                  <c:v>0.454664351847896</c:v>
                </c:pt>
                <c:pt idx="17769">
                  <c:v>0.45468749999417901</c:v>
                </c:pt>
                <c:pt idx="17770">
                  <c:v>0.45471064814773898</c:v>
                </c:pt>
                <c:pt idx="17771">
                  <c:v>0.454733796294022</c:v>
                </c:pt>
                <c:pt idx="17772">
                  <c:v>0.45475694444030501</c:v>
                </c:pt>
                <c:pt idx="17773">
                  <c:v>0.45479166666336801</c:v>
                </c:pt>
                <c:pt idx="17774">
                  <c:v>0.45481481480965202</c:v>
                </c:pt>
                <c:pt idx="17775">
                  <c:v>0.45483796295593498</c:v>
                </c:pt>
                <c:pt idx="17776">
                  <c:v>0.45486111110949401</c:v>
                </c:pt>
                <c:pt idx="17777">
                  <c:v>0.45488425925577802</c:v>
                </c:pt>
                <c:pt idx="17778">
                  <c:v>0.45491898147884102</c:v>
                </c:pt>
                <c:pt idx="17779">
                  <c:v>0.45494212962512398</c:v>
                </c:pt>
                <c:pt idx="17780">
                  <c:v>0.454965277771407</c:v>
                </c:pt>
                <c:pt idx="17781">
                  <c:v>0.45498842592496702</c:v>
                </c:pt>
                <c:pt idx="17782">
                  <c:v>0.45501157407124998</c:v>
                </c:pt>
                <c:pt idx="17783">
                  <c:v>0.45503472221753299</c:v>
                </c:pt>
                <c:pt idx="17784">
                  <c:v>0.45506944444059599</c:v>
                </c:pt>
                <c:pt idx="17785">
                  <c:v>0.45509259258688001</c:v>
                </c:pt>
                <c:pt idx="17786">
                  <c:v>0.45511574074043898</c:v>
                </c:pt>
                <c:pt idx="17787">
                  <c:v>0.45513888888672199</c:v>
                </c:pt>
                <c:pt idx="17788">
                  <c:v>0.45516203703300601</c:v>
                </c:pt>
                <c:pt idx="17789">
                  <c:v>0.45519675925606901</c:v>
                </c:pt>
                <c:pt idx="17790">
                  <c:v>0.45521990740235202</c:v>
                </c:pt>
                <c:pt idx="17791">
                  <c:v>0.45524305554863498</c:v>
                </c:pt>
                <c:pt idx="17792">
                  <c:v>0.455266203702195</c:v>
                </c:pt>
                <c:pt idx="17793">
                  <c:v>0.45528935184847802</c:v>
                </c:pt>
                <c:pt idx="17794">
                  <c:v>0.45532407407154102</c:v>
                </c:pt>
                <c:pt idx="17795">
                  <c:v>0.45534722221782398</c:v>
                </c:pt>
                <c:pt idx="17796">
                  <c:v>0.45537037036410799</c:v>
                </c:pt>
                <c:pt idx="17797">
                  <c:v>0.45539351851766702</c:v>
                </c:pt>
                <c:pt idx="17798">
                  <c:v>0.45541666666394998</c:v>
                </c:pt>
                <c:pt idx="17799">
                  <c:v>0.45545138888701298</c:v>
                </c:pt>
                <c:pt idx="17800">
                  <c:v>0.45547453703329699</c:v>
                </c:pt>
                <c:pt idx="17801">
                  <c:v>0.45549768517958</c:v>
                </c:pt>
                <c:pt idx="17802">
                  <c:v>0.45552083333313897</c:v>
                </c:pt>
                <c:pt idx="17803">
                  <c:v>0.45554398147942299</c:v>
                </c:pt>
                <c:pt idx="17804">
                  <c:v>0.45557870370248599</c:v>
                </c:pt>
                <c:pt idx="17805">
                  <c:v>0.455601851848769</c:v>
                </c:pt>
                <c:pt idx="17806">
                  <c:v>0.45562499999505202</c:v>
                </c:pt>
                <c:pt idx="17807">
                  <c:v>0.45564814814133597</c:v>
                </c:pt>
                <c:pt idx="17808">
                  <c:v>0.455671296294895</c:v>
                </c:pt>
                <c:pt idx="17809">
                  <c:v>0.455706018517958</c:v>
                </c:pt>
                <c:pt idx="17810">
                  <c:v>0.45572916666424101</c:v>
                </c:pt>
                <c:pt idx="17811">
                  <c:v>0.45575231481052503</c:v>
                </c:pt>
                <c:pt idx="17812">
                  <c:v>0.45577546295680799</c:v>
                </c:pt>
                <c:pt idx="17813">
                  <c:v>0.45579861111036701</c:v>
                </c:pt>
                <c:pt idx="17814">
                  <c:v>0.45582175925665103</c:v>
                </c:pt>
                <c:pt idx="17815">
                  <c:v>0.45585648147971403</c:v>
                </c:pt>
                <c:pt idx="17816">
                  <c:v>0.45587962962599698</c:v>
                </c:pt>
                <c:pt idx="17817">
                  <c:v>0.45590277777228</c:v>
                </c:pt>
                <c:pt idx="17818">
                  <c:v>0.45592592592584003</c:v>
                </c:pt>
                <c:pt idx="17819">
                  <c:v>0.45594907407212298</c:v>
                </c:pt>
                <c:pt idx="17820">
                  <c:v>0.45598379629518598</c:v>
                </c:pt>
                <c:pt idx="17821">
                  <c:v>0.456006944441469</c:v>
                </c:pt>
                <c:pt idx="17822">
                  <c:v>0.45603009258775301</c:v>
                </c:pt>
                <c:pt idx="17823">
                  <c:v>0.45605324073403603</c:v>
                </c:pt>
                <c:pt idx="17824">
                  <c:v>0.456076388887595</c:v>
                </c:pt>
                <c:pt idx="17825">
                  <c:v>0.456111111110658</c:v>
                </c:pt>
                <c:pt idx="17826">
                  <c:v>0.45613425925694201</c:v>
                </c:pt>
                <c:pt idx="17827">
                  <c:v>0.45615740740322502</c:v>
                </c:pt>
                <c:pt idx="17828">
                  <c:v>0.45618055554950798</c:v>
                </c:pt>
                <c:pt idx="17829">
                  <c:v>0.45620370370306801</c:v>
                </c:pt>
                <c:pt idx="17830">
                  <c:v>0.45622685184935102</c:v>
                </c:pt>
                <c:pt idx="17831">
                  <c:v>0.45626157407241402</c:v>
                </c:pt>
                <c:pt idx="17832">
                  <c:v>0.45628472221869698</c:v>
                </c:pt>
                <c:pt idx="17833">
                  <c:v>0.45630787036498099</c:v>
                </c:pt>
                <c:pt idx="17834">
                  <c:v>0.45633101851854002</c:v>
                </c:pt>
                <c:pt idx="17835">
                  <c:v>0.45635416666482298</c:v>
                </c:pt>
                <c:pt idx="17836">
                  <c:v>0.45638888888788698</c:v>
                </c:pt>
                <c:pt idx="17837">
                  <c:v>0.45641203703416999</c:v>
                </c:pt>
                <c:pt idx="17838">
                  <c:v>0.45643518518045301</c:v>
                </c:pt>
                <c:pt idx="17839">
                  <c:v>0.45645833332673602</c:v>
                </c:pt>
                <c:pt idx="17840">
                  <c:v>0.45648148148029599</c:v>
                </c:pt>
                <c:pt idx="17841">
                  <c:v>0.45651620370335899</c:v>
                </c:pt>
                <c:pt idx="17842">
                  <c:v>0.45653935184964201</c:v>
                </c:pt>
                <c:pt idx="17843">
                  <c:v>0.45656249999592502</c:v>
                </c:pt>
                <c:pt idx="17844">
                  <c:v>0.45658564814220898</c:v>
                </c:pt>
                <c:pt idx="17845">
                  <c:v>0.456608796295768</c:v>
                </c:pt>
                <c:pt idx="17846">
                  <c:v>0.45664351851155499</c:v>
                </c:pt>
                <c:pt idx="17847">
                  <c:v>0.45666666666511402</c:v>
                </c:pt>
                <c:pt idx="17848">
                  <c:v>0.45668981481139798</c:v>
                </c:pt>
                <c:pt idx="17849">
                  <c:v>0.45671296295768099</c:v>
                </c:pt>
                <c:pt idx="17850">
                  <c:v>0.456736111103964</c:v>
                </c:pt>
                <c:pt idx="17851">
                  <c:v>0.45675925925752398</c:v>
                </c:pt>
                <c:pt idx="17852">
                  <c:v>0.45679398148058697</c:v>
                </c:pt>
                <c:pt idx="17853">
                  <c:v>0.45681712962686999</c:v>
                </c:pt>
                <c:pt idx="17854">
                  <c:v>0.456840277773154</c:v>
                </c:pt>
                <c:pt idx="17855">
                  <c:v>0.45686342591943702</c:v>
                </c:pt>
                <c:pt idx="17856">
                  <c:v>0.45688657407299599</c:v>
                </c:pt>
                <c:pt idx="17857">
                  <c:v>0.45692129629605899</c:v>
                </c:pt>
                <c:pt idx="17858">
                  <c:v>0.456944444442342</c:v>
                </c:pt>
                <c:pt idx="17859">
                  <c:v>0.45696759258862601</c:v>
                </c:pt>
                <c:pt idx="17860">
                  <c:v>0.45699074073490897</c:v>
                </c:pt>
                <c:pt idx="17861">
                  <c:v>0.457013888888469</c:v>
                </c:pt>
                <c:pt idx="17862">
                  <c:v>0.45704861110425599</c:v>
                </c:pt>
                <c:pt idx="17863">
                  <c:v>0.45707175925781501</c:v>
                </c:pt>
                <c:pt idx="17864">
                  <c:v>0.45709490740409803</c:v>
                </c:pt>
                <c:pt idx="17865">
                  <c:v>0.45711805555038199</c:v>
                </c:pt>
                <c:pt idx="17866">
                  <c:v>0.457141203696665</c:v>
                </c:pt>
                <c:pt idx="17867">
                  <c:v>0.457175925919728</c:v>
                </c:pt>
                <c:pt idx="17868">
                  <c:v>0.45719907407328703</c:v>
                </c:pt>
                <c:pt idx="17869">
                  <c:v>0.45722222221957098</c:v>
                </c:pt>
                <c:pt idx="17870">
                  <c:v>0.457245370365854</c:v>
                </c:pt>
                <c:pt idx="17871">
                  <c:v>0.45726851851213701</c:v>
                </c:pt>
                <c:pt idx="17872">
                  <c:v>0.45729166666569698</c:v>
                </c:pt>
                <c:pt idx="17873">
                  <c:v>0.45732638888875998</c:v>
                </c:pt>
                <c:pt idx="17874">
                  <c:v>0.457349537035043</c:v>
                </c:pt>
                <c:pt idx="17875">
                  <c:v>0.45737268518132601</c:v>
                </c:pt>
                <c:pt idx="17876">
                  <c:v>0.45739583332761002</c:v>
                </c:pt>
                <c:pt idx="17877">
                  <c:v>0.457418981481169</c:v>
                </c:pt>
                <c:pt idx="17878">
                  <c:v>0.45744212962745201</c:v>
                </c:pt>
                <c:pt idx="17879">
                  <c:v>0.45747685185051501</c:v>
                </c:pt>
                <c:pt idx="17880">
                  <c:v>0.45749999999679902</c:v>
                </c:pt>
                <c:pt idx="17881">
                  <c:v>0.45752314814308198</c:v>
                </c:pt>
                <c:pt idx="17882">
                  <c:v>0.457546296289365</c:v>
                </c:pt>
                <c:pt idx="17883">
                  <c:v>0.45756944444292402</c:v>
                </c:pt>
                <c:pt idx="17884">
                  <c:v>0.45760416666598802</c:v>
                </c:pt>
                <c:pt idx="17885">
                  <c:v>0.45762731481227098</c:v>
                </c:pt>
                <c:pt idx="17886">
                  <c:v>0.45765046295855399</c:v>
                </c:pt>
                <c:pt idx="17887">
                  <c:v>0.45767361110483801</c:v>
                </c:pt>
                <c:pt idx="17888">
                  <c:v>0.45769675925839698</c:v>
                </c:pt>
                <c:pt idx="17889">
                  <c:v>0.45773148148145998</c:v>
                </c:pt>
                <c:pt idx="17890">
                  <c:v>0.45775462962774299</c:v>
                </c:pt>
                <c:pt idx="17891">
                  <c:v>0.45777777777402701</c:v>
                </c:pt>
                <c:pt idx="17892">
                  <c:v>0.45780092592031002</c:v>
                </c:pt>
                <c:pt idx="17893">
                  <c:v>0.45782407407386899</c:v>
                </c:pt>
                <c:pt idx="17894">
                  <c:v>0.45785879628965598</c:v>
                </c:pt>
                <c:pt idx="17895">
                  <c:v>0.457881944443216</c:v>
                </c:pt>
                <c:pt idx="17896">
                  <c:v>0.45790509258949902</c:v>
                </c:pt>
                <c:pt idx="17897">
                  <c:v>0.45792824073578198</c:v>
                </c:pt>
                <c:pt idx="17898">
                  <c:v>0.45795138888206599</c:v>
                </c:pt>
                <c:pt idx="17899">
                  <c:v>0.45798611110512899</c:v>
                </c:pt>
                <c:pt idx="17900">
                  <c:v>0.45800925925868802</c:v>
                </c:pt>
                <c:pt idx="17901">
                  <c:v>0.45803240740497098</c:v>
                </c:pt>
                <c:pt idx="17902">
                  <c:v>0.45805555555125499</c:v>
                </c:pt>
                <c:pt idx="17903">
                  <c:v>0.45809027777431799</c:v>
                </c:pt>
                <c:pt idx="17904">
                  <c:v>0.458113425920601</c:v>
                </c:pt>
                <c:pt idx="17905">
                  <c:v>0.45813657407415997</c:v>
                </c:pt>
                <c:pt idx="17906">
                  <c:v>0.45815972222044399</c:v>
                </c:pt>
                <c:pt idx="17907">
                  <c:v>0.458182870366727</c:v>
                </c:pt>
                <c:pt idx="17908">
                  <c:v>0.45821759258979</c:v>
                </c:pt>
                <c:pt idx="17909">
                  <c:v>0.45824074073607302</c:v>
                </c:pt>
                <c:pt idx="17910">
                  <c:v>0.45826388888235697</c:v>
                </c:pt>
                <c:pt idx="17911">
                  <c:v>0.458287037035916</c:v>
                </c:pt>
                <c:pt idx="17912">
                  <c:v>0.45831018518219901</c:v>
                </c:pt>
                <c:pt idx="17913">
                  <c:v>0.45834490740526201</c:v>
                </c:pt>
                <c:pt idx="17914">
                  <c:v>0.45836805555154603</c:v>
                </c:pt>
                <c:pt idx="17915">
                  <c:v>0.45839120369782899</c:v>
                </c:pt>
                <c:pt idx="17916">
                  <c:v>0.45841435185138801</c:v>
                </c:pt>
                <c:pt idx="17917">
                  <c:v>0.45843749999767203</c:v>
                </c:pt>
                <c:pt idx="17918">
                  <c:v>0.45847222222073503</c:v>
                </c:pt>
                <c:pt idx="17919">
                  <c:v>0.45849537036701798</c:v>
                </c:pt>
                <c:pt idx="17920">
                  <c:v>0.458518518513301</c:v>
                </c:pt>
                <c:pt idx="17921">
                  <c:v>0.45854166665958501</c:v>
                </c:pt>
                <c:pt idx="17922">
                  <c:v>0.45856481481314398</c:v>
                </c:pt>
                <c:pt idx="17923">
                  <c:v>0.458587962959427</c:v>
                </c:pt>
                <c:pt idx="17924">
                  <c:v>0.45862268518249</c:v>
                </c:pt>
                <c:pt idx="17925">
                  <c:v>0.45864583332877401</c:v>
                </c:pt>
                <c:pt idx="17926">
                  <c:v>0.45866898147505702</c:v>
                </c:pt>
                <c:pt idx="17927">
                  <c:v>0.458692129628616</c:v>
                </c:pt>
                <c:pt idx="17928">
                  <c:v>0.45871527777490001</c:v>
                </c:pt>
                <c:pt idx="17929">
                  <c:v>0.45873842592118302</c:v>
                </c:pt>
                <c:pt idx="17930">
                  <c:v>0.45877314814424602</c:v>
                </c:pt>
                <c:pt idx="17931">
                  <c:v>0.45879629629052898</c:v>
                </c:pt>
                <c:pt idx="17932">
                  <c:v>0.45881944444408901</c:v>
                </c:pt>
                <c:pt idx="17933">
                  <c:v>0.45884259259037202</c:v>
                </c:pt>
                <c:pt idx="17934">
                  <c:v>0.45886574073665498</c:v>
                </c:pt>
                <c:pt idx="17935">
                  <c:v>0.45888888888293899</c:v>
                </c:pt>
                <c:pt idx="17936">
                  <c:v>0.45892361110600199</c:v>
                </c:pt>
                <c:pt idx="17937">
                  <c:v>0.45894675925228501</c:v>
                </c:pt>
                <c:pt idx="17938">
                  <c:v>0.45896990740584398</c:v>
                </c:pt>
                <c:pt idx="17939">
                  <c:v>0.45899305555212799</c:v>
                </c:pt>
                <c:pt idx="17940">
                  <c:v>0.45901620369841101</c:v>
                </c:pt>
                <c:pt idx="17941">
                  <c:v>0.45905092592147401</c:v>
                </c:pt>
                <c:pt idx="17942">
                  <c:v>0.45907407406775702</c:v>
                </c:pt>
                <c:pt idx="17943">
                  <c:v>0.45909722222131699</c:v>
                </c:pt>
                <c:pt idx="17944">
                  <c:v>0.45912037036760001</c:v>
                </c:pt>
                <c:pt idx="17945">
                  <c:v>0.45914351851388302</c:v>
                </c:pt>
                <c:pt idx="17946">
                  <c:v>0.45917824073694602</c:v>
                </c:pt>
                <c:pt idx="17947">
                  <c:v>0.45920138888322998</c:v>
                </c:pt>
                <c:pt idx="17948">
                  <c:v>0.459224537036789</c:v>
                </c:pt>
                <c:pt idx="17949">
                  <c:v>0.45924768518307202</c:v>
                </c:pt>
                <c:pt idx="17950">
                  <c:v>0.45927083332935598</c:v>
                </c:pt>
                <c:pt idx="17951">
                  <c:v>0.45930555555241898</c:v>
                </c:pt>
                <c:pt idx="17952">
                  <c:v>0.45932870369870199</c:v>
                </c:pt>
                <c:pt idx="17953">
                  <c:v>0.459351851844986</c:v>
                </c:pt>
                <c:pt idx="17954">
                  <c:v>0.45937499999854498</c:v>
                </c:pt>
                <c:pt idx="17955">
                  <c:v>0.45939814814482799</c:v>
                </c:pt>
                <c:pt idx="17956">
                  <c:v>0.45943287036789099</c:v>
                </c:pt>
                <c:pt idx="17957">
                  <c:v>0.459456018514174</c:v>
                </c:pt>
                <c:pt idx="17958">
                  <c:v>0.45947916666045802</c:v>
                </c:pt>
                <c:pt idx="17959">
                  <c:v>0.45950231481401699</c:v>
                </c:pt>
                <c:pt idx="17960">
                  <c:v>0.459525462960301</c:v>
                </c:pt>
                <c:pt idx="17961">
                  <c:v>0.45954861110658402</c:v>
                </c:pt>
                <c:pt idx="17962">
                  <c:v>0.45958333332964701</c:v>
                </c:pt>
                <c:pt idx="17963">
                  <c:v>0.45960648147592997</c:v>
                </c:pt>
                <c:pt idx="17964">
                  <c:v>0.45962962962949</c:v>
                </c:pt>
                <c:pt idx="17965">
                  <c:v>0.45965277777577301</c:v>
                </c:pt>
                <c:pt idx="17966">
                  <c:v>0.45967592592205597</c:v>
                </c:pt>
                <c:pt idx="17967">
                  <c:v>0.45971064814511903</c:v>
                </c:pt>
                <c:pt idx="17968">
                  <c:v>0.45973379629140299</c:v>
                </c:pt>
                <c:pt idx="17969">
                  <c:v>0.459756944437686</c:v>
                </c:pt>
                <c:pt idx="17970">
                  <c:v>0.45978009259124503</c:v>
                </c:pt>
                <c:pt idx="17971">
                  <c:v>0.45980324073752898</c:v>
                </c:pt>
                <c:pt idx="17972">
                  <c:v>0.45983796296059198</c:v>
                </c:pt>
                <c:pt idx="17973">
                  <c:v>0.459861111106875</c:v>
                </c:pt>
                <c:pt idx="17974">
                  <c:v>0.45988425925315801</c:v>
                </c:pt>
                <c:pt idx="17975">
                  <c:v>0.45990740740671798</c:v>
                </c:pt>
                <c:pt idx="17976">
                  <c:v>0.459930555553001</c:v>
                </c:pt>
                <c:pt idx="17977">
                  <c:v>0.45995370369928401</c:v>
                </c:pt>
                <c:pt idx="17978">
                  <c:v>0.45998842592234701</c:v>
                </c:pt>
                <c:pt idx="17979">
                  <c:v>0.46001157406863102</c:v>
                </c:pt>
                <c:pt idx="17980">
                  <c:v>0.46003472222219</c:v>
                </c:pt>
                <c:pt idx="17981">
                  <c:v>0.46005787036847301</c:v>
                </c:pt>
                <c:pt idx="17982">
                  <c:v>0.46009259259153601</c:v>
                </c:pt>
                <c:pt idx="17983">
                  <c:v>0.46011574073782002</c:v>
                </c:pt>
                <c:pt idx="17984">
                  <c:v>0.46013888888410298</c:v>
                </c:pt>
                <c:pt idx="17985">
                  <c:v>0.460162037030386</c:v>
                </c:pt>
                <c:pt idx="17986">
                  <c:v>0.46018518518394602</c:v>
                </c:pt>
                <c:pt idx="17987">
                  <c:v>0.46021990740700902</c:v>
                </c:pt>
                <c:pt idx="17988">
                  <c:v>0.46024305555329198</c:v>
                </c:pt>
                <c:pt idx="17989">
                  <c:v>0.46026620369957499</c:v>
                </c:pt>
                <c:pt idx="17990">
                  <c:v>0.46028935184585901</c:v>
                </c:pt>
                <c:pt idx="17991">
                  <c:v>0.46032407406892201</c:v>
                </c:pt>
                <c:pt idx="17992">
                  <c:v>0.46034722221520502</c:v>
                </c:pt>
                <c:pt idx="17993">
                  <c:v>0.46037037036876399</c:v>
                </c:pt>
                <c:pt idx="17994">
                  <c:v>0.46039351851504801</c:v>
                </c:pt>
                <c:pt idx="17995">
                  <c:v>0.46041666666133102</c:v>
                </c:pt>
                <c:pt idx="17996">
                  <c:v>0.46045138888439402</c:v>
                </c:pt>
                <c:pt idx="17997">
                  <c:v>0.46047453703067698</c:v>
                </c:pt>
                <c:pt idx="17998">
                  <c:v>0.460497685184237</c:v>
                </c:pt>
                <c:pt idx="17999">
                  <c:v>0.46052083333052002</c:v>
                </c:pt>
                <c:pt idx="18000">
                  <c:v>0.46054398147680298</c:v>
                </c:pt>
                <c:pt idx="18001">
                  <c:v>0.46056712962308699</c:v>
                </c:pt>
                <c:pt idx="18002">
                  <c:v>0.46060185184614999</c:v>
                </c:pt>
                <c:pt idx="18003">
                  <c:v>0.46062499999970902</c:v>
                </c:pt>
                <c:pt idx="18004">
                  <c:v>0.46064814814599198</c:v>
                </c:pt>
                <c:pt idx="18005">
                  <c:v>0.46067129629227599</c:v>
                </c:pt>
                <c:pt idx="18006">
                  <c:v>0.460694444438559</c:v>
                </c:pt>
                <c:pt idx="18007">
                  <c:v>0.460729166661622</c:v>
                </c:pt>
                <c:pt idx="18008">
                  <c:v>0.46075231480790502</c:v>
                </c:pt>
                <c:pt idx="18009">
                  <c:v>0.46077546296146499</c:v>
                </c:pt>
                <c:pt idx="18010">
                  <c:v>0.460798611107748</c:v>
                </c:pt>
                <c:pt idx="18011">
                  <c:v>0.46082175925403102</c:v>
                </c:pt>
                <c:pt idx="18012">
                  <c:v>0.46085648147709402</c:v>
                </c:pt>
                <c:pt idx="18013">
                  <c:v>0.46087962962337797</c:v>
                </c:pt>
                <c:pt idx="18014">
                  <c:v>0.460902777776937</c:v>
                </c:pt>
                <c:pt idx="18015">
                  <c:v>0.46092592592322001</c:v>
                </c:pt>
                <c:pt idx="18016">
                  <c:v>0.46094907406950397</c:v>
                </c:pt>
                <c:pt idx="18017">
                  <c:v>0.46098379629256703</c:v>
                </c:pt>
                <c:pt idx="18018">
                  <c:v>0.46100694443884999</c:v>
                </c:pt>
                <c:pt idx="18019">
                  <c:v>0.46103009259240901</c:v>
                </c:pt>
                <c:pt idx="18020">
                  <c:v>0.46105324073869303</c:v>
                </c:pt>
                <c:pt idx="18021">
                  <c:v>0.46107638888497599</c:v>
                </c:pt>
                <c:pt idx="18022">
                  <c:v>0.461099537031259</c:v>
                </c:pt>
                <c:pt idx="18023">
                  <c:v>0.461134259254322</c:v>
                </c:pt>
                <c:pt idx="18024">
                  <c:v>0.46115740740060601</c:v>
                </c:pt>
                <c:pt idx="18025">
                  <c:v>0.46118055555416498</c:v>
                </c:pt>
                <c:pt idx="18026">
                  <c:v>0.461203703700448</c:v>
                </c:pt>
                <c:pt idx="18027">
                  <c:v>0.46122685184673201</c:v>
                </c:pt>
                <c:pt idx="18028">
                  <c:v>0.46124999999301503</c:v>
                </c:pt>
                <c:pt idx="18029">
                  <c:v>0.46128472221607802</c:v>
                </c:pt>
                <c:pt idx="18030">
                  <c:v>0.461307870369637</c:v>
                </c:pt>
                <c:pt idx="18031">
                  <c:v>0.46133101851592101</c:v>
                </c:pt>
                <c:pt idx="18032">
                  <c:v>0.46135416666220402</c:v>
                </c:pt>
                <c:pt idx="18033">
                  <c:v>0.46137731480848698</c:v>
                </c:pt>
                <c:pt idx="18034">
                  <c:v>0.46141203703154998</c:v>
                </c:pt>
                <c:pt idx="18035">
                  <c:v>0.46143518518511001</c:v>
                </c:pt>
                <c:pt idx="18036">
                  <c:v>0.46145833333139302</c:v>
                </c:pt>
                <c:pt idx="18037">
                  <c:v>0.46148148147767698</c:v>
                </c:pt>
                <c:pt idx="18038">
                  <c:v>0.46151620370073898</c:v>
                </c:pt>
                <c:pt idx="18039">
                  <c:v>0.46153935184702299</c:v>
                </c:pt>
                <c:pt idx="18040">
                  <c:v>0.46156249999330601</c:v>
                </c:pt>
                <c:pt idx="18041">
                  <c:v>0.46158564814686498</c:v>
                </c:pt>
                <c:pt idx="18042">
                  <c:v>0.46160879629314899</c:v>
                </c:pt>
                <c:pt idx="18043">
                  <c:v>0.46164351851621199</c:v>
                </c:pt>
                <c:pt idx="18044">
                  <c:v>0.46166666666249501</c:v>
                </c:pt>
                <c:pt idx="18045">
                  <c:v>0.46168981480877802</c:v>
                </c:pt>
                <c:pt idx="18046">
                  <c:v>0.46171296296233799</c:v>
                </c:pt>
                <c:pt idx="18047">
                  <c:v>0.46173611110862101</c:v>
                </c:pt>
                <c:pt idx="18048">
                  <c:v>0.46177083333168401</c:v>
                </c:pt>
                <c:pt idx="18049">
                  <c:v>0.46179398147796702</c:v>
                </c:pt>
                <c:pt idx="18050">
                  <c:v>0.46181712962425098</c:v>
                </c:pt>
                <c:pt idx="18051">
                  <c:v>0.46184027777781</c:v>
                </c:pt>
                <c:pt idx="18052">
                  <c:v>0.46186342592409302</c:v>
                </c:pt>
                <c:pt idx="18053">
                  <c:v>0.46189814814715602</c:v>
                </c:pt>
                <c:pt idx="18054">
                  <c:v>0.46192129629343998</c:v>
                </c:pt>
                <c:pt idx="18055">
                  <c:v>0.46194444443972299</c:v>
                </c:pt>
                <c:pt idx="18056">
                  <c:v>0.461967592586006</c:v>
                </c:pt>
                <c:pt idx="18057">
                  <c:v>0.46199074073956597</c:v>
                </c:pt>
                <c:pt idx="18058">
                  <c:v>0.46202546296262897</c:v>
                </c:pt>
                <c:pt idx="18059">
                  <c:v>0.46204861110891199</c:v>
                </c:pt>
                <c:pt idx="18060">
                  <c:v>0.462071759255195</c:v>
                </c:pt>
                <c:pt idx="18061">
                  <c:v>0.46209490740147902</c:v>
                </c:pt>
                <c:pt idx="18062">
                  <c:v>0.46211805555503799</c:v>
                </c:pt>
                <c:pt idx="18063">
                  <c:v>0.46215277777082497</c:v>
                </c:pt>
                <c:pt idx="18064">
                  <c:v>0.462175925924385</c:v>
                </c:pt>
                <c:pt idx="18065">
                  <c:v>0.46219907407066801</c:v>
                </c:pt>
                <c:pt idx="18066">
                  <c:v>0.46222222221695097</c:v>
                </c:pt>
                <c:pt idx="18067">
                  <c:v>0.46224537036323499</c:v>
                </c:pt>
                <c:pt idx="18068">
                  <c:v>0.46226851851679401</c:v>
                </c:pt>
                <c:pt idx="18069">
                  <c:v>0.46230324073985701</c:v>
                </c:pt>
                <c:pt idx="18070">
                  <c:v>0.46232638888614003</c:v>
                </c:pt>
                <c:pt idx="18071">
                  <c:v>0.46234953703242399</c:v>
                </c:pt>
                <c:pt idx="18072">
                  <c:v>0.462372685178707</c:v>
                </c:pt>
                <c:pt idx="18073">
                  <c:v>0.46239583333226603</c:v>
                </c:pt>
                <c:pt idx="18074">
                  <c:v>0.46243055555532903</c:v>
                </c:pt>
                <c:pt idx="18075">
                  <c:v>0.46245370370161298</c:v>
                </c:pt>
                <c:pt idx="18076">
                  <c:v>0.462476851847896</c:v>
                </c:pt>
                <c:pt idx="18077">
                  <c:v>0.46249999999417901</c:v>
                </c:pt>
                <c:pt idx="18078">
                  <c:v>0.46252314814773898</c:v>
                </c:pt>
                <c:pt idx="18079">
                  <c:v>0.46255787036352602</c:v>
                </c:pt>
                <c:pt idx="18080">
                  <c:v>0.462581018517085</c:v>
                </c:pt>
                <c:pt idx="18081">
                  <c:v>0.46260416666336801</c:v>
                </c:pt>
                <c:pt idx="18082">
                  <c:v>0.46262731480965202</c:v>
                </c:pt>
                <c:pt idx="18083">
                  <c:v>0.46265046295593498</c:v>
                </c:pt>
                <c:pt idx="18084">
                  <c:v>0.46267361110949401</c:v>
                </c:pt>
                <c:pt idx="18085">
                  <c:v>0.46270833333255701</c:v>
                </c:pt>
                <c:pt idx="18086">
                  <c:v>0.46273148147884102</c:v>
                </c:pt>
                <c:pt idx="18087">
                  <c:v>0.46275462962512398</c:v>
                </c:pt>
                <c:pt idx="18088">
                  <c:v>0.462777777771407</c:v>
                </c:pt>
                <c:pt idx="18089">
                  <c:v>0.46280092592496702</c:v>
                </c:pt>
                <c:pt idx="18090">
                  <c:v>0.46283564814802902</c:v>
                </c:pt>
                <c:pt idx="18091">
                  <c:v>0.46285879629431298</c:v>
                </c:pt>
                <c:pt idx="18092">
                  <c:v>0.46288194444059599</c:v>
                </c:pt>
                <c:pt idx="18093">
                  <c:v>0.46290509258688001</c:v>
                </c:pt>
                <c:pt idx="18094">
                  <c:v>0.46292824074043898</c:v>
                </c:pt>
                <c:pt idx="18095">
                  <c:v>0.46296296295622602</c:v>
                </c:pt>
                <c:pt idx="18096">
                  <c:v>0.46298611110978499</c:v>
                </c:pt>
                <c:pt idx="18097">
                  <c:v>0.46300925925606901</c:v>
                </c:pt>
                <c:pt idx="18098">
                  <c:v>0.46303240740235202</c:v>
                </c:pt>
                <c:pt idx="18099">
                  <c:v>0.46305555554863498</c:v>
                </c:pt>
                <c:pt idx="18100">
                  <c:v>0.463078703702195</c:v>
                </c:pt>
                <c:pt idx="18101">
                  <c:v>0.463113425925258</c:v>
                </c:pt>
                <c:pt idx="18102">
                  <c:v>0.46313657407154102</c:v>
                </c:pt>
                <c:pt idx="18103">
                  <c:v>0.46315972221782398</c:v>
                </c:pt>
                <c:pt idx="18104">
                  <c:v>0.46318287036410799</c:v>
                </c:pt>
                <c:pt idx="18105">
                  <c:v>0.46320601851766702</c:v>
                </c:pt>
                <c:pt idx="18106">
                  <c:v>0.46324074074073002</c:v>
                </c:pt>
                <c:pt idx="18107">
                  <c:v>0.46326388888701298</c:v>
                </c:pt>
                <c:pt idx="18108">
                  <c:v>0.46328703703329699</c:v>
                </c:pt>
                <c:pt idx="18109">
                  <c:v>0.46331018517958</c:v>
                </c:pt>
                <c:pt idx="18110">
                  <c:v>0.46333333333313897</c:v>
                </c:pt>
                <c:pt idx="18111">
                  <c:v>0.46335648147942299</c:v>
                </c:pt>
                <c:pt idx="18112">
                  <c:v>0.46339120370248599</c:v>
                </c:pt>
                <c:pt idx="18113">
                  <c:v>0.463414351848769</c:v>
                </c:pt>
                <c:pt idx="18114">
                  <c:v>0.46343749999505202</c:v>
                </c:pt>
                <c:pt idx="18115">
                  <c:v>0.46346064814133597</c:v>
                </c:pt>
                <c:pt idx="18116">
                  <c:v>0.463483796294895</c:v>
                </c:pt>
                <c:pt idx="18117">
                  <c:v>0.463518518517958</c:v>
                </c:pt>
                <c:pt idx="18118">
                  <c:v>0.46354166666424101</c:v>
                </c:pt>
                <c:pt idx="18119">
                  <c:v>0.46356481481052503</c:v>
                </c:pt>
                <c:pt idx="18120">
                  <c:v>0.46358796295680799</c:v>
                </c:pt>
                <c:pt idx="18121">
                  <c:v>0.46361111111036701</c:v>
                </c:pt>
                <c:pt idx="18122">
                  <c:v>0.463645833326154</c:v>
                </c:pt>
                <c:pt idx="18123">
                  <c:v>0.46366898147971403</c:v>
                </c:pt>
                <c:pt idx="18124">
                  <c:v>0.46369212962599698</c:v>
                </c:pt>
                <c:pt idx="18125">
                  <c:v>0.46371527777228</c:v>
                </c:pt>
                <c:pt idx="18126">
                  <c:v>0.46373842592584003</c:v>
                </c:pt>
                <c:pt idx="18127">
                  <c:v>0.46377314814162701</c:v>
                </c:pt>
                <c:pt idx="18128">
                  <c:v>0.46379629629518598</c:v>
                </c:pt>
                <c:pt idx="18129">
                  <c:v>0.463819444441469</c:v>
                </c:pt>
                <c:pt idx="18130">
                  <c:v>0.46384259258775301</c:v>
                </c:pt>
                <c:pt idx="18131">
                  <c:v>0.46386574073403603</c:v>
                </c:pt>
                <c:pt idx="18132">
                  <c:v>0.463888888887595</c:v>
                </c:pt>
                <c:pt idx="18133">
                  <c:v>0.463923611110658</c:v>
                </c:pt>
                <c:pt idx="18134">
                  <c:v>0.46394675925694201</c:v>
                </c:pt>
                <c:pt idx="18135">
                  <c:v>0.46396990740322502</c:v>
                </c:pt>
                <c:pt idx="18136">
                  <c:v>0.46399305554950798</c:v>
                </c:pt>
                <c:pt idx="18137">
                  <c:v>0.46401620370306801</c:v>
                </c:pt>
                <c:pt idx="18138">
                  <c:v>0.464050925918855</c:v>
                </c:pt>
                <c:pt idx="18139">
                  <c:v>0.46407407407241402</c:v>
                </c:pt>
                <c:pt idx="18140">
                  <c:v>0.46409722221869698</c:v>
                </c:pt>
                <c:pt idx="18141">
                  <c:v>0.46412037036498099</c:v>
                </c:pt>
                <c:pt idx="18142">
                  <c:v>0.46414351851854002</c:v>
                </c:pt>
                <c:pt idx="18143">
                  <c:v>0.46417824073432701</c:v>
                </c:pt>
                <c:pt idx="18144">
                  <c:v>0.46420138888788598</c:v>
                </c:pt>
                <c:pt idx="18145">
                  <c:v>0.46422453703416999</c:v>
                </c:pt>
                <c:pt idx="18146">
                  <c:v>0.46424768518045301</c:v>
                </c:pt>
                <c:pt idx="18147">
                  <c:v>0.46427083332673602</c:v>
                </c:pt>
                <c:pt idx="18148">
                  <c:v>0.46429398148029599</c:v>
                </c:pt>
                <c:pt idx="18149">
                  <c:v>0.46432870370335899</c:v>
                </c:pt>
                <c:pt idx="18150">
                  <c:v>0.46435185184964201</c:v>
                </c:pt>
                <c:pt idx="18151">
                  <c:v>0.46437499999592602</c:v>
                </c:pt>
                <c:pt idx="18152">
                  <c:v>0.46439814814220898</c:v>
                </c:pt>
                <c:pt idx="18153">
                  <c:v>0.464421296295768</c:v>
                </c:pt>
                <c:pt idx="18154">
                  <c:v>0.46445601851155499</c:v>
                </c:pt>
                <c:pt idx="18155">
                  <c:v>0.46447916666511402</c:v>
                </c:pt>
                <c:pt idx="18156">
                  <c:v>0.46450231481139798</c:v>
                </c:pt>
                <c:pt idx="18157">
                  <c:v>0.46452546295768099</c:v>
                </c:pt>
                <c:pt idx="18158">
                  <c:v>0.464548611103965</c:v>
                </c:pt>
                <c:pt idx="18159">
                  <c:v>0.46457175925752398</c:v>
                </c:pt>
                <c:pt idx="18160">
                  <c:v>0.46460648148058697</c:v>
                </c:pt>
                <c:pt idx="18161">
                  <c:v>0.46462962962686999</c:v>
                </c:pt>
                <c:pt idx="18162">
                  <c:v>0.464652777773154</c:v>
                </c:pt>
                <c:pt idx="18163">
                  <c:v>0.46467592591943702</c:v>
                </c:pt>
                <c:pt idx="18164">
                  <c:v>0.46469907407299599</c:v>
                </c:pt>
                <c:pt idx="18165">
                  <c:v>0.46473379629605899</c:v>
                </c:pt>
                <c:pt idx="18166">
                  <c:v>0.464756944442342</c:v>
                </c:pt>
                <c:pt idx="18167">
                  <c:v>0.46478009258862601</c:v>
                </c:pt>
                <c:pt idx="18168">
                  <c:v>0.46480324073490897</c:v>
                </c:pt>
                <c:pt idx="18169">
                  <c:v>0.464826388888469</c:v>
                </c:pt>
                <c:pt idx="18170">
                  <c:v>0.46484953703475201</c:v>
                </c:pt>
                <c:pt idx="18171">
                  <c:v>0.46488425925781501</c:v>
                </c:pt>
                <c:pt idx="18172">
                  <c:v>0.46490740740409803</c:v>
                </c:pt>
                <c:pt idx="18173">
                  <c:v>0.46493055555038199</c:v>
                </c:pt>
                <c:pt idx="18174">
                  <c:v>0.464953703696665</c:v>
                </c:pt>
                <c:pt idx="18175">
                  <c:v>0.46497685185022403</c:v>
                </c:pt>
                <c:pt idx="18176">
                  <c:v>0.46501157407328703</c:v>
                </c:pt>
                <c:pt idx="18177">
                  <c:v>0.46503472221957098</c:v>
                </c:pt>
                <c:pt idx="18178">
                  <c:v>0.465057870365854</c:v>
                </c:pt>
                <c:pt idx="18179">
                  <c:v>0.46508101851213701</c:v>
                </c:pt>
                <c:pt idx="18180">
                  <c:v>0.46510416666569698</c:v>
                </c:pt>
                <c:pt idx="18181">
                  <c:v>0.46513888888875998</c:v>
                </c:pt>
                <c:pt idx="18182">
                  <c:v>0.465162037035043</c:v>
                </c:pt>
                <c:pt idx="18183">
                  <c:v>0.46518518518132601</c:v>
                </c:pt>
                <c:pt idx="18184">
                  <c:v>0.46520833332761002</c:v>
                </c:pt>
                <c:pt idx="18185">
                  <c:v>0.465231481481169</c:v>
                </c:pt>
                <c:pt idx="18186">
                  <c:v>0.46526620369695598</c:v>
                </c:pt>
                <c:pt idx="18187">
                  <c:v>0.46528935185051501</c:v>
                </c:pt>
                <c:pt idx="18188">
                  <c:v>0.46531249999679902</c:v>
                </c:pt>
                <c:pt idx="18189">
                  <c:v>0.46533564814308198</c:v>
                </c:pt>
                <c:pt idx="18190">
                  <c:v>0.465358796289365</c:v>
                </c:pt>
                <c:pt idx="18191">
                  <c:v>0.46538194444292502</c:v>
                </c:pt>
                <c:pt idx="18192">
                  <c:v>0.46541666666598802</c:v>
                </c:pt>
                <c:pt idx="18193">
                  <c:v>0.46543981481227098</c:v>
                </c:pt>
                <c:pt idx="18194">
                  <c:v>0.46546296295855399</c:v>
                </c:pt>
                <c:pt idx="18195">
                  <c:v>0.46548611110483801</c:v>
                </c:pt>
                <c:pt idx="18196">
                  <c:v>0.46550925925839698</c:v>
                </c:pt>
                <c:pt idx="18197">
                  <c:v>0.46554398148145998</c:v>
                </c:pt>
                <c:pt idx="18198">
                  <c:v>0.46556712962774299</c:v>
                </c:pt>
                <c:pt idx="18199">
                  <c:v>0.46559027777402701</c:v>
                </c:pt>
                <c:pt idx="18200">
                  <c:v>0.46561342592031002</c:v>
                </c:pt>
                <c:pt idx="18201">
                  <c:v>0.46563657407386899</c:v>
                </c:pt>
                <c:pt idx="18202">
                  <c:v>0.46567129628965598</c:v>
                </c:pt>
                <c:pt idx="18203">
                  <c:v>0.465694444443216</c:v>
                </c:pt>
                <c:pt idx="18204">
                  <c:v>0.46571759258949902</c:v>
                </c:pt>
                <c:pt idx="18205">
                  <c:v>0.46574074073578198</c:v>
                </c:pt>
                <c:pt idx="18206">
                  <c:v>0.46576388888206599</c:v>
                </c:pt>
                <c:pt idx="18207">
                  <c:v>0.46579861110512899</c:v>
                </c:pt>
                <c:pt idx="18208">
                  <c:v>0.46582175925868802</c:v>
                </c:pt>
                <c:pt idx="18209">
                  <c:v>0.46584490740497098</c:v>
                </c:pt>
                <c:pt idx="18210">
                  <c:v>0.46586805555125499</c:v>
                </c:pt>
                <c:pt idx="18211">
                  <c:v>0.465891203697538</c:v>
                </c:pt>
                <c:pt idx="18212">
                  <c:v>0.465925925920601</c:v>
                </c:pt>
                <c:pt idx="18213">
                  <c:v>0.46594907407415997</c:v>
                </c:pt>
                <c:pt idx="18214">
                  <c:v>0.46597222222044399</c:v>
                </c:pt>
                <c:pt idx="18215">
                  <c:v>0.465995370366727</c:v>
                </c:pt>
                <c:pt idx="18216">
                  <c:v>0.46601851851301002</c:v>
                </c:pt>
                <c:pt idx="18217">
                  <c:v>0.46605324073607302</c:v>
                </c:pt>
                <c:pt idx="18218">
                  <c:v>0.46607638888235697</c:v>
                </c:pt>
                <c:pt idx="18219">
                  <c:v>0.466099537035916</c:v>
                </c:pt>
                <c:pt idx="18220">
                  <c:v>0.46612268518219901</c:v>
                </c:pt>
                <c:pt idx="18221">
                  <c:v>0.46614583332848297</c:v>
                </c:pt>
                <c:pt idx="18222">
                  <c:v>0.46618055555154603</c:v>
                </c:pt>
                <c:pt idx="18223">
                  <c:v>0.46620370369782899</c:v>
                </c:pt>
                <c:pt idx="18224">
                  <c:v>0.46622685185138801</c:v>
                </c:pt>
                <c:pt idx="18225">
                  <c:v>0.46624999999767203</c:v>
                </c:pt>
                <c:pt idx="18226">
                  <c:v>0.46627314814395499</c:v>
                </c:pt>
                <c:pt idx="18227">
                  <c:v>0.46630787036701798</c:v>
                </c:pt>
                <c:pt idx="18228">
                  <c:v>0.466331018513301</c:v>
                </c:pt>
                <c:pt idx="18229">
                  <c:v>0.46635416665958501</c:v>
                </c:pt>
                <c:pt idx="18230">
                  <c:v>0.46637731481314398</c:v>
                </c:pt>
                <c:pt idx="18231">
                  <c:v>0.466400462959427</c:v>
                </c:pt>
                <c:pt idx="18232">
                  <c:v>0.46642361110571101</c:v>
                </c:pt>
                <c:pt idx="18233">
                  <c:v>0.46645833332877401</c:v>
                </c:pt>
                <c:pt idx="18234">
                  <c:v>0.46648148147505702</c:v>
                </c:pt>
                <c:pt idx="18235">
                  <c:v>0.466504629628616</c:v>
                </c:pt>
                <c:pt idx="18236">
                  <c:v>0.46652777777490001</c:v>
                </c:pt>
                <c:pt idx="18237">
                  <c:v>0.46655092592118302</c:v>
                </c:pt>
                <c:pt idx="18238">
                  <c:v>0.46658564814424602</c:v>
                </c:pt>
                <c:pt idx="18239">
                  <c:v>0.46660879629052898</c:v>
                </c:pt>
                <c:pt idx="18240">
                  <c:v>0.46663194444408901</c:v>
                </c:pt>
                <c:pt idx="18241">
                  <c:v>0.46665509259037202</c:v>
                </c:pt>
                <c:pt idx="18242">
                  <c:v>0.46667824073665498</c:v>
                </c:pt>
                <c:pt idx="18243">
                  <c:v>0.46671296295971798</c:v>
                </c:pt>
                <c:pt idx="18244">
                  <c:v>0.46673611110600199</c:v>
                </c:pt>
                <c:pt idx="18245">
                  <c:v>0.46675925925228501</c:v>
                </c:pt>
                <c:pt idx="18246">
                  <c:v>0.46678240740584398</c:v>
                </c:pt>
                <c:pt idx="18247">
                  <c:v>0.46680555555212799</c:v>
                </c:pt>
                <c:pt idx="18248">
                  <c:v>0.46682870369841101</c:v>
                </c:pt>
                <c:pt idx="18249">
                  <c:v>0.46686342592147401</c:v>
                </c:pt>
                <c:pt idx="18250">
                  <c:v>0.46688657406775802</c:v>
                </c:pt>
                <c:pt idx="18251">
                  <c:v>0.46690972222131699</c:v>
                </c:pt>
                <c:pt idx="18252">
                  <c:v>0.46693287036760001</c:v>
                </c:pt>
                <c:pt idx="18253">
                  <c:v>0.46696759259066301</c:v>
                </c:pt>
                <c:pt idx="18254">
                  <c:v>0.46699074073694602</c:v>
                </c:pt>
                <c:pt idx="18255">
                  <c:v>0.46701388888322998</c:v>
                </c:pt>
                <c:pt idx="18256">
                  <c:v>0.467037037036789</c:v>
                </c:pt>
                <c:pt idx="18257">
                  <c:v>0.46706018518307202</c:v>
                </c:pt>
                <c:pt idx="18258">
                  <c:v>0.46709490740613502</c:v>
                </c:pt>
                <c:pt idx="18259">
                  <c:v>0.46711805555241898</c:v>
                </c:pt>
                <c:pt idx="18260">
                  <c:v>0.46714120369870199</c:v>
                </c:pt>
                <c:pt idx="18261">
                  <c:v>0.467164351844986</c:v>
                </c:pt>
                <c:pt idx="18262">
                  <c:v>0.46718749999854498</c:v>
                </c:pt>
                <c:pt idx="18263">
                  <c:v>0.46722222222160797</c:v>
                </c:pt>
                <c:pt idx="18264">
                  <c:v>0.46724537036789099</c:v>
                </c:pt>
                <c:pt idx="18265">
                  <c:v>0.467268518514174</c:v>
                </c:pt>
                <c:pt idx="18266">
                  <c:v>0.46729166666045802</c:v>
                </c:pt>
                <c:pt idx="18267">
                  <c:v>0.46731481481401699</c:v>
                </c:pt>
                <c:pt idx="18268">
                  <c:v>0.467337962960301</c:v>
                </c:pt>
                <c:pt idx="18269">
                  <c:v>0.467372685183364</c:v>
                </c:pt>
                <c:pt idx="18270">
                  <c:v>0.46739583332964701</c:v>
                </c:pt>
                <c:pt idx="18271">
                  <c:v>0.46741898147592997</c:v>
                </c:pt>
                <c:pt idx="18272">
                  <c:v>0.46744212962949</c:v>
                </c:pt>
                <c:pt idx="18273">
                  <c:v>0.46746527777577301</c:v>
                </c:pt>
                <c:pt idx="18274">
                  <c:v>0.46749999999883601</c:v>
                </c:pt>
                <c:pt idx="18275">
                  <c:v>0.46752314814511903</c:v>
                </c:pt>
                <c:pt idx="18276">
                  <c:v>0.46754629629140299</c:v>
                </c:pt>
                <c:pt idx="18277">
                  <c:v>0.467569444437686</c:v>
                </c:pt>
                <c:pt idx="18278">
                  <c:v>0.46759259259124503</c:v>
                </c:pt>
                <c:pt idx="18279">
                  <c:v>0.46761574073752898</c:v>
                </c:pt>
                <c:pt idx="18280">
                  <c:v>0.46765046296059198</c:v>
                </c:pt>
                <c:pt idx="18281">
                  <c:v>0.467673611106875</c:v>
                </c:pt>
                <c:pt idx="18282">
                  <c:v>0.46769675925315801</c:v>
                </c:pt>
                <c:pt idx="18283">
                  <c:v>0.46771990740671798</c:v>
                </c:pt>
                <c:pt idx="18284">
                  <c:v>0.467743055553001</c:v>
                </c:pt>
                <c:pt idx="18285">
                  <c:v>0.46776620369928401</c:v>
                </c:pt>
                <c:pt idx="18286">
                  <c:v>0.46780092592234701</c:v>
                </c:pt>
                <c:pt idx="18287">
                  <c:v>0.46782407406863102</c:v>
                </c:pt>
                <c:pt idx="18288">
                  <c:v>0.46784722222219</c:v>
                </c:pt>
                <c:pt idx="18289">
                  <c:v>0.46787037036847301</c:v>
                </c:pt>
                <c:pt idx="18290">
                  <c:v>0.46789351851475702</c:v>
                </c:pt>
                <c:pt idx="18291">
                  <c:v>0.46792824073782002</c:v>
                </c:pt>
                <c:pt idx="18292">
                  <c:v>0.46795138888410298</c:v>
                </c:pt>
                <c:pt idx="18293">
                  <c:v>0.467974537030386</c:v>
                </c:pt>
                <c:pt idx="18294">
                  <c:v>0.46799768518394602</c:v>
                </c:pt>
                <c:pt idx="18295">
                  <c:v>0.46802083333022898</c:v>
                </c:pt>
                <c:pt idx="18296">
                  <c:v>0.46805555555329198</c:v>
                </c:pt>
                <c:pt idx="18297">
                  <c:v>0.46807870369957499</c:v>
                </c:pt>
                <c:pt idx="18298">
                  <c:v>0.46810185184585901</c:v>
                </c:pt>
                <c:pt idx="18299">
                  <c:v>0.46812499999941798</c:v>
                </c:pt>
                <c:pt idx="18300">
                  <c:v>0.46814814814570099</c:v>
                </c:pt>
                <c:pt idx="18301">
                  <c:v>0.46818287036876399</c:v>
                </c:pt>
                <c:pt idx="18302">
                  <c:v>0.46820601851504801</c:v>
                </c:pt>
                <c:pt idx="18303">
                  <c:v>0.46822916666133102</c:v>
                </c:pt>
                <c:pt idx="18304">
                  <c:v>0.46825231481488999</c:v>
                </c:pt>
                <c:pt idx="18305">
                  <c:v>0.468275462961174</c:v>
                </c:pt>
                <c:pt idx="18306">
                  <c:v>0.46829861110745702</c:v>
                </c:pt>
                <c:pt idx="18307">
                  <c:v>0.46833333333052002</c:v>
                </c:pt>
                <c:pt idx="18308">
                  <c:v>0.46835648147680298</c:v>
                </c:pt>
                <c:pt idx="18309">
                  <c:v>0.46837962962308699</c:v>
                </c:pt>
                <c:pt idx="18310">
                  <c:v>0.46840277777664602</c:v>
                </c:pt>
                <c:pt idx="18311">
                  <c:v>0.46842592592292898</c:v>
                </c:pt>
                <c:pt idx="18312">
                  <c:v>0.46846064814599198</c:v>
                </c:pt>
                <c:pt idx="18313">
                  <c:v>0.46848379629227599</c:v>
                </c:pt>
                <c:pt idx="18314">
                  <c:v>0.468506944438559</c:v>
                </c:pt>
                <c:pt idx="18315">
                  <c:v>0.46853009259211797</c:v>
                </c:pt>
                <c:pt idx="18316">
                  <c:v>0.46855324073840199</c:v>
                </c:pt>
                <c:pt idx="18317">
                  <c:v>0.46858796296146499</c:v>
                </c:pt>
                <c:pt idx="18318">
                  <c:v>0.468611111107748</c:v>
                </c:pt>
                <c:pt idx="18319">
                  <c:v>0.46863425925403102</c:v>
                </c:pt>
                <c:pt idx="18320">
                  <c:v>0.46865740740031497</c:v>
                </c:pt>
                <c:pt idx="18321">
                  <c:v>0.468680555553874</c:v>
                </c:pt>
                <c:pt idx="18322">
                  <c:v>0.468715277776937</c:v>
                </c:pt>
                <c:pt idx="18323">
                  <c:v>0.46873842592322001</c:v>
                </c:pt>
                <c:pt idx="18324">
                  <c:v>0.46876157406950397</c:v>
                </c:pt>
                <c:pt idx="18325">
                  <c:v>0.46878472221578699</c:v>
                </c:pt>
                <c:pt idx="18326">
                  <c:v>0.46880787036934601</c:v>
                </c:pt>
                <c:pt idx="18327">
                  <c:v>0.46883101851563003</c:v>
                </c:pt>
                <c:pt idx="18328">
                  <c:v>0.46886574073869303</c:v>
                </c:pt>
                <c:pt idx="18329">
                  <c:v>0.46888888888497599</c:v>
                </c:pt>
                <c:pt idx="18330">
                  <c:v>0.468912037031259</c:v>
                </c:pt>
                <c:pt idx="18331">
                  <c:v>0.46893518518481903</c:v>
                </c:pt>
                <c:pt idx="18332">
                  <c:v>0.46895833333110198</c:v>
                </c:pt>
                <c:pt idx="18333">
                  <c:v>0.46899305555416498</c:v>
                </c:pt>
                <c:pt idx="18334">
                  <c:v>0.469016203700448</c:v>
                </c:pt>
                <c:pt idx="18335">
                  <c:v>0.46903935184673201</c:v>
                </c:pt>
                <c:pt idx="18336">
                  <c:v>0.46906249999301503</c:v>
                </c:pt>
                <c:pt idx="18337">
                  <c:v>0.469085648146574</c:v>
                </c:pt>
                <c:pt idx="18338">
                  <c:v>0.469120370369637</c:v>
                </c:pt>
                <c:pt idx="18339">
                  <c:v>0.46914351851592101</c:v>
                </c:pt>
                <c:pt idx="18340">
                  <c:v>0.46916666666220402</c:v>
                </c:pt>
                <c:pt idx="18341">
                  <c:v>0.46918981480848698</c:v>
                </c:pt>
                <c:pt idx="18342">
                  <c:v>0.46921296296204701</c:v>
                </c:pt>
                <c:pt idx="18343">
                  <c:v>0.46924768518511001</c:v>
                </c:pt>
                <c:pt idx="18344">
                  <c:v>0.46927083333139302</c:v>
                </c:pt>
                <c:pt idx="18345">
                  <c:v>0.46929398147767598</c:v>
                </c:pt>
                <c:pt idx="18346">
                  <c:v>0.46931712962395999</c:v>
                </c:pt>
                <c:pt idx="18347">
                  <c:v>0.46934027777751902</c:v>
                </c:pt>
                <c:pt idx="18348">
                  <c:v>0.46937499999330601</c:v>
                </c:pt>
                <c:pt idx="18349">
                  <c:v>0.46939814814686498</c:v>
                </c:pt>
                <c:pt idx="18350">
                  <c:v>0.46942129629314899</c:v>
                </c:pt>
                <c:pt idx="18351">
                  <c:v>0.46944444443943201</c:v>
                </c:pt>
                <c:pt idx="18352">
                  <c:v>0.46946759258571502</c:v>
                </c:pt>
                <c:pt idx="18353">
                  <c:v>0.46950231480877802</c:v>
                </c:pt>
                <c:pt idx="18354">
                  <c:v>0.46952546296233799</c:v>
                </c:pt>
                <c:pt idx="18355">
                  <c:v>0.46954861110862101</c:v>
                </c:pt>
                <c:pt idx="18356">
                  <c:v>0.46957175925490402</c:v>
                </c:pt>
                <c:pt idx="18357">
                  <c:v>0.46959490740118798</c:v>
                </c:pt>
                <c:pt idx="18358">
                  <c:v>0.469618055554747</c:v>
                </c:pt>
                <c:pt idx="18359">
                  <c:v>0.46965277777781</c:v>
                </c:pt>
                <c:pt idx="18360">
                  <c:v>0.46967592592409302</c:v>
                </c:pt>
                <c:pt idx="18361">
                  <c:v>0.46969907407037698</c:v>
                </c:pt>
                <c:pt idx="18362">
                  <c:v>0.46972222221665999</c:v>
                </c:pt>
                <c:pt idx="18363">
                  <c:v>0.46974537037021902</c:v>
                </c:pt>
                <c:pt idx="18364">
                  <c:v>0.46976851851650298</c:v>
                </c:pt>
                <c:pt idx="18365">
                  <c:v>0.46980324073956597</c:v>
                </c:pt>
                <c:pt idx="18366">
                  <c:v>0.46982638888584899</c:v>
                </c:pt>
                <c:pt idx="18367">
                  <c:v>0.469849537032132</c:v>
                </c:pt>
                <c:pt idx="18368">
                  <c:v>0.46987268517841602</c:v>
                </c:pt>
                <c:pt idx="18369">
                  <c:v>0.46989583333197499</c:v>
                </c:pt>
                <c:pt idx="18370">
                  <c:v>0.469918981478259</c:v>
                </c:pt>
                <c:pt idx="18371">
                  <c:v>0.469953703701321</c:v>
                </c:pt>
                <c:pt idx="18372">
                  <c:v>0.46997685184760501</c:v>
                </c:pt>
                <c:pt idx="18373">
                  <c:v>0.46999999999388797</c:v>
                </c:pt>
                <c:pt idx="18374">
                  <c:v>0.470023148147448</c:v>
                </c:pt>
                <c:pt idx="18375">
                  <c:v>0.47004629629373101</c:v>
                </c:pt>
                <c:pt idx="18376">
                  <c:v>0.47006944444001397</c:v>
                </c:pt>
                <c:pt idx="18377">
                  <c:v>0.47010416666307703</c:v>
                </c:pt>
                <c:pt idx="18378">
                  <c:v>0.47012731480936099</c:v>
                </c:pt>
                <c:pt idx="18379">
                  <c:v>0.47015046296292001</c:v>
                </c:pt>
                <c:pt idx="18380">
                  <c:v>0.47017361110920303</c:v>
                </c:pt>
                <c:pt idx="18381">
                  <c:v>0.47019675925548698</c:v>
                </c:pt>
                <c:pt idx="18382">
                  <c:v>0.47023148147854998</c:v>
                </c:pt>
                <c:pt idx="18383">
                  <c:v>0.470254629624833</c:v>
                </c:pt>
                <c:pt idx="18384">
                  <c:v>0.47027777777111601</c:v>
                </c:pt>
                <c:pt idx="18385">
                  <c:v>0.47030092592467598</c:v>
                </c:pt>
                <c:pt idx="18386">
                  <c:v>0.470324074070959</c:v>
                </c:pt>
                <c:pt idx="18387">
                  <c:v>0.470358796294022</c:v>
                </c:pt>
                <c:pt idx="18388">
                  <c:v>0.47038194444030501</c:v>
                </c:pt>
                <c:pt idx="18389">
                  <c:v>0.47040509258658803</c:v>
                </c:pt>
                <c:pt idx="18390">
                  <c:v>0.470428240740148</c:v>
                </c:pt>
                <c:pt idx="18391">
                  <c:v>0.47045138888643101</c:v>
                </c:pt>
                <c:pt idx="18392">
                  <c:v>0.47048611110949401</c:v>
                </c:pt>
                <c:pt idx="18393">
                  <c:v>0.47050925925577802</c:v>
                </c:pt>
                <c:pt idx="18394">
                  <c:v>0.47053240740206098</c:v>
                </c:pt>
                <c:pt idx="18395">
                  <c:v>0.47055555555562001</c:v>
                </c:pt>
                <c:pt idx="18396">
                  <c:v>0.47057870370190402</c:v>
                </c:pt>
                <c:pt idx="18397">
                  <c:v>0.47060185184818698</c:v>
                </c:pt>
                <c:pt idx="18398">
                  <c:v>0.47063657407124998</c:v>
                </c:pt>
                <c:pt idx="18399">
                  <c:v>0.47065972221753299</c:v>
                </c:pt>
                <c:pt idx="18400">
                  <c:v>0.47068287036381701</c:v>
                </c:pt>
                <c:pt idx="18401">
                  <c:v>0.47070601851737598</c:v>
                </c:pt>
                <c:pt idx="18402">
                  <c:v>0.47072916666365899</c:v>
                </c:pt>
                <c:pt idx="18403">
                  <c:v>0.47076388888672199</c:v>
                </c:pt>
                <c:pt idx="18404">
                  <c:v>0.47078703703300601</c:v>
                </c:pt>
                <c:pt idx="18405">
                  <c:v>0.47081018517928902</c:v>
                </c:pt>
                <c:pt idx="18406">
                  <c:v>0.47083333333284799</c:v>
                </c:pt>
                <c:pt idx="18407">
                  <c:v>0.47086805554863498</c:v>
                </c:pt>
                <c:pt idx="18408">
                  <c:v>0.470891203702195</c:v>
                </c:pt>
                <c:pt idx="18409">
                  <c:v>0.47091435184847802</c:v>
                </c:pt>
                <c:pt idx="18410">
                  <c:v>0.47093749999476098</c:v>
                </c:pt>
                <c:pt idx="18411">
                  <c:v>0.47096064814104499</c:v>
                </c:pt>
                <c:pt idx="18412">
                  <c:v>0.47099537036410799</c:v>
                </c:pt>
                <c:pt idx="18413">
                  <c:v>0.47101851851766702</c:v>
                </c:pt>
                <c:pt idx="18414">
                  <c:v>0.47104166666394998</c:v>
                </c:pt>
                <c:pt idx="18415">
                  <c:v>0.47106481481023399</c:v>
                </c:pt>
                <c:pt idx="18416">
                  <c:v>0.471087962956517</c:v>
                </c:pt>
                <c:pt idx="18417">
                  <c:v>0.47112268517958</c:v>
                </c:pt>
                <c:pt idx="18418">
                  <c:v>0.47114583333313897</c:v>
                </c:pt>
                <c:pt idx="18419">
                  <c:v>0.47116898147942299</c:v>
                </c:pt>
                <c:pt idx="18420">
                  <c:v>0.471192129625706</c:v>
                </c:pt>
                <c:pt idx="18421">
                  <c:v>0.47121527777198902</c:v>
                </c:pt>
                <c:pt idx="18422">
                  <c:v>0.47123842592554899</c:v>
                </c:pt>
                <c:pt idx="18423">
                  <c:v>0.47127314814133597</c:v>
                </c:pt>
                <c:pt idx="18424">
                  <c:v>0.471296296294895</c:v>
                </c:pt>
                <c:pt idx="18425">
                  <c:v>0.47131944444117801</c:v>
                </c:pt>
                <c:pt idx="18426">
                  <c:v>0.47134259258746197</c:v>
                </c:pt>
                <c:pt idx="18427">
                  <c:v>0.47136574073374499</c:v>
                </c:pt>
                <c:pt idx="18428">
                  <c:v>0.47138888888730401</c:v>
                </c:pt>
                <c:pt idx="18429">
                  <c:v>0.47142361111036701</c:v>
                </c:pt>
                <c:pt idx="18430">
                  <c:v>0.47144675925665103</c:v>
                </c:pt>
                <c:pt idx="18431">
                  <c:v>0.47146990740293399</c:v>
                </c:pt>
                <c:pt idx="18432">
                  <c:v>0.471493055549217</c:v>
                </c:pt>
                <c:pt idx="18433">
                  <c:v>0.47151620370277703</c:v>
                </c:pt>
                <c:pt idx="18434">
                  <c:v>0.47155092592584003</c:v>
                </c:pt>
                <c:pt idx="18435">
                  <c:v>0.47157407407212298</c:v>
                </c:pt>
                <c:pt idx="18436">
                  <c:v>0.471597222218406</c:v>
                </c:pt>
                <c:pt idx="18437">
                  <c:v>0.47162037036469001</c:v>
                </c:pt>
                <c:pt idx="18438">
                  <c:v>0.47164351851824898</c:v>
                </c:pt>
                <c:pt idx="18439">
                  <c:v>0.47167824073403603</c:v>
                </c:pt>
                <c:pt idx="18440">
                  <c:v>0.471701388887595</c:v>
                </c:pt>
                <c:pt idx="18441">
                  <c:v>0.47172453703387901</c:v>
                </c:pt>
                <c:pt idx="18442">
                  <c:v>0.47174768518016202</c:v>
                </c:pt>
                <c:pt idx="18443">
                  <c:v>0.47177083332644598</c:v>
                </c:pt>
                <c:pt idx="18444">
                  <c:v>0.47180555554950798</c:v>
                </c:pt>
                <c:pt idx="18445">
                  <c:v>0.47182870370306801</c:v>
                </c:pt>
                <c:pt idx="18446">
                  <c:v>0.47185185184935102</c:v>
                </c:pt>
                <c:pt idx="18447">
                  <c:v>0.47187499999563498</c:v>
                </c:pt>
                <c:pt idx="18448">
                  <c:v>0.47189814814191799</c:v>
                </c:pt>
                <c:pt idx="18449">
                  <c:v>0.47193287036498099</c:v>
                </c:pt>
                <c:pt idx="18450">
                  <c:v>0.47195601851854002</c:v>
                </c:pt>
                <c:pt idx="18451">
                  <c:v>0.47197916666482298</c:v>
                </c:pt>
                <c:pt idx="18452">
                  <c:v>0.47200231481110699</c:v>
                </c:pt>
                <c:pt idx="18453">
                  <c:v>0.47203703703416999</c:v>
                </c:pt>
                <c:pt idx="18454">
                  <c:v>0.47206018518045301</c:v>
                </c:pt>
                <c:pt idx="18455">
                  <c:v>0.47208333332673602</c:v>
                </c:pt>
                <c:pt idx="18456">
                  <c:v>0.47210648148029599</c:v>
                </c:pt>
                <c:pt idx="18457">
                  <c:v>0.47212962962657901</c:v>
                </c:pt>
                <c:pt idx="18458">
                  <c:v>0.47216435184964201</c:v>
                </c:pt>
                <c:pt idx="18459">
                  <c:v>0.47218749999592502</c:v>
                </c:pt>
                <c:pt idx="18460">
                  <c:v>0.47221064814220898</c:v>
                </c:pt>
                <c:pt idx="18461">
                  <c:v>0.472233796295768</c:v>
                </c:pt>
                <c:pt idx="18462">
                  <c:v>0.47225694444205102</c:v>
                </c:pt>
                <c:pt idx="18463">
                  <c:v>0.47228009258833498</c:v>
                </c:pt>
                <c:pt idx="18464">
                  <c:v>0.47231481481139798</c:v>
                </c:pt>
                <c:pt idx="18465">
                  <c:v>0.47233796295768099</c:v>
                </c:pt>
                <c:pt idx="18466">
                  <c:v>0.472361111103965</c:v>
                </c:pt>
                <c:pt idx="18467">
                  <c:v>0.47238425925752398</c:v>
                </c:pt>
                <c:pt idx="18468">
                  <c:v>0.47241898148058697</c:v>
                </c:pt>
                <c:pt idx="18469">
                  <c:v>0.47244212962686999</c:v>
                </c:pt>
                <c:pt idx="18470">
                  <c:v>0.472465277773154</c:v>
                </c:pt>
                <c:pt idx="18471">
                  <c:v>0.47248842591943702</c:v>
                </c:pt>
                <c:pt idx="18472">
                  <c:v>0.47251157407299599</c:v>
                </c:pt>
                <c:pt idx="18473">
                  <c:v>0.47254629629605899</c:v>
                </c:pt>
                <c:pt idx="18474">
                  <c:v>0.472569444442342</c:v>
                </c:pt>
                <c:pt idx="18475">
                  <c:v>0.47259259258862601</c:v>
                </c:pt>
                <c:pt idx="18476">
                  <c:v>0.47261574073490897</c:v>
                </c:pt>
                <c:pt idx="18477">
                  <c:v>0.472638888888469</c:v>
                </c:pt>
                <c:pt idx="18478">
                  <c:v>0.47267361110425599</c:v>
                </c:pt>
                <c:pt idx="18479">
                  <c:v>0.47269675925781501</c:v>
                </c:pt>
                <c:pt idx="18480">
                  <c:v>0.47271990740409803</c:v>
                </c:pt>
                <c:pt idx="18481">
                  <c:v>0.47274305555038099</c:v>
                </c:pt>
                <c:pt idx="18482">
                  <c:v>0.472766203696665</c:v>
                </c:pt>
                <c:pt idx="18483">
                  <c:v>0.472800925919728</c:v>
                </c:pt>
                <c:pt idx="18484">
                  <c:v>0.47282407407328703</c:v>
                </c:pt>
                <c:pt idx="18485">
                  <c:v>0.47284722221957098</c:v>
                </c:pt>
                <c:pt idx="18486">
                  <c:v>0.472870370365854</c:v>
                </c:pt>
                <c:pt idx="18487">
                  <c:v>0.472905092588917</c:v>
                </c:pt>
                <c:pt idx="18488">
                  <c:v>0.47292824073520001</c:v>
                </c:pt>
                <c:pt idx="18489">
                  <c:v>0.47295138888875998</c:v>
                </c:pt>
                <c:pt idx="18490">
                  <c:v>0.472974537035043</c:v>
                </c:pt>
                <c:pt idx="18491">
                  <c:v>0.47299768518132601</c:v>
                </c:pt>
                <c:pt idx="18492">
                  <c:v>0.47302083332761002</c:v>
                </c:pt>
                <c:pt idx="18493">
                  <c:v>0.47305555555067302</c:v>
                </c:pt>
                <c:pt idx="18494">
                  <c:v>0.47307870369695598</c:v>
                </c:pt>
                <c:pt idx="18495">
                  <c:v>0.47310185185051501</c:v>
                </c:pt>
                <c:pt idx="18496">
                  <c:v>0.47312499999679902</c:v>
                </c:pt>
                <c:pt idx="18497">
                  <c:v>0.47315972221986202</c:v>
                </c:pt>
                <c:pt idx="18498">
                  <c:v>0.47318287036614498</c:v>
                </c:pt>
                <c:pt idx="18499">
                  <c:v>0.47320601851242799</c:v>
                </c:pt>
                <c:pt idx="18500">
                  <c:v>0.47322916666598802</c:v>
                </c:pt>
                <c:pt idx="18501">
                  <c:v>0.47325231481227098</c:v>
                </c:pt>
                <c:pt idx="18502">
                  <c:v>0.47328703703533398</c:v>
                </c:pt>
                <c:pt idx="18503">
                  <c:v>0.47331018518161699</c:v>
                </c:pt>
                <c:pt idx="18504">
                  <c:v>0.47333333332790101</c:v>
                </c:pt>
                <c:pt idx="18505">
                  <c:v>0.47335648148145998</c:v>
                </c:pt>
                <c:pt idx="18506">
                  <c:v>0.47339120369724702</c:v>
                </c:pt>
                <c:pt idx="18507">
                  <c:v>0.47341435185080599</c:v>
                </c:pt>
                <c:pt idx="18508">
                  <c:v>0.47343749999709001</c:v>
                </c:pt>
                <c:pt idx="18509">
                  <c:v>0.47346064814337302</c:v>
                </c:pt>
                <c:pt idx="18510">
                  <c:v>0.47348379628965598</c:v>
                </c:pt>
                <c:pt idx="18511">
                  <c:v>0.473506944443216</c:v>
                </c:pt>
                <c:pt idx="18512">
                  <c:v>0.473541666666279</c:v>
                </c:pt>
                <c:pt idx="18513">
                  <c:v>0.47356481481256202</c:v>
                </c:pt>
                <c:pt idx="18514">
                  <c:v>0.47358796295884498</c:v>
                </c:pt>
                <c:pt idx="18515">
                  <c:v>0.47361111110512899</c:v>
                </c:pt>
                <c:pt idx="18516">
                  <c:v>0.47363425925868802</c:v>
                </c:pt>
                <c:pt idx="18517">
                  <c:v>0.473668981474475</c:v>
                </c:pt>
                <c:pt idx="18518">
                  <c:v>0.47369212962803398</c:v>
                </c:pt>
                <c:pt idx="18519">
                  <c:v>0.47371527777431799</c:v>
                </c:pt>
                <c:pt idx="18520">
                  <c:v>0.473738425920601</c:v>
                </c:pt>
                <c:pt idx="18521">
                  <c:v>0.47376157407415997</c:v>
                </c:pt>
                <c:pt idx="18522">
                  <c:v>0.47379629628994702</c:v>
                </c:pt>
                <c:pt idx="18523">
                  <c:v>0.47381944444350699</c:v>
                </c:pt>
                <c:pt idx="18524">
                  <c:v>0.47384259258979</c:v>
                </c:pt>
                <c:pt idx="18525">
                  <c:v>0.47386574073607302</c:v>
                </c:pt>
                <c:pt idx="18526">
                  <c:v>0.47388888888235697</c:v>
                </c:pt>
                <c:pt idx="18527">
                  <c:v>0.47392361110541997</c:v>
                </c:pt>
                <c:pt idx="18528">
                  <c:v>0.473946759258979</c:v>
                </c:pt>
                <c:pt idx="18529">
                  <c:v>0.47396990740526201</c:v>
                </c:pt>
                <c:pt idx="18530">
                  <c:v>0.47399305555154603</c:v>
                </c:pt>
                <c:pt idx="18531">
                  <c:v>0.47401620369782899</c:v>
                </c:pt>
                <c:pt idx="18532">
                  <c:v>0.47405092592089199</c:v>
                </c:pt>
                <c:pt idx="18533">
                  <c:v>0.474074074067175</c:v>
                </c:pt>
                <c:pt idx="18534">
                  <c:v>0.47409722222073503</c:v>
                </c:pt>
                <c:pt idx="18535">
                  <c:v>0.47412037036701798</c:v>
                </c:pt>
                <c:pt idx="18536">
                  <c:v>0.474143518513301</c:v>
                </c:pt>
                <c:pt idx="18537">
                  <c:v>0.47416666665958501</c:v>
                </c:pt>
                <c:pt idx="18538">
                  <c:v>0.47420138888264801</c:v>
                </c:pt>
                <c:pt idx="18539">
                  <c:v>0.47422453703620698</c:v>
                </c:pt>
                <c:pt idx="18540">
                  <c:v>0.47424768518249</c:v>
                </c:pt>
                <c:pt idx="18541">
                  <c:v>0.47427083332877401</c:v>
                </c:pt>
                <c:pt idx="18542">
                  <c:v>0.47429398147505702</c:v>
                </c:pt>
                <c:pt idx="18543">
                  <c:v>0.47432870369812002</c:v>
                </c:pt>
                <c:pt idx="18544">
                  <c:v>0.474351851851679</c:v>
                </c:pt>
                <c:pt idx="18545">
                  <c:v>0.47437499999796301</c:v>
                </c:pt>
                <c:pt idx="18546">
                  <c:v>0.47439814814424602</c:v>
                </c:pt>
                <c:pt idx="18547">
                  <c:v>0.47442129629052898</c:v>
                </c:pt>
                <c:pt idx="18548">
                  <c:v>0.47444444444408901</c:v>
                </c:pt>
                <c:pt idx="18549">
                  <c:v>0.47447916665987599</c:v>
                </c:pt>
                <c:pt idx="18550">
                  <c:v>0.47450231481343502</c:v>
                </c:pt>
                <c:pt idx="18551">
                  <c:v>0.47452546295971798</c:v>
                </c:pt>
                <c:pt idx="18552">
                  <c:v>0.47454861110600199</c:v>
                </c:pt>
                <c:pt idx="18553">
                  <c:v>0.47457175925228501</c:v>
                </c:pt>
                <c:pt idx="18554">
                  <c:v>0.47460648147534801</c:v>
                </c:pt>
                <c:pt idx="18555">
                  <c:v>0.47462962962890698</c:v>
                </c:pt>
                <c:pt idx="18556">
                  <c:v>0.47465277777519099</c:v>
                </c:pt>
                <c:pt idx="18557">
                  <c:v>0.47467592592147401</c:v>
                </c:pt>
                <c:pt idx="18558">
                  <c:v>0.47469907406775702</c:v>
                </c:pt>
                <c:pt idx="18559">
                  <c:v>0.47473379629082002</c:v>
                </c:pt>
                <c:pt idx="18560">
                  <c:v>0.47475694444437999</c:v>
                </c:pt>
                <c:pt idx="18561">
                  <c:v>0.47478009259066301</c:v>
                </c:pt>
                <c:pt idx="18562">
                  <c:v>0.47480324073694602</c:v>
                </c:pt>
                <c:pt idx="18563">
                  <c:v>0.47482638888322998</c:v>
                </c:pt>
                <c:pt idx="18564">
                  <c:v>0.474849537036789</c:v>
                </c:pt>
                <c:pt idx="18565">
                  <c:v>0.47488425925257599</c:v>
                </c:pt>
                <c:pt idx="18566">
                  <c:v>0.47490740740613502</c:v>
                </c:pt>
                <c:pt idx="18567">
                  <c:v>0.47493055555241898</c:v>
                </c:pt>
                <c:pt idx="18568">
                  <c:v>0.47495370369870199</c:v>
                </c:pt>
                <c:pt idx="18569">
                  <c:v>0.474976851844986</c:v>
                </c:pt>
                <c:pt idx="18570">
                  <c:v>0.475011574068049</c:v>
                </c:pt>
                <c:pt idx="18571">
                  <c:v>0.47503472222160797</c:v>
                </c:pt>
                <c:pt idx="18572">
                  <c:v>0.47505787036789099</c:v>
                </c:pt>
                <c:pt idx="18573">
                  <c:v>0.475081018514174</c:v>
                </c:pt>
                <c:pt idx="18574">
                  <c:v>0.47510416666045802</c:v>
                </c:pt>
                <c:pt idx="18575">
                  <c:v>0.47513888888352102</c:v>
                </c:pt>
                <c:pt idx="18576">
                  <c:v>0.47516203703707999</c:v>
                </c:pt>
                <c:pt idx="18577">
                  <c:v>0.475185185183364</c:v>
                </c:pt>
                <c:pt idx="18578">
                  <c:v>0.47520833332964701</c:v>
                </c:pt>
                <c:pt idx="18579">
                  <c:v>0.47523148147592997</c:v>
                </c:pt>
                <c:pt idx="18580">
                  <c:v>0.47526620369899297</c:v>
                </c:pt>
                <c:pt idx="18581">
                  <c:v>0.47528935184527699</c:v>
                </c:pt>
                <c:pt idx="18582">
                  <c:v>0.47531249999883601</c:v>
                </c:pt>
                <c:pt idx="18583">
                  <c:v>0.47533564814511903</c:v>
                </c:pt>
                <c:pt idx="18584">
                  <c:v>0.47535879629140299</c:v>
                </c:pt>
                <c:pt idx="18585">
                  <c:v>0.47539351851446598</c:v>
                </c:pt>
                <c:pt idx="18586">
                  <c:v>0.475416666660749</c:v>
                </c:pt>
                <c:pt idx="18587">
                  <c:v>0.47543981481430803</c:v>
                </c:pt>
                <c:pt idx="18588">
                  <c:v>0.47546296296059198</c:v>
                </c:pt>
                <c:pt idx="18589">
                  <c:v>0.475486111106875</c:v>
                </c:pt>
                <c:pt idx="18590">
                  <c:v>0.475520833329938</c:v>
                </c:pt>
                <c:pt idx="18591">
                  <c:v>0.47554398147622101</c:v>
                </c:pt>
                <c:pt idx="18592">
                  <c:v>0.47556712962250502</c:v>
                </c:pt>
                <c:pt idx="18593">
                  <c:v>0.475590277776064</c:v>
                </c:pt>
                <c:pt idx="18594">
                  <c:v>0.47561342592234701</c:v>
                </c:pt>
                <c:pt idx="18595">
                  <c:v>0.47564814814541001</c:v>
                </c:pt>
                <c:pt idx="18596">
                  <c:v>0.47567129629169402</c:v>
                </c:pt>
                <c:pt idx="18597">
                  <c:v>0.47569444443797698</c:v>
                </c:pt>
                <c:pt idx="18598">
                  <c:v>0.47571759259153601</c:v>
                </c:pt>
                <c:pt idx="18599">
                  <c:v>0.47575231481459901</c:v>
                </c:pt>
                <c:pt idx="18600">
                  <c:v>0.47577546296088302</c:v>
                </c:pt>
                <c:pt idx="18601">
                  <c:v>0.47579861110716598</c:v>
                </c:pt>
                <c:pt idx="18602">
                  <c:v>0.47582175925344899</c:v>
                </c:pt>
                <c:pt idx="18603">
                  <c:v>0.47584490740700902</c:v>
                </c:pt>
                <c:pt idx="18604">
                  <c:v>0.47587962962279601</c:v>
                </c:pt>
                <c:pt idx="18605">
                  <c:v>0.47590277777635498</c:v>
                </c:pt>
                <c:pt idx="18606">
                  <c:v>0.47592592592263799</c:v>
                </c:pt>
                <c:pt idx="18607">
                  <c:v>0.47594907406892201</c:v>
                </c:pt>
                <c:pt idx="18608">
                  <c:v>0.47597222221520502</c:v>
                </c:pt>
                <c:pt idx="18609">
                  <c:v>0.47600694443826802</c:v>
                </c:pt>
                <c:pt idx="18610">
                  <c:v>0.47603009259182699</c:v>
                </c:pt>
                <c:pt idx="18611">
                  <c:v>0.47605324073811101</c:v>
                </c:pt>
                <c:pt idx="18612">
                  <c:v>0.47607638888439402</c:v>
                </c:pt>
                <c:pt idx="18613">
                  <c:v>0.47609953703067698</c:v>
                </c:pt>
                <c:pt idx="18614">
                  <c:v>0.476122685184237</c:v>
                </c:pt>
                <c:pt idx="18615">
                  <c:v>0.4761574074073</c:v>
                </c:pt>
                <c:pt idx="18616">
                  <c:v>0.47618055555358302</c:v>
                </c:pt>
                <c:pt idx="18617">
                  <c:v>0.47620370369986598</c:v>
                </c:pt>
                <c:pt idx="18618">
                  <c:v>0.47622685184614999</c:v>
                </c:pt>
                <c:pt idx="18619">
                  <c:v>0.47624999999970902</c:v>
                </c:pt>
                <c:pt idx="18620">
                  <c:v>0.476284722215496</c:v>
                </c:pt>
                <c:pt idx="18621">
                  <c:v>0.47630787036905498</c:v>
                </c:pt>
                <c:pt idx="18622">
                  <c:v>0.47633101851533899</c:v>
                </c:pt>
                <c:pt idx="18623">
                  <c:v>0.476354166661622</c:v>
                </c:pt>
                <c:pt idx="18624">
                  <c:v>0.47637731480790502</c:v>
                </c:pt>
                <c:pt idx="18625">
                  <c:v>0.47641203703096802</c:v>
                </c:pt>
                <c:pt idx="18626">
                  <c:v>0.47643518518452799</c:v>
                </c:pt>
                <c:pt idx="18627">
                  <c:v>0.476458333330811</c:v>
                </c:pt>
                <c:pt idx="18628">
                  <c:v>0.47648148147709402</c:v>
                </c:pt>
                <c:pt idx="18629">
                  <c:v>0.47650462962337797</c:v>
                </c:pt>
                <c:pt idx="18630">
                  <c:v>0.47653935184644097</c:v>
                </c:pt>
                <c:pt idx="18631">
                  <c:v>0.4765625</c:v>
                </c:pt>
                <c:pt idx="18632">
                  <c:v>0.47658564814628301</c:v>
                </c:pt>
                <c:pt idx="18633">
                  <c:v>0.47660879629256703</c:v>
                </c:pt>
                <c:pt idx="18634">
                  <c:v>0.47663194443884999</c:v>
                </c:pt>
                <c:pt idx="18635">
                  <c:v>0.47666666666191299</c:v>
                </c:pt>
                <c:pt idx="18636">
                  <c:v>0.476689814808196</c:v>
                </c:pt>
                <c:pt idx="18637">
                  <c:v>0.47671296296175603</c:v>
                </c:pt>
                <c:pt idx="18638">
                  <c:v>0.47673611110803898</c:v>
                </c:pt>
                <c:pt idx="18639">
                  <c:v>0.476759259254322</c:v>
                </c:pt>
                <c:pt idx="18640">
                  <c:v>0.476793981477385</c:v>
                </c:pt>
                <c:pt idx="18641">
                  <c:v>0.47681712962366901</c:v>
                </c:pt>
                <c:pt idx="18642">
                  <c:v>0.47684027777722798</c:v>
                </c:pt>
                <c:pt idx="18643">
                  <c:v>0.476863425923511</c:v>
                </c:pt>
                <c:pt idx="18644">
                  <c:v>0.47688657406979501</c:v>
                </c:pt>
                <c:pt idx="18645">
                  <c:v>0.47690972221607802</c:v>
                </c:pt>
                <c:pt idx="18646">
                  <c:v>0.47694444443914102</c:v>
                </c:pt>
                <c:pt idx="18647">
                  <c:v>0.47696759258542398</c:v>
                </c:pt>
                <c:pt idx="18648">
                  <c:v>0.47699074073898401</c:v>
                </c:pt>
                <c:pt idx="18649">
                  <c:v>0.47701388888526702</c:v>
                </c:pt>
                <c:pt idx="18650">
                  <c:v>0.47703703703154998</c:v>
                </c:pt>
                <c:pt idx="18651">
                  <c:v>0.47707175925461398</c:v>
                </c:pt>
                <c:pt idx="18652">
                  <c:v>0.47709490740089699</c:v>
                </c:pt>
                <c:pt idx="18653">
                  <c:v>0.47711805555445602</c:v>
                </c:pt>
                <c:pt idx="18654">
                  <c:v>0.47714120370073898</c:v>
                </c:pt>
                <c:pt idx="18655">
                  <c:v>0.47716435184702299</c:v>
                </c:pt>
                <c:pt idx="18656">
                  <c:v>0.47719907407008599</c:v>
                </c:pt>
                <c:pt idx="18657">
                  <c:v>0.47722222221636901</c:v>
                </c:pt>
                <c:pt idx="18658">
                  <c:v>0.47724537036992798</c:v>
                </c:pt>
                <c:pt idx="18659">
                  <c:v>0.47726851851621199</c:v>
                </c:pt>
                <c:pt idx="18660">
                  <c:v>0.47729166666249501</c:v>
                </c:pt>
                <c:pt idx="18661">
                  <c:v>0.47731481480877802</c:v>
                </c:pt>
                <c:pt idx="18662">
                  <c:v>0.47734953703184102</c:v>
                </c:pt>
                <c:pt idx="18663">
                  <c:v>0.47737268517812498</c:v>
                </c:pt>
                <c:pt idx="18664">
                  <c:v>0.47739583333168401</c:v>
                </c:pt>
                <c:pt idx="18665">
                  <c:v>0.47741898147796802</c:v>
                </c:pt>
                <c:pt idx="18666">
                  <c:v>0.47745370370103002</c:v>
                </c:pt>
                <c:pt idx="18667">
                  <c:v>0.47747685184731398</c:v>
                </c:pt>
                <c:pt idx="18668">
                  <c:v>0.47749999999359699</c:v>
                </c:pt>
                <c:pt idx="18669">
                  <c:v>0.47752314814715602</c:v>
                </c:pt>
                <c:pt idx="18670">
                  <c:v>0.47754629629343998</c:v>
                </c:pt>
                <c:pt idx="18671">
                  <c:v>0.47756944443972299</c:v>
                </c:pt>
                <c:pt idx="18672">
                  <c:v>0.47760416666278599</c:v>
                </c:pt>
                <c:pt idx="18673">
                  <c:v>0.47762731480907</c:v>
                </c:pt>
                <c:pt idx="18674">
                  <c:v>0.47765046296262897</c:v>
                </c:pt>
                <c:pt idx="18675">
                  <c:v>0.47767361110891199</c:v>
                </c:pt>
                <c:pt idx="18676">
                  <c:v>0.477696759255195</c:v>
                </c:pt>
                <c:pt idx="18677">
                  <c:v>0.477731481478258</c:v>
                </c:pt>
                <c:pt idx="18678">
                  <c:v>0.47775462962454202</c:v>
                </c:pt>
                <c:pt idx="18679">
                  <c:v>0.47777777777082497</c:v>
                </c:pt>
                <c:pt idx="18680">
                  <c:v>0.477800925924385</c:v>
                </c:pt>
                <c:pt idx="18681">
                  <c:v>0.47782407407066801</c:v>
                </c:pt>
                <c:pt idx="18682">
                  <c:v>0.47785879629373101</c:v>
                </c:pt>
                <c:pt idx="18683">
                  <c:v>0.47788194444001397</c:v>
                </c:pt>
                <c:pt idx="18684">
                  <c:v>0.47790509258629799</c:v>
                </c:pt>
                <c:pt idx="18685">
                  <c:v>0.47792824073985701</c:v>
                </c:pt>
                <c:pt idx="18686">
                  <c:v>0.47795138888614003</c:v>
                </c:pt>
                <c:pt idx="18687">
                  <c:v>0.47798611110920303</c:v>
                </c:pt>
                <c:pt idx="18688">
                  <c:v>0.47800925925548698</c:v>
                </c:pt>
                <c:pt idx="18689">
                  <c:v>0.47803240740177</c:v>
                </c:pt>
                <c:pt idx="18690">
                  <c:v>0.47805555555532903</c:v>
                </c:pt>
                <c:pt idx="18691">
                  <c:v>0.47807870370161298</c:v>
                </c:pt>
                <c:pt idx="18692">
                  <c:v>0.478101851847896</c:v>
                </c:pt>
                <c:pt idx="18693">
                  <c:v>0.478136574070959</c:v>
                </c:pt>
                <c:pt idx="18694">
                  <c:v>0.47815972221724201</c:v>
                </c:pt>
                <c:pt idx="18695">
                  <c:v>0.47818287036352602</c:v>
                </c:pt>
                <c:pt idx="18696">
                  <c:v>0.478206018517085</c:v>
                </c:pt>
                <c:pt idx="18697">
                  <c:v>0.47822916666336801</c:v>
                </c:pt>
                <c:pt idx="18698">
                  <c:v>0.47826388888643101</c:v>
                </c:pt>
                <c:pt idx="18699">
                  <c:v>0.47828703703271502</c:v>
                </c:pt>
                <c:pt idx="18700">
                  <c:v>0.47831018517899798</c:v>
                </c:pt>
                <c:pt idx="18701">
                  <c:v>0.47833333333255701</c:v>
                </c:pt>
                <c:pt idx="18702">
                  <c:v>0.47835648147884102</c:v>
                </c:pt>
                <c:pt idx="18703">
                  <c:v>0.47839120370190402</c:v>
                </c:pt>
                <c:pt idx="18704">
                  <c:v>0.47841435184818698</c:v>
                </c:pt>
                <c:pt idx="18705">
                  <c:v>0.47843749999446999</c:v>
                </c:pt>
                <c:pt idx="18706">
                  <c:v>0.47846064814803002</c:v>
                </c:pt>
                <c:pt idx="18707">
                  <c:v>0.47848379629431298</c:v>
                </c:pt>
                <c:pt idx="18708">
                  <c:v>0.47851851851737598</c:v>
                </c:pt>
                <c:pt idx="18709">
                  <c:v>0.47854166666365899</c:v>
                </c:pt>
                <c:pt idx="18710">
                  <c:v>0.47856481480994301</c:v>
                </c:pt>
                <c:pt idx="18711">
                  <c:v>0.47858796295622602</c:v>
                </c:pt>
                <c:pt idx="18712">
                  <c:v>0.47861111110978499</c:v>
                </c:pt>
                <c:pt idx="18713">
                  <c:v>0.47864583333284799</c:v>
                </c:pt>
                <c:pt idx="18714">
                  <c:v>0.47866898147913201</c:v>
                </c:pt>
                <c:pt idx="18715">
                  <c:v>0.47869212962541502</c:v>
                </c:pt>
                <c:pt idx="18716">
                  <c:v>0.47871527777169798</c:v>
                </c:pt>
                <c:pt idx="18717">
                  <c:v>0.478738425925258</c:v>
                </c:pt>
                <c:pt idx="18718">
                  <c:v>0.47877314814104499</c:v>
                </c:pt>
                <c:pt idx="18719">
                  <c:v>0.47879629629460402</c:v>
                </c:pt>
                <c:pt idx="18720">
                  <c:v>0.47881944444088698</c:v>
                </c:pt>
                <c:pt idx="18721">
                  <c:v>0.47884259258717099</c:v>
                </c:pt>
                <c:pt idx="18722">
                  <c:v>0.47886574074073002</c:v>
                </c:pt>
                <c:pt idx="18723">
                  <c:v>0.478900462956517</c:v>
                </c:pt>
                <c:pt idx="18724">
                  <c:v>0.47892361111007598</c:v>
                </c:pt>
                <c:pt idx="18725">
                  <c:v>0.47894675925635999</c:v>
                </c:pt>
                <c:pt idx="18726">
                  <c:v>0.478969907402643</c:v>
                </c:pt>
                <c:pt idx="18727">
                  <c:v>0.47899305554892602</c:v>
                </c:pt>
                <c:pt idx="18728">
                  <c:v>0.47902777777198902</c:v>
                </c:pt>
                <c:pt idx="18729">
                  <c:v>0.47905092592554899</c:v>
                </c:pt>
                <c:pt idx="18730">
                  <c:v>0.479074074071832</c:v>
                </c:pt>
                <c:pt idx="18731">
                  <c:v>0.47909722221811502</c:v>
                </c:pt>
                <c:pt idx="18732">
                  <c:v>0.47912037036439897</c:v>
                </c:pt>
                <c:pt idx="18733">
                  <c:v>0.47915509258746197</c:v>
                </c:pt>
                <c:pt idx="18734">
                  <c:v>0.47917824073374499</c:v>
                </c:pt>
                <c:pt idx="18735">
                  <c:v>0.47920138888730401</c:v>
                </c:pt>
                <c:pt idx="18736">
                  <c:v>0.47922453703358803</c:v>
                </c:pt>
                <c:pt idx="18737">
                  <c:v>0.47924768517987099</c:v>
                </c:pt>
                <c:pt idx="18738">
                  <c:v>0.47928240740293399</c:v>
                </c:pt>
                <c:pt idx="18739">
                  <c:v>0.479305555549217</c:v>
                </c:pt>
                <c:pt idx="18740">
                  <c:v>0.47932870370277703</c:v>
                </c:pt>
                <c:pt idx="18741">
                  <c:v>0.47935185184905998</c:v>
                </c:pt>
                <c:pt idx="18742">
                  <c:v>0.479374999995344</c:v>
                </c:pt>
                <c:pt idx="18743">
                  <c:v>0.47939814814162701</c:v>
                </c:pt>
                <c:pt idx="18744">
                  <c:v>0.47943287036469001</c:v>
                </c:pt>
                <c:pt idx="18745">
                  <c:v>0.47945601851824898</c:v>
                </c:pt>
                <c:pt idx="18746">
                  <c:v>0.479479166664532</c:v>
                </c:pt>
                <c:pt idx="18747">
                  <c:v>0.47950231481081601</c:v>
                </c:pt>
                <c:pt idx="18748">
                  <c:v>0.47952546295709902</c:v>
                </c:pt>
                <c:pt idx="18749">
                  <c:v>0.47956018518016202</c:v>
                </c:pt>
                <c:pt idx="18750">
                  <c:v>0.47958333332644598</c:v>
                </c:pt>
                <c:pt idx="18751">
                  <c:v>0.47960648148000501</c:v>
                </c:pt>
                <c:pt idx="18752">
                  <c:v>0.47962962962628802</c:v>
                </c:pt>
                <c:pt idx="18753">
                  <c:v>0.47965277777257198</c:v>
                </c:pt>
                <c:pt idx="18754">
                  <c:v>0.479675925918855</c:v>
                </c:pt>
                <c:pt idx="18755">
                  <c:v>0.47971064814191799</c:v>
                </c:pt>
                <c:pt idx="18756">
                  <c:v>0.47973379629547702</c:v>
                </c:pt>
                <c:pt idx="18757">
                  <c:v>0.47975694444175998</c:v>
                </c:pt>
                <c:pt idx="18758">
                  <c:v>0.47978009258804399</c:v>
                </c:pt>
                <c:pt idx="18759">
                  <c:v>0.47981481481110699</c:v>
                </c:pt>
                <c:pt idx="18760">
                  <c:v>0.47983796295739001</c:v>
                </c:pt>
                <c:pt idx="18761">
                  <c:v>0.47986111111094898</c:v>
                </c:pt>
                <c:pt idx="18762">
                  <c:v>0.47988425925723299</c:v>
                </c:pt>
                <c:pt idx="18763">
                  <c:v>0.47990740740351601</c:v>
                </c:pt>
                <c:pt idx="18764">
                  <c:v>0.47994212962657901</c:v>
                </c:pt>
                <c:pt idx="18765">
                  <c:v>0.47996527777286302</c:v>
                </c:pt>
                <c:pt idx="18766">
                  <c:v>0.47998842591914598</c:v>
                </c:pt>
                <c:pt idx="18767">
                  <c:v>0.48001157407270501</c:v>
                </c:pt>
                <c:pt idx="18768">
                  <c:v>0.48003472221898802</c:v>
                </c:pt>
                <c:pt idx="18769">
                  <c:v>0.48005787036527198</c:v>
                </c:pt>
                <c:pt idx="18770">
                  <c:v>0.48009259258833498</c:v>
                </c:pt>
                <c:pt idx="18771">
                  <c:v>0.48011574073461799</c:v>
                </c:pt>
                <c:pt idx="18772">
                  <c:v>0.48013888888817702</c:v>
                </c:pt>
                <c:pt idx="18773">
                  <c:v>0.48016203703446098</c:v>
                </c:pt>
                <c:pt idx="18774">
                  <c:v>0.48018518518074399</c:v>
                </c:pt>
                <c:pt idx="18775">
                  <c:v>0.48021990740380699</c:v>
                </c:pt>
                <c:pt idx="18776">
                  <c:v>0.48024305555009</c:v>
                </c:pt>
                <c:pt idx="18777">
                  <c:v>0.48026620370364997</c:v>
                </c:pt>
                <c:pt idx="18778">
                  <c:v>0.48028935184993299</c:v>
                </c:pt>
                <c:pt idx="18779">
                  <c:v>0.48032407407299599</c:v>
                </c:pt>
                <c:pt idx="18780">
                  <c:v>0.48034722221928</c:v>
                </c:pt>
                <c:pt idx="18781">
                  <c:v>0.48037037036556302</c:v>
                </c:pt>
                <c:pt idx="18782">
                  <c:v>0.48039351851184597</c:v>
                </c:pt>
                <c:pt idx="18783">
                  <c:v>0.480416666665406</c:v>
                </c:pt>
                <c:pt idx="18784">
                  <c:v>0.480451388888469</c:v>
                </c:pt>
                <c:pt idx="18785">
                  <c:v>0.48047453703475201</c:v>
                </c:pt>
                <c:pt idx="18786">
                  <c:v>0.48049768518103497</c:v>
                </c:pt>
                <c:pt idx="18787">
                  <c:v>0.48052083332731899</c:v>
                </c:pt>
                <c:pt idx="18788">
                  <c:v>0.48054398148087801</c:v>
                </c:pt>
                <c:pt idx="18789">
                  <c:v>0.480578703696665</c:v>
                </c:pt>
                <c:pt idx="18790">
                  <c:v>0.48060185185022403</c:v>
                </c:pt>
                <c:pt idx="18791">
                  <c:v>0.48062499999650798</c:v>
                </c:pt>
                <c:pt idx="18792">
                  <c:v>0.480648148142791</c:v>
                </c:pt>
                <c:pt idx="18793">
                  <c:v>0.48067129629635003</c:v>
                </c:pt>
                <c:pt idx="18794">
                  <c:v>0.48069444444263398</c:v>
                </c:pt>
                <c:pt idx="18795">
                  <c:v>0.48072916666569698</c:v>
                </c:pt>
                <c:pt idx="18796">
                  <c:v>0.48075231481198</c:v>
                </c:pt>
                <c:pt idx="18797">
                  <c:v>0.48077546295826301</c:v>
                </c:pt>
                <c:pt idx="18798">
                  <c:v>0.48079861110454702</c:v>
                </c:pt>
                <c:pt idx="18799">
                  <c:v>0.480821759258106</c:v>
                </c:pt>
                <c:pt idx="18800">
                  <c:v>0.480856481481169</c:v>
                </c:pt>
                <c:pt idx="18801">
                  <c:v>0.48087962962745201</c:v>
                </c:pt>
                <c:pt idx="18802">
                  <c:v>0.48090277777373602</c:v>
                </c:pt>
                <c:pt idx="18803">
                  <c:v>0.48092592592001898</c:v>
                </c:pt>
                <c:pt idx="18804">
                  <c:v>0.48094907407357801</c:v>
                </c:pt>
                <c:pt idx="18805">
                  <c:v>0.480983796289365</c:v>
                </c:pt>
                <c:pt idx="18806">
                  <c:v>0.48100694444292502</c:v>
                </c:pt>
                <c:pt idx="18807">
                  <c:v>0.48103009258920798</c:v>
                </c:pt>
                <c:pt idx="18808">
                  <c:v>0.48105324073549099</c:v>
                </c:pt>
                <c:pt idx="18809">
                  <c:v>0.48107638888177501</c:v>
                </c:pt>
                <c:pt idx="18810">
                  <c:v>0.48111111110483801</c:v>
                </c:pt>
                <c:pt idx="18811">
                  <c:v>0.48113425925839698</c:v>
                </c:pt>
                <c:pt idx="18812">
                  <c:v>0.48115740740467999</c:v>
                </c:pt>
                <c:pt idx="18813">
                  <c:v>0.48118055555096401</c:v>
                </c:pt>
                <c:pt idx="18814">
                  <c:v>0.48120370369724702</c:v>
                </c:pt>
                <c:pt idx="18815">
                  <c:v>0.48123842592031002</c:v>
                </c:pt>
                <c:pt idx="18816">
                  <c:v>0.48126157407386899</c:v>
                </c:pt>
                <c:pt idx="18817">
                  <c:v>0.48128472222015301</c:v>
                </c:pt>
                <c:pt idx="18818">
                  <c:v>0.48130787036643602</c:v>
                </c:pt>
                <c:pt idx="18819">
                  <c:v>0.48134259258949902</c:v>
                </c:pt>
                <c:pt idx="18820">
                  <c:v>0.48136574073578198</c:v>
                </c:pt>
                <c:pt idx="18821">
                  <c:v>0.48138888888206599</c:v>
                </c:pt>
                <c:pt idx="18822">
                  <c:v>0.48141203703562502</c:v>
                </c:pt>
                <c:pt idx="18823">
                  <c:v>0.48143518518190798</c:v>
                </c:pt>
                <c:pt idx="18824">
                  <c:v>0.48146990740497098</c:v>
                </c:pt>
                <c:pt idx="18825">
                  <c:v>0.48149305555125499</c:v>
                </c:pt>
                <c:pt idx="18826">
                  <c:v>0.481516203697538</c:v>
                </c:pt>
                <c:pt idx="18827">
                  <c:v>0.48153935185109698</c:v>
                </c:pt>
                <c:pt idx="18828">
                  <c:v>0.48156249999738099</c:v>
                </c:pt>
                <c:pt idx="18829">
                  <c:v>0.481585648143664</c:v>
                </c:pt>
                <c:pt idx="18830">
                  <c:v>0.481620370366727</c:v>
                </c:pt>
                <c:pt idx="18831">
                  <c:v>0.48164351851301002</c:v>
                </c:pt>
                <c:pt idx="18832">
                  <c:v>0.48166666666656999</c:v>
                </c:pt>
                <c:pt idx="18833">
                  <c:v>0.481689814812853</c:v>
                </c:pt>
                <c:pt idx="18834">
                  <c:v>0.48171296295913602</c:v>
                </c:pt>
                <c:pt idx="18835">
                  <c:v>0.48174768518219901</c:v>
                </c:pt>
                <c:pt idx="18836">
                  <c:v>0.48177083332848297</c:v>
                </c:pt>
                <c:pt idx="18837">
                  <c:v>0.48179398147476599</c:v>
                </c:pt>
                <c:pt idx="18838">
                  <c:v>0.48181712962832501</c:v>
                </c:pt>
                <c:pt idx="18839">
                  <c:v>0.48184027777460903</c:v>
                </c:pt>
                <c:pt idx="18840">
                  <c:v>0.48186342592089199</c:v>
                </c:pt>
                <c:pt idx="18841">
                  <c:v>0.48189814814395499</c:v>
                </c:pt>
                <c:pt idx="18842">
                  <c:v>0.481921296290238</c:v>
                </c:pt>
                <c:pt idx="18843">
                  <c:v>0.48194444444379803</c:v>
                </c:pt>
                <c:pt idx="18844">
                  <c:v>0.48196759259008098</c:v>
                </c:pt>
                <c:pt idx="18845">
                  <c:v>0.481990740736364</c:v>
                </c:pt>
                <c:pt idx="18846">
                  <c:v>0.482025462959427</c:v>
                </c:pt>
                <c:pt idx="18847">
                  <c:v>0.48204861110571101</c:v>
                </c:pt>
                <c:pt idx="18848">
                  <c:v>0.48207175925926998</c:v>
                </c:pt>
                <c:pt idx="18849">
                  <c:v>0.482094907405553</c:v>
                </c:pt>
                <c:pt idx="18850">
                  <c:v>0.48211805555183701</c:v>
                </c:pt>
                <c:pt idx="18851">
                  <c:v>0.48214120369812002</c:v>
                </c:pt>
                <c:pt idx="18852">
                  <c:v>0.48217592592118302</c:v>
                </c:pt>
                <c:pt idx="18853">
                  <c:v>0.48219907406746598</c:v>
                </c:pt>
                <c:pt idx="18854">
                  <c:v>0.48222222222102601</c:v>
                </c:pt>
                <c:pt idx="18855">
                  <c:v>0.48224537036730902</c:v>
                </c:pt>
                <c:pt idx="18856">
                  <c:v>0.48226851851359198</c:v>
                </c:pt>
                <c:pt idx="18857">
                  <c:v>0.48230324073665498</c:v>
                </c:pt>
                <c:pt idx="18858">
                  <c:v>0.48232638888293899</c:v>
                </c:pt>
                <c:pt idx="18859">
                  <c:v>0.48234953703649802</c:v>
                </c:pt>
                <c:pt idx="18860">
                  <c:v>0.48237268518278098</c:v>
                </c:pt>
                <c:pt idx="18861">
                  <c:v>0.48239583332906499</c:v>
                </c:pt>
                <c:pt idx="18862">
                  <c:v>0.48243055555212799</c:v>
                </c:pt>
                <c:pt idx="18863">
                  <c:v>0.48245370369841101</c:v>
                </c:pt>
                <c:pt idx="18864">
                  <c:v>0.48247685184469502</c:v>
                </c:pt>
                <c:pt idx="18865">
                  <c:v>0.48249999999825399</c:v>
                </c:pt>
                <c:pt idx="18866">
                  <c:v>0.48252314814453701</c:v>
                </c:pt>
                <c:pt idx="18867">
                  <c:v>0.48255787036760001</c:v>
                </c:pt>
                <c:pt idx="18868">
                  <c:v>0.48258101851388302</c:v>
                </c:pt>
                <c:pt idx="18869">
                  <c:v>0.48260416666016698</c:v>
                </c:pt>
                <c:pt idx="18870">
                  <c:v>0.482627314813726</c:v>
                </c:pt>
                <c:pt idx="18871">
                  <c:v>0.48265046296000902</c:v>
                </c:pt>
                <c:pt idx="18872">
                  <c:v>0.48268518518307202</c:v>
                </c:pt>
                <c:pt idx="18873">
                  <c:v>0.48270833332935598</c:v>
                </c:pt>
                <c:pt idx="18874">
                  <c:v>0.48273148147563899</c:v>
                </c:pt>
                <c:pt idx="18875">
                  <c:v>0.48275462962919802</c:v>
                </c:pt>
                <c:pt idx="18876">
                  <c:v>0.48277777777548198</c:v>
                </c:pt>
                <c:pt idx="18877">
                  <c:v>0.48281249999854498</c:v>
                </c:pt>
                <c:pt idx="18878">
                  <c:v>0.48283564814482799</c:v>
                </c:pt>
                <c:pt idx="18879">
                  <c:v>0.482858796291112</c:v>
                </c:pt>
                <c:pt idx="18880">
                  <c:v>0.48288194443739502</c:v>
                </c:pt>
                <c:pt idx="18881">
                  <c:v>0.48290509259095399</c:v>
                </c:pt>
                <c:pt idx="18882">
                  <c:v>0.482928240737238</c:v>
                </c:pt>
                <c:pt idx="18883">
                  <c:v>0.482962962960301</c:v>
                </c:pt>
                <c:pt idx="18884">
                  <c:v>0.48298611110658402</c:v>
                </c:pt>
                <c:pt idx="18885">
                  <c:v>0.48300925925286697</c:v>
                </c:pt>
                <c:pt idx="18886">
                  <c:v>0.483032407406426</c:v>
                </c:pt>
                <c:pt idx="18887">
                  <c:v>0.48305555555271001</c:v>
                </c:pt>
                <c:pt idx="18888">
                  <c:v>0.48309027777577301</c:v>
                </c:pt>
                <c:pt idx="18889">
                  <c:v>0.48311342592205597</c:v>
                </c:pt>
                <c:pt idx="18890">
                  <c:v>0.48313657406833999</c:v>
                </c:pt>
                <c:pt idx="18891">
                  <c:v>0.48315972222189901</c:v>
                </c:pt>
                <c:pt idx="18892">
                  <c:v>0.48318287036818203</c:v>
                </c:pt>
                <c:pt idx="18893">
                  <c:v>0.48320601851446598</c:v>
                </c:pt>
                <c:pt idx="18894">
                  <c:v>0.48324074073752898</c:v>
                </c:pt>
                <c:pt idx="18895">
                  <c:v>0.483263888883812</c:v>
                </c:pt>
                <c:pt idx="18896">
                  <c:v>0.48328703703009501</c:v>
                </c:pt>
                <c:pt idx="18897">
                  <c:v>0.48331018518365498</c:v>
                </c:pt>
                <c:pt idx="18898">
                  <c:v>0.483333333329938</c:v>
                </c:pt>
                <c:pt idx="18899">
                  <c:v>0.483368055553001</c:v>
                </c:pt>
                <c:pt idx="18900">
                  <c:v>0.48339120369928401</c:v>
                </c:pt>
                <c:pt idx="18901">
                  <c:v>0.48341435184556802</c:v>
                </c:pt>
                <c:pt idx="18902">
                  <c:v>0.483437499999127</c:v>
                </c:pt>
                <c:pt idx="18903">
                  <c:v>0.48346064814541001</c:v>
                </c:pt>
                <c:pt idx="18904">
                  <c:v>0.48349537036847301</c:v>
                </c:pt>
                <c:pt idx="18905">
                  <c:v>0.48351851851475702</c:v>
                </c:pt>
                <c:pt idx="18906">
                  <c:v>0.48354166666103998</c:v>
                </c:pt>
                <c:pt idx="18907">
                  <c:v>0.48356481481459901</c:v>
                </c:pt>
                <c:pt idx="18908">
                  <c:v>0.48358796296088302</c:v>
                </c:pt>
                <c:pt idx="18909">
                  <c:v>0.48361111110716598</c:v>
                </c:pt>
                <c:pt idx="18910">
                  <c:v>0.48364583333022898</c:v>
                </c:pt>
                <c:pt idx="18911">
                  <c:v>0.48366898147651199</c:v>
                </c:pt>
                <c:pt idx="18912">
                  <c:v>0.48369212962279601</c:v>
                </c:pt>
                <c:pt idx="18913">
                  <c:v>0.48371527777635498</c:v>
                </c:pt>
                <c:pt idx="18914">
                  <c:v>0.48373842592263799</c:v>
                </c:pt>
                <c:pt idx="18915">
                  <c:v>0.48377314814570099</c:v>
                </c:pt>
                <c:pt idx="18916">
                  <c:v>0.48379629629198501</c:v>
                </c:pt>
                <c:pt idx="18917">
                  <c:v>0.48381944443826802</c:v>
                </c:pt>
                <c:pt idx="18918">
                  <c:v>0.48384259259182699</c:v>
                </c:pt>
                <c:pt idx="18919">
                  <c:v>0.48386574073811101</c:v>
                </c:pt>
                <c:pt idx="18920">
                  <c:v>0.483900462961174</c:v>
                </c:pt>
                <c:pt idx="18921">
                  <c:v>0.48392361110745702</c:v>
                </c:pt>
                <c:pt idx="18922">
                  <c:v>0.48394675925373998</c:v>
                </c:pt>
                <c:pt idx="18923">
                  <c:v>0.4839699074073</c:v>
                </c:pt>
                <c:pt idx="18924">
                  <c:v>0.48400462962308699</c:v>
                </c:pt>
                <c:pt idx="18925">
                  <c:v>0.48402777777664602</c:v>
                </c:pt>
                <c:pt idx="18926">
                  <c:v>0.48405092592292898</c:v>
                </c:pt>
                <c:pt idx="18927">
                  <c:v>0.48407407406921299</c:v>
                </c:pt>
                <c:pt idx="18928">
                  <c:v>0.484097222215496</c:v>
                </c:pt>
                <c:pt idx="18929">
                  <c:v>0.484131944438559</c:v>
                </c:pt>
                <c:pt idx="18930">
                  <c:v>0.48415509259211797</c:v>
                </c:pt>
                <c:pt idx="18931">
                  <c:v>0.48417824073840199</c:v>
                </c:pt>
                <c:pt idx="18932">
                  <c:v>0.484201388884685</c:v>
                </c:pt>
                <c:pt idx="18933">
                  <c:v>0.48422453703096802</c:v>
                </c:pt>
                <c:pt idx="18934">
                  <c:v>0.48425925925403102</c:v>
                </c:pt>
                <c:pt idx="18935">
                  <c:v>0.48428240740031497</c:v>
                </c:pt>
                <c:pt idx="18936">
                  <c:v>0.484305555553874</c:v>
                </c:pt>
                <c:pt idx="18937">
                  <c:v>0.48432870370015701</c:v>
                </c:pt>
                <c:pt idx="18938">
                  <c:v>0.48435185184644097</c:v>
                </c:pt>
                <c:pt idx="18939">
                  <c:v>0.484375</c:v>
                </c:pt>
                <c:pt idx="18940">
                  <c:v>0.48440972221578699</c:v>
                </c:pt>
                <c:pt idx="18941">
                  <c:v>0.48443287036934601</c:v>
                </c:pt>
                <c:pt idx="18942">
                  <c:v>0.48445601851563003</c:v>
                </c:pt>
                <c:pt idx="18943">
                  <c:v>0.48447916666191299</c:v>
                </c:pt>
                <c:pt idx="18944">
                  <c:v>0.48451388888497599</c:v>
                </c:pt>
                <c:pt idx="18945">
                  <c:v>0.484537037031259</c:v>
                </c:pt>
                <c:pt idx="18946">
                  <c:v>0.48456018518481903</c:v>
                </c:pt>
                <c:pt idx="18947">
                  <c:v>0.48458333333110198</c:v>
                </c:pt>
                <c:pt idx="18948">
                  <c:v>0.484606481477385</c:v>
                </c:pt>
                <c:pt idx="18949">
                  <c:v>0.484641203700448</c:v>
                </c:pt>
                <c:pt idx="18950">
                  <c:v>0.48466435184673201</c:v>
                </c:pt>
                <c:pt idx="18951">
                  <c:v>0.48468749999301503</c:v>
                </c:pt>
                <c:pt idx="18952">
                  <c:v>0.484710648146574</c:v>
                </c:pt>
                <c:pt idx="18953">
                  <c:v>0.48473379629285801</c:v>
                </c:pt>
                <c:pt idx="18954">
                  <c:v>0.48476851851592101</c:v>
                </c:pt>
                <c:pt idx="18955">
                  <c:v>0.48479166666220402</c:v>
                </c:pt>
                <c:pt idx="18956">
                  <c:v>0.48481481480848698</c:v>
                </c:pt>
                <c:pt idx="18957">
                  <c:v>0.48483796296204701</c:v>
                </c:pt>
                <c:pt idx="18958">
                  <c:v>0.48486111110833002</c:v>
                </c:pt>
                <c:pt idx="18959">
                  <c:v>0.48488425925461398</c:v>
                </c:pt>
                <c:pt idx="18960">
                  <c:v>0.48491898147767698</c:v>
                </c:pt>
                <c:pt idx="18961">
                  <c:v>0.48494212962395999</c:v>
                </c:pt>
                <c:pt idx="18962">
                  <c:v>0.48496527777751902</c:v>
                </c:pt>
                <c:pt idx="18963">
                  <c:v>0.48498842592380198</c:v>
                </c:pt>
                <c:pt idx="18964">
                  <c:v>0.48501157407008599</c:v>
                </c:pt>
                <c:pt idx="18965">
                  <c:v>0.48504629629314899</c:v>
                </c:pt>
                <c:pt idx="18966">
                  <c:v>0.48506944443943201</c:v>
                </c:pt>
                <c:pt idx="18967">
                  <c:v>0.48509259258571502</c:v>
                </c:pt>
                <c:pt idx="18968">
                  <c:v>0.48511574073927499</c:v>
                </c:pt>
                <c:pt idx="18969">
                  <c:v>0.48515046296233799</c:v>
                </c:pt>
                <c:pt idx="18970">
                  <c:v>0.48517361110862101</c:v>
                </c:pt>
                <c:pt idx="18971">
                  <c:v>0.48519675925490402</c:v>
                </c:pt>
                <c:pt idx="18972">
                  <c:v>0.48521990740118798</c:v>
                </c:pt>
                <c:pt idx="18973">
                  <c:v>0.485243055554747</c:v>
                </c:pt>
                <c:pt idx="18974">
                  <c:v>0.48526620370103002</c:v>
                </c:pt>
                <c:pt idx="18975">
                  <c:v>0.48530092592409402</c:v>
                </c:pt>
                <c:pt idx="18976">
                  <c:v>0.48532407407037698</c:v>
                </c:pt>
                <c:pt idx="18977">
                  <c:v>0.48534722221665999</c:v>
                </c:pt>
                <c:pt idx="18978">
                  <c:v>0.48537037037022002</c:v>
                </c:pt>
                <c:pt idx="18979">
                  <c:v>0.48539351851650298</c:v>
                </c:pt>
                <c:pt idx="18980">
                  <c:v>0.48542824073956597</c:v>
                </c:pt>
                <c:pt idx="18981">
                  <c:v>0.48545138888584899</c:v>
                </c:pt>
                <c:pt idx="18982">
                  <c:v>0.485474537032133</c:v>
                </c:pt>
                <c:pt idx="18983">
                  <c:v>0.48549768517841602</c:v>
                </c:pt>
                <c:pt idx="18984">
                  <c:v>0.48553240740147902</c:v>
                </c:pt>
                <c:pt idx="18985">
                  <c:v>0.48555555555503799</c:v>
                </c:pt>
                <c:pt idx="18986">
                  <c:v>0.485578703701322</c:v>
                </c:pt>
                <c:pt idx="18987">
                  <c:v>0.48560185184760501</c:v>
                </c:pt>
                <c:pt idx="18988">
                  <c:v>0.48562499999388797</c:v>
                </c:pt>
                <c:pt idx="18989">
                  <c:v>0.48565972221695097</c:v>
                </c:pt>
                <c:pt idx="18990">
                  <c:v>0.48568287036323499</c:v>
                </c:pt>
                <c:pt idx="18991">
                  <c:v>0.48570601851679401</c:v>
                </c:pt>
                <c:pt idx="18992">
                  <c:v>0.48572916666307703</c:v>
                </c:pt>
                <c:pt idx="18993">
                  <c:v>0.48575231480936099</c:v>
                </c:pt>
                <c:pt idx="18994">
                  <c:v>0.48577546296292001</c:v>
                </c:pt>
                <c:pt idx="18995">
                  <c:v>0.485810185178707</c:v>
                </c:pt>
                <c:pt idx="18996">
                  <c:v>0.48583333333226603</c:v>
                </c:pt>
                <c:pt idx="18997">
                  <c:v>0.48585648147854998</c:v>
                </c:pt>
                <c:pt idx="18998">
                  <c:v>0.485879629624833</c:v>
                </c:pt>
                <c:pt idx="18999">
                  <c:v>0.48590277777111601</c:v>
                </c:pt>
                <c:pt idx="19000">
                  <c:v>0.48593749999417901</c:v>
                </c:pt>
                <c:pt idx="19001">
                  <c:v>0.48596064814773898</c:v>
                </c:pt>
                <c:pt idx="19002">
                  <c:v>0.485983796294022</c:v>
                </c:pt>
                <c:pt idx="19003">
                  <c:v>0.48600694444030501</c:v>
                </c:pt>
                <c:pt idx="19004">
                  <c:v>0.48603009258658803</c:v>
                </c:pt>
                <c:pt idx="19005">
                  <c:v>0.48606481480965202</c:v>
                </c:pt>
                <c:pt idx="19006">
                  <c:v>0.48608796295593498</c:v>
                </c:pt>
                <c:pt idx="19007">
                  <c:v>0.48611111110949401</c:v>
                </c:pt>
                <c:pt idx="19008">
                  <c:v>0.48613425925577802</c:v>
                </c:pt>
                <c:pt idx="19009">
                  <c:v>0.48615740740206098</c:v>
                </c:pt>
                <c:pt idx="19010">
                  <c:v>0.48619212962512398</c:v>
                </c:pt>
                <c:pt idx="19011">
                  <c:v>0.486215277771407</c:v>
                </c:pt>
                <c:pt idx="19012">
                  <c:v>0.48623842592496702</c:v>
                </c:pt>
                <c:pt idx="19013">
                  <c:v>0.48626157407124998</c:v>
                </c:pt>
                <c:pt idx="19014">
                  <c:v>0.48628472221753299</c:v>
                </c:pt>
                <c:pt idx="19015">
                  <c:v>0.48631944444059599</c:v>
                </c:pt>
                <c:pt idx="19016">
                  <c:v>0.48634259258688001</c:v>
                </c:pt>
                <c:pt idx="19017">
                  <c:v>0.48636574074043898</c:v>
                </c:pt>
                <c:pt idx="19018">
                  <c:v>0.48638888888672199</c:v>
                </c:pt>
                <c:pt idx="19019">
                  <c:v>0.48641203703300601</c:v>
                </c:pt>
                <c:pt idx="19020">
                  <c:v>0.48643518517928902</c:v>
                </c:pt>
                <c:pt idx="19021">
                  <c:v>0.48646990740235202</c:v>
                </c:pt>
                <c:pt idx="19022">
                  <c:v>0.48649305554863498</c:v>
                </c:pt>
                <c:pt idx="19023">
                  <c:v>0.486516203702195</c:v>
                </c:pt>
                <c:pt idx="19024">
                  <c:v>0.48653935184847802</c:v>
                </c:pt>
                <c:pt idx="19025">
                  <c:v>0.48656249999476098</c:v>
                </c:pt>
                <c:pt idx="19026">
                  <c:v>0.48658564814104499</c:v>
                </c:pt>
                <c:pt idx="19027">
                  <c:v>0.48662037036410799</c:v>
                </c:pt>
                <c:pt idx="19028">
                  <c:v>0.48664351851766702</c:v>
                </c:pt>
                <c:pt idx="19029">
                  <c:v>0.48666666666394998</c:v>
                </c:pt>
                <c:pt idx="19030">
                  <c:v>0.48668981481023399</c:v>
                </c:pt>
                <c:pt idx="19031">
                  <c:v>0.486712962956517</c:v>
                </c:pt>
                <c:pt idx="19032">
                  <c:v>0.48674768517958</c:v>
                </c:pt>
                <c:pt idx="19033">
                  <c:v>0.48677083333313897</c:v>
                </c:pt>
                <c:pt idx="19034">
                  <c:v>0.48679398147942299</c:v>
                </c:pt>
                <c:pt idx="19035">
                  <c:v>0.486817129625706</c:v>
                </c:pt>
                <c:pt idx="19036">
                  <c:v>0.48684027777198902</c:v>
                </c:pt>
                <c:pt idx="19037">
                  <c:v>0.48687499999505202</c:v>
                </c:pt>
                <c:pt idx="19038">
                  <c:v>0.48689814814133597</c:v>
                </c:pt>
                <c:pt idx="19039">
                  <c:v>0.486921296294895</c:v>
                </c:pt>
                <c:pt idx="19040">
                  <c:v>0.48694444444117801</c:v>
                </c:pt>
                <c:pt idx="19041">
                  <c:v>0.48696759258746197</c:v>
                </c:pt>
                <c:pt idx="19042">
                  <c:v>0.48699074073374499</c:v>
                </c:pt>
                <c:pt idx="19043">
                  <c:v>0.48702546295680799</c:v>
                </c:pt>
                <c:pt idx="19044">
                  <c:v>0.48704861111036701</c:v>
                </c:pt>
                <c:pt idx="19045">
                  <c:v>0.48707175925665103</c:v>
                </c:pt>
                <c:pt idx="19046">
                  <c:v>0.48709490740293399</c:v>
                </c:pt>
                <c:pt idx="19047">
                  <c:v>0.48712962962599698</c:v>
                </c:pt>
                <c:pt idx="19048">
                  <c:v>0.48715277777228</c:v>
                </c:pt>
                <c:pt idx="19049">
                  <c:v>0.48717592592584003</c:v>
                </c:pt>
                <c:pt idx="19050">
                  <c:v>0.48719907407212298</c:v>
                </c:pt>
                <c:pt idx="19051">
                  <c:v>0.487222222218406</c:v>
                </c:pt>
                <c:pt idx="19052">
                  <c:v>0.48724537036469001</c:v>
                </c:pt>
                <c:pt idx="19053">
                  <c:v>0.48728009258775301</c:v>
                </c:pt>
                <c:pt idx="19054">
                  <c:v>0.48730324073403603</c:v>
                </c:pt>
                <c:pt idx="19055">
                  <c:v>0.487326388887595</c:v>
                </c:pt>
                <c:pt idx="19056">
                  <c:v>0.48734953703387901</c:v>
                </c:pt>
                <c:pt idx="19057">
                  <c:v>0.48737268518016202</c:v>
                </c:pt>
                <c:pt idx="19058">
                  <c:v>0.48740740740322502</c:v>
                </c:pt>
                <c:pt idx="19059">
                  <c:v>0.48743055554950798</c:v>
                </c:pt>
                <c:pt idx="19060">
                  <c:v>0.48745370370306801</c:v>
                </c:pt>
                <c:pt idx="19061">
                  <c:v>0.48747685184935102</c:v>
                </c:pt>
                <c:pt idx="19062">
                  <c:v>0.48749999999563398</c:v>
                </c:pt>
                <c:pt idx="19063">
                  <c:v>0.48753472221869698</c:v>
                </c:pt>
                <c:pt idx="19064">
                  <c:v>0.48755787036498099</c:v>
                </c:pt>
                <c:pt idx="19065">
                  <c:v>0.48758101851854002</c:v>
                </c:pt>
                <c:pt idx="19066">
                  <c:v>0.48760416666482298</c:v>
                </c:pt>
                <c:pt idx="19067">
                  <c:v>0.48762731481110699</c:v>
                </c:pt>
                <c:pt idx="19068">
                  <c:v>0.48765046295739001</c:v>
                </c:pt>
                <c:pt idx="19069">
                  <c:v>0.48768518518045301</c:v>
                </c:pt>
                <c:pt idx="19070">
                  <c:v>0.48770833332673602</c:v>
                </c:pt>
                <c:pt idx="19071">
                  <c:v>0.48773148148029599</c:v>
                </c:pt>
                <c:pt idx="19072">
                  <c:v>0.48775462962657901</c:v>
                </c:pt>
                <c:pt idx="19073">
                  <c:v>0.48777777777286302</c:v>
                </c:pt>
                <c:pt idx="19074">
                  <c:v>0.48781249999592602</c:v>
                </c:pt>
                <c:pt idx="19075">
                  <c:v>0.48783564814220898</c:v>
                </c:pt>
                <c:pt idx="19076">
                  <c:v>0.487858796295768</c:v>
                </c:pt>
                <c:pt idx="19077">
                  <c:v>0.48788194444205102</c:v>
                </c:pt>
                <c:pt idx="19078">
                  <c:v>0.48790509258833498</c:v>
                </c:pt>
                <c:pt idx="19079">
                  <c:v>0.48793981481139798</c:v>
                </c:pt>
                <c:pt idx="19080">
                  <c:v>0.48796296295768099</c:v>
                </c:pt>
                <c:pt idx="19081">
                  <c:v>0.487986111103965</c:v>
                </c:pt>
                <c:pt idx="19082">
                  <c:v>0.48800925925752398</c:v>
                </c:pt>
                <c:pt idx="19083">
                  <c:v>0.48803240740380699</c:v>
                </c:pt>
                <c:pt idx="19084">
                  <c:v>0.48806712962686999</c:v>
                </c:pt>
                <c:pt idx="19085">
                  <c:v>0.488090277773154</c:v>
                </c:pt>
                <c:pt idx="19086">
                  <c:v>0.48811342591943702</c:v>
                </c:pt>
                <c:pt idx="19087">
                  <c:v>0.48813657407299599</c:v>
                </c:pt>
                <c:pt idx="19088">
                  <c:v>0.48815972221928</c:v>
                </c:pt>
                <c:pt idx="19089">
                  <c:v>0.48818287036556302</c:v>
                </c:pt>
                <c:pt idx="19090">
                  <c:v>0.48821759258862601</c:v>
                </c:pt>
                <c:pt idx="19091">
                  <c:v>0.48824074073490897</c:v>
                </c:pt>
                <c:pt idx="19092">
                  <c:v>0.488263888888469</c:v>
                </c:pt>
                <c:pt idx="19093">
                  <c:v>0.48828703703475201</c:v>
                </c:pt>
                <c:pt idx="19094">
                  <c:v>0.48831018518103497</c:v>
                </c:pt>
                <c:pt idx="19095">
                  <c:v>0.48834490740409803</c:v>
                </c:pt>
                <c:pt idx="19096">
                  <c:v>0.48836805555038199</c:v>
                </c:pt>
                <c:pt idx="19097">
                  <c:v>0.488391203696665</c:v>
                </c:pt>
                <c:pt idx="19098">
                  <c:v>0.48841435185022403</c:v>
                </c:pt>
                <c:pt idx="19099">
                  <c:v>0.48843749999650798</c:v>
                </c:pt>
                <c:pt idx="19100">
                  <c:v>0.48847222221957098</c:v>
                </c:pt>
                <c:pt idx="19101">
                  <c:v>0.488495370365854</c:v>
                </c:pt>
                <c:pt idx="19102">
                  <c:v>0.48851851851213701</c:v>
                </c:pt>
                <c:pt idx="19103">
                  <c:v>0.48854166666569698</c:v>
                </c:pt>
                <c:pt idx="19104">
                  <c:v>0.48856481481198</c:v>
                </c:pt>
                <c:pt idx="19105">
                  <c:v>0.488599537035043</c:v>
                </c:pt>
                <c:pt idx="19106">
                  <c:v>0.48862268518132601</c:v>
                </c:pt>
                <c:pt idx="19107">
                  <c:v>0.48864583332761002</c:v>
                </c:pt>
                <c:pt idx="19108">
                  <c:v>0.488668981481169</c:v>
                </c:pt>
                <c:pt idx="19109">
                  <c:v>0.48869212962745201</c:v>
                </c:pt>
                <c:pt idx="19110">
                  <c:v>0.48872685185051501</c:v>
                </c:pt>
                <c:pt idx="19111">
                  <c:v>0.48874999999679902</c:v>
                </c:pt>
                <c:pt idx="19112">
                  <c:v>0.48877314814308198</c:v>
                </c:pt>
                <c:pt idx="19113">
                  <c:v>0.488796296289365</c:v>
                </c:pt>
                <c:pt idx="19114">
                  <c:v>0.48881944444292502</c:v>
                </c:pt>
                <c:pt idx="19115">
                  <c:v>0.48884259258920798</c:v>
                </c:pt>
                <c:pt idx="19116">
                  <c:v>0.48887731481227098</c:v>
                </c:pt>
                <c:pt idx="19117">
                  <c:v>0.48890046295855399</c:v>
                </c:pt>
                <c:pt idx="19118">
                  <c:v>0.48892361110483801</c:v>
                </c:pt>
                <c:pt idx="19119">
                  <c:v>0.48894675925839698</c:v>
                </c:pt>
                <c:pt idx="19120">
                  <c:v>0.48896990740467999</c:v>
                </c:pt>
                <c:pt idx="19121">
                  <c:v>0.48900462962774299</c:v>
                </c:pt>
                <c:pt idx="19122">
                  <c:v>0.48902777777402701</c:v>
                </c:pt>
                <c:pt idx="19123">
                  <c:v>0.48905092592031002</c:v>
                </c:pt>
                <c:pt idx="19124">
                  <c:v>0.48907407407386899</c:v>
                </c:pt>
                <c:pt idx="19125">
                  <c:v>0.48909722222015301</c:v>
                </c:pt>
                <c:pt idx="19126">
                  <c:v>0.489131944443216</c:v>
                </c:pt>
                <c:pt idx="19127">
                  <c:v>0.48915509258949902</c:v>
                </c:pt>
                <c:pt idx="19128">
                  <c:v>0.48917824073578198</c:v>
                </c:pt>
                <c:pt idx="19129">
                  <c:v>0.48920138888206599</c:v>
                </c:pt>
                <c:pt idx="19130">
                  <c:v>0.48922453703562502</c:v>
                </c:pt>
                <c:pt idx="19131">
                  <c:v>0.48924768518190798</c:v>
                </c:pt>
                <c:pt idx="19132">
                  <c:v>0.48928240740497098</c:v>
                </c:pt>
                <c:pt idx="19133">
                  <c:v>0.48930555555125499</c:v>
                </c:pt>
                <c:pt idx="19134">
                  <c:v>0.489328703697538</c:v>
                </c:pt>
                <c:pt idx="19135">
                  <c:v>0.48935185185109698</c:v>
                </c:pt>
                <c:pt idx="19136">
                  <c:v>0.48937499999738099</c:v>
                </c:pt>
                <c:pt idx="19137">
                  <c:v>0.48940972222044399</c:v>
                </c:pt>
                <c:pt idx="19138">
                  <c:v>0.489432870366727</c:v>
                </c:pt>
                <c:pt idx="19139">
                  <c:v>0.48945601851301002</c:v>
                </c:pt>
                <c:pt idx="19140">
                  <c:v>0.48947916666656999</c:v>
                </c:pt>
                <c:pt idx="19141">
                  <c:v>0.489502314812853</c:v>
                </c:pt>
                <c:pt idx="19142">
                  <c:v>0.489537037035916</c:v>
                </c:pt>
                <c:pt idx="19143">
                  <c:v>0.48956018518219901</c:v>
                </c:pt>
                <c:pt idx="19144">
                  <c:v>0.48958333332848297</c:v>
                </c:pt>
                <c:pt idx="19145">
                  <c:v>0.48960648147476599</c:v>
                </c:pt>
                <c:pt idx="19146">
                  <c:v>0.48964120369782899</c:v>
                </c:pt>
                <c:pt idx="19147">
                  <c:v>0.48966435185138801</c:v>
                </c:pt>
                <c:pt idx="19148">
                  <c:v>0.48968749999767203</c:v>
                </c:pt>
                <c:pt idx="19149">
                  <c:v>0.48971064814395499</c:v>
                </c:pt>
                <c:pt idx="19150">
                  <c:v>0.489733796290238</c:v>
                </c:pt>
                <c:pt idx="19151">
                  <c:v>0.48975694444379803</c:v>
                </c:pt>
                <c:pt idx="19152">
                  <c:v>0.48979166665958501</c:v>
                </c:pt>
                <c:pt idx="19153">
                  <c:v>0.48981481481314398</c:v>
                </c:pt>
                <c:pt idx="19154">
                  <c:v>0.489837962959427</c:v>
                </c:pt>
                <c:pt idx="19155">
                  <c:v>0.48986111110571101</c:v>
                </c:pt>
                <c:pt idx="19156">
                  <c:v>0.48988425925926998</c:v>
                </c:pt>
                <c:pt idx="19157">
                  <c:v>0.48991898147505702</c:v>
                </c:pt>
                <c:pt idx="19158">
                  <c:v>0.489942129628616</c:v>
                </c:pt>
                <c:pt idx="19159">
                  <c:v>0.48996527777490001</c:v>
                </c:pt>
                <c:pt idx="19160">
                  <c:v>0.48998842592118302</c:v>
                </c:pt>
                <c:pt idx="19161">
                  <c:v>0.49001157406746598</c:v>
                </c:pt>
                <c:pt idx="19162">
                  <c:v>0.49003472222102601</c:v>
                </c:pt>
                <c:pt idx="19163">
                  <c:v>0.49006944444408901</c:v>
                </c:pt>
                <c:pt idx="19164">
                  <c:v>0.49009259259037202</c:v>
                </c:pt>
                <c:pt idx="19165">
                  <c:v>0.49011574073665498</c:v>
                </c:pt>
                <c:pt idx="19166">
                  <c:v>0.49013888888293899</c:v>
                </c:pt>
                <c:pt idx="19167">
                  <c:v>0.49016203703649802</c:v>
                </c:pt>
                <c:pt idx="19168">
                  <c:v>0.49019675925228501</c:v>
                </c:pt>
                <c:pt idx="19169">
                  <c:v>0.49021990740584398</c:v>
                </c:pt>
                <c:pt idx="19170">
                  <c:v>0.49024305555212799</c:v>
                </c:pt>
                <c:pt idx="19171">
                  <c:v>0.49026620369841101</c:v>
                </c:pt>
                <c:pt idx="19172">
                  <c:v>0.49028935184469402</c:v>
                </c:pt>
                <c:pt idx="19173">
                  <c:v>0.49032407406775802</c:v>
                </c:pt>
                <c:pt idx="19174">
                  <c:v>0.49034722222131699</c:v>
                </c:pt>
                <c:pt idx="19175">
                  <c:v>0.49037037036760001</c:v>
                </c:pt>
                <c:pt idx="19176">
                  <c:v>0.49039351851388302</c:v>
                </c:pt>
                <c:pt idx="19177">
                  <c:v>0.49041666666016698</c:v>
                </c:pt>
                <c:pt idx="19178">
                  <c:v>0.49045138888322998</c:v>
                </c:pt>
                <c:pt idx="19179">
                  <c:v>0.490474537036789</c:v>
                </c:pt>
                <c:pt idx="19180">
                  <c:v>0.49049768518307202</c:v>
                </c:pt>
                <c:pt idx="19181">
                  <c:v>0.49052083332935598</c:v>
                </c:pt>
                <c:pt idx="19182">
                  <c:v>0.49054398147563899</c:v>
                </c:pt>
                <c:pt idx="19183">
                  <c:v>0.49057870369870199</c:v>
                </c:pt>
                <c:pt idx="19184">
                  <c:v>0.490601851844986</c:v>
                </c:pt>
                <c:pt idx="19185">
                  <c:v>0.49062499999854498</c:v>
                </c:pt>
                <c:pt idx="19186">
                  <c:v>0.49064814814482799</c:v>
                </c:pt>
                <c:pt idx="19187">
                  <c:v>0.490671296291111</c:v>
                </c:pt>
                <c:pt idx="19188">
                  <c:v>0.490706018514174</c:v>
                </c:pt>
                <c:pt idx="19189">
                  <c:v>0.49072916666045802</c:v>
                </c:pt>
                <c:pt idx="19190">
                  <c:v>0.49075231481401699</c:v>
                </c:pt>
                <c:pt idx="19191">
                  <c:v>0.490775462960301</c:v>
                </c:pt>
                <c:pt idx="19192">
                  <c:v>0.49079861110658402</c:v>
                </c:pt>
                <c:pt idx="19193">
                  <c:v>0.49082175925286697</c:v>
                </c:pt>
                <c:pt idx="19194">
                  <c:v>0.49085648147592997</c:v>
                </c:pt>
                <c:pt idx="19195">
                  <c:v>0.49087962962949</c:v>
                </c:pt>
                <c:pt idx="19196">
                  <c:v>0.49090277777577301</c:v>
                </c:pt>
                <c:pt idx="19197">
                  <c:v>0.49092592592205597</c:v>
                </c:pt>
                <c:pt idx="19198">
                  <c:v>0.49094907406833899</c:v>
                </c:pt>
                <c:pt idx="19199">
                  <c:v>0.49098379629140299</c:v>
                </c:pt>
                <c:pt idx="19200">
                  <c:v>0.491006944437686</c:v>
                </c:pt>
                <c:pt idx="19201">
                  <c:v>0.49103009259124503</c:v>
                </c:pt>
                <c:pt idx="19202">
                  <c:v>0.49105324073752799</c:v>
                </c:pt>
                <c:pt idx="19203">
                  <c:v>0.491076388883812</c:v>
                </c:pt>
                <c:pt idx="19204">
                  <c:v>0.491111111106875</c:v>
                </c:pt>
                <c:pt idx="19205">
                  <c:v>0.49113425925315801</c:v>
                </c:pt>
                <c:pt idx="19206">
                  <c:v>0.49115740740671698</c:v>
                </c:pt>
                <c:pt idx="19207">
                  <c:v>0.491180555553001</c:v>
                </c:pt>
                <c:pt idx="19208">
                  <c:v>0.49120370369928401</c:v>
                </c:pt>
                <c:pt idx="19209">
                  <c:v>0.49123842592234701</c:v>
                </c:pt>
                <c:pt idx="19210">
                  <c:v>0.49126157406863102</c:v>
                </c:pt>
                <c:pt idx="19211">
                  <c:v>0.49128472222219</c:v>
                </c:pt>
                <c:pt idx="19212">
                  <c:v>0.49130787036847301</c:v>
                </c:pt>
                <c:pt idx="19213">
                  <c:v>0.49133101851475702</c:v>
                </c:pt>
                <c:pt idx="19214">
                  <c:v>0.49136574073782002</c:v>
                </c:pt>
                <c:pt idx="19215">
                  <c:v>0.49138888888410298</c:v>
                </c:pt>
                <c:pt idx="19216">
                  <c:v>0.491412037030386</c:v>
                </c:pt>
                <c:pt idx="19217">
                  <c:v>0.49143518518394602</c:v>
                </c:pt>
                <c:pt idx="19218">
                  <c:v>0.49146990740700902</c:v>
                </c:pt>
                <c:pt idx="19219">
                  <c:v>0.49149305555329198</c:v>
                </c:pt>
                <c:pt idx="19220">
                  <c:v>0.49151620369957499</c:v>
                </c:pt>
                <c:pt idx="19221">
                  <c:v>0.49153935184585901</c:v>
                </c:pt>
                <c:pt idx="19222">
                  <c:v>0.49156249999941798</c:v>
                </c:pt>
                <c:pt idx="19223">
                  <c:v>0.49158564814570099</c:v>
                </c:pt>
                <c:pt idx="19224">
                  <c:v>0.49162037036876399</c:v>
                </c:pt>
                <c:pt idx="19225">
                  <c:v>0.49164351851504801</c:v>
                </c:pt>
                <c:pt idx="19226">
                  <c:v>0.49166666666133102</c:v>
                </c:pt>
                <c:pt idx="19227">
                  <c:v>0.49168981481488999</c:v>
                </c:pt>
                <c:pt idx="19228">
                  <c:v>0.491712962961174</c:v>
                </c:pt>
                <c:pt idx="19229">
                  <c:v>0.491747685184237</c:v>
                </c:pt>
                <c:pt idx="19230">
                  <c:v>0.49177083333052002</c:v>
                </c:pt>
                <c:pt idx="19231">
                  <c:v>0.49179398147680298</c:v>
                </c:pt>
                <c:pt idx="19232">
                  <c:v>0.49181712962308699</c:v>
                </c:pt>
                <c:pt idx="19233">
                  <c:v>0.49184027777664602</c:v>
                </c:pt>
                <c:pt idx="19234">
                  <c:v>0.49187499999970902</c:v>
                </c:pt>
                <c:pt idx="19235">
                  <c:v>0.49189814814599198</c:v>
                </c:pt>
                <c:pt idx="19236">
                  <c:v>0.49192129629227599</c:v>
                </c:pt>
                <c:pt idx="19237">
                  <c:v>0.491944444438559</c:v>
                </c:pt>
                <c:pt idx="19238">
                  <c:v>0.49196759259211797</c:v>
                </c:pt>
                <c:pt idx="19239">
                  <c:v>0.49199074073840199</c:v>
                </c:pt>
                <c:pt idx="19240">
                  <c:v>0.49202546296146499</c:v>
                </c:pt>
                <c:pt idx="19241">
                  <c:v>0.492048611107748</c:v>
                </c:pt>
                <c:pt idx="19242">
                  <c:v>0.49207175925403102</c:v>
                </c:pt>
                <c:pt idx="19243">
                  <c:v>0.49209490740031497</c:v>
                </c:pt>
                <c:pt idx="19244">
                  <c:v>0.492118055553874</c:v>
                </c:pt>
                <c:pt idx="19245">
                  <c:v>0.492152777776937</c:v>
                </c:pt>
                <c:pt idx="19246">
                  <c:v>0.49217592592322001</c:v>
                </c:pt>
                <c:pt idx="19247">
                  <c:v>0.49219907406950397</c:v>
                </c:pt>
                <c:pt idx="19248">
                  <c:v>0.49222222221578699</c:v>
                </c:pt>
                <c:pt idx="19249">
                  <c:v>0.49224537036934601</c:v>
                </c:pt>
                <c:pt idx="19250">
                  <c:v>0.49226851851563003</c:v>
                </c:pt>
                <c:pt idx="19251">
                  <c:v>0.49230324073869303</c:v>
                </c:pt>
                <c:pt idx="19252">
                  <c:v>0.49232638888497599</c:v>
                </c:pt>
                <c:pt idx="19253">
                  <c:v>0.492349537031259</c:v>
                </c:pt>
                <c:pt idx="19254">
                  <c:v>0.49237268518481903</c:v>
                </c:pt>
                <c:pt idx="19255">
                  <c:v>0.49239583333110198</c:v>
                </c:pt>
                <c:pt idx="19256">
                  <c:v>0.49243055555416498</c:v>
                </c:pt>
                <c:pt idx="19257">
                  <c:v>0.492453703700448</c:v>
                </c:pt>
                <c:pt idx="19258">
                  <c:v>0.49247685184673201</c:v>
                </c:pt>
                <c:pt idx="19259">
                  <c:v>0.49249999999301503</c:v>
                </c:pt>
                <c:pt idx="19260">
                  <c:v>0.492523148146574</c:v>
                </c:pt>
                <c:pt idx="19261">
                  <c:v>0.49254629629285801</c:v>
                </c:pt>
                <c:pt idx="19262">
                  <c:v>0.49258101851592101</c:v>
                </c:pt>
                <c:pt idx="19263">
                  <c:v>0.49260416666220402</c:v>
                </c:pt>
                <c:pt idx="19264">
                  <c:v>0.49262731480848698</c:v>
                </c:pt>
                <c:pt idx="19265">
                  <c:v>0.49265046296204701</c:v>
                </c:pt>
                <c:pt idx="19266">
                  <c:v>0.49267361110833002</c:v>
                </c:pt>
                <c:pt idx="19267">
                  <c:v>0.49270833333139302</c:v>
                </c:pt>
                <c:pt idx="19268">
                  <c:v>0.49273148147767598</c:v>
                </c:pt>
                <c:pt idx="19269">
                  <c:v>0.49275462962395999</c:v>
                </c:pt>
                <c:pt idx="19270">
                  <c:v>0.49277777777751902</c:v>
                </c:pt>
                <c:pt idx="19271">
                  <c:v>0.49280092592380198</c:v>
                </c:pt>
                <c:pt idx="19272">
                  <c:v>0.49283564814686498</c:v>
                </c:pt>
                <c:pt idx="19273">
                  <c:v>0.49285879629314899</c:v>
                </c:pt>
                <c:pt idx="19274">
                  <c:v>0.49288194443943201</c:v>
                </c:pt>
                <c:pt idx="19275">
                  <c:v>0.49290509258571502</c:v>
                </c:pt>
                <c:pt idx="19276">
                  <c:v>0.49292824073927499</c:v>
                </c:pt>
                <c:pt idx="19277">
                  <c:v>0.49295138888555801</c:v>
                </c:pt>
                <c:pt idx="19278">
                  <c:v>0.49298611110862101</c:v>
                </c:pt>
                <c:pt idx="19279">
                  <c:v>0.49300925925490402</c:v>
                </c:pt>
                <c:pt idx="19280">
                  <c:v>0.49303240740118798</c:v>
                </c:pt>
                <c:pt idx="19281">
                  <c:v>0.493055555554747</c:v>
                </c:pt>
                <c:pt idx="19282">
                  <c:v>0.49307870370103002</c:v>
                </c:pt>
                <c:pt idx="19283">
                  <c:v>0.49311342592409302</c:v>
                </c:pt>
                <c:pt idx="19284">
                  <c:v>0.49313657407037698</c:v>
                </c:pt>
                <c:pt idx="19285">
                  <c:v>0.49315972221665999</c:v>
                </c:pt>
                <c:pt idx="19286">
                  <c:v>0.49318287037022002</c:v>
                </c:pt>
                <c:pt idx="19287">
                  <c:v>0.49320601851650298</c:v>
                </c:pt>
                <c:pt idx="19288">
                  <c:v>0.49324074073956597</c:v>
                </c:pt>
                <c:pt idx="19289">
                  <c:v>0.49326388888584899</c:v>
                </c:pt>
                <c:pt idx="19290">
                  <c:v>0.493287037032132</c:v>
                </c:pt>
                <c:pt idx="19291">
                  <c:v>0.49331018517841602</c:v>
                </c:pt>
                <c:pt idx="19292">
                  <c:v>0.49333333333197499</c:v>
                </c:pt>
                <c:pt idx="19293">
                  <c:v>0.493356481478259</c:v>
                </c:pt>
                <c:pt idx="19294">
                  <c:v>0.493391203701321</c:v>
                </c:pt>
                <c:pt idx="19295">
                  <c:v>0.49341435184760501</c:v>
                </c:pt>
                <c:pt idx="19296">
                  <c:v>0.49343749999388797</c:v>
                </c:pt>
                <c:pt idx="19297">
                  <c:v>0.493460648147448</c:v>
                </c:pt>
                <c:pt idx="19298">
                  <c:v>0.49348379629373101</c:v>
                </c:pt>
                <c:pt idx="19299">
                  <c:v>0.49351851851679401</c:v>
                </c:pt>
                <c:pt idx="19300">
                  <c:v>0.49354166666307703</c:v>
                </c:pt>
                <c:pt idx="19301">
                  <c:v>0.49356481480936099</c:v>
                </c:pt>
                <c:pt idx="19302">
                  <c:v>0.49358796296292001</c:v>
                </c:pt>
                <c:pt idx="19303">
                  <c:v>0.49361111110920303</c:v>
                </c:pt>
                <c:pt idx="19304">
                  <c:v>0.49364583333226603</c:v>
                </c:pt>
                <c:pt idx="19305">
                  <c:v>0.49366898147854998</c:v>
                </c:pt>
                <c:pt idx="19306">
                  <c:v>0.493692129624833</c:v>
                </c:pt>
                <c:pt idx="19307">
                  <c:v>0.49371527777111601</c:v>
                </c:pt>
                <c:pt idx="19308">
                  <c:v>0.49374999999417901</c:v>
                </c:pt>
                <c:pt idx="19309">
                  <c:v>0.49377314814773798</c:v>
                </c:pt>
                <c:pt idx="19310">
                  <c:v>0.493796296294022</c:v>
                </c:pt>
                <c:pt idx="19311">
                  <c:v>0.49381944444030501</c:v>
                </c:pt>
                <c:pt idx="19312">
                  <c:v>0.49384259258658902</c:v>
                </c:pt>
                <c:pt idx="19313">
                  <c:v>0.493865740740148</c:v>
                </c:pt>
                <c:pt idx="19314">
                  <c:v>0.49390046295593498</c:v>
                </c:pt>
                <c:pt idx="19315">
                  <c:v>0.49392361110949401</c:v>
                </c:pt>
                <c:pt idx="19316">
                  <c:v>0.49394675925577802</c:v>
                </c:pt>
                <c:pt idx="19317">
                  <c:v>0.49396990740206098</c:v>
                </c:pt>
                <c:pt idx="19318">
                  <c:v>0.49399305555562001</c:v>
                </c:pt>
                <c:pt idx="19319">
                  <c:v>0.494027777771407</c:v>
                </c:pt>
                <c:pt idx="19320">
                  <c:v>0.49405092592496702</c:v>
                </c:pt>
                <c:pt idx="19321">
                  <c:v>0.49407407407124998</c:v>
                </c:pt>
                <c:pt idx="19322">
                  <c:v>0.49409722221753299</c:v>
                </c:pt>
                <c:pt idx="19323">
                  <c:v>0.49412037036381701</c:v>
                </c:pt>
                <c:pt idx="19324">
                  <c:v>0.49415509258688001</c:v>
                </c:pt>
                <c:pt idx="19325">
                  <c:v>0.49417824074043898</c:v>
                </c:pt>
                <c:pt idx="19326">
                  <c:v>0.49420138888672199</c:v>
                </c:pt>
                <c:pt idx="19327">
                  <c:v>0.49422453703300601</c:v>
                </c:pt>
                <c:pt idx="19328">
                  <c:v>0.49424768517928902</c:v>
                </c:pt>
                <c:pt idx="19329">
                  <c:v>0.49427083333284799</c:v>
                </c:pt>
                <c:pt idx="19330">
                  <c:v>0.49430555554863498</c:v>
                </c:pt>
                <c:pt idx="19331">
                  <c:v>0.494328703702195</c:v>
                </c:pt>
                <c:pt idx="19332">
                  <c:v>0.49435185184847802</c:v>
                </c:pt>
                <c:pt idx="19333">
                  <c:v>0.49437499999476098</c:v>
                </c:pt>
                <c:pt idx="19334">
                  <c:v>0.49439814814104499</c:v>
                </c:pt>
                <c:pt idx="19335">
                  <c:v>0.49443287036410799</c:v>
                </c:pt>
                <c:pt idx="19336">
                  <c:v>0.49445601851766702</c:v>
                </c:pt>
                <c:pt idx="19337">
                  <c:v>0.49447916666394998</c:v>
                </c:pt>
                <c:pt idx="19338">
                  <c:v>0.49450231481023399</c:v>
                </c:pt>
                <c:pt idx="19339">
                  <c:v>0.494525462956517</c:v>
                </c:pt>
                <c:pt idx="19340">
                  <c:v>0.49454861111007598</c:v>
                </c:pt>
                <c:pt idx="19341">
                  <c:v>0.49458333333313897</c:v>
                </c:pt>
                <c:pt idx="19342">
                  <c:v>0.49460648147942299</c:v>
                </c:pt>
                <c:pt idx="19343">
                  <c:v>0.494629629625706</c:v>
                </c:pt>
                <c:pt idx="19344">
                  <c:v>0.49465277777198902</c:v>
                </c:pt>
                <c:pt idx="19345">
                  <c:v>0.49467592592554899</c:v>
                </c:pt>
                <c:pt idx="19346">
                  <c:v>0.49471064814133597</c:v>
                </c:pt>
                <c:pt idx="19347">
                  <c:v>0.494733796294895</c:v>
                </c:pt>
                <c:pt idx="19348">
                  <c:v>0.49475694444117801</c:v>
                </c:pt>
                <c:pt idx="19349">
                  <c:v>0.49478009258746197</c:v>
                </c:pt>
                <c:pt idx="19350">
                  <c:v>0.49480324073374499</c:v>
                </c:pt>
                <c:pt idx="19351">
                  <c:v>0.49483796295680799</c:v>
                </c:pt>
                <c:pt idx="19352">
                  <c:v>0.49486111111036701</c:v>
                </c:pt>
                <c:pt idx="19353">
                  <c:v>0.49488425925665103</c:v>
                </c:pt>
                <c:pt idx="19354">
                  <c:v>0.49490740740293399</c:v>
                </c:pt>
                <c:pt idx="19355">
                  <c:v>0.494930555549217</c:v>
                </c:pt>
                <c:pt idx="19356">
                  <c:v>0.49496527777228</c:v>
                </c:pt>
                <c:pt idx="19357">
                  <c:v>0.49498842592584003</c:v>
                </c:pt>
                <c:pt idx="19358">
                  <c:v>0.49501157407212298</c:v>
                </c:pt>
                <c:pt idx="19359">
                  <c:v>0.495034722218406</c:v>
                </c:pt>
                <c:pt idx="19360">
                  <c:v>0.49505787036469001</c:v>
                </c:pt>
                <c:pt idx="19361">
                  <c:v>0.49509259258775301</c:v>
                </c:pt>
                <c:pt idx="19362">
                  <c:v>0.49511574073403603</c:v>
                </c:pt>
                <c:pt idx="19363">
                  <c:v>0.495138888887595</c:v>
                </c:pt>
                <c:pt idx="19364">
                  <c:v>0.49516203703387901</c:v>
                </c:pt>
                <c:pt idx="19365">
                  <c:v>0.49518518518016202</c:v>
                </c:pt>
                <c:pt idx="19366">
                  <c:v>0.49520833332644498</c:v>
                </c:pt>
                <c:pt idx="19367">
                  <c:v>0.49524305554950798</c:v>
                </c:pt>
                <c:pt idx="19368">
                  <c:v>0.49526620370306801</c:v>
                </c:pt>
                <c:pt idx="19369">
                  <c:v>0.49528935184935102</c:v>
                </c:pt>
                <c:pt idx="19370">
                  <c:v>0.49531249999563498</c:v>
                </c:pt>
                <c:pt idx="19371">
                  <c:v>0.49533564814191799</c:v>
                </c:pt>
                <c:pt idx="19372">
                  <c:v>0.49537037036498099</c:v>
                </c:pt>
                <c:pt idx="19373">
                  <c:v>0.49539351851854002</c:v>
                </c:pt>
                <c:pt idx="19374">
                  <c:v>0.49541666666482298</c:v>
                </c:pt>
                <c:pt idx="19375">
                  <c:v>0.49543981481110699</c:v>
                </c:pt>
                <c:pt idx="19376">
                  <c:v>0.49546296295739001</c:v>
                </c:pt>
                <c:pt idx="19377">
                  <c:v>0.49549768518045301</c:v>
                </c:pt>
                <c:pt idx="19378">
                  <c:v>0.49552083332673602</c:v>
                </c:pt>
                <c:pt idx="19379">
                  <c:v>0.49554398148029599</c:v>
                </c:pt>
                <c:pt idx="19380">
                  <c:v>0.49556712962657901</c:v>
                </c:pt>
                <c:pt idx="19381">
                  <c:v>0.49559027777286302</c:v>
                </c:pt>
                <c:pt idx="19382">
                  <c:v>0.49561342591914598</c:v>
                </c:pt>
                <c:pt idx="19383">
                  <c:v>0.49564814814220898</c:v>
                </c:pt>
                <c:pt idx="19384">
                  <c:v>0.495671296295768</c:v>
                </c:pt>
                <c:pt idx="19385">
                  <c:v>0.49569444444205102</c:v>
                </c:pt>
                <c:pt idx="19386">
                  <c:v>0.49571759258833498</c:v>
                </c:pt>
                <c:pt idx="19387">
                  <c:v>0.49574074073461799</c:v>
                </c:pt>
                <c:pt idx="19388">
                  <c:v>0.49577546295768099</c:v>
                </c:pt>
                <c:pt idx="19389">
                  <c:v>0.495798611103965</c:v>
                </c:pt>
                <c:pt idx="19390">
                  <c:v>0.49582175925752398</c:v>
                </c:pt>
                <c:pt idx="19391">
                  <c:v>0.49584490740380699</c:v>
                </c:pt>
                <c:pt idx="19392">
                  <c:v>0.495868055550091</c:v>
                </c:pt>
                <c:pt idx="19393">
                  <c:v>0.49589120370364997</c:v>
                </c:pt>
                <c:pt idx="19394">
                  <c:v>0.49592592591943702</c:v>
                </c:pt>
                <c:pt idx="19395">
                  <c:v>0.49594907407299599</c:v>
                </c:pt>
                <c:pt idx="19396">
                  <c:v>0.49597222221928</c:v>
                </c:pt>
                <c:pt idx="19397">
                  <c:v>0.49599537036556302</c:v>
                </c:pt>
                <c:pt idx="19398">
                  <c:v>0.49601851851184597</c:v>
                </c:pt>
                <c:pt idx="19399">
                  <c:v>0.49605324073490897</c:v>
                </c:pt>
                <c:pt idx="19400">
                  <c:v>0.496076388888469</c:v>
                </c:pt>
                <c:pt idx="19401">
                  <c:v>0.49609953703475201</c:v>
                </c:pt>
                <c:pt idx="19402">
                  <c:v>0.49612268518103497</c:v>
                </c:pt>
                <c:pt idx="19403">
                  <c:v>0.49614583332731899</c:v>
                </c:pt>
                <c:pt idx="19404">
                  <c:v>0.49618055555038199</c:v>
                </c:pt>
                <c:pt idx="19405">
                  <c:v>0.496203703696665</c:v>
                </c:pt>
                <c:pt idx="19406">
                  <c:v>0.49622685185022403</c:v>
                </c:pt>
                <c:pt idx="19407">
                  <c:v>0.49624999999650798</c:v>
                </c:pt>
                <c:pt idx="19408">
                  <c:v>0.496273148142791</c:v>
                </c:pt>
                <c:pt idx="19409">
                  <c:v>0.496307870365854</c:v>
                </c:pt>
                <c:pt idx="19410">
                  <c:v>0.49633101851213701</c:v>
                </c:pt>
                <c:pt idx="19411">
                  <c:v>0.49635416666569698</c:v>
                </c:pt>
                <c:pt idx="19412">
                  <c:v>0.49637731481198</c:v>
                </c:pt>
                <c:pt idx="19413">
                  <c:v>0.49640046295826301</c:v>
                </c:pt>
                <c:pt idx="19414">
                  <c:v>0.49643518518132601</c:v>
                </c:pt>
                <c:pt idx="19415">
                  <c:v>0.49645833332761002</c:v>
                </c:pt>
                <c:pt idx="19416">
                  <c:v>0.496481481481169</c:v>
                </c:pt>
                <c:pt idx="19417">
                  <c:v>0.49650462962745201</c:v>
                </c:pt>
                <c:pt idx="19418">
                  <c:v>0.49652777777373602</c:v>
                </c:pt>
                <c:pt idx="19419">
                  <c:v>0.49656249999679902</c:v>
                </c:pt>
                <c:pt idx="19420">
                  <c:v>0.49658564814308198</c:v>
                </c:pt>
                <c:pt idx="19421">
                  <c:v>0.496608796289365</c:v>
                </c:pt>
                <c:pt idx="19422">
                  <c:v>0.49663194444292402</c:v>
                </c:pt>
                <c:pt idx="19423">
                  <c:v>0.49665509258920798</c:v>
                </c:pt>
                <c:pt idx="19424">
                  <c:v>0.49667824073549099</c:v>
                </c:pt>
                <c:pt idx="19425">
                  <c:v>0.49671296295855399</c:v>
                </c:pt>
                <c:pt idx="19426">
                  <c:v>0.49673611110483801</c:v>
                </c:pt>
                <c:pt idx="19427">
                  <c:v>0.49675925925839698</c:v>
                </c:pt>
                <c:pt idx="19428">
                  <c:v>0.49678240740467999</c:v>
                </c:pt>
                <c:pt idx="19429">
                  <c:v>0.49680555555096401</c:v>
                </c:pt>
                <c:pt idx="19430">
                  <c:v>0.49684027777402701</c:v>
                </c:pt>
                <c:pt idx="19431">
                  <c:v>0.49686342592031002</c:v>
                </c:pt>
                <c:pt idx="19432">
                  <c:v>0.49688657407386899</c:v>
                </c:pt>
                <c:pt idx="19433">
                  <c:v>0.49690972222015301</c:v>
                </c:pt>
                <c:pt idx="19434">
                  <c:v>0.49693287036643602</c:v>
                </c:pt>
                <c:pt idx="19435">
                  <c:v>0.49696759258949902</c:v>
                </c:pt>
                <c:pt idx="19436">
                  <c:v>0.49699074073578198</c:v>
                </c:pt>
                <c:pt idx="19437">
                  <c:v>0.49701388888206599</c:v>
                </c:pt>
                <c:pt idx="19438">
                  <c:v>0.49703703703562502</c:v>
                </c:pt>
                <c:pt idx="19439">
                  <c:v>0.49706018518190798</c:v>
                </c:pt>
                <c:pt idx="19440">
                  <c:v>0.49709490740497098</c:v>
                </c:pt>
                <c:pt idx="19441">
                  <c:v>0.49711805555125499</c:v>
                </c:pt>
                <c:pt idx="19442">
                  <c:v>0.497141203697538</c:v>
                </c:pt>
                <c:pt idx="19443">
                  <c:v>0.49716435185109698</c:v>
                </c:pt>
                <c:pt idx="19444">
                  <c:v>0.49718749999738099</c:v>
                </c:pt>
                <c:pt idx="19445">
                  <c:v>0.497210648143664</c:v>
                </c:pt>
                <c:pt idx="19446">
                  <c:v>0.497245370366727</c:v>
                </c:pt>
                <c:pt idx="19447">
                  <c:v>0.49726851851301002</c:v>
                </c:pt>
                <c:pt idx="19448">
                  <c:v>0.49729166666656999</c:v>
                </c:pt>
                <c:pt idx="19449">
                  <c:v>0.497314814812853</c:v>
                </c:pt>
                <c:pt idx="19450">
                  <c:v>0.49733796295913602</c:v>
                </c:pt>
                <c:pt idx="19451">
                  <c:v>0.49737268518219901</c:v>
                </c:pt>
                <c:pt idx="19452">
                  <c:v>0.49739583332848297</c:v>
                </c:pt>
                <c:pt idx="19453">
                  <c:v>0.49741898147476599</c:v>
                </c:pt>
                <c:pt idx="19454">
                  <c:v>0.49744212962832501</c:v>
                </c:pt>
                <c:pt idx="19455">
                  <c:v>0.49746527777460903</c:v>
                </c:pt>
                <c:pt idx="19456">
                  <c:v>0.49748842592089199</c:v>
                </c:pt>
                <c:pt idx="19457">
                  <c:v>0.49752314814395499</c:v>
                </c:pt>
                <c:pt idx="19458">
                  <c:v>0.497546296290238</c:v>
                </c:pt>
                <c:pt idx="19459">
                  <c:v>0.49756944444379803</c:v>
                </c:pt>
                <c:pt idx="19460">
                  <c:v>0.49759259259008098</c:v>
                </c:pt>
                <c:pt idx="19461">
                  <c:v>0.49762731481314398</c:v>
                </c:pt>
                <c:pt idx="19462">
                  <c:v>0.497650462959427</c:v>
                </c:pt>
                <c:pt idx="19463">
                  <c:v>0.49767361110571101</c:v>
                </c:pt>
                <c:pt idx="19464">
                  <c:v>0.49769675925926998</c:v>
                </c:pt>
                <c:pt idx="19465">
                  <c:v>0.497719907405553</c:v>
                </c:pt>
                <c:pt idx="19466">
                  <c:v>0.497754629628616</c:v>
                </c:pt>
                <c:pt idx="19467">
                  <c:v>0.49777777777490001</c:v>
                </c:pt>
                <c:pt idx="19468">
                  <c:v>0.49780092592118302</c:v>
                </c:pt>
                <c:pt idx="19469">
                  <c:v>0.49782407406746698</c:v>
                </c:pt>
                <c:pt idx="19470">
                  <c:v>0.49784722222102601</c:v>
                </c:pt>
                <c:pt idx="19471">
                  <c:v>0.49787037036730902</c:v>
                </c:pt>
                <c:pt idx="19472">
                  <c:v>0.49790509259037202</c:v>
                </c:pt>
                <c:pt idx="19473">
                  <c:v>0.49792824073665498</c:v>
                </c:pt>
                <c:pt idx="19474">
                  <c:v>0.49795138888293899</c:v>
                </c:pt>
                <c:pt idx="19475">
                  <c:v>0.49797453703649802</c:v>
                </c:pt>
                <c:pt idx="19476">
                  <c:v>0.49799768518278098</c:v>
                </c:pt>
                <c:pt idx="19477">
                  <c:v>0.49803240740584398</c:v>
                </c:pt>
                <c:pt idx="19478">
                  <c:v>0.49805555555212799</c:v>
                </c:pt>
                <c:pt idx="19479">
                  <c:v>0.49807870369841101</c:v>
                </c:pt>
                <c:pt idx="19480">
                  <c:v>0.49810185184469402</c:v>
                </c:pt>
                <c:pt idx="19481">
                  <c:v>0.49812499999825399</c:v>
                </c:pt>
                <c:pt idx="19482">
                  <c:v>0.49815972222131699</c:v>
                </c:pt>
                <c:pt idx="19483">
                  <c:v>0.49818287036760001</c:v>
                </c:pt>
                <c:pt idx="19484">
                  <c:v>0.49820601851388302</c:v>
                </c:pt>
                <c:pt idx="19485">
                  <c:v>0.49822916666016698</c:v>
                </c:pt>
                <c:pt idx="19486">
                  <c:v>0.49826388888322998</c:v>
                </c:pt>
                <c:pt idx="19487">
                  <c:v>0.498287037036789</c:v>
                </c:pt>
                <c:pt idx="19488">
                  <c:v>0.49831018518307302</c:v>
                </c:pt>
                <c:pt idx="19489">
                  <c:v>0.49833333332935598</c:v>
                </c:pt>
                <c:pt idx="19490">
                  <c:v>0.49835648147563899</c:v>
                </c:pt>
                <c:pt idx="19491">
                  <c:v>0.49839120369870199</c:v>
                </c:pt>
                <c:pt idx="19492">
                  <c:v>0.498414351844986</c:v>
                </c:pt>
                <c:pt idx="19493">
                  <c:v>0.49843749999854498</c:v>
                </c:pt>
                <c:pt idx="19494">
                  <c:v>0.49846064814482799</c:v>
                </c:pt>
                <c:pt idx="19495">
                  <c:v>0.49849537036789099</c:v>
                </c:pt>
                <c:pt idx="19496">
                  <c:v>0.498518518514175</c:v>
                </c:pt>
                <c:pt idx="19497">
                  <c:v>0.49854166666045802</c:v>
                </c:pt>
                <c:pt idx="19498">
                  <c:v>0.49856481481401699</c:v>
                </c:pt>
                <c:pt idx="19499">
                  <c:v>0.498587962960301</c:v>
                </c:pt>
                <c:pt idx="19500">
                  <c:v>0.49861111110658402</c:v>
                </c:pt>
                <c:pt idx="19501">
                  <c:v>0.49864583332964701</c:v>
                </c:pt>
                <c:pt idx="19502">
                  <c:v>0.49866898147592997</c:v>
                </c:pt>
                <c:pt idx="19503">
                  <c:v>0.49869212962949</c:v>
                </c:pt>
                <c:pt idx="19504">
                  <c:v>0.49871527777577301</c:v>
                </c:pt>
                <c:pt idx="19505">
                  <c:v>0.49873842592205597</c:v>
                </c:pt>
                <c:pt idx="19506">
                  <c:v>0.49877314814511903</c:v>
                </c:pt>
                <c:pt idx="19507">
                  <c:v>0.49879629629140299</c:v>
                </c:pt>
                <c:pt idx="19508">
                  <c:v>0.498819444437686</c:v>
                </c:pt>
                <c:pt idx="19509">
                  <c:v>0.49884259259124503</c:v>
                </c:pt>
                <c:pt idx="19510">
                  <c:v>0.49886574073752898</c:v>
                </c:pt>
                <c:pt idx="19511">
                  <c:v>0.49890046296059198</c:v>
                </c:pt>
                <c:pt idx="19512">
                  <c:v>0.498923611106875</c:v>
                </c:pt>
                <c:pt idx="19513">
                  <c:v>0.49894675925315801</c:v>
                </c:pt>
                <c:pt idx="19514">
                  <c:v>0.49896990740671798</c:v>
                </c:pt>
                <c:pt idx="19515">
                  <c:v>0.498993055553001</c:v>
                </c:pt>
                <c:pt idx="19516">
                  <c:v>0.499027777776064</c:v>
                </c:pt>
                <c:pt idx="19517">
                  <c:v>0.49905092592234701</c:v>
                </c:pt>
                <c:pt idx="19518">
                  <c:v>0.49907407406863102</c:v>
                </c:pt>
                <c:pt idx="19519">
                  <c:v>0.49909722222219</c:v>
                </c:pt>
                <c:pt idx="19520">
                  <c:v>0.49912037036847301</c:v>
                </c:pt>
                <c:pt idx="19521">
                  <c:v>0.49915509259153601</c:v>
                </c:pt>
                <c:pt idx="19522">
                  <c:v>0.49917824073782002</c:v>
                </c:pt>
                <c:pt idx="19523">
                  <c:v>0.49920138888410298</c:v>
                </c:pt>
                <c:pt idx="19524">
                  <c:v>0.499224537030386</c:v>
                </c:pt>
                <c:pt idx="19525">
                  <c:v>0.49924768518394602</c:v>
                </c:pt>
                <c:pt idx="19526">
                  <c:v>0.49928240740700902</c:v>
                </c:pt>
                <c:pt idx="19527">
                  <c:v>0.49930555555329198</c:v>
                </c:pt>
                <c:pt idx="19528">
                  <c:v>0.49932870369957499</c:v>
                </c:pt>
                <c:pt idx="19529">
                  <c:v>0.49935185184585901</c:v>
                </c:pt>
                <c:pt idx="19530">
                  <c:v>0.49937499999941798</c:v>
                </c:pt>
                <c:pt idx="19531">
                  <c:v>0.49940972221520502</c:v>
                </c:pt>
                <c:pt idx="19532">
                  <c:v>0.49943287036876399</c:v>
                </c:pt>
                <c:pt idx="19533">
                  <c:v>0.49945601851504801</c:v>
                </c:pt>
                <c:pt idx="19534">
                  <c:v>0.49947916666133102</c:v>
                </c:pt>
                <c:pt idx="19535">
                  <c:v>0.49950231481488999</c:v>
                </c:pt>
                <c:pt idx="19536">
                  <c:v>0.49953703703067698</c:v>
                </c:pt>
                <c:pt idx="19537">
                  <c:v>0.499560185184237</c:v>
                </c:pt>
                <c:pt idx="19538">
                  <c:v>0.49958333333052002</c:v>
                </c:pt>
                <c:pt idx="19539">
                  <c:v>0.49960648147680298</c:v>
                </c:pt>
                <c:pt idx="19540">
                  <c:v>0.49962962962308699</c:v>
                </c:pt>
                <c:pt idx="19541">
                  <c:v>0.49966435184614999</c:v>
                </c:pt>
                <c:pt idx="19542">
                  <c:v>0.49968749999970902</c:v>
                </c:pt>
                <c:pt idx="19543">
                  <c:v>0.49971064814599198</c:v>
                </c:pt>
                <c:pt idx="19544">
                  <c:v>0.49973379629227599</c:v>
                </c:pt>
                <c:pt idx="19545">
                  <c:v>0.499756944438559</c:v>
                </c:pt>
                <c:pt idx="19546">
                  <c:v>0.499791666661622</c:v>
                </c:pt>
                <c:pt idx="19547">
                  <c:v>0.49981481480790502</c:v>
                </c:pt>
                <c:pt idx="19548">
                  <c:v>0.49983796296146499</c:v>
                </c:pt>
                <c:pt idx="19549">
                  <c:v>0.499861111107748</c:v>
                </c:pt>
                <c:pt idx="19550">
                  <c:v>0.49988425925403102</c:v>
                </c:pt>
                <c:pt idx="19551">
                  <c:v>0.49991898147709402</c:v>
                </c:pt>
                <c:pt idx="19552">
                  <c:v>0.49994212962337797</c:v>
                </c:pt>
                <c:pt idx="19553">
                  <c:v>0.499965277776937</c:v>
                </c:pt>
                <c:pt idx="19554">
                  <c:v>0.49998842592322001</c:v>
                </c:pt>
                <c:pt idx="19555">
                  <c:v>0.50001157406950403</c:v>
                </c:pt>
                <c:pt idx="19556">
                  <c:v>0.50004629629256703</c:v>
                </c:pt>
                <c:pt idx="19557">
                  <c:v>0.50006944443885004</c:v>
                </c:pt>
                <c:pt idx="19558">
                  <c:v>0.50009259259240901</c:v>
                </c:pt>
                <c:pt idx="19559">
                  <c:v>0.50011574073869303</c:v>
                </c:pt>
                <c:pt idx="19560">
                  <c:v>0.50015046296175603</c:v>
                </c:pt>
                <c:pt idx="19561">
                  <c:v>0.50019675925432205</c:v>
                </c:pt>
                <c:pt idx="19562">
                  <c:v>0.50023148147738505</c:v>
                </c:pt>
                <c:pt idx="19563">
                  <c:v>0.50025462962366896</c:v>
                </c:pt>
                <c:pt idx="19564">
                  <c:v>0.50028935184673196</c:v>
                </c:pt>
                <c:pt idx="19565">
                  <c:v>0.50031249999301497</c:v>
                </c:pt>
                <c:pt idx="19566">
                  <c:v>0.50033564814657405</c:v>
                </c:pt>
                <c:pt idx="19567">
                  <c:v>0.50039351851592095</c:v>
                </c:pt>
                <c:pt idx="19568">
                  <c:v>0.50041666666220397</c:v>
                </c:pt>
                <c:pt idx="19569">
                  <c:v>0.50045138888526697</c:v>
                </c:pt>
                <c:pt idx="19570">
                  <c:v>0.50047453703154998</c:v>
                </c:pt>
                <c:pt idx="19571">
                  <c:v>0.50050925925461298</c:v>
                </c:pt>
                <c:pt idx="19572">
                  <c:v>0.50053240740089699</c:v>
                </c:pt>
                <c:pt idx="19573">
                  <c:v>0.50055555555445597</c:v>
                </c:pt>
                <c:pt idx="19574">
                  <c:v>0.50057870370073898</c:v>
                </c:pt>
                <c:pt idx="19575">
                  <c:v>0.50061342592380198</c:v>
                </c:pt>
                <c:pt idx="19576">
                  <c:v>0.50063657407008599</c:v>
                </c:pt>
                <c:pt idx="19577">
                  <c:v>0.50065972221636901</c:v>
                </c:pt>
                <c:pt idx="19578">
                  <c:v>0.50068287036992798</c:v>
                </c:pt>
                <c:pt idx="19579">
                  <c:v>0.50070601851621199</c:v>
                </c:pt>
                <c:pt idx="19580">
                  <c:v>0.50074074073927499</c:v>
                </c:pt>
                <c:pt idx="19581">
                  <c:v>0.50076388888555801</c:v>
                </c:pt>
                <c:pt idx="19582">
                  <c:v>0.50078703703184202</c:v>
                </c:pt>
                <c:pt idx="19583">
                  <c:v>0.50082175925490502</c:v>
                </c:pt>
                <c:pt idx="19584">
                  <c:v>0.50084490740118803</c:v>
                </c:pt>
                <c:pt idx="19585">
                  <c:v>0.50087962962425103</c:v>
                </c:pt>
                <c:pt idx="19586">
                  <c:v>0.50090277777781</c:v>
                </c:pt>
                <c:pt idx="19587">
                  <c:v>0.50093749999359705</c:v>
                </c:pt>
                <c:pt idx="19588">
                  <c:v>0.50096064814715602</c:v>
                </c:pt>
                <c:pt idx="19589">
                  <c:v>0.50098379629344003</c:v>
                </c:pt>
                <c:pt idx="19590">
                  <c:v>0.50101851851650303</c:v>
                </c:pt>
                <c:pt idx="19591">
                  <c:v>0.50104166666278604</c:v>
                </c:pt>
                <c:pt idx="19592">
                  <c:v>0.50106481480906995</c:v>
                </c:pt>
                <c:pt idx="19593">
                  <c:v>0.50109953703213295</c:v>
                </c:pt>
                <c:pt idx="19594">
                  <c:v>0.50112268517841596</c:v>
                </c:pt>
                <c:pt idx="19595">
                  <c:v>0.50114583333197504</c:v>
                </c:pt>
                <c:pt idx="19596">
                  <c:v>0.50116898147825795</c:v>
                </c:pt>
                <c:pt idx="19597">
                  <c:v>0.50121527777082497</c:v>
                </c:pt>
                <c:pt idx="19598">
                  <c:v>0.50124999999388797</c:v>
                </c:pt>
                <c:pt idx="19599">
                  <c:v>0.50127314814744695</c:v>
                </c:pt>
                <c:pt idx="19600">
                  <c:v>0.50129629629373096</c:v>
                </c:pt>
                <c:pt idx="19601">
                  <c:v>0.50133101851679396</c:v>
                </c:pt>
                <c:pt idx="19602">
                  <c:v>0.50136574073985696</c:v>
                </c:pt>
                <c:pt idx="19603">
                  <c:v>0.50138888888613997</c:v>
                </c:pt>
                <c:pt idx="19604">
                  <c:v>0.50142361110920297</c:v>
                </c:pt>
                <c:pt idx="19605">
                  <c:v>0.50144675925548698</c:v>
                </c:pt>
                <c:pt idx="19606">
                  <c:v>0.50146990740177</c:v>
                </c:pt>
                <c:pt idx="19607">
                  <c:v>0.501504629624833</c:v>
                </c:pt>
                <c:pt idx="19608">
                  <c:v>0.50152777777111601</c:v>
                </c:pt>
                <c:pt idx="19609">
                  <c:v>0.50155092592467498</c:v>
                </c:pt>
                <c:pt idx="19610">
                  <c:v>0.50158564814773798</c:v>
                </c:pt>
                <c:pt idx="19611">
                  <c:v>0.501608796294022</c:v>
                </c:pt>
                <c:pt idx="19612">
                  <c:v>0.501643518517085</c:v>
                </c:pt>
                <c:pt idx="19613">
                  <c:v>0.501678240740148</c:v>
                </c:pt>
                <c:pt idx="19614">
                  <c:v>0.50170138888643101</c:v>
                </c:pt>
                <c:pt idx="19615">
                  <c:v>0.50173611110949401</c:v>
                </c:pt>
                <c:pt idx="19616">
                  <c:v>0.50175925925577802</c:v>
                </c:pt>
                <c:pt idx="19617">
                  <c:v>0.50178240740206104</c:v>
                </c:pt>
                <c:pt idx="19618">
                  <c:v>0.50181712962512404</c:v>
                </c:pt>
                <c:pt idx="19619">
                  <c:v>0.50184027777140705</c:v>
                </c:pt>
                <c:pt idx="19620">
                  <c:v>0.50186342592496602</c:v>
                </c:pt>
                <c:pt idx="19621">
                  <c:v>0.50188657407125004</c:v>
                </c:pt>
                <c:pt idx="19622">
                  <c:v>0.50192129629431304</c:v>
                </c:pt>
                <c:pt idx="19623">
                  <c:v>0.50194444444059605</c:v>
                </c:pt>
                <c:pt idx="19624">
                  <c:v>0.50196759258687995</c:v>
                </c:pt>
                <c:pt idx="19625">
                  <c:v>0.50199074074043903</c:v>
                </c:pt>
                <c:pt idx="19626">
                  <c:v>0.50201388888672205</c:v>
                </c:pt>
                <c:pt idx="19627">
                  <c:v>0.50204861110978505</c:v>
                </c:pt>
                <c:pt idx="19628">
                  <c:v>0.50207175925606895</c:v>
                </c:pt>
                <c:pt idx="19629">
                  <c:v>0.50209490740235196</c:v>
                </c:pt>
                <c:pt idx="19630">
                  <c:v>0.50211805554863498</c:v>
                </c:pt>
                <c:pt idx="19631">
                  <c:v>0.50215277777169798</c:v>
                </c:pt>
                <c:pt idx="19632">
                  <c:v>0.50218749999476098</c:v>
                </c:pt>
                <c:pt idx="19633">
                  <c:v>0.50221064814104499</c:v>
                </c:pt>
                <c:pt idx="19634">
                  <c:v>0.50223379629460396</c:v>
                </c:pt>
                <c:pt idx="19635">
                  <c:v>0.50225694444088698</c:v>
                </c:pt>
                <c:pt idx="19636">
                  <c:v>0.50228009258717099</c:v>
                </c:pt>
                <c:pt idx="19637">
                  <c:v>0.50231481481023399</c:v>
                </c:pt>
                <c:pt idx="19638">
                  <c:v>0.502337962956517</c:v>
                </c:pt>
                <c:pt idx="19639">
                  <c:v>0.50236111111007598</c:v>
                </c:pt>
                <c:pt idx="19640">
                  <c:v>0.50238425925635999</c:v>
                </c:pt>
                <c:pt idx="19641">
                  <c:v>0.502407407402643</c:v>
                </c:pt>
                <c:pt idx="19642">
                  <c:v>0.502442129625706</c:v>
                </c:pt>
                <c:pt idx="19643">
                  <c:v>0.50246527777198902</c:v>
                </c:pt>
                <c:pt idx="19644">
                  <c:v>0.50248842592554799</c:v>
                </c:pt>
                <c:pt idx="19645">
                  <c:v>0.502511574071832</c:v>
                </c:pt>
                <c:pt idx="19646">
                  <c:v>0.50253472221811502</c:v>
                </c:pt>
                <c:pt idx="19647">
                  <c:v>0.50256944444117801</c:v>
                </c:pt>
                <c:pt idx="19648">
                  <c:v>0.50259259258746203</c:v>
                </c:pt>
                <c:pt idx="19649">
                  <c:v>0.50261574073374504</c:v>
                </c:pt>
                <c:pt idx="19650">
                  <c:v>0.50263888888730401</c:v>
                </c:pt>
                <c:pt idx="19651">
                  <c:v>0.50267361111036701</c:v>
                </c:pt>
                <c:pt idx="19652">
                  <c:v>0.50273148147971403</c:v>
                </c:pt>
                <c:pt idx="19653">
                  <c:v>0.50275462962599704</c:v>
                </c:pt>
                <c:pt idx="19654">
                  <c:v>0.50277777777228005</c:v>
                </c:pt>
                <c:pt idx="19655">
                  <c:v>0.50280092592584003</c:v>
                </c:pt>
                <c:pt idx="19656">
                  <c:v>0.50282407407212304</c:v>
                </c:pt>
                <c:pt idx="19657">
                  <c:v>0.50285879629518604</c:v>
                </c:pt>
                <c:pt idx="19658">
                  <c:v>0.50288194444146905</c:v>
                </c:pt>
                <c:pt idx="19659">
                  <c:v>0.50290509258775296</c:v>
                </c:pt>
                <c:pt idx="19660">
                  <c:v>0.50292824073403597</c:v>
                </c:pt>
                <c:pt idx="19661">
                  <c:v>0.50296296295709897</c:v>
                </c:pt>
                <c:pt idx="19662">
                  <c:v>0.50298611111065805</c:v>
                </c:pt>
                <c:pt idx="19663">
                  <c:v>0.50300925925694195</c:v>
                </c:pt>
                <c:pt idx="19664">
                  <c:v>0.50303240740322497</c:v>
                </c:pt>
                <c:pt idx="19665">
                  <c:v>0.50305555554950898</c:v>
                </c:pt>
                <c:pt idx="19666">
                  <c:v>0.50309027777257198</c:v>
                </c:pt>
                <c:pt idx="19667">
                  <c:v>0.503113425918855</c:v>
                </c:pt>
                <c:pt idx="19668">
                  <c:v>0.50313657407241397</c:v>
                </c:pt>
                <c:pt idx="19669">
                  <c:v>0.50315972221869798</c:v>
                </c:pt>
                <c:pt idx="19670">
                  <c:v>0.50318287036498099</c:v>
                </c:pt>
                <c:pt idx="19671">
                  <c:v>0.50321759258804399</c:v>
                </c:pt>
                <c:pt idx="19672">
                  <c:v>0.50324074073432701</c:v>
                </c:pt>
                <c:pt idx="19673">
                  <c:v>0.50326388888788598</c:v>
                </c:pt>
                <c:pt idx="19674">
                  <c:v>0.50328703703416999</c:v>
                </c:pt>
                <c:pt idx="19675">
                  <c:v>0.50331018518045301</c:v>
                </c:pt>
                <c:pt idx="19676">
                  <c:v>0.50333333332673602</c:v>
                </c:pt>
                <c:pt idx="19677">
                  <c:v>0.50336805554980002</c:v>
                </c:pt>
                <c:pt idx="19678">
                  <c:v>0.50339120370335899</c:v>
                </c:pt>
                <c:pt idx="19679">
                  <c:v>0.50341435184964201</c:v>
                </c:pt>
                <c:pt idx="19680">
                  <c:v>0.50343749999592502</c:v>
                </c:pt>
                <c:pt idx="19681">
                  <c:v>0.50347222221898902</c:v>
                </c:pt>
                <c:pt idx="19682">
                  <c:v>0.50349537036527203</c:v>
                </c:pt>
                <c:pt idx="19683">
                  <c:v>0.50351851851155505</c:v>
                </c:pt>
                <c:pt idx="19684">
                  <c:v>0.50354166666511502</c:v>
                </c:pt>
                <c:pt idx="19685">
                  <c:v>0.50356481481139803</c:v>
                </c:pt>
                <c:pt idx="19686">
                  <c:v>0.50359953703446103</c:v>
                </c:pt>
                <c:pt idx="19687">
                  <c:v>0.50362268518074405</c:v>
                </c:pt>
                <c:pt idx="19688">
                  <c:v>0.50364583332702795</c:v>
                </c:pt>
                <c:pt idx="19689">
                  <c:v>0.50366898148058703</c:v>
                </c:pt>
                <c:pt idx="19690">
                  <c:v>0.50369212962687004</c:v>
                </c:pt>
                <c:pt idx="19691">
                  <c:v>0.50372685184993304</c:v>
                </c:pt>
                <c:pt idx="19692">
                  <c:v>0.50374999999621695</c:v>
                </c:pt>
                <c:pt idx="19693">
                  <c:v>0.50377314814249996</c:v>
                </c:pt>
                <c:pt idx="19694">
                  <c:v>0.50379629629605904</c:v>
                </c:pt>
                <c:pt idx="19695">
                  <c:v>0.50381944444234195</c:v>
                </c:pt>
                <c:pt idx="19696">
                  <c:v>0.50384259258862596</c:v>
                </c:pt>
                <c:pt idx="19697">
                  <c:v>0.50387731481168896</c:v>
                </c:pt>
                <c:pt idx="19698">
                  <c:v>0.50390046295797197</c:v>
                </c:pt>
                <c:pt idx="19699">
                  <c:v>0.50392361110425599</c:v>
                </c:pt>
                <c:pt idx="19700">
                  <c:v>0.50394675925781496</c:v>
                </c:pt>
                <c:pt idx="19701">
                  <c:v>0.50396990740409797</c:v>
                </c:pt>
                <c:pt idx="19702">
                  <c:v>0.50400462962716097</c:v>
                </c:pt>
                <c:pt idx="19703">
                  <c:v>0.50402777777344498</c:v>
                </c:pt>
                <c:pt idx="19704">
                  <c:v>0.504050925919728</c:v>
                </c:pt>
                <c:pt idx="19705">
                  <c:v>0.50407407407328697</c:v>
                </c:pt>
                <c:pt idx="19706">
                  <c:v>0.50409722221957098</c:v>
                </c:pt>
                <c:pt idx="19707">
                  <c:v>0.50413194444263298</c:v>
                </c:pt>
                <c:pt idx="19708">
                  <c:v>0.504155092588917</c:v>
                </c:pt>
                <c:pt idx="19709">
                  <c:v>0.50417824073520001</c:v>
                </c:pt>
                <c:pt idx="19710">
                  <c:v>0.50420138888875898</c:v>
                </c:pt>
                <c:pt idx="19711">
                  <c:v>0.504224537035043</c:v>
                </c:pt>
                <c:pt idx="19712">
                  <c:v>0.504259259258106</c:v>
                </c:pt>
                <c:pt idx="19713">
                  <c:v>0.50428240740438901</c:v>
                </c:pt>
                <c:pt idx="19714">
                  <c:v>0.50430555555067302</c:v>
                </c:pt>
                <c:pt idx="19715">
                  <c:v>0.50432870369695604</c:v>
                </c:pt>
                <c:pt idx="19716">
                  <c:v>0.50435185185051501</c:v>
                </c:pt>
                <c:pt idx="19717">
                  <c:v>0.50437499999679902</c:v>
                </c:pt>
                <c:pt idx="19718">
                  <c:v>0.50440972221986202</c:v>
                </c:pt>
                <c:pt idx="19719">
                  <c:v>0.50443287036614504</c:v>
                </c:pt>
                <c:pt idx="19720">
                  <c:v>0.50445601851242805</c:v>
                </c:pt>
                <c:pt idx="19721">
                  <c:v>0.50447916666598802</c:v>
                </c:pt>
                <c:pt idx="19722">
                  <c:v>0.50451388888177395</c:v>
                </c:pt>
                <c:pt idx="19723">
                  <c:v>0.50453703703533404</c:v>
                </c:pt>
                <c:pt idx="19724">
                  <c:v>0.50456018518161705</c:v>
                </c:pt>
                <c:pt idx="19725">
                  <c:v>0.50458333332789995</c:v>
                </c:pt>
                <c:pt idx="19726">
                  <c:v>0.50460648148146003</c:v>
                </c:pt>
                <c:pt idx="19727">
                  <c:v>0.50464120369724697</c:v>
                </c:pt>
                <c:pt idx="19728">
                  <c:v>0.50466435185080605</c:v>
                </c:pt>
                <c:pt idx="19729">
                  <c:v>0.50468749999708995</c:v>
                </c:pt>
                <c:pt idx="19730">
                  <c:v>0.50471064814337296</c:v>
                </c:pt>
                <c:pt idx="19731">
                  <c:v>0.50473379628965598</c:v>
                </c:pt>
                <c:pt idx="19732">
                  <c:v>0.50475694444321595</c:v>
                </c:pt>
                <c:pt idx="19733">
                  <c:v>0.50479166666627895</c:v>
                </c:pt>
                <c:pt idx="19734">
                  <c:v>0.50481481481256196</c:v>
                </c:pt>
                <c:pt idx="19735">
                  <c:v>0.50483796295884498</c:v>
                </c:pt>
                <c:pt idx="19736">
                  <c:v>0.50486111110512899</c:v>
                </c:pt>
                <c:pt idx="19737">
                  <c:v>0.50488425925868796</c:v>
                </c:pt>
                <c:pt idx="19738">
                  <c:v>0.504918981474475</c:v>
                </c:pt>
                <c:pt idx="19739">
                  <c:v>0.50494212962803398</c:v>
                </c:pt>
                <c:pt idx="19740">
                  <c:v>0.50496527777431799</c:v>
                </c:pt>
                <c:pt idx="19741">
                  <c:v>0.504988425920601</c:v>
                </c:pt>
                <c:pt idx="19742">
                  <c:v>0.50501157407415997</c:v>
                </c:pt>
                <c:pt idx="19743">
                  <c:v>0.50504629628994702</c:v>
                </c:pt>
                <c:pt idx="19744">
                  <c:v>0.50506944444350699</c:v>
                </c:pt>
                <c:pt idx="19745">
                  <c:v>0.50509259258979</c:v>
                </c:pt>
                <c:pt idx="19746">
                  <c:v>0.50511574073607302</c:v>
                </c:pt>
                <c:pt idx="19747">
                  <c:v>0.50513888888235603</c:v>
                </c:pt>
                <c:pt idx="19748">
                  <c:v>0.50517361110542003</c:v>
                </c:pt>
                <c:pt idx="19749">
                  <c:v>0.505196759258979</c:v>
                </c:pt>
                <c:pt idx="19750">
                  <c:v>0.50521990740526201</c:v>
                </c:pt>
                <c:pt idx="19751">
                  <c:v>0.50524305555154603</c:v>
                </c:pt>
                <c:pt idx="19752">
                  <c:v>0.50526620369782904</c:v>
                </c:pt>
                <c:pt idx="19753">
                  <c:v>0.50528935185138801</c:v>
                </c:pt>
                <c:pt idx="19754">
                  <c:v>0.50532407406717506</c:v>
                </c:pt>
                <c:pt idx="19755">
                  <c:v>0.50534722222073503</c:v>
                </c:pt>
                <c:pt idx="19756">
                  <c:v>0.50537037036701804</c:v>
                </c:pt>
                <c:pt idx="19757">
                  <c:v>0.50539351851330105</c:v>
                </c:pt>
                <c:pt idx="19758">
                  <c:v>0.50542824073636405</c:v>
                </c:pt>
                <c:pt idx="19759">
                  <c:v>0.50545138888264696</c:v>
                </c:pt>
                <c:pt idx="19760">
                  <c:v>0.50547453703620704</c:v>
                </c:pt>
                <c:pt idx="19761">
                  <c:v>0.50549768518249005</c:v>
                </c:pt>
                <c:pt idx="19762">
                  <c:v>0.50552083332877396</c:v>
                </c:pt>
                <c:pt idx="19763">
                  <c:v>0.50555555555183695</c:v>
                </c:pt>
                <c:pt idx="19764">
                  <c:v>0.50557870369811997</c:v>
                </c:pt>
                <c:pt idx="19765">
                  <c:v>0.50560185185167905</c:v>
                </c:pt>
                <c:pt idx="19766">
                  <c:v>0.50562499999796295</c:v>
                </c:pt>
                <c:pt idx="19767">
                  <c:v>0.50564814814424597</c:v>
                </c:pt>
                <c:pt idx="19768">
                  <c:v>0.50567129629052998</c:v>
                </c:pt>
                <c:pt idx="19769">
                  <c:v>0.50570601851359298</c:v>
                </c:pt>
                <c:pt idx="19770">
                  <c:v>0.50572916665987599</c:v>
                </c:pt>
                <c:pt idx="19771">
                  <c:v>0.50575231481343497</c:v>
                </c:pt>
                <c:pt idx="19772">
                  <c:v>0.50577546295971898</c:v>
                </c:pt>
                <c:pt idx="19773">
                  <c:v>0.50579861110600199</c:v>
                </c:pt>
                <c:pt idx="19774">
                  <c:v>0.50583333332906499</c:v>
                </c:pt>
                <c:pt idx="19775">
                  <c:v>0.50585648147534801</c:v>
                </c:pt>
                <c:pt idx="19776">
                  <c:v>0.50587962962890798</c:v>
                </c:pt>
                <c:pt idx="19777">
                  <c:v>0.50590277777519099</c:v>
                </c:pt>
                <c:pt idx="19778">
                  <c:v>0.50592592592147401</c:v>
                </c:pt>
                <c:pt idx="19779">
                  <c:v>0.50596064814453701</c:v>
                </c:pt>
                <c:pt idx="19780">
                  <c:v>0.50598379629082102</c:v>
                </c:pt>
                <c:pt idx="19781">
                  <c:v>0.50600694444437999</c:v>
                </c:pt>
                <c:pt idx="19782">
                  <c:v>0.50603009259066301</c:v>
                </c:pt>
                <c:pt idx="19783">
                  <c:v>0.50605324073694602</c:v>
                </c:pt>
                <c:pt idx="19784">
                  <c:v>0.50607638888323003</c:v>
                </c:pt>
                <c:pt idx="19785">
                  <c:v>0.50611111110629303</c:v>
                </c:pt>
                <c:pt idx="19786">
                  <c:v>0.50613425925257605</c:v>
                </c:pt>
                <c:pt idx="19787">
                  <c:v>0.50615740740613602</c:v>
                </c:pt>
                <c:pt idx="19788">
                  <c:v>0.50618055555241903</c:v>
                </c:pt>
                <c:pt idx="19789">
                  <c:v>0.50621527777548203</c:v>
                </c:pt>
                <c:pt idx="19790">
                  <c:v>0.50623842592176505</c:v>
                </c:pt>
                <c:pt idx="19791">
                  <c:v>0.50626157406804895</c:v>
                </c:pt>
                <c:pt idx="19792">
                  <c:v>0.50628472222160803</c:v>
                </c:pt>
                <c:pt idx="19793">
                  <c:v>0.50631944443739496</c:v>
                </c:pt>
                <c:pt idx="19794">
                  <c:v>0.50634259259095404</c:v>
                </c:pt>
                <c:pt idx="19795">
                  <c:v>0.50636574073723695</c:v>
                </c:pt>
                <c:pt idx="19796">
                  <c:v>0.50638888888352096</c:v>
                </c:pt>
                <c:pt idx="19797">
                  <c:v>0.50641203703708004</c:v>
                </c:pt>
                <c:pt idx="19798">
                  <c:v>0.50644675925286697</c:v>
                </c:pt>
                <c:pt idx="19799">
                  <c:v>0.50646990740642595</c:v>
                </c:pt>
                <c:pt idx="19800">
                  <c:v>0.50649305555270996</c:v>
                </c:pt>
                <c:pt idx="19801">
                  <c:v>0.50651620369899297</c:v>
                </c:pt>
                <c:pt idx="19802">
                  <c:v>0.50653935184527599</c:v>
                </c:pt>
                <c:pt idx="19803">
                  <c:v>0.50657407406833999</c:v>
                </c:pt>
                <c:pt idx="19804">
                  <c:v>0.50659722222189896</c:v>
                </c:pt>
                <c:pt idx="19805">
                  <c:v>0.50662037036818197</c:v>
                </c:pt>
                <c:pt idx="19806">
                  <c:v>0.50664351851446598</c:v>
                </c:pt>
                <c:pt idx="19807">
                  <c:v>0.506666666660749</c:v>
                </c:pt>
                <c:pt idx="19808">
                  <c:v>0.506701388883812</c:v>
                </c:pt>
                <c:pt idx="19809">
                  <c:v>0.50672453703009501</c:v>
                </c:pt>
                <c:pt idx="19810">
                  <c:v>0.50674768518365498</c:v>
                </c:pt>
                <c:pt idx="19811">
                  <c:v>0.506770833329938</c:v>
                </c:pt>
                <c:pt idx="19812">
                  <c:v>0.50679398147622101</c:v>
                </c:pt>
                <c:pt idx="19813">
                  <c:v>0.50682870369928401</c:v>
                </c:pt>
                <c:pt idx="19814">
                  <c:v>0.50685185184556802</c:v>
                </c:pt>
                <c:pt idx="19815">
                  <c:v>0.506874999999127</c:v>
                </c:pt>
                <c:pt idx="19816">
                  <c:v>0.50689814814541001</c:v>
                </c:pt>
                <c:pt idx="19817">
                  <c:v>0.50692129629169402</c:v>
                </c:pt>
                <c:pt idx="19818">
                  <c:v>0.50695601851475702</c:v>
                </c:pt>
                <c:pt idx="19819">
                  <c:v>0.50697916666104004</c:v>
                </c:pt>
                <c:pt idx="19820">
                  <c:v>0.50700231481459901</c:v>
                </c:pt>
                <c:pt idx="19821">
                  <c:v>0.50702546296088302</c:v>
                </c:pt>
                <c:pt idx="19822">
                  <c:v>0.50704861110716604</c:v>
                </c:pt>
                <c:pt idx="19823">
                  <c:v>0.50708333333022904</c:v>
                </c:pt>
                <c:pt idx="19824">
                  <c:v>0.50710648147651205</c:v>
                </c:pt>
                <c:pt idx="19825">
                  <c:v>0.50712962962279595</c:v>
                </c:pt>
                <c:pt idx="19826">
                  <c:v>0.50715277777635503</c:v>
                </c:pt>
                <c:pt idx="19827">
                  <c:v>0.50717592592263805</c:v>
                </c:pt>
                <c:pt idx="19828">
                  <c:v>0.50721064814570105</c:v>
                </c:pt>
                <c:pt idx="19829">
                  <c:v>0.50723379629198495</c:v>
                </c:pt>
                <c:pt idx="19830">
                  <c:v>0.50725694443826796</c:v>
                </c:pt>
                <c:pt idx="19831">
                  <c:v>0.50728009259182705</c:v>
                </c:pt>
                <c:pt idx="19832">
                  <c:v>0.50730324073811095</c:v>
                </c:pt>
                <c:pt idx="19833">
                  <c:v>0.50732638888439396</c:v>
                </c:pt>
                <c:pt idx="19834">
                  <c:v>0.50736111110745696</c:v>
                </c:pt>
                <c:pt idx="19835">
                  <c:v>0.50738425925373998</c:v>
                </c:pt>
                <c:pt idx="19836">
                  <c:v>0.50740740740729995</c:v>
                </c:pt>
                <c:pt idx="19837">
                  <c:v>0.50743055555358296</c:v>
                </c:pt>
                <c:pt idx="19838">
                  <c:v>0.50745370369986598</c:v>
                </c:pt>
                <c:pt idx="19839">
                  <c:v>0.50748842592292898</c:v>
                </c:pt>
                <c:pt idx="19840">
                  <c:v>0.50751157406921299</c:v>
                </c:pt>
                <c:pt idx="19841">
                  <c:v>0.507534722215496</c:v>
                </c:pt>
                <c:pt idx="19842">
                  <c:v>0.50755787036905498</c:v>
                </c:pt>
                <c:pt idx="19843">
                  <c:v>0.50758101851533899</c:v>
                </c:pt>
                <c:pt idx="19844">
                  <c:v>0.50761574073840199</c:v>
                </c:pt>
                <c:pt idx="19845">
                  <c:v>0.507638888884685</c:v>
                </c:pt>
                <c:pt idx="19846">
                  <c:v>0.50766203703096802</c:v>
                </c:pt>
                <c:pt idx="19847">
                  <c:v>0.50768518518452799</c:v>
                </c:pt>
                <c:pt idx="19848">
                  <c:v>0.507708333330811</c:v>
                </c:pt>
                <c:pt idx="19849">
                  <c:v>0.507743055553874</c:v>
                </c:pt>
                <c:pt idx="19850">
                  <c:v>0.50776620370015701</c:v>
                </c:pt>
                <c:pt idx="19851">
                  <c:v>0.50778935184644103</c:v>
                </c:pt>
                <c:pt idx="19852">
                  <c:v>0.5078125</c:v>
                </c:pt>
                <c:pt idx="19853">
                  <c:v>0.50783564814628301</c:v>
                </c:pt>
                <c:pt idx="19854">
                  <c:v>0.50787037036934601</c:v>
                </c:pt>
                <c:pt idx="19855">
                  <c:v>0.50789351851563003</c:v>
                </c:pt>
                <c:pt idx="19856">
                  <c:v>0.50791666666191304</c:v>
                </c:pt>
                <c:pt idx="19857">
                  <c:v>0.50793981480819705</c:v>
                </c:pt>
                <c:pt idx="19858">
                  <c:v>0.50796296296175503</c:v>
                </c:pt>
                <c:pt idx="19859">
                  <c:v>0.50799768518481903</c:v>
                </c:pt>
                <c:pt idx="19860">
                  <c:v>0.50802083333110204</c:v>
                </c:pt>
                <c:pt idx="19861">
                  <c:v>0.50804398147738505</c:v>
                </c:pt>
                <c:pt idx="19862">
                  <c:v>0.50806712962366896</c:v>
                </c:pt>
                <c:pt idx="19863">
                  <c:v>0.50809027777722804</c:v>
                </c:pt>
                <c:pt idx="19864">
                  <c:v>0.50811342592351105</c:v>
                </c:pt>
                <c:pt idx="19865">
                  <c:v>0.50814814814657405</c:v>
                </c:pt>
                <c:pt idx="19866">
                  <c:v>0.50817129629285795</c:v>
                </c:pt>
                <c:pt idx="19867">
                  <c:v>0.50819444443914097</c:v>
                </c:pt>
                <c:pt idx="19868">
                  <c:v>0.50821759258542398</c:v>
                </c:pt>
                <c:pt idx="19869">
                  <c:v>0.50824074073898395</c:v>
                </c:pt>
                <c:pt idx="19870">
                  <c:v>0.50827546296204695</c:v>
                </c:pt>
                <c:pt idx="19871">
                  <c:v>0.50829861110832997</c:v>
                </c:pt>
                <c:pt idx="19872">
                  <c:v>0.50832175925461298</c:v>
                </c:pt>
                <c:pt idx="19873">
                  <c:v>0.50834490740089699</c:v>
                </c:pt>
                <c:pt idx="19874">
                  <c:v>0.50836805555445597</c:v>
                </c:pt>
                <c:pt idx="19875">
                  <c:v>0.50840277777751897</c:v>
                </c:pt>
                <c:pt idx="19876">
                  <c:v>0.50842592592380198</c:v>
                </c:pt>
                <c:pt idx="19877">
                  <c:v>0.50844907407008599</c:v>
                </c:pt>
                <c:pt idx="19878">
                  <c:v>0.50847222221636901</c:v>
                </c:pt>
                <c:pt idx="19879">
                  <c:v>0.50849537036992798</c:v>
                </c:pt>
                <c:pt idx="19880">
                  <c:v>0.50851851851621199</c:v>
                </c:pt>
                <c:pt idx="19881">
                  <c:v>0.50855324073927499</c:v>
                </c:pt>
                <c:pt idx="19882">
                  <c:v>0.50857638888555801</c:v>
                </c:pt>
                <c:pt idx="19883">
                  <c:v>0.50859953703184202</c:v>
                </c:pt>
                <c:pt idx="19884">
                  <c:v>0.50862268517812503</c:v>
                </c:pt>
                <c:pt idx="19885">
                  <c:v>0.50864583333168401</c:v>
                </c:pt>
                <c:pt idx="19886">
                  <c:v>0.508680555554747</c:v>
                </c:pt>
                <c:pt idx="19887">
                  <c:v>0.50870370370103002</c:v>
                </c:pt>
                <c:pt idx="19888">
                  <c:v>0.50872685184731403</c:v>
                </c:pt>
                <c:pt idx="19889">
                  <c:v>0.50874999999359705</c:v>
                </c:pt>
                <c:pt idx="19890">
                  <c:v>0.50877314814715602</c:v>
                </c:pt>
                <c:pt idx="19891">
                  <c:v>0.50880787037022002</c:v>
                </c:pt>
                <c:pt idx="19892">
                  <c:v>0.50883101851650303</c:v>
                </c:pt>
                <c:pt idx="19893">
                  <c:v>0.50885416666278604</c:v>
                </c:pt>
                <c:pt idx="19894">
                  <c:v>0.50887731480906995</c:v>
                </c:pt>
                <c:pt idx="19895">
                  <c:v>0.50890046296262903</c:v>
                </c:pt>
                <c:pt idx="19896">
                  <c:v>0.50893518517841596</c:v>
                </c:pt>
                <c:pt idx="19897">
                  <c:v>0.50895833333197504</c:v>
                </c:pt>
                <c:pt idx="19898">
                  <c:v>0.50898148147825795</c:v>
                </c:pt>
                <c:pt idx="19899">
                  <c:v>0.50900462962454196</c:v>
                </c:pt>
                <c:pt idx="19900">
                  <c:v>0.50902777777082497</c:v>
                </c:pt>
                <c:pt idx="19901">
                  <c:v>0.50906249999388797</c:v>
                </c:pt>
                <c:pt idx="19902">
                  <c:v>0.50908564814744695</c:v>
                </c:pt>
                <c:pt idx="19903">
                  <c:v>0.50910879629373096</c:v>
                </c:pt>
                <c:pt idx="19904">
                  <c:v>0.50913194444001397</c:v>
                </c:pt>
                <c:pt idx="19905">
                  <c:v>0.50915509258629799</c:v>
                </c:pt>
                <c:pt idx="19906">
                  <c:v>0.50917824073985696</c:v>
                </c:pt>
                <c:pt idx="19907">
                  <c:v>0.50921296296291996</c:v>
                </c:pt>
                <c:pt idx="19908">
                  <c:v>0.50923611110920297</c:v>
                </c:pt>
                <c:pt idx="19909">
                  <c:v>0.50925925925548698</c:v>
                </c:pt>
                <c:pt idx="19910">
                  <c:v>0.50928240740177</c:v>
                </c:pt>
                <c:pt idx="19911">
                  <c:v>0.50930555555532897</c:v>
                </c:pt>
                <c:pt idx="19912">
                  <c:v>0.50934027777111601</c:v>
                </c:pt>
                <c:pt idx="19913">
                  <c:v>0.50936342592467498</c:v>
                </c:pt>
                <c:pt idx="19914">
                  <c:v>0.509386574070959</c:v>
                </c:pt>
                <c:pt idx="19915">
                  <c:v>0.50940972221724201</c:v>
                </c:pt>
                <c:pt idx="19916">
                  <c:v>0.50943287036352602</c:v>
                </c:pt>
                <c:pt idx="19917">
                  <c:v>0.50946759258658902</c:v>
                </c:pt>
                <c:pt idx="19918">
                  <c:v>0.509490740740148</c:v>
                </c:pt>
                <c:pt idx="19919">
                  <c:v>0.50951388888643101</c:v>
                </c:pt>
                <c:pt idx="19920">
                  <c:v>0.50953703703271502</c:v>
                </c:pt>
                <c:pt idx="19921">
                  <c:v>0.50956018517899804</c:v>
                </c:pt>
                <c:pt idx="19922">
                  <c:v>0.50959490740206104</c:v>
                </c:pt>
                <c:pt idx="19923">
                  <c:v>0.50961805555562001</c:v>
                </c:pt>
                <c:pt idx="19924">
                  <c:v>0.50964120370190402</c:v>
                </c:pt>
                <c:pt idx="19925">
                  <c:v>0.50966435184818704</c:v>
                </c:pt>
                <c:pt idx="19926">
                  <c:v>0.50968749999447005</c:v>
                </c:pt>
                <c:pt idx="19927">
                  <c:v>0.50971064814803002</c:v>
                </c:pt>
                <c:pt idx="19928">
                  <c:v>0.50974537036381695</c:v>
                </c:pt>
                <c:pt idx="19929">
                  <c:v>0.50976851851737603</c:v>
                </c:pt>
                <c:pt idx="19930">
                  <c:v>0.50979166666365905</c:v>
                </c:pt>
                <c:pt idx="19931">
                  <c:v>0.50981481480994295</c:v>
                </c:pt>
                <c:pt idx="19932">
                  <c:v>0.50983796295622597</c:v>
                </c:pt>
                <c:pt idx="19933">
                  <c:v>0.50987268517928896</c:v>
                </c:pt>
                <c:pt idx="19934">
                  <c:v>0.50989583333284805</c:v>
                </c:pt>
                <c:pt idx="19935">
                  <c:v>0.50991898147913195</c:v>
                </c:pt>
                <c:pt idx="19936">
                  <c:v>0.50994212962541496</c:v>
                </c:pt>
                <c:pt idx="19937">
                  <c:v>0.50996527777169798</c:v>
                </c:pt>
                <c:pt idx="19938">
                  <c:v>0.50999999999476098</c:v>
                </c:pt>
                <c:pt idx="19939">
                  <c:v>0.51002314814104499</c:v>
                </c:pt>
                <c:pt idx="19940">
                  <c:v>0.51004629629460396</c:v>
                </c:pt>
                <c:pt idx="19941">
                  <c:v>0.51006944444088698</c:v>
                </c:pt>
                <c:pt idx="19942">
                  <c:v>0.51009259258717099</c:v>
                </c:pt>
                <c:pt idx="19943">
                  <c:v>0.51012731481023399</c:v>
                </c:pt>
                <c:pt idx="19944">
                  <c:v>0.510150462956517</c:v>
                </c:pt>
                <c:pt idx="19945">
                  <c:v>0.51017361111007598</c:v>
                </c:pt>
                <c:pt idx="19946">
                  <c:v>0.51019675925635999</c:v>
                </c:pt>
                <c:pt idx="19947">
                  <c:v>0.510219907402643</c:v>
                </c:pt>
                <c:pt idx="19948">
                  <c:v>0.510254629625706</c:v>
                </c:pt>
                <c:pt idx="19949">
                  <c:v>0.51027777777198902</c:v>
                </c:pt>
                <c:pt idx="19950">
                  <c:v>0.51030092592554799</c:v>
                </c:pt>
                <c:pt idx="19951">
                  <c:v>0.510324074071832</c:v>
                </c:pt>
                <c:pt idx="19952">
                  <c:v>0.51034722221811502</c:v>
                </c:pt>
                <c:pt idx="19953">
                  <c:v>0.51037037036439903</c:v>
                </c:pt>
                <c:pt idx="19954">
                  <c:v>0.51040509258746203</c:v>
                </c:pt>
                <c:pt idx="19955">
                  <c:v>0.51042824073374504</c:v>
                </c:pt>
                <c:pt idx="19956">
                  <c:v>0.51045138888730401</c:v>
                </c:pt>
                <c:pt idx="19957">
                  <c:v>0.51047453703358803</c:v>
                </c:pt>
                <c:pt idx="19958">
                  <c:v>0.51050925925665103</c:v>
                </c:pt>
                <c:pt idx="19959">
                  <c:v>0.51053240740293404</c:v>
                </c:pt>
                <c:pt idx="19960">
                  <c:v>0.51055555554921705</c:v>
                </c:pt>
                <c:pt idx="19961">
                  <c:v>0.51057870370277703</c:v>
                </c:pt>
                <c:pt idx="19962">
                  <c:v>0.51060185184906004</c:v>
                </c:pt>
                <c:pt idx="19963">
                  <c:v>0.51063657407212304</c:v>
                </c:pt>
                <c:pt idx="19964">
                  <c:v>0.51065972221840705</c:v>
                </c:pt>
                <c:pt idx="19965">
                  <c:v>0.51068287036468996</c:v>
                </c:pt>
                <c:pt idx="19966">
                  <c:v>0.51070601851824904</c:v>
                </c:pt>
                <c:pt idx="19967">
                  <c:v>0.51074074073403597</c:v>
                </c:pt>
                <c:pt idx="19968">
                  <c:v>0.51076388888759505</c:v>
                </c:pt>
                <c:pt idx="19969">
                  <c:v>0.51078703703387895</c:v>
                </c:pt>
                <c:pt idx="19970">
                  <c:v>0.51081018518016197</c:v>
                </c:pt>
                <c:pt idx="19971">
                  <c:v>0.51083333332644498</c:v>
                </c:pt>
                <c:pt idx="19972">
                  <c:v>0.51085648148000495</c:v>
                </c:pt>
                <c:pt idx="19973">
                  <c:v>0.51089120370306795</c:v>
                </c:pt>
                <c:pt idx="19974">
                  <c:v>0.51091435184935097</c:v>
                </c:pt>
                <c:pt idx="19975">
                  <c:v>0.51093749999563398</c:v>
                </c:pt>
                <c:pt idx="19976">
                  <c:v>0.51096064814191799</c:v>
                </c:pt>
                <c:pt idx="19977">
                  <c:v>0.51098379629547697</c:v>
                </c:pt>
                <c:pt idx="19978">
                  <c:v>0.51101851851853997</c:v>
                </c:pt>
                <c:pt idx="19979">
                  <c:v>0.51104166666482398</c:v>
                </c:pt>
                <c:pt idx="19980">
                  <c:v>0.51106481481110699</c:v>
                </c:pt>
                <c:pt idx="19981">
                  <c:v>0.51108796295739001</c:v>
                </c:pt>
                <c:pt idx="19982">
                  <c:v>0.51111111111094898</c:v>
                </c:pt>
                <c:pt idx="19983">
                  <c:v>0.51113425925723299</c:v>
                </c:pt>
                <c:pt idx="19984">
                  <c:v>0.51116898148029599</c:v>
                </c:pt>
                <c:pt idx="19985">
                  <c:v>0.51119212962657901</c:v>
                </c:pt>
                <c:pt idx="19986">
                  <c:v>0.51121527777286202</c:v>
                </c:pt>
                <c:pt idx="19987">
                  <c:v>0.51123842591914603</c:v>
                </c:pt>
                <c:pt idx="19988">
                  <c:v>0.51126157407270501</c:v>
                </c:pt>
                <c:pt idx="19989">
                  <c:v>0.511296296295768</c:v>
                </c:pt>
                <c:pt idx="19990">
                  <c:v>0.51131944444205102</c:v>
                </c:pt>
                <c:pt idx="19991">
                  <c:v>0.51134259258833503</c:v>
                </c:pt>
                <c:pt idx="19992">
                  <c:v>0.51136574073461805</c:v>
                </c:pt>
                <c:pt idx="19993">
                  <c:v>0.51138888888817802</c:v>
                </c:pt>
                <c:pt idx="19994">
                  <c:v>0.51142361110396495</c:v>
                </c:pt>
                <c:pt idx="19995">
                  <c:v>0.51144675925752403</c:v>
                </c:pt>
                <c:pt idx="19996">
                  <c:v>0.51146990740380704</c:v>
                </c:pt>
                <c:pt idx="19997">
                  <c:v>0.51149305555009095</c:v>
                </c:pt>
                <c:pt idx="19998">
                  <c:v>0.51151620370365003</c:v>
                </c:pt>
                <c:pt idx="19999">
                  <c:v>0.51155092591943696</c:v>
                </c:pt>
                <c:pt idx="20000">
                  <c:v>0.51157407407299604</c:v>
                </c:pt>
                <c:pt idx="20001">
                  <c:v>0.51159722221927995</c:v>
                </c:pt>
                <c:pt idx="20002">
                  <c:v>0.51162037036556296</c:v>
                </c:pt>
                <c:pt idx="20003">
                  <c:v>0.51164351851184597</c:v>
                </c:pt>
                <c:pt idx="20004">
                  <c:v>0.51167824073490897</c:v>
                </c:pt>
                <c:pt idx="20005">
                  <c:v>0.51170138888846795</c:v>
                </c:pt>
                <c:pt idx="20006">
                  <c:v>0.51172453703475196</c:v>
                </c:pt>
                <c:pt idx="20007">
                  <c:v>0.51174768518103497</c:v>
                </c:pt>
                <c:pt idx="20008">
                  <c:v>0.51177083332731899</c:v>
                </c:pt>
                <c:pt idx="20009">
                  <c:v>0.51180555555038199</c:v>
                </c:pt>
                <c:pt idx="20010">
                  <c:v>0.511828703696665</c:v>
                </c:pt>
                <c:pt idx="20011">
                  <c:v>0.51185185185022397</c:v>
                </c:pt>
                <c:pt idx="20012">
                  <c:v>0.51187499999650798</c:v>
                </c:pt>
                <c:pt idx="20013">
                  <c:v>0.511898148142791</c:v>
                </c:pt>
                <c:pt idx="20014">
                  <c:v>0.511932870365854</c:v>
                </c:pt>
                <c:pt idx="20015">
                  <c:v>0.51195601851213701</c:v>
                </c:pt>
                <c:pt idx="20016">
                  <c:v>0.51197916666569698</c:v>
                </c:pt>
                <c:pt idx="20017">
                  <c:v>0.51200231481198</c:v>
                </c:pt>
                <c:pt idx="20018">
                  <c:v>0.51202546295826301</c:v>
                </c:pt>
                <c:pt idx="20019">
                  <c:v>0.51204861110454702</c:v>
                </c:pt>
                <c:pt idx="20020">
                  <c:v>0.51208333332761002</c:v>
                </c:pt>
                <c:pt idx="20021">
                  <c:v>0.512106481481169</c:v>
                </c:pt>
                <c:pt idx="20022">
                  <c:v>0.51212962962745201</c:v>
                </c:pt>
                <c:pt idx="20023">
                  <c:v>0.51215277777373602</c:v>
                </c:pt>
                <c:pt idx="20024">
                  <c:v>0.51217592592001904</c:v>
                </c:pt>
                <c:pt idx="20025">
                  <c:v>0.51221064814308204</c:v>
                </c:pt>
                <c:pt idx="20026">
                  <c:v>0.51223379628936505</c:v>
                </c:pt>
                <c:pt idx="20027">
                  <c:v>0.51225694444292402</c:v>
                </c:pt>
                <c:pt idx="20028">
                  <c:v>0.51228009258920804</c:v>
                </c:pt>
                <c:pt idx="20029">
                  <c:v>0.51230324073549105</c:v>
                </c:pt>
                <c:pt idx="20030">
                  <c:v>0.51232638888177395</c:v>
                </c:pt>
                <c:pt idx="20031">
                  <c:v>0.51236111110483795</c:v>
                </c:pt>
                <c:pt idx="20032">
                  <c:v>0.51238425925839703</c:v>
                </c:pt>
                <c:pt idx="20033">
                  <c:v>0.51240740740468005</c:v>
                </c:pt>
                <c:pt idx="20034">
                  <c:v>0.51243055555096295</c:v>
                </c:pt>
                <c:pt idx="20035">
                  <c:v>0.51245370369724697</c:v>
                </c:pt>
                <c:pt idx="20036">
                  <c:v>0.51247685185080605</c:v>
                </c:pt>
                <c:pt idx="20037">
                  <c:v>0.51251157407386905</c:v>
                </c:pt>
                <c:pt idx="20038">
                  <c:v>0.51253472222015295</c:v>
                </c:pt>
                <c:pt idx="20039">
                  <c:v>0.51255787036643596</c:v>
                </c:pt>
                <c:pt idx="20040">
                  <c:v>0.51258101851271898</c:v>
                </c:pt>
                <c:pt idx="20041">
                  <c:v>0.51260416666627895</c:v>
                </c:pt>
                <c:pt idx="20042">
                  <c:v>0.51263888888206599</c:v>
                </c:pt>
                <c:pt idx="20043">
                  <c:v>0.51266203703562496</c:v>
                </c:pt>
                <c:pt idx="20044">
                  <c:v>0.51268518518190798</c:v>
                </c:pt>
                <c:pt idx="20045">
                  <c:v>0.51270833332819199</c:v>
                </c:pt>
                <c:pt idx="20046">
                  <c:v>0.512731481474475</c:v>
                </c:pt>
                <c:pt idx="20047">
                  <c:v>0.512766203697538</c:v>
                </c:pt>
                <c:pt idx="20048">
                  <c:v>0.51278935185109698</c:v>
                </c:pt>
                <c:pt idx="20049">
                  <c:v>0.51281249999738099</c:v>
                </c:pt>
                <c:pt idx="20050">
                  <c:v>0.512835648143664</c:v>
                </c:pt>
                <c:pt idx="20051">
                  <c:v>0.51285879628994702</c:v>
                </c:pt>
                <c:pt idx="20052">
                  <c:v>0.51288194444350699</c:v>
                </c:pt>
                <c:pt idx="20053">
                  <c:v>0.51291666666656999</c:v>
                </c:pt>
                <c:pt idx="20054">
                  <c:v>0.512939814812853</c:v>
                </c:pt>
                <c:pt idx="20055">
                  <c:v>0.51296296295913602</c:v>
                </c:pt>
                <c:pt idx="20056">
                  <c:v>0.51298611110542003</c:v>
                </c:pt>
                <c:pt idx="20057">
                  <c:v>0.513009259258979</c:v>
                </c:pt>
                <c:pt idx="20058">
                  <c:v>0.51304398147476604</c:v>
                </c:pt>
                <c:pt idx="20059">
                  <c:v>0.51306712962832501</c:v>
                </c:pt>
                <c:pt idx="20060">
                  <c:v>0.51309027777460903</c:v>
                </c:pt>
                <c:pt idx="20061">
                  <c:v>0.51311342592089204</c:v>
                </c:pt>
                <c:pt idx="20062">
                  <c:v>0.51313657406717506</c:v>
                </c:pt>
                <c:pt idx="20063">
                  <c:v>0.51315972222073503</c:v>
                </c:pt>
                <c:pt idx="20064">
                  <c:v>0.51319444444379803</c:v>
                </c:pt>
                <c:pt idx="20065">
                  <c:v>0.51321759259008104</c:v>
                </c:pt>
                <c:pt idx="20066">
                  <c:v>0.51324074073636405</c:v>
                </c:pt>
                <c:pt idx="20067">
                  <c:v>0.51326388888264696</c:v>
                </c:pt>
                <c:pt idx="20068">
                  <c:v>0.51328703703620704</c:v>
                </c:pt>
                <c:pt idx="20069">
                  <c:v>0.51332175925927004</c:v>
                </c:pt>
                <c:pt idx="20070">
                  <c:v>0.51334490740555305</c:v>
                </c:pt>
                <c:pt idx="20071">
                  <c:v>0.51336805555183695</c:v>
                </c:pt>
                <c:pt idx="20072">
                  <c:v>0.51339120369811997</c:v>
                </c:pt>
                <c:pt idx="20073">
                  <c:v>0.51341435185167905</c:v>
                </c:pt>
                <c:pt idx="20074">
                  <c:v>0.51344907406746598</c:v>
                </c:pt>
                <c:pt idx="20075">
                  <c:v>0.51347222222102595</c:v>
                </c:pt>
                <c:pt idx="20076">
                  <c:v>0.51349537036730897</c:v>
                </c:pt>
                <c:pt idx="20077">
                  <c:v>0.51351851851359298</c:v>
                </c:pt>
                <c:pt idx="20078">
                  <c:v>0.51354166665987599</c:v>
                </c:pt>
                <c:pt idx="20079">
                  <c:v>0.513576388882938</c:v>
                </c:pt>
                <c:pt idx="20080">
                  <c:v>0.51359953703649797</c:v>
                </c:pt>
                <c:pt idx="20081">
                  <c:v>0.51362268518278098</c:v>
                </c:pt>
                <c:pt idx="20082">
                  <c:v>0.51364583332906499</c:v>
                </c:pt>
                <c:pt idx="20083">
                  <c:v>0.51366898147534801</c:v>
                </c:pt>
                <c:pt idx="20084">
                  <c:v>0.51369212962890698</c:v>
                </c:pt>
                <c:pt idx="20085">
                  <c:v>0.51372685184469502</c:v>
                </c:pt>
                <c:pt idx="20086">
                  <c:v>0.51374999999825399</c:v>
                </c:pt>
                <c:pt idx="20087">
                  <c:v>0.51377314814453701</c:v>
                </c:pt>
                <c:pt idx="20088">
                  <c:v>0.51379629629082102</c:v>
                </c:pt>
                <c:pt idx="20089">
                  <c:v>0.51383101851388402</c:v>
                </c:pt>
                <c:pt idx="20090">
                  <c:v>0.51385416666016703</c:v>
                </c:pt>
                <c:pt idx="20091">
                  <c:v>0.513877314813726</c:v>
                </c:pt>
                <c:pt idx="20092">
                  <c:v>0.51390046296001002</c:v>
                </c:pt>
                <c:pt idx="20093">
                  <c:v>0.51392361110629303</c:v>
                </c:pt>
                <c:pt idx="20094">
                  <c:v>0.51395833332935603</c:v>
                </c:pt>
                <c:pt idx="20095">
                  <c:v>0.51398148147563905</c:v>
                </c:pt>
                <c:pt idx="20096">
                  <c:v>0.51400462962919902</c:v>
                </c:pt>
                <c:pt idx="20097">
                  <c:v>0.51402777777548203</c:v>
                </c:pt>
                <c:pt idx="20098">
                  <c:v>0.51405092592176505</c:v>
                </c:pt>
                <c:pt idx="20099">
                  <c:v>0.51407407406804895</c:v>
                </c:pt>
                <c:pt idx="20100">
                  <c:v>0.51410879629111195</c:v>
                </c:pt>
                <c:pt idx="20101">
                  <c:v>0.51413194443739496</c:v>
                </c:pt>
                <c:pt idx="20102">
                  <c:v>0.51415509259095404</c:v>
                </c:pt>
                <c:pt idx="20103">
                  <c:v>0.51417824073723695</c:v>
                </c:pt>
                <c:pt idx="20104">
                  <c:v>0.51420138888352096</c:v>
                </c:pt>
                <c:pt idx="20105">
                  <c:v>0.51423611110658396</c:v>
                </c:pt>
                <c:pt idx="20106">
                  <c:v>0.51425925925286697</c:v>
                </c:pt>
                <c:pt idx="20107">
                  <c:v>0.51428240740642595</c:v>
                </c:pt>
                <c:pt idx="20108">
                  <c:v>0.51430555555270996</c:v>
                </c:pt>
                <c:pt idx="20109">
                  <c:v>0.51432870369899297</c:v>
                </c:pt>
                <c:pt idx="20110">
                  <c:v>0.51436342592205597</c:v>
                </c:pt>
                <c:pt idx="20111">
                  <c:v>0.51438657406833899</c:v>
                </c:pt>
                <c:pt idx="20112">
                  <c:v>0.51440972222189896</c:v>
                </c:pt>
                <c:pt idx="20113">
                  <c:v>0.51443287036818197</c:v>
                </c:pt>
                <c:pt idx="20114">
                  <c:v>0.51445601851446598</c:v>
                </c:pt>
                <c:pt idx="20115">
                  <c:v>0.51449074073752799</c:v>
                </c:pt>
                <c:pt idx="20116">
                  <c:v>0.514513888883812</c:v>
                </c:pt>
                <c:pt idx="20117">
                  <c:v>0.51453703703009501</c:v>
                </c:pt>
                <c:pt idx="20118">
                  <c:v>0.51456018518365398</c:v>
                </c:pt>
                <c:pt idx="20119">
                  <c:v>0.514583333329938</c:v>
                </c:pt>
                <c:pt idx="20120">
                  <c:v>0.514618055553001</c:v>
                </c:pt>
                <c:pt idx="20121">
                  <c:v>0.51464120369928401</c:v>
                </c:pt>
                <c:pt idx="20122">
                  <c:v>0.51466435184556802</c:v>
                </c:pt>
                <c:pt idx="20123">
                  <c:v>0.514687499999127</c:v>
                </c:pt>
                <c:pt idx="20124">
                  <c:v>0.51471064814541001</c:v>
                </c:pt>
                <c:pt idx="20125">
                  <c:v>0.51473379629169402</c:v>
                </c:pt>
                <c:pt idx="20126">
                  <c:v>0.51476851851475702</c:v>
                </c:pt>
                <c:pt idx="20127">
                  <c:v>0.51479166666104004</c:v>
                </c:pt>
                <c:pt idx="20128">
                  <c:v>0.51481481481459901</c:v>
                </c:pt>
                <c:pt idx="20129">
                  <c:v>0.51483796296088302</c:v>
                </c:pt>
                <c:pt idx="20130">
                  <c:v>0.51486111110716604</c:v>
                </c:pt>
                <c:pt idx="20131">
                  <c:v>0.51488425925344905</c:v>
                </c:pt>
                <c:pt idx="20132">
                  <c:v>0.51491898147651205</c:v>
                </c:pt>
                <c:pt idx="20133">
                  <c:v>0.51494212962279595</c:v>
                </c:pt>
                <c:pt idx="20134">
                  <c:v>0.51496527777635503</c:v>
                </c:pt>
                <c:pt idx="20135">
                  <c:v>0.51498842592263805</c:v>
                </c:pt>
                <c:pt idx="20136">
                  <c:v>0.51501157406892195</c:v>
                </c:pt>
                <c:pt idx="20137">
                  <c:v>0.51504629629198495</c:v>
                </c:pt>
                <c:pt idx="20138">
                  <c:v>0.51506944443826796</c:v>
                </c:pt>
                <c:pt idx="20139">
                  <c:v>0.51509259259182705</c:v>
                </c:pt>
                <c:pt idx="20140">
                  <c:v>0.51511574073811095</c:v>
                </c:pt>
                <c:pt idx="20141">
                  <c:v>0.51515046296117395</c:v>
                </c:pt>
                <c:pt idx="20142">
                  <c:v>0.51517361110745696</c:v>
                </c:pt>
                <c:pt idx="20143">
                  <c:v>0.51519675925373998</c:v>
                </c:pt>
                <c:pt idx="20144">
                  <c:v>0.51521990740729995</c:v>
                </c:pt>
                <c:pt idx="20145">
                  <c:v>0.51524305555358296</c:v>
                </c:pt>
                <c:pt idx="20146">
                  <c:v>0.51527777777664596</c:v>
                </c:pt>
                <c:pt idx="20147">
                  <c:v>0.51530092592292898</c:v>
                </c:pt>
                <c:pt idx="20148">
                  <c:v>0.51532407406921299</c:v>
                </c:pt>
                <c:pt idx="20149">
                  <c:v>0.515347222215496</c:v>
                </c:pt>
                <c:pt idx="20150">
                  <c:v>0.51537037036905498</c:v>
                </c:pt>
                <c:pt idx="20151">
                  <c:v>0.51540509259211797</c:v>
                </c:pt>
                <c:pt idx="20152">
                  <c:v>0.51542824073840199</c:v>
                </c:pt>
                <c:pt idx="20153">
                  <c:v>0.515451388884685</c:v>
                </c:pt>
                <c:pt idx="20154">
                  <c:v>0.51547453703096802</c:v>
                </c:pt>
                <c:pt idx="20155">
                  <c:v>0.51549768518452799</c:v>
                </c:pt>
                <c:pt idx="20156">
                  <c:v>0.515520833330811</c:v>
                </c:pt>
                <c:pt idx="20157">
                  <c:v>0.515555555553874</c:v>
                </c:pt>
                <c:pt idx="20158">
                  <c:v>0.51557870370015701</c:v>
                </c:pt>
                <c:pt idx="20159">
                  <c:v>0.51560185184644103</c:v>
                </c:pt>
                <c:pt idx="20160">
                  <c:v>0.515625</c:v>
                </c:pt>
                <c:pt idx="20161">
                  <c:v>0.51564814814628301</c:v>
                </c:pt>
                <c:pt idx="20162">
                  <c:v>0.51567129629256703</c:v>
                </c:pt>
                <c:pt idx="20163">
                  <c:v>0.51570601851563003</c:v>
                </c:pt>
                <c:pt idx="20164">
                  <c:v>0.51572916666191304</c:v>
                </c:pt>
                <c:pt idx="20165">
                  <c:v>0.51575231480819606</c:v>
                </c:pt>
                <c:pt idx="20166">
                  <c:v>0.51577546296175603</c:v>
                </c:pt>
                <c:pt idx="20167">
                  <c:v>0.51579861110803904</c:v>
                </c:pt>
                <c:pt idx="20168">
                  <c:v>0.51583333333110204</c:v>
                </c:pt>
                <c:pt idx="20169">
                  <c:v>0.51585648147738505</c:v>
                </c:pt>
                <c:pt idx="20170">
                  <c:v>0.51587962962366896</c:v>
                </c:pt>
                <c:pt idx="20171">
                  <c:v>0.51590277777722804</c:v>
                </c:pt>
                <c:pt idx="20172">
                  <c:v>0.51592592592351105</c:v>
                </c:pt>
                <c:pt idx="20173">
                  <c:v>0.51594907406979496</c:v>
                </c:pt>
                <c:pt idx="20174">
                  <c:v>0.51598379629285795</c:v>
                </c:pt>
                <c:pt idx="20175">
                  <c:v>0.51600694443914097</c:v>
                </c:pt>
                <c:pt idx="20176">
                  <c:v>0.51603009258542498</c:v>
                </c:pt>
                <c:pt idx="20177">
                  <c:v>0.51605324073898395</c:v>
                </c:pt>
                <c:pt idx="20178">
                  <c:v>0.51607638888526697</c:v>
                </c:pt>
                <c:pt idx="20179">
                  <c:v>0.51611111110832997</c:v>
                </c:pt>
                <c:pt idx="20180">
                  <c:v>0.51613425925461298</c:v>
                </c:pt>
                <c:pt idx="20181">
                  <c:v>0.51615740740089699</c:v>
                </c:pt>
                <c:pt idx="20182">
                  <c:v>0.51618055555445597</c:v>
                </c:pt>
                <c:pt idx="20183">
                  <c:v>0.51620370370073898</c:v>
                </c:pt>
                <c:pt idx="20184">
                  <c:v>0.51622685184702299</c:v>
                </c:pt>
                <c:pt idx="20185">
                  <c:v>0.51626157407008599</c:v>
                </c:pt>
                <c:pt idx="20186">
                  <c:v>0.51628472221636901</c:v>
                </c:pt>
                <c:pt idx="20187">
                  <c:v>0.51630787036992798</c:v>
                </c:pt>
                <c:pt idx="20188">
                  <c:v>0.51633101851621199</c:v>
                </c:pt>
                <c:pt idx="20189">
                  <c:v>0.51635416666249501</c:v>
                </c:pt>
                <c:pt idx="20190">
                  <c:v>0.51638888888555801</c:v>
                </c:pt>
                <c:pt idx="20191">
                  <c:v>0.51641203703184102</c:v>
                </c:pt>
                <c:pt idx="20192">
                  <c:v>0.51643518517812503</c:v>
                </c:pt>
                <c:pt idx="20193">
                  <c:v>0.51645833333168401</c:v>
                </c:pt>
                <c:pt idx="20194">
                  <c:v>0.51648148147796702</c:v>
                </c:pt>
                <c:pt idx="20195">
                  <c:v>0.51651620370103002</c:v>
                </c:pt>
                <c:pt idx="20196">
                  <c:v>0.51653935184731403</c:v>
                </c:pt>
                <c:pt idx="20197">
                  <c:v>0.51656249999359705</c:v>
                </c:pt>
                <c:pt idx="20198">
                  <c:v>0.51658564814715602</c:v>
                </c:pt>
                <c:pt idx="20199">
                  <c:v>0.51660879629344003</c:v>
                </c:pt>
                <c:pt idx="20200">
                  <c:v>0.51663194443972305</c:v>
                </c:pt>
                <c:pt idx="20201">
                  <c:v>0.51666666666278604</c:v>
                </c:pt>
                <c:pt idx="20202">
                  <c:v>0.51668981480906995</c:v>
                </c:pt>
                <c:pt idx="20203">
                  <c:v>0.51671296296262903</c:v>
                </c:pt>
                <c:pt idx="20204">
                  <c:v>0.51673611110891204</c:v>
                </c:pt>
                <c:pt idx="20205">
                  <c:v>0.51675925925519595</c:v>
                </c:pt>
                <c:pt idx="20206">
                  <c:v>0.51679398147825795</c:v>
                </c:pt>
                <c:pt idx="20207">
                  <c:v>0.51681712962454196</c:v>
                </c:pt>
                <c:pt idx="20208">
                  <c:v>0.51684027777082497</c:v>
                </c:pt>
                <c:pt idx="20209">
                  <c:v>0.51686342592438395</c:v>
                </c:pt>
                <c:pt idx="20210">
                  <c:v>0.51688657407066796</c:v>
                </c:pt>
                <c:pt idx="20211">
                  <c:v>0.51692129629373096</c:v>
                </c:pt>
                <c:pt idx="20212">
                  <c:v>0.51694444444001397</c:v>
                </c:pt>
                <c:pt idx="20213">
                  <c:v>0.51696759258629799</c:v>
                </c:pt>
                <c:pt idx="20214">
                  <c:v>0.51699074073985696</c:v>
                </c:pt>
                <c:pt idx="20215">
                  <c:v>0.51701388888613997</c:v>
                </c:pt>
                <c:pt idx="20216">
                  <c:v>0.51703703703242399</c:v>
                </c:pt>
                <c:pt idx="20217">
                  <c:v>0.51707175925548698</c:v>
                </c:pt>
                <c:pt idx="20218">
                  <c:v>0.51709490740177</c:v>
                </c:pt>
                <c:pt idx="20219">
                  <c:v>0.51711805555532897</c:v>
                </c:pt>
                <c:pt idx="20220">
                  <c:v>0.51714120370161298</c:v>
                </c:pt>
                <c:pt idx="20221">
                  <c:v>0.517164351847896</c:v>
                </c:pt>
                <c:pt idx="20222">
                  <c:v>0.517199074070959</c:v>
                </c:pt>
                <c:pt idx="20223">
                  <c:v>0.51722222221724201</c:v>
                </c:pt>
                <c:pt idx="20224">
                  <c:v>0.51724537036352602</c:v>
                </c:pt>
                <c:pt idx="20225">
                  <c:v>0.517268518517085</c:v>
                </c:pt>
                <c:pt idx="20226">
                  <c:v>0.51729166666336801</c:v>
                </c:pt>
                <c:pt idx="20227">
                  <c:v>0.51731481480965202</c:v>
                </c:pt>
                <c:pt idx="20228">
                  <c:v>0.51734953703271502</c:v>
                </c:pt>
                <c:pt idx="20229">
                  <c:v>0.51737268517899804</c:v>
                </c:pt>
                <c:pt idx="20230">
                  <c:v>0.51739583333255701</c:v>
                </c:pt>
                <c:pt idx="20231">
                  <c:v>0.51741898147884102</c:v>
                </c:pt>
                <c:pt idx="20232">
                  <c:v>0.51744212962512404</c:v>
                </c:pt>
                <c:pt idx="20233">
                  <c:v>0.51747685184818704</c:v>
                </c:pt>
                <c:pt idx="20234">
                  <c:v>0.51749999999447005</c:v>
                </c:pt>
                <c:pt idx="20235">
                  <c:v>0.51752314814803002</c:v>
                </c:pt>
                <c:pt idx="20236">
                  <c:v>0.51754629629431304</c:v>
                </c:pt>
                <c:pt idx="20237">
                  <c:v>0.51756944444059605</c:v>
                </c:pt>
                <c:pt idx="20238">
                  <c:v>0.51760416666365905</c:v>
                </c:pt>
                <c:pt idx="20239">
                  <c:v>0.51762731480994295</c:v>
                </c:pt>
                <c:pt idx="20240">
                  <c:v>0.51765046295622597</c:v>
                </c:pt>
                <c:pt idx="20241">
                  <c:v>0.51767361110978505</c:v>
                </c:pt>
                <c:pt idx="20242">
                  <c:v>0.51769675925606895</c:v>
                </c:pt>
                <c:pt idx="20243">
                  <c:v>0.51773148147913195</c:v>
                </c:pt>
                <c:pt idx="20244">
                  <c:v>0.51775462962541496</c:v>
                </c:pt>
                <c:pt idx="20245">
                  <c:v>0.51777777777169798</c:v>
                </c:pt>
                <c:pt idx="20246">
                  <c:v>0.51780092592525695</c:v>
                </c:pt>
                <c:pt idx="20247">
                  <c:v>0.51782407407154096</c:v>
                </c:pt>
                <c:pt idx="20248">
                  <c:v>0.51784722221782398</c:v>
                </c:pt>
                <c:pt idx="20249">
                  <c:v>0.51788194444088698</c:v>
                </c:pt>
                <c:pt idx="20250">
                  <c:v>0.51790509258717099</c:v>
                </c:pt>
                <c:pt idx="20251">
                  <c:v>0.51792824074072996</c:v>
                </c:pt>
                <c:pt idx="20252">
                  <c:v>0.51795138888701298</c:v>
                </c:pt>
                <c:pt idx="20253">
                  <c:v>0.51797453703329699</c:v>
                </c:pt>
                <c:pt idx="20254">
                  <c:v>0.51800925925635999</c:v>
                </c:pt>
                <c:pt idx="20255">
                  <c:v>0.518032407402643</c:v>
                </c:pt>
                <c:pt idx="20256">
                  <c:v>0.51805555554892602</c:v>
                </c:pt>
                <c:pt idx="20257">
                  <c:v>0.51807870370248599</c:v>
                </c:pt>
                <c:pt idx="20258">
                  <c:v>0.518101851848769</c:v>
                </c:pt>
                <c:pt idx="20259">
                  <c:v>0.51812499999505202</c:v>
                </c:pt>
                <c:pt idx="20260">
                  <c:v>0.51815972221811502</c:v>
                </c:pt>
                <c:pt idx="20261">
                  <c:v>0.51818287036439903</c:v>
                </c:pt>
                <c:pt idx="20262">
                  <c:v>0.518206018517958</c:v>
                </c:pt>
                <c:pt idx="20263">
                  <c:v>0.51822916666424101</c:v>
                </c:pt>
                <c:pt idx="20264">
                  <c:v>0.51825231481052503</c:v>
                </c:pt>
                <c:pt idx="20265">
                  <c:v>0.51827546295680804</c:v>
                </c:pt>
                <c:pt idx="20266">
                  <c:v>0.51831018517987104</c:v>
                </c:pt>
                <c:pt idx="20267">
                  <c:v>0.51833333332615406</c:v>
                </c:pt>
                <c:pt idx="20268">
                  <c:v>0.51835648147971403</c:v>
                </c:pt>
                <c:pt idx="20269">
                  <c:v>0.51837962962599704</c:v>
                </c:pt>
                <c:pt idx="20270">
                  <c:v>0.51841435184906004</c:v>
                </c:pt>
                <c:pt idx="20271">
                  <c:v>0.51843749999534305</c:v>
                </c:pt>
                <c:pt idx="20272">
                  <c:v>0.51846064814162696</c:v>
                </c:pt>
                <c:pt idx="20273">
                  <c:v>0.51848379629518604</c:v>
                </c:pt>
                <c:pt idx="20274">
                  <c:v>0.51850694444146905</c:v>
                </c:pt>
                <c:pt idx="20275">
                  <c:v>0.51853009258775296</c:v>
                </c:pt>
                <c:pt idx="20276">
                  <c:v>0.51856481481081595</c:v>
                </c:pt>
                <c:pt idx="20277">
                  <c:v>0.51858796295709897</c:v>
                </c:pt>
                <c:pt idx="20278">
                  <c:v>0.51861111111065805</c:v>
                </c:pt>
                <c:pt idx="20279">
                  <c:v>0.51863425925694195</c:v>
                </c:pt>
                <c:pt idx="20280">
                  <c:v>0.51865740740322497</c:v>
                </c:pt>
                <c:pt idx="20281">
                  <c:v>0.51869212962628797</c:v>
                </c:pt>
                <c:pt idx="20282">
                  <c:v>0.51871527777257198</c:v>
                </c:pt>
                <c:pt idx="20283">
                  <c:v>0.518738425918855</c:v>
                </c:pt>
                <c:pt idx="20284">
                  <c:v>0.51876157407241397</c:v>
                </c:pt>
                <c:pt idx="20285">
                  <c:v>0.51878472221869798</c:v>
                </c:pt>
                <c:pt idx="20286">
                  <c:v>0.51880787036498099</c:v>
                </c:pt>
                <c:pt idx="20287">
                  <c:v>0.51884259258804399</c:v>
                </c:pt>
                <c:pt idx="20288">
                  <c:v>0.51886574073432701</c:v>
                </c:pt>
                <c:pt idx="20289">
                  <c:v>0.51888888888788598</c:v>
                </c:pt>
                <c:pt idx="20290">
                  <c:v>0.51891203703416999</c:v>
                </c:pt>
                <c:pt idx="20291">
                  <c:v>0.51893518518045301</c:v>
                </c:pt>
                <c:pt idx="20292">
                  <c:v>0.51895833332673702</c:v>
                </c:pt>
                <c:pt idx="20293">
                  <c:v>0.51899305554980002</c:v>
                </c:pt>
                <c:pt idx="20294">
                  <c:v>0.51901620370335899</c:v>
                </c:pt>
                <c:pt idx="20295">
                  <c:v>0.51903935184964201</c:v>
                </c:pt>
                <c:pt idx="20296">
                  <c:v>0.51906249999592502</c:v>
                </c:pt>
                <c:pt idx="20297">
                  <c:v>0.51908564814220903</c:v>
                </c:pt>
                <c:pt idx="20298">
                  <c:v>0.51912037036527203</c:v>
                </c:pt>
                <c:pt idx="20299">
                  <c:v>0.51914351851155505</c:v>
                </c:pt>
                <c:pt idx="20300">
                  <c:v>0.51916666666511502</c:v>
                </c:pt>
                <c:pt idx="20301">
                  <c:v>0.51918981481139803</c:v>
                </c:pt>
                <c:pt idx="20302">
                  <c:v>0.51921296295768105</c:v>
                </c:pt>
                <c:pt idx="20303">
                  <c:v>0.51923611110396395</c:v>
                </c:pt>
                <c:pt idx="20304">
                  <c:v>0.51927083332702795</c:v>
                </c:pt>
                <c:pt idx="20305">
                  <c:v>0.51929398148058703</c:v>
                </c:pt>
                <c:pt idx="20306">
                  <c:v>0.51931712962687004</c:v>
                </c:pt>
                <c:pt idx="20307">
                  <c:v>0.51934027777315395</c:v>
                </c:pt>
                <c:pt idx="20308">
                  <c:v>0.51937499999621595</c:v>
                </c:pt>
                <c:pt idx="20309">
                  <c:v>0.51939814814249996</c:v>
                </c:pt>
                <c:pt idx="20310">
                  <c:v>0.51942129629605904</c:v>
                </c:pt>
                <c:pt idx="20311">
                  <c:v>0.51944444444234195</c:v>
                </c:pt>
                <c:pt idx="20312">
                  <c:v>0.51946759258862596</c:v>
                </c:pt>
                <c:pt idx="20313">
                  <c:v>0.51949074073490897</c:v>
                </c:pt>
                <c:pt idx="20314">
                  <c:v>0.51951388888846795</c:v>
                </c:pt>
                <c:pt idx="20315">
                  <c:v>0.51954861110425599</c:v>
                </c:pt>
                <c:pt idx="20316">
                  <c:v>0.51957175925781496</c:v>
                </c:pt>
                <c:pt idx="20317">
                  <c:v>0.51959490740409797</c:v>
                </c:pt>
                <c:pt idx="20318">
                  <c:v>0.51962962962716097</c:v>
                </c:pt>
                <c:pt idx="20319">
                  <c:v>0.51965277777344498</c:v>
                </c:pt>
                <c:pt idx="20320">
                  <c:v>0.519675925919728</c:v>
                </c:pt>
                <c:pt idx="20321">
                  <c:v>0.51969907407328697</c:v>
                </c:pt>
                <c:pt idx="20322">
                  <c:v>0.51972222221957098</c:v>
                </c:pt>
                <c:pt idx="20323">
                  <c:v>0.519745370365854</c:v>
                </c:pt>
                <c:pt idx="20324">
                  <c:v>0.519780092588917</c:v>
                </c:pt>
                <c:pt idx="20325">
                  <c:v>0.51980324073520001</c:v>
                </c:pt>
                <c:pt idx="20326">
                  <c:v>0.51982638888875898</c:v>
                </c:pt>
                <c:pt idx="20327">
                  <c:v>0.519849537035043</c:v>
                </c:pt>
                <c:pt idx="20328">
                  <c:v>0.51987268518132601</c:v>
                </c:pt>
                <c:pt idx="20329">
                  <c:v>0.51989583332761002</c:v>
                </c:pt>
                <c:pt idx="20330">
                  <c:v>0.51993055555067302</c:v>
                </c:pt>
                <c:pt idx="20331">
                  <c:v>0.51995370369695604</c:v>
                </c:pt>
                <c:pt idx="20332">
                  <c:v>0.51997685185051501</c:v>
                </c:pt>
                <c:pt idx="20333">
                  <c:v>0.51999999999679902</c:v>
                </c:pt>
                <c:pt idx="20334">
                  <c:v>0.52003472221986202</c:v>
                </c:pt>
                <c:pt idx="20335">
                  <c:v>0.52005787036614504</c:v>
                </c:pt>
                <c:pt idx="20336">
                  <c:v>0.52008101851242805</c:v>
                </c:pt>
                <c:pt idx="20337">
                  <c:v>0.52010416666598802</c:v>
                </c:pt>
                <c:pt idx="20338">
                  <c:v>0.52012731481227104</c:v>
                </c:pt>
                <c:pt idx="20339">
                  <c:v>0.52015046295855405</c:v>
                </c:pt>
                <c:pt idx="20340">
                  <c:v>0.52018518518161705</c:v>
                </c:pt>
                <c:pt idx="20341">
                  <c:v>0.52020833332790095</c:v>
                </c:pt>
                <c:pt idx="20342">
                  <c:v>0.52023148148146003</c:v>
                </c:pt>
                <c:pt idx="20343">
                  <c:v>0.52025462962774305</c:v>
                </c:pt>
                <c:pt idx="20344">
                  <c:v>0.52027777777402695</c:v>
                </c:pt>
                <c:pt idx="20345">
                  <c:v>0.52031249999708895</c:v>
                </c:pt>
                <c:pt idx="20346">
                  <c:v>0.52033564814337296</c:v>
                </c:pt>
                <c:pt idx="20347">
                  <c:v>0.52035879628965598</c:v>
                </c:pt>
                <c:pt idx="20348">
                  <c:v>0.52038194444321595</c:v>
                </c:pt>
                <c:pt idx="20349">
                  <c:v>0.52040509258949896</c:v>
                </c:pt>
                <c:pt idx="20350">
                  <c:v>0.52043981481256196</c:v>
                </c:pt>
                <c:pt idx="20351">
                  <c:v>0.52046296295884498</c:v>
                </c:pt>
                <c:pt idx="20352">
                  <c:v>0.52048611110512899</c:v>
                </c:pt>
                <c:pt idx="20353">
                  <c:v>0.52050925925868796</c:v>
                </c:pt>
                <c:pt idx="20354">
                  <c:v>0.52053240740497098</c:v>
                </c:pt>
                <c:pt idx="20355">
                  <c:v>0.52055555555125499</c:v>
                </c:pt>
                <c:pt idx="20356">
                  <c:v>0.52059027777431799</c:v>
                </c:pt>
                <c:pt idx="20357">
                  <c:v>0.520613425920601</c:v>
                </c:pt>
                <c:pt idx="20358">
                  <c:v>0.52063657407415997</c:v>
                </c:pt>
                <c:pt idx="20359">
                  <c:v>0.52065972222044399</c:v>
                </c:pt>
                <c:pt idx="20360">
                  <c:v>0.520682870366727</c:v>
                </c:pt>
                <c:pt idx="20361">
                  <c:v>0.52071759258979</c:v>
                </c:pt>
                <c:pt idx="20362">
                  <c:v>0.52074074073607302</c:v>
                </c:pt>
                <c:pt idx="20363">
                  <c:v>0.52076388888235603</c:v>
                </c:pt>
                <c:pt idx="20364">
                  <c:v>0.520787037035916</c:v>
                </c:pt>
                <c:pt idx="20365">
                  <c:v>0.52081018518219901</c:v>
                </c:pt>
                <c:pt idx="20366">
                  <c:v>0.52084490740526201</c:v>
                </c:pt>
                <c:pt idx="20367">
                  <c:v>0.52086805555154603</c:v>
                </c:pt>
                <c:pt idx="20368">
                  <c:v>0.52089120369782904</c:v>
                </c:pt>
                <c:pt idx="20369">
                  <c:v>0.52091435185138801</c:v>
                </c:pt>
                <c:pt idx="20370">
                  <c:v>0.52093749999767203</c:v>
                </c:pt>
                <c:pt idx="20371">
                  <c:v>0.52097222222073503</c:v>
                </c:pt>
                <c:pt idx="20372">
                  <c:v>0.52099537036701804</c:v>
                </c:pt>
                <c:pt idx="20373">
                  <c:v>0.52101851851330105</c:v>
                </c:pt>
                <c:pt idx="20374">
                  <c:v>0.52104166665958496</c:v>
                </c:pt>
                <c:pt idx="20375">
                  <c:v>0.52106481481314404</c:v>
                </c:pt>
                <c:pt idx="20376">
                  <c:v>0.52109953703620704</c:v>
                </c:pt>
                <c:pt idx="20377">
                  <c:v>0.52112268518249005</c:v>
                </c:pt>
                <c:pt idx="20378">
                  <c:v>0.52114583332877396</c:v>
                </c:pt>
                <c:pt idx="20379">
                  <c:v>0.52116898147505697</c:v>
                </c:pt>
                <c:pt idx="20380">
                  <c:v>0.52119212962861605</c:v>
                </c:pt>
                <c:pt idx="20381">
                  <c:v>0.52121527777489995</c:v>
                </c:pt>
                <c:pt idx="20382">
                  <c:v>0.52124999999796295</c:v>
                </c:pt>
                <c:pt idx="20383">
                  <c:v>0.52127314814424597</c:v>
                </c:pt>
                <c:pt idx="20384">
                  <c:v>0.52129629629052998</c:v>
                </c:pt>
                <c:pt idx="20385">
                  <c:v>0.52131944444408895</c:v>
                </c:pt>
                <c:pt idx="20386">
                  <c:v>0.52134259259037197</c:v>
                </c:pt>
                <c:pt idx="20387">
                  <c:v>0.52136574073665498</c:v>
                </c:pt>
                <c:pt idx="20388">
                  <c:v>0.52140046295971798</c:v>
                </c:pt>
                <c:pt idx="20389">
                  <c:v>0.52142361110600199</c:v>
                </c:pt>
                <c:pt idx="20390">
                  <c:v>0.52144675925228501</c:v>
                </c:pt>
                <c:pt idx="20391">
                  <c:v>0.52146990740584398</c:v>
                </c:pt>
                <c:pt idx="20392">
                  <c:v>0.52149305555212799</c:v>
                </c:pt>
                <c:pt idx="20393">
                  <c:v>0.52152777777519099</c:v>
                </c:pt>
                <c:pt idx="20394">
                  <c:v>0.52155092592147401</c:v>
                </c:pt>
                <c:pt idx="20395">
                  <c:v>0.52157407406775702</c:v>
                </c:pt>
                <c:pt idx="20396">
                  <c:v>0.52159722222131699</c:v>
                </c:pt>
                <c:pt idx="20397">
                  <c:v>0.52162037036760001</c:v>
                </c:pt>
                <c:pt idx="20398">
                  <c:v>0.52165509259066301</c:v>
                </c:pt>
                <c:pt idx="20399">
                  <c:v>0.52167824073694602</c:v>
                </c:pt>
                <c:pt idx="20400">
                  <c:v>0.52170138888323003</c:v>
                </c:pt>
                <c:pt idx="20401">
                  <c:v>0.521724537036789</c:v>
                </c:pt>
                <c:pt idx="20402">
                  <c:v>0.52174768518307302</c:v>
                </c:pt>
                <c:pt idx="20403">
                  <c:v>0.52178240740613602</c:v>
                </c:pt>
                <c:pt idx="20404">
                  <c:v>0.52180555555241903</c:v>
                </c:pt>
                <c:pt idx="20405">
                  <c:v>0.52182870369870205</c:v>
                </c:pt>
                <c:pt idx="20406">
                  <c:v>0.52185185184498595</c:v>
                </c:pt>
                <c:pt idx="20407">
                  <c:v>0.52187499999854503</c:v>
                </c:pt>
                <c:pt idx="20408">
                  <c:v>0.52189814814482804</c:v>
                </c:pt>
                <c:pt idx="20409">
                  <c:v>0.52193287036789104</c:v>
                </c:pt>
                <c:pt idx="20410">
                  <c:v>0.52195601851417495</c:v>
                </c:pt>
                <c:pt idx="20411">
                  <c:v>0.52197916666045796</c:v>
                </c:pt>
                <c:pt idx="20412">
                  <c:v>0.52200231481401704</c:v>
                </c:pt>
                <c:pt idx="20413">
                  <c:v>0.52202546296030095</c:v>
                </c:pt>
                <c:pt idx="20414">
                  <c:v>0.52206018518336295</c:v>
                </c:pt>
                <c:pt idx="20415">
                  <c:v>0.52208333332964696</c:v>
                </c:pt>
                <c:pt idx="20416">
                  <c:v>0.52210648147592997</c:v>
                </c:pt>
                <c:pt idx="20417">
                  <c:v>0.52212962962949006</c:v>
                </c:pt>
                <c:pt idx="20418">
                  <c:v>0.52215277777577296</c:v>
                </c:pt>
                <c:pt idx="20419">
                  <c:v>0.52218749999883596</c:v>
                </c:pt>
                <c:pt idx="20420">
                  <c:v>0.52221064814511897</c:v>
                </c:pt>
                <c:pt idx="20421">
                  <c:v>0.52223379629140299</c:v>
                </c:pt>
                <c:pt idx="20422">
                  <c:v>0.522256944437686</c:v>
                </c:pt>
                <c:pt idx="20423">
                  <c:v>0.52228009259124497</c:v>
                </c:pt>
                <c:pt idx="20424">
                  <c:v>0.52231481481430797</c:v>
                </c:pt>
                <c:pt idx="20425">
                  <c:v>0.52233796296059198</c:v>
                </c:pt>
                <c:pt idx="20426">
                  <c:v>0.522361111106875</c:v>
                </c:pt>
                <c:pt idx="20427">
                  <c:v>0.52238425925315801</c:v>
                </c:pt>
                <c:pt idx="20428">
                  <c:v>0.52240740740671798</c:v>
                </c:pt>
                <c:pt idx="20429">
                  <c:v>0.52244212962250502</c:v>
                </c:pt>
                <c:pt idx="20430">
                  <c:v>0.522465277776064</c:v>
                </c:pt>
                <c:pt idx="20431">
                  <c:v>0.52248842592234701</c:v>
                </c:pt>
                <c:pt idx="20432">
                  <c:v>0.52251157406863102</c:v>
                </c:pt>
                <c:pt idx="20433">
                  <c:v>0.52253472222219</c:v>
                </c:pt>
                <c:pt idx="20434">
                  <c:v>0.52256944443797704</c:v>
                </c:pt>
                <c:pt idx="20435">
                  <c:v>0.52259259259153601</c:v>
                </c:pt>
                <c:pt idx="20436">
                  <c:v>0.52261574073782002</c:v>
                </c:pt>
                <c:pt idx="20437">
                  <c:v>0.52263888888410304</c:v>
                </c:pt>
                <c:pt idx="20438">
                  <c:v>0.52266203703038605</c:v>
                </c:pt>
                <c:pt idx="20439">
                  <c:v>0.52268518518394602</c:v>
                </c:pt>
                <c:pt idx="20440">
                  <c:v>0.52271990740700902</c:v>
                </c:pt>
                <c:pt idx="20441">
                  <c:v>0.52274305555329204</c:v>
                </c:pt>
                <c:pt idx="20442">
                  <c:v>0.52276620369957505</c:v>
                </c:pt>
                <c:pt idx="20443">
                  <c:v>0.52278935184585895</c:v>
                </c:pt>
                <c:pt idx="20444">
                  <c:v>0.52281249999941803</c:v>
                </c:pt>
                <c:pt idx="20445">
                  <c:v>0.52284722221520497</c:v>
                </c:pt>
                <c:pt idx="20446">
                  <c:v>0.52287037036876405</c:v>
                </c:pt>
                <c:pt idx="20447">
                  <c:v>0.52289351851504795</c:v>
                </c:pt>
                <c:pt idx="20448">
                  <c:v>0.52291666666133096</c:v>
                </c:pt>
                <c:pt idx="20449">
                  <c:v>0.52293981481489005</c:v>
                </c:pt>
                <c:pt idx="20450">
                  <c:v>0.52296296296117395</c:v>
                </c:pt>
                <c:pt idx="20451">
                  <c:v>0.52299768518423695</c:v>
                </c:pt>
                <c:pt idx="20452">
                  <c:v>0.52302083333051996</c:v>
                </c:pt>
                <c:pt idx="20453">
                  <c:v>0.52304398147680298</c:v>
                </c:pt>
                <c:pt idx="20454">
                  <c:v>0.52306712962308699</c:v>
                </c:pt>
                <c:pt idx="20455">
                  <c:v>0.52309027777664596</c:v>
                </c:pt>
                <c:pt idx="20456">
                  <c:v>0.52312499999970896</c:v>
                </c:pt>
                <c:pt idx="20457">
                  <c:v>0.52314814814599198</c:v>
                </c:pt>
                <c:pt idx="20458">
                  <c:v>0.52317129629227599</c:v>
                </c:pt>
                <c:pt idx="20459">
                  <c:v>0.523194444438559</c:v>
                </c:pt>
                <c:pt idx="20460">
                  <c:v>0.52321759259211797</c:v>
                </c:pt>
                <c:pt idx="20461">
                  <c:v>0.52325231480790502</c:v>
                </c:pt>
                <c:pt idx="20462">
                  <c:v>0.52327546296146499</c:v>
                </c:pt>
                <c:pt idx="20463">
                  <c:v>0.523298611107748</c:v>
                </c:pt>
                <c:pt idx="20464">
                  <c:v>0.52332175925403102</c:v>
                </c:pt>
                <c:pt idx="20465">
                  <c:v>0.52334490740031503</c:v>
                </c:pt>
                <c:pt idx="20466">
                  <c:v>0.52337962962337803</c:v>
                </c:pt>
                <c:pt idx="20467">
                  <c:v>0.523402777776937</c:v>
                </c:pt>
                <c:pt idx="20468">
                  <c:v>0.52342592592322001</c:v>
                </c:pt>
                <c:pt idx="20469">
                  <c:v>0.52344907406950403</c:v>
                </c:pt>
                <c:pt idx="20470">
                  <c:v>0.52347222221578704</c:v>
                </c:pt>
                <c:pt idx="20471">
                  <c:v>0.52350694443885004</c:v>
                </c:pt>
                <c:pt idx="20472">
                  <c:v>0.52353009259240901</c:v>
                </c:pt>
                <c:pt idx="20473">
                  <c:v>0.52355324073869303</c:v>
                </c:pt>
                <c:pt idx="20474">
                  <c:v>0.52357638888497604</c:v>
                </c:pt>
                <c:pt idx="20475">
                  <c:v>0.52359953703125905</c:v>
                </c:pt>
                <c:pt idx="20476">
                  <c:v>0.52362268518481903</c:v>
                </c:pt>
                <c:pt idx="20477">
                  <c:v>0.52365740740060596</c:v>
                </c:pt>
                <c:pt idx="20478">
                  <c:v>0.52368055555416504</c:v>
                </c:pt>
                <c:pt idx="20479">
                  <c:v>0.52370370370044805</c:v>
                </c:pt>
                <c:pt idx="20480">
                  <c:v>0.52372685184673196</c:v>
                </c:pt>
                <c:pt idx="20481">
                  <c:v>0.52374999999301497</c:v>
                </c:pt>
                <c:pt idx="20482">
                  <c:v>0.52378472221607797</c:v>
                </c:pt>
                <c:pt idx="20483">
                  <c:v>0.52380787036963705</c:v>
                </c:pt>
                <c:pt idx="20484">
                  <c:v>0.52383101851592095</c:v>
                </c:pt>
                <c:pt idx="20485">
                  <c:v>0.52385416666220397</c:v>
                </c:pt>
                <c:pt idx="20486">
                  <c:v>0.52388888888526697</c:v>
                </c:pt>
                <c:pt idx="20487">
                  <c:v>0.52391203703154998</c:v>
                </c:pt>
                <c:pt idx="20488">
                  <c:v>0.52393518518510995</c:v>
                </c:pt>
                <c:pt idx="20489">
                  <c:v>0.52395833333139297</c:v>
                </c:pt>
                <c:pt idx="20490">
                  <c:v>0.52398148147767598</c:v>
                </c:pt>
                <c:pt idx="20491">
                  <c:v>0.52401620370073898</c:v>
                </c:pt>
                <c:pt idx="20492">
                  <c:v>0.52403935184702299</c:v>
                </c:pt>
                <c:pt idx="20493">
                  <c:v>0.52406249999330601</c:v>
                </c:pt>
                <c:pt idx="20494">
                  <c:v>0.52408564814686498</c:v>
                </c:pt>
                <c:pt idx="20495">
                  <c:v>0.52410879629314899</c:v>
                </c:pt>
                <c:pt idx="20496">
                  <c:v>0.52413194443943201</c:v>
                </c:pt>
                <c:pt idx="20497">
                  <c:v>0.52416666666249501</c:v>
                </c:pt>
                <c:pt idx="20498">
                  <c:v>0.52418981480877902</c:v>
                </c:pt>
                <c:pt idx="20499">
                  <c:v>0.52421296296233799</c:v>
                </c:pt>
                <c:pt idx="20500">
                  <c:v>0.52423611110862101</c:v>
                </c:pt>
                <c:pt idx="20501">
                  <c:v>0.52425925925490502</c:v>
                </c:pt>
                <c:pt idx="20502">
                  <c:v>0.52429398147796702</c:v>
                </c:pt>
                <c:pt idx="20503">
                  <c:v>0.52431712962425103</c:v>
                </c:pt>
                <c:pt idx="20504">
                  <c:v>0.52434027777781</c:v>
                </c:pt>
                <c:pt idx="20505">
                  <c:v>0.52436342592409302</c:v>
                </c:pt>
                <c:pt idx="20506">
                  <c:v>0.52438657407037703</c:v>
                </c:pt>
                <c:pt idx="20507">
                  <c:v>0.52440972221666005</c:v>
                </c:pt>
                <c:pt idx="20508">
                  <c:v>0.52444444443972305</c:v>
                </c:pt>
                <c:pt idx="20509">
                  <c:v>0.52446759258600595</c:v>
                </c:pt>
                <c:pt idx="20510">
                  <c:v>0.52449074073956603</c:v>
                </c:pt>
                <c:pt idx="20511">
                  <c:v>0.52451388888584904</c:v>
                </c:pt>
                <c:pt idx="20512">
                  <c:v>0.52453703703213195</c:v>
                </c:pt>
                <c:pt idx="20513">
                  <c:v>0.52457175925519595</c:v>
                </c:pt>
                <c:pt idx="20514">
                  <c:v>0.52459490740147896</c:v>
                </c:pt>
                <c:pt idx="20515">
                  <c:v>0.52461805555503804</c:v>
                </c:pt>
                <c:pt idx="20516">
                  <c:v>0.52464120370132195</c:v>
                </c:pt>
                <c:pt idx="20517">
                  <c:v>0.52466435184760496</c:v>
                </c:pt>
                <c:pt idx="20518">
                  <c:v>0.52468749999388797</c:v>
                </c:pt>
                <c:pt idx="20519">
                  <c:v>0.52472222221695097</c:v>
                </c:pt>
                <c:pt idx="20520">
                  <c:v>0.52474537036323499</c:v>
                </c:pt>
                <c:pt idx="20521">
                  <c:v>0.52476851851679396</c:v>
                </c:pt>
                <c:pt idx="20522">
                  <c:v>0.52479166666307797</c:v>
                </c:pt>
                <c:pt idx="20523">
                  <c:v>0.52481481480936099</c:v>
                </c:pt>
                <c:pt idx="20524">
                  <c:v>0.52484953703242399</c:v>
                </c:pt>
                <c:pt idx="20525">
                  <c:v>0.524872685178707</c:v>
                </c:pt>
                <c:pt idx="20526">
                  <c:v>0.52489583333226597</c:v>
                </c:pt>
                <c:pt idx="20527">
                  <c:v>0.52491898147854998</c:v>
                </c:pt>
                <c:pt idx="20528">
                  <c:v>0.52495370370161198</c:v>
                </c:pt>
                <c:pt idx="20529">
                  <c:v>0.524976851847896</c:v>
                </c:pt>
                <c:pt idx="20530">
                  <c:v>0.52499999999417901</c:v>
                </c:pt>
                <c:pt idx="20531">
                  <c:v>0.52502314814773798</c:v>
                </c:pt>
                <c:pt idx="20532">
                  <c:v>0.525046296294022</c:v>
                </c:pt>
                <c:pt idx="20533">
                  <c:v>0.525081018517085</c:v>
                </c:pt>
                <c:pt idx="20534">
                  <c:v>0.52510416666336801</c:v>
                </c:pt>
                <c:pt idx="20535">
                  <c:v>0.52512731480965202</c:v>
                </c:pt>
                <c:pt idx="20536">
                  <c:v>0.52515046295593504</c:v>
                </c:pt>
                <c:pt idx="20537">
                  <c:v>0.52517361110949401</c:v>
                </c:pt>
                <c:pt idx="20538">
                  <c:v>0.52519675925577802</c:v>
                </c:pt>
                <c:pt idx="20539">
                  <c:v>0.52523148147884102</c:v>
                </c:pt>
                <c:pt idx="20540">
                  <c:v>0.52525462962512404</c:v>
                </c:pt>
                <c:pt idx="20541">
                  <c:v>0.52527777777140705</c:v>
                </c:pt>
                <c:pt idx="20542">
                  <c:v>0.52530092592496602</c:v>
                </c:pt>
                <c:pt idx="20543">
                  <c:v>0.52532407407125004</c:v>
                </c:pt>
                <c:pt idx="20544">
                  <c:v>0.52535879629431304</c:v>
                </c:pt>
                <c:pt idx="20545">
                  <c:v>0.52538194444059605</c:v>
                </c:pt>
                <c:pt idx="20546">
                  <c:v>0.52540509258687995</c:v>
                </c:pt>
                <c:pt idx="20547">
                  <c:v>0.52542824074043903</c:v>
                </c:pt>
                <c:pt idx="20548">
                  <c:v>0.52545138888672205</c:v>
                </c:pt>
                <c:pt idx="20549">
                  <c:v>0.52547453703300595</c:v>
                </c:pt>
                <c:pt idx="20550">
                  <c:v>0.52550925925606895</c:v>
                </c:pt>
                <c:pt idx="20551">
                  <c:v>0.52553240740235196</c:v>
                </c:pt>
                <c:pt idx="20552">
                  <c:v>0.52555555554863498</c:v>
                </c:pt>
                <c:pt idx="20553">
                  <c:v>0.52557870370219495</c:v>
                </c:pt>
                <c:pt idx="20554">
                  <c:v>0.52560185184847796</c:v>
                </c:pt>
                <c:pt idx="20555">
                  <c:v>0.52563657407154096</c:v>
                </c:pt>
                <c:pt idx="20556">
                  <c:v>0.52565972221782398</c:v>
                </c:pt>
                <c:pt idx="20557">
                  <c:v>0.52568287036410799</c:v>
                </c:pt>
                <c:pt idx="20558">
                  <c:v>0.52570601851766696</c:v>
                </c:pt>
                <c:pt idx="20559">
                  <c:v>0.52572916666394998</c:v>
                </c:pt>
                <c:pt idx="20560">
                  <c:v>0.52576388888701298</c:v>
                </c:pt>
                <c:pt idx="20561">
                  <c:v>0.52578703703329699</c:v>
                </c:pt>
                <c:pt idx="20562">
                  <c:v>0.52581018517958</c:v>
                </c:pt>
                <c:pt idx="20563">
                  <c:v>0.52583333333313897</c:v>
                </c:pt>
                <c:pt idx="20564">
                  <c:v>0.52585648147942299</c:v>
                </c:pt>
                <c:pt idx="20565">
                  <c:v>0.52589120370248599</c:v>
                </c:pt>
                <c:pt idx="20566">
                  <c:v>0.525914351848769</c:v>
                </c:pt>
                <c:pt idx="20567">
                  <c:v>0.52593749999505202</c:v>
                </c:pt>
                <c:pt idx="20568">
                  <c:v>0.52596064814133603</c:v>
                </c:pt>
                <c:pt idx="20569">
                  <c:v>0.525983796294895</c:v>
                </c:pt>
                <c:pt idx="20570">
                  <c:v>0.526018518517958</c:v>
                </c:pt>
                <c:pt idx="20571">
                  <c:v>0.52604166666424101</c:v>
                </c:pt>
                <c:pt idx="20572">
                  <c:v>0.52606481481052503</c:v>
                </c:pt>
                <c:pt idx="20573">
                  <c:v>0.52608796295680804</c:v>
                </c:pt>
                <c:pt idx="20574">
                  <c:v>0.52611111111036701</c:v>
                </c:pt>
                <c:pt idx="20575">
                  <c:v>0.52614583332615505</c:v>
                </c:pt>
                <c:pt idx="20576">
                  <c:v>0.52616898147971403</c:v>
                </c:pt>
                <c:pt idx="20577">
                  <c:v>0.52619212962599704</c:v>
                </c:pt>
                <c:pt idx="20578">
                  <c:v>0.52621527777228005</c:v>
                </c:pt>
                <c:pt idx="20579">
                  <c:v>0.52623842592584003</c:v>
                </c:pt>
                <c:pt idx="20580">
                  <c:v>0.52627314814162696</c:v>
                </c:pt>
                <c:pt idx="20581">
                  <c:v>0.52629629629518604</c:v>
                </c:pt>
                <c:pt idx="20582">
                  <c:v>0.52631944444146905</c:v>
                </c:pt>
                <c:pt idx="20583">
                  <c:v>0.52634259258775296</c:v>
                </c:pt>
                <c:pt idx="20584">
                  <c:v>0.52636574073403597</c:v>
                </c:pt>
                <c:pt idx="20585">
                  <c:v>0.52644675925694195</c:v>
                </c:pt>
                <c:pt idx="20586">
                  <c:v>0.52648148148000495</c:v>
                </c:pt>
                <c:pt idx="20587">
                  <c:v>0.52650462962628797</c:v>
                </c:pt>
                <c:pt idx="20588">
                  <c:v>0.52652777777257098</c:v>
                </c:pt>
                <c:pt idx="20589">
                  <c:v>0.526550925918855</c:v>
                </c:pt>
                <c:pt idx="20590">
                  <c:v>0.52657407407241397</c:v>
                </c:pt>
                <c:pt idx="20591">
                  <c:v>0.52660879629547697</c:v>
                </c:pt>
                <c:pt idx="20592">
                  <c:v>0.52663194444175998</c:v>
                </c:pt>
                <c:pt idx="20593">
                  <c:v>0.52665509258804399</c:v>
                </c:pt>
                <c:pt idx="20594">
                  <c:v>0.52667824073432701</c:v>
                </c:pt>
                <c:pt idx="20595">
                  <c:v>0.52670138888788598</c:v>
                </c:pt>
                <c:pt idx="20596">
                  <c:v>0.52673611111094898</c:v>
                </c:pt>
                <c:pt idx="20597">
                  <c:v>0.52675925925723299</c:v>
                </c:pt>
                <c:pt idx="20598">
                  <c:v>0.52678240740351601</c:v>
                </c:pt>
                <c:pt idx="20599">
                  <c:v>0.52680555554980002</c:v>
                </c:pt>
                <c:pt idx="20600">
                  <c:v>0.52682870370335899</c:v>
                </c:pt>
                <c:pt idx="20601">
                  <c:v>0.52685185184964201</c:v>
                </c:pt>
                <c:pt idx="20602">
                  <c:v>0.52688657407270501</c:v>
                </c:pt>
                <c:pt idx="20603">
                  <c:v>0.52690972221898902</c:v>
                </c:pt>
                <c:pt idx="20604">
                  <c:v>0.52693287036527203</c:v>
                </c:pt>
                <c:pt idx="20605">
                  <c:v>0.52695601851155505</c:v>
                </c:pt>
                <c:pt idx="20606">
                  <c:v>0.52699074073461805</c:v>
                </c:pt>
                <c:pt idx="20607">
                  <c:v>0.52701388888817802</c:v>
                </c:pt>
                <c:pt idx="20608">
                  <c:v>0.52703703703446103</c:v>
                </c:pt>
                <c:pt idx="20609">
                  <c:v>0.52706018518074405</c:v>
                </c:pt>
                <c:pt idx="20610">
                  <c:v>0.52708333332702695</c:v>
                </c:pt>
                <c:pt idx="20611">
                  <c:v>0.52710648148058703</c:v>
                </c:pt>
                <c:pt idx="20612">
                  <c:v>0.52714120370365003</c:v>
                </c:pt>
                <c:pt idx="20613">
                  <c:v>0.52716435184993304</c:v>
                </c:pt>
                <c:pt idx="20614">
                  <c:v>0.52718749999621595</c:v>
                </c:pt>
                <c:pt idx="20615">
                  <c:v>0.52721064814249996</c:v>
                </c:pt>
                <c:pt idx="20616">
                  <c:v>0.52724537036556296</c:v>
                </c:pt>
                <c:pt idx="20617">
                  <c:v>0.52726851851184597</c:v>
                </c:pt>
                <c:pt idx="20618">
                  <c:v>0.52729166666540594</c:v>
                </c:pt>
                <c:pt idx="20619">
                  <c:v>0.52731481481168896</c:v>
                </c:pt>
                <c:pt idx="20620">
                  <c:v>0.52733796295797197</c:v>
                </c:pt>
                <c:pt idx="20621">
                  <c:v>0.52737268518103497</c:v>
                </c:pt>
                <c:pt idx="20622">
                  <c:v>0.52739583332731899</c:v>
                </c:pt>
                <c:pt idx="20623">
                  <c:v>0.52741898148087796</c:v>
                </c:pt>
                <c:pt idx="20624">
                  <c:v>0.52744212962716097</c:v>
                </c:pt>
                <c:pt idx="20625">
                  <c:v>0.52747685185022397</c:v>
                </c:pt>
                <c:pt idx="20626">
                  <c:v>0.52749999999650798</c:v>
                </c:pt>
                <c:pt idx="20627">
                  <c:v>0.527523148142791</c:v>
                </c:pt>
                <c:pt idx="20628">
                  <c:v>0.52754629629634997</c:v>
                </c:pt>
                <c:pt idx="20629">
                  <c:v>0.52756944444263298</c:v>
                </c:pt>
                <c:pt idx="20630">
                  <c:v>0.527592592588917</c:v>
                </c:pt>
                <c:pt idx="20631">
                  <c:v>0.52762731481198</c:v>
                </c:pt>
                <c:pt idx="20632">
                  <c:v>0.52765046295826301</c:v>
                </c:pt>
                <c:pt idx="20633">
                  <c:v>0.52767361110454702</c:v>
                </c:pt>
                <c:pt idx="20634">
                  <c:v>0.527696759258106</c:v>
                </c:pt>
                <c:pt idx="20635">
                  <c:v>0.527731481481169</c:v>
                </c:pt>
                <c:pt idx="20636">
                  <c:v>0.52775462962745201</c:v>
                </c:pt>
                <c:pt idx="20637">
                  <c:v>0.52777777777373602</c:v>
                </c:pt>
                <c:pt idx="20638">
                  <c:v>0.52780092592001904</c:v>
                </c:pt>
                <c:pt idx="20639">
                  <c:v>0.52782407407357801</c:v>
                </c:pt>
                <c:pt idx="20640">
                  <c:v>0.52785879628936505</c:v>
                </c:pt>
                <c:pt idx="20641">
                  <c:v>0.52788194444292502</c:v>
                </c:pt>
                <c:pt idx="20642">
                  <c:v>0.52790509258920804</c:v>
                </c:pt>
                <c:pt idx="20643">
                  <c:v>0.52792824073549105</c:v>
                </c:pt>
                <c:pt idx="20644">
                  <c:v>0.52795138888177495</c:v>
                </c:pt>
                <c:pt idx="20645">
                  <c:v>0.52797453703533404</c:v>
                </c:pt>
                <c:pt idx="20646">
                  <c:v>0.52800925925839703</c:v>
                </c:pt>
                <c:pt idx="20647">
                  <c:v>0.52803240740468005</c:v>
                </c:pt>
                <c:pt idx="20648">
                  <c:v>0.52805555555096395</c:v>
                </c:pt>
                <c:pt idx="20649">
                  <c:v>0.52807870369724697</c:v>
                </c:pt>
                <c:pt idx="20650">
                  <c:v>0.52810185185080605</c:v>
                </c:pt>
                <c:pt idx="20651">
                  <c:v>0.52813657407386905</c:v>
                </c:pt>
                <c:pt idx="20652">
                  <c:v>0.52815972222015295</c:v>
                </c:pt>
                <c:pt idx="20653">
                  <c:v>0.52818287036643596</c:v>
                </c:pt>
                <c:pt idx="20654">
                  <c:v>0.52820601851271898</c:v>
                </c:pt>
                <c:pt idx="20655">
                  <c:v>0.52822916666627895</c:v>
                </c:pt>
                <c:pt idx="20656">
                  <c:v>0.52826388888206499</c:v>
                </c:pt>
                <c:pt idx="20657">
                  <c:v>0.52828703703562496</c:v>
                </c:pt>
                <c:pt idx="20658">
                  <c:v>0.52831018518190798</c:v>
                </c:pt>
                <c:pt idx="20659">
                  <c:v>0.52833333332819199</c:v>
                </c:pt>
                <c:pt idx="20660">
                  <c:v>0.528356481474475</c:v>
                </c:pt>
                <c:pt idx="20661">
                  <c:v>0.528391203697538</c:v>
                </c:pt>
                <c:pt idx="20662">
                  <c:v>0.52841435185109698</c:v>
                </c:pt>
                <c:pt idx="20663">
                  <c:v>0.52843749999738099</c:v>
                </c:pt>
                <c:pt idx="20664">
                  <c:v>0.528460648143664</c:v>
                </c:pt>
                <c:pt idx="20665">
                  <c:v>0.52848379628994702</c:v>
                </c:pt>
                <c:pt idx="20666">
                  <c:v>0.52851851851301002</c:v>
                </c:pt>
                <c:pt idx="20667">
                  <c:v>0.52854166666656999</c:v>
                </c:pt>
                <c:pt idx="20668">
                  <c:v>0.528564814812853</c:v>
                </c:pt>
                <c:pt idx="20669">
                  <c:v>0.52858796295913602</c:v>
                </c:pt>
                <c:pt idx="20670">
                  <c:v>0.52861111110542003</c:v>
                </c:pt>
                <c:pt idx="20671">
                  <c:v>0.52864583332848303</c:v>
                </c:pt>
                <c:pt idx="20672">
                  <c:v>0.52866898147476604</c:v>
                </c:pt>
                <c:pt idx="20673">
                  <c:v>0.52869212962832501</c:v>
                </c:pt>
                <c:pt idx="20674">
                  <c:v>0.52871527777460903</c:v>
                </c:pt>
                <c:pt idx="20675">
                  <c:v>0.52873842592089204</c:v>
                </c:pt>
                <c:pt idx="20676">
                  <c:v>0.52877314814395504</c:v>
                </c:pt>
                <c:pt idx="20677">
                  <c:v>0.52879629629023805</c:v>
                </c:pt>
                <c:pt idx="20678">
                  <c:v>0.52881944444379803</c:v>
                </c:pt>
                <c:pt idx="20679">
                  <c:v>0.52884259259008104</c:v>
                </c:pt>
                <c:pt idx="20680">
                  <c:v>0.52886574073636405</c:v>
                </c:pt>
                <c:pt idx="20681">
                  <c:v>0.52888888888264796</c:v>
                </c:pt>
                <c:pt idx="20682">
                  <c:v>0.52892361110571096</c:v>
                </c:pt>
                <c:pt idx="20683">
                  <c:v>0.52894675925927004</c:v>
                </c:pt>
                <c:pt idx="20684">
                  <c:v>0.52896990740555305</c:v>
                </c:pt>
                <c:pt idx="20685">
                  <c:v>0.52899305555183695</c:v>
                </c:pt>
                <c:pt idx="20686">
                  <c:v>0.52901620369811997</c:v>
                </c:pt>
                <c:pt idx="20687">
                  <c:v>0.52905092592118297</c:v>
                </c:pt>
                <c:pt idx="20688">
                  <c:v>0.52907407406746598</c:v>
                </c:pt>
                <c:pt idx="20689">
                  <c:v>0.52909722222102595</c:v>
                </c:pt>
                <c:pt idx="20690">
                  <c:v>0.52912037036730897</c:v>
                </c:pt>
                <c:pt idx="20691">
                  <c:v>0.52914351851359298</c:v>
                </c:pt>
                <c:pt idx="20692">
                  <c:v>0.52917824073665498</c:v>
                </c:pt>
                <c:pt idx="20693">
                  <c:v>0.52920138888293899</c:v>
                </c:pt>
                <c:pt idx="20694">
                  <c:v>0.52922453703649797</c:v>
                </c:pt>
                <c:pt idx="20695">
                  <c:v>0.52924768518278098</c:v>
                </c:pt>
                <c:pt idx="20696">
                  <c:v>0.52927083332906499</c:v>
                </c:pt>
                <c:pt idx="20697">
                  <c:v>0.52929398147534801</c:v>
                </c:pt>
                <c:pt idx="20698">
                  <c:v>0.52932870369841101</c:v>
                </c:pt>
                <c:pt idx="20699">
                  <c:v>0.52935185184469502</c:v>
                </c:pt>
                <c:pt idx="20700">
                  <c:v>0.52937499999825399</c:v>
                </c:pt>
                <c:pt idx="20701">
                  <c:v>0.52939814814453701</c:v>
                </c:pt>
                <c:pt idx="20702">
                  <c:v>0.52942129629082102</c:v>
                </c:pt>
                <c:pt idx="20703">
                  <c:v>0.52944444444437999</c:v>
                </c:pt>
                <c:pt idx="20704">
                  <c:v>0.52947916666016703</c:v>
                </c:pt>
                <c:pt idx="20705">
                  <c:v>0.529502314813726</c:v>
                </c:pt>
                <c:pt idx="20706">
                  <c:v>0.52952546296001002</c:v>
                </c:pt>
                <c:pt idx="20707">
                  <c:v>0.52954861110629303</c:v>
                </c:pt>
                <c:pt idx="20708">
                  <c:v>0.52957175925257605</c:v>
                </c:pt>
                <c:pt idx="20709">
                  <c:v>0.52960648147563905</c:v>
                </c:pt>
                <c:pt idx="20710">
                  <c:v>0.52962962962919902</c:v>
                </c:pt>
                <c:pt idx="20711">
                  <c:v>0.52965277777548203</c:v>
                </c:pt>
                <c:pt idx="20712">
                  <c:v>0.52967592592176505</c:v>
                </c:pt>
                <c:pt idx="20713">
                  <c:v>0.52969907406804895</c:v>
                </c:pt>
                <c:pt idx="20714">
                  <c:v>0.52973379629111195</c:v>
                </c:pt>
                <c:pt idx="20715">
                  <c:v>0.52975694443739496</c:v>
                </c:pt>
                <c:pt idx="20716">
                  <c:v>0.52978009259095404</c:v>
                </c:pt>
                <c:pt idx="20717">
                  <c:v>0.52980324073723695</c:v>
                </c:pt>
                <c:pt idx="20718">
                  <c:v>0.52982638888352096</c:v>
                </c:pt>
                <c:pt idx="20719">
                  <c:v>0.52986111110658396</c:v>
                </c:pt>
                <c:pt idx="20720">
                  <c:v>0.52988425925286697</c:v>
                </c:pt>
                <c:pt idx="20721">
                  <c:v>0.52990740740642694</c:v>
                </c:pt>
                <c:pt idx="20722">
                  <c:v>0.52993055555270996</c:v>
                </c:pt>
                <c:pt idx="20723">
                  <c:v>0.52995370369899297</c:v>
                </c:pt>
                <c:pt idx="20724">
                  <c:v>0.52997685184527699</c:v>
                </c:pt>
                <c:pt idx="20725">
                  <c:v>0.53001157406833999</c:v>
                </c:pt>
                <c:pt idx="20726">
                  <c:v>0.53003472222189896</c:v>
                </c:pt>
                <c:pt idx="20727">
                  <c:v>0.53005787036818197</c:v>
                </c:pt>
                <c:pt idx="20728">
                  <c:v>0.53008101851446598</c:v>
                </c:pt>
                <c:pt idx="20729">
                  <c:v>0.530104166660749</c:v>
                </c:pt>
                <c:pt idx="20730">
                  <c:v>0.530138888883812</c:v>
                </c:pt>
                <c:pt idx="20731">
                  <c:v>0.53016203703009501</c:v>
                </c:pt>
                <c:pt idx="20732">
                  <c:v>0.53018518518365398</c:v>
                </c:pt>
                <c:pt idx="20733">
                  <c:v>0.530208333329938</c:v>
                </c:pt>
                <c:pt idx="20734">
                  <c:v>0.53023148147622101</c:v>
                </c:pt>
                <c:pt idx="20735">
                  <c:v>0.53026620369928401</c:v>
                </c:pt>
                <c:pt idx="20736">
                  <c:v>0.53028935184556802</c:v>
                </c:pt>
                <c:pt idx="20737">
                  <c:v>0.530312499999127</c:v>
                </c:pt>
                <c:pt idx="20738">
                  <c:v>0.53033564814541001</c:v>
                </c:pt>
                <c:pt idx="20739">
                  <c:v>0.53035879629169402</c:v>
                </c:pt>
                <c:pt idx="20740">
                  <c:v>0.53038194443797704</c:v>
                </c:pt>
                <c:pt idx="20741">
                  <c:v>0.53041666666104004</c:v>
                </c:pt>
                <c:pt idx="20742">
                  <c:v>0.53043981481459901</c:v>
                </c:pt>
                <c:pt idx="20743">
                  <c:v>0.53046296296088302</c:v>
                </c:pt>
                <c:pt idx="20744">
                  <c:v>0.53048611110716604</c:v>
                </c:pt>
                <c:pt idx="20745">
                  <c:v>0.53050925925344905</c:v>
                </c:pt>
                <c:pt idx="20746">
                  <c:v>0.53054398147651205</c:v>
                </c:pt>
                <c:pt idx="20747">
                  <c:v>0.53056712962279495</c:v>
                </c:pt>
                <c:pt idx="20748">
                  <c:v>0.53059027777635503</c:v>
                </c:pt>
                <c:pt idx="20749">
                  <c:v>0.53061342592263805</c:v>
                </c:pt>
                <c:pt idx="20750">
                  <c:v>0.53063657406892195</c:v>
                </c:pt>
                <c:pt idx="20751">
                  <c:v>0.53067129629198495</c:v>
                </c:pt>
                <c:pt idx="20752">
                  <c:v>0.53069444443826796</c:v>
                </c:pt>
                <c:pt idx="20753">
                  <c:v>0.53071759259182705</c:v>
                </c:pt>
                <c:pt idx="20754">
                  <c:v>0.53074074073811095</c:v>
                </c:pt>
                <c:pt idx="20755">
                  <c:v>0.53076388888439396</c:v>
                </c:pt>
                <c:pt idx="20756">
                  <c:v>0.53079861110745696</c:v>
                </c:pt>
                <c:pt idx="20757">
                  <c:v>0.53082175925373998</c:v>
                </c:pt>
                <c:pt idx="20758">
                  <c:v>0.53084490740729995</c:v>
                </c:pt>
                <c:pt idx="20759">
                  <c:v>0.53086805555358296</c:v>
                </c:pt>
                <c:pt idx="20760">
                  <c:v>0.53089120369986698</c:v>
                </c:pt>
                <c:pt idx="20761">
                  <c:v>0.53092592592292898</c:v>
                </c:pt>
                <c:pt idx="20762">
                  <c:v>0.53094907406921299</c:v>
                </c:pt>
                <c:pt idx="20763">
                  <c:v>0.530972222215496</c:v>
                </c:pt>
                <c:pt idx="20764">
                  <c:v>0.53099537036905498</c:v>
                </c:pt>
                <c:pt idx="20765">
                  <c:v>0.53101851851533899</c:v>
                </c:pt>
                <c:pt idx="20766">
                  <c:v>0.531041666661622</c:v>
                </c:pt>
                <c:pt idx="20767">
                  <c:v>0.531076388884685</c:v>
                </c:pt>
                <c:pt idx="20768">
                  <c:v>0.53109953703096802</c:v>
                </c:pt>
                <c:pt idx="20769">
                  <c:v>0.53112268518452799</c:v>
                </c:pt>
                <c:pt idx="20770">
                  <c:v>0.531145833330811</c:v>
                </c:pt>
                <c:pt idx="20771">
                  <c:v>0.53116898147709402</c:v>
                </c:pt>
                <c:pt idx="20772">
                  <c:v>0.53120370370015701</c:v>
                </c:pt>
                <c:pt idx="20773">
                  <c:v>0.53122685184644103</c:v>
                </c:pt>
                <c:pt idx="20774">
                  <c:v>0.53125</c:v>
                </c:pt>
                <c:pt idx="20775">
                  <c:v>0.53127314814628301</c:v>
                </c:pt>
                <c:pt idx="20776">
                  <c:v>0.53129629629256703</c:v>
                </c:pt>
                <c:pt idx="20777">
                  <c:v>0.53133101851563003</c:v>
                </c:pt>
                <c:pt idx="20778">
                  <c:v>0.53135416666191304</c:v>
                </c:pt>
                <c:pt idx="20779">
                  <c:v>0.53137731480819606</c:v>
                </c:pt>
                <c:pt idx="20780">
                  <c:v>0.53140046296175603</c:v>
                </c:pt>
                <c:pt idx="20781">
                  <c:v>0.53142361110803904</c:v>
                </c:pt>
                <c:pt idx="20782">
                  <c:v>0.53145833333110204</c:v>
                </c:pt>
                <c:pt idx="20783">
                  <c:v>0.53148148147738505</c:v>
                </c:pt>
                <c:pt idx="20784">
                  <c:v>0.53150462962366896</c:v>
                </c:pt>
                <c:pt idx="20785">
                  <c:v>0.53152777777722804</c:v>
                </c:pt>
                <c:pt idx="20786">
                  <c:v>0.53155092592351105</c:v>
                </c:pt>
                <c:pt idx="20787">
                  <c:v>0.53158564814657405</c:v>
                </c:pt>
                <c:pt idx="20788">
                  <c:v>0.53160879629285795</c:v>
                </c:pt>
                <c:pt idx="20789">
                  <c:v>0.53163194443914097</c:v>
                </c:pt>
                <c:pt idx="20790">
                  <c:v>0.53165509258542498</c:v>
                </c:pt>
                <c:pt idx="20791">
                  <c:v>0.53167824073898395</c:v>
                </c:pt>
                <c:pt idx="20792">
                  <c:v>0.53170138888526697</c:v>
                </c:pt>
                <c:pt idx="20793">
                  <c:v>0.53173611110832997</c:v>
                </c:pt>
                <c:pt idx="20794">
                  <c:v>0.53175925925461398</c:v>
                </c:pt>
                <c:pt idx="20795">
                  <c:v>0.53178240740089699</c:v>
                </c:pt>
                <c:pt idx="20796">
                  <c:v>0.53180555555445597</c:v>
                </c:pt>
                <c:pt idx="20797">
                  <c:v>0.53182870370073898</c:v>
                </c:pt>
                <c:pt idx="20798">
                  <c:v>0.53186342592380198</c:v>
                </c:pt>
                <c:pt idx="20799">
                  <c:v>0.53188657407008599</c:v>
                </c:pt>
                <c:pt idx="20800">
                  <c:v>0.53190972221636901</c:v>
                </c:pt>
                <c:pt idx="20801">
                  <c:v>0.53193287036992798</c:v>
                </c:pt>
                <c:pt idx="20802">
                  <c:v>0.53195601851621199</c:v>
                </c:pt>
                <c:pt idx="20803">
                  <c:v>0.53197916666249501</c:v>
                </c:pt>
                <c:pt idx="20804">
                  <c:v>0.53201388888555801</c:v>
                </c:pt>
                <c:pt idx="20805">
                  <c:v>0.53203703703184202</c:v>
                </c:pt>
                <c:pt idx="20806">
                  <c:v>0.53206018517812503</c:v>
                </c:pt>
                <c:pt idx="20807">
                  <c:v>0.53208333333168401</c:v>
                </c:pt>
                <c:pt idx="20808">
                  <c:v>0.53210648147796702</c:v>
                </c:pt>
                <c:pt idx="20809">
                  <c:v>0.53214120370103102</c:v>
                </c:pt>
                <c:pt idx="20810">
                  <c:v>0.53216435184731403</c:v>
                </c:pt>
                <c:pt idx="20811">
                  <c:v>0.53218749999359705</c:v>
                </c:pt>
                <c:pt idx="20812">
                  <c:v>0.53221064814715602</c:v>
                </c:pt>
                <c:pt idx="20813">
                  <c:v>0.53224537037022002</c:v>
                </c:pt>
                <c:pt idx="20814">
                  <c:v>0.53226851851650303</c:v>
                </c:pt>
                <c:pt idx="20815">
                  <c:v>0.53229166666278604</c:v>
                </c:pt>
                <c:pt idx="20816">
                  <c:v>0.53231481480906895</c:v>
                </c:pt>
                <c:pt idx="20817">
                  <c:v>0.53233796296262903</c:v>
                </c:pt>
                <c:pt idx="20818">
                  <c:v>0.53236111110891204</c:v>
                </c:pt>
                <c:pt idx="20819">
                  <c:v>0.53239583333197504</c:v>
                </c:pt>
                <c:pt idx="20820">
                  <c:v>0.53241898147825795</c:v>
                </c:pt>
                <c:pt idx="20821">
                  <c:v>0.53244212962454196</c:v>
                </c:pt>
                <c:pt idx="20822">
                  <c:v>0.53246527777082497</c:v>
                </c:pt>
                <c:pt idx="20823">
                  <c:v>0.53248842592438395</c:v>
                </c:pt>
                <c:pt idx="20824">
                  <c:v>0.53252314814744695</c:v>
                </c:pt>
                <c:pt idx="20825">
                  <c:v>0.53254629629373096</c:v>
                </c:pt>
                <c:pt idx="20826">
                  <c:v>0.53256944444001397</c:v>
                </c:pt>
                <c:pt idx="20827">
                  <c:v>0.53259259258629799</c:v>
                </c:pt>
                <c:pt idx="20828">
                  <c:v>0.53261574073985696</c:v>
                </c:pt>
                <c:pt idx="20829">
                  <c:v>0.53265046296291996</c:v>
                </c:pt>
                <c:pt idx="20830">
                  <c:v>0.53267361110920297</c:v>
                </c:pt>
                <c:pt idx="20831">
                  <c:v>0.53269675925548698</c:v>
                </c:pt>
                <c:pt idx="20832">
                  <c:v>0.53271990740177</c:v>
                </c:pt>
                <c:pt idx="20833">
                  <c:v>0.53274305555532897</c:v>
                </c:pt>
                <c:pt idx="20834">
                  <c:v>0.53276620370161198</c:v>
                </c:pt>
                <c:pt idx="20835">
                  <c:v>0.53280092592467598</c:v>
                </c:pt>
                <c:pt idx="20836">
                  <c:v>0.532824074070959</c:v>
                </c:pt>
                <c:pt idx="20837">
                  <c:v>0.53284722221724201</c:v>
                </c:pt>
                <c:pt idx="20838">
                  <c:v>0.53287037036352602</c:v>
                </c:pt>
                <c:pt idx="20839">
                  <c:v>0.53290509258658902</c:v>
                </c:pt>
                <c:pt idx="20840">
                  <c:v>0.532928240740148</c:v>
                </c:pt>
                <c:pt idx="20841">
                  <c:v>0.53295138888643101</c:v>
                </c:pt>
                <c:pt idx="20842">
                  <c:v>0.53297453703271502</c:v>
                </c:pt>
                <c:pt idx="20843">
                  <c:v>0.53299768517899804</c:v>
                </c:pt>
                <c:pt idx="20844">
                  <c:v>0.53303240740206104</c:v>
                </c:pt>
                <c:pt idx="20845">
                  <c:v>0.53305555555562001</c:v>
                </c:pt>
                <c:pt idx="20846">
                  <c:v>0.53307870370190402</c:v>
                </c:pt>
                <c:pt idx="20847">
                  <c:v>0.53310185184818704</c:v>
                </c:pt>
                <c:pt idx="20848">
                  <c:v>0.53312499999447005</c:v>
                </c:pt>
                <c:pt idx="20849">
                  <c:v>0.53314814814803002</c:v>
                </c:pt>
                <c:pt idx="20850">
                  <c:v>0.53318287036381695</c:v>
                </c:pt>
                <c:pt idx="20851">
                  <c:v>0.53320601851737603</c:v>
                </c:pt>
                <c:pt idx="20852">
                  <c:v>0.53322916666365905</c:v>
                </c:pt>
                <c:pt idx="20853">
                  <c:v>0.53325231480994195</c:v>
                </c:pt>
                <c:pt idx="20854">
                  <c:v>0.53327546295622597</c:v>
                </c:pt>
                <c:pt idx="20855">
                  <c:v>0.53331018517928896</c:v>
                </c:pt>
                <c:pt idx="20856">
                  <c:v>0.53333333333284805</c:v>
                </c:pt>
                <c:pt idx="20857">
                  <c:v>0.53335648147913095</c:v>
                </c:pt>
                <c:pt idx="20858">
                  <c:v>0.53337962962541496</c:v>
                </c:pt>
                <c:pt idx="20859">
                  <c:v>0.53340277777169798</c:v>
                </c:pt>
                <c:pt idx="20860">
                  <c:v>0.53343749999476098</c:v>
                </c:pt>
                <c:pt idx="20861">
                  <c:v>0.53346064814104499</c:v>
                </c:pt>
                <c:pt idx="20862">
                  <c:v>0.53348379629460396</c:v>
                </c:pt>
                <c:pt idx="20863">
                  <c:v>0.53350694444088698</c:v>
                </c:pt>
                <c:pt idx="20864">
                  <c:v>0.53353009258717099</c:v>
                </c:pt>
                <c:pt idx="20865">
                  <c:v>0.53355324074072996</c:v>
                </c:pt>
                <c:pt idx="20866">
                  <c:v>0.533587962956517</c:v>
                </c:pt>
                <c:pt idx="20867">
                  <c:v>0.53361111111007598</c:v>
                </c:pt>
                <c:pt idx="20868">
                  <c:v>0.53363425925635999</c:v>
                </c:pt>
                <c:pt idx="20869">
                  <c:v>0.533657407402643</c:v>
                </c:pt>
                <c:pt idx="20870">
                  <c:v>0.53368055554892602</c:v>
                </c:pt>
                <c:pt idx="20871">
                  <c:v>0.53371527777198902</c:v>
                </c:pt>
                <c:pt idx="20872">
                  <c:v>0.53373842592554899</c:v>
                </c:pt>
                <c:pt idx="20873">
                  <c:v>0.533761574071832</c:v>
                </c:pt>
                <c:pt idx="20874">
                  <c:v>0.53378472221811502</c:v>
                </c:pt>
                <c:pt idx="20875">
                  <c:v>0.53380787036439903</c:v>
                </c:pt>
                <c:pt idx="20876">
                  <c:v>0.53384259258746203</c:v>
                </c:pt>
                <c:pt idx="20877">
                  <c:v>0.53386574073374504</c:v>
                </c:pt>
                <c:pt idx="20878">
                  <c:v>0.53388888888730401</c:v>
                </c:pt>
                <c:pt idx="20879">
                  <c:v>0.53391203703358803</c:v>
                </c:pt>
                <c:pt idx="20880">
                  <c:v>0.53393518517987104</c:v>
                </c:pt>
                <c:pt idx="20881">
                  <c:v>0.53395833332615406</c:v>
                </c:pt>
                <c:pt idx="20882">
                  <c:v>0.53399305554921705</c:v>
                </c:pt>
                <c:pt idx="20883">
                  <c:v>0.53401620370277703</c:v>
                </c:pt>
                <c:pt idx="20884">
                  <c:v>0.53403935184906004</c:v>
                </c:pt>
                <c:pt idx="20885">
                  <c:v>0.53406249999534305</c:v>
                </c:pt>
                <c:pt idx="20886">
                  <c:v>0.53408564814162696</c:v>
                </c:pt>
                <c:pt idx="20887">
                  <c:v>0.53412037036468996</c:v>
                </c:pt>
                <c:pt idx="20888">
                  <c:v>0.53414351851824904</c:v>
                </c:pt>
                <c:pt idx="20889">
                  <c:v>0.53416666666453205</c:v>
                </c:pt>
                <c:pt idx="20890">
                  <c:v>0.53418981481081595</c:v>
                </c:pt>
                <c:pt idx="20891">
                  <c:v>0.53421296295709897</c:v>
                </c:pt>
                <c:pt idx="20892">
                  <c:v>0.53424768518016197</c:v>
                </c:pt>
                <c:pt idx="20893">
                  <c:v>0.53427083332644598</c:v>
                </c:pt>
                <c:pt idx="20894">
                  <c:v>0.53429398148000495</c:v>
                </c:pt>
                <c:pt idx="20895">
                  <c:v>0.53431712962628797</c:v>
                </c:pt>
                <c:pt idx="20896">
                  <c:v>0.53434027777257198</c:v>
                </c:pt>
                <c:pt idx="20897">
                  <c:v>0.53437499999563398</c:v>
                </c:pt>
                <c:pt idx="20898">
                  <c:v>0.53439814814191799</c:v>
                </c:pt>
                <c:pt idx="20899">
                  <c:v>0.53442129629547697</c:v>
                </c:pt>
                <c:pt idx="20900">
                  <c:v>0.53444444444175998</c:v>
                </c:pt>
                <c:pt idx="20901">
                  <c:v>0.53446759258804399</c:v>
                </c:pt>
                <c:pt idx="20902">
                  <c:v>0.53449074073432701</c:v>
                </c:pt>
                <c:pt idx="20903">
                  <c:v>0.53452546295739001</c:v>
                </c:pt>
                <c:pt idx="20904">
                  <c:v>0.53454861111094898</c:v>
                </c:pt>
                <c:pt idx="20905">
                  <c:v>0.53457175925723299</c:v>
                </c:pt>
                <c:pt idx="20906">
                  <c:v>0.53459490740351601</c:v>
                </c:pt>
                <c:pt idx="20907">
                  <c:v>0.53461805554980002</c:v>
                </c:pt>
                <c:pt idx="20908">
                  <c:v>0.53465277777286202</c:v>
                </c:pt>
                <c:pt idx="20909">
                  <c:v>0.53467592591914603</c:v>
                </c:pt>
                <c:pt idx="20910">
                  <c:v>0.53469907407270501</c:v>
                </c:pt>
                <c:pt idx="20911">
                  <c:v>0.53472222221898902</c:v>
                </c:pt>
                <c:pt idx="20912">
                  <c:v>0.53474537036527203</c:v>
                </c:pt>
                <c:pt idx="20913">
                  <c:v>0.53478009258833503</c:v>
                </c:pt>
                <c:pt idx="20914">
                  <c:v>0.53480324073461805</c:v>
                </c:pt>
                <c:pt idx="20915">
                  <c:v>0.53482638888817802</c:v>
                </c:pt>
                <c:pt idx="20916">
                  <c:v>0.53484953703446103</c:v>
                </c:pt>
                <c:pt idx="20917">
                  <c:v>0.53487268518074405</c:v>
                </c:pt>
                <c:pt idx="20918">
                  <c:v>0.53489583332702795</c:v>
                </c:pt>
                <c:pt idx="20919">
                  <c:v>0.53493055555009095</c:v>
                </c:pt>
                <c:pt idx="20920">
                  <c:v>0.53495370370365003</c:v>
                </c:pt>
                <c:pt idx="20921">
                  <c:v>0.53497685184993304</c:v>
                </c:pt>
                <c:pt idx="20922">
                  <c:v>0.53499999999621595</c:v>
                </c:pt>
                <c:pt idx="20923">
                  <c:v>0.53502314814249996</c:v>
                </c:pt>
                <c:pt idx="20924">
                  <c:v>0.53505787036556296</c:v>
                </c:pt>
                <c:pt idx="20925">
                  <c:v>0.53508101851184597</c:v>
                </c:pt>
                <c:pt idx="20926">
                  <c:v>0.53510416666540594</c:v>
                </c:pt>
                <c:pt idx="20927">
                  <c:v>0.53512731481168896</c:v>
                </c:pt>
                <c:pt idx="20928">
                  <c:v>0.53515046295797197</c:v>
                </c:pt>
                <c:pt idx="20929">
                  <c:v>0.53517361110425599</c:v>
                </c:pt>
                <c:pt idx="20930">
                  <c:v>0.53520833332731899</c:v>
                </c:pt>
                <c:pt idx="20931">
                  <c:v>0.53523148148087796</c:v>
                </c:pt>
                <c:pt idx="20932">
                  <c:v>0.53525462962716097</c:v>
                </c:pt>
                <c:pt idx="20933">
                  <c:v>0.53527777777344498</c:v>
                </c:pt>
                <c:pt idx="20934">
                  <c:v>0.535300925919728</c:v>
                </c:pt>
                <c:pt idx="20935">
                  <c:v>0.535335648142791</c:v>
                </c:pt>
                <c:pt idx="20936">
                  <c:v>0.53535879629634997</c:v>
                </c:pt>
                <c:pt idx="20937">
                  <c:v>0.53538194444263298</c:v>
                </c:pt>
                <c:pt idx="20938">
                  <c:v>0.535405092588917</c:v>
                </c:pt>
                <c:pt idx="20939">
                  <c:v>0.53542824073520001</c:v>
                </c:pt>
                <c:pt idx="20940">
                  <c:v>0.53546296295826301</c:v>
                </c:pt>
                <c:pt idx="20941">
                  <c:v>0.53548611110454702</c:v>
                </c:pt>
                <c:pt idx="20942">
                  <c:v>0.535509259258106</c:v>
                </c:pt>
                <c:pt idx="20943">
                  <c:v>0.53553240740438901</c:v>
                </c:pt>
                <c:pt idx="20944">
                  <c:v>0.53555555555067302</c:v>
                </c:pt>
                <c:pt idx="20945">
                  <c:v>0.53559027777373602</c:v>
                </c:pt>
                <c:pt idx="20946">
                  <c:v>0.53561342592001904</c:v>
                </c:pt>
                <c:pt idx="20947">
                  <c:v>0.53563657407357801</c:v>
                </c:pt>
                <c:pt idx="20948">
                  <c:v>0.53565972221986202</c:v>
                </c:pt>
                <c:pt idx="20949">
                  <c:v>0.53568287036614504</c:v>
                </c:pt>
                <c:pt idx="20950">
                  <c:v>0.53571759258920804</c:v>
                </c:pt>
                <c:pt idx="20951">
                  <c:v>0.53574074073549105</c:v>
                </c:pt>
                <c:pt idx="20952">
                  <c:v>0.53576388888177495</c:v>
                </c:pt>
                <c:pt idx="20953">
                  <c:v>0.53578703703533404</c:v>
                </c:pt>
                <c:pt idx="20954">
                  <c:v>0.53581018518161705</c:v>
                </c:pt>
                <c:pt idx="20955">
                  <c:v>0.53583333332790095</c:v>
                </c:pt>
                <c:pt idx="20956">
                  <c:v>0.53586805555096295</c:v>
                </c:pt>
                <c:pt idx="20957">
                  <c:v>0.53589120369724697</c:v>
                </c:pt>
                <c:pt idx="20958">
                  <c:v>0.53591435185080605</c:v>
                </c:pt>
                <c:pt idx="20959">
                  <c:v>0.53593749999708895</c:v>
                </c:pt>
                <c:pt idx="20960">
                  <c:v>0.53596064814337296</c:v>
                </c:pt>
                <c:pt idx="20961">
                  <c:v>0.53599537036643596</c:v>
                </c:pt>
                <c:pt idx="20962">
                  <c:v>0.53601851851271898</c:v>
                </c:pt>
                <c:pt idx="20963">
                  <c:v>0.53604166666627895</c:v>
                </c:pt>
                <c:pt idx="20964">
                  <c:v>0.53606481481256196</c:v>
                </c:pt>
                <c:pt idx="20965">
                  <c:v>0.53608796295884498</c:v>
                </c:pt>
                <c:pt idx="20966">
                  <c:v>0.53611111110512899</c:v>
                </c:pt>
                <c:pt idx="20967">
                  <c:v>0.53614583332819199</c:v>
                </c:pt>
                <c:pt idx="20968">
                  <c:v>0.536168981474475</c:v>
                </c:pt>
                <c:pt idx="20969">
                  <c:v>0.53619212962803398</c:v>
                </c:pt>
                <c:pt idx="20970">
                  <c:v>0.53621527777431799</c:v>
                </c:pt>
                <c:pt idx="20971">
                  <c:v>0.536238425920601</c:v>
                </c:pt>
                <c:pt idx="20972">
                  <c:v>0.536273148143664</c:v>
                </c:pt>
                <c:pt idx="20973">
                  <c:v>0.53629629628994702</c:v>
                </c:pt>
                <c:pt idx="20974">
                  <c:v>0.53631944444350699</c:v>
                </c:pt>
                <c:pt idx="20975">
                  <c:v>0.53634259258979</c:v>
                </c:pt>
                <c:pt idx="20976">
                  <c:v>0.53636574073607302</c:v>
                </c:pt>
                <c:pt idx="20977">
                  <c:v>0.53640046295913602</c:v>
                </c:pt>
                <c:pt idx="20978">
                  <c:v>0.53642361110542003</c:v>
                </c:pt>
                <c:pt idx="20979">
                  <c:v>0.536446759258979</c:v>
                </c:pt>
                <c:pt idx="20980">
                  <c:v>0.53646990740526201</c:v>
                </c:pt>
                <c:pt idx="20981">
                  <c:v>0.53649305555154603</c:v>
                </c:pt>
                <c:pt idx="20982">
                  <c:v>0.53651620369782904</c:v>
                </c:pt>
                <c:pt idx="20983">
                  <c:v>0.53655092592089204</c:v>
                </c:pt>
                <c:pt idx="20984">
                  <c:v>0.53657407406717506</c:v>
                </c:pt>
                <c:pt idx="20985">
                  <c:v>0.53659722222073503</c:v>
                </c:pt>
                <c:pt idx="20986">
                  <c:v>0.53662037036701804</c:v>
                </c:pt>
                <c:pt idx="20987">
                  <c:v>0.53664351851330205</c:v>
                </c:pt>
                <c:pt idx="20988">
                  <c:v>0.53667824073636405</c:v>
                </c:pt>
                <c:pt idx="20989">
                  <c:v>0.53670138888264796</c:v>
                </c:pt>
                <c:pt idx="20990">
                  <c:v>0.53672453703620704</c:v>
                </c:pt>
                <c:pt idx="20991">
                  <c:v>0.53674768518249005</c:v>
                </c:pt>
                <c:pt idx="20992">
                  <c:v>0.53677083332877396</c:v>
                </c:pt>
                <c:pt idx="20993">
                  <c:v>0.53680555555183695</c:v>
                </c:pt>
                <c:pt idx="20994">
                  <c:v>0.53682870369811997</c:v>
                </c:pt>
                <c:pt idx="20995">
                  <c:v>0.53685185185167905</c:v>
                </c:pt>
                <c:pt idx="20996">
                  <c:v>0.53687499999796295</c:v>
                </c:pt>
                <c:pt idx="20997">
                  <c:v>0.53690972222102595</c:v>
                </c:pt>
                <c:pt idx="20998">
                  <c:v>0.53693287036730897</c:v>
                </c:pt>
                <c:pt idx="20999">
                  <c:v>0.53695601851359298</c:v>
                </c:pt>
                <c:pt idx="21000">
                  <c:v>0.53697916665987599</c:v>
                </c:pt>
                <c:pt idx="21001">
                  <c:v>0.53700231481343497</c:v>
                </c:pt>
                <c:pt idx="21002">
                  <c:v>0.53702546295971898</c:v>
                </c:pt>
                <c:pt idx="21003">
                  <c:v>0.53706018518278098</c:v>
                </c:pt>
                <c:pt idx="21004">
                  <c:v>0.53708333332906499</c:v>
                </c:pt>
                <c:pt idx="21005">
                  <c:v>0.53710648147534801</c:v>
                </c:pt>
                <c:pt idx="21006">
                  <c:v>0.53712962962890798</c:v>
                </c:pt>
                <c:pt idx="21007">
                  <c:v>0.53716435184469402</c:v>
                </c:pt>
                <c:pt idx="21008">
                  <c:v>0.53718749999825399</c:v>
                </c:pt>
                <c:pt idx="21009">
                  <c:v>0.53721064814453701</c:v>
                </c:pt>
                <c:pt idx="21010">
                  <c:v>0.53723379629082102</c:v>
                </c:pt>
                <c:pt idx="21011">
                  <c:v>0.53725694444437999</c:v>
                </c:pt>
                <c:pt idx="21012">
                  <c:v>0.53729166666016703</c:v>
                </c:pt>
                <c:pt idx="21013">
                  <c:v>0.537314814813726</c:v>
                </c:pt>
                <c:pt idx="21014">
                  <c:v>0.53733796296000902</c:v>
                </c:pt>
                <c:pt idx="21015">
                  <c:v>0.53736111110629303</c:v>
                </c:pt>
                <c:pt idx="21016">
                  <c:v>0.53738425925257605</c:v>
                </c:pt>
                <c:pt idx="21017">
                  <c:v>0.53741898147563905</c:v>
                </c:pt>
                <c:pt idx="21018">
                  <c:v>0.53744212962919902</c:v>
                </c:pt>
                <c:pt idx="21019">
                  <c:v>0.53746527777548203</c:v>
                </c:pt>
                <c:pt idx="21020">
                  <c:v>0.53748842592176505</c:v>
                </c:pt>
                <c:pt idx="21021">
                  <c:v>0.53751157406804795</c:v>
                </c:pt>
                <c:pt idx="21022">
                  <c:v>0.53754629629111195</c:v>
                </c:pt>
                <c:pt idx="21023">
                  <c:v>0.53756944443739496</c:v>
                </c:pt>
                <c:pt idx="21024">
                  <c:v>0.53759259259095404</c:v>
                </c:pt>
                <c:pt idx="21025">
                  <c:v>0.53761574073723695</c:v>
                </c:pt>
                <c:pt idx="21026">
                  <c:v>0.53765046296030095</c:v>
                </c:pt>
                <c:pt idx="21027">
                  <c:v>0.53767361110658396</c:v>
                </c:pt>
                <c:pt idx="21028">
                  <c:v>0.53769675925286697</c:v>
                </c:pt>
                <c:pt idx="21029">
                  <c:v>0.53771990740642694</c:v>
                </c:pt>
                <c:pt idx="21030">
                  <c:v>0.53774305555270996</c:v>
                </c:pt>
                <c:pt idx="21031">
                  <c:v>0.53777777777577296</c:v>
                </c:pt>
                <c:pt idx="21032">
                  <c:v>0.53780092592205597</c:v>
                </c:pt>
                <c:pt idx="21033">
                  <c:v>0.53782407406833999</c:v>
                </c:pt>
                <c:pt idx="21034">
                  <c:v>0.53784722222189896</c:v>
                </c:pt>
                <c:pt idx="21035">
                  <c:v>0.53787037036818197</c:v>
                </c:pt>
                <c:pt idx="21036">
                  <c:v>0.53790509259124497</c:v>
                </c:pt>
                <c:pt idx="21037">
                  <c:v>0.53792824073752898</c:v>
                </c:pt>
                <c:pt idx="21038">
                  <c:v>0.537951388883812</c:v>
                </c:pt>
                <c:pt idx="21039">
                  <c:v>0.53797453703009501</c:v>
                </c:pt>
                <c:pt idx="21040">
                  <c:v>0.53799768518365498</c:v>
                </c:pt>
                <c:pt idx="21041">
                  <c:v>0.53803240740671798</c:v>
                </c:pt>
                <c:pt idx="21042">
                  <c:v>0.538055555553001</c:v>
                </c:pt>
                <c:pt idx="21043">
                  <c:v>0.53807870369928401</c:v>
                </c:pt>
                <c:pt idx="21044">
                  <c:v>0.53810185184556802</c:v>
                </c:pt>
                <c:pt idx="21045">
                  <c:v>0.538124999999127</c:v>
                </c:pt>
                <c:pt idx="21046">
                  <c:v>0.53815972222219</c:v>
                </c:pt>
                <c:pt idx="21047">
                  <c:v>0.53818287036847301</c:v>
                </c:pt>
                <c:pt idx="21048">
                  <c:v>0.53820601851475702</c:v>
                </c:pt>
                <c:pt idx="21049">
                  <c:v>0.53822916666104004</c:v>
                </c:pt>
                <c:pt idx="21050">
                  <c:v>0.53825231481459901</c:v>
                </c:pt>
                <c:pt idx="21051">
                  <c:v>0.53828703703038605</c:v>
                </c:pt>
                <c:pt idx="21052">
                  <c:v>0.53831018518394502</c:v>
                </c:pt>
                <c:pt idx="21053">
                  <c:v>0.53833333333022904</c:v>
                </c:pt>
                <c:pt idx="21054">
                  <c:v>0.53835648147651205</c:v>
                </c:pt>
                <c:pt idx="21055">
                  <c:v>0.53837962962279595</c:v>
                </c:pt>
                <c:pt idx="21056">
                  <c:v>0.53841435184585795</c:v>
                </c:pt>
                <c:pt idx="21057">
                  <c:v>0.53843749999941803</c:v>
                </c:pt>
                <c:pt idx="21058">
                  <c:v>0.53846064814570105</c:v>
                </c:pt>
                <c:pt idx="21059">
                  <c:v>0.53848379629198395</c:v>
                </c:pt>
                <c:pt idx="21060">
                  <c:v>0.53850694443826796</c:v>
                </c:pt>
                <c:pt idx="21061">
                  <c:v>0.53854166666133096</c:v>
                </c:pt>
                <c:pt idx="21062">
                  <c:v>0.53856481481489005</c:v>
                </c:pt>
                <c:pt idx="21063">
                  <c:v>0.53858796296117295</c:v>
                </c:pt>
                <c:pt idx="21064">
                  <c:v>0.53861111110745696</c:v>
                </c:pt>
                <c:pt idx="21065">
                  <c:v>0.53863425925373998</c:v>
                </c:pt>
                <c:pt idx="21066">
                  <c:v>0.53866898147680298</c:v>
                </c:pt>
                <c:pt idx="21067">
                  <c:v>0.53869212962308699</c:v>
                </c:pt>
                <c:pt idx="21068">
                  <c:v>0.53871527777664596</c:v>
                </c:pt>
                <c:pt idx="21069">
                  <c:v>0.53873842592292898</c:v>
                </c:pt>
                <c:pt idx="21070">
                  <c:v>0.53876157406921299</c:v>
                </c:pt>
                <c:pt idx="21071">
                  <c:v>0.53879629629227599</c:v>
                </c:pt>
                <c:pt idx="21072">
                  <c:v>0.538819444438559</c:v>
                </c:pt>
                <c:pt idx="21073">
                  <c:v>0.53884259259211797</c:v>
                </c:pt>
                <c:pt idx="21074">
                  <c:v>0.53886574073840199</c:v>
                </c:pt>
                <c:pt idx="21075">
                  <c:v>0.538888888884685</c:v>
                </c:pt>
                <c:pt idx="21076">
                  <c:v>0.538923611107748</c:v>
                </c:pt>
                <c:pt idx="21077">
                  <c:v>0.53894675925403102</c:v>
                </c:pt>
                <c:pt idx="21078">
                  <c:v>0.53896990740031503</c:v>
                </c:pt>
                <c:pt idx="21079">
                  <c:v>0.538993055553874</c:v>
                </c:pt>
                <c:pt idx="21080">
                  <c:v>0.53901620370015701</c:v>
                </c:pt>
                <c:pt idx="21081">
                  <c:v>0.53905092592322001</c:v>
                </c:pt>
                <c:pt idx="21082">
                  <c:v>0.53907407406950403</c:v>
                </c:pt>
                <c:pt idx="21083">
                  <c:v>0.53909722221578704</c:v>
                </c:pt>
                <c:pt idx="21084">
                  <c:v>0.53912037036934601</c:v>
                </c:pt>
                <c:pt idx="21085">
                  <c:v>0.53914351851563003</c:v>
                </c:pt>
                <c:pt idx="21086">
                  <c:v>0.53917824073869303</c:v>
                </c:pt>
                <c:pt idx="21087">
                  <c:v>0.53920138888497604</c:v>
                </c:pt>
                <c:pt idx="21088">
                  <c:v>0.53922453703125905</c:v>
                </c:pt>
                <c:pt idx="21089">
                  <c:v>0.53924768518481903</c:v>
                </c:pt>
                <c:pt idx="21090">
                  <c:v>0.53927083333110204</c:v>
                </c:pt>
                <c:pt idx="21091">
                  <c:v>0.53930555555416504</c:v>
                </c:pt>
                <c:pt idx="21092">
                  <c:v>0.53932870370044805</c:v>
                </c:pt>
                <c:pt idx="21093">
                  <c:v>0.53935185184673196</c:v>
                </c:pt>
                <c:pt idx="21094">
                  <c:v>0.53937499999301497</c:v>
                </c:pt>
                <c:pt idx="21095">
                  <c:v>0.53939814814657405</c:v>
                </c:pt>
                <c:pt idx="21096">
                  <c:v>0.53943287036963705</c:v>
                </c:pt>
                <c:pt idx="21097">
                  <c:v>0.53945601851592095</c:v>
                </c:pt>
                <c:pt idx="21098">
                  <c:v>0.53947916666220397</c:v>
                </c:pt>
                <c:pt idx="21099">
                  <c:v>0.53950231480848698</c:v>
                </c:pt>
                <c:pt idx="21100">
                  <c:v>0.53952546296204695</c:v>
                </c:pt>
                <c:pt idx="21101">
                  <c:v>0.53956018518510995</c:v>
                </c:pt>
                <c:pt idx="21102">
                  <c:v>0.53958333333139297</c:v>
                </c:pt>
                <c:pt idx="21103">
                  <c:v>0.53960648147767598</c:v>
                </c:pt>
                <c:pt idx="21104">
                  <c:v>0.53962962962395999</c:v>
                </c:pt>
                <c:pt idx="21105">
                  <c:v>0.53966435184702299</c:v>
                </c:pt>
                <c:pt idx="21106">
                  <c:v>0.53968749999330601</c:v>
                </c:pt>
                <c:pt idx="21107">
                  <c:v>0.53971064814686498</c:v>
                </c:pt>
                <c:pt idx="21108">
                  <c:v>0.53973379629314899</c:v>
                </c:pt>
                <c:pt idx="21109">
                  <c:v>0.53975694443943201</c:v>
                </c:pt>
                <c:pt idx="21110">
                  <c:v>0.53979166666249501</c:v>
                </c:pt>
                <c:pt idx="21111">
                  <c:v>0.53981481480877902</c:v>
                </c:pt>
                <c:pt idx="21112">
                  <c:v>0.53983796296233799</c:v>
                </c:pt>
                <c:pt idx="21113">
                  <c:v>0.53986111110862101</c:v>
                </c:pt>
                <c:pt idx="21114">
                  <c:v>0.53988425925490502</c:v>
                </c:pt>
                <c:pt idx="21115">
                  <c:v>0.53991898147796702</c:v>
                </c:pt>
                <c:pt idx="21116">
                  <c:v>0.53994212962425103</c:v>
                </c:pt>
                <c:pt idx="21117">
                  <c:v>0.53996527777781</c:v>
                </c:pt>
                <c:pt idx="21118">
                  <c:v>0.53998842592409402</c:v>
                </c:pt>
                <c:pt idx="21119">
                  <c:v>0.54001157407037703</c:v>
                </c:pt>
                <c:pt idx="21120">
                  <c:v>0.54004629629344003</c:v>
                </c:pt>
                <c:pt idx="21121">
                  <c:v>0.54006944443972305</c:v>
                </c:pt>
                <c:pt idx="21122">
                  <c:v>0.54009259258600695</c:v>
                </c:pt>
                <c:pt idx="21123">
                  <c:v>0.54011574073956603</c:v>
                </c:pt>
                <c:pt idx="21124">
                  <c:v>0.54013888888584904</c:v>
                </c:pt>
                <c:pt idx="21125">
                  <c:v>0.54017361110891204</c:v>
                </c:pt>
                <c:pt idx="21126">
                  <c:v>0.54019675925519595</c:v>
                </c:pt>
                <c:pt idx="21127">
                  <c:v>0.54021990740147896</c:v>
                </c:pt>
                <c:pt idx="21128">
                  <c:v>0.54024305555503804</c:v>
                </c:pt>
                <c:pt idx="21129">
                  <c:v>0.54026620370132095</c:v>
                </c:pt>
                <c:pt idx="21130">
                  <c:v>0.54030092592438395</c:v>
                </c:pt>
                <c:pt idx="21131">
                  <c:v>0.54032407407066796</c:v>
                </c:pt>
                <c:pt idx="21132">
                  <c:v>0.54034722221695097</c:v>
                </c:pt>
                <c:pt idx="21133">
                  <c:v>0.54037037036323499</c:v>
                </c:pt>
                <c:pt idx="21134">
                  <c:v>0.54039351851679396</c:v>
                </c:pt>
                <c:pt idx="21135">
                  <c:v>0.54042824073985696</c:v>
                </c:pt>
                <c:pt idx="21136">
                  <c:v>0.54045138888613997</c:v>
                </c:pt>
                <c:pt idx="21137">
                  <c:v>0.54047453703242399</c:v>
                </c:pt>
                <c:pt idx="21138">
                  <c:v>0.540497685178707</c:v>
                </c:pt>
                <c:pt idx="21139">
                  <c:v>0.54052083333226597</c:v>
                </c:pt>
                <c:pt idx="21140">
                  <c:v>0.54055555555532897</c:v>
                </c:pt>
                <c:pt idx="21141">
                  <c:v>0.54057870370161198</c:v>
                </c:pt>
                <c:pt idx="21142">
                  <c:v>0.540601851847896</c:v>
                </c:pt>
                <c:pt idx="21143">
                  <c:v>0.54062499999417901</c:v>
                </c:pt>
                <c:pt idx="21144">
                  <c:v>0.54065972221724201</c:v>
                </c:pt>
                <c:pt idx="21145">
                  <c:v>0.54068287036352602</c:v>
                </c:pt>
                <c:pt idx="21146">
                  <c:v>0.540706018517085</c:v>
                </c:pt>
                <c:pt idx="21147">
                  <c:v>0.54072916666336801</c:v>
                </c:pt>
                <c:pt idx="21148">
                  <c:v>0.54075231480965202</c:v>
                </c:pt>
                <c:pt idx="21149">
                  <c:v>0.54078703703271502</c:v>
                </c:pt>
                <c:pt idx="21150">
                  <c:v>0.54081018517899804</c:v>
                </c:pt>
                <c:pt idx="21151">
                  <c:v>0.54083333333255701</c:v>
                </c:pt>
                <c:pt idx="21152">
                  <c:v>0.54085648147884102</c:v>
                </c:pt>
                <c:pt idx="21153">
                  <c:v>0.54087962962512404</c:v>
                </c:pt>
                <c:pt idx="21154">
                  <c:v>0.54091435184818704</c:v>
                </c:pt>
                <c:pt idx="21155">
                  <c:v>0.54093749999447005</c:v>
                </c:pt>
                <c:pt idx="21156">
                  <c:v>0.54096064814803002</c:v>
                </c:pt>
                <c:pt idx="21157">
                  <c:v>0.54098379629431304</c:v>
                </c:pt>
                <c:pt idx="21158">
                  <c:v>0.54100694444059605</c:v>
                </c:pt>
                <c:pt idx="21159">
                  <c:v>0.54104166666365905</c:v>
                </c:pt>
                <c:pt idx="21160">
                  <c:v>0.54106481480994195</c:v>
                </c:pt>
                <c:pt idx="21161">
                  <c:v>0.54108796295622597</c:v>
                </c:pt>
                <c:pt idx="21162">
                  <c:v>0.54111111110978505</c:v>
                </c:pt>
                <c:pt idx="21163">
                  <c:v>0.54113425925606795</c:v>
                </c:pt>
                <c:pt idx="21164">
                  <c:v>0.54116898147913095</c:v>
                </c:pt>
                <c:pt idx="21165">
                  <c:v>0.54119212962541496</c:v>
                </c:pt>
                <c:pt idx="21166">
                  <c:v>0.54121527777169798</c:v>
                </c:pt>
                <c:pt idx="21167">
                  <c:v>0.54123842592525695</c:v>
                </c:pt>
                <c:pt idx="21168">
                  <c:v>0.54126157407154096</c:v>
                </c:pt>
                <c:pt idx="21169">
                  <c:v>0.54129629629460396</c:v>
                </c:pt>
                <c:pt idx="21170">
                  <c:v>0.54131944444088698</c:v>
                </c:pt>
                <c:pt idx="21171">
                  <c:v>0.54134259258717099</c:v>
                </c:pt>
                <c:pt idx="21172">
                  <c:v>0.54136574074072996</c:v>
                </c:pt>
                <c:pt idx="21173">
                  <c:v>0.541400462956517</c:v>
                </c:pt>
                <c:pt idx="21174">
                  <c:v>0.54142361111007598</c:v>
                </c:pt>
              </c:numCache>
            </c:numRef>
          </c:xVal>
          <c:yVal>
            <c:numRef>
              <c:f>hom_data_2008.09.26_00.00.02!$D$2:$D$21176</c:f>
              <c:numCache>
                <c:formatCode>General</c:formatCode>
                <c:ptCount val="21175"/>
                <c:pt idx="0">
                  <c:v>42.502099999999999</c:v>
                </c:pt>
                <c:pt idx="1">
                  <c:v>42.502099999999999</c:v>
                </c:pt>
                <c:pt idx="2">
                  <c:v>42.502099999999999</c:v>
                </c:pt>
                <c:pt idx="3">
                  <c:v>42.502099999999999</c:v>
                </c:pt>
                <c:pt idx="4">
                  <c:v>42.502099999999999</c:v>
                </c:pt>
                <c:pt idx="5">
                  <c:v>42.502099999999999</c:v>
                </c:pt>
                <c:pt idx="6">
                  <c:v>42.502099999999999</c:v>
                </c:pt>
                <c:pt idx="7">
                  <c:v>42.502099999999999</c:v>
                </c:pt>
                <c:pt idx="8">
                  <c:v>42.502099999999999</c:v>
                </c:pt>
                <c:pt idx="9">
                  <c:v>42.502099999999999</c:v>
                </c:pt>
                <c:pt idx="10">
                  <c:v>42.502099999999999</c:v>
                </c:pt>
                <c:pt idx="11">
                  <c:v>42.502099999999999</c:v>
                </c:pt>
                <c:pt idx="12">
                  <c:v>42.502099999999999</c:v>
                </c:pt>
                <c:pt idx="13">
                  <c:v>42.502099999999999</c:v>
                </c:pt>
                <c:pt idx="14">
                  <c:v>42.502099999999999</c:v>
                </c:pt>
                <c:pt idx="15">
                  <c:v>42.502099999999999</c:v>
                </c:pt>
                <c:pt idx="16">
                  <c:v>42.502099999999999</c:v>
                </c:pt>
                <c:pt idx="17">
                  <c:v>42.502099999999999</c:v>
                </c:pt>
                <c:pt idx="18">
                  <c:v>42.502099999999999</c:v>
                </c:pt>
                <c:pt idx="19">
                  <c:v>42.502099999999999</c:v>
                </c:pt>
                <c:pt idx="20">
                  <c:v>42.502099999999999</c:v>
                </c:pt>
                <c:pt idx="21">
                  <c:v>42.502099999999999</c:v>
                </c:pt>
                <c:pt idx="22">
                  <c:v>42.502099999999999</c:v>
                </c:pt>
                <c:pt idx="23">
                  <c:v>42.502099999999999</c:v>
                </c:pt>
                <c:pt idx="24">
                  <c:v>42.502099999999999</c:v>
                </c:pt>
                <c:pt idx="25">
                  <c:v>42.502099999999999</c:v>
                </c:pt>
                <c:pt idx="26">
                  <c:v>42.502099999999999</c:v>
                </c:pt>
                <c:pt idx="27">
                  <c:v>42.502099999999999</c:v>
                </c:pt>
                <c:pt idx="28">
                  <c:v>42.502099999999999</c:v>
                </c:pt>
                <c:pt idx="29">
                  <c:v>42.502099999999999</c:v>
                </c:pt>
                <c:pt idx="30">
                  <c:v>42.502099999999999</c:v>
                </c:pt>
                <c:pt idx="31">
                  <c:v>42.502099999999999</c:v>
                </c:pt>
                <c:pt idx="32">
                  <c:v>42.502099999999999</c:v>
                </c:pt>
                <c:pt idx="33">
                  <c:v>42.502099999999999</c:v>
                </c:pt>
                <c:pt idx="34">
                  <c:v>42.502099999999999</c:v>
                </c:pt>
                <c:pt idx="35">
                  <c:v>42.502099999999999</c:v>
                </c:pt>
                <c:pt idx="36">
                  <c:v>42.502099999999999</c:v>
                </c:pt>
                <c:pt idx="37">
                  <c:v>42.502099999999999</c:v>
                </c:pt>
                <c:pt idx="38">
                  <c:v>42.502099999999999</c:v>
                </c:pt>
                <c:pt idx="39">
                  <c:v>42.502099999999999</c:v>
                </c:pt>
                <c:pt idx="40">
                  <c:v>42.502099999999999</c:v>
                </c:pt>
                <c:pt idx="41">
                  <c:v>42.502099999999999</c:v>
                </c:pt>
                <c:pt idx="42">
                  <c:v>42.502099999999999</c:v>
                </c:pt>
                <c:pt idx="43">
                  <c:v>42.502099999999999</c:v>
                </c:pt>
                <c:pt idx="44">
                  <c:v>42.502099999999999</c:v>
                </c:pt>
                <c:pt idx="45">
                  <c:v>42.502099999999999</c:v>
                </c:pt>
                <c:pt idx="46">
                  <c:v>42.502099999999999</c:v>
                </c:pt>
                <c:pt idx="47">
                  <c:v>42.502099999999999</c:v>
                </c:pt>
                <c:pt idx="48">
                  <c:v>42.502099999999999</c:v>
                </c:pt>
                <c:pt idx="49">
                  <c:v>42.502099999999999</c:v>
                </c:pt>
                <c:pt idx="50">
                  <c:v>42.502099999999999</c:v>
                </c:pt>
                <c:pt idx="51">
                  <c:v>42.502099999999999</c:v>
                </c:pt>
                <c:pt idx="52">
                  <c:v>42.502099999999999</c:v>
                </c:pt>
                <c:pt idx="53">
                  <c:v>42.502099999999999</c:v>
                </c:pt>
                <c:pt idx="54">
                  <c:v>42.502099999999999</c:v>
                </c:pt>
                <c:pt idx="55">
                  <c:v>42.502099999999999</c:v>
                </c:pt>
                <c:pt idx="56">
                  <c:v>42.502099999999999</c:v>
                </c:pt>
                <c:pt idx="57">
                  <c:v>42.502099999999999</c:v>
                </c:pt>
                <c:pt idx="58">
                  <c:v>42.502099999999999</c:v>
                </c:pt>
                <c:pt idx="59">
                  <c:v>42.502099999999999</c:v>
                </c:pt>
                <c:pt idx="60">
                  <c:v>42.502099999999999</c:v>
                </c:pt>
                <c:pt idx="61">
                  <c:v>42.502099999999999</c:v>
                </c:pt>
                <c:pt idx="62">
                  <c:v>42.502099999999999</c:v>
                </c:pt>
                <c:pt idx="63">
                  <c:v>42.502099999999999</c:v>
                </c:pt>
                <c:pt idx="64">
                  <c:v>42.502099999999999</c:v>
                </c:pt>
                <c:pt idx="65">
                  <c:v>42.502099999999999</c:v>
                </c:pt>
                <c:pt idx="66">
                  <c:v>42.502099999999999</c:v>
                </c:pt>
                <c:pt idx="67">
                  <c:v>42.502099999999999</c:v>
                </c:pt>
                <c:pt idx="68">
                  <c:v>42.502099999999999</c:v>
                </c:pt>
                <c:pt idx="69">
                  <c:v>42.502099999999999</c:v>
                </c:pt>
                <c:pt idx="70">
                  <c:v>42.502099999999999</c:v>
                </c:pt>
                <c:pt idx="71">
                  <c:v>42.502099999999999</c:v>
                </c:pt>
                <c:pt idx="72">
                  <c:v>42.502099999999999</c:v>
                </c:pt>
                <c:pt idx="73">
                  <c:v>42.502099999999999</c:v>
                </c:pt>
                <c:pt idx="74">
                  <c:v>42.502099999999999</c:v>
                </c:pt>
                <c:pt idx="75">
                  <c:v>42.502099999999999</c:v>
                </c:pt>
                <c:pt idx="76">
                  <c:v>42.502099999999999</c:v>
                </c:pt>
                <c:pt idx="77">
                  <c:v>42.502099999999999</c:v>
                </c:pt>
                <c:pt idx="78">
                  <c:v>42.502099999999999</c:v>
                </c:pt>
                <c:pt idx="79">
                  <c:v>42.502099999999999</c:v>
                </c:pt>
                <c:pt idx="80">
                  <c:v>42.502099999999999</c:v>
                </c:pt>
                <c:pt idx="81">
                  <c:v>42.502099999999999</c:v>
                </c:pt>
                <c:pt idx="82">
                  <c:v>42.502099999999999</c:v>
                </c:pt>
                <c:pt idx="83">
                  <c:v>42.502099999999999</c:v>
                </c:pt>
                <c:pt idx="84">
                  <c:v>42.502099999999999</c:v>
                </c:pt>
                <c:pt idx="85">
                  <c:v>42.502099999999999</c:v>
                </c:pt>
                <c:pt idx="86">
                  <c:v>42.502099999999999</c:v>
                </c:pt>
                <c:pt idx="87">
                  <c:v>42.502099999999999</c:v>
                </c:pt>
                <c:pt idx="88">
                  <c:v>42.502099999999999</c:v>
                </c:pt>
                <c:pt idx="89">
                  <c:v>42.502099999999999</c:v>
                </c:pt>
                <c:pt idx="90">
                  <c:v>42.502099999999999</c:v>
                </c:pt>
                <c:pt idx="91">
                  <c:v>42.502099999999999</c:v>
                </c:pt>
                <c:pt idx="92">
                  <c:v>42.502099999999999</c:v>
                </c:pt>
                <c:pt idx="93">
                  <c:v>42.502099999999999</c:v>
                </c:pt>
                <c:pt idx="94">
                  <c:v>42.502099999999999</c:v>
                </c:pt>
                <c:pt idx="95">
                  <c:v>42.502099999999999</c:v>
                </c:pt>
                <c:pt idx="96">
                  <c:v>42.502099999999999</c:v>
                </c:pt>
                <c:pt idx="97">
                  <c:v>42.502099999999999</c:v>
                </c:pt>
                <c:pt idx="98">
                  <c:v>42.502099999999999</c:v>
                </c:pt>
                <c:pt idx="99">
                  <c:v>42.502099999999999</c:v>
                </c:pt>
                <c:pt idx="100">
                  <c:v>42.502099999999999</c:v>
                </c:pt>
                <c:pt idx="101">
                  <c:v>42.502099999999999</c:v>
                </c:pt>
                <c:pt idx="102">
                  <c:v>42.502099999999999</c:v>
                </c:pt>
                <c:pt idx="103">
                  <c:v>42.502099999999999</c:v>
                </c:pt>
                <c:pt idx="104">
                  <c:v>42.502099999999999</c:v>
                </c:pt>
                <c:pt idx="105">
                  <c:v>42.502099999999999</c:v>
                </c:pt>
                <c:pt idx="106">
                  <c:v>42.502099999999999</c:v>
                </c:pt>
                <c:pt idx="107">
                  <c:v>42.502099999999999</c:v>
                </c:pt>
                <c:pt idx="108">
                  <c:v>42.502099999999999</c:v>
                </c:pt>
                <c:pt idx="109">
                  <c:v>42.502099999999999</c:v>
                </c:pt>
                <c:pt idx="110">
                  <c:v>42.502099999999999</c:v>
                </c:pt>
                <c:pt idx="111">
                  <c:v>42.502099999999999</c:v>
                </c:pt>
                <c:pt idx="112">
                  <c:v>42.502099999999999</c:v>
                </c:pt>
                <c:pt idx="113">
                  <c:v>42.502099999999999</c:v>
                </c:pt>
                <c:pt idx="114">
                  <c:v>42.502099999999999</c:v>
                </c:pt>
                <c:pt idx="115">
                  <c:v>42.502099999999999</c:v>
                </c:pt>
                <c:pt idx="116">
                  <c:v>42.502099999999999</c:v>
                </c:pt>
                <c:pt idx="117">
                  <c:v>42.502099999999999</c:v>
                </c:pt>
                <c:pt idx="118">
                  <c:v>42.502099999999999</c:v>
                </c:pt>
                <c:pt idx="119">
                  <c:v>42.502099999999999</c:v>
                </c:pt>
                <c:pt idx="120">
                  <c:v>42.502099999999999</c:v>
                </c:pt>
                <c:pt idx="121">
                  <c:v>42.502099999999999</c:v>
                </c:pt>
                <c:pt idx="122">
                  <c:v>42.502099999999999</c:v>
                </c:pt>
                <c:pt idx="123">
                  <c:v>42.502099999999999</c:v>
                </c:pt>
                <c:pt idx="124">
                  <c:v>42.502099999999999</c:v>
                </c:pt>
                <c:pt idx="125">
                  <c:v>42.502099999999999</c:v>
                </c:pt>
                <c:pt idx="126">
                  <c:v>42.502099999999999</c:v>
                </c:pt>
                <c:pt idx="127">
                  <c:v>42.502099999999999</c:v>
                </c:pt>
                <c:pt idx="128">
                  <c:v>42.502099999999999</c:v>
                </c:pt>
                <c:pt idx="129">
                  <c:v>42.502099999999999</c:v>
                </c:pt>
                <c:pt idx="130">
                  <c:v>42.502099999999999</c:v>
                </c:pt>
                <c:pt idx="131">
                  <c:v>42.502099999999999</c:v>
                </c:pt>
                <c:pt idx="132">
                  <c:v>42.502099999999999</c:v>
                </c:pt>
                <c:pt idx="133">
                  <c:v>42.502099999999999</c:v>
                </c:pt>
                <c:pt idx="134">
                  <c:v>42.502099999999999</c:v>
                </c:pt>
                <c:pt idx="135">
                  <c:v>42.502099999999999</c:v>
                </c:pt>
                <c:pt idx="136">
                  <c:v>42.502099999999999</c:v>
                </c:pt>
                <c:pt idx="137">
                  <c:v>42.502099999999999</c:v>
                </c:pt>
                <c:pt idx="138">
                  <c:v>42.502099999999999</c:v>
                </c:pt>
                <c:pt idx="139">
                  <c:v>42.502099999999999</c:v>
                </c:pt>
                <c:pt idx="140">
                  <c:v>42.502099999999999</c:v>
                </c:pt>
                <c:pt idx="141">
                  <c:v>42.502099999999999</c:v>
                </c:pt>
                <c:pt idx="142">
                  <c:v>42.502099999999999</c:v>
                </c:pt>
                <c:pt idx="143">
                  <c:v>42.502099999999999</c:v>
                </c:pt>
                <c:pt idx="144">
                  <c:v>42.502099999999999</c:v>
                </c:pt>
                <c:pt idx="145">
                  <c:v>42.502099999999999</c:v>
                </c:pt>
                <c:pt idx="146">
                  <c:v>42.502099999999999</c:v>
                </c:pt>
                <c:pt idx="147">
                  <c:v>42.502099999999999</c:v>
                </c:pt>
                <c:pt idx="148">
                  <c:v>42.502099999999999</c:v>
                </c:pt>
                <c:pt idx="149">
                  <c:v>42.502099999999999</c:v>
                </c:pt>
                <c:pt idx="150">
                  <c:v>42.502099999999999</c:v>
                </c:pt>
                <c:pt idx="151">
                  <c:v>42.502099999999999</c:v>
                </c:pt>
                <c:pt idx="152">
                  <c:v>42.502099999999999</c:v>
                </c:pt>
                <c:pt idx="153">
                  <c:v>42.502099999999999</c:v>
                </c:pt>
                <c:pt idx="154">
                  <c:v>42.502099999999999</c:v>
                </c:pt>
                <c:pt idx="155">
                  <c:v>42.502099999999999</c:v>
                </c:pt>
                <c:pt idx="156">
                  <c:v>42.502099999999999</c:v>
                </c:pt>
                <c:pt idx="157">
                  <c:v>42.502099999999999</c:v>
                </c:pt>
                <c:pt idx="158">
                  <c:v>42.502099999999999</c:v>
                </c:pt>
                <c:pt idx="159">
                  <c:v>42.502099999999999</c:v>
                </c:pt>
                <c:pt idx="160">
                  <c:v>42.502099999999999</c:v>
                </c:pt>
                <c:pt idx="161">
                  <c:v>42.502099999999999</c:v>
                </c:pt>
                <c:pt idx="162">
                  <c:v>42.502099999999999</c:v>
                </c:pt>
                <c:pt idx="163">
                  <c:v>42.502099999999999</c:v>
                </c:pt>
                <c:pt idx="164">
                  <c:v>42.502099999999999</c:v>
                </c:pt>
                <c:pt idx="165">
                  <c:v>42.502099999999999</c:v>
                </c:pt>
                <c:pt idx="166">
                  <c:v>42.502099999999999</c:v>
                </c:pt>
                <c:pt idx="167">
                  <c:v>42.502099999999999</c:v>
                </c:pt>
                <c:pt idx="168">
                  <c:v>42.502099999999999</c:v>
                </c:pt>
                <c:pt idx="169">
                  <c:v>42.502099999999999</c:v>
                </c:pt>
                <c:pt idx="170">
                  <c:v>42.502099999999999</c:v>
                </c:pt>
                <c:pt idx="171">
                  <c:v>42.502099999999999</c:v>
                </c:pt>
                <c:pt idx="172">
                  <c:v>42.502099999999999</c:v>
                </c:pt>
                <c:pt idx="173">
                  <c:v>42.502099999999999</c:v>
                </c:pt>
                <c:pt idx="174">
                  <c:v>42.502099999999999</c:v>
                </c:pt>
                <c:pt idx="175">
                  <c:v>42.502099999999999</c:v>
                </c:pt>
                <c:pt idx="176">
                  <c:v>42.502099999999999</c:v>
                </c:pt>
                <c:pt idx="177">
                  <c:v>42.502099999999999</c:v>
                </c:pt>
                <c:pt idx="178">
                  <c:v>42.502099999999999</c:v>
                </c:pt>
                <c:pt idx="179">
                  <c:v>42.502099999999999</c:v>
                </c:pt>
                <c:pt idx="180">
                  <c:v>42.502099999999999</c:v>
                </c:pt>
                <c:pt idx="181">
                  <c:v>42.502099999999999</c:v>
                </c:pt>
                <c:pt idx="182">
                  <c:v>42.502099999999999</c:v>
                </c:pt>
                <c:pt idx="183">
                  <c:v>42.502099999999999</c:v>
                </c:pt>
                <c:pt idx="184">
                  <c:v>42.502099999999999</c:v>
                </c:pt>
                <c:pt idx="185">
                  <c:v>42.502099999999999</c:v>
                </c:pt>
                <c:pt idx="186">
                  <c:v>42.502099999999999</c:v>
                </c:pt>
                <c:pt idx="187">
                  <c:v>42.502099999999999</c:v>
                </c:pt>
                <c:pt idx="188">
                  <c:v>42.502099999999999</c:v>
                </c:pt>
                <c:pt idx="189">
                  <c:v>42.502099999999999</c:v>
                </c:pt>
                <c:pt idx="190">
                  <c:v>42.502099999999999</c:v>
                </c:pt>
                <c:pt idx="191">
                  <c:v>42.502099999999999</c:v>
                </c:pt>
                <c:pt idx="192">
                  <c:v>42.502099999999999</c:v>
                </c:pt>
                <c:pt idx="193">
                  <c:v>42.502099999999999</c:v>
                </c:pt>
                <c:pt idx="194">
                  <c:v>42.502099999999999</c:v>
                </c:pt>
                <c:pt idx="195">
                  <c:v>42.502099999999999</c:v>
                </c:pt>
                <c:pt idx="196">
                  <c:v>42.502099999999999</c:v>
                </c:pt>
                <c:pt idx="197">
                  <c:v>42.502099999999999</c:v>
                </c:pt>
                <c:pt idx="198">
                  <c:v>42.502099999999999</c:v>
                </c:pt>
                <c:pt idx="199">
                  <c:v>42.502099999999999</c:v>
                </c:pt>
                <c:pt idx="200">
                  <c:v>42.502099999999999</c:v>
                </c:pt>
                <c:pt idx="201">
                  <c:v>42.502099999999999</c:v>
                </c:pt>
                <c:pt idx="202">
                  <c:v>42.502099999999999</c:v>
                </c:pt>
                <c:pt idx="203">
                  <c:v>42.502099999999999</c:v>
                </c:pt>
                <c:pt idx="204">
                  <c:v>42.502099999999999</c:v>
                </c:pt>
                <c:pt idx="205">
                  <c:v>42.502099999999999</c:v>
                </c:pt>
                <c:pt idx="206">
                  <c:v>42.502099999999999</c:v>
                </c:pt>
                <c:pt idx="207">
                  <c:v>42.502099999999999</c:v>
                </c:pt>
                <c:pt idx="208">
                  <c:v>42.502099999999999</c:v>
                </c:pt>
                <c:pt idx="209">
                  <c:v>42.502099999999999</c:v>
                </c:pt>
                <c:pt idx="210">
                  <c:v>42.502099999999999</c:v>
                </c:pt>
                <c:pt idx="211">
                  <c:v>42.502099999999999</c:v>
                </c:pt>
                <c:pt idx="212">
                  <c:v>42.502099999999999</c:v>
                </c:pt>
                <c:pt idx="213">
                  <c:v>42.502099999999999</c:v>
                </c:pt>
                <c:pt idx="214">
                  <c:v>42.502099999999999</c:v>
                </c:pt>
                <c:pt idx="215">
                  <c:v>42.502099999999999</c:v>
                </c:pt>
                <c:pt idx="216">
                  <c:v>42.502099999999999</c:v>
                </c:pt>
                <c:pt idx="217">
                  <c:v>42.502099999999999</c:v>
                </c:pt>
                <c:pt idx="218">
                  <c:v>42.502099999999999</c:v>
                </c:pt>
                <c:pt idx="219">
                  <c:v>42.502099999999999</c:v>
                </c:pt>
                <c:pt idx="220">
                  <c:v>42.502099999999999</c:v>
                </c:pt>
                <c:pt idx="221">
                  <c:v>42.502099999999999</c:v>
                </c:pt>
                <c:pt idx="222">
                  <c:v>42.502099999999999</c:v>
                </c:pt>
                <c:pt idx="223">
                  <c:v>42.502099999999999</c:v>
                </c:pt>
                <c:pt idx="224">
                  <c:v>42.502099999999999</c:v>
                </c:pt>
                <c:pt idx="225">
                  <c:v>42.502099999999999</c:v>
                </c:pt>
                <c:pt idx="226">
                  <c:v>42.502099999999999</c:v>
                </c:pt>
                <c:pt idx="227">
                  <c:v>42.502099999999999</c:v>
                </c:pt>
                <c:pt idx="228">
                  <c:v>42.502099999999999</c:v>
                </c:pt>
                <c:pt idx="229">
                  <c:v>42.502099999999999</c:v>
                </c:pt>
                <c:pt idx="230">
                  <c:v>42.502099999999999</c:v>
                </c:pt>
                <c:pt idx="231">
                  <c:v>42.502099999999999</c:v>
                </c:pt>
                <c:pt idx="232">
                  <c:v>42.502099999999999</c:v>
                </c:pt>
                <c:pt idx="233">
                  <c:v>42.502099999999999</c:v>
                </c:pt>
                <c:pt idx="234">
                  <c:v>42.502099999999999</c:v>
                </c:pt>
                <c:pt idx="235">
                  <c:v>42.502099999999999</c:v>
                </c:pt>
                <c:pt idx="236">
                  <c:v>42.502099999999999</c:v>
                </c:pt>
                <c:pt idx="237">
                  <c:v>42.502099999999999</c:v>
                </c:pt>
                <c:pt idx="238">
                  <c:v>42.502099999999999</c:v>
                </c:pt>
                <c:pt idx="239">
                  <c:v>42.502099999999999</c:v>
                </c:pt>
                <c:pt idx="240">
                  <c:v>42.502099999999999</c:v>
                </c:pt>
                <c:pt idx="241">
                  <c:v>42.502099999999999</c:v>
                </c:pt>
                <c:pt idx="242">
                  <c:v>42.502099999999999</c:v>
                </c:pt>
                <c:pt idx="243">
                  <c:v>42.502099999999999</c:v>
                </c:pt>
                <c:pt idx="244">
                  <c:v>42.502099999999999</c:v>
                </c:pt>
                <c:pt idx="245">
                  <c:v>42.502099999999999</c:v>
                </c:pt>
                <c:pt idx="246">
                  <c:v>42.502099999999999</c:v>
                </c:pt>
                <c:pt idx="247">
                  <c:v>42.502099999999999</c:v>
                </c:pt>
                <c:pt idx="248">
                  <c:v>42.502099999999999</c:v>
                </c:pt>
                <c:pt idx="249">
                  <c:v>42.502099999999999</c:v>
                </c:pt>
                <c:pt idx="250">
                  <c:v>42.502099999999999</c:v>
                </c:pt>
                <c:pt idx="251">
                  <c:v>42.502099999999999</c:v>
                </c:pt>
                <c:pt idx="252">
                  <c:v>42.502099999999999</c:v>
                </c:pt>
                <c:pt idx="253">
                  <c:v>42.502099999999999</c:v>
                </c:pt>
                <c:pt idx="254">
                  <c:v>42.502099999999999</c:v>
                </c:pt>
                <c:pt idx="255">
                  <c:v>42.502099999999999</c:v>
                </c:pt>
                <c:pt idx="256">
                  <c:v>42.502099999999999</c:v>
                </c:pt>
                <c:pt idx="257">
                  <c:v>42.502099999999999</c:v>
                </c:pt>
                <c:pt idx="258">
                  <c:v>42.502099999999999</c:v>
                </c:pt>
                <c:pt idx="259">
                  <c:v>42.502099999999999</c:v>
                </c:pt>
                <c:pt idx="260">
                  <c:v>42.502099999999999</c:v>
                </c:pt>
                <c:pt idx="261">
                  <c:v>42.502099999999999</c:v>
                </c:pt>
                <c:pt idx="262">
                  <c:v>42.502099999999999</c:v>
                </c:pt>
                <c:pt idx="263">
                  <c:v>42.502099999999999</c:v>
                </c:pt>
                <c:pt idx="264">
                  <c:v>42.502099999999999</c:v>
                </c:pt>
                <c:pt idx="265">
                  <c:v>42.502099999999999</c:v>
                </c:pt>
                <c:pt idx="266">
                  <c:v>42.502099999999999</c:v>
                </c:pt>
                <c:pt idx="267">
                  <c:v>42.502099999999999</c:v>
                </c:pt>
                <c:pt idx="268">
                  <c:v>42.502099999999999</c:v>
                </c:pt>
                <c:pt idx="269">
                  <c:v>42.502099999999999</c:v>
                </c:pt>
                <c:pt idx="270">
                  <c:v>42.502099999999999</c:v>
                </c:pt>
                <c:pt idx="271">
                  <c:v>42.502099999999999</c:v>
                </c:pt>
                <c:pt idx="272">
                  <c:v>42.502099999999999</c:v>
                </c:pt>
                <c:pt idx="273">
                  <c:v>42.502099999999999</c:v>
                </c:pt>
                <c:pt idx="274">
                  <c:v>42.502099999999999</c:v>
                </c:pt>
                <c:pt idx="275">
                  <c:v>42.502099999999999</c:v>
                </c:pt>
                <c:pt idx="276">
                  <c:v>42.502099999999999</c:v>
                </c:pt>
                <c:pt idx="277">
                  <c:v>42.502099999999999</c:v>
                </c:pt>
                <c:pt idx="278">
                  <c:v>42.502099999999999</c:v>
                </c:pt>
                <c:pt idx="279">
                  <c:v>42.502099999999999</c:v>
                </c:pt>
                <c:pt idx="280">
                  <c:v>42.502099999999999</c:v>
                </c:pt>
                <c:pt idx="281">
                  <c:v>42.502099999999999</c:v>
                </c:pt>
                <c:pt idx="282">
                  <c:v>42.502099999999999</c:v>
                </c:pt>
                <c:pt idx="283">
                  <c:v>42.502099999999999</c:v>
                </c:pt>
                <c:pt idx="284">
                  <c:v>42.502099999999999</c:v>
                </c:pt>
                <c:pt idx="285">
                  <c:v>42.502099999999999</c:v>
                </c:pt>
                <c:pt idx="286">
                  <c:v>42.502099999999999</c:v>
                </c:pt>
                <c:pt idx="287">
                  <c:v>42.502099999999999</c:v>
                </c:pt>
                <c:pt idx="288">
                  <c:v>42.502099999999999</c:v>
                </c:pt>
                <c:pt idx="289">
                  <c:v>42.502099999999999</c:v>
                </c:pt>
                <c:pt idx="290">
                  <c:v>42.502099999999999</c:v>
                </c:pt>
                <c:pt idx="291">
                  <c:v>42.502099999999999</c:v>
                </c:pt>
                <c:pt idx="292">
                  <c:v>42.502099999999999</c:v>
                </c:pt>
                <c:pt idx="293">
                  <c:v>42.502099999999999</c:v>
                </c:pt>
                <c:pt idx="294">
                  <c:v>42.502099999999999</c:v>
                </c:pt>
                <c:pt idx="295">
                  <c:v>42.502099999999999</c:v>
                </c:pt>
                <c:pt idx="296">
                  <c:v>42.502099999999999</c:v>
                </c:pt>
                <c:pt idx="297">
                  <c:v>42.502099999999999</c:v>
                </c:pt>
                <c:pt idx="298">
                  <c:v>42.502099999999999</c:v>
                </c:pt>
                <c:pt idx="299">
                  <c:v>42.502099999999999</c:v>
                </c:pt>
                <c:pt idx="300">
                  <c:v>42.502099999999999</c:v>
                </c:pt>
                <c:pt idx="301">
                  <c:v>42.502099999999999</c:v>
                </c:pt>
                <c:pt idx="302">
                  <c:v>42.502099999999999</c:v>
                </c:pt>
                <c:pt idx="303">
                  <c:v>42.502099999999999</c:v>
                </c:pt>
                <c:pt idx="304">
                  <c:v>42.502099999999999</c:v>
                </c:pt>
                <c:pt idx="305">
                  <c:v>42.502099999999999</c:v>
                </c:pt>
                <c:pt idx="306">
                  <c:v>42.502099999999999</c:v>
                </c:pt>
                <c:pt idx="307">
                  <c:v>42.502099999999999</c:v>
                </c:pt>
                <c:pt idx="308">
                  <c:v>42.502099999999999</c:v>
                </c:pt>
                <c:pt idx="309">
                  <c:v>42.502099999999999</c:v>
                </c:pt>
                <c:pt idx="310">
                  <c:v>42.502099999999999</c:v>
                </c:pt>
                <c:pt idx="311">
                  <c:v>42.502099999999999</c:v>
                </c:pt>
                <c:pt idx="312">
                  <c:v>42.502099999999999</c:v>
                </c:pt>
                <c:pt idx="313">
                  <c:v>42.502099999999999</c:v>
                </c:pt>
                <c:pt idx="314">
                  <c:v>42.502099999999999</c:v>
                </c:pt>
                <c:pt idx="315">
                  <c:v>42.502099999999999</c:v>
                </c:pt>
                <c:pt idx="316">
                  <c:v>42.502099999999999</c:v>
                </c:pt>
                <c:pt idx="317">
                  <c:v>42.502099999999999</c:v>
                </c:pt>
                <c:pt idx="318">
                  <c:v>42.502099999999999</c:v>
                </c:pt>
                <c:pt idx="319">
                  <c:v>42.502099999999999</c:v>
                </c:pt>
                <c:pt idx="320">
                  <c:v>42.502099999999999</c:v>
                </c:pt>
                <c:pt idx="321">
                  <c:v>42.502099999999999</c:v>
                </c:pt>
                <c:pt idx="322">
                  <c:v>42.502099999999999</c:v>
                </c:pt>
                <c:pt idx="323">
                  <c:v>42.502099999999999</c:v>
                </c:pt>
                <c:pt idx="324">
                  <c:v>42.502099999999999</c:v>
                </c:pt>
                <c:pt idx="325">
                  <c:v>42.502099999999999</c:v>
                </c:pt>
                <c:pt idx="326">
                  <c:v>42.502099999999999</c:v>
                </c:pt>
                <c:pt idx="327">
                  <c:v>42.502099999999999</c:v>
                </c:pt>
                <c:pt idx="328">
                  <c:v>42.502099999999999</c:v>
                </c:pt>
                <c:pt idx="329">
                  <c:v>42.502099999999999</c:v>
                </c:pt>
                <c:pt idx="330">
                  <c:v>42.502099999999999</c:v>
                </c:pt>
                <c:pt idx="331">
                  <c:v>42.502099999999999</c:v>
                </c:pt>
                <c:pt idx="332">
                  <c:v>42.502099999999999</c:v>
                </c:pt>
                <c:pt idx="333">
                  <c:v>42.502099999999999</c:v>
                </c:pt>
                <c:pt idx="334">
                  <c:v>42.502099999999999</c:v>
                </c:pt>
                <c:pt idx="335">
                  <c:v>42.502099999999999</c:v>
                </c:pt>
                <c:pt idx="336">
                  <c:v>42.502099999999999</c:v>
                </c:pt>
                <c:pt idx="337">
                  <c:v>42.502099999999999</c:v>
                </c:pt>
                <c:pt idx="338">
                  <c:v>42.502099999999999</c:v>
                </c:pt>
                <c:pt idx="339">
                  <c:v>42.502099999999999</c:v>
                </c:pt>
                <c:pt idx="340">
                  <c:v>42.502099999999999</c:v>
                </c:pt>
                <c:pt idx="341">
                  <c:v>42.502099999999999</c:v>
                </c:pt>
                <c:pt idx="342">
                  <c:v>42.502099999999999</c:v>
                </c:pt>
                <c:pt idx="343">
                  <c:v>42.502099999999999</c:v>
                </c:pt>
                <c:pt idx="344">
                  <c:v>42.502099999999999</c:v>
                </c:pt>
                <c:pt idx="345">
                  <c:v>42.502099999999999</c:v>
                </c:pt>
                <c:pt idx="346">
                  <c:v>42.502099999999999</c:v>
                </c:pt>
                <c:pt idx="347">
                  <c:v>42.502099999999999</c:v>
                </c:pt>
                <c:pt idx="348">
                  <c:v>42.502099999999999</c:v>
                </c:pt>
                <c:pt idx="349">
                  <c:v>42.502099999999999</c:v>
                </c:pt>
                <c:pt idx="350">
                  <c:v>42.502099999999999</c:v>
                </c:pt>
                <c:pt idx="351">
                  <c:v>42.502099999999999</c:v>
                </c:pt>
                <c:pt idx="352">
                  <c:v>42.502099999999999</c:v>
                </c:pt>
                <c:pt idx="353">
                  <c:v>42.502099999999999</c:v>
                </c:pt>
                <c:pt idx="354">
                  <c:v>42.502099999999999</c:v>
                </c:pt>
                <c:pt idx="355">
                  <c:v>42.502099999999999</c:v>
                </c:pt>
                <c:pt idx="356">
                  <c:v>42.502099999999999</c:v>
                </c:pt>
                <c:pt idx="357">
                  <c:v>42.502099999999999</c:v>
                </c:pt>
                <c:pt idx="358">
                  <c:v>42.502099999999999</c:v>
                </c:pt>
                <c:pt idx="359">
                  <c:v>42.502099999999999</c:v>
                </c:pt>
                <c:pt idx="360">
                  <c:v>42.502099999999999</c:v>
                </c:pt>
                <c:pt idx="361">
                  <c:v>42.502099999999999</c:v>
                </c:pt>
                <c:pt idx="362">
                  <c:v>42.502099999999999</c:v>
                </c:pt>
                <c:pt idx="363">
                  <c:v>42.502099999999999</c:v>
                </c:pt>
                <c:pt idx="364">
                  <c:v>42.502099999999999</c:v>
                </c:pt>
                <c:pt idx="365">
                  <c:v>42.502099999999999</c:v>
                </c:pt>
                <c:pt idx="366">
                  <c:v>42.502099999999999</c:v>
                </c:pt>
                <c:pt idx="367">
                  <c:v>42.502099999999999</c:v>
                </c:pt>
                <c:pt idx="368">
                  <c:v>42.502099999999999</c:v>
                </c:pt>
                <c:pt idx="369">
                  <c:v>42.502099999999999</c:v>
                </c:pt>
                <c:pt idx="370">
                  <c:v>42.502099999999999</c:v>
                </c:pt>
                <c:pt idx="371">
                  <c:v>42.502099999999999</c:v>
                </c:pt>
                <c:pt idx="372">
                  <c:v>42.502099999999999</c:v>
                </c:pt>
                <c:pt idx="373">
                  <c:v>42.502099999999999</c:v>
                </c:pt>
                <c:pt idx="374">
                  <c:v>42.502099999999999</c:v>
                </c:pt>
                <c:pt idx="375">
                  <c:v>42.502099999999999</c:v>
                </c:pt>
                <c:pt idx="376">
                  <c:v>42.502099999999999</c:v>
                </c:pt>
                <c:pt idx="377">
                  <c:v>42.502099999999999</c:v>
                </c:pt>
                <c:pt idx="378">
                  <c:v>42.502099999999999</c:v>
                </c:pt>
                <c:pt idx="379">
                  <c:v>42.502099999999999</c:v>
                </c:pt>
                <c:pt idx="380">
                  <c:v>42.502099999999999</c:v>
                </c:pt>
                <c:pt idx="381">
                  <c:v>42.502099999999999</c:v>
                </c:pt>
                <c:pt idx="382">
                  <c:v>42.502099999999999</c:v>
                </c:pt>
                <c:pt idx="383">
                  <c:v>42.502099999999999</c:v>
                </c:pt>
                <c:pt idx="384">
                  <c:v>42.502099999999999</c:v>
                </c:pt>
                <c:pt idx="385">
                  <c:v>42.502099999999999</c:v>
                </c:pt>
                <c:pt idx="386">
                  <c:v>42.502099999999999</c:v>
                </c:pt>
                <c:pt idx="387">
                  <c:v>42.502099999999999</c:v>
                </c:pt>
                <c:pt idx="388">
                  <c:v>42.502099999999999</c:v>
                </c:pt>
                <c:pt idx="389">
                  <c:v>42.502099999999999</c:v>
                </c:pt>
                <c:pt idx="390">
                  <c:v>42.502099999999999</c:v>
                </c:pt>
                <c:pt idx="391">
                  <c:v>42.502099999999999</c:v>
                </c:pt>
                <c:pt idx="392">
                  <c:v>42.502099999999999</c:v>
                </c:pt>
                <c:pt idx="393">
                  <c:v>42.502099999999999</c:v>
                </c:pt>
                <c:pt idx="394">
                  <c:v>42.502099999999999</c:v>
                </c:pt>
                <c:pt idx="395">
                  <c:v>42.502099999999999</c:v>
                </c:pt>
                <c:pt idx="396">
                  <c:v>42.502099999999999</c:v>
                </c:pt>
                <c:pt idx="397">
                  <c:v>42.502099999999999</c:v>
                </c:pt>
                <c:pt idx="398">
                  <c:v>42.502099999999999</c:v>
                </c:pt>
                <c:pt idx="399">
                  <c:v>42.502099999999999</c:v>
                </c:pt>
                <c:pt idx="400">
                  <c:v>42.502099999999999</c:v>
                </c:pt>
                <c:pt idx="401">
                  <c:v>42.502099999999999</c:v>
                </c:pt>
                <c:pt idx="402">
                  <c:v>42.502099999999999</c:v>
                </c:pt>
                <c:pt idx="403">
                  <c:v>42.502099999999999</c:v>
                </c:pt>
                <c:pt idx="404">
                  <c:v>42.502099999999999</c:v>
                </c:pt>
                <c:pt idx="405">
                  <c:v>42.502099999999999</c:v>
                </c:pt>
                <c:pt idx="406">
                  <c:v>42.502099999999999</c:v>
                </c:pt>
                <c:pt idx="407">
                  <c:v>42.502099999999999</c:v>
                </c:pt>
                <c:pt idx="408">
                  <c:v>42.502099999999999</c:v>
                </c:pt>
                <c:pt idx="409">
                  <c:v>42.502099999999999</c:v>
                </c:pt>
                <c:pt idx="410">
                  <c:v>42.502099999999999</c:v>
                </c:pt>
                <c:pt idx="411">
                  <c:v>42.502099999999999</c:v>
                </c:pt>
                <c:pt idx="412">
                  <c:v>42.502099999999999</c:v>
                </c:pt>
                <c:pt idx="413">
                  <c:v>42.502099999999999</c:v>
                </c:pt>
                <c:pt idx="414">
                  <c:v>42.502099999999999</c:v>
                </c:pt>
                <c:pt idx="415">
                  <c:v>42.502099999999999</c:v>
                </c:pt>
                <c:pt idx="416">
                  <c:v>42.502099999999999</c:v>
                </c:pt>
                <c:pt idx="417">
                  <c:v>42.502099999999999</c:v>
                </c:pt>
                <c:pt idx="418">
                  <c:v>42.502099999999999</c:v>
                </c:pt>
                <c:pt idx="419">
                  <c:v>42.502099999999999</c:v>
                </c:pt>
                <c:pt idx="420">
                  <c:v>42.502099999999999</c:v>
                </c:pt>
                <c:pt idx="421">
                  <c:v>42.502099999999999</c:v>
                </c:pt>
                <c:pt idx="422">
                  <c:v>42.502099999999999</c:v>
                </c:pt>
                <c:pt idx="423">
                  <c:v>42.502099999999999</c:v>
                </c:pt>
                <c:pt idx="424">
                  <c:v>42.502099999999999</c:v>
                </c:pt>
                <c:pt idx="425">
                  <c:v>42.502099999999999</c:v>
                </c:pt>
                <c:pt idx="426">
                  <c:v>42.502099999999999</c:v>
                </c:pt>
                <c:pt idx="427">
                  <c:v>42.502099999999999</c:v>
                </c:pt>
                <c:pt idx="428">
                  <c:v>42.502099999999999</c:v>
                </c:pt>
                <c:pt idx="429">
                  <c:v>42.502099999999999</c:v>
                </c:pt>
                <c:pt idx="430">
                  <c:v>42.502099999999999</c:v>
                </c:pt>
                <c:pt idx="431">
                  <c:v>42.502099999999999</c:v>
                </c:pt>
                <c:pt idx="432">
                  <c:v>42.502099999999999</c:v>
                </c:pt>
                <c:pt idx="433">
                  <c:v>42.502099999999999</c:v>
                </c:pt>
                <c:pt idx="434">
                  <c:v>42.502099999999999</c:v>
                </c:pt>
                <c:pt idx="435">
                  <c:v>42.502099999999999</c:v>
                </c:pt>
                <c:pt idx="436">
                  <c:v>42.502099999999999</c:v>
                </c:pt>
                <c:pt idx="437">
                  <c:v>42.502099999999999</c:v>
                </c:pt>
                <c:pt idx="438">
                  <c:v>42.502099999999999</c:v>
                </c:pt>
                <c:pt idx="439">
                  <c:v>42.502099999999999</c:v>
                </c:pt>
                <c:pt idx="440">
                  <c:v>42.502099999999999</c:v>
                </c:pt>
                <c:pt idx="441">
                  <c:v>42.502099999999999</c:v>
                </c:pt>
                <c:pt idx="442">
                  <c:v>42.502099999999999</c:v>
                </c:pt>
                <c:pt idx="443">
                  <c:v>42.502099999999999</c:v>
                </c:pt>
                <c:pt idx="444">
                  <c:v>42.502099999999999</c:v>
                </c:pt>
                <c:pt idx="445">
                  <c:v>42.502099999999999</c:v>
                </c:pt>
                <c:pt idx="446">
                  <c:v>42.502099999999999</c:v>
                </c:pt>
                <c:pt idx="447">
                  <c:v>42.502099999999999</c:v>
                </c:pt>
                <c:pt idx="448">
                  <c:v>42.502099999999999</c:v>
                </c:pt>
                <c:pt idx="449">
                  <c:v>42.502099999999999</c:v>
                </c:pt>
                <c:pt idx="450">
                  <c:v>42.502099999999999</c:v>
                </c:pt>
                <c:pt idx="451">
                  <c:v>42.502099999999999</c:v>
                </c:pt>
                <c:pt idx="452">
                  <c:v>42.502099999999999</c:v>
                </c:pt>
                <c:pt idx="453">
                  <c:v>42.502099999999999</c:v>
                </c:pt>
                <c:pt idx="454">
                  <c:v>42.502099999999999</c:v>
                </c:pt>
                <c:pt idx="455">
                  <c:v>42.502099999999999</c:v>
                </c:pt>
                <c:pt idx="456">
                  <c:v>42.502099999999999</c:v>
                </c:pt>
                <c:pt idx="457">
                  <c:v>42.502099999999999</c:v>
                </c:pt>
                <c:pt idx="458">
                  <c:v>42.502099999999999</c:v>
                </c:pt>
                <c:pt idx="459">
                  <c:v>42.502099999999999</c:v>
                </c:pt>
                <c:pt idx="460">
                  <c:v>42.502099999999999</c:v>
                </c:pt>
                <c:pt idx="461">
                  <c:v>42.502099999999999</c:v>
                </c:pt>
                <c:pt idx="462">
                  <c:v>42.502099999999999</c:v>
                </c:pt>
                <c:pt idx="463">
                  <c:v>42.502099999999999</c:v>
                </c:pt>
                <c:pt idx="464">
                  <c:v>42.502099999999999</c:v>
                </c:pt>
                <c:pt idx="465">
                  <c:v>42.502099999999999</c:v>
                </c:pt>
                <c:pt idx="466">
                  <c:v>42.502099999999999</c:v>
                </c:pt>
                <c:pt idx="467">
                  <c:v>42.502099999999999</c:v>
                </c:pt>
                <c:pt idx="468">
                  <c:v>42.502099999999999</c:v>
                </c:pt>
                <c:pt idx="469">
                  <c:v>42.502099999999999</c:v>
                </c:pt>
                <c:pt idx="470">
                  <c:v>42.502099999999999</c:v>
                </c:pt>
                <c:pt idx="471">
                  <c:v>42.502099999999999</c:v>
                </c:pt>
                <c:pt idx="472">
                  <c:v>42.502099999999999</c:v>
                </c:pt>
                <c:pt idx="473">
                  <c:v>42.502099999999999</c:v>
                </c:pt>
                <c:pt idx="474">
                  <c:v>42.502099999999999</c:v>
                </c:pt>
                <c:pt idx="475">
                  <c:v>42.502099999999999</c:v>
                </c:pt>
                <c:pt idx="476">
                  <c:v>42.502099999999999</c:v>
                </c:pt>
                <c:pt idx="477">
                  <c:v>42.502099999999999</c:v>
                </c:pt>
                <c:pt idx="478">
                  <c:v>42.502099999999999</c:v>
                </c:pt>
                <c:pt idx="479">
                  <c:v>42.502099999999999</c:v>
                </c:pt>
                <c:pt idx="480">
                  <c:v>42.502099999999999</c:v>
                </c:pt>
                <c:pt idx="481">
                  <c:v>42.502099999999999</c:v>
                </c:pt>
                <c:pt idx="482">
                  <c:v>42.502099999999999</c:v>
                </c:pt>
                <c:pt idx="483">
                  <c:v>42.502099999999999</c:v>
                </c:pt>
                <c:pt idx="484">
                  <c:v>42.502099999999999</c:v>
                </c:pt>
                <c:pt idx="485">
                  <c:v>42.502099999999999</c:v>
                </c:pt>
                <c:pt idx="486">
                  <c:v>42.502099999999999</c:v>
                </c:pt>
                <c:pt idx="487">
                  <c:v>42.502099999999999</c:v>
                </c:pt>
                <c:pt idx="488">
                  <c:v>42.502099999999999</c:v>
                </c:pt>
                <c:pt idx="489">
                  <c:v>42.502099999999999</c:v>
                </c:pt>
                <c:pt idx="490">
                  <c:v>42.502099999999999</c:v>
                </c:pt>
                <c:pt idx="491">
                  <c:v>42.502099999999999</c:v>
                </c:pt>
                <c:pt idx="492">
                  <c:v>42.502099999999999</c:v>
                </c:pt>
                <c:pt idx="493">
                  <c:v>42.502099999999999</c:v>
                </c:pt>
                <c:pt idx="494">
                  <c:v>42.502099999999999</c:v>
                </c:pt>
                <c:pt idx="495">
                  <c:v>42.502099999999999</c:v>
                </c:pt>
                <c:pt idx="496">
                  <c:v>42.502099999999999</c:v>
                </c:pt>
                <c:pt idx="497">
                  <c:v>42.502099999999999</c:v>
                </c:pt>
                <c:pt idx="498">
                  <c:v>42.502099999999999</c:v>
                </c:pt>
                <c:pt idx="499">
                  <c:v>42.502099999999999</c:v>
                </c:pt>
                <c:pt idx="500">
                  <c:v>42.502099999999999</c:v>
                </c:pt>
                <c:pt idx="501">
                  <c:v>42.502099999999999</c:v>
                </c:pt>
                <c:pt idx="502">
                  <c:v>42.502099999999999</c:v>
                </c:pt>
                <c:pt idx="503">
                  <c:v>42.502099999999999</c:v>
                </c:pt>
                <c:pt idx="504">
                  <c:v>42.502099999999999</c:v>
                </c:pt>
                <c:pt idx="505">
                  <c:v>42.502099999999999</c:v>
                </c:pt>
                <c:pt idx="506">
                  <c:v>42.502099999999999</c:v>
                </c:pt>
                <c:pt idx="507">
                  <c:v>42.502099999999999</c:v>
                </c:pt>
                <c:pt idx="508">
                  <c:v>42.502099999999999</c:v>
                </c:pt>
                <c:pt idx="509">
                  <c:v>42.502099999999999</c:v>
                </c:pt>
                <c:pt idx="510">
                  <c:v>42.502099999999999</c:v>
                </c:pt>
                <c:pt idx="511">
                  <c:v>42.502099999999999</c:v>
                </c:pt>
                <c:pt idx="512">
                  <c:v>42.502099999999999</c:v>
                </c:pt>
                <c:pt idx="513">
                  <c:v>42.502099999999999</c:v>
                </c:pt>
                <c:pt idx="514">
                  <c:v>42.502099999999999</c:v>
                </c:pt>
                <c:pt idx="515">
                  <c:v>42.502099999999999</c:v>
                </c:pt>
                <c:pt idx="516">
                  <c:v>42.502099999999999</c:v>
                </c:pt>
                <c:pt idx="517">
                  <c:v>42.502099999999999</c:v>
                </c:pt>
                <c:pt idx="518">
                  <c:v>42.502099999999999</c:v>
                </c:pt>
                <c:pt idx="519">
                  <c:v>42.502099999999999</c:v>
                </c:pt>
                <c:pt idx="520">
                  <c:v>42.502099999999999</c:v>
                </c:pt>
                <c:pt idx="521">
                  <c:v>42.502099999999999</c:v>
                </c:pt>
                <c:pt idx="522">
                  <c:v>42.502099999999999</c:v>
                </c:pt>
                <c:pt idx="523">
                  <c:v>42.502099999999999</c:v>
                </c:pt>
                <c:pt idx="524">
                  <c:v>42.502099999999999</c:v>
                </c:pt>
                <c:pt idx="525">
                  <c:v>42.502099999999999</c:v>
                </c:pt>
                <c:pt idx="526">
                  <c:v>42.502099999999999</c:v>
                </c:pt>
                <c:pt idx="527">
                  <c:v>42.502099999999999</c:v>
                </c:pt>
                <c:pt idx="528">
                  <c:v>42.502099999999999</c:v>
                </c:pt>
                <c:pt idx="529">
                  <c:v>42.502099999999999</c:v>
                </c:pt>
                <c:pt idx="530">
                  <c:v>42.502099999999999</c:v>
                </c:pt>
                <c:pt idx="531">
                  <c:v>42.502099999999999</c:v>
                </c:pt>
                <c:pt idx="532">
                  <c:v>42.502099999999999</c:v>
                </c:pt>
                <c:pt idx="533">
                  <c:v>42.502099999999999</c:v>
                </c:pt>
                <c:pt idx="534">
                  <c:v>42.502099999999999</c:v>
                </c:pt>
                <c:pt idx="535">
                  <c:v>42.502099999999999</c:v>
                </c:pt>
                <c:pt idx="536">
                  <c:v>42.502099999999999</c:v>
                </c:pt>
                <c:pt idx="537">
                  <c:v>42.502099999999999</c:v>
                </c:pt>
                <c:pt idx="538">
                  <c:v>42.502099999999999</c:v>
                </c:pt>
                <c:pt idx="539">
                  <c:v>42.502099999999999</c:v>
                </c:pt>
                <c:pt idx="540">
                  <c:v>42.502099999999999</c:v>
                </c:pt>
                <c:pt idx="541">
                  <c:v>42.502099999999999</c:v>
                </c:pt>
                <c:pt idx="542">
                  <c:v>42.502099999999999</c:v>
                </c:pt>
                <c:pt idx="543">
                  <c:v>42.502099999999999</c:v>
                </c:pt>
                <c:pt idx="544">
                  <c:v>42.502099999999999</c:v>
                </c:pt>
                <c:pt idx="545">
                  <c:v>42.502099999999999</c:v>
                </c:pt>
                <c:pt idx="546">
                  <c:v>42.502099999999999</c:v>
                </c:pt>
                <c:pt idx="547">
                  <c:v>42.502099999999999</c:v>
                </c:pt>
                <c:pt idx="548">
                  <c:v>42.502099999999999</c:v>
                </c:pt>
                <c:pt idx="549">
                  <c:v>42.502099999999999</c:v>
                </c:pt>
                <c:pt idx="550">
                  <c:v>42.502099999999999</c:v>
                </c:pt>
                <c:pt idx="551">
                  <c:v>42.502099999999999</c:v>
                </c:pt>
                <c:pt idx="552">
                  <c:v>42.502099999999999</c:v>
                </c:pt>
                <c:pt idx="553">
                  <c:v>42.502099999999999</c:v>
                </c:pt>
                <c:pt idx="554">
                  <c:v>42.502099999999999</c:v>
                </c:pt>
                <c:pt idx="555">
                  <c:v>42.502099999999999</c:v>
                </c:pt>
                <c:pt idx="556">
                  <c:v>42.502099999999999</c:v>
                </c:pt>
                <c:pt idx="557">
                  <c:v>42.502099999999999</c:v>
                </c:pt>
                <c:pt idx="558">
                  <c:v>42.502099999999999</c:v>
                </c:pt>
                <c:pt idx="559">
                  <c:v>42.502099999999999</c:v>
                </c:pt>
                <c:pt idx="560">
                  <c:v>42.502099999999999</c:v>
                </c:pt>
                <c:pt idx="561">
                  <c:v>42.502099999999999</c:v>
                </c:pt>
                <c:pt idx="562">
                  <c:v>42.502099999999999</c:v>
                </c:pt>
                <c:pt idx="563">
                  <c:v>42.502099999999999</c:v>
                </c:pt>
                <c:pt idx="564">
                  <c:v>42.502099999999999</c:v>
                </c:pt>
                <c:pt idx="565">
                  <c:v>42.502099999999999</c:v>
                </c:pt>
                <c:pt idx="566">
                  <c:v>42.502099999999999</c:v>
                </c:pt>
                <c:pt idx="567">
                  <c:v>42.502099999999999</c:v>
                </c:pt>
                <c:pt idx="568">
                  <c:v>42.502099999999999</c:v>
                </c:pt>
                <c:pt idx="569">
                  <c:v>42.502099999999999</c:v>
                </c:pt>
                <c:pt idx="570">
                  <c:v>42.502099999999999</c:v>
                </c:pt>
                <c:pt idx="571">
                  <c:v>42.502099999999999</c:v>
                </c:pt>
                <c:pt idx="572">
                  <c:v>42.502099999999999</c:v>
                </c:pt>
                <c:pt idx="573">
                  <c:v>42.502099999999999</c:v>
                </c:pt>
                <c:pt idx="574">
                  <c:v>42.502099999999999</c:v>
                </c:pt>
                <c:pt idx="575">
                  <c:v>42.502099999999999</c:v>
                </c:pt>
                <c:pt idx="576">
                  <c:v>42.502099999999999</c:v>
                </c:pt>
                <c:pt idx="577">
                  <c:v>42.502099999999999</c:v>
                </c:pt>
                <c:pt idx="578">
                  <c:v>42.502099999999999</c:v>
                </c:pt>
                <c:pt idx="579">
                  <c:v>42.502099999999999</c:v>
                </c:pt>
                <c:pt idx="580">
                  <c:v>42.502099999999999</c:v>
                </c:pt>
                <c:pt idx="581">
                  <c:v>42.502099999999999</c:v>
                </c:pt>
                <c:pt idx="582">
                  <c:v>42.502099999999999</c:v>
                </c:pt>
                <c:pt idx="583">
                  <c:v>42.502099999999999</c:v>
                </c:pt>
                <c:pt idx="584">
                  <c:v>42.502099999999999</c:v>
                </c:pt>
                <c:pt idx="585">
                  <c:v>42.502099999999999</c:v>
                </c:pt>
                <c:pt idx="586">
                  <c:v>42.502099999999999</c:v>
                </c:pt>
                <c:pt idx="587">
                  <c:v>42.502099999999999</c:v>
                </c:pt>
                <c:pt idx="588">
                  <c:v>42.502099999999999</c:v>
                </c:pt>
                <c:pt idx="589">
                  <c:v>42.502099999999999</c:v>
                </c:pt>
                <c:pt idx="590">
                  <c:v>42.502099999999999</c:v>
                </c:pt>
                <c:pt idx="591">
                  <c:v>42.502099999999999</c:v>
                </c:pt>
                <c:pt idx="592">
                  <c:v>42.502099999999999</c:v>
                </c:pt>
                <c:pt idx="593">
                  <c:v>42.502099999999999</c:v>
                </c:pt>
                <c:pt idx="594">
                  <c:v>42.502099999999999</c:v>
                </c:pt>
                <c:pt idx="595">
                  <c:v>42.502099999999999</c:v>
                </c:pt>
                <c:pt idx="596">
                  <c:v>42.502099999999999</c:v>
                </c:pt>
                <c:pt idx="597">
                  <c:v>42.502099999999999</c:v>
                </c:pt>
                <c:pt idx="598">
                  <c:v>42.502099999999999</c:v>
                </c:pt>
                <c:pt idx="599">
                  <c:v>42.502099999999999</c:v>
                </c:pt>
                <c:pt idx="600">
                  <c:v>42.502099999999999</c:v>
                </c:pt>
                <c:pt idx="601">
                  <c:v>42.502099999999999</c:v>
                </c:pt>
                <c:pt idx="602">
                  <c:v>42.502099999999999</c:v>
                </c:pt>
                <c:pt idx="603">
                  <c:v>42.502099999999999</c:v>
                </c:pt>
                <c:pt idx="604">
                  <c:v>42.502099999999999</c:v>
                </c:pt>
                <c:pt idx="605">
                  <c:v>42.502099999999999</c:v>
                </c:pt>
                <c:pt idx="606">
                  <c:v>42.502099999999999</c:v>
                </c:pt>
                <c:pt idx="607">
                  <c:v>42.502099999999999</c:v>
                </c:pt>
                <c:pt idx="608">
                  <c:v>42.502099999999999</c:v>
                </c:pt>
                <c:pt idx="609">
                  <c:v>42.502099999999999</c:v>
                </c:pt>
                <c:pt idx="610">
                  <c:v>42.502099999999999</c:v>
                </c:pt>
                <c:pt idx="611">
                  <c:v>42.502099999999999</c:v>
                </c:pt>
                <c:pt idx="612">
                  <c:v>42.502099999999999</c:v>
                </c:pt>
                <c:pt idx="613">
                  <c:v>42.502099999999999</c:v>
                </c:pt>
                <c:pt idx="614">
                  <c:v>42.502099999999999</c:v>
                </c:pt>
                <c:pt idx="615">
                  <c:v>42.502099999999999</c:v>
                </c:pt>
                <c:pt idx="616">
                  <c:v>42.502099999999999</c:v>
                </c:pt>
                <c:pt idx="617">
                  <c:v>42.502099999999999</c:v>
                </c:pt>
                <c:pt idx="618">
                  <c:v>42.502099999999999</c:v>
                </c:pt>
                <c:pt idx="619">
                  <c:v>42.502099999999999</c:v>
                </c:pt>
                <c:pt idx="620">
                  <c:v>42.502099999999999</c:v>
                </c:pt>
                <c:pt idx="621">
                  <c:v>42.502099999999999</c:v>
                </c:pt>
                <c:pt idx="622">
                  <c:v>42.502099999999999</c:v>
                </c:pt>
                <c:pt idx="623">
                  <c:v>42.502099999999999</c:v>
                </c:pt>
                <c:pt idx="624">
                  <c:v>42.502099999999999</c:v>
                </c:pt>
                <c:pt idx="625">
                  <c:v>42.502099999999999</c:v>
                </c:pt>
                <c:pt idx="626">
                  <c:v>42.502099999999999</c:v>
                </c:pt>
                <c:pt idx="627">
                  <c:v>42.502099999999999</c:v>
                </c:pt>
                <c:pt idx="628">
                  <c:v>42.502099999999999</c:v>
                </c:pt>
                <c:pt idx="629">
                  <c:v>42.502099999999999</c:v>
                </c:pt>
                <c:pt idx="630">
                  <c:v>42.502099999999999</c:v>
                </c:pt>
                <c:pt idx="631">
                  <c:v>42.502099999999999</c:v>
                </c:pt>
                <c:pt idx="632">
                  <c:v>42.502099999999999</c:v>
                </c:pt>
                <c:pt idx="633">
                  <c:v>42.502099999999999</c:v>
                </c:pt>
                <c:pt idx="634">
                  <c:v>42.502099999999999</c:v>
                </c:pt>
                <c:pt idx="635">
                  <c:v>42.502099999999999</c:v>
                </c:pt>
                <c:pt idx="636">
                  <c:v>42.502099999999999</c:v>
                </c:pt>
                <c:pt idx="637">
                  <c:v>42.502099999999999</c:v>
                </c:pt>
                <c:pt idx="638">
                  <c:v>42.502099999999999</c:v>
                </c:pt>
                <c:pt idx="639">
                  <c:v>42.502099999999999</c:v>
                </c:pt>
                <c:pt idx="640">
                  <c:v>42.502099999999999</c:v>
                </c:pt>
                <c:pt idx="641">
                  <c:v>42.502099999999999</c:v>
                </c:pt>
                <c:pt idx="642">
                  <c:v>42.502099999999999</c:v>
                </c:pt>
                <c:pt idx="643">
                  <c:v>42.502099999999999</c:v>
                </c:pt>
                <c:pt idx="644">
                  <c:v>42.502099999999999</c:v>
                </c:pt>
                <c:pt idx="645">
                  <c:v>42.502099999999999</c:v>
                </c:pt>
                <c:pt idx="646">
                  <c:v>42.502099999999999</c:v>
                </c:pt>
                <c:pt idx="647">
                  <c:v>42.502099999999999</c:v>
                </c:pt>
                <c:pt idx="648">
                  <c:v>42.502099999999999</c:v>
                </c:pt>
                <c:pt idx="649">
                  <c:v>42.502099999999999</c:v>
                </c:pt>
                <c:pt idx="650">
                  <c:v>42.502099999999999</c:v>
                </c:pt>
                <c:pt idx="651">
                  <c:v>42.502099999999999</c:v>
                </c:pt>
                <c:pt idx="652">
                  <c:v>42.502099999999999</c:v>
                </c:pt>
                <c:pt idx="653">
                  <c:v>42.502099999999999</c:v>
                </c:pt>
                <c:pt idx="654">
                  <c:v>42.502099999999999</c:v>
                </c:pt>
                <c:pt idx="655">
                  <c:v>42.502099999999999</c:v>
                </c:pt>
                <c:pt idx="656">
                  <c:v>42.502099999999999</c:v>
                </c:pt>
                <c:pt idx="657">
                  <c:v>42.502099999999999</c:v>
                </c:pt>
                <c:pt idx="658">
                  <c:v>42.502099999999999</c:v>
                </c:pt>
                <c:pt idx="659">
                  <c:v>42.502099999999999</c:v>
                </c:pt>
                <c:pt idx="660">
                  <c:v>42.502099999999999</c:v>
                </c:pt>
                <c:pt idx="661">
                  <c:v>42.502099999999999</c:v>
                </c:pt>
                <c:pt idx="662">
                  <c:v>42.502099999999999</c:v>
                </c:pt>
                <c:pt idx="663">
                  <c:v>42.502099999999999</c:v>
                </c:pt>
                <c:pt idx="664">
                  <c:v>42.502099999999999</c:v>
                </c:pt>
                <c:pt idx="665">
                  <c:v>42.502099999999999</c:v>
                </c:pt>
                <c:pt idx="666">
                  <c:v>42.502099999999999</c:v>
                </c:pt>
                <c:pt idx="667">
                  <c:v>42.502099999999999</c:v>
                </c:pt>
                <c:pt idx="668">
                  <c:v>42.502099999999999</c:v>
                </c:pt>
                <c:pt idx="669">
                  <c:v>42.502099999999999</c:v>
                </c:pt>
                <c:pt idx="670">
                  <c:v>42.502099999999999</c:v>
                </c:pt>
                <c:pt idx="671">
                  <c:v>42.502099999999999</c:v>
                </c:pt>
                <c:pt idx="672">
                  <c:v>42.502099999999999</c:v>
                </c:pt>
                <c:pt idx="673">
                  <c:v>42.502099999999999</c:v>
                </c:pt>
                <c:pt idx="674">
                  <c:v>42.502099999999999</c:v>
                </c:pt>
                <c:pt idx="675">
                  <c:v>42.502099999999999</c:v>
                </c:pt>
                <c:pt idx="676">
                  <c:v>42.502099999999999</c:v>
                </c:pt>
                <c:pt idx="677">
                  <c:v>42.502099999999999</c:v>
                </c:pt>
                <c:pt idx="678">
                  <c:v>42.502099999999999</c:v>
                </c:pt>
                <c:pt idx="679">
                  <c:v>42.502099999999999</c:v>
                </c:pt>
                <c:pt idx="680">
                  <c:v>42.502099999999999</c:v>
                </c:pt>
                <c:pt idx="681">
                  <c:v>42.502099999999999</c:v>
                </c:pt>
                <c:pt idx="682">
                  <c:v>42.502099999999999</c:v>
                </c:pt>
                <c:pt idx="683">
                  <c:v>42.502099999999999</c:v>
                </c:pt>
                <c:pt idx="684">
                  <c:v>42.502099999999999</c:v>
                </c:pt>
                <c:pt idx="685">
                  <c:v>42.502099999999999</c:v>
                </c:pt>
                <c:pt idx="686">
                  <c:v>42.502099999999999</c:v>
                </c:pt>
                <c:pt idx="687">
                  <c:v>42.502099999999999</c:v>
                </c:pt>
                <c:pt idx="688">
                  <c:v>42.502099999999999</c:v>
                </c:pt>
                <c:pt idx="689">
                  <c:v>42.502099999999999</c:v>
                </c:pt>
                <c:pt idx="690">
                  <c:v>42.502099999999999</c:v>
                </c:pt>
                <c:pt idx="691">
                  <c:v>42.502099999999999</c:v>
                </c:pt>
                <c:pt idx="692">
                  <c:v>42.502099999999999</c:v>
                </c:pt>
                <c:pt idx="693">
                  <c:v>42.502099999999999</c:v>
                </c:pt>
                <c:pt idx="694">
                  <c:v>42.502099999999999</c:v>
                </c:pt>
                <c:pt idx="695">
                  <c:v>42.502099999999999</c:v>
                </c:pt>
                <c:pt idx="696">
                  <c:v>42.502099999999999</c:v>
                </c:pt>
                <c:pt idx="697">
                  <c:v>42.502099999999999</c:v>
                </c:pt>
                <c:pt idx="698">
                  <c:v>42.502099999999999</c:v>
                </c:pt>
                <c:pt idx="699">
                  <c:v>42.502099999999999</c:v>
                </c:pt>
                <c:pt idx="700">
                  <c:v>42.502099999999999</c:v>
                </c:pt>
                <c:pt idx="701">
                  <c:v>42.502099999999999</c:v>
                </c:pt>
                <c:pt idx="702">
                  <c:v>42.502099999999999</c:v>
                </c:pt>
                <c:pt idx="703">
                  <c:v>42.502099999999999</c:v>
                </c:pt>
                <c:pt idx="704">
                  <c:v>42.502099999999999</c:v>
                </c:pt>
                <c:pt idx="705">
                  <c:v>42.502099999999999</c:v>
                </c:pt>
                <c:pt idx="706">
                  <c:v>42.502099999999999</c:v>
                </c:pt>
                <c:pt idx="707">
                  <c:v>42.502099999999999</c:v>
                </c:pt>
                <c:pt idx="708">
                  <c:v>42.502099999999999</c:v>
                </c:pt>
                <c:pt idx="709">
                  <c:v>42.502099999999999</c:v>
                </c:pt>
                <c:pt idx="710">
                  <c:v>42.502099999999999</c:v>
                </c:pt>
                <c:pt idx="711">
                  <c:v>42.502099999999999</c:v>
                </c:pt>
                <c:pt idx="712">
                  <c:v>42.502099999999999</c:v>
                </c:pt>
                <c:pt idx="713">
                  <c:v>42.502099999999999</c:v>
                </c:pt>
                <c:pt idx="714">
                  <c:v>42.502099999999999</c:v>
                </c:pt>
                <c:pt idx="715">
                  <c:v>42.502099999999999</c:v>
                </c:pt>
                <c:pt idx="716">
                  <c:v>42.502099999999999</c:v>
                </c:pt>
                <c:pt idx="717">
                  <c:v>42.502099999999999</c:v>
                </c:pt>
                <c:pt idx="718">
                  <c:v>42.502099999999999</c:v>
                </c:pt>
                <c:pt idx="719">
                  <c:v>42.502099999999999</c:v>
                </c:pt>
                <c:pt idx="720">
                  <c:v>42.502099999999999</c:v>
                </c:pt>
                <c:pt idx="721">
                  <c:v>42.502099999999999</c:v>
                </c:pt>
                <c:pt idx="722">
                  <c:v>42.502099999999999</c:v>
                </c:pt>
                <c:pt idx="723">
                  <c:v>42.502099999999999</c:v>
                </c:pt>
                <c:pt idx="724">
                  <c:v>42.502099999999999</c:v>
                </c:pt>
                <c:pt idx="725">
                  <c:v>42.502099999999999</c:v>
                </c:pt>
                <c:pt idx="726">
                  <c:v>42.502099999999999</c:v>
                </c:pt>
                <c:pt idx="727">
                  <c:v>42.502099999999999</c:v>
                </c:pt>
                <c:pt idx="728">
                  <c:v>42.502099999999999</c:v>
                </c:pt>
                <c:pt idx="729">
                  <c:v>42.502099999999999</c:v>
                </c:pt>
                <c:pt idx="730">
                  <c:v>42.502099999999999</c:v>
                </c:pt>
                <c:pt idx="731">
                  <c:v>42.502099999999999</c:v>
                </c:pt>
                <c:pt idx="732">
                  <c:v>42.502099999999999</c:v>
                </c:pt>
                <c:pt idx="733">
                  <c:v>42.502099999999999</c:v>
                </c:pt>
                <c:pt idx="734">
                  <c:v>42.502099999999999</c:v>
                </c:pt>
                <c:pt idx="735">
                  <c:v>42.502099999999999</c:v>
                </c:pt>
                <c:pt idx="736">
                  <c:v>42.5122</c:v>
                </c:pt>
                <c:pt idx="737">
                  <c:v>42.5122</c:v>
                </c:pt>
                <c:pt idx="738">
                  <c:v>42.5122</c:v>
                </c:pt>
                <c:pt idx="739">
                  <c:v>42.5122</c:v>
                </c:pt>
                <c:pt idx="740">
                  <c:v>42.5122</c:v>
                </c:pt>
                <c:pt idx="741">
                  <c:v>42.5122</c:v>
                </c:pt>
                <c:pt idx="742">
                  <c:v>42.5122</c:v>
                </c:pt>
                <c:pt idx="743">
                  <c:v>42.5122</c:v>
                </c:pt>
                <c:pt idx="744">
                  <c:v>42.5122</c:v>
                </c:pt>
                <c:pt idx="745">
                  <c:v>42.5122</c:v>
                </c:pt>
                <c:pt idx="746">
                  <c:v>42.5122</c:v>
                </c:pt>
                <c:pt idx="747">
                  <c:v>42.5122</c:v>
                </c:pt>
                <c:pt idx="748">
                  <c:v>42.5122</c:v>
                </c:pt>
                <c:pt idx="749">
                  <c:v>42.5122</c:v>
                </c:pt>
                <c:pt idx="750">
                  <c:v>42.5122</c:v>
                </c:pt>
                <c:pt idx="751">
                  <c:v>42.5122</c:v>
                </c:pt>
                <c:pt idx="752">
                  <c:v>42.5122</c:v>
                </c:pt>
                <c:pt idx="753">
                  <c:v>42.5122</c:v>
                </c:pt>
                <c:pt idx="754">
                  <c:v>42.5122</c:v>
                </c:pt>
                <c:pt idx="755">
                  <c:v>42.5122</c:v>
                </c:pt>
                <c:pt idx="756">
                  <c:v>42.5122</c:v>
                </c:pt>
                <c:pt idx="757">
                  <c:v>42.5122</c:v>
                </c:pt>
                <c:pt idx="758">
                  <c:v>42.5122</c:v>
                </c:pt>
                <c:pt idx="759">
                  <c:v>42.5122</c:v>
                </c:pt>
                <c:pt idx="760">
                  <c:v>42.5122</c:v>
                </c:pt>
                <c:pt idx="761">
                  <c:v>42.5122</c:v>
                </c:pt>
                <c:pt idx="762">
                  <c:v>42.5122</c:v>
                </c:pt>
                <c:pt idx="763">
                  <c:v>42.5122</c:v>
                </c:pt>
                <c:pt idx="764">
                  <c:v>42.5122</c:v>
                </c:pt>
                <c:pt idx="765">
                  <c:v>42.5122</c:v>
                </c:pt>
                <c:pt idx="766">
                  <c:v>42.5122</c:v>
                </c:pt>
                <c:pt idx="767">
                  <c:v>42.5122</c:v>
                </c:pt>
                <c:pt idx="768">
                  <c:v>42.5122</c:v>
                </c:pt>
                <c:pt idx="769">
                  <c:v>42.5122</c:v>
                </c:pt>
                <c:pt idx="770">
                  <c:v>42.5122</c:v>
                </c:pt>
                <c:pt idx="771">
                  <c:v>42.5122</c:v>
                </c:pt>
                <c:pt idx="772">
                  <c:v>42.5122</c:v>
                </c:pt>
                <c:pt idx="773">
                  <c:v>42.5122</c:v>
                </c:pt>
                <c:pt idx="774">
                  <c:v>42.5122</c:v>
                </c:pt>
                <c:pt idx="775">
                  <c:v>42.5122</c:v>
                </c:pt>
                <c:pt idx="776">
                  <c:v>42.5122</c:v>
                </c:pt>
                <c:pt idx="777">
                  <c:v>42.5122</c:v>
                </c:pt>
                <c:pt idx="778">
                  <c:v>42.5122</c:v>
                </c:pt>
                <c:pt idx="779">
                  <c:v>42.5122</c:v>
                </c:pt>
                <c:pt idx="780">
                  <c:v>42.5122</c:v>
                </c:pt>
                <c:pt idx="781">
                  <c:v>42.5122</c:v>
                </c:pt>
                <c:pt idx="782">
                  <c:v>42.5122</c:v>
                </c:pt>
                <c:pt idx="783">
                  <c:v>42.5122</c:v>
                </c:pt>
                <c:pt idx="784">
                  <c:v>42.5122</c:v>
                </c:pt>
                <c:pt idx="785">
                  <c:v>42.5122</c:v>
                </c:pt>
                <c:pt idx="786">
                  <c:v>42.5122</c:v>
                </c:pt>
                <c:pt idx="787">
                  <c:v>42.5122</c:v>
                </c:pt>
                <c:pt idx="788">
                  <c:v>42.5122</c:v>
                </c:pt>
                <c:pt idx="789">
                  <c:v>42.5122</c:v>
                </c:pt>
                <c:pt idx="790">
                  <c:v>42.5122</c:v>
                </c:pt>
                <c:pt idx="791">
                  <c:v>42.5122</c:v>
                </c:pt>
                <c:pt idx="792">
                  <c:v>42.5122</c:v>
                </c:pt>
                <c:pt idx="793">
                  <c:v>42.5122</c:v>
                </c:pt>
                <c:pt idx="794">
                  <c:v>42.5122</c:v>
                </c:pt>
                <c:pt idx="795">
                  <c:v>42.5122</c:v>
                </c:pt>
                <c:pt idx="796">
                  <c:v>42.5122</c:v>
                </c:pt>
                <c:pt idx="797">
                  <c:v>42.5122</c:v>
                </c:pt>
                <c:pt idx="798">
                  <c:v>42.5122</c:v>
                </c:pt>
                <c:pt idx="799">
                  <c:v>42.5122</c:v>
                </c:pt>
                <c:pt idx="800">
                  <c:v>42.5122</c:v>
                </c:pt>
                <c:pt idx="801">
                  <c:v>42.5122</c:v>
                </c:pt>
                <c:pt idx="802">
                  <c:v>42.5122</c:v>
                </c:pt>
                <c:pt idx="803">
                  <c:v>42.5122</c:v>
                </c:pt>
                <c:pt idx="804">
                  <c:v>42.5122</c:v>
                </c:pt>
                <c:pt idx="805">
                  <c:v>42.5122</c:v>
                </c:pt>
                <c:pt idx="806">
                  <c:v>42.5122</c:v>
                </c:pt>
                <c:pt idx="807">
                  <c:v>42.5122</c:v>
                </c:pt>
                <c:pt idx="808">
                  <c:v>42.5122</c:v>
                </c:pt>
                <c:pt idx="809">
                  <c:v>42.5122</c:v>
                </c:pt>
                <c:pt idx="810">
                  <c:v>42.5122</c:v>
                </c:pt>
                <c:pt idx="811">
                  <c:v>42.5122</c:v>
                </c:pt>
                <c:pt idx="812">
                  <c:v>42.5122</c:v>
                </c:pt>
                <c:pt idx="813">
                  <c:v>42.5122</c:v>
                </c:pt>
                <c:pt idx="814">
                  <c:v>42.5122</c:v>
                </c:pt>
                <c:pt idx="815">
                  <c:v>42.5122</c:v>
                </c:pt>
                <c:pt idx="816">
                  <c:v>42.5122</c:v>
                </c:pt>
                <c:pt idx="817">
                  <c:v>42.5122</c:v>
                </c:pt>
                <c:pt idx="818">
                  <c:v>42.5122</c:v>
                </c:pt>
                <c:pt idx="819">
                  <c:v>42.5122</c:v>
                </c:pt>
                <c:pt idx="820">
                  <c:v>42.5122</c:v>
                </c:pt>
                <c:pt idx="821">
                  <c:v>42.5122</c:v>
                </c:pt>
                <c:pt idx="822">
                  <c:v>42.5122</c:v>
                </c:pt>
                <c:pt idx="823">
                  <c:v>42.5122</c:v>
                </c:pt>
                <c:pt idx="824">
                  <c:v>42.5122</c:v>
                </c:pt>
                <c:pt idx="825">
                  <c:v>42.5122</c:v>
                </c:pt>
                <c:pt idx="826">
                  <c:v>42.5122</c:v>
                </c:pt>
                <c:pt idx="827">
                  <c:v>42.5122</c:v>
                </c:pt>
                <c:pt idx="828">
                  <c:v>42.522300000000001</c:v>
                </c:pt>
                <c:pt idx="829">
                  <c:v>42.522300000000001</c:v>
                </c:pt>
                <c:pt idx="830">
                  <c:v>42.522300000000001</c:v>
                </c:pt>
                <c:pt idx="831">
                  <c:v>42.522300000000001</c:v>
                </c:pt>
                <c:pt idx="832">
                  <c:v>42.522300000000001</c:v>
                </c:pt>
                <c:pt idx="833">
                  <c:v>42.522300000000001</c:v>
                </c:pt>
                <c:pt idx="834">
                  <c:v>42.522300000000001</c:v>
                </c:pt>
                <c:pt idx="835">
                  <c:v>42.522300000000001</c:v>
                </c:pt>
                <c:pt idx="836">
                  <c:v>42.522300000000001</c:v>
                </c:pt>
                <c:pt idx="837">
                  <c:v>42.522300000000001</c:v>
                </c:pt>
                <c:pt idx="838">
                  <c:v>42.522300000000001</c:v>
                </c:pt>
                <c:pt idx="839">
                  <c:v>42.522300000000001</c:v>
                </c:pt>
                <c:pt idx="840">
                  <c:v>42.522300000000001</c:v>
                </c:pt>
                <c:pt idx="841">
                  <c:v>42.522300000000001</c:v>
                </c:pt>
                <c:pt idx="842">
                  <c:v>42.522300000000001</c:v>
                </c:pt>
                <c:pt idx="843">
                  <c:v>42.522300000000001</c:v>
                </c:pt>
                <c:pt idx="844">
                  <c:v>42.522300000000001</c:v>
                </c:pt>
                <c:pt idx="845">
                  <c:v>42.522300000000001</c:v>
                </c:pt>
                <c:pt idx="846">
                  <c:v>42.522300000000001</c:v>
                </c:pt>
                <c:pt idx="847">
                  <c:v>42.522300000000001</c:v>
                </c:pt>
                <c:pt idx="848">
                  <c:v>42.522300000000001</c:v>
                </c:pt>
                <c:pt idx="849">
                  <c:v>42.522300000000001</c:v>
                </c:pt>
                <c:pt idx="850">
                  <c:v>42.522300000000001</c:v>
                </c:pt>
                <c:pt idx="851">
                  <c:v>42.522300000000001</c:v>
                </c:pt>
                <c:pt idx="852">
                  <c:v>42.522300000000001</c:v>
                </c:pt>
                <c:pt idx="853">
                  <c:v>42.522300000000001</c:v>
                </c:pt>
                <c:pt idx="854">
                  <c:v>42.522300000000001</c:v>
                </c:pt>
                <c:pt idx="855">
                  <c:v>42.522300000000001</c:v>
                </c:pt>
                <c:pt idx="856">
                  <c:v>42.522300000000001</c:v>
                </c:pt>
                <c:pt idx="857">
                  <c:v>42.522300000000001</c:v>
                </c:pt>
                <c:pt idx="858">
                  <c:v>42.522300000000001</c:v>
                </c:pt>
                <c:pt idx="859">
                  <c:v>42.522300000000001</c:v>
                </c:pt>
                <c:pt idx="860">
                  <c:v>42.522300000000001</c:v>
                </c:pt>
                <c:pt idx="861">
                  <c:v>42.522300000000001</c:v>
                </c:pt>
                <c:pt idx="862">
                  <c:v>42.522300000000001</c:v>
                </c:pt>
                <c:pt idx="863">
                  <c:v>42.522300000000001</c:v>
                </c:pt>
                <c:pt idx="864">
                  <c:v>42.522300000000001</c:v>
                </c:pt>
                <c:pt idx="865">
                  <c:v>42.522300000000001</c:v>
                </c:pt>
                <c:pt idx="866">
                  <c:v>42.522300000000001</c:v>
                </c:pt>
                <c:pt idx="867">
                  <c:v>42.522300000000001</c:v>
                </c:pt>
                <c:pt idx="868">
                  <c:v>42.522300000000001</c:v>
                </c:pt>
                <c:pt idx="869">
                  <c:v>42.522300000000001</c:v>
                </c:pt>
                <c:pt idx="870">
                  <c:v>42.522300000000001</c:v>
                </c:pt>
                <c:pt idx="871">
                  <c:v>42.522300000000001</c:v>
                </c:pt>
                <c:pt idx="872">
                  <c:v>42.522300000000001</c:v>
                </c:pt>
                <c:pt idx="873">
                  <c:v>42.522300000000001</c:v>
                </c:pt>
                <c:pt idx="874">
                  <c:v>42.522300000000001</c:v>
                </c:pt>
                <c:pt idx="875">
                  <c:v>42.522300000000001</c:v>
                </c:pt>
                <c:pt idx="876">
                  <c:v>42.522300000000001</c:v>
                </c:pt>
                <c:pt idx="877">
                  <c:v>42.522300000000001</c:v>
                </c:pt>
                <c:pt idx="878">
                  <c:v>42.522300000000001</c:v>
                </c:pt>
                <c:pt idx="879">
                  <c:v>42.522300000000001</c:v>
                </c:pt>
                <c:pt idx="880">
                  <c:v>42.522300000000001</c:v>
                </c:pt>
                <c:pt idx="881">
                  <c:v>42.522300000000001</c:v>
                </c:pt>
                <c:pt idx="882">
                  <c:v>42.522300000000001</c:v>
                </c:pt>
                <c:pt idx="883">
                  <c:v>42.522300000000001</c:v>
                </c:pt>
                <c:pt idx="884">
                  <c:v>42.522300000000001</c:v>
                </c:pt>
                <c:pt idx="885">
                  <c:v>42.522300000000001</c:v>
                </c:pt>
                <c:pt idx="886">
                  <c:v>42.522300000000001</c:v>
                </c:pt>
                <c:pt idx="887">
                  <c:v>42.522300000000001</c:v>
                </c:pt>
                <c:pt idx="888">
                  <c:v>42.522300000000001</c:v>
                </c:pt>
                <c:pt idx="889">
                  <c:v>42.522300000000001</c:v>
                </c:pt>
                <c:pt idx="890">
                  <c:v>42.522300000000001</c:v>
                </c:pt>
                <c:pt idx="891">
                  <c:v>42.522300000000001</c:v>
                </c:pt>
                <c:pt idx="892">
                  <c:v>42.522300000000001</c:v>
                </c:pt>
                <c:pt idx="893">
                  <c:v>42.522300000000001</c:v>
                </c:pt>
                <c:pt idx="894">
                  <c:v>42.522300000000001</c:v>
                </c:pt>
                <c:pt idx="895">
                  <c:v>42.522300000000001</c:v>
                </c:pt>
                <c:pt idx="896">
                  <c:v>42.522300000000001</c:v>
                </c:pt>
                <c:pt idx="897">
                  <c:v>42.522300000000001</c:v>
                </c:pt>
                <c:pt idx="898">
                  <c:v>42.522300000000001</c:v>
                </c:pt>
                <c:pt idx="899">
                  <c:v>42.522300000000001</c:v>
                </c:pt>
                <c:pt idx="900">
                  <c:v>42.522300000000001</c:v>
                </c:pt>
                <c:pt idx="901">
                  <c:v>42.522300000000001</c:v>
                </c:pt>
                <c:pt idx="902">
                  <c:v>42.522300000000001</c:v>
                </c:pt>
                <c:pt idx="903">
                  <c:v>42.522300000000001</c:v>
                </c:pt>
                <c:pt idx="904">
                  <c:v>42.522300000000001</c:v>
                </c:pt>
                <c:pt idx="905">
                  <c:v>42.522300000000001</c:v>
                </c:pt>
                <c:pt idx="906">
                  <c:v>42.522300000000001</c:v>
                </c:pt>
                <c:pt idx="907">
                  <c:v>42.522300000000001</c:v>
                </c:pt>
                <c:pt idx="908">
                  <c:v>42.522300000000001</c:v>
                </c:pt>
                <c:pt idx="909">
                  <c:v>42.522300000000001</c:v>
                </c:pt>
                <c:pt idx="910">
                  <c:v>42.522300000000001</c:v>
                </c:pt>
                <c:pt idx="911">
                  <c:v>42.522300000000001</c:v>
                </c:pt>
                <c:pt idx="912">
                  <c:v>42.522300000000001</c:v>
                </c:pt>
                <c:pt idx="913">
                  <c:v>42.522300000000001</c:v>
                </c:pt>
                <c:pt idx="914">
                  <c:v>42.522300000000001</c:v>
                </c:pt>
                <c:pt idx="915">
                  <c:v>42.522300000000001</c:v>
                </c:pt>
                <c:pt idx="916">
                  <c:v>42.522300000000001</c:v>
                </c:pt>
                <c:pt idx="917">
                  <c:v>42.522300000000001</c:v>
                </c:pt>
                <c:pt idx="918">
                  <c:v>42.522300000000001</c:v>
                </c:pt>
                <c:pt idx="919">
                  <c:v>42.522300000000001</c:v>
                </c:pt>
                <c:pt idx="920">
                  <c:v>42.522300000000001</c:v>
                </c:pt>
                <c:pt idx="921">
                  <c:v>42.522300000000001</c:v>
                </c:pt>
                <c:pt idx="922">
                  <c:v>42.522300000000001</c:v>
                </c:pt>
                <c:pt idx="923">
                  <c:v>42.522300000000001</c:v>
                </c:pt>
                <c:pt idx="924">
                  <c:v>42.522300000000001</c:v>
                </c:pt>
                <c:pt idx="925">
                  <c:v>42.522300000000001</c:v>
                </c:pt>
                <c:pt idx="926">
                  <c:v>42.522300000000001</c:v>
                </c:pt>
                <c:pt idx="927">
                  <c:v>42.522300000000001</c:v>
                </c:pt>
                <c:pt idx="928">
                  <c:v>42.522300000000001</c:v>
                </c:pt>
                <c:pt idx="929">
                  <c:v>42.522300000000001</c:v>
                </c:pt>
                <c:pt idx="930">
                  <c:v>42.522300000000001</c:v>
                </c:pt>
                <c:pt idx="931">
                  <c:v>42.522300000000001</c:v>
                </c:pt>
                <c:pt idx="932">
                  <c:v>42.522300000000001</c:v>
                </c:pt>
                <c:pt idx="933">
                  <c:v>42.522300000000001</c:v>
                </c:pt>
                <c:pt idx="934">
                  <c:v>42.522300000000001</c:v>
                </c:pt>
                <c:pt idx="935">
                  <c:v>42.522300000000001</c:v>
                </c:pt>
                <c:pt idx="936">
                  <c:v>42.522300000000001</c:v>
                </c:pt>
                <c:pt idx="937">
                  <c:v>42.522300000000001</c:v>
                </c:pt>
                <c:pt idx="938">
                  <c:v>42.522300000000001</c:v>
                </c:pt>
                <c:pt idx="939">
                  <c:v>42.522300000000001</c:v>
                </c:pt>
                <c:pt idx="940">
                  <c:v>42.522300000000001</c:v>
                </c:pt>
                <c:pt idx="941">
                  <c:v>42.522300000000001</c:v>
                </c:pt>
                <c:pt idx="942">
                  <c:v>42.522300000000001</c:v>
                </c:pt>
                <c:pt idx="943">
                  <c:v>42.522300000000001</c:v>
                </c:pt>
                <c:pt idx="944">
                  <c:v>42.522300000000001</c:v>
                </c:pt>
                <c:pt idx="945">
                  <c:v>42.522300000000001</c:v>
                </c:pt>
                <c:pt idx="946">
                  <c:v>42.522300000000001</c:v>
                </c:pt>
                <c:pt idx="947">
                  <c:v>42.522300000000001</c:v>
                </c:pt>
                <c:pt idx="948">
                  <c:v>42.522300000000001</c:v>
                </c:pt>
                <c:pt idx="949">
                  <c:v>42.522300000000001</c:v>
                </c:pt>
                <c:pt idx="950">
                  <c:v>42.522300000000001</c:v>
                </c:pt>
                <c:pt idx="951">
                  <c:v>42.522300000000001</c:v>
                </c:pt>
                <c:pt idx="952">
                  <c:v>42.522300000000001</c:v>
                </c:pt>
                <c:pt idx="953">
                  <c:v>42.522300000000001</c:v>
                </c:pt>
                <c:pt idx="954">
                  <c:v>42.522300000000001</c:v>
                </c:pt>
                <c:pt idx="955">
                  <c:v>42.522300000000001</c:v>
                </c:pt>
                <c:pt idx="956">
                  <c:v>42.522300000000001</c:v>
                </c:pt>
                <c:pt idx="957">
                  <c:v>42.522300000000001</c:v>
                </c:pt>
                <c:pt idx="958">
                  <c:v>42.522300000000001</c:v>
                </c:pt>
                <c:pt idx="959">
                  <c:v>42.522300000000001</c:v>
                </c:pt>
                <c:pt idx="960">
                  <c:v>42.522300000000001</c:v>
                </c:pt>
                <c:pt idx="961">
                  <c:v>42.522300000000001</c:v>
                </c:pt>
                <c:pt idx="962">
                  <c:v>42.522300000000001</c:v>
                </c:pt>
                <c:pt idx="963">
                  <c:v>42.522300000000001</c:v>
                </c:pt>
                <c:pt idx="964">
                  <c:v>42.522300000000001</c:v>
                </c:pt>
                <c:pt idx="965">
                  <c:v>42.522300000000001</c:v>
                </c:pt>
                <c:pt idx="966">
                  <c:v>42.522300000000001</c:v>
                </c:pt>
                <c:pt idx="967">
                  <c:v>42.522300000000001</c:v>
                </c:pt>
                <c:pt idx="968">
                  <c:v>42.522300000000001</c:v>
                </c:pt>
                <c:pt idx="969">
                  <c:v>42.522300000000001</c:v>
                </c:pt>
                <c:pt idx="970">
                  <c:v>42.522300000000001</c:v>
                </c:pt>
                <c:pt idx="971">
                  <c:v>42.522300000000001</c:v>
                </c:pt>
                <c:pt idx="972">
                  <c:v>42.522300000000001</c:v>
                </c:pt>
                <c:pt idx="973">
                  <c:v>42.522300000000001</c:v>
                </c:pt>
                <c:pt idx="974">
                  <c:v>42.522300000000001</c:v>
                </c:pt>
                <c:pt idx="975">
                  <c:v>42.522300000000001</c:v>
                </c:pt>
                <c:pt idx="976">
                  <c:v>42.522300000000001</c:v>
                </c:pt>
                <c:pt idx="977">
                  <c:v>42.522300000000001</c:v>
                </c:pt>
                <c:pt idx="978">
                  <c:v>42.522300000000001</c:v>
                </c:pt>
                <c:pt idx="979">
                  <c:v>42.522300000000001</c:v>
                </c:pt>
                <c:pt idx="980">
                  <c:v>42.522300000000001</c:v>
                </c:pt>
                <c:pt idx="981">
                  <c:v>42.522300000000001</c:v>
                </c:pt>
                <c:pt idx="982">
                  <c:v>42.522300000000001</c:v>
                </c:pt>
                <c:pt idx="983">
                  <c:v>42.522300000000001</c:v>
                </c:pt>
                <c:pt idx="984">
                  <c:v>42.522300000000001</c:v>
                </c:pt>
                <c:pt idx="985">
                  <c:v>42.522300000000001</c:v>
                </c:pt>
                <c:pt idx="986">
                  <c:v>42.522300000000001</c:v>
                </c:pt>
                <c:pt idx="987">
                  <c:v>42.522300000000001</c:v>
                </c:pt>
                <c:pt idx="988">
                  <c:v>42.522300000000001</c:v>
                </c:pt>
                <c:pt idx="989">
                  <c:v>42.522300000000001</c:v>
                </c:pt>
                <c:pt idx="990">
                  <c:v>42.522300000000001</c:v>
                </c:pt>
                <c:pt idx="991">
                  <c:v>42.522300000000001</c:v>
                </c:pt>
                <c:pt idx="992">
                  <c:v>42.522300000000001</c:v>
                </c:pt>
                <c:pt idx="993">
                  <c:v>42.522300000000001</c:v>
                </c:pt>
                <c:pt idx="994">
                  <c:v>42.522300000000001</c:v>
                </c:pt>
                <c:pt idx="995">
                  <c:v>42.522300000000001</c:v>
                </c:pt>
                <c:pt idx="996">
                  <c:v>42.522300000000001</c:v>
                </c:pt>
                <c:pt idx="997">
                  <c:v>42.522300000000001</c:v>
                </c:pt>
                <c:pt idx="998">
                  <c:v>42.522300000000001</c:v>
                </c:pt>
                <c:pt idx="999">
                  <c:v>42.522300000000001</c:v>
                </c:pt>
                <c:pt idx="1000">
                  <c:v>42.522300000000001</c:v>
                </c:pt>
                <c:pt idx="1001">
                  <c:v>42.522300000000001</c:v>
                </c:pt>
                <c:pt idx="1002">
                  <c:v>42.522300000000001</c:v>
                </c:pt>
                <c:pt idx="1003">
                  <c:v>42.522300000000001</c:v>
                </c:pt>
                <c:pt idx="1004">
                  <c:v>42.522300000000001</c:v>
                </c:pt>
                <c:pt idx="1005">
                  <c:v>42.522300000000001</c:v>
                </c:pt>
                <c:pt idx="1006">
                  <c:v>42.522300000000001</c:v>
                </c:pt>
                <c:pt idx="1007">
                  <c:v>42.522300000000001</c:v>
                </c:pt>
                <c:pt idx="1008">
                  <c:v>42.522300000000001</c:v>
                </c:pt>
                <c:pt idx="1009">
                  <c:v>42.522300000000001</c:v>
                </c:pt>
                <c:pt idx="1010">
                  <c:v>42.522300000000001</c:v>
                </c:pt>
                <c:pt idx="1011">
                  <c:v>42.522300000000001</c:v>
                </c:pt>
                <c:pt idx="1012">
                  <c:v>42.522300000000001</c:v>
                </c:pt>
                <c:pt idx="1013">
                  <c:v>42.522300000000001</c:v>
                </c:pt>
                <c:pt idx="1014">
                  <c:v>42.522300000000001</c:v>
                </c:pt>
                <c:pt idx="1015">
                  <c:v>42.522300000000001</c:v>
                </c:pt>
                <c:pt idx="1016">
                  <c:v>42.522300000000001</c:v>
                </c:pt>
                <c:pt idx="1017">
                  <c:v>42.522300000000001</c:v>
                </c:pt>
                <c:pt idx="1018">
                  <c:v>42.522300000000001</c:v>
                </c:pt>
                <c:pt idx="1019">
                  <c:v>42.522300000000001</c:v>
                </c:pt>
                <c:pt idx="1020">
                  <c:v>42.522300000000001</c:v>
                </c:pt>
                <c:pt idx="1021">
                  <c:v>42.522300000000001</c:v>
                </c:pt>
                <c:pt idx="1022">
                  <c:v>42.522300000000001</c:v>
                </c:pt>
                <c:pt idx="1023">
                  <c:v>42.522300000000001</c:v>
                </c:pt>
                <c:pt idx="1024">
                  <c:v>42.522300000000001</c:v>
                </c:pt>
                <c:pt idx="1025">
                  <c:v>42.522300000000001</c:v>
                </c:pt>
                <c:pt idx="1026">
                  <c:v>42.522300000000001</c:v>
                </c:pt>
                <c:pt idx="1027">
                  <c:v>42.522300000000001</c:v>
                </c:pt>
                <c:pt idx="1028">
                  <c:v>42.522300000000001</c:v>
                </c:pt>
                <c:pt idx="1029">
                  <c:v>42.522300000000001</c:v>
                </c:pt>
                <c:pt idx="1030">
                  <c:v>42.522300000000001</c:v>
                </c:pt>
                <c:pt idx="1031">
                  <c:v>42.522300000000001</c:v>
                </c:pt>
                <c:pt idx="1032">
                  <c:v>42.522300000000001</c:v>
                </c:pt>
                <c:pt idx="1033">
                  <c:v>42.522300000000001</c:v>
                </c:pt>
                <c:pt idx="1034">
                  <c:v>42.522300000000001</c:v>
                </c:pt>
                <c:pt idx="1035">
                  <c:v>42.522300000000001</c:v>
                </c:pt>
                <c:pt idx="1036">
                  <c:v>42.522300000000001</c:v>
                </c:pt>
                <c:pt idx="1037">
                  <c:v>42.532299999999999</c:v>
                </c:pt>
                <c:pt idx="1038">
                  <c:v>42.532299999999999</c:v>
                </c:pt>
                <c:pt idx="1039">
                  <c:v>42.532299999999999</c:v>
                </c:pt>
                <c:pt idx="1040">
                  <c:v>42.532299999999999</c:v>
                </c:pt>
                <c:pt idx="1041">
                  <c:v>42.532299999999999</c:v>
                </c:pt>
                <c:pt idx="1042">
                  <c:v>42.532299999999999</c:v>
                </c:pt>
                <c:pt idx="1043">
                  <c:v>42.532299999999999</c:v>
                </c:pt>
                <c:pt idx="1044">
                  <c:v>42.532299999999999</c:v>
                </c:pt>
                <c:pt idx="1045">
                  <c:v>42.532299999999999</c:v>
                </c:pt>
                <c:pt idx="1046">
                  <c:v>42.532299999999999</c:v>
                </c:pt>
                <c:pt idx="1047">
                  <c:v>42.532299999999999</c:v>
                </c:pt>
                <c:pt idx="1048">
                  <c:v>42.532299999999999</c:v>
                </c:pt>
                <c:pt idx="1049">
                  <c:v>42.532299999999999</c:v>
                </c:pt>
                <c:pt idx="1050">
                  <c:v>42.532299999999999</c:v>
                </c:pt>
                <c:pt idx="1051">
                  <c:v>42.532299999999999</c:v>
                </c:pt>
                <c:pt idx="1052">
                  <c:v>42.532299999999999</c:v>
                </c:pt>
                <c:pt idx="1053">
                  <c:v>42.532299999999999</c:v>
                </c:pt>
                <c:pt idx="1054">
                  <c:v>42.532299999999999</c:v>
                </c:pt>
                <c:pt idx="1055">
                  <c:v>42.532299999999999</c:v>
                </c:pt>
                <c:pt idx="1056">
                  <c:v>42.532299999999999</c:v>
                </c:pt>
                <c:pt idx="1057">
                  <c:v>42.532299999999999</c:v>
                </c:pt>
                <c:pt idx="1058">
                  <c:v>42.532299999999999</c:v>
                </c:pt>
                <c:pt idx="1059">
                  <c:v>42.532299999999999</c:v>
                </c:pt>
                <c:pt idx="1060">
                  <c:v>42.532299999999999</c:v>
                </c:pt>
                <c:pt idx="1061">
                  <c:v>42.532299999999999</c:v>
                </c:pt>
                <c:pt idx="1062">
                  <c:v>42.532299999999999</c:v>
                </c:pt>
                <c:pt idx="1063">
                  <c:v>42.532299999999999</c:v>
                </c:pt>
                <c:pt idx="1064">
                  <c:v>42.532299999999999</c:v>
                </c:pt>
                <c:pt idx="1065">
                  <c:v>42.532299999999999</c:v>
                </c:pt>
                <c:pt idx="1066">
                  <c:v>42.532299999999999</c:v>
                </c:pt>
                <c:pt idx="1067">
                  <c:v>42.532299999999999</c:v>
                </c:pt>
                <c:pt idx="1068">
                  <c:v>42.532299999999999</c:v>
                </c:pt>
                <c:pt idx="1069">
                  <c:v>42.532299999999999</c:v>
                </c:pt>
                <c:pt idx="1070">
                  <c:v>42.532299999999999</c:v>
                </c:pt>
                <c:pt idx="1071">
                  <c:v>42.532299999999999</c:v>
                </c:pt>
                <c:pt idx="1072">
                  <c:v>42.532299999999999</c:v>
                </c:pt>
                <c:pt idx="1073">
                  <c:v>42.532299999999999</c:v>
                </c:pt>
                <c:pt idx="1074">
                  <c:v>42.532299999999999</c:v>
                </c:pt>
                <c:pt idx="1075">
                  <c:v>42.532299999999999</c:v>
                </c:pt>
                <c:pt idx="1076">
                  <c:v>42.532299999999999</c:v>
                </c:pt>
                <c:pt idx="1077">
                  <c:v>42.532299999999999</c:v>
                </c:pt>
                <c:pt idx="1078">
                  <c:v>42.532299999999999</c:v>
                </c:pt>
                <c:pt idx="1079">
                  <c:v>42.532299999999999</c:v>
                </c:pt>
                <c:pt idx="1080">
                  <c:v>42.532299999999999</c:v>
                </c:pt>
                <c:pt idx="1081">
                  <c:v>42.532299999999999</c:v>
                </c:pt>
                <c:pt idx="1082">
                  <c:v>42.532299999999999</c:v>
                </c:pt>
                <c:pt idx="1083">
                  <c:v>42.532299999999999</c:v>
                </c:pt>
                <c:pt idx="1084">
                  <c:v>42.532299999999999</c:v>
                </c:pt>
                <c:pt idx="1085">
                  <c:v>42.532299999999999</c:v>
                </c:pt>
                <c:pt idx="1086">
                  <c:v>42.532299999999999</c:v>
                </c:pt>
                <c:pt idx="1087">
                  <c:v>42.532299999999999</c:v>
                </c:pt>
                <c:pt idx="1088">
                  <c:v>42.532299999999999</c:v>
                </c:pt>
                <c:pt idx="1089">
                  <c:v>42.532299999999999</c:v>
                </c:pt>
                <c:pt idx="1090">
                  <c:v>42.532299999999999</c:v>
                </c:pt>
                <c:pt idx="1091">
                  <c:v>42.532299999999999</c:v>
                </c:pt>
                <c:pt idx="1092">
                  <c:v>42.532299999999999</c:v>
                </c:pt>
                <c:pt idx="1093">
                  <c:v>42.532299999999999</c:v>
                </c:pt>
                <c:pt idx="1094">
                  <c:v>42.532299999999999</c:v>
                </c:pt>
                <c:pt idx="1095">
                  <c:v>42.532299999999999</c:v>
                </c:pt>
                <c:pt idx="1096">
                  <c:v>42.532299999999999</c:v>
                </c:pt>
                <c:pt idx="1097">
                  <c:v>42.532299999999999</c:v>
                </c:pt>
                <c:pt idx="1098">
                  <c:v>42.532299999999999</c:v>
                </c:pt>
                <c:pt idx="1099">
                  <c:v>42.532299999999999</c:v>
                </c:pt>
                <c:pt idx="1100">
                  <c:v>42.532299999999999</c:v>
                </c:pt>
                <c:pt idx="1101">
                  <c:v>42.532299999999999</c:v>
                </c:pt>
                <c:pt idx="1102">
                  <c:v>42.532299999999999</c:v>
                </c:pt>
                <c:pt idx="1103">
                  <c:v>42.532299999999999</c:v>
                </c:pt>
                <c:pt idx="1104">
                  <c:v>42.532299999999999</c:v>
                </c:pt>
                <c:pt idx="1105">
                  <c:v>42.532299999999999</c:v>
                </c:pt>
                <c:pt idx="1106">
                  <c:v>42.532299999999999</c:v>
                </c:pt>
                <c:pt idx="1107">
                  <c:v>42.532299999999999</c:v>
                </c:pt>
                <c:pt idx="1108">
                  <c:v>42.532299999999999</c:v>
                </c:pt>
                <c:pt idx="1109">
                  <c:v>42.532299999999999</c:v>
                </c:pt>
                <c:pt idx="1110">
                  <c:v>42.532299999999999</c:v>
                </c:pt>
                <c:pt idx="1111">
                  <c:v>42.532299999999999</c:v>
                </c:pt>
                <c:pt idx="1112">
                  <c:v>42.532299999999999</c:v>
                </c:pt>
                <c:pt idx="1113">
                  <c:v>42.532299999999999</c:v>
                </c:pt>
                <c:pt idx="1114">
                  <c:v>42.532299999999999</c:v>
                </c:pt>
                <c:pt idx="1115">
                  <c:v>42.532299999999999</c:v>
                </c:pt>
                <c:pt idx="1116">
                  <c:v>42.532299999999999</c:v>
                </c:pt>
                <c:pt idx="1117">
                  <c:v>42.532299999999999</c:v>
                </c:pt>
                <c:pt idx="1118">
                  <c:v>42.532299999999999</c:v>
                </c:pt>
                <c:pt idx="1119">
                  <c:v>42.532299999999999</c:v>
                </c:pt>
                <c:pt idx="1120">
                  <c:v>42.532299999999999</c:v>
                </c:pt>
                <c:pt idx="1121">
                  <c:v>42.532299999999999</c:v>
                </c:pt>
                <c:pt idx="1122">
                  <c:v>42.532299999999999</c:v>
                </c:pt>
                <c:pt idx="1123">
                  <c:v>42.532299999999999</c:v>
                </c:pt>
                <c:pt idx="1124">
                  <c:v>42.532299999999999</c:v>
                </c:pt>
                <c:pt idx="1125">
                  <c:v>42.532299999999999</c:v>
                </c:pt>
                <c:pt idx="1126">
                  <c:v>42.532299999999999</c:v>
                </c:pt>
                <c:pt idx="1127">
                  <c:v>42.532299999999999</c:v>
                </c:pt>
                <c:pt idx="1128">
                  <c:v>42.532299999999999</c:v>
                </c:pt>
                <c:pt idx="1129">
                  <c:v>42.532299999999999</c:v>
                </c:pt>
                <c:pt idx="1130">
                  <c:v>42.532299999999999</c:v>
                </c:pt>
                <c:pt idx="1131">
                  <c:v>42.532299999999999</c:v>
                </c:pt>
                <c:pt idx="1132">
                  <c:v>42.532299999999999</c:v>
                </c:pt>
                <c:pt idx="1133">
                  <c:v>42.532299999999999</c:v>
                </c:pt>
                <c:pt idx="1134">
                  <c:v>42.532299999999999</c:v>
                </c:pt>
                <c:pt idx="1135">
                  <c:v>42.532299999999999</c:v>
                </c:pt>
                <c:pt idx="1136">
                  <c:v>42.532299999999999</c:v>
                </c:pt>
                <c:pt idx="1137">
                  <c:v>42.532299999999999</c:v>
                </c:pt>
                <c:pt idx="1138">
                  <c:v>42.532299999999999</c:v>
                </c:pt>
                <c:pt idx="1139">
                  <c:v>42.532299999999999</c:v>
                </c:pt>
                <c:pt idx="1140">
                  <c:v>42.532299999999999</c:v>
                </c:pt>
                <c:pt idx="1141">
                  <c:v>42.532299999999999</c:v>
                </c:pt>
                <c:pt idx="1142">
                  <c:v>42.532299999999999</c:v>
                </c:pt>
                <c:pt idx="1143">
                  <c:v>42.532299999999999</c:v>
                </c:pt>
                <c:pt idx="1144">
                  <c:v>42.532299999999999</c:v>
                </c:pt>
                <c:pt idx="1145">
                  <c:v>42.532299999999999</c:v>
                </c:pt>
                <c:pt idx="1146">
                  <c:v>42.532299999999999</c:v>
                </c:pt>
                <c:pt idx="1147">
                  <c:v>42.532299999999999</c:v>
                </c:pt>
                <c:pt idx="1148">
                  <c:v>42.532299999999999</c:v>
                </c:pt>
                <c:pt idx="1149">
                  <c:v>42.532299999999999</c:v>
                </c:pt>
                <c:pt idx="1150">
                  <c:v>42.532299999999999</c:v>
                </c:pt>
                <c:pt idx="1151">
                  <c:v>42.532299999999999</c:v>
                </c:pt>
                <c:pt idx="1152">
                  <c:v>42.532299999999999</c:v>
                </c:pt>
                <c:pt idx="1153">
                  <c:v>42.532299999999999</c:v>
                </c:pt>
                <c:pt idx="1154">
                  <c:v>42.532299999999999</c:v>
                </c:pt>
                <c:pt idx="1155">
                  <c:v>42.532299999999999</c:v>
                </c:pt>
                <c:pt idx="1156">
                  <c:v>42.532299999999999</c:v>
                </c:pt>
                <c:pt idx="1157">
                  <c:v>42.532299999999999</c:v>
                </c:pt>
                <c:pt idx="1158">
                  <c:v>42.532299999999999</c:v>
                </c:pt>
                <c:pt idx="1159">
                  <c:v>42.532299999999999</c:v>
                </c:pt>
                <c:pt idx="1160">
                  <c:v>42.532299999999999</c:v>
                </c:pt>
                <c:pt idx="1161">
                  <c:v>42.532299999999999</c:v>
                </c:pt>
                <c:pt idx="1162">
                  <c:v>42.532299999999999</c:v>
                </c:pt>
                <c:pt idx="1163">
                  <c:v>42.532299999999999</c:v>
                </c:pt>
                <c:pt idx="1164">
                  <c:v>42.532299999999999</c:v>
                </c:pt>
                <c:pt idx="1165">
                  <c:v>42.532299999999999</c:v>
                </c:pt>
                <c:pt idx="1166">
                  <c:v>42.532299999999999</c:v>
                </c:pt>
                <c:pt idx="1167">
                  <c:v>42.532299999999999</c:v>
                </c:pt>
                <c:pt idx="1168">
                  <c:v>42.532299999999999</c:v>
                </c:pt>
                <c:pt idx="1169">
                  <c:v>42.532299999999999</c:v>
                </c:pt>
                <c:pt idx="1170">
                  <c:v>42.532299999999999</c:v>
                </c:pt>
                <c:pt idx="1171">
                  <c:v>42.532299999999999</c:v>
                </c:pt>
                <c:pt idx="1172">
                  <c:v>42.532299999999999</c:v>
                </c:pt>
                <c:pt idx="1173">
                  <c:v>42.532299999999999</c:v>
                </c:pt>
                <c:pt idx="1174">
                  <c:v>42.532299999999999</c:v>
                </c:pt>
                <c:pt idx="1175">
                  <c:v>42.532299999999999</c:v>
                </c:pt>
                <c:pt idx="1176">
                  <c:v>42.532299999999999</c:v>
                </c:pt>
                <c:pt idx="1177">
                  <c:v>42.532299999999999</c:v>
                </c:pt>
                <c:pt idx="1178">
                  <c:v>42.532299999999999</c:v>
                </c:pt>
                <c:pt idx="1179">
                  <c:v>42.532299999999999</c:v>
                </c:pt>
                <c:pt idx="1180">
                  <c:v>42.532299999999999</c:v>
                </c:pt>
                <c:pt idx="1181">
                  <c:v>42.532299999999999</c:v>
                </c:pt>
                <c:pt idx="1182">
                  <c:v>42.532299999999999</c:v>
                </c:pt>
                <c:pt idx="1183">
                  <c:v>42.532299999999999</c:v>
                </c:pt>
                <c:pt idx="1184">
                  <c:v>42.532299999999999</c:v>
                </c:pt>
                <c:pt idx="1185">
                  <c:v>42.532299999999999</c:v>
                </c:pt>
                <c:pt idx="1186">
                  <c:v>42.532299999999999</c:v>
                </c:pt>
                <c:pt idx="1187">
                  <c:v>42.532299999999999</c:v>
                </c:pt>
                <c:pt idx="1188">
                  <c:v>42.532299999999999</c:v>
                </c:pt>
                <c:pt idx="1189">
                  <c:v>42.532299999999999</c:v>
                </c:pt>
                <c:pt idx="1190">
                  <c:v>42.532299999999999</c:v>
                </c:pt>
                <c:pt idx="1191">
                  <c:v>42.532299999999999</c:v>
                </c:pt>
                <c:pt idx="1192">
                  <c:v>42.532299999999999</c:v>
                </c:pt>
                <c:pt idx="1193">
                  <c:v>42.532299999999999</c:v>
                </c:pt>
                <c:pt idx="1194">
                  <c:v>42.532299999999999</c:v>
                </c:pt>
                <c:pt idx="1195">
                  <c:v>42.532299999999999</c:v>
                </c:pt>
                <c:pt idx="1196">
                  <c:v>42.532299999999999</c:v>
                </c:pt>
                <c:pt idx="1197">
                  <c:v>42.532299999999999</c:v>
                </c:pt>
                <c:pt idx="1198">
                  <c:v>42.532299999999999</c:v>
                </c:pt>
                <c:pt idx="1199">
                  <c:v>42.532299999999999</c:v>
                </c:pt>
                <c:pt idx="1200">
                  <c:v>42.532299999999999</c:v>
                </c:pt>
                <c:pt idx="1201">
                  <c:v>42.532299999999999</c:v>
                </c:pt>
                <c:pt idx="1202">
                  <c:v>42.532299999999999</c:v>
                </c:pt>
                <c:pt idx="1203">
                  <c:v>42.532299999999999</c:v>
                </c:pt>
                <c:pt idx="1204">
                  <c:v>42.532299999999999</c:v>
                </c:pt>
                <c:pt idx="1205">
                  <c:v>42.532299999999999</c:v>
                </c:pt>
                <c:pt idx="1206">
                  <c:v>42.532299999999999</c:v>
                </c:pt>
                <c:pt idx="1207">
                  <c:v>42.532299999999999</c:v>
                </c:pt>
                <c:pt idx="1208">
                  <c:v>42.532299999999999</c:v>
                </c:pt>
                <c:pt idx="1209">
                  <c:v>42.532299999999999</c:v>
                </c:pt>
                <c:pt idx="1210">
                  <c:v>42.532299999999999</c:v>
                </c:pt>
                <c:pt idx="1211">
                  <c:v>42.532299999999999</c:v>
                </c:pt>
                <c:pt idx="1212">
                  <c:v>42.532299999999999</c:v>
                </c:pt>
                <c:pt idx="1213">
                  <c:v>42.532299999999999</c:v>
                </c:pt>
                <c:pt idx="1214">
                  <c:v>42.532299999999999</c:v>
                </c:pt>
                <c:pt idx="1215">
                  <c:v>42.532299999999999</c:v>
                </c:pt>
                <c:pt idx="1216">
                  <c:v>42.532299999999999</c:v>
                </c:pt>
                <c:pt idx="1217">
                  <c:v>42.532299999999999</c:v>
                </c:pt>
                <c:pt idx="1218">
                  <c:v>42.532299999999999</c:v>
                </c:pt>
                <c:pt idx="1219">
                  <c:v>42.532299999999999</c:v>
                </c:pt>
                <c:pt idx="1220">
                  <c:v>42.532299999999999</c:v>
                </c:pt>
                <c:pt idx="1221">
                  <c:v>42.532299999999999</c:v>
                </c:pt>
                <c:pt idx="1222">
                  <c:v>42.532299999999999</c:v>
                </c:pt>
                <c:pt idx="1223">
                  <c:v>42.532299999999999</c:v>
                </c:pt>
                <c:pt idx="1224">
                  <c:v>42.532299999999999</c:v>
                </c:pt>
                <c:pt idx="1225">
                  <c:v>42.532299999999999</c:v>
                </c:pt>
                <c:pt idx="1226">
                  <c:v>42.532299999999999</c:v>
                </c:pt>
                <c:pt idx="1227">
                  <c:v>42.532299999999999</c:v>
                </c:pt>
                <c:pt idx="1228">
                  <c:v>42.532299999999999</c:v>
                </c:pt>
                <c:pt idx="1229">
                  <c:v>42.532299999999999</c:v>
                </c:pt>
                <c:pt idx="1230">
                  <c:v>42.532299999999999</c:v>
                </c:pt>
                <c:pt idx="1231">
                  <c:v>42.532299999999999</c:v>
                </c:pt>
                <c:pt idx="1232">
                  <c:v>42.532299999999999</c:v>
                </c:pt>
                <c:pt idx="1233">
                  <c:v>42.532299999999999</c:v>
                </c:pt>
                <c:pt idx="1234">
                  <c:v>42.532299999999999</c:v>
                </c:pt>
                <c:pt idx="1235">
                  <c:v>42.532299999999999</c:v>
                </c:pt>
                <c:pt idx="1236">
                  <c:v>42.532299999999999</c:v>
                </c:pt>
                <c:pt idx="1237">
                  <c:v>42.532299999999999</c:v>
                </c:pt>
                <c:pt idx="1238">
                  <c:v>42.532299999999999</c:v>
                </c:pt>
                <c:pt idx="1239">
                  <c:v>42.532299999999999</c:v>
                </c:pt>
                <c:pt idx="1240">
                  <c:v>42.532299999999999</c:v>
                </c:pt>
                <c:pt idx="1241">
                  <c:v>42.532299999999999</c:v>
                </c:pt>
                <c:pt idx="1242">
                  <c:v>42.532299999999999</c:v>
                </c:pt>
                <c:pt idx="1243">
                  <c:v>42.532299999999999</c:v>
                </c:pt>
                <c:pt idx="1244">
                  <c:v>42.532299999999999</c:v>
                </c:pt>
                <c:pt idx="1245">
                  <c:v>42.532299999999999</c:v>
                </c:pt>
                <c:pt idx="1246">
                  <c:v>42.532299999999999</c:v>
                </c:pt>
                <c:pt idx="1247">
                  <c:v>42.532299999999999</c:v>
                </c:pt>
                <c:pt idx="1248">
                  <c:v>42.532299999999999</c:v>
                </c:pt>
                <c:pt idx="1249">
                  <c:v>42.532299999999999</c:v>
                </c:pt>
                <c:pt idx="1250">
                  <c:v>42.532299999999999</c:v>
                </c:pt>
                <c:pt idx="1251">
                  <c:v>42.532299999999999</c:v>
                </c:pt>
                <c:pt idx="1252">
                  <c:v>42.532299999999999</c:v>
                </c:pt>
                <c:pt idx="1253">
                  <c:v>42.532299999999999</c:v>
                </c:pt>
                <c:pt idx="1254">
                  <c:v>42.532299999999999</c:v>
                </c:pt>
                <c:pt idx="1255">
                  <c:v>42.532299999999999</c:v>
                </c:pt>
                <c:pt idx="1256">
                  <c:v>42.532299999999999</c:v>
                </c:pt>
                <c:pt idx="1257">
                  <c:v>42.532299999999999</c:v>
                </c:pt>
                <c:pt idx="1258">
                  <c:v>42.532299999999999</c:v>
                </c:pt>
                <c:pt idx="1259">
                  <c:v>42.532299999999999</c:v>
                </c:pt>
                <c:pt idx="1260">
                  <c:v>42.532299999999999</c:v>
                </c:pt>
                <c:pt idx="1261">
                  <c:v>42.532299999999999</c:v>
                </c:pt>
                <c:pt idx="1262">
                  <c:v>42.532299999999999</c:v>
                </c:pt>
                <c:pt idx="1263">
                  <c:v>42.532299999999999</c:v>
                </c:pt>
                <c:pt idx="1264">
                  <c:v>42.532299999999999</c:v>
                </c:pt>
                <c:pt idx="1265">
                  <c:v>42.532299999999999</c:v>
                </c:pt>
                <c:pt idx="1266">
                  <c:v>42.532299999999999</c:v>
                </c:pt>
                <c:pt idx="1267">
                  <c:v>42.532299999999999</c:v>
                </c:pt>
                <c:pt idx="1268">
                  <c:v>42.532299999999999</c:v>
                </c:pt>
                <c:pt idx="1269">
                  <c:v>42.532299999999999</c:v>
                </c:pt>
                <c:pt idx="1270">
                  <c:v>42.532299999999999</c:v>
                </c:pt>
                <c:pt idx="1271">
                  <c:v>42.532299999999999</c:v>
                </c:pt>
                <c:pt idx="1272">
                  <c:v>42.532299999999999</c:v>
                </c:pt>
                <c:pt idx="1273">
                  <c:v>42.532299999999999</c:v>
                </c:pt>
                <c:pt idx="1274">
                  <c:v>42.532299999999999</c:v>
                </c:pt>
                <c:pt idx="1275">
                  <c:v>42.532299999999999</c:v>
                </c:pt>
                <c:pt idx="1276">
                  <c:v>42.532299999999999</c:v>
                </c:pt>
                <c:pt idx="1277">
                  <c:v>42.532299999999999</c:v>
                </c:pt>
                <c:pt idx="1278">
                  <c:v>42.532299999999999</c:v>
                </c:pt>
                <c:pt idx="1279">
                  <c:v>42.532299999999999</c:v>
                </c:pt>
                <c:pt idx="1280">
                  <c:v>42.532299999999999</c:v>
                </c:pt>
                <c:pt idx="1281">
                  <c:v>42.532299999999999</c:v>
                </c:pt>
                <c:pt idx="1282">
                  <c:v>42.532299999999999</c:v>
                </c:pt>
                <c:pt idx="1283">
                  <c:v>42.532299999999999</c:v>
                </c:pt>
                <c:pt idx="1284">
                  <c:v>42.532299999999999</c:v>
                </c:pt>
                <c:pt idx="1285">
                  <c:v>42.532299999999999</c:v>
                </c:pt>
                <c:pt idx="1286">
                  <c:v>42.532299999999999</c:v>
                </c:pt>
                <c:pt idx="1287">
                  <c:v>42.532299999999999</c:v>
                </c:pt>
                <c:pt idx="1288">
                  <c:v>42.532299999999999</c:v>
                </c:pt>
                <c:pt idx="1289">
                  <c:v>42.532299999999999</c:v>
                </c:pt>
                <c:pt idx="1290">
                  <c:v>42.532299999999999</c:v>
                </c:pt>
                <c:pt idx="1291">
                  <c:v>42.532299999999999</c:v>
                </c:pt>
                <c:pt idx="1292">
                  <c:v>42.532299999999999</c:v>
                </c:pt>
                <c:pt idx="1293">
                  <c:v>42.532299999999999</c:v>
                </c:pt>
                <c:pt idx="1294">
                  <c:v>42.532299999999999</c:v>
                </c:pt>
                <c:pt idx="1295">
                  <c:v>42.532299999999999</c:v>
                </c:pt>
                <c:pt idx="1296">
                  <c:v>42.532299999999999</c:v>
                </c:pt>
                <c:pt idx="1297">
                  <c:v>42.532299999999999</c:v>
                </c:pt>
                <c:pt idx="1298">
                  <c:v>42.532299999999999</c:v>
                </c:pt>
                <c:pt idx="1299">
                  <c:v>42.532299999999999</c:v>
                </c:pt>
                <c:pt idx="1300">
                  <c:v>42.532299999999999</c:v>
                </c:pt>
                <c:pt idx="1301">
                  <c:v>42.532299999999999</c:v>
                </c:pt>
                <c:pt idx="1302">
                  <c:v>42.532299999999999</c:v>
                </c:pt>
                <c:pt idx="1303">
                  <c:v>42.532299999999999</c:v>
                </c:pt>
                <c:pt idx="1304">
                  <c:v>42.532299999999999</c:v>
                </c:pt>
                <c:pt idx="1305">
                  <c:v>42.532299999999999</c:v>
                </c:pt>
                <c:pt idx="1306">
                  <c:v>42.532299999999999</c:v>
                </c:pt>
                <c:pt idx="1307">
                  <c:v>42.532299999999999</c:v>
                </c:pt>
                <c:pt idx="1308">
                  <c:v>42.532299999999999</c:v>
                </c:pt>
                <c:pt idx="1309">
                  <c:v>42.532299999999999</c:v>
                </c:pt>
                <c:pt idx="1310">
                  <c:v>42.532299999999999</c:v>
                </c:pt>
                <c:pt idx="1311">
                  <c:v>42.532299999999999</c:v>
                </c:pt>
                <c:pt idx="1312">
                  <c:v>42.532299999999999</c:v>
                </c:pt>
                <c:pt idx="1313">
                  <c:v>42.532299999999999</c:v>
                </c:pt>
                <c:pt idx="1314">
                  <c:v>42.532299999999999</c:v>
                </c:pt>
                <c:pt idx="1315">
                  <c:v>42.532299999999999</c:v>
                </c:pt>
                <c:pt idx="1316">
                  <c:v>42.532299999999999</c:v>
                </c:pt>
                <c:pt idx="1317">
                  <c:v>42.532299999999999</c:v>
                </c:pt>
                <c:pt idx="1318">
                  <c:v>42.532299999999999</c:v>
                </c:pt>
                <c:pt idx="1319">
                  <c:v>42.532299999999999</c:v>
                </c:pt>
                <c:pt idx="1320">
                  <c:v>42.532299999999999</c:v>
                </c:pt>
                <c:pt idx="1321">
                  <c:v>42.532299999999999</c:v>
                </c:pt>
                <c:pt idx="1322">
                  <c:v>42.532299999999999</c:v>
                </c:pt>
                <c:pt idx="1323">
                  <c:v>42.532299999999999</c:v>
                </c:pt>
                <c:pt idx="1324">
                  <c:v>42.532299999999999</c:v>
                </c:pt>
                <c:pt idx="1325">
                  <c:v>42.532299999999999</c:v>
                </c:pt>
                <c:pt idx="1326">
                  <c:v>42.532299999999999</c:v>
                </c:pt>
                <c:pt idx="1327">
                  <c:v>42.532299999999999</c:v>
                </c:pt>
                <c:pt idx="1328">
                  <c:v>42.532299999999999</c:v>
                </c:pt>
                <c:pt idx="1329">
                  <c:v>42.532299999999999</c:v>
                </c:pt>
                <c:pt idx="1330">
                  <c:v>42.532299999999999</c:v>
                </c:pt>
                <c:pt idx="1331">
                  <c:v>42.532299999999999</c:v>
                </c:pt>
                <c:pt idx="1332">
                  <c:v>42.532299999999999</c:v>
                </c:pt>
                <c:pt idx="1333">
                  <c:v>42.532299999999999</c:v>
                </c:pt>
                <c:pt idx="1334">
                  <c:v>42.532299999999999</c:v>
                </c:pt>
                <c:pt idx="1335">
                  <c:v>42.532299999999999</c:v>
                </c:pt>
                <c:pt idx="1336">
                  <c:v>42.532299999999999</c:v>
                </c:pt>
                <c:pt idx="1337">
                  <c:v>42.532299999999999</c:v>
                </c:pt>
                <c:pt idx="1338">
                  <c:v>42.532299999999999</c:v>
                </c:pt>
                <c:pt idx="1339">
                  <c:v>42.532299999999999</c:v>
                </c:pt>
                <c:pt idx="1340">
                  <c:v>42.532299999999999</c:v>
                </c:pt>
                <c:pt idx="1341">
                  <c:v>42.532299999999999</c:v>
                </c:pt>
                <c:pt idx="1342">
                  <c:v>42.532299999999999</c:v>
                </c:pt>
                <c:pt idx="1343">
                  <c:v>42.532299999999999</c:v>
                </c:pt>
                <c:pt idx="1344">
                  <c:v>42.532299999999999</c:v>
                </c:pt>
                <c:pt idx="1345">
                  <c:v>42.532299999999999</c:v>
                </c:pt>
                <c:pt idx="1346">
                  <c:v>42.532299999999999</c:v>
                </c:pt>
                <c:pt idx="1347">
                  <c:v>42.532299999999999</c:v>
                </c:pt>
                <c:pt idx="1348">
                  <c:v>42.532299999999999</c:v>
                </c:pt>
                <c:pt idx="1349">
                  <c:v>42.532299999999999</c:v>
                </c:pt>
                <c:pt idx="1350">
                  <c:v>42.532299999999999</c:v>
                </c:pt>
                <c:pt idx="1351">
                  <c:v>42.532299999999999</c:v>
                </c:pt>
                <c:pt idx="1352">
                  <c:v>42.532299999999999</c:v>
                </c:pt>
                <c:pt idx="1353">
                  <c:v>42.532299999999999</c:v>
                </c:pt>
                <c:pt idx="1354">
                  <c:v>42.532299999999999</c:v>
                </c:pt>
                <c:pt idx="1355">
                  <c:v>42.532299999999999</c:v>
                </c:pt>
                <c:pt idx="1356">
                  <c:v>42.532299999999999</c:v>
                </c:pt>
                <c:pt idx="1357">
                  <c:v>42.532299999999999</c:v>
                </c:pt>
                <c:pt idx="1358">
                  <c:v>42.532299999999999</c:v>
                </c:pt>
                <c:pt idx="1359">
                  <c:v>42.532299999999999</c:v>
                </c:pt>
                <c:pt idx="1360">
                  <c:v>42.532299999999999</c:v>
                </c:pt>
                <c:pt idx="1361">
                  <c:v>42.532299999999999</c:v>
                </c:pt>
                <c:pt idx="1362">
                  <c:v>42.532299999999999</c:v>
                </c:pt>
                <c:pt idx="1363">
                  <c:v>42.532299999999999</c:v>
                </c:pt>
                <c:pt idx="1364">
                  <c:v>42.532299999999999</c:v>
                </c:pt>
                <c:pt idx="1365">
                  <c:v>42.532299999999999</c:v>
                </c:pt>
                <c:pt idx="1366">
                  <c:v>42.532299999999999</c:v>
                </c:pt>
                <c:pt idx="1367">
                  <c:v>42.532299999999999</c:v>
                </c:pt>
                <c:pt idx="1368">
                  <c:v>42.532299999999999</c:v>
                </c:pt>
                <c:pt idx="1369">
                  <c:v>42.532299999999999</c:v>
                </c:pt>
                <c:pt idx="1370">
                  <c:v>42.532299999999999</c:v>
                </c:pt>
                <c:pt idx="1371">
                  <c:v>42.532299999999999</c:v>
                </c:pt>
                <c:pt idx="1372">
                  <c:v>42.532299999999999</c:v>
                </c:pt>
                <c:pt idx="1373">
                  <c:v>42.532299999999999</c:v>
                </c:pt>
                <c:pt idx="1374">
                  <c:v>42.532299999999999</c:v>
                </c:pt>
                <c:pt idx="1375">
                  <c:v>42.532299999999999</c:v>
                </c:pt>
                <c:pt idx="1376">
                  <c:v>42.532299999999999</c:v>
                </c:pt>
                <c:pt idx="1377">
                  <c:v>42.532299999999999</c:v>
                </c:pt>
                <c:pt idx="1378">
                  <c:v>42.532299999999999</c:v>
                </c:pt>
                <c:pt idx="1379">
                  <c:v>42.532299999999999</c:v>
                </c:pt>
                <c:pt idx="1380">
                  <c:v>42.532299999999999</c:v>
                </c:pt>
                <c:pt idx="1381">
                  <c:v>42.532299999999999</c:v>
                </c:pt>
                <c:pt idx="1382">
                  <c:v>42.532299999999999</c:v>
                </c:pt>
                <c:pt idx="1383">
                  <c:v>42.532299999999999</c:v>
                </c:pt>
                <c:pt idx="1384">
                  <c:v>42.532299999999999</c:v>
                </c:pt>
                <c:pt idx="1385">
                  <c:v>42.532299999999999</c:v>
                </c:pt>
                <c:pt idx="1386">
                  <c:v>42.532299999999999</c:v>
                </c:pt>
                <c:pt idx="1387">
                  <c:v>42.532299999999999</c:v>
                </c:pt>
                <c:pt idx="1388">
                  <c:v>42.532299999999999</c:v>
                </c:pt>
                <c:pt idx="1389">
                  <c:v>42.532299999999999</c:v>
                </c:pt>
                <c:pt idx="1390">
                  <c:v>42.532299999999999</c:v>
                </c:pt>
                <c:pt idx="1391">
                  <c:v>42.532299999999999</c:v>
                </c:pt>
                <c:pt idx="1392">
                  <c:v>42.532299999999999</c:v>
                </c:pt>
                <c:pt idx="1393">
                  <c:v>42.532299999999999</c:v>
                </c:pt>
                <c:pt idx="1394">
                  <c:v>42.532299999999999</c:v>
                </c:pt>
                <c:pt idx="1395">
                  <c:v>42.532299999999999</c:v>
                </c:pt>
                <c:pt idx="1396">
                  <c:v>42.532299999999999</c:v>
                </c:pt>
                <c:pt idx="1397">
                  <c:v>42.532299999999999</c:v>
                </c:pt>
                <c:pt idx="1398">
                  <c:v>42.532299999999999</c:v>
                </c:pt>
                <c:pt idx="1399">
                  <c:v>42.532299999999999</c:v>
                </c:pt>
                <c:pt idx="1400">
                  <c:v>42.532299999999999</c:v>
                </c:pt>
                <c:pt idx="1401">
                  <c:v>42.532299999999999</c:v>
                </c:pt>
                <c:pt idx="1402">
                  <c:v>42.532299999999999</c:v>
                </c:pt>
                <c:pt idx="1403">
                  <c:v>42.532299999999999</c:v>
                </c:pt>
                <c:pt idx="1404">
                  <c:v>42.532299999999999</c:v>
                </c:pt>
                <c:pt idx="1405">
                  <c:v>42.532299999999999</c:v>
                </c:pt>
                <c:pt idx="1406">
                  <c:v>42.532299999999999</c:v>
                </c:pt>
                <c:pt idx="1407">
                  <c:v>42.532299999999999</c:v>
                </c:pt>
                <c:pt idx="1408">
                  <c:v>42.532299999999999</c:v>
                </c:pt>
                <c:pt idx="1409">
                  <c:v>42.532299999999999</c:v>
                </c:pt>
                <c:pt idx="1410">
                  <c:v>42.532299999999999</c:v>
                </c:pt>
                <c:pt idx="1411">
                  <c:v>42.532299999999999</c:v>
                </c:pt>
                <c:pt idx="1412">
                  <c:v>42.532299999999999</c:v>
                </c:pt>
                <c:pt idx="1413">
                  <c:v>42.532299999999999</c:v>
                </c:pt>
                <c:pt idx="1414">
                  <c:v>42.532299999999999</c:v>
                </c:pt>
                <c:pt idx="1415">
                  <c:v>42.532299999999999</c:v>
                </c:pt>
                <c:pt idx="1416">
                  <c:v>42.532299999999999</c:v>
                </c:pt>
                <c:pt idx="1417">
                  <c:v>42.532299999999999</c:v>
                </c:pt>
                <c:pt idx="1418">
                  <c:v>42.532299999999999</c:v>
                </c:pt>
                <c:pt idx="1419">
                  <c:v>42.532299999999999</c:v>
                </c:pt>
                <c:pt idx="1420">
                  <c:v>42.532299999999999</c:v>
                </c:pt>
                <c:pt idx="1421">
                  <c:v>42.532299999999999</c:v>
                </c:pt>
                <c:pt idx="1422">
                  <c:v>42.532299999999999</c:v>
                </c:pt>
                <c:pt idx="1423">
                  <c:v>42.532299999999999</c:v>
                </c:pt>
                <c:pt idx="1424">
                  <c:v>42.532299999999999</c:v>
                </c:pt>
                <c:pt idx="1425">
                  <c:v>42.532299999999999</c:v>
                </c:pt>
                <c:pt idx="1426">
                  <c:v>42.532299999999999</c:v>
                </c:pt>
                <c:pt idx="1427">
                  <c:v>42.532299999999999</c:v>
                </c:pt>
                <c:pt idx="1428">
                  <c:v>42.532299999999999</c:v>
                </c:pt>
                <c:pt idx="1429">
                  <c:v>42.532299999999999</c:v>
                </c:pt>
                <c:pt idx="1430">
                  <c:v>42.532299999999999</c:v>
                </c:pt>
                <c:pt idx="1431">
                  <c:v>42.532299999999999</c:v>
                </c:pt>
                <c:pt idx="1432">
                  <c:v>42.532299999999999</c:v>
                </c:pt>
                <c:pt idx="1433">
                  <c:v>42.532299999999999</c:v>
                </c:pt>
                <c:pt idx="1434">
                  <c:v>42.532299999999999</c:v>
                </c:pt>
                <c:pt idx="1435">
                  <c:v>42.532299999999999</c:v>
                </c:pt>
                <c:pt idx="1436">
                  <c:v>42.532299999999999</c:v>
                </c:pt>
                <c:pt idx="1437">
                  <c:v>42.532299999999999</c:v>
                </c:pt>
                <c:pt idx="1438">
                  <c:v>42.532299999999999</c:v>
                </c:pt>
                <c:pt idx="1439">
                  <c:v>42.532299999999999</c:v>
                </c:pt>
                <c:pt idx="1440">
                  <c:v>42.532299999999999</c:v>
                </c:pt>
                <c:pt idx="1441">
                  <c:v>42.532299999999999</c:v>
                </c:pt>
                <c:pt idx="1442">
                  <c:v>42.532299999999999</c:v>
                </c:pt>
                <c:pt idx="1443">
                  <c:v>42.532299999999999</c:v>
                </c:pt>
                <c:pt idx="1444">
                  <c:v>42.532299999999999</c:v>
                </c:pt>
                <c:pt idx="1445">
                  <c:v>42.532299999999999</c:v>
                </c:pt>
                <c:pt idx="1446">
                  <c:v>42.532299999999999</c:v>
                </c:pt>
                <c:pt idx="1447">
                  <c:v>42.532299999999999</c:v>
                </c:pt>
                <c:pt idx="1448">
                  <c:v>42.532299999999999</c:v>
                </c:pt>
                <c:pt idx="1449">
                  <c:v>42.532299999999999</c:v>
                </c:pt>
                <c:pt idx="1450">
                  <c:v>42.532299999999999</c:v>
                </c:pt>
                <c:pt idx="1451">
                  <c:v>42.532299999999999</c:v>
                </c:pt>
                <c:pt idx="1452">
                  <c:v>42.532299999999999</c:v>
                </c:pt>
                <c:pt idx="1453">
                  <c:v>42.532299999999999</c:v>
                </c:pt>
                <c:pt idx="1454">
                  <c:v>42.532299999999999</c:v>
                </c:pt>
                <c:pt idx="1455">
                  <c:v>42.532299999999999</c:v>
                </c:pt>
                <c:pt idx="1456">
                  <c:v>42.532299999999999</c:v>
                </c:pt>
                <c:pt idx="1457">
                  <c:v>42.532299999999999</c:v>
                </c:pt>
                <c:pt idx="1458">
                  <c:v>42.532299999999999</c:v>
                </c:pt>
                <c:pt idx="1459">
                  <c:v>42.532299999999999</c:v>
                </c:pt>
                <c:pt idx="1460">
                  <c:v>42.532299999999999</c:v>
                </c:pt>
                <c:pt idx="1461">
                  <c:v>42.532299999999999</c:v>
                </c:pt>
                <c:pt idx="1462">
                  <c:v>42.532299999999999</c:v>
                </c:pt>
                <c:pt idx="1463">
                  <c:v>42.532299999999999</c:v>
                </c:pt>
                <c:pt idx="1464">
                  <c:v>42.532299999999999</c:v>
                </c:pt>
                <c:pt idx="1465">
                  <c:v>42.532299999999999</c:v>
                </c:pt>
                <c:pt idx="1466">
                  <c:v>42.532299999999999</c:v>
                </c:pt>
                <c:pt idx="1467">
                  <c:v>42.532299999999999</c:v>
                </c:pt>
                <c:pt idx="1468">
                  <c:v>42.532299999999999</c:v>
                </c:pt>
                <c:pt idx="1469">
                  <c:v>42.532299999999999</c:v>
                </c:pt>
                <c:pt idx="1470">
                  <c:v>42.532299999999999</c:v>
                </c:pt>
                <c:pt idx="1471">
                  <c:v>42.532299999999999</c:v>
                </c:pt>
                <c:pt idx="1472">
                  <c:v>42.532299999999999</c:v>
                </c:pt>
                <c:pt idx="1473">
                  <c:v>42.532299999999999</c:v>
                </c:pt>
                <c:pt idx="1474">
                  <c:v>42.532299999999999</c:v>
                </c:pt>
                <c:pt idx="1475">
                  <c:v>42.532299999999999</c:v>
                </c:pt>
                <c:pt idx="1476">
                  <c:v>42.532299999999999</c:v>
                </c:pt>
                <c:pt idx="1477">
                  <c:v>42.532299999999999</c:v>
                </c:pt>
                <c:pt idx="1478">
                  <c:v>42.532299999999999</c:v>
                </c:pt>
                <c:pt idx="1479">
                  <c:v>42.532299999999999</c:v>
                </c:pt>
                <c:pt idx="1480">
                  <c:v>42.532299999999999</c:v>
                </c:pt>
                <c:pt idx="1481">
                  <c:v>42.532299999999999</c:v>
                </c:pt>
                <c:pt idx="1482">
                  <c:v>42.532299999999999</c:v>
                </c:pt>
                <c:pt idx="1483">
                  <c:v>42.532299999999999</c:v>
                </c:pt>
                <c:pt idx="1484">
                  <c:v>42.532299999999999</c:v>
                </c:pt>
                <c:pt idx="1485">
                  <c:v>42.532299999999999</c:v>
                </c:pt>
                <c:pt idx="1486">
                  <c:v>42.532299999999999</c:v>
                </c:pt>
                <c:pt idx="1487">
                  <c:v>42.532299999999999</c:v>
                </c:pt>
                <c:pt idx="1488">
                  <c:v>42.532299999999999</c:v>
                </c:pt>
                <c:pt idx="1489">
                  <c:v>42.532299999999999</c:v>
                </c:pt>
                <c:pt idx="1490">
                  <c:v>42.532299999999999</c:v>
                </c:pt>
                <c:pt idx="1491">
                  <c:v>42.532299999999999</c:v>
                </c:pt>
                <c:pt idx="1492">
                  <c:v>42.532299999999999</c:v>
                </c:pt>
                <c:pt idx="1493">
                  <c:v>42.532299999999999</c:v>
                </c:pt>
                <c:pt idx="1494">
                  <c:v>42.532299999999999</c:v>
                </c:pt>
                <c:pt idx="1495">
                  <c:v>42.532299999999999</c:v>
                </c:pt>
                <c:pt idx="1496">
                  <c:v>42.532299999999999</c:v>
                </c:pt>
                <c:pt idx="1497">
                  <c:v>42.532299999999999</c:v>
                </c:pt>
                <c:pt idx="1498">
                  <c:v>42.532299999999999</c:v>
                </c:pt>
                <c:pt idx="1499">
                  <c:v>42.532299999999999</c:v>
                </c:pt>
                <c:pt idx="1500">
                  <c:v>42.532299999999999</c:v>
                </c:pt>
                <c:pt idx="1501">
                  <c:v>42.532299999999999</c:v>
                </c:pt>
                <c:pt idx="1502">
                  <c:v>42.532299999999999</c:v>
                </c:pt>
                <c:pt idx="1503">
                  <c:v>42.532299999999999</c:v>
                </c:pt>
                <c:pt idx="1504">
                  <c:v>42.532299999999999</c:v>
                </c:pt>
                <c:pt idx="1505">
                  <c:v>42.532299999999999</c:v>
                </c:pt>
                <c:pt idx="1506">
                  <c:v>42.532299999999999</c:v>
                </c:pt>
                <c:pt idx="1507">
                  <c:v>42.532299999999999</c:v>
                </c:pt>
                <c:pt idx="1508">
                  <c:v>42.532299999999999</c:v>
                </c:pt>
                <c:pt idx="1509">
                  <c:v>42.532299999999999</c:v>
                </c:pt>
                <c:pt idx="1510">
                  <c:v>42.532299999999999</c:v>
                </c:pt>
                <c:pt idx="1511">
                  <c:v>42.532299999999999</c:v>
                </c:pt>
                <c:pt idx="1512">
                  <c:v>42.532299999999999</c:v>
                </c:pt>
                <c:pt idx="1513">
                  <c:v>42.542400000000001</c:v>
                </c:pt>
                <c:pt idx="1514">
                  <c:v>42.542400000000001</c:v>
                </c:pt>
                <c:pt idx="1515">
                  <c:v>42.542400000000001</c:v>
                </c:pt>
                <c:pt idx="1516">
                  <c:v>42.542400000000001</c:v>
                </c:pt>
                <c:pt idx="1517">
                  <c:v>42.542400000000001</c:v>
                </c:pt>
                <c:pt idx="1518">
                  <c:v>42.542400000000001</c:v>
                </c:pt>
                <c:pt idx="1519">
                  <c:v>42.542400000000001</c:v>
                </c:pt>
                <c:pt idx="1520">
                  <c:v>42.542400000000001</c:v>
                </c:pt>
                <c:pt idx="1521">
                  <c:v>42.542400000000001</c:v>
                </c:pt>
                <c:pt idx="1522">
                  <c:v>42.542400000000001</c:v>
                </c:pt>
                <c:pt idx="1523">
                  <c:v>42.542400000000001</c:v>
                </c:pt>
                <c:pt idx="1524">
                  <c:v>42.542400000000001</c:v>
                </c:pt>
                <c:pt idx="1525">
                  <c:v>42.542400000000001</c:v>
                </c:pt>
                <c:pt idx="1526">
                  <c:v>42.542400000000001</c:v>
                </c:pt>
                <c:pt idx="1527">
                  <c:v>42.542400000000001</c:v>
                </c:pt>
                <c:pt idx="1528">
                  <c:v>42.542400000000001</c:v>
                </c:pt>
                <c:pt idx="1529">
                  <c:v>42.542400000000001</c:v>
                </c:pt>
                <c:pt idx="1530">
                  <c:v>42.542400000000001</c:v>
                </c:pt>
                <c:pt idx="1531">
                  <c:v>42.542400000000001</c:v>
                </c:pt>
                <c:pt idx="1532">
                  <c:v>42.542400000000001</c:v>
                </c:pt>
                <c:pt idx="1533">
                  <c:v>42.542400000000001</c:v>
                </c:pt>
                <c:pt idx="1534">
                  <c:v>42.542400000000001</c:v>
                </c:pt>
                <c:pt idx="1535">
                  <c:v>42.542400000000001</c:v>
                </c:pt>
                <c:pt idx="1536">
                  <c:v>42.542400000000001</c:v>
                </c:pt>
                <c:pt idx="1537">
                  <c:v>42.542400000000001</c:v>
                </c:pt>
                <c:pt idx="1538">
                  <c:v>42.542400000000001</c:v>
                </c:pt>
                <c:pt idx="1539">
                  <c:v>42.542400000000001</c:v>
                </c:pt>
                <c:pt idx="1540">
                  <c:v>42.542400000000001</c:v>
                </c:pt>
                <c:pt idx="1541">
                  <c:v>42.542400000000001</c:v>
                </c:pt>
                <c:pt idx="1542">
                  <c:v>42.542400000000001</c:v>
                </c:pt>
                <c:pt idx="1543">
                  <c:v>42.542400000000001</c:v>
                </c:pt>
                <c:pt idx="1544">
                  <c:v>42.542400000000001</c:v>
                </c:pt>
                <c:pt idx="1545">
                  <c:v>42.542400000000001</c:v>
                </c:pt>
                <c:pt idx="1546">
                  <c:v>42.542400000000001</c:v>
                </c:pt>
                <c:pt idx="1547">
                  <c:v>42.542400000000001</c:v>
                </c:pt>
                <c:pt idx="1548">
                  <c:v>42.542400000000001</c:v>
                </c:pt>
                <c:pt idx="1549">
                  <c:v>42.542400000000001</c:v>
                </c:pt>
                <c:pt idx="1550">
                  <c:v>42.542400000000001</c:v>
                </c:pt>
                <c:pt idx="1551">
                  <c:v>42.542400000000001</c:v>
                </c:pt>
                <c:pt idx="1552">
                  <c:v>42.542400000000001</c:v>
                </c:pt>
                <c:pt idx="1553">
                  <c:v>42.542400000000001</c:v>
                </c:pt>
                <c:pt idx="1554">
                  <c:v>42.542400000000001</c:v>
                </c:pt>
                <c:pt idx="1555">
                  <c:v>42.542400000000001</c:v>
                </c:pt>
                <c:pt idx="1556">
                  <c:v>42.542400000000001</c:v>
                </c:pt>
                <c:pt idx="1557">
                  <c:v>42.542400000000001</c:v>
                </c:pt>
                <c:pt idx="1558">
                  <c:v>42.542400000000001</c:v>
                </c:pt>
                <c:pt idx="1559">
                  <c:v>42.542400000000001</c:v>
                </c:pt>
                <c:pt idx="1560">
                  <c:v>42.542400000000001</c:v>
                </c:pt>
                <c:pt idx="1561">
                  <c:v>42.542400000000001</c:v>
                </c:pt>
                <c:pt idx="1562">
                  <c:v>42.542400000000001</c:v>
                </c:pt>
                <c:pt idx="1563">
                  <c:v>42.542400000000001</c:v>
                </c:pt>
                <c:pt idx="1564">
                  <c:v>42.542400000000001</c:v>
                </c:pt>
                <c:pt idx="1565">
                  <c:v>42.542400000000001</c:v>
                </c:pt>
                <c:pt idx="1566">
                  <c:v>42.542400000000001</c:v>
                </c:pt>
                <c:pt idx="1567">
                  <c:v>42.542400000000001</c:v>
                </c:pt>
                <c:pt idx="1568">
                  <c:v>42.542400000000001</c:v>
                </c:pt>
                <c:pt idx="1569">
                  <c:v>42.542400000000001</c:v>
                </c:pt>
                <c:pt idx="1570">
                  <c:v>42.542400000000001</c:v>
                </c:pt>
                <c:pt idx="1571">
                  <c:v>42.542400000000001</c:v>
                </c:pt>
                <c:pt idx="1572">
                  <c:v>42.542400000000001</c:v>
                </c:pt>
                <c:pt idx="1573">
                  <c:v>42.542400000000001</c:v>
                </c:pt>
                <c:pt idx="1574">
                  <c:v>42.542400000000001</c:v>
                </c:pt>
                <c:pt idx="1575">
                  <c:v>42.542400000000001</c:v>
                </c:pt>
                <c:pt idx="1576">
                  <c:v>42.542400000000001</c:v>
                </c:pt>
                <c:pt idx="1577">
                  <c:v>42.542400000000001</c:v>
                </c:pt>
                <c:pt idx="1578">
                  <c:v>42.542400000000001</c:v>
                </c:pt>
                <c:pt idx="1579">
                  <c:v>42.542400000000001</c:v>
                </c:pt>
                <c:pt idx="1580">
                  <c:v>42.542400000000001</c:v>
                </c:pt>
                <c:pt idx="1581">
                  <c:v>42.542400000000001</c:v>
                </c:pt>
                <c:pt idx="1582">
                  <c:v>42.542400000000001</c:v>
                </c:pt>
                <c:pt idx="1583">
                  <c:v>42.542400000000001</c:v>
                </c:pt>
                <c:pt idx="1584">
                  <c:v>42.542400000000001</c:v>
                </c:pt>
                <c:pt idx="1585">
                  <c:v>42.542400000000001</c:v>
                </c:pt>
                <c:pt idx="1586">
                  <c:v>42.542400000000001</c:v>
                </c:pt>
                <c:pt idx="1587">
                  <c:v>42.542400000000001</c:v>
                </c:pt>
                <c:pt idx="1588">
                  <c:v>42.542400000000001</c:v>
                </c:pt>
                <c:pt idx="1589">
                  <c:v>42.542400000000001</c:v>
                </c:pt>
                <c:pt idx="1590">
                  <c:v>42.542400000000001</c:v>
                </c:pt>
                <c:pt idx="1591">
                  <c:v>42.542400000000001</c:v>
                </c:pt>
                <c:pt idx="1592">
                  <c:v>42.542400000000001</c:v>
                </c:pt>
                <c:pt idx="1593">
                  <c:v>42.542400000000001</c:v>
                </c:pt>
                <c:pt idx="1594">
                  <c:v>42.542400000000001</c:v>
                </c:pt>
                <c:pt idx="1595">
                  <c:v>42.542400000000001</c:v>
                </c:pt>
                <c:pt idx="1596">
                  <c:v>42.542400000000001</c:v>
                </c:pt>
                <c:pt idx="1597">
                  <c:v>42.542400000000001</c:v>
                </c:pt>
                <c:pt idx="1598">
                  <c:v>42.542400000000001</c:v>
                </c:pt>
                <c:pt idx="1599">
                  <c:v>42.542400000000001</c:v>
                </c:pt>
                <c:pt idx="1600">
                  <c:v>42.542400000000001</c:v>
                </c:pt>
                <c:pt idx="1601">
                  <c:v>42.542400000000001</c:v>
                </c:pt>
                <c:pt idx="1602">
                  <c:v>42.542400000000001</c:v>
                </c:pt>
                <c:pt idx="1603">
                  <c:v>42.542400000000001</c:v>
                </c:pt>
                <c:pt idx="1604">
                  <c:v>42.542400000000001</c:v>
                </c:pt>
                <c:pt idx="1605">
                  <c:v>42.542400000000001</c:v>
                </c:pt>
                <c:pt idx="1606">
                  <c:v>42.542400000000001</c:v>
                </c:pt>
                <c:pt idx="1607">
                  <c:v>42.542400000000001</c:v>
                </c:pt>
                <c:pt idx="1608">
                  <c:v>42.542400000000001</c:v>
                </c:pt>
                <c:pt idx="1609">
                  <c:v>42.542400000000001</c:v>
                </c:pt>
                <c:pt idx="1610">
                  <c:v>42.542400000000001</c:v>
                </c:pt>
                <c:pt idx="1611">
                  <c:v>42.542400000000001</c:v>
                </c:pt>
                <c:pt idx="1612">
                  <c:v>42.542400000000001</c:v>
                </c:pt>
                <c:pt idx="1613">
                  <c:v>42.542400000000001</c:v>
                </c:pt>
                <c:pt idx="1614">
                  <c:v>42.542400000000001</c:v>
                </c:pt>
                <c:pt idx="1615">
                  <c:v>42.542400000000001</c:v>
                </c:pt>
                <c:pt idx="1616">
                  <c:v>42.542400000000001</c:v>
                </c:pt>
                <c:pt idx="1617">
                  <c:v>42.542400000000001</c:v>
                </c:pt>
                <c:pt idx="1618">
                  <c:v>42.542400000000001</c:v>
                </c:pt>
                <c:pt idx="1619">
                  <c:v>42.542400000000001</c:v>
                </c:pt>
                <c:pt idx="1620">
                  <c:v>42.542400000000001</c:v>
                </c:pt>
                <c:pt idx="1621">
                  <c:v>42.542400000000001</c:v>
                </c:pt>
                <c:pt idx="1622">
                  <c:v>42.542400000000001</c:v>
                </c:pt>
                <c:pt idx="1623">
                  <c:v>42.542400000000001</c:v>
                </c:pt>
                <c:pt idx="1624">
                  <c:v>42.542400000000001</c:v>
                </c:pt>
                <c:pt idx="1625">
                  <c:v>42.542400000000001</c:v>
                </c:pt>
                <c:pt idx="1626">
                  <c:v>42.542400000000001</c:v>
                </c:pt>
                <c:pt idx="1627">
                  <c:v>42.542400000000001</c:v>
                </c:pt>
                <c:pt idx="1628">
                  <c:v>42.542400000000001</c:v>
                </c:pt>
                <c:pt idx="1629">
                  <c:v>42.542400000000001</c:v>
                </c:pt>
                <c:pt idx="1630">
                  <c:v>42.542400000000001</c:v>
                </c:pt>
                <c:pt idx="1631">
                  <c:v>42.542400000000001</c:v>
                </c:pt>
                <c:pt idx="1632">
                  <c:v>42.542400000000001</c:v>
                </c:pt>
                <c:pt idx="1633">
                  <c:v>42.542400000000001</c:v>
                </c:pt>
                <c:pt idx="1634">
                  <c:v>42.542400000000001</c:v>
                </c:pt>
                <c:pt idx="1635">
                  <c:v>42.542400000000001</c:v>
                </c:pt>
                <c:pt idx="1636">
                  <c:v>42.542400000000001</c:v>
                </c:pt>
                <c:pt idx="1637">
                  <c:v>42.542400000000001</c:v>
                </c:pt>
                <c:pt idx="1638">
                  <c:v>42.542400000000001</c:v>
                </c:pt>
                <c:pt idx="1639">
                  <c:v>42.542400000000001</c:v>
                </c:pt>
                <c:pt idx="1640">
                  <c:v>42.542400000000001</c:v>
                </c:pt>
                <c:pt idx="1641">
                  <c:v>42.542400000000001</c:v>
                </c:pt>
                <c:pt idx="1642">
                  <c:v>42.542400000000001</c:v>
                </c:pt>
                <c:pt idx="1643">
                  <c:v>42.542400000000001</c:v>
                </c:pt>
                <c:pt idx="1644">
                  <c:v>42.542400000000001</c:v>
                </c:pt>
                <c:pt idx="1645">
                  <c:v>42.542400000000001</c:v>
                </c:pt>
                <c:pt idx="1646">
                  <c:v>42.542400000000001</c:v>
                </c:pt>
                <c:pt idx="1647">
                  <c:v>42.542400000000001</c:v>
                </c:pt>
                <c:pt idx="1648">
                  <c:v>42.542400000000001</c:v>
                </c:pt>
                <c:pt idx="1649">
                  <c:v>42.542400000000001</c:v>
                </c:pt>
                <c:pt idx="1650">
                  <c:v>42.542400000000001</c:v>
                </c:pt>
                <c:pt idx="1651">
                  <c:v>42.542400000000001</c:v>
                </c:pt>
                <c:pt idx="1652">
                  <c:v>42.542400000000001</c:v>
                </c:pt>
                <c:pt idx="1653">
                  <c:v>42.542400000000001</c:v>
                </c:pt>
                <c:pt idx="1654">
                  <c:v>42.542400000000001</c:v>
                </c:pt>
                <c:pt idx="1655">
                  <c:v>42.542400000000001</c:v>
                </c:pt>
                <c:pt idx="1656">
                  <c:v>42.542400000000001</c:v>
                </c:pt>
                <c:pt idx="1657">
                  <c:v>42.542400000000001</c:v>
                </c:pt>
                <c:pt idx="1658">
                  <c:v>42.542400000000001</c:v>
                </c:pt>
                <c:pt idx="1659">
                  <c:v>42.542400000000001</c:v>
                </c:pt>
                <c:pt idx="1660">
                  <c:v>42.542400000000001</c:v>
                </c:pt>
                <c:pt idx="1661">
                  <c:v>42.542400000000001</c:v>
                </c:pt>
                <c:pt idx="1662">
                  <c:v>42.542400000000001</c:v>
                </c:pt>
                <c:pt idx="1663">
                  <c:v>42.542400000000001</c:v>
                </c:pt>
                <c:pt idx="1664">
                  <c:v>42.542400000000001</c:v>
                </c:pt>
                <c:pt idx="1665">
                  <c:v>42.542400000000001</c:v>
                </c:pt>
                <c:pt idx="1666">
                  <c:v>42.542400000000001</c:v>
                </c:pt>
                <c:pt idx="1667">
                  <c:v>42.542400000000001</c:v>
                </c:pt>
                <c:pt idx="1668">
                  <c:v>42.542400000000001</c:v>
                </c:pt>
                <c:pt idx="1669">
                  <c:v>42.542400000000001</c:v>
                </c:pt>
                <c:pt idx="1670">
                  <c:v>42.542400000000001</c:v>
                </c:pt>
                <c:pt idx="1671">
                  <c:v>42.542400000000001</c:v>
                </c:pt>
                <c:pt idx="1672">
                  <c:v>42.542400000000001</c:v>
                </c:pt>
                <c:pt idx="1673">
                  <c:v>42.542400000000001</c:v>
                </c:pt>
                <c:pt idx="1674">
                  <c:v>42.542400000000001</c:v>
                </c:pt>
                <c:pt idx="1675">
                  <c:v>42.542400000000001</c:v>
                </c:pt>
                <c:pt idx="1676">
                  <c:v>42.542400000000001</c:v>
                </c:pt>
                <c:pt idx="1677">
                  <c:v>42.542400000000001</c:v>
                </c:pt>
                <c:pt idx="1678">
                  <c:v>42.542400000000001</c:v>
                </c:pt>
                <c:pt idx="1679">
                  <c:v>42.542400000000001</c:v>
                </c:pt>
                <c:pt idx="1680">
                  <c:v>42.542400000000001</c:v>
                </c:pt>
                <c:pt idx="1681">
                  <c:v>42.542400000000001</c:v>
                </c:pt>
                <c:pt idx="1682">
                  <c:v>42.542400000000001</c:v>
                </c:pt>
                <c:pt idx="1683">
                  <c:v>42.542400000000001</c:v>
                </c:pt>
                <c:pt idx="1684">
                  <c:v>42.542400000000001</c:v>
                </c:pt>
                <c:pt idx="1685">
                  <c:v>42.542400000000001</c:v>
                </c:pt>
                <c:pt idx="1686">
                  <c:v>42.542400000000001</c:v>
                </c:pt>
                <c:pt idx="1687">
                  <c:v>42.542400000000001</c:v>
                </c:pt>
                <c:pt idx="1688">
                  <c:v>42.542400000000001</c:v>
                </c:pt>
                <c:pt idx="1689">
                  <c:v>42.542400000000001</c:v>
                </c:pt>
                <c:pt idx="1690">
                  <c:v>42.542400000000001</c:v>
                </c:pt>
                <c:pt idx="1691">
                  <c:v>42.542400000000001</c:v>
                </c:pt>
                <c:pt idx="1692">
                  <c:v>42.542400000000001</c:v>
                </c:pt>
                <c:pt idx="1693">
                  <c:v>42.542400000000001</c:v>
                </c:pt>
                <c:pt idx="1694">
                  <c:v>42.542400000000001</c:v>
                </c:pt>
                <c:pt idx="1695">
                  <c:v>42.542400000000001</c:v>
                </c:pt>
                <c:pt idx="1696">
                  <c:v>42.542400000000001</c:v>
                </c:pt>
                <c:pt idx="1697">
                  <c:v>42.542400000000001</c:v>
                </c:pt>
                <c:pt idx="1698">
                  <c:v>42.542400000000001</c:v>
                </c:pt>
                <c:pt idx="1699">
                  <c:v>42.542400000000001</c:v>
                </c:pt>
                <c:pt idx="1700">
                  <c:v>42.542400000000001</c:v>
                </c:pt>
                <c:pt idx="1701">
                  <c:v>42.542400000000001</c:v>
                </c:pt>
                <c:pt idx="1702">
                  <c:v>42.542400000000001</c:v>
                </c:pt>
                <c:pt idx="1703">
                  <c:v>42.542400000000001</c:v>
                </c:pt>
                <c:pt idx="1704">
                  <c:v>42.542400000000001</c:v>
                </c:pt>
                <c:pt idx="1705">
                  <c:v>42.542400000000001</c:v>
                </c:pt>
                <c:pt idx="1706">
                  <c:v>42.542400000000001</c:v>
                </c:pt>
                <c:pt idx="1707">
                  <c:v>42.542400000000001</c:v>
                </c:pt>
                <c:pt idx="1708">
                  <c:v>42.542400000000001</c:v>
                </c:pt>
                <c:pt idx="1709">
                  <c:v>42.542400000000001</c:v>
                </c:pt>
                <c:pt idx="1710">
                  <c:v>42.542400000000001</c:v>
                </c:pt>
                <c:pt idx="1711">
                  <c:v>42.542400000000001</c:v>
                </c:pt>
                <c:pt idx="1712">
                  <c:v>42.542400000000001</c:v>
                </c:pt>
                <c:pt idx="1713">
                  <c:v>42.542400000000001</c:v>
                </c:pt>
                <c:pt idx="1714">
                  <c:v>42.542400000000001</c:v>
                </c:pt>
                <c:pt idx="1715">
                  <c:v>42.542400000000001</c:v>
                </c:pt>
                <c:pt idx="1716">
                  <c:v>42.542400000000001</c:v>
                </c:pt>
                <c:pt idx="1717">
                  <c:v>42.542400000000001</c:v>
                </c:pt>
                <c:pt idx="1718">
                  <c:v>42.542400000000001</c:v>
                </c:pt>
                <c:pt idx="1719">
                  <c:v>42.542400000000001</c:v>
                </c:pt>
                <c:pt idx="1720">
                  <c:v>42.542400000000001</c:v>
                </c:pt>
                <c:pt idx="1721">
                  <c:v>42.542400000000001</c:v>
                </c:pt>
                <c:pt idx="1722">
                  <c:v>42.542400000000001</c:v>
                </c:pt>
                <c:pt idx="1723">
                  <c:v>42.542400000000001</c:v>
                </c:pt>
                <c:pt idx="1724">
                  <c:v>42.542400000000001</c:v>
                </c:pt>
                <c:pt idx="1725">
                  <c:v>42.542400000000001</c:v>
                </c:pt>
                <c:pt idx="1726">
                  <c:v>42.542400000000001</c:v>
                </c:pt>
                <c:pt idx="1727">
                  <c:v>42.542400000000001</c:v>
                </c:pt>
                <c:pt idx="1728">
                  <c:v>42.542400000000001</c:v>
                </c:pt>
                <c:pt idx="1729">
                  <c:v>42.542400000000001</c:v>
                </c:pt>
                <c:pt idx="1730">
                  <c:v>42.542400000000001</c:v>
                </c:pt>
                <c:pt idx="1731">
                  <c:v>42.542400000000001</c:v>
                </c:pt>
                <c:pt idx="1732">
                  <c:v>42.542400000000001</c:v>
                </c:pt>
                <c:pt idx="1733">
                  <c:v>42.542400000000001</c:v>
                </c:pt>
                <c:pt idx="1734">
                  <c:v>42.542400000000001</c:v>
                </c:pt>
                <c:pt idx="1735">
                  <c:v>42.542400000000001</c:v>
                </c:pt>
                <c:pt idx="1736">
                  <c:v>42.542400000000001</c:v>
                </c:pt>
                <c:pt idx="1737">
                  <c:v>42.542400000000001</c:v>
                </c:pt>
                <c:pt idx="1738">
                  <c:v>42.542400000000001</c:v>
                </c:pt>
                <c:pt idx="1739">
                  <c:v>42.542400000000001</c:v>
                </c:pt>
                <c:pt idx="1740">
                  <c:v>42.542400000000001</c:v>
                </c:pt>
                <c:pt idx="1741">
                  <c:v>42.542400000000001</c:v>
                </c:pt>
                <c:pt idx="1742">
                  <c:v>42.542400000000001</c:v>
                </c:pt>
                <c:pt idx="1743">
                  <c:v>42.542400000000001</c:v>
                </c:pt>
                <c:pt idx="1744">
                  <c:v>42.542400000000001</c:v>
                </c:pt>
                <c:pt idx="1745">
                  <c:v>42.542400000000001</c:v>
                </c:pt>
                <c:pt idx="1746">
                  <c:v>42.542400000000001</c:v>
                </c:pt>
                <c:pt idx="1747">
                  <c:v>42.542400000000001</c:v>
                </c:pt>
                <c:pt idx="1748">
                  <c:v>42.542400000000001</c:v>
                </c:pt>
                <c:pt idx="1749">
                  <c:v>42.542400000000001</c:v>
                </c:pt>
                <c:pt idx="1750">
                  <c:v>42.542400000000001</c:v>
                </c:pt>
                <c:pt idx="1751">
                  <c:v>42.542400000000001</c:v>
                </c:pt>
                <c:pt idx="1752">
                  <c:v>42.542400000000001</c:v>
                </c:pt>
                <c:pt idx="1753">
                  <c:v>42.542400000000001</c:v>
                </c:pt>
                <c:pt idx="1754">
                  <c:v>42.542400000000001</c:v>
                </c:pt>
                <c:pt idx="1755">
                  <c:v>42.542400000000001</c:v>
                </c:pt>
                <c:pt idx="1756">
                  <c:v>42.542400000000001</c:v>
                </c:pt>
                <c:pt idx="1757">
                  <c:v>42.542400000000001</c:v>
                </c:pt>
                <c:pt idx="1758">
                  <c:v>42.542400000000001</c:v>
                </c:pt>
                <c:pt idx="1759">
                  <c:v>42.542400000000001</c:v>
                </c:pt>
                <c:pt idx="1760">
                  <c:v>42.542400000000001</c:v>
                </c:pt>
                <c:pt idx="1761">
                  <c:v>42.542400000000001</c:v>
                </c:pt>
                <c:pt idx="1762">
                  <c:v>42.542400000000001</c:v>
                </c:pt>
                <c:pt idx="1763">
                  <c:v>42.542400000000001</c:v>
                </c:pt>
                <c:pt idx="1764">
                  <c:v>42.542400000000001</c:v>
                </c:pt>
                <c:pt idx="1765">
                  <c:v>42.542400000000001</c:v>
                </c:pt>
                <c:pt idx="1766">
                  <c:v>42.542400000000001</c:v>
                </c:pt>
                <c:pt idx="1767">
                  <c:v>42.542400000000001</c:v>
                </c:pt>
                <c:pt idx="1768">
                  <c:v>42.542400000000001</c:v>
                </c:pt>
                <c:pt idx="1769">
                  <c:v>42.542400000000001</c:v>
                </c:pt>
                <c:pt idx="1770">
                  <c:v>42.542400000000001</c:v>
                </c:pt>
                <c:pt idx="1771">
                  <c:v>42.542400000000001</c:v>
                </c:pt>
                <c:pt idx="1772">
                  <c:v>42.542400000000001</c:v>
                </c:pt>
                <c:pt idx="1773">
                  <c:v>42.542400000000001</c:v>
                </c:pt>
                <c:pt idx="1774">
                  <c:v>42.542400000000001</c:v>
                </c:pt>
                <c:pt idx="1775">
                  <c:v>42.542400000000001</c:v>
                </c:pt>
                <c:pt idx="1776">
                  <c:v>42.542400000000001</c:v>
                </c:pt>
                <c:pt idx="1777">
                  <c:v>42.542400000000001</c:v>
                </c:pt>
                <c:pt idx="1778">
                  <c:v>42.542400000000001</c:v>
                </c:pt>
                <c:pt idx="1779">
                  <c:v>42.542400000000001</c:v>
                </c:pt>
                <c:pt idx="1780">
                  <c:v>42.542400000000001</c:v>
                </c:pt>
                <c:pt idx="1781">
                  <c:v>42.542400000000001</c:v>
                </c:pt>
                <c:pt idx="1782">
                  <c:v>42.542400000000001</c:v>
                </c:pt>
                <c:pt idx="1783">
                  <c:v>42.542400000000001</c:v>
                </c:pt>
                <c:pt idx="1784">
                  <c:v>42.542400000000001</c:v>
                </c:pt>
                <c:pt idx="1785">
                  <c:v>42.542400000000001</c:v>
                </c:pt>
                <c:pt idx="1786">
                  <c:v>42.542400000000001</c:v>
                </c:pt>
                <c:pt idx="1787">
                  <c:v>42.542400000000001</c:v>
                </c:pt>
                <c:pt idx="1788">
                  <c:v>42.542400000000001</c:v>
                </c:pt>
                <c:pt idx="1789">
                  <c:v>42.542400000000001</c:v>
                </c:pt>
                <c:pt idx="1790">
                  <c:v>42.542400000000001</c:v>
                </c:pt>
                <c:pt idx="1791">
                  <c:v>42.542400000000001</c:v>
                </c:pt>
                <c:pt idx="1792">
                  <c:v>42.542400000000001</c:v>
                </c:pt>
                <c:pt idx="1793">
                  <c:v>42.542400000000001</c:v>
                </c:pt>
                <c:pt idx="1794">
                  <c:v>42.542400000000001</c:v>
                </c:pt>
                <c:pt idx="1795">
                  <c:v>42.542400000000001</c:v>
                </c:pt>
                <c:pt idx="1796">
                  <c:v>42.542400000000001</c:v>
                </c:pt>
                <c:pt idx="1797">
                  <c:v>42.542400000000001</c:v>
                </c:pt>
                <c:pt idx="1798">
                  <c:v>42.542400000000001</c:v>
                </c:pt>
                <c:pt idx="1799">
                  <c:v>42.542400000000001</c:v>
                </c:pt>
                <c:pt idx="1800">
                  <c:v>42.542400000000001</c:v>
                </c:pt>
                <c:pt idx="1801">
                  <c:v>42.542400000000001</c:v>
                </c:pt>
                <c:pt idx="1802">
                  <c:v>42.542400000000001</c:v>
                </c:pt>
                <c:pt idx="1803">
                  <c:v>42.542400000000001</c:v>
                </c:pt>
                <c:pt idx="1804">
                  <c:v>42.542400000000001</c:v>
                </c:pt>
                <c:pt idx="1805">
                  <c:v>42.542400000000001</c:v>
                </c:pt>
                <c:pt idx="1806">
                  <c:v>42.542400000000001</c:v>
                </c:pt>
                <c:pt idx="1807">
                  <c:v>42.542400000000001</c:v>
                </c:pt>
                <c:pt idx="1808">
                  <c:v>42.542400000000001</c:v>
                </c:pt>
                <c:pt idx="1809">
                  <c:v>42.542400000000001</c:v>
                </c:pt>
                <c:pt idx="1810">
                  <c:v>42.542400000000001</c:v>
                </c:pt>
                <c:pt idx="1811">
                  <c:v>42.542400000000001</c:v>
                </c:pt>
                <c:pt idx="1812">
                  <c:v>42.542400000000001</c:v>
                </c:pt>
                <c:pt idx="1813">
                  <c:v>42.542400000000001</c:v>
                </c:pt>
                <c:pt idx="1814">
                  <c:v>42.542400000000001</c:v>
                </c:pt>
                <c:pt idx="1815">
                  <c:v>42.542400000000001</c:v>
                </c:pt>
                <c:pt idx="1816">
                  <c:v>42.542400000000001</c:v>
                </c:pt>
                <c:pt idx="1817">
                  <c:v>42.542400000000001</c:v>
                </c:pt>
                <c:pt idx="1818">
                  <c:v>42.542400000000001</c:v>
                </c:pt>
                <c:pt idx="1819">
                  <c:v>42.542400000000001</c:v>
                </c:pt>
                <c:pt idx="1820">
                  <c:v>42.542400000000001</c:v>
                </c:pt>
                <c:pt idx="1821">
                  <c:v>42.542400000000001</c:v>
                </c:pt>
                <c:pt idx="1822">
                  <c:v>42.542400000000001</c:v>
                </c:pt>
                <c:pt idx="1823">
                  <c:v>42.542400000000001</c:v>
                </c:pt>
                <c:pt idx="1824">
                  <c:v>42.542400000000001</c:v>
                </c:pt>
                <c:pt idx="1825">
                  <c:v>42.542400000000001</c:v>
                </c:pt>
                <c:pt idx="1826">
                  <c:v>42.542400000000001</c:v>
                </c:pt>
                <c:pt idx="1827">
                  <c:v>42.542400000000001</c:v>
                </c:pt>
                <c:pt idx="1828">
                  <c:v>42.542400000000001</c:v>
                </c:pt>
                <c:pt idx="1829">
                  <c:v>42.542400000000001</c:v>
                </c:pt>
                <c:pt idx="1830">
                  <c:v>42.542400000000001</c:v>
                </c:pt>
                <c:pt idx="1831">
                  <c:v>42.542400000000001</c:v>
                </c:pt>
                <c:pt idx="1832">
                  <c:v>42.542400000000001</c:v>
                </c:pt>
                <c:pt idx="1833">
                  <c:v>42.542400000000001</c:v>
                </c:pt>
                <c:pt idx="1834">
                  <c:v>42.542400000000001</c:v>
                </c:pt>
                <c:pt idx="1835">
                  <c:v>42.542400000000001</c:v>
                </c:pt>
                <c:pt idx="1836">
                  <c:v>42.542400000000001</c:v>
                </c:pt>
                <c:pt idx="1837">
                  <c:v>42.542400000000001</c:v>
                </c:pt>
                <c:pt idx="1838">
                  <c:v>42.542400000000001</c:v>
                </c:pt>
                <c:pt idx="1839">
                  <c:v>42.542400000000001</c:v>
                </c:pt>
                <c:pt idx="1840">
                  <c:v>42.542400000000001</c:v>
                </c:pt>
                <c:pt idx="1841">
                  <c:v>42.542400000000001</c:v>
                </c:pt>
                <c:pt idx="1842">
                  <c:v>42.542400000000001</c:v>
                </c:pt>
                <c:pt idx="1843">
                  <c:v>42.542400000000001</c:v>
                </c:pt>
                <c:pt idx="1844">
                  <c:v>42.542400000000001</c:v>
                </c:pt>
                <c:pt idx="1845">
                  <c:v>42.542400000000001</c:v>
                </c:pt>
                <c:pt idx="1846">
                  <c:v>42.542400000000001</c:v>
                </c:pt>
                <c:pt idx="1847">
                  <c:v>42.542400000000001</c:v>
                </c:pt>
                <c:pt idx="1848">
                  <c:v>42.542400000000001</c:v>
                </c:pt>
                <c:pt idx="1849">
                  <c:v>42.542400000000001</c:v>
                </c:pt>
                <c:pt idx="1850">
                  <c:v>42.542400000000001</c:v>
                </c:pt>
                <c:pt idx="1851">
                  <c:v>42.542400000000001</c:v>
                </c:pt>
                <c:pt idx="1852">
                  <c:v>42.542400000000001</c:v>
                </c:pt>
                <c:pt idx="1853">
                  <c:v>42.542400000000001</c:v>
                </c:pt>
                <c:pt idx="1854">
                  <c:v>42.542400000000001</c:v>
                </c:pt>
                <c:pt idx="1855">
                  <c:v>42.542400000000001</c:v>
                </c:pt>
                <c:pt idx="1856">
                  <c:v>42.542400000000001</c:v>
                </c:pt>
                <c:pt idx="1857">
                  <c:v>42.542400000000001</c:v>
                </c:pt>
                <c:pt idx="1858">
                  <c:v>42.542400000000001</c:v>
                </c:pt>
                <c:pt idx="1859">
                  <c:v>42.542400000000001</c:v>
                </c:pt>
                <c:pt idx="1860">
                  <c:v>42.542400000000001</c:v>
                </c:pt>
                <c:pt idx="1861">
                  <c:v>42.542400000000001</c:v>
                </c:pt>
                <c:pt idx="1862">
                  <c:v>42.542400000000001</c:v>
                </c:pt>
                <c:pt idx="1863">
                  <c:v>42.542400000000001</c:v>
                </c:pt>
                <c:pt idx="1864">
                  <c:v>42.542400000000001</c:v>
                </c:pt>
                <c:pt idx="1865">
                  <c:v>42.542400000000001</c:v>
                </c:pt>
                <c:pt idx="1866">
                  <c:v>42.542400000000001</c:v>
                </c:pt>
                <c:pt idx="1867">
                  <c:v>42.542400000000001</c:v>
                </c:pt>
                <c:pt idx="1868">
                  <c:v>42.542400000000001</c:v>
                </c:pt>
                <c:pt idx="1869">
                  <c:v>42.542400000000001</c:v>
                </c:pt>
                <c:pt idx="1870">
                  <c:v>42.542400000000001</c:v>
                </c:pt>
                <c:pt idx="1871">
                  <c:v>42.542400000000001</c:v>
                </c:pt>
                <c:pt idx="1872">
                  <c:v>42.542400000000001</c:v>
                </c:pt>
                <c:pt idx="1873">
                  <c:v>42.542400000000001</c:v>
                </c:pt>
                <c:pt idx="1874">
                  <c:v>42.542400000000001</c:v>
                </c:pt>
                <c:pt idx="1875">
                  <c:v>42.542400000000001</c:v>
                </c:pt>
                <c:pt idx="1876">
                  <c:v>42.542400000000001</c:v>
                </c:pt>
                <c:pt idx="1877">
                  <c:v>42.542400000000001</c:v>
                </c:pt>
                <c:pt idx="1878">
                  <c:v>42.542400000000001</c:v>
                </c:pt>
                <c:pt idx="1879">
                  <c:v>42.542400000000001</c:v>
                </c:pt>
                <c:pt idx="1880">
                  <c:v>42.542400000000001</c:v>
                </c:pt>
                <c:pt idx="1881">
                  <c:v>42.542400000000001</c:v>
                </c:pt>
                <c:pt idx="1882">
                  <c:v>42.542400000000001</c:v>
                </c:pt>
                <c:pt idx="1883">
                  <c:v>42.542400000000001</c:v>
                </c:pt>
                <c:pt idx="1884">
                  <c:v>42.542400000000001</c:v>
                </c:pt>
                <c:pt idx="1885">
                  <c:v>42.542400000000001</c:v>
                </c:pt>
                <c:pt idx="1886">
                  <c:v>42.542400000000001</c:v>
                </c:pt>
                <c:pt idx="1887">
                  <c:v>42.542400000000001</c:v>
                </c:pt>
                <c:pt idx="1888">
                  <c:v>42.542400000000001</c:v>
                </c:pt>
                <c:pt idx="1889">
                  <c:v>42.542400000000001</c:v>
                </c:pt>
                <c:pt idx="1890">
                  <c:v>42.542400000000001</c:v>
                </c:pt>
                <c:pt idx="1891">
                  <c:v>42.542400000000001</c:v>
                </c:pt>
                <c:pt idx="1892">
                  <c:v>42.542400000000001</c:v>
                </c:pt>
                <c:pt idx="1893">
                  <c:v>42.542400000000001</c:v>
                </c:pt>
                <c:pt idx="1894">
                  <c:v>42.542400000000001</c:v>
                </c:pt>
                <c:pt idx="1895">
                  <c:v>42.542400000000001</c:v>
                </c:pt>
                <c:pt idx="1896">
                  <c:v>42.542400000000001</c:v>
                </c:pt>
                <c:pt idx="1897">
                  <c:v>42.542400000000001</c:v>
                </c:pt>
                <c:pt idx="1898">
                  <c:v>42.542400000000001</c:v>
                </c:pt>
                <c:pt idx="1899">
                  <c:v>42.542400000000001</c:v>
                </c:pt>
                <c:pt idx="1900">
                  <c:v>42.542400000000001</c:v>
                </c:pt>
                <c:pt idx="1901">
                  <c:v>42.542400000000001</c:v>
                </c:pt>
                <c:pt idx="1902">
                  <c:v>42.542400000000001</c:v>
                </c:pt>
                <c:pt idx="1903">
                  <c:v>42.542400000000001</c:v>
                </c:pt>
                <c:pt idx="1904">
                  <c:v>42.542400000000001</c:v>
                </c:pt>
                <c:pt idx="1905">
                  <c:v>42.542400000000001</c:v>
                </c:pt>
                <c:pt idx="1906">
                  <c:v>42.542400000000001</c:v>
                </c:pt>
                <c:pt idx="1907">
                  <c:v>42.542400000000001</c:v>
                </c:pt>
                <c:pt idx="1908">
                  <c:v>42.542400000000001</c:v>
                </c:pt>
                <c:pt idx="1909">
                  <c:v>42.542400000000001</c:v>
                </c:pt>
                <c:pt idx="1910">
                  <c:v>42.542400000000001</c:v>
                </c:pt>
                <c:pt idx="1911">
                  <c:v>42.542400000000001</c:v>
                </c:pt>
                <c:pt idx="1912">
                  <c:v>42.542400000000001</c:v>
                </c:pt>
                <c:pt idx="1913">
                  <c:v>42.542400000000001</c:v>
                </c:pt>
                <c:pt idx="1914">
                  <c:v>42.542400000000001</c:v>
                </c:pt>
                <c:pt idx="1915">
                  <c:v>42.542400000000001</c:v>
                </c:pt>
                <c:pt idx="1916">
                  <c:v>42.542400000000001</c:v>
                </c:pt>
                <c:pt idx="1917">
                  <c:v>42.542400000000001</c:v>
                </c:pt>
                <c:pt idx="1918">
                  <c:v>42.542400000000001</c:v>
                </c:pt>
                <c:pt idx="1919">
                  <c:v>42.542400000000001</c:v>
                </c:pt>
                <c:pt idx="1920">
                  <c:v>42.542400000000001</c:v>
                </c:pt>
                <c:pt idx="1921">
                  <c:v>42.542400000000001</c:v>
                </c:pt>
                <c:pt idx="1922">
                  <c:v>42.542400000000001</c:v>
                </c:pt>
                <c:pt idx="1923">
                  <c:v>42.542400000000001</c:v>
                </c:pt>
                <c:pt idx="1924">
                  <c:v>42.542400000000001</c:v>
                </c:pt>
                <c:pt idx="1925">
                  <c:v>42.542400000000001</c:v>
                </c:pt>
                <c:pt idx="1926">
                  <c:v>42.542400000000001</c:v>
                </c:pt>
                <c:pt idx="1927">
                  <c:v>42.542400000000001</c:v>
                </c:pt>
                <c:pt idx="1928">
                  <c:v>42.542400000000001</c:v>
                </c:pt>
                <c:pt idx="1929">
                  <c:v>42.542400000000001</c:v>
                </c:pt>
                <c:pt idx="1930">
                  <c:v>42.542400000000001</c:v>
                </c:pt>
                <c:pt idx="1931">
                  <c:v>42.542400000000001</c:v>
                </c:pt>
                <c:pt idx="1932">
                  <c:v>42.542400000000001</c:v>
                </c:pt>
                <c:pt idx="1933">
                  <c:v>42.542400000000001</c:v>
                </c:pt>
                <c:pt idx="1934">
                  <c:v>42.542400000000001</c:v>
                </c:pt>
                <c:pt idx="1935">
                  <c:v>42.542400000000001</c:v>
                </c:pt>
                <c:pt idx="1936">
                  <c:v>42.542400000000001</c:v>
                </c:pt>
                <c:pt idx="1937">
                  <c:v>42.542400000000001</c:v>
                </c:pt>
                <c:pt idx="1938">
                  <c:v>42.542400000000001</c:v>
                </c:pt>
                <c:pt idx="1939">
                  <c:v>42.542400000000001</c:v>
                </c:pt>
                <c:pt idx="1940">
                  <c:v>42.542400000000001</c:v>
                </c:pt>
                <c:pt idx="1941">
                  <c:v>42.542400000000001</c:v>
                </c:pt>
                <c:pt idx="1942">
                  <c:v>42.542400000000001</c:v>
                </c:pt>
                <c:pt idx="1943">
                  <c:v>42.542400000000001</c:v>
                </c:pt>
                <c:pt idx="1944">
                  <c:v>42.542400000000001</c:v>
                </c:pt>
                <c:pt idx="1945">
                  <c:v>42.542400000000001</c:v>
                </c:pt>
                <c:pt idx="1946">
                  <c:v>42.542400000000001</c:v>
                </c:pt>
                <c:pt idx="1947">
                  <c:v>42.542400000000001</c:v>
                </c:pt>
                <c:pt idx="1948">
                  <c:v>42.542400000000001</c:v>
                </c:pt>
                <c:pt idx="1949">
                  <c:v>42.542400000000001</c:v>
                </c:pt>
                <c:pt idx="1950">
                  <c:v>42.542400000000001</c:v>
                </c:pt>
                <c:pt idx="1951">
                  <c:v>42.542400000000001</c:v>
                </c:pt>
                <c:pt idx="1952">
                  <c:v>42.542400000000001</c:v>
                </c:pt>
                <c:pt idx="1953">
                  <c:v>42.542400000000001</c:v>
                </c:pt>
                <c:pt idx="1954">
                  <c:v>42.542400000000001</c:v>
                </c:pt>
                <c:pt idx="1955">
                  <c:v>42.542400000000001</c:v>
                </c:pt>
                <c:pt idx="1956">
                  <c:v>42.542400000000001</c:v>
                </c:pt>
                <c:pt idx="1957">
                  <c:v>42.542400000000001</c:v>
                </c:pt>
                <c:pt idx="1958">
                  <c:v>42.542400000000001</c:v>
                </c:pt>
                <c:pt idx="1959">
                  <c:v>42.542400000000001</c:v>
                </c:pt>
                <c:pt idx="1960">
                  <c:v>42.542400000000001</c:v>
                </c:pt>
                <c:pt idx="1961">
                  <c:v>42.542400000000001</c:v>
                </c:pt>
                <c:pt idx="1962">
                  <c:v>42.542400000000001</c:v>
                </c:pt>
                <c:pt idx="1963">
                  <c:v>42.542400000000001</c:v>
                </c:pt>
                <c:pt idx="1964">
                  <c:v>42.542400000000001</c:v>
                </c:pt>
                <c:pt idx="1965">
                  <c:v>42.542400000000001</c:v>
                </c:pt>
                <c:pt idx="1966">
                  <c:v>42.542400000000001</c:v>
                </c:pt>
                <c:pt idx="1967">
                  <c:v>42.542400000000001</c:v>
                </c:pt>
                <c:pt idx="1968">
                  <c:v>42.542400000000001</c:v>
                </c:pt>
                <c:pt idx="1969">
                  <c:v>42.542400000000001</c:v>
                </c:pt>
                <c:pt idx="1970">
                  <c:v>42.542400000000001</c:v>
                </c:pt>
                <c:pt idx="1971">
                  <c:v>42.542400000000001</c:v>
                </c:pt>
                <c:pt idx="1972">
                  <c:v>42.542400000000001</c:v>
                </c:pt>
                <c:pt idx="1973">
                  <c:v>42.542400000000001</c:v>
                </c:pt>
                <c:pt idx="1974">
                  <c:v>42.542400000000001</c:v>
                </c:pt>
                <c:pt idx="1975">
                  <c:v>42.542400000000001</c:v>
                </c:pt>
                <c:pt idx="1976">
                  <c:v>42.542400000000001</c:v>
                </c:pt>
                <c:pt idx="1977">
                  <c:v>42.542400000000001</c:v>
                </c:pt>
                <c:pt idx="1978">
                  <c:v>42.542400000000001</c:v>
                </c:pt>
                <c:pt idx="1979">
                  <c:v>42.542400000000001</c:v>
                </c:pt>
                <c:pt idx="1980">
                  <c:v>42.542400000000001</c:v>
                </c:pt>
                <c:pt idx="1981">
                  <c:v>42.542400000000001</c:v>
                </c:pt>
                <c:pt idx="1982">
                  <c:v>42.542400000000001</c:v>
                </c:pt>
                <c:pt idx="1983">
                  <c:v>42.542400000000001</c:v>
                </c:pt>
                <c:pt idx="1984">
                  <c:v>42.542400000000001</c:v>
                </c:pt>
                <c:pt idx="1985">
                  <c:v>42.542400000000001</c:v>
                </c:pt>
                <c:pt idx="1986">
                  <c:v>42.542400000000001</c:v>
                </c:pt>
                <c:pt idx="1987">
                  <c:v>42.542400000000001</c:v>
                </c:pt>
                <c:pt idx="1988">
                  <c:v>42.542400000000001</c:v>
                </c:pt>
                <c:pt idx="1989">
                  <c:v>42.542400000000001</c:v>
                </c:pt>
                <c:pt idx="1990">
                  <c:v>42.542400000000001</c:v>
                </c:pt>
                <c:pt idx="1991">
                  <c:v>42.542400000000001</c:v>
                </c:pt>
                <c:pt idx="1992">
                  <c:v>42.542400000000001</c:v>
                </c:pt>
                <c:pt idx="1993">
                  <c:v>42.542400000000001</c:v>
                </c:pt>
                <c:pt idx="1994">
                  <c:v>42.542400000000001</c:v>
                </c:pt>
                <c:pt idx="1995">
                  <c:v>42.542400000000001</c:v>
                </c:pt>
                <c:pt idx="1996">
                  <c:v>42.542400000000001</c:v>
                </c:pt>
                <c:pt idx="1997">
                  <c:v>42.542400000000001</c:v>
                </c:pt>
                <c:pt idx="1998">
                  <c:v>42.542400000000001</c:v>
                </c:pt>
                <c:pt idx="1999">
                  <c:v>42.542400000000001</c:v>
                </c:pt>
                <c:pt idx="2000">
                  <c:v>42.542400000000001</c:v>
                </c:pt>
                <c:pt idx="2001">
                  <c:v>42.542400000000001</c:v>
                </c:pt>
                <c:pt idx="2002">
                  <c:v>42.542400000000001</c:v>
                </c:pt>
                <c:pt idx="2003">
                  <c:v>42.542400000000001</c:v>
                </c:pt>
                <c:pt idx="2004">
                  <c:v>42.542400000000001</c:v>
                </c:pt>
                <c:pt idx="2005">
                  <c:v>42.542400000000001</c:v>
                </c:pt>
                <c:pt idx="2006">
                  <c:v>42.542400000000001</c:v>
                </c:pt>
                <c:pt idx="2007">
                  <c:v>42.542400000000001</c:v>
                </c:pt>
                <c:pt idx="2008">
                  <c:v>42.542400000000001</c:v>
                </c:pt>
                <c:pt idx="2009">
                  <c:v>42.542400000000001</c:v>
                </c:pt>
                <c:pt idx="2010">
                  <c:v>42.542400000000001</c:v>
                </c:pt>
                <c:pt idx="2011">
                  <c:v>42.542400000000001</c:v>
                </c:pt>
                <c:pt idx="2012">
                  <c:v>42.542400000000001</c:v>
                </c:pt>
                <c:pt idx="2013">
                  <c:v>42.542400000000001</c:v>
                </c:pt>
                <c:pt idx="2014">
                  <c:v>42.542400000000001</c:v>
                </c:pt>
                <c:pt idx="2015">
                  <c:v>42.542400000000001</c:v>
                </c:pt>
                <c:pt idx="2016">
                  <c:v>42.542400000000001</c:v>
                </c:pt>
                <c:pt idx="2017">
                  <c:v>42.542400000000001</c:v>
                </c:pt>
                <c:pt idx="2018">
                  <c:v>42.542400000000001</c:v>
                </c:pt>
                <c:pt idx="2019">
                  <c:v>42.542400000000001</c:v>
                </c:pt>
                <c:pt idx="2020">
                  <c:v>42.542400000000001</c:v>
                </c:pt>
                <c:pt idx="2021">
                  <c:v>42.542400000000001</c:v>
                </c:pt>
                <c:pt idx="2022">
                  <c:v>42.542400000000001</c:v>
                </c:pt>
                <c:pt idx="2023">
                  <c:v>42.542400000000001</c:v>
                </c:pt>
                <c:pt idx="2024">
                  <c:v>42.542400000000001</c:v>
                </c:pt>
                <c:pt idx="2025">
                  <c:v>42.542400000000001</c:v>
                </c:pt>
                <c:pt idx="2026">
                  <c:v>42.542400000000001</c:v>
                </c:pt>
                <c:pt idx="2027">
                  <c:v>42.542400000000001</c:v>
                </c:pt>
                <c:pt idx="2028">
                  <c:v>42.542400000000001</c:v>
                </c:pt>
                <c:pt idx="2029">
                  <c:v>42.542400000000001</c:v>
                </c:pt>
                <c:pt idx="2030">
                  <c:v>42.542400000000001</c:v>
                </c:pt>
                <c:pt idx="2031">
                  <c:v>42.542400000000001</c:v>
                </c:pt>
                <c:pt idx="2032">
                  <c:v>42.542400000000001</c:v>
                </c:pt>
                <c:pt idx="2033">
                  <c:v>42.542400000000001</c:v>
                </c:pt>
                <c:pt idx="2034">
                  <c:v>42.542400000000001</c:v>
                </c:pt>
                <c:pt idx="2035">
                  <c:v>42.542400000000001</c:v>
                </c:pt>
                <c:pt idx="2036">
                  <c:v>42.542400000000001</c:v>
                </c:pt>
                <c:pt idx="2037">
                  <c:v>42.542400000000001</c:v>
                </c:pt>
                <c:pt idx="2038">
                  <c:v>42.542400000000001</c:v>
                </c:pt>
                <c:pt idx="2039">
                  <c:v>42.542400000000001</c:v>
                </c:pt>
                <c:pt idx="2040">
                  <c:v>42.542400000000001</c:v>
                </c:pt>
                <c:pt idx="2041">
                  <c:v>42.542400000000001</c:v>
                </c:pt>
                <c:pt idx="2042">
                  <c:v>42.542400000000001</c:v>
                </c:pt>
                <c:pt idx="2043">
                  <c:v>42.542400000000001</c:v>
                </c:pt>
                <c:pt idx="2044">
                  <c:v>42.542400000000001</c:v>
                </c:pt>
                <c:pt idx="2045">
                  <c:v>42.542400000000001</c:v>
                </c:pt>
                <c:pt idx="2046">
                  <c:v>42.542400000000001</c:v>
                </c:pt>
                <c:pt idx="2047">
                  <c:v>42.542400000000001</c:v>
                </c:pt>
                <c:pt idx="2048">
                  <c:v>42.542400000000001</c:v>
                </c:pt>
                <c:pt idx="2049">
                  <c:v>42.542400000000001</c:v>
                </c:pt>
                <c:pt idx="2050">
                  <c:v>42.542400000000001</c:v>
                </c:pt>
                <c:pt idx="2051">
                  <c:v>42.542400000000001</c:v>
                </c:pt>
                <c:pt idx="2052">
                  <c:v>42.542400000000001</c:v>
                </c:pt>
                <c:pt idx="2053">
                  <c:v>42.542400000000001</c:v>
                </c:pt>
                <c:pt idx="2054">
                  <c:v>42.542400000000001</c:v>
                </c:pt>
                <c:pt idx="2055">
                  <c:v>42.542400000000001</c:v>
                </c:pt>
                <c:pt idx="2056">
                  <c:v>42.542400000000001</c:v>
                </c:pt>
                <c:pt idx="2057">
                  <c:v>42.542400000000001</c:v>
                </c:pt>
                <c:pt idx="2058">
                  <c:v>42.542400000000001</c:v>
                </c:pt>
                <c:pt idx="2059">
                  <c:v>42.542400000000001</c:v>
                </c:pt>
                <c:pt idx="2060">
                  <c:v>42.542400000000001</c:v>
                </c:pt>
                <c:pt idx="2061">
                  <c:v>42.542400000000001</c:v>
                </c:pt>
                <c:pt idx="2062">
                  <c:v>42.542400000000001</c:v>
                </c:pt>
                <c:pt idx="2063">
                  <c:v>42.542400000000001</c:v>
                </c:pt>
                <c:pt idx="2064">
                  <c:v>42.542400000000001</c:v>
                </c:pt>
                <c:pt idx="2065">
                  <c:v>42.542400000000001</c:v>
                </c:pt>
                <c:pt idx="2066">
                  <c:v>42.542400000000001</c:v>
                </c:pt>
                <c:pt idx="2067">
                  <c:v>42.542400000000001</c:v>
                </c:pt>
                <c:pt idx="2068">
                  <c:v>42.542400000000001</c:v>
                </c:pt>
                <c:pt idx="2069">
                  <c:v>42.542400000000001</c:v>
                </c:pt>
                <c:pt idx="2070">
                  <c:v>42.542400000000001</c:v>
                </c:pt>
                <c:pt idx="2071">
                  <c:v>42.542400000000001</c:v>
                </c:pt>
                <c:pt idx="2072">
                  <c:v>42.542400000000001</c:v>
                </c:pt>
                <c:pt idx="2073">
                  <c:v>42.542400000000001</c:v>
                </c:pt>
                <c:pt idx="2074">
                  <c:v>42.542400000000001</c:v>
                </c:pt>
                <c:pt idx="2075">
                  <c:v>42.542400000000001</c:v>
                </c:pt>
                <c:pt idx="2076">
                  <c:v>42.542400000000001</c:v>
                </c:pt>
                <c:pt idx="2077">
                  <c:v>42.542400000000001</c:v>
                </c:pt>
                <c:pt idx="2078">
                  <c:v>42.542400000000001</c:v>
                </c:pt>
                <c:pt idx="2079">
                  <c:v>42.542400000000001</c:v>
                </c:pt>
                <c:pt idx="2080">
                  <c:v>42.542400000000001</c:v>
                </c:pt>
                <c:pt idx="2081">
                  <c:v>42.542400000000001</c:v>
                </c:pt>
                <c:pt idx="2082">
                  <c:v>42.542400000000001</c:v>
                </c:pt>
                <c:pt idx="2083">
                  <c:v>42.542400000000001</c:v>
                </c:pt>
                <c:pt idx="2084">
                  <c:v>42.542400000000001</c:v>
                </c:pt>
                <c:pt idx="2085">
                  <c:v>42.542400000000001</c:v>
                </c:pt>
                <c:pt idx="2086">
                  <c:v>42.542400000000001</c:v>
                </c:pt>
                <c:pt idx="2087">
                  <c:v>42.542400000000001</c:v>
                </c:pt>
                <c:pt idx="2088">
                  <c:v>42.542400000000001</c:v>
                </c:pt>
                <c:pt idx="2089">
                  <c:v>42.542400000000001</c:v>
                </c:pt>
                <c:pt idx="2090">
                  <c:v>42.542400000000001</c:v>
                </c:pt>
                <c:pt idx="2091">
                  <c:v>42.542400000000001</c:v>
                </c:pt>
                <c:pt idx="2092">
                  <c:v>42.542400000000001</c:v>
                </c:pt>
                <c:pt idx="2093">
                  <c:v>42.542400000000001</c:v>
                </c:pt>
                <c:pt idx="2094">
                  <c:v>42.542400000000001</c:v>
                </c:pt>
                <c:pt idx="2095">
                  <c:v>42.542400000000001</c:v>
                </c:pt>
                <c:pt idx="2096">
                  <c:v>42.542400000000001</c:v>
                </c:pt>
                <c:pt idx="2097">
                  <c:v>42.542400000000001</c:v>
                </c:pt>
                <c:pt idx="2098">
                  <c:v>42.542400000000001</c:v>
                </c:pt>
                <c:pt idx="2099">
                  <c:v>42.542400000000001</c:v>
                </c:pt>
                <c:pt idx="2100">
                  <c:v>42.542400000000001</c:v>
                </c:pt>
                <c:pt idx="2101">
                  <c:v>42.542400000000001</c:v>
                </c:pt>
                <c:pt idx="2102">
                  <c:v>42.542400000000001</c:v>
                </c:pt>
                <c:pt idx="2103">
                  <c:v>42.542400000000001</c:v>
                </c:pt>
                <c:pt idx="2104">
                  <c:v>42.542400000000001</c:v>
                </c:pt>
                <c:pt idx="2105">
                  <c:v>42.542400000000001</c:v>
                </c:pt>
                <c:pt idx="2106">
                  <c:v>42.542400000000001</c:v>
                </c:pt>
                <c:pt idx="2107">
                  <c:v>42.542400000000001</c:v>
                </c:pt>
                <c:pt idx="2108">
                  <c:v>42.542400000000001</c:v>
                </c:pt>
                <c:pt idx="2109">
                  <c:v>42.542400000000001</c:v>
                </c:pt>
                <c:pt idx="2110">
                  <c:v>42.542400000000001</c:v>
                </c:pt>
                <c:pt idx="2111">
                  <c:v>42.542400000000001</c:v>
                </c:pt>
                <c:pt idx="2112">
                  <c:v>42.542400000000001</c:v>
                </c:pt>
                <c:pt idx="2113">
                  <c:v>42.542400000000001</c:v>
                </c:pt>
                <c:pt idx="2114">
                  <c:v>42.542400000000001</c:v>
                </c:pt>
                <c:pt idx="2115">
                  <c:v>42.542400000000001</c:v>
                </c:pt>
                <c:pt idx="2116">
                  <c:v>42.542400000000001</c:v>
                </c:pt>
                <c:pt idx="2117">
                  <c:v>42.542400000000001</c:v>
                </c:pt>
                <c:pt idx="2118">
                  <c:v>42.542400000000001</c:v>
                </c:pt>
                <c:pt idx="2119">
                  <c:v>42.542400000000001</c:v>
                </c:pt>
                <c:pt idx="2120">
                  <c:v>42.542400000000001</c:v>
                </c:pt>
                <c:pt idx="2121">
                  <c:v>42.542400000000001</c:v>
                </c:pt>
                <c:pt idx="2122">
                  <c:v>42.542400000000001</c:v>
                </c:pt>
                <c:pt idx="2123">
                  <c:v>42.542400000000001</c:v>
                </c:pt>
                <c:pt idx="2124">
                  <c:v>42.542400000000001</c:v>
                </c:pt>
                <c:pt idx="2125">
                  <c:v>42.542400000000001</c:v>
                </c:pt>
                <c:pt idx="2126">
                  <c:v>42.542400000000001</c:v>
                </c:pt>
                <c:pt idx="2127">
                  <c:v>42.542400000000001</c:v>
                </c:pt>
                <c:pt idx="2128">
                  <c:v>42.542400000000001</c:v>
                </c:pt>
                <c:pt idx="2129">
                  <c:v>42.542400000000001</c:v>
                </c:pt>
                <c:pt idx="2130">
                  <c:v>42.542400000000001</c:v>
                </c:pt>
                <c:pt idx="2131">
                  <c:v>42.542400000000001</c:v>
                </c:pt>
                <c:pt idx="2132">
                  <c:v>42.542400000000001</c:v>
                </c:pt>
                <c:pt idx="2133">
                  <c:v>42.542400000000001</c:v>
                </c:pt>
                <c:pt idx="2134">
                  <c:v>42.542400000000001</c:v>
                </c:pt>
                <c:pt idx="2135">
                  <c:v>42.542400000000001</c:v>
                </c:pt>
                <c:pt idx="2136">
                  <c:v>42.542400000000001</c:v>
                </c:pt>
                <c:pt idx="2137">
                  <c:v>42.542400000000001</c:v>
                </c:pt>
                <c:pt idx="2138">
                  <c:v>42.542400000000001</c:v>
                </c:pt>
                <c:pt idx="2139">
                  <c:v>42.542400000000001</c:v>
                </c:pt>
                <c:pt idx="2140">
                  <c:v>42.542400000000001</c:v>
                </c:pt>
                <c:pt idx="2141">
                  <c:v>42.542400000000001</c:v>
                </c:pt>
                <c:pt idx="2142">
                  <c:v>42.542400000000001</c:v>
                </c:pt>
                <c:pt idx="2143">
                  <c:v>42.542400000000001</c:v>
                </c:pt>
                <c:pt idx="2144">
                  <c:v>42.542400000000001</c:v>
                </c:pt>
                <c:pt idx="2145">
                  <c:v>42.542400000000001</c:v>
                </c:pt>
                <c:pt idx="2146">
                  <c:v>42.542400000000001</c:v>
                </c:pt>
                <c:pt idx="2147">
                  <c:v>42.542400000000001</c:v>
                </c:pt>
                <c:pt idx="2148">
                  <c:v>42.542400000000001</c:v>
                </c:pt>
                <c:pt idx="2149">
                  <c:v>42.542400000000001</c:v>
                </c:pt>
                <c:pt idx="2150">
                  <c:v>42.542400000000001</c:v>
                </c:pt>
                <c:pt idx="2151">
                  <c:v>42.542400000000001</c:v>
                </c:pt>
                <c:pt idx="2152">
                  <c:v>42.542400000000001</c:v>
                </c:pt>
                <c:pt idx="2153">
                  <c:v>42.542400000000001</c:v>
                </c:pt>
                <c:pt idx="2154">
                  <c:v>42.542400000000001</c:v>
                </c:pt>
                <c:pt idx="2155">
                  <c:v>42.542400000000001</c:v>
                </c:pt>
                <c:pt idx="2156">
                  <c:v>42.542400000000001</c:v>
                </c:pt>
                <c:pt idx="2157">
                  <c:v>42.542400000000001</c:v>
                </c:pt>
                <c:pt idx="2158">
                  <c:v>42.542400000000001</c:v>
                </c:pt>
                <c:pt idx="2159">
                  <c:v>42.542400000000001</c:v>
                </c:pt>
                <c:pt idx="2160">
                  <c:v>42.542400000000001</c:v>
                </c:pt>
                <c:pt idx="2161">
                  <c:v>42.542400000000001</c:v>
                </c:pt>
                <c:pt idx="2162">
                  <c:v>42.542400000000001</c:v>
                </c:pt>
                <c:pt idx="2163">
                  <c:v>42.542400000000001</c:v>
                </c:pt>
                <c:pt idx="2164">
                  <c:v>42.542400000000001</c:v>
                </c:pt>
                <c:pt idx="2165">
                  <c:v>42.542400000000001</c:v>
                </c:pt>
                <c:pt idx="2166">
                  <c:v>42.542400000000001</c:v>
                </c:pt>
                <c:pt idx="2167">
                  <c:v>42.542400000000001</c:v>
                </c:pt>
                <c:pt idx="2168">
                  <c:v>42.542400000000001</c:v>
                </c:pt>
                <c:pt idx="2169">
                  <c:v>42.542400000000001</c:v>
                </c:pt>
                <c:pt idx="2170">
                  <c:v>42.542400000000001</c:v>
                </c:pt>
                <c:pt idx="2171">
                  <c:v>42.542400000000001</c:v>
                </c:pt>
                <c:pt idx="2172">
                  <c:v>42.542400000000001</c:v>
                </c:pt>
                <c:pt idx="2173">
                  <c:v>42.542400000000001</c:v>
                </c:pt>
                <c:pt idx="2174">
                  <c:v>42.542400000000001</c:v>
                </c:pt>
                <c:pt idx="2175">
                  <c:v>42.542400000000001</c:v>
                </c:pt>
                <c:pt idx="2176">
                  <c:v>42.542400000000001</c:v>
                </c:pt>
                <c:pt idx="2177">
                  <c:v>42.542400000000001</c:v>
                </c:pt>
                <c:pt idx="2178">
                  <c:v>42.542400000000001</c:v>
                </c:pt>
                <c:pt idx="2179">
                  <c:v>42.542400000000001</c:v>
                </c:pt>
                <c:pt idx="2180">
                  <c:v>42.542400000000001</c:v>
                </c:pt>
                <c:pt idx="2181">
                  <c:v>42.542400000000001</c:v>
                </c:pt>
                <c:pt idx="2182">
                  <c:v>42.542400000000001</c:v>
                </c:pt>
                <c:pt idx="2183">
                  <c:v>42.542400000000001</c:v>
                </c:pt>
                <c:pt idx="2184">
                  <c:v>42.542400000000001</c:v>
                </c:pt>
                <c:pt idx="2185">
                  <c:v>42.542400000000001</c:v>
                </c:pt>
                <c:pt idx="2186">
                  <c:v>42.542400000000001</c:v>
                </c:pt>
                <c:pt idx="2187">
                  <c:v>42.542400000000001</c:v>
                </c:pt>
                <c:pt idx="2188">
                  <c:v>42.542400000000001</c:v>
                </c:pt>
                <c:pt idx="2189">
                  <c:v>42.542400000000001</c:v>
                </c:pt>
                <c:pt idx="2190">
                  <c:v>42.542400000000001</c:v>
                </c:pt>
                <c:pt idx="2191">
                  <c:v>42.542400000000001</c:v>
                </c:pt>
                <c:pt idx="2192">
                  <c:v>42.542400000000001</c:v>
                </c:pt>
                <c:pt idx="2193">
                  <c:v>42.542400000000001</c:v>
                </c:pt>
                <c:pt idx="2194">
                  <c:v>42.542400000000001</c:v>
                </c:pt>
                <c:pt idx="2195">
                  <c:v>42.542400000000001</c:v>
                </c:pt>
                <c:pt idx="2196">
                  <c:v>42.552500000000002</c:v>
                </c:pt>
                <c:pt idx="2197">
                  <c:v>42.552500000000002</c:v>
                </c:pt>
                <c:pt idx="2198">
                  <c:v>42.552500000000002</c:v>
                </c:pt>
                <c:pt idx="2199">
                  <c:v>42.552500000000002</c:v>
                </c:pt>
                <c:pt idx="2200">
                  <c:v>42.552500000000002</c:v>
                </c:pt>
                <c:pt idx="2201">
                  <c:v>42.552500000000002</c:v>
                </c:pt>
                <c:pt idx="2202">
                  <c:v>42.552500000000002</c:v>
                </c:pt>
                <c:pt idx="2203">
                  <c:v>42.552500000000002</c:v>
                </c:pt>
                <c:pt idx="2204">
                  <c:v>42.552500000000002</c:v>
                </c:pt>
                <c:pt idx="2205">
                  <c:v>42.552500000000002</c:v>
                </c:pt>
                <c:pt idx="2206">
                  <c:v>42.552500000000002</c:v>
                </c:pt>
                <c:pt idx="2207">
                  <c:v>42.552500000000002</c:v>
                </c:pt>
                <c:pt idx="2208">
                  <c:v>42.552500000000002</c:v>
                </c:pt>
                <c:pt idx="2209">
                  <c:v>42.552500000000002</c:v>
                </c:pt>
                <c:pt idx="2210">
                  <c:v>42.552500000000002</c:v>
                </c:pt>
                <c:pt idx="2211">
                  <c:v>42.552500000000002</c:v>
                </c:pt>
                <c:pt idx="2212">
                  <c:v>42.552500000000002</c:v>
                </c:pt>
                <c:pt idx="2213">
                  <c:v>42.552500000000002</c:v>
                </c:pt>
                <c:pt idx="2214">
                  <c:v>42.552500000000002</c:v>
                </c:pt>
                <c:pt idx="2215">
                  <c:v>42.552500000000002</c:v>
                </c:pt>
                <c:pt idx="2216">
                  <c:v>42.552500000000002</c:v>
                </c:pt>
                <c:pt idx="2217">
                  <c:v>42.552500000000002</c:v>
                </c:pt>
                <c:pt idx="2218">
                  <c:v>42.552500000000002</c:v>
                </c:pt>
                <c:pt idx="2219">
                  <c:v>42.552500000000002</c:v>
                </c:pt>
                <c:pt idx="2220">
                  <c:v>42.552500000000002</c:v>
                </c:pt>
                <c:pt idx="2221">
                  <c:v>42.552500000000002</c:v>
                </c:pt>
                <c:pt idx="2222">
                  <c:v>42.552500000000002</c:v>
                </c:pt>
                <c:pt idx="2223">
                  <c:v>42.552500000000002</c:v>
                </c:pt>
                <c:pt idx="2224">
                  <c:v>42.552500000000002</c:v>
                </c:pt>
                <c:pt idx="2225">
                  <c:v>42.552500000000002</c:v>
                </c:pt>
                <c:pt idx="2226">
                  <c:v>42.552500000000002</c:v>
                </c:pt>
                <c:pt idx="2227">
                  <c:v>42.552500000000002</c:v>
                </c:pt>
                <c:pt idx="2228">
                  <c:v>42.552500000000002</c:v>
                </c:pt>
                <c:pt idx="2229">
                  <c:v>42.552500000000002</c:v>
                </c:pt>
                <c:pt idx="2230">
                  <c:v>42.552500000000002</c:v>
                </c:pt>
                <c:pt idx="2231">
                  <c:v>42.552500000000002</c:v>
                </c:pt>
                <c:pt idx="2232">
                  <c:v>42.552500000000002</c:v>
                </c:pt>
                <c:pt idx="2233">
                  <c:v>42.552500000000002</c:v>
                </c:pt>
                <c:pt idx="2234">
                  <c:v>42.552500000000002</c:v>
                </c:pt>
                <c:pt idx="2235">
                  <c:v>42.552500000000002</c:v>
                </c:pt>
                <c:pt idx="2236">
                  <c:v>42.552500000000002</c:v>
                </c:pt>
                <c:pt idx="2237">
                  <c:v>42.552500000000002</c:v>
                </c:pt>
                <c:pt idx="2238">
                  <c:v>42.552500000000002</c:v>
                </c:pt>
                <c:pt idx="2239">
                  <c:v>42.552500000000002</c:v>
                </c:pt>
                <c:pt idx="2240">
                  <c:v>42.552500000000002</c:v>
                </c:pt>
                <c:pt idx="2241">
                  <c:v>42.552500000000002</c:v>
                </c:pt>
                <c:pt idx="2242">
                  <c:v>42.552500000000002</c:v>
                </c:pt>
                <c:pt idx="2243">
                  <c:v>42.552500000000002</c:v>
                </c:pt>
                <c:pt idx="2244">
                  <c:v>42.552500000000002</c:v>
                </c:pt>
                <c:pt idx="2245">
                  <c:v>42.552500000000002</c:v>
                </c:pt>
                <c:pt idx="2246">
                  <c:v>42.552500000000002</c:v>
                </c:pt>
                <c:pt idx="2247">
                  <c:v>42.552500000000002</c:v>
                </c:pt>
                <c:pt idx="2248">
                  <c:v>42.552500000000002</c:v>
                </c:pt>
                <c:pt idx="2249">
                  <c:v>42.552500000000002</c:v>
                </c:pt>
                <c:pt idx="2250">
                  <c:v>42.552500000000002</c:v>
                </c:pt>
                <c:pt idx="2251">
                  <c:v>42.552500000000002</c:v>
                </c:pt>
                <c:pt idx="2252">
                  <c:v>42.552500000000002</c:v>
                </c:pt>
                <c:pt idx="2253">
                  <c:v>42.552500000000002</c:v>
                </c:pt>
                <c:pt idx="2254">
                  <c:v>42.552500000000002</c:v>
                </c:pt>
                <c:pt idx="2255">
                  <c:v>42.552500000000002</c:v>
                </c:pt>
                <c:pt idx="2256">
                  <c:v>42.552500000000002</c:v>
                </c:pt>
                <c:pt idx="2257">
                  <c:v>42.552500000000002</c:v>
                </c:pt>
                <c:pt idx="2258">
                  <c:v>42.552500000000002</c:v>
                </c:pt>
                <c:pt idx="2259">
                  <c:v>42.552500000000002</c:v>
                </c:pt>
                <c:pt idx="2260">
                  <c:v>42.552500000000002</c:v>
                </c:pt>
                <c:pt idx="2261">
                  <c:v>42.552500000000002</c:v>
                </c:pt>
                <c:pt idx="2262">
                  <c:v>42.552500000000002</c:v>
                </c:pt>
                <c:pt idx="2263">
                  <c:v>42.552500000000002</c:v>
                </c:pt>
                <c:pt idx="2264">
                  <c:v>42.552500000000002</c:v>
                </c:pt>
                <c:pt idx="2265">
                  <c:v>42.552500000000002</c:v>
                </c:pt>
                <c:pt idx="2266">
                  <c:v>42.552500000000002</c:v>
                </c:pt>
                <c:pt idx="2267">
                  <c:v>42.552500000000002</c:v>
                </c:pt>
                <c:pt idx="2268">
                  <c:v>42.552500000000002</c:v>
                </c:pt>
                <c:pt idx="2269">
                  <c:v>42.552500000000002</c:v>
                </c:pt>
                <c:pt idx="2270">
                  <c:v>42.552500000000002</c:v>
                </c:pt>
                <c:pt idx="2271">
                  <c:v>42.552500000000002</c:v>
                </c:pt>
                <c:pt idx="2272">
                  <c:v>42.552500000000002</c:v>
                </c:pt>
                <c:pt idx="2273">
                  <c:v>42.552500000000002</c:v>
                </c:pt>
                <c:pt idx="2274">
                  <c:v>42.552500000000002</c:v>
                </c:pt>
                <c:pt idx="2275">
                  <c:v>42.552500000000002</c:v>
                </c:pt>
                <c:pt idx="2276">
                  <c:v>42.552500000000002</c:v>
                </c:pt>
                <c:pt idx="2277">
                  <c:v>42.552500000000002</c:v>
                </c:pt>
                <c:pt idx="2278">
                  <c:v>42.552500000000002</c:v>
                </c:pt>
                <c:pt idx="2279">
                  <c:v>42.552500000000002</c:v>
                </c:pt>
                <c:pt idx="2280">
                  <c:v>42.552500000000002</c:v>
                </c:pt>
                <c:pt idx="2281">
                  <c:v>42.552500000000002</c:v>
                </c:pt>
                <c:pt idx="2282">
                  <c:v>42.552500000000002</c:v>
                </c:pt>
                <c:pt idx="2283">
                  <c:v>42.552500000000002</c:v>
                </c:pt>
                <c:pt idx="2284">
                  <c:v>42.552500000000002</c:v>
                </c:pt>
                <c:pt idx="2285">
                  <c:v>42.552500000000002</c:v>
                </c:pt>
                <c:pt idx="2286">
                  <c:v>42.552500000000002</c:v>
                </c:pt>
                <c:pt idx="2287">
                  <c:v>42.552500000000002</c:v>
                </c:pt>
                <c:pt idx="2288">
                  <c:v>42.552500000000002</c:v>
                </c:pt>
                <c:pt idx="2289">
                  <c:v>42.552500000000002</c:v>
                </c:pt>
                <c:pt idx="2290">
                  <c:v>42.552500000000002</c:v>
                </c:pt>
                <c:pt idx="2291">
                  <c:v>42.552500000000002</c:v>
                </c:pt>
                <c:pt idx="2292">
                  <c:v>42.552500000000002</c:v>
                </c:pt>
                <c:pt idx="2293">
                  <c:v>42.552500000000002</c:v>
                </c:pt>
                <c:pt idx="2294">
                  <c:v>42.552500000000002</c:v>
                </c:pt>
                <c:pt idx="2295">
                  <c:v>42.552500000000002</c:v>
                </c:pt>
                <c:pt idx="2296">
                  <c:v>42.552500000000002</c:v>
                </c:pt>
                <c:pt idx="2297">
                  <c:v>42.552500000000002</c:v>
                </c:pt>
                <c:pt idx="2298">
                  <c:v>42.552500000000002</c:v>
                </c:pt>
                <c:pt idx="2299">
                  <c:v>42.552500000000002</c:v>
                </c:pt>
                <c:pt idx="2300">
                  <c:v>42.552500000000002</c:v>
                </c:pt>
                <c:pt idx="2301">
                  <c:v>42.552500000000002</c:v>
                </c:pt>
                <c:pt idx="2302">
                  <c:v>42.552500000000002</c:v>
                </c:pt>
                <c:pt idx="2303">
                  <c:v>42.552500000000002</c:v>
                </c:pt>
                <c:pt idx="2304">
                  <c:v>42.552500000000002</c:v>
                </c:pt>
                <c:pt idx="2305">
                  <c:v>42.552500000000002</c:v>
                </c:pt>
                <c:pt idx="2306">
                  <c:v>42.552500000000002</c:v>
                </c:pt>
                <c:pt idx="2307">
                  <c:v>42.552500000000002</c:v>
                </c:pt>
                <c:pt idx="2308">
                  <c:v>42.552500000000002</c:v>
                </c:pt>
                <c:pt idx="2309">
                  <c:v>42.552500000000002</c:v>
                </c:pt>
                <c:pt idx="2310">
                  <c:v>42.552500000000002</c:v>
                </c:pt>
                <c:pt idx="2311">
                  <c:v>42.552500000000002</c:v>
                </c:pt>
                <c:pt idx="2312">
                  <c:v>42.552500000000002</c:v>
                </c:pt>
                <c:pt idx="2313">
                  <c:v>42.552500000000002</c:v>
                </c:pt>
                <c:pt idx="2314">
                  <c:v>42.552500000000002</c:v>
                </c:pt>
                <c:pt idx="2315">
                  <c:v>42.552500000000002</c:v>
                </c:pt>
                <c:pt idx="2316">
                  <c:v>42.552500000000002</c:v>
                </c:pt>
                <c:pt idx="2317">
                  <c:v>42.552500000000002</c:v>
                </c:pt>
                <c:pt idx="2318">
                  <c:v>42.552500000000002</c:v>
                </c:pt>
                <c:pt idx="2319">
                  <c:v>42.552500000000002</c:v>
                </c:pt>
                <c:pt idx="2320">
                  <c:v>42.552500000000002</c:v>
                </c:pt>
                <c:pt idx="2321">
                  <c:v>42.552500000000002</c:v>
                </c:pt>
                <c:pt idx="2322">
                  <c:v>42.552500000000002</c:v>
                </c:pt>
                <c:pt idx="2323">
                  <c:v>42.552500000000002</c:v>
                </c:pt>
                <c:pt idx="2324">
                  <c:v>42.552500000000002</c:v>
                </c:pt>
                <c:pt idx="2325">
                  <c:v>42.552500000000002</c:v>
                </c:pt>
                <c:pt idx="2326">
                  <c:v>42.552500000000002</c:v>
                </c:pt>
                <c:pt idx="2327">
                  <c:v>42.552500000000002</c:v>
                </c:pt>
                <c:pt idx="2328">
                  <c:v>42.552500000000002</c:v>
                </c:pt>
                <c:pt idx="2329">
                  <c:v>42.552500000000002</c:v>
                </c:pt>
                <c:pt idx="2330">
                  <c:v>42.552500000000002</c:v>
                </c:pt>
                <c:pt idx="2331">
                  <c:v>42.552500000000002</c:v>
                </c:pt>
                <c:pt idx="2332">
                  <c:v>42.552500000000002</c:v>
                </c:pt>
                <c:pt idx="2333">
                  <c:v>42.552500000000002</c:v>
                </c:pt>
                <c:pt idx="2334">
                  <c:v>42.552500000000002</c:v>
                </c:pt>
                <c:pt idx="2335">
                  <c:v>42.552500000000002</c:v>
                </c:pt>
                <c:pt idx="2336">
                  <c:v>42.552500000000002</c:v>
                </c:pt>
                <c:pt idx="2337">
                  <c:v>42.552500000000002</c:v>
                </c:pt>
                <c:pt idx="2338">
                  <c:v>42.552500000000002</c:v>
                </c:pt>
                <c:pt idx="2339">
                  <c:v>42.552500000000002</c:v>
                </c:pt>
                <c:pt idx="2340">
                  <c:v>42.552500000000002</c:v>
                </c:pt>
                <c:pt idx="2341">
                  <c:v>42.552500000000002</c:v>
                </c:pt>
                <c:pt idx="2342">
                  <c:v>42.552500000000002</c:v>
                </c:pt>
                <c:pt idx="2343">
                  <c:v>42.552500000000002</c:v>
                </c:pt>
                <c:pt idx="2344">
                  <c:v>42.552500000000002</c:v>
                </c:pt>
                <c:pt idx="2345">
                  <c:v>42.552500000000002</c:v>
                </c:pt>
                <c:pt idx="2346">
                  <c:v>42.552500000000002</c:v>
                </c:pt>
                <c:pt idx="2347">
                  <c:v>42.552500000000002</c:v>
                </c:pt>
                <c:pt idx="2348">
                  <c:v>42.552500000000002</c:v>
                </c:pt>
                <c:pt idx="2349">
                  <c:v>42.552500000000002</c:v>
                </c:pt>
                <c:pt idx="2350">
                  <c:v>42.552500000000002</c:v>
                </c:pt>
                <c:pt idx="2351">
                  <c:v>42.552500000000002</c:v>
                </c:pt>
                <c:pt idx="2352">
                  <c:v>42.5625</c:v>
                </c:pt>
                <c:pt idx="2353">
                  <c:v>42.5625</c:v>
                </c:pt>
                <c:pt idx="2354">
                  <c:v>42.5625</c:v>
                </c:pt>
                <c:pt idx="2355">
                  <c:v>42.5625</c:v>
                </c:pt>
                <c:pt idx="2356">
                  <c:v>42.5625</c:v>
                </c:pt>
                <c:pt idx="2357">
                  <c:v>42.5625</c:v>
                </c:pt>
                <c:pt idx="2358">
                  <c:v>42.5625</c:v>
                </c:pt>
                <c:pt idx="2359">
                  <c:v>42.5625</c:v>
                </c:pt>
                <c:pt idx="2360">
                  <c:v>42.5625</c:v>
                </c:pt>
                <c:pt idx="2361">
                  <c:v>42.5625</c:v>
                </c:pt>
                <c:pt idx="2362">
                  <c:v>42.5625</c:v>
                </c:pt>
                <c:pt idx="2363">
                  <c:v>42.5625</c:v>
                </c:pt>
                <c:pt idx="2364">
                  <c:v>42.5625</c:v>
                </c:pt>
                <c:pt idx="2365">
                  <c:v>42.5625</c:v>
                </c:pt>
                <c:pt idx="2366">
                  <c:v>42.5625</c:v>
                </c:pt>
                <c:pt idx="2367">
                  <c:v>42.5625</c:v>
                </c:pt>
                <c:pt idx="2368">
                  <c:v>42.5625</c:v>
                </c:pt>
                <c:pt idx="2369">
                  <c:v>42.5625</c:v>
                </c:pt>
                <c:pt idx="2370">
                  <c:v>42.5625</c:v>
                </c:pt>
                <c:pt idx="2371">
                  <c:v>42.5625</c:v>
                </c:pt>
                <c:pt idx="2372">
                  <c:v>42.5625</c:v>
                </c:pt>
                <c:pt idx="2373">
                  <c:v>42.5625</c:v>
                </c:pt>
                <c:pt idx="2374">
                  <c:v>42.5625</c:v>
                </c:pt>
                <c:pt idx="2375">
                  <c:v>42.5625</c:v>
                </c:pt>
                <c:pt idx="2376">
                  <c:v>42.5625</c:v>
                </c:pt>
                <c:pt idx="2377">
                  <c:v>42.5625</c:v>
                </c:pt>
                <c:pt idx="2378">
                  <c:v>42.5625</c:v>
                </c:pt>
                <c:pt idx="2379">
                  <c:v>42.5625</c:v>
                </c:pt>
                <c:pt idx="2380">
                  <c:v>42.5625</c:v>
                </c:pt>
                <c:pt idx="2381">
                  <c:v>42.5625</c:v>
                </c:pt>
                <c:pt idx="2382">
                  <c:v>42.5625</c:v>
                </c:pt>
                <c:pt idx="2383">
                  <c:v>42.5625</c:v>
                </c:pt>
                <c:pt idx="2384">
                  <c:v>42.5625</c:v>
                </c:pt>
                <c:pt idx="2385">
                  <c:v>42.5625</c:v>
                </c:pt>
                <c:pt idx="2386">
                  <c:v>42.5625</c:v>
                </c:pt>
                <c:pt idx="2387">
                  <c:v>42.5625</c:v>
                </c:pt>
                <c:pt idx="2388">
                  <c:v>42.5625</c:v>
                </c:pt>
                <c:pt idx="2389">
                  <c:v>42.5625</c:v>
                </c:pt>
                <c:pt idx="2390">
                  <c:v>42.5625</c:v>
                </c:pt>
                <c:pt idx="2391">
                  <c:v>42.5625</c:v>
                </c:pt>
                <c:pt idx="2392">
                  <c:v>42.5625</c:v>
                </c:pt>
                <c:pt idx="2393">
                  <c:v>42.5625</c:v>
                </c:pt>
                <c:pt idx="2394">
                  <c:v>42.5625</c:v>
                </c:pt>
                <c:pt idx="2395">
                  <c:v>42.5625</c:v>
                </c:pt>
                <c:pt idx="2396">
                  <c:v>42.5625</c:v>
                </c:pt>
                <c:pt idx="2397">
                  <c:v>42.5625</c:v>
                </c:pt>
                <c:pt idx="2398">
                  <c:v>42.5625</c:v>
                </c:pt>
                <c:pt idx="2399">
                  <c:v>42.5625</c:v>
                </c:pt>
                <c:pt idx="2400">
                  <c:v>42.5625</c:v>
                </c:pt>
                <c:pt idx="2401">
                  <c:v>42.5625</c:v>
                </c:pt>
                <c:pt idx="2402">
                  <c:v>42.5625</c:v>
                </c:pt>
                <c:pt idx="2403">
                  <c:v>42.5625</c:v>
                </c:pt>
                <c:pt idx="2404">
                  <c:v>42.5625</c:v>
                </c:pt>
                <c:pt idx="2405">
                  <c:v>42.5625</c:v>
                </c:pt>
                <c:pt idx="2406">
                  <c:v>42.5625</c:v>
                </c:pt>
                <c:pt idx="2407">
                  <c:v>42.5625</c:v>
                </c:pt>
                <c:pt idx="2408">
                  <c:v>42.5625</c:v>
                </c:pt>
                <c:pt idx="2409">
                  <c:v>42.5625</c:v>
                </c:pt>
                <c:pt idx="2410">
                  <c:v>42.5625</c:v>
                </c:pt>
                <c:pt idx="2411">
                  <c:v>42.5625</c:v>
                </c:pt>
                <c:pt idx="2412">
                  <c:v>42.5625</c:v>
                </c:pt>
                <c:pt idx="2413">
                  <c:v>42.5625</c:v>
                </c:pt>
                <c:pt idx="2414">
                  <c:v>42.5625</c:v>
                </c:pt>
                <c:pt idx="2415">
                  <c:v>42.5625</c:v>
                </c:pt>
                <c:pt idx="2416">
                  <c:v>42.5625</c:v>
                </c:pt>
                <c:pt idx="2417">
                  <c:v>42.5625</c:v>
                </c:pt>
                <c:pt idx="2418">
                  <c:v>42.5625</c:v>
                </c:pt>
                <c:pt idx="2419">
                  <c:v>42.5625</c:v>
                </c:pt>
                <c:pt idx="2420">
                  <c:v>42.5625</c:v>
                </c:pt>
                <c:pt idx="2421">
                  <c:v>42.5625</c:v>
                </c:pt>
                <c:pt idx="2422">
                  <c:v>42.5625</c:v>
                </c:pt>
                <c:pt idx="2423">
                  <c:v>42.5625</c:v>
                </c:pt>
                <c:pt idx="2424">
                  <c:v>42.5625</c:v>
                </c:pt>
                <c:pt idx="2425">
                  <c:v>42.5625</c:v>
                </c:pt>
                <c:pt idx="2426">
                  <c:v>42.5625</c:v>
                </c:pt>
                <c:pt idx="2427">
                  <c:v>42.5625</c:v>
                </c:pt>
                <c:pt idx="2428">
                  <c:v>42.5625</c:v>
                </c:pt>
                <c:pt idx="2429">
                  <c:v>42.5625</c:v>
                </c:pt>
                <c:pt idx="2430">
                  <c:v>42.5625</c:v>
                </c:pt>
                <c:pt idx="2431">
                  <c:v>42.5625</c:v>
                </c:pt>
                <c:pt idx="2432">
                  <c:v>42.5625</c:v>
                </c:pt>
                <c:pt idx="2433">
                  <c:v>42.5625</c:v>
                </c:pt>
                <c:pt idx="2434">
                  <c:v>42.5625</c:v>
                </c:pt>
                <c:pt idx="2435">
                  <c:v>42.5625</c:v>
                </c:pt>
                <c:pt idx="2436">
                  <c:v>42.5625</c:v>
                </c:pt>
                <c:pt idx="2437">
                  <c:v>42.5625</c:v>
                </c:pt>
                <c:pt idx="2438">
                  <c:v>42.5625</c:v>
                </c:pt>
                <c:pt idx="2439">
                  <c:v>42.5625</c:v>
                </c:pt>
                <c:pt idx="2440">
                  <c:v>42.5625</c:v>
                </c:pt>
                <c:pt idx="2441">
                  <c:v>42.5625</c:v>
                </c:pt>
                <c:pt idx="2442">
                  <c:v>42.5625</c:v>
                </c:pt>
                <c:pt idx="2443">
                  <c:v>42.5625</c:v>
                </c:pt>
                <c:pt idx="2444">
                  <c:v>42.5625</c:v>
                </c:pt>
                <c:pt idx="2445">
                  <c:v>42.5625</c:v>
                </c:pt>
                <c:pt idx="2446">
                  <c:v>42.5625</c:v>
                </c:pt>
                <c:pt idx="2447">
                  <c:v>42.5625</c:v>
                </c:pt>
                <c:pt idx="2448">
                  <c:v>42.5625</c:v>
                </c:pt>
                <c:pt idx="2449">
                  <c:v>42.5625</c:v>
                </c:pt>
                <c:pt idx="2450">
                  <c:v>42.5625</c:v>
                </c:pt>
                <c:pt idx="2451">
                  <c:v>42.5625</c:v>
                </c:pt>
                <c:pt idx="2452">
                  <c:v>42.5625</c:v>
                </c:pt>
                <c:pt idx="2453">
                  <c:v>42.5625</c:v>
                </c:pt>
                <c:pt idx="2454">
                  <c:v>42.5625</c:v>
                </c:pt>
                <c:pt idx="2455">
                  <c:v>42.5625</c:v>
                </c:pt>
                <c:pt idx="2456">
                  <c:v>42.5625</c:v>
                </c:pt>
                <c:pt idx="2457">
                  <c:v>42.5625</c:v>
                </c:pt>
                <c:pt idx="2458">
                  <c:v>42.5625</c:v>
                </c:pt>
                <c:pt idx="2459">
                  <c:v>42.5625</c:v>
                </c:pt>
                <c:pt idx="2460">
                  <c:v>42.5625</c:v>
                </c:pt>
                <c:pt idx="2461">
                  <c:v>42.5625</c:v>
                </c:pt>
                <c:pt idx="2462">
                  <c:v>42.5625</c:v>
                </c:pt>
                <c:pt idx="2463">
                  <c:v>42.5625</c:v>
                </c:pt>
                <c:pt idx="2464">
                  <c:v>42.5625</c:v>
                </c:pt>
                <c:pt idx="2465">
                  <c:v>42.5625</c:v>
                </c:pt>
                <c:pt idx="2466">
                  <c:v>42.5625</c:v>
                </c:pt>
                <c:pt idx="2467">
                  <c:v>42.5625</c:v>
                </c:pt>
                <c:pt idx="2468">
                  <c:v>42.5625</c:v>
                </c:pt>
                <c:pt idx="2469">
                  <c:v>42.5625</c:v>
                </c:pt>
                <c:pt idx="2470">
                  <c:v>42.5625</c:v>
                </c:pt>
                <c:pt idx="2471">
                  <c:v>42.5625</c:v>
                </c:pt>
                <c:pt idx="2472">
                  <c:v>42.5625</c:v>
                </c:pt>
                <c:pt idx="2473">
                  <c:v>42.5625</c:v>
                </c:pt>
                <c:pt idx="2474">
                  <c:v>42.5625</c:v>
                </c:pt>
                <c:pt idx="2475">
                  <c:v>42.5625</c:v>
                </c:pt>
                <c:pt idx="2476">
                  <c:v>42.5625</c:v>
                </c:pt>
                <c:pt idx="2477">
                  <c:v>42.5625</c:v>
                </c:pt>
                <c:pt idx="2478">
                  <c:v>42.5625</c:v>
                </c:pt>
                <c:pt idx="2479">
                  <c:v>42.5625</c:v>
                </c:pt>
                <c:pt idx="2480">
                  <c:v>42.5625</c:v>
                </c:pt>
                <c:pt idx="2481">
                  <c:v>42.5625</c:v>
                </c:pt>
                <c:pt idx="2482">
                  <c:v>42.5625</c:v>
                </c:pt>
                <c:pt idx="2483">
                  <c:v>42.5625</c:v>
                </c:pt>
                <c:pt idx="2484">
                  <c:v>42.5625</c:v>
                </c:pt>
                <c:pt idx="2485">
                  <c:v>42.5625</c:v>
                </c:pt>
                <c:pt idx="2486">
                  <c:v>42.5625</c:v>
                </c:pt>
                <c:pt idx="2487">
                  <c:v>42.5625</c:v>
                </c:pt>
                <c:pt idx="2488">
                  <c:v>42.5625</c:v>
                </c:pt>
                <c:pt idx="2489">
                  <c:v>42.5625</c:v>
                </c:pt>
                <c:pt idx="2490">
                  <c:v>42.5625</c:v>
                </c:pt>
                <c:pt idx="2491">
                  <c:v>42.5625</c:v>
                </c:pt>
                <c:pt idx="2492">
                  <c:v>42.5625</c:v>
                </c:pt>
                <c:pt idx="2493">
                  <c:v>42.5625</c:v>
                </c:pt>
                <c:pt idx="2494">
                  <c:v>42.5625</c:v>
                </c:pt>
                <c:pt idx="2495">
                  <c:v>42.5625</c:v>
                </c:pt>
                <c:pt idx="2496">
                  <c:v>42.5625</c:v>
                </c:pt>
                <c:pt idx="2497">
                  <c:v>42.5625</c:v>
                </c:pt>
                <c:pt idx="2498">
                  <c:v>42.5625</c:v>
                </c:pt>
                <c:pt idx="2499">
                  <c:v>42.5625</c:v>
                </c:pt>
                <c:pt idx="2500">
                  <c:v>42.5625</c:v>
                </c:pt>
                <c:pt idx="2501">
                  <c:v>42.5625</c:v>
                </c:pt>
                <c:pt idx="2502">
                  <c:v>42.5625</c:v>
                </c:pt>
                <c:pt idx="2503">
                  <c:v>42.5625</c:v>
                </c:pt>
                <c:pt idx="2504">
                  <c:v>42.5625</c:v>
                </c:pt>
                <c:pt idx="2505">
                  <c:v>42.5625</c:v>
                </c:pt>
                <c:pt idx="2506">
                  <c:v>42.5625</c:v>
                </c:pt>
                <c:pt idx="2507">
                  <c:v>42.5625</c:v>
                </c:pt>
                <c:pt idx="2508">
                  <c:v>42.5625</c:v>
                </c:pt>
                <c:pt idx="2509">
                  <c:v>42.5625</c:v>
                </c:pt>
                <c:pt idx="2510">
                  <c:v>42.5625</c:v>
                </c:pt>
                <c:pt idx="2511">
                  <c:v>42.5625</c:v>
                </c:pt>
                <c:pt idx="2512">
                  <c:v>42.5625</c:v>
                </c:pt>
                <c:pt idx="2513">
                  <c:v>42.5625</c:v>
                </c:pt>
                <c:pt idx="2514">
                  <c:v>42.5625</c:v>
                </c:pt>
                <c:pt idx="2515">
                  <c:v>42.5625</c:v>
                </c:pt>
                <c:pt idx="2516">
                  <c:v>42.5625</c:v>
                </c:pt>
                <c:pt idx="2517">
                  <c:v>42.5625</c:v>
                </c:pt>
                <c:pt idx="2518">
                  <c:v>42.5625</c:v>
                </c:pt>
                <c:pt idx="2519">
                  <c:v>42.5625</c:v>
                </c:pt>
                <c:pt idx="2520">
                  <c:v>42.5625</c:v>
                </c:pt>
                <c:pt idx="2521">
                  <c:v>42.5625</c:v>
                </c:pt>
                <c:pt idx="2522">
                  <c:v>42.5625</c:v>
                </c:pt>
                <c:pt idx="2523">
                  <c:v>42.5625</c:v>
                </c:pt>
                <c:pt idx="2524">
                  <c:v>42.5625</c:v>
                </c:pt>
                <c:pt idx="2525">
                  <c:v>42.5625</c:v>
                </c:pt>
                <c:pt idx="2526">
                  <c:v>42.5625</c:v>
                </c:pt>
                <c:pt idx="2527">
                  <c:v>42.5625</c:v>
                </c:pt>
                <c:pt idx="2528">
                  <c:v>42.5625</c:v>
                </c:pt>
                <c:pt idx="2529">
                  <c:v>42.5625</c:v>
                </c:pt>
                <c:pt idx="2530">
                  <c:v>42.5625</c:v>
                </c:pt>
                <c:pt idx="2531">
                  <c:v>42.5625</c:v>
                </c:pt>
                <c:pt idx="2532">
                  <c:v>42.5625</c:v>
                </c:pt>
                <c:pt idx="2533">
                  <c:v>42.5625</c:v>
                </c:pt>
                <c:pt idx="2534">
                  <c:v>42.5625</c:v>
                </c:pt>
                <c:pt idx="2535">
                  <c:v>42.5625</c:v>
                </c:pt>
                <c:pt idx="2536">
                  <c:v>42.5625</c:v>
                </c:pt>
                <c:pt idx="2537">
                  <c:v>42.5625</c:v>
                </c:pt>
                <c:pt idx="2538">
                  <c:v>42.5625</c:v>
                </c:pt>
                <c:pt idx="2539">
                  <c:v>42.5625</c:v>
                </c:pt>
                <c:pt idx="2540">
                  <c:v>42.5625</c:v>
                </c:pt>
                <c:pt idx="2541">
                  <c:v>42.5625</c:v>
                </c:pt>
                <c:pt idx="2542">
                  <c:v>42.5625</c:v>
                </c:pt>
                <c:pt idx="2543">
                  <c:v>42.5625</c:v>
                </c:pt>
                <c:pt idx="2544">
                  <c:v>42.5625</c:v>
                </c:pt>
                <c:pt idx="2545">
                  <c:v>42.5625</c:v>
                </c:pt>
                <c:pt idx="2546">
                  <c:v>42.5625</c:v>
                </c:pt>
                <c:pt idx="2547">
                  <c:v>42.5625</c:v>
                </c:pt>
                <c:pt idx="2548">
                  <c:v>42.5625</c:v>
                </c:pt>
                <c:pt idx="2549">
                  <c:v>42.5625</c:v>
                </c:pt>
                <c:pt idx="2550">
                  <c:v>42.5625</c:v>
                </c:pt>
                <c:pt idx="2551">
                  <c:v>42.5625</c:v>
                </c:pt>
                <c:pt idx="2552">
                  <c:v>42.5625</c:v>
                </c:pt>
                <c:pt idx="2553">
                  <c:v>42.5625</c:v>
                </c:pt>
                <c:pt idx="2554">
                  <c:v>42.5625</c:v>
                </c:pt>
                <c:pt idx="2555">
                  <c:v>42.5625</c:v>
                </c:pt>
                <c:pt idx="2556">
                  <c:v>42.5625</c:v>
                </c:pt>
                <c:pt idx="2557">
                  <c:v>42.5625</c:v>
                </c:pt>
                <c:pt idx="2558">
                  <c:v>42.5625</c:v>
                </c:pt>
                <c:pt idx="2559">
                  <c:v>42.5625</c:v>
                </c:pt>
                <c:pt idx="2560">
                  <c:v>42.5625</c:v>
                </c:pt>
                <c:pt idx="2561">
                  <c:v>42.5625</c:v>
                </c:pt>
                <c:pt idx="2562">
                  <c:v>42.5625</c:v>
                </c:pt>
                <c:pt idx="2563">
                  <c:v>42.5625</c:v>
                </c:pt>
                <c:pt idx="2564">
                  <c:v>42.5625</c:v>
                </c:pt>
                <c:pt idx="2565">
                  <c:v>42.5625</c:v>
                </c:pt>
                <c:pt idx="2566">
                  <c:v>42.5625</c:v>
                </c:pt>
                <c:pt idx="2567">
                  <c:v>42.5625</c:v>
                </c:pt>
                <c:pt idx="2568">
                  <c:v>42.5625</c:v>
                </c:pt>
                <c:pt idx="2569">
                  <c:v>42.5625</c:v>
                </c:pt>
                <c:pt idx="2570">
                  <c:v>42.5625</c:v>
                </c:pt>
                <c:pt idx="2571">
                  <c:v>42.5625</c:v>
                </c:pt>
                <c:pt idx="2572">
                  <c:v>42.5625</c:v>
                </c:pt>
                <c:pt idx="2573">
                  <c:v>42.5625</c:v>
                </c:pt>
                <c:pt idx="2574">
                  <c:v>42.5625</c:v>
                </c:pt>
                <c:pt idx="2575">
                  <c:v>42.5625</c:v>
                </c:pt>
                <c:pt idx="2576">
                  <c:v>42.5625</c:v>
                </c:pt>
                <c:pt idx="2577">
                  <c:v>42.5625</c:v>
                </c:pt>
                <c:pt idx="2578">
                  <c:v>42.5625</c:v>
                </c:pt>
                <c:pt idx="2579">
                  <c:v>42.5625</c:v>
                </c:pt>
                <c:pt idx="2580">
                  <c:v>42.5625</c:v>
                </c:pt>
                <c:pt idx="2581">
                  <c:v>42.5625</c:v>
                </c:pt>
                <c:pt idx="2582">
                  <c:v>42.5625</c:v>
                </c:pt>
                <c:pt idx="2583">
                  <c:v>42.5625</c:v>
                </c:pt>
                <c:pt idx="2584">
                  <c:v>42.5625</c:v>
                </c:pt>
                <c:pt idx="2585">
                  <c:v>42.5625</c:v>
                </c:pt>
                <c:pt idx="2586">
                  <c:v>42.5625</c:v>
                </c:pt>
                <c:pt idx="2587">
                  <c:v>42.5625</c:v>
                </c:pt>
                <c:pt idx="2588">
                  <c:v>42.5625</c:v>
                </c:pt>
                <c:pt idx="2589">
                  <c:v>42.5625</c:v>
                </c:pt>
                <c:pt idx="2590">
                  <c:v>42.5625</c:v>
                </c:pt>
                <c:pt idx="2591">
                  <c:v>42.5625</c:v>
                </c:pt>
                <c:pt idx="2592">
                  <c:v>42.5625</c:v>
                </c:pt>
                <c:pt idx="2593">
                  <c:v>42.5625</c:v>
                </c:pt>
                <c:pt idx="2594">
                  <c:v>42.5625</c:v>
                </c:pt>
                <c:pt idx="2595">
                  <c:v>42.5625</c:v>
                </c:pt>
                <c:pt idx="2596">
                  <c:v>42.5625</c:v>
                </c:pt>
                <c:pt idx="2597">
                  <c:v>42.5625</c:v>
                </c:pt>
                <c:pt idx="2598">
                  <c:v>42.5625</c:v>
                </c:pt>
                <c:pt idx="2599">
                  <c:v>42.5625</c:v>
                </c:pt>
                <c:pt idx="2600">
                  <c:v>42.5625</c:v>
                </c:pt>
                <c:pt idx="2601">
                  <c:v>42.5625</c:v>
                </c:pt>
                <c:pt idx="2602">
                  <c:v>42.5625</c:v>
                </c:pt>
                <c:pt idx="2603">
                  <c:v>42.5625</c:v>
                </c:pt>
                <c:pt idx="2604">
                  <c:v>42.5625</c:v>
                </c:pt>
                <c:pt idx="2605">
                  <c:v>42.5625</c:v>
                </c:pt>
                <c:pt idx="2606">
                  <c:v>42.5625</c:v>
                </c:pt>
                <c:pt idx="2607">
                  <c:v>42.5625</c:v>
                </c:pt>
                <c:pt idx="2608">
                  <c:v>42.5625</c:v>
                </c:pt>
                <c:pt idx="2609">
                  <c:v>42.5625</c:v>
                </c:pt>
                <c:pt idx="2610">
                  <c:v>42.5625</c:v>
                </c:pt>
                <c:pt idx="2611">
                  <c:v>42.5625</c:v>
                </c:pt>
                <c:pt idx="2612">
                  <c:v>42.5625</c:v>
                </c:pt>
                <c:pt idx="2613">
                  <c:v>42.5625</c:v>
                </c:pt>
                <c:pt idx="2614">
                  <c:v>42.5625</c:v>
                </c:pt>
                <c:pt idx="2615">
                  <c:v>42.5625</c:v>
                </c:pt>
                <c:pt idx="2616">
                  <c:v>42.5625</c:v>
                </c:pt>
                <c:pt idx="2617">
                  <c:v>42.5625</c:v>
                </c:pt>
                <c:pt idx="2618">
                  <c:v>42.5625</c:v>
                </c:pt>
                <c:pt idx="2619">
                  <c:v>42.5625</c:v>
                </c:pt>
                <c:pt idx="2620">
                  <c:v>42.5625</c:v>
                </c:pt>
                <c:pt idx="2621">
                  <c:v>42.5625</c:v>
                </c:pt>
                <c:pt idx="2622">
                  <c:v>42.5625</c:v>
                </c:pt>
                <c:pt idx="2623">
                  <c:v>42.5625</c:v>
                </c:pt>
                <c:pt idx="2624">
                  <c:v>42.5625</c:v>
                </c:pt>
                <c:pt idx="2625">
                  <c:v>42.5625</c:v>
                </c:pt>
                <c:pt idx="2626">
                  <c:v>42.5625</c:v>
                </c:pt>
                <c:pt idx="2627">
                  <c:v>42.5625</c:v>
                </c:pt>
                <c:pt idx="2628">
                  <c:v>42.5625</c:v>
                </c:pt>
                <c:pt idx="2629">
                  <c:v>42.5625</c:v>
                </c:pt>
                <c:pt idx="2630">
                  <c:v>42.5625</c:v>
                </c:pt>
                <c:pt idx="2631">
                  <c:v>42.5625</c:v>
                </c:pt>
                <c:pt idx="2632">
                  <c:v>42.5625</c:v>
                </c:pt>
                <c:pt idx="2633">
                  <c:v>42.5625</c:v>
                </c:pt>
                <c:pt idx="2634">
                  <c:v>42.5625</c:v>
                </c:pt>
                <c:pt idx="2635">
                  <c:v>42.5625</c:v>
                </c:pt>
                <c:pt idx="2636">
                  <c:v>42.5625</c:v>
                </c:pt>
                <c:pt idx="2637">
                  <c:v>42.5625</c:v>
                </c:pt>
                <c:pt idx="2638">
                  <c:v>42.5625</c:v>
                </c:pt>
                <c:pt idx="2639">
                  <c:v>42.5625</c:v>
                </c:pt>
                <c:pt idx="2640">
                  <c:v>42.5625</c:v>
                </c:pt>
                <c:pt idx="2641">
                  <c:v>42.5625</c:v>
                </c:pt>
                <c:pt idx="2642">
                  <c:v>42.5625</c:v>
                </c:pt>
                <c:pt idx="2643">
                  <c:v>42.5625</c:v>
                </c:pt>
                <c:pt idx="2644">
                  <c:v>42.5625</c:v>
                </c:pt>
                <c:pt idx="2645">
                  <c:v>42.5625</c:v>
                </c:pt>
                <c:pt idx="2646">
                  <c:v>42.5625</c:v>
                </c:pt>
                <c:pt idx="2647">
                  <c:v>42.5625</c:v>
                </c:pt>
                <c:pt idx="2648">
                  <c:v>42.5625</c:v>
                </c:pt>
                <c:pt idx="2649">
                  <c:v>42.5625</c:v>
                </c:pt>
                <c:pt idx="2650">
                  <c:v>42.5625</c:v>
                </c:pt>
                <c:pt idx="2651">
                  <c:v>42.5625</c:v>
                </c:pt>
                <c:pt idx="2652">
                  <c:v>42.5625</c:v>
                </c:pt>
                <c:pt idx="2653">
                  <c:v>42.5625</c:v>
                </c:pt>
                <c:pt idx="2654">
                  <c:v>42.5625</c:v>
                </c:pt>
                <c:pt idx="2655">
                  <c:v>42.5625</c:v>
                </c:pt>
                <c:pt idx="2656">
                  <c:v>42.5625</c:v>
                </c:pt>
                <c:pt idx="2657">
                  <c:v>42.5625</c:v>
                </c:pt>
                <c:pt idx="2658">
                  <c:v>42.5625</c:v>
                </c:pt>
                <c:pt idx="2659">
                  <c:v>42.5625</c:v>
                </c:pt>
                <c:pt idx="2660">
                  <c:v>42.5625</c:v>
                </c:pt>
                <c:pt idx="2661">
                  <c:v>42.5625</c:v>
                </c:pt>
                <c:pt idx="2662">
                  <c:v>42.5625</c:v>
                </c:pt>
                <c:pt idx="2663">
                  <c:v>42.5625</c:v>
                </c:pt>
                <c:pt idx="2664">
                  <c:v>42.5625</c:v>
                </c:pt>
                <c:pt idx="2665">
                  <c:v>42.5625</c:v>
                </c:pt>
                <c:pt idx="2666">
                  <c:v>42.5625</c:v>
                </c:pt>
                <c:pt idx="2667">
                  <c:v>42.5625</c:v>
                </c:pt>
                <c:pt idx="2668">
                  <c:v>42.5625</c:v>
                </c:pt>
                <c:pt idx="2669">
                  <c:v>42.5625</c:v>
                </c:pt>
                <c:pt idx="2670">
                  <c:v>42.5625</c:v>
                </c:pt>
                <c:pt idx="2671">
                  <c:v>42.5625</c:v>
                </c:pt>
                <c:pt idx="2672">
                  <c:v>42.5625</c:v>
                </c:pt>
                <c:pt idx="2673">
                  <c:v>42.5625</c:v>
                </c:pt>
                <c:pt idx="2674">
                  <c:v>42.5625</c:v>
                </c:pt>
                <c:pt idx="2675">
                  <c:v>42.5625</c:v>
                </c:pt>
                <c:pt idx="2676">
                  <c:v>42.5625</c:v>
                </c:pt>
                <c:pt idx="2677">
                  <c:v>42.5625</c:v>
                </c:pt>
                <c:pt idx="2678">
                  <c:v>42.5625</c:v>
                </c:pt>
                <c:pt idx="2679">
                  <c:v>42.5625</c:v>
                </c:pt>
                <c:pt idx="2680">
                  <c:v>42.5625</c:v>
                </c:pt>
                <c:pt idx="2681">
                  <c:v>42.5625</c:v>
                </c:pt>
                <c:pt idx="2682">
                  <c:v>42.5625</c:v>
                </c:pt>
                <c:pt idx="2683">
                  <c:v>42.5625</c:v>
                </c:pt>
                <c:pt idx="2684">
                  <c:v>42.5625</c:v>
                </c:pt>
                <c:pt idx="2685">
                  <c:v>42.5625</c:v>
                </c:pt>
                <c:pt idx="2686">
                  <c:v>42.5625</c:v>
                </c:pt>
                <c:pt idx="2687">
                  <c:v>42.5625</c:v>
                </c:pt>
                <c:pt idx="2688">
                  <c:v>42.5625</c:v>
                </c:pt>
                <c:pt idx="2689">
                  <c:v>42.5625</c:v>
                </c:pt>
                <c:pt idx="2690">
                  <c:v>42.5625</c:v>
                </c:pt>
                <c:pt idx="2691">
                  <c:v>42.5625</c:v>
                </c:pt>
                <c:pt idx="2692">
                  <c:v>42.5625</c:v>
                </c:pt>
                <c:pt idx="2693">
                  <c:v>42.5625</c:v>
                </c:pt>
                <c:pt idx="2694">
                  <c:v>42.5625</c:v>
                </c:pt>
                <c:pt idx="2695">
                  <c:v>42.5625</c:v>
                </c:pt>
                <c:pt idx="2696">
                  <c:v>42.5625</c:v>
                </c:pt>
                <c:pt idx="2697">
                  <c:v>42.5625</c:v>
                </c:pt>
                <c:pt idx="2698">
                  <c:v>42.5625</c:v>
                </c:pt>
                <c:pt idx="2699">
                  <c:v>42.5625</c:v>
                </c:pt>
                <c:pt idx="2700">
                  <c:v>42.5625</c:v>
                </c:pt>
                <c:pt idx="2701">
                  <c:v>42.5625</c:v>
                </c:pt>
                <c:pt idx="2702">
                  <c:v>42.5625</c:v>
                </c:pt>
                <c:pt idx="2703">
                  <c:v>42.5625</c:v>
                </c:pt>
                <c:pt idx="2704">
                  <c:v>42.5625</c:v>
                </c:pt>
                <c:pt idx="2705">
                  <c:v>42.5625</c:v>
                </c:pt>
                <c:pt idx="2706">
                  <c:v>42.5625</c:v>
                </c:pt>
                <c:pt idx="2707">
                  <c:v>42.5625</c:v>
                </c:pt>
                <c:pt idx="2708">
                  <c:v>42.5625</c:v>
                </c:pt>
                <c:pt idx="2709">
                  <c:v>42.5625</c:v>
                </c:pt>
                <c:pt idx="2710">
                  <c:v>42.5625</c:v>
                </c:pt>
                <c:pt idx="2711">
                  <c:v>42.5625</c:v>
                </c:pt>
                <c:pt idx="2712">
                  <c:v>42.5625</c:v>
                </c:pt>
                <c:pt idx="2713">
                  <c:v>42.5625</c:v>
                </c:pt>
                <c:pt idx="2714">
                  <c:v>42.5625</c:v>
                </c:pt>
                <c:pt idx="2715">
                  <c:v>42.5625</c:v>
                </c:pt>
                <c:pt idx="2716">
                  <c:v>42.5625</c:v>
                </c:pt>
                <c:pt idx="2717">
                  <c:v>42.5625</c:v>
                </c:pt>
                <c:pt idx="2718">
                  <c:v>42.5625</c:v>
                </c:pt>
                <c:pt idx="2719">
                  <c:v>42.5625</c:v>
                </c:pt>
                <c:pt idx="2720">
                  <c:v>42.5625</c:v>
                </c:pt>
                <c:pt idx="2721">
                  <c:v>42.5625</c:v>
                </c:pt>
                <c:pt idx="2722">
                  <c:v>42.5625</c:v>
                </c:pt>
                <c:pt idx="2723">
                  <c:v>42.5625</c:v>
                </c:pt>
                <c:pt idx="2724">
                  <c:v>42.5625</c:v>
                </c:pt>
                <c:pt idx="2725">
                  <c:v>42.5625</c:v>
                </c:pt>
                <c:pt idx="2726">
                  <c:v>42.5625</c:v>
                </c:pt>
                <c:pt idx="2727">
                  <c:v>42.5625</c:v>
                </c:pt>
                <c:pt idx="2728">
                  <c:v>42.5625</c:v>
                </c:pt>
                <c:pt idx="2729">
                  <c:v>42.5625</c:v>
                </c:pt>
                <c:pt idx="2730">
                  <c:v>42.5625</c:v>
                </c:pt>
                <c:pt idx="2731">
                  <c:v>42.5625</c:v>
                </c:pt>
                <c:pt idx="2732">
                  <c:v>42.5625</c:v>
                </c:pt>
                <c:pt idx="2733">
                  <c:v>42.5625</c:v>
                </c:pt>
                <c:pt idx="2734">
                  <c:v>42.5625</c:v>
                </c:pt>
                <c:pt idx="2735">
                  <c:v>42.5625</c:v>
                </c:pt>
                <c:pt idx="2736">
                  <c:v>42.5625</c:v>
                </c:pt>
                <c:pt idx="2737">
                  <c:v>42.5625</c:v>
                </c:pt>
                <c:pt idx="2738">
                  <c:v>42.5625</c:v>
                </c:pt>
                <c:pt idx="2739">
                  <c:v>42.5625</c:v>
                </c:pt>
                <c:pt idx="2740">
                  <c:v>42.5625</c:v>
                </c:pt>
                <c:pt idx="2741">
                  <c:v>42.5625</c:v>
                </c:pt>
                <c:pt idx="2742">
                  <c:v>42.5625</c:v>
                </c:pt>
                <c:pt idx="2743">
                  <c:v>42.5625</c:v>
                </c:pt>
                <c:pt idx="2744">
                  <c:v>42.5625</c:v>
                </c:pt>
                <c:pt idx="2745">
                  <c:v>42.5625</c:v>
                </c:pt>
                <c:pt idx="2746">
                  <c:v>42.5625</c:v>
                </c:pt>
                <c:pt idx="2747">
                  <c:v>42.572499999999998</c:v>
                </c:pt>
                <c:pt idx="2748">
                  <c:v>42.572499999999998</c:v>
                </c:pt>
                <c:pt idx="2749">
                  <c:v>42.572499999999998</c:v>
                </c:pt>
                <c:pt idx="2750">
                  <c:v>42.572499999999998</c:v>
                </c:pt>
                <c:pt idx="2751">
                  <c:v>42.572499999999998</c:v>
                </c:pt>
                <c:pt idx="2752">
                  <c:v>42.572499999999998</c:v>
                </c:pt>
                <c:pt idx="2753">
                  <c:v>42.572499999999998</c:v>
                </c:pt>
                <c:pt idx="2754">
                  <c:v>42.572499999999998</c:v>
                </c:pt>
                <c:pt idx="2755">
                  <c:v>42.572499999999998</c:v>
                </c:pt>
                <c:pt idx="2756">
                  <c:v>42.572499999999998</c:v>
                </c:pt>
                <c:pt idx="2757">
                  <c:v>42.572499999999998</c:v>
                </c:pt>
                <c:pt idx="2758">
                  <c:v>42.572499999999998</c:v>
                </c:pt>
                <c:pt idx="2759">
                  <c:v>42.572499999999998</c:v>
                </c:pt>
                <c:pt idx="2760">
                  <c:v>42.572499999999998</c:v>
                </c:pt>
                <c:pt idx="2761">
                  <c:v>42.572499999999998</c:v>
                </c:pt>
                <c:pt idx="2762">
                  <c:v>42.572499999999998</c:v>
                </c:pt>
                <c:pt idx="2763">
                  <c:v>42.572499999999998</c:v>
                </c:pt>
                <c:pt idx="2764">
                  <c:v>42.572499999999998</c:v>
                </c:pt>
                <c:pt idx="2765">
                  <c:v>42.572499999999998</c:v>
                </c:pt>
                <c:pt idx="2766">
                  <c:v>42.572499999999998</c:v>
                </c:pt>
                <c:pt idx="2767">
                  <c:v>42.572499999999998</c:v>
                </c:pt>
                <c:pt idx="2768">
                  <c:v>42.572499999999998</c:v>
                </c:pt>
                <c:pt idx="2769">
                  <c:v>42.572499999999998</c:v>
                </c:pt>
                <c:pt idx="2770">
                  <c:v>42.572499999999998</c:v>
                </c:pt>
                <c:pt idx="2771">
                  <c:v>42.572499999999998</c:v>
                </c:pt>
                <c:pt idx="2772">
                  <c:v>42.572499999999998</c:v>
                </c:pt>
                <c:pt idx="2773">
                  <c:v>42.572499999999998</c:v>
                </c:pt>
                <c:pt idx="2774">
                  <c:v>42.572499999999998</c:v>
                </c:pt>
                <c:pt idx="2775">
                  <c:v>42.572499999999998</c:v>
                </c:pt>
                <c:pt idx="2776">
                  <c:v>42.572499999999998</c:v>
                </c:pt>
                <c:pt idx="2777">
                  <c:v>42.572499999999998</c:v>
                </c:pt>
                <c:pt idx="2778">
                  <c:v>42.572499999999998</c:v>
                </c:pt>
                <c:pt idx="2779">
                  <c:v>42.572499999999998</c:v>
                </c:pt>
                <c:pt idx="2780">
                  <c:v>42.572499999999998</c:v>
                </c:pt>
                <c:pt idx="2781">
                  <c:v>42.572499999999998</c:v>
                </c:pt>
                <c:pt idx="2782">
                  <c:v>42.572499999999998</c:v>
                </c:pt>
                <c:pt idx="2783">
                  <c:v>42.572499999999998</c:v>
                </c:pt>
                <c:pt idx="2784">
                  <c:v>42.572499999999998</c:v>
                </c:pt>
                <c:pt idx="2785">
                  <c:v>42.572499999999998</c:v>
                </c:pt>
                <c:pt idx="2786">
                  <c:v>42.572499999999998</c:v>
                </c:pt>
                <c:pt idx="2787">
                  <c:v>42.572499999999998</c:v>
                </c:pt>
                <c:pt idx="2788">
                  <c:v>42.572499999999998</c:v>
                </c:pt>
                <c:pt idx="2789">
                  <c:v>42.572499999999998</c:v>
                </c:pt>
                <c:pt idx="2790">
                  <c:v>42.572499999999998</c:v>
                </c:pt>
                <c:pt idx="2791">
                  <c:v>42.572499999999998</c:v>
                </c:pt>
                <c:pt idx="2792">
                  <c:v>42.572499999999998</c:v>
                </c:pt>
                <c:pt idx="2793">
                  <c:v>42.572499999999998</c:v>
                </c:pt>
                <c:pt idx="2794">
                  <c:v>42.572499999999998</c:v>
                </c:pt>
                <c:pt idx="2795">
                  <c:v>42.572499999999998</c:v>
                </c:pt>
                <c:pt idx="2796">
                  <c:v>42.572499999999998</c:v>
                </c:pt>
                <c:pt idx="2797">
                  <c:v>42.572499999999998</c:v>
                </c:pt>
                <c:pt idx="2798">
                  <c:v>42.572499999999998</c:v>
                </c:pt>
                <c:pt idx="2799">
                  <c:v>42.572499999999998</c:v>
                </c:pt>
                <c:pt idx="2800">
                  <c:v>42.572499999999998</c:v>
                </c:pt>
                <c:pt idx="2801">
                  <c:v>42.572499999999998</c:v>
                </c:pt>
                <c:pt idx="2802">
                  <c:v>42.572499999999998</c:v>
                </c:pt>
                <c:pt idx="2803">
                  <c:v>42.572499999999998</c:v>
                </c:pt>
                <c:pt idx="2804">
                  <c:v>42.572499999999998</c:v>
                </c:pt>
                <c:pt idx="2805">
                  <c:v>42.572499999999998</c:v>
                </c:pt>
                <c:pt idx="2806">
                  <c:v>42.572499999999998</c:v>
                </c:pt>
                <c:pt idx="2807">
                  <c:v>42.572499999999998</c:v>
                </c:pt>
                <c:pt idx="2808">
                  <c:v>42.572499999999998</c:v>
                </c:pt>
                <c:pt idx="2809">
                  <c:v>42.572499999999998</c:v>
                </c:pt>
                <c:pt idx="2810">
                  <c:v>42.572499999999998</c:v>
                </c:pt>
                <c:pt idx="2811">
                  <c:v>42.572499999999998</c:v>
                </c:pt>
                <c:pt idx="2812">
                  <c:v>42.572499999999998</c:v>
                </c:pt>
                <c:pt idx="2813">
                  <c:v>42.572499999999998</c:v>
                </c:pt>
                <c:pt idx="2814">
                  <c:v>42.572499999999998</c:v>
                </c:pt>
                <c:pt idx="2815">
                  <c:v>42.572499999999998</c:v>
                </c:pt>
                <c:pt idx="2816">
                  <c:v>42.572499999999998</c:v>
                </c:pt>
                <c:pt idx="2817">
                  <c:v>42.572499999999998</c:v>
                </c:pt>
                <c:pt idx="2818">
                  <c:v>42.572499999999998</c:v>
                </c:pt>
                <c:pt idx="2819">
                  <c:v>42.572499999999998</c:v>
                </c:pt>
                <c:pt idx="2820">
                  <c:v>42.572499999999998</c:v>
                </c:pt>
                <c:pt idx="2821">
                  <c:v>42.572499999999998</c:v>
                </c:pt>
                <c:pt idx="2822">
                  <c:v>42.572499999999998</c:v>
                </c:pt>
                <c:pt idx="2823">
                  <c:v>42.572499999999998</c:v>
                </c:pt>
                <c:pt idx="2824">
                  <c:v>42.572499999999998</c:v>
                </c:pt>
                <c:pt idx="2825">
                  <c:v>42.572499999999998</c:v>
                </c:pt>
                <c:pt idx="2826">
                  <c:v>42.572499999999998</c:v>
                </c:pt>
                <c:pt idx="2827">
                  <c:v>42.572499999999998</c:v>
                </c:pt>
                <c:pt idx="2828">
                  <c:v>42.572499999999998</c:v>
                </c:pt>
                <c:pt idx="2829">
                  <c:v>42.572499999999998</c:v>
                </c:pt>
                <c:pt idx="2830">
                  <c:v>42.572499999999998</c:v>
                </c:pt>
                <c:pt idx="2831">
                  <c:v>42.572499999999998</c:v>
                </c:pt>
                <c:pt idx="2832">
                  <c:v>42.572499999999998</c:v>
                </c:pt>
                <c:pt idx="2833">
                  <c:v>42.572499999999998</c:v>
                </c:pt>
                <c:pt idx="2834">
                  <c:v>42.572499999999998</c:v>
                </c:pt>
                <c:pt idx="2835">
                  <c:v>42.572499999999998</c:v>
                </c:pt>
                <c:pt idx="2836">
                  <c:v>42.572499999999998</c:v>
                </c:pt>
                <c:pt idx="2837">
                  <c:v>42.572499999999998</c:v>
                </c:pt>
                <c:pt idx="2838">
                  <c:v>42.572499999999998</c:v>
                </c:pt>
                <c:pt idx="2839">
                  <c:v>42.572499999999998</c:v>
                </c:pt>
                <c:pt idx="2840">
                  <c:v>42.572499999999998</c:v>
                </c:pt>
                <c:pt idx="2841">
                  <c:v>42.572499999999998</c:v>
                </c:pt>
                <c:pt idx="2842">
                  <c:v>42.572499999999998</c:v>
                </c:pt>
                <c:pt idx="2843">
                  <c:v>42.572499999999998</c:v>
                </c:pt>
                <c:pt idx="2844">
                  <c:v>42.572499999999998</c:v>
                </c:pt>
                <c:pt idx="2845">
                  <c:v>42.572499999999998</c:v>
                </c:pt>
                <c:pt idx="2846">
                  <c:v>42.572499999999998</c:v>
                </c:pt>
                <c:pt idx="2847">
                  <c:v>42.572499999999998</c:v>
                </c:pt>
                <c:pt idx="2848">
                  <c:v>42.572499999999998</c:v>
                </c:pt>
                <c:pt idx="2849">
                  <c:v>42.572499999999998</c:v>
                </c:pt>
                <c:pt idx="2850">
                  <c:v>42.572499999999998</c:v>
                </c:pt>
                <c:pt idx="2851">
                  <c:v>42.572499999999998</c:v>
                </c:pt>
                <c:pt idx="2852">
                  <c:v>42.572499999999998</c:v>
                </c:pt>
                <c:pt idx="2853">
                  <c:v>42.572499999999998</c:v>
                </c:pt>
                <c:pt idx="2854">
                  <c:v>42.572499999999998</c:v>
                </c:pt>
                <c:pt idx="2855">
                  <c:v>42.572499999999998</c:v>
                </c:pt>
                <c:pt idx="2856">
                  <c:v>42.572499999999998</c:v>
                </c:pt>
                <c:pt idx="2857">
                  <c:v>42.572499999999998</c:v>
                </c:pt>
                <c:pt idx="2858">
                  <c:v>42.572499999999998</c:v>
                </c:pt>
                <c:pt idx="2859">
                  <c:v>42.572499999999998</c:v>
                </c:pt>
                <c:pt idx="2860">
                  <c:v>42.572499999999998</c:v>
                </c:pt>
                <c:pt idx="2861">
                  <c:v>42.572499999999998</c:v>
                </c:pt>
                <c:pt idx="2862">
                  <c:v>42.572499999999998</c:v>
                </c:pt>
                <c:pt idx="2863">
                  <c:v>42.572499999999998</c:v>
                </c:pt>
                <c:pt idx="2864">
                  <c:v>42.572499999999998</c:v>
                </c:pt>
                <c:pt idx="2865">
                  <c:v>42.572499999999998</c:v>
                </c:pt>
                <c:pt idx="2866">
                  <c:v>42.572499999999998</c:v>
                </c:pt>
                <c:pt idx="2867">
                  <c:v>42.572499999999998</c:v>
                </c:pt>
                <c:pt idx="2868">
                  <c:v>42.572499999999998</c:v>
                </c:pt>
                <c:pt idx="2869">
                  <c:v>42.572499999999998</c:v>
                </c:pt>
                <c:pt idx="2870">
                  <c:v>42.572499999999998</c:v>
                </c:pt>
                <c:pt idx="2871">
                  <c:v>42.572499999999998</c:v>
                </c:pt>
                <c:pt idx="2872">
                  <c:v>42.572499999999998</c:v>
                </c:pt>
                <c:pt idx="2873">
                  <c:v>42.572499999999998</c:v>
                </c:pt>
                <c:pt idx="2874">
                  <c:v>42.572499999999998</c:v>
                </c:pt>
                <c:pt idx="2875">
                  <c:v>42.572499999999998</c:v>
                </c:pt>
                <c:pt idx="2876">
                  <c:v>42.572499999999998</c:v>
                </c:pt>
                <c:pt idx="2877">
                  <c:v>42.572499999999998</c:v>
                </c:pt>
                <c:pt idx="2878">
                  <c:v>42.572499999999998</c:v>
                </c:pt>
                <c:pt idx="2879">
                  <c:v>42.572499999999998</c:v>
                </c:pt>
                <c:pt idx="2880">
                  <c:v>42.572499999999998</c:v>
                </c:pt>
                <c:pt idx="2881">
                  <c:v>42.572499999999998</c:v>
                </c:pt>
                <c:pt idx="2882">
                  <c:v>42.572499999999998</c:v>
                </c:pt>
                <c:pt idx="2883">
                  <c:v>42.572499999999998</c:v>
                </c:pt>
                <c:pt idx="2884">
                  <c:v>42.572499999999998</c:v>
                </c:pt>
                <c:pt idx="2885">
                  <c:v>42.572499999999998</c:v>
                </c:pt>
                <c:pt idx="2886">
                  <c:v>42.572499999999998</c:v>
                </c:pt>
                <c:pt idx="2887">
                  <c:v>42.572499999999998</c:v>
                </c:pt>
                <c:pt idx="2888">
                  <c:v>42.572499999999998</c:v>
                </c:pt>
                <c:pt idx="2889">
                  <c:v>42.572499999999998</c:v>
                </c:pt>
                <c:pt idx="2890">
                  <c:v>42.572499999999998</c:v>
                </c:pt>
                <c:pt idx="2891">
                  <c:v>42.572499999999998</c:v>
                </c:pt>
                <c:pt idx="2892">
                  <c:v>42.572499999999998</c:v>
                </c:pt>
                <c:pt idx="2893">
                  <c:v>42.572499999999998</c:v>
                </c:pt>
                <c:pt idx="2894">
                  <c:v>42.572499999999998</c:v>
                </c:pt>
                <c:pt idx="2895">
                  <c:v>42.572499999999998</c:v>
                </c:pt>
                <c:pt idx="2896">
                  <c:v>42.572499999999998</c:v>
                </c:pt>
                <c:pt idx="2897">
                  <c:v>42.572499999999998</c:v>
                </c:pt>
                <c:pt idx="2898">
                  <c:v>42.572499999999998</c:v>
                </c:pt>
                <c:pt idx="2899">
                  <c:v>42.572499999999998</c:v>
                </c:pt>
                <c:pt idx="2900">
                  <c:v>42.572499999999998</c:v>
                </c:pt>
                <c:pt idx="2901">
                  <c:v>42.572499999999998</c:v>
                </c:pt>
                <c:pt idx="2902">
                  <c:v>42.572499999999998</c:v>
                </c:pt>
                <c:pt idx="2903">
                  <c:v>42.572499999999998</c:v>
                </c:pt>
                <c:pt idx="2904">
                  <c:v>42.572499999999998</c:v>
                </c:pt>
                <c:pt idx="2905">
                  <c:v>42.572499999999998</c:v>
                </c:pt>
                <c:pt idx="2906">
                  <c:v>42.572499999999998</c:v>
                </c:pt>
                <c:pt idx="2907">
                  <c:v>42.572499999999998</c:v>
                </c:pt>
                <c:pt idx="2908">
                  <c:v>42.572499999999998</c:v>
                </c:pt>
                <c:pt idx="2909">
                  <c:v>42.572499999999998</c:v>
                </c:pt>
                <c:pt idx="2910">
                  <c:v>42.572499999999998</c:v>
                </c:pt>
                <c:pt idx="2911">
                  <c:v>42.572499999999998</c:v>
                </c:pt>
                <c:pt idx="2912">
                  <c:v>42.572499999999998</c:v>
                </c:pt>
                <c:pt idx="2913">
                  <c:v>42.572499999999998</c:v>
                </c:pt>
                <c:pt idx="2914">
                  <c:v>42.572499999999998</c:v>
                </c:pt>
                <c:pt idx="2915">
                  <c:v>42.572499999999998</c:v>
                </c:pt>
                <c:pt idx="2916">
                  <c:v>42.572499999999998</c:v>
                </c:pt>
                <c:pt idx="2917">
                  <c:v>42.572499999999998</c:v>
                </c:pt>
                <c:pt idx="2918">
                  <c:v>42.572499999999998</c:v>
                </c:pt>
                <c:pt idx="2919">
                  <c:v>42.572499999999998</c:v>
                </c:pt>
                <c:pt idx="2920">
                  <c:v>42.572499999999998</c:v>
                </c:pt>
                <c:pt idx="2921">
                  <c:v>42.572499999999998</c:v>
                </c:pt>
                <c:pt idx="2922">
                  <c:v>42.572499999999998</c:v>
                </c:pt>
                <c:pt idx="2923">
                  <c:v>42.572499999999998</c:v>
                </c:pt>
                <c:pt idx="2924">
                  <c:v>42.572499999999998</c:v>
                </c:pt>
                <c:pt idx="2925">
                  <c:v>42.572499999999998</c:v>
                </c:pt>
                <c:pt idx="2926">
                  <c:v>42.572499999999998</c:v>
                </c:pt>
                <c:pt idx="2927">
                  <c:v>42.572499999999998</c:v>
                </c:pt>
                <c:pt idx="2928">
                  <c:v>42.572499999999998</c:v>
                </c:pt>
                <c:pt idx="2929">
                  <c:v>42.572499999999998</c:v>
                </c:pt>
                <c:pt idx="2930">
                  <c:v>42.572499999999998</c:v>
                </c:pt>
                <c:pt idx="2931">
                  <c:v>42.572499999999998</c:v>
                </c:pt>
                <c:pt idx="2932">
                  <c:v>42.572499999999998</c:v>
                </c:pt>
                <c:pt idx="2933">
                  <c:v>42.572499999999998</c:v>
                </c:pt>
                <c:pt idx="2934">
                  <c:v>42.572499999999998</c:v>
                </c:pt>
                <c:pt idx="2935">
                  <c:v>42.572499999999998</c:v>
                </c:pt>
                <c:pt idx="2936">
                  <c:v>42.572499999999998</c:v>
                </c:pt>
                <c:pt idx="2937">
                  <c:v>42.572499999999998</c:v>
                </c:pt>
                <c:pt idx="2938">
                  <c:v>42.572499999999998</c:v>
                </c:pt>
                <c:pt idx="2939">
                  <c:v>42.572499999999998</c:v>
                </c:pt>
                <c:pt idx="2940">
                  <c:v>42.572499999999998</c:v>
                </c:pt>
                <c:pt idx="2941">
                  <c:v>42.572499999999998</c:v>
                </c:pt>
                <c:pt idx="2942">
                  <c:v>42.572499999999998</c:v>
                </c:pt>
                <c:pt idx="2943">
                  <c:v>42.572499999999998</c:v>
                </c:pt>
                <c:pt idx="2944">
                  <c:v>42.572499999999998</c:v>
                </c:pt>
                <c:pt idx="2945">
                  <c:v>42.572499999999998</c:v>
                </c:pt>
                <c:pt idx="2946">
                  <c:v>42.572499999999998</c:v>
                </c:pt>
                <c:pt idx="2947">
                  <c:v>42.572499999999998</c:v>
                </c:pt>
                <c:pt idx="2948">
                  <c:v>42.572499999999998</c:v>
                </c:pt>
                <c:pt idx="2949">
                  <c:v>42.572499999999998</c:v>
                </c:pt>
                <c:pt idx="2950">
                  <c:v>42.572499999999998</c:v>
                </c:pt>
                <c:pt idx="2951">
                  <c:v>42.572499999999998</c:v>
                </c:pt>
                <c:pt idx="2952">
                  <c:v>42.572499999999998</c:v>
                </c:pt>
                <c:pt idx="2953">
                  <c:v>42.572499999999998</c:v>
                </c:pt>
                <c:pt idx="2954">
                  <c:v>42.572499999999998</c:v>
                </c:pt>
                <c:pt idx="2955">
                  <c:v>42.572499999999998</c:v>
                </c:pt>
                <c:pt idx="2956">
                  <c:v>42.572499999999998</c:v>
                </c:pt>
                <c:pt idx="2957">
                  <c:v>42.572499999999998</c:v>
                </c:pt>
                <c:pt idx="2958">
                  <c:v>42.572499999999998</c:v>
                </c:pt>
                <c:pt idx="2959">
                  <c:v>42.572499999999998</c:v>
                </c:pt>
                <c:pt idx="2960">
                  <c:v>42.572499999999998</c:v>
                </c:pt>
                <c:pt idx="2961">
                  <c:v>42.572499999999998</c:v>
                </c:pt>
                <c:pt idx="2962">
                  <c:v>42.572499999999998</c:v>
                </c:pt>
                <c:pt idx="2963">
                  <c:v>42.572499999999998</c:v>
                </c:pt>
                <c:pt idx="2964">
                  <c:v>42.572499999999998</c:v>
                </c:pt>
                <c:pt idx="2965">
                  <c:v>42.572499999999998</c:v>
                </c:pt>
                <c:pt idx="2966">
                  <c:v>42.572499999999998</c:v>
                </c:pt>
                <c:pt idx="2967">
                  <c:v>42.572499999999998</c:v>
                </c:pt>
                <c:pt idx="2968">
                  <c:v>42.572499999999998</c:v>
                </c:pt>
                <c:pt idx="2969">
                  <c:v>42.572499999999998</c:v>
                </c:pt>
                <c:pt idx="2970">
                  <c:v>42.572499999999998</c:v>
                </c:pt>
                <c:pt idx="2971">
                  <c:v>42.572499999999998</c:v>
                </c:pt>
                <c:pt idx="2972">
                  <c:v>42.572499999999998</c:v>
                </c:pt>
                <c:pt idx="2973">
                  <c:v>42.572499999999998</c:v>
                </c:pt>
                <c:pt idx="2974">
                  <c:v>42.572499999999998</c:v>
                </c:pt>
                <c:pt idx="2975">
                  <c:v>42.572499999999998</c:v>
                </c:pt>
                <c:pt idx="2976">
                  <c:v>42.572499999999998</c:v>
                </c:pt>
                <c:pt idx="2977">
                  <c:v>42.572499999999998</c:v>
                </c:pt>
                <c:pt idx="2978">
                  <c:v>42.572499999999998</c:v>
                </c:pt>
                <c:pt idx="2979">
                  <c:v>42.572499999999998</c:v>
                </c:pt>
                <c:pt idx="2980">
                  <c:v>42.572499999999998</c:v>
                </c:pt>
                <c:pt idx="2981">
                  <c:v>42.572499999999998</c:v>
                </c:pt>
                <c:pt idx="2982">
                  <c:v>42.572499999999998</c:v>
                </c:pt>
                <c:pt idx="2983">
                  <c:v>42.572499999999998</c:v>
                </c:pt>
                <c:pt idx="2984">
                  <c:v>42.572499999999998</c:v>
                </c:pt>
                <c:pt idx="2985">
                  <c:v>42.572499999999998</c:v>
                </c:pt>
                <c:pt idx="2986">
                  <c:v>42.572499999999998</c:v>
                </c:pt>
                <c:pt idx="2987">
                  <c:v>42.572499999999998</c:v>
                </c:pt>
                <c:pt idx="2988">
                  <c:v>42.572499999999998</c:v>
                </c:pt>
                <c:pt idx="2989">
                  <c:v>42.572499999999998</c:v>
                </c:pt>
                <c:pt idx="2990">
                  <c:v>42.572499999999998</c:v>
                </c:pt>
                <c:pt idx="2991">
                  <c:v>42.572499999999998</c:v>
                </c:pt>
                <c:pt idx="2992">
                  <c:v>42.572499999999998</c:v>
                </c:pt>
                <c:pt idx="2993">
                  <c:v>42.572499999999998</c:v>
                </c:pt>
                <c:pt idx="2994">
                  <c:v>42.572499999999998</c:v>
                </c:pt>
                <c:pt idx="2995">
                  <c:v>42.572499999999998</c:v>
                </c:pt>
                <c:pt idx="2996">
                  <c:v>42.572499999999998</c:v>
                </c:pt>
                <c:pt idx="2997">
                  <c:v>42.572499999999998</c:v>
                </c:pt>
                <c:pt idx="2998">
                  <c:v>42.572499999999998</c:v>
                </c:pt>
                <c:pt idx="2999">
                  <c:v>42.572499999999998</c:v>
                </c:pt>
                <c:pt idx="3000">
                  <c:v>42.572499999999998</c:v>
                </c:pt>
                <c:pt idx="3001">
                  <c:v>42.572499999999998</c:v>
                </c:pt>
                <c:pt idx="3002">
                  <c:v>42.572499999999998</c:v>
                </c:pt>
                <c:pt idx="3003">
                  <c:v>42.572499999999998</c:v>
                </c:pt>
                <c:pt idx="3004">
                  <c:v>42.572499999999998</c:v>
                </c:pt>
                <c:pt idx="3005">
                  <c:v>42.572499999999998</c:v>
                </c:pt>
                <c:pt idx="3006">
                  <c:v>42.572499999999998</c:v>
                </c:pt>
                <c:pt idx="3007">
                  <c:v>42.572499999999998</c:v>
                </c:pt>
                <c:pt idx="3008">
                  <c:v>42.572499999999998</c:v>
                </c:pt>
                <c:pt idx="3009">
                  <c:v>42.572499999999998</c:v>
                </c:pt>
                <c:pt idx="3010">
                  <c:v>42.572499999999998</c:v>
                </c:pt>
                <c:pt idx="3011">
                  <c:v>42.572499999999998</c:v>
                </c:pt>
                <c:pt idx="3012">
                  <c:v>42.572499999999998</c:v>
                </c:pt>
                <c:pt idx="3013">
                  <c:v>42.572499999999998</c:v>
                </c:pt>
                <c:pt idx="3014">
                  <c:v>42.572499999999998</c:v>
                </c:pt>
                <c:pt idx="3015">
                  <c:v>42.572499999999998</c:v>
                </c:pt>
                <c:pt idx="3016">
                  <c:v>42.572499999999998</c:v>
                </c:pt>
                <c:pt idx="3017">
                  <c:v>42.572499999999998</c:v>
                </c:pt>
                <c:pt idx="3018">
                  <c:v>42.572499999999998</c:v>
                </c:pt>
                <c:pt idx="3019">
                  <c:v>42.572499999999998</c:v>
                </c:pt>
                <c:pt idx="3020">
                  <c:v>42.572499999999998</c:v>
                </c:pt>
                <c:pt idx="3021">
                  <c:v>42.572499999999998</c:v>
                </c:pt>
                <c:pt idx="3022">
                  <c:v>42.572499999999998</c:v>
                </c:pt>
                <c:pt idx="3023">
                  <c:v>42.572499999999998</c:v>
                </c:pt>
                <c:pt idx="3024">
                  <c:v>42.572499999999998</c:v>
                </c:pt>
                <c:pt idx="3025">
                  <c:v>42.572499999999998</c:v>
                </c:pt>
                <c:pt idx="3026">
                  <c:v>42.572499999999998</c:v>
                </c:pt>
                <c:pt idx="3027">
                  <c:v>42.572499999999998</c:v>
                </c:pt>
                <c:pt idx="3028">
                  <c:v>42.572499999999998</c:v>
                </c:pt>
                <c:pt idx="3029">
                  <c:v>42.572499999999998</c:v>
                </c:pt>
                <c:pt idx="3030">
                  <c:v>42.572499999999998</c:v>
                </c:pt>
                <c:pt idx="3031">
                  <c:v>42.572499999999998</c:v>
                </c:pt>
                <c:pt idx="3032">
                  <c:v>42.572499999999998</c:v>
                </c:pt>
                <c:pt idx="3033">
                  <c:v>42.572499999999998</c:v>
                </c:pt>
                <c:pt idx="3034">
                  <c:v>42.572499999999998</c:v>
                </c:pt>
                <c:pt idx="3035">
                  <c:v>42.572499999999998</c:v>
                </c:pt>
                <c:pt idx="3036">
                  <c:v>42.572499999999998</c:v>
                </c:pt>
                <c:pt idx="3037">
                  <c:v>42.572499999999998</c:v>
                </c:pt>
                <c:pt idx="3038">
                  <c:v>42.572499999999998</c:v>
                </c:pt>
                <c:pt idx="3039">
                  <c:v>42.572499999999998</c:v>
                </c:pt>
                <c:pt idx="3040">
                  <c:v>42.572499999999998</c:v>
                </c:pt>
                <c:pt idx="3041">
                  <c:v>42.572499999999998</c:v>
                </c:pt>
                <c:pt idx="3042">
                  <c:v>42.572499999999998</c:v>
                </c:pt>
                <c:pt idx="3043">
                  <c:v>42.572499999999998</c:v>
                </c:pt>
                <c:pt idx="3044">
                  <c:v>42.572499999999998</c:v>
                </c:pt>
                <c:pt idx="3045">
                  <c:v>42.572499999999998</c:v>
                </c:pt>
                <c:pt idx="3046">
                  <c:v>42.572499999999998</c:v>
                </c:pt>
                <c:pt idx="3047">
                  <c:v>42.572499999999998</c:v>
                </c:pt>
                <c:pt idx="3048">
                  <c:v>42.572499999999998</c:v>
                </c:pt>
                <c:pt idx="3049">
                  <c:v>42.572499999999998</c:v>
                </c:pt>
                <c:pt idx="3050">
                  <c:v>42.572499999999998</c:v>
                </c:pt>
                <c:pt idx="3051">
                  <c:v>42.572499999999998</c:v>
                </c:pt>
                <c:pt idx="3052">
                  <c:v>42.572499999999998</c:v>
                </c:pt>
                <c:pt idx="3053">
                  <c:v>42.572499999999998</c:v>
                </c:pt>
                <c:pt idx="3054">
                  <c:v>42.572499999999998</c:v>
                </c:pt>
                <c:pt idx="3055">
                  <c:v>42.572499999999998</c:v>
                </c:pt>
                <c:pt idx="3056">
                  <c:v>42.572499999999998</c:v>
                </c:pt>
                <c:pt idx="3057">
                  <c:v>42.572499999999998</c:v>
                </c:pt>
                <c:pt idx="3058">
                  <c:v>42.572499999999998</c:v>
                </c:pt>
                <c:pt idx="3059">
                  <c:v>42.572499999999998</c:v>
                </c:pt>
                <c:pt idx="3060">
                  <c:v>42.572499999999998</c:v>
                </c:pt>
                <c:pt idx="3061">
                  <c:v>42.572499999999998</c:v>
                </c:pt>
                <c:pt idx="3062">
                  <c:v>42.572499999999998</c:v>
                </c:pt>
                <c:pt idx="3063">
                  <c:v>42.572499999999998</c:v>
                </c:pt>
                <c:pt idx="3064">
                  <c:v>42.572499999999998</c:v>
                </c:pt>
                <c:pt idx="3065">
                  <c:v>42.572499999999998</c:v>
                </c:pt>
                <c:pt idx="3066">
                  <c:v>42.572499999999998</c:v>
                </c:pt>
                <c:pt idx="3067">
                  <c:v>42.572499999999998</c:v>
                </c:pt>
                <c:pt idx="3068">
                  <c:v>42.572499999999998</c:v>
                </c:pt>
                <c:pt idx="3069">
                  <c:v>42.572499999999998</c:v>
                </c:pt>
                <c:pt idx="3070">
                  <c:v>42.572499999999998</c:v>
                </c:pt>
                <c:pt idx="3071">
                  <c:v>42.572499999999998</c:v>
                </c:pt>
                <c:pt idx="3072">
                  <c:v>42.572499999999998</c:v>
                </c:pt>
                <c:pt idx="3073">
                  <c:v>42.572499999999998</c:v>
                </c:pt>
                <c:pt idx="3074">
                  <c:v>42.572499999999998</c:v>
                </c:pt>
                <c:pt idx="3075">
                  <c:v>42.572499999999998</c:v>
                </c:pt>
                <c:pt idx="3076">
                  <c:v>42.572499999999998</c:v>
                </c:pt>
                <c:pt idx="3077">
                  <c:v>42.572499999999998</c:v>
                </c:pt>
                <c:pt idx="3078">
                  <c:v>42.572499999999998</c:v>
                </c:pt>
                <c:pt idx="3079">
                  <c:v>42.572499999999998</c:v>
                </c:pt>
                <c:pt idx="3080">
                  <c:v>42.572499999999998</c:v>
                </c:pt>
                <c:pt idx="3081">
                  <c:v>42.572499999999998</c:v>
                </c:pt>
                <c:pt idx="3082">
                  <c:v>42.572499999999998</c:v>
                </c:pt>
                <c:pt idx="3083">
                  <c:v>42.572499999999998</c:v>
                </c:pt>
                <c:pt idx="3084">
                  <c:v>42.572499999999998</c:v>
                </c:pt>
                <c:pt idx="3085">
                  <c:v>42.572499999999998</c:v>
                </c:pt>
                <c:pt idx="3086">
                  <c:v>42.572499999999998</c:v>
                </c:pt>
                <c:pt idx="3087">
                  <c:v>42.572499999999998</c:v>
                </c:pt>
                <c:pt idx="3088">
                  <c:v>42.572499999999998</c:v>
                </c:pt>
                <c:pt idx="3089">
                  <c:v>42.572499999999998</c:v>
                </c:pt>
                <c:pt idx="3090">
                  <c:v>42.572499999999998</c:v>
                </c:pt>
                <c:pt idx="3091">
                  <c:v>42.572499999999998</c:v>
                </c:pt>
                <c:pt idx="3092">
                  <c:v>42.572499999999998</c:v>
                </c:pt>
                <c:pt idx="3093">
                  <c:v>42.572499999999998</c:v>
                </c:pt>
                <c:pt idx="3094">
                  <c:v>42.572499999999998</c:v>
                </c:pt>
                <c:pt idx="3095">
                  <c:v>42.572499999999998</c:v>
                </c:pt>
                <c:pt idx="3096">
                  <c:v>42.572499999999998</c:v>
                </c:pt>
                <c:pt idx="3097">
                  <c:v>42.572499999999998</c:v>
                </c:pt>
                <c:pt idx="3098">
                  <c:v>42.572499999999998</c:v>
                </c:pt>
                <c:pt idx="3099">
                  <c:v>42.572499999999998</c:v>
                </c:pt>
                <c:pt idx="3100">
                  <c:v>42.572499999999998</c:v>
                </c:pt>
                <c:pt idx="3101">
                  <c:v>42.572499999999998</c:v>
                </c:pt>
                <c:pt idx="3102">
                  <c:v>42.572499999999998</c:v>
                </c:pt>
                <c:pt idx="3103">
                  <c:v>42.572499999999998</c:v>
                </c:pt>
                <c:pt idx="3104">
                  <c:v>42.572499999999998</c:v>
                </c:pt>
                <c:pt idx="3105">
                  <c:v>42.572499999999998</c:v>
                </c:pt>
                <c:pt idx="3106">
                  <c:v>42.572499999999998</c:v>
                </c:pt>
                <c:pt idx="3107">
                  <c:v>42.572499999999998</c:v>
                </c:pt>
                <c:pt idx="3108">
                  <c:v>42.572499999999998</c:v>
                </c:pt>
                <c:pt idx="3109">
                  <c:v>42.572499999999998</c:v>
                </c:pt>
                <c:pt idx="3110">
                  <c:v>42.572499999999998</c:v>
                </c:pt>
                <c:pt idx="3111">
                  <c:v>42.572499999999998</c:v>
                </c:pt>
                <c:pt idx="3112">
                  <c:v>42.572499999999998</c:v>
                </c:pt>
                <c:pt idx="3113">
                  <c:v>42.572499999999998</c:v>
                </c:pt>
                <c:pt idx="3114">
                  <c:v>42.572499999999998</c:v>
                </c:pt>
                <c:pt idx="3115">
                  <c:v>42.572499999999998</c:v>
                </c:pt>
                <c:pt idx="3116">
                  <c:v>42.572499999999998</c:v>
                </c:pt>
                <c:pt idx="3117">
                  <c:v>42.572499999999998</c:v>
                </c:pt>
                <c:pt idx="3118">
                  <c:v>42.572499999999998</c:v>
                </c:pt>
                <c:pt idx="3119">
                  <c:v>42.572499999999998</c:v>
                </c:pt>
                <c:pt idx="3120">
                  <c:v>42.572499999999998</c:v>
                </c:pt>
                <c:pt idx="3121">
                  <c:v>42.572499999999998</c:v>
                </c:pt>
                <c:pt idx="3122">
                  <c:v>42.572499999999998</c:v>
                </c:pt>
                <c:pt idx="3123">
                  <c:v>42.572499999999998</c:v>
                </c:pt>
                <c:pt idx="3124">
                  <c:v>42.572499999999998</c:v>
                </c:pt>
                <c:pt idx="3125">
                  <c:v>42.572499999999998</c:v>
                </c:pt>
                <c:pt idx="3126">
                  <c:v>42.572499999999998</c:v>
                </c:pt>
                <c:pt idx="3127">
                  <c:v>42.572499999999998</c:v>
                </c:pt>
                <c:pt idx="3128">
                  <c:v>42.572499999999998</c:v>
                </c:pt>
                <c:pt idx="3129">
                  <c:v>42.572499999999998</c:v>
                </c:pt>
                <c:pt idx="3130">
                  <c:v>42.572499999999998</c:v>
                </c:pt>
                <c:pt idx="3131">
                  <c:v>42.572499999999998</c:v>
                </c:pt>
                <c:pt idx="3132">
                  <c:v>42.572499999999998</c:v>
                </c:pt>
                <c:pt idx="3133">
                  <c:v>42.572499999999998</c:v>
                </c:pt>
                <c:pt idx="3134">
                  <c:v>42.572499999999998</c:v>
                </c:pt>
                <c:pt idx="3135">
                  <c:v>42.572499999999998</c:v>
                </c:pt>
                <c:pt idx="3136">
                  <c:v>42.572499999999998</c:v>
                </c:pt>
                <c:pt idx="3137">
                  <c:v>42.572499999999998</c:v>
                </c:pt>
                <c:pt idx="3138">
                  <c:v>42.572499999999998</c:v>
                </c:pt>
                <c:pt idx="3139">
                  <c:v>42.572499999999998</c:v>
                </c:pt>
                <c:pt idx="3140">
                  <c:v>42.572499999999998</c:v>
                </c:pt>
                <c:pt idx="3141">
                  <c:v>42.572499999999998</c:v>
                </c:pt>
                <c:pt idx="3142">
                  <c:v>42.572499999999998</c:v>
                </c:pt>
                <c:pt idx="3143">
                  <c:v>42.572499999999998</c:v>
                </c:pt>
                <c:pt idx="3144">
                  <c:v>42.572499999999998</c:v>
                </c:pt>
                <c:pt idx="3145">
                  <c:v>42.572499999999998</c:v>
                </c:pt>
                <c:pt idx="3146">
                  <c:v>42.572499999999998</c:v>
                </c:pt>
                <c:pt idx="3147">
                  <c:v>42.572499999999998</c:v>
                </c:pt>
                <c:pt idx="3148">
                  <c:v>42.572499999999998</c:v>
                </c:pt>
                <c:pt idx="3149">
                  <c:v>42.572499999999998</c:v>
                </c:pt>
                <c:pt idx="3150">
                  <c:v>42.572499999999998</c:v>
                </c:pt>
                <c:pt idx="3151">
                  <c:v>42.572499999999998</c:v>
                </c:pt>
                <c:pt idx="3152">
                  <c:v>42.572499999999998</c:v>
                </c:pt>
                <c:pt idx="3153">
                  <c:v>42.572499999999998</c:v>
                </c:pt>
                <c:pt idx="3154">
                  <c:v>42.572499999999998</c:v>
                </c:pt>
                <c:pt idx="3155">
                  <c:v>42.572499999999998</c:v>
                </c:pt>
                <c:pt idx="3156">
                  <c:v>42.572499999999998</c:v>
                </c:pt>
                <c:pt idx="3157">
                  <c:v>42.572499999999998</c:v>
                </c:pt>
                <c:pt idx="3158">
                  <c:v>42.572499999999998</c:v>
                </c:pt>
                <c:pt idx="3159">
                  <c:v>42.572499999999998</c:v>
                </c:pt>
                <c:pt idx="3160">
                  <c:v>42.572499999999998</c:v>
                </c:pt>
                <c:pt idx="3161">
                  <c:v>42.572499999999998</c:v>
                </c:pt>
                <c:pt idx="3162">
                  <c:v>42.572499999999998</c:v>
                </c:pt>
                <c:pt idx="3163">
                  <c:v>42.572499999999998</c:v>
                </c:pt>
                <c:pt idx="3164">
                  <c:v>42.572499999999998</c:v>
                </c:pt>
                <c:pt idx="3165">
                  <c:v>42.572499999999998</c:v>
                </c:pt>
                <c:pt idx="3166">
                  <c:v>42.572499999999998</c:v>
                </c:pt>
                <c:pt idx="3167">
                  <c:v>42.572499999999998</c:v>
                </c:pt>
                <c:pt idx="3168">
                  <c:v>42.572499999999998</c:v>
                </c:pt>
                <c:pt idx="3169">
                  <c:v>42.572499999999998</c:v>
                </c:pt>
                <c:pt idx="3170">
                  <c:v>42.572499999999998</c:v>
                </c:pt>
                <c:pt idx="3171">
                  <c:v>42.572499999999998</c:v>
                </c:pt>
                <c:pt idx="3172">
                  <c:v>42.572499999999998</c:v>
                </c:pt>
                <c:pt idx="3173">
                  <c:v>42.572499999999998</c:v>
                </c:pt>
                <c:pt idx="3174">
                  <c:v>42.572499999999998</c:v>
                </c:pt>
                <c:pt idx="3175">
                  <c:v>42.572499999999998</c:v>
                </c:pt>
                <c:pt idx="3176">
                  <c:v>42.572499999999998</c:v>
                </c:pt>
                <c:pt idx="3177">
                  <c:v>42.572499999999998</c:v>
                </c:pt>
                <c:pt idx="3178">
                  <c:v>42.572499999999998</c:v>
                </c:pt>
                <c:pt idx="3179">
                  <c:v>42.572499999999998</c:v>
                </c:pt>
                <c:pt idx="3180">
                  <c:v>42.572499999999998</c:v>
                </c:pt>
                <c:pt idx="3181">
                  <c:v>42.572499999999998</c:v>
                </c:pt>
                <c:pt idx="3182">
                  <c:v>42.572499999999998</c:v>
                </c:pt>
                <c:pt idx="3183">
                  <c:v>42.572499999999998</c:v>
                </c:pt>
                <c:pt idx="3184">
                  <c:v>42.572499999999998</c:v>
                </c:pt>
                <c:pt idx="3185">
                  <c:v>42.572499999999998</c:v>
                </c:pt>
                <c:pt idx="3186">
                  <c:v>42.572499999999998</c:v>
                </c:pt>
                <c:pt idx="3187">
                  <c:v>42.572499999999998</c:v>
                </c:pt>
                <c:pt idx="3188">
                  <c:v>42.572499999999998</c:v>
                </c:pt>
                <c:pt idx="3189">
                  <c:v>42.572499999999998</c:v>
                </c:pt>
                <c:pt idx="3190">
                  <c:v>42.572499999999998</c:v>
                </c:pt>
                <c:pt idx="3191">
                  <c:v>42.572499999999998</c:v>
                </c:pt>
                <c:pt idx="3192">
                  <c:v>42.572499999999998</c:v>
                </c:pt>
                <c:pt idx="3193">
                  <c:v>42.572499999999998</c:v>
                </c:pt>
                <c:pt idx="3194">
                  <c:v>42.572499999999998</c:v>
                </c:pt>
                <c:pt idx="3195">
                  <c:v>42.572499999999998</c:v>
                </c:pt>
                <c:pt idx="3196">
                  <c:v>42.572499999999998</c:v>
                </c:pt>
                <c:pt idx="3197">
                  <c:v>42.582700000000003</c:v>
                </c:pt>
                <c:pt idx="3198">
                  <c:v>42.582700000000003</c:v>
                </c:pt>
                <c:pt idx="3199">
                  <c:v>42.582700000000003</c:v>
                </c:pt>
                <c:pt idx="3200">
                  <c:v>42.582700000000003</c:v>
                </c:pt>
                <c:pt idx="3201">
                  <c:v>42.582700000000003</c:v>
                </c:pt>
                <c:pt idx="3202">
                  <c:v>42.582700000000003</c:v>
                </c:pt>
                <c:pt idx="3203">
                  <c:v>42.582700000000003</c:v>
                </c:pt>
                <c:pt idx="3204">
                  <c:v>42.582700000000003</c:v>
                </c:pt>
                <c:pt idx="3205">
                  <c:v>42.582700000000003</c:v>
                </c:pt>
                <c:pt idx="3206">
                  <c:v>42.582700000000003</c:v>
                </c:pt>
                <c:pt idx="3207">
                  <c:v>42.582700000000003</c:v>
                </c:pt>
                <c:pt idx="3208">
                  <c:v>42.582700000000003</c:v>
                </c:pt>
                <c:pt idx="3209">
                  <c:v>42.582700000000003</c:v>
                </c:pt>
                <c:pt idx="3210">
                  <c:v>42.582700000000003</c:v>
                </c:pt>
                <c:pt idx="3211">
                  <c:v>42.582700000000003</c:v>
                </c:pt>
                <c:pt idx="3212">
                  <c:v>42.582700000000003</c:v>
                </c:pt>
                <c:pt idx="3213">
                  <c:v>42.582700000000003</c:v>
                </c:pt>
                <c:pt idx="3214">
                  <c:v>42.582700000000003</c:v>
                </c:pt>
                <c:pt idx="3215">
                  <c:v>42.582700000000003</c:v>
                </c:pt>
                <c:pt idx="3216">
                  <c:v>42.582700000000003</c:v>
                </c:pt>
                <c:pt idx="3217">
                  <c:v>42.582700000000003</c:v>
                </c:pt>
                <c:pt idx="3218">
                  <c:v>42.582700000000003</c:v>
                </c:pt>
                <c:pt idx="3219">
                  <c:v>42.582700000000003</c:v>
                </c:pt>
                <c:pt idx="3220">
                  <c:v>42.582700000000003</c:v>
                </c:pt>
                <c:pt idx="3221">
                  <c:v>42.582700000000003</c:v>
                </c:pt>
                <c:pt idx="3222">
                  <c:v>42.582700000000003</c:v>
                </c:pt>
                <c:pt idx="3223">
                  <c:v>42.582700000000003</c:v>
                </c:pt>
                <c:pt idx="3224">
                  <c:v>42.582700000000003</c:v>
                </c:pt>
                <c:pt idx="3225">
                  <c:v>42.582700000000003</c:v>
                </c:pt>
                <c:pt idx="3226">
                  <c:v>42.582700000000003</c:v>
                </c:pt>
                <c:pt idx="3227">
                  <c:v>42.582700000000003</c:v>
                </c:pt>
                <c:pt idx="3228">
                  <c:v>42.582700000000003</c:v>
                </c:pt>
                <c:pt idx="3229">
                  <c:v>42.582700000000003</c:v>
                </c:pt>
                <c:pt idx="3230">
                  <c:v>42.582700000000003</c:v>
                </c:pt>
                <c:pt idx="3231">
                  <c:v>42.582700000000003</c:v>
                </c:pt>
                <c:pt idx="3232">
                  <c:v>42.582700000000003</c:v>
                </c:pt>
                <c:pt idx="3233">
                  <c:v>42.582700000000003</c:v>
                </c:pt>
                <c:pt idx="3234">
                  <c:v>42.582700000000003</c:v>
                </c:pt>
                <c:pt idx="3235">
                  <c:v>42.582700000000003</c:v>
                </c:pt>
                <c:pt idx="3236">
                  <c:v>42.582700000000003</c:v>
                </c:pt>
                <c:pt idx="3237">
                  <c:v>42.582700000000003</c:v>
                </c:pt>
                <c:pt idx="3238">
                  <c:v>42.582700000000003</c:v>
                </c:pt>
                <c:pt idx="3239">
                  <c:v>42.582700000000003</c:v>
                </c:pt>
                <c:pt idx="3240">
                  <c:v>42.582700000000003</c:v>
                </c:pt>
                <c:pt idx="3241">
                  <c:v>42.582700000000003</c:v>
                </c:pt>
                <c:pt idx="3242">
                  <c:v>42.582700000000003</c:v>
                </c:pt>
                <c:pt idx="3243">
                  <c:v>42.582700000000003</c:v>
                </c:pt>
                <c:pt idx="3244">
                  <c:v>42.582700000000003</c:v>
                </c:pt>
                <c:pt idx="3245">
                  <c:v>42.582700000000003</c:v>
                </c:pt>
                <c:pt idx="3246">
                  <c:v>42.582700000000003</c:v>
                </c:pt>
                <c:pt idx="3247">
                  <c:v>42.582700000000003</c:v>
                </c:pt>
                <c:pt idx="3248">
                  <c:v>42.582700000000003</c:v>
                </c:pt>
                <c:pt idx="3249">
                  <c:v>42.582700000000003</c:v>
                </c:pt>
                <c:pt idx="3250">
                  <c:v>42.582700000000003</c:v>
                </c:pt>
                <c:pt idx="3251">
                  <c:v>42.582700000000003</c:v>
                </c:pt>
                <c:pt idx="3252">
                  <c:v>42.582700000000003</c:v>
                </c:pt>
                <c:pt idx="3253">
                  <c:v>42.582700000000003</c:v>
                </c:pt>
                <c:pt idx="3254">
                  <c:v>42.582700000000003</c:v>
                </c:pt>
                <c:pt idx="3255">
                  <c:v>42.582700000000003</c:v>
                </c:pt>
                <c:pt idx="3256">
                  <c:v>42.582700000000003</c:v>
                </c:pt>
                <c:pt idx="3257">
                  <c:v>42.582700000000003</c:v>
                </c:pt>
                <c:pt idx="3258">
                  <c:v>42.582700000000003</c:v>
                </c:pt>
                <c:pt idx="3259">
                  <c:v>42.582700000000003</c:v>
                </c:pt>
                <c:pt idx="3260">
                  <c:v>42.582700000000003</c:v>
                </c:pt>
                <c:pt idx="3261">
                  <c:v>42.582700000000003</c:v>
                </c:pt>
                <c:pt idx="3262">
                  <c:v>42.582700000000003</c:v>
                </c:pt>
                <c:pt idx="3263">
                  <c:v>42.582700000000003</c:v>
                </c:pt>
                <c:pt idx="3264">
                  <c:v>42.582700000000003</c:v>
                </c:pt>
                <c:pt idx="3265">
                  <c:v>42.582700000000003</c:v>
                </c:pt>
                <c:pt idx="3266">
                  <c:v>42.582700000000003</c:v>
                </c:pt>
                <c:pt idx="3267">
                  <c:v>42.582700000000003</c:v>
                </c:pt>
                <c:pt idx="3268">
                  <c:v>42.582700000000003</c:v>
                </c:pt>
                <c:pt idx="3269">
                  <c:v>42.582700000000003</c:v>
                </c:pt>
                <c:pt idx="3270">
                  <c:v>42.582700000000003</c:v>
                </c:pt>
                <c:pt idx="3271">
                  <c:v>42.582700000000003</c:v>
                </c:pt>
                <c:pt idx="3272">
                  <c:v>42.582700000000003</c:v>
                </c:pt>
                <c:pt idx="3273">
                  <c:v>42.582700000000003</c:v>
                </c:pt>
                <c:pt idx="3274">
                  <c:v>42.582700000000003</c:v>
                </c:pt>
                <c:pt idx="3275">
                  <c:v>42.582700000000003</c:v>
                </c:pt>
                <c:pt idx="3276">
                  <c:v>42.582700000000003</c:v>
                </c:pt>
                <c:pt idx="3277">
                  <c:v>42.582700000000003</c:v>
                </c:pt>
                <c:pt idx="3278">
                  <c:v>42.582700000000003</c:v>
                </c:pt>
                <c:pt idx="3279">
                  <c:v>42.582700000000003</c:v>
                </c:pt>
                <c:pt idx="3280">
                  <c:v>42.582700000000003</c:v>
                </c:pt>
                <c:pt idx="3281">
                  <c:v>42.582700000000003</c:v>
                </c:pt>
                <c:pt idx="3282">
                  <c:v>42.582700000000003</c:v>
                </c:pt>
                <c:pt idx="3283">
                  <c:v>42.582700000000003</c:v>
                </c:pt>
                <c:pt idx="3284">
                  <c:v>42.582700000000003</c:v>
                </c:pt>
                <c:pt idx="3285">
                  <c:v>42.582700000000003</c:v>
                </c:pt>
                <c:pt idx="3286">
                  <c:v>42.582700000000003</c:v>
                </c:pt>
                <c:pt idx="3287">
                  <c:v>42.582700000000003</c:v>
                </c:pt>
                <c:pt idx="3288">
                  <c:v>42.582700000000003</c:v>
                </c:pt>
                <c:pt idx="3289">
                  <c:v>42.582700000000003</c:v>
                </c:pt>
                <c:pt idx="3290">
                  <c:v>42.582700000000003</c:v>
                </c:pt>
                <c:pt idx="3291">
                  <c:v>42.582700000000003</c:v>
                </c:pt>
                <c:pt idx="3292">
                  <c:v>42.582700000000003</c:v>
                </c:pt>
                <c:pt idx="3293">
                  <c:v>42.582700000000003</c:v>
                </c:pt>
                <c:pt idx="3294">
                  <c:v>42.582700000000003</c:v>
                </c:pt>
                <c:pt idx="3295">
                  <c:v>42.582700000000003</c:v>
                </c:pt>
                <c:pt idx="3296">
                  <c:v>42.582700000000003</c:v>
                </c:pt>
                <c:pt idx="3297">
                  <c:v>42.582700000000003</c:v>
                </c:pt>
                <c:pt idx="3298">
                  <c:v>42.582700000000003</c:v>
                </c:pt>
                <c:pt idx="3299">
                  <c:v>42.582700000000003</c:v>
                </c:pt>
                <c:pt idx="3300">
                  <c:v>42.582700000000003</c:v>
                </c:pt>
                <c:pt idx="3301">
                  <c:v>42.582700000000003</c:v>
                </c:pt>
                <c:pt idx="3302">
                  <c:v>42.582700000000003</c:v>
                </c:pt>
                <c:pt idx="3303">
                  <c:v>42.582700000000003</c:v>
                </c:pt>
                <c:pt idx="3304">
                  <c:v>42.582700000000003</c:v>
                </c:pt>
                <c:pt idx="3305">
                  <c:v>42.582700000000003</c:v>
                </c:pt>
                <c:pt idx="3306">
                  <c:v>42.582700000000003</c:v>
                </c:pt>
                <c:pt idx="3307">
                  <c:v>42.582700000000003</c:v>
                </c:pt>
                <c:pt idx="3308">
                  <c:v>42.582700000000003</c:v>
                </c:pt>
                <c:pt idx="3309">
                  <c:v>42.582700000000003</c:v>
                </c:pt>
                <c:pt idx="3310">
                  <c:v>42.582700000000003</c:v>
                </c:pt>
                <c:pt idx="3311">
                  <c:v>42.582700000000003</c:v>
                </c:pt>
                <c:pt idx="3312">
                  <c:v>42.582700000000003</c:v>
                </c:pt>
                <c:pt idx="3313">
                  <c:v>42.582700000000003</c:v>
                </c:pt>
                <c:pt idx="3314">
                  <c:v>42.582700000000003</c:v>
                </c:pt>
                <c:pt idx="3315">
                  <c:v>42.582700000000003</c:v>
                </c:pt>
                <c:pt idx="3316">
                  <c:v>42.582700000000003</c:v>
                </c:pt>
                <c:pt idx="3317">
                  <c:v>42.582700000000003</c:v>
                </c:pt>
                <c:pt idx="3318">
                  <c:v>42.582700000000003</c:v>
                </c:pt>
                <c:pt idx="3319">
                  <c:v>42.582700000000003</c:v>
                </c:pt>
                <c:pt idx="3320">
                  <c:v>42.582700000000003</c:v>
                </c:pt>
                <c:pt idx="3321">
                  <c:v>42.582700000000003</c:v>
                </c:pt>
                <c:pt idx="3322">
                  <c:v>42.582700000000003</c:v>
                </c:pt>
                <c:pt idx="3323">
                  <c:v>42.582700000000003</c:v>
                </c:pt>
                <c:pt idx="3324">
                  <c:v>42.582700000000003</c:v>
                </c:pt>
                <c:pt idx="3325">
                  <c:v>42.582700000000003</c:v>
                </c:pt>
                <c:pt idx="3326">
                  <c:v>42.582700000000003</c:v>
                </c:pt>
                <c:pt idx="3327">
                  <c:v>42.582700000000003</c:v>
                </c:pt>
                <c:pt idx="3328">
                  <c:v>42.582700000000003</c:v>
                </c:pt>
                <c:pt idx="3329">
                  <c:v>42.582700000000003</c:v>
                </c:pt>
                <c:pt idx="3330">
                  <c:v>42.582700000000003</c:v>
                </c:pt>
                <c:pt idx="3331">
                  <c:v>42.582700000000003</c:v>
                </c:pt>
                <c:pt idx="3332">
                  <c:v>42.582700000000003</c:v>
                </c:pt>
                <c:pt idx="3333">
                  <c:v>42.582700000000003</c:v>
                </c:pt>
                <c:pt idx="3334">
                  <c:v>42.582700000000003</c:v>
                </c:pt>
                <c:pt idx="3335">
                  <c:v>42.582700000000003</c:v>
                </c:pt>
                <c:pt idx="3336">
                  <c:v>42.582700000000003</c:v>
                </c:pt>
                <c:pt idx="3337">
                  <c:v>42.582700000000003</c:v>
                </c:pt>
                <c:pt idx="3338">
                  <c:v>42.582700000000003</c:v>
                </c:pt>
                <c:pt idx="3339">
                  <c:v>42.582700000000003</c:v>
                </c:pt>
                <c:pt idx="3340">
                  <c:v>42.582700000000003</c:v>
                </c:pt>
                <c:pt idx="3341">
                  <c:v>42.582700000000003</c:v>
                </c:pt>
                <c:pt idx="3342">
                  <c:v>42.582700000000003</c:v>
                </c:pt>
                <c:pt idx="3343">
                  <c:v>42.582700000000003</c:v>
                </c:pt>
                <c:pt idx="3344">
                  <c:v>42.582700000000003</c:v>
                </c:pt>
                <c:pt idx="3345">
                  <c:v>42.582700000000003</c:v>
                </c:pt>
                <c:pt idx="3346">
                  <c:v>42.582700000000003</c:v>
                </c:pt>
                <c:pt idx="3347">
                  <c:v>42.582700000000003</c:v>
                </c:pt>
                <c:pt idx="3348">
                  <c:v>42.582700000000003</c:v>
                </c:pt>
                <c:pt idx="3349">
                  <c:v>42.582700000000003</c:v>
                </c:pt>
                <c:pt idx="3350">
                  <c:v>42.582700000000003</c:v>
                </c:pt>
                <c:pt idx="3351">
                  <c:v>42.582700000000003</c:v>
                </c:pt>
                <c:pt idx="3352">
                  <c:v>42.582700000000003</c:v>
                </c:pt>
                <c:pt idx="3353">
                  <c:v>42.582700000000003</c:v>
                </c:pt>
                <c:pt idx="3354">
                  <c:v>42.582700000000003</c:v>
                </c:pt>
                <c:pt idx="3355">
                  <c:v>42.582700000000003</c:v>
                </c:pt>
                <c:pt idx="3356">
                  <c:v>42.582700000000003</c:v>
                </c:pt>
                <c:pt idx="3357">
                  <c:v>42.582700000000003</c:v>
                </c:pt>
                <c:pt idx="3358">
                  <c:v>42.582700000000003</c:v>
                </c:pt>
                <c:pt idx="3359">
                  <c:v>42.582700000000003</c:v>
                </c:pt>
                <c:pt idx="3360">
                  <c:v>42.582700000000003</c:v>
                </c:pt>
                <c:pt idx="3361">
                  <c:v>42.582700000000003</c:v>
                </c:pt>
                <c:pt idx="3362">
                  <c:v>42.582700000000003</c:v>
                </c:pt>
                <c:pt idx="3363">
                  <c:v>42.582700000000003</c:v>
                </c:pt>
                <c:pt idx="3364">
                  <c:v>42.582700000000003</c:v>
                </c:pt>
                <c:pt idx="3365">
                  <c:v>42.582700000000003</c:v>
                </c:pt>
                <c:pt idx="3366">
                  <c:v>42.582700000000003</c:v>
                </c:pt>
                <c:pt idx="3367">
                  <c:v>42.582700000000003</c:v>
                </c:pt>
                <c:pt idx="3368">
                  <c:v>42.582700000000003</c:v>
                </c:pt>
                <c:pt idx="3369">
                  <c:v>42.582700000000003</c:v>
                </c:pt>
                <c:pt idx="3370">
                  <c:v>42.582700000000003</c:v>
                </c:pt>
                <c:pt idx="3371">
                  <c:v>42.582700000000003</c:v>
                </c:pt>
                <c:pt idx="3372">
                  <c:v>42.582700000000003</c:v>
                </c:pt>
                <c:pt idx="3373">
                  <c:v>42.582700000000003</c:v>
                </c:pt>
                <c:pt idx="3374">
                  <c:v>42.582700000000003</c:v>
                </c:pt>
                <c:pt idx="3375">
                  <c:v>42.582700000000003</c:v>
                </c:pt>
                <c:pt idx="3376">
                  <c:v>42.582700000000003</c:v>
                </c:pt>
                <c:pt idx="3377">
                  <c:v>42.582700000000003</c:v>
                </c:pt>
                <c:pt idx="3378">
                  <c:v>42.582700000000003</c:v>
                </c:pt>
                <c:pt idx="3379">
                  <c:v>42.582700000000003</c:v>
                </c:pt>
                <c:pt idx="3380">
                  <c:v>42.582700000000003</c:v>
                </c:pt>
                <c:pt idx="3381">
                  <c:v>42.582700000000003</c:v>
                </c:pt>
                <c:pt idx="3382">
                  <c:v>42.582700000000003</c:v>
                </c:pt>
                <c:pt idx="3383">
                  <c:v>42.582700000000003</c:v>
                </c:pt>
                <c:pt idx="3384">
                  <c:v>42.582700000000003</c:v>
                </c:pt>
                <c:pt idx="3385">
                  <c:v>42.582700000000003</c:v>
                </c:pt>
                <c:pt idx="3386">
                  <c:v>42.582700000000003</c:v>
                </c:pt>
                <c:pt idx="3387">
                  <c:v>42.582700000000003</c:v>
                </c:pt>
                <c:pt idx="3388">
                  <c:v>42.582700000000003</c:v>
                </c:pt>
                <c:pt idx="3389">
                  <c:v>42.582700000000003</c:v>
                </c:pt>
                <c:pt idx="3390">
                  <c:v>42.582700000000003</c:v>
                </c:pt>
                <c:pt idx="3391">
                  <c:v>42.582700000000003</c:v>
                </c:pt>
                <c:pt idx="3392">
                  <c:v>42.582700000000003</c:v>
                </c:pt>
                <c:pt idx="3393">
                  <c:v>42.582700000000003</c:v>
                </c:pt>
                <c:pt idx="3394">
                  <c:v>42.582700000000003</c:v>
                </c:pt>
                <c:pt idx="3395">
                  <c:v>42.582700000000003</c:v>
                </c:pt>
                <c:pt idx="3396">
                  <c:v>42.582700000000003</c:v>
                </c:pt>
                <c:pt idx="3397">
                  <c:v>42.582700000000003</c:v>
                </c:pt>
                <c:pt idx="3398">
                  <c:v>42.582700000000003</c:v>
                </c:pt>
                <c:pt idx="3399">
                  <c:v>42.582700000000003</c:v>
                </c:pt>
                <c:pt idx="3400">
                  <c:v>42.582700000000003</c:v>
                </c:pt>
                <c:pt idx="3401">
                  <c:v>42.582700000000003</c:v>
                </c:pt>
                <c:pt idx="3402">
                  <c:v>42.582700000000003</c:v>
                </c:pt>
                <c:pt idx="3403">
                  <c:v>42.582700000000003</c:v>
                </c:pt>
                <c:pt idx="3404">
                  <c:v>42.582700000000003</c:v>
                </c:pt>
                <c:pt idx="3405">
                  <c:v>42.582700000000003</c:v>
                </c:pt>
                <c:pt idx="3406">
                  <c:v>42.582700000000003</c:v>
                </c:pt>
                <c:pt idx="3407">
                  <c:v>42.582700000000003</c:v>
                </c:pt>
                <c:pt idx="3408">
                  <c:v>42.582700000000003</c:v>
                </c:pt>
                <c:pt idx="3409">
                  <c:v>42.582700000000003</c:v>
                </c:pt>
                <c:pt idx="3410">
                  <c:v>42.582700000000003</c:v>
                </c:pt>
                <c:pt idx="3411">
                  <c:v>42.582700000000003</c:v>
                </c:pt>
                <c:pt idx="3412">
                  <c:v>42.582700000000003</c:v>
                </c:pt>
                <c:pt idx="3413">
                  <c:v>42.582700000000003</c:v>
                </c:pt>
                <c:pt idx="3414">
                  <c:v>42.582700000000003</c:v>
                </c:pt>
                <c:pt idx="3415">
                  <c:v>42.582700000000003</c:v>
                </c:pt>
                <c:pt idx="3416">
                  <c:v>42.582700000000003</c:v>
                </c:pt>
                <c:pt idx="3417">
                  <c:v>42.582700000000003</c:v>
                </c:pt>
                <c:pt idx="3418">
                  <c:v>42.582700000000003</c:v>
                </c:pt>
                <c:pt idx="3419">
                  <c:v>42.582700000000003</c:v>
                </c:pt>
                <c:pt idx="3420">
                  <c:v>42.582700000000003</c:v>
                </c:pt>
                <c:pt idx="3421">
                  <c:v>42.582700000000003</c:v>
                </c:pt>
                <c:pt idx="3422">
                  <c:v>42.582700000000003</c:v>
                </c:pt>
                <c:pt idx="3423">
                  <c:v>42.582700000000003</c:v>
                </c:pt>
                <c:pt idx="3424">
                  <c:v>42.582700000000003</c:v>
                </c:pt>
                <c:pt idx="3425">
                  <c:v>42.582700000000003</c:v>
                </c:pt>
                <c:pt idx="3426">
                  <c:v>42.582700000000003</c:v>
                </c:pt>
                <c:pt idx="3427">
                  <c:v>42.582700000000003</c:v>
                </c:pt>
                <c:pt idx="3428">
                  <c:v>42.582700000000003</c:v>
                </c:pt>
                <c:pt idx="3429">
                  <c:v>42.582700000000003</c:v>
                </c:pt>
                <c:pt idx="3430">
                  <c:v>42.582700000000003</c:v>
                </c:pt>
                <c:pt idx="3431">
                  <c:v>42.582700000000003</c:v>
                </c:pt>
                <c:pt idx="3432">
                  <c:v>42.582700000000003</c:v>
                </c:pt>
                <c:pt idx="3433">
                  <c:v>42.582700000000003</c:v>
                </c:pt>
                <c:pt idx="3434">
                  <c:v>42.582700000000003</c:v>
                </c:pt>
                <c:pt idx="3435">
                  <c:v>42.582700000000003</c:v>
                </c:pt>
                <c:pt idx="3436">
                  <c:v>42.582700000000003</c:v>
                </c:pt>
                <c:pt idx="3437">
                  <c:v>42.582700000000003</c:v>
                </c:pt>
                <c:pt idx="3438">
                  <c:v>42.582700000000003</c:v>
                </c:pt>
                <c:pt idx="3439">
                  <c:v>42.582700000000003</c:v>
                </c:pt>
                <c:pt idx="3440">
                  <c:v>42.582700000000003</c:v>
                </c:pt>
                <c:pt idx="3441">
                  <c:v>42.582700000000003</c:v>
                </c:pt>
                <c:pt idx="3442">
                  <c:v>42.582700000000003</c:v>
                </c:pt>
                <c:pt idx="3443">
                  <c:v>42.582700000000003</c:v>
                </c:pt>
                <c:pt idx="3444">
                  <c:v>42.582700000000003</c:v>
                </c:pt>
                <c:pt idx="3445">
                  <c:v>42.582700000000003</c:v>
                </c:pt>
                <c:pt idx="3446">
                  <c:v>42.582700000000003</c:v>
                </c:pt>
                <c:pt idx="3447">
                  <c:v>42.582700000000003</c:v>
                </c:pt>
                <c:pt idx="3448">
                  <c:v>42.582700000000003</c:v>
                </c:pt>
                <c:pt idx="3449">
                  <c:v>42.582700000000003</c:v>
                </c:pt>
                <c:pt idx="3450">
                  <c:v>42.582700000000003</c:v>
                </c:pt>
                <c:pt idx="3451">
                  <c:v>42.582700000000003</c:v>
                </c:pt>
                <c:pt idx="3452">
                  <c:v>42.582700000000003</c:v>
                </c:pt>
                <c:pt idx="3453">
                  <c:v>42.582700000000003</c:v>
                </c:pt>
                <c:pt idx="3454">
                  <c:v>42.582700000000003</c:v>
                </c:pt>
                <c:pt idx="3455">
                  <c:v>42.582700000000003</c:v>
                </c:pt>
                <c:pt idx="3456">
                  <c:v>42.582700000000003</c:v>
                </c:pt>
                <c:pt idx="3457">
                  <c:v>42.582700000000003</c:v>
                </c:pt>
                <c:pt idx="3458">
                  <c:v>42.582700000000003</c:v>
                </c:pt>
                <c:pt idx="3459">
                  <c:v>42.582700000000003</c:v>
                </c:pt>
                <c:pt idx="3460">
                  <c:v>42.582700000000003</c:v>
                </c:pt>
                <c:pt idx="3461">
                  <c:v>42.582700000000003</c:v>
                </c:pt>
                <c:pt idx="3462">
                  <c:v>42.582700000000003</c:v>
                </c:pt>
                <c:pt idx="3463">
                  <c:v>42.582700000000003</c:v>
                </c:pt>
                <c:pt idx="3464">
                  <c:v>42.582700000000003</c:v>
                </c:pt>
                <c:pt idx="3465">
                  <c:v>42.582700000000003</c:v>
                </c:pt>
                <c:pt idx="3466">
                  <c:v>42.582700000000003</c:v>
                </c:pt>
                <c:pt idx="3467">
                  <c:v>42.582700000000003</c:v>
                </c:pt>
                <c:pt idx="3468">
                  <c:v>42.582700000000003</c:v>
                </c:pt>
                <c:pt idx="3469">
                  <c:v>42.582700000000003</c:v>
                </c:pt>
                <c:pt idx="3470">
                  <c:v>42.582700000000003</c:v>
                </c:pt>
                <c:pt idx="3471">
                  <c:v>42.582700000000003</c:v>
                </c:pt>
                <c:pt idx="3472">
                  <c:v>42.582700000000003</c:v>
                </c:pt>
                <c:pt idx="3473">
                  <c:v>42.582700000000003</c:v>
                </c:pt>
                <c:pt idx="3474">
                  <c:v>42.582700000000003</c:v>
                </c:pt>
                <c:pt idx="3475">
                  <c:v>42.582700000000003</c:v>
                </c:pt>
                <c:pt idx="3476">
                  <c:v>42.582700000000003</c:v>
                </c:pt>
                <c:pt idx="3477">
                  <c:v>42.582700000000003</c:v>
                </c:pt>
                <c:pt idx="3478">
                  <c:v>42.582700000000003</c:v>
                </c:pt>
                <c:pt idx="3479">
                  <c:v>42.582700000000003</c:v>
                </c:pt>
                <c:pt idx="3480">
                  <c:v>42.582700000000003</c:v>
                </c:pt>
                <c:pt idx="3481">
                  <c:v>42.582700000000003</c:v>
                </c:pt>
                <c:pt idx="3482">
                  <c:v>42.582700000000003</c:v>
                </c:pt>
                <c:pt idx="3483">
                  <c:v>42.582700000000003</c:v>
                </c:pt>
                <c:pt idx="3484">
                  <c:v>42.582700000000003</c:v>
                </c:pt>
                <c:pt idx="3485">
                  <c:v>42.582700000000003</c:v>
                </c:pt>
                <c:pt idx="3486">
                  <c:v>42.582700000000003</c:v>
                </c:pt>
                <c:pt idx="3487">
                  <c:v>42.582700000000003</c:v>
                </c:pt>
                <c:pt idx="3488">
                  <c:v>42.582700000000003</c:v>
                </c:pt>
                <c:pt idx="3489">
                  <c:v>42.582700000000003</c:v>
                </c:pt>
                <c:pt idx="3490">
                  <c:v>42.582700000000003</c:v>
                </c:pt>
                <c:pt idx="3491">
                  <c:v>42.582700000000003</c:v>
                </c:pt>
                <c:pt idx="3492">
                  <c:v>42.582700000000003</c:v>
                </c:pt>
                <c:pt idx="3493">
                  <c:v>42.582700000000003</c:v>
                </c:pt>
                <c:pt idx="3494">
                  <c:v>42.582700000000003</c:v>
                </c:pt>
                <c:pt idx="3495">
                  <c:v>42.582700000000003</c:v>
                </c:pt>
                <c:pt idx="3496">
                  <c:v>42.582700000000003</c:v>
                </c:pt>
                <c:pt idx="3497">
                  <c:v>42.582700000000003</c:v>
                </c:pt>
                <c:pt idx="3498">
                  <c:v>42.582700000000003</c:v>
                </c:pt>
                <c:pt idx="3499">
                  <c:v>42.582700000000003</c:v>
                </c:pt>
                <c:pt idx="3500">
                  <c:v>42.582700000000003</c:v>
                </c:pt>
                <c:pt idx="3501">
                  <c:v>42.582700000000003</c:v>
                </c:pt>
                <c:pt idx="3502">
                  <c:v>42.582700000000003</c:v>
                </c:pt>
                <c:pt idx="3503">
                  <c:v>42.582700000000003</c:v>
                </c:pt>
                <c:pt idx="3504">
                  <c:v>42.582700000000003</c:v>
                </c:pt>
                <c:pt idx="3505">
                  <c:v>42.582700000000003</c:v>
                </c:pt>
                <c:pt idx="3506">
                  <c:v>42.582700000000003</c:v>
                </c:pt>
                <c:pt idx="3507">
                  <c:v>42.582700000000003</c:v>
                </c:pt>
                <c:pt idx="3508">
                  <c:v>42.582700000000003</c:v>
                </c:pt>
                <c:pt idx="3509">
                  <c:v>42.582700000000003</c:v>
                </c:pt>
                <c:pt idx="3510">
                  <c:v>42.582700000000003</c:v>
                </c:pt>
                <c:pt idx="3511">
                  <c:v>42.582700000000003</c:v>
                </c:pt>
                <c:pt idx="3512">
                  <c:v>42.582700000000003</c:v>
                </c:pt>
                <c:pt idx="3513">
                  <c:v>42.582700000000003</c:v>
                </c:pt>
                <c:pt idx="3514">
                  <c:v>42.582700000000003</c:v>
                </c:pt>
                <c:pt idx="3515">
                  <c:v>42.582700000000003</c:v>
                </c:pt>
                <c:pt idx="3516">
                  <c:v>42.582700000000003</c:v>
                </c:pt>
                <c:pt idx="3517">
                  <c:v>42.582700000000003</c:v>
                </c:pt>
                <c:pt idx="3518">
                  <c:v>42.582700000000003</c:v>
                </c:pt>
                <c:pt idx="3519">
                  <c:v>42.582700000000003</c:v>
                </c:pt>
                <c:pt idx="3520">
                  <c:v>42.582700000000003</c:v>
                </c:pt>
                <c:pt idx="3521">
                  <c:v>42.582700000000003</c:v>
                </c:pt>
                <c:pt idx="3522">
                  <c:v>42.582700000000003</c:v>
                </c:pt>
                <c:pt idx="3523">
                  <c:v>42.582700000000003</c:v>
                </c:pt>
                <c:pt idx="3524">
                  <c:v>42.582700000000003</c:v>
                </c:pt>
                <c:pt idx="3525">
                  <c:v>42.582700000000003</c:v>
                </c:pt>
                <c:pt idx="3526">
                  <c:v>42.582700000000003</c:v>
                </c:pt>
                <c:pt idx="3527">
                  <c:v>42.582700000000003</c:v>
                </c:pt>
                <c:pt idx="3528">
                  <c:v>42.582700000000003</c:v>
                </c:pt>
                <c:pt idx="3529">
                  <c:v>42.582700000000003</c:v>
                </c:pt>
                <c:pt idx="3530">
                  <c:v>42.582700000000003</c:v>
                </c:pt>
                <c:pt idx="3531">
                  <c:v>42.582700000000003</c:v>
                </c:pt>
                <c:pt idx="3532">
                  <c:v>42.582700000000003</c:v>
                </c:pt>
                <c:pt idx="3533">
                  <c:v>42.582700000000003</c:v>
                </c:pt>
                <c:pt idx="3534">
                  <c:v>42.582700000000003</c:v>
                </c:pt>
                <c:pt idx="3535">
                  <c:v>42.582700000000003</c:v>
                </c:pt>
                <c:pt idx="3536">
                  <c:v>42.582700000000003</c:v>
                </c:pt>
                <c:pt idx="3537">
                  <c:v>42.582700000000003</c:v>
                </c:pt>
                <c:pt idx="3538">
                  <c:v>42.582700000000003</c:v>
                </c:pt>
                <c:pt idx="3539">
                  <c:v>42.582700000000003</c:v>
                </c:pt>
                <c:pt idx="3540">
                  <c:v>42.582700000000003</c:v>
                </c:pt>
                <c:pt idx="3541">
                  <c:v>42.582700000000003</c:v>
                </c:pt>
                <c:pt idx="3542">
                  <c:v>42.582700000000003</c:v>
                </c:pt>
                <c:pt idx="3543">
                  <c:v>42.582700000000003</c:v>
                </c:pt>
                <c:pt idx="3544">
                  <c:v>42.582700000000003</c:v>
                </c:pt>
                <c:pt idx="3545">
                  <c:v>42.582700000000003</c:v>
                </c:pt>
                <c:pt idx="3546">
                  <c:v>42.582700000000003</c:v>
                </c:pt>
                <c:pt idx="3547">
                  <c:v>42.582700000000003</c:v>
                </c:pt>
                <c:pt idx="3548">
                  <c:v>42.582700000000003</c:v>
                </c:pt>
                <c:pt idx="3549">
                  <c:v>42.582700000000003</c:v>
                </c:pt>
                <c:pt idx="3550">
                  <c:v>42.582700000000003</c:v>
                </c:pt>
                <c:pt idx="3551">
                  <c:v>42.582700000000003</c:v>
                </c:pt>
                <c:pt idx="3552">
                  <c:v>42.582700000000003</c:v>
                </c:pt>
                <c:pt idx="3553">
                  <c:v>42.582700000000003</c:v>
                </c:pt>
                <c:pt idx="3554">
                  <c:v>42.582700000000003</c:v>
                </c:pt>
                <c:pt idx="3555">
                  <c:v>42.582700000000003</c:v>
                </c:pt>
                <c:pt idx="3556">
                  <c:v>42.582700000000003</c:v>
                </c:pt>
                <c:pt idx="3557">
                  <c:v>42.582700000000003</c:v>
                </c:pt>
                <c:pt idx="3558">
                  <c:v>42.582700000000003</c:v>
                </c:pt>
                <c:pt idx="3559">
                  <c:v>42.582700000000003</c:v>
                </c:pt>
                <c:pt idx="3560">
                  <c:v>42.582700000000003</c:v>
                </c:pt>
                <c:pt idx="3561">
                  <c:v>42.582700000000003</c:v>
                </c:pt>
                <c:pt idx="3562">
                  <c:v>42.582700000000003</c:v>
                </c:pt>
                <c:pt idx="3563">
                  <c:v>42.582700000000003</c:v>
                </c:pt>
                <c:pt idx="3564">
                  <c:v>42.582700000000003</c:v>
                </c:pt>
                <c:pt idx="3565">
                  <c:v>42.582700000000003</c:v>
                </c:pt>
                <c:pt idx="3566">
                  <c:v>42.582700000000003</c:v>
                </c:pt>
                <c:pt idx="3567">
                  <c:v>42.582700000000003</c:v>
                </c:pt>
                <c:pt idx="3568">
                  <c:v>42.582700000000003</c:v>
                </c:pt>
                <c:pt idx="3569">
                  <c:v>42.582700000000003</c:v>
                </c:pt>
                <c:pt idx="3570">
                  <c:v>42.582700000000003</c:v>
                </c:pt>
                <c:pt idx="3571">
                  <c:v>42.582700000000003</c:v>
                </c:pt>
                <c:pt idx="3572">
                  <c:v>42.582700000000003</c:v>
                </c:pt>
                <c:pt idx="3573">
                  <c:v>42.582700000000003</c:v>
                </c:pt>
                <c:pt idx="3574">
                  <c:v>42.582700000000003</c:v>
                </c:pt>
                <c:pt idx="3575">
                  <c:v>42.582700000000003</c:v>
                </c:pt>
                <c:pt idx="3576">
                  <c:v>42.582700000000003</c:v>
                </c:pt>
                <c:pt idx="3577">
                  <c:v>42.582700000000003</c:v>
                </c:pt>
                <c:pt idx="3578">
                  <c:v>42.582700000000003</c:v>
                </c:pt>
                <c:pt idx="3579">
                  <c:v>42.582700000000003</c:v>
                </c:pt>
                <c:pt idx="3580">
                  <c:v>42.582700000000003</c:v>
                </c:pt>
                <c:pt idx="3581">
                  <c:v>42.582700000000003</c:v>
                </c:pt>
                <c:pt idx="3582">
                  <c:v>42.582700000000003</c:v>
                </c:pt>
                <c:pt idx="3583">
                  <c:v>42.582700000000003</c:v>
                </c:pt>
                <c:pt idx="3584">
                  <c:v>42.582700000000003</c:v>
                </c:pt>
                <c:pt idx="3585">
                  <c:v>42.582700000000003</c:v>
                </c:pt>
                <c:pt idx="3586">
                  <c:v>42.582700000000003</c:v>
                </c:pt>
                <c:pt idx="3587">
                  <c:v>42.582700000000003</c:v>
                </c:pt>
                <c:pt idx="3588">
                  <c:v>42.582700000000003</c:v>
                </c:pt>
                <c:pt idx="3589">
                  <c:v>42.582700000000003</c:v>
                </c:pt>
                <c:pt idx="3590">
                  <c:v>42.582700000000003</c:v>
                </c:pt>
                <c:pt idx="3591">
                  <c:v>42.582700000000003</c:v>
                </c:pt>
                <c:pt idx="3592">
                  <c:v>42.582700000000003</c:v>
                </c:pt>
                <c:pt idx="3593">
                  <c:v>42.582700000000003</c:v>
                </c:pt>
                <c:pt idx="3594">
                  <c:v>42.582700000000003</c:v>
                </c:pt>
                <c:pt idx="3595">
                  <c:v>42.582700000000003</c:v>
                </c:pt>
                <c:pt idx="3596">
                  <c:v>42.582700000000003</c:v>
                </c:pt>
                <c:pt idx="3597">
                  <c:v>42.582700000000003</c:v>
                </c:pt>
                <c:pt idx="3598">
                  <c:v>42.582700000000003</c:v>
                </c:pt>
                <c:pt idx="3599">
                  <c:v>42.582700000000003</c:v>
                </c:pt>
                <c:pt idx="3600">
                  <c:v>42.582700000000003</c:v>
                </c:pt>
                <c:pt idx="3601">
                  <c:v>42.582700000000003</c:v>
                </c:pt>
                <c:pt idx="3602">
                  <c:v>42.582700000000003</c:v>
                </c:pt>
                <c:pt idx="3603">
                  <c:v>42.582700000000003</c:v>
                </c:pt>
                <c:pt idx="3604">
                  <c:v>42.582700000000003</c:v>
                </c:pt>
                <c:pt idx="3605">
                  <c:v>42.582700000000003</c:v>
                </c:pt>
                <c:pt idx="3606">
                  <c:v>42.582700000000003</c:v>
                </c:pt>
                <c:pt idx="3607">
                  <c:v>42.582700000000003</c:v>
                </c:pt>
                <c:pt idx="3608">
                  <c:v>42.582700000000003</c:v>
                </c:pt>
                <c:pt idx="3609">
                  <c:v>42.582700000000003</c:v>
                </c:pt>
                <c:pt idx="3610">
                  <c:v>42.582700000000003</c:v>
                </c:pt>
                <c:pt idx="3611">
                  <c:v>42.582700000000003</c:v>
                </c:pt>
                <c:pt idx="3612">
                  <c:v>42.582700000000003</c:v>
                </c:pt>
                <c:pt idx="3613">
                  <c:v>42.582700000000003</c:v>
                </c:pt>
                <c:pt idx="3614">
                  <c:v>42.582700000000003</c:v>
                </c:pt>
                <c:pt idx="3615">
                  <c:v>42.582700000000003</c:v>
                </c:pt>
                <c:pt idx="3616">
                  <c:v>42.582700000000003</c:v>
                </c:pt>
                <c:pt idx="3617">
                  <c:v>42.582700000000003</c:v>
                </c:pt>
                <c:pt idx="3618">
                  <c:v>42.582700000000003</c:v>
                </c:pt>
                <c:pt idx="3619">
                  <c:v>42.582700000000003</c:v>
                </c:pt>
                <c:pt idx="3620">
                  <c:v>42.582700000000003</c:v>
                </c:pt>
                <c:pt idx="3621">
                  <c:v>42.582700000000003</c:v>
                </c:pt>
                <c:pt idx="3622">
                  <c:v>42.582700000000003</c:v>
                </c:pt>
                <c:pt idx="3623">
                  <c:v>42.582700000000003</c:v>
                </c:pt>
                <c:pt idx="3624">
                  <c:v>42.582700000000003</c:v>
                </c:pt>
                <c:pt idx="3625">
                  <c:v>42.582700000000003</c:v>
                </c:pt>
                <c:pt idx="3626">
                  <c:v>42.582700000000003</c:v>
                </c:pt>
                <c:pt idx="3627">
                  <c:v>42.582700000000003</c:v>
                </c:pt>
                <c:pt idx="3628">
                  <c:v>42.582700000000003</c:v>
                </c:pt>
                <c:pt idx="3629">
                  <c:v>42.582700000000003</c:v>
                </c:pt>
                <c:pt idx="3630">
                  <c:v>42.582700000000003</c:v>
                </c:pt>
                <c:pt idx="3631">
                  <c:v>42.582700000000003</c:v>
                </c:pt>
                <c:pt idx="3632">
                  <c:v>42.582700000000003</c:v>
                </c:pt>
                <c:pt idx="3633">
                  <c:v>42.582700000000003</c:v>
                </c:pt>
                <c:pt idx="3634">
                  <c:v>42.582700000000003</c:v>
                </c:pt>
                <c:pt idx="3635">
                  <c:v>42.582700000000003</c:v>
                </c:pt>
                <c:pt idx="3636">
                  <c:v>42.582700000000003</c:v>
                </c:pt>
                <c:pt idx="3637">
                  <c:v>42.582700000000003</c:v>
                </c:pt>
                <c:pt idx="3638">
                  <c:v>42.582700000000003</c:v>
                </c:pt>
                <c:pt idx="3639">
                  <c:v>42.582700000000003</c:v>
                </c:pt>
                <c:pt idx="3640">
                  <c:v>42.582700000000003</c:v>
                </c:pt>
                <c:pt idx="3641">
                  <c:v>42.582700000000003</c:v>
                </c:pt>
                <c:pt idx="3642">
                  <c:v>42.582700000000003</c:v>
                </c:pt>
                <c:pt idx="3643">
                  <c:v>42.582700000000003</c:v>
                </c:pt>
                <c:pt idx="3644">
                  <c:v>42.582700000000003</c:v>
                </c:pt>
                <c:pt idx="3645">
                  <c:v>42.582700000000003</c:v>
                </c:pt>
                <c:pt idx="3646">
                  <c:v>42.582700000000003</c:v>
                </c:pt>
                <c:pt idx="3647">
                  <c:v>42.582700000000003</c:v>
                </c:pt>
                <c:pt idx="3648">
                  <c:v>42.582700000000003</c:v>
                </c:pt>
                <c:pt idx="3649">
                  <c:v>42.582700000000003</c:v>
                </c:pt>
                <c:pt idx="3650">
                  <c:v>42.582700000000003</c:v>
                </c:pt>
                <c:pt idx="3651">
                  <c:v>42.582700000000003</c:v>
                </c:pt>
                <c:pt idx="3652">
                  <c:v>42.582700000000003</c:v>
                </c:pt>
                <c:pt idx="3653">
                  <c:v>42.582700000000003</c:v>
                </c:pt>
                <c:pt idx="3654">
                  <c:v>42.582700000000003</c:v>
                </c:pt>
                <c:pt idx="3655">
                  <c:v>42.582700000000003</c:v>
                </c:pt>
                <c:pt idx="3656">
                  <c:v>42.582700000000003</c:v>
                </c:pt>
                <c:pt idx="3657">
                  <c:v>42.582700000000003</c:v>
                </c:pt>
                <c:pt idx="3658">
                  <c:v>42.582700000000003</c:v>
                </c:pt>
                <c:pt idx="3659">
                  <c:v>42.582700000000003</c:v>
                </c:pt>
                <c:pt idx="3660">
                  <c:v>42.582700000000003</c:v>
                </c:pt>
                <c:pt idx="3661">
                  <c:v>42.582700000000003</c:v>
                </c:pt>
                <c:pt idx="3662">
                  <c:v>42.582700000000003</c:v>
                </c:pt>
                <c:pt idx="3663">
                  <c:v>42.582700000000003</c:v>
                </c:pt>
                <c:pt idx="3664">
                  <c:v>42.582700000000003</c:v>
                </c:pt>
                <c:pt idx="3665">
                  <c:v>42.582700000000003</c:v>
                </c:pt>
                <c:pt idx="3666">
                  <c:v>42.582700000000003</c:v>
                </c:pt>
                <c:pt idx="3667">
                  <c:v>42.582700000000003</c:v>
                </c:pt>
                <c:pt idx="3668">
                  <c:v>42.582700000000003</c:v>
                </c:pt>
                <c:pt idx="3669">
                  <c:v>42.582700000000003</c:v>
                </c:pt>
                <c:pt idx="3670">
                  <c:v>42.582700000000003</c:v>
                </c:pt>
                <c:pt idx="3671">
                  <c:v>42.582700000000003</c:v>
                </c:pt>
                <c:pt idx="3672">
                  <c:v>42.582700000000003</c:v>
                </c:pt>
                <c:pt idx="3673">
                  <c:v>42.582700000000003</c:v>
                </c:pt>
                <c:pt idx="3674">
                  <c:v>42.582700000000003</c:v>
                </c:pt>
                <c:pt idx="3675">
                  <c:v>42.582700000000003</c:v>
                </c:pt>
                <c:pt idx="3676">
                  <c:v>42.582700000000003</c:v>
                </c:pt>
                <c:pt idx="3677">
                  <c:v>42.582700000000003</c:v>
                </c:pt>
                <c:pt idx="3678">
                  <c:v>42.582700000000003</c:v>
                </c:pt>
                <c:pt idx="3679">
                  <c:v>42.582700000000003</c:v>
                </c:pt>
                <c:pt idx="3680">
                  <c:v>42.582700000000003</c:v>
                </c:pt>
                <c:pt idx="3681">
                  <c:v>42.582700000000003</c:v>
                </c:pt>
                <c:pt idx="3682">
                  <c:v>42.582700000000003</c:v>
                </c:pt>
                <c:pt idx="3683">
                  <c:v>42.582700000000003</c:v>
                </c:pt>
                <c:pt idx="3684">
                  <c:v>42.582700000000003</c:v>
                </c:pt>
                <c:pt idx="3685">
                  <c:v>42.582700000000003</c:v>
                </c:pt>
                <c:pt idx="3686">
                  <c:v>42.582700000000003</c:v>
                </c:pt>
                <c:pt idx="3687">
                  <c:v>42.582700000000003</c:v>
                </c:pt>
                <c:pt idx="3688">
                  <c:v>42.582700000000003</c:v>
                </c:pt>
                <c:pt idx="3689">
                  <c:v>42.582700000000003</c:v>
                </c:pt>
                <c:pt idx="3690">
                  <c:v>42.582700000000003</c:v>
                </c:pt>
                <c:pt idx="3691">
                  <c:v>42.582700000000003</c:v>
                </c:pt>
                <c:pt idx="3692">
                  <c:v>42.582700000000003</c:v>
                </c:pt>
                <c:pt idx="3693">
                  <c:v>42.582700000000003</c:v>
                </c:pt>
                <c:pt idx="3694">
                  <c:v>42.582700000000003</c:v>
                </c:pt>
                <c:pt idx="3695">
                  <c:v>42.582700000000003</c:v>
                </c:pt>
                <c:pt idx="3696">
                  <c:v>42.582700000000003</c:v>
                </c:pt>
                <c:pt idx="3697">
                  <c:v>42.582700000000003</c:v>
                </c:pt>
                <c:pt idx="3698">
                  <c:v>42.582700000000003</c:v>
                </c:pt>
                <c:pt idx="3699">
                  <c:v>42.582700000000003</c:v>
                </c:pt>
                <c:pt idx="3700">
                  <c:v>42.582700000000003</c:v>
                </c:pt>
                <c:pt idx="3701">
                  <c:v>42.582700000000003</c:v>
                </c:pt>
                <c:pt idx="3702">
                  <c:v>42.582700000000003</c:v>
                </c:pt>
                <c:pt idx="3703">
                  <c:v>42.582700000000003</c:v>
                </c:pt>
                <c:pt idx="3704">
                  <c:v>42.582700000000003</c:v>
                </c:pt>
                <c:pt idx="3705">
                  <c:v>42.582700000000003</c:v>
                </c:pt>
                <c:pt idx="3706">
                  <c:v>42.582700000000003</c:v>
                </c:pt>
                <c:pt idx="3707">
                  <c:v>42.582700000000003</c:v>
                </c:pt>
                <c:pt idx="3708">
                  <c:v>42.582700000000003</c:v>
                </c:pt>
                <c:pt idx="3709">
                  <c:v>42.582700000000003</c:v>
                </c:pt>
                <c:pt idx="3710">
                  <c:v>42.582700000000003</c:v>
                </c:pt>
                <c:pt idx="3711">
                  <c:v>42.582700000000003</c:v>
                </c:pt>
                <c:pt idx="3712">
                  <c:v>42.582700000000003</c:v>
                </c:pt>
                <c:pt idx="3713">
                  <c:v>42.582700000000003</c:v>
                </c:pt>
                <c:pt idx="3714">
                  <c:v>42.582700000000003</c:v>
                </c:pt>
                <c:pt idx="3715">
                  <c:v>42.582700000000003</c:v>
                </c:pt>
                <c:pt idx="3716">
                  <c:v>42.582700000000003</c:v>
                </c:pt>
                <c:pt idx="3717">
                  <c:v>42.582700000000003</c:v>
                </c:pt>
                <c:pt idx="3718">
                  <c:v>42.582700000000003</c:v>
                </c:pt>
                <c:pt idx="3719">
                  <c:v>42.582700000000003</c:v>
                </c:pt>
                <c:pt idx="3720">
                  <c:v>42.582700000000003</c:v>
                </c:pt>
                <c:pt idx="3721">
                  <c:v>42.582700000000003</c:v>
                </c:pt>
                <c:pt idx="3722">
                  <c:v>42.582700000000003</c:v>
                </c:pt>
                <c:pt idx="3723">
                  <c:v>42.582700000000003</c:v>
                </c:pt>
                <c:pt idx="3724">
                  <c:v>42.582700000000003</c:v>
                </c:pt>
                <c:pt idx="3725">
                  <c:v>42.582700000000003</c:v>
                </c:pt>
                <c:pt idx="3726">
                  <c:v>42.582700000000003</c:v>
                </c:pt>
                <c:pt idx="3727">
                  <c:v>42.582700000000003</c:v>
                </c:pt>
                <c:pt idx="3728">
                  <c:v>42.582700000000003</c:v>
                </c:pt>
                <c:pt idx="3729">
                  <c:v>42.582700000000003</c:v>
                </c:pt>
                <c:pt idx="3730">
                  <c:v>42.582700000000003</c:v>
                </c:pt>
                <c:pt idx="3731">
                  <c:v>42.582700000000003</c:v>
                </c:pt>
                <c:pt idx="3732">
                  <c:v>42.582700000000003</c:v>
                </c:pt>
                <c:pt idx="3733">
                  <c:v>42.582700000000003</c:v>
                </c:pt>
                <c:pt idx="3734">
                  <c:v>42.582700000000003</c:v>
                </c:pt>
                <c:pt idx="3735">
                  <c:v>42.582700000000003</c:v>
                </c:pt>
                <c:pt idx="3736">
                  <c:v>42.582700000000003</c:v>
                </c:pt>
                <c:pt idx="3737">
                  <c:v>42.582700000000003</c:v>
                </c:pt>
                <c:pt idx="3738">
                  <c:v>42.582700000000003</c:v>
                </c:pt>
                <c:pt idx="3739">
                  <c:v>42.582700000000003</c:v>
                </c:pt>
                <c:pt idx="3740">
                  <c:v>42.582700000000003</c:v>
                </c:pt>
                <c:pt idx="3741">
                  <c:v>42.582700000000003</c:v>
                </c:pt>
                <c:pt idx="3742">
                  <c:v>42.582700000000003</c:v>
                </c:pt>
                <c:pt idx="3743">
                  <c:v>42.582700000000003</c:v>
                </c:pt>
                <c:pt idx="3744">
                  <c:v>42.582700000000003</c:v>
                </c:pt>
                <c:pt idx="3745">
                  <c:v>42.582700000000003</c:v>
                </c:pt>
                <c:pt idx="3746">
                  <c:v>42.582700000000003</c:v>
                </c:pt>
                <c:pt idx="3747">
                  <c:v>42.582700000000003</c:v>
                </c:pt>
                <c:pt idx="3748">
                  <c:v>42.582700000000003</c:v>
                </c:pt>
                <c:pt idx="3749">
                  <c:v>42.582700000000003</c:v>
                </c:pt>
                <c:pt idx="3750">
                  <c:v>42.582700000000003</c:v>
                </c:pt>
                <c:pt idx="3751">
                  <c:v>42.582700000000003</c:v>
                </c:pt>
                <c:pt idx="3752">
                  <c:v>42.582700000000003</c:v>
                </c:pt>
                <c:pt idx="3753">
                  <c:v>42.582700000000003</c:v>
                </c:pt>
                <c:pt idx="3754">
                  <c:v>42.582700000000003</c:v>
                </c:pt>
                <c:pt idx="3755">
                  <c:v>42.582700000000003</c:v>
                </c:pt>
                <c:pt idx="3756">
                  <c:v>42.582700000000003</c:v>
                </c:pt>
                <c:pt idx="3757">
                  <c:v>42.582700000000003</c:v>
                </c:pt>
                <c:pt idx="3758">
                  <c:v>42.582700000000003</c:v>
                </c:pt>
                <c:pt idx="3759">
                  <c:v>42.582700000000003</c:v>
                </c:pt>
                <c:pt idx="3760">
                  <c:v>42.582700000000003</c:v>
                </c:pt>
                <c:pt idx="3761">
                  <c:v>42.582700000000003</c:v>
                </c:pt>
                <c:pt idx="3762">
                  <c:v>42.582700000000003</c:v>
                </c:pt>
                <c:pt idx="3763">
                  <c:v>42.582700000000003</c:v>
                </c:pt>
                <c:pt idx="3764">
                  <c:v>42.582700000000003</c:v>
                </c:pt>
                <c:pt idx="3765">
                  <c:v>42.582700000000003</c:v>
                </c:pt>
                <c:pt idx="3766">
                  <c:v>42.582700000000003</c:v>
                </c:pt>
                <c:pt idx="3767">
                  <c:v>42.582700000000003</c:v>
                </c:pt>
                <c:pt idx="3768">
                  <c:v>42.582700000000003</c:v>
                </c:pt>
                <c:pt idx="3769">
                  <c:v>42.582700000000003</c:v>
                </c:pt>
                <c:pt idx="3770">
                  <c:v>42.582700000000003</c:v>
                </c:pt>
                <c:pt idx="3771">
                  <c:v>42.582700000000003</c:v>
                </c:pt>
                <c:pt idx="3772">
                  <c:v>42.582700000000003</c:v>
                </c:pt>
                <c:pt idx="3773">
                  <c:v>42.582700000000003</c:v>
                </c:pt>
                <c:pt idx="3774">
                  <c:v>42.582700000000003</c:v>
                </c:pt>
                <c:pt idx="3775">
                  <c:v>42.582700000000003</c:v>
                </c:pt>
                <c:pt idx="3776">
                  <c:v>42.582700000000003</c:v>
                </c:pt>
                <c:pt idx="3777">
                  <c:v>42.582700000000003</c:v>
                </c:pt>
                <c:pt idx="3778">
                  <c:v>42.582700000000003</c:v>
                </c:pt>
                <c:pt idx="3779">
                  <c:v>42.582700000000003</c:v>
                </c:pt>
                <c:pt idx="3780">
                  <c:v>42.582700000000003</c:v>
                </c:pt>
                <c:pt idx="3781">
                  <c:v>42.582700000000003</c:v>
                </c:pt>
                <c:pt idx="3782">
                  <c:v>42.582700000000003</c:v>
                </c:pt>
                <c:pt idx="3783">
                  <c:v>42.582700000000003</c:v>
                </c:pt>
                <c:pt idx="3784">
                  <c:v>42.582700000000003</c:v>
                </c:pt>
                <c:pt idx="3785">
                  <c:v>42.582700000000003</c:v>
                </c:pt>
                <c:pt idx="3786">
                  <c:v>42.582700000000003</c:v>
                </c:pt>
                <c:pt idx="3787">
                  <c:v>42.582700000000003</c:v>
                </c:pt>
                <c:pt idx="3788">
                  <c:v>42.582700000000003</c:v>
                </c:pt>
                <c:pt idx="3789">
                  <c:v>42.582700000000003</c:v>
                </c:pt>
                <c:pt idx="3790">
                  <c:v>42.582700000000003</c:v>
                </c:pt>
                <c:pt idx="3791">
                  <c:v>42.582700000000003</c:v>
                </c:pt>
                <c:pt idx="3792">
                  <c:v>42.582700000000003</c:v>
                </c:pt>
                <c:pt idx="3793">
                  <c:v>42.582700000000003</c:v>
                </c:pt>
                <c:pt idx="3794">
                  <c:v>42.582700000000003</c:v>
                </c:pt>
                <c:pt idx="3795">
                  <c:v>42.582700000000003</c:v>
                </c:pt>
                <c:pt idx="3796">
                  <c:v>42.582700000000003</c:v>
                </c:pt>
                <c:pt idx="3797">
                  <c:v>42.582700000000003</c:v>
                </c:pt>
                <c:pt idx="3798">
                  <c:v>42.582700000000003</c:v>
                </c:pt>
                <c:pt idx="3799">
                  <c:v>42.582700000000003</c:v>
                </c:pt>
                <c:pt idx="3800">
                  <c:v>42.582700000000003</c:v>
                </c:pt>
                <c:pt idx="3801">
                  <c:v>42.582700000000003</c:v>
                </c:pt>
                <c:pt idx="3802">
                  <c:v>42.582700000000003</c:v>
                </c:pt>
                <c:pt idx="3803">
                  <c:v>42.582700000000003</c:v>
                </c:pt>
                <c:pt idx="3804">
                  <c:v>42.582700000000003</c:v>
                </c:pt>
                <c:pt idx="3805">
                  <c:v>42.582700000000003</c:v>
                </c:pt>
                <c:pt idx="3806">
                  <c:v>42.582700000000003</c:v>
                </c:pt>
                <c:pt idx="3807">
                  <c:v>42.582700000000003</c:v>
                </c:pt>
                <c:pt idx="3808">
                  <c:v>42.582700000000003</c:v>
                </c:pt>
                <c:pt idx="3809">
                  <c:v>42.582700000000003</c:v>
                </c:pt>
                <c:pt idx="3810">
                  <c:v>42.582700000000003</c:v>
                </c:pt>
                <c:pt idx="3811">
                  <c:v>42.582700000000003</c:v>
                </c:pt>
                <c:pt idx="3812">
                  <c:v>42.582700000000003</c:v>
                </c:pt>
                <c:pt idx="3813">
                  <c:v>42.582700000000003</c:v>
                </c:pt>
                <c:pt idx="3814">
                  <c:v>42.582700000000003</c:v>
                </c:pt>
                <c:pt idx="3815">
                  <c:v>42.582700000000003</c:v>
                </c:pt>
                <c:pt idx="3816">
                  <c:v>42.582700000000003</c:v>
                </c:pt>
                <c:pt idx="3817">
                  <c:v>42.582700000000003</c:v>
                </c:pt>
                <c:pt idx="3818">
                  <c:v>42.582700000000003</c:v>
                </c:pt>
                <c:pt idx="3819">
                  <c:v>42.582700000000003</c:v>
                </c:pt>
                <c:pt idx="3820">
                  <c:v>42.582700000000003</c:v>
                </c:pt>
                <c:pt idx="3821">
                  <c:v>42.582700000000003</c:v>
                </c:pt>
                <c:pt idx="3822">
                  <c:v>42.582700000000003</c:v>
                </c:pt>
                <c:pt idx="3823">
                  <c:v>42.582700000000003</c:v>
                </c:pt>
                <c:pt idx="3824">
                  <c:v>42.582700000000003</c:v>
                </c:pt>
                <c:pt idx="3825">
                  <c:v>42.582700000000003</c:v>
                </c:pt>
                <c:pt idx="3826">
                  <c:v>42.582700000000003</c:v>
                </c:pt>
                <c:pt idx="3827">
                  <c:v>42.582700000000003</c:v>
                </c:pt>
                <c:pt idx="3828">
                  <c:v>42.582700000000003</c:v>
                </c:pt>
                <c:pt idx="3829">
                  <c:v>42.582700000000003</c:v>
                </c:pt>
                <c:pt idx="3830">
                  <c:v>42.582700000000003</c:v>
                </c:pt>
                <c:pt idx="3831">
                  <c:v>42.582700000000003</c:v>
                </c:pt>
                <c:pt idx="3832">
                  <c:v>42.582700000000003</c:v>
                </c:pt>
                <c:pt idx="3833">
                  <c:v>42.582700000000003</c:v>
                </c:pt>
                <c:pt idx="3834">
                  <c:v>42.582700000000003</c:v>
                </c:pt>
                <c:pt idx="3835">
                  <c:v>42.582700000000003</c:v>
                </c:pt>
                <c:pt idx="3836">
                  <c:v>42.582700000000003</c:v>
                </c:pt>
                <c:pt idx="3837">
                  <c:v>42.582700000000003</c:v>
                </c:pt>
                <c:pt idx="3838">
                  <c:v>42.582700000000003</c:v>
                </c:pt>
                <c:pt idx="3839">
                  <c:v>42.582700000000003</c:v>
                </c:pt>
                <c:pt idx="3840">
                  <c:v>42.582700000000003</c:v>
                </c:pt>
                <c:pt idx="3841">
                  <c:v>42.582700000000003</c:v>
                </c:pt>
                <c:pt idx="3842">
                  <c:v>42.582700000000003</c:v>
                </c:pt>
                <c:pt idx="3843">
                  <c:v>42.582700000000003</c:v>
                </c:pt>
                <c:pt idx="3844">
                  <c:v>42.582700000000003</c:v>
                </c:pt>
                <c:pt idx="3845">
                  <c:v>42.582700000000003</c:v>
                </c:pt>
                <c:pt idx="3846">
                  <c:v>42.582700000000003</c:v>
                </c:pt>
                <c:pt idx="3847">
                  <c:v>42.582700000000003</c:v>
                </c:pt>
                <c:pt idx="3848">
                  <c:v>42.592800000000011</c:v>
                </c:pt>
                <c:pt idx="3849">
                  <c:v>42.592800000000011</c:v>
                </c:pt>
                <c:pt idx="3850">
                  <c:v>42.592800000000011</c:v>
                </c:pt>
                <c:pt idx="3851">
                  <c:v>42.592800000000011</c:v>
                </c:pt>
                <c:pt idx="3852">
                  <c:v>42.592800000000011</c:v>
                </c:pt>
                <c:pt idx="3853">
                  <c:v>42.592800000000011</c:v>
                </c:pt>
                <c:pt idx="3854">
                  <c:v>42.592800000000011</c:v>
                </c:pt>
                <c:pt idx="3855">
                  <c:v>42.592800000000011</c:v>
                </c:pt>
                <c:pt idx="3856">
                  <c:v>42.592800000000011</c:v>
                </c:pt>
                <c:pt idx="3857">
                  <c:v>42.592800000000011</c:v>
                </c:pt>
                <c:pt idx="3858">
                  <c:v>42.592800000000011</c:v>
                </c:pt>
                <c:pt idx="3859">
                  <c:v>42.592800000000011</c:v>
                </c:pt>
                <c:pt idx="3860">
                  <c:v>42.592800000000011</c:v>
                </c:pt>
                <c:pt idx="3861">
                  <c:v>42.592800000000011</c:v>
                </c:pt>
                <c:pt idx="3862">
                  <c:v>42.592800000000011</c:v>
                </c:pt>
                <c:pt idx="3863">
                  <c:v>42.592800000000011</c:v>
                </c:pt>
                <c:pt idx="3864">
                  <c:v>42.592800000000011</c:v>
                </c:pt>
                <c:pt idx="3865">
                  <c:v>42.592800000000011</c:v>
                </c:pt>
                <c:pt idx="3866">
                  <c:v>42.592800000000011</c:v>
                </c:pt>
                <c:pt idx="3867">
                  <c:v>42.592800000000011</c:v>
                </c:pt>
                <c:pt idx="3868">
                  <c:v>42.592800000000011</c:v>
                </c:pt>
                <c:pt idx="3869">
                  <c:v>42.592800000000011</c:v>
                </c:pt>
                <c:pt idx="3870">
                  <c:v>42.592800000000011</c:v>
                </c:pt>
                <c:pt idx="3871">
                  <c:v>42.592800000000011</c:v>
                </c:pt>
                <c:pt idx="3872">
                  <c:v>42.592800000000011</c:v>
                </c:pt>
                <c:pt idx="3873">
                  <c:v>42.592800000000011</c:v>
                </c:pt>
                <c:pt idx="3874">
                  <c:v>42.592800000000011</c:v>
                </c:pt>
                <c:pt idx="3875">
                  <c:v>42.592800000000011</c:v>
                </c:pt>
                <c:pt idx="3876">
                  <c:v>42.592800000000011</c:v>
                </c:pt>
                <c:pt idx="3877">
                  <c:v>42.592800000000011</c:v>
                </c:pt>
                <c:pt idx="3878">
                  <c:v>42.592800000000011</c:v>
                </c:pt>
                <c:pt idx="3879">
                  <c:v>42.592800000000011</c:v>
                </c:pt>
                <c:pt idx="3880">
                  <c:v>42.592800000000011</c:v>
                </c:pt>
                <c:pt idx="3881">
                  <c:v>42.592800000000011</c:v>
                </c:pt>
                <c:pt idx="3882">
                  <c:v>42.592800000000011</c:v>
                </c:pt>
                <c:pt idx="3883">
                  <c:v>42.592800000000011</c:v>
                </c:pt>
                <c:pt idx="3884">
                  <c:v>42.592800000000011</c:v>
                </c:pt>
                <c:pt idx="3885">
                  <c:v>42.592800000000011</c:v>
                </c:pt>
                <c:pt idx="3886">
                  <c:v>42.592800000000011</c:v>
                </c:pt>
                <c:pt idx="3887">
                  <c:v>42.592800000000011</c:v>
                </c:pt>
                <c:pt idx="3888">
                  <c:v>42.592800000000011</c:v>
                </c:pt>
                <c:pt idx="3889">
                  <c:v>42.592800000000011</c:v>
                </c:pt>
                <c:pt idx="3890">
                  <c:v>42.592800000000011</c:v>
                </c:pt>
                <c:pt idx="3891">
                  <c:v>42.592800000000011</c:v>
                </c:pt>
                <c:pt idx="3892">
                  <c:v>42.592800000000011</c:v>
                </c:pt>
                <c:pt idx="3893">
                  <c:v>42.592800000000011</c:v>
                </c:pt>
                <c:pt idx="3894">
                  <c:v>42.592800000000011</c:v>
                </c:pt>
                <c:pt idx="3895">
                  <c:v>42.592800000000011</c:v>
                </c:pt>
                <c:pt idx="3896">
                  <c:v>42.592800000000011</c:v>
                </c:pt>
                <c:pt idx="3897">
                  <c:v>42.592800000000011</c:v>
                </c:pt>
                <c:pt idx="3898">
                  <c:v>42.592800000000011</c:v>
                </c:pt>
                <c:pt idx="3899">
                  <c:v>42.592800000000011</c:v>
                </c:pt>
                <c:pt idx="3900">
                  <c:v>42.592800000000011</c:v>
                </c:pt>
                <c:pt idx="3901">
                  <c:v>42.592800000000011</c:v>
                </c:pt>
                <c:pt idx="3902">
                  <c:v>42.592800000000011</c:v>
                </c:pt>
                <c:pt idx="3903">
                  <c:v>42.592800000000011</c:v>
                </c:pt>
                <c:pt idx="3904">
                  <c:v>42.592800000000011</c:v>
                </c:pt>
                <c:pt idx="3905">
                  <c:v>42.592800000000011</c:v>
                </c:pt>
                <c:pt idx="3906">
                  <c:v>42.592800000000011</c:v>
                </c:pt>
                <c:pt idx="3907">
                  <c:v>42.592800000000011</c:v>
                </c:pt>
                <c:pt idx="3908">
                  <c:v>42.592800000000011</c:v>
                </c:pt>
                <c:pt idx="3909">
                  <c:v>42.592800000000011</c:v>
                </c:pt>
                <c:pt idx="3910">
                  <c:v>42.592800000000011</c:v>
                </c:pt>
                <c:pt idx="3911">
                  <c:v>42.592800000000011</c:v>
                </c:pt>
                <c:pt idx="3912">
                  <c:v>42.592800000000011</c:v>
                </c:pt>
                <c:pt idx="3913">
                  <c:v>42.592800000000011</c:v>
                </c:pt>
                <c:pt idx="3914">
                  <c:v>42.592800000000011</c:v>
                </c:pt>
                <c:pt idx="3915">
                  <c:v>42.592800000000011</c:v>
                </c:pt>
                <c:pt idx="3916">
                  <c:v>42.592800000000011</c:v>
                </c:pt>
                <c:pt idx="3917">
                  <c:v>42.592800000000011</c:v>
                </c:pt>
                <c:pt idx="3918">
                  <c:v>42.592800000000011</c:v>
                </c:pt>
                <c:pt idx="3919">
                  <c:v>42.592800000000011</c:v>
                </c:pt>
                <c:pt idx="3920">
                  <c:v>42.592800000000011</c:v>
                </c:pt>
                <c:pt idx="3921">
                  <c:v>42.592800000000011</c:v>
                </c:pt>
                <c:pt idx="3922">
                  <c:v>42.592800000000011</c:v>
                </c:pt>
                <c:pt idx="3923">
                  <c:v>42.592800000000011</c:v>
                </c:pt>
                <c:pt idx="3924">
                  <c:v>42.592800000000011</c:v>
                </c:pt>
                <c:pt idx="3925">
                  <c:v>42.592800000000011</c:v>
                </c:pt>
                <c:pt idx="3926">
                  <c:v>42.592800000000011</c:v>
                </c:pt>
                <c:pt idx="3927">
                  <c:v>42.592800000000011</c:v>
                </c:pt>
                <c:pt idx="3928">
                  <c:v>42.592800000000011</c:v>
                </c:pt>
                <c:pt idx="3929">
                  <c:v>42.592800000000011</c:v>
                </c:pt>
                <c:pt idx="3930">
                  <c:v>42.592800000000011</c:v>
                </c:pt>
                <c:pt idx="3931">
                  <c:v>42.592800000000011</c:v>
                </c:pt>
                <c:pt idx="3932">
                  <c:v>42.592800000000011</c:v>
                </c:pt>
                <c:pt idx="3933">
                  <c:v>42.592800000000011</c:v>
                </c:pt>
                <c:pt idx="3934">
                  <c:v>42.592800000000011</c:v>
                </c:pt>
                <c:pt idx="3935">
                  <c:v>42.592800000000011</c:v>
                </c:pt>
                <c:pt idx="3936">
                  <c:v>42.592800000000011</c:v>
                </c:pt>
                <c:pt idx="3937">
                  <c:v>42.592800000000011</c:v>
                </c:pt>
                <c:pt idx="3938">
                  <c:v>42.592800000000011</c:v>
                </c:pt>
                <c:pt idx="3939">
                  <c:v>42.592800000000011</c:v>
                </c:pt>
                <c:pt idx="3940">
                  <c:v>42.592800000000011</c:v>
                </c:pt>
                <c:pt idx="3941">
                  <c:v>42.592800000000011</c:v>
                </c:pt>
                <c:pt idx="3942">
                  <c:v>42.592800000000011</c:v>
                </c:pt>
                <c:pt idx="3943">
                  <c:v>42.592800000000011</c:v>
                </c:pt>
                <c:pt idx="3944">
                  <c:v>42.592800000000011</c:v>
                </c:pt>
                <c:pt idx="3945">
                  <c:v>42.592800000000011</c:v>
                </c:pt>
                <c:pt idx="3946">
                  <c:v>42.592800000000011</c:v>
                </c:pt>
                <c:pt idx="3947">
                  <c:v>42.592800000000011</c:v>
                </c:pt>
                <c:pt idx="3948">
                  <c:v>42.592800000000011</c:v>
                </c:pt>
                <c:pt idx="3949">
                  <c:v>42.592800000000011</c:v>
                </c:pt>
                <c:pt idx="3950">
                  <c:v>42.592800000000011</c:v>
                </c:pt>
                <c:pt idx="3951">
                  <c:v>42.592800000000011</c:v>
                </c:pt>
                <c:pt idx="3952">
                  <c:v>42.592800000000011</c:v>
                </c:pt>
                <c:pt idx="3953">
                  <c:v>42.592800000000011</c:v>
                </c:pt>
                <c:pt idx="3954">
                  <c:v>42.592800000000011</c:v>
                </c:pt>
                <c:pt idx="3955">
                  <c:v>42.592800000000011</c:v>
                </c:pt>
                <c:pt idx="3956">
                  <c:v>42.592800000000011</c:v>
                </c:pt>
                <c:pt idx="3957">
                  <c:v>42.592800000000011</c:v>
                </c:pt>
                <c:pt idx="3958">
                  <c:v>42.592800000000011</c:v>
                </c:pt>
                <c:pt idx="3959">
                  <c:v>42.592800000000011</c:v>
                </c:pt>
                <c:pt idx="3960">
                  <c:v>42.592800000000011</c:v>
                </c:pt>
                <c:pt idx="3961">
                  <c:v>42.592800000000011</c:v>
                </c:pt>
                <c:pt idx="3962">
                  <c:v>42.592800000000011</c:v>
                </c:pt>
                <c:pt idx="3963">
                  <c:v>42.592800000000011</c:v>
                </c:pt>
                <c:pt idx="3964">
                  <c:v>42.592800000000011</c:v>
                </c:pt>
                <c:pt idx="3965">
                  <c:v>42.592800000000011</c:v>
                </c:pt>
                <c:pt idx="3966">
                  <c:v>42.592800000000011</c:v>
                </c:pt>
                <c:pt idx="3967">
                  <c:v>42.592800000000011</c:v>
                </c:pt>
                <c:pt idx="3968">
                  <c:v>42.592800000000011</c:v>
                </c:pt>
                <c:pt idx="3969">
                  <c:v>42.592800000000011</c:v>
                </c:pt>
                <c:pt idx="3970">
                  <c:v>42.592800000000011</c:v>
                </c:pt>
                <c:pt idx="3971">
                  <c:v>42.592800000000011</c:v>
                </c:pt>
                <c:pt idx="3972">
                  <c:v>42.592800000000011</c:v>
                </c:pt>
                <c:pt idx="3973">
                  <c:v>42.592800000000011</c:v>
                </c:pt>
                <c:pt idx="3974">
                  <c:v>42.592800000000011</c:v>
                </c:pt>
                <c:pt idx="3975">
                  <c:v>42.592800000000011</c:v>
                </c:pt>
                <c:pt idx="3976">
                  <c:v>42.592800000000011</c:v>
                </c:pt>
                <c:pt idx="3977">
                  <c:v>42.592800000000011</c:v>
                </c:pt>
                <c:pt idx="3978">
                  <c:v>42.592800000000011</c:v>
                </c:pt>
                <c:pt idx="3979">
                  <c:v>42.592800000000011</c:v>
                </c:pt>
                <c:pt idx="3980">
                  <c:v>42.592800000000011</c:v>
                </c:pt>
                <c:pt idx="3981">
                  <c:v>42.592800000000011</c:v>
                </c:pt>
                <c:pt idx="3982">
                  <c:v>42.592800000000011</c:v>
                </c:pt>
                <c:pt idx="3983">
                  <c:v>42.592800000000011</c:v>
                </c:pt>
                <c:pt idx="3984">
                  <c:v>42.592800000000011</c:v>
                </c:pt>
                <c:pt idx="3985">
                  <c:v>42.592800000000011</c:v>
                </c:pt>
                <c:pt idx="3986">
                  <c:v>42.592800000000011</c:v>
                </c:pt>
                <c:pt idx="3987">
                  <c:v>42.592800000000011</c:v>
                </c:pt>
                <c:pt idx="3988">
                  <c:v>42.592800000000011</c:v>
                </c:pt>
                <c:pt idx="3989">
                  <c:v>42.592800000000011</c:v>
                </c:pt>
                <c:pt idx="3990">
                  <c:v>42.592800000000011</c:v>
                </c:pt>
                <c:pt idx="3991">
                  <c:v>42.592800000000011</c:v>
                </c:pt>
                <c:pt idx="3992">
                  <c:v>42.592800000000011</c:v>
                </c:pt>
                <c:pt idx="3993">
                  <c:v>42.592800000000011</c:v>
                </c:pt>
                <c:pt idx="3994">
                  <c:v>42.592800000000011</c:v>
                </c:pt>
                <c:pt idx="3995">
                  <c:v>42.592800000000011</c:v>
                </c:pt>
                <c:pt idx="3996">
                  <c:v>42.592800000000011</c:v>
                </c:pt>
                <c:pt idx="3997">
                  <c:v>42.592800000000011</c:v>
                </c:pt>
                <c:pt idx="3998">
                  <c:v>42.592800000000011</c:v>
                </c:pt>
                <c:pt idx="3999">
                  <c:v>42.592800000000011</c:v>
                </c:pt>
                <c:pt idx="4000">
                  <c:v>42.592800000000011</c:v>
                </c:pt>
                <c:pt idx="4001">
                  <c:v>42.592800000000011</c:v>
                </c:pt>
                <c:pt idx="4002">
                  <c:v>42.592800000000011</c:v>
                </c:pt>
                <c:pt idx="4003">
                  <c:v>42.592800000000011</c:v>
                </c:pt>
                <c:pt idx="4004">
                  <c:v>42.592800000000011</c:v>
                </c:pt>
                <c:pt idx="4005">
                  <c:v>42.592800000000011</c:v>
                </c:pt>
                <c:pt idx="4006">
                  <c:v>42.592800000000011</c:v>
                </c:pt>
                <c:pt idx="4007">
                  <c:v>42.592800000000011</c:v>
                </c:pt>
                <c:pt idx="4008">
                  <c:v>42.592800000000011</c:v>
                </c:pt>
                <c:pt idx="4009">
                  <c:v>42.592800000000011</c:v>
                </c:pt>
                <c:pt idx="4010">
                  <c:v>42.592800000000011</c:v>
                </c:pt>
                <c:pt idx="4011">
                  <c:v>42.592800000000011</c:v>
                </c:pt>
                <c:pt idx="4012">
                  <c:v>42.592800000000011</c:v>
                </c:pt>
                <c:pt idx="4013">
                  <c:v>42.592800000000011</c:v>
                </c:pt>
                <c:pt idx="4014">
                  <c:v>42.592800000000011</c:v>
                </c:pt>
                <c:pt idx="4015">
                  <c:v>42.592800000000011</c:v>
                </c:pt>
                <c:pt idx="4016">
                  <c:v>42.592800000000011</c:v>
                </c:pt>
                <c:pt idx="4017">
                  <c:v>42.592800000000011</c:v>
                </c:pt>
                <c:pt idx="4018">
                  <c:v>42.592800000000011</c:v>
                </c:pt>
                <c:pt idx="4019">
                  <c:v>42.592800000000011</c:v>
                </c:pt>
                <c:pt idx="4020">
                  <c:v>42.592800000000011</c:v>
                </c:pt>
                <c:pt idx="4021">
                  <c:v>42.592800000000011</c:v>
                </c:pt>
                <c:pt idx="4022">
                  <c:v>42.592800000000011</c:v>
                </c:pt>
                <c:pt idx="4023">
                  <c:v>42.592800000000011</c:v>
                </c:pt>
                <c:pt idx="4024">
                  <c:v>42.592800000000011</c:v>
                </c:pt>
                <c:pt idx="4025">
                  <c:v>42.592800000000011</c:v>
                </c:pt>
                <c:pt idx="4026">
                  <c:v>42.592800000000011</c:v>
                </c:pt>
                <c:pt idx="4027">
                  <c:v>42.592800000000011</c:v>
                </c:pt>
                <c:pt idx="4028">
                  <c:v>42.592800000000011</c:v>
                </c:pt>
                <c:pt idx="4029">
                  <c:v>42.592800000000011</c:v>
                </c:pt>
                <c:pt idx="4030">
                  <c:v>42.592800000000011</c:v>
                </c:pt>
                <c:pt idx="4031">
                  <c:v>42.592800000000011</c:v>
                </c:pt>
                <c:pt idx="4032">
                  <c:v>42.592800000000011</c:v>
                </c:pt>
                <c:pt idx="4033">
                  <c:v>42.592800000000011</c:v>
                </c:pt>
                <c:pt idx="4034">
                  <c:v>42.592800000000011</c:v>
                </c:pt>
                <c:pt idx="4035">
                  <c:v>42.592800000000011</c:v>
                </c:pt>
                <c:pt idx="4036">
                  <c:v>42.592800000000011</c:v>
                </c:pt>
                <c:pt idx="4037">
                  <c:v>42.592800000000011</c:v>
                </c:pt>
                <c:pt idx="4038">
                  <c:v>42.592800000000011</c:v>
                </c:pt>
                <c:pt idx="4039">
                  <c:v>42.592800000000011</c:v>
                </c:pt>
                <c:pt idx="4040">
                  <c:v>42.592800000000011</c:v>
                </c:pt>
                <c:pt idx="4041">
                  <c:v>42.592800000000011</c:v>
                </c:pt>
                <c:pt idx="4042">
                  <c:v>42.592800000000011</c:v>
                </c:pt>
                <c:pt idx="4043">
                  <c:v>42.592800000000011</c:v>
                </c:pt>
                <c:pt idx="4044">
                  <c:v>42.592800000000011</c:v>
                </c:pt>
                <c:pt idx="4045">
                  <c:v>42.592800000000011</c:v>
                </c:pt>
                <c:pt idx="4046">
                  <c:v>42.592800000000011</c:v>
                </c:pt>
                <c:pt idx="4047">
                  <c:v>42.592800000000011</c:v>
                </c:pt>
                <c:pt idx="4048">
                  <c:v>42.592800000000011</c:v>
                </c:pt>
                <c:pt idx="4049">
                  <c:v>42.592800000000011</c:v>
                </c:pt>
                <c:pt idx="4050">
                  <c:v>42.592800000000011</c:v>
                </c:pt>
                <c:pt idx="4051">
                  <c:v>42.592800000000011</c:v>
                </c:pt>
                <c:pt idx="4052">
                  <c:v>42.592800000000011</c:v>
                </c:pt>
                <c:pt idx="4053">
                  <c:v>42.592800000000011</c:v>
                </c:pt>
                <c:pt idx="4054">
                  <c:v>42.592800000000011</c:v>
                </c:pt>
                <c:pt idx="4055">
                  <c:v>42.592800000000011</c:v>
                </c:pt>
                <c:pt idx="4056">
                  <c:v>42.592800000000011</c:v>
                </c:pt>
                <c:pt idx="4057">
                  <c:v>42.592800000000011</c:v>
                </c:pt>
                <c:pt idx="4058">
                  <c:v>42.592800000000011</c:v>
                </c:pt>
                <c:pt idx="4059">
                  <c:v>42.592800000000011</c:v>
                </c:pt>
                <c:pt idx="4060">
                  <c:v>42.592800000000011</c:v>
                </c:pt>
                <c:pt idx="4061">
                  <c:v>42.592800000000011</c:v>
                </c:pt>
                <c:pt idx="4062">
                  <c:v>42.592800000000011</c:v>
                </c:pt>
                <c:pt idx="4063">
                  <c:v>42.592800000000011</c:v>
                </c:pt>
                <c:pt idx="4064">
                  <c:v>42.592800000000011</c:v>
                </c:pt>
                <c:pt idx="4065">
                  <c:v>42.592800000000011</c:v>
                </c:pt>
                <c:pt idx="4066">
                  <c:v>42.592800000000011</c:v>
                </c:pt>
                <c:pt idx="4067">
                  <c:v>42.592800000000011</c:v>
                </c:pt>
                <c:pt idx="4068">
                  <c:v>42.592800000000011</c:v>
                </c:pt>
                <c:pt idx="4069">
                  <c:v>42.592800000000011</c:v>
                </c:pt>
                <c:pt idx="4070">
                  <c:v>42.592800000000011</c:v>
                </c:pt>
                <c:pt idx="4071">
                  <c:v>42.592800000000011</c:v>
                </c:pt>
                <c:pt idx="4072">
                  <c:v>42.592800000000011</c:v>
                </c:pt>
                <c:pt idx="4073">
                  <c:v>42.592800000000011</c:v>
                </c:pt>
                <c:pt idx="4074">
                  <c:v>42.592800000000011</c:v>
                </c:pt>
                <c:pt idx="4075">
                  <c:v>42.592800000000011</c:v>
                </c:pt>
                <c:pt idx="4076">
                  <c:v>42.592800000000011</c:v>
                </c:pt>
                <c:pt idx="4077">
                  <c:v>42.592800000000011</c:v>
                </c:pt>
                <c:pt idx="4078">
                  <c:v>42.592800000000011</c:v>
                </c:pt>
                <c:pt idx="4079">
                  <c:v>42.592800000000011</c:v>
                </c:pt>
                <c:pt idx="4080">
                  <c:v>42.592800000000011</c:v>
                </c:pt>
                <c:pt idx="4081">
                  <c:v>42.592800000000011</c:v>
                </c:pt>
                <c:pt idx="4082">
                  <c:v>42.592800000000011</c:v>
                </c:pt>
                <c:pt idx="4083">
                  <c:v>42.592800000000011</c:v>
                </c:pt>
                <c:pt idx="4084">
                  <c:v>42.592800000000011</c:v>
                </c:pt>
                <c:pt idx="4085">
                  <c:v>42.592800000000011</c:v>
                </c:pt>
                <c:pt idx="4086">
                  <c:v>42.592800000000011</c:v>
                </c:pt>
                <c:pt idx="4087">
                  <c:v>42.592800000000011</c:v>
                </c:pt>
                <c:pt idx="4088">
                  <c:v>42.592800000000011</c:v>
                </c:pt>
                <c:pt idx="4089">
                  <c:v>42.592800000000011</c:v>
                </c:pt>
                <c:pt idx="4090">
                  <c:v>42.592800000000011</c:v>
                </c:pt>
                <c:pt idx="4091">
                  <c:v>42.592800000000011</c:v>
                </c:pt>
                <c:pt idx="4092">
                  <c:v>42.592800000000011</c:v>
                </c:pt>
                <c:pt idx="4093">
                  <c:v>42.592800000000011</c:v>
                </c:pt>
                <c:pt idx="4094">
                  <c:v>42.592800000000011</c:v>
                </c:pt>
                <c:pt idx="4095">
                  <c:v>42.592800000000011</c:v>
                </c:pt>
                <c:pt idx="4096">
                  <c:v>42.592800000000011</c:v>
                </c:pt>
                <c:pt idx="4097">
                  <c:v>42.592800000000011</c:v>
                </c:pt>
                <c:pt idx="4098">
                  <c:v>42.592800000000011</c:v>
                </c:pt>
                <c:pt idx="4099">
                  <c:v>42.592800000000011</c:v>
                </c:pt>
                <c:pt idx="4100">
                  <c:v>42.592800000000011</c:v>
                </c:pt>
                <c:pt idx="4101">
                  <c:v>42.592800000000011</c:v>
                </c:pt>
                <c:pt idx="4102">
                  <c:v>42.592800000000011</c:v>
                </c:pt>
                <c:pt idx="4103">
                  <c:v>42.592800000000011</c:v>
                </c:pt>
                <c:pt idx="4104">
                  <c:v>42.592800000000011</c:v>
                </c:pt>
                <c:pt idx="4105">
                  <c:v>42.592800000000011</c:v>
                </c:pt>
                <c:pt idx="4106">
                  <c:v>42.592800000000011</c:v>
                </c:pt>
                <c:pt idx="4107">
                  <c:v>42.592800000000011</c:v>
                </c:pt>
                <c:pt idx="4108">
                  <c:v>42.592800000000011</c:v>
                </c:pt>
                <c:pt idx="4109">
                  <c:v>42.592800000000011</c:v>
                </c:pt>
                <c:pt idx="4110">
                  <c:v>42.592800000000011</c:v>
                </c:pt>
                <c:pt idx="4111">
                  <c:v>42.592800000000011</c:v>
                </c:pt>
                <c:pt idx="4112">
                  <c:v>42.592800000000011</c:v>
                </c:pt>
                <c:pt idx="4113">
                  <c:v>42.592800000000011</c:v>
                </c:pt>
                <c:pt idx="4114">
                  <c:v>42.592800000000011</c:v>
                </c:pt>
                <c:pt idx="4115">
                  <c:v>42.592800000000011</c:v>
                </c:pt>
                <c:pt idx="4116">
                  <c:v>42.592800000000011</c:v>
                </c:pt>
                <c:pt idx="4117">
                  <c:v>42.592800000000011</c:v>
                </c:pt>
                <c:pt idx="4118">
                  <c:v>42.592800000000011</c:v>
                </c:pt>
                <c:pt idx="4119">
                  <c:v>42.592800000000011</c:v>
                </c:pt>
                <c:pt idx="4120">
                  <c:v>42.592800000000011</c:v>
                </c:pt>
                <c:pt idx="4121">
                  <c:v>42.592800000000011</c:v>
                </c:pt>
                <c:pt idx="4122">
                  <c:v>42.592800000000011</c:v>
                </c:pt>
                <c:pt idx="4123">
                  <c:v>42.592800000000011</c:v>
                </c:pt>
                <c:pt idx="4124">
                  <c:v>42.592800000000011</c:v>
                </c:pt>
                <c:pt idx="4125">
                  <c:v>42.592800000000011</c:v>
                </c:pt>
                <c:pt idx="4126">
                  <c:v>42.592800000000011</c:v>
                </c:pt>
                <c:pt idx="4127">
                  <c:v>42.592800000000011</c:v>
                </c:pt>
                <c:pt idx="4128">
                  <c:v>42.592800000000011</c:v>
                </c:pt>
                <c:pt idx="4129">
                  <c:v>42.592800000000011</c:v>
                </c:pt>
                <c:pt idx="4130">
                  <c:v>42.592800000000011</c:v>
                </c:pt>
                <c:pt idx="4131">
                  <c:v>42.592800000000011</c:v>
                </c:pt>
                <c:pt idx="4132">
                  <c:v>42.592800000000011</c:v>
                </c:pt>
                <c:pt idx="4133">
                  <c:v>42.592800000000011</c:v>
                </c:pt>
                <c:pt idx="4134">
                  <c:v>42.592800000000011</c:v>
                </c:pt>
                <c:pt idx="4135">
                  <c:v>42.592800000000011</c:v>
                </c:pt>
                <c:pt idx="4136">
                  <c:v>42.592800000000011</c:v>
                </c:pt>
                <c:pt idx="4137">
                  <c:v>42.592800000000011</c:v>
                </c:pt>
                <c:pt idx="4138">
                  <c:v>42.592800000000011</c:v>
                </c:pt>
                <c:pt idx="4139">
                  <c:v>42.592800000000011</c:v>
                </c:pt>
                <c:pt idx="4140">
                  <c:v>42.592800000000011</c:v>
                </c:pt>
                <c:pt idx="4141">
                  <c:v>42.592800000000011</c:v>
                </c:pt>
                <c:pt idx="4142">
                  <c:v>42.592800000000011</c:v>
                </c:pt>
                <c:pt idx="4143">
                  <c:v>42.592800000000011</c:v>
                </c:pt>
                <c:pt idx="4144">
                  <c:v>42.592800000000011</c:v>
                </c:pt>
                <c:pt idx="4145">
                  <c:v>42.592800000000011</c:v>
                </c:pt>
                <c:pt idx="4146">
                  <c:v>42.592800000000011</c:v>
                </c:pt>
                <c:pt idx="4147">
                  <c:v>42.592800000000011</c:v>
                </c:pt>
                <c:pt idx="4148">
                  <c:v>42.592800000000011</c:v>
                </c:pt>
                <c:pt idx="4149">
                  <c:v>42.592800000000011</c:v>
                </c:pt>
                <c:pt idx="4150">
                  <c:v>42.592800000000011</c:v>
                </c:pt>
                <c:pt idx="4151">
                  <c:v>42.592800000000011</c:v>
                </c:pt>
                <c:pt idx="4152">
                  <c:v>42.592800000000011</c:v>
                </c:pt>
                <c:pt idx="4153">
                  <c:v>42.592800000000011</c:v>
                </c:pt>
                <c:pt idx="4154">
                  <c:v>42.592800000000011</c:v>
                </c:pt>
                <c:pt idx="4155">
                  <c:v>42.592800000000011</c:v>
                </c:pt>
                <c:pt idx="4156">
                  <c:v>42.592800000000011</c:v>
                </c:pt>
                <c:pt idx="4157">
                  <c:v>42.592800000000011</c:v>
                </c:pt>
                <c:pt idx="4158">
                  <c:v>42.592800000000011</c:v>
                </c:pt>
                <c:pt idx="4159">
                  <c:v>42.592800000000011</c:v>
                </c:pt>
                <c:pt idx="4160">
                  <c:v>42.592800000000011</c:v>
                </c:pt>
                <c:pt idx="4161">
                  <c:v>42.592800000000011</c:v>
                </c:pt>
                <c:pt idx="4162">
                  <c:v>42.592800000000011</c:v>
                </c:pt>
                <c:pt idx="4163">
                  <c:v>42.592800000000011</c:v>
                </c:pt>
                <c:pt idx="4164">
                  <c:v>42.592800000000011</c:v>
                </c:pt>
                <c:pt idx="4165">
                  <c:v>42.592800000000011</c:v>
                </c:pt>
                <c:pt idx="4166">
                  <c:v>42.592800000000011</c:v>
                </c:pt>
                <c:pt idx="4167">
                  <c:v>42.592800000000011</c:v>
                </c:pt>
                <c:pt idx="4168">
                  <c:v>42.592800000000011</c:v>
                </c:pt>
                <c:pt idx="4169">
                  <c:v>42.592800000000011</c:v>
                </c:pt>
                <c:pt idx="4170">
                  <c:v>42.592800000000011</c:v>
                </c:pt>
                <c:pt idx="4171">
                  <c:v>42.592800000000011</c:v>
                </c:pt>
                <c:pt idx="4172">
                  <c:v>42.592800000000011</c:v>
                </c:pt>
                <c:pt idx="4173">
                  <c:v>42.592800000000011</c:v>
                </c:pt>
                <c:pt idx="4174">
                  <c:v>42.592800000000011</c:v>
                </c:pt>
                <c:pt idx="4175">
                  <c:v>42.592800000000011</c:v>
                </c:pt>
                <c:pt idx="4176">
                  <c:v>42.592800000000011</c:v>
                </c:pt>
                <c:pt idx="4177">
                  <c:v>42.592800000000011</c:v>
                </c:pt>
                <c:pt idx="4178">
                  <c:v>42.582600000000014</c:v>
                </c:pt>
                <c:pt idx="4179">
                  <c:v>42.582600000000014</c:v>
                </c:pt>
                <c:pt idx="4180">
                  <c:v>42.582600000000014</c:v>
                </c:pt>
                <c:pt idx="4181">
                  <c:v>42.582600000000014</c:v>
                </c:pt>
                <c:pt idx="4182">
                  <c:v>42.582600000000014</c:v>
                </c:pt>
                <c:pt idx="4183">
                  <c:v>42.582600000000014</c:v>
                </c:pt>
                <c:pt idx="4184">
                  <c:v>42.582600000000014</c:v>
                </c:pt>
                <c:pt idx="4185">
                  <c:v>42.582600000000014</c:v>
                </c:pt>
                <c:pt idx="4186">
                  <c:v>42.582600000000014</c:v>
                </c:pt>
                <c:pt idx="4187">
                  <c:v>42.582600000000014</c:v>
                </c:pt>
                <c:pt idx="4188">
                  <c:v>42.582600000000014</c:v>
                </c:pt>
                <c:pt idx="4189">
                  <c:v>42.582600000000014</c:v>
                </c:pt>
                <c:pt idx="4190">
                  <c:v>42.582600000000014</c:v>
                </c:pt>
                <c:pt idx="4191">
                  <c:v>42.582600000000014</c:v>
                </c:pt>
                <c:pt idx="4192">
                  <c:v>42.582600000000014</c:v>
                </c:pt>
                <c:pt idx="4193">
                  <c:v>42.582600000000014</c:v>
                </c:pt>
                <c:pt idx="4194">
                  <c:v>42.582600000000014</c:v>
                </c:pt>
                <c:pt idx="4195">
                  <c:v>42.582600000000014</c:v>
                </c:pt>
                <c:pt idx="4196">
                  <c:v>42.582600000000014</c:v>
                </c:pt>
                <c:pt idx="4197">
                  <c:v>42.582600000000014</c:v>
                </c:pt>
                <c:pt idx="4198">
                  <c:v>42.582600000000014</c:v>
                </c:pt>
                <c:pt idx="4199">
                  <c:v>42.582600000000014</c:v>
                </c:pt>
                <c:pt idx="4200">
                  <c:v>42.582600000000014</c:v>
                </c:pt>
                <c:pt idx="4201">
                  <c:v>42.582600000000014</c:v>
                </c:pt>
                <c:pt idx="4202">
                  <c:v>42.582600000000014</c:v>
                </c:pt>
                <c:pt idx="4203">
                  <c:v>42.582600000000014</c:v>
                </c:pt>
                <c:pt idx="4204">
                  <c:v>42.582600000000014</c:v>
                </c:pt>
                <c:pt idx="4205">
                  <c:v>42.582600000000014</c:v>
                </c:pt>
                <c:pt idx="4206">
                  <c:v>42.582600000000014</c:v>
                </c:pt>
                <c:pt idx="4207">
                  <c:v>42.582600000000014</c:v>
                </c:pt>
                <c:pt idx="4208">
                  <c:v>42.582600000000014</c:v>
                </c:pt>
                <c:pt idx="4209">
                  <c:v>42.582600000000014</c:v>
                </c:pt>
                <c:pt idx="4210">
                  <c:v>42.582600000000014</c:v>
                </c:pt>
                <c:pt idx="4211">
                  <c:v>42.582600000000014</c:v>
                </c:pt>
                <c:pt idx="4212">
                  <c:v>42.582600000000014</c:v>
                </c:pt>
                <c:pt idx="4213">
                  <c:v>42.582600000000014</c:v>
                </c:pt>
                <c:pt idx="4214">
                  <c:v>42.582600000000014</c:v>
                </c:pt>
                <c:pt idx="4215">
                  <c:v>42.582600000000014</c:v>
                </c:pt>
                <c:pt idx="4216">
                  <c:v>42.582600000000014</c:v>
                </c:pt>
                <c:pt idx="4217">
                  <c:v>42.582600000000014</c:v>
                </c:pt>
                <c:pt idx="4218">
                  <c:v>42.582600000000014</c:v>
                </c:pt>
                <c:pt idx="4219">
                  <c:v>42.582600000000014</c:v>
                </c:pt>
                <c:pt idx="4220">
                  <c:v>42.582600000000014</c:v>
                </c:pt>
                <c:pt idx="4221">
                  <c:v>42.582600000000014</c:v>
                </c:pt>
                <c:pt idx="4222">
                  <c:v>42.582600000000014</c:v>
                </c:pt>
                <c:pt idx="4223">
                  <c:v>42.582600000000014</c:v>
                </c:pt>
                <c:pt idx="4224">
                  <c:v>42.582600000000014</c:v>
                </c:pt>
                <c:pt idx="4225">
                  <c:v>42.582600000000014</c:v>
                </c:pt>
                <c:pt idx="4226">
                  <c:v>42.582600000000014</c:v>
                </c:pt>
                <c:pt idx="4227">
                  <c:v>42.582600000000014</c:v>
                </c:pt>
                <c:pt idx="4228">
                  <c:v>42.582600000000014</c:v>
                </c:pt>
                <c:pt idx="4229">
                  <c:v>42.582600000000014</c:v>
                </c:pt>
                <c:pt idx="4230">
                  <c:v>42.582600000000014</c:v>
                </c:pt>
                <c:pt idx="4231">
                  <c:v>42.582600000000014</c:v>
                </c:pt>
                <c:pt idx="4232">
                  <c:v>42.582600000000014</c:v>
                </c:pt>
                <c:pt idx="4233">
                  <c:v>42.582600000000014</c:v>
                </c:pt>
                <c:pt idx="4234">
                  <c:v>42.582600000000014</c:v>
                </c:pt>
                <c:pt idx="4235">
                  <c:v>42.582600000000014</c:v>
                </c:pt>
                <c:pt idx="4236">
                  <c:v>42.582600000000014</c:v>
                </c:pt>
                <c:pt idx="4237">
                  <c:v>42.582600000000014</c:v>
                </c:pt>
                <c:pt idx="4238">
                  <c:v>42.582600000000014</c:v>
                </c:pt>
                <c:pt idx="4239">
                  <c:v>42.582600000000014</c:v>
                </c:pt>
                <c:pt idx="4240">
                  <c:v>42.582600000000014</c:v>
                </c:pt>
                <c:pt idx="4241">
                  <c:v>42.582600000000014</c:v>
                </c:pt>
                <c:pt idx="4242">
                  <c:v>42.582600000000014</c:v>
                </c:pt>
                <c:pt idx="4243">
                  <c:v>42.582600000000014</c:v>
                </c:pt>
                <c:pt idx="4244">
                  <c:v>42.582600000000014</c:v>
                </c:pt>
                <c:pt idx="4245">
                  <c:v>42.582600000000014</c:v>
                </c:pt>
                <c:pt idx="4246">
                  <c:v>42.582600000000014</c:v>
                </c:pt>
                <c:pt idx="4247">
                  <c:v>42.582600000000014</c:v>
                </c:pt>
                <c:pt idx="4248">
                  <c:v>42.582600000000014</c:v>
                </c:pt>
                <c:pt idx="4249">
                  <c:v>42.582600000000014</c:v>
                </c:pt>
                <c:pt idx="4250">
                  <c:v>42.582600000000014</c:v>
                </c:pt>
                <c:pt idx="4251">
                  <c:v>42.582600000000014</c:v>
                </c:pt>
                <c:pt idx="4252">
                  <c:v>42.582600000000014</c:v>
                </c:pt>
                <c:pt idx="4253">
                  <c:v>42.582600000000014</c:v>
                </c:pt>
                <c:pt idx="4254">
                  <c:v>42.582600000000014</c:v>
                </c:pt>
                <c:pt idx="4255">
                  <c:v>42.582600000000014</c:v>
                </c:pt>
                <c:pt idx="4256">
                  <c:v>42.582600000000014</c:v>
                </c:pt>
                <c:pt idx="4257">
                  <c:v>42.582600000000014</c:v>
                </c:pt>
                <c:pt idx="4258">
                  <c:v>42.582600000000014</c:v>
                </c:pt>
                <c:pt idx="4259">
                  <c:v>42.582600000000014</c:v>
                </c:pt>
                <c:pt idx="4260">
                  <c:v>42.582600000000014</c:v>
                </c:pt>
                <c:pt idx="4261">
                  <c:v>42.582600000000014</c:v>
                </c:pt>
                <c:pt idx="4262">
                  <c:v>42.582600000000014</c:v>
                </c:pt>
                <c:pt idx="4263">
                  <c:v>42.582600000000014</c:v>
                </c:pt>
                <c:pt idx="4264">
                  <c:v>42.582600000000014</c:v>
                </c:pt>
                <c:pt idx="4265">
                  <c:v>42.582600000000014</c:v>
                </c:pt>
                <c:pt idx="4266">
                  <c:v>42.582600000000014</c:v>
                </c:pt>
                <c:pt idx="4267">
                  <c:v>42.582600000000014</c:v>
                </c:pt>
                <c:pt idx="4268">
                  <c:v>42.582600000000014</c:v>
                </c:pt>
                <c:pt idx="4269">
                  <c:v>42.582600000000014</c:v>
                </c:pt>
                <c:pt idx="4270">
                  <c:v>42.582600000000014</c:v>
                </c:pt>
                <c:pt idx="4271">
                  <c:v>42.582600000000014</c:v>
                </c:pt>
                <c:pt idx="4272">
                  <c:v>42.582600000000014</c:v>
                </c:pt>
                <c:pt idx="4273">
                  <c:v>42.582600000000014</c:v>
                </c:pt>
                <c:pt idx="4274">
                  <c:v>42.582600000000014</c:v>
                </c:pt>
                <c:pt idx="4275">
                  <c:v>42.582600000000014</c:v>
                </c:pt>
                <c:pt idx="4276">
                  <c:v>42.582600000000014</c:v>
                </c:pt>
                <c:pt idx="4277">
                  <c:v>42.582600000000014</c:v>
                </c:pt>
                <c:pt idx="4278">
                  <c:v>42.582600000000014</c:v>
                </c:pt>
                <c:pt idx="4279">
                  <c:v>42.582600000000014</c:v>
                </c:pt>
                <c:pt idx="4280">
                  <c:v>42.582600000000014</c:v>
                </c:pt>
                <c:pt idx="4281">
                  <c:v>42.582600000000014</c:v>
                </c:pt>
                <c:pt idx="4282">
                  <c:v>42.582600000000014</c:v>
                </c:pt>
                <c:pt idx="4283">
                  <c:v>42.582600000000014</c:v>
                </c:pt>
                <c:pt idx="4284">
                  <c:v>42.582600000000014</c:v>
                </c:pt>
                <c:pt idx="4285">
                  <c:v>42.582600000000014</c:v>
                </c:pt>
                <c:pt idx="4286">
                  <c:v>42.582600000000014</c:v>
                </c:pt>
                <c:pt idx="4287">
                  <c:v>42.582600000000014</c:v>
                </c:pt>
                <c:pt idx="4288">
                  <c:v>42.582600000000014</c:v>
                </c:pt>
                <c:pt idx="4289">
                  <c:v>42.582600000000014</c:v>
                </c:pt>
                <c:pt idx="4290">
                  <c:v>42.582600000000014</c:v>
                </c:pt>
                <c:pt idx="4291">
                  <c:v>42.582600000000014</c:v>
                </c:pt>
                <c:pt idx="4292">
                  <c:v>42.582600000000014</c:v>
                </c:pt>
                <c:pt idx="4293">
                  <c:v>42.582600000000014</c:v>
                </c:pt>
                <c:pt idx="4294">
                  <c:v>42.582600000000014</c:v>
                </c:pt>
                <c:pt idx="4295">
                  <c:v>42.582600000000014</c:v>
                </c:pt>
                <c:pt idx="4296">
                  <c:v>42.582600000000014</c:v>
                </c:pt>
                <c:pt idx="4297">
                  <c:v>42.582600000000014</c:v>
                </c:pt>
                <c:pt idx="4298">
                  <c:v>42.582600000000014</c:v>
                </c:pt>
                <c:pt idx="4299">
                  <c:v>42.582600000000014</c:v>
                </c:pt>
                <c:pt idx="4300">
                  <c:v>42.582600000000014</c:v>
                </c:pt>
                <c:pt idx="4301">
                  <c:v>42.582600000000014</c:v>
                </c:pt>
                <c:pt idx="4302">
                  <c:v>42.582600000000014</c:v>
                </c:pt>
                <c:pt idx="4303">
                  <c:v>42.582600000000014</c:v>
                </c:pt>
                <c:pt idx="4304">
                  <c:v>42.582600000000014</c:v>
                </c:pt>
                <c:pt idx="4305">
                  <c:v>42.582600000000014</c:v>
                </c:pt>
                <c:pt idx="4306">
                  <c:v>42.582600000000014</c:v>
                </c:pt>
                <c:pt idx="4307">
                  <c:v>42.582600000000014</c:v>
                </c:pt>
                <c:pt idx="4308">
                  <c:v>42.582600000000014</c:v>
                </c:pt>
                <c:pt idx="4309">
                  <c:v>42.582600000000014</c:v>
                </c:pt>
                <c:pt idx="4310">
                  <c:v>42.582600000000014</c:v>
                </c:pt>
                <c:pt idx="4311">
                  <c:v>42.572400000000002</c:v>
                </c:pt>
                <c:pt idx="4312">
                  <c:v>42.572400000000002</c:v>
                </c:pt>
                <c:pt idx="4313">
                  <c:v>42.572400000000002</c:v>
                </c:pt>
                <c:pt idx="4314">
                  <c:v>42.572400000000002</c:v>
                </c:pt>
                <c:pt idx="4315">
                  <c:v>42.572400000000002</c:v>
                </c:pt>
                <c:pt idx="4316">
                  <c:v>42.572400000000002</c:v>
                </c:pt>
                <c:pt idx="4317">
                  <c:v>42.572400000000002</c:v>
                </c:pt>
                <c:pt idx="4318">
                  <c:v>42.572400000000002</c:v>
                </c:pt>
                <c:pt idx="4319">
                  <c:v>42.572400000000002</c:v>
                </c:pt>
                <c:pt idx="4320">
                  <c:v>42.572400000000002</c:v>
                </c:pt>
                <c:pt idx="4321">
                  <c:v>42.572400000000002</c:v>
                </c:pt>
                <c:pt idx="4322">
                  <c:v>42.572400000000002</c:v>
                </c:pt>
                <c:pt idx="4323">
                  <c:v>42.572400000000002</c:v>
                </c:pt>
                <c:pt idx="4324">
                  <c:v>42.572400000000002</c:v>
                </c:pt>
                <c:pt idx="4325">
                  <c:v>42.572400000000002</c:v>
                </c:pt>
                <c:pt idx="4326">
                  <c:v>42.572400000000002</c:v>
                </c:pt>
                <c:pt idx="4327">
                  <c:v>42.572400000000002</c:v>
                </c:pt>
                <c:pt idx="4328">
                  <c:v>42.572400000000002</c:v>
                </c:pt>
                <c:pt idx="4329">
                  <c:v>42.572400000000002</c:v>
                </c:pt>
                <c:pt idx="4330">
                  <c:v>42.572400000000002</c:v>
                </c:pt>
                <c:pt idx="4331">
                  <c:v>42.572400000000002</c:v>
                </c:pt>
                <c:pt idx="4332">
                  <c:v>42.572400000000002</c:v>
                </c:pt>
                <c:pt idx="4333">
                  <c:v>42.572400000000002</c:v>
                </c:pt>
                <c:pt idx="4334">
                  <c:v>42.572400000000002</c:v>
                </c:pt>
                <c:pt idx="4335">
                  <c:v>42.572400000000002</c:v>
                </c:pt>
                <c:pt idx="4336">
                  <c:v>42.572400000000002</c:v>
                </c:pt>
                <c:pt idx="4337">
                  <c:v>42.572400000000002</c:v>
                </c:pt>
                <c:pt idx="4338">
                  <c:v>42.572400000000002</c:v>
                </c:pt>
                <c:pt idx="4339">
                  <c:v>42.572400000000002</c:v>
                </c:pt>
                <c:pt idx="4340">
                  <c:v>42.572400000000002</c:v>
                </c:pt>
                <c:pt idx="4341">
                  <c:v>42.572400000000002</c:v>
                </c:pt>
                <c:pt idx="4342">
                  <c:v>42.572400000000002</c:v>
                </c:pt>
                <c:pt idx="4343">
                  <c:v>42.572400000000002</c:v>
                </c:pt>
                <c:pt idx="4344">
                  <c:v>42.572400000000002</c:v>
                </c:pt>
                <c:pt idx="4345">
                  <c:v>42.572400000000002</c:v>
                </c:pt>
                <c:pt idx="4346">
                  <c:v>42.572400000000002</c:v>
                </c:pt>
                <c:pt idx="4347">
                  <c:v>42.572400000000002</c:v>
                </c:pt>
                <c:pt idx="4348">
                  <c:v>42.572400000000002</c:v>
                </c:pt>
                <c:pt idx="4349">
                  <c:v>42.572400000000002</c:v>
                </c:pt>
                <c:pt idx="4350">
                  <c:v>42.572400000000002</c:v>
                </c:pt>
                <c:pt idx="4351">
                  <c:v>42.572400000000002</c:v>
                </c:pt>
                <c:pt idx="4352">
                  <c:v>42.572400000000002</c:v>
                </c:pt>
                <c:pt idx="4353">
                  <c:v>42.572400000000002</c:v>
                </c:pt>
                <c:pt idx="4354">
                  <c:v>42.572400000000002</c:v>
                </c:pt>
                <c:pt idx="4355">
                  <c:v>42.572400000000002</c:v>
                </c:pt>
                <c:pt idx="4356">
                  <c:v>42.572400000000002</c:v>
                </c:pt>
                <c:pt idx="4357">
                  <c:v>42.572400000000002</c:v>
                </c:pt>
                <c:pt idx="4358">
                  <c:v>42.572400000000002</c:v>
                </c:pt>
                <c:pt idx="4359">
                  <c:v>42.572400000000002</c:v>
                </c:pt>
                <c:pt idx="4360">
                  <c:v>42.572400000000002</c:v>
                </c:pt>
                <c:pt idx="4361">
                  <c:v>42.572400000000002</c:v>
                </c:pt>
                <c:pt idx="4362">
                  <c:v>42.572400000000002</c:v>
                </c:pt>
                <c:pt idx="4363">
                  <c:v>42.572400000000002</c:v>
                </c:pt>
                <c:pt idx="4364">
                  <c:v>42.572400000000002</c:v>
                </c:pt>
                <c:pt idx="4365">
                  <c:v>42.572400000000002</c:v>
                </c:pt>
                <c:pt idx="4366">
                  <c:v>42.572400000000002</c:v>
                </c:pt>
                <c:pt idx="4367">
                  <c:v>42.572400000000002</c:v>
                </c:pt>
                <c:pt idx="4368">
                  <c:v>42.572400000000002</c:v>
                </c:pt>
                <c:pt idx="4369">
                  <c:v>42.572400000000002</c:v>
                </c:pt>
                <c:pt idx="4370">
                  <c:v>42.572400000000002</c:v>
                </c:pt>
                <c:pt idx="4371">
                  <c:v>42.572400000000002</c:v>
                </c:pt>
                <c:pt idx="4372">
                  <c:v>42.572400000000002</c:v>
                </c:pt>
                <c:pt idx="4373">
                  <c:v>42.572400000000002</c:v>
                </c:pt>
                <c:pt idx="4374">
                  <c:v>42.572400000000002</c:v>
                </c:pt>
                <c:pt idx="4375">
                  <c:v>42.572400000000002</c:v>
                </c:pt>
                <c:pt idx="4376">
                  <c:v>42.572400000000002</c:v>
                </c:pt>
                <c:pt idx="4377">
                  <c:v>42.572400000000002</c:v>
                </c:pt>
                <c:pt idx="4378">
                  <c:v>42.572400000000002</c:v>
                </c:pt>
                <c:pt idx="4379">
                  <c:v>42.572400000000002</c:v>
                </c:pt>
                <c:pt idx="4380">
                  <c:v>42.572400000000002</c:v>
                </c:pt>
                <c:pt idx="4381">
                  <c:v>42.572400000000002</c:v>
                </c:pt>
                <c:pt idx="4382">
                  <c:v>42.572400000000002</c:v>
                </c:pt>
                <c:pt idx="4383">
                  <c:v>42.572400000000002</c:v>
                </c:pt>
                <c:pt idx="4384">
                  <c:v>42.572400000000002</c:v>
                </c:pt>
                <c:pt idx="4385">
                  <c:v>42.572400000000002</c:v>
                </c:pt>
                <c:pt idx="4386">
                  <c:v>42.572400000000002</c:v>
                </c:pt>
                <c:pt idx="4387">
                  <c:v>42.572400000000002</c:v>
                </c:pt>
                <c:pt idx="4388">
                  <c:v>42.572400000000002</c:v>
                </c:pt>
                <c:pt idx="4389">
                  <c:v>42.572400000000002</c:v>
                </c:pt>
                <c:pt idx="4390">
                  <c:v>42.572400000000002</c:v>
                </c:pt>
                <c:pt idx="4391">
                  <c:v>42.572400000000002</c:v>
                </c:pt>
                <c:pt idx="4392">
                  <c:v>42.572400000000002</c:v>
                </c:pt>
                <c:pt idx="4393">
                  <c:v>42.572400000000002</c:v>
                </c:pt>
                <c:pt idx="4394">
                  <c:v>42.572400000000002</c:v>
                </c:pt>
                <c:pt idx="4395">
                  <c:v>42.572400000000002</c:v>
                </c:pt>
                <c:pt idx="4396">
                  <c:v>42.572400000000002</c:v>
                </c:pt>
                <c:pt idx="4397">
                  <c:v>42.572400000000002</c:v>
                </c:pt>
                <c:pt idx="4398">
                  <c:v>42.572400000000002</c:v>
                </c:pt>
                <c:pt idx="4399">
                  <c:v>42.572400000000002</c:v>
                </c:pt>
                <c:pt idx="4400">
                  <c:v>42.572400000000002</c:v>
                </c:pt>
                <c:pt idx="4401">
                  <c:v>42.572400000000002</c:v>
                </c:pt>
                <c:pt idx="4402">
                  <c:v>42.572400000000002</c:v>
                </c:pt>
                <c:pt idx="4403">
                  <c:v>42.572400000000002</c:v>
                </c:pt>
                <c:pt idx="4404">
                  <c:v>42.572400000000002</c:v>
                </c:pt>
                <c:pt idx="4405">
                  <c:v>42.572400000000002</c:v>
                </c:pt>
                <c:pt idx="4406">
                  <c:v>42.572400000000002</c:v>
                </c:pt>
                <c:pt idx="4407">
                  <c:v>42.572400000000002</c:v>
                </c:pt>
                <c:pt idx="4408">
                  <c:v>42.572400000000002</c:v>
                </c:pt>
                <c:pt idx="4409">
                  <c:v>42.572400000000002</c:v>
                </c:pt>
                <c:pt idx="4410">
                  <c:v>42.572400000000002</c:v>
                </c:pt>
                <c:pt idx="4411">
                  <c:v>42.572400000000002</c:v>
                </c:pt>
                <c:pt idx="4412">
                  <c:v>42.572400000000002</c:v>
                </c:pt>
                <c:pt idx="4413">
                  <c:v>42.572400000000002</c:v>
                </c:pt>
                <c:pt idx="4414">
                  <c:v>42.572400000000002</c:v>
                </c:pt>
                <c:pt idx="4415">
                  <c:v>42.572400000000002</c:v>
                </c:pt>
                <c:pt idx="4416">
                  <c:v>42.572400000000002</c:v>
                </c:pt>
                <c:pt idx="4417">
                  <c:v>42.572400000000002</c:v>
                </c:pt>
                <c:pt idx="4418">
                  <c:v>42.572400000000002</c:v>
                </c:pt>
                <c:pt idx="4419">
                  <c:v>42.572400000000002</c:v>
                </c:pt>
                <c:pt idx="4420">
                  <c:v>42.572400000000002</c:v>
                </c:pt>
                <c:pt idx="4421">
                  <c:v>42.572400000000002</c:v>
                </c:pt>
                <c:pt idx="4422">
                  <c:v>42.572400000000002</c:v>
                </c:pt>
                <c:pt idx="4423">
                  <c:v>42.572400000000002</c:v>
                </c:pt>
                <c:pt idx="4424">
                  <c:v>42.572400000000002</c:v>
                </c:pt>
                <c:pt idx="4425">
                  <c:v>42.572400000000002</c:v>
                </c:pt>
                <c:pt idx="4426">
                  <c:v>42.572400000000002</c:v>
                </c:pt>
                <c:pt idx="4427">
                  <c:v>42.572400000000002</c:v>
                </c:pt>
                <c:pt idx="4428">
                  <c:v>42.572400000000002</c:v>
                </c:pt>
                <c:pt idx="4429">
                  <c:v>42.572400000000002</c:v>
                </c:pt>
                <c:pt idx="4430">
                  <c:v>42.572400000000002</c:v>
                </c:pt>
                <c:pt idx="4431">
                  <c:v>42.572400000000002</c:v>
                </c:pt>
                <c:pt idx="4432">
                  <c:v>42.572400000000002</c:v>
                </c:pt>
                <c:pt idx="4433">
                  <c:v>42.572400000000002</c:v>
                </c:pt>
                <c:pt idx="4434">
                  <c:v>42.572400000000002</c:v>
                </c:pt>
                <c:pt idx="4435">
                  <c:v>42.572400000000002</c:v>
                </c:pt>
                <c:pt idx="4436">
                  <c:v>42.572400000000002</c:v>
                </c:pt>
                <c:pt idx="4437">
                  <c:v>42.572400000000002</c:v>
                </c:pt>
                <c:pt idx="4438">
                  <c:v>42.572400000000002</c:v>
                </c:pt>
                <c:pt idx="4439">
                  <c:v>42.572400000000002</c:v>
                </c:pt>
                <c:pt idx="4440">
                  <c:v>42.572400000000002</c:v>
                </c:pt>
                <c:pt idx="4441">
                  <c:v>42.572400000000002</c:v>
                </c:pt>
                <c:pt idx="4442">
                  <c:v>42.572400000000002</c:v>
                </c:pt>
                <c:pt idx="4443">
                  <c:v>42.572400000000002</c:v>
                </c:pt>
                <c:pt idx="4444">
                  <c:v>42.561999999999998</c:v>
                </c:pt>
                <c:pt idx="4445">
                  <c:v>42.561999999999998</c:v>
                </c:pt>
                <c:pt idx="4446">
                  <c:v>42.561999999999998</c:v>
                </c:pt>
                <c:pt idx="4447">
                  <c:v>42.561999999999998</c:v>
                </c:pt>
                <c:pt idx="4448">
                  <c:v>42.561999999999998</c:v>
                </c:pt>
                <c:pt idx="4449">
                  <c:v>42.561999999999998</c:v>
                </c:pt>
                <c:pt idx="4450">
                  <c:v>42.561999999999998</c:v>
                </c:pt>
                <c:pt idx="4451">
                  <c:v>42.561999999999998</c:v>
                </c:pt>
                <c:pt idx="4452">
                  <c:v>42.561999999999998</c:v>
                </c:pt>
                <c:pt idx="4453">
                  <c:v>42.561999999999998</c:v>
                </c:pt>
                <c:pt idx="4454">
                  <c:v>42.561999999999998</c:v>
                </c:pt>
                <c:pt idx="4455">
                  <c:v>42.561999999999998</c:v>
                </c:pt>
                <c:pt idx="4456">
                  <c:v>42.561999999999998</c:v>
                </c:pt>
                <c:pt idx="4457">
                  <c:v>42.561999999999998</c:v>
                </c:pt>
                <c:pt idx="4458">
                  <c:v>42.561999999999998</c:v>
                </c:pt>
                <c:pt idx="4459">
                  <c:v>42.561999999999998</c:v>
                </c:pt>
                <c:pt idx="4460">
                  <c:v>42.561999999999998</c:v>
                </c:pt>
                <c:pt idx="4461">
                  <c:v>42.561999999999998</c:v>
                </c:pt>
                <c:pt idx="4462">
                  <c:v>42.561999999999998</c:v>
                </c:pt>
                <c:pt idx="4463">
                  <c:v>42.561999999999998</c:v>
                </c:pt>
                <c:pt idx="4464">
                  <c:v>42.561999999999998</c:v>
                </c:pt>
                <c:pt idx="4465">
                  <c:v>42.561999999999998</c:v>
                </c:pt>
                <c:pt idx="4466">
                  <c:v>42.561999999999998</c:v>
                </c:pt>
                <c:pt idx="4467">
                  <c:v>42.561999999999998</c:v>
                </c:pt>
                <c:pt idx="4468">
                  <c:v>42.561999999999998</c:v>
                </c:pt>
                <c:pt idx="4469">
                  <c:v>42.561999999999998</c:v>
                </c:pt>
                <c:pt idx="4470">
                  <c:v>42.561999999999998</c:v>
                </c:pt>
                <c:pt idx="4471">
                  <c:v>42.561999999999998</c:v>
                </c:pt>
                <c:pt idx="4472">
                  <c:v>42.561999999999998</c:v>
                </c:pt>
                <c:pt idx="4473">
                  <c:v>42.561999999999998</c:v>
                </c:pt>
                <c:pt idx="4474">
                  <c:v>42.561999999999998</c:v>
                </c:pt>
                <c:pt idx="4475">
                  <c:v>42.561999999999998</c:v>
                </c:pt>
                <c:pt idx="4476">
                  <c:v>42.561999999999998</c:v>
                </c:pt>
                <c:pt idx="4477">
                  <c:v>42.561999999999998</c:v>
                </c:pt>
                <c:pt idx="4478">
                  <c:v>42.561999999999998</c:v>
                </c:pt>
                <c:pt idx="4479">
                  <c:v>42.561999999999998</c:v>
                </c:pt>
                <c:pt idx="4480">
                  <c:v>42.561999999999998</c:v>
                </c:pt>
                <c:pt idx="4481">
                  <c:v>42.561999999999998</c:v>
                </c:pt>
                <c:pt idx="4482">
                  <c:v>42.561999999999998</c:v>
                </c:pt>
                <c:pt idx="4483">
                  <c:v>42.561999999999998</c:v>
                </c:pt>
                <c:pt idx="4484">
                  <c:v>42.561999999999998</c:v>
                </c:pt>
                <c:pt idx="4485">
                  <c:v>42.561999999999998</c:v>
                </c:pt>
                <c:pt idx="4486">
                  <c:v>42.561999999999998</c:v>
                </c:pt>
                <c:pt idx="4487">
                  <c:v>42.561999999999998</c:v>
                </c:pt>
                <c:pt idx="4488">
                  <c:v>42.561999999999998</c:v>
                </c:pt>
                <c:pt idx="4489">
                  <c:v>42.561999999999998</c:v>
                </c:pt>
                <c:pt idx="4490">
                  <c:v>42.561999999999998</c:v>
                </c:pt>
                <c:pt idx="4491">
                  <c:v>42.561999999999998</c:v>
                </c:pt>
                <c:pt idx="4492">
                  <c:v>42.561999999999998</c:v>
                </c:pt>
                <c:pt idx="4493">
                  <c:v>42.561999999999998</c:v>
                </c:pt>
                <c:pt idx="4494">
                  <c:v>42.561999999999998</c:v>
                </c:pt>
                <c:pt idx="4495">
                  <c:v>42.561999999999998</c:v>
                </c:pt>
                <c:pt idx="4496">
                  <c:v>42.561999999999998</c:v>
                </c:pt>
                <c:pt idx="4497">
                  <c:v>42.561999999999998</c:v>
                </c:pt>
                <c:pt idx="4498">
                  <c:v>42.561999999999998</c:v>
                </c:pt>
                <c:pt idx="4499">
                  <c:v>42.561999999999998</c:v>
                </c:pt>
                <c:pt idx="4500">
                  <c:v>42.561999999999998</c:v>
                </c:pt>
                <c:pt idx="4501">
                  <c:v>42.561999999999998</c:v>
                </c:pt>
                <c:pt idx="4502">
                  <c:v>42.561999999999998</c:v>
                </c:pt>
                <c:pt idx="4503">
                  <c:v>42.561999999999998</c:v>
                </c:pt>
                <c:pt idx="4504">
                  <c:v>42.561999999999998</c:v>
                </c:pt>
                <c:pt idx="4505">
                  <c:v>42.561999999999998</c:v>
                </c:pt>
                <c:pt idx="4506">
                  <c:v>42.561999999999998</c:v>
                </c:pt>
                <c:pt idx="4507">
                  <c:v>42.561999999999998</c:v>
                </c:pt>
                <c:pt idx="4508">
                  <c:v>42.561999999999998</c:v>
                </c:pt>
                <c:pt idx="4509">
                  <c:v>42.561999999999998</c:v>
                </c:pt>
                <c:pt idx="4510">
                  <c:v>42.561999999999998</c:v>
                </c:pt>
                <c:pt idx="4511">
                  <c:v>42.561999999999998</c:v>
                </c:pt>
                <c:pt idx="4512">
                  <c:v>42.561999999999998</c:v>
                </c:pt>
                <c:pt idx="4513">
                  <c:v>42.561999999999998</c:v>
                </c:pt>
                <c:pt idx="4514">
                  <c:v>42.561999999999998</c:v>
                </c:pt>
                <c:pt idx="4515">
                  <c:v>42.561999999999998</c:v>
                </c:pt>
                <c:pt idx="4516">
                  <c:v>42.561999999999998</c:v>
                </c:pt>
                <c:pt idx="4517">
                  <c:v>42.561999999999998</c:v>
                </c:pt>
                <c:pt idx="4518">
                  <c:v>42.561999999999998</c:v>
                </c:pt>
                <c:pt idx="4519">
                  <c:v>42.561999999999998</c:v>
                </c:pt>
                <c:pt idx="4520">
                  <c:v>42.561999999999998</c:v>
                </c:pt>
                <c:pt idx="4521">
                  <c:v>42.561999999999998</c:v>
                </c:pt>
                <c:pt idx="4522">
                  <c:v>42.561999999999998</c:v>
                </c:pt>
                <c:pt idx="4523">
                  <c:v>42.561999999999998</c:v>
                </c:pt>
                <c:pt idx="4524">
                  <c:v>42.561999999999998</c:v>
                </c:pt>
                <c:pt idx="4525">
                  <c:v>42.561999999999998</c:v>
                </c:pt>
                <c:pt idx="4526">
                  <c:v>42.561999999999998</c:v>
                </c:pt>
                <c:pt idx="4527">
                  <c:v>42.561999999999998</c:v>
                </c:pt>
                <c:pt idx="4528">
                  <c:v>42.561999999999998</c:v>
                </c:pt>
                <c:pt idx="4529">
                  <c:v>42.561999999999998</c:v>
                </c:pt>
                <c:pt idx="4530">
                  <c:v>42.561999999999998</c:v>
                </c:pt>
                <c:pt idx="4531">
                  <c:v>42.561999999999998</c:v>
                </c:pt>
                <c:pt idx="4532">
                  <c:v>42.561999999999998</c:v>
                </c:pt>
                <c:pt idx="4533">
                  <c:v>42.561999999999998</c:v>
                </c:pt>
                <c:pt idx="4534">
                  <c:v>42.561999999999998</c:v>
                </c:pt>
                <c:pt idx="4535">
                  <c:v>42.561999999999998</c:v>
                </c:pt>
                <c:pt idx="4536">
                  <c:v>42.561999999999998</c:v>
                </c:pt>
                <c:pt idx="4537">
                  <c:v>42.561999999999998</c:v>
                </c:pt>
                <c:pt idx="4538">
                  <c:v>42.561999999999998</c:v>
                </c:pt>
                <c:pt idx="4539">
                  <c:v>42.561999999999998</c:v>
                </c:pt>
                <c:pt idx="4540">
                  <c:v>42.561999999999998</c:v>
                </c:pt>
                <c:pt idx="4541">
                  <c:v>42.561999999999998</c:v>
                </c:pt>
                <c:pt idx="4542">
                  <c:v>42.561999999999998</c:v>
                </c:pt>
                <c:pt idx="4543">
                  <c:v>42.561999999999998</c:v>
                </c:pt>
                <c:pt idx="4544">
                  <c:v>42.561999999999998</c:v>
                </c:pt>
                <c:pt idx="4545">
                  <c:v>42.561999999999998</c:v>
                </c:pt>
                <c:pt idx="4546">
                  <c:v>42.561999999999998</c:v>
                </c:pt>
                <c:pt idx="4547">
                  <c:v>42.561999999999998</c:v>
                </c:pt>
                <c:pt idx="4548">
                  <c:v>42.561999999999998</c:v>
                </c:pt>
                <c:pt idx="4549">
                  <c:v>42.561999999999998</c:v>
                </c:pt>
                <c:pt idx="4550">
                  <c:v>42.561999999999998</c:v>
                </c:pt>
                <c:pt idx="4551">
                  <c:v>42.561999999999998</c:v>
                </c:pt>
                <c:pt idx="4552">
                  <c:v>42.561999999999998</c:v>
                </c:pt>
                <c:pt idx="4553">
                  <c:v>42.561999999999998</c:v>
                </c:pt>
                <c:pt idx="4554">
                  <c:v>42.561999999999998</c:v>
                </c:pt>
                <c:pt idx="4555">
                  <c:v>42.561999999999998</c:v>
                </c:pt>
                <c:pt idx="4556">
                  <c:v>42.561999999999998</c:v>
                </c:pt>
                <c:pt idx="4557">
                  <c:v>42.561999999999998</c:v>
                </c:pt>
                <c:pt idx="4558">
                  <c:v>42.561999999999998</c:v>
                </c:pt>
                <c:pt idx="4559">
                  <c:v>42.561999999999998</c:v>
                </c:pt>
                <c:pt idx="4560">
                  <c:v>42.561999999999998</c:v>
                </c:pt>
                <c:pt idx="4561">
                  <c:v>42.561999999999998</c:v>
                </c:pt>
                <c:pt idx="4562">
                  <c:v>42.561999999999998</c:v>
                </c:pt>
                <c:pt idx="4563">
                  <c:v>42.561999999999998</c:v>
                </c:pt>
                <c:pt idx="4564">
                  <c:v>42.561999999999998</c:v>
                </c:pt>
                <c:pt idx="4565">
                  <c:v>42.561999999999998</c:v>
                </c:pt>
                <c:pt idx="4566">
                  <c:v>42.561999999999998</c:v>
                </c:pt>
                <c:pt idx="4567">
                  <c:v>42.561999999999998</c:v>
                </c:pt>
                <c:pt idx="4568">
                  <c:v>42.561999999999998</c:v>
                </c:pt>
                <c:pt idx="4569">
                  <c:v>42.561999999999998</c:v>
                </c:pt>
                <c:pt idx="4570">
                  <c:v>42.561999999999998</c:v>
                </c:pt>
                <c:pt idx="4571">
                  <c:v>42.561999999999998</c:v>
                </c:pt>
                <c:pt idx="4572">
                  <c:v>42.561999999999998</c:v>
                </c:pt>
                <c:pt idx="4573">
                  <c:v>42.561999999999998</c:v>
                </c:pt>
                <c:pt idx="4574">
                  <c:v>42.561999999999998</c:v>
                </c:pt>
                <c:pt idx="4575">
                  <c:v>42.561999999999998</c:v>
                </c:pt>
                <c:pt idx="4576">
                  <c:v>42.561999999999998</c:v>
                </c:pt>
                <c:pt idx="4577">
                  <c:v>42.561999999999998</c:v>
                </c:pt>
                <c:pt idx="4578">
                  <c:v>42.561999999999998</c:v>
                </c:pt>
                <c:pt idx="4579">
                  <c:v>42.561999999999998</c:v>
                </c:pt>
                <c:pt idx="4580">
                  <c:v>42.561999999999998</c:v>
                </c:pt>
                <c:pt idx="4581">
                  <c:v>42.561999999999998</c:v>
                </c:pt>
                <c:pt idx="4582">
                  <c:v>42.561999999999998</c:v>
                </c:pt>
                <c:pt idx="4583">
                  <c:v>42.561999999999998</c:v>
                </c:pt>
                <c:pt idx="4584">
                  <c:v>42.561999999999998</c:v>
                </c:pt>
                <c:pt idx="4585">
                  <c:v>42.561999999999998</c:v>
                </c:pt>
                <c:pt idx="4586">
                  <c:v>42.561999999999998</c:v>
                </c:pt>
                <c:pt idx="4587">
                  <c:v>42.561999999999998</c:v>
                </c:pt>
                <c:pt idx="4588">
                  <c:v>42.561999999999998</c:v>
                </c:pt>
                <c:pt idx="4589">
                  <c:v>42.561999999999998</c:v>
                </c:pt>
                <c:pt idx="4590">
                  <c:v>42.561999999999998</c:v>
                </c:pt>
                <c:pt idx="4591">
                  <c:v>42.561999999999998</c:v>
                </c:pt>
                <c:pt idx="4592">
                  <c:v>42.561999999999998</c:v>
                </c:pt>
                <c:pt idx="4593">
                  <c:v>42.561999999999998</c:v>
                </c:pt>
                <c:pt idx="4594">
                  <c:v>42.561999999999998</c:v>
                </c:pt>
                <c:pt idx="4595">
                  <c:v>42.561999999999998</c:v>
                </c:pt>
                <c:pt idx="4596">
                  <c:v>42.561999999999998</c:v>
                </c:pt>
                <c:pt idx="4597">
                  <c:v>42.561999999999998</c:v>
                </c:pt>
                <c:pt idx="4598">
                  <c:v>42.561999999999998</c:v>
                </c:pt>
                <c:pt idx="4599">
                  <c:v>42.561999999999998</c:v>
                </c:pt>
                <c:pt idx="4600">
                  <c:v>42.561999999999998</c:v>
                </c:pt>
                <c:pt idx="4601">
                  <c:v>42.561999999999998</c:v>
                </c:pt>
                <c:pt idx="4602">
                  <c:v>42.561999999999998</c:v>
                </c:pt>
                <c:pt idx="4603">
                  <c:v>42.561999999999998</c:v>
                </c:pt>
                <c:pt idx="4604">
                  <c:v>42.561999999999998</c:v>
                </c:pt>
                <c:pt idx="4605">
                  <c:v>42.561999999999998</c:v>
                </c:pt>
                <c:pt idx="4606">
                  <c:v>42.561999999999998</c:v>
                </c:pt>
                <c:pt idx="4607">
                  <c:v>42.561999999999998</c:v>
                </c:pt>
                <c:pt idx="4608">
                  <c:v>42.561999999999998</c:v>
                </c:pt>
                <c:pt idx="4609">
                  <c:v>42.561999999999998</c:v>
                </c:pt>
                <c:pt idx="4610">
                  <c:v>42.561999999999998</c:v>
                </c:pt>
                <c:pt idx="4611">
                  <c:v>42.561999999999998</c:v>
                </c:pt>
                <c:pt idx="4612">
                  <c:v>42.561999999999998</c:v>
                </c:pt>
                <c:pt idx="4613">
                  <c:v>42.561999999999998</c:v>
                </c:pt>
                <c:pt idx="4614">
                  <c:v>42.561999999999998</c:v>
                </c:pt>
                <c:pt idx="4615">
                  <c:v>42.561999999999998</c:v>
                </c:pt>
                <c:pt idx="4616">
                  <c:v>42.561999999999998</c:v>
                </c:pt>
                <c:pt idx="4617">
                  <c:v>42.561999999999998</c:v>
                </c:pt>
                <c:pt idx="4618">
                  <c:v>42.561999999999998</c:v>
                </c:pt>
                <c:pt idx="4619">
                  <c:v>42.561999999999998</c:v>
                </c:pt>
                <c:pt idx="4620">
                  <c:v>42.561999999999998</c:v>
                </c:pt>
                <c:pt idx="4621">
                  <c:v>42.561999999999998</c:v>
                </c:pt>
                <c:pt idx="4622">
                  <c:v>42.561999999999998</c:v>
                </c:pt>
                <c:pt idx="4623">
                  <c:v>42.561999999999998</c:v>
                </c:pt>
                <c:pt idx="4624">
                  <c:v>42.561999999999998</c:v>
                </c:pt>
                <c:pt idx="4625">
                  <c:v>42.561999999999998</c:v>
                </c:pt>
                <c:pt idx="4626">
                  <c:v>42.561999999999998</c:v>
                </c:pt>
                <c:pt idx="4627">
                  <c:v>42.572200000000002</c:v>
                </c:pt>
                <c:pt idx="4628">
                  <c:v>42.572200000000002</c:v>
                </c:pt>
                <c:pt idx="4629">
                  <c:v>42.572200000000002</c:v>
                </c:pt>
                <c:pt idx="4630">
                  <c:v>42.572200000000002</c:v>
                </c:pt>
                <c:pt idx="4631">
                  <c:v>42.572200000000002</c:v>
                </c:pt>
                <c:pt idx="4632">
                  <c:v>42.572200000000002</c:v>
                </c:pt>
                <c:pt idx="4633">
                  <c:v>42.572200000000002</c:v>
                </c:pt>
                <c:pt idx="4634">
                  <c:v>42.572200000000002</c:v>
                </c:pt>
                <c:pt idx="4635">
                  <c:v>42.572200000000002</c:v>
                </c:pt>
                <c:pt idx="4636">
                  <c:v>42.572200000000002</c:v>
                </c:pt>
                <c:pt idx="4637">
                  <c:v>42.572200000000002</c:v>
                </c:pt>
                <c:pt idx="4638">
                  <c:v>42.572200000000002</c:v>
                </c:pt>
                <c:pt idx="4639">
                  <c:v>42.572200000000002</c:v>
                </c:pt>
                <c:pt idx="4640">
                  <c:v>42.572200000000002</c:v>
                </c:pt>
                <c:pt idx="4641">
                  <c:v>42.572200000000002</c:v>
                </c:pt>
                <c:pt idx="4642">
                  <c:v>42.572200000000002</c:v>
                </c:pt>
                <c:pt idx="4643">
                  <c:v>42.572200000000002</c:v>
                </c:pt>
                <c:pt idx="4644">
                  <c:v>42.572200000000002</c:v>
                </c:pt>
                <c:pt idx="4645">
                  <c:v>42.572200000000002</c:v>
                </c:pt>
                <c:pt idx="4646">
                  <c:v>42.572200000000002</c:v>
                </c:pt>
                <c:pt idx="4647">
                  <c:v>42.572200000000002</c:v>
                </c:pt>
                <c:pt idx="4648">
                  <c:v>42.572200000000002</c:v>
                </c:pt>
                <c:pt idx="4649">
                  <c:v>42.572200000000002</c:v>
                </c:pt>
                <c:pt idx="4650">
                  <c:v>42.572200000000002</c:v>
                </c:pt>
                <c:pt idx="4651">
                  <c:v>42.572200000000002</c:v>
                </c:pt>
                <c:pt idx="4652">
                  <c:v>42.572200000000002</c:v>
                </c:pt>
                <c:pt idx="4653">
                  <c:v>42.572200000000002</c:v>
                </c:pt>
                <c:pt idx="4654">
                  <c:v>42.572200000000002</c:v>
                </c:pt>
                <c:pt idx="4655">
                  <c:v>42.572200000000002</c:v>
                </c:pt>
                <c:pt idx="4656">
                  <c:v>42.572200000000002</c:v>
                </c:pt>
                <c:pt idx="4657">
                  <c:v>42.572200000000002</c:v>
                </c:pt>
                <c:pt idx="4658">
                  <c:v>42.572200000000002</c:v>
                </c:pt>
                <c:pt idx="4659">
                  <c:v>42.572200000000002</c:v>
                </c:pt>
                <c:pt idx="4660">
                  <c:v>42.572200000000002</c:v>
                </c:pt>
                <c:pt idx="4661">
                  <c:v>42.572200000000002</c:v>
                </c:pt>
                <c:pt idx="4662">
                  <c:v>42.572200000000002</c:v>
                </c:pt>
                <c:pt idx="4663">
                  <c:v>42.572200000000002</c:v>
                </c:pt>
                <c:pt idx="4664">
                  <c:v>42.572200000000002</c:v>
                </c:pt>
                <c:pt idx="4665">
                  <c:v>42.572200000000002</c:v>
                </c:pt>
                <c:pt idx="4666">
                  <c:v>42.572200000000002</c:v>
                </c:pt>
                <c:pt idx="4667">
                  <c:v>42.572200000000002</c:v>
                </c:pt>
                <c:pt idx="4668">
                  <c:v>42.572200000000002</c:v>
                </c:pt>
                <c:pt idx="4669">
                  <c:v>42.572200000000002</c:v>
                </c:pt>
                <c:pt idx="4670">
                  <c:v>42.572200000000002</c:v>
                </c:pt>
                <c:pt idx="4671">
                  <c:v>42.572200000000002</c:v>
                </c:pt>
                <c:pt idx="4672">
                  <c:v>42.572200000000002</c:v>
                </c:pt>
                <c:pt idx="4673">
                  <c:v>42.572200000000002</c:v>
                </c:pt>
                <c:pt idx="4674">
                  <c:v>42.572200000000002</c:v>
                </c:pt>
                <c:pt idx="4675">
                  <c:v>42.572200000000002</c:v>
                </c:pt>
                <c:pt idx="4676">
                  <c:v>42.572200000000002</c:v>
                </c:pt>
                <c:pt idx="4677">
                  <c:v>42.572200000000002</c:v>
                </c:pt>
                <c:pt idx="4678">
                  <c:v>42.572200000000002</c:v>
                </c:pt>
                <c:pt idx="4679">
                  <c:v>42.572200000000002</c:v>
                </c:pt>
                <c:pt idx="4680">
                  <c:v>42.572200000000002</c:v>
                </c:pt>
                <c:pt idx="4681">
                  <c:v>42.572200000000002</c:v>
                </c:pt>
                <c:pt idx="4682">
                  <c:v>42.572200000000002</c:v>
                </c:pt>
                <c:pt idx="4683">
                  <c:v>42.572200000000002</c:v>
                </c:pt>
                <c:pt idx="4684">
                  <c:v>42.572200000000002</c:v>
                </c:pt>
                <c:pt idx="4685">
                  <c:v>42.572200000000002</c:v>
                </c:pt>
                <c:pt idx="4686">
                  <c:v>42.572200000000002</c:v>
                </c:pt>
                <c:pt idx="4687">
                  <c:v>42.572200000000002</c:v>
                </c:pt>
                <c:pt idx="4688">
                  <c:v>42.572200000000002</c:v>
                </c:pt>
                <c:pt idx="4689">
                  <c:v>42.572200000000002</c:v>
                </c:pt>
                <c:pt idx="4690">
                  <c:v>42.572200000000002</c:v>
                </c:pt>
                <c:pt idx="4691">
                  <c:v>42.572200000000002</c:v>
                </c:pt>
                <c:pt idx="4692">
                  <c:v>42.572200000000002</c:v>
                </c:pt>
                <c:pt idx="4693">
                  <c:v>42.572200000000002</c:v>
                </c:pt>
                <c:pt idx="4694">
                  <c:v>42.572200000000002</c:v>
                </c:pt>
                <c:pt idx="4695">
                  <c:v>42.572200000000002</c:v>
                </c:pt>
                <c:pt idx="4696">
                  <c:v>42.572200000000002</c:v>
                </c:pt>
                <c:pt idx="4697">
                  <c:v>42.572200000000002</c:v>
                </c:pt>
                <c:pt idx="4698">
                  <c:v>42.572200000000002</c:v>
                </c:pt>
                <c:pt idx="4699">
                  <c:v>42.572200000000002</c:v>
                </c:pt>
                <c:pt idx="4700">
                  <c:v>42.572200000000002</c:v>
                </c:pt>
                <c:pt idx="4701">
                  <c:v>42.572200000000002</c:v>
                </c:pt>
                <c:pt idx="4702">
                  <c:v>42.572200000000002</c:v>
                </c:pt>
                <c:pt idx="4703">
                  <c:v>42.572200000000002</c:v>
                </c:pt>
                <c:pt idx="4704">
                  <c:v>42.572200000000002</c:v>
                </c:pt>
                <c:pt idx="4705">
                  <c:v>42.572200000000002</c:v>
                </c:pt>
                <c:pt idx="4706">
                  <c:v>42.572200000000002</c:v>
                </c:pt>
                <c:pt idx="4707">
                  <c:v>42.572200000000002</c:v>
                </c:pt>
                <c:pt idx="4708">
                  <c:v>42.572200000000002</c:v>
                </c:pt>
                <c:pt idx="4709">
                  <c:v>42.572200000000002</c:v>
                </c:pt>
                <c:pt idx="4710">
                  <c:v>42.572200000000002</c:v>
                </c:pt>
                <c:pt idx="4711">
                  <c:v>42.572200000000002</c:v>
                </c:pt>
                <c:pt idx="4712">
                  <c:v>42.572200000000002</c:v>
                </c:pt>
                <c:pt idx="4713">
                  <c:v>42.572200000000002</c:v>
                </c:pt>
                <c:pt idx="4714">
                  <c:v>42.572200000000002</c:v>
                </c:pt>
                <c:pt idx="4715">
                  <c:v>42.572200000000002</c:v>
                </c:pt>
                <c:pt idx="4716">
                  <c:v>42.572200000000002</c:v>
                </c:pt>
                <c:pt idx="4717">
                  <c:v>42.572200000000002</c:v>
                </c:pt>
                <c:pt idx="4718">
                  <c:v>42.572200000000002</c:v>
                </c:pt>
                <c:pt idx="4719">
                  <c:v>42.572200000000002</c:v>
                </c:pt>
                <c:pt idx="4720">
                  <c:v>42.572200000000002</c:v>
                </c:pt>
                <c:pt idx="4721">
                  <c:v>42.572200000000002</c:v>
                </c:pt>
                <c:pt idx="4722">
                  <c:v>42.572200000000002</c:v>
                </c:pt>
                <c:pt idx="4723">
                  <c:v>42.572200000000002</c:v>
                </c:pt>
                <c:pt idx="4724">
                  <c:v>42.572200000000002</c:v>
                </c:pt>
                <c:pt idx="4725">
                  <c:v>42.572200000000002</c:v>
                </c:pt>
                <c:pt idx="4726">
                  <c:v>42.572200000000002</c:v>
                </c:pt>
                <c:pt idx="4727">
                  <c:v>42.572200000000002</c:v>
                </c:pt>
                <c:pt idx="4728">
                  <c:v>42.572200000000002</c:v>
                </c:pt>
                <c:pt idx="4729">
                  <c:v>42.572200000000002</c:v>
                </c:pt>
                <c:pt idx="4730">
                  <c:v>42.572200000000002</c:v>
                </c:pt>
                <c:pt idx="4731">
                  <c:v>42.572200000000002</c:v>
                </c:pt>
                <c:pt idx="4732">
                  <c:v>42.572200000000002</c:v>
                </c:pt>
                <c:pt idx="4733">
                  <c:v>42.572200000000002</c:v>
                </c:pt>
                <c:pt idx="4734">
                  <c:v>42.572200000000002</c:v>
                </c:pt>
                <c:pt idx="4735">
                  <c:v>42.572200000000002</c:v>
                </c:pt>
                <c:pt idx="4736">
                  <c:v>42.572200000000002</c:v>
                </c:pt>
                <c:pt idx="4737">
                  <c:v>42.572200000000002</c:v>
                </c:pt>
                <c:pt idx="4738">
                  <c:v>42.572200000000002</c:v>
                </c:pt>
                <c:pt idx="4739">
                  <c:v>42.572200000000002</c:v>
                </c:pt>
                <c:pt idx="4740">
                  <c:v>42.572200000000002</c:v>
                </c:pt>
                <c:pt idx="4741">
                  <c:v>42.572200000000002</c:v>
                </c:pt>
                <c:pt idx="4742">
                  <c:v>42.572200000000002</c:v>
                </c:pt>
                <c:pt idx="4743">
                  <c:v>42.572200000000002</c:v>
                </c:pt>
                <c:pt idx="4744">
                  <c:v>42.572200000000002</c:v>
                </c:pt>
                <c:pt idx="4745">
                  <c:v>42.572200000000002</c:v>
                </c:pt>
                <c:pt idx="4746">
                  <c:v>42.572200000000002</c:v>
                </c:pt>
                <c:pt idx="4747">
                  <c:v>42.572200000000002</c:v>
                </c:pt>
                <c:pt idx="4748">
                  <c:v>42.572200000000002</c:v>
                </c:pt>
                <c:pt idx="4749">
                  <c:v>42.572200000000002</c:v>
                </c:pt>
                <c:pt idx="4750">
                  <c:v>42.572200000000002</c:v>
                </c:pt>
                <c:pt idx="4751">
                  <c:v>42.572200000000002</c:v>
                </c:pt>
                <c:pt idx="4752">
                  <c:v>42.572200000000002</c:v>
                </c:pt>
                <c:pt idx="4753">
                  <c:v>42.572200000000002</c:v>
                </c:pt>
                <c:pt idx="4754">
                  <c:v>42.572200000000002</c:v>
                </c:pt>
                <c:pt idx="4755">
                  <c:v>42.572200000000002</c:v>
                </c:pt>
                <c:pt idx="4756">
                  <c:v>42.572200000000002</c:v>
                </c:pt>
                <c:pt idx="4757">
                  <c:v>42.572200000000002</c:v>
                </c:pt>
                <c:pt idx="4758">
                  <c:v>42.572200000000002</c:v>
                </c:pt>
                <c:pt idx="4759">
                  <c:v>42.572200000000002</c:v>
                </c:pt>
                <c:pt idx="4760">
                  <c:v>42.572200000000002</c:v>
                </c:pt>
                <c:pt idx="4761">
                  <c:v>42.572200000000002</c:v>
                </c:pt>
                <c:pt idx="4762">
                  <c:v>42.572200000000002</c:v>
                </c:pt>
                <c:pt idx="4763">
                  <c:v>42.572200000000002</c:v>
                </c:pt>
                <c:pt idx="4764">
                  <c:v>42.572200000000002</c:v>
                </c:pt>
                <c:pt idx="4765">
                  <c:v>42.572200000000002</c:v>
                </c:pt>
                <c:pt idx="4766">
                  <c:v>42.572200000000002</c:v>
                </c:pt>
                <c:pt idx="4767">
                  <c:v>42.572200000000002</c:v>
                </c:pt>
                <c:pt idx="4768">
                  <c:v>42.572200000000002</c:v>
                </c:pt>
                <c:pt idx="4769">
                  <c:v>42.572200000000002</c:v>
                </c:pt>
                <c:pt idx="4770">
                  <c:v>42.572200000000002</c:v>
                </c:pt>
                <c:pt idx="4771">
                  <c:v>42.572200000000002</c:v>
                </c:pt>
                <c:pt idx="4772">
                  <c:v>42.572200000000002</c:v>
                </c:pt>
                <c:pt idx="4773">
                  <c:v>42.572200000000002</c:v>
                </c:pt>
                <c:pt idx="4774">
                  <c:v>42.572200000000002</c:v>
                </c:pt>
                <c:pt idx="4775">
                  <c:v>42.572200000000002</c:v>
                </c:pt>
                <c:pt idx="4776">
                  <c:v>42.572200000000002</c:v>
                </c:pt>
                <c:pt idx="4777">
                  <c:v>42.572200000000002</c:v>
                </c:pt>
                <c:pt idx="4778">
                  <c:v>42.572200000000002</c:v>
                </c:pt>
                <c:pt idx="4779">
                  <c:v>42.572200000000002</c:v>
                </c:pt>
                <c:pt idx="4780">
                  <c:v>42.572200000000002</c:v>
                </c:pt>
                <c:pt idx="4781">
                  <c:v>42.572200000000002</c:v>
                </c:pt>
                <c:pt idx="4782">
                  <c:v>42.572200000000002</c:v>
                </c:pt>
                <c:pt idx="4783">
                  <c:v>42.572200000000002</c:v>
                </c:pt>
                <c:pt idx="4784">
                  <c:v>42.572200000000002</c:v>
                </c:pt>
                <c:pt idx="4785">
                  <c:v>42.572200000000002</c:v>
                </c:pt>
                <c:pt idx="4786">
                  <c:v>42.572200000000002</c:v>
                </c:pt>
                <c:pt idx="4787">
                  <c:v>42.572200000000002</c:v>
                </c:pt>
                <c:pt idx="4788">
                  <c:v>42.572200000000002</c:v>
                </c:pt>
                <c:pt idx="4789">
                  <c:v>42.572200000000002</c:v>
                </c:pt>
                <c:pt idx="4790">
                  <c:v>42.572200000000002</c:v>
                </c:pt>
                <c:pt idx="4791">
                  <c:v>42.572200000000002</c:v>
                </c:pt>
                <c:pt idx="4792">
                  <c:v>42.572200000000002</c:v>
                </c:pt>
                <c:pt idx="4793">
                  <c:v>42.572200000000002</c:v>
                </c:pt>
                <c:pt idx="4794">
                  <c:v>42.572200000000002</c:v>
                </c:pt>
                <c:pt idx="4795">
                  <c:v>42.572200000000002</c:v>
                </c:pt>
                <c:pt idx="4796">
                  <c:v>42.572200000000002</c:v>
                </c:pt>
                <c:pt idx="4797">
                  <c:v>42.572200000000002</c:v>
                </c:pt>
                <c:pt idx="4798">
                  <c:v>42.572200000000002</c:v>
                </c:pt>
                <c:pt idx="4799">
                  <c:v>42.572200000000002</c:v>
                </c:pt>
                <c:pt idx="4800">
                  <c:v>42.572200000000002</c:v>
                </c:pt>
                <c:pt idx="4801">
                  <c:v>42.572200000000002</c:v>
                </c:pt>
                <c:pt idx="4802">
                  <c:v>42.572200000000002</c:v>
                </c:pt>
                <c:pt idx="4803">
                  <c:v>42.572200000000002</c:v>
                </c:pt>
                <c:pt idx="4804">
                  <c:v>42.572200000000002</c:v>
                </c:pt>
                <c:pt idx="4805">
                  <c:v>42.582299999999996</c:v>
                </c:pt>
                <c:pt idx="4806">
                  <c:v>42.582299999999996</c:v>
                </c:pt>
                <c:pt idx="4807">
                  <c:v>42.582299999999996</c:v>
                </c:pt>
                <c:pt idx="4808">
                  <c:v>42.582299999999996</c:v>
                </c:pt>
                <c:pt idx="4809">
                  <c:v>42.582299999999996</c:v>
                </c:pt>
                <c:pt idx="4810">
                  <c:v>42.582299999999996</c:v>
                </c:pt>
                <c:pt idx="4811">
                  <c:v>42.582299999999996</c:v>
                </c:pt>
                <c:pt idx="4812">
                  <c:v>42.582299999999996</c:v>
                </c:pt>
                <c:pt idx="4813">
                  <c:v>42.582299999999996</c:v>
                </c:pt>
                <c:pt idx="4814">
                  <c:v>42.582299999999996</c:v>
                </c:pt>
                <c:pt idx="4815">
                  <c:v>42.582299999999996</c:v>
                </c:pt>
                <c:pt idx="4816">
                  <c:v>42.582299999999996</c:v>
                </c:pt>
                <c:pt idx="4817">
                  <c:v>42.582299999999996</c:v>
                </c:pt>
                <c:pt idx="4818">
                  <c:v>42.582299999999996</c:v>
                </c:pt>
                <c:pt idx="4819">
                  <c:v>42.582299999999996</c:v>
                </c:pt>
                <c:pt idx="4820">
                  <c:v>42.582299999999996</c:v>
                </c:pt>
                <c:pt idx="4821">
                  <c:v>42.582299999999996</c:v>
                </c:pt>
                <c:pt idx="4822">
                  <c:v>42.582299999999996</c:v>
                </c:pt>
                <c:pt idx="4823">
                  <c:v>42.582299999999996</c:v>
                </c:pt>
                <c:pt idx="4824">
                  <c:v>42.582299999999996</c:v>
                </c:pt>
                <c:pt idx="4825">
                  <c:v>42.582299999999996</c:v>
                </c:pt>
                <c:pt idx="4826">
                  <c:v>42.582299999999996</c:v>
                </c:pt>
                <c:pt idx="4827">
                  <c:v>42.582299999999996</c:v>
                </c:pt>
                <c:pt idx="4828">
                  <c:v>42.582299999999996</c:v>
                </c:pt>
                <c:pt idx="4829">
                  <c:v>42.582299999999996</c:v>
                </c:pt>
                <c:pt idx="4830">
                  <c:v>42.582299999999996</c:v>
                </c:pt>
                <c:pt idx="4831">
                  <c:v>42.582299999999996</c:v>
                </c:pt>
                <c:pt idx="4832">
                  <c:v>42.582299999999996</c:v>
                </c:pt>
                <c:pt idx="4833">
                  <c:v>42.582299999999996</c:v>
                </c:pt>
                <c:pt idx="4834">
                  <c:v>42.582299999999996</c:v>
                </c:pt>
                <c:pt idx="4835">
                  <c:v>42.582299999999996</c:v>
                </c:pt>
                <c:pt idx="4836">
                  <c:v>42.582299999999996</c:v>
                </c:pt>
                <c:pt idx="4837">
                  <c:v>42.582299999999996</c:v>
                </c:pt>
                <c:pt idx="4838">
                  <c:v>42.582299999999996</c:v>
                </c:pt>
                <c:pt idx="4839">
                  <c:v>42.582299999999996</c:v>
                </c:pt>
                <c:pt idx="4840">
                  <c:v>42.582299999999996</c:v>
                </c:pt>
                <c:pt idx="4841">
                  <c:v>42.582299999999996</c:v>
                </c:pt>
                <c:pt idx="4842">
                  <c:v>42.582299999999996</c:v>
                </c:pt>
                <c:pt idx="4843">
                  <c:v>42.582299999999996</c:v>
                </c:pt>
                <c:pt idx="4844">
                  <c:v>42.582299999999996</c:v>
                </c:pt>
                <c:pt idx="4845">
                  <c:v>42.582299999999996</c:v>
                </c:pt>
                <c:pt idx="4846">
                  <c:v>42.582299999999996</c:v>
                </c:pt>
                <c:pt idx="4847">
                  <c:v>42.582299999999996</c:v>
                </c:pt>
                <c:pt idx="4848">
                  <c:v>42.582299999999996</c:v>
                </c:pt>
                <c:pt idx="4849">
                  <c:v>42.582299999999996</c:v>
                </c:pt>
                <c:pt idx="4850">
                  <c:v>42.582299999999996</c:v>
                </c:pt>
                <c:pt idx="4851">
                  <c:v>42.582299999999996</c:v>
                </c:pt>
                <c:pt idx="4852">
                  <c:v>42.582299999999996</c:v>
                </c:pt>
                <c:pt idx="4853">
                  <c:v>42.582299999999996</c:v>
                </c:pt>
                <c:pt idx="4854">
                  <c:v>42.582299999999996</c:v>
                </c:pt>
                <c:pt idx="4855">
                  <c:v>42.582299999999996</c:v>
                </c:pt>
                <c:pt idx="4856">
                  <c:v>42.582299999999996</c:v>
                </c:pt>
                <c:pt idx="4857">
                  <c:v>42.582299999999996</c:v>
                </c:pt>
                <c:pt idx="4858">
                  <c:v>42.582299999999996</c:v>
                </c:pt>
                <c:pt idx="4859">
                  <c:v>42.582299999999996</c:v>
                </c:pt>
                <c:pt idx="4860">
                  <c:v>42.582299999999996</c:v>
                </c:pt>
                <c:pt idx="4861">
                  <c:v>42.582299999999996</c:v>
                </c:pt>
                <c:pt idx="4862">
                  <c:v>42.582299999999996</c:v>
                </c:pt>
                <c:pt idx="4863">
                  <c:v>42.582299999999996</c:v>
                </c:pt>
                <c:pt idx="4864">
                  <c:v>42.582299999999996</c:v>
                </c:pt>
                <c:pt idx="4865">
                  <c:v>42.582299999999996</c:v>
                </c:pt>
                <c:pt idx="4866">
                  <c:v>42.582299999999996</c:v>
                </c:pt>
                <c:pt idx="4867">
                  <c:v>42.582299999999996</c:v>
                </c:pt>
                <c:pt idx="4868">
                  <c:v>42.582299999999996</c:v>
                </c:pt>
                <c:pt idx="4869">
                  <c:v>42.582299999999996</c:v>
                </c:pt>
                <c:pt idx="4870">
                  <c:v>42.582299999999996</c:v>
                </c:pt>
                <c:pt idx="4871">
                  <c:v>42.582299999999996</c:v>
                </c:pt>
                <c:pt idx="4872">
                  <c:v>42.582299999999996</c:v>
                </c:pt>
                <c:pt idx="4873">
                  <c:v>42.582299999999996</c:v>
                </c:pt>
                <c:pt idx="4874">
                  <c:v>42.582299999999996</c:v>
                </c:pt>
                <c:pt idx="4875">
                  <c:v>42.582299999999996</c:v>
                </c:pt>
                <c:pt idx="4876">
                  <c:v>42.582299999999996</c:v>
                </c:pt>
                <c:pt idx="4877">
                  <c:v>42.582299999999996</c:v>
                </c:pt>
                <c:pt idx="4878">
                  <c:v>42.582299999999996</c:v>
                </c:pt>
                <c:pt idx="4879">
                  <c:v>42.582299999999996</c:v>
                </c:pt>
                <c:pt idx="4880">
                  <c:v>42.582299999999996</c:v>
                </c:pt>
                <c:pt idx="4881">
                  <c:v>42.582299999999996</c:v>
                </c:pt>
                <c:pt idx="4882">
                  <c:v>42.582299999999996</c:v>
                </c:pt>
                <c:pt idx="4883">
                  <c:v>42.582299999999996</c:v>
                </c:pt>
                <c:pt idx="4884">
                  <c:v>42.582299999999996</c:v>
                </c:pt>
                <c:pt idx="4885">
                  <c:v>42.582299999999996</c:v>
                </c:pt>
                <c:pt idx="4886">
                  <c:v>42.582299999999996</c:v>
                </c:pt>
                <c:pt idx="4887">
                  <c:v>42.582299999999996</c:v>
                </c:pt>
                <c:pt idx="4888">
                  <c:v>42.582299999999996</c:v>
                </c:pt>
                <c:pt idx="4889">
                  <c:v>42.582299999999996</c:v>
                </c:pt>
                <c:pt idx="4890">
                  <c:v>42.582299999999996</c:v>
                </c:pt>
                <c:pt idx="4891">
                  <c:v>42.582299999999996</c:v>
                </c:pt>
                <c:pt idx="4892">
                  <c:v>42.582299999999996</c:v>
                </c:pt>
                <c:pt idx="4893">
                  <c:v>42.582299999999996</c:v>
                </c:pt>
                <c:pt idx="4894">
                  <c:v>42.582299999999996</c:v>
                </c:pt>
                <c:pt idx="4895">
                  <c:v>42.582299999999996</c:v>
                </c:pt>
                <c:pt idx="4896">
                  <c:v>42.582299999999996</c:v>
                </c:pt>
                <c:pt idx="4897">
                  <c:v>42.582299999999996</c:v>
                </c:pt>
                <c:pt idx="4898">
                  <c:v>42.582299999999996</c:v>
                </c:pt>
                <c:pt idx="4899">
                  <c:v>42.582299999999996</c:v>
                </c:pt>
                <c:pt idx="4900">
                  <c:v>42.582299999999996</c:v>
                </c:pt>
                <c:pt idx="4901">
                  <c:v>42.582299999999996</c:v>
                </c:pt>
                <c:pt idx="4902">
                  <c:v>42.582299999999996</c:v>
                </c:pt>
                <c:pt idx="4903">
                  <c:v>42.582299999999996</c:v>
                </c:pt>
                <c:pt idx="4904">
                  <c:v>42.582299999999996</c:v>
                </c:pt>
                <c:pt idx="4905">
                  <c:v>42.582299999999996</c:v>
                </c:pt>
                <c:pt idx="4906">
                  <c:v>42.582299999999996</c:v>
                </c:pt>
                <c:pt idx="4907">
                  <c:v>42.582299999999996</c:v>
                </c:pt>
                <c:pt idx="4908">
                  <c:v>42.582299999999996</c:v>
                </c:pt>
                <c:pt idx="4909">
                  <c:v>42.582299999999996</c:v>
                </c:pt>
                <c:pt idx="4910">
                  <c:v>42.582299999999996</c:v>
                </c:pt>
                <c:pt idx="4911">
                  <c:v>42.582299999999996</c:v>
                </c:pt>
                <c:pt idx="4912">
                  <c:v>42.582299999999996</c:v>
                </c:pt>
                <c:pt idx="4913">
                  <c:v>42.582299999999996</c:v>
                </c:pt>
                <c:pt idx="4914">
                  <c:v>42.582299999999996</c:v>
                </c:pt>
                <c:pt idx="4915">
                  <c:v>42.582299999999996</c:v>
                </c:pt>
                <c:pt idx="4916">
                  <c:v>42.582299999999996</c:v>
                </c:pt>
                <c:pt idx="4917">
                  <c:v>42.582299999999996</c:v>
                </c:pt>
                <c:pt idx="4918">
                  <c:v>42.582299999999996</c:v>
                </c:pt>
                <c:pt idx="4919">
                  <c:v>42.582299999999996</c:v>
                </c:pt>
                <c:pt idx="4920">
                  <c:v>42.582299999999996</c:v>
                </c:pt>
                <c:pt idx="4921">
                  <c:v>42.582299999999996</c:v>
                </c:pt>
                <c:pt idx="4922">
                  <c:v>42.582299999999996</c:v>
                </c:pt>
                <c:pt idx="4923">
                  <c:v>42.582299999999996</c:v>
                </c:pt>
                <c:pt idx="4924">
                  <c:v>42.582299999999996</c:v>
                </c:pt>
                <c:pt idx="4925">
                  <c:v>42.582299999999996</c:v>
                </c:pt>
                <c:pt idx="4926">
                  <c:v>42.582299999999996</c:v>
                </c:pt>
                <c:pt idx="4927">
                  <c:v>42.582299999999996</c:v>
                </c:pt>
                <c:pt idx="4928">
                  <c:v>42.582299999999996</c:v>
                </c:pt>
                <c:pt idx="4929">
                  <c:v>42.582299999999996</c:v>
                </c:pt>
                <c:pt idx="4930">
                  <c:v>42.582299999999996</c:v>
                </c:pt>
                <c:pt idx="4931">
                  <c:v>42.582299999999996</c:v>
                </c:pt>
                <c:pt idx="4932">
                  <c:v>42.582299999999996</c:v>
                </c:pt>
                <c:pt idx="4933">
                  <c:v>42.582299999999996</c:v>
                </c:pt>
                <c:pt idx="4934">
                  <c:v>42.582299999999996</c:v>
                </c:pt>
                <c:pt idx="4935">
                  <c:v>42.582299999999996</c:v>
                </c:pt>
                <c:pt idx="4936">
                  <c:v>42.582299999999996</c:v>
                </c:pt>
                <c:pt idx="4937">
                  <c:v>42.582299999999996</c:v>
                </c:pt>
                <c:pt idx="4938">
                  <c:v>42.582299999999996</c:v>
                </c:pt>
                <c:pt idx="4939">
                  <c:v>42.582299999999996</c:v>
                </c:pt>
                <c:pt idx="4940">
                  <c:v>42.582299999999996</c:v>
                </c:pt>
                <c:pt idx="4941">
                  <c:v>42.582299999999996</c:v>
                </c:pt>
                <c:pt idx="4942">
                  <c:v>42.582299999999996</c:v>
                </c:pt>
                <c:pt idx="4943">
                  <c:v>42.582299999999996</c:v>
                </c:pt>
                <c:pt idx="4944">
                  <c:v>42.582299999999996</c:v>
                </c:pt>
                <c:pt idx="4945">
                  <c:v>42.582299999999996</c:v>
                </c:pt>
                <c:pt idx="4946">
                  <c:v>42.582299999999996</c:v>
                </c:pt>
                <c:pt idx="4947">
                  <c:v>42.582299999999996</c:v>
                </c:pt>
                <c:pt idx="4948">
                  <c:v>42.582299999999996</c:v>
                </c:pt>
                <c:pt idx="4949">
                  <c:v>42.582299999999996</c:v>
                </c:pt>
                <c:pt idx="4950">
                  <c:v>42.582299999999996</c:v>
                </c:pt>
                <c:pt idx="4951">
                  <c:v>42.582299999999996</c:v>
                </c:pt>
                <c:pt idx="4952">
                  <c:v>42.582299999999996</c:v>
                </c:pt>
                <c:pt idx="4953">
                  <c:v>42.582299999999996</c:v>
                </c:pt>
                <c:pt idx="4954">
                  <c:v>42.582299999999996</c:v>
                </c:pt>
                <c:pt idx="4955">
                  <c:v>42.582299999999996</c:v>
                </c:pt>
                <c:pt idx="4956">
                  <c:v>42.582299999999996</c:v>
                </c:pt>
                <c:pt idx="4957">
                  <c:v>42.582299999999996</c:v>
                </c:pt>
                <c:pt idx="4958">
                  <c:v>42.582299999999996</c:v>
                </c:pt>
                <c:pt idx="4959">
                  <c:v>42.582299999999996</c:v>
                </c:pt>
                <c:pt idx="4960">
                  <c:v>42.582299999999996</c:v>
                </c:pt>
                <c:pt idx="4961">
                  <c:v>42.582299999999996</c:v>
                </c:pt>
                <c:pt idx="4962">
                  <c:v>42.582299999999996</c:v>
                </c:pt>
                <c:pt idx="4963">
                  <c:v>42.582299999999996</c:v>
                </c:pt>
                <c:pt idx="4964">
                  <c:v>42.582299999999996</c:v>
                </c:pt>
                <c:pt idx="4965">
                  <c:v>42.582299999999996</c:v>
                </c:pt>
                <c:pt idx="4966">
                  <c:v>42.582299999999996</c:v>
                </c:pt>
                <c:pt idx="4967">
                  <c:v>42.582299999999996</c:v>
                </c:pt>
                <c:pt idx="4968">
                  <c:v>42.582299999999996</c:v>
                </c:pt>
                <c:pt idx="4969">
                  <c:v>42.582299999999996</c:v>
                </c:pt>
                <c:pt idx="4970">
                  <c:v>42.582299999999996</c:v>
                </c:pt>
                <c:pt idx="4971">
                  <c:v>42.582299999999996</c:v>
                </c:pt>
                <c:pt idx="4972">
                  <c:v>42.582299999999996</c:v>
                </c:pt>
                <c:pt idx="4973">
                  <c:v>42.582299999999996</c:v>
                </c:pt>
                <c:pt idx="4974">
                  <c:v>42.582299999999996</c:v>
                </c:pt>
                <c:pt idx="4975">
                  <c:v>42.582299999999996</c:v>
                </c:pt>
                <c:pt idx="4976">
                  <c:v>42.582299999999996</c:v>
                </c:pt>
                <c:pt idx="4977">
                  <c:v>42.582299999999996</c:v>
                </c:pt>
                <c:pt idx="4978">
                  <c:v>42.582299999999996</c:v>
                </c:pt>
                <c:pt idx="4979">
                  <c:v>42.582299999999996</c:v>
                </c:pt>
                <c:pt idx="4980">
                  <c:v>42.582299999999996</c:v>
                </c:pt>
                <c:pt idx="4981">
                  <c:v>42.582299999999996</c:v>
                </c:pt>
                <c:pt idx="4982">
                  <c:v>42.582299999999996</c:v>
                </c:pt>
                <c:pt idx="4983">
                  <c:v>42.582299999999996</c:v>
                </c:pt>
                <c:pt idx="4984">
                  <c:v>42.582299999999996</c:v>
                </c:pt>
                <c:pt idx="4985">
                  <c:v>42.582299999999996</c:v>
                </c:pt>
                <c:pt idx="4986">
                  <c:v>42.582299999999996</c:v>
                </c:pt>
                <c:pt idx="4987">
                  <c:v>42.582299999999996</c:v>
                </c:pt>
                <c:pt idx="4988">
                  <c:v>42.582299999999996</c:v>
                </c:pt>
                <c:pt idx="4989">
                  <c:v>42.582299999999996</c:v>
                </c:pt>
                <c:pt idx="4990">
                  <c:v>42.582299999999996</c:v>
                </c:pt>
                <c:pt idx="4991">
                  <c:v>42.582299999999996</c:v>
                </c:pt>
                <c:pt idx="4992">
                  <c:v>42.582299999999996</c:v>
                </c:pt>
                <c:pt idx="4993">
                  <c:v>42.582299999999996</c:v>
                </c:pt>
                <c:pt idx="4994">
                  <c:v>42.582299999999996</c:v>
                </c:pt>
                <c:pt idx="4995">
                  <c:v>42.582299999999996</c:v>
                </c:pt>
                <c:pt idx="4996">
                  <c:v>42.582299999999996</c:v>
                </c:pt>
                <c:pt idx="4997">
                  <c:v>42.582299999999996</c:v>
                </c:pt>
                <c:pt idx="4998">
                  <c:v>42.582299999999996</c:v>
                </c:pt>
                <c:pt idx="4999">
                  <c:v>42.582299999999996</c:v>
                </c:pt>
                <c:pt idx="5000">
                  <c:v>42.582299999999996</c:v>
                </c:pt>
                <c:pt idx="5001">
                  <c:v>42.582299999999996</c:v>
                </c:pt>
                <c:pt idx="5002">
                  <c:v>42.582299999999996</c:v>
                </c:pt>
                <c:pt idx="5003">
                  <c:v>42.582299999999996</c:v>
                </c:pt>
                <c:pt idx="5004">
                  <c:v>42.582299999999996</c:v>
                </c:pt>
                <c:pt idx="5005">
                  <c:v>42.582299999999996</c:v>
                </c:pt>
                <c:pt idx="5006">
                  <c:v>42.582299999999996</c:v>
                </c:pt>
                <c:pt idx="5007">
                  <c:v>42.582299999999996</c:v>
                </c:pt>
                <c:pt idx="5008">
                  <c:v>42.582299999999996</c:v>
                </c:pt>
                <c:pt idx="5009">
                  <c:v>42.582299999999996</c:v>
                </c:pt>
                <c:pt idx="5010">
                  <c:v>42.582299999999996</c:v>
                </c:pt>
                <c:pt idx="5011">
                  <c:v>42.582299999999996</c:v>
                </c:pt>
                <c:pt idx="5012">
                  <c:v>42.582299999999996</c:v>
                </c:pt>
                <c:pt idx="5013">
                  <c:v>42.582299999999996</c:v>
                </c:pt>
                <c:pt idx="5014">
                  <c:v>42.582299999999996</c:v>
                </c:pt>
                <c:pt idx="5015">
                  <c:v>42.582299999999996</c:v>
                </c:pt>
                <c:pt idx="5016">
                  <c:v>42.582299999999996</c:v>
                </c:pt>
                <c:pt idx="5017">
                  <c:v>42.582299999999996</c:v>
                </c:pt>
                <c:pt idx="5018">
                  <c:v>42.582299999999996</c:v>
                </c:pt>
                <c:pt idx="5019">
                  <c:v>42.582299999999996</c:v>
                </c:pt>
                <c:pt idx="5020">
                  <c:v>42.582299999999996</c:v>
                </c:pt>
                <c:pt idx="5021">
                  <c:v>42.582299999999996</c:v>
                </c:pt>
                <c:pt idx="5022">
                  <c:v>42.582299999999996</c:v>
                </c:pt>
                <c:pt idx="5023">
                  <c:v>42.582299999999996</c:v>
                </c:pt>
                <c:pt idx="5024">
                  <c:v>42.582299999999996</c:v>
                </c:pt>
                <c:pt idx="5025">
                  <c:v>42.582299999999996</c:v>
                </c:pt>
                <c:pt idx="5026">
                  <c:v>42.582299999999996</c:v>
                </c:pt>
                <c:pt idx="5027">
                  <c:v>42.582299999999996</c:v>
                </c:pt>
                <c:pt idx="5028">
                  <c:v>42.582299999999996</c:v>
                </c:pt>
                <c:pt idx="5029">
                  <c:v>42.582299999999996</c:v>
                </c:pt>
                <c:pt idx="5030">
                  <c:v>42.582299999999996</c:v>
                </c:pt>
                <c:pt idx="5031">
                  <c:v>42.582299999999996</c:v>
                </c:pt>
                <c:pt idx="5032">
                  <c:v>42.582299999999996</c:v>
                </c:pt>
                <c:pt idx="5033">
                  <c:v>42.582299999999996</c:v>
                </c:pt>
                <c:pt idx="5034">
                  <c:v>42.582299999999996</c:v>
                </c:pt>
                <c:pt idx="5035">
                  <c:v>42.582299999999996</c:v>
                </c:pt>
                <c:pt idx="5036">
                  <c:v>42.582299999999996</c:v>
                </c:pt>
                <c:pt idx="5037">
                  <c:v>42.582299999999996</c:v>
                </c:pt>
                <c:pt idx="5038">
                  <c:v>42.582299999999996</c:v>
                </c:pt>
                <c:pt idx="5039">
                  <c:v>42.582299999999996</c:v>
                </c:pt>
                <c:pt idx="5040">
                  <c:v>42.582299999999996</c:v>
                </c:pt>
                <c:pt idx="5041">
                  <c:v>42.582299999999996</c:v>
                </c:pt>
                <c:pt idx="5042">
                  <c:v>42.582299999999996</c:v>
                </c:pt>
                <c:pt idx="5043">
                  <c:v>42.582299999999996</c:v>
                </c:pt>
                <c:pt idx="5044">
                  <c:v>42.582299999999996</c:v>
                </c:pt>
                <c:pt idx="5045">
                  <c:v>42.582299999999996</c:v>
                </c:pt>
                <c:pt idx="5046">
                  <c:v>42.582299999999996</c:v>
                </c:pt>
                <c:pt idx="5047">
                  <c:v>42.582299999999996</c:v>
                </c:pt>
                <c:pt idx="5048">
                  <c:v>42.582299999999996</c:v>
                </c:pt>
                <c:pt idx="5049">
                  <c:v>42.582299999999996</c:v>
                </c:pt>
                <c:pt idx="5050">
                  <c:v>42.582299999999996</c:v>
                </c:pt>
                <c:pt idx="5051">
                  <c:v>42.582299999999996</c:v>
                </c:pt>
                <c:pt idx="5052">
                  <c:v>42.582299999999996</c:v>
                </c:pt>
                <c:pt idx="5053">
                  <c:v>42.582299999999996</c:v>
                </c:pt>
                <c:pt idx="5054">
                  <c:v>42.582299999999996</c:v>
                </c:pt>
                <c:pt idx="5055">
                  <c:v>42.582299999999996</c:v>
                </c:pt>
                <c:pt idx="5056">
                  <c:v>42.582299999999996</c:v>
                </c:pt>
                <c:pt idx="5057">
                  <c:v>42.582299999999996</c:v>
                </c:pt>
                <c:pt idx="5058">
                  <c:v>42.582299999999996</c:v>
                </c:pt>
                <c:pt idx="5059">
                  <c:v>42.582299999999996</c:v>
                </c:pt>
                <c:pt idx="5060">
                  <c:v>42.582299999999996</c:v>
                </c:pt>
                <c:pt idx="5061">
                  <c:v>42.582299999999996</c:v>
                </c:pt>
                <c:pt idx="5062">
                  <c:v>42.582299999999996</c:v>
                </c:pt>
                <c:pt idx="5063">
                  <c:v>42.582299999999996</c:v>
                </c:pt>
                <c:pt idx="5064">
                  <c:v>42.582299999999996</c:v>
                </c:pt>
                <c:pt idx="5065">
                  <c:v>42.582299999999996</c:v>
                </c:pt>
                <c:pt idx="5066">
                  <c:v>42.582299999999996</c:v>
                </c:pt>
                <c:pt idx="5067">
                  <c:v>42.582299999999996</c:v>
                </c:pt>
                <c:pt idx="5068">
                  <c:v>42.582299999999996</c:v>
                </c:pt>
                <c:pt idx="5069">
                  <c:v>42.582299999999996</c:v>
                </c:pt>
                <c:pt idx="5070">
                  <c:v>42.582299999999996</c:v>
                </c:pt>
                <c:pt idx="5071">
                  <c:v>42.592700000000001</c:v>
                </c:pt>
                <c:pt idx="5072">
                  <c:v>42.592700000000001</c:v>
                </c:pt>
                <c:pt idx="5073">
                  <c:v>42.592700000000001</c:v>
                </c:pt>
                <c:pt idx="5074">
                  <c:v>42.592700000000001</c:v>
                </c:pt>
                <c:pt idx="5075">
                  <c:v>42.592700000000001</c:v>
                </c:pt>
                <c:pt idx="5076">
                  <c:v>42.592700000000001</c:v>
                </c:pt>
                <c:pt idx="5077">
                  <c:v>42.592700000000001</c:v>
                </c:pt>
                <c:pt idx="5078">
                  <c:v>42.592700000000001</c:v>
                </c:pt>
                <c:pt idx="5079">
                  <c:v>42.592700000000001</c:v>
                </c:pt>
                <c:pt idx="5080">
                  <c:v>42.592700000000001</c:v>
                </c:pt>
                <c:pt idx="5081">
                  <c:v>42.592700000000001</c:v>
                </c:pt>
                <c:pt idx="5082">
                  <c:v>42.592700000000001</c:v>
                </c:pt>
                <c:pt idx="5083">
                  <c:v>42.592700000000001</c:v>
                </c:pt>
                <c:pt idx="5084">
                  <c:v>42.592700000000001</c:v>
                </c:pt>
                <c:pt idx="5085">
                  <c:v>42.592700000000001</c:v>
                </c:pt>
                <c:pt idx="5086">
                  <c:v>42.592700000000001</c:v>
                </c:pt>
                <c:pt idx="5087">
                  <c:v>42.592700000000001</c:v>
                </c:pt>
                <c:pt idx="5088">
                  <c:v>42.592700000000001</c:v>
                </c:pt>
                <c:pt idx="5089">
                  <c:v>42.592700000000001</c:v>
                </c:pt>
                <c:pt idx="5090">
                  <c:v>42.592700000000001</c:v>
                </c:pt>
                <c:pt idx="5091">
                  <c:v>42.592700000000001</c:v>
                </c:pt>
                <c:pt idx="5092">
                  <c:v>42.592700000000001</c:v>
                </c:pt>
                <c:pt idx="5093">
                  <c:v>42.592700000000001</c:v>
                </c:pt>
                <c:pt idx="5094">
                  <c:v>42.592700000000001</c:v>
                </c:pt>
                <c:pt idx="5095">
                  <c:v>42.592700000000001</c:v>
                </c:pt>
                <c:pt idx="5096">
                  <c:v>42.592700000000001</c:v>
                </c:pt>
                <c:pt idx="5097">
                  <c:v>42.592700000000001</c:v>
                </c:pt>
                <c:pt idx="5098">
                  <c:v>42.592700000000001</c:v>
                </c:pt>
                <c:pt idx="5099">
                  <c:v>42.592700000000001</c:v>
                </c:pt>
                <c:pt idx="5100">
                  <c:v>42.592700000000001</c:v>
                </c:pt>
                <c:pt idx="5101">
                  <c:v>42.592700000000001</c:v>
                </c:pt>
                <c:pt idx="5102">
                  <c:v>42.592700000000001</c:v>
                </c:pt>
                <c:pt idx="5103">
                  <c:v>42.592700000000001</c:v>
                </c:pt>
                <c:pt idx="5104">
                  <c:v>42.592700000000001</c:v>
                </c:pt>
                <c:pt idx="5105">
                  <c:v>42.592700000000001</c:v>
                </c:pt>
                <c:pt idx="5106">
                  <c:v>42.592700000000001</c:v>
                </c:pt>
                <c:pt idx="5107">
                  <c:v>42.592700000000001</c:v>
                </c:pt>
                <c:pt idx="5108">
                  <c:v>42.592700000000001</c:v>
                </c:pt>
                <c:pt idx="5109">
                  <c:v>42.592700000000001</c:v>
                </c:pt>
                <c:pt idx="5110">
                  <c:v>42.592700000000001</c:v>
                </c:pt>
                <c:pt idx="5111">
                  <c:v>42.592700000000001</c:v>
                </c:pt>
                <c:pt idx="5112">
                  <c:v>42.592700000000001</c:v>
                </c:pt>
                <c:pt idx="5113">
                  <c:v>42.592700000000001</c:v>
                </c:pt>
                <c:pt idx="5114">
                  <c:v>42.592700000000001</c:v>
                </c:pt>
                <c:pt idx="5115">
                  <c:v>42.592700000000001</c:v>
                </c:pt>
                <c:pt idx="5116">
                  <c:v>42.592700000000001</c:v>
                </c:pt>
                <c:pt idx="5117">
                  <c:v>42.592700000000001</c:v>
                </c:pt>
                <c:pt idx="5118">
                  <c:v>42.592700000000001</c:v>
                </c:pt>
                <c:pt idx="5119">
                  <c:v>42.592700000000001</c:v>
                </c:pt>
                <c:pt idx="5120">
                  <c:v>42.592700000000001</c:v>
                </c:pt>
                <c:pt idx="5121">
                  <c:v>42.592700000000001</c:v>
                </c:pt>
                <c:pt idx="5122">
                  <c:v>42.592700000000001</c:v>
                </c:pt>
                <c:pt idx="5123">
                  <c:v>42.592700000000001</c:v>
                </c:pt>
                <c:pt idx="5124">
                  <c:v>42.592700000000001</c:v>
                </c:pt>
                <c:pt idx="5125">
                  <c:v>42.592700000000001</c:v>
                </c:pt>
                <c:pt idx="5126">
                  <c:v>42.592700000000001</c:v>
                </c:pt>
                <c:pt idx="5127">
                  <c:v>42.592700000000001</c:v>
                </c:pt>
                <c:pt idx="5128">
                  <c:v>42.592700000000001</c:v>
                </c:pt>
                <c:pt idx="5129">
                  <c:v>42.592700000000001</c:v>
                </c:pt>
                <c:pt idx="5130">
                  <c:v>42.592700000000001</c:v>
                </c:pt>
                <c:pt idx="5131">
                  <c:v>42.592700000000001</c:v>
                </c:pt>
                <c:pt idx="5132">
                  <c:v>42.592700000000001</c:v>
                </c:pt>
                <c:pt idx="5133">
                  <c:v>42.592700000000001</c:v>
                </c:pt>
                <c:pt idx="5134">
                  <c:v>42.592700000000001</c:v>
                </c:pt>
                <c:pt idx="5135">
                  <c:v>42.592700000000001</c:v>
                </c:pt>
                <c:pt idx="5136">
                  <c:v>42.592700000000001</c:v>
                </c:pt>
                <c:pt idx="5137">
                  <c:v>42.592700000000001</c:v>
                </c:pt>
                <c:pt idx="5138">
                  <c:v>42.592700000000001</c:v>
                </c:pt>
                <c:pt idx="5139">
                  <c:v>42.592700000000001</c:v>
                </c:pt>
                <c:pt idx="5140">
                  <c:v>42.592700000000001</c:v>
                </c:pt>
                <c:pt idx="5141">
                  <c:v>42.592700000000001</c:v>
                </c:pt>
                <c:pt idx="5142">
                  <c:v>42.592700000000001</c:v>
                </c:pt>
                <c:pt idx="5143">
                  <c:v>42.592700000000001</c:v>
                </c:pt>
                <c:pt idx="5144">
                  <c:v>42.592700000000001</c:v>
                </c:pt>
                <c:pt idx="5145">
                  <c:v>42.592700000000001</c:v>
                </c:pt>
                <c:pt idx="5146">
                  <c:v>42.592700000000001</c:v>
                </c:pt>
                <c:pt idx="5147">
                  <c:v>42.592700000000001</c:v>
                </c:pt>
                <c:pt idx="5148">
                  <c:v>42.592700000000001</c:v>
                </c:pt>
                <c:pt idx="5149">
                  <c:v>42.592700000000001</c:v>
                </c:pt>
                <c:pt idx="5150">
                  <c:v>42.592700000000001</c:v>
                </c:pt>
                <c:pt idx="5151">
                  <c:v>42.592700000000001</c:v>
                </c:pt>
                <c:pt idx="5152">
                  <c:v>42.592700000000001</c:v>
                </c:pt>
                <c:pt idx="5153">
                  <c:v>42.592700000000001</c:v>
                </c:pt>
                <c:pt idx="5154">
                  <c:v>42.592700000000001</c:v>
                </c:pt>
                <c:pt idx="5155">
                  <c:v>42.592700000000001</c:v>
                </c:pt>
                <c:pt idx="5156">
                  <c:v>42.592700000000001</c:v>
                </c:pt>
                <c:pt idx="5157">
                  <c:v>42.592700000000001</c:v>
                </c:pt>
                <c:pt idx="5158">
                  <c:v>42.592700000000001</c:v>
                </c:pt>
                <c:pt idx="5159">
                  <c:v>42.592700000000001</c:v>
                </c:pt>
                <c:pt idx="5160">
                  <c:v>42.592700000000001</c:v>
                </c:pt>
                <c:pt idx="5161">
                  <c:v>42.592700000000001</c:v>
                </c:pt>
                <c:pt idx="5162">
                  <c:v>42.592700000000001</c:v>
                </c:pt>
                <c:pt idx="5163">
                  <c:v>42.592700000000001</c:v>
                </c:pt>
                <c:pt idx="5164">
                  <c:v>42.592700000000001</c:v>
                </c:pt>
                <c:pt idx="5165">
                  <c:v>42.592700000000001</c:v>
                </c:pt>
                <c:pt idx="5166">
                  <c:v>42.592700000000001</c:v>
                </c:pt>
                <c:pt idx="5167">
                  <c:v>42.592700000000001</c:v>
                </c:pt>
                <c:pt idx="5168">
                  <c:v>42.592700000000001</c:v>
                </c:pt>
                <c:pt idx="5169">
                  <c:v>42.592700000000001</c:v>
                </c:pt>
                <c:pt idx="5170">
                  <c:v>42.592700000000001</c:v>
                </c:pt>
                <c:pt idx="5171">
                  <c:v>42.592700000000001</c:v>
                </c:pt>
                <c:pt idx="5172">
                  <c:v>42.602699999999999</c:v>
                </c:pt>
                <c:pt idx="5173">
                  <c:v>42.602699999999999</c:v>
                </c:pt>
                <c:pt idx="5174">
                  <c:v>42.602699999999999</c:v>
                </c:pt>
                <c:pt idx="5175">
                  <c:v>42.602699999999999</c:v>
                </c:pt>
                <c:pt idx="5176">
                  <c:v>42.602699999999999</c:v>
                </c:pt>
                <c:pt idx="5177">
                  <c:v>42.602699999999999</c:v>
                </c:pt>
                <c:pt idx="5178">
                  <c:v>42.602699999999999</c:v>
                </c:pt>
                <c:pt idx="5179">
                  <c:v>42.602699999999999</c:v>
                </c:pt>
                <c:pt idx="5180">
                  <c:v>42.602699999999999</c:v>
                </c:pt>
                <c:pt idx="5181">
                  <c:v>42.602699999999999</c:v>
                </c:pt>
                <c:pt idx="5182">
                  <c:v>42.602699999999999</c:v>
                </c:pt>
                <c:pt idx="5183">
                  <c:v>42.602699999999999</c:v>
                </c:pt>
                <c:pt idx="5184">
                  <c:v>42.602699999999999</c:v>
                </c:pt>
                <c:pt idx="5185">
                  <c:v>42.602699999999999</c:v>
                </c:pt>
                <c:pt idx="5186">
                  <c:v>42.602699999999999</c:v>
                </c:pt>
                <c:pt idx="5187">
                  <c:v>42.602699999999999</c:v>
                </c:pt>
                <c:pt idx="5188">
                  <c:v>42.602699999999999</c:v>
                </c:pt>
                <c:pt idx="5189">
                  <c:v>42.602699999999999</c:v>
                </c:pt>
                <c:pt idx="5190">
                  <c:v>42.602699999999999</c:v>
                </c:pt>
                <c:pt idx="5191">
                  <c:v>42.602699999999999</c:v>
                </c:pt>
                <c:pt idx="5192">
                  <c:v>42.602699999999999</c:v>
                </c:pt>
                <c:pt idx="5193">
                  <c:v>42.602699999999999</c:v>
                </c:pt>
                <c:pt idx="5194">
                  <c:v>42.602699999999999</c:v>
                </c:pt>
                <c:pt idx="5195">
                  <c:v>42.602699999999999</c:v>
                </c:pt>
                <c:pt idx="5196">
                  <c:v>42.602699999999999</c:v>
                </c:pt>
                <c:pt idx="5197">
                  <c:v>42.602699999999999</c:v>
                </c:pt>
                <c:pt idx="5198">
                  <c:v>42.602699999999999</c:v>
                </c:pt>
                <c:pt idx="5199">
                  <c:v>42.602699999999999</c:v>
                </c:pt>
                <c:pt idx="5200">
                  <c:v>42.602699999999999</c:v>
                </c:pt>
                <c:pt idx="5201">
                  <c:v>42.602699999999999</c:v>
                </c:pt>
                <c:pt idx="5202">
                  <c:v>42.602699999999999</c:v>
                </c:pt>
                <c:pt idx="5203">
                  <c:v>42.602699999999999</c:v>
                </c:pt>
                <c:pt idx="5204">
                  <c:v>42.602699999999999</c:v>
                </c:pt>
                <c:pt idx="5205">
                  <c:v>42.602699999999999</c:v>
                </c:pt>
                <c:pt idx="5206">
                  <c:v>42.602699999999999</c:v>
                </c:pt>
                <c:pt idx="5207">
                  <c:v>42.602699999999999</c:v>
                </c:pt>
                <c:pt idx="5208">
                  <c:v>42.602699999999999</c:v>
                </c:pt>
                <c:pt idx="5209">
                  <c:v>42.602699999999999</c:v>
                </c:pt>
                <c:pt idx="5210">
                  <c:v>42.602699999999999</c:v>
                </c:pt>
                <c:pt idx="5211">
                  <c:v>42.602699999999999</c:v>
                </c:pt>
                <c:pt idx="5212">
                  <c:v>42.602699999999999</c:v>
                </c:pt>
                <c:pt idx="5213">
                  <c:v>42.602699999999999</c:v>
                </c:pt>
                <c:pt idx="5214">
                  <c:v>42.602699999999999</c:v>
                </c:pt>
                <c:pt idx="5215">
                  <c:v>42.602699999999999</c:v>
                </c:pt>
                <c:pt idx="5216">
                  <c:v>42.602699999999999</c:v>
                </c:pt>
                <c:pt idx="5217">
                  <c:v>42.602699999999999</c:v>
                </c:pt>
                <c:pt idx="5218">
                  <c:v>42.602699999999999</c:v>
                </c:pt>
                <c:pt idx="5219">
                  <c:v>42.602699999999999</c:v>
                </c:pt>
                <c:pt idx="5220">
                  <c:v>42.602699999999999</c:v>
                </c:pt>
                <c:pt idx="5221">
                  <c:v>42.602699999999999</c:v>
                </c:pt>
                <c:pt idx="5222">
                  <c:v>42.602699999999999</c:v>
                </c:pt>
                <c:pt idx="5223">
                  <c:v>42.602699999999999</c:v>
                </c:pt>
                <c:pt idx="5224">
                  <c:v>42.602699999999999</c:v>
                </c:pt>
                <c:pt idx="5225">
                  <c:v>42.602699999999999</c:v>
                </c:pt>
                <c:pt idx="5226">
                  <c:v>42.602699999999999</c:v>
                </c:pt>
                <c:pt idx="5227">
                  <c:v>42.602699999999999</c:v>
                </c:pt>
                <c:pt idx="5228">
                  <c:v>42.602699999999999</c:v>
                </c:pt>
                <c:pt idx="5229">
                  <c:v>42.602699999999999</c:v>
                </c:pt>
                <c:pt idx="5230">
                  <c:v>42.602699999999999</c:v>
                </c:pt>
                <c:pt idx="5231">
                  <c:v>42.602699999999999</c:v>
                </c:pt>
                <c:pt idx="5232">
                  <c:v>42.602699999999999</c:v>
                </c:pt>
                <c:pt idx="5233">
                  <c:v>42.602699999999999</c:v>
                </c:pt>
                <c:pt idx="5234">
                  <c:v>42.602699999999999</c:v>
                </c:pt>
                <c:pt idx="5235">
                  <c:v>42.6128</c:v>
                </c:pt>
                <c:pt idx="5236">
                  <c:v>42.6128</c:v>
                </c:pt>
                <c:pt idx="5237">
                  <c:v>42.6128</c:v>
                </c:pt>
                <c:pt idx="5238">
                  <c:v>42.6128</c:v>
                </c:pt>
                <c:pt idx="5239">
                  <c:v>42.6128</c:v>
                </c:pt>
                <c:pt idx="5240">
                  <c:v>42.6128</c:v>
                </c:pt>
                <c:pt idx="5241">
                  <c:v>42.6128</c:v>
                </c:pt>
                <c:pt idx="5242">
                  <c:v>42.6128</c:v>
                </c:pt>
                <c:pt idx="5243">
                  <c:v>42.6128</c:v>
                </c:pt>
                <c:pt idx="5244">
                  <c:v>42.6128</c:v>
                </c:pt>
                <c:pt idx="5245">
                  <c:v>42.6128</c:v>
                </c:pt>
                <c:pt idx="5246">
                  <c:v>42.6128</c:v>
                </c:pt>
                <c:pt idx="5247">
                  <c:v>42.6128</c:v>
                </c:pt>
                <c:pt idx="5248">
                  <c:v>42.6128</c:v>
                </c:pt>
                <c:pt idx="5249">
                  <c:v>42.6128</c:v>
                </c:pt>
                <c:pt idx="5250">
                  <c:v>42.6128</c:v>
                </c:pt>
                <c:pt idx="5251">
                  <c:v>42.6128</c:v>
                </c:pt>
                <c:pt idx="5252">
                  <c:v>42.6128</c:v>
                </c:pt>
                <c:pt idx="5253">
                  <c:v>42.6128</c:v>
                </c:pt>
                <c:pt idx="5254">
                  <c:v>42.6128</c:v>
                </c:pt>
                <c:pt idx="5255">
                  <c:v>42.6128</c:v>
                </c:pt>
                <c:pt idx="5256">
                  <c:v>42.6128</c:v>
                </c:pt>
                <c:pt idx="5257">
                  <c:v>42.6128</c:v>
                </c:pt>
                <c:pt idx="5258">
                  <c:v>42.6128</c:v>
                </c:pt>
                <c:pt idx="5259">
                  <c:v>42.6128</c:v>
                </c:pt>
                <c:pt idx="5260">
                  <c:v>42.6128</c:v>
                </c:pt>
                <c:pt idx="5261">
                  <c:v>42.6128</c:v>
                </c:pt>
                <c:pt idx="5262">
                  <c:v>42.6128</c:v>
                </c:pt>
                <c:pt idx="5263">
                  <c:v>42.6128</c:v>
                </c:pt>
                <c:pt idx="5264">
                  <c:v>42.6128</c:v>
                </c:pt>
                <c:pt idx="5265">
                  <c:v>42.6128</c:v>
                </c:pt>
                <c:pt idx="5266">
                  <c:v>42.6128</c:v>
                </c:pt>
                <c:pt idx="5267">
                  <c:v>42.6128</c:v>
                </c:pt>
                <c:pt idx="5268">
                  <c:v>42.6128</c:v>
                </c:pt>
                <c:pt idx="5269">
                  <c:v>42.6128</c:v>
                </c:pt>
                <c:pt idx="5270">
                  <c:v>42.6128</c:v>
                </c:pt>
                <c:pt idx="5271">
                  <c:v>42.6128</c:v>
                </c:pt>
                <c:pt idx="5272">
                  <c:v>42.6128</c:v>
                </c:pt>
                <c:pt idx="5273">
                  <c:v>42.6128</c:v>
                </c:pt>
                <c:pt idx="5274">
                  <c:v>42.6128</c:v>
                </c:pt>
                <c:pt idx="5275">
                  <c:v>42.6128</c:v>
                </c:pt>
                <c:pt idx="5276">
                  <c:v>42.6128</c:v>
                </c:pt>
                <c:pt idx="5277">
                  <c:v>42.6128</c:v>
                </c:pt>
                <c:pt idx="5278">
                  <c:v>42.6128</c:v>
                </c:pt>
                <c:pt idx="5279">
                  <c:v>42.6128</c:v>
                </c:pt>
                <c:pt idx="5280">
                  <c:v>42.6128</c:v>
                </c:pt>
                <c:pt idx="5281">
                  <c:v>42.6128</c:v>
                </c:pt>
                <c:pt idx="5282">
                  <c:v>42.6128</c:v>
                </c:pt>
                <c:pt idx="5283">
                  <c:v>42.6128</c:v>
                </c:pt>
                <c:pt idx="5284">
                  <c:v>42.6128</c:v>
                </c:pt>
                <c:pt idx="5285">
                  <c:v>42.6128</c:v>
                </c:pt>
                <c:pt idx="5286">
                  <c:v>42.6128</c:v>
                </c:pt>
                <c:pt idx="5287">
                  <c:v>42.6128</c:v>
                </c:pt>
                <c:pt idx="5288">
                  <c:v>42.6128</c:v>
                </c:pt>
                <c:pt idx="5289">
                  <c:v>42.6128</c:v>
                </c:pt>
                <c:pt idx="5290">
                  <c:v>42.622900000000001</c:v>
                </c:pt>
                <c:pt idx="5291">
                  <c:v>42.622900000000001</c:v>
                </c:pt>
                <c:pt idx="5292">
                  <c:v>42.622900000000001</c:v>
                </c:pt>
                <c:pt idx="5293">
                  <c:v>42.622900000000001</c:v>
                </c:pt>
                <c:pt idx="5294">
                  <c:v>42.622900000000001</c:v>
                </c:pt>
                <c:pt idx="5295">
                  <c:v>42.622900000000001</c:v>
                </c:pt>
                <c:pt idx="5296">
                  <c:v>42.622900000000001</c:v>
                </c:pt>
                <c:pt idx="5297">
                  <c:v>42.622900000000001</c:v>
                </c:pt>
                <c:pt idx="5298">
                  <c:v>42.622900000000001</c:v>
                </c:pt>
                <c:pt idx="5299">
                  <c:v>42.622900000000001</c:v>
                </c:pt>
                <c:pt idx="5300">
                  <c:v>42.622900000000001</c:v>
                </c:pt>
                <c:pt idx="5301">
                  <c:v>42.622900000000001</c:v>
                </c:pt>
                <c:pt idx="5302">
                  <c:v>42.622900000000001</c:v>
                </c:pt>
                <c:pt idx="5303">
                  <c:v>42.622900000000001</c:v>
                </c:pt>
                <c:pt idx="5304">
                  <c:v>42.622900000000001</c:v>
                </c:pt>
                <c:pt idx="5305">
                  <c:v>42.622900000000001</c:v>
                </c:pt>
                <c:pt idx="5306">
                  <c:v>42.622900000000001</c:v>
                </c:pt>
                <c:pt idx="5307">
                  <c:v>42.622900000000001</c:v>
                </c:pt>
                <c:pt idx="5308">
                  <c:v>42.622900000000001</c:v>
                </c:pt>
                <c:pt idx="5309">
                  <c:v>42.622900000000001</c:v>
                </c:pt>
                <c:pt idx="5310">
                  <c:v>42.622900000000001</c:v>
                </c:pt>
                <c:pt idx="5311">
                  <c:v>42.622900000000001</c:v>
                </c:pt>
                <c:pt idx="5312">
                  <c:v>42.622900000000001</c:v>
                </c:pt>
                <c:pt idx="5313">
                  <c:v>42.622900000000001</c:v>
                </c:pt>
                <c:pt idx="5314">
                  <c:v>42.622900000000001</c:v>
                </c:pt>
                <c:pt idx="5315">
                  <c:v>42.622900000000001</c:v>
                </c:pt>
                <c:pt idx="5316">
                  <c:v>42.622900000000001</c:v>
                </c:pt>
                <c:pt idx="5317">
                  <c:v>42.622900000000001</c:v>
                </c:pt>
                <c:pt idx="5318">
                  <c:v>42.622900000000001</c:v>
                </c:pt>
                <c:pt idx="5319">
                  <c:v>42.622900000000001</c:v>
                </c:pt>
                <c:pt idx="5320">
                  <c:v>42.622900000000001</c:v>
                </c:pt>
                <c:pt idx="5321">
                  <c:v>42.622900000000001</c:v>
                </c:pt>
                <c:pt idx="5322">
                  <c:v>42.622900000000001</c:v>
                </c:pt>
                <c:pt idx="5323">
                  <c:v>42.622900000000001</c:v>
                </c:pt>
                <c:pt idx="5324">
                  <c:v>42.622900000000001</c:v>
                </c:pt>
                <c:pt idx="5325">
                  <c:v>42.622900000000001</c:v>
                </c:pt>
                <c:pt idx="5326">
                  <c:v>42.622900000000001</c:v>
                </c:pt>
                <c:pt idx="5327">
                  <c:v>42.622900000000001</c:v>
                </c:pt>
                <c:pt idx="5328">
                  <c:v>42.622900000000001</c:v>
                </c:pt>
                <c:pt idx="5329">
                  <c:v>42.622900000000001</c:v>
                </c:pt>
                <c:pt idx="5330">
                  <c:v>42.622900000000001</c:v>
                </c:pt>
                <c:pt idx="5331">
                  <c:v>42.622900000000001</c:v>
                </c:pt>
                <c:pt idx="5332">
                  <c:v>42.622900000000001</c:v>
                </c:pt>
                <c:pt idx="5333">
                  <c:v>42.622900000000001</c:v>
                </c:pt>
                <c:pt idx="5334">
                  <c:v>42.622900000000001</c:v>
                </c:pt>
                <c:pt idx="5335">
                  <c:v>42.622900000000001</c:v>
                </c:pt>
                <c:pt idx="5336">
                  <c:v>42.622900000000001</c:v>
                </c:pt>
                <c:pt idx="5337">
                  <c:v>42.622900000000001</c:v>
                </c:pt>
                <c:pt idx="5338">
                  <c:v>42.622900000000001</c:v>
                </c:pt>
                <c:pt idx="5339">
                  <c:v>42.622900000000001</c:v>
                </c:pt>
                <c:pt idx="5340">
                  <c:v>42.622900000000001</c:v>
                </c:pt>
                <c:pt idx="5341">
                  <c:v>42.622900000000001</c:v>
                </c:pt>
                <c:pt idx="5342">
                  <c:v>42.622900000000001</c:v>
                </c:pt>
                <c:pt idx="5343">
                  <c:v>42.622900000000001</c:v>
                </c:pt>
                <c:pt idx="5344">
                  <c:v>42.622900000000001</c:v>
                </c:pt>
                <c:pt idx="5345">
                  <c:v>42.633299999999998</c:v>
                </c:pt>
                <c:pt idx="5346">
                  <c:v>42.633299999999998</c:v>
                </c:pt>
                <c:pt idx="5347">
                  <c:v>42.633299999999998</c:v>
                </c:pt>
                <c:pt idx="5348">
                  <c:v>42.633299999999998</c:v>
                </c:pt>
                <c:pt idx="5349">
                  <c:v>42.633299999999998</c:v>
                </c:pt>
                <c:pt idx="5350">
                  <c:v>42.633299999999998</c:v>
                </c:pt>
                <c:pt idx="5351">
                  <c:v>42.633299999999998</c:v>
                </c:pt>
                <c:pt idx="5352">
                  <c:v>42.633299999999998</c:v>
                </c:pt>
                <c:pt idx="5353">
                  <c:v>42.633299999999998</c:v>
                </c:pt>
                <c:pt idx="5354">
                  <c:v>42.633299999999998</c:v>
                </c:pt>
                <c:pt idx="5355">
                  <c:v>42.633299999999998</c:v>
                </c:pt>
                <c:pt idx="5356">
                  <c:v>42.633299999999998</c:v>
                </c:pt>
                <c:pt idx="5357">
                  <c:v>42.633299999999998</c:v>
                </c:pt>
                <c:pt idx="5358">
                  <c:v>42.633299999999998</c:v>
                </c:pt>
                <c:pt idx="5359">
                  <c:v>42.633299999999998</c:v>
                </c:pt>
                <c:pt idx="5360">
                  <c:v>42.633299999999998</c:v>
                </c:pt>
                <c:pt idx="5361">
                  <c:v>42.633299999999998</c:v>
                </c:pt>
                <c:pt idx="5362">
                  <c:v>42.633299999999998</c:v>
                </c:pt>
                <c:pt idx="5363">
                  <c:v>42.633299999999998</c:v>
                </c:pt>
                <c:pt idx="5364">
                  <c:v>42.633299999999998</c:v>
                </c:pt>
                <c:pt idx="5365">
                  <c:v>42.633299999999998</c:v>
                </c:pt>
                <c:pt idx="5366">
                  <c:v>42.633299999999998</c:v>
                </c:pt>
                <c:pt idx="5367">
                  <c:v>42.633299999999998</c:v>
                </c:pt>
                <c:pt idx="5368">
                  <c:v>42.633299999999998</c:v>
                </c:pt>
                <c:pt idx="5369">
                  <c:v>42.633299999999998</c:v>
                </c:pt>
                <c:pt idx="5370">
                  <c:v>42.633299999999998</c:v>
                </c:pt>
                <c:pt idx="5371">
                  <c:v>42.633299999999998</c:v>
                </c:pt>
                <c:pt idx="5372">
                  <c:v>42.633299999999998</c:v>
                </c:pt>
                <c:pt idx="5373">
                  <c:v>42.633299999999998</c:v>
                </c:pt>
                <c:pt idx="5374">
                  <c:v>42.633299999999998</c:v>
                </c:pt>
                <c:pt idx="5375">
                  <c:v>42.633299999999998</c:v>
                </c:pt>
                <c:pt idx="5376">
                  <c:v>42.633299999999998</c:v>
                </c:pt>
                <c:pt idx="5377">
                  <c:v>42.633299999999998</c:v>
                </c:pt>
                <c:pt idx="5378">
                  <c:v>42.633299999999998</c:v>
                </c:pt>
                <c:pt idx="5379">
                  <c:v>42.633299999999998</c:v>
                </c:pt>
                <c:pt idx="5380">
                  <c:v>42.633299999999998</c:v>
                </c:pt>
                <c:pt idx="5381">
                  <c:v>42.633299999999998</c:v>
                </c:pt>
                <c:pt idx="5382">
                  <c:v>42.633299999999998</c:v>
                </c:pt>
                <c:pt idx="5383">
                  <c:v>42.633299999999998</c:v>
                </c:pt>
                <c:pt idx="5384">
                  <c:v>42.633299999999998</c:v>
                </c:pt>
                <c:pt idx="5385">
                  <c:v>42.633299999999998</c:v>
                </c:pt>
                <c:pt idx="5386">
                  <c:v>42.633299999999998</c:v>
                </c:pt>
                <c:pt idx="5387">
                  <c:v>42.633299999999998</c:v>
                </c:pt>
                <c:pt idx="5388">
                  <c:v>42.633299999999998</c:v>
                </c:pt>
                <c:pt idx="5389">
                  <c:v>42.633299999999998</c:v>
                </c:pt>
                <c:pt idx="5390">
                  <c:v>42.633299999999998</c:v>
                </c:pt>
                <c:pt idx="5391">
                  <c:v>42.633299999999998</c:v>
                </c:pt>
                <c:pt idx="5392">
                  <c:v>42.633299999999998</c:v>
                </c:pt>
                <c:pt idx="5393">
                  <c:v>42.633299999999998</c:v>
                </c:pt>
                <c:pt idx="5394">
                  <c:v>42.633299999999998</c:v>
                </c:pt>
                <c:pt idx="5395">
                  <c:v>42.633299999999998</c:v>
                </c:pt>
                <c:pt idx="5396">
                  <c:v>42.633299999999998</c:v>
                </c:pt>
                <c:pt idx="5397">
                  <c:v>42.633299999999998</c:v>
                </c:pt>
                <c:pt idx="5398">
                  <c:v>42.633299999999998</c:v>
                </c:pt>
                <c:pt idx="5399">
                  <c:v>42.633299999999998</c:v>
                </c:pt>
                <c:pt idx="5400">
                  <c:v>42.633299999999998</c:v>
                </c:pt>
                <c:pt idx="5401">
                  <c:v>42.633299999999998</c:v>
                </c:pt>
                <c:pt idx="5402">
                  <c:v>42.633299999999998</c:v>
                </c:pt>
                <c:pt idx="5403">
                  <c:v>42.633299999999998</c:v>
                </c:pt>
                <c:pt idx="5404">
                  <c:v>42.633299999999998</c:v>
                </c:pt>
                <c:pt idx="5405">
                  <c:v>42.633299999999998</c:v>
                </c:pt>
                <c:pt idx="5406">
                  <c:v>42.633299999999998</c:v>
                </c:pt>
                <c:pt idx="5407">
                  <c:v>42.633299999999998</c:v>
                </c:pt>
                <c:pt idx="5408">
                  <c:v>42.633299999999998</c:v>
                </c:pt>
                <c:pt idx="5409">
                  <c:v>42.6434</c:v>
                </c:pt>
                <c:pt idx="5410">
                  <c:v>42.6434</c:v>
                </c:pt>
                <c:pt idx="5411">
                  <c:v>42.6434</c:v>
                </c:pt>
                <c:pt idx="5412">
                  <c:v>42.6434</c:v>
                </c:pt>
                <c:pt idx="5413">
                  <c:v>42.6434</c:v>
                </c:pt>
                <c:pt idx="5414">
                  <c:v>42.6434</c:v>
                </c:pt>
                <c:pt idx="5415">
                  <c:v>42.6434</c:v>
                </c:pt>
                <c:pt idx="5416">
                  <c:v>42.6434</c:v>
                </c:pt>
                <c:pt idx="5417">
                  <c:v>42.6434</c:v>
                </c:pt>
                <c:pt idx="5418">
                  <c:v>42.6434</c:v>
                </c:pt>
                <c:pt idx="5419">
                  <c:v>42.6434</c:v>
                </c:pt>
                <c:pt idx="5420">
                  <c:v>42.6434</c:v>
                </c:pt>
                <c:pt idx="5421">
                  <c:v>42.6434</c:v>
                </c:pt>
                <c:pt idx="5422">
                  <c:v>42.6434</c:v>
                </c:pt>
                <c:pt idx="5423">
                  <c:v>42.6434</c:v>
                </c:pt>
                <c:pt idx="5424">
                  <c:v>42.6434</c:v>
                </c:pt>
                <c:pt idx="5425">
                  <c:v>42.6434</c:v>
                </c:pt>
                <c:pt idx="5426">
                  <c:v>42.6434</c:v>
                </c:pt>
                <c:pt idx="5427">
                  <c:v>42.6434</c:v>
                </c:pt>
                <c:pt idx="5428">
                  <c:v>42.6434</c:v>
                </c:pt>
                <c:pt idx="5429">
                  <c:v>42.6434</c:v>
                </c:pt>
                <c:pt idx="5430">
                  <c:v>42.6434</c:v>
                </c:pt>
                <c:pt idx="5431">
                  <c:v>42.6434</c:v>
                </c:pt>
                <c:pt idx="5432">
                  <c:v>42.6434</c:v>
                </c:pt>
                <c:pt idx="5433">
                  <c:v>42.6434</c:v>
                </c:pt>
                <c:pt idx="5434">
                  <c:v>42.6434</c:v>
                </c:pt>
                <c:pt idx="5435">
                  <c:v>42.6434</c:v>
                </c:pt>
                <c:pt idx="5436">
                  <c:v>42.6434</c:v>
                </c:pt>
                <c:pt idx="5437">
                  <c:v>42.6434</c:v>
                </c:pt>
                <c:pt idx="5438">
                  <c:v>42.6434</c:v>
                </c:pt>
                <c:pt idx="5439">
                  <c:v>42.6434</c:v>
                </c:pt>
                <c:pt idx="5440">
                  <c:v>42.6434</c:v>
                </c:pt>
                <c:pt idx="5441">
                  <c:v>42.6434</c:v>
                </c:pt>
                <c:pt idx="5442">
                  <c:v>42.6434</c:v>
                </c:pt>
                <c:pt idx="5443">
                  <c:v>42.6434</c:v>
                </c:pt>
                <c:pt idx="5444">
                  <c:v>42.6434</c:v>
                </c:pt>
                <c:pt idx="5445">
                  <c:v>42.6434</c:v>
                </c:pt>
                <c:pt idx="5446">
                  <c:v>42.6434</c:v>
                </c:pt>
                <c:pt idx="5447">
                  <c:v>42.6434</c:v>
                </c:pt>
                <c:pt idx="5448">
                  <c:v>42.6434</c:v>
                </c:pt>
                <c:pt idx="5449">
                  <c:v>42.6434</c:v>
                </c:pt>
                <c:pt idx="5450">
                  <c:v>42.6434</c:v>
                </c:pt>
                <c:pt idx="5451">
                  <c:v>42.6434</c:v>
                </c:pt>
                <c:pt idx="5452">
                  <c:v>42.6434</c:v>
                </c:pt>
                <c:pt idx="5453">
                  <c:v>42.6434</c:v>
                </c:pt>
                <c:pt idx="5454">
                  <c:v>42.6434</c:v>
                </c:pt>
                <c:pt idx="5455">
                  <c:v>42.6434</c:v>
                </c:pt>
                <c:pt idx="5456">
                  <c:v>42.6434</c:v>
                </c:pt>
                <c:pt idx="5457">
                  <c:v>42.6434</c:v>
                </c:pt>
                <c:pt idx="5458">
                  <c:v>42.6434</c:v>
                </c:pt>
                <c:pt idx="5459">
                  <c:v>42.6434</c:v>
                </c:pt>
                <c:pt idx="5460">
                  <c:v>42.6434</c:v>
                </c:pt>
                <c:pt idx="5461">
                  <c:v>42.6434</c:v>
                </c:pt>
                <c:pt idx="5462">
                  <c:v>42.6434</c:v>
                </c:pt>
                <c:pt idx="5463">
                  <c:v>42.6434</c:v>
                </c:pt>
                <c:pt idx="5464">
                  <c:v>42.6434</c:v>
                </c:pt>
                <c:pt idx="5465">
                  <c:v>42.6434</c:v>
                </c:pt>
                <c:pt idx="5466">
                  <c:v>42.6434</c:v>
                </c:pt>
                <c:pt idx="5467">
                  <c:v>42.6434</c:v>
                </c:pt>
                <c:pt idx="5468">
                  <c:v>42.6434</c:v>
                </c:pt>
                <c:pt idx="5469">
                  <c:v>42.6434</c:v>
                </c:pt>
                <c:pt idx="5470">
                  <c:v>42.6434</c:v>
                </c:pt>
                <c:pt idx="5471">
                  <c:v>42.6434</c:v>
                </c:pt>
                <c:pt idx="5472">
                  <c:v>42.6434</c:v>
                </c:pt>
                <c:pt idx="5473">
                  <c:v>42.6434</c:v>
                </c:pt>
                <c:pt idx="5474">
                  <c:v>42.6434</c:v>
                </c:pt>
                <c:pt idx="5475">
                  <c:v>42.6434</c:v>
                </c:pt>
                <c:pt idx="5476">
                  <c:v>42.6434</c:v>
                </c:pt>
                <c:pt idx="5477">
                  <c:v>42.6434</c:v>
                </c:pt>
                <c:pt idx="5478">
                  <c:v>42.6434</c:v>
                </c:pt>
                <c:pt idx="5479">
                  <c:v>42.6434</c:v>
                </c:pt>
                <c:pt idx="5480">
                  <c:v>42.6434</c:v>
                </c:pt>
                <c:pt idx="5481">
                  <c:v>42.6434</c:v>
                </c:pt>
                <c:pt idx="5482">
                  <c:v>42.6434</c:v>
                </c:pt>
                <c:pt idx="5483">
                  <c:v>42.6434</c:v>
                </c:pt>
                <c:pt idx="5484">
                  <c:v>42.6434</c:v>
                </c:pt>
                <c:pt idx="5485">
                  <c:v>42.6434</c:v>
                </c:pt>
                <c:pt idx="5486">
                  <c:v>42.6434</c:v>
                </c:pt>
                <c:pt idx="5487">
                  <c:v>42.6434</c:v>
                </c:pt>
                <c:pt idx="5488">
                  <c:v>42.6434</c:v>
                </c:pt>
                <c:pt idx="5489">
                  <c:v>42.6434</c:v>
                </c:pt>
                <c:pt idx="5490">
                  <c:v>42.6434</c:v>
                </c:pt>
                <c:pt idx="5491">
                  <c:v>42.6434</c:v>
                </c:pt>
                <c:pt idx="5492">
                  <c:v>42.6434</c:v>
                </c:pt>
                <c:pt idx="5493">
                  <c:v>42.6434</c:v>
                </c:pt>
                <c:pt idx="5494">
                  <c:v>42.6434</c:v>
                </c:pt>
                <c:pt idx="5495">
                  <c:v>42.6434</c:v>
                </c:pt>
                <c:pt idx="5496">
                  <c:v>42.6434</c:v>
                </c:pt>
                <c:pt idx="5497">
                  <c:v>42.6434</c:v>
                </c:pt>
                <c:pt idx="5498">
                  <c:v>42.6434</c:v>
                </c:pt>
                <c:pt idx="5499">
                  <c:v>42.6434</c:v>
                </c:pt>
                <c:pt idx="5500">
                  <c:v>42.6434</c:v>
                </c:pt>
                <c:pt idx="5501">
                  <c:v>42.6434</c:v>
                </c:pt>
                <c:pt idx="5502">
                  <c:v>42.6434</c:v>
                </c:pt>
                <c:pt idx="5503">
                  <c:v>42.6434</c:v>
                </c:pt>
                <c:pt idx="5504">
                  <c:v>42.6434</c:v>
                </c:pt>
                <c:pt idx="5505">
                  <c:v>42.6434</c:v>
                </c:pt>
                <c:pt idx="5506">
                  <c:v>42.6434</c:v>
                </c:pt>
                <c:pt idx="5507">
                  <c:v>42.6434</c:v>
                </c:pt>
                <c:pt idx="5508">
                  <c:v>42.6434</c:v>
                </c:pt>
                <c:pt idx="5509">
                  <c:v>42.6434</c:v>
                </c:pt>
                <c:pt idx="5510">
                  <c:v>42.6434</c:v>
                </c:pt>
                <c:pt idx="5511">
                  <c:v>42.6434</c:v>
                </c:pt>
                <c:pt idx="5512">
                  <c:v>42.6434</c:v>
                </c:pt>
                <c:pt idx="5513">
                  <c:v>42.6434</c:v>
                </c:pt>
                <c:pt idx="5514">
                  <c:v>42.6434</c:v>
                </c:pt>
                <c:pt idx="5515">
                  <c:v>42.6434</c:v>
                </c:pt>
                <c:pt idx="5516">
                  <c:v>42.6434</c:v>
                </c:pt>
                <c:pt idx="5517">
                  <c:v>42.6434</c:v>
                </c:pt>
                <c:pt idx="5518">
                  <c:v>42.6434</c:v>
                </c:pt>
                <c:pt idx="5519">
                  <c:v>42.6434</c:v>
                </c:pt>
                <c:pt idx="5520">
                  <c:v>42.6434</c:v>
                </c:pt>
                <c:pt idx="5521">
                  <c:v>42.6434</c:v>
                </c:pt>
                <c:pt idx="5522">
                  <c:v>42.6434</c:v>
                </c:pt>
                <c:pt idx="5523">
                  <c:v>42.6434</c:v>
                </c:pt>
                <c:pt idx="5524">
                  <c:v>42.6434</c:v>
                </c:pt>
                <c:pt idx="5525">
                  <c:v>42.6434</c:v>
                </c:pt>
                <c:pt idx="5526">
                  <c:v>42.6434</c:v>
                </c:pt>
                <c:pt idx="5527">
                  <c:v>42.6434</c:v>
                </c:pt>
                <c:pt idx="5528">
                  <c:v>42.6434</c:v>
                </c:pt>
                <c:pt idx="5529">
                  <c:v>42.6434</c:v>
                </c:pt>
                <c:pt idx="5530">
                  <c:v>42.6434</c:v>
                </c:pt>
                <c:pt idx="5531">
                  <c:v>42.6434</c:v>
                </c:pt>
                <c:pt idx="5532">
                  <c:v>42.6434</c:v>
                </c:pt>
                <c:pt idx="5533">
                  <c:v>42.6434</c:v>
                </c:pt>
                <c:pt idx="5534">
                  <c:v>42.6434</c:v>
                </c:pt>
                <c:pt idx="5535">
                  <c:v>42.6434</c:v>
                </c:pt>
                <c:pt idx="5536">
                  <c:v>42.6434</c:v>
                </c:pt>
                <c:pt idx="5537">
                  <c:v>42.6434</c:v>
                </c:pt>
                <c:pt idx="5538">
                  <c:v>42.6434</c:v>
                </c:pt>
                <c:pt idx="5539">
                  <c:v>42.6434</c:v>
                </c:pt>
                <c:pt idx="5540">
                  <c:v>42.6434</c:v>
                </c:pt>
                <c:pt idx="5541">
                  <c:v>42.6434</c:v>
                </c:pt>
                <c:pt idx="5542">
                  <c:v>42.6434</c:v>
                </c:pt>
                <c:pt idx="5543">
                  <c:v>42.6434</c:v>
                </c:pt>
                <c:pt idx="5544">
                  <c:v>42.6434</c:v>
                </c:pt>
                <c:pt idx="5545">
                  <c:v>42.6434</c:v>
                </c:pt>
                <c:pt idx="5546">
                  <c:v>42.6434</c:v>
                </c:pt>
                <c:pt idx="5547">
                  <c:v>42.6434</c:v>
                </c:pt>
                <c:pt idx="5548">
                  <c:v>42.6434</c:v>
                </c:pt>
                <c:pt idx="5549">
                  <c:v>42.6434</c:v>
                </c:pt>
                <c:pt idx="5550">
                  <c:v>42.6434</c:v>
                </c:pt>
                <c:pt idx="5551">
                  <c:v>42.6434</c:v>
                </c:pt>
                <c:pt idx="5552">
                  <c:v>42.6434</c:v>
                </c:pt>
                <c:pt idx="5553">
                  <c:v>42.6434</c:v>
                </c:pt>
                <c:pt idx="5554">
                  <c:v>42.6434</c:v>
                </c:pt>
                <c:pt idx="5555">
                  <c:v>42.6434</c:v>
                </c:pt>
                <c:pt idx="5556">
                  <c:v>42.6434</c:v>
                </c:pt>
                <c:pt idx="5557">
                  <c:v>42.6434</c:v>
                </c:pt>
                <c:pt idx="5558">
                  <c:v>42.6434</c:v>
                </c:pt>
                <c:pt idx="5559">
                  <c:v>42.6434</c:v>
                </c:pt>
                <c:pt idx="5560">
                  <c:v>42.6434</c:v>
                </c:pt>
                <c:pt idx="5561">
                  <c:v>42.6434</c:v>
                </c:pt>
                <c:pt idx="5562">
                  <c:v>42.6434</c:v>
                </c:pt>
                <c:pt idx="5563">
                  <c:v>42.6434</c:v>
                </c:pt>
                <c:pt idx="5564">
                  <c:v>42.6434</c:v>
                </c:pt>
                <c:pt idx="5565">
                  <c:v>42.6434</c:v>
                </c:pt>
                <c:pt idx="5566">
                  <c:v>42.6434</c:v>
                </c:pt>
                <c:pt idx="5567">
                  <c:v>42.6434</c:v>
                </c:pt>
                <c:pt idx="5568">
                  <c:v>42.6434</c:v>
                </c:pt>
                <c:pt idx="5569">
                  <c:v>42.6434</c:v>
                </c:pt>
                <c:pt idx="5570">
                  <c:v>42.6434</c:v>
                </c:pt>
                <c:pt idx="5571">
                  <c:v>42.6434</c:v>
                </c:pt>
                <c:pt idx="5572">
                  <c:v>42.6434</c:v>
                </c:pt>
                <c:pt idx="5573">
                  <c:v>42.6434</c:v>
                </c:pt>
                <c:pt idx="5574">
                  <c:v>42.6434</c:v>
                </c:pt>
                <c:pt idx="5575">
                  <c:v>42.6434</c:v>
                </c:pt>
                <c:pt idx="5576">
                  <c:v>42.6434</c:v>
                </c:pt>
                <c:pt idx="5577">
                  <c:v>42.6434</c:v>
                </c:pt>
                <c:pt idx="5578">
                  <c:v>42.6434</c:v>
                </c:pt>
                <c:pt idx="5579">
                  <c:v>42.6434</c:v>
                </c:pt>
                <c:pt idx="5580">
                  <c:v>42.6434</c:v>
                </c:pt>
                <c:pt idx="5581">
                  <c:v>42.6434</c:v>
                </c:pt>
                <c:pt idx="5582">
                  <c:v>42.6434</c:v>
                </c:pt>
                <c:pt idx="5583">
                  <c:v>42.6434</c:v>
                </c:pt>
                <c:pt idx="5584">
                  <c:v>42.6434</c:v>
                </c:pt>
                <c:pt idx="5585">
                  <c:v>42.6434</c:v>
                </c:pt>
                <c:pt idx="5586">
                  <c:v>42.6434</c:v>
                </c:pt>
                <c:pt idx="5587">
                  <c:v>42.6434</c:v>
                </c:pt>
                <c:pt idx="5588">
                  <c:v>42.6434</c:v>
                </c:pt>
                <c:pt idx="5589">
                  <c:v>42.6434</c:v>
                </c:pt>
                <c:pt idx="5590">
                  <c:v>42.6434</c:v>
                </c:pt>
                <c:pt idx="5591">
                  <c:v>42.6434</c:v>
                </c:pt>
                <c:pt idx="5592">
                  <c:v>42.6434</c:v>
                </c:pt>
                <c:pt idx="5593">
                  <c:v>42.6434</c:v>
                </c:pt>
                <c:pt idx="5594">
                  <c:v>42.6434</c:v>
                </c:pt>
                <c:pt idx="5595">
                  <c:v>42.6434</c:v>
                </c:pt>
                <c:pt idx="5596">
                  <c:v>42.6434</c:v>
                </c:pt>
                <c:pt idx="5597">
                  <c:v>42.6434</c:v>
                </c:pt>
                <c:pt idx="5598">
                  <c:v>42.6434</c:v>
                </c:pt>
                <c:pt idx="5599">
                  <c:v>42.6434</c:v>
                </c:pt>
                <c:pt idx="5600">
                  <c:v>42.6434</c:v>
                </c:pt>
                <c:pt idx="5601">
                  <c:v>42.6434</c:v>
                </c:pt>
                <c:pt idx="5602">
                  <c:v>42.6434</c:v>
                </c:pt>
                <c:pt idx="5603">
                  <c:v>42.6434</c:v>
                </c:pt>
                <c:pt idx="5604">
                  <c:v>42.6434</c:v>
                </c:pt>
                <c:pt idx="5605">
                  <c:v>42.6434</c:v>
                </c:pt>
                <c:pt idx="5606">
                  <c:v>42.6434</c:v>
                </c:pt>
                <c:pt idx="5607">
                  <c:v>42.6434</c:v>
                </c:pt>
                <c:pt idx="5608">
                  <c:v>42.6434</c:v>
                </c:pt>
                <c:pt idx="5609">
                  <c:v>42.6434</c:v>
                </c:pt>
                <c:pt idx="5610">
                  <c:v>42.6434</c:v>
                </c:pt>
                <c:pt idx="5611">
                  <c:v>42.6434</c:v>
                </c:pt>
                <c:pt idx="5612">
                  <c:v>42.6434</c:v>
                </c:pt>
                <c:pt idx="5613">
                  <c:v>42.6434</c:v>
                </c:pt>
                <c:pt idx="5614">
                  <c:v>42.6434</c:v>
                </c:pt>
                <c:pt idx="5615">
                  <c:v>42.6434</c:v>
                </c:pt>
                <c:pt idx="5616">
                  <c:v>42.6434</c:v>
                </c:pt>
                <c:pt idx="5617">
                  <c:v>42.6434</c:v>
                </c:pt>
                <c:pt idx="5618">
                  <c:v>42.6434</c:v>
                </c:pt>
                <c:pt idx="5619">
                  <c:v>42.6434</c:v>
                </c:pt>
                <c:pt idx="5620">
                  <c:v>42.6434</c:v>
                </c:pt>
                <c:pt idx="5621">
                  <c:v>42.6434</c:v>
                </c:pt>
                <c:pt idx="5622">
                  <c:v>42.6434</c:v>
                </c:pt>
                <c:pt idx="5623">
                  <c:v>42.6434</c:v>
                </c:pt>
                <c:pt idx="5624">
                  <c:v>42.6434</c:v>
                </c:pt>
                <c:pt idx="5625">
                  <c:v>42.6434</c:v>
                </c:pt>
                <c:pt idx="5626">
                  <c:v>42.6434</c:v>
                </c:pt>
                <c:pt idx="5627">
                  <c:v>42.6434</c:v>
                </c:pt>
                <c:pt idx="5628">
                  <c:v>42.6434</c:v>
                </c:pt>
                <c:pt idx="5629">
                  <c:v>42.6434</c:v>
                </c:pt>
                <c:pt idx="5630">
                  <c:v>42.6434</c:v>
                </c:pt>
                <c:pt idx="5631">
                  <c:v>42.6434</c:v>
                </c:pt>
                <c:pt idx="5632">
                  <c:v>42.6434</c:v>
                </c:pt>
                <c:pt idx="5633">
                  <c:v>42.6434</c:v>
                </c:pt>
                <c:pt idx="5634">
                  <c:v>42.6434</c:v>
                </c:pt>
                <c:pt idx="5635">
                  <c:v>42.6434</c:v>
                </c:pt>
                <c:pt idx="5636">
                  <c:v>42.6434</c:v>
                </c:pt>
                <c:pt idx="5637">
                  <c:v>42.6434</c:v>
                </c:pt>
                <c:pt idx="5638">
                  <c:v>42.6434</c:v>
                </c:pt>
                <c:pt idx="5639">
                  <c:v>42.6434</c:v>
                </c:pt>
                <c:pt idx="5640">
                  <c:v>42.6434</c:v>
                </c:pt>
                <c:pt idx="5641">
                  <c:v>42.6434</c:v>
                </c:pt>
                <c:pt idx="5642">
                  <c:v>42.6434</c:v>
                </c:pt>
                <c:pt idx="5643">
                  <c:v>42.6434</c:v>
                </c:pt>
                <c:pt idx="5644">
                  <c:v>42.6434</c:v>
                </c:pt>
                <c:pt idx="5645">
                  <c:v>42.6434</c:v>
                </c:pt>
                <c:pt idx="5646">
                  <c:v>42.6434</c:v>
                </c:pt>
                <c:pt idx="5647">
                  <c:v>42.6434</c:v>
                </c:pt>
                <c:pt idx="5648">
                  <c:v>42.6434</c:v>
                </c:pt>
                <c:pt idx="5649">
                  <c:v>42.6434</c:v>
                </c:pt>
                <c:pt idx="5650">
                  <c:v>42.6434</c:v>
                </c:pt>
                <c:pt idx="5651">
                  <c:v>42.6434</c:v>
                </c:pt>
                <c:pt idx="5652">
                  <c:v>42.6434</c:v>
                </c:pt>
                <c:pt idx="5653">
                  <c:v>42.6434</c:v>
                </c:pt>
                <c:pt idx="5654">
                  <c:v>42.6434</c:v>
                </c:pt>
                <c:pt idx="5655">
                  <c:v>42.6434</c:v>
                </c:pt>
                <c:pt idx="5656">
                  <c:v>42.6434</c:v>
                </c:pt>
                <c:pt idx="5657">
                  <c:v>42.6434</c:v>
                </c:pt>
                <c:pt idx="5658">
                  <c:v>42.6434</c:v>
                </c:pt>
                <c:pt idx="5659">
                  <c:v>42.6434</c:v>
                </c:pt>
                <c:pt idx="5660">
                  <c:v>42.6434</c:v>
                </c:pt>
                <c:pt idx="5661">
                  <c:v>42.6434</c:v>
                </c:pt>
                <c:pt idx="5662">
                  <c:v>42.6434</c:v>
                </c:pt>
                <c:pt idx="5663">
                  <c:v>42.6434</c:v>
                </c:pt>
                <c:pt idx="5664">
                  <c:v>42.6434</c:v>
                </c:pt>
                <c:pt idx="5665">
                  <c:v>42.6434</c:v>
                </c:pt>
                <c:pt idx="5666">
                  <c:v>42.6434</c:v>
                </c:pt>
                <c:pt idx="5667">
                  <c:v>42.6434</c:v>
                </c:pt>
                <c:pt idx="5668">
                  <c:v>42.6434</c:v>
                </c:pt>
                <c:pt idx="5669">
                  <c:v>42.6434</c:v>
                </c:pt>
                <c:pt idx="5670">
                  <c:v>42.6434</c:v>
                </c:pt>
                <c:pt idx="5671">
                  <c:v>42.6434</c:v>
                </c:pt>
                <c:pt idx="5672">
                  <c:v>42.6434</c:v>
                </c:pt>
                <c:pt idx="5673">
                  <c:v>42.6434</c:v>
                </c:pt>
                <c:pt idx="5674">
                  <c:v>42.6434</c:v>
                </c:pt>
                <c:pt idx="5675">
                  <c:v>42.6434</c:v>
                </c:pt>
                <c:pt idx="5676">
                  <c:v>42.6434</c:v>
                </c:pt>
                <c:pt idx="5677">
                  <c:v>42.6434</c:v>
                </c:pt>
                <c:pt idx="5678">
                  <c:v>42.6434</c:v>
                </c:pt>
                <c:pt idx="5679">
                  <c:v>42.6434</c:v>
                </c:pt>
                <c:pt idx="5680">
                  <c:v>42.6434</c:v>
                </c:pt>
                <c:pt idx="5681">
                  <c:v>42.6434</c:v>
                </c:pt>
                <c:pt idx="5682">
                  <c:v>42.6434</c:v>
                </c:pt>
                <c:pt idx="5683">
                  <c:v>42.6434</c:v>
                </c:pt>
                <c:pt idx="5684">
                  <c:v>42.6434</c:v>
                </c:pt>
                <c:pt idx="5685">
                  <c:v>42.6434</c:v>
                </c:pt>
                <c:pt idx="5686">
                  <c:v>42.6434</c:v>
                </c:pt>
                <c:pt idx="5687">
                  <c:v>42.6434</c:v>
                </c:pt>
                <c:pt idx="5688">
                  <c:v>42.6434</c:v>
                </c:pt>
                <c:pt idx="5689">
                  <c:v>42.6434</c:v>
                </c:pt>
                <c:pt idx="5690">
                  <c:v>42.6434</c:v>
                </c:pt>
                <c:pt idx="5691">
                  <c:v>42.6434</c:v>
                </c:pt>
                <c:pt idx="5692">
                  <c:v>42.6434</c:v>
                </c:pt>
                <c:pt idx="5693">
                  <c:v>42.6434</c:v>
                </c:pt>
                <c:pt idx="5694">
                  <c:v>42.6434</c:v>
                </c:pt>
                <c:pt idx="5695">
                  <c:v>42.6434</c:v>
                </c:pt>
                <c:pt idx="5696">
                  <c:v>42.6434</c:v>
                </c:pt>
                <c:pt idx="5697">
                  <c:v>42.6434</c:v>
                </c:pt>
                <c:pt idx="5698">
                  <c:v>42.6434</c:v>
                </c:pt>
                <c:pt idx="5699">
                  <c:v>42.6434</c:v>
                </c:pt>
                <c:pt idx="5700">
                  <c:v>42.6434</c:v>
                </c:pt>
                <c:pt idx="5701">
                  <c:v>42.6434</c:v>
                </c:pt>
                <c:pt idx="5702">
                  <c:v>42.6434</c:v>
                </c:pt>
                <c:pt idx="5703">
                  <c:v>42.6434</c:v>
                </c:pt>
                <c:pt idx="5704">
                  <c:v>42.6434</c:v>
                </c:pt>
                <c:pt idx="5705">
                  <c:v>42.6434</c:v>
                </c:pt>
                <c:pt idx="5706">
                  <c:v>42.6434</c:v>
                </c:pt>
                <c:pt idx="5707">
                  <c:v>42.6434</c:v>
                </c:pt>
                <c:pt idx="5708">
                  <c:v>42.6434</c:v>
                </c:pt>
                <c:pt idx="5709">
                  <c:v>42.6434</c:v>
                </c:pt>
                <c:pt idx="5710">
                  <c:v>42.6434</c:v>
                </c:pt>
                <c:pt idx="5711">
                  <c:v>42.6434</c:v>
                </c:pt>
                <c:pt idx="5712">
                  <c:v>42.6434</c:v>
                </c:pt>
                <c:pt idx="5713">
                  <c:v>42.6434</c:v>
                </c:pt>
                <c:pt idx="5714">
                  <c:v>42.6434</c:v>
                </c:pt>
                <c:pt idx="5715">
                  <c:v>42.6434</c:v>
                </c:pt>
                <c:pt idx="5716">
                  <c:v>42.6434</c:v>
                </c:pt>
                <c:pt idx="5717">
                  <c:v>42.6434</c:v>
                </c:pt>
                <c:pt idx="5718">
                  <c:v>42.6434</c:v>
                </c:pt>
                <c:pt idx="5719">
                  <c:v>42.6434</c:v>
                </c:pt>
                <c:pt idx="5720">
                  <c:v>42.6434</c:v>
                </c:pt>
                <c:pt idx="5721">
                  <c:v>42.6434</c:v>
                </c:pt>
                <c:pt idx="5722">
                  <c:v>42.6434</c:v>
                </c:pt>
                <c:pt idx="5723">
                  <c:v>42.6434</c:v>
                </c:pt>
                <c:pt idx="5724">
                  <c:v>42.6434</c:v>
                </c:pt>
                <c:pt idx="5725">
                  <c:v>42.6434</c:v>
                </c:pt>
                <c:pt idx="5726">
                  <c:v>42.6434</c:v>
                </c:pt>
                <c:pt idx="5727">
                  <c:v>42.6434</c:v>
                </c:pt>
                <c:pt idx="5728">
                  <c:v>42.6434</c:v>
                </c:pt>
                <c:pt idx="5729">
                  <c:v>42.6434</c:v>
                </c:pt>
                <c:pt idx="5730">
                  <c:v>42.6434</c:v>
                </c:pt>
                <c:pt idx="5731">
                  <c:v>42.6434</c:v>
                </c:pt>
                <c:pt idx="5732">
                  <c:v>42.6434</c:v>
                </c:pt>
                <c:pt idx="5733">
                  <c:v>42.6434</c:v>
                </c:pt>
                <c:pt idx="5734">
                  <c:v>42.6434</c:v>
                </c:pt>
                <c:pt idx="5735">
                  <c:v>42.6434</c:v>
                </c:pt>
                <c:pt idx="5736">
                  <c:v>42.6434</c:v>
                </c:pt>
                <c:pt idx="5737">
                  <c:v>42.6434</c:v>
                </c:pt>
                <c:pt idx="5738">
                  <c:v>42.6434</c:v>
                </c:pt>
                <c:pt idx="5739">
                  <c:v>42.6434</c:v>
                </c:pt>
                <c:pt idx="5740">
                  <c:v>42.6434</c:v>
                </c:pt>
                <c:pt idx="5741">
                  <c:v>42.6434</c:v>
                </c:pt>
                <c:pt idx="5742">
                  <c:v>42.6434</c:v>
                </c:pt>
                <c:pt idx="5743">
                  <c:v>42.6434</c:v>
                </c:pt>
                <c:pt idx="5744">
                  <c:v>42.6434</c:v>
                </c:pt>
                <c:pt idx="5745">
                  <c:v>42.6434</c:v>
                </c:pt>
                <c:pt idx="5746">
                  <c:v>42.6434</c:v>
                </c:pt>
                <c:pt idx="5747">
                  <c:v>42.6434</c:v>
                </c:pt>
                <c:pt idx="5748">
                  <c:v>42.6434</c:v>
                </c:pt>
                <c:pt idx="5749">
                  <c:v>42.6434</c:v>
                </c:pt>
                <c:pt idx="5750">
                  <c:v>42.6434</c:v>
                </c:pt>
                <c:pt idx="5751">
                  <c:v>42.6434</c:v>
                </c:pt>
                <c:pt idx="5752">
                  <c:v>42.6434</c:v>
                </c:pt>
                <c:pt idx="5753">
                  <c:v>42.6434</c:v>
                </c:pt>
                <c:pt idx="5754">
                  <c:v>42.6434</c:v>
                </c:pt>
                <c:pt idx="5755">
                  <c:v>42.6434</c:v>
                </c:pt>
                <c:pt idx="5756">
                  <c:v>42.6434</c:v>
                </c:pt>
                <c:pt idx="5757">
                  <c:v>42.6434</c:v>
                </c:pt>
                <c:pt idx="5758">
                  <c:v>42.6434</c:v>
                </c:pt>
                <c:pt idx="5759">
                  <c:v>42.6434</c:v>
                </c:pt>
                <c:pt idx="5760">
                  <c:v>42.6434</c:v>
                </c:pt>
                <c:pt idx="5761">
                  <c:v>42.6434</c:v>
                </c:pt>
                <c:pt idx="5762">
                  <c:v>42.6434</c:v>
                </c:pt>
                <c:pt idx="5763">
                  <c:v>42.6434</c:v>
                </c:pt>
                <c:pt idx="5764">
                  <c:v>42.6434</c:v>
                </c:pt>
                <c:pt idx="5765">
                  <c:v>42.6434</c:v>
                </c:pt>
                <c:pt idx="5766">
                  <c:v>42.6434</c:v>
                </c:pt>
                <c:pt idx="5767">
                  <c:v>42.6434</c:v>
                </c:pt>
                <c:pt idx="5768">
                  <c:v>42.6434</c:v>
                </c:pt>
                <c:pt idx="5769">
                  <c:v>42.6434</c:v>
                </c:pt>
                <c:pt idx="5770">
                  <c:v>42.6434</c:v>
                </c:pt>
                <c:pt idx="5771">
                  <c:v>42.6434</c:v>
                </c:pt>
                <c:pt idx="5772">
                  <c:v>42.6434</c:v>
                </c:pt>
                <c:pt idx="5773">
                  <c:v>42.6434</c:v>
                </c:pt>
                <c:pt idx="5774">
                  <c:v>42.6434</c:v>
                </c:pt>
                <c:pt idx="5775">
                  <c:v>42.6434</c:v>
                </c:pt>
                <c:pt idx="5776">
                  <c:v>42.6434</c:v>
                </c:pt>
                <c:pt idx="5777">
                  <c:v>42.6434</c:v>
                </c:pt>
                <c:pt idx="5778">
                  <c:v>42.6434</c:v>
                </c:pt>
                <c:pt idx="5779">
                  <c:v>42.6434</c:v>
                </c:pt>
                <c:pt idx="5780">
                  <c:v>42.6434</c:v>
                </c:pt>
                <c:pt idx="5781">
                  <c:v>42.6434</c:v>
                </c:pt>
                <c:pt idx="5782">
                  <c:v>42.6434</c:v>
                </c:pt>
                <c:pt idx="5783">
                  <c:v>42.6434</c:v>
                </c:pt>
                <c:pt idx="5784">
                  <c:v>42.6434</c:v>
                </c:pt>
                <c:pt idx="5785">
                  <c:v>42.6434</c:v>
                </c:pt>
                <c:pt idx="5786">
                  <c:v>42.6434</c:v>
                </c:pt>
                <c:pt idx="5787">
                  <c:v>42.6434</c:v>
                </c:pt>
                <c:pt idx="5788">
                  <c:v>42.6434</c:v>
                </c:pt>
                <c:pt idx="5789">
                  <c:v>42.6434</c:v>
                </c:pt>
                <c:pt idx="5790">
                  <c:v>42.6434</c:v>
                </c:pt>
                <c:pt idx="5791">
                  <c:v>42.6434</c:v>
                </c:pt>
                <c:pt idx="5792">
                  <c:v>42.6434</c:v>
                </c:pt>
                <c:pt idx="5793">
                  <c:v>42.6434</c:v>
                </c:pt>
                <c:pt idx="5794">
                  <c:v>42.6434</c:v>
                </c:pt>
                <c:pt idx="5795">
                  <c:v>42.6434</c:v>
                </c:pt>
                <c:pt idx="5796">
                  <c:v>42.6434</c:v>
                </c:pt>
                <c:pt idx="5797">
                  <c:v>42.6434</c:v>
                </c:pt>
                <c:pt idx="5798">
                  <c:v>42.6434</c:v>
                </c:pt>
                <c:pt idx="5799">
                  <c:v>42.6434</c:v>
                </c:pt>
                <c:pt idx="5800">
                  <c:v>42.6434</c:v>
                </c:pt>
                <c:pt idx="5801">
                  <c:v>42.6434</c:v>
                </c:pt>
                <c:pt idx="5802">
                  <c:v>42.6434</c:v>
                </c:pt>
                <c:pt idx="5803">
                  <c:v>42.6434</c:v>
                </c:pt>
                <c:pt idx="5804">
                  <c:v>42.6434</c:v>
                </c:pt>
                <c:pt idx="5805">
                  <c:v>42.6434</c:v>
                </c:pt>
                <c:pt idx="5806">
                  <c:v>42.6434</c:v>
                </c:pt>
                <c:pt idx="5807">
                  <c:v>42.6434</c:v>
                </c:pt>
                <c:pt idx="5808">
                  <c:v>42.6434</c:v>
                </c:pt>
                <c:pt idx="5809">
                  <c:v>42.6434</c:v>
                </c:pt>
                <c:pt idx="5810">
                  <c:v>42.6434</c:v>
                </c:pt>
                <c:pt idx="5811">
                  <c:v>42.6434</c:v>
                </c:pt>
                <c:pt idx="5812">
                  <c:v>42.6434</c:v>
                </c:pt>
                <c:pt idx="5813">
                  <c:v>42.6434</c:v>
                </c:pt>
                <c:pt idx="5814">
                  <c:v>42.6434</c:v>
                </c:pt>
                <c:pt idx="5815">
                  <c:v>42.6434</c:v>
                </c:pt>
                <c:pt idx="5816">
                  <c:v>42.6434</c:v>
                </c:pt>
                <c:pt idx="5817">
                  <c:v>42.6434</c:v>
                </c:pt>
                <c:pt idx="5818">
                  <c:v>42.6434</c:v>
                </c:pt>
                <c:pt idx="5819">
                  <c:v>42.6434</c:v>
                </c:pt>
                <c:pt idx="5820">
                  <c:v>42.6434</c:v>
                </c:pt>
                <c:pt idx="5821">
                  <c:v>42.6434</c:v>
                </c:pt>
                <c:pt idx="5822">
                  <c:v>42.6434</c:v>
                </c:pt>
                <c:pt idx="5823">
                  <c:v>42.6434</c:v>
                </c:pt>
                <c:pt idx="5824">
                  <c:v>42.6434</c:v>
                </c:pt>
                <c:pt idx="5825">
                  <c:v>42.6434</c:v>
                </c:pt>
                <c:pt idx="5826">
                  <c:v>42.6434</c:v>
                </c:pt>
                <c:pt idx="5827">
                  <c:v>42.6434</c:v>
                </c:pt>
                <c:pt idx="5828">
                  <c:v>42.6434</c:v>
                </c:pt>
                <c:pt idx="5829">
                  <c:v>42.6434</c:v>
                </c:pt>
                <c:pt idx="5830">
                  <c:v>42.6434</c:v>
                </c:pt>
                <c:pt idx="5831">
                  <c:v>42.6434</c:v>
                </c:pt>
                <c:pt idx="5832">
                  <c:v>42.6434</c:v>
                </c:pt>
                <c:pt idx="5833">
                  <c:v>42.6434</c:v>
                </c:pt>
                <c:pt idx="5834">
                  <c:v>42.6434</c:v>
                </c:pt>
                <c:pt idx="5835">
                  <c:v>42.6434</c:v>
                </c:pt>
                <c:pt idx="5836">
                  <c:v>42.6434</c:v>
                </c:pt>
                <c:pt idx="5837">
                  <c:v>42.6434</c:v>
                </c:pt>
                <c:pt idx="5838">
                  <c:v>42.6434</c:v>
                </c:pt>
                <c:pt idx="5839">
                  <c:v>42.6434</c:v>
                </c:pt>
                <c:pt idx="5840">
                  <c:v>42.6434</c:v>
                </c:pt>
                <c:pt idx="5841">
                  <c:v>42.6434</c:v>
                </c:pt>
                <c:pt idx="5842">
                  <c:v>42.6434</c:v>
                </c:pt>
                <c:pt idx="5843">
                  <c:v>42.6434</c:v>
                </c:pt>
                <c:pt idx="5844">
                  <c:v>42.6434</c:v>
                </c:pt>
                <c:pt idx="5845">
                  <c:v>42.6434</c:v>
                </c:pt>
                <c:pt idx="5846">
                  <c:v>42.6434</c:v>
                </c:pt>
                <c:pt idx="5847">
                  <c:v>42.6434</c:v>
                </c:pt>
                <c:pt idx="5848">
                  <c:v>42.6434</c:v>
                </c:pt>
                <c:pt idx="5849">
                  <c:v>42.6434</c:v>
                </c:pt>
                <c:pt idx="5850">
                  <c:v>42.6434</c:v>
                </c:pt>
                <c:pt idx="5851">
                  <c:v>42.6434</c:v>
                </c:pt>
                <c:pt idx="5852">
                  <c:v>42.6434</c:v>
                </c:pt>
                <c:pt idx="5853">
                  <c:v>42.6434</c:v>
                </c:pt>
                <c:pt idx="5854">
                  <c:v>42.6434</c:v>
                </c:pt>
                <c:pt idx="5855">
                  <c:v>42.6434</c:v>
                </c:pt>
                <c:pt idx="5856">
                  <c:v>42.6434</c:v>
                </c:pt>
                <c:pt idx="5857">
                  <c:v>42.6434</c:v>
                </c:pt>
                <c:pt idx="5858">
                  <c:v>42.6434</c:v>
                </c:pt>
                <c:pt idx="5859">
                  <c:v>42.6434</c:v>
                </c:pt>
                <c:pt idx="5860">
                  <c:v>42.6434</c:v>
                </c:pt>
                <c:pt idx="5861">
                  <c:v>42.6434</c:v>
                </c:pt>
                <c:pt idx="5862">
                  <c:v>42.6434</c:v>
                </c:pt>
                <c:pt idx="5863">
                  <c:v>42.6434</c:v>
                </c:pt>
                <c:pt idx="5864">
                  <c:v>42.6434</c:v>
                </c:pt>
                <c:pt idx="5865">
                  <c:v>42.6434</c:v>
                </c:pt>
                <c:pt idx="5866">
                  <c:v>42.6434</c:v>
                </c:pt>
                <c:pt idx="5867">
                  <c:v>42.6434</c:v>
                </c:pt>
                <c:pt idx="5868">
                  <c:v>42.6434</c:v>
                </c:pt>
                <c:pt idx="5869">
                  <c:v>42.6434</c:v>
                </c:pt>
                <c:pt idx="5870">
                  <c:v>42.6434</c:v>
                </c:pt>
                <c:pt idx="5871">
                  <c:v>42.6434</c:v>
                </c:pt>
                <c:pt idx="5872">
                  <c:v>42.6434</c:v>
                </c:pt>
                <c:pt idx="5873">
                  <c:v>42.6434</c:v>
                </c:pt>
                <c:pt idx="5874">
                  <c:v>42.6434</c:v>
                </c:pt>
                <c:pt idx="5875">
                  <c:v>42.6434</c:v>
                </c:pt>
                <c:pt idx="5876">
                  <c:v>42.6434</c:v>
                </c:pt>
                <c:pt idx="5877">
                  <c:v>42.6434</c:v>
                </c:pt>
                <c:pt idx="5878">
                  <c:v>42.6434</c:v>
                </c:pt>
                <c:pt idx="5879">
                  <c:v>42.6434</c:v>
                </c:pt>
                <c:pt idx="5880">
                  <c:v>42.6434</c:v>
                </c:pt>
                <c:pt idx="5881">
                  <c:v>42.6434</c:v>
                </c:pt>
                <c:pt idx="5882">
                  <c:v>42.6434</c:v>
                </c:pt>
                <c:pt idx="5883">
                  <c:v>42.6434</c:v>
                </c:pt>
                <c:pt idx="5884">
                  <c:v>42.6434</c:v>
                </c:pt>
                <c:pt idx="5885">
                  <c:v>42.6434</c:v>
                </c:pt>
                <c:pt idx="5886">
                  <c:v>42.6434</c:v>
                </c:pt>
                <c:pt idx="5887">
                  <c:v>42.6434</c:v>
                </c:pt>
                <c:pt idx="5888">
                  <c:v>42.6434</c:v>
                </c:pt>
                <c:pt idx="5889">
                  <c:v>42.6434</c:v>
                </c:pt>
                <c:pt idx="5890">
                  <c:v>42.6434</c:v>
                </c:pt>
                <c:pt idx="5891">
                  <c:v>42.6434</c:v>
                </c:pt>
                <c:pt idx="5892">
                  <c:v>42.6434</c:v>
                </c:pt>
                <c:pt idx="5893">
                  <c:v>42.6434</c:v>
                </c:pt>
                <c:pt idx="5894">
                  <c:v>42.6434</c:v>
                </c:pt>
                <c:pt idx="5895">
                  <c:v>42.6434</c:v>
                </c:pt>
                <c:pt idx="5896">
                  <c:v>42.6434</c:v>
                </c:pt>
                <c:pt idx="5897">
                  <c:v>42.6434</c:v>
                </c:pt>
                <c:pt idx="5898">
                  <c:v>42.6434</c:v>
                </c:pt>
                <c:pt idx="5899">
                  <c:v>42.6434</c:v>
                </c:pt>
                <c:pt idx="5900">
                  <c:v>42.6434</c:v>
                </c:pt>
                <c:pt idx="5901">
                  <c:v>42.6434</c:v>
                </c:pt>
                <c:pt idx="5902">
                  <c:v>42.6434</c:v>
                </c:pt>
                <c:pt idx="5903">
                  <c:v>42.6434</c:v>
                </c:pt>
                <c:pt idx="5904">
                  <c:v>42.6434</c:v>
                </c:pt>
                <c:pt idx="5905">
                  <c:v>42.6434</c:v>
                </c:pt>
                <c:pt idx="5906">
                  <c:v>42.6434</c:v>
                </c:pt>
                <c:pt idx="5907">
                  <c:v>42.6434</c:v>
                </c:pt>
                <c:pt idx="5908">
                  <c:v>42.6434</c:v>
                </c:pt>
                <c:pt idx="5909">
                  <c:v>42.6434</c:v>
                </c:pt>
                <c:pt idx="5910">
                  <c:v>42.6434</c:v>
                </c:pt>
                <c:pt idx="5911">
                  <c:v>42.6434</c:v>
                </c:pt>
                <c:pt idx="5912">
                  <c:v>42.6434</c:v>
                </c:pt>
                <c:pt idx="5913">
                  <c:v>42.6434</c:v>
                </c:pt>
                <c:pt idx="5914">
                  <c:v>42.6434</c:v>
                </c:pt>
                <c:pt idx="5915">
                  <c:v>42.6434</c:v>
                </c:pt>
                <c:pt idx="5916">
                  <c:v>42.6434</c:v>
                </c:pt>
                <c:pt idx="5917">
                  <c:v>42.6434</c:v>
                </c:pt>
                <c:pt idx="5918">
                  <c:v>42.6434</c:v>
                </c:pt>
                <c:pt idx="5919">
                  <c:v>42.6434</c:v>
                </c:pt>
                <c:pt idx="5920">
                  <c:v>42.6434</c:v>
                </c:pt>
                <c:pt idx="5921">
                  <c:v>42.6434</c:v>
                </c:pt>
                <c:pt idx="5922">
                  <c:v>42.6434</c:v>
                </c:pt>
                <c:pt idx="5923">
                  <c:v>42.6434</c:v>
                </c:pt>
                <c:pt idx="5924">
                  <c:v>42.6434</c:v>
                </c:pt>
                <c:pt idx="5925">
                  <c:v>42.6434</c:v>
                </c:pt>
                <c:pt idx="5926">
                  <c:v>42.6434</c:v>
                </c:pt>
                <c:pt idx="5927">
                  <c:v>42.6434</c:v>
                </c:pt>
                <c:pt idx="5928">
                  <c:v>42.6434</c:v>
                </c:pt>
                <c:pt idx="5929">
                  <c:v>42.6434</c:v>
                </c:pt>
                <c:pt idx="5930">
                  <c:v>42.6434</c:v>
                </c:pt>
                <c:pt idx="5931">
                  <c:v>42.6434</c:v>
                </c:pt>
                <c:pt idx="5932">
                  <c:v>42.6434</c:v>
                </c:pt>
                <c:pt idx="5933">
                  <c:v>42.6434</c:v>
                </c:pt>
                <c:pt idx="5934">
                  <c:v>42.6434</c:v>
                </c:pt>
                <c:pt idx="5935">
                  <c:v>42.6434</c:v>
                </c:pt>
                <c:pt idx="5936">
                  <c:v>42.6434</c:v>
                </c:pt>
                <c:pt idx="5937">
                  <c:v>42.6434</c:v>
                </c:pt>
                <c:pt idx="5938">
                  <c:v>42.6434</c:v>
                </c:pt>
                <c:pt idx="5939">
                  <c:v>42.6434</c:v>
                </c:pt>
                <c:pt idx="5940">
                  <c:v>42.6434</c:v>
                </c:pt>
                <c:pt idx="5941">
                  <c:v>42.6434</c:v>
                </c:pt>
                <c:pt idx="5942">
                  <c:v>42.6434</c:v>
                </c:pt>
                <c:pt idx="5943">
                  <c:v>42.6434</c:v>
                </c:pt>
                <c:pt idx="5944">
                  <c:v>42.6434</c:v>
                </c:pt>
                <c:pt idx="5945">
                  <c:v>42.6434</c:v>
                </c:pt>
                <c:pt idx="5946">
                  <c:v>42.6434</c:v>
                </c:pt>
                <c:pt idx="5947">
                  <c:v>42.6434</c:v>
                </c:pt>
                <c:pt idx="5948">
                  <c:v>42.6434</c:v>
                </c:pt>
                <c:pt idx="5949">
                  <c:v>42.6434</c:v>
                </c:pt>
                <c:pt idx="5950">
                  <c:v>42.6434</c:v>
                </c:pt>
                <c:pt idx="5951">
                  <c:v>42.6434</c:v>
                </c:pt>
                <c:pt idx="5952">
                  <c:v>42.6434</c:v>
                </c:pt>
                <c:pt idx="5953">
                  <c:v>42.6434</c:v>
                </c:pt>
                <c:pt idx="5954">
                  <c:v>42.6434</c:v>
                </c:pt>
                <c:pt idx="5955">
                  <c:v>42.6434</c:v>
                </c:pt>
                <c:pt idx="5956">
                  <c:v>42.6434</c:v>
                </c:pt>
                <c:pt idx="5957">
                  <c:v>42.6434</c:v>
                </c:pt>
                <c:pt idx="5958">
                  <c:v>42.6434</c:v>
                </c:pt>
                <c:pt idx="5959">
                  <c:v>42.6434</c:v>
                </c:pt>
                <c:pt idx="5960">
                  <c:v>42.6434</c:v>
                </c:pt>
                <c:pt idx="5961">
                  <c:v>42.6434</c:v>
                </c:pt>
                <c:pt idx="5962">
                  <c:v>42.6434</c:v>
                </c:pt>
                <c:pt idx="5963">
                  <c:v>42.6434</c:v>
                </c:pt>
                <c:pt idx="5964">
                  <c:v>42.6434</c:v>
                </c:pt>
                <c:pt idx="5965">
                  <c:v>42.6434</c:v>
                </c:pt>
                <c:pt idx="5966">
                  <c:v>42.6434</c:v>
                </c:pt>
                <c:pt idx="5967">
                  <c:v>42.6434</c:v>
                </c:pt>
                <c:pt idx="5968">
                  <c:v>42.6434</c:v>
                </c:pt>
                <c:pt idx="5969">
                  <c:v>42.6434</c:v>
                </c:pt>
                <c:pt idx="5970">
                  <c:v>42.6434</c:v>
                </c:pt>
                <c:pt idx="5971">
                  <c:v>42.6434</c:v>
                </c:pt>
                <c:pt idx="5972">
                  <c:v>42.6434</c:v>
                </c:pt>
                <c:pt idx="5973">
                  <c:v>42.6434</c:v>
                </c:pt>
                <c:pt idx="5974">
                  <c:v>42.6434</c:v>
                </c:pt>
                <c:pt idx="5975">
                  <c:v>42.6434</c:v>
                </c:pt>
                <c:pt idx="5976">
                  <c:v>42.6434</c:v>
                </c:pt>
                <c:pt idx="5977">
                  <c:v>42.6434</c:v>
                </c:pt>
                <c:pt idx="5978">
                  <c:v>42.6434</c:v>
                </c:pt>
                <c:pt idx="5979">
                  <c:v>42.6434</c:v>
                </c:pt>
                <c:pt idx="5980">
                  <c:v>42.6434</c:v>
                </c:pt>
                <c:pt idx="5981">
                  <c:v>42.6434</c:v>
                </c:pt>
                <c:pt idx="5982">
                  <c:v>42.6434</c:v>
                </c:pt>
                <c:pt idx="5983">
                  <c:v>42.6434</c:v>
                </c:pt>
                <c:pt idx="5984">
                  <c:v>42.6434</c:v>
                </c:pt>
                <c:pt idx="5985">
                  <c:v>42.6434</c:v>
                </c:pt>
                <c:pt idx="5986">
                  <c:v>42.6434</c:v>
                </c:pt>
                <c:pt idx="5987">
                  <c:v>42.6434</c:v>
                </c:pt>
                <c:pt idx="5988">
                  <c:v>42.6434</c:v>
                </c:pt>
                <c:pt idx="5989">
                  <c:v>42.6434</c:v>
                </c:pt>
                <c:pt idx="5990">
                  <c:v>42.6434</c:v>
                </c:pt>
                <c:pt idx="5991">
                  <c:v>42.6434</c:v>
                </c:pt>
                <c:pt idx="5992">
                  <c:v>42.6434</c:v>
                </c:pt>
                <c:pt idx="5993">
                  <c:v>42.6434</c:v>
                </c:pt>
                <c:pt idx="5994">
                  <c:v>42.6434</c:v>
                </c:pt>
                <c:pt idx="5995">
                  <c:v>42.6434</c:v>
                </c:pt>
                <c:pt idx="5996">
                  <c:v>42.6434</c:v>
                </c:pt>
                <c:pt idx="5997">
                  <c:v>42.6434</c:v>
                </c:pt>
                <c:pt idx="5998">
                  <c:v>42.6434</c:v>
                </c:pt>
                <c:pt idx="5999">
                  <c:v>42.6434</c:v>
                </c:pt>
                <c:pt idx="6000">
                  <c:v>42.6434</c:v>
                </c:pt>
                <c:pt idx="6001">
                  <c:v>42.6434</c:v>
                </c:pt>
                <c:pt idx="6002">
                  <c:v>42.6434</c:v>
                </c:pt>
                <c:pt idx="6003">
                  <c:v>42.6434</c:v>
                </c:pt>
                <c:pt idx="6004">
                  <c:v>42.6434</c:v>
                </c:pt>
                <c:pt idx="6005">
                  <c:v>42.6434</c:v>
                </c:pt>
                <c:pt idx="6006">
                  <c:v>42.6434</c:v>
                </c:pt>
                <c:pt idx="6007">
                  <c:v>42.6434</c:v>
                </c:pt>
                <c:pt idx="6008">
                  <c:v>42.6434</c:v>
                </c:pt>
                <c:pt idx="6009">
                  <c:v>42.6434</c:v>
                </c:pt>
                <c:pt idx="6010">
                  <c:v>42.6434</c:v>
                </c:pt>
                <c:pt idx="6011">
                  <c:v>42.6434</c:v>
                </c:pt>
                <c:pt idx="6012">
                  <c:v>42.6434</c:v>
                </c:pt>
                <c:pt idx="6013">
                  <c:v>42.6434</c:v>
                </c:pt>
                <c:pt idx="6014">
                  <c:v>42.6434</c:v>
                </c:pt>
                <c:pt idx="6015">
                  <c:v>42.6434</c:v>
                </c:pt>
                <c:pt idx="6016">
                  <c:v>42.6434</c:v>
                </c:pt>
                <c:pt idx="6017">
                  <c:v>42.6434</c:v>
                </c:pt>
                <c:pt idx="6018">
                  <c:v>42.6434</c:v>
                </c:pt>
                <c:pt idx="6019">
                  <c:v>42.6434</c:v>
                </c:pt>
                <c:pt idx="6020">
                  <c:v>42.6434</c:v>
                </c:pt>
                <c:pt idx="6021">
                  <c:v>42.6434</c:v>
                </c:pt>
                <c:pt idx="6022">
                  <c:v>42.6434</c:v>
                </c:pt>
                <c:pt idx="6023">
                  <c:v>42.6434</c:v>
                </c:pt>
                <c:pt idx="6024">
                  <c:v>42.6434</c:v>
                </c:pt>
                <c:pt idx="6025">
                  <c:v>42.6434</c:v>
                </c:pt>
                <c:pt idx="6026">
                  <c:v>42.6434</c:v>
                </c:pt>
                <c:pt idx="6027">
                  <c:v>42.6434</c:v>
                </c:pt>
                <c:pt idx="6028">
                  <c:v>42.6434</c:v>
                </c:pt>
                <c:pt idx="6029">
                  <c:v>42.6434</c:v>
                </c:pt>
                <c:pt idx="6030">
                  <c:v>42.6434</c:v>
                </c:pt>
                <c:pt idx="6031">
                  <c:v>42.6434</c:v>
                </c:pt>
                <c:pt idx="6032">
                  <c:v>42.6434</c:v>
                </c:pt>
                <c:pt idx="6033">
                  <c:v>42.6434</c:v>
                </c:pt>
                <c:pt idx="6034">
                  <c:v>42.6434</c:v>
                </c:pt>
                <c:pt idx="6035">
                  <c:v>42.6434</c:v>
                </c:pt>
                <c:pt idx="6036">
                  <c:v>42.6434</c:v>
                </c:pt>
                <c:pt idx="6037">
                  <c:v>42.6434</c:v>
                </c:pt>
                <c:pt idx="6038">
                  <c:v>42.6434</c:v>
                </c:pt>
                <c:pt idx="6039">
                  <c:v>42.6434</c:v>
                </c:pt>
                <c:pt idx="6040">
                  <c:v>42.6434</c:v>
                </c:pt>
                <c:pt idx="6041">
                  <c:v>42.6434</c:v>
                </c:pt>
                <c:pt idx="6042">
                  <c:v>42.6434</c:v>
                </c:pt>
                <c:pt idx="6043">
                  <c:v>42.6434</c:v>
                </c:pt>
                <c:pt idx="6044">
                  <c:v>42.6434</c:v>
                </c:pt>
                <c:pt idx="6045">
                  <c:v>42.6434</c:v>
                </c:pt>
                <c:pt idx="6046">
                  <c:v>42.6434</c:v>
                </c:pt>
                <c:pt idx="6047">
                  <c:v>42.6434</c:v>
                </c:pt>
                <c:pt idx="6048">
                  <c:v>42.6434</c:v>
                </c:pt>
                <c:pt idx="6049">
                  <c:v>42.6434</c:v>
                </c:pt>
                <c:pt idx="6050">
                  <c:v>42.6434</c:v>
                </c:pt>
                <c:pt idx="6051">
                  <c:v>42.6434</c:v>
                </c:pt>
                <c:pt idx="6052">
                  <c:v>42.6434</c:v>
                </c:pt>
                <c:pt idx="6053">
                  <c:v>42.6434</c:v>
                </c:pt>
                <c:pt idx="6054">
                  <c:v>42.6434</c:v>
                </c:pt>
                <c:pt idx="6055">
                  <c:v>42.6434</c:v>
                </c:pt>
                <c:pt idx="6056">
                  <c:v>42.6434</c:v>
                </c:pt>
                <c:pt idx="6057">
                  <c:v>42.6434</c:v>
                </c:pt>
                <c:pt idx="6058">
                  <c:v>42.6434</c:v>
                </c:pt>
                <c:pt idx="6059">
                  <c:v>42.6434</c:v>
                </c:pt>
                <c:pt idx="6060">
                  <c:v>42.6434</c:v>
                </c:pt>
                <c:pt idx="6061">
                  <c:v>42.6434</c:v>
                </c:pt>
                <c:pt idx="6062">
                  <c:v>42.6434</c:v>
                </c:pt>
                <c:pt idx="6063">
                  <c:v>42.6434</c:v>
                </c:pt>
                <c:pt idx="6064">
                  <c:v>42.6434</c:v>
                </c:pt>
                <c:pt idx="6065">
                  <c:v>42.6434</c:v>
                </c:pt>
                <c:pt idx="6066">
                  <c:v>42.6434</c:v>
                </c:pt>
                <c:pt idx="6067">
                  <c:v>42.6434</c:v>
                </c:pt>
                <c:pt idx="6068">
                  <c:v>42.6434</c:v>
                </c:pt>
                <c:pt idx="6069">
                  <c:v>42.6434</c:v>
                </c:pt>
                <c:pt idx="6070">
                  <c:v>42.6434</c:v>
                </c:pt>
                <c:pt idx="6071">
                  <c:v>42.6434</c:v>
                </c:pt>
                <c:pt idx="6072">
                  <c:v>42.6434</c:v>
                </c:pt>
                <c:pt idx="6073">
                  <c:v>42.6434</c:v>
                </c:pt>
                <c:pt idx="6074">
                  <c:v>42.6434</c:v>
                </c:pt>
                <c:pt idx="6075">
                  <c:v>42.6434</c:v>
                </c:pt>
                <c:pt idx="6076">
                  <c:v>42.6434</c:v>
                </c:pt>
                <c:pt idx="6077">
                  <c:v>42.6434</c:v>
                </c:pt>
                <c:pt idx="6078">
                  <c:v>42.6434</c:v>
                </c:pt>
                <c:pt idx="6079">
                  <c:v>42.6434</c:v>
                </c:pt>
                <c:pt idx="6080">
                  <c:v>42.6434</c:v>
                </c:pt>
                <c:pt idx="6081">
                  <c:v>42.6434</c:v>
                </c:pt>
                <c:pt idx="6082">
                  <c:v>42.6434</c:v>
                </c:pt>
                <c:pt idx="6083">
                  <c:v>42.6434</c:v>
                </c:pt>
                <c:pt idx="6084">
                  <c:v>42.6434</c:v>
                </c:pt>
                <c:pt idx="6085">
                  <c:v>42.6434</c:v>
                </c:pt>
                <c:pt idx="6086">
                  <c:v>42.6434</c:v>
                </c:pt>
                <c:pt idx="6087">
                  <c:v>42.6434</c:v>
                </c:pt>
                <c:pt idx="6088">
                  <c:v>42.6434</c:v>
                </c:pt>
                <c:pt idx="6089">
                  <c:v>42.6434</c:v>
                </c:pt>
                <c:pt idx="6090">
                  <c:v>42.6434</c:v>
                </c:pt>
                <c:pt idx="6091">
                  <c:v>42.6434</c:v>
                </c:pt>
                <c:pt idx="6092">
                  <c:v>42.6434</c:v>
                </c:pt>
                <c:pt idx="6093">
                  <c:v>42.6434</c:v>
                </c:pt>
                <c:pt idx="6094">
                  <c:v>42.6434</c:v>
                </c:pt>
                <c:pt idx="6095">
                  <c:v>42.6434</c:v>
                </c:pt>
                <c:pt idx="6096">
                  <c:v>42.6434</c:v>
                </c:pt>
                <c:pt idx="6097">
                  <c:v>42.6434</c:v>
                </c:pt>
                <c:pt idx="6098">
                  <c:v>42.6434</c:v>
                </c:pt>
                <c:pt idx="6099">
                  <c:v>42.6434</c:v>
                </c:pt>
                <c:pt idx="6100">
                  <c:v>42.6434</c:v>
                </c:pt>
                <c:pt idx="6101">
                  <c:v>42.6434</c:v>
                </c:pt>
                <c:pt idx="6102">
                  <c:v>42.6434</c:v>
                </c:pt>
                <c:pt idx="6103">
                  <c:v>42.6434</c:v>
                </c:pt>
                <c:pt idx="6104">
                  <c:v>42.6434</c:v>
                </c:pt>
                <c:pt idx="6105">
                  <c:v>42.6434</c:v>
                </c:pt>
                <c:pt idx="6106">
                  <c:v>42.6434</c:v>
                </c:pt>
                <c:pt idx="6107">
                  <c:v>42.6434</c:v>
                </c:pt>
                <c:pt idx="6108">
                  <c:v>42.6434</c:v>
                </c:pt>
                <c:pt idx="6109">
                  <c:v>42.6434</c:v>
                </c:pt>
                <c:pt idx="6110">
                  <c:v>42.6434</c:v>
                </c:pt>
                <c:pt idx="6111">
                  <c:v>42.6434</c:v>
                </c:pt>
                <c:pt idx="6112">
                  <c:v>42.6434</c:v>
                </c:pt>
                <c:pt idx="6113">
                  <c:v>42.6434</c:v>
                </c:pt>
                <c:pt idx="6114">
                  <c:v>42.6434</c:v>
                </c:pt>
                <c:pt idx="6115">
                  <c:v>42.6434</c:v>
                </c:pt>
                <c:pt idx="6116">
                  <c:v>42.6434</c:v>
                </c:pt>
                <c:pt idx="6117">
                  <c:v>42.6434</c:v>
                </c:pt>
                <c:pt idx="6118">
                  <c:v>42.6434</c:v>
                </c:pt>
                <c:pt idx="6119">
                  <c:v>42.6434</c:v>
                </c:pt>
                <c:pt idx="6120">
                  <c:v>42.6434</c:v>
                </c:pt>
                <c:pt idx="6121">
                  <c:v>42.6434</c:v>
                </c:pt>
                <c:pt idx="6122">
                  <c:v>42.6434</c:v>
                </c:pt>
                <c:pt idx="6123">
                  <c:v>42.6434</c:v>
                </c:pt>
                <c:pt idx="6124">
                  <c:v>42.6434</c:v>
                </c:pt>
                <c:pt idx="6125">
                  <c:v>42.6434</c:v>
                </c:pt>
                <c:pt idx="6126">
                  <c:v>42.6434</c:v>
                </c:pt>
                <c:pt idx="6127">
                  <c:v>42.6434</c:v>
                </c:pt>
                <c:pt idx="6128">
                  <c:v>42.6434</c:v>
                </c:pt>
                <c:pt idx="6129">
                  <c:v>42.6434</c:v>
                </c:pt>
                <c:pt idx="6130">
                  <c:v>42.6434</c:v>
                </c:pt>
                <c:pt idx="6131">
                  <c:v>42.6434</c:v>
                </c:pt>
                <c:pt idx="6132">
                  <c:v>42.6434</c:v>
                </c:pt>
                <c:pt idx="6133">
                  <c:v>42.6434</c:v>
                </c:pt>
                <c:pt idx="6134">
                  <c:v>42.6434</c:v>
                </c:pt>
                <c:pt idx="6135">
                  <c:v>42.6434</c:v>
                </c:pt>
                <c:pt idx="6136">
                  <c:v>42.6434</c:v>
                </c:pt>
                <c:pt idx="6137">
                  <c:v>42.6434</c:v>
                </c:pt>
                <c:pt idx="6138">
                  <c:v>42.6434</c:v>
                </c:pt>
                <c:pt idx="6139">
                  <c:v>42.6434</c:v>
                </c:pt>
                <c:pt idx="6140">
                  <c:v>42.6434</c:v>
                </c:pt>
                <c:pt idx="6141">
                  <c:v>42.6434</c:v>
                </c:pt>
                <c:pt idx="6142">
                  <c:v>42.6434</c:v>
                </c:pt>
                <c:pt idx="6143">
                  <c:v>42.6434</c:v>
                </c:pt>
                <c:pt idx="6144">
                  <c:v>42.6434</c:v>
                </c:pt>
                <c:pt idx="6145">
                  <c:v>42.6434</c:v>
                </c:pt>
                <c:pt idx="6146">
                  <c:v>42.6434</c:v>
                </c:pt>
                <c:pt idx="6147">
                  <c:v>42.6434</c:v>
                </c:pt>
                <c:pt idx="6148">
                  <c:v>42.6434</c:v>
                </c:pt>
                <c:pt idx="6149">
                  <c:v>42.6434</c:v>
                </c:pt>
                <c:pt idx="6150">
                  <c:v>42.6434</c:v>
                </c:pt>
                <c:pt idx="6151">
                  <c:v>42.6434</c:v>
                </c:pt>
                <c:pt idx="6152">
                  <c:v>42.6434</c:v>
                </c:pt>
                <c:pt idx="6153">
                  <c:v>42.6434</c:v>
                </c:pt>
                <c:pt idx="6154">
                  <c:v>42.6434</c:v>
                </c:pt>
                <c:pt idx="6155">
                  <c:v>42.6434</c:v>
                </c:pt>
                <c:pt idx="6156">
                  <c:v>42.6434</c:v>
                </c:pt>
                <c:pt idx="6157">
                  <c:v>42.6434</c:v>
                </c:pt>
                <c:pt idx="6158">
                  <c:v>42.6434</c:v>
                </c:pt>
                <c:pt idx="6159">
                  <c:v>42.6434</c:v>
                </c:pt>
                <c:pt idx="6160">
                  <c:v>42.6434</c:v>
                </c:pt>
                <c:pt idx="6161">
                  <c:v>42.6434</c:v>
                </c:pt>
                <c:pt idx="6162">
                  <c:v>42.6434</c:v>
                </c:pt>
                <c:pt idx="6163">
                  <c:v>42.6434</c:v>
                </c:pt>
                <c:pt idx="6164">
                  <c:v>42.6434</c:v>
                </c:pt>
                <c:pt idx="6165">
                  <c:v>42.6434</c:v>
                </c:pt>
                <c:pt idx="6166">
                  <c:v>42.6434</c:v>
                </c:pt>
                <c:pt idx="6167">
                  <c:v>42.6434</c:v>
                </c:pt>
                <c:pt idx="6168">
                  <c:v>42.6434</c:v>
                </c:pt>
                <c:pt idx="6169">
                  <c:v>42.6434</c:v>
                </c:pt>
                <c:pt idx="6170">
                  <c:v>42.6434</c:v>
                </c:pt>
                <c:pt idx="6171">
                  <c:v>42.6434</c:v>
                </c:pt>
                <c:pt idx="6172">
                  <c:v>42.6434</c:v>
                </c:pt>
                <c:pt idx="6173">
                  <c:v>42.6434</c:v>
                </c:pt>
                <c:pt idx="6174">
                  <c:v>42.6434</c:v>
                </c:pt>
                <c:pt idx="6175">
                  <c:v>42.6434</c:v>
                </c:pt>
                <c:pt idx="6176">
                  <c:v>42.6434</c:v>
                </c:pt>
                <c:pt idx="6177">
                  <c:v>42.6434</c:v>
                </c:pt>
                <c:pt idx="6178">
                  <c:v>42.6434</c:v>
                </c:pt>
                <c:pt idx="6179">
                  <c:v>42.6434</c:v>
                </c:pt>
                <c:pt idx="6180">
                  <c:v>42.6434</c:v>
                </c:pt>
                <c:pt idx="6181">
                  <c:v>42.6434</c:v>
                </c:pt>
                <c:pt idx="6182">
                  <c:v>42.6434</c:v>
                </c:pt>
                <c:pt idx="6183">
                  <c:v>42.6434</c:v>
                </c:pt>
                <c:pt idx="6184">
                  <c:v>42.6434</c:v>
                </c:pt>
                <c:pt idx="6185">
                  <c:v>42.6434</c:v>
                </c:pt>
                <c:pt idx="6186">
                  <c:v>42.6434</c:v>
                </c:pt>
                <c:pt idx="6187">
                  <c:v>42.6434</c:v>
                </c:pt>
                <c:pt idx="6188">
                  <c:v>42.6434</c:v>
                </c:pt>
                <c:pt idx="6189">
                  <c:v>42.6434</c:v>
                </c:pt>
                <c:pt idx="6190">
                  <c:v>42.6434</c:v>
                </c:pt>
                <c:pt idx="6191">
                  <c:v>42.6434</c:v>
                </c:pt>
                <c:pt idx="6192">
                  <c:v>42.6434</c:v>
                </c:pt>
                <c:pt idx="6193">
                  <c:v>42.6434</c:v>
                </c:pt>
                <c:pt idx="6194">
                  <c:v>42.6434</c:v>
                </c:pt>
                <c:pt idx="6195">
                  <c:v>42.6434</c:v>
                </c:pt>
                <c:pt idx="6196">
                  <c:v>42.6434</c:v>
                </c:pt>
                <c:pt idx="6197">
                  <c:v>42.6434</c:v>
                </c:pt>
                <c:pt idx="6198">
                  <c:v>42.6434</c:v>
                </c:pt>
                <c:pt idx="6199">
                  <c:v>42.6434</c:v>
                </c:pt>
                <c:pt idx="6200">
                  <c:v>42.6434</c:v>
                </c:pt>
                <c:pt idx="6201">
                  <c:v>42.6434</c:v>
                </c:pt>
                <c:pt idx="6202">
                  <c:v>42.6434</c:v>
                </c:pt>
                <c:pt idx="6203">
                  <c:v>42.6434</c:v>
                </c:pt>
                <c:pt idx="6204">
                  <c:v>42.6434</c:v>
                </c:pt>
                <c:pt idx="6205">
                  <c:v>42.6434</c:v>
                </c:pt>
                <c:pt idx="6206">
                  <c:v>42.6434</c:v>
                </c:pt>
                <c:pt idx="6207">
                  <c:v>42.6434</c:v>
                </c:pt>
                <c:pt idx="6208">
                  <c:v>42.6434</c:v>
                </c:pt>
                <c:pt idx="6209">
                  <c:v>42.6434</c:v>
                </c:pt>
                <c:pt idx="6210">
                  <c:v>42.6434</c:v>
                </c:pt>
                <c:pt idx="6211">
                  <c:v>42.6434</c:v>
                </c:pt>
                <c:pt idx="6212">
                  <c:v>42.6434</c:v>
                </c:pt>
                <c:pt idx="6213">
                  <c:v>42.6434</c:v>
                </c:pt>
                <c:pt idx="6214">
                  <c:v>42.6434</c:v>
                </c:pt>
                <c:pt idx="6215">
                  <c:v>42.6434</c:v>
                </c:pt>
                <c:pt idx="6216">
                  <c:v>42.6434</c:v>
                </c:pt>
                <c:pt idx="6217">
                  <c:v>42.6434</c:v>
                </c:pt>
                <c:pt idx="6218">
                  <c:v>42.6434</c:v>
                </c:pt>
                <c:pt idx="6219">
                  <c:v>42.6434</c:v>
                </c:pt>
                <c:pt idx="6220">
                  <c:v>42.6434</c:v>
                </c:pt>
                <c:pt idx="6221">
                  <c:v>42.6434</c:v>
                </c:pt>
                <c:pt idx="6222">
                  <c:v>42.6434</c:v>
                </c:pt>
                <c:pt idx="6223">
                  <c:v>42.6434</c:v>
                </c:pt>
                <c:pt idx="6224">
                  <c:v>42.6434</c:v>
                </c:pt>
                <c:pt idx="6225">
                  <c:v>42.6434</c:v>
                </c:pt>
                <c:pt idx="6226">
                  <c:v>42.6434</c:v>
                </c:pt>
                <c:pt idx="6227">
                  <c:v>42.6434</c:v>
                </c:pt>
                <c:pt idx="6228">
                  <c:v>42.6434</c:v>
                </c:pt>
                <c:pt idx="6229">
                  <c:v>42.6434</c:v>
                </c:pt>
                <c:pt idx="6230">
                  <c:v>42.6434</c:v>
                </c:pt>
                <c:pt idx="6231">
                  <c:v>42.6434</c:v>
                </c:pt>
                <c:pt idx="6232">
                  <c:v>42.6434</c:v>
                </c:pt>
                <c:pt idx="6233">
                  <c:v>42.6434</c:v>
                </c:pt>
                <c:pt idx="6234">
                  <c:v>42.6434</c:v>
                </c:pt>
                <c:pt idx="6235">
                  <c:v>42.6434</c:v>
                </c:pt>
                <c:pt idx="6236">
                  <c:v>42.6434</c:v>
                </c:pt>
                <c:pt idx="6237">
                  <c:v>42.6434</c:v>
                </c:pt>
                <c:pt idx="6238">
                  <c:v>42.6434</c:v>
                </c:pt>
                <c:pt idx="6239">
                  <c:v>42.6434</c:v>
                </c:pt>
                <c:pt idx="6240">
                  <c:v>42.6434</c:v>
                </c:pt>
                <c:pt idx="6241">
                  <c:v>42.6434</c:v>
                </c:pt>
                <c:pt idx="6242">
                  <c:v>42.6434</c:v>
                </c:pt>
                <c:pt idx="6243">
                  <c:v>42.6434</c:v>
                </c:pt>
                <c:pt idx="6244">
                  <c:v>42.6434</c:v>
                </c:pt>
                <c:pt idx="6245">
                  <c:v>42.6434</c:v>
                </c:pt>
                <c:pt idx="6246">
                  <c:v>42.6434</c:v>
                </c:pt>
                <c:pt idx="6247">
                  <c:v>42.6434</c:v>
                </c:pt>
                <c:pt idx="6248">
                  <c:v>42.6434</c:v>
                </c:pt>
                <c:pt idx="6249">
                  <c:v>42.6434</c:v>
                </c:pt>
                <c:pt idx="6250">
                  <c:v>42.6434</c:v>
                </c:pt>
                <c:pt idx="6251">
                  <c:v>42.6434</c:v>
                </c:pt>
                <c:pt idx="6252">
                  <c:v>42.6434</c:v>
                </c:pt>
                <c:pt idx="6253">
                  <c:v>42.6434</c:v>
                </c:pt>
                <c:pt idx="6254">
                  <c:v>42.6434</c:v>
                </c:pt>
                <c:pt idx="6255">
                  <c:v>42.6434</c:v>
                </c:pt>
                <c:pt idx="6256">
                  <c:v>42.6434</c:v>
                </c:pt>
                <c:pt idx="6257">
                  <c:v>42.6434</c:v>
                </c:pt>
                <c:pt idx="6258">
                  <c:v>42.6434</c:v>
                </c:pt>
                <c:pt idx="6259">
                  <c:v>42.6434</c:v>
                </c:pt>
                <c:pt idx="6260">
                  <c:v>42.6434</c:v>
                </c:pt>
                <c:pt idx="6261">
                  <c:v>42.6434</c:v>
                </c:pt>
                <c:pt idx="6262">
                  <c:v>42.6434</c:v>
                </c:pt>
                <c:pt idx="6263">
                  <c:v>42.6434</c:v>
                </c:pt>
                <c:pt idx="6264">
                  <c:v>42.6434</c:v>
                </c:pt>
                <c:pt idx="6265">
                  <c:v>42.6434</c:v>
                </c:pt>
                <c:pt idx="6266">
                  <c:v>42.6434</c:v>
                </c:pt>
                <c:pt idx="6267">
                  <c:v>42.6434</c:v>
                </c:pt>
                <c:pt idx="6268">
                  <c:v>42.6434</c:v>
                </c:pt>
                <c:pt idx="6269">
                  <c:v>42.6434</c:v>
                </c:pt>
                <c:pt idx="6270">
                  <c:v>42.6434</c:v>
                </c:pt>
                <c:pt idx="6271">
                  <c:v>42.6434</c:v>
                </c:pt>
                <c:pt idx="6272">
                  <c:v>42.6434</c:v>
                </c:pt>
                <c:pt idx="6273">
                  <c:v>42.6434</c:v>
                </c:pt>
                <c:pt idx="6274">
                  <c:v>42.6434</c:v>
                </c:pt>
                <c:pt idx="6275">
                  <c:v>42.6434</c:v>
                </c:pt>
                <c:pt idx="6276">
                  <c:v>42.6434</c:v>
                </c:pt>
                <c:pt idx="6277">
                  <c:v>42.6434</c:v>
                </c:pt>
                <c:pt idx="6278">
                  <c:v>42.6434</c:v>
                </c:pt>
                <c:pt idx="6279">
                  <c:v>42.6434</c:v>
                </c:pt>
                <c:pt idx="6280">
                  <c:v>42.6434</c:v>
                </c:pt>
                <c:pt idx="6281">
                  <c:v>42.6434</c:v>
                </c:pt>
                <c:pt idx="6282">
                  <c:v>42.6434</c:v>
                </c:pt>
                <c:pt idx="6283">
                  <c:v>42.6434</c:v>
                </c:pt>
                <c:pt idx="6284">
                  <c:v>42.6434</c:v>
                </c:pt>
                <c:pt idx="6285">
                  <c:v>42.6434</c:v>
                </c:pt>
                <c:pt idx="6286">
                  <c:v>42.6434</c:v>
                </c:pt>
                <c:pt idx="6287">
                  <c:v>42.6434</c:v>
                </c:pt>
                <c:pt idx="6288">
                  <c:v>42.6434</c:v>
                </c:pt>
                <c:pt idx="6289">
                  <c:v>42.6434</c:v>
                </c:pt>
                <c:pt idx="6290">
                  <c:v>42.6434</c:v>
                </c:pt>
                <c:pt idx="6291">
                  <c:v>42.6434</c:v>
                </c:pt>
                <c:pt idx="6292">
                  <c:v>42.6434</c:v>
                </c:pt>
                <c:pt idx="6293">
                  <c:v>42.6434</c:v>
                </c:pt>
                <c:pt idx="6294">
                  <c:v>42.6434</c:v>
                </c:pt>
                <c:pt idx="6295">
                  <c:v>42.6434</c:v>
                </c:pt>
                <c:pt idx="6296">
                  <c:v>42.6434</c:v>
                </c:pt>
                <c:pt idx="6297">
                  <c:v>42.6434</c:v>
                </c:pt>
                <c:pt idx="6298">
                  <c:v>42.6434</c:v>
                </c:pt>
                <c:pt idx="6299">
                  <c:v>42.6434</c:v>
                </c:pt>
                <c:pt idx="6300">
                  <c:v>42.6434</c:v>
                </c:pt>
                <c:pt idx="6301">
                  <c:v>42.6434</c:v>
                </c:pt>
                <c:pt idx="6302">
                  <c:v>42.6434</c:v>
                </c:pt>
                <c:pt idx="6303">
                  <c:v>42.6434</c:v>
                </c:pt>
                <c:pt idx="6304">
                  <c:v>42.6434</c:v>
                </c:pt>
                <c:pt idx="6305">
                  <c:v>42.6434</c:v>
                </c:pt>
                <c:pt idx="6306">
                  <c:v>42.6434</c:v>
                </c:pt>
                <c:pt idx="6307">
                  <c:v>42.6434</c:v>
                </c:pt>
                <c:pt idx="6308">
                  <c:v>42.6434</c:v>
                </c:pt>
                <c:pt idx="6309">
                  <c:v>42.6434</c:v>
                </c:pt>
                <c:pt idx="6310">
                  <c:v>42.6434</c:v>
                </c:pt>
                <c:pt idx="6311">
                  <c:v>42.6434</c:v>
                </c:pt>
                <c:pt idx="6312">
                  <c:v>42.6434</c:v>
                </c:pt>
                <c:pt idx="6313">
                  <c:v>42.6434</c:v>
                </c:pt>
                <c:pt idx="6314">
                  <c:v>42.6434</c:v>
                </c:pt>
                <c:pt idx="6315">
                  <c:v>42.6434</c:v>
                </c:pt>
                <c:pt idx="6316">
                  <c:v>42.6434</c:v>
                </c:pt>
                <c:pt idx="6317">
                  <c:v>42.6434</c:v>
                </c:pt>
                <c:pt idx="6318">
                  <c:v>42.6434</c:v>
                </c:pt>
                <c:pt idx="6319">
                  <c:v>42.6434</c:v>
                </c:pt>
                <c:pt idx="6320">
                  <c:v>42.6434</c:v>
                </c:pt>
                <c:pt idx="6321">
                  <c:v>42.653799999999997</c:v>
                </c:pt>
                <c:pt idx="6322">
                  <c:v>42.653799999999997</c:v>
                </c:pt>
                <c:pt idx="6323">
                  <c:v>42.653799999999997</c:v>
                </c:pt>
                <c:pt idx="6324">
                  <c:v>42.653799999999997</c:v>
                </c:pt>
                <c:pt idx="6325">
                  <c:v>42.653799999999997</c:v>
                </c:pt>
                <c:pt idx="6326">
                  <c:v>42.653799999999997</c:v>
                </c:pt>
                <c:pt idx="6327">
                  <c:v>42.653799999999997</c:v>
                </c:pt>
                <c:pt idx="6328">
                  <c:v>42.653799999999997</c:v>
                </c:pt>
                <c:pt idx="6329">
                  <c:v>42.653799999999997</c:v>
                </c:pt>
                <c:pt idx="6330">
                  <c:v>42.653799999999997</c:v>
                </c:pt>
                <c:pt idx="6331">
                  <c:v>42.653799999999997</c:v>
                </c:pt>
                <c:pt idx="6332">
                  <c:v>42.653799999999997</c:v>
                </c:pt>
                <c:pt idx="6333">
                  <c:v>42.653799999999997</c:v>
                </c:pt>
                <c:pt idx="6334">
                  <c:v>42.653799999999997</c:v>
                </c:pt>
                <c:pt idx="6335">
                  <c:v>42.653799999999997</c:v>
                </c:pt>
                <c:pt idx="6336">
                  <c:v>42.653799999999997</c:v>
                </c:pt>
                <c:pt idx="6337">
                  <c:v>42.653799999999997</c:v>
                </c:pt>
                <c:pt idx="6338">
                  <c:v>42.653799999999997</c:v>
                </c:pt>
                <c:pt idx="6339">
                  <c:v>42.653799999999997</c:v>
                </c:pt>
                <c:pt idx="6340">
                  <c:v>42.653799999999997</c:v>
                </c:pt>
                <c:pt idx="6341">
                  <c:v>42.653799999999997</c:v>
                </c:pt>
                <c:pt idx="6342">
                  <c:v>42.653799999999997</c:v>
                </c:pt>
                <c:pt idx="6343">
                  <c:v>42.653799999999997</c:v>
                </c:pt>
                <c:pt idx="6344">
                  <c:v>42.653799999999997</c:v>
                </c:pt>
                <c:pt idx="6345">
                  <c:v>42.653799999999997</c:v>
                </c:pt>
                <c:pt idx="6346">
                  <c:v>42.653799999999997</c:v>
                </c:pt>
                <c:pt idx="6347">
                  <c:v>42.653799999999997</c:v>
                </c:pt>
                <c:pt idx="6348">
                  <c:v>42.653799999999997</c:v>
                </c:pt>
                <c:pt idx="6349">
                  <c:v>42.653799999999997</c:v>
                </c:pt>
                <c:pt idx="6350">
                  <c:v>42.653799999999997</c:v>
                </c:pt>
                <c:pt idx="6351">
                  <c:v>42.653799999999997</c:v>
                </c:pt>
                <c:pt idx="6352">
                  <c:v>42.653799999999997</c:v>
                </c:pt>
                <c:pt idx="6353">
                  <c:v>42.653799999999997</c:v>
                </c:pt>
                <c:pt idx="6354">
                  <c:v>42.653799999999997</c:v>
                </c:pt>
                <c:pt idx="6355">
                  <c:v>42.653799999999997</c:v>
                </c:pt>
                <c:pt idx="6356">
                  <c:v>42.653799999999997</c:v>
                </c:pt>
                <c:pt idx="6357">
                  <c:v>42.653799999999997</c:v>
                </c:pt>
                <c:pt idx="6358">
                  <c:v>42.653799999999997</c:v>
                </c:pt>
                <c:pt idx="6359">
                  <c:v>42.653799999999997</c:v>
                </c:pt>
                <c:pt idx="6360">
                  <c:v>42.653799999999997</c:v>
                </c:pt>
                <c:pt idx="6361">
                  <c:v>42.653799999999997</c:v>
                </c:pt>
                <c:pt idx="6362">
                  <c:v>42.653799999999997</c:v>
                </c:pt>
                <c:pt idx="6363">
                  <c:v>42.653799999999997</c:v>
                </c:pt>
                <c:pt idx="6364">
                  <c:v>42.653799999999997</c:v>
                </c:pt>
                <c:pt idx="6365">
                  <c:v>42.653799999999997</c:v>
                </c:pt>
                <c:pt idx="6366">
                  <c:v>42.653799999999997</c:v>
                </c:pt>
                <c:pt idx="6367">
                  <c:v>42.653799999999997</c:v>
                </c:pt>
                <c:pt idx="6368">
                  <c:v>42.653799999999997</c:v>
                </c:pt>
                <c:pt idx="6369">
                  <c:v>42.653799999999997</c:v>
                </c:pt>
                <c:pt idx="6370">
                  <c:v>42.653799999999997</c:v>
                </c:pt>
                <c:pt idx="6371">
                  <c:v>42.653799999999997</c:v>
                </c:pt>
                <c:pt idx="6372">
                  <c:v>42.663899999999998</c:v>
                </c:pt>
                <c:pt idx="6373">
                  <c:v>42.663899999999998</c:v>
                </c:pt>
                <c:pt idx="6374">
                  <c:v>42.663899999999998</c:v>
                </c:pt>
                <c:pt idx="6375">
                  <c:v>42.663899999999998</c:v>
                </c:pt>
                <c:pt idx="6376">
                  <c:v>42.663899999999998</c:v>
                </c:pt>
                <c:pt idx="6377">
                  <c:v>42.663899999999998</c:v>
                </c:pt>
                <c:pt idx="6378">
                  <c:v>42.663899999999998</c:v>
                </c:pt>
                <c:pt idx="6379">
                  <c:v>42.663899999999998</c:v>
                </c:pt>
                <c:pt idx="6380">
                  <c:v>42.663899999999998</c:v>
                </c:pt>
                <c:pt idx="6381">
                  <c:v>42.663899999999998</c:v>
                </c:pt>
                <c:pt idx="6382">
                  <c:v>42.663899999999998</c:v>
                </c:pt>
                <c:pt idx="6383">
                  <c:v>42.663899999999998</c:v>
                </c:pt>
                <c:pt idx="6384">
                  <c:v>42.663899999999998</c:v>
                </c:pt>
                <c:pt idx="6385">
                  <c:v>42.663899999999998</c:v>
                </c:pt>
                <c:pt idx="6386">
                  <c:v>42.663899999999998</c:v>
                </c:pt>
                <c:pt idx="6387">
                  <c:v>42.663899999999998</c:v>
                </c:pt>
                <c:pt idx="6388">
                  <c:v>42.663899999999998</c:v>
                </c:pt>
                <c:pt idx="6389">
                  <c:v>42.663899999999998</c:v>
                </c:pt>
                <c:pt idx="6390">
                  <c:v>42.663899999999998</c:v>
                </c:pt>
                <c:pt idx="6391">
                  <c:v>42.663899999999998</c:v>
                </c:pt>
                <c:pt idx="6392">
                  <c:v>42.663899999999998</c:v>
                </c:pt>
                <c:pt idx="6393">
                  <c:v>42.663899999999998</c:v>
                </c:pt>
                <c:pt idx="6394">
                  <c:v>42.663899999999998</c:v>
                </c:pt>
                <c:pt idx="6395">
                  <c:v>42.663899999999998</c:v>
                </c:pt>
                <c:pt idx="6396">
                  <c:v>42.663899999999998</c:v>
                </c:pt>
                <c:pt idx="6397">
                  <c:v>42.663899999999998</c:v>
                </c:pt>
                <c:pt idx="6398">
                  <c:v>42.663899999999998</c:v>
                </c:pt>
                <c:pt idx="6399">
                  <c:v>42.663899999999998</c:v>
                </c:pt>
                <c:pt idx="6400">
                  <c:v>42.663899999999998</c:v>
                </c:pt>
                <c:pt idx="6401">
                  <c:v>42.663899999999998</c:v>
                </c:pt>
                <c:pt idx="6402">
                  <c:v>42.663899999999998</c:v>
                </c:pt>
                <c:pt idx="6403">
                  <c:v>42.663899999999998</c:v>
                </c:pt>
                <c:pt idx="6404">
                  <c:v>42.663899999999998</c:v>
                </c:pt>
                <c:pt idx="6405">
                  <c:v>42.663899999999998</c:v>
                </c:pt>
                <c:pt idx="6406">
                  <c:v>42.663899999999998</c:v>
                </c:pt>
                <c:pt idx="6407">
                  <c:v>42.663899999999998</c:v>
                </c:pt>
                <c:pt idx="6408">
                  <c:v>42.673900000000003</c:v>
                </c:pt>
                <c:pt idx="6409">
                  <c:v>42.673900000000003</c:v>
                </c:pt>
                <c:pt idx="6410">
                  <c:v>42.673900000000003</c:v>
                </c:pt>
                <c:pt idx="6411">
                  <c:v>42.673900000000003</c:v>
                </c:pt>
                <c:pt idx="6412">
                  <c:v>42.673900000000003</c:v>
                </c:pt>
                <c:pt idx="6413">
                  <c:v>42.673900000000003</c:v>
                </c:pt>
                <c:pt idx="6414">
                  <c:v>42.673900000000003</c:v>
                </c:pt>
                <c:pt idx="6415">
                  <c:v>42.673900000000003</c:v>
                </c:pt>
                <c:pt idx="6416">
                  <c:v>42.673900000000003</c:v>
                </c:pt>
                <c:pt idx="6417">
                  <c:v>42.673900000000003</c:v>
                </c:pt>
                <c:pt idx="6418">
                  <c:v>42.673900000000003</c:v>
                </c:pt>
                <c:pt idx="6419">
                  <c:v>42.673900000000003</c:v>
                </c:pt>
                <c:pt idx="6420">
                  <c:v>42.673900000000003</c:v>
                </c:pt>
                <c:pt idx="6421">
                  <c:v>42.673900000000003</c:v>
                </c:pt>
                <c:pt idx="6422">
                  <c:v>42.673900000000003</c:v>
                </c:pt>
                <c:pt idx="6423">
                  <c:v>42.673900000000003</c:v>
                </c:pt>
                <c:pt idx="6424">
                  <c:v>42.673900000000003</c:v>
                </c:pt>
                <c:pt idx="6425">
                  <c:v>42.673900000000003</c:v>
                </c:pt>
                <c:pt idx="6426">
                  <c:v>42.673900000000003</c:v>
                </c:pt>
                <c:pt idx="6427">
                  <c:v>42.673900000000003</c:v>
                </c:pt>
                <c:pt idx="6428">
                  <c:v>42.673900000000003</c:v>
                </c:pt>
                <c:pt idx="6429">
                  <c:v>42.673900000000003</c:v>
                </c:pt>
                <c:pt idx="6430">
                  <c:v>42.673900000000003</c:v>
                </c:pt>
                <c:pt idx="6431">
                  <c:v>42.673900000000003</c:v>
                </c:pt>
                <c:pt idx="6432">
                  <c:v>42.673900000000003</c:v>
                </c:pt>
                <c:pt idx="6433">
                  <c:v>42.673900000000003</c:v>
                </c:pt>
                <c:pt idx="6434">
                  <c:v>42.673900000000003</c:v>
                </c:pt>
                <c:pt idx="6435">
                  <c:v>42.673900000000003</c:v>
                </c:pt>
                <c:pt idx="6436">
                  <c:v>42.673900000000003</c:v>
                </c:pt>
                <c:pt idx="6437">
                  <c:v>42.673900000000003</c:v>
                </c:pt>
                <c:pt idx="6438">
                  <c:v>42.673900000000003</c:v>
                </c:pt>
                <c:pt idx="6439">
                  <c:v>42.673900000000003</c:v>
                </c:pt>
                <c:pt idx="6440">
                  <c:v>42.673900000000003</c:v>
                </c:pt>
                <c:pt idx="6441">
                  <c:v>42.673900000000003</c:v>
                </c:pt>
                <c:pt idx="6442">
                  <c:v>42.673900000000003</c:v>
                </c:pt>
                <c:pt idx="6443">
                  <c:v>42.673900000000003</c:v>
                </c:pt>
                <c:pt idx="6444">
                  <c:v>42.673900000000003</c:v>
                </c:pt>
                <c:pt idx="6445">
                  <c:v>42.673900000000003</c:v>
                </c:pt>
                <c:pt idx="6446">
                  <c:v>42.673900000000003</c:v>
                </c:pt>
                <c:pt idx="6447">
                  <c:v>42.673900000000003</c:v>
                </c:pt>
                <c:pt idx="6448">
                  <c:v>42.673900000000003</c:v>
                </c:pt>
                <c:pt idx="6449">
                  <c:v>42.673900000000003</c:v>
                </c:pt>
                <c:pt idx="6450">
                  <c:v>42.673900000000003</c:v>
                </c:pt>
                <c:pt idx="6451">
                  <c:v>42.673900000000003</c:v>
                </c:pt>
                <c:pt idx="6452">
                  <c:v>42.673900000000003</c:v>
                </c:pt>
                <c:pt idx="6453">
                  <c:v>42.673900000000003</c:v>
                </c:pt>
                <c:pt idx="6454">
                  <c:v>42.673900000000003</c:v>
                </c:pt>
                <c:pt idx="6455">
                  <c:v>42.673900000000003</c:v>
                </c:pt>
                <c:pt idx="6456">
                  <c:v>42.673900000000003</c:v>
                </c:pt>
                <c:pt idx="6457">
                  <c:v>42.673900000000003</c:v>
                </c:pt>
                <c:pt idx="6458">
                  <c:v>42.673900000000003</c:v>
                </c:pt>
                <c:pt idx="6459">
                  <c:v>42.684199999999997</c:v>
                </c:pt>
                <c:pt idx="6460">
                  <c:v>42.684199999999997</c:v>
                </c:pt>
                <c:pt idx="6461">
                  <c:v>42.684199999999997</c:v>
                </c:pt>
                <c:pt idx="6462">
                  <c:v>42.684199999999997</c:v>
                </c:pt>
                <c:pt idx="6463">
                  <c:v>42.684199999999997</c:v>
                </c:pt>
                <c:pt idx="6464">
                  <c:v>42.684199999999997</c:v>
                </c:pt>
                <c:pt idx="6465">
                  <c:v>42.684199999999997</c:v>
                </c:pt>
                <c:pt idx="6466">
                  <c:v>42.684199999999997</c:v>
                </c:pt>
                <c:pt idx="6467">
                  <c:v>42.684199999999997</c:v>
                </c:pt>
                <c:pt idx="6468">
                  <c:v>42.684199999999997</c:v>
                </c:pt>
                <c:pt idx="6469">
                  <c:v>42.684199999999997</c:v>
                </c:pt>
                <c:pt idx="6470">
                  <c:v>42.684199999999997</c:v>
                </c:pt>
                <c:pt idx="6471">
                  <c:v>42.684199999999997</c:v>
                </c:pt>
                <c:pt idx="6472">
                  <c:v>42.684199999999997</c:v>
                </c:pt>
                <c:pt idx="6473">
                  <c:v>42.684199999999997</c:v>
                </c:pt>
                <c:pt idx="6474">
                  <c:v>42.684199999999997</c:v>
                </c:pt>
                <c:pt idx="6475">
                  <c:v>42.684199999999997</c:v>
                </c:pt>
                <c:pt idx="6476">
                  <c:v>42.684199999999997</c:v>
                </c:pt>
                <c:pt idx="6477">
                  <c:v>42.684199999999997</c:v>
                </c:pt>
                <c:pt idx="6478">
                  <c:v>42.684199999999997</c:v>
                </c:pt>
                <c:pt idx="6479">
                  <c:v>42.684199999999997</c:v>
                </c:pt>
                <c:pt idx="6480">
                  <c:v>42.684199999999997</c:v>
                </c:pt>
                <c:pt idx="6481">
                  <c:v>42.684199999999997</c:v>
                </c:pt>
                <c:pt idx="6482">
                  <c:v>42.684199999999997</c:v>
                </c:pt>
                <c:pt idx="6483">
                  <c:v>42.684199999999997</c:v>
                </c:pt>
                <c:pt idx="6484">
                  <c:v>42.684199999999997</c:v>
                </c:pt>
                <c:pt idx="6485">
                  <c:v>42.684199999999997</c:v>
                </c:pt>
                <c:pt idx="6486">
                  <c:v>42.684199999999997</c:v>
                </c:pt>
                <c:pt idx="6487">
                  <c:v>42.684199999999997</c:v>
                </c:pt>
                <c:pt idx="6488">
                  <c:v>42.684199999999997</c:v>
                </c:pt>
                <c:pt idx="6489">
                  <c:v>42.684199999999997</c:v>
                </c:pt>
                <c:pt idx="6490">
                  <c:v>42.684199999999997</c:v>
                </c:pt>
                <c:pt idx="6491">
                  <c:v>42.684199999999997</c:v>
                </c:pt>
                <c:pt idx="6492">
                  <c:v>42.684199999999997</c:v>
                </c:pt>
                <c:pt idx="6493">
                  <c:v>42.684199999999997</c:v>
                </c:pt>
                <c:pt idx="6494">
                  <c:v>42.684199999999997</c:v>
                </c:pt>
                <c:pt idx="6495">
                  <c:v>42.684199999999997</c:v>
                </c:pt>
                <c:pt idx="6496">
                  <c:v>42.684199999999997</c:v>
                </c:pt>
                <c:pt idx="6497">
                  <c:v>42.684199999999997</c:v>
                </c:pt>
                <c:pt idx="6498">
                  <c:v>42.684199999999997</c:v>
                </c:pt>
                <c:pt idx="6499">
                  <c:v>42.684199999999997</c:v>
                </c:pt>
                <c:pt idx="6500">
                  <c:v>42.684199999999997</c:v>
                </c:pt>
                <c:pt idx="6501">
                  <c:v>42.684199999999997</c:v>
                </c:pt>
                <c:pt idx="6502">
                  <c:v>42.684199999999997</c:v>
                </c:pt>
                <c:pt idx="6503">
                  <c:v>42.684199999999997</c:v>
                </c:pt>
                <c:pt idx="6504">
                  <c:v>42.684199999999997</c:v>
                </c:pt>
                <c:pt idx="6505">
                  <c:v>42.684199999999997</c:v>
                </c:pt>
                <c:pt idx="6506">
                  <c:v>42.684199999999997</c:v>
                </c:pt>
                <c:pt idx="6507">
                  <c:v>42.684199999999997</c:v>
                </c:pt>
                <c:pt idx="6508">
                  <c:v>42.684199999999997</c:v>
                </c:pt>
                <c:pt idx="6509">
                  <c:v>42.684199999999997</c:v>
                </c:pt>
                <c:pt idx="6510">
                  <c:v>42.684199999999997</c:v>
                </c:pt>
                <c:pt idx="6511">
                  <c:v>42.684199999999997</c:v>
                </c:pt>
                <c:pt idx="6512">
                  <c:v>42.684199999999997</c:v>
                </c:pt>
                <c:pt idx="6513">
                  <c:v>42.684199999999997</c:v>
                </c:pt>
                <c:pt idx="6514">
                  <c:v>42.684199999999997</c:v>
                </c:pt>
                <c:pt idx="6515">
                  <c:v>42.684199999999997</c:v>
                </c:pt>
                <c:pt idx="6516">
                  <c:v>42.684199999999997</c:v>
                </c:pt>
                <c:pt idx="6517">
                  <c:v>42.684199999999997</c:v>
                </c:pt>
                <c:pt idx="6518">
                  <c:v>42.684199999999997</c:v>
                </c:pt>
                <c:pt idx="6519">
                  <c:v>42.684199999999997</c:v>
                </c:pt>
                <c:pt idx="6520">
                  <c:v>42.684199999999997</c:v>
                </c:pt>
                <c:pt idx="6521">
                  <c:v>42.684199999999997</c:v>
                </c:pt>
                <c:pt idx="6522">
                  <c:v>42.684199999999997</c:v>
                </c:pt>
                <c:pt idx="6523">
                  <c:v>42.684199999999997</c:v>
                </c:pt>
                <c:pt idx="6524">
                  <c:v>42.684199999999997</c:v>
                </c:pt>
                <c:pt idx="6525">
                  <c:v>42.684199999999997</c:v>
                </c:pt>
                <c:pt idx="6526">
                  <c:v>42.684199999999997</c:v>
                </c:pt>
                <c:pt idx="6527">
                  <c:v>42.684199999999997</c:v>
                </c:pt>
                <c:pt idx="6528">
                  <c:v>42.694499999999998</c:v>
                </c:pt>
                <c:pt idx="6529">
                  <c:v>42.694499999999998</c:v>
                </c:pt>
                <c:pt idx="6530">
                  <c:v>42.694499999999998</c:v>
                </c:pt>
                <c:pt idx="6531">
                  <c:v>42.694499999999998</c:v>
                </c:pt>
                <c:pt idx="6532">
                  <c:v>42.694499999999998</c:v>
                </c:pt>
                <c:pt idx="6533">
                  <c:v>42.694499999999998</c:v>
                </c:pt>
                <c:pt idx="6534">
                  <c:v>42.694499999999998</c:v>
                </c:pt>
                <c:pt idx="6535">
                  <c:v>42.694499999999998</c:v>
                </c:pt>
                <c:pt idx="6536">
                  <c:v>42.694499999999998</c:v>
                </c:pt>
                <c:pt idx="6537">
                  <c:v>42.694499999999998</c:v>
                </c:pt>
                <c:pt idx="6538">
                  <c:v>42.694499999999998</c:v>
                </c:pt>
                <c:pt idx="6539">
                  <c:v>42.694499999999998</c:v>
                </c:pt>
                <c:pt idx="6540">
                  <c:v>42.694499999999998</c:v>
                </c:pt>
                <c:pt idx="6541">
                  <c:v>42.694499999999998</c:v>
                </c:pt>
                <c:pt idx="6542">
                  <c:v>42.694499999999998</c:v>
                </c:pt>
                <c:pt idx="6543">
                  <c:v>42.694499999999998</c:v>
                </c:pt>
                <c:pt idx="6544">
                  <c:v>42.694499999999998</c:v>
                </c:pt>
                <c:pt idx="6545">
                  <c:v>42.694499999999998</c:v>
                </c:pt>
                <c:pt idx="6546">
                  <c:v>42.694499999999998</c:v>
                </c:pt>
                <c:pt idx="6547">
                  <c:v>42.694499999999998</c:v>
                </c:pt>
                <c:pt idx="6548">
                  <c:v>42.694499999999998</c:v>
                </c:pt>
                <c:pt idx="6549">
                  <c:v>42.694499999999998</c:v>
                </c:pt>
                <c:pt idx="6550">
                  <c:v>42.694499999999998</c:v>
                </c:pt>
                <c:pt idx="6551">
                  <c:v>42.694499999999998</c:v>
                </c:pt>
                <c:pt idx="6552">
                  <c:v>42.694499999999998</c:v>
                </c:pt>
                <c:pt idx="6553">
                  <c:v>42.694499999999998</c:v>
                </c:pt>
                <c:pt idx="6554">
                  <c:v>42.694499999999998</c:v>
                </c:pt>
                <c:pt idx="6555">
                  <c:v>42.694499999999998</c:v>
                </c:pt>
                <c:pt idx="6556">
                  <c:v>42.694499999999998</c:v>
                </c:pt>
                <c:pt idx="6557">
                  <c:v>42.694499999999998</c:v>
                </c:pt>
                <c:pt idx="6558">
                  <c:v>42.694499999999998</c:v>
                </c:pt>
                <c:pt idx="6559">
                  <c:v>42.694499999999998</c:v>
                </c:pt>
                <c:pt idx="6560">
                  <c:v>42.694499999999998</c:v>
                </c:pt>
                <c:pt idx="6561">
                  <c:v>42.694499999999998</c:v>
                </c:pt>
                <c:pt idx="6562">
                  <c:v>42.694499999999998</c:v>
                </c:pt>
                <c:pt idx="6563">
                  <c:v>42.694499999999998</c:v>
                </c:pt>
                <c:pt idx="6564">
                  <c:v>42.694499999999998</c:v>
                </c:pt>
                <c:pt idx="6565">
                  <c:v>42.694499999999998</c:v>
                </c:pt>
                <c:pt idx="6566">
                  <c:v>42.694499999999998</c:v>
                </c:pt>
                <c:pt idx="6567">
                  <c:v>42.694499999999998</c:v>
                </c:pt>
                <c:pt idx="6568">
                  <c:v>42.694499999999998</c:v>
                </c:pt>
                <c:pt idx="6569">
                  <c:v>42.694499999999998</c:v>
                </c:pt>
                <c:pt idx="6570">
                  <c:v>42.694499999999998</c:v>
                </c:pt>
                <c:pt idx="6571">
                  <c:v>42.694499999999998</c:v>
                </c:pt>
                <c:pt idx="6572">
                  <c:v>42.694499999999998</c:v>
                </c:pt>
                <c:pt idx="6573">
                  <c:v>42.694499999999998</c:v>
                </c:pt>
                <c:pt idx="6574">
                  <c:v>42.694499999999998</c:v>
                </c:pt>
                <c:pt idx="6575">
                  <c:v>42.694499999999998</c:v>
                </c:pt>
                <c:pt idx="6576">
                  <c:v>42.694499999999998</c:v>
                </c:pt>
                <c:pt idx="6577">
                  <c:v>42.694499999999998</c:v>
                </c:pt>
                <c:pt idx="6578">
                  <c:v>42.694499999999998</c:v>
                </c:pt>
                <c:pt idx="6579">
                  <c:v>42.694499999999998</c:v>
                </c:pt>
                <c:pt idx="6580">
                  <c:v>42.694499999999998</c:v>
                </c:pt>
                <c:pt idx="6581">
                  <c:v>42.694499999999998</c:v>
                </c:pt>
                <c:pt idx="6582">
                  <c:v>42.694499999999998</c:v>
                </c:pt>
                <c:pt idx="6583">
                  <c:v>42.694499999999998</c:v>
                </c:pt>
                <c:pt idx="6584">
                  <c:v>42.694499999999998</c:v>
                </c:pt>
                <c:pt idx="6585">
                  <c:v>42.694499999999998</c:v>
                </c:pt>
                <c:pt idx="6586">
                  <c:v>42.694499999999998</c:v>
                </c:pt>
                <c:pt idx="6587">
                  <c:v>42.694499999999998</c:v>
                </c:pt>
                <c:pt idx="6588">
                  <c:v>42.694499999999998</c:v>
                </c:pt>
                <c:pt idx="6589">
                  <c:v>42.694499999999998</c:v>
                </c:pt>
                <c:pt idx="6590">
                  <c:v>42.694499999999998</c:v>
                </c:pt>
                <c:pt idx="6591">
                  <c:v>42.694499999999998</c:v>
                </c:pt>
                <c:pt idx="6592">
                  <c:v>42.694499999999998</c:v>
                </c:pt>
                <c:pt idx="6593">
                  <c:v>42.694499999999998</c:v>
                </c:pt>
                <c:pt idx="6594">
                  <c:v>42.694499999999998</c:v>
                </c:pt>
                <c:pt idx="6595">
                  <c:v>42.694499999999998</c:v>
                </c:pt>
                <c:pt idx="6596">
                  <c:v>42.694499999999998</c:v>
                </c:pt>
                <c:pt idx="6597">
                  <c:v>42.694499999999998</c:v>
                </c:pt>
                <c:pt idx="6598">
                  <c:v>42.694499999999998</c:v>
                </c:pt>
                <c:pt idx="6599">
                  <c:v>42.694499999999998</c:v>
                </c:pt>
                <c:pt idx="6600">
                  <c:v>42.694499999999998</c:v>
                </c:pt>
                <c:pt idx="6601">
                  <c:v>42.694499999999998</c:v>
                </c:pt>
                <c:pt idx="6602">
                  <c:v>42.694499999999998</c:v>
                </c:pt>
                <c:pt idx="6603">
                  <c:v>42.694499999999998</c:v>
                </c:pt>
                <c:pt idx="6604">
                  <c:v>42.694499999999998</c:v>
                </c:pt>
                <c:pt idx="6605">
                  <c:v>42.694499999999998</c:v>
                </c:pt>
                <c:pt idx="6606">
                  <c:v>42.694499999999998</c:v>
                </c:pt>
                <c:pt idx="6607">
                  <c:v>42.694499999999998</c:v>
                </c:pt>
                <c:pt idx="6608">
                  <c:v>42.694499999999998</c:v>
                </c:pt>
                <c:pt idx="6609">
                  <c:v>42.694499999999998</c:v>
                </c:pt>
                <c:pt idx="6610">
                  <c:v>42.694499999999998</c:v>
                </c:pt>
                <c:pt idx="6611">
                  <c:v>42.694499999999998</c:v>
                </c:pt>
                <c:pt idx="6612">
                  <c:v>42.694499999999998</c:v>
                </c:pt>
                <c:pt idx="6613">
                  <c:v>42.694499999999998</c:v>
                </c:pt>
                <c:pt idx="6614">
                  <c:v>42.694499999999998</c:v>
                </c:pt>
                <c:pt idx="6615">
                  <c:v>42.694499999999998</c:v>
                </c:pt>
                <c:pt idx="6616">
                  <c:v>42.694499999999998</c:v>
                </c:pt>
                <c:pt idx="6617">
                  <c:v>42.694499999999998</c:v>
                </c:pt>
                <c:pt idx="6618">
                  <c:v>42.694499999999998</c:v>
                </c:pt>
                <c:pt idx="6619">
                  <c:v>42.694499999999998</c:v>
                </c:pt>
                <c:pt idx="6620">
                  <c:v>42.694499999999998</c:v>
                </c:pt>
                <c:pt idx="6621">
                  <c:v>42.694499999999998</c:v>
                </c:pt>
                <c:pt idx="6622">
                  <c:v>42.694499999999998</c:v>
                </c:pt>
                <c:pt idx="6623">
                  <c:v>42.694499999999998</c:v>
                </c:pt>
                <c:pt idx="6624">
                  <c:v>42.694499999999998</c:v>
                </c:pt>
                <c:pt idx="6625">
                  <c:v>42.694499999999998</c:v>
                </c:pt>
                <c:pt idx="6626">
                  <c:v>42.694499999999998</c:v>
                </c:pt>
                <c:pt idx="6627">
                  <c:v>42.694499999999998</c:v>
                </c:pt>
                <c:pt idx="6628">
                  <c:v>42.694499999999998</c:v>
                </c:pt>
                <c:pt idx="6629">
                  <c:v>42.694499999999998</c:v>
                </c:pt>
                <c:pt idx="6630">
                  <c:v>42.694499999999998</c:v>
                </c:pt>
                <c:pt idx="6631">
                  <c:v>42.694499999999998</c:v>
                </c:pt>
                <c:pt idx="6632">
                  <c:v>42.694499999999998</c:v>
                </c:pt>
                <c:pt idx="6633">
                  <c:v>42.694499999999998</c:v>
                </c:pt>
                <c:pt idx="6634">
                  <c:v>42.694499999999998</c:v>
                </c:pt>
                <c:pt idx="6635">
                  <c:v>42.694499999999998</c:v>
                </c:pt>
                <c:pt idx="6636">
                  <c:v>42.694499999999998</c:v>
                </c:pt>
                <c:pt idx="6637">
                  <c:v>42.694499999999998</c:v>
                </c:pt>
                <c:pt idx="6638">
                  <c:v>42.694499999999998</c:v>
                </c:pt>
                <c:pt idx="6639">
                  <c:v>42.694499999999998</c:v>
                </c:pt>
                <c:pt idx="6640">
                  <c:v>42.694499999999998</c:v>
                </c:pt>
                <c:pt idx="6641">
                  <c:v>42.694499999999998</c:v>
                </c:pt>
                <c:pt idx="6642">
                  <c:v>42.694499999999998</c:v>
                </c:pt>
                <c:pt idx="6643">
                  <c:v>42.694499999999998</c:v>
                </c:pt>
                <c:pt idx="6644">
                  <c:v>42.694499999999998</c:v>
                </c:pt>
                <c:pt idx="6645">
                  <c:v>42.694499999999998</c:v>
                </c:pt>
                <c:pt idx="6646">
                  <c:v>42.694499999999998</c:v>
                </c:pt>
                <c:pt idx="6647">
                  <c:v>42.694499999999998</c:v>
                </c:pt>
                <c:pt idx="6648">
                  <c:v>42.694499999999998</c:v>
                </c:pt>
                <c:pt idx="6649">
                  <c:v>42.694499999999998</c:v>
                </c:pt>
                <c:pt idx="6650">
                  <c:v>42.694499999999998</c:v>
                </c:pt>
                <c:pt idx="6651">
                  <c:v>42.694499999999998</c:v>
                </c:pt>
                <c:pt idx="6652">
                  <c:v>42.694499999999998</c:v>
                </c:pt>
                <c:pt idx="6653">
                  <c:v>42.694499999999998</c:v>
                </c:pt>
                <c:pt idx="6654">
                  <c:v>42.694499999999998</c:v>
                </c:pt>
                <c:pt idx="6655">
                  <c:v>42.694499999999998</c:v>
                </c:pt>
                <c:pt idx="6656">
                  <c:v>42.694499999999998</c:v>
                </c:pt>
                <c:pt idx="6657">
                  <c:v>42.694499999999998</c:v>
                </c:pt>
                <c:pt idx="6658">
                  <c:v>42.694499999999998</c:v>
                </c:pt>
                <c:pt idx="6659">
                  <c:v>42.694499999999998</c:v>
                </c:pt>
                <c:pt idx="6660">
                  <c:v>42.694499999999998</c:v>
                </c:pt>
                <c:pt idx="6661">
                  <c:v>42.694499999999998</c:v>
                </c:pt>
                <c:pt idx="6662">
                  <c:v>42.694499999999998</c:v>
                </c:pt>
                <c:pt idx="6663">
                  <c:v>42.694499999999998</c:v>
                </c:pt>
                <c:pt idx="6664">
                  <c:v>42.694499999999998</c:v>
                </c:pt>
                <c:pt idx="6665">
                  <c:v>42.694499999999998</c:v>
                </c:pt>
                <c:pt idx="6666">
                  <c:v>42.694499999999998</c:v>
                </c:pt>
                <c:pt idx="6667">
                  <c:v>42.694499999999998</c:v>
                </c:pt>
                <c:pt idx="6668">
                  <c:v>42.694499999999998</c:v>
                </c:pt>
                <c:pt idx="6669">
                  <c:v>42.694499999999998</c:v>
                </c:pt>
                <c:pt idx="6670">
                  <c:v>42.694499999999998</c:v>
                </c:pt>
                <c:pt idx="6671">
                  <c:v>42.694499999999998</c:v>
                </c:pt>
                <c:pt idx="6672">
                  <c:v>42.694499999999998</c:v>
                </c:pt>
                <c:pt idx="6673">
                  <c:v>42.694499999999998</c:v>
                </c:pt>
                <c:pt idx="6674">
                  <c:v>42.694499999999998</c:v>
                </c:pt>
                <c:pt idx="6675">
                  <c:v>42.694499999999998</c:v>
                </c:pt>
                <c:pt idx="6676">
                  <c:v>42.694499999999998</c:v>
                </c:pt>
                <c:pt idx="6677">
                  <c:v>42.694499999999998</c:v>
                </c:pt>
                <c:pt idx="6678">
                  <c:v>42.694499999999998</c:v>
                </c:pt>
                <c:pt idx="6679">
                  <c:v>42.694499999999998</c:v>
                </c:pt>
                <c:pt idx="6680">
                  <c:v>42.694499999999998</c:v>
                </c:pt>
                <c:pt idx="6681">
                  <c:v>42.694499999999998</c:v>
                </c:pt>
                <c:pt idx="6682">
                  <c:v>42.694499999999998</c:v>
                </c:pt>
                <c:pt idx="6683">
                  <c:v>42.694499999999998</c:v>
                </c:pt>
                <c:pt idx="6684">
                  <c:v>42.694499999999998</c:v>
                </c:pt>
                <c:pt idx="6685">
                  <c:v>42.694499999999998</c:v>
                </c:pt>
                <c:pt idx="6686">
                  <c:v>42.694499999999998</c:v>
                </c:pt>
                <c:pt idx="6687">
                  <c:v>42.694499999999998</c:v>
                </c:pt>
                <c:pt idx="6688">
                  <c:v>42.694499999999998</c:v>
                </c:pt>
                <c:pt idx="6689">
                  <c:v>42.694499999999998</c:v>
                </c:pt>
                <c:pt idx="6690">
                  <c:v>42.694499999999998</c:v>
                </c:pt>
                <c:pt idx="6691">
                  <c:v>42.694499999999998</c:v>
                </c:pt>
                <c:pt idx="6692">
                  <c:v>42.6843</c:v>
                </c:pt>
                <c:pt idx="6693">
                  <c:v>42.6843</c:v>
                </c:pt>
                <c:pt idx="6694">
                  <c:v>42.6843</c:v>
                </c:pt>
                <c:pt idx="6695">
                  <c:v>42.6843</c:v>
                </c:pt>
                <c:pt idx="6696">
                  <c:v>42.6843</c:v>
                </c:pt>
                <c:pt idx="6697">
                  <c:v>42.6843</c:v>
                </c:pt>
                <c:pt idx="6698">
                  <c:v>42.6843</c:v>
                </c:pt>
                <c:pt idx="6699">
                  <c:v>42.6843</c:v>
                </c:pt>
                <c:pt idx="6700">
                  <c:v>42.6843</c:v>
                </c:pt>
                <c:pt idx="6701">
                  <c:v>42.6843</c:v>
                </c:pt>
                <c:pt idx="6702">
                  <c:v>42.6843</c:v>
                </c:pt>
                <c:pt idx="6703">
                  <c:v>42.6843</c:v>
                </c:pt>
                <c:pt idx="6704">
                  <c:v>42.6843</c:v>
                </c:pt>
                <c:pt idx="6705">
                  <c:v>42.6843</c:v>
                </c:pt>
                <c:pt idx="6706">
                  <c:v>42.6843</c:v>
                </c:pt>
                <c:pt idx="6707">
                  <c:v>42.6843</c:v>
                </c:pt>
                <c:pt idx="6708">
                  <c:v>42.6843</c:v>
                </c:pt>
                <c:pt idx="6709">
                  <c:v>42.6843</c:v>
                </c:pt>
                <c:pt idx="6710">
                  <c:v>42.6843</c:v>
                </c:pt>
                <c:pt idx="6711">
                  <c:v>42.6843</c:v>
                </c:pt>
                <c:pt idx="6712">
                  <c:v>42.6843</c:v>
                </c:pt>
                <c:pt idx="6713">
                  <c:v>42.6843</c:v>
                </c:pt>
                <c:pt idx="6714">
                  <c:v>42.6843</c:v>
                </c:pt>
                <c:pt idx="6715">
                  <c:v>42.6843</c:v>
                </c:pt>
                <c:pt idx="6716">
                  <c:v>42.6843</c:v>
                </c:pt>
                <c:pt idx="6717">
                  <c:v>42.6843</c:v>
                </c:pt>
                <c:pt idx="6718">
                  <c:v>42.6843</c:v>
                </c:pt>
                <c:pt idx="6719">
                  <c:v>42.6843</c:v>
                </c:pt>
                <c:pt idx="6720">
                  <c:v>42.6843</c:v>
                </c:pt>
                <c:pt idx="6721">
                  <c:v>42.6843</c:v>
                </c:pt>
                <c:pt idx="6722">
                  <c:v>42.6843</c:v>
                </c:pt>
                <c:pt idx="6723">
                  <c:v>42.6843</c:v>
                </c:pt>
                <c:pt idx="6724">
                  <c:v>42.6843</c:v>
                </c:pt>
                <c:pt idx="6725">
                  <c:v>42.6843</c:v>
                </c:pt>
                <c:pt idx="6726">
                  <c:v>42.6843</c:v>
                </c:pt>
                <c:pt idx="6727">
                  <c:v>42.6843</c:v>
                </c:pt>
                <c:pt idx="6728">
                  <c:v>42.6843</c:v>
                </c:pt>
                <c:pt idx="6729">
                  <c:v>42.6843</c:v>
                </c:pt>
                <c:pt idx="6730">
                  <c:v>42.6843</c:v>
                </c:pt>
                <c:pt idx="6731">
                  <c:v>42.6843</c:v>
                </c:pt>
                <c:pt idx="6732">
                  <c:v>42.6843</c:v>
                </c:pt>
                <c:pt idx="6733">
                  <c:v>42.6843</c:v>
                </c:pt>
                <c:pt idx="6734">
                  <c:v>42.674100000000003</c:v>
                </c:pt>
                <c:pt idx="6735">
                  <c:v>42.674100000000003</c:v>
                </c:pt>
                <c:pt idx="6736">
                  <c:v>42.674100000000003</c:v>
                </c:pt>
                <c:pt idx="6737">
                  <c:v>42.674100000000003</c:v>
                </c:pt>
                <c:pt idx="6738">
                  <c:v>42.674100000000003</c:v>
                </c:pt>
                <c:pt idx="6739">
                  <c:v>42.674100000000003</c:v>
                </c:pt>
                <c:pt idx="6740">
                  <c:v>42.674100000000003</c:v>
                </c:pt>
                <c:pt idx="6741">
                  <c:v>42.674100000000003</c:v>
                </c:pt>
                <c:pt idx="6742">
                  <c:v>42.674100000000003</c:v>
                </c:pt>
                <c:pt idx="6743">
                  <c:v>42.674100000000003</c:v>
                </c:pt>
                <c:pt idx="6744">
                  <c:v>42.674100000000003</c:v>
                </c:pt>
                <c:pt idx="6745">
                  <c:v>42.674100000000003</c:v>
                </c:pt>
                <c:pt idx="6746">
                  <c:v>42.674100000000003</c:v>
                </c:pt>
                <c:pt idx="6747">
                  <c:v>42.674100000000003</c:v>
                </c:pt>
                <c:pt idx="6748">
                  <c:v>42.674100000000003</c:v>
                </c:pt>
                <c:pt idx="6749">
                  <c:v>42.674100000000003</c:v>
                </c:pt>
                <c:pt idx="6750">
                  <c:v>42.674100000000003</c:v>
                </c:pt>
                <c:pt idx="6751">
                  <c:v>42.674100000000003</c:v>
                </c:pt>
                <c:pt idx="6752">
                  <c:v>42.674100000000003</c:v>
                </c:pt>
                <c:pt idx="6753">
                  <c:v>42.674100000000003</c:v>
                </c:pt>
                <c:pt idx="6754">
                  <c:v>42.674100000000003</c:v>
                </c:pt>
                <c:pt idx="6755">
                  <c:v>42.674100000000003</c:v>
                </c:pt>
                <c:pt idx="6756">
                  <c:v>42.674100000000003</c:v>
                </c:pt>
                <c:pt idx="6757">
                  <c:v>42.674100000000003</c:v>
                </c:pt>
                <c:pt idx="6758">
                  <c:v>42.674100000000003</c:v>
                </c:pt>
                <c:pt idx="6759">
                  <c:v>42.674100000000003</c:v>
                </c:pt>
                <c:pt idx="6760">
                  <c:v>42.674100000000003</c:v>
                </c:pt>
                <c:pt idx="6761">
                  <c:v>42.674100000000003</c:v>
                </c:pt>
                <c:pt idx="6762">
                  <c:v>42.674100000000003</c:v>
                </c:pt>
                <c:pt idx="6763">
                  <c:v>42.674100000000003</c:v>
                </c:pt>
                <c:pt idx="6764">
                  <c:v>42.674100000000003</c:v>
                </c:pt>
                <c:pt idx="6765">
                  <c:v>42.674100000000003</c:v>
                </c:pt>
                <c:pt idx="6766">
                  <c:v>42.674100000000003</c:v>
                </c:pt>
                <c:pt idx="6767">
                  <c:v>42.674100000000003</c:v>
                </c:pt>
                <c:pt idx="6768">
                  <c:v>42.674100000000003</c:v>
                </c:pt>
                <c:pt idx="6769">
                  <c:v>42.674100000000003</c:v>
                </c:pt>
                <c:pt idx="6770">
                  <c:v>42.674100000000003</c:v>
                </c:pt>
                <c:pt idx="6771">
                  <c:v>42.674100000000003</c:v>
                </c:pt>
                <c:pt idx="6772">
                  <c:v>42.674100000000003</c:v>
                </c:pt>
                <c:pt idx="6773">
                  <c:v>42.674100000000003</c:v>
                </c:pt>
                <c:pt idx="6774">
                  <c:v>42.674100000000003</c:v>
                </c:pt>
                <c:pt idx="6775">
                  <c:v>42.663400000000003</c:v>
                </c:pt>
                <c:pt idx="6776">
                  <c:v>42.663400000000003</c:v>
                </c:pt>
                <c:pt idx="6777">
                  <c:v>42.663400000000003</c:v>
                </c:pt>
                <c:pt idx="6778">
                  <c:v>42.663400000000003</c:v>
                </c:pt>
                <c:pt idx="6779">
                  <c:v>42.663400000000003</c:v>
                </c:pt>
                <c:pt idx="6780">
                  <c:v>42.663400000000003</c:v>
                </c:pt>
                <c:pt idx="6781">
                  <c:v>42.663400000000003</c:v>
                </c:pt>
                <c:pt idx="6782">
                  <c:v>42.663400000000003</c:v>
                </c:pt>
                <c:pt idx="6783">
                  <c:v>42.663400000000003</c:v>
                </c:pt>
                <c:pt idx="6784">
                  <c:v>42.663400000000003</c:v>
                </c:pt>
                <c:pt idx="6785">
                  <c:v>42.663400000000003</c:v>
                </c:pt>
                <c:pt idx="6786">
                  <c:v>42.663400000000003</c:v>
                </c:pt>
                <c:pt idx="6787">
                  <c:v>42.663400000000003</c:v>
                </c:pt>
                <c:pt idx="6788">
                  <c:v>42.663400000000003</c:v>
                </c:pt>
                <c:pt idx="6789">
                  <c:v>42.663400000000003</c:v>
                </c:pt>
                <c:pt idx="6790">
                  <c:v>42.663400000000003</c:v>
                </c:pt>
                <c:pt idx="6791">
                  <c:v>42.663400000000003</c:v>
                </c:pt>
                <c:pt idx="6792">
                  <c:v>42.663400000000003</c:v>
                </c:pt>
                <c:pt idx="6793">
                  <c:v>42.663400000000003</c:v>
                </c:pt>
                <c:pt idx="6794">
                  <c:v>42.663400000000003</c:v>
                </c:pt>
                <c:pt idx="6795">
                  <c:v>42.663400000000003</c:v>
                </c:pt>
                <c:pt idx="6796">
                  <c:v>42.663400000000003</c:v>
                </c:pt>
                <c:pt idx="6797">
                  <c:v>42.663400000000003</c:v>
                </c:pt>
                <c:pt idx="6798">
                  <c:v>42.663400000000003</c:v>
                </c:pt>
                <c:pt idx="6799">
                  <c:v>42.663400000000003</c:v>
                </c:pt>
                <c:pt idx="6800">
                  <c:v>42.663400000000003</c:v>
                </c:pt>
                <c:pt idx="6801">
                  <c:v>42.663400000000003</c:v>
                </c:pt>
                <c:pt idx="6802">
                  <c:v>42.663400000000003</c:v>
                </c:pt>
                <c:pt idx="6803">
                  <c:v>42.663400000000003</c:v>
                </c:pt>
                <c:pt idx="6804">
                  <c:v>42.663400000000003</c:v>
                </c:pt>
                <c:pt idx="6805">
                  <c:v>42.663400000000003</c:v>
                </c:pt>
                <c:pt idx="6806">
                  <c:v>42.663400000000003</c:v>
                </c:pt>
                <c:pt idx="6807">
                  <c:v>42.663400000000003</c:v>
                </c:pt>
                <c:pt idx="6808">
                  <c:v>42.663400000000003</c:v>
                </c:pt>
                <c:pt idx="6809">
                  <c:v>42.663400000000003</c:v>
                </c:pt>
                <c:pt idx="6810">
                  <c:v>42.663400000000003</c:v>
                </c:pt>
                <c:pt idx="6811">
                  <c:v>42.663400000000003</c:v>
                </c:pt>
                <c:pt idx="6812">
                  <c:v>42.663400000000003</c:v>
                </c:pt>
                <c:pt idx="6813">
                  <c:v>42.663400000000003</c:v>
                </c:pt>
                <c:pt idx="6814">
                  <c:v>42.663400000000003</c:v>
                </c:pt>
                <c:pt idx="6815">
                  <c:v>42.663400000000003</c:v>
                </c:pt>
                <c:pt idx="6816">
                  <c:v>42.653200000000012</c:v>
                </c:pt>
                <c:pt idx="6817">
                  <c:v>42.653200000000012</c:v>
                </c:pt>
                <c:pt idx="6818">
                  <c:v>42.653200000000012</c:v>
                </c:pt>
                <c:pt idx="6819">
                  <c:v>42.653200000000012</c:v>
                </c:pt>
                <c:pt idx="6820">
                  <c:v>42.653200000000012</c:v>
                </c:pt>
                <c:pt idx="6821">
                  <c:v>42.653200000000012</c:v>
                </c:pt>
                <c:pt idx="6822">
                  <c:v>42.653200000000012</c:v>
                </c:pt>
                <c:pt idx="6823">
                  <c:v>42.653200000000012</c:v>
                </c:pt>
                <c:pt idx="6824">
                  <c:v>42.653200000000012</c:v>
                </c:pt>
                <c:pt idx="6825">
                  <c:v>42.653200000000012</c:v>
                </c:pt>
                <c:pt idx="6826">
                  <c:v>42.653200000000012</c:v>
                </c:pt>
                <c:pt idx="6827">
                  <c:v>42.653200000000012</c:v>
                </c:pt>
                <c:pt idx="6828">
                  <c:v>42.653200000000012</c:v>
                </c:pt>
                <c:pt idx="6829">
                  <c:v>42.653200000000012</c:v>
                </c:pt>
                <c:pt idx="6830">
                  <c:v>42.653200000000012</c:v>
                </c:pt>
                <c:pt idx="6831">
                  <c:v>42.653200000000012</c:v>
                </c:pt>
                <c:pt idx="6832">
                  <c:v>42.653200000000012</c:v>
                </c:pt>
                <c:pt idx="6833">
                  <c:v>42.653200000000012</c:v>
                </c:pt>
                <c:pt idx="6834">
                  <c:v>42.653200000000012</c:v>
                </c:pt>
                <c:pt idx="6835">
                  <c:v>42.653200000000012</c:v>
                </c:pt>
                <c:pt idx="6836">
                  <c:v>42.653200000000012</c:v>
                </c:pt>
                <c:pt idx="6837">
                  <c:v>42.653200000000012</c:v>
                </c:pt>
                <c:pt idx="6838">
                  <c:v>42.653200000000012</c:v>
                </c:pt>
                <c:pt idx="6839">
                  <c:v>42.653200000000012</c:v>
                </c:pt>
                <c:pt idx="6840">
                  <c:v>42.653200000000012</c:v>
                </c:pt>
                <c:pt idx="6841">
                  <c:v>42.653200000000012</c:v>
                </c:pt>
                <c:pt idx="6842">
                  <c:v>42.653200000000012</c:v>
                </c:pt>
                <c:pt idx="6843">
                  <c:v>42.653200000000012</c:v>
                </c:pt>
                <c:pt idx="6844">
                  <c:v>42.653200000000012</c:v>
                </c:pt>
                <c:pt idx="6845">
                  <c:v>42.653200000000012</c:v>
                </c:pt>
                <c:pt idx="6846">
                  <c:v>42.653200000000012</c:v>
                </c:pt>
                <c:pt idx="6847">
                  <c:v>42.653200000000012</c:v>
                </c:pt>
                <c:pt idx="6848">
                  <c:v>42.653200000000012</c:v>
                </c:pt>
                <c:pt idx="6849">
                  <c:v>42.653200000000012</c:v>
                </c:pt>
                <c:pt idx="6850">
                  <c:v>42.653200000000012</c:v>
                </c:pt>
                <c:pt idx="6851">
                  <c:v>42.653200000000012</c:v>
                </c:pt>
                <c:pt idx="6852">
                  <c:v>42.653200000000012</c:v>
                </c:pt>
                <c:pt idx="6853">
                  <c:v>42.653200000000012</c:v>
                </c:pt>
                <c:pt idx="6854">
                  <c:v>42.653200000000012</c:v>
                </c:pt>
                <c:pt idx="6855">
                  <c:v>42.653200000000012</c:v>
                </c:pt>
                <c:pt idx="6856">
                  <c:v>42.653200000000012</c:v>
                </c:pt>
                <c:pt idx="6857">
                  <c:v>42.653200000000012</c:v>
                </c:pt>
                <c:pt idx="6858">
                  <c:v>42.653200000000012</c:v>
                </c:pt>
                <c:pt idx="6859">
                  <c:v>42.653200000000012</c:v>
                </c:pt>
                <c:pt idx="6860">
                  <c:v>42.653200000000012</c:v>
                </c:pt>
                <c:pt idx="6861">
                  <c:v>42.653200000000012</c:v>
                </c:pt>
                <c:pt idx="6862">
                  <c:v>42.653200000000012</c:v>
                </c:pt>
                <c:pt idx="6863">
                  <c:v>42.653200000000012</c:v>
                </c:pt>
                <c:pt idx="6864">
                  <c:v>42.653200000000012</c:v>
                </c:pt>
                <c:pt idx="6865">
                  <c:v>42.653200000000012</c:v>
                </c:pt>
                <c:pt idx="6866">
                  <c:v>42.653200000000012</c:v>
                </c:pt>
                <c:pt idx="6867">
                  <c:v>42.653200000000012</c:v>
                </c:pt>
                <c:pt idx="6868">
                  <c:v>42.653200000000012</c:v>
                </c:pt>
                <c:pt idx="6869">
                  <c:v>42.653200000000012</c:v>
                </c:pt>
                <c:pt idx="6870">
                  <c:v>42.653200000000012</c:v>
                </c:pt>
                <c:pt idx="6871">
                  <c:v>42.653200000000012</c:v>
                </c:pt>
                <c:pt idx="6872">
                  <c:v>42.653200000000012</c:v>
                </c:pt>
                <c:pt idx="6873">
                  <c:v>42.653200000000012</c:v>
                </c:pt>
                <c:pt idx="6874">
                  <c:v>42.653200000000012</c:v>
                </c:pt>
                <c:pt idx="6875">
                  <c:v>42.653200000000012</c:v>
                </c:pt>
                <c:pt idx="6876">
                  <c:v>42.653200000000012</c:v>
                </c:pt>
                <c:pt idx="6877">
                  <c:v>42.653200000000012</c:v>
                </c:pt>
                <c:pt idx="6878">
                  <c:v>42.653200000000012</c:v>
                </c:pt>
                <c:pt idx="6879">
                  <c:v>42.653200000000012</c:v>
                </c:pt>
                <c:pt idx="6880">
                  <c:v>42.653200000000012</c:v>
                </c:pt>
                <c:pt idx="6881">
                  <c:v>42.653200000000012</c:v>
                </c:pt>
                <c:pt idx="6882">
                  <c:v>42.653200000000012</c:v>
                </c:pt>
                <c:pt idx="6883">
                  <c:v>42.653200000000012</c:v>
                </c:pt>
                <c:pt idx="6884">
                  <c:v>42.653200000000012</c:v>
                </c:pt>
                <c:pt idx="6885">
                  <c:v>42.653200000000012</c:v>
                </c:pt>
                <c:pt idx="6886">
                  <c:v>42.653200000000012</c:v>
                </c:pt>
                <c:pt idx="6887">
                  <c:v>42.653200000000012</c:v>
                </c:pt>
                <c:pt idx="6888">
                  <c:v>42.653200000000012</c:v>
                </c:pt>
                <c:pt idx="6889">
                  <c:v>42.653200000000012</c:v>
                </c:pt>
                <c:pt idx="6890">
                  <c:v>42.653200000000012</c:v>
                </c:pt>
                <c:pt idx="6891">
                  <c:v>42.653200000000012</c:v>
                </c:pt>
                <c:pt idx="6892">
                  <c:v>42.653200000000012</c:v>
                </c:pt>
                <c:pt idx="6893">
                  <c:v>42.653200000000012</c:v>
                </c:pt>
                <c:pt idx="6894">
                  <c:v>42.653200000000012</c:v>
                </c:pt>
                <c:pt idx="6895">
                  <c:v>42.653200000000012</c:v>
                </c:pt>
                <c:pt idx="6896">
                  <c:v>42.653200000000012</c:v>
                </c:pt>
                <c:pt idx="6897">
                  <c:v>42.653200000000012</c:v>
                </c:pt>
                <c:pt idx="6898">
                  <c:v>42.653200000000012</c:v>
                </c:pt>
                <c:pt idx="6899">
                  <c:v>42.653200000000012</c:v>
                </c:pt>
                <c:pt idx="6900">
                  <c:v>42.653200000000012</c:v>
                </c:pt>
                <c:pt idx="6901">
                  <c:v>42.653200000000012</c:v>
                </c:pt>
                <c:pt idx="6902">
                  <c:v>42.653200000000012</c:v>
                </c:pt>
                <c:pt idx="6903">
                  <c:v>42.653200000000012</c:v>
                </c:pt>
                <c:pt idx="6904">
                  <c:v>42.653200000000012</c:v>
                </c:pt>
                <c:pt idx="6905">
                  <c:v>42.653200000000012</c:v>
                </c:pt>
                <c:pt idx="6906">
                  <c:v>42.653200000000012</c:v>
                </c:pt>
                <c:pt idx="6907">
                  <c:v>42.653200000000012</c:v>
                </c:pt>
                <c:pt idx="6908">
                  <c:v>42.653200000000012</c:v>
                </c:pt>
                <c:pt idx="6909">
                  <c:v>42.653200000000012</c:v>
                </c:pt>
                <c:pt idx="6910">
                  <c:v>42.653200000000012</c:v>
                </c:pt>
                <c:pt idx="6911">
                  <c:v>42.653200000000012</c:v>
                </c:pt>
                <c:pt idx="6912">
                  <c:v>42.653200000000012</c:v>
                </c:pt>
                <c:pt idx="6913">
                  <c:v>42.653200000000012</c:v>
                </c:pt>
                <c:pt idx="6914">
                  <c:v>42.653200000000012</c:v>
                </c:pt>
                <c:pt idx="6915">
                  <c:v>42.653200000000012</c:v>
                </c:pt>
                <c:pt idx="6916">
                  <c:v>42.653200000000012</c:v>
                </c:pt>
                <c:pt idx="6917">
                  <c:v>42.653200000000012</c:v>
                </c:pt>
                <c:pt idx="6918">
                  <c:v>42.653200000000012</c:v>
                </c:pt>
                <c:pt idx="6919">
                  <c:v>42.653200000000012</c:v>
                </c:pt>
                <c:pt idx="6920">
                  <c:v>42.653200000000012</c:v>
                </c:pt>
                <c:pt idx="6921">
                  <c:v>42.653200000000012</c:v>
                </c:pt>
                <c:pt idx="6922">
                  <c:v>42.653200000000012</c:v>
                </c:pt>
                <c:pt idx="6923">
                  <c:v>42.653200000000012</c:v>
                </c:pt>
                <c:pt idx="6924">
                  <c:v>42.653200000000012</c:v>
                </c:pt>
                <c:pt idx="6925">
                  <c:v>42.653200000000012</c:v>
                </c:pt>
                <c:pt idx="6926">
                  <c:v>42.653200000000012</c:v>
                </c:pt>
                <c:pt idx="6927">
                  <c:v>42.653200000000012</c:v>
                </c:pt>
                <c:pt idx="6928">
                  <c:v>42.653200000000012</c:v>
                </c:pt>
                <c:pt idx="6929">
                  <c:v>42.653200000000012</c:v>
                </c:pt>
                <c:pt idx="6930">
                  <c:v>42.653200000000012</c:v>
                </c:pt>
                <c:pt idx="6931">
                  <c:v>42.653200000000012</c:v>
                </c:pt>
                <c:pt idx="6932">
                  <c:v>42.653200000000012</c:v>
                </c:pt>
                <c:pt idx="6933">
                  <c:v>42.653200000000012</c:v>
                </c:pt>
                <c:pt idx="6934">
                  <c:v>42.653200000000012</c:v>
                </c:pt>
                <c:pt idx="6935">
                  <c:v>42.653200000000012</c:v>
                </c:pt>
                <c:pt idx="6936">
                  <c:v>42.653200000000012</c:v>
                </c:pt>
                <c:pt idx="6937">
                  <c:v>42.653200000000012</c:v>
                </c:pt>
                <c:pt idx="6938">
                  <c:v>42.653200000000012</c:v>
                </c:pt>
                <c:pt idx="6939">
                  <c:v>42.653200000000012</c:v>
                </c:pt>
                <c:pt idx="6940">
                  <c:v>42.653200000000012</c:v>
                </c:pt>
                <c:pt idx="6941">
                  <c:v>42.653200000000012</c:v>
                </c:pt>
                <c:pt idx="6942">
                  <c:v>42.653200000000012</c:v>
                </c:pt>
                <c:pt idx="6943">
                  <c:v>42.653200000000012</c:v>
                </c:pt>
                <c:pt idx="6944">
                  <c:v>42.653200000000012</c:v>
                </c:pt>
                <c:pt idx="6945">
                  <c:v>42.653200000000012</c:v>
                </c:pt>
                <c:pt idx="6946">
                  <c:v>42.653200000000012</c:v>
                </c:pt>
                <c:pt idx="6947">
                  <c:v>42.653200000000012</c:v>
                </c:pt>
                <c:pt idx="6948">
                  <c:v>42.653200000000012</c:v>
                </c:pt>
                <c:pt idx="6949">
                  <c:v>42.653200000000012</c:v>
                </c:pt>
                <c:pt idx="6950">
                  <c:v>42.653200000000012</c:v>
                </c:pt>
                <c:pt idx="6951">
                  <c:v>42.653200000000012</c:v>
                </c:pt>
                <c:pt idx="6952">
                  <c:v>42.653200000000012</c:v>
                </c:pt>
                <c:pt idx="6953">
                  <c:v>42.653200000000012</c:v>
                </c:pt>
                <c:pt idx="6954">
                  <c:v>42.653200000000012</c:v>
                </c:pt>
                <c:pt idx="6955">
                  <c:v>42.653200000000012</c:v>
                </c:pt>
                <c:pt idx="6956">
                  <c:v>42.653200000000012</c:v>
                </c:pt>
                <c:pt idx="6957">
                  <c:v>42.653200000000012</c:v>
                </c:pt>
                <c:pt idx="6958">
                  <c:v>42.653200000000012</c:v>
                </c:pt>
                <c:pt idx="6959">
                  <c:v>42.653200000000012</c:v>
                </c:pt>
                <c:pt idx="6960">
                  <c:v>42.653200000000012</c:v>
                </c:pt>
                <c:pt idx="6961">
                  <c:v>42.653200000000012</c:v>
                </c:pt>
                <c:pt idx="6962">
                  <c:v>42.653200000000012</c:v>
                </c:pt>
                <c:pt idx="6963">
                  <c:v>42.653200000000012</c:v>
                </c:pt>
                <c:pt idx="6964">
                  <c:v>42.653200000000012</c:v>
                </c:pt>
                <c:pt idx="6965">
                  <c:v>42.653200000000012</c:v>
                </c:pt>
                <c:pt idx="6966">
                  <c:v>42.653200000000012</c:v>
                </c:pt>
                <c:pt idx="6967">
                  <c:v>42.653200000000012</c:v>
                </c:pt>
                <c:pt idx="6968">
                  <c:v>42.653200000000012</c:v>
                </c:pt>
                <c:pt idx="6969">
                  <c:v>42.653200000000012</c:v>
                </c:pt>
                <c:pt idx="6970">
                  <c:v>42.653200000000012</c:v>
                </c:pt>
                <c:pt idx="6971">
                  <c:v>42.653200000000012</c:v>
                </c:pt>
                <c:pt idx="6972">
                  <c:v>42.653200000000012</c:v>
                </c:pt>
                <c:pt idx="6973">
                  <c:v>42.653200000000012</c:v>
                </c:pt>
                <c:pt idx="6974">
                  <c:v>42.653200000000012</c:v>
                </c:pt>
                <c:pt idx="6975">
                  <c:v>42.653200000000012</c:v>
                </c:pt>
                <c:pt idx="6976">
                  <c:v>42.653200000000012</c:v>
                </c:pt>
                <c:pt idx="6977">
                  <c:v>42.653200000000012</c:v>
                </c:pt>
                <c:pt idx="6978">
                  <c:v>42.653200000000012</c:v>
                </c:pt>
                <c:pt idx="6979">
                  <c:v>42.653200000000012</c:v>
                </c:pt>
                <c:pt idx="6980">
                  <c:v>42.653200000000012</c:v>
                </c:pt>
                <c:pt idx="6981">
                  <c:v>42.653200000000012</c:v>
                </c:pt>
                <c:pt idx="6982">
                  <c:v>42.653200000000012</c:v>
                </c:pt>
                <c:pt idx="6983">
                  <c:v>42.653200000000012</c:v>
                </c:pt>
                <c:pt idx="6984">
                  <c:v>42.653200000000012</c:v>
                </c:pt>
                <c:pt idx="6985">
                  <c:v>42.653200000000012</c:v>
                </c:pt>
                <c:pt idx="6986">
                  <c:v>42.653200000000012</c:v>
                </c:pt>
                <c:pt idx="6987">
                  <c:v>42.653200000000012</c:v>
                </c:pt>
                <c:pt idx="6988">
                  <c:v>42.653200000000012</c:v>
                </c:pt>
                <c:pt idx="6989">
                  <c:v>42.653200000000012</c:v>
                </c:pt>
                <c:pt idx="6990">
                  <c:v>42.653200000000012</c:v>
                </c:pt>
                <c:pt idx="6991">
                  <c:v>42.653200000000012</c:v>
                </c:pt>
                <c:pt idx="6992">
                  <c:v>42.653200000000012</c:v>
                </c:pt>
                <c:pt idx="6993">
                  <c:v>42.653200000000012</c:v>
                </c:pt>
                <c:pt idx="6994">
                  <c:v>42.653200000000012</c:v>
                </c:pt>
                <c:pt idx="6995">
                  <c:v>42.653200000000012</c:v>
                </c:pt>
                <c:pt idx="6996">
                  <c:v>42.653200000000012</c:v>
                </c:pt>
                <c:pt idx="6997">
                  <c:v>42.653200000000012</c:v>
                </c:pt>
                <c:pt idx="6998">
                  <c:v>42.653200000000012</c:v>
                </c:pt>
                <c:pt idx="6999">
                  <c:v>42.653200000000012</c:v>
                </c:pt>
                <c:pt idx="7000">
                  <c:v>42.653200000000012</c:v>
                </c:pt>
                <c:pt idx="7001">
                  <c:v>42.653200000000012</c:v>
                </c:pt>
                <c:pt idx="7002">
                  <c:v>42.653200000000012</c:v>
                </c:pt>
                <c:pt idx="7003">
                  <c:v>42.653200000000012</c:v>
                </c:pt>
                <c:pt idx="7004">
                  <c:v>42.653200000000012</c:v>
                </c:pt>
                <c:pt idx="7005">
                  <c:v>42.653200000000012</c:v>
                </c:pt>
                <c:pt idx="7006">
                  <c:v>42.653200000000012</c:v>
                </c:pt>
                <c:pt idx="7007">
                  <c:v>42.653200000000012</c:v>
                </c:pt>
                <c:pt idx="7008">
                  <c:v>42.653200000000012</c:v>
                </c:pt>
                <c:pt idx="7009">
                  <c:v>42.653200000000012</c:v>
                </c:pt>
                <c:pt idx="7010">
                  <c:v>42.653200000000012</c:v>
                </c:pt>
                <c:pt idx="7011">
                  <c:v>42.653200000000012</c:v>
                </c:pt>
                <c:pt idx="7012">
                  <c:v>42.653200000000012</c:v>
                </c:pt>
                <c:pt idx="7013">
                  <c:v>42.653200000000012</c:v>
                </c:pt>
                <c:pt idx="7014">
                  <c:v>42.653200000000012</c:v>
                </c:pt>
                <c:pt idx="7015">
                  <c:v>42.653200000000012</c:v>
                </c:pt>
                <c:pt idx="7016">
                  <c:v>42.653200000000012</c:v>
                </c:pt>
                <c:pt idx="7017">
                  <c:v>42.653200000000012</c:v>
                </c:pt>
                <c:pt idx="7018">
                  <c:v>42.653200000000012</c:v>
                </c:pt>
                <c:pt idx="7019">
                  <c:v>42.653200000000012</c:v>
                </c:pt>
                <c:pt idx="7020">
                  <c:v>42.653200000000012</c:v>
                </c:pt>
                <c:pt idx="7021">
                  <c:v>42.653200000000012</c:v>
                </c:pt>
                <c:pt idx="7022">
                  <c:v>42.653200000000012</c:v>
                </c:pt>
                <c:pt idx="7023">
                  <c:v>42.653200000000012</c:v>
                </c:pt>
                <c:pt idx="7024">
                  <c:v>42.653200000000012</c:v>
                </c:pt>
                <c:pt idx="7025">
                  <c:v>42.653200000000012</c:v>
                </c:pt>
                <c:pt idx="7026">
                  <c:v>42.653200000000012</c:v>
                </c:pt>
                <c:pt idx="7027">
                  <c:v>42.653200000000012</c:v>
                </c:pt>
                <c:pt idx="7028">
                  <c:v>42.653200000000012</c:v>
                </c:pt>
                <c:pt idx="7029">
                  <c:v>42.653200000000012</c:v>
                </c:pt>
                <c:pt idx="7030">
                  <c:v>42.653200000000012</c:v>
                </c:pt>
                <c:pt idx="7031">
                  <c:v>42.653200000000012</c:v>
                </c:pt>
                <c:pt idx="7032">
                  <c:v>42.653200000000012</c:v>
                </c:pt>
                <c:pt idx="7033">
                  <c:v>42.653200000000012</c:v>
                </c:pt>
                <c:pt idx="7034">
                  <c:v>42.653200000000012</c:v>
                </c:pt>
                <c:pt idx="7035">
                  <c:v>42.653200000000012</c:v>
                </c:pt>
                <c:pt idx="7036">
                  <c:v>42.653200000000012</c:v>
                </c:pt>
                <c:pt idx="7037">
                  <c:v>42.653200000000012</c:v>
                </c:pt>
                <c:pt idx="7038">
                  <c:v>42.653200000000012</c:v>
                </c:pt>
                <c:pt idx="7039">
                  <c:v>42.653200000000012</c:v>
                </c:pt>
                <c:pt idx="7040">
                  <c:v>42.653200000000012</c:v>
                </c:pt>
                <c:pt idx="7041">
                  <c:v>42.653200000000012</c:v>
                </c:pt>
                <c:pt idx="7042">
                  <c:v>42.653200000000012</c:v>
                </c:pt>
                <c:pt idx="7043">
                  <c:v>42.653200000000012</c:v>
                </c:pt>
                <c:pt idx="7044">
                  <c:v>42.653200000000012</c:v>
                </c:pt>
                <c:pt idx="7045">
                  <c:v>42.653200000000012</c:v>
                </c:pt>
                <c:pt idx="7046">
                  <c:v>42.653200000000012</c:v>
                </c:pt>
                <c:pt idx="7047">
                  <c:v>42.653200000000012</c:v>
                </c:pt>
                <c:pt idx="7048">
                  <c:v>42.653200000000012</c:v>
                </c:pt>
                <c:pt idx="7049">
                  <c:v>42.653200000000012</c:v>
                </c:pt>
                <c:pt idx="7050">
                  <c:v>42.653200000000012</c:v>
                </c:pt>
                <c:pt idx="7051">
                  <c:v>42.653200000000012</c:v>
                </c:pt>
                <c:pt idx="7052">
                  <c:v>42.653200000000012</c:v>
                </c:pt>
                <c:pt idx="7053">
                  <c:v>42.653200000000012</c:v>
                </c:pt>
                <c:pt idx="7054">
                  <c:v>42.653200000000012</c:v>
                </c:pt>
                <c:pt idx="7055">
                  <c:v>42.653200000000012</c:v>
                </c:pt>
                <c:pt idx="7056">
                  <c:v>42.653200000000012</c:v>
                </c:pt>
                <c:pt idx="7057">
                  <c:v>42.653200000000012</c:v>
                </c:pt>
                <c:pt idx="7058">
                  <c:v>42.653200000000012</c:v>
                </c:pt>
                <c:pt idx="7059">
                  <c:v>42.653200000000012</c:v>
                </c:pt>
                <c:pt idx="7060">
                  <c:v>42.653200000000012</c:v>
                </c:pt>
                <c:pt idx="7061">
                  <c:v>42.653200000000012</c:v>
                </c:pt>
                <c:pt idx="7062">
                  <c:v>42.653200000000012</c:v>
                </c:pt>
                <c:pt idx="7063">
                  <c:v>42.653200000000012</c:v>
                </c:pt>
                <c:pt idx="7064">
                  <c:v>42.653200000000012</c:v>
                </c:pt>
                <c:pt idx="7065">
                  <c:v>42.653200000000012</c:v>
                </c:pt>
                <c:pt idx="7066">
                  <c:v>42.653200000000012</c:v>
                </c:pt>
                <c:pt idx="7067">
                  <c:v>42.653200000000012</c:v>
                </c:pt>
                <c:pt idx="7068">
                  <c:v>42.653200000000012</c:v>
                </c:pt>
                <c:pt idx="7069">
                  <c:v>42.653200000000012</c:v>
                </c:pt>
                <c:pt idx="7070">
                  <c:v>42.653200000000012</c:v>
                </c:pt>
                <c:pt idx="7071">
                  <c:v>42.653200000000012</c:v>
                </c:pt>
                <c:pt idx="7072">
                  <c:v>42.653200000000012</c:v>
                </c:pt>
                <c:pt idx="7073">
                  <c:v>42.653200000000012</c:v>
                </c:pt>
                <c:pt idx="7074">
                  <c:v>42.653200000000012</c:v>
                </c:pt>
                <c:pt idx="7075">
                  <c:v>42.653200000000012</c:v>
                </c:pt>
                <c:pt idx="7076">
                  <c:v>42.653200000000012</c:v>
                </c:pt>
                <c:pt idx="7077">
                  <c:v>42.653200000000012</c:v>
                </c:pt>
                <c:pt idx="7078">
                  <c:v>42.653200000000012</c:v>
                </c:pt>
                <c:pt idx="7079">
                  <c:v>42.653200000000012</c:v>
                </c:pt>
                <c:pt idx="7080">
                  <c:v>42.653200000000012</c:v>
                </c:pt>
                <c:pt idx="7081">
                  <c:v>42.653200000000012</c:v>
                </c:pt>
                <c:pt idx="7082">
                  <c:v>42.653200000000012</c:v>
                </c:pt>
                <c:pt idx="7083">
                  <c:v>42.653200000000012</c:v>
                </c:pt>
                <c:pt idx="7084">
                  <c:v>42.653200000000012</c:v>
                </c:pt>
                <c:pt idx="7085">
                  <c:v>42.653200000000012</c:v>
                </c:pt>
                <c:pt idx="7086">
                  <c:v>42.653200000000012</c:v>
                </c:pt>
                <c:pt idx="7087">
                  <c:v>42.653200000000012</c:v>
                </c:pt>
                <c:pt idx="7088">
                  <c:v>42.653200000000012</c:v>
                </c:pt>
                <c:pt idx="7089">
                  <c:v>42.653200000000012</c:v>
                </c:pt>
                <c:pt idx="7090">
                  <c:v>42.653200000000012</c:v>
                </c:pt>
                <c:pt idx="7091">
                  <c:v>42.653200000000012</c:v>
                </c:pt>
                <c:pt idx="7092">
                  <c:v>42.653200000000012</c:v>
                </c:pt>
                <c:pt idx="7093">
                  <c:v>42.653200000000012</c:v>
                </c:pt>
                <c:pt idx="7094">
                  <c:v>42.653200000000012</c:v>
                </c:pt>
                <c:pt idx="7095">
                  <c:v>42.653200000000012</c:v>
                </c:pt>
                <c:pt idx="7096">
                  <c:v>42.653200000000012</c:v>
                </c:pt>
                <c:pt idx="7097">
                  <c:v>42.653200000000012</c:v>
                </c:pt>
                <c:pt idx="7098">
                  <c:v>42.653200000000012</c:v>
                </c:pt>
                <c:pt idx="7099">
                  <c:v>42.653200000000012</c:v>
                </c:pt>
                <c:pt idx="7100">
                  <c:v>42.653200000000012</c:v>
                </c:pt>
                <c:pt idx="7101">
                  <c:v>42.653200000000012</c:v>
                </c:pt>
                <c:pt idx="7102">
                  <c:v>42.653200000000012</c:v>
                </c:pt>
                <c:pt idx="7103">
                  <c:v>42.653200000000012</c:v>
                </c:pt>
                <c:pt idx="7104">
                  <c:v>42.653200000000012</c:v>
                </c:pt>
                <c:pt idx="7105">
                  <c:v>42.653200000000012</c:v>
                </c:pt>
                <c:pt idx="7106">
                  <c:v>42.653200000000012</c:v>
                </c:pt>
                <c:pt idx="7107">
                  <c:v>42.653200000000012</c:v>
                </c:pt>
                <c:pt idx="7108">
                  <c:v>42.653200000000012</c:v>
                </c:pt>
                <c:pt idx="7109">
                  <c:v>42.653200000000012</c:v>
                </c:pt>
                <c:pt idx="7110">
                  <c:v>42.653200000000012</c:v>
                </c:pt>
                <c:pt idx="7111">
                  <c:v>42.653200000000012</c:v>
                </c:pt>
                <c:pt idx="7112">
                  <c:v>42.653200000000012</c:v>
                </c:pt>
                <c:pt idx="7113">
                  <c:v>42.653200000000012</c:v>
                </c:pt>
                <c:pt idx="7114">
                  <c:v>42.653200000000012</c:v>
                </c:pt>
                <c:pt idx="7115">
                  <c:v>42.653200000000012</c:v>
                </c:pt>
                <c:pt idx="7116">
                  <c:v>42.653200000000012</c:v>
                </c:pt>
                <c:pt idx="7117">
                  <c:v>42.653200000000012</c:v>
                </c:pt>
                <c:pt idx="7118">
                  <c:v>42.653200000000012</c:v>
                </c:pt>
                <c:pt idx="7119">
                  <c:v>42.653200000000012</c:v>
                </c:pt>
                <c:pt idx="7120">
                  <c:v>42.653200000000012</c:v>
                </c:pt>
                <c:pt idx="7121">
                  <c:v>42.653200000000012</c:v>
                </c:pt>
                <c:pt idx="7122">
                  <c:v>42.653200000000012</c:v>
                </c:pt>
                <c:pt idx="7123">
                  <c:v>42.653200000000012</c:v>
                </c:pt>
                <c:pt idx="7124">
                  <c:v>42.653200000000012</c:v>
                </c:pt>
                <c:pt idx="7125">
                  <c:v>42.653200000000012</c:v>
                </c:pt>
                <c:pt idx="7126">
                  <c:v>42.653200000000012</c:v>
                </c:pt>
                <c:pt idx="7127">
                  <c:v>42.653200000000012</c:v>
                </c:pt>
                <c:pt idx="7128">
                  <c:v>42.653200000000012</c:v>
                </c:pt>
                <c:pt idx="7129">
                  <c:v>42.653200000000012</c:v>
                </c:pt>
                <c:pt idx="7130">
                  <c:v>42.653200000000012</c:v>
                </c:pt>
                <c:pt idx="7131">
                  <c:v>42.653200000000012</c:v>
                </c:pt>
                <c:pt idx="7132">
                  <c:v>42.653200000000012</c:v>
                </c:pt>
                <c:pt idx="7133">
                  <c:v>42.653200000000012</c:v>
                </c:pt>
                <c:pt idx="7134">
                  <c:v>42.653200000000012</c:v>
                </c:pt>
                <c:pt idx="7135">
                  <c:v>42.653200000000012</c:v>
                </c:pt>
                <c:pt idx="7136">
                  <c:v>42.653200000000012</c:v>
                </c:pt>
                <c:pt idx="7137">
                  <c:v>42.653200000000012</c:v>
                </c:pt>
                <c:pt idx="7138">
                  <c:v>42.653200000000012</c:v>
                </c:pt>
                <c:pt idx="7139">
                  <c:v>42.653200000000012</c:v>
                </c:pt>
                <c:pt idx="7140">
                  <c:v>42.653200000000012</c:v>
                </c:pt>
                <c:pt idx="7141">
                  <c:v>42.653200000000012</c:v>
                </c:pt>
                <c:pt idx="7142">
                  <c:v>42.653200000000012</c:v>
                </c:pt>
                <c:pt idx="7143">
                  <c:v>42.653200000000012</c:v>
                </c:pt>
                <c:pt idx="7144">
                  <c:v>42.653200000000012</c:v>
                </c:pt>
                <c:pt idx="7145">
                  <c:v>42.653200000000012</c:v>
                </c:pt>
                <c:pt idx="7146">
                  <c:v>42.653200000000012</c:v>
                </c:pt>
                <c:pt idx="7147">
                  <c:v>42.653200000000012</c:v>
                </c:pt>
                <c:pt idx="7148">
                  <c:v>42.653200000000012</c:v>
                </c:pt>
                <c:pt idx="7149">
                  <c:v>42.653200000000012</c:v>
                </c:pt>
                <c:pt idx="7150">
                  <c:v>42.653200000000012</c:v>
                </c:pt>
                <c:pt idx="7151">
                  <c:v>42.653200000000012</c:v>
                </c:pt>
                <c:pt idx="7152">
                  <c:v>42.653200000000012</c:v>
                </c:pt>
                <c:pt idx="7153">
                  <c:v>42.653200000000012</c:v>
                </c:pt>
                <c:pt idx="7154">
                  <c:v>42.653200000000012</c:v>
                </c:pt>
                <c:pt idx="7155">
                  <c:v>42.653200000000012</c:v>
                </c:pt>
                <c:pt idx="7156">
                  <c:v>42.653200000000012</c:v>
                </c:pt>
                <c:pt idx="7157">
                  <c:v>42.653200000000012</c:v>
                </c:pt>
                <c:pt idx="7158">
                  <c:v>42.653200000000012</c:v>
                </c:pt>
                <c:pt idx="7159">
                  <c:v>42.653200000000012</c:v>
                </c:pt>
                <c:pt idx="7160">
                  <c:v>42.653200000000012</c:v>
                </c:pt>
                <c:pt idx="7161">
                  <c:v>42.653200000000012</c:v>
                </c:pt>
                <c:pt idx="7162">
                  <c:v>42.653200000000012</c:v>
                </c:pt>
                <c:pt idx="7163">
                  <c:v>42.653200000000012</c:v>
                </c:pt>
                <c:pt idx="7164">
                  <c:v>42.653200000000012</c:v>
                </c:pt>
                <c:pt idx="7165">
                  <c:v>42.653200000000012</c:v>
                </c:pt>
                <c:pt idx="7166">
                  <c:v>42.653200000000012</c:v>
                </c:pt>
                <c:pt idx="7167">
                  <c:v>42.653200000000012</c:v>
                </c:pt>
                <c:pt idx="7168">
                  <c:v>42.653200000000012</c:v>
                </c:pt>
                <c:pt idx="7169">
                  <c:v>42.653200000000012</c:v>
                </c:pt>
                <c:pt idx="7170">
                  <c:v>42.653200000000012</c:v>
                </c:pt>
                <c:pt idx="7171">
                  <c:v>42.653200000000012</c:v>
                </c:pt>
                <c:pt idx="7172">
                  <c:v>42.653200000000012</c:v>
                </c:pt>
                <c:pt idx="7173">
                  <c:v>42.653200000000012</c:v>
                </c:pt>
                <c:pt idx="7174">
                  <c:v>42.653200000000012</c:v>
                </c:pt>
                <c:pt idx="7175">
                  <c:v>42.653200000000012</c:v>
                </c:pt>
                <c:pt idx="7176">
                  <c:v>42.653200000000012</c:v>
                </c:pt>
                <c:pt idx="7177">
                  <c:v>42.653200000000012</c:v>
                </c:pt>
                <c:pt idx="7178">
                  <c:v>42.653200000000012</c:v>
                </c:pt>
                <c:pt idx="7179">
                  <c:v>42.653200000000012</c:v>
                </c:pt>
                <c:pt idx="7180">
                  <c:v>42.653200000000012</c:v>
                </c:pt>
                <c:pt idx="7181">
                  <c:v>42.653200000000012</c:v>
                </c:pt>
                <c:pt idx="7182">
                  <c:v>42.653200000000012</c:v>
                </c:pt>
                <c:pt idx="7183">
                  <c:v>42.653200000000012</c:v>
                </c:pt>
                <c:pt idx="7184">
                  <c:v>42.653200000000012</c:v>
                </c:pt>
                <c:pt idx="7185">
                  <c:v>42.653200000000012</c:v>
                </c:pt>
                <c:pt idx="7186">
                  <c:v>42.653200000000012</c:v>
                </c:pt>
                <c:pt idx="7187">
                  <c:v>42.653200000000012</c:v>
                </c:pt>
                <c:pt idx="7188">
                  <c:v>42.653200000000012</c:v>
                </c:pt>
                <c:pt idx="7189">
                  <c:v>42.653200000000012</c:v>
                </c:pt>
                <c:pt idx="7190">
                  <c:v>42.653200000000012</c:v>
                </c:pt>
                <c:pt idx="7191">
                  <c:v>42.653200000000012</c:v>
                </c:pt>
                <c:pt idx="7192">
                  <c:v>42.653200000000012</c:v>
                </c:pt>
                <c:pt idx="7193">
                  <c:v>42.653200000000012</c:v>
                </c:pt>
                <c:pt idx="7194">
                  <c:v>42.653200000000012</c:v>
                </c:pt>
                <c:pt idx="7195">
                  <c:v>42.653200000000012</c:v>
                </c:pt>
                <c:pt idx="7196">
                  <c:v>42.653200000000012</c:v>
                </c:pt>
                <c:pt idx="7197">
                  <c:v>42.653200000000012</c:v>
                </c:pt>
                <c:pt idx="7198">
                  <c:v>42.653200000000012</c:v>
                </c:pt>
                <c:pt idx="7199">
                  <c:v>42.653200000000012</c:v>
                </c:pt>
                <c:pt idx="7200">
                  <c:v>42.653200000000012</c:v>
                </c:pt>
                <c:pt idx="7201">
                  <c:v>42.653200000000012</c:v>
                </c:pt>
                <c:pt idx="7202">
                  <c:v>42.653200000000012</c:v>
                </c:pt>
                <c:pt idx="7203">
                  <c:v>42.653200000000012</c:v>
                </c:pt>
                <c:pt idx="7204">
                  <c:v>42.653200000000012</c:v>
                </c:pt>
                <c:pt idx="7205">
                  <c:v>42.653200000000012</c:v>
                </c:pt>
                <c:pt idx="7206">
                  <c:v>42.653200000000012</c:v>
                </c:pt>
                <c:pt idx="7207">
                  <c:v>42.653200000000012</c:v>
                </c:pt>
                <c:pt idx="7208">
                  <c:v>42.653200000000012</c:v>
                </c:pt>
                <c:pt idx="7209">
                  <c:v>42.653200000000012</c:v>
                </c:pt>
                <c:pt idx="7210">
                  <c:v>42.653200000000012</c:v>
                </c:pt>
                <c:pt idx="7211">
                  <c:v>42.653200000000012</c:v>
                </c:pt>
                <c:pt idx="7212">
                  <c:v>42.653200000000012</c:v>
                </c:pt>
                <c:pt idx="7213">
                  <c:v>42.653200000000012</c:v>
                </c:pt>
                <c:pt idx="7214">
                  <c:v>42.653200000000012</c:v>
                </c:pt>
                <c:pt idx="7215">
                  <c:v>42.653200000000012</c:v>
                </c:pt>
                <c:pt idx="7216">
                  <c:v>42.653200000000012</c:v>
                </c:pt>
                <c:pt idx="7217">
                  <c:v>42.653200000000012</c:v>
                </c:pt>
                <c:pt idx="7218">
                  <c:v>42.653200000000012</c:v>
                </c:pt>
                <c:pt idx="7219">
                  <c:v>42.653200000000012</c:v>
                </c:pt>
                <c:pt idx="7220">
                  <c:v>42.653200000000012</c:v>
                </c:pt>
                <c:pt idx="7221">
                  <c:v>42.653200000000012</c:v>
                </c:pt>
                <c:pt idx="7222">
                  <c:v>42.653200000000012</c:v>
                </c:pt>
                <c:pt idx="7223">
                  <c:v>42.653200000000012</c:v>
                </c:pt>
                <c:pt idx="7224">
                  <c:v>42.653200000000012</c:v>
                </c:pt>
                <c:pt idx="7225">
                  <c:v>42.653200000000012</c:v>
                </c:pt>
                <c:pt idx="7226">
                  <c:v>42.653200000000012</c:v>
                </c:pt>
                <c:pt idx="7227">
                  <c:v>42.653200000000012</c:v>
                </c:pt>
                <c:pt idx="7228">
                  <c:v>42.653200000000012</c:v>
                </c:pt>
                <c:pt idx="7229">
                  <c:v>42.653200000000012</c:v>
                </c:pt>
                <c:pt idx="7230">
                  <c:v>42.653200000000012</c:v>
                </c:pt>
                <c:pt idx="7231">
                  <c:v>42.653200000000012</c:v>
                </c:pt>
                <c:pt idx="7232">
                  <c:v>42.653200000000012</c:v>
                </c:pt>
                <c:pt idx="7233">
                  <c:v>42.653200000000012</c:v>
                </c:pt>
                <c:pt idx="7234">
                  <c:v>42.653200000000012</c:v>
                </c:pt>
                <c:pt idx="7235">
                  <c:v>42.653200000000012</c:v>
                </c:pt>
                <c:pt idx="7236">
                  <c:v>42.653200000000012</c:v>
                </c:pt>
                <c:pt idx="7237">
                  <c:v>42.653200000000012</c:v>
                </c:pt>
                <c:pt idx="7238">
                  <c:v>42.653200000000012</c:v>
                </c:pt>
                <c:pt idx="7239">
                  <c:v>42.653200000000012</c:v>
                </c:pt>
                <c:pt idx="7240">
                  <c:v>42.653200000000012</c:v>
                </c:pt>
                <c:pt idx="7241">
                  <c:v>42.653200000000012</c:v>
                </c:pt>
                <c:pt idx="7242">
                  <c:v>42.653200000000012</c:v>
                </c:pt>
                <c:pt idx="7243">
                  <c:v>42.653200000000012</c:v>
                </c:pt>
                <c:pt idx="7244">
                  <c:v>42.653200000000012</c:v>
                </c:pt>
                <c:pt idx="7245">
                  <c:v>42.653200000000012</c:v>
                </c:pt>
                <c:pt idx="7246">
                  <c:v>42.653200000000012</c:v>
                </c:pt>
                <c:pt idx="7247">
                  <c:v>42.653200000000012</c:v>
                </c:pt>
                <c:pt idx="7248">
                  <c:v>42.653200000000012</c:v>
                </c:pt>
                <c:pt idx="7249">
                  <c:v>42.653200000000012</c:v>
                </c:pt>
                <c:pt idx="7250">
                  <c:v>42.653200000000012</c:v>
                </c:pt>
                <c:pt idx="7251">
                  <c:v>42.653200000000012</c:v>
                </c:pt>
                <c:pt idx="7252">
                  <c:v>42.653200000000012</c:v>
                </c:pt>
                <c:pt idx="7253">
                  <c:v>42.653200000000012</c:v>
                </c:pt>
                <c:pt idx="7254">
                  <c:v>42.653200000000012</c:v>
                </c:pt>
                <c:pt idx="7255">
                  <c:v>42.653200000000012</c:v>
                </c:pt>
                <c:pt idx="7256">
                  <c:v>42.653200000000012</c:v>
                </c:pt>
                <c:pt idx="7257">
                  <c:v>42.653200000000012</c:v>
                </c:pt>
                <c:pt idx="7258">
                  <c:v>42.653200000000012</c:v>
                </c:pt>
                <c:pt idx="7259">
                  <c:v>42.653200000000012</c:v>
                </c:pt>
                <c:pt idx="7260">
                  <c:v>42.653200000000012</c:v>
                </c:pt>
                <c:pt idx="7261">
                  <c:v>42.653200000000012</c:v>
                </c:pt>
                <c:pt idx="7262">
                  <c:v>42.653200000000012</c:v>
                </c:pt>
                <c:pt idx="7263">
                  <c:v>42.653200000000012</c:v>
                </c:pt>
                <c:pt idx="7264">
                  <c:v>42.653200000000012</c:v>
                </c:pt>
                <c:pt idx="7265">
                  <c:v>42.653200000000012</c:v>
                </c:pt>
                <c:pt idx="7266">
                  <c:v>42.653200000000012</c:v>
                </c:pt>
                <c:pt idx="7267">
                  <c:v>42.653200000000012</c:v>
                </c:pt>
                <c:pt idx="7268">
                  <c:v>42.653200000000012</c:v>
                </c:pt>
                <c:pt idx="7269">
                  <c:v>42.653200000000012</c:v>
                </c:pt>
                <c:pt idx="7270">
                  <c:v>42.653200000000012</c:v>
                </c:pt>
                <c:pt idx="7271">
                  <c:v>42.653200000000012</c:v>
                </c:pt>
                <c:pt idx="7272">
                  <c:v>42.653200000000012</c:v>
                </c:pt>
                <c:pt idx="7273">
                  <c:v>42.653200000000012</c:v>
                </c:pt>
                <c:pt idx="7274">
                  <c:v>42.653200000000012</c:v>
                </c:pt>
                <c:pt idx="7275">
                  <c:v>42.653200000000012</c:v>
                </c:pt>
                <c:pt idx="7276">
                  <c:v>42.653200000000012</c:v>
                </c:pt>
                <c:pt idx="7277">
                  <c:v>42.653200000000012</c:v>
                </c:pt>
                <c:pt idx="7278">
                  <c:v>42.653200000000012</c:v>
                </c:pt>
                <c:pt idx="7279">
                  <c:v>42.653200000000012</c:v>
                </c:pt>
                <c:pt idx="7280">
                  <c:v>42.653200000000012</c:v>
                </c:pt>
                <c:pt idx="7281">
                  <c:v>42.653200000000012</c:v>
                </c:pt>
                <c:pt idx="7282">
                  <c:v>42.653200000000012</c:v>
                </c:pt>
                <c:pt idx="7283">
                  <c:v>42.653200000000012</c:v>
                </c:pt>
                <c:pt idx="7284">
                  <c:v>42.653200000000012</c:v>
                </c:pt>
                <c:pt idx="7285">
                  <c:v>42.653200000000012</c:v>
                </c:pt>
                <c:pt idx="7286">
                  <c:v>42.653200000000012</c:v>
                </c:pt>
                <c:pt idx="7287">
                  <c:v>42.653200000000012</c:v>
                </c:pt>
                <c:pt idx="7288">
                  <c:v>42.653200000000012</c:v>
                </c:pt>
                <c:pt idx="7289">
                  <c:v>42.653200000000012</c:v>
                </c:pt>
                <c:pt idx="7290">
                  <c:v>42.653200000000012</c:v>
                </c:pt>
                <c:pt idx="7291">
                  <c:v>42.653200000000012</c:v>
                </c:pt>
                <c:pt idx="7292">
                  <c:v>42.653200000000012</c:v>
                </c:pt>
                <c:pt idx="7293">
                  <c:v>42.653200000000012</c:v>
                </c:pt>
                <c:pt idx="7294">
                  <c:v>42.653200000000012</c:v>
                </c:pt>
                <c:pt idx="7295">
                  <c:v>42.653200000000012</c:v>
                </c:pt>
                <c:pt idx="7296">
                  <c:v>42.653200000000012</c:v>
                </c:pt>
                <c:pt idx="7297">
                  <c:v>42.653200000000012</c:v>
                </c:pt>
                <c:pt idx="7298">
                  <c:v>42.653200000000012</c:v>
                </c:pt>
                <c:pt idx="7299">
                  <c:v>42.653200000000012</c:v>
                </c:pt>
                <c:pt idx="7300">
                  <c:v>42.653200000000012</c:v>
                </c:pt>
                <c:pt idx="7301">
                  <c:v>42.653200000000012</c:v>
                </c:pt>
                <c:pt idx="7302">
                  <c:v>42.653200000000012</c:v>
                </c:pt>
                <c:pt idx="7303">
                  <c:v>42.653200000000012</c:v>
                </c:pt>
                <c:pt idx="7304">
                  <c:v>42.653200000000012</c:v>
                </c:pt>
                <c:pt idx="7305">
                  <c:v>42.653200000000012</c:v>
                </c:pt>
                <c:pt idx="7306">
                  <c:v>42.653200000000012</c:v>
                </c:pt>
                <c:pt idx="7307">
                  <c:v>42.653200000000012</c:v>
                </c:pt>
                <c:pt idx="7308">
                  <c:v>42.653200000000012</c:v>
                </c:pt>
                <c:pt idx="7309">
                  <c:v>42.653200000000012</c:v>
                </c:pt>
                <c:pt idx="7310">
                  <c:v>42.653200000000012</c:v>
                </c:pt>
                <c:pt idx="7311">
                  <c:v>42.653200000000012</c:v>
                </c:pt>
                <c:pt idx="7312">
                  <c:v>42.653200000000012</c:v>
                </c:pt>
                <c:pt idx="7313">
                  <c:v>42.653200000000012</c:v>
                </c:pt>
                <c:pt idx="7314">
                  <c:v>42.653200000000012</c:v>
                </c:pt>
                <c:pt idx="7315">
                  <c:v>42.653200000000012</c:v>
                </c:pt>
                <c:pt idx="7316">
                  <c:v>42.653200000000012</c:v>
                </c:pt>
                <c:pt idx="7317">
                  <c:v>42.653200000000012</c:v>
                </c:pt>
                <c:pt idx="7318">
                  <c:v>42.653200000000012</c:v>
                </c:pt>
                <c:pt idx="7319">
                  <c:v>42.653200000000012</c:v>
                </c:pt>
                <c:pt idx="7320">
                  <c:v>42.653200000000012</c:v>
                </c:pt>
                <c:pt idx="7321">
                  <c:v>42.653200000000012</c:v>
                </c:pt>
                <c:pt idx="7322">
                  <c:v>42.653200000000012</c:v>
                </c:pt>
                <c:pt idx="7323">
                  <c:v>42.653200000000012</c:v>
                </c:pt>
                <c:pt idx="7324">
                  <c:v>42.653200000000012</c:v>
                </c:pt>
                <c:pt idx="7325">
                  <c:v>42.653200000000012</c:v>
                </c:pt>
                <c:pt idx="7326">
                  <c:v>42.653200000000012</c:v>
                </c:pt>
                <c:pt idx="7327">
                  <c:v>42.653200000000012</c:v>
                </c:pt>
                <c:pt idx="7328">
                  <c:v>42.653200000000012</c:v>
                </c:pt>
                <c:pt idx="7329">
                  <c:v>42.653200000000012</c:v>
                </c:pt>
                <c:pt idx="7330">
                  <c:v>42.653200000000012</c:v>
                </c:pt>
                <c:pt idx="7331">
                  <c:v>42.653200000000012</c:v>
                </c:pt>
                <c:pt idx="7332">
                  <c:v>42.653200000000012</c:v>
                </c:pt>
                <c:pt idx="7333">
                  <c:v>42.653200000000012</c:v>
                </c:pt>
                <c:pt idx="7334">
                  <c:v>42.653200000000012</c:v>
                </c:pt>
                <c:pt idx="7335">
                  <c:v>42.653200000000012</c:v>
                </c:pt>
                <c:pt idx="7336">
                  <c:v>42.653200000000012</c:v>
                </c:pt>
                <c:pt idx="7337">
                  <c:v>42.653200000000012</c:v>
                </c:pt>
                <c:pt idx="7338">
                  <c:v>42.653200000000012</c:v>
                </c:pt>
                <c:pt idx="7339">
                  <c:v>42.653200000000012</c:v>
                </c:pt>
                <c:pt idx="7340">
                  <c:v>42.653200000000012</c:v>
                </c:pt>
                <c:pt idx="7341">
                  <c:v>42.653200000000012</c:v>
                </c:pt>
                <c:pt idx="7342">
                  <c:v>42.653200000000012</c:v>
                </c:pt>
                <c:pt idx="7343">
                  <c:v>42.653200000000012</c:v>
                </c:pt>
                <c:pt idx="7344">
                  <c:v>42.653200000000012</c:v>
                </c:pt>
                <c:pt idx="7345">
                  <c:v>42.653200000000012</c:v>
                </c:pt>
                <c:pt idx="7346">
                  <c:v>42.653200000000012</c:v>
                </c:pt>
                <c:pt idx="7347">
                  <c:v>42.653200000000012</c:v>
                </c:pt>
                <c:pt idx="7348">
                  <c:v>42.653200000000012</c:v>
                </c:pt>
                <c:pt idx="7349">
                  <c:v>42.653200000000012</c:v>
                </c:pt>
                <c:pt idx="7350">
                  <c:v>42.653200000000012</c:v>
                </c:pt>
                <c:pt idx="7351">
                  <c:v>42.653200000000012</c:v>
                </c:pt>
                <c:pt idx="7352">
                  <c:v>42.653200000000012</c:v>
                </c:pt>
                <c:pt idx="7353">
                  <c:v>42.653200000000012</c:v>
                </c:pt>
                <c:pt idx="7354">
                  <c:v>42.653200000000012</c:v>
                </c:pt>
                <c:pt idx="7355">
                  <c:v>42.653200000000012</c:v>
                </c:pt>
                <c:pt idx="7356">
                  <c:v>42.653200000000012</c:v>
                </c:pt>
                <c:pt idx="7357">
                  <c:v>42.6633</c:v>
                </c:pt>
                <c:pt idx="7358">
                  <c:v>42.6633</c:v>
                </c:pt>
                <c:pt idx="7359">
                  <c:v>42.6633</c:v>
                </c:pt>
                <c:pt idx="7360">
                  <c:v>42.6633</c:v>
                </c:pt>
                <c:pt idx="7361">
                  <c:v>42.6633</c:v>
                </c:pt>
                <c:pt idx="7362">
                  <c:v>42.6633</c:v>
                </c:pt>
                <c:pt idx="7363">
                  <c:v>42.6633</c:v>
                </c:pt>
                <c:pt idx="7364">
                  <c:v>42.6633</c:v>
                </c:pt>
                <c:pt idx="7365">
                  <c:v>42.6633</c:v>
                </c:pt>
                <c:pt idx="7366">
                  <c:v>42.6633</c:v>
                </c:pt>
                <c:pt idx="7367">
                  <c:v>42.6633</c:v>
                </c:pt>
                <c:pt idx="7368">
                  <c:v>42.6633</c:v>
                </c:pt>
                <c:pt idx="7369">
                  <c:v>42.6633</c:v>
                </c:pt>
                <c:pt idx="7370">
                  <c:v>42.6633</c:v>
                </c:pt>
                <c:pt idx="7371">
                  <c:v>42.6633</c:v>
                </c:pt>
                <c:pt idx="7372">
                  <c:v>42.6633</c:v>
                </c:pt>
                <c:pt idx="7373">
                  <c:v>42.6633</c:v>
                </c:pt>
                <c:pt idx="7374">
                  <c:v>42.6633</c:v>
                </c:pt>
                <c:pt idx="7375">
                  <c:v>42.6633</c:v>
                </c:pt>
                <c:pt idx="7376">
                  <c:v>42.6633</c:v>
                </c:pt>
                <c:pt idx="7377">
                  <c:v>42.6633</c:v>
                </c:pt>
                <c:pt idx="7378">
                  <c:v>42.6633</c:v>
                </c:pt>
                <c:pt idx="7379">
                  <c:v>42.6633</c:v>
                </c:pt>
                <c:pt idx="7380">
                  <c:v>42.6633</c:v>
                </c:pt>
                <c:pt idx="7381">
                  <c:v>42.6633</c:v>
                </c:pt>
                <c:pt idx="7382">
                  <c:v>42.6633</c:v>
                </c:pt>
                <c:pt idx="7383">
                  <c:v>42.6633</c:v>
                </c:pt>
                <c:pt idx="7384">
                  <c:v>42.6633</c:v>
                </c:pt>
                <c:pt idx="7385">
                  <c:v>42.6633</c:v>
                </c:pt>
                <c:pt idx="7386">
                  <c:v>42.6633</c:v>
                </c:pt>
                <c:pt idx="7387">
                  <c:v>42.6633</c:v>
                </c:pt>
                <c:pt idx="7388">
                  <c:v>42.6633</c:v>
                </c:pt>
                <c:pt idx="7389">
                  <c:v>42.6633</c:v>
                </c:pt>
                <c:pt idx="7390">
                  <c:v>42.6633</c:v>
                </c:pt>
                <c:pt idx="7391">
                  <c:v>42.6633</c:v>
                </c:pt>
                <c:pt idx="7392">
                  <c:v>42.6633</c:v>
                </c:pt>
                <c:pt idx="7393">
                  <c:v>42.6633</c:v>
                </c:pt>
                <c:pt idx="7394">
                  <c:v>42.6633</c:v>
                </c:pt>
                <c:pt idx="7395">
                  <c:v>42.6633</c:v>
                </c:pt>
                <c:pt idx="7396">
                  <c:v>42.6633</c:v>
                </c:pt>
                <c:pt idx="7397">
                  <c:v>42.6633</c:v>
                </c:pt>
                <c:pt idx="7398">
                  <c:v>42.6633</c:v>
                </c:pt>
                <c:pt idx="7399">
                  <c:v>42.6633</c:v>
                </c:pt>
                <c:pt idx="7400">
                  <c:v>42.6633</c:v>
                </c:pt>
                <c:pt idx="7401">
                  <c:v>42.6633</c:v>
                </c:pt>
                <c:pt idx="7402">
                  <c:v>42.6633</c:v>
                </c:pt>
                <c:pt idx="7403">
                  <c:v>42.6633</c:v>
                </c:pt>
                <c:pt idx="7404">
                  <c:v>42.6633</c:v>
                </c:pt>
                <c:pt idx="7405">
                  <c:v>42.6633</c:v>
                </c:pt>
                <c:pt idx="7406">
                  <c:v>42.6633</c:v>
                </c:pt>
                <c:pt idx="7407">
                  <c:v>42.6633</c:v>
                </c:pt>
                <c:pt idx="7408">
                  <c:v>42.6633</c:v>
                </c:pt>
                <c:pt idx="7409">
                  <c:v>42.6633</c:v>
                </c:pt>
                <c:pt idx="7410">
                  <c:v>42.6633</c:v>
                </c:pt>
                <c:pt idx="7411">
                  <c:v>42.6633</c:v>
                </c:pt>
                <c:pt idx="7412">
                  <c:v>42.6633</c:v>
                </c:pt>
                <c:pt idx="7413">
                  <c:v>42.6633</c:v>
                </c:pt>
                <c:pt idx="7414">
                  <c:v>42.6633</c:v>
                </c:pt>
                <c:pt idx="7415">
                  <c:v>42.6633</c:v>
                </c:pt>
                <c:pt idx="7416">
                  <c:v>42.6633</c:v>
                </c:pt>
                <c:pt idx="7417">
                  <c:v>42.6633</c:v>
                </c:pt>
                <c:pt idx="7418">
                  <c:v>42.6633</c:v>
                </c:pt>
                <c:pt idx="7419">
                  <c:v>42.6633</c:v>
                </c:pt>
                <c:pt idx="7420">
                  <c:v>42.6633</c:v>
                </c:pt>
                <c:pt idx="7421">
                  <c:v>42.6633</c:v>
                </c:pt>
                <c:pt idx="7422">
                  <c:v>42.6633</c:v>
                </c:pt>
                <c:pt idx="7423">
                  <c:v>42.6633</c:v>
                </c:pt>
                <c:pt idx="7424">
                  <c:v>42.6633</c:v>
                </c:pt>
                <c:pt idx="7425">
                  <c:v>42.6633</c:v>
                </c:pt>
                <c:pt idx="7426">
                  <c:v>42.6633</c:v>
                </c:pt>
                <c:pt idx="7427">
                  <c:v>42.6633</c:v>
                </c:pt>
                <c:pt idx="7428">
                  <c:v>42.6633</c:v>
                </c:pt>
                <c:pt idx="7429">
                  <c:v>42.6633</c:v>
                </c:pt>
                <c:pt idx="7430">
                  <c:v>42.6633</c:v>
                </c:pt>
                <c:pt idx="7431">
                  <c:v>42.6633</c:v>
                </c:pt>
                <c:pt idx="7432">
                  <c:v>42.6633</c:v>
                </c:pt>
                <c:pt idx="7433">
                  <c:v>42.6633</c:v>
                </c:pt>
                <c:pt idx="7434">
                  <c:v>42.6633</c:v>
                </c:pt>
                <c:pt idx="7435">
                  <c:v>42.6633</c:v>
                </c:pt>
                <c:pt idx="7436">
                  <c:v>42.6633</c:v>
                </c:pt>
                <c:pt idx="7437">
                  <c:v>42.6633</c:v>
                </c:pt>
                <c:pt idx="7438">
                  <c:v>42.6633</c:v>
                </c:pt>
                <c:pt idx="7439">
                  <c:v>42.6633</c:v>
                </c:pt>
                <c:pt idx="7440">
                  <c:v>42.6633</c:v>
                </c:pt>
                <c:pt idx="7441">
                  <c:v>42.6633</c:v>
                </c:pt>
                <c:pt idx="7442">
                  <c:v>42.6633</c:v>
                </c:pt>
                <c:pt idx="7443">
                  <c:v>42.6633</c:v>
                </c:pt>
                <c:pt idx="7444">
                  <c:v>42.6633</c:v>
                </c:pt>
                <c:pt idx="7445">
                  <c:v>42.6633</c:v>
                </c:pt>
                <c:pt idx="7446">
                  <c:v>42.6633</c:v>
                </c:pt>
                <c:pt idx="7447">
                  <c:v>42.6633</c:v>
                </c:pt>
                <c:pt idx="7448">
                  <c:v>42.6633</c:v>
                </c:pt>
                <c:pt idx="7449">
                  <c:v>42.6633</c:v>
                </c:pt>
                <c:pt idx="7450">
                  <c:v>42.6633</c:v>
                </c:pt>
                <c:pt idx="7451">
                  <c:v>42.6633</c:v>
                </c:pt>
                <c:pt idx="7452">
                  <c:v>42.6633</c:v>
                </c:pt>
                <c:pt idx="7453">
                  <c:v>42.6633</c:v>
                </c:pt>
                <c:pt idx="7454">
                  <c:v>42.6633</c:v>
                </c:pt>
                <c:pt idx="7455">
                  <c:v>42.6633</c:v>
                </c:pt>
                <c:pt idx="7456">
                  <c:v>42.6633</c:v>
                </c:pt>
                <c:pt idx="7457">
                  <c:v>42.6633</c:v>
                </c:pt>
                <c:pt idx="7458">
                  <c:v>42.6633</c:v>
                </c:pt>
                <c:pt idx="7459">
                  <c:v>42.6633</c:v>
                </c:pt>
                <c:pt idx="7460">
                  <c:v>42.6633</c:v>
                </c:pt>
                <c:pt idx="7461">
                  <c:v>42.6633</c:v>
                </c:pt>
                <c:pt idx="7462">
                  <c:v>42.6633</c:v>
                </c:pt>
                <c:pt idx="7463">
                  <c:v>42.6633</c:v>
                </c:pt>
                <c:pt idx="7464">
                  <c:v>42.6633</c:v>
                </c:pt>
                <c:pt idx="7465">
                  <c:v>42.6633</c:v>
                </c:pt>
                <c:pt idx="7466">
                  <c:v>42.6633</c:v>
                </c:pt>
                <c:pt idx="7467">
                  <c:v>42.6633</c:v>
                </c:pt>
                <c:pt idx="7468">
                  <c:v>42.6633</c:v>
                </c:pt>
                <c:pt idx="7469">
                  <c:v>42.6633</c:v>
                </c:pt>
                <c:pt idx="7470">
                  <c:v>42.6633</c:v>
                </c:pt>
                <c:pt idx="7471">
                  <c:v>42.6633</c:v>
                </c:pt>
                <c:pt idx="7472">
                  <c:v>42.6633</c:v>
                </c:pt>
                <c:pt idx="7473">
                  <c:v>42.6633</c:v>
                </c:pt>
                <c:pt idx="7474">
                  <c:v>42.6633</c:v>
                </c:pt>
                <c:pt idx="7475">
                  <c:v>42.6633</c:v>
                </c:pt>
                <c:pt idx="7476">
                  <c:v>42.6633</c:v>
                </c:pt>
                <c:pt idx="7477">
                  <c:v>42.6633</c:v>
                </c:pt>
                <c:pt idx="7478">
                  <c:v>42.6633</c:v>
                </c:pt>
                <c:pt idx="7479">
                  <c:v>42.6633</c:v>
                </c:pt>
                <c:pt idx="7480">
                  <c:v>42.6633</c:v>
                </c:pt>
                <c:pt idx="7481">
                  <c:v>42.6633</c:v>
                </c:pt>
                <c:pt idx="7482">
                  <c:v>42.6633</c:v>
                </c:pt>
                <c:pt idx="7483">
                  <c:v>42.6633</c:v>
                </c:pt>
                <c:pt idx="7484">
                  <c:v>42.6633</c:v>
                </c:pt>
                <c:pt idx="7485">
                  <c:v>42.6633</c:v>
                </c:pt>
                <c:pt idx="7486">
                  <c:v>42.6633</c:v>
                </c:pt>
                <c:pt idx="7487">
                  <c:v>42.6633</c:v>
                </c:pt>
                <c:pt idx="7488">
                  <c:v>42.6633</c:v>
                </c:pt>
                <c:pt idx="7489">
                  <c:v>42.6633</c:v>
                </c:pt>
                <c:pt idx="7490">
                  <c:v>42.6633</c:v>
                </c:pt>
                <c:pt idx="7491">
                  <c:v>42.6633</c:v>
                </c:pt>
                <c:pt idx="7492">
                  <c:v>42.6633</c:v>
                </c:pt>
                <c:pt idx="7493">
                  <c:v>42.6633</c:v>
                </c:pt>
                <c:pt idx="7494">
                  <c:v>42.6633</c:v>
                </c:pt>
                <c:pt idx="7495">
                  <c:v>42.6633</c:v>
                </c:pt>
                <c:pt idx="7496">
                  <c:v>42.6633</c:v>
                </c:pt>
                <c:pt idx="7497">
                  <c:v>42.6633</c:v>
                </c:pt>
                <c:pt idx="7498">
                  <c:v>42.6633</c:v>
                </c:pt>
                <c:pt idx="7499">
                  <c:v>42.6633</c:v>
                </c:pt>
                <c:pt idx="7500">
                  <c:v>42.6633</c:v>
                </c:pt>
                <c:pt idx="7501">
                  <c:v>42.6633</c:v>
                </c:pt>
                <c:pt idx="7502">
                  <c:v>42.6633</c:v>
                </c:pt>
                <c:pt idx="7503">
                  <c:v>42.6633</c:v>
                </c:pt>
                <c:pt idx="7504">
                  <c:v>42.6633</c:v>
                </c:pt>
                <c:pt idx="7505">
                  <c:v>42.6633</c:v>
                </c:pt>
                <c:pt idx="7506">
                  <c:v>42.6633</c:v>
                </c:pt>
                <c:pt idx="7507">
                  <c:v>42.6633</c:v>
                </c:pt>
                <c:pt idx="7508">
                  <c:v>42.6633</c:v>
                </c:pt>
                <c:pt idx="7509">
                  <c:v>42.6633</c:v>
                </c:pt>
                <c:pt idx="7510">
                  <c:v>42.6633</c:v>
                </c:pt>
                <c:pt idx="7511">
                  <c:v>42.6633</c:v>
                </c:pt>
                <c:pt idx="7512">
                  <c:v>42.6633</c:v>
                </c:pt>
                <c:pt idx="7513">
                  <c:v>42.6633</c:v>
                </c:pt>
                <c:pt idx="7514">
                  <c:v>42.6633</c:v>
                </c:pt>
                <c:pt idx="7515">
                  <c:v>42.6633</c:v>
                </c:pt>
                <c:pt idx="7516">
                  <c:v>42.6633</c:v>
                </c:pt>
                <c:pt idx="7517">
                  <c:v>42.6633</c:v>
                </c:pt>
                <c:pt idx="7518">
                  <c:v>42.6633</c:v>
                </c:pt>
                <c:pt idx="7519">
                  <c:v>42.6633</c:v>
                </c:pt>
                <c:pt idx="7520">
                  <c:v>42.6633</c:v>
                </c:pt>
                <c:pt idx="7521">
                  <c:v>42.6633</c:v>
                </c:pt>
                <c:pt idx="7522">
                  <c:v>42.6633</c:v>
                </c:pt>
                <c:pt idx="7523">
                  <c:v>42.6633</c:v>
                </c:pt>
                <c:pt idx="7524">
                  <c:v>42.6633</c:v>
                </c:pt>
                <c:pt idx="7525">
                  <c:v>42.6633</c:v>
                </c:pt>
                <c:pt idx="7526">
                  <c:v>42.6633</c:v>
                </c:pt>
                <c:pt idx="7527">
                  <c:v>42.6633</c:v>
                </c:pt>
                <c:pt idx="7528">
                  <c:v>42.6633</c:v>
                </c:pt>
                <c:pt idx="7529">
                  <c:v>42.6633</c:v>
                </c:pt>
                <c:pt idx="7530">
                  <c:v>42.6633</c:v>
                </c:pt>
                <c:pt idx="7531">
                  <c:v>42.6633</c:v>
                </c:pt>
                <c:pt idx="7532">
                  <c:v>42.6633</c:v>
                </c:pt>
                <c:pt idx="7533">
                  <c:v>42.6633</c:v>
                </c:pt>
                <c:pt idx="7534">
                  <c:v>42.6633</c:v>
                </c:pt>
                <c:pt idx="7535">
                  <c:v>42.6633</c:v>
                </c:pt>
                <c:pt idx="7536">
                  <c:v>42.6633</c:v>
                </c:pt>
                <c:pt idx="7537">
                  <c:v>42.6633</c:v>
                </c:pt>
                <c:pt idx="7538">
                  <c:v>42.6633</c:v>
                </c:pt>
                <c:pt idx="7539">
                  <c:v>42.6633</c:v>
                </c:pt>
                <c:pt idx="7540">
                  <c:v>42.6633</c:v>
                </c:pt>
                <c:pt idx="7541">
                  <c:v>42.6633</c:v>
                </c:pt>
                <c:pt idx="7542">
                  <c:v>42.6633</c:v>
                </c:pt>
                <c:pt idx="7543">
                  <c:v>42.6633</c:v>
                </c:pt>
                <c:pt idx="7544">
                  <c:v>42.6633</c:v>
                </c:pt>
                <c:pt idx="7545">
                  <c:v>42.673400000000001</c:v>
                </c:pt>
                <c:pt idx="7546">
                  <c:v>42.673400000000001</c:v>
                </c:pt>
                <c:pt idx="7547">
                  <c:v>42.673400000000001</c:v>
                </c:pt>
                <c:pt idx="7548">
                  <c:v>42.673400000000001</c:v>
                </c:pt>
                <c:pt idx="7549">
                  <c:v>42.673400000000001</c:v>
                </c:pt>
                <c:pt idx="7550">
                  <c:v>42.673400000000001</c:v>
                </c:pt>
                <c:pt idx="7551">
                  <c:v>42.673400000000001</c:v>
                </c:pt>
                <c:pt idx="7552">
                  <c:v>42.673400000000001</c:v>
                </c:pt>
                <c:pt idx="7553">
                  <c:v>42.673400000000001</c:v>
                </c:pt>
                <c:pt idx="7554">
                  <c:v>42.673400000000001</c:v>
                </c:pt>
                <c:pt idx="7555">
                  <c:v>42.673400000000001</c:v>
                </c:pt>
                <c:pt idx="7556">
                  <c:v>42.673400000000001</c:v>
                </c:pt>
                <c:pt idx="7557">
                  <c:v>42.673400000000001</c:v>
                </c:pt>
                <c:pt idx="7558">
                  <c:v>42.673400000000001</c:v>
                </c:pt>
                <c:pt idx="7559">
                  <c:v>42.673400000000001</c:v>
                </c:pt>
                <c:pt idx="7560">
                  <c:v>42.673400000000001</c:v>
                </c:pt>
                <c:pt idx="7561">
                  <c:v>42.673400000000001</c:v>
                </c:pt>
                <c:pt idx="7562">
                  <c:v>42.673400000000001</c:v>
                </c:pt>
                <c:pt idx="7563">
                  <c:v>42.673400000000001</c:v>
                </c:pt>
                <c:pt idx="7564">
                  <c:v>42.673400000000001</c:v>
                </c:pt>
                <c:pt idx="7565">
                  <c:v>42.673400000000001</c:v>
                </c:pt>
                <c:pt idx="7566">
                  <c:v>42.673400000000001</c:v>
                </c:pt>
                <c:pt idx="7567">
                  <c:v>42.673400000000001</c:v>
                </c:pt>
                <c:pt idx="7568">
                  <c:v>42.673400000000001</c:v>
                </c:pt>
                <c:pt idx="7569">
                  <c:v>42.673400000000001</c:v>
                </c:pt>
                <c:pt idx="7570">
                  <c:v>42.673400000000001</c:v>
                </c:pt>
                <c:pt idx="7571">
                  <c:v>42.673400000000001</c:v>
                </c:pt>
                <c:pt idx="7572">
                  <c:v>42.673400000000001</c:v>
                </c:pt>
                <c:pt idx="7573">
                  <c:v>42.673400000000001</c:v>
                </c:pt>
                <c:pt idx="7574">
                  <c:v>42.673400000000001</c:v>
                </c:pt>
                <c:pt idx="7575">
                  <c:v>42.673400000000001</c:v>
                </c:pt>
                <c:pt idx="7576">
                  <c:v>42.673400000000001</c:v>
                </c:pt>
                <c:pt idx="7577">
                  <c:v>42.673400000000001</c:v>
                </c:pt>
                <c:pt idx="7578">
                  <c:v>42.673400000000001</c:v>
                </c:pt>
                <c:pt idx="7579">
                  <c:v>42.673400000000001</c:v>
                </c:pt>
                <c:pt idx="7580">
                  <c:v>42.673400000000001</c:v>
                </c:pt>
                <c:pt idx="7581">
                  <c:v>42.673400000000001</c:v>
                </c:pt>
                <c:pt idx="7582">
                  <c:v>42.673400000000001</c:v>
                </c:pt>
                <c:pt idx="7583">
                  <c:v>42.673400000000001</c:v>
                </c:pt>
                <c:pt idx="7584">
                  <c:v>42.673400000000001</c:v>
                </c:pt>
                <c:pt idx="7585">
                  <c:v>42.673400000000001</c:v>
                </c:pt>
                <c:pt idx="7586">
                  <c:v>42.673400000000001</c:v>
                </c:pt>
                <c:pt idx="7587">
                  <c:v>42.673400000000001</c:v>
                </c:pt>
                <c:pt idx="7588">
                  <c:v>42.673400000000001</c:v>
                </c:pt>
                <c:pt idx="7589">
                  <c:v>42.673400000000001</c:v>
                </c:pt>
                <c:pt idx="7590">
                  <c:v>42.673400000000001</c:v>
                </c:pt>
                <c:pt idx="7591">
                  <c:v>42.673400000000001</c:v>
                </c:pt>
                <c:pt idx="7592">
                  <c:v>42.673400000000001</c:v>
                </c:pt>
                <c:pt idx="7593">
                  <c:v>42.673400000000001</c:v>
                </c:pt>
                <c:pt idx="7594">
                  <c:v>42.673400000000001</c:v>
                </c:pt>
                <c:pt idx="7595">
                  <c:v>42.673400000000001</c:v>
                </c:pt>
                <c:pt idx="7596">
                  <c:v>42.673400000000001</c:v>
                </c:pt>
                <c:pt idx="7597">
                  <c:v>42.673400000000001</c:v>
                </c:pt>
                <c:pt idx="7598">
                  <c:v>42.673400000000001</c:v>
                </c:pt>
                <c:pt idx="7599">
                  <c:v>42.673400000000001</c:v>
                </c:pt>
                <c:pt idx="7600">
                  <c:v>42.673400000000001</c:v>
                </c:pt>
                <c:pt idx="7601">
                  <c:v>42.673400000000001</c:v>
                </c:pt>
                <c:pt idx="7602">
                  <c:v>42.673400000000001</c:v>
                </c:pt>
                <c:pt idx="7603">
                  <c:v>42.673400000000001</c:v>
                </c:pt>
                <c:pt idx="7604">
                  <c:v>42.673400000000001</c:v>
                </c:pt>
                <c:pt idx="7605">
                  <c:v>42.673400000000001</c:v>
                </c:pt>
                <c:pt idx="7606">
                  <c:v>42.673400000000001</c:v>
                </c:pt>
                <c:pt idx="7607">
                  <c:v>42.673400000000001</c:v>
                </c:pt>
                <c:pt idx="7608">
                  <c:v>42.673400000000001</c:v>
                </c:pt>
                <c:pt idx="7609">
                  <c:v>42.673400000000001</c:v>
                </c:pt>
                <c:pt idx="7610">
                  <c:v>42.673400000000001</c:v>
                </c:pt>
                <c:pt idx="7611">
                  <c:v>42.673400000000001</c:v>
                </c:pt>
                <c:pt idx="7612">
                  <c:v>42.673400000000001</c:v>
                </c:pt>
                <c:pt idx="7613">
                  <c:v>42.673400000000001</c:v>
                </c:pt>
                <c:pt idx="7614">
                  <c:v>42.673400000000001</c:v>
                </c:pt>
                <c:pt idx="7615">
                  <c:v>42.673400000000001</c:v>
                </c:pt>
                <c:pt idx="7616">
                  <c:v>42.673400000000001</c:v>
                </c:pt>
                <c:pt idx="7617">
                  <c:v>42.673400000000001</c:v>
                </c:pt>
                <c:pt idx="7618">
                  <c:v>42.673400000000001</c:v>
                </c:pt>
                <c:pt idx="7619">
                  <c:v>42.673400000000001</c:v>
                </c:pt>
                <c:pt idx="7620">
                  <c:v>42.673400000000001</c:v>
                </c:pt>
                <c:pt idx="7621">
                  <c:v>42.673400000000001</c:v>
                </c:pt>
                <c:pt idx="7622">
                  <c:v>42.673400000000001</c:v>
                </c:pt>
                <c:pt idx="7623">
                  <c:v>42.673400000000001</c:v>
                </c:pt>
                <c:pt idx="7624">
                  <c:v>42.673400000000001</c:v>
                </c:pt>
                <c:pt idx="7625">
                  <c:v>42.673400000000001</c:v>
                </c:pt>
                <c:pt idx="7626">
                  <c:v>42.673400000000001</c:v>
                </c:pt>
                <c:pt idx="7627">
                  <c:v>42.673400000000001</c:v>
                </c:pt>
                <c:pt idx="7628">
                  <c:v>42.673400000000001</c:v>
                </c:pt>
                <c:pt idx="7629">
                  <c:v>42.673400000000001</c:v>
                </c:pt>
                <c:pt idx="7630">
                  <c:v>42.673400000000001</c:v>
                </c:pt>
                <c:pt idx="7631">
                  <c:v>42.673400000000001</c:v>
                </c:pt>
                <c:pt idx="7632">
                  <c:v>42.673400000000001</c:v>
                </c:pt>
                <c:pt idx="7633">
                  <c:v>42.673400000000001</c:v>
                </c:pt>
                <c:pt idx="7634">
                  <c:v>42.673400000000001</c:v>
                </c:pt>
                <c:pt idx="7635">
                  <c:v>42.673400000000001</c:v>
                </c:pt>
                <c:pt idx="7636">
                  <c:v>42.673400000000001</c:v>
                </c:pt>
                <c:pt idx="7637">
                  <c:v>42.673400000000001</c:v>
                </c:pt>
                <c:pt idx="7638">
                  <c:v>42.673400000000001</c:v>
                </c:pt>
                <c:pt idx="7639">
                  <c:v>42.673400000000001</c:v>
                </c:pt>
                <c:pt idx="7640">
                  <c:v>42.673400000000001</c:v>
                </c:pt>
                <c:pt idx="7641">
                  <c:v>42.673400000000001</c:v>
                </c:pt>
                <c:pt idx="7642">
                  <c:v>42.673400000000001</c:v>
                </c:pt>
                <c:pt idx="7643">
                  <c:v>42.673400000000001</c:v>
                </c:pt>
                <c:pt idx="7644">
                  <c:v>42.673400000000001</c:v>
                </c:pt>
                <c:pt idx="7645">
                  <c:v>42.673400000000001</c:v>
                </c:pt>
                <c:pt idx="7646">
                  <c:v>42.673400000000001</c:v>
                </c:pt>
                <c:pt idx="7647">
                  <c:v>42.673400000000001</c:v>
                </c:pt>
                <c:pt idx="7648">
                  <c:v>42.673400000000001</c:v>
                </c:pt>
                <c:pt idx="7649">
                  <c:v>42.673400000000001</c:v>
                </c:pt>
                <c:pt idx="7650">
                  <c:v>42.673400000000001</c:v>
                </c:pt>
                <c:pt idx="7651">
                  <c:v>42.673400000000001</c:v>
                </c:pt>
                <c:pt idx="7652">
                  <c:v>42.673400000000001</c:v>
                </c:pt>
                <c:pt idx="7653">
                  <c:v>42.673400000000001</c:v>
                </c:pt>
                <c:pt idx="7654">
                  <c:v>42.673400000000001</c:v>
                </c:pt>
                <c:pt idx="7655">
                  <c:v>42.673400000000001</c:v>
                </c:pt>
                <c:pt idx="7656">
                  <c:v>42.673400000000001</c:v>
                </c:pt>
                <c:pt idx="7657">
                  <c:v>42.673400000000001</c:v>
                </c:pt>
                <c:pt idx="7658">
                  <c:v>42.673400000000001</c:v>
                </c:pt>
                <c:pt idx="7659">
                  <c:v>42.673400000000001</c:v>
                </c:pt>
                <c:pt idx="7660">
                  <c:v>42.673400000000001</c:v>
                </c:pt>
                <c:pt idx="7661">
                  <c:v>42.673400000000001</c:v>
                </c:pt>
                <c:pt idx="7662">
                  <c:v>42.673400000000001</c:v>
                </c:pt>
                <c:pt idx="7663">
                  <c:v>42.673400000000001</c:v>
                </c:pt>
                <c:pt idx="7664">
                  <c:v>42.673400000000001</c:v>
                </c:pt>
                <c:pt idx="7665">
                  <c:v>42.673400000000001</c:v>
                </c:pt>
                <c:pt idx="7666">
                  <c:v>42.673400000000001</c:v>
                </c:pt>
                <c:pt idx="7667">
                  <c:v>42.673400000000001</c:v>
                </c:pt>
                <c:pt idx="7668">
                  <c:v>42.673400000000001</c:v>
                </c:pt>
                <c:pt idx="7669">
                  <c:v>42.673400000000001</c:v>
                </c:pt>
                <c:pt idx="7670">
                  <c:v>42.673400000000001</c:v>
                </c:pt>
                <c:pt idx="7671">
                  <c:v>42.673400000000001</c:v>
                </c:pt>
                <c:pt idx="7672">
                  <c:v>42.673400000000001</c:v>
                </c:pt>
                <c:pt idx="7673">
                  <c:v>42.673400000000001</c:v>
                </c:pt>
                <c:pt idx="7674">
                  <c:v>42.673400000000001</c:v>
                </c:pt>
                <c:pt idx="7675">
                  <c:v>42.673400000000001</c:v>
                </c:pt>
                <c:pt idx="7676">
                  <c:v>42.673400000000001</c:v>
                </c:pt>
                <c:pt idx="7677">
                  <c:v>42.673400000000001</c:v>
                </c:pt>
                <c:pt idx="7678">
                  <c:v>42.673400000000001</c:v>
                </c:pt>
                <c:pt idx="7679">
                  <c:v>42.673400000000001</c:v>
                </c:pt>
                <c:pt idx="7680">
                  <c:v>42.673400000000001</c:v>
                </c:pt>
                <c:pt idx="7681">
                  <c:v>42.673400000000001</c:v>
                </c:pt>
                <c:pt idx="7682">
                  <c:v>42.673400000000001</c:v>
                </c:pt>
                <c:pt idx="7683">
                  <c:v>42.673400000000001</c:v>
                </c:pt>
                <c:pt idx="7684">
                  <c:v>42.673400000000001</c:v>
                </c:pt>
                <c:pt idx="7685">
                  <c:v>42.673400000000001</c:v>
                </c:pt>
                <c:pt idx="7686">
                  <c:v>42.673400000000001</c:v>
                </c:pt>
                <c:pt idx="7687">
                  <c:v>42.673400000000001</c:v>
                </c:pt>
                <c:pt idx="7688">
                  <c:v>42.673400000000001</c:v>
                </c:pt>
                <c:pt idx="7689">
                  <c:v>42.673400000000001</c:v>
                </c:pt>
                <c:pt idx="7690">
                  <c:v>42.673400000000001</c:v>
                </c:pt>
                <c:pt idx="7691">
                  <c:v>42.673400000000001</c:v>
                </c:pt>
                <c:pt idx="7692">
                  <c:v>42.673400000000001</c:v>
                </c:pt>
                <c:pt idx="7693">
                  <c:v>42.673400000000001</c:v>
                </c:pt>
                <c:pt idx="7694">
                  <c:v>42.673400000000001</c:v>
                </c:pt>
                <c:pt idx="7695">
                  <c:v>42.673400000000001</c:v>
                </c:pt>
                <c:pt idx="7696">
                  <c:v>42.673400000000001</c:v>
                </c:pt>
                <c:pt idx="7697">
                  <c:v>42.673400000000001</c:v>
                </c:pt>
                <c:pt idx="7698">
                  <c:v>42.673400000000001</c:v>
                </c:pt>
                <c:pt idx="7699">
                  <c:v>42.673400000000001</c:v>
                </c:pt>
                <c:pt idx="7700">
                  <c:v>42.673400000000001</c:v>
                </c:pt>
                <c:pt idx="7701">
                  <c:v>42.673400000000001</c:v>
                </c:pt>
                <c:pt idx="7702">
                  <c:v>42.673400000000001</c:v>
                </c:pt>
                <c:pt idx="7703">
                  <c:v>42.673400000000001</c:v>
                </c:pt>
                <c:pt idx="7704">
                  <c:v>42.673400000000001</c:v>
                </c:pt>
                <c:pt idx="7705">
                  <c:v>42.673400000000001</c:v>
                </c:pt>
                <c:pt idx="7706">
                  <c:v>42.673400000000001</c:v>
                </c:pt>
                <c:pt idx="7707">
                  <c:v>42.673400000000001</c:v>
                </c:pt>
                <c:pt idx="7708">
                  <c:v>42.673400000000001</c:v>
                </c:pt>
                <c:pt idx="7709">
                  <c:v>42.673400000000001</c:v>
                </c:pt>
                <c:pt idx="7710">
                  <c:v>42.673400000000001</c:v>
                </c:pt>
                <c:pt idx="7711">
                  <c:v>42.673400000000001</c:v>
                </c:pt>
                <c:pt idx="7712">
                  <c:v>42.673400000000001</c:v>
                </c:pt>
                <c:pt idx="7713">
                  <c:v>42.673400000000001</c:v>
                </c:pt>
                <c:pt idx="7714">
                  <c:v>42.673400000000001</c:v>
                </c:pt>
                <c:pt idx="7715">
                  <c:v>42.673400000000001</c:v>
                </c:pt>
                <c:pt idx="7716">
                  <c:v>42.673400000000001</c:v>
                </c:pt>
                <c:pt idx="7717">
                  <c:v>42.673400000000001</c:v>
                </c:pt>
                <c:pt idx="7718">
                  <c:v>42.673400000000001</c:v>
                </c:pt>
                <c:pt idx="7719">
                  <c:v>42.673400000000001</c:v>
                </c:pt>
                <c:pt idx="7720">
                  <c:v>42.673400000000001</c:v>
                </c:pt>
                <c:pt idx="7721">
                  <c:v>42.673400000000001</c:v>
                </c:pt>
                <c:pt idx="7722">
                  <c:v>42.673400000000001</c:v>
                </c:pt>
                <c:pt idx="7723">
                  <c:v>42.673400000000001</c:v>
                </c:pt>
                <c:pt idx="7724">
                  <c:v>42.673400000000001</c:v>
                </c:pt>
                <c:pt idx="7725">
                  <c:v>42.673400000000001</c:v>
                </c:pt>
                <c:pt idx="7726">
                  <c:v>42.673400000000001</c:v>
                </c:pt>
                <c:pt idx="7727">
                  <c:v>42.673400000000001</c:v>
                </c:pt>
                <c:pt idx="7728">
                  <c:v>42.673400000000001</c:v>
                </c:pt>
                <c:pt idx="7729">
                  <c:v>42.673400000000001</c:v>
                </c:pt>
                <c:pt idx="7730">
                  <c:v>42.673400000000001</c:v>
                </c:pt>
                <c:pt idx="7731">
                  <c:v>42.673400000000001</c:v>
                </c:pt>
                <c:pt idx="7732">
                  <c:v>42.673400000000001</c:v>
                </c:pt>
                <c:pt idx="7733">
                  <c:v>42.673400000000001</c:v>
                </c:pt>
                <c:pt idx="7734">
                  <c:v>42.673400000000001</c:v>
                </c:pt>
                <c:pt idx="7735">
                  <c:v>42.673400000000001</c:v>
                </c:pt>
                <c:pt idx="7736">
                  <c:v>42.673400000000001</c:v>
                </c:pt>
                <c:pt idx="7737">
                  <c:v>42.673400000000001</c:v>
                </c:pt>
                <c:pt idx="7738">
                  <c:v>42.673400000000001</c:v>
                </c:pt>
                <c:pt idx="7739">
                  <c:v>42.673400000000001</c:v>
                </c:pt>
                <c:pt idx="7740">
                  <c:v>42.673400000000001</c:v>
                </c:pt>
                <c:pt idx="7741">
                  <c:v>42.673400000000001</c:v>
                </c:pt>
                <c:pt idx="7742">
                  <c:v>42.673400000000001</c:v>
                </c:pt>
                <c:pt idx="7743">
                  <c:v>42.673400000000001</c:v>
                </c:pt>
                <c:pt idx="7744">
                  <c:v>42.673400000000001</c:v>
                </c:pt>
                <c:pt idx="7745">
                  <c:v>42.673400000000001</c:v>
                </c:pt>
                <c:pt idx="7746">
                  <c:v>42.673400000000001</c:v>
                </c:pt>
                <c:pt idx="7747">
                  <c:v>42.673400000000001</c:v>
                </c:pt>
                <c:pt idx="7748">
                  <c:v>42.673400000000001</c:v>
                </c:pt>
                <c:pt idx="7749">
                  <c:v>42.673400000000001</c:v>
                </c:pt>
                <c:pt idx="7750">
                  <c:v>42.673400000000001</c:v>
                </c:pt>
                <c:pt idx="7751">
                  <c:v>42.673400000000001</c:v>
                </c:pt>
                <c:pt idx="7752">
                  <c:v>42.673400000000001</c:v>
                </c:pt>
                <c:pt idx="7753">
                  <c:v>42.673400000000001</c:v>
                </c:pt>
                <c:pt idx="7754">
                  <c:v>42.673400000000001</c:v>
                </c:pt>
                <c:pt idx="7755">
                  <c:v>42.673400000000001</c:v>
                </c:pt>
                <c:pt idx="7756">
                  <c:v>42.673400000000001</c:v>
                </c:pt>
                <c:pt idx="7757">
                  <c:v>42.673400000000001</c:v>
                </c:pt>
                <c:pt idx="7758">
                  <c:v>42.673400000000001</c:v>
                </c:pt>
                <c:pt idx="7759">
                  <c:v>42.673400000000001</c:v>
                </c:pt>
                <c:pt idx="7760">
                  <c:v>42.673400000000001</c:v>
                </c:pt>
                <c:pt idx="7761">
                  <c:v>42.673400000000001</c:v>
                </c:pt>
                <c:pt idx="7762">
                  <c:v>42.673400000000001</c:v>
                </c:pt>
                <c:pt idx="7763">
                  <c:v>42.673400000000001</c:v>
                </c:pt>
                <c:pt idx="7764">
                  <c:v>42.673400000000001</c:v>
                </c:pt>
                <c:pt idx="7765">
                  <c:v>42.673400000000001</c:v>
                </c:pt>
                <c:pt idx="7766">
                  <c:v>42.673400000000001</c:v>
                </c:pt>
                <c:pt idx="7767">
                  <c:v>42.673400000000001</c:v>
                </c:pt>
                <c:pt idx="7768">
                  <c:v>42.673400000000001</c:v>
                </c:pt>
                <c:pt idx="7769">
                  <c:v>42.673400000000001</c:v>
                </c:pt>
                <c:pt idx="7770">
                  <c:v>42.673400000000001</c:v>
                </c:pt>
                <c:pt idx="7771">
                  <c:v>42.673400000000001</c:v>
                </c:pt>
                <c:pt idx="7772">
                  <c:v>42.673400000000001</c:v>
                </c:pt>
                <c:pt idx="7773">
                  <c:v>42.673400000000001</c:v>
                </c:pt>
                <c:pt idx="7774">
                  <c:v>42.673400000000001</c:v>
                </c:pt>
                <c:pt idx="7775">
                  <c:v>42.673400000000001</c:v>
                </c:pt>
                <c:pt idx="7776">
                  <c:v>42.673400000000001</c:v>
                </c:pt>
                <c:pt idx="7777">
                  <c:v>42.673400000000001</c:v>
                </c:pt>
                <c:pt idx="7778">
                  <c:v>42.673400000000001</c:v>
                </c:pt>
                <c:pt idx="7779">
                  <c:v>42.673400000000001</c:v>
                </c:pt>
                <c:pt idx="7780">
                  <c:v>42.673400000000001</c:v>
                </c:pt>
                <c:pt idx="7781">
                  <c:v>42.673400000000001</c:v>
                </c:pt>
                <c:pt idx="7782">
                  <c:v>42.673400000000001</c:v>
                </c:pt>
                <c:pt idx="7783">
                  <c:v>42.673400000000001</c:v>
                </c:pt>
                <c:pt idx="7784">
                  <c:v>42.673400000000001</c:v>
                </c:pt>
                <c:pt idx="7785">
                  <c:v>42.673400000000001</c:v>
                </c:pt>
                <c:pt idx="7786">
                  <c:v>42.673400000000001</c:v>
                </c:pt>
                <c:pt idx="7787">
                  <c:v>42.673400000000001</c:v>
                </c:pt>
                <c:pt idx="7788">
                  <c:v>42.673400000000001</c:v>
                </c:pt>
                <c:pt idx="7789">
                  <c:v>42.673400000000001</c:v>
                </c:pt>
                <c:pt idx="7790">
                  <c:v>42.673400000000001</c:v>
                </c:pt>
                <c:pt idx="7791">
                  <c:v>42.673400000000001</c:v>
                </c:pt>
                <c:pt idx="7792">
                  <c:v>42.673400000000001</c:v>
                </c:pt>
                <c:pt idx="7793">
                  <c:v>42.673400000000001</c:v>
                </c:pt>
                <c:pt idx="7794">
                  <c:v>42.673400000000001</c:v>
                </c:pt>
                <c:pt idx="7795">
                  <c:v>42.673400000000001</c:v>
                </c:pt>
                <c:pt idx="7796">
                  <c:v>42.673400000000001</c:v>
                </c:pt>
                <c:pt idx="7797">
                  <c:v>42.673400000000001</c:v>
                </c:pt>
                <c:pt idx="7798">
                  <c:v>42.673400000000001</c:v>
                </c:pt>
                <c:pt idx="7799">
                  <c:v>42.673400000000001</c:v>
                </c:pt>
                <c:pt idx="7800">
                  <c:v>42.673400000000001</c:v>
                </c:pt>
                <c:pt idx="7801">
                  <c:v>42.673400000000001</c:v>
                </c:pt>
                <c:pt idx="7802">
                  <c:v>42.673400000000001</c:v>
                </c:pt>
                <c:pt idx="7803">
                  <c:v>42.673400000000001</c:v>
                </c:pt>
                <c:pt idx="7804">
                  <c:v>42.673400000000001</c:v>
                </c:pt>
                <c:pt idx="7805">
                  <c:v>42.673400000000001</c:v>
                </c:pt>
                <c:pt idx="7806">
                  <c:v>42.673400000000001</c:v>
                </c:pt>
                <c:pt idx="7807">
                  <c:v>42.673400000000001</c:v>
                </c:pt>
                <c:pt idx="7808">
                  <c:v>42.673400000000001</c:v>
                </c:pt>
                <c:pt idx="7809">
                  <c:v>42.673400000000001</c:v>
                </c:pt>
                <c:pt idx="7810">
                  <c:v>42.673400000000001</c:v>
                </c:pt>
                <c:pt idx="7811">
                  <c:v>42.673400000000001</c:v>
                </c:pt>
                <c:pt idx="7812">
                  <c:v>42.673400000000001</c:v>
                </c:pt>
                <c:pt idx="7813">
                  <c:v>42.673400000000001</c:v>
                </c:pt>
                <c:pt idx="7814">
                  <c:v>42.673400000000001</c:v>
                </c:pt>
                <c:pt idx="7815">
                  <c:v>42.673400000000001</c:v>
                </c:pt>
                <c:pt idx="7816">
                  <c:v>42.673400000000001</c:v>
                </c:pt>
                <c:pt idx="7817">
                  <c:v>42.673400000000001</c:v>
                </c:pt>
                <c:pt idx="7818">
                  <c:v>42.673400000000001</c:v>
                </c:pt>
                <c:pt idx="7819">
                  <c:v>42.673400000000001</c:v>
                </c:pt>
                <c:pt idx="7820">
                  <c:v>42.673400000000001</c:v>
                </c:pt>
                <c:pt idx="7821">
                  <c:v>42.673400000000001</c:v>
                </c:pt>
                <c:pt idx="7822">
                  <c:v>42.673400000000001</c:v>
                </c:pt>
                <c:pt idx="7823">
                  <c:v>42.673400000000001</c:v>
                </c:pt>
                <c:pt idx="7824">
                  <c:v>42.673400000000001</c:v>
                </c:pt>
                <c:pt idx="7825">
                  <c:v>42.673400000000001</c:v>
                </c:pt>
                <c:pt idx="7826">
                  <c:v>42.673400000000001</c:v>
                </c:pt>
                <c:pt idx="7827">
                  <c:v>42.673400000000001</c:v>
                </c:pt>
                <c:pt idx="7828">
                  <c:v>42.673400000000001</c:v>
                </c:pt>
                <c:pt idx="7829">
                  <c:v>42.673400000000001</c:v>
                </c:pt>
                <c:pt idx="7830">
                  <c:v>42.673400000000001</c:v>
                </c:pt>
                <c:pt idx="7831">
                  <c:v>42.673400000000001</c:v>
                </c:pt>
                <c:pt idx="7832">
                  <c:v>42.673400000000001</c:v>
                </c:pt>
                <c:pt idx="7833">
                  <c:v>42.673400000000001</c:v>
                </c:pt>
                <c:pt idx="7834">
                  <c:v>42.673400000000001</c:v>
                </c:pt>
                <c:pt idx="7835">
                  <c:v>42.673400000000001</c:v>
                </c:pt>
                <c:pt idx="7836">
                  <c:v>42.673400000000001</c:v>
                </c:pt>
                <c:pt idx="7837">
                  <c:v>42.673400000000001</c:v>
                </c:pt>
                <c:pt idx="7838">
                  <c:v>42.673400000000001</c:v>
                </c:pt>
                <c:pt idx="7839">
                  <c:v>42.673400000000001</c:v>
                </c:pt>
                <c:pt idx="7840">
                  <c:v>42.673400000000001</c:v>
                </c:pt>
                <c:pt idx="7841">
                  <c:v>42.673400000000001</c:v>
                </c:pt>
                <c:pt idx="7842">
                  <c:v>42.673400000000001</c:v>
                </c:pt>
                <c:pt idx="7843">
                  <c:v>42.673400000000001</c:v>
                </c:pt>
                <c:pt idx="7844">
                  <c:v>42.673400000000001</c:v>
                </c:pt>
                <c:pt idx="7845">
                  <c:v>42.673400000000001</c:v>
                </c:pt>
                <c:pt idx="7846">
                  <c:v>42.673400000000001</c:v>
                </c:pt>
                <c:pt idx="7847">
                  <c:v>42.673400000000001</c:v>
                </c:pt>
                <c:pt idx="7848">
                  <c:v>42.673400000000001</c:v>
                </c:pt>
                <c:pt idx="7849">
                  <c:v>42.673400000000001</c:v>
                </c:pt>
                <c:pt idx="7850">
                  <c:v>42.673400000000001</c:v>
                </c:pt>
                <c:pt idx="7851">
                  <c:v>42.673400000000001</c:v>
                </c:pt>
                <c:pt idx="7852">
                  <c:v>42.673400000000001</c:v>
                </c:pt>
                <c:pt idx="7853">
                  <c:v>42.673400000000001</c:v>
                </c:pt>
                <c:pt idx="7854">
                  <c:v>42.673400000000001</c:v>
                </c:pt>
                <c:pt idx="7855">
                  <c:v>42.673400000000001</c:v>
                </c:pt>
                <c:pt idx="7856">
                  <c:v>42.673400000000001</c:v>
                </c:pt>
                <c:pt idx="7857">
                  <c:v>42.673400000000001</c:v>
                </c:pt>
                <c:pt idx="7858">
                  <c:v>42.673400000000001</c:v>
                </c:pt>
                <c:pt idx="7859">
                  <c:v>42.673400000000001</c:v>
                </c:pt>
                <c:pt idx="7860">
                  <c:v>42.673400000000001</c:v>
                </c:pt>
                <c:pt idx="7861">
                  <c:v>42.673400000000001</c:v>
                </c:pt>
                <c:pt idx="7862">
                  <c:v>42.673400000000001</c:v>
                </c:pt>
                <c:pt idx="7863">
                  <c:v>42.673400000000001</c:v>
                </c:pt>
                <c:pt idx="7864">
                  <c:v>42.673400000000001</c:v>
                </c:pt>
                <c:pt idx="7865">
                  <c:v>42.673400000000001</c:v>
                </c:pt>
                <c:pt idx="7866">
                  <c:v>42.673400000000001</c:v>
                </c:pt>
                <c:pt idx="7867">
                  <c:v>42.673400000000001</c:v>
                </c:pt>
                <c:pt idx="7868">
                  <c:v>42.673400000000001</c:v>
                </c:pt>
                <c:pt idx="7869">
                  <c:v>42.673400000000001</c:v>
                </c:pt>
                <c:pt idx="7870">
                  <c:v>42.673400000000001</c:v>
                </c:pt>
                <c:pt idx="7871">
                  <c:v>42.673400000000001</c:v>
                </c:pt>
                <c:pt idx="7872">
                  <c:v>42.673400000000001</c:v>
                </c:pt>
                <c:pt idx="7873">
                  <c:v>42.673400000000001</c:v>
                </c:pt>
                <c:pt idx="7874">
                  <c:v>42.673400000000001</c:v>
                </c:pt>
                <c:pt idx="7875">
                  <c:v>42.673400000000001</c:v>
                </c:pt>
                <c:pt idx="7876">
                  <c:v>42.673400000000001</c:v>
                </c:pt>
                <c:pt idx="7877">
                  <c:v>42.673400000000001</c:v>
                </c:pt>
                <c:pt idx="7878">
                  <c:v>42.673400000000001</c:v>
                </c:pt>
                <c:pt idx="7879">
                  <c:v>42.673400000000001</c:v>
                </c:pt>
                <c:pt idx="7880">
                  <c:v>42.673400000000001</c:v>
                </c:pt>
                <c:pt idx="7881">
                  <c:v>42.673400000000001</c:v>
                </c:pt>
                <c:pt idx="7882">
                  <c:v>42.673400000000001</c:v>
                </c:pt>
                <c:pt idx="7883">
                  <c:v>42.673400000000001</c:v>
                </c:pt>
                <c:pt idx="7884">
                  <c:v>42.673400000000001</c:v>
                </c:pt>
                <c:pt idx="7885">
                  <c:v>42.673400000000001</c:v>
                </c:pt>
                <c:pt idx="7886">
                  <c:v>42.673400000000001</c:v>
                </c:pt>
                <c:pt idx="7887">
                  <c:v>42.673400000000001</c:v>
                </c:pt>
                <c:pt idx="7888">
                  <c:v>42.673400000000001</c:v>
                </c:pt>
                <c:pt idx="7889">
                  <c:v>42.673400000000001</c:v>
                </c:pt>
                <c:pt idx="7890">
                  <c:v>42.673400000000001</c:v>
                </c:pt>
                <c:pt idx="7891">
                  <c:v>42.673400000000001</c:v>
                </c:pt>
                <c:pt idx="7892">
                  <c:v>42.673400000000001</c:v>
                </c:pt>
                <c:pt idx="7893">
                  <c:v>42.673400000000001</c:v>
                </c:pt>
                <c:pt idx="7894">
                  <c:v>42.673400000000001</c:v>
                </c:pt>
                <c:pt idx="7895">
                  <c:v>42.673400000000001</c:v>
                </c:pt>
                <c:pt idx="7896">
                  <c:v>42.673400000000001</c:v>
                </c:pt>
                <c:pt idx="7897">
                  <c:v>42.673400000000001</c:v>
                </c:pt>
                <c:pt idx="7898">
                  <c:v>42.673400000000001</c:v>
                </c:pt>
                <c:pt idx="7899">
                  <c:v>42.673400000000001</c:v>
                </c:pt>
                <c:pt idx="7900">
                  <c:v>42.673400000000001</c:v>
                </c:pt>
                <c:pt idx="7901">
                  <c:v>42.673400000000001</c:v>
                </c:pt>
                <c:pt idx="7902">
                  <c:v>42.673400000000001</c:v>
                </c:pt>
                <c:pt idx="7903">
                  <c:v>42.673400000000001</c:v>
                </c:pt>
                <c:pt idx="7904">
                  <c:v>42.673400000000001</c:v>
                </c:pt>
                <c:pt idx="7905">
                  <c:v>42.673400000000001</c:v>
                </c:pt>
                <c:pt idx="7906">
                  <c:v>42.673400000000001</c:v>
                </c:pt>
                <c:pt idx="7907">
                  <c:v>42.673400000000001</c:v>
                </c:pt>
                <c:pt idx="7908">
                  <c:v>42.673400000000001</c:v>
                </c:pt>
                <c:pt idx="7909">
                  <c:v>42.673400000000001</c:v>
                </c:pt>
                <c:pt idx="7910">
                  <c:v>42.673400000000001</c:v>
                </c:pt>
                <c:pt idx="7911">
                  <c:v>42.673400000000001</c:v>
                </c:pt>
                <c:pt idx="7912">
                  <c:v>42.673400000000001</c:v>
                </c:pt>
                <c:pt idx="7913">
                  <c:v>42.673400000000001</c:v>
                </c:pt>
                <c:pt idx="7914">
                  <c:v>42.673400000000001</c:v>
                </c:pt>
                <c:pt idx="7915">
                  <c:v>42.673400000000001</c:v>
                </c:pt>
                <c:pt idx="7916">
                  <c:v>42.673400000000001</c:v>
                </c:pt>
                <c:pt idx="7917">
                  <c:v>42.673400000000001</c:v>
                </c:pt>
                <c:pt idx="7918">
                  <c:v>42.673400000000001</c:v>
                </c:pt>
                <c:pt idx="7919">
                  <c:v>42.673400000000001</c:v>
                </c:pt>
                <c:pt idx="7920">
                  <c:v>42.673400000000001</c:v>
                </c:pt>
                <c:pt idx="7921">
                  <c:v>42.673400000000001</c:v>
                </c:pt>
                <c:pt idx="7922">
                  <c:v>42.673400000000001</c:v>
                </c:pt>
                <c:pt idx="7923">
                  <c:v>42.673400000000001</c:v>
                </c:pt>
                <c:pt idx="7924">
                  <c:v>42.673400000000001</c:v>
                </c:pt>
                <c:pt idx="7925">
                  <c:v>42.673400000000001</c:v>
                </c:pt>
                <c:pt idx="7926">
                  <c:v>42.673400000000001</c:v>
                </c:pt>
                <c:pt idx="7927">
                  <c:v>42.673400000000001</c:v>
                </c:pt>
                <c:pt idx="7928">
                  <c:v>42.673400000000001</c:v>
                </c:pt>
                <c:pt idx="7929">
                  <c:v>42.673400000000001</c:v>
                </c:pt>
                <c:pt idx="7930">
                  <c:v>42.673400000000001</c:v>
                </c:pt>
                <c:pt idx="7931">
                  <c:v>42.673400000000001</c:v>
                </c:pt>
                <c:pt idx="7932">
                  <c:v>42.673400000000001</c:v>
                </c:pt>
                <c:pt idx="7933">
                  <c:v>42.673400000000001</c:v>
                </c:pt>
                <c:pt idx="7934">
                  <c:v>42.673400000000001</c:v>
                </c:pt>
                <c:pt idx="7935">
                  <c:v>42.673400000000001</c:v>
                </c:pt>
                <c:pt idx="7936">
                  <c:v>42.673400000000001</c:v>
                </c:pt>
                <c:pt idx="7937">
                  <c:v>42.673400000000001</c:v>
                </c:pt>
                <c:pt idx="7938">
                  <c:v>42.673400000000001</c:v>
                </c:pt>
                <c:pt idx="7939">
                  <c:v>42.673400000000001</c:v>
                </c:pt>
                <c:pt idx="7940">
                  <c:v>42.673400000000001</c:v>
                </c:pt>
                <c:pt idx="7941">
                  <c:v>42.673400000000001</c:v>
                </c:pt>
                <c:pt idx="7942">
                  <c:v>42.673400000000001</c:v>
                </c:pt>
                <c:pt idx="7943">
                  <c:v>42.673400000000001</c:v>
                </c:pt>
                <c:pt idx="7944">
                  <c:v>42.673400000000001</c:v>
                </c:pt>
                <c:pt idx="7945">
                  <c:v>42.673400000000001</c:v>
                </c:pt>
                <c:pt idx="7946">
                  <c:v>42.673400000000001</c:v>
                </c:pt>
                <c:pt idx="7947">
                  <c:v>42.673400000000001</c:v>
                </c:pt>
                <c:pt idx="7948">
                  <c:v>42.673400000000001</c:v>
                </c:pt>
                <c:pt idx="7949">
                  <c:v>42.673400000000001</c:v>
                </c:pt>
                <c:pt idx="7950">
                  <c:v>42.673400000000001</c:v>
                </c:pt>
                <c:pt idx="7951">
                  <c:v>42.673400000000001</c:v>
                </c:pt>
                <c:pt idx="7952">
                  <c:v>42.673400000000001</c:v>
                </c:pt>
                <c:pt idx="7953">
                  <c:v>42.673400000000001</c:v>
                </c:pt>
                <c:pt idx="7954">
                  <c:v>42.673400000000001</c:v>
                </c:pt>
                <c:pt idx="7955">
                  <c:v>42.673400000000001</c:v>
                </c:pt>
                <c:pt idx="7956">
                  <c:v>42.673400000000001</c:v>
                </c:pt>
                <c:pt idx="7957">
                  <c:v>42.673400000000001</c:v>
                </c:pt>
                <c:pt idx="7958">
                  <c:v>42.673400000000001</c:v>
                </c:pt>
                <c:pt idx="7959">
                  <c:v>42.673400000000001</c:v>
                </c:pt>
                <c:pt idx="7960">
                  <c:v>42.673400000000001</c:v>
                </c:pt>
                <c:pt idx="7961">
                  <c:v>42.673400000000001</c:v>
                </c:pt>
                <c:pt idx="7962">
                  <c:v>42.673400000000001</c:v>
                </c:pt>
                <c:pt idx="7963">
                  <c:v>42.673400000000001</c:v>
                </c:pt>
                <c:pt idx="7964">
                  <c:v>42.673400000000001</c:v>
                </c:pt>
                <c:pt idx="7965">
                  <c:v>42.673400000000001</c:v>
                </c:pt>
                <c:pt idx="7966">
                  <c:v>42.673400000000001</c:v>
                </c:pt>
                <c:pt idx="7967">
                  <c:v>42.673400000000001</c:v>
                </c:pt>
                <c:pt idx="7968">
                  <c:v>42.673400000000001</c:v>
                </c:pt>
                <c:pt idx="7969">
                  <c:v>42.673400000000001</c:v>
                </c:pt>
                <c:pt idx="7970">
                  <c:v>42.673400000000001</c:v>
                </c:pt>
                <c:pt idx="7971">
                  <c:v>42.673400000000001</c:v>
                </c:pt>
                <c:pt idx="7972">
                  <c:v>42.673400000000001</c:v>
                </c:pt>
                <c:pt idx="7973">
                  <c:v>42.673400000000001</c:v>
                </c:pt>
                <c:pt idx="7974">
                  <c:v>42.673400000000001</c:v>
                </c:pt>
                <c:pt idx="7975">
                  <c:v>42.673400000000001</c:v>
                </c:pt>
                <c:pt idx="7976">
                  <c:v>42.673400000000001</c:v>
                </c:pt>
                <c:pt idx="7977">
                  <c:v>42.673400000000001</c:v>
                </c:pt>
                <c:pt idx="7978">
                  <c:v>42.673400000000001</c:v>
                </c:pt>
                <c:pt idx="7979">
                  <c:v>42.673400000000001</c:v>
                </c:pt>
                <c:pt idx="7980">
                  <c:v>42.673400000000001</c:v>
                </c:pt>
                <c:pt idx="7981">
                  <c:v>42.673400000000001</c:v>
                </c:pt>
                <c:pt idx="7982">
                  <c:v>42.673400000000001</c:v>
                </c:pt>
                <c:pt idx="7983">
                  <c:v>42.673400000000001</c:v>
                </c:pt>
                <c:pt idx="7984">
                  <c:v>42.673400000000001</c:v>
                </c:pt>
                <c:pt idx="7985">
                  <c:v>42.673400000000001</c:v>
                </c:pt>
                <c:pt idx="7986">
                  <c:v>42.673400000000001</c:v>
                </c:pt>
                <c:pt idx="7987">
                  <c:v>42.673400000000001</c:v>
                </c:pt>
                <c:pt idx="7988">
                  <c:v>42.673400000000001</c:v>
                </c:pt>
                <c:pt idx="7989">
                  <c:v>42.673400000000001</c:v>
                </c:pt>
                <c:pt idx="7990">
                  <c:v>42.673400000000001</c:v>
                </c:pt>
                <c:pt idx="7991">
                  <c:v>42.673400000000001</c:v>
                </c:pt>
                <c:pt idx="7992">
                  <c:v>42.673400000000001</c:v>
                </c:pt>
                <c:pt idx="7993">
                  <c:v>42.673400000000001</c:v>
                </c:pt>
                <c:pt idx="7994">
                  <c:v>42.673400000000001</c:v>
                </c:pt>
                <c:pt idx="7995">
                  <c:v>42.673400000000001</c:v>
                </c:pt>
                <c:pt idx="7996">
                  <c:v>42.673400000000001</c:v>
                </c:pt>
                <c:pt idx="7997">
                  <c:v>42.673400000000001</c:v>
                </c:pt>
                <c:pt idx="7998">
                  <c:v>42.673400000000001</c:v>
                </c:pt>
                <c:pt idx="7999">
                  <c:v>42.673400000000001</c:v>
                </c:pt>
                <c:pt idx="8000">
                  <c:v>42.673400000000001</c:v>
                </c:pt>
                <c:pt idx="8001">
                  <c:v>42.673400000000001</c:v>
                </c:pt>
                <c:pt idx="8002">
                  <c:v>42.673400000000001</c:v>
                </c:pt>
                <c:pt idx="8003">
                  <c:v>42.673400000000001</c:v>
                </c:pt>
                <c:pt idx="8004">
                  <c:v>42.673400000000001</c:v>
                </c:pt>
                <c:pt idx="8005">
                  <c:v>42.673400000000001</c:v>
                </c:pt>
                <c:pt idx="8006">
                  <c:v>42.673400000000001</c:v>
                </c:pt>
                <c:pt idx="8007">
                  <c:v>42.673400000000001</c:v>
                </c:pt>
                <c:pt idx="8008">
                  <c:v>42.673400000000001</c:v>
                </c:pt>
                <c:pt idx="8009">
                  <c:v>42.673400000000001</c:v>
                </c:pt>
                <c:pt idx="8010">
                  <c:v>42.673400000000001</c:v>
                </c:pt>
                <c:pt idx="8011">
                  <c:v>42.673400000000001</c:v>
                </c:pt>
                <c:pt idx="8012">
                  <c:v>42.673400000000001</c:v>
                </c:pt>
                <c:pt idx="8013">
                  <c:v>42.673400000000001</c:v>
                </c:pt>
                <c:pt idx="8014">
                  <c:v>42.673400000000001</c:v>
                </c:pt>
                <c:pt idx="8015">
                  <c:v>42.673400000000001</c:v>
                </c:pt>
                <c:pt idx="8016">
                  <c:v>42.673400000000001</c:v>
                </c:pt>
                <c:pt idx="8017">
                  <c:v>42.673400000000001</c:v>
                </c:pt>
                <c:pt idx="8018">
                  <c:v>42.673400000000001</c:v>
                </c:pt>
                <c:pt idx="8019">
                  <c:v>42.673400000000001</c:v>
                </c:pt>
                <c:pt idx="8020">
                  <c:v>42.673400000000001</c:v>
                </c:pt>
                <c:pt idx="8021">
                  <c:v>42.673400000000001</c:v>
                </c:pt>
                <c:pt idx="8022">
                  <c:v>42.673400000000001</c:v>
                </c:pt>
                <c:pt idx="8023">
                  <c:v>42.673400000000001</c:v>
                </c:pt>
                <c:pt idx="8024">
                  <c:v>42.673400000000001</c:v>
                </c:pt>
                <c:pt idx="8025">
                  <c:v>42.673400000000001</c:v>
                </c:pt>
                <c:pt idx="8026">
                  <c:v>42.673400000000001</c:v>
                </c:pt>
                <c:pt idx="8027">
                  <c:v>42.673400000000001</c:v>
                </c:pt>
                <c:pt idx="8028">
                  <c:v>42.673400000000001</c:v>
                </c:pt>
                <c:pt idx="8029">
                  <c:v>42.673400000000001</c:v>
                </c:pt>
                <c:pt idx="8030">
                  <c:v>42.673400000000001</c:v>
                </c:pt>
                <c:pt idx="8031">
                  <c:v>42.673400000000001</c:v>
                </c:pt>
                <c:pt idx="8032">
                  <c:v>42.673400000000001</c:v>
                </c:pt>
                <c:pt idx="8033">
                  <c:v>42.673400000000001</c:v>
                </c:pt>
                <c:pt idx="8034">
                  <c:v>42.673400000000001</c:v>
                </c:pt>
                <c:pt idx="8035">
                  <c:v>42.673400000000001</c:v>
                </c:pt>
                <c:pt idx="8036">
                  <c:v>42.673400000000001</c:v>
                </c:pt>
                <c:pt idx="8037">
                  <c:v>42.673400000000001</c:v>
                </c:pt>
                <c:pt idx="8038">
                  <c:v>42.673400000000001</c:v>
                </c:pt>
                <c:pt idx="8039">
                  <c:v>42.673400000000001</c:v>
                </c:pt>
                <c:pt idx="8040">
                  <c:v>42.673400000000001</c:v>
                </c:pt>
                <c:pt idx="8041">
                  <c:v>42.673400000000001</c:v>
                </c:pt>
                <c:pt idx="8042">
                  <c:v>42.673400000000001</c:v>
                </c:pt>
                <c:pt idx="8043">
                  <c:v>42.673400000000001</c:v>
                </c:pt>
                <c:pt idx="8044">
                  <c:v>42.673400000000001</c:v>
                </c:pt>
                <c:pt idx="8045">
                  <c:v>42.673400000000001</c:v>
                </c:pt>
                <c:pt idx="8046">
                  <c:v>42.673400000000001</c:v>
                </c:pt>
                <c:pt idx="8047">
                  <c:v>42.673400000000001</c:v>
                </c:pt>
                <c:pt idx="8048">
                  <c:v>42.673400000000001</c:v>
                </c:pt>
                <c:pt idx="8049">
                  <c:v>42.673400000000001</c:v>
                </c:pt>
                <c:pt idx="8050">
                  <c:v>42.673400000000001</c:v>
                </c:pt>
                <c:pt idx="8051">
                  <c:v>42.673400000000001</c:v>
                </c:pt>
                <c:pt idx="8052">
                  <c:v>42.673400000000001</c:v>
                </c:pt>
                <c:pt idx="8053">
                  <c:v>42.673400000000001</c:v>
                </c:pt>
                <c:pt idx="8054">
                  <c:v>42.673400000000001</c:v>
                </c:pt>
                <c:pt idx="8055">
                  <c:v>42.673400000000001</c:v>
                </c:pt>
                <c:pt idx="8056">
                  <c:v>42.673400000000001</c:v>
                </c:pt>
                <c:pt idx="8057">
                  <c:v>42.673400000000001</c:v>
                </c:pt>
                <c:pt idx="8058">
                  <c:v>42.673400000000001</c:v>
                </c:pt>
                <c:pt idx="8059">
                  <c:v>42.673400000000001</c:v>
                </c:pt>
                <c:pt idx="8060">
                  <c:v>42.673400000000001</c:v>
                </c:pt>
                <c:pt idx="8061">
                  <c:v>42.673400000000001</c:v>
                </c:pt>
                <c:pt idx="8062">
                  <c:v>42.673400000000001</c:v>
                </c:pt>
                <c:pt idx="8063">
                  <c:v>42.673400000000001</c:v>
                </c:pt>
                <c:pt idx="8064">
                  <c:v>42.673400000000001</c:v>
                </c:pt>
                <c:pt idx="8065">
                  <c:v>42.673400000000001</c:v>
                </c:pt>
                <c:pt idx="8066">
                  <c:v>42.673400000000001</c:v>
                </c:pt>
                <c:pt idx="8067">
                  <c:v>42.673400000000001</c:v>
                </c:pt>
                <c:pt idx="8068">
                  <c:v>42.673400000000001</c:v>
                </c:pt>
                <c:pt idx="8069">
                  <c:v>42.673400000000001</c:v>
                </c:pt>
                <c:pt idx="8070">
                  <c:v>42.673400000000001</c:v>
                </c:pt>
                <c:pt idx="8071">
                  <c:v>42.673400000000001</c:v>
                </c:pt>
                <c:pt idx="8072">
                  <c:v>42.673400000000001</c:v>
                </c:pt>
                <c:pt idx="8073">
                  <c:v>42.673400000000001</c:v>
                </c:pt>
                <c:pt idx="8074">
                  <c:v>42.673400000000001</c:v>
                </c:pt>
                <c:pt idx="8075">
                  <c:v>42.673400000000001</c:v>
                </c:pt>
                <c:pt idx="8076">
                  <c:v>42.673400000000001</c:v>
                </c:pt>
                <c:pt idx="8077">
                  <c:v>42.673400000000001</c:v>
                </c:pt>
                <c:pt idx="8078">
                  <c:v>42.673400000000001</c:v>
                </c:pt>
                <c:pt idx="8079">
                  <c:v>42.673400000000001</c:v>
                </c:pt>
                <c:pt idx="8080">
                  <c:v>42.673400000000001</c:v>
                </c:pt>
                <c:pt idx="8081">
                  <c:v>42.673400000000001</c:v>
                </c:pt>
                <c:pt idx="8082">
                  <c:v>42.673400000000001</c:v>
                </c:pt>
                <c:pt idx="8083">
                  <c:v>42.673400000000001</c:v>
                </c:pt>
                <c:pt idx="8084">
                  <c:v>42.673400000000001</c:v>
                </c:pt>
                <c:pt idx="8085">
                  <c:v>42.673400000000001</c:v>
                </c:pt>
                <c:pt idx="8086">
                  <c:v>42.673400000000001</c:v>
                </c:pt>
                <c:pt idx="8087">
                  <c:v>42.673400000000001</c:v>
                </c:pt>
                <c:pt idx="8088">
                  <c:v>42.673400000000001</c:v>
                </c:pt>
                <c:pt idx="8089">
                  <c:v>42.673400000000001</c:v>
                </c:pt>
                <c:pt idx="8090">
                  <c:v>42.673400000000001</c:v>
                </c:pt>
                <c:pt idx="8091">
                  <c:v>42.673400000000001</c:v>
                </c:pt>
                <c:pt idx="8092">
                  <c:v>42.673400000000001</c:v>
                </c:pt>
                <c:pt idx="8093">
                  <c:v>42.673400000000001</c:v>
                </c:pt>
                <c:pt idx="8094">
                  <c:v>42.673400000000001</c:v>
                </c:pt>
                <c:pt idx="8095">
                  <c:v>42.673400000000001</c:v>
                </c:pt>
                <c:pt idx="8096">
                  <c:v>42.673400000000001</c:v>
                </c:pt>
                <c:pt idx="8097">
                  <c:v>42.673400000000001</c:v>
                </c:pt>
                <c:pt idx="8098">
                  <c:v>42.673400000000001</c:v>
                </c:pt>
                <c:pt idx="8099">
                  <c:v>42.673400000000001</c:v>
                </c:pt>
                <c:pt idx="8100">
                  <c:v>42.673400000000001</c:v>
                </c:pt>
                <c:pt idx="8101">
                  <c:v>42.673400000000001</c:v>
                </c:pt>
                <c:pt idx="8102">
                  <c:v>42.673400000000001</c:v>
                </c:pt>
                <c:pt idx="8103">
                  <c:v>42.673400000000001</c:v>
                </c:pt>
                <c:pt idx="8104">
                  <c:v>42.673400000000001</c:v>
                </c:pt>
                <c:pt idx="8105">
                  <c:v>42.673400000000001</c:v>
                </c:pt>
                <c:pt idx="8106">
                  <c:v>42.673400000000001</c:v>
                </c:pt>
                <c:pt idx="8107">
                  <c:v>42.673400000000001</c:v>
                </c:pt>
                <c:pt idx="8108">
                  <c:v>42.673400000000001</c:v>
                </c:pt>
                <c:pt idx="8109">
                  <c:v>42.673400000000001</c:v>
                </c:pt>
                <c:pt idx="8110">
                  <c:v>42.673400000000001</c:v>
                </c:pt>
                <c:pt idx="8111">
                  <c:v>42.673400000000001</c:v>
                </c:pt>
                <c:pt idx="8112">
                  <c:v>42.673400000000001</c:v>
                </c:pt>
                <c:pt idx="8113">
                  <c:v>42.673400000000001</c:v>
                </c:pt>
                <c:pt idx="8114">
                  <c:v>42.673400000000001</c:v>
                </c:pt>
                <c:pt idx="8115">
                  <c:v>42.673400000000001</c:v>
                </c:pt>
                <c:pt idx="8116">
                  <c:v>42.673400000000001</c:v>
                </c:pt>
                <c:pt idx="8117">
                  <c:v>42.673400000000001</c:v>
                </c:pt>
                <c:pt idx="8118">
                  <c:v>42.673400000000001</c:v>
                </c:pt>
                <c:pt idx="8119">
                  <c:v>42.673400000000001</c:v>
                </c:pt>
                <c:pt idx="8120">
                  <c:v>42.673400000000001</c:v>
                </c:pt>
                <c:pt idx="8121">
                  <c:v>42.673400000000001</c:v>
                </c:pt>
                <c:pt idx="8122">
                  <c:v>42.673400000000001</c:v>
                </c:pt>
                <c:pt idx="8123">
                  <c:v>42.673400000000001</c:v>
                </c:pt>
                <c:pt idx="8124">
                  <c:v>42.673400000000001</c:v>
                </c:pt>
                <c:pt idx="8125">
                  <c:v>42.673400000000001</c:v>
                </c:pt>
                <c:pt idx="8126">
                  <c:v>42.673400000000001</c:v>
                </c:pt>
                <c:pt idx="8127">
                  <c:v>42.673400000000001</c:v>
                </c:pt>
                <c:pt idx="8128">
                  <c:v>42.673400000000001</c:v>
                </c:pt>
                <c:pt idx="8129">
                  <c:v>42.673400000000001</c:v>
                </c:pt>
                <c:pt idx="8130">
                  <c:v>42.673400000000001</c:v>
                </c:pt>
                <c:pt idx="8131">
                  <c:v>42.673400000000001</c:v>
                </c:pt>
                <c:pt idx="8132">
                  <c:v>42.673400000000001</c:v>
                </c:pt>
                <c:pt idx="8133">
                  <c:v>42.673400000000001</c:v>
                </c:pt>
                <c:pt idx="8134">
                  <c:v>42.673400000000001</c:v>
                </c:pt>
                <c:pt idx="8135">
                  <c:v>42.673400000000001</c:v>
                </c:pt>
                <c:pt idx="8136">
                  <c:v>42.673400000000001</c:v>
                </c:pt>
                <c:pt idx="8137">
                  <c:v>42.673400000000001</c:v>
                </c:pt>
                <c:pt idx="8138">
                  <c:v>42.673400000000001</c:v>
                </c:pt>
                <c:pt idx="8139">
                  <c:v>42.673400000000001</c:v>
                </c:pt>
                <c:pt idx="8140">
                  <c:v>42.673400000000001</c:v>
                </c:pt>
                <c:pt idx="8141">
                  <c:v>42.673400000000001</c:v>
                </c:pt>
                <c:pt idx="8142">
                  <c:v>42.673400000000001</c:v>
                </c:pt>
                <c:pt idx="8143">
                  <c:v>42.673400000000001</c:v>
                </c:pt>
                <c:pt idx="8144">
                  <c:v>42.673400000000001</c:v>
                </c:pt>
                <c:pt idx="8145">
                  <c:v>42.673400000000001</c:v>
                </c:pt>
                <c:pt idx="8146">
                  <c:v>42.673400000000001</c:v>
                </c:pt>
                <c:pt idx="8147">
                  <c:v>42.673400000000001</c:v>
                </c:pt>
                <c:pt idx="8148">
                  <c:v>42.673400000000001</c:v>
                </c:pt>
                <c:pt idx="8149">
                  <c:v>42.673400000000001</c:v>
                </c:pt>
                <c:pt idx="8150">
                  <c:v>42.673400000000001</c:v>
                </c:pt>
                <c:pt idx="8151">
                  <c:v>42.673400000000001</c:v>
                </c:pt>
                <c:pt idx="8152">
                  <c:v>42.673400000000001</c:v>
                </c:pt>
                <c:pt idx="8153">
                  <c:v>42.673400000000001</c:v>
                </c:pt>
                <c:pt idx="8154">
                  <c:v>42.673400000000001</c:v>
                </c:pt>
                <c:pt idx="8155">
                  <c:v>42.673400000000001</c:v>
                </c:pt>
                <c:pt idx="8156">
                  <c:v>42.673400000000001</c:v>
                </c:pt>
                <c:pt idx="8157">
                  <c:v>42.673400000000001</c:v>
                </c:pt>
                <c:pt idx="8158">
                  <c:v>42.673400000000001</c:v>
                </c:pt>
                <c:pt idx="8159">
                  <c:v>42.673400000000001</c:v>
                </c:pt>
                <c:pt idx="8160">
                  <c:v>42.673400000000001</c:v>
                </c:pt>
                <c:pt idx="8161">
                  <c:v>42.673400000000001</c:v>
                </c:pt>
                <c:pt idx="8162">
                  <c:v>42.673400000000001</c:v>
                </c:pt>
                <c:pt idx="8163">
                  <c:v>42.673400000000001</c:v>
                </c:pt>
                <c:pt idx="8164">
                  <c:v>42.673400000000001</c:v>
                </c:pt>
                <c:pt idx="8165">
                  <c:v>42.673400000000001</c:v>
                </c:pt>
                <c:pt idx="8166">
                  <c:v>42.673400000000001</c:v>
                </c:pt>
                <c:pt idx="8167">
                  <c:v>42.673400000000001</c:v>
                </c:pt>
                <c:pt idx="8168">
                  <c:v>42.673400000000001</c:v>
                </c:pt>
                <c:pt idx="8169">
                  <c:v>42.673400000000001</c:v>
                </c:pt>
                <c:pt idx="8170">
                  <c:v>42.673400000000001</c:v>
                </c:pt>
                <c:pt idx="8171">
                  <c:v>42.673400000000001</c:v>
                </c:pt>
                <c:pt idx="8172">
                  <c:v>42.673400000000001</c:v>
                </c:pt>
                <c:pt idx="8173">
                  <c:v>42.673400000000001</c:v>
                </c:pt>
                <c:pt idx="8174">
                  <c:v>42.673400000000001</c:v>
                </c:pt>
                <c:pt idx="8175">
                  <c:v>42.673400000000001</c:v>
                </c:pt>
                <c:pt idx="8176">
                  <c:v>42.673400000000001</c:v>
                </c:pt>
                <c:pt idx="8177">
                  <c:v>42.673400000000001</c:v>
                </c:pt>
                <c:pt idx="8178">
                  <c:v>42.673400000000001</c:v>
                </c:pt>
                <c:pt idx="8179">
                  <c:v>42.673400000000001</c:v>
                </c:pt>
                <c:pt idx="8180">
                  <c:v>42.673400000000001</c:v>
                </c:pt>
                <c:pt idx="8181">
                  <c:v>42.673400000000001</c:v>
                </c:pt>
                <c:pt idx="8182">
                  <c:v>42.673400000000001</c:v>
                </c:pt>
                <c:pt idx="8183">
                  <c:v>42.673400000000001</c:v>
                </c:pt>
                <c:pt idx="8184">
                  <c:v>42.673400000000001</c:v>
                </c:pt>
                <c:pt idx="8185">
                  <c:v>42.673400000000001</c:v>
                </c:pt>
                <c:pt idx="8186">
                  <c:v>42.673400000000001</c:v>
                </c:pt>
                <c:pt idx="8187">
                  <c:v>42.673400000000001</c:v>
                </c:pt>
                <c:pt idx="8188">
                  <c:v>42.673400000000001</c:v>
                </c:pt>
                <c:pt idx="8189">
                  <c:v>42.673400000000001</c:v>
                </c:pt>
                <c:pt idx="8190">
                  <c:v>42.673400000000001</c:v>
                </c:pt>
                <c:pt idx="8191">
                  <c:v>42.673400000000001</c:v>
                </c:pt>
                <c:pt idx="8192">
                  <c:v>42.673400000000001</c:v>
                </c:pt>
                <c:pt idx="8193">
                  <c:v>42.673400000000001</c:v>
                </c:pt>
                <c:pt idx="8194">
                  <c:v>42.673400000000001</c:v>
                </c:pt>
                <c:pt idx="8195">
                  <c:v>42.673400000000001</c:v>
                </c:pt>
                <c:pt idx="8196">
                  <c:v>42.673400000000001</c:v>
                </c:pt>
                <c:pt idx="8197">
                  <c:v>42.673400000000001</c:v>
                </c:pt>
                <c:pt idx="8198">
                  <c:v>42.673400000000001</c:v>
                </c:pt>
                <c:pt idx="8199">
                  <c:v>42.673400000000001</c:v>
                </c:pt>
                <c:pt idx="8200">
                  <c:v>42.673400000000001</c:v>
                </c:pt>
                <c:pt idx="8201">
                  <c:v>42.673400000000001</c:v>
                </c:pt>
                <c:pt idx="8202">
                  <c:v>42.673400000000001</c:v>
                </c:pt>
                <c:pt idx="8203">
                  <c:v>42.673400000000001</c:v>
                </c:pt>
                <c:pt idx="8204">
                  <c:v>42.673400000000001</c:v>
                </c:pt>
                <c:pt idx="8205">
                  <c:v>42.673400000000001</c:v>
                </c:pt>
                <c:pt idx="8206">
                  <c:v>42.673400000000001</c:v>
                </c:pt>
                <c:pt idx="8207">
                  <c:v>42.673400000000001</c:v>
                </c:pt>
                <c:pt idx="8208">
                  <c:v>42.673400000000001</c:v>
                </c:pt>
                <c:pt idx="8209">
                  <c:v>42.673400000000001</c:v>
                </c:pt>
                <c:pt idx="8210">
                  <c:v>42.673400000000001</c:v>
                </c:pt>
                <c:pt idx="8211">
                  <c:v>42.673400000000001</c:v>
                </c:pt>
                <c:pt idx="8212">
                  <c:v>42.673400000000001</c:v>
                </c:pt>
                <c:pt idx="8213">
                  <c:v>42.673400000000001</c:v>
                </c:pt>
                <c:pt idx="8214">
                  <c:v>42.673400000000001</c:v>
                </c:pt>
                <c:pt idx="8215">
                  <c:v>42.673400000000001</c:v>
                </c:pt>
                <c:pt idx="8216">
                  <c:v>42.673400000000001</c:v>
                </c:pt>
                <c:pt idx="8217">
                  <c:v>42.673400000000001</c:v>
                </c:pt>
                <c:pt idx="8218">
                  <c:v>42.673400000000001</c:v>
                </c:pt>
                <c:pt idx="8219">
                  <c:v>42.673400000000001</c:v>
                </c:pt>
                <c:pt idx="8220">
                  <c:v>42.673400000000001</c:v>
                </c:pt>
                <c:pt idx="8221">
                  <c:v>42.673400000000001</c:v>
                </c:pt>
                <c:pt idx="8222">
                  <c:v>42.673400000000001</c:v>
                </c:pt>
                <c:pt idx="8223">
                  <c:v>42.673400000000001</c:v>
                </c:pt>
                <c:pt idx="8224">
                  <c:v>42.673400000000001</c:v>
                </c:pt>
                <c:pt idx="8225">
                  <c:v>42.673400000000001</c:v>
                </c:pt>
                <c:pt idx="8226">
                  <c:v>42.673400000000001</c:v>
                </c:pt>
                <c:pt idx="8227">
                  <c:v>42.673400000000001</c:v>
                </c:pt>
                <c:pt idx="8228">
                  <c:v>42.673400000000001</c:v>
                </c:pt>
                <c:pt idx="8229">
                  <c:v>42.673400000000001</c:v>
                </c:pt>
                <c:pt idx="8230">
                  <c:v>42.673400000000001</c:v>
                </c:pt>
                <c:pt idx="8231">
                  <c:v>42.673400000000001</c:v>
                </c:pt>
                <c:pt idx="8232">
                  <c:v>42.673400000000001</c:v>
                </c:pt>
                <c:pt idx="8233">
                  <c:v>42.673400000000001</c:v>
                </c:pt>
                <c:pt idx="8234">
                  <c:v>42.673400000000001</c:v>
                </c:pt>
                <c:pt idx="8235">
                  <c:v>42.673400000000001</c:v>
                </c:pt>
                <c:pt idx="8236">
                  <c:v>42.673400000000001</c:v>
                </c:pt>
                <c:pt idx="8237">
                  <c:v>42.673400000000001</c:v>
                </c:pt>
                <c:pt idx="8238">
                  <c:v>42.673400000000001</c:v>
                </c:pt>
                <c:pt idx="8239">
                  <c:v>42.673400000000001</c:v>
                </c:pt>
                <c:pt idx="8240">
                  <c:v>42.673400000000001</c:v>
                </c:pt>
                <c:pt idx="8241">
                  <c:v>42.673400000000001</c:v>
                </c:pt>
                <c:pt idx="8242">
                  <c:v>42.673400000000001</c:v>
                </c:pt>
                <c:pt idx="8243">
                  <c:v>42.673400000000001</c:v>
                </c:pt>
                <c:pt idx="8244">
                  <c:v>42.673400000000001</c:v>
                </c:pt>
                <c:pt idx="8245">
                  <c:v>42.673400000000001</c:v>
                </c:pt>
                <c:pt idx="8246">
                  <c:v>42.673400000000001</c:v>
                </c:pt>
                <c:pt idx="8247">
                  <c:v>42.673400000000001</c:v>
                </c:pt>
                <c:pt idx="8248">
                  <c:v>42.673400000000001</c:v>
                </c:pt>
                <c:pt idx="8249">
                  <c:v>42.673400000000001</c:v>
                </c:pt>
                <c:pt idx="8250">
                  <c:v>42.673400000000001</c:v>
                </c:pt>
                <c:pt idx="8251">
                  <c:v>42.673400000000001</c:v>
                </c:pt>
                <c:pt idx="8252">
                  <c:v>42.673400000000001</c:v>
                </c:pt>
                <c:pt idx="8253">
                  <c:v>42.673400000000001</c:v>
                </c:pt>
                <c:pt idx="8254">
                  <c:v>42.673400000000001</c:v>
                </c:pt>
                <c:pt idx="8255">
                  <c:v>42.673400000000001</c:v>
                </c:pt>
                <c:pt idx="8256">
                  <c:v>42.673400000000001</c:v>
                </c:pt>
                <c:pt idx="8257">
                  <c:v>42.673400000000001</c:v>
                </c:pt>
                <c:pt idx="8258">
                  <c:v>42.673400000000001</c:v>
                </c:pt>
                <c:pt idx="8259">
                  <c:v>42.673400000000001</c:v>
                </c:pt>
                <c:pt idx="8260">
                  <c:v>42.673400000000001</c:v>
                </c:pt>
                <c:pt idx="8261">
                  <c:v>42.673400000000001</c:v>
                </c:pt>
                <c:pt idx="8262">
                  <c:v>42.673400000000001</c:v>
                </c:pt>
                <c:pt idx="8263">
                  <c:v>42.673400000000001</c:v>
                </c:pt>
                <c:pt idx="8264">
                  <c:v>42.673400000000001</c:v>
                </c:pt>
                <c:pt idx="8265">
                  <c:v>42.673400000000001</c:v>
                </c:pt>
                <c:pt idx="8266">
                  <c:v>42.673400000000001</c:v>
                </c:pt>
                <c:pt idx="8267">
                  <c:v>42.673400000000001</c:v>
                </c:pt>
                <c:pt idx="8268">
                  <c:v>42.673400000000001</c:v>
                </c:pt>
                <c:pt idx="8269">
                  <c:v>42.673400000000001</c:v>
                </c:pt>
                <c:pt idx="8270">
                  <c:v>42.673400000000001</c:v>
                </c:pt>
                <c:pt idx="8271">
                  <c:v>42.673400000000001</c:v>
                </c:pt>
                <c:pt idx="8272">
                  <c:v>42.673400000000001</c:v>
                </c:pt>
                <c:pt idx="8273">
                  <c:v>42.673400000000001</c:v>
                </c:pt>
                <c:pt idx="8274">
                  <c:v>42.673400000000001</c:v>
                </c:pt>
                <c:pt idx="8275">
                  <c:v>42.673400000000001</c:v>
                </c:pt>
                <c:pt idx="8276">
                  <c:v>42.673400000000001</c:v>
                </c:pt>
                <c:pt idx="8277">
                  <c:v>42.673400000000001</c:v>
                </c:pt>
                <c:pt idx="8278">
                  <c:v>42.673400000000001</c:v>
                </c:pt>
                <c:pt idx="8279">
                  <c:v>42.673400000000001</c:v>
                </c:pt>
                <c:pt idx="8280">
                  <c:v>42.673400000000001</c:v>
                </c:pt>
                <c:pt idx="8281">
                  <c:v>42.673400000000001</c:v>
                </c:pt>
                <c:pt idx="8282">
                  <c:v>42.673400000000001</c:v>
                </c:pt>
                <c:pt idx="8283">
                  <c:v>42.673400000000001</c:v>
                </c:pt>
                <c:pt idx="8284">
                  <c:v>42.673400000000001</c:v>
                </c:pt>
                <c:pt idx="8285">
                  <c:v>42.673400000000001</c:v>
                </c:pt>
                <c:pt idx="8286">
                  <c:v>42.673400000000001</c:v>
                </c:pt>
                <c:pt idx="8287">
                  <c:v>42.673400000000001</c:v>
                </c:pt>
                <c:pt idx="8288">
                  <c:v>42.673400000000001</c:v>
                </c:pt>
                <c:pt idx="8289">
                  <c:v>42.673400000000001</c:v>
                </c:pt>
                <c:pt idx="8290">
                  <c:v>42.673400000000001</c:v>
                </c:pt>
                <c:pt idx="8291">
                  <c:v>42.673400000000001</c:v>
                </c:pt>
                <c:pt idx="8292">
                  <c:v>42.673400000000001</c:v>
                </c:pt>
                <c:pt idx="8293">
                  <c:v>42.673400000000001</c:v>
                </c:pt>
                <c:pt idx="8294">
                  <c:v>42.673400000000001</c:v>
                </c:pt>
                <c:pt idx="8295">
                  <c:v>42.673400000000001</c:v>
                </c:pt>
                <c:pt idx="8296">
                  <c:v>42.673400000000001</c:v>
                </c:pt>
                <c:pt idx="8297">
                  <c:v>42.673400000000001</c:v>
                </c:pt>
                <c:pt idx="8298">
                  <c:v>42.673400000000001</c:v>
                </c:pt>
                <c:pt idx="8299">
                  <c:v>42.673400000000001</c:v>
                </c:pt>
                <c:pt idx="8300">
                  <c:v>42.673400000000001</c:v>
                </c:pt>
                <c:pt idx="8301">
                  <c:v>42.673400000000001</c:v>
                </c:pt>
                <c:pt idx="8302">
                  <c:v>42.673400000000001</c:v>
                </c:pt>
                <c:pt idx="8303">
                  <c:v>42.673400000000001</c:v>
                </c:pt>
                <c:pt idx="8304">
                  <c:v>42.673400000000001</c:v>
                </c:pt>
                <c:pt idx="8305">
                  <c:v>42.673400000000001</c:v>
                </c:pt>
                <c:pt idx="8306">
                  <c:v>42.673400000000001</c:v>
                </c:pt>
                <c:pt idx="8307">
                  <c:v>42.673400000000001</c:v>
                </c:pt>
                <c:pt idx="8308">
                  <c:v>42.673400000000001</c:v>
                </c:pt>
                <c:pt idx="8309">
                  <c:v>42.673400000000001</c:v>
                </c:pt>
                <c:pt idx="8310">
                  <c:v>42.673400000000001</c:v>
                </c:pt>
                <c:pt idx="8311">
                  <c:v>42.673400000000001</c:v>
                </c:pt>
                <c:pt idx="8312">
                  <c:v>42.673400000000001</c:v>
                </c:pt>
                <c:pt idx="8313">
                  <c:v>42.673400000000001</c:v>
                </c:pt>
                <c:pt idx="8314">
                  <c:v>42.673400000000001</c:v>
                </c:pt>
                <c:pt idx="8315">
                  <c:v>42.673400000000001</c:v>
                </c:pt>
                <c:pt idx="8316">
                  <c:v>42.673400000000001</c:v>
                </c:pt>
                <c:pt idx="8317">
                  <c:v>42.673400000000001</c:v>
                </c:pt>
                <c:pt idx="8318">
                  <c:v>42.673400000000001</c:v>
                </c:pt>
                <c:pt idx="8319">
                  <c:v>42.673400000000001</c:v>
                </c:pt>
                <c:pt idx="8320">
                  <c:v>42.673400000000001</c:v>
                </c:pt>
                <c:pt idx="8321">
                  <c:v>42.673400000000001</c:v>
                </c:pt>
                <c:pt idx="8322">
                  <c:v>42.673400000000001</c:v>
                </c:pt>
                <c:pt idx="8323">
                  <c:v>42.683400000000013</c:v>
                </c:pt>
                <c:pt idx="8324">
                  <c:v>42.683400000000013</c:v>
                </c:pt>
                <c:pt idx="8325">
                  <c:v>42.683400000000013</c:v>
                </c:pt>
                <c:pt idx="8326">
                  <c:v>42.683400000000013</c:v>
                </c:pt>
                <c:pt idx="8327">
                  <c:v>42.683400000000013</c:v>
                </c:pt>
                <c:pt idx="8328">
                  <c:v>42.683400000000013</c:v>
                </c:pt>
                <c:pt idx="8329">
                  <c:v>42.683400000000013</c:v>
                </c:pt>
                <c:pt idx="8330">
                  <c:v>42.683400000000013</c:v>
                </c:pt>
                <c:pt idx="8331">
                  <c:v>42.683400000000013</c:v>
                </c:pt>
                <c:pt idx="8332">
                  <c:v>42.683400000000013</c:v>
                </c:pt>
                <c:pt idx="8333">
                  <c:v>42.683400000000013</c:v>
                </c:pt>
                <c:pt idx="8334">
                  <c:v>42.683400000000013</c:v>
                </c:pt>
                <c:pt idx="8335">
                  <c:v>42.683400000000013</c:v>
                </c:pt>
                <c:pt idx="8336">
                  <c:v>42.683400000000013</c:v>
                </c:pt>
                <c:pt idx="8337">
                  <c:v>42.683400000000013</c:v>
                </c:pt>
                <c:pt idx="8338">
                  <c:v>42.683400000000013</c:v>
                </c:pt>
                <c:pt idx="8339">
                  <c:v>42.683400000000013</c:v>
                </c:pt>
                <c:pt idx="8340">
                  <c:v>42.683400000000013</c:v>
                </c:pt>
                <c:pt idx="8341">
                  <c:v>42.683400000000013</c:v>
                </c:pt>
                <c:pt idx="8342">
                  <c:v>42.683400000000013</c:v>
                </c:pt>
                <c:pt idx="8343">
                  <c:v>42.683400000000013</c:v>
                </c:pt>
                <c:pt idx="8344">
                  <c:v>42.683400000000013</c:v>
                </c:pt>
                <c:pt idx="8345">
                  <c:v>42.683400000000013</c:v>
                </c:pt>
                <c:pt idx="8346">
                  <c:v>42.683400000000013</c:v>
                </c:pt>
                <c:pt idx="8347">
                  <c:v>42.683400000000013</c:v>
                </c:pt>
                <c:pt idx="8348">
                  <c:v>42.683400000000013</c:v>
                </c:pt>
                <c:pt idx="8349">
                  <c:v>42.683400000000013</c:v>
                </c:pt>
                <c:pt idx="8350">
                  <c:v>42.683400000000013</c:v>
                </c:pt>
                <c:pt idx="8351">
                  <c:v>42.683400000000013</c:v>
                </c:pt>
                <c:pt idx="8352">
                  <c:v>42.683400000000013</c:v>
                </c:pt>
                <c:pt idx="8353">
                  <c:v>42.683400000000013</c:v>
                </c:pt>
                <c:pt idx="8354">
                  <c:v>42.683400000000013</c:v>
                </c:pt>
                <c:pt idx="8355">
                  <c:v>42.683400000000013</c:v>
                </c:pt>
                <c:pt idx="8356">
                  <c:v>42.683400000000013</c:v>
                </c:pt>
                <c:pt idx="8357">
                  <c:v>42.683400000000013</c:v>
                </c:pt>
                <c:pt idx="8358">
                  <c:v>42.683400000000013</c:v>
                </c:pt>
                <c:pt idx="8359">
                  <c:v>42.683400000000013</c:v>
                </c:pt>
                <c:pt idx="8360">
                  <c:v>42.683400000000013</c:v>
                </c:pt>
                <c:pt idx="8361">
                  <c:v>42.683400000000013</c:v>
                </c:pt>
                <c:pt idx="8362">
                  <c:v>42.683400000000013</c:v>
                </c:pt>
                <c:pt idx="8363">
                  <c:v>42.683400000000013</c:v>
                </c:pt>
                <c:pt idx="8364">
                  <c:v>42.683400000000013</c:v>
                </c:pt>
                <c:pt idx="8365">
                  <c:v>42.683400000000013</c:v>
                </c:pt>
                <c:pt idx="8366">
                  <c:v>42.683400000000013</c:v>
                </c:pt>
                <c:pt idx="8367">
                  <c:v>42.683400000000013</c:v>
                </c:pt>
                <c:pt idx="8368">
                  <c:v>42.683400000000013</c:v>
                </c:pt>
                <c:pt idx="8369">
                  <c:v>42.683400000000013</c:v>
                </c:pt>
                <c:pt idx="8370">
                  <c:v>42.683400000000013</c:v>
                </c:pt>
                <c:pt idx="8371">
                  <c:v>42.683400000000013</c:v>
                </c:pt>
                <c:pt idx="8372">
                  <c:v>42.683400000000013</c:v>
                </c:pt>
                <c:pt idx="8373">
                  <c:v>42.683400000000013</c:v>
                </c:pt>
                <c:pt idx="8374">
                  <c:v>42.683400000000013</c:v>
                </c:pt>
                <c:pt idx="8375">
                  <c:v>42.683400000000013</c:v>
                </c:pt>
                <c:pt idx="8376">
                  <c:v>42.683400000000013</c:v>
                </c:pt>
                <c:pt idx="8377">
                  <c:v>42.683400000000013</c:v>
                </c:pt>
                <c:pt idx="8378">
                  <c:v>42.683400000000013</c:v>
                </c:pt>
                <c:pt idx="8379">
                  <c:v>42.683400000000013</c:v>
                </c:pt>
                <c:pt idx="8380">
                  <c:v>42.683400000000013</c:v>
                </c:pt>
                <c:pt idx="8381">
                  <c:v>42.683400000000013</c:v>
                </c:pt>
                <c:pt idx="8382">
                  <c:v>42.683400000000013</c:v>
                </c:pt>
                <c:pt idx="8383">
                  <c:v>42.683400000000013</c:v>
                </c:pt>
                <c:pt idx="8384">
                  <c:v>42.683400000000013</c:v>
                </c:pt>
                <c:pt idx="8385">
                  <c:v>42.683400000000013</c:v>
                </c:pt>
                <c:pt idx="8386">
                  <c:v>42.683400000000013</c:v>
                </c:pt>
                <c:pt idx="8387">
                  <c:v>42.683400000000013</c:v>
                </c:pt>
                <c:pt idx="8388">
                  <c:v>42.683400000000013</c:v>
                </c:pt>
                <c:pt idx="8389">
                  <c:v>42.683400000000013</c:v>
                </c:pt>
                <c:pt idx="8390">
                  <c:v>42.683400000000013</c:v>
                </c:pt>
                <c:pt idx="8391">
                  <c:v>42.683400000000013</c:v>
                </c:pt>
                <c:pt idx="8392">
                  <c:v>42.683400000000013</c:v>
                </c:pt>
                <c:pt idx="8393">
                  <c:v>42.683400000000013</c:v>
                </c:pt>
                <c:pt idx="8394">
                  <c:v>42.683400000000013</c:v>
                </c:pt>
                <c:pt idx="8395">
                  <c:v>42.683400000000013</c:v>
                </c:pt>
                <c:pt idx="8396">
                  <c:v>42.683400000000013</c:v>
                </c:pt>
                <c:pt idx="8397">
                  <c:v>42.683400000000013</c:v>
                </c:pt>
                <c:pt idx="8398">
                  <c:v>42.683400000000013</c:v>
                </c:pt>
                <c:pt idx="8399">
                  <c:v>42.683400000000013</c:v>
                </c:pt>
                <c:pt idx="8400">
                  <c:v>42.6935</c:v>
                </c:pt>
                <c:pt idx="8401">
                  <c:v>42.6935</c:v>
                </c:pt>
                <c:pt idx="8402">
                  <c:v>42.6935</c:v>
                </c:pt>
                <c:pt idx="8403">
                  <c:v>42.6935</c:v>
                </c:pt>
                <c:pt idx="8404">
                  <c:v>42.6935</c:v>
                </c:pt>
                <c:pt idx="8405">
                  <c:v>42.6935</c:v>
                </c:pt>
                <c:pt idx="8406">
                  <c:v>42.6935</c:v>
                </c:pt>
                <c:pt idx="8407">
                  <c:v>42.6935</c:v>
                </c:pt>
                <c:pt idx="8408">
                  <c:v>42.6935</c:v>
                </c:pt>
                <c:pt idx="8409">
                  <c:v>42.6935</c:v>
                </c:pt>
                <c:pt idx="8410">
                  <c:v>42.6935</c:v>
                </c:pt>
                <c:pt idx="8411">
                  <c:v>42.6935</c:v>
                </c:pt>
                <c:pt idx="8412">
                  <c:v>42.6935</c:v>
                </c:pt>
                <c:pt idx="8413">
                  <c:v>42.6935</c:v>
                </c:pt>
                <c:pt idx="8414">
                  <c:v>42.6935</c:v>
                </c:pt>
                <c:pt idx="8415">
                  <c:v>42.6935</c:v>
                </c:pt>
                <c:pt idx="8416">
                  <c:v>42.6935</c:v>
                </c:pt>
                <c:pt idx="8417">
                  <c:v>42.6935</c:v>
                </c:pt>
                <c:pt idx="8418">
                  <c:v>42.6935</c:v>
                </c:pt>
                <c:pt idx="8419">
                  <c:v>42.6935</c:v>
                </c:pt>
                <c:pt idx="8420">
                  <c:v>42.6935</c:v>
                </c:pt>
                <c:pt idx="8421">
                  <c:v>42.6935</c:v>
                </c:pt>
                <c:pt idx="8422">
                  <c:v>42.6935</c:v>
                </c:pt>
                <c:pt idx="8423">
                  <c:v>42.6935</c:v>
                </c:pt>
                <c:pt idx="8424">
                  <c:v>42.6935</c:v>
                </c:pt>
                <c:pt idx="8425">
                  <c:v>42.6935</c:v>
                </c:pt>
                <c:pt idx="8426">
                  <c:v>42.6935</c:v>
                </c:pt>
                <c:pt idx="8427">
                  <c:v>42.6935</c:v>
                </c:pt>
                <c:pt idx="8428">
                  <c:v>42.6935</c:v>
                </c:pt>
                <c:pt idx="8429">
                  <c:v>42.6935</c:v>
                </c:pt>
                <c:pt idx="8430">
                  <c:v>42.6935</c:v>
                </c:pt>
                <c:pt idx="8431">
                  <c:v>42.6935</c:v>
                </c:pt>
                <c:pt idx="8432">
                  <c:v>42.6935</c:v>
                </c:pt>
                <c:pt idx="8433">
                  <c:v>42.6935</c:v>
                </c:pt>
                <c:pt idx="8434">
                  <c:v>42.6935</c:v>
                </c:pt>
                <c:pt idx="8435">
                  <c:v>42.6935</c:v>
                </c:pt>
                <c:pt idx="8436">
                  <c:v>42.6935</c:v>
                </c:pt>
                <c:pt idx="8437">
                  <c:v>42.6935</c:v>
                </c:pt>
                <c:pt idx="8438">
                  <c:v>42.6935</c:v>
                </c:pt>
                <c:pt idx="8439">
                  <c:v>42.6935</c:v>
                </c:pt>
                <c:pt idx="8440">
                  <c:v>42.6935</c:v>
                </c:pt>
                <c:pt idx="8441">
                  <c:v>42.6935</c:v>
                </c:pt>
                <c:pt idx="8442">
                  <c:v>42.6935</c:v>
                </c:pt>
                <c:pt idx="8443">
                  <c:v>42.6935</c:v>
                </c:pt>
                <c:pt idx="8444">
                  <c:v>42.6935</c:v>
                </c:pt>
                <c:pt idx="8445">
                  <c:v>42.6935</c:v>
                </c:pt>
                <c:pt idx="8446">
                  <c:v>42.6935</c:v>
                </c:pt>
                <c:pt idx="8447">
                  <c:v>42.6935</c:v>
                </c:pt>
                <c:pt idx="8448">
                  <c:v>42.6935</c:v>
                </c:pt>
                <c:pt idx="8449">
                  <c:v>42.6935</c:v>
                </c:pt>
                <c:pt idx="8450">
                  <c:v>42.6935</c:v>
                </c:pt>
                <c:pt idx="8451">
                  <c:v>42.6935</c:v>
                </c:pt>
                <c:pt idx="8452">
                  <c:v>42.6935</c:v>
                </c:pt>
                <c:pt idx="8453">
                  <c:v>42.6935</c:v>
                </c:pt>
                <c:pt idx="8454">
                  <c:v>42.6935</c:v>
                </c:pt>
                <c:pt idx="8455">
                  <c:v>42.6935</c:v>
                </c:pt>
                <c:pt idx="8456">
                  <c:v>42.6935</c:v>
                </c:pt>
                <c:pt idx="8457">
                  <c:v>42.6935</c:v>
                </c:pt>
                <c:pt idx="8458">
                  <c:v>42.6935</c:v>
                </c:pt>
                <c:pt idx="8459">
                  <c:v>42.6935</c:v>
                </c:pt>
                <c:pt idx="8460">
                  <c:v>42.6935</c:v>
                </c:pt>
                <c:pt idx="8461">
                  <c:v>42.6935</c:v>
                </c:pt>
                <c:pt idx="8462">
                  <c:v>42.6935</c:v>
                </c:pt>
                <c:pt idx="8463">
                  <c:v>42.6935</c:v>
                </c:pt>
                <c:pt idx="8464">
                  <c:v>42.6935</c:v>
                </c:pt>
                <c:pt idx="8465">
                  <c:v>42.6935</c:v>
                </c:pt>
                <c:pt idx="8466">
                  <c:v>42.6935</c:v>
                </c:pt>
                <c:pt idx="8467">
                  <c:v>42.6935</c:v>
                </c:pt>
                <c:pt idx="8468">
                  <c:v>42.6935</c:v>
                </c:pt>
                <c:pt idx="8469">
                  <c:v>42.704000000000001</c:v>
                </c:pt>
                <c:pt idx="8470">
                  <c:v>42.704000000000001</c:v>
                </c:pt>
                <c:pt idx="8471">
                  <c:v>42.704000000000001</c:v>
                </c:pt>
                <c:pt idx="8472">
                  <c:v>42.704000000000001</c:v>
                </c:pt>
                <c:pt idx="8473">
                  <c:v>42.704000000000001</c:v>
                </c:pt>
                <c:pt idx="8474">
                  <c:v>42.704000000000001</c:v>
                </c:pt>
                <c:pt idx="8475">
                  <c:v>42.704000000000001</c:v>
                </c:pt>
                <c:pt idx="8476">
                  <c:v>42.704000000000001</c:v>
                </c:pt>
                <c:pt idx="8477">
                  <c:v>42.704000000000001</c:v>
                </c:pt>
                <c:pt idx="8478">
                  <c:v>42.704000000000001</c:v>
                </c:pt>
                <c:pt idx="8479">
                  <c:v>42.704000000000001</c:v>
                </c:pt>
                <c:pt idx="8480">
                  <c:v>42.704000000000001</c:v>
                </c:pt>
                <c:pt idx="8481">
                  <c:v>42.704000000000001</c:v>
                </c:pt>
                <c:pt idx="8482">
                  <c:v>42.704000000000001</c:v>
                </c:pt>
                <c:pt idx="8483">
                  <c:v>42.704000000000001</c:v>
                </c:pt>
                <c:pt idx="8484">
                  <c:v>42.704000000000001</c:v>
                </c:pt>
                <c:pt idx="8485">
                  <c:v>42.704000000000001</c:v>
                </c:pt>
                <c:pt idx="8486">
                  <c:v>42.704000000000001</c:v>
                </c:pt>
                <c:pt idx="8487">
                  <c:v>42.704000000000001</c:v>
                </c:pt>
                <c:pt idx="8488">
                  <c:v>42.704000000000001</c:v>
                </c:pt>
                <c:pt idx="8489">
                  <c:v>42.704000000000001</c:v>
                </c:pt>
                <c:pt idx="8490">
                  <c:v>42.704000000000001</c:v>
                </c:pt>
                <c:pt idx="8491">
                  <c:v>42.704000000000001</c:v>
                </c:pt>
                <c:pt idx="8492">
                  <c:v>42.704000000000001</c:v>
                </c:pt>
                <c:pt idx="8493">
                  <c:v>42.704000000000001</c:v>
                </c:pt>
                <c:pt idx="8494">
                  <c:v>42.704000000000001</c:v>
                </c:pt>
                <c:pt idx="8495">
                  <c:v>42.704000000000001</c:v>
                </c:pt>
                <c:pt idx="8496">
                  <c:v>42.704000000000001</c:v>
                </c:pt>
                <c:pt idx="8497">
                  <c:v>42.704000000000001</c:v>
                </c:pt>
                <c:pt idx="8498">
                  <c:v>42.704000000000001</c:v>
                </c:pt>
                <c:pt idx="8499">
                  <c:v>42.704000000000001</c:v>
                </c:pt>
                <c:pt idx="8500">
                  <c:v>42.704000000000001</c:v>
                </c:pt>
                <c:pt idx="8501">
                  <c:v>42.704000000000001</c:v>
                </c:pt>
                <c:pt idx="8502">
                  <c:v>42.704000000000001</c:v>
                </c:pt>
                <c:pt idx="8503">
                  <c:v>42.704000000000001</c:v>
                </c:pt>
                <c:pt idx="8504">
                  <c:v>42.704000000000001</c:v>
                </c:pt>
                <c:pt idx="8505">
                  <c:v>42.704000000000001</c:v>
                </c:pt>
                <c:pt idx="8506">
                  <c:v>42.704000000000001</c:v>
                </c:pt>
                <c:pt idx="8507">
                  <c:v>42.704000000000001</c:v>
                </c:pt>
                <c:pt idx="8508">
                  <c:v>42.704000000000001</c:v>
                </c:pt>
                <c:pt idx="8509">
                  <c:v>42.704000000000001</c:v>
                </c:pt>
                <c:pt idx="8510">
                  <c:v>42.704000000000001</c:v>
                </c:pt>
                <c:pt idx="8511">
                  <c:v>42.704000000000001</c:v>
                </c:pt>
                <c:pt idx="8512">
                  <c:v>42.704000000000001</c:v>
                </c:pt>
                <c:pt idx="8513">
                  <c:v>42.704000000000001</c:v>
                </c:pt>
                <c:pt idx="8514">
                  <c:v>42.704000000000001</c:v>
                </c:pt>
                <c:pt idx="8515">
                  <c:v>42.704000000000001</c:v>
                </c:pt>
                <c:pt idx="8516">
                  <c:v>42.704000000000001</c:v>
                </c:pt>
                <c:pt idx="8517">
                  <c:v>42.704000000000001</c:v>
                </c:pt>
                <c:pt idx="8518">
                  <c:v>42.704000000000001</c:v>
                </c:pt>
                <c:pt idx="8519">
                  <c:v>42.704000000000001</c:v>
                </c:pt>
                <c:pt idx="8520">
                  <c:v>42.704000000000001</c:v>
                </c:pt>
                <c:pt idx="8521">
                  <c:v>42.704000000000001</c:v>
                </c:pt>
                <c:pt idx="8522">
                  <c:v>42.704000000000001</c:v>
                </c:pt>
                <c:pt idx="8523">
                  <c:v>42.704000000000001</c:v>
                </c:pt>
                <c:pt idx="8524">
                  <c:v>42.704000000000001</c:v>
                </c:pt>
                <c:pt idx="8525">
                  <c:v>42.704000000000001</c:v>
                </c:pt>
                <c:pt idx="8526">
                  <c:v>42.704000000000001</c:v>
                </c:pt>
                <c:pt idx="8527">
                  <c:v>42.704000000000001</c:v>
                </c:pt>
                <c:pt idx="8528">
                  <c:v>42.704000000000001</c:v>
                </c:pt>
                <c:pt idx="8529">
                  <c:v>42.704000000000001</c:v>
                </c:pt>
                <c:pt idx="8530">
                  <c:v>42.704000000000001</c:v>
                </c:pt>
                <c:pt idx="8531">
                  <c:v>42.704000000000001</c:v>
                </c:pt>
                <c:pt idx="8532">
                  <c:v>42.704000000000001</c:v>
                </c:pt>
                <c:pt idx="8533">
                  <c:v>42.704000000000001</c:v>
                </c:pt>
                <c:pt idx="8534">
                  <c:v>42.704000000000001</c:v>
                </c:pt>
                <c:pt idx="8535">
                  <c:v>42.704000000000001</c:v>
                </c:pt>
                <c:pt idx="8536">
                  <c:v>42.704000000000001</c:v>
                </c:pt>
                <c:pt idx="8537">
                  <c:v>42.704000000000001</c:v>
                </c:pt>
                <c:pt idx="8538">
                  <c:v>42.704000000000001</c:v>
                </c:pt>
                <c:pt idx="8539">
                  <c:v>42.704000000000001</c:v>
                </c:pt>
                <c:pt idx="8540">
                  <c:v>42.704000000000001</c:v>
                </c:pt>
                <c:pt idx="8541">
                  <c:v>42.704000000000001</c:v>
                </c:pt>
                <c:pt idx="8542">
                  <c:v>42.704000000000001</c:v>
                </c:pt>
                <c:pt idx="8543">
                  <c:v>42.704000000000001</c:v>
                </c:pt>
                <c:pt idx="8544">
                  <c:v>42.704000000000001</c:v>
                </c:pt>
                <c:pt idx="8545">
                  <c:v>42.704000000000001</c:v>
                </c:pt>
                <c:pt idx="8546">
                  <c:v>42.704000000000001</c:v>
                </c:pt>
                <c:pt idx="8547">
                  <c:v>42.704000000000001</c:v>
                </c:pt>
                <c:pt idx="8548">
                  <c:v>42.704000000000001</c:v>
                </c:pt>
                <c:pt idx="8549">
                  <c:v>42.704000000000001</c:v>
                </c:pt>
                <c:pt idx="8550">
                  <c:v>42.704000000000001</c:v>
                </c:pt>
                <c:pt idx="8551">
                  <c:v>42.704000000000001</c:v>
                </c:pt>
                <c:pt idx="8552">
                  <c:v>42.704000000000001</c:v>
                </c:pt>
                <c:pt idx="8553">
                  <c:v>42.704000000000001</c:v>
                </c:pt>
                <c:pt idx="8554">
                  <c:v>42.704000000000001</c:v>
                </c:pt>
                <c:pt idx="8555">
                  <c:v>42.704000000000001</c:v>
                </c:pt>
                <c:pt idx="8556">
                  <c:v>42.704000000000001</c:v>
                </c:pt>
                <c:pt idx="8557">
                  <c:v>42.704000000000001</c:v>
                </c:pt>
                <c:pt idx="8558">
                  <c:v>42.704000000000001</c:v>
                </c:pt>
                <c:pt idx="8559">
                  <c:v>42.704000000000001</c:v>
                </c:pt>
                <c:pt idx="8560">
                  <c:v>42.704000000000001</c:v>
                </c:pt>
                <c:pt idx="8561">
                  <c:v>42.704000000000001</c:v>
                </c:pt>
                <c:pt idx="8562">
                  <c:v>42.704000000000001</c:v>
                </c:pt>
                <c:pt idx="8563">
                  <c:v>42.704000000000001</c:v>
                </c:pt>
                <c:pt idx="8564">
                  <c:v>42.704000000000001</c:v>
                </c:pt>
                <c:pt idx="8565">
                  <c:v>42.704000000000001</c:v>
                </c:pt>
                <c:pt idx="8566">
                  <c:v>42.704000000000001</c:v>
                </c:pt>
                <c:pt idx="8567">
                  <c:v>42.704000000000001</c:v>
                </c:pt>
                <c:pt idx="8568">
                  <c:v>42.704000000000001</c:v>
                </c:pt>
                <c:pt idx="8569">
                  <c:v>42.704000000000001</c:v>
                </c:pt>
                <c:pt idx="8570">
                  <c:v>42.704000000000001</c:v>
                </c:pt>
                <c:pt idx="8571">
                  <c:v>42.704000000000001</c:v>
                </c:pt>
                <c:pt idx="8572">
                  <c:v>42.704000000000001</c:v>
                </c:pt>
                <c:pt idx="8573">
                  <c:v>42.704000000000001</c:v>
                </c:pt>
                <c:pt idx="8574">
                  <c:v>42.704000000000001</c:v>
                </c:pt>
                <c:pt idx="8575">
                  <c:v>42.704000000000001</c:v>
                </c:pt>
                <c:pt idx="8576">
                  <c:v>42.704000000000001</c:v>
                </c:pt>
                <c:pt idx="8577">
                  <c:v>42.704000000000001</c:v>
                </c:pt>
                <c:pt idx="8578">
                  <c:v>42.704000000000001</c:v>
                </c:pt>
                <c:pt idx="8579">
                  <c:v>42.704000000000001</c:v>
                </c:pt>
                <c:pt idx="8580">
                  <c:v>42.704000000000001</c:v>
                </c:pt>
                <c:pt idx="8581">
                  <c:v>42.704000000000001</c:v>
                </c:pt>
                <c:pt idx="8582">
                  <c:v>42.704000000000001</c:v>
                </c:pt>
                <c:pt idx="8583">
                  <c:v>42.704000000000001</c:v>
                </c:pt>
                <c:pt idx="8584">
                  <c:v>42.704000000000001</c:v>
                </c:pt>
                <c:pt idx="8585">
                  <c:v>42.704000000000001</c:v>
                </c:pt>
                <c:pt idx="8586">
                  <c:v>42.704000000000001</c:v>
                </c:pt>
                <c:pt idx="8587">
                  <c:v>42.704000000000001</c:v>
                </c:pt>
                <c:pt idx="8588">
                  <c:v>42.704000000000001</c:v>
                </c:pt>
                <c:pt idx="8589">
                  <c:v>42.704000000000001</c:v>
                </c:pt>
                <c:pt idx="8590">
                  <c:v>42.704000000000001</c:v>
                </c:pt>
                <c:pt idx="8591">
                  <c:v>42.704000000000001</c:v>
                </c:pt>
                <c:pt idx="8592">
                  <c:v>42.704000000000001</c:v>
                </c:pt>
                <c:pt idx="8593">
                  <c:v>42.704000000000001</c:v>
                </c:pt>
                <c:pt idx="8594">
                  <c:v>42.704000000000001</c:v>
                </c:pt>
                <c:pt idx="8595">
                  <c:v>42.704000000000001</c:v>
                </c:pt>
                <c:pt idx="8596">
                  <c:v>42.704000000000001</c:v>
                </c:pt>
                <c:pt idx="8597">
                  <c:v>42.704000000000001</c:v>
                </c:pt>
                <c:pt idx="8598">
                  <c:v>42.704000000000001</c:v>
                </c:pt>
                <c:pt idx="8599">
                  <c:v>42.704000000000001</c:v>
                </c:pt>
                <c:pt idx="8600">
                  <c:v>42.704000000000001</c:v>
                </c:pt>
                <c:pt idx="8601">
                  <c:v>42.704000000000001</c:v>
                </c:pt>
                <c:pt idx="8602">
                  <c:v>42.704000000000001</c:v>
                </c:pt>
                <c:pt idx="8603">
                  <c:v>42.704000000000001</c:v>
                </c:pt>
                <c:pt idx="8604">
                  <c:v>42.704000000000001</c:v>
                </c:pt>
                <c:pt idx="8605">
                  <c:v>42.704000000000001</c:v>
                </c:pt>
                <c:pt idx="8606">
                  <c:v>42.704000000000001</c:v>
                </c:pt>
                <c:pt idx="8607">
                  <c:v>42.704000000000001</c:v>
                </c:pt>
                <c:pt idx="8608">
                  <c:v>42.704000000000001</c:v>
                </c:pt>
                <c:pt idx="8609">
                  <c:v>42.704000000000001</c:v>
                </c:pt>
                <c:pt idx="8610">
                  <c:v>42.704000000000001</c:v>
                </c:pt>
                <c:pt idx="8611">
                  <c:v>42.693899999999999</c:v>
                </c:pt>
                <c:pt idx="8612">
                  <c:v>42.693899999999999</c:v>
                </c:pt>
                <c:pt idx="8613">
                  <c:v>42.693899999999999</c:v>
                </c:pt>
                <c:pt idx="8614">
                  <c:v>42.693899999999999</c:v>
                </c:pt>
                <c:pt idx="8615">
                  <c:v>42.693899999999999</c:v>
                </c:pt>
                <c:pt idx="8616">
                  <c:v>42.693899999999999</c:v>
                </c:pt>
                <c:pt idx="8617">
                  <c:v>42.693899999999999</c:v>
                </c:pt>
                <c:pt idx="8618">
                  <c:v>42.693899999999999</c:v>
                </c:pt>
                <c:pt idx="8619">
                  <c:v>42.693899999999999</c:v>
                </c:pt>
                <c:pt idx="8620">
                  <c:v>42.693899999999999</c:v>
                </c:pt>
                <c:pt idx="8621">
                  <c:v>42.693899999999999</c:v>
                </c:pt>
                <c:pt idx="8622">
                  <c:v>42.693899999999999</c:v>
                </c:pt>
                <c:pt idx="8623">
                  <c:v>42.693899999999999</c:v>
                </c:pt>
                <c:pt idx="8624">
                  <c:v>42.693899999999999</c:v>
                </c:pt>
                <c:pt idx="8625">
                  <c:v>42.693899999999999</c:v>
                </c:pt>
                <c:pt idx="8626">
                  <c:v>42.693899999999999</c:v>
                </c:pt>
                <c:pt idx="8627">
                  <c:v>42.693899999999999</c:v>
                </c:pt>
                <c:pt idx="8628">
                  <c:v>42.693899999999999</c:v>
                </c:pt>
                <c:pt idx="8629">
                  <c:v>42.693899999999999</c:v>
                </c:pt>
                <c:pt idx="8630">
                  <c:v>42.693899999999999</c:v>
                </c:pt>
                <c:pt idx="8631">
                  <c:v>42.693899999999999</c:v>
                </c:pt>
                <c:pt idx="8632">
                  <c:v>42.693899999999999</c:v>
                </c:pt>
                <c:pt idx="8633">
                  <c:v>42.693899999999999</c:v>
                </c:pt>
                <c:pt idx="8634">
                  <c:v>42.693899999999999</c:v>
                </c:pt>
                <c:pt idx="8635">
                  <c:v>42.693899999999999</c:v>
                </c:pt>
                <c:pt idx="8636">
                  <c:v>42.693899999999999</c:v>
                </c:pt>
                <c:pt idx="8637">
                  <c:v>42.693899999999999</c:v>
                </c:pt>
                <c:pt idx="8638">
                  <c:v>42.693899999999999</c:v>
                </c:pt>
                <c:pt idx="8639">
                  <c:v>42.693899999999999</c:v>
                </c:pt>
                <c:pt idx="8640">
                  <c:v>42.693899999999999</c:v>
                </c:pt>
                <c:pt idx="8641">
                  <c:v>42.693899999999999</c:v>
                </c:pt>
                <c:pt idx="8642">
                  <c:v>42.693899999999999</c:v>
                </c:pt>
                <c:pt idx="8643">
                  <c:v>42.693899999999999</c:v>
                </c:pt>
                <c:pt idx="8644">
                  <c:v>42.693899999999999</c:v>
                </c:pt>
                <c:pt idx="8645">
                  <c:v>42.693899999999999</c:v>
                </c:pt>
                <c:pt idx="8646">
                  <c:v>42.693899999999999</c:v>
                </c:pt>
                <c:pt idx="8647">
                  <c:v>42.693899999999999</c:v>
                </c:pt>
                <c:pt idx="8648">
                  <c:v>42.693899999999999</c:v>
                </c:pt>
                <c:pt idx="8649">
                  <c:v>42.693899999999999</c:v>
                </c:pt>
                <c:pt idx="8650">
                  <c:v>42.693899999999999</c:v>
                </c:pt>
                <c:pt idx="8651">
                  <c:v>42.693899999999999</c:v>
                </c:pt>
                <c:pt idx="8652">
                  <c:v>42.693899999999999</c:v>
                </c:pt>
                <c:pt idx="8653">
                  <c:v>42.693899999999999</c:v>
                </c:pt>
                <c:pt idx="8654">
                  <c:v>42.693899999999999</c:v>
                </c:pt>
                <c:pt idx="8655">
                  <c:v>42.693899999999999</c:v>
                </c:pt>
                <c:pt idx="8656">
                  <c:v>42.693899999999999</c:v>
                </c:pt>
                <c:pt idx="8657">
                  <c:v>42.693899999999999</c:v>
                </c:pt>
                <c:pt idx="8658">
                  <c:v>42.693899999999999</c:v>
                </c:pt>
                <c:pt idx="8659">
                  <c:v>42.693899999999999</c:v>
                </c:pt>
                <c:pt idx="8660">
                  <c:v>42.693899999999999</c:v>
                </c:pt>
                <c:pt idx="8661">
                  <c:v>42.693899999999999</c:v>
                </c:pt>
                <c:pt idx="8662">
                  <c:v>42.693899999999999</c:v>
                </c:pt>
                <c:pt idx="8663">
                  <c:v>42.693899999999999</c:v>
                </c:pt>
                <c:pt idx="8664">
                  <c:v>42.693899999999999</c:v>
                </c:pt>
                <c:pt idx="8665">
                  <c:v>42.693899999999999</c:v>
                </c:pt>
                <c:pt idx="8666">
                  <c:v>42.693899999999999</c:v>
                </c:pt>
                <c:pt idx="8667">
                  <c:v>42.693899999999999</c:v>
                </c:pt>
                <c:pt idx="8668">
                  <c:v>42.693899999999999</c:v>
                </c:pt>
                <c:pt idx="8669">
                  <c:v>42.693899999999999</c:v>
                </c:pt>
                <c:pt idx="8670">
                  <c:v>42.693899999999999</c:v>
                </c:pt>
                <c:pt idx="8671">
                  <c:v>42.693899999999999</c:v>
                </c:pt>
                <c:pt idx="8672">
                  <c:v>42.693899999999999</c:v>
                </c:pt>
                <c:pt idx="8673">
                  <c:v>42.693899999999999</c:v>
                </c:pt>
                <c:pt idx="8674">
                  <c:v>42.693899999999999</c:v>
                </c:pt>
                <c:pt idx="8675">
                  <c:v>42.693899999999999</c:v>
                </c:pt>
                <c:pt idx="8676">
                  <c:v>42.693899999999999</c:v>
                </c:pt>
                <c:pt idx="8677">
                  <c:v>42.693899999999999</c:v>
                </c:pt>
                <c:pt idx="8678">
                  <c:v>42.693899999999999</c:v>
                </c:pt>
                <c:pt idx="8679">
                  <c:v>42.693899999999999</c:v>
                </c:pt>
                <c:pt idx="8680">
                  <c:v>42.693899999999999</c:v>
                </c:pt>
                <c:pt idx="8681">
                  <c:v>42.693899999999999</c:v>
                </c:pt>
                <c:pt idx="8682">
                  <c:v>42.693899999999999</c:v>
                </c:pt>
                <c:pt idx="8683">
                  <c:v>42.693899999999999</c:v>
                </c:pt>
                <c:pt idx="8684">
                  <c:v>42.683600000000013</c:v>
                </c:pt>
                <c:pt idx="8685">
                  <c:v>42.683600000000013</c:v>
                </c:pt>
                <c:pt idx="8686">
                  <c:v>42.683600000000013</c:v>
                </c:pt>
                <c:pt idx="8687">
                  <c:v>42.683600000000013</c:v>
                </c:pt>
                <c:pt idx="8688">
                  <c:v>42.683600000000013</c:v>
                </c:pt>
                <c:pt idx="8689">
                  <c:v>42.683600000000013</c:v>
                </c:pt>
                <c:pt idx="8690">
                  <c:v>42.683600000000013</c:v>
                </c:pt>
                <c:pt idx="8691">
                  <c:v>42.683600000000013</c:v>
                </c:pt>
                <c:pt idx="8692">
                  <c:v>42.683600000000013</c:v>
                </c:pt>
                <c:pt idx="8693">
                  <c:v>42.683600000000013</c:v>
                </c:pt>
                <c:pt idx="8694">
                  <c:v>42.683600000000013</c:v>
                </c:pt>
                <c:pt idx="8695">
                  <c:v>42.683600000000013</c:v>
                </c:pt>
                <c:pt idx="8696">
                  <c:v>42.683600000000013</c:v>
                </c:pt>
                <c:pt idx="8697">
                  <c:v>42.683600000000013</c:v>
                </c:pt>
                <c:pt idx="8698">
                  <c:v>42.683600000000013</c:v>
                </c:pt>
                <c:pt idx="8699">
                  <c:v>42.683600000000013</c:v>
                </c:pt>
                <c:pt idx="8700">
                  <c:v>42.683600000000013</c:v>
                </c:pt>
                <c:pt idx="8701">
                  <c:v>42.683600000000013</c:v>
                </c:pt>
                <c:pt idx="8702">
                  <c:v>42.683600000000013</c:v>
                </c:pt>
                <c:pt idx="8703">
                  <c:v>42.683600000000013</c:v>
                </c:pt>
                <c:pt idx="8704">
                  <c:v>42.683600000000013</c:v>
                </c:pt>
                <c:pt idx="8705">
                  <c:v>42.683600000000013</c:v>
                </c:pt>
                <c:pt idx="8706">
                  <c:v>42.683600000000013</c:v>
                </c:pt>
                <c:pt idx="8707">
                  <c:v>42.683600000000013</c:v>
                </c:pt>
                <c:pt idx="8708">
                  <c:v>42.683600000000013</c:v>
                </c:pt>
                <c:pt idx="8709">
                  <c:v>42.683600000000013</c:v>
                </c:pt>
                <c:pt idx="8710">
                  <c:v>42.683600000000013</c:v>
                </c:pt>
                <c:pt idx="8711">
                  <c:v>42.683600000000013</c:v>
                </c:pt>
                <c:pt idx="8712">
                  <c:v>42.683600000000013</c:v>
                </c:pt>
                <c:pt idx="8713">
                  <c:v>42.683600000000013</c:v>
                </c:pt>
                <c:pt idx="8714">
                  <c:v>42.683600000000013</c:v>
                </c:pt>
                <c:pt idx="8715">
                  <c:v>42.683600000000013</c:v>
                </c:pt>
                <c:pt idx="8716">
                  <c:v>42.683600000000013</c:v>
                </c:pt>
                <c:pt idx="8717">
                  <c:v>42.683600000000013</c:v>
                </c:pt>
                <c:pt idx="8718">
                  <c:v>42.683600000000013</c:v>
                </c:pt>
                <c:pt idx="8719">
                  <c:v>42.683600000000013</c:v>
                </c:pt>
                <c:pt idx="8720">
                  <c:v>42.683600000000013</c:v>
                </c:pt>
                <c:pt idx="8721">
                  <c:v>42.683600000000013</c:v>
                </c:pt>
                <c:pt idx="8722">
                  <c:v>42.683600000000013</c:v>
                </c:pt>
                <c:pt idx="8723">
                  <c:v>42.683600000000013</c:v>
                </c:pt>
                <c:pt idx="8724">
                  <c:v>42.683600000000013</c:v>
                </c:pt>
                <c:pt idx="8725">
                  <c:v>42.683600000000013</c:v>
                </c:pt>
                <c:pt idx="8726">
                  <c:v>42.683600000000013</c:v>
                </c:pt>
                <c:pt idx="8727">
                  <c:v>42.683600000000013</c:v>
                </c:pt>
                <c:pt idx="8728">
                  <c:v>42.683600000000013</c:v>
                </c:pt>
                <c:pt idx="8729">
                  <c:v>42.683600000000013</c:v>
                </c:pt>
                <c:pt idx="8730">
                  <c:v>42.683600000000013</c:v>
                </c:pt>
                <c:pt idx="8731">
                  <c:v>42.683600000000013</c:v>
                </c:pt>
                <c:pt idx="8732">
                  <c:v>42.683600000000013</c:v>
                </c:pt>
                <c:pt idx="8733">
                  <c:v>42.683600000000013</c:v>
                </c:pt>
                <c:pt idx="8734">
                  <c:v>42.683600000000013</c:v>
                </c:pt>
                <c:pt idx="8735">
                  <c:v>42.683600000000013</c:v>
                </c:pt>
                <c:pt idx="8736">
                  <c:v>42.683600000000013</c:v>
                </c:pt>
                <c:pt idx="8737">
                  <c:v>42.683600000000013</c:v>
                </c:pt>
                <c:pt idx="8738">
                  <c:v>42.683600000000013</c:v>
                </c:pt>
                <c:pt idx="8739">
                  <c:v>42.683600000000013</c:v>
                </c:pt>
                <c:pt idx="8740">
                  <c:v>42.683600000000013</c:v>
                </c:pt>
                <c:pt idx="8741">
                  <c:v>42.683600000000013</c:v>
                </c:pt>
                <c:pt idx="8742">
                  <c:v>42.683600000000013</c:v>
                </c:pt>
                <c:pt idx="8743">
                  <c:v>42.683600000000013</c:v>
                </c:pt>
                <c:pt idx="8744">
                  <c:v>42.683600000000013</c:v>
                </c:pt>
                <c:pt idx="8745">
                  <c:v>42.683600000000013</c:v>
                </c:pt>
                <c:pt idx="8746">
                  <c:v>42.683600000000013</c:v>
                </c:pt>
                <c:pt idx="8747">
                  <c:v>42.683600000000013</c:v>
                </c:pt>
                <c:pt idx="8748">
                  <c:v>42.683600000000013</c:v>
                </c:pt>
                <c:pt idx="8749">
                  <c:v>42.683600000000013</c:v>
                </c:pt>
                <c:pt idx="8750">
                  <c:v>42.683600000000013</c:v>
                </c:pt>
                <c:pt idx="8751">
                  <c:v>42.683600000000013</c:v>
                </c:pt>
                <c:pt idx="8752">
                  <c:v>42.683600000000013</c:v>
                </c:pt>
                <c:pt idx="8753">
                  <c:v>42.683600000000013</c:v>
                </c:pt>
                <c:pt idx="8754">
                  <c:v>42.683600000000013</c:v>
                </c:pt>
                <c:pt idx="8755">
                  <c:v>42.683600000000013</c:v>
                </c:pt>
                <c:pt idx="8756">
                  <c:v>42.683600000000013</c:v>
                </c:pt>
                <c:pt idx="8757">
                  <c:v>42.683600000000013</c:v>
                </c:pt>
                <c:pt idx="8758">
                  <c:v>42.683600000000013</c:v>
                </c:pt>
                <c:pt idx="8759">
                  <c:v>42.683600000000013</c:v>
                </c:pt>
                <c:pt idx="8760">
                  <c:v>42.683600000000013</c:v>
                </c:pt>
                <c:pt idx="8761">
                  <c:v>42.683600000000013</c:v>
                </c:pt>
                <c:pt idx="8762">
                  <c:v>42.683600000000013</c:v>
                </c:pt>
                <c:pt idx="8763">
                  <c:v>42.683600000000013</c:v>
                </c:pt>
                <c:pt idx="8764">
                  <c:v>42.683600000000013</c:v>
                </c:pt>
                <c:pt idx="8765">
                  <c:v>42.683600000000013</c:v>
                </c:pt>
                <c:pt idx="8766">
                  <c:v>42.683600000000013</c:v>
                </c:pt>
                <c:pt idx="8767">
                  <c:v>42.683600000000013</c:v>
                </c:pt>
                <c:pt idx="8768">
                  <c:v>42.683600000000013</c:v>
                </c:pt>
                <c:pt idx="8769">
                  <c:v>42.683600000000013</c:v>
                </c:pt>
                <c:pt idx="8770">
                  <c:v>42.683600000000013</c:v>
                </c:pt>
                <c:pt idx="8771">
                  <c:v>42.683600000000013</c:v>
                </c:pt>
                <c:pt idx="8772">
                  <c:v>42.683600000000013</c:v>
                </c:pt>
                <c:pt idx="8773">
                  <c:v>42.683600000000013</c:v>
                </c:pt>
                <c:pt idx="8774">
                  <c:v>42.683600000000013</c:v>
                </c:pt>
                <c:pt idx="8775">
                  <c:v>42.683600000000013</c:v>
                </c:pt>
                <c:pt idx="8776">
                  <c:v>42.683600000000013</c:v>
                </c:pt>
                <c:pt idx="8777">
                  <c:v>42.683600000000013</c:v>
                </c:pt>
                <c:pt idx="8778">
                  <c:v>42.683600000000013</c:v>
                </c:pt>
                <c:pt idx="8779">
                  <c:v>42.683600000000013</c:v>
                </c:pt>
                <c:pt idx="8780">
                  <c:v>42.683600000000013</c:v>
                </c:pt>
                <c:pt idx="8781">
                  <c:v>42.683600000000013</c:v>
                </c:pt>
                <c:pt idx="8782">
                  <c:v>42.683600000000013</c:v>
                </c:pt>
                <c:pt idx="8783">
                  <c:v>42.683600000000013</c:v>
                </c:pt>
                <c:pt idx="8784">
                  <c:v>42.683600000000013</c:v>
                </c:pt>
                <c:pt idx="8785">
                  <c:v>42.683600000000013</c:v>
                </c:pt>
                <c:pt idx="8786">
                  <c:v>42.683600000000013</c:v>
                </c:pt>
                <c:pt idx="8787">
                  <c:v>42.683600000000013</c:v>
                </c:pt>
                <c:pt idx="8788">
                  <c:v>42.683600000000013</c:v>
                </c:pt>
                <c:pt idx="8789">
                  <c:v>42.683600000000013</c:v>
                </c:pt>
                <c:pt idx="8790">
                  <c:v>42.683600000000013</c:v>
                </c:pt>
                <c:pt idx="8791">
                  <c:v>42.683600000000013</c:v>
                </c:pt>
                <c:pt idx="8792">
                  <c:v>42.683600000000013</c:v>
                </c:pt>
                <c:pt idx="8793">
                  <c:v>42.683600000000013</c:v>
                </c:pt>
                <c:pt idx="8794">
                  <c:v>42.683600000000013</c:v>
                </c:pt>
                <c:pt idx="8795">
                  <c:v>42.683600000000013</c:v>
                </c:pt>
                <c:pt idx="8796">
                  <c:v>42.683600000000013</c:v>
                </c:pt>
                <c:pt idx="8797">
                  <c:v>42.683600000000013</c:v>
                </c:pt>
                <c:pt idx="8798">
                  <c:v>42.683600000000013</c:v>
                </c:pt>
                <c:pt idx="8799">
                  <c:v>42.683600000000013</c:v>
                </c:pt>
                <c:pt idx="8800">
                  <c:v>42.683600000000013</c:v>
                </c:pt>
                <c:pt idx="8801">
                  <c:v>42.683600000000013</c:v>
                </c:pt>
                <c:pt idx="8802">
                  <c:v>42.683600000000013</c:v>
                </c:pt>
                <c:pt idx="8803">
                  <c:v>42.683600000000013</c:v>
                </c:pt>
                <c:pt idx="8804">
                  <c:v>42.683600000000013</c:v>
                </c:pt>
                <c:pt idx="8805">
                  <c:v>42.683600000000013</c:v>
                </c:pt>
                <c:pt idx="8806">
                  <c:v>42.683600000000013</c:v>
                </c:pt>
                <c:pt idx="8807">
                  <c:v>42.683600000000013</c:v>
                </c:pt>
                <c:pt idx="8808">
                  <c:v>42.683600000000013</c:v>
                </c:pt>
                <c:pt idx="8809">
                  <c:v>42.683600000000013</c:v>
                </c:pt>
                <c:pt idx="8810">
                  <c:v>42.683600000000013</c:v>
                </c:pt>
                <c:pt idx="8811">
                  <c:v>42.683600000000013</c:v>
                </c:pt>
                <c:pt idx="8812">
                  <c:v>42.683600000000013</c:v>
                </c:pt>
                <c:pt idx="8813">
                  <c:v>42.683600000000013</c:v>
                </c:pt>
                <c:pt idx="8814">
                  <c:v>42.683600000000013</c:v>
                </c:pt>
                <c:pt idx="8815">
                  <c:v>42.683600000000013</c:v>
                </c:pt>
                <c:pt idx="8816">
                  <c:v>42.683600000000013</c:v>
                </c:pt>
                <c:pt idx="8817">
                  <c:v>42.683600000000013</c:v>
                </c:pt>
                <c:pt idx="8818">
                  <c:v>42.683600000000013</c:v>
                </c:pt>
                <c:pt idx="8819">
                  <c:v>42.683600000000013</c:v>
                </c:pt>
                <c:pt idx="8820">
                  <c:v>42.683600000000013</c:v>
                </c:pt>
                <c:pt idx="8821">
                  <c:v>42.683600000000013</c:v>
                </c:pt>
                <c:pt idx="8822">
                  <c:v>42.683600000000013</c:v>
                </c:pt>
                <c:pt idx="8823">
                  <c:v>42.683600000000013</c:v>
                </c:pt>
                <c:pt idx="8824">
                  <c:v>42.683600000000013</c:v>
                </c:pt>
                <c:pt idx="8825">
                  <c:v>42.683600000000013</c:v>
                </c:pt>
                <c:pt idx="8826">
                  <c:v>42.683600000000013</c:v>
                </c:pt>
                <c:pt idx="8827">
                  <c:v>42.683600000000013</c:v>
                </c:pt>
                <c:pt idx="8828">
                  <c:v>42.683600000000013</c:v>
                </c:pt>
                <c:pt idx="8829">
                  <c:v>42.683600000000013</c:v>
                </c:pt>
                <c:pt idx="8830">
                  <c:v>42.683600000000013</c:v>
                </c:pt>
                <c:pt idx="8831">
                  <c:v>42.683600000000013</c:v>
                </c:pt>
                <c:pt idx="8832">
                  <c:v>42.683600000000013</c:v>
                </c:pt>
                <c:pt idx="8833">
                  <c:v>42.683600000000013</c:v>
                </c:pt>
                <c:pt idx="8834">
                  <c:v>42.683600000000013</c:v>
                </c:pt>
                <c:pt idx="8835">
                  <c:v>42.683600000000013</c:v>
                </c:pt>
                <c:pt idx="8836">
                  <c:v>42.683600000000013</c:v>
                </c:pt>
                <c:pt idx="8837">
                  <c:v>42.683600000000013</c:v>
                </c:pt>
                <c:pt idx="8838">
                  <c:v>42.683600000000013</c:v>
                </c:pt>
                <c:pt idx="8839">
                  <c:v>42.683600000000013</c:v>
                </c:pt>
                <c:pt idx="8840">
                  <c:v>42.683600000000013</c:v>
                </c:pt>
                <c:pt idx="8841">
                  <c:v>42.683600000000013</c:v>
                </c:pt>
                <c:pt idx="8842">
                  <c:v>42.683600000000013</c:v>
                </c:pt>
                <c:pt idx="8843">
                  <c:v>42.683600000000013</c:v>
                </c:pt>
                <c:pt idx="8844">
                  <c:v>42.683600000000013</c:v>
                </c:pt>
                <c:pt idx="8845">
                  <c:v>42.683600000000013</c:v>
                </c:pt>
                <c:pt idx="8846">
                  <c:v>42.683600000000013</c:v>
                </c:pt>
                <c:pt idx="8847">
                  <c:v>42.683600000000013</c:v>
                </c:pt>
                <c:pt idx="8848">
                  <c:v>42.683600000000013</c:v>
                </c:pt>
                <c:pt idx="8849">
                  <c:v>42.683600000000013</c:v>
                </c:pt>
                <c:pt idx="8850">
                  <c:v>42.683600000000013</c:v>
                </c:pt>
                <c:pt idx="8851">
                  <c:v>42.683600000000013</c:v>
                </c:pt>
                <c:pt idx="8852">
                  <c:v>42.683600000000013</c:v>
                </c:pt>
                <c:pt idx="8853">
                  <c:v>42.683600000000013</c:v>
                </c:pt>
                <c:pt idx="8854">
                  <c:v>42.683600000000013</c:v>
                </c:pt>
                <c:pt idx="8855">
                  <c:v>42.683600000000013</c:v>
                </c:pt>
                <c:pt idx="8856">
                  <c:v>42.683600000000013</c:v>
                </c:pt>
                <c:pt idx="8857">
                  <c:v>42.683600000000013</c:v>
                </c:pt>
                <c:pt idx="8858">
                  <c:v>42.683600000000013</c:v>
                </c:pt>
                <c:pt idx="8859">
                  <c:v>42.683600000000013</c:v>
                </c:pt>
                <c:pt idx="8860">
                  <c:v>42.683600000000013</c:v>
                </c:pt>
                <c:pt idx="8861">
                  <c:v>42.683600000000013</c:v>
                </c:pt>
                <c:pt idx="8862">
                  <c:v>42.683600000000013</c:v>
                </c:pt>
                <c:pt idx="8863">
                  <c:v>42.683600000000013</c:v>
                </c:pt>
                <c:pt idx="8864">
                  <c:v>42.683600000000013</c:v>
                </c:pt>
                <c:pt idx="8865">
                  <c:v>42.683600000000013</c:v>
                </c:pt>
                <c:pt idx="8866">
                  <c:v>42.683600000000013</c:v>
                </c:pt>
                <c:pt idx="8867">
                  <c:v>42.683600000000013</c:v>
                </c:pt>
                <c:pt idx="8868">
                  <c:v>42.683600000000013</c:v>
                </c:pt>
                <c:pt idx="8869">
                  <c:v>42.683600000000013</c:v>
                </c:pt>
                <c:pt idx="8870">
                  <c:v>42.683600000000013</c:v>
                </c:pt>
                <c:pt idx="8871">
                  <c:v>42.683600000000013</c:v>
                </c:pt>
                <c:pt idx="8872">
                  <c:v>42.683600000000013</c:v>
                </c:pt>
                <c:pt idx="8873">
                  <c:v>42.683600000000013</c:v>
                </c:pt>
                <c:pt idx="8874">
                  <c:v>42.683600000000013</c:v>
                </c:pt>
                <c:pt idx="8875">
                  <c:v>42.683600000000013</c:v>
                </c:pt>
                <c:pt idx="8876">
                  <c:v>42.683600000000013</c:v>
                </c:pt>
                <c:pt idx="8877">
                  <c:v>42.683600000000013</c:v>
                </c:pt>
                <c:pt idx="8878">
                  <c:v>42.683600000000013</c:v>
                </c:pt>
                <c:pt idx="8879">
                  <c:v>42.683600000000013</c:v>
                </c:pt>
                <c:pt idx="8880">
                  <c:v>42.683600000000013</c:v>
                </c:pt>
                <c:pt idx="8881">
                  <c:v>42.683600000000013</c:v>
                </c:pt>
                <c:pt idx="8882">
                  <c:v>42.683600000000013</c:v>
                </c:pt>
                <c:pt idx="8883">
                  <c:v>42.683600000000013</c:v>
                </c:pt>
                <c:pt idx="8884">
                  <c:v>42.683600000000013</c:v>
                </c:pt>
                <c:pt idx="8885">
                  <c:v>42.683600000000013</c:v>
                </c:pt>
                <c:pt idx="8886">
                  <c:v>42.683600000000013</c:v>
                </c:pt>
                <c:pt idx="8887">
                  <c:v>42.683600000000013</c:v>
                </c:pt>
                <c:pt idx="8888">
                  <c:v>42.683600000000013</c:v>
                </c:pt>
                <c:pt idx="8889">
                  <c:v>42.683600000000013</c:v>
                </c:pt>
                <c:pt idx="8890">
                  <c:v>42.683600000000013</c:v>
                </c:pt>
                <c:pt idx="8891">
                  <c:v>42.683600000000013</c:v>
                </c:pt>
                <c:pt idx="8892">
                  <c:v>42.683600000000013</c:v>
                </c:pt>
                <c:pt idx="8893">
                  <c:v>42.683600000000013</c:v>
                </c:pt>
                <c:pt idx="8894">
                  <c:v>42.683600000000013</c:v>
                </c:pt>
                <c:pt idx="8895">
                  <c:v>42.683600000000013</c:v>
                </c:pt>
                <c:pt idx="8896">
                  <c:v>42.683600000000013</c:v>
                </c:pt>
                <c:pt idx="8897">
                  <c:v>42.683600000000013</c:v>
                </c:pt>
                <c:pt idx="8898">
                  <c:v>42.683600000000013</c:v>
                </c:pt>
                <c:pt idx="8899">
                  <c:v>42.683600000000013</c:v>
                </c:pt>
                <c:pt idx="8900">
                  <c:v>42.683600000000013</c:v>
                </c:pt>
                <c:pt idx="8901">
                  <c:v>42.683600000000013</c:v>
                </c:pt>
                <c:pt idx="8902">
                  <c:v>42.683600000000013</c:v>
                </c:pt>
                <c:pt idx="8903">
                  <c:v>42.683600000000013</c:v>
                </c:pt>
                <c:pt idx="8904">
                  <c:v>42.683600000000013</c:v>
                </c:pt>
                <c:pt idx="8905">
                  <c:v>42.683600000000013</c:v>
                </c:pt>
                <c:pt idx="8906">
                  <c:v>42.683600000000013</c:v>
                </c:pt>
                <c:pt idx="8907">
                  <c:v>42.683600000000013</c:v>
                </c:pt>
                <c:pt idx="8908">
                  <c:v>42.683600000000013</c:v>
                </c:pt>
                <c:pt idx="8909">
                  <c:v>42.683600000000013</c:v>
                </c:pt>
                <c:pt idx="8910">
                  <c:v>42.683600000000013</c:v>
                </c:pt>
                <c:pt idx="8911">
                  <c:v>42.683600000000013</c:v>
                </c:pt>
                <c:pt idx="8912">
                  <c:v>42.683600000000013</c:v>
                </c:pt>
                <c:pt idx="8913">
                  <c:v>42.683600000000013</c:v>
                </c:pt>
                <c:pt idx="8914">
                  <c:v>42.683600000000013</c:v>
                </c:pt>
                <c:pt idx="8915">
                  <c:v>42.683600000000013</c:v>
                </c:pt>
                <c:pt idx="8916">
                  <c:v>42.683600000000013</c:v>
                </c:pt>
                <c:pt idx="8917">
                  <c:v>42.683600000000013</c:v>
                </c:pt>
                <c:pt idx="8918">
                  <c:v>42.683600000000013</c:v>
                </c:pt>
                <c:pt idx="8919">
                  <c:v>42.683600000000013</c:v>
                </c:pt>
                <c:pt idx="8920">
                  <c:v>42.683600000000013</c:v>
                </c:pt>
                <c:pt idx="8921">
                  <c:v>42.683600000000013</c:v>
                </c:pt>
                <c:pt idx="8922">
                  <c:v>42.683600000000013</c:v>
                </c:pt>
                <c:pt idx="8923">
                  <c:v>42.683600000000013</c:v>
                </c:pt>
                <c:pt idx="8924">
                  <c:v>42.683600000000013</c:v>
                </c:pt>
                <c:pt idx="8925">
                  <c:v>42.683600000000013</c:v>
                </c:pt>
                <c:pt idx="8926">
                  <c:v>42.683600000000013</c:v>
                </c:pt>
                <c:pt idx="8927">
                  <c:v>42.683600000000013</c:v>
                </c:pt>
                <c:pt idx="8928">
                  <c:v>42.683600000000013</c:v>
                </c:pt>
                <c:pt idx="8929">
                  <c:v>42.683600000000013</c:v>
                </c:pt>
                <c:pt idx="8930">
                  <c:v>42.683600000000013</c:v>
                </c:pt>
                <c:pt idx="8931">
                  <c:v>42.683600000000013</c:v>
                </c:pt>
                <c:pt idx="8932">
                  <c:v>42.683600000000013</c:v>
                </c:pt>
                <c:pt idx="8933">
                  <c:v>42.683600000000013</c:v>
                </c:pt>
                <c:pt idx="8934">
                  <c:v>42.683600000000013</c:v>
                </c:pt>
                <c:pt idx="8935">
                  <c:v>42.683600000000013</c:v>
                </c:pt>
                <c:pt idx="8936">
                  <c:v>42.683600000000013</c:v>
                </c:pt>
                <c:pt idx="8937">
                  <c:v>42.683600000000013</c:v>
                </c:pt>
                <c:pt idx="8938">
                  <c:v>42.683600000000013</c:v>
                </c:pt>
                <c:pt idx="8939">
                  <c:v>42.683600000000013</c:v>
                </c:pt>
                <c:pt idx="8940">
                  <c:v>42.683600000000013</c:v>
                </c:pt>
                <c:pt idx="8941">
                  <c:v>42.683600000000013</c:v>
                </c:pt>
                <c:pt idx="8942">
                  <c:v>42.683600000000013</c:v>
                </c:pt>
                <c:pt idx="8943">
                  <c:v>42.683600000000013</c:v>
                </c:pt>
                <c:pt idx="8944">
                  <c:v>42.683600000000013</c:v>
                </c:pt>
                <c:pt idx="8945">
                  <c:v>42.683600000000013</c:v>
                </c:pt>
                <c:pt idx="8946">
                  <c:v>42.683600000000013</c:v>
                </c:pt>
                <c:pt idx="8947">
                  <c:v>42.683600000000013</c:v>
                </c:pt>
                <c:pt idx="8948">
                  <c:v>42.683600000000013</c:v>
                </c:pt>
                <c:pt idx="8949">
                  <c:v>42.683600000000013</c:v>
                </c:pt>
                <c:pt idx="8950">
                  <c:v>42.683600000000013</c:v>
                </c:pt>
                <c:pt idx="8951">
                  <c:v>42.683600000000013</c:v>
                </c:pt>
                <c:pt idx="8952">
                  <c:v>42.683600000000013</c:v>
                </c:pt>
                <c:pt idx="8953">
                  <c:v>42.683600000000013</c:v>
                </c:pt>
                <c:pt idx="8954">
                  <c:v>42.683600000000013</c:v>
                </c:pt>
                <c:pt idx="8955">
                  <c:v>42.683600000000013</c:v>
                </c:pt>
                <c:pt idx="8956">
                  <c:v>42.683600000000013</c:v>
                </c:pt>
                <c:pt idx="8957">
                  <c:v>42.683600000000013</c:v>
                </c:pt>
                <c:pt idx="8958">
                  <c:v>42.683600000000013</c:v>
                </c:pt>
                <c:pt idx="8959">
                  <c:v>42.683600000000013</c:v>
                </c:pt>
                <c:pt idx="8960">
                  <c:v>42.683600000000013</c:v>
                </c:pt>
                <c:pt idx="8961">
                  <c:v>42.683600000000013</c:v>
                </c:pt>
                <c:pt idx="8962">
                  <c:v>42.683600000000013</c:v>
                </c:pt>
                <c:pt idx="8963">
                  <c:v>42.693800000000003</c:v>
                </c:pt>
                <c:pt idx="8964">
                  <c:v>42.693800000000003</c:v>
                </c:pt>
                <c:pt idx="8965">
                  <c:v>42.693800000000003</c:v>
                </c:pt>
                <c:pt idx="8966">
                  <c:v>42.693800000000003</c:v>
                </c:pt>
                <c:pt idx="8967">
                  <c:v>42.693800000000003</c:v>
                </c:pt>
                <c:pt idx="8968">
                  <c:v>42.693800000000003</c:v>
                </c:pt>
                <c:pt idx="8969">
                  <c:v>42.693800000000003</c:v>
                </c:pt>
                <c:pt idx="8970">
                  <c:v>42.693800000000003</c:v>
                </c:pt>
                <c:pt idx="8971">
                  <c:v>42.693800000000003</c:v>
                </c:pt>
                <c:pt idx="8972">
                  <c:v>42.693800000000003</c:v>
                </c:pt>
                <c:pt idx="8973">
                  <c:v>42.693800000000003</c:v>
                </c:pt>
                <c:pt idx="8974">
                  <c:v>42.693800000000003</c:v>
                </c:pt>
                <c:pt idx="8975">
                  <c:v>42.693800000000003</c:v>
                </c:pt>
                <c:pt idx="8976">
                  <c:v>42.693800000000003</c:v>
                </c:pt>
                <c:pt idx="8977">
                  <c:v>42.693800000000003</c:v>
                </c:pt>
                <c:pt idx="8978">
                  <c:v>42.693800000000003</c:v>
                </c:pt>
                <c:pt idx="8979">
                  <c:v>42.693800000000003</c:v>
                </c:pt>
                <c:pt idx="8980">
                  <c:v>42.693800000000003</c:v>
                </c:pt>
                <c:pt idx="8981">
                  <c:v>42.693800000000003</c:v>
                </c:pt>
                <c:pt idx="8982">
                  <c:v>42.693800000000003</c:v>
                </c:pt>
                <c:pt idx="8983">
                  <c:v>42.693800000000003</c:v>
                </c:pt>
                <c:pt idx="8984">
                  <c:v>42.693800000000003</c:v>
                </c:pt>
                <c:pt idx="8985">
                  <c:v>42.693800000000003</c:v>
                </c:pt>
                <c:pt idx="8986">
                  <c:v>42.693800000000003</c:v>
                </c:pt>
                <c:pt idx="8987">
                  <c:v>42.693800000000003</c:v>
                </c:pt>
                <c:pt idx="8988">
                  <c:v>42.693800000000003</c:v>
                </c:pt>
                <c:pt idx="8989">
                  <c:v>42.693800000000003</c:v>
                </c:pt>
                <c:pt idx="8990">
                  <c:v>42.693800000000003</c:v>
                </c:pt>
                <c:pt idx="8991">
                  <c:v>42.693800000000003</c:v>
                </c:pt>
                <c:pt idx="8992">
                  <c:v>42.693800000000003</c:v>
                </c:pt>
                <c:pt idx="8993">
                  <c:v>42.693800000000003</c:v>
                </c:pt>
                <c:pt idx="8994">
                  <c:v>42.693800000000003</c:v>
                </c:pt>
                <c:pt idx="8995">
                  <c:v>42.693800000000003</c:v>
                </c:pt>
                <c:pt idx="8996">
                  <c:v>42.693800000000003</c:v>
                </c:pt>
                <c:pt idx="8997">
                  <c:v>42.693800000000003</c:v>
                </c:pt>
                <c:pt idx="8998">
                  <c:v>42.693800000000003</c:v>
                </c:pt>
                <c:pt idx="8999">
                  <c:v>42.693800000000003</c:v>
                </c:pt>
                <c:pt idx="9000">
                  <c:v>42.693800000000003</c:v>
                </c:pt>
                <c:pt idx="9001">
                  <c:v>42.693800000000003</c:v>
                </c:pt>
                <c:pt idx="9002">
                  <c:v>42.693800000000003</c:v>
                </c:pt>
                <c:pt idx="9003">
                  <c:v>42.693800000000003</c:v>
                </c:pt>
                <c:pt idx="9004">
                  <c:v>42.693800000000003</c:v>
                </c:pt>
                <c:pt idx="9005">
                  <c:v>42.693800000000003</c:v>
                </c:pt>
                <c:pt idx="9006">
                  <c:v>42.693800000000003</c:v>
                </c:pt>
                <c:pt idx="9007">
                  <c:v>42.693800000000003</c:v>
                </c:pt>
                <c:pt idx="9008">
                  <c:v>42.693800000000003</c:v>
                </c:pt>
                <c:pt idx="9009">
                  <c:v>42.693800000000003</c:v>
                </c:pt>
                <c:pt idx="9010">
                  <c:v>42.693800000000003</c:v>
                </c:pt>
                <c:pt idx="9011">
                  <c:v>42.693800000000003</c:v>
                </c:pt>
                <c:pt idx="9012">
                  <c:v>42.693800000000003</c:v>
                </c:pt>
                <c:pt idx="9013">
                  <c:v>42.693800000000003</c:v>
                </c:pt>
                <c:pt idx="9014">
                  <c:v>42.693800000000003</c:v>
                </c:pt>
                <c:pt idx="9015">
                  <c:v>42.693800000000003</c:v>
                </c:pt>
                <c:pt idx="9016">
                  <c:v>42.693800000000003</c:v>
                </c:pt>
                <c:pt idx="9017">
                  <c:v>42.693800000000003</c:v>
                </c:pt>
                <c:pt idx="9018">
                  <c:v>42.693800000000003</c:v>
                </c:pt>
                <c:pt idx="9019">
                  <c:v>42.693800000000003</c:v>
                </c:pt>
                <c:pt idx="9020">
                  <c:v>42.693800000000003</c:v>
                </c:pt>
                <c:pt idx="9021">
                  <c:v>42.693800000000003</c:v>
                </c:pt>
                <c:pt idx="9022">
                  <c:v>42.693800000000003</c:v>
                </c:pt>
                <c:pt idx="9023">
                  <c:v>42.693800000000003</c:v>
                </c:pt>
                <c:pt idx="9024">
                  <c:v>42.693800000000003</c:v>
                </c:pt>
                <c:pt idx="9025">
                  <c:v>42.693800000000003</c:v>
                </c:pt>
                <c:pt idx="9026">
                  <c:v>42.693800000000003</c:v>
                </c:pt>
                <c:pt idx="9027">
                  <c:v>42.693800000000003</c:v>
                </c:pt>
                <c:pt idx="9028">
                  <c:v>42.693800000000003</c:v>
                </c:pt>
                <c:pt idx="9029">
                  <c:v>42.693800000000003</c:v>
                </c:pt>
                <c:pt idx="9030">
                  <c:v>42.693800000000003</c:v>
                </c:pt>
                <c:pt idx="9031">
                  <c:v>42.693800000000003</c:v>
                </c:pt>
                <c:pt idx="9032">
                  <c:v>42.693800000000003</c:v>
                </c:pt>
                <c:pt idx="9033">
                  <c:v>42.693800000000003</c:v>
                </c:pt>
                <c:pt idx="9034">
                  <c:v>42.693800000000003</c:v>
                </c:pt>
                <c:pt idx="9035">
                  <c:v>42.693800000000003</c:v>
                </c:pt>
                <c:pt idx="9036">
                  <c:v>42.693800000000003</c:v>
                </c:pt>
                <c:pt idx="9037">
                  <c:v>42.693800000000003</c:v>
                </c:pt>
                <c:pt idx="9038">
                  <c:v>42.693800000000003</c:v>
                </c:pt>
                <c:pt idx="9039">
                  <c:v>42.693800000000003</c:v>
                </c:pt>
                <c:pt idx="9040">
                  <c:v>42.693800000000003</c:v>
                </c:pt>
                <c:pt idx="9041">
                  <c:v>42.693800000000003</c:v>
                </c:pt>
                <c:pt idx="9042">
                  <c:v>42.693800000000003</c:v>
                </c:pt>
                <c:pt idx="9043">
                  <c:v>42.693800000000003</c:v>
                </c:pt>
                <c:pt idx="9044">
                  <c:v>42.693800000000003</c:v>
                </c:pt>
                <c:pt idx="9045">
                  <c:v>42.693800000000003</c:v>
                </c:pt>
                <c:pt idx="9046">
                  <c:v>42.693800000000003</c:v>
                </c:pt>
                <c:pt idx="9047">
                  <c:v>42.693800000000003</c:v>
                </c:pt>
                <c:pt idx="9048">
                  <c:v>42.693800000000003</c:v>
                </c:pt>
                <c:pt idx="9049">
                  <c:v>42.693800000000003</c:v>
                </c:pt>
                <c:pt idx="9050">
                  <c:v>42.693800000000003</c:v>
                </c:pt>
                <c:pt idx="9051">
                  <c:v>42.693800000000003</c:v>
                </c:pt>
                <c:pt idx="9052">
                  <c:v>42.693800000000003</c:v>
                </c:pt>
                <c:pt idx="9053">
                  <c:v>42.693800000000003</c:v>
                </c:pt>
                <c:pt idx="9054">
                  <c:v>42.693800000000003</c:v>
                </c:pt>
                <c:pt idx="9055">
                  <c:v>42.693800000000003</c:v>
                </c:pt>
                <c:pt idx="9056">
                  <c:v>42.693800000000003</c:v>
                </c:pt>
                <c:pt idx="9057">
                  <c:v>42.693800000000003</c:v>
                </c:pt>
                <c:pt idx="9058">
                  <c:v>42.693800000000003</c:v>
                </c:pt>
                <c:pt idx="9059">
                  <c:v>42.693800000000003</c:v>
                </c:pt>
                <c:pt idx="9060">
                  <c:v>42.693800000000003</c:v>
                </c:pt>
                <c:pt idx="9061">
                  <c:v>42.693800000000003</c:v>
                </c:pt>
                <c:pt idx="9062">
                  <c:v>42.693800000000003</c:v>
                </c:pt>
                <c:pt idx="9063">
                  <c:v>42.693800000000003</c:v>
                </c:pt>
                <c:pt idx="9064">
                  <c:v>42.693800000000003</c:v>
                </c:pt>
                <c:pt idx="9065">
                  <c:v>42.693800000000003</c:v>
                </c:pt>
                <c:pt idx="9066">
                  <c:v>42.693800000000003</c:v>
                </c:pt>
                <c:pt idx="9067">
                  <c:v>42.693800000000003</c:v>
                </c:pt>
                <c:pt idx="9068">
                  <c:v>42.693800000000003</c:v>
                </c:pt>
                <c:pt idx="9069">
                  <c:v>42.693800000000003</c:v>
                </c:pt>
                <c:pt idx="9070">
                  <c:v>42.693800000000003</c:v>
                </c:pt>
                <c:pt idx="9071">
                  <c:v>42.693800000000003</c:v>
                </c:pt>
                <c:pt idx="9072">
                  <c:v>42.7042</c:v>
                </c:pt>
                <c:pt idx="9073">
                  <c:v>42.7042</c:v>
                </c:pt>
                <c:pt idx="9074">
                  <c:v>42.7042</c:v>
                </c:pt>
                <c:pt idx="9075">
                  <c:v>42.7042</c:v>
                </c:pt>
                <c:pt idx="9076">
                  <c:v>42.7042</c:v>
                </c:pt>
                <c:pt idx="9077">
                  <c:v>42.7042</c:v>
                </c:pt>
                <c:pt idx="9078">
                  <c:v>42.7042</c:v>
                </c:pt>
                <c:pt idx="9079">
                  <c:v>42.7042</c:v>
                </c:pt>
                <c:pt idx="9080">
                  <c:v>42.7042</c:v>
                </c:pt>
                <c:pt idx="9081">
                  <c:v>42.7042</c:v>
                </c:pt>
                <c:pt idx="9082">
                  <c:v>42.7042</c:v>
                </c:pt>
                <c:pt idx="9083">
                  <c:v>42.7042</c:v>
                </c:pt>
                <c:pt idx="9084">
                  <c:v>42.7042</c:v>
                </c:pt>
                <c:pt idx="9085">
                  <c:v>42.7042</c:v>
                </c:pt>
                <c:pt idx="9086">
                  <c:v>42.7042</c:v>
                </c:pt>
                <c:pt idx="9087">
                  <c:v>42.7042</c:v>
                </c:pt>
                <c:pt idx="9088">
                  <c:v>42.7042</c:v>
                </c:pt>
                <c:pt idx="9089">
                  <c:v>42.7042</c:v>
                </c:pt>
                <c:pt idx="9090">
                  <c:v>42.7042</c:v>
                </c:pt>
                <c:pt idx="9091">
                  <c:v>42.7042</c:v>
                </c:pt>
                <c:pt idx="9092">
                  <c:v>42.7042</c:v>
                </c:pt>
                <c:pt idx="9093">
                  <c:v>42.7042</c:v>
                </c:pt>
                <c:pt idx="9094">
                  <c:v>42.7042</c:v>
                </c:pt>
                <c:pt idx="9095">
                  <c:v>42.7042</c:v>
                </c:pt>
                <c:pt idx="9096">
                  <c:v>42.7042</c:v>
                </c:pt>
                <c:pt idx="9097">
                  <c:v>42.7042</c:v>
                </c:pt>
                <c:pt idx="9098">
                  <c:v>42.7042</c:v>
                </c:pt>
                <c:pt idx="9099">
                  <c:v>42.7042</c:v>
                </c:pt>
                <c:pt idx="9100">
                  <c:v>42.7042</c:v>
                </c:pt>
                <c:pt idx="9101">
                  <c:v>42.7042</c:v>
                </c:pt>
                <c:pt idx="9102">
                  <c:v>42.7042</c:v>
                </c:pt>
                <c:pt idx="9103">
                  <c:v>42.7042</c:v>
                </c:pt>
                <c:pt idx="9104">
                  <c:v>42.7042</c:v>
                </c:pt>
                <c:pt idx="9105">
                  <c:v>42.7042</c:v>
                </c:pt>
                <c:pt idx="9106">
                  <c:v>42.7042</c:v>
                </c:pt>
                <c:pt idx="9107">
                  <c:v>42.7042</c:v>
                </c:pt>
                <c:pt idx="9108">
                  <c:v>42.7042</c:v>
                </c:pt>
                <c:pt idx="9109">
                  <c:v>42.7042</c:v>
                </c:pt>
                <c:pt idx="9110">
                  <c:v>42.7042</c:v>
                </c:pt>
                <c:pt idx="9111">
                  <c:v>42.7042</c:v>
                </c:pt>
                <c:pt idx="9112">
                  <c:v>42.7042</c:v>
                </c:pt>
                <c:pt idx="9113">
                  <c:v>42.7042</c:v>
                </c:pt>
                <c:pt idx="9114">
                  <c:v>42.7042</c:v>
                </c:pt>
                <c:pt idx="9115">
                  <c:v>42.7042</c:v>
                </c:pt>
                <c:pt idx="9116">
                  <c:v>42.7042</c:v>
                </c:pt>
                <c:pt idx="9117">
                  <c:v>42.7042</c:v>
                </c:pt>
                <c:pt idx="9118">
                  <c:v>42.7042</c:v>
                </c:pt>
                <c:pt idx="9119">
                  <c:v>42.7042</c:v>
                </c:pt>
                <c:pt idx="9120">
                  <c:v>42.7042</c:v>
                </c:pt>
                <c:pt idx="9121">
                  <c:v>42.7042</c:v>
                </c:pt>
                <c:pt idx="9122">
                  <c:v>42.7042</c:v>
                </c:pt>
                <c:pt idx="9123">
                  <c:v>42.7042</c:v>
                </c:pt>
                <c:pt idx="9124">
                  <c:v>42.7042</c:v>
                </c:pt>
                <c:pt idx="9125">
                  <c:v>42.7042</c:v>
                </c:pt>
                <c:pt idx="9126">
                  <c:v>42.7042</c:v>
                </c:pt>
                <c:pt idx="9127">
                  <c:v>42.7042</c:v>
                </c:pt>
                <c:pt idx="9128">
                  <c:v>42.7042</c:v>
                </c:pt>
                <c:pt idx="9129">
                  <c:v>42.7042</c:v>
                </c:pt>
                <c:pt idx="9130">
                  <c:v>42.7042</c:v>
                </c:pt>
                <c:pt idx="9131">
                  <c:v>42.7042</c:v>
                </c:pt>
                <c:pt idx="9132">
                  <c:v>42.7042</c:v>
                </c:pt>
                <c:pt idx="9133">
                  <c:v>42.7042</c:v>
                </c:pt>
                <c:pt idx="9134">
                  <c:v>42.7042</c:v>
                </c:pt>
                <c:pt idx="9135">
                  <c:v>42.7042</c:v>
                </c:pt>
                <c:pt idx="9136">
                  <c:v>42.7042</c:v>
                </c:pt>
                <c:pt idx="9137">
                  <c:v>42.7042</c:v>
                </c:pt>
                <c:pt idx="9138">
                  <c:v>42.7042</c:v>
                </c:pt>
                <c:pt idx="9139">
                  <c:v>42.7042</c:v>
                </c:pt>
                <c:pt idx="9140">
                  <c:v>42.7042</c:v>
                </c:pt>
                <c:pt idx="9141">
                  <c:v>42.7042</c:v>
                </c:pt>
                <c:pt idx="9142">
                  <c:v>42.7042</c:v>
                </c:pt>
                <c:pt idx="9143">
                  <c:v>42.7042</c:v>
                </c:pt>
                <c:pt idx="9144">
                  <c:v>42.7042</c:v>
                </c:pt>
                <c:pt idx="9145">
                  <c:v>42.7042</c:v>
                </c:pt>
                <c:pt idx="9146">
                  <c:v>42.7042</c:v>
                </c:pt>
                <c:pt idx="9147">
                  <c:v>42.7042</c:v>
                </c:pt>
                <c:pt idx="9148">
                  <c:v>42.7042</c:v>
                </c:pt>
                <c:pt idx="9149">
                  <c:v>42.7042</c:v>
                </c:pt>
                <c:pt idx="9150">
                  <c:v>42.7042</c:v>
                </c:pt>
                <c:pt idx="9151">
                  <c:v>42.7042</c:v>
                </c:pt>
                <c:pt idx="9152">
                  <c:v>42.7042</c:v>
                </c:pt>
                <c:pt idx="9153">
                  <c:v>42.7042</c:v>
                </c:pt>
                <c:pt idx="9154">
                  <c:v>42.7042</c:v>
                </c:pt>
                <c:pt idx="9155">
                  <c:v>42.7042</c:v>
                </c:pt>
                <c:pt idx="9156">
                  <c:v>42.7042</c:v>
                </c:pt>
                <c:pt idx="9157">
                  <c:v>42.7042</c:v>
                </c:pt>
                <c:pt idx="9158">
                  <c:v>42.7042</c:v>
                </c:pt>
                <c:pt idx="9159">
                  <c:v>42.7042</c:v>
                </c:pt>
                <c:pt idx="9160">
                  <c:v>42.7042</c:v>
                </c:pt>
                <c:pt idx="9161">
                  <c:v>42.7042</c:v>
                </c:pt>
                <c:pt idx="9162">
                  <c:v>42.7042</c:v>
                </c:pt>
                <c:pt idx="9163">
                  <c:v>42.7042</c:v>
                </c:pt>
                <c:pt idx="9164">
                  <c:v>42.7042</c:v>
                </c:pt>
                <c:pt idx="9165">
                  <c:v>42.7042</c:v>
                </c:pt>
                <c:pt idx="9166">
                  <c:v>42.7042</c:v>
                </c:pt>
                <c:pt idx="9167">
                  <c:v>42.7042</c:v>
                </c:pt>
                <c:pt idx="9168">
                  <c:v>42.7042</c:v>
                </c:pt>
                <c:pt idx="9169">
                  <c:v>42.7042</c:v>
                </c:pt>
                <c:pt idx="9170">
                  <c:v>42.7042</c:v>
                </c:pt>
                <c:pt idx="9171">
                  <c:v>42.7042</c:v>
                </c:pt>
                <c:pt idx="9172">
                  <c:v>42.7042</c:v>
                </c:pt>
                <c:pt idx="9173">
                  <c:v>42.714300000000001</c:v>
                </c:pt>
                <c:pt idx="9174">
                  <c:v>42.714300000000001</c:v>
                </c:pt>
                <c:pt idx="9175">
                  <c:v>42.714300000000001</c:v>
                </c:pt>
                <c:pt idx="9176">
                  <c:v>42.714300000000001</c:v>
                </c:pt>
                <c:pt idx="9177">
                  <c:v>42.714300000000001</c:v>
                </c:pt>
                <c:pt idx="9178">
                  <c:v>42.714300000000001</c:v>
                </c:pt>
                <c:pt idx="9179">
                  <c:v>42.714300000000001</c:v>
                </c:pt>
                <c:pt idx="9180">
                  <c:v>42.714300000000001</c:v>
                </c:pt>
                <c:pt idx="9181">
                  <c:v>42.714300000000001</c:v>
                </c:pt>
                <c:pt idx="9182">
                  <c:v>42.714300000000001</c:v>
                </c:pt>
                <c:pt idx="9183">
                  <c:v>42.714300000000001</c:v>
                </c:pt>
                <c:pt idx="9184">
                  <c:v>42.714300000000001</c:v>
                </c:pt>
                <c:pt idx="9185">
                  <c:v>42.714300000000001</c:v>
                </c:pt>
                <c:pt idx="9186">
                  <c:v>42.714300000000001</c:v>
                </c:pt>
                <c:pt idx="9187">
                  <c:v>42.714300000000001</c:v>
                </c:pt>
                <c:pt idx="9188">
                  <c:v>42.714300000000001</c:v>
                </c:pt>
                <c:pt idx="9189">
                  <c:v>42.714300000000001</c:v>
                </c:pt>
                <c:pt idx="9190">
                  <c:v>42.714300000000001</c:v>
                </c:pt>
                <c:pt idx="9191">
                  <c:v>42.714300000000001</c:v>
                </c:pt>
                <c:pt idx="9192">
                  <c:v>42.714300000000001</c:v>
                </c:pt>
                <c:pt idx="9193">
                  <c:v>42.714300000000001</c:v>
                </c:pt>
                <c:pt idx="9194">
                  <c:v>42.714300000000001</c:v>
                </c:pt>
                <c:pt idx="9195">
                  <c:v>42.714300000000001</c:v>
                </c:pt>
                <c:pt idx="9196">
                  <c:v>42.714300000000001</c:v>
                </c:pt>
                <c:pt idx="9197">
                  <c:v>42.714300000000001</c:v>
                </c:pt>
                <c:pt idx="9198">
                  <c:v>42.714300000000001</c:v>
                </c:pt>
                <c:pt idx="9199">
                  <c:v>42.714300000000001</c:v>
                </c:pt>
                <c:pt idx="9200">
                  <c:v>42.714300000000001</c:v>
                </c:pt>
                <c:pt idx="9201">
                  <c:v>42.714300000000001</c:v>
                </c:pt>
                <c:pt idx="9202">
                  <c:v>42.714300000000001</c:v>
                </c:pt>
                <c:pt idx="9203">
                  <c:v>42.714300000000001</c:v>
                </c:pt>
                <c:pt idx="9204">
                  <c:v>42.714300000000001</c:v>
                </c:pt>
                <c:pt idx="9205">
                  <c:v>42.714300000000001</c:v>
                </c:pt>
                <c:pt idx="9206">
                  <c:v>42.714300000000001</c:v>
                </c:pt>
                <c:pt idx="9207">
                  <c:v>42.714300000000001</c:v>
                </c:pt>
                <c:pt idx="9208">
                  <c:v>42.714300000000001</c:v>
                </c:pt>
                <c:pt idx="9209">
                  <c:v>42.714300000000001</c:v>
                </c:pt>
                <c:pt idx="9210">
                  <c:v>42.714300000000001</c:v>
                </c:pt>
                <c:pt idx="9211">
                  <c:v>42.714300000000001</c:v>
                </c:pt>
                <c:pt idx="9212">
                  <c:v>42.714300000000001</c:v>
                </c:pt>
                <c:pt idx="9213">
                  <c:v>42.714300000000001</c:v>
                </c:pt>
                <c:pt idx="9214">
                  <c:v>42.714300000000001</c:v>
                </c:pt>
                <c:pt idx="9215">
                  <c:v>42.714300000000001</c:v>
                </c:pt>
                <c:pt idx="9216">
                  <c:v>42.714300000000001</c:v>
                </c:pt>
                <c:pt idx="9217">
                  <c:v>42.714300000000001</c:v>
                </c:pt>
                <c:pt idx="9218">
                  <c:v>42.714300000000001</c:v>
                </c:pt>
                <c:pt idx="9219">
                  <c:v>42.714300000000001</c:v>
                </c:pt>
                <c:pt idx="9220">
                  <c:v>42.714300000000001</c:v>
                </c:pt>
                <c:pt idx="9221">
                  <c:v>42.714300000000001</c:v>
                </c:pt>
                <c:pt idx="9222">
                  <c:v>42.714300000000001</c:v>
                </c:pt>
                <c:pt idx="9223">
                  <c:v>42.714300000000001</c:v>
                </c:pt>
                <c:pt idx="9224">
                  <c:v>42.714300000000001</c:v>
                </c:pt>
                <c:pt idx="9225">
                  <c:v>42.714300000000001</c:v>
                </c:pt>
                <c:pt idx="9226">
                  <c:v>42.714300000000001</c:v>
                </c:pt>
                <c:pt idx="9227">
                  <c:v>42.714300000000001</c:v>
                </c:pt>
                <c:pt idx="9228">
                  <c:v>42.714300000000001</c:v>
                </c:pt>
                <c:pt idx="9229">
                  <c:v>42.714300000000001</c:v>
                </c:pt>
                <c:pt idx="9230">
                  <c:v>42.714300000000001</c:v>
                </c:pt>
                <c:pt idx="9231">
                  <c:v>42.714300000000001</c:v>
                </c:pt>
                <c:pt idx="9232">
                  <c:v>42.714300000000001</c:v>
                </c:pt>
                <c:pt idx="9233">
                  <c:v>42.714300000000001</c:v>
                </c:pt>
                <c:pt idx="9234">
                  <c:v>42.714300000000001</c:v>
                </c:pt>
                <c:pt idx="9235">
                  <c:v>42.714300000000001</c:v>
                </c:pt>
                <c:pt idx="9236">
                  <c:v>42.714300000000001</c:v>
                </c:pt>
                <c:pt idx="9237">
                  <c:v>42.714300000000001</c:v>
                </c:pt>
                <c:pt idx="9238">
                  <c:v>42.714300000000001</c:v>
                </c:pt>
                <c:pt idx="9239">
                  <c:v>42.714300000000001</c:v>
                </c:pt>
                <c:pt idx="9240">
                  <c:v>42.714300000000001</c:v>
                </c:pt>
                <c:pt idx="9241">
                  <c:v>42.714300000000001</c:v>
                </c:pt>
                <c:pt idx="9242">
                  <c:v>42.714300000000001</c:v>
                </c:pt>
                <c:pt idx="9243">
                  <c:v>42.714300000000001</c:v>
                </c:pt>
                <c:pt idx="9244">
                  <c:v>42.714300000000001</c:v>
                </c:pt>
                <c:pt idx="9245">
                  <c:v>42.714300000000001</c:v>
                </c:pt>
                <c:pt idx="9246">
                  <c:v>42.714300000000001</c:v>
                </c:pt>
                <c:pt idx="9247">
                  <c:v>42.714300000000001</c:v>
                </c:pt>
                <c:pt idx="9248">
                  <c:v>42.714300000000001</c:v>
                </c:pt>
                <c:pt idx="9249">
                  <c:v>42.714300000000001</c:v>
                </c:pt>
                <c:pt idx="9250">
                  <c:v>42.714300000000001</c:v>
                </c:pt>
                <c:pt idx="9251">
                  <c:v>42.714300000000001</c:v>
                </c:pt>
                <c:pt idx="9252">
                  <c:v>42.714300000000001</c:v>
                </c:pt>
                <c:pt idx="9253">
                  <c:v>42.714300000000001</c:v>
                </c:pt>
                <c:pt idx="9254">
                  <c:v>42.714300000000001</c:v>
                </c:pt>
                <c:pt idx="9255">
                  <c:v>42.714300000000001</c:v>
                </c:pt>
                <c:pt idx="9256">
                  <c:v>42.714300000000001</c:v>
                </c:pt>
                <c:pt idx="9257">
                  <c:v>42.714300000000001</c:v>
                </c:pt>
                <c:pt idx="9258">
                  <c:v>42.714300000000001</c:v>
                </c:pt>
                <c:pt idx="9259">
                  <c:v>42.714300000000001</c:v>
                </c:pt>
                <c:pt idx="9260">
                  <c:v>42.714300000000001</c:v>
                </c:pt>
                <c:pt idx="9261">
                  <c:v>42.714300000000001</c:v>
                </c:pt>
                <c:pt idx="9262">
                  <c:v>42.714300000000001</c:v>
                </c:pt>
                <c:pt idx="9263">
                  <c:v>42.714300000000001</c:v>
                </c:pt>
                <c:pt idx="9264">
                  <c:v>42.714300000000001</c:v>
                </c:pt>
                <c:pt idx="9265">
                  <c:v>42.714300000000001</c:v>
                </c:pt>
                <c:pt idx="9266">
                  <c:v>42.714300000000001</c:v>
                </c:pt>
                <c:pt idx="9267">
                  <c:v>42.714300000000001</c:v>
                </c:pt>
                <c:pt idx="9268">
                  <c:v>42.714300000000001</c:v>
                </c:pt>
                <c:pt idx="9269">
                  <c:v>42.714300000000001</c:v>
                </c:pt>
                <c:pt idx="9270">
                  <c:v>42.714300000000001</c:v>
                </c:pt>
                <c:pt idx="9271">
                  <c:v>42.714300000000001</c:v>
                </c:pt>
                <c:pt idx="9272">
                  <c:v>42.714300000000001</c:v>
                </c:pt>
                <c:pt idx="9273">
                  <c:v>42.714300000000001</c:v>
                </c:pt>
                <c:pt idx="9274">
                  <c:v>42.714300000000001</c:v>
                </c:pt>
                <c:pt idx="9275">
                  <c:v>42.714300000000001</c:v>
                </c:pt>
                <c:pt idx="9276">
                  <c:v>42.714300000000001</c:v>
                </c:pt>
                <c:pt idx="9277">
                  <c:v>42.714300000000001</c:v>
                </c:pt>
                <c:pt idx="9278">
                  <c:v>42.714300000000001</c:v>
                </c:pt>
                <c:pt idx="9279">
                  <c:v>42.714300000000001</c:v>
                </c:pt>
                <c:pt idx="9280">
                  <c:v>42.714300000000001</c:v>
                </c:pt>
                <c:pt idx="9281">
                  <c:v>42.714300000000001</c:v>
                </c:pt>
                <c:pt idx="9282">
                  <c:v>42.714300000000001</c:v>
                </c:pt>
                <c:pt idx="9283">
                  <c:v>42.714300000000001</c:v>
                </c:pt>
                <c:pt idx="9284">
                  <c:v>42.714300000000001</c:v>
                </c:pt>
                <c:pt idx="9285">
                  <c:v>42.714300000000001</c:v>
                </c:pt>
                <c:pt idx="9286">
                  <c:v>42.714300000000001</c:v>
                </c:pt>
                <c:pt idx="9287">
                  <c:v>42.714300000000001</c:v>
                </c:pt>
                <c:pt idx="9288">
                  <c:v>42.714300000000001</c:v>
                </c:pt>
                <c:pt idx="9289">
                  <c:v>42.714300000000001</c:v>
                </c:pt>
                <c:pt idx="9290">
                  <c:v>42.714300000000001</c:v>
                </c:pt>
                <c:pt idx="9291">
                  <c:v>42.714300000000001</c:v>
                </c:pt>
                <c:pt idx="9292">
                  <c:v>42.714300000000001</c:v>
                </c:pt>
                <c:pt idx="9293">
                  <c:v>42.714300000000001</c:v>
                </c:pt>
                <c:pt idx="9294">
                  <c:v>42.714300000000001</c:v>
                </c:pt>
                <c:pt idx="9295">
                  <c:v>42.714300000000001</c:v>
                </c:pt>
                <c:pt idx="9296">
                  <c:v>42.714300000000001</c:v>
                </c:pt>
                <c:pt idx="9297">
                  <c:v>42.714300000000001</c:v>
                </c:pt>
                <c:pt idx="9298">
                  <c:v>42.714300000000001</c:v>
                </c:pt>
                <c:pt idx="9299">
                  <c:v>42.714300000000001</c:v>
                </c:pt>
                <c:pt idx="9300">
                  <c:v>42.714300000000001</c:v>
                </c:pt>
                <c:pt idx="9301">
                  <c:v>42.714300000000001</c:v>
                </c:pt>
                <c:pt idx="9302">
                  <c:v>42.714300000000001</c:v>
                </c:pt>
                <c:pt idx="9303">
                  <c:v>42.714300000000001</c:v>
                </c:pt>
                <c:pt idx="9304">
                  <c:v>42.714300000000001</c:v>
                </c:pt>
                <c:pt idx="9305">
                  <c:v>42.714300000000001</c:v>
                </c:pt>
                <c:pt idx="9306">
                  <c:v>42.714300000000001</c:v>
                </c:pt>
                <c:pt idx="9307">
                  <c:v>42.714300000000001</c:v>
                </c:pt>
                <c:pt idx="9308">
                  <c:v>42.714300000000001</c:v>
                </c:pt>
                <c:pt idx="9309">
                  <c:v>42.714300000000001</c:v>
                </c:pt>
                <c:pt idx="9310">
                  <c:v>42.714300000000001</c:v>
                </c:pt>
                <c:pt idx="9311">
                  <c:v>42.714300000000001</c:v>
                </c:pt>
                <c:pt idx="9312">
                  <c:v>42.714300000000001</c:v>
                </c:pt>
                <c:pt idx="9313">
                  <c:v>42.714300000000001</c:v>
                </c:pt>
                <c:pt idx="9314">
                  <c:v>42.714300000000001</c:v>
                </c:pt>
                <c:pt idx="9315">
                  <c:v>42.714300000000001</c:v>
                </c:pt>
                <c:pt idx="9316">
                  <c:v>42.714300000000001</c:v>
                </c:pt>
                <c:pt idx="9317">
                  <c:v>42.714300000000001</c:v>
                </c:pt>
                <c:pt idx="9318">
                  <c:v>42.714300000000001</c:v>
                </c:pt>
                <c:pt idx="9319">
                  <c:v>42.714300000000001</c:v>
                </c:pt>
                <c:pt idx="9320">
                  <c:v>42.714300000000001</c:v>
                </c:pt>
                <c:pt idx="9321">
                  <c:v>42.714300000000001</c:v>
                </c:pt>
                <c:pt idx="9322">
                  <c:v>42.714300000000001</c:v>
                </c:pt>
                <c:pt idx="9323">
                  <c:v>42.714300000000001</c:v>
                </c:pt>
                <c:pt idx="9324">
                  <c:v>42.714300000000001</c:v>
                </c:pt>
                <c:pt idx="9325">
                  <c:v>42.714300000000001</c:v>
                </c:pt>
                <c:pt idx="9326">
                  <c:v>42.714300000000001</c:v>
                </c:pt>
                <c:pt idx="9327">
                  <c:v>42.714300000000001</c:v>
                </c:pt>
                <c:pt idx="9328">
                  <c:v>42.714300000000001</c:v>
                </c:pt>
                <c:pt idx="9329">
                  <c:v>42.714300000000001</c:v>
                </c:pt>
                <c:pt idx="9330">
                  <c:v>42.714300000000001</c:v>
                </c:pt>
                <c:pt idx="9331">
                  <c:v>42.714300000000001</c:v>
                </c:pt>
                <c:pt idx="9332">
                  <c:v>42.714300000000001</c:v>
                </c:pt>
                <c:pt idx="9333">
                  <c:v>42.714300000000001</c:v>
                </c:pt>
                <c:pt idx="9334">
                  <c:v>42.714300000000001</c:v>
                </c:pt>
                <c:pt idx="9335">
                  <c:v>42.714300000000001</c:v>
                </c:pt>
                <c:pt idx="9336">
                  <c:v>42.714300000000001</c:v>
                </c:pt>
                <c:pt idx="9337">
                  <c:v>42.714300000000001</c:v>
                </c:pt>
                <c:pt idx="9338">
                  <c:v>42.714300000000001</c:v>
                </c:pt>
                <c:pt idx="9339">
                  <c:v>42.714300000000001</c:v>
                </c:pt>
                <c:pt idx="9340">
                  <c:v>42.714300000000001</c:v>
                </c:pt>
                <c:pt idx="9341">
                  <c:v>42.714300000000001</c:v>
                </c:pt>
                <c:pt idx="9342">
                  <c:v>42.714300000000001</c:v>
                </c:pt>
                <c:pt idx="9343">
                  <c:v>42.714300000000001</c:v>
                </c:pt>
                <c:pt idx="9344">
                  <c:v>42.714300000000001</c:v>
                </c:pt>
                <c:pt idx="9345">
                  <c:v>42.714300000000001</c:v>
                </c:pt>
                <c:pt idx="9346">
                  <c:v>42.714300000000001</c:v>
                </c:pt>
                <c:pt idx="9347">
                  <c:v>42.714300000000001</c:v>
                </c:pt>
                <c:pt idx="9348">
                  <c:v>42.714300000000001</c:v>
                </c:pt>
                <c:pt idx="9349">
                  <c:v>42.714300000000001</c:v>
                </c:pt>
                <c:pt idx="9350">
                  <c:v>42.714300000000001</c:v>
                </c:pt>
                <c:pt idx="9351">
                  <c:v>42.714300000000001</c:v>
                </c:pt>
                <c:pt idx="9352">
                  <c:v>42.714300000000001</c:v>
                </c:pt>
                <c:pt idx="9353">
                  <c:v>42.714300000000001</c:v>
                </c:pt>
                <c:pt idx="9354">
                  <c:v>42.714300000000001</c:v>
                </c:pt>
                <c:pt idx="9355">
                  <c:v>42.714300000000001</c:v>
                </c:pt>
                <c:pt idx="9356">
                  <c:v>42.714300000000001</c:v>
                </c:pt>
                <c:pt idx="9357">
                  <c:v>42.714300000000001</c:v>
                </c:pt>
                <c:pt idx="9358">
                  <c:v>42.714300000000001</c:v>
                </c:pt>
                <c:pt idx="9359">
                  <c:v>42.714300000000001</c:v>
                </c:pt>
                <c:pt idx="9360">
                  <c:v>42.714300000000001</c:v>
                </c:pt>
                <c:pt idx="9361">
                  <c:v>42.714300000000001</c:v>
                </c:pt>
                <c:pt idx="9362">
                  <c:v>42.714300000000001</c:v>
                </c:pt>
                <c:pt idx="9363">
                  <c:v>42.714300000000001</c:v>
                </c:pt>
                <c:pt idx="9364">
                  <c:v>42.714300000000001</c:v>
                </c:pt>
                <c:pt idx="9365">
                  <c:v>42.714300000000001</c:v>
                </c:pt>
                <c:pt idx="9366">
                  <c:v>42.714300000000001</c:v>
                </c:pt>
                <c:pt idx="9367">
                  <c:v>42.714300000000001</c:v>
                </c:pt>
                <c:pt idx="9368">
                  <c:v>42.714300000000001</c:v>
                </c:pt>
                <c:pt idx="9369">
                  <c:v>42.714300000000001</c:v>
                </c:pt>
                <c:pt idx="9370">
                  <c:v>42.714300000000001</c:v>
                </c:pt>
                <c:pt idx="9371">
                  <c:v>42.714300000000001</c:v>
                </c:pt>
                <c:pt idx="9372">
                  <c:v>42.714300000000001</c:v>
                </c:pt>
                <c:pt idx="9373">
                  <c:v>42.714300000000001</c:v>
                </c:pt>
                <c:pt idx="9374">
                  <c:v>42.714300000000001</c:v>
                </c:pt>
                <c:pt idx="9375">
                  <c:v>42.714300000000001</c:v>
                </c:pt>
                <c:pt idx="9376">
                  <c:v>42.714300000000001</c:v>
                </c:pt>
                <c:pt idx="9377">
                  <c:v>42.714300000000001</c:v>
                </c:pt>
                <c:pt idx="9378">
                  <c:v>42.714300000000001</c:v>
                </c:pt>
                <c:pt idx="9379">
                  <c:v>42.714300000000001</c:v>
                </c:pt>
                <c:pt idx="9380">
                  <c:v>42.714300000000001</c:v>
                </c:pt>
                <c:pt idx="9381">
                  <c:v>42.714300000000001</c:v>
                </c:pt>
                <c:pt idx="9382">
                  <c:v>42.714300000000001</c:v>
                </c:pt>
                <c:pt idx="9383">
                  <c:v>42.714300000000001</c:v>
                </c:pt>
                <c:pt idx="9384">
                  <c:v>42.714300000000001</c:v>
                </c:pt>
                <c:pt idx="9385">
                  <c:v>42.714300000000001</c:v>
                </c:pt>
                <c:pt idx="9386">
                  <c:v>42.714300000000001</c:v>
                </c:pt>
                <c:pt idx="9387">
                  <c:v>42.714300000000001</c:v>
                </c:pt>
                <c:pt idx="9388">
                  <c:v>42.714300000000001</c:v>
                </c:pt>
                <c:pt idx="9389">
                  <c:v>42.714300000000001</c:v>
                </c:pt>
                <c:pt idx="9390">
                  <c:v>42.714300000000001</c:v>
                </c:pt>
                <c:pt idx="9391">
                  <c:v>42.714300000000001</c:v>
                </c:pt>
                <c:pt idx="9392">
                  <c:v>42.714300000000001</c:v>
                </c:pt>
                <c:pt idx="9393">
                  <c:v>42.714300000000001</c:v>
                </c:pt>
                <c:pt idx="9394">
                  <c:v>42.714300000000001</c:v>
                </c:pt>
                <c:pt idx="9395">
                  <c:v>42.714300000000001</c:v>
                </c:pt>
                <c:pt idx="9396">
                  <c:v>42.714300000000001</c:v>
                </c:pt>
                <c:pt idx="9397">
                  <c:v>42.714300000000001</c:v>
                </c:pt>
                <c:pt idx="9398">
                  <c:v>42.714300000000001</c:v>
                </c:pt>
                <c:pt idx="9399">
                  <c:v>42.714300000000001</c:v>
                </c:pt>
                <c:pt idx="9400">
                  <c:v>42.714300000000001</c:v>
                </c:pt>
                <c:pt idx="9401">
                  <c:v>42.714300000000001</c:v>
                </c:pt>
                <c:pt idx="9402">
                  <c:v>42.714300000000001</c:v>
                </c:pt>
                <c:pt idx="9403">
                  <c:v>42.714300000000001</c:v>
                </c:pt>
                <c:pt idx="9404">
                  <c:v>42.714300000000001</c:v>
                </c:pt>
                <c:pt idx="9405">
                  <c:v>42.714300000000001</c:v>
                </c:pt>
                <c:pt idx="9406">
                  <c:v>42.714300000000001</c:v>
                </c:pt>
                <c:pt idx="9407">
                  <c:v>42.714300000000001</c:v>
                </c:pt>
                <c:pt idx="9408">
                  <c:v>42.714300000000001</c:v>
                </c:pt>
                <c:pt idx="9409">
                  <c:v>42.714300000000001</c:v>
                </c:pt>
                <c:pt idx="9410">
                  <c:v>42.714300000000001</c:v>
                </c:pt>
                <c:pt idx="9411">
                  <c:v>42.714300000000001</c:v>
                </c:pt>
                <c:pt idx="9412">
                  <c:v>42.714300000000001</c:v>
                </c:pt>
                <c:pt idx="9413">
                  <c:v>42.714300000000001</c:v>
                </c:pt>
                <c:pt idx="9414">
                  <c:v>42.714300000000001</c:v>
                </c:pt>
                <c:pt idx="9415">
                  <c:v>42.714300000000001</c:v>
                </c:pt>
                <c:pt idx="9416">
                  <c:v>42.714300000000001</c:v>
                </c:pt>
                <c:pt idx="9417">
                  <c:v>42.714300000000001</c:v>
                </c:pt>
                <c:pt idx="9418">
                  <c:v>42.714300000000001</c:v>
                </c:pt>
                <c:pt idx="9419">
                  <c:v>42.714300000000001</c:v>
                </c:pt>
                <c:pt idx="9420">
                  <c:v>42.714300000000001</c:v>
                </c:pt>
                <c:pt idx="9421">
                  <c:v>42.714300000000001</c:v>
                </c:pt>
                <c:pt idx="9422">
                  <c:v>42.714300000000001</c:v>
                </c:pt>
                <c:pt idx="9423">
                  <c:v>42.714300000000001</c:v>
                </c:pt>
                <c:pt idx="9424">
                  <c:v>42.714300000000001</c:v>
                </c:pt>
                <c:pt idx="9425">
                  <c:v>42.714300000000001</c:v>
                </c:pt>
                <c:pt idx="9426">
                  <c:v>42.714300000000001</c:v>
                </c:pt>
                <c:pt idx="9427">
                  <c:v>42.714300000000001</c:v>
                </c:pt>
                <c:pt idx="9428">
                  <c:v>42.714300000000001</c:v>
                </c:pt>
                <c:pt idx="9429">
                  <c:v>42.714300000000001</c:v>
                </c:pt>
                <c:pt idx="9430">
                  <c:v>42.714300000000001</c:v>
                </c:pt>
                <c:pt idx="9431">
                  <c:v>42.714300000000001</c:v>
                </c:pt>
                <c:pt idx="9432">
                  <c:v>42.714300000000001</c:v>
                </c:pt>
                <c:pt idx="9433">
                  <c:v>42.714300000000001</c:v>
                </c:pt>
                <c:pt idx="9434">
                  <c:v>42.714300000000001</c:v>
                </c:pt>
                <c:pt idx="9435">
                  <c:v>42.714300000000001</c:v>
                </c:pt>
                <c:pt idx="9436">
                  <c:v>42.714300000000001</c:v>
                </c:pt>
                <c:pt idx="9437">
                  <c:v>42.714300000000001</c:v>
                </c:pt>
                <c:pt idx="9438">
                  <c:v>42.714300000000001</c:v>
                </c:pt>
                <c:pt idx="9439">
                  <c:v>42.714300000000001</c:v>
                </c:pt>
                <c:pt idx="9440">
                  <c:v>42.714300000000001</c:v>
                </c:pt>
                <c:pt idx="9441">
                  <c:v>42.714300000000001</c:v>
                </c:pt>
                <c:pt idx="9442">
                  <c:v>42.714300000000001</c:v>
                </c:pt>
                <c:pt idx="9443">
                  <c:v>42.714300000000001</c:v>
                </c:pt>
                <c:pt idx="9444">
                  <c:v>42.714300000000001</c:v>
                </c:pt>
                <c:pt idx="9445">
                  <c:v>42.714300000000001</c:v>
                </c:pt>
                <c:pt idx="9446">
                  <c:v>42.714300000000001</c:v>
                </c:pt>
                <c:pt idx="9447">
                  <c:v>42.714300000000001</c:v>
                </c:pt>
                <c:pt idx="9448">
                  <c:v>42.714300000000001</c:v>
                </c:pt>
                <c:pt idx="9449">
                  <c:v>42.714300000000001</c:v>
                </c:pt>
                <c:pt idx="9450">
                  <c:v>42.714300000000001</c:v>
                </c:pt>
                <c:pt idx="9451">
                  <c:v>42.714300000000001</c:v>
                </c:pt>
                <c:pt idx="9452">
                  <c:v>42.714300000000001</c:v>
                </c:pt>
                <c:pt idx="9453">
                  <c:v>42.714300000000001</c:v>
                </c:pt>
                <c:pt idx="9454">
                  <c:v>42.714300000000001</c:v>
                </c:pt>
                <c:pt idx="9455">
                  <c:v>42.714300000000001</c:v>
                </c:pt>
                <c:pt idx="9456">
                  <c:v>42.714300000000001</c:v>
                </c:pt>
                <c:pt idx="9457">
                  <c:v>42.714300000000001</c:v>
                </c:pt>
                <c:pt idx="9458">
                  <c:v>42.714300000000001</c:v>
                </c:pt>
                <c:pt idx="9459">
                  <c:v>42.714300000000001</c:v>
                </c:pt>
                <c:pt idx="9460">
                  <c:v>42.714300000000001</c:v>
                </c:pt>
                <c:pt idx="9461">
                  <c:v>42.714300000000001</c:v>
                </c:pt>
                <c:pt idx="9462">
                  <c:v>42.714300000000001</c:v>
                </c:pt>
                <c:pt idx="9463">
                  <c:v>42.714300000000001</c:v>
                </c:pt>
                <c:pt idx="9464">
                  <c:v>42.714300000000001</c:v>
                </c:pt>
                <c:pt idx="9465">
                  <c:v>42.714300000000001</c:v>
                </c:pt>
                <c:pt idx="9466">
                  <c:v>42.714300000000001</c:v>
                </c:pt>
                <c:pt idx="9467">
                  <c:v>42.714300000000001</c:v>
                </c:pt>
                <c:pt idx="9468">
                  <c:v>42.714300000000001</c:v>
                </c:pt>
                <c:pt idx="9469">
                  <c:v>42.714300000000001</c:v>
                </c:pt>
                <c:pt idx="9470">
                  <c:v>42.714300000000001</c:v>
                </c:pt>
                <c:pt idx="9471">
                  <c:v>42.714300000000001</c:v>
                </c:pt>
                <c:pt idx="9472">
                  <c:v>42.714300000000001</c:v>
                </c:pt>
                <c:pt idx="9473">
                  <c:v>42.714300000000001</c:v>
                </c:pt>
                <c:pt idx="9474">
                  <c:v>42.714300000000001</c:v>
                </c:pt>
                <c:pt idx="9475">
                  <c:v>42.714300000000001</c:v>
                </c:pt>
                <c:pt idx="9476">
                  <c:v>42.714300000000001</c:v>
                </c:pt>
                <c:pt idx="9477">
                  <c:v>42.714300000000001</c:v>
                </c:pt>
                <c:pt idx="9478">
                  <c:v>42.714300000000001</c:v>
                </c:pt>
                <c:pt idx="9479">
                  <c:v>42.714300000000001</c:v>
                </c:pt>
                <c:pt idx="9480">
                  <c:v>42.714300000000001</c:v>
                </c:pt>
                <c:pt idx="9481">
                  <c:v>42.714300000000001</c:v>
                </c:pt>
                <c:pt idx="9482">
                  <c:v>42.714300000000001</c:v>
                </c:pt>
                <c:pt idx="9483">
                  <c:v>42.714300000000001</c:v>
                </c:pt>
                <c:pt idx="9484">
                  <c:v>42.714300000000001</c:v>
                </c:pt>
                <c:pt idx="9485">
                  <c:v>42.714300000000001</c:v>
                </c:pt>
                <c:pt idx="9486">
                  <c:v>42.714300000000001</c:v>
                </c:pt>
                <c:pt idx="9487">
                  <c:v>42.714300000000001</c:v>
                </c:pt>
                <c:pt idx="9488">
                  <c:v>42.714300000000001</c:v>
                </c:pt>
                <c:pt idx="9489">
                  <c:v>42.714300000000001</c:v>
                </c:pt>
                <c:pt idx="9490">
                  <c:v>42.714300000000001</c:v>
                </c:pt>
                <c:pt idx="9491">
                  <c:v>42.714300000000001</c:v>
                </c:pt>
                <c:pt idx="9492">
                  <c:v>42.714300000000001</c:v>
                </c:pt>
                <c:pt idx="9493">
                  <c:v>42.714300000000001</c:v>
                </c:pt>
                <c:pt idx="9494">
                  <c:v>42.714300000000001</c:v>
                </c:pt>
                <c:pt idx="9495">
                  <c:v>42.714300000000001</c:v>
                </c:pt>
                <c:pt idx="9496">
                  <c:v>42.714300000000001</c:v>
                </c:pt>
                <c:pt idx="9497">
                  <c:v>42.714300000000001</c:v>
                </c:pt>
                <c:pt idx="9498">
                  <c:v>42.714300000000001</c:v>
                </c:pt>
                <c:pt idx="9499">
                  <c:v>42.714300000000001</c:v>
                </c:pt>
                <c:pt idx="9500">
                  <c:v>42.714300000000001</c:v>
                </c:pt>
                <c:pt idx="9501">
                  <c:v>42.714300000000001</c:v>
                </c:pt>
                <c:pt idx="9502">
                  <c:v>42.714300000000001</c:v>
                </c:pt>
                <c:pt idx="9503">
                  <c:v>42.714300000000001</c:v>
                </c:pt>
                <c:pt idx="9504">
                  <c:v>42.714300000000001</c:v>
                </c:pt>
                <c:pt idx="9505">
                  <c:v>42.714300000000001</c:v>
                </c:pt>
                <c:pt idx="9506">
                  <c:v>42.714300000000001</c:v>
                </c:pt>
                <c:pt idx="9507">
                  <c:v>42.714300000000001</c:v>
                </c:pt>
                <c:pt idx="9508">
                  <c:v>42.714300000000001</c:v>
                </c:pt>
                <c:pt idx="9509">
                  <c:v>42.714300000000001</c:v>
                </c:pt>
                <c:pt idx="9510">
                  <c:v>42.714300000000001</c:v>
                </c:pt>
                <c:pt idx="9511">
                  <c:v>42.714300000000001</c:v>
                </c:pt>
                <c:pt idx="9512">
                  <c:v>42.714300000000001</c:v>
                </c:pt>
                <c:pt idx="9513">
                  <c:v>42.714300000000001</c:v>
                </c:pt>
                <c:pt idx="9514">
                  <c:v>42.714300000000001</c:v>
                </c:pt>
                <c:pt idx="9515">
                  <c:v>42.714300000000001</c:v>
                </c:pt>
                <c:pt idx="9516">
                  <c:v>42.714300000000001</c:v>
                </c:pt>
                <c:pt idx="9517">
                  <c:v>42.714300000000001</c:v>
                </c:pt>
                <c:pt idx="9518">
                  <c:v>42.714300000000001</c:v>
                </c:pt>
                <c:pt idx="9519">
                  <c:v>42.714300000000001</c:v>
                </c:pt>
                <c:pt idx="9520">
                  <c:v>42.714300000000001</c:v>
                </c:pt>
                <c:pt idx="9521">
                  <c:v>42.714300000000001</c:v>
                </c:pt>
                <c:pt idx="9522">
                  <c:v>42.714300000000001</c:v>
                </c:pt>
                <c:pt idx="9523">
                  <c:v>42.714300000000001</c:v>
                </c:pt>
                <c:pt idx="9524">
                  <c:v>42.714300000000001</c:v>
                </c:pt>
                <c:pt idx="9525">
                  <c:v>42.714300000000001</c:v>
                </c:pt>
                <c:pt idx="9526">
                  <c:v>42.714300000000001</c:v>
                </c:pt>
                <c:pt idx="9527">
                  <c:v>42.714300000000001</c:v>
                </c:pt>
                <c:pt idx="9528">
                  <c:v>42.714300000000001</c:v>
                </c:pt>
                <c:pt idx="9529">
                  <c:v>42.714300000000001</c:v>
                </c:pt>
                <c:pt idx="9530">
                  <c:v>42.714300000000001</c:v>
                </c:pt>
                <c:pt idx="9531">
                  <c:v>42.714300000000001</c:v>
                </c:pt>
                <c:pt idx="9532">
                  <c:v>42.714300000000001</c:v>
                </c:pt>
                <c:pt idx="9533">
                  <c:v>42.714300000000001</c:v>
                </c:pt>
                <c:pt idx="9534">
                  <c:v>42.714300000000001</c:v>
                </c:pt>
                <c:pt idx="9535">
                  <c:v>42.714300000000001</c:v>
                </c:pt>
                <c:pt idx="9536">
                  <c:v>42.714300000000001</c:v>
                </c:pt>
                <c:pt idx="9537">
                  <c:v>42.714300000000001</c:v>
                </c:pt>
                <c:pt idx="9538">
                  <c:v>42.714300000000001</c:v>
                </c:pt>
                <c:pt idx="9539">
                  <c:v>42.714300000000001</c:v>
                </c:pt>
                <c:pt idx="9540">
                  <c:v>42.714300000000001</c:v>
                </c:pt>
                <c:pt idx="9541">
                  <c:v>42.714300000000001</c:v>
                </c:pt>
                <c:pt idx="9542">
                  <c:v>42.714300000000001</c:v>
                </c:pt>
                <c:pt idx="9543">
                  <c:v>42.714300000000001</c:v>
                </c:pt>
                <c:pt idx="9544">
                  <c:v>42.714300000000001</c:v>
                </c:pt>
                <c:pt idx="9545">
                  <c:v>42.714300000000001</c:v>
                </c:pt>
                <c:pt idx="9546">
                  <c:v>42.714300000000001</c:v>
                </c:pt>
                <c:pt idx="9547">
                  <c:v>42.714300000000001</c:v>
                </c:pt>
                <c:pt idx="9548">
                  <c:v>42.714300000000001</c:v>
                </c:pt>
                <c:pt idx="9549">
                  <c:v>42.714300000000001</c:v>
                </c:pt>
                <c:pt idx="9550">
                  <c:v>42.714300000000001</c:v>
                </c:pt>
                <c:pt idx="9551">
                  <c:v>42.714300000000001</c:v>
                </c:pt>
                <c:pt idx="9552">
                  <c:v>42.714300000000001</c:v>
                </c:pt>
                <c:pt idx="9553">
                  <c:v>42.714300000000001</c:v>
                </c:pt>
                <c:pt idx="9554">
                  <c:v>42.714300000000001</c:v>
                </c:pt>
                <c:pt idx="9555">
                  <c:v>42.714300000000001</c:v>
                </c:pt>
                <c:pt idx="9556">
                  <c:v>42.714300000000001</c:v>
                </c:pt>
                <c:pt idx="9557">
                  <c:v>42.714300000000001</c:v>
                </c:pt>
                <c:pt idx="9558">
                  <c:v>42.714300000000001</c:v>
                </c:pt>
                <c:pt idx="9559">
                  <c:v>42.714300000000001</c:v>
                </c:pt>
                <c:pt idx="9560">
                  <c:v>42.714300000000001</c:v>
                </c:pt>
                <c:pt idx="9561">
                  <c:v>42.714300000000001</c:v>
                </c:pt>
                <c:pt idx="9562">
                  <c:v>42.714300000000001</c:v>
                </c:pt>
                <c:pt idx="9563">
                  <c:v>42.714300000000001</c:v>
                </c:pt>
                <c:pt idx="9564">
                  <c:v>42.714300000000001</c:v>
                </c:pt>
                <c:pt idx="9565">
                  <c:v>42.714300000000001</c:v>
                </c:pt>
                <c:pt idx="9566">
                  <c:v>42.714300000000001</c:v>
                </c:pt>
                <c:pt idx="9567">
                  <c:v>42.714300000000001</c:v>
                </c:pt>
                <c:pt idx="9568">
                  <c:v>42.714300000000001</c:v>
                </c:pt>
                <c:pt idx="9569">
                  <c:v>42.714300000000001</c:v>
                </c:pt>
                <c:pt idx="9570">
                  <c:v>42.714300000000001</c:v>
                </c:pt>
                <c:pt idx="9571">
                  <c:v>42.714300000000001</c:v>
                </c:pt>
                <c:pt idx="9572">
                  <c:v>42.714300000000001</c:v>
                </c:pt>
                <c:pt idx="9573">
                  <c:v>42.714300000000001</c:v>
                </c:pt>
                <c:pt idx="9574">
                  <c:v>42.714300000000001</c:v>
                </c:pt>
                <c:pt idx="9575">
                  <c:v>42.714300000000001</c:v>
                </c:pt>
                <c:pt idx="9576">
                  <c:v>42.714300000000001</c:v>
                </c:pt>
                <c:pt idx="9577">
                  <c:v>42.714300000000001</c:v>
                </c:pt>
                <c:pt idx="9578">
                  <c:v>42.714300000000001</c:v>
                </c:pt>
                <c:pt idx="9579">
                  <c:v>42.714300000000001</c:v>
                </c:pt>
                <c:pt idx="9580">
                  <c:v>42.714300000000001</c:v>
                </c:pt>
                <c:pt idx="9581">
                  <c:v>42.714300000000001</c:v>
                </c:pt>
                <c:pt idx="9582">
                  <c:v>42.714300000000001</c:v>
                </c:pt>
                <c:pt idx="9583">
                  <c:v>42.714300000000001</c:v>
                </c:pt>
                <c:pt idx="9584">
                  <c:v>42.714300000000001</c:v>
                </c:pt>
                <c:pt idx="9585">
                  <c:v>42.714300000000001</c:v>
                </c:pt>
                <c:pt idx="9586">
                  <c:v>42.714300000000001</c:v>
                </c:pt>
                <c:pt idx="9587">
                  <c:v>42.714300000000001</c:v>
                </c:pt>
                <c:pt idx="9588">
                  <c:v>42.714300000000001</c:v>
                </c:pt>
                <c:pt idx="9589">
                  <c:v>42.714300000000001</c:v>
                </c:pt>
                <c:pt idx="9590">
                  <c:v>42.714300000000001</c:v>
                </c:pt>
                <c:pt idx="9591">
                  <c:v>42.714300000000001</c:v>
                </c:pt>
                <c:pt idx="9592">
                  <c:v>42.714300000000001</c:v>
                </c:pt>
                <c:pt idx="9593">
                  <c:v>42.714300000000001</c:v>
                </c:pt>
                <c:pt idx="9594">
                  <c:v>42.714300000000001</c:v>
                </c:pt>
                <c:pt idx="9595">
                  <c:v>42.714300000000001</c:v>
                </c:pt>
                <c:pt idx="9596">
                  <c:v>42.714300000000001</c:v>
                </c:pt>
                <c:pt idx="9597">
                  <c:v>42.714300000000001</c:v>
                </c:pt>
                <c:pt idx="9598">
                  <c:v>42.714300000000001</c:v>
                </c:pt>
                <c:pt idx="9599">
                  <c:v>42.714300000000001</c:v>
                </c:pt>
                <c:pt idx="9600">
                  <c:v>42.714300000000001</c:v>
                </c:pt>
                <c:pt idx="9601">
                  <c:v>42.714300000000001</c:v>
                </c:pt>
                <c:pt idx="9602">
                  <c:v>42.714300000000001</c:v>
                </c:pt>
                <c:pt idx="9603">
                  <c:v>42.714300000000001</c:v>
                </c:pt>
                <c:pt idx="9604">
                  <c:v>42.714300000000001</c:v>
                </c:pt>
                <c:pt idx="9605">
                  <c:v>42.714300000000001</c:v>
                </c:pt>
                <c:pt idx="9606">
                  <c:v>42.714300000000001</c:v>
                </c:pt>
                <c:pt idx="9607">
                  <c:v>42.714300000000001</c:v>
                </c:pt>
                <c:pt idx="9608">
                  <c:v>42.714300000000001</c:v>
                </c:pt>
                <c:pt idx="9609">
                  <c:v>42.714300000000001</c:v>
                </c:pt>
                <c:pt idx="9610">
                  <c:v>42.714300000000001</c:v>
                </c:pt>
                <c:pt idx="9611">
                  <c:v>42.714300000000001</c:v>
                </c:pt>
                <c:pt idx="9612">
                  <c:v>42.714300000000001</c:v>
                </c:pt>
                <c:pt idx="9613">
                  <c:v>42.714300000000001</c:v>
                </c:pt>
                <c:pt idx="9614">
                  <c:v>42.714300000000001</c:v>
                </c:pt>
                <c:pt idx="9615">
                  <c:v>42.714300000000001</c:v>
                </c:pt>
                <c:pt idx="9616">
                  <c:v>42.714300000000001</c:v>
                </c:pt>
                <c:pt idx="9617">
                  <c:v>42.714300000000001</c:v>
                </c:pt>
                <c:pt idx="9618">
                  <c:v>42.714300000000001</c:v>
                </c:pt>
                <c:pt idx="9619">
                  <c:v>42.714300000000001</c:v>
                </c:pt>
                <c:pt idx="9620">
                  <c:v>42.714300000000001</c:v>
                </c:pt>
                <c:pt idx="9621">
                  <c:v>42.714300000000001</c:v>
                </c:pt>
                <c:pt idx="9622">
                  <c:v>42.714300000000001</c:v>
                </c:pt>
                <c:pt idx="9623">
                  <c:v>42.714300000000001</c:v>
                </c:pt>
                <c:pt idx="9624">
                  <c:v>42.714300000000001</c:v>
                </c:pt>
                <c:pt idx="9625">
                  <c:v>42.714300000000001</c:v>
                </c:pt>
                <c:pt idx="9626">
                  <c:v>42.714300000000001</c:v>
                </c:pt>
                <c:pt idx="9627">
                  <c:v>42.714300000000001</c:v>
                </c:pt>
                <c:pt idx="9628">
                  <c:v>42.714300000000001</c:v>
                </c:pt>
                <c:pt idx="9629">
                  <c:v>42.714300000000001</c:v>
                </c:pt>
                <c:pt idx="9630">
                  <c:v>42.714300000000001</c:v>
                </c:pt>
                <c:pt idx="9631">
                  <c:v>42.714300000000001</c:v>
                </c:pt>
                <c:pt idx="9632">
                  <c:v>42.714300000000001</c:v>
                </c:pt>
                <c:pt idx="9633">
                  <c:v>42.714300000000001</c:v>
                </c:pt>
                <c:pt idx="9634">
                  <c:v>42.714300000000001</c:v>
                </c:pt>
                <c:pt idx="9635">
                  <c:v>42.714300000000001</c:v>
                </c:pt>
                <c:pt idx="9636">
                  <c:v>42.714300000000001</c:v>
                </c:pt>
                <c:pt idx="9637">
                  <c:v>42.714300000000001</c:v>
                </c:pt>
                <c:pt idx="9638">
                  <c:v>42.714300000000001</c:v>
                </c:pt>
                <c:pt idx="9639">
                  <c:v>42.714300000000001</c:v>
                </c:pt>
                <c:pt idx="9640">
                  <c:v>42.714300000000001</c:v>
                </c:pt>
                <c:pt idx="9641">
                  <c:v>42.714300000000001</c:v>
                </c:pt>
                <c:pt idx="9642">
                  <c:v>42.714300000000001</c:v>
                </c:pt>
                <c:pt idx="9643">
                  <c:v>42.714300000000001</c:v>
                </c:pt>
                <c:pt idx="9644">
                  <c:v>42.714300000000001</c:v>
                </c:pt>
                <c:pt idx="9645">
                  <c:v>42.714300000000001</c:v>
                </c:pt>
                <c:pt idx="9646">
                  <c:v>42.714300000000001</c:v>
                </c:pt>
                <c:pt idx="9647">
                  <c:v>42.714300000000001</c:v>
                </c:pt>
                <c:pt idx="9648">
                  <c:v>42.714300000000001</c:v>
                </c:pt>
                <c:pt idx="9649">
                  <c:v>42.714300000000001</c:v>
                </c:pt>
                <c:pt idx="9650">
                  <c:v>42.714300000000001</c:v>
                </c:pt>
                <c:pt idx="9651">
                  <c:v>42.714300000000001</c:v>
                </c:pt>
                <c:pt idx="9652">
                  <c:v>42.714300000000001</c:v>
                </c:pt>
                <c:pt idx="9653">
                  <c:v>42.714300000000001</c:v>
                </c:pt>
                <c:pt idx="9654">
                  <c:v>42.714300000000001</c:v>
                </c:pt>
                <c:pt idx="9655">
                  <c:v>42.714300000000001</c:v>
                </c:pt>
                <c:pt idx="9656">
                  <c:v>42.714300000000001</c:v>
                </c:pt>
                <c:pt idx="9657">
                  <c:v>42.714300000000001</c:v>
                </c:pt>
                <c:pt idx="9658">
                  <c:v>42.714300000000001</c:v>
                </c:pt>
                <c:pt idx="9659">
                  <c:v>42.714300000000001</c:v>
                </c:pt>
                <c:pt idx="9660">
                  <c:v>42.714300000000001</c:v>
                </c:pt>
                <c:pt idx="9661">
                  <c:v>42.714300000000001</c:v>
                </c:pt>
                <c:pt idx="9662">
                  <c:v>42.714300000000001</c:v>
                </c:pt>
                <c:pt idx="9663">
                  <c:v>42.714300000000001</c:v>
                </c:pt>
                <c:pt idx="9664">
                  <c:v>42.714300000000001</c:v>
                </c:pt>
                <c:pt idx="9665">
                  <c:v>42.714300000000001</c:v>
                </c:pt>
                <c:pt idx="9666">
                  <c:v>42.714300000000001</c:v>
                </c:pt>
                <c:pt idx="9667">
                  <c:v>42.714300000000001</c:v>
                </c:pt>
                <c:pt idx="9668">
                  <c:v>42.714300000000001</c:v>
                </c:pt>
                <c:pt idx="9669">
                  <c:v>42.714300000000001</c:v>
                </c:pt>
                <c:pt idx="9670">
                  <c:v>42.714300000000001</c:v>
                </c:pt>
                <c:pt idx="9671">
                  <c:v>42.714300000000001</c:v>
                </c:pt>
                <c:pt idx="9672">
                  <c:v>42.714300000000001</c:v>
                </c:pt>
                <c:pt idx="9673">
                  <c:v>42.714300000000001</c:v>
                </c:pt>
                <c:pt idx="9674">
                  <c:v>42.714300000000001</c:v>
                </c:pt>
                <c:pt idx="9675">
                  <c:v>42.714300000000001</c:v>
                </c:pt>
                <c:pt idx="9676">
                  <c:v>42.714300000000001</c:v>
                </c:pt>
                <c:pt idx="9677">
                  <c:v>42.714300000000001</c:v>
                </c:pt>
                <c:pt idx="9678">
                  <c:v>42.714300000000001</c:v>
                </c:pt>
                <c:pt idx="9679">
                  <c:v>42.714300000000001</c:v>
                </c:pt>
                <c:pt idx="9680">
                  <c:v>42.714300000000001</c:v>
                </c:pt>
                <c:pt idx="9681">
                  <c:v>42.714300000000001</c:v>
                </c:pt>
                <c:pt idx="9682">
                  <c:v>42.714300000000001</c:v>
                </c:pt>
                <c:pt idx="9683">
                  <c:v>42.714300000000001</c:v>
                </c:pt>
                <c:pt idx="9684">
                  <c:v>42.714300000000001</c:v>
                </c:pt>
                <c:pt idx="9685">
                  <c:v>42.714300000000001</c:v>
                </c:pt>
                <c:pt idx="9686">
                  <c:v>42.714300000000001</c:v>
                </c:pt>
                <c:pt idx="9687">
                  <c:v>42.714300000000001</c:v>
                </c:pt>
                <c:pt idx="9688">
                  <c:v>42.714300000000001</c:v>
                </c:pt>
                <c:pt idx="9689">
                  <c:v>42.714300000000001</c:v>
                </c:pt>
                <c:pt idx="9690">
                  <c:v>42.714300000000001</c:v>
                </c:pt>
                <c:pt idx="9691">
                  <c:v>42.714300000000001</c:v>
                </c:pt>
                <c:pt idx="9692">
                  <c:v>42.714300000000001</c:v>
                </c:pt>
                <c:pt idx="9693">
                  <c:v>42.714300000000001</c:v>
                </c:pt>
                <c:pt idx="9694">
                  <c:v>42.714300000000001</c:v>
                </c:pt>
                <c:pt idx="9695">
                  <c:v>42.714300000000001</c:v>
                </c:pt>
                <c:pt idx="9696">
                  <c:v>42.714300000000001</c:v>
                </c:pt>
                <c:pt idx="9697">
                  <c:v>42.714300000000001</c:v>
                </c:pt>
                <c:pt idx="9698">
                  <c:v>42.714300000000001</c:v>
                </c:pt>
                <c:pt idx="9699">
                  <c:v>42.714300000000001</c:v>
                </c:pt>
                <c:pt idx="9700">
                  <c:v>42.714300000000001</c:v>
                </c:pt>
                <c:pt idx="9701">
                  <c:v>42.714300000000001</c:v>
                </c:pt>
                <c:pt idx="9702">
                  <c:v>42.714300000000001</c:v>
                </c:pt>
                <c:pt idx="9703">
                  <c:v>42.714300000000001</c:v>
                </c:pt>
                <c:pt idx="9704">
                  <c:v>42.714300000000001</c:v>
                </c:pt>
                <c:pt idx="9705">
                  <c:v>42.714300000000001</c:v>
                </c:pt>
                <c:pt idx="9706">
                  <c:v>42.714300000000001</c:v>
                </c:pt>
                <c:pt idx="9707">
                  <c:v>42.724400000000003</c:v>
                </c:pt>
                <c:pt idx="9708">
                  <c:v>42.724400000000003</c:v>
                </c:pt>
                <c:pt idx="9709">
                  <c:v>42.724400000000003</c:v>
                </c:pt>
                <c:pt idx="9710">
                  <c:v>42.724400000000003</c:v>
                </c:pt>
                <c:pt idx="9711">
                  <c:v>42.724400000000003</c:v>
                </c:pt>
                <c:pt idx="9712">
                  <c:v>42.724400000000003</c:v>
                </c:pt>
                <c:pt idx="9713">
                  <c:v>42.724400000000003</c:v>
                </c:pt>
                <c:pt idx="9714">
                  <c:v>42.724400000000003</c:v>
                </c:pt>
                <c:pt idx="9715">
                  <c:v>42.724400000000003</c:v>
                </c:pt>
                <c:pt idx="9716">
                  <c:v>42.724400000000003</c:v>
                </c:pt>
                <c:pt idx="9717">
                  <c:v>42.724400000000003</c:v>
                </c:pt>
                <c:pt idx="9718">
                  <c:v>42.724400000000003</c:v>
                </c:pt>
                <c:pt idx="9719">
                  <c:v>42.724400000000003</c:v>
                </c:pt>
                <c:pt idx="9720">
                  <c:v>42.724400000000003</c:v>
                </c:pt>
                <c:pt idx="9721">
                  <c:v>42.724400000000003</c:v>
                </c:pt>
                <c:pt idx="9722">
                  <c:v>42.724400000000003</c:v>
                </c:pt>
                <c:pt idx="9723">
                  <c:v>42.724400000000003</c:v>
                </c:pt>
                <c:pt idx="9724">
                  <c:v>42.724400000000003</c:v>
                </c:pt>
                <c:pt idx="9725">
                  <c:v>42.724400000000003</c:v>
                </c:pt>
                <c:pt idx="9726">
                  <c:v>42.724400000000003</c:v>
                </c:pt>
                <c:pt idx="9727">
                  <c:v>42.724400000000003</c:v>
                </c:pt>
                <c:pt idx="9728">
                  <c:v>42.724400000000003</c:v>
                </c:pt>
                <c:pt idx="9729">
                  <c:v>42.724400000000003</c:v>
                </c:pt>
                <c:pt idx="9730">
                  <c:v>42.724400000000003</c:v>
                </c:pt>
                <c:pt idx="9731">
                  <c:v>42.724400000000003</c:v>
                </c:pt>
                <c:pt idx="9732">
                  <c:v>42.724400000000003</c:v>
                </c:pt>
                <c:pt idx="9733">
                  <c:v>42.724400000000003</c:v>
                </c:pt>
                <c:pt idx="9734">
                  <c:v>42.724400000000003</c:v>
                </c:pt>
                <c:pt idx="9735">
                  <c:v>42.724400000000003</c:v>
                </c:pt>
                <c:pt idx="9736">
                  <c:v>42.724400000000003</c:v>
                </c:pt>
                <c:pt idx="9737">
                  <c:v>42.724400000000003</c:v>
                </c:pt>
                <c:pt idx="9738">
                  <c:v>42.724400000000003</c:v>
                </c:pt>
                <c:pt idx="9739">
                  <c:v>42.724400000000003</c:v>
                </c:pt>
                <c:pt idx="9740">
                  <c:v>42.724400000000003</c:v>
                </c:pt>
                <c:pt idx="9741">
                  <c:v>42.724400000000003</c:v>
                </c:pt>
                <c:pt idx="9742">
                  <c:v>42.724400000000003</c:v>
                </c:pt>
                <c:pt idx="9743">
                  <c:v>42.724400000000003</c:v>
                </c:pt>
                <c:pt idx="9744">
                  <c:v>42.724400000000003</c:v>
                </c:pt>
                <c:pt idx="9745">
                  <c:v>42.724400000000003</c:v>
                </c:pt>
                <c:pt idx="9746">
                  <c:v>42.724400000000003</c:v>
                </c:pt>
                <c:pt idx="9747">
                  <c:v>42.724400000000003</c:v>
                </c:pt>
                <c:pt idx="9748">
                  <c:v>42.724400000000003</c:v>
                </c:pt>
                <c:pt idx="9749">
                  <c:v>42.724400000000003</c:v>
                </c:pt>
                <c:pt idx="9750">
                  <c:v>42.724400000000003</c:v>
                </c:pt>
                <c:pt idx="9751">
                  <c:v>42.724400000000003</c:v>
                </c:pt>
                <c:pt idx="9752">
                  <c:v>42.724400000000003</c:v>
                </c:pt>
                <c:pt idx="9753">
                  <c:v>42.724400000000003</c:v>
                </c:pt>
                <c:pt idx="9754">
                  <c:v>42.724400000000003</c:v>
                </c:pt>
                <c:pt idx="9755">
                  <c:v>42.724400000000003</c:v>
                </c:pt>
                <c:pt idx="9756">
                  <c:v>42.724400000000003</c:v>
                </c:pt>
                <c:pt idx="9757">
                  <c:v>42.724400000000003</c:v>
                </c:pt>
                <c:pt idx="9758">
                  <c:v>42.724400000000003</c:v>
                </c:pt>
                <c:pt idx="9759">
                  <c:v>42.724400000000003</c:v>
                </c:pt>
                <c:pt idx="9760">
                  <c:v>42.724400000000003</c:v>
                </c:pt>
                <c:pt idx="9761">
                  <c:v>42.724400000000003</c:v>
                </c:pt>
                <c:pt idx="9762">
                  <c:v>42.724400000000003</c:v>
                </c:pt>
                <c:pt idx="9763">
                  <c:v>42.724400000000003</c:v>
                </c:pt>
                <c:pt idx="9764">
                  <c:v>42.724400000000003</c:v>
                </c:pt>
                <c:pt idx="9765">
                  <c:v>42.724400000000003</c:v>
                </c:pt>
                <c:pt idx="9766">
                  <c:v>42.724400000000003</c:v>
                </c:pt>
                <c:pt idx="9767">
                  <c:v>42.724400000000003</c:v>
                </c:pt>
                <c:pt idx="9768">
                  <c:v>42.724400000000003</c:v>
                </c:pt>
                <c:pt idx="9769">
                  <c:v>42.724400000000003</c:v>
                </c:pt>
                <c:pt idx="9770">
                  <c:v>42.724400000000003</c:v>
                </c:pt>
                <c:pt idx="9771">
                  <c:v>42.724400000000003</c:v>
                </c:pt>
                <c:pt idx="9772">
                  <c:v>42.724400000000003</c:v>
                </c:pt>
                <c:pt idx="9773">
                  <c:v>42.724400000000003</c:v>
                </c:pt>
                <c:pt idx="9774">
                  <c:v>42.724400000000003</c:v>
                </c:pt>
                <c:pt idx="9775">
                  <c:v>42.724400000000003</c:v>
                </c:pt>
                <c:pt idx="9776">
                  <c:v>42.724400000000003</c:v>
                </c:pt>
                <c:pt idx="9777">
                  <c:v>42.724400000000003</c:v>
                </c:pt>
                <c:pt idx="9778">
                  <c:v>42.724400000000003</c:v>
                </c:pt>
                <c:pt idx="9779">
                  <c:v>42.724400000000003</c:v>
                </c:pt>
                <c:pt idx="9780">
                  <c:v>42.724400000000003</c:v>
                </c:pt>
                <c:pt idx="9781">
                  <c:v>42.724400000000003</c:v>
                </c:pt>
                <c:pt idx="9782">
                  <c:v>42.724400000000003</c:v>
                </c:pt>
                <c:pt idx="9783">
                  <c:v>42.724400000000003</c:v>
                </c:pt>
                <c:pt idx="9784">
                  <c:v>42.724400000000003</c:v>
                </c:pt>
                <c:pt idx="9785">
                  <c:v>42.724400000000003</c:v>
                </c:pt>
                <c:pt idx="9786">
                  <c:v>42.724400000000003</c:v>
                </c:pt>
                <c:pt idx="9787">
                  <c:v>42.724400000000003</c:v>
                </c:pt>
                <c:pt idx="9788">
                  <c:v>42.724400000000003</c:v>
                </c:pt>
                <c:pt idx="9789">
                  <c:v>42.724400000000003</c:v>
                </c:pt>
                <c:pt idx="9790">
                  <c:v>42.724400000000003</c:v>
                </c:pt>
                <c:pt idx="9791">
                  <c:v>42.724400000000003</c:v>
                </c:pt>
                <c:pt idx="9792">
                  <c:v>42.724400000000003</c:v>
                </c:pt>
                <c:pt idx="9793">
                  <c:v>42.724400000000003</c:v>
                </c:pt>
                <c:pt idx="9794">
                  <c:v>42.724400000000003</c:v>
                </c:pt>
                <c:pt idx="9795">
                  <c:v>42.724400000000003</c:v>
                </c:pt>
                <c:pt idx="9796">
                  <c:v>42.724400000000003</c:v>
                </c:pt>
                <c:pt idx="9797">
                  <c:v>42.724400000000003</c:v>
                </c:pt>
                <c:pt idx="9798">
                  <c:v>42.724400000000003</c:v>
                </c:pt>
                <c:pt idx="9799">
                  <c:v>42.724400000000003</c:v>
                </c:pt>
                <c:pt idx="9800">
                  <c:v>42.724400000000003</c:v>
                </c:pt>
                <c:pt idx="9801">
                  <c:v>42.724400000000003</c:v>
                </c:pt>
                <c:pt idx="9802">
                  <c:v>42.724400000000003</c:v>
                </c:pt>
                <c:pt idx="9803">
                  <c:v>42.724400000000003</c:v>
                </c:pt>
                <c:pt idx="9804">
                  <c:v>42.724400000000003</c:v>
                </c:pt>
                <c:pt idx="9805">
                  <c:v>42.724400000000003</c:v>
                </c:pt>
                <c:pt idx="9806">
                  <c:v>42.724400000000003</c:v>
                </c:pt>
                <c:pt idx="9807">
                  <c:v>42.724400000000003</c:v>
                </c:pt>
                <c:pt idx="9808">
                  <c:v>42.724400000000003</c:v>
                </c:pt>
                <c:pt idx="9809">
                  <c:v>42.724400000000003</c:v>
                </c:pt>
                <c:pt idx="9810">
                  <c:v>42.724400000000003</c:v>
                </c:pt>
                <c:pt idx="9811">
                  <c:v>42.724400000000003</c:v>
                </c:pt>
                <c:pt idx="9812">
                  <c:v>42.724400000000003</c:v>
                </c:pt>
                <c:pt idx="9813">
                  <c:v>42.724400000000003</c:v>
                </c:pt>
                <c:pt idx="9814">
                  <c:v>42.724400000000003</c:v>
                </c:pt>
                <c:pt idx="9815">
                  <c:v>42.724400000000003</c:v>
                </c:pt>
                <c:pt idx="9816">
                  <c:v>42.724400000000003</c:v>
                </c:pt>
                <c:pt idx="9817">
                  <c:v>42.724400000000003</c:v>
                </c:pt>
                <c:pt idx="9818">
                  <c:v>42.724400000000003</c:v>
                </c:pt>
                <c:pt idx="9819">
                  <c:v>42.724400000000003</c:v>
                </c:pt>
                <c:pt idx="9820">
                  <c:v>42.724400000000003</c:v>
                </c:pt>
                <c:pt idx="9821">
                  <c:v>42.724400000000003</c:v>
                </c:pt>
                <c:pt idx="9822">
                  <c:v>42.724400000000003</c:v>
                </c:pt>
                <c:pt idx="9823">
                  <c:v>42.724400000000003</c:v>
                </c:pt>
                <c:pt idx="9824">
                  <c:v>42.724400000000003</c:v>
                </c:pt>
                <c:pt idx="9825">
                  <c:v>42.724400000000003</c:v>
                </c:pt>
                <c:pt idx="9826">
                  <c:v>42.724400000000003</c:v>
                </c:pt>
                <c:pt idx="9827">
                  <c:v>42.724400000000003</c:v>
                </c:pt>
                <c:pt idx="9828">
                  <c:v>42.724400000000003</c:v>
                </c:pt>
                <c:pt idx="9829">
                  <c:v>42.724400000000003</c:v>
                </c:pt>
                <c:pt idx="9830">
                  <c:v>42.724400000000003</c:v>
                </c:pt>
                <c:pt idx="9831">
                  <c:v>42.724400000000003</c:v>
                </c:pt>
                <c:pt idx="9832">
                  <c:v>42.724400000000003</c:v>
                </c:pt>
                <c:pt idx="9833">
                  <c:v>42.724400000000003</c:v>
                </c:pt>
                <c:pt idx="9834">
                  <c:v>42.724400000000003</c:v>
                </c:pt>
                <c:pt idx="9835">
                  <c:v>42.724400000000003</c:v>
                </c:pt>
                <c:pt idx="9836">
                  <c:v>42.724400000000003</c:v>
                </c:pt>
                <c:pt idx="9837">
                  <c:v>42.724400000000003</c:v>
                </c:pt>
                <c:pt idx="9838">
                  <c:v>42.724400000000003</c:v>
                </c:pt>
                <c:pt idx="9839">
                  <c:v>42.724400000000003</c:v>
                </c:pt>
                <c:pt idx="9840">
                  <c:v>42.724400000000003</c:v>
                </c:pt>
                <c:pt idx="9841">
                  <c:v>42.724400000000003</c:v>
                </c:pt>
                <c:pt idx="9842">
                  <c:v>42.724400000000003</c:v>
                </c:pt>
                <c:pt idx="9843">
                  <c:v>42.724400000000003</c:v>
                </c:pt>
                <c:pt idx="9844">
                  <c:v>42.724400000000003</c:v>
                </c:pt>
                <c:pt idx="9845">
                  <c:v>42.724400000000003</c:v>
                </c:pt>
                <c:pt idx="9846">
                  <c:v>42.724400000000003</c:v>
                </c:pt>
                <c:pt idx="9847">
                  <c:v>42.724400000000003</c:v>
                </c:pt>
                <c:pt idx="9848">
                  <c:v>42.724400000000003</c:v>
                </c:pt>
                <c:pt idx="9849">
                  <c:v>42.724400000000003</c:v>
                </c:pt>
                <c:pt idx="9850">
                  <c:v>42.724400000000003</c:v>
                </c:pt>
                <c:pt idx="9851">
                  <c:v>42.724400000000003</c:v>
                </c:pt>
                <c:pt idx="9852">
                  <c:v>42.724400000000003</c:v>
                </c:pt>
                <c:pt idx="9853">
                  <c:v>42.724400000000003</c:v>
                </c:pt>
                <c:pt idx="9854">
                  <c:v>42.724400000000003</c:v>
                </c:pt>
                <c:pt idx="9855">
                  <c:v>42.724400000000003</c:v>
                </c:pt>
                <c:pt idx="9856">
                  <c:v>42.724400000000003</c:v>
                </c:pt>
                <c:pt idx="9857">
                  <c:v>42.724400000000003</c:v>
                </c:pt>
                <c:pt idx="9858">
                  <c:v>42.724400000000003</c:v>
                </c:pt>
                <c:pt idx="9859">
                  <c:v>42.724400000000003</c:v>
                </c:pt>
                <c:pt idx="9860">
                  <c:v>42.724400000000003</c:v>
                </c:pt>
                <c:pt idx="9861">
                  <c:v>42.724400000000003</c:v>
                </c:pt>
                <c:pt idx="9862">
                  <c:v>42.724400000000003</c:v>
                </c:pt>
                <c:pt idx="9863">
                  <c:v>42.724400000000003</c:v>
                </c:pt>
                <c:pt idx="9864">
                  <c:v>42.724400000000003</c:v>
                </c:pt>
                <c:pt idx="9865">
                  <c:v>42.724400000000003</c:v>
                </c:pt>
                <c:pt idx="9866">
                  <c:v>42.724400000000003</c:v>
                </c:pt>
                <c:pt idx="9867">
                  <c:v>42.724400000000003</c:v>
                </c:pt>
                <c:pt idx="9868">
                  <c:v>42.724400000000003</c:v>
                </c:pt>
                <c:pt idx="9869">
                  <c:v>42.724400000000003</c:v>
                </c:pt>
                <c:pt idx="9870">
                  <c:v>42.724400000000003</c:v>
                </c:pt>
                <c:pt idx="9871">
                  <c:v>42.724400000000003</c:v>
                </c:pt>
                <c:pt idx="9872">
                  <c:v>42.724400000000003</c:v>
                </c:pt>
                <c:pt idx="9873">
                  <c:v>42.724400000000003</c:v>
                </c:pt>
                <c:pt idx="9874">
                  <c:v>42.724400000000003</c:v>
                </c:pt>
                <c:pt idx="9875">
                  <c:v>42.724400000000003</c:v>
                </c:pt>
                <c:pt idx="9876">
                  <c:v>42.724400000000003</c:v>
                </c:pt>
                <c:pt idx="9877">
                  <c:v>42.724400000000003</c:v>
                </c:pt>
                <c:pt idx="9878">
                  <c:v>42.724400000000003</c:v>
                </c:pt>
                <c:pt idx="9879">
                  <c:v>42.724400000000003</c:v>
                </c:pt>
                <c:pt idx="9880">
                  <c:v>42.724400000000003</c:v>
                </c:pt>
                <c:pt idx="9881">
                  <c:v>42.724400000000003</c:v>
                </c:pt>
                <c:pt idx="9882">
                  <c:v>42.724400000000003</c:v>
                </c:pt>
                <c:pt idx="9883">
                  <c:v>42.724400000000003</c:v>
                </c:pt>
                <c:pt idx="9884">
                  <c:v>42.724400000000003</c:v>
                </c:pt>
                <c:pt idx="9885">
                  <c:v>42.724400000000003</c:v>
                </c:pt>
                <c:pt idx="9886">
                  <c:v>42.724400000000003</c:v>
                </c:pt>
                <c:pt idx="9887">
                  <c:v>42.724400000000003</c:v>
                </c:pt>
                <c:pt idx="9888">
                  <c:v>42.724400000000003</c:v>
                </c:pt>
                <c:pt idx="9889">
                  <c:v>42.724400000000003</c:v>
                </c:pt>
                <c:pt idx="9890">
                  <c:v>42.724400000000003</c:v>
                </c:pt>
                <c:pt idx="9891">
                  <c:v>42.724400000000003</c:v>
                </c:pt>
                <c:pt idx="9892">
                  <c:v>42.724400000000003</c:v>
                </c:pt>
                <c:pt idx="9893">
                  <c:v>42.724400000000003</c:v>
                </c:pt>
                <c:pt idx="9894">
                  <c:v>42.724400000000003</c:v>
                </c:pt>
                <c:pt idx="9895">
                  <c:v>42.724400000000003</c:v>
                </c:pt>
                <c:pt idx="9896">
                  <c:v>42.724400000000003</c:v>
                </c:pt>
                <c:pt idx="9897">
                  <c:v>42.724400000000003</c:v>
                </c:pt>
                <c:pt idx="9898">
                  <c:v>42.724400000000003</c:v>
                </c:pt>
                <c:pt idx="9899">
                  <c:v>42.724400000000003</c:v>
                </c:pt>
                <c:pt idx="9900">
                  <c:v>42.724400000000003</c:v>
                </c:pt>
                <c:pt idx="9901">
                  <c:v>42.724400000000003</c:v>
                </c:pt>
                <c:pt idx="9902">
                  <c:v>42.724400000000003</c:v>
                </c:pt>
                <c:pt idx="9903">
                  <c:v>42.724400000000003</c:v>
                </c:pt>
                <c:pt idx="9904">
                  <c:v>42.724400000000003</c:v>
                </c:pt>
                <c:pt idx="9905">
                  <c:v>42.724400000000003</c:v>
                </c:pt>
                <c:pt idx="9906">
                  <c:v>42.724400000000003</c:v>
                </c:pt>
                <c:pt idx="9907">
                  <c:v>42.724400000000003</c:v>
                </c:pt>
                <c:pt idx="9908">
                  <c:v>42.724400000000003</c:v>
                </c:pt>
                <c:pt idx="9909">
                  <c:v>42.724400000000003</c:v>
                </c:pt>
                <c:pt idx="9910">
                  <c:v>42.724400000000003</c:v>
                </c:pt>
                <c:pt idx="9911">
                  <c:v>42.724400000000003</c:v>
                </c:pt>
                <c:pt idx="9912">
                  <c:v>42.724400000000003</c:v>
                </c:pt>
                <c:pt idx="9913">
                  <c:v>42.724400000000003</c:v>
                </c:pt>
                <c:pt idx="9914">
                  <c:v>42.724400000000003</c:v>
                </c:pt>
                <c:pt idx="9915">
                  <c:v>42.724400000000003</c:v>
                </c:pt>
                <c:pt idx="9916">
                  <c:v>42.724400000000003</c:v>
                </c:pt>
                <c:pt idx="9917">
                  <c:v>42.724400000000003</c:v>
                </c:pt>
                <c:pt idx="9918">
                  <c:v>42.724400000000003</c:v>
                </c:pt>
                <c:pt idx="9919">
                  <c:v>42.724400000000003</c:v>
                </c:pt>
                <c:pt idx="9920">
                  <c:v>42.724400000000003</c:v>
                </c:pt>
                <c:pt idx="9921">
                  <c:v>42.724400000000003</c:v>
                </c:pt>
                <c:pt idx="9922">
                  <c:v>42.724400000000003</c:v>
                </c:pt>
                <c:pt idx="9923">
                  <c:v>42.724400000000003</c:v>
                </c:pt>
                <c:pt idx="9924">
                  <c:v>42.724400000000003</c:v>
                </c:pt>
                <c:pt idx="9925">
                  <c:v>42.724400000000003</c:v>
                </c:pt>
                <c:pt idx="9926">
                  <c:v>42.724400000000003</c:v>
                </c:pt>
                <c:pt idx="9927">
                  <c:v>42.724400000000003</c:v>
                </c:pt>
                <c:pt idx="9928">
                  <c:v>42.724400000000003</c:v>
                </c:pt>
                <c:pt idx="9929">
                  <c:v>42.724400000000003</c:v>
                </c:pt>
                <c:pt idx="9930">
                  <c:v>42.724400000000003</c:v>
                </c:pt>
                <c:pt idx="9931">
                  <c:v>42.724400000000003</c:v>
                </c:pt>
                <c:pt idx="9932">
                  <c:v>42.724400000000003</c:v>
                </c:pt>
                <c:pt idx="9933">
                  <c:v>42.724400000000003</c:v>
                </c:pt>
                <c:pt idx="9934">
                  <c:v>42.724400000000003</c:v>
                </c:pt>
                <c:pt idx="9935">
                  <c:v>42.724400000000003</c:v>
                </c:pt>
                <c:pt idx="9936">
                  <c:v>42.724400000000003</c:v>
                </c:pt>
                <c:pt idx="9937">
                  <c:v>42.724400000000003</c:v>
                </c:pt>
                <c:pt idx="9938">
                  <c:v>42.724400000000003</c:v>
                </c:pt>
                <c:pt idx="9939">
                  <c:v>42.724400000000003</c:v>
                </c:pt>
                <c:pt idx="9940">
                  <c:v>42.724400000000003</c:v>
                </c:pt>
                <c:pt idx="9941">
                  <c:v>42.724400000000003</c:v>
                </c:pt>
                <c:pt idx="9942">
                  <c:v>42.724400000000003</c:v>
                </c:pt>
                <c:pt idx="9943">
                  <c:v>42.724400000000003</c:v>
                </c:pt>
                <c:pt idx="9944">
                  <c:v>42.724400000000003</c:v>
                </c:pt>
                <c:pt idx="9945">
                  <c:v>42.724400000000003</c:v>
                </c:pt>
                <c:pt idx="9946">
                  <c:v>42.724400000000003</c:v>
                </c:pt>
                <c:pt idx="9947">
                  <c:v>42.724400000000003</c:v>
                </c:pt>
                <c:pt idx="9948">
                  <c:v>42.724400000000003</c:v>
                </c:pt>
                <c:pt idx="9949">
                  <c:v>42.724400000000003</c:v>
                </c:pt>
                <c:pt idx="9950">
                  <c:v>42.724400000000003</c:v>
                </c:pt>
                <c:pt idx="9951">
                  <c:v>42.724400000000003</c:v>
                </c:pt>
                <c:pt idx="9952">
                  <c:v>42.724400000000003</c:v>
                </c:pt>
                <c:pt idx="9953">
                  <c:v>42.724400000000003</c:v>
                </c:pt>
                <c:pt idx="9954">
                  <c:v>42.724400000000003</c:v>
                </c:pt>
                <c:pt idx="9955">
                  <c:v>42.724400000000003</c:v>
                </c:pt>
                <c:pt idx="9956">
                  <c:v>42.724400000000003</c:v>
                </c:pt>
                <c:pt idx="9957">
                  <c:v>42.724400000000003</c:v>
                </c:pt>
                <c:pt idx="9958">
                  <c:v>42.724400000000003</c:v>
                </c:pt>
                <c:pt idx="9959">
                  <c:v>42.724400000000003</c:v>
                </c:pt>
                <c:pt idx="9960">
                  <c:v>42.724400000000003</c:v>
                </c:pt>
                <c:pt idx="9961">
                  <c:v>42.724400000000003</c:v>
                </c:pt>
                <c:pt idx="9962">
                  <c:v>42.724400000000003</c:v>
                </c:pt>
                <c:pt idx="9963">
                  <c:v>42.724400000000003</c:v>
                </c:pt>
                <c:pt idx="9964">
                  <c:v>42.724400000000003</c:v>
                </c:pt>
                <c:pt idx="9965">
                  <c:v>42.724400000000003</c:v>
                </c:pt>
                <c:pt idx="9966">
                  <c:v>42.724400000000003</c:v>
                </c:pt>
                <c:pt idx="9967">
                  <c:v>42.724400000000003</c:v>
                </c:pt>
                <c:pt idx="9968">
                  <c:v>42.724400000000003</c:v>
                </c:pt>
                <c:pt idx="9969">
                  <c:v>42.724400000000003</c:v>
                </c:pt>
                <c:pt idx="9970">
                  <c:v>42.724400000000003</c:v>
                </c:pt>
                <c:pt idx="9971">
                  <c:v>42.724400000000003</c:v>
                </c:pt>
                <c:pt idx="9972">
                  <c:v>42.724400000000003</c:v>
                </c:pt>
                <c:pt idx="9973">
                  <c:v>42.724400000000003</c:v>
                </c:pt>
                <c:pt idx="9974">
                  <c:v>42.724400000000003</c:v>
                </c:pt>
                <c:pt idx="9975">
                  <c:v>42.724400000000003</c:v>
                </c:pt>
                <c:pt idx="9976">
                  <c:v>42.724400000000003</c:v>
                </c:pt>
                <c:pt idx="9977">
                  <c:v>42.724400000000003</c:v>
                </c:pt>
                <c:pt idx="9978">
                  <c:v>42.724400000000003</c:v>
                </c:pt>
                <c:pt idx="9979">
                  <c:v>42.724400000000003</c:v>
                </c:pt>
                <c:pt idx="9980">
                  <c:v>42.724400000000003</c:v>
                </c:pt>
                <c:pt idx="9981">
                  <c:v>42.724400000000003</c:v>
                </c:pt>
                <c:pt idx="9982">
                  <c:v>42.724400000000003</c:v>
                </c:pt>
                <c:pt idx="9983">
                  <c:v>42.724400000000003</c:v>
                </c:pt>
                <c:pt idx="9984">
                  <c:v>42.724400000000003</c:v>
                </c:pt>
                <c:pt idx="9985">
                  <c:v>42.724400000000003</c:v>
                </c:pt>
                <c:pt idx="9986">
                  <c:v>42.724400000000003</c:v>
                </c:pt>
                <c:pt idx="9987">
                  <c:v>42.724400000000003</c:v>
                </c:pt>
                <c:pt idx="9988">
                  <c:v>42.724400000000003</c:v>
                </c:pt>
                <c:pt idx="9989">
                  <c:v>42.724400000000003</c:v>
                </c:pt>
                <c:pt idx="9990">
                  <c:v>42.724400000000003</c:v>
                </c:pt>
                <c:pt idx="9991">
                  <c:v>42.724400000000003</c:v>
                </c:pt>
                <c:pt idx="9992">
                  <c:v>42.724400000000003</c:v>
                </c:pt>
                <c:pt idx="9993">
                  <c:v>42.724400000000003</c:v>
                </c:pt>
                <c:pt idx="9994">
                  <c:v>42.724400000000003</c:v>
                </c:pt>
                <c:pt idx="9995">
                  <c:v>42.724400000000003</c:v>
                </c:pt>
                <c:pt idx="9996">
                  <c:v>42.724400000000003</c:v>
                </c:pt>
                <c:pt idx="9997">
                  <c:v>42.724400000000003</c:v>
                </c:pt>
                <c:pt idx="9998">
                  <c:v>42.724400000000003</c:v>
                </c:pt>
                <c:pt idx="9999">
                  <c:v>42.724400000000003</c:v>
                </c:pt>
                <c:pt idx="10000">
                  <c:v>42.724400000000003</c:v>
                </c:pt>
                <c:pt idx="10001">
                  <c:v>42.724400000000003</c:v>
                </c:pt>
                <c:pt idx="10002">
                  <c:v>42.724400000000003</c:v>
                </c:pt>
                <c:pt idx="10003">
                  <c:v>42.724400000000003</c:v>
                </c:pt>
                <c:pt idx="10004">
                  <c:v>42.724400000000003</c:v>
                </c:pt>
                <c:pt idx="10005">
                  <c:v>42.724400000000003</c:v>
                </c:pt>
                <c:pt idx="10006">
                  <c:v>42.724400000000003</c:v>
                </c:pt>
                <c:pt idx="10007">
                  <c:v>42.724400000000003</c:v>
                </c:pt>
                <c:pt idx="10008">
                  <c:v>42.724400000000003</c:v>
                </c:pt>
                <c:pt idx="10009">
                  <c:v>42.724400000000003</c:v>
                </c:pt>
                <c:pt idx="10010">
                  <c:v>42.724400000000003</c:v>
                </c:pt>
                <c:pt idx="10011">
                  <c:v>42.724400000000003</c:v>
                </c:pt>
                <c:pt idx="10012">
                  <c:v>42.724400000000003</c:v>
                </c:pt>
                <c:pt idx="10013">
                  <c:v>42.724400000000003</c:v>
                </c:pt>
                <c:pt idx="10014">
                  <c:v>42.724400000000003</c:v>
                </c:pt>
                <c:pt idx="10015">
                  <c:v>42.724400000000003</c:v>
                </c:pt>
                <c:pt idx="10016">
                  <c:v>42.724400000000003</c:v>
                </c:pt>
                <c:pt idx="10017">
                  <c:v>42.724400000000003</c:v>
                </c:pt>
                <c:pt idx="10018">
                  <c:v>42.724400000000003</c:v>
                </c:pt>
                <c:pt idx="10019">
                  <c:v>42.724400000000003</c:v>
                </c:pt>
                <c:pt idx="10020">
                  <c:v>42.724400000000003</c:v>
                </c:pt>
                <c:pt idx="10021">
                  <c:v>42.724400000000003</c:v>
                </c:pt>
                <c:pt idx="10022">
                  <c:v>42.724400000000003</c:v>
                </c:pt>
                <c:pt idx="10023">
                  <c:v>42.724400000000003</c:v>
                </c:pt>
                <c:pt idx="10024">
                  <c:v>42.724400000000003</c:v>
                </c:pt>
                <c:pt idx="10025">
                  <c:v>42.724400000000003</c:v>
                </c:pt>
                <c:pt idx="10026">
                  <c:v>42.724400000000003</c:v>
                </c:pt>
                <c:pt idx="10027">
                  <c:v>42.724400000000003</c:v>
                </c:pt>
                <c:pt idx="10028">
                  <c:v>42.724400000000003</c:v>
                </c:pt>
                <c:pt idx="10029">
                  <c:v>42.724400000000003</c:v>
                </c:pt>
                <c:pt idx="10030">
                  <c:v>42.724400000000003</c:v>
                </c:pt>
                <c:pt idx="10031">
                  <c:v>42.724400000000003</c:v>
                </c:pt>
                <c:pt idx="10032">
                  <c:v>42.724400000000003</c:v>
                </c:pt>
                <c:pt idx="10033">
                  <c:v>42.724400000000003</c:v>
                </c:pt>
                <c:pt idx="10034">
                  <c:v>42.724400000000003</c:v>
                </c:pt>
                <c:pt idx="10035">
                  <c:v>42.724400000000003</c:v>
                </c:pt>
                <c:pt idx="10036">
                  <c:v>42.724400000000003</c:v>
                </c:pt>
                <c:pt idx="10037">
                  <c:v>42.724400000000003</c:v>
                </c:pt>
                <c:pt idx="10038">
                  <c:v>42.724400000000003</c:v>
                </c:pt>
                <c:pt idx="10039">
                  <c:v>42.724400000000003</c:v>
                </c:pt>
                <c:pt idx="10040">
                  <c:v>42.724400000000003</c:v>
                </c:pt>
                <c:pt idx="10041">
                  <c:v>42.724400000000003</c:v>
                </c:pt>
                <c:pt idx="10042">
                  <c:v>42.724400000000003</c:v>
                </c:pt>
                <c:pt idx="10043">
                  <c:v>42.724400000000003</c:v>
                </c:pt>
                <c:pt idx="10044">
                  <c:v>42.724400000000003</c:v>
                </c:pt>
                <c:pt idx="10045">
                  <c:v>42.724400000000003</c:v>
                </c:pt>
                <c:pt idx="10046">
                  <c:v>42.724400000000003</c:v>
                </c:pt>
                <c:pt idx="10047">
                  <c:v>42.724400000000003</c:v>
                </c:pt>
                <c:pt idx="10048">
                  <c:v>42.724400000000003</c:v>
                </c:pt>
                <c:pt idx="10049">
                  <c:v>42.724400000000003</c:v>
                </c:pt>
                <c:pt idx="10050">
                  <c:v>42.724400000000003</c:v>
                </c:pt>
                <c:pt idx="10051">
                  <c:v>42.724400000000003</c:v>
                </c:pt>
                <c:pt idx="10052">
                  <c:v>42.724400000000003</c:v>
                </c:pt>
                <c:pt idx="10053">
                  <c:v>42.724400000000003</c:v>
                </c:pt>
                <c:pt idx="10054">
                  <c:v>42.724400000000003</c:v>
                </c:pt>
                <c:pt idx="10055">
                  <c:v>42.724400000000003</c:v>
                </c:pt>
                <c:pt idx="10056">
                  <c:v>42.724400000000003</c:v>
                </c:pt>
                <c:pt idx="10057">
                  <c:v>42.724400000000003</c:v>
                </c:pt>
                <c:pt idx="10058">
                  <c:v>42.724400000000003</c:v>
                </c:pt>
                <c:pt idx="10059">
                  <c:v>42.724400000000003</c:v>
                </c:pt>
                <c:pt idx="10060">
                  <c:v>42.724400000000003</c:v>
                </c:pt>
                <c:pt idx="10061">
                  <c:v>42.724400000000003</c:v>
                </c:pt>
                <c:pt idx="10062">
                  <c:v>42.724400000000003</c:v>
                </c:pt>
                <c:pt idx="10063">
                  <c:v>42.724400000000003</c:v>
                </c:pt>
                <c:pt idx="10064">
                  <c:v>42.724400000000003</c:v>
                </c:pt>
                <c:pt idx="10065">
                  <c:v>42.724400000000003</c:v>
                </c:pt>
                <c:pt idx="10066">
                  <c:v>42.724400000000003</c:v>
                </c:pt>
                <c:pt idx="10067">
                  <c:v>42.724400000000003</c:v>
                </c:pt>
                <c:pt idx="10068">
                  <c:v>42.724400000000003</c:v>
                </c:pt>
                <c:pt idx="10069">
                  <c:v>42.724400000000003</c:v>
                </c:pt>
                <c:pt idx="10070">
                  <c:v>42.724400000000003</c:v>
                </c:pt>
                <c:pt idx="10071">
                  <c:v>42.724400000000003</c:v>
                </c:pt>
                <c:pt idx="10072">
                  <c:v>42.724400000000003</c:v>
                </c:pt>
                <c:pt idx="10073">
                  <c:v>42.724400000000003</c:v>
                </c:pt>
                <c:pt idx="10074">
                  <c:v>42.724400000000003</c:v>
                </c:pt>
                <c:pt idx="10075">
                  <c:v>42.724400000000003</c:v>
                </c:pt>
                <c:pt idx="10076">
                  <c:v>42.724400000000003</c:v>
                </c:pt>
                <c:pt idx="10077">
                  <c:v>42.724400000000003</c:v>
                </c:pt>
                <c:pt idx="10078">
                  <c:v>42.724400000000003</c:v>
                </c:pt>
                <c:pt idx="10079">
                  <c:v>42.724400000000003</c:v>
                </c:pt>
                <c:pt idx="10080">
                  <c:v>42.724400000000003</c:v>
                </c:pt>
                <c:pt idx="10081">
                  <c:v>42.724400000000003</c:v>
                </c:pt>
                <c:pt idx="10082">
                  <c:v>42.724400000000003</c:v>
                </c:pt>
                <c:pt idx="10083">
                  <c:v>42.724400000000003</c:v>
                </c:pt>
                <c:pt idx="10084">
                  <c:v>42.724400000000003</c:v>
                </c:pt>
                <c:pt idx="10085">
                  <c:v>42.724400000000003</c:v>
                </c:pt>
                <c:pt idx="10086">
                  <c:v>42.724400000000003</c:v>
                </c:pt>
                <c:pt idx="10087">
                  <c:v>42.724400000000003</c:v>
                </c:pt>
                <c:pt idx="10088">
                  <c:v>42.724400000000003</c:v>
                </c:pt>
                <c:pt idx="10089">
                  <c:v>42.724400000000003</c:v>
                </c:pt>
                <c:pt idx="10090">
                  <c:v>42.724400000000003</c:v>
                </c:pt>
                <c:pt idx="10091">
                  <c:v>42.724400000000003</c:v>
                </c:pt>
                <c:pt idx="10092">
                  <c:v>42.724400000000003</c:v>
                </c:pt>
                <c:pt idx="10093">
                  <c:v>42.724400000000003</c:v>
                </c:pt>
                <c:pt idx="10094">
                  <c:v>42.724400000000003</c:v>
                </c:pt>
                <c:pt idx="10095">
                  <c:v>42.724400000000003</c:v>
                </c:pt>
                <c:pt idx="10096">
                  <c:v>42.724400000000003</c:v>
                </c:pt>
                <c:pt idx="10097">
                  <c:v>42.724400000000003</c:v>
                </c:pt>
                <c:pt idx="10098">
                  <c:v>42.724400000000003</c:v>
                </c:pt>
                <c:pt idx="10099">
                  <c:v>42.724400000000003</c:v>
                </c:pt>
                <c:pt idx="10100">
                  <c:v>42.724400000000003</c:v>
                </c:pt>
                <c:pt idx="10101">
                  <c:v>42.724400000000003</c:v>
                </c:pt>
                <c:pt idx="10102">
                  <c:v>42.724400000000003</c:v>
                </c:pt>
                <c:pt idx="10103">
                  <c:v>42.724400000000003</c:v>
                </c:pt>
                <c:pt idx="10104">
                  <c:v>42.724400000000003</c:v>
                </c:pt>
                <c:pt idx="10105">
                  <c:v>42.714100000000002</c:v>
                </c:pt>
                <c:pt idx="10106">
                  <c:v>42.714100000000002</c:v>
                </c:pt>
                <c:pt idx="10107">
                  <c:v>42.714100000000002</c:v>
                </c:pt>
                <c:pt idx="10108">
                  <c:v>42.714100000000002</c:v>
                </c:pt>
                <c:pt idx="10109">
                  <c:v>42.714100000000002</c:v>
                </c:pt>
                <c:pt idx="10110">
                  <c:v>42.714100000000002</c:v>
                </c:pt>
                <c:pt idx="10111">
                  <c:v>42.714100000000002</c:v>
                </c:pt>
                <c:pt idx="10112">
                  <c:v>42.714100000000002</c:v>
                </c:pt>
                <c:pt idx="10113">
                  <c:v>42.714100000000002</c:v>
                </c:pt>
                <c:pt idx="10114">
                  <c:v>42.714100000000002</c:v>
                </c:pt>
                <c:pt idx="10115">
                  <c:v>42.714100000000002</c:v>
                </c:pt>
                <c:pt idx="10116">
                  <c:v>42.714100000000002</c:v>
                </c:pt>
                <c:pt idx="10117">
                  <c:v>42.714100000000002</c:v>
                </c:pt>
                <c:pt idx="10118">
                  <c:v>42.714100000000002</c:v>
                </c:pt>
                <c:pt idx="10119">
                  <c:v>42.714100000000002</c:v>
                </c:pt>
                <c:pt idx="10120">
                  <c:v>42.714100000000002</c:v>
                </c:pt>
                <c:pt idx="10121">
                  <c:v>42.714100000000002</c:v>
                </c:pt>
                <c:pt idx="10122">
                  <c:v>42.714100000000002</c:v>
                </c:pt>
                <c:pt idx="10123">
                  <c:v>42.714100000000002</c:v>
                </c:pt>
                <c:pt idx="10124">
                  <c:v>42.714100000000002</c:v>
                </c:pt>
                <c:pt idx="10125">
                  <c:v>42.714100000000002</c:v>
                </c:pt>
                <c:pt idx="10126">
                  <c:v>42.714100000000002</c:v>
                </c:pt>
                <c:pt idx="10127">
                  <c:v>42.714100000000002</c:v>
                </c:pt>
                <c:pt idx="10128">
                  <c:v>42.714100000000002</c:v>
                </c:pt>
                <c:pt idx="10129">
                  <c:v>42.714100000000002</c:v>
                </c:pt>
                <c:pt idx="10130">
                  <c:v>42.714100000000002</c:v>
                </c:pt>
                <c:pt idx="10131">
                  <c:v>42.714100000000002</c:v>
                </c:pt>
                <c:pt idx="10132">
                  <c:v>42.714100000000002</c:v>
                </c:pt>
                <c:pt idx="10133">
                  <c:v>42.714100000000002</c:v>
                </c:pt>
                <c:pt idx="10134">
                  <c:v>42.714100000000002</c:v>
                </c:pt>
                <c:pt idx="10135">
                  <c:v>42.714100000000002</c:v>
                </c:pt>
                <c:pt idx="10136">
                  <c:v>42.714100000000002</c:v>
                </c:pt>
                <c:pt idx="10137">
                  <c:v>42.714100000000002</c:v>
                </c:pt>
                <c:pt idx="10138">
                  <c:v>42.714100000000002</c:v>
                </c:pt>
                <c:pt idx="10139">
                  <c:v>42.714100000000002</c:v>
                </c:pt>
                <c:pt idx="10140">
                  <c:v>42.714100000000002</c:v>
                </c:pt>
                <c:pt idx="10141">
                  <c:v>42.714100000000002</c:v>
                </c:pt>
                <c:pt idx="10142">
                  <c:v>42.714100000000002</c:v>
                </c:pt>
                <c:pt idx="10143">
                  <c:v>42.714100000000002</c:v>
                </c:pt>
                <c:pt idx="10144">
                  <c:v>42.714100000000002</c:v>
                </c:pt>
                <c:pt idx="10145">
                  <c:v>42.714100000000002</c:v>
                </c:pt>
                <c:pt idx="10146">
                  <c:v>42.714100000000002</c:v>
                </c:pt>
                <c:pt idx="10147">
                  <c:v>42.714100000000002</c:v>
                </c:pt>
                <c:pt idx="10148">
                  <c:v>42.714100000000002</c:v>
                </c:pt>
                <c:pt idx="10149">
                  <c:v>42.714100000000002</c:v>
                </c:pt>
                <c:pt idx="10150">
                  <c:v>42.714100000000002</c:v>
                </c:pt>
                <c:pt idx="10151">
                  <c:v>42.714100000000002</c:v>
                </c:pt>
                <c:pt idx="10152">
                  <c:v>42.714100000000002</c:v>
                </c:pt>
                <c:pt idx="10153">
                  <c:v>42.714100000000002</c:v>
                </c:pt>
                <c:pt idx="10154">
                  <c:v>42.714100000000002</c:v>
                </c:pt>
                <c:pt idx="10155">
                  <c:v>42.714100000000002</c:v>
                </c:pt>
                <c:pt idx="10156">
                  <c:v>42.714100000000002</c:v>
                </c:pt>
                <c:pt idx="10157">
                  <c:v>42.714100000000002</c:v>
                </c:pt>
                <c:pt idx="10158">
                  <c:v>42.714100000000002</c:v>
                </c:pt>
                <c:pt idx="10159">
                  <c:v>42.714100000000002</c:v>
                </c:pt>
                <c:pt idx="10160">
                  <c:v>42.714100000000002</c:v>
                </c:pt>
                <c:pt idx="10161">
                  <c:v>42.714100000000002</c:v>
                </c:pt>
                <c:pt idx="10162">
                  <c:v>42.714100000000002</c:v>
                </c:pt>
                <c:pt idx="10163">
                  <c:v>42.714100000000002</c:v>
                </c:pt>
                <c:pt idx="10164">
                  <c:v>42.714100000000002</c:v>
                </c:pt>
                <c:pt idx="10165">
                  <c:v>42.714100000000002</c:v>
                </c:pt>
                <c:pt idx="10166">
                  <c:v>42.714100000000002</c:v>
                </c:pt>
                <c:pt idx="10167">
                  <c:v>42.714100000000002</c:v>
                </c:pt>
                <c:pt idx="10168">
                  <c:v>42.714100000000002</c:v>
                </c:pt>
                <c:pt idx="10169">
                  <c:v>42.714100000000002</c:v>
                </c:pt>
                <c:pt idx="10170">
                  <c:v>42.714100000000002</c:v>
                </c:pt>
                <c:pt idx="10171">
                  <c:v>42.714100000000002</c:v>
                </c:pt>
                <c:pt idx="10172">
                  <c:v>42.714100000000002</c:v>
                </c:pt>
                <c:pt idx="10173">
                  <c:v>42.714100000000002</c:v>
                </c:pt>
                <c:pt idx="10174">
                  <c:v>42.714100000000002</c:v>
                </c:pt>
                <c:pt idx="10175">
                  <c:v>42.714100000000002</c:v>
                </c:pt>
                <c:pt idx="10176">
                  <c:v>42.714100000000002</c:v>
                </c:pt>
                <c:pt idx="10177">
                  <c:v>42.714100000000002</c:v>
                </c:pt>
                <c:pt idx="10178">
                  <c:v>42.714100000000002</c:v>
                </c:pt>
                <c:pt idx="10179">
                  <c:v>42.714100000000002</c:v>
                </c:pt>
                <c:pt idx="10180">
                  <c:v>42.714100000000002</c:v>
                </c:pt>
                <c:pt idx="10181">
                  <c:v>42.714100000000002</c:v>
                </c:pt>
                <c:pt idx="10182">
                  <c:v>42.714100000000002</c:v>
                </c:pt>
                <c:pt idx="10183">
                  <c:v>42.714100000000002</c:v>
                </c:pt>
                <c:pt idx="10184">
                  <c:v>42.714100000000002</c:v>
                </c:pt>
                <c:pt idx="10185">
                  <c:v>42.714100000000002</c:v>
                </c:pt>
                <c:pt idx="10186">
                  <c:v>42.714100000000002</c:v>
                </c:pt>
                <c:pt idx="10187">
                  <c:v>42.714100000000002</c:v>
                </c:pt>
                <c:pt idx="10188">
                  <c:v>42.714100000000002</c:v>
                </c:pt>
                <c:pt idx="10189">
                  <c:v>42.714100000000002</c:v>
                </c:pt>
                <c:pt idx="10190">
                  <c:v>42.714100000000002</c:v>
                </c:pt>
                <c:pt idx="10191">
                  <c:v>42.714100000000002</c:v>
                </c:pt>
                <c:pt idx="10192">
                  <c:v>42.714100000000002</c:v>
                </c:pt>
                <c:pt idx="10193">
                  <c:v>42.714100000000002</c:v>
                </c:pt>
                <c:pt idx="10194">
                  <c:v>42.714100000000002</c:v>
                </c:pt>
                <c:pt idx="10195">
                  <c:v>42.714100000000002</c:v>
                </c:pt>
                <c:pt idx="10196">
                  <c:v>42.714100000000002</c:v>
                </c:pt>
                <c:pt idx="10197">
                  <c:v>42.714100000000002</c:v>
                </c:pt>
                <c:pt idx="10198">
                  <c:v>42.714100000000002</c:v>
                </c:pt>
                <c:pt idx="10199">
                  <c:v>42.714100000000002</c:v>
                </c:pt>
                <c:pt idx="10200">
                  <c:v>42.714100000000002</c:v>
                </c:pt>
                <c:pt idx="10201">
                  <c:v>42.714100000000002</c:v>
                </c:pt>
                <c:pt idx="10202">
                  <c:v>42.714100000000002</c:v>
                </c:pt>
                <c:pt idx="10203">
                  <c:v>42.714100000000002</c:v>
                </c:pt>
                <c:pt idx="10204">
                  <c:v>42.714100000000002</c:v>
                </c:pt>
                <c:pt idx="10205">
                  <c:v>42.714100000000002</c:v>
                </c:pt>
                <c:pt idx="10206">
                  <c:v>42.714100000000002</c:v>
                </c:pt>
                <c:pt idx="10207">
                  <c:v>42.714100000000002</c:v>
                </c:pt>
                <c:pt idx="10208">
                  <c:v>42.714100000000002</c:v>
                </c:pt>
                <c:pt idx="10209">
                  <c:v>42.714100000000002</c:v>
                </c:pt>
                <c:pt idx="10210">
                  <c:v>42.714100000000002</c:v>
                </c:pt>
                <c:pt idx="10211">
                  <c:v>42.714100000000002</c:v>
                </c:pt>
                <c:pt idx="10212">
                  <c:v>42.714100000000002</c:v>
                </c:pt>
                <c:pt idx="10213">
                  <c:v>42.714100000000002</c:v>
                </c:pt>
                <c:pt idx="10214">
                  <c:v>42.714100000000002</c:v>
                </c:pt>
                <c:pt idx="10215">
                  <c:v>42.714100000000002</c:v>
                </c:pt>
                <c:pt idx="10216">
                  <c:v>42.714100000000002</c:v>
                </c:pt>
                <c:pt idx="10217">
                  <c:v>42.714100000000002</c:v>
                </c:pt>
                <c:pt idx="10218">
                  <c:v>42.714100000000002</c:v>
                </c:pt>
                <c:pt idx="10219">
                  <c:v>42.714100000000002</c:v>
                </c:pt>
                <c:pt idx="10220">
                  <c:v>42.714100000000002</c:v>
                </c:pt>
                <c:pt idx="10221">
                  <c:v>42.714100000000002</c:v>
                </c:pt>
                <c:pt idx="10222">
                  <c:v>42.714100000000002</c:v>
                </c:pt>
                <c:pt idx="10223">
                  <c:v>42.714100000000002</c:v>
                </c:pt>
                <c:pt idx="10224">
                  <c:v>42.714100000000002</c:v>
                </c:pt>
                <c:pt idx="10225">
                  <c:v>42.714100000000002</c:v>
                </c:pt>
                <c:pt idx="10226">
                  <c:v>42.714100000000002</c:v>
                </c:pt>
                <c:pt idx="10227">
                  <c:v>42.714100000000002</c:v>
                </c:pt>
                <c:pt idx="10228">
                  <c:v>42.714100000000002</c:v>
                </c:pt>
                <c:pt idx="10229">
                  <c:v>42.714100000000002</c:v>
                </c:pt>
                <c:pt idx="10230">
                  <c:v>42.714100000000002</c:v>
                </c:pt>
                <c:pt idx="10231">
                  <c:v>42.714100000000002</c:v>
                </c:pt>
                <c:pt idx="10232">
                  <c:v>42.714100000000002</c:v>
                </c:pt>
                <c:pt idx="10233">
                  <c:v>42.714100000000002</c:v>
                </c:pt>
                <c:pt idx="10234">
                  <c:v>42.714100000000002</c:v>
                </c:pt>
                <c:pt idx="10235">
                  <c:v>42.714100000000002</c:v>
                </c:pt>
                <c:pt idx="10236">
                  <c:v>42.714100000000002</c:v>
                </c:pt>
                <c:pt idx="10237">
                  <c:v>42.714100000000002</c:v>
                </c:pt>
                <c:pt idx="10238">
                  <c:v>42.714100000000002</c:v>
                </c:pt>
                <c:pt idx="10239">
                  <c:v>42.714100000000002</c:v>
                </c:pt>
                <c:pt idx="10240">
                  <c:v>42.714100000000002</c:v>
                </c:pt>
                <c:pt idx="10241">
                  <c:v>42.714100000000002</c:v>
                </c:pt>
                <c:pt idx="10242">
                  <c:v>42.714100000000002</c:v>
                </c:pt>
                <c:pt idx="10243">
                  <c:v>42.714100000000002</c:v>
                </c:pt>
                <c:pt idx="10244">
                  <c:v>42.714100000000002</c:v>
                </c:pt>
                <c:pt idx="10245">
                  <c:v>42.714100000000002</c:v>
                </c:pt>
                <c:pt idx="10246">
                  <c:v>42.714100000000002</c:v>
                </c:pt>
                <c:pt idx="10247">
                  <c:v>42.714100000000002</c:v>
                </c:pt>
                <c:pt idx="10248">
                  <c:v>42.714100000000002</c:v>
                </c:pt>
                <c:pt idx="10249">
                  <c:v>42.714100000000002</c:v>
                </c:pt>
                <c:pt idx="10250">
                  <c:v>42.714100000000002</c:v>
                </c:pt>
                <c:pt idx="10251">
                  <c:v>42.714100000000002</c:v>
                </c:pt>
                <c:pt idx="10252">
                  <c:v>42.714100000000002</c:v>
                </c:pt>
                <c:pt idx="10253">
                  <c:v>42.714100000000002</c:v>
                </c:pt>
                <c:pt idx="10254">
                  <c:v>42.714100000000002</c:v>
                </c:pt>
                <c:pt idx="10255">
                  <c:v>42.714100000000002</c:v>
                </c:pt>
                <c:pt idx="10256">
                  <c:v>42.714100000000002</c:v>
                </c:pt>
                <c:pt idx="10257">
                  <c:v>42.714100000000002</c:v>
                </c:pt>
                <c:pt idx="10258">
                  <c:v>42.714100000000002</c:v>
                </c:pt>
                <c:pt idx="10259">
                  <c:v>42.714100000000002</c:v>
                </c:pt>
                <c:pt idx="10260">
                  <c:v>42.714100000000002</c:v>
                </c:pt>
                <c:pt idx="10261">
                  <c:v>42.714100000000002</c:v>
                </c:pt>
                <c:pt idx="10262">
                  <c:v>42.714100000000002</c:v>
                </c:pt>
                <c:pt idx="10263">
                  <c:v>42.714100000000002</c:v>
                </c:pt>
                <c:pt idx="10264">
                  <c:v>42.714100000000002</c:v>
                </c:pt>
                <c:pt idx="10265">
                  <c:v>42.714100000000002</c:v>
                </c:pt>
                <c:pt idx="10266">
                  <c:v>42.714100000000002</c:v>
                </c:pt>
                <c:pt idx="10267">
                  <c:v>42.714100000000002</c:v>
                </c:pt>
                <c:pt idx="10268">
                  <c:v>42.714100000000002</c:v>
                </c:pt>
                <c:pt idx="10269">
                  <c:v>42.714100000000002</c:v>
                </c:pt>
                <c:pt idx="10270">
                  <c:v>42.714100000000002</c:v>
                </c:pt>
                <c:pt idx="10271">
                  <c:v>42.714100000000002</c:v>
                </c:pt>
                <c:pt idx="10272">
                  <c:v>42.714100000000002</c:v>
                </c:pt>
                <c:pt idx="10273">
                  <c:v>42.714100000000002</c:v>
                </c:pt>
                <c:pt idx="10274">
                  <c:v>42.714100000000002</c:v>
                </c:pt>
                <c:pt idx="10275">
                  <c:v>42.714100000000002</c:v>
                </c:pt>
                <c:pt idx="10276">
                  <c:v>42.714100000000002</c:v>
                </c:pt>
                <c:pt idx="10277">
                  <c:v>42.714100000000002</c:v>
                </c:pt>
                <c:pt idx="10278">
                  <c:v>42.714100000000002</c:v>
                </c:pt>
                <c:pt idx="10279">
                  <c:v>42.714100000000002</c:v>
                </c:pt>
                <c:pt idx="10280">
                  <c:v>42.714100000000002</c:v>
                </c:pt>
                <c:pt idx="10281">
                  <c:v>42.714100000000002</c:v>
                </c:pt>
                <c:pt idx="10282">
                  <c:v>42.714100000000002</c:v>
                </c:pt>
                <c:pt idx="10283">
                  <c:v>42.714100000000002</c:v>
                </c:pt>
                <c:pt idx="10284">
                  <c:v>42.714100000000002</c:v>
                </c:pt>
                <c:pt idx="10285">
                  <c:v>42.714100000000002</c:v>
                </c:pt>
                <c:pt idx="10286">
                  <c:v>42.714100000000002</c:v>
                </c:pt>
                <c:pt idx="10287">
                  <c:v>42.714100000000002</c:v>
                </c:pt>
                <c:pt idx="10288">
                  <c:v>42.714100000000002</c:v>
                </c:pt>
                <c:pt idx="10289">
                  <c:v>42.714100000000002</c:v>
                </c:pt>
                <c:pt idx="10290">
                  <c:v>42.714100000000002</c:v>
                </c:pt>
                <c:pt idx="10291">
                  <c:v>42.714100000000002</c:v>
                </c:pt>
                <c:pt idx="10292">
                  <c:v>42.714100000000002</c:v>
                </c:pt>
                <c:pt idx="10293">
                  <c:v>42.714100000000002</c:v>
                </c:pt>
                <c:pt idx="10294">
                  <c:v>42.714100000000002</c:v>
                </c:pt>
                <c:pt idx="10295">
                  <c:v>42.714100000000002</c:v>
                </c:pt>
                <c:pt idx="10296">
                  <c:v>42.714100000000002</c:v>
                </c:pt>
                <c:pt idx="10297">
                  <c:v>42.714100000000002</c:v>
                </c:pt>
                <c:pt idx="10298">
                  <c:v>42.714100000000002</c:v>
                </c:pt>
                <c:pt idx="10299">
                  <c:v>42.714100000000002</c:v>
                </c:pt>
                <c:pt idx="10300">
                  <c:v>42.714100000000002</c:v>
                </c:pt>
                <c:pt idx="10301">
                  <c:v>42.714100000000002</c:v>
                </c:pt>
                <c:pt idx="10302">
                  <c:v>42.714100000000002</c:v>
                </c:pt>
                <c:pt idx="10303">
                  <c:v>42.714100000000002</c:v>
                </c:pt>
                <c:pt idx="10304">
                  <c:v>42.714100000000002</c:v>
                </c:pt>
                <c:pt idx="10305">
                  <c:v>42.714100000000002</c:v>
                </c:pt>
                <c:pt idx="10306">
                  <c:v>42.714100000000002</c:v>
                </c:pt>
                <c:pt idx="10307">
                  <c:v>42.714100000000002</c:v>
                </c:pt>
                <c:pt idx="10308">
                  <c:v>42.714100000000002</c:v>
                </c:pt>
                <c:pt idx="10309">
                  <c:v>42.714100000000002</c:v>
                </c:pt>
                <c:pt idx="10310">
                  <c:v>42.714100000000002</c:v>
                </c:pt>
                <c:pt idx="10311">
                  <c:v>42.714100000000002</c:v>
                </c:pt>
                <c:pt idx="10312">
                  <c:v>42.714100000000002</c:v>
                </c:pt>
                <c:pt idx="10313">
                  <c:v>42.714100000000002</c:v>
                </c:pt>
                <c:pt idx="10314">
                  <c:v>42.714100000000002</c:v>
                </c:pt>
                <c:pt idx="10315">
                  <c:v>42.714100000000002</c:v>
                </c:pt>
                <c:pt idx="10316">
                  <c:v>42.714100000000002</c:v>
                </c:pt>
                <c:pt idx="10317">
                  <c:v>42.714100000000002</c:v>
                </c:pt>
                <c:pt idx="10318">
                  <c:v>42.714100000000002</c:v>
                </c:pt>
                <c:pt idx="10319">
                  <c:v>42.714100000000002</c:v>
                </c:pt>
                <c:pt idx="10320">
                  <c:v>42.714100000000002</c:v>
                </c:pt>
                <c:pt idx="10321">
                  <c:v>42.714100000000002</c:v>
                </c:pt>
                <c:pt idx="10322">
                  <c:v>42.714100000000002</c:v>
                </c:pt>
                <c:pt idx="10323">
                  <c:v>42.714100000000002</c:v>
                </c:pt>
                <c:pt idx="10324">
                  <c:v>42.714100000000002</c:v>
                </c:pt>
                <c:pt idx="10325">
                  <c:v>42.714100000000002</c:v>
                </c:pt>
                <c:pt idx="10326">
                  <c:v>42.714100000000002</c:v>
                </c:pt>
                <c:pt idx="10327">
                  <c:v>42.714100000000002</c:v>
                </c:pt>
                <c:pt idx="10328">
                  <c:v>42.714100000000002</c:v>
                </c:pt>
                <c:pt idx="10329">
                  <c:v>42.714100000000002</c:v>
                </c:pt>
                <c:pt idx="10330">
                  <c:v>42.714100000000002</c:v>
                </c:pt>
                <c:pt idx="10331">
                  <c:v>42.714100000000002</c:v>
                </c:pt>
                <c:pt idx="10332">
                  <c:v>42.714100000000002</c:v>
                </c:pt>
                <c:pt idx="10333">
                  <c:v>42.714100000000002</c:v>
                </c:pt>
                <c:pt idx="10334">
                  <c:v>42.714100000000002</c:v>
                </c:pt>
                <c:pt idx="10335">
                  <c:v>42.714100000000002</c:v>
                </c:pt>
                <c:pt idx="10336">
                  <c:v>42.714100000000002</c:v>
                </c:pt>
                <c:pt idx="10337">
                  <c:v>42.714100000000002</c:v>
                </c:pt>
                <c:pt idx="10338">
                  <c:v>42.714100000000002</c:v>
                </c:pt>
                <c:pt idx="10339">
                  <c:v>42.714100000000002</c:v>
                </c:pt>
                <c:pt idx="10340">
                  <c:v>42.714100000000002</c:v>
                </c:pt>
                <c:pt idx="10341">
                  <c:v>42.714100000000002</c:v>
                </c:pt>
                <c:pt idx="10342">
                  <c:v>42.714100000000002</c:v>
                </c:pt>
                <c:pt idx="10343">
                  <c:v>42.714100000000002</c:v>
                </c:pt>
                <c:pt idx="10344">
                  <c:v>42.714100000000002</c:v>
                </c:pt>
                <c:pt idx="10345">
                  <c:v>42.714100000000002</c:v>
                </c:pt>
                <c:pt idx="10346">
                  <c:v>42.714100000000002</c:v>
                </c:pt>
                <c:pt idx="10347">
                  <c:v>42.714100000000002</c:v>
                </c:pt>
                <c:pt idx="10348">
                  <c:v>42.714100000000002</c:v>
                </c:pt>
                <c:pt idx="10349">
                  <c:v>42.714100000000002</c:v>
                </c:pt>
                <c:pt idx="10350">
                  <c:v>42.714100000000002</c:v>
                </c:pt>
                <c:pt idx="10351">
                  <c:v>42.714100000000002</c:v>
                </c:pt>
                <c:pt idx="10352">
                  <c:v>42.714100000000002</c:v>
                </c:pt>
                <c:pt idx="10353">
                  <c:v>42.714100000000002</c:v>
                </c:pt>
                <c:pt idx="10354">
                  <c:v>42.714100000000002</c:v>
                </c:pt>
                <c:pt idx="10355">
                  <c:v>42.714100000000002</c:v>
                </c:pt>
                <c:pt idx="10356">
                  <c:v>42.714100000000002</c:v>
                </c:pt>
                <c:pt idx="10357">
                  <c:v>42.714100000000002</c:v>
                </c:pt>
                <c:pt idx="10358">
                  <c:v>42.714100000000002</c:v>
                </c:pt>
                <c:pt idx="10359">
                  <c:v>42.714100000000002</c:v>
                </c:pt>
                <c:pt idx="10360">
                  <c:v>42.714100000000002</c:v>
                </c:pt>
                <c:pt idx="10361">
                  <c:v>42.714100000000002</c:v>
                </c:pt>
                <c:pt idx="10362">
                  <c:v>42.714100000000002</c:v>
                </c:pt>
                <c:pt idx="10363">
                  <c:v>42.714100000000002</c:v>
                </c:pt>
                <c:pt idx="10364">
                  <c:v>42.714100000000002</c:v>
                </c:pt>
                <c:pt idx="10365">
                  <c:v>42.714100000000002</c:v>
                </c:pt>
                <c:pt idx="10366">
                  <c:v>42.714100000000002</c:v>
                </c:pt>
                <c:pt idx="10367">
                  <c:v>42.714100000000002</c:v>
                </c:pt>
                <c:pt idx="10368">
                  <c:v>42.714100000000002</c:v>
                </c:pt>
                <c:pt idx="10369">
                  <c:v>42.714100000000002</c:v>
                </c:pt>
                <c:pt idx="10370">
                  <c:v>42.714100000000002</c:v>
                </c:pt>
                <c:pt idx="10371">
                  <c:v>42.714100000000002</c:v>
                </c:pt>
                <c:pt idx="10372">
                  <c:v>42.714100000000002</c:v>
                </c:pt>
                <c:pt idx="10373">
                  <c:v>42.714100000000002</c:v>
                </c:pt>
                <c:pt idx="10374">
                  <c:v>42.714100000000002</c:v>
                </c:pt>
                <c:pt idx="10375">
                  <c:v>42.714100000000002</c:v>
                </c:pt>
                <c:pt idx="10376">
                  <c:v>42.714100000000002</c:v>
                </c:pt>
                <c:pt idx="10377">
                  <c:v>42.714100000000002</c:v>
                </c:pt>
                <c:pt idx="10378">
                  <c:v>42.714100000000002</c:v>
                </c:pt>
                <c:pt idx="10379">
                  <c:v>42.714100000000002</c:v>
                </c:pt>
                <c:pt idx="10380">
                  <c:v>42.714100000000002</c:v>
                </c:pt>
                <c:pt idx="10381">
                  <c:v>42.714100000000002</c:v>
                </c:pt>
                <c:pt idx="10382">
                  <c:v>42.714100000000002</c:v>
                </c:pt>
                <c:pt idx="10383">
                  <c:v>42.714100000000002</c:v>
                </c:pt>
                <c:pt idx="10384">
                  <c:v>42.714100000000002</c:v>
                </c:pt>
                <c:pt idx="10385">
                  <c:v>42.714100000000002</c:v>
                </c:pt>
                <c:pt idx="10386">
                  <c:v>42.714100000000002</c:v>
                </c:pt>
                <c:pt idx="10387">
                  <c:v>42.714100000000002</c:v>
                </c:pt>
                <c:pt idx="10388">
                  <c:v>42.714100000000002</c:v>
                </c:pt>
                <c:pt idx="10389">
                  <c:v>42.714100000000002</c:v>
                </c:pt>
                <c:pt idx="10390">
                  <c:v>42.714100000000002</c:v>
                </c:pt>
                <c:pt idx="10391">
                  <c:v>42.714100000000002</c:v>
                </c:pt>
                <c:pt idx="10392">
                  <c:v>42.714100000000002</c:v>
                </c:pt>
                <c:pt idx="10393">
                  <c:v>42.714100000000002</c:v>
                </c:pt>
                <c:pt idx="10394">
                  <c:v>42.714100000000002</c:v>
                </c:pt>
                <c:pt idx="10395">
                  <c:v>42.714100000000002</c:v>
                </c:pt>
                <c:pt idx="10396">
                  <c:v>42.714100000000002</c:v>
                </c:pt>
                <c:pt idx="10397">
                  <c:v>42.714100000000002</c:v>
                </c:pt>
                <c:pt idx="10398">
                  <c:v>42.714100000000002</c:v>
                </c:pt>
                <c:pt idx="10399">
                  <c:v>42.714100000000002</c:v>
                </c:pt>
                <c:pt idx="10400">
                  <c:v>42.714100000000002</c:v>
                </c:pt>
                <c:pt idx="10401">
                  <c:v>42.714100000000002</c:v>
                </c:pt>
                <c:pt idx="10402">
                  <c:v>42.714100000000002</c:v>
                </c:pt>
                <c:pt idx="10403">
                  <c:v>42.714100000000002</c:v>
                </c:pt>
                <c:pt idx="10404">
                  <c:v>42.714100000000002</c:v>
                </c:pt>
                <c:pt idx="10405">
                  <c:v>42.714100000000002</c:v>
                </c:pt>
                <c:pt idx="10406">
                  <c:v>42.714100000000002</c:v>
                </c:pt>
                <c:pt idx="10407">
                  <c:v>42.714100000000002</c:v>
                </c:pt>
                <c:pt idx="10408">
                  <c:v>42.714100000000002</c:v>
                </c:pt>
                <c:pt idx="10409">
                  <c:v>42.714100000000002</c:v>
                </c:pt>
                <c:pt idx="10410">
                  <c:v>42.714100000000002</c:v>
                </c:pt>
                <c:pt idx="10411">
                  <c:v>42.714100000000002</c:v>
                </c:pt>
                <c:pt idx="10412">
                  <c:v>42.714100000000002</c:v>
                </c:pt>
                <c:pt idx="10413">
                  <c:v>42.714100000000002</c:v>
                </c:pt>
                <c:pt idx="10414">
                  <c:v>42.714100000000002</c:v>
                </c:pt>
                <c:pt idx="10415">
                  <c:v>42.714100000000002</c:v>
                </c:pt>
                <c:pt idx="10416">
                  <c:v>42.714100000000002</c:v>
                </c:pt>
                <c:pt idx="10417">
                  <c:v>42.714100000000002</c:v>
                </c:pt>
                <c:pt idx="10418">
                  <c:v>42.714100000000002</c:v>
                </c:pt>
                <c:pt idx="10419">
                  <c:v>42.714100000000002</c:v>
                </c:pt>
                <c:pt idx="10420">
                  <c:v>42.714100000000002</c:v>
                </c:pt>
                <c:pt idx="10421">
                  <c:v>42.714100000000002</c:v>
                </c:pt>
                <c:pt idx="10422">
                  <c:v>42.714100000000002</c:v>
                </c:pt>
                <c:pt idx="10423">
                  <c:v>42.714100000000002</c:v>
                </c:pt>
                <c:pt idx="10424">
                  <c:v>42.714100000000002</c:v>
                </c:pt>
                <c:pt idx="10425">
                  <c:v>42.714100000000002</c:v>
                </c:pt>
                <c:pt idx="10426">
                  <c:v>42.714100000000002</c:v>
                </c:pt>
                <c:pt idx="10427">
                  <c:v>42.714100000000002</c:v>
                </c:pt>
                <c:pt idx="10428">
                  <c:v>42.714100000000002</c:v>
                </c:pt>
                <c:pt idx="10429">
                  <c:v>42.714100000000002</c:v>
                </c:pt>
                <c:pt idx="10430">
                  <c:v>42.714100000000002</c:v>
                </c:pt>
                <c:pt idx="10431">
                  <c:v>42.714100000000002</c:v>
                </c:pt>
                <c:pt idx="10432">
                  <c:v>42.714100000000002</c:v>
                </c:pt>
                <c:pt idx="10433">
                  <c:v>42.714100000000002</c:v>
                </c:pt>
                <c:pt idx="10434">
                  <c:v>42.714100000000002</c:v>
                </c:pt>
                <c:pt idx="10435">
                  <c:v>42.714100000000002</c:v>
                </c:pt>
                <c:pt idx="10436">
                  <c:v>42.714100000000002</c:v>
                </c:pt>
                <c:pt idx="10437">
                  <c:v>42.714100000000002</c:v>
                </c:pt>
                <c:pt idx="10438">
                  <c:v>42.714100000000002</c:v>
                </c:pt>
                <c:pt idx="10439">
                  <c:v>42.714100000000002</c:v>
                </c:pt>
                <c:pt idx="10440">
                  <c:v>42.714100000000002</c:v>
                </c:pt>
                <c:pt idx="10441">
                  <c:v>42.714100000000002</c:v>
                </c:pt>
                <c:pt idx="10442">
                  <c:v>42.714100000000002</c:v>
                </c:pt>
                <c:pt idx="10443">
                  <c:v>42.714100000000002</c:v>
                </c:pt>
                <c:pt idx="10444">
                  <c:v>42.714100000000002</c:v>
                </c:pt>
                <c:pt idx="10445">
                  <c:v>42.714100000000002</c:v>
                </c:pt>
                <c:pt idx="10446">
                  <c:v>42.714100000000002</c:v>
                </c:pt>
                <c:pt idx="10447">
                  <c:v>42.714100000000002</c:v>
                </c:pt>
                <c:pt idx="10448">
                  <c:v>42.714100000000002</c:v>
                </c:pt>
                <c:pt idx="10449">
                  <c:v>42.714100000000002</c:v>
                </c:pt>
                <c:pt idx="10450">
                  <c:v>42.714100000000002</c:v>
                </c:pt>
                <c:pt idx="10451">
                  <c:v>42.714100000000002</c:v>
                </c:pt>
                <c:pt idx="10452">
                  <c:v>42.714100000000002</c:v>
                </c:pt>
                <c:pt idx="10453">
                  <c:v>42.714100000000002</c:v>
                </c:pt>
                <c:pt idx="10454">
                  <c:v>42.714100000000002</c:v>
                </c:pt>
                <c:pt idx="10455">
                  <c:v>42.714100000000002</c:v>
                </c:pt>
                <c:pt idx="10456">
                  <c:v>42.714100000000002</c:v>
                </c:pt>
                <c:pt idx="10457">
                  <c:v>42.714100000000002</c:v>
                </c:pt>
                <c:pt idx="10458">
                  <c:v>42.714100000000002</c:v>
                </c:pt>
                <c:pt idx="10459">
                  <c:v>42.714100000000002</c:v>
                </c:pt>
                <c:pt idx="10460">
                  <c:v>42.714100000000002</c:v>
                </c:pt>
                <c:pt idx="10461">
                  <c:v>42.714100000000002</c:v>
                </c:pt>
                <c:pt idx="10462">
                  <c:v>42.714100000000002</c:v>
                </c:pt>
                <c:pt idx="10463">
                  <c:v>42.714100000000002</c:v>
                </c:pt>
                <c:pt idx="10464">
                  <c:v>42.714100000000002</c:v>
                </c:pt>
                <c:pt idx="10465">
                  <c:v>42.714100000000002</c:v>
                </c:pt>
                <c:pt idx="10466">
                  <c:v>42.714100000000002</c:v>
                </c:pt>
                <c:pt idx="10467">
                  <c:v>42.714100000000002</c:v>
                </c:pt>
                <c:pt idx="10468">
                  <c:v>42.714100000000002</c:v>
                </c:pt>
                <c:pt idx="10469">
                  <c:v>42.714100000000002</c:v>
                </c:pt>
                <c:pt idx="10470">
                  <c:v>42.714100000000002</c:v>
                </c:pt>
                <c:pt idx="10471">
                  <c:v>42.714100000000002</c:v>
                </c:pt>
                <c:pt idx="10472">
                  <c:v>42.714100000000002</c:v>
                </c:pt>
                <c:pt idx="10473">
                  <c:v>42.714100000000002</c:v>
                </c:pt>
                <c:pt idx="10474">
                  <c:v>42.714100000000002</c:v>
                </c:pt>
                <c:pt idx="10475">
                  <c:v>42.714100000000002</c:v>
                </c:pt>
                <c:pt idx="10476">
                  <c:v>42.714100000000002</c:v>
                </c:pt>
                <c:pt idx="10477">
                  <c:v>42.714100000000002</c:v>
                </c:pt>
                <c:pt idx="10478">
                  <c:v>42.714100000000002</c:v>
                </c:pt>
                <c:pt idx="10479">
                  <c:v>42.714100000000002</c:v>
                </c:pt>
                <c:pt idx="10480">
                  <c:v>42.714100000000002</c:v>
                </c:pt>
                <c:pt idx="10481">
                  <c:v>42.714100000000002</c:v>
                </c:pt>
                <c:pt idx="10482">
                  <c:v>42.714100000000002</c:v>
                </c:pt>
                <c:pt idx="10483">
                  <c:v>42.714100000000002</c:v>
                </c:pt>
                <c:pt idx="10484">
                  <c:v>42.714100000000002</c:v>
                </c:pt>
                <c:pt idx="10485">
                  <c:v>42.714100000000002</c:v>
                </c:pt>
                <c:pt idx="10486">
                  <c:v>42.714100000000002</c:v>
                </c:pt>
                <c:pt idx="10487">
                  <c:v>42.714100000000002</c:v>
                </c:pt>
                <c:pt idx="10488">
                  <c:v>42.714100000000002</c:v>
                </c:pt>
                <c:pt idx="10489">
                  <c:v>42.714100000000002</c:v>
                </c:pt>
                <c:pt idx="10490">
                  <c:v>42.714100000000002</c:v>
                </c:pt>
                <c:pt idx="10491">
                  <c:v>42.714100000000002</c:v>
                </c:pt>
                <c:pt idx="10492">
                  <c:v>42.714100000000002</c:v>
                </c:pt>
                <c:pt idx="10493">
                  <c:v>42.714100000000002</c:v>
                </c:pt>
                <c:pt idx="10494">
                  <c:v>42.714100000000002</c:v>
                </c:pt>
                <c:pt idx="10495">
                  <c:v>42.714100000000002</c:v>
                </c:pt>
                <c:pt idx="10496">
                  <c:v>42.714100000000002</c:v>
                </c:pt>
                <c:pt idx="10497">
                  <c:v>42.714100000000002</c:v>
                </c:pt>
                <c:pt idx="10498">
                  <c:v>42.714100000000002</c:v>
                </c:pt>
                <c:pt idx="10499">
                  <c:v>42.714100000000002</c:v>
                </c:pt>
                <c:pt idx="10500">
                  <c:v>42.714100000000002</c:v>
                </c:pt>
                <c:pt idx="10501">
                  <c:v>42.714100000000002</c:v>
                </c:pt>
                <c:pt idx="10502">
                  <c:v>42.714100000000002</c:v>
                </c:pt>
                <c:pt idx="10503">
                  <c:v>42.714100000000002</c:v>
                </c:pt>
                <c:pt idx="10504">
                  <c:v>42.714100000000002</c:v>
                </c:pt>
                <c:pt idx="10505">
                  <c:v>42.714100000000002</c:v>
                </c:pt>
                <c:pt idx="10506">
                  <c:v>42.714100000000002</c:v>
                </c:pt>
                <c:pt idx="10507">
                  <c:v>42.714100000000002</c:v>
                </c:pt>
                <c:pt idx="10508">
                  <c:v>42.714100000000002</c:v>
                </c:pt>
                <c:pt idx="10509">
                  <c:v>42.714100000000002</c:v>
                </c:pt>
                <c:pt idx="10510">
                  <c:v>42.714100000000002</c:v>
                </c:pt>
                <c:pt idx="10511">
                  <c:v>42.714100000000002</c:v>
                </c:pt>
                <c:pt idx="10512">
                  <c:v>42.714100000000002</c:v>
                </c:pt>
                <c:pt idx="10513">
                  <c:v>42.714100000000002</c:v>
                </c:pt>
                <c:pt idx="10514">
                  <c:v>42.714100000000002</c:v>
                </c:pt>
                <c:pt idx="10515">
                  <c:v>42.714100000000002</c:v>
                </c:pt>
                <c:pt idx="10516">
                  <c:v>42.714100000000002</c:v>
                </c:pt>
                <c:pt idx="10517">
                  <c:v>42.714100000000002</c:v>
                </c:pt>
                <c:pt idx="10518">
                  <c:v>42.714100000000002</c:v>
                </c:pt>
                <c:pt idx="10519">
                  <c:v>42.714100000000002</c:v>
                </c:pt>
                <c:pt idx="10520">
                  <c:v>42.714100000000002</c:v>
                </c:pt>
                <c:pt idx="10521">
                  <c:v>42.714100000000002</c:v>
                </c:pt>
                <c:pt idx="10522">
                  <c:v>42.714100000000002</c:v>
                </c:pt>
                <c:pt idx="10523">
                  <c:v>42.714100000000002</c:v>
                </c:pt>
                <c:pt idx="10524">
                  <c:v>42.714100000000002</c:v>
                </c:pt>
                <c:pt idx="10525">
                  <c:v>42.714100000000002</c:v>
                </c:pt>
                <c:pt idx="10526">
                  <c:v>42.714100000000002</c:v>
                </c:pt>
                <c:pt idx="10527">
                  <c:v>42.714100000000002</c:v>
                </c:pt>
                <c:pt idx="10528">
                  <c:v>42.714100000000002</c:v>
                </c:pt>
                <c:pt idx="10529">
                  <c:v>42.714100000000002</c:v>
                </c:pt>
                <c:pt idx="10530">
                  <c:v>42.714100000000002</c:v>
                </c:pt>
                <c:pt idx="10531">
                  <c:v>42.703800000000001</c:v>
                </c:pt>
                <c:pt idx="10532">
                  <c:v>42.703800000000001</c:v>
                </c:pt>
                <c:pt idx="10533">
                  <c:v>42.703800000000001</c:v>
                </c:pt>
                <c:pt idx="10534">
                  <c:v>42.703800000000001</c:v>
                </c:pt>
                <c:pt idx="10535">
                  <c:v>42.703800000000001</c:v>
                </c:pt>
                <c:pt idx="10536">
                  <c:v>42.703800000000001</c:v>
                </c:pt>
                <c:pt idx="10537">
                  <c:v>42.703800000000001</c:v>
                </c:pt>
                <c:pt idx="10538">
                  <c:v>42.703800000000001</c:v>
                </c:pt>
                <c:pt idx="10539">
                  <c:v>42.703800000000001</c:v>
                </c:pt>
                <c:pt idx="10540">
                  <c:v>42.703800000000001</c:v>
                </c:pt>
                <c:pt idx="10541">
                  <c:v>42.703800000000001</c:v>
                </c:pt>
                <c:pt idx="10542">
                  <c:v>42.703800000000001</c:v>
                </c:pt>
                <c:pt idx="10543">
                  <c:v>42.703800000000001</c:v>
                </c:pt>
                <c:pt idx="10544">
                  <c:v>42.703800000000001</c:v>
                </c:pt>
                <c:pt idx="10545">
                  <c:v>42.703800000000001</c:v>
                </c:pt>
                <c:pt idx="10546">
                  <c:v>42.703800000000001</c:v>
                </c:pt>
                <c:pt idx="10547">
                  <c:v>42.703800000000001</c:v>
                </c:pt>
                <c:pt idx="10548">
                  <c:v>42.703800000000001</c:v>
                </c:pt>
                <c:pt idx="10549">
                  <c:v>42.703800000000001</c:v>
                </c:pt>
                <c:pt idx="10550">
                  <c:v>42.703800000000001</c:v>
                </c:pt>
                <c:pt idx="10551">
                  <c:v>42.703800000000001</c:v>
                </c:pt>
                <c:pt idx="10552">
                  <c:v>42.703800000000001</c:v>
                </c:pt>
                <c:pt idx="10553">
                  <c:v>42.703800000000001</c:v>
                </c:pt>
                <c:pt idx="10554">
                  <c:v>42.703800000000001</c:v>
                </c:pt>
                <c:pt idx="10555">
                  <c:v>42.703800000000001</c:v>
                </c:pt>
                <c:pt idx="10556">
                  <c:v>42.703800000000001</c:v>
                </c:pt>
                <c:pt idx="10557">
                  <c:v>42.703800000000001</c:v>
                </c:pt>
                <c:pt idx="10558">
                  <c:v>42.703800000000001</c:v>
                </c:pt>
                <c:pt idx="10559">
                  <c:v>42.703800000000001</c:v>
                </c:pt>
                <c:pt idx="10560">
                  <c:v>42.703800000000001</c:v>
                </c:pt>
                <c:pt idx="10561">
                  <c:v>42.703800000000001</c:v>
                </c:pt>
                <c:pt idx="10562">
                  <c:v>42.703800000000001</c:v>
                </c:pt>
                <c:pt idx="10563">
                  <c:v>42.703800000000001</c:v>
                </c:pt>
                <c:pt idx="10564">
                  <c:v>42.703800000000001</c:v>
                </c:pt>
                <c:pt idx="10565">
                  <c:v>42.703800000000001</c:v>
                </c:pt>
                <c:pt idx="10566">
                  <c:v>42.703800000000001</c:v>
                </c:pt>
                <c:pt idx="10567">
                  <c:v>42.703800000000001</c:v>
                </c:pt>
                <c:pt idx="10568">
                  <c:v>42.703800000000001</c:v>
                </c:pt>
                <c:pt idx="10569">
                  <c:v>42.703800000000001</c:v>
                </c:pt>
                <c:pt idx="10570">
                  <c:v>42.703800000000001</c:v>
                </c:pt>
                <c:pt idx="10571">
                  <c:v>42.703800000000001</c:v>
                </c:pt>
                <c:pt idx="10572">
                  <c:v>42.703800000000001</c:v>
                </c:pt>
                <c:pt idx="10573">
                  <c:v>42.703800000000001</c:v>
                </c:pt>
                <c:pt idx="10574">
                  <c:v>42.703800000000001</c:v>
                </c:pt>
                <c:pt idx="10575">
                  <c:v>42.703800000000001</c:v>
                </c:pt>
                <c:pt idx="10576">
                  <c:v>42.703800000000001</c:v>
                </c:pt>
                <c:pt idx="10577">
                  <c:v>42.703800000000001</c:v>
                </c:pt>
                <c:pt idx="10578">
                  <c:v>42.703800000000001</c:v>
                </c:pt>
                <c:pt idx="10579">
                  <c:v>42.703800000000001</c:v>
                </c:pt>
                <c:pt idx="10580">
                  <c:v>42.703800000000001</c:v>
                </c:pt>
                <c:pt idx="10581">
                  <c:v>42.703800000000001</c:v>
                </c:pt>
                <c:pt idx="10582">
                  <c:v>42.703800000000001</c:v>
                </c:pt>
                <c:pt idx="10583">
                  <c:v>42.703800000000001</c:v>
                </c:pt>
                <c:pt idx="10584">
                  <c:v>42.703800000000001</c:v>
                </c:pt>
                <c:pt idx="10585">
                  <c:v>42.703800000000001</c:v>
                </c:pt>
                <c:pt idx="10586">
                  <c:v>42.703800000000001</c:v>
                </c:pt>
                <c:pt idx="10587">
                  <c:v>42.703800000000001</c:v>
                </c:pt>
                <c:pt idx="10588">
                  <c:v>42.703800000000001</c:v>
                </c:pt>
                <c:pt idx="10589">
                  <c:v>42.703800000000001</c:v>
                </c:pt>
                <c:pt idx="10590">
                  <c:v>42.703800000000001</c:v>
                </c:pt>
                <c:pt idx="10591">
                  <c:v>42.703800000000001</c:v>
                </c:pt>
                <c:pt idx="10592">
                  <c:v>42.703800000000001</c:v>
                </c:pt>
                <c:pt idx="10593">
                  <c:v>42.703800000000001</c:v>
                </c:pt>
                <c:pt idx="10594">
                  <c:v>42.703800000000001</c:v>
                </c:pt>
                <c:pt idx="10595">
                  <c:v>42.703800000000001</c:v>
                </c:pt>
                <c:pt idx="10596">
                  <c:v>42.703800000000001</c:v>
                </c:pt>
                <c:pt idx="10597">
                  <c:v>42.703800000000001</c:v>
                </c:pt>
                <c:pt idx="10598">
                  <c:v>42.703800000000001</c:v>
                </c:pt>
                <c:pt idx="10599">
                  <c:v>42.703800000000001</c:v>
                </c:pt>
                <c:pt idx="10600">
                  <c:v>42.703800000000001</c:v>
                </c:pt>
                <c:pt idx="10601">
                  <c:v>42.703800000000001</c:v>
                </c:pt>
                <c:pt idx="10602">
                  <c:v>42.703800000000001</c:v>
                </c:pt>
                <c:pt idx="10603">
                  <c:v>42.703800000000001</c:v>
                </c:pt>
                <c:pt idx="10604">
                  <c:v>42.703800000000001</c:v>
                </c:pt>
                <c:pt idx="10605">
                  <c:v>42.703800000000001</c:v>
                </c:pt>
                <c:pt idx="10606">
                  <c:v>42.703800000000001</c:v>
                </c:pt>
                <c:pt idx="10607">
                  <c:v>42.703800000000001</c:v>
                </c:pt>
                <c:pt idx="10608">
                  <c:v>42.703800000000001</c:v>
                </c:pt>
                <c:pt idx="10609">
                  <c:v>42.703800000000001</c:v>
                </c:pt>
                <c:pt idx="10610">
                  <c:v>42.703800000000001</c:v>
                </c:pt>
                <c:pt idx="10611">
                  <c:v>42.703800000000001</c:v>
                </c:pt>
                <c:pt idx="10612">
                  <c:v>42.703800000000001</c:v>
                </c:pt>
                <c:pt idx="10613">
                  <c:v>42.703800000000001</c:v>
                </c:pt>
                <c:pt idx="10614">
                  <c:v>42.703800000000001</c:v>
                </c:pt>
                <c:pt idx="10615">
                  <c:v>42.703800000000001</c:v>
                </c:pt>
                <c:pt idx="10616">
                  <c:v>42.703800000000001</c:v>
                </c:pt>
                <c:pt idx="10617">
                  <c:v>42.703800000000001</c:v>
                </c:pt>
                <c:pt idx="10618">
                  <c:v>42.703800000000001</c:v>
                </c:pt>
                <c:pt idx="10619">
                  <c:v>42.703800000000001</c:v>
                </c:pt>
                <c:pt idx="10620">
                  <c:v>42.703800000000001</c:v>
                </c:pt>
                <c:pt idx="10621">
                  <c:v>42.703800000000001</c:v>
                </c:pt>
                <c:pt idx="10622">
                  <c:v>42.703800000000001</c:v>
                </c:pt>
                <c:pt idx="10623">
                  <c:v>42.703800000000001</c:v>
                </c:pt>
                <c:pt idx="10624">
                  <c:v>42.703800000000001</c:v>
                </c:pt>
                <c:pt idx="10625">
                  <c:v>42.703800000000001</c:v>
                </c:pt>
                <c:pt idx="10626">
                  <c:v>42.703800000000001</c:v>
                </c:pt>
                <c:pt idx="10627">
                  <c:v>42.703800000000001</c:v>
                </c:pt>
                <c:pt idx="10628">
                  <c:v>42.703800000000001</c:v>
                </c:pt>
                <c:pt idx="10629">
                  <c:v>42.703800000000001</c:v>
                </c:pt>
                <c:pt idx="10630">
                  <c:v>42.703800000000001</c:v>
                </c:pt>
                <c:pt idx="10631">
                  <c:v>42.703800000000001</c:v>
                </c:pt>
                <c:pt idx="10632">
                  <c:v>42.703800000000001</c:v>
                </c:pt>
                <c:pt idx="10633">
                  <c:v>42.703800000000001</c:v>
                </c:pt>
                <c:pt idx="10634">
                  <c:v>42.703800000000001</c:v>
                </c:pt>
                <c:pt idx="10635">
                  <c:v>42.703800000000001</c:v>
                </c:pt>
                <c:pt idx="10636">
                  <c:v>42.703800000000001</c:v>
                </c:pt>
                <c:pt idx="10637">
                  <c:v>42.703800000000001</c:v>
                </c:pt>
                <c:pt idx="10638">
                  <c:v>42.703800000000001</c:v>
                </c:pt>
                <c:pt idx="10639">
                  <c:v>42.703800000000001</c:v>
                </c:pt>
                <c:pt idx="10640">
                  <c:v>42.703800000000001</c:v>
                </c:pt>
                <c:pt idx="10641">
                  <c:v>42.703800000000001</c:v>
                </c:pt>
                <c:pt idx="10642">
                  <c:v>42.703800000000001</c:v>
                </c:pt>
                <c:pt idx="10643">
                  <c:v>42.703800000000001</c:v>
                </c:pt>
                <c:pt idx="10644">
                  <c:v>42.703800000000001</c:v>
                </c:pt>
                <c:pt idx="10645">
                  <c:v>42.703800000000001</c:v>
                </c:pt>
                <c:pt idx="10646">
                  <c:v>42.703800000000001</c:v>
                </c:pt>
                <c:pt idx="10647">
                  <c:v>42.703800000000001</c:v>
                </c:pt>
                <c:pt idx="10648">
                  <c:v>42.703800000000001</c:v>
                </c:pt>
                <c:pt idx="10649">
                  <c:v>42.703800000000001</c:v>
                </c:pt>
                <c:pt idx="10650">
                  <c:v>42.703800000000001</c:v>
                </c:pt>
                <c:pt idx="10651">
                  <c:v>42.703800000000001</c:v>
                </c:pt>
                <c:pt idx="10652">
                  <c:v>42.703800000000001</c:v>
                </c:pt>
                <c:pt idx="10653">
                  <c:v>42.703800000000001</c:v>
                </c:pt>
                <c:pt idx="10654">
                  <c:v>42.703800000000001</c:v>
                </c:pt>
                <c:pt idx="10655">
                  <c:v>42.703800000000001</c:v>
                </c:pt>
                <c:pt idx="10656">
                  <c:v>42.703800000000001</c:v>
                </c:pt>
                <c:pt idx="10657">
                  <c:v>42.703800000000001</c:v>
                </c:pt>
                <c:pt idx="10658">
                  <c:v>42.703800000000001</c:v>
                </c:pt>
                <c:pt idx="10659">
                  <c:v>42.703800000000001</c:v>
                </c:pt>
                <c:pt idx="10660">
                  <c:v>42.703800000000001</c:v>
                </c:pt>
                <c:pt idx="10661">
                  <c:v>42.703800000000001</c:v>
                </c:pt>
                <c:pt idx="10662">
                  <c:v>42.703800000000001</c:v>
                </c:pt>
                <c:pt idx="10663">
                  <c:v>42.703800000000001</c:v>
                </c:pt>
                <c:pt idx="10664">
                  <c:v>42.703800000000001</c:v>
                </c:pt>
                <c:pt idx="10665">
                  <c:v>42.703800000000001</c:v>
                </c:pt>
                <c:pt idx="10666">
                  <c:v>42.703800000000001</c:v>
                </c:pt>
                <c:pt idx="10667">
                  <c:v>42.703800000000001</c:v>
                </c:pt>
                <c:pt idx="10668">
                  <c:v>42.703800000000001</c:v>
                </c:pt>
                <c:pt idx="10669">
                  <c:v>42.703800000000001</c:v>
                </c:pt>
                <c:pt idx="10670">
                  <c:v>42.703800000000001</c:v>
                </c:pt>
                <c:pt idx="10671">
                  <c:v>42.703800000000001</c:v>
                </c:pt>
                <c:pt idx="10672">
                  <c:v>42.703800000000001</c:v>
                </c:pt>
                <c:pt idx="10673">
                  <c:v>42.703800000000001</c:v>
                </c:pt>
                <c:pt idx="10674">
                  <c:v>42.703800000000001</c:v>
                </c:pt>
                <c:pt idx="10675">
                  <c:v>42.703800000000001</c:v>
                </c:pt>
                <c:pt idx="10676">
                  <c:v>42.703800000000001</c:v>
                </c:pt>
                <c:pt idx="10677">
                  <c:v>42.703800000000001</c:v>
                </c:pt>
                <c:pt idx="10678">
                  <c:v>42.703800000000001</c:v>
                </c:pt>
                <c:pt idx="10679">
                  <c:v>42.703800000000001</c:v>
                </c:pt>
                <c:pt idx="10680">
                  <c:v>42.703800000000001</c:v>
                </c:pt>
                <c:pt idx="10681">
                  <c:v>42.703800000000001</c:v>
                </c:pt>
                <c:pt idx="10682">
                  <c:v>42.703800000000001</c:v>
                </c:pt>
                <c:pt idx="10683">
                  <c:v>42.703800000000001</c:v>
                </c:pt>
                <c:pt idx="10684">
                  <c:v>42.703800000000001</c:v>
                </c:pt>
                <c:pt idx="10685">
                  <c:v>42.703800000000001</c:v>
                </c:pt>
                <c:pt idx="10686">
                  <c:v>42.703800000000001</c:v>
                </c:pt>
                <c:pt idx="10687">
                  <c:v>42.703800000000001</c:v>
                </c:pt>
                <c:pt idx="10688">
                  <c:v>42.703800000000001</c:v>
                </c:pt>
                <c:pt idx="10689">
                  <c:v>42.703800000000001</c:v>
                </c:pt>
                <c:pt idx="10690">
                  <c:v>42.703800000000001</c:v>
                </c:pt>
                <c:pt idx="10691">
                  <c:v>42.703800000000001</c:v>
                </c:pt>
                <c:pt idx="10692">
                  <c:v>42.703800000000001</c:v>
                </c:pt>
                <c:pt idx="10693">
                  <c:v>42.703800000000001</c:v>
                </c:pt>
                <c:pt idx="10694">
                  <c:v>42.703800000000001</c:v>
                </c:pt>
                <c:pt idx="10695">
                  <c:v>42.703800000000001</c:v>
                </c:pt>
                <c:pt idx="10696">
                  <c:v>42.703800000000001</c:v>
                </c:pt>
                <c:pt idx="10697">
                  <c:v>42.703800000000001</c:v>
                </c:pt>
                <c:pt idx="10698">
                  <c:v>42.703800000000001</c:v>
                </c:pt>
                <c:pt idx="10699">
                  <c:v>42.703800000000001</c:v>
                </c:pt>
                <c:pt idx="10700">
                  <c:v>42.703800000000001</c:v>
                </c:pt>
                <c:pt idx="10701">
                  <c:v>42.703800000000001</c:v>
                </c:pt>
                <c:pt idx="10702">
                  <c:v>42.703800000000001</c:v>
                </c:pt>
                <c:pt idx="10703">
                  <c:v>42.703800000000001</c:v>
                </c:pt>
                <c:pt idx="10704">
                  <c:v>42.703800000000001</c:v>
                </c:pt>
                <c:pt idx="10705">
                  <c:v>42.703800000000001</c:v>
                </c:pt>
                <c:pt idx="10706">
                  <c:v>42.703800000000001</c:v>
                </c:pt>
                <c:pt idx="10707">
                  <c:v>42.703800000000001</c:v>
                </c:pt>
                <c:pt idx="10708">
                  <c:v>42.703800000000001</c:v>
                </c:pt>
                <c:pt idx="10709">
                  <c:v>42.703800000000001</c:v>
                </c:pt>
                <c:pt idx="10710">
                  <c:v>42.703800000000001</c:v>
                </c:pt>
                <c:pt idx="10711">
                  <c:v>42.703800000000001</c:v>
                </c:pt>
                <c:pt idx="10712">
                  <c:v>42.703800000000001</c:v>
                </c:pt>
                <c:pt idx="10713">
                  <c:v>42.703800000000001</c:v>
                </c:pt>
                <c:pt idx="10714">
                  <c:v>42.703800000000001</c:v>
                </c:pt>
                <c:pt idx="10715">
                  <c:v>42.703800000000001</c:v>
                </c:pt>
                <c:pt idx="10716">
                  <c:v>42.703800000000001</c:v>
                </c:pt>
                <c:pt idx="10717">
                  <c:v>42.703800000000001</c:v>
                </c:pt>
                <c:pt idx="10718">
                  <c:v>42.703800000000001</c:v>
                </c:pt>
                <c:pt idx="10719">
                  <c:v>42.703800000000001</c:v>
                </c:pt>
                <c:pt idx="10720">
                  <c:v>42.703800000000001</c:v>
                </c:pt>
                <c:pt idx="10721">
                  <c:v>42.703800000000001</c:v>
                </c:pt>
                <c:pt idx="10722">
                  <c:v>42.703800000000001</c:v>
                </c:pt>
                <c:pt idx="10723">
                  <c:v>42.703800000000001</c:v>
                </c:pt>
                <c:pt idx="10724">
                  <c:v>42.703800000000001</c:v>
                </c:pt>
                <c:pt idx="10725">
                  <c:v>42.703800000000001</c:v>
                </c:pt>
                <c:pt idx="10726">
                  <c:v>42.703800000000001</c:v>
                </c:pt>
                <c:pt idx="10727">
                  <c:v>42.703800000000001</c:v>
                </c:pt>
                <c:pt idx="10728">
                  <c:v>42.703800000000001</c:v>
                </c:pt>
                <c:pt idx="10729">
                  <c:v>42.703800000000001</c:v>
                </c:pt>
                <c:pt idx="10730">
                  <c:v>42.703800000000001</c:v>
                </c:pt>
                <c:pt idx="10731">
                  <c:v>42.703800000000001</c:v>
                </c:pt>
                <c:pt idx="10732">
                  <c:v>42.703800000000001</c:v>
                </c:pt>
                <c:pt idx="10733">
                  <c:v>42.703800000000001</c:v>
                </c:pt>
                <c:pt idx="10734">
                  <c:v>42.703800000000001</c:v>
                </c:pt>
                <c:pt idx="10735">
                  <c:v>42.703800000000001</c:v>
                </c:pt>
                <c:pt idx="10736">
                  <c:v>42.703800000000001</c:v>
                </c:pt>
                <c:pt idx="10737">
                  <c:v>42.703800000000001</c:v>
                </c:pt>
                <c:pt idx="10738">
                  <c:v>42.703800000000001</c:v>
                </c:pt>
                <c:pt idx="10739">
                  <c:v>42.703800000000001</c:v>
                </c:pt>
                <c:pt idx="10740">
                  <c:v>42.703800000000001</c:v>
                </c:pt>
                <c:pt idx="10741">
                  <c:v>42.703800000000001</c:v>
                </c:pt>
                <c:pt idx="10742">
                  <c:v>42.703800000000001</c:v>
                </c:pt>
                <c:pt idx="10743">
                  <c:v>42.703800000000001</c:v>
                </c:pt>
                <c:pt idx="10744">
                  <c:v>42.703800000000001</c:v>
                </c:pt>
                <c:pt idx="10745">
                  <c:v>42.703800000000001</c:v>
                </c:pt>
                <c:pt idx="10746">
                  <c:v>42.703800000000001</c:v>
                </c:pt>
                <c:pt idx="10747">
                  <c:v>42.703800000000001</c:v>
                </c:pt>
                <c:pt idx="10748">
                  <c:v>42.703800000000001</c:v>
                </c:pt>
                <c:pt idx="10749">
                  <c:v>42.703800000000001</c:v>
                </c:pt>
                <c:pt idx="10750">
                  <c:v>42.703800000000001</c:v>
                </c:pt>
                <c:pt idx="10751">
                  <c:v>42.703800000000001</c:v>
                </c:pt>
                <c:pt idx="10752">
                  <c:v>42.703800000000001</c:v>
                </c:pt>
                <c:pt idx="10753">
                  <c:v>42.703800000000001</c:v>
                </c:pt>
                <c:pt idx="10754">
                  <c:v>42.703800000000001</c:v>
                </c:pt>
                <c:pt idx="10755">
                  <c:v>42.703800000000001</c:v>
                </c:pt>
                <c:pt idx="10756">
                  <c:v>42.703800000000001</c:v>
                </c:pt>
                <c:pt idx="10757">
                  <c:v>42.703800000000001</c:v>
                </c:pt>
                <c:pt idx="10758">
                  <c:v>42.703800000000001</c:v>
                </c:pt>
                <c:pt idx="10759">
                  <c:v>42.703800000000001</c:v>
                </c:pt>
                <c:pt idx="10760">
                  <c:v>42.703800000000001</c:v>
                </c:pt>
                <c:pt idx="10761">
                  <c:v>42.703800000000001</c:v>
                </c:pt>
                <c:pt idx="10762">
                  <c:v>42.703800000000001</c:v>
                </c:pt>
                <c:pt idx="10763">
                  <c:v>42.703800000000001</c:v>
                </c:pt>
                <c:pt idx="10764">
                  <c:v>42.703800000000001</c:v>
                </c:pt>
                <c:pt idx="10765">
                  <c:v>42.703800000000001</c:v>
                </c:pt>
                <c:pt idx="10766">
                  <c:v>42.703800000000001</c:v>
                </c:pt>
                <c:pt idx="10767">
                  <c:v>42.703800000000001</c:v>
                </c:pt>
                <c:pt idx="10768">
                  <c:v>42.703800000000001</c:v>
                </c:pt>
                <c:pt idx="10769">
                  <c:v>42.703800000000001</c:v>
                </c:pt>
                <c:pt idx="10770">
                  <c:v>42.703800000000001</c:v>
                </c:pt>
                <c:pt idx="10771">
                  <c:v>42.703800000000001</c:v>
                </c:pt>
                <c:pt idx="10772">
                  <c:v>42.703800000000001</c:v>
                </c:pt>
                <c:pt idx="10773">
                  <c:v>42.703800000000001</c:v>
                </c:pt>
                <c:pt idx="10774">
                  <c:v>42.703800000000001</c:v>
                </c:pt>
                <c:pt idx="10775">
                  <c:v>42.703800000000001</c:v>
                </c:pt>
                <c:pt idx="10776">
                  <c:v>42.703800000000001</c:v>
                </c:pt>
                <c:pt idx="10777">
                  <c:v>42.703800000000001</c:v>
                </c:pt>
                <c:pt idx="10778">
                  <c:v>42.703800000000001</c:v>
                </c:pt>
                <c:pt idx="10779">
                  <c:v>42.703800000000001</c:v>
                </c:pt>
                <c:pt idx="10780">
                  <c:v>42.703800000000001</c:v>
                </c:pt>
                <c:pt idx="10781">
                  <c:v>42.703800000000001</c:v>
                </c:pt>
                <c:pt idx="10782">
                  <c:v>42.703800000000001</c:v>
                </c:pt>
                <c:pt idx="10783">
                  <c:v>42.703800000000001</c:v>
                </c:pt>
                <c:pt idx="10784">
                  <c:v>42.703800000000001</c:v>
                </c:pt>
                <c:pt idx="10785">
                  <c:v>42.703800000000001</c:v>
                </c:pt>
                <c:pt idx="10786">
                  <c:v>42.703800000000001</c:v>
                </c:pt>
                <c:pt idx="10787">
                  <c:v>42.703800000000001</c:v>
                </c:pt>
                <c:pt idx="10788">
                  <c:v>42.703800000000001</c:v>
                </c:pt>
                <c:pt idx="10789">
                  <c:v>42.703800000000001</c:v>
                </c:pt>
                <c:pt idx="10790">
                  <c:v>42.703800000000001</c:v>
                </c:pt>
                <c:pt idx="10791">
                  <c:v>42.703800000000001</c:v>
                </c:pt>
                <c:pt idx="10792">
                  <c:v>42.703800000000001</c:v>
                </c:pt>
                <c:pt idx="10793">
                  <c:v>42.703800000000001</c:v>
                </c:pt>
                <c:pt idx="10794">
                  <c:v>42.703800000000001</c:v>
                </c:pt>
                <c:pt idx="10795">
                  <c:v>42.703800000000001</c:v>
                </c:pt>
                <c:pt idx="10796">
                  <c:v>42.703800000000001</c:v>
                </c:pt>
                <c:pt idx="10797">
                  <c:v>42.703800000000001</c:v>
                </c:pt>
                <c:pt idx="10798">
                  <c:v>42.703800000000001</c:v>
                </c:pt>
                <c:pt idx="10799">
                  <c:v>42.703800000000001</c:v>
                </c:pt>
                <c:pt idx="10800">
                  <c:v>42.703800000000001</c:v>
                </c:pt>
                <c:pt idx="10801">
                  <c:v>42.703800000000001</c:v>
                </c:pt>
                <c:pt idx="10802">
                  <c:v>42.703800000000001</c:v>
                </c:pt>
                <c:pt idx="10803">
                  <c:v>42.703800000000001</c:v>
                </c:pt>
                <c:pt idx="10804">
                  <c:v>42.703800000000001</c:v>
                </c:pt>
                <c:pt idx="10805">
                  <c:v>42.703800000000001</c:v>
                </c:pt>
                <c:pt idx="10806">
                  <c:v>42.703800000000001</c:v>
                </c:pt>
                <c:pt idx="10807">
                  <c:v>42.703800000000001</c:v>
                </c:pt>
                <c:pt idx="10808">
                  <c:v>42.703800000000001</c:v>
                </c:pt>
                <c:pt idx="10809">
                  <c:v>42.703800000000001</c:v>
                </c:pt>
                <c:pt idx="10810">
                  <c:v>42.703800000000001</c:v>
                </c:pt>
                <c:pt idx="10811">
                  <c:v>42.703800000000001</c:v>
                </c:pt>
                <c:pt idx="10812">
                  <c:v>42.703800000000001</c:v>
                </c:pt>
                <c:pt idx="10813">
                  <c:v>42.703800000000001</c:v>
                </c:pt>
                <c:pt idx="10814">
                  <c:v>42.703800000000001</c:v>
                </c:pt>
                <c:pt idx="10815">
                  <c:v>42.703800000000001</c:v>
                </c:pt>
                <c:pt idx="10816">
                  <c:v>42.703800000000001</c:v>
                </c:pt>
                <c:pt idx="10817">
                  <c:v>42.703800000000001</c:v>
                </c:pt>
                <c:pt idx="10818">
                  <c:v>42.703800000000001</c:v>
                </c:pt>
                <c:pt idx="10819">
                  <c:v>42.703800000000001</c:v>
                </c:pt>
                <c:pt idx="10820">
                  <c:v>42.703800000000001</c:v>
                </c:pt>
                <c:pt idx="10821">
                  <c:v>42.703800000000001</c:v>
                </c:pt>
                <c:pt idx="10822">
                  <c:v>42.703800000000001</c:v>
                </c:pt>
                <c:pt idx="10823">
                  <c:v>42.703800000000001</c:v>
                </c:pt>
                <c:pt idx="10824">
                  <c:v>42.703800000000001</c:v>
                </c:pt>
                <c:pt idx="10825">
                  <c:v>42.703800000000001</c:v>
                </c:pt>
                <c:pt idx="10826">
                  <c:v>42.703800000000001</c:v>
                </c:pt>
                <c:pt idx="10827">
                  <c:v>42.703800000000001</c:v>
                </c:pt>
                <c:pt idx="10828">
                  <c:v>42.703800000000001</c:v>
                </c:pt>
                <c:pt idx="10829">
                  <c:v>42.703800000000001</c:v>
                </c:pt>
                <c:pt idx="10830">
                  <c:v>42.703800000000001</c:v>
                </c:pt>
                <c:pt idx="10831">
                  <c:v>42.703800000000001</c:v>
                </c:pt>
                <c:pt idx="10832">
                  <c:v>42.703800000000001</c:v>
                </c:pt>
                <c:pt idx="10833">
                  <c:v>42.703800000000001</c:v>
                </c:pt>
                <c:pt idx="10834">
                  <c:v>42.703800000000001</c:v>
                </c:pt>
                <c:pt idx="10835">
                  <c:v>42.703800000000001</c:v>
                </c:pt>
                <c:pt idx="10836">
                  <c:v>42.703800000000001</c:v>
                </c:pt>
                <c:pt idx="10837">
                  <c:v>42.703800000000001</c:v>
                </c:pt>
                <c:pt idx="10838">
                  <c:v>42.703800000000001</c:v>
                </c:pt>
                <c:pt idx="10839">
                  <c:v>42.703800000000001</c:v>
                </c:pt>
                <c:pt idx="10840">
                  <c:v>42.703800000000001</c:v>
                </c:pt>
                <c:pt idx="10841">
                  <c:v>42.703800000000001</c:v>
                </c:pt>
                <c:pt idx="10842">
                  <c:v>42.703800000000001</c:v>
                </c:pt>
                <c:pt idx="10843">
                  <c:v>42.703800000000001</c:v>
                </c:pt>
                <c:pt idx="10844">
                  <c:v>42.703800000000001</c:v>
                </c:pt>
                <c:pt idx="10845">
                  <c:v>42.703800000000001</c:v>
                </c:pt>
                <c:pt idx="10846">
                  <c:v>42.703800000000001</c:v>
                </c:pt>
                <c:pt idx="10847">
                  <c:v>42.703800000000001</c:v>
                </c:pt>
                <c:pt idx="10848">
                  <c:v>42.703800000000001</c:v>
                </c:pt>
                <c:pt idx="10849">
                  <c:v>42.703800000000001</c:v>
                </c:pt>
                <c:pt idx="10850">
                  <c:v>42.703800000000001</c:v>
                </c:pt>
                <c:pt idx="10851">
                  <c:v>42.703800000000001</c:v>
                </c:pt>
                <c:pt idx="10852">
                  <c:v>42.703800000000001</c:v>
                </c:pt>
                <c:pt idx="10853">
                  <c:v>42.703800000000001</c:v>
                </c:pt>
                <c:pt idx="10854">
                  <c:v>42.703800000000001</c:v>
                </c:pt>
                <c:pt idx="10855">
                  <c:v>42.703800000000001</c:v>
                </c:pt>
                <c:pt idx="10856">
                  <c:v>42.703800000000001</c:v>
                </c:pt>
                <c:pt idx="10857">
                  <c:v>42.703800000000001</c:v>
                </c:pt>
                <c:pt idx="10858">
                  <c:v>42.703800000000001</c:v>
                </c:pt>
                <c:pt idx="10859">
                  <c:v>42.703800000000001</c:v>
                </c:pt>
                <c:pt idx="10860">
                  <c:v>42.703800000000001</c:v>
                </c:pt>
                <c:pt idx="10861">
                  <c:v>42.703800000000001</c:v>
                </c:pt>
                <c:pt idx="10862">
                  <c:v>42.703800000000001</c:v>
                </c:pt>
                <c:pt idx="10863">
                  <c:v>42.703800000000001</c:v>
                </c:pt>
                <c:pt idx="10864">
                  <c:v>42.703800000000001</c:v>
                </c:pt>
                <c:pt idx="10865">
                  <c:v>42.703800000000001</c:v>
                </c:pt>
                <c:pt idx="10866">
                  <c:v>42.703800000000001</c:v>
                </c:pt>
                <c:pt idx="10867">
                  <c:v>42.703800000000001</c:v>
                </c:pt>
                <c:pt idx="10868">
                  <c:v>42.703800000000001</c:v>
                </c:pt>
                <c:pt idx="10869">
                  <c:v>42.703800000000001</c:v>
                </c:pt>
                <c:pt idx="10870">
                  <c:v>42.703800000000001</c:v>
                </c:pt>
                <c:pt idx="10871">
                  <c:v>42.703800000000001</c:v>
                </c:pt>
                <c:pt idx="10872">
                  <c:v>42.703800000000001</c:v>
                </c:pt>
                <c:pt idx="10873">
                  <c:v>42.703800000000001</c:v>
                </c:pt>
                <c:pt idx="10874">
                  <c:v>42.703800000000001</c:v>
                </c:pt>
                <c:pt idx="10875">
                  <c:v>42.703800000000001</c:v>
                </c:pt>
                <c:pt idx="10876">
                  <c:v>42.703800000000001</c:v>
                </c:pt>
                <c:pt idx="10877">
                  <c:v>42.703800000000001</c:v>
                </c:pt>
                <c:pt idx="10878">
                  <c:v>42.703800000000001</c:v>
                </c:pt>
                <c:pt idx="10879">
                  <c:v>42.703800000000001</c:v>
                </c:pt>
                <c:pt idx="10880">
                  <c:v>42.703800000000001</c:v>
                </c:pt>
                <c:pt idx="10881">
                  <c:v>42.703800000000001</c:v>
                </c:pt>
                <c:pt idx="10882">
                  <c:v>42.714000000000013</c:v>
                </c:pt>
                <c:pt idx="10883">
                  <c:v>42.714000000000013</c:v>
                </c:pt>
                <c:pt idx="10884">
                  <c:v>42.714000000000013</c:v>
                </c:pt>
                <c:pt idx="10885">
                  <c:v>42.714000000000013</c:v>
                </c:pt>
                <c:pt idx="10886">
                  <c:v>42.714000000000013</c:v>
                </c:pt>
                <c:pt idx="10887">
                  <c:v>42.714000000000013</c:v>
                </c:pt>
                <c:pt idx="10888">
                  <c:v>42.714000000000013</c:v>
                </c:pt>
                <c:pt idx="10889">
                  <c:v>42.714000000000013</c:v>
                </c:pt>
                <c:pt idx="10890">
                  <c:v>42.714000000000013</c:v>
                </c:pt>
                <c:pt idx="10891">
                  <c:v>42.714000000000013</c:v>
                </c:pt>
                <c:pt idx="10892">
                  <c:v>42.714000000000013</c:v>
                </c:pt>
                <c:pt idx="10893">
                  <c:v>42.714000000000013</c:v>
                </c:pt>
                <c:pt idx="10894">
                  <c:v>42.714000000000013</c:v>
                </c:pt>
                <c:pt idx="10895">
                  <c:v>42.714000000000013</c:v>
                </c:pt>
                <c:pt idx="10896">
                  <c:v>42.714000000000013</c:v>
                </c:pt>
                <c:pt idx="10897">
                  <c:v>42.714000000000013</c:v>
                </c:pt>
                <c:pt idx="10898">
                  <c:v>42.714000000000013</c:v>
                </c:pt>
                <c:pt idx="10899">
                  <c:v>42.714000000000013</c:v>
                </c:pt>
                <c:pt idx="10900">
                  <c:v>42.714000000000013</c:v>
                </c:pt>
                <c:pt idx="10901">
                  <c:v>42.714000000000013</c:v>
                </c:pt>
                <c:pt idx="10902">
                  <c:v>42.714000000000013</c:v>
                </c:pt>
                <c:pt idx="10903">
                  <c:v>42.714000000000013</c:v>
                </c:pt>
                <c:pt idx="10904">
                  <c:v>42.714000000000013</c:v>
                </c:pt>
                <c:pt idx="10905">
                  <c:v>42.714000000000013</c:v>
                </c:pt>
                <c:pt idx="10906">
                  <c:v>42.714000000000013</c:v>
                </c:pt>
                <c:pt idx="10907">
                  <c:v>42.714000000000013</c:v>
                </c:pt>
                <c:pt idx="10908">
                  <c:v>42.714000000000013</c:v>
                </c:pt>
                <c:pt idx="10909">
                  <c:v>42.714000000000013</c:v>
                </c:pt>
                <c:pt idx="10910">
                  <c:v>42.714000000000013</c:v>
                </c:pt>
                <c:pt idx="10911">
                  <c:v>42.714000000000013</c:v>
                </c:pt>
                <c:pt idx="10912">
                  <c:v>42.714000000000013</c:v>
                </c:pt>
                <c:pt idx="10913">
                  <c:v>42.714000000000013</c:v>
                </c:pt>
                <c:pt idx="10914">
                  <c:v>42.714000000000013</c:v>
                </c:pt>
                <c:pt idx="10915">
                  <c:v>42.714000000000013</c:v>
                </c:pt>
                <c:pt idx="10916">
                  <c:v>42.714000000000013</c:v>
                </c:pt>
                <c:pt idx="10917">
                  <c:v>42.714000000000013</c:v>
                </c:pt>
                <c:pt idx="10918">
                  <c:v>42.714000000000013</c:v>
                </c:pt>
                <c:pt idx="10919">
                  <c:v>42.714000000000013</c:v>
                </c:pt>
                <c:pt idx="10920">
                  <c:v>42.714000000000013</c:v>
                </c:pt>
                <c:pt idx="10921">
                  <c:v>42.714000000000013</c:v>
                </c:pt>
                <c:pt idx="10922">
                  <c:v>42.714000000000013</c:v>
                </c:pt>
                <c:pt idx="10923">
                  <c:v>42.714000000000013</c:v>
                </c:pt>
                <c:pt idx="10924">
                  <c:v>42.714000000000013</c:v>
                </c:pt>
                <c:pt idx="10925">
                  <c:v>42.714000000000013</c:v>
                </c:pt>
                <c:pt idx="10926">
                  <c:v>42.714000000000013</c:v>
                </c:pt>
                <c:pt idx="10927">
                  <c:v>42.714000000000013</c:v>
                </c:pt>
                <c:pt idx="10928">
                  <c:v>42.714000000000013</c:v>
                </c:pt>
                <c:pt idx="10929">
                  <c:v>42.714000000000013</c:v>
                </c:pt>
                <c:pt idx="10930">
                  <c:v>42.714000000000013</c:v>
                </c:pt>
                <c:pt idx="10931">
                  <c:v>42.714000000000013</c:v>
                </c:pt>
                <c:pt idx="10932">
                  <c:v>42.714000000000013</c:v>
                </c:pt>
                <c:pt idx="10933">
                  <c:v>42.714000000000013</c:v>
                </c:pt>
                <c:pt idx="10934">
                  <c:v>42.714000000000013</c:v>
                </c:pt>
                <c:pt idx="10935">
                  <c:v>42.714000000000013</c:v>
                </c:pt>
                <c:pt idx="10936">
                  <c:v>42.714000000000013</c:v>
                </c:pt>
                <c:pt idx="10937">
                  <c:v>42.714000000000013</c:v>
                </c:pt>
                <c:pt idx="10938">
                  <c:v>42.714000000000013</c:v>
                </c:pt>
                <c:pt idx="10939">
                  <c:v>42.714000000000013</c:v>
                </c:pt>
                <c:pt idx="10940">
                  <c:v>42.714000000000013</c:v>
                </c:pt>
                <c:pt idx="10941">
                  <c:v>42.714000000000013</c:v>
                </c:pt>
                <c:pt idx="10942">
                  <c:v>42.714000000000013</c:v>
                </c:pt>
                <c:pt idx="10943">
                  <c:v>42.714000000000013</c:v>
                </c:pt>
                <c:pt idx="10944">
                  <c:v>42.714000000000013</c:v>
                </c:pt>
                <c:pt idx="10945">
                  <c:v>42.714000000000013</c:v>
                </c:pt>
                <c:pt idx="10946">
                  <c:v>42.714000000000013</c:v>
                </c:pt>
                <c:pt idx="10947">
                  <c:v>42.714000000000013</c:v>
                </c:pt>
                <c:pt idx="10948">
                  <c:v>42.714000000000013</c:v>
                </c:pt>
                <c:pt idx="10949">
                  <c:v>42.714000000000013</c:v>
                </c:pt>
                <c:pt idx="10950">
                  <c:v>42.714000000000013</c:v>
                </c:pt>
                <c:pt idx="10951">
                  <c:v>42.714000000000013</c:v>
                </c:pt>
                <c:pt idx="10952">
                  <c:v>42.714000000000013</c:v>
                </c:pt>
                <c:pt idx="10953">
                  <c:v>42.714000000000013</c:v>
                </c:pt>
                <c:pt idx="10954">
                  <c:v>42.714000000000013</c:v>
                </c:pt>
                <c:pt idx="10955">
                  <c:v>42.714000000000013</c:v>
                </c:pt>
                <c:pt idx="10956">
                  <c:v>42.714000000000013</c:v>
                </c:pt>
                <c:pt idx="10957">
                  <c:v>42.714000000000013</c:v>
                </c:pt>
                <c:pt idx="10958">
                  <c:v>42.714000000000013</c:v>
                </c:pt>
                <c:pt idx="10959">
                  <c:v>42.714000000000013</c:v>
                </c:pt>
                <c:pt idx="10960">
                  <c:v>42.714000000000013</c:v>
                </c:pt>
                <c:pt idx="10961">
                  <c:v>42.714000000000013</c:v>
                </c:pt>
                <c:pt idx="10962">
                  <c:v>42.714000000000013</c:v>
                </c:pt>
                <c:pt idx="10963">
                  <c:v>42.714000000000013</c:v>
                </c:pt>
                <c:pt idx="10964">
                  <c:v>42.714000000000013</c:v>
                </c:pt>
                <c:pt idx="10965">
                  <c:v>42.714000000000013</c:v>
                </c:pt>
                <c:pt idx="10966">
                  <c:v>42.714000000000013</c:v>
                </c:pt>
                <c:pt idx="10967">
                  <c:v>42.714000000000013</c:v>
                </c:pt>
                <c:pt idx="10968">
                  <c:v>42.714000000000013</c:v>
                </c:pt>
                <c:pt idx="10969">
                  <c:v>42.714000000000013</c:v>
                </c:pt>
                <c:pt idx="10970">
                  <c:v>42.714000000000013</c:v>
                </c:pt>
                <c:pt idx="10971">
                  <c:v>42.714000000000013</c:v>
                </c:pt>
                <c:pt idx="10972">
                  <c:v>42.714000000000013</c:v>
                </c:pt>
                <c:pt idx="10973">
                  <c:v>42.714000000000013</c:v>
                </c:pt>
                <c:pt idx="10974">
                  <c:v>42.714000000000013</c:v>
                </c:pt>
                <c:pt idx="10975">
                  <c:v>42.714000000000013</c:v>
                </c:pt>
                <c:pt idx="10976">
                  <c:v>42.714000000000013</c:v>
                </c:pt>
                <c:pt idx="10977">
                  <c:v>42.714000000000013</c:v>
                </c:pt>
                <c:pt idx="10978">
                  <c:v>42.714000000000013</c:v>
                </c:pt>
                <c:pt idx="10979">
                  <c:v>42.714000000000013</c:v>
                </c:pt>
                <c:pt idx="10980">
                  <c:v>42.714000000000013</c:v>
                </c:pt>
                <c:pt idx="10981">
                  <c:v>42.714000000000013</c:v>
                </c:pt>
                <c:pt idx="10982">
                  <c:v>42.714000000000013</c:v>
                </c:pt>
                <c:pt idx="10983">
                  <c:v>42.714000000000013</c:v>
                </c:pt>
                <c:pt idx="10984">
                  <c:v>42.714000000000013</c:v>
                </c:pt>
                <c:pt idx="10985">
                  <c:v>42.714000000000013</c:v>
                </c:pt>
                <c:pt idx="10986">
                  <c:v>42.714000000000013</c:v>
                </c:pt>
                <c:pt idx="10987">
                  <c:v>42.714000000000013</c:v>
                </c:pt>
                <c:pt idx="10988">
                  <c:v>42.714000000000013</c:v>
                </c:pt>
                <c:pt idx="10989">
                  <c:v>42.714000000000013</c:v>
                </c:pt>
                <c:pt idx="10990">
                  <c:v>42.714000000000013</c:v>
                </c:pt>
                <c:pt idx="10991">
                  <c:v>42.714000000000013</c:v>
                </c:pt>
                <c:pt idx="10992">
                  <c:v>42.714000000000013</c:v>
                </c:pt>
                <c:pt idx="10993">
                  <c:v>42.714000000000013</c:v>
                </c:pt>
                <c:pt idx="10994">
                  <c:v>42.714000000000013</c:v>
                </c:pt>
                <c:pt idx="10995">
                  <c:v>42.714000000000013</c:v>
                </c:pt>
                <c:pt idx="10996">
                  <c:v>42.714000000000013</c:v>
                </c:pt>
                <c:pt idx="10997">
                  <c:v>42.714000000000013</c:v>
                </c:pt>
                <c:pt idx="10998">
                  <c:v>42.714000000000013</c:v>
                </c:pt>
                <c:pt idx="10999">
                  <c:v>42.714000000000013</c:v>
                </c:pt>
                <c:pt idx="11000">
                  <c:v>42.714000000000013</c:v>
                </c:pt>
                <c:pt idx="11001">
                  <c:v>42.714000000000013</c:v>
                </c:pt>
                <c:pt idx="11002">
                  <c:v>42.714000000000013</c:v>
                </c:pt>
                <c:pt idx="11003">
                  <c:v>42.714000000000013</c:v>
                </c:pt>
                <c:pt idx="11004">
                  <c:v>42.714000000000013</c:v>
                </c:pt>
                <c:pt idx="11005">
                  <c:v>42.714000000000013</c:v>
                </c:pt>
                <c:pt idx="11006">
                  <c:v>42.714000000000013</c:v>
                </c:pt>
                <c:pt idx="11007">
                  <c:v>42.714000000000013</c:v>
                </c:pt>
                <c:pt idx="11008">
                  <c:v>42.714000000000013</c:v>
                </c:pt>
                <c:pt idx="11009">
                  <c:v>42.714000000000013</c:v>
                </c:pt>
                <c:pt idx="11010">
                  <c:v>42.714000000000013</c:v>
                </c:pt>
                <c:pt idx="11011">
                  <c:v>42.714000000000013</c:v>
                </c:pt>
                <c:pt idx="11012">
                  <c:v>42.714000000000013</c:v>
                </c:pt>
                <c:pt idx="11013">
                  <c:v>42.714000000000013</c:v>
                </c:pt>
                <c:pt idx="11014">
                  <c:v>42.714000000000013</c:v>
                </c:pt>
                <c:pt idx="11015">
                  <c:v>42.714000000000013</c:v>
                </c:pt>
                <c:pt idx="11016">
                  <c:v>42.714000000000013</c:v>
                </c:pt>
                <c:pt idx="11017">
                  <c:v>42.714000000000013</c:v>
                </c:pt>
                <c:pt idx="11018">
                  <c:v>42.714000000000013</c:v>
                </c:pt>
                <c:pt idx="11019">
                  <c:v>42.714000000000013</c:v>
                </c:pt>
                <c:pt idx="11020">
                  <c:v>42.714000000000013</c:v>
                </c:pt>
                <c:pt idx="11021">
                  <c:v>42.714000000000013</c:v>
                </c:pt>
                <c:pt idx="11022">
                  <c:v>42.714000000000013</c:v>
                </c:pt>
                <c:pt idx="11023">
                  <c:v>42.714000000000013</c:v>
                </c:pt>
                <c:pt idx="11024">
                  <c:v>42.714000000000013</c:v>
                </c:pt>
                <c:pt idx="11025">
                  <c:v>42.714000000000013</c:v>
                </c:pt>
                <c:pt idx="11026">
                  <c:v>42.714000000000013</c:v>
                </c:pt>
                <c:pt idx="11027">
                  <c:v>42.714000000000013</c:v>
                </c:pt>
                <c:pt idx="11028">
                  <c:v>42.714000000000013</c:v>
                </c:pt>
                <c:pt idx="11029">
                  <c:v>42.714000000000013</c:v>
                </c:pt>
                <c:pt idx="11030">
                  <c:v>42.714000000000013</c:v>
                </c:pt>
                <c:pt idx="11031">
                  <c:v>42.714000000000013</c:v>
                </c:pt>
                <c:pt idx="11032">
                  <c:v>42.714000000000013</c:v>
                </c:pt>
                <c:pt idx="11033">
                  <c:v>42.714000000000013</c:v>
                </c:pt>
                <c:pt idx="11034">
                  <c:v>42.714000000000013</c:v>
                </c:pt>
                <c:pt idx="11035">
                  <c:v>42.714000000000013</c:v>
                </c:pt>
                <c:pt idx="11036">
                  <c:v>42.714000000000013</c:v>
                </c:pt>
                <c:pt idx="11037">
                  <c:v>42.714000000000013</c:v>
                </c:pt>
                <c:pt idx="11038">
                  <c:v>42.714000000000013</c:v>
                </c:pt>
                <c:pt idx="11039">
                  <c:v>42.714000000000013</c:v>
                </c:pt>
                <c:pt idx="11040">
                  <c:v>42.714000000000013</c:v>
                </c:pt>
                <c:pt idx="11041">
                  <c:v>42.714000000000013</c:v>
                </c:pt>
                <c:pt idx="11042">
                  <c:v>42.714000000000013</c:v>
                </c:pt>
                <c:pt idx="11043">
                  <c:v>42.714000000000013</c:v>
                </c:pt>
                <c:pt idx="11044">
                  <c:v>42.714000000000013</c:v>
                </c:pt>
                <c:pt idx="11045">
                  <c:v>42.714000000000013</c:v>
                </c:pt>
                <c:pt idx="11046">
                  <c:v>42.714000000000013</c:v>
                </c:pt>
                <c:pt idx="11047">
                  <c:v>42.714000000000013</c:v>
                </c:pt>
                <c:pt idx="11048">
                  <c:v>42.714000000000013</c:v>
                </c:pt>
                <c:pt idx="11049">
                  <c:v>42.714000000000013</c:v>
                </c:pt>
                <c:pt idx="11050">
                  <c:v>42.714000000000013</c:v>
                </c:pt>
                <c:pt idx="11051">
                  <c:v>42.714000000000013</c:v>
                </c:pt>
                <c:pt idx="11052">
                  <c:v>42.714000000000013</c:v>
                </c:pt>
                <c:pt idx="11053">
                  <c:v>42.714000000000013</c:v>
                </c:pt>
                <c:pt idx="11054">
                  <c:v>42.714000000000013</c:v>
                </c:pt>
                <c:pt idx="11055">
                  <c:v>42.714000000000013</c:v>
                </c:pt>
                <c:pt idx="11056">
                  <c:v>42.714000000000013</c:v>
                </c:pt>
                <c:pt idx="11057">
                  <c:v>42.714000000000013</c:v>
                </c:pt>
                <c:pt idx="11058">
                  <c:v>42.714000000000013</c:v>
                </c:pt>
                <c:pt idx="11059">
                  <c:v>42.714000000000013</c:v>
                </c:pt>
                <c:pt idx="11060">
                  <c:v>42.714000000000013</c:v>
                </c:pt>
                <c:pt idx="11061">
                  <c:v>42.714000000000013</c:v>
                </c:pt>
                <c:pt idx="11062">
                  <c:v>42.714000000000013</c:v>
                </c:pt>
                <c:pt idx="11063">
                  <c:v>42.714000000000013</c:v>
                </c:pt>
                <c:pt idx="11064">
                  <c:v>42.714000000000013</c:v>
                </c:pt>
                <c:pt idx="11065">
                  <c:v>42.714000000000013</c:v>
                </c:pt>
                <c:pt idx="11066">
                  <c:v>42.714000000000013</c:v>
                </c:pt>
                <c:pt idx="11067">
                  <c:v>42.714000000000013</c:v>
                </c:pt>
                <c:pt idx="11068">
                  <c:v>42.714000000000013</c:v>
                </c:pt>
                <c:pt idx="11069">
                  <c:v>42.714000000000013</c:v>
                </c:pt>
                <c:pt idx="11070">
                  <c:v>42.714000000000013</c:v>
                </c:pt>
                <c:pt idx="11071">
                  <c:v>42.714000000000013</c:v>
                </c:pt>
                <c:pt idx="11072">
                  <c:v>42.714000000000013</c:v>
                </c:pt>
                <c:pt idx="11073">
                  <c:v>42.714000000000013</c:v>
                </c:pt>
                <c:pt idx="11074">
                  <c:v>42.714000000000013</c:v>
                </c:pt>
                <c:pt idx="11075">
                  <c:v>42.714000000000013</c:v>
                </c:pt>
                <c:pt idx="11076">
                  <c:v>42.714000000000013</c:v>
                </c:pt>
                <c:pt idx="11077">
                  <c:v>42.714000000000013</c:v>
                </c:pt>
                <c:pt idx="11078">
                  <c:v>42.714000000000013</c:v>
                </c:pt>
                <c:pt idx="11079">
                  <c:v>42.714000000000013</c:v>
                </c:pt>
                <c:pt idx="11080">
                  <c:v>42.714000000000013</c:v>
                </c:pt>
                <c:pt idx="11081">
                  <c:v>42.714000000000013</c:v>
                </c:pt>
                <c:pt idx="11082">
                  <c:v>42.714000000000013</c:v>
                </c:pt>
                <c:pt idx="11083">
                  <c:v>42.714000000000013</c:v>
                </c:pt>
                <c:pt idx="11084">
                  <c:v>42.714000000000013</c:v>
                </c:pt>
                <c:pt idx="11085">
                  <c:v>42.714000000000013</c:v>
                </c:pt>
                <c:pt idx="11086">
                  <c:v>42.714000000000013</c:v>
                </c:pt>
                <c:pt idx="11087">
                  <c:v>42.714000000000013</c:v>
                </c:pt>
                <c:pt idx="11088">
                  <c:v>42.714000000000013</c:v>
                </c:pt>
                <c:pt idx="11089">
                  <c:v>42.714000000000013</c:v>
                </c:pt>
                <c:pt idx="11090">
                  <c:v>42.714000000000013</c:v>
                </c:pt>
                <c:pt idx="11091">
                  <c:v>42.714000000000013</c:v>
                </c:pt>
                <c:pt idx="11092">
                  <c:v>42.714000000000013</c:v>
                </c:pt>
                <c:pt idx="11093">
                  <c:v>42.714000000000013</c:v>
                </c:pt>
                <c:pt idx="11094">
                  <c:v>42.714000000000013</c:v>
                </c:pt>
                <c:pt idx="11095">
                  <c:v>42.714000000000013</c:v>
                </c:pt>
                <c:pt idx="11096">
                  <c:v>42.714000000000013</c:v>
                </c:pt>
                <c:pt idx="11097">
                  <c:v>42.714000000000013</c:v>
                </c:pt>
                <c:pt idx="11098">
                  <c:v>42.714000000000013</c:v>
                </c:pt>
                <c:pt idx="11099">
                  <c:v>42.714000000000013</c:v>
                </c:pt>
                <c:pt idx="11100">
                  <c:v>42.714000000000013</c:v>
                </c:pt>
                <c:pt idx="11101">
                  <c:v>42.714000000000013</c:v>
                </c:pt>
                <c:pt idx="11102">
                  <c:v>42.714000000000013</c:v>
                </c:pt>
                <c:pt idx="11103">
                  <c:v>42.714000000000013</c:v>
                </c:pt>
                <c:pt idx="11104">
                  <c:v>42.714000000000013</c:v>
                </c:pt>
                <c:pt idx="11105">
                  <c:v>42.714000000000013</c:v>
                </c:pt>
                <c:pt idx="11106">
                  <c:v>42.714000000000013</c:v>
                </c:pt>
                <c:pt idx="11107">
                  <c:v>42.714000000000013</c:v>
                </c:pt>
                <c:pt idx="11108">
                  <c:v>42.714000000000013</c:v>
                </c:pt>
                <c:pt idx="11109">
                  <c:v>42.714000000000013</c:v>
                </c:pt>
                <c:pt idx="11110">
                  <c:v>42.714000000000013</c:v>
                </c:pt>
                <c:pt idx="11111">
                  <c:v>42.714000000000013</c:v>
                </c:pt>
                <c:pt idx="11112">
                  <c:v>42.714000000000013</c:v>
                </c:pt>
                <c:pt idx="11113">
                  <c:v>42.714000000000013</c:v>
                </c:pt>
                <c:pt idx="11114">
                  <c:v>42.714000000000013</c:v>
                </c:pt>
                <c:pt idx="11115">
                  <c:v>42.714000000000013</c:v>
                </c:pt>
                <c:pt idx="11116">
                  <c:v>42.714000000000013</c:v>
                </c:pt>
                <c:pt idx="11117">
                  <c:v>42.714000000000013</c:v>
                </c:pt>
                <c:pt idx="11118">
                  <c:v>42.714000000000013</c:v>
                </c:pt>
                <c:pt idx="11119">
                  <c:v>42.714000000000013</c:v>
                </c:pt>
                <c:pt idx="11120">
                  <c:v>42.714000000000013</c:v>
                </c:pt>
                <c:pt idx="11121">
                  <c:v>42.714000000000013</c:v>
                </c:pt>
                <c:pt idx="11122">
                  <c:v>42.714000000000013</c:v>
                </c:pt>
                <c:pt idx="11123">
                  <c:v>42.714000000000013</c:v>
                </c:pt>
                <c:pt idx="11124">
                  <c:v>42.714000000000013</c:v>
                </c:pt>
                <c:pt idx="11125">
                  <c:v>42.714000000000013</c:v>
                </c:pt>
                <c:pt idx="11126">
                  <c:v>42.714000000000013</c:v>
                </c:pt>
                <c:pt idx="11127">
                  <c:v>42.714000000000013</c:v>
                </c:pt>
                <c:pt idx="11128">
                  <c:v>42.714000000000013</c:v>
                </c:pt>
                <c:pt idx="11129">
                  <c:v>42.714000000000013</c:v>
                </c:pt>
                <c:pt idx="11130">
                  <c:v>42.714000000000013</c:v>
                </c:pt>
                <c:pt idx="11131">
                  <c:v>42.714000000000013</c:v>
                </c:pt>
                <c:pt idx="11132">
                  <c:v>42.714000000000013</c:v>
                </c:pt>
                <c:pt idx="11133">
                  <c:v>42.714000000000013</c:v>
                </c:pt>
                <c:pt idx="11134">
                  <c:v>42.714000000000013</c:v>
                </c:pt>
                <c:pt idx="11135">
                  <c:v>42.714000000000013</c:v>
                </c:pt>
                <c:pt idx="11136">
                  <c:v>42.714000000000013</c:v>
                </c:pt>
                <c:pt idx="11137">
                  <c:v>42.714000000000013</c:v>
                </c:pt>
                <c:pt idx="11138">
                  <c:v>42.714000000000013</c:v>
                </c:pt>
                <c:pt idx="11139">
                  <c:v>42.714000000000013</c:v>
                </c:pt>
                <c:pt idx="11140">
                  <c:v>42.714000000000013</c:v>
                </c:pt>
                <c:pt idx="11141">
                  <c:v>42.714000000000013</c:v>
                </c:pt>
                <c:pt idx="11142">
                  <c:v>42.714000000000013</c:v>
                </c:pt>
                <c:pt idx="11143">
                  <c:v>42.714000000000013</c:v>
                </c:pt>
                <c:pt idx="11144">
                  <c:v>42.714000000000013</c:v>
                </c:pt>
                <c:pt idx="11145">
                  <c:v>42.714000000000013</c:v>
                </c:pt>
                <c:pt idx="11146">
                  <c:v>42.714000000000013</c:v>
                </c:pt>
                <c:pt idx="11147">
                  <c:v>42.714000000000013</c:v>
                </c:pt>
                <c:pt idx="11148">
                  <c:v>42.714000000000013</c:v>
                </c:pt>
                <c:pt idx="11149">
                  <c:v>42.714000000000013</c:v>
                </c:pt>
                <c:pt idx="11150">
                  <c:v>42.714000000000013</c:v>
                </c:pt>
                <c:pt idx="11151">
                  <c:v>42.714000000000013</c:v>
                </c:pt>
                <c:pt idx="11152">
                  <c:v>42.714000000000013</c:v>
                </c:pt>
                <c:pt idx="11153">
                  <c:v>42.714000000000013</c:v>
                </c:pt>
                <c:pt idx="11154">
                  <c:v>42.714000000000013</c:v>
                </c:pt>
                <c:pt idx="11155">
                  <c:v>42.714000000000013</c:v>
                </c:pt>
                <c:pt idx="11156">
                  <c:v>42.714000000000013</c:v>
                </c:pt>
                <c:pt idx="11157">
                  <c:v>42.714000000000013</c:v>
                </c:pt>
                <c:pt idx="11158">
                  <c:v>42.714000000000013</c:v>
                </c:pt>
                <c:pt idx="11159">
                  <c:v>42.714000000000013</c:v>
                </c:pt>
                <c:pt idx="11160">
                  <c:v>42.714000000000013</c:v>
                </c:pt>
                <c:pt idx="11161">
                  <c:v>42.714000000000013</c:v>
                </c:pt>
                <c:pt idx="11162">
                  <c:v>42.714000000000013</c:v>
                </c:pt>
                <c:pt idx="11163">
                  <c:v>42.714000000000013</c:v>
                </c:pt>
                <c:pt idx="11164">
                  <c:v>42.714000000000013</c:v>
                </c:pt>
                <c:pt idx="11165">
                  <c:v>42.714000000000013</c:v>
                </c:pt>
                <c:pt idx="11166">
                  <c:v>42.714000000000013</c:v>
                </c:pt>
                <c:pt idx="11167">
                  <c:v>42.714000000000013</c:v>
                </c:pt>
                <c:pt idx="11168">
                  <c:v>42.714000000000013</c:v>
                </c:pt>
                <c:pt idx="11169">
                  <c:v>42.714000000000013</c:v>
                </c:pt>
                <c:pt idx="11170">
                  <c:v>42.714000000000013</c:v>
                </c:pt>
                <c:pt idx="11171">
                  <c:v>42.714000000000013</c:v>
                </c:pt>
                <c:pt idx="11172">
                  <c:v>42.714000000000013</c:v>
                </c:pt>
                <c:pt idx="11173">
                  <c:v>42.714000000000013</c:v>
                </c:pt>
                <c:pt idx="11174">
                  <c:v>42.714000000000013</c:v>
                </c:pt>
                <c:pt idx="11175">
                  <c:v>42.714000000000013</c:v>
                </c:pt>
                <c:pt idx="11176">
                  <c:v>42.714000000000013</c:v>
                </c:pt>
                <c:pt idx="11177">
                  <c:v>42.714000000000013</c:v>
                </c:pt>
                <c:pt idx="11178">
                  <c:v>42.714000000000013</c:v>
                </c:pt>
                <c:pt idx="11179">
                  <c:v>42.714000000000013</c:v>
                </c:pt>
                <c:pt idx="11180">
                  <c:v>42.714000000000013</c:v>
                </c:pt>
                <c:pt idx="11181">
                  <c:v>42.714000000000013</c:v>
                </c:pt>
                <c:pt idx="11182">
                  <c:v>42.714000000000013</c:v>
                </c:pt>
                <c:pt idx="11183">
                  <c:v>42.714000000000013</c:v>
                </c:pt>
                <c:pt idx="11184">
                  <c:v>42.714000000000013</c:v>
                </c:pt>
                <c:pt idx="11185">
                  <c:v>42.714000000000013</c:v>
                </c:pt>
                <c:pt idx="11186">
                  <c:v>42.714000000000013</c:v>
                </c:pt>
                <c:pt idx="11187">
                  <c:v>42.714000000000013</c:v>
                </c:pt>
                <c:pt idx="11188">
                  <c:v>42.714000000000013</c:v>
                </c:pt>
                <c:pt idx="11189">
                  <c:v>42.714000000000013</c:v>
                </c:pt>
                <c:pt idx="11190">
                  <c:v>42.714000000000013</c:v>
                </c:pt>
                <c:pt idx="11191">
                  <c:v>42.714000000000013</c:v>
                </c:pt>
                <c:pt idx="11192">
                  <c:v>42.714000000000013</c:v>
                </c:pt>
                <c:pt idx="11193">
                  <c:v>42.714000000000013</c:v>
                </c:pt>
                <c:pt idx="11194">
                  <c:v>42.714000000000013</c:v>
                </c:pt>
                <c:pt idx="11195">
                  <c:v>42.714000000000013</c:v>
                </c:pt>
                <c:pt idx="11196">
                  <c:v>42.714000000000013</c:v>
                </c:pt>
                <c:pt idx="11197">
                  <c:v>42.714000000000013</c:v>
                </c:pt>
                <c:pt idx="11198">
                  <c:v>42.714000000000013</c:v>
                </c:pt>
                <c:pt idx="11199">
                  <c:v>42.714000000000013</c:v>
                </c:pt>
                <c:pt idx="11200">
                  <c:v>42.714000000000013</c:v>
                </c:pt>
                <c:pt idx="11201">
                  <c:v>42.714000000000013</c:v>
                </c:pt>
                <c:pt idx="11202">
                  <c:v>42.714000000000013</c:v>
                </c:pt>
                <c:pt idx="11203">
                  <c:v>42.714000000000013</c:v>
                </c:pt>
                <c:pt idx="11204">
                  <c:v>42.714000000000013</c:v>
                </c:pt>
                <c:pt idx="11205">
                  <c:v>42.714000000000013</c:v>
                </c:pt>
                <c:pt idx="11206">
                  <c:v>42.714000000000013</c:v>
                </c:pt>
                <c:pt idx="11207">
                  <c:v>42.714000000000013</c:v>
                </c:pt>
                <c:pt idx="11208">
                  <c:v>42.714000000000013</c:v>
                </c:pt>
                <c:pt idx="11209">
                  <c:v>42.714000000000013</c:v>
                </c:pt>
                <c:pt idx="11210">
                  <c:v>42.714000000000013</c:v>
                </c:pt>
                <c:pt idx="11211">
                  <c:v>42.714000000000013</c:v>
                </c:pt>
                <c:pt idx="11212">
                  <c:v>42.714000000000013</c:v>
                </c:pt>
                <c:pt idx="11213">
                  <c:v>42.714000000000013</c:v>
                </c:pt>
                <c:pt idx="11214">
                  <c:v>42.714000000000013</c:v>
                </c:pt>
                <c:pt idx="11215">
                  <c:v>42.714000000000013</c:v>
                </c:pt>
                <c:pt idx="11216">
                  <c:v>42.714000000000013</c:v>
                </c:pt>
                <c:pt idx="11217">
                  <c:v>42.714000000000013</c:v>
                </c:pt>
                <c:pt idx="11218">
                  <c:v>42.714000000000013</c:v>
                </c:pt>
                <c:pt idx="11219">
                  <c:v>42.714000000000013</c:v>
                </c:pt>
                <c:pt idx="11220">
                  <c:v>42.714000000000013</c:v>
                </c:pt>
                <c:pt idx="11221">
                  <c:v>42.714000000000013</c:v>
                </c:pt>
                <c:pt idx="11222">
                  <c:v>42.714000000000013</c:v>
                </c:pt>
                <c:pt idx="11223">
                  <c:v>42.714000000000013</c:v>
                </c:pt>
                <c:pt idx="11224">
                  <c:v>42.714000000000013</c:v>
                </c:pt>
                <c:pt idx="11225">
                  <c:v>42.714000000000013</c:v>
                </c:pt>
                <c:pt idx="11226">
                  <c:v>42.714000000000013</c:v>
                </c:pt>
                <c:pt idx="11227">
                  <c:v>42.714000000000013</c:v>
                </c:pt>
                <c:pt idx="11228">
                  <c:v>42.714000000000013</c:v>
                </c:pt>
                <c:pt idx="11229">
                  <c:v>42.714000000000013</c:v>
                </c:pt>
                <c:pt idx="11230">
                  <c:v>42.714000000000013</c:v>
                </c:pt>
                <c:pt idx="11231">
                  <c:v>42.714000000000013</c:v>
                </c:pt>
                <c:pt idx="11232">
                  <c:v>42.714000000000013</c:v>
                </c:pt>
                <c:pt idx="11233">
                  <c:v>42.714000000000013</c:v>
                </c:pt>
                <c:pt idx="11234">
                  <c:v>42.714000000000013</c:v>
                </c:pt>
                <c:pt idx="11235">
                  <c:v>42.714000000000013</c:v>
                </c:pt>
                <c:pt idx="11236">
                  <c:v>42.714000000000013</c:v>
                </c:pt>
                <c:pt idx="11237">
                  <c:v>42.714000000000013</c:v>
                </c:pt>
                <c:pt idx="11238">
                  <c:v>42.714000000000013</c:v>
                </c:pt>
                <c:pt idx="11239">
                  <c:v>42.714000000000013</c:v>
                </c:pt>
                <c:pt idx="11240">
                  <c:v>42.714000000000013</c:v>
                </c:pt>
                <c:pt idx="11241">
                  <c:v>42.714000000000013</c:v>
                </c:pt>
                <c:pt idx="11242">
                  <c:v>42.714000000000013</c:v>
                </c:pt>
                <c:pt idx="11243">
                  <c:v>42.714000000000013</c:v>
                </c:pt>
                <c:pt idx="11244">
                  <c:v>42.714000000000013</c:v>
                </c:pt>
                <c:pt idx="11245">
                  <c:v>42.714000000000013</c:v>
                </c:pt>
                <c:pt idx="11246">
                  <c:v>42.714000000000013</c:v>
                </c:pt>
                <c:pt idx="11247">
                  <c:v>42.714000000000013</c:v>
                </c:pt>
                <c:pt idx="11248">
                  <c:v>42.714000000000013</c:v>
                </c:pt>
                <c:pt idx="11249">
                  <c:v>42.714000000000013</c:v>
                </c:pt>
                <c:pt idx="11250">
                  <c:v>42.714000000000013</c:v>
                </c:pt>
                <c:pt idx="11251">
                  <c:v>42.714000000000013</c:v>
                </c:pt>
                <c:pt idx="11252">
                  <c:v>42.714000000000013</c:v>
                </c:pt>
                <c:pt idx="11253">
                  <c:v>42.714000000000013</c:v>
                </c:pt>
                <c:pt idx="11254">
                  <c:v>42.714000000000013</c:v>
                </c:pt>
                <c:pt idx="11255">
                  <c:v>42.714000000000013</c:v>
                </c:pt>
                <c:pt idx="11256">
                  <c:v>42.714000000000013</c:v>
                </c:pt>
                <c:pt idx="11257">
                  <c:v>42.714000000000013</c:v>
                </c:pt>
                <c:pt idx="11258">
                  <c:v>42.714000000000013</c:v>
                </c:pt>
                <c:pt idx="11259">
                  <c:v>42.714000000000013</c:v>
                </c:pt>
                <c:pt idx="11260">
                  <c:v>42.714000000000013</c:v>
                </c:pt>
                <c:pt idx="11261">
                  <c:v>42.714000000000013</c:v>
                </c:pt>
                <c:pt idx="11262">
                  <c:v>42.714000000000013</c:v>
                </c:pt>
                <c:pt idx="11263">
                  <c:v>42.714000000000013</c:v>
                </c:pt>
                <c:pt idx="11264">
                  <c:v>42.714000000000013</c:v>
                </c:pt>
                <c:pt idx="11265">
                  <c:v>42.714000000000013</c:v>
                </c:pt>
                <c:pt idx="11266">
                  <c:v>42.714000000000013</c:v>
                </c:pt>
                <c:pt idx="11267">
                  <c:v>42.714000000000013</c:v>
                </c:pt>
                <c:pt idx="11268">
                  <c:v>42.714000000000013</c:v>
                </c:pt>
                <c:pt idx="11269">
                  <c:v>42.714000000000013</c:v>
                </c:pt>
                <c:pt idx="11270">
                  <c:v>42.714000000000013</c:v>
                </c:pt>
                <c:pt idx="11271">
                  <c:v>42.714000000000013</c:v>
                </c:pt>
                <c:pt idx="11272">
                  <c:v>42.714000000000013</c:v>
                </c:pt>
                <c:pt idx="11273">
                  <c:v>42.714000000000013</c:v>
                </c:pt>
                <c:pt idx="11274">
                  <c:v>42.714000000000013</c:v>
                </c:pt>
                <c:pt idx="11275">
                  <c:v>42.714000000000013</c:v>
                </c:pt>
                <c:pt idx="11276">
                  <c:v>42.714000000000013</c:v>
                </c:pt>
                <c:pt idx="11277">
                  <c:v>42.714000000000013</c:v>
                </c:pt>
                <c:pt idx="11278">
                  <c:v>42.714000000000013</c:v>
                </c:pt>
                <c:pt idx="11279">
                  <c:v>42.714000000000013</c:v>
                </c:pt>
                <c:pt idx="11280">
                  <c:v>42.714000000000013</c:v>
                </c:pt>
                <c:pt idx="11281">
                  <c:v>42.714000000000013</c:v>
                </c:pt>
                <c:pt idx="11282">
                  <c:v>42.714000000000013</c:v>
                </c:pt>
                <c:pt idx="11283">
                  <c:v>42.714000000000013</c:v>
                </c:pt>
                <c:pt idx="11284">
                  <c:v>42.714000000000013</c:v>
                </c:pt>
                <c:pt idx="11285">
                  <c:v>42.714000000000013</c:v>
                </c:pt>
                <c:pt idx="11286">
                  <c:v>42.714000000000013</c:v>
                </c:pt>
                <c:pt idx="11287">
                  <c:v>42.714000000000013</c:v>
                </c:pt>
                <c:pt idx="11288">
                  <c:v>42.714000000000013</c:v>
                </c:pt>
                <c:pt idx="11289">
                  <c:v>42.714000000000013</c:v>
                </c:pt>
                <c:pt idx="11290">
                  <c:v>42.714000000000013</c:v>
                </c:pt>
                <c:pt idx="11291">
                  <c:v>42.714000000000013</c:v>
                </c:pt>
                <c:pt idx="11292">
                  <c:v>42.714000000000013</c:v>
                </c:pt>
                <c:pt idx="11293">
                  <c:v>42.714000000000013</c:v>
                </c:pt>
                <c:pt idx="11294">
                  <c:v>42.714000000000013</c:v>
                </c:pt>
                <c:pt idx="11295">
                  <c:v>42.714000000000013</c:v>
                </c:pt>
                <c:pt idx="11296">
                  <c:v>42.714000000000013</c:v>
                </c:pt>
                <c:pt idx="11297">
                  <c:v>42.714000000000013</c:v>
                </c:pt>
                <c:pt idx="11298">
                  <c:v>42.714000000000013</c:v>
                </c:pt>
                <c:pt idx="11299">
                  <c:v>42.714000000000013</c:v>
                </c:pt>
                <c:pt idx="11300">
                  <c:v>42.714000000000013</c:v>
                </c:pt>
                <c:pt idx="11301">
                  <c:v>42.714000000000013</c:v>
                </c:pt>
                <c:pt idx="11302">
                  <c:v>42.714000000000013</c:v>
                </c:pt>
                <c:pt idx="11303">
                  <c:v>42.714000000000013</c:v>
                </c:pt>
                <c:pt idx="11304">
                  <c:v>42.714000000000013</c:v>
                </c:pt>
                <c:pt idx="11305">
                  <c:v>42.714000000000013</c:v>
                </c:pt>
                <c:pt idx="11306">
                  <c:v>42.714000000000013</c:v>
                </c:pt>
                <c:pt idx="11307">
                  <c:v>42.714000000000013</c:v>
                </c:pt>
                <c:pt idx="11308">
                  <c:v>42.714000000000013</c:v>
                </c:pt>
                <c:pt idx="11309">
                  <c:v>42.714000000000013</c:v>
                </c:pt>
                <c:pt idx="11310">
                  <c:v>42.714000000000013</c:v>
                </c:pt>
                <c:pt idx="11311">
                  <c:v>42.714000000000013</c:v>
                </c:pt>
                <c:pt idx="11312">
                  <c:v>42.714000000000013</c:v>
                </c:pt>
                <c:pt idx="11313">
                  <c:v>42.714000000000013</c:v>
                </c:pt>
                <c:pt idx="11314">
                  <c:v>42.714000000000013</c:v>
                </c:pt>
                <c:pt idx="11315">
                  <c:v>42.714000000000013</c:v>
                </c:pt>
                <c:pt idx="11316">
                  <c:v>42.714000000000013</c:v>
                </c:pt>
                <c:pt idx="11317">
                  <c:v>42.714000000000013</c:v>
                </c:pt>
                <c:pt idx="11318">
                  <c:v>42.714000000000013</c:v>
                </c:pt>
                <c:pt idx="11319">
                  <c:v>42.714000000000013</c:v>
                </c:pt>
                <c:pt idx="11320">
                  <c:v>42.714000000000013</c:v>
                </c:pt>
                <c:pt idx="11321">
                  <c:v>42.714000000000013</c:v>
                </c:pt>
                <c:pt idx="11322">
                  <c:v>42.714000000000013</c:v>
                </c:pt>
                <c:pt idx="11323">
                  <c:v>42.714000000000013</c:v>
                </c:pt>
                <c:pt idx="11324">
                  <c:v>42.714000000000013</c:v>
                </c:pt>
                <c:pt idx="11325">
                  <c:v>42.714000000000013</c:v>
                </c:pt>
                <c:pt idx="11326">
                  <c:v>42.714000000000013</c:v>
                </c:pt>
                <c:pt idx="11327">
                  <c:v>42.714000000000013</c:v>
                </c:pt>
                <c:pt idx="11328">
                  <c:v>42.714000000000013</c:v>
                </c:pt>
                <c:pt idx="11329">
                  <c:v>42.714000000000013</c:v>
                </c:pt>
                <c:pt idx="11330">
                  <c:v>42.714000000000013</c:v>
                </c:pt>
                <c:pt idx="11331">
                  <c:v>42.714000000000013</c:v>
                </c:pt>
                <c:pt idx="11332">
                  <c:v>42.714000000000013</c:v>
                </c:pt>
                <c:pt idx="11333">
                  <c:v>42.714000000000013</c:v>
                </c:pt>
                <c:pt idx="11334">
                  <c:v>42.714000000000013</c:v>
                </c:pt>
                <c:pt idx="11335">
                  <c:v>42.714000000000013</c:v>
                </c:pt>
                <c:pt idx="11336">
                  <c:v>42.714000000000013</c:v>
                </c:pt>
                <c:pt idx="11337">
                  <c:v>42.714000000000013</c:v>
                </c:pt>
                <c:pt idx="11338">
                  <c:v>42.714000000000013</c:v>
                </c:pt>
                <c:pt idx="11339">
                  <c:v>42.714000000000013</c:v>
                </c:pt>
                <c:pt idx="11340">
                  <c:v>42.714000000000013</c:v>
                </c:pt>
                <c:pt idx="11341">
                  <c:v>42.714000000000013</c:v>
                </c:pt>
                <c:pt idx="11342">
                  <c:v>42.714000000000013</c:v>
                </c:pt>
                <c:pt idx="11343">
                  <c:v>42.714000000000013</c:v>
                </c:pt>
                <c:pt idx="11344">
                  <c:v>42.714000000000013</c:v>
                </c:pt>
                <c:pt idx="11345">
                  <c:v>42.714000000000013</c:v>
                </c:pt>
                <c:pt idx="11346">
                  <c:v>42.714000000000013</c:v>
                </c:pt>
                <c:pt idx="11347">
                  <c:v>42.714000000000013</c:v>
                </c:pt>
                <c:pt idx="11348">
                  <c:v>42.714000000000013</c:v>
                </c:pt>
                <c:pt idx="11349">
                  <c:v>42.714000000000013</c:v>
                </c:pt>
                <c:pt idx="11350">
                  <c:v>42.714000000000013</c:v>
                </c:pt>
                <c:pt idx="11351">
                  <c:v>42.714000000000013</c:v>
                </c:pt>
                <c:pt idx="11352">
                  <c:v>42.714000000000013</c:v>
                </c:pt>
                <c:pt idx="11353">
                  <c:v>42.714000000000013</c:v>
                </c:pt>
                <c:pt idx="11354">
                  <c:v>42.714000000000013</c:v>
                </c:pt>
                <c:pt idx="11355">
                  <c:v>42.714000000000013</c:v>
                </c:pt>
                <c:pt idx="11356">
                  <c:v>42.714000000000013</c:v>
                </c:pt>
                <c:pt idx="11357">
                  <c:v>42.714000000000013</c:v>
                </c:pt>
                <c:pt idx="11358">
                  <c:v>42.714000000000013</c:v>
                </c:pt>
                <c:pt idx="11359">
                  <c:v>42.714000000000013</c:v>
                </c:pt>
                <c:pt idx="11360">
                  <c:v>42.714000000000013</c:v>
                </c:pt>
                <c:pt idx="11361">
                  <c:v>42.714000000000013</c:v>
                </c:pt>
                <c:pt idx="11362">
                  <c:v>42.714000000000013</c:v>
                </c:pt>
                <c:pt idx="11363">
                  <c:v>42.714000000000013</c:v>
                </c:pt>
                <c:pt idx="11364">
                  <c:v>42.714000000000013</c:v>
                </c:pt>
                <c:pt idx="11365">
                  <c:v>42.714000000000013</c:v>
                </c:pt>
                <c:pt idx="11366">
                  <c:v>42.714000000000013</c:v>
                </c:pt>
                <c:pt idx="11367">
                  <c:v>42.714000000000013</c:v>
                </c:pt>
                <c:pt idx="11368">
                  <c:v>42.714000000000013</c:v>
                </c:pt>
                <c:pt idx="11369">
                  <c:v>42.714000000000013</c:v>
                </c:pt>
                <c:pt idx="11370">
                  <c:v>42.714000000000013</c:v>
                </c:pt>
                <c:pt idx="11371">
                  <c:v>42.714000000000013</c:v>
                </c:pt>
                <c:pt idx="11372">
                  <c:v>42.714000000000013</c:v>
                </c:pt>
                <c:pt idx="11373">
                  <c:v>42.714000000000013</c:v>
                </c:pt>
                <c:pt idx="11374">
                  <c:v>42.714000000000013</c:v>
                </c:pt>
                <c:pt idx="11375">
                  <c:v>42.714000000000013</c:v>
                </c:pt>
                <c:pt idx="11376">
                  <c:v>42.714000000000013</c:v>
                </c:pt>
                <c:pt idx="11377">
                  <c:v>42.714000000000013</c:v>
                </c:pt>
                <c:pt idx="11378">
                  <c:v>42.714000000000013</c:v>
                </c:pt>
                <c:pt idx="11379">
                  <c:v>42.714000000000013</c:v>
                </c:pt>
                <c:pt idx="11380">
                  <c:v>42.714000000000013</c:v>
                </c:pt>
                <c:pt idx="11381">
                  <c:v>42.714000000000013</c:v>
                </c:pt>
                <c:pt idx="11382">
                  <c:v>42.714000000000013</c:v>
                </c:pt>
                <c:pt idx="11383">
                  <c:v>42.714000000000013</c:v>
                </c:pt>
                <c:pt idx="11384">
                  <c:v>42.714000000000013</c:v>
                </c:pt>
                <c:pt idx="11385">
                  <c:v>42.714000000000013</c:v>
                </c:pt>
                <c:pt idx="11386">
                  <c:v>42.714000000000013</c:v>
                </c:pt>
                <c:pt idx="11387">
                  <c:v>42.714000000000013</c:v>
                </c:pt>
                <c:pt idx="11388">
                  <c:v>42.714000000000013</c:v>
                </c:pt>
                <c:pt idx="11389">
                  <c:v>42.714000000000013</c:v>
                </c:pt>
                <c:pt idx="11390">
                  <c:v>42.714000000000013</c:v>
                </c:pt>
                <c:pt idx="11391">
                  <c:v>42.714000000000013</c:v>
                </c:pt>
                <c:pt idx="11392">
                  <c:v>42.714000000000013</c:v>
                </c:pt>
                <c:pt idx="11393">
                  <c:v>42.714000000000013</c:v>
                </c:pt>
                <c:pt idx="11394">
                  <c:v>42.714000000000013</c:v>
                </c:pt>
                <c:pt idx="11395">
                  <c:v>42.714000000000013</c:v>
                </c:pt>
                <c:pt idx="11396">
                  <c:v>42.714000000000013</c:v>
                </c:pt>
                <c:pt idx="11397">
                  <c:v>42.714000000000013</c:v>
                </c:pt>
                <c:pt idx="11398">
                  <c:v>42.714000000000013</c:v>
                </c:pt>
                <c:pt idx="11399">
                  <c:v>42.714000000000013</c:v>
                </c:pt>
                <c:pt idx="11400">
                  <c:v>42.714000000000013</c:v>
                </c:pt>
                <c:pt idx="11401">
                  <c:v>42.714000000000013</c:v>
                </c:pt>
                <c:pt idx="11402">
                  <c:v>42.714000000000013</c:v>
                </c:pt>
                <c:pt idx="11403">
                  <c:v>42.714000000000013</c:v>
                </c:pt>
                <c:pt idx="11404">
                  <c:v>42.714000000000013</c:v>
                </c:pt>
                <c:pt idx="11405">
                  <c:v>42.714000000000013</c:v>
                </c:pt>
                <c:pt idx="11406">
                  <c:v>42.714000000000013</c:v>
                </c:pt>
                <c:pt idx="11407">
                  <c:v>42.714000000000013</c:v>
                </c:pt>
                <c:pt idx="11408">
                  <c:v>42.714000000000013</c:v>
                </c:pt>
                <c:pt idx="11409">
                  <c:v>42.714000000000013</c:v>
                </c:pt>
                <c:pt idx="11410">
                  <c:v>42.714000000000013</c:v>
                </c:pt>
                <c:pt idx="11411">
                  <c:v>42.714000000000013</c:v>
                </c:pt>
                <c:pt idx="11412">
                  <c:v>42.714000000000013</c:v>
                </c:pt>
                <c:pt idx="11413">
                  <c:v>42.714000000000013</c:v>
                </c:pt>
                <c:pt idx="11414">
                  <c:v>42.714000000000013</c:v>
                </c:pt>
                <c:pt idx="11415">
                  <c:v>42.714000000000013</c:v>
                </c:pt>
                <c:pt idx="11416">
                  <c:v>42.714000000000013</c:v>
                </c:pt>
                <c:pt idx="11417">
                  <c:v>42.714000000000013</c:v>
                </c:pt>
                <c:pt idx="11418">
                  <c:v>42.714000000000013</c:v>
                </c:pt>
                <c:pt idx="11419">
                  <c:v>42.714000000000013</c:v>
                </c:pt>
                <c:pt idx="11420">
                  <c:v>42.714000000000013</c:v>
                </c:pt>
                <c:pt idx="11421">
                  <c:v>42.714000000000013</c:v>
                </c:pt>
                <c:pt idx="11422">
                  <c:v>42.714000000000013</c:v>
                </c:pt>
                <c:pt idx="11423">
                  <c:v>42.714000000000013</c:v>
                </c:pt>
                <c:pt idx="11424">
                  <c:v>42.714000000000013</c:v>
                </c:pt>
                <c:pt idx="11425">
                  <c:v>42.714000000000013</c:v>
                </c:pt>
                <c:pt idx="11426">
                  <c:v>42.714000000000013</c:v>
                </c:pt>
                <c:pt idx="11427">
                  <c:v>42.714000000000013</c:v>
                </c:pt>
                <c:pt idx="11428">
                  <c:v>42.714000000000013</c:v>
                </c:pt>
                <c:pt idx="11429">
                  <c:v>42.714000000000013</c:v>
                </c:pt>
                <c:pt idx="11430">
                  <c:v>42.714000000000013</c:v>
                </c:pt>
                <c:pt idx="11431">
                  <c:v>42.714000000000013</c:v>
                </c:pt>
                <c:pt idx="11432">
                  <c:v>42.714000000000013</c:v>
                </c:pt>
                <c:pt idx="11433">
                  <c:v>42.714000000000013</c:v>
                </c:pt>
                <c:pt idx="11434">
                  <c:v>42.714000000000013</c:v>
                </c:pt>
                <c:pt idx="11435">
                  <c:v>42.714000000000013</c:v>
                </c:pt>
                <c:pt idx="11436">
                  <c:v>42.714000000000013</c:v>
                </c:pt>
                <c:pt idx="11437">
                  <c:v>42.714000000000013</c:v>
                </c:pt>
                <c:pt idx="11438">
                  <c:v>42.714000000000013</c:v>
                </c:pt>
                <c:pt idx="11439">
                  <c:v>42.714000000000013</c:v>
                </c:pt>
                <c:pt idx="11440">
                  <c:v>42.714000000000013</c:v>
                </c:pt>
                <c:pt idx="11441">
                  <c:v>42.714000000000013</c:v>
                </c:pt>
                <c:pt idx="11442">
                  <c:v>42.714000000000013</c:v>
                </c:pt>
                <c:pt idx="11443">
                  <c:v>42.714000000000013</c:v>
                </c:pt>
                <c:pt idx="11444">
                  <c:v>42.714000000000013</c:v>
                </c:pt>
                <c:pt idx="11445">
                  <c:v>42.714000000000013</c:v>
                </c:pt>
                <c:pt idx="11446">
                  <c:v>42.714000000000013</c:v>
                </c:pt>
                <c:pt idx="11447">
                  <c:v>42.714000000000013</c:v>
                </c:pt>
                <c:pt idx="11448">
                  <c:v>42.714000000000013</c:v>
                </c:pt>
                <c:pt idx="11449">
                  <c:v>42.714000000000013</c:v>
                </c:pt>
                <c:pt idx="11450">
                  <c:v>42.714000000000013</c:v>
                </c:pt>
                <c:pt idx="11451">
                  <c:v>42.714000000000013</c:v>
                </c:pt>
                <c:pt idx="11452">
                  <c:v>42.714000000000013</c:v>
                </c:pt>
                <c:pt idx="11453">
                  <c:v>42.714000000000013</c:v>
                </c:pt>
                <c:pt idx="11454">
                  <c:v>42.714000000000013</c:v>
                </c:pt>
                <c:pt idx="11455">
                  <c:v>42.714000000000013</c:v>
                </c:pt>
                <c:pt idx="11456">
                  <c:v>42.714000000000013</c:v>
                </c:pt>
                <c:pt idx="11457">
                  <c:v>42.714000000000013</c:v>
                </c:pt>
                <c:pt idx="11458">
                  <c:v>42.714000000000013</c:v>
                </c:pt>
                <c:pt idx="11459">
                  <c:v>42.714000000000013</c:v>
                </c:pt>
                <c:pt idx="11460">
                  <c:v>42.714000000000013</c:v>
                </c:pt>
                <c:pt idx="11461">
                  <c:v>42.714000000000013</c:v>
                </c:pt>
                <c:pt idx="11462">
                  <c:v>42.714000000000013</c:v>
                </c:pt>
                <c:pt idx="11463">
                  <c:v>42.714000000000013</c:v>
                </c:pt>
                <c:pt idx="11464">
                  <c:v>42.714000000000013</c:v>
                </c:pt>
                <c:pt idx="11465">
                  <c:v>42.714000000000013</c:v>
                </c:pt>
                <c:pt idx="11466">
                  <c:v>42.714000000000013</c:v>
                </c:pt>
                <c:pt idx="11467">
                  <c:v>42.714000000000013</c:v>
                </c:pt>
                <c:pt idx="11468">
                  <c:v>42.714000000000013</c:v>
                </c:pt>
                <c:pt idx="11469">
                  <c:v>42.714000000000013</c:v>
                </c:pt>
                <c:pt idx="11470">
                  <c:v>42.714000000000013</c:v>
                </c:pt>
                <c:pt idx="11471">
                  <c:v>42.714000000000013</c:v>
                </c:pt>
                <c:pt idx="11472">
                  <c:v>42.714000000000013</c:v>
                </c:pt>
                <c:pt idx="11473">
                  <c:v>42.714000000000013</c:v>
                </c:pt>
                <c:pt idx="11474">
                  <c:v>42.714000000000013</c:v>
                </c:pt>
                <c:pt idx="11475">
                  <c:v>42.714000000000013</c:v>
                </c:pt>
                <c:pt idx="11476">
                  <c:v>42.714000000000013</c:v>
                </c:pt>
                <c:pt idx="11477">
                  <c:v>42.714000000000013</c:v>
                </c:pt>
                <c:pt idx="11478">
                  <c:v>42.714000000000013</c:v>
                </c:pt>
                <c:pt idx="11479">
                  <c:v>42.714000000000013</c:v>
                </c:pt>
                <c:pt idx="11480">
                  <c:v>42.714000000000013</c:v>
                </c:pt>
                <c:pt idx="11481">
                  <c:v>42.714000000000013</c:v>
                </c:pt>
                <c:pt idx="11482">
                  <c:v>42.714000000000013</c:v>
                </c:pt>
                <c:pt idx="11483">
                  <c:v>42.714000000000013</c:v>
                </c:pt>
                <c:pt idx="11484">
                  <c:v>42.714000000000013</c:v>
                </c:pt>
                <c:pt idx="11485">
                  <c:v>42.714000000000013</c:v>
                </c:pt>
                <c:pt idx="11486">
                  <c:v>42.714000000000013</c:v>
                </c:pt>
                <c:pt idx="11487">
                  <c:v>42.714000000000013</c:v>
                </c:pt>
                <c:pt idx="11488">
                  <c:v>42.714000000000013</c:v>
                </c:pt>
                <c:pt idx="11489">
                  <c:v>42.714000000000013</c:v>
                </c:pt>
                <c:pt idx="11490">
                  <c:v>42.714000000000013</c:v>
                </c:pt>
                <c:pt idx="11491">
                  <c:v>42.714000000000013</c:v>
                </c:pt>
                <c:pt idx="11492">
                  <c:v>42.714000000000013</c:v>
                </c:pt>
                <c:pt idx="11493">
                  <c:v>42.714000000000013</c:v>
                </c:pt>
                <c:pt idx="11494">
                  <c:v>42.714000000000013</c:v>
                </c:pt>
                <c:pt idx="11495">
                  <c:v>42.714000000000013</c:v>
                </c:pt>
                <c:pt idx="11496">
                  <c:v>42.714000000000013</c:v>
                </c:pt>
                <c:pt idx="11497">
                  <c:v>42.714000000000013</c:v>
                </c:pt>
                <c:pt idx="11498">
                  <c:v>42.714000000000013</c:v>
                </c:pt>
                <c:pt idx="11499">
                  <c:v>42.714000000000013</c:v>
                </c:pt>
                <c:pt idx="11500">
                  <c:v>42.714000000000013</c:v>
                </c:pt>
                <c:pt idx="11501">
                  <c:v>42.714000000000013</c:v>
                </c:pt>
                <c:pt idx="11502">
                  <c:v>42.714000000000013</c:v>
                </c:pt>
                <c:pt idx="11503">
                  <c:v>42.714000000000013</c:v>
                </c:pt>
                <c:pt idx="11504">
                  <c:v>42.714000000000013</c:v>
                </c:pt>
                <c:pt idx="11505">
                  <c:v>42.714000000000013</c:v>
                </c:pt>
                <c:pt idx="11506">
                  <c:v>42.714000000000013</c:v>
                </c:pt>
                <c:pt idx="11507">
                  <c:v>42.714000000000013</c:v>
                </c:pt>
                <c:pt idx="11508">
                  <c:v>42.714000000000013</c:v>
                </c:pt>
                <c:pt idx="11509">
                  <c:v>42.714000000000013</c:v>
                </c:pt>
                <c:pt idx="11510">
                  <c:v>42.714000000000013</c:v>
                </c:pt>
                <c:pt idx="11511">
                  <c:v>42.714000000000013</c:v>
                </c:pt>
                <c:pt idx="11512">
                  <c:v>42.714000000000013</c:v>
                </c:pt>
                <c:pt idx="11513">
                  <c:v>42.714000000000013</c:v>
                </c:pt>
                <c:pt idx="11514">
                  <c:v>42.714000000000013</c:v>
                </c:pt>
                <c:pt idx="11515">
                  <c:v>42.714000000000013</c:v>
                </c:pt>
                <c:pt idx="11516">
                  <c:v>42.714000000000013</c:v>
                </c:pt>
                <c:pt idx="11517">
                  <c:v>42.714000000000013</c:v>
                </c:pt>
                <c:pt idx="11518">
                  <c:v>42.714000000000013</c:v>
                </c:pt>
                <c:pt idx="11519">
                  <c:v>42.714000000000013</c:v>
                </c:pt>
                <c:pt idx="11520">
                  <c:v>42.714000000000013</c:v>
                </c:pt>
                <c:pt idx="11521">
                  <c:v>42.714000000000013</c:v>
                </c:pt>
                <c:pt idx="11522">
                  <c:v>42.714000000000013</c:v>
                </c:pt>
                <c:pt idx="11523">
                  <c:v>42.714000000000013</c:v>
                </c:pt>
                <c:pt idx="11524">
                  <c:v>42.714000000000013</c:v>
                </c:pt>
                <c:pt idx="11525">
                  <c:v>42.714000000000013</c:v>
                </c:pt>
                <c:pt idx="11526">
                  <c:v>42.714000000000013</c:v>
                </c:pt>
                <c:pt idx="11527">
                  <c:v>42.714000000000013</c:v>
                </c:pt>
                <c:pt idx="11528">
                  <c:v>42.714000000000013</c:v>
                </c:pt>
                <c:pt idx="11529">
                  <c:v>42.714000000000013</c:v>
                </c:pt>
                <c:pt idx="11530">
                  <c:v>42.714000000000013</c:v>
                </c:pt>
                <c:pt idx="11531">
                  <c:v>42.714000000000013</c:v>
                </c:pt>
                <c:pt idx="11532">
                  <c:v>42.714000000000013</c:v>
                </c:pt>
                <c:pt idx="11533">
                  <c:v>42.714000000000013</c:v>
                </c:pt>
                <c:pt idx="11534">
                  <c:v>42.714000000000013</c:v>
                </c:pt>
                <c:pt idx="11535">
                  <c:v>42.714000000000013</c:v>
                </c:pt>
                <c:pt idx="11536">
                  <c:v>42.714000000000013</c:v>
                </c:pt>
                <c:pt idx="11537">
                  <c:v>42.714000000000013</c:v>
                </c:pt>
                <c:pt idx="11538">
                  <c:v>42.714000000000013</c:v>
                </c:pt>
                <c:pt idx="11539">
                  <c:v>42.714000000000013</c:v>
                </c:pt>
                <c:pt idx="11540">
                  <c:v>42.714000000000013</c:v>
                </c:pt>
                <c:pt idx="11541">
                  <c:v>42.714000000000013</c:v>
                </c:pt>
                <c:pt idx="11542">
                  <c:v>42.714000000000013</c:v>
                </c:pt>
                <c:pt idx="11543">
                  <c:v>42.714000000000013</c:v>
                </c:pt>
                <c:pt idx="11544">
                  <c:v>42.714000000000013</c:v>
                </c:pt>
                <c:pt idx="11545">
                  <c:v>42.724200000000003</c:v>
                </c:pt>
                <c:pt idx="11546">
                  <c:v>42.724200000000003</c:v>
                </c:pt>
                <c:pt idx="11547">
                  <c:v>42.724200000000003</c:v>
                </c:pt>
                <c:pt idx="11548">
                  <c:v>42.724200000000003</c:v>
                </c:pt>
                <c:pt idx="11549">
                  <c:v>42.724200000000003</c:v>
                </c:pt>
                <c:pt idx="11550">
                  <c:v>42.724200000000003</c:v>
                </c:pt>
                <c:pt idx="11551">
                  <c:v>42.724200000000003</c:v>
                </c:pt>
                <c:pt idx="11552">
                  <c:v>42.724200000000003</c:v>
                </c:pt>
                <c:pt idx="11553">
                  <c:v>42.724200000000003</c:v>
                </c:pt>
                <c:pt idx="11554">
                  <c:v>42.724200000000003</c:v>
                </c:pt>
                <c:pt idx="11555">
                  <c:v>42.724200000000003</c:v>
                </c:pt>
                <c:pt idx="11556">
                  <c:v>42.724200000000003</c:v>
                </c:pt>
                <c:pt idx="11557">
                  <c:v>42.724200000000003</c:v>
                </c:pt>
                <c:pt idx="11558">
                  <c:v>42.724200000000003</c:v>
                </c:pt>
                <c:pt idx="11559">
                  <c:v>42.724200000000003</c:v>
                </c:pt>
                <c:pt idx="11560">
                  <c:v>42.724200000000003</c:v>
                </c:pt>
                <c:pt idx="11561">
                  <c:v>42.724200000000003</c:v>
                </c:pt>
                <c:pt idx="11562">
                  <c:v>42.724200000000003</c:v>
                </c:pt>
                <c:pt idx="11563">
                  <c:v>42.724200000000003</c:v>
                </c:pt>
                <c:pt idx="11564">
                  <c:v>42.724200000000003</c:v>
                </c:pt>
                <c:pt idx="11565">
                  <c:v>42.724200000000003</c:v>
                </c:pt>
                <c:pt idx="11566">
                  <c:v>42.724200000000003</c:v>
                </c:pt>
                <c:pt idx="11567">
                  <c:v>42.724200000000003</c:v>
                </c:pt>
                <c:pt idx="11568">
                  <c:v>42.724200000000003</c:v>
                </c:pt>
                <c:pt idx="11569">
                  <c:v>42.724200000000003</c:v>
                </c:pt>
                <c:pt idx="11570">
                  <c:v>42.724200000000003</c:v>
                </c:pt>
                <c:pt idx="11571">
                  <c:v>42.724200000000003</c:v>
                </c:pt>
                <c:pt idx="11572">
                  <c:v>42.724200000000003</c:v>
                </c:pt>
                <c:pt idx="11573">
                  <c:v>42.724200000000003</c:v>
                </c:pt>
                <c:pt idx="11574">
                  <c:v>42.724200000000003</c:v>
                </c:pt>
                <c:pt idx="11575">
                  <c:v>42.724200000000003</c:v>
                </c:pt>
                <c:pt idx="11576">
                  <c:v>42.724200000000003</c:v>
                </c:pt>
                <c:pt idx="11577">
                  <c:v>42.724200000000003</c:v>
                </c:pt>
                <c:pt idx="11578">
                  <c:v>42.724200000000003</c:v>
                </c:pt>
                <c:pt idx="11579">
                  <c:v>42.724200000000003</c:v>
                </c:pt>
                <c:pt idx="11580">
                  <c:v>42.724200000000003</c:v>
                </c:pt>
                <c:pt idx="11581">
                  <c:v>42.724200000000003</c:v>
                </c:pt>
                <c:pt idx="11582">
                  <c:v>42.724200000000003</c:v>
                </c:pt>
                <c:pt idx="11583">
                  <c:v>42.724200000000003</c:v>
                </c:pt>
                <c:pt idx="11584">
                  <c:v>42.724200000000003</c:v>
                </c:pt>
                <c:pt idx="11585">
                  <c:v>42.724200000000003</c:v>
                </c:pt>
                <c:pt idx="11586">
                  <c:v>42.724200000000003</c:v>
                </c:pt>
                <c:pt idx="11587">
                  <c:v>42.724200000000003</c:v>
                </c:pt>
                <c:pt idx="11588">
                  <c:v>42.724200000000003</c:v>
                </c:pt>
                <c:pt idx="11589">
                  <c:v>42.724200000000003</c:v>
                </c:pt>
                <c:pt idx="11590">
                  <c:v>42.724200000000003</c:v>
                </c:pt>
                <c:pt idx="11591">
                  <c:v>42.724200000000003</c:v>
                </c:pt>
                <c:pt idx="11592">
                  <c:v>42.724200000000003</c:v>
                </c:pt>
                <c:pt idx="11593">
                  <c:v>42.724200000000003</c:v>
                </c:pt>
                <c:pt idx="11594">
                  <c:v>42.724200000000003</c:v>
                </c:pt>
                <c:pt idx="11595">
                  <c:v>42.734200000000001</c:v>
                </c:pt>
                <c:pt idx="11596">
                  <c:v>42.734200000000001</c:v>
                </c:pt>
                <c:pt idx="11597">
                  <c:v>42.734200000000001</c:v>
                </c:pt>
                <c:pt idx="11598">
                  <c:v>42.734200000000001</c:v>
                </c:pt>
                <c:pt idx="11599">
                  <c:v>42.734200000000001</c:v>
                </c:pt>
                <c:pt idx="11600">
                  <c:v>42.734200000000001</c:v>
                </c:pt>
                <c:pt idx="11601">
                  <c:v>42.734200000000001</c:v>
                </c:pt>
                <c:pt idx="11602">
                  <c:v>42.734200000000001</c:v>
                </c:pt>
                <c:pt idx="11603">
                  <c:v>42.734200000000001</c:v>
                </c:pt>
                <c:pt idx="11604">
                  <c:v>42.734200000000001</c:v>
                </c:pt>
                <c:pt idx="11605">
                  <c:v>42.734200000000001</c:v>
                </c:pt>
                <c:pt idx="11606">
                  <c:v>42.734200000000001</c:v>
                </c:pt>
                <c:pt idx="11607">
                  <c:v>42.734200000000001</c:v>
                </c:pt>
                <c:pt idx="11608">
                  <c:v>42.734200000000001</c:v>
                </c:pt>
                <c:pt idx="11609">
                  <c:v>42.734200000000001</c:v>
                </c:pt>
                <c:pt idx="11610">
                  <c:v>42.734200000000001</c:v>
                </c:pt>
                <c:pt idx="11611">
                  <c:v>42.734200000000001</c:v>
                </c:pt>
                <c:pt idx="11612">
                  <c:v>42.734200000000001</c:v>
                </c:pt>
                <c:pt idx="11613">
                  <c:v>42.734200000000001</c:v>
                </c:pt>
                <c:pt idx="11614">
                  <c:v>42.734200000000001</c:v>
                </c:pt>
                <c:pt idx="11615">
                  <c:v>42.734200000000001</c:v>
                </c:pt>
                <c:pt idx="11616">
                  <c:v>42.734200000000001</c:v>
                </c:pt>
                <c:pt idx="11617">
                  <c:v>42.734200000000001</c:v>
                </c:pt>
                <c:pt idx="11618">
                  <c:v>42.734200000000001</c:v>
                </c:pt>
                <c:pt idx="11619">
                  <c:v>42.734200000000001</c:v>
                </c:pt>
                <c:pt idx="11620">
                  <c:v>42.734200000000001</c:v>
                </c:pt>
                <c:pt idx="11621">
                  <c:v>42.734200000000001</c:v>
                </c:pt>
                <c:pt idx="11622">
                  <c:v>42.734200000000001</c:v>
                </c:pt>
                <c:pt idx="11623">
                  <c:v>42.734200000000001</c:v>
                </c:pt>
                <c:pt idx="11624">
                  <c:v>42.734200000000001</c:v>
                </c:pt>
                <c:pt idx="11625">
                  <c:v>42.734200000000001</c:v>
                </c:pt>
                <c:pt idx="11626">
                  <c:v>42.734200000000001</c:v>
                </c:pt>
                <c:pt idx="11627">
                  <c:v>42.734200000000001</c:v>
                </c:pt>
                <c:pt idx="11628">
                  <c:v>42.734200000000001</c:v>
                </c:pt>
                <c:pt idx="11629">
                  <c:v>42.734200000000001</c:v>
                </c:pt>
                <c:pt idx="11630">
                  <c:v>42.734200000000001</c:v>
                </c:pt>
                <c:pt idx="11631">
                  <c:v>42.734200000000001</c:v>
                </c:pt>
                <c:pt idx="11632">
                  <c:v>42.734200000000001</c:v>
                </c:pt>
                <c:pt idx="11633">
                  <c:v>42.734200000000001</c:v>
                </c:pt>
                <c:pt idx="11634">
                  <c:v>42.734200000000001</c:v>
                </c:pt>
                <c:pt idx="11635">
                  <c:v>42.734200000000001</c:v>
                </c:pt>
                <c:pt idx="11636">
                  <c:v>42.734200000000001</c:v>
                </c:pt>
                <c:pt idx="11637">
                  <c:v>42.734200000000001</c:v>
                </c:pt>
                <c:pt idx="11638">
                  <c:v>42.734200000000001</c:v>
                </c:pt>
                <c:pt idx="11639">
                  <c:v>42.734200000000001</c:v>
                </c:pt>
                <c:pt idx="11640">
                  <c:v>42.734200000000001</c:v>
                </c:pt>
                <c:pt idx="11641">
                  <c:v>42.734200000000001</c:v>
                </c:pt>
                <c:pt idx="11642">
                  <c:v>42.734200000000001</c:v>
                </c:pt>
                <c:pt idx="11643">
                  <c:v>42.734200000000001</c:v>
                </c:pt>
                <c:pt idx="11644">
                  <c:v>42.734200000000001</c:v>
                </c:pt>
                <c:pt idx="11645">
                  <c:v>42.734200000000001</c:v>
                </c:pt>
                <c:pt idx="11646">
                  <c:v>42.734200000000001</c:v>
                </c:pt>
                <c:pt idx="11647">
                  <c:v>42.734200000000001</c:v>
                </c:pt>
                <c:pt idx="11648">
                  <c:v>42.734200000000001</c:v>
                </c:pt>
                <c:pt idx="11649">
                  <c:v>42.734200000000001</c:v>
                </c:pt>
                <c:pt idx="11650">
                  <c:v>42.734200000000001</c:v>
                </c:pt>
                <c:pt idx="11651">
                  <c:v>42.734200000000001</c:v>
                </c:pt>
                <c:pt idx="11652">
                  <c:v>42.734200000000001</c:v>
                </c:pt>
                <c:pt idx="11653">
                  <c:v>42.734200000000001</c:v>
                </c:pt>
                <c:pt idx="11654">
                  <c:v>42.734200000000001</c:v>
                </c:pt>
                <c:pt idx="11655">
                  <c:v>42.734200000000001</c:v>
                </c:pt>
                <c:pt idx="11656">
                  <c:v>42.734200000000001</c:v>
                </c:pt>
                <c:pt idx="11657">
                  <c:v>42.734200000000001</c:v>
                </c:pt>
                <c:pt idx="11658">
                  <c:v>42.734200000000001</c:v>
                </c:pt>
                <c:pt idx="11659">
                  <c:v>42.734200000000001</c:v>
                </c:pt>
                <c:pt idx="11660">
                  <c:v>42.744600000000013</c:v>
                </c:pt>
                <c:pt idx="11661">
                  <c:v>42.744600000000013</c:v>
                </c:pt>
                <c:pt idx="11662">
                  <c:v>42.744600000000013</c:v>
                </c:pt>
                <c:pt idx="11663">
                  <c:v>42.744600000000013</c:v>
                </c:pt>
                <c:pt idx="11664">
                  <c:v>42.744600000000013</c:v>
                </c:pt>
                <c:pt idx="11665">
                  <c:v>42.744600000000013</c:v>
                </c:pt>
                <c:pt idx="11666">
                  <c:v>42.744600000000013</c:v>
                </c:pt>
                <c:pt idx="11667">
                  <c:v>42.744600000000013</c:v>
                </c:pt>
                <c:pt idx="11668">
                  <c:v>42.744600000000013</c:v>
                </c:pt>
                <c:pt idx="11669">
                  <c:v>42.744600000000013</c:v>
                </c:pt>
                <c:pt idx="11670">
                  <c:v>42.744600000000013</c:v>
                </c:pt>
                <c:pt idx="11671">
                  <c:v>42.744600000000013</c:v>
                </c:pt>
                <c:pt idx="11672">
                  <c:v>42.744600000000013</c:v>
                </c:pt>
                <c:pt idx="11673">
                  <c:v>42.744600000000013</c:v>
                </c:pt>
                <c:pt idx="11674">
                  <c:v>42.744600000000013</c:v>
                </c:pt>
                <c:pt idx="11675">
                  <c:v>42.744600000000013</c:v>
                </c:pt>
                <c:pt idx="11676">
                  <c:v>42.744600000000013</c:v>
                </c:pt>
                <c:pt idx="11677">
                  <c:v>42.744600000000013</c:v>
                </c:pt>
                <c:pt idx="11678">
                  <c:v>42.744600000000013</c:v>
                </c:pt>
                <c:pt idx="11679">
                  <c:v>42.744600000000013</c:v>
                </c:pt>
                <c:pt idx="11680">
                  <c:v>42.744600000000013</c:v>
                </c:pt>
                <c:pt idx="11681">
                  <c:v>42.744600000000013</c:v>
                </c:pt>
                <c:pt idx="11682">
                  <c:v>42.744600000000013</c:v>
                </c:pt>
                <c:pt idx="11683">
                  <c:v>42.744600000000013</c:v>
                </c:pt>
                <c:pt idx="11684">
                  <c:v>42.744600000000013</c:v>
                </c:pt>
                <c:pt idx="11685">
                  <c:v>42.744600000000013</c:v>
                </c:pt>
                <c:pt idx="11686">
                  <c:v>42.744600000000013</c:v>
                </c:pt>
                <c:pt idx="11687">
                  <c:v>42.744600000000013</c:v>
                </c:pt>
                <c:pt idx="11688">
                  <c:v>42.744600000000013</c:v>
                </c:pt>
                <c:pt idx="11689">
                  <c:v>42.744600000000013</c:v>
                </c:pt>
                <c:pt idx="11690">
                  <c:v>42.744600000000013</c:v>
                </c:pt>
                <c:pt idx="11691">
                  <c:v>42.744600000000013</c:v>
                </c:pt>
                <c:pt idx="11692">
                  <c:v>42.744600000000013</c:v>
                </c:pt>
                <c:pt idx="11693">
                  <c:v>42.744600000000013</c:v>
                </c:pt>
                <c:pt idx="11694">
                  <c:v>42.744600000000013</c:v>
                </c:pt>
                <c:pt idx="11695">
                  <c:v>42.744600000000013</c:v>
                </c:pt>
                <c:pt idx="11696">
                  <c:v>42.744600000000013</c:v>
                </c:pt>
                <c:pt idx="11697">
                  <c:v>42.744600000000013</c:v>
                </c:pt>
                <c:pt idx="11698">
                  <c:v>42.744600000000013</c:v>
                </c:pt>
                <c:pt idx="11699">
                  <c:v>42.744600000000013</c:v>
                </c:pt>
                <c:pt idx="11700">
                  <c:v>42.744600000000013</c:v>
                </c:pt>
                <c:pt idx="11701">
                  <c:v>42.744600000000013</c:v>
                </c:pt>
                <c:pt idx="11702">
                  <c:v>42.744600000000013</c:v>
                </c:pt>
                <c:pt idx="11703">
                  <c:v>42.744600000000013</c:v>
                </c:pt>
                <c:pt idx="11704">
                  <c:v>42.744600000000013</c:v>
                </c:pt>
                <c:pt idx="11705">
                  <c:v>42.744600000000013</c:v>
                </c:pt>
                <c:pt idx="11706">
                  <c:v>42.744600000000013</c:v>
                </c:pt>
                <c:pt idx="11707">
                  <c:v>42.744600000000013</c:v>
                </c:pt>
                <c:pt idx="11708">
                  <c:v>42.744600000000013</c:v>
                </c:pt>
                <c:pt idx="11709">
                  <c:v>42.744600000000013</c:v>
                </c:pt>
                <c:pt idx="11710">
                  <c:v>42.744600000000013</c:v>
                </c:pt>
                <c:pt idx="11711">
                  <c:v>42.744600000000013</c:v>
                </c:pt>
                <c:pt idx="11712">
                  <c:v>42.744600000000013</c:v>
                </c:pt>
                <c:pt idx="11713">
                  <c:v>42.744600000000013</c:v>
                </c:pt>
                <c:pt idx="11714">
                  <c:v>42.744600000000013</c:v>
                </c:pt>
                <c:pt idx="11715">
                  <c:v>42.744600000000013</c:v>
                </c:pt>
                <c:pt idx="11716">
                  <c:v>42.744600000000013</c:v>
                </c:pt>
                <c:pt idx="11717">
                  <c:v>42.744600000000013</c:v>
                </c:pt>
                <c:pt idx="11718">
                  <c:v>42.744600000000013</c:v>
                </c:pt>
                <c:pt idx="11719">
                  <c:v>42.744600000000013</c:v>
                </c:pt>
                <c:pt idx="11720">
                  <c:v>42.744600000000013</c:v>
                </c:pt>
                <c:pt idx="11721">
                  <c:v>42.744600000000013</c:v>
                </c:pt>
                <c:pt idx="11722">
                  <c:v>42.744600000000013</c:v>
                </c:pt>
                <c:pt idx="11723">
                  <c:v>42.744600000000013</c:v>
                </c:pt>
                <c:pt idx="11724">
                  <c:v>42.744600000000013</c:v>
                </c:pt>
                <c:pt idx="11725">
                  <c:v>42.744600000000013</c:v>
                </c:pt>
                <c:pt idx="11726">
                  <c:v>42.744600000000013</c:v>
                </c:pt>
                <c:pt idx="11727">
                  <c:v>42.744600000000013</c:v>
                </c:pt>
                <c:pt idx="11728">
                  <c:v>42.744600000000013</c:v>
                </c:pt>
                <c:pt idx="11729">
                  <c:v>42.744600000000013</c:v>
                </c:pt>
                <c:pt idx="11730">
                  <c:v>42.744600000000013</c:v>
                </c:pt>
                <c:pt idx="11731">
                  <c:v>42.744600000000013</c:v>
                </c:pt>
                <c:pt idx="11732">
                  <c:v>42.744600000000013</c:v>
                </c:pt>
                <c:pt idx="11733">
                  <c:v>42.744600000000013</c:v>
                </c:pt>
                <c:pt idx="11734">
                  <c:v>42.744600000000013</c:v>
                </c:pt>
                <c:pt idx="11735">
                  <c:v>42.744600000000013</c:v>
                </c:pt>
                <c:pt idx="11736">
                  <c:v>42.744600000000013</c:v>
                </c:pt>
                <c:pt idx="11737">
                  <c:v>42.744600000000013</c:v>
                </c:pt>
                <c:pt idx="11738">
                  <c:v>42.744600000000013</c:v>
                </c:pt>
                <c:pt idx="11739">
                  <c:v>42.744600000000013</c:v>
                </c:pt>
                <c:pt idx="11740">
                  <c:v>42.744600000000013</c:v>
                </c:pt>
                <c:pt idx="11741">
                  <c:v>42.744600000000013</c:v>
                </c:pt>
                <c:pt idx="11742">
                  <c:v>42.744600000000013</c:v>
                </c:pt>
                <c:pt idx="11743">
                  <c:v>42.744600000000013</c:v>
                </c:pt>
                <c:pt idx="11744">
                  <c:v>42.744600000000013</c:v>
                </c:pt>
                <c:pt idx="11745">
                  <c:v>42.744600000000013</c:v>
                </c:pt>
                <c:pt idx="11746">
                  <c:v>42.744600000000013</c:v>
                </c:pt>
                <c:pt idx="11747">
                  <c:v>42.744600000000013</c:v>
                </c:pt>
                <c:pt idx="11748">
                  <c:v>42.744600000000013</c:v>
                </c:pt>
                <c:pt idx="11749">
                  <c:v>42.744600000000013</c:v>
                </c:pt>
                <c:pt idx="11750">
                  <c:v>42.744600000000013</c:v>
                </c:pt>
                <c:pt idx="11751">
                  <c:v>42.744600000000013</c:v>
                </c:pt>
                <c:pt idx="11752">
                  <c:v>42.744600000000013</c:v>
                </c:pt>
                <c:pt idx="11753">
                  <c:v>42.744600000000013</c:v>
                </c:pt>
                <c:pt idx="11754">
                  <c:v>42.744600000000013</c:v>
                </c:pt>
                <c:pt idx="11755">
                  <c:v>42.744600000000013</c:v>
                </c:pt>
                <c:pt idx="11756">
                  <c:v>42.744600000000013</c:v>
                </c:pt>
                <c:pt idx="11757">
                  <c:v>42.744600000000013</c:v>
                </c:pt>
                <c:pt idx="11758">
                  <c:v>42.744600000000013</c:v>
                </c:pt>
                <c:pt idx="11759">
                  <c:v>42.744600000000013</c:v>
                </c:pt>
                <c:pt idx="11760">
                  <c:v>42.744600000000013</c:v>
                </c:pt>
                <c:pt idx="11761">
                  <c:v>42.744600000000013</c:v>
                </c:pt>
                <c:pt idx="11762">
                  <c:v>42.744600000000013</c:v>
                </c:pt>
                <c:pt idx="11763">
                  <c:v>42.744600000000013</c:v>
                </c:pt>
                <c:pt idx="11764">
                  <c:v>42.744600000000013</c:v>
                </c:pt>
                <c:pt idx="11765">
                  <c:v>42.744600000000013</c:v>
                </c:pt>
                <c:pt idx="11766">
                  <c:v>42.744600000000013</c:v>
                </c:pt>
                <c:pt idx="11767">
                  <c:v>42.744600000000013</c:v>
                </c:pt>
                <c:pt idx="11768">
                  <c:v>42.744600000000013</c:v>
                </c:pt>
                <c:pt idx="11769">
                  <c:v>42.744600000000013</c:v>
                </c:pt>
                <c:pt idx="11770">
                  <c:v>42.744600000000013</c:v>
                </c:pt>
                <c:pt idx="11771">
                  <c:v>42.744600000000013</c:v>
                </c:pt>
                <c:pt idx="11772">
                  <c:v>42.744600000000013</c:v>
                </c:pt>
                <c:pt idx="11773">
                  <c:v>42.744600000000013</c:v>
                </c:pt>
                <c:pt idx="11774">
                  <c:v>42.744600000000013</c:v>
                </c:pt>
                <c:pt idx="11775">
                  <c:v>42.744600000000013</c:v>
                </c:pt>
                <c:pt idx="11776">
                  <c:v>42.744600000000013</c:v>
                </c:pt>
                <c:pt idx="11777">
                  <c:v>42.744600000000013</c:v>
                </c:pt>
                <c:pt idx="11778">
                  <c:v>42.744600000000013</c:v>
                </c:pt>
                <c:pt idx="11779">
                  <c:v>42.744600000000013</c:v>
                </c:pt>
                <c:pt idx="11780">
                  <c:v>42.744600000000013</c:v>
                </c:pt>
                <c:pt idx="11781">
                  <c:v>42.744600000000013</c:v>
                </c:pt>
                <c:pt idx="11782">
                  <c:v>42.744600000000013</c:v>
                </c:pt>
                <c:pt idx="11783">
                  <c:v>42.744600000000013</c:v>
                </c:pt>
                <c:pt idx="11784">
                  <c:v>42.744600000000013</c:v>
                </c:pt>
                <c:pt idx="11785">
                  <c:v>42.744600000000013</c:v>
                </c:pt>
                <c:pt idx="11786">
                  <c:v>42.744600000000013</c:v>
                </c:pt>
                <c:pt idx="11787">
                  <c:v>42.744600000000013</c:v>
                </c:pt>
                <c:pt idx="11788">
                  <c:v>42.744600000000013</c:v>
                </c:pt>
                <c:pt idx="11789">
                  <c:v>42.744600000000013</c:v>
                </c:pt>
                <c:pt idx="11790">
                  <c:v>42.744600000000013</c:v>
                </c:pt>
                <c:pt idx="11791">
                  <c:v>42.744600000000013</c:v>
                </c:pt>
                <c:pt idx="11792">
                  <c:v>42.744600000000013</c:v>
                </c:pt>
                <c:pt idx="11793">
                  <c:v>42.744600000000013</c:v>
                </c:pt>
                <c:pt idx="11794">
                  <c:v>42.744600000000013</c:v>
                </c:pt>
                <c:pt idx="11795">
                  <c:v>42.744600000000013</c:v>
                </c:pt>
                <c:pt idx="11796">
                  <c:v>42.744600000000013</c:v>
                </c:pt>
                <c:pt idx="11797">
                  <c:v>42.744600000000013</c:v>
                </c:pt>
                <c:pt idx="11798">
                  <c:v>42.744600000000013</c:v>
                </c:pt>
                <c:pt idx="11799">
                  <c:v>42.744600000000013</c:v>
                </c:pt>
                <c:pt idx="11800">
                  <c:v>42.744600000000013</c:v>
                </c:pt>
                <c:pt idx="11801">
                  <c:v>42.744600000000013</c:v>
                </c:pt>
                <c:pt idx="11802">
                  <c:v>42.744600000000013</c:v>
                </c:pt>
                <c:pt idx="11803">
                  <c:v>42.744600000000013</c:v>
                </c:pt>
                <c:pt idx="11804">
                  <c:v>42.744600000000013</c:v>
                </c:pt>
                <c:pt idx="11805">
                  <c:v>42.744600000000013</c:v>
                </c:pt>
                <c:pt idx="11806">
                  <c:v>42.744600000000013</c:v>
                </c:pt>
                <c:pt idx="11807">
                  <c:v>42.734400000000001</c:v>
                </c:pt>
                <c:pt idx="11808">
                  <c:v>42.734400000000001</c:v>
                </c:pt>
                <c:pt idx="11809">
                  <c:v>42.734400000000001</c:v>
                </c:pt>
                <c:pt idx="11810">
                  <c:v>42.734400000000001</c:v>
                </c:pt>
                <c:pt idx="11811">
                  <c:v>42.734400000000001</c:v>
                </c:pt>
                <c:pt idx="11812">
                  <c:v>42.734400000000001</c:v>
                </c:pt>
                <c:pt idx="11813">
                  <c:v>42.734400000000001</c:v>
                </c:pt>
                <c:pt idx="11814">
                  <c:v>42.734400000000001</c:v>
                </c:pt>
                <c:pt idx="11815">
                  <c:v>42.734400000000001</c:v>
                </c:pt>
                <c:pt idx="11816">
                  <c:v>42.734400000000001</c:v>
                </c:pt>
                <c:pt idx="11817">
                  <c:v>42.734400000000001</c:v>
                </c:pt>
                <c:pt idx="11818">
                  <c:v>42.734400000000001</c:v>
                </c:pt>
                <c:pt idx="11819">
                  <c:v>42.734400000000001</c:v>
                </c:pt>
                <c:pt idx="11820">
                  <c:v>42.734400000000001</c:v>
                </c:pt>
                <c:pt idx="11821">
                  <c:v>42.734400000000001</c:v>
                </c:pt>
                <c:pt idx="11822">
                  <c:v>42.734400000000001</c:v>
                </c:pt>
                <c:pt idx="11823">
                  <c:v>42.734400000000001</c:v>
                </c:pt>
                <c:pt idx="11824">
                  <c:v>42.734400000000001</c:v>
                </c:pt>
                <c:pt idx="11825">
                  <c:v>42.734400000000001</c:v>
                </c:pt>
                <c:pt idx="11826">
                  <c:v>42.734400000000001</c:v>
                </c:pt>
                <c:pt idx="11827">
                  <c:v>42.734400000000001</c:v>
                </c:pt>
                <c:pt idx="11828">
                  <c:v>42.734400000000001</c:v>
                </c:pt>
                <c:pt idx="11829">
                  <c:v>42.734400000000001</c:v>
                </c:pt>
                <c:pt idx="11830">
                  <c:v>42.734400000000001</c:v>
                </c:pt>
                <c:pt idx="11831">
                  <c:v>42.734400000000001</c:v>
                </c:pt>
                <c:pt idx="11832">
                  <c:v>42.734400000000001</c:v>
                </c:pt>
                <c:pt idx="11833">
                  <c:v>42.734400000000001</c:v>
                </c:pt>
                <c:pt idx="11834">
                  <c:v>42.734400000000001</c:v>
                </c:pt>
                <c:pt idx="11835">
                  <c:v>42.734400000000001</c:v>
                </c:pt>
                <c:pt idx="11836">
                  <c:v>42.734400000000001</c:v>
                </c:pt>
                <c:pt idx="11837">
                  <c:v>42.734400000000001</c:v>
                </c:pt>
                <c:pt idx="11838">
                  <c:v>42.734400000000001</c:v>
                </c:pt>
                <c:pt idx="11839">
                  <c:v>42.734400000000001</c:v>
                </c:pt>
                <c:pt idx="11840">
                  <c:v>42.734400000000001</c:v>
                </c:pt>
                <c:pt idx="11841">
                  <c:v>42.734400000000001</c:v>
                </c:pt>
                <c:pt idx="11842">
                  <c:v>42.734400000000001</c:v>
                </c:pt>
                <c:pt idx="11843">
                  <c:v>42.734400000000001</c:v>
                </c:pt>
                <c:pt idx="11844">
                  <c:v>42.734400000000001</c:v>
                </c:pt>
                <c:pt idx="11845">
                  <c:v>42.734400000000001</c:v>
                </c:pt>
                <c:pt idx="11846">
                  <c:v>42.734400000000001</c:v>
                </c:pt>
                <c:pt idx="11847">
                  <c:v>42.734400000000001</c:v>
                </c:pt>
                <c:pt idx="11848">
                  <c:v>42.734400000000001</c:v>
                </c:pt>
                <c:pt idx="11849">
                  <c:v>42.734400000000001</c:v>
                </c:pt>
                <c:pt idx="11850">
                  <c:v>42.734400000000001</c:v>
                </c:pt>
                <c:pt idx="11851">
                  <c:v>42.734400000000001</c:v>
                </c:pt>
                <c:pt idx="11852">
                  <c:v>42.734400000000001</c:v>
                </c:pt>
                <c:pt idx="11853">
                  <c:v>42.734400000000001</c:v>
                </c:pt>
                <c:pt idx="11854">
                  <c:v>42.734400000000001</c:v>
                </c:pt>
                <c:pt idx="11855">
                  <c:v>42.734400000000001</c:v>
                </c:pt>
                <c:pt idx="11856">
                  <c:v>42.734400000000001</c:v>
                </c:pt>
                <c:pt idx="11857">
                  <c:v>42.734400000000001</c:v>
                </c:pt>
                <c:pt idx="11858">
                  <c:v>42.734400000000001</c:v>
                </c:pt>
                <c:pt idx="11859">
                  <c:v>42.734400000000001</c:v>
                </c:pt>
                <c:pt idx="11860">
                  <c:v>42.734400000000001</c:v>
                </c:pt>
                <c:pt idx="11861">
                  <c:v>42.734400000000001</c:v>
                </c:pt>
                <c:pt idx="11862">
                  <c:v>42.7241</c:v>
                </c:pt>
                <c:pt idx="11863">
                  <c:v>42.7241</c:v>
                </c:pt>
                <c:pt idx="11864">
                  <c:v>42.7241</c:v>
                </c:pt>
                <c:pt idx="11865">
                  <c:v>42.7241</c:v>
                </c:pt>
                <c:pt idx="11866">
                  <c:v>42.7241</c:v>
                </c:pt>
                <c:pt idx="11867">
                  <c:v>42.7241</c:v>
                </c:pt>
                <c:pt idx="11868">
                  <c:v>42.7241</c:v>
                </c:pt>
                <c:pt idx="11869">
                  <c:v>42.7241</c:v>
                </c:pt>
                <c:pt idx="11870">
                  <c:v>42.7241</c:v>
                </c:pt>
                <c:pt idx="11871">
                  <c:v>42.7241</c:v>
                </c:pt>
                <c:pt idx="11872">
                  <c:v>42.7241</c:v>
                </c:pt>
                <c:pt idx="11873">
                  <c:v>42.7241</c:v>
                </c:pt>
                <c:pt idx="11874">
                  <c:v>42.7241</c:v>
                </c:pt>
                <c:pt idx="11875">
                  <c:v>42.7241</c:v>
                </c:pt>
                <c:pt idx="11876">
                  <c:v>42.7241</c:v>
                </c:pt>
                <c:pt idx="11877">
                  <c:v>42.7241</c:v>
                </c:pt>
                <c:pt idx="11878">
                  <c:v>42.7241</c:v>
                </c:pt>
                <c:pt idx="11879">
                  <c:v>42.7241</c:v>
                </c:pt>
                <c:pt idx="11880">
                  <c:v>42.7241</c:v>
                </c:pt>
                <c:pt idx="11881">
                  <c:v>42.7241</c:v>
                </c:pt>
                <c:pt idx="11882">
                  <c:v>42.7241</c:v>
                </c:pt>
                <c:pt idx="11883">
                  <c:v>42.7241</c:v>
                </c:pt>
                <c:pt idx="11884">
                  <c:v>42.7241</c:v>
                </c:pt>
                <c:pt idx="11885">
                  <c:v>42.7241</c:v>
                </c:pt>
                <c:pt idx="11886">
                  <c:v>42.7241</c:v>
                </c:pt>
                <c:pt idx="11887">
                  <c:v>42.7241</c:v>
                </c:pt>
                <c:pt idx="11888">
                  <c:v>42.7241</c:v>
                </c:pt>
                <c:pt idx="11889">
                  <c:v>42.7241</c:v>
                </c:pt>
                <c:pt idx="11890">
                  <c:v>42.7241</c:v>
                </c:pt>
                <c:pt idx="11891">
                  <c:v>42.7241</c:v>
                </c:pt>
                <c:pt idx="11892">
                  <c:v>42.7241</c:v>
                </c:pt>
                <c:pt idx="11893">
                  <c:v>42.7241</c:v>
                </c:pt>
                <c:pt idx="11894">
                  <c:v>42.7241</c:v>
                </c:pt>
                <c:pt idx="11895">
                  <c:v>42.7241</c:v>
                </c:pt>
                <c:pt idx="11896">
                  <c:v>42.7241</c:v>
                </c:pt>
                <c:pt idx="11897">
                  <c:v>42.7241</c:v>
                </c:pt>
                <c:pt idx="11898">
                  <c:v>42.7241</c:v>
                </c:pt>
                <c:pt idx="11899">
                  <c:v>42.7241</c:v>
                </c:pt>
                <c:pt idx="11900">
                  <c:v>42.7241</c:v>
                </c:pt>
                <c:pt idx="11901">
                  <c:v>42.7241</c:v>
                </c:pt>
                <c:pt idx="11902">
                  <c:v>42.7241</c:v>
                </c:pt>
                <c:pt idx="11903">
                  <c:v>42.7241</c:v>
                </c:pt>
                <c:pt idx="11904">
                  <c:v>42.714000000000013</c:v>
                </c:pt>
                <c:pt idx="11905">
                  <c:v>42.714000000000013</c:v>
                </c:pt>
                <c:pt idx="11906">
                  <c:v>42.714000000000013</c:v>
                </c:pt>
                <c:pt idx="11907">
                  <c:v>42.714000000000013</c:v>
                </c:pt>
                <c:pt idx="11908">
                  <c:v>42.714000000000013</c:v>
                </c:pt>
                <c:pt idx="11909">
                  <c:v>42.714000000000013</c:v>
                </c:pt>
                <c:pt idx="11910">
                  <c:v>42.714000000000013</c:v>
                </c:pt>
                <c:pt idx="11911">
                  <c:v>42.714000000000013</c:v>
                </c:pt>
                <c:pt idx="11912">
                  <c:v>42.714000000000013</c:v>
                </c:pt>
                <c:pt idx="11913">
                  <c:v>42.714000000000013</c:v>
                </c:pt>
                <c:pt idx="11914">
                  <c:v>42.714000000000013</c:v>
                </c:pt>
                <c:pt idx="11915">
                  <c:v>42.714000000000013</c:v>
                </c:pt>
                <c:pt idx="11916">
                  <c:v>42.714000000000013</c:v>
                </c:pt>
                <c:pt idx="11917">
                  <c:v>42.714000000000013</c:v>
                </c:pt>
                <c:pt idx="11918">
                  <c:v>42.714000000000013</c:v>
                </c:pt>
                <c:pt idx="11919">
                  <c:v>42.714000000000013</c:v>
                </c:pt>
                <c:pt idx="11920">
                  <c:v>42.714000000000013</c:v>
                </c:pt>
                <c:pt idx="11921">
                  <c:v>42.714000000000013</c:v>
                </c:pt>
                <c:pt idx="11922">
                  <c:v>42.714000000000013</c:v>
                </c:pt>
                <c:pt idx="11923">
                  <c:v>42.714000000000013</c:v>
                </c:pt>
                <c:pt idx="11924">
                  <c:v>42.714000000000013</c:v>
                </c:pt>
                <c:pt idx="11925">
                  <c:v>42.714000000000013</c:v>
                </c:pt>
                <c:pt idx="11926">
                  <c:v>42.714000000000013</c:v>
                </c:pt>
                <c:pt idx="11927">
                  <c:v>42.714000000000013</c:v>
                </c:pt>
                <c:pt idx="11928">
                  <c:v>42.714000000000013</c:v>
                </c:pt>
                <c:pt idx="11929">
                  <c:v>42.714000000000013</c:v>
                </c:pt>
                <c:pt idx="11930">
                  <c:v>42.714000000000013</c:v>
                </c:pt>
                <c:pt idx="11931">
                  <c:v>42.714000000000013</c:v>
                </c:pt>
                <c:pt idx="11932">
                  <c:v>42.714000000000013</c:v>
                </c:pt>
                <c:pt idx="11933">
                  <c:v>42.714000000000013</c:v>
                </c:pt>
                <c:pt idx="11934">
                  <c:v>42.714000000000013</c:v>
                </c:pt>
                <c:pt idx="11935">
                  <c:v>42.714000000000013</c:v>
                </c:pt>
                <c:pt idx="11936">
                  <c:v>42.714000000000013</c:v>
                </c:pt>
                <c:pt idx="11937">
                  <c:v>42.714000000000013</c:v>
                </c:pt>
                <c:pt idx="11938">
                  <c:v>42.714000000000013</c:v>
                </c:pt>
                <c:pt idx="11939">
                  <c:v>42.714000000000013</c:v>
                </c:pt>
                <c:pt idx="11940">
                  <c:v>42.714000000000013</c:v>
                </c:pt>
                <c:pt idx="11941">
                  <c:v>42.714000000000013</c:v>
                </c:pt>
                <c:pt idx="11942">
                  <c:v>42.714000000000013</c:v>
                </c:pt>
                <c:pt idx="11943">
                  <c:v>42.714000000000013</c:v>
                </c:pt>
                <c:pt idx="11944">
                  <c:v>42.714000000000013</c:v>
                </c:pt>
                <c:pt idx="11945">
                  <c:v>42.714000000000013</c:v>
                </c:pt>
                <c:pt idx="11946">
                  <c:v>42.714000000000013</c:v>
                </c:pt>
                <c:pt idx="11947">
                  <c:v>42.714000000000013</c:v>
                </c:pt>
                <c:pt idx="11948">
                  <c:v>42.714000000000013</c:v>
                </c:pt>
                <c:pt idx="11949">
                  <c:v>42.714000000000013</c:v>
                </c:pt>
                <c:pt idx="11950">
                  <c:v>42.714000000000013</c:v>
                </c:pt>
                <c:pt idx="11951">
                  <c:v>42.714000000000013</c:v>
                </c:pt>
                <c:pt idx="11952">
                  <c:v>42.714000000000013</c:v>
                </c:pt>
                <c:pt idx="11953">
                  <c:v>42.714000000000013</c:v>
                </c:pt>
                <c:pt idx="11954">
                  <c:v>42.714000000000013</c:v>
                </c:pt>
                <c:pt idx="11955">
                  <c:v>42.714000000000013</c:v>
                </c:pt>
                <c:pt idx="11956">
                  <c:v>42.714000000000013</c:v>
                </c:pt>
                <c:pt idx="11957">
                  <c:v>42.714000000000013</c:v>
                </c:pt>
                <c:pt idx="11958">
                  <c:v>42.714000000000013</c:v>
                </c:pt>
                <c:pt idx="11959">
                  <c:v>42.704000000000001</c:v>
                </c:pt>
                <c:pt idx="11960">
                  <c:v>42.704000000000001</c:v>
                </c:pt>
                <c:pt idx="11961">
                  <c:v>42.704000000000001</c:v>
                </c:pt>
                <c:pt idx="11962">
                  <c:v>42.704000000000001</c:v>
                </c:pt>
                <c:pt idx="11963">
                  <c:v>42.704000000000001</c:v>
                </c:pt>
                <c:pt idx="11964">
                  <c:v>42.704000000000001</c:v>
                </c:pt>
                <c:pt idx="11965">
                  <c:v>42.704000000000001</c:v>
                </c:pt>
                <c:pt idx="11966">
                  <c:v>42.704000000000001</c:v>
                </c:pt>
                <c:pt idx="11967">
                  <c:v>42.704000000000001</c:v>
                </c:pt>
                <c:pt idx="11968">
                  <c:v>42.704000000000001</c:v>
                </c:pt>
                <c:pt idx="11969">
                  <c:v>42.704000000000001</c:v>
                </c:pt>
                <c:pt idx="11970">
                  <c:v>42.704000000000001</c:v>
                </c:pt>
                <c:pt idx="11971">
                  <c:v>42.704000000000001</c:v>
                </c:pt>
                <c:pt idx="11972">
                  <c:v>42.704000000000001</c:v>
                </c:pt>
                <c:pt idx="11973">
                  <c:v>42.704000000000001</c:v>
                </c:pt>
                <c:pt idx="11974">
                  <c:v>42.704000000000001</c:v>
                </c:pt>
                <c:pt idx="11975">
                  <c:v>42.704000000000001</c:v>
                </c:pt>
                <c:pt idx="11976">
                  <c:v>42.704000000000001</c:v>
                </c:pt>
                <c:pt idx="11977">
                  <c:v>42.704000000000001</c:v>
                </c:pt>
                <c:pt idx="11978">
                  <c:v>42.704000000000001</c:v>
                </c:pt>
                <c:pt idx="11979">
                  <c:v>42.704000000000001</c:v>
                </c:pt>
                <c:pt idx="11980">
                  <c:v>42.704000000000001</c:v>
                </c:pt>
                <c:pt idx="11981">
                  <c:v>42.704000000000001</c:v>
                </c:pt>
                <c:pt idx="11982">
                  <c:v>42.704000000000001</c:v>
                </c:pt>
                <c:pt idx="11983">
                  <c:v>42.704000000000001</c:v>
                </c:pt>
                <c:pt idx="11984">
                  <c:v>42.704000000000001</c:v>
                </c:pt>
                <c:pt idx="11985">
                  <c:v>42.704000000000001</c:v>
                </c:pt>
                <c:pt idx="11986">
                  <c:v>42.704000000000001</c:v>
                </c:pt>
                <c:pt idx="11987">
                  <c:v>42.704000000000001</c:v>
                </c:pt>
                <c:pt idx="11988">
                  <c:v>42.704000000000001</c:v>
                </c:pt>
                <c:pt idx="11989">
                  <c:v>42.704000000000001</c:v>
                </c:pt>
                <c:pt idx="11990">
                  <c:v>42.704000000000001</c:v>
                </c:pt>
                <c:pt idx="11991">
                  <c:v>42.704000000000001</c:v>
                </c:pt>
                <c:pt idx="11992">
                  <c:v>42.704000000000001</c:v>
                </c:pt>
                <c:pt idx="11993">
                  <c:v>42.704000000000001</c:v>
                </c:pt>
                <c:pt idx="11994">
                  <c:v>42.704000000000001</c:v>
                </c:pt>
                <c:pt idx="11995">
                  <c:v>42.704000000000001</c:v>
                </c:pt>
                <c:pt idx="11996">
                  <c:v>42.704000000000001</c:v>
                </c:pt>
                <c:pt idx="11997">
                  <c:v>42.704000000000001</c:v>
                </c:pt>
                <c:pt idx="11998">
                  <c:v>42.704000000000001</c:v>
                </c:pt>
                <c:pt idx="11999">
                  <c:v>42.704000000000001</c:v>
                </c:pt>
                <c:pt idx="12000">
                  <c:v>42.704000000000001</c:v>
                </c:pt>
                <c:pt idx="12001">
                  <c:v>42.704000000000001</c:v>
                </c:pt>
                <c:pt idx="12002">
                  <c:v>42.704000000000001</c:v>
                </c:pt>
                <c:pt idx="12003">
                  <c:v>42.704000000000001</c:v>
                </c:pt>
                <c:pt idx="12004">
                  <c:v>42.704000000000001</c:v>
                </c:pt>
                <c:pt idx="12005">
                  <c:v>42.704000000000001</c:v>
                </c:pt>
                <c:pt idx="12006">
                  <c:v>42.704000000000001</c:v>
                </c:pt>
                <c:pt idx="12007">
                  <c:v>42.704000000000001</c:v>
                </c:pt>
                <c:pt idx="12008">
                  <c:v>42.704000000000001</c:v>
                </c:pt>
                <c:pt idx="12009">
                  <c:v>42.704000000000001</c:v>
                </c:pt>
                <c:pt idx="12010">
                  <c:v>42.704000000000001</c:v>
                </c:pt>
                <c:pt idx="12011">
                  <c:v>42.704000000000001</c:v>
                </c:pt>
                <c:pt idx="12012">
                  <c:v>42.704000000000001</c:v>
                </c:pt>
                <c:pt idx="12013">
                  <c:v>42.704000000000001</c:v>
                </c:pt>
                <c:pt idx="12014">
                  <c:v>42.704000000000001</c:v>
                </c:pt>
                <c:pt idx="12015">
                  <c:v>42.704000000000001</c:v>
                </c:pt>
                <c:pt idx="12016">
                  <c:v>42.704000000000001</c:v>
                </c:pt>
                <c:pt idx="12017">
                  <c:v>42.704000000000001</c:v>
                </c:pt>
                <c:pt idx="12018">
                  <c:v>42.704000000000001</c:v>
                </c:pt>
                <c:pt idx="12019">
                  <c:v>42.704000000000001</c:v>
                </c:pt>
                <c:pt idx="12020">
                  <c:v>42.704000000000001</c:v>
                </c:pt>
                <c:pt idx="12021">
                  <c:v>42.704000000000001</c:v>
                </c:pt>
                <c:pt idx="12022">
                  <c:v>42.704000000000001</c:v>
                </c:pt>
                <c:pt idx="12023">
                  <c:v>42.704000000000001</c:v>
                </c:pt>
                <c:pt idx="12024">
                  <c:v>42.704000000000001</c:v>
                </c:pt>
                <c:pt idx="12025">
                  <c:v>42.704000000000001</c:v>
                </c:pt>
                <c:pt idx="12026">
                  <c:v>42.704000000000001</c:v>
                </c:pt>
                <c:pt idx="12027">
                  <c:v>42.704000000000001</c:v>
                </c:pt>
                <c:pt idx="12028">
                  <c:v>42.704000000000001</c:v>
                </c:pt>
                <c:pt idx="12029">
                  <c:v>42.704000000000001</c:v>
                </c:pt>
                <c:pt idx="12030">
                  <c:v>42.704000000000001</c:v>
                </c:pt>
                <c:pt idx="12031">
                  <c:v>42.704000000000001</c:v>
                </c:pt>
                <c:pt idx="12032">
                  <c:v>42.704000000000001</c:v>
                </c:pt>
                <c:pt idx="12033">
                  <c:v>42.704000000000001</c:v>
                </c:pt>
                <c:pt idx="12034">
                  <c:v>42.704000000000001</c:v>
                </c:pt>
                <c:pt idx="12035">
                  <c:v>42.704000000000001</c:v>
                </c:pt>
                <c:pt idx="12036">
                  <c:v>42.704000000000001</c:v>
                </c:pt>
                <c:pt idx="12037">
                  <c:v>42.704000000000001</c:v>
                </c:pt>
                <c:pt idx="12038">
                  <c:v>42.704000000000001</c:v>
                </c:pt>
                <c:pt idx="12039">
                  <c:v>42.704000000000001</c:v>
                </c:pt>
                <c:pt idx="12040">
                  <c:v>42.704000000000001</c:v>
                </c:pt>
                <c:pt idx="12041">
                  <c:v>42.704000000000001</c:v>
                </c:pt>
                <c:pt idx="12042">
                  <c:v>42.704000000000001</c:v>
                </c:pt>
                <c:pt idx="12043">
                  <c:v>42.704000000000001</c:v>
                </c:pt>
                <c:pt idx="12044">
                  <c:v>42.704000000000001</c:v>
                </c:pt>
                <c:pt idx="12045">
                  <c:v>42.704000000000001</c:v>
                </c:pt>
                <c:pt idx="12046">
                  <c:v>42.704000000000001</c:v>
                </c:pt>
                <c:pt idx="12047">
                  <c:v>42.704000000000001</c:v>
                </c:pt>
                <c:pt idx="12048">
                  <c:v>42.704000000000001</c:v>
                </c:pt>
                <c:pt idx="12049">
                  <c:v>42.704000000000001</c:v>
                </c:pt>
                <c:pt idx="12050">
                  <c:v>42.704000000000001</c:v>
                </c:pt>
                <c:pt idx="12051">
                  <c:v>42.704000000000001</c:v>
                </c:pt>
                <c:pt idx="12052">
                  <c:v>42.704000000000001</c:v>
                </c:pt>
                <c:pt idx="12053">
                  <c:v>42.704000000000001</c:v>
                </c:pt>
                <c:pt idx="12054">
                  <c:v>42.704000000000001</c:v>
                </c:pt>
                <c:pt idx="12055">
                  <c:v>42.704000000000001</c:v>
                </c:pt>
                <c:pt idx="12056">
                  <c:v>42.704000000000001</c:v>
                </c:pt>
                <c:pt idx="12057">
                  <c:v>42.704000000000001</c:v>
                </c:pt>
                <c:pt idx="12058">
                  <c:v>42.704000000000001</c:v>
                </c:pt>
                <c:pt idx="12059">
                  <c:v>42.704000000000001</c:v>
                </c:pt>
                <c:pt idx="12060">
                  <c:v>42.704000000000001</c:v>
                </c:pt>
                <c:pt idx="12061">
                  <c:v>42.704000000000001</c:v>
                </c:pt>
                <c:pt idx="12062">
                  <c:v>42.704000000000001</c:v>
                </c:pt>
                <c:pt idx="12063">
                  <c:v>42.704000000000001</c:v>
                </c:pt>
                <c:pt idx="12064">
                  <c:v>42.704000000000001</c:v>
                </c:pt>
                <c:pt idx="12065">
                  <c:v>42.704000000000001</c:v>
                </c:pt>
                <c:pt idx="12066">
                  <c:v>42.704000000000001</c:v>
                </c:pt>
                <c:pt idx="12067">
                  <c:v>42.704000000000001</c:v>
                </c:pt>
                <c:pt idx="12068">
                  <c:v>42.704000000000001</c:v>
                </c:pt>
                <c:pt idx="12069">
                  <c:v>42.704000000000001</c:v>
                </c:pt>
                <c:pt idx="12070">
                  <c:v>42.704000000000001</c:v>
                </c:pt>
                <c:pt idx="12071">
                  <c:v>42.704000000000001</c:v>
                </c:pt>
                <c:pt idx="12072">
                  <c:v>42.704000000000001</c:v>
                </c:pt>
                <c:pt idx="12073">
                  <c:v>42.704000000000001</c:v>
                </c:pt>
                <c:pt idx="12074">
                  <c:v>42.704000000000001</c:v>
                </c:pt>
                <c:pt idx="12075">
                  <c:v>42.704000000000001</c:v>
                </c:pt>
                <c:pt idx="12076">
                  <c:v>42.704000000000001</c:v>
                </c:pt>
                <c:pt idx="12077">
                  <c:v>42.704000000000001</c:v>
                </c:pt>
                <c:pt idx="12078">
                  <c:v>42.704000000000001</c:v>
                </c:pt>
                <c:pt idx="12079">
                  <c:v>42.704000000000001</c:v>
                </c:pt>
                <c:pt idx="12080">
                  <c:v>42.704000000000001</c:v>
                </c:pt>
                <c:pt idx="12081">
                  <c:v>42.704000000000001</c:v>
                </c:pt>
                <c:pt idx="12082">
                  <c:v>42.704000000000001</c:v>
                </c:pt>
                <c:pt idx="12083">
                  <c:v>42.704000000000001</c:v>
                </c:pt>
                <c:pt idx="12084">
                  <c:v>42.704000000000001</c:v>
                </c:pt>
                <c:pt idx="12085">
                  <c:v>42.704000000000001</c:v>
                </c:pt>
                <c:pt idx="12086">
                  <c:v>42.704000000000001</c:v>
                </c:pt>
                <c:pt idx="12087">
                  <c:v>42.704000000000001</c:v>
                </c:pt>
                <c:pt idx="12088">
                  <c:v>42.704000000000001</c:v>
                </c:pt>
                <c:pt idx="12089">
                  <c:v>42.704000000000001</c:v>
                </c:pt>
                <c:pt idx="12090">
                  <c:v>42.704000000000001</c:v>
                </c:pt>
                <c:pt idx="12091">
                  <c:v>42.704000000000001</c:v>
                </c:pt>
                <c:pt idx="12092">
                  <c:v>42.704000000000001</c:v>
                </c:pt>
                <c:pt idx="12093">
                  <c:v>42.704000000000001</c:v>
                </c:pt>
                <c:pt idx="12094">
                  <c:v>42.704000000000001</c:v>
                </c:pt>
                <c:pt idx="12095">
                  <c:v>42.704000000000001</c:v>
                </c:pt>
                <c:pt idx="12096">
                  <c:v>42.704000000000001</c:v>
                </c:pt>
                <c:pt idx="12097">
                  <c:v>42.704000000000001</c:v>
                </c:pt>
                <c:pt idx="12098">
                  <c:v>42.704000000000001</c:v>
                </c:pt>
                <c:pt idx="12099">
                  <c:v>42.704000000000001</c:v>
                </c:pt>
                <c:pt idx="12100">
                  <c:v>42.704000000000001</c:v>
                </c:pt>
                <c:pt idx="12101">
                  <c:v>42.704000000000001</c:v>
                </c:pt>
                <c:pt idx="12102">
                  <c:v>42.704000000000001</c:v>
                </c:pt>
                <c:pt idx="12103">
                  <c:v>42.704000000000001</c:v>
                </c:pt>
                <c:pt idx="12104">
                  <c:v>42.704000000000001</c:v>
                </c:pt>
                <c:pt idx="12105">
                  <c:v>42.704000000000001</c:v>
                </c:pt>
                <c:pt idx="12106">
                  <c:v>42.704000000000001</c:v>
                </c:pt>
                <c:pt idx="12107">
                  <c:v>42.704000000000001</c:v>
                </c:pt>
                <c:pt idx="12108">
                  <c:v>42.704000000000001</c:v>
                </c:pt>
                <c:pt idx="12109">
                  <c:v>42.704000000000001</c:v>
                </c:pt>
                <c:pt idx="12110">
                  <c:v>42.704000000000001</c:v>
                </c:pt>
                <c:pt idx="12111">
                  <c:v>42.704000000000001</c:v>
                </c:pt>
                <c:pt idx="12112">
                  <c:v>42.704000000000001</c:v>
                </c:pt>
                <c:pt idx="12113">
                  <c:v>42.704000000000001</c:v>
                </c:pt>
                <c:pt idx="12114">
                  <c:v>42.704000000000001</c:v>
                </c:pt>
                <c:pt idx="12115">
                  <c:v>42.704000000000001</c:v>
                </c:pt>
                <c:pt idx="12116">
                  <c:v>42.704000000000001</c:v>
                </c:pt>
                <c:pt idx="12117">
                  <c:v>42.704000000000001</c:v>
                </c:pt>
                <c:pt idx="12118">
                  <c:v>42.704000000000001</c:v>
                </c:pt>
                <c:pt idx="12119">
                  <c:v>42.704000000000001</c:v>
                </c:pt>
                <c:pt idx="12120">
                  <c:v>42.704000000000001</c:v>
                </c:pt>
                <c:pt idx="12121">
                  <c:v>42.704000000000001</c:v>
                </c:pt>
                <c:pt idx="12122">
                  <c:v>42.704000000000001</c:v>
                </c:pt>
                <c:pt idx="12123">
                  <c:v>42.704000000000001</c:v>
                </c:pt>
                <c:pt idx="12124">
                  <c:v>42.704000000000001</c:v>
                </c:pt>
                <c:pt idx="12125">
                  <c:v>42.704000000000001</c:v>
                </c:pt>
                <c:pt idx="12126">
                  <c:v>42.704000000000001</c:v>
                </c:pt>
                <c:pt idx="12127">
                  <c:v>42.704000000000001</c:v>
                </c:pt>
                <c:pt idx="12128">
                  <c:v>42.704000000000001</c:v>
                </c:pt>
                <c:pt idx="12129">
                  <c:v>42.704000000000001</c:v>
                </c:pt>
                <c:pt idx="12130">
                  <c:v>42.704000000000001</c:v>
                </c:pt>
                <c:pt idx="12131">
                  <c:v>42.704000000000001</c:v>
                </c:pt>
                <c:pt idx="12132">
                  <c:v>42.704000000000001</c:v>
                </c:pt>
                <c:pt idx="12133">
                  <c:v>42.704000000000001</c:v>
                </c:pt>
                <c:pt idx="12134">
                  <c:v>42.704000000000001</c:v>
                </c:pt>
                <c:pt idx="12135">
                  <c:v>42.704000000000001</c:v>
                </c:pt>
                <c:pt idx="12136">
                  <c:v>42.714200000000012</c:v>
                </c:pt>
                <c:pt idx="12137">
                  <c:v>42.714200000000012</c:v>
                </c:pt>
                <c:pt idx="12138">
                  <c:v>42.714200000000012</c:v>
                </c:pt>
                <c:pt idx="12139">
                  <c:v>42.714200000000012</c:v>
                </c:pt>
                <c:pt idx="12140">
                  <c:v>42.714200000000012</c:v>
                </c:pt>
                <c:pt idx="12141">
                  <c:v>42.714200000000012</c:v>
                </c:pt>
                <c:pt idx="12142">
                  <c:v>42.714200000000012</c:v>
                </c:pt>
                <c:pt idx="12143">
                  <c:v>42.714200000000012</c:v>
                </c:pt>
                <c:pt idx="12144">
                  <c:v>42.714200000000012</c:v>
                </c:pt>
                <c:pt idx="12145">
                  <c:v>42.714200000000012</c:v>
                </c:pt>
                <c:pt idx="12146">
                  <c:v>42.714200000000012</c:v>
                </c:pt>
                <c:pt idx="12147">
                  <c:v>42.714200000000012</c:v>
                </c:pt>
                <c:pt idx="12148">
                  <c:v>42.714200000000012</c:v>
                </c:pt>
                <c:pt idx="12149">
                  <c:v>42.714200000000012</c:v>
                </c:pt>
                <c:pt idx="12150">
                  <c:v>42.714200000000012</c:v>
                </c:pt>
                <c:pt idx="12151">
                  <c:v>42.714200000000012</c:v>
                </c:pt>
                <c:pt idx="12152">
                  <c:v>42.724299999999999</c:v>
                </c:pt>
                <c:pt idx="12153">
                  <c:v>42.724299999999999</c:v>
                </c:pt>
                <c:pt idx="12154">
                  <c:v>42.724299999999999</c:v>
                </c:pt>
                <c:pt idx="12155">
                  <c:v>42.724299999999999</c:v>
                </c:pt>
                <c:pt idx="12156">
                  <c:v>42.724299999999999</c:v>
                </c:pt>
                <c:pt idx="12157">
                  <c:v>42.724299999999999</c:v>
                </c:pt>
                <c:pt idx="12158">
                  <c:v>42.724299999999999</c:v>
                </c:pt>
                <c:pt idx="12159">
                  <c:v>42.724299999999999</c:v>
                </c:pt>
                <c:pt idx="12160">
                  <c:v>42.724299999999999</c:v>
                </c:pt>
                <c:pt idx="12161">
                  <c:v>42.724299999999999</c:v>
                </c:pt>
                <c:pt idx="12162">
                  <c:v>42.724299999999999</c:v>
                </c:pt>
                <c:pt idx="12163">
                  <c:v>42.724299999999999</c:v>
                </c:pt>
                <c:pt idx="12164">
                  <c:v>42.724299999999999</c:v>
                </c:pt>
                <c:pt idx="12165">
                  <c:v>42.734900000000003</c:v>
                </c:pt>
                <c:pt idx="12166">
                  <c:v>42.734900000000003</c:v>
                </c:pt>
                <c:pt idx="12167">
                  <c:v>42.734900000000003</c:v>
                </c:pt>
                <c:pt idx="12168">
                  <c:v>42.734900000000003</c:v>
                </c:pt>
                <c:pt idx="12169">
                  <c:v>42.734900000000003</c:v>
                </c:pt>
                <c:pt idx="12170">
                  <c:v>42.734900000000003</c:v>
                </c:pt>
                <c:pt idx="12171">
                  <c:v>42.734900000000003</c:v>
                </c:pt>
                <c:pt idx="12172">
                  <c:v>42.734900000000003</c:v>
                </c:pt>
                <c:pt idx="12173">
                  <c:v>42.734900000000003</c:v>
                </c:pt>
                <c:pt idx="12174">
                  <c:v>42.745200000000011</c:v>
                </c:pt>
                <c:pt idx="12175">
                  <c:v>42.745200000000011</c:v>
                </c:pt>
                <c:pt idx="12176">
                  <c:v>42.745200000000011</c:v>
                </c:pt>
                <c:pt idx="12177">
                  <c:v>42.745200000000011</c:v>
                </c:pt>
                <c:pt idx="12178">
                  <c:v>42.745200000000011</c:v>
                </c:pt>
                <c:pt idx="12179">
                  <c:v>42.745200000000011</c:v>
                </c:pt>
                <c:pt idx="12180">
                  <c:v>42.745200000000011</c:v>
                </c:pt>
                <c:pt idx="12181">
                  <c:v>42.745200000000011</c:v>
                </c:pt>
                <c:pt idx="12182">
                  <c:v>42.745200000000011</c:v>
                </c:pt>
                <c:pt idx="12183">
                  <c:v>42.745200000000011</c:v>
                </c:pt>
                <c:pt idx="12184">
                  <c:v>42.745200000000011</c:v>
                </c:pt>
                <c:pt idx="12185">
                  <c:v>42.745200000000011</c:v>
                </c:pt>
                <c:pt idx="12186">
                  <c:v>42.745200000000011</c:v>
                </c:pt>
                <c:pt idx="12187">
                  <c:v>42.745200000000011</c:v>
                </c:pt>
                <c:pt idx="12188">
                  <c:v>42.755400000000002</c:v>
                </c:pt>
                <c:pt idx="12189">
                  <c:v>42.755400000000002</c:v>
                </c:pt>
                <c:pt idx="12190">
                  <c:v>42.755400000000002</c:v>
                </c:pt>
                <c:pt idx="12191">
                  <c:v>42.755400000000002</c:v>
                </c:pt>
                <c:pt idx="12192">
                  <c:v>42.755400000000002</c:v>
                </c:pt>
                <c:pt idx="12193">
                  <c:v>42.755400000000002</c:v>
                </c:pt>
                <c:pt idx="12194">
                  <c:v>42.755400000000002</c:v>
                </c:pt>
                <c:pt idx="12195">
                  <c:v>42.755400000000002</c:v>
                </c:pt>
                <c:pt idx="12196">
                  <c:v>42.755400000000002</c:v>
                </c:pt>
                <c:pt idx="12197">
                  <c:v>42.765600000000013</c:v>
                </c:pt>
                <c:pt idx="12198">
                  <c:v>42.765600000000013</c:v>
                </c:pt>
                <c:pt idx="12199">
                  <c:v>42.765600000000013</c:v>
                </c:pt>
                <c:pt idx="12200">
                  <c:v>42.765600000000013</c:v>
                </c:pt>
                <c:pt idx="12201">
                  <c:v>42.765600000000013</c:v>
                </c:pt>
                <c:pt idx="12202">
                  <c:v>42.765600000000013</c:v>
                </c:pt>
                <c:pt idx="12203">
                  <c:v>42.765600000000013</c:v>
                </c:pt>
                <c:pt idx="12204">
                  <c:v>42.765600000000013</c:v>
                </c:pt>
                <c:pt idx="12205">
                  <c:v>42.765600000000013</c:v>
                </c:pt>
                <c:pt idx="12206">
                  <c:v>42.765600000000013</c:v>
                </c:pt>
                <c:pt idx="12207">
                  <c:v>42.765600000000013</c:v>
                </c:pt>
                <c:pt idx="12208">
                  <c:v>42.765600000000013</c:v>
                </c:pt>
                <c:pt idx="12209">
                  <c:v>42.765600000000013</c:v>
                </c:pt>
                <c:pt idx="12210">
                  <c:v>42.7761</c:v>
                </c:pt>
                <c:pt idx="12211">
                  <c:v>42.7761</c:v>
                </c:pt>
                <c:pt idx="12212">
                  <c:v>42.7761</c:v>
                </c:pt>
                <c:pt idx="12213">
                  <c:v>42.7761</c:v>
                </c:pt>
                <c:pt idx="12214">
                  <c:v>42.7761</c:v>
                </c:pt>
                <c:pt idx="12215">
                  <c:v>42.7761</c:v>
                </c:pt>
                <c:pt idx="12216">
                  <c:v>42.7761</c:v>
                </c:pt>
                <c:pt idx="12217">
                  <c:v>42.7761</c:v>
                </c:pt>
                <c:pt idx="12218">
                  <c:v>42.7761</c:v>
                </c:pt>
                <c:pt idx="12219">
                  <c:v>42.7761</c:v>
                </c:pt>
                <c:pt idx="12220">
                  <c:v>42.7761</c:v>
                </c:pt>
                <c:pt idx="12221">
                  <c:v>42.7761</c:v>
                </c:pt>
                <c:pt idx="12222">
                  <c:v>42.7761</c:v>
                </c:pt>
                <c:pt idx="12223">
                  <c:v>42.7761</c:v>
                </c:pt>
                <c:pt idx="12224">
                  <c:v>42.786200000000001</c:v>
                </c:pt>
                <c:pt idx="12225">
                  <c:v>42.786200000000001</c:v>
                </c:pt>
                <c:pt idx="12226">
                  <c:v>42.786200000000001</c:v>
                </c:pt>
                <c:pt idx="12227">
                  <c:v>42.786200000000001</c:v>
                </c:pt>
                <c:pt idx="12228">
                  <c:v>42.786200000000001</c:v>
                </c:pt>
                <c:pt idx="12229">
                  <c:v>42.786200000000001</c:v>
                </c:pt>
                <c:pt idx="12230">
                  <c:v>42.786200000000001</c:v>
                </c:pt>
                <c:pt idx="12231">
                  <c:v>42.786200000000001</c:v>
                </c:pt>
                <c:pt idx="12232">
                  <c:v>42.786200000000001</c:v>
                </c:pt>
                <c:pt idx="12233">
                  <c:v>42.786200000000001</c:v>
                </c:pt>
                <c:pt idx="12234">
                  <c:v>42.786200000000001</c:v>
                </c:pt>
                <c:pt idx="12235">
                  <c:v>42.786200000000001</c:v>
                </c:pt>
                <c:pt idx="12236">
                  <c:v>42.796400000000013</c:v>
                </c:pt>
                <c:pt idx="12237">
                  <c:v>42.796400000000013</c:v>
                </c:pt>
                <c:pt idx="12238">
                  <c:v>42.796400000000013</c:v>
                </c:pt>
                <c:pt idx="12239">
                  <c:v>42.796400000000013</c:v>
                </c:pt>
                <c:pt idx="12240">
                  <c:v>42.796400000000013</c:v>
                </c:pt>
                <c:pt idx="12241">
                  <c:v>42.796400000000013</c:v>
                </c:pt>
                <c:pt idx="12242">
                  <c:v>42.796400000000013</c:v>
                </c:pt>
                <c:pt idx="12243">
                  <c:v>42.796400000000013</c:v>
                </c:pt>
                <c:pt idx="12244">
                  <c:v>42.796400000000013</c:v>
                </c:pt>
                <c:pt idx="12245">
                  <c:v>42.796400000000013</c:v>
                </c:pt>
                <c:pt idx="12246">
                  <c:v>42.796400000000013</c:v>
                </c:pt>
                <c:pt idx="12247">
                  <c:v>42.796400000000013</c:v>
                </c:pt>
                <c:pt idx="12248">
                  <c:v>42.796400000000013</c:v>
                </c:pt>
                <c:pt idx="12249">
                  <c:v>42.796400000000013</c:v>
                </c:pt>
                <c:pt idx="12250">
                  <c:v>42.796400000000013</c:v>
                </c:pt>
                <c:pt idx="12251">
                  <c:v>42.796400000000013</c:v>
                </c:pt>
                <c:pt idx="12252">
                  <c:v>42.796400000000013</c:v>
                </c:pt>
                <c:pt idx="12253">
                  <c:v>42.806800000000003</c:v>
                </c:pt>
                <c:pt idx="12254">
                  <c:v>42.806800000000003</c:v>
                </c:pt>
                <c:pt idx="12255">
                  <c:v>42.806800000000003</c:v>
                </c:pt>
                <c:pt idx="12256">
                  <c:v>42.806800000000003</c:v>
                </c:pt>
                <c:pt idx="12257">
                  <c:v>42.806800000000003</c:v>
                </c:pt>
                <c:pt idx="12258">
                  <c:v>42.806800000000003</c:v>
                </c:pt>
                <c:pt idx="12259">
                  <c:v>42.806800000000003</c:v>
                </c:pt>
                <c:pt idx="12260">
                  <c:v>42.806800000000003</c:v>
                </c:pt>
                <c:pt idx="12261">
                  <c:v>42.806800000000003</c:v>
                </c:pt>
                <c:pt idx="12262">
                  <c:v>42.806800000000003</c:v>
                </c:pt>
                <c:pt idx="12263">
                  <c:v>42.806800000000003</c:v>
                </c:pt>
                <c:pt idx="12264">
                  <c:v>42.806800000000003</c:v>
                </c:pt>
                <c:pt idx="12265">
                  <c:v>42.806800000000003</c:v>
                </c:pt>
                <c:pt idx="12266">
                  <c:v>42.817399999999999</c:v>
                </c:pt>
                <c:pt idx="12267">
                  <c:v>42.817399999999999</c:v>
                </c:pt>
                <c:pt idx="12268">
                  <c:v>42.817399999999999</c:v>
                </c:pt>
                <c:pt idx="12269">
                  <c:v>42.817399999999999</c:v>
                </c:pt>
                <c:pt idx="12270">
                  <c:v>42.817399999999999</c:v>
                </c:pt>
                <c:pt idx="12271">
                  <c:v>42.817399999999999</c:v>
                </c:pt>
                <c:pt idx="12272">
                  <c:v>42.817399999999999</c:v>
                </c:pt>
                <c:pt idx="12273">
                  <c:v>42.817399999999999</c:v>
                </c:pt>
                <c:pt idx="12274">
                  <c:v>42.817399999999999</c:v>
                </c:pt>
                <c:pt idx="12275">
                  <c:v>42.817399999999999</c:v>
                </c:pt>
                <c:pt idx="12276">
                  <c:v>42.817399999999999</c:v>
                </c:pt>
                <c:pt idx="12277">
                  <c:v>42.817399999999999</c:v>
                </c:pt>
                <c:pt idx="12278">
                  <c:v>42.817399999999999</c:v>
                </c:pt>
                <c:pt idx="12279">
                  <c:v>42.817399999999999</c:v>
                </c:pt>
                <c:pt idx="12280">
                  <c:v>42.817399999999999</c:v>
                </c:pt>
                <c:pt idx="12281">
                  <c:v>42.817399999999999</c:v>
                </c:pt>
                <c:pt idx="12282">
                  <c:v>42.817399999999999</c:v>
                </c:pt>
                <c:pt idx="12283">
                  <c:v>42.817399999999999</c:v>
                </c:pt>
                <c:pt idx="12284">
                  <c:v>42.817399999999999</c:v>
                </c:pt>
                <c:pt idx="12285">
                  <c:v>42.827500000000001</c:v>
                </c:pt>
                <c:pt idx="12286">
                  <c:v>42.827500000000001</c:v>
                </c:pt>
                <c:pt idx="12287">
                  <c:v>42.827500000000001</c:v>
                </c:pt>
                <c:pt idx="12288">
                  <c:v>42.827500000000001</c:v>
                </c:pt>
                <c:pt idx="12289">
                  <c:v>42.827500000000001</c:v>
                </c:pt>
                <c:pt idx="12290">
                  <c:v>42.827500000000001</c:v>
                </c:pt>
                <c:pt idx="12291">
                  <c:v>42.827500000000001</c:v>
                </c:pt>
                <c:pt idx="12292">
                  <c:v>42.827500000000001</c:v>
                </c:pt>
                <c:pt idx="12293">
                  <c:v>42.827500000000001</c:v>
                </c:pt>
                <c:pt idx="12294">
                  <c:v>42.827500000000001</c:v>
                </c:pt>
                <c:pt idx="12295">
                  <c:v>42.827500000000001</c:v>
                </c:pt>
                <c:pt idx="12296">
                  <c:v>42.827500000000001</c:v>
                </c:pt>
                <c:pt idx="12297">
                  <c:v>42.827500000000001</c:v>
                </c:pt>
                <c:pt idx="12298">
                  <c:v>42.827500000000001</c:v>
                </c:pt>
                <c:pt idx="12299">
                  <c:v>42.827500000000001</c:v>
                </c:pt>
                <c:pt idx="12300">
                  <c:v>42.827500000000001</c:v>
                </c:pt>
                <c:pt idx="12301">
                  <c:v>42.827500000000001</c:v>
                </c:pt>
                <c:pt idx="12302">
                  <c:v>42.827500000000001</c:v>
                </c:pt>
                <c:pt idx="12303">
                  <c:v>42.827500000000001</c:v>
                </c:pt>
                <c:pt idx="12304">
                  <c:v>42.827500000000001</c:v>
                </c:pt>
                <c:pt idx="12305">
                  <c:v>42.827500000000001</c:v>
                </c:pt>
                <c:pt idx="12306">
                  <c:v>42.827500000000001</c:v>
                </c:pt>
                <c:pt idx="12307">
                  <c:v>42.827500000000001</c:v>
                </c:pt>
                <c:pt idx="12308">
                  <c:v>42.838000000000001</c:v>
                </c:pt>
                <c:pt idx="12309">
                  <c:v>42.838000000000001</c:v>
                </c:pt>
                <c:pt idx="12310">
                  <c:v>42.838000000000001</c:v>
                </c:pt>
                <c:pt idx="12311">
                  <c:v>42.838000000000001</c:v>
                </c:pt>
                <c:pt idx="12312">
                  <c:v>42.838000000000001</c:v>
                </c:pt>
                <c:pt idx="12313">
                  <c:v>42.838000000000001</c:v>
                </c:pt>
                <c:pt idx="12314">
                  <c:v>42.838000000000001</c:v>
                </c:pt>
                <c:pt idx="12315">
                  <c:v>42.838000000000001</c:v>
                </c:pt>
                <c:pt idx="12316">
                  <c:v>42.838000000000001</c:v>
                </c:pt>
                <c:pt idx="12317">
                  <c:v>42.838000000000001</c:v>
                </c:pt>
                <c:pt idx="12318">
                  <c:v>42.838000000000001</c:v>
                </c:pt>
                <c:pt idx="12319">
                  <c:v>42.838000000000001</c:v>
                </c:pt>
                <c:pt idx="12320">
                  <c:v>42.838000000000001</c:v>
                </c:pt>
                <c:pt idx="12321">
                  <c:v>42.838000000000001</c:v>
                </c:pt>
                <c:pt idx="12322">
                  <c:v>42.838000000000001</c:v>
                </c:pt>
                <c:pt idx="12323">
                  <c:v>42.838000000000001</c:v>
                </c:pt>
                <c:pt idx="12324">
                  <c:v>42.838000000000001</c:v>
                </c:pt>
                <c:pt idx="12325">
                  <c:v>42.838000000000001</c:v>
                </c:pt>
                <c:pt idx="12326">
                  <c:v>42.848100000000002</c:v>
                </c:pt>
                <c:pt idx="12327">
                  <c:v>42.848100000000002</c:v>
                </c:pt>
                <c:pt idx="12328">
                  <c:v>42.848100000000002</c:v>
                </c:pt>
                <c:pt idx="12329">
                  <c:v>42.848100000000002</c:v>
                </c:pt>
                <c:pt idx="12330">
                  <c:v>42.848100000000002</c:v>
                </c:pt>
                <c:pt idx="12331">
                  <c:v>42.848100000000002</c:v>
                </c:pt>
                <c:pt idx="12332">
                  <c:v>42.848100000000002</c:v>
                </c:pt>
                <c:pt idx="12333">
                  <c:v>42.848100000000002</c:v>
                </c:pt>
                <c:pt idx="12334">
                  <c:v>42.848100000000002</c:v>
                </c:pt>
                <c:pt idx="12335">
                  <c:v>42.848100000000002</c:v>
                </c:pt>
                <c:pt idx="12336">
                  <c:v>42.848100000000002</c:v>
                </c:pt>
                <c:pt idx="12337">
                  <c:v>42.848100000000002</c:v>
                </c:pt>
                <c:pt idx="12338">
                  <c:v>42.848100000000002</c:v>
                </c:pt>
                <c:pt idx="12339">
                  <c:v>42.848100000000002</c:v>
                </c:pt>
                <c:pt idx="12340">
                  <c:v>42.848100000000002</c:v>
                </c:pt>
                <c:pt idx="12341">
                  <c:v>42.848100000000002</c:v>
                </c:pt>
                <c:pt idx="12342">
                  <c:v>42.848100000000002</c:v>
                </c:pt>
                <c:pt idx="12343">
                  <c:v>42.848100000000002</c:v>
                </c:pt>
                <c:pt idx="12344">
                  <c:v>42.848100000000002</c:v>
                </c:pt>
                <c:pt idx="12345">
                  <c:v>42.848100000000002</c:v>
                </c:pt>
                <c:pt idx="12346">
                  <c:v>42.848100000000002</c:v>
                </c:pt>
                <c:pt idx="12347">
                  <c:v>42.848100000000002</c:v>
                </c:pt>
                <c:pt idx="12348">
                  <c:v>42.848100000000002</c:v>
                </c:pt>
                <c:pt idx="12349">
                  <c:v>42.848100000000002</c:v>
                </c:pt>
                <c:pt idx="12350">
                  <c:v>42.848100000000002</c:v>
                </c:pt>
                <c:pt idx="12351">
                  <c:v>42.848100000000002</c:v>
                </c:pt>
                <c:pt idx="12352">
                  <c:v>42.848100000000002</c:v>
                </c:pt>
                <c:pt idx="12353">
                  <c:v>42.8581</c:v>
                </c:pt>
                <c:pt idx="12354">
                  <c:v>42.8581</c:v>
                </c:pt>
                <c:pt idx="12355">
                  <c:v>42.8581</c:v>
                </c:pt>
                <c:pt idx="12356">
                  <c:v>42.8581</c:v>
                </c:pt>
                <c:pt idx="12357">
                  <c:v>42.8581</c:v>
                </c:pt>
                <c:pt idx="12358">
                  <c:v>42.8581</c:v>
                </c:pt>
                <c:pt idx="12359">
                  <c:v>42.8581</c:v>
                </c:pt>
                <c:pt idx="12360">
                  <c:v>42.8581</c:v>
                </c:pt>
                <c:pt idx="12361">
                  <c:v>42.8581</c:v>
                </c:pt>
                <c:pt idx="12362">
                  <c:v>42.8581</c:v>
                </c:pt>
                <c:pt idx="12363">
                  <c:v>42.8581</c:v>
                </c:pt>
                <c:pt idx="12364">
                  <c:v>42.8581</c:v>
                </c:pt>
                <c:pt idx="12365">
                  <c:v>42.8581</c:v>
                </c:pt>
                <c:pt idx="12366">
                  <c:v>42.8581</c:v>
                </c:pt>
                <c:pt idx="12367">
                  <c:v>42.8581</c:v>
                </c:pt>
                <c:pt idx="12368">
                  <c:v>42.868299999999998</c:v>
                </c:pt>
                <c:pt idx="12369">
                  <c:v>42.868299999999998</c:v>
                </c:pt>
                <c:pt idx="12370">
                  <c:v>42.868299999999998</c:v>
                </c:pt>
                <c:pt idx="12371">
                  <c:v>42.868299999999998</c:v>
                </c:pt>
                <c:pt idx="12372">
                  <c:v>42.868299999999998</c:v>
                </c:pt>
                <c:pt idx="12373">
                  <c:v>42.868299999999998</c:v>
                </c:pt>
                <c:pt idx="12374">
                  <c:v>42.868299999999998</c:v>
                </c:pt>
                <c:pt idx="12375">
                  <c:v>42.868299999999998</c:v>
                </c:pt>
                <c:pt idx="12376">
                  <c:v>42.868299999999998</c:v>
                </c:pt>
                <c:pt idx="12377">
                  <c:v>42.868299999999998</c:v>
                </c:pt>
                <c:pt idx="12378">
                  <c:v>42.868299999999998</c:v>
                </c:pt>
                <c:pt idx="12379">
                  <c:v>42.868299999999998</c:v>
                </c:pt>
                <c:pt idx="12380">
                  <c:v>42.868299999999998</c:v>
                </c:pt>
                <c:pt idx="12381">
                  <c:v>42.868299999999998</c:v>
                </c:pt>
                <c:pt idx="12382">
                  <c:v>42.868299999999998</c:v>
                </c:pt>
                <c:pt idx="12383">
                  <c:v>42.868299999999998</c:v>
                </c:pt>
                <c:pt idx="12384">
                  <c:v>42.868299999999998</c:v>
                </c:pt>
                <c:pt idx="12385">
                  <c:v>42.868299999999998</c:v>
                </c:pt>
                <c:pt idx="12386">
                  <c:v>42.868299999999998</c:v>
                </c:pt>
                <c:pt idx="12387">
                  <c:v>42.868299999999998</c:v>
                </c:pt>
                <c:pt idx="12388">
                  <c:v>42.868299999999998</c:v>
                </c:pt>
                <c:pt idx="12389">
                  <c:v>42.868299999999998</c:v>
                </c:pt>
                <c:pt idx="12390">
                  <c:v>42.868299999999998</c:v>
                </c:pt>
                <c:pt idx="12391">
                  <c:v>42.878600000000013</c:v>
                </c:pt>
                <c:pt idx="12392">
                  <c:v>42.878600000000013</c:v>
                </c:pt>
                <c:pt idx="12393">
                  <c:v>42.878600000000013</c:v>
                </c:pt>
                <c:pt idx="12394">
                  <c:v>42.878600000000013</c:v>
                </c:pt>
                <c:pt idx="12395">
                  <c:v>42.878600000000013</c:v>
                </c:pt>
                <c:pt idx="12396">
                  <c:v>42.878600000000013</c:v>
                </c:pt>
                <c:pt idx="12397">
                  <c:v>42.878600000000013</c:v>
                </c:pt>
                <c:pt idx="12398">
                  <c:v>42.878600000000013</c:v>
                </c:pt>
                <c:pt idx="12399">
                  <c:v>42.878600000000013</c:v>
                </c:pt>
                <c:pt idx="12400">
                  <c:v>42.878600000000013</c:v>
                </c:pt>
                <c:pt idx="12401">
                  <c:v>42.878600000000013</c:v>
                </c:pt>
                <c:pt idx="12402">
                  <c:v>42.878600000000013</c:v>
                </c:pt>
                <c:pt idx="12403">
                  <c:v>42.878600000000013</c:v>
                </c:pt>
                <c:pt idx="12404">
                  <c:v>42.878600000000013</c:v>
                </c:pt>
                <c:pt idx="12405">
                  <c:v>42.878600000000013</c:v>
                </c:pt>
                <c:pt idx="12406">
                  <c:v>42.878600000000013</c:v>
                </c:pt>
                <c:pt idx="12407">
                  <c:v>42.878600000000013</c:v>
                </c:pt>
                <c:pt idx="12408">
                  <c:v>42.878600000000013</c:v>
                </c:pt>
                <c:pt idx="12409">
                  <c:v>42.878600000000013</c:v>
                </c:pt>
                <c:pt idx="12410">
                  <c:v>42.878600000000013</c:v>
                </c:pt>
                <c:pt idx="12411">
                  <c:v>42.878600000000013</c:v>
                </c:pt>
                <c:pt idx="12412">
                  <c:v>42.878600000000013</c:v>
                </c:pt>
                <c:pt idx="12413">
                  <c:v>42.878600000000013</c:v>
                </c:pt>
                <c:pt idx="12414">
                  <c:v>42.878600000000013</c:v>
                </c:pt>
                <c:pt idx="12415">
                  <c:v>42.878600000000013</c:v>
                </c:pt>
                <c:pt idx="12416">
                  <c:v>42.878600000000013</c:v>
                </c:pt>
                <c:pt idx="12417">
                  <c:v>42.878600000000013</c:v>
                </c:pt>
                <c:pt idx="12418">
                  <c:v>42.878600000000013</c:v>
                </c:pt>
                <c:pt idx="12419">
                  <c:v>42.878600000000013</c:v>
                </c:pt>
                <c:pt idx="12420">
                  <c:v>42.878600000000013</c:v>
                </c:pt>
                <c:pt idx="12421">
                  <c:v>42.878600000000013</c:v>
                </c:pt>
                <c:pt idx="12422">
                  <c:v>42.878600000000013</c:v>
                </c:pt>
                <c:pt idx="12423">
                  <c:v>42.878600000000013</c:v>
                </c:pt>
                <c:pt idx="12424">
                  <c:v>42.878600000000013</c:v>
                </c:pt>
                <c:pt idx="12425">
                  <c:v>42.878600000000013</c:v>
                </c:pt>
                <c:pt idx="12426">
                  <c:v>42.878600000000013</c:v>
                </c:pt>
                <c:pt idx="12427">
                  <c:v>42.878600000000013</c:v>
                </c:pt>
                <c:pt idx="12428">
                  <c:v>42.878600000000013</c:v>
                </c:pt>
                <c:pt idx="12429">
                  <c:v>42.878600000000013</c:v>
                </c:pt>
                <c:pt idx="12430">
                  <c:v>42.878600000000013</c:v>
                </c:pt>
                <c:pt idx="12431">
                  <c:v>42.878600000000013</c:v>
                </c:pt>
                <c:pt idx="12432">
                  <c:v>42.878600000000013</c:v>
                </c:pt>
                <c:pt idx="12433">
                  <c:v>42.878600000000013</c:v>
                </c:pt>
                <c:pt idx="12434">
                  <c:v>42.878600000000013</c:v>
                </c:pt>
                <c:pt idx="12435">
                  <c:v>42.878600000000013</c:v>
                </c:pt>
                <c:pt idx="12436">
                  <c:v>42.878600000000013</c:v>
                </c:pt>
                <c:pt idx="12437">
                  <c:v>42.878600000000013</c:v>
                </c:pt>
                <c:pt idx="12438">
                  <c:v>42.878600000000013</c:v>
                </c:pt>
                <c:pt idx="12439">
                  <c:v>42.878600000000013</c:v>
                </c:pt>
                <c:pt idx="12440">
                  <c:v>42.878600000000013</c:v>
                </c:pt>
                <c:pt idx="12441">
                  <c:v>42.888599999999997</c:v>
                </c:pt>
                <c:pt idx="12442">
                  <c:v>42.888599999999997</c:v>
                </c:pt>
                <c:pt idx="12443">
                  <c:v>42.888599999999997</c:v>
                </c:pt>
                <c:pt idx="12444">
                  <c:v>42.888599999999997</c:v>
                </c:pt>
                <c:pt idx="12445">
                  <c:v>42.888599999999997</c:v>
                </c:pt>
                <c:pt idx="12446">
                  <c:v>42.888599999999997</c:v>
                </c:pt>
                <c:pt idx="12447">
                  <c:v>42.888599999999997</c:v>
                </c:pt>
                <c:pt idx="12448">
                  <c:v>42.888599999999997</c:v>
                </c:pt>
                <c:pt idx="12449">
                  <c:v>42.888599999999997</c:v>
                </c:pt>
                <c:pt idx="12450">
                  <c:v>42.888599999999997</c:v>
                </c:pt>
                <c:pt idx="12451">
                  <c:v>42.888599999999997</c:v>
                </c:pt>
                <c:pt idx="12452">
                  <c:v>42.888599999999997</c:v>
                </c:pt>
                <c:pt idx="12453">
                  <c:v>42.888599999999997</c:v>
                </c:pt>
                <c:pt idx="12454">
                  <c:v>42.888599999999997</c:v>
                </c:pt>
                <c:pt idx="12455">
                  <c:v>42.888599999999997</c:v>
                </c:pt>
                <c:pt idx="12456">
                  <c:v>42.888599999999997</c:v>
                </c:pt>
                <c:pt idx="12457">
                  <c:v>42.888599999999997</c:v>
                </c:pt>
                <c:pt idx="12458">
                  <c:v>42.888599999999997</c:v>
                </c:pt>
                <c:pt idx="12459">
                  <c:v>42.888599999999997</c:v>
                </c:pt>
                <c:pt idx="12460">
                  <c:v>42.888599999999997</c:v>
                </c:pt>
                <c:pt idx="12461">
                  <c:v>42.888599999999997</c:v>
                </c:pt>
                <c:pt idx="12462">
                  <c:v>42.888599999999997</c:v>
                </c:pt>
                <c:pt idx="12463">
                  <c:v>42.888599999999997</c:v>
                </c:pt>
                <c:pt idx="12464">
                  <c:v>42.888599999999997</c:v>
                </c:pt>
                <c:pt idx="12465">
                  <c:v>42.888599999999997</c:v>
                </c:pt>
                <c:pt idx="12466">
                  <c:v>42.888599999999997</c:v>
                </c:pt>
                <c:pt idx="12467">
                  <c:v>42.888599999999997</c:v>
                </c:pt>
                <c:pt idx="12468">
                  <c:v>42.888599999999997</c:v>
                </c:pt>
                <c:pt idx="12469">
                  <c:v>42.888599999999997</c:v>
                </c:pt>
                <c:pt idx="12470">
                  <c:v>42.888599999999997</c:v>
                </c:pt>
                <c:pt idx="12471">
                  <c:v>42.888599999999997</c:v>
                </c:pt>
                <c:pt idx="12472">
                  <c:v>42.888599999999997</c:v>
                </c:pt>
                <c:pt idx="12473">
                  <c:v>42.888599999999997</c:v>
                </c:pt>
                <c:pt idx="12474">
                  <c:v>42.888599999999997</c:v>
                </c:pt>
                <c:pt idx="12475">
                  <c:v>42.888599999999997</c:v>
                </c:pt>
                <c:pt idx="12476">
                  <c:v>42.888599999999997</c:v>
                </c:pt>
                <c:pt idx="12477">
                  <c:v>42.888599999999997</c:v>
                </c:pt>
                <c:pt idx="12478">
                  <c:v>42.888599999999997</c:v>
                </c:pt>
                <c:pt idx="12479">
                  <c:v>42.888599999999997</c:v>
                </c:pt>
                <c:pt idx="12480">
                  <c:v>42.888599999999997</c:v>
                </c:pt>
                <c:pt idx="12481">
                  <c:v>42.888599999999997</c:v>
                </c:pt>
                <c:pt idx="12482">
                  <c:v>42.888599999999997</c:v>
                </c:pt>
                <c:pt idx="12483">
                  <c:v>42.888599999999997</c:v>
                </c:pt>
                <c:pt idx="12484">
                  <c:v>42.888599999999997</c:v>
                </c:pt>
                <c:pt idx="12485">
                  <c:v>42.888599999999997</c:v>
                </c:pt>
                <c:pt idx="12486">
                  <c:v>42.888599999999997</c:v>
                </c:pt>
                <c:pt idx="12487">
                  <c:v>42.888599999999997</c:v>
                </c:pt>
                <c:pt idx="12488">
                  <c:v>42.888599999999997</c:v>
                </c:pt>
                <c:pt idx="12489">
                  <c:v>42.888599999999997</c:v>
                </c:pt>
                <c:pt idx="12490">
                  <c:v>42.888599999999997</c:v>
                </c:pt>
                <c:pt idx="12491">
                  <c:v>42.888599999999997</c:v>
                </c:pt>
                <c:pt idx="12492">
                  <c:v>42.888599999999997</c:v>
                </c:pt>
                <c:pt idx="12493">
                  <c:v>42.888599999999997</c:v>
                </c:pt>
                <c:pt idx="12494">
                  <c:v>42.888599999999997</c:v>
                </c:pt>
                <c:pt idx="12495">
                  <c:v>42.888599999999997</c:v>
                </c:pt>
                <c:pt idx="12496">
                  <c:v>42.888599999999997</c:v>
                </c:pt>
                <c:pt idx="12497">
                  <c:v>42.888599999999997</c:v>
                </c:pt>
                <c:pt idx="12498">
                  <c:v>42.888599999999997</c:v>
                </c:pt>
                <c:pt idx="12499">
                  <c:v>42.888599999999997</c:v>
                </c:pt>
                <c:pt idx="12500">
                  <c:v>42.888599999999997</c:v>
                </c:pt>
                <c:pt idx="12501">
                  <c:v>42.888599999999997</c:v>
                </c:pt>
                <c:pt idx="12502">
                  <c:v>42.888599999999997</c:v>
                </c:pt>
                <c:pt idx="12503">
                  <c:v>42.888599999999997</c:v>
                </c:pt>
                <c:pt idx="12504">
                  <c:v>42.888599999999997</c:v>
                </c:pt>
                <c:pt idx="12505">
                  <c:v>42.888599999999997</c:v>
                </c:pt>
                <c:pt idx="12506">
                  <c:v>42.888599999999997</c:v>
                </c:pt>
                <c:pt idx="12507">
                  <c:v>42.888599999999997</c:v>
                </c:pt>
                <c:pt idx="12508">
                  <c:v>42.888599999999997</c:v>
                </c:pt>
                <c:pt idx="12509">
                  <c:v>42.888599999999997</c:v>
                </c:pt>
                <c:pt idx="12510">
                  <c:v>42.888599999999997</c:v>
                </c:pt>
                <c:pt idx="12511">
                  <c:v>42.888599999999997</c:v>
                </c:pt>
                <c:pt idx="12512">
                  <c:v>42.888599999999997</c:v>
                </c:pt>
                <c:pt idx="12513">
                  <c:v>42.888599999999997</c:v>
                </c:pt>
                <c:pt idx="12514">
                  <c:v>42.888599999999997</c:v>
                </c:pt>
                <c:pt idx="12515">
                  <c:v>42.888599999999997</c:v>
                </c:pt>
                <c:pt idx="12516">
                  <c:v>42.888599999999997</c:v>
                </c:pt>
                <c:pt idx="12517">
                  <c:v>42.888599999999997</c:v>
                </c:pt>
                <c:pt idx="12518">
                  <c:v>42.888599999999997</c:v>
                </c:pt>
                <c:pt idx="12519">
                  <c:v>42.888599999999997</c:v>
                </c:pt>
                <c:pt idx="12520">
                  <c:v>42.888599999999997</c:v>
                </c:pt>
                <c:pt idx="12521">
                  <c:v>42.888599999999997</c:v>
                </c:pt>
                <c:pt idx="12522">
                  <c:v>42.888599999999997</c:v>
                </c:pt>
                <c:pt idx="12523">
                  <c:v>42.888599999999997</c:v>
                </c:pt>
                <c:pt idx="12524">
                  <c:v>42.888599999999997</c:v>
                </c:pt>
                <c:pt idx="12525">
                  <c:v>42.888599999999997</c:v>
                </c:pt>
                <c:pt idx="12526">
                  <c:v>42.888599999999997</c:v>
                </c:pt>
                <c:pt idx="12527">
                  <c:v>42.888599999999997</c:v>
                </c:pt>
                <c:pt idx="12528">
                  <c:v>42.888599999999997</c:v>
                </c:pt>
                <c:pt idx="12529">
                  <c:v>42.888599999999997</c:v>
                </c:pt>
                <c:pt idx="12530">
                  <c:v>42.888599999999997</c:v>
                </c:pt>
                <c:pt idx="12531">
                  <c:v>42.888599999999997</c:v>
                </c:pt>
                <c:pt idx="12532">
                  <c:v>42.888599999999997</c:v>
                </c:pt>
                <c:pt idx="12533">
                  <c:v>42.888599999999997</c:v>
                </c:pt>
                <c:pt idx="12534">
                  <c:v>42.888599999999997</c:v>
                </c:pt>
                <c:pt idx="12535">
                  <c:v>42.888599999999997</c:v>
                </c:pt>
                <c:pt idx="12536">
                  <c:v>42.888599999999997</c:v>
                </c:pt>
                <c:pt idx="12537">
                  <c:v>42.888599999999997</c:v>
                </c:pt>
                <c:pt idx="12538">
                  <c:v>42.888599999999997</c:v>
                </c:pt>
                <c:pt idx="12539">
                  <c:v>42.888599999999997</c:v>
                </c:pt>
                <c:pt idx="12540">
                  <c:v>42.888599999999997</c:v>
                </c:pt>
                <c:pt idx="12541">
                  <c:v>42.888599999999997</c:v>
                </c:pt>
                <c:pt idx="12542">
                  <c:v>42.888599999999997</c:v>
                </c:pt>
                <c:pt idx="12543">
                  <c:v>42.888599999999997</c:v>
                </c:pt>
                <c:pt idx="12544">
                  <c:v>42.888599999999997</c:v>
                </c:pt>
                <c:pt idx="12545">
                  <c:v>42.888599999999997</c:v>
                </c:pt>
                <c:pt idx="12546">
                  <c:v>42.888599999999997</c:v>
                </c:pt>
                <c:pt idx="12547">
                  <c:v>42.888599999999997</c:v>
                </c:pt>
                <c:pt idx="12548">
                  <c:v>42.888599999999997</c:v>
                </c:pt>
                <c:pt idx="12549">
                  <c:v>42.888599999999997</c:v>
                </c:pt>
                <c:pt idx="12550">
                  <c:v>42.888599999999997</c:v>
                </c:pt>
                <c:pt idx="12551">
                  <c:v>42.888599999999997</c:v>
                </c:pt>
                <c:pt idx="12552">
                  <c:v>42.888599999999997</c:v>
                </c:pt>
                <c:pt idx="12553">
                  <c:v>42.888599999999997</c:v>
                </c:pt>
                <c:pt idx="12554">
                  <c:v>42.888599999999997</c:v>
                </c:pt>
                <c:pt idx="12555">
                  <c:v>42.888599999999997</c:v>
                </c:pt>
                <c:pt idx="12556">
                  <c:v>42.888599999999997</c:v>
                </c:pt>
                <c:pt idx="12557">
                  <c:v>42.888599999999997</c:v>
                </c:pt>
                <c:pt idx="12558">
                  <c:v>42.888599999999997</c:v>
                </c:pt>
                <c:pt idx="12559">
                  <c:v>42.888599999999997</c:v>
                </c:pt>
                <c:pt idx="12560">
                  <c:v>42.888599999999997</c:v>
                </c:pt>
                <c:pt idx="12561">
                  <c:v>42.888599999999997</c:v>
                </c:pt>
                <c:pt idx="12562">
                  <c:v>42.888599999999997</c:v>
                </c:pt>
                <c:pt idx="12563">
                  <c:v>42.888599999999997</c:v>
                </c:pt>
                <c:pt idx="12564">
                  <c:v>42.888599999999997</c:v>
                </c:pt>
                <c:pt idx="12565">
                  <c:v>42.888599999999997</c:v>
                </c:pt>
                <c:pt idx="12566">
                  <c:v>42.888599999999997</c:v>
                </c:pt>
                <c:pt idx="12567">
                  <c:v>42.888599999999997</c:v>
                </c:pt>
                <c:pt idx="12568">
                  <c:v>42.888599999999997</c:v>
                </c:pt>
                <c:pt idx="12569">
                  <c:v>42.888599999999997</c:v>
                </c:pt>
                <c:pt idx="12570">
                  <c:v>42.888599999999997</c:v>
                </c:pt>
                <c:pt idx="12571">
                  <c:v>42.888599999999997</c:v>
                </c:pt>
                <c:pt idx="12572">
                  <c:v>42.888599999999997</c:v>
                </c:pt>
                <c:pt idx="12573">
                  <c:v>42.888599999999997</c:v>
                </c:pt>
                <c:pt idx="12574">
                  <c:v>42.888599999999997</c:v>
                </c:pt>
                <c:pt idx="12575">
                  <c:v>42.888599999999997</c:v>
                </c:pt>
                <c:pt idx="12576">
                  <c:v>42.888599999999997</c:v>
                </c:pt>
                <c:pt idx="12577">
                  <c:v>42.888599999999997</c:v>
                </c:pt>
                <c:pt idx="12578">
                  <c:v>42.888599999999997</c:v>
                </c:pt>
                <c:pt idx="12579">
                  <c:v>42.888599999999997</c:v>
                </c:pt>
                <c:pt idx="12580">
                  <c:v>42.888599999999997</c:v>
                </c:pt>
                <c:pt idx="12581">
                  <c:v>42.888599999999997</c:v>
                </c:pt>
                <c:pt idx="12582">
                  <c:v>42.888599999999997</c:v>
                </c:pt>
                <c:pt idx="12583">
                  <c:v>42.888599999999997</c:v>
                </c:pt>
                <c:pt idx="12584">
                  <c:v>42.888599999999997</c:v>
                </c:pt>
                <c:pt idx="12585">
                  <c:v>42.888599999999997</c:v>
                </c:pt>
                <c:pt idx="12586">
                  <c:v>42.888599999999997</c:v>
                </c:pt>
                <c:pt idx="12587">
                  <c:v>42.888599999999997</c:v>
                </c:pt>
                <c:pt idx="12588">
                  <c:v>42.888599999999997</c:v>
                </c:pt>
                <c:pt idx="12589">
                  <c:v>42.888599999999997</c:v>
                </c:pt>
                <c:pt idx="12590">
                  <c:v>42.888599999999997</c:v>
                </c:pt>
                <c:pt idx="12591">
                  <c:v>42.878400000000013</c:v>
                </c:pt>
                <c:pt idx="12592">
                  <c:v>42.878400000000013</c:v>
                </c:pt>
                <c:pt idx="12593">
                  <c:v>42.878400000000013</c:v>
                </c:pt>
                <c:pt idx="12594">
                  <c:v>42.878400000000013</c:v>
                </c:pt>
                <c:pt idx="12595">
                  <c:v>42.878400000000013</c:v>
                </c:pt>
                <c:pt idx="12596">
                  <c:v>42.878400000000013</c:v>
                </c:pt>
                <c:pt idx="12597">
                  <c:v>42.878400000000013</c:v>
                </c:pt>
                <c:pt idx="12598">
                  <c:v>42.878400000000013</c:v>
                </c:pt>
                <c:pt idx="12599">
                  <c:v>42.878400000000013</c:v>
                </c:pt>
                <c:pt idx="12600">
                  <c:v>42.878400000000013</c:v>
                </c:pt>
                <c:pt idx="12601">
                  <c:v>42.878400000000013</c:v>
                </c:pt>
                <c:pt idx="12602">
                  <c:v>42.878400000000013</c:v>
                </c:pt>
                <c:pt idx="12603">
                  <c:v>42.878400000000013</c:v>
                </c:pt>
                <c:pt idx="12604">
                  <c:v>42.878400000000013</c:v>
                </c:pt>
                <c:pt idx="12605">
                  <c:v>42.878400000000013</c:v>
                </c:pt>
                <c:pt idx="12606">
                  <c:v>42.878400000000013</c:v>
                </c:pt>
                <c:pt idx="12607">
                  <c:v>42.878400000000013</c:v>
                </c:pt>
                <c:pt idx="12608">
                  <c:v>42.878400000000013</c:v>
                </c:pt>
                <c:pt idx="12609">
                  <c:v>42.878400000000013</c:v>
                </c:pt>
                <c:pt idx="12610">
                  <c:v>42.878400000000013</c:v>
                </c:pt>
                <c:pt idx="12611">
                  <c:v>42.878400000000013</c:v>
                </c:pt>
                <c:pt idx="12612">
                  <c:v>42.878400000000013</c:v>
                </c:pt>
                <c:pt idx="12613">
                  <c:v>42.878400000000013</c:v>
                </c:pt>
                <c:pt idx="12614">
                  <c:v>42.878400000000013</c:v>
                </c:pt>
                <c:pt idx="12615">
                  <c:v>42.878400000000013</c:v>
                </c:pt>
                <c:pt idx="12616">
                  <c:v>42.878400000000013</c:v>
                </c:pt>
                <c:pt idx="12617">
                  <c:v>42.878400000000013</c:v>
                </c:pt>
                <c:pt idx="12618">
                  <c:v>42.878400000000013</c:v>
                </c:pt>
                <c:pt idx="12619">
                  <c:v>42.878400000000013</c:v>
                </c:pt>
                <c:pt idx="12620">
                  <c:v>42.878400000000013</c:v>
                </c:pt>
                <c:pt idx="12621">
                  <c:v>42.878400000000013</c:v>
                </c:pt>
                <c:pt idx="12622">
                  <c:v>42.878400000000013</c:v>
                </c:pt>
                <c:pt idx="12623">
                  <c:v>42.878400000000013</c:v>
                </c:pt>
                <c:pt idx="12624">
                  <c:v>42.878400000000013</c:v>
                </c:pt>
                <c:pt idx="12625">
                  <c:v>42.878400000000013</c:v>
                </c:pt>
                <c:pt idx="12626">
                  <c:v>42.878400000000013</c:v>
                </c:pt>
                <c:pt idx="12627">
                  <c:v>42.878400000000013</c:v>
                </c:pt>
                <c:pt idx="12628">
                  <c:v>42.878400000000013</c:v>
                </c:pt>
                <c:pt idx="12629">
                  <c:v>42.878400000000013</c:v>
                </c:pt>
                <c:pt idx="12630">
                  <c:v>42.878400000000013</c:v>
                </c:pt>
                <c:pt idx="12631">
                  <c:v>42.878400000000013</c:v>
                </c:pt>
                <c:pt idx="12632">
                  <c:v>42.878400000000013</c:v>
                </c:pt>
                <c:pt idx="12633">
                  <c:v>42.878400000000013</c:v>
                </c:pt>
                <c:pt idx="12634">
                  <c:v>42.878400000000013</c:v>
                </c:pt>
                <c:pt idx="12635">
                  <c:v>42.878400000000013</c:v>
                </c:pt>
                <c:pt idx="12636">
                  <c:v>42.878400000000013</c:v>
                </c:pt>
                <c:pt idx="12637">
                  <c:v>42.878400000000013</c:v>
                </c:pt>
                <c:pt idx="12638">
                  <c:v>42.878400000000013</c:v>
                </c:pt>
                <c:pt idx="12639">
                  <c:v>42.878400000000013</c:v>
                </c:pt>
                <c:pt idx="12640">
                  <c:v>42.878400000000013</c:v>
                </c:pt>
                <c:pt idx="12641">
                  <c:v>42.878400000000013</c:v>
                </c:pt>
                <c:pt idx="12642">
                  <c:v>42.878400000000013</c:v>
                </c:pt>
                <c:pt idx="12643">
                  <c:v>42.878400000000013</c:v>
                </c:pt>
                <c:pt idx="12644">
                  <c:v>42.878400000000013</c:v>
                </c:pt>
                <c:pt idx="12645">
                  <c:v>42.878400000000013</c:v>
                </c:pt>
                <c:pt idx="12646">
                  <c:v>42.878400000000013</c:v>
                </c:pt>
                <c:pt idx="12647">
                  <c:v>42.878400000000013</c:v>
                </c:pt>
                <c:pt idx="12648">
                  <c:v>42.878400000000013</c:v>
                </c:pt>
                <c:pt idx="12649">
                  <c:v>42.878400000000013</c:v>
                </c:pt>
                <c:pt idx="12650">
                  <c:v>42.878400000000013</c:v>
                </c:pt>
                <c:pt idx="12651">
                  <c:v>42.878400000000013</c:v>
                </c:pt>
                <c:pt idx="12652">
                  <c:v>42.878400000000013</c:v>
                </c:pt>
                <c:pt idx="12653">
                  <c:v>42.878400000000013</c:v>
                </c:pt>
                <c:pt idx="12654">
                  <c:v>42.878400000000013</c:v>
                </c:pt>
                <c:pt idx="12655">
                  <c:v>42.878400000000013</c:v>
                </c:pt>
                <c:pt idx="12656">
                  <c:v>42.878400000000013</c:v>
                </c:pt>
                <c:pt idx="12657">
                  <c:v>42.878400000000013</c:v>
                </c:pt>
                <c:pt idx="12658">
                  <c:v>42.878400000000013</c:v>
                </c:pt>
                <c:pt idx="12659">
                  <c:v>42.878400000000013</c:v>
                </c:pt>
                <c:pt idx="12660">
                  <c:v>42.878400000000013</c:v>
                </c:pt>
                <c:pt idx="12661">
                  <c:v>42.878400000000013</c:v>
                </c:pt>
                <c:pt idx="12662">
                  <c:v>42.878400000000013</c:v>
                </c:pt>
                <c:pt idx="12663">
                  <c:v>42.867899999999999</c:v>
                </c:pt>
                <c:pt idx="12664">
                  <c:v>42.867899999999999</c:v>
                </c:pt>
                <c:pt idx="12665">
                  <c:v>42.867899999999999</c:v>
                </c:pt>
                <c:pt idx="12666">
                  <c:v>42.867899999999999</c:v>
                </c:pt>
                <c:pt idx="12667">
                  <c:v>42.867899999999999</c:v>
                </c:pt>
                <c:pt idx="12668">
                  <c:v>42.867899999999999</c:v>
                </c:pt>
                <c:pt idx="12669">
                  <c:v>42.867899999999999</c:v>
                </c:pt>
                <c:pt idx="12670">
                  <c:v>42.867899999999999</c:v>
                </c:pt>
                <c:pt idx="12671">
                  <c:v>42.867899999999999</c:v>
                </c:pt>
                <c:pt idx="12672">
                  <c:v>42.867899999999999</c:v>
                </c:pt>
                <c:pt idx="12673">
                  <c:v>42.867899999999999</c:v>
                </c:pt>
                <c:pt idx="12674">
                  <c:v>42.867899999999999</c:v>
                </c:pt>
                <c:pt idx="12675">
                  <c:v>42.867899999999999</c:v>
                </c:pt>
                <c:pt idx="12676">
                  <c:v>42.867899999999999</c:v>
                </c:pt>
                <c:pt idx="12677">
                  <c:v>42.867899999999999</c:v>
                </c:pt>
                <c:pt idx="12678">
                  <c:v>42.867899999999999</c:v>
                </c:pt>
                <c:pt idx="12679">
                  <c:v>42.867899999999999</c:v>
                </c:pt>
                <c:pt idx="12680">
                  <c:v>42.867899999999999</c:v>
                </c:pt>
                <c:pt idx="12681">
                  <c:v>42.867899999999999</c:v>
                </c:pt>
                <c:pt idx="12682">
                  <c:v>42.867899999999999</c:v>
                </c:pt>
                <c:pt idx="12683">
                  <c:v>42.867899999999999</c:v>
                </c:pt>
                <c:pt idx="12684">
                  <c:v>42.867899999999999</c:v>
                </c:pt>
                <c:pt idx="12685">
                  <c:v>42.867899999999999</c:v>
                </c:pt>
                <c:pt idx="12686">
                  <c:v>42.867899999999999</c:v>
                </c:pt>
                <c:pt idx="12687">
                  <c:v>42.867899999999999</c:v>
                </c:pt>
                <c:pt idx="12688">
                  <c:v>42.867899999999999</c:v>
                </c:pt>
                <c:pt idx="12689">
                  <c:v>42.867899999999999</c:v>
                </c:pt>
                <c:pt idx="12690">
                  <c:v>42.867899999999999</c:v>
                </c:pt>
                <c:pt idx="12691">
                  <c:v>42.867899999999999</c:v>
                </c:pt>
                <c:pt idx="12692">
                  <c:v>42.867899999999999</c:v>
                </c:pt>
                <c:pt idx="12693">
                  <c:v>42.867899999999999</c:v>
                </c:pt>
                <c:pt idx="12694">
                  <c:v>42.867899999999999</c:v>
                </c:pt>
                <c:pt idx="12695">
                  <c:v>42.867899999999999</c:v>
                </c:pt>
                <c:pt idx="12696">
                  <c:v>42.867899999999999</c:v>
                </c:pt>
                <c:pt idx="12697">
                  <c:v>42.867899999999999</c:v>
                </c:pt>
                <c:pt idx="12698">
                  <c:v>42.867899999999999</c:v>
                </c:pt>
                <c:pt idx="12699">
                  <c:v>42.867899999999999</c:v>
                </c:pt>
                <c:pt idx="12700">
                  <c:v>42.867899999999999</c:v>
                </c:pt>
                <c:pt idx="12701">
                  <c:v>42.867899999999999</c:v>
                </c:pt>
                <c:pt idx="12702">
                  <c:v>42.867899999999999</c:v>
                </c:pt>
                <c:pt idx="12703">
                  <c:v>42.867899999999999</c:v>
                </c:pt>
                <c:pt idx="12704">
                  <c:v>42.867899999999999</c:v>
                </c:pt>
                <c:pt idx="12705">
                  <c:v>42.867899999999999</c:v>
                </c:pt>
                <c:pt idx="12706">
                  <c:v>42.867899999999999</c:v>
                </c:pt>
                <c:pt idx="12707">
                  <c:v>42.867899999999999</c:v>
                </c:pt>
                <c:pt idx="12708">
                  <c:v>42.867899999999999</c:v>
                </c:pt>
                <c:pt idx="12709">
                  <c:v>42.867899999999999</c:v>
                </c:pt>
                <c:pt idx="12710">
                  <c:v>42.867899999999999</c:v>
                </c:pt>
                <c:pt idx="12711">
                  <c:v>42.867899999999999</c:v>
                </c:pt>
                <c:pt idx="12712">
                  <c:v>42.867899999999999</c:v>
                </c:pt>
                <c:pt idx="12713">
                  <c:v>42.867899999999999</c:v>
                </c:pt>
                <c:pt idx="12714">
                  <c:v>42.867899999999999</c:v>
                </c:pt>
                <c:pt idx="12715">
                  <c:v>42.867899999999999</c:v>
                </c:pt>
                <c:pt idx="12716">
                  <c:v>42.867899999999999</c:v>
                </c:pt>
                <c:pt idx="12717">
                  <c:v>42.867899999999999</c:v>
                </c:pt>
                <c:pt idx="12718">
                  <c:v>42.867899999999999</c:v>
                </c:pt>
                <c:pt idx="12719">
                  <c:v>42.867899999999999</c:v>
                </c:pt>
                <c:pt idx="12720">
                  <c:v>42.867899999999999</c:v>
                </c:pt>
                <c:pt idx="12721">
                  <c:v>42.867899999999999</c:v>
                </c:pt>
                <c:pt idx="12722">
                  <c:v>42.867899999999999</c:v>
                </c:pt>
                <c:pt idx="12723">
                  <c:v>42.867899999999999</c:v>
                </c:pt>
                <c:pt idx="12724">
                  <c:v>42.867899999999999</c:v>
                </c:pt>
                <c:pt idx="12725">
                  <c:v>42.867899999999999</c:v>
                </c:pt>
                <c:pt idx="12726">
                  <c:v>42.867899999999999</c:v>
                </c:pt>
                <c:pt idx="12727">
                  <c:v>42.867899999999999</c:v>
                </c:pt>
                <c:pt idx="12728">
                  <c:v>42.867899999999999</c:v>
                </c:pt>
                <c:pt idx="12729">
                  <c:v>42.867899999999999</c:v>
                </c:pt>
                <c:pt idx="12730">
                  <c:v>42.867899999999999</c:v>
                </c:pt>
                <c:pt idx="12731">
                  <c:v>42.867899999999999</c:v>
                </c:pt>
                <c:pt idx="12732">
                  <c:v>42.867899999999999</c:v>
                </c:pt>
                <c:pt idx="12733">
                  <c:v>42.867899999999999</c:v>
                </c:pt>
                <c:pt idx="12734">
                  <c:v>42.867899999999999</c:v>
                </c:pt>
                <c:pt idx="12735">
                  <c:v>42.867899999999999</c:v>
                </c:pt>
                <c:pt idx="12736">
                  <c:v>42.867899999999999</c:v>
                </c:pt>
                <c:pt idx="12737">
                  <c:v>42.867899999999999</c:v>
                </c:pt>
                <c:pt idx="12738">
                  <c:v>42.867899999999999</c:v>
                </c:pt>
                <c:pt idx="12739">
                  <c:v>42.867899999999999</c:v>
                </c:pt>
                <c:pt idx="12740">
                  <c:v>42.867899999999999</c:v>
                </c:pt>
                <c:pt idx="12741">
                  <c:v>42.867899999999999</c:v>
                </c:pt>
                <c:pt idx="12742">
                  <c:v>42.867899999999999</c:v>
                </c:pt>
                <c:pt idx="12743">
                  <c:v>42.867899999999999</c:v>
                </c:pt>
                <c:pt idx="12744">
                  <c:v>42.867899999999999</c:v>
                </c:pt>
                <c:pt idx="12745">
                  <c:v>42.867899999999999</c:v>
                </c:pt>
                <c:pt idx="12746">
                  <c:v>42.867899999999999</c:v>
                </c:pt>
                <c:pt idx="12747">
                  <c:v>42.867899999999999</c:v>
                </c:pt>
                <c:pt idx="12748">
                  <c:v>42.867899999999999</c:v>
                </c:pt>
                <c:pt idx="12749">
                  <c:v>42.867899999999999</c:v>
                </c:pt>
                <c:pt idx="12750">
                  <c:v>42.867899999999999</c:v>
                </c:pt>
                <c:pt idx="12751">
                  <c:v>42.867899999999999</c:v>
                </c:pt>
                <c:pt idx="12752">
                  <c:v>42.867899999999999</c:v>
                </c:pt>
                <c:pt idx="12753">
                  <c:v>42.867899999999999</c:v>
                </c:pt>
                <c:pt idx="12754">
                  <c:v>42.867899999999999</c:v>
                </c:pt>
                <c:pt idx="12755">
                  <c:v>42.867899999999999</c:v>
                </c:pt>
                <c:pt idx="12756">
                  <c:v>42.867899999999999</c:v>
                </c:pt>
                <c:pt idx="12757">
                  <c:v>42.867899999999999</c:v>
                </c:pt>
                <c:pt idx="12758">
                  <c:v>42.867899999999999</c:v>
                </c:pt>
                <c:pt idx="12759">
                  <c:v>42.867899999999999</c:v>
                </c:pt>
                <c:pt idx="12760">
                  <c:v>42.867899999999999</c:v>
                </c:pt>
                <c:pt idx="12761">
                  <c:v>42.867899999999999</c:v>
                </c:pt>
                <c:pt idx="12762">
                  <c:v>42.867899999999999</c:v>
                </c:pt>
                <c:pt idx="12763">
                  <c:v>42.867899999999999</c:v>
                </c:pt>
                <c:pt idx="12764">
                  <c:v>42.867899999999999</c:v>
                </c:pt>
                <c:pt idx="12765">
                  <c:v>42.867899999999999</c:v>
                </c:pt>
                <c:pt idx="12766">
                  <c:v>42.867899999999999</c:v>
                </c:pt>
                <c:pt idx="12767">
                  <c:v>42.867899999999999</c:v>
                </c:pt>
                <c:pt idx="12768">
                  <c:v>42.867899999999999</c:v>
                </c:pt>
                <c:pt idx="12769">
                  <c:v>42.867899999999999</c:v>
                </c:pt>
                <c:pt idx="12770">
                  <c:v>42.867899999999999</c:v>
                </c:pt>
                <c:pt idx="12771">
                  <c:v>42.867899999999999</c:v>
                </c:pt>
                <c:pt idx="12772">
                  <c:v>42.867899999999999</c:v>
                </c:pt>
                <c:pt idx="12773">
                  <c:v>42.867899999999999</c:v>
                </c:pt>
                <c:pt idx="12774">
                  <c:v>42.867899999999999</c:v>
                </c:pt>
                <c:pt idx="12775">
                  <c:v>42.867899999999999</c:v>
                </c:pt>
                <c:pt idx="12776">
                  <c:v>42.867899999999999</c:v>
                </c:pt>
                <c:pt idx="12777">
                  <c:v>42.867899999999999</c:v>
                </c:pt>
                <c:pt idx="12778">
                  <c:v>42.867899999999999</c:v>
                </c:pt>
                <c:pt idx="12779">
                  <c:v>42.867899999999999</c:v>
                </c:pt>
                <c:pt idx="12780">
                  <c:v>42.867899999999999</c:v>
                </c:pt>
                <c:pt idx="12781">
                  <c:v>42.867899999999999</c:v>
                </c:pt>
                <c:pt idx="12782">
                  <c:v>42.867899999999999</c:v>
                </c:pt>
                <c:pt idx="12783">
                  <c:v>42.867899999999999</c:v>
                </c:pt>
                <c:pt idx="12784">
                  <c:v>42.867899999999999</c:v>
                </c:pt>
                <c:pt idx="12785">
                  <c:v>42.867899999999999</c:v>
                </c:pt>
                <c:pt idx="12786">
                  <c:v>42.867899999999999</c:v>
                </c:pt>
                <c:pt idx="12787">
                  <c:v>42.867899999999999</c:v>
                </c:pt>
                <c:pt idx="12788">
                  <c:v>42.867899999999999</c:v>
                </c:pt>
                <c:pt idx="12789">
                  <c:v>42.867899999999999</c:v>
                </c:pt>
                <c:pt idx="12790">
                  <c:v>42.867899999999999</c:v>
                </c:pt>
                <c:pt idx="12791">
                  <c:v>42.867899999999999</c:v>
                </c:pt>
                <c:pt idx="12792">
                  <c:v>42.867899999999999</c:v>
                </c:pt>
                <c:pt idx="12793">
                  <c:v>42.867899999999999</c:v>
                </c:pt>
                <c:pt idx="12794">
                  <c:v>42.867899999999999</c:v>
                </c:pt>
                <c:pt idx="12795">
                  <c:v>42.867899999999999</c:v>
                </c:pt>
                <c:pt idx="12796">
                  <c:v>42.867899999999999</c:v>
                </c:pt>
                <c:pt idx="12797">
                  <c:v>42.867899999999999</c:v>
                </c:pt>
                <c:pt idx="12798">
                  <c:v>42.867899999999999</c:v>
                </c:pt>
                <c:pt idx="12799">
                  <c:v>42.867899999999999</c:v>
                </c:pt>
                <c:pt idx="12800">
                  <c:v>42.867899999999999</c:v>
                </c:pt>
                <c:pt idx="12801">
                  <c:v>42.867899999999999</c:v>
                </c:pt>
                <c:pt idx="12802">
                  <c:v>42.867899999999999</c:v>
                </c:pt>
                <c:pt idx="12803">
                  <c:v>42.867899999999999</c:v>
                </c:pt>
                <c:pt idx="12804">
                  <c:v>42.867899999999999</c:v>
                </c:pt>
                <c:pt idx="12805">
                  <c:v>42.867899999999999</c:v>
                </c:pt>
                <c:pt idx="12806">
                  <c:v>42.867899999999999</c:v>
                </c:pt>
                <c:pt idx="12807">
                  <c:v>42.867899999999999</c:v>
                </c:pt>
                <c:pt idx="12808">
                  <c:v>42.867899999999999</c:v>
                </c:pt>
                <c:pt idx="12809">
                  <c:v>42.867899999999999</c:v>
                </c:pt>
                <c:pt idx="12810">
                  <c:v>42.867899999999999</c:v>
                </c:pt>
                <c:pt idx="12811">
                  <c:v>42.867899999999999</c:v>
                </c:pt>
                <c:pt idx="12812">
                  <c:v>42.867899999999999</c:v>
                </c:pt>
                <c:pt idx="12813">
                  <c:v>42.867899999999999</c:v>
                </c:pt>
                <c:pt idx="12814">
                  <c:v>42.867899999999999</c:v>
                </c:pt>
                <c:pt idx="12815">
                  <c:v>42.867899999999999</c:v>
                </c:pt>
                <c:pt idx="12816">
                  <c:v>42.867899999999999</c:v>
                </c:pt>
                <c:pt idx="12817">
                  <c:v>42.867899999999999</c:v>
                </c:pt>
                <c:pt idx="12818">
                  <c:v>42.867899999999999</c:v>
                </c:pt>
                <c:pt idx="12819">
                  <c:v>42.867899999999999</c:v>
                </c:pt>
                <c:pt idx="12820">
                  <c:v>42.867899999999999</c:v>
                </c:pt>
                <c:pt idx="12821">
                  <c:v>42.867899999999999</c:v>
                </c:pt>
                <c:pt idx="12822">
                  <c:v>42.867899999999999</c:v>
                </c:pt>
                <c:pt idx="12823">
                  <c:v>42.867899999999999</c:v>
                </c:pt>
                <c:pt idx="12824">
                  <c:v>42.867899999999999</c:v>
                </c:pt>
                <c:pt idx="12825">
                  <c:v>42.867899999999999</c:v>
                </c:pt>
                <c:pt idx="12826">
                  <c:v>42.867899999999999</c:v>
                </c:pt>
                <c:pt idx="12827">
                  <c:v>42.867899999999999</c:v>
                </c:pt>
                <c:pt idx="12828">
                  <c:v>42.867899999999999</c:v>
                </c:pt>
                <c:pt idx="12829">
                  <c:v>42.867899999999999</c:v>
                </c:pt>
                <c:pt idx="12830">
                  <c:v>42.867899999999999</c:v>
                </c:pt>
                <c:pt idx="12831">
                  <c:v>42.867899999999999</c:v>
                </c:pt>
                <c:pt idx="12832">
                  <c:v>42.867899999999999</c:v>
                </c:pt>
                <c:pt idx="12833">
                  <c:v>42.867899999999999</c:v>
                </c:pt>
                <c:pt idx="12834">
                  <c:v>42.867899999999999</c:v>
                </c:pt>
                <c:pt idx="12835">
                  <c:v>42.867899999999999</c:v>
                </c:pt>
                <c:pt idx="12836">
                  <c:v>42.867899999999999</c:v>
                </c:pt>
                <c:pt idx="12837">
                  <c:v>42.867899999999999</c:v>
                </c:pt>
                <c:pt idx="12838">
                  <c:v>42.867899999999999</c:v>
                </c:pt>
                <c:pt idx="12839">
                  <c:v>42.867899999999999</c:v>
                </c:pt>
                <c:pt idx="12840">
                  <c:v>42.867899999999999</c:v>
                </c:pt>
                <c:pt idx="12841">
                  <c:v>42.867899999999999</c:v>
                </c:pt>
                <c:pt idx="12842">
                  <c:v>42.867899999999999</c:v>
                </c:pt>
                <c:pt idx="12843">
                  <c:v>42.867899999999999</c:v>
                </c:pt>
                <c:pt idx="12844">
                  <c:v>42.867899999999999</c:v>
                </c:pt>
                <c:pt idx="12845">
                  <c:v>42.867899999999999</c:v>
                </c:pt>
                <c:pt idx="12846">
                  <c:v>42.867899999999999</c:v>
                </c:pt>
                <c:pt idx="12847">
                  <c:v>42.867899999999999</c:v>
                </c:pt>
                <c:pt idx="12848">
                  <c:v>42.867899999999999</c:v>
                </c:pt>
                <c:pt idx="12849">
                  <c:v>42.867899999999999</c:v>
                </c:pt>
                <c:pt idx="12850">
                  <c:v>42.867899999999999</c:v>
                </c:pt>
                <c:pt idx="12851">
                  <c:v>42.867899999999999</c:v>
                </c:pt>
                <c:pt idx="12852">
                  <c:v>42.867899999999999</c:v>
                </c:pt>
                <c:pt idx="12853">
                  <c:v>42.867899999999999</c:v>
                </c:pt>
                <c:pt idx="12854">
                  <c:v>42.867899999999999</c:v>
                </c:pt>
                <c:pt idx="12855">
                  <c:v>42.867899999999999</c:v>
                </c:pt>
                <c:pt idx="12856">
                  <c:v>42.867899999999999</c:v>
                </c:pt>
                <c:pt idx="12857">
                  <c:v>42.867899999999999</c:v>
                </c:pt>
                <c:pt idx="12858">
                  <c:v>42.867899999999999</c:v>
                </c:pt>
                <c:pt idx="12859">
                  <c:v>42.867899999999999</c:v>
                </c:pt>
                <c:pt idx="12860">
                  <c:v>42.867899999999999</c:v>
                </c:pt>
                <c:pt idx="12861">
                  <c:v>42.867899999999999</c:v>
                </c:pt>
                <c:pt idx="12862">
                  <c:v>42.867899999999999</c:v>
                </c:pt>
                <c:pt idx="12863">
                  <c:v>42.867899999999999</c:v>
                </c:pt>
                <c:pt idx="12864">
                  <c:v>42.867899999999999</c:v>
                </c:pt>
                <c:pt idx="12865">
                  <c:v>42.867899999999999</c:v>
                </c:pt>
                <c:pt idx="12866">
                  <c:v>42.867899999999999</c:v>
                </c:pt>
                <c:pt idx="12867">
                  <c:v>42.867899999999999</c:v>
                </c:pt>
                <c:pt idx="12868">
                  <c:v>42.867899999999999</c:v>
                </c:pt>
                <c:pt idx="12869">
                  <c:v>42.867899999999999</c:v>
                </c:pt>
                <c:pt idx="12870">
                  <c:v>42.867899999999999</c:v>
                </c:pt>
                <c:pt idx="12871">
                  <c:v>42.867899999999999</c:v>
                </c:pt>
                <c:pt idx="12872">
                  <c:v>42.867899999999999</c:v>
                </c:pt>
                <c:pt idx="12873">
                  <c:v>42.867899999999999</c:v>
                </c:pt>
                <c:pt idx="12874">
                  <c:v>42.867899999999999</c:v>
                </c:pt>
                <c:pt idx="12875">
                  <c:v>42.867899999999999</c:v>
                </c:pt>
                <c:pt idx="12876">
                  <c:v>42.867899999999999</c:v>
                </c:pt>
                <c:pt idx="12877">
                  <c:v>42.867899999999999</c:v>
                </c:pt>
                <c:pt idx="12878">
                  <c:v>42.867899999999999</c:v>
                </c:pt>
                <c:pt idx="12879">
                  <c:v>42.867899999999999</c:v>
                </c:pt>
                <c:pt idx="12880">
                  <c:v>42.867899999999999</c:v>
                </c:pt>
                <c:pt idx="12881">
                  <c:v>42.867899999999999</c:v>
                </c:pt>
                <c:pt idx="12882">
                  <c:v>42.867899999999999</c:v>
                </c:pt>
                <c:pt idx="12883">
                  <c:v>42.867899999999999</c:v>
                </c:pt>
                <c:pt idx="12884">
                  <c:v>42.867899999999999</c:v>
                </c:pt>
                <c:pt idx="12885">
                  <c:v>42.867899999999999</c:v>
                </c:pt>
                <c:pt idx="12886">
                  <c:v>42.867899999999999</c:v>
                </c:pt>
                <c:pt idx="12887">
                  <c:v>42.867899999999999</c:v>
                </c:pt>
                <c:pt idx="12888">
                  <c:v>42.867899999999999</c:v>
                </c:pt>
                <c:pt idx="12889">
                  <c:v>42.867899999999999</c:v>
                </c:pt>
                <c:pt idx="12890">
                  <c:v>42.867899999999999</c:v>
                </c:pt>
                <c:pt idx="12891">
                  <c:v>42.867899999999999</c:v>
                </c:pt>
                <c:pt idx="12892">
                  <c:v>42.867899999999999</c:v>
                </c:pt>
                <c:pt idx="12893">
                  <c:v>42.867899999999999</c:v>
                </c:pt>
                <c:pt idx="12894">
                  <c:v>42.867899999999999</c:v>
                </c:pt>
                <c:pt idx="12895">
                  <c:v>42.867899999999999</c:v>
                </c:pt>
                <c:pt idx="12896">
                  <c:v>42.867899999999999</c:v>
                </c:pt>
                <c:pt idx="12897">
                  <c:v>42.867899999999999</c:v>
                </c:pt>
                <c:pt idx="12898">
                  <c:v>42.867899999999999</c:v>
                </c:pt>
                <c:pt idx="12899">
                  <c:v>42.867899999999999</c:v>
                </c:pt>
                <c:pt idx="12900">
                  <c:v>42.867899999999999</c:v>
                </c:pt>
                <c:pt idx="12901">
                  <c:v>42.867899999999999</c:v>
                </c:pt>
                <c:pt idx="12902">
                  <c:v>42.867899999999999</c:v>
                </c:pt>
                <c:pt idx="12903">
                  <c:v>42.867899999999999</c:v>
                </c:pt>
                <c:pt idx="12904">
                  <c:v>42.867899999999999</c:v>
                </c:pt>
                <c:pt idx="12905">
                  <c:v>42.867899999999999</c:v>
                </c:pt>
                <c:pt idx="12906">
                  <c:v>42.867899999999999</c:v>
                </c:pt>
                <c:pt idx="12907">
                  <c:v>42.867899999999999</c:v>
                </c:pt>
                <c:pt idx="12908">
                  <c:v>42.867899999999999</c:v>
                </c:pt>
                <c:pt idx="12909">
                  <c:v>42.867899999999999</c:v>
                </c:pt>
                <c:pt idx="12910">
                  <c:v>42.867899999999999</c:v>
                </c:pt>
                <c:pt idx="12911">
                  <c:v>42.867899999999999</c:v>
                </c:pt>
                <c:pt idx="12912">
                  <c:v>42.867899999999999</c:v>
                </c:pt>
                <c:pt idx="12913">
                  <c:v>42.867899999999999</c:v>
                </c:pt>
                <c:pt idx="12914">
                  <c:v>42.867899999999999</c:v>
                </c:pt>
                <c:pt idx="12915">
                  <c:v>42.867899999999999</c:v>
                </c:pt>
                <c:pt idx="12916">
                  <c:v>42.867899999999999</c:v>
                </c:pt>
                <c:pt idx="12917">
                  <c:v>42.867899999999999</c:v>
                </c:pt>
                <c:pt idx="12918">
                  <c:v>42.867899999999999</c:v>
                </c:pt>
                <c:pt idx="12919">
                  <c:v>42.867899999999999</c:v>
                </c:pt>
                <c:pt idx="12920">
                  <c:v>42.867899999999999</c:v>
                </c:pt>
                <c:pt idx="12921">
                  <c:v>42.867899999999999</c:v>
                </c:pt>
                <c:pt idx="12922">
                  <c:v>42.867899999999999</c:v>
                </c:pt>
                <c:pt idx="12923">
                  <c:v>42.867899999999999</c:v>
                </c:pt>
                <c:pt idx="12924">
                  <c:v>42.867899999999999</c:v>
                </c:pt>
                <c:pt idx="12925">
                  <c:v>42.878100000000003</c:v>
                </c:pt>
                <c:pt idx="12926">
                  <c:v>42.878100000000003</c:v>
                </c:pt>
                <c:pt idx="12927">
                  <c:v>42.878100000000003</c:v>
                </c:pt>
                <c:pt idx="12928">
                  <c:v>42.878100000000003</c:v>
                </c:pt>
                <c:pt idx="12929">
                  <c:v>42.878100000000003</c:v>
                </c:pt>
                <c:pt idx="12930">
                  <c:v>42.878100000000003</c:v>
                </c:pt>
                <c:pt idx="12931">
                  <c:v>42.878100000000003</c:v>
                </c:pt>
                <c:pt idx="12932">
                  <c:v>42.878100000000003</c:v>
                </c:pt>
                <c:pt idx="12933">
                  <c:v>42.878100000000003</c:v>
                </c:pt>
                <c:pt idx="12934">
                  <c:v>42.878100000000003</c:v>
                </c:pt>
                <c:pt idx="12935">
                  <c:v>42.878100000000003</c:v>
                </c:pt>
                <c:pt idx="12936">
                  <c:v>42.878100000000003</c:v>
                </c:pt>
                <c:pt idx="12937">
                  <c:v>42.878100000000003</c:v>
                </c:pt>
                <c:pt idx="12938">
                  <c:v>42.878100000000003</c:v>
                </c:pt>
                <c:pt idx="12939">
                  <c:v>42.878100000000003</c:v>
                </c:pt>
                <c:pt idx="12940">
                  <c:v>42.878100000000003</c:v>
                </c:pt>
                <c:pt idx="12941">
                  <c:v>42.878100000000003</c:v>
                </c:pt>
                <c:pt idx="12942">
                  <c:v>42.878100000000003</c:v>
                </c:pt>
                <c:pt idx="12943">
                  <c:v>42.878100000000003</c:v>
                </c:pt>
                <c:pt idx="12944">
                  <c:v>42.878100000000003</c:v>
                </c:pt>
                <c:pt idx="12945">
                  <c:v>42.878100000000003</c:v>
                </c:pt>
                <c:pt idx="12946">
                  <c:v>42.878100000000003</c:v>
                </c:pt>
                <c:pt idx="12947">
                  <c:v>42.878100000000003</c:v>
                </c:pt>
                <c:pt idx="12948">
                  <c:v>42.878100000000003</c:v>
                </c:pt>
                <c:pt idx="12949">
                  <c:v>42.878100000000003</c:v>
                </c:pt>
                <c:pt idx="12950">
                  <c:v>42.878100000000003</c:v>
                </c:pt>
                <c:pt idx="12951">
                  <c:v>42.878100000000003</c:v>
                </c:pt>
                <c:pt idx="12952">
                  <c:v>42.878100000000003</c:v>
                </c:pt>
                <c:pt idx="12953">
                  <c:v>42.878100000000003</c:v>
                </c:pt>
                <c:pt idx="12954">
                  <c:v>42.878100000000003</c:v>
                </c:pt>
                <c:pt idx="12955">
                  <c:v>42.878100000000003</c:v>
                </c:pt>
                <c:pt idx="12956">
                  <c:v>42.878100000000003</c:v>
                </c:pt>
                <c:pt idx="12957">
                  <c:v>42.878100000000003</c:v>
                </c:pt>
                <c:pt idx="12958">
                  <c:v>42.878100000000003</c:v>
                </c:pt>
                <c:pt idx="12959">
                  <c:v>42.878100000000003</c:v>
                </c:pt>
                <c:pt idx="12960">
                  <c:v>42.878100000000003</c:v>
                </c:pt>
                <c:pt idx="12961">
                  <c:v>42.878100000000003</c:v>
                </c:pt>
                <c:pt idx="12962">
                  <c:v>42.878100000000003</c:v>
                </c:pt>
                <c:pt idx="12963">
                  <c:v>42.878100000000003</c:v>
                </c:pt>
                <c:pt idx="12964">
                  <c:v>42.878100000000003</c:v>
                </c:pt>
                <c:pt idx="12965">
                  <c:v>42.878100000000003</c:v>
                </c:pt>
                <c:pt idx="12966">
                  <c:v>42.878100000000003</c:v>
                </c:pt>
                <c:pt idx="12967">
                  <c:v>42.878100000000003</c:v>
                </c:pt>
                <c:pt idx="12968">
                  <c:v>42.878100000000003</c:v>
                </c:pt>
                <c:pt idx="12969">
                  <c:v>42.878100000000003</c:v>
                </c:pt>
                <c:pt idx="12970">
                  <c:v>42.878100000000003</c:v>
                </c:pt>
                <c:pt idx="12971">
                  <c:v>42.878100000000003</c:v>
                </c:pt>
                <c:pt idx="12972">
                  <c:v>42.878100000000003</c:v>
                </c:pt>
                <c:pt idx="12973">
                  <c:v>42.878100000000003</c:v>
                </c:pt>
                <c:pt idx="12974">
                  <c:v>42.878100000000003</c:v>
                </c:pt>
                <c:pt idx="12975">
                  <c:v>42.878100000000003</c:v>
                </c:pt>
                <c:pt idx="12976">
                  <c:v>42.878100000000003</c:v>
                </c:pt>
                <c:pt idx="12977">
                  <c:v>42.878100000000003</c:v>
                </c:pt>
                <c:pt idx="12978">
                  <c:v>42.878100000000003</c:v>
                </c:pt>
                <c:pt idx="12979">
                  <c:v>42.878100000000003</c:v>
                </c:pt>
                <c:pt idx="12980">
                  <c:v>42.888199999999998</c:v>
                </c:pt>
                <c:pt idx="12981">
                  <c:v>42.888199999999998</c:v>
                </c:pt>
                <c:pt idx="12982">
                  <c:v>42.888199999999998</c:v>
                </c:pt>
                <c:pt idx="12983">
                  <c:v>42.888199999999998</c:v>
                </c:pt>
                <c:pt idx="12984">
                  <c:v>42.888199999999998</c:v>
                </c:pt>
                <c:pt idx="12985">
                  <c:v>42.888199999999998</c:v>
                </c:pt>
                <c:pt idx="12986">
                  <c:v>42.888199999999998</c:v>
                </c:pt>
                <c:pt idx="12987">
                  <c:v>42.888199999999998</c:v>
                </c:pt>
                <c:pt idx="12988">
                  <c:v>42.888199999999998</c:v>
                </c:pt>
                <c:pt idx="12989">
                  <c:v>42.888199999999998</c:v>
                </c:pt>
                <c:pt idx="12990">
                  <c:v>42.888199999999998</c:v>
                </c:pt>
                <c:pt idx="12991">
                  <c:v>42.888199999999998</c:v>
                </c:pt>
                <c:pt idx="12992">
                  <c:v>42.888199999999998</c:v>
                </c:pt>
                <c:pt idx="12993">
                  <c:v>42.888199999999998</c:v>
                </c:pt>
                <c:pt idx="12994">
                  <c:v>42.888199999999998</c:v>
                </c:pt>
                <c:pt idx="12995">
                  <c:v>42.888199999999998</c:v>
                </c:pt>
                <c:pt idx="12996">
                  <c:v>42.888199999999998</c:v>
                </c:pt>
                <c:pt idx="12997">
                  <c:v>42.888199999999998</c:v>
                </c:pt>
                <c:pt idx="12998">
                  <c:v>42.888199999999998</c:v>
                </c:pt>
                <c:pt idx="12999">
                  <c:v>42.888199999999998</c:v>
                </c:pt>
                <c:pt idx="13000">
                  <c:v>42.888199999999998</c:v>
                </c:pt>
                <c:pt idx="13001">
                  <c:v>42.888199999999998</c:v>
                </c:pt>
                <c:pt idx="13002">
                  <c:v>42.888199999999998</c:v>
                </c:pt>
                <c:pt idx="13003">
                  <c:v>42.888199999999998</c:v>
                </c:pt>
                <c:pt idx="13004">
                  <c:v>42.888199999999998</c:v>
                </c:pt>
                <c:pt idx="13005">
                  <c:v>42.888199999999998</c:v>
                </c:pt>
                <c:pt idx="13006">
                  <c:v>42.888199999999998</c:v>
                </c:pt>
                <c:pt idx="13007">
                  <c:v>42.888199999999998</c:v>
                </c:pt>
                <c:pt idx="13008">
                  <c:v>42.888199999999998</c:v>
                </c:pt>
                <c:pt idx="13009">
                  <c:v>42.888199999999998</c:v>
                </c:pt>
                <c:pt idx="13010">
                  <c:v>42.888199999999998</c:v>
                </c:pt>
                <c:pt idx="13011">
                  <c:v>42.888199999999998</c:v>
                </c:pt>
                <c:pt idx="13012">
                  <c:v>42.888199999999998</c:v>
                </c:pt>
                <c:pt idx="13013">
                  <c:v>42.888199999999998</c:v>
                </c:pt>
                <c:pt idx="13014">
                  <c:v>42.888199999999998</c:v>
                </c:pt>
                <c:pt idx="13015">
                  <c:v>42.888199999999998</c:v>
                </c:pt>
                <c:pt idx="13016">
                  <c:v>42.888199999999998</c:v>
                </c:pt>
                <c:pt idx="13017">
                  <c:v>42.888199999999998</c:v>
                </c:pt>
                <c:pt idx="13018">
                  <c:v>42.888199999999998</c:v>
                </c:pt>
                <c:pt idx="13019">
                  <c:v>42.888199999999998</c:v>
                </c:pt>
                <c:pt idx="13020">
                  <c:v>42.888199999999998</c:v>
                </c:pt>
                <c:pt idx="13021">
                  <c:v>42.888199999999998</c:v>
                </c:pt>
                <c:pt idx="13022">
                  <c:v>42.888199999999998</c:v>
                </c:pt>
                <c:pt idx="13023">
                  <c:v>42.888199999999998</c:v>
                </c:pt>
                <c:pt idx="13024">
                  <c:v>42.888199999999998</c:v>
                </c:pt>
                <c:pt idx="13025">
                  <c:v>42.888199999999998</c:v>
                </c:pt>
                <c:pt idx="13026">
                  <c:v>42.888199999999998</c:v>
                </c:pt>
                <c:pt idx="13027">
                  <c:v>42.888199999999998</c:v>
                </c:pt>
                <c:pt idx="13028">
                  <c:v>42.888199999999998</c:v>
                </c:pt>
                <c:pt idx="13029">
                  <c:v>42.888199999999998</c:v>
                </c:pt>
                <c:pt idx="13030">
                  <c:v>42.888199999999998</c:v>
                </c:pt>
                <c:pt idx="13031">
                  <c:v>42.888199999999998</c:v>
                </c:pt>
                <c:pt idx="13032">
                  <c:v>42.888199999999998</c:v>
                </c:pt>
                <c:pt idx="13033">
                  <c:v>42.888199999999998</c:v>
                </c:pt>
                <c:pt idx="13034">
                  <c:v>42.888199999999998</c:v>
                </c:pt>
                <c:pt idx="13035">
                  <c:v>42.888199999999998</c:v>
                </c:pt>
                <c:pt idx="13036">
                  <c:v>42.888199999999998</c:v>
                </c:pt>
                <c:pt idx="13037">
                  <c:v>42.888199999999998</c:v>
                </c:pt>
                <c:pt idx="13038">
                  <c:v>42.888199999999998</c:v>
                </c:pt>
                <c:pt idx="13039">
                  <c:v>42.888199999999998</c:v>
                </c:pt>
                <c:pt idx="13040">
                  <c:v>42.888199999999998</c:v>
                </c:pt>
                <c:pt idx="13041">
                  <c:v>42.888199999999998</c:v>
                </c:pt>
                <c:pt idx="13042">
                  <c:v>42.888199999999998</c:v>
                </c:pt>
                <c:pt idx="13043">
                  <c:v>42.888199999999998</c:v>
                </c:pt>
                <c:pt idx="13044">
                  <c:v>42.888199999999998</c:v>
                </c:pt>
                <c:pt idx="13045">
                  <c:v>42.888199999999998</c:v>
                </c:pt>
                <c:pt idx="13046">
                  <c:v>42.888199999999998</c:v>
                </c:pt>
                <c:pt idx="13047">
                  <c:v>42.888199999999998</c:v>
                </c:pt>
                <c:pt idx="13048">
                  <c:v>42.888199999999998</c:v>
                </c:pt>
                <c:pt idx="13049">
                  <c:v>42.888199999999998</c:v>
                </c:pt>
                <c:pt idx="13050">
                  <c:v>42.888199999999998</c:v>
                </c:pt>
                <c:pt idx="13051">
                  <c:v>42.888199999999998</c:v>
                </c:pt>
                <c:pt idx="13052">
                  <c:v>42.888199999999998</c:v>
                </c:pt>
                <c:pt idx="13053">
                  <c:v>42.888199999999998</c:v>
                </c:pt>
                <c:pt idx="13054">
                  <c:v>42.888199999999998</c:v>
                </c:pt>
                <c:pt idx="13055">
                  <c:v>42.888199999999998</c:v>
                </c:pt>
                <c:pt idx="13056">
                  <c:v>42.888199999999998</c:v>
                </c:pt>
                <c:pt idx="13057">
                  <c:v>42.888199999999998</c:v>
                </c:pt>
                <c:pt idx="13058">
                  <c:v>42.888199999999998</c:v>
                </c:pt>
                <c:pt idx="13059">
                  <c:v>42.888199999999998</c:v>
                </c:pt>
                <c:pt idx="13060">
                  <c:v>42.888199999999998</c:v>
                </c:pt>
                <c:pt idx="13061">
                  <c:v>42.888199999999998</c:v>
                </c:pt>
                <c:pt idx="13062">
                  <c:v>42.888199999999998</c:v>
                </c:pt>
                <c:pt idx="13063">
                  <c:v>42.898499999999999</c:v>
                </c:pt>
                <c:pt idx="13064">
                  <c:v>42.898499999999999</c:v>
                </c:pt>
                <c:pt idx="13065">
                  <c:v>42.898499999999999</c:v>
                </c:pt>
                <c:pt idx="13066">
                  <c:v>42.898499999999999</c:v>
                </c:pt>
                <c:pt idx="13067">
                  <c:v>42.898499999999999</c:v>
                </c:pt>
                <c:pt idx="13068">
                  <c:v>42.898499999999999</c:v>
                </c:pt>
                <c:pt idx="13069">
                  <c:v>42.898499999999999</c:v>
                </c:pt>
                <c:pt idx="13070">
                  <c:v>42.898499999999999</c:v>
                </c:pt>
                <c:pt idx="13071">
                  <c:v>42.898499999999999</c:v>
                </c:pt>
                <c:pt idx="13072">
                  <c:v>42.898499999999999</c:v>
                </c:pt>
                <c:pt idx="13073">
                  <c:v>42.898499999999999</c:v>
                </c:pt>
                <c:pt idx="13074">
                  <c:v>42.898499999999999</c:v>
                </c:pt>
                <c:pt idx="13075">
                  <c:v>42.898499999999999</c:v>
                </c:pt>
                <c:pt idx="13076">
                  <c:v>42.898499999999999</c:v>
                </c:pt>
                <c:pt idx="13077">
                  <c:v>42.898499999999999</c:v>
                </c:pt>
                <c:pt idx="13078">
                  <c:v>42.898499999999999</c:v>
                </c:pt>
                <c:pt idx="13079">
                  <c:v>42.898499999999999</c:v>
                </c:pt>
                <c:pt idx="13080">
                  <c:v>42.898499999999999</c:v>
                </c:pt>
                <c:pt idx="13081">
                  <c:v>42.898499999999999</c:v>
                </c:pt>
                <c:pt idx="13082">
                  <c:v>42.898499999999999</c:v>
                </c:pt>
                <c:pt idx="13083">
                  <c:v>42.898499999999999</c:v>
                </c:pt>
                <c:pt idx="13084">
                  <c:v>42.898499999999999</c:v>
                </c:pt>
                <c:pt idx="13085">
                  <c:v>42.898499999999999</c:v>
                </c:pt>
                <c:pt idx="13086">
                  <c:v>42.898499999999999</c:v>
                </c:pt>
                <c:pt idx="13087">
                  <c:v>42.898499999999999</c:v>
                </c:pt>
                <c:pt idx="13088">
                  <c:v>42.898499999999999</c:v>
                </c:pt>
                <c:pt idx="13089">
                  <c:v>42.898499999999999</c:v>
                </c:pt>
                <c:pt idx="13090">
                  <c:v>42.898499999999999</c:v>
                </c:pt>
                <c:pt idx="13091">
                  <c:v>42.898499999999999</c:v>
                </c:pt>
                <c:pt idx="13092">
                  <c:v>42.898499999999999</c:v>
                </c:pt>
                <c:pt idx="13093">
                  <c:v>42.898499999999999</c:v>
                </c:pt>
                <c:pt idx="13094">
                  <c:v>42.898499999999999</c:v>
                </c:pt>
                <c:pt idx="13095">
                  <c:v>42.898499999999999</c:v>
                </c:pt>
                <c:pt idx="13096">
                  <c:v>42.908700000000003</c:v>
                </c:pt>
                <c:pt idx="13097">
                  <c:v>42.908700000000003</c:v>
                </c:pt>
                <c:pt idx="13098">
                  <c:v>42.908700000000003</c:v>
                </c:pt>
                <c:pt idx="13099">
                  <c:v>42.908700000000003</c:v>
                </c:pt>
                <c:pt idx="13100">
                  <c:v>42.908700000000003</c:v>
                </c:pt>
                <c:pt idx="13101">
                  <c:v>42.908700000000003</c:v>
                </c:pt>
                <c:pt idx="13102">
                  <c:v>42.908700000000003</c:v>
                </c:pt>
                <c:pt idx="13103">
                  <c:v>42.908700000000003</c:v>
                </c:pt>
                <c:pt idx="13104">
                  <c:v>42.908700000000003</c:v>
                </c:pt>
                <c:pt idx="13105">
                  <c:v>42.908700000000003</c:v>
                </c:pt>
                <c:pt idx="13106">
                  <c:v>42.908700000000003</c:v>
                </c:pt>
                <c:pt idx="13107">
                  <c:v>42.908700000000003</c:v>
                </c:pt>
                <c:pt idx="13108">
                  <c:v>42.908700000000003</c:v>
                </c:pt>
                <c:pt idx="13109">
                  <c:v>42.908700000000003</c:v>
                </c:pt>
                <c:pt idx="13110">
                  <c:v>42.908700000000003</c:v>
                </c:pt>
                <c:pt idx="13111">
                  <c:v>42.908700000000003</c:v>
                </c:pt>
                <c:pt idx="13112">
                  <c:v>42.908700000000003</c:v>
                </c:pt>
                <c:pt idx="13113">
                  <c:v>42.908700000000003</c:v>
                </c:pt>
                <c:pt idx="13114">
                  <c:v>42.908700000000003</c:v>
                </c:pt>
                <c:pt idx="13115">
                  <c:v>42.908700000000003</c:v>
                </c:pt>
                <c:pt idx="13116">
                  <c:v>42.908700000000003</c:v>
                </c:pt>
                <c:pt idx="13117">
                  <c:v>42.908700000000003</c:v>
                </c:pt>
                <c:pt idx="13118">
                  <c:v>42.908700000000003</c:v>
                </c:pt>
                <c:pt idx="13119">
                  <c:v>42.918700000000001</c:v>
                </c:pt>
                <c:pt idx="13120">
                  <c:v>42.918700000000001</c:v>
                </c:pt>
                <c:pt idx="13121">
                  <c:v>42.918700000000001</c:v>
                </c:pt>
                <c:pt idx="13122">
                  <c:v>42.918700000000001</c:v>
                </c:pt>
                <c:pt idx="13123">
                  <c:v>42.918700000000001</c:v>
                </c:pt>
                <c:pt idx="13124">
                  <c:v>42.918700000000001</c:v>
                </c:pt>
                <c:pt idx="13125">
                  <c:v>42.918700000000001</c:v>
                </c:pt>
                <c:pt idx="13126">
                  <c:v>42.918700000000001</c:v>
                </c:pt>
                <c:pt idx="13127">
                  <c:v>42.918700000000001</c:v>
                </c:pt>
                <c:pt idx="13128">
                  <c:v>42.918700000000001</c:v>
                </c:pt>
                <c:pt idx="13129">
                  <c:v>42.918700000000001</c:v>
                </c:pt>
                <c:pt idx="13130">
                  <c:v>42.918700000000001</c:v>
                </c:pt>
                <c:pt idx="13131">
                  <c:v>42.918700000000001</c:v>
                </c:pt>
                <c:pt idx="13132">
                  <c:v>42.918700000000001</c:v>
                </c:pt>
                <c:pt idx="13133">
                  <c:v>42.918700000000001</c:v>
                </c:pt>
                <c:pt idx="13134">
                  <c:v>42.918700000000001</c:v>
                </c:pt>
                <c:pt idx="13135">
                  <c:v>42.918700000000001</c:v>
                </c:pt>
                <c:pt idx="13136">
                  <c:v>42.918700000000001</c:v>
                </c:pt>
                <c:pt idx="13137">
                  <c:v>42.918700000000001</c:v>
                </c:pt>
                <c:pt idx="13138">
                  <c:v>42.918700000000001</c:v>
                </c:pt>
                <c:pt idx="13139">
                  <c:v>42.918700000000001</c:v>
                </c:pt>
                <c:pt idx="13140">
                  <c:v>42.918700000000001</c:v>
                </c:pt>
                <c:pt idx="13141">
                  <c:v>42.918700000000001</c:v>
                </c:pt>
                <c:pt idx="13142">
                  <c:v>42.929499999999997</c:v>
                </c:pt>
                <c:pt idx="13143">
                  <c:v>42.929499999999997</c:v>
                </c:pt>
                <c:pt idx="13144">
                  <c:v>42.929499999999997</c:v>
                </c:pt>
                <c:pt idx="13145">
                  <c:v>42.929499999999997</c:v>
                </c:pt>
                <c:pt idx="13146">
                  <c:v>42.929499999999997</c:v>
                </c:pt>
                <c:pt idx="13147">
                  <c:v>42.929499999999997</c:v>
                </c:pt>
                <c:pt idx="13148">
                  <c:v>42.929499999999997</c:v>
                </c:pt>
                <c:pt idx="13149">
                  <c:v>42.929499999999997</c:v>
                </c:pt>
                <c:pt idx="13150">
                  <c:v>42.929499999999997</c:v>
                </c:pt>
                <c:pt idx="13151">
                  <c:v>42.929499999999997</c:v>
                </c:pt>
                <c:pt idx="13152">
                  <c:v>42.929499999999997</c:v>
                </c:pt>
                <c:pt idx="13153">
                  <c:v>42.929499999999997</c:v>
                </c:pt>
                <c:pt idx="13154">
                  <c:v>42.929499999999997</c:v>
                </c:pt>
                <c:pt idx="13155">
                  <c:v>42.929499999999997</c:v>
                </c:pt>
                <c:pt idx="13156">
                  <c:v>42.939900000000002</c:v>
                </c:pt>
                <c:pt idx="13157">
                  <c:v>42.939900000000002</c:v>
                </c:pt>
                <c:pt idx="13158">
                  <c:v>42.939900000000002</c:v>
                </c:pt>
                <c:pt idx="13159">
                  <c:v>42.939900000000002</c:v>
                </c:pt>
                <c:pt idx="13160">
                  <c:v>42.939900000000002</c:v>
                </c:pt>
                <c:pt idx="13161">
                  <c:v>42.939900000000002</c:v>
                </c:pt>
                <c:pt idx="13162">
                  <c:v>42.939900000000002</c:v>
                </c:pt>
                <c:pt idx="13163">
                  <c:v>42.939900000000002</c:v>
                </c:pt>
                <c:pt idx="13164">
                  <c:v>42.939900000000002</c:v>
                </c:pt>
                <c:pt idx="13165">
                  <c:v>42.939900000000002</c:v>
                </c:pt>
                <c:pt idx="13166">
                  <c:v>42.939900000000002</c:v>
                </c:pt>
                <c:pt idx="13167">
                  <c:v>42.939900000000002</c:v>
                </c:pt>
                <c:pt idx="13168">
                  <c:v>42.939900000000002</c:v>
                </c:pt>
                <c:pt idx="13169">
                  <c:v>42.950200000000002</c:v>
                </c:pt>
                <c:pt idx="13170">
                  <c:v>42.950200000000002</c:v>
                </c:pt>
                <c:pt idx="13171">
                  <c:v>42.950200000000002</c:v>
                </c:pt>
                <c:pt idx="13172">
                  <c:v>42.950200000000002</c:v>
                </c:pt>
                <c:pt idx="13173">
                  <c:v>42.950200000000002</c:v>
                </c:pt>
                <c:pt idx="13174">
                  <c:v>42.950200000000002</c:v>
                </c:pt>
                <c:pt idx="13175">
                  <c:v>42.950200000000002</c:v>
                </c:pt>
                <c:pt idx="13176">
                  <c:v>42.950200000000002</c:v>
                </c:pt>
                <c:pt idx="13177">
                  <c:v>42.950200000000002</c:v>
                </c:pt>
                <c:pt idx="13178">
                  <c:v>42.950200000000002</c:v>
                </c:pt>
                <c:pt idx="13179">
                  <c:v>42.950200000000002</c:v>
                </c:pt>
                <c:pt idx="13180">
                  <c:v>42.950200000000002</c:v>
                </c:pt>
                <c:pt idx="13181">
                  <c:v>42.950200000000002</c:v>
                </c:pt>
                <c:pt idx="13182">
                  <c:v>42.950200000000002</c:v>
                </c:pt>
                <c:pt idx="13183">
                  <c:v>42.961000000000013</c:v>
                </c:pt>
                <c:pt idx="13184">
                  <c:v>42.961000000000013</c:v>
                </c:pt>
                <c:pt idx="13185">
                  <c:v>42.961000000000013</c:v>
                </c:pt>
                <c:pt idx="13186">
                  <c:v>42.961000000000013</c:v>
                </c:pt>
                <c:pt idx="13187">
                  <c:v>42.961000000000013</c:v>
                </c:pt>
                <c:pt idx="13188">
                  <c:v>42.961000000000013</c:v>
                </c:pt>
                <c:pt idx="13189">
                  <c:v>42.961000000000013</c:v>
                </c:pt>
                <c:pt idx="13190">
                  <c:v>42.961000000000013</c:v>
                </c:pt>
                <c:pt idx="13191">
                  <c:v>42.961000000000013</c:v>
                </c:pt>
                <c:pt idx="13192">
                  <c:v>42.961000000000013</c:v>
                </c:pt>
                <c:pt idx="13193">
                  <c:v>42.961000000000013</c:v>
                </c:pt>
                <c:pt idx="13194">
                  <c:v>42.961000000000013</c:v>
                </c:pt>
                <c:pt idx="13195">
                  <c:v>42.961000000000013</c:v>
                </c:pt>
                <c:pt idx="13196">
                  <c:v>42.961000000000013</c:v>
                </c:pt>
                <c:pt idx="13197">
                  <c:v>42.971800000000002</c:v>
                </c:pt>
                <c:pt idx="13198">
                  <c:v>42.971800000000002</c:v>
                </c:pt>
                <c:pt idx="13199">
                  <c:v>42.971800000000002</c:v>
                </c:pt>
                <c:pt idx="13200">
                  <c:v>42.971800000000002</c:v>
                </c:pt>
                <c:pt idx="13201">
                  <c:v>42.971800000000002</c:v>
                </c:pt>
                <c:pt idx="13202">
                  <c:v>42.971800000000002</c:v>
                </c:pt>
                <c:pt idx="13203">
                  <c:v>42.971800000000002</c:v>
                </c:pt>
                <c:pt idx="13204">
                  <c:v>42.971800000000002</c:v>
                </c:pt>
                <c:pt idx="13205">
                  <c:v>42.971800000000002</c:v>
                </c:pt>
                <c:pt idx="13206">
                  <c:v>42.971800000000002</c:v>
                </c:pt>
                <c:pt idx="13207">
                  <c:v>42.971800000000002</c:v>
                </c:pt>
                <c:pt idx="13208">
                  <c:v>42.971800000000002</c:v>
                </c:pt>
                <c:pt idx="13209">
                  <c:v>42.971800000000002</c:v>
                </c:pt>
                <c:pt idx="13210">
                  <c:v>42.971800000000002</c:v>
                </c:pt>
                <c:pt idx="13211">
                  <c:v>42.982599999999998</c:v>
                </c:pt>
                <c:pt idx="13212">
                  <c:v>42.982599999999998</c:v>
                </c:pt>
                <c:pt idx="13213">
                  <c:v>42.982599999999998</c:v>
                </c:pt>
                <c:pt idx="13214">
                  <c:v>42.982599999999998</c:v>
                </c:pt>
                <c:pt idx="13215">
                  <c:v>42.982599999999998</c:v>
                </c:pt>
                <c:pt idx="13216">
                  <c:v>42.982599999999998</c:v>
                </c:pt>
                <c:pt idx="13217">
                  <c:v>42.982599999999998</c:v>
                </c:pt>
                <c:pt idx="13218">
                  <c:v>42.982599999999998</c:v>
                </c:pt>
                <c:pt idx="13219">
                  <c:v>42.982599999999998</c:v>
                </c:pt>
                <c:pt idx="13220">
                  <c:v>42.982599999999998</c:v>
                </c:pt>
                <c:pt idx="13221">
                  <c:v>42.982599999999998</c:v>
                </c:pt>
                <c:pt idx="13222">
                  <c:v>42.982599999999998</c:v>
                </c:pt>
                <c:pt idx="13223">
                  <c:v>42.982599999999998</c:v>
                </c:pt>
                <c:pt idx="13224">
                  <c:v>42.992899999999999</c:v>
                </c:pt>
                <c:pt idx="13225">
                  <c:v>42.992899999999999</c:v>
                </c:pt>
                <c:pt idx="13226">
                  <c:v>42.992899999999999</c:v>
                </c:pt>
                <c:pt idx="13227">
                  <c:v>42.992899999999999</c:v>
                </c:pt>
                <c:pt idx="13228">
                  <c:v>42.992899999999999</c:v>
                </c:pt>
                <c:pt idx="13229">
                  <c:v>42.992899999999999</c:v>
                </c:pt>
                <c:pt idx="13230">
                  <c:v>42.992899999999999</c:v>
                </c:pt>
                <c:pt idx="13231">
                  <c:v>42.992899999999999</c:v>
                </c:pt>
                <c:pt idx="13232">
                  <c:v>42.992899999999999</c:v>
                </c:pt>
                <c:pt idx="13233">
                  <c:v>42.992899999999999</c:v>
                </c:pt>
                <c:pt idx="13234">
                  <c:v>43.003500000000003</c:v>
                </c:pt>
                <c:pt idx="13235">
                  <c:v>43.003500000000003</c:v>
                </c:pt>
                <c:pt idx="13236">
                  <c:v>43.003500000000003</c:v>
                </c:pt>
                <c:pt idx="13237">
                  <c:v>43.003500000000003</c:v>
                </c:pt>
                <c:pt idx="13238">
                  <c:v>43.003500000000003</c:v>
                </c:pt>
                <c:pt idx="13239">
                  <c:v>43.003500000000003</c:v>
                </c:pt>
                <c:pt idx="13240">
                  <c:v>43.003500000000003</c:v>
                </c:pt>
                <c:pt idx="13241">
                  <c:v>43.003500000000003</c:v>
                </c:pt>
                <c:pt idx="13242">
                  <c:v>43.003500000000003</c:v>
                </c:pt>
                <c:pt idx="13243">
                  <c:v>43.013800000000003</c:v>
                </c:pt>
                <c:pt idx="13244">
                  <c:v>43.013800000000003</c:v>
                </c:pt>
                <c:pt idx="13245">
                  <c:v>43.013800000000003</c:v>
                </c:pt>
                <c:pt idx="13246">
                  <c:v>43.013800000000003</c:v>
                </c:pt>
                <c:pt idx="13247">
                  <c:v>43.013800000000003</c:v>
                </c:pt>
                <c:pt idx="13248">
                  <c:v>43.013800000000003</c:v>
                </c:pt>
                <c:pt idx="13249">
                  <c:v>43.013800000000003</c:v>
                </c:pt>
                <c:pt idx="13250">
                  <c:v>43.013800000000003</c:v>
                </c:pt>
                <c:pt idx="13251">
                  <c:v>43.013800000000003</c:v>
                </c:pt>
                <c:pt idx="13252">
                  <c:v>43.013800000000003</c:v>
                </c:pt>
                <c:pt idx="13253">
                  <c:v>43.013800000000003</c:v>
                </c:pt>
                <c:pt idx="13254">
                  <c:v>43.013800000000003</c:v>
                </c:pt>
                <c:pt idx="13255">
                  <c:v>43.013800000000003</c:v>
                </c:pt>
                <c:pt idx="13256">
                  <c:v>43.013800000000003</c:v>
                </c:pt>
                <c:pt idx="13257">
                  <c:v>43.024000000000001</c:v>
                </c:pt>
                <c:pt idx="13258">
                  <c:v>43.024000000000001</c:v>
                </c:pt>
                <c:pt idx="13259">
                  <c:v>43.024000000000001</c:v>
                </c:pt>
                <c:pt idx="13260">
                  <c:v>43.024000000000001</c:v>
                </c:pt>
                <c:pt idx="13261">
                  <c:v>43.024000000000001</c:v>
                </c:pt>
                <c:pt idx="13262">
                  <c:v>43.024000000000001</c:v>
                </c:pt>
                <c:pt idx="13263">
                  <c:v>43.024000000000001</c:v>
                </c:pt>
                <c:pt idx="13264">
                  <c:v>43.024000000000001</c:v>
                </c:pt>
                <c:pt idx="13265">
                  <c:v>43.024000000000001</c:v>
                </c:pt>
                <c:pt idx="13266">
                  <c:v>43.011899999999997</c:v>
                </c:pt>
                <c:pt idx="13267">
                  <c:v>43.011899999999997</c:v>
                </c:pt>
                <c:pt idx="13268">
                  <c:v>43.011899999999997</c:v>
                </c:pt>
                <c:pt idx="13269">
                  <c:v>43.011899999999997</c:v>
                </c:pt>
                <c:pt idx="13270">
                  <c:v>43.011899999999997</c:v>
                </c:pt>
                <c:pt idx="13271">
                  <c:v>43.001800000000003</c:v>
                </c:pt>
                <c:pt idx="13272">
                  <c:v>43.001800000000003</c:v>
                </c:pt>
                <c:pt idx="13273">
                  <c:v>43.001800000000003</c:v>
                </c:pt>
                <c:pt idx="13274">
                  <c:v>43.001800000000003</c:v>
                </c:pt>
                <c:pt idx="13275">
                  <c:v>42.991700000000002</c:v>
                </c:pt>
                <c:pt idx="13276">
                  <c:v>42.991700000000002</c:v>
                </c:pt>
                <c:pt idx="13277">
                  <c:v>42.991700000000002</c:v>
                </c:pt>
                <c:pt idx="13278">
                  <c:v>42.991700000000002</c:v>
                </c:pt>
                <c:pt idx="13279">
                  <c:v>42.991700000000002</c:v>
                </c:pt>
                <c:pt idx="13280">
                  <c:v>42.991700000000002</c:v>
                </c:pt>
                <c:pt idx="13281">
                  <c:v>42.991700000000002</c:v>
                </c:pt>
                <c:pt idx="13282">
                  <c:v>42.991700000000002</c:v>
                </c:pt>
                <c:pt idx="13283">
                  <c:v>42.991700000000002</c:v>
                </c:pt>
                <c:pt idx="13284">
                  <c:v>42.981200000000001</c:v>
                </c:pt>
                <c:pt idx="13285">
                  <c:v>42.981200000000001</c:v>
                </c:pt>
                <c:pt idx="13286">
                  <c:v>42.981200000000001</c:v>
                </c:pt>
                <c:pt idx="13287">
                  <c:v>42.981200000000001</c:v>
                </c:pt>
                <c:pt idx="13288">
                  <c:v>42.981200000000001</c:v>
                </c:pt>
                <c:pt idx="13289">
                  <c:v>42.981200000000001</c:v>
                </c:pt>
                <c:pt idx="13290">
                  <c:v>42.981200000000001</c:v>
                </c:pt>
                <c:pt idx="13291">
                  <c:v>42.981200000000001</c:v>
                </c:pt>
                <c:pt idx="13292">
                  <c:v>42.981200000000001</c:v>
                </c:pt>
                <c:pt idx="13293">
                  <c:v>42.981200000000001</c:v>
                </c:pt>
                <c:pt idx="13294">
                  <c:v>42.9709</c:v>
                </c:pt>
                <c:pt idx="13295">
                  <c:v>42.9709</c:v>
                </c:pt>
                <c:pt idx="13296">
                  <c:v>42.9709</c:v>
                </c:pt>
                <c:pt idx="13297">
                  <c:v>42.9709</c:v>
                </c:pt>
                <c:pt idx="13298">
                  <c:v>42.9709</c:v>
                </c:pt>
                <c:pt idx="13299">
                  <c:v>42.9709</c:v>
                </c:pt>
                <c:pt idx="13300">
                  <c:v>42.9709</c:v>
                </c:pt>
                <c:pt idx="13301">
                  <c:v>42.9709</c:v>
                </c:pt>
                <c:pt idx="13302">
                  <c:v>42.9709</c:v>
                </c:pt>
                <c:pt idx="13303">
                  <c:v>42.960700000000003</c:v>
                </c:pt>
                <c:pt idx="13304">
                  <c:v>42.960700000000003</c:v>
                </c:pt>
                <c:pt idx="13305">
                  <c:v>42.960700000000003</c:v>
                </c:pt>
                <c:pt idx="13306">
                  <c:v>42.960700000000003</c:v>
                </c:pt>
                <c:pt idx="13307">
                  <c:v>42.960700000000003</c:v>
                </c:pt>
                <c:pt idx="13308">
                  <c:v>42.960700000000003</c:v>
                </c:pt>
                <c:pt idx="13309">
                  <c:v>42.960700000000003</c:v>
                </c:pt>
                <c:pt idx="13310">
                  <c:v>42.960700000000003</c:v>
                </c:pt>
                <c:pt idx="13311">
                  <c:v>42.960700000000003</c:v>
                </c:pt>
                <c:pt idx="13312">
                  <c:v>42.95</c:v>
                </c:pt>
                <c:pt idx="13313">
                  <c:v>42.95</c:v>
                </c:pt>
                <c:pt idx="13314">
                  <c:v>42.95</c:v>
                </c:pt>
                <c:pt idx="13315">
                  <c:v>42.95</c:v>
                </c:pt>
                <c:pt idx="13316">
                  <c:v>42.95</c:v>
                </c:pt>
                <c:pt idx="13317">
                  <c:v>42.95</c:v>
                </c:pt>
                <c:pt idx="13318">
                  <c:v>42.95</c:v>
                </c:pt>
                <c:pt idx="13319">
                  <c:v>42.95</c:v>
                </c:pt>
                <c:pt idx="13320">
                  <c:v>42.95</c:v>
                </c:pt>
                <c:pt idx="13321">
                  <c:v>42.939300000000003</c:v>
                </c:pt>
                <c:pt idx="13322">
                  <c:v>42.939300000000003</c:v>
                </c:pt>
                <c:pt idx="13323">
                  <c:v>42.939300000000003</c:v>
                </c:pt>
                <c:pt idx="13324">
                  <c:v>42.939300000000003</c:v>
                </c:pt>
                <c:pt idx="13325">
                  <c:v>42.939300000000003</c:v>
                </c:pt>
                <c:pt idx="13326">
                  <c:v>42.939300000000003</c:v>
                </c:pt>
                <c:pt idx="13327">
                  <c:v>42.939300000000003</c:v>
                </c:pt>
                <c:pt idx="13328">
                  <c:v>42.939300000000003</c:v>
                </c:pt>
                <c:pt idx="13329">
                  <c:v>42.939300000000003</c:v>
                </c:pt>
                <c:pt idx="13330">
                  <c:v>42.939300000000003</c:v>
                </c:pt>
                <c:pt idx="13331">
                  <c:v>42.939300000000003</c:v>
                </c:pt>
                <c:pt idx="13332">
                  <c:v>42.939300000000003</c:v>
                </c:pt>
                <c:pt idx="13333">
                  <c:v>42.939300000000003</c:v>
                </c:pt>
                <c:pt idx="13334">
                  <c:v>42.939300000000003</c:v>
                </c:pt>
                <c:pt idx="13335">
                  <c:v>42.928800000000003</c:v>
                </c:pt>
                <c:pt idx="13336">
                  <c:v>42.928800000000003</c:v>
                </c:pt>
                <c:pt idx="13337">
                  <c:v>42.928800000000003</c:v>
                </c:pt>
                <c:pt idx="13338">
                  <c:v>42.928800000000003</c:v>
                </c:pt>
                <c:pt idx="13339">
                  <c:v>42.928800000000003</c:v>
                </c:pt>
                <c:pt idx="13340">
                  <c:v>42.928800000000003</c:v>
                </c:pt>
                <c:pt idx="13341">
                  <c:v>42.928800000000003</c:v>
                </c:pt>
                <c:pt idx="13342">
                  <c:v>42.928800000000003</c:v>
                </c:pt>
                <c:pt idx="13343">
                  <c:v>42.928800000000003</c:v>
                </c:pt>
                <c:pt idx="13344">
                  <c:v>42.928800000000003</c:v>
                </c:pt>
                <c:pt idx="13345">
                  <c:v>42.928800000000003</c:v>
                </c:pt>
                <c:pt idx="13346">
                  <c:v>42.928800000000003</c:v>
                </c:pt>
                <c:pt idx="13347">
                  <c:v>42.928800000000003</c:v>
                </c:pt>
                <c:pt idx="13348">
                  <c:v>42.928800000000003</c:v>
                </c:pt>
                <c:pt idx="13349">
                  <c:v>42.918100000000003</c:v>
                </c:pt>
                <c:pt idx="13350">
                  <c:v>42.918100000000003</c:v>
                </c:pt>
                <c:pt idx="13351">
                  <c:v>42.918100000000003</c:v>
                </c:pt>
                <c:pt idx="13352">
                  <c:v>42.918100000000003</c:v>
                </c:pt>
                <c:pt idx="13353">
                  <c:v>42.918100000000003</c:v>
                </c:pt>
                <c:pt idx="13354">
                  <c:v>42.918100000000003</c:v>
                </c:pt>
                <c:pt idx="13355">
                  <c:v>42.918100000000003</c:v>
                </c:pt>
                <c:pt idx="13356">
                  <c:v>42.918100000000003</c:v>
                </c:pt>
                <c:pt idx="13357">
                  <c:v>42.918100000000003</c:v>
                </c:pt>
                <c:pt idx="13358">
                  <c:v>42.918100000000003</c:v>
                </c:pt>
                <c:pt idx="13359">
                  <c:v>42.918100000000003</c:v>
                </c:pt>
                <c:pt idx="13360">
                  <c:v>42.918100000000003</c:v>
                </c:pt>
                <c:pt idx="13361">
                  <c:v>42.918100000000003</c:v>
                </c:pt>
                <c:pt idx="13362">
                  <c:v>42.918100000000003</c:v>
                </c:pt>
                <c:pt idx="13363">
                  <c:v>42.918100000000003</c:v>
                </c:pt>
                <c:pt idx="13364">
                  <c:v>42.918100000000003</c:v>
                </c:pt>
                <c:pt idx="13365">
                  <c:v>42.918100000000003</c:v>
                </c:pt>
                <c:pt idx="13366">
                  <c:v>42.918100000000003</c:v>
                </c:pt>
                <c:pt idx="13367">
                  <c:v>42.908000000000001</c:v>
                </c:pt>
                <c:pt idx="13368">
                  <c:v>42.908000000000001</c:v>
                </c:pt>
                <c:pt idx="13369">
                  <c:v>42.908000000000001</c:v>
                </c:pt>
                <c:pt idx="13370">
                  <c:v>42.908000000000001</c:v>
                </c:pt>
                <c:pt idx="13371">
                  <c:v>42.908000000000001</c:v>
                </c:pt>
                <c:pt idx="13372">
                  <c:v>42.908000000000001</c:v>
                </c:pt>
                <c:pt idx="13373">
                  <c:v>42.908000000000001</c:v>
                </c:pt>
                <c:pt idx="13374">
                  <c:v>42.908000000000001</c:v>
                </c:pt>
                <c:pt idx="13375">
                  <c:v>42.908000000000001</c:v>
                </c:pt>
                <c:pt idx="13376">
                  <c:v>42.908000000000001</c:v>
                </c:pt>
                <c:pt idx="13377">
                  <c:v>42.908000000000001</c:v>
                </c:pt>
                <c:pt idx="13378">
                  <c:v>42.908000000000001</c:v>
                </c:pt>
                <c:pt idx="13379">
                  <c:v>42.908000000000001</c:v>
                </c:pt>
                <c:pt idx="13380">
                  <c:v>42.908000000000001</c:v>
                </c:pt>
                <c:pt idx="13381">
                  <c:v>42.897399999999998</c:v>
                </c:pt>
                <c:pt idx="13382">
                  <c:v>42.897399999999998</c:v>
                </c:pt>
                <c:pt idx="13383">
                  <c:v>42.897399999999998</c:v>
                </c:pt>
                <c:pt idx="13384">
                  <c:v>42.897399999999998</c:v>
                </c:pt>
                <c:pt idx="13385">
                  <c:v>42.897399999999998</c:v>
                </c:pt>
                <c:pt idx="13386">
                  <c:v>42.897399999999998</c:v>
                </c:pt>
                <c:pt idx="13387">
                  <c:v>42.897399999999998</c:v>
                </c:pt>
                <c:pt idx="13388">
                  <c:v>42.897399999999998</c:v>
                </c:pt>
                <c:pt idx="13389">
                  <c:v>42.897399999999998</c:v>
                </c:pt>
                <c:pt idx="13390">
                  <c:v>42.897399999999998</c:v>
                </c:pt>
                <c:pt idx="13391">
                  <c:v>42.897399999999998</c:v>
                </c:pt>
                <c:pt idx="13392">
                  <c:v>42.897399999999998</c:v>
                </c:pt>
                <c:pt idx="13393">
                  <c:v>42.897399999999998</c:v>
                </c:pt>
                <c:pt idx="13394">
                  <c:v>42.897399999999998</c:v>
                </c:pt>
                <c:pt idx="13395">
                  <c:v>42.897399999999998</c:v>
                </c:pt>
                <c:pt idx="13396">
                  <c:v>42.897399999999998</c:v>
                </c:pt>
                <c:pt idx="13397">
                  <c:v>42.897399999999998</c:v>
                </c:pt>
                <c:pt idx="13398">
                  <c:v>42.897399999999998</c:v>
                </c:pt>
                <c:pt idx="13399">
                  <c:v>42.897399999999998</c:v>
                </c:pt>
                <c:pt idx="13400">
                  <c:v>42.897399999999998</c:v>
                </c:pt>
                <c:pt idx="13401">
                  <c:v>42.897399999999998</c:v>
                </c:pt>
                <c:pt idx="13402">
                  <c:v>42.897399999999998</c:v>
                </c:pt>
                <c:pt idx="13403">
                  <c:v>42.897399999999998</c:v>
                </c:pt>
                <c:pt idx="13404">
                  <c:v>42.8872</c:v>
                </c:pt>
                <c:pt idx="13405">
                  <c:v>42.8872</c:v>
                </c:pt>
                <c:pt idx="13406">
                  <c:v>42.8872</c:v>
                </c:pt>
                <c:pt idx="13407">
                  <c:v>42.8872</c:v>
                </c:pt>
                <c:pt idx="13408">
                  <c:v>42.8872</c:v>
                </c:pt>
                <c:pt idx="13409">
                  <c:v>42.8872</c:v>
                </c:pt>
                <c:pt idx="13410">
                  <c:v>42.8872</c:v>
                </c:pt>
                <c:pt idx="13411">
                  <c:v>42.8872</c:v>
                </c:pt>
                <c:pt idx="13412">
                  <c:v>42.8872</c:v>
                </c:pt>
                <c:pt idx="13413">
                  <c:v>42.8872</c:v>
                </c:pt>
                <c:pt idx="13414">
                  <c:v>42.8872</c:v>
                </c:pt>
                <c:pt idx="13415">
                  <c:v>42.8872</c:v>
                </c:pt>
                <c:pt idx="13416">
                  <c:v>42.8872</c:v>
                </c:pt>
                <c:pt idx="13417">
                  <c:v>42.8872</c:v>
                </c:pt>
                <c:pt idx="13418">
                  <c:v>42.8872</c:v>
                </c:pt>
                <c:pt idx="13419">
                  <c:v>42.8872</c:v>
                </c:pt>
                <c:pt idx="13420">
                  <c:v>42.8872</c:v>
                </c:pt>
                <c:pt idx="13421">
                  <c:v>42.8872</c:v>
                </c:pt>
                <c:pt idx="13422">
                  <c:v>42.876800000000003</c:v>
                </c:pt>
                <c:pt idx="13423">
                  <c:v>42.876800000000003</c:v>
                </c:pt>
                <c:pt idx="13424">
                  <c:v>42.876800000000003</c:v>
                </c:pt>
                <c:pt idx="13425">
                  <c:v>42.876800000000003</c:v>
                </c:pt>
                <c:pt idx="13426">
                  <c:v>42.876800000000003</c:v>
                </c:pt>
                <c:pt idx="13427">
                  <c:v>42.876800000000003</c:v>
                </c:pt>
                <c:pt idx="13428">
                  <c:v>42.876800000000003</c:v>
                </c:pt>
                <c:pt idx="13429">
                  <c:v>42.876800000000003</c:v>
                </c:pt>
                <c:pt idx="13430">
                  <c:v>42.876800000000003</c:v>
                </c:pt>
                <c:pt idx="13431">
                  <c:v>42.876800000000003</c:v>
                </c:pt>
                <c:pt idx="13432">
                  <c:v>42.876800000000003</c:v>
                </c:pt>
                <c:pt idx="13433">
                  <c:v>42.876800000000003</c:v>
                </c:pt>
                <c:pt idx="13434">
                  <c:v>42.876800000000003</c:v>
                </c:pt>
                <c:pt idx="13435">
                  <c:v>42.876800000000003</c:v>
                </c:pt>
                <c:pt idx="13436">
                  <c:v>42.876800000000003</c:v>
                </c:pt>
                <c:pt idx="13437">
                  <c:v>42.876800000000003</c:v>
                </c:pt>
                <c:pt idx="13438">
                  <c:v>42.876800000000003</c:v>
                </c:pt>
                <c:pt idx="13439">
                  <c:v>42.876800000000003</c:v>
                </c:pt>
                <c:pt idx="13440">
                  <c:v>42.876800000000003</c:v>
                </c:pt>
                <c:pt idx="13441">
                  <c:v>42.876800000000003</c:v>
                </c:pt>
                <c:pt idx="13442">
                  <c:v>42.876800000000003</c:v>
                </c:pt>
                <c:pt idx="13443">
                  <c:v>42.876800000000003</c:v>
                </c:pt>
                <c:pt idx="13444">
                  <c:v>42.876800000000003</c:v>
                </c:pt>
                <c:pt idx="13445">
                  <c:v>42.866700000000002</c:v>
                </c:pt>
                <c:pt idx="13446">
                  <c:v>42.866700000000002</c:v>
                </c:pt>
                <c:pt idx="13447">
                  <c:v>42.866700000000002</c:v>
                </c:pt>
                <c:pt idx="13448">
                  <c:v>42.866700000000002</c:v>
                </c:pt>
                <c:pt idx="13449">
                  <c:v>42.866700000000002</c:v>
                </c:pt>
                <c:pt idx="13450">
                  <c:v>42.866700000000002</c:v>
                </c:pt>
                <c:pt idx="13451">
                  <c:v>42.866700000000002</c:v>
                </c:pt>
                <c:pt idx="13452">
                  <c:v>42.866700000000002</c:v>
                </c:pt>
                <c:pt idx="13453">
                  <c:v>42.866700000000002</c:v>
                </c:pt>
                <c:pt idx="13454">
                  <c:v>42.866700000000002</c:v>
                </c:pt>
                <c:pt idx="13455">
                  <c:v>42.866700000000002</c:v>
                </c:pt>
                <c:pt idx="13456">
                  <c:v>42.866700000000002</c:v>
                </c:pt>
                <c:pt idx="13457">
                  <c:v>42.866700000000002</c:v>
                </c:pt>
                <c:pt idx="13458">
                  <c:v>42.866700000000002</c:v>
                </c:pt>
                <c:pt idx="13459">
                  <c:v>42.866700000000002</c:v>
                </c:pt>
                <c:pt idx="13460">
                  <c:v>42.866700000000002</c:v>
                </c:pt>
                <c:pt idx="13461">
                  <c:v>42.866700000000002</c:v>
                </c:pt>
                <c:pt idx="13462">
                  <c:v>42.866700000000002</c:v>
                </c:pt>
                <c:pt idx="13463">
                  <c:v>42.866700000000002</c:v>
                </c:pt>
                <c:pt idx="13464">
                  <c:v>42.866700000000002</c:v>
                </c:pt>
                <c:pt idx="13465">
                  <c:v>42.866700000000002</c:v>
                </c:pt>
                <c:pt idx="13466">
                  <c:v>42.866700000000002</c:v>
                </c:pt>
                <c:pt idx="13467">
                  <c:v>42.866700000000002</c:v>
                </c:pt>
                <c:pt idx="13468">
                  <c:v>42.856200000000001</c:v>
                </c:pt>
                <c:pt idx="13469">
                  <c:v>42.856200000000001</c:v>
                </c:pt>
                <c:pt idx="13470">
                  <c:v>42.856200000000001</c:v>
                </c:pt>
                <c:pt idx="13471">
                  <c:v>42.856200000000001</c:v>
                </c:pt>
                <c:pt idx="13472">
                  <c:v>42.856200000000001</c:v>
                </c:pt>
                <c:pt idx="13473">
                  <c:v>42.856200000000001</c:v>
                </c:pt>
                <c:pt idx="13474">
                  <c:v>42.856200000000001</c:v>
                </c:pt>
                <c:pt idx="13475">
                  <c:v>42.856200000000001</c:v>
                </c:pt>
                <c:pt idx="13476">
                  <c:v>42.856200000000001</c:v>
                </c:pt>
                <c:pt idx="13477">
                  <c:v>42.856200000000001</c:v>
                </c:pt>
                <c:pt idx="13478">
                  <c:v>42.856200000000001</c:v>
                </c:pt>
                <c:pt idx="13479">
                  <c:v>42.856200000000001</c:v>
                </c:pt>
                <c:pt idx="13480">
                  <c:v>42.856200000000001</c:v>
                </c:pt>
                <c:pt idx="13481">
                  <c:v>42.856200000000001</c:v>
                </c:pt>
                <c:pt idx="13482">
                  <c:v>42.856200000000001</c:v>
                </c:pt>
                <c:pt idx="13483">
                  <c:v>42.856200000000001</c:v>
                </c:pt>
                <c:pt idx="13484">
                  <c:v>42.856200000000001</c:v>
                </c:pt>
                <c:pt idx="13485">
                  <c:v>42.856200000000001</c:v>
                </c:pt>
                <c:pt idx="13486">
                  <c:v>42.856200000000001</c:v>
                </c:pt>
                <c:pt idx="13487">
                  <c:v>42.856200000000001</c:v>
                </c:pt>
                <c:pt idx="13488">
                  <c:v>42.856200000000001</c:v>
                </c:pt>
                <c:pt idx="13489">
                  <c:v>42.856200000000001</c:v>
                </c:pt>
                <c:pt idx="13490">
                  <c:v>42.856200000000001</c:v>
                </c:pt>
                <c:pt idx="13491">
                  <c:v>42.856200000000001</c:v>
                </c:pt>
                <c:pt idx="13492">
                  <c:v>42.856200000000001</c:v>
                </c:pt>
                <c:pt idx="13493">
                  <c:v>42.856200000000001</c:v>
                </c:pt>
                <c:pt idx="13494">
                  <c:v>42.856200000000001</c:v>
                </c:pt>
                <c:pt idx="13495">
                  <c:v>42.846200000000003</c:v>
                </c:pt>
                <c:pt idx="13496">
                  <c:v>42.846200000000003</c:v>
                </c:pt>
                <c:pt idx="13497">
                  <c:v>42.846200000000003</c:v>
                </c:pt>
                <c:pt idx="13498">
                  <c:v>42.846200000000003</c:v>
                </c:pt>
                <c:pt idx="13499">
                  <c:v>42.846200000000003</c:v>
                </c:pt>
                <c:pt idx="13500">
                  <c:v>42.846200000000003</c:v>
                </c:pt>
                <c:pt idx="13501">
                  <c:v>42.846200000000003</c:v>
                </c:pt>
                <c:pt idx="13502">
                  <c:v>42.846200000000003</c:v>
                </c:pt>
                <c:pt idx="13503">
                  <c:v>42.846200000000003</c:v>
                </c:pt>
                <c:pt idx="13504">
                  <c:v>42.846200000000003</c:v>
                </c:pt>
                <c:pt idx="13505">
                  <c:v>42.846200000000003</c:v>
                </c:pt>
                <c:pt idx="13506">
                  <c:v>42.846200000000003</c:v>
                </c:pt>
                <c:pt idx="13507">
                  <c:v>42.846200000000003</c:v>
                </c:pt>
                <c:pt idx="13508">
                  <c:v>42.846200000000003</c:v>
                </c:pt>
                <c:pt idx="13509">
                  <c:v>42.846200000000003</c:v>
                </c:pt>
                <c:pt idx="13510">
                  <c:v>42.846200000000003</c:v>
                </c:pt>
                <c:pt idx="13511">
                  <c:v>42.846200000000003</c:v>
                </c:pt>
                <c:pt idx="13512">
                  <c:v>42.846200000000003</c:v>
                </c:pt>
                <c:pt idx="13513">
                  <c:v>42.846200000000003</c:v>
                </c:pt>
                <c:pt idx="13514">
                  <c:v>42.846200000000003</c:v>
                </c:pt>
                <c:pt idx="13515">
                  <c:v>42.846200000000003</c:v>
                </c:pt>
                <c:pt idx="13516">
                  <c:v>42.846200000000003</c:v>
                </c:pt>
                <c:pt idx="13517">
                  <c:v>42.846200000000003</c:v>
                </c:pt>
                <c:pt idx="13518">
                  <c:v>42.846200000000003</c:v>
                </c:pt>
                <c:pt idx="13519">
                  <c:v>42.846200000000003</c:v>
                </c:pt>
                <c:pt idx="13520">
                  <c:v>42.846200000000003</c:v>
                </c:pt>
                <c:pt idx="13521">
                  <c:v>42.846200000000003</c:v>
                </c:pt>
                <c:pt idx="13522">
                  <c:v>42.846200000000003</c:v>
                </c:pt>
                <c:pt idx="13523">
                  <c:v>42.836100000000002</c:v>
                </c:pt>
                <c:pt idx="13524">
                  <c:v>42.836100000000002</c:v>
                </c:pt>
                <c:pt idx="13525">
                  <c:v>42.836100000000002</c:v>
                </c:pt>
                <c:pt idx="13526">
                  <c:v>42.836100000000002</c:v>
                </c:pt>
                <c:pt idx="13527">
                  <c:v>42.836100000000002</c:v>
                </c:pt>
                <c:pt idx="13528">
                  <c:v>42.836100000000002</c:v>
                </c:pt>
                <c:pt idx="13529">
                  <c:v>42.836100000000002</c:v>
                </c:pt>
                <c:pt idx="13530">
                  <c:v>42.836100000000002</c:v>
                </c:pt>
                <c:pt idx="13531">
                  <c:v>42.836100000000002</c:v>
                </c:pt>
                <c:pt idx="13532">
                  <c:v>42.836100000000002</c:v>
                </c:pt>
                <c:pt idx="13533">
                  <c:v>42.836100000000002</c:v>
                </c:pt>
                <c:pt idx="13534">
                  <c:v>42.836100000000002</c:v>
                </c:pt>
                <c:pt idx="13535">
                  <c:v>42.836100000000002</c:v>
                </c:pt>
                <c:pt idx="13536">
                  <c:v>42.836100000000002</c:v>
                </c:pt>
                <c:pt idx="13537">
                  <c:v>42.836100000000002</c:v>
                </c:pt>
                <c:pt idx="13538">
                  <c:v>42.836100000000002</c:v>
                </c:pt>
                <c:pt idx="13539">
                  <c:v>42.836100000000002</c:v>
                </c:pt>
                <c:pt idx="13540">
                  <c:v>42.836100000000002</c:v>
                </c:pt>
                <c:pt idx="13541">
                  <c:v>42.836100000000002</c:v>
                </c:pt>
                <c:pt idx="13542">
                  <c:v>42.836100000000002</c:v>
                </c:pt>
                <c:pt idx="13543">
                  <c:v>42.836100000000002</c:v>
                </c:pt>
                <c:pt idx="13544">
                  <c:v>42.836100000000002</c:v>
                </c:pt>
                <c:pt idx="13545">
                  <c:v>42.836100000000002</c:v>
                </c:pt>
                <c:pt idx="13546">
                  <c:v>42.836100000000002</c:v>
                </c:pt>
                <c:pt idx="13547">
                  <c:v>42.836100000000002</c:v>
                </c:pt>
                <c:pt idx="13548">
                  <c:v>42.836100000000002</c:v>
                </c:pt>
                <c:pt idx="13549">
                  <c:v>42.836100000000002</c:v>
                </c:pt>
                <c:pt idx="13550">
                  <c:v>42.826000000000001</c:v>
                </c:pt>
                <c:pt idx="13551">
                  <c:v>42.826000000000001</c:v>
                </c:pt>
                <c:pt idx="13552">
                  <c:v>42.826000000000001</c:v>
                </c:pt>
                <c:pt idx="13553">
                  <c:v>42.826000000000001</c:v>
                </c:pt>
                <c:pt idx="13554">
                  <c:v>42.826000000000001</c:v>
                </c:pt>
                <c:pt idx="13555">
                  <c:v>42.826000000000001</c:v>
                </c:pt>
                <c:pt idx="13556">
                  <c:v>42.826000000000001</c:v>
                </c:pt>
                <c:pt idx="13557">
                  <c:v>42.826000000000001</c:v>
                </c:pt>
                <c:pt idx="13558">
                  <c:v>42.826000000000001</c:v>
                </c:pt>
                <c:pt idx="13559">
                  <c:v>42.826000000000001</c:v>
                </c:pt>
                <c:pt idx="13560">
                  <c:v>42.826000000000001</c:v>
                </c:pt>
                <c:pt idx="13561">
                  <c:v>42.826000000000001</c:v>
                </c:pt>
                <c:pt idx="13562">
                  <c:v>42.826000000000001</c:v>
                </c:pt>
                <c:pt idx="13563">
                  <c:v>42.826000000000001</c:v>
                </c:pt>
                <c:pt idx="13564">
                  <c:v>42.826000000000001</c:v>
                </c:pt>
                <c:pt idx="13565">
                  <c:v>42.826000000000001</c:v>
                </c:pt>
                <c:pt idx="13566">
                  <c:v>42.826000000000001</c:v>
                </c:pt>
                <c:pt idx="13567">
                  <c:v>42.826000000000001</c:v>
                </c:pt>
                <c:pt idx="13568">
                  <c:v>42.826000000000001</c:v>
                </c:pt>
                <c:pt idx="13569">
                  <c:v>42.826000000000001</c:v>
                </c:pt>
                <c:pt idx="13570">
                  <c:v>42.826000000000001</c:v>
                </c:pt>
                <c:pt idx="13571">
                  <c:v>42.826000000000001</c:v>
                </c:pt>
                <c:pt idx="13572">
                  <c:v>42.826000000000001</c:v>
                </c:pt>
                <c:pt idx="13573">
                  <c:v>42.838299999999997</c:v>
                </c:pt>
                <c:pt idx="13574">
                  <c:v>42.838299999999997</c:v>
                </c:pt>
                <c:pt idx="13575">
                  <c:v>42.838299999999997</c:v>
                </c:pt>
                <c:pt idx="13576">
                  <c:v>42.838299999999997</c:v>
                </c:pt>
                <c:pt idx="13577">
                  <c:v>42.849499999999999</c:v>
                </c:pt>
                <c:pt idx="13578">
                  <c:v>42.849499999999999</c:v>
                </c:pt>
                <c:pt idx="13579">
                  <c:v>42.849499999999999</c:v>
                </c:pt>
                <c:pt idx="13580">
                  <c:v>42.849499999999999</c:v>
                </c:pt>
                <c:pt idx="13581">
                  <c:v>42.849499999999999</c:v>
                </c:pt>
                <c:pt idx="13582">
                  <c:v>42.8611</c:v>
                </c:pt>
                <c:pt idx="13583">
                  <c:v>42.8611</c:v>
                </c:pt>
                <c:pt idx="13584">
                  <c:v>42.8611</c:v>
                </c:pt>
                <c:pt idx="13585">
                  <c:v>42.8611</c:v>
                </c:pt>
                <c:pt idx="13586">
                  <c:v>42.871200000000002</c:v>
                </c:pt>
                <c:pt idx="13587">
                  <c:v>42.871200000000002</c:v>
                </c:pt>
                <c:pt idx="13588">
                  <c:v>42.871200000000002</c:v>
                </c:pt>
                <c:pt idx="13589">
                  <c:v>42.871200000000002</c:v>
                </c:pt>
                <c:pt idx="13590">
                  <c:v>42.871200000000002</c:v>
                </c:pt>
                <c:pt idx="13591">
                  <c:v>42.882899999999999</c:v>
                </c:pt>
                <c:pt idx="13592">
                  <c:v>42.882899999999999</c:v>
                </c:pt>
                <c:pt idx="13593">
                  <c:v>42.882899999999999</c:v>
                </c:pt>
                <c:pt idx="13594">
                  <c:v>42.882899999999999</c:v>
                </c:pt>
                <c:pt idx="13595">
                  <c:v>42.882899999999999</c:v>
                </c:pt>
                <c:pt idx="13596">
                  <c:v>42.893500000000003</c:v>
                </c:pt>
                <c:pt idx="13597">
                  <c:v>42.893500000000003</c:v>
                </c:pt>
                <c:pt idx="13598">
                  <c:v>42.893500000000003</c:v>
                </c:pt>
                <c:pt idx="13599">
                  <c:v>42.893500000000003</c:v>
                </c:pt>
                <c:pt idx="13600">
                  <c:v>42.893500000000003</c:v>
                </c:pt>
                <c:pt idx="13601">
                  <c:v>42.893500000000003</c:v>
                </c:pt>
                <c:pt idx="13602">
                  <c:v>42.893500000000003</c:v>
                </c:pt>
                <c:pt idx="13603">
                  <c:v>42.893500000000003</c:v>
                </c:pt>
                <c:pt idx="13604">
                  <c:v>42.893500000000003</c:v>
                </c:pt>
                <c:pt idx="13605">
                  <c:v>42.904200000000003</c:v>
                </c:pt>
                <c:pt idx="13606">
                  <c:v>42.904200000000003</c:v>
                </c:pt>
                <c:pt idx="13607">
                  <c:v>42.904200000000003</c:v>
                </c:pt>
                <c:pt idx="13608">
                  <c:v>42.904200000000003</c:v>
                </c:pt>
                <c:pt idx="13609">
                  <c:v>42.914200000000001</c:v>
                </c:pt>
                <c:pt idx="13610">
                  <c:v>42.914200000000001</c:v>
                </c:pt>
                <c:pt idx="13611">
                  <c:v>42.914200000000001</c:v>
                </c:pt>
                <c:pt idx="13612">
                  <c:v>42.914200000000001</c:v>
                </c:pt>
                <c:pt idx="13613">
                  <c:v>42.914200000000001</c:v>
                </c:pt>
                <c:pt idx="13614">
                  <c:v>42.914200000000001</c:v>
                </c:pt>
                <c:pt idx="13615">
                  <c:v>42.914200000000001</c:v>
                </c:pt>
                <c:pt idx="13616">
                  <c:v>42.914200000000001</c:v>
                </c:pt>
                <c:pt idx="13617">
                  <c:v>42.914200000000001</c:v>
                </c:pt>
                <c:pt idx="13618">
                  <c:v>42.924799999999998</c:v>
                </c:pt>
                <c:pt idx="13619">
                  <c:v>42.924799999999998</c:v>
                </c:pt>
                <c:pt idx="13620">
                  <c:v>42.924799999999998</c:v>
                </c:pt>
                <c:pt idx="13621">
                  <c:v>42.924799999999998</c:v>
                </c:pt>
                <c:pt idx="13622">
                  <c:v>42.924799999999998</c:v>
                </c:pt>
                <c:pt idx="13623">
                  <c:v>42.924799999999998</c:v>
                </c:pt>
                <c:pt idx="13624">
                  <c:v>42.924799999999998</c:v>
                </c:pt>
                <c:pt idx="13625">
                  <c:v>42.924799999999998</c:v>
                </c:pt>
                <c:pt idx="13626">
                  <c:v>42.924799999999998</c:v>
                </c:pt>
                <c:pt idx="13627">
                  <c:v>42.924799999999998</c:v>
                </c:pt>
                <c:pt idx="13628">
                  <c:v>42.935200000000002</c:v>
                </c:pt>
                <c:pt idx="13629">
                  <c:v>42.935200000000002</c:v>
                </c:pt>
                <c:pt idx="13630">
                  <c:v>42.935200000000002</c:v>
                </c:pt>
                <c:pt idx="13631">
                  <c:v>42.935200000000002</c:v>
                </c:pt>
                <c:pt idx="13632">
                  <c:v>42.935200000000002</c:v>
                </c:pt>
                <c:pt idx="13633">
                  <c:v>42.935200000000002</c:v>
                </c:pt>
                <c:pt idx="13634">
                  <c:v>42.935200000000002</c:v>
                </c:pt>
                <c:pt idx="13635">
                  <c:v>42.935200000000002</c:v>
                </c:pt>
                <c:pt idx="13636">
                  <c:v>42.935200000000002</c:v>
                </c:pt>
                <c:pt idx="13637">
                  <c:v>42.945800000000013</c:v>
                </c:pt>
                <c:pt idx="13638">
                  <c:v>42.945800000000013</c:v>
                </c:pt>
                <c:pt idx="13639">
                  <c:v>42.945800000000013</c:v>
                </c:pt>
                <c:pt idx="13640">
                  <c:v>42.945800000000013</c:v>
                </c:pt>
                <c:pt idx="13641">
                  <c:v>42.945800000000013</c:v>
                </c:pt>
                <c:pt idx="13642">
                  <c:v>42.945800000000013</c:v>
                </c:pt>
                <c:pt idx="13643">
                  <c:v>42.945800000000013</c:v>
                </c:pt>
                <c:pt idx="13644">
                  <c:v>42.945800000000013</c:v>
                </c:pt>
                <c:pt idx="13645">
                  <c:v>42.945800000000013</c:v>
                </c:pt>
                <c:pt idx="13646">
                  <c:v>42.956000000000003</c:v>
                </c:pt>
                <c:pt idx="13647">
                  <c:v>42.956000000000003</c:v>
                </c:pt>
                <c:pt idx="13648">
                  <c:v>42.956000000000003</c:v>
                </c:pt>
                <c:pt idx="13649">
                  <c:v>42.956000000000003</c:v>
                </c:pt>
                <c:pt idx="13650">
                  <c:v>42.956000000000003</c:v>
                </c:pt>
                <c:pt idx="13651">
                  <c:v>42.956000000000003</c:v>
                </c:pt>
                <c:pt idx="13652">
                  <c:v>42.956000000000003</c:v>
                </c:pt>
                <c:pt idx="13653">
                  <c:v>42.956000000000003</c:v>
                </c:pt>
                <c:pt idx="13654">
                  <c:v>42.956000000000003</c:v>
                </c:pt>
                <c:pt idx="13655">
                  <c:v>42.966700000000003</c:v>
                </c:pt>
                <c:pt idx="13656">
                  <c:v>42.966700000000003</c:v>
                </c:pt>
                <c:pt idx="13657">
                  <c:v>42.966700000000003</c:v>
                </c:pt>
                <c:pt idx="13658">
                  <c:v>42.966700000000003</c:v>
                </c:pt>
                <c:pt idx="13659">
                  <c:v>42.966700000000003</c:v>
                </c:pt>
                <c:pt idx="13660">
                  <c:v>42.966700000000003</c:v>
                </c:pt>
                <c:pt idx="13661">
                  <c:v>42.966700000000003</c:v>
                </c:pt>
                <c:pt idx="13662">
                  <c:v>42.966700000000003</c:v>
                </c:pt>
                <c:pt idx="13663">
                  <c:v>42.966700000000003</c:v>
                </c:pt>
                <c:pt idx="13664">
                  <c:v>42.9771</c:v>
                </c:pt>
                <c:pt idx="13665">
                  <c:v>42.9771</c:v>
                </c:pt>
                <c:pt idx="13666">
                  <c:v>42.9771</c:v>
                </c:pt>
                <c:pt idx="13667">
                  <c:v>42.9771</c:v>
                </c:pt>
                <c:pt idx="13668">
                  <c:v>42.9771</c:v>
                </c:pt>
                <c:pt idx="13669">
                  <c:v>42.9771</c:v>
                </c:pt>
                <c:pt idx="13670">
                  <c:v>42.9771</c:v>
                </c:pt>
                <c:pt idx="13671">
                  <c:v>42.9771</c:v>
                </c:pt>
                <c:pt idx="13672">
                  <c:v>42.9771</c:v>
                </c:pt>
                <c:pt idx="13673">
                  <c:v>42.987499999999997</c:v>
                </c:pt>
                <c:pt idx="13674">
                  <c:v>42.987499999999997</c:v>
                </c:pt>
                <c:pt idx="13675">
                  <c:v>42.987499999999997</c:v>
                </c:pt>
                <c:pt idx="13676">
                  <c:v>42.987499999999997</c:v>
                </c:pt>
                <c:pt idx="13677">
                  <c:v>42.987499999999997</c:v>
                </c:pt>
                <c:pt idx="13678">
                  <c:v>42.987499999999997</c:v>
                </c:pt>
                <c:pt idx="13679">
                  <c:v>42.987499999999997</c:v>
                </c:pt>
                <c:pt idx="13680">
                  <c:v>42.987499999999997</c:v>
                </c:pt>
                <c:pt idx="13681">
                  <c:v>42.987499999999997</c:v>
                </c:pt>
                <c:pt idx="13682">
                  <c:v>42.987499999999997</c:v>
                </c:pt>
                <c:pt idx="13683">
                  <c:v>42.987499999999997</c:v>
                </c:pt>
                <c:pt idx="13684">
                  <c:v>42.987499999999997</c:v>
                </c:pt>
                <c:pt idx="13685">
                  <c:v>42.987499999999997</c:v>
                </c:pt>
                <c:pt idx="13686">
                  <c:v>42.987499999999997</c:v>
                </c:pt>
                <c:pt idx="13687">
                  <c:v>42.997900000000001</c:v>
                </c:pt>
                <c:pt idx="13688">
                  <c:v>42.997900000000001</c:v>
                </c:pt>
                <c:pt idx="13689">
                  <c:v>42.997900000000001</c:v>
                </c:pt>
                <c:pt idx="13690">
                  <c:v>42.997900000000001</c:v>
                </c:pt>
                <c:pt idx="13691">
                  <c:v>42.997900000000001</c:v>
                </c:pt>
                <c:pt idx="13692">
                  <c:v>42.997900000000001</c:v>
                </c:pt>
                <c:pt idx="13693">
                  <c:v>42.997900000000001</c:v>
                </c:pt>
                <c:pt idx="13694">
                  <c:v>42.997900000000001</c:v>
                </c:pt>
                <c:pt idx="13695">
                  <c:v>42.997900000000001</c:v>
                </c:pt>
                <c:pt idx="13696">
                  <c:v>43.007899999999999</c:v>
                </c:pt>
                <c:pt idx="13697">
                  <c:v>43.007899999999999</c:v>
                </c:pt>
                <c:pt idx="13698">
                  <c:v>43.007899999999999</c:v>
                </c:pt>
                <c:pt idx="13699">
                  <c:v>43.007899999999999</c:v>
                </c:pt>
                <c:pt idx="13700">
                  <c:v>43.007899999999999</c:v>
                </c:pt>
                <c:pt idx="13701">
                  <c:v>43.007899999999999</c:v>
                </c:pt>
                <c:pt idx="13702">
                  <c:v>43.007899999999999</c:v>
                </c:pt>
                <c:pt idx="13703">
                  <c:v>43.007899999999999</c:v>
                </c:pt>
                <c:pt idx="13704">
                  <c:v>43.007899999999999</c:v>
                </c:pt>
                <c:pt idx="13705">
                  <c:v>43.007899999999999</c:v>
                </c:pt>
                <c:pt idx="13706">
                  <c:v>43.007899999999999</c:v>
                </c:pt>
                <c:pt idx="13707">
                  <c:v>43.007899999999999</c:v>
                </c:pt>
                <c:pt idx="13708">
                  <c:v>43.007899999999999</c:v>
                </c:pt>
                <c:pt idx="13709">
                  <c:v>43.007899999999999</c:v>
                </c:pt>
                <c:pt idx="13710">
                  <c:v>43.007899999999999</c:v>
                </c:pt>
                <c:pt idx="13711">
                  <c:v>43.007899999999999</c:v>
                </c:pt>
                <c:pt idx="13712">
                  <c:v>43.007899999999999</c:v>
                </c:pt>
                <c:pt idx="13713">
                  <c:v>43.007899999999999</c:v>
                </c:pt>
                <c:pt idx="13714">
                  <c:v>43.007899999999999</c:v>
                </c:pt>
                <c:pt idx="13715">
                  <c:v>43.007899999999999</c:v>
                </c:pt>
                <c:pt idx="13716">
                  <c:v>43.007899999999999</c:v>
                </c:pt>
                <c:pt idx="13717">
                  <c:v>43.007899999999999</c:v>
                </c:pt>
                <c:pt idx="13718">
                  <c:v>43.007899999999999</c:v>
                </c:pt>
                <c:pt idx="13719">
                  <c:v>43.007899999999999</c:v>
                </c:pt>
                <c:pt idx="13720">
                  <c:v>43.007899999999999</c:v>
                </c:pt>
                <c:pt idx="13721">
                  <c:v>43.007899999999999</c:v>
                </c:pt>
                <c:pt idx="13722">
                  <c:v>43.007899999999999</c:v>
                </c:pt>
                <c:pt idx="13723">
                  <c:v>43.007899999999999</c:v>
                </c:pt>
                <c:pt idx="13724">
                  <c:v>43.007899999999999</c:v>
                </c:pt>
                <c:pt idx="13725">
                  <c:v>43.007899999999999</c:v>
                </c:pt>
                <c:pt idx="13726">
                  <c:v>43.007899999999999</c:v>
                </c:pt>
                <c:pt idx="13727">
                  <c:v>43.007899999999999</c:v>
                </c:pt>
                <c:pt idx="13728">
                  <c:v>43.007899999999999</c:v>
                </c:pt>
                <c:pt idx="13729">
                  <c:v>43.007899999999999</c:v>
                </c:pt>
                <c:pt idx="13730">
                  <c:v>43.007899999999999</c:v>
                </c:pt>
                <c:pt idx="13731">
                  <c:v>43.007899999999999</c:v>
                </c:pt>
                <c:pt idx="13732">
                  <c:v>43.007899999999999</c:v>
                </c:pt>
                <c:pt idx="13733">
                  <c:v>43.007899999999999</c:v>
                </c:pt>
                <c:pt idx="13734">
                  <c:v>43.007899999999999</c:v>
                </c:pt>
                <c:pt idx="13735">
                  <c:v>43.007899999999999</c:v>
                </c:pt>
                <c:pt idx="13736">
                  <c:v>43.007899999999999</c:v>
                </c:pt>
                <c:pt idx="13737">
                  <c:v>43.007899999999999</c:v>
                </c:pt>
                <c:pt idx="13738">
                  <c:v>43.007899999999999</c:v>
                </c:pt>
                <c:pt idx="13739">
                  <c:v>43.007899999999999</c:v>
                </c:pt>
                <c:pt idx="13740">
                  <c:v>43.007899999999999</c:v>
                </c:pt>
                <c:pt idx="13741">
                  <c:v>43.007899999999999</c:v>
                </c:pt>
                <c:pt idx="13742">
                  <c:v>43.007899999999999</c:v>
                </c:pt>
                <c:pt idx="13743">
                  <c:v>43.007899999999999</c:v>
                </c:pt>
                <c:pt idx="13744">
                  <c:v>43.007899999999999</c:v>
                </c:pt>
                <c:pt idx="13745">
                  <c:v>43.007899999999999</c:v>
                </c:pt>
                <c:pt idx="13746">
                  <c:v>43.007899999999999</c:v>
                </c:pt>
                <c:pt idx="13747">
                  <c:v>43.007899999999999</c:v>
                </c:pt>
                <c:pt idx="13748">
                  <c:v>43.007899999999999</c:v>
                </c:pt>
                <c:pt idx="13749">
                  <c:v>43.007899999999999</c:v>
                </c:pt>
                <c:pt idx="13750">
                  <c:v>43.007899999999999</c:v>
                </c:pt>
                <c:pt idx="13751">
                  <c:v>43.007899999999999</c:v>
                </c:pt>
                <c:pt idx="13752">
                  <c:v>43.007899999999999</c:v>
                </c:pt>
                <c:pt idx="13753">
                  <c:v>43.007899999999999</c:v>
                </c:pt>
                <c:pt idx="13754">
                  <c:v>43.007899999999999</c:v>
                </c:pt>
                <c:pt idx="13755">
                  <c:v>43.007899999999999</c:v>
                </c:pt>
                <c:pt idx="13756">
                  <c:v>43.007899999999999</c:v>
                </c:pt>
                <c:pt idx="13757">
                  <c:v>43.007899999999999</c:v>
                </c:pt>
                <c:pt idx="13758">
                  <c:v>43.007899999999999</c:v>
                </c:pt>
                <c:pt idx="13759">
                  <c:v>43.007899999999999</c:v>
                </c:pt>
                <c:pt idx="13760">
                  <c:v>43.018000000000001</c:v>
                </c:pt>
                <c:pt idx="13761">
                  <c:v>43.018000000000001</c:v>
                </c:pt>
                <c:pt idx="13762">
                  <c:v>43.018000000000001</c:v>
                </c:pt>
                <c:pt idx="13763">
                  <c:v>43.018000000000001</c:v>
                </c:pt>
                <c:pt idx="13764">
                  <c:v>43.018000000000001</c:v>
                </c:pt>
                <c:pt idx="13765">
                  <c:v>43.018000000000001</c:v>
                </c:pt>
                <c:pt idx="13766">
                  <c:v>43.018000000000001</c:v>
                </c:pt>
                <c:pt idx="13767">
                  <c:v>43.018000000000001</c:v>
                </c:pt>
                <c:pt idx="13768">
                  <c:v>43.018000000000001</c:v>
                </c:pt>
                <c:pt idx="13769">
                  <c:v>43.018000000000001</c:v>
                </c:pt>
                <c:pt idx="13770">
                  <c:v>43.018000000000001</c:v>
                </c:pt>
                <c:pt idx="13771">
                  <c:v>43.018000000000001</c:v>
                </c:pt>
                <c:pt idx="13772">
                  <c:v>43.018000000000001</c:v>
                </c:pt>
                <c:pt idx="13773">
                  <c:v>43.018000000000001</c:v>
                </c:pt>
                <c:pt idx="13774">
                  <c:v>43.028200000000012</c:v>
                </c:pt>
                <c:pt idx="13775">
                  <c:v>43.028200000000012</c:v>
                </c:pt>
                <c:pt idx="13776">
                  <c:v>43.028200000000012</c:v>
                </c:pt>
                <c:pt idx="13777">
                  <c:v>43.028200000000012</c:v>
                </c:pt>
                <c:pt idx="13778">
                  <c:v>43.028200000000012</c:v>
                </c:pt>
                <c:pt idx="13779">
                  <c:v>43.028200000000012</c:v>
                </c:pt>
                <c:pt idx="13780">
                  <c:v>43.028200000000012</c:v>
                </c:pt>
                <c:pt idx="13781">
                  <c:v>43.028200000000012</c:v>
                </c:pt>
                <c:pt idx="13782">
                  <c:v>43.028200000000012</c:v>
                </c:pt>
                <c:pt idx="13783">
                  <c:v>43.028200000000012</c:v>
                </c:pt>
                <c:pt idx="13784">
                  <c:v>43.028200000000012</c:v>
                </c:pt>
                <c:pt idx="13785">
                  <c:v>43.028200000000012</c:v>
                </c:pt>
                <c:pt idx="13786">
                  <c:v>43.028200000000012</c:v>
                </c:pt>
                <c:pt idx="13787">
                  <c:v>43.028200000000012</c:v>
                </c:pt>
                <c:pt idx="13788">
                  <c:v>43.028200000000012</c:v>
                </c:pt>
                <c:pt idx="13789">
                  <c:v>43.028200000000012</c:v>
                </c:pt>
                <c:pt idx="13790">
                  <c:v>43.028200000000012</c:v>
                </c:pt>
                <c:pt idx="13791">
                  <c:v>43.028200000000012</c:v>
                </c:pt>
                <c:pt idx="13792">
                  <c:v>43.0383</c:v>
                </c:pt>
                <c:pt idx="13793">
                  <c:v>43.0383</c:v>
                </c:pt>
                <c:pt idx="13794">
                  <c:v>43.0383</c:v>
                </c:pt>
                <c:pt idx="13795">
                  <c:v>43.0383</c:v>
                </c:pt>
                <c:pt idx="13796">
                  <c:v>43.0383</c:v>
                </c:pt>
                <c:pt idx="13797">
                  <c:v>43.0383</c:v>
                </c:pt>
                <c:pt idx="13798">
                  <c:v>43.0383</c:v>
                </c:pt>
                <c:pt idx="13799">
                  <c:v>43.0383</c:v>
                </c:pt>
                <c:pt idx="13800">
                  <c:v>43.0383</c:v>
                </c:pt>
                <c:pt idx="13801">
                  <c:v>43.0383</c:v>
                </c:pt>
                <c:pt idx="13802">
                  <c:v>43.0383</c:v>
                </c:pt>
                <c:pt idx="13803">
                  <c:v>43.0383</c:v>
                </c:pt>
                <c:pt idx="13804">
                  <c:v>43.0383</c:v>
                </c:pt>
                <c:pt idx="13805">
                  <c:v>43.0383</c:v>
                </c:pt>
                <c:pt idx="13806">
                  <c:v>43.0383</c:v>
                </c:pt>
                <c:pt idx="13807">
                  <c:v>43.0383</c:v>
                </c:pt>
                <c:pt idx="13808">
                  <c:v>43.0383</c:v>
                </c:pt>
                <c:pt idx="13809">
                  <c:v>43.0383</c:v>
                </c:pt>
                <c:pt idx="13810">
                  <c:v>43.0383</c:v>
                </c:pt>
                <c:pt idx="13811">
                  <c:v>43.0383</c:v>
                </c:pt>
                <c:pt idx="13812">
                  <c:v>43.0383</c:v>
                </c:pt>
                <c:pt idx="13813">
                  <c:v>43.0383</c:v>
                </c:pt>
                <c:pt idx="13814">
                  <c:v>43.0383</c:v>
                </c:pt>
                <c:pt idx="13815">
                  <c:v>43.0488</c:v>
                </c:pt>
                <c:pt idx="13816">
                  <c:v>43.0488</c:v>
                </c:pt>
                <c:pt idx="13817">
                  <c:v>43.0488</c:v>
                </c:pt>
                <c:pt idx="13818">
                  <c:v>43.0488</c:v>
                </c:pt>
                <c:pt idx="13819">
                  <c:v>43.0488</c:v>
                </c:pt>
                <c:pt idx="13820">
                  <c:v>43.0488</c:v>
                </c:pt>
                <c:pt idx="13821">
                  <c:v>43.0488</c:v>
                </c:pt>
                <c:pt idx="13822">
                  <c:v>43.0488</c:v>
                </c:pt>
                <c:pt idx="13823">
                  <c:v>43.0488</c:v>
                </c:pt>
                <c:pt idx="13824">
                  <c:v>43.0488</c:v>
                </c:pt>
                <c:pt idx="13825">
                  <c:v>43.0488</c:v>
                </c:pt>
                <c:pt idx="13826">
                  <c:v>43.0488</c:v>
                </c:pt>
                <c:pt idx="13827">
                  <c:v>43.0488</c:v>
                </c:pt>
                <c:pt idx="13828">
                  <c:v>43.0488</c:v>
                </c:pt>
                <c:pt idx="13829">
                  <c:v>43.0488</c:v>
                </c:pt>
                <c:pt idx="13830">
                  <c:v>43.0488</c:v>
                </c:pt>
                <c:pt idx="13831">
                  <c:v>43.0488</c:v>
                </c:pt>
                <c:pt idx="13832">
                  <c:v>43.0488</c:v>
                </c:pt>
                <c:pt idx="13833">
                  <c:v>43.0488</c:v>
                </c:pt>
                <c:pt idx="13834">
                  <c:v>43.0488</c:v>
                </c:pt>
                <c:pt idx="13835">
                  <c:v>43.0488</c:v>
                </c:pt>
                <c:pt idx="13836">
                  <c:v>43.0488</c:v>
                </c:pt>
                <c:pt idx="13837">
                  <c:v>43.0488</c:v>
                </c:pt>
                <c:pt idx="13838">
                  <c:v>43.058900000000001</c:v>
                </c:pt>
                <c:pt idx="13839">
                  <c:v>43.058900000000001</c:v>
                </c:pt>
                <c:pt idx="13840">
                  <c:v>43.058900000000001</c:v>
                </c:pt>
                <c:pt idx="13841">
                  <c:v>43.058900000000001</c:v>
                </c:pt>
                <c:pt idx="13842">
                  <c:v>43.058900000000001</c:v>
                </c:pt>
                <c:pt idx="13843">
                  <c:v>43.058900000000001</c:v>
                </c:pt>
                <c:pt idx="13844">
                  <c:v>43.058900000000001</c:v>
                </c:pt>
                <c:pt idx="13845">
                  <c:v>43.058900000000001</c:v>
                </c:pt>
                <c:pt idx="13846">
                  <c:v>43.058900000000001</c:v>
                </c:pt>
                <c:pt idx="13847">
                  <c:v>43.058900000000001</c:v>
                </c:pt>
                <c:pt idx="13848">
                  <c:v>43.058900000000001</c:v>
                </c:pt>
                <c:pt idx="13849">
                  <c:v>43.058900000000001</c:v>
                </c:pt>
                <c:pt idx="13850">
                  <c:v>43.058900000000001</c:v>
                </c:pt>
                <c:pt idx="13851">
                  <c:v>43.058900000000001</c:v>
                </c:pt>
                <c:pt idx="13852">
                  <c:v>43.058900000000001</c:v>
                </c:pt>
                <c:pt idx="13853">
                  <c:v>43.058900000000001</c:v>
                </c:pt>
                <c:pt idx="13854">
                  <c:v>43.058900000000001</c:v>
                </c:pt>
                <c:pt idx="13855">
                  <c:v>43.058900000000001</c:v>
                </c:pt>
                <c:pt idx="13856">
                  <c:v>43.058900000000001</c:v>
                </c:pt>
                <c:pt idx="13857">
                  <c:v>43.069000000000003</c:v>
                </c:pt>
                <c:pt idx="13858">
                  <c:v>43.069000000000003</c:v>
                </c:pt>
                <c:pt idx="13859">
                  <c:v>43.069000000000003</c:v>
                </c:pt>
                <c:pt idx="13860">
                  <c:v>43.069000000000003</c:v>
                </c:pt>
                <c:pt idx="13861">
                  <c:v>43.069000000000003</c:v>
                </c:pt>
                <c:pt idx="13862">
                  <c:v>43.069000000000003</c:v>
                </c:pt>
                <c:pt idx="13863">
                  <c:v>43.069000000000003</c:v>
                </c:pt>
                <c:pt idx="13864">
                  <c:v>43.069000000000003</c:v>
                </c:pt>
                <c:pt idx="13865">
                  <c:v>43.069000000000003</c:v>
                </c:pt>
                <c:pt idx="13866">
                  <c:v>43.069000000000003</c:v>
                </c:pt>
                <c:pt idx="13867">
                  <c:v>43.069000000000003</c:v>
                </c:pt>
                <c:pt idx="13868">
                  <c:v>43.069000000000003</c:v>
                </c:pt>
                <c:pt idx="13869">
                  <c:v>43.069000000000003</c:v>
                </c:pt>
                <c:pt idx="13870">
                  <c:v>43.069000000000003</c:v>
                </c:pt>
                <c:pt idx="13871">
                  <c:v>43.069000000000003</c:v>
                </c:pt>
                <c:pt idx="13872">
                  <c:v>43.069000000000003</c:v>
                </c:pt>
                <c:pt idx="13873">
                  <c:v>43.069000000000003</c:v>
                </c:pt>
                <c:pt idx="13874">
                  <c:v>43.069000000000003</c:v>
                </c:pt>
                <c:pt idx="13875">
                  <c:v>43.079099999999997</c:v>
                </c:pt>
                <c:pt idx="13876">
                  <c:v>43.079099999999997</c:v>
                </c:pt>
                <c:pt idx="13877">
                  <c:v>43.079099999999997</c:v>
                </c:pt>
                <c:pt idx="13878">
                  <c:v>43.079099999999997</c:v>
                </c:pt>
                <c:pt idx="13879">
                  <c:v>43.079099999999997</c:v>
                </c:pt>
                <c:pt idx="13880">
                  <c:v>43.079099999999997</c:v>
                </c:pt>
                <c:pt idx="13881">
                  <c:v>43.079099999999997</c:v>
                </c:pt>
                <c:pt idx="13882">
                  <c:v>43.079099999999997</c:v>
                </c:pt>
                <c:pt idx="13883">
                  <c:v>43.079099999999997</c:v>
                </c:pt>
                <c:pt idx="13884">
                  <c:v>43.079099999999997</c:v>
                </c:pt>
                <c:pt idx="13885">
                  <c:v>43.079099999999997</c:v>
                </c:pt>
                <c:pt idx="13886">
                  <c:v>43.079099999999997</c:v>
                </c:pt>
                <c:pt idx="13887">
                  <c:v>43.079099999999997</c:v>
                </c:pt>
                <c:pt idx="13888">
                  <c:v>43.079099999999997</c:v>
                </c:pt>
                <c:pt idx="13889">
                  <c:v>43.089500000000001</c:v>
                </c:pt>
                <c:pt idx="13890">
                  <c:v>43.089500000000001</c:v>
                </c:pt>
                <c:pt idx="13891">
                  <c:v>43.089500000000001</c:v>
                </c:pt>
                <c:pt idx="13892">
                  <c:v>43.089500000000001</c:v>
                </c:pt>
                <c:pt idx="13893">
                  <c:v>43.089500000000001</c:v>
                </c:pt>
                <c:pt idx="13894">
                  <c:v>43.089500000000001</c:v>
                </c:pt>
                <c:pt idx="13895">
                  <c:v>43.089500000000001</c:v>
                </c:pt>
                <c:pt idx="13896">
                  <c:v>43.089500000000001</c:v>
                </c:pt>
                <c:pt idx="13897">
                  <c:v>43.089500000000001</c:v>
                </c:pt>
                <c:pt idx="13898">
                  <c:v>43.089500000000001</c:v>
                </c:pt>
                <c:pt idx="13899">
                  <c:v>43.089500000000001</c:v>
                </c:pt>
                <c:pt idx="13900">
                  <c:v>43.089500000000001</c:v>
                </c:pt>
                <c:pt idx="13901">
                  <c:v>43.089500000000001</c:v>
                </c:pt>
                <c:pt idx="13902">
                  <c:v>43.089500000000001</c:v>
                </c:pt>
                <c:pt idx="13903">
                  <c:v>43.089500000000001</c:v>
                </c:pt>
                <c:pt idx="13904">
                  <c:v>43.089500000000001</c:v>
                </c:pt>
                <c:pt idx="13905">
                  <c:v>43.089500000000001</c:v>
                </c:pt>
                <c:pt idx="13906">
                  <c:v>43.089500000000001</c:v>
                </c:pt>
                <c:pt idx="13907">
                  <c:v>43.077800000000003</c:v>
                </c:pt>
                <c:pt idx="13908">
                  <c:v>43.077800000000003</c:v>
                </c:pt>
                <c:pt idx="13909">
                  <c:v>43.077800000000003</c:v>
                </c:pt>
                <c:pt idx="13910">
                  <c:v>43.077800000000003</c:v>
                </c:pt>
                <c:pt idx="13911">
                  <c:v>43.066699999999997</c:v>
                </c:pt>
                <c:pt idx="13912">
                  <c:v>43.066699999999997</c:v>
                </c:pt>
                <c:pt idx="13913">
                  <c:v>43.066699999999997</c:v>
                </c:pt>
                <c:pt idx="13914">
                  <c:v>43.066699999999997</c:v>
                </c:pt>
                <c:pt idx="13915">
                  <c:v>43.066699999999997</c:v>
                </c:pt>
                <c:pt idx="13916">
                  <c:v>43.066699999999997</c:v>
                </c:pt>
                <c:pt idx="13917">
                  <c:v>43.066699999999997</c:v>
                </c:pt>
                <c:pt idx="13918">
                  <c:v>43.066699999999997</c:v>
                </c:pt>
                <c:pt idx="13919">
                  <c:v>43.066699999999997</c:v>
                </c:pt>
                <c:pt idx="13920">
                  <c:v>43.055400000000013</c:v>
                </c:pt>
                <c:pt idx="13921">
                  <c:v>43.055400000000013</c:v>
                </c:pt>
                <c:pt idx="13922">
                  <c:v>43.055400000000013</c:v>
                </c:pt>
                <c:pt idx="13923">
                  <c:v>43.055400000000013</c:v>
                </c:pt>
                <c:pt idx="13924">
                  <c:v>43.055400000000013</c:v>
                </c:pt>
                <c:pt idx="13925">
                  <c:v>43.044600000000003</c:v>
                </c:pt>
                <c:pt idx="13926">
                  <c:v>43.044600000000003</c:v>
                </c:pt>
                <c:pt idx="13927">
                  <c:v>43.044600000000003</c:v>
                </c:pt>
                <c:pt idx="13928">
                  <c:v>43.044600000000003</c:v>
                </c:pt>
                <c:pt idx="13929">
                  <c:v>43.044600000000003</c:v>
                </c:pt>
                <c:pt idx="13930">
                  <c:v>43.044600000000003</c:v>
                </c:pt>
                <c:pt idx="13931">
                  <c:v>43.044600000000003</c:v>
                </c:pt>
                <c:pt idx="13932">
                  <c:v>43.044600000000003</c:v>
                </c:pt>
                <c:pt idx="13933">
                  <c:v>43.044600000000003</c:v>
                </c:pt>
                <c:pt idx="13934">
                  <c:v>43.034100000000002</c:v>
                </c:pt>
                <c:pt idx="13935">
                  <c:v>43.034100000000002</c:v>
                </c:pt>
                <c:pt idx="13936">
                  <c:v>43.034100000000002</c:v>
                </c:pt>
                <c:pt idx="13937">
                  <c:v>43.034100000000002</c:v>
                </c:pt>
                <c:pt idx="13938">
                  <c:v>43.034100000000002</c:v>
                </c:pt>
                <c:pt idx="13939">
                  <c:v>43.034100000000002</c:v>
                </c:pt>
                <c:pt idx="13940">
                  <c:v>43.034100000000002</c:v>
                </c:pt>
                <c:pt idx="13941">
                  <c:v>43.034100000000002</c:v>
                </c:pt>
                <c:pt idx="13942">
                  <c:v>43.034100000000002</c:v>
                </c:pt>
                <c:pt idx="13943">
                  <c:v>43.023200000000003</c:v>
                </c:pt>
                <c:pt idx="13944">
                  <c:v>43.023200000000003</c:v>
                </c:pt>
                <c:pt idx="13945">
                  <c:v>43.023200000000003</c:v>
                </c:pt>
                <c:pt idx="13946">
                  <c:v>43.023200000000003</c:v>
                </c:pt>
                <c:pt idx="13947">
                  <c:v>43.023200000000003</c:v>
                </c:pt>
                <c:pt idx="13948">
                  <c:v>43.023200000000003</c:v>
                </c:pt>
                <c:pt idx="13949">
                  <c:v>43.023200000000003</c:v>
                </c:pt>
                <c:pt idx="13950">
                  <c:v>43.023200000000003</c:v>
                </c:pt>
                <c:pt idx="13951">
                  <c:v>43.023200000000003</c:v>
                </c:pt>
                <c:pt idx="13952">
                  <c:v>43.0122</c:v>
                </c:pt>
                <c:pt idx="13953">
                  <c:v>43.0122</c:v>
                </c:pt>
                <c:pt idx="13954">
                  <c:v>43.0122</c:v>
                </c:pt>
                <c:pt idx="13955">
                  <c:v>43.0122</c:v>
                </c:pt>
                <c:pt idx="13956">
                  <c:v>43.0122</c:v>
                </c:pt>
                <c:pt idx="13957">
                  <c:v>43.0122</c:v>
                </c:pt>
                <c:pt idx="13958">
                  <c:v>43.0122</c:v>
                </c:pt>
                <c:pt idx="13959">
                  <c:v>43.0122</c:v>
                </c:pt>
                <c:pt idx="13960">
                  <c:v>43.0122</c:v>
                </c:pt>
                <c:pt idx="13961">
                  <c:v>43.0017</c:v>
                </c:pt>
                <c:pt idx="13962">
                  <c:v>43.0017</c:v>
                </c:pt>
                <c:pt idx="13963">
                  <c:v>43.0017</c:v>
                </c:pt>
                <c:pt idx="13964">
                  <c:v>43.0017</c:v>
                </c:pt>
                <c:pt idx="13965">
                  <c:v>43.0017</c:v>
                </c:pt>
                <c:pt idx="13966">
                  <c:v>43.0017</c:v>
                </c:pt>
                <c:pt idx="13967">
                  <c:v>43.0017</c:v>
                </c:pt>
                <c:pt idx="13968">
                  <c:v>43.0017</c:v>
                </c:pt>
                <c:pt idx="13969">
                  <c:v>43.0017</c:v>
                </c:pt>
                <c:pt idx="13970">
                  <c:v>43.0017</c:v>
                </c:pt>
                <c:pt idx="13971">
                  <c:v>43.0017</c:v>
                </c:pt>
                <c:pt idx="13972">
                  <c:v>43.0017</c:v>
                </c:pt>
                <c:pt idx="13973">
                  <c:v>43.0017</c:v>
                </c:pt>
                <c:pt idx="13974">
                  <c:v>43.0017</c:v>
                </c:pt>
                <c:pt idx="13975">
                  <c:v>42.991100000000003</c:v>
                </c:pt>
                <c:pt idx="13976">
                  <c:v>42.991100000000003</c:v>
                </c:pt>
                <c:pt idx="13977">
                  <c:v>42.991100000000003</c:v>
                </c:pt>
                <c:pt idx="13978">
                  <c:v>42.991100000000003</c:v>
                </c:pt>
                <c:pt idx="13979">
                  <c:v>42.991100000000003</c:v>
                </c:pt>
                <c:pt idx="13980">
                  <c:v>42.991100000000003</c:v>
                </c:pt>
                <c:pt idx="13981">
                  <c:v>42.991100000000003</c:v>
                </c:pt>
                <c:pt idx="13982">
                  <c:v>42.991100000000003</c:v>
                </c:pt>
                <c:pt idx="13983">
                  <c:v>42.991100000000003</c:v>
                </c:pt>
                <c:pt idx="13984">
                  <c:v>42.991100000000003</c:v>
                </c:pt>
                <c:pt idx="13985">
                  <c:v>42.991100000000003</c:v>
                </c:pt>
                <c:pt idx="13986">
                  <c:v>42.991100000000003</c:v>
                </c:pt>
                <c:pt idx="13987">
                  <c:v>42.991100000000003</c:v>
                </c:pt>
                <c:pt idx="13988">
                  <c:v>42.991100000000003</c:v>
                </c:pt>
                <c:pt idx="13989">
                  <c:v>42.981000000000002</c:v>
                </c:pt>
                <c:pt idx="13990">
                  <c:v>42.981000000000002</c:v>
                </c:pt>
                <c:pt idx="13991">
                  <c:v>42.981000000000002</c:v>
                </c:pt>
                <c:pt idx="13992">
                  <c:v>42.981000000000002</c:v>
                </c:pt>
                <c:pt idx="13993">
                  <c:v>42.981000000000002</c:v>
                </c:pt>
                <c:pt idx="13994">
                  <c:v>42.981000000000002</c:v>
                </c:pt>
                <c:pt idx="13995">
                  <c:v>42.981000000000002</c:v>
                </c:pt>
                <c:pt idx="13996">
                  <c:v>42.981000000000002</c:v>
                </c:pt>
                <c:pt idx="13997">
                  <c:v>42.981000000000002</c:v>
                </c:pt>
                <c:pt idx="13998">
                  <c:v>42.981000000000002</c:v>
                </c:pt>
                <c:pt idx="13999">
                  <c:v>42.981000000000002</c:v>
                </c:pt>
                <c:pt idx="14000">
                  <c:v>42.981000000000002</c:v>
                </c:pt>
                <c:pt idx="14001">
                  <c:v>42.981000000000002</c:v>
                </c:pt>
                <c:pt idx="14002">
                  <c:v>42.970599999999997</c:v>
                </c:pt>
                <c:pt idx="14003">
                  <c:v>42.970599999999997</c:v>
                </c:pt>
                <c:pt idx="14004">
                  <c:v>42.970599999999997</c:v>
                </c:pt>
                <c:pt idx="14005">
                  <c:v>42.970599999999997</c:v>
                </c:pt>
                <c:pt idx="14006">
                  <c:v>42.970599999999997</c:v>
                </c:pt>
                <c:pt idx="14007">
                  <c:v>42.970599999999997</c:v>
                </c:pt>
                <c:pt idx="14008">
                  <c:v>42.970599999999997</c:v>
                </c:pt>
                <c:pt idx="14009">
                  <c:v>42.970599999999997</c:v>
                </c:pt>
                <c:pt idx="14010">
                  <c:v>42.970599999999997</c:v>
                </c:pt>
                <c:pt idx="14011">
                  <c:v>42.970599999999997</c:v>
                </c:pt>
                <c:pt idx="14012">
                  <c:v>42.970599999999997</c:v>
                </c:pt>
                <c:pt idx="14013">
                  <c:v>42.970599999999997</c:v>
                </c:pt>
                <c:pt idx="14014">
                  <c:v>42.970599999999997</c:v>
                </c:pt>
                <c:pt idx="14015">
                  <c:v>42.970599999999997</c:v>
                </c:pt>
                <c:pt idx="14016">
                  <c:v>42.970599999999997</c:v>
                </c:pt>
                <c:pt idx="14017">
                  <c:v>42.970599999999997</c:v>
                </c:pt>
                <c:pt idx="14018">
                  <c:v>42.970599999999997</c:v>
                </c:pt>
                <c:pt idx="14019">
                  <c:v>42.970599999999997</c:v>
                </c:pt>
                <c:pt idx="14020">
                  <c:v>42.970599999999997</c:v>
                </c:pt>
                <c:pt idx="14021">
                  <c:v>42.960500000000003</c:v>
                </c:pt>
                <c:pt idx="14022">
                  <c:v>42.960500000000003</c:v>
                </c:pt>
                <c:pt idx="14023">
                  <c:v>42.960500000000003</c:v>
                </c:pt>
                <c:pt idx="14024">
                  <c:v>42.960500000000003</c:v>
                </c:pt>
                <c:pt idx="14025">
                  <c:v>42.960500000000003</c:v>
                </c:pt>
                <c:pt idx="14026">
                  <c:v>42.960500000000003</c:v>
                </c:pt>
                <c:pt idx="14027">
                  <c:v>42.960500000000003</c:v>
                </c:pt>
                <c:pt idx="14028">
                  <c:v>42.960500000000003</c:v>
                </c:pt>
                <c:pt idx="14029">
                  <c:v>42.960500000000003</c:v>
                </c:pt>
                <c:pt idx="14030">
                  <c:v>42.960500000000003</c:v>
                </c:pt>
                <c:pt idx="14031">
                  <c:v>42.960500000000003</c:v>
                </c:pt>
                <c:pt idx="14032">
                  <c:v>42.960500000000003</c:v>
                </c:pt>
                <c:pt idx="14033">
                  <c:v>42.960500000000003</c:v>
                </c:pt>
                <c:pt idx="14034">
                  <c:v>42.960500000000003</c:v>
                </c:pt>
                <c:pt idx="14035">
                  <c:v>42.960500000000003</c:v>
                </c:pt>
                <c:pt idx="14036">
                  <c:v>42.960500000000003</c:v>
                </c:pt>
                <c:pt idx="14037">
                  <c:v>42.960500000000003</c:v>
                </c:pt>
                <c:pt idx="14038">
                  <c:v>42.960500000000003</c:v>
                </c:pt>
                <c:pt idx="14039">
                  <c:v>42.949800000000003</c:v>
                </c:pt>
                <c:pt idx="14040">
                  <c:v>42.949800000000003</c:v>
                </c:pt>
                <c:pt idx="14041">
                  <c:v>42.949800000000003</c:v>
                </c:pt>
                <c:pt idx="14042">
                  <c:v>42.949800000000003</c:v>
                </c:pt>
                <c:pt idx="14043">
                  <c:v>42.949800000000003</c:v>
                </c:pt>
                <c:pt idx="14044">
                  <c:v>42.949800000000003</c:v>
                </c:pt>
                <c:pt idx="14045">
                  <c:v>42.949800000000003</c:v>
                </c:pt>
                <c:pt idx="14046">
                  <c:v>42.949800000000003</c:v>
                </c:pt>
                <c:pt idx="14047">
                  <c:v>42.949800000000003</c:v>
                </c:pt>
                <c:pt idx="14048">
                  <c:v>42.949800000000003</c:v>
                </c:pt>
                <c:pt idx="14049">
                  <c:v>42.949800000000003</c:v>
                </c:pt>
                <c:pt idx="14050">
                  <c:v>42.949800000000003</c:v>
                </c:pt>
                <c:pt idx="14051">
                  <c:v>42.949800000000003</c:v>
                </c:pt>
                <c:pt idx="14052">
                  <c:v>42.949800000000003</c:v>
                </c:pt>
                <c:pt idx="14053">
                  <c:v>42.949800000000003</c:v>
                </c:pt>
                <c:pt idx="14054">
                  <c:v>42.949800000000003</c:v>
                </c:pt>
                <c:pt idx="14055">
                  <c:v>42.949800000000003</c:v>
                </c:pt>
                <c:pt idx="14056">
                  <c:v>42.949800000000003</c:v>
                </c:pt>
                <c:pt idx="14057">
                  <c:v>42.949800000000003</c:v>
                </c:pt>
                <c:pt idx="14058">
                  <c:v>42.949800000000003</c:v>
                </c:pt>
                <c:pt idx="14059">
                  <c:v>42.949800000000003</c:v>
                </c:pt>
                <c:pt idx="14060">
                  <c:v>42.949800000000003</c:v>
                </c:pt>
                <c:pt idx="14061">
                  <c:v>42.949800000000003</c:v>
                </c:pt>
                <c:pt idx="14062">
                  <c:v>42.939700000000002</c:v>
                </c:pt>
                <c:pt idx="14063">
                  <c:v>42.939700000000002</c:v>
                </c:pt>
                <c:pt idx="14064">
                  <c:v>42.939700000000002</c:v>
                </c:pt>
                <c:pt idx="14065">
                  <c:v>42.939700000000002</c:v>
                </c:pt>
                <c:pt idx="14066">
                  <c:v>42.939700000000002</c:v>
                </c:pt>
                <c:pt idx="14067">
                  <c:v>42.939700000000002</c:v>
                </c:pt>
                <c:pt idx="14068">
                  <c:v>42.939700000000002</c:v>
                </c:pt>
                <c:pt idx="14069">
                  <c:v>42.939700000000002</c:v>
                </c:pt>
                <c:pt idx="14070">
                  <c:v>42.939700000000002</c:v>
                </c:pt>
                <c:pt idx="14071">
                  <c:v>42.939700000000002</c:v>
                </c:pt>
                <c:pt idx="14072">
                  <c:v>42.939700000000002</c:v>
                </c:pt>
                <c:pt idx="14073">
                  <c:v>42.939700000000002</c:v>
                </c:pt>
                <c:pt idx="14074">
                  <c:v>42.939700000000002</c:v>
                </c:pt>
                <c:pt idx="14075">
                  <c:v>42.939700000000002</c:v>
                </c:pt>
                <c:pt idx="14076">
                  <c:v>42.939700000000002</c:v>
                </c:pt>
                <c:pt idx="14077">
                  <c:v>42.939700000000002</c:v>
                </c:pt>
                <c:pt idx="14078">
                  <c:v>42.939700000000002</c:v>
                </c:pt>
                <c:pt idx="14079">
                  <c:v>42.939700000000002</c:v>
                </c:pt>
                <c:pt idx="14080">
                  <c:v>42.939700000000002</c:v>
                </c:pt>
                <c:pt idx="14081">
                  <c:v>42.939700000000002</c:v>
                </c:pt>
                <c:pt idx="14082">
                  <c:v>42.939700000000002</c:v>
                </c:pt>
                <c:pt idx="14083">
                  <c:v>42.939700000000002</c:v>
                </c:pt>
                <c:pt idx="14084">
                  <c:v>42.939700000000002</c:v>
                </c:pt>
                <c:pt idx="14085">
                  <c:v>42.929600000000001</c:v>
                </c:pt>
                <c:pt idx="14086">
                  <c:v>42.929600000000001</c:v>
                </c:pt>
                <c:pt idx="14087">
                  <c:v>42.929600000000001</c:v>
                </c:pt>
                <c:pt idx="14088">
                  <c:v>42.929600000000001</c:v>
                </c:pt>
                <c:pt idx="14089">
                  <c:v>42.929600000000001</c:v>
                </c:pt>
                <c:pt idx="14090">
                  <c:v>42.929600000000001</c:v>
                </c:pt>
                <c:pt idx="14091">
                  <c:v>42.929600000000001</c:v>
                </c:pt>
                <c:pt idx="14092">
                  <c:v>42.929600000000001</c:v>
                </c:pt>
                <c:pt idx="14093">
                  <c:v>42.929600000000001</c:v>
                </c:pt>
                <c:pt idx="14094">
                  <c:v>42.929600000000001</c:v>
                </c:pt>
                <c:pt idx="14095">
                  <c:v>42.929600000000001</c:v>
                </c:pt>
                <c:pt idx="14096">
                  <c:v>42.929600000000001</c:v>
                </c:pt>
                <c:pt idx="14097">
                  <c:v>42.929600000000001</c:v>
                </c:pt>
                <c:pt idx="14098">
                  <c:v>42.929600000000001</c:v>
                </c:pt>
                <c:pt idx="14099">
                  <c:v>42.929600000000001</c:v>
                </c:pt>
                <c:pt idx="14100">
                  <c:v>42.929600000000001</c:v>
                </c:pt>
                <c:pt idx="14101">
                  <c:v>42.929600000000001</c:v>
                </c:pt>
                <c:pt idx="14102">
                  <c:v>42.929600000000001</c:v>
                </c:pt>
                <c:pt idx="14103">
                  <c:v>42.929600000000001</c:v>
                </c:pt>
                <c:pt idx="14104">
                  <c:v>42.929600000000001</c:v>
                </c:pt>
                <c:pt idx="14105">
                  <c:v>42.929600000000001</c:v>
                </c:pt>
                <c:pt idx="14106">
                  <c:v>42.929600000000001</c:v>
                </c:pt>
                <c:pt idx="14107">
                  <c:v>42.929600000000001</c:v>
                </c:pt>
                <c:pt idx="14108">
                  <c:v>42.929600000000001</c:v>
                </c:pt>
                <c:pt idx="14109">
                  <c:v>42.929600000000001</c:v>
                </c:pt>
                <c:pt idx="14110">
                  <c:v>42.929600000000001</c:v>
                </c:pt>
                <c:pt idx="14111">
                  <c:v>42.929600000000001</c:v>
                </c:pt>
                <c:pt idx="14112">
                  <c:v>42.919499999999999</c:v>
                </c:pt>
                <c:pt idx="14113">
                  <c:v>42.919499999999999</c:v>
                </c:pt>
                <c:pt idx="14114">
                  <c:v>42.919499999999999</c:v>
                </c:pt>
                <c:pt idx="14115">
                  <c:v>42.919499999999999</c:v>
                </c:pt>
                <c:pt idx="14116">
                  <c:v>42.919499999999999</c:v>
                </c:pt>
                <c:pt idx="14117">
                  <c:v>42.919499999999999</c:v>
                </c:pt>
                <c:pt idx="14118">
                  <c:v>42.919499999999999</c:v>
                </c:pt>
                <c:pt idx="14119">
                  <c:v>42.919499999999999</c:v>
                </c:pt>
                <c:pt idx="14120">
                  <c:v>42.919499999999999</c:v>
                </c:pt>
                <c:pt idx="14121">
                  <c:v>42.919499999999999</c:v>
                </c:pt>
                <c:pt idx="14122">
                  <c:v>42.919499999999999</c:v>
                </c:pt>
                <c:pt idx="14123">
                  <c:v>42.919499999999999</c:v>
                </c:pt>
                <c:pt idx="14124">
                  <c:v>42.919499999999999</c:v>
                </c:pt>
                <c:pt idx="14125">
                  <c:v>42.919499999999999</c:v>
                </c:pt>
                <c:pt idx="14126">
                  <c:v>42.919499999999999</c:v>
                </c:pt>
                <c:pt idx="14127">
                  <c:v>42.919499999999999</c:v>
                </c:pt>
                <c:pt idx="14128">
                  <c:v>42.919499999999999</c:v>
                </c:pt>
                <c:pt idx="14129">
                  <c:v>42.919499999999999</c:v>
                </c:pt>
                <c:pt idx="14130">
                  <c:v>42.919499999999999</c:v>
                </c:pt>
                <c:pt idx="14131">
                  <c:v>42.919499999999999</c:v>
                </c:pt>
                <c:pt idx="14132">
                  <c:v>42.919499999999999</c:v>
                </c:pt>
                <c:pt idx="14133">
                  <c:v>42.919499999999999</c:v>
                </c:pt>
                <c:pt idx="14134">
                  <c:v>42.919499999999999</c:v>
                </c:pt>
                <c:pt idx="14135">
                  <c:v>42.919499999999999</c:v>
                </c:pt>
                <c:pt idx="14136">
                  <c:v>42.919499999999999</c:v>
                </c:pt>
                <c:pt idx="14137">
                  <c:v>42.919499999999999</c:v>
                </c:pt>
                <c:pt idx="14138">
                  <c:v>42.919499999999999</c:v>
                </c:pt>
                <c:pt idx="14139">
                  <c:v>42.919499999999999</c:v>
                </c:pt>
                <c:pt idx="14140">
                  <c:v>42.919499999999999</c:v>
                </c:pt>
                <c:pt idx="14141">
                  <c:v>42.919499999999999</c:v>
                </c:pt>
                <c:pt idx="14142">
                  <c:v>42.919499999999999</c:v>
                </c:pt>
                <c:pt idx="14143">
                  <c:v>42.919499999999999</c:v>
                </c:pt>
                <c:pt idx="14144">
                  <c:v>42.919499999999999</c:v>
                </c:pt>
                <c:pt idx="14145">
                  <c:v>42.919499999999999</c:v>
                </c:pt>
                <c:pt idx="14146">
                  <c:v>42.919499999999999</c:v>
                </c:pt>
                <c:pt idx="14147">
                  <c:v>42.919499999999999</c:v>
                </c:pt>
                <c:pt idx="14148">
                  <c:v>42.919499999999999</c:v>
                </c:pt>
                <c:pt idx="14149">
                  <c:v>42.919499999999999</c:v>
                </c:pt>
                <c:pt idx="14150">
                  <c:v>42.919499999999999</c:v>
                </c:pt>
                <c:pt idx="14151">
                  <c:v>42.919499999999999</c:v>
                </c:pt>
                <c:pt idx="14152">
                  <c:v>42.919499999999999</c:v>
                </c:pt>
                <c:pt idx="14153">
                  <c:v>42.909200000000013</c:v>
                </c:pt>
                <c:pt idx="14154">
                  <c:v>42.909200000000013</c:v>
                </c:pt>
                <c:pt idx="14155">
                  <c:v>42.909200000000013</c:v>
                </c:pt>
                <c:pt idx="14156">
                  <c:v>42.909200000000013</c:v>
                </c:pt>
                <c:pt idx="14157">
                  <c:v>42.909200000000013</c:v>
                </c:pt>
                <c:pt idx="14158">
                  <c:v>42.909200000000013</c:v>
                </c:pt>
                <c:pt idx="14159">
                  <c:v>42.909200000000013</c:v>
                </c:pt>
                <c:pt idx="14160">
                  <c:v>42.909200000000013</c:v>
                </c:pt>
                <c:pt idx="14161">
                  <c:v>42.909200000000013</c:v>
                </c:pt>
                <c:pt idx="14162">
                  <c:v>42.909200000000013</c:v>
                </c:pt>
                <c:pt idx="14163">
                  <c:v>42.909200000000013</c:v>
                </c:pt>
                <c:pt idx="14164">
                  <c:v>42.909200000000013</c:v>
                </c:pt>
                <c:pt idx="14165">
                  <c:v>42.909200000000013</c:v>
                </c:pt>
                <c:pt idx="14166">
                  <c:v>42.909200000000013</c:v>
                </c:pt>
                <c:pt idx="14167">
                  <c:v>42.909200000000013</c:v>
                </c:pt>
                <c:pt idx="14168">
                  <c:v>42.909200000000013</c:v>
                </c:pt>
                <c:pt idx="14169">
                  <c:v>42.909200000000013</c:v>
                </c:pt>
                <c:pt idx="14170">
                  <c:v>42.909200000000013</c:v>
                </c:pt>
                <c:pt idx="14171">
                  <c:v>42.909200000000013</c:v>
                </c:pt>
                <c:pt idx="14172">
                  <c:v>42.909200000000013</c:v>
                </c:pt>
                <c:pt idx="14173">
                  <c:v>42.909200000000013</c:v>
                </c:pt>
                <c:pt idx="14174">
                  <c:v>42.909200000000013</c:v>
                </c:pt>
                <c:pt idx="14175">
                  <c:v>42.909200000000013</c:v>
                </c:pt>
                <c:pt idx="14176">
                  <c:v>42.909200000000013</c:v>
                </c:pt>
                <c:pt idx="14177">
                  <c:v>42.909200000000013</c:v>
                </c:pt>
                <c:pt idx="14178">
                  <c:v>42.909200000000013</c:v>
                </c:pt>
                <c:pt idx="14179">
                  <c:v>42.909200000000013</c:v>
                </c:pt>
                <c:pt idx="14180">
                  <c:v>42.909200000000013</c:v>
                </c:pt>
                <c:pt idx="14181">
                  <c:v>42.909200000000013</c:v>
                </c:pt>
                <c:pt idx="14182">
                  <c:v>42.909200000000013</c:v>
                </c:pt>
                <c:pt idx="14183">
                  <c:v>42.909200000000013</c:v>
                </c:pt>
                <c:pt idx="14184">
                  <c:v>42.909200000000013</c:v>
                </c:pt>
                <c:pt idx="14185">
                  <c:v>42.909200000000013</c:v>
                </c:pt>
                <c:pt idx="14186">
                  <c:v>42.909200000000013</c:v>
                </c:pt>
                <c:pt idx="14187">
                  <c:v>42.909200000000013</c:v>
                </c:pt>
                <c:pt idx="14188">
                  <c:v>42.909200000000013</c:v>
                </c:pt>
                <c:pt idx="14189">
                  <c:v>42.909200000000013</c:v>
                </c:pt>
                <c:pt idx="14190">
                  <c:v>42.909200000000013</c:v>
                </c:pt>
                <c:pt idx="14191">
                  <c:v>42.909200000000013</c:v>
                </c:pt>
                <c:pt idx="14192">
                  <c:v>42.909200000000013</c:v>
                </c:pt>
                <c:pt idx="14193">
                  <c:v>42.909200000000013</c:v>
                </c:pt>
                <c:pt idx="14194">
                  <c:v>42.899000000000001</c:v>
                </c:pt>
                <c:pt idx="14195">
                  <c:v>42.899000000000001</c:v>
                </c:pt>
                <c:pt idx="14196">
                  <c:v>42.899000000000001</c:v>
                </c:pt>
                <c:pt idx="14197">
                  <c:v>42.899000000000001</c:v>
                </c:pt>
                <c:pt idx="14198">
                  <c:v>42.899000000000001</c:v>
                </c:pt>
                <c:pt idx="14199">
                  <c:v>42.899000000000001</c:v>
                </c:pt>
                <c:pt idx="14200">
                  <c:v>42.899000000000001</c:v>
                </c:pt>
                <c:pt idx="14201">
                  <c:v>42.899000000000001</c:v>
                </c:pt>
                <c:pt idx="14202">
                  <c:v>42.899000000000001</c:v>
                </c:pt>
                <c:pt idx="14203">
                  <c:v>42.899000000000001</c:v>
                </c:pt>
                <c:pt idx="14204">
                  <c:v>42.899000000000001</c:v>
                </c:pt>
                <c:pt idx="14205">
                  <c:v>42.899000000000001</c:v>
                </c:pt>
                <c:pt idx="14206">
                  <c:v>42.899000000000001</c:v>
                </c:pt>
                <c:pt idx="14207">
                  <c:v>42.899000000000001</c:v>
                </c:pt>
                <c:pt idx="14208">
                  <c:v>42.899000000000001</c:v>
                </c:pt>
                <c:pt idx="14209">
                  <c:v>42.899000000000001</c:v>
                </c:pt>
                <c:pt idx="14210">
                  <c:v>42.899000000000001</c:v>
                </c:pt>
                <c:pt idx="14211">
                  <c:v>42.899000000000001</c:v>
                </c:pt>
                <c:pt idx="14212">
                  <c:v>42.899000000000001</c:v>
                </c:pt>
                <c:pt idx="14213">
                  <c:v>42.899000000000001</c:v>
                </c:pt>
                <c:pt idx="14214">
                  <c:v>42.899000000000001</c:v>
                </c:pt>
                <c:pt idx="14215">
                  <c:v>42.899000000000001</c:v>
                </c:pt>
                <c:pt idx="14216">
                  <c:v>42.899000000000001</c:v>
                </c:pt>
                <c:pt idx="14217">
                  <c:v>42.899000000000001</c:v>
                </c:pt>
                <c:pt idx="14218">
                  <c:v>42.899000000000001</c:v>
                </c:pt>
                <c:pt idx="14219">
                  <c:v>42.899000000000001</c:v>
                </c:pt>
                <c:pt idx="14220">
                  <c:v>42.899000000000001</c:v>
                </c:pt>
                <c:pt idx="14221">
                  <c:v>42.899000000000001</c:v>
                </c:pt>
                <c:pt idx="14222">
                  <c:v>42.899000000000001</c:v>
                </c:pt>
                <c:pt idx="14223">
                  <c:v>42.899000000000001</c:v>
                </c:pt>
                <c:pt idx="14224">
                  <c:v>42.899000000000001</c:v>
                </c:pt>
                <c:pt idx="14225">
                  <c:v>42.899000000000001</c:v>
                </c:pt>
                <c:pt idx="14226">
                  <c:v>42.899000000000001</c:v>
                </c:pt>
                <c:pt idx="14227">
                  <c:v>42.899000000000001</c:v>
                </c:pt>
                <c:pt idx="14228">
                  <c:v>42.899000000000001</c:v>
                </c:pt>
                <c:pt idx="14229">
                  <c:v>42.899000000000001</c:v>
                </c:pt>
                <c:pt idx="14230">
                  <c:v>42.899000000000001</c:v>
                </c:pt>
                <c:pt idx="14231">
                  <c:v>42.899000000000001</c:v>
                </c:pt>
                <c:pt idx="14232">
                  <c:v>42.899000000000001</c:v>
                </c:pt>
                <c:pt idx="14233">
                  <c:v>42.899000000000001</c:v>
                </c:pt>
                <c:pt idx="14234">
                  <c:v>42.899000000000001</c:v>
                </c:pt>
                <c:pt idx="14235">
                  <c:v>42.8887</c:v>
                </c:pt>
                <c:pt idx="14236">
                  <c:v>42.8887</c:v>
                </c:pt>
                <c:pt idx="14237">
                  <c:v>42.8887</c:v>
                </c:pt>
                <c:pt idx="14238">
                  <c:v>42.8887</c:v>
                </c:pt>
                <c:pt idx="14239">
                  <c:v>42.8887</c:v>
                </c:pt>
                <c:pt idx="14240">
                  <c:v>42.8887</c:v>
                </c:pt>
                <c:pt idx="14241">
                  <c:v>42.8887</c:v>
                </c:pt>
                <c:pt idx="14242">
                  <c:v>42.8887</c:v>
                </c:pt>
                <c:pt idx="14243">
                  <c:v>42.8887</c:v>
                </c:pt>
                <c:pt idx="14244">
                  <c:v>42.8887</c:v>
                </c:pt>
                <c:pt idx="14245">
                  <c:v>42.8887</c:v>
                </c:pt>
                <c:pt idx="14246">
                  <c:v>42.8887</c:v>
                </c:pt>
                <c:pt idx="14247">
                  <c:v>42.8887</c:v>
                </c:pt>
                <c:pt idx="14248">
                  <c:v>42.8887</c:v>
                </c:pt>
                <c:pt idx="14249">
                  <c:v>42.8887</c:v>
                </c:pt>
                <c:pt idx="14250">
                  <c:v>42.8887</c:v>
                </c:pt>
                <c:pt idx="14251">
                  <c:v>42.8887</c:v>
                </c:pt>
                <c:pt idx="14252">
                  <c:v>42.8887</c:v>
                </c:pt>
                <c:pt idx="14253">
                  <c:v>42.8887</c:v>
                </c:pt>
                <c:pt idx="14254">
                  <c:v>42.8887</c:v>
                </c:pt>
                <c:pt idx="14255">
                  <c:v>42.8887</c:v>
                </c:pt>
                <c:pt idx="14256">
                  <c:v>42.8887</c:v>
                </c:pt>
                <c:pt idx="14257">
                  <c:v>42.8887</c:v>
                </c:pt>
                <c:pt idx="14258">
                  <c:v>42.8887</c:v>
                </c:pt>
                <c:pt idx="14259">
                  <c:v>42.8887</c:v>
                </c:pt>
                <c:pt idx="14260">
                  <c:v>42.8887</c:v>
                </c:pt>
                <c:pt idx="14261">
                  <c:v>42.8887</c:v>
                </c:pt>
                <c:pt idx="14262">
                  <c:v>42.8887</c:v>
                </c:pt>
                <c:pt idx="14263">
                  <c:v>42.8887</c:v>
                </c:pt>
                <c:pt idx="14264">
                  <c:v>42.8887</c:v>
                </c:pt>
                <c:pt idx="14265">
                  <c:v>42.8887</c:v>
                </c:pt>
                <c:pt idx="14266">
                  <c:v>42.8887</c:v>
                </c:pt>
                <c:pt idx="14267">
                  <c:v>42.8887</c:v>
                </c:pt>
                <c:pt idx="14268">
                  <c:v>42.8887</c:v>
                </c:pt>
                <c:pt idx="14269">
                  <c:v>42.8887</c:v>
                </c:pt>
                <c:pt idx="14270">
                  <c:v>42.8887</c:v>
                </c:pt>
                <c:pt idx="14271">
                  <c:v>42.8887</c:v>
                </c:pt>
                <c:pt idx="14272">
                  <c:v>42.8887</c:v>
                </c:pt>
                <c:pt idx="14273">
                  <c:v>42.878400000000013</c:v>
                </c:pt>
                <c:pt idx="14274">
                  <c:v>42.878400000000013</c:v>
                </c:pt>
                <c:pt idx="14275">
                  <c:v>42.878400000000013</c:v>
                </c:pt>
                <c:pt idx="14276">
                  <c:v>42.878400000000013</c:v>
                </c:pt>
                <c:pt idx="14277">
                  <c:v>42.878400000000013</c:v>
                </c:pt>
                <c:pt idx="14278">
                  <c:v>42.878400000000013</c:v>
                </c:pt>
                <c:pt idx="14279">
                  <c:v>42.878400000000013</c:v>
                </c:pt>
                <c:pt idx="14280">
                  <c:v>42.878400000000013</c:v>
                </c:pt>
                <c:pt idx="14281">
                  <c:v>42.878400000000013</c:v>
                </c:pt>
                <c:pt idx="14282">
                  <c:v>42.878400000000013</c:v>
                </c:pt>
                <c:pt idx="14283">
                  <c:v>42.878400000000013</c:v>
                </c:pt>
                <c:pt idx="14284">
                  <c:v>42.878400000000013</c:v>
                </c:pt>
                <c:pt idx="14285">
                  <c:v>42.878400000000013</c:v>
                </c:pt>
                <c:pt idx="14286">
                  <c:v>42.878400000000013</c:v>
                </c:pt>
                <c:pt idx="14287">
                  <c:v>42.878400000000013</c:v>
                </c:pt>
                <c:pt idx="14288">
                  <c:v>42.878400000000013</c:v>
                </c:pt>
                <c:pt idx="14289">
                  <c:v>42.878400000000013</c:v>
                </c:pt>
                <c:pt idx="14290">
                  <c:v>42.878400000000013</c:v>
                </c:pt>
                <c:pt idx="14291">
                  <c:v>42.878400000000013</c:v>
                </c:pt>
                <c:pt idx="14292">
                  <c:v>42.878400000000013</c:v>
                </c:pt>
                <c:pt idx="14293">
                  <c:v>42.878400000000013</c:v>
                </c:pt>
                <c:pt idx="14294">
                  <c:v>42.878400000000013</c:v>
                </c:pt>
                <c:pt idx="14295">
                  <c:v>42.878400000000013</c:v>
                </c:pt>
                <c:pt idx="14296">
                  <c:v>42.878400000000013</c:v>
                </c:pt>
                <c:pt idx="14297">
                  <c:v>42.878400000000013</c:v>
                </c:pt>
                <c:pt idx="14298">
                  <c:v>42.878400000000013</c:v>
                </c:pt>
                <c:pt idx="14299">
                  <c:v>42.878400000000013</c:v>
                </c:pt>
                <c:pt idx="14300">
                  <c:v>42.878400000000013</c:v>
                </c:pt>
                <c:pt idx="14301">
                  <c:v>42.878400000000013</c:v>
                </c:pt>
                <c:pt idx="14302">
                  <c:v>42.878400000000013</c:v>
                </c:pt>
                <c:pt idx="14303">
                  <c:v>42.878400000000013</c:v>
                </c:pt>
                <c:pt idx="14304">
                  <c:v>42.878400000000013</c:v>
                </c:pt>
                <c:pt idx="14305">
                  <c:v>42.878400000000013</c:v>
                </c:pt>
                <c:pt idx="14306">
                  <c:v>42.878400000000013</c:v>
                </c:pt>
                <c:pt idx="14307">
                  <c:v>42.878400000000013</c:v>
                </c:pt>
                <c:pt idx="14308">
                  <c:v>42.878400000000013</c:v>
                </c:pt>
                <c:pt idx="14309">
                  <c:v>42.878400000000013</c:v>
                </c:pt>
                <c:pt idx="14310">
                  <c:v>42.878400000000013</c:v>
                </c:pt>
                <c:pt idx="14311">
                  <c:v>42.878400000000013</c:v>
                </c:pt>
                <c:pt idx="14312">
                  <c:v>42.878400000000013</c:v>
                </c:pt>
                <c:pt idx="14313">
                  <c:v>42.878400000000013</c:v>
                </c:pt>
                <c:pt idx="14314">
                  <c:v>42.868299999999998</c:v>
                </c:pt>
                <c:pt idx="14315">
                  <c:v>42.868299999999998</c:v>
                </c:pt>
                <c:pt idx="14316">
                  <c:v>42.868299999999998</c:v>
                </c:pt>
                <c:pt idx="14317">
                  <c:v>42.868299999999998</c:v>
                </c:pt>
                <c:pt idx="14318">
                  <c:v>42.868299999999998</c:v>
                </c:pt>
                <c:pt idx="14319">
                  <c:v>42.868299999999998</c:v>
                </c:pt>
                <c:pt idx="14320">
                  <c:v>42.868299999999998</c:v>
                </c:pt>
                <c:pt idx="14321">
                  <c:v>42.868299999999998</c:v>
                </c:pt>
                <c:pt idx="14322">
                  <c:v>42.868299999999998</c:v>
                </c:pt>
                <c:pt idx="14323">
                  <c:v>42.868299999999998</c:v>
                </c:pt>
                <c:pt idx="14324">
                  <c:v>42.868299999999998</c:v>
                </c:pt>
                <c:pt idx="14325">
                  <c:v>42.868299999999998</c:v>
                </c:pt>
                <c:pt idx="14326">
                  <c:v>42.868299999999998</c:v>
                </c:pt>
                <c:pt idx="14327">
                  <c:v>42.868299999999998</c:v>
                </c:pt>
                <c:pt idx="14328">
                  <c:v>42.868299999999998</c:v>
                </c:pt>
                <c:pt idx="14329">
                  <c:v>42.868299999999998</c:v>
                </c:pt>
                <c:pt idx="14330">
                  <c:v>42.868299999999998</c:v>
                </c:pt>
                <c:pt idx="14331">
                  <c:v>42.868299999999998</c:v>
                </c:pt>
                <c:pt idx="14332">
                  <c:v>42.868299999999998</c:v>
                </c:pt>
                <c:pt idx="14333">
                  <c:v>42.868299999999998</c:v>
                </c:pt>
                <c:pt idx="14334">
                  <c:v>42.868299999999998</c:v>
                </c:pt>
                <c:pt idx="14335">
                  <c:v>42.868299999999998</c:v>
                </c:pt>
                <c:pt idx="14336">
                  <c:v>42.868299999999998</c:v>
                </c:pt>
                <c:pt idx="14337">
                  <c:v>42.868299999999998</c:v>
                </c:pt>
                <c:pt idx="14338">
                  <c:v>42.868299999999998</c:v>
                </c:pt>
                <c:pt idx="14339">
                  <c:v>42.868299999999998</c:v>
                </c:pt>
                <c:pt idx="14340">
                  <c:v>42.868299999999998</c:v>
                </c:pt>
                <c:pt idx="14341">
                  <c:v>42.868299999999998</c:v>
                </c:pt>
                <c:pt idx="14342">
                  <c:v>42.868299999999998</c:v>
                </c:pt>
                <c:pt idx="14343">
                  <c:v>42.868299999999998</c:v>
                </c:pt>
                <c:pt idx="14344">
                  <c:v>42.868299999999998</c:v>
                </c:pt>
                <c:pt idx="14345">
                  <c:v>42.868299999999998</c:v>
                </c:pt>
                <c:pt idx="14346">
                  <c:v>42.868299999999998</c:v>
                </c:pt>
                <c:pt idx="14347">
                  <c:v>42.868299999999998</c:v>
                </c:pt>
                <c:pt idx="14348">
                  <c:v>42.868299999999998</c:v>
                </c:pt>
                <c:pt idx="14349">
                  <c:v>42.868299999999998</c:v>
                </c:pt>
                <c:pt idx="14350">
                  <c:v>42.868299999999998</c:v>
                </c:pt>
                <c:pt idx="14351">
                  <c:v>42.868299999999998</c:v>
                </c:pt>
                <c:pt idx="14352">
                  <c:v>42.868299999999998</c:v>
                </c:pt>
                <c:pt idx="14353">
                  <c:v>42.868299999999998</c:v>
                </c:pt>
                <c:pt idx="14354">
                  <c:v>42.868299999999998</c:v>
                </c:pt>
                <c:pt idx="14355">
                  <c:v>42.868299999999998</c:v>
                </c:pt>
                <c:pt idx="14356">
                  <c:v>42.868299999999998</c:v>
                </c:pt>
                <c:pt idx="14357">
                  <c:v>42.868299999999998</c:v>
                </c:pt>
                <c:pt idx="14358">
                  <c:v>42.868299999999998</c:v>
                </c:pt>
                <c:pt idx="14359">
                  <c:v>42.868299999999998</c:v>
                </c:pt>
                <c:pt idx="14360">
                  <c:v>42.868299999999998</c:v>
                </c:pt>
                <c:pt idx="14361">
                  <c:v>42.868299999999998</c:v>
                </c:pt>
                <c:pt idx="14362">
                  <c:v>42.868299999999998</c:v>
                </c:pt>
                <c:pt idx="14363">
                  <c:v>42.868299999999998</c:v>
                </c:pt>
                <c:pt idx="14364">
                  <c:v>42.868299999999998</c:v>
                </c:pt>
                <c:pt idx="14365">
                  <c:v>42.868299999999998</c:v>
                </c:pt>
                <c:pt idx="14366">
                  <c:v>42.868299999999998</c:v>
                </c:pt>
                <c:pt idx="14367">
                  <c:v>42.868299999999998</c:v>
                </c:pt>
                <c:pt idx="14368">
                  <c:v>42.868299999999998</c:v>
                </c:pt>
                <c:pt idx="14369">
                  <c:v>42.858199999999997</c:v>
                </c:pt>
                <c:pt idx="14370">
                  <c:v>42.858199999999997</c:v>
                </c:pt>
                <c:pt idx="14371">
                  <c:v>42.858199999999997</c:v>
                </c:pt>
                <c:pt idx="14372">
                  <c:v>42.858199999999997</c:v>
                </c:pt>
                <c:pt idx="14373">
                  <c:v>42.858199999999997</c:v>
                </c:pt>
                <c:pt idx="14374">
                  <c:v>42.858199999999997</c:v>
                </c:pt>
                <c:pt idx="14375">
                  <c:v>42.858199999999997</c:v>
                </c:pt>
                <c:pt idx="14376">
                  <c:v>42.858199999999997</c:v>
                </c:pt>
                <c:pt idx="14377">
                  <c:v>42.858199999999997</c:v>
                </c:pt>
                <c:pt idx="14378">
                  <c:v>42.858199999999997</c:v>
                </c:pt>
                <c:pt idx="14379">
                  <c:v>42.858199999999997</c:v>
                </c:pt>
                <c:pt idx="14380">
                  <c:v>42.858199999999997</c:v>
                </c:pt>
                <c:pt idx="14381">
                  <c:v>42.858199999999997</c:v>
                </c:pt>
                <c:pt idx="14382">
                  <c:v>42.858199999999997</c:v>
                </c:pt>
                <c:pt idx="14383">
                  <c:v>42.858199999999997</c:v>
                </c:pt>
                <c:pt idx="14384">
                  <c:v>42.858199999999997</c:v>
                </c:pt>
                <c:pt idx="14385">
                  <c:v>42.858199999999997</c:v>
                </c:pt>
                <c:pt idx="14386">
                  <c:v>42.858199999999997</c:v>
                </c:pt>
                <c:pt idx="14387">
                  <c:v>42.87</c:v>
                </c:pt>
                <c:pt idx="14388">
                  <c:v>42.87</c:v>
                </c:pt>
                <c:pt idx="14389">
                  <c:v>42.87</c:v>
                </c:pt>
                <c:pt idx="14390">
                  <c:v>42.87</c:v>
                </c:pt>
                <c:pt idx="14391">
                  <c:v>42.87</c:v>
                </c:pt>
                <c:pt idx="14392">
                  <c:v>42.881599999999999</c:v>
                </c:pt>
                <c:pt idx="14393">
                  <c:v>42.881599999999999</c:v>
                </c:pt>
                <c:pt idx="14394">
                  <c:v>42.881599999999999</c:v>
                </c:pt>
                <c:pt idx="14395">
                  <c:v>42.881599999999999</c:v>
                </c:pt>
                <c:pt idx="14396">
                  <c:v>42.881599999999999</c:v>
                </c:pt>
                <c:pt idx="14397">
                  <c:v>42.881599999999999</c:v>
                </c:pt>
                <c:pt idx="14398">
                  <c:v>42.881599999999999</c:v>
                </c:pt>
                <c:pt idx="14399">
                  <c:v>42.881599999999999</c:v>
                </c:pt>
                <c:pt idx="14400">
                  <c:v>42.881599999999999</c:v>
                </c:pt>
                <c:pt idx="14401">
                  <c:v>42.903500000000001</c:v>
                </c:pt>
                <c:pt idx="14402">
                  <c:v>42.903500000000001</c:v>
                </c:pt>
                <c:pt idx="14403">
                  <c:v>42.903500000000001</c:v>
                </c:pt>
                <c:pt idx="14404">
                  <c:v>42.903500000000001</c:v>
                </c:pt>
                <c:pt idx="14405">
                  <c:v>42.903500000000001</c:v>
                </c:pt>
                <c:pt idx="14406">
                  <c:v>42.913600000000002</c:v>
                </c:pt>
                <c:pt idx="14407">
                  <c:v>42.913600000000002</c:v>
                </c:pt>
                <c:pt idx="14408">
                  <c:v>42.913600000000002</c:v>
                </c:pt>
                <c:pt idx="14409">
                  <c:v>42.913600000000002</c:v>
                </c:pt>
                <c:pt idx="14410">
                  <c:v>42.913600000000002</c:v>
                </c:pt>
                <c:pt idx="14411">
                  <c:v>42.913600000000002</c:v>
                </c:pt>
                <c:pt idx="14412">
                  <c:v>42.913600000000002</c:v>
                </c:pt>
                <c:pt idx="14413">
                  <c:v>42.913600000000002</c:v>
                </c:pt>
                <c:pt idx="14414">
                  <c:v>42.913600000000002</c:v>
                </c:pt>
                <c:pt idx="14415">
                  <c:v>42.925200000000011</c:v>
                </c:pt>
                <c:pt idx="14416">
                  <c:v>42.925200000000011</c:v>
                </c:pt>
                <c:pt idx="14417">
                  <c:v>42.925200000000011</c:v>
                </c:pt>
                <c:pt idx="14418">
                  <c:v>42.925200000000011</c:v>
                </c:pt>
                <c:pt idx="14419">
                  <c:v>42.925200000000011</c:v>
                </c:pt>
                <c:pt idx="14420">
                  <c:v>42.937100000000001</c:v>
                </c:pt>
                <c:pt idx="14421">
                  <c:v>42.937100000000001</c:v>
                </c:pt>
                <c:pt idx="14422">
                  <c:v>42.937100000000001</c:v>
                </c:pt>
                <c:pt idx="14423">
                  <c:v>42.937100000000001</c:v>
                </c:pt>
                <c:pt idx="14424">
                  <c:v>42.947600000000001</c:v>
                </c:pt>
                <c:pt idx="14425">
                  <c:v>42.947600000000001</c:v>
                </c:pt>
                <c:pt idx="14426">
                  <c:v>42.947600000000001</c:v>
                </c:pt>
                <c:pt idx="14427">
                  <c:v>42.947600000000001</c:v>
                </c:pt>
                <c:pt idx="14428">
                  <c:v>42.947600000000001</c:v>
                </c:pt>
                <c:pt idx="14429">
                  <c:v>42.947600000000001</c:v>
                </c:pt>
                <c:pt idx="14430">
                  <c:v>42.947600000000001</c:v>
                </c:pt>
                <c:pt idx="14431">
                  <c:v>42.947600000000001</c:v>
                </c:pt>
                <c:pt idx="14432">
                  <c:v>42.947600000000001</c:v>
                </c:pt>
                <c:pt idx="14433">
                  <c:v>42.958599999999997</c:v>
                </c:pt>
                <c:pt idx="14434">
                  <c:v>42.958599999999997</c:v>
                </c:pt>
                <c:pt idx="14435">
                  <c:v>42.958599999999997</c:v>
                </c:pt>
                <c:pt idx="14436">
                  <c:v>42.958599999999997</c:v>
                </c:pt>
                <c:pt idx="14437">
                  <c:v>42.958599999999997</c:v>
                </c:pt>
                <c:pt idx="14438">
                  <c:v>42.9696</c:v>
                </c:pt>
                <c:pt idx="14439">
                  <c:v>42.9696</c:v>
                </c:pt>
                <c:pt idx="14440">
                  <c:v>42.9696</c:v>
                </c:pt>
                <c:pt idx="14441">
                  <c:v>42.9696</c:v>
                </c:pt>
                <c:pt idx="14442">
                  <c:v>42.9696</c:v>
                </c:pt>
                <c:pt idx="14443">
                  <c:v>42.9696</c:v>
                </c:pt>
                <c:pt idx="14444">
                  <c:v>42.9696</c:v>
                </c:pt>
                <c:pt idx="14445">
                  <c:v>42.9696</c:v>
                </c:pt>
                <c:pt idx="14446">
                  <c:v>42.9696</c:v>
                </c:pt>
                <c:pt idx="14447">
                  <c:v>42.981000000000002</c:v>
                </c:pt>
                <c:pt idx="14448">
                  <c:v>42.981000000000002</c:v>
                </c:pt>
                <c:pt idx="14449">
                  <c:v>42.981000000000002</c:v>
                </c:pt>
                <c:pt idx="14450">
                  <c:v>42.981000000000002</c:v>
                </c:pt>
                <c:pt idx="14451">
                  <c:v>42.981000000000002</c:v>
                </c:pt>
                <c:pt idx="14452">
                  <c:v>42.992100000000001</c:v>
                </c:pt>
                <c:pt idx="14453">
                  <c:v>42.992100000000001</c:v>
                </c:pt>
                <c:pt idx="14454">
                  <c:v>42.992100000000001</c:v>
                </c:pt>
                <c:pt idx="14455">
                  <c:v>42.992100000000001</c:v>
                </c:pt>
                <c:pt idx="14456">
                  <c:v>42.992100000000001</c:v>
                </c:pt>
                <c:pt idx="14457">
                  <c:v>42.992100000000001</c:v>
                </c:pt>
                <c:pt idx="14458">
                  <c:v>42.992100000000001</c:v>
                </c:pt>
                <c:pt idx="14459">
                  <c:v>42.992100000000001</c:v>
                </c:pt>
                <c:pt idx="14460">
                  <c:v>42.992100000000001</c:v>
                </c:pt>
                <c:pt idx="14461">
                  <c:v>43.003700000000002</c:v>
                </c:pt>
                <c:pt idx="14462">
                  <c:v>43.003700000000002</c:v>
                </c:pt>
                <c:pt idx="14463">
                  <c:v>43.003700000000002</c:v>
                </c:pt>
                <c:pt idx="14464">
                  <c:v>43.003700000000002</c:v>
                </c:pt>
                <c:pt idx="14465">
                  <c:v>43.003700000000002</c:v>
                </c:pt>
                <c:pt idx="14466">
                  <c:v>43.003700000000002</c:v>
                </c:pt>
                <c:pt idx="14467">
                  <c:v>43.003700000000002</c:v>
                </c:pt>
                <c:pt idx="14468">
                  <c:v>43.003700000000002</c:v>
                </c:pt>
                <c:pt idx="14469">
                  <c:v>43.003700000000002</c:v>
                </c:pt>
                <c:pt idx="14470">
                  <c:v>43.014200000000002</c:v>
                </c:pt>
                <c:pt idx="14471">
                  <c:v>43.014200000000002</c:v>
                </c:pt>
                <c:pt idx="14472">
                  <c:v>43.014200000000002</c:v>
                </c:pt>
                <c:pt idx="14473">
                  <c:v>43.014200000000002</c:v>
                </c:pt>
                <c:pt idx="14474">
                  <c:v>43.014200000000002</c:v>
                </c:pt>
                <c:pt idx="14475">
                  <c:v>43.025700000000001</c:v>
                </c:pt>
                <c:pt idx="14476">
                  <c:v>43.025700000000001</c:v>
                </c:pt>
                <c:pt idx="14477">
                  <c:v>43.025700000000001</c:v>
                </c:pt>
                <c:pt idx="14478">
                  <c:v>43.025700000000001</c:v>
                </c:pt>
                <c:pt idx="14479">
                  <c:v>43.025700000000001</c:v>
                </c:pt>
                <c:pt idx="14480">
                  <c:v>43.025700000000001</c:v>
                </c:pt>
                <c:pt idx="14481">
                  <c:v>43.025700000000001</c:v>
                </c:pt>
                <c:pt idx="14482">
                  <c:v>43.025700000000001</c:v>
                </c:pt>
                <c:pt idx="14483">
                  <c:v>43.025700000000001</c:v>
                </c:pt>
                <c:pt idx="14484">
                  <c:v>43.036499999999997</c:v>
                </c:pt>
                <c:pt idx="14485">
                  <c:v>43.036499999999997</c:v>
                </c:pt>
                <c:pt idx="14486">
                  <c:v>43.036499999999997</c:v>
                </c:pt>
                <c:pt idx="14487">
                  <c:v>43.036499999999997</c:v>
                </c:pt>
                <c:pt idx="14488">
                  <c:v>43.036499999999997</c:v>
                </c:pt>
                <c:pt idx="14489">
                  <c:v>43.036499999999997</c:v>
                </c:pt>
                <c:pt idx="14490">
                  <c:v>43.036499999999997</c:v>
                </c:pt>
                <c:pt idx="14491">
                  <c:v>43.036499999999997</c:v>
                </c:pt>
                <c:pt idx="14492">
                  <c:v>43.036499999999997</c:v>
                </c:pt>
                <c:pt idx="14493">
                  <c:v>43.0471</c:v>
                </c:pt>
                <c:pt idx="14494">
                  <c:v>43.0471</c:v>
                </c:pt>
                <c:pt idx="14495">
                  <c:v>43.0471</c:v>
                </c:pt>
                <c:pt idx="14496">
                  <c:v>43.0471</c:v>
                </c:pt>
                <c:pt idx="14497">
                  <c:v>43.0471</c:v>
                </c:pt>
                <c:pt idx="14498">
                  <c:v>43.0471</c:v>
                </c:pt>
                <c:pt idx="14499">
                  <c:v>43.0471</c:v>
                </c:pt>
                <c:pt idx="14500">
                  <c:v>43.0471</c:v>
                </c:pt>
                <c:pt idx="14501">
                  <c:v>43.0471</c:v>
                </c:pt>
                <c:pt idx="14502">
                  <c:v>43.058400000000013</c:v>
                </c:pt>
                <c:pt idx="14503">
                  <c:v>43.058400000000013</c:v>
                </c:pt>
                <c:pt idx="14504">
                  <c:v>43.058400000000013</c:v>
                </c:pt>
                <c:pt idx="14505">
                  <c:v>43.058400000000013</c:v>
                </c:pt>
                <c:pt idx="14506">
                  <c:v>43.068400000000011</c:v>
                </c:pt>
                <c:pt idx="14507">
                  <c:v>43.068400000000011</c:v>
                </c:pt>
                <c:pt idx="14508">
                  <c:v>43.068400000000011</c:v>
                </c:pt>
                <c:pt idx="14509">
                  <c:v>43.068400000000011</c:v>
                </c:pt>
                <c:pt idx="14510">
                  <c:v>43.068400000000011</c:v>
                </c:pt>
                <c:pt idx="14511">
                  <c:v>43.068400000000011</c:v>
                </c:pt>
                <c:pt idx="14512">
                  <c:v>43.068400000000011</c:v>
                </c:pt>
                <c:pt idx="14513">
                  <c:v>43.068400000000011</c:v>
                </c:pt>
                <c:pt idx="14514">
                  <c:v>43.068400000000011</c:v>
                </c:pt>
                <c:pt idx="14515">
                  <c:v>43.068400000000011</c:v>
                </c:pt>
                <c:pt idx="14516">
                  <c:v>43.078899999999997</c:v>
                </c:pt>
                <c:pt idx="14517">
                  <c:v>43.078899999999997</c:v>
                </c:pt>
                <c:pt idx="14518">
                  <c:v>43.078899999999997</c:v>
                </c:pt>
                <c:pt idx="14519">
                  <c:v>43.078899999999997</c:v>
                </c:pt>
                <c:pt idx="14520">
                  <c:v>43.0899</c:v>
                </c:pt>
                <c:pt idx="14521">
                  <c:v>43.0899</c:v>
                </c:pt>
                <c:pt idx="14522">
                  <c:v>43.0899</c:v>
                </c:pt>
                <c:pt idx="14523">
                  <c:v>43.0899</c:v>
                </c:pt>
                <c:pt idx="14524">
                  <c:v>43.0899</c:v>
                </c:pt>
                <c:pt idx="14525">
                  <c:v>43.0899</c:v>
                </c:pt>
                <c:pt idx="14526">
                  <c:v>43.0899</c:v>
                </c:pt>
                <c:pt idx="14527">
                  <c:v>43.0899</c:v>
                </c:pt>
                <c:pt idx="14528">
                  <c:v>43.0899</c:v>
                </c:pt>
                <c:pt idx="14529">
                  <c:v>43.100700000000003</c:v>
                </c:pt>
                <c:pt idx="14530">
                  <c:v>43.100700000000003</c:v>
                </c:pt>
                <c:pt idx="14531">
                  <c:v>43.100700000000003</c:v>
                </c:pt>
                <c:pt idx="14532">
                  <c:v>43.100700000000003</c:v>
                </c:pt>
                <c:pt idx="14533">
                  <c:v>43.100700000000003</c:v>
                </c:pt>
                <c:pt idx="14534">
                  <c:v>43.100700000000003</c:v>
                </c:pt>
                <c:pt idx="14535">
                  <c:v>43.100700000000003</c:v>
                </c:pt>
                <c:pt idx="14536">
                  <c:v>43.100700000000003</c:v>
                </c:pt>
                <c:pt idx="14537">
                  <c:v>43.100700000000003</c:v>
                </c:pt>
                <c:pt idx="14538">
                  <c:v>43.110999999999997</c:v>
                </c:pt>
                <c:pt idx="14539">
                  <c:v>43.110999999999997</c:v>
                </c:pt>
                <c:pt idx="14540">
                  <c:v>43.110999999999997</c:v>
                </c:pt>
                <c:pt idx="14541">
                  <c:v>43.110999999999997</c:v>
                </c:pt>
                <c:pt idx="14542">
                  <c:v>43.110999999999997</c:v>
                </c:pt>
                <c:pt idx="14543">
                  <c:v>43.122200000000007</c:v>
                </c:pt>
                <c:pt idx="14544">
                  <c:v>43.122200000000007</c:v>
                </c:pt>
                <c:pt idx="14545">
                  <c:v>43.122200000000007</c:v>
                </c:pt>
                <c:pt idx="14546">
                  <c:v>43.122200000000007</c:v>
                </c:pt>
                <c:pt idx="14547">
                  <c:v>43.122200000000007</c:v>
                </c:pt>
                <c:pt idx="14548">
                  <c:v>43.122200000000007</c:v>
                </c:pt>
                <c:pt idx="14549">
                  <c:v>43.122200000000007</c:v>
                </c:pt>
                <c:pt idx="14550">
                  <c:v>43.122200000000007</c:v>
                </c:pt>
                <c:pt idx="14551">
                  <c:v>43.122200000000007</c:v>
                </c:pt>
                <c:pt idx="14552">
                  <c:v>43.133099999999999</c:v>
                </c:pt>
                <c:pt idx="14553">
                  <c:v>43.133099999999999</c:v>
                </c:pt>
                <c:pt idx="14554">
                  <c:v>43.133099999999999</c:v>
                </c:pt>
                <c:pt idx="14555">
                  <c:v>43.133099999999999</c:v>
                </c:pt>
                <c:pt idx="14556">
                  <c:v>43.133099999999999</c:v>
                </c:pt>
                <c:pt idx="14557">
                  <c:v>43.133099999999999</c:v>
                </c:pt>
                <c:pt idx="14558">
                  <c:v>43.133099999999999</c:v>
                </c:pt>
                <c:pt idx="14559">
                  <c:v>43.133099999999999</c:v>
                </c:pt>
                <c:pt idx="14560">
                  <c:v>43.133099999999999</c:v>
                </c:pt>
                <c:pt idx="14561">
                  <c:v>43.143300000000011</c:v>
                </c:pt>
                <c:pt idx="14562">
                  <c:v>43.143300000000011</c:v>
                </c:pt>
                <c:pt idx="14563">
                  <c:v>43.143300000000011</c:v>
                </c:pt>
                <c:pt idx="14564">
                  <c:v>43.143300000000011</c:v>
                </c:pt>
                <c:pt idx="14565">
                  <c:v>43.143300000000011</c:v>
                </c:pt>
                <c:pt idx="14566">
                  <c:v>43.143300000000011</c:v>
                </c:pt>
                <c:pt idx="14567">
                  <c:v>43.143300000000011</c:v>
                </c:pt>
                <c:pt idx="14568">
                  <c:v>43.143300000000011</c:v>
                </c:pt>
                <c:pt idx="14569">
                  <c:v>43.143300000000011</c:v>
                </c:pt>
                <c:pt idx="14570">
                  <c:v>43.154200000000003</c:v>
                </c:pt>
                <c:pt idx="14571">
                  <c:v>43.154200000000003</c:v>
                </c:pt>
                <c:pt idx="14572">
                  <c:v>43.154200000000003</c:v>
                </c:pt>
                <c:pt idx="14573">
                  <c:v>43.154200000000003</c:v>
                </c:pt>
                <c:pt idx="14574">
                  <c:v>43.154200000000003</c:v>
                </c:pt>
                <c:pt idx="14575">
                  <c:v>43.154200000000003</c:v>
                </c:pt>
                <c:pt idx="14576">
                  <c:v>43.154200000000003</c:v>
                </c:pt>
                <c:pt idx="14577">
                  <c:v>43.154200000000003</c:v>
                </c:pt>
                <c:pt idx="14578">
                  <c:v>43.154200000000003</c:v>
                </c:pt>
                <c:pt idx="14579">
                  <c:v>43.154200000000003</c:v>
                </c:pt>
                <c:pt idx="14580">
                  <c:v>43.165300000000002</c:v>
                </c:pt>
                <c:pt idx="14581">
                  <c:v>43.165300000000002</c:v>
                </c:pt>
                <c:pt idx="14582">
                  <c:v>43.165300000000002</c:v>
                </c:pt>
                <c:pt idx="14583">
                  <c:v>43.165300000000002</c:v>
                </c:pt>
                <c:pt idx="14584">
                  <c:v>43.165300000000002</c:v>
                </c:pt>
                <c:pt idx="14585">
                  <c:v>43.165300000000002</c:v>
                </c:pt>
                <c:pt idx="14586">
                  <c:v>43.165300000000002</c:v>
                </c:pt>
                <c:pt idx="14587">
                  <c:v>43.165300000000002</c:v>
                </c:pt>
                <c:pt idx="14588">
                  <c:v>43.165300000000002</c:v>
                </c:pt>
                <c:pt idx="14589">
                  <c:v>43.175699999999999</c:v>
                </c:pt>
                <c:pt idx="14590">
                  <c:v>43.175699999999999</c:v>
                </c:pt>
                <c:pt idx="14591">
                  <c:v>43.175699999999999</c:v>
                </c:pt>
                <c:pt idx="14592">
                  <c:v>43.175699999999999</c:v>
                </c:pt>
                <c:pt idx="14593">
                  <c:v>43.175699999999999</c:v>
                </c:pt>
                <c:pt idx="14594">
                  <c:v>43.175699999999999</c:v>
                </c:pt>
                <c:pt idx="14595">
                  <c:v>43.175699999999999</c:v>
                </c:pt>
                <c:pt idx="14596">
                  <c:v>43.175699999999999</c:v>
                </c:pt>
                <c:pt idx="14597">
                  <c:v>43.175699999999999</c:v>
                </c:pt>
                <c:pt idx="14598">
                  <c:v>43.175699999999999</c:v>
                </c:pt>
                <c:pt idx="14599">
                  <c:v>43.175699999999999</c:v>
                </c:pt>
                <c:pt idx="14600">
                  <c:v>43.175699999999999</c:v>
                </c:pt>
                <c:pt idx="14601">
                  <c:v>43.175699999999999</c:v>
                </c:pt>
                <c:pt idx="14602">
                  <c:v>43.186</c:v>
                </c:pt>
                <c:pt idx="14603">
                  <c:v>43.186</c:v>
                </c:pt>
                <c:pt idx="14604">
                  <c:v>43.186</c:v>
                </c:pt>
                <c:pt idx="14605">
                  <c:v>43.186</c:v>
                </c:pt>
                <c:pt idx="14606">
                  <c:v>43.186</c:v>
                </c:pt>
                <c:pt idx="14607">
                  <c:v>43.186</c:v>
                </c:pt>
                <c:pt idx="14608">
                  <c:v>43.186</c:v>
                </c:pt>
                <c:pt idx="14609">
                  <c:v>43.186</c:v>
                </c:pt>
                <c:pt idx="14610">
                  <c:v>43.186</c:v>
                </c:pt>
                <c:pt idx="14611">
                  <c:v>43.186</c:v>
                </c:pt>
                <c:pt idx="14612">
                  <c:v>43.196400000000011</c:v>
                </c:pt>
                <c:pt idx="14613">
                  <c:v>43.196400000000011</c:v>
                </c:pt>
                <c:pt idx="14614">
                  <c:v>43.196400000000011</c:v>
                </c:pt>
                <c:pt idx="14615">
                  <c:v>43.196400000000011</c:v>
                </c:pt>
                <c:pt idx="14616">
                  <c:v>43.196400000000011</c:v>
                </c:pt>
                <c:pt idx="14617">
                  <c:v>43.196400000000011</c:v>
                </c:pt>
                <c:pt idx="14618">
                  <c:v>43.196400000000011</c:v>
                </c:pt>
                <c:pt idx="14619">
                  <c:v>43.196400000000011</c:v>
                </c:pt>
                <c:pt idx="14620">
                  <c:v>43.196400000000011</c:v>
                </c:pt>
                <c:pt idx="14621">
                  <c:v>43.196400000000011</c:v>
                </c:pt>
                <c:pt idx="14622">
                  <c:v>43.196400000000011</c:v>
                </c:pt>
                <c:pt idx="14623">
                  <c:v>43.196400000000011</c:v>
                </c:pt>
                <c:pt idx="14624">
                  <c:v>43.196400000000011</c:v>
                </c:pt>
                <c:pt idx="14625">
                  <c:v>43.196400000000011</c:v>
                </c:pt>
                <c:pt idx="14626">
                  <c:v>43.196400000000011</c:v>
                </c:pt>
                <c:pt idx="14627">
                  <c:v>43.196400000000011</c:v>
                </c:pt>
                <c:pt idx="14628">
                  <c:v>43.196400000000011</c:v>
                </c:pt>
                <c:pt idx="14629">
                  <c:v>43.196400000000011</c:v>
                </c:pt>
                <c:pt idx="14630">
                  <c:v>43.196400000000011</c:v>
                </c:pt>
                <c:pt idx="14631">
                  <c:v>43.196400000000011</c:v>
                </c:pt>
                <c:pt idx="14632">
                  <c:v>43.196400000000011</c:v>
                </c:pt>
                <c:pt idx="14633">
                  <c:v>43.196400000000011</c:v>
                </c:pt>
                <c:pt idx="14634">
                  <c:v>43.196400000000011</c:v>
                </c:pt>
                <c:pt idx="14635">
                  <c:v>43.207000000000001</c:v>
                </c:pt>
                <c:pt idx="14636">
                  <c:v>43.207000000000001</c:v>
                </c:pt>
                <c:pt idx="14637">
                  <c:v>43.207000000000001</c:v>
                </c:pt>
                <c:pt idx="14638">
                  <c:v>43.207000000000001</c:v>
                </c:pt>
                <c:pt idx="14639">
                  <c:v>43.207000000000001</c:v>
                </c:pt>
                <c:pt idx="14640">
                  <c:v>43.207000000000001</c:v>
                </c:pt>
                <c:pt idx="14641">
                  <c:v>43.207000000000001</c:v>
                </c:pt>
                <c:pt idx="14642">
                  <c:v>43.207000000000001</c:v>
                </c:pt>
                <c:pt idx="14643">
                  <c:v>43.207000000000001</c:v>
                </c:pt>
                <c:pt idx="14644">
                  <c:v>43.207000000000001</c:v>
                </c:pt>
                <c:pt idx="14645">
                  <c:v>43.207000000000001</c:v>
                </c:pt>
                <c:pt idx="14646">
                  <c:v>43.207000000000001</c:v>
                </c:pt>
                <c:pt idx="14647">
                  <c:v>43.207000000000001</c:v>
                </c:pt>
                <c:pt idx="14648">
                  <c:v>43.217700000000001</c:v>
                </c:pt>
                <c:pt idx="14649">
                  <c:v>43.217700000000001</c:v>
                </c:pt>
                <c:pt idx="14650">
                  <c:v>43.217700000000001</c:v>
                </c:pt>
                <c:pt idx="14651">
                  <c:v>43.217700000000001</c:v>
                </c:pt>
                <c:pt idx="14652">
                  <c:v>43.217700000000001</c:v>
                </c:pt>
                <c:pt idx="14653">
                  <c:v>43.217700000000001</c:v>
                </c:pt>
                <c:pt idx="14654">
                  <c:v>43.217700000000001</c:v>
                </c:pt>
                <c:pt idx="14655">
                  <c:v>43.217700000000001</c:v>
                </c:pt>
                <c:pt idx="14656">
                  <c:v>43.217700000000001</c:v>
                </c:pt>
                <c:pt idx="14657">
                  <c:v>43.217700000000001</c:v>
                </c:pt>
                <c:pt idx="14658">
                  <c:v>43.217700000000001</c:v>
                </c:pt>
                <c:pt idx="14659">
                  <c:v>43.217700000000001</c:v>
                </c:pt>
                <c:pt idx="14660">
                  <c:v>43.217700000000001</c:v>
                </c:pt>
                <c:pt idx="14661">
                  <c:v>43.217700000000001</c:v>
                </c:pt>
                <c:pt idx="14662">
                  <c:v>43.217700000000001</c:v>
                </c:pt>
                <c:pt idx="14663">
                  <c:v>43.217700000000001</c:v>
                </c:pt>
                <c:pt idx="14664">
                  <c:v>43.217700000000001</c:v>
                </c:pt>
                <c:pt idx="14665">
                  <c:v>43.217700000000001</c:v>
                </c:pt>
                <c:pt idx="14666">
                  <c:v>43.217700000000001</c:v>
                </c:pt>
                <c:pt idx="14667">
                  <c:v>43.227699999999999</c:v>
                </c:pt>
                <c:pt idx="14668">
                  <c:v>43.227699999999999</c:v>
                </c:pt>
                <c:pt idx="14669">
                  <c:v>43.227699999999999</c:v>
                </c:pt>
                <c:pt idx="14670">
                  <c:v>43.227699999999999</c:v>
                </c:pt>
                <c:pt idx="14671">
                  <c:v>43.227699999999999</c:v>
                </c:pt>
                <c:pt idx="14672">
                  <c:v>43.227699999999999</c:v>
                </c:pt>
                <c:pt idx="14673">
                  <c:v>43.227699999999999</c:v>
                </c:pt>
                <c:pt idx="14674">
                  <c:v>43.227699999999999</c:v>
                </c:pt>
                <c:pt idx="14675">
                  <c:v>43.227699999999999</c:v>
                </c:pt>
                <c:pt idx="14676">
                  <c:v>43.227699999999999</c:v>
                </c:pt>
                <c:pt idx="14677">
                  <c:v>43.227699999999999</c:v>
                </c:pt>
                <c:pt idx="14678">
                  <c:v>43.227699999999999</c:v>
                </c:pt>
                <c:pt idx="14679">
                  <c:v>43.227699999999999</c:v>
                </c:pt>
                <c:pt idx="14680">
                  <c:v>43.227699999999999</c:v>
                </c:pt>
                <c:pt idx="14681">
                  <c:v>43.227699999999999</c:v>
                </c:pt>
                <c:pt idx="14682">
                  <c:v>43.227699999999999</c:v>
                </c:pt>
                <c:pt idx="14683">
                  <c:v>43.227699999999999</c:v>
                </c:pt>
                <c:pt idx="14684">
                  <c:v>43.227699999999999</c:v>
                </c:pt>
                <c:pt idx="14685">
                  <c:v>43.238200000000013</c:v>
                </c:pt>
                <c:pt idx="14686">
                  <c:v>43.238200000000013</c:v>
                </c:pt>
                <c:pt idx="14687">
                  <c:v>43.238200000000013</c:v>
                </c:pt>
                <c:pt idx="14688">
                  <c:v>43.238200000000013</c:v>
                </c:pt>
                <c:pt idx="14689">
                  <c:v>43.238200000000013</c:v>
                </c:pt>
                <c:pt idx="14690">
                  <c:v>43.238200000000013</c:v>
                </c:pt>
                <c:pt idx="14691">
                  <c:v>43.238200000000013</c:v>
                </c:pt>
                <c:pt idx="14692">
                  <c:v>43.238200000000013</c:v>
                </c:pt>
                <c:pt idx="14693">
                  <c:v>43.238200000000013</c:v>
                </c:pt>
                <c:pt idx="14694">
                  <c:v>43.238200000000013</c:v>
                </c:pt>
                <c:pt idx="14695">
                  <c:v>43.238200000000013</c:v>
                </c:pt>
                <c:pt idx="14696">
                  <c:v>43.238200000000013</c:v>
                </c:pt>
                <c:pt idx="14697">
                  <c:v>43.238200000000013</c:v>
                </c:pt>
                <c:pt idx="14698">
                  <c:v>43.238200000000013</c:v>
                </c:pt>
                <c:pt idx="14699">
                  <c:v>43.238200000000013</c:v>
                </c:pt>
                <c:pt idx="14700">
                  <c:v>43.238200000000013</c:v>
                </c:pt>
                <c:pt idx="14701">
                  <c:v>43.238200000000013</c:v>
                </c:pt>
                <c:pt idx="14702">
                  <c:v>43.238200000000013</c:v>
                </c:pt>
                <c:pt idx="14703">
                  <c:v>43.238200000000013</c:v>
                </c:pt>
                <c:pt idx="14704">
                  <c:v>43.238200000000013</c:v>
                </c:pt>
                <c:pt idx="14705">
                  <c:v>43.238200000000013</c:v>
                </c:pt>
                <c:pt idx="14706">
                  <c:v>43.238200000000013</c:v>
                </c:pt>
                <c:pt idx="14707">
                  <c:v>43.238200000000013</c:v>
                </c:pt>
                <c:pt idx="14708">
                  <c:v>43.248400000000011</c:v>
                </c:pt>
                <c:pt idx="14709">
                  <c:v>43.248400000000011</c:v>
                </c:pt>
                <c:pt idx="14710">
                  <c:v>43.248400000000011</c:v>
                </c:pt>
                <c:pt idx="14711">
                  <c:v>43.248400000000011</c:v>
                </c:pt>
                <c:pt idx="14712">
                  <c:v>43.248400000000011</c:v>
                </c:pt>
                <c:pt idx="14713">
                  <c:v>43.248400000000011</c:v>
                </c:pt>
                <c:pt idx="14714">
                  <c:v>43.248400000000011</c:v>
                </c:pt>
                <c:pt idx="14715">
                  <c:v>43.248400000000011</c:v>
                </c:pt>
                <c:pt idx="14716">
                  <c:v>43.248400000000011</c:v>
                </c:pt>
                <c:pt idx="14717">
                  <c:v>43.248400000000011</c:v>
                </c:pt>
                <c:pt idx="14718">
                  <c:v>43.248400000000011</c:v>
                </c:pt>
                <c:pt idx="14719">
                  <c:v>43.248400000000011</c:v>
                </c:pt>
                <c:pt idx="14720">
                  <c:v>43.248400000000011</c:v>
                </c:pt>
                <c:pt idx="14721">
                  <c:v>43.248400000000011</c:v>
                </c:pt>
                <c:pt idx="14722">
                  <c:v>43.248400000000011</c:v>
                </c:pt>
                <c:pt idx="14723">
                  <c:v>43.248400000000011</c:v>
                </c:pt>
                <c:pt idx="14724">
                  <c:v>43.248400000000011</c:v>
                </c:pt>
                <c:pt idx="14725">
                  <c:v>43.248400000000011</c:v>
                </c:pt>
                <c:pt idx="14726">
                  <c:v>43.248400000000011</c:v>
                </c:pt>
                <c:pt idx="14727">
                  <c:v>43.248400000000011</c:v>
                </c:pt>
                <c:pt idx="14728">
                  <c:v>43.248400000000011</c:v>
                </c:pt>
                <c:pt idx="14729">
                  <c:v>43.248400000000011</c:v>
                </c:pt>
                <c:pt idx="14730">
                  <c:v>43.248400000000011</c:v>
                </c:pt>
                <c:pt idx="14731">
                  <c:v>43.237900000000003</c:v>
                </c:pt>
                <c:pt idx="14732">
                  <c:v>43.237900000000003</c:v>
                </c:pt>
                <c:pt idx="14733">
                  <c:v>43.237900000000003</c:v>
                </c:pt>
                <c:pt idx="14734">
                  <c:v>43.237900000000003</c:v>
                </c:pt>
                <c:pt idx="14735">
                  <c:v>43.237900000000003</c:v>
                </c:pt>
                <c:pt idx="14736">
                  <c:v>43.237900000000003</c:v>
                </c:pt>
                <c:pt idx="14737">
                  <c:v>43.237900000000003</c:v>
                </c:pt>
                <c:pt idx="14738">
                  <c:v>43.237900000000003</c:v>
                </c:pt>
                <c:pt idx="14739">
                  <c:v>43.237900000000003</c:v>
                </c:pt>
                <c:pt idx="14740">
                  <c:v>43.237900000000003</c:v>
                </c:pt>
                <c:pt idx="14741">
                  <c:v>43.237900000000003</c:v>
                </c:pt>
                <c:pt idx="14742">
                  <c:v>43.237900000000003</c:v>
                </c:pt>
                <c:pt idx="14743">
                  <c:v>43.237900000000003</c:v>
                </c:pt>
                <c:pt idx="14744">
                  <c:v>43.237900000000003</c:v>
                </c:pt>
                <c:pt idx="14745">
                  <c:v>43.237900000000003</c:v>
                </c:pt>
                <c:pt idx="14746">
                  <c:v>43.237900000000003</c:v>
                </c:pt>
                <c:pt idx="14747">
                  <c:v>43.237900000000003</c:v>
                </c:pt>
                <c:pt idx="14748">
                  <c:v>43.237900000000003</c:v>
                </c:pt>
                <c:pt idx="14749">
                  <c:v>43.237900000000003</c:v>
                </c:pt>
                <c:pt idx="14750">
                  <c:v>43.237900000000003</c:v>
                </c:pt>
                <c:pt idx="14751">
                  <c:v>43.237900000000003</c:v>
                </c:pt>
                <c:pt idx="14752">
                  <c:v>43.237900000000003</c:v>
                </c:pt>
                <c:pt idx="14753">
                  <c:v>43.237900000000003</c:v>
                </c:pt>
                <c:pt idx="14754">
                  <c:v>43.237900000000003</c:v>
                </c:pt>
                <c:pt idx="14755">
                  <c:v>43.237900000000003</c:v>
                </c:pt>
                <c:pt idx="14756">
                  <c:v>43.237900000000003</c:v>
                </c:pt>
                <c:pt idx="14757">
                  <c:v>43.237900000000003</c:v>
                </c:pt>
                <c:pt idx="14758">
                  <c:v>43.237900000000003</c:v>
                </c:pt>
                <c:pt idx="14759">
                  <c:v>43.237900000000003</c:v>
                </c:pt>
                <c:pt idx="14760">
                  <c:v>43.237900000000003</c:v>
                </c:pt>
                <c:pt idx="14761">
                  <c:v>43.237900000000003</c:v>
                </c:pt>
                <c:pt idx="14762">
                  <c:v>43.237900000000003</c:v>
                </c:pt>
                <c:pt idx="14763">
                  <c:v>43.237900000000003</c:v>
                </c:pt>
                <c:pt idx="14764">
                  <c:v>43.237900000000003</c:v>
                </c:pt>
                <c:pt idx="14765">
                  <c:v>43.237900000000003</c:v>
                </c:pt>
                <c:pt idx="14766">
                  <c:v>43.237900000000003</c:v>
                </c:pt>
                <c:pt idx="14767">
                  <c:v>43.2485</c:v>
                </c:pt>
                <c:pt idx="14768">
                  <c:v>43.2485</c:v>
                </c:pt>
                <c:pt idx="14769">
                  <c:v>43.2485</c:v>
                </c:pt>
                <c:pt idx="14770">
                  <c:v>43.2485</c:v>
                </c:pt>
                <c:pt idx="14771">
                  <c:v>43.2485</c:v>
                </c:pt>
                <c:pt idx="14772">
                  <c:v>43.2485</c:v>
                </c:pt>
                <c:pt idx="14773">
                  <c:v>43.2485</c:v>
                </c:pt>
                <c:pt idx="14774">
                  <c:v>43.2485</c:v>
                </c:pt>
                <c:pt idx="14775">
                  <c:v>43.2485</c:v>
                </c:pt>
                <c:pt idx="14776">
                  <c:v>43.2485</c:v>
                </c:pt>
                <c:pt idx="14777">
                  <c:v>43.2485</c:v>
                </c:pt>
                <c:pt idx="14778">
                  <c:v>43.2485</c:v>
                </c:pt>
                <c:pt idx="14779">
                  <c:v>43.2485</c:v>
                </c:pt>
                <c:pt idx="14780">
                  <c:v>43.2485</c:v>
                </c:pt>
                <c:pt idx="14781">
                  <c:v>43.2485</c:v>
                </c:pt>
                <c:pt idx="14782">
                  <c:v>43.2485</c:v>
                </c:pt>
                <c:pt idx="14783">
                  <c:v>43.2485</c:v>
                </c:pt>
                <c:pt idx="14784">
                  <c:v>43.2485</c:v>
                </c:pt>
                <c:pt idx="14785">
                  <c:v>43.2485</c:v>
                </c:pt>
                <c:pt idx="14786">
                  <c:v>43.2485</c:v>
                </c:pt>
                <c:pt idx="14787">
                  <c:v>43.2485</c:v>
                </c:pt>
                <c:pt idx="14788">
                  <c:v>43.2485</c:v>
                </c:pt>
                <c:pt idx="14789">
                  <c:v>43.2485</c:v>
                </c:pt>
                <c:pt idx="14790">
                  <c:v>43.2485</c:v>
                </c:pt>
                <c:pt idx="14791">
                  <c:v>43.2485</c:v>
                </c:pt>
                <c:pt idx="14792">
                  <c:v>43.2485</c:v>
                </c:pt>
                <c:pt idx="14793">
                  <c:v>43.2485</c:v>
                </c:pt>
                <c:pt idx="14794">
                  <c:v>43.2485</c:v>
                </c:pt>
                <c:pt idx="14795">
                  <c:v>43.258699999999997</c:v>
                </c:pt>
                <c:pt idx="14796">
                  <c:v>43.258699999999997</c:v>
                </c:pt>
                <c:pt idx="14797">
                  <c:v>43.258699999999997</c:v>
                </c:pt>
                <c:pt idx="14798">
                  <c:v>43.258699999999997</c:v>
                </c:pt>
                <c:pt idx="14799">
                  <c:v>43.258699999999997</c:v>
                </c:pt>
                <c:pt idx="14800">
                  <c:v>43.258699999999997</c:v>
                </c:pt>
                <c:pt idx="14801">
                  <c:v>43.258699999999997</c:v>
                </c:pt>
                <c:pt idx="14802">
                  <c:v>43.258699999999997</c:v>
                </c:pt>
                <c:pt idx="14803">
                  <c:v>43.258699999999997</c:v>
                </c:pt>
                <c:pt idx="14804">
                  <c:v>43.258699999999997</c:v>
                </c:pt>
                <c:pt idx="14805">
                  <c:v>43.258699999999997</c:v>
                </c:pt>
                <c:pt idx="14806">
                  <c:v>43.258699999999997</c:v>
                </c:pt>
                <c:pt idx="14807">
                  <c:v>43.258699999999997</c:v>
                </c:pt>
                <c:pt idx="14808">
                  <c:v>43.258699999999997</c:v>
                </c:pt>
                <c:pt idx="14809">
                  <c:v>43.258699999999997</c:v>
                </c:pt>
                <c:pt idx="14810">
                  <c:v>43.258699999999997</c:v>
                </c:pt>
                <c:pt idx="14811">
                  <c:v>43.258699999999997</c:v>
                </c:pt>
                <c:pt idx="14812">
                  <c:v>43.258699999999997</c:v>
                </c:pt>
                <c:pt idx="14813">
                  <c:v>43.258699999999997</c:v>
                </c:pt>
                <c:pt idx="14814">
                  <c:v>43.258699999999997</c:v>
                </c:pt>
                <c:pt idx="14815">
                  <c:v>43.258699999999997</c:v>
                </c:pt>
                <c:pt idx="14816">
                  <c:v>43.258699999999997</c:v>
                </c:pt>
                <c:pt idx="14817">
                  <c:v>43.258699999999997</c:v>
                </c:pt>
                <c:pt idx="14818">
                  <c:v>43.258699999999997</c:v>
                </c:pt>
                <c:pt idx="14819">
                  <c:v>43.258699999999997</c:v>
                </c:pt>
                <c:pt idx="14820">
                  <c:v>43.269000000000013</c:v>
                </c:pt>
                <c:pt idx="14821">
                  <c:v>43.269000000000013</c:v>
                </c:pt>
                <c:pt idx="14822">
                  <c:v>43.269000000000013</c:v>
                </c:pt>
                <c:pt idx="14823">
                  <c:v>43.269000000000013</c:v>
                </c:pt>
                <c:pt idx="14824">
                  <c:v>43.269000000000013</c:v>
                </c:pt>
                <c:pt idx="14825">
                  <c:v>43.269000000000013</c:v>
                </c:pt>
                <c:pt idx="14826">
                  <c:v>43.269000000000013</c:v>
                </c:pt>
                <c:pt idx="14827">
                  <c:v>43.269000000000013</c:v>
                </c:pt>
                <c:pt idx="14828">
                  <c:v>43.269000000000013</c:v>
                </c:pt>
                <c:pt idx="14829">
                  <c:v>43.269000000000013</c:v>
                </c:pt>
                <c:pt idx="14830">
                  <c:v>43.269000000000013</c:v>
                </c:pt>
                <c:pt idx="14831">
                  <c:v>43.269000000000013</c:v>
                </c:pt>
                <c:pt idx="14832">
                  <c:v>43.269000000000013</c:v>
                </c:pt>
                <c:pt idx="14833">
                  <c:v>43.269000000000013</c:v>
                </c:pt>
                <c:pt idx="14834">
                  <c:v>43.269000000000013</c:v>
                </c:pt>
                <c:pt idx="14835">
                  <c:v>43.269000000000013</c:v>
                </c:pt>
                <c:pt idx="14836">
                  <c:v>43.269000000000013</c:v>
                </c:pt>
                <c:pt idx="14837">
                  <c:v>43.269000000000013</c:v>
                </c:pt>
                <c:pt idx="14838">
                  <c:v>43.269000000000013</c:v>
                </c:pt>
                <c:pt idx="14839">
                  <c:v>43.269000000000013</c:v>
                </c:pt>
                <c:pt idx="14840">
                  <c:v>43.269000000000013</c:v>
                </c:pt>
                <c:pt idx="14841">
                  <c:v>43.269000000000013</c:v>
                </c:pt>
                <c:pt idx="14842">
                  <c:v>43.269000000000013</c:v>
                </c:pt>
                <c:pt idx="14843">
                  <c:v>43.269000000000013</c:v>
                </c:pt>
                <c:pt idx="14844">
                  <c:v>43.269000000000013</c:v>
                </c:pt>
                <c:pt idx="14845">
                  <c:v>43.269000000000013</c:v>
                </c:pt>
                <c:pt idx="14846">
                  <c:v>43.269000000000013</c:v>
                </c:pt>
                <c:pt idx="14847">
                  <c:v>43.269000000000013</c:v>
                </c:pt>
                <c:pt idx="14848">
                  <c:v>43.269000000000013</c:v>
                </c:pt>
                <c:pt idx="14849">
                  <c:v>43.269000000000013</c:v>
                </c:pt>
                <c:pt idx="14850">
                  <c:v>43.269000000000013</c:v>
                </c:pt>
                <c:pt idx="14851">
                  <c:v>43.269000000000013</c:v>
                </c:pt>
                <c:pt idx="14852">
                  <c:v>43.269000000000013</c:v>
                </c:pt>
                <c:pt idx="14853">
                  <c:v>43.269000000000013</c:v>
                </c:pt>
                <c:pt idx="14854">
                  <c:v>43.269000000000013</c:v>
                </c:pt>
                <c:pt idx="14855">
                  <c:v>43.269000000000013</c:v>
                </c:pt>
                <c:pt idx="14856">
                  <c:v>43.279200000000003</c:v>
                </c:pt>
                <c:pt idx="14857">
                  <c:v>43.279200000000003</c:v>
                </c:pt>
                <c:pt idx="14858">
                  <c:v>43.279200000000003</c:v>
                </c:pt>
                <c:pt idx="14859">
                  <c:v>43.279200000000003</c:v>
                </c:pt>
                <c:pt idx="14860">
                  <c:v>43.279200000000003</c:v>
                </c:pt>
                <c:pt idx="14861">
                  <c:v>43.279200000000003</c:v>
                </c:pt>
                <c:pt idx="14862">
                  <c:v>43.279200000000003</c:v>
                </c:pt>
                <c:pt idx="14863">
                  <c:v>43.279200000000003</c:v>
                </c:pt>
                <c:pt idx="14864">
                  <c:v>43.279200000000003</c:v>
                </c:pt>
                <c:pt idx="14865">
                  <c:v>43.279200000000003</c:v>
                </c:pt>
                <c:pt idx="14866">
                  <c:v>43.279200000000003</c:v>
                </c:pt>
                <c:pt idx="14867">
                  <c:v>43.279200000000003</c:v>
                </c:pt>
                <c:pt idx="14868">
                  <c:v>43.279200000000003</c:v>
                </c:pt>
                <c:pt idx="14869">
                  <c:v>43.279200000000003</c:v>
                </c:pt>
                <c:pt idx="14870">
                  <c:v>43.279200000000003</c:v>
                </c:pt>
                <c:pt idx="14871">
                  <c:v>43.279200000000003</c:v>
                </c:pt>
                <c:pt idx="14872">
                  <c:v>43.279200000000003</c:v>
                </c:pt>
                <c:pt idx="14873">
                  <c:v>43.279200000000003</c:v>
                </c:pt>
                <c:pt idx="14874">
                  <c:v>43.279200000000003</c:v>
                </c:pt>
                <c:pt idx="14875">
                  <c:v>43.279200000000003</c:v>
                </c:pt>
                <c:pt idx="14876">
                  <c:v>43.279200000000003</c:v>
                </c:pt>
                <c:pt idx="14877">
                  <c:v>43.279200000000003</c:v>
                </c:pt>
                <c:pt idx="14878">
                  <c:v>43.279200000000003</c:v>
                </c:pt>
                <c:pt idx="14879">
                  <c:v>43.279200000000003</c:v>
                </c:pt>
                <c:pt idx="14880">
                  <c:v>43.279200000000003</c:v>
                </c:pt>
                <c:pt idx="14881">
                  <c:v>43.279200000000003</c:v>
                </c:pt>
                <c:pt idx="14882">
                  <c:v>43.279200000000003</c:v>
                </c:pt>
                <c:pt idx="14883">
                  <c:v>43.279200000000003</c:v>
                </c:pt>
                <c:pt idx="14884">
                  <c:v>43.279200000000003</c:v>
                </c:pt>
                <c:pt idx="14885">
                  <c:v>43.279200000000003</c:v>
                </c:pt>
                <c:pt idx="14886">
                  <c:v>43.279200000000003</c:v>
                </c:pt>
                <c:pt idx="14887">
                  <c:v>43.279200000000003</c:v>
                </c:pt>
                <c:pt idx="14888">
                  <c:v>43.279200000000003</c:v>
                </c:pt>
                <c:pt idx="14889">
                  <c:v>43.279200000000003</c:v>
                </c:pt>
                <c:pt idx="14890">
                  <c:v>43.279200000000003</c:v>
                </c:pt>
                <c:pt idx="14891">
                  <c:v>43.279200000000003</c:v>
                </c:pt>
                <c:pt idx="14892">
                  <c:v>43.279200000000003</c:v>
                </c:pt>
                <c:pt idx="14893">
                  <c:v>43.279200000000003</c:v>
                </c:pt>
                <c:pt idx="14894">
                  <c:v>43.279200000000003</c:v>
                </c:pt>
                <c:pt idx="14895">
                  <c:v>43.279200000000003</c:v>
                </c:pt>
                <c:pt idx="14896">
                  <c:v>43.279200000000003</c:v>
                </c:pt>
                <c:pt idx="14897">
                  <c:v>43.279200000000003</c:v>
                </c:pt>
                <c:pt idx="14898">
                  <c:v>43.279200000000003</c:v>
                </c:pt>
                <c:pt idx="14899">
                  <c:v>43.279200000000003</c:v>
                </c:pt>
                <c:pt idx="14900">
                  <c:v>43.279200000000003</c:v>
                </c:pt>
                <c:pt idx="14901">
                  <c:v>43.279200000000003</c:v>
                </c:pt>
                <c:pt idx="14902">
                  <c:v>43.289499999999997</c:v>
                </c:pt>
                <c:pt idx="14903">
                  <c:v>43.289499999999997</c:v>
                </c:pt>
                <c:pt idx="14904">
                  <c:v>43.289499999999997</c:v>
                </c:pt>
                <c:pt idx="14905">
                  <c:v>43.289499999999997</c:v>
                </c:pt>
                <c:pt idx="14906">
                  <c:v>43.289499999999997</c:v>
                </c:pt>
                <c:pt idx="14907">
                  <c:v>43.289499999999997</c:v>
                </c:pt>
                <c:pt idx="14908">
                  <c:v>43.289499999999997</c:v>
                </c:pt>
                <c:pt idx="14909">
                  <c:v>43.289499999999997</c:v>
                </c:pt>
                <c:pt idx="14910">
                  <c:v>43.289499999999997</c:v>
                </c:pt>
                <c:pt idx="14911">
                  <c:v>43.289499999999997</c:v>
                </c:pt>
                <c:pt idx="14912">
                  <c:v>43.289499999999997</c:v>
                </c:pt>
                <c:pt idx="14913">
                  <c:v>43.289499999999997</c:v>
                </c:pt>
                <c:pt idx="14914">
                  <c:v>43.289499999999997</c:v>
                </c:pt>
                <c:pt idx="14915">
                  <c:v>43.289499999999997</c:v>
                </c:pt>
                <c:pt idx="14916">
                  <c:v>43.289499999999997</c:v>
                </c:pt>
                <c:pt idx="14917">
                  <c:v>43.289499999999997</c:v>
                </c:pt>
                <c:pt idx="14918">
                  <c:v>43.289499999999997</c:v>
                </c:pt>
                <c:pt idx="14919">
                  <c:v>43.289499999999997</c:v>
                </c:pt>
                <c:pt idx="14920">
                  <c:v>43.289499999999997</c:v>
                </c:pt>
                <c:pt idx="14921">
                  <c:v>43.289499999999997</c:v>
                </c:pt>
                <c:pt idx="14922">
                  <c:v>43.289499999999997</c:v>
                </c:pt>
                <c:pt idx="14923">
                  <c:v>43.289499999999997</c:v>
                </c:pt>
                <c:pt idx="14924">
                  <c:v>43.289499999999997</c:v>
                </c:pt>
                <c:pt idx="14925">
                  <c:v>43.289499999999997</c:v>
                </c:pt>
                <c:pt idx="14926">
                  <c:v>43.289499999999997</c:v>
                </c:pt>
                <c:pt idx="14927">
                  <c:v>43.289499999999997</c:v>
                </c:pt>
                <c:pt idx="14928">
                  <c:v>43.289499999999997</c:v>
                </c:pt>
                <c:pt idx="14929">
                  <c:v>43.289499999999997</c:v>
                </c:pt>
                <c:pt idx="14930">
                  <c:v>43.289499999999997</c:v>
                </c:pt>
                <c:pt idx="14931">
                  <c:v>43.289499999999997</c:v>
                </c:pt>
                <c:pt idx="14932">
                  <c:v>43.289499999999997</c:v>
                </c:pt>
                <c:pt idx="14933">
                  <c:v>43.289499999999997</c:v>
                </c:pt>
                <c:pt idx="14934">
                  <c:v>43.289499999999997</c:v>
                </c:pt>
                <c:pt idx="14935">
                  <c:v>43.289499999999997</c:v>
                </c:pt>
                <c:pt idx="14936">
                  <c:v>43.289499999999997</c:v>
                </c:pt>
                <c:pt idx="14937">
                  <c:v>43.289499999999997</c:v>
                </c:pt>
                <c:pt idx="14938">
                  <c:v>43.289499999999997</c:v>
                </c:pt>
                <c:pt idx="14939">
                  <c:v>43.289499999999997</c:v>
                </c:pt>
                <c:pt idx="14940">
                  <c:v>43.289499999999997</c:v>
                </c:pt>
                <c:pt idx="14941">
                  <c:v>43.289499999999997</c:v>
                </c:pt>
                <c:pt idx="14942">
                  <c:v>43.289499999999997</c:v>
                </c:pt>
                <c:pt idx="14943">
                  <c:v>43.289499999999997</c:v>
                </c:pt>
                <c:pt idx="14944">
                  <c:v>43.289499999999997</c:v>
                </c:pt>
                <c:pt idx="14945">
                  <c:v>43.289499999999997</c:v>
                </c:pt>
                <c:pt idx="14946">
                  <c:v>43.289499999999997</c:v>
                </c:pt>
                <c:pt idx="14947">
                  <c:v>43.289499999999997</c:v>
                </c:pt>
                <c:pt idx="14948">
                  <c:v>43.289499999999997</c:v>
                </c:pt>
                <c:pt idx="14949">
                  <c:v>43.289499999999997</c:v>
                </c:pt>
                <c:pt idx="14950">
                  <c:v>43.289499999999997</c:v>
                </c:pt>
                <c:pt idx="14951">
                  <c:v>43.289499999999997</c:v>
                </c:pt>
                <c:pt idx="14952">
                  <c:v>43.289499999999997</c:v>
                </c:pt>
                <c:pt idx="14953">
                  <c:v>43.289499999999997</c:v>
                </c:pt>
                <c:pt idx="14954">
                  <c:v>43.289499999999997</c:v>
                </c:pt>
                <c:pt idx="14955">
                  <c:v>43.289499999999997</c:v>
                </c:pt>
                <c:pt idx="14956">
                  <c:v>43.289499999999997</c:v>
                </c:pt>
                <c:pt idx="14957">
                  <c:v>43.289499999999997</c:v>
                </c:pt>
                <c:pt idx="14958">
                  <c:v>43.289499999999997</c:v>
                </c:pt>
                <c:pt idx="14959">
                  <c:v>43.289499999999997</c:v>
                </c:pt>
                <c:pt idx="14960">
                  <c:v>43.289499999999997</c:v>
                </c:pt>
                <c:pt idx="14961">
                  <c:v>43.289499999999997</c:v>
                </c:pt>
                <c:pt idx="14962">
                  <c:v>43.289499999999997</c:v>
                </c:pt>
                <c:pt idx="14963">
                  <c:v>43.289499999999997</c:v>
                </c:pt>
                <c:pt idx="14964">
                  <c:v>43.289499999999997</c:v>
                </c:pt>
                <c:pt idx="14965">
                  <c:v>43.289499999999997</c:v>
                </c:pt>
                <c:pt idx="14966">
                  <c:v>43.299700000000001</c:v>
                </c:pt>
                <c:pt idx="14967">
                  <c:v>43.299700000000001</c:v>
                </c:pt>
                <c:pt idx="14968">
                  <c:v>43.299700000000001</c:v>
                </c:pt>
                <c:pt idx="14969">
                  <c:v>43.299700000000001</c:v>
                </c:pt>
                <c:pt idx="14970">
                  <c:v>43.299700000000001</c:v>
                </c:pt>
                <c:pt idx="14971">
                  <c:v>43.299700000000001</c:v>
                </c:pt>
                <c:pt idx="14972">
                  <c:v>43.299700000000001</c:v>
                </c:pt>
                <c:pt idx="14973">
                  <c:v>43.299700000000001</c:v>
                </c:pt>
                <c:pt idx="14974">
                  <c:v>43.299700000000001</c:v>
                </c:pt>
                <c:pt idx="14975">
                  <c:v>43.299700000000001</c:v>
                </c:pt>
                <c:pt idx="14976">
                  <c:v>43.299700000000001</c:v>
                </c:pt>
                <c:pt idx="14977">
                  <c:v>43.299700000000001</c:v>
                </c:pt>
                <c:pt idx="14978">
                  <c:v>43.299700000000001</c:v>
                </c:pt>
                <c:pt idx="14979">
                  <c:v>43.299700000000001</c:v>
                </c:pt>
                <c:pt idx="14980">
                  <c:v>43.299700000000001</c:v>
                </c:pt>
                <c:pt idx="14981">
                  <c:v>43.299700000000001</c:v>
                </c:pt>
                <c:pt idx="14982">
                  <c:v>43.299700000000001</c:v>
                </c:pt>
                <c:pt idx="14983">
                  <c:v>43.299700000000001</c:v>
                </c:pt>
                <c:pt idx="14984">
                  <c:v>43.299700000000001</c:v>
                </c:pt>
                <c:pt idx="14985">
                  <c:v>43.299700000000001</c:v>
                </c:pt>
                <c:pt idx="14986">
                  <c:v>43.299700000000001</c:v>
                </c:pt>
                <c:pt idx="14987">
                  <c:v>43.299700000000001</c:v>
                </c:pt>
                <c:pt idx="14988">
                  <c:v>43.299700000000001</c:v>
                </c:pt>
                <c:pt idx="14989">
                  <c:v>43.299700000000001</c:v>
                </c:pt>
                <c:pt idx="14990">
                  <c:v>43.299700000000001</c:v>
                </c:pt>
                <c:pt idx="14991">
                  <c:v>43.299700000000001</c:v>
                </c:pt>
                <c:pt idx="14992">
                  <c:v>43.299700000000001</c:v>
                </c:pt>
                <c:pt idx="14993">
                  <c:v>43.299700000000001</c:v>
                </c:pt>
                <c:pt idx="14994">
                  <c:v>43.299700000000001</c:v>
                </c:pt>
                <c:pt idx="14995">
                  <c:v>43.299700000000001</c:v>
                </c:pt>
                <c:pt idx="14996">
                  <c:v>43.299700000000001</c:v>
                </c:pt>
                <c:pt idx="14997">
                  <c:v>43.299700000000001</c:v>
                </c:pt>
                <c:pt idx="14998">
                  <c:v>43.299700000000001</c:v>
                </c:pt>
                <c:pt idx="14999">
                  <c:v>43.299700000000001</c:v>
                </c:pt>
                <c:pt idx="15000">
                  <c:v>43.299700000000001</c:v>
                </c:pt>
                <c:pt idx="15001">
                  <c:v>43.299700000000001</c:v>
                </c:pt>
                <c:pt idx="15002">
                  <c:v>43.299700000000001</c:v>
                </c:pt>
                <c:pt idx="15003">
                  <c:v>43.299700000000001</c:v>
                </c:pt>
                <c:pt idx="15004">
                  <c:v>43.299700000000001</c:v>
                </c:pt>
                <c:pt idx="15005">
                  <c:v>43.299700000000001</c:v>
                </c:pt>
                <c:pt idx="15006">
                  <c:v>43.299700000000001</c:v>
                </c:pt>
                <c:pt idx="15007">
                  <c:v>43.299700000000001</c:v>
                </c:pt>
                <c:pt idx="15008">
                  <c:v>43.299700000000001</c:v>
                </c:pt>
                <c:pt idx="15009">
                  <c:v>43.299700000000001</c:v>
                </c:pt>
                <c:pt idx="15010">
                  <c:v>43.299700000000001</c:v>
                </c:pt>
                <c:pt idx="15011">
                  <c:v>43.299700000000001</c:v>
                </c:pt>
                <c:pt idx="15012">
                  <c:v>43.299700000000001</c:v>
                </c:pt>
                <c:pt idx="15013">
                  <c:v>43.299700000000001</c:v>
                </c:pt>
                <c:pt idx="15014">
                  <c:v>43.299700000000001</c:v>
                </c:pt>
                <c:pt idx="15015">
                  <c:v>43.299700000000001</c:v>
                </c:pt>
                <c:pt idx="15016">
                  <c:v>43.299700000000001</c:v>
                </c:pt>
                <c:pt idx="15017">
                  <c:v>43.299700000000001</c:v>
                </c:pt>
                <c:pt idx="15018">
                  <c:v>43.299700000000001</c:v>
                </c:pt>
                <c:pt idx="15019">
                  <c:v>43.299700000000001</c:v>
                </c:pt>
                <c:pt idx="15020">
                  <c:v>43.299700000000001</c:v>
                </c:pt>
                <c:pt idx="15021">
                  <c:v>43.299700000000001</c:v>
                </c:pt>
                <c:pt idx="15022">
                  <c:v>43.299700000000001</c:v>
                </c:pt>
                <c:pt idx="15023">
                  <c:v>43.299700000000001</c:v>
                </c:pt>
                <c:pt idx="15024">
                  <c:v>43.299700000000001</c:v>
                </c:pt>
                <c:pt idx="15025">
                  <c:v>43.299700000000001</c:v>
                </c:pt>
                <c:pt idx="15026">
                  <c:v>43.299700000000001</c:v>
                </c:pt>
                <c:pt idx="15027">
                  <c:v>43.299700000000001</c:v>
                </c:pt>
                <c:pt idx="15028">
                  <c:v>43.299700000000001</c:v>
                </c:pt>
                <c:pt idx="15029">
                  <c:v>43.299700000000001</c:v>
                </c:pt>
                <c:pt idx="15030">
                  <c:v>43.299700000000001</c:v>
                </c:pt>
                <c:pt idx="15031">
                  <c:v>43.299700000000001</c:v>
                </c:pt>
                <c:pt idx="15032">
                  <c:v>43.299700000000001</c:v>
                </c:pt>
                <c:pt idx="15033">
                  <c:v>43.299700000000001</c:v>
                </c:pt>
                <c:pt idx="15034">
                  <c:v>43.31</c:v>
                </c:pt>
                <c:pt idx="15035">
                  <c:v>43.31</c:v>
                </c:pt>
                <c:pt idx="15036">
                  <c:v>43.31</c:v>
                </c:pt>
                <c:pt idx="15037">
                  <c:v>43.31</c:v>
                </c:pt>
                <c:pt idx="15038">
                  <c:v>43.31</c:v>
                </c:pt>
                <c:pt idx="15039">
                  <c:v>43.31</c:v>
                </c:pt>
                <c:pt idx="15040">
                  <c:v>43.31</c:v>
                </c:pt>
                <c:pt idx="15041">
                  <c:v>43.31</c:v>
                </c:pt>
                <c:pt idx="15042">
                  <c:v>43.31</c:v>
                </c:pt>
                <c:pt idx="15043">
                  <c:v>43.31</c:v>
                </c:pt>
                <c:pt idx="15044">
                  <c:v>43.31</c:v>
                </c:pt>
                <c:pt idx="15045">
                  <c:v>43.31</c:v>
                </c:pt>
                <c:pt idx="15046">
                  <c:v>43.31</c:v>
                </c:pt>
                <c:pt idx="15047">
                  <c:v>43.31</c:v>
                </c:pt>
                <c:pt idx="15048">
                  <c:v>43.31</c:v>
                </c:pt>
                <c:pt idx="15049">
                  <c:v>43.31</c:v>
                </c:pt>
                <c:pt idx="15050">
                  <c:v>43.31</c:v>
                </c:pt>
                <c:pt idx="15051">
                  <c:v>43.31</c:v>
                </c:pt>
                <c:pt idx="15052">
                  <c:v>43.31</c:v>
                </c:pt>
                <c:pt idx="15053">
                  <c:v>43.31</c:v>
                </c:pt>
                <c:pt idx="15054">
                  <c:v>43.31</c:v>
                </c:pt>
                <c:pt idx="15055">
                  <c:v>43.31</c:v>
                </c:pt>
                <c:pt idx="15056">
                  <c:v>43.31</c:v>
                </c:pt>
                <c:pt idx="15057">
                  <c:v>43.31</c:v>
                </c:pt>
                <c:pt idx="15058">
                  <c:v>43.31</c:v>
                </c:pt>
                <c:pt idx="15059">
                  <c:v>43.31</c:v>
                </c:pt>
                <c:pt idx="15060">
                  <c:v>43.31</c:v>
                </c:pt>
                <c:pt idx="15061">
                  <c:v>43.31</c:v>
                </c:pt>
                <c:pt idx="15062">
                  <c:v>43.31</c:v>
                </c:pt>
                <c:pt idx="15063">
                  <c:v>43.31</c:v>
                </c:pt>
                <c:pt idx="15064">
                  <c:v>43.31</c:v>
                </c:pt>
                <c:pt idx="15065">
                  <c:v>43.31</c:v>
                </c:pt>
                <c:pt idx="15066">
                  <c:v>43.31</c:v>
                </c:pt>
                <c:pt idx="15067">
                  <c:v>43.31</c:v>
                </c:pt>
                <c:pt idx="15068">
                  <c:v>43.31</c:v>
                </c:pt>
                <c:pt idx="15069">
                  <c:v>43.31</c:v>
                </c:pt>
                <c:pt idx="15070">
                  <c:v>43.31</c:v>
                </c:pt>
                <c:pt idx="15071">
                  <c:v>43.31</c:v>
                </c:pt>
                <c:pt idx="15072">
                  <c:v>43.31</c:v>
                </c:pt>
                <c:pt idx="15073">
                  <c:v>43.31</c:v>
                </c:pt>
                <c:pt idx="15074">
                  <c:v>43.31</c:v>
                </c:pt>
                <c:pt idx="15075">
                  <c:v>43.31</c:v>
                </c:pt>
                <c:pt idx="15076">
                  <c:v>43.320400000000006</c:v>
                </c:pt>
                <c:pt idx="15077">
                  <c:v>43.320400000000006</c:v>
                </c:pt>
                <c:pt idx="15078">
                  <c:v>43.320400000000006</c:v>
                </c:pt>
                <c:pt idx="15079">
                  <c:v>43.320400000000006</c:v>
                </c:pt>
                <c:pt idx="15080">
                  <c:v>43.320400000000006</c:v>
                </c:pt>
                <c:pt idx="15081">
                  <c:v>43.320400000000006</c:v>
                </c:pt>
                <c:pt idx="15082">
                  <c:v>43.320400000000006</c:v>
                </c:pt>
                <c:pt idx="15083">
                  <c:v>43.320400000000006</c:v>
                </c:pt>
                <c:pt idx="15084">
                  <c:v>43.320400000000006</c:v>
                </c:pt>
                <c:pt idx="15085">
                  <c:v>43.320400000000006</c:v>
                </c:pt>
                <c:pt idx="15086">
                  <c:v>43.320400000000006</c:v>
                </c:pt>
                <c:pt idx="15087">
                  <c:v>43.320400000000006</c:v>
                </c:pt>
                <c:pt idx="15088">
                  <c:v>43.320400000000006</c:v>
                </c:pt>
                <c:pt idx="15089">
                  <c:v>43.320400000000006</c:v>
                </c:pt>
                <c:pt idx="15090">
                  <c:v>43.320400000000006</c:v>
                </c:pt>
                <c:pt idx="15091">
                  <c:v>43.320400000000006</c:v>
                </c:pt>
                <c:pt idx="15092">
                  <c:v>43.320400000000006</c:v>
                </c:pt>
                <c:pt idx="15093">
                  <c:v>43.320400000000006</c:v>
                </c:pt>
                <c:pt idx="15094">
                  <c:v>43.320400000000006</c:v>
                </c:pt>
                <c:pt idx="15095">
                  <c:v>43.320400000000006</c:v>
                </c:pt>
                <c:pt idx="15096">
                  <c:v>43.320400000000006</c:v>
                </c:pt>
                <c:pt idx="15097">
                  <c:v>43.320400000000006</c:v>
                </c:pt>
                <c:pt idx="15098">
                  <c:v>43.320400000000006</c:v>
                </c:pt>
                <c:pt idx="15099">
                  <c:v>43.320400000000006</c:v>
                </c:pt>
                <c:pt idx="15100">
                  <c:v>43.320400000000006</c:v>
                </c:pt>
                <c:pt idx="15101">
                  <c:v>43.320400000000006</c:v>
                </c:pt>
                <c:pt idx="15102">
                  <c:v>43.320400000000006</c:v>
                </c:pt>
                <c:pt idx="15103">
                  <c:v>43.320400000000006</c:v>
                </c:pt>
                <c:pt idx="15104">
                  <c:v>43.320400000000006</c:v>
                </c:pt>
                <c:pt idx="15105">
                  <c:v>43.320400000000006</c:v>
                </c:pt>
                <c:pt idx="15106">
                  <c:v>43.320400000000006</c:v>
                </c:pt>
                <c:pt idx="15107">
                  <c:v>43.320400000000006</c:v>
                </c:pt>
                <c:pt idx="15108">
                  <c:v>43.320400000000006</c:v>
                </c:pt>
                <c:pt idx="15109">
                  <c:v>43.320400000000006</c:v>
                </c:pt>
                <c:pt idx="15110">
                  <c:v>43.320400000000006</c:v>
                </c:pt>
                <c:pt idx="15111">
                  <c:v>43.320400000000006</c:v>
                </c:pt>
                <c:pt idx="15112">
                  <c:v>43.330399999999997</c:v>
                </c:pt>
                <c:pt idx="15113">
                  <c:v>43.330399999999997</c:v>
                </c:pt>
                <c:pt idx="15114">
                  <c:v>43.330399999999997</c:v>
                </c:pt>
                <c:pt idx="15115">
                  <c:v>43.330399999999997</c:v>
                </c:pt>
                <c:pt idx="15116">
                  <c:v>43.330399999999997</c:v>
                </c:pt>
                <c:pt idx="15117">
                  <c:v>43.330399999999997</c:v>
                </c:pt>
                <c:pt idx="15118">
                  <c:v>43.330399999999997</c:v>
                </c:pt>
                <c:pt idx="15119">
                  <c:v>43.330399999999997</c:v>
                </c:pt>
                <c:pt idx="15120">
                  <c:v>43.330399999999997</c:v>
                </c:pt>
                <c:pt idx="15121">
                  <c:v>43.330399999999997</c:v>
                </c:pt>
                <c:pt idx="15122">
                  <c:v>43.330399999999997</c:v>
                </c:pt>
                <c:pt idx="15123">
                  <c:v>43.330399999999997</c:v>
                </c:pt>
                <c:pt idx="15124">
                  <c:v>43.330399999999997</c:v>
                </c:pt>
                <c:pt idx="15125">
                  <c:v>43.330399999999997</c:v>
                </c:pt>
                <c:pt idx="15126">
                  <c:v>43.330399999999997</c:v>
                </c:pt>
                <c:pt idx="15127">
                  <c:v>43.330399999999997</c:v>
                </c:pt>
                <c:pt idx="15128">
                  <c:v>43.330399999999997</c:v>
                </c:pt>
                <c:pt idx="15129">
                  <c:v>43.330399999999997</c:v>
                </c:pt>
                <c:pt idx="15130">
                  <c:v>43.330399999999997</c:v>
                </c:pt>
                <c:pt idx="15131">
                  <c:v>43.330399999999997</c:v>
                </c:pt>
                <c:pt idx="15132">
                  <c:v>43.330399999999997</c:v>
                </c:pt>
                <c:pt idx="15133">
                  <c:v>43.330399999999997</c:v>
                </c:pt>
                <c:pt idx="15134">
                  <c:v>43.330399999999997</c:v>
                </c:pt>
                <c:pt idx="15135">
                  <c:v>43.330399999999997</c:v>
                </c:pt>
                <c:pt idx="15136">
                  <c:v>43.330399999999997</c:v>
                </c:pt>
                <c:pt idx="15137">
                  <c:v>43.330399999999997</c:v>
                </c:pt>
                <c:pt idx="15138">
                  <c:v>43.330399999999997</c:v>
                </c:pt>
                <c:pt idx="15139">
                  <c:v>43.330399999999997</c:v>
                </c:pt>
                <c:pt idx="15140">
                  <c:v>43.330399999999997</c:v>
                </c:pt>
                <c:pt idx="15141">
                  <c:v>43.330399999999997</c:v>
                </c:pt>
                <c:pt idx="15142">
                  <c:v>43.330399999999997</c:v>
                </c:pt>
                <c:pt idx="15143">
                  <c:v>43.330399999999997</c:v>
                </c:pt>
                <c:pt idx="15144">
                  <c:v>43.330399999999997</c:v>
                </c:pt>
                <c:pt idx="15145">
                  <c:v>43.330399999999997</c:v>
                </c:pt>
                <c:pt idx="15146">
                  <c:v>43.330399999999997</c:v>
                </c:pt>
                <c:pt idx="15147">
                  <c:v>43.330399999999997</c:v>
                </c:pt>
                <c:pt idx="15148">
                  <c:v>43.330399999999997</c:v>
                </c:pt>
                <c:pt idx="15149">
                  <c:v>43.330399999999997</c:v>
                </c:pt>
                <c:pt idx="15150">
                  <c:v>43.330399999999997</c:v>
                </c:pt>
                <c:pt idx="15151">
                  <c:v>43.330399999999997</c:v>
                </c:pt>
                <c:pt idx="15152">
                  <c:v>43.330399999999997</c:v>
                </c:pt>
                <c:pt idx="15153">
                  <c:v>43.330399999999997</c:v>
                </c:pt>
                <c:pt idx="15154">
                  <c:v>43.330399999999997</c:v>
                </c:pt>
                <c:pt idx="15155">
                  <c:v>43.330399999999997</c:v>
                </c:pt>
                <c:pt idx="15156">
                  <c:v>43.330399999999997</c:v>
                </c:pt>
                <c:pt idx="15157">
                  <c:v>43.330399999999997</c:v>
                </c:pt>
                <c:pt idx="15158">
                  <c:v>43.330399999999997</c:v>
                </c:pt>
                <c:pt idx="15159">
                  <c:v>43.330399999999997</c:v>
                </c:pt>
                <c:pt idx="15160">
                  <c:v>43.330399999999997</c:v>
                </c:pt>
                <c:pt idx="15161">
                  <c:v>43.330399999999997</c:v>
                </c:pt>
                <c:pt idx="15162">
                  <c:v>43.340699999999998</c:v>
                </c:pt>
                <c:pt idx="15163">
                  <c:v>43.340699999999998</c:v>
                </c:pt>
                <c:pt idx="15164">
                  <c:v>43.340699999999998</c:v>
                </c:pt>
                <c:pt idx="15165">
                  <c:v>43.340699999999998</c:v>
                </c:pt>
                <c:pt idx="15166">
                  <c:v>43.340699999999998</c:v>
                </c:pt>
                <c:pt idx="15167">
                  <c:v>43.340699999999998</c:v>
                </c:pt>
                <c:pt idx="15168">
                  <c:v>43.340699999999998</c:v>
                </c:pt>
                <c:pt idx="15169">
                  <c:v>43.340699999999998</c:v>
                </c:pt>
                <c:pt idx="15170">
                  <c:v>43.340699999999998</c:v>
                </c:pt>
                <c:pt idx="15171">
                  <c:v>43.340699999999998</c:v>
                </c:pt>
                <c:pt idx="15172">
                  <c:v>43.340699999999998</c:v>
                </c:pt>
                <c:pt idx="15173">
                  <c:v>43.340699999999998</c:v>
                </c:pt>
                <c:pt idx="15174">
                  <c:v>43.340699999999998</c:v>
                </c:pt>
                <c:pt idx="15175">
                  <c:v>43.340699999999998</c:v>
                </c:pt>
                <c:pt idx="15176">
                  <c:v>43.340699999999998</c:v>
                </c:pt>
                <c:pt idx="15177">
                  <c:v>43.340699999999998</c:v>
                </c:pt>
                <c:pt idx="15178">
                  <c:v>43.340699999999998</c:v>
                </c:pt>
                <c:pt idx="15179">
                  <c:v>43.340699999999998</c:v>
                </c:pt>
                <c:pt idx="15180">
                  <c:v>43.340699999999998</c:v>
                </c:pt>
                <c:pt idx="15181">
                  <c:v>43.340699999999998</c:v>
                </c:pt>
                <c:pt idx="15182">
                  <c:v>43.340699999999998</c:v>
                </c:pt>
                <c:pt idx="15183">
                  <c:v>43.340699999999998</c:v>
                </c:pt>
                <c:pt idx="15184">
                  <c:v>43.340699999999998</c:v>
                </c:pt>
                <c:pt idx="15185">
                  <c:v>43.340699999999998</c:v>
                </c:pt>
                <c:pt idx="15186">
                  <c:v>43.340699999999998</c:v>
                </c:pt>
                <c:pt idx="15187">
                  <c:v>43.340699999999998</c:v>
                </c:pt>
                <c:pt idx="15188">
                  <c:v>43.340699999999998</c:v>
                </c:pt>
                <c:pt idx="15189">
                  <c:v>43.340699999999998</c:v>
                </c:pt>
                <c:pt idx="15190">
                  <c:v>43.340699999999998</c:v>
                </c:pt>
                <c:pt idx="15191">
                  <c:v>43.340699999999998</c:v>
                </c:pt>
                <c:pt idx="15192">
                  <c:v>43.340699999999998</c:v>
                </c:pt>
                <c:pt idx="15193">
                  <c:v>43.340699999999998</c:v>
                </c:pt>
                <c:pt idx="15194">
                  <c:v>43.340699999999998</c:v>
                </c:pt>
                <c:pt idx="15195">
                  <c:v>43.340699999999998</c:v>
                </c:pt>
                <c:pt idx="15196">
                  <c:v>43.340699999999998</c:v>
                </c:pt>
                <c:pt idx="15197">
                  <c:v>43.340699999999998</c:v>
                </c:pt>
                <c:pt idx="15198">
                  <c:v>43.340699999999998</c:v>
                </c:pt>
                <c:pt idx="15199">
                  <c:v>43.340699999999998</c:v>
                </c:pt>
                <c:pt idx="15200">
                  <c:v>43.340699999999998</c:v>
                </c:pt>
                <c:pt idx="15201">
                  <c:v>43.340699999999998</c:v>
                </c:pt>
                <c:pt idx="15202">
                  <c:v>43.340699999999998</c:v>
                </c:pt>
                <c:pt idx="15203">
                  <c:v>43.340699999999998</c:v>
                </c:pt>
                <c:pt idx="15204">
                  <c:v>43.340699999999998</c:v>
                </c:pt>
                <c:pt idx="15205">
                  <c:v>43.340699999999998</c:v>
                </c:pt>
                <c:pt idx="15206">
                  <c:v>43.340699999999998</c:v>
                </c:pt>
                <c:pt idx="15207">
                  <c:v>43.340699999999998</c:v>
                </c:pt>
                <c:pt idx="15208">
                  <c:v>43.340699999999998</c:v>
                </c:pt>
                <c:pt idx="15209">
                  <c:v>43.340699999999998</c:v>
                </c:pt>
                <c:pt idx="15210">
                  <c:v>43.340699999999998</c:v>
                </c:pt>
                <c:pt idx="15211">
                  <c:v>43.340699999999998</c:v>
                </c:pt>
                <c:pt idx="15212">
                  <c:v>43.340699999999998</c:v>
                </c:pt>
                <c:pt idx="15213">
                  <c:v>43.3508</c:v>
                </c:pt>
                <c:pt idx="15214">
                  <c:v>43.3508</c:v>
                </c:pt>
                <c:pt idx="15215">
                  <c:v>43.3508</c:v>
                </c:pt>
                <c:pt idx="15216">
                  <c:v>43.3508</c:v>
                </c:pt>
                <c:pt idx="15217">
                  <c:v>43.3508</c:v>
                </c:pt>
                <c:pt idx="15218">
                  <c:v>43.3508</c:v>
                </c:pt>
                <c:pt idx="15219">
                  <c:v>43.3508</c:v>
                </c:pt>
                <c:pt idx="15220">
                  <c:v>43.3508</c:v>
                </c:pt>
                <c:pt idx="15221">
                  <c:v>43.3508</c:v>
                </c:pt>
                <c:pt idx="15222">
                  <c:v>43.3508</c:v>
                </c:pt>
                <c:pt idx="15223">
                  <c:v>43.3508</c:v>
                </c:pt>
                <c:pt idx="15224">
                  <c:v>43.3508</c:v>
                </c:pt>
                <c:pt idx="15225">
                  <c:v>43.3508</c:v>
                </c:pt>
                <c:pt idx="15226">
                  <c:v>43.3508</c:v>
                </c:pt>
                <c:pt idx="15227">
                  <c:v>43.3508</c:v>
                </c:pt>
                <c:pt idx="15228">
                  <c:v>43.3508</c:v>
                </c:pt>
                <c:pt idx="15229">
                  <c:v>43.3508</c:v>
                </c:pt>
                <c:pt idx="15230">
                  <c:v>43.3508</c:v>
                </c:pt>
                <c:pt idx="15231">
                  <c:v>43.3508</c:v>
                </c:pt>
                <c:pt idx="15232">
                  <c:v>43.3508</c:v>
                </c:pt>
                <c:pt idx="15233">
                  <c:v>43.3508</c:v>
                </c:pt>
                <c:pt idx="15234">
                  <c:v>43.3508</c:v>
                </c:pt>
                <c:pt idx="15235">
                  <c:v>43.3508</c:v>
                </c:pt>
                <c:pt idx="15236">
                  <c:v>43.3508</c:v>
                </c:pt>
                <c:pt idx="15237">
                  <c:v>43.3508</c:v>
                </c:pt>
                <c:pt idx="15238">
                  <c:v>43.3508</c:v>
                </c:pt>
                <c:pt idx="15239">
                  <c:v>43.3508</c:v>
                </c:pt>
                <c:pt idx="15240">
                  <c:v>43.3508</c:v>
                </c:pt>
                <c:pt idx="15241">
                  <c:v>43.3508</c:v>
                </c:pt>
                <c:pt idx="15242">
                  <c:v>43.3508</c:v>
                </c:pt>
                <c:pt idx="15243">
                  <c:v>43.3508</c:v>
                </c:pt>
                <c:pt idx="15244">
                  <c:v>43.3508</c:v>
                </c:pt>
                <c:pt idx="15245">
                  <c:v>43.3508</c:v>
                </c:pt>
                <c:pt idx="15246">
                  <c:v>43.3508</c:v>
                </c:pt>
                <c:pt idx="15247">
                  <c:v>43.3508</c:v>
                </c:pt>
                <c:pt idx="15248">
                  <c:v>43.3508</c:v>
                </c:pt>
                <c:pt idx="15249">
                  <c:v>43.3508</c:v>
                </c:pt>
                <c:pt idx="15250">
                  <c:v>43.3508</c:v>
                </c:pt>
                <c:pt idx="15251">
                  <c:v>43.3508</c:v>
                </c:pt>
                <c:pt idx="15252">
                  <c:v>43.3508</c:v>
                </c:pt>
                <c:pt idx="15253">
                  <c:v>43.3508</c:v>
                </c:pt>
                <c:pt idx="15254">
                  <c:v>43.3508</c:v>
                </c:pt>
                <c:pt idx="15255">
                  <c:v>43.3508</c:v>
                </c:pt>
                <c:pt idx="15256">
                  <c:v>43.3508</c:v>
                </c:pt>
                <c:pt idx="15257">
                  <c:v>43.3508</c:v>
                </c:pt>
                <c:pt idx="15258">
                  <c:v>43.3508</c:v>
                </c:pt>
                <c:pt idx="15259">
                  <c:v>43.3508</c:v>
                </c:pt>
                <c:pt idx="15260">
                  <c:v>43.3508</c:v>
                </c:pt>
                <c:pt idx="15261">
                  <c:v>43.3508</c:v>
                </c:pt>
                <c:pt idx="15262">
                  <c:v>43.3508</c:v>
                </c:pt>
                <c:pt idx="15263">
                  <c:v>43.3508</c:v>
                </c:pt>
                <c:pt idx="15264">
                  <c:v>43.3508</c:v>
                </c:pt>
                <c:pt idx="15265">
                  <c:v>43.3508</c:v>
                </c:pt>
                <c:pt idx="15266">
                  <c:v>43.3508</c:v>
                </c:pt>
                <c:pt idx="15267">
                  <c:v>43.3508</c:v>
                </c:pt>
                <c:pt idx="15268">
                  <c:v>43.3508</c:v>
                </c:pt>
                <c:pt idx="15269">
                  <c:v>43.3508</c:v>
                </c:pt>
                <c:pt idx="15270">
                  <c:v>43.3508</c:v>
                </c:pt>
                <c:pt idx="15271">
                  <c:v>43.3508</c:v>
                </c:pt>
                <c:pt idx="15272">
                  <c:v>43.3508</c:v>
                </c:pt>
                <c:pt idx="15273">
                  <c:v>43.3508</c:v>
                </c:pt>
                <c:pt idx="15274">
                  <c:v>43.3508</c:v>
                </c:pt>
                <c:pt idx="15275">
                  <c:v>43.3508</c:v>
                </c:pt>
                <c:pt idx="15276">
                  <c:v>43.3508</c:v>
                </c:pt>
                <c:pt idx="15277">
                  <c:v>43.3508</c:v>
                </c:pt>
                <c:pt idx="15278">
                  <c:v>43.3508</c:v>
                </c:pt>
                <c:pt idx="15279">
                  <c:v>43.3508</c:v>
                </c:pt>
                <c:pt idx="15280">
                  <c:v>43.3508</c:v>
                </c:pt>
                <c:pt idx="15281">
                  <c:v>43.3508</c:v>
                </c:pt>
                <c:pt idx="15282">
                  <c:v>43.3508</c:v>
                </c:pt>
                <c:pt idx="15283">
                  <c:v>43.3508</c:v>
                </c:pt>
                <c:pt idx="15284">
                  <c:v>43.3508</c:v>
                </c:pt>
                <c:pt idx="15285">
                  <c:v>43.3508</c:v>
                </c:pt>
                <c:pt idx="15286">
                  <c:v>43.3508</c:v>
                </c:pt>
                <c:pt idx="15287">
                  <c:v>43.3508</c:v>
                </c:pt>
                <c:pt idx="15288">
                  <c:v>43.3508</c:v>
                </c:pt>
                <c:pt idx="15289">
                  <c:v>43.3508</c:v>
                </c:pt>
                <c:pt idx="15290">
                  <c:v>43.3508</c:v>
                </c:pt>
                <c:pt idx="15291">
                  <c:v>43.3508</c:v>
                </c:pt>
                <c:pt idx="15292">
                  <c:v>43.3508</c:v>
                </c:pt>
                <c:pt idx="15293">
                  <c:v>43.3508</c:v>
                </c:pt>
                <c:pt idx="15294">
                  <c:v>43.3508</c:v>
                </c:pt>
                <c:pt idx="15295">
                  <c:v>43.3508</c:v>
                </c:pt>
                <c:pt idx="15296">
                  <c:v>43.3508</c:v>
                </c:pt>
                <c:pt idx="15297">
                  <c:v>43.3508</c:v>
                </c:pt>
                <c:pt idx="15298">
                  <c:v>43.3508</c:v>
                </c:pt>
                <c:pt idx="15299">
                  <c:v>43.3508</c:v>
                </c:pt>
                <c:pt idx="15300">
                  <c:v>43.3508</c:v>
                </c:pt>
                <c:pt idx="15301">
                  <c:v>43.3508</c:v>
                </c:pt>
                <c:pt idx="15302">
                  <c:v>43.3508</c:v>
                </c:pt>
                <c:pt idx="15303">
                  <c:v>43.3508</c:v>
                </c:pt>
                <c:pt idx="15304">
                  <c:v>43.3508</c:v>
                </c:pt>
                <c:pt idx="15305">
                  <c:v>43.3508</c:v>
                </c:pt>
                <c:pt idx="15306">
                  <c:v>43.3508</c:v>
                </c:pt>
                <c:pt idx="15307">
                  <c:v>43.3508</c:v>
                </c:pt>
                <c:pt idx="15308">
                  <c:v>43.3508</c:v>
                </c:pt>
                <c:pt idx="15309">
                  <c:v>43.3508</c:v>
                </c:pt>
                <c:pt idx="15310">
                  <c:v>43.3508</c:v>
                </c:pt>
                <c:pt idx="15311">
                  <c:v>43.3508</c:v>
                </c:pt>
                <c:pt idx="15312">
                  <c:v>43.3508</c:v>
                </c:pt>
                <c:pt idx="15313">
                  <c:v>43.3508</c:v>
                </c:pt>
                <c:pt idx="15314">
                  <c:v>43.3508</c:v>
                </c:pt>
                <c:pt idx="15315">
                  <c:v>43.3508</c:v>
                </c:pt>
                <c:pt idx="15316">
                  <c:v>43.3508</c:v>
                </c:pt>
                <c:pt idx="15317">
                  <c:v>43.3508</c:v>
                </c:pt>
                <c:pt idx="15318">
                  <c:v>43.3508</c:v>
                </c:pt>
                <c:pt idx="15319">
                  <c:v>43.3508</c:v>
                </c:pt>
                <c:pt idx="15320">
                  <c:v>43.3508</c:v>
                </c:pt>
                <c:pt idx="15321">
                  <c:v>43.3508</c:v>
                </c:pt>
                <c:pt idx="15322">
                  <c:v>43.3508</c:v>
                </c:pt>
                <c:pt idx="15323">
                  <c:v>43.3508</c:v>
                </c:pt>
                <c:pt idx="15324">
                  <c:v>43.3508</c:v>
                </c:pt>
                <c:pt idx="15325">
                  <c:v>43.3508</c:v>
                </c:pt>
                <c:pt idx="15326">
                  <c:v>43.3508</c:v>
                </c:pt>
                <c:pt idx="15327">
                  <c:v>43.3508</c:v>
                </c:pt>
                <c:pt idx="15328">
                  <c:v>43.3508</c:v>
                </c:pt>
                <c:pt idx="15329">
                  <c:v>43.3508</c:v>
                </c:pt>
                <c:pt idx="15330">
                  <c:v>43.3508</c:v>
                </c:pt>
                <c:pt idx="15331">
                  <c:v>43.3508</c:v>
                </c:pt>
                <c:pt idx="15332">
                  <c:v>43.3508</c:v>
                </c:pt>
                <c:pt idx="15333">
                  <c:v>43.3508</c:v>
                </c:pt>
                <c:pt idx="15334">
                  <c:v>43.3508</c:v>
                </c:pt>
                <c:pt idx="15335">
                  <c:v>43.3508</c:v>
                </c:pt>
                <c:pt idx="15336">
                  <c:v>43.3508</c:v>
                </c:pt>
                <c:pt idx="15337">
                  <c:v>43.3508</c:v>
                </c:pt>
                <c:pt idx="15338">
                  <c:v>43.3508</c:v>
                </c:pt>
                <c:pt idx="15339">
                  <c:v>43.3508</c:v>
                </c:pt>
                <c:pt idx="15340">
                  <c:v>43.3508</c:v>
                </c:pt>
                <c:pt idx="15341">
                  <c:v>43.3508</c:v>
                </c:pt>
                <c:pt idx="15342">
                  <c:v>43.3508</c:v>
                </c:pt>
                <c:pt idx="15343">
                  <c:v>43.3508</c:v>
                </c:pt>
                <c:pt idx="15344">
                  <c:v>43.3508</c:v>
                </c:pt>
                <c:pt idx="15345">
                  <c:v>43.3508</c:v>
                </c:pt>
                <c:pt idx="15346">
                  <c:v>43.3508</c:v>
                </c:pt>
                <c:pt idx="15347">
                  <c:v>43.3508</c:v>
                </c:pt>
                <c:pt idx="15348">
                  <c:v>43.3508</c:v>
                </c:pt>
                <c:pt idx="15349">
                  <c:v>43.3508</c:v>
                </c:pt>
                <c:pt idx="15350">
                  <c:v>43.3508</c:v>
                </c:pt>
                <c:pt idx="15351">
                  <c:v>43.3508</c:v>
                </c:pt>
                <c:pt idx="15352">
                  <c:v>43.3508</c:v>
                </c:pt>
                <c:pt idx="15353">
                  <c:v>43.3508</c:v>
                </c:pt>
                <c:pt idx="15354">
                  <c:v>43.3508</c:v>
                </c:pt>
                <c:pt idx="15355">
                  <c:v>43.3508</c:v>
                </c:pt>
                <c:pt idx="15356">
                  <c:v>43.3508</c:v>
                </c:pt>
                <c:pt idx="15357">
                  <c:v>43.3508</c:v>
                </c:pt>
                <c:pt idx="15358">
                  <c:v>43.3508</c:v>
                </c:pt>
                <c:pt idx="15359">
                  <c:v>43.3508</c:v>
                </c:pt>
                <c:pt idx="15360">
                  <c:v>43.3508</c:v>
                </c:pt>
                <c:pt idx="15361">
                  <c:v>43.3508</c:v>
                </c:pt>
                <c:pt idx="15362">
                  <c:v>43.3508</c:v>
                </c:pt>
                <c:pt idx="15363">
                  <c:v>43.3508</c:v>
                </c:pt>
                <c:pt idx="15364">
                  <c:v>43.3508</c:v>
                </c:pt>
                <c:pt idx="15365">
                  <c:v>43.3508</c:v>
                </c:pt>
                <c:pt idx="15366">
                  <c:v>43.3508</c:v>
                </c:pt>
                <c:pt idx="15367">
                  <c:v>43.3508</c:v>
                </c:pt>
                <c:pt idx="15368">
                  <c:v>43.3508</c:v>
                </c:pt>
                <c:pt idx="15369">
                  <c:v>43.3508</c:v>
                </c:pt>
                <c:pt idx="15370">
                  <c:v>43.3508</c:v>
                </c:pt>
                <c:pt idx="15371">
                  <c:v>43.3508</c:v>
                </c:pt>
                <c:pt idx="15372">
                  <c:v>43.3508</c:v>
                </c:pt>
                <c:pt idx="15373">
                  <c:v>43.3508</c:v>
                </c:pt>
                <c:pt idx="15374">
                  <c:v>43.3508</c:v>
                </c:pt>
                <c:pt idx="15375">
                  <c:v>43.3508</c:v>
                </c:pt>
                <c:pt idx="15376">
                  <c:v>43.3508</c:v>
                </c:pt>
                <c:pt idx="15377">
                  <c:v>43.3508</c:v>
                </c:pt>
                <c:pt idx="15378">
                  <c:v>43.3508</c:v>
                </c:pt>
                <c:pt idx="15379">
                  <c:v>43.3508</c:v>
                </c:pt>
                <c:pt idx="15380">
                  <c:v>43.3508</c:v>
                </c:pt>
                <c:pt idx="15381">
                  <c:v>43.3508</c:v>
                </c:pt>
                <c:pt idx="15382">
                  <c:v>43.3508</c:v>
                </c:pt>
                <c:pt idx="15383">
                  <c:v>43.3508</c:v>
                </c:pt>
                <c:pt idx="15384">
                  <c:v>43.3508</c:v>
                </c:pt>
                <c:pt idx="15385">
                  <c:v>43.3508</c:v>
                </c:pt>
                <c:pt idx="15386">
                  <c:v>43.3508</c:v>
                </c:pt>
                <c:pt idx="15387">
                  <c:v>43.3508</c:v>
                </c:pt>
                <c:pt idx="15388">
                  <c:v>43.3508</c:v>
                </c:pt>
                <c:pt idx="15389">
                  <c:v>43.3508</c:v>
                </c:pt>
                <c:pt idx="15390">
                  <c:v>43.3508</c:v>
                </c:pt>
                <c:pt idx="15391">
                  <c:v>43.3508</c:v>
                </c:pt>
                <c:pt idx="15392">
                  <c:v>43.3508</c:v>
                </c:pt>
                <c:pt idx="15393">
                  <c:v>43.3508</c:v>
                </c:pt>
                <c:pt idx="15394">
                  <c:v>43.3508</c:v>
                </c:pt>
                <c:pt idx="15395">
                  <c:v>43.3508</c:v>
                </c:pt>
                <c:pt idx="15396">
                  <c:v>43.3508</c:v>
                </c:pt>
                <c:pt idx="15397">
                  <c:v>43.3508</c:v>
                </c:pt>
                <c:pt idx="15398">
                  <c:v>43.3508</c:v>
                </c:pt>
                <c:pt idx="15399">
                  <c:v>43.3508</c:v>
                </c:pt>
                <c:pt idx="15400">
                  <c:v>43.3508</c:v>
                </c:pt>
                <c:pt idx="15401">
                  <c:v>43.3508</c:v>
                </c:pt>
                <c:pt idx="15402">
                  <c:v>43.3508</c:v>
                </c:pt>
                <c:pt idx="15403">
                  <c:v>43.3508</c:v>
                </c:pt>
                <c:pt idx="15404">
                  <c:v>43.3508</c:v>
                </c:pt>
                <c:pt idx="15405">
                  <c:v>43.3508</c:v>
                </c:pt>
                <c:pt idx="15406">
                  <c:v>43.3508</c:v>
                </c:pt>
                <c:pt idx="15407">
                  <c:v>43.3508</c:v>
                </c:pt>
                <c:pt idx="15408">
                  <c:v>43.3508</c:v>
                </c:pt>
                <c:pt idx="15409">
                  <c:v>43.3508</c:v>
                </c:pt>
                <c:pt idx="15410">
                  <c:v>43.3508</c:v>
                </c:pt>
                <c:pt idx="15411">
                  <c:v>43.3508</c:v>
                </c:pt>
                <c:pt idx="15412">
                  <c:v>43.3508</c:v>
                </c:pt>
                <c:pt idx="15413">
                  <c:v>43.3508</c:v>
                </c:pt>
                <c:pt idx="15414">
                  <c:v>43.3508</c:v>
                </c:pt>
                <c:pt idx="15415">
                  <c:v>43.3508</c:v>
                </c:pt>
                <c:pt idx="15416">
                  <c:v>43.3508</c:v>
                </c:pt>
                <c:pt idx="15417">
                  <c:v>43.3508</c:v>
                </c:pt>
                <c:pt idx="15418">
                  <c:v>43.3508</c:v>
                </c:pt>
                <c:pt idx="15419">
                  <c:v>43.3508</c:v>
                </c:pt>
                <c:pt idx="15420">
                  <c:v>43.3508</c:v>
                </c:pt>
                <c:pt idx="15421">
                  <c:v>43.3508</c:v>
                </c:pt>
                <c:pt idx="15422">
                  <c:v>43.3508</c:v>
                </c:pt>
                <c:pt idx="15423">
                  <c:v>43.3508</c:v>
                </c:pt>
                <c:pt idx="15424">
                  <c:v>43.3508</c:v>
                </c:pt>
                <c:pt idx="15425">
                  <c:v>43.3508</c:v>
                </c:pt>
                <c:pt idx="15426">
                  <c:v>43.3508</c:v>
                </c:pt>
                <c:pt idx="15427">
                  <c:v>43.3508</c:v>
                </c:pt>
                <c:pt idx="15428">
                  <c:v>43.3508</c:v>
                </c:pt>
                <c:pt idx="15429">
                  <c:v>43.3508</c:v>
                </c:pt>
                <c:pt idx="15430">
                  <c:v>43.3508</c:v>
                </c:pt>
                <c:pt idx="15431">
                  <c:v>43.3508</c:v>
                </c:pt>
                <c:pt idx="15432">
                  <c:v>43.3508</c:v>
                </c:pt>
                <c:pt idx="15433">
                  <c:v>43.3508</c:v>
                </c:pt>
                <c:pt idx="15434">
                  <c:v>43.3508</c:v>
                </c:pt>
                <c:pt idx="15435">
                  <c:v>43.3508</c:v>
                </c:pt>
                <c:pt idx="15436">
                  <c:v>43.3508</c:v>
                </c:pt>
                <c:pt idx="15437">
                  <c:v>43.3508</c:v>
                </c:pt>
                <c:pt idx="15438">
                  <c:v>43.3508</c:v>
                </c:pt>
                <c:pt idx="15439">
                  <c:v>43.3508</c:v>
                </c:pt>
                <c:pt idx="15440">
                  <c:v>43.3508</c:v>
                </c:pt>
                <c:pt idx="15441">
                  <c:v>43.3508</c:v>
                </c:pt>
                <c:pt idx="15442">
                  <c:v>43.3508</c:v>
                </c:pt>
                <c:pt idx="15443">
                  <c:v>43.3508</c:v>
                </c:pt>
                <c:pt idx="15444">
                  <c:v>43.3508</c:v>
                </c:pt>
                <c:pt idx="15445">
                  <c:v>43.3508</c:v>
                </c:pt>
                <c:pt idx="15446">
                  <c:v>43.3508</c:v>
                </c:pt>
                <c:pt idx="15447">
                  <c:v>43.3508</c:v>
                </c:pt>
                <c:pt idx="15448">
                  <c:v>43.3508</c:v>
                </c:pt>
                <c:pt idx="15449">
                  <c:v>43.3508</c:v>
                </c:pt>
                <c:pt idx="15450">
                  <c:v>43.3508</c:v>
                </c:pt>
                <c:pt idx="15451">
                  <c:v>43.3508</c:v>
                </c:pt>
                <c:pt idx="15452">
                  <c:v>43.3508</c:v>
                </c:pt>
                <c:pt idx="15453">
                  <c:v>43.3508</c:v>
                </c:pt>
                <c:pt idx="15454">
                  <c:v>43.3508</c:v>
                </c:pt>
                <c:pt idx="15455">
                  <c:v>43.3508</c:v>
                </c:pt>
                <c:pt idx="15456">
                  <c:v>43.3508</c:v>
                </c:pt>
                <c:pt idx="15457">
                  <c:v>43.3508</c:v>
                </c:pt>
                <c:pt idx="15458">
                  <c:v>43.3508</c:v>
                </c:pt>
                <c:pt idx="15459">
                  <c:v>43.3508</c:v>
                </c:pt>
                <c:pt idx="15460">
                  <c:v>43.3508</c:v>
                </c:pt>
                <c:pt idx="15461">
                  <c:v>43.3508</c:v>
                </c:pt>
                <c:pt idx="15462">
                  <c:v>43.3508</c:v>
                </c:pt>
                <c:pt idx="15463">
                  <c:v>43.3508</c:v>
                </c:pt>
                <c:pt idx="15464">
                  <c:v>43.3508</c:v>
                </c:pt>
                <c:pt idx="15465">
                  <c:v>43.3508</c:v>
                </c:pt>
                <c:pt idx="15466">
                  <c:v>43.3508</c:v>
                </c:pt>
                <c:pt idx="15467">
                  <c:v>43.3508</c:v>
                </c:pt>
                <c:pt idx="15468">
                  <c:v>43.3508</c:v>
                </c:pt>
                <c:pt idx="15469">
                  <c:v>43.3508</c:v>
                </c:pt>
                <c:pt idx="15470">
                  <c:v>43.3508</c:v>
                </c:pt>
                <c:pt idx="15471">
                  <c:v>43.3508</c:v>
                </c:pt>
                <c:pt idx="15472">
                  <c:v>43.3508</c:v>
                </c:pt>
                <c:pt idx="15473">
                  <c:v>43.3508</c:v>
                </c:pt>
                <c:pt idx="15474">
                  <c:v>43.3508</c:v>
                </c:pt>
                <c:pt idx="15475">
                  <c:v>43.3508</c:v>
                </c:pt>
                <c:pt idx="15476">
                  <c:v>43.3508</c:v>
                </c:pt>
                <c:pt idx="15477">
                  <c:v>43.3508</c:v>
                </c:pt>
                <c:pt idx="15478">
                  <c:v>43.3508</c:v>
                </c:pt>
                <c:pt idx="15479">
                  <c:v>43.3508</c:v>
                </c:pt>
                <c:pt idx="15480">
                  <c:v>43.3508</c:v>
                </c:pt>
                <c:pt idx="15481">
                  <c:v>43.3508</c:v>
                </c:pt>
                <c:pt idx="15482">
                  <c:v>43.3508</c:v>
                </c:pt>
                <c:pt idx="15483">
                  <c:v>43.3508</c:v>
                </c:pt>
                <c:pt idx="15484">
                  <c:v>43.3508</c:v>
                </c:pt>
                <c:pt idx="15485">
                  <c:v>43.3508</c:v>
                </c:pt>
                <c:pt idx="15486">
                  <c:v>43.3508</c:v>
                </c:pt>
                <c:pt idx="15487">
                  <c:v>43.3508</c:v>
                </c:pt>
                <c:pt idx="15488">
                  <c:v>43.3508</c:v>
                </c:pt>
                <c:pt idx="15489">
                  <c:v>43.3508</c:v>
                </c:pt>
                <c:pt idx="15490">
                  <c:v>43.3508</c:v>
                </c:pt>
                <c:pt idx="15491">
                  <c:v>43.3508</c:v>
                </c:pt>
                <c:pt idx="15492">
                  <c:v>43.3508</c:v>
                </c:pt>
                <c:pt idx="15493">
                  <c:v>43.3508</c:v>
                </c:pt>
                <c:pt idx="15494">
                  <c:v>43.3508</c:v>
                </c:pt>
                <c:pt idx="15495">
                  <c:v>43.3508</c:v>
                </c:pt>
                <c:pt idx="15496">
                  <c:v>43.3508</c:v>
                </c:pt>
                <c:pt idx="15497">
                  <c:v>43.3508</c:v>
                </c:pt>
                <c:pt idx="15498">
                  <c:v>43.3508</c:v>
                </c:pt>
                <c:pt idx="15499">
                  <c:v>43.3508</c:v>
                </c:pt>
                <c:pt idx="15500">
                  <c:v>43.3508</c:v>
                </c:pt>
                <c:pt idx="15501">
                  <c:v>43.3508</c:v>
                </c:pt>
                <c:pt idx="15502">
                  <c:v>43.3508</c:v>
                </c:pt>
                <c:pt idx="15503">
                  <c:v>43.3508</c:v>
                </c:pt>
                <c:pt idx="15504">
                  <c:v>43.3508</c:v>
                </c:pt>
                <c:pt idx="15505">
                  <c:v>43.3508</c:v>
                </c:pt>
                <c:pt idx="15506">
                  <c:v>43.3508</c:v>
                </c:pt>
                <c:pt idx="15507">
                  <c:v>43.3508</c:v>
                </c:pt>
                <c:pt idx="15508">
                  <c:v>43.3508</c:v>
                </c:pt>
                <c:pt idx="15509">
                  <c:v>43.3508</c:v>
                </c:pt>
                <c:pt idx="15510">
                  <c:v>43.3508</c:v>
                </c:pt>
                <c:pt idx="15511">
                  <c:v>43.3508</c:v>
                </c:pt>
                <c:pt idx="15512">
                  <c:v>43.3508</c:v>
                </c:pt>
                <c:pt idx="15513">
                  <c:v>43.3508</c:v>
                </c:pt>
                <c:pt idx="15514">
                  <c:v>43.3508</c:v>
                </c:pt>
                <c:pt idx="15515">
                  <c:v>43.3508</c:v>
                </c:pt>
                <c:pt idx="15516">
                  <c:v>43.3508</c:v>
                </c:pt>
                <c:pt idx="15517">
                  <c:v>43.3508</c:v>
                </c:pt>
                <c:pt idx="15518">
                  <c:v>43.3508</c:v>
                </c:pt>
                <c:pt idx="15519">
                  <c:v>43.3508</c:v>
                </c:pt>
                <c:pt idx="15520">
                  <c:v>43.3508</c:v>
                </c:pt>
                <c:pt idx="15521">
                  <c:v>43.3508</c:v>
                </c:pt>
                <c:pt idx="15522">
                  <c:v>43.3508</c:v>
                </c:pt>
                <c:pt idx="15523">
                  <c:v>43.3508</c:v>
                </c:pt>
                <c:pt idx="15524">
                  <c:v>43.3508</c:v>
                </c:pt>
                <c:pt idx="15525">
                  <c:v>43.3508</c:v>
                </c:pt>
                <c:pt idx="15526">
                  <c:v>43.3508</c:v>
                </c:pt>
                <c:pt idx="15527">
                  <c:v>43.3508</c:v>
                </c:pt>
                <c:pt idx="15528">
                  <c:v>43.3508</c:v>
                </c:pt>
                <c:pt idx="15529">
                  <c:v>43.3508</c:v>
                </c:pt>
                <c:pt idx="15530">
                  <c:v>43.3508</c:v>
                </c:pt>
                <c:pt idx="15531">
                  <c:v>43.3508</c:v>
                </c:pt>
                <c:pt idx="15532">
                  <c:v>43.3508</c:v>
                </c:pt>
                <c:pt idx="15533">
                  <c:v>43.3508</c:v>
                </c:pt>
                <c:pt idx="15534">
                  <c:v>43.3508</c:v>
                </c:pt>
                <c:pt idx="15535">
                  <c:v>43.3508</c:v>
                </c:pt>
                <c:pt idx="15536">
                  <c:v>43.3508</c:v>
                </c:pt>
                <c:pt idx="15537">
                  <c:v>43.3508</c:v>
                </c:pt>
                <c:pt idx="15538">
                  <c:v>43.3508</c:v>
                </c:pt>
                <c:pt idx="15539">
                  <c:v>43.3508</c:v>
                </c:pt>
                <c:pt idx="15540">
                  <c:v>43.3508</c:v>
                </c:pt>
                <c:pt idx="15541">
                  <c:v>43.3508</c:v>
                </c:pt>
                <c:pt idx="15542">
                  <c:v>43.3508</c:v>
                </c:pt>
                <c:pt idx="15543">
                  <c:v>43.3508</c:v>
                </c:pt>
                <c:pt idx="15544">
                  <c:v>43.3508</c:v>
                </c:pt>
                <c:pt idx="15545">
                  <c:v>43.3508</c:v>
                </c:pt>
                <c:pt idx="15546">
                  <c:v>43.3508</c:v>
                </c:pt>
                <c:pt idx="15547">
                  <c:v>43.3508</c:v>
                </c:pt>
                <c:pt idx="15548">
                  <c:v>43.3508</c:v>
                </c:pt>
                <c:pt idx="15549">
                  <c:v>43.3508</c:v>
                </c:pt>
                <c:pt idx="15550">
                  <c:v>43.3508</c:v>
                </c:pt>
                <c:pt idx="15551">
                  <c:v>43.3508</c:v>
                </c:pt>
                <c:pt idx="15552">
                  <c:v>43.3508</c:v>
                </c:pt>
                <c:pt idx="15553">
                  <c:v>43.3508</c:v>
                </c:pt>
                <c:pt idx="15554">
                  <c:v>43.3508</c:v>
                </c:pt>
                <c:pt idx="15555">
                  <c:v>43.3508</c:v>
                </c:pt>
                <c:pt idx="15556">
                  <c:v>43.3508</c:v>
                </c:pt>
                <c:pt idx="15557">
                  <c:v>43.3508</c:v>
                </c:pt>
                <c:pt idx="15558">
                  <c:v>43.3508</c:v>
                </c:pt>
                <c:pt idx="15559">
                  <c:v>43.3508</c:v>
                </c:pt>
                <c:pt idx="15560">
                  <c:v>43.3508</c:v>
                </c:pt>
                <c:pt idx="15561">
                  <c:v>43.3508</c:v>
                </c:pt>
                <c:pt idx="15562">
                  <c:v>43.3508</c:v>
                </c:pt>
                <c:pt idx="15563">
                  <c:v>43.3508</c:v>
                </c:pt>
                <c:pt idx="15564">
                  <c:v>43.3508</c:v>
                </c:pt>
                <c:pt idx="15565">
                  <c:v>43.3508</c:v>
                </c:pt>
                <c:pt idx="15566">
                  <c:v>43.3508</c:v>
                </c:pt>
                <c:pt idx="15567">
                  <c:v>43.3508</c:v>
                </c:pt>
                <c:pt idx="15568">
                  <c:v>43.3508</c:v>
                </c:pt>
                <c:pt idx="15569">
                  <c:v>43.3508</c:v>
                </c:pt>
                <c:pt idx="15570">
                  <c:v>43.3508</c:v>
                </c:pt>
                <c:pt idx="15571">
                  <c:v>43.3508</c:v>
                </c:pt>
                <c:pt idx="15572">
                  <c:v>43.3508</c:v>
                </c:pt>
                <c:pt idx="15573">
                  <c:v>43.3508</c:v>
                </c:pt>
                <c:pt idx="15574">
                  <c:v>43.3508</c:v>
                </c:pt>
                <c:pt idx="15575">
                  <c:v>43.3508</c:v>
                </c:pt>
                <c:pt idx="15576">
                  <c:v>43.3508</c:v>
                </c:pt>
                <c:pt idx="15577">
                  <c:v>43.3508</c:v>
                </c:pt>
                <c:pt idx="15578">
                  <c:v>43.3508</c:v>
                </c:pt>
                <c:pt idx="15579">
                  <c:v>43.3508</c:v>
                </c:pt>
                <c:pt idx="15580">
                  <c:v>43.3508</c:v>
                </c:pt>
                <c:pt idx="15581">
                  <c:v>43.3508</c:v>
                </c:pt>
                <c:pt idx="15582">
                  <c:v>43.3508</c:v>
                </c:pt>
                <c:pt idx="15583">
                  <c:v>43.3508</c:v>
                </c:pt>
                <c:pt idx="15584">
                  <c:v>43.3508</c:v>
                </c:pt>
                <c:pt idx="15585">
                  <c:v>43.3508</c:v>
                </c:pt>
                <c:pt idx="15586">
                  <c:v>43.3508</c:v>
                </c:pt>
                <c:pt idx="15587">
                  <c:v>43.3508</c:v>
                </c:pt>
                <c:pt idx="15588">
                  <c:v>43.3508</c:v>
                </c:pt>
                <c:pt idx="15589">
                  <c:v>43.3508</c:v>
                </c:pt>
                <c:pt idx="15590">
                  <c:v>43.3508</c:v>
                </c:pt>
                <c:pt idx="15591">
                  <c:v>43.3508</c:v>
                </c:pt>
                <c:pt idx="15592">
                  <c:v>43.360799999999998</c:v>
                </c:pt>
                <c:pt idx="15593">
                  <c:v>43.360799999999998</c:v>
                </c:pt>
                <c:pt idx="15594">
                  <c:v>43.360799999999998</c:v>
                </c:pt>
                <c:pt idx="15595">
                  <c:v>43.360799999999998</c:v>
                </c:pt>
                <c:pt idx="15596">
                  <c:v>43.360799999999998</c:v>
                </c:pt>
                <c:pt idx="15597">
                  <c:v>43.360799999999998</c:v>
                </c:pt>
                <c:pt idx="15598">
                  <c:v>43.360799999999998</c:v>
                </c:pt>
                <c:pt idx="15599">
                  <c:v>43.360799999999998</c:v>
                </c:pt>
                <c:pt idx="15600">
                  <c:v>43.360799999999998</c:v>
                </c:pt>
                <c:pt idx="15601">
                  <c:v>43.360799999999998</c:v>
                </c:pt>
                <c:pt idx="15602">
                  <c:v>43.360799999999998</c:v>
                </c:pt>
                <c:pt idx="15603">
                  <c:v>43.360799999999998</c:v>
                </c:pt>
                <c:pt idx="15604">
                  <c:v>43.360799999999998</c:v>
                </c:pt>
                <c:pt idx="15605">
                  <c:v>43.360799999999998</c:v>
                </c:pt>
                <c:pt idx="15606">
                  <c:v>43.360799999999998</c:v>
                </c:pt>
                <c:pt idx="15607">
                  <c:v>43.360799999999998</c:v>
                </c:pt>
                <c:pt idx="15608">
                  <c:v>43.360799999999998</c:v>
                </c:pt>
                <c:pt idx="15609">
                  <c:v>43.360799999999998</c:v>
                </c:pt>
                <c:pt idx="15610">
                  <c:v>43.360799999999998</c:v>
                </c:pt>
                <c:pt idx="15611">
                  <c:v>43.360799999999998</c:v>
                </c:pt>
                <c:pt idx="15612">
                  <c:v>43.360799999999998</c:v>
                </c:pt>
                <c:pt idx="15613">
                  <c:v>43.360799999999998</c:v>
                </c:pt>
                <c:pt idx="15614">
                  <c:v>43.360799999999998</c:v>
                </c:pt>
                <c:pt idx="15615">
                  <c:v>43.360799999999998</c:v>
                </c:pt>
                <c:pt idx="15616">
                  <c:v>43.360799999999998</c:v>
                </c:pt>
                <c:pt idx="15617">
                  <c:v>43.360799999999998</c:v>
                </c:pt>
                <c:pt idx="15618">
                  <c:v>43.360799999999998</c:v>
                </c:pt>
                <c:pt idx="15619">
                  <c:v>43.360799999999998</c:v>
                </c:pt>
                <c:pt idx="15620">
                  <c:v>43.360799999999998</c:v>
                </c:pt>
                <c:pt idx="15621">
                  <c:v>43.360799999999998</c:v>
                </c:pt>
                <c:pt idx="15622">
                  <c:v>43.360799999999998</c:v>
                </c:pt>
                <c:pt idx="15623">
                  <c:v>43.360799999999998</c:v>
                </c:pt>
                <c:pt idx="15624">
                  <c:v>43.349200000000003</c:v>
                </c:pt>
                <c:pt idx="15625">
                  <c:v>43.349200000000003</c:v>
                </c:pt>
                <c:pt idx="15626">
                  <c:v>43.349200000000003</c:v>
                </c:pt>
                <c:pt idx="15627">
                  <c:v>43.349200000000003</c:v>
                </c:pt>
                <c:pt idx="15628">
                  <c:v>43.349200000000003</c:v>
                </c:pt>
                <c:pt idx="15629">
                  <c:v>43.338500000000003</c:v>
                </c:pt>
                <c:pt idx="15630">
                  <c:v>43.338500000000003</c:v>
                </c:pt>
                <c:pt idx="15631">
                  <c:v>43.338500000000003</c:v>
                </c:pt>
                <c:pt idx="15632">
                  <c:v>43.338500000000003</c:v>
                </c:pt>
                <c:pt idx="15633">
                  <c:v>43.327199999999998</c:v>
                </c:pt>
                <c:pt idx="15634">
                  <c:v>43.327199999999998</c:v>
                </c:pt>
                <c:pt idx="15635">
                  <c:v>43.327199999999998</c:v>
                </c:pt>
                <c:pt idx="15636">
                  <c:v>43.327199999999998</c:v>
                </c:pt>
                <c:pt idx="15637">
                  <c:v>43.327199999999998</c:v>
                </c:pt>
                <c:pt idx="15638">
                  <c:v>43.316600000000001</c:v>
                </c:pt>
                <c:pt idx="15639">
                  <c:v>43.316600000000001</c:v>
                </c:pt>
                <c:pt idx="15640">
                  <c:v>43.316600000000001</c:v>
                </c:pt>
                <c:pt idx="15641">
                  <c:v>43.316600000000001</c:v>
                </c:pt>
                <c:pt idx="15642">
                  <c:v>43.316600000000001</c:v>
                </c:pt>
                <c:pt idx="15643">
                  <c:v>43.316600000000001</c:v>
                </c:pt>
                <c:pt idx="15644">
                  <c:v>43.316600000000001</c:v>
                </c:pt>
                <c:pt idx="15645">
                  <c:v>43.316600000000001</c:v>
                </c:pt>
                <c:pt idx="15646">
                  <c:v>43.316600000000001</c:v>
                </c:pt>
                <c:pt idx="15647">
                  <c:v>43.305999999999997</c:v>
                </c:pt>
                <c:pt idx="15648">
                  <c:v>43.305999999999997</c:v>
                </c:pt>
                <c:pt idx="15649">
                  <c:v>43.305999999999997</c:v>
                </c:pt>
                <c:pt idx="15650">
                  <c:v>43.305999999999997</c:v>
                </c:pt>
                <c:pt idx="15651">
                  <c:v>43.295000000000002</c:v>
                </c:pt>
                <c:pt idx="15652">
                  <c:v>43.295000000000002</c:v>
                </c:pt>
                <c:pt idx="15653">
                  <c:v>43.295000000000002</c:v>
                </c:pt>
                <c:pt idx="15654">
                  <c:v>43.295000000000002</c:v>
                </c:pt>
                <c:pt idx="15655">
                  <c:v>43.295000000000002</c:v>
                </c:pt>
                <c:pt idx="15656">
                  <c:v>43.295000000000002</c:v>
                </c:pt>
                <c:pt idx="15657">
                  <c:v>43.295000000000002</c:v>
                </c:pt>
                <c:pt idx="15658">
                  <c:v>43.295000000000002</c:v>
                </c:pt>
                <c:pt idx="15659">
                  <c:v>43.295000000000002</c:v>
                </c:pt>
                <c:pt idx="15660">
                  <c:v>43.284700000000001</c:v>
                </c:pt>
                <c:pt idx="15661">
                  <c:v>43.284700000000001</c:v>
                </c:pt>
                <c:pt idx="15662">
                  <c:v>43.284700000000001</c:v>
                </c:pt>
                <c:pt idx="15663">
                  <c:v>43.284700000000001</c:v>
                </c:pt>
                <c:pt idx="15664">
                  <c:v>43.284700000000001</c:v>
                </c:pt>
                <c:pt idx="15665">
                  <c:v>43.284700000000001</c:v>
                </c:pt>
                <c:pt idx="15666">
                  <c:v>43.284700000000001</c:v>
                </c:pt>
                <c:pt idx="15667">
                  <c:v>43.284700000000001</c:v>
                </c:pt>
                <c:pt idx="15668">
                  <c:v>43.284700000000001</c:v>
                </c:pt>
                <c:pt idx="15669">
                  <c:v>43.273699999999998</c:v>
                </c:pt>
                <c:pt idx="15670">
                  <c:v>43.273699999999998</c:v>
                </c:pt>
                <c:pt idx="15671">
                  <c:v>43.273699999999998</c:v>
                </c:pt>
                <c:pt idx="15672">
                  <c:v>43.273699999999998</c:v>
                </c:pt>
                <c:pt idx="15673">
                  <c:v>43.273699999999998</c:v>
                </c:pt>
                <c:pt idx="15674">
                  <c:v>43.273699999999998</c:v>
                </c:pt>
                <c:pt idx="15675">
                  <c:v>43.273699999999998</c:v>
                </c:pt>
                <c:pt idx="15676">
                  <c:v>43.273699999999998</c:v>
                </c:pt>
                <c:pt idx="15677">
                  <c:v>43.273699999999998</c:v>
                </c:pt>
                <c:pt idx="15678">
                  <c:v>43.262800000000013</c:v>
                </c:pt>
                <c:pt idx="15679">
                  <c:v>43.262800000000013</c:v>
                </c:pt>
                <c:pt idx="15680">
                  <c:v>43.262800000000013</c:v>
                </c:pt>
                <c:pt idx="15681">
                  <c:v>43.262800000000013</c:v>
                </c:pt>
                <c:pt idx="15682">
                  <c:v>43.262800000000013</c:v>
                </c:pt>
                <c:pt idx="15683">
                  <c:v>43.262800000000013</c:v>
                </c:pt>
                <c:pt idx="15684">
                  <c:v>43.262800000000013</c:v>
                </c:pt>
                <c:pt idx="15685">
                  <c:v>43.262800000000013</c:v>
                </c:pt>
                <c:pt idx="15686">
                  <c:v>43.262800000000013</c:v>
                </c:pt>
                <c:pt idx="15687">
                  <c:v>43.262800000000013</c:v>
                </c:pt>
                <c:pt idx="15688">
                  <c:v>43.252299999999998</c:v>
                </c:pt>
                <c:pt idx="15689">
                  <c:v>43.252299999999998</c:v>
                </c:pt>
                <c:pt idx="15690">
                  <c:v>43.252299999999998</c:v>
                </c:pt>
                <c:pt idx="15691">
                  <c:v>43.252299999999998</c:v>
                </c:pt>
                <c:pt idx="15692">
                  <c:v>43.252299999999998</c:v>
                </c:pt>
                <c:pt idx="15693">
                  <c:v>43.252299999999998</c:v>
                </c:pt>
                <c:pt idx="15694">
                  <c:v>43.252299999999998</c:v>
                </c:pt>
                <c:pt idx="15695">
                  <c:v>43.252299999999998</c:v>
                </c:pt>
                <c:pt idx="15696">
                  <c:v>43.252299999999998</c:v>
                </c:pt>
                <c:pt idx="15697">
                  <c:v>43.241900000000001</c:v>
                </c:pt>
                <c:pt idx="15698">
                  <c:v>43.241900000000001</c:v>
                </c:pt>
                <c:pt idx="15699">
                  <c:v>43.241900000000001</c:v>
                </c:pt>
                <c:pt idx="15700">
                  <c:v>43.241900000000001</c:v>
                </c:pt>
                <c:pt idx="15701">
                  <c:v>43.241900000000001</c:v>
                </c:pt>
                <c:pt idx="15702">
                  <c:v>43.241900000000001</c:v>
                </c:pt>
                <c:pt idx="15703">
                  <c:v>43.241900000000001</c:v>
                </c:pt>
                <c:pt idx="15704">
                  <c:v>43.241900000000001</c:v>
                </c:pt>
                <c:pt idx="15705">
                  <c:v>43.241900000000001</c:v>
                </c:pt>
                <c:pt idx="15706">
                  <c:v>43.241900000000001</c:v>
                </c:pt>
                <c:pt idx="15707">
                  <c:v>43.241900000000001</c:v>
                </c:pt>
                <c:pt idx="15708">
                  <c:v>43.241900000000001</c:v>
                </c:pt>
                <c:pt idx="15709">
                  <c:v>43.241900000000001</c:v>
                </c:pt>
                <c:pt idx="15710">
                  <c:v>43.2316</c:v>
                </c:pt>
                <c:pt idx="15711">
                  <c:v>43.2316</c:v>
                </c:pt>
                <c:pt idx="15712">
                  <c:v>43.2316</c:v>
                </c:pt>
                <c:pt idx="15713">
                  <c:v>43.2316</c:v>
                </c:pt>
                <c:pt idx="15714">
                  <c:v>43.2316</c:v>
                </c:pt>
                <c:pt idx="15715">
                  <c:v>43.2316</c:v>
                </c:pt>
                <c:pt idx="15716">
                  <c:v>43.2316</c:v>
                </c:pt>
                <c:pt idx="15717">
                  <c:v>43.2316</c:v>
                </c:pt>
                <c:pt idx="15718">
                  <c:v>43.2316</c:v>
                </c:pt>
                <c:pt idx="15719">
                  <c:v>43.221000000000011</c:v>
                </c:pt>
                <c:pt idx="15720">
                  <c:v>43.221000000000011</c:v>
                </c:pt>
                <c:pt idx="15721">
                  <c:v>43.221000000000011</c:v>
                </c:pt>
                <c:pt idx="15722">
                  <c:v>43.221000000000011</c:v>
                </c:pt>
                <c:pt idx="15723">
                  <c:v>43.221000000000011</c:v>
                </c:pt>
                <c:pt idx="15724">
                  <c:v>43.221000000000011</c:v>
                </c:pt>
                <c:pt idx="15725">
                  <c:v>43.221000000000011</c:v>
                </c:pt>
                <c:pt idx="15726">
                  <c:v>43.221000000000011</c:v>
                </c:pt>
                <c:pt idx="15727">
                  <c:v>43.221000000000011</c:v>
                </c:pt>
                <c:pt idx="15728">
                  <c:v>43.221000000000011</c:v>
                </c:pt>
                <c:pt idx="15729">
                  <c:v>43.221000000000011</c:v>
                </c:pt>
                <c:pt idx="15730">
                  <c:v>43.221000000000011</c:v>
                </c:pt>
                <c:pt idx="15731">
                  <c:v>43.221000000000011</c:v>
                </c:pt>
                <c:pt idx="15732">
                  <c:v>43.221000000000011</c:v>
                </c:pt>
                <c:pt idx="15733">
                  <c:v>43.2102</c:v>
                </c:pt>
                <c:pt idx="15734">
                  <c:v>43.2102</c:v>
                </c:pt>
                <c:pt idx="15735">
                  <c:v>43.2102</c:v>
                </c:pt>
                <c:pt idx="15736">
                  <c:v>43.2102</c:v>
                </c:pt>
                <c:pt idx="15737">
                  <c:v>43.2102</c:v>
                </c:pt>
                <c:pt idx="15738">
                  <c:v>43.2102</c:v>
                </c:pt>
                <c:pt idx="15739">
                  <c:v>43.2102</c:v>
                </c:pt>
                <c:pt idx="15740">
                  <c:v>43.2102</c:v>
                </c:pt>
                <c:pt idx="15741">
                  <c:v>43.2102</c:v>
                </c:pt>
                <c:pt idx="15742">
                  <c:v>43.2102</c:v>
                </c:pt>
                <c:pt idx="15743">
                  <c:v>43.2102</c:v>
                </c:pt>
                <c:pt idx="15744">
                  <c:v>43.2102</c:v>
                </c:pt>
                <c:pt idx="15745">
                  <c:v>43.2102</c:v>
                </c:pt>
                <c:pt idx="15746">
                  <c:v>43.2102</c:v>
                </c:pt>
                <c:pt idx="15747">
                  <c:v>43.2102</c:v>
                </c:pt>
                <c:pt idx="15748">
                  <c:v>43.2102</c:v>
                </c:pt>
                <c:pt idx="15749">
                  <c:v>43.2102</c:v>
                </c:pt>
                <c:pt idx="15750">
                  <c:v>43.2102</c:v>
                </c:pt>
                <c:pt idx="15751">
                  <c:v>43.2102</c:v>
                </c:pt>
                <c:pt idx="15752">
                  <c:v>43.2102</c:v>
                </c:pt>
                <c:pt idx="15753">
                  <c:v>43.2102</c:v>
                </c:pt>
                <c:pt idx="15754">
                  <c:v>43.2102</c:v>
                </c:pt>
                <c:pt idx="15755">
                  <c:v>43.2102</c:v>
                </c:pt>
                <c:pt idx="15756">
                  <c:v>43.199600000000011</c:v>
                </c:pt>
                <c:pt idx="15757">
                  <c:v>43.199600000000011</c:v>
                </c:pt>
                <c:pt idx="15758">
                  <c:v>43.199600000000011</c:v>
                </c:pt>
                <c:pt idx="15759">
                  <c:v>43.199600000000011</c:v>
                </c:pt>
                <c:pt idx="15760">
                  <c:v>43.199600000000011</c:v>
                </c:pt>
                <c:pt idx="15761">
                  <c:v>43.199600000000011</c:v>
                </c:pt>
                <c:pt idx="15762">
                  <c:v>43.199600000000011</c:v>
                </c:pt>
                <c:pt idx="15763">
                  <c:v>43.199600000000011</c:v>
                </c:pt>
                <c:pt idx="15764">
                  <c:v>43.199600000000011</c:v>
                </c:pt>
                <c:pt idx="15765">
                  <c:v>43.199600000000011</c:v>
                </c:pt>
                <c:pt idx="15766">
                  <c:v>43.199600000000011</c:v>
                </c:pt>
                <c:pt idx="15767">
                  <c:v>43.199600000000011</c:v>
                </c:pt>
                <c:pt idx="15768">
                  <c:v>43.199600000000011</c:v>
                </c:pt>
                <c:pt idx="15769">
                  <c:v>43.188899999999997</c:v>
                </c:pt>
                <c:pt idx="15770">
                  <c:v>43.188899999999997</c:v>
                </c:pt>
                <c:pt idx="15771">
                  <c:v>43.188899999999997</c:v>
                </c:pt>
                <c:pt idx="15772">
                  <c:v>43.188899999999997</c:v>
                </c:pt>
                <c:pt idx="15773">
                  <c:v>43.188899999999997</c:v>
                </c:pt>
                <c:pt idx="15774">
                  <c:v>43.188899999999997</c:v>
                </c:pt>
                <c:pt idx="15775">
                  <c:v>43.188899999999997</c:v>
                </c:pt>
                <c:pt idx="15776">
                  <c:v>43.188899999999997</c:v>
                </c:pt>
                <c:pt idx="15777">
                  <c:v>43.188899999999997</c:v>
                </c:pt>
                <c:pt idx="15778">
                  <c:v>43.188899999999997</c:v>
                </c:pt>
                <c:pt idx="15779">
                  <c:v>43.188899999999997</c:v>
                </c:pt>
                <c:pt idx="15780">
                  <c:v>43.188899999999997</c:v>
                </c:pt>
                <c:pt idx="15781">
                  <c:v>43.188899999999997</c:v>
                </c:pt>
                <c:pt idx="15782">
                  <c:v>43.188899999999997</c:v>
                </c:pt>
                <c:pt idx="15783">
                  <c:v>43.188899999999997</c:v>
                </c:pt>
                <c:pt idx="15784">
                  <c:v>43.188899999999997</c:v>
                </c:pt>
                <c:pt idx="15785">
                  <c:v>43.188899999999997</c:v>
                </c:pt>
                <c:pt idx="15786">
                  <c:v>43.188899999999997</c:v>
                </c:pt>
                <c:pt idx="15787">
                  <c:v>43.188899999999997</c:v>
                </c:pt>
                <c:pt idx="15788">
                  <c:v>43.178899999999999</c:v>
                </c:pt>
                <c:pt idx="15789">
                  <c:v>43.178899999999999</c:v>
                </c:pt>
                <c:pt idx="15790">
                  <c:v>43.178899999999999</c:v>
                </c:pt>
                <c:pt idx="15791">
                  <c:v>43.178899999999999</c:v>
                </c:pt>
                <c:pt idx="15792">
                  <c:v>43.178899999999999</c:v>
                </c:pt>
                <c:pt idx="15793">
                  <c:v>43.178899999999999</c:v>
                </c:pt>
                <c:pt idx="15794">
                  <c:v>43.178899999999999</c:v>
                </c:pt>
                <c:pt idx="15795">
                  <c:v>43.178899999999999</c:v>
                </c:pt>
                <c:pt idx="15796">
                  <c:v>43.178899999999999</c:v>
                </c:pt>
                <c:pt idx="15797">
                  <c:v>43.178899999999999</c:v>
                </c:pt>
                <c:pt idx="15798">
                  <c:v>43.178899999999999</c:v>
                </c:pt>
                <c:pt idx="15799">
                  <c:v>43.178899999999999</c:v>
                </c:pt>
                <c:pt idx="15800">
                  <c:v>43.178899999999999</c:v>
                </c:pt>
                <c:pt idx="15801">
                  <c:v>43.178899999999999</c:v>
                </c:pt>
                <c:pt idx="15802">
                  <c:v>43.178899999999999</c:v>
                </c:pt>
                <c:pt idx="15803">
                  <c:v>43.178899999999999</c:v>
                </c:pt>
                <c:pt idx="15804">
                  <c:v>43.178899999999999</c:v>
                </c:pt>
                <c:pt idx="15805">
                  <c:v>43.178899999999999</c:v>
                </c:pt>
                <c:pt idx="15806">
                  <c:v>43.168400000000013</c:v>
                </c:pt>
                <c:pt idx="15807">
                  <c:v>43.168400000000013</c:v>
                </c:pt>
                <c:pt idx="15808">
                  <c:v>43.168400000000013</c:v>
                </c:pt>
                <c:pt idx="15809">
                  <c:v>43.168400000000013</c:v>
                </c:pt>
                <c:pt idx="15810">
                  <c:v>43.168400000000013</c:v>
                </c:pt>
                <c:pt idx="15811">
                  <c:v>43.168400000000013</c:v>
                </c:pt>
                <c:pt idx="15812">
                  <c:v>43.168400000000013</c:v>
                </c:pt>
                <c:pt idx="15813">
                  <c:v>43.168400000000013</c:v>
                </c:pt>
                <c:pt idx="15814">
                  <c:v>43.168400000000013</c:v>
                </c:pt>
                <c:pt idx="15815">
                  <c:v>43.158000000000001</c:v>
                </c:pt>
                <c:pt idx="15816">
                  <c:v>43.158000000000001</c:v>
                </c:pt>
                <c:pt idx="15817">
                  <c:v>43.158000000000001</c:v>
                </c:pt>
                <c:pt idx="15818">
                  <c:v>43.158000000000001</c:v>
                </c:pt>
                <c:pt idx="15819">
                  <c:v>43.158000000000001</c:v>
                </c:pt>
                <c:pt idx="15820">
                  <c:v>43.158000000000001</c:v>
                </c:pt>
                <c:pt idx="15821">
                  <c:v>43.158000000000001</c:v>
                </c:pt>
                <c:pt idx="15822">
                  <c:v>43.158000000000001</c:v>
                </c:pt>
                <c:pt idx="15823">
                  <c:v>43.158000000000001</c:v>
                </c:pt>
                <c:pt idx="15824">
                  <c:v>43.147399999999998</c:v>
                </c:pt>
                <c:pt idx="15825">
                  <c:v>43.147399999999998</c:v>
                </c:pt>
                <c:pt idx="15826">
                  <c:v>43.147399999999998</c:v>
                </c:pt>
                <c:pt idx="15827">
                  <c:v>43.147399999999998</c:v>
                </c:pt>
                <c:pt idx="15828">
                  <c:v>43.147399999999998</c:v>
                </c:pt>
                <c:pt idx="15829">
                  <c:v>43.147399999999998</c:v>
                </c:pt>
                <c:pt idx="15830">
                  <c:v>43.147399999999998</c:v>
                </c:pt>
                <c:pt idx="15831">
                  <c:v>43.147399999999998</c:v>
                </c:pt>
                <c:pt idx="15832">
                  <c:v>43.147399999999998</c:v>
                </c:pt>
                <c:pt idx="15833">
                  <c:v>43.147399999999998</c:v>
                </c:pt>
                <c:pt idx="15834">
                  <c:v>43.147399999999998</c:v>
                </c:pt>
                <c:pt idx="15835">
                  <c:v>43.147399999999998</c:v>
                </c:pt>
                <c:pt idx="15836">
                  <c:v>43.147399999999998</c:v>
                </c:pt>
                <c:pt idx="15837">
                  <c:v>43.147399999999998</c:v>
                </c:pt>
                <c:pt idx="15838">
                  <c:v>43.136899999999997</c:v>
                </c:pt>
                <c:pt idx="15839">
                  <c:v>43.136899999999997</c:v>
                </c:pt>
                <c:pt idx="15840">
                  <c:v>43.136899999999997</c:v>
                </c:pt>
                <c:pt idx="15841">
                  <c:v>43.136899999999997</c:v>
                </c:pt>
                <c:pt idx="15842">
                  <c:v>43.136899999999997</c:v>
                </c:pt>
                <c:pt idx="15843">
                  <c:v>43.136899999999997</c:v>
                </c:pt>
                <c:pt idx="15844">
                  <c:v>43.136899999999997</c:v>
                </c:pt>
                <c:pt idx="15845">
                  <c:v>43.136899999999997</c:v>
                </c:pt>
                <c:pt idx="15846">
                  <c:v>43.136899999999997</c:v>
                </c:pt>
                <c:pt idx="15847">
                  <c:v>43.136899999999997</c:v>
                </c:pt>
                <c:pt idx="15848">
                  <c:v>43.136899999999997</c:v>
                </c:pt>
                <c:pt idx="15849">
                  <c:v>43.136899999999997</c:v>
                </c:pt>
                <c:pt idx="15850">
                  <c:v>43.136899999999997</c:v>
                </c:pt>
                <c:pt idx="15851">
                  <c:v>43.136899999999997</c:v>
                </c:pt>
                <c:pt idx="15852">
                  <c:v>43.126800000000003</c:v>
                </c:pt>
                <c:pt idx="15853">
                  <c:v>43.126800000000003</c:v>
                </c:pt>
                <c:pt idx="15854">
                  <c:v>43.126800000000003</c:v>
                </c:pt>
                <c:pt idx="15855">
                  <c:v>43.126800000000003</c:v>
                </c:pt>
                <c:pt idx="15856">
                  <c:v>43.126800000000003</c:v>
                </c:pt>
                <c:pt idx="15857">
                  <c:v>43.126800000000003</c:v>
                </c:pt>
                <c:pt idx="15858">
                  <c:v>43.126800000000003</c:v>
                </c:pt>
                <c:pt idx="15859">
                  <c:v>43.126800000000003</c:v>
                </c:pt>
                <c:pt idx="15860">
                  <c:v>43.126800000000003</c:v>
                </c:pt>
                <c:pt idx="15861">
                  <c:v>43.126800000000003</c:v>
                </c:pt>
                <c:pt idx="15862">
                  <c:v>43.126800000000003</c:v>
                </c:pt>
                <c:pt idx="15863">
                  <c:v>43.126800000000003</c:v>
                </c:pt>
                <c:pt idx="15864">
                  <c:v>43.126800000000003</c:v>
                </c:pt>
                <c:pt idx="15865">
                  <c:v>43.126800000000003</c:v>
                </c:pt>
                <c:pt idx="15866">
                  <c:v>43.126800000000003</c:v>
                </c:pt>
                <c:pt idx="15867">
                  <c:v>43.126800000000003</c:v>
                </c:pt>
                <c:pt idx="15868">
                  <c:v>43.126800000000003</c:v>
                </c:pt>
                <c:pt idx="15869">
                  <c:v>43.126800000000003</c:v>
                </c:pt>
                <c:pt idx="15870">
                  <c:v>43.126800000000003</c:v>
                </c:pt>
                <c:pt idx="15871">
                  <c:v>43.126800000000003</c:v>
                </c:pt>
                <c:pt idx="15872">
                  <c:v>43.126800000000003</c:v>
                </c:pt>
                <c:pt idx="15873">
                  <c:v>43.126800000000003</c:v>
                </c:pt>
                <c:pt idx="15874">
                  <c:v>43.126800000000003</c:v>
                </c:pt>
                <c:pt idx="15875">
                  <c:v>43.116600000000012</c:v>
                </c:pt>
                <c:pt idx="15876">
                  <c:v>43.116600000000012</c:v>
                </c:pt>
                <c:pt idx="15877">
                  <c:v>43.116600000000012</c:v>
                </c:pt>
                <c:pt idx="15878">
                  <c:v>43.116600000000012</c:v>
                </c:pt>
                <c:pt idx="15879">
                  <c:v>43.116600000000012</c:v>
                </c:pt>
                <c:pt idx="15880">
                  <c:v>43.116600000000012</c:v>
                </c:pt>
                <c:pt idx="15881">
                  <c:v>43.116600000000012</c:v>
                </c:pt>
                <c:pt idx="15882">
                  <c:v>43.116600000000012</c:v>
                </c:pt>
                <c:pt idx="15883">
                  <c:v>43.116600000000012</c:v>
                </c:pt>
                <c:pt idx="15884">
                  <c:v>43.116600000000012</c:v>
                </c:pt>
                <c:pt idx="15885">
                  <c:v>43.116600000000012</c:v>
                </c:pt>
                <c:pt idx="15886">
                  <c:v>43.116600000000012</c:v>
                </c:pt>
                <c:pt idx="15887">
                  <c:v>43.116600000000012</c:v>
                </c:pt>
                <c:pt idx="15888">
                  <c:v>43.116600000000012</c:v>
                </c:pt>
                <c:pt idx="15889">
                  <c:v>43.116600000000012</c:v>
                </c:pt>
                <c:pt idx="15890">
                  <c:v>43.116600000000012</c:v>
                </c:pt>
                <c:pt idx="15891">
                  <c:v>43.116600000000012</c:v>
                </c:pt>
                <c:pt idx="15892">
                  <c:v>43.116600000000012</c:v>
                </c:pt>
                <c:pt idx="15893">
                  <c:v>43.116600000000012</c:v>
                </c:pt>
                <c:pt idx="15894">
                  <c:v>43.116600000000012</c:v>
                </c:pt>
                <c:pt idx="15895">
                  <c:v>43.116600000000012</c:v>
                </c:pt>
                <c:pt idx="15896">
                  <c:v>43.116600000000012</c:v>
                </c:pt>
                <c:pt idx="15897">
                  <c:v>43.116600000000012</c:v>
                </c:pt>
                <c:pt idx="15898">
                  <c:v>43.116600000000012</c:v>
                </c:pt>
                <c:pt idx="15899">
                  <c:v>43.116600000000012</c:v>
                </c:pt>
                <c:pt idx="15900">
                  <c:v>43.116600000000012</c:v>
                </c:pt>
                <c:pt idx="15901">
                  <c:v>43.116600000000012</c:v>
                </c:pt>
                <c:pt idx="15902">
                  <c:v>43.116600000000012</c:v>
                </c:pt>
                <c:pt idx="15903">
                  <c:v>43.116600000000012</c:v>
                </c:pt>
                <c:pt idx="15904">
                  <c:v>43.116600000000012</c:v>
                </c:pt>
                <c:pt idx="15905">
                  <c:v>43.116600000000012</c:v>
                </c:pt>
                <c:pt idx="15906">
                  <c:v>43.116600000000012</c:v>
                </c:pt>
                <c:pt idx="15907">
                  <c:v>43.116600000000012</c:v>
                </c:pt>
                <c:pt idx="15908">
                  <c:v>43.116600000000012</c:v>
                </c:pt>
                <c:pt idx="15909">
                  <c:v>43.116600000000012</c:v>
                </c:pt>
                <c:pt idx="15910">
                  <c:v>43.116600000000012</c:v>
                </c:pt>
                <c:pt idx="15911">
                  <c:v>43.116600000000012</c:v>
                </c:pt>
                <c:pt idx="15912">
                  <c:v>43.116600000000012</c:v>
                </c:pt>
                <c:pt idx="15913">
                  <c:v>43.116600000000012</c:v>
                </c:pt>
                <c:pt idx="15914">
                  <c:v>43.116600000000012</c:v>
                </c:pt>
                <c:pt idx="15915">
                  <c:v>43.116600000000012</c:v>
                </c:pt>
                <c:pt idx="15916">
                  <c:v>43.116600000000012</c:v>
                </c:pt>
                <c:pt idx="15917">
                  <c:v>43.116600000000012</c:v>
                </c:pt>
                <c:pt idx="15918">
                  <c:v>43.116600000000012</c:v>
                </c:pt>
                <c:pt idx="15919">
                  <c:v>43.116600000000012</c:v>
                </c:pt>
                <c:pt idx="15920">
                  <c:v>43.116600000000012</c:v>
                </c:pt>
                <c:pt idx="15921">
                  <c:v>43.116600000000012</c:v>
                </c:pt>
                <c:pt idx="15922">
                  <c:v>43.116600000000012</c:v>
                </c:pt>
                <c:pt idx="15923">
                  <c:v>43.116600000000012</c:v>
                </c:pt>
                <c:pt idx="15924">
                  <c:v>43.116600000000012</c:v>
                </c:pt>
                <c:pt idx="15925">
                  <c:v>43.106099999999998</c:v>
                </c:pt>
                <c:pt idx="15926">
                  <c:v>43.106099999999998</c:v>
                </c:pt>
                <c:pt idx="15927">
                  <c:v>43.106099999999998</c:v>
                </c:pt>
                <c:pt idx="15928">
                  <c:v>43.106099999999998</c:v>
                </c:pt>
                <c:pt idx="15929">
                  <c:v>43.106099999999998</c:v>
                </c:pt>
                <c:pt idx="15930">
                  <c:v>43.106099999999998</c:v>
                </c:pt>
                <c:pt idx="15931">
                  <c:v>43.106099999999998</c:v>
                </c:pt>
                <c:pt idx="15932">
                  <c:v>43.106099999999998</c:v>
                </c:pt>
                <c:pt idx="15933">
                  <c:v>43.106099999999998</c:v>
                </c:pt>
                <c:pt idx="15934">
                  <c:v>43.106099999999998</c:v>
                </c:pt>
                <c:pt idx="15935">
                  <c:v>43.106099999999998</c:v>
                </c:pt>
                <c:pt idx="15936">
                  <c:v>43.106099999999998</c:v>
                </c:pt>
                <c:pt idx="15937">
                  <c:v>43.106099999999998</c:v>
                </c:pt>
                <c:pt idx="15938">
                  <c:v>43.106099999999998</c:v>
                </c:pt>
                <c:pt idx="15939">
                  <c:v>43.106099999999998</c:v>
                </c:pt>
                <c:pt idx="15940">
                  <c:v>43.106099999999998</c:v>
                </c:pt>
                <c:pt idx="15941">
                  <c:v>43.106099999999998</c:v>
                </c:pt>
                <c:pt idx="15942">
                  <c:v>43.106099999999998</c:v>
                </c:pt>
                <c:pt idx="15943">
                  <c:v>43.106099999999998</c:v>
                </c:pt>
                <c:pt idx="15944">
                  <c:v>43.106099999999998</c:v>
                </c:pt>
                <c:pt idx="15945">
                  <c:v>43.106099999999998</c:v>
                </c:pt>
                <c:pt idx="15946">
                  <c:v>43.106099999999998</c:v>
                </c:pt>
                <c:pt idx="15947">
                  <c:v>43.106099999999998</c:v>
                </c:pt>
                <c:pt idx="15948">
                  <c:v>43.106099999999998</c:v>
                </c:pt>
                <c:pt idx="15949">
                  <c:v>43.106099999999998</c:v>
                </c:pt>
                <c:pt idx="15950">
                  <c:v>43.106099999999998</c:v>
                </c:pt>
                <c:pt idx="15951">
                  <c:v>43.106099999999998</c:v>
                </c:pt>
                <c:pt idx="15952">
                  <c:v>43.106099999999998</c:v>
                </c:pt>
                <c:pt idx="15953">
                  <c:v>43.106099999999998</c:v>
                </c:pt>
                <c:pt idx="15954">
                  <c:v>43.106099999999998</c:v>
                </c:pt>
                <c:pt idx="15955">
                  <c:v>43.106099999999998</c:v>
                </c:pt>
                <c:pt idx="15956">
                  <c:v>43.106099999999998</c:v>
                </c:pt>
                <c:pt idx="15957">
                  <c:v>43.106099999999998</c:v>
                </c:pt>
                <c:pt idx="15958">
                  <c:v>43.106099999999998</c:v>
                </c:pt>
                <c:pt idx="15959">
                  <c:v>43.106099999999998</c:v>
                </c:pt>
                <c:pt idx="15960">
                  <c:v>43.106099999999998</c:v>
                </c:pt>
                <c:pt idx="15961">
                  <c:v>43.106099999999998</c:v>
                </c:pt>
                <c:pt idx="15962">
                  <c:v>43.106099999999998</c:v>
                </c:pt>
                <c:pt idx="15963">
                  <c:v>43.106099999999998</c:v>
                </c:pt>
                <c:pt idx="15964">
                  <c:v>43.106099999999998</c:v>
                </c:pt>
                <c:pt idx="15965">
                  <c:v>43.106099999999998</c:v>
                </c:pt>
                <c:pt idx="15966">
                  <c:v>43.0961</c:v>
                </c:pt>
                <c:pt idx="15967">
                  <c:v>43.0961</c:v>
                </c:pt>
                <c:pt idx="15968">
                  <c:v>43.0961</c:v>
                </c:pt>
                <c:pt idx="15969">
                  <c:v>43.0961</c:v>
                </c:pt>
                <c:pt idx="15970">
                  <c:v>43.0961</c:v>
                </c:pt>
                <c:pt idx="15971">
                  <c:v>43.0961</c:v>
                </c:pt>
                <c:pt idx="15972">
                  <c:v>43.0961</c:v>
                </c:pt>
                <c:pt idx="15973">
                  <c:v>43.0961</c:v>
                </c:pt>
                <c:pt idx="15974">
                  <c:v>43.0961</c:v>
                </c:pt>
                <c:pt idx="15975">
                  <c:v>43.0961</c:v>
                </c:pt>
                <c:pt idx="15976">
                  <c:v>43.0961</c:v>
                </c:pt>
                <c:pt idx="15977">
                  <c:v>43.0961</c:v>
                </c:pt>
                <c:pt idx="15978">
                  <c:v>43.0961</c:v>
                </c:pt>
                <c:pt idx="15979">
                  <c:v>43.0961</c:v>
                </c:pt>
                <c:pt idx="15980">
                  <c:v>43.0961</c:v>
                </c:pt>
                <c:pt idx="15981">
                  <c:v>43.0961</c:v>
                </c:pt>
                <c:pt idx="15982">
                  <c:v>43.0961</c:v>
                </c:pt>
                <c:pt idx="15983">
                  <c:v>43.0961</c:v>
                </c:pt>
                <c:pt idx="15984">
                  <c:v>43.0961</c:v>
                </c:pt>
                <c:pt idx="15985">
                  <c:v>43.0961</c:v>
                </c:pt>
                <c:pt idx="15986">
                  <c:v>43.0961</c:v>
                </c:pt>
                <c:pt idx="15987">
                  <c:v>43.0961</c:v>
                </c:pt>
                <c:pt idx="15988">
                  <c:v>43.0961</c:v>
                </c:pt>
                <c:pt idx="15989">
                  <c:v>43.0961</c:v>
                </c:pt>
                <c:pt idx="15990">
                  <c:v>43.0961</c:v>
                </c:pt>
                <c:pt idx="15991">
                  <c:v>43.0961</c:v>
                </c:pt>
                <c:pt idx="15992">
                  <c:v>43.0961</c:v>
                </c:pt>
                <c:pt idx="15993">
                  <c:v>43.0961</c:v>
                </c:pt>
                <c:pt idx="15994">
                  <c:v>43.0961</c:v>
                </c:pt>
                <c:pt idx="15995">
                  <c:v>43.0961</c:v>
                </c:pt>
                <c:pt idx="15996">
                  <c:v>43.0961</c:v>
                </c:pt>
                <c:pt idx="15997">
                  <c:v>43.0961</c:v>
                </c:pt>
                <c:pt idx="15998">
                  <c:v>43.0961</c:v>
                </c:pt>
                <c:pt idx="15999">
                  <c:v>43.0961</c:v>
                </c:pt>
                <c:pt idx="16000">
                  <c:v>43.0961</c:v>
                </c:pt>
                <c:pt idx="16001">
                  <c:v>43.0961</c:v>
                </c:pt>
                <c:pt idx="16002">
                  <c:v>43.0961</c:v>
                </c:pt>
                <c:pt idx="16003">
                  <c:v>43.0961</c:v>
                </c:pt>
                <c:pt idx="16004">
                  <c:v>43.0961</c:v>
                </c:pt>
                <c:pt idx="16005">
                  <c:v>43.0961</c:v>
                </c:pt>
                <c:pt idx="16006">
                  <c:v>43.0961</c:v>
                </c:pt>
                <c:pt idx="16007">
                  <c:v>43.086100000000002</c:v>
                </c:pt>
                <c:pt idx="16008">
                  <c:v>43.086100000000002</c:v>
                </c:pt>
                <c:pt idx="16009">
                  <c:v>43.086100000000002</c:v>
                </c:pt>
                <c:pt idx="16010">
                  <c:v>43.086100000000002</c:v>
                </c:pt>
                <c:pt idx="16011">
                  <c:v>43.086100000000002</c:v>
                </c:pt>
                <c:pt idx="16012">
                  <c:v>43.086100000000002</c:v>
                </c:pt>
                <c:pt idx="16013">
                  <c:v>43.086100000000002</c:v>
                </c:pt>
                <c:pt idx="16014">
                  <c:v>43.086100000000002</c:v>
                </c:pt>
                <c:pt idx="16015">
                  <c:v>43.086100000000002</c:v>
                </c:pt>
                <c:pt idx="16016">
                  <c:v>43.086100000000002</c:v>
                </c:pt>
                <c:pt idx="16017">
                  <c:v>43.086100000000002</c:v>
                </c:pt>
                <c:pt idx="16018">
                  <c:v>43.086100000000002</c:v>
                </c:pt>
                <c:pt idx="16019">
                  <c:v>43.086100000000002</c:v>
                </c:pt>
                <c:pt idx="16020">
                  <c:v>43.086100000000002</c:v>
                </c:pt>
                <c:pt idx="16021">
                  <c:v>43.086100000000002</c:v>
                </c:pt>
                <c:pt idx="16022">
                  <c:v>43.086100000000002</c:v>
                </c:pt>
                <c:pt idx="16023">
                  <c:v>43.086100000000002</c:v>
                </c:pt>
                <c:pt idx="16024">
                  <c:v>43.086100000000002</c:v>
                </c:pt>
                <c:pt idx="16025">
                  <c:v>43.086100000000002</c:v>
                </c:pt>
                <c:pt idx="16026">
                  <c:v>43.086100000000002</c:v>
                </c:pt>
                <c:pt idx="16027">
                  <c:v>43.086100000000002</c:v>
                </c:pt>
                <c:pt idx="16028">
                  <c:v>43.086100000000002</c:v>
                </c:pt>
                <c:pt idx="16029">
                  <c:v>43.086100000000002</c:v>
                </c:pt>
                <c:pt idx="16030">
                  <c:v>43.086100000000002</c:v>
                </c:pt>
                <c:pt idx="16031">
                  <c:v>43.086100000000002</c:v>
                </c:pt>
                <c:pt idx="16032">
                  <c:v>43.086100000000002</c:v>
                </c:pt>
                <c:pt idx="16033">
                  <c:v>43.086100000000002</c:v>
                </c:pt>
                <c:pt idx="16034">
                  <c:v>43.086100000000002</c:v>
                </c:pt>
                <c:pt idx="16035">
                  <c:v>43.086100000000002</c:v>
                </c:pt>
                <c:pt idx="16036">
                  <c:v>43.086100000000002</c:v>
                </c:pt>
                <c:pt idx="16037">
                  <c:v>43.086100000000002</c:v>
                </c:pt>
                <c:pt idx="16038">
                  <c:v>43.086100000000002</c:v>
                </c:pt>
                <c:pt idx="16039">
                  <c:v>43.086100000000002</c:v>
                </c:pt>
                <c:pt idx="16040">
                  <c:v>43.086100000000002</c:v>
                </c:pt>
                <c:pt idx="16041">
                  <c:v>43.086100000000002</c:v>
                </c:pt>
                <c:pt idx="16042">
                  <c:v>43.086100000000002</c:v>
                </c:pt>
                <c:pt idx="16043">
                  <c:v>43.086100000000002</c:v>
                </c:pt>
                <c:pt idx="16044">
                  <c:v>43.086100000000002</c:v>
                </c:pt>
                <c:pt idx="16045">
                  <c:v>43.086100000000002</c:v>
                </c:pt>
                <c:pt idx="16046">
                  <c:v>43.086100000000002</c:v>
                </c:pt>
                <c:pt idx="16047">
                  <c:v>43.086100000000002</c:v>
                </c:pt>
                <c:pt idx="16048">
                  <c:v>43.086100000000002</c:v>
                </c:pt>
                <c:pt idx="16049">
                  <c:v>43.086100000000002</c:v>
                </c:pt>
                <c:pt idx="16050">
                  <c:v>43.086100000000002</c:v>
                </c:pt>
                <c:pt idx="16051">
                  <c:v>43.086100000000002</c:v>
                </c:pt>
                <c:pt idx="16052">
                  <c:v>43.086100000000002</c:v>
                </c:pt>
                <c:pt idx="16053">
                  <c:v>43.086100000000002</c:v>
                </c:pt>
                <c:pt idx="16054">
                  <c:v>43.086100000000002</c:v>
                </c:pt>
                <c:pt idx="16055">
                  <c:v>43.086100000000002</c:v>
                </c:pt>
                <c:pt idx="16056">
                  <c:v>43.086100000000002</c:v>
                </c:pt>
                <c:pt idx="16057">
                  <c:v>43.086100000000002</c:v>
                </c:pt>
                <c:pt idx="16058">
                  <c:v>43.086100000000002</c:v>
                </c:pt>
                <c:pt idx="16059">
                  <c:v>43.086100000000002</c:v>
                </c:pt>
                <c:pt idx="16060">
                  <c:v>43.086100000000002</c:v>
                </c:pt>
                <c:pt idx="16061">
                  <c:v>43.086100000000002</c:v>
                </c:pt>
                <c:pt idx="16062">
                  <c:v>43.076000000000001</c:v>
                </c:pt>
                <c:pt idx="16063">
                  <c:v>43.076000000000001</c:v>
                </c:pt>
                <c:pt idx="16064">
                  <c:v>43.076000000000001</c:v>
                </c:pt>
                <c:pt idx="16065">
                  <c:v>43.076000000000001</c:v>
                </c:pt>
                <c:pt idx="16066">
                  <c:v>43.076000000000001</c:v>
                </c:pt>
                <c:pt idx="16067">
                  <c:v>43.076000000000001</c:v>
                </c:pt>
                <c:pt idx="16068">
                  <c:v>43.076000000000001</c:v>
                </c:pt>
                <c:pt idx="16069">
                  <c:v>43.076000000000001</c:v>
                </c:pt>
                <c:pt idx="16070">
                  <c:v>43.076000000000001</c:v>
                </c:pt>
                <c:pt idx="16071">
                  <c:v>43.076000000000001</c:v>
                </c:pt>
                <c:pt idx="16072">
                  <c:v>43.076000000000001</c:v>
                </c:pt>
                <c:pt idx="16073">
                  <c:v>43.076000000000001</c:v>
                </c:pt>
                <c:pt idx="16074">
                  <c:v>43.076000000000001</c:v>
                </c:pt>
                <c:pt idx="16075">
                  <c:v>43.076000000000001</c:v>
                </c:pt>
                <c:pt idx="16076">
                  <c:v>43.076000000000001</c:v>
                </c:pt>
                <c:pt idx="16077">
                  <c:v>43.076000000000001</c:v>
                </c:pt>
                <c:pt idx="16078">
                  <c:v>43.076000000000001</c:v>
                </c:pt>
                <c:pt idx="16079">
                  <c:v>43.076000000000001</c:v>
                </c:pt>
                <c:pt idx="16080">
                  <c:v>43.076000000000001</c:v>
                </c:pt>
                <c:pt idx="16081">
                  <c:v>43.076000000000001</c:v>
                </c:pt>
                <c:pt idx="16082">
                  <c:v>43.076000000000001</c:v>
                </c:pt>
                <c:pt idx="16083">
                  <c:v>43.076000000000001</c:v>
                </c:pt>
                <c:pt idx="16084">
                  <c:v>43.076000000000001</c:v>
                </c:pt>
                <c:pt idx="16085">
                  <c:v>43.076000000000001</c:v>
                </c:pt>
                <c:pt idx="16086">
                  <c:v>43.076000000000001</c:v>
                </c:pt>
                <c:pt idx="16087">
                  <c:v>43.076000000000001</c:v>
                </c:pt>
                <c:pt idx="16088">
                  <c:v>43.076000000000001</c:v>
                </c:pt>
                <c:pt idx="16089">
                  <c:v>43.076000000000001</c:v>
                </c:pt>
                <c:pt idx="16090">
                  <c:v>43.076000000000001</c:v>
                </c:pt>
                <c:pt idx="16091">
                  <c:v>43.076000000000001</c:v>
                </c:pt>
                <c:pt idx="16092">
                  <c:v>43.076000000000001</c:v>
                </c:pt>
                <c:pt idx="16093">
                  <c:v>43.076000000000001</c:v>
                </c:pt>
                <c:pt idx="16094">
                  <c:v>43.076000000000001</c:v>
                </c:pt>
                <c:pt idx="16095">
                  <c:v>43.076000000000001</c:v>
                </c:pt>
                <c:pt idx="16096">
                  <c:v>43.076000000000001</c:v>
                </c:pt>
                <c:pt idx="16097">
                  <c:v>43.076000000000001</c:v>
                </c:pt>
                <c:pt idx="16098">
                  <c:v>43.076000000000001</c:v>
                </c:pt>
                <c:pt idx="16099">
                  <c:v>43.076000000000001</c:v>
                </c:pt>
                <c:pt idx="16100">
                  <c:v>43.076000000000001</c:v>
                </c:pt>
                <c:pt idx="16101">
                  <c:v>43.076000000000001</c:v>
                </c:pt>
                <c:pt idx="16102">
                  <c:v>43.076000000000001</c:v>
                </c:pt>
                <c:pt idx="16103">
                  <c:v>43.076000000000001</c:v>
                </c:pt>
                <c:pt idx="16104">
                  <c:v>43.076000000000001</c:v>
                </c:pt>
                <c:pt idx="16105">
                  <c:v>43.076000000000001</c:v>
                </c:pt>
                <c:pt idx="16106">
                  <c:v>43.076000000000001</c:v>
                </c:pt>
                <c:pt idx="16107">
                  <c:v>43.076000000000001</c:v>
                </c:pt>
                <c:pt idx="16108">
                  <c:v>43.076000000000001</c:v>
                </c:pt>
                <c:pt idx="16109">
                  <c:v>43.076000000000001</c:v>
                </c:pt>
                <c:pt idx="16110">
                  <c:v>43.076000000000001</c:v>
                </c:pt>
                <c:pt idx="16111">
                  <c:v>43.076000000000001</c:v>
                </c:pt>
                <c:pt idx="16112">
                  <c:v>43.076000000000001</c:v>
                </c:pt>
                <c:pt idx="16113">
                  <c:v>43.076000000000001</c:v>
                </c:pt>
                <c:pt idx="16114">
                  <c:v>43.076000000000001</c:v>
                </c:pt>
                <c:pt idx="16115">
                  <c:v>43.076000000000001</c:v>
                </c:pt>
                <c:pt idx="16116">
                  <c:v>43.076000000000001</c:v>
                </c:pt>
                <c:pt idx="16117">
                  <c:v>43.076000000000001</c:v>
                </c:pt>
                <c:pt idx="16118">
                  <c:v>43.076000000000001</c:v>
                </c:pt>
                <c:pt idx="16119">
                  <c:v>43.076000000000001</c:v>
                </c:pt>
                <c:pt idx="16120">
                  <c:v>43.076000000000001</c:v>
                </c:pt>
                <c:pt idx="16121">
                  <c:v>43.076000000000001</c:v>
                </c:pt>
                <c:pt idx="16122">
                  <c:v>43.076000000000001</c:v>
                </c:pt>
                <c:pt idx="16123">
                  <c:v>43.076000000000001</c:v>
                </c:pt>
                <c:pt idx="16124">
                  <c:v>43.076000000000001</c:v>
                </c:pt>
                <c:pt idx="16125">
                  <c:v>43.076000000000001</c:v>
                </c:pt>
                <c:pt idx="16126">
                  <c:v>43.076000000000001</c:v>
                </c:pt>
                <c:pt idx="16127">
                  <c:v>43.076000000000001</c:v>
                </c:pt>
                <c:pt idx="16128">
                  <c:v>43.076000000000001</c:v>
                </c:pt>
                <c:pt idx="16129">
                  <c:v>43.076000000000001</c:v>
                </c:pt>
                <c:pt idx="16130">
                  <c:v>43.076000000000001</c:v>
                </c:pt>
                <c:pt idx="16131">
                  <c:v>43.076000000000001</c:v>
                </c:pt>
                <c:pt idx="16132">
                  <c:v>43.076000000000001</c:v>
                </c:pt>
                <c:pt idx="16133">
                  <c:v>43.076000000000001</c:v>
                </c:pt>
                <c:pt idx="16134">
                  <c:v>43.076000000000001</c:v>
                </c:pt>
                <c:pt idx="16135">
                  <c:v>43.076000000000001</c:v>
                </c:pt>
                <c:pt idx="16136">
                  <c:v>43.076000000000001</c:v>
                </c:pt>
                <c:pt idx="16137">
                  <c:v>43.076000000000001</c:v>
                </c:pt>
                <c:pt idx="16138">
                  <c:v>43.076000000000001</c:v>
                </c:pt>
                <c:pt idx="16139">
                  <c:v>43.076000000000001</c:v>
                </c:pt>
                <c:pt idx="16140">
                  <c:v>43.076000000000001</c:v>
                </c:pt>
                <c:pt idx="16141">
                  <c:v>43.076000000000001</c:v>
                </c:pt>
                <c:pt idx="16142">
                  <c:v>43.076000000000001</c:v>
                </c:pt>
                <c:pt idx="16143">
                  <c:v>43.076000000000001</c:v>
                </c:pt>
                <c:pt idx="16144">
                  <c:v>43.076000000000001</c:v>
                </c:pt>
                <c:pt idx="16145">
                  <c:v>43.076000000000001</c:v>
                </c:pt>
                <c:pt idx="16146">
                  <c:v>43.076000000000001</c:v>
                </c:pt>
                <c:pt idx="16147">
                  <c:v>43.076000000000001</c:v>
                </c:pt>
                <c:pt idx="16148">
                  <c:v>43.076000000000001</c:v>
                </c:pt>
                <c:pt idx="16149">
                  <c:v>43.076000000000001</c:v>
                </c:pt>
                <c:pt idx="16150">
                  <c:v>43.076000000000001</c:v>
                </c:pt>
                <c:pt idx="16151">
                  <c:v>43.076000000000001</c:v>
                </c:pt>
                <c:pt idx="16152">
                  <c:v>43.076000000000001</c:v>
                </c:pt>
                <c:pt idx="16153">
                  <c:v>43.076000000000001</c:v>
                </c:pt>
                <c:pt idx="16154">
                  <c:v>43.076000000000001</c:v>
                </c:pt>
                <c:pt idx="16155">
                  <c:v>43.076000000000001</c:v>
                </c:pt>
                <c:pt idx="16156">
                  <c:v>43.076000000000001</c:v>
                </c:pt>
                <c:pt idx="16157">
                  <c:v>43.076000000000001</c:v>
                </c:pt>
                <c:pt idx="16158">
                  <c:v>43.076000000000001</c:v>
                </c:pt>
                <c:pt idx="16159">
                  <c:v>43.076000000000001</c:v>
                </c:pt>
                <c:pt idx="16160">
                  <c:v>43.076000000000001</c:v>
                </c:pt>
                <c:pt idx="16161">
                  <c:v>43.076000000000001</c:v>
                </c:pt>
                <c:pt idx="16162">
                  <c:v>43.076000000000001</c:v>
                </c:pt>
                <c:pt idx="16163">
                  <c:v>43.076000000000001</c:v>
                </c:pt>
                <c:pt idx="16164">
                  <c:v>43.076000000000001</c:v>
                </c:pt>
                <c:pt idx="16165">
                  <c:v>43.076000000000001</c:v>
                </c:pt>
                <c:pt idx="16166">
                  <c:v>43.076000000000001</c:v>
                </c:pt>
                <c:pt idx="16167">
                  <c:v>43.076000000000001</c:v>
                </c:pt>
                <c:pt idx="16168">
                  <c:v>43.076000000000001</c:v>
                </c:pt>
                <c:pt idx="16169">
                  <c:v>43.076000000000001</c:v>
                </c:pt>
                <c:pt idx="16170">
                  <c:v>43.076000000000001</c:v>
                </c:pt>
                <c:pt idx="16171">
                  <c:v>43.076000000000001</c:v>
                </c:pt>
                <c:pt idx="16172">
                  <c:v>43.076000000000001</c:v>
                </c:pt>
                <c:pt idx="16173">
                  <c:v>43.076000000000001</c:v>
                </c:pt>
                <c:pt idx="16174">
                  <c:v>43.076000000000001</c:v>
                </c:pt>
                <c:pt idx="16175">
                  <c:v>43.076000000000001</c:v>
                </c:pt>
                <c:pt idx="16176">
                  <c:v>43.076000000000001</c:v>
                </c:pt>
                <c:pt idx="16177">
                  <c:v>43.076000000000001</c:v>
                </c:pt>
                <c:pt idx="16178">
                  <c:v>43.076000000000001</c:v>
                </c:pt>
                <c:pt idx="16179">
                  <c:v>43.076000000000001</c:v>
                </c:pt>
                <c:pt idx="16180">
                  <c:v>43.076000000000001</c:v>
                </c:pt>
                <c:pt idx="16181">
                  <c:v>43.076000000000001</c:v>
                </c:pt>
                <c:pt idx="16182">
                  <c:v>43.076000000000001</c:v>
                </c:pt>
                <c:pt idx="16183">
                  <c:v>43.076000000000001</c:v>
                </c:pt>
                <c:pt idx="16184">
                  <c:v>43.076000000000001</c:v>
                </c:pt>
                <c:pt idx="16185">
                  <c:v>43.076000000000001</c:v>
                </c:pt>
                <c:pt idx="16186">
                  <c:v>43.076000000000001</c:v>
                </c:pt>
                <c:pt idx="16187">
                  <c:v>43.076000000000001</c:v>
                </c:pt>
                <c:pt idx="16188">
                  <c:v>43.076000000000001</c:v>
                </c:pt>
                <c:pt idx="16189">
                  <c:v>43.076000000000001</c:v>
                </c:pt>
                <c:pt idx="16190">
                  <c:v>43.076000000000001</c:v>
                </c:pt>
                <c:pt idx="16191">
                  <c:v>43.076000000000001</c:v>
                </c:pt>
                <c:pt idx="16192">
                  <c:v>43.076000000000001</c:v>
                </c:pt>
                <c:pt idx="16193">
                  <c:v>43.076000000000001</c:v>
                </c:pt>
                <c:pt idx="16194">
                  <c:v>43.076000000000001</c:v>
                </c:pt>
                <c:pt idx="16195">
                  <c:v>43.076000000000001</c:v>
                </c:pt>
                <c:pt idx="16196">
                  <c:v>43.076000000000001</c:v>
                </c:pt>
                <c:pt idx="16197">
                  <c:v>43.076000000000001</c:v>
                </c:pt>
                <c:pt idx="16198">
                  <c:v>43.076000000000001</c:v>
                </c:pt>
                <c:pt idx="16199">
                  <c:v>43.076000000000001</c:v>
                </c:pt>
                <c:pt idx="16200">
                  <c:v>43.076000000000001</c:v>
                </c:pt>
                <c:pt idx="16201">
                  <c:v>43.076000000000001</c:v>
                </c:pt>
                <c:pt idx="16202">
                  <c:v>43.076000000000001</c:v>
                </c:pt>
                <c:pt idx="16203">
                  <c:v>43.076000000000001</c:v>
                </c:pt>
                <c:pt idx="16204">
                  <c:v>43.076000000000001</c:v>
                </c:pt>
                <c:pt idx="16205">
                  <c:v>43.076000000000001</c:v>
                </c:pt>
                <c:pt idx="16206">
                  <c:v>43.076000000000001</c:v>
                </c:pt>
                <c:pt idx="16207">
                  <c:v>43.076000000000001</c:v>
                </c:pt>
                <c:pt idx="16208">
                  <c:v>43.076000000000001</c:v>
                </c:pt>
                <c:pt idx="16209">
                  <c:v>43.076000000000001</c:v>
                </c:pt>
                <c:pt idx="16210">
                  <c:v>43.076000000000001</c:v>
                </c:pt>
                <c:pt idx="16211">
                  <c:v>43.076000000000001</c:v>
                </c:pt>
                <c:pt idx="16212">
                  <c:v>43.076000000000001</c:v>
                </c:pt>
                <c:pt idx="16213">
                  <c:v>43.076000000000001</c:v>
                </c:pt>
                <c:pt idx="16214">
                  <c:v>43.076000000000001</c:v>
                </c:pt>
                <c:pt idx="16215">
                  <c:v>43.076000000000001</c:v>
                </c:pt>
                <c:pt idx="16216">
                  <c:v>43.076000000000001</c:v>
                </c:pt>
                <c:pt idx="16217">
                  <c:v>43.076000000000001</c:v>
                </c:pt>
                <c:pt idx="16218">
                  <c:v>43.076000000000001</c:v>
                </c:pt>
                <c:pt idx="16219">
                  <c:v>43.076000000000001</c:v>
                </c:pt>
                <c:pt idx="16220">
                  <c:v>43.076000000000001</c:v>
                </c:pt>
                <c:pt idx="16221">
                  <c:v>43.076000000000001</c:v>
                </c:pt>
                <c:pt idx="16222">
                  <c:v>43.076000000000001</c:v>
                </c:pt>
                <c:pt idx="16223">
                  <c:v>43.076000000000001</c:v>
                </c:pt>
                <c:pt idx="16224">
                  <c:v>43.076000000000001</c:v>
                </c:pt>
                <c:pt idx="16225">
                  <c:v>43.076000000000001</c:v>
                </c:pt>
                <c:pt idx="16226">
                  <c:v>43.076000000000001</c:v>
                </c:pt>
                <c:pt idx="16227">
                  <c:v>43.076000000000001</c:v>
                </c:pt>
                <c:pt idx="16228">
                  <c:v>43.076000000000001</c:v>
                </c:pt>
                <c:pt idx="16229">
                  <c:v>43.076000000000001</c:v>
                </c:pt>
                <c:pt idx="16230">
                  <c:v>43.076000000000001</c:v>
                </c:pt>
                <c:pt idx="16231">
                  <c:v>43.076000000000001</c:v>
                </c:pt>
                <c:pt idx="16232">
                  <c:v>43.076000000000001</c:v>
                </c:pt>
                <c:pt idx="16233">
                  <c:v>43.076000000000001</c:v>
                </c:pt>
                <c:pt idx="16234">
                  <c:v>43.076000000000001</c:v>
                </c:pt>
                <c:pt idx="16235">
                  <c:v>43.076000000000001</c:v>
                </c:pt>
                <c:pt idx="16236">
                  <c:v>43.076000000000001</c:v>
                </c:pt>
                <c:pt idx="16237">
                  <c:v>43.076000000000001</c:v>
                </c:pt>
                <c:pt idx="16238">
                  <c:v>43.076000000000001</c:v>
                </c:pt>
                <c:pt idx="16239">
                  <c:v>43.076000000000001</c:v>
                </c:pt>
                <c:pt idx="16240">
                  <c:v>43.076000000000001</c:v>
                </c:pt>
                <c:pt idx="16241">
                  <c:v>43.076000000000001</c:v>
                </c:pt>
                <c:pt idx="16242">
                  <c:v>43.076000000000001</c:v>
                </c:pt>
                <c:pt idx="16243">
                  <c:v>43.076000000000001</c:v>
                </c:pt>
                <c:pt idx="16244">
                  <c:v>43.076000000000001</c:v>
                </c:pt>
                <c:pt idx="16245">
                  <c:v>43.076000000000001</c:v>
                </c:pt>
                <c:pt idx="16246">
                  <c:v>43.076000000000001</c:v>
                </c:pt>
                <c:pt idx="16247">
                  <c:v>43.076000000000001</c:v>
                </c:pt>
                <c:pt idx="16248">
                  <c:v>43.076000000000001</c:v>
                </c:pt>
                <c:pt idx="16249">
                  <c:v>43.076000000000001</c:v>
                </c:pt>
                <c:pt idx="16250">
                  <c:v>43.076000000000001</c:v>
                </c:pt>
                <c:pt idx="16251">
                  <c:v>43.076000000000001</c:v>
                </c:pt>
                <c:pt idx="16252">
                  <c:v>43.076000000000001</c:v>
                </c:pt>
                <c:pt idx="16253">
                  <c:v>43.076000000000001</c:v>
                </c:pt>
                <c:pt idx="16254">
                  <c:v>43.076000000000001</c:v>
                </c:pt>
                <c:pt idx="16255">
                  <c:v>43.076000000000001</c:v>
                </c:pt>
                <c:pt idx="16256">
                  <c:v>43.076000000000001</c:v>
                </c:pt>
                <c:pt idx="16257">
                  <c:v>43.076000000000001</c:v>
                </c:pt>
                <c:pt idx="16258">
                  <c:v>43.076000000000001</c:v>
                </c:pt>
                <c:pt idx="16259">
                  <c:v>43.076000000000001</c:v>
                </c:pt>
                <c:pt idx="16260">
                  <c:v>43.076000000000001</c:v>
                </c:pt>
                <c:pt idx="16261">
                  <c:v>43.076000000000001</c:v>
                </c:pt>
                <c:pt idx="16262">
                  <c:v>43.076000000000001</c:v>
                </c:pt>
                <c:pt idx="16263">
                  <c:v>43.076000000000001</c:v>
                </c:pt>
                <c:pt idx="16264">
                  <c:v>43.086100000000002</c:v>
                </c:pt>
                <c:pt idx="16265">
                  <c:v>43.086100000000002</c:v>
                </c:pt>
                <c:pt idx="16266">
                  <c:v>43.086100000000002</c:v>
                </c:pt>
                <c:pt idx="16267">
                  <c:v>43.086100000000002</c:v>
                </c:pt>
                <c:pt idx="16268">
                  <c:v>43.086100000000002</c:v>
                </c:pt>
                <c:pt idx="16269">
                  <c:v>43.086100000000002</c:v>
                </c:pt>
                <c:pt idx="16270">
                  <c:v>43.086100000000002</c:v>
                </c:pt>
                <c:pt idx="16271">
                  <c:v>43.086100000000002</c:v>
                </c:pt>
                <c:pt idx="16272">
                  <c:v>43.086100000000002</c:v>
                </c:pt>
                <c:pt idx="16273">
                  <c:v>43.086100000000002</c:v>
                </c:pt>
                <c:pt idx="16274">
                  <c:v>43.086100000000002</c:v>
                </c:pt>
                <c:pt idx="16275">
                  <c:v>43.086100000000002</c:v>
                </c:pt>
                <c:pt idx="16276">
                  <c:v>43.086100000000002</c:v>
                </c:pt>
                <c:pt idx="16277">
                  <c:v>43.086100000000002</c:v>
                </c:pt>
                <c:pt idx="16278">
                  <c:v>43.086100000000002</c:v>
                </c:pt>
                <c:pt idx="16279">
                  <c:v>43.086100000000002</c:v>
                </c:pt>
                <c:pt idx="16280">
                  <c:v>43.086100000000002</c:v>
                </c:pt>
                <c:pt idx="16281">
                  <c:v>43.086100000000002</c:v>
                </c:pt>
                <c:pt idx="16282">
                  <c:v>43.086100000000002</c:v>
                </c:pt>
                <c:pt idx="16283">
                  <c:v>43.086100000000002</c:v>
                </c:pt>
                <c:pt idx="16284">
                  <c:v>43.086100000000002</c:v>
                </c:pt>
                <c:pt idx="16285">
                  <c:v>43.086100000000002</c:v>
                </c:pt>
                <c:pt idx="16286">
                  <c:v>43.086100000000002</c:v>
                </c:pt>
                <c:pt idx="16287">
                  <c:v>43.086100000000002</c:v>
                </c:pt>
                <c:pt idx="16288">
                  <c:v>43.086100000000002</c:v>
                </c:pt>
                <c:pt idx="16289">
                  <c:v>43.086100000000002</c:v>
                </c:pt>
                <c:pt idx="16290">
                  <c:v>43.086100000000002</c:v>
                </c:pt>
                <c:pt idx="16291">
                  <c:v>43.086100000000002</c:v>
                </c:pt>
                <c:pt idx="16292">
                  <c:v>43.086100000000002</c:v>
                </c:pt>
                <c:pt idx="16293">
                  <c:v>43.086100000000002</c:v>
                </c:pt>
                <c:pt idx="16294">
                  <c:v>43.086100000000002</c:v>
                </c:pt>
                <c:pt idx="16295">
                  <c:v>43.086100000000002</c:v>
                </c:pt>
                <c:pt idx="16296">
                  <c:v>43.086100000000002</c:v>
                </c:pt>
                <c:pt idx="16297">
                  <c:v>43.086100000000002</c:v>
                </c:pt>
                <c:pt idx="16298">
                  <c:v>43.086100000000002</c:v>
                </c:pt>
                <c:pt idx="16299">
                  <c:v>43.086100000000002</c:v>
                </c:pt>
                <c:pt idx="16300">
                  <c:v>43.086100000000002</c:v>
                </c:pt>
                <c:pt idx="16301">
                  <c:v>43.086100000000002</c:v>
                </c:pt>
                <c:pt idx="16302">
                  <c:v>43.086100000000002</c:v>
                </c:pt>
                <c:pt idx="16303">
                  <c:v>43.086100000000002</c:v>
                </c:pt>
                <c:pt idx="16304">
                  <c:v>43.086100000000002</c:v>
                </c:pt>
                <c:pt idx="16305">
                  <c:v>43.086100000000002</c:v>
                </c:pt>
                <c:pt idx="16306">
                  <c:v>43.086100000000002</c:v>
                </c:pt>
                <c:pt idx="16307">
                  <c:v>43.086100000000002</c:v>
                </c:pt>
                <c:pt idx="16308">
                  <c:v>43.086100000000002</c:v>
                </c:pt>
                <c:pt idx="16309">
                  <c:v>43.086100000000002</c:v>
                </c:pt>
                <c:pt idx="16310">
                  <c:v>43.086100000000002</c:v>
                </c:pt>
                <c:pt idx="16311">
                  <c:v>43.086100000000002</c:v>
                </c:pt>
                <c:pt idx="16312">
                  <c:v>43.086100000000002</c:v>
                </c:pt>
                <c:pt idx="16313">
                  <c:v>43.086100000000002</c:v>
                </c:pt>
                <c:pt idx="16314">
                  <c:v>43.086100000000002</c:v>
                </c:pt>
                <c:pt idx="16315">
                  <c:v>43.086100000000002</c:v>
                </c:pt>
                <c:pt idx="16316">
                  <c:v>43.086100000000002</c:v>
                </c:pt>
                <c:pt idx="16317">
                  <c:v>43.086100000000002</c:v>
                </c:pt>
                <c:pt idx="16318">
                  <c:v>43.086100000000002</c:v>
                </c:pt>
                <c:pt idx="16319">
                  <c:v>43.086100000000002</c:v>
                </c:pt>
                <c:pt idx="16320">
                  <c:v>43.086100000000002</c:v>
                </c:pt>
                <c:pt idx="16321">
                  <c:v>43.086100000000002</c:v>
                </c:pt>
                <c:pt idx="16322">
                  <c:v>43.086100000000002</c:v>
                </c:pt>
                <c:pt idx="16323">
                  <c:v>43.086100000000002</c:v>
                </c:pt>
                <c:pt idx="16324">
                  <c:v>43.086100000000002</c:v>
                </c:pt>
                <c:pt idx="16325">
                  <c:v>43.086100000000002</c:v>
                </c:pt>
                <c:pt idx="16326">
                  <c:v>43.086100000000002</c:v>
                </c:pt>
                <c:pt idx="16327">
                  <c:v>43.086100000000002</c:v>
                </c:pt>
                <c:pt idx="16328">
                  <c:v>43.096299999999999</c:v>
                </c:pt>
                <c:pt idx="16329">
                  <c:v>43.096299999999999</c:v>
                </c:pt>
                <c:pt idx="16330">
                  <c:v>43.096299999999999</c:v>
                </c:pt>
                <c:pt idx="16331">
                  <c:v>43.096299999999999</c:v>
                </c:pt>
                <c:pt idx="16332">
                  <c:v>43.096299999999999</c:v>
                </c:pt>
                <c:pt idx="16333">
                  <c:v>43.096299999999999</c:v>
                </c:pt>
                <c:pt idx="16334">
                  <c:v>43.096299999999999</c:v>
                </c:pt>
                <c:pt idx="16335">
                  <c:v>43.096299999999999</c:v>
                </c:pt>
                <c:pt idx="16336">
                  <c:v>43.096299999999999</c:v>
                </c:pt>
                <c:pt idx="16337">
                  <c:v>43.096299999999999</c:v>
                </c:pt>
                <c:pt idx="16338">
                  <c:v>43.096299999999999</c:v>
                </c:pt>
                <c:pt idx="16339">
                  <c:v>43.096299999999999</c:v>
                </c:pt>
                <c:pt idx="16340">
                  <c:v>43.096299999999999</c:v>
                </c:pt>
                <c:pt idx="16341">
                  <c:v>43.096299999999999</c:v>
                </c:pt>
                <c:pt idx="16342">
                  <c:v>43.096299999999999</c:v>
                </c:pt>
                <c:pt idx="16343">
                  <c:v>43.096299999999999</c:v>
                </c:pt>
                <c:pt idx="16344">
                  <c:v>43.096299999999999</c:v>
                </c:pt>
                <c:pt idx="16345">
                  <c:v>43.096299999999999</c:v>
                </c:pt>
                <c:pt idx="16346">
                  <c:v>43.096299999999999</c:v>
                </c:pt>
                <c:pt idx="16347">
                  <c:v>43.096299999999999</c:v>
                </c:pt>
                <c:pt idx="16348">
                  <c:v>43.096299999999999</c:v>
                </c:pt>
                <c:pt idx="16349">
                  <c:v>43.096299999999999</c:v>
                </c:pt>
                <c:pt idx="16350">
                  <c:v>43.096299999999999</c:v>
                </c:pt>
                <c:pt idx="16351">
                  <c:v>43.096299999999999</c:v>
                </c:pt>
                <c:pt idx="16352">
                  <c:v>43.096299999999999</c:v>
                </c:pt>
                <c:pt idx="16353">
                  <c:v>43.096299999999999</c:v>
                </c:pt>
                <c:pt idx="16354">
                  <c:v>43.096299999999999</c:v>
                </c:pt>
                <c:pt idx="16355">
                  <c:v>43.096299999999999</c:v>
                </c:pt>
                <c:pt idx="16356">
                  <c:v>43.096299999999999</c:v>
                </c:pt>
                <c:pt idx="16357">
                  <c:v>43.096299999999999</c:v>
                </c:pt>
                <c:pt idx="16358">
                  <c:v>43.096299999999999</c:v>
                </c:pt>
                <c:pt idx="16359">
                  <c:v>43.096299999999999</c:v>
                </c:pt>
                <c:pt idx="16360">
                  <c:v>43.096299999999999</c:v>
                </c:pt>
                <c:pt idx="16361">
                  <c:v>43.096299999999999</c:v>
                </c:pt>
                <c:pt idx="16362">
                  <c:v>43.096299999999999</c:v>
                </c:pt>
                <c:pt idx="16363">
                  <c:v>43.096299999999999</c:v>
                </c:pt>
                <c:pt idx="16364">
                  <c:v>43.096299999999999</c:v>
                </c:pt>
                <c:pt idx="16365">
                  <c:v>43.096299999999999</c:v>
                </c:pt>
                <c:pt idx="16366">
                  <c:v>43.096299999999999</c:v>
                </c:pt>
                <c:pt idx="16367">
                  <c:v>43.096299999999999</c:v>
                </c:pt>
                <c:pt idx="16368">
                  <c:v>43.096299999999999</c:v>
                </c:pt>
                <c:pt idx="16369">
                  <c:v>43.096299999999999</c:v>
                </c:pt>
                <c:pt idx="16370">
                  <c:v>43.096299999999999</c:v>
                </c:pt>
                <c:pt idx="16371">
                  <c:v>43.096299999999999</c:v>
                </c:pt>
                <c:pt idx="16372">
                  <c:v>43.096299999999999</c:v>
                </c:pt>
                <c:pt idx="16373">
                  <c:v>43.096299999999999</c:v>
                </c:pt>
                <c:pt idx="16374">
                  <c:v>43.096299999999999</c:v>
                </c:pt>
                <c:pt idx="16375">
                  <c:v>43.096299999999999</c:v>
                </c:pt>
                <c:pt idx="16376">
                  <c:v>43.096299999999999</c:v>
                </c:pt>
                <c:pt idx="16377">
                  <c:v>43.096299999999999</c:v>
                </c:pt>
                <c:pt idx="16378">
                  <c:v>43.096299999999999</c:v>
                </c:pt>
                <c:pt idx="16379">
                  <c:v>43.096299999999999</c:v>
                </c:pt>
                <c:pt idx="16380">
                  <c:v>43.096299999999999</c:v>
                </c:pt>
                <c:pt idx="16381">
                  <c:v>43.096299999999999</c:v>
                </c:pt>
                <c:pt idx="16382">
                  <c:v>43.096299999999999</c:v>
                </c:pt>
                <c:pt idx="16383">
                  <c:v>43.096299999999999</c:v>
                </c:pt>
                <c:pt idx="16384">
                  <c:v>43.096299999999999</c:v>
                </c:pt>
                <c:pt idx="16385">
                  <c:v>43.096299999999999</c:v>
                </c:pt>
                <c:pt idx="16386">
                  <c:v>43.096299999999999</c:v>
                </c:pt>
                <c:pt idx="16387">
                  <c:v>43.096299999999999</c:v>
                </c:pt>
                <c:pt idx="16388">
                  <c:v>43.096299999999999</c:v>
                </c:pt>
                <c:pt idx="16389">
                  <c:v>43.096299999999999</c:v>
                </c:pt>
                <c:pt idx="16390">
                  <c:v>43.096299999999999</c:v>
                </c:pt>
                <c:pt idx="16391">
                  <c:v>43.096299999999999</c:v>
                </c:pt>
                <c:pt idx="16392">
                  <c:v>43.096299999999999</c:v>
                </c:pt>
                <c:pt idx="16393">
                  <c:v>43.096299999999999</c:v>
                </c:pt>
                <c:pt idx="16394">
                  <c:v>43.096299999999999</c:v>
                </c:pt>
                <c:pt idx="16395">
                  <c:v>43.096299999999999</c:v>
                </c:pt>
                <c:pt idx="16396">
                  <c:v>43.096299999999999</c:v>
                </c:pt>
                <c:pt idx="16397">
                  <c:v>43.106400000000001</c:v>
                </c:pt>
                <c:pt idx="16398">
                  <c:v>43.106400000000001</c:v>
                </c:pt>
                <c:pt idx="16399">
                  <c:v>43.106400000000001</c:v>
                </c:pt>
                <c:pt idx="16400">
                  <c:v>43.106400000000001</c:v>
                </c:pt>
                <c:pt idx="16401">
                  <c:v>43.106400000000001</c:v>
                </c:pt>
                <c:pt idx="16402">
                  <c:v>43.106400000000001</c:v>
                </c:pt>
                <c:pt idx="16403">
                  <c:v>43.106400000000001</c:v>
                </c:pt>
                <c:pt idx="16404">
                  <c:v>43.106400000000001</c:v>
                </c:pt>
                <c:pt idx="16405">
                  <c:v>43.106400000000001</c:v>
                </c:pt>
                <c:pt idx="16406">
                  <c:v>43.106400000000001</c:v>
                </c:pt>
                <c:pt idx="16407">
                  <c:v>43.106400000000001</c:v>
                </c:pt>
                <c:pt idx="16408">
                  <c:v>43.106400000000001</c:v>
                </c:pt>
                <c:pt idx="16409">
                  <c:v>43.106400000000001</c:v>
                </c:pt>
                <c:pt idx="16410">
                  <c:v>43.106400000000001</c:v>
                </c:pt>
                <c:pt idx="16411">
                  <c:v>43.106400000000001</c:v>
                </c:pt>
                <c:pt idx="16412">
                  <c:v>43.106400000000001</c:v>
                </c:pt>
                <c:pt idx="16413">
                  <c:v>43.106400000000001</c:v>
                </c:pt>
                <c:pt idx="16414">
                  <c:v>43.106400000000001</c:v>
                </c:pt>
                <c:pt idx="16415">
                  <c:v>43.106400000000001</c:v>
                </c:pt>
                <c:pt idx="16416">
                  <c:v>43.106400000000001</c:v>
                </c:pt>
                <c:pt idx="16417">
                  <c:v>43.106400000000001</c:v>
                </c:pt>
                <c:pt idx="16418">
                  <c:v>43.106400000000001</c:v>
                </c:pt>
                <c:pt idx="16419">
                  <c:v>43.106400000000001</c:v>
                </c:pt>
                <c:pt idx="16420">
                  <c:v>43.106400000000001</c:v>
                </c:pt>
                <c:pt idx="16421">
                  <c:v>43.106400000000001</c:v>
                </c:pt>
                <c:pt idx="16422">
                  <c:v>43.106400000000001</c:v>
                </c:pt>
                <c:pt idx="16423">
                  <c:v>43.106400000000001</c:v>
                </c:pt>
                <c:pt idx="16424">
                  <c:v>43.106400000000001</c:v>
                </c:pt>
                <c:pt idx="16425">
                  <c:v>43.106400000000001</c:v>
                </c:pt>
                <c:pt idx="16426">
                  <c:v>43.106400000000001</c:v>
                </c:pt>
                <c:pt idx="16427">
                  <c:v>43.106400000000001</c:v>
                </c:pt>
                <c:pt idx="16428">
                  <c:v>43.106400000000001</c:v>
                </c:pt>
                <c:pt idx="16429">
                  <c:v>43.106400000000001</c:v>
                </c:pt>
                <c:pt idx="16430">
                  <c:v>43.106400000000001</c:v>
                </c:pt>
                <c:pt idx="16431">
                  <c:v>43.106400000000001</c:v>
                </c:pt>
                <c:pt idx="16432">
                  <c:v>43.106400000000001</c:v>
                </c:pt>
                <c:pt idx="16433">
                  <c:v>43.106400000000001</c:v>
                </c:pt>
                <c:pt idx="16434">
                  <c:v>43.106400000000001</c:v>
                </c:pt>
                <c:pt idx="16435">
                  <c:v>43.106400000000001</c:v>
                </c:pt>
                <c:pt idx="16436">
                  <c:v>43.106400000000001</c:v>
                </c:pt>
                <c:pt idx="16437">
                  <c:v>43.106400000000001</c:v>
                </c:pt>
                <c:pt idx="16438">
                  <c:v>43.106400000000001</c:v>
                </c:pt>
                <c:pt idx="16439">
                  <c:v>43.106400000000001</c:v>
                </c:pt>
                <c:pt idx="16440">
                  <c:v>43.106400000000001</c:v>
                </c:pt>
                <c:pt idx="16441">
                  <c:v>43.106400000000001</c:v>
                </c:pt>
                <c:pt idx="16442">
                  <c:v>43.106400000000001</c:v>
                </c:pt>
                <c:pt idx="16443">
                  <c:v>43.106400000000001</c:v>
                </c:pt>
                <c:pt idx="16444">
                  <c:v>43.106400000000001</c:v>
                </c:pt>
                <c:pt idx="16445">
                  <c:v>43.106400000000001</c:v>
                </c:pt>
                <c:pt idx="16446">
                  <c:v>43.106400000000001</c:v>
                </c:pt>
                <c:pt idx="16447">
                  <c:v>43.106400000000001</c:v>
                </c:pt>
                <c:pt idx="16448">
                  <c:v>43.106400000000001</c:v>
                </c:pt>
                <c:pt idx="16449">
                  <c:v>43.106400000000001</c:v>
                </c:pt>
                <c:pt idx="16450">
                  <c:v>43.106400000000001</c:v>
                </c:pt>
                <c:pt idx="16451">
                  <c:v>43.106400000000001</c:v>
                </c:pt>
                <c:pt idx="16452">
                  <c:v>43.106400000000001</c:v>
                </c:pt>
                <c:pt idx="16453">
                  <c:v>43.106400000000001</c:v>
                </c:pt>
                <c:pt idx="16454">
                  <c:v>43.106400000000001</c:v>
                </c:pt>
                <c:pt idx="16455">
                  <c:v>43.106400000000001</c:v>
                </c:pt>
                <c:pt idx="16456">
                  <c:v>43.106400000000001</c:v>
                </c:pt>
                <c:pt idx="16457">
                  <c:v>43.106400000000001</c:v>
                </c:pt>
                <c:pt idx="16458">
                  <c:v>43.106400000000001</c:v>
                </c:pt>
                <c:pt idx="16459">
                  <c:v>43.106400000000001</c:v>
                </c:pt>
                <c:pt idx="16460">
                  <c:v>43.106400000000001</c:v>
                </c:pt>
                <c:pt idx="16461">
                  <c:v>43.116400000000013</c:v>
                </c:pt>
                <c:pt idx="16462">
                  <c:v>43.116400000000013</c:v>
                </c:pt>
                <c:pt idx="16463">
                  <c:v>43.116400000000013</c:v>
                </c:pt>
                <c:pt idx="16464">
                  <c:v>43.116400000000013</c:v>
                </c:pt>
                <c:pt idx="16465">
                  <c:v>43.116400000000013</c:v>
                </c:pt>
                <c:pt idx="16466">
                  <c:v>43.116400000000013</c:v>
                </c:pt>
                <c:pt idx="16467">
                  <c:v>43.116400000000013</c:v>
                </c:pt>
                <c:pt idx="16468">
                  <c:v>43.116400000000013</c:v>
                </c:pt>
                <c:pt idx="16469">
                  <c:v>43.116400000000013</c:v>
                </c:pt>
                <c:pt idx="16470">
                  <c:v>43.116400000000013</c:v>
                </c:pt>
                <c:pt idx="16471">
                  <c:v>43.116400000000013</c:v>
                </c:pt>
                <c:pt idx="16472">
                  <c:v>43.116400000000013</c:v>
                </c:pt>
                <c:pt idx="16473">
                  <c:v>43.116400000000013</c:v>
                </c:pt>
                <c:pt idx="16474">
                  <c:v>43.116400000000013</c:v>
                </c:pt>
                <c:pt idx="16475">
                  <c:v>43.116400000000013</c:v>
                </c:pt>
                <c:pt idx="16476">
                  <c:v>43.116400000000013</c:v>
                </c:pt>
                <c:pt idx="16477">
                  <c:v>43.116400000000013</c:v>
                </c:pt>
                <c:pt idx="16478">
                  <c:v>43.116400000000013</c:v>
                </c:pt>
                <c:pt idx="16479">
                  <c:v>43.116400000000013</c:v>
                </c:pt>
                <c:pt idx="16480">
                  <c:v>43.116400000000013</c:v>
                </c:pt>
                <c:pt idx="16481">
                  <c:v>43.116400000000013</c:v>
                </c:pt>
                <c:pt idx="16482">
                  <c:v>43.116400000000013</c:v>
                </c:pt>
                <c:pt idx="16483">
                  <c:v>43.116400000000013</c:v>
                </c:pt>
                <c:pt idx="16484">
                  <c:v>43.116400000000013</c:v>
                </c:pt>
                <c:pt idx="16485">
                  <c:v>43.116400000000013</c:v>
                </c:pt>
                <c:pt idx="16486">
                  <c:v>43.116400000000013</c:v>
                </c:pt>
                <c:pt idx="16487">
                  <c:v>43.116400000000013</c:v>
                </c:pt>
                <c:pt idx="16488">
                  <c:v>43.116400000000013</c:v>
                </c:pt>
                <c:pt idx="16489">
                  <c:v>43.116400000000013</c:v>
                </c:pt>
                <c:pt idx="16490">
                  <c:v>43.116400000000013</c:v>
                </c:pt>
                <c:pt idx="16491">
                  <c:v>43.116400000000013</c:v>
                </c:pt>
                <c:pt idx="16492">
                  <c:v>43.116400000000013</c:v>
                </c:pt>
                <c:pt idx="16493">
                  <c:v>43.116400000000013</c:v>
                </c:pt>
                <c:pt idx="16494">
                  <c:v>43.116400000000013</c:v>
                </c:pt>
                <c:pt idx="16495">
                  <c:v>43.116400000000013</c:v>
                </c:pt>
                <c:pt idx="16496">
                  <c:v>43.116400000000013</c:v>
                </c:pt>
                <c:pt idx="16497">
                  <c:v>43.116400000000013</c:v>
                </c:pt>
                <c:pt idx="16498">
                  <c:v>43.116400000000013</c:v>
                </c:pt>
                <c:pt idx="16499">
                  <c:v>43.116400000000013</c:v>
                </c:pt>
                <c:pt idx="16500">
                  <c:v>43.116400000000013</c:v>
                </c:pt>
                <c:pt idx="16501">
                  <c:v>43.116400000000013</c:v>
                </c:pt>
                <c:pt idx="16502">
                  <c:v>43.1265</c:v>
                </c:pt>
                <c:pt idx="16503">
                  <c:v>43.1265</c:v>
                </c:pt>
                <c:pt idx="16504">
                  <c:v>43.1265</c:v>
                </c:pt>
                <c:pt idx="16505">
                  <c:v>43.1265</c:v>
                </c:pt>
                <c:pt idx="16506">
                  <c:v>43.1265</c:v>
                </c:pt>
                <c:pt idx="16507">
                  <c:v>43.1265</c:v>
                </c:pt>
                <c:pt idx="16508">
                  <c:v>43.1265</c:v>
                </c:pt>
                <c:pt idx="16509">
                  <c:v>43.1265</c:v>
                </c:pt>
                <c:pt idx="16510">
                  <c:v>43.1265</c:v>
                </c:pt>
                <c:pt idx="16511">
                  <c:v>43.1265</c:v>
                </c:pt>
                <c:pt idx="16512">
                  <c:v>43.1265</c:v>
                </c:pt>
                <c:pt idx="16513">
                  <c:v>43.1265</c:v>
                </c:pt>
                <c:pt idx="16514">
                  <c:v>43.1265</c:v>
                </c:pt>
                <c:pt idx="16515">
                  <c:v>43.1265</c:v>
                </c:pt>
                <c:pt idx="16516">
                  <c:v>43.1265</c:v>
                </c:pt>
                <c:pt idx="16517">
                  <c:v>43.1265</c:v>
                </c:pt>
                <c:pt idx="16518">
                  <c:v>43.1265</c:v>
                </c:pt>
                <c:pt idx="16519">
                  <c:v>43.1265</c:v>
                </c:pt>
                <c:pt idx="16520">
                  <c:v>43.1265</c:v>
                </c:pt>
                <c:pt idx="16521">
                  <c:v>43.1265</c:v>
                </c:pt>
                <c:pt idx="16522">
                  <c:v>43.1265</c:v>
                </c:pt>
                <c:pt idx="16523">
                  <c:v>43.1265</c:v>
                </c:pt>
                <c:pt idx="16524">
                  <c:v>43.1265</c:v>
                </c:pt>
                <c:pt idx="16525">
                  <c:v>43.1265</c:v>
                </c:pt>
                <c:pt idx="16526">
                  <c:v>43.1265</c:v>
                </c:pt>
                <c:pt idx="16527">
                  <c:v>43.1265</c:v>
                </c:pt>
                <c:pt idx="16528">
                  <c:v>43.1265</c:v>
                </c:pt>
                <c:pt idx="16529">
                  <c:v>43.1265</c:v>
                </c:pt>
                <c:pt idx="16530">
                  <c:v>43.1265</c:v>
                </c:pt>
                <c:pt idx="16531">
                  <c:v>43.1265</c:v>
                </c:pt>
                <c:pt idx="16532">
                  <c:v>43.1265</c:v>
                </c:pt>
                <c:pt idx="16533">
                  <c:v>43.1265</c:v>
                </c:pt>
                <c:pt idx="16534">
                  <c:v>43.136600000000001</c:v>
                </c:pt>
                <c:pt idx="16535">
                  <c:v>43.136600000000001</c:v>
                </c:pt>
                <c:pt idx="16536">
                  <c:v>43.136600000000001</c:v>
                </c:pt>
                <c:pt idx="16537">
                  <c:v>43.136600000000001</c:v>
                </c:pt>
                <c:pt idx="16538">
                  <c:v>43.136600000000001</c:v>
                </c:pt>
                <c:pt idx="16539">
                  <c:v>43.136600000000001</c:v>
                </c:pt>
                <c:pt idx="16540">
                  <c:v>43.136600000000001</c:v>
                </c:pt>
                <c:pt idx="16541">
                  <c:v>43.136600000000001</c:v>
                </c:pt>
                <c:pt idx="16542">
                  <c:v>43.136600000000001</c:v>
                </c:pt>
                <c:pt idx="16543">
                  <c:v>43.136600000000001</c:v>
                </c:pt>
                <c:pt idx="16544">
                  <c:v>43.136600000000001</c:v>
                </c:pt>
                <c:pt idx="16545">
                  <c:v>43.136600000000001</c:v>
                </c:pt>
                <c:pt idx="16546">
                  <c:v>43.136600000000001</c:v>
                </c:pt>
                <c:pt idx="16547">
                  <c:v>43.136600000000001</c:v>
                </c:pt>
                <c:pt idx="16548">
                  <c:v>43.136600000000001</c:v>
                </c:pt>
                <c:pt idx="16549">
                  <c:v>43.136600000000001</c:v>
                </c:pt>
                <c:pt idx="16550">
                  <c:v>43.136600000000001</c:v>
                </c:pt>
                <c:pt idx="16551">
                  <c:v>43.136600000000001</c:v>
                </c:pt>
                <c:pt idx="16552">
                  <c:v>43.136600000000001</c:v>
                </c:pt>
                <c:pt idx="16553">
                  <c:v>43.136600000000001</c:v>
                </c:pt>
                <c:pt idx="16554">
                  <c:v>43.136600000000001</c:v>
                </c:pt>
                <c:pt idx="16555">
                  <c:v>43.136600000000001</c:v>
                </c:pt>
                <c:pt idx="16556">
                  <c:v>43.136600000000001</c:v>
                </c:pt>
                <c:pt idx="16557">
                  <c:v>43.146600000000007</c:v>
                </c:pt>
                <c:pt idx="16558">
                  <c:v>43.146600000000007</c:v>
                </c:pt>
                <c:pt idx="16559">
                  <c:v>43.146600000000007</c:v>
                </c:pt>
                <c:pt idx="16560">
                  <c:v>43.146600000000007</c:v>
                </c:pt>
                <c:pt idx="16561">
                  <c:v>43.146600000000007</c:v>
                </c:pt>
                <c:pt idx="16562">
                  <c:v>43.146600000000007</c:v>
                </c:pt>
                <c:pt idx="16563">
                  <c:v>43.146600000000007</c:v>
                </c:pt>
                <c:pt idx="16564">
                  <c:v>43.146600000000007</c:v>
                </c:pt>
                <c:pt idx="16565">
                  <c:v>43.146600000000007</c:v>
                </c:pt>
                <c:pt idx="16566">
                  <c:v>43.146600000000007</c:v>
                </c:pt>
                <c:pt idx="16567">
                  <c:v>43.146600000000007</c:v>
                </c:pt>
                <c:pt idx="16568">
                  <c:v>43.146600000000007</c:v>
                </c:pt>
                <c:pt idx="16569">
                  <c:v>43.146600000000007</c:v>
                </c:pt>
                <c:pt idx="16570">
                  <c:v>43.146600000000007</c:v>
                </c:pt>
                <c:pt idx="16571">
                  <c:v>43.146600000000007</c:v>
                </c:pt>
                <c:pt idx="16572">
                  <c:v>43.146600000000007</c:v>
                </c:pt>
                <c:pt idx="16573">
                  <c:v>43.146600000000007</c:v>
                </c:pt>
                <c:pt idx="16574">
                  <c:v>43.146600000000007</c:v>
                </c:pt>
                <c:pt idx="16575">
                  <c:v>43.146600000000007</c:v>
                </c:pt>
                <c:pt idx="16576">
                  <c:v>43.146600000000007</c:v>
                </c:pt>
                <c:pt idx="16577">
                  <c:v>43.146600000000007</c:v>
                </c:pt>
                <c:pt idx="16578">
                  <c:v>43.146600000000007</c:v>
                </c:pt>
                <c:pt idx="16579">
                  <c:v>43.146600000000007</c:v>
                </c:pt>
                <c:pt idx="16580">
                  <c:v>43.146600000000007</c:v>
                </c:pt>
                <c:pt idx="16581">
                  <c:v>43.146600000000007</c:v>
                </c:pt>
                <c:pt idx="16582">
                  <c:v>43.146600000000007</c:v>
                </c:pt>
                <c:pt idx="16583">
                  <c:v>43.146600000000007</c:v>
                </c:pt>
                <c:pt idx="16584">
                  <c:v>43.146600000000007</c:v>
                </c:pt>
                <c:pt idx="16585">
                  <c:v>43.156700000000001</c:v>
                </c:pt>
                <c:pt idx="16586">
                  <c:v>43.156700000000001</c:v>
                </c:pt>
                <c:pt idx="16587">
                  <c:v>43.156700000000001</c:v>
                </c:pt>
                <c:pt idx="16588">
                  <c:v>43.156700000000001</c:v>
                </c:pt>
                <c:pt idx="16589">
                  <c:v>43.156700000000001</c:v>
                </c:pt>
                <c:pt idx="16590">
                  <c:v>43.156700000000001</c:v>
                </c:pt>
                <c:pt idx="16591">
                  <c:v>43.156700000000001</c:v>
                </c:pt>
                <c:pt idx="16592">
                  <c:v>43.156700000000001</c:v>
                </c:pt>
                <c:pt idx="16593">
                  <c:v>43.156700000000001</c:v>
                </c:pt>
                <c:pt idx="16594">
                  <c:v>43.156700000000001</c:v>
                </c:pt>
                <c:pt idx="16595">
                  <c:v>43.156700000000001</c:v>
                </c:pt>
                <c:pt idx="16596">
                  <c:v>43.156700000000001</c:v>
                </c:pt>
                <c:pt idx="16597">
                  <c:v>43.156700000000001</c:v>
                </c:pt>
                <c:pt idx="16598">
                  <c:v>43.156700000000001</c:v>
                </c:pt>
                <c:pt idx="16599">
                  <c:v>43.156700000000001</c:v>
                </c:pt>
                <c:pt idx="16600">
                  <c:v>43.156700000000001</c:v>
                </c:pt>
                <c:pt idx="16601">
                  <c:v>43.156700000000001</c:v>
                </c:pt>
                <c:pt idx="16602">
                  <c:v>43.156700000000001</c:v>
                </c:pt>
                <c:pt idx="16603">
                  <c:v>43.156700000000001</c:v>
                </c:pt>
                <c:pt idx="16604">
                  <c:v>43.156700000000001</c:v>
                </c:pt>
                <c:pt idx="16605">
                  <c:v>43.156700000000001</c:v>
                </c:pt>
                <c:pt idx="16606">
                  <c:v>43.156700000000001</c:v>
                </c:pt>
                <c:pt idx="16607">
                  <c:v>43.156700000000001</c:v>
                </c:pt>
                <c:pt idx="16608">
                  <c:v>43.156700000000001</c:v>
                </c:pt>
                <c:pt idx="16609">
                  <c:v>43.156700000000001</c:v>
                </c:pt>
                <c:pt idx="16610">
                  <c:v>43.156700000000001</c:v>
                </c:pt>
                <c:pt idx="16611">
                  <c:v>43.156700000000001</c:v>
                </c:pt>
                <c:pt idx="16612">
                  <c:v>43.166899999999998</c:v>
                </c:pt>
                <c:pt idx="16613">
                  <c:v>43.166899999999998</c:v>
                </c:pt>
                <c:pt idx="16614">
                  <c:v>43.166899999999998</c:v>
                </c:pt>
                <c:pt idx="16615">
                  <c:v>43.166899999999998</c:v>
                </c:pt>
                <c:pt idx="16616">
                  <c:v>43.166899999999998</c:v>
                </c:pt>
                <c:pt idx="16617">
                  <c:v>43.166899999999998</c:v>
                </c:pt>
                <c:pt idx="16618">
                  <c:v>43.166899999999998</c:v>
                </c:pt>
                <c:pt idx="16619">
                  <c:v>43.166899999999998</c:v>
                </c:pt>
                <c:pt idx="16620">
                  <c:v>43.166899999999998</c:v>
                </c:pt>
                <c:pt idx="16621">
                  <c:v>43.166899999999998</c:v>
                </c:pt>
                <c:pt idx="16622">
                  <c:v>43.166899999999998</c:v>
                </c:pt>
                <c:pt idx="16623">
                  <c:v>43.166899999999998</c:v>
                </c:pt>
                <c:pt idx="16624">
                  <c:v>43.166899999999998</c:v>
                </c:pt>
                <c:pt idx="16625">
                  <c:v>43.166899999999998</c:v>
                </c:pt>
                <c:pt idx="16626">
                  <c:v>43.166899999999998</c:v>
                </c:pt>
                <c:pt idx="16627">
                  <c:v>43.166899999999998</c:v>
                </c:pt>
                <c:pt idx="16628">
                  <c:v>43.166899999999998</c:v>
                </c:pt>
                <c:pt idx="16629">
                  <c:v>43.166899999999998</c:v>
                </c:pt>
                <c:pt idx="16630">
                  <c:v>43.166899999999998</c:v>
                </c:pt>
                <c:pt idx="16631">
                  <c:v>43.166899999999998</c:v>
                </c:pt>
                <c:pt idx="16632">
                  <c:v>43.166899999999998</c:v>
                </c:pt>
                <c:pt idx="16633">
                  <c:v>43.166899999999998</c:v>
                </c:pt>
                <c:pt idx="16634">
                  <c:v>43.166899999999998</c:v>
                </c:pt>
                <c:pt idx="16635">
                  <c:v>43.177200000000013</c:v>
                </c:pt>
                <c:pt idx="16636">
                  <c:v>43.177200000000013</c:v>
                </c:pt>
                <c:pt idx="16637">
                  <c:v>43.177200000000013</c:v>
                </c:pt>
                <c:pt idx="16638">
                  <c:v>43.177200000000013</c:v>
                </c:pt>
                <c:pt idx="16639">
                  <c:v>43.177200000000013</c:v>
                </c:pt>
                <c:pt idx="16640">
                  <c:v>43.177200000000013</c:v>
                </c:pt>
                <c:pt idx="16641">
                  <c:v>43.177200000000013</c:v>
                </c:pt>
                <c:pt idx="16642">
                  <c:v>43.177200000000013</c:v>
                </c:pt>
                <c:pt idx="16643">
                  <c:v>43.177200000000013</c:v>
                </c:pt>
                <c:pt idx="16644">
                  <c:v>43.177200000000013</c:v>
                </c:pt>
                <c:pt idx="16645">
                  <c:v>43.177200000000013</c:v>
                </c:pt>
                <c:pt idx="16646">
                  <c:v>43.177200000000013</c:v>
                </c:pt>
                <c:pt idx="16647">
                  <c:v>43.177200000000013</c:v>
                </c:pt>
                <c:pt idx="16648">
                  <c:v>43.177200000000013</c:v>
                </c:pt>
                <c:pt idx="16649">
                  <c:v>43.177200000000013</c:v>
                </c:pt>
                <c:pt idx="16650">
                  <c:v>43.177200000000013</c:v>
                </c:pt>
                <c:pt idx="16651">
                  <c:v>43.177200000000013</c:v>
                </c:pt>
                <c:pt idx="16652">
                  <c:v>43.177200000000013</c:v>
                </c:pt>
                <c:pt idx="16653">
                  <c:v>43.177200000000013</c:v>
                </c:pt>
                <c:pt idx="16654">
                  <c:v>43.177200000000013</c:v>
                </c:pt>
                <c:pt idx="16655">
                  <c:v>43.177200000000013</c:v>
                </c:pt>
                <c:pt idx="16656">
                  <c:v>43.177200000000013</c:v>
                </c:pt>
                <c:pt idx="16657">
                  <c:v>43.177200000000013</c:v>
                </c:pt>
                <c:pt idx="16658">
                  <c:v>43.177200000000013</c:v>
                </c:pt>
                <c:pt idx="16659">
                  <c:v>43.177200000000013</c:v>
                </c:pt>
                <c:pt idx="16660">
                  <c:v>43.177200000000013</c:v>
                </c:pt>
                <c:pt idx="16661">
                  <c:v>43.177200000000013</c:v>
                </c:pt>
                <c:pt idx="16662">
                  <c:v>43.177200000000013</c:v>
                </c:pt>
                <c:pt idx="16663">
                  <c:v>43.177200000000013</c:v>
                </c:pt>
                <c:pt idx="16664">
                  <c:v>43.177200000000013</c:v>
                </c:pt>
                <c:pt idx="16665">
                  <c:v>43.177200000000013</c:v>
                </c:pt>
                <c:pt idx="16666">
                  <c:v>43.177200000000013</c:v>
                </c:pt>
                <c:pt idx="16667">
                  <c:v>43.1873</c:v>
                </c:pt>
                <c:pt idx="16668">
                  <c:v>43.1873</c:v>
                </c:pt>
                <c:pt idx="16669">
                  <c:v>43.1873</c:v>
                </c:pt>
                <c:pt idx="16670">
                  <c:v>43.1873</c:v>
                </c:pt>
                <c:pt idx="16671">
                  <c:v>43.1873</c:v>
                </c:pt>
                <c:pt idx="16672">
                  <c:v>43.1873</c:v>
                </c:pt>
                <c:pt idx="16673">
                  <c:v>43.1873</c:v>
                </c:pt>
                <c:pt idx="16674">
                  <c:v>43.1873</c:v>
                </c:pt>
                <c:pt idx="16675">
                  <c:v>43.1873</c:v>
                </c:pt>
                <c:pt idx="16676">
                  <c:v>43.1873</c:v>
                </c:pt>
                <c:pt idx="16677">
                  <c:v>43.1873</c:v>
                </c:pt>
                <c:pt idx="16678">
                  <c:v>43.1873</c:v>
                </c:pt>
                <c:pt idx="16679">
                  <c:v>43.1873</c:v>
                </c:pt>
                <c:pt idx="16680">
                  <c:v>43.1873</c:v>
                </c:pt>
                <c:pt idx="16681">
                  <c:v>43.1873</c:v>
                </c:pt>
                <c:pt idx="16682">
                  <c:v>43.1873</c:v>
                </c:pt>
                <c:pt idx="16683">
                  <c:v>43.1873</c:v>
                </c:pt>
                <c:pt idx="16684">
                  <c:v>43.1873</c:v>
                </c:pt>
                <c:pt idx="16685">
                  <c:v>43.1873</c:v>
                </c:pt>
                <c:pt idx="16686">
                  <c:v>43.1873</c:v>
                </c:pt>
                <c:pt idx="16687">
                  <c:v>43.1873</c:v>
                </c:pt>
                <c:pt idx="16688">
                  <c:v>43.1873</c:v>
                </c:pt>
                <c:pt idx="16689">
                  <c:v>43.1873</c:v>
                </c:pt>
                <c:pt idx="16690">
                  <c:v>43.1873</c:v>
                </c:pt>
                <c:pt idx="16691">
                  <c:v>43.1873</c:v>
                </c:pt>
                <c:pt idx="16692">
                  <c:v>43.1873</c:v>
                </c:pt>
                <c:pt idx="16693">
                  <c:v>43.1873</c:v>
                </c:pt>
                <c:pt idx="16694">
                  <c:v>43.1873</c:v>
                </c:pt>
                <c:pt idx="16695">
                  <c:v>43.1873</c:v>
                </c:pt>
                <c:pt idx="16696">
                  <c:v>43.1873</c:v>
                </c:pt>
                <c:pt idx="16697">
                  <c:v>43.1873</c:v>
                </c:pt>
                <c:pt idx="16698">
                  <c:v>43.1873</c:v>
                </c:pt>
                <c:pt idx="16699">
                  <c:v>43.197400000000002</c:v>
                </c:pt>
                <c:pt idx="16700">
                  <c:v>43.197400000000002</c:v>
                </c:pt>
                <c:pt idx="16701">
                  <c:v>43.197400000000002</c:v>
                </c:pt>
                <c:pt idx="16702">
                  <c:v>43.197400000000002</c:v>
                </c:pt>
                <c:pt idx="16703">
                  <c:v>43.197400000000002</c:v>
                </c:pt>
                <c:pt idx="16704">
                  <c:v>43.197400000000002</c:v>
                </c:pt>
                <c:pt idx="16705">
                  <c:v>43.197400000000002</c:v>
                </c:pt>
                <c:pt idx="16706">
                  <c:v>43.197400000000002</c:v>
                </c:pt>
                <c:pt idx="16707">
                  <c:v>43.197400000000002</c:v>
                </c:pt>
                <c:pt idx="16708">
                  <c:v>43.197400000000002</c:v>
                </c:pt>
                <c:pt idx="16709">
                  <c:v>43.197400000000002</c:v>
                </c:pt>
                <c:pt idx="16710">
                  <c:v>43.197400000000002</c:v>
                </c:pt>
                <c:pt idx="16711">
                  <c:v>43.197400000000002</c:v>
                </c:pt>
                <c:pt idx="16712">
                  <c:v>43.197400000000002</c:v>
                </c:pt>
                <c:pt idx="16713">
                  <c:v>43.197400000000002</c:v>
                </c:pt>
                <c:pt idx="16714">
                  <c:v>43.197400000000002</c:v>
                </c:pt>
                <c:pt idx="16715">
                  <c:v>43.197400000000002</c:v>
                </c:pt>
                <c:pt idx="16716">
                  <c:v>43.197400000000002</c:v>
                </c:pt>
                <c:pt idx="16717">
                  <c:v>43.197400000000002</c:v>
                </c:pt>
                <c:pt idx="16718">
                  <c:v>43.197400000000002</c:v>
                </c:pt>
                <c:pt idx="16719">
                  <c:v>43.197400000000002</c:v>
                </c:pt>
                <c:pt idx="16720">
                  <c:v>43.197400000000002</c:v>
                </c:pt>
                <c:pt idx="16721">
                  <c:v>43.197400000000002</c:v>
                </c:pt>
                <c:pt idx="16722">
                  <c:v>43.197400000000002</c:v>
                </c:pt>
                <c:pt idx="16723">
                  <c:v>43.197400000000002</c:v>
                </c:pt>
                <c:pt idx="16724">
                  <c:v>43.197400000000002</c:v>
                </c:pt>
                <c:pt idx="16725">
                  <c:v>43.197400000000002</c:v>
                </c:pt>
                <c:pt idx="16726">
                  <c:v>43.197400000000002</c:v>
                </c:pt>
                <c:pt idx="16727">
                  <c:v>43.207500000000003</c:v>
                </c:pt>
                <c:pt idx="16728">
                  <c:v>43.207500000000003</c:v>
                </c:pt>
                <c:pt idx="16729">
                  <c:v>43.207500000000003</c:v>
                </c:pt>
                <c:pt idx="16730">
                  <c:v>43.207500000000003</c:v>
                </c:pt>
                <c:pt idx="16731">
                  <c:v>43.207500000000003</c:v>
                </c:pt>
                <c:pt idx="16732">
                  <c:v>43.207500000000003</c:v>
                </c:pt>
                <c:pt idx="16733">
                  <c:v>43.207500000000003</c:v>
                </c:pt>
                <c:pt idx="16734">
                  <c:v>43.207500000000003</c:v>
                </c:pt>
                <c:pt idx="16735">
                  <c:v>43.207500000000003</c:v>
                </c:pt>
                <c:pt idx="16736">
                  <c:v>43.207500000000003</c:v>
                </c:pt>
                <c:pt idx="16737">
                  <c:v>43.207500000000003</c:v>
                </c:pt>
                <c:pt idx="16738">
                  <c:v>43.207500000000003</c:v>
                </c:pt>
                <c:pt idx="16739">
                  <c:v>43.207500000000003</c:v>
                </c:pt>
                <c:pt idx="16740">
                  <c:v>43.207500000000003</c:v>
                </c:pt>
                <c:pt idx="16741">
                  <c:v>43.207500000000003</c:v>
                </c:pt>
                <c:pt idx="16742">
                  <c:v>43.207500000000003</c:v>
                </c:pt>
                <c:pt idx="16743">
                  <c:v>43.207500000000003</c:v>
                </c:pt>
                <c:pt idx="16744">
                  <c:v>43.207500000000003</c:v>
                </c:pt>
                <c:pt idx="16745">
                  <c:v>43.207500000000003</c:v>
                </c:pt>
                <c:pt idx="16746">
                  <c:v>43.207500000000003</c:v>
                </c:pt>
                <c:pt idx="16747">
                  <c:v>43.207500000000003</c:v>
                </c:pt>
                <c:pt idx="16748">
                  <c:v>43.217700000000001</c:v>
                </c:pt>
                <c:pt idx="16749">
                  <c:v>43.217700000000001</c:v>
                </c:pt>
                <c:pt idx="16750">
                  <c:v>43.217700000000001</c:v>
                </c:pt>
                <c:pt idx="16751">
                  <c:v>43.217700000000001</c:v>
                </c:pt>
                <c:pt idx="16752">
                  <c:v>43.217700000000001</c:v>
                </c:pt>
                <c:pt idx="16753">
                  <c:v>43.217700000000001</c:v>
                </c:pt>
                <c:pt idx="16754">
                  <c:v>43.217700000000001</c:v>
                </c:pt>
                <c:pt idx="16755">
                  <c:v>43.217700000000001</c:v>
                </c:pt>
                <c:pt idx="16756">
                  <c:v>43.217700000000001</c:v>
                </c:pt>
                <c:pt idx="16757">
                  <c:v>43.217700000000001</c:v>
                </c:pt>
                <c:pt idx="16758">
                  <c:v>43.217700000000001</c:v>
                </c:pt>
                <c:pt idx="16759">
                  <c:v>43.217700000000001</c:v>
                </c:pt>
                <c:pt idx="16760">
                  <c:v>43.217700000000001</c:v>
                </c:pt>
                <c:pt idx="16761">
                  <c:v>43.217700000000001</c:v>
                </c:pt>
                <c:pt idx="16762">
                  <c:v>43.217700000000001</c:v>
                </c:pt>
                <c:pt idx="16763">
                  <c:v>43.217700000000001</c:v>
                </c:pt>
                <c:pt idx="16764">
                  <c:v>43.217700000000001</c:v>
                </c:pt>
                <c:pt idx="16765">
                  <c:v>43.217700000000001</c:v>
                </c:pt>
                <c:pt idx="16766">
                  <c:v>43.217700000000001</c:v>
                </c:pt>
                <c:pt idx="16767">
                  <c:v>43.217700000000001</c:v>
                </c:pt>
                <c:pt idx="16768">
                  <c:v>43.217700000000001</c:v>
                </c:pt>
                <c:pt idx="16769">
                  <c:v>43.217700000000001</c:v>
                </c:pt>
                <c:pt idx="16770">
                  <c:v>43.227899999999998</c:v>
                </c:pt>
                <c:pt idx="16771">
                  <c:v>43.227899999999998</c:v>
                </c:pt>
                <c:pt idx="16772">
                  <c:v>43.227899999999998</c:v>
                </c:pt>
                <c:pt idx="16773">
                  <c:v>43.227899999999998</c:v>
                </c:pt>
                <c:pt idx="16774">
                  <c:v>43.227899999999998</c:v>
                </c:pt>
                <c:pt idx="16775">
                  <c:v>43.227899999999998</c:v>
                </c:pt>
                <c:pt idx="16776">
                  <c:v>43.227899999999998</c:v>
                </c:pt>
                <c:pt idx="16777">
                  <c:v>43.227899999999998</c:v>
                </c:pt>
                <c:pt idx="16778">
                  <c:v>43.227899999999998</c:v>
                </c:pt>
                <c:pt idx="16779">
                  <c:v>43.227899999999998</c:v>
                </c:pt>
                <c:pt idx="16780">
                  <c:v>43.227899999999998</c:v>
                </c:pt>
                <c:pt idx="16781">
                  <c:v>43.227899999999998</c:v>
                </c:pt>
                <c:pt idx="16782">
                  <c:v>43.227899999999998</c:v>
                </c:pt>
                <c:pt idx="16783">
                  <c:v>43.227899999999998</c:v>
                </c:pt>
                <c:pt idx="16784">
                  <c:v>43.227899999999998</c:v>
                </c:pt>
                <c:pt idx="16785">
                  <c:v>43.227899999999998</c:v>
                </c:pt>
                <c:pt idx="16786">
                  <c:v>43.227899999999998</c:v>
                </c:pt>
                <c:pt idx="16787">
                  <c:v>43.227899999999998</c:v>
                </c:pt>
                <c:pt idx="16788">
                  <c:v>43.227899999999998</c:v>
                </c:pt>
                <c:pt idx="16789">
                  <c:v>43.238</c:v>
                </c:pt>
                <c:pt idx="16790">
                  <c:v>43.238</c:v>
                </c:pt>
                <c:pt idx="16791">
                  <c:v>43.238</c:v>
                </c:pt>
                <c:pt idx="16792">
                  <c:v>43.238</c:v>
                </c:pt>
                <c:pt idx="16793">
                  <c:v>43.238</c:v>
                </c:pt>
                <c:pt idx="16794">
                  <c:v>43.238</c:v>
                </c:pt>
                <c:pt idx="16795">
                  <c:v>43.238</c:v>
                </c:pt>
                <c:pt idx="16796">
                  <c:v>43.238</c:v>
                </c:pt>
                <c:pt idx="16797">
                  <c:v>43.238</c:v>
                </c:pt>
                <c:pt idx="16798">
                  <c:v>43.238</c:v>
                </c:pt>
                <c:pt idx="16799">
                  <c:v>43.238</c:v>
                </c:pt>
                <c:pt idx="16800">
                  <c:v>43.238</c:v>
                </c:pt>
                <c:pt idx="16801">
                  <c:v>43.238</c:v>
                </c:pt>
                <c:pt idx="16802">
                  <c:v>43.238</c:v>
                </c:pt>
                <c:pt idx="16803">
                  <c:v>43.238</c:v>
                </c:pt>
                <c:pt idx="16804">
                  <c:v>43.238</c:v>
                </c:pt>
                <c:pt idx="16805">
                  <c:v>43.238</c:v>
                </c:pt>
                <c:pt idx="16806">
                  <c:v>43.238</c:v>
                </c:pt>
                <c:pt idx="16807">
                  <c:v>43.238</c:v>
                </c:pt>
                <c:pt idx="16808">
                  <c:v>43.238</c:v>
                </c:pt>
                <c:pt idx="16809">
                  <c:v>43.238</c:v>
                </c:pt>
                <c:pt idx="16810">
                  <c:v>43.238</c:v>
                </c:pt>
                <c:pt idx="16811">
                  <c:v>43.248200000000011</c:v>
                </c:pt>
                <c:pt idx="16812">
                  <c:v>43.248200000000011</c:v>
                </c:pt>
                <c:pt idx="16813">
                  <c:v>43.248200000000011</c:v>
                </c:pt>
                <c:pt idx="16814">
                  <c:v>43.248200000000011</c:v>
                </c:pt>
                <c:pt idx="16815">
                  <c:v>43.248200000000011</c:v>
                </c:pt>
                <c:pt idx="16816">
                  <c:v>43.248200000000011</c:v>
                </c:pt>
                <c:pt idx="16817">
                  <c:v>43.248200000000011</c:v>
                </c:pt>
                <c:pt idx="16818">
                  <c:v>43.248200000000011</c:v>
                </c:pt>
                <c:pt idx="16819">
                  <c:v>43.248200000000011</c:v>
                </c:pt>
                <c:pt idx="16820">
                  <c:v>43.248200000000011</c:v>
                </c:pt>
                <c:pt idx="16821">
                  <c:v>43.248200000000011</c:v>
                </c:pt>
                <c:pt idx="16822">
                  <c:v>43.248200000000011</c:v>
                </c:pt>
                <c:pt idx="16823">
                  <c:v>43.248200000000011</c:v>
                </c:pt>
                <c:pt idx="16824">
                  <c:v>43.248200000000011</c:v>
                </c:pt>
                <c:pt idx="16825">
                  <c:v>43.248200000000011</c:v>
                </c:pt>
                <c:pt idx="16826">
                  <c:v>43.248200000000011</c:v>
                </c:pt>
                <c:pt idx="16827">
                  <c:v>43.248200000000011</c:v>
                </c:pt>
                <c:pt idx="16828">
                  <c:v>43.248200000000011</c:v>
                </c:pt>
                <c:pt idx="16829">
                  <c:v>43.248200000000011</c:v>
                </c:pt>
                <c:pt idx="16830">
                  <c:v>43.248200000000011</c:v>
                </c:pt>
                <c:pt idx="16831">
                  <c:v>43.248200000000011</c:v>
                </c:pt>
                <c:pt idx="16832">
                  <c:v>43.248200000000011</c:v>
                </c:pt>
                <c:pt idx="16833">
                  <c:v>43.248200000000011</c:v>
                </c:pt>
                <c:pt idx="16834">
                  <c:v>43.258600000000001</c:v>
                </c:pt>
                <c:pt idx="16835">
                  <c:v>43.258600000000001</c:v>
                </c:pt>
                <c:pt idx="16836">
                  <c:v>43.258600000000001</c:v>
                </c:pt>
                <c:pt idx="16837">
                  <c:v>43.258600000000001</c:v>
                </c:pt>
                <c:pt idx="16838">
                  <c:v>43.258600000000001</c:v>
                </c:pt>
                <c:pt idx="16839">
                  <c:v>43.258600000000001</c:v>
                </c:pt>
                <c:pt idx="16840">
                  <c:v>43.258600000000001</c:v>
                </c:pt>
                <c:pt idx="16841">
                  <c:v>43.258600000000001</c:v>
                </c:pt>
                <c:pt idx="16842">
                  <c:v>43.258600000000001</c:v>
                </c:pt>
                <c:pt idx="16843">
                  <c:v>43.258600000000001</c:v>
                </c:pt>
                <c:pt idx="16844">
                  <c:v>43.258600000000001</c:v>
                </c:pt>
                <c:pt idx="16845">
                  <c:v>43.258600000000001</c:v>
                </c:pt>
                <c:pt idx="16846">
                  <c:v>43.258600000000001</c:v>
                </c:pt>
                <c:pt idx="16847">
                  <c:v>43.258600000000001</c:v>
                </c:pt>
                <c:pt idx="16848">
                  <c:v>43.268900000000002</c:v>
                </c:pt>
                <c:pt idx="16849">
                  <c:v>43.268900000000002</c:v>
                </c:pt>
                <c:pt idx="16850">
                  <c:v>43.268900000000002</c:v>
                </c:pt>
                <c:pt idx="16851">
                  <c:v>43.268900000000002</c:v>
                </c:pt>
                <c:pt idx="16852">
                  <c:v>43.268900000000002</c:v>
                </c:pt>
                <c:pt idx="16853">
                  <c:v>43.268900000000002</c:v>
                </c:pt>
                <c:pt idx="16854">
                  <c:v>43.268900000000002</c:v>
                </c:pt>
                <c:pt idx="16855">
                  <c:v>43.268900000000002</c:v>
                </c:pt>
                <c:pt idx="16856">
                  <c:v>43.268900000000002</c:v>
                </c:pt>
                <c:pt idx="16857">
                  <c:v>43.268900000000002</c:v>
                </c:pt>
                <c:pt idx="16858">
                  <c:v>43.268900000000002</c:v>
                </c:pt>
                <c:pt idx="16859">
                  <c:v>43.268900000000002</c:v>
                </c:pt>
                <c:pt idx="16860">
                  <c:v>43.268900000000002</c:v>
                </c:pt>
                <c:pt idx="16861">
                  <c:v>43.268900000000002</c:v>
                </c:pt>
                <c:pt idx="16862">
                  <c:v>43.268900000000002</c:v>
                </c:pt>
                <c:pt idx="16863">
                  <c:v>43.268900000000002</c:v>
                </c:pt>
                <c:pt idx="16864">
                  <c:v>43.268900000000002</c:v>
                </c:pt>
                <c:pt idx="16865">
                  <c:v>43.268900000000002</c:v>
                </c:pt>
                <c:pt idx="16866">
                  <c:v>43.268900000000002</c:v>
                </c:pt>
                <c:pt idx="16867">
                  <c:v>43.268900000000002</c:v>
                </c:pt>
                <c:pt idx="16868">
                  <c:v>43.268900000000002</c:v>
                </c:pt>
                <c:pt idx="16869">
                  <c:v>43.268900000000002</c:v>
                </c:pt>
                <c:pt idx="16870">
                  <c:v>43.268900000000002</c:v>
                </c:pt>
                <c:pt idx="16871">
                  <c:v>43.279200000000003</c:v>
                </c:pt>
                <c:pt idx="16872">
                  <c:v>43.279200000000003</c:v>
                </c:pt>
                <c:pt idx="16873">
                  <c:v>43.279200000000003</c:v>
                </c:pt>
                <c:pt idx="16874">
                  <c:v>43.279200000000003</c:v>
                </c:pt>
                <c:pt idx="16875">
                  <c:v>43.279200000000003</c:v>
                </c:pt>
                <c:pt idx="16876">
                  <c:v>43.279200000000003</c:v>
                </c:pt>
                <c:pt idx="16877">
                  <c:v>43.279200000000003</c:v>
                </c:pt>
                <c:pt idx="16878">
                  <c:v>43.279200000000003</c:v>
                </c:pt>
                <c:pt idx="16879">
                  <c:v>43.279200000000003</c:v>
                </c:pt>
                <c:pt idx="16880">
                  <c:v>43.279200000000003</c:v>
                </c:pt>
                <c:pt idx="16881">
                  <c:v>43.279200000000003</c:v>
                </c:pt>
                <c:pt idx="16882">
                  <c:v>43.279200000000003</c:v>
                </c:pt>
                <c:pt idx="16883">
                  <c:v>43.279200000000003</c:v>
                </c:pt>
                <c:pt idx="16884">
                  <c:v>43.279200000000003</c:v>
                </c:pt>
                <c:pt idx="16885">
                  <c:v>43.289499999999997</c:v>
                </c:pt>
                <c:pt idx="16886">
                  <c:v>43.289499999999997</c:v>
                </c:pt>
                <c:pt idx="16887">
                  <c:v>43.289499999999997</c:v>
                </c:pt>
                <c:pt idx="16888">
                  <c:v>43.289499999999997</c:v>
                </c:pt>
                <c:pt idx="16889">
                  <c:v>43.289499999999997</c:v>
                </c:pt>
                <c:pt idx="16890">
                  <c:v>43.289499999999997</c:v>
                </c:pt>
                <c:pt idx="16891">
                  <c:v>43.289499999999997</c:v>
                </c:pt>
                <c:pt idx="16892">
                  <c:v>43.289499999999997</c:v>
                </c:pt>
                <c:pt idx="16893">
                  <c:v>43.289499999999997</c:v>
                </c:pt>
                <c:pt idx="16894">
                  <c:v>43.289499999999997</c:v>
                </c:pt>
                <c:pt idx="16895">
                  <c:v>43.289499999999997</c:v>
                </c:pt>
                <c:pt idx="16896">
                  <c:v>43.289499999999997</c:v>
                </c:pt>
                <c:pt idx="16897">
                  <c:v>43.289499999999997</c:v>
                </c:pt>
                <c:pt idx="16898">
                  <c:v>43.289499999999997</c:v>
                </c:pt>
                <c:pt idx="16899">
                  <c:v>43.289499999999997</c:v>
                </c:pt>
                <c:pt idx="16900">
                  <c:v>43.289499999999997</c:v>
                </c:pt>
                <c:pt idx="16901">
                  <c:v>43.289499999999997</c:v>
                </c:pt>
                <c:pt idx="16902">
                  <c:v>43.289499999999997</c:v>
                </c:pt>
                <c:pt idx="16903">
                  <c:v>43.300199999999997</c:v>
                </c:pt>
                <c:pt idx="16904">
                  <c:v>43.300199999999997</c:v>
                </c:pt>
                <c:pt idx="16905">
                  <c:v>43.300199999999997</c:v>
                </c:pt>
                <c:pt idx="16906">
                  <c:v>43.300199999999997</c:v>
                </c:pt>
                <c:pt idx="16907">
                  <c:v>43.300199999999997</c:v>
                </c:pt>
                <c:pt idx="16908">
                  <c:v>43.300199999999997</c:v>
                </c:pt>
                <c:pt idx="16909">
                  <c:v>43.300199999999997</c:v>
                </c:pt>
                <c:pt idx="16910">
                  <c:v>43.300199999999997</c:v>
                </c:pt>
                <c:pt idx="16911">
                  <c:v>43.300199999999997</c:v>
                </c:pt>
                <c:pt idx="16912">
                  <c:v>43.300199999999997</c:v>
                </c:pt>
                <c:pt idx="16913">
                  <c:v>43.300199999999997</c:v>
                </c:pt>
                <c:pt idx="16914">
                  <c:v>43.300199999999997</c:v>
                </c:pt>
                <c:pt idx="16915">
                  <c:v>43.300199999999997</c:v>
                </c:pt>
                <c:pt idx="16916">
                  <c:v>43.300199999999997</c:v>
                </c:pt>
                <c:pt idx="16917">
                  <c:v>43.310499999999998</c:v>
                </c:pt>
                <c:pt idx="16918">
                  <c:v>43.310499999999998</c:v>
                </c:pt>
                <c:pt idx="16919">
                  <c:v>43.310499999999998</c:v>
                </c:pt>
                <c:pt idx="16920">
                  <c:v>43.310499999999998</c:v>
                </c:pt>
                <c:pt idx="16921">
                  <c:v>43.310499999999998</c:v>
                </c:pt>
                <c:pt idx="16922">
                  <c:v>43.310499999999998</c:v>
                </c:pt>
                <c:pt idx="16923">
                  <c:v>43.310499999999998</c:v>
                </c:pt>
                <c:pt idx="16924">
                  <c:v>43.310499999999998</c:v>
                </c:pt>
                <c:pt idx="16925">
                  <c:v>43.310499999999998</c:v>
                </c:pt>
                <c:pt idx="16926">
                  <c:v>43.310499999999998</c:v>
                </c:pt>
                <c:pt idx="16927">
                  <c:v>43.310499999999998</c:v>
                </c:pt>
                <c:pt idx="16928">
                  <c:v>43.310499999999998</c:v>
                </c:pt>
                <c:pt idx="16929">
                  <c:v>43.310499999999998</c:v>
                </c:pt>
                <c:pt idx="16930">
                  <c:v>43.310499999999998</c:v>
                </c:pt>
                <c:pt idx="16931">
                  <c:v>43.310499999999998</c:v>
                </c:pt>
                <c:pt idx="16932">
                  <c:v>43.310499999999998</c:v>
                </c:pt>
                <c:pt idx="16933">
                  <c:v>43.310499999999998</c:v>
                </c:pt>
                <c:pt idx="16934">
                  <c:v>43.310499999999998</c:v>
                </c:pt>
                <c:pt idx="16935">
                  <c:v>43.310499999999998</c:v>
                </c:pt>
                <c:pt idx="16936">
                  <c:v>43.310499999999998</c:v>
                </c:pt>
                <c:pt idx="16937">
                  <c:v>43.310499999999998</c:v>
                </c:pt>
                <c:pt idx="16938">
                  <c:v>43.310499999999998</c:v>
                </c:pt>
                <c:pt idx="16939">
                  <c:v>43.310499999999998</c:v>
                </c:pt>
                <c:pt idx="16940">
                  <c:v>43.320500000000003</c:v>
                </c:pt>
                <c:pt idx="16941">
                  <c:v>43.320500000000003</c:v>
                </c:pt>
                <c:pt idx="16942">
                  <c:v>43.320500000000003</c:v>
                </c:pt>
                <c:pt idx="16943">
                  <c:v>43.320500000000003</c:v>
                </c:pt>
                <c:pt idx="16944">
                  <c:v>43.320500000000003</c:v>
                </c:pt>
                <c:pt idx="16945">
                  <c:v>43.320500000000003</c:v>
                </c:pt>
                <c:pt idx="16946">
                  <c:v>43.320500000000003</c:v>
                </c:pt>
                <c:pt idx="16947">
                  <c:v>43.320500000000003</c:v>
                </c:pt>
                <c:pt idx="16948">
                  <c:v>43.320500000000003</c:v>
                </c:pt>
                <c:pt idx="16949">
                  <c:v>43.320500000000003</c:v>
                </c:pt>
                <c:pt idx="16950">
                  <c:v>43.320500000000003</c:v>
                </c:pt>
                <c:pt idx="16951">
                  <c:v>43.320500000000003</c:v>
                </c:pt>
                <c:pt idx="16952">
                  <c:v>43.320500000000003</c:v>
                </c:pt>
                <c:pt idx="16953">
                  <c:v>43.320500000000003</c:v>
                </c:pt>
                <c:pt idx="16954">
                  <c:v>43.320500000000003</c:v>
                </c:pt>
                <c:pt idx="16955">
                  <c:v>43.320500000000003</c:v>
                </c:pt>
                <c:pt idx="16956">
                  <c:v>43.320500000000003</c:v>
                </c:pt>
                <c:pt idx="16957">
                  <c:v>43.320500000000003</c:v>
                </c:pt>
                <c:pt idx="16958">
                  <c:v>43.330800000000004</c:v>
                </c:pt>
                <c:pt idx="16959">
                  <c:v>43.330800000000004</c:v>
                </c:pt>
                <c:pt idx="16960">
                  <c:v>43.330800000000004</c:v>
                </c:pt>
                <c:pt idx="16961">
                  <c:v>43.330800000000004</c:v>
                </c:pt>
                <c:pt idx="16962">
                  <c:v>43.330800000000004</c:v>
                </c:pt>
                <c:pt idx="16963">
                  <c:v>43.330800000000004</c:v>
                </c:pt>
                <c:pt idx="16964">
                  <c:v>43.330800000000004</c:v>
                </c:pt>
                <c:pt idx="16965">
                  <c:v>43.330800000000004</c:v>
                </c:pt>
                <c:pt idx="16966">
                  <c:v>43.330800000000004</c:v>
                </c:pt>
                <c:pt idx="16967">
                  <c:v>43.330800000000004</c:v>
                </c:pt>
                <c:pt idx="16968">
                  <c:v>43.330800000000004</c:v>
                </c:pt>
                <c:pt idx="16969">
                  <c:v>43.330800000000004</c:v>
                </c:pt>
                <c:pt idx="16970">
                  <c:v>43.330800000000004</c:v>
                </c:pt>
                <c:pt idx="16971">
                  <c:v>43.330800000000004</c:v>
                </c:pt>
                <c:pt idx="16972">
                  <c:v>43.330800000000004</c:v>
                </c:pt>
                <c:pt idx="16973">
                  <c:v>43.330800000000004</c:v>
                </c:pt>
                <c:pt idx="16974">
                  <c:v>43.330800000000004</c:v>
                </c:pt>
                <c:pt idx="16975">
                  <c:v>43.330800000000004</c:v>
                </c:pt>
                <c:pt idx="16976">
                  <c:v>43.330800000000004</c:v>
                </c:pt>
                <c:pt idx="16977">
                  <c:v>43.330800000000004</c:v>
                </c:pt>
                <c:pt idx="16978">
                  <c:v>43.330800000000004</c:v>
                </c:pt>
                <c:pt idx="16979">
                  <c:v>43.330800000000004</c:v>
                </c:pt>
                <c:pt idx="16980">
                  <c:v>43.330800000000004</c:v>
                </c:pt>
                <c:pt idx="16981">
                  <c:v>43.330800000000004</c:v>
                </c:pt>
                <c:pt idx="16982">
                  <c:v>43.330800000000004</c:v>
                </c:pt>
                <c:pt idx="16983">
                  <c:v>43.330800000000004</c:v>
                </c:pt>
                <c:pt idx="16984">
                  <c:v>43.330800000000004</c:v>
                </c:pt>
                <c:pt idx="16985">
                  <c:v>43.341299999999997</c:v>
                </c:pt>
                <c:pt idx="16986">
                  <c:v>43.341299999999997</c:v>
                </c:pt>
                <c:pt idx="16987">
                  <c:v>43.341299999999997</c:v>
                </c:pt>
                <c:pt idx="16988">
                  <c:v>43.341299999999997</c:v>
                </c:pt>
                <c:pt idx="16989">
                  <c:v>43.341299999999997</c:v>
                </c:pt>
                <c:pt idx="16990">
                  <c:v>43.341299999999997</c:v>
                </c:pt>
                <c:pt idx="16991">
                  <c:v>43.341299999999997</c:v>
                </c:pt>
                <c:pt idx="16992">
                  <c:v>43.341299999999997</c:v>
                </c:pt>
                <c:pt idx="16993">
                  <c:v>43.341299999999997</c:v>
                </c:pt>
                <c:pt idx="16994">
                  <c:v>43.341299999999997</c:v>
                </c:pt>
                <c:pt idx="16995">
                  <c:v>43.341299999999997</c:v>
                </c:pt>
                <c:pt idx="16996">
                  <c:v>43.341299999999997</c:v>
                </c:pt>
                <c:pt idx="16997">
                  <c:v>43.341299999999997</c:v>
                </c:pt>
                <c:pt idx="16998">
                  <c:v>43.341299999999997</c:v>
                </c:pt>
                <c:pt idx="16999">
                  <c:v>43.341299999999997</c:v>
                </c:pt>
                <c:pt idx="17000">
                  <c:v>43.341299999999997</c:v>
                </c:pt>
                <c:pt idx="17001">
                  <c:v>43.341299999999997</c:v>
                </c:pt>
                <c:pt idx="17002">
                  <c:v>43.341299999999997</c:v>
                </c:pt>
                <c:pt idx="17003">
                  <c:v>43.341299999999997</c:v>
                </c:pt>
                <c:pt idx="17004">
                  <c:v>43.341299999999997</c:v>
                </c:pt>
                <c:pt idx="17005">
                  <c:v>43.341299999999997</c:v>
                </c:pt>
                <c:pt idx="17006">
                  <c:v>43.341299999999997</c:v>
                </c:pt>
                <c:pt idx="17007">
                  <c:v>43.341299999999997</c:v>
                </c:pt>
                <c:pt idx="17008">
                  <c:v>43.341299999999997</c:v>
                </c:pt>
                <c:pt idx="17009">
                  <c:v>43.341299999999997</c:v>
                </c:pt>
                <c:pt idx="17010">
                  <c:v>43.341299999999997</c:v>
                </c:pt>
                <c:pt idx="17011">
                  <c:v>43.341299999999997</c:v>
                </c:pt>
                <c:pt idx="17012">
                  <c:v>43.341299999999997</c:v>
                </c:pt>
                <c:pt idx="17013">
                  <c:v>43.351499999999987</c:v>
                </c:pt>
                <c:pt idx="17014">
                  <c:v>43.351499999999987</c:v>
                </c:pt>
                <c:pt idx="17015">
                  <c:v>43.351499999999987</c:v>
                </c:pt>
                <c:pt idx="17016">
                  <c:v>43.351499999999987</c:v>
                </c:pt>
                <c:pt idx="17017">
                  <c:v>43.351499999999987</c:v>
                </c:pt>
                <c:pt idx="17018">
                  <c:v>43.351499999999987</c:v>
                </c:pt>
                <c:pt idx="17019">
                  <c:v>43.351499999999987</c:v>
                </c:pt>
                <c:pt idx="17020">
                  <c:v>43.351499999999987</c:v>
                </c:pt>
                <c:pt idx="17021">
                  <c:v>43.351499999999987</c:v>
                </c:pt>
                <c:pt idx="17022">
                  <c:v>43.351499999999987</c:v>
                </c:pt>
                <c:pt idx="17023">
                  <c:v>43.351499999999987</c:v>
                </c:pt>
                <c:pt idx="17024">
                  <c:v>43.351499999999987</c:v>
                </c:pt>
                <c:pt idx="17025">
                  <c:v>43.351499999999987</c:v>
                </c:pt>
                <c:pt idx="17026">
                  <c:v>43.351499999999987</c:v>
                </c:pt>
                <c:pt idx="17027">
                  <c:v>43.351499999999987</c:v>
                </c:pt>
                <c:pt idx="17028">
                  <c:v>43.351499999999987</c:v>
                </c:pt>
                <c:pt idx="17029">
                  <c:v>43.351499999999987</c:v>
                </c:pt>
                <c:pt idx="17030">
                  <c:v>43.351499999999987</c:v>
                </c:pt>
                <c:pt idx="17031">
                  <c:v>43.351499999999987</c:v>
                </c:pt>
                <c:pt idx="17032">
                  <c:v>43.351499999999987</c:v>
                </c:pt>
                <c:pt idx="17033">
                  <c:v>43.351499999999987</c:v>
                </c:pt>
                <c:pt idx="17034">
                  <c:v>43.351499999999987</c:v>
                </c:pt>
                <c:pt idx="17035">
                  <c:v>43.351499999999987</c:v>
                </c:pt>
                <c:pt idx="17036">
                  <c:v>43.351499999999987</c:v>
                </c:pt>
                <c:pt idx="17037">
                  <c:v>43.351499999999987</c:v>
                </c:pt>
                <c:pt idx="17038">
                  <c:v>43.351499999999987</c:v>
                </c:pt>
                <c:pt idx="17039">
                  <c:v>43.351499999999987</c:v>
                </c:pt>
                <c:pt idx="17040">
                  <c:v>43.351499999999987</c:v>
                </c:pt>
                <c:pt idx="17041">
                  <c:v>43.351499999999987</c:v>
                </c:pt>
                <c:pt idx="17042">
                  <c:v>43.351499999999987</c:v>
                </c:pt>
                <c:pt idx="17043">
                  <c:v>43.351499999999987</c:v>
                </c:pt>
                <c:pt idx="17044">
                  <c:v>43.351499999999987</c:v>
                </c:pt>
                <c:pt idx="17045">
                  <c:v>43.351499999999987</c:v>
                </c:pt>
                <c:pt idx="17046">
                  <c:v>43.351499999999987</c:v>
                </c:pt>
                <c:pt idx="17047">
                  <c:v>43.351499999999987</c:v>
                </c:pt>
                <c:pt idx="17048">
                  <c:v>43.351499999999987</c:v>
                </c:pt>
                <c:pt idx="17049">
                  <c:v>43.361600000000003</c:v>
                </c:pt>
                <c:pt idx="17050">
                  <c:v>43.361600000000003</c:v>
                </c:pt>
                <c:pt idx="17051">
                  <c:v>43.361600000000003</c:v>
                </c:pt>
                <c:pt idx="17052">
                  <c:v>43.361600000000003</c:v>
                </c:pt>
                <c:pt idx="17053">
                  <c:v>43.361600000000003</c:v>
                </c:pt>
                <c:pt idx="17054">
                  <c:v>43.361600000000003</c:v>
                </c:pt>
                <c:pt idx="17055">
                  <c:v>43.361600000000003</c:v>
                </c:pt>
                <c:pt idx="17056">
                  <c:v>43.361600000000003</c:v>
                </c:pt>
                <c:pt idx="17057">
                  <c:v>43.361600000000003</c:v>
                </c:pt>
                <c:pt idx="17058">
                  <c:v>43.361600000000003</c:v>
                </c:pt>
                <c:pt idx="17059">
                  <c:v>43.361600000000003</c:v>
                </c:pt>
                <c:pt idx="17060">
                  <c:v>43.361600000000003</c:v>
                </c:pt>
                <c:pt idx="17061">
                  <c:v>43.361600000000003</c:v>
                </c:pt>
                <c:pt idx="17062">
                  <c:v>43.361600000000003</c:v>
                </c:pt>
                <c:pt idx="17063">
                  <c:v>43.361600000000003</c:v>
                </c:pt>
                <c:pt idx="17064">
                  <c:v>43.361600000000003</c:v>
                </c:pt>
                <c:pt idx="17065">
                  <c:v>43.361600000000003</c:v>
                </c:pt>
                <c:pt idx="17066">
                  <c:v>43.361600000000003</c:v>
                </c:pt>
                <c:pt idx="17067">
                  <c:v>43.361600000000003</c:v>
                </c:pt>
                <c:pt idx="17068">
                  <c:v>43.361600000000003</c:v>
                </c:pt>
                <c:pt idx="17069">
                  <c:v>43.361600000000003</c:v>
                </c:pt>
                <c:pt idx="17070">
                  <c:v>43.361600000000003</c:v>
                </c:pt>
                <c:pt idx="17071">
                  <c:v>43.361600000000003</c:v>
                </c:pt>
                <c:pt idx="17072">
                  <c:v>43.361600000000003</c:v>
                </c:pt>
                <c:pt idx="17073">
                  <c:v>43.361600000000003</c:v>
                </c:pt>
                <c:pt idx="17074">
                  <c:v>43.361600000000003</c:v>
                </c:pt>
                <c:pt idx="17075">
                  <c:v>43.361600000000003</c:v>
                </c:pt>
                <c:pt idx="17076">
                  <c:v>43.361600000000003</c:v>
                </c:pt>
                <c:pt idx="17077">
                  <c:v>43.361600000000003</c:v>
                </c:pt>
                <c:pt idx="17078">
                  <c:v>43.361600000000003</c:v>
                </c:pt>
                <c:pt idx="17079">
                  <c:v>43.361600000000003</c:v>
                </c:pt>
                <c:pt idx="17080">
                  <c:v>43.361600000000003</c:v>
                </c:pt>
                <c:pt idx="17081">
                  <c:v>43.361600000000003</c:v>
                </c:pt>
                <c:pt idx="17082">
                  <c:v>43.361600000000003</c:v>
                </c:pt>
                <c:pt idx="17083">
                  <c:v>43.361600000000003</c:v>
                </c:pt>
                <c:pt idx="17084">
                  <c:v>43.361600000000003</c:v>
                </c:pt>
                <c:pt idx="17085">
                  <c:v>43.361600000000003</c:v>
                </c:pt>
                <c:pt idx="17086">
                  <c:v>43.361600000000003</c:v>
                </c:pt>
                <c:pt idx="17087">
                  <c:v>43.361600000000003</c:v>
                </c:pt>
                <c:pt idx="17088">
                  <c:v>43.361600000000003</c:v>
                </c:pt>
                <c:pt idx="17089">
                  <c:v>43.361600000000003</c:v>
                </c:pt>
                <c:pt idx="17090">
                  <c:v>43.361600000000003</c:v>
                </c:pt>
                <c:pt idx="17091">
                  <c:v>43.361600000000003</c:v>
                </c:pt>
                <c:pt idx="17092">
                  <c:v>43.361600000000003</c:v>
                </c:pt>
                <c:pt idx="17093">
                  <c:v>43.361600000000003</c:v>
                </c:pt>
                <c:pt idx="17094">
                  <c:v>43.361600000000003</c:v>
                </c:pt>
                <c:pt idx="17095">
                  <c:v>43.361600000000003</c:v>
                </c:pt>
                <c:pt idx="17096">
                  <c:v>43.361600000000003</c:v>
                </c:pt>
                <c:pt idx="17097">
                  <c:v>43.361600000000003</c:v>
                </c:pt>
                <c:pt idx="17098">
                  <c:v>43.361600000000003</c:v>
                </c:pt>
                <c:pt idx="17099">
                  <c:v>43.361600000000003</c:v>
                </c:pt>
                <c:pt idx="17100">
                  <c:v>43.361600000000003</c:v>
                </c:pt>
                <c:pt idx="17101">
                  <c:v>43.361600000000003</c:v>
                </c:pt>
                <c:pt idx="17102">
                  <c:v>43.361600000000003</c:v>
                </c:pt>
                <c:pt idx="17103">
                  <c:v>43.361600000000003</c:v>
                </c:pt>
                <c:pt idx="17104">
                  <c:v>43.361600000000003</c:v>
                </c:pt>
                <c:pt idx="17105">
                  <c:v>43.361600000000003</c:v>
                </c:pt>
                <c:pt idx="17106">
                  <c:v>43.361600000000003</c:v>
                </c:pt>
                <c:pt idx="17107">
                  <c:v>43.361600000000003</c:v>
                </c:pt>
                <c:pt idx="17108">
                  <c:v>43.361600000000003</c:v>
                </c:pt>
                <c:pt idx="17109">
                  <c:v>43.361600000000003</c:v>
                </c:pt>
                <c:pt idx="17110">
                  <c:v>43.361600000000003</c:v>
                </c:pt>
                <c:pt idx="17111">
                  <c:v>43.361600000000003</c:v>
                </c:pt>
                <c:pt idx="17112">
                  <c:v>43.361600000000003</c:v>
                </c:pt>
                <c:pt idx="17113">
                  <c:v>43.361600000000003</c:v>
                </c:pt>
                <c:pt idx="17114">
                  <c:v>43.361600000000003</c:v>
                </c:pt>
                <c:pt idx="17115">
                  <c:v>43.361600000000003</c:v>
                </c:pt>
                <c:pt idx="17116">
                  <c:v>43.361600000000003</c:v>
                </c:pt>
                <c:pt idx="17117">
                  <c:v>43.361600000000003</c:v>
                </c:pt>
                <c:pt idx="17118">
                  <c:v>43.3718</c:v>
                </c:pt>
                <c:pt idx="17119">
                  <c:v>43.3718</c:v>
                </c:pt>
                <c:pt idx="17120">
                  <c:v>43.3718</c:v>
                </c:pt>
                <c:pt idx="17121">
                  <c:v>43.3718</c:v>
                </c:pt>
                <c:pt idx="17122">
                  <c:v>43.3718</c:v>
                </c:pt>
                <c:pt idx="17123">
                  <c:v>43.3718</c:v>
                </c:pt>
                <c:pt idx="17124">
                  <c:v>43.3718</c:v>
                </c:pt>
                <c:pt idx="17125">
                  <c:v>43.3718</c:v>
                </c:pt>
                <c:pt idx="17126">
                  <c:v>43.3718</c:v>
                </c:pt>
                <c:pt idx="17127">
                  <c:v>43.3718</c:v>
                </c:pt>
                <c:pt idx="17128">
                  <c:v>43.3718</c:v>
                </c:pt>
                <c:pt idx="17129">
                  <c:v>43.3718</c:v>
                </c:pt>
                <c:pt idx="17130">
                  <c:v>43.3718</c:v>
                </c:pt>
                <c:pt idx="17131">
                  <c:v>43.3718</c:v>
                </c:pt>
                <c:pt idx="17132">
                  <c:v>43.3718</c:v>
                </c:pt>
                <c:pt idx="17133">
                  <c:v>43.3718</c:v>
                </c:pt>
                <c:pt idx="17134">
                  <c:v>43.3718</c:v>
                </c:pt>
                <c:pt idx="17135">
                  <c:v>43.3718</c:v>
                </c:pt>
                <c:pt idx="17136">
                  <c:v>43.3718</c:v>
                </c:pt>
                <c:pt idx="17137">
                  <c:v>43.3718</c:v>
                </c:pt>
                <c:pt idx="17138">
                  <c:v>43.3718</c:v>
                </c:pt>
                <c:pt idx="17139">
                  <c:v>43.3718</c:v>
                </c:pt>
                <c:pt idx="17140">
                  <c:v>43.3718</c:v>
                </c:pt>
                <c:pt idx="17141">
                  <c:v>43.3718</c:v>
                </c:pt>
                <c:pt idx="17142">
                  <c:v>43.3718</c:v>
                </c:pt>
                <c:pt idx="17143">
                  <c:v>43.3718</c:v>
                </c:pt>
                <c:pt idx="17144">
                  <c:v>43.3718</c:v>
                </c:pt>
                <c:pt idx="17145">
                  <c:v>43.3718</c:v>
                </c:pt>
                <c:pt idx="17146">
                  <c:v>43.3718</c:v>
                </c:pt>
                <c:pt idx="17147">
                  <c:v>43.3718</c:v>
                </c:pt>
                <c:pt idx="17148">
                  <c:v>43.3718</c:v>
                </c:pt>
                <c:pt idx="17149">
                  <c:v>43.3718</c:v>
                </c:pt>
                <c:pt idx="17150">
                  <c:v>43.3718</c:v>
                </c:pt>
                <c:pt idx="17151">
                  <c:v>43.3718</c:v>
                </c:pt>
                <c:pt idx="17152">
                  <c:v>43.3718</c:v>
                </c:pt>
                <c:pt idx="17153">
                  <c:v>43.3718</c:v>
                </c:pt>
                <c:pt idx="17154">
                  <c:v>43.3718</c:v>
                </c:pt>
                <c:pt idx="17155">
                  <c:v>43.3718</c:v>
                </c:pt>
                <c:pt idx="17156">
                  <c:v>43.3718</c:v>
                </c:pt>
                <c:pt idx="17157">
                  <c:v>43.3718</c:v>
                </c:pt>
                <c:pt idx="17158">
                  <c:v>43.3718</c:v>
                </c:pt>
                <c:pt idx="17159">
                  <c:v>43.3718</c:v>
                </c:pt>
                <c:pt idx="17160">
                  <c:v>43.3718</c:v>
                </c:pt>
                <c:pt idx="17161">
                  <c:v>43.3718</c:v>
                </c:pt>
                <c:pt idx="17162">
                  <c:v>43.3718</c:v>
                </c:pt>
                <c:pt idx="17163">
                  <c:v>43.3718</c:v>
                </c:pt>
                <c:pt idx="17164">
                  <c:v>43.3718</c:v>
                </c:pt>
                <c:pt idx="17165">
                  <c:v>43.3718</c:v>
                </c:pt>
                <c:pt idx="17166">
                  <c:v>43.3718</c:v>
                </c:pt>
                <c:pt idx="17167">
                  <c:v>43.3718</c:v>
                </c:pt>
                <c:pt idx="17168">
                  <c:v>43.3718</c:v>
                </c:pt>
                <c:pt idx="17169">
                  <c:v>43.3718</c:v>
                </c:pt>
                <c:pt idx="17170">
                  <c:v>43.3718</c:v>
                </c:pt>
                <c:pt idx="17171">
                  <c:v>43.3718</c:v>
                </c:pt>
                <c:pt idx="17172">
                  <c:v>43.3718</c:v>
                </c:pt>
                <c:pt idx="17173">
                  <c:v>43.3718</c:v>
                </c:pt>
                <c:pt idx="17174">
                  <c:v>43.3718</c:v>
                </c:pt>
                <c:pt idx="17175">
                  <c:v>43.3718</c:v>
                </c:pt>
                <c:pt idx="17176">
                  <c:v>43.3718</c:v>
                </c:pt>
                <c:pt idx="17177">
                  <c:v>43.3718</c:v>
                </c:pt>
                <c:pt idx="17178">
                  <c:v>43.3718</c:v>
                </c:pt>
                <c:pt idx="17179">
                  <c:v>43.3718</c:v>
                </c:pt>
                <c:pt idx="17180">
                  <c:v>43.3718</c:v>
                </c:pt>
                <c:pt idx="17181">
                  <c:v>43.3718</c:v>
                </c:pt>
                <c:pt idx="17182">
                  <c:v>43.3718</c:v>
                </c:pt>
                <c:pt idx="17183">
                  <c:v>43.3718</c:v>
                </c:pt>
                <c:pt idx="17184">
                  <c:v>43.3718</c:v>
                </c:pt>
                <c:pt idx="17185">
                  <c:v>43.3718</c:v>
                </c:pt>
                <c:pt idx="17186">
                  <c:v>43.3718</c:v>
                </c:pt>
                <c:pt idx="17187">
                  <c:v>43.3718</c:v>
                </c:pt>
                <c:pt idx="17188">
                  <c:v>43.3718</c:v>
                </c:pt>
                <c:pt idx="17189">
                  <c:v>43.3718</c:v>
                </c:pt>
                <c:pt idx="17190">
                  <c:v>43.3718</c:v>
                </c:pt>
                <c:pt idx="17191">
                  <c:v>43.3718</c:v>
                </c:pt>
                <c:pt idx="17192">
                  <c:v>43.381999999999998</c:v>
                </c:pt>
                <c:pt idx="17193">
                  <c:v>43.381999999999998</c:v>
                </c:pt>
                <c:pt idx="17194">
                  <c:v>43.381999999999998</c:v>
                </c:pt>
                <c:pt idx="17195">
                  <c:v>43.381999999999998</c:v>
                </c:pt>
                <c:pt idx="17196">
                  <c:v>43.381999999999998</c:v>
                </c:pt>
                <c:pt idx="17197">
                  <c:v>43.381999999999998</c:v>
                </c:pt>
                <c:pt idx="17198">
                  <c:v>43.381999999999998</c:v>
                </c:pt>
                <c:pt idx="17199">
                  <c:v>43.381999999999998</c:v>
                </c:pt>
                <c:pt idx="17200">
                  <c:v>43.381999999999998</c:v>
                </c:pt>
                <c:pt idx="17201">
                  <c:v>43.381999999999998</c:v>
                </c:pt>
                <c:pt idx="17202">
                  <c:v>43.381999999999998</c:v>
                </c:pt>
                <c:pt idx="17203">
                  <c:v>43.381999999999998</c:v>
                </c:pt>
                <c:pt idx="17204">
                  <c:v>43.381999999999998</c:v>
                </c:pt>
                <c:pt idx="17205">
                  <c:v>43.381999999999998</c:v>
                </c:pt>
                <c:pt idx="17206">
                  <c:v>43.381999999999998</c:v>
                </c:pt>
                <c:pt idx="17207">
                  <c:v>43.381999999999998</c:v>
                </c:pt>
                <c:pt idx="17208">
                  <c:v>43.381999999999998</c:v>
                </c:pt>
                <c:pt idx="17209">
                  <c:v>43.381999999999998</c:v>
                </c:pt>
                <c:pt idx="17210">
                  <c:v>43.381999999999998</c:v>
                </c:pt>
                <c:pt idx="17211">
                  <c:v>43.381999999999998</c:v>
                </c:pt>
                <c:pt idx="17212">
                  <c:v>43.381999999999998</c:v>
                </c:pt>
                <c:pt idx="17213">
                  <c:v>43.381999999999998</c:v>
                </c:pt>
                <c:pt idx="17214">
                  <c:v>43.381999999999998</c:v>
                </c:pt>
                <c:pt idx="17215">
                  <c:v>43.381999999999998</c:v>
                </c:pt>
                <c:pt idx="17216">
                  <c:v>43.381999999999998</c:v>
                </c:pt>
                <c:pt idx="17217">
                  <c:v>43.381999999999998</c:v>
                </c:pt>
                <c:pt idx="17218">
                  <c:v>43.381999999999998</c:v>
                </c:pt>
                <c:pt idx="17219">
                  <c:v>43.381999999999998</c:v>
                </c:pt>
                <c:pt idx="17220">
                  <c:v>43.381999999999998</c:v>
                </c:pt>
                <c:pt idx="17221">
                  <c:v>43.381999999999998</c:v>
                </c:pt>
                <c:pt idx="17222">
                  <c:v>43.381999999999998</c:v>
                </c:pt>
                <c:pt idx="17223">
                  <c:v>43.381999999999998</c:v>
                </c:pt>
                <c:pt idx="17224">
                  <c:v>43.381999999999998</c:v>
                </c:pt>
                <c:pt idx="17225">
                  <c:v>43.381999999999998</c:v>
                </c:pt>
                <c:pt idx="17226">
                  <c:v>43.381999999999998</c:v>
                </c:pt>
                <c:pt idx="17227">
                  <c:v>43.381999999999998</c:v>
                </c:pt>
                <c:pt idx="17228">
                  <c:v>43.381999999999998</c:v>
                </c:pt>
                <c:pt idx="17229">
                  <c:v>43.381999999999998</c:v>
                </c:pt>
                <c:pt idx="17230">
                  <c:v>43.381999999999998</c:v>
                </c:pt>
                <c:pt idx="17231">
                  <c:v>43.381999999999998</c:v>
                </c:pt>
                <c:pt idx="17232">
                  <c:v>43.381999999999998</c:v>
                </c:pt>
                <c:pt idx="17233">
                  <c:v>43.381999999999998</c:v>
                </c:pt>
                <c:pt idx="17234">
                  <c:v>43.381999999999998</c:v>
                </c:pt>
                <c:pt idx="17235">
                  <c:v>43.381999999999998</c:v>
                </c:pt>
                <c:pt idx="17236">
                  <c:v>43.381999999999998</c:v>
                </c:pt>
                <c:pt idx="17237">
                  <c:v>43.381999999999998</c:v>
                </c:pt>
                <c:pt idx="17238">
                  <c:v>43.381999999999998</c:v>
                </c:pt>
                <c:pt idx="17239">
                  <c:v>43.381999999999998</c:v>
                </c:pt>
                <c:pt idx="17240">
                  <c:v>43.381999999999998</c:v>
                </c:pt>
                <c:pt idx="17241">
                  <c:v>43.381999999999998</c:v>
                </c:pt>
                <c:pt idx="17242">
                  <c:v>43.381999999999998</c:v>
                </c:pt>
                <c:pt idx="17243">
                  <c:v>43.381999999999998</c:v>
                </c:pt>
                <c:pt idx="17244">
                  <c:v>43.381999999999998</c:v>
                </c:pt>
                <c:pt idx="17245">
                  <c:v>43.381999999999998</c:v>
                </c:pt>
                <c:pt idx="17246">
                  <c:v>43.381999999999998</c:v>
                </c:pt>
                <c:pt idx="17247">
                  <c:v>43.381999999999998</c:v>
                </c:pt>
                <c:pt idx="17248">
                  <c:v>43.381999999999998</c:v>
                </c:pt>
                <c:pt idx="17249">
                  <c:v>43.381999999999998</c:v>
                </c:pt>
                <c:pt idx="17250">
                  <c:v>43.381999999999998</c:v>
                </c:pt>
                <c:pt idx="17251">
                  <c:v>43.381999999999998</c:v>
                </c:pt>
                <c:pt idx="17252">
                  <c:v>43.381999999999998</c:v>
                </c:pt>
                <c:pt idx="17253">
                  <c:v>43.381999999999998</c:v>
                </c:pt>
                <c:pt idx="17254">
                  <c:v>43.381999999999998</c:v>
                </c:pt>
                <c:pt idx="17255">
                  <c:v>43.381999999999998</c:v>
                </c:pt>
                <c:pt idx="17256">
                  <c:v>43.381999999999998</c:v>
                </c:pt>
                <c:pt idx="17257">
                  <c:v>43.381999999999998</c:v>
                </c:pt>
                <c:pt idx="17258">
                  <c:v>43.381999999999998</c:v>
                </c:pt>
                <c:pt idx="17259">
                  <c:v>43.381999999999998</c:v>
                </c:pt>
                <c:pt idx="17260">
                  <c:v>43.381999999999998</c:v>
                </c:pt>
                <c:pt idx="17261">
                  <c:v>43.381999999999998</c:v>
                </c:pt>
                <c:pt idx="17262">
                  <c:v>43.381999999999998</c:v>
                </c:pt>
                <c:pt idx="17263">
                  <c:v>43.381999999999998</c:v>
                </c:pt>
                <c:pt idx="17264">
                  <c:v>43.381999999999998</c:v>
                </c:pt>
                <c:pt idx="17265">
                  <c:v>43.381999999999998</c:v>
                </c:pt>
                <c:pt idx="17266">
                  <c:v>43.381999999999998</c:v>
                </c:pt>
                <c:pt idx="17267">
                  <c:v>43.381999999999998</c:v>
                </c:pt>
                <c:pt idx="17268">
                  <c:v>43.381999999999998</c:v>
                </c:pt>
                <c:pt idx="17269">
                  <c:v>43.381999999999998</c:v>
                </c:pt>
                <c:pt idx="17270">
                  <c:v>43.381999999999998</c:v>
                </c:pt>
                <c:pt idx="17271">
                  <c:v>43.381999999999998</c:v>
                </c:pt>
                <c:pt idx="17272">
                  <c:v>43.381999999999998</c:v>
                </c:pt>
                <c:pt idx="17273">
                  <c:v>43.381999999999998</c:v>
                </c:pt>
                <c:pt idx="17274">
                  <c:v>43.381999999999998</c:v>
                </c:pt>
                <c:pt idx="17275">
                  <c:v>43.381999999999998</c:v>
                </c:pt>
                <c:pt idx="17276">
                  <c:v>43.381999999999998</c:v>
                </c:pt>
                <c:pt idx="17277">
                  <c:v>43.381999999999998</c:v>
                </c:pt>
                <c:pt idx="17278">
                  <c:v>43.381999999999998</c:v>
                </c:pt>
                <c:pt idx="17279">
                  <c:v>43.370100000000001</c:v>
                </c:pt>
                <c:pt idx="17280">
                  <c:v>43.370100000000001</c:v>
                </c:pt>
                <c:pt idx="17281">
                  <c:v>43.370100000000001</c:v>
                </c:pt>
                <c:pt idx="17282">
                  <c:v>43.370100000000001</c:v>
                </c:pt>
                <c:pt idx="17283">
                  <c:v>43.370100000000001</c:v>
                </c:pt>
                <c:pt idx="17284">
                  <c:v>43.359000000000002</c:v>
                </c:pt>
                <c:pt idx="17285">
                  <c:v>43.359000000000002</c:v>
                </c:pt>
                <c:pt idx="17286">
                  <c:v>43.359000000000002</c:v>
                </c:pt>
                <c:pt idx="17287">
                  <c:v>43.359000000000002</c:v>
                </c:pt>
                <c:pt idx="17288">
                  <c:v>43.348500000000001</c:v>
                </c:pt>
                <c:pt idx="17289">
                  <c:v>43.348500000000001</c:v>
                </c:pt>
                <c:pt idx="17290">
                  <c:v>43.348500000000001</c:v>
                </c:pt>
                <c:pt idx="17291">
                  <c:v>43.348500000000001</c:v>
                </c:pt>
                <c:pt idx="17292">
                  <c:v>43.348500000000001</c:v>
                </c:pt>
                <c:pt idx="17293">
                  <c:v>43.348500000000001</c:v>
                </c:pt>
                <c:pt idx="17294">
                  <c:v>43.348500000000001</c:v>
                </c:pt>
                <c:pt idx="17295">
                  <c:v>43.348500000000001</c:v>
                </c:pt>
                <c:pt idx="17296">
                  <c:v>43.348500000000001</c:v>
                </c:pt>
                <c:pt idx="17297">
                  <c:v>43.337499999999999</c:v>
                </c:pt>
                <c:pt idx="17298">
                  <c:v>43.337499999999999</c:v>
                </c:pt>
                <c:pt idx="17299">
                  <c:v>43.337499999999999</c:v>
                </c:pt>
                <c:pt idx="17300">
                  <c:v>43.337499999999999</c:v>
                </c:pt>
                <c:pt idx="17301">
                  <c:v>43.337499999999999</c:v>
                </c:pt>
                <c:pt idx="17302">
                  <c:v>43.3264</c:v>
                </c:pt>
                <c:pt idx="17303">
                  <c:v>43.3264</c:v>
                </c:pt>
                <c:pt idx="17304">
                  <c:v>43.3264</c:v>
                </c:pt>
                <c:pt idx="17305">
                  <c:v>43.3264</c:v>
                </c:pt>
                <c:pt idx="17306">
                  <c:v>43.3264</c:v>
                </c:pt>
                <c:pt idx="17307">
                  <c:v>43.3264</c:v>
                </c:pt>
                <c:pt idx="17308">
                  <c:v>43.3264</c:v>
                </c:pt>
                <c:pt idx="17309">
                  <c:v>43.3264</c:v>
                </c:pt>
                <c:pt idx="17310">
                  <c:v>43.3264</c:v>
                </c:pt>
                <c:pt idx="17311">
                  <c:v>43.315300000000001</c:v>
                </c:pt>
                <c:pt idx="17312">
                  <c:v>43.315300000000001</c:v>
                </c:pt>
                <c:pt idx="17313">
                  <c:v>43.315300000000001</c:v>
                </c:pt>
                <c:pt idx="17314">
                  <c:v>43.315300000000001</c:v>
                </c:pt>
                <c:pt idx="17315">
                  <c:v>43.304499999999997</c:v>
                </c:pt>
                <c:pt idx="17316">
                  <c:v>43.304499999999997</c:v>
                </c:pt>
                <c:pt idx="17317">
                  <c:v>43.304499999999997</c:v>
                </c:pt>
                <c:pt idx="17318">
                  <c:v>43.304499999999997</c:v>
                </c:pt>
                <c:pt idx="17319">
                  <c:v>43.304499999999997</c:v>
                </c:pt>
                <c:pt idx="17320">
                  <c:v>43.304499999999997</c:v>
                </c:pt>
                <c:pt idx="17321">
                  <c:v>43.304499999999997</c:v>
                </c:pt>
                <c:pt idx="17322">
                  <c:v>43.304499999999997</c:v>
                </c:pt>
                <c:pt idx="17323">
                  <c:v>43.304499999999997</c:v>
                </c:pt>
                <c:pt idx="17324">
                  <c:v>43.304499999999997</c:v>
                </c:pt>
                <c:pt idx="17325">
                  <c:v>43.293700000000001</c:v>
                </c:pt>
                <c:pt idx="17326">
                  <c:v>43.293700000000001</c:v>
                </c:pt>
                <c:pt idx="17327">
                  <c:v>43.293700000000001</c:v>
                </c:pt>
                <c:pt idx="17328">
                  <c:v>43.293700000000001</c:v>
                </c:pt>
                <c:pt idx="17329">
                  <c:v>43.293700000000001</c:v>
                </c:pt>
                <c:pt idx="17330">
                  <c:v>43.293700000000001</c:v>
                </c:pt>
                <c:pt idx="17331">
                  <c:v>43.293700000000001</c:v>
                </c:pt>
                <c:pt idx="17332">
                  <c:v>43.293700000000001</c:v>
                </c:pt>
                <c:pt idx="17333">
                  <c:v>43.293700000000001</c:v>
                </c:pt>
                <c:pt idx="17334">
                  <c:v>43.293700000000001</c:v>
                </c:pt>
                <c:pt idx="17335">
                  <c:v>43.293700000000001</c:v>
                </c:pt>
                <c:pt idx="17336">
                  <c:v>43.293700000000001</c:v>
                </c:pt>
                <c:pt idx="17337">
                  <c:v>43.293700000000001</c:v>
                </c:pt>
                <c:pt idx="17338">
                  <c:v>43.282800000000002</c:v>
                </c:pt>
                <c:pt idx="17339">
                  <c:v>43.282800000000002</c:v>
                </c:pt>
                <c:pt idx="17340">
                  <c:v>43.282800000000002</c:v>
                </c:pt>
                <c:pt idx="17341">
                  <c:v>43.282800000000002</c:v>
                </c:pt>
                <c:pt idx="17342">
                  <c:v>43.282800000000002</c:v>
                </c:pt>
                <c:pt idx="17343">
                  <c:v>43.282800000000002</c:v>
                </c:pt>
                <c:pt idx="17344">
                  <c:v>43.282800000000002</c:v>
                </c:pt>
                <c:pt idx="17345">
                  <c:v>43.282800000000002</c:v>
                </c:pt>
                <c:pt idx="17346">
                  <c:v>43.282800000000002</c:v>
                </c:pt>
                <c:pt idx="17347">
                  <c:v>43.282800000000002</c:v>
                </c:pt>
                <c:pt idx="17348">
                  <c:v>43.272300000000001</c:v>
                </c:pt>
                <c:pt idx="17349">
                  <c:v>43.272300000000001</c:v>
                </c:pt>
                <c:pt idx="17350">
                  <c:v>43.272300000000001</c:v>
                </c:pt>
                <c:pt idx="17351">
                  <c:v>43.272300000000001</c:v>
                </c:pt>
                <c:pt idx="17352">
                  <c:v>43.272300000000001</c:v>
                </c:pt>
                <c:pt idx="17353">
                  <c:v>43.272300000000001</c:v>
                </c:pt>
                <c:pt idx="17354">
                  <c:v>43.272300000000001</c:v>
                </c:pt>
                <c:pt idx="17355">
                  <c:v>43.272300000000001</c:v>
                </c:pt>
                <c:pt idx="17356">
                  <c:v>43.272300000000001</c:v>
                </c:pt>
                <c:pt idx="17357">
                  <c:v>43.261899999999997</c:v>
                </c:pt>
                <c:pt idx="17358">
                  <c:v>43.261899999999997</c:v>
                </c:pt>
                <c:pt idx="17359">
                  <c:v>43.261899999999997</c:v>
                </c:pt>
                <c:pt idx="17360">
                  <c:v>43.261899999999997</c:v>
                </c:pt>
                <c:pt idx="17361">
                  <c:v>43.261899999999997</c:v>
                </c:pt>
                <c:pt idx="17362">
                  <c:v>43.261899999999997</c:v>
                </c:pt>
                <c:pt idx="17363">
                  <c:v>43.261899999999997</c:v>
                </c:pt>
                <c:pt idx="17364">
                  <c:v>43.261899999999997</c:v>
                </c:pt>
                <c:pt idx="17365">
                  <c:v>43.261899999999997</c:v>
                </c:pt>
                <c:pt idx="17366">
                  <c:v>43.251899999999999</c:v>
                </c:pt>
                <c:pt idx="17367">
                  <c:v>43.251899999999999</c:v>
                </c:pt>
                <c:pt idx="17368">
                  <c:v>43.251899999999999</c:v>
                </c:pt>
                <c:pt idx="17369">
                  <c:v>43.251899999999999</c:v>
                </c:pt>
                <c:pt idx="17370">
                  <c:v>43.251899999999999</c:v>
                </c:pt>
                <c:pt idx="17371">
                  <c:v>43.251899999999999</c:v>
                </c:pt>
                <c:pt idx="17372">
                  <c:v>43.251899999999999</c:v>
                </c:pt>
                <c:pt idx="17373">
                  <c:v>43.251899999999999</c:v>
                </c:pt>
                <c:pt idx="17374">
                  <c:v>43.251899999999999</c:v>
                </c:pt>
                <c:pt idx="17375">
                  <c:v>43.251899999999999</c:v>
                </c:pt>
                <c:pt idx="17376">
                  <c:v>43.251899999999999</c:v>
                </c:pt>
                <c:pt idx="17377">
                  <c:v>43.251899999999999</c:v>
                </c:pt>
                <c:pt idx="17378">
                  <c:v>43.251899999999999</c:v>
                </c:pt>
                <c:pt idx="17379">
                  <c:v>43.251899999999999</c:v>
                </c:pt>
                <c:pt idx="17380">
                  <c:v>43.241600000000012</c:v>
                </c:pt>
                <c:pt idx="17381">
                  <c:v>43.241600000000012</c:v>
                </c:pt>
                <c:pt idx="17382">
                  <c:v>43.241600000000012</c:v>
                </c:pt>
                <c:pt idx="17383">
                  <c:v>43.241600000000012</c:v>
                </c:pt>
                <c:pt idx="17384">
                  <c:v>43.241600000000012</c:v>
                </c:pt>
                <c:pt idx="17385">
                  <c:v>43.241600000000012</c:v>
                </c:pt>
                <c:pt idx="17386">
                  <c:v>43.241600000000012</c:v>
                </c:pt>
                <c:pt idx="17387">
                  <c:v>43.241600000000012</c:v>
                </c:pt>
                <c:pt idx="17388">
                  <c:v>43.241600000000012</c:v>
                </c:pt>
                <c:pt idx="17389">
                  <c:v>43.241600000000012</c:v>
                </c:pt>
                <c:pt idx="17390">
                  <c:v>43.241600000000012</c:v>
                </c:pt>
                <c:pt idx="17391">
                  <c:v>43.241600000000012</c:v>
                </c:pt>
                <c:pt idx="17392">
                  <c:v>43.241600000000012</c:v>
                </c:pt>
                <c:pt idx="17393">
                  <c:v>43.241600000000012</c:v>
                </c:pt>
                <c:pt idx="17394">
                  <c:v>43.241600000000012</c:v>
                </c:pt>
                <c:pt idx="17395">
                  <c:v>43.241600000000012</c:v>
                </c:pt>
                <c:pt idx="17396">
                  <c:v>43.241600000000012</c:v>
                </c:pt>
                <c:pt idx="17397">
                  <c:v>43.241600000000012</c:v>
                </c:pt>
                <c:pt idx="17398">
                  <c:v>43.231099999999998</c:v>
                </c:pt>
                <c:pt idx="17399">
                  <c:v>43.231099999999998</c:v>
                </c:pt>
                <c:pt idx="17400">
                  <c:v>43.231099999999998</c:v>
                </c:pt>
                <c:pt idx="17401">
                  <c:v>43.231099999999998</c:v>
                </c:pt>
                <c:pt idx="17402">
                  <c:v>43.231099999999998</c:v>
                </c:pt>
                <c:pt idx="17403">
                  <c:v>43.231099999999998</c:v>
                </c:pt>
                <c:pt idx="17404">
                  <c:v>43.231099999999998</c:v>
                </c:pt>
                <c:pt idx="17405">
                  <c:v>43.231099999999998</c:v>
                </c:pt>
                <c:pt idx="17406">
                  <c:v>43.231099999999998</c:v>
                </c:pt>
                <c:pt idx="17407">
                  <c:v>43.231099999999998</c:v>
                </c:pt>
                <c:pt idx="17408">
                  <c:v>43.231099999999998</c:v>
                </c:pt>
                <c:pt idx="17409">
                  <c:v>43.231099999999998</c:v>
                </c:pt>
                <c:pt idx="17410">
                  <c:v>43.231099999999998</c:v>
                </c:pt>
                <c:pt idx="17411">
                  <c:v>43.231099999999998</c:v>
                </c:pt>
                <c:pt idx="17412">
                  <c:v>43.231099999999998</c:v>
                </c:pt>
                <c:pt idx="17413">
                  <c:v>43.231099999999998</c:v>
                </c:pt>
                <c:pt idx="17414">
                  <c:v>43.231099999999998</c:v>
                </c:pt>
                <c:pt idx="17415">
                  <c:v>43.231099999999998</c:v>
                </c:pt>
                <c:pt idx="17416">
                  <c:v>43.231099999999998</c:v>
                </c:pt>
                <c:pt idx="17417">
                  <c:v>43.231099999999998</c:v>
                </c:pt>
                <c:pt idx="17418">
                  <c:v>43.231099999999998</c:v>
                </c:pt>
                <c:pt idx="17419">
                  <c:v>43.231099999999998</c:v>
                </c:pt>
                <c:pt idx="17420">
                  <c:v>43.231099999999998</c:v>
                </c:pt>
                <c:pt idx="17421">
                  <c:v>43.231099999999998</c:v>
                </c:pt>
                <c:pt idx="17422">
                  <c:v>43.231099999999998</c:v>
                </c:pt>
                <c:pt idx="17423">
                  <c:v>43.231099999999998</c:v>
                </c:pt>
                <c:pt idx="17424">
                  <c:v>43.231099999999998</c:v>
                </c:pt>
                <c:pt idx="17425">
                  <c:v>43.231099999999998</c:v>
                </c:pt>
                <c:pt idx="17426">
                  <c:v>43.231099999999998</c:v>
                </c:pt>
                <c:pt idx="17427">
                  <c:v>43.231099999999998</c:v>
                </c:pt>
                <c:pt idx="17428">
                  <c:v>43.231099999999998</c:v>
                </c:pt>
                <c:pt idx="17429">
                  <c:v>43.231099999999998</c:v>
                </c:pt>
                <c:pt idx="17430">
                  <c:v>43.231099999999998</c:v>
                </c:pt>
                <c:pt idx="17431">
                  <c:v>43.231099999999998</c:v>
                </c:pt>
                <c:pt idx="17432">
                  <c:v>43.231099999999998</c:v>
                </c:pt>
                <c:pt idx="17433">
                  <c:v>43.231099999999998</c:v>
                </c:pt>
                <c:pt idx="17434">
                  <c:v>43.231099999999998</c:v>
                </c:pt>
                <c:pt idx="17435">
                  <c:v>43.231099999999998</c:v>
                </c:pt>
                <c:pt idx="17436">
                  <c:v>43.231099999999998</c:v>
                </c:pt>
                <c:pt idx="17437">
                  <c:v>43.231099999999998</c:v>
                </c:pt>
                <c:pt idx="17438">
                  <c:v>43.231099999999998</c:v>
                </c:pt>
                <c:pt idx="17439">
                  <c:v>43.231099999999998</c:v>
                </c:pt>
                <c:pt idx="17440">
                  <c:v>43.231099999999998</c:v>
                </c:pt>
                <c:pt idx="17441">
                  <c:v>43.231099999999998</c:v>
                </c:pt>
                <c:pt idx="17442">
                  <c:v>43.231099999999998</c:v>
                </c:pt>
                <c:pt idx="17443">
                  <c:v>43.231099999999998</c:v>
                </c:pt>
                <c:pt idx="17444">
                  <c:v>43.231099999999998</c:v>
                </c:pt>
                <c:pt idx="17445">
                  <c:v>43.231099999999998</c:v>
                </c:pt>
                <c:pt idx="17446">
                  <c:v>43.231099999999998</c:v>
                </c:pt>
                <c:pt idx="17447">
                  <c:v>43.231099999999998</c:v>
                </c:pt>
                <c:pt idx="17448">
                  <c:v>43.231099999999998</c:v>
                </c:pt>
                <c:pt idx="17449">
                  <c:v>43.231099999999998</c:v>
                </c:pt>
                <c:pt idx="17450">
                  <c:v>43.231099999999998</c:v>
                </c:pt>
                <c:pt idx="17451">
                  <c:v>43.231099999999998</c:v>
                </c:pt>
                <c:pt idx="17452">
                  <c:v>43.231099999999998</c:v>
                </c:pt>
                <c:pt idx="17453">
                  <c:v>43.231099999999998</c:v>
                </c:pt>
                <c:pt idx="17454">
                  <c:v>43.231099999999998</c:v>
                </c:pt>
                <c:pt idx="17455">
                  <c:v>43.231099999999998</c:v>
                </c:pt>
                <c:pt idx="17456">
                  <c:v>43.231099999999998</c:v>
                </c:pt>
                <c:pt idx="17457">
                  <c:v>43.231099999999998</c:v>
                </c:pt>
                <c:pt idx="17458">
                  <c:v>43.231099999999998</c:v>
                </c:pt>
                <c:pt idx="17459">
                  <c:v>43.231099999999998</c:v>
                </c:pt>
                <c:pt idx="17460">
                  <c:v>43.231099999999998</c:v>
                </c:pt>
                <c:pt idx="17461">
                  <c:v>43.231099999999998</c:v>
                </c:pt>
                <c:pt idx="17462">
                  <c:v>43.231099999999998</c:v>
                </c:pt>
                <c:pt idx="17463">
                  <c:v>43.231099999999998</c:v>
                </c:pt>
                <c:pt idx="17464">
                  <c:v>43.231099999999998</c:v>
                </c:pt>
                <c:pt idx="17465">
                  <c:v>43.231099999999998</c:v>
                </c:pt>
                <c:pt idx="17466">
                  <c:v>43.231099999999998</c:v>
                </c:pt>
                <c:pt idx="17467">
                  <c:v>43.231099999999998</c:v>
                </c:pt>
                <c:pt idx="17468">
                  <c:v>43.231099999999998</c:v>
                </c:pt>
                <c:pt idx="17469">
                  <c:v>43.231099999999998</c:v>
                </c:pt>
                <c:pt idx="17470">
                  <c:v>43.231099999999998</c:v>
                </c:pt>
                <c:pt idx="17471">
                  <c:v>43.231099999999998</c:v>
                </c:pt>
                <c:pt idx="17472">
                  <c:v>43.231099999999998</c:v>
                </c:pt>
                <c:pt idx="17473">
                  <c:v>43.231099999999998</c:v>
                </c:pt>
                <c:pt idx="17474">
                  <c:v>43.231099999999998</c:v>
                </c:pt>
                <c:pt idx="17475">
                  <c:v>43.231099999999998</c:v>
                </c:pt>
                <c:pt idx="17476">
                  <c:v>43.231099999999998</c:v>
                </c:pt>
                <c:pt idx="17477">
                  <c:v>43.231099999999998</c:v>
                </c:pt>
                <c:pt idx="17478">
                  <c:v>43.231099999999998</c:v>
                </c:pt>
                <c:pt idx="17479">
                  <c:v>43.231099999999998</c:v>
                </c:pt>
                <c:pt idx="17480">
                  <c:v>43.231099999999998</c:v>
                </c:pt>
                <c:pt idx="17481">
                  <c:v>43.231099999999998</c:v>
                </c:pt>
                <c:pt idx="17482">
                  <c:v>43.231099999999998</c:v>
                </c:pt>
                <c:pt idx="17483">
                  <c:v>43.231099999999998</c:v>
                </c:pt>
                <c:pt idx="17484">
                  <c:v>43.231099999999998</c:v>
                </c:pt>
                <c:pt idx="17485">
                  <c:v>43.231099999999998</c:v>
                </c:pt>
                <c:pt idx="17486">
                  <c:v>43.231099999999998</c:v>
                </c:pt>
                <c:pt idx="17487">
                  <c:v>43.231099999999998</c:v>
                </c:pt>
                <c:pt idx="17488">
                  <c:v>43.231099999999998</c:v>
                </c:pt>
                <c:pt idx="17489">
                  <c:v>43.231099999999998</c:v>
                </c:pt>
                <c:pt idx="17490">
                  <c:v>43.231099999999998</c:v>
                </c:pt>
                <c:pt idx="17491">
                  <c:v>43.231099999999998</c:v>
                </c:pt>
                <c:pt idx="17492">
                  <c:v>43.231099999999998</c:v>
                </c:pt>
                <c:pt idx="17493">
                  <c:v>43.231099999999998</c:v>
                </c:pt>
                <c:pt idx="17494">
                  <c:v>43.231099999999998</c:v>
                </c:pt>
                <c:pt idx="17495">
                  <c:v>43.231099999999998</c:v>
                </c:pt>
                <c:pt idx="17496">
                  <c:v>43.231099999999998</c:v>
                </c:pt>
                <c:pt idx="17497">
                  <c:v>43.231099999999998</c:v>
                </c:pt>
                <c:pt idx="17498">
                  <c:v>43.231099999999998</c:v>
                </c:pt>
                <c:pt idx="17499">
                  <c:v>43.231099999999998</c:v>
                </c:pt>
                <c:pt idx="17500">
                  <c:v>43.231099999999998</c:v>
                </c:pt>
                <c:pt idx="17501">
                  <c:v>43.231099999999998</c:v>
                </c:pt>
                <c:pt idx="17502">
                  <c:v>43.231099999999998</c:v>
                </c:pt>
                <c:pt idx="17503">
                  <c:v>43.231099999999998</c:v>
                </c:pt>
                <c:pt idx="17504">
                  <c:v>43.231099999999998</c:v>
                </c:pt>
                <c:pt idx="17505">
                  <c:v>43.231099999999998</c:v>
                </c:pt>
                <c:pt idx="17506">
                  <c:v>43.231099999999998</c:v>
                </c:pt>
                <c:pt idx="17507">
                  <c:v>43.231099999999998</c:v>
                </c:pt>
                <c:pt idx="17508">
                  <c:v>43.231099999999998</c:v>
                </c:pt>
                <c:pt idx="17509">
                  <c:v>43.231099999999998</c:v>
                </c:pt>
                <c:pt idx="17510">
                  <c:v>43.231099999999998</c:v>
                </c:pt>
                <c:pt idx="17511">
                  <c:v>43.231099999999998</c:v>
                </c:pt>
                <c:pt idx="17512">
                  <c:v>43.231099999999998</c:v>
                </c:pt>
                <c:pt idx="17513">
                  <c:v>43.231099999999998</c:v>
                </c:pt>
                <c:pt idx="17514">
                  <c:v>43.231099999999998</c:v>
                </c:pt>
                <c:pt idx="17515">
                  <c:v>43.231099999999998</c:v>
                </c:pt>
                <c:pt idx="17516">
                  <c:v>43.231099999999998</c:v>
                </c:pt>
                <c:pt idx="17517">
                  <c:v>43.231099999999998</c:v>
                </c:pt>
                <c:pt idx="17518">
                  <c:v>43.231099999999998</c:v>
                </c:pt>
                <c:pt idx="17519">
                  <c:v>43.231099999999998</c:v>
                </c:pt>
                <c:pt idx="17520">
                  <c:v>43.231099999999998</c:v>
                </c:pt>
                <c:pt idx="17521">
                  <c:v>43.231099999999998</c:v>
                </c:pt>
                <c:pt idx="17522">
                  <c:v>43.231099999999998</c:v>
                </c:pt>
                <c:pt idx="17523">
                  <c:v>43.231099999999998</c:v>
                </c:pt>
                <c:pt idx="17524">
                  <c:v>43.231099999999998</c:v>
                </c:pt>
                <c:pt idx="17525">
                  <c:v>43.241400000000013</c:v>
                </c:pt>
                <c:pt idx="17526">
                  <c:v>43.241400000000013</c:v>
                </c:pt>
                <c:pt idx="17527">
                  <c:v>43.241400000000013</c:v>
                </c:pt>
                <c:pt idx="17528">
                  <c:v>43.241400000000013</c:v>
                </c:pt>
                <c:pt idx="17529">
                  <c:v>43.241400000000013</c:v>
                </c:pt>
                <c:pt idx="17530">
                  <c:v>43.241400000000013</c:v>
                </c:pt>
                <c:pt idx="17531">
                  <c:v>43.241400000000013</c:v>
                </c:pt>
                <c:pt idx="17532">
                  <c:v>43.241400000000013</c:v>
                </c:pt>
                <c:pt idx="17533">
                  <c:v>43.241400000000013</c:v>
                </c:pt>
                <c:pt idx="17534">
                  <c:v>43.241400000000013</c:v>
                </c:pt>
                <c:pt idx="17535">
                  <c:v>43.241400000000013</c:v>
                </c:pt>
                <c:pt idx="17536">
                  <c:v>43.241400000000013</c:v>
                </c:pt>
                <c:pt idx="17537">
                  <c:v>43.241400000000013</c:v>
                </c:pt>
                <c:pt idx="17538">
                  <c:v>43.241400000000013</c:v>
                </c:pt>
                <c:pt idx="17539">
                  <c:v>43.241400000000013</c:v>
                </c:pt>
                <c:pt idx="17540">
                  <c:v>43.241400000000013</c:v>
                </c:pt>
                <c:pt idx="17541">
                  <c:v>43.241400000000013</c:v>
                </c:pt>
                <c:pt idx="17542">
                  <c:v>43.241400000000013</c:v>
                </c:pt>
                <c:pt idx="17543">
                  <c:v>43.241400000000013</c:v>
                </c:pt>
                <c:pt idx="17544">
                  <c:v>43.241400000000013</c:v>
                </c:pt>
                <c:pt idx="17545">
                  <c:v>43.241400000000013</c:v>
                </c:pt>
                <c:pt idx="17546">
                  <c:v>43.241400000000013</c:v>
                </c:pt>
                <c:pt idx="17547">
                  <c:v>43.241400000000013</c:v>
                </c:pt>
                <c:pt idx="17548">
                  <c:v>43.251600000000003</c:v>
                </c:pt>
                <c:pt idx="17549">
                  <c:v>43.251600000000003</c:v>
                </c:pt>
                <c:pt idx="17550">
                  <c:v>43.251600000000003</c:v>
                </c:pt>
                <c:pt idx="17551">
                  <c:v>43.251600000000003</c:v>
                </c:pt>
                <c:pt idx="17552">
                  <c:v>43.251600000000003</c:v>
                </c:pt>
                <c:pt idx="17553">
                  <c:v>43.251600000000003</c:v>
                </c:pt>
                <c:pt idx="17554">
                  <c:v>43.251600000000003</c:v>
                </c:pt>
                <c:pt idx="17555">
                  <c:v>43.251600000000003</c:v>
                </c:pt>
                <c:pt idx="17556">
                  <c:v>43.251600000000003</c:v>
                </c:pt>
                <c:pt idx="17557">
                  <c:v>43.251600000000003</c:v>
                </c:pt>
                <c:pt idx="17558">
                  <c:v>43.251600000000003</c:v>
                </c:pt>
                <c:pt idx="17559">
                  <c:v>43.251600000000003</c:v>
                </c:pt>
                <c:pt idx="17560">
                  <c:v>43.251600000000003</c:v>
                </c:pt>
                <c:pt idx="17561">
                  <c:v>43.251600000000003</c:v>
                </c:pt>
                <c:pt idx="17562">
                  <c:v>43.251600000000003</c:v>
                </c:pt>
                <c:pt idx="17563">
                  <c:v>43.251600000000003</c:v>
                </c:pt>
                <c:pt idx="17564">
                  <c:v>43.251600000000003</c:v>
                </c:pt>
                <c:pt idx="17565">
                  <c:v>43.251600000000003</c:v>
                </c:pt>
                <c:pt idx="17566">
                  <c:v>43.251600000000003</c:v>
                </c:pt>
                <c:pt idx="17567">
                  <c:v>43.251600000000003</c:v>
                </c:pt>
                <c:pt idx="17568">
                  <c:v>43.251600000000003</c:v>
                </c:pt>
                <c:pt idx="17569">
                  <c:v>43.251600000000003</c:v>
                </c:pt>
                <c:pt idx="17570">
                  <c:v>43.251600000000003</c:v>
                </c:pt>
                <c:pt idx="17571">
                  <c:v>43.2624</c:v>
                </c:pt>
                <c:pt idx="17572">
                  <c:v>43.2624</c:v>
                </c:pt>
                <c:pt idx="17573">
                  <c:v>43.2624</c:v>
                </c:pt>
                <c:pt idx="17574">
                  <c:v>43.2624</c:v>
                </c:pt>
                <c:pt idx="17575">
                  <c:v>43.2624</c:v>
                </c:pt>
                <c:pt idx="17576">
                  <c:v>43.2624</c:v>
                </c:pt>
                <c:pt idx="17577">
                  <c:v>43.2624</c:v>
                </c:pt>
                <c:pt idx="17578">
                  <c:v>43.2624</c:v>
                </c:pt>
                <c:pt idx="17579">
                  <c:v>43.2624</c:v>
                </c:pt>
                <c:pt idx="17580">
                  <c:v>43.2624</c:v>
                </c:pt>
                <c:pt idx="17581">
                  <c:v>43.2624</c:v>
                </c:pt>
                <c:pt idx="17582">
                  <c:v>43.2624</c:v>
                </c:pt>
                <c:pt idx="17583">
                  <c:v>43.2624</c:v>
                </c:pt>
                <c:pt idx="17584">
                  <c:v>43.2624</c:v>
                </c:pt>
                <c:pt idx="17585">
                  <c:v>43.2624</c:v>
                </c:pt>
                <c:pt idx="17586">
                  <c:v>43.2624</c:v>
                </c:pt>
                <c:pt idx="17587">
                  <c:v>43.2624</c:v>
                </c:pt>
                <c:pt idx="17588">
                  <c:v>43.2624</c:v>
                </c:pt>
                <c:pt idx="17589">
                  <c:v>43.2624</c:v>
                </c:pt>
                <c:pt idx="17590">
                  <c:v>43.2624</c:v>
                </c:pt>
                <c:pt idx="17591">
                  <c:v>43.2624</c:v>
                </c:pt>
                <c:pt idx="17592">
                  <c:v>43.2624</c:v>
                </c:pt>
                <c:pt idx="17593">
                  <c:v>43.2624</c:v>
                </c:pt>
                <c:pt idx="17594">
                  <c:v>43.273000000000003</c:v>
                </c:pt>
                <c:pt idx="17595">
                  <c:v>43.273000000000003</c:v>
                </c:pt>
                <c:pt idx="17596">
                  <c:v>43.273000000000003</c:v>
                </c:pt>
                <c:pt idx="17597">
                  <c:v>43.273000000000003</c:v>
                </c:pt>
                <c:pt idx="17598">
                  <c:v>43.273000000000003</c:v>
                </c:pt>
                <c:pt idx="17599">
                  <c:v>43.273000000000003</c:v>
                </c:pt>
                <c:pt idx="17600">
                  <c:v>43.273000000000003</c:v>
                </c:pt>
                <c:pt idx="17601">
                  <c:v>43.273000000000003</c:v>
                </c:pt>
                <c:pt idx="17602">
                  <c:v>43.273000000000003</c:v>
                </c:pt>
                <c:pt idx="17603">
                  <c:v>43.273000000000003</c:v>
                </c:pt>
                <c:pt idx="17604">
                  <c:v>43.273000000000003</c:v>
                </c:pt>
                <c:pt idx="17605">
                  <c:v>43.273000000000003</c:v>
                </c:pt>
                <c:pt idx="17606">
                  <c:v>43.273000000000003</c:v>
                </c:pt>
                <c:pt idx="17607">
                  <c:v>43.273000000000003</c:v>
                </c:pt>
                <c:pt idx="17608">
                  <c:v>43.273000000000003</c:v>
                </c:pt>
                <c:pt idx="17609">
                  <c:v>43.273000000000003</c:v>
                </c:pt>
                <c:pt idx="17610">
                  <c:v>43.273000000000003</c:v>
                </c:pt>
                <c:pt idx="17611">
                  <c:v>43.273000000000003</c:v>
                </c:pt>
                <c:pt idx="17612">
                  <c:v>43.283299999999997</c:v>
                </c:pt>
                <c:pt idx="17613">
                  <c:v>43.283299999999997</c:v>
                </c:pt>
                <c:pt idx="17614">
                  <c:v>43.283299999999997</c:v>
                </c:pt>
                <c:pt idx="17615">
                  <c:v>43.283299999999997</c:v>
                </c:pt>
                <c:pt idx="17616">
                  <c:v>43.283299999999997</c:v>
                </c:pt>
                <c:pt idx="17617">
                  <c:v>43.283299999999997</c:v>
                </c:pt>
                <c:pt idx="17618">
                  <c:v>43.283299999999997</c:v>
                </c:pt>
                <c:pt idx="17619">
                  <c:v>43.283299999999997</c:v>
                </c:pt>
                <c:pt idx="17620">
                  <c:v>43.283299999999997</c:v>
                </c:pt>
                <c:pt idx="17621">
                  <c:v>43.283299999999997</c:v>
                </c:pt>
                <c:pt idx="17622">
                  <c:v>43.283299999999997</c:v>
                </c:pt>
                <c:pt idx="17623">
                  <c:v>43.283299999999997</c:v>
                </c:pt>
                <c:pt idx="17624">
                  <c:v>43.283299999999997</c:v>
                </c:pt>
                <c:pt idx="17625">
                  <c:v>43.283299999999997</c:v>
                </c:pt>
                <c:pt idx="17626">
                  <c:v>43.283299999999997</c:v>
                </c:pt>
                <c:pt idx="17627">
                  <c:v>43.283299999999997</c:v>
                </c:pt>
                <c:pt idx="17628">
                  <c:v>43.283299999999997</c:v>
                </c:pt>
                <c:pt idx="17629">
                  <c:v>43.283299999999997</c:v>
                </c:pt>
                <c:pt idx="17630">
                  <c:v>43.283299999999997</c:v>
                </c:pt>
                <c:pt idx="17631">
                  <c:v>43.293600000000012</c:v>
                </c:pt>
                <c:pt idx="17632">
                  <c:v>43.293600000000012</c:v>
                </c:pt>
                <c:pt idx="17633">
                  <c:v>43.293600000000012</c:v>
                </c:pt>
                <c:pt idx="17634">
                  <c:v>43.293600000000012</c:v>
                </c:pt>
                <c:pt idx="17635">
                  <c:v>43.293600000000012</c:v>
                </c:pt>
                <c:pt idx="17636">
                  <c:v>43.293600000000012</c:v>
                </c:pt>
                <c:pt idx="17637">
                  <c:v>43.293600000000012</c:v>
                </c:pt>
                <c:pt idx="17638">
                  <c:v>43.293600000000012</c:v>
                </c:pt>
                <c:pt idx="17639">
                  <c:v>43.293600000000012</c:v>
                </c:pt>
                <c:pt idx="17640">
                  <c:v>43.293600000000012</c:v>
                </c:pt>
                <c:pt idx="17641">
                  <c:v>43.293600000000012</c:v>
                </c:pt>
                <c:pt idx="17642">
                  <c:v>43.293600000000012</c:v>
                </c:pt>
                <c:pt idx="17643">
                  <c:v>43.293600000000012</c:v>
                </c:pt>
                <c:pt idx="17644">
                  <c:v>43.303699999999999</c:v>
                </c:pt>
                <c:pt idx="17645">
                  <c:v>43.303699999999999</c:v>
                </c:pt>
                <c:pt idx="17646">
                  <c:v>43.303699999999999</c:v>
                </c:pt>
                <c:pt idx="17647">
                  <c:v>43.303699999999999</c:v>
                </c:pt>
                <c:pt idx="17648">
                  <c:v>43.303699999999999</c:v>
                </c:pt>
                <c:pt idx="17649">
                  <c:v>43.303699999999999</c:v>
                </c:pt>
                <c:pt idx="17650">
                  <c:v>43.303699999999999</c:v>
                </c:pt>
                <c:pt idx="17651">
                  <c:v>43.303699999999999</c:v>
                </c:pt>
                <c:pt idx="17652">
                  <c:v>43.303699999999999</c:v>
                </c:pt>
                <c:pt idx="17653">
                  <c:v>43.303699999999999</c:v>
                </c:pt>
                <c:pt idx="17654">
                  <c:v>43.303699999999999</c:v>
                </c:pt>
                <c:pt idx="17655">
                  <c:v>43.303699999999999</c:v>
                </c:pt>
                <c:pt idx="17656">
                  <c:v>43.303699999999999</c:v>
                </c:pt>
                <c:pt idx="17657">
                  <c:v>43.303699999999999</c:v>
                </c:pt>
                <c:pt idx="17658">
                  <c:v>43.303699999999999</c:v>
                </c:pt>
                <c:pt idx="17659">
                  <c:v>43.303699999999999</c:v>
                </c:pt>
                <c:pt idx="17660">
                  <c:v>43.303699999999999</c:v>
                </c:pt>
                <c:pt idx="17661">
                  <c:v>43.303699999999999</c:v>
                </c:pt>
                <c:pt idx="17662">
                  <c:v>43.303699999999999</c:v>
                </c:pt>
                <c:pt idx="17663">
                  <c:v>43.313699999999997</c:v>
                </c:pt>
                <c:pt idx="17664">
                  <c:v>43.313699999999997</c:v>
                </c:pt>
                <c:pt idx="17665">
                  <c:v>43.313699999999997</c:v>
                </c:pt>
                <c:pt idx="17666">
                  <c:v>43.313699999999997</c:v>
                </c:pt>
                <c:pt idx="17667">
                  <c:v>43.313699999999997</c:v>
                </c:pt>
                <c:pt idx="17668">
                  <c:v>43.313699999999997</c:v>
                </c:pt>
                <c:pt idx="17669">
                  <c:v>43.313699999999997</c:v>
                </c:pt>
                <c:pt idx="17670">
                  <c:v>43.313699999999997</c:v>
                </c:pt>
                <c:pt idx="17671">
                  <c:v>43.313699999999997</c:v>
                </c:pt>
                <c:pt idx="17672">
                  <c:v>43.313699999999997</c:v>
                </c:pt>
                <c:pt idx="17673">
                  <c:v>43.313699999999997</c:v>
                </c:pt>
                <c:pt idx="17674">
                  <c:v>43.313699999999997</c:v>
                </c:pt>
                <c:pt idx="17675">
                  <c:v>43.313699999999997</c:v>
                </c:pt>
                <c:pt idx="17676">
                  <c:v>43.313699999999997</c:v>
                </c:pt>
                <c:pt idx="17677">
                  <c:v>43.313699999999997</c:v>
                </c:pt>
                <c:pt idx="17678">
                  <c:v>43.313699999999997</c:v>
                </c:pt>
                <c:pt idx="17679">
                  <c:v>43.313699999999997</c:v>
                </c:pt>
                <c:pt idx="17680">
                  <c:v>43.313699999999997</c:v>
                </c:pt>
                <c:pt idx="17681">
                  <c:v>43.323700000000002</c:v>
                </c:pt>
                <c:pt idx="17682">
                  <c:v>43.323700000000002</c:v>
                </c:pt>
                <c:pt idx="17683">
                  <c:v>43.323700000000002</c:v>
                </c:pt>
                <c:pt idx="17684">
                  <c:v>43.323700000000002</c:v>
                </c:pt>
                <c:pt idx="17685">
                  <c:v>43.323700000000002</c:v>
                </c:pt>
                <c:pt idx="17686">
                  <c:v>43.323700000000002</c:v>
                </c:pt>
                <c:pt idx="17687">
                  <c:v>43.323700000000002</c:v>
                </c:pt>
                <c:pt idx="17688">
                  <c:v>43.323700000000002</c:v>
                </c:pt>
                <c:pt idx="17689">
                  <c:v>43.323700000000002</c:v>
                </c:pt>
                <c:pt idx="17690">
                  <c:v>43.323700000000002</c:v>
                </c:pt>
                <c:pt idx="17691">
                  <c:v>43.323700000000002</c:v>
                </c:pt>
                <c:pt idx="17692">
                  <c:v>43.323700000000002</c:v>
                </c:pt>
                <c:pt idx="17693">
                  <c:v>43.323700000000002</c:v>
                </c:pt>
                <c:pt idx="17694">
                  <c:v>43.323700000000002</c:v>
                </c:pt>
                <c:pt idx="17695">
                  <c:v>43.323700000000002</c:v>
                </c:pt>
                <c:pt idx="17696">
                  <c:v>43.323700000000002</c:v>
                </c:pt>
                <c:pt idx="17697">
                  <c:v>43.323700000000002</c:v>
                </c:pt>
                <c:pt idx="17698">
                  <c:v>43.323700000000002</c:v>
                </c:pt>
                <c:pt idx="17699">
                  <c:v>43.323700000000002</c:v>
                </c:pt>
                <c:pt idx="17700">
                  <c:v>43.323700000000002</c:v>
                </c:pt>
                <c:pt idx="17701">
                  <c:v>43.323700000000002</c:v>
                </c:pt>
                <c:pt idx="17702">
                  <c:v>43.323700000000002</c:v>
                </c:pt>
                <c:pt idx="17703">
                  <c:v>43.323700000000002</c:v>
                </c:pt>
                <c:pt idx="17704">
                  <c:v>43.323700000000002</c:v>
                </c:pt>
                <c:pt idx="17705">
                  <c:v>43.323700000000002</c:v>
                </c:pt>
                <c:pt idx="17706">
                  <c:v>43.323700000000002</c:v>
                </c:pt>
                <c:pt idx="17707">
                  <c:v>43.323700000000002</c:v>
                </c:pt>
                <c:pt idx="17708">
                  <c:v>43.3339</c:v>
                </c:pt>
                <c:pt idx="17709">
                  <c:v>43.3339</c:v>
                </c:pt>
                <c:pt idx="17710">
                  <c:v>43.3339</c:v>
                </c:pt>
                <c:pt idx="17711">
                  <c:v>43.3339</c:v>
                </c:pt>
                <c:pt idx="17712">
                  <c:v>43.3339</c:v>
                </c:pt>
                <c:pt idx="17713">
                  <c:v>43.3339</c:v>
                </c:pt>
                <c:pt idx="17714">
                  <c:v>43.3339</c:v>
                </c:pt>
                <c:pt idx="17715">
                  <c:v>43.3339</c:v>
                </c:pt>
                <c:pt idx="17716">
                  <c:v>43.3339</c:v>
                </c:pt>
                <c:pt idx="17717">
                  <c:v>43.3339</c:v>
                </c:pt>
                <c:pt idx="17718">
                  <c:v>43.3339</c:v>
                </c:pt>
                <c:pt idx="17719">
                  <c:v>43.3339</c:v>
                </c:pt>
                <c:pt idx="17720">
                  <c:v>43.3339</c:v>
                </c:pt>
                <c:pt idx="17721">
                  <c:v>43.3339</c:v>
                </c:pt>
                <c:pt idx="17722">
                  <c:v>43.3339</c:v>
                </c:pt>
                <c:pt idx="17723">
                  <c:v>43.3339</c:v>
                </c:pt>
                <c:pt idx="17724">
                  <c:v>43.3339</c:v>
                </c:pt>
                <c:pt idx="17725">
                  <c:v>43.3339</c:v>
                </c:pt>
                <c:pt idx="17726">
                  <c:v>43.3339</c:v>
                </c:pt>
                <c:pt idx="17727">
                  <c:v>43.3339</c:v>
                </c:pt>
                <c:pt idx="17728">
                  <c:v>43.3339</c:v>
                </c:pt>
                <c:pt idx="17729">
                  <c:v>43.3339</c:v>
                </c:pt>
                <c:pt idx="17730">
                  <c:v>43.3339</c:v>
                </c:pt>
                <c:pt idx="17731">
                  <c:v>43.343899999999998</c:v>
                </c:pt>
                <c:pt idx="17732">
                  <c:v>43.343899999999998</c:v>
                </c:pt>
                <c:pt idx="17733">
                  <c:v>43.343899999999998</c:v>
                </c:pt>
                <c:pt idx="17734">
                  <c:v>43.343899999999998</c:v>
                </c:pt>
                <c:pt idx="17735">
                  <c:v>43.343899999999998</c:v>
                </c:pt>
                <c:pt idx="17736">
                  <c:v>43.343899999999998</c:v>
                </c:pt>
                <c:pt idx="17737">
                  <c:v>43.343899999999998</c:v>
                </c:pt>
                <c:pt idx="17738">
                  <c:v>43.343899999999998</c:v>
                </c:pt>
                <c:pt idx="17739">
                  <c:v>43.343899999999998</c:v>
                </c:pt>
                <c:pt idx="17740">
                  <c:v>43.343899999999998</c:v>
                </c:pt>
                <c:pt idx="17741">
                  <c:v>43.343899999999998</c:v>
                </c:pt>
                <c:pt idx="17742">
                  <c:v>43.343899999999998</c:v>
                </c:pt>
                <c:pt idx="17743">
                  <c:v>43.343899999999998</c:v>
                </c:pt>
                <c:pt idx="17744">
                  <c:v>43.343899999999998</c:v>
                </c:pt>
                <c:pt idx="17745">
                  <c:v>43.343899999999998</c:v>
                </c:pt>
                <c:pt idx="17746">
                  <c:v>43.343899999999998</c:v>
                </c:pt>
                <c:pt idx="17747">
                  <c:v>43.343899999999998</c:v>
                </c:pt>
                <c:pt idx="17748">
                  <c:v>43.343899999999998</c:v>
                </c:pt>
                <c:pt idx="17749">
                  <c:v>43.343899999999998</c:v>
                </c:pt>
                <c:pt idx="17750">
                  <c:v>43.343899999999998</c:v>
                </c:pt>
                <c:pt idx="17751">
                  <c:v>43.343899999999998</c:v>
                </c:pt>
                <c:pt idx="17752">
                  <c:v>43.343899999999998</c:v>
                </c:pt>
                <c:pt idx="17753">
                  <c:v>43.343899999999998</c:v>
                </c:pt>
                <c:pt idx="17754">
                  <c:v>43.354100000000003</c:v>
                </c:pt>
                <c:pt idx="17755">
                  <c:v>43.354100000000003</c:v>
                </c:pt>
                <c:pt idx="17756">
                  <c:v>43.354100000000003</c:v>
                </c:pt>
                <c:pt idx="17757">
                  <c:v>43.354100000000003</c:v>
                </c:pt>
                <c:pt idx="17758">
                  <c:v>43.354100000000003</c:v>
                </c:pt>
                <c:pt idx="17759">
                  <c:v>43.354100000000003</c:v>
                </c:pt>
                <c:pt idx="17760">
                  <c:v>43.354100000000003</c:v>
                </c:pt>
                <c:pt idx="17761">
                  <c:v>43.354100000000003</c:v>
                </c:pt>
                <c:pt idx="17762">
                  <c:v>43.354100000000003</c:v>
                </c:pt>
                <c:pt idx="17763">
                  <c:v>43.354100000000003</c:v>
                </c:pt>
                <c:pt idx="17764">
                  <c:v>43.354100000000003</c:v>
                </c:pt>
                <c:pt idx="17765">
                  <c:v>43.354100000000003</c:v>
                </c:pt>
                <c:pt idx="17766">
                  <c:v>43.354100000000003</c:v>
                </c:pt>
                <c:pt idx="17767">
                  <c:v>43.354100000000003</c:v>
                </c:pt>
                <c:pt idx="17768">
                  <c:v>43.354100000000003</c:v>
                </c:pt>
                <c:pt idx="17769">
                  <c:v>43.354100000000003</c:v>
                </c:pt>
                <c:pt idx="17770">
                  <c:v>43.354100000000003</c:v>
                </c:pt>
                <c:pt idx="17771">
                  <c:v>43.354100000000003</c:v>
                </c:pt>
                <c:pt idx="17772">
                  <c:v>43.354100000000003</c:v>
                </c:pt>
                <c:pt idx="17773">
                  <c:v>43.354100000000003</c:v>
                </c:pt>
                <c:pt idx="17774">
                  <c:v>43.354100000000003</c:v>
                </c:pt>
                <c:pt idx="17775">
                  <c:v>43.354100000000003</c:v>
                </c:pt>
                <c:pt idx="17776">
                  <c:v>43.354100000000003</c:v>
                </c:pt>
                <c:pt idx="17777">
                  <c:v>43.354100000000003</c:v>
                </c:pt>
                <c:pt idx="17778">
                  <c:v>43.354100000000003</c:v>
                </c:pt>
                <c:pt idx="17779">
                  <c:v>43.354100000000003</c:v>
                </c:pt>
                <c:pt idx="17780">
                  <c:v>43.354100000000003</c:v>
                </c:pt>
                <c:pt idx="17781">
                  <c:v>43.354100000000003</c:v>
                </c:pt>
                <c:pt idx="17782">
                  <c:v>43.3643</c:v>
                </c:pt>
                <c:pt idx="17783">
                  <c:v>43.3643</c:v>
                </c:pt>
                <c:pt idx="17784">
                  <c:v>43.3643</c:v>
                </c:pt>
                <c:pt idx="17785">
                  <c:v>43.3643</c:v>
                </c:pt>
                <c:pt idx="17786">
                  <c:v>43.3643</c:v>
                </c:pt>
                <c:pt idx="17787">
                  <c:v>43.3643</c:v>
                </c:pt>
                <c:pt idx="17788">
                  <c:v>43.3643</c:v>
                </c:pt>
                <c:pt idx="17789">
                  <c:v>43.3643</c:v>
                </c:pt>
                <c:pt idx="17790">
                  <c:v>43.3643</c:v>
                </c:pt>
                <c:pt idx="17791">
                  <c:v>43.3643</c:v>
                </c:pt>
                <c:pt idx="17792">
                  <c:v>43.3643</c:v>
                </c:pt>
                <c:pt idx="17793">
                  <c:v>43.3643</c:v>
                </c:pt>
                <c:pt idx="17794">
                  <c:v>43.3643</c:v>
                </c:pt>
                <c:pt idx="17795">
                  <c:v>43.3643</c:v>
                </c:pt>
                <c:pt idx="17796">
                  <c:v>43.3643</c:v>
                </c:pt>
                <c:pt idx="17797">
                  <c:v>43.3643</c:v>
                </c:pt>
                <c:pt idx="17798">
                  <c:v>43.3643</c:v>
                </c:pt>
                <c:pt idx="17799">
                  <c:v>43.3643</c:v>
                </c:pt>
                <c:pt idx="17800">
                  <c:v>43.3643</c:v>
                </c:pt>
                <c:pt idx="17801">
                  <c:v>43.3643</c:v>
                </c:pt>
                <c:pt idx="17802">
                  <c:v>43.3643</c:v>
                </c:pt>
                <c:pt idx="17803">
                  <c:v>43.3643</c:v>
                </c:pt>
                <c:pt idx="17804">
                  <c:v>43.3643</c:v>
                </c:pt>
                <c:pt idx="17805">
                  <c:v>43.3643</c:v>
                </c:pt>
                <c:pt idx="17806">
                  <c:v>43.3643</c:v>
                </c:pt>
                <c:pt idx="17807">
                  <c:v>43.3643</c:v>
                </c:pt>
                <c:pt idx="17808">
                  <c:v>43.3643</c:v>
                </c:pt>
                <c:pt idx="17809">
                  <c:v>43.3643</c:v>
                </c:pt>
                <c:pt idx="17810">
                  <c:v>43.3643</c:v>
                </c:pt>
                <c:pt idx="17811">
                  <c:v>43.3643</c:v>
                </c:pt>
                <c:pt idx="17812">
                  <c:v>43.3643</c:v>
                </c:pt>
                <c:pt idx="17813">
                  <c:v>43.3643</c:v>
                </c:pt>
                <c:pt idx="17814">
                  <c:v>43.3643</c:v>
                </c:pt>
                <c:pt idx="17815">
                  <c:v>43.3643</c:v>
                </c:pt>
                <c:pt idx="17816">
                  <c:v>43.3643</c:v>
                </c:pt>
                <c:pt idx="17817">
                  <c:v>43.3643</c:v>
                </c:pt>
                <c:pt idx="17818">
                  <c:v>43.374600000000001</c:v>
                </c:pt>
                <c:pt idx="17819">
                  <c:v>43.374600000000001</c:v>
                </c:pt>
                <c:pt idx="17820">
                  <c:v>43.374600000000001</c:v>
                </c:pt>
                <c:pt idx="17821">
                  <c:v>43.374600000000001</c:v>
                </c:pt>
                <c:pt idx="17822">
                  <c:v>43.374600000000001</c:v>
                </c:pt>
                <c:pt idx="17823">
                  <c:v>43.374600000000001</c:v>
                </c:pt>
                <c:pt idx="17824">
                  <c:v>43.374600000000001</c:v>
                </c:pt>
                <c:pt idx="17825">
                  <c:v>43.374600000000001</c:v>
                </c:pt>
                <c:pt idx="17826">
                  <c:v>43.374600000000001</c:v>
                </c:pt>
                <c:pt idx="17827">
                  <c:v>43.374600000000001</c:v>
                </c:pt>
                <c:pt idx="17828">
                  <c:v>43.374600000000001</c:v>
                </c:pt>
                <c:pt idx="17829">
                  <c:v>43.374600000000001</c:v>
                </c:pt>
                <c:pt idx="17830">
                  <c:v>43.374600000000001</c:v>
                </c:pt>
                <c:pt idx="17831">
                  <c:v>43.374600000000001</c:v>
                </c:pt>
                <c:pt idx="17832">
                  <c:v>43.374600000000001</c:v>
                </c:pt>
                <c:pt idx="17833">
                  <c:v>43.374600000000001</c:v>
                </c:pt>
                <c:pt idx="17834">
                  <c:v>43.374600000000001</c:v>
                </c:pt>
                <c:pt idx="17835">
                  <c:v>43.374600000000001</c:v>
                </c:pt>
                <c:pt idx="17836">
                  <c:v>43.374600000000001</c:v>
                </c:pt>
                <c:pt idx="17837">
                  <c:v>43.374600000000001</c:v>
                </c:pt>
                <c:pt idx="17838">
                  <c:v>43.374600000000001</c:v>
                </c:pt>
                <c:pt idx="17839">
                  <c:v>43.374600000000001</c:v>
                </c:pt>
                <c:pt idx="17840">
                  <c:v>43.374600000000001</c:v>
                </c:pt>
                <c:pt idx="17841">
                  <c:v>43.384599999999999</c:v>
                </c:pt>
                <c:pt idx="17842">
                  <c:v>43.384599999999999</c:v>
                </c:pt>
                <c:pt idx="17843">
                  <c:v>43.384599999999999</c:v>
                </c:pt>
                <c:pt idx="17844">
                  <c:v>43.384599999999999</c:v>
                </c:pt>
                <c:pt idx="17845">
                  <c:v>43.384599999999999</c:v>
                </c:pt>
                <c:pt idx="17846">
                  <c:v>43.384599999999999</c:v>
                </c:pt>
                <c:pt idx="17847">
                  <c:v>43.384599999999999</c:v>
                </c:pt>
                <c:pt idx="17848">
                  <c:v>43.384599999999999</c:v>
                </c:pt>
                <c:pt idx="17849">
                  <c:v>43.384599999999999</c:v>
                </c:pt>
                <c:pt idx="17850">
                  <c:v>43.384599999999999</c:v>
                </c:pt>
                <c:pt idx="17851">
                  <c:v>43.384599999999999</c:v>
                </c:pt>
                <c:pt idx="17852">
                  <c:v>43.384599999999999</c:v>
                </c:pt>
                <c:pt idx="17853">
                  <c:v>43.384599999999999</c:v>
                </c:pt>
                <c:pt idx="17854">
                  <c:v>43.384599999999999</c:v>
                </c:pt>
                <c:pt idx="17855">
                  <c:v>43.384599999999999</c:v>
                </c:pt>
                <c:pt idx="17856">
                  <c:v>43.384599999999999</c:v>
                </c:pt>
                <c:pt idx="17857">
                  <c:v>43.384599999999999</c:v>
                </c:pt>
                <c:pt idx="17858">
                  <c:v>43.384599999999999</c:v>
                </c:pt>
                <c:pt idx="17859">
                  <c:v>43.384599999999999</c:v>
                </c:pt>
                <c:pt idx="17860">
                  <c:v>43.384599999999999</c:v>
                </c:pt>
                <c:pt idx="17861">
                  <c:v>43.384599999999999</c:v>
                </c:pt>
                <c:pt idx="17862">
                  <c:v>43.384599999999999</c:v>
                </c:pt>
                <c:pt idx="17863">
                  <c:v>43.384599999999999</c:v>
                </c:pt>
                <c:pt idx="17864">
                  <c:v>43.384599999999999</c:v>
                </c:pt>
                <c:pt idx="17865">
                  <c:v>43.384599999999999</c:v>
                </c:pt>
                <c:pt idx="17866">
                  <c:v>43.384599999999999</c:v>
                </c:pt>
                <c:pt idx="17867">
                  <c:v>43.384599999999999</c:v>
                </c:pt>
                <c:pt idx="17868">
                  <c:v>43.384599999999999</c:v>
                </c:pt>
                <c:pt idx="17869">
                  <c:v>43.384599999999999</c:v>
                </c:pt>
                <c:pt idx="17870">
                  <c:v>43.384599999999999</c:v>
                </c:pt>
                <c:pt idx="17871">
                  <c:v>43.384599999999999</c:v>
                </c:pt>
                <c:pt idx="17872">
                  <c:v>43.384599999999999</c:v>
                </c:pt>
                <c:pt idx="17873">
                  <c:v>43.384599999999999</c:v>
                </c:pt>
                <c:pt idx="17874">
                  <c:v>43.384599999999999</c:v>
                </c:pt>
                <c:pt idx="17875">
                  <c:v>43.384599999999999</c:v>
                </c:pt>
                <c:pt idx="17876">
                  <c:v>43.384599999999999</c:v>
                </c:pt>
                <c:pt idx="17877">
                  <c:v>43.384599999999999</c:v>
                </c:pt>
                <c:pt idx="17878">
                  <c:v>43.384599999999999</c:v>
                </c:pt>
                <c:pt idx="17879">
                  <c:v>43.384599999999999</c:v>
                </c:pt>
                <c:pt idx="17880">
                  <c:v>43.384599999999999</c:v>
                </c:pt>
                <c:pt idx="17881">
                  <c:v>43.384599999999999</c:v>
                </c:pt>
                <c:pt idx="17882">
                  <c:v>43.384599999999999</c:v>
                </c:pt>
                <c:pt idx="17883">
                  <c:v>43.384599999999999</c:v>
                </c:pt>
                <c:pt idx="17884">
                  <c:v>43.384599999999999</c:v>
                </c:pt>
                <c:pt idx="17885">
                  <c:v>43.384599999999999</c:v>
                </c:pt>
                <c:pt idx="17886">
                  <c:v>43.384599999999999</c:v>
                </c:pt>
                <c:pt idx="17887">
                  <c:v>43.384599999999999</c:v>
                </c:pt>
                <c:pt idx="17888">
                  <c:v>43.384599999999999</c:v>
                </c:pt>
                <c:pt idx="17889">
                  <c:v>43.384599999999999</c:v>
                </c:pt>
                <c:pt idx="17890">
                  <c:v>43.384599999999999</c:v>
                </c:pt>
                <c:pt idx="17891">
                  <c:v>43.384599999999999</c:v>
                </c:pt>
                <c:pt idx="17892">
                  <c:v>43.384599999999999</c:v>
                </c:pt>
                <c:pt idx="17893">
                  <c:v>43.384599999999999</c:v>
                </c:pt>
                <c:pt idx="17894">
                  <c:v>43.384599999999999</c:v>
                </c:pt>
                <c:pt idx="17895">
                  <c:v>43.384599999999999</c:v>
                </c:pt>
                <c:pt idx="17896">
                  <c:v>43.384599999999999</c:v>
                </c:pt>
                <c:pt idx="17897">
                  <c:v>43.384599999999999</c:v>
                </c:pt>
                <c:pt idx="17898">
                  <c:v>43.384599999999999</c:v>
                </c:pt>
                <c:pt idx="17899">
                  <c:v>43.384599999999999</c:v>
                </c:pt>
                <c:pt idx="17900">
                  <c:v>43.384599999999999</c:v>
                </c:pt>
                <c:pt idx="17901">
                  <c:v>43.384599999999999</c:v>
                </c:pt>
                <c:pt idx="17902">
                  <c:v>43.384599999999999</c:v>
                </c:pt>
                <c:pt idx="17903">
                  <c:v>43.384599999999999</c:v>
                </c:pt>
                <c:pt idx="17904">
                  <c:v>43.384599999999999</c:v>
                </c:pt>
                <c:pt idx="17905">
                  <c:v>43.384599999999999</c:v>
                </c:pt>
                <c:pt idx="17906">
                  <c:v>43.384599999999999</c:v>
                </c:pt>
                <c:pt idx="17907">
                  <c:v>43.384599999999999</c:v>
                </c:pt>
                <c:pt idx="17908">
                  <c:v>43.384599999999999</c:v>
                </c:pt>
                <c:pt idx="17909">
                  <c:v>43.384599999999999</c:v>
                </c:pt>
                <c:pt idx="17910">
                  <c:v>43.384599999999999</c:v>
                </c:pt>
                <c:pt idx="17911">
                  <c:v>43.384599999999999</c:v>
                </c:pt>
                <c:pt idx="17912">
                  <c:v>43.384599999999999</c:v>
                </c:pt>
                <c:pt idx="17913">
                  <c:v>43.384599999999999</c:v>
                </c:pt>
                <c:pt idx="17914">
                  <c:v>43.384599999999999</c:v>
                </c:pt>
                <c:pt idx="17915">
                  <c:v>43.384599999999999</c:v>
                </c:pt>
                <c:pt idx="17916">
                  <c:v>43.384599999999999</c:v>
                </c:pt>
                <c:pt idx="17917">
                  <c:v>43.384599999999999</c:v>
                </c:pt>
                <c:pt idx="17918">
                  <c:v>43.384599999999999</c:v>
                </c:pt>
                <c:pt idx="17919">
                  <c:v>43.384599999999999</c:v>
                </c:pt>
                <c:pt idx="17920">
                  <c:v>43.384599999999999</c:v>
                </c:pt>
                <c:pt idx="17921">
                  <c:v>43.384599999999999</c:v>
                </c:pt>
                <c:pt idx="17922">
                  <c:v>43.384599999999999</c:v>
                </c:pt>
                <c:pt idx="17923">
                  <c:v>43.384599999999999</c:v>
                </c:pt>
                <c:pt idx="17924">
                  <c:v>43.384599999999999</c:v>
                </c:pt>
                <c:pt idx="17925">
                  <c:v>43.384599999999999</c:v>
                </c:pt>
                <c:pt idx="17926">
                  <c:v>43.384599999999999</c:v>
                </c:pt>
                <c:pt idx="17927">
                  <c:v>43.384599999999999</c:v>
                </c:pt>
                <c:pt idx="17928">
                  <c:v>43.384599999999999</c:v>
                </c:pt>
                <c:pt idx="17929">
                  <c:v>43.384599999999999</c:v>
                </c:pt>
                <c:pt idx="17930">
                  <c:v>43.384599999999999</c:v>
                </c:pt>
                <c:pt idx="17931">
                  <c:v>43.384599999999999</c:v>
                </c:pt>
                <c:pt idx="17932">
                  <c:v>43.384599999999999</c:v>
                </c:pt>
                <c:pt idx="17933">
                  <c:v>43.384599999999999</c:v>
                </c:pt>
                <c:pt idx="17934">
                  <c:v>43.384599999999999</c:v>
                </c:pt>
                <c:pt idx="17935">
                  <c:v>43.384599999999999</c:v>
                </c:pt>
                <c:pt idx="17936">
                  <c:v>43.384599999999999</c:v>
                </c:pt>
                <c:pt idx="17937">
                  <c:v>43.384599999999999</c:v>
                </c:pt>
                <c:pt idx="17938">
                  <c:v>43.384599999999999</c:v>
                </c:pt>
                <c:pt idx="17939">
                  <c:v>43.384599999999999</c:v>
                </c:pt>
                <c:pt idx="17940">
                  <c:v>43.384599999999999</c:v>
                </c:pt>
                <c:pt idx="17941">
                  <c:v>43.384599999999999</c:v>
                </c:pt>
                <c:pt idx="17942">
                  <c:v>43.384599999999999</c:v>
                </c:pt>
                <c:pt idx="17943">
                  <c:v>43.384599999999999</c:v>
                </c:pt>
                <c:pt idx="17944">
                  <c:v>43.384599999999999</c:v>
                </c:pt>
                <c:pt idx="17945">
                  <c:v>43.384599999999999</c:v>
                </c:pt>
                <c:pt idx="17946">
                  <c:v>43.384599999999999</c:v>
                </c:pt>
                <c:pt idx="17947">
                  <c:v>43.384599999999999</c:v>
                </c:pt>
                <c:pt idx="17948">
                  <c:v>43.384599999999999</c:v>
                </c:pt>
                <c:pt idx="17949">
                  <c:v>43.384599999999999</c:v>
                </c:pt>
                <c:pt idx="17950">
                  <c:v>43.384599999999999</c:v>
                </c:pt>
                <c:pt idx="17951">
                  <c:v>43.384599999999999</c:v>
                </c:pt>
                <c:pt idx="17952">
                  <c:v>43.384599999999999</c:v>
                </c:pt>
                <c:pt idx="17953">
                  <c:v>43.384599999999999</c:v>
                </c:pt>
                <c:pt idx="17954">
                  <c:v>43.384599999999999</c:v>
                </c:pt>
                <c:pt idx="17955">
                  <c:v>43.384599999999999</c:v>
                </c:pt>
                <c:pt idx="17956">
                  <c:v>43.384599999999999</c:v>
                </c:pt>
                <c:pt idx="17957">
                  <c:v>43.384599999999999</c:v>
                </c:pt>
                <c:pt idx="17958">
                  <c:v>43.384599999999999</c:v>
                </c:pt>
                <c:pt idx="17959">
                  <c:v>43.384599999999999</c:v>
                </c:pt>
                <c:pt idx="17960">
                  <c:v>43.384599999999999</c:v>
                </c:pt>
                <c:pt idx="17961">
                  <c:v>43.384599999999999</c:v>
                </c:pt>
                <c:pt idx="17962">
                  <c:v>43.384599999999999</c:v>
                </c:pt>
                <c:pt idx="17963">
                  <c:v>43.384599999999999</c:v>
                </c:pt>
                <c:pt idx="17964">
                  <c:v>43.384599999999999</c:v>
                </c:pt>
                <c:pt idx="17965">
                  <c:v>43.384599999999999</c:v>
                </c:pt>
                <c:pt idx="17966">
                  <c:v>43.384599999999999</c:v>
                </c:pt>
                <c:pt idx="17967">
                  <c:v>43.384599999999999</c:v>
                </c:pt>
                <c:pt idx="17968">
                  <c:v>43.384599999999999</c:v>
                </c:pt>
                <c:pt idx="17969">
                  <c:v>43.384599999999999</c:v>
                </c:pt>
                <c:pt idx="17970">
                  <c:v>43.384599999999999</c:v>
                </c:pt>
                <c:pt idx="17971">
                  <c:v>43.384599999999999</c:v>
                </c:pt>
                <c:pt idx="17972">
                  <c:v>43.384599999999999</c:v>
                </c:pt>
                <c:pt idx="17973">
                  <c:v>43.384599999999999</c:v>
                </c:pt>
                <c:pt idx="17974">
                  <c:v>43.384599999999999</c:v>
                </c:pt>
                <c:pt idx="17975">
                  <c:v>43.384599999999999</c:v>
                </c:pt>
                <c:pt idx="17976">
                  <c:v>43.384599999999999</c:v>
                </c:pt>
                <c:pt idx="17977">
                  <c:v>43.384599999999999</c:v>
                </c:pt>
                <c:pt idx="17978">
                  <c:v>43.384599999999999</c:v>
                </c:pt>
                <c:pt idx="17979">
                  <c:v>43.384599999999999</c:v>
                </c:pt>
                <c:pt idx="17980">
                  <c:v>43.384599999999999</c:v>
                </c:pt>
                <c:pt idx="17981">
                  <c:v>43.384599999999999</c:v>
                </c:pt>
                <c:pt idx="17982">
                  <c:v>43.384599999999999</c:v>
                </c:pt>
                <c:pt idx="17983">
                  <c:v>43.384599999999999</c:v>
                </c:pt>
                <c:pt idx="17984">
                  <c:v>43.384599999999999</c:v>
                </c:pt>
                <c:pt idx="17985">
                  <c:v>43.384599999999999</c:v>
                </c:pt>
                <c:pt idx="17986">
                  <c:v>43.384599999999999</c:v>
                </c:pt>
                <c:pt idx="17987">
                  <c:v>43.384599999999999</c:v>
                </c:pt>
                <c:pt idx="17988">
                  <c:v>43.384599999999999</c:v>
                </c:pt>
                <c:pt idx="17989">
                  <c:v>43.384599999999999</c:v>
                </c:pt>
                <c:pt idx="17990">
                  <c:v>43.384599999999999</c:v>
                </c:pt>
                <c:pt idx="17991">
                  <c:v>43.384599999999999</c:v>
                </c:pt>
                <c:pt idx="17992">
                  <c:v>43.384599999999999</c:v>
                </c:pt>
                <c:pt idx="17993">
                  <c:v>43.384599999999999</c:v>
                </c:pt>
                <c:pt idx="17994">
                  <c:v>43.384599999999999</c:v>
                </c:pt>
                <c:pt idx="17995">
                  <c:v>43.384599999999999</c:v>
                </c:pt>
                <c:pt idx="17996">
                  <c:v>43.384599999999999</c:v>
                </c:pt>
                <c:pt idx="17997">
                  <c:v>43.384599999999999</c:v>
                </c:pt>
                <c:pt idx="17998">
                  <c:v>43.384599999999999</c:v>
                </c:pt>
                <c:pt idx="17999">
                  <c:v>43.384599999999999</c:v>
                </c:pt>
                <c:pt idx="18000">
                  <c:v>43.384599999999999</c:v>
                </c:pt>
                <c:pt idx="18001">
                  <c:v>43.384599999999999</c:v>
                </c:pt>
                <c:pt idx="18002">
                  <c:v>43.384599999999999</c:v>
                </c:pt>
                <c:pt idx="18003">
                  <c:v>43.384599999999999</c:v>
                </c:pt>
                <c:pt idx="18004">
                  <c:v>43.384599999999999</c:v>
                </c:pt>
                <c:pt idx="18005">
                  <c:v>43.384599999999999</c:v>
                </c:pt>
                <c:pt idx="18006">
                  <c:v>43.384599999999999</c:v>
                </c:pt>
                <c:pt idx="18007">
                  <c:v>43.384599999999999</c:v>
                </c:pt>
                <c:pt idx="18008">
                  <c:v>43.384599999999999</c:v>
                </c:pt>
                <c:pt idx="18009">
                  <c:v>43.384599999999999</c:v>
                </c:pt>
                <c:pt idx="18010">
                  <c:v>43.384599999999999</c:v>
                </c:pt>
                <c:pt idx="18011">
                  <c:v>43.384599999999999</c:v>
                </c:pt>
                <c:pt idx="18012">
                  <c:v>43.384599999999999</c:v>
                </c:pt>
                <c:pt idx="18013">
                  <c:v>43.384599999999999</c:v>
                </c:pt>
                <c:pt idx="18014">
                  <c:v>43.384599999999999</c:v>
                </c:pt>
                <c:pt idx="18015">
                  <c:v>43.384599999999999</c:v>
                </c:pt>
                <c:pt idx="18016">
                  <c:v>43.384599999999999</c:v>
                </c:pt>
                <c:pt idx="18017">
                  <c:v>43.384599999999999</c:v>
                </c:pt>
                <c:pt idx="18018">
                  <c:v>43.384599999999999</c:v>
                </c:pt>
                <c:pt idx="18019">
                  <c:v>43.384599999999999</c:v>
                </c:pt>
                <c:pt idx="18020">
                  <c:v>43.384599999999999</c:v>
                </c:pt>
                <c:pt idx="18021">
                  <c:v>43.384599999999999</c:v>
                </c:pt>
                <c:pt idx="18022">
                  <c:v>43.384599999999999</c:v>
                </c:pt>
                <c:pt idx="18023">
                  <c:v>43.384599999999999</c:v>
                </c:pt>
                <c:pt idx="18024">
                  <c:v>43.3947</c:v>
                </c:pt>
                <c:pt idx="18025">
                  <c:v>43.3947</c:v>
                </c:pt>
                <c:pt idx="18026">
                  <c:v>43.3947</c:v>
                </c:pt>
                <c:pt idx="18027">
                  <c:v>43.3947</c:v>
                </c:pt>
                <c:pt idx="18028">
                  <c:v>43.3947</c:v>
                </c:pt>
                <c:pt idx="18029">
                  <c:v>43.3947</c:v>
                </c:pt>
                <c:pt idx="18030">
                  <c:v>43.3947</c:v>
                </c:pt>
                <c:pt idx="18031">
                  <c:v>43.3947</c:v>
                </c:pt>
                <c:pt idx="18032">
                  <c:v>43.3947</c:v>
                </c:pt>
                <c:pt idx="18033">
                  <c:v>43.3947</c:v>
                </c:pt>
                <c:pt idx="18034">
                  <c:v>43.3947</c:v>
                </c:pt>
                <c:pt idx="18035">
                  <c:v>43.3947</c:v>
                </c:pt>
                <c:pt idx="18036">
                  <c:v>43.3947</c:v>
                </c:pt>
                <c:pt idx="18037">
                  <c:v>43.3947</c:v>
                </c:pt>
                <c:pt idx="18038">
                  <c:v>43.3947</c:v>
                </c:pt>
                <c:pt idx="18039">
                  <c:v>43.3947</c:v>
                </c:pt>
                <c:pt idx="18040">
                  <c:v>43.3947</c:v>
                </c:pt>
                <c:pt idx="18041">
                  <c:v>43.3947</c:v>
                </c:pt>
                <c:pt idx="18042">
                  <c:v>43.3947</c:v>
                </c:pt>
                <c:pt idx="18043">
                  <c:v>43.3947</c:v>
                </c:pt>
                <c:pt idx="18044">
                  <c:v>43.3947</c:v>
                </c:pt>
                <c:pt idx="18045">
                  <c:v>43.3947</c:v>
                </c:pt>
                <c:pt idx="18046">
                  <c:v>43.3947</c:v>
                </c:pt>
                <c:pt idx="18047">
                  <c:v>43.3947</c:v>
                </c:pt>
                <c:pt idx="18048">
                  <c:v>43.3947</c:v>
                </c:pt>
                <c:pt idx="18049">
                  <c:v>43.3947</c:v>
                </c:pt>
                <c:pt idx="18050">
                  <c:v>43.3947</c:v>
                </c:pt>
                <c:pt idx="18051">
                  <c:v>43.3947</c:v>
                </c:pt>
                <c:pt idx="18052">
                  <c:v>43.3947</c:v>
                </c:pt>
                <c:pt idx="18053">
                  <c:v>43.3947</c:v>
                </c:pt>
                <c:pt idx="18054">
                  <c:v>43.3947</c:v>
                </c:pt>
                <c:pt idx="18055">
                  <c:v>43.3947</c:v>
                </c:pt>
                <c:pt idx="18056">
                  <c:v>43.3947</c:v>
                </c:pt>
                <c:pt idx="18057">
                  <c:v>43.3947</c:v>
                </c:pt>
                <c:pt idx="18058">
                  <c:v>43.3947</c:v>
                </c:pt>
                <c:pt idx="18059">
                  <c:v>43.3947</c:v>
                </c:pt>
                <c:pt idx="18060">
                  <c:v>43.404800000000002</c:v>
                </c:pt>
                <c:pt idx="18061">
                  <c:v>43.404800000000002</c:v>
                </c:pt>
                <c:pt idx="18062">
                  <c:v>43.404800000000002</c:v>
                </c:pt>
                <c:pt idx="18063">
                  <c:v>43.404800000000002</c:v>
                </c:pt>
                <c:pt idx="18064">
                  <c:v>43.404800000000002</c:v>
                </c:pt>
                <c:pt idx="18065">
                  <c:v>43.404800000000002</c:v>
                </c:pt>
                <c:pt idx="18066">
                  <c:v>43.404800000000002</c:v>
                </c:pt>
                <c:pt idx="18067">
                  <c:v>43.404800000000002</c:v>
                </c:pt>
                <c:pt idx="18068">
                  <c:v>43.404800000000002</c:v>
                </c:pt>
                <c:pt idx="18069">
                  <c:v>43.404800000000002</c:v>
                </c:pt>
                <c:pt idx="18070">
                  <c:v>43.404800000000002</c:v>
                </c:pt>
                <c:pt idx="18071">
                  <c:v>43.404800000000002</c:v>
                </c:pt>
                <c:pt idx="18072">
                  <c:v>43.404800000000002</c:v>
                </c:pt>
                <c:pt idx="18073">
                  <c:v>43.404800000000002</c:v>
                </c:pt>
                <c:pt idx="18074">
                  <c:v>43.404800000000002</c:v>
                </c:pt>
                <c:pt idx="18075">
                  <c:v>43.404800000000002</c:v>
                </c:pt>
                <c:pt idx="18076">
                  <c:v>43.404800000000002</c:v>
                </c:pt>
                <c:pt idx="18077">
                  <c:v>43.404800000000002</c:v>
                </c:pt>
                <c:pt idx="18078">
                  <c:v>43.404800000000002</c:v>
                </c:pt>
                <c:pt idx="18079">
                  <c:v>43.404800000000002</c:v>
                </c:pt>
                <c:pt idx="18080">
                  <c:v>43.404800000000002</c:v>
                </c:pt>
                <c:pt idx="18081">
                  <c:v>43.404800000000002</c:v>
                </c:pt>
                <c:pt idx="18082">
                  <c:v>43.404800000000002</c:v>
                </c:pt>
                <c:pt idx="18083">
                  <c:v>43.404800000000002</c:v>
                </c:pt>
                <c:pt idx="18084">
                  <c:v>43.404800000000002</c:v>
                </c:pt>
                <c:pt idx="18085">
                  <c:v>43.404800000000002</c:v>
                </c:pt>
                <c:pt idx="18086">
                  <c:v>43.404800000000002</c:v>
                </c:pt>
                <c:pt idx="18087">
                  <c:v>43.404800000000002</c:v>
                </c:pt>
                <c:pt idx="18088">
                  <c:v>43.404800000000002</c:v>
                </c:pt>
                <c:pt idx="18089">
                  <c:v>43.404800000000002</c:v>
                </c:pt>
                <c:pt idx="18090">
                  <c:v>43.404800000000002</c:v>
                </c:pt>
                <c:pt idx="18091">
                  <c:v>43.404800000000002</c:v>
                </c:pt>
                <c:pt idx="18092">
                  <c:v>43.404800000000002</c:v>
                </c:pt>
                <c:pt idx="18093">
                  <c:v>43.404800000000002</c:v>
                </c:pt>
                <c:pt idx="18094">
                  <c:v>43.404800000000002</c:v>
                </c:pt>
                <c:pt idx="18095">
                  <c:v>43.404800000000002</c:v>
                </c:pt>
                <c:pt idx="18096">
                  <c:v>43.404800000000002</c:v>
                </c:pt>
                <c:pt idx="18097">
                  <c:v>43.414999999999999</c:v>
                </c:pt>
                <c:pt idx="18098">
                  <c:v>43.414999999999999</c:v>
                </c:pt>
                <c:pt idx="18099">
                  <c:v>43.414999999999999</c:v>
                </c:pt>
                <c:pt idx="18100">
                  <c:v>43.414999999999999</c:v>
                </c:pt>
                <c:pt idx="18101">
                  <c:v>43.414999999999999</c:v>
                </c:pt>
                <c:pt idx="18102">
                  <c:v>43.414999999999999</c:v>
                </c:pt>
                <c:pt idx="18103">
                  <c:v>43.414999999999999</c:v>
                </c:pt>
                <c:pt idx="18104">
                  <c:v>43.414999999999999</c:v>
                </c:pt>
                <c:pt idx="18105">
                  <c:v>43.414999999999999</c:v>
                </c:pt>
                <c:pt idx="18106">
                  <c:v>43.414999999999999</c:v>
                </c:pt>
                <c:pt idx="18107">
                  <c:v>43.414999999999999</c:v>
                </c:pt>
                <c:pt idx="18108">
                  <c:v>43.414999999999999</c:v>
                </c:pt>
                <c:pt idx="18109">
                  <c:v>43.414999999999999</c:v>
                </c:pt>
                <c:pt idx="18110">
                  <c:v>43.414999999999999</c:v>
                </c:pt>
                <c:pt idx="18111">
                  <c:v>43.414999999999999</c:v>
                </c:pt>
                <c:pt idx="18112">
                  <c:v>43.414999999999999</c:v>
                </c:pt>
                <c:pt idx="18113">
                  <c:v>43.414999999999999</c:v>
                </c:pt>
                <c:pt idx="18114">
                  <c:v>43.414999999999999</c:v>
                </c:pt>
                <c:pt idx="18115">
                  <c:v>43.414999999999999</c:v>
                </c:pt>
                <c:pt idx="18116">
                  <c:v>43.414999999999999</c:v>
                </c:pt>
                <c:pt idx="18117">
                  <c:v>43.414999999999999</c:v>
                </c:pt>
                <c:pt idx="18118">
                  <c:v>43.414999999999999</c:v>
                </c:pt>
                <c:pt idx="18119">
                  <c:v>43.414999999999999</c:v>
                </c:pt>
                <c:pt idx="18120">
                  <c:v>43.414999999999999</c:v>
                </c:pt>
                <c:pt idx="18121">
                  <c:v>43.414999999999999</c:v>
                </c:pt>
                <c:pt idx="18122">
                  <c:v>43.414999999999999</c:v>
                </c:pt>
                <c:pt idx="18123">
                  <c:v>43.414999999999999</c:v>
                </c:pt>
                <c:pt idx="18124">
                  <c:v>43.414999999999999</c:v>
                </c:pt>
                <c:pt idx="18125">
                  <c:v>43.414999999999999</c:v>
                </c:pt>
                <c:pt idx="18126">
                  <c:v>43.414999999999999</c:v>
                </c:pt>
                <c:pt idx="18127">
                  <c:v>43.414999999999999</c:v>
                </c:pt>
                <c:pt idx="18128">
                  <c:v>43.414999999999999</c:v>
                </c:pt>
                <c:pt idx="18129">
                  <c:v>43.414999999999999</c:v>
                </c:pt>
                <c:pt idx="18130">
                  <c:v>43.414999999999999</c:v>
                </c:pt>
                <c:pt idx="18131">
                  <c:v>43.414999999999999</c:v>
                </c:pt>
                <c:pt idx="18132">
                  <c:v>43.414999999999999</c:v>
                </c:pt>
                <c:pt idx="18133">
                  <c:v>43.414999999999999</c:v>
                </c:pt>
                <c:pt idx="18134">
                  <c:v>43.414999999999999</c:v>
                </c:pt>
                <c:pt idx="18135">
                  <c:v>43.414999999999999</c:v>
                </c:pt>
                <c:pt idx="18136">
                  <c:v>43.414999999999999</c:v>
                </c:pt>
                <c:pt idx="18137">
                  <c:v>43.414999999999999</c:v>
                </c:pt>
                <c:pt idx="18138">
                  <c:v>43.414999999999999</c:v>
                </c:pt>
                <c:pt idx="18139">
                  <c:v>43.414999999999999</c:v>
                </c:pt>
                <c:pt idx="18140">
                  <c:v>43.414999999999999</c:v>
                </c:pt>
                <c:pt idx="18141">
                  <c:v>43.414999999999999</c:v>
                </c:pt>
                <c:pt idx="18142">
                  <c:v>43.414999999999999</c:v>
                </c:pt>
                <c:pt idx="18143">
                  <c:v>43.414999999999999</c:v>
                </c:pt>
                <c:pt idx="18144">
                  <c:v>43.414999999999999</c:v>
                </c:pt>
                <c:pt idx="18145">
                  <c:v>43.414999999999999</c:v>
                </c:pt>
                <c:pt idx="18146">
                  <c:v>43.414999999999999</c:v>
                </c:pt>
                <c:pt idx="18147">
                  <c:v>43.414999999999999</c:v>
                </c:pt>
                <c:pt idx="18148">
                  <c:v>43.414999999999999</c:v>
                </c:pt>
                <c:pt idx="18149">
                  <c:v>43.414999999999999</c:v>
                </c:pt>
                <c:pt idx="18150">
                  <c:v>43.414999999999999</c:v>
                </c:pt>
                <c:pt idx="18151">
                  <c:v>43.414999999999999</c:v>
                </c:pt>
                <c:pt idx="18152">
                  <c:v>43.414999999999999</c:v>
                </c:pt>
                <c:pt idx="18153">
                  <c:v>43.414999999999999</c:v>
                </c:pt>
                <c:pt idx="18154">
                  <c:v>43.414999999999999</c:v>
                </c:pt>
                <c:pt idx="18155">
                  <c:v>43.414999999999999</c:v>
                </c:pt>
                <c:pt idx="18156">
                  <c:v>43.414999999999999</c:v>
                </c:pt>
                <c:pt idx="18157">
                  <c:v>43.414999999999999</c:v>
                </c:pt>
                <c:pt idx="18158">
                  <c:v>43.414999999999999</c:v>
                </c:pt>
                <c:pt idx="18159">
                  <c:v>43.414999999999999</c:v>
                </c:pt>
                <c:pt idx="18160">
                  <c:v>43.414999999999999</c:v>
                </c:pt>
                <c:pt idx="18161">
                  <c:v>43.424999999999997</c:v>
                </c:pt>
                <c:pt idx="18162">
                  <c:v>43.424999999999997</c:v>
                </c:pt>
                <c:pt idx="18163">
                  <c:v>43.424999999999997</c:v>
                </c:pt>
                <c:pt idx="18164">
                  <c:v>43.424999999999997</c:v>
                </c:pt>
                <c:pt idx="18165">
                  <c:v>43.424999999999997</c:v>
                </c:pt>
                <c:pt idx="18166">
                  <c:v>43.424999999999997</c:v>
                </c:pt>
                <c:pt idx="18167">
                  <c:v>43.424999999999997</c:v>
                </c:pt>
                <c:pt idx="18168">
                  <c:v>43.424999999999997</c:v>
                </c:pt>
                <c:pt idx="18169">
                  <c:v>43.424999999999997</c:v>
                </c:pt>
                <c:pt idx="18170">
                  <c:v>43.424999999999997</c:v>
                </c:pt>
                <c:pt idx="18171">
                  <c:v>43.424999999999997</c:v>
                </c:pt>
                <c:pt idx="18172">
                  <c:v>43.424999999999997</c:v>
                </c:pt>
                <c:pt idx="18173">
                  <c:v>43.424999999999997</c:v>
                </c:pt>
                <c:pt idx="18174">
                  <c:v>43.424999999999997</c:v>
                </c:pt>
                <c:pt idx="18175">
                  <c:v>43.424999999999997</c:v>
                </c:pt>
                <c:pt idx="18176">
                  <c:v>43.424999999999997</c:v>
                </c:pt>
                <c:pt idx="18177">
                  <c:v>43.424999999999997</c:v>
                </c:pt>
                <c:pt idx="18178">
                  <c:v>43.424999999999997</c:v>
                </c:pt>
                <c:pt idx="18179">
                  <c:v>43.424999999999997</c:v>
                </c:pt>
                <c:pt idx="18180">
                  <c:v>43.424999999999997</c:v>
                </c:pt>
                <c:pt idx="18181">
                  <c:v>43.424999999999997</c:v>
                </c:pt>
                <c:pt idx="18182">
                  <c:v>43.424999999999997</c:v>
                </c:pt>
                <c:pt idx="18183">
                  <c:v>43.424999999999997</c:v>
                </c:pt>
                <c:pt idx="18184">
                  <c:v>43.424999999999997</c:v>
                </c:pt>
                <c:pt idx="18185">
                  <c:v>43.424999999999997</c:v>
                </c:pt>
                <c:pt idx="18186">
                  <c:v>43.424999999999997</c:v>
                </c:pt>
                <c:pt idx="18187">
                  <c:v>43.424999999999997</c:v>
                </c:pt>
                <c:pt idx="18188">
                  <c:v>43.424999999999997</c:v>
                </c:pt>
                <c:pt idx="18189">
                  <c:v>43.424999999999997</c:v>
                </c:pt>
                <c:pt idx="18190">
                  <c:v>43.424999999999997</c:v>
                </c:pt>
                <c:pt idx="18191">
                  <c:v>43.424999999999997</c:v>
                </c:pt>
                <c:pt idx="18192">
                  <c:v>43.424999999999997</c:v>
                </c:pt>
                <c:pt idx="18193">
                  <c:v>43.424999999999997</c:v>
                </c:pt>
                <c:pt idx="18194">
                  <c:v>43.424999999999997</c:v>
                </c:pt>
                <c:pt idx="18195">
                  <c:v>43.424999999999997</c:v>
                </c:pt>
                <c:pt idx="18196">
                  <c:v>43.424999999999997</c:v>
                </c:pt>
                <c:pt idx="18197">
                  <c:v>43.424999999999997</c:v>
                </c:pt>
                <c:pt idx="18198">
                  <c:v>43.424999999999997</c:v>
                </c:pt>
                <c:pt idx="18199">
                  <c:v>43.424999999999997</c:v>
                </c:pt>
                <c:pt idx="18200">
                  <c:v>43.424999999999997</c:v>
                </c:pt>
                <c:pt idx="18201">
                  <c:v>43.424999999999997</c:v>
                </c:pt>
                <c:pt idx="18202">
                  <c:v>43.424999999999997</c:v>
                </c:pt>
                <c:pt idx="18203">
                  <c:v>43.424999999999997</c:v>
                </c:pt>
                <c:pt idx="18204">
                  <c:v>43.424999999999997</c:v>
                </c:pt>
                <c:pt idx="18205">
                  <c:v>43.424999999999997</c:v>
                </c:pt>
                <c:pt idx="18206">
                  <c:v>43.424999999999997</c:v>
                </c:pt>
                <c:pt idx="18207">
                  <c:v>43.424999999999997</c:v>
                </c:pt>
                <c:pt idx="18208">
                  <c:v>43.424999999999997</c:v>
                </c:pt>
                <c:pt idx="18209">
                  <c:v>43.424999999999997</c:v>
                </c:pt>
                <c:pt idx="18210">
                  <c:v>43.424999999999997</c:v>
                </c:pt>
                <c:pt idx="18211">
                  <c:v>43.424999999999997</c:v>
                </c:pt>
                <c:pt idx="18212">
                  <c:v>43.424999999999997</c:v>
                </c:pt>
                <c:pt idx="18213">
                  <c:v>43.424999999999997</c:v>
                </c:pt>
                <c:pt idx="18214">
                  <c:v>43.424999999999997</c:v>
                </c:pt>
                <c:pt idx="18215">
                  <c:v>43.424999999999997</c:v>
                </c:pt>
                <c:pt idx="18216">
                  <c:v>43.424999999999997</c:v>
                </c:pt>
                <c:pt idx="18217">
                  <c:v>43.424999999999997</c:v>
                </c:pt>
                <c:pt idx="18218">
                  <c:v>43.424999999999997</c:v>
                </c:pt>
                <c:pt idx="18219">
                  <c:v>43.424999999999997</c:v>
                </c:pt>
                <c:pt idx="18220">
                  <c:v>43.424999999999997</c:v>
                </c:pt>
                <c:pt idx="18221">
                  <c:v>43.424999999999997</c:v>
                </c:pt>
                <c:pt idx="18222">
                  <c:v>43.424999999999997</c:v>
                </c:pt>
                <c:pt idx="18223">
                  <c:v>43.424999999999997</c:v>
                </c:pt>
                <c:pt idx="18224">
                  <c:v>43.424999999999997</c:v>
                </c:pt>
                <c:pt idx="18225">
                  <c:v>43.424999999999997</c:v>
                </c:pt>
                <c:pt idx="18226">
                  <c:v>43.424999999999997</c:v>
                </c:pt>
                <c:pt idx="18227">
                  <c:v>43.424999999999997</c:v>
                </c:pt>
                <c:pt idx="18228">
                  <c:v>43.424999999999997</c:v>
                </c:pt>
                <c:pt idx="18229">
                  <c:v>43.424999999999997</c:v>
                </c:pt>
                <c:pt idx="18230">
                  <c:v>43.424999999999997</c:v>
                </c:pt>
                <c:pt idx="18231">
                  <c:v>43.424999999999997</c:v>
                </c:pt>
                <c:pt idx="18232">
                  <c:v>43.424999999999997</c:v>
                </c:pt>
                <c:pt idx="18233">
                  <c:v>43.424999999999997</c:v>
                </c:pt>
                <c:pt idx="18234">
                  <c:v>43.424999999999997</c:v>
                </c:pt>
                <c:pt idx="18235">
                  <c:v>43.424999999999997</c:v>
                </c:pt>
                <c:pt idx="18236">
                  <c:v>43.424999999999997</c:v>
                </c:pt>
                <c:pt idx="18237">
                  <c:v>43.424999999999997</c:v>
                </c:pt>
                <c:pt idx="18238">
                  <c:v>43.424999999999997</c:v>
                </c:pt>
                <c:pt idx="18239">
                  <c:v>43.424999999999997</c:v>
                </c:pt>
                <c:pt idx="18240">
                  <c:v>43.424999999999997</c:v>
                </c:pt>
                <c:pt idx="18241">
                  <c:v>43.424999999999997</c:v>
                </c:pt>
                <c:pt idx="18242">
                  <c:v>43.424999999999997</c:v>
                </c:pt>
                <c:pt idx="18243">
                  <c:v>43.424999999999997</c:v>
                </c:pt>
                <c:pt idx="18244">
                  <c:v>43.424999999999997</c:v>
                </c:pt>
                <c:pt idx="18245">
                  <c:v>43.424999999999997</c:v>
                </c:pt>
                <c:pt idx="18246">
                  <c:v>43.424999999999997</c:v>
                </c:pt>
                <c:pt idx="18247">
                  <c:v>43.424999999999997</c:v>
                </c:pt>
                <c:pt idx="18248">
                  <c:v>43.424999999999997</c:v>
                </c:pt>
                <c:pt idx="18249">
                  <c:v>43.424999999999997</c:v>
                </c:pt>
                <c:pt idx="18250">
                  <c:v>43.424999999999997</c:v>
                </c:pt>
                <c:pt idx="18251">
                  <c:v>43.424999999999997</c:v>
                </c:pt>
                <c:pt idx="18252">
                  <c:v>43.424999999999997</c:v>
                </c:pt>
                <c:pt idx="18253">
                  <c:v>43.424999999999997</c:v>
                </c:pt>
                <c:pt idx="18254">
                  <c:v>43.424999999999997</c:v>
                </c:pt>
                <c:pt idx="18255">
                  <c:v>43.424999999999997</c:v>
                </c:pt>
                <c:pt idx="18256">
                  <c:v>43.424999999999997</c:v>
                </c:pt>
                <c:pt idx="18257">
                  <c:v>43.424999999999997</c:v>
                </c:pt>
                <c:pt idx="18258">
                  <c:v>43.424999999999997</c:v>
                </c:pt>
                <c:pt idx="18259">
                  <c:v>43.424999999999997</c:v>
                </c:pt>
                <c:pt idx="18260">
                  <c:v>43.424999999999997</c:v>
                </c:pt>
                <c:pt idx="18261">
                  <c:v>43.424999999999997</c:v>
                </c:pt>
                <c:pt idx="18262">
                  <c:v>43.424999999999997</c:v>
                </c:pt>
                <c:pt idx="18263">
                  <c:v>43.424999999999997</c:v>
                </c:pt>
                <c:pt idx="18264">
                  <c:v>43.424999999999997</c:v>
                </c:pt>
                <c:pt idx="18265">
                  <c:v>43.424999999999997</c:v>
                </c:pt>
                <c:pt idx="18266">
                  <c:v>43.424999999999997</c:v>
                </c:pt>
                <c:pt idx="18267">
                  <c:v>43.424999999999997</c:v>
                </c:pt>
                <c:pt idx="18268">
                  <c:v>43.424999999999997</c:v>
                </c:pt>
                <c:pt idx="18269">
                  <c:v>43.424999999999997</c:v>
                </c:pt>
                <c:pt idx="18270">
                  <c:v>43.424999999999997</c:v>
                </c:pt>
                <c:pt idx="18271">
                  <c:v>43.424999999999997</c:v>
                </c:pt>
                <c:pt idx="18272">
                  <c:v>43.424999999999997</c:v>
                </c:pt>
                <c:pt idx="18273">
                  <c:v>43.424999999999997</c:v>
                </c:pt>
                <c:pt idx="18274">
                  <c:v>43.424999999999997</c:v>
                </c:pt>
                <c:pt idx="18275">
                  <c:v>43.424999999999997</c:v>
                </c:pt>
                <c:pt idx="18276">
                  <c:v>43.424999999999997</c:v>
                </c:pt>
                <c:pt idx="18277">
                  <c:v>43.424999999999997</c:v>
                </c:pt>
                <c:pt idx="18278">
                  <c:v>43.424999999999997</c:v>
                </c:pt>
                <c:pt idx="18279">
                  <c:v>43.424999999999997</c:v>
                </c:pt>
                <c:pt idx="18280">
                  <c:v>43.424999999999997</c:v>
                </c:pt>
                <c:pt idx="18281">
                  <c:v>43.424999999999997</c:v>
                </c:pt>
                <c:pt idx="18282">
                  <c:v>43.424999999999997</c:v>
                </c:pt>
                <c:pt idx="18283">
                  <c:v>43.424999999999997</c:v>
                </c:pt>
                <c:pt idx="18284">
                  <c:v>43.424999999999997</c:v>
                </c:pt>
                <c:pt idx="18285">
                  <c:v>43.424999999999997</c:v>
                </c:pt>
                <c:pt idx="18286">
                  <c:v>43.424999999999997</c:v>
                </c:pt>
                <c:pt idx="18287">
                  <c:v>43.424999999999997</c:v>
                </c:pt>
                <c:pt idx="18288">
                  <c:v>43.424999999999997</c:v>
                </c:pt>
                <c:pt idx="18289">
                  <c:v>43.424999999999997</c:v>
                </c:pt>
                <c:pt idx="18290">
                  <c:v>43.424999999999997</c:v>
                </c:pt>
                <c:pt idx="18291">
                  <c:v>43.424999999999997</c:v>
                </c:pt>
                <c:pt idx="18292">
                  <c:v>43.424999999999997</c:v>
                </c:pt>
                <c:pt idx="18293">
                  <c:v>43.424999999999997</c:v>
                </c:pt>
                <c:pt idx="18294">
                  <c:v>43.424999999999997</c:v>
                </c:pt>
                <c:pt idx="18295">
                  <c:v>43.424999999999997</c:v>
                </c:pt>
                <c:pt idx="18296">
                  <c:v>43.424999999999997</c:v>
                </c:pt>
                <c:pt idx="18297">
                  <c:v>43.424999999999997</c:v>
                </c:pt>
                <c:pt idx="18298">
                  <c:v>43.424999999999997</c:v>
                </c:pt>
                <c:pt idx="18299">
                  <c:v>43.424999999999997</c:v>
                </c:pt>
                <c:pt idx="18300">
                  <c:v>43.424999999999997</c:v>
                </c:pt>
                <c:pt idx="18301">
                  <c:v>43.424999999999997</c:v>
                </c:pt>
                <c:pt idx="18302">
                  <c:v>43.424999999999997</c:v>
                </c:pt>
                <c:pt idx="18303">
                  <c:v>43.424999999999997</c:v>
                </c:pt>
                <c:pt idx="18304">
                  <c:v>43.424999999999997</c:v>
                </c:pt>
                <c:pt idx="18305">
                  <c:v>43.424999999999997</c:v>
                </c:pt>
                <c:pt idx="18306">
                  <c:v>43.424999999999997</c:v>
                </c:pt>
                <c:pt idx="18307">
                  <c:v>43.424999999999997</c:v>
                </c:pt>
                <c:pt idx="18308">
                  <c:v>43.424999999999997</c:v>
                </c:pt>
                <c:pt idx="18309">
                  <c:v>43.424999999999997</c:v>
                </c:pt>
                <c:pt idx="18310">
                  <c:v>43.424999999999997</c:v>
                </c:pt>
                <c:pt idx="18311">
                  <c:v>43.424999999999997</c:v>
                </c:pt>
                <c:pt idx="18312">
                  <c:v>43.424999999999997</c:v>
                </c:pt>
                <c:pt idx="18313">
                  <c:v>43.424999999999997</c:v>
                </c:pt>
                <c:pt idx="18314">
                  <c:v>43.424999999999997</c:v>
                </c:pt>
                <c:pt idx="18315">
                  <c:v>43.424999999999997</c:v>
                </c:pt>
                <c:pt idx="18316">
                  <c:v>43.424999999999997</c:v>
                </c:pt>
                <c:pt idx="18317">
                  <c:v>43.424999999999997</c:v>
                </c:pt>
                <c:pt idx="18318">
                  <c:v>43.424999999999997</c:v>
                </c:pt>
                <c:pt idx="18319">
                  <c:v>43.424999999999997</c:v>
                </c:pt>
                <c:pt idx="18320">
                  <c:v>43.424999999999997</c:v>
                </c:pt>
                <c:pt idx="18321">
                  <c:v>43.424999999999997</c:v>
                </c:pt>
                <c:pt idx="18322">
                  <c:v>43.424999999999997</c:v>
                </c:pt>
                <c:pt idx="18323">
                  <c:v>43.424999999999997</c:v>
                </c:pt>
                <c:pt idx="18324">
                  <c:v>43.424999999999997</c:v>
                </c:pt>
                <c:pt idx="18325">
                  <c:v>43.424999999999997</c:v>
                </c:pt>
                <c:pt idx="18326">
                  <c:v>43.424999999999997</c:v>
                </c:pt>
                <c:pt idx="18327">
                  <c:v>43.424999999999997</c:v>
                </c:pt>
                <c:pt idx="18328">
                  <c:v>43.424999999999997</c:v>
                </c:pt>
                <c:pt idx="18329">
                  <c:v>43.424999999999997</c:v>
                </c:pt>
                <c:pt idx="18330">
                  <c:v>43.424999999999997</c:v>
                </c:pt>
                <c:pt idx="18331">
                  <c:v>43.424999999999997</c:v>
                </c:pt>
                <c:pt idx="18332">
                  <c:v>43.424999999999997</c:v>
                </c:pt>
                <c:pt idx="18333">
                  <c:v>43.424999999999997</c:v>
                </c:pt>
                <c:pt idx="18334">
                  <c:v>43.424999999999997</c:v>
                </c:pt>
                <c:pt idx="18335">
                  <c:v>43.424999999999997</c:v>
                </c:pt>
                <c:pt idx="18336">
                  <c:v>43.424999999999997</c:v>
                </c:pt>
                <c:pt idx="18337">
                  <c:v>43.424999999999997</c:v>
                </c:pt>
                <c:pt idx="18338">
                  <c:v>43.424999999999997</c:v>
                </c:pt>
                <c:pt idx="18339">
                  <c:v>43.424999999999997</c:v>
                </c:pt>
                <c:pt idx="18340">
                  <c:v>43.424999999999997</c:v>
                </c:pt>
                <c:pt idx="18341">
                  <c:v>43.424999999999997</c:v>
                </c:pt>
                <c:pt idx="18342">
                  <c:v>43.424999999999997</c:v>
                </c:pt>
                <c:pt idx="18343">
                  <c:v>43.424999999999997</c:v>
                </c:pt>
                <c:pt idx="18344">
                  <c:v>43.424999999999997</c:v>
                </c:pt>
                <c:pt idx="18345">
                  <c:v>43.424999999999997</c:v>
                </c:pt>
                <c:pt idx="18346">
                  <c:v>43.424999999999997</c:v>
                </c:pt>
                <c:pt idx="18347">
                  <c:v>43.424999999999997</c:v>
                </c:pt>
                <c:pt idx="18348">
                  <c:v>43.424999999999997</c:v>
                </c:pt>
                <c:pt idx="18349">
                  <c:v>43.424999999999997</c:v>
                </c:pt>
                <c:pt idx="18350">
                  <c:v>43.424999999999997</c:v>
                </c:pt>
                <c:pt idx="18351">
                  <c:v>43.424999999999997</c:v>
                </c:pt>
                <c:pt idx="18352">
                  <c:v>43.424999999999997</c:v>
                </c:pt>
                <c:pt idx="18353">
                  <c:v>43.424999999999997</c:v>
                </c:pt>
                <c:pt idx="18354">
                  <c:v>43.424999999999997</c:v>
                </c:pt>
                <c:pt idx="18355">
                  <c:v>43.424999999999997</c:v>
                </c:pt>
                <c:pt idx="18356">
                  <c:v>43.424999999999997</c:v>
                </c:pt>
                <c:pt idx="18357">
                  <c:v>43.424999999999997</c:v>
                </c:pt>
                <c:pt idx="18358">
                  <c:v>43.424999999999997</c:v>
                </c:pt>
                <c:pt idx="18359">
                  <c:v>43.424999999999997</c:v>
                </c:pt>
                <c:pt idx="18360">
                  <c:v>43.424999999999997</c:v>
                </c:pt>
                <c:pt idx="18361">
                  <c:v>43.424999999999997</c:v>
                </c:pt>
                <c:pt idx="18362">
                  <c:v>43.424999999999997</c:v>
                </c:pt>
                <c:pt idx="18363">
                  <c:v>43.424999999999997</c:v>
                </c:pt>
                <c:pt idx="18364">
                  <c:v>43.424999999999997</c:v>
                </c:pt>
                <c:pt idx="18365">
                  <c:v>43.424999999999997</c:v>
                </c:pt>
                <c:pt idx="18366">
                  <c:v>43.424999999999997</c:v>
                </c:pt>
                <c:pt idx="18367">
                  <c:v>43.424999999999997</c:v>
                </c:pt>
                <c:pt idx="18368">
                  <c:v>43.424999999999997</c:v>
                </c:pt>
                <c:pt idx="18369">
                  <c:v>43.424999999999997</c:v>
                </c:pt>
                <c:pt idx="18370">
                  <c:v>43.424999999999997</c:v>
                </c:pt>
                <c:pt idx="18371">
                  <c:v>43.424999999999997</c:v>
                </c:pt>
                <c:pt idx="18372">
                  <c:v>43.424999999999997</c:v>
                </c:pt>
                <c:pt idx="18373">
                  <c:v>43.424999999999997</c:v>
                </c:pt>
                <c:pt idx="18374">
                  <c:v>43.424999999999997</c:v>
                </c:pt>
                <c:pt idx="18375">
                  <c:v>43.424999999999997</c:v>
                </c:pt>
                <c:pt idx="18376">
                  <c:v>43.424999999999997</c:v>
                </c:pt>
                <c:pt idx="18377">
                  <c:v>43.424999999999997</c:v>
                </c:pt>
                <c:pt idx="18378">
                  <c:v>43.424999999999997</c:v>
                </c:pt>
                <c:pt idx="18379">
                  <c:v>43.424999999999997</c:v>
                </c:pt>
                <c:pt idx="18380">
                  <c:v>43.424999999999997</c:v>
                </c:pt>
                <c:pt idx="18381">
                  <c:v>43.424999999999997</c:v>
                </c:pt>
                <c:pt idx="18382">
                  <c:v>43.424999999999997</c:v>
                </c:pt>
                <c:pt idx="18383">
                  <c:v>43.424999999999997</c:v>
                </c:pt>
                <c:pt idx="18384">
                  <c:v>43.424999999999997</c:v>
                </c:pt>
                <c:pt idx="18385">
                  <c:v>43.424999999999997</c:v>
                </c:pt>
                <c:pt idx="18386">
                  <c:v>43.424999999999997</c:v>
                </c:pt>
                <c:pt idx="18387">
                  <c:v>43.424999999999997</c:v>
                </c:pt>
                <c:pt idx="18388">
                  <c:v>43.424999999999997</c:v>
                </c:pt>
                <c:pt idx="18389">
                  <c:v>43.424999999999997</c:v>
                </c:pt>
                <c:pt idx="18390">
                  <c:v>43.424999999999997</c:v>
                </c:pt>
                <c:pt idx="18391">
                  <c:v>43.424999999999997</c:v>
                </c:pt>
                <c:pt idx="18392">
                  <c:v>43.424999999999997</c:v>
                </c:pt>
                <c:pt idx="18393">
                  <c:v>43.424999999999997</c:v>
                </c:pt>
                <c:pt idx="18394">
                  <c:v>43.424999999999997</c:v>
                </c:pt>
                <c:pt idx="18395">
                  <c:v>43.424999999999997</c:v>
                </c:pt>
                <c:pt idx="18396">
                  <c:v>43.424999999999997</c:v>
                </c:pt>
                <c:pt idx="18397">
                  <c:v>43.424999999999997</c:v>
                </c:pt>
                <c:pt idx="18398">
                  <c:v>43.424999999999997</c:v>
                </c:pt>
                <c:pt idx="18399">
                  <c:v>43.424999999999997</c:v>
                </c:pt>
                <c:pt idx="18400">
                  <c:v>43.424999999999997</c:v>
                </c:pt>
                <c:pt idx="18401">
                  <c:v>43.424999999999997</c:v>
                </c:pt>
                <c:pt idx="18402">
                  <c:v>43.424999999999997</c:v>
                </c:pt>
                <c:pt idx="18403">
                  <c:v>43.424999999999997</c:v>
                </c:pt>
                <c:pt idx="18404">
                  <c:v>43.424999999999997</c:v>
                </c:pt>
                <c:pt idx="18405">
                  <c:v>43.424999999999997</c:v>
                </c:pt>
                <c:pt idx="18406">
                  <c:v>43.424999999999997</c:v>
                </c:pt>
                <c:pt idx="18407">
                  <c:v>43.424999999999997</c:v>
                </c:pt>
                <c:pt idx="18408">
                  <c:v>43.435099999999998</c:v>
                </c:pt>
                <c:pt idx="18409">
                  <c:v>43.435099999999998</c:v>
                </c:pt>
                <c:pt idx="18410">
                  <c:v>43.435099999999998</c:v>
                </c:pt>
                <c:pt idx="18411">
                  <c:v>43.435099999999998</c:v>
                </c:pt>
                <c:pt idx="18412">
                  <c:v>43.435099999999998</c:v>
                </c:pt>
                <c:pt idx="18413">
                  <c:v>43.435099999999998</c:v>
                </c:pt>
                <c:pt idx="18414">
                  <c:v>43.435099999999998</c:v>
                </c:pt>
                <c:pt idx="18415">
                  <c:v>43.435099999999998</c:v>
                </c:pt>
                <c:pt idx="18416">
                  <c:v>43.435099999999998</c:v>
                </c:pt>
                <c:pt idx="18417">
                  <c:v>43.435099999999998</c:v>
                </c:pt>
                <c:pt idx="18418">
                  <c:v>43.435099999999998</c:v>
                </c:pt>
                <c:pt idx="18419">
                  <c:v>43.435099999999998</c:v>
                </c:pt>
                <c:pt idx="18420">
                  <c:v>43.435099999999998</c:v>
                </c:pt>
                <c:pt idx="18421">
                  <c:v>43.435099999999998</c:v>
                </c:pt>
                <c:pt idx="18422">
                  <c:v>43.435099999999998</c:v>
                </c:pt>
                <c:pt idx="18423">
                  <c:v>43.435099999999998</c:v>
                </c:pt>
                <c:pt idx="18424">
                  <c:v>43.435099999999998</c:v>
                </c:pt>
                <c:pt idx="18425">
                  <c:v>43.435099999999998</c:v>
                </c:pt>
                <c:pt idx="18426">
                  <c:v>43.435099999999998</c:v>
                </c:pt>
                <c:pt idx="18427">
                  <c:v>43.435099999999998</c:v>
                </c:pt>
                <c:pt idx="18428">
                  <c:v>43.435099999999998</c:v>
                </c:pt>
                <c:pt idx="18429">
                  <c:v>43.435099999999998</c:v>
                </c:pt>
                <c:pt idx="18430">
                  <c:v>43.435099999999998</c:v>
                </c:pt>
                <c:pt idx="18431">
                  <c:v>43.435099999999998</c:v>
                </c:pt>
                <c:pt idx="18432">
                  <c:v>43.435099999999998</c:v>
                </c:pt>
                <c:pt idx="18433">
                  <c:v>43.435099999999998</c:v>
                </c:pt>
                <c:pt idx="18434">
                  <c:v>43.435099999999998</c:v>
                </c:pt>
                <c:pt idx="18435">
                  <c:v>43.435099999999998</c:v>
                </c:pt>
                <c:pt idx="18436">
                  <c:v>43.435099999999998</c:v>
                </c:pt>
                <c:pt idx="18437">
                  <c:v>43.435099999999998</c:v>
                </c:pt>
                <c:pt idx="18438">
                  <c:v>43.435099999999998</c:v>
                </c:pt>
                <c:pt idx="18439">
                  <c:v>43.435099999999998</c:v>
                </c:pt>
                <c:pt idx="18440">
                  <c:v>43.435099999999998</c:v>
                </c:pt>
                <c:pt idx="18441">
                  <c:v>43.435099999999998</c:v>
                </c:pt>
                <c:pt idx="18442">
                  <c:v>43.435099999999998</c:v>
                </c:pt>
                <c:pt idx="18443">
                  <c:v>43.435099999999998</c:v>
                </c:pt>
                <c:pt idx="18444">
                  <c:v>43.435099999999998</c:v>
                </c:pt>
                <c:pt idx="18445">
                  <c:v>43.435099999999998</c:v>
                </c:pt>
                <c:pt idx="18446">
                  <c:v>43.435099999999998</c:v>
                </c:pt>
                <c:pt idx="18447">
                  <c:v>43.435099999999998</c:v>
                </c:pt>
                <c:pt idx="18448">
                  <c:v>43.435099999999998</c:v>
                </c:pt>
                <c:pt idx="18449">
                  <c:v>43.435099999999998</c:v>
                </c:pt>
                <c:pt idx="18450">
                  <c:v>43.435099999999998</c:v>
                </c:pt>
                <c:pt idx="18451">
                  <c:v>43.435099999999998</c:v>
                </c:pt>
                <c:pt idx="18452">
                  <c:v>43.435099999999998</c:v>
                </c:pt>
                <c:pt idx="18453">
                  <c:v>43.435099999999998</c:v>
                </c:pt>
                <c:pt idx="18454">
                  <c:v>43.435099999999998</c:v>
                </c:pt>
                <c:pt idx="18455">
                  <c:v>43.435099999999998</c:v>
                </c:pt>
                <c:pt idx="18456">
                  <c:v>43.435099999999998</c:v>
                </c:pt>
                <c:pt idx="18457">
                  <c:v>43.435099999999998</c:v>
                </c:pt>
                <c:pt idx="18458">
                  <c:v>43.435099999999998</c:v>
                </c:pt>
                <c:pt idx="18459">
                  <c:v>43.435099999999998</c:v>
                </c:pt>
                <c:pt idx="18460">
                  <c:v>43.435099999999998</c:v>
                </c:pt>
                <c:pt idx="18461">
                  <c:v>43.435099999999998</c:v>
                </c:pt>
                <c:pt idx="18462">
                  <c:v>43.445400000000006</c:v>
                </c:pt>
                <c:pt idx="18463">
                  <c:v>43.445400000000006</c:v>
                </c:pt>
                <c:pt idx="18464">
                  <c:v>43.445400000000006</c:v>
                </c:pt>
                <c:pt idx="18465">
                  <c:v>43.445400000000006</c:v>
                </c:pt>
                <c:pt idx="18466">
                  <c:v>43.445400000000006</c:v>
                </c:pt>
                <c:pt idx="18467">
                  <c:v>43.445400000000006</c:v>
                </c:pt>
                <c:pt idx="18468">
                  <c:v>43.445400000000006</c:v>
                </c:pt>
                <c:pt idx="18469">
                  <c:v>43.445400000000006</c:v>
                </c:pt>
                <c:pt idx="18470">
                  <c:v>43.445400000000006</c:v>
                </c:pt>
                <c:pt idx="18471">
                  <c:v>43.445400000000006</c:v>
                </c:pt>
                <c:pt idx="18472">
                  <c:v>43.445400000000006</c:v>
                </c:pt>
                <c:pt idx="18473">
                  <c:v>43.445400000000006</c:v>
                </c:pt>
                <c:pt idx="18474">
                  <c:v>43.445400000000006</c:v>
                </c:pt>
                <c:pt idx="18475">
                  <c:v>43.445400000000006</c:v>
                </c:pt>
                <c:pt idx="18476">
                  <c:v>43.445400000000006</c:v>
                </c:pt>
                <c:pt idx="18477">
                  <c:v>43.445400000000006</c:v>
                </c:pt>
                <c:pt idx="18478">
                  <c:v>43.445400000000006</c:v>
                </c:pt>
                <c:pt idx="18479">
                  <c:v>43.445400000000006</c:v>
                </c:pt>
                <c:pt idx="18480">
                  <c:v>43.445400000000006</c:v>
                </c:pt>
                <c:pt idx="18481">
                  <c:v>43.445400000000006</c:v>
                </c:pt>
                <c:pt idx="18482">
                  <c:v>43.445400000000006</c:v>
                </c:pt>
                <c:pt idx="18483">
                  <c:v>43.445400000000006</c:v>
                </c:pt>
                <c:pt idx="18484">
                  <c:v>43.445400000000006</c:v>
                </c:pt>
                <c:pt idx="18485">
                  <c:v>43.445400000000006</c:v>
                </c:pt>
                <c:pt idx="18486">
                  <c:v>43.445400000000006</c:v>
                </c:pt>
                <c:pt idx="18487">
                  <c:v>43.445400000000006</c:v>
                </c:pt>
                <c:pt idx="18488">
                  <c:v>43.445400000000006</c:v>
                </c:pt>
                <c:pt idx="18489">
                  <c:v>43.445400000000006</c:v>
                </c:pt>
                <c:pt idx="18490">
                  <c:v>43.445400000000006</c:v>
                </c:pt>
                <c:pt idx="18491">
                  <c:v>43.445400000000006</c:v>
                </c:pt>
                <c:pt idx="18492">
                  <c:v>43.445400000000006</c:v>
                </c:pt>
                <c:pt idx="18493">
                  <c:v>43.445400000000006</c:v>
                </c:pt>
                <c:pt idx="18494">
                  <c:v>43.445400000000006</c:v>
                </c:pt>
                <c:pt idx="18495">
                  <c:v>43.445400000000006</c:v>
                </c:pt>
                <c:pt idx="18496">
                  <c:v>43.445400000000006</c:v>
                </c:pt>
                <c:pt idx="18497">
                  <c:v>43.445400000000006</c:v>
                </c:pt>
                <c:pt idx="18498">
                  <c:v>43.445400000000006</c:v>
                </c:pt>
                <c:pt idx="18499">
                  <c:v>43.445400000000006</c:v>
                </c:pt>
                <c:pt idx="18500">
                  <c:v>43.445400000000006</c:v>
                </c:pt>
                <c:pt idx="18501">
                  <c:v>43.445400000000006</c:v>
                </c:pt>
                <c:pt idx="18502">
                  <c:v>43.445400000000006</c:v>
                </c:pt>
                <c:pt idx="18503">
                  <c:v>43.445400000000006</c:v>
                </c:pt>
                <c:pt idx="18504">
                  <c:v>43.445400000000006</c:v>
                </c:pt>
                <c:pt idx="18505">
                  <c:v>43.445400000000006</c:v>
                </c:pt>
                <c:pt idx="18506">
                  <c:v>43.445400000000006</c:v>
                </c:pt>
                <c:pt idx="18507">
                  <c:v>43.445400000000006</c:v>
                </c:pt>
                <c:pt idx="18508">
                  <c:v>43.445400000000006</c:v>
                </c:pt>
                <c:pt idx="18509">
                  <c:v>43.445400000000006</c:v>
                </c:pt>
                <c:pt idx="18510">
                  <c:v>43.445400000000006</c:v>
                </c:pt>
                <c:pt idx="18511">
                  <c:v>43.445400000000006</c:v>
                </c:pt>
                <c:pt idx="18512">
                  <c:v>43.445400000000006</c:v>
                </c:pt>
                <c:pt idx="18513">
                  <c:v>43.445400000000006</c:v>
                </c:pt>
                <c:pt idx="18514">
                  <c:v>43.445400000000006</c:v>
                </c:pt>
                <c:pt idx="18515">
                  <c:v>43.445400000000006</c:v>
                </c:pt>
                <c:pt idx="18516">
                  <c:v>43.445400000000006</c:v>
                </c:pt>
                <c:pt idx="18517">
                  <c:v>43.445400000000006</c:v>
                </c:pt>
                <c:pt idx="18518">
                  <c:v>43.445400000000006</c:v>
                </c:pt>
                <c:pt idx="18519">
                  <c:v>43.445400000000006</c:v>
                </c:pt>
                <c:pt idx="18520">
                  <c:v>43.445400000000006</c:v>
                </c:pt>
                <c:pt idx="18521">
                  <c:v>43.445400000000006</c:v>
                </c:pt>
                <c:pt idx="18522">
                  <c:v>43.445400000000006</c:v>
                </c:pt>
                <c:pt idx="18523">
                  <c:v>43.445400000000006</c:v>
                </c:pt>
                <c:pt idx="18524">
                  <c:v>43.445400000000006</c:v>
                </c:pt>
                <c:pt idx="18525">
                  <c:v>43.445400000000006</c:v>
                </c:pt>
                <c:pt idx="18526">
                  <c:v>43.445400000000006</c:v>
                </c:pt>
                <c:pt idx="18527">
                  <c:v>43.445400000000006</c:v>
                </c:pt>
                <c:pt idx="18528">
                  <c:v>43.445400000000006</c:v>
                </c:pt>
                <c:pt idx="18529">
                  <c:v>43.445400000000006</c:v>
                </c:pt>
                <c:pt idx="18530">
                  <c:v>43.445400000000006</c:v>
                </c:pt>
                <c:pt idx="18531">
                  <c:v>43.445400000000006</c:v>
                </c:pt>
                <c:pt idx="18532">
                  <c:v>43.445400000000006</c:v>
                </c:pt>
                <c:pt idx="18533">
                  <c:v>43.445400000000006</c:v>
                </c:pt>
                <c:pt idx="18534">
                  <c:v>43.445400000000006</c:v>
                </c:pt>
                <c:pt idx="18535">
                  <c:v>43.445400000000006</c:v>
                </c:pt>
                <c:pt idx="18536">
                  <c:v>43.445400000000006</c:v>
                </c:pt>
                <c:pt idx="18537">
                  <c:v>43.445400000000006</c:v>
                </c:pt>
                <c:pt idx="18538">
                  <c:v>43.445400000000006</c:v>
                </c:pt>
                <c:pt idx="18539">
                  <c:v>43.445400000000006</c:v>
                </c:pt>
                <c:pt idx="18540">
                  <c:v>43.445400000000006</c:v>
                </c:pt>
                <c:pt idx="18541">
                  <c:v>43.445400000000006</c:v>
                </c:pt>
                <c:pt idx="18542">
                  <c:v>43.445400000000006</c:v>
                </c:pt>
                <c:pt idx="18543">
                  <c:v>43.445400000000006</c:v>
                </c:pt>
                <c:pt idx="18544">
                  <c:v>43.445400000000006</c:v>
                </c:pt>
                <c:pt idx="18545">
                  <c:v>43.445400000000006</c:v>
                </c:pt>
                <c:pt idx="18546">
                  <c:v>43.445400000000006</c:v>
                </c:pt>
                <c:pt idx="18547">
                  <c:v>43.445400000000006</c:v>
                </c:pt>
                <c:pt idx="18548">
                  <c:v>43.445400000000006</c:v>
                </c:pt>
                <c:pt idx="18549">
                  <c:v>43.445400000000006</c:v>
                </c:pt>
                <c:pt idx="18550">
                  <c:v>43.445400000000006</c:v>
                </c:pt>
                <c:pt idx="18551">
                  <c:v>43.445400000000006</c:v>
                </c:pt>
                <c:pt idx="18552">
                  <c:v>43.445400000000006</c:v>
                </c:pt>
                <c:pt idx="18553">
                  <c:v>43.445400000000006</c:v>
                </c:pt>
                <c:pt idx="18554">
                  <c:v>43.445400000000006</c:v>
                </c:pt>
                <c:pt idx="18555">
                  <c:v>43.445400000000006</c:v>
                </c:pt>
                <c:pt idx="18556">
                  <c:v>43.445400000000006</c:v>
                </c:pt>
                <c:pt idx="18557">
                  <c:v>43.445400000000006</c:v>
                </c:pt>
                <c:pt idx="18558">
                  <c:v>43.455399999999997</c:v>
                </c:pt>
                <c:pt idx="18559">
                  <c:v>43.455399999999997</c:v>
                </c:pt>
                <c:pt idx="18560">
                  <c:v>43.455399999999997</c:v>
                </c:pt>
                <c:pt idx="18561">
                  <c:v>43.455399999999997</c:v>
                </c:pt>
                <c:pt idx="18562">
                  <c:v>43.455399999999997</c:v>
                </c:pt>
                <c:pt idx="18563">
                  <c:v>43.455399999999997</c:v>
                </c:pt>
                <c:pt idx="18564">
                  <c:v>43.455399999999997</c:v>
                </c:pt>
                <c:pt idx="18565">
                  <c:v>43.455399999999997</c:v>
                </c:pt>
                <c:pt idx="18566">
                  <c:v>43.455399999999997</c:v>
                </c:pt>
                <c:pt idx="18567">
                  <c:v>43.455399999999997</c:v>
                </c:pt>
                <c:pt idx="18568">
                  <c:v>43.455399999999997</c:v>
                </c:pt>
                <c:pt idx="18569">
                  <c:v>43.455399999999997</c:v>
                </c:pt>
                <c:pt idx="18570">
                  <c:v>43.455399999999997</c:v>
                </c:pt>
                <c:pt idx="18571">
                  <c:v>43.455399999999997</c:v>
                </c:pt>
                <c:pt idx="18572">
                  <c:v>43.455399999999997</c:v>
                </c:pt>
                <c:pt idx="18573">
                  <c:v>43.455399999999997</c:v>
                </c:pt>
                <c:pt idx="18574">
                  <c:v>43.455399999999997</c:v>
                </c:pt>
                <c:pt idx="18575">
                  <c:v>43.455399999999997</c:v>
                </c:pt>
                <c:pt idx="18576">
                  <c:v>43.465899999999998</c:v>
                </c:pt>
                <c:pt idx="18577">
                  <c:v>43.465899999999998</c:v>
                </c:pt>
                <c:pt idx="18578">
                  <c:v>43.465899999999998</c:v>
                </c:pt>
                <c:pt idx="18579">
                  <c:v>43.465899999999998</c:v>
                </c:pt>
                <c:pt idx="18580">
                  <c:v>43.465899999999998</c:v>
                </c:pt>
                <c:pt idx="18581">
                  <c:v>43.465899999999998</c:v>
                </c:pt>
                <c:pt idx="18582">
                  <c:v>43.465899999999998</c:v>
                </c:pt>
                <c:pt idx="18583">
                  <c:v>43.465899999999998</c:v>
                </c:pt>
                <c:pt idx="18584">
                  <c:v>43.465899999999998</c:v>
                </c:pt>
                <c:pt idx="18585">
                  <c:v>43.465899999999998</c:v>
                </c:pt>
                <c:pt idx="18586">
                  <c:v>43.465899999999998</c:v>
                </c:pt>
                <c:pt idx="18587">
                  <c:v>43.465899999999998</c:v>
                </c:pt>
                <c:pt idx="18588">
                  <c:v>43.465899999999998</c:v>
                </c:pt>
                <c:pt idx="18589">
                  <c:v>43.465899999999998</c:v>
                </c:pt>
                <c:pt idx="18590">
                  <c:v>43.465899999999998</c:v>
                </c:pt>
                <c:pt idx="18591">
                  <c:v>43.465899999999998</c:v>
                </c:pt>
                <c:pt idx="18592">
                  <c:v>43.465899999999998</c:v>
                </c:pt>
                <c:pt idx="18593">
                  <c:v>43.465899999999998</c:v>
                </c:pt>
                <c:pt idx="18594">
                  <c:v>43.476100000000002</c:v>
                </c:pt>
                <c:pt idx="18595">
                  <c:v>43.476100000000002</c:v>
                </c:pt>
                <c:pt idx="18596">
                  <c:v>43.476100000000002</c:v>
                </c:pt>
                <c:pt idx="18597">
                  <c:v>43.476100000000002</c:v>
                </c:pt>
                <c:pt idx="18598">
                  <c:v>43.476100000000002</c:v>
                </c:pt>
                <c:pt idx="18599">
                  <c:v>43.476100000000002</c:v>
                </c:pt>
                <c:pt idx="18600">
                  <c:v>43.476100000000002</c:v>
                </c:pt>
                <c:pt idx="18601">
                  <c:v>43.476100000000002</c:v>
                </c:pt>
                <c:pt idx="18602">
                  <c:v>43.476100000000002</c:v>
                </c:pt>
                <c:pt idx="18603">
                  <c:v>43.476100000000002</c:v>
                </c:pt>
                <c:pt idx="18604">
                  <c:v>43.476100000000002</c:v>
                </c:pt>
                <c:pt idx="18605">
                  <c:v>43.476100000000002</c:v>
                </c:pt>
                <c:pt idx="18606">
                  <c:v>43.476100000000002</c:v>
                </c:pt>
                <c:pt idx="18607">
                  <c:v>43.476100000000002</c:v>
                </c:pt>
                <c:pt idx="18608">
                  <c:v>43.476100000000002</c:v>
                </c:pt>
                <c:pt idx="18609">
                  <c:v>43.476100000000002</c:v>
                </c:pt>
                <c:pt idx="18610">
                  <c:v>43.476100000000002</c:v>
                </c:pt>
                <c:pt idx="18611">
                  <c:v>43.476100000000002</c:v>
                </c:pt>
                <c:pt idx="18612">
                  <c:v>43.476100000000002</c:v>
                </c:pt>
                <c:pt idx="18613">
                  <c:v>43.476100000000002</c:v>
                </c:pt>
                <c:pt idx="18614">
                  <c:v>43.476100000000002</c:v>
                </c:pt>
                <c:pt idx="18615">
                  <c:v>43.476100000000002</c:v>
                </c:pt>
                <c:pt idx="18616">
                  <c:v>43.476100000000002</c:v>
                </c:pt>
                <c:pt idx="18617">
                  <c:v>43.4861</c:v>
                </c:pt>
                <c:pt idx="18618">
                  <c:v>43.4861</c:v>
                </c:pt>
                <c:pt idx="18619">
                  <c:v>43.4861</c:v>
                </c:pt>
                <c:pt idx="18620">
                  <c:v>43.4861</c:v>
                </c:pt>
                <c:pt idx="18621">
                  <c:v>43.4861</c:v>
                </c:pt>
                <c:pt idx="18622">
                  <c:v>43.4861</c:v>
                </c:pt>
                <c:pt idx="18623">
                  <c:v>43.4861</c:v>
                </c:pt>
                <c:pt idx="18624">
                  <c:v>43.4861</c:v>
                </c:pt>
                <c:pt idx="18625">
                  <c:v>43.4861</c:v>
                </c:pt>
                <c:pt idx="18626">
                  <c:v>43.4861</c:v>
                </c:pt>
                <c:pt idx="18627">
                  <c:v>43.4861</c:v>
                </c:pt>
                <c:pt idx="18628">
                  <c:v>43.4861</c:v>
                </c:pt>
                <c:pt idx="18629">
                  <c:v>43.4861</c:v>
                </c:pt>
                <c:pt idx="18630">
                  <c:v>43.4861</c:v>
                </c:pt>
                <c:pt idx="18631">
                  <c:v>43.4861</c:v>
                </c:pt>
                <c:pt idx="18632">
                  <c:v>43.4861</c:v>
                </c:pt>
                <c:pt idx="18633">
                  <c:v>43.4861</c:v>
                </c:pt>
                <c:pt idx="18634">
                  <c:v>43.4861</c:v>
                </c:pt>
                <c:pt idx="18635">
                  <c:v>43.4861</c:v>
                </c:pt>
                <c:pt idx="18636">
                  <c:v>43.4861</c:v>
                </c:pt>
                <c:pt idx="18637">
                  <c:v>43.4861</c:v>
                </c:pt>
                <c:pt idx="18638">
                  <c:v>43.4861</c:v>
                </c:pt>
                <c:pt idx="18639">
                  <c:v>43.4861</c:v>
                </c:pt>
                <c:pt idx="18640">
                  <c:v>43.4861</c:v>
                </c:pt>
                <c:pt idx="18641">
                  <c:v>43.4861</c:v>
                </c:pt>
                <c:pt idx="18642">
                  <c:v>43.4861</c:v>
                </c:pt>
                <c:pt idx="18643">
                  <c:v>43.4861</c:v>
                </c:pt>
                <c:pt idx="18644">
                  <c:v>43.4861</c:v>
                </c:pt>
                <c:pt idx="18645">
                  <c:v>43.4861</c:v>
                </c:pt>
                <c:pt idx="18646">
                  <c:v>43.4861</c:v>
                </c:pt>
                <c:pt idx="18647">
                  <c:v>43.4861</c:v>
                </c:pt>
                <c:pt idx="18648">
                  <c:v>43.4861</c:v>
                </c:pt>
                <c:pt idx="18649">
                  <c:v>43.4861</c:v>
                </c:pt>
                <c:pt idx="18650">
                  <c:v>43.4861</c:v>
                </c:pt>
                <c:pt idx="18651">
                  <c:v>43.4861</c:v>
                </c:pt>
                <c:pt idx="18652">
                  <c:v>43.4861</c:v>
                </c:pt>
                <c:pt idx="18653">
                  <c:v>43.4861</c:v>
                </c:pt>
                <c:pt idx="18654">
                  <c:v>43.4861</c:v>
                </c:pt>
                <c:pt idx="18655">
                  <c:v>43.4861</c:v>
                </c:pt>
                <c:pt idx="18656">
                  <c:v>43.4861</c:v>
                </c:pt>
                <c:pt idx="18657">
                  <c:v>43.4861</c:v>
                </c:pt>
                <c:pt idx="18658">
                  <c:v>43.496400000000001</c:v>
                </c:pt>
                <c:pt idx="18659">
                  <c:v>43.496400000000001</c:v>
                </c:pt>
                <c:pt idx="18660">
                  <c:v>43.496400000000001</c:v>
                </c:pt>
                <c:pt idx="18661">
                  <c:v>43.496400000000001</c:v>
                </c:pt>
                <c:pt idx="18662">
                  <c:v>43.496400000000001</c:v>
                </c:pt>
                <c:pt idx="18663">
                  <c:v>43.496400000000001</c:v>
                </c:pt>
                <c:pt idx="18664">
                  <c:v>43.496400000000001</c:v>
                </c:pt>
                <c:pt idx="18665">
                  <c:v>43.496400000000001</c:v>
                </c:pt>
                <c:pt idx="18666">
                  <c:v>43.496400000000001</c:v>
                </c:pt>
                <c:pt idx="18667">
                  <c:v>43.496400000000001</c:v>
                </c:pt>
                <c:pt idx="18668">
                  <c:v>43.496400000000001</c:v>
                </c:pt>
                <c:pt idx="18669">
                  <c:v>43.496400000000001</c:v>
                </c:pt>
                <c:pt idx="18670">
                  <c:v>43.496400000000001</c:v>
                </c:pt>
                <c:pt idx="18671">
                  <c:v>43.496400000000001</c:v>
                </c:pt>
                <c:pt idx="18672">
                  <c:v>43.496400000000001</c:v>
                </c:pt>
                <c:pt idx="18673">
                  <c:v>43.496400000000001</c:v>
                </c:pt>
                <c:pt idx="18674">
                  <c:v>43.496400000000001</c:v>
                </c:pt>
                <c:pt idx="18675">
                  <c:v>43.496400000000001</c:v>
                </c:pt>
                <c:pt idx="18676">
                  <c:v>43.496400000000001</c:v>
                </c:pt>
                <c:pt idx="18677">
                  <c:v>43.496400000000001</c:v>
                </c:pt>
                <c:pt idx="18678">
                  <c:v>43.496400000000001</c:v>
                </c:pt>
                <c:pt idx="18679">
                  <c:v>43.496400000000001</c:v>
                </c:pt>
                <c:pt idx="18680">
                  <c:v>43.496400000000001</c:v>
                </c:pt>
                <c:pt idx="18681">
                  <c:v>43.496400000000001</c:v>
                </c:pt>
                <c:pt idx="18682">
                  <c:v>43.496400000000001</c:v>
                </c:pt>
                <c:pt idx="18683">
                  <c:v>43.496400000000001</c:v>
                </c:pt>
                <c:pt idx="18684">
                  <c:v>43.496400000000001</c:v>
                </c:pt>
                <c:pt idx="18685">
                  <c:v>43.496400000000001</c:v>
                </c:pt>
                <c:pt idx="18686">
                  <c:v>43.496400000000001</c:v>
                </c:pt>
                <c:pt idx="18687">
                  <c:v>43.496400000000001</c:v>
                </c:pt>
                <c:pt idx="18688">
                  <c:v>43.496400000000001</c:v>
                </c:pt>
                <c:pt idx="18689">
                  <c:v>43.496400000000001</c:v>
                </c:pt>
                <c:pt idx="18690">
                  <c:v>43.496400000000001</c:v>
                </c:pt>
                <c:pt idx="18691">
                  <c:v>43.496400000000001</c:v>
                </c:pt>
                <c:pt idx="18692">
                  <c:v>43.496400000000001</c:v>
                </c:pt>
                <c:pt idx="18693">
                  <c:v>43.496400000000001</c:v>
                </c:pt>
                <c:pt idx="18694">
                  <c:v>43.496400000000001</c:v>
                </c:pt>
                <c:pt idx="18695">
                  <c:v>43.496400000000001</c:v>
                </c:pt>
                <c:pt idx="18696">
                  <c:v>43.496400000000001</c:v>
                </c:pt>
                <c:pt idx="18697">
                  <c:v>43.496400000000001</c:v>
                </c:pt>
                <c:pt idx="18698">
                  <c:v>43.496400000000001</c:v>
                </c:pt>
                <c:pt idx="18699">
                  <c:v>43.496400000000001</c:v>
                </c:pt>
                <c:pt idx="18700">
                  <c:v>43.496400000000001</c:v>
                </c:pt>
                <c:pt idx="18701">
                  <c:v>43.496400000000001</c:v>
                </c:pt>
                <c:pt idx="18702">
                  <c:v>43.496400000000001</c:v>
                </c:pt>
                <c:pt idx="18703">
                  <c:v>43.496400000000001</c:v>
                </c:pt>
                <c:pt idx="18704">
                  <c:v>43.496400000000001</c:v>
                </c:pt>
                <c:pt idx="18705">
                  <c:v>43.496400000000001</c:v>
                </c:pt>
                <c:pt idx="18706">
                  <c:v>43.496400000000001</c:v>
                </c:pt>
                <c:pt idx="18707">
                  <c:v>43.496400000000001</c:v>
                </c:pt>
                <c:pt idx="18708">
                  <c:v>43.496400000000001</c:v>
                </c:pt>
                <c:pt idx="18709">
                  <c:v>43.496400000000001</c:v>
                </c:pt>
                <c:pt idx="18710">
                  <c:v>43.496400000000001</c:v>
                </c:pt>
                <c:pt idx="18711">
                  <c:v>43.496400000000001</c:v>
                </c:pt>
                <c:pt idx="18712">
                  <c:v>43.496400000000001</c:v>
                </c:pt>
                <c:pt idx="18713">
                  <c:v>43.506400000000014</c:v>
                </c:pt>
                <c:pt idx="18714">
                  <c:v>43.506400000000014</c:v>
                </c:pt>
                <c:pt idx="18715">
                  <c:v>43.506400000000014</c:v>
                </c:pt>
                <c:pt idx="18716">
                  <c:v>43.506400000000014</c:v>
                </c:pt>
                <c:pt idx="18717">
                  <c:v>43.506400000000014</c:v>
                </c:pt>
                <c:pt idx="18718">
                  <c:v>43.506400000000014</c:v>
                </c:pt>
                <c:pt idx="18719">
                  <c:v>43.506400000000014</c:v>
                </c:pt>
                <c:pt idx="18720">
                  <c:v>43.506400000000014</c:v>
                </c:pt>
                <c:pt idx="18721">
                  <c:v>43.506400000000014</c:v>
                </c:pt>
                <c:pt idx="18722">
                  <c:v>43.506400000000014</c:v>
                </c:pt>
                <c:pt idx="18723">
                  <c:v>43.506400000000014</c:v>
                </c:pt>
                <c:pt idx="18724">
                  <c:v>43.506400000000014</c:v>
                </c:pt>
                <c:pt idx="18725">
                  <c:v>43.506400000000014</c:v>
                </c:pt>
                <c:pt idx="18726">
                  <c:v>43.506400000000014</c:v>
                </c:pt>
                <c:pt idx="18727">
                  <c:v>43.506400000000014</c:v>
                </c:pt>
                <c:pt idx="18728">
                  <c:v>43.506400000000014</c:v>
                </c:pt>
                <c:pt idx="18729">
                  <c:v>43.506400000000014</c:v>
                </c:pt>
                <c:pt idx="18730">
                  <c:v>43.506400000000014</c:v>
                </c:pt>
                <c:pt idx="18731">
                  <c:v>43.506400000000014</c:v>
                </c:pt>
                <c:pt idx="18732">
                  <c:v>43.506400000000014</c:v>
                </c:pt>
                <c:pt idx="18733">
                  <c:v>43.506400000000014</c:v>
                </c:pt>
                <c:pt idx="18734">
                  <c:v>43.506400000000014</c:v>
                </c:pt>
                <c:pt idx="18735">
                  <c:v>43.506400000000014</c:v>
                </c:pt>
                <c:pt idx="18736">
                  <c:v>43.506400000000014</c:v>
                </c:pt>
                <c:pt idx="18737">
                  <c:v>43.506400000000014</c:v>
                </c:pt>
                <c:pt idx="18738">
                  <c:v>43.506400000000014</c:v>
                </c:pt>
                <c:pt idx="18739">
                  <c:v>43.506400000000014</c:v>
                </c:pt>
                <c:pt idx="18740">
                  <c:v>43.506400000000014</c:v>
                </c:pt>
                <c:pt idx="18741">
                  <c:v>43.506400000000014</c:v>
                </c:pt>
                <c:pt idx="18742">
                  <c:v>43.506400000000014</c:v>
                </c:pt>
                <c:pt idx="18743">
                  <c:v>43.506400000000014</c:v>
                </c:pt>
                <c:pt idx="18744">
                  <c:v>43.506400000000014</c:v>
                </c:pt>
                <c:pt idx="18745">
                  <c:v>43.506400000000014</c:v>
                </c:pt>
                <c:pt idx="18746">
                  <c:v>43.506400000000014</c:v>
                </c:pt>
                <c:pt idx="18747">
                  <c:v>43.506400000000014</c:v>
                </c:pt>
                <c:pt idx="18748">
                  <c:v>43.506400000000014</c:v>
                </c:pt>
                <c:pt idx="18749">
                  <c:v>43.506400000000014</c:v>
                </c:pt>
                <c:pt idx="18750">
                  <c:v>43.506400000000014</c:v>
                </c:pt>
                <c:pt idx="18751">
                  <c:v>43.506400000000014</c:v>
                </c:pt>
                <c:pt idx="18752">
                  <c:v>43.506400000000014</c:v>
                </c:pt>
                <c:pt idx="18753">
                  <c:v>43.506400000000014</c:v>
                </c:pt>
                <c:pt idx="18754">
                  <c:v>43.506400000000014</c:v>
                </c:pt>
                <c:pt idx="18755">
                  <c:v>43.506400000000014</c:v>
                </c:pt>
                <c:pt idx="18756">
                  <c:v>43.506400000000014</c:v>
                </c:pt>
                <c:pt idx="18757">
                  <c:v>43.506400000000014</c:v>
                </c:pt>
                <c:pt idx="18758">
                  <c:v>43.506400000000014</c:v>
                </c:pt>
                <c:pt idx="18759">
                  <c:v>43.506400000000014</c:v>
                </c:pt>
                <c:pt idx="18760">
                  <c:v>43.506400000000014</c:v>
                </c:pt>
                <c:pt idx="18761">
                  <c:v>43.506400000000014</c:v>
                </c:pt>
                <c:pt idx="18762">
                  <c:v>43.506400000000014</c:v>
                </c:pt>
                <c:pt idx="18763">
                  <c:v>43.506400000000014</c:v>
                </c:pt>
                <c:pt idx="18764">
                  <c:v>43.506400000000014</c:v>
                </c:pt>
                <c:pt idx="18765">
                  <c:v>43.506400000000014</c:v>
                </c:pt>
                <c:pt idx="18766">
                  <c:v>43.506400000000014</c:v>
                </c:pt>
                <c:pt idx="18767">
                  <c:v>43.506400000000014</c:v>
                </c:pt>
                <c:pt idx="18768">
                  <c:v>43.506400000000014</c:v>
                </c:pt>
                <c:pt idx="18769">
                  <c:v>43.506400000000014</c:v>
                </c:pt>
                <c:pt idx="18770">
                  <c:v>43.506400000000014</c:v>
                </c:pt>
                <c:pt idx="18771">
                  <c:v>43.506400000000014</c:v>
                </c:pt>
                <c:pt idx="18772">
                  <c:v>43.506400000000014</c:v>
                </c:pt>
                <c:pt idx="18773">
                  <c:v>43.506400000000014</c:v>
                </c:pt>
                <c:pt idx="18774">
                  <c:v>43.506400000000014</c:v>
                </c:pt>
                <c:pt idx="18775">
                  <c:v>43.506400000000014</c:v>
                </c:pt>
                <c:pt idx="18776">
                  <c:v>43.506400000000014</c:v>
                </c:pt>
                <c:pt idx="18777">
                  <c:v>43.506400000000014</c:v>
                </c:pt>
                <c:pt idx="18778">
                  <c:v>43.506400000000014</c:v>
                </c:pt>
                <c:pt idx="18779">
                  <c:v>43.506400000000014</c:v>
                </c:pt>
                <c:pt idx="18780">
                  <c:v>43.506400000000014</c:v>
                </c:pt>
                <c:pt idx="18781">
                  <c:v>43.506400000000014</c:v>
                </c:pt>
                <c:pt idx="18782">
                  <c:v>43.506400000000014</c:v>
                </c:pt>
                <c:pt idx="18783">
                  <c:v>43.506400000000014</c:v>
                </c:pt>
                <c:pt idx="18784">
                  <c:v>43.506400000000014</c:v>
                </c:pt>
                <c:pt idx="18785">
                  <c:v>43.506400000000014</c:v>
                </c:pt>
                <c:pt idx="18786">
                  <c:v>43.506400000000014</c:v>
                </c:pt>
                <c:pt idx="18787">
                  <c:v>43.506400000000014</c:v>
                </c:pt>
                <c:pt idx="18788">
                  <c:v>43.506400000000014</c:v>
                </c:pt>
                <c:pt idx="18789">
                  <c:v>43.506400000000014</c:v>
                </c:pt>
                <c:pt idx="18790">
                  <c:v>43.506400000000014</c:v>
                </c:pt>
                <c:pt idx="18791">
                  <c:v>43.506400000000014</c:v>
                </c:pt>
                <c:pt idx="18792">
                  <c:v>43.506400000000014</c:v>
                </c:pt>
                <c:pt idx="18793">
                  <c:v>43.506400000000014</c:v>
                </c:pt>
                <c:pt idx="18794">
                  <c:v>43.506400000000014</c:v>
                </c:pt>
                <c:pt idx="18795">
                  <c:v>43.506400000000014</c:v>
                </c:pt>
                <c:pt idx="18796">
                  <c:v>43.506400000000014</c:v>
                </c:pt>
                <c:pt idx="18797">
                  <c:v>43.506400000000014</c:v>
                </c:pt>
                <c:pt idx="18798">
                  <c:v>43.506400000000014</c:v>
                </c:pt>
                <c:pt idx="18799">
                  <c:v>43.506400000000014</c:v>
                </c:pt>
                <c:pt idx="18800">
                  <c:v>43.506400000000014</c:v>
                </c:pt>
                <c:pt idx="18801">
                  <c:v>43.506400000000014</c:v>
                </c:pt>
                <c:pt idx="18802">
                  <c:v>43.506400000000014</c:v>
                </c:pt>
                <c:pt idx="18803">
                  <c:v>43.506400000000014</c:v>
                </c:pt>
                <c:pt idx="18804">
                  <c:v>43.516500000000001</c:v>
                </c:pt>
                <c:pt idx="18805">
                  <c:v>43.516500000000001</c:v>
                </c:pt>
                <c:pt idx="18806">
                  <c:v>43.516500000000001</c:v>
                </c:pt>
                <c:pt idx="18807">
                  <c:v>43.516500000000001</c:v>
                </c:pt>
                <c:pt idx="18808">
                  <c:v>43.516500000000001</c:v>
                </c:pt>
                <c:pt idx="18809">
                  <c:v>43.516500000000001</c:v>
                </c:pt>
                <c:pt idx="18810">
                  <c:v>43.516500000000001</c:v>
                </c:pt>
                <c:pt idx="18811">
                  <c:v>43.516500000000001</c:v>
                </c:pt>
                <c:pt idx="18812">
                  <c:v>43.516500000000001</c:v>
                </c:pt>
                <c:pt idx="18813">
                  <c:v>43.516500000000001</c:v>
                </c:pt>
                <c:pt idx="18814">
                  <c:v>43.516500000000001</c:v>
                </c:pt>
                <c:pt idx="18815">
                  <c:v>43.516500000000001</c:v>
                </c:pt>
                <c:pt idx="18816">
                  <c:v>43.516500000000001</c:v>
                </c:pt>
                <c:pt idx="18817">
                  <c:v>43.516500000000001</c:v>
                </c:pt>
                <c:pt idx="18818">
                  <c:v>43.516500000000001</c:v>
                </c:pt>
                <c:pt idx="18819">
                  <c:v>43.516500000000001</c:v>
                </c:pt>
                <c:pt idx="18820">
                  <c:v>43.516500000000001</c:v>
                </c:pt>
                <c:pt idx="18821">
                  <c:v>43.516500000000001</c:v>
                </c:pt>
                <c:pt idx="18822">
                  <c:v>43.516500000000001</c:v>
                </c:pt>
                <c:pt idx="18823">
                  <c:v>43.516500000000001</c:v>
                </c:pt>
                <c:pt idx="18824">
                  <c:v>43.516500000000001</c:v>
                </c:pt>
                <c:pt idx="18825">
                  <c:v>43.516500000000001</c:v>
                </c:pt>
                <c:pt idx="18826">
                  <c:v>43.516500000000001</c:v>
                </c:pt>
                <c:pt idx="18827">
                  <c:v>43.516500000000001</c:v>
                </c:pt>
                <c:pt idx="18828">
                  <c:v>43.516500000000001</c:v>
                </c:pt>
                <c:pt idx="18829">
                  <c:v>43.516500000000001</c:v>
                </c:pt>
                <c:pt idx="18830">
                  <c:v>43.516500000000001</c:v>
                </c:pt>
                <c:pt idx="18831">
                  <c:v>43.516500000000001</c:v>
                </c:pt>
                <c:pt idx="18832">
                  <c:v>43.516500000000001</c:v>
                </c:pt>
                <c:pt idx="18833">
                  <c:v>43.516500000000001</c:v>
                </c:pt>
                <c:pt idx="18834">
                  <c:v>43.516500000000001</c:v>
                </c:pt>
                <c:pt idx="18835">
                  <c:v>43.516500000000001</c:v>
                </c:pt>
                <c:pt idx="18836">
                  <c:v>43.516500000000001</c:v>
                </c:pt>
                <c:pt idx="18837">
                  <c:v>43.516500000000001</c:v>
                </c:pt>
                <c:pt idx="18838">
                  <c:v>43.516500000000001</c:v>
                </c:pt>
                <c:pt idx="18839">
                  <c:v>43.516500000000001</c:v>
                </c:pt>
                <c:pt idx="18840">
                  <c:v>43.516500000000001</c:v>
                </c:pt>
                <c:pt idx="18841">
                  <c:v>43.516500000000001</c:v>
                </c:pt>
                <c:pt idx="18842">
                  <c:v>43.516500000000001</c:v>
                </c:pt>
                <c:pt idx="18843">
                  <c:v>43.516500000000001</c:v>
                </c:pt>
                <c:pt idx="18844">
                  <c:v>43.516500000000001</c:v>
                </c:pt>
                <c:pt idx="18845">
                  <c:v>43.516500000000001</c:v>
                </c:pt>
                <c:pt idx="18846">
                  <c:v>43.516500000000001</c:v>
                </c:pt>
                <c:pt idx="18847">
                  <c:v>43.516500000000001</c:v>
                </c:pt>
                <c:pt idx="18848">
                  <c:v>43.516500000000001</c:v>
                </c:pt>
                <c:pt idx="18849">
                  <c:v>43.516500000000001</c:v>
                </c:pt>
                <c:pt idx="18850">
                  <c:v>43.516500000000001</c:v>
                </c:pt>
                <c:pt idx="18851">
                  <c:v>43.516500000000001</c:v>
                </c:pt>
                <c:pt idx="18852">
                  <c:v>43.516500000000001</c:v>
                </c:pt>
                <c:pt idx="18853">
                  <c:v>43.516500000000001</c:v>
                </c:pt>
                <c:pt idx="18854">
                  <c:v>43.526600000000002</c:v>
                </c:pt>
                <c:pt idx="18855">
                  <c:v>43.526600000000002</c:v>
                </c:pt>
                <c:pt idx="18856">
                  <c:v>43.526600000000002</c:v>
                </c:pt>
                <c:pt idx="18857">
                  <c:v>43.526600000000002</c:v>
                </c:pt>
                <c:pt idx="18858">
                  <c:v>43.526600000000002</c:v>
                </c:pt>
                <c:pt idx="18859">
                  <c:v>43.526600000000002</c:v>
                </c:pt>
                <c:pt idx="18860">
                  <c:v>43.526600000000002</c:v>
                </c:pt>
                <c:pt idx="18861">
                  <c:v>43.526600000000002</c:v>
                </c:pt>
                <c:pt idx="18862">
                  <c:v>43.526600000000002</c:v>
                </c:pt>
                <c:pt idx="18863">
                  <c:v>43.526600000000002</c:v>
                </c:pt>
                <c:pt idx="18864">
                  <c:v>43.526600000000002</c:v>
                </c:pt>
                <c:pt idx="18865">
                  <c:v>43.526600000000002</c:v>
                </c:pt>
                <c:pt idx="18866">
                  <c:v>43.526600000000002</c:v>
                </c:pt>
                <c:pt idx="18867">
                  <c:v>43.526600000000002</c:v>
                </c:pt>
                <c:pt idx="18868">
                  <c:v>43.526600000000002</c:v>
                </c:pt>
                <c:pt idx="18869">
                  <c:v>43.526600000000002</c:v>
                </c:pt>
                <c:pt idx="18870">
                  <c:v>43.526600000000002</c:v>
                </c:pt>
                <c:pt idx="18871">
                  <c:v>43.526600000000002</c:v>
                </c:pt>
                <c:pt idx="18872">
                  <c:v>43.526600000000002</c:v>
                </c:pt>
                <c:pt idx="18873">
                  <c:v>43.526600000000002</c:v>
                </c:pt>
                <c:pt idx="18874">
                  <c:v>43.526600000000002</c:v>
                </c:pt>
                <c:pt idx="18875">
                  <c:v>43.526600000000002</c:v>
                </c:pt>
                <c:pt idx="18876">
                  <c:v>43.526600000000002</c:v>
                </c:pt>
                <c:pt idx="18877">
                  <c:v>43.526600000000002</c:v>
                </c:pt>
                <c:pt idx="18878">
                  <c:v>43.526600000000002</c:v>
                </c:pt>
                <c:pt idx="18879">
                  <c:v>43.526600000000002</c:v>
                </c:pt>
                <c:pt idx="18880">
                  <c:v>43.526600000000002</c:v>
                </c:pt>
                <c:pt idx="18881">
                  <c:v>43.526600000000002</c:v>
                </c:pt>
                <c:pt idx="18882">
                  <c:v>43.526600000000002</c:v>
                </c:pt>
                <c:pt idx="18883">
                  <c:v>43.526600000000002</c:v>
                </c:pt>
                <c:pt idx="18884">
                  <c:v>43.526600000000002</c:v>
                </c:pt>
                <c:pt idx="18885">
                  <c:v>43.526600000000002</c:v>
                </c:pt>
                <c:pt idx="18886">
                  <c:v>43.526600000000002</c:v>
                </c:pt>
                <c:pt idx="18887">
                  <c:v>43.526600000000002</c:v>
                </c:pt>
                <c:pt idx="18888">
                  <c:v>43.526600000000002</c:v>
                </c:pt>
                <c:pt idx="18889">
                  <c:v>43.526600000000002</c:v>
                </c:pt>
                <c:pt idx="18890">
                  <c:v>43.526600000000002</c:v>
                </c:pt>
                <c:pt idx="18891">
                  <c:v>43.526600000000002</c:v>
                </c:pt>
                <c:pt idx="18892">
                  <c:v>43.526600000000002</c:v>
                </c:pt>
                <c:pt idx="18893">
                  <c:v>43.526600000000002</c:v>
                </c:pt>
                <c:pt idx="18894">
                  <c:v>43.526600000000002</c:v>
                </c:pt>
                <c:pt idx="18895">
                  <c:v>43.526600000000002</c:v>
                </c:pt>
                <c:pt idx="18896">
                  <c:v>43.526600000000002</c:v>
                </c:pt>
                <c:pt idx="18897">
                  <c:v>43.526600000000002</c:v>
                </c:pt>
                <c:pt idx="18898">
                  <c:v>43.526600000000002</c:v>
                </c:pt>
                <c:pt idx="18899">
                  <c:v>43.526600000000002</c:v>
                </c:pt>
                <c:pt idx="18900">
                  <c:v>43.516199999999998</c:v>
                </c:pt>
                <c:pt idx="18901">
                  <c:v>43.516199999999998</c:v>
                </c:pt>
                <c:pt idx="18902">
                  <c:v>43.516199999999998</c:v>
                </c:pt>
                <c:pt idx="18903">
                  <c:v>43.516199999999998</c:v>
                </c:pt>
                <c:pt idx="18904">
                  <c:v>43.516199999999998</c:v>
                </c:pt>
                <c:pt idx="18905">
                  <c:v>43.516199999999998</c:v>
                </c:pt>
                <c:pt idx="18906">
                  <c:v>43.516199999999998</c:v>
                </c:pt>
                <c:pt idx="18907">
                  <c:v>43.516199999999998</c:v>
                </c:pt>
                <c:pt idx="18908">
                  <c:v>43.516199999999998</c:v>
                </c:pt>
                <c:pt idx="18909">
                  <c:v>43.516199999999998</c:v>
                </c:pt>
                <c:pt idx="18910">
                  <c:v>43.516199999999998</c:v>
                </c:pt>
                <c:pt idx="18911">
                  <c:v>43.516199999999998</c:v>
                </c:pt>
                <c:pt idx="18912">
                  <c:v>43.516199999999998</c:v>
                </c:pt>
                <c:pt idx="18913">
                  <c:v>43.516199999999998</c:v>
                </c:pt>
                <c:pt idx="18914">
                  <c:v>43.516199999999998</c:v>
                </c:pt>
                <c:pt idx="18915">
                  <c:v>43.516199999999998</c:v>
                </c:pt>
                <c:pt idx="18916">
                  <c:v>43.516199999999998</c:v>
                </c:pt>
                <c:pt idx="18917">
                  <c:v>43.516199999999998</c:v>
                </c:pt>
                <c:pt idx="18918">
                  <c:v>43.516199999999998</c:v>
                </c:pt>
                <c:pt idx="18919">
                  <c:v>43.516199999999998</c:v>
                </c:pt>
                <c:pt idx="18920">
                  <c:v>43.516199999999998</c:v>
                </c:pt>
                <c:pt idx="18921">
                  <c:v>43.516199999999998</c:v>
                </c:pt>
                <c:pt idx="18922">
                  <c:v>43.516199999999998</c:v>
                </c:pt>
                <c:pt idx="18923">
                  <c:v>43.516199999999998</c:v>
                </c:pt>
                <c:pt idx="18924">
                  <c:v>43.516199999999998</c:v>
                </c:pt>
                <c:pt idx="18925">
                  <c:v>43.516199999999998</c:v>
                </c:pt>
                <c:pt idx="18926">
                  <c:v>43.516199999999998</c:v>
                </c:pt>
                <c:pt idx="18927">
                  <c:v>43.516199999999998</c:v>
                </c:pt>
                <c:pt idx="18928">
                  <c:v>43.516199999999998</c:v>
                </c:pt>
                <c:pt idx="18929">
                  <c:v>43.516199999999998</c:v>
                </c:pt>
                <c:pt idx="18930">
                  <c:v>43.516199999999998</c:v>
                </c:pt>
                <c:pt idx="18931">
                  <c:v>43.516199999999998</c:v>
                </c:pt>
                <c:pt idx="18932">
                  <c:v>43.516199999999998</c:v>
                </c:pt>
                <c:pt idx="18933">
                  <c:v>43.516199999999998</c:v>
                </c:pt>
                <c:pt idx="18934">
                  <c:v>43.516199999999998</c:v>
                </c:pt>
                <c:pt idx="18935">
                  <c:v>43.516199999999998</c:v>
                </c:pt>
                <c:pt idx="18936">
                  <c:v>43.516199999999998</c:v>
                </c:pt>
                <c:pt idx="18937">
                  <c:v>43.516199999999998</c:v>
                </c:pt>
                <c:pt idx="18938">
                  <c:v>43.516199999999998</c:v>
                </c:pt>
                <c:pt idx="18939">
                  <c:v>43.516199999999998</c:v>
                </c:pt>
                <c:pt idx="18940">
                  <c:v>43.516199999999998</c:v>
                </c:pt>
                <c:pt idx="18941">
                  <c:v>43.516199999999998</c:v>
                </c:pt>
                <c:pt idx="18942">
                  <c:v>43.516199999999998</c:v>
                </c:pt>
                <c:pt idx="18943">
                  <c:v>43.516199999999998</c:v>
                </c:pt>
                <c:pt idx="18944">
                  <c:v>43.516199999999998</c:v>
                </c:pt>
                <c:pt idx="18945">
                  <c:v>43.516199999999998</c:v>
                </c:pt>
                <c:pt idx="18946">
                  <c:v>43.516199999999998</c:v>
                </c:pt>
                <c:pt idx="18947">
                  <c:v>43.516199999999998</c:v>
                </c:pt>
                <c:pt idx="18948">
                  <c:v>43.516199999999998</c:v>
                </c:pt>
                <c:pt idx="18949">
                  <c:v>43.516199999999998</c:v>
                </c:pt>
                <c:pt idx="18950">
                  <c:v>43.516199999999998</c:v>
                </c:pt>
                <c:pt idx="18951">
                  <c:v>43.516199999999998</c:v>
                </c:pt>
                <c:pt idx="18952">
                  <c:v>43.516199999999998</c:v>
                </c:pt>
                <c:pt idx="18953">
                  <c:v>43.516199999999998</c:v>
                </c:pt>
                <c:pt idx="18954">
                  <c:v>43.516199999999998</c:v>
                </c:pt>
                <c:pt idx="18955">
                  <c:v>43.516199999999998</c:v>
                </c:pt>
                <c:pt idx="18956">
                  <c:v>43.516199999999998</c:v>
                </c:pt>
                <c:pt idx="18957">
                  <c:v>43.516199999999998</c:v>
                </c:pt>
                <c:pt idx="18958">
                  <c:v>43.516199999999998</c:v>
                </c:pt>
                <c:pt idx="18959">
                  <c:v>43.516199999999998</c:v>
                </c:pt>
                <c:pt idx="18960">
                  <c:v>43.516199999999998</c:v>
                </c:pt>
                <c:pt idx="18961">
                  <c:v>43.516199999999998</c:v>
                </c:pt>
                <c:pt idx="18962">
                  <c:v>43.516199999999998</c:v>
                </c:pt>
                <c:pt idx="18963">
                  <c:v>43.516199999999998</c:v>
                </c:pt>
                <c:pt idx="18964">
                  <c:v>43.526499999999999</c:v>
                </c:pt>
                <c:pt idx="18965">
                  <c:v>43.526499999999999</c:v>
                </c:pt>
                <c:pt idx="18966">
                  <c:v>43.526499999999999</c:v>
                </c:pt>
                <c:pt idx="18967">
                  <c:v>43.526499999999999</c:v>
                </c:pt>
                <c:pt idx="18968">
                  <c:v>43.526499999999999</c:v>
                </c:pt>
                <c:pt idx="18969">
                  <c:v>43.526499999999999</c:v>
                </c:pt>
                <c:pt idx="18970">
                  <c:v>43.526499999999999</c:v>
                </c:pt>
                <c:pt idx="18971">
                  <c:v>43.526499999999999</c:v>
                </c:pt>
                <c:pt idx="18972">
                  <c:v>43.526499999999999</c:v>
                </c:pt>
                <c:pt idx="18973">
                  <c:v>43.526499999999999</c:v>
                </c:pt>
                <c:pt idx="18974">
                  <c:v>43.526499999999999</c:v>
                </c:pt>
                <c:pt idx="18975">
                  <c:v>43.526499999999999</c:v>
                </c:pt>
                <c:pt idx="18976">
                  <c:v>43.526499999999999</c:v>
                </c:pt>
                <c:pt idx="18977">
                  <c:v>43.526499999999999</c:v>
                </c:pt>
                <c:pt idx="18978">
                  <c:v>43.526499999999999</c:v>
                </c:pt>
                <c:pt idx="18979">
                  <c:v>43.526499999999999</c:v>
                </c:pt>
                <c:pt idx="18980">
                  <c:v>43.526499999999999</c:v>
                </c:pt>
                <c:pt idx="18981">
                  <c:v>43.526499999999999</c:v>
                </c:pt>
                <c:pt idx="18982">
                  <c:v>43.526499999999999</c:v>
                </c:pt>
                <c:pt idx="18983">
                  <c:v>43.526499999999999</c:v>
                </c:pt>
                <c:pt idx="18984">
                  <c:v>43.526499999999999</c:v>
                </c:pt>
                <c:pt idx="18985">
                  <c:v>43.526499999999999</c:v>
                </c:pt>
                <c:pt idx="18986">
                  <c:v>43.526499999999999</c:v>
                </c:pt>
                <c:pt idx="18987">
                  <c:v>43.536700000000003</c:v>
                </c:pt>
                <c:pt idx="18988">
                  <c:v>43.536700000000003</c:v>
                </c:pt>
                <c:pt idx="18989">
                  <c:v>43.536700000000003</c:v>
                </c:pt>
                <c:pt idx="18990">
                  <c:v>43.536700000000003</c:v>
                </c:pt>
                <c:pt idx="18991">
                  <c:v>43.536700000000003</c:v>
                </c:pt>
                <c:pt idx="18992">
                  <c:v>43.536700000000003</c:v>
                </c:pt>
                <c:pt idx="18993">
                  <c:v>43.536700000000003</c:v>
                </c:pt>
                <c:pt idx="18994">
                  <c:v>43.536700000000003</c:v>
                </c:pt>
                <c:pt idx="18995">
                  <c:v>43.536700000000003</c:v>
                </c:pt>
                <c:pt idx="18996">
                  <c:v>43.536700000000003</c:v>
                </c:pt>
                <c:pt idx="18997">
                  <c:v>43.536700000000003</c:v>
                </c:pt>
                <c:pt idx="18998">
                  <c:v>43.536700000000003</c:v>
                </c:pt>
                <c:pt idx="18999">
                  <c:v>43.536700000000003</c:v>
                </c:pt>
                <c:pt idx="19000">
                  <c:v>43.536700000000003</c:v>
                </c:pt>
                <c:pt idx="19001">
                  <c:v>43.536700000000003</c:v>
                </c:pt>
                <c:pt idx="19002">
                  <c:v>43.536700000000003</c:v>
                </c:pt>
                <c:pt idx="19003">
                  <c:v>43.536700000000003</c:v>
                </c:pt>
                <c:pt idx="19004">
                  <c:v>43.536700000000003</c:v>
                </c:pt>
                <c:pt idx="19005">
                  <c:v>43.536700000000003</c:v>
                </c:pt>
                <c:pt idx="19006">
                  <c:v>43.536700000000003</c:v>
                </c:pt>
                <c:pt idx="19007">
                  <c:v>43.536700000000003</c:v>
                </c:pt>
                <c:pt idx="19008">
                  <c:v>43.536700000000003</c:v>
                </c:pt>
                <c:pt idx="19009">
                  <c:v>43.536700000000003</c:v>
                </c:pt>
                <c:pt idx="19010">
                  <c:v>43.536700000000003</c:v>
                </c:pt>
                <c:pt idx="19011">
                  <c:v>43.536700000000003</c:v>
                </c:pt>
                <c:pt idx="19012">
                  <c:v>43.536700000000003</c:v>
                </c:pt>
                <c:pt idx="19013">
                  <c:v>43.536700000000003</c:v>
                </c:pt>
                <c:pt idx="19014">
                  <c:v>43.536700000000003</c:v>
                </c:pt>
                <c:pt idx="19015">
                  <c:v>43.536700000000003</c:v>
                </c:pt>
                <c:pt idx="19016">
                  <c:v>43.536700000000003</c:v>
                </c:pt>
                <c:pt idx="19017">
                  <c:v>43.536700000000003</c:v>
                </c:pt>
                <c:pt idx="19018">
                  <c:v>43.536700000000003</c:v>
                </c:pt>
                <c:pt idx="19019">
                  <c:v>43.536700000000003</c:v>
                </c:pt>
                <c:pt idx="19020">
                  <c:v>43.536700000000003</c:v>
                </c:pt>
                <c:pt idx="19021">
                  <c:v>43.536700000000003</c:v>
                </c:pt>
                <c:pt idx="19022">
                  <c:v>43.536700000000003</c:v>
                </c:pt>
                <c:pt idx="19023">
                  <c:v>43.536700000000003</c:v>
                </c:pt>
                <c:pt idx="19024">
                  <c:v>43.536700000000003</c:v>
                </c:pt>
                <c:pt idx="19025">
                  <c:v>43.536700000000003</c:v>
                </c:pt>
                <c:pt idx="19026">
                  <c:v>43.536700000000003</c:v>
                </c:pt>
                <c:pt idx="19027">
                  <c:v>43.536700000000003</c:v>
                </c:pt>
                <c:pt idx="19028">
                  <c:v>43.536700000000003</c:v>
                </c:pt>
                <c:pt idx="19029">
                  <c:v>43.536700000000003</c:v>
                </c:pt>
                <c:pt idx="19030">
                  <c:v>43.536700000000003</c:v>
                </c:pt>
                <c:pt idx="19031">
                  <c:v>43.536700000000003</c:v>
                </c:pt>
                <c:pt idx="19032">
                  <c:v>43.536700000000003</c:v>
                </c:pt>
                <c:pt idx="19033">
                  <c:v>43.536700000000003</c:v>
                </c:pt>
                <c:pt idx="19034">
                  <c:v>43.536700000000003</c:v>
                </c:pt>
                <c:pt idx="19035">
                  <c:v>43.536700000000003</c:v>
                </c:pt>
                <c:pt idx="19036">
                  <c:v>43.536700000000003</c:v>
                </c:pt>
                <c:pt idx="19037">
                  <c:v>43.536700000000003</c:v>
                </c:pt>
                <c:pt idx="19038">
                  <c:v>43.536700000000003</c:v>
                </c:pt>
                <c:pt idx="19039">
                  <c:v>43.536700000000003</c:v>
                </c:pt>
                <c:pt idx="19040">
                  <c:v>43.536700000000003</c:v>
                </c:pt>
                <c:pt idx="19041">
                  <c:v>43.536700000000003</c:v>
                </c:pt>
                <c:pt idx="19042">
                  <c:v>43.536700000000003</c:v>
                </c:pt>
                <c:pt idx="19043">
                  <c:v>43.536700000000003</c:v>
                </c:pt>
                <c:pt idx="19044">
                  <c:v>43.536700000000003</c:v>
                </c:pt>
                <c:pt idx="19045">
                  <c:v>43.536700000000003</c:v>
                </c:pt>
                <c:pt idx="19046">
                  <c:v>43.536700000000003</c:v>
                </c:pt>
                <c:pt idx="19047">
                  <c:v>43.536700000000003</c:v>
                </c:pt>
                <c:pt idx="19048">
                  <c:v>43.536700000000003</c:v>
                </c:pt>
                <c:pt idx="19049">
                  <c:v>43.536700000000003</c:v>
                </c:pt>
                <c:pt idx="19050">
                  <c:v>43.536700000000003</c:v>
                </c:pt>
                <c:pt idx="19051">
                  <c:v>43.547199999999997</c:v>
                </c:pt>
                <c:pt idx="19052">
                  <c:v>43.547199999999997</c:v>
                </c:pt>
                <c:pt idx="19053">
                  <c:v>43.547199999999997</c:v>
                </c:pt>
                <c:pt idx="19054">
                  <c:v>43.547199999999997</c:v>
                </c:pt>
                <c:pt idx="19055">
                  <c:v>43.547199999999997</c:v>
                </c:pt>
                <c:pt idx="19056">
                  <c:v>43.547199999999997</c:v>
                </c:pt>
                <c:pt idx="19057">
                  <c:v>43.547199999999997</c:v>
                </c:pt>
                <c:pt idx="19058">
                  <c:v>43.547199999999997</c:v>
                </c:pt>
                <c:pt idx="19059">
                  <c:v>43.547199999999997</c:v>
                </c:pt>
                <c:pt idx="19060">
                  <c:v>43.547199999999997</c:v>
                </c:pt>
                <c:pt idx="19061">
                  <c:v>43.547199999999997</c:v>
                </c:pt>
                <c:pt idx="19062">
                  <c:v>43.547199999999997</c:v>
                </c:pt>
                <c:pt idx="19063">
                  <c:v>43.547199999999997</c:v>
                </c:pt>
                <c:pt idx="19064">
                  <c:v>43.547199999999997</c:v>
                </c:pt>
                <c:pt idx="19065">
                  <c:v>43.547199999999997</c:v>
                </c:pt>
                <c:pt idx="19066">
                  <c:v>43.547199999999997</c:v>
                </c:pt>
                <c:pt idx="19067">
                  <c:v>43.547199999999997</c:v>
                </c:pt>
                <c:pt idx="19068">
                  <c:v>43.547199999999997</c:v>
                </c:pt>
                <c:pt idx="19069">
                  <c:v>43.547199999999997</c:v>
                </c:pt>
                <c:pt idx="19070">
                  <c:v>43.547199999999997</c:v>
                </c:pt>
                <c:pt idx="19071">
                  <c:v>43.547199999999997</c:v>
                </c:pt>
                <c:pt idx="19072">
                  <c:v>43.547199999999997</c:v>
                </c:pt>
                <c:pt idx="19073">
                  <c:v>43.557400000000001</c:v>
                </c:pt>
                <c:pt idx="19074">
                  <c:v>43.557400000000001</c:v>
                </c:pt>
                <c:pt idx="19075">
                  <c:v>43.557400000000001</c:v>
                </c:pt>
                <c:pt idx="19076">
                  <c:v>43.557400000000001</c:v>
                </c:pt>
                <c:pt idx="19077">
                  <c:v>43.557400000000001</c:v>
                </c:pt>
                <c:pt idx="19078">
                  <c:v>43.557400000000001</c:v>
                </c:pt>
                <c:pt idx="19079">
                  <c:v>43.557400000000001</c:v>
                </c:pt>
                <c:pt idx="19080">
                  <c:v>43.557400000000001</c:v>
                </c:pt>
                <c:pt idx="19081">
                  <c:v>43.557400000000001</c:v>
                </c:pt>
                <c:pt idx="19082">
                  <c:v>43.557400000000001</c:v>
                </c:pt>
                <c:pt idx="19083">
                  <c:v>43.557400000000001</c:v>
                </c:pt>
                <c:pt idx="19084">
                  <c:v>43.557400000000001</c:v>
                </c:pt>
                <c:pt idx="19085">
                  <c:v>43.557400000000001</c:v>
                </c:pt>
                <c:pt idx="19086">
                  <c:v>43.557400000000001</c:v>
                </c:pt>
                <c:pt idx="19087">
                  <c:v>43.557400000000001</c:v>
                </c:pt>
                <c:pt idx="19088">
                  <c:v>43.557400000000001</c:v>
                </c:pt>
                <c:pt idx="19089">
                  <c:v>43.557400000000001</c:v>
                </c:pt>
                <c:pt idx="19090">
                  <c:v>43.557400000000001</c:v>
                </c:pt>
                <c:pt idx="19091">
                  <c:v>43.557400000000001</c:v>
                </c:pt>
                <c:pt idx="19092">
                  <c:v>43.557400000000001</c:v>
                </c:pt>
                <c:pt idx="19093">
                  <c:v>43.557400000000001</c:v>
                </c:pt>
                <c:pt idx="19094">
                  <c:v>43.557400000000001</c:v>
                </c:pt>
                <c:pt idx="19095">
                  <c:v>43.557400000000001</c:v>
                </c:pt>
                <c:pt idx="19096">
                  <c:v>43.557400000000001</c:v>
                </c:pt>
                <c:pt idx="19097">
                  <c:v>43.557400000000001</c:v>
                </c:pt>
                <c:pt idx="19098">
                  <c:v>43.557400000000001</c:v>
                </c:pt>
                <c:pt idx="19099">
                  <c:v>43.557400000000001</c:v>
                </c:pt>
                <c:pt idx="19100">
                  <c:v>43.557400000000001</c:v>
                </c:pt>
                <c:pt idx="19101">
                  <c:v>43.567500000000003</c:v>
                </c:pt>
                <c:pt idx="19102">
                  <c:v>43.567500000000003</c:v>
                </c:pt>
                <c:pt idx="19103">
                  <c:v>43.567500000000003</c:v>
                </c:pt>
                <c:pt idx="19104">
                  <c:v>43.567500000000003</c:v>
                </c:pt>
                <c:pt idx="19105">
                  <c:v>43.567500000000003</c:v>
                </c:pt>
                <c:pt idx="19106">
                  <c:v>43.567500000000003</c:v>
                </c:pt>
                <c:pt idx="19107">
                  <c:v>43.567500000000003</c:v>
                </c:pt>
                <c:pt idx="19108">
                  <c:v>43.567500000000003</c:v>
                </c:pt>
                <c:pt idx="19109">
                  <c:v>43.567500000000003</c:v>
                </c:pt>
                <c:pt idx="19110">
                  <c:v>43.567500000000003</c:v>
                </c:pt>
                <c:pt idx="19111">
                  <c:v>43.567500000000003</c:v>
                </c:pt>
                <c:pt idx="19112">
                  <c:v>43.567500000000003</c:v>
                </c:pt>
                <c:pt idx="19113">
                  <c:v>43.567500000000003</c:v>
                </c:pt>
                <c:pt idx="19114">
                  <c:v>43.567500000000003</c:v>
                </c:pt>
                <c:pt idx="19115">
                  <c:v>43.567500000000003</c:v>
                </c:pt>
                <c:pt idx="19116">
                  <c:v>43.567500000000003</c:v>
                </c:pt>
                <c:pt idx="19117">
                  <c:v>43.567500000000003</c:v>
                </c:pt>
                <c:pt idx="19118">
                  <c:v>43.567500000000003</c:v>
                </c:pt>
                <c:pt idx="19119">
                  <c:v>43.567500000000003</c:v>
                </c:pt>
                <c:pt idx="19120">
                  <c:v>43.567500000000003</c:v>
                </c:pt>
                <c:pt idx="19121">
                  <c:v>43.567500000000003</c:v>
                </c:pt>
                <c:pt idx="19122">
                  <c:v>43.567500000000003</c:v>
                </c:pt>
                <c:pt idx="19123">
                  <c:v>43.567500000000003</c:v>
                </c:pt>
                <c:pt idx="19124">
                  <c:v>43.567500000000003</c:v>
                </c:pt>
                <c:pt idx="19125">
                  <c:v>43.567500000000003</c:v>
                </c:pt>
                <c:pt idx="19126">
                  <c:v>43.567500000000003</c:v>
                </c:pt>
                <c:pt idx="19127">
                  <c:v>43.567500000000003</c:v>
                </c:pt>
                <c:pt idx="19128">
                  <c:v>43.567500000000003</c:v>
                </c:pt>
                <c:pt idx="19129">
                  <c:v>43.567500000000003</c:v>
                </c:pt>
                <c:pt idx="19130">
                  <c:v>43.567500000000003</c:v>
                </c:pt>
                <c:pt idx="19131">
                  <c:v>43.567500000000003</c:v>
                </c:pt>
                <c:pt idx="19132">
                  <c:v>43.567500000000003</c:v>
                </c:pt>
                <c:pt idx="19133">
                  <c:v>43.567500000000003</c:v>
                </c:pt>
                <c:pt idx="19134">
                  <c:v>43.567500000000003</c:v>
                </c:pt>
                <c:pt idx="19135">
                  <c:v>43.567500000000003</c:v>
                </c:pt>
                <c:pt idx="19136">
                  <c:v>43.567500000000003</c:v>
                </c:pt>
                <c:pt idx="19137">
                  <c:v>43.567500000000003</c:v>
                </c:pt>
                <c:pt idx="19138">
                  <c:v>43.567500000000003</c:v>
                </c:pt>
                <c:pt idx="19139">
                  <c:v>43.567500000000003</c:v>
                </c:pt>
                <c:pt idx="19140">
                  <c:v>43.567500000000003</c:v>
                </c:pt>
                <c:pt idx="19141">
                  <c:v>43.567500000000003</c:v>
                </c:pt>
                <c:pt idx="19142">
                  <c:v>43.567500000000003</c:v>
                </c:pt>
                <c:pt idx="19143">
                  <c:v>43.567500000000003</c:v>
                </c:pt>
                <c:pt idx="19144">
                  <c:v>43.567500000000003</c:v>
                </c:pt>
                <c:pt idx="19145">
                  <c:v>43.567500000000003</c:v>
                </c:pt>
                <c:pt idx="19146">
                  <c:v>43.567500000000003</c:v>
                </c:pt>
                <c:pt idx="19147">
                  <c:v>43.567500000000003</c:v>
                </c:pt>
                <c:pt idx="19148">
                  <c:v>43.567500000000003</c:v>
                </c:pt>
                <c:pt idx="19149">
                  <c:v>43.567500000000003</c:v>
                </c:pt>
                <c:pt idx="19150">
                  <c:v>43.567500000000003</c:v>
                </c:pt>
                <c:pt idx="19151">
                  <c:v>43.567500000000003</c:v>
                </c:pt>
                <c:pt idx="19152">
                  <c:v>43.567500000000003</c:v>
                </c:pt>
                <c:pt idx="19153">
                  <c:v>43.567500000000003</c:v>
                </c:pt>
                <c:pt idx="19154">
                  <c:v>43.567500000000003</c:v>
                </c:pt>
                <c:pt idx="19155">
                  <c:v>43.567500000000003</c:v>
                </c:pt>
                <c:pt idx="19156">
                  <c:v>43.567500000000003</c:v>
                </c:pt>
                <c:pt idx="19157">
                  <c:v>43.567500000000003</c:v>
                </c:pt>
                <c:pt idx="19158">
                  <c:v>43.567500000000003</c:v>
                </c:pt>
                <c:pt idx="19159">
                  <c:v>43.567500000000003</c:v>
                </c:pt>
                <c:pt idx="19160">
                  <c:v>43.567500000000003</c:v>
                </c:pt>
                <c:pt idx="19161">
                  <c:v>43.567500000000003</c:v>
                </c:pt>
                <c:pt idx="19162">
                  <c:v>43.567500000000003</c:v>
                </c:pt>
                <c:pt idx="19163">
                  <c:v>43.567500000000003</c:v>
                </c:pt>
                <c:pt idx="19164">
                  <c:v>43.567500000000003</c:v>
                </c:pt>
                <c:pt idx="19165">
                  <c:v>43.577599999999997</c:v>
                </c:pt>
                <c:pt idx="19166">
                  <c:v>43.577599999999997</c:v>
                </c:pt>
                <c:pt idx="19167">
                  <c:v>43.577599999999997</c:v>
                </c:pt>
                <c:pt idx="19168">
                  <c:v>43.577599999999997</c:v>
                </c:pt>
                <c:pt idx="19169">
                  <c:v>43.577599999999997</c:v>
                </c:pt>
                <c:pt idx="19170">
                  <c:v>43.577599999999997</c:v>
                </c:pt>
                <c:pt idx="19171">
                  <c:v>43.577599999999997</c:v>
                </c:pt>
                <c:pt idx="19172">
                  <c:v>43.577599999999997</c:v>
                </c:pt>
                <c:pt idx="19173">
                  <c:v>43.577599999999997</c:v>
                </c:pt>
                <c:pt idx="19174">
                  <c:v>43.577599999999997</c:v>
                </c:pt>
                <c:pt idx="19175">
                  <c:v>43.577599999999997</c:v>
                </c:pt>
                <c:pt idx="19176">
                  <c:v>43.577599999999997</c:v>
                </c:pt>
                <c:pt idx="19177">
                  <c:v>43.577599999999997</c:v>
                </c:pt>
                <c:pt idx="19178">
                  <c:v>43.577599999999997</c:v>
                </c:pt>
                <c:pt idx="19179">
                  <c:v>43.577599999999997</c:v>
                </c:pt>
                <c:pt idx="19180">
                  <c:v>43.577599999999997</c:v>
                </c:pt>
                <c:pt idx="19181">
                  <c:v>43.577599999999997</c:v>
                </c:pt>
                <c:pt idx="19182">
                  <c:v>43.577599999999997</c:v>
                </c:pt>
                <c:pt idx="19183">
                  <c:v>43.577599999999997</c:v>
                </c:pt>
                <c:pt idx="19184">
                  <c:v>43.577599999999997</c:v>
                </c:pt>
                <c:pt idx="19185">
                  <c:v>43.577599999999997</c:v>
                </c:pt>
                <c:pt idx="19186">
                  <c:v>43.577599999999997</c:v>
                </c:pt>
                <c:pt idx="19187">
                  <c:v>43.577599999999997</c:v>
                </c:pt>
                <c:pt idx="19188">
                  <c:v>43.577599999999997</c:v>
                </c:pt>
                <c:pt idx="19189">
                  <c:v>43.577599999999997</c:v>
                </c:pt>
                <c:pt idx="19190">
                  <c:v>43.577599999999997</c:v>
                </c:pt>
                <c:pt idx="19191">
                  <c:v>43.577599999999997</c:v>
                </c:pt>
                <c:pt idx="19192">
                  <c:v>43.577599999999997</c:v>
                </c:pt>
                <c:pt idx="19193">
                  <c:v>43.577599999999997</c:v>
                </c:pt>
                <c:pt idx="19194">
                  <c:v>43.577599999999997</c:v>
                </c:pt>
                <c:pt idx="19195">
                  <c:v>43.577599999999997</c:v>
                </c:pt>
                <c:pt idx="19196">
                  <c:v>43.577599999999997</c:v>
                </c:pt>
                <c:pt idx="19197">
                  <c:v>43.587699999999998</c:v>
                </c:pt>
                <c:pt idx="19198">
                  <c:v>43.587699999999998</c:v>
                </c:pt>
                <c:pt idx="19199">
                  <c:v>43.587699999999998</c:v>
                </c:pt>
                <c:pt idx="19200">
                  <c:v>43.587699999999998</c:v>
                </c:pt>
                <c:pt idx="19201">
                  <c:v>43.587699999999998</c:v>
                </c:pt>
                <c:pt idx="19202">
                  <c:v>43.587699999999998</c:v>
                </c:pt>
                <c:pt idx="19203">
                  <c:v>43.587699999999998</c:v>
                </c:pt>
                <c:pt idx="19204">
                  <c:v>43.587699999999998</c:v>
                </c:pt>
                <c:pt idx="19205">
                  <c:v>43.587699999999998</c:v>
                </c:pt>
                <c:pt idx="19206">
                  <c:v>43.587699999999998</c:v>
                </c:pt>
                <c:pt idx="19207">
                  <c:v>43.587699999999998</c:v>
                </c:pt>
                <c:pt idx="19208">
                  <c:v>43.587699999999998</c:v>
                </c:pt>
                <c:pt idx="19209">
                  <c:v>43.587699999999998</c:v>
                </c:pt>
                <c:pt idx="19210">
                  <c:v>43.587699999999998</c:v>
                </c:pt>
                <c:pt idx="19211">
                  <c:v>43.587699999999998</c:v>
                </c:pt>
                <c:pt idx="19212">
                  <c:v>43.587699999999998</c:v>
                </c:pt>
                <c:pt idx="19213">
                  <c:v>43.587699999999998</c:v>
                </c:pt>
                <c:pt idx="19214">
                  <c:v>43.587699999999998</c:v>
                </c:pt>
                <c:pt idx="19215">
                  <c:v>43.587699999999998</c:v>
                </c:pt>
                <c:pt idx="19216">
                  <c:v>43.587699999999998</c:v>
                </c:pt>
                <c:pt idx="19217">
                  <c:v>43.587699999999998</c:v>
                </c:pt>
                <c:pt idx="19218">
                  <c:v>43.587699999999998</c:v>
                </c:pt>
                <c:pt idx="19219">
                  <c:v>43.587699999999998</c:v>
                </c:pt>
                <c:pt idx="19220">
                  <c:v>43.587699999999998</c:v>
                </c:pt>
                <c:pt idx="19221">
                  <c:v>43.587699999999998</c:v>
                </c:pt>
                <c:pt idx="19222">
                  <c:v>43.587699999999998</c:v>
                </c:pt>
                <c:pt idx="19223">
                  <c:v>43.587699999999998</c:v>
                </c:pt>
                <c:pt idx="19224">
                  <c:v>43.587699999999998</c:v>
                </c:pt>
                <c:pt idx="19225">
                  <c:v>43.587699999999998</c:v>
                </c:pt>
                <c:pt idx="19226">
                  <c:v>43.587699999999998</c:v>
                </c:pt>
                <c:pt idx="19227">
                  <c:v>43.587699999999998</c:v>
                </c:pt>
                <c:pt idx="19228">
                  <c:v>43.587699999999998</c:v>
                </c:pt>
                <c:pt idx="19229">
                  <c:v>43.587699999999998</c:v>
                </c:pt>
                <c:pt idx="19230">
                  <c:v>43.587699999999998</c:v>
                </c:pt>
                <c:pt idx="19231">
                  <c:v>43.587699999999998</c:v>
                </c:pt>
                <c:pt idx="19232">
                  <c:v>43.587699999999998</c:v>
                </c:pt>
                <c:pt idx="19233">
                  <c:v>43.587699999999998</c:v>
                </c:pt>
                <c:pt idx="19234">
                  <c:v>43.587699999999998</c:v>
                </c:pt>
                <c:pt idx="19235">
                  <c:v>43.587699999999998</c:v>
                </c:pt>
                <c:pt idx="19236">
                  <c:v>43.587699999999998</c:v>
                </c:pt>
                <c:pt idx="19237">
                  <c:v>43.587699999999998</c:v>
                </c:pt>
                <c:pt idx="19238">
                  <c:v>43.587699999999998</c:v>
                </c:pt>
                <c:pt idx="19239">
                  <c:v>43.587699999999998</c:v>
                </c:pt>
                <c:pt idx="19240">
                  <c:v>43.587699999999998</c:v>
                </c:pt>
                <c:pt idx="19241">
                  <c:v>43.587699999999998</c:v>
                </c:pt>
                <c:pt idx="19242">
                  <c:v>43.587699999999998</c:v>
                </c:pt>
                <c:pt idx="19243">
                  <c:v>43.587699999999998</c:v>
                </c:pt>
                <c:pt idx="19244">
                  <c:v>43.587699999999998</c:v>
                </c:pt>
                <c:pt idx="19245">
                  <c:v>43.587699999999998</c:v>
                </c:pt>
                <c:pt idx="19246">
                  <c:v>43.587699999999998</c:v>
                </c:pt>
                <c:pt idx="19247">
                  <c:v>43.587699999999998</c:v>
                </c:pt>
                <c:pt idx="19248">
                  <c:v>43.587699999999998</c:v>
                </c:pt>
                <c:pt idx="19249">
                  <c:v>43.587699999999998</c:v>
                </c:pt>
                <c:pt idx="19250">
                  <c:v>43.587699999999998</c:v>
                </c:pt>
                <c:pt idx="19251">
                  <c:v>43.587699999999998</c:v>
                </c:pt>
                <c:pt idx="19252">
                  <c:v>43.587699999999998</c:v>
                </c:pt>
                <c:pt idx="19253">
                  <c:v>43.587699999999998</c:v>
                </c:pt>
                <c:pt idx="19254">
                  <c:v>43.587699999999998</c:v>
                </c:pt>
                <c:pt idx="19255">
                  <c:v>43.587699999999998</c:v>
                </c:pt>
                <c:pt idx="19256">
                  <c:v>43.587699999999998</c:v>
                </c:pt>
                <c:pt idx="19257">
                  <c:v>43.587699999999998</c:v>
                </c:pt>
                <c:pt idx="19258">
                  <c:v>43.587699999999998</c:v>
                </c:pt>
                <c:pt idx="19259">
                  <c:v>43.587699999999998</c:v>
                </c:pt>
                <c:pt idx="19260">
                  <c:v>43.587699999999998</c:v>
                </c:pt>
                <c:pt idx="19261">
                  <c:v>43.587699999999998</c:v>
                </c:pt>
                <c:pt idx="19262">
                  <c:v>43.587699999999998</c:v>
                </c:pt>
                <c:pt idx="19263">
                  <c:v>43.587699999999998</c:v>
                </c:pt>
                <c:pt idx="19264">
                  <c:v>43.587699999999998</c:v>
                </c:pt>
                <c:pt idx="19265">
                  <c:v>43.587699999999998</c:v>
                </c:pt>
                <c:pt idx="19266">
                  <c:v>43.587699999999998</c:v>
                </c:pt>
                <c:pt idx="19267">
                  <c:v>43.587699999999998</c:v>
                </c:pt>
                <c:pt idx="19268">
                  <c:v>43.587699999999998</c:v>
                </c:pt>
                <c:pt idx="19269">
                  <c:v>43.587699999999998</c:v>
                </c:pt>
                <c:pt idx="19270">
                  <c:v>43.587699999999998</c:v>
                </c:pt>
                <c:pt idx="19271">
                  <c:v>43.587699999999998</c:v>
                </c:pt>
                <c:pt idx="19272">
                  <c:v>43.587699999999998</c:v>
                </c:pt>
                <c:pt idx="19273">
                  <c:v>43.587699999999998</c:v>
                </c:pt>
                <c:pt idx="19274">
                  <c:v>43.597800000000007</c:v>
                </c:pt>
                <c:pt idx="19275">
                  <c:v>43.597800000000007</c:v>
                </c:pt>
                <c:pt idx="19276">
                  <c:v>43.597800000000007</c:v>
                </c:pt>
                <c:pt idx="19277">
                  <c:v>43.597800000000007</c:v>
                </c:pt>
                <c:pt idx="19278">
                  <c:v>43.597800000000007</c:v>
                </c:pt>
                <c:pt idx="19279">
                  <c:v>43.597800000000007</c:v>
                </c:pt>
                <c:pt idx="19280">
                  <c:v>43.597800000000007</c:v>
                </c:pt>
                <c:pt idx="19281">
                  <c:v>43.597800000000007</c:v>
                </c:pt>
                <c:pt idx="19282">
                  <c:v>43.597800000000007</c:v>
                </c:pt>
                <c:pt idx="19283">
                  <c:v>43.597800000000007</c:v>
                </c:pt>
                <c:pt idx="19284">
                  <c:v>43.597800000000007</c:v>
                </c:pt>
                <c:pt idx="19285">
                  <c:v>43.597800000000007</c:v>
                </c:pt>
                <c:pt idx="19286">
                  <c:v>43.597800000000007</c:v>
                </c:pt>
                <c:pt idx="19287">
                  <c:v>43.597800000000007</c:v>
                </c:pt>
                <c:pt idx="19288">
                  <c:v>43.597800000000007</c:v>
                </c:pt>
                <c:pt idx="19289">
                  <c:v>43.597800000000007</c:v>
                </c:pt>
                <c:pt idx="19290">
                  <c:v>43.597800000000007</c:v>
                </c:pt>
                <c:pt idx="19291">
                  <c:v>43.597800000000007</c:v>
                </c:pt>
                <c:pt idx="19292">
                  <c:v>43.597800000000007</c:v>
                </c:pt>
                <c:pt idx="19293">
                  <c:v>43.597800000000007</c:v>
                </c:pt>
                <c:pt idx="19294">
                  <c:v>43.597800000000007</c:v>
                </c:pt>
                <c:pt idx="19295">
                  <c:v>43.597800000000007</c:v>
                </c:pt>
                <c:pt idx="19296">
                  <c:v>43.597800000000007</c:v>
                </c:pt>
                <c:pt idx="19297">
                  <c:v>43.597800000000007</c:v>
                </c:pt>
                <c:pt idx="19298">
                  <c:v>43.597800000000007</c:v>
                </c:pt>
                <c:pt idx="19299">
                  <c:v>43.597800000000007</c:v>
                </c:pt>
                <c:pt idx="19300">
                  <c:v>43.597800000000007</c:v>
                </c:pt>
                <c:pt idx="19301">
                  <c:v>43.597800000000007</c:v>
                </c:pt>
                <c:pt idx="19302">
                  <c:v>43.597800000000007</c:v>
                </c:pt>
                <c:pt idx="19303">
                  <c:v>43.597800000000007</c:v>
                </c:pt>
                <c:pt idx="19304">
                  <c:v>43.597800000000007</c:v>
                </c:pt>
                <c:pt idx="19305">
                  <c:v>43.597800000000007</c:v>
                </c:pt>
                <c:pt idx="19306">
                  <c:v>43.597800000000007</c:v>
                </c:pt>
                <c:pt idx="19307">
                  <c:v>43.597800000000007</c:v>
                </c:pt>
                <c:pt idx="19308">
                  <c:v>43.597800000000007</c:v>
                </c:pt>
                <c:pt idx="19309">
                  <c:v>43.597800000000007</c:v>
                </c:pt>
                <c:pt idx="19310">
                  <c:v>43.597800000000007</c:v>
                </c:pt>
                <c:pt idx="19311">
                  <c:v>43.597800000000007</c:v>
                </c:pt>
                <c:pt idx="19312">
                  <c:v>43.597800000000007</c:v>
                </c:pt>
                <c:pt idx="19313">
                  <c:v>43.597800000000007</c:v>
                </c:pt>
                <c:pt idx="19314">
                  <c:v>43.597800000000007</c:v>
                </c:pt>
                <c:pt idx="19315">
                  <c:v>43.597800000000007</c:v>
                </c:pt>
                <c:pt idx="19316">
                  <c:v>43.597800000000007</c:v>
                </c:pt>
                <c:pt idx="19317">
                  <c:v>43.597800000000007</c:v>
                </c:pt>
                <c:pt idx="19318">
                  <c:v>43.597800000000007</c:v>
                </c:pt>
                <c:pt idx="19319">
                  <c:v>43.597800000000007</c:v>
                </c:pt>
                <c:pt idx="19320">
                  <c:v>43.597800000000007</c:v>
                </c:pt>
                <c:pt idx="19321">
                  <c:v>43.597800000000007</c:v>
                </c:pt>
                <c:pt idx="19322">
                  <c:v>43.597800000000007</c:v>
                </c:pt>
                <c:pt idx="19323">
                  <c:v>43.597800000000007</c:v>
                </c:pt>
                <c:pt idx="19324">
                  <c:v>43.597800000000007</c:v>
                </c:pt>
                <c:pt idx="19325">
                  <c:v>43.597800000000007</c:v>
                </c:pt>
                <c:pt idx="19326">
                  <c:v>43.597800000000007</c:v>
                </c:pt>
                <c:pt idx="19327">
                  <c:v>43.597800000000007</c:v>
                </c:pt>
                <c:pt idx="19328">
                  <c:v>43.597800000000007</c:v>
                </c:pt>
                <c:pt idx="19329">
                  <c:v>43.597800000000007</c:v>
                </c:pt>
                <c:pt idx="19330">
                  <c:v>43.597800000000007</c:v>
                </c:pt>
                <c:pt idx="19331">
                  <c:v>43.597800000000007</c:v>
                </c:pt>
                <c:pt idx="19332">
                  <c:v>43.597800000000007</c:v>
                </c:pt>
                <c:pt idx="19333">
                  <c:v>43.597800000000007</c:v>
                </c:pt>
                <c:pt idx="19334">
                  <c:v>43.597800000000007</c:v>
                </c:pt>
                <c:pt idx="19335">
                  <c:v>43.597800000000007</c:v>
                </c:pt>
                <c:pt idx="19336">
                  <c:v>43.597800000000007</c:v>
                </c:pt>
                <c:pt idx="19337">
                  <c:v>43.597800000000007</c:v>
                </c:pt>
                <c:pt idx="19338">
                  <c:v>43.597800000000007</c:v>
                </c:pt>
                <c:pt idx="19339">
                  <c:v>43.597800000000007</c:v>
                </c:pt>
                <c:pt idx="19340">
                  <c:v>43.597800000000007</c:v>
                </c:pt>
                <c:pt idx="19341">
                  <c:v>43.597800000000007</c:v>
                </c:pt>
                <c:pt idx="19342">
                  <c:v>43.597800000000007</c:v>
                </c:pt>
                <c:pt idx="19343">
                  <c:v>43.597800000000007</c:v>
                </c:pt>
                <c:pt idx="19344">
                  <c:v>43.597800000000007</c:v>
                </c:pt>
                <c:pt idx="19345">
                  <c:v>43.597800000000007</c:v>
                </c:pt>
                <c:pt idx="19346">
                  <c:v>43.597800000000007</c:v>
                </c:pt>
                <c:pt idx="19347">
                  <c:v>43.597800000000007</c:v>
                </c:pt>
                <c:pt idx="19348">
                  <c:v>43.597800000000007</c:v>
                </c:pt>
                <c:pt idx="19349">
                  <c:v>43.597800000000007</c:v>
                </c:pt>
                <c:pt idx="19350">
                  <c:v>43.597800000000007</c:v>
                </c:pt>
                <c:pt idx="19351">
                  <c:v>43.597800000000007</c:v>
                </c:pt>
                <c:pt idx="19352">
                  <c:v>43.597800000000007</c:v>
                </c:pt>
                <c:pt idx="19353">
                  <c:v>43.597800000000007</c:v>
                </c:pt>
                <c:pt idx="19354">
                  <c:v>43.597800000000007</c:v>
                </c:pt>
                <c:pt idx="19355">
                  <c:v>43.597800000000007</c:v>
                </c:pt>
                <c:pt idx="19356">
                  <c:v>43.597800000000007</c:v>
                </c:pt>
                <c:pt idx="19357">
                  <c:v>43.597800000000007</c:v>
                </c:pt>
                <c:pt idx="19358">
                  <c:v>43.597800000000007</c:v>
                </c:pt>
                <c:pt idx="19359">
                  <c:v>43.597800000000007</c:v>
                </c:pt>
                <c:pt idx="19360">
                  <c:v>43.597800000000007</c:v>
                </c:pt>
                <c:pt idx="19361">
                  <c:v>43.597800000000007</c:v>
                </c:pt>
                <c:pt idx="19362">
                  <c:v>43.597800000000007</c:v>
                </c:pt>
                <c:pt idx="19363">
                  <c:v>43.597800000000007</c:v>
                </c:pt>
                <c:pt idx="19364">
                  <c:v>43.597800000000007</c:v>
                </c:pt>
                <c:pt idx="19365">
                  <c:v>43.597800000000007</c:v>
                </c:pt>
                <c:pt idx="19366">
                  <c:v>43.597800000000007</c:v>
                </c:pt>
                <c:pt idx="19367">
                  <c:v>43.597800000000007</c:v>
                </c:pt>
                <c:pt idx="19368">
                  <c:v>43.597800000000007</c:v>
                </c:pt>
                <c:pt idx="19369">
                  <c:v>43.597800000000007</c:v>
                </c:pt>
                <c:pt idx="19370">
                  <c:v>43.597800000000007</c:v>
                </c:pt>
                <c:pt idx="19371">
                  <c:v>43.597800000000007</c:v>
                </c:pt>
                <c:pt idx="19372">
                  <c:v>43.597800000000007</c:v>
                </c:pt>
                <c:pt idx="19373">
                  <c:v>43.597800000000007</c:v>
                </c:pt>
                <c:pt idx="19374">
                  <c:v>43.597800000000007</c:v>
                </c:pt>
                <c:pt idx="19375">
                  <c:v>43.597800000000007</c:v>
                </c:pt>
                <c:pt idx="19376">
                  <c:v>43.597800000000007</c:v>
                </c:pt>
                <c:pt idx="19377">
                  <c:v>43.597800000000007</c:v>
                </c:pt>
                <c:pt idx="19378">
                  <c:v>43.597800000000007</c:v>
                </c:pt>
                <c:pt idx="19379">
                  <c:v>43.597800000000007</c:v>
                </c:pt>
                <c:pt idx="19380">
                  <c:v>43.597800000000007</c:v>
                </c:pt>
                <c:pt idx="19381">
                  <c:v>43.597800000000007</c:v>
                </c:pt>
                <c:pt idx="19382">
                  <c:v>43.597800000000007</c:v>
                </c:pt>
                <c:pt idx="19383">
                  <c:v>43.597800000000007</c:v>
                </c:pt>
                <c:pt idx="19384">
                  <c:v>43.597800000000007</c:v>
                </c:pt>
                <c:pt idx="19385">
                  <c:v>43.597800000000007</c:v>
                </c:pt>
                <c:pt idx="19386">
                  <c:v>43.597800000000007</c:v>
                </c:pt>
                <c:pt idx="19387">
                  <c:v>43.597800000000007</c:v>
                </c:pt>
                <c:pt idx="19388">
                  <c:v>43.597800000000007</c:v>
                </c:pt>
                <c:pt idx="19389">
                  <c:v>43.597800000000007</c:v>
                </c:pt>
                <c:pt idx="19390">
                  <c:v>43.597800000000007</c:v>
                </c:pt>
                <c:pt idx="19391">
                  <c:v>43.597800000000007</c:v>
                </c:pt>
                <c:pt idx="19392">
                  <c:v>43.597800000000007</c:v>
                </c:pt>
                <c:pt idx="19393">
                  <c:v>43.597800000000007</c:v>
                </c:pt>
                <c:pt idx="19394">
                  <c:v>43.597800000000007</c:v>
                </c:pt>
                <c:pt idx="19395">
                  <c:v>43.597800000000007</c:v>
                </c:pt>
                <c:pt idx="19396">
                  <c:v>43.597800000000007</c:v>
                </c:pt>
                <c:pt idx="19397">
                  <c:v>43.597800000000007</c:v>
                </c:pt>
                <c:pt idx="19398">
                  <c:v>43.597800000000007</c:v>
                </c:pt>
                <c:pt idx="19399">
                  <c:v>43.597800000000007</c:v>
                </c:pt>
                <c:pt idx="19400">
                  <c:v>43.597800000000007</c:v>
                </c:pt>
                <c:pt idx="19401">
                  <c:v>43.597800000000007</c:v>
                </c:pt>
                <c:pt idx="19402">
                  <c:v>43.597800000000007</c:v>
                </c:pt>
                <c:pt idx="19403">
                  <c:v>43.597800000000007</c:v>
                </c:pt>
                <c:pt idx="19404">
                  <c:v>43.597800000000007</c:v>
                </c:pt>
                <c:pt idx="19405">
                  <c:v>43.597800000000007</c:v>
                </c:pt>
                <c:pt idx="19406">
                  <c:v>43.597800000000007</c:v>
                </c:pt>
                <c:pt idx="19407">
                  <c:v>43.587699999999998</c:v>
                </c:pt>
                <c:pt idx="19408">
                  <c:v>43.587699999999998</c:v>
                </c:pt>
                <c:pt idx="19409">
                  <c:v>43.587699999999998</c:v>
                </c:pt>
                <c:pt idx="19410">
                  <c:v>43.587699999999998</c:v>
                </c:pt>
                <c:pt idx="19411">
                  <c:v>43.587699999999998</c:v>
                </c:pt>
                <c:pt idx="19412">
                  <c:v>43.587699999999998</c:v>
                </c:pt>
                <c:pt idx="19413">
                  <c:v>43.587699999999998</c:v>
                </c:pt>
                <c:pt idx="19414">
                  <c:v>43.587699999999998</c:v>
                </c:pt>
                <c:pt idx="19415">
                  <c:v>43.587699999999998</c:v>
                </c:pt>
                <c:pt idx="19416">
                  <c:v>43.587699999999998</c:v>
                </c:pt>
                <c:pt idx="19417">
                  <c:v>43.587699999999998</c:v>
                </c:pt>
                <c:pt idx="19418">
                  <c:v>43.587699999999998</c:v>
                </c:pt>
                <c:pt idx="19419">
                  <c:v>43.587699999999998</c:v>
                </c:pt>
                <c:pt idx="19420">
                  <c:v>43.587699999999998</c:v>
                </c:pt>
                <c:pt idx="19421">
                  <c:v>43.587699999999998</c:v>
                </c:pt>
                <c:pt idx="19422">
                  <c:v>43.587699999999998</c:v>
                </c:pt>
                <c:pt idx="19423">
                  <c:v>43.587699999999998</c:v>
                </c:pt>
                <c:pt idx="19424">
                  <c:v>43.587699999999998</c:v>
                </c:pt>
                <c:pt idx="19425">
                  <c:v>43.587699999999998</c:v>
                </c:pt>
                <c:pt idx="19426">
                  <c:v>43.587699999999998</c:v>
                </c:pt>
                <c:pt idx="19427">
                  <c:v>43.587699999999998</c:v>
                </c:pt>
                <c:pt idx="19428">
                  <c:v>43.587699999999998</c:v>
                </c:pt>
                <c:pt idx="19429">
                  <c:v>43.587699999999998</c:v>
                </c:pt>
                <c:pt idx="19430">
                  <c:v>43.587699999999998</c:v>
                </c:pt>
                <c:pt idx="19431">
                  <c:v>43.587699999999998</c:v>
                </c:pt>
                <c:pt idx="19432">
                  <c:v>43.587699999999998</c:v>
                </c:pt>
                <c:pt idx="19433">
                  <c:v>43.587699999999998</c:v>
                </c:pt>
                <c:pt idx="19434">
                  <c:v>43.587699999999998</c:v>
                </c:pt>
                <c:pt idx="19435">
                  <c:v>43.587699999999998</c:v>
                </c:pt>
                <c:pt idx="19436">
                  <c:v>43.587699999999998</c:v>
                </c:pt>
                <c:pt idx="19437">
                  <c:v>43.587699999999998</c:v>
                </c:pt>
                <c:pt idx="19438">
                  <c:v>43.587699999999998</c:v>
                </c:pt>
                <c:pt idx="19439">
                  <c:v>43.587699999999998</c:v>
                </c:pt>
                <c:pt idx="19440">
                  <c:v>43.587699999999998</c:v>
                </c:pt>
                <c:pt idx="19441">
                  <c:v>43.587699999999998</c:v>
                </c:pt>
                <c:pt idx="19442">
                  <c:v>43.587699999999998</c:v>
                </c:pt>
                <c:pt idx="19443">
                  <c:v>43.587699999999998</c:v>
                </c:pt>
                <c:pt idx="19444">
                  <c:v>43.587699999999998</c:v>
                </c:pt>
                <c:pt idx="19445">
                  <c:v>43.587699999999998</c:v>
                </c:pt>
                <c:pt idx="19446">
                  <c:v>43.587699999999998</c:v>
                </c:pt>
                <c:pt idx="19447">
                  <c:v>43.587699999999998</c:v>
                </c:pt>
                <c:pt idx="19448">
                  <c:v>43.587699999999998</c:v>
                </c:pt>
                <c:pt idx="19449">
                  <c:v>43.587699999999998</c:v>
                </c:pt>
                <c:pt idx="19450">
                  <c:v>43.587699999999998</c:v>
                </c:pt>
                <c:pt idx="19451">
                  <c:v>43.587699999999998</c:v>
                </c:pt>
                <c:pt idx="19452">
                  <c:v>43.587699999999998</c:v>
                </c:pt>
                <c:pt idx="19453">
                  <c:v>43.587699999999998</c:v>
                </c:pt>
                <c:pt idx="19454">
                  <c:v>43.587699999999998</c:v>
                </c:pt>
                <c:pt idx="19455">
                  <c:v>43.587699999999998</c:v>
                </c:pt>
                <c:pt idx="19456">
                  <c:v>43.587699999999998</c:v>
                </c:pt>
                <c:pt idx="19457">
                  <c:v>43.587699999999998</c:v>
                </c:pt>
                <c:pt idx="19458">
                  <c:v>43.587699999999998</c:v>
                </c:pt>
                <c:pt idx="19459">
                  <c:v>43.587699999999998</c:v>
                </c:pt>
                <c:pt idx="19460">
                  <c:v>43.587699999999998</c:v>
                </c:pt>
                <c:pt idx="19461">
                  <c:v>43.587699999999998</c:v>
                </c:pt>
                <c:pt idx="19462">
                  <c:v>43.587699999999998</c:v>
                </c:pt>
                <c:pt idx="19463">
                  <c:v>43.587699999999998</c:v>
                </c:pt>
                <c:pt idx="19464">
                  <c:v>43.587699999999998</c:v>
                </c:pt>
                <c:pt idx="19465">
                  <c:v>43.587699999999998</c:v>
                </c:pt>
                <c:pt idx="19466">
                  <c:v>43.587699999999998</c:v>
                </c:pt>
                <c:pt idx="19467">
                  <c:v>43.587699999999998</c:v>
                </c:pt>
                <c:pt idx="19468">
                  <c:v>43.587699999999998</c:v>
                </c:pt>
                <c:pt idx="19469">
                  <c:v>43.587699999999998</c:v>
                </c:pt>
                <c:pt idx="19470">
                  <c:v>43.587699999999998</c:v>
                </c:pt>
                <c:pt idx="19471">
                  <c:v>43.587699999999998</c:v>
                </c:pt>
                <c:pt idx="19472">
                  <c:v>43.587699999999998</c:v>
                </c:pt>
                <c:pt idx="19473">
                  <c:v>43.587699999999998</c:v>
                </c:pt>
                <c:pt idx="19474">
                  <c:v>43.587699999999998</c:v>
                </c:pt>
                <c:pt idx="19475">
                  <c:v>43.597800000000007</c:v>
                </c:pt>
                <c:pt idx="19476">
                  <c:v>43.597800000000007</c:v>
                </c:pt>
                <c:pt idx="19477">
                  <c:v>43.597800000000007</c:v>
                </c:pt>
                <c:pt idx="19478">
                  <c:v>43.597800000000007</c:v>
                </c:pt>
                <c:pt idx="19479">
                  <c:v>43.597800000000007</c:v>
                </c:pt>
                <c:pt idx="19480">
                  <c:v>43.597800000000007</c:v>
                </c:pt>
                <c:pt idx="19481">
                  <c:v>43.597800000000007</c:v>
                </c:pt>
                <c:pt idx="19482">
                  <c:v>43.597800000000007</c:v>
                </c:pt>
                <c:pt idx="19483">
                  <c:v>43.597800000000007</c:v>
                </c:pt>
                <c:pt idx="19484">
                  <c:v>43.597800000000007</c:v>
                </c:pt>
                <c:pt idx="19485">
                  <c:v>43.597800000000007</c:v>
                </c:pt>
                <c:pt idx="19486">
                  <c:v>43.597800000000007</c:v>
                </c:pt>
                <c:pt idx="19487">
                  <c:v>43.597800000000007</c:v>
                </c:pt>
                <c:pt idx="19488">
                  <c:v>43.597800000000007</c:v>
                </c:pt>
                <c:pt idx="19489">
                  <c:v>43.597800000000007</c:v>
                </c:pt>
                <c:pt idx="19490">
                  <c:v>43.597800000000007</c:v>
                </c:pt>
                <c:pt idx="19491">
                  <c:v>43.597800000000007</c:v>
                </c:pt>
                <c:pt idx="19492">
                  <c:v>43.597800000000007</c:v>
                </c:pt>
                <c:pt idx="19493">
                  <c:v>43.597800000000007</c:v>
                </c:pt>
                <c:pt idx="19494">
                  <c:v>43.597800000000007</c:v>
                </c:pt>
                <c:pt idx="19495">
                  <c:v>43.597800000000007</c:v>
                </c:pt>
                <c:pt idx="19496">
                  <c:v>43.597800000000007</c:v>
                </c:pt>
                <c:pt idx="19497">
                  <c:v>43.597800000000007</c:v>
                </c:pt>
                <c:pt idx="19498">
                  <c:v>43.597800000000007</c:v>
                </c:pt>
                <c:pt idx="19499">
                  <c:v>43.597800000000007</c:v>
                </c:pt>
                <c:pt idx="19500">
                  <c:v>43.597800000000007</c:v>
                </c:pt>
                <c:pt idx="19501">
                  <c:v>43.597800000000007</c:v>
                </c:pt>
                <c:pt idx="19502">
                  <c:v>43.597800000000007</c:v>
                </c:pt>
                <c:pt idx="19503">
                  <c:v>43.607799999999997</c:v>
                </c:pt>
                <c:pt idx="19504">
                  <c:v>43.607799999999997</c:v>
                </c:pt>
                <c:pt idx="19505">
                  <c:v>43.607799999999997</c:v>
                </c:pt>
                <c:pt idx="19506">
                  <c:v>43.607799999999997</c:v>
                </c:pt>
                <c:pt idx="19507">
                  <c:v>43.607799999999997</c:v>
                </c:pt>
                <c:pt idx="19508">
                  <c:v>43.607799999999997</c:v>
                </c:pt>
                <c:pt idx="19509">
                  <c:v>43.607799999999997</c:v>
                </c:pt>
                <c:pt idx="19510">
                  <c:v>43.607799999999997</c:v>
                </c:pt>
                <c:pt idx="19511">
                  <c:v>43.607799999999997</c:v>
                </c:pt>
                <c:pt idx="19512">
                  <c:v>43.607799999999997</c:v>
                </c:pt>
                <c:pt idx="19513">
                  <c:v>43.607799999999997</c:v>
                </c:pt>
                <c:pt idx="19514">
                  <c:v>43.607799999999997</c:v>
                </c:pt>
                <c:pt idx="19515">
                  <c:v>43.607799999999997</c:v>
                </c:pt>
                <c:pt idx="19516">
                  <c:v>43.607799999999997</c:v>
                </c:pt>
                <c:pt idx="19517">
                  <c:v>43.607799999999997</c:v>
                </c:pt>
                <c:pt idx="19518">
                  <c:v>43.607799999999997</c:v>
                </c:pt>
                <c:pt idx="19519">
                  <c:v>43.607799999999997</c:v>
                </c:pt>
                <c:pt idx="19520">
                  <c:v>43.607799999999997</c:v>
                </c:pt>
                <c:pt idx="19521">
                  <c:v>43.607799999999997</c:v>
                </c:pt>
                <c:pt idx="19522">
                  <c:v>43.607799999999997</c:v>
                </c:pt>
                <c:pt idx="19523">
                  <c:v>43.607799999999997</c:v>
                </c:pt>
                <c:pt idx="19524">
                  <c:v>43.607799999999997</c:v>
                </c:pt>
                <c:pt idx="19525">
                  <c:v>43.607799999999997</c:v>
                </c:pt>
                <c:pt idx="19526">
                  <c:v>43.607799999999997</c:v>
                </c:pt>
                <c:pt idx="19527">
                  <c:v>43.607799999999997</c:v>
                </c:pt>
                <c:pt idx="19528">
                  <c:v>43.607799999999997</c:v>
                </c:pt>
                <c:pt idx="19529">
                  <c:v>43.607799999999997</c:v>
                </c:pt>
                <c:pt idx="19530">
                  <c:v>43.607799999999997</c:v>
                </c:pt>
                <c:pt idx="19531">
                  <c:v>43.607799999999997</c:v>
                </c:pt>
                <c:pt idx="19532">
                  <c:v>43.607799999999997</c:v>
                </c:pt>
                <c:pt idx="19533">
                  <c:v>43.607799999999997</c:v>
                </c:pt>
                <c:pt idx="19534">
                  <c:v>43.607799999999997</c:v>
                </c:pt>
                <c:pt idx="19535">
                  <c:v>43.607799999999997</c:v>
                </c:pt>
                <c:pt idx="19536">
                  <c:v>43.607799999999997</c:v>
                </c:pt>
                <c:pt idx="19537">
                  <c:v>43.607799999999997</c:v>
                </c:pt>
                <c:pt idx="19538">
                  <c:v>43.607799999999997</c:v>
                </c:pt>
                <c:pt idx="19539">
                  <c:v>43.607799999999997</c:v>
                </c:pt>
                <c:pt idx="19540">
                  <c:v>43.607799999999997</c:v>
                </c:pt>
                <c:pt idx="19541">
                  <c:v>43.607799999999997</c:v>
                </c:pt>
                <c:pt idx="19542">
                  <c:v>43.607799999999997</c:v>
                </c:pt>
                <c:pt idx="19543">
                  <c:v>43.607799999999997</c:v>
                </c:pt>
                <c:pt idx="19544">
                  <c:v>43.607799999999997</c:v>
                </c:pt>
                <c:pt idx="19545">
                  <c:v>43.607799999999997</c:v>
                </c:pt>
                <c:pt idx="19546">
                  <c:v>43.607799999999997</c:v>
                </c:pt>
                <c:pt idx="19547">
                  <c:v>43.607799999999997</c:v>
                </c:pt>
                <c:pt idx="19548">
                  <c:v>43.607799999999997</c:v>
                </c:pt>
                <c:pt idx="19549">
                  <c:v>43.607799999999997</c:v>
                </c:pt>
                <c:pt idx="19550">
                  <c:v>43.607799999999997</c:v>
                </c:pt>
                <c:pt idx="19551">
                  <c:v>43.607799999999997</c:v>
                </c:pt>
                <c:pt idx="19552">
                  <c:v>43.607799999999997</c:v>
                </c:pt>
                <c:pt idx="19553">
                  <c:v>43.607799999999997</c:v>
                </c:pt>
                <c:pt idx="19554">
                  <c:v>43.607799999999997</c:v>
                </c:pt>
                <c:pt idx="19555">
                  <c:v>43.607799999999997</c:v>
                </c:pt>
                <c:pt idx="19556">
                  <c:v>43.607799999999997</c:v>
                </c:pt>
                <c:pt idx="19557">
                  <c:v>43.607799999999997</c:v>
                </c:pt>
                <c:pt idx="19558">
                  <c:v>43.607799999999997</c:v>
                </c:pt>
                <c:pt idx="19559">
                  <c:v>43.607799999999997</c:v>
                </c:pt>
                <c:pt idx="19560">
                  <c:v>43.483800000000002</c:v>
                </c:pt>
                <c:pt idx="19561">
                  <c:v>43.607799999999997</c:v>
                </c:pt>
                <c:pt idx="19562">
                  <c:v>43.607799999999997</c:v>
                </c:pt>
                <c:pt idx="19563">
                  <c:v>43.607799999999997</c:v>
                </c:pt>
                <c:pt idx="19564">
                  <c:v>43.607799999999997</c:v>
                </c:pt>
                <c:pt idx="19565">
                  <c:v>43.607799999999997</c:v>
                </c:pt>
                <c:pt idx="19566">
                  <c:v>43.483800000000002</c:v>
                </c:pt>
                <c:pt idx="19567">
                  <c:v>43.607799999999997</c:v>
                </c:pt>
                <c:pt idx="19568">
                  <c:v>43.607799999999997</c:v>
                </c:pt>
                <c:pt idx="19569">
                  <c:v>43.607799999999997</c:v>
                </c:pt>
                <c:pt idx="19570">
                  <c:v>43.607799999999997</c:v>
                </c:pt>
                <c:pt idx="19571">
                  <c:v>43.607799999999997</c:v>
                </c:pt>
                <c:pt idx="19572">
                  <c:v>43.607799999999997</c:v>
                </c:pt>
                <c:pt idx="19573">
                  <c:v>43.607799999999997</c:v>
                </c:pt>
                <c:pt idx="19574">
                  <c:v>43.607799999999997</c:v>
                </c:pt>
                <c:pt idx="19575">
                  <c:v>43.607799999999997</c:v>
                </c:pt>
                <c:pt idx="19576">
                  <c:v>43.607799999999997</c:v>
                </c:pt>
                <c:pt idx="19577">
                  <c:v>43.618099999999998</c:v>
                </c:pt>
                <c:pt idx="19578">
                  <c:v>43.618099999999998</c:v>
                </c:pt>
                <c:pt idx="19579">
                  <c:v>43.618099999999998</c:v>
                </c:pt>
                <c:pt idx="19580">
                  <c:v>43.618099999999998</c:v>
                </c:pt>
                <c:pt idx="19581">
                  <c:v>43.618099999999998</c:v>
                </c:pt>
                <c:pt idx="19582">
                  <c:v>43.618099999999998</c:v>
                </c:pt>
                <c:pt idx="19583">
                  <c:v>43.618099999999998</c:v>
                </c:pt>
                <c:pt idx="19584">
                  <c:v>43.618099999999998</c:v>
                </c:pt>
                <c:pt idx="19585">
                  <c:v>43.618099999999998</c:v>
                </c:pt>
                <c:pt idx="19586">
                  <c:v>43.618099999999998</c:v>
                </c:pt>
                <c:pt idx="19587">
                  <c:v>43.618099999999998</c:v>
                </c:pt>
                <c:pt idx="19588">
                  <c:v>43.618099999999998</c:v>
                </c:pt>
                <c:pt idx="19589">
                  <c:v>43.618099999999998</c:v>
                </c:pt>
                <c:pt idx="19590">
                  <c:v>43.618099999999998</c:v>
                </c:pt>
                <c:pt idx="19591">
                  <c:v>43.618099999999998</c:v>
                </c:pt>
                <c:pt idx="19592">
                  <c:v>43.618099999999998</c:v>
                </c:pt>
                <c:pt idx="19593">
                  <c:v>43.618099999999998</c:v>
                </c:pt>
                <c:pt idx="19594">
                  <c:v>43.618099999999998</c:v>
                </c:pt>
                <c:pt idx="19595">
                  <c:v>43.618099999999998</c:v>
                </c:pt>
                <c:pt idx="19596">
                  <c:v>43.618099999999998</c:v>
                </c:pt>
                <c:pt idx="19597">
                  <c:v>43.618099999999998</c:v>
                </c:pt>
                <c:pt idx="19598">
                  <c:v>43.618099999999998</c:v>
                </c:pt>
                <c:pt idx="19599">
                  <c:v>43.618099999999998</c:v>
                </c:pt>
                <c:pt idx="19600">
                  <c:v>43.618099999999998</c:v>
                </c:pt>
                <c:pt idx="19601">
                  <c:v>43.618099999999998</c:v>
                </c:pt>
                <c:pt idx="19602">
                  <c:v>43.618099999999998</c:v>
                </c:pt>
                <c:pt idx="19603">
                  <c:v>43.618099999999998</c:v>
                </c:pt>
                <c:pt idx="19604">
                  <c:v>43.618099999999998</c:v>
                </c:pt>
                <c:pt idx="19605">
                  <c:v>43.618099999999998</c:v>
                </c:pt>
                <c:pt idx="19606">
                  <c:v>43.628400000000013</c:v>
                </c:pt>
                <c:pt idx="19607">
                  <c:v>43.628400000000013</c:v>
                </c:pt>
                <c:pt idx="19608">
                  <c:v>43.628400000000013</c:v>
                </c:pt>
                <c:pt idx="19609">
                  <c:v>43.628400000000013</c:v>
                </c:pt>
                <c:pt idx="19610">
                  <c:v>43.628400000000013</c:v>
                </c:pt>
                <c:pt idx="19611">
                  <c:v>43.628400000000013</c:v>
                </c:pt>
                <c:pt idx="19612">
                  <c:v>43.628400000000013</c:v>
                </c:pt>
                <c:pt idx="19613">
                  <c:v>43.628400000000013</c:v>
                </c:pt>
                <c:pt idx="19614">
                  <c:v>43.628400000000013</c:v>
                </c:pt>
                <c:pt idx="19615">
                  <c:v>43.628400000000013</c:v>
                </c:pt>
                <c:pt idx="19616">
                  <c:v>43.628400000000013</c:v>
                </c:pt>
                <c:pt idx="19617">
                  <c:v>43.628400000000013</c:v>
                </c:pt>
                <c:pt idx="19618">
                  <c:v>43.628400000000013</c:v>
                </c:pt>
                <c:pt idx="19619">
                  <c:v>43.628400000000013</c:v>
                </c:pt>
                <c:pt idx="19620">
                  <c:v>43.628400000000013</c:v>
                </c:pt>
                <c:pt idx="19621">
                  <c:v>43.628400000000013</c:v>
                </c:pt>
                <c:pt idx="19622">
                  <c:v>43.628400000000013</c:v>
                </c:pt>
                <c:pt idx="19623">
                  <c:v>43.628400000000013</c:v>
                </c:pt>
                <c:pt idx="19624">
                  <c:v>43.628400000000013</c:v>
                </c:pt>
                <c:pt idx="19625">
                  <c:v>43.628400000000013</c:v>
                </c:pt>
                <c:pt idx="19626">
                  <c:v>43.628400000000013</c:v>
                </c:pt>
                <c:pt idx="19627">
                  <c:v>43.628400000000013</c:v>
                </c:pt>
                <c:pt idx="19628">
                  <c:v>43.628400000000013</c:v>
                </c:pt>
                <c:pt idx="19629">
                  <c:v>43.628400000000013</c:v>
                </c:pt>
                <c:pt idx="19630">
                  <c:v>43.628400000000013</c:v>
                </c:pt>
                <c:pt idx="19631">
                  <c:v>43.628400000000013</c:v>
                </c:pt>
                <c:pt idx="19632">
                  <c:v>43.628400000000013</c:v>
                </c:pt>
                <c:pt idx="19633">
                  <c:v>43.628400000000013</c:v>
                </c:pt>
                <c:pt idx="19634">
                  <c:v>43.628400000000013</c:v>
                </c:pt>
                <c:pt idx="19635">
                  <c:v>43.628400000000013</c:v>
                </c:pt>
                <c:pt idx="19636">
                  <c:v>43.6387</c:v>
                </c:pt>
                <c:pt idx="19637">
                  <c:v>43.6387</c:v>
                </c:pt>
                <c:pt idx="19638">
                  <c:v>43.6387</c:v>
                </c:pt>
                <c:pt idx="19639">
                  <c:v>43.6387</c:v>
                </c:pt>
                <c:pt idx="19640">
                  <c:v>43.6387</c:v>
                </c:pt>
                <c:pt idx="19641">
                  <c:v>43.6387</c:v>
                </c:pt>
                <c:pt idx="19642">
                  <c:v>43.6387</c:v>
                </c:pt>
                <c:pt idx="19643">
                  <c:v>43.6387</c:v>
                </c:pt>
                <c:pt idx="19644">
                  <c:v>43.6387</c:v>
                </c:pt>
                <c:pt idx="19645">
                  <c:v>43.6387</c:v>
                </c:pt>
                <c:pt idx="19646">
                  <c:v>43.6387</c:v>
                </c:pt>
                <c:pt idx="19647">
                  <c:v>43.6387</c:v>
                </c:pt>
                <c:pt idx="19648">
                  <c:v>43.6387</c:v>
                </c:pt>
                <c:pt idx="19649">
                  <c:v>43.6387</c:v>
                </c:pt>
                <c:pt idx="19650">
                  <c:v>43.6387</c:v>
                </c:pt>
                <c:pt idx="19651">
                  <c:v>43.6387</c:v>
                </c:pt>
                <c:pt idx="19652">
                  <c:v>43.6387</c:v>
                </c:pt>
                <c:pt idx="19653">
                  <c:v>43.6387</c:v>
                </c:pt>
                <c:pt idx="19654">
                  <c:v>43.6387</c:v>
                </c:pt>
                <c:pt idx="19655">
                  <c:v>43.6387</c:v>
                </c:pt>
                <c:pt idx="19656">
                  <c:v>43.6387</c:v>
                </c:pt>
                <c:pt idx="19657">
                  <c:v>43.6387</c:v>
                </c:pt>
                <c:pt idx="19658">
                  <c:v>43.6387</c:v>
                </c:pt>
                <c:pt idx="19659">
                  <c:v>43.6387</c:v>
                </c:pt>
                <c:pt idx="19660">
                  <c:v>43.6387</c:v>
                </c:pt>
                <c:pt idx="19661">
                  <c:v>43.6387</c:v>
                </c:pt>
                <c:pt idx="19662">
                  <c:v>43.6387</c:v>
                </c:pt>
                <c:pt idx="19663">
                  <c:v>43.6387</c:v>
                </c:pt>
                <c:pt idx="19664">
                  <c:v>43.6387</c:v>
                </c:pt>
                <c:pt idx="19665">
                  <c:v>43.6387</c:v>
                </c:pt>
                <c:pt idx="19666">
                  <c:v>43.6387</c:v>
                </c:pt>
                <c:pt idx="19667">
                  <c:v>43.6387</c:v>
                </c:pt>
                <c:pt idx="19668">
                  <c:v>43.6387</c:v>
                </c:pt>
                <c:pt idx="19669">
                  <c:v>43.6387</c:v>
                </c:pt>
                <c:pt idx="19670">
                  <c:v>43.6387</c:v>
                </c:pt>
                <c:pt idx="19671">
                  <c:v>43.6387</c:v>
                </c:pt>
                <c:pt idx="19672">
                  <c:v>43.6387</c:v>
                </c:pt>
                <c:pt idx="19673">
                  <c:v>43.6387</c:v>
                </c:pt>
                <c:pt idx="19674">
                  <c:v>43.6387</c:v>
                </c:pt>
                <c:pt idx="19675">
                  <c:v>43.6387</c:v>
                </c:pt>
                <c:pt idx="19676">
                  <c:v>43.6387</c:v>
                </c:pt>
                <c:pt idx="19677">
                  <c:v>43.6387</c:v>
                </c:pt>
                <c:pt idx="19678">
                  <c:v>43.6387</c:v>
                </c:pt>
                <c:pt idx="19679">
                  <c:v>43.6387</c:v>
                </c:pt>
                <c:pt idx="19680">
                  <c:v>43.6387</c:v>
                </c:pt>
                <c:pt idx="19681">
                  <c:v>43.6387</c:v>
                </c:pt>
                <c:pt idx="19682">
                  <c:v>43.6387</c:v>
                </c:pt>
                <c:pt idx="19683">
                  <c:v>43.6387</c:v>
                </c:pt>
                <c:pt idx="19684">
                  <c:v>43.6387</c:v>
                </c:pt>
                <c:pt idx="19685">
                  <c:v>43.6387</c:v>
                </c:pt>
                <c:pt idx="19686">
                  <c:v>43.6387</c:v>
                </c:pt>
                <c:pt idx="19687">
                  <c:v>43.6387</c:v>
                </c:pt>
                <c:pt idx="19688">
                  <c:v>43.6387</c:v>
                </c:pt>
                <c:pt idx="19689">
                  <c:v>43.6387</c:v>
                </c:pt>
                <c:pt idx="19690">
                  <c:v>43.6387</c:v>
                </c:pt>
                <c:pt idx="19691">
                  <c:v>43.6387</c:v>
                </c:pt>
                <c:pt idx="19692">
                  <c:v>43.6387</c:v>
                </c:pt>
                <c:pt idx="19693">
                  <c:v>43.6387</c:v>
                </c:pt>
                <c:pt idx="19694">
                  <c:v>43.6387</c:v>
                </c:pt>
                <c:pt idx="19695">
                  <c:v>43.6387</c:v>
                </c:pt>
                <c:pt idx="19696">
                  <c:v>43.6387</c:v>
                </c:pt>
                <c:pt idx="19697">
                  <c:v>43.6387</c:v>
                </c:pt>
                <c:pt idx="19698">
                  <c:v>43.6387</c:v>
                </c:pt>
                <c:pt idx="19699">
                  <c:v>43.6387</c:v>
                </c:pt>
                <c:pt idx="19700">
                  <c:v>43.6387</c:v>
                </c:pt>
                <c:pt idx="19701">
                  <c:v>43.6387</c:v>
                </c:pt>
                <c:pt idx="19702">
                  <c:v>43.6492</c:v>
                </c:pt>
                <c:pt idx="19703">
                  <c:v>43.6492</c:v>
                </c:pt>
                <c:pt idx="19704">
                  <c:v>43.6492</c:v>
                </c:pt>
                <c:pt idx="19705">
                  <c:v>43.6492</c:v>
                </c:pt>
                <c:pt idx="19706">
                  <c:v>43.6492</c:v>
                </c:pt>
                <c:pt idx="19707">
                  <c:v>43.6492</c:v>
                </c:pt>
                <c:pt idx="19708">
                  <c:v>43.6492</c:v>
                </c:pt>
                <c:pt idx="19709">
                  <c:v>43.6492</c:v>
                </c:pt>
                <c:pt idx="19710">
                  <c:v>43.6492</c:v>
                </c:pt>
                <c:pt idx="19711">
                  <c:v>43.6492</c:v>
                </c:pt>
                <c:pt idx="19712">
                  <c:v>43.6492</c:v>
                </c:pt>
                <c:pt idx="19713">
                  <c:v>43.6492</c:v>
                </c:pt>
                <c:pt idx="19714">
                  <c:v>43.6492</c:v>
                </c:pt>
                <c:pt idx="19715">
                  <c:v>43.6492</c:v>
                </c:pt>
                <c:pt idx="19716">
                  <c:v>43.6492</c:v>
                </c:pt>
                <c:pt idx="19717">
                  <c:v>43.6492</c:v>
                </c:pt>
                <c:pt idx="19718">
                  <c:v>43.6492</c:v>
                </c:pt>
                <c:pt idx="19719">
                  <c:v>43.6492</c:v>
                </c:pt>
                <c:pt idx="19720">
                  <c:v>43.6492</c:v>
                </c:pt>
                <c:pt idx="19721">
                  <c:v>43.6492</c:v>
                </c:pt>
                <c:pt idx="19722">
                  <c:v>43.6492</c:v>
                </c:pt>
                <c:pt idx="19723">
                  <c:v>43.6492</c:v>
                </c:pt>
                <c:pt idx="19724">
                  <c:v>43.6492</c:v>
                </c:pt>
                <c:pt idx="19725">
                  <c:v>43.6492</c:v>
                </c:pt>
                <c:pt idx="19726">
                  <c:v>43.6492</c:v>
                </c:pt>
                <c:pt idx="19727">
                  <c:v>43.6492</c:v>
                </c:pt>
                <c:pt idx="19728">
                  <c:v>43.6492</c:v>
                </c:pt>
                <c:pt idx="19729">
                  <c:v>43.6492</c:v>
                </c:pt>
                <c:pt idx="19730">
                  <c:v>43.6492</c:v>
                </c:pt>
                <c:pt idx="19731">
                  <c:v>43.6492</c:v>
                </c:pt>
                <c:pt idx="19732">
                  <c:v>43.6492</c:v>
                </c:pt>
                <c:pt idx="19733">
                  <c:v>43.6492</c:v>
                </c:pt>
                <c:pt idx="19734">
                  <c:v>43.6492</c:v>
                </c:pt>
                <c:pt idx="19735">
                  <c:v>43.6492</c:v>
                </c:pt>
                <c:pt idx="19736">
                  <c:v>43.6492</c:v>
                </c:pt>
                <c:pt idx="19737">
                  <c:v>43.6492</c:v>
                </c:pt>
                <c:pt idx="19738">
                  <c:v>43.6492</c:v>
                </c:pt>
                <c:pt idx="19739">
                  <c:v>43.6492</c:v>
                </c:pt>
                <c:pt idx="19740">
                  <c:v>43.6492</c:v>
                </c:pt>
                <c:pt idx="19741">
                  <c:v>43.6492</c:v>
                </c:pt>
                <c:pt idx="19742">
                  <c:v>43.6492</c:v>
                </c:pt>
                <c:pt idx="19743">
                  <c:v>43.6492</c:v>
                </c:pt>
                <c:pt idx="19744">
                  <c:v>43.6492</c:v>
                </c:pt>
                <c:pt idx="19745">
                  <c:v>43.6492</c:v>
                </c:pt>
                <c:pt idx="19746">
                  <c:v>43.6492</c:v>
                </c:pt>
                <c:pt idx="19747">
                  <c:v>43.6492</c:v>
                </c:pt>
                <c:pt idx="19748">
                  <c:v>43.6492</c:v>
                </c:pt>
                <c:pt idx="19749">
                  <c:v>43.6492</c:v>
                </c:pt>
                <c:pt idx="19750">
                  <c:v>43.6492</c:v>
                </c:pt>
                <c:pt idx="19751">
                  <c:v>43.6492</c:v>
                </c:pt>
                <c:pt idx="19752">
                  <c:v>43.6492</c:v>
                </c:pt>
                <c:pt idx="19753">
                  <c:v>43.6492</c:v>
                </c:pt>
                <c:pt idx="19754">
                  <c:v>43.6492</c:v>
                </c:pt>
                <c:pt idx="19755">
                  <c:v>43.6492</c:v>
                </c:pt>
                <c:pt idx="19756">
                  <c:v>43.6492</c:v>
                </c:pt>
                <c:pt idx="19757">
                  <c:v>43.6492</c:v>
                </c:pt>
                <c:pt idx="19758">
                  <c:v>43.6492</c:v>
                </c:pt>
                <c:pt idx="19759">
                  <c:v>43.6492</c:v>
                </c:pt>
                <c:pt idx="19760">
                  <c:v>43.6492</c:v>
                </c:pt>
                <c:pt idx="19761">
                  <c:v>43.6492</c:v>
                </c:pt>
                <c:pt idx="19762">
                  <c:v>43.6492</c:v>
                </c:pt>
                <c:pt idx="19763">
                  <c:v>43.6492</c:v>
                </c:pt>
                <c:pt idx="19764">
                  <c:v>43.6492</c:v>
                </c:pt>
                <c:pt idx="19765">
                  <c:v>43.6492</c:v>
                </c:pt>
                <c:pt idx="19766">
                  <c:v>43.6492</c:v>
                </c:pt>
                <c:pt idx="19767">
                  <c:v>43.6492</c:v>
                </c:pt>
                <c:pt idx="19768">
                  <c:v>43.6492</c:v>
                </c:pt>
                <c:pt idx="19769">
                  <c:v>43.6492</c:v>
                </c:pt>
                <c:pt idx="19770">
                  <c:v>43.6492</c:v>
                </c:pt>
                <c:pt idx="19771">
                  <c:v>43.659200000000013</c:v>
                </c:pt>
                <c:pt idx="19772">
                  <c:v>43.659200000000013</c:v>
                </c:pt>
                <c:pt idx="19773">
                  <c:v>43.659200000000013</c:v>
                </c:pt>
                <c:pt idx="19774">
                  <c:v>43.659200000000013</c:v>
                </c:pt>
                <c:pt idx="19775">
                  <c:v>43.659200000000013</c:v>
                </c:pt>
                <c:pt idx="19776">
                  <c:v>43.659200000000013</c:v>
                </c:pt>
                <c:pt idx="19777">
                  <c:v>43.659200000000013</c:v>
                </c:pt>
                <c:pt idx="19778">
                  <c:v>43.659200000000013</c:v>
                </c:pt>
                <c:pt idx="19779">
                  <c:v>43.659200000000013</c:v>
                </c:pt>
                <c:pt idx="19780">
                  <c:v>43.659200000000013</c:v>
                </c:pt>
                <c:pt idx="19781">
                  <c:v>43.659200000000013</c:v>
                </c:pt>
                <c:pt idx="19782">
                  <c:v>43.659200000000013</c:v>
                </c:pt>
                <c:pt idx="19783">
                  <c:v>43.659200000000013</c:v>
                </c:pt>
                <c:pt idx="19784">
                  <c:v>43.659200000000013</c:v>
                </c:pt>
                <c:pt idx="19785">
                  <c:v>43.659200000000013</c:v>
                </c:pt>
                <c:pt idx="19786">
                  <c:v>43.659200000000013</c:v>
                </c:pt>
                <c:pt idx="19787">
                  <c:v>43.659200000000013</c:v>
                </c:pt>
                <c:pt idx="19788">
                  <c:v>43.659200000000013</c:v>
                </c:pt>
                <c:pt idx="19789">
                  <c:v>43.659200000000013</c:v>
                </c:pt>
                <c:pt idx="19790">
                  <c:v>43.659200000000013</c:v>
                </c:pt>
                <c:pt idx="19791">
                  <c:v>43.659200000000013</c:v>
                </c:pt>
                <c:pt idx="19792">
                  <c:v>43.659200000000013</c:v>
                </c:pt>
                <c:pt idx="19793">
                  <c:v>43.659200000000013</c:v>
                </c:pt>
                <c:pt idx="19794">
                  <c:v>43.659200000000013</c:v>
                </c:pt>
                <c:pt idx="19795">
                  <c:v>43.659200000000013</c:v>
                </c:pt>
                <c:pt idx="19796">
                  <c:v>43.659200000000013</c:v>
                </c:pt>
                <c:pt idx="19797">
                  <c:v>43.659200000000013</c:v>
                </c:pt>
                <c:pt idx="19798">
                  <c:v>43.659200000000013</c:v>
                </c:pt>
                <c:pt idx="19799">
                  <c:v>43.659200000000013</c:v>
                </c:pt>
                <c:pt idx="19800">
                  <c:v>43.659200000000013</c:v>
                </c:pt>
                <c:pt idx="19801">
                  <c:v>43.659200000000013</c:v>
                </c:pt>
                <c:pt idx="19802">
                  <c:v>43.659200000000013</c:v>
                </c:pt>
                <c:pt idx="19803">
                  <c:v>43.659200000000013</c:v>
                </c:pt>
                <c:pt idx="19804">
                  <c:v>43.659200000000013</c:v>
                </c:pt>
                <c:pt idx="19805">
                  <c:v>43.659200000000013</c:v>
                </c:pt>
                <c:pt idx="19806">
                  <c:v>43.659200000000013</c:v>
                </c:pt>
                <c:pt idx="19807">
                  <c:v>43.659200000000013</c:v>
                </c:pt>
                <c:pt idx="19808">
                  <c:v>43.659200000000013</c:v>
                </c:pt>
                <c:pt idx="19809">
                  <c:v>43.659200000000013</c:v>
                </c:pt>
                <c:pt idx="19810">
                  <c:v>43.659200000000013</c:v>
                </c:pt>
                <c:pt idx="19811">
                  <c:v>43.659200000000013</c:v>
                </c:pt>
                <c:pt idx="19812">
                  <c:v>43.659200000000013</c:v>
                </c:pt>
                <c:pt idx="19813">
                  <c:v>43.659200000000013</c:v>
                </c:pt>
                <c:pt idx="19814">
                  <c:v>43.659200000000013</c:v>
                </c:pt>
                <c:pt idx="19815">
                  <c:v>43.659200000000013</c:v>
                </c:pt>
                <c:pt idx="19816">
                  <c:v>43.659200000000013</c:v>
                </c:pt>
                <c:pt idx="19817">
                  <c:v>43.659200000000013</c:v>
                </c:pt>
                <c:pt idx="19818">
                  <c:v>43.659200000000013</c:v>
                </c:pt>
                <c:pt idx="19819">
                  <c:v>43.659200000000013</c:v>
                </c:pt>
                <c:pt idx="19820">
                  <c:v>43.659200000000013</c:v>
                </c:pt>
                <c:pt idx="19821">
                  <c:v>43.659200000000013</c:v>
                </c:pt>
                <c:pt idx="19822">
                  <c:v>43.659200000000013</c:v>
                </c:pt>
                <c:pt idx="19823">
                  <c:v>43.659200000000013</c:v>
                </c:pt>
                <c:pt idx="19824">
                  <c:v>43.659200000000013</c:v>
                </c:pt>
                <c:pt idx="19825">
                  <c:v>43.659200000000013</c:v>
                </c:pt>
                <c:pt idx="19826">
                  <c:v>43.659200000000013</c:v>
                </c:pt>
                <c:pt idx="19827">
                  <c:v>43.659200000000013</c:v>
                </c:pt>
                <c:pt idx="19828">
                  <c:v>43.659200000000013</c:v>
                </c:pt>
                <c:pt idx="19829">
                  <c:v>43.659200000000013</c:v>
                </c:pt>
                <c:pt idx="19830">
                  <c:v>43.6479</c:v>
                </c:pt>
                <c:pt idx="19831">
                  <c:v>43.6479</c:v>
                </c:pt>
                <c:pt idx="19832">
                  <c:v>43.6479</c:v>
                </c:pt>
                <c:pt idx="19833">
                  <c:v>43.6479</c:v>
                </c:pt>
                <c:pt idx="19834">
                  <c:v>43.6479</c:v>
                </c:pt>
                <c:pt idx="19835">
                  <c:v>43.6479</c:v>
                </c:pt>
                <c:pt idx="19836">
                  <c:v>43.6479</c:v>
                </c:pt>
                <c:pt idx="19837">
                  <c:v>43.6479</c:v>
                </c:pt>
                <c:pt idx="19838">
                  <c:v>43.6479</c:v>
                </c:pt>
                <c:pt idx="19839">
                  <c:v>43.6479</c:v>
                </c:pt>
                <c:pt idx="19840">
                  <c:v>43.6479</c:v>
                </c:pt>
                <c:pt idx="19841">
                  <c:v>43.6479</c:v>
                </c:pt>
                <c:pt idx="19842">
                  <c:v>43.6479</c:v>
                </c:pt>
                <c:pt idx="19843">
                  <c:v>43.6479</c:v>
                </c:pt>
                <c:pt idx="19844">
                  <c:v>43.6479</c:v>
                </c:pt>
                <c:pt idx="19845">
                  <c:v>43.6479</c:v>
                </c:pt>
                <c:pt idx="19846">
                  <c:v>43.6479</c:v>
                </c:pt>
                <c:pt idx="19847">
                  <c:v>43.6479</c:v>
                </c:pt>
                <c:pt idx="19848">
                  <c:v>43.6479</c:v>
                </c:pt>
                <c:pt idx="19849">
                  <c:v>43.6479</c:v>
                </c:pt>
                <c:pt idx="19850">
                  <c:v>43.6479</c:v>
                </c:pt>
                <c:pt idx="19851">
                  <c:v>43.6479</c:v>
                </c:pt>
                <c:pt idx="19852">
                  <c:v>43.6479</c:v>
                </c:pt>
                <c:pt idx="19853">
                  <c:v>43.6479</c:v>
                </c:pt>
                <c:pt idx="19854">
                  <c:v>43.6479</c:v>
                </c:pt>
                <c:pt idx="19855">
                  <c:v>43.6479</c:v>
                </c:pt>
                <c:pt idx="19856">
                  <c:v>43.6479</c:v>
                </c:pt>
                <c:pt idx="19857">
                  <c:v>43.6479</c:v>
                </c:pt>
                <c:pt idx="19858">
                  <c:v>43.6479</c:v>
                </c:pt>
                <c:pt idx="19859">
                  <c:v>43.6479</c:v>
                </c:pt>
                <c:pt idx="19860">
                  <c:v>43.6479</c:v>
                </c:pt>
                <c:pt idx="19861">
                  <c:v>43.6479</c:v>
                </c:pt>
                <c:pt idx="19862">
                  <c:v>43.6479</c:v>
                </c:pt>
                <c:pt idx="19863">
                  <c:v>43.6479</c:v>
                </c:pt>
                <c:pt idx="19864">
                  <c:v>43.6479</c:v>
                </c:pt>
                <c:pt idx="19865">
                  <c:v>43.6479</c:v>
                </c:pt>
                <c:pt idx="19866">
                  <c:v>43.6479</c:v>
                </c:pt>
                <c:pt idx="19867">
                  <c:v>43.6479</c:v>
                </c:pt>
                <c:pt idx="19868">
                  <c:v>43.6479</c:v>
                </c:pt>
                <c:pt idx="19869">
                  <c:v>43.6479</c:v>
                </c:pt>
                <c:pt idx="19870">
                  <c:v>43.6479</c:v>
                </c:pt>
                <c:pt idx="19871">
                  <c:v>43.6479</c:v>
                </c:pt>
                <c:pt idx="19872">
                  <c:v>43.6479</c:v>
                </c:pt>
                <c:pt idx="19873">
                  <c:v>43.6479</c:v>
                </c:pt>
                <c:pt idx="19874">
                  <c:v>43.6479</c:v>
                </c:pt>
                <c:pt idx="19875">
                  <c:v>43.6479</c:v>
                </c:pt>
                <c:pt idx="19876">
                  <c:v>43.658099999999997</c:v>
                </c:pt>
                <c:pt idx="19877">
                  <c:v>43.658099999999997</c:v>
                </c:pt>
                <c:pt idx="19878">
                  <c:v>43.658099999999997</c:v>
                </c:pt>
                <c:pt idx="19879">
                  <c:v>43.658099999999997</c:v>
                </c:pt>
                <c:pt idx="19880">
                  <c:v>43.658099999999997</c:v>
                </c:pt>
                <c:pt idx="19881">
                  <c:v>43.658099999999997</c:v>
                </c:pt>
                <c:pt idx="19882">
                  <c:v>43.658099999999997</c:v>
                </c:pt>
                <c:pt idx="19883">
                  <c:v>43.658099999999997</c:v>
                </c:pt>
                <c:pt idx="19884">
                  <c:v>43.658099999999997</c:v>
                </c:pt>
                <c:pt idx="19885">
                  <c:v>43.658099999999997</c:v>
                </c:pt>
                <c:pt idx="19886">
                  <c:v>43.658099999999997</c:v>
                </c:pt>
                <c:pt idx="19887">
                  <c:v>43.658099999999997</c:v>
                </c:pt>
                <c:pt idx="19888">
                  <c:v>43.658099999999997</c:v>
                </c:pt>
                <c:pt idx="19889">
                  <c:v>43.658099999999997</c:v>
                </c:pt>
                <c:pt idx="19890">
                  <c:v>43.658099999999997</c:v>
                </c:pt>
                <c:pt idx="19891">
                  <c:v>43.658099999999997</c:v>
                </c:pt>
                <c:pt idx="19892">
                  <c:v>43.658099999999997</c:v>
                </c:pt>
                <c:pt idx="19893">
                  <c:v>43.658099999999997</c:v>
                </c:pt>
                <c:pt idx="19894">
                  <c:v>43.658099999999997</c:v>
                </c:pt>
                <c:pt idx="19895">
                  <c:v>43.658099999999997</c:v>
                </c:pt>
                <c:pt idx="19896">
                  <c:v>43.658099999999997</c:v>
                </c:pt>
                <c:pt idx="19897">
                  <c:v>43.658099999999997</c:v>
                </c:pt>
                <c:pt idx="19898">
                  <c:v>43.658099999999997</c:v>
                </c:pt>
                <c:pt idx="19899">
                  <c:v>43.658099999999997</c:v>
                </c:pt>
                <c:pt idx="19900">
                  <c:v>43.658099999999997</c:v>
                </c:pt>
                <c:pt idx="19901">
                  <c:v>43.658099999999997</c:v>
                </c:pt>
                <c:pt idx="19902">
                  <c:v>43.658099999999997</c:v>
                </c:pt>
                <c:pt idx="19903">
                  <c:v>43.668100000000003</c:v>
                </c:pt>
                <c:pt idx="19904">
                  <c:v>43.668100000000003</c:v>
                </c:pt>
                <c:pt idx="19905">
                  <c:v>43.668100000000003</c:v>
                </c:pt>
                <c:pt idx="19906">
                  <c:v>43.668100000000003</c:v>
                </c:pt>
                <c:pt idx="19907">
                  <c:v>43.668100000000003</c:v>
                </c:pt>
                <c:pt idx="19908">
                  <c:v>43.668100000000003</c:v>
                </c:pt>
                <c:pt idx="19909">
                  <c:v>43.668100000000003</c:v>
                </c:pt>
                <c:pt idx="19910">
                  <c:v>43.668100000000003</c:v>
                </c:pt>
                <c:pt idx="19911">
                  <c:v>43.668100000000003</c:v>
                </c:pt>
                <c:pt idx="19912">
                  <c:v>43.668100000000003</c:v>
                </c:pt>
                <c:pt idx="19913">
                  <c:v>43.668100000000003</c:v>
                </c:pt>
                <c:pt idx="19914">
                  <c:v>43.668100000000003</c:v>
                </c:pt>
                <c:pt idx="19915">
                  <c:v>43.668100000000003</c:v>
                </c:pt>
                <c:pt idx="19916">
                  <c:v>43.668100000000003</c:v>
                </c:pt>
                <c:pt idx="19917">
                  <c:v>43.668100000000003</c:v>
                </c:pt>
                <c:pt idx="19918">
                  <c:v>43.668100000000003</c:v>
                </c:pt>
                <c:pt idx="19919">
                  <c:v>43.668100000000003</c:v>
                </c:pt>
                <c:pt idx="19920">
                  <c:v>43.668100000000003</c:v>
                </c:pt>
                <c:pt idx="19921">
                  <c:v>43.668100000000003</c:v>
                </c:pt>
                <c:pt idx="19922">
                  <c:v>43.668100000000003</c:v>
                </c:pt>
                <c:pt idx="19923">
                  <c:v>43.668100000000003</c:v>
                </c:pt>
                <c:pt idx="19924">
                  <c:v>43.668100000000003</c:v>
                </c:pt>
                <c:pt idx="19925">
                  <c:v>43.668100000000003</c:v>
                </c:pt>
                <c:pt idx="19926">
                  <c:v>43.668100000000003</c:v>
                </c:pt>
                <c:pt idx="19927">
                  <c:v>43.668100000000003</c:v>
                </c:pt>
                <c:pt idx="19928">
                  <c:v>43.668100000000003</c:v>
                </c:pt>
                <c:pt idx="19929">
                  <c:v>43.668100000000003</c:v>
                </c:pt>
                <c:pt idx="19930">
                  <c:v>43.668100000000003</c:v>
                </c:pt>
                <c:pt idx="19931">
                  <c:v>43.668100000000003</c:v>
                </c:pt>
                <c:pt idx="19932">
                  <c:v>43.668100000000003</c:v>
                </c:pt>
                <c:pt idx="19933">
                  <c:v>43.668100000000003</c:v>
                </c:pt>
                <c:pt idx="19934">
                  <c:v>43.668100000000003</c:v>
                </c:pt>
                <c:pt idx="19935">
                  <c:v>43.668100000000003</c:v>
                </c:pt>
                <c:pt idx="19936">
                  <c:v>43.668100000000003</c:v>
                </c:pt>
                <c:pt idx="19937">
                  <c:v>43.668100000000003</c:v>
                </c:pt>
                <c:pt idx="19938">
                  <c:v>43.668100000000003</c:v>
                </c:pt>
                <c:pt idx="19939">
                  <c:v>43.668100000000003</c:v>
                </c:pt>
                <c:pt idx="19940">
                  <c:v>43.6785</c:v>
                </c:pt>
                <c:pt idx="19941">
                  <c:v>43.6785</c:v>
                </c:pt>
                <c:pt idx="19942">
                  <c:v>43.6785</c:v>
                </c:pt>
                <c:pt idx="19943">
                  <c:v>43.6785</c:v>
                </c:pt>
                <c:pt idx="19944">
                  <c:v>43.6785</c:v>
                </c:pt>
                <c:pt idx="19945">
                  <c:v>43.6785</c:v>
                </c:pt>
                <c:pt idx="19946">
                  <c:v>43.6785</c:v>
                </c:pt>
                <c:pt idx="19947">
                  <c:v>43.6785</c:v>
                </c:pt>
                <c:pt idx="19948">
                  <c:v>43.6785</c:v>
                </c:pt>
                <c:pt idx="19949">
                  <c:v>43.6785</c:v>
                </c:pt>
                <c:pt idx="19950">
                  <c:v>43.6785</c:v>
                </c:pt>
                <c:pt idx="19951">
                  <c:v>43.6785</c:v>
                </c:pt>
                <c:pt idx="19952">
                  <c:v>43.6785</c:v>
                </c:pt>
                <c:pt idx="19953">
                  <c:v>43.6785</c:v>
                </c:pt>
                <c:pt idx="19954">
                  <c:v>43.6785</c:v>
                </c:pt>
                <c:pt idx="19955">
                  <c:v>43.6785</c:v>
                </c:pt>
                <c:pt idx="19956">
                  <c:v>43.6785</c:v>
                </c:pt>
                <c:pt idx="19957">
                  <c:v>43.6785</c:v>
                </c:pt>
                <c:pt idx="19958">
                  <c:v>43.6785</c:v>
                </c:pt>
                <c:pt idx="19959">
                  <c:v>43.6785</c:v>
                </c:pt>
                <c:pt idx="19960">
                  <c:v>43.6785</c:v>
                </c:pt>
                <c:pt idx="19961">
                  <c:v>43.6785</c:v>
                </c:pt>
                <c:pt idx="19962">
                  <c:v>43.6785</c:v>
                </c:pt>
                <c:pt idx="19963">
                  <c:v>43.6785</c:v>
                </c:pt>
                <c:pt idx="19964">
                  <c:v>43.6785</c:v>
                </c:pt>
                <c:pt idx="19965">
                  <c:v>43.6785</c:v>
                </c:pt>
                <c:pt idx="19966">
                  <c:v>43.6785</c:v>
                </c:pt>
                <c:pt idx="19967">
                  <c:v>43.6785</c:v>
                </c:pt>
                <c:pt idx="19968">
                  <c:v>43.6785</c:v>
                </c:pt>
                <c:pt idx="19969">
                  <c:v>43.6785</c:v>
                </c:pt>
                <c:pt idx="19970">
                  <c:v>43.6785</c:v>
                </c:pt>
                <c:pt idx="19971">
                  <c:v>43.6785</c:v>
                </c:pt>
                <c:pt idx="19972">
                  <c:v>43.6785</c:v>
                </c:pt>
                <c:pt idx="19973">
                  <c:v>43.6785</c:v>
                </c:pt>
                <c:pt idx="19974">
                  <c:v>43.6785</c:v>
                </c:pt>
                <c:pt idx="19975">
                  <c:v>43.6785</c:v>
                </c:pt>
                <c:pt idx="19976">
                  <c:v>43.6785</c:v>
                </c:pt>
                <c:pt idx="19977">
                  <c:v>43.6785</c:v>
                </c:pt>
                <c:pt idx="19978">
                  <c:v>43.6785</c:v>
                </c:pt>
                <c:pt idx="19979">
                  <c:v>43.6785</c:v>
                </c:pt>
                <c:pt idx="19980">
                  <c:v>43.6785</c:v>
                </c:pt>
                <c:pt idx="19981">
                  <c:v>43.6785</c:v>
                </c:pt>
                <c:pt idx="19982">
                  <c:v>43.6785</c:v>
                </c:pt>
                <c:pt idx="19983">
                  <c:v>43.6785</c:v>
                </c:pt>
                <c:pt idx="19984">
                  <c:v>43.6785</c:v>
                </c:pt>
                <c:pt idx="19985">
                  <c:v>43.6785</c:v>
                </c:pt>
                <c:pt idx="19986">
                  <c:v>43.6785</c:v>
                </c:pt>
                <c:pt idx="19987">
                  <c:v>43.6785</c:v>
                </c:pt>
                <c:pt idx="19988">
                  <c:v>43.6785</c:v>
                </c:pt>
                <c:pt idx="19989">
                  <c:v>43.6785</c:v>
                </c:pt>
                <c:pt idx="19990">
                  <c:v>43.6785</c:v>
                </c:pt>
                <c:pt idx="19991">
                  <c:v>43.6785</c:v>
                </c:pt>
                <c:pt idx="19992">
                  <c:v>43.6785</c:v>
                </c:pt>
                <c:pt idx="19993">
                  <c:v>43.6785</c:v>
                </c:pt>
                <c:pt idx="19994">
                  <c:v>43.6785</c:v>
                </c:pt>
                <c:pt idx="19995">
                  <c:v>43.6785</c:v>
                </c:pt>
                <c:pt idx="19996">
                  <c:v>43.6785</c:v>
                </c:pt>
                <c:pt idx="19997">
                  <c:v>43.6785</c:v>
                </c:pt>
                <c:pt idx="19998">
                  <c:v>43.6785</c:v>
                </c:pt>
                <c:pt idx="19999">
                  <c:v>43.6785</c:v>
                </c:pt>
                <c:pt idx="20000">
                  <c:v>43.6785</c:v>
                </c:pt>
                <c:pt idx="20001">
                  <c:v>43.6785</c:v>
                </c:pt>
                <c:pt idx="20002">
                  <c:v>43.6785</c:v>
                </c:pt>
                <c:pt idx="20003">
                  <c:v>43.6785</c:v>
                </c:pt>
                <c:pt idx="20004">
                  <c:v>43.6785</c:v>
                </c:pt>
                <c:pt idx="20005">
                  <c:v>43.6785</c:v>
                </c:pt>
                <c:pt idx="20006">
                  <c:v>43.6785</c:v>
                </c:pt>
                <c:pt idx="20007">
                  <c:v>43.6785</c:v>
                </c:pt>
                <c:pt idx="20008">
                  <c:v>43.6785</c:v>
                </c:pt>
                <c:pt idx="20009">
                  <c:v>43.6785</c:v>
                </c:pt>
                <c:pt idx="20010">
                  <c:v>43.6785</c:v>
                </c:pt>
                <c:pt idx="20011">
                  <c:v>43.6785</c:v>
                </c:pt>
                <c:pt idx="20012">
                  <c:v>43.6785</c:v>
                </c:pt>
                <c:pt idx="20013">
                  <c:v>43.6785</c:v>
                </c:pt>
                <c:pt idx="20014">
                  <c:v>43.6785</c:v>
                </c:pt>
                <c:pt idx="20015">
                  <c:v>43.6785</c:v>
                </c:pt>
                <c:pt idx="20016">
                  <c:v>43.6785</c:v>
                </c:pt>
                <c:pt idx="20017">
                  <c:v>43.6785</c:v>
                </c:pt>
                <c:pt idx="20018">
                  <c:v>43.6785</c:v>
                </c:pt>
                <c:pt idx="20019">
                  <c:v>43.6785</c:v>
                </c:pt>
                <c:pt idx="20020">
                  <c:v>43.6785</c:v>
                </c:pt>
                <c:pt idx="20021">
                  <c:v>43.6785</c:v>
                </c:pt>
                <c:pt idx="20022">
                  <c:v>43.6785</c:v>
                </c:pt>
                <c:pt idx="20023">
                  <c:v>43.6785</c:v>
                </c:pt>
                <c:pt idx="20024">
                  <c:v>43.6785</c:v>
                </c:pt>
                <c:pt idx="20025">
                  <c:v>43.6785</c:v>
                </c:pt>
                <c:pt idx="20026">
                  <c:v>43.6785</c:v>
                </c:pt>
                <c:pt idx="20027">
                  <c:v>43.6785</c:v>
                </c:pt>
                <c:pt idx="20028">
                  <c:v>43.6785</c:v>
                </c:pt>
                <c:pt idx="20029">
                  <c:v>43.6785</c:v>
                </c:pt>
                <c:pt idx="20030">
                  <c:v>43.6785</c:v>
                </c:pt>
                <c:pt idx="20031">
                  <c:v>43.6785</c:v>
                </c:pt>
                <c:pt idx="20032">
                  <c:v>43.6785</c:v>
                </c:pt>
                <c:pt idx="20033">
                  <c:v>43.6785</c:v>
                </c:pt>
                <c:pt idx="20034">
                  <c:v>43.6785</c:v>
                </c:pt>
                <c:pt idx="20035">
                  <c:v>43.6785</c:v>
                </c:pt>
                <c:pt idx="20036">
                  <c:v>43.6785</c:v>
                </c:pt>
                <c:pt idx="20037">
                  <c:v>43.6785</c:v>
                </c:pt>
                <c:pt idx="20038">
                  <c:v>43.6785</c:v>
                </c:pt>
                <c:pt idx="20039">
                  <c:v>43.6785</c:v>
                </c:pt>
                <c:pt idx="20040">
                  <c:v>43.6785</c:v>
                </c:pt>
                <c:pt idx="20041">
                  <c:v>43.6785</c:v>
                </c:pt>
                <c:pt idx="20042">
                  <c:v>43.6785</c:v>
                </c:pt>
                <c:pt idx="20043">
                  <c:v>43.6785</c:v>
                </c:pt>
                <c:pt idx="20044">
                  <c:v>43.6785</c:v>
                </c:pt>
                <c:pt idx="20045">
                  <c:v>43.688499999999998</c:v>
                </c:pt>
                <c:pt idx="20046">
                  <c:v>43.688499999999998</c:v>
                </c:pt>
                <c:pt idx="20047">
                  <c:v>43.688499999999998</c:v>
                </c:pt>
                <c:pt idx="20048">
                  <c:v>43.688499999999998</c:v>
                </c:pt>
                <c:pt idx="20049">
                  <c:v>43.688499999999998</c:v>
                </c:pt>
                <c:pt idx="20050">
                  <c:v>43.688499999999998</c:v>
                </c:pt>
                <c:pt idx="20051">
                  <c:v>43.688499999999998</c:v>
                </c:pt>
                <c:pt idx="20052">
                  <c:v>43.688499999999998</c:v>
                </c:pt>
                <c:pt idx="20053">
                  <c:v>43.688499999999998</c:v>
                </c:pt>
                <c:pt idx="20054">
                  <c:v>43.688499999999998</c:v>
                </c:pt>
                <c:pt idx="20055">
                  <c:v>43.688499999999998</c:v>
                </c:pt>
                <c:pt idx="20056">
                  <c:v>43.688499999999998</c:v>
                </c:pt>
                <c:pt idx="20057">
                  <c:v>43.688499999999998</c:v>
                </c:pt>
                <c:pt idx="20058">
                  <c:v>43.688499999999998</c:v>
                </c:pt>
                <c:pt idx="20059">
                  <c:v>43.688499999999998</c:v>
                </c:pt>
                <c:pt idx="20060">
                  <c:v>43.688499999999998</c:v>
                </c:pt>
                <c:pt idx="20061">
                  <c:v>43.688499999999998</c:v>
                </c:pt>
                <c:pt idx="20062">
                  <c:v>43.688499999999998</c:v>
                </c:pt>
                <c:pt idx="20063">
                  <c:v>43.688499999999998</c:v>
                </c:pt>
                <c:pt idx="20064">
                  <c:v>43.688499999999998</c:v>
                </c:pt>
                <c:pt idx="20065">
                  <c:v>43.688499999999998</c:v>
                </c:pt>
                <c:pt idx="20066">
                  <c:v>43.688499999999998</c:v>
                </c:pt>
                <c:pt idx="20067">
                  <c:v>43.688499999999998</c:v>
                </c:pt>
                <c:pt idx="20068">
                  <c:v>43.688499999999998</c:v>
                </c:pt>
                <c:pt idx="20069">
                  <c:v>43.688499999999998</c:v>
                </c:pt>
                <c:pt idx="20070">
                  <c:v>43.688499999999998</c:v>
                </c:pt>
                <c:pt idx="20071">
                  <c:v>43.688499999999998</c:v>
                </c:pt>
                <c:pt idx="20072">
                  <c:v>43.688499999999998</c:v>
                </c:pt>
                <c:pt idx="20073">
                  <c:v>43.688499999999998</c:v>
                </c:pt>
                <c:pt idx="20074">
                  <c:v>43.688499999999998</c:v>
                </c:pt>
                <c:pt idx="20075">
                  <c:v>43.688499999999998</c:v>
                </c:pt>
                <c:pt idx="20076">
                  <c:v>43.688499999999998</c:v>
                </c:pt>
                <c:pt idx="20077">
                  <c:v>43.688499999999998</c:v>
                </c:pt>
                <c:pt idx="20078">
                  <c:v>43.688499999999998</c:v>
                </c:pt>
                <c:pt idx="20079">
                  <c:v>43.688499999999998</c:v>
                </c:pt>
                <c:pt idx="20080">
                  <c:v>43.688499999999998</c:v>
                </c:pt>
                <c:pt idx="20081">
                  <c:v>43.698700000000002</c:v>
                </c:pt>
                <c:pt idx="20082">
                  <c:v>43.698700000000002</c:v>
                </c:pt>
                <c:pt idx="20083">
                  <c:v>43.698700000000002</c:v>
                </c:pt>
                <c:pt idx="20084">
                  <c:v>43.698700000000002</c:v>
                </c:pt>
                <c:pt idx="20085">
                  <c:v>43.698700000000002</c:v>
                </c:pt>
                <c:pt idx="20086">
                  <c:v>43.698700000000002</c:v>
                </c:pt>
                <c:pt idx="20087">
                  <c:v>43.698700000000002</c:v>
                </c:pt>
                <c:pt idx="20088">
                  <c:v>43.698700000000002</c:v>
                </c:pt>
                <c:pt idx="20089">
                  <c:v>43.698700000000002</c:v>
                </c:pt>
                <c:pt idx="20090">
                  <c:v>43.698700000000002</c:v>
                </c:pt>
                <c:pt idx="20091">
                  <c:v>43.698700000000002</c:v>
                </c:pt>
                <c:pt idx="20092">
                  <c:v>43.698700000000002</c:v>
                </c:pt>
                <c:pt idx="20093">
                  <c:v>43.698700000000002</c:v>
                </c:pt>
                <c:pt idx="20094">
                  <c:v>43.698700000000002</c:v>
                </c:pt>
                <c:pt idx="20095">
                  <c:v>43.698700000000002</c:v>
                </c:pt>
                <c:pt idx="20096">
                  <c:v>43.698700000000002</c:v>
                </c:pt>
                <c:pt idx="20097">
                  <c:v>43.698700000000002</c:v>
                </c:pt>
                <c:pt idx="20098">
                  <c:v>43.698700000000002</c:v>
                </c:pt>
                <c:pt idx="20099">
                  <c:v>43.698700000000002</c:v>
                </c:pt>
                <c:pt idx="20100">
                  <c:v>43.698700000000002</c:v>
                </c:pt>
                <c:pt idx="20101">
                  <c:v>43.698700000000002</c:v>
                </c:pt>
                <c:pt idx="20102">
                  <c:v>43.698700000000002</c:v>
                </c:pt>
                <c:pt idx="20103">
                  <c:v>43.698700000000002</c:v>
                </c:pt>
                <c:pt idx="20104">
                  <c:v>43.698700000000002</c:v>
                </c:pt>
                <c:pt idx="20105">
                  <c:v>43.698700000000002</c:v>
                </c:pt>
                <c:pt idx="20106">
                  <c:v>43.698700000000002</c:v>
                </c:pt>
                <c:pt idx="20107">
                  <c:v>43.698700000000002</c:v>
                </c:pt>
                <c:pt idx="20108">
                  <c:v>43.7089</c:v>
                </c:pt>
                <c:pt idx="20109">
                  <c:v>43.7089</c:v>
                </c:pt>
                <c:pt idx="20110">
                  <c:v>43.7089</c:v>
                </c:pt>
                <c:pt idx="20111">
                  <c:v>43.7089</c:v>
                </c:pt>
                <c:pt idx="20112">
                  <c:v>43.7089</c:v>
                </c:pt>
                <c:pt idx="20113">
                  <c:v>43.7089</c:v>
                </c:pt>
                <c:pt idx="20114">
                  <c:v>43.7089</c:v>
                </c:pt>
                <c:pt idx="20115">
                  <c:v>43.7089</c:v>
                </c:pt>
                <c:pt idx="20116">
                  <c:v>43.7089</c:v>
                </c:pt>
                <c:pt idx="20117">
                  <c:v>43.7089</c:v>
                </c:pt>
                <c:pt idx="20118">
                  <c:v>43.7089</c:v>
                </c:pt>
                <c:pt idx="20119">
                  <c:v>43.7089</c:v>
                </c:pt>
                <c:pt idx="20120">
                  <c:v>43.7089</c:v>
                </c:pt>
                <c:pt idx="20121">
                  <c:v>43.7089</c:v>
                </c:pt>
                <c:pt idx="20122">
                  <c:v>43.7089</c:v>
                </c:pt>
                <c:pt idx="20123">
                  <c:v>43.7089</c:v>
                </c:pt>
                <c:pt idx="20124">
                  <c:v>43.7089</c:v>
                </c:pt>
                <c:pt idx="20125">
                  <c:v>43.7089</c:v>
                </c:pt>
                <c:pt idx="20126">
                  <c:v>43.7089</c:v>
                </c:pt>
                <c:pt idx="20127">
                  <c:v>43.7089</c:v>
                </c:pt>
                <c:pt idx="20128">
                  <c:v>43.7089</c:v>
                </c:pt>
                <c:pt idx="20129">
                  <c:v>43.7089</c:v>
                </c:pt>
                <c:pt idx="20130">
                  <c:v>43.7089</c:v>
                </c:pt>
                <c:pt idx="20131">
                  <c:v>43.7089</c:v>
                </c:pt>
                <c:pt idx="20132">
                  <c:v>43.7089</c:v>
                </c:pt>
                <c:pt idx="20133">
                  <c:v>43.7089</c:v>
                </c:pt>
                <c:pt idx="20134">
                  <c:v>43.7089</c:v>
                </c:pt>
                <c:pt idx="20135">
                  <c:v>43.7089</c:v>
                </c:pt>
                <c:pt idx="20136">
                  <c:v>43.7089</c:v>
                </c:pt>
                <c:pt idx="20137">
                  <c:v>43.7089</c:v>
                </c:pt>
                <c:pt idx="20138">
                  <c:v>43.7089</c:v>
                </c:pt>
                <c:pt idx="20139">
                  <c:v>43.7089</c:v>
                </c:pt>
                <c:pt idx="20140">
                  <c:v>43.7194</c:v>
                </c:pt>
                <c:pt idx="20141">
                  <c:v>43.7194</c:v>
                </c:pt>
                <c:pt idx="20142">
                  <c:v>43.7194</c:v>
                </c:pt>
                <c:pt idx="20143">
                  <c:v>43.7194</c:v>
                </c:pt>
                <c:pt idx="20144">
                  <c:v>43.7194</c:v>
                </c:pt>
                <c:pt idx="20145">
                  <c:v>43.7194</c:v>
                </c:pt>
                <c:pt idx="20146">
                  <c:v>43.7194</c:v>
                </c:pt>
                <c:pt idx="20147">
                  <c:v>43.7194</c:v>
                </c:pt>
                <c:pt idx="20148">
                  <c:v>43.7194</c:v>
                </c:pt>
                <c:pt idx="20149">
                  <c:v>43.7194</c:v>
                </c:pt>
                <c:pt idx="20150">
                  <c:v>43.7194</c:v>
                </c:pt>
                <c:pt idx="20151">
                  <c:v>43.7194</c:v>
                </c:pt>
                <c:pt idx="20152">
                  <c:v>43.7194</c:v>
                </c:pt>
                <c:pt idx="20153">
                  <c:v>43.7194</c:v>
                </c:pt>
                <c:pt idx="20154">
                  <c:v>43.7194</c:v>
                </c:pt>
                <c:pt idx="20155">
                  <c:v>43.7194</c:v>
                </c:pt>
                <c:pt idx="20156">
                  <c:v>43.7194</c:v>
                </c:pt>
                <c:pt idx="20157">
                  <c:v>43.7194</c:v>
                </c:pt>
                <c:pt idx="20158">
                  <c:v>43.7194</c:v>
                </c:pt>
                <c:pt idx="20159">
                  <c:v>43.7194</c:v>
                </c:pt>
                <c:pt idx="20160">
                  <c:v>43.7194</c:v>
                </c:pt>
                <c:pt idx="20161">
                  <c:v>43.7194</c:v>
                </c:pt>
                <c:pt idx="20162">
                  <c:v>43.7194</c:v>
                </c:pt>
                <c:pt idx="20163">
                  <c:v>43.7194</c:v>
                </c:pt>
                <c:pt idx="20164">
                  <c:v>43.7194</c:v>
                </c:pt>
                <c:pt idx="20165">
                  <c:v>43.7194</c:v>
                </c:pt>
                <c:pt idx="20166">
                  <c:v>43.7194</c:v>
                </c:pt>
                <c:pt idx="20167">
                  <c:v>43.7194</c:v>
                </c:pt>
                <c:pt idx="20168">
                  <c:v>43.7194</c:v>
                </c:pt>
                <c:pt idx="20169">
                  <c:v>43.7194</c:v>
                </c:pt>
                <c:pt idx="20170">
                  <c:v>43.7194</c:v>
                </c:pt>
                <c:pt idx="20171">
                  <c:v>43.7194</c:v>
                </c:pt>
                <c:pt idx="20172">
                  <c:v>43.7194</c:v>
                </c:pt>
                <c:pt idx="20173">
                  <c:v>43.7194</c:v>
                </c:pt>
                <c:pt idx="20174">
                  <c:v>43.7194</c:v>
                </c:pt>
                <c:pt idx="20175">
                  <c:v>43.7194</c:v>
                </c:pt>
                <c:pt idx="20176">
                  <c:v>43.7194</c:v>
                </c:pt>
                <c:pt idx="20177">
                  <c:v>43.7194</c:v>
                </c:pt>
                <c:pt idx="20178">
                  <c:v>43.7194</c:v>
                </c:pt>
                <c:pt idx="20179">
                  <c:v>43.7194</c:v>
                </c:pt>
                <c:pt idx="20180">
                  <c:v>43.7194</c:v>
                </c:pt>
                <c:pt idx="20181">
                  <c:v>43.7194</c:v>
                </c:pt>
                <c:pt idx="20182">
                  <c:v>43.729500000000002</c:v>
                </c:pt>
                <c:pt idx="20183">
                  <c:v>43.729500000000002</c:v>
                </c:pt>
                <c:pt idx="20184">
                  <c:v>43.729500000000002</c:v>
                </c:pt>
                <c:pt idx="20185">
                  <c:v>43.729500000000002</c:v>
                </c:pt>
                <c:pt idx="20186">
                  <c:v>43.729500000000002</c:v>
                </c:pt>
                <c:pt idx="20187">
                  <c:v>43.729500000000002</c:v>
                </c:pt>
                <c:pt idx="20188">
                  <c:v>43.729500000000002</c:v>
                </c:pt>
                <c:pt idx="20189">
                  <c:v>43.729500000000002</c:v>
                </c:pt>
                <c:pt idx="20190">
                  <c:v>43.729500000000002</c:v>
                </c:pt>
                <c:pt idx="20191">
                  <c:v>43.729500000000002</c:v>
                </c:pt>
                <c:pt idx="20192">
                  <c:v>43.729500000000002</c:v>
                </c:pt>
                <c:pt idx="20193">
                  <c:v>43.729500000000002</c:v>
                </c:pt>
                <c:pt idx="20194">
                  <c:v>43.729500000000002</c:v>
                </c:pt>
                <c:pt idx="20195">
                  <c:v>43.729500000000002</c:v>
                </c:pt>
                <c:pt idx="20196">
                  <c:v>43.729500000000002</c:v>
                </c:pt>
                <c:pt idx="20197">
                  <c:v>43.729500000000002</c:v>
                </c:pt>
                <c:pt idx="20198">
                  <c:v>43.729500000000002</c:v>
                </c:pt>
                <c:pt idx="20199">
                  <c:v>43.729500000000002</c:v>
                </c:pt>
                <c:pt idx="20200">
                  <c:v>43.729500000000002</c:v>
                </c:pt>
                <c:pt idx="20201">
                  <c:v>43.729500000000002</c:v>
                </c:pt>
                <c:pt idx="20202">
                  <c:v>43.729500000000002</c:v>
                </c:pt>
                <c:pt idx="20203">
                  <c:v>43.729500000000002</c:v>
                </c:pt>
                <c:pt idx="20204">
                  <c:v>43.729500000000002</c:v>
                </c:pt>
                <c:pt idx="20205">
                  <c:v>43.729500000000002</c:v>
                </c:pt>
                <c:pt idx="20206">
                  <c:v>43.729500000000002</c:v>
                </c:pt>
                <c:pt idx="20207">
                  <c:v>43.729500000000002</c:v>
                </c:pt>
                <c:pt idx="20208">
                  <c:v>43.729500000000002</c:v>
                </c:pt>
                <c:pt idx="20209">
                  <c:v>43.729500000000002</c:v>
                </c:pt>
                <c:pt idx="20210">
                  <c:v>43.729500000000002</c:v>
                </c:pt>
                <c:pt idx="20211">
                  <c:v>43.729500000000002</c:v>
                </c:pt>
                <c:pt idx="20212">
                  <c:v>43.729500000000002</c:v>
                </c:pt>
                <c:pt idx="20213">
                  <c:v>43.729500000000002</c:v>
                </c:pt>
                <c:pt idx="20214">
                  <c:v>43.729500000000002</c:v>
                </c:pt>
                <c:pt idx="20215">
                  <c:v>43.729500000000002</c:v>
                </c:pt>
                <c:pt idx="20216">
                  <c:v>43.729500000000002</c:v>
                </c:pt>
                <c:pt idx="20217">
                  <c:v>43.729500000000002</c:v>
                </c:pt>
                <c:pt idx="20218">
                  <c:v>43.729500000000002</c:v>
                </c:pt>
                <c:pt idx="20219">
                  <c:v>43.729500000000002</c:v>
                </c:pt>
                <c:pt idx="20220">
                  <c:v>43.729500000000002</c:v>
                </c:pt>
                <c:pt idx="20221">
                  <c:v>43.729500000000002</c:v>
                </c:pt>
                <c:pt idx="20222">
                  <c:v>43.729500000000002</c:v>
                </c:pt>
                <c:pt idx="20223">
                  <c:v>43.739699999999999</c:v>
                </c:pt>
                <c:pt idx="20224">
                  <c:v>43.739699999999999</c:v>
                </c:pt>
                <c:pt idx="20225">
                  <c:v>43.739699999999999</c:v>
                </c:pt>
                <c:pt idx="20226">
                  <c:v>43.739699999999999</c:v>
                </c:pt>
                <c:pt idx="20227">
                  <c:v>43.739699999999999</c:v>
                </c:pt>
                <c:pt idx="20228">
                  <c:v>43.739699999999999</c:v>
                </c:pt>
                <c:pt idx="20229">
                  <c:v>43.739699999999999</c:v>
                </c:pt>
                <c:pt idx="20230">
                  <c:v>43.739699999999999</c:v>
                </c:pt>
                <c:pt idx="20231">
                  <c:v>43.739699999999999</c:v>
                </c:pt>
                <c:pt idx="20232">
                  <c:v>43.739699999999999</c:v>
                </c:pt>
                <c:pt idx="20233">
                  <c:v>43.739699999999999</c:v>
                </c:pt>
                <c:pt idx="20234">
                  <c:v>43.739699999999999</c:v>
                </c:pt>
                <c:pt idx="20235">
                  <c:v>43.739699999999999</c:v>
                </c:pt>
                <c:pt idx="20236">
                  <c:v>43.739699999999999</c:v>
                </c:pt>
                <c:pt idx="20237">
                  <c:v>43.739699999999999</c:v>
                </c:pt>
                <c:pt idx="20238">
                  <c:v>43.739699999999999</c:v>
                </c:pt>
                <c:pt idx="20239">
                  <c:v>43.739699999999999</c:v>
                </c:pt>
                <c:pt idx="20240">
                  <c:v>43.739699999999999</c:v>
                </c:pt>
                <c:pt idx="20241">
                  <c:v>43.739699999999999</c:v>
                </c:pt>
                <c:pt idx="20242">
                  <c:v>43.739699999999999</c:v>
                </c:pt>
                <c:pt idx="20243">
                  <c:v>43.739699999999999</c:v>
                </c:pt>
                <c:pt idx="20244">
                  <c:v>43.739699999999999</c:v>
                </c:pt>
                <c:pt idx="20245">
                  <c:v>43.739699999999999</c:v>
                </c:pt>
                <c:pt idx="20246">
                  <c:v>43.739699999999999</c:v>
                </c:pt>
                <c:pt idx="20247">
                  <c:v>43.739699999999999</c:v>
                </c:pt>
                <c:pt idx="20248">
                  <c:v>43.739699999999999</c:v>
                </c:pt>
                <c:pt idx="20249">
                  <c:v>43.739699999999999</c:v>
                </c:pt>
                <c:pt idx="20250">
                  <c:v>43.739699999999999</c:v>
                </c:pt>
                <c:pt idx="20251">
                  <c:v>43.739699999999999</c:v>
                </c:pt>
                <c:pt idx="20252">
                  <c:v>43.739699999999999</c:v>
                </c:pt>
                <c:pt idx="20253">
                  <c:v>43.739699999999999</c:v>
                </c:pt>
                <c:pt idx="20254">
                  <c:v>43.739699999999999</c:v>
                </c:pt>
                <c:pt idx="20255">
                  <c:v>43.739699999999999</c:v>
                </c:pt>
                <c:pt idx="20256">
                  <c:v>43.739699999999999</c:v>
                </c:pt>
                <c:pt idx="20257">
                  <c:v>43.739699999999999</c:v>
                </c:pt>
                <c:pt idx="20258">
                  <c:v>43.739699999999999</c:v>
                </c:pt>
                <c:pt idx="20259">
                  <c:v>43.739699999999999</c:v>
                </c:pt>
                <c:pt idx="20260">
                  <c:v>43.739699999999999</c:v>
                </c:pt>
                <c:pt idx="20261">
                  <c:v>43.739699999999999</c:v>
                </c:pt>
                <c:pt idx="20262">
                  <c:v>43.739699999999999</c:v>
                </c:pt>
                <c:pt idx="20263">
                  <c:v>43.739699999999999</c:v>
                </c:pt>
                <c:pt idx="20264">
                  <c:v>43.75</c:v>
                </c:pt>
                <c:pt idx="20265">
                  <c:v>43.75</c:v>
                </c:pt>
                <c:pt idx="20266">
                  <c:v>43.75</c:v>
                </c:pt>
                <c:pt idx="20267">
                  <c:v>43.75</c:v>
                </c:pt>
                <c:pt idx="20268">
                  <c:v>43.75</c:v>
                </c:pt>
                <c:pt idx="20269">
                  <c:v>43.75</c:v>
                </c:pt>
                <c:pt idx="20270">
                  <c:v>43.75</c:v>
                </c:pt>
                <c:pt idx="20271">
                  <c:v>43.75</c:v>
                </c:pt>
                <c:pt idx="20272">
                  <c:v>43.75</c:v>
                </c:pt>
                <c:pt idx="20273">
                  <c:v>43.75</c:v>
                </c:pt>
                <c:pt idx="20274">
                  <c:v>43.75</c:v>
                </c:pt>
                <c:pt idx="20275">
                  <c:v>43.75</c:v>
                </c:pt>
                <c:pt idx="20276">
                  <c:v>43.75</c:v>
                </c:pt>
                <c:pt idx="20277">
                  <c:v>43.75</c:v>
                </c:pt>
                <c:pt idx="20278">
                  <c:v>43.75</c:v>
                </c:pt>
                <c:pt idx="20279">
                  <c:v>43.75</c:v>
                </c:pt>
                <c:pt idx="20280">
                  <c:v>43.75</c:v>
                </c:pt>
                <c:pt idx="20281">
                  <c:v>43.75</c:v>
                </c:pt>
                <c:pt idx="20282">
                  <c:v>43.75</c:v>
                </c:pt>
                <c:pt idx="20283">
                  <c:v>43.75</c:v>
                </c:pt>
                <c:pt idx="20284">
                  <c:v>43.75</c:v>
                </c:pt>
                <c:pt idx="20285">
                  <c:v>43.75</c:v>
                </c:pt>
                <c:pt idx="20286">
                  <c:v>43.75</c:v>
                </c:pt>
                <c:pt idx="20287">
                  <c:v>43.75</c:v>
                </c:pt>
                <c:pt idx="20288">
                  <c:v>43.75</c:v>
                </c:pt>
                <c:pt idx="20289">
                  <c:v>43.75</c:v>
                </c:pt>
                <c:pt idx="20290">
                  <c:v>43.75</c:v>
                </c:pt>
                <c:pt idx="20291">
                  <c:v>43.75</c:v>
                </c:pt>
                <c:pt idx="20292">
                  <c:v>43.75</c:v>
                </c:pt>
                <c:pt idx="20293">
                  <c:v>43.75</c:v>
                </c:pt>
                <c:pt idx="20294">
                  <c:v>43.75</c:v>
                </c:pt>
                <c:pt idx="20295">
                  <c:v>43.75</c:v>
                </c:pt>
                <c:pt idx="20296">
                  <c:v>43.75</c:v>
                </c:pt>
                <c:pt idx="20297">
                  <c:v>43.75</c:v>
                </c:pt>
                <c:pt idx="20298">
                  <c:v>43.75</c:v>
                </c:pt>
                <c:pt idx="20299">
                  <c:v>43.75</c:v>
                </c:pt>
                <c:pt idx="20300">
                  <c:v>43.75</c:v>
                </c:pt>
                <c:pt idx="20301">
                  <c:v>43.75</c:v>
                </c:pt>
                <c:pt idx="20302">
                  <c:v>43.75</c:v>
                </c:pt>
                <c:pt idx="20303">
                  <c:v>43.75</c:v>
                </c:pt>
                <c:pt idx="20304">
                  <c:v>43.75</c:v>
                </c:pt>
                <c:pt idx="20305">
                  <c:v>43.75</c:v>
                </c:pt>
                <c:pt idx="20306">
                  <c:v>43.75</c:v>
                </c:pt>
                <c:pt idx="20307">
                  <c:v>43.75</c:v>
                </c:pt>
                <c:pt idx="20308">
                  <c:v>43.75</c:v>
                </c:pt>
                <c:pt idx="20309">
                  <c:v>43.75</c:v>
                </c:pt>
                <c:pt idx="20310">
                  <c:v>43.760100000000001</c:v>
                </c:pt>
                <c:pt idx="20311">
                  <c:v>43.760100000000001</c:v>
                </c:pt>
                <c:pt idx="20312">
                  <c:v>43.760100000000001</c:v>
                </c:pt>
                <c:pt idx="20313">
                  <c:v>43.760100000000001</c:v>
                </c:pt>
                <c:pt idx="20314">
                  <c:v>43.760100000000001</c:v>
                </c:pt>
                <c:pt idx="20315">
                  <c:v>43.760100000000001</c:v>
                </c:pt>
                <c:pt idx="20316">
                  <c:v>43.760100000000001</c:v>
                </c:pt>
                <c:pt idx="20317">
                  <c:v>43.760100000000001</c:v>
                </c:pt>
                <c:pt idx="20318">
                  <c:v>43.760100000000001</c:v>
                </c:pt>
                <c:pt idx="20319">
                  <c:v>43.760100000000001</c:v>
                </c:pt>
                <c:pt idx="20320">
                  <c:v>43.760100000000001</c:v>
                </c:pt>
                <c:pt idx="20321">
                  <c:v>43.760100000000001</c:v>
                </c:pt>
                <c:pt idx="20322">
                  <c:v>43.760100000000001</c:v>
                </c:pt>
                <c:pt idx="20323">
                  <c:v>43.760100000000001</c:v>
                </c:pt>
                <c:pt idx="20324">
                  <c:v>43.760100000000001</c:v>
                </c:pt>
                <c:pt idx="20325">
                  <c:v>43.760100000000001</c:v>
                </c:pt>
                <c:pt idx="20326">
                  <c:v>43.760100000000001</c:v>
                </c:pt>
                <c:pt idx="20327">
                  <c:v>43.760100000000001</c:v>
                </c:pt>
                <c:pt idx="20328">
                  <c:v>43.760100000000001</c:v>
                </c:pt>
                <c:pt idx="20329">
                  <c:v>43.760100000000001</c:v>
                </c:pt>
                <c:pt idx="20330">
                  <c:v>43.760100000000001</c:v>
                </c:pt>
                <c:pt idx="20331">
                  <c:v>43.760100000000001</c:v>
                </c:pt>
                <c:pt idx="20332">
                  <c:v>43.760100000000001</c:v>
                </c:pt>
                <c:pt idx="20333">
                  <c:v>43.760100000000001</c:v>
                </c:pt>
                <c:pt idx="20334">
                  <c:v>43.760100000000001</c:v>
                </c:pt>
                <c:pt idx="20335">
                  <c:v>43.760100000000001</c:v>
                </c:pt>
                <c:pt idx="20336">
                  <c:v>43.760100000000001</c:v>
                </c:pt>
                <c:pt idx="20337">
                  <c:v>43.760100000000001</c:v>
                </c:pt>
                <c:pt idx="20338">
                  <c:v>43.760100000000001</c:v>
                </c:pt>
                <c:pt idx="20339">
                  <c:v>43.760100000000001</c:v>
                </c:pt>
                <c:pt idx="20340">
                  <c:v>43.760100000000001</c:v>
                </c:pt>
                <c:pt idx="20341">
                  <c:v>43.760100000000001</c:v>
                </c:pt>
                <c:pt idx="20342">
                  <c:v>43.760100000000001</c:v>
                </c:pt>
                <c:pt idx="20343">
                  <c:v>43.760100000000001</c:v>
                </c:pt>
                <c:pt idx="20344">
                  <c:v>43.760100000000001</c:v>
                </c:pt>
                <c:pt idx="20345">
                  <c:v>43.760100000000001</c:v>
                </c:pt>
                <c:pt idx="20346">
                  <c:v>43.760100000000001</c:v>
                </c:pt>
                <c:pt idx="20347">
                  <c:v>43.760100000000001</c:v>
                </c:pt>
                <c:pt idx="20348">
                  <c:v>43.760100000000001</c:v>
                </c:pt>
                <c:pt idx="20349">
                  <c:v>43.760100000000001</c:v>
                </c:pt>
                <c:pt idx="20350">
                  <c:v>43.760100000000001</c:v>
                </c:pt>
                <c:pt idx="20351">
                  <c:v>43.760100000000001</c:v>
                </c:pt>
                <c:pt idx="20352">
                  <c:v>43.760100000000001</c:v>
                </c:pt>
                <c:pt idx="20353">
                  <c:v>43.760100000000001</c:v>
                </c:pt>
                <c:pt idx="20354">
                  <c:v>43.760100000000001</c:v>
                </c:pt>
                <c:pt idx="20355">
                  <c:v>43.760100000000001</c:v>
                </c:pt>
                <c:pt idx="20356">
                  <c:v>43.760100000000001</c:v>
                </c:pt>
                <c:pt idx="20357">
                  <c:v>43.760100000000001</c:v>
                </c:pt>
                <c:pt idx="20358">
                  <c:v>43.760100000000001</c:v>
                </c:pt>
                <c:pt idx="20359">
                  <c:v>43.760100000000001</c:v>
                </c:pt>
                <c:pt idx="20360">
                  <c:v>43.760100000000001</c:v>
                </c:pt>
                <c:pt idx="20361">
                  <c:v>43.760100000000001</c:v>
                </c:pt>
                <c:pt idx="20362">
                  <c:v>43.760100000000001</c:v>
                </c:pt>
                <c:pt idx="20363">
                  <c:v>43.760100000000001</c:v>
                </c:pt>
                <c:pt idx="20364">
                  <c:v>43.760100000000001</c:v>
                </c:pt>
                <c:pt idx="20365">
                  <c:v>43.760100000000001</c:v>
                </c:pt>
                <c:pt idx="20366">
                  <c:v>43.760100000000001</c:v>
                </c:pt>
                <c:pt idx="20367">
                  <c:v>43.760100000000001</c:v>
                </c:pt>
                <c:pt idx="20368">
                  <c:v>43.760100000000001</c:v>
                </c:pt>
                <c:pt idx="20369">
                  <c:v>43.760100000000001</c:v>
                </c:pt>
                <c:pt idx="20370">
                  <c:v>43.760100000000001</c:v>
                </c:pt>
                <c:pt idx="20371">
                  <c:v>43.760100000000001</c:v>
                </c:pt>
                <c:pt idx="20372">
                  <c:v>43.760100000000001</c:v>
                </c:pt>
                <c:pt idx="20373">
                  <c:v>43.760100000000001</c:v>
                </c:pt>
                <c:pt idx="20374">
                  <c:v>43.760100000000001</c:v>
                </c:pt>
                <c:pt idx="20375">
                  <c:v>43.760100000000001</c:v>
                </c:pt>
                <c:pt idx="20376">
                  <c:v>43.760100000000001</c:v>
                </c:pt>
                <c:pt idx="20377">
                  <c:v>43.760100000000001</c:v>
                </c:pt>
                <c:pt idx="20378">
                  <c:v>43.760100000000001</c:v>
                </c:pt>
                <c:pt idx="20379">
                  <c:v>43.760100000000001</c:v>
                </c:pt>
                <c:pt idx="20380">
                  <c:v>43.760100000000001</c:v>
                </c:pt>
                <c:pt idx="20381">
                  <c:v>43.760100000000001</c:v>
                </c:pt>
                <c:pt idx="20382">
                  <c:v>43.760100000000001</c:v>
                </c:pt>
                <c:pt idx="20383">
                  <c:v>43.760100000000001</c:v>
                </c:pt>
                <c:pt idx="20384">
                  <c:v>43.760100000000001</c:v>
                </c:pt>
                <c:pt idx="20385">
                  <c:v>43.760100000000001</c:v>
                </c:pt>
                <c:pt idx="20386">
                  <c:v>43.760100000000001</c:v>
                </c:pt>
                <c:pt idx="20387">
                  <c:v>43.760100000000001</c:v>
                </c:pt>
                <c:pt idx="20388">
                  <c:v>43.760100000000001</c:v>
                </c:pt>
                <c:pt idx="20389">
                  <c:v>43.760100000000001</c:v>
                </c:pt>
                <c:pt idx="20390">
                  <c:v>43.760100000000001</c:v>
                </c:pt>
                <c:pt idx="20391">
                  <c:v>43.760100000000001</c:v>
                </c:pt>
                <c:pt idx="20392">
                  <c:v>43.760100000000001</c:v>
                </c:pt>
                <c:pt idx="20393">
                  <c:v>43.760100000000001</c:v>
                </c:pt>
                <c:pt idx="20394">
                  <c:v>43.760100000000001</c:v>
                </c:pt>
                <c:pt idx="20395">
                  <c:v>43.760100000000001</c:v>
                </c:pt>
                <c:pt idx="20396">
                  <c:v>43.760100000000001</c:v>
                </c:pt>
                <c:pt idx="20397">
                  <c:v>43.760100000000001</c:v>
                </c:pt>
                <c:pt idx="20398">
                  <c:v>43.760100000000001</c:v>
                </c:pt>
                <c:pt idx="20399">
                  <c:v>43.760100000000001</c:v>
                </c:pt>
                <c:pt idx="20400">
                  <c:v>43.760100000000001</c:v>
                </c:pt>
                <c:pt idx="20401">
                  <c:v>43.760100000000001</c:v>
                </c:pt>
                <c:pt idx="20402">
                  <c:v>43.760100000000001</c:v>
                </c:pt>
                <c:pt idx="20403">
                  <c:v>43.760100000000001</c:v>
                </c:pt>
                <c:pt idx="20404">
                  <c:v>43.760100000000001</c:v>
                </c:pt>
                <c:pt idx="20405">
                  <c:v>43.760100000000001</c:v>
                </c:pt>
                <c:pt idx="20406">
                  <c:v>43.760100000000001</c:v>
                </c:pt>
                <c:pt idx="20407">
                  <c:v>43.760100000000001</c:v>
                </c:pt>
                <c:pt idx="20408">
                  <c:v>43.760100000000001</c:v>
                </c:pt>
                <c:pt idx="20409">
                  <c:v>43.760100000000001</c:v>
                </c:pt>
                <c:pt idx="20410">
                  <c:v>43.760100000000001</c:v>
                </c:pt>
                <c:pt idx="20411">
                  <c:v>43.760100000000001</c:v>
                </c:pt>
                <c:pt idx="20412">
                  <c:v>43.760100000000001</c:v>
                </c:pt>
                <c:pt idx="20413">
                  <c:v>43.760100000000001</c:v>
                </c:pt>
                <c:pt idx="20414">
                  <c:v>43.760100000000001</c:v>
                </c:pt>
                <c:pt idx="20415">
                  <c:v>43.760100000000001</c:v>
                </c:pt>
                <c:pt idx="20416">
                  <c:v>43.760100000000001</c:v>
                </c:pt>
                <c:pt idx="20417">
                  <c:v>43.760100000000001</c:v>
                </c:pt>
                <c:pt idx="20418">
                  <c:v>43.760100000000001</c:v>
                </c:pt>
                <c:pt idx="20419">
                  <c:v>43.760100000000001</c:v>
                </c:pt>
                <c:pt idx="20420">
                  <c:v>43.760100000000001</c:v>
                </c:pt>
                <c:pt idx="20421">
                  <c:v>43.760100000000001</c:v>
                </c:pt>
                <c:pt idx="20422">
                  <c:v>43.760100000000001</c:v>
                </c:pt>
                <c:pt idx="20423">
                  <c:v>43.760100000000001</c:v>
                </c:pt>
                <c:pt idx="20424">
                  <c:v>43.760100000000001</c:v>
                </c:pt>
                <c:pt idx="20425">
                  <c:v>43.760100000000001</c:v>
                </c:pt>
                <c:pt idx="20426">
                  <c:v>43.760100000000001</c:v>
                </c:pt>
                <c:pt idx="20427">
                  <c:v>43.760100000000001</c:v>
                </c:pt>
                <c:pt idx="20428">
                  <c:v>43.760100000000001</c:v>
                </c:pt>
                <c:pt idx="20429">
                  <c:v>43.760100000000001</c:v>
                </c:pt>
                <c:pt idx="20430">
                  <c:v>43.760100000000001</c:v>
                </c:pt>
                <c:pt idx="20431">
                  <c:v>43.760100000000001</c:v>
                </c:pt>
                <c:pt idx="20432">
                  <c:v>43.760100000000001</c:v>
                </c:pt>
                <c:pt idx="20433">
                  <c:v>43.760100000000001</c:v>
                </c:pt>
                <c:pt idx="20434">
                  <c:v>43.760100000000001</c:v>
                </c:pt>
                <c:pt idx="20435">
                  <c:v>43.760100000000001</c:v>
                </c:pt>
                <c:pt idx="20436">
                  <c:v>43.760100000000001</c:v>
                </c:pt>
                <c:pt idx="20437">
                  <c:v>43.760100000000001</c:v>
                </c:pt>
                <c:pt idx="20438">
                  <c:v>43.760100000000001</c:v>
                </c:pt>
                <c:pt idx="20439">
                  <c:v>43.760100000000001</c:v>
                </c:pt>
                <c:pt idx="20440">
                  <c:v>43.760100000000001</c:v>
                </c:pt>
                <c:pt idx="20441">
                  <c:v>43.760100000000001</c:v>
                </c:pt>
                <c:pt idx="20442">
                  <c:v>43.760100000000001</c:v>
                </c:pt>
                <c:pt idx="20443">
                  <c:v>43.760100000000001</c:v>
                </c:pt>
                <c:pt idx="20444">
                  <c:v>43.760100000000001</c:v>
                </c:pt>
                <c:pt idx="20445">
                  <c:v>43.760100000000001</c:v>
                </c:pt>
                <c:pt idx="20446">
                  <c:v>43.760100000000001</c:v>
                </c:pt>
                <c:pt idx="20447">
                  <c:v>43.760100000000001</c:v>
                </c:pt>
                <c:pt idx="20448">
                  <c:v>43.760100000000001</c:v>
                </c:pt>
                <c:pt idx="20449">
                  <c:v>43.760100000000001</c:v>
                </c:pt>
                <c:pt idx="20450">
                  <c:v>43.760100000000001</c:v>
                </c:pt>
                <c:pt idx="20451">
                  <c:v>43.760100000000001</c:v>
                </c:pt>
                <c:pt idx="20452">
                  <c:v>43.760100000000001</c:v>
                </c:pt>
                <c:pt idx="20453">
                  <c:v>43.760100000000001</c:v>
                </c:pt>
                <c:pt idx="20454">
                  <c:v>43.760100000000001</c:v>
                </c:pt>
                <c:pt idx="20455">
                  <c:v>43.760100000000001</c:v>
                </c:pt>
                <c:pt idx="20456">
                  <c:v>43.760100000000001</c:v>
                </c:pt>
                <c:pt idx="20457">
                  <c:v>43.760100000000001</c:v>
                </c:pt>
                <c:pt idx="20458">
                  <c:v>43.760100000000001</c:v>
                </c:pt>
                <c:pt idx="20459">
                  <c:v>43.760100000000001</c:v>
                </c:pt>
                <c:pt idx="20460">
                  <c:v>43.760100000000001</c:v>
                </c:pt>
                <c:pt idx="20461">
                  <c:v>43.760100000000001</c:v>
                </c:pt>
                <c:pt idx="20462">
                  <c:v>43.760100000000001</c:v>
                </c:pt>
                <c:pt idx="20463">
                  <c:v>43.760100000000001</c:v>
                </c:pt>
                <c:pt idx="20464">
                  <c:v>43.760100000000001</c:v>
                </c:pt>
                <c:pt idx="20465">
                  <c:v>43.760100000000001</c:v>
                </c:pt>
                <c:pt idx="20466">
                  <c:v>43.760100000000001</c:v>
                </c:pt>
                <c:pt idx="20467">
                  <c:v>43.760100000000001</c:v>
                </c:pt>
                <c:pt idx="20468">
                  <c:v>43.760100000000001</c:v>
                </c:pt>
                <c:pt idx="20469">
                  <c:v>43.760100000000001</c:v>
                </c:pt>
                <c:pt idx="20470">
                  <c:v>43.760100000000001</c:v>
                </c:pt>
                <c:pt idx="20471">
                  <c:v>43.760100000000001</c:v>
                </c:pt>
                <c:pt idx="20472">
                  <c:v>43.760100000000001</c:v>
                </c:pt>
                <c:pt idx="20473">
                  <c:v>43.760100000000001</c:v>
                </c:pt>
                <c:pt idx="20474">
                  <c:v>43.760100000000001</c:v>
                </c:pt>
                <c:pt idx="20475">
                  <c:v>43.760100000000001</c:v>
                </c:pt>
                <c:pt idx="20476">
                  <c:v>43.760100000000001</c:v>
                </c:pt>
                <c:pt idx="20477">
                  <c:v>43.760100000000001</c:v>
                </c:pt>
                <c:pt idx="20478">
                  <c:v>43.760100000000001</c:v>
                </c:pt>
                <c:pt idx="20479">
                  <c:v>43.760100000000001</c:v>
                </c:pt>
                <c:pt idx="20480">
                  <c:v>43.760100000000001</c:v>
                </c:pt>
                <c:pt idx="20481">
                  <c:v>43.760100000000001</c:v>
                </c:pt>
                <c:pt idx="20482">
                  <c:v>43.760100000000001</c:v>
                </c:pt>
                <c:pt idx="20483">
                  <c:v>43.760100000000001</c:v>
                </c:pt>
                <c:pt idx="20484">
                  <c:v>43.760100000000001</c:v>
                </c:pt>
                <c:pt idx="20485">
                  <c:v>43.760100000000001</c:v>
                </c:pt>
                <c:pt idx="20486">
                  <c:v>43.760100000000001</c:v>
                </c:pt>
                <c:pt idx="20487">
                  <c:v>43.760100000000001</c:v>
                </c:pt>
                <c:pt idx="20488">
                  <c:v>43.770200000000003</c:v>
                </c:pt>
                <c:pt idx="20489">
                  <c:v>43.770200000000003</c:v>
                </c:pt>
                <c:pt idx="20490">
                  <c:v>43.770200000000003</c:v>
                </c:pt>
                <c:pt idx="20491">
                  <c:v>43.770200000000003</c:v>
                </c:pt>
                <c:pt idx="20492">
                  <c:v>43.770200000000003</c:v>
                </c:pt>
                <c:pt idx="20493">
                  <c:v>43.770200000000003</c:v>
                </c:pt>
                <c:pt idx="20494">
                  <c:v>43.770200000000003</c:v>
                </c:pt>
                <c:pt idx="20495">
                  <c:v>43.770200000000003</c:v>
                </c:pt>
                <c:pt idx="20496">
                  <c:v>43.770200000000003</c:v>
                </c:pt>
                <c:pt idx="20497">
                  <c:v>43.770200000000003</c:v>
                </c:pt>
                <c:pt idx="20498">
                  <c:v>43.770200000000003</c:v>
                </c:pt>
                <c:pt idx="20499">
                  <c:v>43.770200000000003</c:v>
                </c:pt>
                <c:pt idx="20500">
                  <c:v>43.770200000000003</c:v>
                </c:pt>
                <c:pt idx="20501">
                  <c:v>43.770200000000003</c:v>
                </c:pt>
                <c:pt idx="20502">
                  <c:v>43.770200000000003</c:v>
                </c:pt>
                <c:pt idx="20503">
                  <c:v>43.770200000000003</c:v>
                </c:pt>
                <c:pt idx="20504">
                  <c:v>43.770200000000003</c:v>
                </c:pt>
                <c:pt idx="20505">
                  <c:v>43.770200000000003</c:v>
                </c:pt>
                <c:pt idx="20506">
                  <c:v>43.770200000000003</c:v>
                </c:pt>
                <c:pt idx="20507">
                  <c:v>43.770200000000003</c:v>
                </c:pt>
                <c:pt idx="20508">
                  <c:v>43.770200000000003</c:v>
                </c:pt>
                <c:pt idx="20509">
                  <c:v>43.770200000000003</c:v>
                </c:pt>
                <c:pt idx="20510">
                  <c:v>43.770200000000003</c:v>
                </c:pt>
                <c:pt idx="20511">
                  <c:v>43.770200000000003</c:v>
                </c:pt>
                <c:pt idx="20512">
                  <c:v>43.770200000000003</c:v>
                </c:pt>
                <c:pt idx="20513">
                  <c:v>43.770200000000003</c:v>
                </c:pt>
                <c:pt idx="20514">
                  <c:v>43.770200000000003</c:v>
                </c:pt>
                <c:pt idx="20515">
                  <c:v>43.770200000000003</c:v>
                </c:pt>
                <c:pt idx="20516">
                  <c:v>43.770200000000003</c:v>
                </c:pt>
                <c:pt idx="20517">
                  <c:v>43.770200000000003</c:v>
                </c:pt>
                <c:pt idx="20518">
                  <c:v>43.770200000000003</c:v>
                </c:pt>
                <c:pt idx="20519">
                  <c:v>43.770200000000003</c:v>
                </c:pt>
                <c:pt idx="20520">
                  <c:v>43.770200000000003</c:v>
                </c:pt>
                <c:pt idx="20521">
                  <c:v>43.770200000000003</c:v>
                </c:pt>
                <c:pt idx="20522">
                  <c:v>43.770200000000003</c:v>
                </c:pt>
                <c:pt idx="20523">
                  <c:v>43.770200000000003</c:v>
                </c:pt>
                <c:pt idx="20524">
                  <c:v>43.770200000000003</c:v>
                </c:pt>
                <c:pt idx="20525">
                  <c:v>43.770200000000003</c:v>
                </c:pt>
                <c:pt idx="20526">
                  <c:v>43.770200000000003</c:v>
                </c:pt>
                <c:pt idx="20527">
                  <c:v>43.770200000000003</c:v>
                </c:pt>
                <c:pt idx="20528">
                  <c:v>43.770200000000003</c:v>
                </c:pt>
                <c:pt idx="20529">
                  <c:v>43.770200000000003</c:v>
                </c:pt>
                <c:pt idx="20530">
                  <c:v>43.770200000000003</c:v>
                </c:pt>
                <c:pt idx="20531">
                  <c:v>43.770200000000003</c:v>
                </c:pt>
                <c:pt idx="20532">
                  <c:v>43.770200000000003</c:v>
                </c:pt>
                <c:pt idx="20533">
                  <c:v>43.770200000000003</c:v>
                </c:pt>
                <c:pt idx="20534">
                  <c:v>43.770200000000003</c:v>
                </c:pt>
                <c:pt idx="20535">
                  <c:v>43.770200000000003</c:v>
                </c:pt>
                <c:pt idx="20536">
                  <c:v>43.770200000000003</c:v>
                </c:pt>
                <c:pt idx="20537">
                  <c:v>43.770200000000003</c:v>
                </c:pt>
                <c:pt idx="20538">
                  <c:v>43.770200000000003</c:v>
                </c:pt>
                <c:pt idx="20539">
                  <c:v>43.770200000000003</c:v>
                </c:pt>
                <c:pt idx="20540">
                  <c:v>43.770200000000003</c:v>
                </c:pt>
                <c:pt idx="20541">
                  <c:v>43.770200000000003</c:v>
                </c:pt>
                <c:pt idx="20542">
                  <c:v>43.770200000000003</c:v>
                </c:pt>
                <c:pt idx="20543">
                  <c:v>43.770200000000003</c:v>
                </c:pt>
                <c:pt idx="20544">
                  <c:v>43.770200000000003</c:v>
                </c:pt>
                <c:pt idx="20545">
                  <c:v>43.770200000000003</c:v>
                </c:pt>
                <c:pt idx="20546">
                  <c:v>43.770200000000003</c:v>
                </c:pt>
                <c:pt idx="20547">
                  <c:v>43.770200000000003</c:v>
                </c:pt>
                <c:pt idx="20548">
                  <c:v>43.770200000000003</c:v>
                </c:pt>
                <c:pt idx="20549">
                  <c:v>43.770200000000003</c:v>
                </c:pt>
                <c:pt idx="20550">
                  <c:v>43.770200000000003</c:v>
                </c:pt>
                <c:pt idx="20551">
                  <c:v>43.770200000000003</c:v>
                </c:pt>
                <c:pt idx="20552">
                  <c:v>43.770200000000003</c:v>
                </c:pt>
                <c:pt idx="20553">
                  <c:v>43.770200000000003</c:v>
                </c:pt>
                <c:pt idx="20554">
                  <c:v>43.770200000000003</c:v>
                </c:pt>
                <c:pt idx="20555">
                  <c:v>43.770200000000003</c:v>
                </c:pt>
                <c:pt idx="20556">
                  <c:v>43.770200000000003</c:v>
                </c:pt>
                <c:pt idx="20557">
                  <c:v>43.770200000000003</c:v>
                </c:pt>
                <c:pt idx="20558">
                  <c:v>43.770200000000003</c:v>
                </c:pt>
                <c:pt idx="20559">
                  <c:v>43.770200000000003</c:v>
                </c:pt>
                <c:pt idx="20560">
                  <c:v>43.770200000000003</c:v>
                </c:pt>
                <c:pt idx="20561">
                  <c:v>43.770200000000003</c:v>
                </c:pt>
                <c:pt idx="20562">
                  <c:v>43.770200000000003</c:v>
                </c:pt>
                <c:pt idx="20563">
                  <c:v>43.770200000000003</c:v>
                </c:pt>
                <c:pt idx="20564">
                  <c:v>43.770200000000003</c:v>
                </c:pt>
                <c:pt idx="20565">
                  <c:v>43.770200000000003</c:v>
                </c:pt>
                <c:pt idx="20566">
                  <c:v>43.770200000000003</c:v>
                </c:pt>
                <c:pt idx="20567">
                  <c:v>43.770200000000003</c:v>
                </c:pt>
                <c:pt idx="20568">
                  <c:v>43.770200000000003</c:v>
                </c:pt>
                <c:pt idx="20569">
                  <c:v>43.770200000000003</c:v>
                </c:pt>
                <c:pt idx="20570">
                  <c:v>43.770200000000003</c:v>
                </c:pt>
                <c:pt idx="20571">
                  <c:v>43.770200000000003</c:v>
                </c:pt>
                <c:pt idx="20572">
                  <c:v>43.770200000000003</c:v>
                </c:pt>
                <c:pt idx="20573">
                  <c:v>43.770200000000003</c:v>
                </c:pt>
                <c:pt idx="20574">
                  <c:v>43.770200000000003</c:v>
                </c:pt>
                <c:pt idx="20575">
                  <c:v>43.770200000000003</c:v>
                </c:pt>
                <c:pt idx="20576">
                  <c:v>43.770200000000003</c:v>
                </c:pt>
                <c:pt idx="20577">
                  <c:v>43.770200000000003</c:v>
                </c:pt>
                <c:pt idx="20578">
                  <c:v>43.770200000000003</c:v>
                </c:pt>
                <c:pt idx="20579">
                  <c:v>43.770200000000003</c:v>
                </c:pt>
                <c:pt idx="20580">
                  <c:v>43.770200000000003</c:v>
                </c:pt>
                <c:pt idx="20581">
                  <c:v>43.770200000000003</c:v>
                </c:pt>
                <c:pt idx="20582">
                  <c:v>43.770200000000003</c:v>
                </c:pt>
                <c:pt idx="20583">
                  <c:v>43.770200000000003</c:v>
                </c:pt>
                <c:pt idx="20584">
                  <c:v>43.770200000000003</c:v>
                </c:pt>
                <c:pt idx="20585">
                  <c:v>43.770200000000003</c:v>
                </c:pt>
                <c:pt idx="20586">
                  <c:v>43.780299999999997</c:v>
                </c:pt>
                <c:pt idx="20587">
                  <c:v>43.780299999999997</c:v>
                </c:pt>
                <c:pt idx="20588">
                  <c:v>43.780299999999997</c:v>
                </c:pt>
                <c:pt idx="20589">
                  <c:v>43.780299999999997</c:v>
                </c:pt>
                <c:pt idx="20590">
                  <c:v>43.780299999999997</c:v>
                </c:pt>
                <c:pt idx="20591">
                  <c:v>43.780299999999997</c:v>
                </c:pt>
                <c:pt idx="20592">
                  <c:v>43.780299999999997</c:v>
                </c:pt>
                <c:pt idx="20593">
                  <c:v>43.780299999999997</c:v>
                </c:pt>
                <c:pt idx="20594">
                  <c:v>43.780299999999997</c:v>
                </c:pt>
                <c:pt idx="20595">
                  <c:v>43.780299999999997</c:v>
                </c:pt>
                <c:pt idx="20596">
                  <c:v>43.780299999999997</c:v>
                </c:pt>
                <c:pt idx="20597">
                  <c:v>43.780299999999997</c:v>
                </c:pt>
                <c:pt idx="20598">
                  <c:v>43.780299999999997</c:v>
                </c:pt>
                <c:pt idx="20599">
                  <c:v>43.780299999999997</c:v>
                </c:pt>
                <c:pt idx="20600">
                  <c:v>43.780299999999997</c:v>
                </c:pt>
                <c:pt idx="20601">
                  <c:v>43.780299999999997</c:v>
                </c:pt>
                <c:pt idx="20602">
                  <c:v>43.780299999999997</c:v>
                </c:pt>
                <c:pt idx="20603">
                  <c:v>43.780299999999997</c:v>
                </c:pt>
                <c:pt idx="20604">
                  <c:v>43.780299999999997</c:v>
                </c:pt>
                <c:pt idx="20605">
                  <c:v>43.780299999999997</c:v>
                </c:pt>
                <c:pt idx="20606">
                  <c:v>43.780299999999997</c:v>
                </c:pt>
                <c:pt idx="20607">
                  <c:v>43.780299999999997</c:v>
                </c:pt>
                <c:pt idx="20608">
                  <c:v>43.780299999999997</c:v>
                </c:pt>
                <c:pt idx="20609">
                  <c:v>43.780299999999997</c:v>
                </c:pt>
                <c:pt idx="20610">
                  <c:v>43.780299999999997</c:v>
                </c:pt>
                <c:pt idx="20611">
                  <c:v>43.780299999999997</c:v>
                </c:pt>
                <c:pt idx="20612">
                  <c:v>43.780299999999997</c:v>
                </c:pt>
                <c:pt idx="20613">
                  <c:v>43.780299999999997</c:v>
                </c:pt>
                <c:pt idx="20614">
                  <c:v>43.780299999999997</c:v>
                </c:pt>
                <c:pt idx="20615">
                  <c:v>43.780299999999997</c:v>
                </c:pt>
                <c:pt idx="20616">
                  <c:v>43.780299999999997</c:v>
                </c:pt>
                <c:pt idx="20617">
                  <c:v>43.780299999999997</c:v>
                </c:pt>
                <c:pt idx="20618">
                  <c:v>43.780299999999997</c:v>
                </c:pt>
                <c:pt idx="20619">
                  <c:v>43.780299999999997</c:v>
                </c:pt>
                <c:pt idx="20620">
                  <c:v>43.780299999999997</c:v>
                </c:pt>
                <c:pt idx="20621">
                  <c:v>43.780299999999997</c:v>
                </c:pt>
                <c:pt idx="20622">
                  <c:v>43.780299999999997</c:v>
                </c:pt>
                <c:pt idx="20623">
                  <c:v>43.780299999999997</c:v>
                </c:pt>
                <c:pt idx="20624">
                  <c:v>43.780299999999997</c:v>
                </c:pt>
                <c:pt idx="20625">
                  <c:v>43.780299999999997</c:v>
                </c:pt>
                <c:pt idx="20626">
                  <c:v>43.780299999999997</c:v>
                </c:pt>
                <c:pt idx="20627">
                  <c:v>43.790500000000002</c:v>
                </c:pt>
                <c:pt idx="20628">
                  <c:v>43.790500000000002</c:v>
                </c:pt>
                <c:pt idx="20629">
                  <c:v>43.790500000000002</c:v>
                </c:pt>
                <c:pt idx="20630">
                  <c:v>43.790500000000002</c:v>
                </c:pt>
                <c:pt idx="20631">
                  <c:v>43.790500000000002</c:v>
                </c:pt>
                <c:pt idx="20632">
                  <c:v>43.790500000000002</c:v>
                </c:pt>
                <c:pt idx="20633">
                  <c:v>43.790500000000002</c:v>
                </c:pt>
                <c:pt idx="20634">
                  <c:v>43.790500000000002</c:v>
                </c:pt>
                <c:pt idx="20635">
                  <c:v>43.790500000000002</c:v>
                </c:pt>
                <c:pt idx="20636">
                  <c:v>43.790500000000002</c:v>
                </c:pt>
                <c:pt idx="20637">
                  <c:v>43.790500000000002</c:v>
                </c:pt>
                <c:pt idx="20638">
                  <c:v>43.790500000000002</c:v>
                </c:pt>
                <c:pt idx="20639">
                  <c:v>43.790500000000002</c:v>
                </c:pt>
                <c:pt idx="20640">
                  <c:v>43.790500000000002</c:v>
                </c:pt>
                <c:pt idx="20641">
                  <c:v>43.790500000000002</c:v>
                </c:pt>
                <c:pt idx="20642">
                  <c:v>43.790500000000002</c:v>
                </c:pt>
                <c:pt idx="20643">
                  <c:v>43.790500000000002</c:v>
                </c:pt>
                <c:pt idx="20644">
                  <c:v>43.790500000000002</c:v>
                </c:pt>
                <c:pt idx="20645">
                  <c:v>43.790500000000002</c:v>
                </c:pt>
                <c:pt idx="20646">
                  <c:v>43.790500000000002</c:v>
                </c:pt>
                <c:pt idx="20647">
                  <c:v>43.790500000000002</c:v>
                </c:pt>
                <c:pt idx="20648">
                  <c:v>43.790500000000002</c:v>
                </c:pt>
                <c:pt idx="20649">
                  <c:v>43.790500000000002</c:v>
                </c:pt>
                <c:pt idx="20650">
                  <c:v>43.790500000000002</c:v>
                </c:pt>
                <c:pt idx="20651">
                  <c:v>43.790500000000002</c:v>
                </c:pt>
                <c:pt idx="20652">
                  <c:v>43.790500000000002</c:v>
                </c:pt>
                <c:pt idx="20653">
                  <c:v>43.790500000000002</c:v>
                </c:pt>
                <c:pt idx="20654">
                  <c:v>43.790500000000002</c:v>
                </c:pt>
                <c:pt idx="20655">
                  <c:v>43.790500000000002</c:v>
                </c:pt>
                <c:pt idx="20656">
                  <c:v>43.790500000000002</c:v>
                </c:pt>
                <c:pt idx="20657">
                  <c:v>43.790500000000002</c:v>
                </c:pt>
                <c:pt idx="20658">
                  <c:v>43.790500000000002</c:v>
                </c:pt>
                <c:pt idx="20659">
                  <c:v>43.790500000000002</c:v>
                </c:pt>
                <c:pt idx="20660">
                  <c:v>43.790500000000002</c:v>
                </c:pt>
                <c:pt idx="20661">
                  <c:v>43.790500000000002</c:v>
                </c:pt>
                <c:pt idx="20662">
                  <c:v>43.790500000000002</c:v>
                </c:pt>
                <c:pt idx="20663">
                  <c:v>43.790500000000002</c:v>
                </c:pt>
                <c:pt idx="20664">
                  <c:v>43.790500000000002</c:v>
                </c:pt>
                <c:pt idx="20665">
                  <c:v>43.790500000000002</c:v>
                </c:pt>
                <c:pt idx="20666">
                  <c:v>43.790500000000002</c:v>
                </c:pt>
                <c:pt idx="20667">
                  <c:v>43.790500000000002</c:v>
                </c:pt>
                <c:pt idx="20668">
                  <c:v>43.800699999999999</c:v>
                </c:pt>
                <c:pt idx="20669">
                  <c:v>43.800699999999999</c:v>
                </c:pt>
                <c:pt idx="20670">
                  <c:v>43.800699999999999</c:v>
                </c:pt>
                <c:pt idx="20671">
                  <c:v>43.800699999999999</c:v>
                </c:pt>
                <c:pt idx="20672">
                  <c:v>43.800699999999999</c:v>
                </c:pt>
                <c:pt idx="20673">
                  <c:v>43.800699999999999</c:v>
                </c:pt>
                <c:pt idx="20674">
                  <c:v>43.800699999999999</c:v>
                </c:pt>
                <c:pt idx="20675">
                  <c:v>43.800699999999999</c:v>
                </c:pt>
                <c:pt idx="20676">
                  <c:v>43.800699999999999</c:v>
                </c:pt>
                <c:pt idx="20677">
                  <c:v>43.800699999999999</c:v>
                </c:pt>
                <c:pt idx="20678">
                  <c:v>43.800699999999999</c:v>
                </c:pt>
                <c:pt idx="20679">
                  <c:v>43.800699999999999</c:v>
                </c:pt>
                <c:pt idx="20680">
                  <c:v>43.800699999999999</c:v>
                </c:pt>
                <c:pt idx="20681">
                  <c:v>43.800699999999999</c:v>
                </c:pt>
                <c:pt idx="20682">
                  <c:v>43.800699999999999</c:v>
                </c:pt>
                <c:pt idx="20683">
                  <c:v>43.800699999999999</c:v>
                </c:pt>
                <c:pt idx="20684">
                  <c:v>43.800699999999999</c:v>
                </c:pt>
                <c:pt idx="20685">
                  <c:v>43.800699999999999</c:v>
                </c:pt>
                <c:pt idx="20686">
                  <c:v>43.800699999999999</c:v>
                </c:pt>
                <c:pt idx="20687">
                  <c:v>43.800699999999999</c:v>
                </c:pt>
                <c:pt idx="20688">
                  <c:v>43.800699999999999</c:v>
                </c:pt>
                <c:pt idx="20689">
                  <c:v>43.800699999999999</c:v>
                </c:pt>
                <c:pt idx="20690">
                  <c:v>43.800699999999999</c:v>
                </c:pt>
                <c:pt idx="20691">
                  <c:v>43.800699999999999</c:v>
                </c:pt>
                <c:pt idx="20692">
                  <c:v>43.800699999999999</c:v>
                </c:pt>
                <c:pt idx="20693">
                  <c:v>43.800699999999999</c:v>
                </c:pt>
                <c:pt idx="20694">
                  <c:v>43.800699999999999</c:v>
                </c:pt>
                <c:pt idx="20695">
                  <c:v>43.800699999999999</c:v>
                </c:pt>
                <c:pt idx="20696">
                  <c:v>43.800699999999999</c:v>
                </c:pt>
                <c:pt idx="20697">
                  <c:v>43.800699999999999</c:v>
                </c:pt>
                <c:pt idx="20698">
                  <c:v>43.800699999999999</c:v>
                </c:pt>
                <c:pt idx="20699">
                  <c:v>43.800699999999999</c:v>
                </c:pt>
                <c:pt idx="20700">
                  <c:v>43.800699999999999</c:v>
                </c:pt>
                <c:pt idx="20701">
                  <c:v>43.800699999999999</c:v>
                </c:pt>
                <c:pt idx="20702">
                  <c:v>43.800699999999999</c:v>
                </c:pt>
                <c:pt idx="20703">
                  <c:v>43.800699999999999</c:v>
                </c:pt>
                <c:pt idx="20704">
                  <c:v>43.800699999999999</c:v>
                </c:pt>
                <c:pt idx="20705">
                  <c:v>43.800699999999999</c:v>
                </c:pt>
                <c:pt idx="20706">
                  <c:v>43.800699999999999</c:v>
                </c:pt>
                <c:pt idx="20707">
                  <c:v>43.800699999999999</c:v>
                </c:pt>
                <c:pt idx="20708">
                  <c:v>43.800699999999999</c:v>
                </c:pt>
                <c:pt idx="20709">
                  <c:v>43.800699999999999</c:v>
                </c:pt>
                <c:pt idx="20710">
                  <c:v>43.800699999999999</c:v>
                </c:pt>
                <c:pt idx="20711">
                  <c:v>43.800699999999999</c:v>
                </c:pt>
                <c:pt idx="20712">
                  <c:v>43.800699999999999</c:v>
                </c:pt>
                <c:pt idx="20713">
                  <c:v>43.800699999999999</c:v>
                </c:pt>
                <c:pt idx="20714">
                  <c:v>43.8108</c:v>
                </c:pt>
                <c:pt idx="20715">
                  <c:v>43.8108</c:v>
                </c:pt>
                <c:pt idx="20716">
                  <c:v>43.8108</c:v>
                </c:pt>
                <c:pt idx="20717">
                  <c:v>43.8108</c:v>
                </c:pt>
                <c:pt idx="20718">
                  <c:v>43.8108</c:v>
                </c:pt>
                <c:pt idx="20719">
                  <c:v>43.8108</c:v>
                </c:pt>
                <c:pt idx="20720">
                  <c:v>43.8108</c:v>
                </c:pt>
                <c:pt idx="20721">
                  <c:v>43.8108</c:v>
                </c:pt>
                <c:pt idx="20722">
                  <c:v>43.8108</c:v>
                </c:pt>
                <c:pt idx="20723">
                  <c:v>43.8108</c:v>
                </c:pt>
                <c:pt idx="20724">
                  <c:v>43.8108</c:v>
                </c:pt>
                <c:pt idx="20725">
                  <c:v>43.8108</c:v>
                </c:pt>
                <c:pt idx="20726">
                  <c:v>43.8108</c:v>
                </c:pt>
                <c:pt idx="20727">
                  <c:v>43.8108</c:v>
                </c:pt>
                <c:pt idx="20728">
                  <c:v>43.8108</c:v>
                </c:pt>
                <c:pt idx="20729">
                  <c:v>43.8108</c:v>
                </c:pt>
                <c:pt idx="20730">
                  <c:v>43.8108</c:v>
                </c:pt>
                <c:pt idx="20731">
                  <c:v>43.8108</c:v>
                </c:pt>
                <c:pt idx="20732">
                  <c:v>43.8108</c:v>
                </c:pt>
                <c:pt idx="20733">
                  <c:v>43.8108</c:v>
                </c:pt>
                <c:pt idx="20734">
                  <c:v>43.8108</c:v>
                </c:pt>
                <c:pt idx="20735">
                  <c:v>43.8108</c:v>
                </c:pt>
                <c:pt idx="20736">
                  <c:v>43.8108</c:v>
                </c:pt>
                <c:pt idx="20737">
                  <c:v>43.8108</c:v>
                </c:pt>
                <c:pt idx="20738">
                  <c:v>43.8108</c:v>
                </c:pt>
                <c:pt idx="20739">
                  <c:v>43.8108</c:v>
                </c:pt>
                <c:pt idx="20740">
                  <c:v>43.8108</c:v>
                </c:pt>
                <c:pt idx="20741">
                  <c:v>43.8108</c:v>
                </c:pt>
                <c:pt idx="20742">
                  <c:v>43.8108</c:v>
                </c:pt>
                <c:pt idx="20743">
                  <c:v>43.8108</c:v>
                </c:pt>
                <c:pt idx="20744">
                  <c:v>43.8108</c:v>
                </c:pt>
                <c:pt idx="20745">
                  <c:v>43.8108</c:v>
                </c:pt>
                <c:pt idx="20746">
                  <c:v>43.8108</c:v>
                </c:pt>
                <c:pt idx="20747">
                  <c:v>43.8108</c:v>
                </c:pt>
                <c:pt idx="20748">
                  <c:v>43.8108</c:v>
                </c:pt>
                <c:pt idx="20749">
                  <c:v>43.8108</c:v>
                </c:pt>
                <c:pt idx="20750">
                  <c:v>43.8108</c:v>
                </c:pt>
                <c:pt idx="20751">
                  <c:v>43.8108</c:v>
                </c:pt>
                <c:pt idx="20752">
                  <c:v>43.8108</c:v>
                </c:pt>
                <c:pt idx="20753">
                  <c:v>43.8108</c:v>
                </c:pt>
                <c:pt idx="20754">
                  <c:v>43.8108</c:v>
                </c:pt>
                <c:pt idx="20755">
                  <c:v>43.8108</c:v>
                </c:pt>
                <c:pt idx="20756">
                  <c:v>43.8108</c:v>
                </c:pt>
                <c:pt idx="20757">
                  <c:v>43.8108</c:v>
                </c:pt>
                <c:pt idx="20758">
                  <c:v>43.8108</c:v>
                </c:pt>
                <c:pt idx="20759">
                  <c:v>43.8108</c:v>
                </c:pt>
                <c:pt idx="20760">
                  <c:v>43.8108</c:v>
                </c:pt>
                <c:pt idx="20761">
                  <c:v>43.8108</c:v>
                </c:pt>
                <c:pt idx="20762">
                  <c:v>43.8108</c:v>
                </c:pt>
                <c:pt idx="20763">
                  <c:v>43.8108</c:v>
                </c:pt>
                <c:pt idx="20764">
                  <c:v>43.8108</c:v>
                </c:pt>
                <c:pt idx="20765">
                  <c:v>43.8108</c:v>
                </c:pt>
                <c:pt idx="20766">
                  <c:v>43.8108</c:v>
                </c:pt>
                <c:pt idx="20767">
                  <c:v>43.8108</c:v>
                </c:pt>
                <c:pt idx="20768">
                  <c:v>43.8108</c:v>
                </c:pt>
                <c:pt idx="20769">
                  <c:v>43.8108</c:v>
                </c:pt>
                <c:pt idx="20770">
                  <c:v>43.8108</c:v>
                </c:pt>
                <c:pt idx="20771">
                  <c:v>43.8108</c:v>
                </c:pt>
                <c:pt idx="20772">
                  <c:v>43.8108</c:v>
                </c:pt>
                <c:pt idx="20773">
                  <c:v>43.8108</c:v>
                </c:pt>
                <c:pt idx="20774">
                  <c:v>43.8108</c:v>
                </c:pt>
                <c:pt idx="20775">
                  <c:v>43.8108</c:v>
                </c:pt>
                <c:pt idx="20776">
                  <c:v>43.8108</c:v>
                </c:pt>
                <c:pt idx="20777">
                  <c:v>43.8108</c:v>
                </c:pt>
                <c:pt idx="20778">
                  <c:v>43.821100000000001</c:v>
                </c:pt>
                <c:pt idx="20779">
                  <c:v>43.821100000000001</c:v>
                </c:pt>
                <c:pt idx="20780">
                  <c:v>43.821100000000001</c:v>
                </c:pt>
                <c:pt idx="20781">
                  <c:v>43.821100000000001</c:v>
                </c:pt>
                <c:pt idx="20782">
                  <c:v>43.821100000000001</c:v>
                </c:pt>
                <c:pt idx="20783">
                  <c:v>43.821100000000001</c:v>
                </c:pt>
                <c:pt idx="20784">
                  <c:v>43.821100000000001</c:v>
                </c:pt>
                <c:pt idx="20785">
                  <c:v>43.821100000000001</c:v>
                </c:pt>
                <c:pt idx="20786">
                  <c:v>43.821100000000001</c:v>
                </c:pt>
                <c:pt idx="20787">
                  <c:v>43.821100000000001</c:v>
                </c:pt>
                <c:pt idx="20788">
                  <c:v>43.821100000000001</c:v>
                </c:pt>
                <c:pt idx="20789">
                  <c:v>43.821100000000001</c:v>
                </c:pt>
                <c:pt idx="20790">
                  <c:v>43.821100000000001</c:v>
                </c:pt>
                <c:pt idx="20791">
                  <c:v>43.821100000000001</c:v>
                </c:pt>
                <c:pt idx="20792">
                  <c:v>43.821100000000001</c:v>
                </c:pt>
                <c:pt idx="20793">
                  <c:v>43.821100000000001</c:v>
                </c:pt>
                <c:pt idx="20794">
                  <c:v>43.821100000000001</c:v>
                </c:pt>
                <c:pt idx="20795">
                  <c:v>43.821100000000001</c:v>
                </c:pt>
                <c:pt idx="20796">
                  <c:v>43.821100000000001</c:v>
                </c:pt>
                <c:pt idx="20797">
                  <c:v>43.821100000000001</c:v>
                </c:pt>
                <c:pt idx="20798">
                  <c:v>43.821100000000001</c:v>
                </c:pt>
                <c:pt idx="20799">
                  <c:v>43.821100000000001</c:v>
                </c:pt>
                <c:pt idx="20800">
                  <c:v>43.821100000000001</c:v>
                </c:pt>
                <c:pt idx="20801">
                  <c:v>43.821100000000001</c:v>
                </c:pt>
                <c:pt idx="20802">
                  <c:v>43.821100000000001</c:v>
                </c:pt>
                <c:pt idx="20803">
                  <c:v>43.821100000000001</c:v>
                </c:pt>
                <c:pt idx="20804">
                  <c:v>43.821100000000001</c:v>
                </c:pt>
                <c:pt idx="20805">
                  <c:v>43.821100000000001</c:v>
                </c:pt>
                <c:pt idx="20806">
                  <c:v>43.821100000000001</c:v>
                </c:pt>
                <c:pt idx="20807">
                  <c:v>43.821100000000001</c:v>
                </c:pt>
                <c:pt idx="20808">
                  <c:v>43.821100000000001</c:v>
                </c:pt>
                <c:pt idx="20809">
                  <c:v>43.821100000000001</c:v>
                </c:pt>
                <c:pt idx="20810">
                  <c:v>43.821100000000001</c:v>
                </c:pt>
                <c:pt idx="20811">
                  <c:v>43.821100000000001</c:v>
                </c:pt>
                <c:pt idx="20812">
                  <c:v>43.821100000000001</c:v>
                </c:pt>
                <c:pt idx="20813">
                  <c:v>43.821100000000001</c:v>
                </c:pt>
                <c:pt idx="20814">
                  <c:v>43.821100000000001</c:v>
                </c:pt>
                <c:pt idx="20815">
                  <c:v>43.821100000000001</c:v>
                </c:pt>
                <c:pt idx="20816">
                  <c:v>43.821100000000001</c:v>
                </c:pt>
                <c:pt idx="20817">
                  <c:v>43.821100000000001</c:v>
                </c:pt>
                <c:pt idx="20818">
                  <c:v>43.821100000000001</c:v>
                </c:pt>
                <c:pt idx="20819">
                  <c:v>43.821100000000001</c:v>
                </c:pt>
                <c:pt idx="20820">
                  <c:v>43.821100000000001</c:v>
                </c:pt>
                <c:pt idx="20821">
                  <c:v>43.821100000000001</c:v>
                </c:pt>
                <c:pt idx="20822">
                  <c:v>43.821100000000001</c:v>
                </c:pt>
                <c:pt idx="20823">
                  <c:v>43.821100000000001</c:v>
                </c:pt>
                <c:pt idx="20824">
                  <c:v>43.821100000000001</c:v>
                </c:pt>
                <c:pt idx="20825">
                  <c:v>43.821100000000001</c:v>
                </c:pt>
                <c:pt idx="20826">
                  <c:v>43.821100000000001</c:v>
                </c:pt>
                <c:pt idx="20827">
                  <c:v>43.821100000000001</c:v>
                </c:pt>
                <c:pt idx="20828">
                  <c:v>43.821100000000001</c:v>
                </c:pt>
                <c:pt idx="20829">
                  <c:v>43.821100000000001</c:v>
                </c:pt>
                <c:pt idx="20830">
                  <c:v>43.821100000000001</c:v>
                </c:pt>
                <c:pt idx="20831">
                  <c:v>43.821100000000001</c:v>
                </c:pt>
                <c:pt idx="20832">
                  <c:v>43.821100000000001</c:v>
                </c:pt>
                <c:pt idx="20833">
                  <c:v>43.821100000000001</c:v>
                </c:pt>
                <c:pt idx="20834">
                  <c:v>43.821100000000001</c:v>
                </c:pt>
                <c:pt idx="20835">
                  <c:v>43.821100000000001</c:v>
                </c:pt>
                <c:pt idx="20836">
                  <c:v>43.821100000000001</c:v>
                </c:pt>
                <c:pt idx="20837">
                  <c:v>43.821100000000001</c:v>
                </c:pt>
                <c:pt idx="20838">
                  <c:v>43.821100000000001</c:v>
                </c:pt>
                <c:pt idx="20839">
                  <c:v>43.821100000000001</c:v>
                </c:pt>
                <c:pt idx="20840">
                  <c:v>43.821100000000001</c:v>
                </c:pt>
                <c:pt idx="20841">
                  <c:v>43.821100000000001</c:v>
                </c:pt>
                <c:pt idx="20842">
                  <c:v>43.821100000000001</c:v>
                </c:pt>
                <c:pt idx="20843">
                  <c:v>43.821100000000001</c:v>
                </c:pt>
                <c:pt idx="20844">
                  <c:v>43.821100000000001</c:v>
                </c:pt>
                <c:pt idx="20845">
                  <c:v>43.821100000000001</c:v>
                </c:pt>
                <c:pt idx="20846">
                  <c:v>43.821100000000001</c:v>
                </c:pt>
                <c:pt idx="20847">
                  <c:v>43.821100000000001</c:v>
                </c:pt>
                <c:pt idx="20848">
                  <c:v>43.821100000000001</c:v>
                </c:pt>
                <c:pt idx="20849">
                  <c:v>43.821100000000001</c:v>
                </c:pt>
                <c:pt idx="20850">
                  <c:v>43.821100000000001</c:v>
                </c:pt>
                <c:pt idx="20851">
                  <c:v>43.821100000000001</c:v>
                </c:pt>
                <c:pt idx="20852">
                  <c:v>43.821100000000001</c:v>
                </c:pt>
                <c:pt idx="20853">
                  <c:v>43.821100000000001</c:v>
                </c:pt>
                <c:pt idx="20854">
                  <c:v>43.821100000000001</c:v>
                </c:pt>
                <c:pt idx="20855">
                  <c:v>43.821100000000001</c:v>
                </c:pt>
                <c:pt idx="20856">
                  <c:v>43.821100000000001</c:v>
                </c:pt>
                <c:pt idx="20857">
                  <c:v>43.821100000000001</c:v>
                </c:pt>
                <c:pt idx="20858">
                  <c:v>43.821100000000001</c:v>
                </c:pt>
                <c:pt idx="20859">
                  <c:v>43.821100000000001</c:v>
                </c:pt>
                <c:pt idx="20860">
                  <c:v>43.821100000000001</c:v>
                </c:pt>
                <c:pt idx="20861">
                  <c:v>43.821100000000001</c:v>
                </c:pt>
                <c:pt idx="20862">
                  <c:v>43.821100000000001</c:v>
                </c:pt>
                <c:pt idx="20863">
                  <c:v>43.821100000000001</c:v>
                </c:pt>
                <c:pt idx="20864">
                  <c:v>43.821100000000001</c:v>
                </c:pt>
                <c:pt idx="20865">
                  <c:v>43.821100000000001</c:v>
                </c:pt>
                <c:pt idx="20866">
                  <c:v>43.821100000000001</c:v>
                </c:pt>
                <c:pt idx="20867">
                  <c:v>43.821100000000001</c:v>
                </c:pt>
                <c:pt idx="20868">
                  <c:v>43.821100000000001</c:v>
                </c:pt>
                <c:pt idx="20869">
                  <c:v>43.821100000000001</c:v>
                </c:pt>
                <c:pt idx="20870">
                  <c:v>43.821100000000001</c:v>
                </c:pt>
                <c:pt idx="20871">
                  <c:v>43.821100000000001</c:v>
                </c:pt>
                <c:pt idx="20872">
                  <c:v>43.821100000000001</c:v>
                </c:pt>
                <c:pt idx="20873">
                  <c:v>43.821100000000001</c:v>
                </c:pt>
                <c:pt idx="20874">
                  <c:v>43.821100000000001</c:v>
                </c:pt>
                <c:pt idx="20875">
                  <c:v>43.821100000000001</c:v>
                </c:pt>
                <c:pt idx="20876">
                  <c:v>43.821100000000001</c:v>
                </c:pt>
                <c:pt idx="20877">
                  <c:v>43.821100000000001</c:v>
                </c:pt>
                <c:pt idx="20878">
                  <c:v>43.821100000000001</c:v>
                </c:pt>
                <c:pt idx="20879">
                  <c:v>43.821100000000001</c:v>
                </c:pt>
                <c:pt idx="20880">
                  <c:v>43.821100000000001</c:v>
                </c:pt>
                <c:pt idx="20881">
                  <c:v>43.821100000000001</c:v>
                </c:pt>
                <c:pt idx="20882">
                  <c:v>43.821100000000001</c:v>
                </c:pt>
                <c:pt idx="20883">
                  <c:v>43.821100000000001</c:v>
                </c:pt>
                <c:pt idx="20884">
                  <c:v>43.821100000000001</c:v>
                </c:pt>
                <c:pt idx="20885">
                  <c:v>43.821100000000001</c:v>
                </c:pt>
                <c:pt idx="20886">
                  <c:v>43.821100000000001</c:v>
                </c:pt>
                <c:pt idx="20887">
                  <c:v>43.821100000000001</c:v>
                </c:pt>
                <c:pt idx="20888">
                  <c:v>43.831400000000002</c:v>
                </c:pt>
                <c:pt idx="20889">
                  <c:v>43.831400000000002</c:v>
                </c:pt>
                <c:pt idx="20890">
                  <c:v>43.831400000000002</c:v>
                </c:pt>
                <c:pt idx="20891">
                  <c:v>43.831400000000002</c:v>
                </c:pt>
                <c:pt idx="20892">
                  <c:v>43.831400000000002</c:v>
                </c:pt>
                <c:pt idx="20893">
                  <c:v>43.831400000000002</c:v>
                </c:pt>
                <c:pt idx="20894">
                  <c:v>43.831400000000002</c:v>
                </c:pt>
                <c:pt idx="20895">
                  <c:v>43.831400000000002</c:v>
                </c:pt>
                <c:pt idx="20896">
                  <c:v>43.831400000000002</c:v>
                </c:pt>
                <c:pt idx="20897">
                  <c:v>43.831400000000002</c:v>
                </c:pt>
                <c:pt idx="20898">
                  <c:v>43.831400000000002</c:v>
                </c:pt>
                <c:pt idx="20899">
                  <c:v>43.831400000000002</c:v>
                </c:pt>
                <c:pt idx="20900">
                  <c:v>43.831400000000002</c:v>
                </c:pt>
                <c:pt idx="20901">
                  <c:v>43.831400000000002</c:v>
                </c:pt>
                <c:pt idx="20902">
                  <c:v>43.831400000000002</c:v>
                </c:pt>
                <c:pt idx="20903">
                  <c:v>43.831400000000002</c:v>
                </c:pt>
                <c:pt idx="20904">
                  <c:v>43.831400000000002</c:v>
                </c:pt>
                <c:pt idx="20905">
                  <c:v>43.831400000000002</c:v>
                </c:pt>
                <c:pt idx="20906">
                  <c:v>43.831400000000002</c:v>
                </c:pt>
                <c:pt idx="20907">
                  <c:v>43.831400000000002</c:v>
                </c:pt>
                <c:pt idx="20908">
                  <c:v>43.831400000000002</c:v>
                </c:pt>
                <c:pt idx="20909">
                  <c:v>43.831400000000002</c:v>
                </c:pt>
                <c:pt idx="20910">
                  <c:v>43.831400000000002</c:v>
                </c:pt>
                <c:pt idx="20911">
                  <c:v>43.831400000000002</c:v>
                </c:pt>
                <c:pt idx="20912">
                  <c:v>43.831400000000002</c:v>
                </c:pt>
                <c:pt idx="20913">
                  <c:v>43.831400000000002</c:v>
                </c:pt>
                <c:pt idx="20914">
                  <c:v>43.831400000000002</c:v>
                </c:pt>
                <c:pt idx="20915">
                  <c:v>43.831400000000002</c:v>
                </c:pt>
                <c:pt idx="20916">
                  <c:v>43.831400000000002</c:v>
                </c:pt>
                <c:pt idx="20917">
                  <c:v>43.831400000000002</c:v>
                </c:pt>
                <c:pt idx="20918">
                  <c:v>43.831400000000002</c:v>
                </c:pt>
                <c:pt idx="20919">
                  <c:v>43.831400000000002</c:v>
                </c:pt>
                <c:pt idx="20920">
                  <c:v>43.831400000000002</c:v>
                </c:pt>
                <c:pt idx="20921">
                  <c:v>43.831400000000002</c:v>
                </c:pt>
                <c:pt idx="20922">
                  <c:v>43.831400000000002</c:v>
                </c:pt>
                <c:pt idx="20923">
                  <c:v>43.831400000000002</c:v>
                </c:pt>
                <c:pt idx="20924">
                  <c:v>43.831400000000002</c:v>
                </c:pt>
                <c:pt idx="20925">
                  <c:v>43.831400000000002</c:v>
                </c:pt>
                <c:pt idx="20926">
                  <c:v>43.831400000000002</c:v>
                </c:pt>
                <c:pt idx="20927">
                  <c:v>43.831400000000002</c:v>
                </c:pt>
                <c:pt idx="20928">
                  <c:v>43.831400000000002</c:v>
                </c:pt>
                <c:pt idx="20929">
                  <c:v>43.831400000000002</c:v>
                </c:pt>
                <c:pt idx="20930">
                  <c:v>43.831400000000002</c:v>
                </c:pt>
                <c:pt idx="20931">
                  <c:v>43.831400000000002</c:v>
                </c:pt>
                <c:pt idx="20932">
                  <c:v>43.831400000000002</c:v>
                </c:pt>
                <c:pt idx="20933">
                  <c:v>43.831400000000002</c:v>
                </c:pt>
                <c:pt idx="20934">
                  <c:v>43.831400000000002</c:v>
                </c:pt>
                <c:pt idx="20935">
                  <c:v>43.831400000000002</c:v>
                </c:pt>
                <c:pt idx="20936">
                  <c:v>43.831400000000002</c:v>
                </c:pt>
                <c:pt idx="20937">
                  <c:v>43.831400000000002</c:v>
                </c:pt>
                <c:pt idx="20938">
                  <c:v>43.831400000000002</c:v>
                </c:pt>
                <c:pt idx="20939">
                  <c:v>43.831400000000002</c:v>
                </c:pt>
                <c:pt idx="20940">
                  <c:v>43.831400000000002</c:v>
                </c:pt>
                <c:pt idx="20941">
                  <c:v>43.831400000000002</c:v>
                </c:pt>
                <c:pt idx="20942">
                  <c:v>43.831400000000002</c:v>
                </c:pt>
                <c:pt idx="20943">
                  <c:v>43.831400000000002</c:v>
                </c:pt>
                <c:pt idx="20944">
                  <c:v>43.831400000000002</c:v>
                </c:pt>
                <c:pt idx="20945">
                  <c:v>43.831400000000002</c:v>
                </c:pt>
                <c:pt idx="20946">
                  <c:v>43.831400000000002</c:v>
                </c:pt>
                <c:pt idx="20947">
                  <c:v>43.831400000000002</c:v>
                </c:pt>
                <c:pt idx="20948">
                  <c:v>43.831400000000002</c:v>
                </c:pt>
                <c:pt idx="20949">
                  <c:v>43.831400000000002</c:v>
                </c:pt>
                <c:pt idx="20950">
                  <c:v>43.831400000000002</c:v>
                </c:pt>
                <c:pt idx="20951">
                  <c:v>43.831400000000002</c:v>
                </c:pt>
                <c:pt idx="20952">
                  <c:v>43.831400000000002</c:v>
                </c:pt>
                <c:pt idx="20953">
                  <c:v>43.831400000000002</c:v>
                </c:pt>
                <c:pt idx="20954">
                  <c:v>43.831400000000002</c:v>
                </c:pt>
                <c:pt idx="20955">
                  <c:v>43.831400000000002</c:v>
                </c:pt>
                <c:pt idx="20956">
                  <c:v>43.831400000000002</c:v>
                </c:pt>
                <c:pt idx="20957">
                  <c:v>43.831400000000002</c:v>
                </c:pt>
                <c:pt idx="20958">
                  <c:v>43.831400000000002</c:v>
                </c:pt>
                <c:pt idx="20959">
                  <c:v>43.831400000000002</c:v>
                </c:pt>
                <c:pt idx="20960">
                  <c:v>43.831400000000002</c:v>
                </c:pt>
                <c:pt idx="20961">
                  <c:v>43.831400000000002</c:v>
                </c:pt>
                <c:pt idx="20962">
                  <c:v>43.831400000000002</c:v>
                </c:pt>
                <c:pt idx="20963">
                  <c:v>43.831400000000002</c:v>
                </c:pt>
                <c:pt idx="20964">
                  <c:v>43.831400000000002</c:v>
                </c:pt>
                <c:pt idx="20965">
                  <c:v>43.831400000000002</c:v>
                </c:pt>
                <c:pt idx="20966">
                  <c:v>43.831400000000002</c:v>
                </c:pt>
                <c:pt idx="20967">
                  <c:v>43.831400000000002</c:v>
                </c:pt>
                <c:pt idx="20968">
                  <c:v>43.831400000000002</c:v>
                </c:pt>
                <c:pt idx="20969">
                  <c:v>43.831400000000002</c:v>
                </c:pt>
                <c:pt idx="20970">
                  <c:v>43.831400000000002</c:v>
                </c:pt>
                <c:pt idx="20971">
                  <c:v>43.831400000000002</c:v>
                </c:pt>
                <c:pt idx="20972">
                  <c:v>43.831400000000002</c:v>
                </c:pt>
                <c:pt idx="20973">
                  <c:v>43.831400000000002</c:v>
                </c:pt>
                <c:pt idx="20974">
                  <c:v>43.831400000000002</c:v>
                </c:pt>
                <c:pt idx="20975">
                  <c:v>43.831400000000002</c:v>
                </c:pt>
                <c:pt idx="20976">
                  <c:v>43.831400000000002</c:v>
                </c:pt>
                <c:pt idx="20977">
                  <c:v>43.831400000000002</c:v>
                </c:pt>
                <c:pt idx="20978">
                  <c:v>43.831400000000002</c:v>
                </c:pt>
                <c:pt idx="20979">
                  <c:v>43.831400000000002</c:v>
                </c:pt>
                <c:pt idx="20980">
                  <c:v>43.831400000000002</c:v>
                </c:pt>
                <c:pt idx="20981">
                  <c:v>43.831400000000002</c:v>
                </c:pt>
                <c:pt idx="20982">
                  <c:v>43.831400000000002</c:v>
                </c:pt>
                <c:pt idx="20983">
                  <c:v>43.831400000000002</c:v>
                </c:pt>
                <c:pt idx="20984">
                  <c:v>43.831400000000002</c:v>
                </c:pt>
                <c:pt idx="20985">
                  <c:v>43.831400000000002</c:v>
                </c:pt>
                <c:pt idx="20986">
                  <c:v>43.831400000000002</c:v>
                </c:pt>
                <c:pt idx="20987">
                  <c:v>43.831400000000002</c:v>
                </c:pt>
                <c:pt idx="20988">
                  <c:v>43.831400000000002</c:v>
                </c:pt>
                <c:pt idx="20989">
                  <c:v>43.831400000000002</c:v>
                </c:pt>
                <c:pt idx="20990">
                  <c:v>43.831400000000002</c:v>
                </c:pt>
                <c:pt idx="20991">
                  <c:v>43.831400000000002</c:v>
                </c:pt>
                <c:pt idx="20992">
                  <c:v>43.831400000000002</c:v>
                </c:pt>
                <c:pt idx="20993">
                  <c:v>43.831400000000002</c:v>
                </c:pt>
                <c:pt idx="20994">
                  <c:v>43.831400000000002</c:v>
                </c:pt>
                <c:pt idx="20995">
                  <c:v>43.831400000000002</c:v>
                </c:pt>
                <c:pt idx="20996">
                  <c:v>43.831400000000002</c:v>
                </c:pt>
                <c:pt idx="20997">
                  <c:v>43.8414</c:v>
                </c:pt>
                <c:pt idx="20998">
                  <c:v>43.8414</c:v>
                </c:pt>
                <c:pt idx="20999">
                  <c:v>43.8414</c:v>
                </c:pt>
                <c:pt idx="21000">
                  <c:v>43.8414</c:v>
                </c:pt>
                <c:pt idx="21001">
                  <c:v>43.8414</c:v>
                </c:pt>
                <c:pt idx="21002">
                  <c:v>43.8414</c:v>
                </c:pt>
                <c:pt idx="21003">
                  <c:v>43.8414</c:v>
                </c:pt>
                <c:pt idx="21004">
                  <c:v>43.8414</c:v>
                </c:pt>
                <c:pt idx="21005">
                  <c:v>43.8414</c:v>
                </c:pt>
                <c:pt idx="21006">
                  <c:v>43.8414</c:v>
                </c:pt>
                <c:pt idx="21007">
                  <c:v>43.8414</c:v>
                </c:pt>
                <c:pt idx="21008">
                  <c:v>43.8414</c:v>
                </c:pt>
                <c:pt idx="21009">
                  <c:v>43.8414</c:v>
                </c:pt>
                <c:pt idx="21010">
                  <c:v>43.8414</c:v>
                </c:pt>
                <c:pt idx="21011">
                  <c:v>43.8414</c:v>
                </c:pt>
                <c:pt idx="21012">
                  <c:v>43.8414</c:v>
                </c:pt>
                <c:pt idx="21013">
                  <c:v>43.8414</c:v>
                </c:pt>
                <c:pt idx="21014">
                  <c:v>43.8414</c:v>
                </c:pt>
                <c:pt idx="21015">
                  <c:v>43.8414</c:v>
                </c:pt>
                <c:pt idx="21016">
                  <c:v>43.8414</c:v>
                </c:pt>
                <c:pt idx="21017">
                  <c:v>43.8414</c:v>
                </c:pt>
                <c:pt idx="21018">
                  <c:v>43.8414</c:v>
                </c:pt>
                <c:pt idx="21019">
                  <c:v>43.8414</c:v>
                </c:pt>
                <c:pt idx="21020">
                  <c:v>43.8414</c:v>
                </c:pt>
                <c:pt idx="21021">
                  <c:v>43.8414</c:v>
                </c:pt>
                <c:pt idx="21022">
                  <c:v>43.8414</c:v>
                </c:pt>
                <c:pt idx="21023">
                  <c:v>43.8414</c:v>
                </c:pt>
                <c:pt idx="21024">
                  <c:v>43.8414</c:v>
                </c:pt>
                <c:pt idx="21025">
                  <c:v>43.8414</c:v>
                </c:pt>
                <c:pt idx="21026">
                  <c:v>43.8414</c:v>
                </c:pt>
                <c:pt idx="21027">
                  <c:v>43.8414</c:v>
                </c:pt>
                <c:pt idx="21028">
                  <c:v>43.8414</c:v>
                </c:pt>
                <c:pt idx="21029">
                  <c:v>43.8414</c:v>
                </c:pt>
                <c:pt idx="21030">
                  <c:v>43.8414</c:v>
                </c:pt>
                <c:pt idx="21031">
                  <c:v>43.8414</c:v>
                </c:pt>
                <c:pt idx="21032">
                  <c:v>43.8414</c:v>
                </c:pt>
                <c:pt idx="21033">
                  <c:v>43.8414</c:v>
                </c:pt>
                <c:pt idx="21034">
                  <c:v>43.8414</c:v>
                </c:pt>
                <c:pt idx="21035">
                  <c:v>43.8414</c:v>
                </c:pt>
                <c:pt idx="21036">
                  <c:v>43.8414</c:v>
                </c:pt>
                <c:pt idx="21037">
                  <c:v>43.8414</c:v>
                </c:pt>
                <c:pt idx="21038">
                  <c:v>43.8414</c:v>
                </c:pt>
                <c:pt idx="21039">
                  <c:v>43.8414</c:v>
                </c:pt>
                <c:pt idx="21040">
                  <c:v>43.8414</c:v>
                </c:pt>
                <c:pt idx="21041">
                  <c:v>43.8414</c:v>
                </c:pt>
                <c:pt idx="21042">
                  <c:v>43.8414</c:v>
                </c:pt>
                <c:pt idx="21043">
                  <c:v>43.8414</c:v>
                </c:pt>
                <c:pt idx="21044">
                  <c:v>43.8414</c:v>
                </c:pt>
                <c:pt idx="21045">
                  <c:v>43.8414</c:v>
                </c:pt>
                <c:pt idx="21046">
                  <c:v>43.8414</c:v>
                </c:pt>
                <c:pt idx="21047">
                  <c:v>43.8414</c:v>
                </c:pt>
                <c:pt idx="21048">
                  <c:v>43.8414</c:v>
                </c:pt>
                <c:pt idx="21049">
                  <c:v>43.8414</c:v>
                </c:pt>
                <c:pt idx="21050">
                  <c:v>43.8414</c:v>
                </c:pt>
                <c:pt idx="21051">
                  <c:v>43.8414</c:v>
                </c:pt>
                <c:pt idx="21052">
                  <c:v>43.8414</c:v>
                </c:pt>
                <c:pt idx="21053">
                  <c:v>43.8414</c:v>
                </c:pt>
                <c:pt idx="21054">
                  <c:v>43.8414</c:v>
                </c:pt>
                <c:pt idx="21055">
                  <c:v>43.8414</c:v>
                </c:pt>
                <c:pt idx="21056">
                  <c:v>43.8414</c:v>
                </c:pt>
                <c:pt idx="21057">
                  <c:v>43.8414</c:v>
                </c:pt>
                <c:pt idx="21058">
                  <c:v>43.8414</c:v>
                </c:pt>
                <c:pt idx="21059">
                  <c:v>43.8414</c:v>
                </c:pt>
                <c:pt idx="21060">
                  <c:v>43.8414</c:v>
                </c:pt>
                <c:pt idx="21061">
                  <c:v>43.8414</c:v>
                </c:pt>
                <c:pt idx="21062">
                  <c:v>43.8414</c:v>
                </c:pt>
                <c:pt idx="21063">
                  <c:v>43.8414</c:v>
                </c:pt>
                <c:pt idx="21064">
                  <c:v>43.8414</c:v>
                </c:pt>
                <c:pt idx="21065">
                  <c:v>43.8414</c:v>
                </c:pt>
                <c:pt idx="21066">
                  <c:v>43.8414</c:v>
                </c:pt>
                <c:pt idx="21067">
                  <c:v>43.8414</c:v>
                </c:pt>
                <c:pt idx="21068">
                  <c:v>43.8414</c:v>
                </c:pt>
                <c:pt idx="21069">
                  <c:v>43.8414</c:v>
                </c:pt>
                <c:pt idx="21070">
                  <c:v>43.8414</c:v>
                </c:pt>
                <c:pt idx="21071">
                  <c:v>43.8414</c:v>
                </c:pt>
                <c:pt idx="21072">
                  <c:v>43.8414</c:v>
                </c:pt>
                <c:pt idx="21073">
                  <c:v>43.8414</c:v>
                </c:pt>
                <c:pt idx="21074">
                  <c:v>43.8414</c:v>
                </c:pt>
                <c:pt idx="21075">
                  <c:v>43.8414</c:v>
                </c:pt>
                <c:pt idx="21076">
                  <c:v>43.8414</c:v>
                </c:pt>
                <c:pt idx="21077">
                  <c:v>43.8414</c:v>
                </c:pt>
                <c:pt idx="21078">
                  <c:v>43.8414</c:v>
                </c:pt>
                <c:pt idx="21079">
                  <c:v>43.8414</c:v>
                </c:pt>
                <c:pt idx="21080">
                  <c:v>43.8414</c:v>
                </c:pt>
                <c:pt idx="21081">
                  <c:v>43.8414</c:v>
                </c:pt>
                <c:pt idx="21082">
                  <c:v>43.8414</c:v>
                </c:pt>
                <c:pt idx="21083">
                  <c:v>43.8414</c:v>
                </c:pt>
                <c:pt idx="21084">
                  <c:v>43.8414</c:v>
                </c:pt>
                <c:pt idx="21085">
                  <c:v>43.8414</c:v>
                </c:pt>
                <c:pt idx="21086">
                  <c:v>43.8414</c:v>
                </c:pt>
                <c:pt idx="21087">
                  <c:v>43.8414</c:v>
                </c:pt>
                <c:pt idx="21088">
                  <c:v>43.8414</c:v>
                </c:pt>
                <c:pt idx="21089">
                  <c:v>43.8414</c:v>
                </c:pt>
                <c:pt idx="21090">
                  <c:v>43.8414</c:v>
                </c:pt>
                <c:pt idx="21091">
                  <c:v>43.8414</c:v>
                </c:pt>
                <c:pt idx="21092">
                  <c:v>43.8414</c:v>
                </c:pt>
                <c:pt idx="21093">
                  <c:v>43.8414</c:v>
                </c:pt>
                <c:pt idx="21094">
                  <c:v>43.8414</c:v>
                </c:pt>
                <c:pt idx="21095">
                  <c:v>43.8414</c:v>
                </c:pt>
                <c:pt idx="21096">
                  <c:v>43.8414</c:v>
                </c:pt>
                <c:pt idx="21097">
                  <c:v>43.8414</c:v>
                </c:pt>
                <c:pt idx="21098">
                  <c:v>43.8414</c:v>
                </c:pt>
                <c:pt idx="21099">
                  <c:v>43.8414</c:v>
                </c:pt>
                <c:pt idx="21100">
                  <c:v>43.8414</c:v>
                </c:pt>
                <c:pt idx="21101">
                  <c:v>43.8414</c:v>
                </c:pt>
                <c:pt idx="21102">
                  <c:v>43.8414</c:v>
                </c:pt>
                <c:pt idx="21103">
                  <c:v>43.8414</c:v>
                </c:pt>
                <c:pt idx="21104">
                  <c:v>43.8414</c:v>
                </c:pt>
                <c:pt idx="21105">
                  <c:v>43.8414</c:v>
                </c:pt>
                <c:pt idx="21106">
                  <c:v>43.8414</c:v>
                </c:pt>
                <c:pt idx="21107">
                  <c:v>43.8414</c:v>
                </c:pt>
                <c:pt idx="21108">
                  <c:v>43.8414</c:v>
                </c:pt>
                <c:pt idx="21109">
                  <c:v>43.8414</c:v>
                </c:pt>
                <c:pt idx="21110">
                  <c:v>43.8414</c:v>
                </c:pt>
                <c:pt idx="21111">
                  <c:v>43.8414</c:v>
                </c:pt>
                <c:pt idx="21112">
                  <c:v>43.8414</c:v>
                </c:pt>
                <c:pt idx="21113">
                  <c:v>43.8414</c:v>
                </c:pt>
                <c:pt idx="21114">
                  <c:v>43.8414</c:v>
                </c:pt>
                <c:pt idx="21115">
                  <c:v>43.8414</c:v>
                </c:pt>
                <c:pt idx="21116">
                  <c:v>43.8414</c:v>
                </c:pt>
                <c:pt idx="21117">
                  <c:v>43.8414</c:v>
                </c:pt>
                <c:pt idx="21118">
                  <c:v>43.8414</c:v>
                </c:pt>
                <c:pt idx="21119">
                  <c:v>43.8414</c:v>
                </c:pt>
                <c:pt idx="21120">
                  <c:v>43.8414</c:v>
                </c:pt>
                <c:pt idx="21121">
                  <c:v>43.8414</c:v>
                </c:pt>
                <c:pt idx="21122">
                  <c:v>43.8414</c:v>
                </c:pt>
                <c:pt idx="21123">
                  <c:v>43.8414</c:v>
                </c:pt>
                <c:pt idx="21124">
                  <c:v>43.8414</c:v>
                </c:pt>
                <c:pt idx="21125">
                  <c:v>43.8414</c:v>
                </c:pt>
                <c:pt idx="21126">
                  <c:v>43.8414</c:v>
                </c:pt>
                <c:pt idx="21127">
                  <c:v>43.8414</c:v>
                </c:pt>
                <c:pt idx="21128">
                  <c:v>43.8414</c:v>
                </c:pt>
                <c:pt idx="21129">
                  <c:v>43.8414</c:v>
                </c:pt>
                <c:pt idx="21130">
                  <c:v>43.8414</c:v>
                </c:pt>
                <c:pt idx="21131">
                  <c:v>43.8414</c:v>
                </c:pt>
                <c:pt idx="21132">
                  <c:v>43.8414</c:v>
                </c:pt>
                <c:pt idx="21133">
                  <c:v>43.8414</c:v>
                </c:pt>
                <c:pt idx="21134">
                  <c:v>43.8414</c:v>
                </c:pt>
                <c:pt idx="21135">
                  <c:v>43.8414</c:v>
                </c:pt>
                <c:pt idx="21136">
                  <c:v>43.8414</c:v>
                </c:pt>
                <c:pt idx="21137">
                  <c:v>43.8414</c:v>
                </c:pt>
                <c:pt idx="21138">
                  <c:v>43.8414</c:v>
                </c:pt>
                <c:pt idx="21139">
                  <c:v>43.8414</c:v>
                </c:pt>
                <c:pt idx="21140">
                  <c:v>43.8414</c:v>
                </c:pt>
                <c:pt idx="21141">
                  <c:v>43.8414</c:v>
                </c:pt>
                <c:pt idx="21142">
                  <c:v>43.8414</c:v>
                </c:pt>
                <c:pt idx="21143">
                  <c:v>43.8414</c:v>
                </c:pt>
                <c:pt idx="21144">
                  <c:v>43.8414</c:v>
                </c:pt>
                <c:pt idx="21145">
                  <c:v>43.8414</c:v>
                </c:pt>
                <c:pt idx="21146">
                  <c:v>43.8414</c:v>
                </c:pt>
                <c:pt idx="21147">
                  <c:v>43.8414</c:v>
                </c:pt>
                <c:pt idx="21148">
                  <c:v>43.8414</c:v>
                </c:pt>
                <c:pt idx="21149">
                  <c:v>43.8414</c:v>
                </c:pt>
                <c:pt idx="21150">
                  <c:v>43.8414</c:v>
                </c:pt>
                <c:pt idx="21151">
                  <c:v>43.8414</c:v>
                </c:pt>
                <c:pt idx="21152">
                  <c:v>43.8414</c:v>
                </c:pt>
                <c:pt idx="21153">
                  <c:v>43.8414</c:v>
                </c:pt>
                <c:pt idx="21154">
                  <c:v>43.8414</c:v>
                </c:pt>
                <c:pt idx="21155">
                  <c:v>43.8414</c:v>
                </c:pt>
                <c:pt idx="21156">
                  <c:v>43.8414</c:v>
                </c:pt>
                <c:pt idx="21157">
                  <c:v>43.8414</c:v>
                </c:pt>
                <c:pt idx="21158">
                  <c:v>43.8414</c:v>
                </c:pt>
                <c:pt idx="21159">
                  <c:v>43.8414</c:v>
                </c:pt>
                <c:pt idx="21160">
                  <c:v>43.8414</c:v>
                </c:pt>
                <c:pt idx="21161">
                  <c:v>43.8414</c:v>
                </c:pt>
                <c:pt idx="21162">
                  <c:v>43.8414</c:v>
                </c:pt>
                <c:pt idx="21163">
                  <c:v>43.8414</c:v>
                </c:pt>
                <c:pt idx="21164">
                  <c:v>43.8414</c:v>
                </c:pt>
                <c:pt idx="21165">
                  <c:v>43.8414</c:v>
                </c:pt>
                <c:pt idx="21166">
                  <c:v>43.8414</c:v>
                </c:pt>
                <c:pt idx="21167">
                  <c:v>43.8414</c:v>
                </c:pt>
                <c:pt idx="21168">
                  <c:v>43.8414</c:v>
                </c:pt>
                <c:pt idx="21169">
                  <c:v>43.8414</c:v>
                </c:pt>
                <c:pt idx="21170">
                  <c:v>43.8414</c:v>
                </c:pt>
                <c:pt idx="21171">
                  <c:v>43.8414</c:v>
                </c:pt>
                <c:pt idx="21172">
                  <c:v>43.8414</c:v>
                </c:pt>
                <c:pt idx="21173">
                  <c:v>43.8414</c:v>
                </c:pt>
                <c:pt idx="21174">
                  <c:v>43.8414</c:v>
                </c:pt>
              </c:numCache>
            </c:numRef>
          </c:yVal>
          <c:smooth val="0"/>
        </c:ser>
        <c:ser>
          <c:idx val="2"/>
          <c:order val="2"/>
          <c:tx>
            <c:v>Sensor T0 close to 40K tube</c:v>
          </c:tx>
          <c:spPr>
            <a:ln w="28575">
              <a:noFill/>
            </a:ln>
          </c:spPr>
          <c:marker>
            <c:symbol val="triangle"/>
            <c:size val="5"/>
            <c:spPr>
              <a:solidFill>
                <a:srgbClr val="339966"/>
              </a:solidFill>
              <a:ln>
                <a:solidFill>
                  <a:srgbClr val="339966"/>
                </a:solidFill>
                <a:prstDash val="solid"/>
              </a:ln>
            </c:spPr>
          </c:marker>
          <c:xVal>
            <c:numRef>
              <c:f>hom_data_2008.09.26_00.00.02!$B$2:$B$21176</c:f>
              <c:numCache>
                <c:formatCode>[$-F400]h:mm:ss\ AM/PM</c:formatCode>
                <c:ptCount val="21175"/>
                <c:pt idx="0">
                  <c:v>0</c:v>
                </c:pt>
                <c:pt idx="1">
                  <c:v>2.31481462833472E-5</c:v>
                </c:pt>
                <c:pt idx="2">
                  <c:v>5.7870369346346699E-5</c:v>
                </c:pt>
                <c:pt idx="3">
                  <c:v>8.1018515629693906E-5</c:v>
                </c:pt>
                <c:pt idx="4">
                  <c:v>1.04166661913041E-4</c:v>
                </c:pt>
                <c:pt idx="5">
                  <c:v>1.27314808196388E-4</c:v>
                </c:pt>
                <c:pt idx="6">
                  <c:v>1.5046296175569301E-4</c:v>
                </c:pt>
                <c:pt idx="7">
                  <c:v>1.7361110803904001E-4</c:v>
                </c:pt>
                <c:pt idx="8">
                  <c:v>1.9675925432238701E-4</c:v>
                </c:pt>
                <c:pt idx="9">
                  <c:v>2.3148147738538699E-4</c:v>
                </c:pt>
                <c:pt idx="10">
                  <c:v>2.5462962366873398E-4</c:v>
                </c:pt>
                <c:pt idx="11">
                  <c:v>2.7777777722803897E-4</c:v>
                </c:pt>
                <c:pt idx="12">
                  <c:v>3.0092592351138603E-4</c:v>
                </c:pt>
                <c:pt idx="13">
                  <c:v>3.2407406979473302E-4</c:v>
                </c:pt>
                <c:pt idx="14">
                  <c:v>3.4722221607808002E-4</c:v>
                </c:pt>
                <c:pt idx="15">
                  <c:v>3.8194443914108E-4</c:v>
                </c:pt>
                <c:pt idx="16">
                  <c:v>4.05092585424427E-4</c:v>
                </c:pt>
                <c:pt idx="17">
                  <c:v>4.2824073898373199E-4</c:v>
                </c:pt>
                <c:pt idx="18">
                  <c:v>4.5138888526707898E-4</c:v>
                </c:pt>
                <c:pt idx="19">
                  <c:v>4.7453703155042598E-4</c:v>
                </c:pt>
                <c:pt idx="20">
                  <c:v>4.9768518510973103E-4</c:v>
                </c:pt>
                <c:pt idx="21">
                  <c:v>5.3240740089677296E-4</c:v>
                </c:pt>
                <c:pt idx="22">
                  <c:v>5.5555555445607697E-4</c:v>
                </c:pt>
                <c:pt idx="23">
                  <c:v>5.78703700739425E-4</c:v>
                </c:pt>
                <c:pt idx="24">
                  <c:v>6.0185184702277205E-4</c:v>
                </c:pt>
                <c:pt idx="25">
                  <c:v>6.2499999330611899E-4</c:v>
                </c:pt>
                <c:pt idx="26">
                  <c:v>6.4814814686542399E-4</c:v>
                </c:pt>
                <c:pt idx="27">
                  <c:v>6.8287036992842299E-4</c:v>
                </c:pt>
                <c:pt idx="28">
                  <c:v>7.0601851621177004E-4</c:v>
                </c:pt>
                <c:pt idx="29">
                  <c:v>7.2916666249511796E-4</c:v>
                </c:pt>
                <c:pt idx="30">
                  <c:v>7.5231480877846501E-4</c:v>
                </c:pt>
                <c:pt idx="31">
                  <c:v>7.7546296233777E-4</c:v>
                </c:pt>
                <c:pt idx="32">
                  <c:v>7.9861110862111705E-4</c:v>
                </c:pt>
                <c:pt idx="33">
                  <c:v>8.3333333168411595E-4</c:v>
                </c:pt>
                <c:pt idx="34">
                  <c:v>8.56481477967463E-4</c:v>
                </c:pt>
                <c:pt idx="35">
                  <c:v>8.7962962425081103E-4</c:v>
                </c:pt>
                <c:pt idx="36">
                  <c:v>9.0277777781011504E-4</c:v>
                </c:pt>
                <c:pt idx="37">
                  <c:v>9.2592592409346296E-4</c:v>
                </c:pt>
                <c:pt idx="38">
                  <c:v>9.4907407037681001E-4</c:v>
                </c:pt>
                <c:pt idx="39">
                  <c:v>9.8379629343980902E-4</c:v>
                </c:pt>
                <c:pt idx="40">
                  <c:v>1.0069444397231601E-3</c:v>
                </c:pt>
                <c:pt idx="41">
                  <c:v>1.0300925860065001E-3</c:v>
                </c:pt>
                <c:pt idx="42">
                  <c:v>1.0532407395658101E-3</c:v>
                </c:pt>
                <c:pt idx="43">
                  <c:v>1.07638888584916E-3</c:v>
                </c:pt>
                <c:pt idx="44">
                  <c:v>1.0995370321325E-3</c:v>
                </c:pt>
                <c:pt idx="45">
                  <c:v>1.1342592551955E-3</c:v>
                </c:pt>
                <c:pt idx="46">
                  <c:v>1.15740740147885E-3</c:v>
                </c:pt>
                <c:pt idx="47">
                  <c:v>1.18055555503815E-3</c:v>
                </c:pt>
                <c:pt idx="48">
                  <c:v>1.2037037013215E-3</c:v>
                </c:pt>
                <c:pt idx="49">
                  <c:v>1.22685184760485E-3</c:v>
                </c:pt>
                <c:pt idx="50">
                  <c:v>1.2499999938881999E-3</c:v>
                </c:pt>
                <c:pt idx="51">
                  <c:v>1.2847222169511999E-3</c:v>
                </c:pt>
                <c:pt idx="52">
                  <c:v>1.3078703632345399E-3</c:v>
                </c:pt>
                <c:pt idx="53">
                  <c:v>1.3310185167938499E-3</c:v>
                </c:pt>
                <c:pt idx="54">
                  <c:v>1.3541666630771899E-3</c:v>
                </c:pt>
                <c:pt idx="55">
                  <c:v>1.3773148093605401E-3</c:v>
                </c:pt>
                <c:pt idx="56">
                  <c:v>1.4120370324235401E-3</c:v>
                </c:pt>
                <c:pt idx="57">
                  <c:v>1.4351851787068901E-3</c:v>
                </c:pt>
                <c:pt idx="58">
                  <c:v>1.4583333322661901E-3</c:v>
                </c:pt>
                <c:pt idx="59">
                  <c:v>1.48148147854954E-3</c:v>
                </c:pt>
                <c:pt idx="60">
                  <c:v>1.50462962483289E-3</c:v>
                </c:pt>
                <c:pt idx="61">
                  <c:v>1.52777777111623E-3</c:v>
                </c:pt>
                <c:pt idx="62">
                  <c:v>1.55092592467554E-3</c:v>
                </c:pt>
                <c:pt idx="63">
                  <c:v>1.58564814773854E-3</c:v>
                </c:pt>
                <c:pt idx="64">
                  <c:v>1.60879629402189E-3</c:v>
                </c:pt>
                <c:pt idx="65">
                  <c:v>1.63194444030523E-3</c:v>
                </c:pt>
                <c:pt idx="66">
                  <c:v>1.6550925865885799E-3</c:v>
                </c:pt>
                <c:pt idx="67">
                  <c:v>1.6782407401478799E-3</c:v>
                </c:pt>
                <c:pt idx="68">
                  <c:v>1.7013888864312299E-3</c:v>
                </c:pt>
                <c:pt idx="69">
                  <c:v>1.7361111094942299E-3</c:v>
                </c:pt>
                <c:pt idx="70">
                  <c:v>1.7592592557775801E-3</c:v>
                </c:pt>
                <c:pt idx="71">
                  <c:v>1.7824074020609301E-3</c:v>
                </c:pt>
                <c:pt idx="72">
                  <c:v>1.8055555556202301E-3</c:v>
                </c:pt>
                <c:pt idx="73">
                  <c:v>1.8287037019035801E-3</c:v>
                </c:pt>
                <c:pt idx="74">
                  <c:v>1.86342592496658E-3</c:v>
                </c:pt>
                <c:pt idx="75">
                  <c:v>1.88657407124992E-3</c:v>
                </c:pt>
                <c:pt idx="76">
                  <c:v>1.90972221753327E-3</c:v>
                </c:pt>
                <c:pt idx="77">
                  <c:v>1.93287036381662E-3</c:v>
                </c:pt>
                <c:pt idx="78">
                  <c:v>1.9560185173759198E-3</c:v>
                </c:pt>
                <c:pt idx="79">
                  <c:v>1.9907407404389202E-3</c:v>
                </c:pt>
                <c:pt idx="80">
                  <c:v>2.01388888672227E-3</c:v>
                </c:pt>
                <c:pt idx="81">
                  <c:v>2.0370370330056202E-3</c:v>
                </c:pt>
                <c:pt idx="82">
                  <c:v>2.0601851792889599E-3</c:v>
                </c:pt>
                <c:pt idx="83">
                  <c:v>2.0833333328482699E-3</c:v>
                </c:pt>
                <c:pt idx="84">
                  <c:v>2.1064814791316201E-3</c:v>
                </c:pt>
                <c:pt idx="85">
                  <c:v>2.1412037021946201E-3</c:v>
                </c:pt>
                <c:pt idx="86">
                  <c:v>2.1643518484779599E-3</c:v>
                </c:pt>
                <c:pt idx="87">
                  <c:v>2.1874999947613101E-3</c:v>
                </c:pt>
                <c:pt idx="88">
                  <c:v>2.2106481410446598E-3</c:v>
                </c:pt>
                <c:pt idx="89">
                  <c:v>2.2337962946039598E-3</c:v>
                </c:pt>
                <c:pt idx="90">
                  <c:v>2.2685185176669598E-3</c:v>
                </c:pt>
                <c:pt idx="91">
                  <c:v>2.29166666395031E-3</c:v>
                </c:pt>
                <c:pt idx="92">
                  <c:v>2.3148148102336598E-3</c:v>
                </c:pt>
                <c:pt idx="93">
                  <c:v>2.337962956517E-3</c:v>
                </c:pt>
                <c:pt idx="94">
                  <c:v>2.36111111007631E-3</c:v>
                </c:pt>
                <c:pt idx="95">
                  <c:v>2.3842592563596602E-3</c:v>
                </c:pt>
                <c:pt idx="96">
                  <c:v>2.4189814794226502E-3</c:v>
                </c:pt>
                <c:pt idx="97">
                  <c:v>2.4421296257059999E-3</c:v>
                </c:pt>
                <c:pt idx="98">
                  <c:v>2.4652777719893501E-3</c:v>
                </c:pt>
                <c:pt idx="99">
                  <c:v>2.4884259255486501E-3</c:v>
                </c:pt>
                <c:pt idx="100">
                  <c:v>2.5115740718319999E-3</c:v>
                </c:pt>
                <c:pt idx="101">
                  <c:v>2.5462962948949999E-3</c:v>
                </c:pt>
                <c:pt idx="102">
                  <c:v>2.5694444411783501E-3</c:v>
                </c:pt>
                <c:pt idx="103">
                  <c:v>2.5925925874616899E-3</c:v>
                </c:pt>
                <c:pt idx="104">
                  <c:v>2.6157407337450401E-3</c:v>
                </c:pt>
                <c:pt idx="105">
                  <c:v>2.63888888730435E-3</c:v>
                </c:pt>
                <c:pt idx="106">
                  <c:v>2.6620370335876898E-3</c:v>
                </c:pt>
                <c:pt idx="107">
                  <c:v>2.6967592566506898E-3</c:v>
                </c:pt>
                <c:pt idx="108">
                  <c:v>2.71990740293404E-3</c:v>
                </c:pt>
                <c:pt idx="109">
                  <c:v>2.7430555492173902E-3</c:v>
                </c:pt>
                <c:pt idx="110">
                  <c:v>2.7662037027766902E-3</c:v>
                </c:pt>
                <c:pt idx="111">
                  <c:v>2.78935184906004E-3</c:v>
                </c:pt>
                <c:pt idx="112">
                  <c:v>2.8240740721230399E-3</c:v>
                </c:pt>
                <c:pt idx="113">
                  <c:v>2.8472222184063901E-3</c:v>
                </c:pt>
                <c:pt idx="114">
                  <c:v>2.8703703646897299E-3</c:v>
                </c:pt>
                <c:pt idx="115">
                  <c:v>2.8935185182490399E-3</c:v>
                </c:pt>
                <c:pt idx="116">
                  <c:v>2.9166666645323901E-3</c:v>
                </c:pt>
                <c:pt idx="117">
                  <c:v>2.9398148108157299E-3</c:v>
                </c:pt>
                <c:pt idx="118">
                  <c:v>2.9745370338787299E-3</c:v>
                </c:pt>
                <c:pt idx="119">
                  <c:v>2.9976851801620801E-3</c:v>
                </c:pt>
                <c:pt idx="120">
                  <c:v>3.0208333264454298E-3</c:v>
                </c:pt>
                <c:pt idx="121">
                  <c:v>3.0439814800047298E-3</c:v>
                </c:pt>
                <c:pt idx="122">
                  <c:v>3.06712962628808E-3</c:v>
                </c:pt>
                <c:pt idx="123">
                  <c:v>3.10185184935108E-3</c:v>
                </c:pt>
                <c:pt idx="124">
                  <c:v>3.1249999956344302E-3</c:v>
                </c:pt>
                <c:pt idx="125">
                  <c:v>3.14814814191777E-3</c:v>
                </c:pt>
                <c:pt idx="126">
                  <c:v>3.17129629547708E-3</c:v>
                </c:pt>
                <c:pt idx="127">
                  <c:v>3.1944444417604202E-3</c:v>
                </c:pt>
                <c:pt idx="128">
                  <c:v>3.2175925880437699E-3</c:v>
                </c:pt>
                <c:pt idx="129">
                  <c:v>3.2523148111067699E-3</c:v>
                </c:pt>
                <c:pt idx="130">
                  <c:v>3.2754629573901201E-3</c:v>
                </c:pt>
                <c:pt idx="131">
                  <c:v>3.2986111109494201E-3</c:v>
                </c:pt>
                <c:pt idx="132">
                  <c:v>3.3217592572327699E-3</c:v>
                </c:pt>
                <c:pt idx="133">
                  <c:v>3.3449074035161201E-3</c:v>
                </c:pt>
                <c:pt idx="134">
                  <c:v>3.3796296265791201E-3</c:v>
                </c:pt>
                <c:pt idx="135">
                  <c:v>3.4027777728624599E-3</c:v>
                </c:pt>
                <c:pt idx="136">
                  <c:v>3.42592591914581E-3</c:v>
                </c:pt>
                <c:pt idx="137">
                  <c:v>3.44907407270512E-3</c:v>
                </c:pt>
                <c:pt idx="138">
                  <c:v>3.4722222189884598E-3</c:v>
                </c:pt>
                <c:pt idx="139">
                  <c:v>3.5069444420514598E-3</c:v>
                </c:pt>
                <c:pt idx="140">
                  <c:v>3.53009258833481E-3</c:v>
                </c:pt>
                <c:pt idx="141">
                  <c:v>3.5532407346181602E-3</c:v>
                </c:pt>
                <c:pt idx="142">
                  <c:v>3.5763888881774602E-3</c:v>
                </c:pt>
                <c:pt idx="143">
                  <c:v>3.5995370344608099E-3</c:v>
                </c:pt>
                <c:pt idx="144">
                  <c:v>3.6342592575238099E-3</c:v>
                </c:pt>
                <c:pt idx="145">
                  <c:v>3.6574074038071601E-3</c:v>
                </c:pt>
                <c:pt idx="146">
                  <c:v>3.6805555500904999E-3</c:v>
                </c:pt>
                <c:pt idx="147">
                  <c:v>3.7037037036498099E-3</c:v>
                </c:pt>
                <c:pt idx="148">
                  <c:v>3.7268518499331501E-3</c:v>
                </c:pt>
                <c:pt idx="149">
                  <c:v>3.7615740729961601E-3</c:v>
                </c:pt>
                <c:pt idx="150">
                  <c:v>3.7847222192794999E-3</c:v>
                </c:pt>
                <c:pt idx="151">
                  <c:v>3.80787036556285E-3</c:v>
                </c:pt>
                <c:pt idx="152">
                  <c:v>3.8310185118461998E-3</c:v>
                </c:pt>
                <c:pt idx="153">
                  <c:v>3.8541666654054998E-3</c:v>
                </c:pt>
                <c:pt idx="154">
                  <c:v>3.87731481168885E-3</c:v>
                </c:pt>
                <c:pt idx="155">
                  <c:v>3.91203703475185E-3</c:v>
                </c:pt>
                <c:pt idx="156">
                  <c:v>3.9351851810351902E-3</c:v>
                </c:pt>
                <c:pt idx="157">
                  <c:v>3.95833332731854E-3</c:v>
                </c:pt>
                <c:pt idx="158">
                  <c:v>3.9814814808778499E-3</c:v>
                </c:pt>
                <c:pt idx="159">
                  <c:v>4.0046296271611902E-3</c:v>
                </c:pt>
                <c:pt idx="160">
                  <c:v>4.0393518502241897E-3</c:v>
                </c:pt>
                <c:pt idx="161">
                  <c:v>4.0624999965075403E-3</c:v>
                </c:pt>
                <c:pt idx="162">
                  <c:v>4.0856481427908901E-3</c:v>
                </c:pt>
                <c:pt idx="163">
                  <c:v>4.1087962963501897E-3</c:v>
                </c:pt>
                <c:pt idx="164">
                  <c:v>4.1319444426335403E-3</c:v>
                </c:pt>
                <c:pt idx="165">
                  <c:v>4.1550925889168901E-3</c:v>
                </c:pt>
                <c:pt idx="166">
                  <c:v>4.1898148119798896E-3</c:v>
                </c:pt>
                <c:pt idx="167">
                  <c:v>4.2129629582632298E-3</c:v>
                </c:pt>
                <c:pt idx="168">
                  <c:v>4.2361111045465796E-3</c:v>
                </c:pt>
                <c:pt idx="169">
                  <c:v>4.2592592581058896E-3</c:v>
                </c:pt>
                <c:pt idx="170">
                  <c:v>4.2824074043892298E-3</c:v>
                </c:pt>
                <c:pt idx="171">
                  <c:v>4.3171296274522302E-3</c:v>
                </c:pt>
                <c:pt idx="172">
                  <c:v>4.34027777373558E-3</c:v>
                </c:pt>
                <c:pt idx="173">
                  <c:v>4.3634259200189297E-3</c:v>
                </c:pt>
                <c:pt idx="174">
                  <c:v>4.3865740735782302E-3</c:v>
                </c:pt>
                <c:pt idx="175">
                  <c:v>4.4097222198615799E-3</c:v>
                </c:pt>
                <c:pt idx="176">
                  <c:v>4.4328703661449297E-3</c:v>
                </c:pt>
                <c:pt idx="177">
                  <c:v>4.4675925892079197E-3</c:v>
                </c:pt>
                <c:pt idx="178">
                  <c:v>4.4907407354912703E-3</c:v>
                </c:pt>
                <c:pt idx="179">
                  <c:v>4.5138888817746201E-3</c:v>
                </c:pt>
                <c:pt idx="180">
                  <c:v>4.5370370353339197E-3</c:v>
                </c:pt>
                <c:pt idx="181">
                  <c:v>4.5601851816172703E-3</c:v>
                </c:pt>
                <c:pt idx="182">
                  <c:v>4.5949074046802698E-3</c:v>
                </c:pt>
                <c:pt idx="183">
                  <c:v>4.6180555509636196E-3</c:v>
                </c:pt>
                <c:pt idx="184">
                  <c:v>4.6412036972469702E-3</c:v>
                </c:pt>
                <c:pt idx="185">
                  <c:v>4.6643518508062698E-3</c:v>
                </c:pt>
                <c:pt idx="186">
                  <c:v>4.6874999970896204E-3</c:v>
                </c:pt>
                <c:pt idx="187">
                  <c:v>4.72222222015262E-3</c:v>
                </c:pt>
                <c:pt idx="188">
                  <c:v>4.7453703664359602E-3</c:v>
                </c:pt>
                <c:pt idx="189">
                  <c:v>4.76851851271931E-3</c:v>
                </c:pt>
                <c:pt idx="190">
                  <c:v>4.7916666662786199E-3</c:v>
                </c:pt>
                <c:pt idx="191">
                  <c:v>4.8148148125619602E-3</c:v>
                </c:pt>
                <c:pt idx="192">
                  <c:v>4.8379629588453099E-3</c:v>
                </c:pt>
                <c:pt idx="193">
                  <c:v>4.8726851819083103E-3</c:v>
                </c:pt>
                <c:pt idx="194">
                  <c:v>4.8958333281916601E-3</c:v>
                </c:pt>
                <c:pt idx="195">
                  <c:v>4.9189814744750003E-3</c:v>
                </c:pt>
                <c:pt idx="196">
                  <c:v>4.9421296280343103E-3</c:v>
                </c:pt>
                <c:pt idx="197">
                  <c:v>4.96527777431766E-3</c:v>
                </c:pt>
                <c:pt idx="198">
                  <c:v>4.9884259206010003E-3</c:v>
                </c:pt>
                <c:pt idx="199">
                  <c:v>5.0231481436639998E-3</c:v>
                </c:pt>
                <c:pt idx="200">
                  <c:v>5.0462962899473496E-3</c:v>
                </c:pt>
                <c:pt idx="201">
                  <c:v>5.06944444350665E-3</c:v>
                </c:pt>
                <c:pt idx="202">
                  <c:v>5.0925925897899998E-3</c:v>
                </c:pt>
                <c:pt idx="203">
                  <c:v>5.1157407360733504E-3</c:v>
                </c:pt>
                <c:pt idx="204">
                  <c:v>5.15046295913635E-3</c:v>
                </c:pt>
                <c:pt idx="205">
                  <c:v>5.1736111054196997E-3</c:v>
                </c:pt>
                <c:pt idx="206">
                  <c:v>5.1967592589790002E-3</c:v>
                </c:pt>
                <c:pt idx="207">
                  <c:v>5.2199074052623499E-3</c:v>
                </c:pt>
                <c:pt idx="208">
                  <c:v>5.2430555515456901E-3</c:v>
                </c:pt>
                <c:pt idx="209">
                  <c:v>5.2662036978290399E-3</c:v>
                </c:pt>
                <c:pt idx="210">
                  <c:v>5.3009259208920403E-3</c:v>
                </c:pt>
                <c:pt idx="211">
                  <c:v>5.3240740671753901E-3</c:v>
                </c:pt>
                <c:pt idx="212">
                  <c:v>5.3472222207346896E-3</c:v>
                </c:pt>
                <c:pt idx="213">
                  <c:v>5.3703703670180403E-3</c:v>
                </c:pt>
                <c:pt idx="214">
                  <c:v>5.39351851330139E-3</c:v>
                </c:pt>
                <c:pt idx="215">
                  <c:v>5.4282407363643896E-3</c:v>
                </c:pt>
                <c:pt idx="216">
                  <c:v>5.4513888826477402E-3</c:v>
                </c:pt>
                <c:pt idx="217">
                  <c:v>5.4745370362070398E-3</c:v>
                </c:pt>
                <c:pt idx="218">
                  <c:v>5.4976851824903904E-3</c:v>
                </c:pt>
                <c:pt idx="219">
                  <c:v>5.5208333287737298E-3</c:v>
                </c:pt>
                <c:pt idx="220">
                  <c:v>5.5439814750570804E-3</c:v>
                </c:pt>
                <c:pt idx="221">
                  <c:v>5.5787036981200799E-3</c:v>
                </c:pt>
                <c:pt idx="222">
                  <c:v>5.6018518516793899E-3</c:v>
                </c:pt>
                <c:pt idx="223">
                  <c:v>5.6249999979627301E-3</c:v>
                </c:pt>
                <c:pt idx="224">
                  <c:v>5.6481481442460799E-3</c:v>
                </c:pt>
                <c:pt idx="225">
                  <c:v>5.6712962905294297E-3</c:v>
                </c:pt>
                <c:pt idx="226">
                  <c:v>5.7060185135924301E-3</c:v>
                </c:pt>
                <c:pt idx="227">
                  <c:v>5.7291666598757703E-3</c:v>
                </c:pt>
                <c:pt idx="228">
                  <c:v>5.7523148134350803E-3</c:v>
                </c:pt>
                <c:pt idx="229">
                  <c:v>5.77546295971843E-3</c:v>
                </c:pt>
                <c:pt idx="230">
                  <c:v>5.7986111060017703E-3</c:v>
                </c:pt>
                <c:pt idx="231">
                  <c:v>5.82175925228512E-3</c:v>
                </c:pt>
                <c:pt idx="232">
                  <c:v>5.8564814753481204E-3</c:v>
                </c:pt>
                <c:pt idx="233">
                  <c:v>5.87962962890742E-3</c:v>
                </c:pt>
                <c:pt idx="234">
                  <c:v>5.9027777751907698E-3</c:v>
                </c:pt>
                <c:pt idx="235">
                  <c:v>5.9259259214741204E-3</c:v>
                </c:pt>
                <c:pt idx="236">
                  <c:v>5.9490740677574701E-3</c:v>
                </c:pt>
                <c:pt idx="237">
                  <c:v>5.9837962908204697E-3</c:v>
                </c:pt>
                <c:pt idx="238">
                  <c:v>6.0069444443797701E-3</c:v>
                </c:pt>
                <c:pt idx="239">
                  <c:v>6.0300925906631199E-3</c:v>
                </c:pt>
                <c:pt idx="240">
                  <c:v>6.0532407369464601E-3</c:v>
                </c:pt>
                <c:pt idx="241">
                  <c:v>6.0763888832298099E-3</c:v>
                </c:pt>
                <c:pt idx="242">
                  <c:v>6.0995370367891199E-3</c:v>
                </c:pt>
                <c:pt idx="243">
                  <c:v>6.1342592525761601E-3</c:v>
                </c:pt>
                <c:pt idx="244">
                  <c:v>6.1574074061354596E-3</c:v>
                </c:pt>
                <c:pt idx="245">
                  <c:v>6.1805555524188103E-3</c:v>
                </c:pt>
                <c:pt idx="246">
                  <c:v>6.20370369870216E-3</c:v>
                </c:pt>
                <c:pt idx="247">
                  <c:v>6.2268518449855002E-3</c:v>
                </c:pt>
                <c:pt idx="248">
                  <c:v>6.2615740680484998E-3</c:v>
                </c:pt>
                <c:pt idx="249">
                  <c:v>6.2847222216078098E-3</c:v>
                </c:pt>
                <c:pt idx="250">
                  <c:v>6.30787036789115E-3</c:v>
                </c:pt>
                <c:pt idx="251">
                  <c:v>6.3310185141744997E-3</c:v>
                </c:pt>
                <c:pt idx="252">
                  <c:v>6.3541666604578504E-3</c:v>
                </c:pt>
                <c:pt idx="253">
                  <c:v>6.3888888835208499E-3</c:v>
                </c:pt>
                <c:pt idx="254">
                  <c:v>6.4120370370801504E-3</c:v>
                </c:pt>
                <c:pt idx="255">
                  <c:v>6.4351851833635001E-3</c:v>
                </c:pt>
                <c:pt idx="256">
                  <c:v>6.4583333296468499E-3</c:v>
                </c:pt>
                <c:pt idx="257">
                  <c:v>6.4814814759301996E-3</c:v>
                </c:pt>
                <c:pt idx="258">
                  <c:v>6.5046296294895001E-3</c:v>
                </c:pt>
                <c:pt idx="259">
                  <c:v>6.5393518452765403E-3</c:v>
                </c:pt>
                <c:pt idx="260">
                  <c:v>6.5624999988358503E-3</c:v>
                </c:pt>
                <c:pt idx="261">
                  <c:v>6.5856481451191896E-3</c:v>
                </c:pt>
                <c:pt idx="262">
                  <c:v>6.6087962914025402E-3</c:v>
                </c:pt>
                <c:pt idx="263">
                  <c:v>6.63194443768589E-3</c:v>
                </c:pt>
                <c:pt idx="264">
                  <c:v>6.6666666607488904E-3</c:v>
                </c:pt>
                <c:pt idx="265">
                  <c:v>6.68981481430819E-3</c:v>
                </c:pt>
                <c:pt idx="266">
                  <c:v>6.7129629605915397E-3</c:v>
                </c:pt>
                <c:pt idx="267">
                  <c:v>6.7361111068748904E-3</c:v>
                </c:pt>
                <c:pt idx="268">
                  <c:v>6.7592592531582297E-3</c:v>
                </c:pt>
                <c:pt idx="269">
                  <c:v>6.7824074067175397E-3</c:v>
                </c:pt>
                <c:pt idx="270">
                  <c:v>6.8171296225045799E-3</c:v>
                </c:pt>
                <c:pt idx="271">
                  <c:v>6.8402777760638899E-3</c:v>
                </c:pt>
                <c:pt idx="272">
                  <c:v>6.8634259223472301E-3</c:v>
                </c:pt>
                <c:pt idx="273">
                  <c:v>6.8865740686305799E-3</c:v>
                </c:pt>
                <c:pt idx="274">
                  <c:v>6.9097222221898898E-3</c:v>
                </c:pt>
                <c:pt idx="275">
                  <c:v>6.94444443797693E-3</c:v>
                </c:pt>
                <c:pt idx="276">
                  <c:v>6.9675925915362296E-3</c:v>
                </c:pt>
                <c:pt idx="277">
                  <c:v>6.9907407378195802E-3</c:v>
                </c:pt>
                <c:pt idx="278">
                  <c:v>7.01388888410293E-3</c:v>
                </c:pt>
                <c:pt idx="279">
                  <c:v>7.0486111071659304E-3</c:v>
                </c:pt>
                <c:pt idx="280">
                  <c:v>7.0717592534492698E-3</c:v>
                </c:pt>
                <c:pt idx="281">
                  <c:v>7.0949074070085797E-3</c:v>
                </c:pt>
                <c:pt idx="282">
                  <c:v>7.11805555329192E-3</c:v>
                </c:pt>
                <c:pt idx="283">
                  <c:v>7.1412036995752697E-3</c:v>
                </c:pt>
                <c:pt idx="284">
                  <c:v>7.1643518458586204E-3</c:v>
                </c:pt>
                <c:pt idx="285">
                  <c:v>7.1990740689216199E-3</c:v>
                </c:pt>
                <c:pt idx="286">
                  <c:v>7.2222222152049697E-3</c:v>
                </c:pt>
                <c:pt idx="287">
                  <c:v>7.2453703687642701E-3</c:v>
                </c:pt>
                <c:pt idx="288">
                  <c:v>7.2685185150476199E-3</c:v>
                </c:pt>
                <c:pt idx="289">
                  <c:v>7.2916666613309696E-3</c:v>
                </c:pt>
                <c:pt idx="290">
                  <c:v>7.3148148148902701E-3</c:v>
                </c:pt>
                <c:pt idx="291">
                  <c:v>7.3495370306773103E-3</c:v>
                </c:pt>
                <c:pt idx="292">
                  <c:v>7.3726851842366202E-3</c:v>
                </c:pt>
                <c:pt idx="293">
                  <c:v>7.3958333305199596E-3</c:v>
                </c:pt>
                <c:pt idx="294">
                  <c:v>7.4189814768033102E-3</c:v>
                </c:pt>
                <c:pt idx="295">
                  <c:v>7.44212962308666E-3</c:v>
                </c:pt>
                <c:pt idx="296">
                  <c:v>7.4652777766459604E-3</c:v>
                </c:pt>
                <c:pt idx="297">
                  <c:v>7.49999999970896E-3</c:v>
                </c:pt>
                <c:pt idx="298">
                  <c:v>7.5231481459923097E-3</c:v>
                </c:pt>
                <c:pt idx="299">
                  <c:v>7.5462962922756604E-3</c:v>
                </c:pt>
                <c:pt idx="300">
                  <c:v>7.5694444385589997E-3</c:v>
                </c:pt>
                <c:pt idx="301">
                  <c:v>7.5925925921183097E-3</c:v>
                </c:pt>
                <c:pt idx="302">
                  <c:v>7.6273148079053499E-3</c:v>
                </c:pt>
                <c:pt idx="303">
                  <c:v>7.6504629614646599E-3</c:v>
                </c:pt>
                <c:pt idx="304">
                  <c:v>7.6736111077480001E-3</c:v>
                </c:pt>
                <c:pt idx="305">
                  <c:v>7.6967592540313498E-3</c:v>
                </c:pt>
                <c:pt idx="306">
                  <c:v>7.7199074003146996E-3</c:v>
                </c:pt>
                <c:pt idx="307">
                  <c:v>7.743055553874E-3</c:v>
                </c:pt>
                <c:pt idx="308">
                  <c:v>7.7777777769369996E-3</c:v>
                </c:pt>
                <c:pt idx="309">
                  <c:v>7.8009259232203502E-3</c:v>
                </c:pt>
                <c:pt idx="310">
                  <c:v>7.8240740695036896E-3</c:v>
                </c:pt>
                <c:pt idx="311">
                  <c:v>7.8472222157870402E-3</c:v>
                </c:pt>
                <c:pt idx="312">
                  <c:v>7.8703703693463502E-3</c:v>
                </c:pt>
                <c:pt idx="313">
                  <c:v>7.9050925924093497E-3</c:v>
                </c:pt>
                <c:pt idx="314">
                  <c:v>7.9282407386926899E-3</c:v>
                </c:pt>
                <c:pt idx="315">
                  <c:v>7.9513888849760406E-3</c:v>
                </c:pt>
                <c:pt idx="316">
                  <c:v>7.9745370312593895E-3</c:v>
                </c:pt>
                <c:pt idx="317">
                  <c:v>7.9976851848186908E-3</c:v>
                </c:pt>
                <c:pt idx="318">
                  <c:v>8.0208333311020397E-3</c:v>
                </c:pt>
                <c:pt idx="319">
                  <c:v>8.0555555541650392E-3</c:v>
                </c:pt>
                <c:pt idx="320">
                  <c:v>8.0787037004483794E-3</c:v>
                </c:pt>
                <c:pt idx="321">
                  <c:v>8.1018518467317301E-3</c:v>
                </c:pt>
                <c:pt idx="322">
                  <c:v>8.1249999930150807E-3</c:v>
                </c:pt>
                <c:pt idx="323">
                  <c:v>8.1481481465743803E-3</c:v>
                </c:pt>
                <c:pt idx="324">
                  <c:v>8.1828703696373798E-3</c:v>
                </c:pt>
                <c:pt idx="325">
                  <c:v>8.2060185159207304E-3</c:v>
                </c:pt>
                <c:pt idx="326">
                  <c:v>8.2291666622040793E-3</c:v>
                </c:pt>
                <c:pt idx="327">
                  <c:v>8.25231480848743E-3</c:v>
                </c:pt>
                <c:pt idx="328">
                  <c:v>8.2754629620467295E-3</c:v>
                </c:pt>
                <c:pt idx="329">
                  <c:v>8.3101851851097308E-3</c:v>
                </c:pt>
                <c:pt idx="330">
                  <c:v>8.3333333313930797E-3</c:v>
                </c:pt>
                <c:pt idx="331">
                  <c:v>8.3564814776764303E-3</c:v>
                </c:pt>
                <c:pt idx="332">
                  <c:v>8.3796296239597706E-3</c:v>
                </c:pt>
                <c:pt idx="333">
                  <c:v>8.4027777775190805E-3</c:v>
                </c:pt>
                <c:pt idx="334">
                  <c:v>8.4374999933061207E-3</c:v>
                </c:pt>
                <c:pt idx="335">
                  <c:v>8.4606481468654203E-3</c:v>
                </c:pt>
                <c:pt idx="336">
                  <c:v>8.4837962931487692E-3</c:v>
                </c:pt>
                <c:pt idx="337">
                  <c:v>8.5069444394321198E-3</c:v>
                </c:pt>
                <c:pt idx="338">
                  <c:v>8.53009258571546E-3</c:v>
                </c:pt>
                <c:pt idx="339">
                  <c:v>8.55324073927477E-3</c:v>
                </c:pt>
                <c:pt idx="340">
                  <c:v>8.5879629623377696E-3</c:v>
                </c:pt>
                <c:pt idx="341">
                  <c:v>8.6111111086211098E-3</c:v>
                </c:pt>
                <c:pt idx="342">
                  <c:v>8.6342592549044708E-3</c:v>
                </c:pt>
                <c:pt idx="343">
                  <c:v>8.6574074011878093E-3</c:v>
                </c:pt>
                <c:pt idx="344">
                  <c:v>8.6805555547471193E-3</c:v>
                </c:pt>
                <c:pt idx="345">
                  <c:v>8.7152777778101102E-3</c:v>
                </c:pt>
                <c:pt idx="346">
                  <c:v>8.7384259240934608E-3</c:v>
                </c:pt>
                <c:pt idx="347">
                  <c:v>8.7615740703768097E-3</c:v>
                </c:pt>
                <c:pt idx="348">
                  <c:v>8.7847222166601499E-3</c:v>
                </c:pt>
                <c:pt idx="349">
                  <c:v>8.8078703702194599E-3</c:v>
                </c:pt>
                <c:pt idx="350">
                  <c:v>8.8310185165028105E-3</c:v>
                </c:pt>
                <c:pt idx="351">
                  <c:v>8.8657407395658101E-3</c:v>
                </c:pt>
                <c:pt idx="352">
                  <c:v>8.8888888858491607E-3</c:v>
                </c:pt>
                <c:pt idx="353">
                  <c:v>8.9120370321324992E-3</c:v>
                </c:pt>
                <c:pt idx="354">
                  <c:v>8.9351851784158498E-3</c:v>
                </c:pt>
                <c:pt idx="355">
                  <c:v>8.9583333319751494E-3</c:v>
                </c:pt>
                <c:pt idx="356">
                  <c:v>8.9930555550381507E-3</c:v>
                </c:pt>
                <c:pt idx="357">
                  <c:v>9.0162037013214996E-3</c:v>
                </c:pt>
                <c:pt idx="358">
                  <c:v>9.0393518476048502E-3</c:v>
                </c:pt>
                <c:pt idx="359">
                  <c:v>9.0624999938882008E-3</c:v>
                </c:pt>
                <c:pt idx="360">
                  <c:v>9.0856481474475004E-3</c:v>
                </c:pt>
                <c:pt idx="361">
                  <c:v>9.1087962937308493E-3</c:v>
                </c:pt>
                <c:pt idx="362">
                  <c:v>9.1435185167938506E-3</c:v>
                </c:pt>
                <c:pt idx="363">
                  <c:v>9.1666666630771908E-3</c:v>
                </c:pt>
                <c:pt idx="364">
                  <c:v>9.1898148093605397E-3</c:v>
                </c:pt>
                <c:pt idx="365">
                  <c:v>9.2129629629198392E-3</c:v>
                </c:pt>
                <c:pt idx="366">
                  <c:v>9.2361111092031899E-3</c:v>
                </c:pt>
                <c:pt idx="367">
                  <c:v>9.2708333322661894E-3</c:v>
                </c:pt>
                <c:pt idx="368">
                  <c:v>9.29398147854954E-3</c:v>
                </c:pt>
                <c:pt idx="369">
                  <c:v>9.3171296248328803E-3</c:v>
                </c:pt>
                <c:pt idx="370">
                  <c:v>9.3402777711162292E-3</c:v>
                </c:pt>
                <c:pt idx="371">
                  <c:v>9.3634259246755391E-3</c:v>
                </c:pt>
                <c:pt idx="372">
                  <c:v>9.3981481477385404E-3</c:v>
                </c:pt>
                <c:pt idx="373">
                  <c:v>9.4212962940218806E-3</c:v>
                </c:pt>
                <c:pt idx="374">
                  <c:v>9.4444444403052295E-3</c:v>
                </c:pt>
                <c:pt idx="375">
                  <c:v>9.4675925865885802E-3</c:v>
                </c:pt>
                <c:pt idx="376">
                  <c:v>9.4907407401478797E-3</c:v>
                </c:pt>
                <c:pt idx="377">
                  <c:v>9.5254629559349303E-3</c:v>
                </c:pt>
                <c:pt idx="378">
                  <c:v>9.5486111094942299E-3</c:v>
                </c:pt>
                <c:pt idx="379">
                  <c:v>9.5717592557775805E-3</c:v>
                </c:pt>
                <c:pt idx="380">
                  <c:v>9.5949074020609208E-3</c:v>
                </c:pt>
                <c:pt idx="381">
                  <c:v>9.6180555556202307E-3</c:v>
                </c:pt>
                <c:pt idx="382">
                  <c:v>9.6412037019035692E-3</c:v>
                </c:pt>
                <c:pt idx="383">
                  <c:v>9.6759259249665705E-3</c:v>
                </c:pt>
                <c:pt idx="384">
                  <c:v>9.6990740712499194E-3</c:v>
                </c:pt>
                <c:pt idx="385">
                  <c:v>9.72222221753327E-3</c:v>
                </c:pt>
                <c:pt idx="386">
                  <c:v>9.7453703638166207E-3</c:v>
                </c:pt>
                <c:pt idx="387">
                  <c:v>9.7685185173759202E-3</c:v>
                </c:pt>
                <c:pt idx="388">
                  <c:v>9.8032407404389198E-3</c:v>
                </c:pt>
                <c:pt idx="389">
                  <c:v>9.8263888867222704E-3</c:v>
                </c:pt>
                <c:pt idx="390">
                  <c:v>9.8495370330056193E-3</c:v>
                </c:pt>
                <c:pt idx="391">
                  <c:v>9.8726851792889699E-3</c:v>
                </c:pt>
                <c:pt idx="392">
                  <c:v>9.8958333328482695E-3</c:v>
                </c:pt>
                <c:pt idx="393">
                  <c:v>9.9189814791316097E-3</c:v>
                </c:pt>
                <c:pt idx="394">
                  <c:v>9.9537037021946093E-3</c:v>
                </c:pt>
                <c:pt idx="395">
                  <c:v>9.9768518484779599E-3</c:v>
                </c:pt>
                <c:pt idx="396">
                  <c:v>9.9999999947613105E-3</c:v>
                </c:pt>
                <c:pt idx="397">
                  <c:v>1.0023148141044699E-2</c:v>
                </c:pt>
                <c:pt idx="398">
                  <c:v>1.0046296294604001E-2</c:v>
                </c:pt>
                <c:pt idx="399">
                  <c:v>1.0081018517667E-2</c:v>
                </c:pt>
                <c:pt idx="400">
                  <c:v>1.01041666639503E-2</c:v>
                </c:pt>
                <c:pt idx="401">
                  <c:v>1.01273148102337E-2</c:v>
                </c:pt>
                <c:pt idx="402">
                  <c:v>1.0150462956517E-2</c:v>
                </c:pt>
                <c:pt idx="403">
                  <c:v>1.01736111100763E-2</c:v>
                </c:pt>
                <c:pt idx="404">
                  <c:v>1.0208333333139301E-2</c:v>
                </c:pt>
                <c:pt idx="405">
                  <c:v>1.02314814794227E-2</c:v>
                </c:pt>
                <c:pt idx="406">
                  <c:v>1.0254629625706E-2</c:v>
                </c:pt>
                <c:pt idx="407">
                  <c:v>1.0277777771989301E-2</c:v>
                </c:pt>
                <c:pt idx="408">
                  <c:v>1.0300925925548699E-2</c:v>
                </c:pt>
                <c:pt idx="409">
                  <c:v>1.0324074071831999E-2</c:v>
                </c:pt>
                <c:pt idx="410">
                  <c:v>1.0358796294895001E-2</c:v>
                </c:pt>
                <c:pt idx="411">
                  <c:v>1.0381944441178299E-2</c:v>
                </c:pt>
                <c:pt idx="412">
                  <c:v>1.04050925874617E-2</c:v>
                </c:pt>
                <c:pt idx="413">
                  <c:v>1.0428240733745001E-2</c:v>
                </c:pt>
                <c:pt idx="414">
                  <c:v>1.0462962956808E-2</c:v>
                </c:pt>
                <c:pt idx="415">
                  <c:v>1.04861111103673E-2</c:v>
                </c:pt>
                <c:pt idx="416">
                  <c:v>1.0509259256650701E-2</c:v>
                </c:pt>
                <c:pt idx="417">
                  <c:v>1.0532407402933999E-2</c:v>
                </c:pt>
                <c:pt idx="418">
                  <c:v>1.05555555492174E-2</c:v>
                </c:pt>
                <c:pt idx="419">
                  <c:v>1.05787037027767E-2</c:v>
                </c:pt>
                <c:pt idx="420">
                  <c:v>1.0613425925839699E-2</c:v>
                </c:pt>
                <c:pt idx="421">
                  <c:v>1.0636574072123E-2</c:v>
                </c:pt>
                <c:pt idx="422">
                  <c:v>1.0659722218406401E-2</c:v>
                </c:pt>
                <c:pt idx="423">
                  <c:v>1.0682870364689699E-2</c:v>
                </c:pt>
                <c:pt idx="424">
                  <c:v>1.0706018518249E-2</c:v>
                </c:pt>
                <c:pt idx="425">
                  <c:v>1.07407407340361E-2</c:v>
                </c:pt>
                <c:pt idx="426">
                  <c:v>1.0763888887595399E-2</c:v>
                </c:pt>
                <c:pt idx="427">
                  <c:v>1.07870370338787E-2</c:v>
                </c:pt>
                <c:pt idx="428">
                  <c:v>1.08101851801621E-2</c:v>
                </c:pt>
                <c:pt idx="429">
                  <c:v>1.0833333326445401E-2</c:v>
                </c:pt>
                <c:pt idx="430">
                  <c:v>1.08680555495084E-2</c:v>
                </c:pt>
                <c:pt idx="431">
                  <c:v>1.08912037030677E-2</c:v>
                </c:pt>
                <c:pt idx="432">
                  <c:v>1.0914351849351101E-2</c:v>
                </c:pt>
                <c:pt idx="433">
                  <c:v>1.0937499995634399E-2</c:v>
                </c:pt>
                <c:pt idx="434">
                  <c:v>1.09606481419178E-2</c:v>
                </c:pt>
                <c:pt idx="435">
                  <c:v>1.09837962954771E-2</c:v>
                </c:pt>
                <c:pt idx="436">
                  <c:v>1.1018518518540099E-2</c:v>
                </c:pt>
                <c:pt idx="437">
                  <c:v>1.10416666648234E-2</c:v>
                </c:pt>
                <c:pt idx="438">
                  <c:v>1.1064814811106801E-2</c:v>
                </c:pt>
                <c:pt idx="439">
                  <c:v>1.1087962957390099E-2</c:v>
                </c:pt>
                <c:pt idx="440">
                  <c:v>1.1111111110949401E-2</c:v>
                </c:pt>
                <c:pt idx="441">
                  <c:v>1.11458333267365E-2</c:v>
                </c:pt>
                <c:pt idx="442">
                  <c:v>1.1168981480295799E-2</c:v>
                </c:pt>
                <c:pt idx="443">
                  <c:v>1.11921296265791E-2</c:v>
                </c:pt>
                <c:pt idx="444">
                  <c:v>1.1215277772862501E-2</c:v>
                </c:pt>
                <c:pt idx="445">
                  <c:v>1.1238425919145799E-2</c:v>
                </c:pt>
                <c:pt idx="446">
                  <c:v>1.12731481422088E-2</c:v>
                </c:pt>
                <c:pt idx="447">
                  <c:v>1.12962962957681E-2</c:v>
                </c:pt>
                <c:pt idx="448">
                  <c:v>1.1319444442051499E-2</c:v>
                </c:pt>
                <c:pt idx="449">
                  <c:v>1.13425925883348E-2</c:v>
                </c:pt>
                <c:pt idx="450">
                  <c:v>1.1365740734618201E-2</c:v>
                </c:pt>
                <c:pt idx="451">
                  <c:v>1.14004629576812E-2</c:v>
                </c:pt>
                <c:pt idx="452">
                  <c:v>1.14236111039645E-2</c:v>
                </c:pt>
                <c:pt idx="453">
                  <c:v>1.14467592575238E-2</c:v>
                </c:pt>
                <c:pt idx="454">
                  <c:v>1.1469907403807199E-2</c:v>
                </c:pt>
                <c:pt idx="455">
                  <c:v>1.1493055550090499E-2</c:v>
                </c:pt>
                <c:pt idx="456">
                  <c:v>1.1516203703649801E-2</c:v>
                </c:pt>
                <c:pt idx="457">
                  <c:v>1.15509259194369E-2</c:v>
                </c:pt>
                <c:pt idx="458">
                  <c:v>1.15740740729962E-2</c:v>
                </c:pt>
                <c:pt idx="459">
                  <c:v>1.15972222192795E-2</c:v>
                </c:pt>
                <c:pt idx="460">
                  <c:v>1.1620370365562901E-2</c:v>
                </c:pt>
                <c:pt idx="461">
                  <c:v>1.1643518511846199E-2</c:v>
                </c:pt>
                <c:pt idx="462">
                  <c:v>1.1678240734909201E-2</c:v>
                </c:pt>
                <c:pt idx="463">
                  <c:v>1.17013888884685E-2</c:v>
                </c:pt>
                <c:pt idx="464">
                  <c:v>1.1724537034751801E-2</c:v>
                </c:pt>
                <c:pt idx="465">
                  <c:v>1.17476851810352E-2</c:v>
                </c:pt>
                <c:pt idx="466">
                  <c:v>1.17708333273185E-2</c:v>
                </c:pt>
                <c:pt idx="467">
                  <c:v>1.18055555503815E-2</c:v>
                </c:pt>
                <c:pt idx="468">
                  <c:v>1.1828703696664901E-2</c:v>
                </c:pt>
                <c:pt idx="469">
                  <c:v>1.18518518502242E-2</c:v>
                </c:pt>
                <c:pt idx="470">
                  <c:v>1.18749999965075E-2</c:v>
                </c:pt>
                <c:pt idx="471">
                  <c:v>1.18981481427909E-2</c:v>
                </c:pt>
                <c:pt idx="472">
                  <c:v>1.1932870365853899E-2</c:v>
                </c:pt>
                <c:pt idx="473">
                  <c:v>1.19560185121372E-2</c:v>
                </c:pt>
                <c:pt idx="474">
                  <c:v>1.1979166665696501E-2</c:v>
                </c:pt>
                <c:pt idx="475">
                  <c:v>1.20023148119799E-2</c:v>
                </c:pt>
                <c:pt idx="476">
                  <c:v>1.20254629582632E-2</c:v>
                </c:pt>
                <c:pt idx="477">
                  <c:v>1.20601851813262E-2</c:v>
                </c:pt>
                <c:pt idx="478">
                  <c:v>1.2083333327609601E-2</c:v>
                </c:pt>
                <c:pt idx="479">
                  <c:v>1.21064814811689E-2</c:v>
                </c:pt>
                <c:pt idx="480">
                  <c:v>1.2129629627452201E-2</c:v>
                </c:pt>
                <c:pt idx="481">
                  <c:v>1.21527777737356E-2</c:v>
                </c:pt>
                <c:pt idx="482">
                  <c:v>1.21759259200189E-2</c:v>
                </c:pt>
                <c:pt idx="483">
                  <c:v>1.22106481430819E-2</c:v>
                </c:pt>
                <c:pt idx="484">
                  <c:v>1.2233796289365301E-2</c:v>
                </c:pt>
                <c:pt idx="485">
                  <c:v>1.22569444429246E-2</c:v>
                </c:pt>
                <c:pt idx="486">
                  <c:v>1.2280092589207901E-2</c:v>
                </c:pt>
                <c:pt idx="487">
                  <c:v>1.23032407354913E-2</c:v>
                </c:pt>
                <c:pt idx="488">
                  <c:v>1.2337962958554299E-2</c:v>
                </c:pt>
                <c:pt idx="489">
                  <c:v>1.23611111048376E-2</c:v>
                </c:pt>
                <c:pt idx="490">
                  <c:v>1.2384259258396899E-2</c:v>
                </c:pt>
                <c:pt idx="491">
                  <c:v>1.24074074046803E-2</c:v>
                </c:pt>
                <c:pt idx="492">
                  <c:v>1.2430555550963601E-2</c:v>
                </c:pt>
                <c:pt idx="493">
                  <c:v>1.24652777740266E-2</c:v>
                </c:pt>
                <c:pt idx="494">
                  <c:v>1.2488425920309999E-2</c:v>
                </c:pt>
                <c:pt idx="495">
                  <c:v>1.2511574073869301E-2</c:v>
                </c:pt>
                <c:pt idx="496">
                  <c:v>1.2534722220152599E-2</c:v>
                </c:pt>
                <c:pt idx="497">
                  <c:v>1.2557870366436E-2</c:v>
                </c:pt>
                <c:pt idx="498">
                  <c:v>1.25810185127193E-2</c:v>
                </c:pt>
                <c:pt idx="499">
                  <c:v>1.26157407357823E-2</c:v>
                </c:pt>
                <c:pt idx="500">
                  <c:v>1.2638888882065699E-2</c:v>
                </c:pt>
                <c:pt idx="501">
                  <c:v>1.2662037035625E-2</c:v>
                </c:pt>
                <c:pt idx="502">
                  <c:v>1.2685185181908301E-2</c:v>
                </c:pt>
                <c:pt idx="503">
                  <c:v>1.27083333281917E-2</c:v>
                </c:pt>
                <c:pt idx="504">
                  <c:v>1.27430555512547E-2</c:v>
                </c:pt>
                <c:pt idx="505">
                  <c:v>1.2766203697538E-2</c:v>
                </c:pt>
                <c:pt idx="506">
                  <c:v>1.2789351851097299E-2</c:v>
                </c:pt>
                <c:pt idx="507">
                  <c:v>1.28124999973807E-2</c:v>
                </c:pt>
                <c:pt idx="508">
                  <c:v>1.2835648143664001E-2</c:v>
                </c:pt>
                <c:pt idx="509">
                  <c:v>1.2870370366727E-2</c:v>
                </c:pt>
                <c:pt idx="510">
                  <c:v>1.2893518513010301E-2</c:v>
                </c:pt>
                <c:pt idx="511">
                  <c:v>1.2916666666569701E-2</c:v>
                </c:pt>
                <c:pt idx="512">
                  <c:v>1.2939814812852999E-2</c:v>
                </c:pt>
                <c:pt idx="513">
                  <c:v>1.29629629591363E-2</c:v>
                </c:pt>
                <c:pt idx="514">
                  <c:v>1.2997685182199299E-2</c:v>
                </c:pt>
                <c:pt idx="515">
                  <c:v>1.30208333284827E-2</c:v>
                </c:pt>
                <c:pt idx="516">
                  <c:v>1.3043981474766E-2</c:v>
                </c:pt>
                <c:pt idx="517">
                  <c:v>1.30671296283253E-2</c:v>
                </c:pt>
                <c:pt idx="518">
                  <c:v>1.3090277774608699E-2</c:v>
                </c:pt>
                <c:pt idx="519">
                  <c:v>1.3124999997671701E-2</c:v>
                </c:pt>
                <c:pt idx="520">
                  <c:v>1.3148148143955001E-2</c:v>
                </c:pt>
                <c:pt idx="521">
                  <c:v>1.31712962902384E-2</c:v>
                </c:pt>
                <c:pt idx="522">
                  <c:v>1.31944444437977E-2</c:v>
                </c:pt>
                <c:pt idx="523">
                  <c:v>1.3217592590081E-2</c:v>
                </c:pt>
                <c:pt idx="524">
                  <c:v>1.3240740736364401E-2</c:v>
                </c:pt>
                <c:pt idx="525">
                  <c:v>1.32754629594274E-2</c:v>
                </c:pt>
                <c:pt idx="526">
                  <c:v>1.3298611105710701E-2</c:v>
                </c:pt>
                <c:pt idx="527">
                  <c:v>1.332175925927E-2</c:v>
                </c:pt>
                <c:pt idx="528">
                  <c:v>1.3344907405553399E-2</c:v>
                </c:pt>
                <c:pt idx="529">
                  <c:v>1.33680555518367E-2</c:v>
                </c:pt>
                <c:pt idx="530">
                  <c:v>1.3402777774899699E-2</c:v>
                </c:pt>
                <c:pt idx="531">
                  <c:v>1.34259259211831E-2</c:v>
                </c:pt>
                <c:pt idx="532">
                  <c:v>1.3449074067466401E-2</c:v>
                </c:pt>
                <c:pt idx="533">
                  <c:v>1.34722222210257E-2</c:v>
                </c:pt>
                <c:pt idx="534">
                  <c:v>1.3495370367309099E-2</c:v>
                </c:pt>
                <c:pt idx="535">
                  <c:v>1.3530092590372101E-2</c:v>
                </c:pt>
                <c:pt idx="536">
                  <c:v>1.3553240736655399E-2</c:v>
                </c:pt>
                <c:pt idx="537">
                  <c:v>1.35763888829388E-2</c:v>
                </c:pt>
                <c:pt idx="538">
                  <c:v>1.35995370364981E-2</c:v>
                </c:pt>
                <c:pt idx="539">
                  <c:v>1.36342592522851E-2</c:v>
                </c:pt>
                <c:pt idx="540">
                  <c:v>1.36689814753481E-2</c:v>
                </c:pt>
                <c:pt idx="541">
                  <c:v>1.3692129628907399E-2</c:v>
                </c:pt>
                <c:pt idx="542">
                  <c:v>1.37152777751908E-2</c:v>
                </c:pt>
                <c:pt idx="543">
                  <c:v>1.37384259214741E-2</c:v>
                </c:pt>
                <c:pt idx="544">
                  <c:v>1.37731481445371E-2</c:v>
                </c:pt>
                <c:pt idx="545">
                  <c:v>1.3796296290820499E-2</c:v>
                </c:pt>
                <c:pt idx="546">
                  <c:v>1.38194444443798E-2</c:v>
                </c:pt>
                <c:pt idx="547">
                  <c:v>1.3854166660166801E-2</c:v>
                </c:pt>
                <c:pt idx="548">
                  <c:v>1.38773148137261E-2</c:v>
                </c:pt>
                <c:pt idx="549">
                  <c:v>1.39004629600095E-2</c:v>
                </c:pt>
                <c:pt idx="550">
                  <c:v>1.3935185183072501E-2</c:v>
                </c:pt>
                <c:pt idx="551">
                  <c:v>1.3958333329355799E-2</c:v>
                </c:pt>
                <c:pt idx="552">
                  <c:v>1.39814814756392E-2</c:v>
                </c:pt>
                <c:pt idx="553">
                  <c:v>1.40046296291985E-2</c:v>
                </c:pt>
                <c:pt idx="554">
                  <c:v>1.40277777754818E-2</c:v>
                </c:pt>
                <c:pt idx="555">
                  <c:v>1.40624999985448E-2</c:v>
                </c:pt>
                <c:pt idx="556">
                  <c:v>1.4085648144828201E-2</c:v>
                </c:pt>
                <c:pt idx="557">
                  <c:v>1.4108796291111499E-2</c:v>
                </c:pt>
                <c:pt idx="558">
                  <c:v>1.41319444373948E-2</c:v>
                </c:pt>
                <c:pt idx="559">
                  <c:v>1.41550925909542E-2</c:v>
                </c:pt>
                <c:pt idx="560">
                  <c:v>1.41782407372375E-2</c:v>
                </c:pt>
                <c:pt idx="561">
                  <c:v>1.42129629603005E-2</c:v>
                </c:pt>
                <c:pt idx="562">
                  <c:v>1.42361111065838E-2</c:v>
                </c:pt>
                <c:pt idx="563">
                  <c:v>1.4259259252867199E-2</c:v>
                </c:pt>
                <c:pt idx="564">
                  <c:v>1.4282407406426501E-2</c:v>
                </c:pt>
                <c:pt idx="565">
                  <c:v>1.4305555552709801E-2</c:v>
                </c:pt>
                <c:pt idx="566">
                  <c:v>1.43402777757728E-2</c:v>
                </c:pt>
                <c:pt idx="567">
                  <c:v>1.43634259220562E-2</c:v>
                </c:pt>
                <c:pt idx="568">
                  <c:v>1.43865740683395E-2</c:v>
                </c:pt>
                <c:pt idx="569">
                  <c:v>1.4409722221898799E-2</c:v>
                </c:pt>
                <c:pt idx="570">
                  <c:v>1.44328703681822E-2</c:v>
                </c:pt>
                <c:pt idx="571">
                  <c:v>1.44675925912452E-2</c:v>
                </c:pt>
                <c:pt idx="572">
                  <c:v>1.44907407375285E-2</c:v>
                </c:pt>
                <c:pt idx="573">
                  <c:v>1.4513888883811899E-2</c:v>
                </c:pt>
                <c:pt idx="574">
                  <c:v>1.45370370300952E-2</c:v>
                </c:pt>
                <c:pt idx="575">
                  <c:v>1.4560185183654499E-2</c:v>
                </c:pt>
                <c:pt idx="576">
                  <c:v>1.45833333299379E-2</c:v>
                </c:pt>
                <c:pt idx="577">
                  <c:v>1.46180555530009E-2</c:v>
                </c:pt>
                <c:pt idx="578">
                  <c:v>1.46412036992842E-2</c:v>
                </c:pt>
                <c:pt idx="579">
                  <c:v>1.4664351845567599E-2</c:v>
                </c:pt>
                <c:pt idx="580">
                  <c:v>1.4687499999126901E-2</c:v>
                </c:pt>
                <c:pt idx="581">
                  <c:v>1.4710648145410199E-2</c:v>
                </c:pt>
                <c:pt idx="582">
                  <c:v>1.4745370368473201E-2</c:v>
                </c:pt>
                <c:pt idx="583">
                  <c:v>1.47685185147566E-2</c:v>
                </c:pt>
                <c:pt idx="584">
                  <c:v>1.47916666610399E-2</c:v>
                </c:pt>
                <c:pt idx="585">
                  <c:v>1.48148148145992E-2</c:v>
                </c:pt>
                <c:pt idx="586">
                  <c:v>1.4837962960882601E-2</c:v>
                </c:pt>
                <c:pt idx="587">
                  <c:v>1.4861111107165899E-2</c:v>
                </c:pt>
                <c:pt idx="588">
                  <c:v>1.48958333302289E-2</c:v>
                </c:pt>
                <c:pt idx="589">
                  <c:v>1.49189814765123E-2</c:v>
                </c:pt>
                <c:pt idx="590">
                  <c:v>1.49421296227956E-2</c:v>
                </c:pt>
                <c:pt idx="591">
                  <c:v>1.49652777763549E-2</c:v>
                </c:pt>
                <c:pt idx="592">
                  <c:v>1.49884259226383E-2</c:v>
                </c:pt>
                <c:pt idx="593">
                  <c:v>1.50231481457013E-2</c:v>
                </c:pt>
                <c:pt idx="594">
                  <c:v>1.50462962919846E-2</c:v>
                </c:pt>
                <c:pt idx="595">
                  <c:v>1.5069444438268E-2</c:v>
                </c:pt>
                <c:pt idx="596">
                  <c:v>1.5092592591827299E-2</c:v>
                </c:pt>
                <c:pt idx="597">
                  <c:v>1.5115740738110599E-2</c:v>
                </c:pt>
                <c:pt idx="598">
                  <c:v>1.5150462961173601E-2</c:v>
                </c:pt>
                <c:pt idx="599">
                  <c:v>1.5173611107457E-2</c:v>
                </c:pt>
                <c:pt idx="600">
                  <c:v>1.51967592537403E-2</c:v>
                </c:pt>
                <c:pt idx="601">
                  <c:v>1.52199074072996E-2</c:v>
                </c:pt>
                <c:pt idx="602">
                  <c:v>1.5243055553583001E-2</c:v>
                </c:pt>
                <c:pt idx="603">
                  <c:v>1.5277777776646E-2</c:v>
                </c:pt>
                <c:pt idx="604">
                  <c:v>1.5300925922929301E-2</c:v>
                </c:pt>
                <c:pt idx="605">
                  <c:v>1.53240740692127E-2</c:v>
                </c:pt>
                <c:pt idx="606">
                  <c:v>1.5347222215496E-2</c:v>
                </c:pt>
                <c:pt idx="607">
                  <c:v>1.53703703690553E-2</c:v>
                </c:pt>
                <c:pt idx="608">
                  <c:v>1.5393518515338701E-2</c:v>
                </c:pt>
                <c:pt idx="609">
                  <c:v>1.54282407384017E-2</c:v>
                </c:pt>
                <c:pt idx="610">
                  <c:v>1.5451388884685001E-2</c:v>
                </c:pt>
                <c:pt idx="611">
                  <c:v>1.5474537030968301E-2</c:v>
                </c:pt>
                <c:pt idx="612">
                  <c:v>1.5497685184527699E-2</c:v>
                </c:pt>
                <c:pt idx="613">
                  <c:v>1.5520833330811E-2</c:v>
                </c:pt>
                <c:pt idx="614">
                  <c:v>1.5555555553873999E-2</c:v>
                </c:pt>
                <c:pt idx="615">
                  <c:v>1.5578703700157299E-2</c:v>
                </c:pt>
                <c:pt idx="616">
                  <c:v>1.56018518464407E-2</c:v>
                </c:pt>
                <c:pt idx="617">
                  <c:v>1.5625E-2</c:v>
                </c:pt>
                <c:pt idx="618">
                  <c:v>1.5648148146283299E-2</c:v>
                </c:pt>
                <c:pt idx="619">
                  <c:v>1.5671296292566701E-2</c:v>
                </c:pt>
                <c:pt idx="620">
                  <c:v>1.5706018515629701E-2</c:v>
                </c:pt>
                <c:pt idx="621">
                  <c:v>1.5729166661912999E-2</c:v>
                </c:pt>
                <c:pt idx="622">
                  <c:v>1.5752314808196399E-2</c:v>
                </c:pt>
                <c:pt idx="623">
                  <c:v>1.57754629617557E-2</c:v>
                </c:pt>
                <c:pt idx="624">
                  <c:v>1.5798611108038998E-2</c:v>
                </c:pt>
                <c:pt idx="625">
                  <c:v>1.5821759254322401E-2</c:v>
                </c:pt>
                <c:pt idx="626">
                  <c:v>1.5856481477385401E-2</c:v>
                </c:pt>
                <c:pt idx="627">
                  <c:v>1.5879629623668699E-2</c:v>
                </c:pt>
                <c:pt idx="628">
                  <c:v>1.5902777777228001E-2</c:v>
                </c:pt>
                <c:pt idx="629">
                  <c:v>1.59259259235114E-2</c:v>
                </c:pt>
                <c:pt idx="630">
                  <c:v>1.5949074069794698E-2</c:v>
                </c:pt>
                <c:pt idx="631">
                  <c:v>1.5983796292857701E-2</c:v>
                </c:pt>
                <c:pt idx="632">
                  <c:v>1.6006944439141101E-2</c:v>
                </c:pt>
                <c:pt idx="633">
                  <c:v>1.6030092585424399E-2</c:v>
                </c:pt>
                <c:pt idx="634">
                  <c:v>1.60532407389837E-2</c:v>
                </c:pt>
                <c:pt idx="635">
                  <c:v>1.60763888852671E-2</c:v>
                </c:pt>
                <c:pt idx="636">
                  <c:v>1.6099537031550398E-2</c:v>
                </c:pt>
                <c:pt idx="637">
                  <c:v>1.6134259254613401E-2</c:v>
                </c:pt>
                <c:pt idx="638">
                  <c:v>1.61574074008968E-2</c:v>
                </c:pt>
                <c:pt idx="639">
                  <c:v>1.6180555554456098E-2</c:v>
                </c:pt>
                <c:pt idx="640">
                  <c:v>1.62037037007394E-2</c:v>
                </c:pt>
                <c:pt idx="641">
                  <c:v>1.62268518470228E-2</c:v>
                </c:pt>
                <c:pt idx="642">
                  <c:v>1.6249999993306102E-2</c:v>
                </c:pt>
                <c:pt idx="643">
                  <c:v>1.6284722216369101E-2</c:v>
                </c:pt>
                <c:pt idx="644">
                  <c:v>1.6307870369928399E-2</c:v>
                </c:pt>
                <c:pt idx="645">
                  <c:v>1.6331018516211802E-2</c:v>
                </c:pt>
                <c:pt idx="646">
                  <c:v>1.63541666624951E-2</c:v>
                </c:pt>
                <c:pt idx="647">
                  <c:v>1.63888888855581E-2</c:v>
                </c:pt>
                <c:pt idx="648">
                  <c:v>1.6412037031841499E-2</c:v>
                </c:pt>
                <c:pt idx="649">
                  <c:v>1.6435185178124801E-2</c:v>
                </c:pt>
                <c:pt idx="650">
                  <c:v>1.6458333331684099E-2</c:v>
                </c:pt>
                <c:pt idx="651">
                  <c:v>1.6481481477967502E-2</c:v>
                </c:pt>
                <c:pt idx="652">
                  <c:v>1.65046296242508E-2</c:v>
                </c:pt>
                <c:pt idx="653">
                  <c:v>1.65393518473138E-2</c:v>
                </c:pt>
                <c:pt idx="654">
                  <c:v>1.6562499993597199E-2</c:v>
                </c:pt>
                <c:pt idx="655">
                  <c:v>1.65856481471565E-2</c:v>
                </c:pt>
                <c:pt idx="656">
                  <c:v>1.6608796293439799E-2</c:v>
                </c:pt>
                <c:pt idx="657">
                  <c:v>1.6631944439723201E-2</c:v>
                </c:pt>
                <c:pt idx="658">
                  <c:v>1.66550925860065E-2</c:v>
                </c:pt>
                <c:pt idx="659">
                  <c:v>1.66898148090695E-2</c:v>
                </c:pt>
                <c:pt idx="660">
                  <c:v>1.6712962962628801E-2</c:v>
                </c:pt>
                <c:pt idx="661">
                  <c:v>1.67361111089122E-2</c:v>
                </c:pt>
                <c:pt idx="662">
                  <c:v>1.6759259255195499E-2</c:v>
                </c:pt>
                <c:pt idx="663">
                  <c:v>1.6782407401478801E-2</c:v>
                </c:pt>
                <c:pt idx="664">
                  <c:v>1.68171296245418E-2</c:v>
                </c:pt>
                <c:pt idx="665">
                  <c:v>1.68402777708252E-2</c:v>
                </c:pt>
                <c:pt idx="666">
                  <c:v>1.6863425924384501E-2</c:v>
                </c:pt>
                <c:pt idx="667">
                  <c:v>1.68865740706679E-2</c:v>
                </c:pt>
                <c:pt idx="668">
                  <c:v>1.6909722216951199E-2</c:v>
                </c:pt>
                <c:pt idx="669">
                  <c:v>1.6932870363234501E-2</c:v>
                </c:pt>
                <c:pt idx="670">
                  <c:v>1.69675925862975E-2</c:v>
                </c:pt>
                <c:pt idx="671">
                  <c:v>1.6990740739856802E-2</c:v>
                </c:pt>
                <c:pt idx="672">
                  <c:v>1.7013888886140201E-2</c:v>
                </c:pt>
                <c:pt idx="673">
                  <c:v>1.7037037032423499E-2</c:v>
                </c:pt>
                <c:pt idx="674">
                  <c:v>1.7060185178706899E-2</c:v>
                </c:pt>
                <c:pt idx="675">
                  <c:v>1.70833333322662E-2</c:v>
                </c:pt>
                <c:pt idx="676">
                  <c:v>1.7118055555329199E-2</c:v>
                </c:pt>
                <c:pt idx="677">
                  <c:v>1.7141203701612501E-2</c:v>
                </c:pt>
                <c:pt idx="678">
                  <c:v>1.7164351847895901E-2</c:v>
                </c:pt>
                <c:pt idx="679">
                  <c:v>1.7187499994179199E-2</c:v>
                </c:pt>
                <c:pt idx="680">
                  <c:v>1.7210648147738501E-2</c:v>
                </c:pt>
                <c:pt idx="681">
                  <c:v>1.72337962940219E-2</c:v>
                </c:pt>
                <c:pt idx="682">
                  <c:v>1.7268518517084899E-2</c:v>
                </c:pt>
                <c:pt idx="683">
                  <c:v>1.7291666663368201E-2</c:v>
                </c:pt>
                <c:pt idx="684">
                  <c:v>1.7314814809651601E-2</c:v>
                </c:pt>
                <c:pt idx="685">
                  <c:v>1.7337962955934899E-2</c:v>
                </c:pt>
                <c:pt idx="686">
                  <c:v>1.73611111094942E-2</c:v>
                </c:pt>
                <c:pt idx="687">
                  <c:v>1.73958333325572E-2</c:v>
                </c:pt>
                <c:pt idx="688">
                  <c:v>1.7418981478840599E-2</c:v>
                </c:pt>
                <c:pt idx="689">
                  <c:v>1.7442129625123901E-2</c:v>
                </c:pt>
                <c:pt idx="690">
                  <c:v>1.74652777714073E-2</c:v>
                </c:pt>
                <c:pt idx="691">
                  <c:v>1.7488425924966602E-2</c:v>
                </c:pt>
                <c:pt idx="692">
                  <c:v>1.75115740712499E-2</c:v>
                </c:pt>
                <c:pt idx="693">
                  <c:v>1.75462962943129E-2</c:v>
                </c:pt>
                <c:pt idx="694">
                  <c:v>1.7569444440596299E-2</c:v>
                </c:pt>
                <c:pt idx="695">
                  <c:v>1.7592592586879601E-2</c:v>
                </c:pt>
                <c:pt idx="696">
                  <c:v>1.7615740740438899E-2</c:v>
                </c:pt>
                <c:pt idx="697">
                  <c:v>1.7638888886722302E-2</c:v>
                </c:pt>
                <c:pt idx="698">
                  <c:v>1.76620370330056E-2</c:v>
                </c:pt>
                <c:pt idx="699">
                  <c:v>1.76967592560686E-2</c:v>
                </c:pt>
                <c:pt idx="700">
                  <c:v>1.7719907402351999E-2</c:v>
                </c:pt>
                <c:pt idx="701">
                  <c:v>1.7743055548635301E-2</c:v>
                </c:pt>
                <c:pt idx="702">
                  <c:v>1.7766203702194599E-2</c:v>
                </c:pt>
                <c:pt idx="703">
                  <c:v>1.7800925925257598E-2</c:v>
                </c:pt>
                <c:pt idx="704">
                  <c:v>1.7824074071541001E-2</c:v>
                </c:pt>
                <c:pt idx="705">
                  <c:v>1.78472222178243E-2</c:v>
                </c:pt>
                <c:pt idx="706">
                  <c:v>1.7870370364107699E-2</c:v>
                </c:pt>
                <c:pt idx="707">
                  <c:v>1.7893518517667E-2</c:v>
                </c:pt>
                <c:pt idx="708">
                  <c:v>1.7916666663950299E-2</c:v>
                </c:pt>
                <c:pt idx="709">
                  <c:v>1.7951388887013298E-2</c:v>
                </c:pt>
                <c:pt idx="710">
                  <c:v>1.7974537033296701E-2</c:v>
                </c:pt>
                <c:pt idx="711">
                  <c:v>1.799768517958E-2</c:v>
                </c:pt>
                <c:pt idx="712">
                  <c:v>1.8020833333139301E-2</c:v>
                </c:pt>
                <c:pt idx="713">
                  <c:v>1.80439814794227E-2</c:v>
                </c:pt>
                <c:pt idx="714">
                  <c:v>1.80787037024857E-2</c:v>
                </c:pt>
                <c:pt idx="715">
                  <c:v>1.8101851848769002E-2</c:v>
                </c:pt>
                <c:pt idx="716">
                  <c:v>1.81249999950523E-2</c:v>
                </c:pt>
                <c:pt idx="717">
                  <c:v>1.8148148141335699E-2</c:v>
                </c:pt>
                <c:pt idx="718">
                  <c:v>1.8171296294895001E-2</c:v>
                </c:pt>
                <c:pt idx="719">
                  <c:v>1.8206018517958E-2</c:v>
                </c:pt>
                <c:pt idx="720">
                  <c:v>1.8229166664241299E-2</c:v>
                </c:pt>
                <c:pt idx="721">
                  <c:v>1.8252314810524702E-2</c:v>
                </c:pt>
                <c:pt idx="722">
                  <c:v>1.8275462956808E-2</c:v>
                </c:pt>
                <c:pt idx="723">
                  <c:v>1.8298611110367301E-2</c:v>
                </c:pt>
                <c:pt idx="724">
                  <c:v>1.8333333326154399E-2</c:v>
                </c:pt>
                <c:pt idx="725">
                  <c:v>1.83564814797137E-2</c:v>
                </c:pt>
                <c:pt idx="726">
                  <c:v>1.8379629625996999E-2</c:v>
                </c:pt>
                <c:pt idx="727">
                  <c:v>1.8402777772280401E-2</c:v>
                </c:pt>
                <c:pt idx="728">
                  <c:v>1.8425925925839699E-2</c:v>
                </c:pt>
                <c:pt idx="729">
                  <c:v>1.8449074072123001E-2</c:v>
                </c:pt>
                <c:pt idx="730">
                  <c:v>1.8483796295186001E-2</c:v>
                </c:pt>
                <c:pt idx="731">
                  <c:v>1.85069444414694E-2</c:v>
                </c:pt>
                <c:pt idx="732">
                  <c:v>1.8530092587752699E-2</c:v>
                </c:pt>
                <c:pt idx="733">
                  <c:v>1.8553240734036101E-2</c:v>
                </c:pt>
                <c:pt idx="734">
                  <c:v>1.8576388887595399E-2</c:v>
                </c:pt>
                <c:pt idx="735">
                  <c:v>1.8611111110658399E-2</c:v>
                </c:pt>
                <c:pt idx="736">
                  <c:v>1.8634259256941701E-2</c:v>
                </c:pt>
                <c:pt idx="737">
                  <c:v>1.86574074032251E-2</c:v>
                </c:pt>
                <c:pt idx="738">
                  <c:v>1.8680555549508399E-2</c:v>
                </c:pt>
                <c:pt idx="739">
                  <c:v>1.87037037030677E-2</c:v>
                </c:pt>
                <c:pt idx="740">
                  <c:v>1.8738425918854801E-2</c:v>
                </c:pt>
                <c:pt idx="741">
                  <c:v>1.8761574072414099E-2</c:v>
                </c:pt>
                <c:pt idx="742">
                  <c:v>1.8784722218697401E-2</c:v>
                </c:pt>
                <c:pt idx="743">
                  <c:v>1.88078703649808E-2</c:v>
                </c:pt>
                <c:pt idx="744">
                  <c:v>1.8831018518540101E-2</c:v>
                </c:pt>
                <c:pt idx="745">
                  <c:v>1.8865740734327101E-2</c:v>
                </c:pt>
                <c:pt idx="746">
                  <c:v>1.8888888887886399E-2</c:v>
                </c:pt>
                <c:pt idx="747">
                  <c:v>1.8912037034169799E-2</c:v>
                </c:pt>
                <c:pt idx="748">
                  <c:v>1.8935185180453101E-2</c:v>
                </c:pt>
                <c:pt idx="749">
                  <c:v>1.89583333267365E-2</c:v>
                </c:pt>
                <c:pt idx="750">
                  <c:v>1.8981481480295801E-2</c:v>
                </c:pt>
                <c:pt idx="751">
                  <c:v>1.9016203703358801E-2</c:v>
                </c:pt>
                <c:pt idx="752">
                  <c:v>1.9039351849642099E-2</c:v>
                </c:pt>
                <c:pt idx="753">
                  <c:v>1.9062499995925498E-2</c:v>
                </c:pt>
                <c:pt idx="754">
                  <c:v>1.90856481422088E-2</c:v>
                </c:pt>
                <c:pt idx="755">
                  <c:v>1.9108796295768098E-2</c:v>
                </c:pt>
                <c:pt idx="756">
                  <c:v>1.9143518511555199E-2</c:v>
                </c:pt>
                <c:pt idx="757">
                  <c:v>1.9166666665114501E-2</c:v>
                </c:pt>
                <c:pt idx="758">
                  <c:v>1.9189814811397799E-2</c:v>
                </c:pt>
                <c:pt idx="759">
                  <c:v>1.9212962957681198E-2</c:v>
                </c:pt>
                <c:pt idx="760">
                  <c:v>1.92361111039645E-2</c:v>
                </c:pt>
                <c:pt idx="761">
                  <c:v>1.92708333270275E-2</c:v>
                </c:pt>
                <c:pt idx="762">
                  <c:v>1.9293981480586801E-2</c:v>
                </c:pt>
                <c:pt idx="763">
                  <c:v>1.93171296268702E-2</c:v>
                </c:pt>
                <c:pt idx="764">
                  <c:v>1.9340277773153499E-2</c:v>
                </c:pt>
                <c:pt idx="765">
                  <c:v>1.9363425919436902E-2</c:v>
                </c:pt>
                <c:pt idx="766">
                  <c:v>1.9398148142499801E-2</c:v>
                </c:pt>
                <c:pt idx="767">
                  <c:v>1.9421296296059199E-2</c:v>
                </c:pt>
                <c:pt idx="768">
                  <c:v>1.9444444442342501E-2</c:v>
                </c:pt>
                <c:pt idx="769">
                  <c:v>1.94675925886258E-2</c:v>
                </c:pt>
                <c:pt idx="770">
                  <c:v>1.9490740734909199E-2</c:v>
                </c:pt>
                <c:pt idx="771">
                  <c:v>1.95138888884685E-2</c:v>
                </c:pt>
                <c:pt idx="772">
                  <c:v>1.9548611104255501E-2</c:v>
                </c:pt>
                <c:pt idx="773">
                  <c:v>1.9571759257814798E-2</c:v>
                </c:pt>
                <c:pt idx="774">
                  <c:v>1.9594907404098201E-2</c:v>
                </c:pt>
                <c:pt idx="775">
                  <c:v>1.96180555503815E-2</c:v>
                </c:pt>
                <c:pt idx="776">
                  <c:v>1.9641203696664899E-2</c:v>
                </c:pt>
                <c:pt idx="777">
                  <c:v>1.9675925919727898E-2</c:v>
                </c:pt>
                <c:pt idx="778">
                  <c:v>1.96990740732872E-2</c:v>
                </c:pt>
                <c:pt idx="779">
                  <c:v>1.9722222219570502E-2</c:v>
                </c:pt>
                <c:pt idx="780">
                  <c:v>1.9745370365853901E-2</c:v>
                </c:pt>
                <c:pt idx="781">
                  <c:v>1.97685185121372E-2</c:v>
                </c:pt>
                <c:pt idx="782">
                  <c:v>1.9803240735200199E-2</c:v>
                </c:pt>
                <c:pt idx="783">
                  <c:v>1.98263888887595E-2</c:v>
                </c:pt>
                <c:pt idx="784">
                  <c:v>1.98495370350429E-2</c:v>
                </c:pt>
                <c:pt idx="785">
                  <c:v>1.9872685181326202E-2</c:v>
                </c:pt>
                <c:pt idx="786">
                  <c:v>1.9895833327609601E-2</c:v>
                </c:pt>
                <c:pt idx="787">
                  <c:v>1.9918981481168899E-2</c:v>
                </c:pt>
                <c:pt idx="788">
                  <c:v>1.9953703696955899E-2</c:v>
                </c:pt>
                <c:pt idx="789">
                  <c:v>1.99768518505152E-2</c:v>
                </c:pt>
                <c:pt idx="790">
                  <c:v>1.9999999996798599E-2</c:v>
                </c:pt>
                <c:pt idx="791">
                  <c:v>2.0023148143081902E-2</c:v>
                </c:pt>
                <c:pt idx="792">
                  <c:v>2.0046296289365301E-2</c:v>
                </c:pt>
                <c:pt idx="793">
                  <c:v>2.00810185124283E-2</c:v>
                </c:pt>
                <c:pt idx="794">
                  <c:v>2.0104166665987602E-2</c:v>
                </c:pt>
                <c:pt idx="795">
                  <c:v>2.01273148122709E-2</c:v>
                </c:pt>
                <c:pt idx="796">
                  <c:v>2.0150462958554299E-2</c:v>
                </c:pt>
                <c:pt idx="797">
                  <c:v>2.0173611104837601E-2</c:v>
                </c:pt>
                <c:pt idx="798">
                  <c:v>2.0196759258396899E-2</c:v>
                </c:pt>
                <c:pt idx="799">
                  <c:v>2.0231481481459899E-2</c:v>
                </c:pt>
                <c:pt idx="800">
                  <c:v>2.0254629627743301E-2</c:v>
                </c:pt>
                <c:pt idx="801">
                  <c:v>2.02777777740266E-2</c:v>
                </c:pt>
                <c:pt idx="802">
                  <c:v>2.0300925920309999E-2</c:v>
                </c:pt>
                <c:pt idx="803">
                  <c:v>2.0324074073869301E-2</c:v>
                </c:pt>
                <c:pt idx="804">
                  <c:v>2.0358796289656301E-2</c:v>
                </c:pt>
                <c:pt idx="805">
                  <c:v>2.0381944443215599E-2</c:v>
                </c:pt>
                <c:pt idx="806">
                  <c:v>2.0405092589499001E-2</c:v>
                </c:pt>
                <c:pt idx="807">
                  <c:v>2.04282407357823E-2</c:v>
                </c:pt>
                <c:pt idx="808">
                  <c:v>2.0451388882065699E-2</c:v>
                </c:pt>
                <c:pt idx="809">
                  <c:v>2.0474537035625E-2</c:v>
                </c:pt>
                <c:pt idx="810">
                  <c:v>2.0509259258688E-2</c:v>
                </c:pt>
                <c:pt idx="811">
                  <c:v>2.0532407404971299E-2</c:v>
                </c:pt>
                <c:pt idx="812">
                  <c:v>2.0555555551254701E-2</c:v>
                </c:pt>
                <c:pt idx="813">
                  <c:v>2.0578703697538E-2</c:v>
                </c:pt>
                <c:pt idx="814">
                  <c:v>2.0601851851097301E-2</c:v>
                </c:pt>
                <c:pt idx="815">
                  <c:v>2.0636574074160301E-2</c:v>
                </c:pt>
                <c:pt idx="816">
                  <c:v>2.06597222204437E-2</c:v>
                </c:pt>
                <c:pt idx="817">
                  <c:v>2.0682870366726998E-2</c:v>
                </c:pt>
                <c:pt idx="818">
                  <c:v>2.0706018513010401E-2</c:v>
                </c:pt>
                <c:pt idx="819">
                  <c:v>2.0729166666569699E-2</c:v>
                </c:pt>
                <c:pt idx="820">
                  <c:v>2.0752314812853001E-2</c:v>
                </c:pt>
                <c:pt idx="821">
                  <c:v>2.0787037035916001E-2</c:v>
                </c:pt>
                <c:pt idx="822">
                  <c:v>2.08101851821994E-2</c:v>
                </c:pt>
                <c:pt idx="823">
                  <c:v>2.0833333328482698E-2</c:v>
                </c:pt>
                <c:pt idx="824">
                  <c:v>2.0856481474766E-2</c:v>
                </c:pt>
                <c:pt idx="825">
                  <c:v>2.0879629628325399E-2</c:v>
                </c:pt>
                <c:pt idx="826">
                  <c:v>2.0914351851388301E-2</c:v>
                </c:pt>
                <c:pt idx="827">
                  <c:v>2.0937499997671701E-2</c:v>
                </c:pt>
                <c:pt idx="828">
                  <c:v>2.0960648143954999E-2</c:v>
                </c:pt>
                <c:pt idx="829">
                  <c:v>2.0983796290238398E-2</c:v>
                </c:pt>
                <c:pt idx="830">
                  <c:v>2.10069444437977E-2</c:v>
                </c:pt>
                <c:pt idx="831">
                  <c:v>2.10416666595847E-2</c:v>
                </c:pt>
                <c:pt idx="832">
                  <c:v>2.1064814813144001E-2</c:v>
                </c:pt>
                <c:pt idx="833">
                  <c:v>2.10879629594274E-2</c:v>
                </c:pt>
                <c:pt idx="834">
                  <c:v>2.1111111105710699E-2</c:v>
                </c:pt>
                <c:pt idx="835">
                  <c:v>2.113425925927E-2</c:v>
                </c:pt>
                <c:pt idx="836">
                  <c:v>2.1157407405553399E-2</c:v>
                </c:pt>
                <c:pt idx="837">
                  <c:v>2.1192129628616399E-2</c:v>
                </c:pt>
                <c:pt idx="838">
                  <c:v>2.1215277774899701E-2</c:v>
                </c:pt>
                <c:pt idx="839">
                  <c:v>2.12384259211831E-2</c:v>
                </c:pt>
                <c:pt idx="840">
                  <c:v>2.1261574067466399E-2</c:v>
                </c:pt>
                <c:pt idx="841">
                  <c:v>2.12847222210257E-2</c:v>
                </c:pt>
                <c:pt idx="842">
                  <c:v>2.1307870367309099E-2</c:v>
                </c:pt>
                <c:pt idx="843">
                  <c:v>2.1342592590372099E-2</c:v>
                </c:pt>
                <c:pt idx="844">
                  <c:v>2.1365740736655401E-2</c:v>
                </c:pt>
                <c:pt idx="845">
                  <c:v>2.13888888829388E-2</c:v>
                </c:pt>
                <c:pt idx="846">
                  <c:v>2.1412037036498101E-2</c:v>
                </c:pt>
                <c:pt idx="847">
                  <c:v>2.14351851827814E-2</c:v>
                </c:pt>
                <c:pt idx="848">
                  <c:v>2.14699074058444E-2</c:v>
                </c:pt>
                <c:pt idx="849">
                  <c:v>2.1493055552127799E-2</c:v>
                </c:pt>
                <c:pt idx="850">
                  <c:v>2.1516203698411101E-2</c:v>
                </c:pt>
                <c:pt idx="851">
                  <c:v>2.15393518446945E-2</c:v>
                </c:pt>
                <c:pt idx="852">
                  <c:v>2.1562499998253801E-2</c:v>
                </c:pt>
                <c:pt idx="853">
                  <c:v>2.1597222221316801E-2</c:v>
                </c:pt>
                <c:pt idx="854">
                  <c:v>2.16203703676001E-2</c:v>
                </c:pt>
                <c:pt idx="855">
                  <c:v>2.1643518513883499E-2</c:v>
                </c:pt>
                <c:pt idx="856">
                  <c:v>2.1666666660166801E-2</c:v>
                </c:pt>
                <c:pt idx="857">
                  <c:v>2.1689814813726099E-2</c:v>
                </c:pt>
                <c:pt idx="858">
                  <c:v>2.1712962960009501E-2</c:v>
                </c:pt>
                <c:pt idx="859">
                  <c:v>2.1747685183072501E-2</c:v>
                </c:pt>
                <c:pt idx="860">
                  <c:v>2.1770833329355799E-2</c:v>
                </c:pt>
                <c:pt idx="861">
                  <c:v>2.1793981475639199E-2</c:v>
                </c:pt>
                <c:pt idx="862">
                  <c:v>2.18171296291985E-2</c:v>
                </c:pt>
                <c:pt idx="863">
                  <c:v>2.1840277775481799E-2</c:v>
                </c:pt>
                <c:pt idx="864">
                  <c:v>2.1874999998544802E-2</c:v>
                </c:pt>
                <c:pt idx="865">
                  <c:v>2.1898148144828201E-2</c:v>
                </c:pt>
                <c:pt idx="866">
                  <c:v>2.1921296291111499E-2</c:v>
                </c:pt>
                <c:pt idx="867">
                  <c:v>2.1944444437394801E-2</c:v>
                </c:pt>
                <c:pt idx="868">
                  <c:v>2.19675925909542E-2</c:v>
                </c:pt>
                <c:pt idx="869">
                  <c:v>2.1990740737237498E-2</c:v>
                </c:pt>
                <c:pt idx="870">
                  <c:v>2.2025462960300501E-2</c:v>
                </c:pt>
                <c:pt idx="871">
                  <c:v>2.20486111065838E-2</c:v>
                </c:pt>
                <c:pt idx="872">
                  <c:v>2.2071759252867199E-2</c:v>
                </c:pt>
                <c:pt idx="873">
                  <c:v>2.2094907406426501E-2</c:v>
                </c:pt>
                <c:pt idx="874">
                  <c:v>2.2118055552709799E-2</c:v>
                </c:pt>
                <c:pt idx="875">
                  <c:v>2.2152777775772899E-2</c:v>
                </c:pt>
                <c:pt idx="876">
                  <c:v>2.2175925922056201E-2</c:v>
                </c:pt>
                <c:pt idx="877">
                  <c:v>2.21990740683395E-2</c:v>
                </c:pt>
                <c:pt idx="878">
                  <c:v>2.2222222221898801E-2</c:v>
                </c:pt>
                <c:pt idx="879">
                  <c:v>2.22453703681822E-2</c:v>
                </c:pt>
                <c:pt idx="880">
                  <c:v>2.22800925912452E-2</c:v>
                </c:pt>
                <c:pt idx="881">
                  <c:v>2.2303240737528499E-2</c:v>
                </c:pt>
                <c:pt idx="882">
                  <c:v>2.2326388883811901E-2</c:v>
                </c:pt>
                <c:pt idx="883">
                  <c:v>2.23495370300952E-2</c:v>
                </c:pt>
                <c:pt idx="884">
                  <c:v>2.2372685183654501E-2</c:v>
                </c:pt>
                <c:pt idx="885">
                  <c:v>2.23958333299379E-2</c:v>
                </c:pt>
                <c:pt idx="886">
                  <c:v>2.24305555530009E-2</c:v>
                </c:pt>
                <c:pt idx="887">
                  <c:v>2.2453703699284198E-2</c:v>
                </c:pt>
                <c:pt idx="888">
                  <c:v>2.2476851845567601E-2</c:v>
                </c:pt>
                <c:pt idx="889">
                  <c:v>2.2499999999126899E-2</c:v>
                </c:pt>
                <c:pt idx="890">
                  <c:v>2.2523148145410201E-2</c:v>
                </c:pt>
                <c:pt idx="891">
                  <c:v>2.2557870368473201E-2</c:v>
                </c:pt>
                <c:pt idx="892">
                  <c:v>2.25810185147566E-2</c:v>
                </c:pt>
                <c:pt idx="893">
                  <c:v>2.2604166661039898E-2</c:v>
                </c:pt>
                <c:pt idx="894">
                  <c:v>2.26273148145992E-2</c:v>
                </c:pt>
                <c:pt idx="895">
                  <c:v>2.2650462960882599E-2</c:v>
                </c:pt>
                <c:pt idx="896">
                  <c:v>2.2685185183945598E-2</c:v>
                </c:pt>
                <c:pt idx="897">
                  <c:v>2.27083333302289E-2</c:v>
                </c:pt>
                <c:pt idx="898">
                  <c:v>2.27430555532919E-2</c:v>
                </c:pt>
                <c:pt idx="899">
                  <c:v>2.2766203699575299E-2</c:v>
                </c:pt>
                <c:pt idx="900">
                  <c:v>2.2800925922638299E-2</c:v>
                </c:pt>
                <c:pt idx="901">
                  <c:v>2.2835648145701298E-2</c:v>
                </c:pt>
                <c:pt idx="902">
                  <c:v>2.2881944438268E-2</c:v>
                </c:pt>
                <c:pt idx="903">
                  <c:v>2.2916666661330999E-2</c:v>
                </c:pt>
                <c:pt idx="904">
                  <c:v>2.29398148148903E-2</c:v>
                </c:pt>
                <c:pt idx="905">
                  <c:v>2.2974537030677301E-2</c:v>
                </c:pt>
                <c:pt idx="906">
                  <c:v>2.3020833330520001E-2</c:v>
                </c:pt>
                <c:pt idx="907">
                  <c:v>2.3055555553583001E-2</c:v>
                </c:pt>
                <c:pt idx="908">
                  <c:v>2.3101851846149699E-2</c:v>
                </c:pt>
                <c:pt idx="909">
                  <c:v>2.3136574069212601E-2</c:v>
                </c:pt>
                <c:pt idx="910">
                  <c:v>2.3171296292275701E-2</c:v>
                </c:pt>
                <c:pt idx="911">
                  <c:v>2.3206018515338701E-2</c:v>
                </c:pt>
                <c:pt idx="912">
                  <c:v>2.32407407384017E-2</c:v>
                </c:pt>
                <c:pt idx="913">
                  <c:v>2.32754629614647E-2</c:v>
                </c:pt>
                <c:pt idx="914">
                  <c:v>2.3310185184527599E-2</c:v>
                </c:pt>
                <c:pt idx="915">
                  <c:v>2.3333333330811001E-2</c:v>
                </c:pt>
                <c:pt idx="916">
                  <c:v>2.3368055553874001E-2</c:v>
                </c:pt>
                <c:pt idx="917">
                  <c:v>2.3402777776937E-2</c:v>
                </c:pt>
                <c:pt idx="918">
                  <c:v>2.34259259232204E-2</c:v>
                </c:pt>
                <c:pt idx="919">
                  <c:v>2.3460648146283299E-2</c:v>
                </c:pt>
                <c:pt idx="920">
                  <c:v>2.3495370369346399E-2</c:v>
                </c:pt>
                <c:pt idx="921">
                  <c:v>2.3518518515629701E-2</c:v>
                </c:pt>
                <c:pt idx="922">
                  <c:v>2.35532407386927E-2</c:v>
                </c:pt>
                <c:pt idx="923">
                  <c:v>2.35879629617557E-2</c:v>
                </c:pt>
                <c:pt idx="924">
                  <c:v>2.3634259254322401E-2</c:v>
                </c:pt>
                <c:pt idx="925">
                  <c:v>2.3668981477385401E-2</c:v>
                </c:pt>
                <c:pt idx="926">
                  <c:v>2.3692129623668699E-2</c:v>
                </c:pt>
                <c:pt idx="927">
                  <c:v>2.37384259235114E-2</c:v>
                </c:pt>
                <c:pt idx="928">
                  <c:v>2.3773148146574399E-2</c:v>
                </c:pt>
                <c:pt idx="929">
                  <c:v>2.3796296292857701E-2</c:v>
                </c:pt>
                <c:pt idx="930">
                  <c:v>2.3831018515920701E-2</c:v>
                </c:pt>
                <c:pt idx="931">
                  <c:v>2.3877314808487399E-2</c:v>
                </c:pt>
                <c:pt idx="932">
                  <c:v>2.3912037031550398E-2</c:v>
                </c:pt>
                <c:pt idx="933">
                  <c:v>2.3946759254613401E-2</c:v>
                </c:pt>
                <c:pt idx="934">
                  <c:v>2.3981481477676401E-2</c:v>
                </c:pt>
                <c:pt idx="935">
                  <c:v>2.40162037007394E-2</c:v>
                </c:pt>
                <c:pt idx="936">
                  <c:v>2.40509259238024E-2</c:v>
                </c:pt>
                <c:pt idx="937">
                  <c:v>2.4085648146865399E-2</c:v>
                </c:pt>
                <c:pt idx="938">
                  <c:v>2.4131944439432101E-2</c:v>
                </c:pt>
                <c:pt idx="939">
                  <c:v>2.41666666624951E-2</c:v>
                </c:pt>
                <c:pt idx="940">
                  <c:v>2.42013888855581E-2</c:v>
                </c:pt>
                <c:pt idx="941">
                  <c:v>2.4236111108621099E-2</c:v>
                </c:pt>
                <c:pt idx="942">
                  <c:v>2.4270833331684099E-2</c:v>
                </c:pt>
                <c:pt idx="943">
                  <c:v>2.4305555554747098E-2</c:v>
                </c:pt>
                <c:pt idx="944">
                  <c:v>2.4340277777810101E-2</c:v>
                </c:pt>
                <c:pt idx="945">
                  <c:v>2.4374999993597199E-2</c:v>
                </c:pt>
                <c:pt idx="946">
                  <c:v>2.4409722216660198E-2</c:v>
                </c:pt>
                <c:pt idx="947">
                  <c:v>2.4444444439723201E-2</c:v>
                </c:pt>
                <c:pt idx="948">
                  <c:v>2.44675925860065E-2</c:v>
                </c:pt>
                <c:pt idx="949">
                  <c:v>2.4490740739565801E-2</c:v>
                </c:pt>
                <c:pt idx="950">
                  <c:v>2.4525462962628801E-2</c:v>
                </c:pt>
                <c:pt idx="951">
                  <c:v>2.4560185178415801E-2</c:v>
                </c:pt>
                <c:pt idx="952">
                  <c:v>2.45833333319752E-2</c:v>
                </c:pt>
                <c:pt idx="953">
                  <c:v>2.4618055555038099E-2</c:v>
                </c:pt>
                <c:pt idx="954">
                  <c:v>2.46527777708252E-2</c:v>
                </c:pt>
                <c:pt idx="955">
                  <c:v>2.4687499993888199E-2</c:v>
                </c:pt>
                <c:pt idx="956">
                  <c:v>2.4722222216951199E-2</c:v>
                </c:pt>
                <c:pt idx="957">
                  <c:v>2.4745370363234501E-2</c:v>
                </c:pt>
                <c:pt idx="958">
                  <c:v>2.47800925862975E-2</c:v>
                </c:pt>
                <c:pt idx="959">
                  <c:v>2.4803240739856899E-2</c:v>
                </c:pt>
                <c:pt idx="960">
                  <c:v>2.4826388886140201E-2</c:v>
                </c:pt>
                <c:pt idx="961">
                  <c:v>2.4849537032423499E-2</c:v>
                </c:pt>
                <c:pt idx="962">
                  <c:v>2.4872685178706899E-2</c:v>
                </c:pt>
                <c:pt idx="963">
                  <c:v>2.4907407401769902E-2</c:v>
                </c:pt>
                <c:pt idx="964">
                  <c:v>2.4930555555329199E-2</c:v>
                </c:pt>
                <c:pt idx="965">
                  <c:v>2.4953703701612501E-2</c:v>
                </c:pt>
                <c:pt idx="966">
                  <c:v>2.4976851847895901E-2</c:v>
                </c:pt>
                <c:pt idx="967">
                  <c:v>2.50115740709589E-2</c:v>
                </c:pt>
                <c:pt idx="968">
                  <c:v>2.5034722217242199E-2</c:v>
                </c:pt>
                <c:pt idx="969">
                  <c:v>2.5069444440305198E-2</c:v>
                </c:pt>
                <c:pt idx="970">
                  <c:v>2.5104166663368201E-2</c:v>
                </c:pt>
                <c:pt idx="971">
                  <c:v>2.5138888886431201E-2</c:v>
                </c:pt>
                <c:pt idx="972">
                  <c:v>2.51736111094942E-2</c:v>
                </c:pt>
                <c:pt idx="973">
                  <c:v>2.52083333325572E-2</c:v>
                </c:pt>
                <c:pt idx="974">
                  <c:v>2.5231481478840599E-2</c:v>
                </c:pt>
                <c:pt idx="975">
                  <c:v>2.5266203701903599E-2</c:v>
                </c:pt>
                <c:pt idx="976">
                  <c:v>2.53124999944703E-2</c:v>
                </c:pt>
                <c:pt idx="977">
                  <c:v>2.53472222175333E-2</c:v>
                </c:pt>
                <c:pt idx="978">
                  <c:v>2.5370370363816602E-2</c:v>
                </c:pt>
                <c:pt idx="979">
                  <c:v>2.5416666663659299E-2</c:v>
                </c:pt>
                <c:pt idx="980">
                  <c:v>2.5439814809942601E-2</c:v>
                </c:pt>
                <c:pt idx="981">
                  <c:v>2.54745370330056E-2</c:v>
                </c:pt>
                <c:pt idx="982">
                  <c:v>2.5497685179288999E-2</c:v>
                </c:pt>
                <c:pt idx="983">
                  <c:v>2.5532407402351999E-2</c:v>
                </c:pt>
                <c:pt idx="984">
                  <c:v>2.5567129625414999E-2</c:v>
                </c:pt>
                <c:pt idx="985">
                  <c:v>2.5613425925257598E-2</c:v>
                </c:pt>
                <c:pt idx="986">
                  <c:v>2.5648148141044699E-2</c:v>
                </c:pt>
                <c:pt idx="987">
                  <c:v>2.5671296294604001E-2</c:v>
                </c:pt>
                <c:pt idx="988">
                  <c:v>2.5706018517667E-2</c:v>
                </c:pt>
                <c:pt idx="989">
                  <c:v>2.574074074073E-2</c:v>
                </c:pt>
                <c:pt idx="990">
                  <c:v>2.5775462956517E-2</c:v>
                </c:pt>
                <c:pt idx="991">
                  <c:v>2.581018517958E-2</c:v>
                </c:pt>
                <c:pt idx="992">
                  <c:v>2.5844907402642999E-2</c:v>
                </c:pt>
                <c:pt idx="993">
                  <c:v>2.5868055548926301E-2</c:v>
                </c:pt>
                <c:pt idx="994">
                  <c:v>2.5902777771989401E-2</c:v>
                </c:pt>
                <c:pt idx="995">
                  <c:v>2.59374999950523E-2</c:v>
                </c:pt>
                <c:pt idx="996">
                  <c:v>2.59722222181154E-2</c:v>
                </c:pt>
                <c:pt idx="997">
                  <c:v>2.60069444411784E-2</c:v>
                </c:pt>
                <c:pt idx="998">
                  <c:v>2.60416666642414E-2</c:v>
                </c:pt>
                <c:pt idx="999">
                  <c:v>2.6076388887304399E-2</c:v>
                </c:pt>
                <c:pt idx="1000">
                  <c:v>2.6099537033587701E-2</c:v>
                </c:pt>
                <c:pt idx="1001">
                  <c:v>2.6145833326154399E-2</c:v>
                </c:pt>
                <c:pt idx="1002">
                  <c:v>2.61689814797137E-2</c:v>
                </c:pt>
                <c:pt idx="1003">
                  <c:v>2.62037037027767E-2</c:v>
                </c:pt>
                <c:pt idx="1004">
                  <c:v>2.6238425925839699E-2</c:v>
                </c:pt>
                <c:pt idx="1005">
                  <c:v>2.6261574072123001E-2</c:v>
                </c:pt>
                <c:pt idx="1006">
                  <c:v>2.6296296295186001E-2</c:v>
                </c:pt>
                <c:pt idx="1007">
                  <c:v>2.6331018518249E-2</c:v>
                </c:pt>
                <c:pt idx="1008">
                  <c:v>2.6377314810815702E-2</c:v>
                </c:pt>
                <c:pt idx="1009">
                  <c:v>2.6400462957099101E-2</c:v>
                </c:pt>
                <c:pt idx="1010">
                  <c:v>2.64351851801621E-2</c:v>
                </c:pt>
                <c:pt idx="1011">
                  <c:v>2.64699074032251E-2</c:v>
                </c:pt>
                <c:pt idx="1012">
                  <c:v>2.65046296262881E-2</c:v>
                </c:pt>
                <c:pt idx="1013">
                  <c:v>2.6527777772571402E-2</c:v>
                </c:pt>
                <c:pt idx="1014">
                  <c:v>2.6574074072414099E-2</c:v>
                </c:pt>
                <c:pt idx="1015">
                  <c:v>2.6608796295477102E-2</c:v>
                </c:pt>
                <c:pt idx="1016">
                  <c:v>2.66319444417604E-2</c:v>
                </c:pt>
                <c:pt idx="1017">
                  <c:v>2.66666666648234E-2</c:v>
                </c:pt>
                <c:pt idx="1018">
                  <c:v>2.6701388887886399E-2</c:v>
                </c:pt>
                <c:pt idx="1019">
                  <c:v>2.6736111110949399E-2</c:v>
                </c:pt>
                <c:pt idx="1020">
                  <c:v>2.67824074035161E-2</c:v>
                </c:pt>
                <c:pt idx="1021">
                  <c:v>2.68171296265791E-2</c:v>
                </c:pt>
                <c:pt idx="1022">
                  <c:v>2.6851851849642099E-2</c:v>
                </c:pt>
                <c:pt idx="1023">
                  <c:v>2.6886574072705099E-2</c:v>
                </c:pt>
                <c:pt idx="1024">
                  <c:v>2.6909722218988501E-2</c:v>
                </c:pt>
                <c:pt idx="1025">
                  <c:v>2.6944444442051501E-2</c:v>
                </c:pt>
                <c:pt idx="1026">
                  <c:v>2.6979166665114501E-2</c:v>
                </c:pt>
                <c:pt idx="1027">
                  <c:v>2.7002314811397799E-2</c:v>
                </c:pt>
                <c:pt idx="1028">
                  <c:v>2.7037037034460799E-2</c:v>
                </c:pt>
                <c:pt idx="1029">
                  <c:v>2.7060185180744201E-2</c:v>
                </c:pt>
                <c:pt idx="1030">
                  <c:v>2.7094907403807201E-2</c:v>
                </c:pt>
                <c:pt idx="1031">
                  <c:v>2.71296296268702E-2</c:v>
                </c:pt>
                <c:pt idx="1032">
                  <c:v>2.7164351849933099E-2</c:v>
                </c:pt>
                <c:pt idx="1033">
                  <c:v>2.71990740729962E-2</c:v>
                </c:pt>
                <c:pt idx="1034">
                  <c:v>2.7233796296059199E-2</c:v>
                </c:pt>
                <c:pt idx="1035">
                  <c:v>2.7268518511846199E-2</c:v>
                </c:pt>
                <c:pt idx="1036">
                  <c:v>2.7303240734909199E-2</c:v>
                </c:pt>
                <c:pt idx="1037">
                  <c:v>2.73263888884685E-2</c:v>
                </c:pt>
                <c:pt idx="1038">
                  <c:v>2.7361111104255501E-2</c:v>
                </c:pt>
                <c:pt idx="1039">
                  <c:v>2.73958333273185E-2</c:v>
                </c:pt>
                <c:pt idx="1040">
                  <c:v>2.74305555503815E-2</c:v>
                </c:pt>
                <c:pt idx="1041">
                  <c:v>2.7453703696664899E-2</c:v>
                </c:pt>
                <c:pt idx="1042">
                  <c:v>2.7499999996507499E-2</c:v>
                </c:pt>
                <c:pt idx="1043">
                  <c:v>2.7523148142790901E-2</c:v>
                </c:pt>
                <c:pt idx="1044">
                  <c:v>2.7569444442633501E-2</c:v>
                </c:pt>
                <c:pt idx="1045">
                  <c:v>2.75925925889169E-2</c:v>
                </c:pt>
                <c:pt idx="1046">
                  <c:v>2.76273148119799E-2</c:v>
                </c:pt>
                <c:pt idx="1047">
                  <c:v>2.76620370350429E-2</c:v>
                </c:pt>
                <c:pt idx="1048">
                  <c:v>2.7696759258105899E-2</c:v>
                </c:pt>
                <c:pt idx="1049">
                  <c:v>2.7731481481168899E-2</c:v>
                </c:pt>
                <c:pt idx="1050">
                  <c:v>2.7766203696955899E-2</c:v>
                </c:pt>
                <c:pt idx="1051">
                  <c:v>2.7800925920018899E-2</c:v>
                </c:pt>
                <c:pt idx="1052">
                  <c:v>2.7835648143081902E-2</c:v>
                </c:pt>
                <c:pt idx="1053">
                  <c:v>2.7870370366144901E-2</c:v>
                </c:pt>
                <c:pt idx="1054">
                  <c:v>2.7905092589207901E-2</c:v>
                </c:pt>
                <c:pt idx="1055">
                  <c:v>2.79282407354913E-2</c:v>
                </c:pt>
                <c:pt idx="1056">
                  <c:v>2.7962962958554299E-2</c:v>
                </c:pt>
                <c:pt idx="1057">
                  <c:v>2.8009259258396899E-2</c:v>
                </c:pt>
                <c:pt idx="1058">
                  <c:v>2.8032407404680298E-2</c:v>
                </c:pt>
                <c:pt idx="1059">
                  <c:v>2.8067129627743301E-2</c:v>
                </c:pt>
                <c:pt idx="1060">
                  <c:v>2.8101851850806301E-2</c:v>
                </c:pt>
                <c:pt idx="1061">
                  <c:v>2.81249999970896E-2</c:v>
                </c:pt>
                <c:pt idx="1062">
                  <c:v>2.8182870366435998E-2</c:v>
                </c:pt>
                <c:pt idx="1063">
                  <c:v>2.8217592589499001E-2</c:v>
                </c:pt>
                <c:pt idx="1064">
                  <c:v>2.8252314812562001E-2</c:v>
                </c:pt>
                <c:pt idx="1065">
                  <c:v>2.8287037035625E-2</c:v>
                </c:pt>
                <c:pt idx="1066">
                  <c:v>2.8310185181908299E-2</c:v>
                </c:pt>
                <c:pt idx="1067">
                  <c:v>2.8356481474475E-2</c:v>
                </c:pt>
                <c:pt idx="1068">
                  <c:v>2.8391203697538E-2</c:v>
                </c:pt>
                <c:pt idx="1069">
                  <c:v>2.8425925920600999E-2</c:v>
                </c:pt>
                <c:pt idx="1070">
                  <c:v>2.8460648143663999E-2</c:v>
                </c:pt>
                <c:pt idx="1071">
                  <c:v>2.8495370366726998E-2</c:v>
                </c:pt>
                <c:pt idx="1072">
                  <c:v>2.8530092589790002E-2</c:v>
                </c:pt>
                <c:pt idx="1073">
                  <c:v>2.8564814812853001E-2</c:v>
                </c:pt>
                <c:pt idx="1074">
                  <c:v>2.8611111105419699E-2</c:v>
                </c:pt>
                <c:pt idx="1075">
                  <c:v>2.8634259258979E-2</c:v>
                </c:pt>
                <c:pt idx="1076">
                  <c:v>2.8668981474766E-2</c:v>
                </c:pt>
                <c:pt idx="1077">
                  <c:v>2.8703703697829E-2</c:v>
                </c:pt>
                <c:pt idx="1078">
                  <c:v>2.8726851851388301E-2</c:v>
                </c:pt>
                <c:pt idx="1079">
                  <c:v>2.8761574067175399E-2</c:v>
                </c:pt>
                <c:pt idx="1080">
                  <c:v>2.8796296290238398E-2</c:v>
                </c:pt>
                <c:pt idx="1081">
                  <c:v>2.8831018513301401E-2</c:v>
                </c:pt>
                <c:pt idx="1082">
                  <c:v>2.8877314813144001E-2</c:v>
                </c:pt>
                <c:pt idx="1083">
                  <c:v>2.8912037036207001E-2</c:v>
                </c:pt>
                <c:pt idx="1084">
                  <c:v>2.894675925927E-2</c:v>
                </c:pt>
                <c:pt idx="1085">
                  <c:v>2.8981481475057101E-2</c:v>
                </c:pt>
                <c:pt idx="1086">
                  <c:v>2.9016203698120101E-2</c:v>
                </c:pt>
                <c:pt idx="1087">
                  <c:v>2.9039351851679399E-2</c:v>
                </c:pt>
                <c:pt idx="1088">
                  <c:v>2.9062499997962701E-2</c:v>
                </c:pt>
                <c:pt idx="1089">
                  <c:v>2.90856481442461E-2</c:v>
                </c:pt>
                <c:pt idx="1090">
                  <c:v>2.9108796290529398E-2</c:v>
                </c:pt>
                <c:pt idx="1091">
                  <c:v>2.9143518513592401E-2</c:v>
                </c:pt>
                <c:pt idx="1092">
                  <c:v>2.9166666659875801E-2</c:v>
                </c:pt>
                <c:pt idx="1093">
                  <c:v>2.9189814813435098E-2</c:v>
                </c:pt>
                <c:pt idx="1094">
                  <c:v>2.9212962959718401E-2</c:v>
                </c:pt>
                <c:pt idx="1095">
                  <c:v>2.92361111060018E-2</c:v>
                </c:pt>
                <c:pt idx="1096">
                  <c:v>2.9270833329064799E-2</c:v>
                </c:pt>
                <c:pt idx="1097">
                  <c:v>2.9293981475348101E-2</c:v>
                </c:pt>
                <c:pt idx="1098">
                  <c:v>2.9317129628907399E-2</c:v>
                </c:pt>
                <c:pt idx="1099">
                  <c:v>2.9340277775190798E-2</c:v>
                </c:pt>
                <c:pt idx="1100">
                  <c:v>2.93634259214741E-2</c:v>
                </c:pt>
                <c:pt idx="1101">
                  <c:v>2.93865740677575E-2</c:v>
                </c:pt>
                <c:pt idx="1102">
                  <c:v>2.9421296290820499E-2</c:v>
                </c:pt>
                <c:pt idx="1103">
                  <c:v>2.94444444443798E-2</c:v>
                </c:pt>
                <c:pt idx="1104">
                  <c:v>2.9467592590663099E-2</c:v>
                </c:pt>
                <c:pt idx="1105">
                  <c:v>2.9490740736946498E-2</c:v>
                </c:pt>
                <c:pt idx="1106">
                  <c:v>2.95138888832298E-2</c:v>
                </c:pt>
                <c:pt idx="1107">
                  <c:v>2.95486111062928E-2</c:v>
                </c:pt>
                <c:pt idx="1108">
                  <c:v>2.9571759252576199E-2</c:v>
                </c:pt>
                <c:pt idx="1109">
                  <c:v>2.95949074061355E-2</c:v>
                </c:pt>
                <c:pt idx="1110">
                  <c:v>2.9618055552418799E-2</c:v>
                </c:pt>
                <c:pt idx="1111">
                  <c:v>2.9641203698702202E-2</c:v>
                </c:pt>
                <c:pt idx="1112">
                  <c:v>2.96643518449855E-2</c:v>
                </c:pt>
                <c:pt idx="1113">
                  <c:v>2.96990740680485E-2</c:v>
                </c:pt>
                <c:pt idx="1114">
                  <c:v>2.9722222221607801E-2</c:v>
                </c:pt>
                <c:pt idx="1115">
                  <c:v>2.97453703678912E-2</c:v>
                </c:pt>
                <c:pt idx="1116">
                  <c:v>2.9768518514174499E-2</c:v>
                </c:pt>
                <c:pt idx="1117">
                  <c:v>2.9791666660457801E-2</c:v>
                </c:pt>
                <c:pt idx="1118">
                  <c:v>2.9814814814017199E-2</c:v>
                </c:pt>
                <c:pt idx="1119">
                  <c:v>2.9849537037080199E-2</c:v>
                </c:pt>
                <c:pt idx="1120">
                  <c:v>2.9872685183363501E-2</c:v>
                </c:pt>
                <c:pt idx="1121">
                  <c:v>2.98958333296468E-2</c:v>
                </c:pt>
                <c:pt idx="1122">
                  <c:v>2.9918981475930199E-2</c:v>
                </c:pt>
                <c:pt idx="1123">
                  <c:v>2.99421296294895E-2</c:v>
                </c:pt>
                <c:pt idx="1124">
                  <c:v>2.99768518452765E-2</c:v>
                </c:pt>
                <c:pt idx="1125">
                  <c:v>2.9999999998835802E-2</c:v>
                </c:pt>
                <c:pt idx="1126">
                  <c:v>3.0023148145119201E-2</c:v>
                </c:pt>
                <c:pt idx="1127">
                  <c:v>3.0046296291402499E-2</c:v>
                </c:pt>
                <c:pt idx="1128">
                  <c:v>3.0069444437685899E-2</c:v>
                </c:pt>
                <c:pt idx="1129">
                  <c:v>3.00925925912452E-2</c:v>
                </c:pt>
                <c:pt idx="1130">
                  <c:v>3.01273148143082E-2</c:v>
                </c:pt>
                <c:pt idx="1131">
                  <c:v>3.0150462960591502E-2</c:v>
                </c:pt>
                <c:pt idx="1132">
                  <c:v>3.0173611106874901E-2</c:v>
                </c:pt>
                <c:pt idx="1133">
                  <c:v>3.0196759253158199E-2</c:v>
                </c:pt>
                <c:pt idx="1134">
                  <c:v>3.0219907406717501E-2</c:v>
                </c:pt>
                <c:pt idx="1135">
                  <c:v>3.0254629622504602E-2</c:v>
                </c:pt>
                <c:pt idx="1136">
                  <c:v>3.0277777776063899E-2</c:v>
                </c:pt>
                <c:pt idx="1137">
                  <c:v>3.0300925922347201E-2</c:v>
                </c:pt>
                <c:pt idx="1138">
                  <c:v>3.0324074068630601E-2</c:v>
                </c:pt>
                <c:pt idx="1139">
                  <c:v>3.0347222222189899E-2</c:v>
                </c:pt>
                <c:pt idx="1140">
                  <c:v>3.0381944437976899E-2</c:v>
                </c:pt>
                <c:pt idx="1141">
                  <c:v>3.04050925915362E-2</c:v>
                </c:pt>
                <c:pt idx="1142">
                  <c:v>3.0428240737819599E-2</c:v>
                </c:pt>
                <c:pt idx="1143">
                  <c:v>3.0451388884102901E-2</c:v>
                </c:pt>
                <c:pt idx="1144">
                  <c:v>3.0474537030386301E-2</c:v>
                </c:pt>
                <c:pt idx="1145">
                  <c:v>3.0497685183945598E-2</c:v>
                </c:pt>
                <c:pt idx="1146">
                  <c:v>3.0532407407008601E-2</c:v>
                </c:pt>
                <c:pt idx="1147">
                  <c:v>3.05555555532919E-2</c:v>
                </c:pt>
                <c:pt idx="1148">
                  <c:v>3.0578703699575299E-2</c:v>
                </c:pt>
                <c:pt idx="1149">
                  <c:v>3.0601851845858601E-2</c:v>
                </c:pt>
                <c:pt idx="1150">
                  <c:v>3.0624999999417899E-2</c:v>
                </c:pt>
                <c:pt idx="1151">
                  <c:v>3.0648148145701298E-2</c:v>
                </c:pt>
                <c:pt idx="1152">
                  <c:v>3.0682870368764301E-2</c:v>
                </c:pt>
                <c:pt idx="1153">
                  <c:v>3.07060185150476E-2</c:v>
                </c:pt>
                <c:pt idx="1154">
                  <c:v>3.0729166661330999E-2</c:v>
                </c:pt>
                <c:pt idx="1155">
                  <c:v>3.07523148148903E-2</c:v>
                </c:pt>
                <c:pt idx="1156">
                  <c:v>3.0775462961173599E-2</c:v>
                </c:pt>
                <c:pt idx="1157">
                  <c:v>3.0798611107457002E-2</c:v>
                </c:pt>
                <c:pt idx="1158">
                  <c:v>3.0833333330520001E-2</c:v>
                </c:pt>
                <c:pt idx="1159">
                  <c:v>3.08564814768033E-2</c:v>
                </c:pt>
                <c:pt idx="1160">
                  <c:v>3.0879629623086699E-2</c:v>
                </c:pt>
                <c:pt idx="1161">
                  <c:v>3.0902777776646E-2</c:v>
                </c:pt>
                <c:pt idx="1162">
                  <c:v>3.0925925922929299E-2</c:v>
                </c:pt>
                <c:pt idx="1163">
                  <c:v>3.0960648145992298E-2</c:v>
                </c:pt>
                <c:pt idx="1164">
                  <c:v>3.0983796292275601E-2</c:v>
                </c:pt>
                <c:pt idx="1165">
                  <c:v>3.1006944438559E-2</c:v>
                </c:pt>
                <c:pt idx="1166">
                  <c:v>3.1030092592118301E-2</c:v>
                </c:pt>
                <c:pt idx="1167">
                  <c:v>3.10532407384017E-2</c:v>
                </c:pt>
                <c:pt idx="1168">
                  <c:v>3.1076388884684999E-2</c:v>
                </c:pt>
                <c:pt idx="1169">
                  <c:v>3.1111111107747998E-2</c:v>
                </c:pt>
                <c:pt idx="1170">
                  <c:v>3.11342592540313E-2</c:v>
                </c:pt>
                <c:pt idx="1171">
                  <c:v>3.11574074003147E-2</c:v>
                </c:pt>
                <c:pt idx="1172">
                  <c:v>3.1180555553874001E-2</c:v>
                </c:pt>
                <c:pt idx="1173">
                  <c:v>3.12037037001574E-2</c:v>
                </c:pt>
                <c:pt idx="1174">
                  <c:v>3.12384259232204E-2</c:v>
                </c:pt>
                <c:pt idx="1175">
                  <c:v>3.1261574069503702E-2</c:v>
                </c:pt>
                <c:pt idx="1176">
                  <c:v>3.1284722215787E-2</c:v>
                </c:pt>
                <c:pt idx="1177">
                  <c:v>3.1307870369346402E-2</c:v>
                </c:pt>
                <c:pt idx="1178">
                  <c:v>3.1331018515629701E-2</c:v>
                </c:pt>
                <c:pt idx="1179">
                  <c:v>3.1354166661912999E-2</c:v>
                </c:pt>
                <c:pt idx="1180">
                  <c:v>3.1388888884975999E-2</c:v>
                </c:pt>
                <c:pt idx="1181">
                  <c:v>3.1412037031259402E-2</c:v>
                </c:pt>
                <c:pt idx="1182">
                  <c:v>3.1435185184818699E-2</c:v>
                </c:pt>
                <c:pt idx="1183">
                  <c:v>3.1458333331101998E-2</c:v>
                </c:pt>
                <c:pt idx="1184">
                  <c:v>3.1481481477385401E-2</c:v>
                </c:pt>
                <c:pt idx="1185">
                  <c:v>3.15162037004484E-2</c:v>
                </c:pt>
                <c:pt idx="1186">
                  <c:v>3.1539351846731699E-2</c:v>
                </c:pt>
                <c:pt idx="1187">
                  <c:v>3.1562499993015102E-2</c:v>
                </c:pt>
                <c:pt idx="1188">
                  <c:v>3.1585648146574399E-2</c:v>
                </c:pt>
                <c:pt idx="1189">
                  <c:v>3.1608796292857698E-2</c:v>
                </c:pt>
                <c:pt idx="1190">
                  <c:v>3.1643518515920697E-2</c:v>
                </c:pt>
                <c:pt idx="1191">
                  <c:v>3.16666666622041E-2</c:v>
                </c:pt>
                <c:pt idx="1192">
                  <c:v>3.1689814808487399E-2</c:v>
                </c:pt>
                <c:pt idx="1193">
                  <c:v>3.1712962962046697E-2</c:v>
                </c:pt>
                <c:pt idx="1194">
                  <c:v>3.1736111108330099E-2</c:v>
                </c:pt>
                <c:pt idx="1195">
                  <c:v>3.1770833331393099E-2</c:v>
                </c:pt>
                <c:pt idx="1196">
                  <c:v>3.1793981477676397E-2</c:v>
                </c:pt>
                <c:pt idx="1197">
                  <c:v>3.18171296239598E-2</c:v>
                </c:pt>
                <c:pt idx="1198">
                  <c:v>3.1840277777519098E-2</c:v>
                </c:pt>
                <c:pt idx="1199">
                  <c:v>3.1863425923802403E-2</c:v>
                </c:pt>
                <c:pt idx="1200">
                  <c:v>3.1886574070085799E-2</c:v>
                </c:pt>
                <c:pt idx="1201">
                  <c:v>3.1921296293148799E-2</c:v>
                </c:pt>
                <c:pt idx="1202">
                  <c:v>3.1944444439432097E-2</c:v>
                </c:pt>
                <c:pt idx="1203">
                  <c:v>3.19675925857155E-2</c:v>
                </c:pt>
                <c:pt idx="1204">
                  <c:v>3.1990740739274798E-2</c:v>
                </c:pt>
                <c:pt idx="1205">
                  <c:v>3.2013888885558103E-2</c:v>
                </c:pt>
                <c:pt idx="1206">
                  <c:v>3.2048611108621103E-2</c:v>
                </c:pt>
                <c:pt idx="1207">
                  <c:v>3.2071759254904499E-2</c:v>
                </c:pt>
                <c:pt idx="1208">
                  <c:v>3.2094907401187797E-2</c:v>
                </c:pt>
                <c:pt idx="1209">
                  <c:v>3.2118055554747102E-2</c:v>
                </c:pt>
                <c:pt idx="1210">
                  <c:v>3.2141203701030498E-2</c:v>
                </c:pt>
                <c:pt idx="1211">
                  <c:v>3.2164351847313803E-2</c:v>
                </c:pt>
                <c:pt idx="1212">
                  <c:v>3.2199074070376803E-2</c:v>
                </c:pt>
                <c:pt idx="1213">
                  <c:v>3.2222222216660198E-2</c:v>
                </c:pt>
                <c:pt idx="1214">
                  <c:v>3.2245370370219503E-2</c:v>
                </c:pt>
                <c:pt idx="1215">
                  <c:v>3.2268518516502802E-2</c:v>
                </c:pt>
                <c:pt idx="1216">
                  <c:v>3.2291666662786198E-2</c:v>
                </c:pt>
                <c:pt idx="1217">
                  <c:v>3.2314814809069503E-2</c:v>
                </c:pt>
                <c:pt idx="1218">
                  <c:v>3.2349537032132503E-2</c:v>
                </c:pt>
                <c:pt idx="1219">
                  <c:v>3.2372685178415898E-2</c:v>
                </c:pt>
                <c:pt idx="1220">
                  <c:v>3.2395833331975203E-2</c:v>
                </c:pt>
                <c:pt idx="1221">
                  <c:v>3.2418981478258502E-2</c:v>
                </c:pt>
                <c:pt idx="1222">
                  <c:v>3.24421296245418E-2</c:v>
                </c:pt>
                <c:pt idx="1223">
                  <c:v>3.24768518476048E-2</c:v>
                </c:pt>
                <c:pt idx="1224">
                  <c:v>3.2499999993888203E-2</c:v>
                </c:pt>
                <c:pt idx="1225">
                  <c:v>3.25231481474475E-2</c:v>
                </c:pt>
                <c:pt idx="1226">
                  <c:v>3.2546296293730799E-2</c:v>
                </c:pt>
                <c:pt idx="1227">
                  <c:v>3.2569444440014202E-2</c:v>
                </c:pt>
                <c:pt idx="1228">
                  <c:v>3.25925925862975E-2</c:v>
                </c:pt>
                <c:pt idx="1229">
                  <c:v>3.26273148093605E-2</c:v>
                </c:pt>
                <c:pt idx="1230">
                  <c:v>3.2650462962919798E-2</c:v>
                </c:pt>
                <c:pt idx="1231">
                  <c:v>3.26736111092032E-2</c:v>
                </c:pt>
                <c:pt idx="1232">
                  <c:v>3.2696759255486499E-2</c:v>
                </c:pt>
                <c:pt idx="1233">
                  <c:v>3.2719907401769902E-2</c:v>
                </c:pt>
                <c:pt idx="1234">
                  <c:v>3.2754629624832901E-2</c:v>
                </c:pt>
                <c:pt idx="1235">
                  <c:v>3.27777777711162E-2</c:v>
                </c:pt>
                <c:pt idx="1236">
                  <c:v>3.2800925924675498E-2</c:v>
                </c:pt>
                <c:pt idx="1237">
                  <c:v>3.28240740709589E-2</c:v>
                </c:pt>
                <c:pt idx="1238">
                  <c:v>3.2847222217242199E-2</c:v>
                </c:pt>
                <c:pt idx="1239">
                  <c:v>3.2870370363525601E-2</c:v>
                </c:pt>
                <c:pt idx="1240">
                  <c:v>3.2905092586588601E-2</c:v>
                </c:pt>
                <c:pt idx="1241">
                  <c:v>3.2928240740147899E-2</c:v>
                </c:pt>
                <c:pt idx="1242">
                  <c:v>3.2951388886431197E-2</c:v>
                </c:pt>
                <c:pt idx="1243">
                  <c:v>3.29745370327146E-2</c:v>
                </c:pt>
                <c:pt idx="1244">
                  <c:v>3.2997685178997899E-2</c:v>
                </c:pt>
                <c:pt idx="1245">
                  <c:v>3.3020833332557203E-2</c:v>
                </c:pt>
                <c:pt idx="1246">
                  <c:v>3.3055555555620203E-2</c:v>
                </c:pt>
                <c:pt idx="1247">
                  <c:v>3.30902777714073E-2</c:v>
                </c:pt>
                <c:pt idx="1248">
                  <c:v>3.31249999944703E-2</c:v>
                </c:pt>
                <c:pt idx="1249">
                  <c:v>3.31597222175333E-2</c:v>
                </c:pt>
                <c:pt idx="1250">
                  <c:v>3.3182870363816598E-2</c:v>
                </c:pt>
                <c:pt idx="1251">
                  <c:v>3.3206018517375903E-2</c:v>
                </c:pt>
                <c:pt idx="1252">
                  <c:v>3.3229166663659299E-2</c:v>
                </c:pt>
                <c:pt idx="1253">
                  <c:v>3.3252314809942597E-2</c:v>
                </c:pt>
                <c:pt idx="1254">
                  <c:v>3.3287037033005597E-2</c:v>
                </c:pt>
                <c:pt idx="1255">
                  <c:v>3.3310185179288999E-2</c:v>
                </c:pt>
                <c:pt idx="1256">
                  <c:v>3.3333333332848297E-2</c:v>
                </c:pt>
                <c:pt idx="1257">
                  <c:v>3.3356481479131603E-2</c:v>
                </c:pt>
                <c:pt idx="1258">
                  <c:v>3.3379629625414999E-2</c:v>
                </c:pt>
                <c:pt idx="1259">
                  <c:v>3.3402777771698297E-2</c:v>
                </c:pt>
                <c:pt idx="1260">
                  <c:v>3.3437499994761297E-2</c:v>
                </c:pt>
                <c:pt idx="1261">
                  <c:v>3.3460648141044699E-2</c:v>
                </c:pt>
                <c:pt idx="1262">
                  <c:v>3.3483796294603997E-2</c:v>
                </c:pt>
                <c:pt idx="1263">
                  <c:v>3.3506944440887303E-2</c:v>
                </c:pt>
                <c:pt idx="1264">
                  <c:v>3.3530092587170698E-2</c:v>
                </c:pt>
                <c:pt idx="1265">
                  <c:v>3.3564814810233601E-2</c:v>
                </c:pt>
                <c:pt idx="1266">
                  <c:v>3.3587962956516997E-2</c:v>
                </c:pt>
                <c:pt idx="1267">
                  <c:v>3.3611111110076301E-2</c:v>
                </c:pt>
                <c:pt idx="1268">
                  <c:v>3.36342592563596E-2</c:v>
                </c:pt>
                <c:pt idx="1269">
                  <c:v>3.3657407402643003E-2</c:v>
                </c:pt>
                <c:pt idx="1270">
                  <c:v>3.3680555548926301E-2</c:v>
                </c:pt>
                <c:pt idx="1271">
                  <c:v>3.3703703702485599E-2</c:v>
                </c:pt>
                <c:pt idx="1272">
                  <c:v>3.3738425925548599E-2</c:v>
                </c:pt>
                <c:pt idx="1273">
                  <c:v>3.3761574071832001E-2</c:v>
                </c:pt>
                <c:pt idx="1274">
                  <c:v>3.37847222181153E-2</c:v>
                </c:pt>
                <c:pt idx="1275">
                  <c:v>3.3807870364398702E-2</c:v>
                </c:pt>
                <c:pt idx="1276">
                  <c:v>3.3831018517958E-2</c:v>
                </c:pt>
                <c:pt idx="1277">
                  <c:v>3.3865740733745001E-2</c:v>
                </c:pt>
                <c:pt idx="1278">
                  <c:v>3.3888888887304403E-2</c:v>
                </c:pt>
                <c:pt idx="1279">
                  <c:v>3.3912037033587701E-2</c:v>
                </c:pt>
                <c:pt idx="1280">
                  <c:v>3.3935185179871E-2</c:v>
                </c:pt>
                <c:pt idx="1281">
                  <c:v>3.3958333326154402E-2</c:v>
                </c:pt>
                <c:pt idx="1282">
                  <c:v>3.39814814797137E-2</c:v>
                </c:pt>
                <c:pt idx="1283">
                  <c:v>3.40162037027767E-2</c:v>
                </c:pt>
                <c:pt idx="1284">
                  <c:v>3.4039351849059998E-2</c:v>
                </c:pt>
                <c:pt idx="1285">
                  <c:v>3.4062499995343401E-2</c:v>
                </c:pt>
                <c:pt idx="1286">
                  <c:v>3.40856481416267E-2</c:v>
                </c:pt>
                <c:pt idx="1287">
                  <c:v>3.4108796295185997E-2</c:v>
                </c:pt>
                <c:pt idx="1288">
                  <c:v>3.41319444414694E-2</c:v>
                </c:pt>
                <c:pt idx="1289">
                  <c:v>3.41666666645324E-2</c:v>
                </c:pt>
                <c:pt idx="1290">
                  <c:v>3.4189814810815698E-2</c:v>
                </c:pt>
                <c:pt idx="1291">
                  <c:v>3.4212962957099101E-2</c:v>
                </c:pt>
                <c:pt idx="1292">
                  <c:v>3.4236111110658399E-2</c:v>
                </c:pt>
                <c:pt idx="1293">
                  <c:v>3.4259259256941697E-2</c:v>
                </c:pt>
                <c:pt idx="1294">
                  <c:v>3.4293981480004697E-2</c:v>
                </c:pt>
                <c:pt idx="1295">
                  <c:v>3.43171296262881E-2</c:v>
                </c:pt>
                <c:pt idx="1296">
                  <c:v>3.4340277772571398E-2</c:v>
                </c:pt>
                <c:pt idx="1297">
                  <c:v>3.4363425918854801E-2</c:v>
                </c:pt>
                <c:pt idx="1298">
                  <c:v>3.4386574072414099E-2</c:v>
                </c:pt>
                <c:pt idx="1299">
                  <c:v>3.4409722218697397E-2</c:v>
                </c:pt>
                <c:pt idx="1300">
                  <c:v>3.4444444441760397E-2</c:v>
                </c:pt>
                <c:pt idx="1301">
                  <c:v>3.4467592588043799E-2</c:v>
                </c:pt>
                <c:pt idx="1302">
                  <c:v>3.4490740734327098E-2</c:v>
                </c:pt>
                <c:pt idx="1303">
                  <c:v>3.4513888887886403E-2</c:v>
                </c:pt>
                <c:pt idx="1304">
                  <c:v>3.4537037034169799E-2</c:v>
                </c:pt>
                <c:pt idx="1305">
                  <c:v>3.4560185180453097E-2</c:v>
                </c:pt>
                <c:pt idx="1306">
                  <c:v>3.4594907403516097E-2</c:v>
                </c:pt>
                <c:pt idx="1307">
                  <c:v>3.4618055549799499E-2</c:v>
                </c:pt>
                <c:pt idx="1308">
                  <c:v>3.4641203703358797E-2</c:v>
                </c:pt>
                <c:pt idx="1309">
                  <c:v>3.4664351849642103E-2</c:v>
                </c:pt>
                <c:pt idx="1310">
                  <c:v>3.4687499995925498E-2</c:v>
                </c:pt>
                <c:pt idx="1311">
                  <c:v>3.4722222218988498E-2</c:v>
                </c:pt>
                <c:pt idx="1312">
                  <c:v>3.4745370365271797E-2</c:v>
                </c:pt>
                <c:pt idx="1313">
                  <c:v>3.4768518511555199E-2</c:v>
                </c:pt>
                <c:pt idx="1314">
                  <c:v>3.4791666665114497E-2</c:v>
                </c:pt>
                <c:pt idx="1315">
                  <c:v>3.4814814811397803E-2</c:v>
                </c:pt>
                <c:pt idx="1316">
                  <c:v>3.4849537034460802E-2</c:v>
                </c:pt>
                <c:pt idx="1317">
                  <c:v>3.4872685180744198E-2</c:v>
                </c:pt>
                <c:pt idx="1318">
                  <c:v>3.4895833327027503E-2</c:v>
                </c:pt>
                <c:pt idx="1319">
                  <c:v>3.4918981480586801E-2</c:v>
                </c:pt>
                <c:pt idx="1320">
                  <c:v>3.4942129626870197E-2</c:v>
                </c:pt>
                <c:pt idx="1321">
                  <c:v>3.4965277773153502E-2</c:v>
                </c:pt>
                <c:pt idx="1322">
                  <c:v>3.4999999996216502E-2</c:v>
                </c:pt>
                <c:pt idx="1323">
                  <c:v>3.5023148142499801E-2</c:v>
                </c:pt>
                <c:pt idx="1324">
                  <c:v>3.5046296296059203E-2</c:v>
                </c:pt>
                <c:pt idx="1325">
                  <c:v>3.5069444442342501E-2</c:v>
                </c:pt>
                <c:pt idx="1326">
                  <c:v>3.5092592588625897E-2</c:v>
                </c:pt>
                <c:pt idx="1327">
                  <c:v>3.5127314811688799E-2</c:v>
                </c:pt>
                <c:pt idx="1328">
                  <c:v>3.5150462957972202E-2</c:v>
                </c:pt>
                <c:pt idx="1329">
                  <c:v>3.5173611104255501E-2</c:v>
                </c:pt>
                <c:pt idx="1330">
                  <c:v>3.5196759257814798E-2</c:v>
                </c:pt>
                <c:pt idx="1331">
                  <c:v>3.5219907404098201E-2</c:v>
                </c:pt>
                <c:pt idx="1332">
                  <c:v>3.52430555503815E-2</c:v>
                </c:pt>
                <c:pt idx="1333">
                  <c:v>3.5277777773444499E-2</c:v>
                </c:pt>
                <c:pt idx="1334">
                  <c:v>3.5300925919727902E-2</c:v>
                </c:pt>
                <c:pt idx="1335">
                  <c:v>3.53240740732872E-2</c:v>
                </c:pt>
                <c:pt idx="1336">
                  <c:v>3.5347222219570498E-2</c:v>
                </c:pt>
                <c:pt idx="1337">
                  <c:v>3.5370370365853901E-2</c:v>
                </c:pt>
                <c:pt idx="1338">
                  <c:v>3.53935185121372E-2</c:v>
                </c:pt>
                <c:pt idx="1339">
                  <c:v>3.5428240735200199E-2</c:v>
                </c:pt>
                <c:pt idx="1340">
                  <c:v>3.5451388888759497E-2</c:v>
                </c:pt>
                <c:pt idx="1341">
                  <c:v>3.54745370350429E-2</c:v>
                </c:pt>
                <c:pt idx="1342">
                  <c:v>3.5497685181326198E-2</c:v>
                </c:pt>
                <c:pt idx="1343">
                  <c:v>3.5520833327609601E-2</c:v>
                </c:pt>
                <c:pt idx="1344">
                  <c:v>3.55555555506726E-2</c:v>
                </c:pt>
                <c:pt idx="1345">
                  <c:v>3.55902777737356E-2</c:v>
                </c:pt>
                <c:pt idx="1346">
                  <c:v>3.5624999996798599E-2</c:v>
                </c:pt>
                <c:pt idx="1347">
                  <c:v>3.5648148143081898E-2</c:v>
                </c:pt>
                <c:pt idx="1348">
                  <c:v>3.5682870366144898E-2</c:v>
                </c:pt>
                <c:pt idx="1349">
                  <c:v>3.5717592589207897E-2</c:v>
                </c:pt>
                <c:pt idx="1350">
                  <c:v>3.5752314812270897E-2</c:v>
                </c:pt>
                <c:pt idx="1351">
                  <c:v>3.5775462958554299E-2</c:v>
                </c:pt>
                <c:pt idx="1352">
                  <c:v>3.5810185181617299E-2</c:v>
                </c:pt>
                <c:pt idx="1353">
                  <c:v>3.5844907404680298E-2</c:v>
                </c:pt>
                <c:pt idx="1354">
                  <c:v>3.5879629627743298E-2</c:v>
                </c:pt>
                <c:pt idx="1355">
                  <c:v>3.5902777774026597E-2</c:v>
                </c:pt>
                <c:pt idx="1356">
                  <c:v>3.5937499997089603E-2</c:v>
                </c:pt>
                <c:pt idx="1357">
                  <c:v>3.5983796289656297E-2</c:v>
                </c:pt>
                <c:pt idx="1358">
                  <c:v>3.6006944443215602E-2</c:v>
                </c:pt>
                <c:pt idx="1359">
                  <c:v>3.6053240735782303E-2</c:v>
                </c:pt>
                <c:pt idx="1360">
                  <c:v>3.6076388882065699E-2</c:v>
                </c:pt>
                <c:pt idx="1361">
                  <c:v>3.6111111105128699E-2</c:v>
                </c:pt>
                <c:pt idx="1362">
                  <c:v>3.6145833328191698E-2</c:v>
                </c:pt>
                <c:pt idx="1363">
                  <c:v>3.6180555551254601E-2</c:v>
                </c:pt>
                <c:pt idx="1364">
                  <c:v>3.6203703697538003E-2</c:v>
                </c:pt>
                <c:pt idx="1365">
                  <c:v>3.6238425920601003E-2</c:v>
                </c:pt>
                <c:pt idx="1366">
                  <c:v>3.6261574074160301E-2</c:v>
                </c:pt>
                <c:pt idx="1367">
                  <c:v>3.6296296289947301E-2</c:v>
                </c:pt>
                <c:pt idx="1368">
                  <c:v>3.6331018513010398E-2</c:v>
                </c:pt>
                <c:pt idx="1369">
                  <c:v>3.6365740736073397E-2</c:v>
                </c:pt>
                <c:pt idx="1370">
                  <c:v>3.64004629591363E-2</c:v>
                </c:pt>
                <c:pt idx="1371">
                  <c:v>3.6435185182199403E-2</c:v>
                </c:pt>
                <c:pt idx="1372">
                  <c:v>3.6458333328482702E-2</c:v>
                </c:pt>
                <c:pt idx="1373">
                  <c:v>3.6493055551545701E-2</c:v>
                </c:pt>
                <c:pt idx="1374">
                  <c:v>3.6516203697829E-2</c:v>
                </c:pt>
                <c:pt idx="1375">
                  <c:v>3.6550925920892E-2</c:v>
                </c:pt>
                <c:pt idx="1376">
                  <c:v>3.6574074067175402E-2</c:v>
                </c:pt>
                <c:pt idx="1377">
                  <c:v>3.6608796290238402E-2</c:v>
                </c:pt>
                <c:pt idx="1378">
                  <c:v>3.66319444437977E-2</c:v>
                </c:pt>
                <c:pt idx="1379">
                  <c:v>3.66666666595847E-2</c:v>
                </c:pt>
                <c:pt idx="1380">
                  <c:v>3.6689814813143998E-2</c:v>
                </c:pt>
                <c:pt idx="1381">
                  <c:v>3.6724537036206997E-2</c:v>
                </c:pt>
                <c:pt idx="1382">
                  <c:v>3.6759259259269997E-2</c:v>
                </c:pt>
                <c:pt idx="1383">
                  <c:v>3.6782407405553399E-2</c:v>
                </c:pt>
                <c:pt idx="1384">
                  <c:v>3.6817129628616399E-2</c:v>
                </c:pt>
                <c:pt idx="1385">
                  <c:v>3.68634259211831E-2</c:v>
                </c:pt>
                <c:pt idx="1386">
                  <c:v>3.6886574067466399E-2</c:v>
                </c:pt>
                <c:pt idx="1387">
                  <c:v>3.6921296290529398E-2</c:v>
                </c:pt>
                <c:pt idx="1388">
                  <c:v>3.6956018513592398E-2</c:v>
                </c:pt>
                <c:pt idx="1389">
                  <c:v>3.6979166659875801E-2</c:v>
                </c:pt>
                <c:pt idx="1390">
                  <c:v>3.7025462959718397E-2</c:v>
                </c:pt>
                <c:pt idx="1391">
                  <c:v>3.7060185182781397E-2</c:v>
                </c:pt>
                <c:pt idx="1392">
                  <c:v>3.7094907405844403E-2</c:v>
                </c:pt>
                <c:pt idx="1393">
                  <c:v>3.7118055552127799E-2</c:v>
                </c:pt>
                <c:pt idx="1394">
                  <c:v>3.7152777775190798E-2</c:v>
                </c:pt>
                <c:pt idx="1395">
                  <c:v>3.7175925921474097E-2</c:v>
                </c:pt>
                <c:pt idx="1396">
                  <c:v>3.71990740677575E-2</c:v>
                </c:pt>
                <c:pt idx="1397">
                  <c:v>3.7222222221316797E-2</c:v>
                </c:pt>
                <c:pt idx="1398">
                  <c:v>3.7245370367600103E-2</c:v>
                </c:pt>
                <c:pt idx="1399">
                  <c:v>3.7268518513883499E-2</c:v>
                </c:pt>
                <c:pt idx="1400">
                  <c:v>3.7303240736946498E-2</c:v>
                </c:pt>
                <c:pt idx="1401">
                  <c:v>3.7326388883229797E-2</c:v>
                </c:pt>
                <c:pt idx="1402">
                  <c:v>3.7349537036789102E-2</c:v>
                </c:pt>
                <c:pt idx="1403">
                  <c:v>3.7372685183072497E-2</c:v>
                </c:pt>
                <c:pt idx="1404">
                  <c:v>3.7395833329355803E-2</c:v>
                </c:pt>
                <c:pt idx="1405">
                  <c:v>3.7430555552418802E-2</c:v>
                </c:pt>
                <c:pt idx="1406">
                  <c:v>3.7453703698702198E-2</c:v>
                </c:pt>
                <c:pt idx="1407">
                  <c:v>3.7476851844985497E-2</c:v>
                </c:pt>
                <c:pt idx="1408">
                  <c:v>3.7499999998544802E-2</c:v>
                </c:pt>
                <c:pt idx="1409">
                  <c:v>3.7523148144828197E-2</c:v>
                </c:pt>
                <c:pt idx="1410">
                  <c:v>3.7546296291111503E-2</c:v>
                </c:pt>
                <c:pt idx="1411">
                  <c:v>3.7581018514174502E-2</c:v>
                </c:pt>
                <c:pt idx="1412">
                  <c:v>3.7604166660457801E-2</c:v>
                </c:pt>
                <c:pt idx="1413">
                  <c:v>3.7627314814017203E-2</c:v>
                </c:pt>
                <c:pt idx="1414">
                  <c:v>3.7650462960300501E-2</c:v>
                </c:pt>
                <c:pt idx="1415">
                  <c:v>3.7673611106583897E-2</c:v>
                </c:pt>
                <c:pt idx="1416">
                  <c:v>3.7696759252867203E-2</c:v>
                </c:pt>
                <c:pt idx="1417">
                  <c:v>3.7731481475930202E-2</c:v>
                </c:pt>
                <c:pt idx="1418">
                  <c:v>3.77546296294895E-2</c:v>
                </c:pt>
                <c:pt idx="1419">
                  <c:v>3.7777777775772903E-2</c:v>
                </c:pt>
                <c:pt idx="1420">
                  <c:v>3.7800925922056201E-2</c:v>
                </c:pt>
                <c:pt idx="1421">
                  <c:v>3.78240740683395E-2</c:v>
                </c:pt>
                <c:pt idx="1422">
                  <c:v>3.7847222221898798E-2</c:v>
                </c:pt>
                <c:pt idx="1423">
                  <c:v>3.7881944437685902E-2</c:v>
                </c:pt>
                <c:pt idx="1424">
                  <c:v>3.79050925912452E-2</c:v>
                </c:pt>
                <c:pt idx="1425">
                  <c:v>3.7928240737528499E-2</c:v>
                </c:pt>
                <c:pt idx="1426">
                  <c:v>3.7951388883811901E-2</c:v>
                </c:pt>
                <c:pt idx="1427">
                  <c:v>3.79745370300952E-2</c:v>
                </c:pt>
                <c:pt idx="1428">
                  <c:v>3.8009259253158199E-2</c:v>
                </c:pt>
                <c:pt idx="1429">
                  <c:v>3.8032407406717497E-2</c:v>
                </c:pt>
                <c:pt idx="1430">
                  <c:v>3.80555555530009E-2</c:v>
                </c:pt>
                <c:pt idx="1431">
                  <c:v>3.8078703699284198E-2</c:v>
                </c:pt>
                <c:pt idx="1432">
                  <c:v>3.8101851845567601E-2</c:v>
                </c:pt>
                <c:pt idx="1433">
                  <c:v>3.8124999999126899E-2</c:v>
                </c:pt>
                <c:pt idx="1434">
                  <c:v>3.8159722222189899E-2</c:v>
                </c:pt>
                <c:pt idx="1435">
                  <c:v>3.8182870368473197E-2</c:v>
                </c:pt>
                <c:pt idx="1436">
                  <c:v>3.82060185147566E-2</c:v>
                </c:pt>
                <c:pt idx="1437">
                  <c:v>3.8229166661039898E-2</c:v>
                </c:pt>
                <c:pt idx="1438">
                  <c:v>3.8252314814599203E-2</c:v>
                </c:pt>
                <c:pt idx="1439">
                  <c:v>3.8287037030386301E-2</c:v>
                </c:pt>
                <c:pt idx="1440">
                  <c:v>3.8310185183945598E-2</c:v>
                </c:pt>
                <c:pt idx="1441">
                  <c:v>3.8333333330228897E-2</c:v>
                </c:pt>
                <c:pt idx="1442">
                  <c:v>3.83564814765123E-2</c:v>
                </c:pt>
                <c:pt idx="1443">
                  <c:v>3.8379629622795598E-2</c:v>
                </c:pt>
                <c:pt idx="1444">
                  <c:v>3.8414351845858598E-2</c:v>
                </c:pt>
                <c:pt idx="1445">
                  <c:v>3.8437499999417903E-2</c:v>
                </c:pt>
                <c:pt idx="1446">
                  <c:v>3.8460648145701298E-2</c:v>
                </c:pt>
                <c:pt idx="1447">
                  <c:v>3.8483796291984597E-2</c:v>
                </c:pt>
                <c:pt idx="1448">
                  <c:v>3.8518518515047603E-2</c:v>
                </c:pt>
                <c:pt idx="1449">
                  <c:v>3.8541666661330999E-2</c:v>
                </c:pt>
                <c:pt idx="1450">
                  <c:v>3.8564814814890297E-2</c:v>
                </c:pt>
                <c:pt idx="1451">
                  <c:v>3.8587962961173602E-2</c:v>
                </c:pt>
                <c:pt idx="1452">
                  <c:v>3.8611111107456998E-2</c:v>
                </c:pt>
                <c:pt idx="1453">
                  <c:v>3.8634259253740297E-2</c:v>
                </c:pt>
                <c:pt idx="1454">
                  <c:v>3.8668981476803303E-2</c:v>
                </c:pt>
                <c:pt idx="1455">
                  <c:v>3.8692129623086602E-2</c:v>
                </c:pt>
                <c:pt idx="1456">
                  <c:v>3.8715277776645997E-2</c:v>
                </c:pt>
                <c:pt idx="1457">
                  <c:v>3.8738425922929302E-2</c:v>
                </c:pt>
                <c:pt idx="1458">
                  <c:v>3.8761574069212601E-2</c:v>
                </c:pt>
                <c:pt idx="1459">
                  <c:v>3.8796296292275601E-2</c:v>
                </c:pt>
                <c:pt idx="1460">
                  <c:v>3.8819444438559003E-2</c:v>
                </c:pt>
                <c:pt idx="1461">
                  <c:v>3.8842592592118301E-2</c:v>
                </c:pt>
                <c:pt idx="1462">
                  <c:v>3.8877314807905398E-2</c:v>
                </c:pt>
                <c:pt idx="1463">
                  <c:v>3.8900462961464599E-2</c:v>
                </c:pt>
                <c:pt idx="1464">
                  <c:v>3.8923611107748002E-2</c:v>
                </c:pt>
                <c:pt idx="1465">
                  <c:v>3.89467592540313E-2</c:v>
                </c:pt>
                <c:pt idx="1466">
                  <c:v>3.8969907400314703E-2</c:v>
                </c:pt>
                <c:pt idx="1467">
                  <c:v>3.9004629623377703E-2</c:v>
                </c:pt>
                <c:pt idx="1468">
                  <c:v>3.9027777776937E-2</c:v>
                </c:pt>
                <c:pt idx="1469">
                  <c:v>3.9050925923220403E-2</c:v>
                </c:pt>
                <c:pt idx="1470">
                  <c:v>3.9074074069503702E-2</c:v>
                </c:pt>
                <c:pt idx="1471">
                  <c:v>3.9097222215787E-2</c:v>
                </c:pt>
                <c:pt idx="1472">
                  <c:v>3.9120370369346298E-2</c:v>
                </c:pt>
                <c:pt idx="1473">
                  <c:v>3.9155092592409298E-2</c:v>
                </c:pt>
                <c:pt idx="1474">
                  <c:v>3.91782407386927E-2</c:v>
                </c:pt>
                <c:pt idx="1475">
                  <c:v>3.9201388884975999E-2</c:v>
                </c:pt>
                <c:pt idx="1476">
                  <c:v>3.9224537031259402E-2</c:v>
                </c:pt>
                <c:pt idx="1477">
                  <c:v>3.9247685184818699E-2</c:v>
                </c:pt>
                <c:pt idx="1478">
                  <c:v>3.92824074006057E-2</c:v>
                </c:pt>
                <c:pt idx="1479">
                  <c:v>3.9305555554164998E-2</c:v>
                </c:pt>
                <c:pt idx="1480">
                  <c:v>3.93287037004484E-2</c:v>
                </c:pt>
                <c:pt idx="1481">
                  <c:v>3.9351851846731699E-2</c:v>
                </c:pt>
                <c:pt idx="1482">
                  <c:v>3.9374999993015102E-2</c:v>
                </c:pt>
                <c:pt idx="1483">
                  <c:v>3.9398148146574399E-2</c:v>
                </c:pt>
                <c:pt idx="1484">
                  <c:v>3.9432870369637399E-2</c:v>
                </c:pt>
                <c:pt idx="1485">
                  <c:v>3.9456018515920697E-2</c:v>
                </c:pt>
                <c:pt idx="1486">
                  <c:v>3.94791666622041E-2</c:v>
                </c:pt>
                <c:pt idx="1487">
                  <c:v>3.9502314808487399E-2</c:v>
                </c:pt>
                <c:pt idx="1488">
                  <c:v>3.9525462962046697E-2</c:v>
                </c:pt>
                <c:pt idx="1489">
                  <c:v>3.9560185185109703E-2</c:v>
                </c:pt>
                <c:pt idx="1490">
                  <c:v>3.9583333331393099E-2</c:v>
                </c:pt>
                <c:pt idx="1491">
                  <c:v>3.9606481477676397E-2</c:v>
                </c:pt>
                <c:pt idx="1492">
                  <c:v>3.96296296239598E-2</c:v>
                </c:pt>
                <c:pt idx="1493">
                  <c:v>3.9652777777519098E-2</c:v>
                </c:pt>
                <c:pt idx="1494">
                  <c:v>3.9687499993306098E-2</c:v>
                </c:pt>
                <c:pt idx="1495">
                  <c:v>3.9710648146865403E-2</c:v>
                </c:pt>
                <c:pt idx="1496">
                  <c:v>3.9733796293148799E-2</c:v>
                </c:pt>
                <c:pt idx="1497">
                  <c:v>3.9756944439432097E-2</c:v>
                </c:pt>
                <c:pt idx="1498">
                  <c:v>3.97800925857155E-2</c:v>
                </c:pt>
                <c:pt idx="1499">
                  <c:v>3.9814814808778499E-2</c:v>
                </c:pt>
                <c:pt idx="1500">
                  <c:v>3.9837962962337797E-2</c:v>
                </c:pt>
                <c:pt idx="1501">
                  <c:v>3.9861111108621103E-2</c:v>
                </c:pt>
                <c:pt idx="1502">
                  <c:v>3.9884259254904499E-2</c:v>
                </c:pt>
                <c:pt idx="1503">
                  <c:v>3.9907407401187797E-2</c:v>
                </c:pt>
                <c:pt idx="1504">
                  <c:v>3.9942129624250797E-2</c:v>
                </c:pt>
                <c:pt idx="1505">
                  <c:v>3.9965277777810101E-2</c:v>
                </c:pt>
                <c:pt idx="1506">
                  <c:v>3.9988425924093497E-2</c:v>
                </c:pt>
                <c:pt idx="1507">
                  <c:v>4.0011574070376803E-2</c:v>
                </c:pt>
                <c:pt idx="1508">
                  <c:v>4.0034722216660198E-2</c:v>
                </c:pt>
                <c:pt idx="1509">
                  <c:v>4.0057870370219503E-2</c:v>
                </c:pt>
                <c:pt idx="1510">
                  <c:v>4.0092592586006497E-2</c:v>
                </c:pt>
                <c:pt idx="1511">
                  <c:v>4.0115740739565801E-2</c:v>
                </c:pt>
                <c:pt idx="1512">
                  <c:v>4.0138888885849197E-2</c:v>
                </c:pt>
                <c:pt idx="1513">
                  <c:v>4.0162037032132503E-2</c:v>
                </c:pt>
                <c:pt idx="1514">
                  <c:v>4.0185185178415801E-2</c:v>
                </c:pt>
                <c:pt idx="1515">
                  <c:v>4.0219907401478801E-2</c:v>
                </c:pt>
                <c:pt idx="1516">
                  <c:v>4.0243055555038099E-2</c:v>
                </c:pt>
                <c:pt idx="1517">
                  <c:v>4.0266203701321501E-2</c:v>
                </c:pt>
                <c:pt idx="1518">
                  <c:v>4.02893518476048E-2</c:v>
                </c:pt>
                <c:pt idx="1519">
                  <c:v>4.0312499993888203E-2</c:v>
                </c:pt>
                <c:pt idx="1520">
                  <c:v>4.0347222216951202E-2</c:v>
                </c:pt>
                <c:pt idx="1521">
                  <c:v>4.0370370363234501E-2</c:v>
                </c:pt>
                <c:pt idx="1522">
                  <c:v>4.0393518516793903E-2</c:v>
                </c:pt>
                <c:pt idx="1523">
                  <c:v>4.0416666663077201E-2</c:v>
                </c:pt>
                <c:pt idx="1524">
                  <c:v>4.04398148093605E-2</c:v>
                </c:pt>
                <c:pt idx="1525">
                  <c:v>4.0462962962919902E-2</c:v>
                </c:pt>
                <c:pt idx="1526">
                  <c:v>4.0497685178706902E-2</c:v>
                </c:pt>
                <c:pt idx="1527">
                  <c:v>4.05208333322662E-2</c:v>
                </c:pt>
                <c:pt idx="1528">
                  <c:v>4.0543981478549498E-2</c:v>
                </c:pt>
                <c:pt idx="1529">
                  <c:v>4.0567129624832901E-2</c:v>
                </c:pt>
                <c:pt idx="1530">
                  <c:v>4.05902777711162E-2</c:v>
                </c:pt>
                <c:pt idx="1531">
                  <c:v>4.0613425924675498E-2</c:v>
                </c:pt>
                <c:pt idx="1532">
                  <c:v>4.0648148147738497E-2</c:v>
                </c:pt>
                <c:pt idx="1533">
                  <c:v>4.06712962940219E-2</c:v>
                </c:pt>
                <c:pt idx="1534">
                  <c:v>4.0694444440305198E-2</c:v>
                </c:pt>
                <c:pt idx="1535">
                  <c:v>4.0717592586588601E-2</c:v>
                </c:pt>
                <c:pt idx="1536">
                  <c:v>4.0740740740147899E-2</c:v>
                </c:pt>
                <c:pt idx="1537">
                  <c:v>4.0775462955934899E-2</c:v>
                </c:pt>
                <c:pt idx="1538">
                  <c:v>4.0798611109494197E-2</c:v>
                </c:pt>
                <c:pt idx="1539">
                  <c:v>4.08217592557776E-2</c:v>
                </c:pt>
                <c:pt idx="1540">
                  <c:v>4.0844907402060898E-2</c:v>
                </c:pt>
                <c:pt idx="1541">
                  <c:v>4.0868055555620203E-2</c:v>
                </c:pt>
                <c:pt idx="1542">
                  <c:v>4.09027777714073E-2</c:v>
                </c:pt>
                <c:pt idx="1543">
                  <c:v>4.0925925924966598E-2</c:v>
                </c:pt>
                <c:pt idx="1544">
                  <c:v>4.0949074071249897E-2</c:v>
                </c:pt>
                <c:pt idx="1545">
                  <c:v>4.09722222175333E-2</c:v>
                </c:pt>
                <c:pt idx="1546">
                  <c:v>4.0995370363816598E-2</c:v>
                </c:pt>
                <c:pt idx="1547">
                  <c:v>4.1018518517375903E-2</c:v>
                </c:pt>
                <c:pt idx="1548">
                  <c:v>4.1053240740438902E-2</c:v>
                </c:pt>
                <c:pt idx="1549">
                  <c:v>4.1076388886722298E-2</c:v>
                </c:pt>
                <c:pt idx="1550">
                  <c:v>4.1099537033005597E-2</c:v>
                </c:pt>
                <c:pt idx="1551">
                  <c:v>4.1122685179288999E-2</c:v>
                </c:pt>
                <c:pt idx="1552">
                  <c:v>4.1145833332848297E-2</c:v>
                </c:pt>
                <c:pt idx="1553">
                  <c:v>4.1168981479131603E-2</c:v>
                </c:pt>
                <c:pt idx="1554">
                  <c:v>4.1203703702194602E-2</c:v>
                </c:pt>
                <c:pt idx="1555">
                  <c:v>4.1226851848477998E-2</c:v>
                </c:pt>
                <c:pt idx="1556">
                  <c:v>4.1249999994761297E-2</c:v>
                </c:pt>
                <c:pt idx="1557">
                  <c:v>4.1273148141044602E-2</c:v>
                </c:pt>
                <c:pt idx="1558">
                  <c:v>4.1296296294603997E-2</c:v>
                </c:pt>
                <c:pt idx="1559">
                  <c:v>4.1331018517666997E-2</c:v>
                </c:pt>
                <c:pt idx="1560">
                  <c:v>4.1354166663950302E-2</c:v>
                </c:pt>
                <c:pt idx="1561">
                  <c:v>4.1377314810233698E-2</c:v>
                </c:pt>
                <c:pt idx="1562">
                  <c:v>4.1400462956516997E-2</c:v>
                </c:pt>
                <c:pt idx="1563">
                  <c:v>4.1423611110076301E-2</c:v>
                </c:pt>
                <c:pt idx="1564">
                  <c:v>4.1446759256359697E-2</c:v>
                </c:pt>
                <c:pt idx="1565">
                  <c:v>4.1481481479422697E-2</c:v>
                </c:pt>
                <c:pt idx="1566">
                  <c:v>4.1504629625706002E-2</c:v>
                </c:pt>
                <c:pt idx="1567">
                  <c:v>4.1527777771989301E-2</c:v>
                </c:pt>
                <c:pt idx="1568">
                  <c:v>4.1550925925548703E-2</c:v>
                </c:pt>
                <c:pt idx="1569">
                  <c:v>4.1574074071832001E-2</c:v>
                </c:pt>
                <c:pt idx="1570">
                  <c:v>4.1608796294895001E-2</c:v>
                </c:pt>
                <c:pt idx="1571">
                  <c:v>4.1631944441178299E-2</c:v>
                </c:pt>
                <c:pt idx="1572">
                  <c:v>4.1655092587461702E-2</c:v>
                </c:pt>
                <c:pt idx="1573">
                  <c:v>4.1678240733745001E-2</c:v>
                </c:pt>
                <c:pt idx="1574">
                  <c:v>4.1701388887304298E-2</c:v>
                </c:pt>
                <c:pt idx="1575">
                  <c:v>4.1724537033587701E-2</c:v>
                </c:pt>
                <c:pt idx="1576">
                  <c:v>4.1759259256650701E-2</c:v>
                </c:pt>
                <c:pt idx="1577">
                  <c:v>4.1782407402933999E-2</c:v>
                </c:pt>
                <c:pt idx="1578">
                  <c:v>4.1805555549217402E-2</c:v>
                </c:pt>
                <c:pt idx="1579">
                  <c:v>4.18287037027767E-2</c:v>
                </c:pt>
                <c:pt idx="1580">
                  <c:v>4.1851851849059998E-2</c:v>
                </c:pt>
                <c:pt idx="1581">
                  <c:v>4.1874999995343401E-2</c:v>
                </c:pt>
                <c:pt idx="1582">
                  <c:v>4.1909722218406401E-2</c:v>
                </c:pt>
                <c:pt idx="1583">
                  <c:v>4.1932870364689699E-2</c:v>
                </c:pt>
                <c:pt idx="1584">
                  <c:v>4.1956018518248997E-2</c:v>
                </c:pt>
                <c:pt idx="1585">
                  <c:v>4.19791666645324E-2</c:v>
                </c:pt>
                <c:pt idx="1586">
                  <c:v>4.2002314810815698E-2</c:v>
                </c:pt>
                <c:pt idx="1587">
                  <c:v>4.2037037033878698E-2</c:v>
                </c:pt>
                <c:pt idx="1588">
                  <c:v>4.20601851801621E-2</c:v>
                </c:pt>
                <c:pt idx="1589">
                  <c:v>4.2083333326445399E-2</c:v>
                </c:pt>
                <c:pt idx="1590">
                  <c:v>4.2106481480004697E-2</c:v>
                </c:pt>
                <c:pt idx="1591">
                  <c:v>4.21296296262881E-2</c:v>
                </c:pt>
                <c:pt idx="1592">
                  <c:v>4.2152777772571398E-2</c:v>
                </c:pt>
                <c:pt idx="1593">
                  <c:v>4.2187499995634398E-2</c:v>
                </c:pt>
                <c:pt idx="1594">
                  <c:v>4.22106481419178E-2</c:v>
                </c:pt>
                <c:pt idx="1595">
                  <c:v>4.2233796295477098E-2</c:v>
                </c:pt>
                <c:pt idx="1596">
                  <c:v>4.2256944441760397E-2</c:v>
                </c:pt>
                <c:pt idx="1597">
                  <c:v>4.2280092588043799E-2</c:v>
                </c:pt>
                <c:pt idx="1598">
                  <c:v>4.2314814811106799E-2</c:v>
                </c:pt>
                <c:pt idx="1599">
                  <c:v>4.2337962957390098E-2</c:v>
                </c:pt>
                <c:pt idx="1600">
                  <c:v>4.2361111110949402E-2</c:v>
                </c:pt>
                <c:pt idx="1601">
                  <c:v>4.2384259257232798E-2</c:v>
                </c:pt>
                <c:pt idx="1602">
                  <c:v>4.2407407403516097E-2</c:v>
                </c:pt>
                <c:pt idx="1603">
                  <c:v>4.2430555549799499E-2</c:v>
                </c:pt>
                <c:pt idx="1604">
                  <c:v>4.2465277772862499E-2</c:v>
                </c:pt>
                <c:pt idx="1605">
                  <c:v>4.2488425919145797E-2</c:v>
                </c:pt>
                <c:pt idx="1606">
                  <c:v>4.2511574072705102E-2</c:v>
                </c:pt>
                <c:pt idx="1607">
                  <c:v>4.2534722218988498E-2</c:v>
                </c:pt>
                <c:pt idx="1608">
                  <c:v>4.2557870365271797E-2</c:v>
                </c:pt>
                <c:pt idx="1609">
                  <c:v>4.2592592588334803E-2</c:v>
                </c:pt>
                <c:pt idx="1610">
                  <c:v>4.2615740734618199E-2</c:v>
                </c:pt>
                <c:pt idx="1611">
                  <c:v>4.2638888888177497E-2</c:v>
                </c:pt>
                <c:pt idx="1612">
                  <c:v>4.2662037034460802E-2</c:v>
                </c:pt>
                <c:pt idx="1613">
                  <c:v>4.2685185180744101E-2</c:v>
                </c:pt>
                <c:pt idx="1614">
                  <c:v>4.2719907403807197E-2</c:v>
                </c:pt>
                <c:pt idx="1615">
                  <c:v>4.2743055550090503E-2</c:v>
                </c:pt>
                <c:pt idx="1616">
                  <c:v>4.2766203703649801E-2</c:v>
                </c:pt>
                <c:pt idx="1617">
                  <c:v>4.2789351849933203E-2</c:v>
                </c:pt>
                <c:pt idx="1618">
                  <c:v>4.2812499996216502E-2</c:v>
                </c:pt>
                <c:pt idx="1619">
                  <c:v>4.2835648142499801E-2</c:v>
                </c:pt>
                <c:pt idx="1620">
                  <c:v>4.28703703655628E-2</c:v>
                </c:pt>
                <c:pt idx="1621">
                  <c:v>4.2893518511846203E-2</c:v>
                </c:pt>
                <c:pt idx="1622">
                  <c:v>4.2916666665405501E-2</c:v>
                </c:pt>
                <c:pt idx="1623">
                  <c:v>4.2939814811688903E-2</c:v>
                </c:pt>
                <c:pt idx="1624">
                  <c:v>4.2962962957972202E-2</c:v>
                </c:pt>
                <c:pt idx="1625">
                  <c:v>4.2997685181035201E-2</c:v>
                </c:pt>
                <c:pt idx="1626">
                  <c:v>4.30208333273185E-2</c:v>
                </c:pt>
                <c:pt idx="1627">
                  <c:v>4.3043981480877798E-2</c:v>
                </c:pt>
                <c:pt idx="1628">
                  <c:v>4.3067129627161201E-2</c:v>
                </c:pt>
                <c:pt idx="1629">
                  <c:v>4.3090277773444499E-2</c:v>
                </c:pt>
                <c:pt idx="1630">
                  <c:v>4.3113425919727902E-2</c:v>
                </c:pt>
                <c:pt idx="1631">
                  <c:v>4.3148148142790901E-2</c:v>
                </c:pt>
                <c:pt idx="1632">
                  <c:v>4.3171296296350199E-2</c:v>
                </c:pt>
                <c:pt idx="1633">
                  <c:v>4.3194444442633498E-2</c:v>
                </c:pt>
                <c:pt idx="1634">
                  <c:v>4.32175925889169E-2</c:v>
                </c:pt>
                <c:pt idx="1635">
                  <c:v>4.3240740735200199E-2</c:v>
                </c:pt>
                <c:pt idx="1636">
                  <c:v>4.3275462958263199E-2</c:v>
                </c:pt>
                <c:pt idx="1637">
                  <c:v>4.3298611104546601E-2</c:v>
                </c:pt>
                <c:pt idx="1638">
                  <c:v>4.3321759258105899E-2</c:v>
                </c:pt>
                <c:pt idx="1639">
                  <c:v>4.3344907404389198E-2</c:v>
                </c:pt>
                <c:pt idx="1640">
                  <c:v>4.33680555506726E-2</c:v>
                </c:pt>
                <c:pt idx="1641">
                  <c:v>4.34027777737356E-2</c:v>
                </c:pt>
                <c:pt idx="1642">
                  <c:v>4.3425925920018899E-2</c:v>
                </c:pt>
                <c:pt idx="1643">
                  <c:v>4.3449074073578203E-2</c:v>
                </c:pt>
                <c:pt idx="1644">
                  <c:v>4.3472222219861599E-2</c:v>
                </c:pt>
                <c:pt idx="1645">
                  <c:v>4.3495370366144898E-2</c:v>
                </c:pt>
                <c:pt idx="1646">
                  <c:v>4.3530092589207897E-2</c:v>
                </c:pt>
                <c:pt idx="1647">
                  <c:v>4.35532407354913E-2</c:v>
                </c:pt>
                <c:pt idx="1648">
                  <c:v>4.3576388881774598E-2</c:v>
                </c:pt>
                <c:pt idx="1649">
                  <c:v>4.3599537035333903E-2</c:v>
                </c:pt>
                <c:pt idx="1650">
                  <c:v>4.3622685181617299E-2</c:v>
                </c:pt>
                <c:pt idx="1651">
                  <c:v>4.3645833327900597E-2</c:v>
                </c:pt>
                <c:pt idx="1652">
                  <c:v>4.3680555550963597E-2</c:v>
                </c:pt>
                <c:pt idx="1653">
                  <c:v>4.3703703697247E-2</c:v>
                </c:pt>
                <c:pt idx="1654">
                  <c:v>4.3726851850806298E-2</c:v>
                </c:pt>
                <c:pt idx="1655">
                  <c:v>4.3749999997089603E-2</c:v>
                </c:pt>
                <c:pt idx="1656">
                  <c:v>4.3773148143372902E-2</c:v>
                </c:pt>
                <c:pt idx="1657">
                  <c:v>4.3807870366435998E-2</c:v>
                </c:pt>
                <c:pt idx="1658">
                  <c:v>4.3831018512719297E-2</c:v>
                </c:pt>
                <c:pt idx="1659">
                  <c:v>4.3854166666278602E-2</c:v>
                </c:pt>
                <c:pt idx="1660">
                  <c:v>4.3877314812561997E-2</c:v>
                </c:pt>
                <c:pt idx="1661">
                  <c:v>4.3900462958845303E-2</c:v>
                </c:pt>
                <c:pt idx="1662">
                  <c:v>4.3923611105128699E-2</c:v>
                </c:pt>
                <c:pt idx="1663">
                  <c:v>4.3958333328191698E-2</c:v>
                </c:pt>
                <c:pt idx="1664">
                  <c:v>4.3981481474474997E-2</c:v>
                </c:pt>
                <c:pt idx="1665">
                  <c:v>4.4004629628034302E-2</c:v>
                </c:pt>
                <c:pt idx="1666">
                  <c:v>4.4027777774317697E-2</c:v>
                </c:pt>
                <c:pt idx="1667">
                  <c:v>4.4050925920601003E-2</c:v>
                </c:pt>
                <c:pt idx="1668">
                  <c:v>4.4085648143664002E-2</c:v>
                </c:pt>
                <c:pt idx="1669">
                  <c:v>4.4108796289947398E-2</c:v>
                </c:pt>
                <c:pt idx="1670">
                  <c:v>4.4131944443506703E-2</c:v>
                </c:pt>
                <c:pt idx="1671">
                  <c:v>4.4155092589790002E-2</c:v>
                </c:pt>
                <c:pt idx="1672">
                  <c:v>4.41782407360733E-2</c:v>
                </c:pt>
                <c:pt idx="1673">
                  <c:v>4.4212962959136397E-2</c:v>
                </c:pt>
                <c:pt idx="1674">
                  <c:v>4.4236111105419702E-2</c:v>
                </c:pt>
                <c:pt idx="1675">
                  <c:v>4.4259259258979E-2</c:v>
                </c:pt>
                <c:pt idx="1676">
                  <c:v>4.4282407405262403E-2</c:v>
                </c:pt>
                <c:pt idx="1677">
                  <c:v>4.4305555551545701E-2</c:v>
                </c:pt>
                <c:pt idx="1678">
                  <c:v>4.4328703697829E-2</c:v>
                </c:pt>
                <c:pt idx="1679">
                  <c:v>4.4363425920892097E-2</c:v>
                </c:pt>
                <c:pt idx="1680">
                  <c:v>4.4386574067175402E-2</c:v>
                </c:pt>
                <c:pt idx="1681">
                  <c:v>4.44097222207347E-2</c:v>
                </c:pt>
                <c:pt idx="1682">
                  <c:v>4.4432870367018103E-2</c:v>
                </c:pt>
                <c:pt idx="1683">
                  <c:v>4.4456018513301401E-2</c:v>
                </c:pt>
                <c:pt idx="1684">
                  <c:v>4.44791666595847E-2</c:v>
                </c:pt>
                <c:pt idx="1685">
                  <c:v>4.4513888882647699E-2</c:v>
                </c:pt>
                <c:pt idx="1686">
                  <c:v>4.4537037036207101E-2</c:v>
                </c:pt>
                <c:pt idx="1687">
                  <c:v>4.45601851824904E-2</c:v>
                </c:pt>
                <c:pt idx="1688">
                  <c:v>4.4583333328773699E-2</c:v>
                </c:pt>
                <c:pt idx="1689">
                  <c:v>4.4606481475057101E-2</c:v>
                </c:pt>
                <c:pt idx="1690">
                  <c:v>4.4641203698120101E-2</c:v>
                </c:pt>
                <c:pt idx="1691">
                  <c:v>4.4664351851679399E-2</c:v>
                </c:pt>
                <c:pt idx="1692">
                  <c:v>4.4687499997962697E-2</c:v>
                </c:pt>
                <c:pt idx="1693">
                  <c:v>4.47106481442461E-2</c:v>
                </c:pt>
                <c:pt idx="1694">
                  <c:v>4.4733796290529398E-2</c:v>
                </c:pt>
                <c:pt idx="1695">
                  <c:v>4.4756944444088703E-2</c:v>
                </c:pt>
                <c:pt idx="1696">
                  <c:v>4.4791666659875801E-2</c:v>
                </c:pt>
                <c:pt idx="1697">
                  <c:v>4.4814814813435098E-2</c:v>
                </c:pt>
                <c:pt idx="1698">
                  <c:v>4.4837962959718397E-2</c:v>
                </c:pt>
                <c:pt idx="1699">
                  <c:v>4.48611111060018E-2</c:v>
                </c:pt>
                <c:pt idx="1700">
                  <c:v>4.4895833329064799E-2</c:v>
                </c:pt>
                <c:pt idx="1701">
                  <c:v>4.4918981475348098E-2</c:v>
                </c:pt>
                <c:pt idx="1702">
                  <c:v>4.4942129628907403E-2</c:v>
                </c:pt>
                <c:pt idx="1703">
                  <c:v>4.4965277775190798E-2</c:v>
                </c:pt>
                <c:pt idx="1704">
                  <c:v>4.4988425921474097E-2</c:v>
                </c:pt>
                <c:pt idx="1705">
                  <c:v>4.5023148144537103E-2</c:v>
                </c:pt>
                <c:pt idx="1706">
                  <c:v>4.5046296290820499E-2</c:v>
                </c:pt>
                <c:pt idx="1707">
                  <c:v>4.5069444444379797E-2</c:v>
                </c:pt>
                <c:pt idx="1708">
                  <c:v>4.5092592590663103E-2</c:v>
                </c:pt>
                <c:pt idx="1709">
                  <c:v>4.5115740736946498E-2</c:v>
                </c:pt>
                <c:pt idx="1710">
                  <c:v>4.5138888883229797E-2</c:v>
                </c:pt>
                <c:pt idx="1711">
                  <c:v>4.5173611106292803E-2</c:v>
                </c:pt>
                <c:pt idx="1712">
                  <c:v>4.5196759252576199E-2</c:v>
                </c:pt>
                <c:pt idx="1713">
                  <c:v>4.5219907406135497E-2</c:v>
                </c:pt>
                <c:pt idx="1714">
                  <c:v>4.5243055552418802E-2</c:v>
                </c:pt>
                <c:pt idx="1715">
                  <c:v>4.5266203698702198E-2</c:v>
                </c:pt>
                <c:pt idx="1716">
                  <c:v>4.5300925921765198E-2</c:v>
                </c:pt>
                <c:pt idx="1717">
                  <c:v>4.5324074068048503E-2</c:v>
                </c:pt>
                <c:pt idx="1718">
                  <c:v>4.5347222221607801E-2</c:v>
                </c:pt>
                <c:pt idx="1719">
                  <c:v>4.5370370367891197E-2</c:v>
                </c:pt>
                <c:pt idx="1720">
                  <c:v>4.5393518514174502E-2</c:v>
                </c:pt>
                <c:pt idx="1721">
                  <c:v>4.5428240737237502E-2</c:v>
                </c:pt>
                <c:pt idx="1722">
                  <c:v>4.54513888835208E-2</c:v>
                </c:pt>
                <c:pt idx="1723">
                  <c:v>4.5474537037080202E-2</c:v>
                </c:pt>
                <c:pt idx="1724">
                  <c:v>4.5497685183363501E-2</c:v>
                </c:pt>
                <c:pt idx="1725">
                  <c:v>4.5520833329646897E-2</c:v>
                </c:pt>
                <c:pt idx="1726">
                  <c:v>4.5555555552709799E-2</c:v>
                </c:pt>
                <c:pt idx="1727">
                  <c:v>4.5578703698993202E-2</c:v>
                </c:pt>
                <c:pt idx="1728">
                  <c:v>4.56018518452765E-2</c:v>
                </c:pt>
                <c:pt idx="1729">
                  <c:v>4.5624999998835902E-2</c:v>
                </c:pt>
                <c:pt idx="1730">
                  <c:v>4.5648148145119201E-2</c:v>
                </c:pt>
                <c:pt idx="1731">
                  <c:v>4.5671296291402499E-2</c:v>
                </c:pt>
                <c:pt idx="1732">
                  <c:v>4.5706018514465499E-2</c:v>
                </c:pt>
                <c:pt idx="1733">
                  <c:v>4.5729166660748902E-2</c:v>
                </c:pt>
                <c:pt idx="1734">
                  <c:v>4.57523148143082E-2</c:v>
                </c:pt>
                <c:pt idx="1735">
                  <c:v>4.5775462960591498E-2</c:v>
                </c:pt>
                <c:pt idx="1736">
                  <c:v>4.5810185183654498E-2</c:v>
                </c:pt>
                <c:pt idx="1737">
                  <c:v>4.58333333299379E-2</c:v>
                </c:pt>
                <c:pt idx="1738">
                  <c:v>4.5856481476221199E-2</c:v>
                </c:pt>
                <c:pt idx="1739">
                  <c:v>4.5879629622504602E-2</c:v>
                </c:pt>
                <c:pt idx="1740">
                  <c:v>4.5902777776063899E-2</c:v>
                </c:pt>
                <c:pt idx="1741">
                  <c:v>4.5925925922347198E-2</c:v>
                </c:pt>
                <c:pt idx="1742">
                  <c:v>4.5960648145410198E-2</c:v>
                </c:pt>
                <c:pt idx="1743">
                  <c:v>4.59837962916936E-2</c:v>
                </c:pt>
                <c:pt idx="1744">
                  <c:v>4.6006944437976899E-2</c:v>
                </c:pt>
                <c:pt idx="1745">
                  <c:v>4.6030092591536197E-2</c:v>
                </c:pt>
                <c:pt idx="1746">
                  <c:v>4.6053240737819599E-2</c:v>
                </c:pt>
                <c:pt idx="1747">
                  <c:v>4.6087962960882599E-2</c:v>
                </c:pt>
                <c:pt idx="1748">
                  <c:v>4.6111111107165897E-2</c:v>
                </c:pt>
                <c:pt idx="1749">
                  <c:v>4.61342592534493E-2</c:v>
                </c:pt>
                <c:pt idx="1750">
                  <c:v>4.6157407407008598E-2</c:v>
                </c:pt>
                <c:pt idx="1751">
                  <c:v>4.6180555553291897E-2</c:v>
                </c:pt>
                <c:pt idx="1752">
                  <c:v>4.6203703699575299E-2</c:v>
                </c:pt>
                <c:pt idx="1753">
                  <c:v>4.6238425922638299E-2</c:v>
                </c:pt>
                <c:pt idx="1754">
                  <c:v>4.6261574068921597E-2</c:v>
                </c:pt>
                <c:pt idx="1755">
                  <c:v>4.6284722215205E-2</c:v>
                </c:pt>
                <c:pt idx="1756">
                  <c:v>4.6307870368764298E-2</c:v>
                </c:pt>
                <c:pt idx="1757">
                  <c:v>4.6331018515047603E-2</c:v>
                </c:pt>
                <c:pt idx="1758">
                  <c:v>4.6365740738110603E-2</c:v>
                </c:pt>
                <c:pt idx="1759">
                  <c:v>4.6388888884393999E-2</c:v>
                </c:pt>
                <c:pt idx="1760">
                  <c:v>4.6412037030677297E-2</c:v>
                </c:pt>
                <c:pt idx="1761">
                  <c:v>4.6435185184236602E-2</c:v>
                </c:pt>
                <c:pt idx="1762">
                  <c:v>4.6458333330519998E-2</c:v>
                </c:pt>
                <c:pt idx="1763">
                  <c:v>4.6481481476803303E-2</c:v>
                </c:pt>
                <c:pt idx="1764">
                  <c:v>4.6516203699866303E-2</c:v>
                </c:pt>
                <c:pt idx="1765">
                  <c:v>4.6539351846149699E-2</c:v>
                </c:pt>
                <c:pt idx="1766">
                  <c:v>4.6562499999709003E-2</c:v>
                </c:pt>
                <c:pt idx="1767">
                  <c:v>4.6585648145992302E-2</c:v>
                </c:pt>
                <c:pt idx="1768">
                  <c:v>4.6608796292275698E-2</c:v>
                </c:pt>
                <c:pt idx="1769">
                  <c:v>4.6643518515338697E-2</c:v>
                </c:pt>
                <c:pt idx="1770">
                  <c:v>4.6666666661622003E-2</c:v>
                </c:pt>
                <c:pt idx="1771">
                  <c:v>4.6689814807905301E-2</c:v>
                </c:pt>
                <c:pt idx="1772">
                  <c:v>4.6712962961464703E-2</c:v>
                </c:pt>
                <c:pt idx="1773">
                  <c:v>4.6736111107748002E-2</c:v>
                </c:pt>
                <c:pt idx="1774">
                  <c:v>4.6759259254031398E-2</c:v>
                </c:pt>
                <c:pt idx="1775">
                  <c:v>4.6793981477094397E-2</c:v>
                </c:pt>
                <c:pt idx="1776">
                  <c:v>4.6817129623377703E-2</c:v>
                </c:pt>
                <c:pt idx="1777">
                  <c:v>4.6840277776937E-2</c:v>
                </c:pt>
                <c:pt idx="1778">
                  <c:v>4.6863425923220403E-2</c:v>
                </c:pt>
                <c:pt idx="1779">
                  <c:v>4.6886574069503702E-2</c:v>
                </c:pt>
                <c:pt idx="1780">
                  <c:v>4.6921296292566701E-2</c:v>
                </c:pt>
                <c:pt idx="1781">
                  <c:v>4.694444443885E-2</c:v>
                </c:pt>
                <c:pt idx="1782">
                  <c:v>4.6967592592409298E-2</c:v>
                </c:pt>
                <c:pt idx="1783">
                  <c:v>4.69907407386927E-2</c:v>
                </c:pt>
                <c:pt idx="1784">
                  <c:v>4.7013888884976103E-2</c:v>
                </c:pt>
                <c:pt idx="1785">
                  <c:v>4.7037037031259402E-2</c:v>
                </c:pt>
                <c:pt idx="1786">
                  <c:v>4.7071759254322401E-2</c:v>
                </c:pt>
                <c:pt idx="1787">
                  <c:v>4.70949074006057E-2</c:v>
                </c:pt>
                <c:pt idx="1788">
                  <c:v>4.7118055554164998E-2</c:v>
                </c:pt>
                <c:pt idx="1789">
                  <c:v>4.71412037004484E-2</c:v>
                </c:pt>
                <c:pt idx="1790">
                  <c:v>4.7164351846731699E-2</c:v>
                </c:pt>
                <c:pt idx="1791">
                  <c:v>4.7199074069794698E-2</c:v>
                </c:pt>
                <c:pt idx="1792">
                  <c:v>4.7222222216078101E-2</c:v>
                </c:pt>
                <c:pt idx="1793">
                  <c:v>4.7245370369637399E-2</c:v>
                </c:pt>
                <c:pt idx="1794">
                  <c:v>4.7268518515920697E-2</c:v>
                </c:pt>
                <c:pt idx="1795">
                  <c:v>4.72916666622041E-2</c:v>
                </c:pt>
                <c:pt idx="1796">
                  <c:v>4.7314814808487399E-2</c:v>
                </c:pt>
                <c:pt idx="1797">
                  <c:v>4.7349537031550398E-2</c:v>
                </c:pt>
                <c:pt idx="1798">
                  <c:v>4.7372685185109703E-2</c:v>
                </c:pt>
                <c:pt idx="1799">
                  <c:v>4.7395833331393099E-2</c:v>
                </c:pt>
                <c:pt idx="1800">
                  <c:v>4.7418981477676397E-2</c:v>
                </c:pt>
                <c:pt idx="1801">
                  <c:v>4.74421296239598E-2</c:v>
                </c:pt>
                <c:pt idx="1802">
                  <c:v>4.7465277777519098E-2</c:v>
                </c:pt>
                <c:pt idx="1803">
                  <c:v>4.7499999993306098E-2</c:v>
                </c:pt>
                <c:pt idx="1804">
                  <c:v>4.7523148146865403E-2</c:v>
                </c:pt>
                <c:pt idx="1805">
                  <c:v>4.7546296293148799E-2</c:v>
                </c:pt>
                <c:pt idx="1806">
                  <c:v>4.7569444439432097E-2</c:v>
                </c:pt>
                <c:pt idx="1807">
                  <c:v>4.75925925857155E-2</c:v>
                </c:pt>
                <c:pt idx="1808">
                  <c:v>4.7627314808778499E-2</c:v>
                </c:pt>
                <c:pt idx="1809">
                  <c:v>4.7650462962337797E-2</c:v>
                </c:pt>
                <c:pt idx="1810">
                  <c:v>4.7673611108621103E-2</c:v>
                </c:pt>
                <c:pt idx="1811">
                  <c:v>4.7696759254904499E-2</c:v>
                </c:pt>
                <c:pt idx="1812">
                  <c:v>4.7719907401187797E-2</c:v>
                </c:pt>
                <c:pt idx="1813">
                  <c:v>4.7743055554747102E-2</c:v>
                </c:pt>
                <c:pt idx="1814">
                  <c:v>4.7777777777810101E-2</c:v>
                </c:pt>
                <c:pt idx="1815">
                  <c:v>4.7800925924093497E-2</c:v>
                </c:pt>
                <c:pt idx="1816">
                  <c:v>4.7824074070376803E-2</c:v>
                </c:pt>
                <c:pt idx="1817">
                  <c:v>4.7847222216660198E-2</c:v>
                </c:pt>
                <c:pt idx="1818">
                  <c:v>4.7870370370219503E-2</c:v>
                </c:pt>
                <c:pt idx="1819">
                  <c:v>4.7905092586006497E-2</c:v>
                </c:pt>
                <c:pt idx="1820">
                  <c:v>4.7928240739565801E-2</c:v>
                </c:pt>
                <c:pt idx="1821">
                  <c:v>4.7951388885849197E-2</c:v>
                </c:pt>
                <c:pt idx="1822">
                  <c:v>4.7974537032132503E-2</c:v>
                </c:pt>
                <c:pt idx="1823">
                  <c:v>4.7997685178415898E-2</c:v>
                </c:pt>
                <c:pt idx="1824">
                  <c:v>4.8032407401478898E-2</c:v>
                </c:pt>
                <c:pt idx="1825">
                  <c:v>4.8055555555038099E-2</c:v>
                </c:pt>
                <c:pt idx="1826">
                  <c:v>4.8078703701321501E-2</c:v>
                </c:pt>
                <c:pt idx="1827">
                  <c:v>4.81018518476048E-2</c:v>
                </c:pt>
                <c:pt idx="1828">
                  <c:v>4.8124999993888203E-2</c:v>
                </c:pt>
                <c:pt idx="1829">
                  <c:v>4.81481481474475E-2</c:v>
                </c:pt>
                <c:pt idx="1830">
                  <c:v>4.8182870363234501E-2</c:v>
                </c:pt>
                <c:pt idx="1831">
                  <c:v>4.8206018516793799E-2</c:v>
                </c:pt>
                <c:pt idx="1832">
                  <c:v>4.8229166663077201E-2</c:v>
                </c:pt>
                <c:pt idx="1833">
                  <c:v>4.82523148093605E-2</c:v>
                </c:pt>
                <c:pt idx="1834">
                  <c:v>4.8275462962919798E-2</c:v>
                </c:pt>
                <c:pt idx="1835">
                  <c:v>4.8310185178706902E-2</c:v>
                </c:pt>
                <c:pt idx="1836">
                  <c:v>4.83333333322662E-2</c:v>
                </c:pt>
                <c:pt idx="1837">
                  <c:v>4.8356481478549602E-2</c:v>
                </c:pt>
                <c:pt idx="1838">
                  <c:v>4.8379629624832901E-2</c:v>
                </c:pt>
                <c:pt idx="1839">
                  <c:v>4.84027777711162E-2</c:v>
                </c:pt>
                <c:pt idx="1840">
                  <c:v>4.8437499994179199E-2</c:v>
                </c:pt>
                <c:pt idx="1841">
                  <c:v>4.8460648147738497E-2</c:v>
                </c:pt>
                <c:pt idx="1842">
                  <c:v>4.84837962940219E-2</c:v>
                </c:pt>
                <c:pt idx="1843">
                  <c:v>4.8506944440305198E-2</c:v>
                </c:pt>
                <c:pt idx="1844">
                  <c:v>4.8530092586588601E-2</c:v>
                </c:pt>
                <c:pt idx="1845">
                  <c:v>4.8564814809651601E-2</c:v>
                </c:pt>
                <c:pt idx="1846">
                  <c:v>4.8587962955934899E-2</c:v>
                </c:pt>
                <c:pt idx="1847">
                  <c:v>4.8611111109494197E-2</c:v>
                </c:pt>
                <c:pt idx="1848">
                  <c:v>4.86342592557776E-2</c:v>
                </c:pt>
                <c:pt idx="1849">
                  <c:v>4.8657407402060898E-2</c:v>
                </c:pt>
                <c:pt idx="1850">
                  <c:v>4.8692129625123898E-2</c:v>
                </c:pt>
                <c:pt idx="1851">
                  <c:v>4.87152777714073E-2</c:v>
                </c:pt>
                <c:pt idx="1852">
                  <c:v>4.8738425924966598E-2</c:v>
                </c:pt>
                <c:pt idx="1853">
                  <c:v>4.8761574071249897E-2</c:v>
                </c:pt>
                <c:pt idx="1854">
                  <c:v>4.87847222175333E-2</c:v>
                </c:pt>
                <c:pt idx="1855">
                  <c:v>4.8807870363816598E-2</c:v>
                </c:pt>
                <c:pt idx="1856">
                  <c:v>4.8842592586879598E-2</c:v>
                </c:pt>
                <c:pt idx="1857">
                  <c:v>4.8865740740438902E-2</c:v>
                </c:pt>
                <c:pt idx="1858">
                  <c:v>4.8888888886722298E-2</c:v>
                </c:pt>
                <c:pt idx="1859">
                  <c:v>4.8912037033005597E-2</c:v>
                </c:pt>
                <c:pt idx="1860">
                  <c:v>4.8935185179288999E-2</c:v>
                </c:pt>
                <c:pt idx="1861">
                  <c:v>4.8958333332848297E-2</c:v>
                </c:pt>
                <c:pt idx="1862">
                  <c:v>4.8993055548635298E-2</c:v>
                </c:pt>
                <c:pt idx="1863">
                  <c:v>4.9016203702194602E-2</c:v>
                </c:pt>
                <c:pt idx="1864">
                  <c:v>4.9039351848477998E-2</c:v>
                </c:pt>
                <c:pt idx="1865">
                  <c:v>4.9062499994761297E-2</c:v>
                </c:pt>
                <c:pt idx="1866">
                  <c:v>4.9085648141044699E-2</c:v>
                </c:pt>
                <c:pt idx="1867">
                  <c:v>4.9120370364107699E-2</c:v>
                </c:pt>
                <c:pt idx="1868">
                  <c:v>4.9143518517666997E-2</c:v>
                </c:pt>
                <c:pt idx="1869">
                  <c:v>4.9166666663950302E-2</c:v>
                </c:pt>
                <c:pt idx="1870">
                  <c:v>4.9189814810233698E-2</c:v>
                </c:pt>
                <c:pt idx="1871">
                  <c:v>4.9212962956516997E-2</c:v>
                </c:pt>
                <c:pt idx="1872">
                  <c:v>4.9247685179580003E-2</c:v>
                </c:pt>
                <c:pt idx="1873">
                  <c:v>4.9270833333139301E-2</c:v>
                </c:pt>
                <c:pt idx="1874">
                  <c:v>4.9293981479422697E-2</c:v>
                </c:pt>
                <c:pt idx="1875">
                  <c:v>4.9317129625706002E-2</c:v>
                </c:pt>
                <c:pt idx="1876">
                  <c:v>4.9340277771989301E-2</c:v>
                </c:pt>
                <c:pt idx="1877">
                  <c:v>4.9374999995052397E-2</c:v>
                </c:pt>
                <c:pt idx="1878">
                  <c:v>4.9398148141335703E-2</c:v>
                </c:pt>
                <c:pt idx="1879">
                  <c:v>4.9421296294895001E-2</c:v>
                </c:pt>
                <c:pt idx="1880">
                  <c:v>4.9444444441178403E-2</c:v>
                </c:pt>
                <c:pt idx="1881">
                  <c:v>4.9467592587461702E-2</c:v>
                </c:pt>
                <c:pt idx="1882">
                  <c:v>4.9490740733745098E-2</c:v>
                </c:pt>
                <c:pt idx="1883">
                  <c:v>4.9525462956808097E-2</c:v>
                </c:pt>
                <c:pt idx="1884">
                  <c:v>4.9548611110367402E-2</c:v>
                </c:pt>
                <c:pt idx="1885">
                  <c:v>4.9571759256650701E-2</c:v>
                </c:pt>
                <c:pt idx="1886">
                  <c:v>4.9594907402934103E-2</c:v>
                </c:pt>
                <c:pt idx="1887">
                  <c:v>4.9618055549217402E-2</c:v>
                </c:pt>
                <c:pt idx="1888">
                  <c:v>4.96412037027767E-2</c:v>
                </c:pt>
                <c:pt idx="1889">
                  <c:v>4.9675925925839699E-2</c:v>
                </c:pt>
                <c:pt idx="1890">
                  <c:v>4.9699074072122998E-2</c:v>
                </c:pt>
                <c:pt idx="1891">
                  <c:v>4.9722222218406401E-2</c:v>
                </c:pt>
                <c:pt idx="1892">
                  <c:v>4.9745370364689699E-2</c:v>
                </c:pt>
                <c:pt idx="1893">
                  <c:v>4.9768518518248997E-2</c:v>
                </c:pt>
                <c:pt idx="1894">
                  <c:v>4.9803240734036101E-2</c:v>
                </c:pt>
                <c:pt idx="1895">
                  <c:v>4.9826388887595399E-2</c:v>
                </c:pt>
                <c:pt idx="1896">
                  <c:v>4.9849537033878698E-2</c:v>
                </c:pt>
                <c:pt idx="1897">
                  <c:v>4.98726851801621E-2</c:v>
                </c:pt>
                <c:pt idx="1898">
                  <c:v>4.9895833326445399E-2</c:v>
                </c:pt>
                <c:pt idx="1899">
                  <c:v>4.9930555549508399E-2</c:v>
                </c:pt>
                <c:pt idx="1900">
                  <c:v>4.9953703703067703E-2</c:v>
                </c:pt>
                <c:pt idx="1901">
                  <c:v>4.9976851849351099E-2</c:v>
                </c:pt>
                <c:pt idx="1902">
                  <c:v>4.9999999995634398E-2</c:v>
                </c:pt>
                <c:pt idx="1903">
                  <c:v>5.00231481419178E-2</c:v>
                </c:pt>
                <c:pt idx="1904">
                  <c:v>5.0046296295477098E-2</c:v>
                </c:pt>
                <c:pt idx="1905">
                  <c:v>5.0081018518540098E-2</c:v>
                </c:pt>
                <c:pt idx="1906">
                  <c:v>5.0104166664823403E-2</c:v>
                </c:pt>
                <c:pt idx="1907">
                  <c:v>5.0127314811106799E-2</c:v>
                </c:pt>
                <c:pt idx="1908">
                  <c:v>5.0150462957390098E-2</c:v>
                </c:pt>
                <c:pt idx="1909">
                  <c:v>5.0173611110949402E-2</c:v>
                </c:pt>
                <c:pt idx="1910">
                  <c:v>5.02083333267365E-2</c:v>
                </c:pt>
                <c:pt idx="1911">
                  <c:v>5.0231481480295798E-2</c:v>
                </c:pt>
                <c:pt idx="1912">
                  <c:v>5.0254629626579103E-2</c:v>
                </c:pt>
                <c:pt idx="1913">
                  <c:v>5.0277777772862402E-2</c:v>
                </c:pt>
                <c:pt idx="1914">
                  <c:v>5.0300925919145797E-2</c:v>
                </c:pt>
                <c:pt idx="1915">
                  <c:v>5.0335648142208797E-2</c:v>
                </c:pt>
                <c:pt idx="1916">
                  <c:v>5.0358796295768102E-2</c:v>
                </c:pt>
                <c:pt idx="1917">
                  <c:v>5.0381944442051498E-2</c:v>
                </c:pt>
                <c:pt idx="1918">
                  <c:v>5.0405092588334803E-2</c:v>
                </c:pt>
                <c:pt idx="1919">
                  <c:v>5.0428240734618199E-2</c:v>
                </c:pt>
                <c:pt idx="1920">
                  <c:v>5.0451388888177497E-2</c:v>
                </c:pt>
                <c:pt idx="1921">
                  <c:v>5.0486111103964497E-2</c:v>
                </c:pt>
                <c:pt idx="1922">
                  <c:v>5.0509259257523802E-2</c:v>
                </c:pt>
                <c:pt idx="1923">
                  <c:v>5.0532407403807197E-2</c:v>
                </c:pt>
                <c:pt idx="1924">
                  <c:v>5.0555555550090503E-2</c:v>
                </c:pt>
                <c:pt idx="1925">
                  <c:v>5.0578703703649801E-2</c:v>
                </c:pt>
                <c:pt idx="1926">
                  <c:v>5.0613425919436898E-2</c:v>
                </c:pt>
                <c:pt idx="1927">
                  <c:v>5.0636574072996203E-2</c:v>
                </c:pt>
                <c:pt idx="1928">
                  <c:v>5.0659722219279502E-2</c:v>
                </c:pt>
                <c:pt idx="1929">
                  <c:v>5.06828703655628E-2</c:v>
                </c:pt>
                <c:pt idx="1930">
                  <c:v>5.0706018511846203E-2</c:v>
                </c:pt>
                <c:pt idx="1931">
                  <c:v>5.0729166665405501E-2</c:v>
                </c:pt>
                <c:pt idx="1932">
                  <c:v>5.07638888884685E-2</c:v>
                </c:pt>
                <c:pt idx="1933">
                  <c:v>5.0787037034751903E-2</c:v>
                </c:pt>
                <c:pt idx="1934">
                  <c:v>5.0810185181035201E-2</c:v>
                </c:pt>
                <c:pt idx="1935">
                  <c:v>5.0833333327318597E-2</c:v>
                </c:pt>
                <c:pt idx="1936">
                  <c:v>5.0856481480877902E-2</c:v>
                </c:pt>
                <c:pt idx="1937">
                  <c:v>5.0879629627161201E-2</c:v>
                </c:pt>
                <c:pt idx="1938">
                  <c:v>5.09143518502242E-2</c:v>
                </c:pt>
                <c:pt idx="1939">
                  <c:v>5.0937499996507603E-2</c:v>
                </c:pt>
                <c:pt idx="1940">
                  <c:v>5.0960648142790901E-2</c:v>
                </c:pt>
                <c:pt idx="1941">
                  <c:v>5.0983796296350199E-2</c:v>
                </c:pt>
                <c:pt idx="1942">
                  <c:v>5.10185185121372E-2</c:v>
                </c:pt>
                <c:pt idx="1943">
                  <c:v>5.1041666665696497E-2</c:v>
                </c:pt>
                <c:pt idx="1944">
                  <c:v>5.10648148119799E-2</c:v>
                </c:pt>
                <c:pt idx="1945">
                  <c:v>5.1087962958263199E-2</c:v>
                </c:pt>
                <c:pt idx="1946">
                  <c:v>5.1111111104546601E-2</c:v>
                </c:pt>
                <c:pt idx="1947">
                  <c:v>5.1145833327609601E-2</c:v>
                </c:pt>
                <c:pt idx="1948">
                  <c:v>5.1168981481168899E-2</c:v>
                </c:pt>
                <c:pt idx="1949">
                  <c:v>5.1192129627452197E-2</c:v>
                </c:pt>
                <c:pt idx="1950">
                  <c:v>5.12152777737356E-2</c:v>
                </c:pt>
                <c:pt idx="1951">
                  <c:v>5.1238425920018899E-2</c:v>
                </c:pt>
                <c:pt idx="1952">
                  <c:v>5.1261574073578203E-2</c:v>
                </c:pt>
                <c:pt idx="1953">
                  <c:v>5.1296296289365301E-2</c:v>
                </c:pt>
                <c:pt idx="1954">
                  <c:v>5.1319444442924599E-2</c:v>
                </c:pt>
                <c:pt idx="1955">
                  <c:v>5.1342592589207897E-2</c:v>
                </c:pt>
                <c:pt idx="1956">
                  <c:v>5.13657407354913E-2</c:v>
                </c:pt>
                <c:pt idx="1957">
                  <c:v>5.1388888881774598E-2</c:v>
                </c:pt>
                <c:pt idx="1958">
                  <c:v>5.1423611104837598E-2</c:v>
                </c:pt>
                <c:pt idx="1959">
                  <c:v>5.1446759258396903E-2</c:v>
                </c:pt>
                <c:pt idx="1960">
                  <c:v>5.1469907404680298E-2</c:v>
                </c:pt>
                <c:pt idx="1961">
                  <c:v>5.1493055550963597E-2</c:v>
                </c:pt>
                <c:pt idx="1962">
                  <c:v>5.1516203697247E-2</c:v>
                </c:pt>
                <c:pt idx="1963">
                  <c:v>5.1539351850806298E-2</c:v>
                </c:pt>
                <c:pt idx="1964">
                  <c:v>5.1574074073869297E-2</c:v>
                </c:pt>
                <c:pt idx="1965">
                  <c:v>5.1597222220152603E-2</c:v>
                </c:pt>
                <c:pt idx="1966">
                  <c:v>5.1620370366435901E-2</c:v>
                </c:pt>
                <c:pt idx="1967">
                  <c:v>5.1643518512719297E-2</c:v>
                </c:pt>
                <c:pt idx="1968">
                  <c:v>5.1666666666278602E-2</c:v>
                </c:pt>
                <c:pt idx="1969">
                  <c:v>5.1701388882065699E-2</c:v>
                </c:pt>
                <c:pt idx="1970">
                  <c:v>5.1724537035624997E-2</c:v>
                </c:pt>
                <c:pt idx="1971">
                  <c:v>5.1747685181908303E-2</c:v>
                </c:pt>
                <c:pt idx="1972">
                  <c:v>5.1770833328191698E-2</c:v>
                </c:pt>
                <c:pt idx="1973">
                  <c:v>5.1793981474474997E-2</c:v>
                </c:pt>
                <c:pt idx="1974">
                  <c:v>5.1817129628034302E-2</c:v>
                </c:pt>
                <c:pt idx="1975">
                  <c:v>5.1851851851097301E-2</c:v>
                </c:pt>
                <c:pt idx="1976">
                  <c:v>5.1874999997380697E-2</c:v>
                </c:pt>
                <c:pt idx="1977">
                  <c:v>5.1898148143664002E-2</c:v>
                </c:pt>
                <c:pt idx="1978">
                  <c:v>5.1921296289947301E-2</c:v>
                </c:pt>
                <c:pt idx="1979">
                  <c:v>5.1944444443506703E-2</c:v>
                </c:pt>
                <c:pt idx="1980">
                  <c:v>5.1979166666569598E-2</c:v>
                </c:pt>
                <c:pt idx="1981">
                  <c:v>5.2002314812853001E-2</c:v>
                </c:pt>
                <c:pt idx="1982">
                  <c:v>5.2025462959136397E-2</c:v>
                </c:pt>
                <c:pt idx="1983">
                  <c:v>5.2048611105419702E-2</c:v>
                </c:pt>
                <c:pt idx="1984">
                  <c:v>5.2071759258979E-2</c:v>
                </c:pt>
                <c:pt idx="1985">
                  <c:v>5.2094907405262403E-2</c:v>
                </c:pt>
                <c:pt idx="1986">
                  <c:v>5.2129629628325402E-2</c:v>
                </c:pt>
                <c:pt idx="1987">
                  <c:v>5.2152777774608701E-2</c:v>
                </c:pt>
                <c:pt idx="1988">
                  <c:v>5.2175925920892E-2</c:v>
                </c:pt>
                <c:pt idx="1989">
                  <c:v>5.2199074067175402E-2</c:v>
                </c:pt>
                <c:pt idx="1990">
                  <c:v>5.22222222207347E-2</c:v>
                </c:pt>
                <c:pt idx="1991">
                  <c:v>5.22569444437977E-2</c:v>
                </c:pt>
                <c:pt idx="1992">
                  <c:v>5.2280092590080998E-2</c:v>
                </c:pt>
                <c:pt idx="1993">
                  <c:v>5.2303240736364401E-2</c:v>
                </c:pt>
                <c:pt idx="1994">
                  <c:v>5.2326388882647699E-2</c:v>
                </c:pt>
                <c:pt idx="1995">
                  <c:v>5.2349537036206997E-2</c:v>
                </c:pt>
                <c:pt idx="1996">
                  <c:v>5.23726851824904E-2</c:v>
                </c:pt>
                <c:pt idx="1997">
                  <c:v>5.2407407405553399E-2</c:v>
                </c:pt>
                <c:pt idx="1998">
                  <c:v>5.2430555551836698E-2</c:v>
                </c:pt>
                <c:pt idx="1999">
                  <c:v>5.2453703698120101E-2</c:v>
                </c:pt>
                <c:pt idx="2000">
                  <c:v>5.2476851851679399E-2</c:v>
                </c:pt>
                <c:pt idx="2001">
                  <c:v>5.2499999997962697E-2</c:v>
                </c:pt>
                <c:pt idx="2002">
                  <c:v>5.2534722221025697E-2</c:v>
                </c:pt>
                <c:pt idx="2003">
                  <c:v>5.2557870367309099E-2</c:v>
                </c:pt>
                <c:pt idx="2004">
                  <c:v>5.2581018513592398E-2</c:v>
                </c:pt>
                <c:pt idx="2005">
                  <c:v>5.2604166659875801E-2</c:v>
                </c:pt>
                <c:pt idx="2006">
                  <c:v>5.2627314813435098E-2</c:v>
                </c:pt>
                <c:pt idx="2007">
                  <c:v>5.2662037036498098E-2</c:v>
                </c:pt>
                <c:pt idx="2008">
                  <c:v>5.2685185182781397E-2</c:v>
                </c:pt>
                <c:pt idx="2009">
                  <c:v>5.2708333329064799E-2</c:v>
                </c:pt>
                <c:pt idx="2010">
                  <c:v>5.2731481475348098E-2</c:v>
                </c:pt>
                <c:pt idx="2011">
                  <c:v>5.2754629628907403E-2</c:v>
                </c:pt>
                <c:pt idx="2012">
                  <c:v>5.27893518446945E-2</c:v>
                </c:pt>
                <c:pt idx="2013">
                  <c:v>5.2812499998253798E-2</c:v>
                </c:pt>
                <c:pt idx="2014">
                  <c:v>5.2835648144537103E-2</c:v>
                </c:pt>
                <c:pt idx="2015">
                  <c:v>5.2858796290820499E-2</c:v>
                </c:pt>
                <c:pt idx="2016">
                  <c:v>5.2881944444379797E-2</c:v>
                </c:pt>
                <c:pt idx="2017">
                  <c:v>5.2905092590663103E-2</c:v>
                </c:pt>
                <c:pt idx="2018">
                  <c:v>5.2939814813726102E-2</c:v>
                </c:pt>
                <c:pt idx="2019">
                  <c:v>5.2962962960009498E-2</c:v>
                </c:pt>
                <c:pt idx="2020">
                  <c:v>5.2986111106292803E-2</c:v>
                </c:pt>
                <c:pt idx="2021">
                  <c:v>5.3009259252576199E-2</c:v>
                </c:pt>
                <c:pt idx="2022">
                  <c:v>5.3032407406135497E-2</c:v>
                </c:pt>
                <c:pt idx="2023">
                  <c:v>5.3055555552418802E-2</c:v>
                </c:pt>
                <c:pt idx="2024">
                  <c:v>5.3090277775481802E-2</c:v>
                </c:pt>
                <c:pt idx="2025">
                  <c:v>5.3113425921765198E-2</c:v>
                </c:pt>
                <c:pt idx="2026">
                  <c:v>5.3136574068048503E-2</c:v>
                </c:pt>
                <c:pt idx="2027">
                  <c:v>5.3159722221607801E-2</c:v>
                </c:pt>
                <c:pt idx="2028">
                  <c:v>5.3182870367891197E-2</c:v>
                </c:pt>
                <c:pt idx="2029">
                  <c:v>5.3206018514174502E-2</c:v>
                </c:pt>
                <c:pt idx="2030">
                  <c:v>5.3240740737237502E-2</c:v>
                </c:pt>
                <c:pt idx="2031">
                  <c:v>5.32638888835208E-2</c:v>
                </c:pt>
                <c:pt idx="2032">
                  <c:v>5.3287037037080202E-2</c:v>
                </c:pt>
                <c:pt idx="2033">
                  <c:v>5.3310185183363501E-2</c:v>
                </c:pt>
                <c:pt idx="2034">
                  <c:v>5.3333333329646897E-2</c:v>
                </c:pt>
                <c:pt idx="2035">
                  <c:v>5.3368055552709799E-2</c:v>
                </c:pt>
                <c:pt idx="2036">
                  <c:v>5.3391203698993202E-2</c:v>
                </c:pt>
                <c:pt idx="2037">
                  <c:v>5.3414351845276598E-2</c:v>
                </c:pt>
                <c:pt idx="2038">
                  <c:v>5.3437499998835902E-2</c:v>
                </c:pt>
                <c:pt idx="2039">
                  <c:v>5.3460648145119201E-2</c:v>
                </c:pt>
                <c:pt idx="2040">
                  <c:v>5.3483796291402499E-2</c:v>
                </c:pt>
                <c:pt idx="2041">
                  <c:v>5.3518518514465499E-2</c:v>
                </c:pt>
                <c:pt idx="2042">
                  <c:v>5.3541666660748902E-2</c:v>
                </c:pt>
                <c:pt idx="2043">
                  <c:v>5.35648148143082E-2</c:v>
                </c:pt>
                <c:pt idx="2044">
                  <c:v>5.3587962960591498E-2</c:v>
                </c:pt>
                <c:pt idx="2045">
                  <c:v>5.3611111106874901E-2</c:v>
                </c:pt>
                <c:pt idx="2046">
                  <c:v>5.36458333299379E-2</c:v>
                </c:pt>
                <c:pt idx="2047">
                  <c:v>5.3668981476221199E-2</c:v>
                </c:pt>
                <c:pt idx="2048">
                  <c:v>5.3692129622504602E-2</c:v>
                </c:pt>
                <c:pt idx="2049">
                  <c:v>5.3715277776063899E-2</c:v>
                </c:pt>
                <c:pt idx="2050">
                  <c:v>5.3738425922347198E-2</c:v>
                </c:pt>
                <c:pt idx="2051">
                  <c:v>5.3761574068630601E-2</c:v>
                </c:pt>
                <c:pt idx="2052">
                  <c:v>5.37962962916936E-2</c:v>
                </c:pt>
                <c:pt idx="2053">
                  <c:v>5.3819444437976899E-2</c:v>
                </c:pt>
                <c:pt idx="2054">
                  <c:v>5.3842592591536197E-2</c:v>
                </c:pt>
                <c:pt idx="2055">
                  <c:v>5.3865740737819599E-2</c:v>
                </c:pt>
                <c:pt idx="2056">
                  <c:v>5.3888888884102898E-2</c:v>
                </c:pt>
                <c:pt idx="2057">
                  <c:v>5.3912037030386301E-2</c:v>
                </c:pt>
                <c:pt idx="2058">
                  <c:v>5.39467592534493E-2</c:v>
                </c:pt>
                <c:pt idx="2059">
                  <c:v>5.3969907407008598E-2</c:v>
                </c:pt>
                <c:pt idx="2060">
                  <c:v>5.3993055553291897E-2</c:v>
                </c:pt>
                <c:pt idx="2061">
                  <c:v>5.4016203699575299E-2</c:v>
                </c:pt>
                <c:pt idx="2062">
                  <c:v>5.4039351845858598E-2</c:v>
                </c:pt>
                <c:pt idx="2063">
                  <c:v>5.4062499999417903E-2</c:v>
                </c:pt>
                <c:pt idx="2064">
                  <c:v>5.4097222215205E-2</c:v>
                </c:pt>
                <c:pt idx="2065">
                  <c:v>5.4120370368764298E-2</c:v>
                </c:pt>
                <c:pt idx="2066">
                  <c:v>5.4143518515047603E-2</c:v>
                </c:pt>
                <c:pt idx="2067">
                  <c:v>5.4166666661330999E-2</c:v>
                </c:pt>
                <c:pt idx="2068">
                  <c:v>5.4189814814890297E-2</c:v>
                </c:pt>
                <c:pt idx="2069">
                  <c:v>5.4224537030677297E-2</c:v>
                </c:pt>
                <c:pt idx="2070">
                  <c:v>5.4247685184236602E-2</c:v>
                </c:pt>
                <c:pt idx="2071">
                  <c:v>5.4270833330519998E-2</c:v>
                </c:pt>
                <c:pt idx="2072">
                  <c:v>5.4293981476803303E-2</c:v>
                </c:pt>
                <c:pt idx="2073">
                  <c:v>5.4317129623086699E-2</c:v>
                </c:pt>
                <c:pt idx="2074">
                  <c:v>5.4340277776645997E-2</c:v>
                </c:pt>
                <c:pt idx="2075">
                  <c:v>5.4374999999709003E-2</c:v>
                </c:pt>
                <c:pt idx="2076">
                  <c:v>5.4398148145992302E-2</c:v>
                </c:pt>
                <c:pt idx="2077">
                  <c:v>5.4421296292275698E-2</c:v>
                </c:pt>
                <c:pt idx="2078">
                  <c:v>5.4444444438559003E-2</c:v>
                </c:pt>
                <c:pt idx="2079">
                  <c:v>5.4467592592118301E-2</c:v>
                </c:pt>
                <c:pt idx="2080">
                  <c:v>5.4490740738401697E-2</c:v>
                </c:pt>
                <c:pt idx="2081">
                  <c:v>5.4525462961464703E-2</c:v>
                </c:pt>
                <c:pt idx="2082">
                  <c:v>5.4548611107748002E-2</c:v>
                </c:pt>
                <c:pt idx="2083">
                  <c:v>5.4571759254031398E-2</c:v>
                </c:pt>
                <c:pt idx="2084">
                  <c:v>5.4594907400314703E-2</c:v>
                </c:pt>
                <c:pt idx="2085">
                  <c:v>5.4629629623377703E-2</c:v>
                </c:pt>
                <c:pt idx="2086">
                  <c:v>5.4652777776937E-2</c:v>
                </c:pt>
                <c:pt idx="2087">
                  <c:v>5.4675925923220403E-2</c:v>
                </c:pt>
                <c:pt idx="2088">
                  <c:v>5.4699074069503702E-2</c:v>
                </c:pt>
                <c:pt idx="2089">
                  <c:v>5.4722222215787097E-2</c:v>
                </c:pt>
                <c:pt idx="2090">
                  <c:v>5.4745370369346402E-2</c:v>
                </c:pt>
                <c:pt idx="2091">
                  <c:v>5.4780092592409402E-2</c:v>
                </c:pt>
                <c:pt idx="2092">
                  <c:v>5.48032407386927E-2</c:v>
                </c:pt>
                <c:pt idx="2093">
                  <c:v>5.4826388884976103E-2</c:v>
                </c:pt>
                <c:pt idx="2094">
                  <c:v>5.4849537031259402E-2</c:v>
                </c:pt>
                <c:pt idx="2095">
                  <c:v>5.4872685184818699E-2</c:v>
                </c:pt>
                <c:pt idx="2096">
                  <c:v>5.49074074006057E-2</c:v>
                </c:pt>
                <c:pt idx="2097">
                  <c:v>5.4930555554164998E-2</c:v>
                </c:pt>
                <c:pt idx="2098">
                  <c:v>5.49537037004484E-2</c:v>
                </c:pt>
                <c:pt idx="2099">
                  <c:v>5.4976851846731699E-2</c:v>
                </c:pt>
                <c:pt idx="2100">
                  <c:v>5.4999999993015102E-2</c:v>
                </c:pt>
                <c:pt idx="2101">
                  <c:v>5.5023148146574399E-2</c:v>
                </c:pt>
                <c:pt idx="2102">
                  <c:v>5.5057870369637399E-2</c:v>
                </c:pt>
                <c:pt idx="2103">
                  <c:v>5.5081018515920697E-2</c:v>
                </c:pt>
                <c:pt idx="2104">
                  <c:v>5.51041666622041E-2</c:v>
                </c:pt>
                <c:pt idx="2105">
                  <c:v>5.5127314808487399E-2</c:v>
                </c:pt>
                <c:pt idx="2106">
                  <c:v>5.5150462962046697E-2</c:v>
                </c:pt>
                <c:pt idx="2107">
                  <c:v>5.5173611108330099E-2</c:v>
                </c:pt>
                <c:pt idx="2108">
                  <c:v>5.5208333331393099E-2</c:v>
                </c:pt>
                <c:pt idx="2109">
                  <c:v>5.5231481477676397E-2</c:v>
                </c:pt>
                <c:pt idx="2110">
                  <c:v>5.52546296239598E-2</c:v>
                </c:pt>
                <c:pt idx="2111">
                  <c:v>5.5277777777519098E-2</c:v>
                </c:pt>
                <c:pt idx="2112">
                  <c:v>5.5312499993306098E-2</c:v>
                </c:pt>
                <c:pt idx="2113">
                  <c:v>5.5335648146865403E-2</c:v>
                </c:pt>
                <c:pt idx="2114">
                  <c:v>5.5358796293148799E-2</c:v>
                </c:pt>
                <c:pt idx="2115">
                  <c:v>5.5381944439432097E-2</c:v>
                </c:pt>
                <c:pt idx="2116">
                  <c:v>5.54050925857155E-2</c:v>
                </c:pt>
                <c:pt idx="2117">
                  <c:v>5.5428240739274798E-2</c:v>
                </c:pt>
                <c:pt idx="2118">
                  <c:v>5.5462962962337797E-2</c:v>
                </c:pt>
                <c:pt idx="2119">
                  <c:v>5.5486111108621103E-2</c:v>
                </c:pt>
                <c:pt idx="2120">
                  <c:v>5.5509259254904499E-2</c:v>
                </c:pt>
                <c:pt idx="2121">
                  <c:v>5.5532407401187797E-2</c:v>
                </c:pt>
                <c:pt idx="2122">
                  <c:v>5.5555555554747102E-2</c:v>
                </c:pt>
                <c:pt idx="2123">
                  <c:v>5.5578703701030498E-2</c:v>
                </c:pt>
                <c:pt idx="2124">
                  <c:v>5.5613425924093497E-2</c:v>
                </c:pt>
                <c:pt idx="2125">
                  <c:v>5.5636574070376803E-2</c:v>
                </c:pt>
                <c:pt idx="2126">
                  <c:v>5.5659722216660101E-2</c:v>
                </c:pt>
                <c:pt idx="2127">
                  <c:v>5.5682870370219503E-2</c:v>
                </c:pt>
                <c:pt idx="2128">
                  <c:v>5.5706018516502802E-2</c:v>
                </c:pt>
                <c:pt idx="2129">
                  <c:v>5.5740740739565801E-2</c:v>
                </c:pt>
                <c:pt idx="2130">
                  <c:v>5.5763888885849197E-2</c:v>
                </c:pt>
                <c:pt idx="2131">
                  <c:v>5.5787037032132503E-2</c:v>
                </c:pt>
                <c:pt idx="2132">
                  <c:v>5.5810185178415898E-2</c:v>
                </c:pt>
                <c:pt idx="2133">
                  <c:v>5.5833333331975203E-2</c:v>
                </c:pt>
                <c:pt idx="2134">
                  <c:v>5.5856481478258502E-2</c:v>
                </c:pt>
                <c:pt idx="2135">
                  <c:v>5.5891203701321501E-2</c:v>
                </c:pt>
                <c:pt idx="2136">
                  <c:v>5.5914351847604897E-2</c:v>
                </c:pt>
                <c:pt idx="2137">
                  <c:v>5.5937499993888203E-2</c:v>
                </c:pt>
                <c:pt idx="2138">
                  <c:v>5.59606481474475E-2</c:v>
                </c:pt>
                <c:pt idx="2139">
                  <c:v>5.5983796293730903E-2</c:v>
                </c:pt>
                <c:pt idx="2140">
                  <c:v>5.6006944440014202E-2</c:v>
                </c:pt>
                <c:pt idx="2141">
                  <c:v>5.6041666663077201E-2</c:v>
                </c:pt>
                <c:pt idx="2142">
                  <c:v>5.60648148093605E-2</c:v>
                </c:pt>
                <c:pt idx="2143">
                  <c:v>5.6087962962919798E-2</c:v>
                </c:pt>
                <c:pt idx="2144">
                  <c:v>5.61111111092032E-2</c:v>
                </c:pt>
                <c:pt idx="2145">
                  <c:v>5.6134259255486499E-2</c:v>
                </c:pt>
                <c:pt idx="2146">
                  <c:v>5.6168981478549498E-2</c:v>
                </c:pt>
                <c:pt idx="2147">
                  <c:v>5.6192129624832901E-2</c:v>
                </c:pt>
                <c:pt idx="2148">
                  <c:v>5.62152777711162E-2</c:v>
                </c:pt>
                <c:pt idx="2149">
                  <c:v>5.6238425924675498E-2</c:v>
                </c:pt>
                <c:pt idx="2150">
                  <c:v>5.62615740709589E-2</c:v>
                </c:pt>
                <c:pt idx="2151">
                  <c:v>5.62962962940219E-2</c:v>
                </c:pt>
                <c:pt idx="2152">
                  <c:v>5.6319444440305198E-2</c:v>
                </c:pt>
                <c:pt idx="2153">
                  <c:v>5.6342592586588601E-2</c:v>
                </c:pt>
                <c:pt idx="2154">
                  <c:v>5.6365740740147899E-2</c:v>
                </c:pt>
                <c:pt idx="2155">
                  <c:v>5.6388888886431197E-2</c:v>
                </c:pt>
                <c:pt idx="2156">
                  <c:v>5.6423611109494197E-2</c:v>
                </c:pt>
                <c:pt idx="2157">
                  <c:v>5.64467592557776E-2</c:v>
                </c:pt>
                <c:pt idx="2158">
                  <c:v>5.6469907402060898E-2</c:v>
                </c:pt>
                <c:pt idx="2159">
                  <c:v>5.6493055555620203E-2</c:v>
                </c:pt>
                <c:pt idx="2160">
                  <c:v>5.6516203701903599E-2</c:v>
                </c:pt>
                <c:pt idx="2161">
                  <c:v>5.6539351848186897E-2</c:v>
                </c:pt>
                <c:pt idx="2162">
                  <c:v>5.6574074071249897E-2</c:v>
                </c:pt>
                <c:pt idx="2163">
                  <c:v>5.65972222175333E-2</c:v>
                </c:pt>
                <c:pt idx="2164">
                  <c:v>5.6620370363816598E-2</c:v>
                </c:pt>
                <c:pt idx="2165">
                  <c:v>5.6643518517375903E-2</c:v>
                </c:pt>
                <c:pt idx="2166">
                  <c:v>5.6666666663659299E-2</c:v>
                </c:pt>
                <c:pt idx="2167">
                  <c:v>5.6701388886722298E-2</c:v>
                </c:pt>
                <c:pt idx="2168">
                  <c:v>5.6724537033005597E-2</c:v>
                </c:pt>
                <c:pt idx="2169">
                  <c:v>5.6747685179288999E-2</c:v>
                </c:pt>
                <c:pt idx="2170">
                  <c:v>5.6770833332848297E-2</c:v>
                </c:pt>
                <c:pt idx="2171">
                  <c:v>5.6793981479131603E-2</c:v>
                </c:pt>
                <c:pt idx="2172">
                  <c:v>5.6817129625414999E-2</c:v>
                </c:pt>
                <c:pt idx="2173">
                  <c:v>5.6851851848477998E-2</c:v>
                </c:pt>
                <c:pt idx="2174">
                  <c:v>5.6874999994761297E-2</c:v>
                </c:pt>
                <c:pt idx="2175">
                  <c:v>5.6898148141044699E-2</c:v>
                </c:pt>
                <c:pt idx="2176">
                  <c:v>5.6921296294603997E-2</c:v>
                </c:pt>
                <c:pt idx="2177">
                  <c:v>5.6944444440887303E-2</c:v>
                </c:pt>
                <c:pt idx="2178">
                  <c:v>5.6979166663950302E-2</c:v>
                </c:pt>
                <c:pt idx="2179">
                  <c:v>5.7002314810233698E-2</c:v>
                </c:pt>
                <c:pt idx="2180">
                  <c:v>5.7025462956516997E-2</c:v>
                </c:pt>
                <c:pt idx="2181">
                  <c:v>5.7048611110076301E-2</c:v>
                </c:pt>
                <c:pt idx="2182">
                  <c:v>5.7071759256359697E-2</c:v>
                </c:pt>
                <c:pt idx="2183">
                  <c:v>5.7094907402643003E-2</c:v>
                </c:pt>
                <c:pt idx="2184">
                  <c:v>5.7129629625706002E-2</c:v>
                </c:pt>
                <c:pt idx="2185">
                  <c:v>5.7152777771989398E-2</c:v>
                </c:pt>
                <c:pt idx="2186">
                  <c:v>5.7175925925548703E-2</c:v>
                </c:pt>
                <c:pt idx="2187">
                  <c:v>5.7199074071832001E-2</c:v>
                </c:pt>
                <c:pt idx="2188">
                  <c:v>5.7222222218115397E-2</c:v>
                </c:pt>
                <c:pt idx="2189">
                  <c:v>5.7256944441178403E-2</c:v>
                </c:pt>
                <c:pt idx="2190">
                  <c:v>5.7280092587461702E-2</c:v>
                </c:pt>
                <c:pt idx="2191">
                  <c:v>5.7303240733745098E-2</c:v>
                </c:pt>
                <c:pt idx="2192">
                  <c:v>5.7326388887304403E-2</c:v>
                </c:pt>
                <c:pt idx="2193">
                  <c:v>5.7349537033587701E-2</c:v>
                </c:pt>
                <c:pt idx="2194">
                  <c:v>5.7384259256650701E-2</c:v>
                </c:pt>
                <c:pt idx="2195">
                  <c:v>5.7407407402933999E-2</c:v>
                </c:pt>
                <c:pt idx="2196">
                  <c:v>5.7430555549217402E-2</c:v>
                </c:pt>
                <c:pt idx="2197">
                  <c:v>5.74537037027767E-2</c:v>
                </c:pt>
                <c:pt idx="2198">
                  <c:v>5.7476851849059998E-2</c:v>
                </c:pt>
                <c:pt idx="2199">
                  <c:v>5.7511574072122998E-2</c:v>
                </c:pt>
                <c:pt idx="2200">
                  <c:v>5.7534722218406401E-2</c:v>
                </c:pt>
                <c:pt idx="2201">
                  <c:v>5.7557870364689699E-2</c:v>
                </c:pt>
                <c:pt idx="2202">
                  <c:v>5.7581018518248997E-2</c:v>
                </c:pt>
                <c:pt idx="2203">
                  <c:v>5.76041666645324E-2</c:v>
                </c:pt>
                <c:pt idx="2204">
                  <c:v>5.7627314810815698E-2</c:v>
                </c:pt>
                <c:pt idx="2205">
                  <c:v>5.7662037033878698E-2</c:v>
                </c:pt>
                <c:pt idx="2206">
                  <c:v>5.76851851801621E-2</c:v>
                </c:pt>
                <c:pt idx="2207">
                  <c:v>5.7708333326445399E-2</c:v>
                </c:pt>
                <c:pt idx="2208">
                  <c:v>5.7731481480004697E-2</c:v>
                </c:pt>
                <c:pt idx="2209">
                  <c:v>5.77546296262881E-2</c:v>
                </c:pt>
                <c:pt idx="2210">
                  <c:v>5.7777777772571398E-2</c:v>
                </c:pt>
                <c:pt idx="2211">
                  <c:v>5.7812499995634398E-2</c:v>
                </c:pt>
                <c:pt idx="2212">
                  <c:v>5.78356481419178E-2</c:v>
                </c:pt>
                <c:pt idx="2213">
                  <c:v>5.7858796295477098E-2</c:v>
                </c:pt>
                <c:pt idx="2214">
                  <c:v>5.7881944441760397E-2</c:v>
                </c:pt>
                <c:pt idx="2215">
                  <c:v>5.7905092588043799E-2</c:v>
                </c:pt>
                <c:pt idx="2216">
                  <c:v>5.7928240734327098E-2</c:v>
                </c:pt>
                <c:pt idx="2217">
                  <c:v>5.7962962957390098E-2</c:v>
                </c:pt>
                <c:pt idx="2218">
                  <c:v>5.7986111110949402E-2</c:v>
                </c:pt>
                <c:pt idx="2219">
                  <c:v>5.8009259257232798E-2</c:v>
                </c:pt>
                <c:pt idx="2220">
                  <c:v>5.8032407403516097E-2</c:v>
                </c:pt>
                <c:pt idx="2221">
                  <c:v>5.8055555549799499E-2</c:v>
                </c:pt>
                <c:pt idx="2222">
                  <c:v>5.8090277772862499E-2</c:v>
                </c:pt>
                <c:pt idx="2223">
                  <c:v>5.8113425919145797E-2</c:v>
                </c:pt>
                <c:pt idx="2224">
                  <c:v>5.8136574072705102E-2</c:v>
                </c:pt>
                <c:pt idx="2225">
                  <c:v>5.8159722218988498E-2</c:v>
                </c:pt>
                <c:pt idx="2226">
                  <c:v>5.8182870365271797E-2</c:v>
                </c:pt>
                <c:pt idx="2227">
                  <c:v>5.8206018511555102E-2</c:v>
                </c:pt>
                <c:pt idx="2228">
                  <c:v>5.8240740734618102E-2</c:v>
                </c:pt>
                <c:pt idx="2229">
                  <c:v>5.8263888888177497E-2</c:v>
                </c:pt>
                <c:pt idx="2230">
                  <c:v>5.8287037034460802E-2</c:v>
                </c:pt>
                <c:pt idx="2231">
                  <c:v>5.8310185180744198E-2</c:v>
                </c:pt>
                <c:pt idx="2232">
                  <c:v>5.8344907403807197E-2</c:v>
                </c:pt>
                <c:pt idx="2233">
                  <c:v>5.8368055550090503E-2</c:v>
                </c:pt>
                <c:pt idx="2234">
                  <c:v>5.8391203703649801E-2</c:v>
                </c:pt>
                <c:pt idx="2235">
                  <c:v>5.8414351849933203E-2</c:v>
                </c:pt>
                <c:pt idx="2236">
                  <c:v>5.8437499996216502E-2</c:v>
                </c:pt>
                <c:pt idx="2237">
                  <c:v>5.8460648142499898E-2</c:v>
                </c:pt>
                <c:pt idx="2238">
                  <c:v>5.84953703655628E-2</c:v>
                </c:pt>
                <c:pt idx="2239">
                  <c:v>5.8518518511846203E-2</c:v>
                </c:pt>
                <c:pt idx="2240">
                  <c:v>5.8541666665405501E-2</c:v>
                </c:pt>
                <c:pt idx="2241">
                  <c:v>5.8564814811688903E-2</c:v>
                </c:pt>
                <c:pt idx="2242">
                  <c:v>5.8587962957972202E-2</c:v>
                </c:pt>
                <c:pt idx="2243">
                  <c:v>5.8611111104255501E-2</c:v>
                </c:pt>
                <c:pt idx="2244">
                  <c:v>5.86458333273185E-2</c:v>
                </c:pt>
                <c:pt idx="2245">
                  <c:v>5.8668981480877798E-2</c:v>
                </c:pt>
                <c:pt idx="2246">
                  <c:v>5.8692129627161201E-2</c:v>
                </c:pt>
                <c:pt idx="2247">
                  <c:v>5.8715277773444499E-2</c:v>
                </c:pt>
                <c:pt idx="2248">
                  <c:v>5.8749999996507499E-2</c:v>
                </c:pt>
                <c:pt idx="2249">
                  <c:v>5.8773148142790901E-2</c:v>
                </c:pt>
                <c:pt idx="2250">
                  <c:v>5.8796296296350199E-2</c:v>
                </c:pt>
                <c:pt idx="2251">
                  <c:v>5.8819444442633498E-2</c:v>
                </c:pt>
                <c:pt idx="2252">
                  <c:v>5.88425925889169E-2</c:v>
                </c:pt>
                <c:pt idx="2253">
                  <c:v>5.8865740735200199E-2</c:v>
                </c:pt>
                <c:pt idx="2254">
                  <c:v>5.8900462958263199E-2</c:v>
                </c:pt>
                <c:pt idx="2255">
                  <c:v>5.8923611104546601E-2</c:v>
                </c:pt>
                <c:pt idx="2256">
                  <c:v>5.8946759258105899E-2</c:v>
                </c:pt>
                <c:pt idx="2257">
                  <c:v>5.8969907404389198E-2</c:v>
                </c:pt>
                <c:pt idx="2258">
                  <c:v>5.89930555506726E-2</c:v>
                </c:pt>
                <c:pt idx="2259">
                  <c:v>5.9016203696955899E-2</c:v>
                </c:pt>
                <c:pt idx="2260">
                  <c:v>5.9050925920018899E-2</c:v>
                </c:pt>
                <c:pt idx="2261">
                  <c:v>5.9074074073578203E-2</c:v>
                </c:pt>
                <c:pt idx="2262">
                  <c:v>5.9097222219861599E-2</c:v>
                </c:pt>
                <c:pt idx="2263">
                  <c:v>5.9120370366144898E-2</c:v>
                </c:pt>
                <c:pt idx="2264">
                  <c:v>5.91435185124283E-2</c:v>
                </c:pt>
                <c:pt idx="2265">
                  <c:v>5.91782407354913E-2</c:v>
                </c:pt>
                <c:pt idx="2266">
                  <c:v>5.9201388881774598E-2</c:v>
                </c:pt>
                <c:pt idx="2267">
                  <c:v>5.9224537035333903E-2</c:v>
                </c:pt>
                <c:pt idx="2268">
                  <c:v>5.9247685181617299E-2</c:v>
                </c:pt>
                <c:pt idx="2269">
                  <c:v>5.9270833327900597E-2</c:v>
                </c:pt>
                <c:pt idx="2270">
                  <c:v>5.9305555550963597E-2</c:v>
                </c:pt>
                <c:pt idx="2271">
                  <c:v>5.9328703697247E-2</c:v>
                </c:pt>
                <c:pt idx="2272">
                  <c:v>5.9351851850806298E-2</c:v>
                </c:pt>
                <c:pt idx="2273">
                  <c:v>5.9374999997089603E-2</c:v>
                </c:pt>
                <c:pt idx="2274">
                  <c:v>5.9398148143372999E-2</c:v>
                </c:pt>
                <c:pt idx="2275">
                  <c:v>5.9421296289656297E-2</c:v>
                </c:pt>
                <c:pt idx="2276">
                  <c:v>5.9456018512719297E-2</c:v>
                </c:pt>
                <c:pt idx="2277">
                  <c:v>5.9479166666278602E-2</c:v>
                </c:pt>
                <c:pt idx="2278">
                  <c:v>5.9502314812561997E-2</c:v>
                </c:pt>
                <c:pt idx="2279">
                  <c:v>5.9525462958845303E-2</c:v>
                </c:pt>
                <c:pt idx="2280">
                  <c:v>5.9548611105128699E-2</c:v>
                </c:pt>
                <c:pt idx="2281">
                  <c:v>5.9571759258687899E-2</c:v>
                </c:pt>
                <c:pt idx="2282">
                  <c:v>5.9606481474474997E-2</c:v>
                </c:pt>
                <c:pt idx="2283">
                  <c:v>5.9629629628034302E-2</c:v>
                </c:pt>
                <c:pt idx="2284">
                  <c:v>5.9652777774317697E-2</c:v>
                </c:pt>
                <c:pt idx="2285">
                  <c:v>5.9675925920601003E-2</c:v>
                </c:pt>
                <c:pt idx="2286">
                  <c:v>5.9699074074160301E-2</c:v>
                </c:pt>
                <c:pt idx="2287">
                  <c:v>5.9733796289947398E-2</c:v>
                </c:pt>
                <c:pt idx="2288">
                  <c:v>5.9756944443506703E-2</c:v>
                </c:pt>
                <c:pt idx="2289">
                  <c:v>5.9780092589790002E-2</c:v>
                </c:pt>
                <c:pt idx="2290">
                  <c:v>5.9803240736073397E-2</c:v>
                </c:pt>
                <c:pt idx="2291">
                  <c:v>5.9826388882356703E-2</c:v>
                </c:pt>
                <c:pt idx="2292">
                  <c:v>5.9849537035916001E-2</c:v>
                </c:pt>
                <c:pt idx="2293">
                  <c:v>5.9884259258979E-2</c:v>
                </c:pt>
                <c:pt idx="2294">
                  <c:v>5.9907407405262403E-2</c:v>
                </c:pt>
                <c:pt idx="2295">
                  <c:v>5.9930555551545701E-2</c:v>
                </c:pt>
                <c:pt idx="2296">
                  <c:v>5.9953703697829E-2</c:v>
                </c:pt>
                <c:pt idx="2297">
                  <c:v>5.9976851851388402E-2</c:v>
                </c:pt>
                <c:pt idx="2298">
                  <c:v>6.0011574067175402E-2</c:v>
                </c:pt>
                <c:pt idx="2299">
                  <c:v>6.00347222207347E-2</c:v>
                </c:pt>
                <c:pt idx="2300">
                  <c:v>6.0057870367017999E-2</c:v>
                </c:pt>
                <c:pt idx="2301">
                  <c:v>6.0081018513301401E-2</c:v>
                </c:pt>
                <c:pt idx="2302">
                  <c:v>6.01041666595847E-2</c:v>
                </c:pt>
                <c:pt idx="2303">
                  <c:v>6.0127314813143998E-2</c:v>
                </c:pt>
                <c:pt idx="2304">
                  <c:v>6.0162037036206997E-2</c:v>
                </c:pt>
                <c:pt idx="2305">
                  <c:v>6.01851851824904E-2</c:v>
                </c:pt>
                <c:pt idx="2306">
                  <c:v>6.0208333328773699E-2</c:v>
                </c:pt>
                <c:pt idx="2307">
                  <c:v>6.0231481475057101E-2</c:v>
                </c:pt>
                <c:pt idx="2308">
                  <c:v>6.0254629628616399E-2</c:v>
                </c:pt>
                <c:pt idx="2309">
                  <c:v>6.0289351851679399E-2</c:v>
                </c:pt>
                <c:pt idx="2310">
                  <c:v>6.0312499997962697E-2</c:v>
                </c:pt>
                <c:pt idx="2311">
                  <c:v>6.03356481442461E-2</c:v>
                </c:pt>
                <c:pt idx="2312">
                  <c:v>6.0358796290529398E-2</c:v>
                </c:pt>
                <c:pt idx="2313">
                  <c:v>6.0381944444088703E-2</c:v>
                </c:pt>
                <c:pt idx="2314">
                  <c:v>6.0416666659875801E-2</c:v>
                </c:pt>
                <c:pt idx="2315">
                  <c:v>6.0439814813435098E-2</c:v>
                </c:pt>
                <c:pt idx="2316">
                  <c:v>6.0462962959718397E-2</c:v>
                </c:pt>
                <c:pt idx="2317">
                  <c:v>6.04861111060018E-2</c:v>
                </c:pt>
                <c:pt idx="2318">
                  <c:v>6.0509259252285098E-2</c:v>
                </c:pt>
                <c:pt idx="2319">
                  <c:v>6.0532407405844403E-2</c:v>
                </c:pt>
                <c:pt idx="2320">
                  <c:v>6.0567129628907403E-2</c:v>
                </c:pt>
                <c:pt idx="2321">
                  <c:v>6.0590277775190798E-2</c:v>
                </c:pt>
                <c:pt idx="2322">
                  <c:v>6.0613425921474097E-2</c:v>
                </c:pt>
                <c:pt idx="2323">
                  <c:v>6.06365740677575E-2</c:v>
                </c:pt>
                <c:pt idx="2324">
                  <c:v>6.0659722221316797E-2</c:v>
                </c:pt>
                <c:pt idx="2325">
                  <c:v>6.0682870367600103E-2</c:v>
                </c:pt>
                <c:pt idx="2326">
                  <c:v>6.0717592590663103E-2</c:v>
                </c:pt>
                <c:pt idx="2327">
                  <c:v>6.0740740736946498E-2</c:v>
                </c:pt>
                <c:pt idx="2328">
                  <c:v>6.0763888883229797E-2</c:v>
                </c:pt>
                <c:pt idx="2329">
                  <c:v>6.0787037036789102E-2</c:v>
                </c:pt>
                <c:pt idx="2330">
                  <c:v>6.0810185183072497E-2</c:v>
                </c:pt>
                <c:pt idx="2331">
                  <c:v>6.0844907406135497E-2</c:v>
                </c:pt>
                <c:pt idx="2332">
                  <c:v>6.0868055552418802E-2</c:v>
                </c:pt>
                <c:pt idx="2333">
                  <c:v>6.0891203698702198E-2</c:v>
                </c:pt>
                <c:pt idx="2334">
                  <c:v>6.0914351844985497E-2</c:v>
                </c:pt>
                <c:pt idx="2335">
                  <c:v>6.0937499998544802E-2</c:v>
                </c:pt>
                <c:pt idx="2336">
                  <c:v>6.0960648144828197E-2</c:v>
                </c:pt>
                <c:pt idx="2337">
                  <c:v>6.0995370367891197E-2</c:v>
                </c:pt>
                <c:pt idx="2338">
                  <c:v>6.1018518514174502E-2</c:v>
                </c:pt>
                <c:pt idx="2339">
                  <c:v>6.1041666660457801E-2</c:v>
                </c:pt>
                <c:pt idx="2340">
                  <c:v>6.1064814814017203E-2</c:v>
                </c:pt>
                <c:pt idx="2341">
                  <c:v>6.1087962960300501E-2</c:v>
                </c:pt>
                <c:pt idx="2342">
                  <c:v>6.1111111106583897E-2</c:v>
                </c:pt>
                <c:pt idx="2343">
                  <c:v>6.1145833329646897E-2</c:v>
                </c:pt>
                <c:pt idx="2344">
                  <c:v>6.1168981475930202E-2</c:v>
                </c:pt>
                <c:pt idx="2345">
                  <c:v>6.11921296294895E-2</c:v>
                </c:pt>
                <c:pt idx="2346">
                  <c:v>6.1215277775772799E-2</c:v>
                </c:pt>
                <c:pt idx="2347">
                  <c:v>6.1238425922056201E-2</c:v>
                </c:pt>
                <c:pt idx="2348">
                  <c:v>6.1273148145119201E-2</c:v>
                </c:pt>
                <c:pt idx="2349">
                  <c:v>6.1296296291402499E-2</c:v>
                </c:pt>
                <c:pt idx="2350">
                  <c:v>6.1319444437685902E-2</c:v>
                </c:pt>
                <c:pt idx="2351">
                  <c:v>6.13425925912452E-2</c:v>
                </c:pt>
                <c:pt idx="2352">
                  <c:v>6.1365740737528499E-2</c:v>
                </c:pt>
                <c:pt idx="2353">
                  <c:v>6.1400462960591498E-2</c:v>
                </c:pt>
                <c:pt idx="2354">
                  <c:v>6.1423611106874901E-2</c:v>
                </c:pt>
                <c:pt idx="2355">
                  <c:v>6.1446759253158199E-2</c:v>
                </c:pt>
                <c:pt idx="2356">
                  <c:v>6.1469907406717497E-2</c:v>
                </c:pt>
                <c:pt idx="2357">
                  <c:v>6.14930555530009E-2</c:v>
                </c:pt>
                <c:pt idx="2358">
                  <c:v>6.1516203699284198E-2</c:v>
                </c:pt>
                <c:pt idx="2359">
                  <c:v>6.1550925922347198E-2</c:v>
                </c:pt>
                <c:pt idx="2360">
                  <c:v>6.1574074068630601E-2</c:v>
                </c:pt>
                <c:pt idx="2361">
                  <c:v>6.1597222222189899E-2</c:v>
                </c:pt>
                <c:pt idx="2362">
                  <c:v>6.1620370368473197E-2</c:v>
                </c:pt>
                <c:pt idx="2363">
                  <c:v>6.16435185147566E-2</c:v>
                </c:pt>
                <c:pt idx="2364">
                  <c:v>6.1678240737819599E-2</c:v>
                </c:pt>
                <c:pt idx="2365">
                  <c:v>6.1701388884102898E-2</c:v>
                </c:pt>
                <c:pt idx="2366">
                  <c:v>6.1724537030386301E-2</c:v>
                </c:pt>
                <c:pt idx="2367">
                  <c:v>6.1747685183945598E-2</c:v>
                </c:pt>
                <c:pt idx="2368">
                  <c:v>6.1770833330228897E-2</c:v>
                </c:pt>
                <c:pt idx="2369">
                  <c:v>6.1805555553291897E-2</c:v>
                </c:pt>
                <c:pt idx="2370">
                  <c:v>6.1828703699575299E-2</c:v>
                </c:pt>
                <c:pt idx="2371">
                  <c:v>6.1851851845858598E-2</c:v>
                </c:pt>
                <c:pt idx="2372">
                  <c:v>6.1874999999417903E-2</c:v>
                </c:pt>
                <c:pt idx="2373">
                  <c:v>6.1898148145701298E-2</c:v>
                </c:pt>
                <c:pt idx="2374">
                  <c:v>6.1932870368764298E-2</c:v>
                </c:pt>
                <c:pt idx="2375">
                  <c:v>6.1956018515047603E-2</c:v>
                </c:pt>
                <c:pt idx="2376">
                  <c:v>6.1979166661330902E-2</c:v>
                </c:pt>
                <c:pt idx="2377">
                  <c:v>6.2002314814890297E-2</c:v>
                </c:pt>
                <c:pt idx="2378">
                  <c:v>6.2025462961173602E-2</c:v>
                </c:pt>
                <c:pt idx="2379">
                  <c:v>6.2048611107456998E-2</c:v>
                </c:pt>
                <c:pt idx="2380">
                  <c:v>6.2083333330519998E-2</c:v>
                </c:pt>
                <c:pt idx="2381">
                  <c:v>6.2106481476803303E-2</c:v>
                </c:pt>
                <c:pt idx="2382">
                  <c:v>6.2129629623086699E-2</c:v>
                </c:pt>
                <c:pt idx="2383">
                  <c:v>6.2152777776645997E-2</c:v>
                </c:pt>
                <c:pt idx="2384">
                  <c:v>6.2175925922929302E-2</c:v>
                </c:pt>
                <c:pt idx="2385">
                  <c:v>6.2199074069212698E-2</c:v>
                </c:pt>
                <c:pt idx="2386">
                  <c:v>6.2233796292275698E-2</c:v>
                </c:pt>
                <c:pt idx="2387">
                  <c:v>6.2256944438559003E-2</c:v>
                </c:pt>
                <c:pt idx="2388">
                  <c:v>6.2280092592118301E-2</c:v>
                </c:pt>
                <c:pt idx="2389">
                  <c:v>6.2303240738401697E-2</c:v>
                </c:pt>
                <c:pt idx="2390">
                  <c:v>6.2326388884685002E-2</c:v>
                </c:pt>
                <c:pt idx="2391">
                  <c:v>6.2349537030968398E-2</c:v>
                </c:pt>
                <c:pt idx="2392">
                  <c:v>6.2384259254031398E-2</c:v>
                </c:pt>
                <c:pt idx="2393">
                  <c:v>6.2407407400314703E-2</c:v>
                </c:pt>
                <c:pt idx="2394">
                  <c:v>6.2430555553874001E-2</c:v>
                </c:pt>
                <c:pt idx="2395">
                  <c:v>6.2453703700157299E-2</c:v>
                </c:pt>
                <c:pt idx="2396">
                  <c:v>6.2488425923220403E-2</c:v>
                </c:pt>
                <c:pt idx="2397">
                  <c:v>6.2511574069503695E-2</c:v>
                </c:pt>
                <c:pt idx="2398">
                  <c:v>6.2534722215787E-2</c:v>
                </c:pt>
                <c:pt idx="2399">
                  <c:v>6.2557870369346402E-2</c:v>
                </c:pt>
                <c:pt idx="2400">
                  <c:v>6.2581018515629694E-2</c:v>
                </c:pt>
                <c:pt idx="2401">
                  <c:v>6.2604166661912999E-2</c:v>
                </c:pt>
                <c:pt idx="2402">
                  <c:v>6.2638888884975999E-2</c:v>
                </c:pt>
                <c:pt idx="2403">
                  <c:v>6.2662037031259402E-2</c:v>
                </c:pt>
                <c:pt idx="2404">
                  <c:v>6.2685185184818706E-2</c:v>
                </c:pt>
                <c:pt idx="2405">
                  <c:v>6.2708333331102095E-2</c:v>
                </c:pt>
                <c:pt idx="2406">
                  <c:v>6.2731481477385401E-2</c:v>
                </c:pt>
                <c:pt idx="2407">
                  <c:v>6.27662037004484E-2</c:v>
                </c:pt>
                <c:pt idx="2408">
                  <c:v>6.2789351846731706E-2</c:v>
                </c:pt>
                <c:pt idx="2409">
                  <c:v>6.2812499993015095E-2</c:v>
                </c:pt>
                <c:pt idx="2410">
                  <c:v>6.2835648146574399E-2</c:v>
                </c:pt>
                <c:pt idx="2411">
                  <c:v>6.2858796292857705E-2</c:v>
                </c:pt>
                <c:pt idx="2412">
                  <c:v>6.2893518515920704E-2</c:v>
                </c:pt>
                <c:pt idx="2413">
                  <c:v>6.2916666662204093E-2</c:v>
                </c:pt>
                <c:pt idx="2414">
                  <c:v>6.2939814808487399E-2</c:v>
                </c:pt>
                <c:pt idx="2415">
                  <c:v>6.2962962962046704E-2</c:v>
                </c:pt>
                <c:pt idx="2416">
                  <c:v>6.2986111108330106E-2</c:v>
                </c:pt>
                <c:pt idx="2417">
                  <c:v>6.3009259254613398E-2</c:v>
                </c:pt>
                <c:pt idx="2418">
                  <c:v>6.3043981477676397E-2</c:v>
                </c:pt>
                <c:pt idx="2419">
                  <c:v>6.30671296239598E-2</c:v>
                </c:pt>
                <c:pt idx="2420">
                  <c:v>6.3090277777519105E-2</c:v>
                </c:pt>
                <c:pt idx="2421">
                  <c:v>6.3113425923802396E-2</c:v>
                </c:pt>
                <c:pt idx="2422">
                  <c:v>6.3136574070085799E-2</c:v>
                </c:pt>
                <c:pt idx="2423">
                  <c:v>6.3171296293148799E-2</c:v>
                </c:pt>
                <c:pt idx="2424">
                  <c:v>6.3194444439432104E-2</c:v>
                </c:pt>
                <c:pt idx="2425">
                  <c:v>6.3217592585715507E-2</c:v>
                </c:pt>
                <c:pt idx="2426">
                  <c:v>6.3240740739274798E-2</c:v>
                </c:pt>
                <c:pt idx="2427">
                  <c:v>6.3263888885558103E-2</c:v>
                </c:pt>
                <c:pt idx="2428">
                  <c:v>6.3287037031841506E-2</c:v>
                </c:pt>
                <c:pt idx="2429">
                  <c:v>6.3321759254904506E-2</c:v>
                </c:pt>
                <c:pt idx="2430">
                  <c:v>6.3344907401187797E-2</c:v>
                </c:pt>
                <c:pt idx="2431">
                  <c:v>6.3368055554747102E-2</c:v>
                </c:pt>
                <c:pt idx="2432">
                  <c:v>6.3391203701030505E-2</c:v>
                </c:pt>
                <c:pt idx="2433">
                  <c:v>6.3414351847313796E-2</c:v>
                </c:pt>
                <c:pt idx="2434">
                  <c:v>6.3449074070376796E-2</c:v>
                </c:pt>
                <c:pt idx="2435">
                  <c:v>6.3472222216660198E-2</c:v>
                </c:pt>
                <c:pt idx="2436">
                  <c:v>6.3495370370219406E-2</c:v>
                </c:pt>
                <c:pt idx="2437">
                  <c:v>6.3518518516502795E-2</c:v>
                </c:pt>
                <c:pt idx="2438">
                  <c:v>6.35416666627861E-2</c:v>
                </c:pt>
                <c:pt idx="2439">
                  <c:v>6.3564814809069503E-2</c:v>
                </c:pt>
                <c:pt idx="2440">
                  <c:v>6.3599537032132503E-2</c:v>
                </c:pt>
                <c:pt idx="2441">
                  <c:v>6.3622685178415905E-2</c:v>
                </c:pt>
                <c:pt idx="2442">
                  <c:v>6.3645833331975099E-2</c:v>
                </c:pt>
                <c:pt idx="2443">
                  <c:v>6.3668981478258502E-2</c:v>
                </c:pt>
                <c:pt idx="2444">
                  <c:v>6.3692129624541904E-2</c:v>
                </c:pt>
                <c:pt idx="2445">
                  <c:v>6.3726851847604904E-2</c:v>
                </c:pt>
                <c:pt idx="2446">
                  <c:v>6.3749999993888196E-2</c:v>
                </c:pt>
                <c:pt idx="2447">
                  <c:v>6.37731481474475E-2</c:v>
                </c:pt>
                <c:pt idx="2448">
                  <c:v>6.3796296293730903E-2</c:v>
                </c:pt>
                <c:pt idx="2449">
                  <c:v>6.3819444440014195E-2</c:v>
                </c:pt>
                <c:pt idx="2450">
                  <c:v>6.38425925862975E-2</c:v>
                </c:pt>
                <c:pt idx="2451">
                  <c:v>6.38773148093605E-2</c:v>
                </c:pt>
                <c:pt idx="2452">
                  <c:v>6.3900462962919805E-2</c:v>
                </c:pt>
                <c:pt idx="2453">
                  <c:v>6.3923611109203193E-2</c:v>
                </c:pt>
                <c:pt idx="2454">
                  <c:v>6.3946759255486499E-2</c:v>
                </c:pt>
                <c:pt idx="2455">
                  <c:v>6.3969907401769902E-2</c:v>
                </c:pt>
                <c:pt idx="2456">
                  <c:v>6.3993055555329206E-2</c:v>
                </c:pt>
                <c:pt idx="2457">
                  <c:v>6.4027777771116207E-2</c:v>
                </c:pt>
                <c:pt idx="2458">
                  <c:v>6.4050925924675498E-2</c:v>
                </c:pt>
                <c:pt idx="2459">
                  <c:v>6.40740740709589E-2</c:v>
                </c:pt>
                <c:pt idx="2460">
                  <c:v>6.4097222217242206E-2</c:v>
                </c:pt>
                <c:pt idx="2461">
                  <c:v>6.4120370363525594E-2</c:v>
                </c:pt>
                <c:pt idx="2462">
                  <c:v>6.4155092586588594E-2</c:v>
                </c:pt>
                <c:pt idx="2463">
                  <c:v>6.4178240740147899E-2</c:v>
                </c:pt>
                <c:pt idx="2464">
                  <c:v>6.4201388886431204E-2</c:v>
                </c:pt>
                <c:pt idx="2465">
                  <c:v>6.4224537032714593E-2</c:v>
                </c:pt>
                <c:pt idx="2466">
                  <c:v>6.4247685178997899E-2</c:v>
                </c:pt>
                <c:pt idx="2467">
                  <c:v>6.4270833332557203E-2</c:v>
                </c:pt>
                <c:pt idx="2468">
                  <c:v>6.4305555555620203E-2</c:v>
                </c:pt>
                <c:pt idx="2469">
                  <c:v>6.4328703701903606E-2</c:v>
                </c:pt>
                <c:pt idx="2470">
                  <c:v>6.4351851848186897E-2</c:v>
                </c:pt>
                <c:pt idx="2471">
                  <c:v>6.43749999944703E-2</c:v>
                </c:pt>
                <c:pt idx="2472">
                  <c:v>6.4398148148029605E-2</c:v>
                </c:pt>
                <c:pt idx="2473">
                  <c:v>6.4432870363816605E-2</c:v>
                </c:pt>
                <c:pt idx="2474">
                  <c:v>6.4456018517375896E-2</c:v>
                </c:pt>
                <c:pt idx="2475">
                  <c:v>6.4479166663659299E-2</c:v>
                </c:pt>
                <c:pt idx="2476">
                  <c:v>6.4502314809942604E-2</c:v>
                </c:pt>
                <c:pt idx="2477">
                  <c:v>6.4525462956226007E-2</c:v>
                </c:pt>
                <c:pt idx="2478">
                  <c:v>6.4548611109785298E-2</c:v>
                </c:pt>
                <c:pt idx="2479">
                  <c:v>6.4583333332848297E-2</c:v>
                </c:pt>
                <c:pt idx="2480">
                  <c:v>6.4606481479131603E-2</c:v>
                </c:pt>
                <c:pt idx="2481">
                  <c:v>6.4629629625415005E-2</c:v>
                </c:pt>
                <c:pt idx="2482">
                  <c:v>6.4652777771698297E-2</c:v>
                </c:pt>
                <c:pt idx="2483">
                  <c:v>6.4675925925257602E-2</c:v>
                </c:pt>
                <c:pt idx="2484">
                  <c:v>6.4710648141044699E-2</c:v>
                </c:pt>
                <c:pt idx="2485">
                  <c:v>6.4733796294604004E-2</c:v>
                </c:pt>
                <c:pt idx="2486">
                  <c:v>6.4756944440887296E-2</c:v>
                </c:pt>
                <c:pt idx="2487">
                  <c:v>6.4780092587170698E-2</c:v>
                </c:pt>
                <c:pt idx="2488">
                  <c:v>6.4814814810233698E-2</c:v>
                </c:pt>
                <c:pt idx="2489">
                  <c:v>6.4837962956517003E-2</c:v>
                </c:pt>
                <c:pt idx="2490">
                  <c:v>6.4861111110076294E-2</c:v>
                </c:pt>
                <c:pt idx="2491">
                  <c:v>6.4884259256359697E-2</c:v>
                </c:pt>
                <c:pt idx="2492">
                  <c:v>6.4907407402643003E-2</c:v>
                </c:pt>
                <c:pt idx="2493">
                  <c:v>6.4930555548926405E-2</c:v>
                </c:pt>
                <c:pt idx="2494">
                  <c:v>6.4965277771989405E-2</c:v>
                </c:pt>
                <c:pt idx="2495">
                  <c:v>6.4988425925548696E-2</c:v>
                </c:pt>
                <c:pt idx="2496">
                  <c:v>6.5011574071832001E-2</c:v>
                </c:pt>
                <c:pt idx="2497">
                  <c:v>6.5034722218115404E-2</c:v>
                </c:pt>
                <c:pt idx="2498">
                  <c:v>6.5057870364398696E-2</c:v>
                </c:pt>
                <c:pt idx="2499">
                  <c:v>6.5092592587461695E-2</c:v>
                </c:pt>
                <c:pt idx="2500">
                  <c:v>6.5115740733745001E-2</c:v>
                </c:pt>
                <c:pt idx="2501">
                  <c:v>6.5138888887304305E-2</c:v>
                </c:pt>
                <c:pt idx="2502">
                  <c:v>6.5162037033587694E-2</c:v>
                </c:pt>
                <c:pt idx="2503">
                  <c:v>6.5185185179871E-2</c:v>
                </c:pt>
                <c:pt idx="2504">
                  <c:v>6.5219907402933999E-2</c:v>
                </c:pt>
                <c:pt idx="2505">
                  <c:v>6.5243055549217402E-2</c:v>
                </c:pt>
                <c:pt idx="2506">
                  <c:v>6.5266203702776707E-2</c:v>
                </c:pt>
                <c:pt idx="2507">
                  <c:v>6.5289351849059998E-2</c:v>
                </c:pt>
                <c:pt idx="2508">
                  <c:v>6.5312499995343401E-2</c:v>
                </c:pt>
                <c:pt idx="2509">
                  <c:v>6.5335648141626707E-2</c:v>
                </c:pt>
                <c:pt idx="2510">
                  <c:v>6.5370370364689706E-2</c:v>
                </c:pt>
                <c:pt idx="2511">
                  <c:v>6.5393518518248997E-2</c:v>
                </c:pt>
                <c:pt idx="2512">
                  <c:v>6.54166666645324E-2</c:v>
                </c:pt>
                <c:pt idx="2513">
                  <c:v>6.5439814810815705E-2</c:v>
                </c:pt>
                <c:pt idx="2514">
                  <c:v>6.5462962957099094E-2</c:v>
                </c:pt>
                <c:pt idx="2515">
                  <c:v>6.5497685180162094E-2</c:v>
                </c:pt>
                <c:pt idx="2516">
                  <c:v>6.5520833326445399E-2</c:v>
                </c:pt>
                <c:pt idx="2517">
                  <c:v>6.5543981480004704E-2</c:v>
                </c:pt>
                <c:pt idx="2518">
                  <c:v>6.5567129626288106E-2</c:v>
                </c:pt>
                <c:pt idx="2519">
                  <c:v>6.5590277772571398E-2</c:v>
                </c:pt>
                <c:pt idx="2520">
                  <c:v>6.5613425918854801E-2</c:v>
                </c:pt>
                <c:pt idx="2521">
                  <c:v>6.56481481419178E-2</c:v>
                </c:pt>
                <c:pt idx="2522">
                  <c:v>6.5671296295477105E-2</c:v>
                </c:pt>
                <c:pt idx="2523">
                  <c:v>6.5694444441760397E-2</c:v>
                </c:pt>
                <c:pt idx="2524">
                  <c:v>6.5717592588043799E-2</c:v>
                </c:pt>
                <c:pt idx="2525">
                  <c:v>6.5740740734327105E-2</c:v>
                </c:pt>
                <c:pt idx="2526">
                  <c:v>6.5763888887886396E-2</c:v>
                </c:pt>
                <c:pt idx="2527">
                  <c:v>6.5798611110949395E-2</c:v>
                </c:pt>
                <c:pt idx="2528">
                  <c:v>6.5821759257232798E-2</c:v>
                </c:pt>
                <c:pt idx="2529">
                  <c:v>6.5844907403516104E-2</c:v>
                </c:pt>
                <c:pt idx="2530">
                  <c:v>6.5868055549799506E-2</c:v>
                </c:pt>
                <c:pt idx="2531">
                  <c:v>6.5891203703358797E-2</c:v>
                </c:pt>
                <c:pt idx="2532">
                  <c:v>6.5925925919145797E-2</c:v>
                </c:pt>
                <c:pt idx="2533">
                  <c:v>6.5949074072705102E-2</c:v>
                </c:pt>
                <c:pt idx="2534">
                  <c:v>6.5972222218988505E-2</c:v>
                </c:pt>
                <c:pt idx="2535">
                  <c:v>6.5995370365271797E-2</c:v>
                </c:pt>
                <c:pt idx="2536">
                  <c:v>6.6018518511555102E-2</c:v>
                </c:pt>
                <c:pt idx="2537">
                  <c:v>6.6053240734618199E-2</c:v>
                </c:pt>
                <c:pt idx="2538">
                  <c:v>6.6076388888177406E-2</c:v>
                </c:pt>
                <c:pt idx="2539">
                  <c:v>6.6099537034460795E-2</c:v>
                </c:pt>
                <c:pt idx="2540">
                  <c:v>6.6122685180744198E-2</c:v>
                </c:pt>
                <c:pt idx="2541">
                  <c:v>6.6145833327027503E-2</c:v>
                </c:pt>
                <c:pt idx="2542">
                  <c:v>6.6180555550090503E-2</c:v>
                </c:pt>
                <c:pt idx="2543">
                  <c:v>6.6203703703649794E-2</c:v>
                </c:pt>
                <c:pt idx="2544">
                  <c:v>6.6226851849933197E-2</c:v>
                </c:pt>
                <c:pt idx="2545">
                  <c:v>6.6249999996216502E-2</c:v>
                </c:pt>
                <c:pt idx="2546">
                  <c:v>6.6273148142499794E-2</c:v>
                </c:pt>
                <c:pt idx="2547">
                  <c:v>6.6307870365562793E-2</c:v>
                </c:pt>
                <c:pt idx="2548">
                  <c:v>6.6331018511846196E-2</c:v>
                </c:pt>
                <c:pt idx="2549">
                  <c:v>6.6354166665405501E-2</c:v>
                </c:pt>
                <c:pt idx="2550">
                  <c:v>6.6377314811688903E-2</c:v>
                </c:pt>
                <c:pt idx="2551">
                  <c:v>6.6400462957972195E-2</c:v>
                </c:pt>
                <c:pt idx="2552">
                  <c:v>6.6423611104255501E-2</c:v>
                </c:pt>
                <c:pt idx="2553">
                  <c:v>6.64583333273185E-2</c:v>
                </c:pt>
                <c:pt idx="2554">
                  <c:v>6.6481481480877805E-2</c:v>
                </c:pt>
                <c:pt idx="2555">
                  <c:v>6.6504629627161194E-2</c:v>
                </c:pt>
                <c:pt idx="2556">
                  <c:v>6.6527777773444499E-2</c:v>
                </c:pt>
                <c:pt idx="2557">
                  <c:v>6.6550925919727902E-2</c:v>
                </c:pt>
                <c:pt idx="2558">
                  <c:v>6.6574074073287207E-2</c:v>
                </c:pt>
                <c:pt idx="2559">
                  <c:v>6.6608796296350206E-2</c:v>
                </c:pt>
                <c:pt idx="2560">
                  <c:v>6.6631944442633498E-2</c:v>
                </c:pt>
                <c:pt idx="2561">
                  <c:v>6.66550925889169E-2</c:v>
                </c:pt>
                <c:pt idx="2562">
                  <c:v>6.6678240735200206E-2</c:v>
                </c:pt>
                <c:pt idx="2563">
                  <c:v>6.6701388888759497E-2</c:v>
                </c:pt>
                <c:pt idx="2564">
                  <c:v>6.67245370350429E-2</c:v>
                </c:pt>
                <c:pt idx="2565">
                  <c:v>6.6759259258105899E-2</c:v>
                </c:pt>
                <c:pt idx="2566">
                  <c:v>6.6782407404389205E-2</c:v>
                </c:pt>
                <c:pt idx="2567">
                  <c:v>6.6805555550672593E-2</c:v>
                </c:pt>
                <c:pt idx="2568">
                  <c:v>6.6828703696955899E-2</c:v>
                </c:pt>
                <c:pt idx="2569">
                  <c:v>6.6851851850515204E-2</c:v>
                </c:pt>
                <c:pt idx="2570">
                  <c:v>6.6886574073578203E-2</c:v>
                </c:pt>
                <c:pt idx="2571">
                  <c:v>6.6909722219861606E-2</c:v>
                </c:pt>
                <c:pt idx="2572">
                  <c:v>6.6932870366144898E-2</c:v>
                </c:pt>
                <c:pt idx="2573">
                  <c:v>6.69560185124283E-2</c:v>
                </c:pt>
                <c:pt idx="2574">
                  <c:v>6.6979166665987494E-2</c:v>
                </c:pt>
                <c:pt idx="2575">
                  <c:v>6.7013888881774605E-2</c:v>
                </c:pt>
                <c:pt idx="2576">
                  <c:v>6.7037037035333896E-2</c:v>
                </c:pt>
                <c:pt idx="2577">
                  <c:v>6.7060185181617299E-2</c:v>
                </c:pt>
                <c:pt idx="2578">
                  <c:v>6.7083333327900604E-2</c:v>
                </c:pt>
                <c:pt idx="2579">
                  <c:v>6.7106481481459895E-2</c:v>
                </c:pt>
                <c:pt idx="2580">
                  <c:v>6.7129629627743298E-2</c:v>
                </c:pt>
                <c:pt idx="2581">
                  <c:v>6.7164351850806298E-2</c:v>
                </c:pt>
                <c:pt idx="2582">
                  <c:v>6.7187499997089603E-2</c:v>
                </c:pt>
                <c:pt idx="2583">
                  <c:v>6.7210648143373006E-2</c:v>
                </c:pt>
                <c:pt idx="2584">
                  <c:v>6.7233796289656297E-2</c:v>
                </c:pt>
                <c:pt idx="2585">
                  <c:v>6.7256944443215602E-2</c:v>
                </c:pt>
                <c:pt idx="2586">
                  <c:v>6.7280092589498894E-2</c:v>
                </c:pt>
                <c:pt idx="2587">
                  <c:v>6.7314814812562004E-2</c:v>
                </c:pt>
                <c:pt idx="2588">
                  <c:v>6.7337962958845296E-2</c:v>
                </c:pt>
                <c:pt idx="2589">
                  <c:v>6.7361111105128699E-2</c:v>
                </c:pt>
                <c:pt idx="2590">
                  <c:v>6.7384259258688003E-2</c:v>
                </c:pt>
                <c:pt idx="2591">
                  <c:v>6.7407407404971295E-2</c:v>
                </c:pt>
                <c:pt idx="2592">
                  <c:v>6.7442129628034295E-2</c:v>
                </c:pt>
                <c:pt idx="2593">
                  <c:v>6.7465277774317697E-2</c:v>
                </c:pt>
                <c:pt idx="2594">
                  <c:v>6.7488425920601003E-2</c:v>
                </c:pt>
                <c:pt idx="2595">
                  <c:v>6.7511574074160294E-2</c:v>
                </c:pt>
                <c:pt idx="2596">
                  <c:v>6.7534722220443696E-2</c:v>
                </c:pt>
                <c:pt idx="2597">
                  <c:v>6.7569444443506696E-2</c:v>
                </c:pt>
                <c:pt idx="2598">
                  <c:v>6.7592592589790002E-2</c:v>
                </c:pt>
                <c:pt idx="2599">
                  <c:v>6.7615740736073293E-2</c:v>
                </c:pt>
                <c:pt idx="2600">
                  <c:v>6.7638888882356696E-2</c:v>
                </c:pt>
                <c:pt idx="2601">
                  <c:v>6.7662037035916001E-2</c:v>
                </c:pt>
                <c:pt idx="2602">
                  <c:v>6.7696759258979E-2</c:v>
                </c:pt>
                <c:pt idx="2603">
                  <c:v>6.7719907405262403E-2</c:v>
                </c:pt>
                <c:pt idx="2604">
                  <c:v>6.7743055551545694E-2</c:v>
                </c:pt>
                <c:pt idx="2605">
                  <c:v>6.7766203697829097E-2</c:v>
                </c:pt>
                <c:pt idx="2606">
                  <c:v>6.7789351851388402E-2</c:v>
                </c:pt>
                <c:pt idx="2607">
                  <c:v>6.7812499997671694E-2</c:v>
                </c:pt>
                <c:pt idx="2608">
                  <c:v>6.7847222220734693E-2</c:v>
                </c:pt>
                <c:pt idx="2609">
                  <c:v>6.7870370367017999E-2</c:v>
                </c:pt>
                <c:pt idx="2610">
                  <c:v>6.7893518513301401E-2</c:v>
                </c:pt>
                <c:pt idx="2611">
                  <c:v>6.7916666659584707E-2</c:v>
                </c:pt>
                <c:pt idx="2612">
                  <c:v>6.7939814813143998E-2</c:v>
                </c:pt>
                <c:pt idx="2613">
                  <c:v>6.79629629594274E-2</c:v>
                </c:pt>
                <c:pt idx="2614">
                  <c:v>6.79976851824904E-2</c:v>
                </c:pt>
                <c:pt idx="2615">
                  <c:v>6.8020833328773705E-2</c:v>
                </c:pt>
                <c:pt idx="2616">
                  <c:v>6.8043981475057094E-2</c:v>
                </c:pt>
                <c:pt idx="2617">
                  <c:v>6.8067129628616399E-2</c:v>
                </c:pt>
                <c:pt idx="2618">
                  <c:v>6.8090277774899705E-2</c:v>
                </c:pt>
                <c:pt idx="2619">
                  <c:v>6.8124999997962704E-2</c:v>
                </c:pt>
                <c:pt idx="2620">
                  <c:v>6.8148148144246107E-2</c:v>
                </c:pt>
                <c:pt idx="2621">
                  <c:v>6.8171296290529398E-2</c:v>
                </c:pt>
                <c:pt idx="2622">
                  <c:v>6.8194444444088703E-2</c:v>
                </c:pt>
                <c:pt idx="2623">
                  <c:v>6.8217592590372106E-2</c:v>
                </c:pt>
                <c:pt idx="2624">
                  <c:v>6.8240740736655398E-2</c:v>
                </c:pt>
                <c:pt idx="2625">
                  <c:v>6.8275462959718397E-2</c:v>
                </c:pt>
                <c:pt idx="2626">
                  <c:v>6.82986111060018E-2</c:v>
                </c:pt>
                <c:pt idx="2627">
                  <c:v>6.8321759252285105E-2</c:v>
                </c:pt>
                <c:pt idx="2628">
                  <c:v>6.8344907405844396E-2</c:v>
                </c:pt>
                <c:pt idx="2629">
                  <c:v>6.8368055552127799E-2</c:v>
                </c:pt>
                <c:pt idx="2630">
                  <c:v>6.8402777775190798E-2</c:v>
                </c:pt>
                <c:pt idx="2631">
                  <c:v>6.8425925921474104E-2</c:v>
                </c:pt>
                <c:pt idx="2632">
                  <c:v>6.8449074067757507E-2</c:v>
                </c:pt>
                <c:pt idx="2633">
                  <c:v>6.8472222221316797E-2</c:v>
                </c:pt>
                <c:pt idx="2634">
                  <c:v>6.8495370367600103E-2</c:v>
                </c:pt>
                <c:pt idx="2635">
                  <c:v>6.8518518513883506E-2</c:v>
                </c:pt>
                <c:pt idx="2636">
                  <c:v>6.8553240736946505E-2</c:v>
                </c:pt>
                <c:pt idx="2637">
                  <c:v>6.8576388883229797E-2</c:v>
                </c:pt>
                <c:pt idx="2638">
                  <c:v>6.8599537036789102E-2</c:v>
                </c:pt>
                <c:pt idx="2639">
                  <c:v>6.8622685183072393E-2</c:v>
                </c:pt>
                <c:pt idx="2640">
                  <c:v>6.8645833329355796E-2</c:v>
                </c:pt>
                <c:pt idx="2641">
                  <c:v>6.8668981475639199E-2</c:v>
                </c:pt>
                <c:pt idx="2642">
                  <c:v>6.8703703698702198E-2</c:v>
                </c:pt>
                <c:pt idx="2643">
                  <c:v>6.8726851844985504E-2</c:v>
                </c:pt>
                <c:pt idx="2644">
                  <c:v>6.8749999998544795E-2</c:v>
                </c:pt>
                <c:pt idx="2645">
                  <c:v>6.8773148144828197E-2</c:v>
                </c:pt>
                <c:pt idx="2646">
                  <c:v>6.8796296291111503E-2</c:v>
                </c:pt>
                <c:pt idx="2647">
                  <c:v>6.8819444437394905E-2</c:v>
                </c:pt>
                <c:pt idx="2648">
                  <c:v>6.8854166660457794E-2</c:v>
                </c:pt>
                <c:pt idx="2649">
                  <c:v>6.8877314814017196E-2</c:v>
                </c:pt>
                <c:pt idx="2650">
                  <c:v>6.8900462960300501E-2</c:v>
                </c:pt>
                <c:pt idx="2651">
                  <c:v>6.8923611106583904E-2</c:v>
                </c:pt>
                <c:pt idx="2652">
                  <c:v>6.8946759252867196E-2</c:v>
                </c:pt>
                <c:pt idx="2653">
                  <c:v>6.8981481475930195E-2</c:v>
                </c:pt>
                <c:pt idx="2654">
                  <c:v>6.90046296294895E-2</c:v>
                </c:pt>
                <c:pt idx="2655">
                  <c:v>6.9027777775772806E-2</c:v>
                </c:pt>
                <c:pt idx="2656">
                  <c:v>6.9050925922056194E-2</c:v>
                </c:pt>
                <c:pt idx="2657">
                  <c:v>6.90740740683395E-2</c:v>
                </c:pt>
                <c:pt idx="2658">
                  <c:v>6.9097222221898902E-2</c:v>
                </c:pt>
                <c:pt idx="2659">
                  <c:v>6.9131944437685902E-2</c:v>
                </c:pt>
                <c:pt idx="2660">
                  <c:v>6.9155092591245207E-2</c:v>
                </c:pt>
                <c:pt idx="2661">
                  <c:v>6.9178240737528499E-2</c:v>
                </c:pt>
                <c:pt idx="2662">
                  <c:v>6.9201388883811901E-2</c:v>
                </c:pt>
                <c:pt idx="2663">
                  <c:v>6.9224537030095207E-2</c:v>
                </c:pt>
                <c:pt idx="2664">
                  <c:v>6.9247685183654498E-2</c:v>
                </c:pt>
                <c:pt idx="2665">
                  <c:v>6.9282407406717497E-2</c:v>
                </c:pt>
                <c:pt idx="2666">
                  <c:v>6.93055555530009E-2</c:v>
                </c:pt>
                <c:pt idx="2667">
                  <c:v>6.9328703699284205E-2</c:v>
                </c:pt>
                <c:pt idx="2668">
                  <c:v>6.9351851845567594E-2</c:v>
                </c:pt>
                <c:pt idx="2669">
                  <c:v>6.9374999999126899E-2</c:v>
                </c:pt>
                <c:pt idx="2670">
                  <c:v>6.9398148145410204E-2</c:v>
                </c:pt>
                <c:pt idx="2671">
                  <c:v>6.9432870368473204E-2</c:v>
                </c:pt>
                <c:pt idx="2672">
                  <c:v>6.9456018514756607E-2</c:v>
                </c:pt>
                <c:pt idx="2673">
                  <c:v>6.9479166661039898E-2</c:v>
                </c:pt>
                <c:pt idx="2674">
                  <c:v>6.9502314814599203E-2</c:v>
                </c:pt>
                <c:pt idx="2675">
                  <c:v>6.9525462960882606E-2</c:v>
                </c:pt>
                <c:pt idx="2676">
                  <c:v>6.9560185183945605E-2</c:v>
                </c:pt>
                <c:pt idx="2677">
                  <c:v>6.9583333330228897E-2</c:v>
                </c:pt>
                <c:pt idx="2678">
                  <c:v>6.96064814765123E-2</c:v>
                </c:pt>
                <c:pt idx="2679">
                  <c:v>6.9629629622795605E-2</c:v>
                </c:pt>
                <c:pt idx="2680">
                  <c:v>6.9652777776354896E-2</c:v>
                </c:pt>
                <c:pt idx="2681">
                  <c:v>6.9687499999417896E-2</c:v>
                </c:pt>
                <c:pt idx="2682">
                  <c:v>6.9710648145701298E-2</c:v>
                </c:pt>
                <c:pt idx="2683">
                  <c:v>6.9733796291984604E-2</c:v>
                </c:pt>
                <c:pt idx="2684">
                  <c:v>6.9756944438268007E-2</c:v>
                </c:pt>
                <c:pt idx="2685">
                  <c:v>6.9780092591827297E-2</c:v>
                </c:pt>
                <c:pt idx="2686">
                  <c:v>6.9803240738110603E-2</c:v>
                </c:pt>
                <c:pt idx="2687">
                  <c:v>6.9837962961173602E-2</c:v>
                </c:pt>
                <c:pt idx="2688">
                  <c:v>6.9861111107457005E-2</c:v>
                </c:pt>
                <c:pt idx="2689">
                  <c:v>6.9884259253740297E-2</c:v>
                </c:pt>
                <c:pt idx="2690">
                  <c:v>6.9907407407299602E-2</c:v>
                </c:pt>
                <c:pt idx="2691">
                  <c:v>6.9930555553582893E-2</c:v>
                </c:pt>
                <c:pt idx="2692">
                  <c:v>6.9965277776646004E-2</c:v>
                </c:pt>
                <c:pt idx="2693">
                  <c:v>6.9988425922929295E-2</c:v>
                </c:pt>
                <c:pt idx="2694">
                  <c:v>7.0011574069212698E-2</c:v>
                </c:pt>
                <c:pt idx="2695">
                  <c:v>7.0034722215496004E-2</c:v>
                </c:pt>
                <c:pt idx="2696">
                  <c:v>7.0057870369055295E-2</c:v>
                </c:pt>
                <c:pt idx="2697">
                  <c:v>7.0081018515338697E-2</c:v>
                </c:pt>
                <c:pt idx="2698">
                  <c:v>7.0115740738401697E-2</c:v>
                </c:pt>
                <c:pt idx="2699">
                  <c:v>7.0138888884685002E-2</c:v>
                </c:pt>
                <c:pt idx="2700">
                  <c:v>7.0162037030968405E-2</c:v>
                </c:pt>
                <c:pt idx="2701">
                  <c:v>7.0185185184527599E-2</c:v>
                </c:pt>
                <c:pt idx="2702">
                  <c:v>7.0208333330811001E-2</c:v>
                </c:pt>
                <c:pt idx="2703">
                  <c:v>7.0243055553874001E-2</c:v>
                </c:pt>
                <c:pt idx="2704">
                  <c:v>7.0266203700157404E-2</c:v>
                </c:pt>
                <c:pt idx="2705">
                  <c:v>7.0289351846440695E-2</c:v>
                </c:pt>
                <c:pt idx="2706">
                  <c:v>7.03125E-2</c:v>
                </c:pt>
                <c:pt idx="2707">
                  <c:v>7.0335648146283403E-2</c:v>
                </c:pt>
                <c:pt idx="2708">
                  <c:v>7.0358796292566694E-2</c:v>
                </c:pt>
                <c:pt idx="2709">
                  <c:v>7.0393518515629694E-2</c:v>
                </c:pt>
                <c:pt idx="2710">
                  <c:v>7.0416666661913097E-2</c:v>
                </c:pt>
                <c:pt idx="2711">
                  <c:v>7.0439814808196402E-2</c:v>
                </c:pt>
                <c:pt idx="2712">
                  <c:v>7.0462962961755707E-2</c:v>
                </c:pt>
                <c:pt idx="2713">
                  <c:v>7.0486111108039096E-2</c:v>
                </c:pt>
                <c:pt idx="2714">
                  <c:v>7.0520833331101998E-2</c:v>
                </c:pt>
                <c:pt idx="2715">
                  <c:v>7.0543981477385401E-2</c:v>
                </c:pt>
                <c:pt idx="2716">
                  <c:v>7.0567129623668706E-2</c:v>
                </c:pt>
                <c:pt idx="2717">
                  <c:v>7.0590277777227997E-2</c:v>
                </c:pt>
                <c:pt idx="2718">
                  <c:v>7.06134259235114E-2</c:v>
                </c:pt>
                <c:pt idx="2719">
                  <c:v>7.0648148146574399E-2</c:v>
                </c:pt>
                <c:pt idx="2720">
                  <c:v>7.0671296292857705E-2</c:v>
                </c:pt>
                <c:pt idx="2721">
                  <c:v>7.0694444439141094E-2</c:v>
                </c:pt>
                <c:pt idx="2722">
                  <c:v>7.0717592585424399E-2</c:v>
                </c:pt>
                <c:pt idx="2723">
                  <c:v>7.0740740738983704E-2</c:v>
                </c:pt>
                <c:pt idx="2724">
                  <c:v>7.0763888885267107E-2</c:v>
                </c:pt>
                <c:pt idx="2725">
                  <c:v>7.0798611108330106E-2</c:v>
                </c:pt>
                <c:pt idx="2726">
                  <c:v>7.0821759254613398E-2</c:v>
                </c:pt>
                <c:pt idx="2727">
                  <c:v>7.08449074008968E-2</c:v>
                </c:pt>
                <c:pt idx="2728">
                  <c:v>7.0868055554456105E-2</c:v>
                </c:pt>
                <c:pt idx="2729">
                  <c:v>7.0891203700739397E-2</c:v>
                </c:pt>
                <c:pt idx="2730">
                  <c:v>7.09143518470228E-2</c:v>
                </c:pt>
                <c:pt idx="2731">
                  <c:v>7.0949074070085799E-2</c:v>
                </c:pt>
                <c:pt idx="2732">
                  <c:v>7.0972222216369105E-2</c:v>
                </c:pt>
                <c:pt idx="2733">
                  <c:v>7.0995370369928396E-2</c:v>
                </c:pt>
                <c:pt idx="2734">
                  <c:v>7.1018518516211798E-2</c:v>
                </c:pt>
                <c:pt idx="2735">
                  <c:v>7.1041666662495104E-2</c:v>
                </c:pt>
                <c:pt idx="2736">
                  <c:v>7.1076388885558103E-2</c:v>
                </c:pt>
                <c:pt idx="2737">
                  <c:v>7.1099537031841506E-2</c:v>
                </c:pt>
                <c:pt idx="2738">
                  <c:v>7.1122685178124798E-2</c:v>
                </c:pt>
                <c:pt idx="2739">
                  <c:v>7.1145833331684102E-2</c:v>
                </c:pt>
                <c:pt idx="2740">
                  <c:v>7.1168981477967505E-2</c:v>
                </c:pt>
                <c:pt idx="2741">
                  <c:v>7.1192129624250797E-2</c:v>
                </c:pt>
                <c:pt idx="2742">
                  <c:v>7.1226851847313796E-2</c:v>
                </c:pt>
                <c:pt idx="2743">
                  <c:v>7.1249999993597199E-2</c:v>
                </c:pt>
                <c:pt idx="2744">
                  <c:v>7.1273148147156504E-2</c:v>
                </c:pt>
                <c:pt idx="2745">
                  <c:v>7.1296296293439795E-2</c:v>
                </c:pt>
                <c:pt idx="2746">
                  <c:v>7.1319444439723198E-2</c:v>
                </c:pt>
                <c:pt idx="2747">
                  <c:v>7.13541666627861E-2</c:v>
                </c:pt>
                <c:pt idx="2748">
                  <c:v>7.1377314809069503E-2</c:v>
                </c:pt>
                <c:pt idx="2749">
                  <c:v>7.1400462962628794E-2</c:v>
                </c:pt>
                <c:pt idx="2750">
                  <c:v>7.1423611108912197E-2</c:v>
                </c:pt>
                <c:pt idx="2751">
                  <c:v>7.1446759255195502E-2</c:v>
                </c:pt>
                <c:pt idx="2752">
                  <c:v>7.1469907401478905E-2</c:v>
                </c:pt>
                <c:pt idx="2753">
                  <c:v>7.1504629624541904E-2</c:v>
                </c:pt>
                <c:pt idx="2754">
                  <c:v>7.1527777770825196E-2</c:v>
                </c:pt>
                <c:pt idx="2755">
                  <c:v>7.1550925924384501E-2</c:v>
                </c:pt>
                <c:pt idx="2756">
                  <c:v>7.1574074070667806E-2</c:v>
                </c:pt>
                <c:pt idx="2757">
                  <c:v>7.1597222216951195E-2</c:v>
                </c:pt>
                <c:pt idx="2758">
                  <c:v>7.1620370363234501E-2</c:v>
                </c:pt>
                <c:pt idx="2759">
                  <c:v>7.16550925862975E-2</c:v>
                </c:pt>
                <c:pt idx="2760">
                  <c:v>7.1678240739856805E-2</c:v>
                </c:pt>
                <c:pt idx="2761">
                  <c:v>7.1701388886140194E-2</c:v>
                </c:pt>
                <c:pt idx="2762">
                  <c:v>7.1724537032423596E-2</c:v>
                </c:pt>
                <c:pt idx="2763">
                  <c:v>7.1747685178706902E-2</c:v>
                </c:pt>
                <c:pt idx="2764">
                  <c:v>7.1782407401769902E-2</c:v>
                </c:pt>
                <c:pt idx="2765">
                  <c:v>7.1805555555329206E-2</c:v>
                </c:pt>
                <c:pt idx="2766">
                  <c:v>7.1828703701612498E-2</c:v>
                </c:pt>
                <c:pt idx="2767">
                  <c:v>7.1851851847895901E-2</c:v>
                </c:pt>
                <c:pt idx="2768">
                  <c:v>7.1874999994179206E-2</c:v>
                </c:pt>
                <c:pt idx="2769">
                  <c:v>7.1898148147738497E-2</c:v>
                </c:pt>
                <c:pt idx="2770">
                  <c:v>7.1932870363525594E-2</c:v>
                </c:pt>
                <c:pt idx="2771">
                  <c:v>7.1956018517084899E-2</c:v>
                </c:pt>
                <c:pt idx="2772">
                  <c:v>7.1979166663368205E-2</c:v>
                </c:pt>
                <c:pt idx="2773">
                  <c:v>7.2002314809651594E-2</c:v>
                </c:pt>
                <c:pt idx="2774">
                  <c:v>7.2025462955934899E-2</c:v>
                </c:pt>
                <c:pt idx="2775">
                  <c:v>7.2048611109494204E-2</c:v>
                </c:pt>
                <c:pt idx="2776">
                  <c:v>7.2083333332557203E-2</c:v>
                </c:pt>
                <c:pt idx="2777">
                  <c:v>7.2106481478840606E-2</c:v>
                </c:pt>
                <c:pt idx="2778">
                  <c:v>7.2129629625123898E-2</c:v>
                </c:pt>
                <c:pt idx="2779">
                  <c:v>7.21527777714073E-2</c:v>
                </c:pt>
                <c:pt idx="2780">
                  <c:v>7.2175925924966605E-2</c:v>
                </c:pt>
                <c:pt idx="2781">
                  <c:v>7.2210648148029605E-2</c:v>
                </c:pt>
                <c:pt idx="2782">
                  <c:v>7.2233796294312896E-2</c:v>
                </c:pt>
                <c:pt idx="2783">
                  <c:v>7.2256944440596299E-2</c:v>
                </c:pt>
                <c:pt idx="2784">
                  <c:v>7.2280092586879605E-2</c:v>
                </c:pt>
                <c:pt idx="2785">
                  <c:v>7.2303240740438895E-2</c:v>
                </c:pt>
                <c:pt idx="2786">
                  <c:v>7.2326388886722298E-2</c:v>
                </c:pt>
                <c:pt idx="2787">
                  <c:v>7.2361111109785298E-2</c:v>
                </c:pt>
                <c:pt idx="2788">
                  <c:v>7.2442129625415005E-2</c:v>
                </c:pt>
                <c:pt idx="2789">
                  <c:v>7.2465277771698297E-2</c:v>
                </c:pt>
                <c:pt idx="2790">
                  <c:v>7.2488425925257602E-2</c:v>
                </c:pt>
                <c:pt idx="2791">
                  <c:v>7.2511574071541005E-2</c:v>
                </c:pt>
                <c:pt idx="2792">
                  <c:v>7.2546296294604004E-2</c:v>
                </c:pt>
                <c:pt idx="2793">
                  <c:v>7.2569444440887296E-2</c:v>
                </c:pt>
                <c:pt idx="2794">
                  <c:v>7.2592592587170698E-2</c:v>
                </c:pt>
                <c:pt idx="2795">
                  <c:v>7.2615740740730003E-2</c:v>
                </c:pt>
                <c:pt idx="2796">
                  <c:v>7.2638888887013295E-2</c:v>
                </c:pt>
                <c:pt idx="2797">
                  <c:v>7.2662037033296697E-2</c:v>
                </c:pt>
                <c:pt idx="2798">
                  <c:v>7.2696759256359697E-2</c:v>
                </c:pt>
                <c:pt idx="2799">
                  <c:v>7.2719907402643003E-2</c:v>
                </c:pt>
                <c:pt idx="2800">
                  <c:v>7.2743055548926405E-2</c:v>
                </c:pt>
                <c:pt idx="2801">
                  <c:v>7.2766203702485696E-2</c:v>
                </c:pt>
                <c:pt idx="2802">
                  <c:v>7.2789351848769002E-2</c:v>
                </c:pt>
                <c:pt idx="2803">
                  <c:v>7.2812499995052404E-2</c:v>
                </c:pt>
                <c:pt idx="2804">
                  <c:v>7.2847222218115404E-2</c:v>
                </c:pt>
                <c:pt idx="2805">
                  <c:v>7.2870370364398696E-2</c:v>
                </c:pt>
                <c:pt idx="2806">
                  <c:v>7.2893518517958E-2</c:v>
                </c:pt>
                <c:pt idx="2807">
                  <c:v>7.2916666664241403E-2</c:v>
                </c:pt>
                <c:pt idx="2808">
                  <c:v>7.2939814810524695E-2</c:v>
                </c:pt>
                <c:pt idx="2809">
                  <c:v>7.2974537033587694E-2</c:v>
                </c:pt>
                <c:pt idx="2810">
                  <c:v>7.2997685179871097E-2</c:v>
                </c:pt>
                <c:pt idx="2811">
                  <c:v>7.3020833326154402E-2</c:v>
                </c:pt>
                <c:pt idx="2812">
                  <c:v>7.3043981479713693E-2</c:v>
                </c:pt>
                <c:pt idx="2813">
                  <c:v>7.3067129625996999E-2</c:v>
                </c:pt>
                <c:pt idx="2814">
                  <c:v>7.3090277772280401E-2</c:v>
                </c:pt>
                <c:pt idx="2815">
                  <c:v>7.3124999995343401E-2</c:v>
                </c:pt>
                <c:pt idx="2816">
                  <c:v>7.3148148141626707E-2</c:v>
                </c:pt>
                <c:pt idx="2817">
                  <c:v>7.3171296295185997E-2</c:v>
                </c:pt>
                <c:pt idx="2818">
                  <c:v>7.31944444414694E-2</c:v>
                </c:pt>
                <c:pt idx="2819">
                  <c:v>7.3217592587752706E-2</c:v>
                </c:pt>
                <c:pt idx="2820">
                  <c:v>7.3252314810815705E-2</c:v>
                </c:pt>
                <c:pt idx="2821">
                  <c:v>7.3275462957099094E-2</c:v>
                </c:pt>
                <c:pt idx="2822">
                  <c:v>7.3298611110658399E-2</c:v>
                </c:pt>
                <c:pt idx="2823">
                  <c:v>7.3321759256941704E-2</c:v>
                </c:pt>
                <c:pt idx="2824">
                  <c:v>7.3344907403225107E-2</c:v>
                </c:pt>
                <c:pt idx="2825">
                  <c:v>7.3379629626288106E-2</c:v>
                </c:pt>
                <c:pt idx="2826">
                  <c:v>7.3402777772571398E-2</c:v>
                </c:pt>
                <c:pt idx="2827">
                  <c:v>7.3425925918854801E-2</c:v>
                </c:pt>
                <c:pt idx="2828">
                  <c:v>7.3449074072414106E-2</c:v>
                </c:pt>
                <c:pt idx="2829">
                  <c:v>7.3472222218697397E-2</c:v>
                </c:pt>
                <c:pt idx="2830">
                  <c:v>7.3506944441760397E-2</c:v>
                </c:pt>
                <c:pt idx="2831">
                  <c:v>7.3530092588043799E-2</c:v>
                </c:pt>
                <c:pt idx="2832">
                  <c:v>7.3553240734327105E-2</c:v>
                </c:pt>
                <c:pt idx="2833">
                  <c:v>7.3576388887886396E-2</c:v>
                </c:pt>
                <c:pt idx="2834">
                  <c:v>7.3599537034169799E-2</c:v>
                </c:pt>
                <c:pt idx="2835">
                  <c:v>7.3622685180453104E-2</c:v>
                </c:pt>
                <c:pt idx="2836">
                  <c:v>7.3657407403516104E-2</c:v>
                </c:pt>
                <c:pt idx="2837">
                  <c:v>7.3680555549799506E-2</c:v>
                </c:pt>
                <c:pt idx="2838">
                  <c:v>7.3703703703358797E-2</c:v>
                </c:pt>
                <c:pt idx="2839">
                  <c:v>7.3726851849642103E-2</c:v>
                </c:pt>
                <c:pt idx="2840">
                  <c:v>7.3749999995925505E-2</c:v>
                </c:pt>
                <c:pt idx="2841">
                  <c:v>7.3784722218988505E-2</c:v>
                </c:pt>
                <c:pt idx="2842">
                  <c:v>7.3807870365271797E-2</c:v>
                </c:pt>
                <c:pt idx="2843">
                  <c:v>7.3831018511555102E-2</c:v>
                </c:pt>
                <c:pt idx="2844">
                  <c:v>7.3854166665114504E-2</c:v>
                </c:pt>
                <c:pt idx="2845">
                  <c:v>7.3877314811397796E-2</c:v>
                </c:pt>
                <c:pt idx="2846">
                  <c:v>7.3900462957681198E-2</c:v>
                </c:pt>
                <c:pt idx="2847">
                  <c:v>7.3935185180744101E-2</c:v>
                </c:pt>
                <c:pt idx="2848">
                  <c:v>7.3958333327027503E-2</c:v>
                </c:pt>
                <c:pt idx="2849">
                  <c:v>7.3981481480586794E-2</c:v>
                </c:pt>
                <c:pt idx="2850">
                  <c:v>7.4004629626870197E-2</c:v>
                </c:pt>
                <c:pt idx="2851">
                  <c:v>7.4039351849933197E-2</c:v>
                </c:pt>
                <c:pt idx="2852">
                  <c:v>7.4062499996216502E-2</c:v>
                </c:pt>
                <c:pt idx="2853">
                  <c:v>7.4085648142499905E-2</c:v>
                </c:pt>
                <c:pt idx="2854">
                  <c:v>7.4108796296059098E-2</c:v>
                </c:pt>
                <c:pt idx="2855">
                  <c:v>7.4131944442342501E-2</c:v>
                </c:pt>
                <c:pt idx="2856">
                  <c:v>7.4155092588625904E-2</c:v>
                </c:pt>
                <c:pt idx="2857">
                  <c:v>7.4189814811688903E-2</c:v>
                </c:pt>
                <c:pt idx="2858">
                  <c:v>7.4212962957972195E-2</c:v>
                </c:pt>
                <c:pt idx="2859">
                  <c:v>7.4236111104255501E-2</c:v>
                </c:pt>
                <c:pt idx="2860">
                  <c:v>7.4259259257814902E-2</c:v>
                </c:pt>
                <c:pt idx="2861">
                  <c:v>7.4282407404098194E-2</c:v>
                </c:pt>
                <c:pt idx="2862">
                  <c:v>7.43055555503815E-2</c:v>
                </c:pt>
                <c:pt idx="2863">
                  <c:v>7.4340277773444499E-2</c:v>
                </c:pt>
                <c:pt idx="2864">
                  <c:v>7.4363425919727902E-2</c:v>
                </c:pt>
                <c:pt idx="2865">
                  <c:v>7.4386574073287207E-2</c:v>
                </c:pt>
                <c:pt idx="2866">
                  <c:v>7.4409722219570498E-2</c:v>
                </c:pt>
                <c:pt idx="2867">
                  <c:v>7.4432870365853901E-2</c:v>
                </c:pt>
                <c:pt idx="2868">
                  <c:v>7.4456018512137206E-2</c:v>
                </c:pt>
                <c:pt idx="2869">
                  <c:v>7.4490740735200206E-2</c:v>
                </c:pt>
                <c:pt idx="2870">
                  <c:v>7.4513888888759497E-2</c:v>
                </c:pt>
                <c:pt idx="2871">
                  <c:v>7.45370370350429E-2</c:v>
                </c:pt>
                <c:pt idx="2872">
                  <c:v>7.4560185181326205E-2</c:v>
                </c:pt>
                <c:pt idx="2873">
                  <c:v>7.4583333327609594E-2</c:v>
                </c:pt>
                <c:pt idx="2874">
                  <c:v>7.4618055550672593E-2</c:v>
                </c:pt>
                <c:pt idx="2875">
                  <c:v>7.4641203696955899E-2</c:v>
                </c:pt>
                <c:pt idx="2876">
                  <c:v>7.4664351850515301E-2</c:v>
                </c:pt>
                <c:pt idx="2877">
                  <c:v>7.4687499996798606E-2</c:v>
                </c:pt>
                <c:pt idx="2878">
                  <c:v>7.4710648143081898E-2</c:v>
                </c:pt>
                <c:pt idx="2879">
                  <c:v>7.4733796289365301E-2</c:v>
                </c:pt>
                <c:pt idx="2880">
                  <c:v>7.47685185124283E-2</c:v>
                </c:pt>
                <c:pt idx="2881">
                  <c:v>7.4791666665987605E-2</c:v>
                </c:pt>
                <c:pt idx="2882">
                  <c:v>7.4814814812270897E-2</c:v>
                </c:pt>
                <c:pt idx="2883">
                  <c:v>7.4837962958554299E-2</c:v>
                </c:pt>
                <c:pt idx="2884">
                  <c:v>7.4861111104837605E-2</c:v>
                </c:pt>
                <c:pt idx="2885">
                  <c:v>7.4884259258396896E-2</c:v>
                </c:pt>
                <c:pt idx="2886">
                  <c:v>7.4918981481459895E-2</c:v>
                </c:pt>
                <c:pt idx="2887">
                  <c:v>7.4942129627743298E-2</c:v>
                </c:pt>
                <c:pt idx="2888">
                  <c:v>7.4965277774026604E-2</c:v>
                </c:pt>
                <c:pt idx="2889">
                  <c:v>7.4988425920310006E-2</c:v>
                </c:pt>
                <c:pt idx="2890">
                  <c:v>7.5011574073869297E-2</c:v>
                </c:pt>
                <c:pt idx="2891">
                  <c:v>7.5046296289656297E-2</c:v>
                </c:pt>
                <c:pt idx="2892">
                  <c:v>7.5069444443215602E-2</c:v>
                </c:pt>
                <c:pt idx="2893">
                  <c:v>7.5092592589499005E-2</c:v>
                </c:pt>
                <c:pt idx="2894">
                  <c:v>7.5115740735782296E-2</c:v>
                </c:pt>
                <c:pt idx="2895">
                  <c:v>7.5138888882065699E-2</c:v>
                </c:pt>
                <c:pt idx="2896">
                  <c:v>7.5173611105128699E-2</c:v>
                </c:pt>
                <c:pt idx="2897">
                  <c:v>7.5196759258688003E-2</c:v>
                </c:pt>
                <c:pt idx="2898">
                  <c:v>7.5219907404971295E-2</c:v>
                </c:pt>
                <c:pt idx="2899">
                  <c:v>7.5243055551254601E-2</c:v>
                </c:pt>
                <c:pt idx="2900">
                  <c:v>7.5266203697538003E-2</c:v>
                </c:pt>
                <c:pt idx="2901">
                  <c:v>7.5289351851097294E-2</c:v>
                </c:pt>
                <c:pt idx="2902">
                  <c:v>7.5324074074160294E-2</c:v>
                </c:pt>
                <c:pt idx="2903">
                  <c:v>7.5347222220443696E-2</c:v>
                </c:pt>
                <c:pt idx="2904">
                  <c:v>7.5370370366727002E-2</c:v>
                </c:pt>
                <c:pt idx="2905">
                  <c:v>7.5393518513010405E-2</c:v>
                </c:pt>
                <c:pt idx="2906">
                  <c:v>7.5416666666569696E-2</c:v>
                </c:pt>
                <c:pt idx="2907">
                  <c:v>7.5439814812853001E-2</c:v>
                </c:pt>
                <c:pt idx="2908">
                  <c:v>7.5474537035916001E-2</c:v>
                </c:pt>
                <c:pt idx="2909">
                  <c:v>7.5497685182199403E-2</c:v>
                </c:pt>
                <c:pt idx="2910">
                  <c:v>7.5520833328482695E-2</c:v>
                </c:pt>
                <c:pt idx="2911">
                  <c:v>7.5543981474766E-2</c:v>
                </c:pt>
                <c:pt idx="2912">
                  <c:v>7.5567129628325402E-2</c:v>
                </c:pt>
                <c:pt idx="2913">
                  <c:v>7.5601851851388402E-2</c:v>
                </c:pt>
                <c:pt idx="2914">
                  <c:v>7.5624999997671694E-2</c:v>
                </c:pt>
                <c:pt idx="2915">
                  <c:v>7.5648148143954999E-2</c:v>
                </c:pt>
                <c:pt idx="2916">
                  <c:v>7.5671296290238402E-2</c:v>
                </c:pt>
                <c:pt idx="2917">
                  <c:v>7.5694444443797707E-2</c:v>
                </c:pt>
                <c:pt idx="2918">
                  <c:v>7.5717592590081095E-2</c:v>
                </c:pt>
                <c:pt idx="2919">
                  <c:v>7.5752314813144095E-2</c:v>
                </c:pt>
                <c:pt idx="2920">
                  <c:v>7.57754629594274E-2</c:v>
                </c:pt>
                <c:pt idx="2921">
                  <c:v>7.5798611105710803E-2</c:v>
                </c:pt>
                <c:pt idx="2922">
                  <c:v>7.5821759259269997E-2</c:v>
                </c:pt>
                <c:pt idx="2923">
                  <c:v>7.5844907405553399E-2</c:v>
                </c:pt>
                <c:pt idx="2924">
                  <c:v>7.5879629628616399E-2</c:v>
                </c:pt>
                <c:pt idx="2925">
                  <c:v>7.5902777774899705E-2</c:v>
                </c:pt>
                <c:pt idx="2926">
                  <c:v>7.5925925921183093E-2</c:v>
                </c:pt>
                <c:pt idx="2927">
                  <c:v>7.5949074067466399E-2</c:v>
                </c:pt>
                <c:pt idx="2928">
                  <c:v>7.5972222221025704E-2</c:v>
                </c:pt>
                <c:pt idx="2929">
                  <c:v>7.5995370367309106E-2</c:v>
                </c:pt>
                <c:pt idx="2930">
                  <c:v>7.6030092590372106E-2</c:v>
                </c:pt>
                <c:pt idx="2931">
                  <c:v>7.6053240736655398E-2</c:v>
                </c:pt>
                <c:pt idx="2932">
                  <c:v>7.60763888829388E-2</c:v>
                </c:pt>
                <c:pt idx="2933">
                  <c:v>7.6099537036498105E-2</c:v>
                </c:pt>
                <c:pt idx="2934">
                  <c:v>7.6122685182781397E-2</c:v>
                </c:pt>
                <c:pt idx="2935">
                  <c:v>7.6157407405844396E-2</c:v>
                </c:pt>
                <c:pt idx="2936">
                  <c:v>7.6180555552127799E-2</c:v>
                </c:pt>
                <c:pt idx="2937">
                  <c:v>7.6203703698411104E-2</c:v>
                </c:pt>
                <c:pt idx="2938">
                  <c:v>7.6226851844694493E-2</c:v>
                </c:pt>
                <c:pt idx="2939">
                  <c:v>7.6249999998253798E-2</c:v>
                </c:pt>
                <c:pt idx="2940">
                  <c:v>7.6273148144537103E-2</c:v>
                </c:pt>
                <c:pt idx="2941">
                  <c:v>7.6307870367600103E-2</c:v>
                </c:pt>
                <c:pt idx="2942">
                  <c:v>7.6331018513883506E-2</c:v>
                </c:pt>
                <c:pt idx="2943">
                  <c:v>7.6354166660166797E-2</c:v>
                </c:pt>
                <c:pt idx="2944">
                  <c:v>7.6377314813726102E-2</c:v>
                </c:pt>
                <c:pt idx="2945">
                  <c:v>7.6400462960009505E-2</c:v>
                </c:pt>
                <c:pt idx="2946">
                  <c:v>7.6435185183072504E-2</c:v>
                </c:pt>
                <c:pt idx="2947">
                  <c:v>7.6458333329355796E-2</c:v>
                </c:pt>
                <c:pt idx="2948">
                  <c:v>7.6481481475639199E-2</c:v>
                </c:pt>
                <c:pt idx="2949">
                  <c:v>7.6504629629198503E-2</c:v>
                </c:pt>
                <c:pt idx="2950">
                  <c:v>7.6527777775481795E-2</c:v>
                </c:pt>
                <c:pt idx="2951">
                  <c:v>7.6550925921765198E-2</c:v>
                </c:pt>
                <c:pt idx="2952">
                  <c:v>7.6585648144828197E-2</c:v>
                </c:pt>
                <c:pt idx="2953">
                  <c:v>7.6608796291111503E-2</c:v>
                </c:pt>
                <c:pt idx="2954">
                  <c:v>7.6631944437394794E-2</c:v>
                </c:pt>
                <c:pt idx="2955">
                  <c:v>7.6655092590954099E-2</c:v>
                </c:pt>
                <c:pt idx="2956">
                  <c:v>7.6678240737237502E-2</c:v>
                </c:pt>
                <c:pt idx="2957">
                  <c:v>7.6712962960300501E-2</c:v>
                </c:pt>
                <c:pt idx="2958">
                  <c:v>7.6736111106583904E-2</c:v>
                </c:pt>
                <c:pt idx="2959">
                  <c:v>7.6759259252867196E-2</c:v>
                </c:pt>
                <c:pt idx="2960">
                  <c:v>7.6782407406426501E-2</c:v>
                </c:pt>
                <c:pt idx="2961">
                  <c:v>7.6805555552709806E-2</c:v>
                </c:pt>
                <c:pt idx="2962">
                  <c:v>7.6828703698993195E-2</c:v>
                </c:pt>
                <c:pt idx="2963">
                  <c:v>7.6863425922056194E-2</c:v>
                </c:pt>
                <c:pt idx="2964">
                  <c:v>7.68865740683395E-2</c:v>
                </c:pt>
                <c:pt idx="2965">
                  <c:v>7.6909722221898902E-2</c:v>
                </c:pt>
                <c:pt idx="2966">
                  <c:v>7.6932870368182193E-2</c:v>
                </c:pt>
                <c:pt idx="2967">
                  <c:v>7.6956018514465499E-2</c:v>
                </c:pt>
                <c:pt idx="2968">
                  <c:v>7.6990740737528499E-2</c:v>
                </c:pt>
                <c:pt idx="2969">
                  <c:v>7.7013888883811901E-2</c:v>
                </c:pt>
                <c:pt idx="2970">
                  <c:v>7.7037037030095304E-2</c:v>
                </c:pt>
                <c:pt idx="2971">
                  <c:v>7.7060185183654498E-2</c:v>
                </c:pt>
                <c:pt idx="2972">
                  <c:v>7.70833333299379E-2</c:v>
                </c:pt>
                <c:pt idx="2973">
                  <c:v>7.7106481476221303E-2</c:v>
                </c:pt>
                <c:pt idx="2974">
                  <c:v>7.7141203699284205E-2</c:v>
                </c:pt>
                <c:pt idx="2975">
                  <c:v>7.7164351845567594E-2</c:v>
                </c:pt>
                <c:pt idx="2976">
                  <c:v>7.7187499999126899E-2</c:v>
                </c:pt>
                <c:pt idx="2977">
                  <c:v>7.7210648145410204E-2</c:v>
                </c:pt>
                <c:pt idx="2978">
                  <c:v>7.7233796291693593E-2</c:v>
                </c:pt>
                <c:pt idx="2979">
                  <c:v>7.7268518514756607E-2</c:v>
                </c:pt>
                <c:pt idx="2980">
                  <c:v>7.7291666661039898E-2</c:v>
                </c:pt>
                <c:pt idx="2981">
                  <c:v>7.73148148145993E-2</c:v>
                </c:pt>
                <c:pt idx="2982">
                  <c:v>7.7337962960882606E-2</c:v>
                </c:pt>
                <c:pt idx="2983">
                  <c:v>7.7361111107165897E-2</c:v>
                </c:pt>
                <c:pt idx="2984">
                  <c:v>7.73842592534493E-2</c:v>
                </c:pt>
                <c:pt idx="2985">
                  <c:v>7.74189814765123E-2</c:v>
                </c:pt>
                <c:pt idx="2986">
                  <c:v>7.7442129622795605E-2</c:v>
                </c:pt>
                <c:pt idx="2987">
                  <c:v>7.7465277776354896E-2</c:v>
                </c:pt>
                <c:pt idx="2988">
                  <c:v>7.7488425922638299E-2</c:v>
                </c:pt>
                <c:pt idx="2989">
                  <c:v>7.7511574068921604E-2</c:v>
                </c:pt>
                <c:pt idx="2990">
                  <c:v>7.7546296291984604E-2</c:v>
                </c:pt>
                <c:pt idx="2991">
                  <c:v>7.7569444438268007E-2</c:v>
                </c:pt>
                <c:pt idx="2992">
                  <c:v>7.7592592591827297E-2</c:v>
                </c:pt>
                <c:pt idx="2993">
                  <c:v>7.7615740738110603E-2</c:v>
                </c:pt>
                <c:pt idx="2994">
                  <c:v>7.7638888884394006E-2</c:v>
                </c:pt>
                <c:pt idx="2995">
                  <c:v>7.7673611107457005E-2</c:v>
                </c:pt>
                <c:pt idx="2996">
                  <c:v>7.7696759253740297E-2</c:v>
                </c:pt>
                <c:pt idx="2997">
                  <c:v>7.7719907407299602E-2</c:v>
                </c:pt>
                <c:pt idx="2998">
                  <c:v>7.7743055553583004E-2</c:v>
                </c:pt>
                <c:pt idx="2999">
                  <c:v>7.7766203699866296E-2</c:v>
                </c:pt>
                <c:pt idx="3000">
                  <c:v>7.7800925922929295E-2</c:v>
                </c:pt>
                <c:pt idx="3001">
                  <c:v>7.7824074069212698E-2</c:v>
                </c:pt>
                <c:pt idx="3002">
                  <c:v>7.7847222215496004E-2</c:v>
                </c:pt>
                <c:pt idx="3003">
                  <c:v>7.7870370369055295E-2</c:v>
                </c:pt>
                <c:pt idx="3004">
                  <c:v>7.7893518515338697E-2</c:v>
                </c:pt>
                <c:pt idx="3005">
                  <c:v>7.7928240738401697E-2</c:v>
                </c:pt>
                <c:pt idx="3006">
                  <c:v>7.7951388884685002E-2</c:v>
                </c:pt>
                <c:pt idx="3007">
                  <c:v>7.7974537030968405E-2</c:v>
                </c:pt>
                <c:pt idx="3008">
                  <c:v>7.7997685184527696E-2</c:v>
                </c:pt>
                <c:pt idx="3009">
                  <c:v>7.8032407400314696E-2</c:v>
                </c:pt>
                <c:pt idx="3010">
                  <c:v>7.8055555553874001E-2</c:v>
                </c:pt>
                <c:pt idx="3011">
                  <c:v>7.8078703700157306E-2</c:v>
                </c:pt>
                <c:pt idx="3012">
                  <c:v>7.8101851846440695E-2</c:v>
                </c:pt>
                <c:pt idx="3013">
                  <c:v>7.8125E-2</c:v>
                </c:pt>
                <c:pt idx="3014">
                  <c:v>7.8148148146283306E-2</c:v>
                </c:pt>
                <c:pt idx="3015">
                  <c:v>7.8182870369346402E-2</c:v>
                </c:pt>
                <c:pt idx="3016">
                  <c:v>7.8206018515629694E-2</c:v>
                </c:pt>
                <c:pt idx="3017">
                  <c:v>7.8229166661912999E-2</c:v>
                </c:pt>
                <c:pt idx="3018">
                  <c:v>7.8252314808196402E-2</c:v>
                </c:pt>
                <c:pt idx="3019">
                  <c:v>7.8275462961755707E-2</c:v>
                </c:pt>
                <c:pt idx="3020">
                  <c:v>7.8310185184818706E-2</c:v>
                </c:pt>
                <c:pt idx="3021">
                  <c:v>7.8333333331102095E-2</c:v>
                </c:pt>
                <c:pt idx="3022">
                  <c:v>7.8356481477385401E-2</c:v>
                </c:pt>
                <c:pt idx="3023">
                  <c:v>7.8379629623668706E-2</c:v>
                </c:pt>
                <c:pt idx="3024">
                  <c:v>7.8402777777227997E-2</c:v>
                </c:pt>
                <c:pt idx="3025">
                  <c:v>7.84259259235114E-2</c:v>
                </c:pt>
                <c:pt idx="3026">
                  <c:v>7.8460648146574399E-2</c:v>
                </c:pt>
                <c:pt idx="3027">
                  <c:v>7.8483796292857705E-2</c:v>
                </c:pt>
                <c:pt idx="3028">
                  <c:v>7.8506944439141094E-2</c:v>
                </c:pt>
                <c:pt idx="3029">
                  <c:v>7.8530092585424399E-2</c:v>
                </c:pt>
                <c:pt idx="3030">
                  <c:v>7.8553240738983704E-2</c:v>
                </c:pt>
                <c:pt idx="3031">
                  <c:v>7.8587962962046704E-2</c:v>
                </c:pt>
                <c:pt idx="3032">
                  <c:v>7.8611111108330106E-2</c:v>
                </c:pt>
                <c:pt idx="3033">
                  <c:v>7.8634259254613398E-2</c:v>
                </c:pt>
                <c:pt idx="3034">
                  <c:v>7.86574074008968E-2</c:v>
                </c:pt>
                <c:pt idx="3035">
                  <c:v>7.8680555554456105E-2</c:v>
                </c:pt>
                <c:pt idx="3036">
                  <c:v>7.8715277777519105E-2</c:v>
                </c:pt>
                <c:pt idx="3037">
                  <c:v>7.8738425923802396E-2</c:v>
                </c:pt>
                <c:pt idx="3038">
                  <c:v>7.8761574070085799E-2</c:v>
                </c:pt>
                <c:pt idx="3039">
                  <c:v>7.8784722216369105E-2</c:v>
                </c:pt>
                <c:pt idx="3040">
                  <c:v>7.8807870369928396E-2</c:v>
                </c:pt>
                <c:pt idx="3041">
                  <c:v>7.8842592585715507E-2</c:v>
                </c:pt>
                <c:pt idx="3042">
                  <c:v>7.8865740739274798E-2</c:v>
                </c:pt>
                <c:pt idx="3043">
                  <c:v>7.8888888885558103E-2</c:v>
                </c:pt>
                <c:pt idx="3044">
                  <c:v>7.8912037031841506E-2</c:v>
                </c:pt>
                <c:pt idx="3045">
                  <c:v>7.8935185178124798E-2</c:v>
                </c:pt>
                <c:pt idx="3046">
                  <c:v>7.8969907401187797E-2</c:v>
                </c:pt>
                <c:pt idx="3047">
                  <c:v>7.8993055554747102E-2</c:v>
                </c:pt>
                <c:pt idx="3048">
                  <c:v>7.9016203701030505E-2</c:v>
                </c:pt>
                <c:pt idx="3049">
                  <c:v>7.9039351847313796E-2</c:v>
                </c:pt>
                <c:pt idx="3050">
                  <c:v>7.9062499993597199E-2</c:v>
                </c:pt>
                <c:pt idx="3051">
                  <c:v>7.9097222216660198E-2</c:v>
                </c:pt>
                <c:pt idx="3052">
                  <c:v>7.9120370370219503E-2</c:v>
                </c:pt>
                <c:pt idx="3053">
                  <c:v>7.9143518516502795E-2</c:v>
                </c:pt>
                <c:pt idx="3054">
                  <c:v>7.9166666662786198E-2</c:v>
                </c:pt>
                <c:pt idx="3055">
                  <c:v>7.9189814809069503E-2</c:v>
                </c:pt>
                <c:pt idx="3056">
                  <c:v>7.9224537032132503E-2</c:v>
                </c:pt>
                <c:pt idx="3057">
                  <c:v>7.9247685178415905E-2</c:v>
                </c:pt>
                <c:pt idx="3058">
                  <c:v>7.9270833331975196E-2</c:v>
                </c:pt>
                <c:pt idx="3059">
                  <c:v>7.9293981478258502E-2</c:v>
                </c:pt>
                <c:pt idx="3060">
                  <c:v>7.9317129624541904E-2</c:v>
                </c:pt>
                <c:pt idx="3061">
                  <c:v>7.9351851847604904E-2</c:v>
                </c:pt>
                <c:pt idx="3062">
                  <c:v>7.9374999993888196E-2</c:v>
                </c:pt>
                <c:pt idx="3063">
                  <c:v>7.93981481474475E-2</c:v>
                </c:pt>
                <c:pt idx="3064">
                  <c:v>7.9421296293730903E-2</c:v>
                </c:pt>
                <c:pt idx="3065">
                  <c:v>7.9444444440014195E-2</c:v>
                </c:pt>
                <c:pt idx="3066">
                  <c:v>7.94675925862975E-2</c:v>
                </c:pt>
                <c:pt idx="3067">
                  <c:v>7.9502314809360597E-2</c:v>
                </c:pt>
                <c:pt idx="3068">
                  <c:v>7.9525462962919902E-2</c:v>
                </c:pt>
                <c:pt idx="3069">
                  <c:v>7.9548611109203193E-2</c:v>
                </c:pt>
                <c:pt idx="3070">
                  <c:v>7.9571759255486499E-2</c:v>
                </c:pt>
                <c:pt idx="3071">
                  <c:v>7.9606481478549596E-2</c:v>
                </c:pt>
                <c:pt idx="3072">
                  <c:v>7.9629629624832901E-2</c:v>
                </c:pt>
                <c:pt idx="3073">
                  <c:v>7.9652777771116207E-2</c:v>
                </c:pt>
                <c:pt idx="3074">
                  <c:v>7.9675925924675498E-2</c:v>
                </c:pt>
                <c:pt idx="3075">
                  <c:v>7.96990740709589E-2</c:v>
                </c:pt>
                <c:pt idx="3076">
                  <c:v>7.9722222217242303E-2</c:v>
                </c:pt>
                <c:pt idx="3077">
                  <c:v>7.9756944440305302E-2</c:v>
                </c:pt>
                <c:pt idx="3078">
                  <c:v>7.9780092586588594E-2</c:v>
                </c:pt>
                <c:pt idx="3079">
                  <c:v>7.9803240740147899E-2</c:v>
                </c:pt>
                <c:pt idx="3080">
                  <c:v>7.9826388886431301E-2</c:v>
                </c:pt>
                <c:pt idx="3081">
                  <c:v>7.9861111109494204E-2</c:v>
                </c:pt>
                <c:pt idx="3082">
                  <c:v>7.9884259255777607E-2</c:v>
                </c:pt>
                <c:pt idx="3083">
                  <c:v>7.9907407402060898E-2</c:v>
                </c:pt>
                <c:pt idx="3084">
                  <c:v>7.9930555555620203E-2</c:v>
                </c:pt>
                <c:pt idx="3085">
                  <c:v>7.9953703701903606E-2</c:v>
                </c:pt>
                <c:pt idx="3086">
                  <c:v>7.9976851848186897E-2</c:v>
                </c:pt>
                <c:pt idx="3087">
                  <c:v>8.0011574071249897E-2</c:v>
                </c:pt>
                <c:pt idx="3088">
                  <c:v>8.00347222175333E-2</c:v>
                </c:pt>
                <c:pt idx="3089">
                  <c:v>8.0057870363816702E-2</c:v>
                </c:pt>
                <c:pt idx="3090">
                  <c:v>8.0081018517375896E-2</c:v>
                </c:pt>
                <c:pt idx="3091">
                  <c:v>8.0104166663659299E-2</c:v>
                </c:pt>
                <c:pt idx="3092">
                  <c:v>8.0138888886722298E-2</c:v>
                </c:pt>
                <c:pt idx="3093">
                  <c:v>8.0162037033005604E-2</c:v>
                </c:pt>
                <c:pt idx="3094">
                  <c:v>8.0185185179289006E-2</c:v>
                </c:pt>
                <c:pt idx="3095">
                  <c:v>8.0219907402351895E-2</c:v>
                </c:pt>
                <c:pt idx="3096">
                  <c:v>8.0243055548635298E-2</c:v>
                </c:pt>
                <c:pt idx="3097">
                  <c:v>8.0266203702194602E-2</c:v>
                </c:pt>
                <c:pt idx="3098">
                  <c:v>8.0289351848477894E-2</c:v>
                </c:pt>
                <c:pt idx="3099">
                  <c:v>8.0312499994761297E-2</c:v>
                </c:pt>
                <c:pt idx="3100">
                  <c:v>8.0347222217824296E-2</c:v>
                </c:pt>
                <c:pt idx="3101">
                  <c:v>8.0370370364107699E-2</c:v>
                </c:pt>
                <c:pt idx="3102">
                  <c:v>8.0393518517667004E-2</c:v>
                </c:pt>
                <c:pt idx="3103">
                  <c:v>8.0416666663950295E-2</c:v>
                </c:pt>
                <c:pt idx="3104">
                  <c:v>8.0451388887013295E-2</c:v>
                </c:pt>
                <c:pt idx="3105">
                  <c:v>8.0474537033296697E-2</c:v>
                </c:pt>
                <c:pt idx="3106">
                  <c:v>8.0497685179580003E-2</c:v>
                </c:pt>
                <c:pt idx="3107">
                  <c:v>8.0520833333139294E-2</c:v>
                </c:pt>
                <c:pt idx="3108">
                  <c:v>8.0543981479422697E-2</c:v>
                </c:pt>
                <c:pt idx="3109">
                  <c:v>8.0567129625706002E-2</c:v>
                </c:pt>
                <c:pt idx="3110">
                  <c:v>8.0601851848769002E-2</c:v>
                </c:pt>
                <c:pt idx="3111">
                  <c:v>8.0624999995052404E-2</c:v>
                </c:pt>
                <c:pt idx="3112">
                  <c:v>8.0648148141335696E-2</c:v>
                </c:pt>
                <c:pt idx="3113">
                  <c:v>8.0671296294895001E-2</c:v>
                </c:pt>
                <c:pt idx="3114">
                  <c:v>8.0694444441178306E-2</c:v>
                </c:pt>
                <c:pt idx="3115">
                  <c:v>8.0729166664241306E-2</c:v>
                </c:pt>
                <c:pt idx="3116">
                  <c:v>8.0752314810524695E-2</c:v>
                </c:pt>
                <c:pt idx="3117">
                  <c:v>8.0775462956808097E-2</c:v>
                </c:pt>
                <c:pt idx="3118">
                  <c:v>8.0798611110367305E-2</c:v>
                </c:pt>
                <c:pt idx="3119">
                  <c:v>8.0821759256650694E-2</c:v>
                </c:pt>
                <c:pt idx="3120">
                  <c:v>8.0856481479713693E-2</c:v>
                </c:pt>
                <c:pt idx="3121">
                  <c:v>8.0879629625996999E-2</c:v>
                </c:pt>
                <c:pt idx="3122">
                  <c:v>8.0902777772280401E-2</c:v>
                </c:pt>
                <c:pt idx="3123">
                  <c:v>8.0925925925839706E-2</c:v>
                </c:pt>
                <c:pt idx="3124">
                  <c:v>8.0949074072122998E-2</c:v>
                </c:pt>
                <c:pt idx="3125">
                  <c:v>8.0983796295185997E-2</c:v>
                </c:pt>
                <c:pt idx="3126">
                  <c:v>8.10069444414694E-2</c:v>
                </c:pt>
                <c:pt idx="3127">
                  <c:v>8.1030092587752706E-2</c:v>
                </c:pt>
                <c:pt idx="3128">
                  <c:v>8.1053240734036094E-2</c:v>
                </c:pt>
                <c:pt idx="3129">
                  <c:v>8.1076388887595399E-2</c:v>
                </c:pt>
                <c:pt idx="3130">
                  <c:v>8.1099537033878705E-2</c:v>
                </c:pt>
                <c:pt idx="3131">
                  <c:v>8.1134259256941704E-2</c:v>
                </c:pt>
                <c:pt idx="3132">
                  <c:v>8.1157407403225107E-2</c:v>
                </c:pt>
                <c:pt idx="3133">
                  <c:v>8.1180555549508399E-2</c:v>
                </c:pt>
                <c:pt idx="3134">
                  <c:v>8.1203703703067703E-2</c:v>
                </c:pt>
                <c:pt idx="3135">
                  <c:v>8.1226851849351106E-2</c:v>
                </c:pt>
                <c:pt idx="3136">
                  <c:v>8.1249999995634398E-2</c:v>
                </c:pt>
                <c:pt idx="3137">
                  <c:v>8.1284722218697397E-2</c:v>
                </c:pt>
                <c:pt idx="3138">
                  <c:v>8.13078703649808E-2</c:v>
                </c:pt>
                <c:pt idx="3139">
                  <c:v>8.1331018518540105E-2</c:v>
                </c:pt>
                <c:pt idx="3140">
                  <c:v>8.1354166664823396E-2</c:v>
                </c:pt>
                <c:pt idx="3141">
                  <c:v>8.1377314811106702E-2</c:v>
                </c:pt>
                <c:pt idx="3142">
                  <c:v>8.1412037034169701E-2</c:v>
                </c:pt>
                <c:pt idx="3143">
                  <c:v>8.1435185180453104E-2</c:v>
                </c:pt>
                <c:pt idx="3144">
                  <c:v>8.1458333326736507E-2</c:v>
                </c:pt>
                <c:pt idx="3145">
                  <c:v>8.14814814802957E-2</c:v>
                </c:pt>
                <c:pt idx="3146">
                  <c:v>8.1504629626579103E-2</c:v>
                </c:pt>
                <c:pt idx="3147">
                  <c:v>8.1539351849642103E-2</c:v>
                </c:pt>
                <c:pt idx="3148">
                  <c:v>8.1562499995925505E-2</c:v>
                </c:pt>
                <c:pt idx="3149">
                  <c:v>8.1585648142208797E-2</c:v>
                </c:pt>
                <c:pt idx="3150">
                  <c:v>8.1608796295768102E-2</c:v>
                </c:pt>
                <c:pt idx="3151">
                  <c:v>8.1631944442051504E-2</c:v>
                </c:pt>
                <c:pt idx="3152">
                  <c:v>8.1655092588334796E-2</c:v>
                </c:pt>
                <c:pt idx="3153">
                  <c:v>8.1689814811397796E-2</c:v>
                </c:pt>
                <c:pt idx="3154">
                  <c:v>8.1712962957681198E-2</c:v>
                </c:pt>
                <c:pt idx="3155">
                  <c:v>8.1736111103964504E-2</c:v>
                </c:pt>
                <c:pt idx="3156">
                  <c:v>8.1759259257523795E-2</c:v>
                </c:pt>
                <c:pt idx="3157">
                  <c:v>8.17824074038071E-2</c:v>
                </c:pt>
                <c:pt idx="3158">
                  <c:v>8.1817129626870197E-2</c:v>
                </c:pt>
                <c:pt idx="3159">
                  <c:v>8.1840277773153502E-2</c:v>
                </c:pt>
                <c:pt idx="3160">
                  <c:v>8.1863425919436905E-2</c:v>
                </c:pt>
                <c:pt idx="3161">
                  <c:v>8.1886574072996196E-2</c:v>
                </c:pt>
                <c:pt idx="3162">
                  <c:v>8.1909722219279502E-2</c:v>
                </c:pt>
                <c:pt idx="3163">
                  <c:v>8.1944444442342501E-2</c:v>
                </c:pt>
                <c:pt idx="3164">
                  <c:v>8.1967592588625807E-2</c:v>
                </c:pt>
                <c:pt idx="3165">
                  <c:v>8.1990740734909195E-2</c:v>
                </c:pt>
                <c:pt idx="3166">
                  <c:v>8.20138888884685E-2</c:v>
                </c:pt>
                <c:pt idx="3167">
                  <c:v>8.2037037034751806E-2</c:v>
                </c:pt>
                <c:pt idx="3168">
                  <c:v>8.2071759257814805E-2</c:v>
                </c:pt>
                <c:pt idx="3169">
                  <c:v>8.2094907404098194E-2</c:v>
                </c:pt>
                <c:pt idx="3170">
                  <c:v>8.21180555503815E-2</c:v>
                </c:pt>
                <c:pt idx="3171">
                  <c:v>8.2141203696664902E-2</c:v>
                </c:pt>
                <c:pt idx="3172">
                  <c:v>8.2164351850224193E-2</c:v>
                </c:pt>
                <c:pt idx="3173">
                  <c:v>8.2199074073287207E-2</c:v>
                </c:pt>
                <c:pt idx="3174">
                  <c:v>8.2222222219570498E-2</c:v>
                </c:pt>
                <c:pt idx="3175">
                  <c:v>8.2245370365853901E-2</c:v>
                </c:pt>
                <c:pt idx="3176">
                  <c:v>8.2268518512137206E-2</c:v>
                </c:pt>
                <c:pt idx="3177">
                  <c:v>8.2291666665696594E-2</c:v>
                </c:pt>
                <c:pt idx="3178">
                  <c:v>8.23148148119799E-2</c:v>
                </c:pt>
                <c:pt idx="3179">
                  <c:v>8.23495370350429E-2</c:v>
                </c:pt>
                <c:pt idx="3180">
                  <c:v>8.2372685181326205E-2</c:v>
                </c:pt>
                <c:pt idx="3181">
                  <c:v>8.2395833327609594E-2</c:v>
                </c:pt>
                <c:pt idx="3182">
                  <c:v>8.2418981481168899E-2</c:v>
                </c:pt>
                <c:pt idx="3183">
                  <c:v>8.2442129627452204E-2</c:v>
                </c:pt>
                <c:pt idx="3184">
                  <c:v>8.2476851850515204E-2</c:v>
                </c:pt>
                <c:pt idx="3185">
                  <c:v>8.2499999996798606E-2</c:v>
                </c:pt>
                <c:pt idx="3186">
                  <c:v>8.2523148143081898E-2</c:v>
                </c:pt>
                <c:pt idx="3187">
                  <c:v>8.2546296289365301E-2</c:v>
                </c:pt>
                <c:pt idx="3188">
                  <c:v>8.2569444442924605E-2</c:v>
                </c:pt>
                <c:pt idx="3189">
                  <c:v>8.2604166665987605E-2</c:v>
                </c:pt>
                <c:pt idx="3190">
                  <c:v>8.2627314812270897E-2</c:v>
                </c:pt>
                <c:pt idx="3191">
                  <c:v>8.2650462958554299E-2</c:v>
                </c:pt>
                <c:pt idx="3192">
                  <c:v>8.2673611104837605E-2</c:v>
                </c:pt>
                <c:pt idx="3193">
                  <c:v>8.2708333327900604E-2</c:v>
                </c:pt>
                <c:pt idx="3194">
                  <c:v>8.2731481481459895E-2</c:v>
                </c:pt>
                <c:pt idx="3195">
                  <c:v>8.2754629627743298E-2</c:v>
                </c:pt>
                <c:pt idx="3196">
                  <c:v>8.2777777774026604E-2</c:v>
                </c:pt>
                <c:pt idx="3197">
                  <c:v>8.2800925920310006E-2</c:v>
                </c:pt>
                <c:pt idx="3198">
                  <c:v>8.2824074073869297E-2</c:v>
                </c:pt>
                <c:pt idx="3199">
                  <c:v>8.2858796289656297E-2</c:v>
                </c:pt>
                <c:pt idx="3200">
                  <c:v>8.2881944443215602E-2</c:v>
                </c:pt>
                <c:pt idx="3201">
                  <c:v>8.2905092589499005E-2</c:v>
                </c:pt>
                <c:pt idx="3202">
                  <c:v>8.2928240735782296E-2</c:v>
                </c:pt>
                <c:pt idx="3203">
                  <c:v>8.2951388882065699E-2</c:v>
                </c:pt>
                <c:pt idx="3204">
                  <c:v>8.2986111105128602E-2</c:v>
                </c:pt>
                <c:pt idx="3205">
                  <c:v>8.3009259258688003E-2</c:v>
                </c:pt>
                <c:pt idx="3206">
                  <c:v>8.3032407404971295E-2</c:v>
                </c:pt>
                <c:pt idx="3207">
                  <c:v>8.3055555551254698E-2</c:v>
                </c:pt>
                <c:pt idx="3208">
                  <c:v>8.3078703697538003E-2</c:v>
                </c:pt>
                <c:pt idx="3209">
                  <c:v>8.3113425920601003E-2</c:v>
                </c:pt>
                <c:pt idx="3210">
                  <c:v>8.3136574074160294E-2</c:v>
                </c:pt>
                <c:pt idx="3211">
                  <c:v>8.3159722220443696E-2</c:v>
                </c:pt>
                <c:pt idx="3212">
                  <c:v>8.3182870366727002E-2</c:v>
                </c:pt>
                <c:pt idx="3213">
                  <c:v>8.3206018513010405E-2</c:v>
                </c:pt>
                <c:pt idx="3214">
                  <c:v>8.3229166666569696E-2</c:v>
                </c:pt>
                <c:pt idx="3215">
                  <c:v>8.3263888882356696E-2</c:v>
                </c:pt>
                <c:pt idx="3216">
                  <c:v>8.3287037035916001E-2</c:v>
                </c:pt>
                <c:pt idx="3217">
                  <c:v>8.3310185182199306E-2</c:v>
                </c:pt>
                <c:pt idx="3218">
                  <c:v>8.3333333328482695E-2</c:v>
                </c:pt>
                <c:pt idx="3219">
                  <c:v>8.3356481474766E-2</c:v>
                </c:pt>
                <c:pt idx="3220">
                  <c:v>8.3391203697829E-2</c:v>
                </c:pt>
                <c:pt idx="3221">
                  <c:v>8.3414351851388305E-2</c:v>
                </c:pt>
                <c:pt idx="3222">
                  <c:v>8.3437499997671694E-2</c:v>
                </c:pt>
                <c:pt idx="3223">
                  <c:v>8.3460648143954999E-2</c:v>
                </c:pt>
                <c:pt idx="3224">
                  <c:v>8.3483796290238402E-2</c:v>
                </c:pt>
                <c:pt idx="3225">
                  <c:v>8.3518518513301401E-2</c:v>
                </c:pt>
                <c:pt idx="3226">
                  <c:v>8.3541666659584707E-2</c:v>
                </c:pt>
                <c:pt idx="3227">
                  <c:v>8.3564814813144095E-2</c:v>
                </c:pt>
                <c:pt idx="3228">
                  <c:v>8.35879629594274E-2</c:v>
                </c:pt>
                <c:pt idx="3229">
                  <c:v>8.3611111105710706E-2</c:v>
                </c:pt>
                <c:pt idx="3230">
                  <c:v>8.3645833328773705E-2</c:v>
                </c:pt>
                <c:pt idx="3231">
                  <c:v>8.3668981475057094E-2</c:v>
                </c:pt>
                <c:pt idx="3232">
                  <c:v>8.3692129628616399E-2</c:v>
                </c:pt>
                <c:pt idx="3233">
                  <c:v>8.3715277774899705E-2</c:v>
                </c:pt>
                <c:pt idx="3234">
                  <c:v>8.3738425921183093E-2</c:v>
                </c:pt>
                <c:pt idx="3235">
                  <c:v>8.3761574067466399E-2</c:v>
                </c:pt>
                <c:pt idx="3236">
                  <c:v>8.3796296290529398E-2</c:v>
                </c:pt>
                <c:pt idx="3237">
                  <c:v>8.3819444444088703E-2</c:v>
                </c:pt>
                <c:pt idx="3238">
                  <c:v>8.3842592590372106E-2</c:v>
                </c:pt>
                <c:pt idx="3239">
                  <c:v>8.3865740736655398E-2</c:v>
                </c:pt>
                <c:pt idx="3240">
                  <c:v>8.38888888829388E-2</c:v>
                </c:pt>
                <c:pt idx="3241">
                  <c:v>8.39236111060018E-2</c:v>
                </c:pt>
                <c:pt idx="3242">
                  <c:v>8.3946759252285105E-2</c:v>
                </c:pt>
                <c:pt idx="3243">
                  <c:v>8.3969907405844396E-2</c:v>
                </c:pt>
                <c:pt idx="3244">
                  <c:v>8.3993055552127799E-2</c:v>
                </c:pt>
                <c:pt idx="3245">
                  <c:v>8.4016203698411104E-2</c:v>
                </c:pt>
                <c:pt idx="3246">
                  <c:v>8.4039351844694493E-2</c:v>
                </c:pt>
                <c:pt idx="3247">
                  <c:v>8.4074074067757507E-2</c:v>
                </c:pt>
                <c:pt idx="3248">
                  <c:v>8.4097222221316797E-2</c:v>
                </c:pt>
                <c:pt idx="3249">
                  <c:v>8.41203703676002E-2</c:v>
                </c:pt>
                <c:pt idx="3250">
                  <c:v>8.4143518513883506E-2</c:v>
                </c:pt>
                <c:pt idx="3251">
                  <c:v>8.4166666660166797E-2</c:v>
                </c:pt>
                <c:pt idx="3252">
                  <c:v>8.4201388883229797E-2</c:v>
                </c:pt>
                <c:pt idx="3253">
                  <c:v>8.4224537036789102E-2</c:v>
                </c:pt>
                <c:pt idx="3254">
                  <c:v>8.4247685183072504E-2</c:v>
                </c:pt>
                <c:pt idx="3255">
                  <c:v>8.4270833329355796E-2</c:v>
                </c:pt>
                <c:pt idx="3256">
                  <c:v>8.4293981475639199E-2</c:v>
                </c:pt>
                <c:pt idx="3257">
                  <c:v>8.4328703698702198E-2</c:v>
                </c:pt>
                <c:pt idx="3258">
                  <c:v>8.4351851844985504E-2</c:v>
                </c:pt>
                <c:pt idx="3259">
                  <c:v>8.4374999998544795E-2</c:v>
                </c:pt>
                <c:pt idx="3260">
                  <c:v>8.4398148144828197E-2</c:v>
                </c:pt>
                <c:pt idx="3261">
                  <c:v>8.4421296291111503E-2</c:v>
                </c:pt>
                <c:pt idx="3262">
                  <c:v>8.4444444437394794E-2</c:v>
                </c:pt>
                <c:pt idx="3263">
                  <c:v>8.4479166660457794E-2</c:v>
                </c:pt>
                <c:pt idx="3264">
                  <c:v>8.4502314814017196E-2</c:v>
                </c:pt>
                <c:pt idx="3265">
                  <c:v>8.4525462960300501E-2</c:v>
                </c:pt>
                <c:pt idx="3266">
                  <c:v>8.4548611106583793E-2</c:v>
                </c:pt>
                <c:pt idx="3267">
                  <c:v>8.4571759252867196E-2</c:v>
                </c:pt>
                <c:pt idx="3268">
                  <c:v>8.4606481475930195E-2</c:v>
                </c:pt>
                <c:pt idx="3269">
                  <c:v>8.46296296294895E-2</c:v>
                </c:pt>
                <c:pt idx="3270">
                  <c:v>8.4652777775772806E-2</c:v>
                </c:pt>
                <c:pt idx="3271">
                  <c:v>8.4675925922056194E-2</c:v>
                </c:pt>
                <c:pt idx="3272">
                  <c:v>8.46990740683395E-2</c:v>
                </c:pt>
                <c:pt idx="3273">
                  <c:v>8.4722222221898805E-2</c:v>
                </c:pt>
                <c:pt idx="3274">
                  <c:v>8.4756944437685902E-2</c:v>
                </c:pt>
                <c:pt idx="3275">
                  <c:v>8.4780092591245207E-2</c:v>
                </c:pt>
                <c:pt idx="3276">
                  <c:v>8.4803240737528499E-2</c:v>
                </c:pt>
                <c:pt idx="3277">
                  <c:v>8.4826388883811901E-2</c:v>
                </c:pt>
                <c:pt idx="3278">
                  <c:v>8.4849537030095207E-2</c:v>
                </c:pt>
                <c:pt idx="3279">
                  <c:v>8.4884259253158206E-2</c:v>
                </c:pt>
                <c:pt idx="3280">
                  <c:v>8.4907407406717497E-2</c:v>
                </c:pt>
                <c:pt idx="3281">
                  <c:v>8.49305555530009E-2</c:v>
                </c:pt>
                <c:pt idx="3282">
                  <c:v>8.4953703699284205E-2</c:v>
                </c:pt>
                <c:pt idx="3283">
                  <c:v>8.4976851845567594E-2</c:v>
                </c:pt>
                <c:pt idx="3284">
                  <c:v>8.4999999999126899E-2</c:v>
                </c:pt>
                <c:pt idx="3285">
                  <c:v>8.5034722222189899E-2</c:v>
                </c:pt>
                <c:pt idx="3286">
                  <c:v>8.5057870368473301E-2</c:v>
                </c:pt>
                <c:pt idx="3287">
                  <c:v>8.5081018514756607E-2</c:v>
                </c:pt>
                <c:pt idx="3288">
                  <c:v>8.5104166661039898E-2</c:v>
                </c:pt>
                <c:pt idx="3289">
                  <c:v>8.5127314814599203E-2</c:v>
                </c:pt>
                <c:pt idx="3290">
                  <c:v>8.5162037030386301E-2</c:v>
                </c:pt>
                <c:pt idx="3291">
                  <c:v>8.5185185183945605E-2</c:v>
                </c:pt>
                <c:pt idx="3292">
                  <c:v>8.5208333330228897E-2</c:v>
                </c:pt>
                <c:pt idx="3293">
                  <c:v>8.52314814765123E-2</c:v>
                </c:pt>
                <c:pt idx="3294">
                  <c:v>8.5254629622795605E-2</c:v>
                </c:pt>
                <c:pt idx="3295">
                  <c:v>8.5277777776354896E-2</c:v>
                </c:pt>
                <c:pt idx="3296">
                  <c:v>8.5312499999417896E-2</c:v>
                </c:pt>
                <c:pt idx="3297">
                  <c:v>8.5335648145701298E-2</c:v>
                </c:pt>
                <c:pt idx="3298">
                  <c:v>8.5358796291984604E-2</c:v>
                </c:pt>
                <c:pt idx="3299">
                  <c:v>8.5381944438267895E-2</c:v>
                </c:pt>
                <c:pt idx="3300">
                  <c:v>8.5405092591827297E-2</c:v>
                </c:pt>
                <c:pt idx="3301">
                  <c:v>8.5439814814890297E-2</c:v>
                </c:pt>
                <c:pt idx="3302">
                  <c:v>8.5462962961173602E-2</c:v>
                </c:pt>
                <c:pt idx="3303">
                  <c:v>8.5486111107456894E-2</c:v>
                </c:pt>
                <c:pt idx="3304">
                  <c:v>8.5509259253740297E-2</c:v>
                </c:pt>
                <c:pt idx="3305">
                  <c:v>8.5532407407299602E-2</c:v>
                </c:pt>
                <c:pt idx="3306">
                  <c:v>8.5555555553583004E-2</c:v>
                </c:pt>
                <c:pt idx="3307">
                  <c:v>8.5590277776646004E-2</c:v>
                </c:pt>
                <c:pt idx="3308">
                  <c:v>8.5613425922929295E-2</c:v>
                </c:pt>
                <c:pt idx="3309">
                  <c:v>8.5636574069212698E-2</c:v>
                </c:pt>
                <c:pt idx="3310">
                  <c:v>8.5659722215496004E-2</c:v>
                </c:pt>
                <c:pt idx="3311">
                  <c:v>8.5682870369055295E-2</c:v>
                </c:pt>
                <c:pt idx="3312">
                  <c:v>8.5717592592118294E-2</c:v>
                </c:pt>
                <c:pt idx="3313">
                  <c:v>8.5740740738401697E-2</c:v>
                </c:pt>
                <c:pt idx="3314">
                  <c:v>8.5763888884685002E-2</c:v>
                </c:pt>
                <c:pt idx="3315">
                  <c:v>8.5787037030968294E-2</c:v>
                </c:pt>
                <c:pt idx="3316">
                  <c:v>8.5810185184527696E-2</c:v>
                </c:pt>
                <c:pt idx="3317">
                  <c:v>8.5844907400314696E-2</c:v>
                </c:pt>
                <c:pt idx="3318">
                  <c:v>8.5868055553874001E-2</c:v>
                </c:pt>
                <c:pt idx="3319">
                  <c:v>8.5891203700157306E-2</c:v>
                </c:pt>
                <c:pt idx="3320">
                  <c:v>8.5914351846440695E-2</c:v>
                </c:pt>
                <c:pt idx="3321">
                  <c:v>8.59375E-2</c:v>
                </c:pt>
                <c:pt idx="3322">
                  <c:v>8.5960648146283403E-2</c:v>
                </c:pt>
                <c:pt idx="3323">
                  <c:v>8.5995370369346402E-2</c:v>
                </c:pt>
                <c:pt idx="3324">
                  <c:v>8.6018518515629694E-2</c:v>
                </c:pt>
                <c:pt idx="3325">
                  <c:v>8.6041666661912999E-2</c:v>
                </c:pt>
                <c:pt idx="3326">
                  <c:v>8.6064814808196402E-2</c:v>
                </c:pt>
                <c:pt idx="3327">
                  <c:v>8.6099537031259402E-2</c:v>
                </c:pt>
                <c:pt idx="3328">
                  <c:v>8.6122685184818706E-2</c:v>
                </c:pt>
                <c:pt idx="3329">
                  <c:v>8.6145833331101998E-2</c:v>
                </c:pt>
                <c:pt idx="3330">
                  <c:v>8.6168981477385401E-2</c:v>
                </c:pt>
                <c:pt idx="3331">
                  <c:v>8.6192129623668706E-2</c:v>
                </c:pt>
                <c:pt idx="3332">
                  <c:v>8.6215277777227997E-2</c:v>
                </c:pt>
                <c:pt idx="3333">
                  <c:v>8.6249999993015095E-2</c:v>
                </c:pt>
                <c:pt idx="3334">
                  <c:v>8.6273148146574399E-2</c:v>
                </c:pt>
                <c:pt idx="3335">
                  <c:v>8.6296296292857705E-2</c:v>
                </c:pt>
                <c:pt idx="3336">
                  <c:v>8.6319444439141094E-2</c:v>
                </c:pt>
                <c:pt idx="3337">
                  <c:v>8.6342592585424399E-2</c:v>
                </c:pt>
                <c:pt idx="3338">
                  <c:v>8.6377314808487399E-2</c:v>
                </c:pt>
                <c:pt idx="3339">
                  <c:v>8.6400462962046704E-2</c:v>
                </c:pt>
                <c:pt idx="3340">
                  <c:v>8.6423611108329995E-2</c:v>
                </c:pt>
                <c:pt idx="3341">
                  <c:v>8.6446759254613398E-2</c:v>
                </c:pt>
                <c:pt idx="3342">
                  <c:v>8.64699074008968E-2</c:v>
                </c:pt>
                <c:pt idx="3343">
                  <c:v>8.6493055554456105E-2</c:v>
                </c:pt>
                <c:pt idx="3344">
                  <c:v>8.6527777777519105E-2</c:v>
                </c:pt>
                <c:pt idx="3345">
                  <c:v>8.6550925923802494E-2</c:v>
                </c:pt>
                <c:pt idx="3346">
                  <c:v>8.6574074070085799E-2</c:v>
                </c:pt>
                <c:pt idx="3347">
                  <c:v>8.6597222216369202E-2</c:v>
                </c:pt>
                <c:pt idx="3348">
                  <c:v>8.6620370369928396E-2</c:v>
                </c:pt>
                <c:pt idx="3349">
                  <c:v>8.6643518516211798E-2</c:v>
                </c:pt>
                <c:pt idx="3350">
                  <c:v>8.6678240739274798E-2</c:v>
                </c:pt>
                <c:pt idx="3351">
                  <c:v>8.6701388885558103E-2</c:v>
                </c:pt>
                <c:pt idx="3352">
                  <c:v>8.6724537031841506E-2</c:v>
                </c:pt>
                <c:pt idx="3353">
                  <c:v>8.6747685178124798E-2</c:v>
                </c:pt>
                <c:pt idx="3354">
                  <c:v>8.6770833331684102E-2</c:v>
                </c:pt>
                <c:pt idx="3355">
                  <c:v>8.6805555554747102E-2</c:v>
                </c:pt>
                <c:pt idx="3356">
                  <c:v>8.6828703701030505E-2</c:v>
                </c:pt>
                <c:pt idx="3357">
                  <c:v>8.6851851847313796E-2</c:v>
                </c:pt>
                <c:pt idx="3358">
                  <c:v>8.6874999993597199E-2</c:v>
                </c:pt>
                <c:pt idx="3359">
                  <c:v>8.6909722216660198E-2</c:v>
                </c:pt>
                <c:pt idx="3360">
                  <c:v>8.6932870370219503E-2</c:v>
                </c:pt>
                <c:pt idx="3361">
                  <c:v>8.6956018516502795E-2</c:v>
                </c:pt>
                <c:pt idx="3362">
                  <c:v>8.6979166662786198E-2</c:v>
                </c:pt>
                <c:pt idx="3363">
                  <c:v>8.7002314809069503E-2</c:v>
                </c:pt>
                <c:pt idx="3364">
                  <c:v>8.7037037032132503E-2</c:v>
                </c:pt>
                <c:pt idx="3365">
                  <c:v>8.7060185178415794E-2</c:v>
                </c:pt>
                <c:pt idx="3366">
                  <c:v>8.7083333331975099E-2</c:v>
                </c:pt>
                <c:pt idx="3367">
                  <c:v>8.7106481478258502E-2</c:v>
                </c:pt>
                <c:pt idx="3368">
                  <c:v>8.7129629624541793E-2</c:v>
                </c:pt>
                <c:pt idx="3369">
                  <c:v>8.7152777770825196E-2</c:v>
                </c:pt>
                <c:pt idx="3370">
                  <c:v>8.7187499993888196E-2</c:v>
                </c:pt>
                <c:pt idx="3371">
                  <c:v>8.72106481474475E-2</c:v>
                </c:pt>
                <c:pt idx="3372">
                  <c:v>8.7233796293730806E-2</c:v>
                </c:pt>
                <c:pt idx="3373">
                  <c:v>8.7256944440014195E-2</c:v>
                </c:pt>
                <c:pt idx="3374">
                  <c:v>8.7291666663077194E-2</c:v>
                </c:pt>
                <c:pt idx="3375">
                  <c:v>8.73148148093605E-2</c:v>
                </c:pt>
                <c:pt idx="3376">
                  <c:v>8.7337962962919805E-2</c:v>
                </c:pt>
                <c:pt idx="3377">
                  <c:v>8.7361111109203193E-2</c:v>
                </c:pt>
                <c:pt idx="3378">
                  <c:v>8.7384259255486499E-2</c:v>
                </c:pt>
                <c:pt idx="3379">
                  <c:v>8.7407407401769902E-2</c:v>
                </c:pt>
                <c:pt idx="3380">
                  <c:v>8.7442129624832901E-2</c:v>
                </c:pt>
                <c:pt idx="3381">
                  <c:v>8.7465277771116207E-2</c:v>
                </c:pt>
                <c:pt idx="3382">
                  <c:v>8.7488425924675498E-2</c:v>
                </c:pt>
                <c:pt idx="3383">
                  <c:v>8.75115740709589E-2</c:v>
                </c:pt>
                <c:pt idx="3384">
                  <c:v>8.7534722217242303E-2</c:v>
                </c:pt>
                <c:pt idx="3385">
                  <c:v>8.7569444440305205E-2</c:v>
                </c:pt>
                <c:pt idx="3386">
                  <c:v>8.7592592586588594E-2</c:v>
                </c:pt>
                <c:pt idx="3387">
                  <c:v>8.7615740740147899E-2</c:v>
                </c:pt>
                <c:pt idx="3388">
                  <c:v>8.7638888886431204E-2</c:v>
                </c:pt>
                <c:pt idx="3389">
                  <c:v>8.7662037032714593E-2</c:v>
                </c:pt>
                <c:pt idx="3390">
                  <c:v>8.7685185178997899E-2</c:v>
                </c:pt>
                <c:pt idx="3391">
                  <c:v>8.7719907402060898E-2</c:v>
                </c:pt>
                <c:pt idx="3392">
                  <c:v>8.7743055555620203E-2</c:v>
                </c:pt>
                <c:pt idx="3393">
                  <c:v>8.7766203701903606E-2</c:v>
                </c:pt>
                <c:pt idx="3394">
                  <c:v>8.7789351848186897E-2</c:v>
                </c:pt>
                <c:pt idx="3395">
                  <c:v>8.78124999944703E-2</c:v>
                </c:pt>
                <c:pt idx="3396">
                  <c:v>8.7835648148029605E-2</c:v>
                </c:pt>
                <c:pt idx="3397">
                  <c:v>8.7870370363816702E-2</c:v>
                </c:pt>
                <c:pt idx="3398">
                  <c:v>8.7893518517375896E-2</c:v>
                </c:pt>
                <c:pt idx="3399">
                  <c:v>8.7916666663659299E-2</c:v>
                </c:pt>
                <c:pt idx="3400">
                  <c:v>8.7939814809942604E-2</c:v>
                </c:pt>
                <c:pt idx="3401">
                  <c:v>8.7962962956226007E-2</c:v>
                </c:pt>
                <c:pt idx="3402">
                  <c:v>8.7997685179289006E-2</c:v>
                </c:pt>
                <c:pt idx="3403">
                  <c:v>8.8020833332848297E-2</c:v>
                </c:pt>
                <c:pt idx="3404">
                  <c:v>8.8043981479131603E-2</c:v>
                </c:pt>
                <c:pt idx="3405">
                  <c:v>8.8067129625415005E-2</c:v>
                </c:pt>
                <c:pt idx="3406">
                  <c:v>8.8090277771698297E-2</c:v>
                </c:pt>
                <c:pt idx="3407">
                  <c:v>8.8113425925257602E-2</c:v>
                </c:pt>
                <c:pt idx="3408">
                  <c:v>8.8148148141044699E-2</c:v>
                </c:pt>
                <c:pt idx="3409">
                  <c:v>8.8171296294604004E-2</c:v>
                </c:pt>
                <c:pt idx="3410">
                  <c:v>8.8194444440887296E-2</c:v>
                </c:pt>
                <c:pt idx="3411">
                  <c:v>8.8217592587170698E-2</c:v>
                </c:pt>
                <c:pt idx="3412">
                  <c:v>8.8240740740730003E-2</c:v>
                </c:pt>
                <c:pt idx="3413">
                  <c:v>8.8275462956517003E-2</c:v>
                </c:pt>
                <c:pt idx="3414">
                  <c:v>8.8298611110076294E-2</c:v>
                </c:pt>
                <c:pt idx="3415">
                  <c:v>8.8321759256359697E-2</c:v>
                </c:pt>
                <c:pt idx="3416">
                  <c:v>8.8344907402643003E-2</c:v>
                </c:pt>
                <c:pt idx="3417">
                  <c:v>8.8368055548926405E-2</c:v>
                </c:pt>
                <c:pt idx="3418">
                  <c:v>8.8402777771989294E-2</c:v>
                </c:pt>
                <c:pt idx="3419">
                  <c:v>8.8425925925548696E-2</c:v>
                </c:pt>
                <c:pt idx="3420">
                  <c:v>8.8449074071832001E-2</c:v>
                </c:pt>
                <c:pt idx="3421">
                  <c:v>8.8472222218115307E-2</c:v>
                </c:pt>
                <c:pt idx="3422">
                  <c:v>8.8495370364398696E-2</c:v>
                </c:pt>
                <c:pt idx="3423">
                  <c:v>8.8518518517958E-2</c:v>
                </c:pt>
                <c:pt idx="3424">
                  <c:v>8.8553240733745001E-2</c:v>
                </c:pt>
                <c:pt idx="3425">
                  <c:v>8.8576388887304305E-2</c:v>
                </c:pt>
                <c:pt idx="3426">
                  <c:v>8.8599537033587694E-2</c:v>
                </c:pt>
                <c:pt idx="3427">
                  <c:v>8.8622685179871097E-2</c:v>
                </c:pt>
                <c:pt idx="3428">
                  <c:v>8.8645833326154402E-2</c:v>
                </c:pt>
                <c:pt idx="3429">
                  <c:v>8.8668981479713693E-2</c:v>
                </c:pt>
                <c:pt idx="3430">
                  <c:v>8.8703703702776707E-2</c:v>
                </c:pt>
                <c:pt idx="3431">
                  <c:v>8.8726851849060095E-2</c:v>
                </c:pt>
                <c:pt idx="3432">
                  <c:v>8.8749999995343401E-2</c:v>
                </c:pt>
                <c:pt idx="3433">
                  <c:v>8.8773148141626804E-2</c:v>
                </c:pt>
                <c:pt idx="3434">
                  <c:v>8.8796296295186095E-2</c:v>
                </c:pt>
                <c:pt idx="3435">
                  <c:v>8.8831018518249094E-2</c:v>
                </c:pt>
                <c:pt idx="3436">
                  <c:v>8.88541666645324E-2</c:v>
                </c:pt>
                <c:pt idx="3437">
                  <c:v>8.8877314810815705E-2</c:v>
                </c:pt>
                <c:pt idx="3438">
                  <c:v>8.8900462957099094E-2</c:v>
                </c:pt>
                <c:pt idx="3439">
                  <c:v>8.8923611110658399E-2</c:v>
                </c:pt>
                <c:pt idx="3440">
                  <c:v>8.8958333326445496E-2</c:v>
                </c:pt>
                <c:pt idx="3441">
                  <c:v>8.8981481480004704E-2</c:v>
                </c:pt>
                <c:pt idx="3442">
                  <c:v>8.9004629626288106E-2</c:v>
                </c:pt>
                <c:pt idx="3443">
                  <c:v>8.9027777772571398E-2</c:v>
                </c:pt>
                <c:pt idx="3444">
                  <c:v>8.9050925918854801E-2</c:v>
                </c:pt>
                <c:pt idx="3445">
                  <c:v>8.90856481419178E-2</c:v>
                </c:pt>
                <c:pt idx="3446">
                  <c:v>8.9108796295477105E-2</c:v>
                </c:pt>
                <c:pt idx="3447">
                  <c:v>8.9131944441760397E-2</c:v>
                </c:pt>
                <c:pt idx="3448">
                  <c:v>8.9155092588043799E-2</c:v>
                </c:pt>
                <c:pt idx="3449">
                  <c:v>8.9178240734327105E-2</c:v>
                </c:pt>
                <c:pt idx="3450">
                  <c:v>8.9212962957390105E-2</c:v>
                </c:pt>
                <c:pt idx="3451">
                  <c:v>8.9236111110949395E-2</c:v>
                </c:pt>
                <c:pt idx="3452">
                  <c:v>8.9259259257232798E-2</c:v>
                </c:pt>
                <c:pt idx="3453">
                  <c:v>8.9282407403516104E-2</c:v>
                </c:pt>
                <c:pt idx="3454">
                  <c:v>8.9305555549799506E-2</c:v>
                </c:pt>
                <c:pt idx="3455">
                  <c:v>8.9328703703358797E-2</c:v>
                </c:pt>
                <c:pt idx="3456">
                  <c:v>8.9363425919145797E-2</c:v>
                </c:pt>
                <c:pt idx="3457">
                  <c:v>8.9386574072705102E-2</c:v>
                </c:pt>
                <c:pt idx="3458">
                  <c:v>8.9409722218988394E-2</c:v>
                </c:pt>
                <c:pt idx="3459">
                  <c:v>8.9432870365271797E-2</c:v>
                </c:pt>
                <c:pt idx="3460">
                  <c:v>8.9456018511555199E-2</c:v>
                </c:pt>
                <c:pt idx="3461">
                  <c:v>8.9479166665114407E-2</c:v>
                </c:pt>
                <c:pt idx="3462">
                  <c:v>8.9513888888177504E-2</c:v>
                </c:pt>
                <c:pt idx="3463">
                  <c:v>8.9537037034460795E-2</c:v>
                </c:pt>
                <c:pt idx="3464">
                  <c:v>8.9560185180744198E-2</c:v>
                </c:pt>
                <c:pt idx="3465">
                  <c:v>8.9583333327027503E-2</c:v>
                </c:pt>
                <c:pt idx="3466">
                  <c:v>8.9606481480586794E-2</c:v>
                </c:pt>
                <c:pt idx="3467">
                  <c:v>8.9641203703649794E-2</c:v>
                </c:pt>
                <c:pt idx="3468">
                  <c:v>8.9664351849933197E-2</c:v>
                </c:pt>
                <c:pt idx="3469">
                  <c:v>8.9687499996216502E-2</c:v>
                </c:pt>
                <c:pt idx="3470">
                  <c:v>8.9710648142499905E-2</c:v>
                </c:pt>
                <c:pt idx="3471">
                  <c:v>8.9733796296059196E-2</c:v>
                </c:pt>
                <c:pt idx="3472">
                  <c:v>8.9768518511846196E-2</c:v>
                </c:pt>
                <c:pt idx="3473">
                  <c:v>8.9791666665405501E-2</c:v>
                </c:pt>
                <c:pt idx="3474">
                  <c:v>8.9814814811688806E-2</c:v>
                </c:pt>
                <c:pt idx="3475">
                  <c:v>8.9837962957972195E-2</c:v>
                </c:pt>
                <c:pt idx="3476">
                  <c:v>8.9861111104255501E-2</c:v>
                </c:pt>
                <c:pt idx="3477">
                  <c:v>8.9884259257814805E-2</c:v>
                </c:pt>
                <c:pt idx="3478">
                  <c:v>8.9918981480877805E-2</c:v>
                </c:pt>
                <c:pt idx="3479">
                  <c:v>8.9942129627161194E-2</c:v>
                </c:pt>
                <c:pt idx="3480">
                  <c:v>8.9965277773444499E-2</c:v>
                </c:pt>
                <c:pt idx="3481">
                  <c:v>8.9988425919727902E-2</c:v>
                </c:pt>
                <c:pt idx="3482">
                  <c:v>9.0011574073287207E-2</c:v>
                </c:pt>
                <c:pt idx="3483">
                  <c:v>9.0046296296350206E-2</c:v>
                </c:pt>
                <c:pt idx="3484">
                  <c:v>9.0069444442633595E-2</c:v>
                </c:pt>
                <c:pt idx="3485">
                  <c:v>9.00925925889169E-2</c:v>
                </c:pt>
                <c:pt idx="3486">
                  <c:v>9.0115740735200206E-2</c:v>
                </c:pt>
                <c:pt idx="3487">
                  <c:v>9.0138888888759594E-2</c:v>
                </c:pt>
                <c:pt idx="3488">
                  <c:v>9.0173611104546594E-2</c:v>
                </c:pt>
                <c:pt idx="3489">
                  <c:v>9.0196759258105899E-2</c:v>
                </c:pt>
                <c:pt idx="3490">
                  <c:v>9.0219907404389205E-2</c:v>
                </c:pt>
                <c:pt idx="3491">
                  <c:v>9.0243055550672593E-2</c:v>
                </c:pt>
                <c:pt idx="3492">
                  <c:v>9.0266203696955899E-2</c:v>
                </c:pt>
                <c:pt idx="3493">
                  <c:v>9.0289351850515204E-2</c:v>
                </c:pt>
                <c:pt idx="3494">
                  <c:v>9.0324074073578203E-2</c:v>
                </c:pt>
                <c:pt idx="3495">
                  <c:v>9.0347222219861606E-2</c:v>
                </c:pt>
                <c:pt idx="3496">
                  <c:v>9.0370370366144898E-2</c:v>
                </c:pt>
                <c:pt idx="3497">
                  <c:v>9.0393518512428203E-2</c:v>
                </c:pt>
                <c:pt idx="3498">
                  <c:v>9.0416666665987605E-2</c:v>
                </c:pt>
                <c:pt idx="3499">
                  <c:v>9.0451388881774605E-2</c:v>
                </c:pt>
                <c:pt idx="3500">
                  <c:v>9.0474537035333896E-2</c:v>
                </c:pt>
                <c:pt idx="3501">
                  <c:v>9.0497685181617299E-2</c:v>
                </c:pt>
                <c:pt idx="3502">
                  <c:v>9.0520833327900604E-2</c:v>
                </c:pt>
                <c:pt idx="3503">
                  <c:v>9.0543981481459895E-2</c:v>
                </c:pt>
                <c:pt idx="3504">
                  <c:v>9.0578703697247007E-2</c:v>
                </c:pt>
                <c:pt idx="3505">
                  <c:v>9.0601851850806298E-2</c:v>
                </c:pt>
                <c:pt idx="3506">
                  <c:v>9.06249999970897E-2</c:v>
                </c:pt>
                <c:pt idx="3507">
                  <c:v>9.0648148143373006E-2</c:v>
                </c:pt>
                <c:pt idx="3508">
                  <c:v>9.0671296289656297E-2</c:v>
                </c:pt>
                <c:pt idx="3509">
                  <c:v>9.0694444443215602E-2</c:v>
                </c:pt>
                <c:pt idx="3510">
                  <c:v>9.0729166666278602E-2</c:v>
                </c:pt>
                <c:pt idx="3511">
                  <c:v>9.0752314812561893E-2</c:v>
                </c:pt>
                <c:pt idx="3512">
                  <c:v>9.0775462958845296E-2</c:v>
                </c:pt>
                <c:pt idx="3513">
                  <c:v>9.0798611105128602E-2</c:v>
                </c:pt>
                <c:pt idx="3514">
                  <c:v>9.0821759258688003E-2</c:v>
                </c:pt>
                <c:pt idx="3515">
                  <c:v>9.0856481474475004E-2</c:v>
                </c:pt>
                <c:pt idx="3516">
                  <c:v>9.0879629628034295E-2</c:v>
                </c:pt>
                <c:pt idx="3517">
                  <c:v>9.09027777743176E-2</c:v>
                </c:pt>
                <c:pt idx="3518">
                  <c:v>9.0925925920601003E-2</c:v>
                </c:pt>
                <c:pt idx="3519">
                  <c:v>9.0949074074160294E-2</c:v>
                </c:pt>
                <c:pt idx="3520">
                  <c:v>9.0972222220443599E-2</c:v>
                </c:pt>
                <c:pt idx="3521">
                  <c:v>9.1006944443506599E-2</c:v>
                </c:pt>
                <c:pt idx="3522">
                  <c:v>9.1030092589790002E-2</c:v>
                </c:pt>
                <c:pt idx="3523">
                  <c:v>9.1053240736073404E-2</c:v>
                </c:pt>
                <c:pt idx="3524">
                  <c:v>9.1076388882356696E-2</c:v>
                </c:pt>
                <c:pt idx="3525">
                  <c:v>9.1099537035916001E-2</c:v>
                </c:pt>
                <c:pt idx="3526">
                  <c:v>9.1122685182199306E-2</c:v>
                </c:pt>
                <c:pt idx="3527">
                  <c:v>9.1157407405262306E-2</c:v>
                </c:pt>
                <c:pt idx="3528">
                  <c:v>9.1180555551545694E-2</c:v>
                </c:pt>
                <c:pt idx="3529">
                  <c:v>9.1203703697829E-2</c:v>
                </c:pt>
                <c:pt idx="3530">
                  <c:v>9.1226851851388305E-2</c:v>
                </c:pt>
                <c:pt idx="3531">
                  <c:v>9.1249999997671694E-2</c:v>
                </c:pt>
                <c:pt idx="3532">
                  <c:v>9.1273148143954999E-2</c:v>
                </c:pt>
                <c:pt idx="3533">
                  <c:v>9.1307870367017999E-2</c:v>
                </c:pt>
                <c:pt idx="3534">
                  <c:v>9.1331018513301401E-2</c:v>
                </c:pt>
                <c:pt idx="3535">
                  <c:v>9.1354166659584707E-2</c:v>
                </c:pt>
                <c:pt idx="3536">
                  <c:v>9.1377314813143998E-2</c:v>
                </c:pt>
                <c:pt idx="3537">
                  <c:v>9.14004629594274E-2</c:v>
                </c:pt>
                <c:pt idx="3538">
                  <c:v>9.14351851824904E-2</c:v>
                </c:pt>
                <c:pt idx="3539">
                  <c:v>9.1458333328773705E-2</c:v>
                </c:pt>
                <c:pt idx="3540">
                  <c:v>9.1481481475057094E-2</c:v>
                </c:pt>
                <c:pt idx="3541">
                  <c:v>9.1504629628616399E-2</c:v>
                </c:pt>
                <c:pt idx="3542">
                  <c:v>9.1527777774899705E-2</c:v>
                </c:pt>
                <c:pt idx="3543">
                  <c:v>9.1562499997962704E-2</c:v>
                </c:pt>
                <c:pt idx="3544">
                  <c:v>9.1585648144246107E-2</c:v>
                </c:pt>
                <c:pt idx="3545">
                  <c:v>9.1608796290529398E-2</c:v>
                </c:pt>
                <c:pt idx="3546">
                  <c:v>9.1631944444088703E-2</c:v>
                </c:pt>
                <c:pt idx="3547">
                  <c:v>9.1655092590372106E-2</c:v>
                </c:pt>
                <c:pt idx="3548">
                  <c:v>9.1678240736655398E-2</c:v>
                </c:pt>
                <c:pt idx="3549">
                  <c:v>9.1712962959718397E-2</c:v>
                </c:pt>
                <c:pt idx="3550">
                  <c:v>9.1736111106001703E-2</c:v>
                </c:pt>
                <c:pt idx="3551">
                  <c:v>9.1759259252285105E-2</c:v>
                </c:pt>
                <c:pt idx="3552">
                  <c:v>9.1782407405844396E-2</c:v>
                </c:pt>
                <c:pt idx="3553">
                  <c:v>9.1805555552127799E-2</c:v>
                </c:pt>
                <c:pt idx="3554">
                  <c:v>9.1840277775190701E-2</c:v>
                </c:pt>
                <c:pt idx="3555">
                  <c:v>9.1863425921474104E-2</c:v>
                </c:pt>
                <c:pt idx="3556">
                  <c:v>9.1886574067757396E-2</c:v>
                </c:pt>
                <c:pt idx="3557">
                  <c:v>9.19097222213167E-2</c:v>
                </c:pt>
                <c:pt idx="3558">
                  <c:v>9.1932870367600103E-2</c:v>
                </c:pt>
                <c:pt idx="3559">
                  <c:v>9.1967592590663103E-2</c:v>
                </c:pt>
                <c:pt idx="3560">
                  <c:v>9.1990740736946505E-2</c:v>
                </c:pt>
                <c:pt idx="3561">
                  <c:v>9.2013888883229797E-2</c:v>
                </c:pt>
                <c:pt idx="3562">
                  <c:v>9.2037037036789102E-2</c:v>
                </c:pt>
                <c:pt idx="3563">
                  <c:v>9.2060185183072504E-2</c:v>
                </c:pt>
                <c:pt idx="3564">
                  <c:v>9.2083333329355796E-2</c:v>
                </c:pt>
                <c:pt idx="3565">
                  <c:v>9.2118055552418796E-2</c:v>
                </c:pt>
                <c:pt idx="3566">
                  <c:v>9.2141203698702101E-2</c:v>
                </c:pt>
                <c:pt idx="3567">
                  <c:v>9.2164351844985504E-2</c:v>
                </c:pt>
                <c:pt idx="3568">
                  <c:v>9.2187499998544795E-2</c:v>
                </c:pt>
                <c:pt idx="3569">
                  <c:v>9.22106481448281E-2</c:v>
                </c:pt>
                <c:pt idx="3570">
                  <c:v>9.2245370367891197E-2</c:v>
                </c:pt>
                <c:pt idx="3571">
                  <c:v>9.2268518514174502E-2</c:v>
                </c:pt>
                <c:pt idx="3572">
                  <c:v>9.2291666660457794E-2</c:v>
                </c:pt>
                <c:pt idx="3573">
                  <c:v>9.2314814814017099E-2</c:v>
                </c:pt>
                <c:pt idx="3574">
                  <c:v>9.2337962960300501E-2</c:v>
                </c:pt>
                <c:pt idx="3575">
                  <c:v>9.2361111106583793E-2</c:v>
                </c:pt>
                <c:pt idx="3576">
                  <c:v>9.2395833329646807E-2</c:v>
                </c:pt>
                <c:pt idx="3577">
                  <c:v>9.2418981475930195E-2</c:v>
                </c:pt>
                <c:pt idx="3578">
                  <c:v>9.24421296294895E-2</c:v>
                </c:pt>
                <c:pt idx="3579">
                  <c:v>9.2465277775772806E-2</c:v>
                </c:pt>
                <c:pt idx="3580">
                  <c:v>9.2488425922056194E-2</c:v>
                </c:pt>
                <c:pt idx="3581">
                  <c:v>9.2523148145119194E-2</c:v>
                </c:pt>
                <c:pt idx="3582">
                  <c:v>9.2546296291402499E-2</c:v>
                </c:pt>
                <c:pt idx="3583">
                  <c:v>9.2569444437685902E-2</c:v>
                </c:pt>
                <c:pt idx="3584">
                  <c:v>9.2592592591245207E-2</c:v>
                </c:pt>
                <c:pt idx="3585">
                  <c:v>9.2615740737528499E-2</c:v>
                </c:pt>
                <c:pt idx="3586">
                  <c:v>9.2638888883811901E-2</c:v>
                </c:pt>
                <c:pt idx="3587">
                  <c:v>9.2673611106874901E-2</c:v>
                </c:pt>
                <c:pt idx="3588">
                  <c:v>9.2696759253158206E-2</c:v>
                </c:pt>
                <c:pt idx="3589">
                  <c:v>9.2719907406717497E-2</c:v>
                </c:pt>
                <c:pt idx="3590">
                  <c:v>9.27430555530009E-2</c:v>
                </c:pt>
                <c:pt idx="3591">
                  <c:v>9.2766203699284205E-2</c:v>
                </c:pt>
                <c:pt idx="3592">
                  <c:v>9.2800925922347205E-2</c:v>
                </c:pt>
                <c:pt idx="3593">
                  <c:v>9.2824074068630594E-2</c:v>
                </c:pt>
                <c:pt idx="3594">
                  <c:v>9.2847222222189899E-2</c:v>
                </c:pt>
                <c:pt idx="3595">
                  <c:v>9.2870370368473204E-2</c:v>
                </c:pt>
                <c:pt idx="3596">
                  <c:v>9.2893518514756607E-2</c:v>
                </c:pt>
                <c:pt idx="3597">
                  <c:v>9.2916666661039898E-2</c:v>
                </c:pt>
                <c:pt idx="3598">
                  <c:v>9.2951388884102898E-2</c:v>
                </c:pt>
                <c:pt idx="3599">
                  <c:v>9.2974537030386203E-2</c:v>
                </c:pt>
                <c:pt idx="3600">
                  <c:v>9.2997685183945605E-2</c:v>
                </c:pt>
                <c:pt idx="3601">
                  <c:v>9.3020833330228897E-2</c:v>
                </c:pt>
                <c:pt idx="3602">
                  <c:v>9.3043981476512203E-2</c:v>
                </c:pt>
                <c:pt idx="3603">
                  <c:v>9.3078703699575202E-2</c:v>
                </c:pt>
                <c:pt idx="3604">
                  <c:v>9.3101851845858605E-2</c:v>
                </c:pt>
                <c:pt idx="3605">
                  <c:v>9.3124999999418007E-2</c:v>
                </c:pt>
                <c:pt idx="3606">
                  <c:v>9.3148148145701298E-2</c:v>
                </c:pt>
                <c:pt idx="3607">
                  <c:v>9.3171296291984604E-2</c:v>
                </c:pt>
                <c:pt idx="3608">
                  <c:v>9.3206018515047603E-2</c:v>
                </c:pt>
                <c:pt idx="3609">
                  <c:v>9.3229166661331006E-2</c:v>
                </c:pt>
                <c:pt idx="3610">
                  <c:v>9.3252314814890297E-2</c:v>
                </c:pt>
                <c:pt idx="3611">
                  <c:v>9.3275462961173602E-2</c:v>
                </c:pt>
                <c:pt idx="3612">
                  <c:v>9.3298611107457005E-2</c:v>
                </c:pt>
                <c:pt idx="3613">
                  <c:v>9.3321759253740297E-2</c:v>
                </c:pt>
                <c:pt idx="3614">
                  <c:v>9.3356481476803296E-2</c:v>
                </c:pt>
                <c:pt idx="3615">
                  <c:v>9.3379629623086602E-2</c:v>
                </c:pt>
                <c:pt idx="3616">
                  <c:v>9.3402777776645907E-2</c:v>
                </c:pt>
                <c:pt idx="3617">
                  <c:v>9.3425925922929295E-2</c:v>
                </c:pt>
                <c:pt idx="3618">
                  <c:v>9.3449074069212601E-2</c:v>
                </c:pt>
                <c:pt idx="3619">
                  <c:v>9.3483796292275601E-2</c:v>
                </c:pt>
                <c:pt idx="3620">
                  <c:v>9.3506944438559003E-2</c:v>
                </c:pt>
                <c:pt idx="3621">
                  <c:v>9.3530092592118294E-2</c:v>
                </c:pt>
                <c:pt idx="3622">
                  <c:v>9.3553240738401697E-2</c:v>
                </c:pt>
                <c:pt idx="3623">
                  <c:v>9.3576388884685002E-2</c:v>
                </c:pt>
                <c:pt idx="3624">
                  <c:v>9.3599537030968294E-2</c:v>
                </c:pt>
                <c:pt idx="3625">
                  <c:v>9.3634259254031404E-2</c:v>
                </c:pt>
                <c:pt idx="3626">
                  <c:v>9.3657407400314696E-2</c:v>
                </c:pt>
                <c:pt idx="3627">
                  <c:v>9.3680555553874001E-2</c:v>
                </c:pt>
                <c:pt idx="3628">
                  <c:v>9.3703703700157306E-2</c:v>
                </c:pt>
                <c:pt idx="3629">
                  <c:v>9.3726851846440695E-2</c:v>
                </c:pt>
                <c:pt idx="3630">
                  <c:v>9.375E-2</c:v>
                </c:pt>
                <c:pt idx="3631">
                  <c:v>9.3784722215787E-2</c:v>
                </c:pt>
                <c:pt idx="3632">
                  <c:v>9.3807870369346402E-2</c:v>
                </c:pt>
                <c:pt idx="3633">
                  <c:v>9.3831018515629694E-2</c:v>
                </c:pt>
                <c:pt idx="3634">
                  <c:v>9.3854166661913097E-2</c:v>
                </c:pt>
                <c:pt idx="3635">
                  <c:v>9.3888888884975999E-2</c:v>
                </c:pt>
                <c:pt idx="3636">
                  <c:v>9.3912037031259402E-2</c:v>
                </c:pt>
                <c:pt idx="3637">
                  <c:v>9.3935185184818706E-2</c:v>
                </c:pt>
                <c:pt idx="3638">
                  <c:v>9.3958333331102095E-2</c:v>
                </c:pt>
                <c:pt idx="3639">
                  <c:v>9.3981481477385401E-2</c:v>
                </c:pt>
                <c:pt idx="3640">
                  <c:v>9.40162037004484E-2</c:v>
                </c:pt>
                <c:pt idx="3641">
                  <c:v>9.4039351846731706E-2</c:v>
                </c:pt>
                <c:pt idx="3642">
                  <c:v>9.4062499993015095E-2</c:v>
                </c:pt>
                <c:pt idx="3643">
                  <c:v>9.4085648146574399E-2</c:v>
                </c:pt>
                <c:pt idx="3644">
                  <c:v>9.4108796292857705E-2</c:v>
                </c:pt>
                <c:pt idx="3645">
                  <c:v>9.4131944439141094E-2</c:v>
                </c:pt>
                <c:pt idx="3646">
                  <c:v>9.4166666662204093E-2</c:v>
                </c:pt>
                <c:pt idx="3647">
                  <c:v>9.4189814808487399E-2</c:v>
                </c:pt>
                <c:pt idx="3648">
                  <c:v>9.4212962962046704E-2</c:v>
                </c:pt>
                <c:pt idx="3649">
                  <c:v>9.4236111108330106E-2</c:v>
                </c:pt>
                <c:pt idx="3650">
                  <c:v>9.4259259254613398E-2</c:v>
                </c:pt>
                <c:pt idx="3651">
                  <c:v>9.4282407400896703E-2</c:v>
                </c:pt>
                <c:pt idx="3652">
                  <c:v>9.4317129623959703E-2</c:v>
                </c:pt>
                <c:pt idx="3653">
                  <c:v>9.4340277777519105E-2</c:v>
                </c:pt>
                <c:pt idx="3654">
                  <c:v>9.4363425923802396E-2</c:v>
                </c:pt>
                <c:pt idx="3655">
                  <c:v>9.4386574070085702E-2</c:v>
                </c:pt>
                <c:pt idx="3656">
                  <c:v>9.4409722216369105E-2</c:v>
                </c:pt>
                <c:pt idx="3657">
                  <c:v>9.4444444439432104E-2</c:v>
                </c:pt>
                <c:pt idx="3658">
                  <c:v>9.4467592585715507E-2</c:v>
                </c:pt>
                <c:pt idx="3659">
                  <c:v>9.4490740739274798E-2</c:v>
                </c:pt>
                <c:pt idx="3660">
                  <c:v>9.4513888885558103E-2</c:v>
                </c:pt>
                <c:pt idx="3661">
                  <c:v>9.4537037031841506E-2</c:v>
                </c:pt>
                <c:pt idx="3662">
                  <c:v>9.4571759254904394E-2</c:v>
                </c:pt>
                <c:pt idx="3663">
                  <c:v>9.4594907401187797E-2</c:v>
                </c:pt>
                <c:pt idx="3664">
                  <c:v>9.4618055554747102E-2</c:v>
                </c:pt>
                <c:pt idx="3665">
                  <c:v>9.4641203701030505E-2</c:v>
                </c:pt>
                <c:pt idx="3666">
                  <c:v>9.4664351847313796E-2</c:v>
                </c:pt>
                <c:pt idx="3667">
                  <c:v>9.4687499993597199E-2</c:v>
                </c:pt>
                <c:pt idx="3668">
                  <c:v>9.4722222216660198E-2</c:v>
                </c:pt>
                <c:pt idx="3669">
                  <c:v>9.4745370370219503E-2</c:v>
                </c:pt>
                <c:pt idx="3670">
                  <c:v>9.4768518516502795E-2</c:v>
                </c:pt>
                <c:pt idx="3671">
                  <c:v>9.4791666662786198E-2</c:v>
                </c:pt>
                <c:pt idx="3672">
                  <c:v>9.4814814809069503E-2</c:v>
                </c:pt>
                <c:pt idx="3673">
                  <c:v>9.4849537032132503E-2</c:v>
                </c:pt>
                <c:pt idx="3674">
                  <c:v>9.4872685178415794E-2</c:v>
                </c:pt>
                <c:pt idx="3675">
                  <c:v>9.4895833331975196E-2</c:v>
                </c:pt>
                <c:pt idx="3676">
                  <c:v>9.4918981478258502E-2</c:v>
                </c:pt>
                <c:pt idx="3677">
                  <c:v>9.4942129624541793E-2</c:v>
                </c:pt>
                <c:pt idx="3678">
                  <c:v>9.4965277770825196E-2</c:v>
                </c:pt>
                <c:pt idx="3679">
                  <c:v>9.4999999993888196E-2</c:v>
                </c:pt>
                <c:pt idx="3680">
                  <c:v>9.50231481474475E-2</c:v>
                </c:pt>
                <c:pt idx="3681">
                  <c:v>9.5046296293730806E-2</c:v>
                </c:pt>
                <c:pt idx="3682">
                  <c:v>9.5069444440014195E-2</c:v>
                </c:pt>
                <c:pt idx="3683">
                  <c:v>9.5092592586297597E-2</c:v>
                </c:pt>
                <c:pt idx="3684">
                  <c:v>9.51273148093605E-2</c:v>
                </c:pt>
                <c:pt idx="3685">
                  <c:v>9.5150462962919902E-2</c:v>
                </c:pt>
                <c:pt idx="3686">
                  <c:v>9.5173611109203193E-2</c:v>
                </c:pt>
                <c:pt idx="3687">
                  <c:v>9.5196759255486499E-2</c:v>
                </c:pt>
                <c:pt idx="3688">
                  <c:v>9.5219907401769902E-2</c:v>
                </c:pt>
                <c:pt idx="3689">
                  <c:v>9.5243055555329206E-2</c:v>
                </c:pt>
                <c:pt idx="3690">
                  <c:v>9.5277777771116207E-2</c:v>
                </c:pt>
                <c:pt idx="3691">
                  <c:v>9.5300925924675595E-2</c:v>
                </c:pt>
                <c:pt idx="3692">
                  <c:v>9.53240740709589E-2</c:v>
                </c:pt>
                <c:pt idx="3693">
                  <c:v>9.5347222217242206E-2</c:v>
                </c:pt>
                <c:pt idx="3694">
                  <c:v>9.5370370363525594E-2</c:v>
                </c:pt>
                <c:pt idx="3695">
                  <c:v>9.5405092586588594E-2</c:v>
                </c:pt>
                <c:pt idx="3696">
                  <c:v>9.5428240740147899E-2</c:v>
                </c:pt>
                <c:pt idx="3697">
                  <c:v>9.5451388886431204E-2</c:v>
                </c:pt>
                <c:pt idx="3698">
                  <c:v>9.5474537032714593E-2</c:v>
                </c:pt>
                <c:pt idx="3699">
                  <c:v>9.5497685178997899E-2</c:v>
                </c:pt>
                <c:pt idx="3700">
                  <c:v>9.5532407402060898E-2</c:v>
                </c:pt>
                <c:pt idx="3701">
                  <c:v>9.55555555556203E-2</c:v>
                </c:pt>
                <c:pt idx="3702">
                  <c:v>9.5578703701903606E-2</c:v>
                </c:pt>
                <c:pt idx="3703">
                  <c:v>9.5601851848186897E-2</c:v>
                </c:pt>
                <c:pt idx="3704">
                  <c:v>9.56249999944703E-2</c:v>
                </c:pt>
                <c:pt idx="3705">
                  <c:v>9.5648148148029605E-2</c:v>
                </c:pt>
                <c:pt idx="3706">
                  <c:v>9.5682870363816605E-2</c:v>
                </c:pt>
                <c:pt idx="3707">
                  <c:v>9.5706018517375896E-2</c:v>
                </c:pt>
                <c:pt idx="3708">
                  <c:v>9.5729166663659299E-2</c:v>
                </c:pt>
                <c:pt idx="3709">
                  <c:v>9.5752314809942604E-2</c:v>
                </c:pt>
                <c:pt idx="3710">
                  <c:v>9.5775462956226007E-2</c:v>
                </c:pt>
                <c:pt idx="3711">
                  <c:v>9.5810185179289006E-2</c:v>
                </c:pt>
                <c:pt idx="3712">
                  <c:v>9.5833333332848297E-2</c:v>
                </c:pt>
                <c:pt idx="3713">
                  <c:v>9.5856481479131603E-2</c:v>
                </c:pt>
                <c:pt idx="3714">
                  <c:v>9.5879629625414894E-2</c:v>
                </c:pt>
                <c:pt idx="3715">
                  <c:v>9.5902777771698297E-2</c:v>
                </c:pt>
                <c:pt idx="3716">
                  <c:v>9.5925925925257602E-2</c:v>
                </c:pt>
                <c:pt idx="3717">
                  <c:v>9.5960648141044699E-2</c:v>
                </c:pt>
                <c:pt idx="3718">
                  <c:v>9.5983796294603893E-2</c:v>
                </c:pt>
                <c:pt idx="3719">
                  <c:v>9.6006944440887296E-2</c:v>
                </c:pt>
                <c:pt idx="3720">
                  <c:v>9.6030092587170698E-2</c:v>
                </c:pt>
                <c:pt idx="3721">
                  <c:v>9.6053240740729906E-2</c:v>
                </c:pt>
                <c:pt idx="3722">
                  <c:v>9.6087962956517003E-2</c:v>
                </c:pt>
                <c:pt idx="3723">
                  <c:v>9.6111111110076294E-2</c:v>
                </c:pt>
                <c:pt idx="3724">
                  <c:v>9.61342592563596E-2</c:v>
                </c:pt>
                <c:pt idx="3725">
                  <c:v>9.6157407402643003E-2</c:v>
                </c:pt>
                <c:pt idx="3726">
                  <c:v>9.6180555548926294E-2</c:v>
                </c:pt>
                <c:pt idx="3727">
                  <c:v>9.6203703702485599E-2</c:v>
                </c:pt>
                <c:pt idx="3728">
                  <c:v>9.6238425925548599E-2</c:v>
                </c:pt>
                <c:pt idx="3729">
                  <c:v>9.6261574071832001E-2</c:v>
                </c:pt>
                <c:pt idx="3730">
                  <c:v>9.6284722218115307E-2</c:v>
                </c:pt>
                <c:pt idx="3731">
                  <c:v>9.6307870364398696E-2</c:v>
                </c:pt>
                <c:pt idx="3732">
                  <c:v>9.6331018517958E-2</c:v>
                </c:pt>
                <c:pt idx="3733">
                  <c:v>9.6365740733745001E-2</c:v>
                </c:pt>
                <c:pt idx="3734">
                  <c:v>9.6388888887304305E-2</c:v>
                </c:pt>
                <c:pt idx="3735">
                  <c:v>9.6412037033587694E-2</c:v>
                </c:pt>
                <c:pt idx="3736">
                  <c:v>9.6435185179871E-2</c:v>
                </c:pt>
                <c:pt idx="3737">
                  <c:v>9.6458333326154402E-2</c:v>
                </c:pt>
                <c:pt idx="3738">
                  <c:v>9.6481481479713693E-2</c:v>
                </c:pt>
                <c:pt idx="3739">
                  <c:v>9.6516203702776707E-2</c:v>
                </c:pt>
                <c:pt idx="3740">
                  <c:v>9.6539351849059998E-2</c:v>
                </c:pt>
                <c:pt idx="3741">
                  <c:v>9.6562499995343401E-2</c:v>
                </c:pt>
                <c:pt idx="3742">
                  <c:v>9.6585648141626707E-2</c:v>
                </c:pt>
                <c:pt idx="3743">
                  <c:v>9.6608796295186095E-2</c:v>
                </c:pt>
                <c:pt idx="3744">
                  <c:v>9.66319444414694E-2</c:v>
                </c:pt>
                <c:pt idx="3745">
                  <c:v>9.66666666645324E-2</c:v>
                </c:pt>
                <c:pt idx="3746">
                  <c:v>9.6689814810815705E-2</c:v>
                </c:pt>
                <c:pt idx="3747">
                  <c:v>9.6712962957099094E-2</c:v>
                </c:pt>
                <c:pt idx="3748">
                  <c:v>9.6736111110658399E-2</c:v>
                </c:pt>
                <c:pt idx="3749">
                  <c:v>9.6759259256941704E-2</c:v>
                </c:pt>
                <c:pt idx="3750">
                  <c:v>9.6793981480004704E-2</c:v>
                </c:pt>
                <c:pt idx="3751">
                  <c:v>9.6817129626288106E-2</c:v>
                </c:pt>
                <c:pt idx="3752">
                  <c:v>9.6840277772571398E-2</c:v>
                </c:pt>
                <c:pt idx="3753">
                  <c:v>9.6863425918854801E-2</c:v>
                </c:pt>
                <c:pt idx="3754">
                  <c:v>9.6886574072414106E-2</c:v>
                </c:pt>
                <c:pt idx="3755">
                  <c:v>9.6909722218697397E-2</c:v>
                </c:pt>
                <c:pt idx="3756">
                  <c:v>9.6944444441760397E-2</c:v>
                </c:pt>
                <c:pt idx="3757">
                  <c:v>9.6967592588043799E-2</c:v>
                </c:pt>
                <c:pt idx="3758">
                  <c:v>9.6990740734327105E-2</c:v>
                </c:pt>
                <c:pt idx="3759">
                  <c:v>9.7013888887886396E-2</c:v>
                </c:pt>
                <c:pt idx="3760">
                  <c:v>9.7037037034169701E-2</c:v>
                </c:pt>
                <c:pt idx="3761">
                  <c:v>9.7060185180453104E-2</c:v>
                </c:pt>
                <c:pt idx="3762">
                  <c:v>9.7094907403516104E-2</c:v>
                </c:pt>
                <c:pt idx="3763">
                  <c:v>9.7118055549799506E-2</c:v>
                </c:pt>
                <c:pt idx="3764">
                  <c:v>9.71412037033587E-2</c:v>
                </c:pt>
                <c:pt idx="3765">
                  <c:v>9.7164351849642103E-2</c:v>
                </c:pt>
                <c:pt idx="3766">
                  <c:v>9.7187499995925394E-2</c:v>
                </c:pt>
                <c:pt idx="3767">
                  <c:v>9.7222222218988394E-2</c:v>
                </c:pt>
                <c:pt idx="3768">
                  <c:v>9.7245370365271797E-2</c:v>
                </c:pt>
                <c:pt idx="3769">
                  <c:v>9.7268518511555102E-2</c:v>
                </c:pt>
                <c:pt idx="3770">
                  <c:v>9.7291666665114407E-2</c:v>
                </c:pt>
                <c:pt idx="3771">
                  <c:v>9.7314814811397796E-2</c:v>
                </c:pt>
                <c:pt idx="3772">
                  <c:v>9.7337962957681198E-2</c:v>
                </c:pt>
                <c:pt idx="3773">
                  <c:v>9.7372685180744101E-2</c:v>
                </c:pt>
                <c:pt idx="3774">
                  <c:v>9.7395833327027503E-2</c:v>
                </c:pt>
                <c:pt idx="3775">
                  <c:v>9.7418981480586794E-2</c:v>
                </c:pt>
                <c:pt idx="3776">
                  <c:v>9.74421296268701E-2</c:v>
                </c:pt>
                <c:pt idx="3777">
                  <c:v>9.7465277773153502E-2</c:v>
                </c:pt>
                <c:pt idx="3778">
                  <c:v>9.7488425919436794E-2</c:v>
                </c:pt>
                <c:pt idx="3779">
                  <c:v>9.7523148142499905E-2</c:v>
                </c:pt>
                <c:pt idx="3780">
                  <c:v>9.7546296296059196E-2</c:v>
                </c:pt>
                <c:pt idx="3781">
                  <c:v>9.7569444442342501E-2</c:v>
                </c:pt>
                <c:pt idx="3782">
                  <c:v>9.7592592588625807E-2</c:v>
                </c:pt>
                <c:pt idx="3783">
                  <c:v>9.7615740734909195E-2</c:v>
                </c:pt>
                <c:pt idx="3784">
                  <c:v>9.7650462957972195E-2</c:v>
                </c:pt>
                <c:pt idx="3785">
                  <c:v>9.7673611104255501E-2</c:v>
                </c:pt>
                <c:pt idx="3786">
                  <c:v>9.7696759257814805E-2</c:v>
                </c:pt>
                <c:pt idx="3787">
                  <c:v>9.7719907404098194E-2</c:v>
                </c:pt>
                <c:pt idx="3788">
                  <c:v>9.77430555503815E-2</c:v>
                </c:pt>
                <c:pt idx="3789">
                  <c:v>9.7766203696664902E-2</c:v>
                </c:pt>
                <c:pt idx="3790">
                  <c:v>9.7800925919727902E-2</c:v>
                </c:pt>
                <c:pt idx="3791">
                  <c:v>9.7824074073287207E-2</c:v>
                </c:pt>
                <c:pt idx="3792">
                  <c:v>9.7847222219570498E-2</c:v>
                </c:pt>
                <c:pt idx="3793">
                  <c:v>9.7870370365853901E-2</c:v>
                </c:pt>
                <c:pt idx="3794">
                  <c:v>9.7893518512137206E-2</c:v>
                </c:pt>
                <c:pt idx="3795">
                  <c:v>9.7928240735200206E-2</c:v>
                </c:pt>
                <c:pt idx="3796">
                  <c:v>9.7951388888759594E-2</c:v>
                </c:pt>
                <c:pt idx="3797">
                  <c:v>9.79745370350429E-2</c:v>
                </c:pt>
                <c:pt idx="3798">
                  <c:v>9.7997685181326205E-2</c:v>
                </c:pt>
                <c:pt idx="3799">
                  <c:v>9.8020833327609594E-2</c:v>
                </c:pt>
                <c:pt idx="3800">
                  <c:v>9.8043981481168899E-2</c:v>
                </c:pt>
                <c:pt idx="3801">
                  <c:v>9.8078703696955899E-2</c:v>
                </c:pt>
                <c:pt idx="3802">
                  <c:v>9.8101851850515204E-2</c:v>
                </c:pt>
                <c:pt idx="3803">
                  <c:v>9.8124999996798606E-2</c:v>
                </c:pt>
                <c:pt idx="3804">
                  <c:v>9.8148148143081898E-2</c:v>
                </c:pt>
                <c:pt idx="3805">
                  <c:v>9.8171296289365204E-2</c:v>
                </c:pt>
                <c:pt idx="3806">
                  <c:v>9.82060185124283E-2</c:v>
                </c:pt>
                <c:pt idx="3807">
                  <c:v>9.8229166665987605E-2</c:v>
                </c:pt>
                <c:pt idx="3808">
                  <c:v>9.8252314812270897E-2</c:v>
                </c:pt>
                <c:pt idx="3809">
                  <c:v>9.8275462958554299E-2</c:v>
                </c:pt>
                <c:pt idx="3810">
                  <c:v>9.8298611104837605E-2</c:v>
                </c:pt>
                <c:pt idx="3811">
                  <c:v>9.8333333327900604E-2</c:v>
                </c:pt>
                <c:pt idx="3812">
                  <c:v>9.8356481481459895E-2</c:v>
                </c:pt>
                <c:pt idx="3813">
                  <c:v>9.8379629627743201E-2</c:v>
                </c:pt>
                <c:pt idx="3814">
                  <c:v>9.8402777774026604E-2</c:v>
                </c:pt>
                <c:pt idx="3815">
                  <c:v>9.8437499997089603E-2</c:v>
                </c:pt>
                <c:pt idx="3816">
                  <c:v>9.8460648143373006E-2</c:v>
                </c:pt>
                <c:pt idx="3817">
                  <c:v>9.8483796289656297E-2</c:v>
                </c:pt>
                <c:pt idx="3818">
                  <c:v>9.8506944443215602E-2</c:v>
                </c:pt>
                <c:pt idx="3819">
                  <c:v>9.8530092589499005E-2</c:v>
                </c:pt>
                <c:pt idx="3820">
                  <c:v>9.8564814812562004E-2</c:v>
                </c:pt>
                <c:pt idx="3821">
                  <c:v>9.8587962958845296E-2</c:v>
                </c:pt>
                <c:pt idx="3822">
                  <c:v>9.8611111105128602E-2</c:v>
                </c:pt>
                <c:pt idx="3823">
                  <c:v>9.8634259258688003E-2</c:v>
                </c:pt>
                <c:pt idx="3824">
                  <c:v>9.8657407404971295E-2</c:v>
                </c:pt>
                <c:pt idx="3825">
                  <c:v>9.8692129628034295E-2</c:v>
                </c:pt>
                <c:pt idx="3826">
                  <c:v>9.87152777743176E-2</c:v>
                </c:pt>
                <c:pt idx="3827">
                  <c:v>9.8738425920601003E-2</c:v>
                </c:pt>
                <c:pt idx="3828">
                  <c:v>9.8761574074160294E-2</c:v>
                </c:pt>
                <c:pt idx="3829">
                  <c:v>9.8784722220443696E-2</c:v>
                </c:pt>
                <c:pt idx="3830">
                  <c:v>9.8807870366727002E-2</c:v>
                </c:pt>
                <c:pt idx="3831">
                  <c:v>9.8842592589790002E-2</c:v>
                </c:pt>
                <c:pt idx="3832">
                  <c:v>9.8865740736073404E-2</c:v>
                </c:pt>
                <c:pt idx="3833">
                  <c:v>9.8888888882356696E-2</c:v>
                </c:pt>
                <c:pt idx="3834">
                  <c:v>9.8912037035916001E-2</c:v>
                </c:pt>
                <c:pt idx="3835">
                  <c:v>9.8935185182199403E-2</c:v>
                </c:pt>
                <c:pt idx="3836">
                  <c:v>9.8969907405262306E-2</c:v>
                </c:pt>
                <c:pt idx="3837">
                  <c:v>9.8993055551545694E-2</c:v>
                </c:pt>
                <c:pt idx="3838">
                  <c:v>9.9016203697829E-2</c:v>
                </c:pt>
                <c:pt idx="3839">
                  <c:v>9.9039351851388305E-2</c:v>
                </c:pt>
                <c:pt idx="3840">
                  <c:v>9.9062499997671694E-2</c:v>
                </c:pt>
                <c:pt idx="3841">
                  <c:v>9.9085648143954999E-2</c:v>
                </c:pt>
                <c:pt idx="3842">
                  <c:v>9.9120370367018096E-2</c:v>
                </c:pt>
                <c:pt idx="3843">
                  <c:v>9.9143518513301401E-2</c:v>
                </c:pt>
                <c:pt idx="3844">
                  <c:v>9.9166666659584707E-2</c:v>
                </c:pt>
                <c:pt idx="3845">
                  <c:v>9.9189814813143998E-2</c:v>
                </c:pt>
                <c:pt idx="3846">
                  <c:v>9.92129629594274E-2</c:v>
                </c:pt>
                <c:pt idx="3847">
                  <c:v>9.92476851824904E-2</c:v>
                </c:pt>
                <c:pt idx="3848">
                  <c:v>9.9270833328773705E-2</c:v>
                </c:pt>
                <c:pt idx="3849">
                  <c:v>9.9293981475057094E-2</c:v>
                </c:pt>
                <c:pt idx="3850">
                  <c:v>9.9317129628616399E-2</c:v>
                </c:pt>
                <c:pt idx="3851">
                  <c:v>9.9340277774899705E-2</c:v>
                </c:pt>
                <c:pt idx="3852">
                  <c:v>9.9363425921183093E-2</c:v>
                </c:pt>
                <c:pt idx="3853">
                  <c:v>9.9398148144246107E-2</c:v>
                </c:pt>
                <c:pt idx="3854">
                  <c:v>9.9421296290529398E-2</c:v>
                </c:pt>
                <c:pt idx="3855">
                  <c:v>9.9444444444088703E-2</c:v>
                </c:pt>
                <c:pt idx="3856">
                  <c:v>9.9467592590372106E-2</c:v>
                </c:pt>
                <c:pt idx="3857">
                  <c:v>9.9490740736655398E-2</c:v>
                </c:pt>
                <c:pt idx="3858">
                  <c:v>9.9525462959718494E-2</c:v>
                </c:pt>
                <c:pt idx="3859">
                  <c:v>9.9548611106001703E-2</c:v>
                </c:pt>
                <c:pt idx="3860">
                  <c:v>9.9571759252285105E-2</c:v>
                </c:pt>
                <c:pt idx="3861">
                  <c:v>9.9594907405844396E-2</c:v>
                </c:pt>
                <c:pt idx="3862">
                  <c:v>9.9618055552127799E-2</c:v>
                </c:pt>
                <c:pt idx="3863">
                  <c:v>9.9652777775190798E-2</c:v>
                </c:pt>
                <c:pt idx="3864">
                  <c:v>9.9675925921474104E-2</c:v>
                </c:pt>
                <c:pt idx="3865">
                  <c:v>9.9699074067757507E-2</c:v>
                </c:pt>
                <c:pt idx="3866">
                  <c:v>9.9722222221316797E-2</c:v>
                </c:pt>
                <c:pt idx="3867">
                  <c:v>9.9745370367600103E-2</c:v>
                </c:pt>
                <c:pt idx="3868">
                  <c:v>9.9780092590663103E-2</c:v>
                </c:pt>
                <c:pt idx="3869">
                  <c:v>9.9803240736946394E-2</c:v>
                </c:pt>
                <c:pt idx="3870">
                  <c:v>9.9826388883229797E-2</c:v>
                </c:pt>
                <c:pt idx="3871">
                  <c:v>9.9849537036789102E-2</c:v>
                </c:pt>
                <c:pt idx="3872">
                  <c:v>9.9872685183072504E-2</c:v>
                </c:pt>
                <c:pt idx="3873">
                  <c:v>9.9895833329355796E-2</c:v>
                </c:pt>
                <c:pt idx="3874">
                  <c:v>9.9930555552418796E-2</c:v>
                </c:pt>
                <c:pt idx="3875">
                  <c:v>9.9953703698702101E-2</c:v>
                </c:pt>
                <c:pt idx="3876">
                  <c:v>9.9976851844985504E-2</c:v>
                </c:pt>
                <c:pt idx="3877">
                  <c:v>9.9999999998544795E-2</c:v>
                </c:pt>
                <c:pt idx="3878">
                  <c:v>0.100023148144828</c:v>
                </c:pt>
                <c:pt idx="3879">
                  <c:v>0.100057870367891</c:v>
                </c:pt>
                <c:pt idx="3880">
                  <c:v>0.100081018514174</c:v>
                </c:pt>
                <c:pt idx="3881">
                  <c:v>0.100104166660458</c:v>
                </c:pt>
                <c:pt idx="3882">
                  <c:v>0.100127314814017</c:v>
                </c:pt>
                <c:pt idx="3883">
                  <c:v>0.1001504629603</c:v>
                </c:pt>
                <c:pt idx="3884">
                  <c:v>0.100185185183363</c:v>
                </c:pt>
                <c:pt idx="3885">
                  <c:v>0.100208333329647</c:v>
                </c:pt>
                <c:pt idx="3886">
                  <c:v>0.10023148147593</c:v>
                </c:pt>
                <c:pt idx="3887">
                  <c:v>0.10025462962949</c:v>
                </c:pt>
                <c:pt idx="3888">
                  <c:v>0.100277777775773</c:v>
                </c:pt>
                <c:pt idx="3889">
                  <c:v>0.100300925922056</c:v>
                </c:pt>
                <c:pt idx="3890">
                  <c:v>0.100335648145119</c:v>
                </c:pt>
                <c:pt idx="3891">
                  <c:v>0.100358796291403</c:v>
                </c:pt>
                <c:pt idx="3892">
                  <c:v>0.100381944437686</c:v>
                </c:pt>
                <c:pt idx="3893">
                  <c:v>0.100405092591245</c:v>
                </c:pt>
                <c:pt idx="3894">
                  <c:v>0.100428240737529</c:v>
                </c:pt>
                <c:pt idx="3895">
                  <c:v>0.100462962960592</c:v>
                </c:pt>
                <c:pt idx="3896">
                  <c:v>0.100486111106875</c:v>
                </c:pt>
                <c:pt idx="3897">
                  <c:v>0.100509259253158</c:v>
                </c:pt>
                <c:pt idx="3898">
                  <c:v>0.100532407406718</c:v>
                </c:pt>
                <c:pt idx="3899">
                  <c:v>0.100555555553001</c:v>
                </c:pt>
                <c:pt idx="3900">
                  <c:v>0.100590277776064</c:v>
                </c:pt>
                <c:pt idx="3901">
                  <c:v>0.100613425922347</c:v>
                </c:pt>
                <c:pt idx="3902">
                  <c:v>0.100636574068631</c:v>
                </c:pt>
                <c:pt idx="3903">
                  <c:v>0.10065972222219</c:v>
                </c:pt>
                <c:pt idx="3904">
                  <c:v>0.100682870368473</c:v>
                </c:pt>
                <c:pt idx="3905">
                  <c:v>0.100706018514757</c:v>
                </c:pt>
                <c:pt idx="3906">
                  <c:v>0.10074074073781999</c:v>
                </c:pt>
                <c:pt idx="3907">
                  <c:v>0.100763888884103</c:v>
                </c:pt>
                <c:pt idx="3908">
                  <c:v>0.100787037030386</c:v>
                </c:pt>
                <c:pt idx="3909">
                  <c:v>0.10081018518394599</c:v>
                </c:pt>
                <c:pt idx="3910">
                  <c:v>0.10083333333022899</c:v>
                </c:pt>
                <c:pt idx="3911">
                  <c:v>0.10085648147651199</c:v>
                </c:pt>
                <c:pt idx="3912">
                  <c:v>0.10089120369957499</c:v>
                </c:pt>
                <c:pt idx="3913">
                  <c:v>0.10091435184585899</c:v>
                </c:pt>
                <c:pt idx="3914">
                  <c:v>0.10093749999941801</c:v>
                </c:pt>
                <c:pt idx="3915">
                  <c:v>0.10096064814570101</c:v>
                </c:pt>
                <c:pt idx="3916">
                  <c:v>0.10098379629198501</c:v>
                </c:pt>
                <c:pt idx="3917">
                  <c:v>0.10101851851504801</c:v>
                </c:pt>
                <c:pt idx="3918">
                  <c:v>0.10104166666133101</c:v>
                </c:pt>
                <c:pt idx="3919">
                  <c:v>0.10106481481489001</c:v>
                </c:pt>
                <c:pt idx="3920">
                  <c:v>0.101087962961174</c:v>
                </c:pt>
                <c:pt idx="3921">
                  <c:v>0.10111111110745701</c:v>
                </c:pt>
                <c:pt idx="3922">
                  <c:v>0.10114583333052</c:v>
                </c:pt>
                <c:pt idx="3923">
                  <c:v>0.101168981476803</c:v>
                </c:pt>
                <c:pt idx="3924">
                  <c:v>0.101192129623087</c:v>
                </c:pt>
                <c:pt idx="3925">
                  <c:v>0.101215277776646</c:v>
                </c:pt>
                <c:pt idx="3926">
                  <c:v>0.101238425922929</c:v>
                </c:pt>
                <c:pt idx="3927">
                  <c:v>0.101273148145992</c:v>
                </c:pt>
                <c:pt idx="3928">
                  <c:v>0.101296296292276</c:v>
                </c:pt>
                <c:pt idx="3929">
                  <c:v>0.101319444438559</c:v>
                </c:pt>
                <c:pt idx="3930">
                  <c:v>0.101342592592118</c:v>
                </c:pt>
                <c:pt idx="3931">
                  <c:v>0.101365740738402</c:v>
                </c:pt>
                <c:pt idx="3932">
                  <c:v>0.101388888884685</c:v>
                </c:pt>
                <c:pt idx="3933">
                  <c:v>0.101423611107748</c:v>
                </c:pt>
                <c:pt idx="3934">
                  <c:v>0.101446759254031</c:v>
                </c:pt>
                <c:pt idx="3935">
                  <c:v>0.101469907400315</c:v>
                </c:pt>
                <c:pt idx="3936">
                  <c:v>0.101493055553874</c:v>
                </c:pt>
                <c:pt idx="3937">
                  <c:v>0.101516203700157</c:v>
                </c:pt>
                <c:pt idx="3938">
                  <c:v>0.10155092592322</c:v>
                </c:pt>
                <c:pt idx="3939">
                  <c:v>0.101574074069504</c:v>
                </c:pt>
                <c:pt idx="3940">
                  <c:v>0.101597222215787</c:v>
                </c:pt>
                <c:pt idx="3941">
                  <c:v>0.101620370369346</c:v>
                </c:pt>
                <c:pt idx="3942">
                  <c:v>0.10164351851563</c:v>
                </c:pt>
                <c:pt idx="3943">
                  <c:v>0.101666666661913</c:v>
                </c:pt>
                <c:pt idx="3944">
                  <c:v>0.101701388884976</c:v>
                </c:pt>
                <c:pt idx="3945">
                  <c:v>0.101724537031259</c:v>
                </c:pt>
                <c:pt idx="3946">
                  <c:v>0.101747685184819</c:v>
                </c:pt>
                <c:pt idx="3947">
                  <c:v>0.101770833331102</c:v>
                </c:pt>
                <c:pt idx="3948">
                  <c:v>0.101793981477385</c:v>
                </c:pt>
                <c:pt idx="3949">
                  <c:v>0.101828703700448</c:v>
                </c:pt>
                <c:pt idx="3950">
                  <c:v>0.101851851846732</c:v>
                </c:pt>
                <c:pt idx="3951">
                  <c:v>0.101874999993015</c:v>
                </c:pt>
                <c:pt idx="3952">
                  <c:v>0.101898148146574</c:v>
                </c:pt>
                <c:pt idx="3953">
                  <c:v>0.101921296292858</c:v>
                </c:pt>
                <c:pt idx="3954">
                  <c:v>0.101944444439141</c:v>
                </c:pt>
                <c:pt idx="3955">
                  <c:v>0.101979166662204</c:v>
                </c:pt>
                <c:pt idx="3956">
                  <c:v>0.102002314808487</c:v>
                </c:pt>
                <c:pt idx="3957">
                  <c:v>0.10202546296204699</c:v>
                </c:pt>
                <c:pt idx="3958">
                  <c:v>0.10204861110833</c:v>
                </c:pt>
                <c:pt idx="3959">
                  <c:v>0.102071759254613</c:v>
                </c:pt>
                <c:pt idx="3960">
                  <c:v>0.10210648147767599</c:v>
                </c:pt>
                <c:pt idx="3961">
                  <c:v>0.10212962962395999</c:v>
                </c:pt>
                <c:pt idx="3962">
                  <c:v>0.10215277777751899</c:v>
                </c:pt>
                <c:pt idx="3963">
                  <c:v>0.10217592592380199</c:v>
                </c:pt>
                <c:pt idx="3964">
                  <c:v>0.10219907407008599</c:v>
                </c:pt>
                <c:pt idx="3965">
                  <c:v>0.10223379629314901</c:v>
                </c:pt>
                <c:pt idx="3966">
                  <c:v>0.10225694443943199</c:v>
                </c:pt>
                <c:pt idx="3967">
                  <c:v>0.10228009258571499</c:v>
                </c:pt>
                <c:pt idx="3968">
                  <c:v>0.10230324073927501</c:v>
                </c:pt>
                <c:pt idx="3969">
                  <c:v>0.10232638888555801</c:v>
                </c:pt>
                <c:pt idx="3970">
                  <c:v>0.10236111110862101</c:v>
                </c:pt>
                <c:pt idx="3971">
                  <c:v>0.10238425925490401</c:v>
                </c:pt>
                <c:pt idx="3972">
                  <c:v>0.10240740740118801</c:v>
                </c:pt>
                <c:pt idx="3973">
                  <c:v>0.102430555554747</c:v>
                </c:pt>
                <c:pt idx="3974">
                  <c:v>0.10245370370103001</c:v>
                </c:pt>
                <c:pt idx="3975">
                  <c:v>0.102476851847314</c:v>
                </c:pt>
                <c:pt idx="3976">
                  <c:v>0.102511574070377</c:v>
                </c:pt>
                <c:pt idx="3977">
                  <c:v>0.10253472221666</c:v>
                </c:pt>
                <c:pt idx="3978">
                  <c:v>0.102557870370219</c:v>
                </c:pt>
                <c:pt idx="3979">
                  <c:v>0.102581018516503</c:v>
                </c:pt>
                <c:pt idx="3980">
                  <c:v>0.102604166662786</c:v>
                </c:pt>
                <c:pt idx="3981">
                  <c:v>0.102627314809069</c:v>
                </c:pt>
                <c:pt idx="3982">
                  <c:v>0.102662037032133</c:v>
                </c:pt>
                <c:pt idx="3983">
                  <c:v>0.102685185178416</c:v>
                </c:pt>
                <c:pt idx="3984">
                  <c:v>0.102708333331975</c:v>
                </c:pt>
                <c:pt idx="3985">
                  <c:v>0.102731481478259</c:v>
                </c:pt>
                <c:pt idx="3986">
                  <c:v>0.102766203701322</c:v>
                </c:pt>
                <c:pt idx="3987">
                  <c:v>0.102789351847605</c:v>
                </c:pt>
                <c:pt idx="3988">
                  <c:v>0.102812499993888</c:v>
                </c:pt>
                <c:pt idx="3989">
                  <c:v>0.102835648147447</c:v>
                </c:pt>
                <c:pt idx="3990">
                  <c:v>0.102858796293731</c:v>
                </c:pt>
                <c:pt idx="3991">
                  <c:v>0.102881944440014</c:v>
                </c:pt>
                <c:pt idx="3992">
                  <c:v>0.102916666663077</c:v>
                </c:pt>
                <c:pt idx="3993">
                  <c:v>0.102939814809361</c:v>
                </c:pt>
                <c:pt idx="3994">
                  <c:v>0.10296296296292</c:v>
                </c:pt>
                <c:pt idx="3995">
                  <c:v>0.102986111109203</c:v>
                </c:pt>
                <c:pt idx="3996">
                  <c:v>0.103009259255487</c:v>
                </c:pt>
                <c:pt idx="3997">
                  <c:v>0.10303240740177</c:v>
                </c:pt>
                <c:pt idx="3998">
                  <c:v>0.103067129624833</c:v>
                </c:pt>
                <c:pt idx="3999">
                  <c:v>0.103090277771116</c:v>
                </c:pt>
                <c:pt idx="4000">
                  <c:v>0.103113425924676</c:v>
                </c:pt>
                <c:pt idx="4001">
                  <c:v>0.103136574070959</c:v>
                </c:pt>
                <c:pt idx="4002">
                  <c:v>0.103159722217242</c:v>
                </c:pt>
                <c:pt idx="4003">
                  <c:v>0.103194444440305</c:v>
                </c:pt>
                <c:pt idx="4004">
                  <c:v>0.103217592586589</c:v>
                </c:pt>
                <c:pt idx="4005">
                  <c:v>0.103240740740148</c:v>
                </c:pt>
                <c:pt idx="4006">
                  <c:v>0.103263888886431</c:v>
                </c:pt>
                <c:pt idx="4007">
                  <c:v>0.103287037032715</c:v>
                </c:pt>
                <c:pt idx="4008">
                  <c:v>0.103321759255778</c:v>
                </c:pt>
                <c:pt idx="4009">
                  <c:v>0.103344907402061</c:v>
                </c:pt>
                <c:pt idx="4010">
                  <c:v>0.10336805555561999</c:v>
                </c:pt>
                <c:pt idx="4011">
                  <c:v>0.10339120370190399</c:v>
                </c:pt>
                <c:pt idx="4012">
                  <c:v>0.10341435184818699</c:v>
                </c:pt>
                <c:pt idx="4013">
                  <c:v>0.10344907407124999</c:v>
                </c:pt>
                <c:pt idx="4014">
                  <c:v>0.10347222221753299</c:v>
                </c:pt>
                <c:pt idx="4015">
                  <c:v>0.10349537036381699</c:v>
                </c:pt>
                <c:pt idx="4016">
                  <c:v>0.10351851851737599</c:v>
                </c:pt>
                <c:pt idx="4017">
                  <c:v>0.10354166666365899</c:v>
                </c:pt>
                <c:pt idx="4018">
                  <c:v>0.10356481480994301</c:v>
                </c:pt>
                <c:pt idx="4019">
                  <c:v>0.10359953703300601</c:v>
                </c:pt>
                <c:pt idx="4020">
                  <c:v>0.10362268517928901</c:v>
                </c:pt>
                <c:pt idx="4021">
                  <c:v>0.10364583333284801</c:v>
                </c:pt>
                <c:pt idx="4022">
                  <c:v>0.10366898147913201</c:v>
                </c:pt>
                <c:pt idx="4023">
                  <c:v>0.10369212962541501</c:v>
                </c:pt>
                <c:pt idx="4024">
                  <c:v>0.103726851848478</c:v>
                </c:pt>
                <c:pt idx="4025">
                  <c:v>0.10374999999476101</c:v>
                </c:pt>
                <c:pt idx="4026">
                  <c:v>0.103773148141045</c:v>
                </c:pt>
                <c:pt idx="4027">
                  <c:v>0.103796296294604</c:v>
                </c:pt>
                <c:pt idx="4028">
                  <c:v>0.103819444440887</c:v>
                </c:pt>
                <c:pt idx="4029">
                  <c:v>0.103842592587171</c:v>
                </c:pt>
                <c:pt idx="4030">
                  <c:v>0.103877314810234</c:v>
                </c:pt>
                <c:pt idx="4031">
                  <c:v>0.103900462956517</c:v>
                </c:pt>
                <c:pt idx="4032">
                  <c:v>0.103923611110076</c:v>
                </c:pt>
                <c:pt idx="4033">
                  <c:v>0.10394675925636</c:v>
                </c:pt>
                <c:pt idx="4034">
                  <c:v>0.103969907402643</c:v>
                </c:pt>
                <c:pt idx="4035">
                  <c:v>0.103993055548926</c:v>
                </c:pt>
                <c:pt idx="4036">
                  <c:v>0.104027777771989</c:v>
                </c:pt>
                <c:pt idx="4037">
                  <c:v>0.104050925925549</c:v>
                </c:pt>
                <c:pt idx="4038">
                  <c:v>0.104074074071832</c:v>
                </c:pt>
                <c:pt idx="4039">
                  <c:v>0.104097222218115</c:v>
                </c:pt>
                <c:pt idx="4040">
                  <c:v>0.104120370364399</c:v>
                </c:pt>
                <c:pt idx="4041">
                  <c:v>0.104155092587462</c:v>
                </c:pt>
                <c:pt idx="4042">
                  <c:v>0.104178240733745</c:v>
                </c:pt>
                <c:pt idx="4043">
                  <c:v>0.104201388887304</c:v>
                </c:pt>
                <c:pt idx="4044">
                  <c:v>0.104224537033588</c:v>
                </c:pt>
                <c:pt idx="4045">
                  <c:v>0.104247685179871</c:v>
                </c:pt>
                <c:pt idx="4046">
                  <c:v>0.104270833326154</c:v>
                </c:pt>
                <c:pt idx="4047">
                  <c:v>0.104305555549217</c:v>
                </c:pt>
                <c:pt idx="4048">
                  <c:v>0.104328703702777</c:v>
                </c:pt>
                <c:pt idx="4049">
                  <c:v>0.10435185184906</c:v>
                </c:pt>
                <c:pt idx="4050">
                  <c:v>0.104374999995343</c:v>
                </c:pt>
                <c:pt idx="4051">
                  <c:v>0.104398148141627</c:v>
                </c:pt>
                <c:pt idx="4052">
                  <c:v>0.10443287036469</c:v>
                </c:pt>
                <c:pt idx="4053">
                  <c:v>0.104456018518249</c:v>
                </c:pt>
                <c:pt idx="4054">
                  <c:v>0.104479166664532</c:v>
                </c:pt>
                <c:pt idx="4055">
                  <c:v>0.104502314810816</c:v>
                </c:pt>
                <c:pt idx="4056">
                  <c:v>0.104525462957099</c:v>
                </c:pt>
                <c:pt idx="4057">
                  <c:v>0.104548611110658</c:v>
                </c:pt>
                <c:pt idx="4058">
                  <c:v>0.104583333326445</c:v>
                </c:pt>
                <c:pt idx="4059">
                  <c:v>0.104606481480005</c:v>
                </c:pt>
                <c:pt idx="4060">
                  <c:v>0.104629629626288</c:v>
                </c:pt>
                <c:pt idx="4061">
                  <c:v>0.104652777772571</c:v>
                </c:pt>
                <c:pt idx="4062">
                  <c:v>0.104675925918855</c:v>
                </c:pt>
                <c:pt idx="4063">
                  <c:v>0.10471064814191799</c:v>
                </c:pt>
                <c:pt idx="4064">
                  <c:v>0.10473379629547699</c:v>
                </c:pt>
                <c:pt idx="4065">
                  <c:v>0.10475694444175999</c:v>
                </c:pt>
                <c:pt idx="4066">
                  <c:v>0.10478009258804399</c:v>
                </c:pt>
                <c:pt idx="4067">
                  <c:v>0.10480324073432699</c:v>
                </c:pt>
                <c:pt idx="4068">
                  <c:v>0.10482638888788599</c:v>
                </c:pt>
                <c:pt idx="4069">
                  <c:v>0.10486111111094901</c:v>
                </c:pt>
                <c:pt idx="4070">
                  <c:v>0.10488425925723301</c:v>
                </c:pt>
                <c:pt idx="4071">
                  <c:v>0.10490740740351601</c:v>
                </c:pt>
                <c:pt idx="4072">
                  <c:v>0.10493055554979901</c:v>
                </c:pt>
                <c:pt idx="4073">
                  <c:v>0.10495370370335901</c:v>
                </c:pt>
                <c:pt idx="4074">
                  <c:v>0.10498842591914601</c:v>
                </c:pt>
                <c:pt idx="4075">
                  <c:v>0.10501157407270501</c:v>
                </c:pt>
                <c:pt idx="4076">
                  <c:v>0.10503472221898801</c:v>
                </c:pt>
                <c:pt idx="4077">
                  <c:v>0.105057870365272</c:v>
                </c:pt>
                <c:pt idx="4078">
                  <c:v>0.105081018511555</c:v>
                </c:pt>
                <c:pt idx="4079">
                  <c:v>0.105115740734618</c:v>
                </c:pt>
                <c:pt idx="4080">
                  <c:v>0.105138888888177</c:v>
                </c:pt>
                <c:pt idx="4081">
                  <c:v>0.105162037034461</c:v>
                </c:pt>
                <c:pt idx="4082">
                  <c:v>0.105185185180744</c:v>
                </c:pt>
                <c:pt idx="4083">
                  <c:v>0.105208333327027</c:v>
                </c:pt>
                <c:pt idx="4084">
                  <c:v>0.105231481480587</c:v>
                </c:pt>
                <c:pt idx="4085">
                  <c:v>0.10526620370365</c:v>
                </c:pt>
                <c:pt idx="4086">
                  <c:v>0.105289351849933</c:v>
                </c:pt>
                <c:pt idx="4087">
                  <c:v>0.105312499996216</c:v>
                </c:pt>
                <c:pt idx="4088">
                  <c:v>0.1053356481425</c:v>
                </c:pt>
                <c:pt idx="4089">
                  <c:v>0.105358796296059</c:v>
                </c:pt>
                <c:pt idx="4090">
                  <c:v>0.105381944442342</c:v>
                </c:pt>
                <c:pt idx="4091">
                  <c:v>0.105416666665405</c:v>
                </c:pt>
                <c:pt idx="4092">
                  <c:v>0.105439814811689</c:v>
                </c:pt>
                <c:pt idx="4093">
                  <c:v>0.105462962957972</c:v>
                </c:pt>
                <c:pt idx="4094">
                  <c:v>0.105486111104256</c:v>
                </c:pt>
                <c:pt idx="4095">
                  <c:v>0.105509259257815</c:v>
                </c:pt>
                <c:pt idx="4096">
                  <c:v>0.105532407404098</c:v>
                </c:pt>
                <c:pt idx="4097">
                  <c:v>0.105567129627161</c:v>
                </c:pt>
                <c:pt idx="4098">
                  <c:v>0.105590277773445</c:v>
                </c:pt>
                <c:pt idx="4099">
                  <c:v>0.105613425919728</c:v>
                </c:pt>
                <c:pt idx="4100">
                  <c:v>0.105636574073287</c:v>
                </c:pt>
                <c:pt idx="4101">
                  <c:v>0.105659722219571</c:v>
                </c:pt>
                <c:pt idx="4102">
                  <c:v>0.105694444442634</c:v>
                </c:pt>
                <c:pt idx="4103">
                  <c:v>0.105717592588917</c:v>
                </c:pt>
                <c:pt idx="4104">
                  <c:v>0.1057407407352</c:v>
                </c:pt>
                <c:pt idx="4105">
                  <c:v>0.10576388888876</c:v>
                </c:pt>
                <c:pt idx="4106">
                  <c:v>0.105787037035043</c:v>
                </c:pt>
                <c:pt idx="4107">
                  <c:v>0.105810185181326</c:v>
                </c:pt>
                <c:pt idx="4108">
                  <c:v>0.105844907404389</c:v>
                </c:pt>
                <c:pt idx="4109">
                  <c:v>0.105868055550673</c:v>
                </c:pt>
                <c:pt idx="4110">
                  <c:v>0.105891203696956</c:v>
                </c:pt>
                <c:pt idx="4111">
                  <c:v>0.105914351850515</c:v>
                </c:pt>
                <c:pt idx="4112">
                  <c:v>0.10593749999679899</c:v>
                </c:pt>
                <c:pt idx="4113">
                  <c:v>0.10597222221986199</c:v>
                </c:pt>
                <c:pt idx="4114">
                  <c:v>0.10599537036614499</c:v>
                </c:pt>
                <c:pt idx="4115">
                  <c:v>0.10601851851242799</c:v>
                </c:pt>
                <c:pt idx="4116">
                  <c:v>0.10604166666598799</c:v>
                </c:pt>
                <c:pt idx="4117">
                  <c:v>0.10606481481227099</c:v>
                </c:pt>
                <c:pt idx="4118">
                  <c:v>0.10609953703533399</c:v>
                </c:pt>
                <c:pt idx="4119">
                  <c:v>0.10612268518161699</c:v>
                </c:pt>
                <c:pt idx="4120">
                  <c:v>0.10614583332790101</c:v>
                </c:pt>
                <c:pt idx="4121">
                  <c:v>0.10616898148146001</c:v>
                </c:pt>
                <c:pt idx="4122">
                  <c:v>0.10619212962774301</c:v>
                </c:pt>
                <c:pt idx="4123">
                  <c:v>0.10621527777402701</c:v>
                </c:pt>
                <c:pt idx="4124">
                  <c:v>0.10624999999709001</c:v>
                </c:pt>
                <c:pt idx="4125">
                  <c:v>0.10627314814337301</c:v>
                </c:pt>
                <c:pt idx="4126">
                  <c:v>0.10629629628965601</c:v>
                </c:pt>
                <c:pt idx="4127">
                  <c:v>0.106319444443216</c:v>
                </c:pt>
                <c:pt idx="4128">
                  <c:v>0.106342592589499</c:v>
                </c:pt>
                <c:pt idx="4129">
                  <c:v>0.10636574073578201</c:v>
                </c:pt>
                <c:pt idx="4130">
                  <c:v>0.106400462958845</c:v>
                </c:pt>
                <c:pt idx="4131">
                  <c:v>0.106423611105129</c:v>
                </c:pt>
                <c:pt idx="4132">
                  <c:v>0.106446759258688</c:v>
                </c:pt>
                <c:pt idx="4133">
                  <c:v>0.106469907404971</c:v>
                </c:pt>
                <c:pt idx="4134">
                  <c:v>0.106493055551255</c:v>
                </c:pt>
                <c:pt idx="4135">
                  <c:v>0.106516203697538</c:v>
                </c:pt>
                <c:pt idx="4136">
                  <c:v>0.106550925920601</c:v>
                </c:pt>
                <c:pt idx="4137">
                  <c:v>0.10657407407416</c:v>
                </c:pt>
                <c:pt idx="4138">
                  <c:v>0.106597222220444</c:v>
                </c:pt>
                <c:pt idx="4139">
                  <c:v>0.106620370366727</c:v>
                </c:pt>
                <c:pt idx="4140">
                  <c:v>0.10664351851301</c:v>
                </c:pt>
                <c:pt idx="4141">
                  <c:v>0.106678240736073</c:v>
                </c:pt>
                <c:pt idx="4142">
                  <c:v>0.106701388882357</c:v>
                </c:pt>
                <c:pt idx="4143">
                  <c:v>0.106724537035916</c:v>
                </c:pt>
                <c:pt idx="4144">
                  <c:v>0.106747685182199</c:v>
                </c:pt>
                <c:pt idx="4145">
                  <c:v>0.106770833328483</c:v>
                </c:pt>
                <c:pt idx="4146">
                  <c:v>0.106793981474766</c:v>
                </c:pt>
                <c:pt idx="4147">
                  <c:v>0.106828703697829</c:v>
                </c:pt>
                <c:pt idx="4148">
                  <c:v>0.106851851851388</c:v>
                </c:pt>
                <c:pt idx="4149">
                  <c:v>0.106874999997672</c:v>
                </c:pt>
                <c:pt idx="4150">
                  <c:v>0.106898148143955</c:v>
                </c:pt>
                <c:pt idx="4151">
                  <c:v>0.106921296290238</c:v>
                </c:pt>
                <c:pt idx="4152">
                  <c:v>0.106944444443798</c:v>
                </c:pt>
                <c:pt idx="4153">
                  <c:v>0.106979166659585</c:v>
                </c:pt>
                <c:pt idx="4154">
                  <c:v>0.107002314813144</c:v>
                </c:pt>
                <c:pt idx="4155">
                  <c:v>0.107025462959427</c:v>
                </c:pt>
                <c:pt idx="4156">
                  <c:v>0.107048611105711</c:v>
                </c:pt>
                <c:pt idx="4157">
                  <c:v>0.10707175925927</c:v>
                </c:pt>
                <c:pt idx="4158">
                  <c:v>0.107106481475057</c:v>
                </c:pt>
                <c:pt idx="4159">
                  <c:v>0.107129629628616</c:v>
                </c:pt>
                <c:pt idx="4160">
                  <c:v>0.1071527777749</c:v>
                </c:pt>
                <c:pt idx="4161">
                  <c:v>0.107175925921183</c:v>
                </c:pt>
                <c:pt idx="4162">
                  <c:v>0.107199074067466</c:v>
                </c:pt>
                <c:pt idx="4163">
                  <c:v>0.107222222221026</c:v>
                </c:pt>
                <c:pt idx="4164">
                  <c:v>0.10725694444408899</c:v>
                </c:pt>
                <c:pt idx="4165">
                  <c:v>0.10728009259037199</c:v>
                </c:pt>
                <c:pt idx="4166">
                  <c:v>0.107303240736655</c:v>
                </c:pt>
                <c:pt idx="4167">
                  <c:v>0.10732638888293899</c:v>
                </c:pt>
                <c:pt idx="4168">
                  <c:v>0.10734953703649799</c:v>
                </c:pt>
                <c:pt idx="4169">
                  <c:v>0.10738425925228499</c:v>
                </c:pt>
                <c:pt idx="4170">
                  <c:v>0.10740740740584399</c:v>
                </c:pt>
                <c:pt idx="4171">
                  <c:v>0.10743055555212799</c:v>
                </c:pt>
                <c:pt idx="4172">
                  <c:v>0.10745370369841099</c:v>
                </c:pt>
                <c:pt idx="4173">
                  <c:v>0.10747685184469399</c:v>
                </c:pt>
                <c:pt idx="4174">
                  <c:v>0.10751157406775699</c:v>
                </c:pt>
                <c:pt idx="4175">
                  <c:v>0.10753472222131701</c:v>
                </c:pt>
                <c:pt idx="4176">
                  <c:v>0.10755787036760001</c:v>
                </c:pt>
                <c:pt idx="4177">
                  <c:v>0.10758101851388301</c:v>
                </c:pt>
                <c:pt idx="4178">
                  <c:v>0.10760416666016701</c:v>
                </c:pt>
                <c:pt idx="4179">
                  <c:v>0.10763888888323001</c:v>
                </c:pt>
                <c:pt idx="4180">
                  <c:v>0.107662037036789</c:v>
                </c:pt>
                <c:pt idx="4181">
                  <c:v>0.107685185183072</c:v>
                </c:pt>
                <c:pt idx="4182">
                  <c:v>0.107708333329356</c:v>
                </c:pt>
                <c:pt idx="4183">
                  <c:v>0.107743055552419</c:v>
                </c:pt>
                <c:pt idx="4184">
                  <c:v>0.107766203698702</c:v>
                </c:pt>
                <c:pt idx="4185">
                  <c:v>0.107789351844985</c:v>
                </c:pt>
                <c:pt idx="4186">
                  <c:v>0.107812499998545</c:v>
                </c:pt>
                <c:pt idx="4187">
                  <c:v>0.107835648144828</c:v>
                </c:pt>
                <c:pt idx="4188">
                  <c:v>0.107858796291111</c:v>
                </c:pt>
                <c:pt idx="4189">
                  <c:v>0.107893518514174</c:v>
                </c:pt>
                <c:pt idx="4190">
                  <c:v>0.107916666660458</c:v>
                </c:pt>
                <c:pt idx="4191">
                  <c:v>0.107939814814017</c:v>
                </c:pt>
                <c:pt idx="4192">
                  <c:v>0.107962962960301</c:v>
                </c:pt>
                <c:pt idx="4193">
                  <c:v>0.107986111106584</c:v>
                </c:pt>
                <c:pt idx="4194">
                  <c:v>0.108009259252867</c:v>
                </c:pt>
                <c:pt idx="4195">
                  <c:v>0.10804398147593</c:v>
                </c:pt>
                <c:pt idx="4196">
                  <c:v>0.10806712962949</c:v>
                </c:pt>
                <c:pt idx="4197">
                  <c:v>0.108090277775773</c:v>
                </c:pt>
                <c:pt idx="4198">
                  <c:v>0.108113425922056</c:v>
                </c:pt>
                <c:pt idx="4199">
                  <c:v>0.10813657406834</c:v>
                </c:pt>
                <c:pt idx="4200">
                  <c:v>0.108171296291403</c:v>
                </c:pt>
                <c:pt idx="4201">
                  <c:v>0.108194444437686</c:v>
                </c:pt>
                <c:pt idx="4202">
                  <c:v>0.108217592591245</c:v>
                </c:pt>
                <c:pt idx="4203">
                  <c:v>0.108240740737529</c:v>
                </c:pt>
                <c:pt idx="4204">
                  <c:v>0.108263888883812</c:v>
                </c:pt>
                <c:pt idx="4205">
                  <c:v>0.108287037030095</c:v>
                </c:pt>
                <c:pt idx="4206">
                  <c:v>0.108321759253158</c:v>
                </c:pt>
                <c:pt idx="4207">
                  <c:v>0.108344907406718</c:v>
                </c:pt>
                <c:pt idx="4208">
                  <c:v>0.108368055553001</c:v>
                </c:pt>
                <c:pt idx="4209">
                  <c:v>0.108391203699284</c:v>
                </c:pt>
                <c:pt idx="4210">
                  <c:v>0.108414351845568</c:v>
                </c:pt>
                <c:pt idx="4211">
                  <c:v>0.108449074068631</c:v>
                </c:pt>
                <c:pt idx="4212">
                  <c:v>0.10847222222219</c:v>
                </c:pt>
                <c:pt idx="4213">
                  <c:v>0.108495370368473</c:v>
                </c:pt>
                <c:pt idx="4214">
                  <c:v>0.108518518514757</c:v>
                </c:pt>
                <c:pt idx="4215">
                  <c:v>0.10854166666104</c:v>
                </c:pt>
                <c:pt idx="4216">
                  <c:v>0.10856481481459899</c:v>
                </c:pt>
                <c:pt idx="4217">
                  <c:v>0.108599537030386</c:v>
                </c:pt>
                <c:pt idx="4218">
                  <c:v>0.10862268518394599</c:v>
                </c:pt>
                <c:pt idx="4219">
                  <c:v>0.10864583333022899</c:v>
                </c:pt>
                <c:pt idx="4220">
                  <c:v>0.10866898147651199</c:v>
                </c:pt>
                <c:pt idx="4221">
                  <c:v>0.10869212962279599</c:v>
                </c:pt>
                <c:pt idx="4222">
                  <c:v>0.10872685184585899</c:v>
                </c:pt>
                <c:pt idx="4223">
                  <c:v>0.10874999999941801</c:v>
                </c:pt>
                <c:pt idx="4224">
                  <c:v>0.10877314814570101</c:v>
                </c:pt>
                <c:pt idx="4225">
                  <c:v>0.10879629629198501</c:v>
                </c:pt>
                <c:pt idx="4226">
                  <c:v>0.10881944443826801</c:v>
                </c:pt>
                <c:pt idx="4227">
                  <c:v>0.10885416666133101</c:v>
                </c:pt>
                <c:pt idx="4228">
                  <c:v>0.10887731481489001</c:v>
                </c:pt>
                <c:pt idx="4229">
                  <c:v>0.108900462961174</c:v>
                </c:pt>
                <c:pt idx="4230">
                  <c:v>0.10892361110745701</c:v>
                </c:pt>
                <c:pt idx="4231">
                  <c:v>0.10894675925374001</c:v>
                </c:pt>
                <c:pt idx="4232">
                  <c:v>0.1089699074073</c:v>
                </c:pt>
                <c:pt idx="4233">
                  <c:v>0.109004629623087</c:v>
                </c:pt>
                <c:pt idx="4234">
                  <c:v>0.109027777776646</c:v>
                </c:pt>
                <c:pt idx="4235">
                  <c:v>0.109050925922929</c:v>
                </c:pt>
                <c:pt idx="4236">
                  <c:v>0.109074074069213</c:v>
                </c:pt>
                <c:pt idx="4237">
                  <c:v>0.109097222215496</c:v>
                </c:pt>
                <c:pt idx="4238">
                  <c:v>0.109120370369055</c:v>
                </c:pt>
                <c:pt idx="4239">
                  <c:v>0.109155092592118</c:v>
                </c:pt>
                <c:pt idx="4240">
                  <c:v>0.109178240738402</c:v>
                </c:pt>
                <c:pt idx="4241">
                  <c:v>0.109201388884685</c:v>
                </c:pt>
                <c:pt idx="4242">
                  <c:v>0.109224537030968</c:v>
                </c:pt>
                <c:pt idx="4243">
                  <c:v>0.109247685184528</c:v>
                </c:pt>
                <c:pt idx="4244">
                  <c:v>0.109282407400315</c:v>
                </c:pt>
                <c:pt idx="4245">
                  <c:v>0.109305555553874</c:v>
                </c:pt>
                <c:pt idx="4246">
                  <c:v>0.109328703700157</c:v>
                </c:pt>
                <c:pt idx="4247">
                  <c:v>0.109351851846441</c:v>
                </c:pt>
                <c:pt idx="4248">
                  <c:v>0.109375</c:v>
                </c:pt>
                <c:pt idx="4249">
                  <c:v>0.109398148146283</c:v>
                </c:pt>
                <c:pt idx="4250">
                  <c:v>0.109432870369346</c:v>
                </c:pt>
                <c:pt idx="4251">
                  <c:v>0.10945601851563</c:v>
                </c:pt>
                <c:pt idx="4252">
                  <c:v>0.109479166661913</c:v>
                </c:pt>
                <c:pt idx="4253">
                  <c:v>0.109502314808196</c:v>
                </c:pt>
                <c:pt idx="4254">
                  <c:v>0.109525462961756</c:v>
                </c:pt>
                <c:pt idx="4255">
                  <c:v>0.109548611108039</c:v>
                </c:pt>
                <c:pt idx="4256">
                  <c:v>0.109583333331102</c:v>
                </c:pt>
                <c:pt idx="4257">
                  <c:v>0.109606481477385</c:v>
                </c:pt>
                <c:pt idx="4258">
                  <c:v>0.109629629623669</c:v>
                </c:pt>
                <c:pt idx="4259">
                  <c:v>0.109652777777228</c:v>
                </c:pt>
                <c:pt idx="4260">
                  <c:v>0.109675925923511</c:v>
                </c:pt>
                <c:pt idx="4261">
                  <c:v>0.109699074069795</c:v>
                </c:pt>
                <c:pt idx="4262">
                  <c:v>0.109733796292858</c:v>
                </c:pt>
                <c:pt idx="4263">
                  <c:v>0.109756944439141</c:v>
                </c:pt>
                <c:pt idx="4264">
                  <c:v>0.109780092585424</c:v>
                </c:pt>
                <c:pt idx="4265">
                  <c:v>0.109803240738984</c:v>
                </c:pt>
                <c:pt idx="4266">
                  <c:v>0.109826388885267</c:v>
                </c:pt>
                <c:pt idx="4267">
                  <c:v>0.10986111110833</c:v>
                </c:pt>
                <c:pt idx="4268">
                  <c:v>0.109884259254613</c:v>
                </c:pt>
                <c:pt idx="4269">
                  <c:v>0.10990740740089699</c:v>
                </c:pt>
                <c:pt idx="4270">
                  <c:v>0.10993055555445599</c:v>
                </c:pt>
                <c:pt idx="4271">
                  <c:v>0.10995370370073899</c:v>
                </c:pt>
                <c:pt idx="4272">
                  <c:v>0.10997685184702299</c:v>
                </c:pt>
                <c:pt idx="4273">
                  <c:v>0.11001157407008599</c:v>
                </c:pt>
                <c:pt idx="4274">
                  <c:v>0.11003472221636899</c:v>
                </c:pt>
                <c:pt idx="4275">
                  <c:v>0.11005787036992799</c:v>
                </c:pt>
                <c:pt idx="4276">
                  <c:v>0.11008101851621201</c:v>
                </c:pt>
                <c:pt idx="4277">
                  <c:v>0.11010416666249501</c:v>
                </c:pt>
                <c:pt idx="4278">
                  <c:v>0.11013888888555801</c:v>
                </c:pt>
                <c:pt idx="4279">
                  <c:v>0.11016203703184101</c:v>
                </c:pt>
                <c:pt idx="4280">
                  <c:v>0.11018518517812501</c:v>
                </c:pt>
                <c:pt idx="4281">
                  <c:v>0.11020833333168401</c:v>
                </c:pt>
                <c:pt idx="4282">
                  <c:v>0.11023148147796701</c:v>
                </c:pt>
                <c:pt idx="4283">
                  <c:v>0.110254629624251</c:v>
                </c:pt>
                <c:pt idx="4284">
                  <c:v>0.110289351847314</c:v>
                </c:pt>
                <c:pt idx="4285">
                  <c:v>0.110312499993597</c:v>
                </c:pt>
                <c:pt idx="4286">
                  <c:v>0.110335648147156</c:v>
                </c:pt>
                <c:pt idx="4287">
                  <c:v>0.11035879629344</c:v>
                </c:pt>
                <c:pt idx="4288">
                  <c:v>0.110381944439723</c:v>
                </c:pt>
                <c:pt idx="4289">
                  <c:v>0.110405092586007</c:v>
                </c:pt>
                <c:pt idx="4290">
                  <c:v>0.110439814809069</c:v>
                </c:pt>
                <c:pt idx="4291">
                  <c:v>0.110462962962629</c:v>
                </c:pt>
                <c:pt idx="4292">
                  <c:v>0.110486111108912</c:v>
                </c:pt>
                <c:pt idx="4293">
                  <c:v>0.110509259255196</c:v>
                </c:pt>
                <c:pt idx="4294">
                  <c:v>0.110532407401479</c:v>
                </c:pt>
                <c:pt idx="4295">
                  <c:v>0.110567129624542</c:v>
                </c:pt>
                <c:pt idx="4296">
                  <c:v>0.110590277770825</c:v>
                </c:pt>
                <c:pt idx="4297">
                  <c:v>0.110613425924385</c:v>
                </c:pt>
                <c:pt idx="4298">
                  <c:v>0.110636574070668</c:v>
                </c:pt>
                <c:pt idx="4299">
                  <c:v>0.110659722216951</c:v>
                </c:pt>
                <c:pt idx="4300">
                  <c:v>0.110694444440014</c:v>
                </c:pt>
                <c:pt idx="4301">
                  <c:v>0.110717592586298</c:v>
                </c:pt>
                <c:pt idx="4302">
                  <c:v>0.110740740739857</c:v>
                </c:pt>
                <c:pt idx="4303">
                  <c:v>0.11076388888614</c:v>
                </c:pt>
                <c:pt idx="4304">
                  <c:v>0.110787037032424</c:v>
                </c:pt>
                <c:pt idx="4305">
                  <c:v>0.110810185178707</c:v>
                </c:pt>
                <c:pt idx="4306">
                  <c:v>0.11084490740177</c:v>
                </c:pt>
                <c:pt idx="4307">
                  <c:v>0.110868055555329</c:v>
                </c:pt>
                <c:pt idx="4308">
                  <c:v>0.110891203701613</c:v>
                </c:pt>
                <c:pt idx="4309">
                  <c:v>0.110914351847896</c:v>
                </c:pt>
                <c:pt idx="4310">
                  <c:v>0.110937499994179</c:v>
                </c:pt>
                <c:pt idx="4311">
                  <c:v>0.110972222217242</c:v>
                </c:pt>
                <c:pt idx="4312">
                  <c:v>0.110995370363526</c:v>
                </c:pt>
                <c:pt idx="4313">
                  <c:v>0.111018518517085</c:v>
                </c:pt>
                <c:pt idx="4314">
                  <c:v>0.111041666663368</c:v>
                </c:pt>
                <c:pt idx="4315">
                  <c:v>0.111064814809652</c:v>
                </c:pt>
                <c:pt idx="4316">
                  <c:v>0.111087962955935</c:v>
                </c:pt>
                <c:pt idx="4317">
                  <c:v>0.111122685178998</c:v>
                </c:pt>
                <c:pt idx="4318">
                  <c:v>0.111145833332557</c:v>
                </c:pt>
                <c:pt idx="4319">
                  <c:v>0.11116898147884099</c:v>
                </c:pt>
                <c:pt idx="4320">
                  <c:v>0.11119212962512399</c:v>
                </c:pt>
                <c:pt idx="4321">
                  <c:v>0.111215277771407</c:v>
                </c:pt>
                <c:pt idx="4322">
                  <c:v>0.11123842592496699</c:v>
                </c:pt>
                <c:pt idx="4323">
                  <c:v>0.11127314814802999</c:v>
                </c:pt>
                <c:pt idx="4324">
                  <c:v>0.11129629629431299</c:v>
                </c:pt>
                <c:pt idx="4325">
                  <c:v>0.11131944444059599</c:v>
                </c:pt>
                <c:pt idx="4326">
                  <c:v>0.11134259258687999</c:v>
                </c:pt>
                <c:pt idx="4327">
                  <c:v>0.11136574074043901</c:v>
                </c:pt>
                <c:pt idx="4328">
                  <c:v>0.11140046295622601</c:v>
                </c:pt>
                <c:pt idx="4329">
                  <c:v>0.11142361110978501</c:v>
                </c:pt>
                <c:pt idx="4330">
                  <c:v>0.11144675925606901</c:v>
                </c:pt>
                <c:pt idx="4331">
                  <c:v>0.11146990740235201</c:v>
                </c:pt>
                <c:pt idx="4332">
                  <c:v>0.11149305554863501</c:v>
                </c:pt>
                <c:pt idx="4333">
                  <c:v>0.111516203702195</c:v>
                </c:pt>
                <c:pt idx="4334">
                  <c:v>0.111550925925258</c:v>
                </c:pt>
                <c:pt idx="4335">
                  <c:v>0.111574074071541</c:v>
                </c:pt>
                <c:pt idx="4336">
                  <c:v>0.111597222217824</c:v>
                </c:pt>
                <c:pt idx="4337">
                  <c:v>0.111620370364108</c:v>
                </c:pt>
                <c:pt idx="4338">
                  <c:v>0.111643518517667</c:v>
                </c:pt>
                <c:pt idx="4339">
                  <c:v>0.11166666666395</c:v>
                </c:pt>
                <c:pt idx="4340">
                  <c:v>0.111701388887013</c:v>
                </c:pt>
                <c:pt idx="4341">
                  <c:v>0.111724537033297</c:v>
                </c:pt>
                <c:pt idx="4342">
                  <c:v>0.11174768517958</c:v>
                </c:pt>
                <c:pt idx="4343">
                  <c:v>0.111770833333139</c:v>
                </c:pt>
                <c:pt idx="4344">
                  <c:v>0.111793981479423</c:v>
                </c:pt>
                <c:pt idx="4345">
                  <c:v>0.111828703702486</c:v>
                </c:pt>
                <c:pt idx="4346">
                  <c:v>0.111851851848769</c:v>
                </c:pt>
                <c:pt idx="4347">
                  <c:v>0.111874999995052</c:v>
                </c:pt>
                <c:pt idx="4348">
                  <c:v>0.111898148141336</c:v>
                </c:pt>
                <c:pt idx="4349">
                  <c:v>0.111921296294895</c:v>
                </c:pt>
                <c:pt idx="4350">
                  <c:v>0.111944444441178</c:v>
                </c:pt>
                <c:pt idx="4351">
                  <c:v>0.111979166664241</c:v>
                </c:pt>
                <c:pt idx="4352">
                  <c:v>0.112002314810525</c:v>
                </c:pt>
                <c:pt idx="4353">
                  <c:v>0.112025462956808</c:v>
                </c:pt>
                <c:pt idx="4354">
                  <c:v>0.112048611110367</c:v>
                </c:pt>
                <c:pt idx="4355">
                  <c:v>0.112071759256651</c:v>
                </c:pt>
                <c:pt idx="4356">
                  <c:v>0.112106481479714</c:v>
                </c:pt>
                <c:pt idx="4357">
                  <c:v>0.112129629625997</c:v>
                </c:pt>
                <c:pt idx="4358">
                  <c:v>0.11215277777228</c:v>
                </c:pt>
                <c:pt idx="4359">
                  <c:v>0.11217592592584</c:v>
                </c:pt>
                <c:pt idx="4360">
                  <c:v>0.112199074072123</c:v>
                </c:pt>
                <c:pt idx="4361">
                  <c:v>0.112233796295186</c:v>
                </c:pt>
                <c:pt idx="4362">
                  <c:v>0.112256944441469</c:v>
                </c:pt>
                <c:pt idx="4363">
                  <c:v>0.112280092587753</c:v>
                </c:pt>
                <c:pt idx="4364">
                  <c:v>0.112303240734036</c:v>
                </c:pt>
                <c:pt idx="4365">
                  <c:v>0.112326388887595</c:v>
                </c:pt>
                <c:pt idx="4366">
                  <c:v>0.112349537033879</c:v>
                </c:pt>
                <c:pt idx="4367">
                  <c:v>0.112384259256942</c:v>
                </c:pt>
                <c:pt idx="4368">
                  <c:v>0.112407407403225</c:v>
                </c:pt>
                <c:pt idx="4369">
                  <c:v>0.112430555549508</c:v>
                </c:pt>
                <c:pt idx="4370">
                  <c:v>0.11245370370306799</c:v>
                </c:pt>
                <c:pt idx="4371">
                  <c:v>0.112476851849351</c:v>
                </c:pt>
                <c:pt idx="4372">
                  <c:v>0.11251157407241399</c:v>
                </c:pt>
                <c:pt idx="4373">
                  <c:v>0.11253472221869699</c:v>
                </c:pt>
                <c:pt idx="4374">
                  <c:v>0.11255787036498099</c:v>
                </c:pt>
                <c:pt idx="4375">
                  <c:v>0.11258101851853999</c:v>
                </c:pt>
                <c:pt idx="4376">
                  <c:v>0.11260416666482299</c:v>
                </c:pt>
                <c:pt idx="4377">
                  <c:v>0.11262731481110699</c:v>
                </c:pt>
                <c:pt idx="4378">
                  <c:v>0.11266203703417001</c:v>
                </c:pt>
                <c:pt idx="4379">
                  <c:v>0.11268518518045301</c:v>
                </c:pt>
                <c:pt idx="4380">
                  <c:v>0.11270833332673599</c:v>
                </c:pt>
                <c:pt idx="4381">
                  <c:v>0.11273148148029601</c:v>
                </c:pt>
                <c:pt idx="4382">
                  <c:v>0.11275462962657901</c:v>
                </c:pt>
                <c:pt idx="4383">
                  <c:v>0.11278935184964201</c:v>
                </c:pt>
                <c:pt idx="4384">
                  <c:v>0.11281249999592501</c:v>
                </c:pt>
                <c:pt idx="4385">
                  <c:v>0.11283564814220901</c:v>
                </c:pt>
                <c:pt idx="4386">
                  <c:v>0.112858796295768</c:v>
                </c:pt>
                <c:pt idx="4387">
                  <c:v>0.112881944442051</c:v>
                </c:pt>
                <c:pt idx="4388">
                  <c:v>0.112905092588335</c:v>
                </c:pt>
                <c:pt idx="4389">
                  <c:v>0.112939814811398</c:v>
                </c:pt>
                <c:pt idx="4390">
                  <c:v>0.112962962957681</c:v>
                </c:pt>
                <c:pt idx="4391">
                  <c:v>0.112986111103964</c:v>
                </c:pt>
                <c:pt idx="4392">
                  <c:v>0.113009259257524</c:v>
                </c:pt>
                <c:pt idx="4393">
                  <c:v>0.113032407403807</c:v>
                </c:pt>
                <c:pt idx="4394">
                  <c:v>0.11306712962687</c:v>
                </c:pt>
                <c:pt idx="4395">
                  <c:v>0.113090277773154</c:v>
                </c:pt>
                <c:pt idx="4396">
                  <c:v>0.113113425919437</c:v>
                </c:pt>
                <c:pt idx="4397">
                  <c:v>0.113136574072996</c:v>
                </c:pt>
                <c:pt idx="4398">
                  <c:v>0.11315972221928</c:v>
                </c:pt>
                <c:pt idx="4399">
                  <c:v>0.113182870365563</c:v>
                </c:pt>
                <c:pt idx="4400">
                  <c:v>0.113217592588626</c:v>
                </c:pt>
                <c:pt idx="4401">
                  <c:v>0.113240740734909</c:v>
                </c:pt>
                <c:pt idx="4402">
                  <c:v>0.113263888888469</c:v>
                </c:pt>
                <c:pt idx="4403">
                  <c:v>0.113287037034752</c:v>
                </c:pt>
                <c:pt idx="4404">
                  <c:v>0.113310185181035</c:v>
                </c:pt>
                <c:pt idx="4405">
                  <c:v>0.113344907404098</c:v>
                </c:pt>
                <c:pt idx="4406">
                  <c:v>0.113368055550382</c:v>
                </c:pt>
                <c:pt idx="4407">
                  <c:v>0.113391203696665</c:v>
                </c:pt>
                <c:pt idx="4408">
                  <c:v>0.113414351850224</c:v>
                </c:pt>
                <c:pt idx="4409">
                  <c:v>0.113437499996508</c:v>
                </c:pt>
                <c:pt idx="4410">
                  <c:v>0.113472222219571</c:v>
                </c:pt>
                <c:pt idx="4411">
                  <c:v>0.113495370365854</c:v>
                </c:pt>
                <c:pt idx="4412">
                  <c:v>0.113518518512137</c:v>
                </c:pt>
                <c:pt idx="4413">
                  <c:v>0.113541666665697</c:v>
                </c:pt>
                <c:pt idx="4414">
                  <c:v>0.11356481481198</c:v>
                </c:pt>
                <c:pt idx="4415">
                  <c:v>0.113587962958263</c:v>
                </c:pt>
                <c:pt idx="4416">
                  <c:v>0.113622685181326</c:v>
                </c:pt>
                <c:pt idx="4417">
                  <c:v>0.11364583332761</c:v>
                </c:pt>
                <c:pt idx="4418">
                  <c:v>0.113668981481169</c:v>
                </c:pt>
                <c:pt idx="4419">
                  <c:v>0.113692129627452</c:v>
                </c:pt>
                <c:pt idx="4420">
                  <c:v>0.113726851850515</c:v>
                </c:pt>
                <c:pt idx="4421">
                  <c:v>0.11374999999679899</c:v>
                </c:pt>
                <c:pt idx="4422">
                  <c:v>0.113773148143082</c:v>
                </c:pt>
                <c:pt idx="4423">
                  <c:v>0.113796296289365</c:v>
                </c:pt>
                <c:pt idx="4424">
                  <c:v>0.11381944444292499</c:v>
                </c:pt>
                <c:pt idx="4425">
                  <c:v>0.11384259258920799</c:v>
                </c:pt>
                <c:pt idx="4426">
                  <c:v>0.11387731481227099</c:v>
                </c:pt>
                <c:pt idx="4427">
                  <c:v>0.11390046295855399</c:v>
                </c:pt>
                <c:pt idx="4428">
                  <c:v>0.11392361110483799</c:v>
                </c:pt>
                <c:pt idx="4429">
                  <c:v>0.11394675925839701</c:v>
                </c:pt>
                <c:pt idx="4430">
                  <c:v>0.11396990740467999</c:v>
                </c:pt>
                <c:pt idx="4431">
                  <c:v>0.11400462962774301</c:v>
                </c:pt>
                <c:pt idx="4432">
                  <c:v>0.11402777777402701</c:v>
                </c:pt>
                <c:pt idx="4433">
                  <c:v>0.11405092592031001</c:v>
                </c:pt>
                <c:pt idx="4434">
                  <c:v>0.11407407407386901</c:v>
                </c:pt>
                <c:pt idx="4435">
                  <c:v>0.11409722222015301</c:v>
                </c:pt>
                <c:pt idx="4436">
                  <c:v>0.11412037036643601</c:v>
                </c:pt>
                <c:pt idx="4437">
                  <c:v>0.114155092589499</c:v>
                </c:pt>
                <c:pt idx="4438">
                  <c:v>0.11417824073578201</c:v>
                </c:pt>
                <c:pt idx="4439">
                  <c:v>0.114201388882066</c:v>
                </c:pt>
                <c:pt idx="4440">
                  <c:v>0.114224537035625</c:v>
                </c:pt>
                <c:pt idx="4441">
                  <c:v>0.114247685181908</c:v>
                </c:pt>
                <c:pt idx="4442">
                  <c:v>0.114282407404971</c:v>
                </c:pt>
                <c:pt idx="4443">
                  <c:v>0.114305555551255</c:v>
                </c:pt>
                <c:pt idx="4444">
                  <c:v>0.114328703697538</c:v>
                </c:pt>
                <c:pt idx="4445">
                  <c:v>0.114351851851097</c:v>
                </c:pt>
                <c:pt idx="4446">
                  <c:v>0.114374999997381</c:v>
                </c:pt>
                <c:pt idx="4447">
                  <c:v>0.114398148143664</c:v>
                </c:pt>
                <c:pt idx="4448">
                  <c:v>0.114432870366727</c:v>
                </c:pt>
                <c:pt idx="4449">
                  <c:v>0.11445601851301</c:v>
                </c:pt>
                <c:pt idx="4450">
                  <c:v>0.11447916666657</c:v>
                </c:pt>
                <c:pt idx="4451">
                  <c:v>0.114502314812853</c:v>
                </c:pt>
                <c:pt idx="4452">
                  <c:v>0.114525462959136</c:v>
                </c:pt>
                <c:pt idx="4453">
                  <c:v>0.114560185182199</c:v>
                </c:pt>
                <c:pt idx="4454">
                  <c:v>0.114583333328483</c:v>
                </c:pt>
                <c:pt idx="4455">
                  <c:v>0.114606481474766</c:v>
                </c:pt>
                <c:pt idx="4456">
                  <c:v>0.114629629628325</c:v>
                </c:pt>
                <c:pt idx="4457">
                  <c:v>0.114652777774609</c:v>
                </c:pt>
                <c:pt idx="4458">
                  <c:v>0.114687499997672</c:v>
                </c:pt>
                <c:pt idx="4459">
                  <c:v>0.114710648143955</c:v>
                </c:pt>
                <c:pt idx="4460">
                  <c:v>0.114733796290238</c:v>
                </c:pt>
                <c:pt idx="4461">
                  <c:v>0.114756944443798</c:v>
                </c:pt>
                <c:pt idx="4462">
                  <c:v>0.114780092590081</c:v>
                </c:pt>
                <c:pt idx="4463">
                  <c:v>0.114814814813144</c:v>
                </c:pt>
                <c:pt idx="4464">
                  <c:v>0.114837962959427</c:v>
                </c:pt>
                <c:pt idx="4465">
                  <c:v>0.114861111105711</c:v>
                </c:pt>
                <c:pt idx="4466">
                  <c:v>0.11488425925927</c:v>
                </c:pt>
                <c:pt idx="4467">
                  <c:v>0.114907407405553</c:v>
                </c:pt>
                <c:pt idx="4468">
                  <c:v>0.114942129628616</c:v>
                </c:pt>
                <c:pt idx="4469">
                  <c:v>0.1149652777749</c:v>
                </c:pt>
                <c:pt idx="4470">
                  <c:v>0.114988425921183</c:v>
                </c:pt>
                <c:pt idx="4471">
                  <c:v>0.115011574067466</c:v>
                </c:pt>
                <c:pt idx="4472">
                  <c:v>0.115034722221026</c:v>
                </c:pt>
                <c:pt idx="4473">
                  <c:v>0.115057870367309</c:v>
                </c:pt>
                <c:pt idx="4474">
                  <c:v>0.11509259259037199</c:v>
                </c:pt>
                <c:pt idx="4475">
                  <c:v>0.115115740736655</c:v>
                </c:pt>
                <c:pt idx="4476">
                  <c:v>0.11513888888293899</c:v>
                </c:pt>
                <c:pt idx="4477">
                  <c:v>0.11516203703649799</c:v>
                </c:pt>
                <c:pt idx="4478">
                  <c:v>0.11518518518278099</c:v>
                </c:pt>
                <c:pt idx="4479">
                  <c:v>0.11521990740584399</c:v>
                </c:pt>
                <c:pt idx="4480">
                  <c:v>0.11524305555212799</c:v>
                </c:pt>
                <c:pt idx="4481">
                  <c:v>0.11526620369841099</c:v>
                </c:pt>
                <c:pt idx="4482">
                  <c:v>0.11528935184469399</c:v>
                </c:pt>
                <c:pt idx="4483">
                  <c:v>0.11531249999825401</c:v>
                </c:pt>
                <c:pt idx="4484">
                  <c:v>0.11533564814453701</c:v>
                </c:pt>
                <c:pt idx="4485">
                  <c:v>0.11537037036760001</c:v>
                </c:pt>
                <c:pt idx="4486">
                  <c:v>0.11539351851388301</c:v>
                </c:pt>
                <c:pt idx="4487">
                  <c:v>0.11541666666016701</c:v>
                </c:pt>
                <c:pt idx="4488">
                  <c:v>0.115439814813726</c:v>
                </c:pt>
                <c:pt idx="4489">
                  <c:v>0.11546296296000901</c:v>
                </c:pt>
                <c:pt idx="4490">
                  <c:v>0.115497685183072</c:v>
                </c:pt>
                <c:pt idx="4491">
                  <c:v>0.115520833329356</c:v>
                </c:pt>
                <c:pt idx="4492">
                  <c:v>0.115543981475639</c:v>
                </c:pt>
                <c:pt idx="4493">
                  <c:v>0.115567129629198</c:v>
                </c:pt>
                <c:pt idx="4494">
                  <c:v>0.115590277775482</c:v>
                </c:pt>
                <c:pt idx="4495">
                  <c:v>0.115613425921765</c:v>
                </c:pt>
                <c:pt idx="4496">
                  <c:v>0.115648148144828</c:v>
                </c:pt>
                <c:pt idx="4497">
                  <c:v>0.115671296291112</c:v>
                </c:pt>
                <c:pt idx="4498">
                  <c:v>0.115694444437395</c:v>
                </c:pt>
                <c:pt idx="4499">
                  <c:v>0.115717592590954</c:v>
                </c:pt>
                <c:pt idx="4500">
                  <c:v>0.115740740737238</c:v>
                </c:pt>
                <c:pt idx="4501">
                  <c:v>0.115775462960301</c:v>
                </c:pt>
                <c:pt idx="4502">
                  <c:v>0.115798611106584</c:v>
                </c:pt>
                <c:pt idx="4503">
                  <c:v>0.115821759252867</c:v>
                </c:pt>
                <c:pt idx="4504">
                  <c:v>0.115844907406427</c:v>
                </c:pt>
                <c:pt idx="4505">
                  <c:v>0.11586805555271</c:v>
                </c:pt>
                <c:pt idx="4506">
                  <c:v>0.115891203698993</c:v>
                </c:pt>
                <c:pt idx="4507">
                  <c:v>0.115925925922056</c:v>
                </c:pt>
                <c:pt idx="4508">
                  <c:v>0.11594907406834</c:v>
                </c:pt>
                <c:pt idx="4509">
                  <c:v>0.115972222221899</c:v>
                </c:pt>
                <c:pt idx="4510">
                  <c:v>0.115995370368182</c:v>
                </c:pt>
                <c:pt idx="4511">
                  <c:v>0.116018518514466</c:v>
                </c:pt>
                <c:pt idx="4512">
                  <c:v>0.116041666660749</c:v>
                </c:pt>
                <c:pt idx="4513">
                  <c:v>0.116076388883812</c:v>
                </c:pt>
                <c:pt idx="4514">
                  <c:v>0.116099537030095</c:v>
                </c:pt>
                <c:pt idx="4515">
                  <c:v>0.116122685183655</c:v>
                </c:pt>
                <c:pt idx="4516">
                  <c:v>0.116145833329938</c:v>
                </c:pt>
                <c:pt idx="4517">
                  <c:v>0.116168981476221</c:v>
                </c:pt>
                <c:pt idx="4518">
                  <c:v>0.116203703699284</c:v>
                </c:pt>
                <c:pt idx="4519">
                  <c:v>0.116226851845568</c:v>
                </c:pt>
                <c:pt idx="4520">
                  <c:v>0.116249999999127</c:v>
                </c:pt>
                <c:pt idx="4521">
                  <c:v>0.11627314814541</c:v>
                </c:pt>
                <c:pt idx="4522">
                  <c:v>0.116296296291694</c:v>
                </c:pt>
                <c:pt idx="4523">
                  <c:v>0.116319444437977</c:v>
                </c:pt>
                <c:pt idx="4524">
                  <c:v>0.11635416666104</c:v>
                </c:pt>
                <c:pt idx="4525">
                  <c:v>0.11637731481459899</c:v>
                </c:pt>
                <c:pt idx="4526">
                  <c:v>0.11640046296088299</c:v>
                </c:pt>
                <c:pt idx="4527">
                  <c:v>0.11642361110716599</c:v>
                </c:pt>
                <c:pt idx="4528">
                  <c:v>0.11644675925344899</c:v>
                </c:pt>
                <c:pt idx="4529">
                  <c:v>0.11648148147651199</c:v>
                </c:pt>
                <c:pt idx="4530">
                  <c:v>0.11650462962279599</c:v>
                </c:pt>
                <c:pt idx="4531">
                  <c:v>0.11652777777635499</c:v>
                </c:pt>
                <c:pt idx="4532">
                  <c:v>0.11655092592263799</c:v>
                </c:pt>
                <c:pt idx="4533">
                  <c:v>0.11657407406892201</c:v>
                </c:pt>
                <c:pt idx="4534">
                  <c:v>0.11660879629198501</c:v>
                </c:pt>
                <c:pt idx="4535">
                  <c:v>0.11663194443826801</c:v>
                </c:pt>
                <c:pt idx="4536">
                  <c:v>0.11665509259182701</c:v>
                </c:pt>
                <c:pt idx="4537">
                  <c:v>0.11667824073811101</c:v>
                </c:pt>
                <c:pt idx="4538">
                  <c:v>0.11670138888439401</c:v>
                </c:pt>
                <c:pt idx="4539">
                  <c:v>0.11672453703067701</c:v>
                </c:pt>
                <c:pt idx="4540">
                  <c:v>0.11675925925374001</c:v>
                </c:pt>
                <c:pt idx="4541">
                  <c:v>0.1167824074073</c:v>
                </c:pt>
                <c:pt idx="4542">
                  <c:v>0.116805555553583</c:v>
                </c:pt>
                <c:pt idx="4543">
                  <c:v>0.116828703699866</c:v>
                </c:pt>
                <c:pt idx="4544">
                  <c:v>0.11685185184615</c:v>
                </c:pt>
                <c:pt idx="4545">
                  <c:v>0.116874999999709</c:v>
                </c:pt>
                <c:pt idx="4546">
                  <c:v>0.116909722215496</c:v>
                </c:pt>
                <c:pt idx="4547">
                  <c:v>0.116932870369055</c:v>
                </c:pt>
                <c:pt idx="4548">
                  <c:v>0.116956018515339</c:v>
                </c:pt>
                <c:pt idx="4549">
                  <c:v>0.116979166661622</c:v>
                </c:pt>
                <c:pt idx="4550">
                  <c:v>0.117002314807905</c:v>
                </c:pt>
                <c:pt idx="4551">
                  <c:v>0.117037037030968</c:v>
                </c:pt>
                <c:pt idx="4552">
                  <c:v>0.117060185184528</c:v>
                </c:pt>
                <c:pt idx="4553">
                  <c:v>0.117083333330811</c:v>
                </c:pt>
                <c:pt idx="4554">
                  <c:v>0.117106481477094</c:v>
                </c:pt>
                <c:pt idx="4555">
                  <c:v>0.117129629623378</c:v>
                </c:pt>
                <c:pt idx="4556">
                  <c:v>0.117152777776937</c:v>
                </c:pt>
                <c:pt idx="4557">
                  <c:v>0.1171875</c:v>
                </c:pt>
                <c:pt idx="4558">
                  <c:v>0.117210648146283</c:v>
                </c:pt>
                <c:pt idx="4559">
                  <c:v>0.117233796292567</c:v>
                </c:pt>
                <c:pt idx="4560">
                  <c:v>0.11725694443885</c:v>
                </c:pt>
                <c:pt idx="4561">
                  <c:v>0.117280092592409</c:v>
                </c:pt>
                <c:pt idx="4562">
                  <c:v>0.117314814808196</c:v>
                </c:pt>
                <c:pt idx="4563">
                  <c:v>0.117337962961756</c:v>
                </c:pt>
                <c:pt idx="4564">
                  <c:v>0.117361111108039</c:v>
                </c:pt>
                <c:pt idx="4565">
                  <c:v>0.117384259254322</c:v>
                </c:pt>
                <c:pt idx="4566">
                  <c:v>0.117407407400606</c:v>
                </c:pt>
                <c:pt idx="4567">
                  <c:v>0.117430555554165</c:v>
                </c:pt>
                <c:pt idx="4568">
                  <c:v>0.117465277777228</c:v>
                </c:pt>
                <c:pt idx="4569">
                  <c:v>0.117488425923511</c:v>
                </c:pt>
                <c:pt idx="4570">
                  <c:v>0.117511574069795</c:v>
                </c:pt>
                <c:pt idx="4571">
                  <c:v>0.117534722216078</c:v>
                </c:pt>
                <c:pt idx="4572">
                  <c:v>0.117557870369637</c:v>
                </c:pt>
                <c:pt idx="4573">
                  <c:v>0.117592592585424</c:v>
                </c:pt>
                <c:pt idx="4574">
                  <c:v>0.117615740738984</c:v>
                </c:pt>
                <c:pt idx="4575">
                  <c:v>0.117638888885267</c:v>
                </c:pt>
                <c:pt idx="4576">
                  <c:v>0.11766203703155</c:v>
                </c:pt>
                <c:pt idx="4577">
                  <c:v>0.11768518518510999</c:v>
                </c:pt>
                <c:pt idx="4578">
                  <c:v>0.11770833333139299</c:v>
                </c:pt>
                <c:pt idx="4579">
                  <c:v>0.11774305555445599</c:v>
                </c:pt>
                <c:pt idx="4580">
                  <c:v>0.11776620370073899</c:v>
                </c:pt>
                <c:pt idx="4581">
                  <c:v>0.11778935184702299</c:v>
                </c:pt>
                <c:pt idx="4582">
                  <c:v>0.11781249999330599</c:v>
                </c:pt>
                <c:pt idx="4583">
                  <c:v>0.11783564814686499</c:v>
                </c:pt>
                <c:pt idx="4584">
                  <c:v>0.11785879629314901</c:v>
                </c:pt>
                <c:pt idx="4585">
                  <c:v>0.11789351851621201</c:v>
                </c:pt>
                <c:pt idx="4586">
                  <c:v>0.11791666666249501</c:v>
                </c:pt>
                <c:pt idx="4587">
                  <c:v>0.11793981480877801</c:v>
                </c:pt>
                <c:pt idx="4588">
                  <c:v>0.11796296296233801</c:v>
                </c:pt>
                <c:pt idx="4589">
                  <c:v>0.11798611110862101</c:v>
                </c:pt>
                <c:pt idx="4590">
                  <c:v>0.11802083333168401</c:v>
                </c:pt>
                <c:pt idx="4591">
                  <c:v>0.11804398147796701</c:v>
                </c:pt>
                <c:pt idx="4592">
                  <c:v>0.118067129624251</c:v>
                </c:pt>
                <c:pt idx="4593">
                  <c:v>0.11809027777781</c:v>
                </c:pt>
                <c:pt idx="4594">
                  <c:v>0.118113425924093</c:v>
                </c:pt>
                <c:pt idx="4595">
                  <c:v>0.118136574070377</c:v>
                </c:pt>
                <c:pt idx="4596">
                  <c:v>0.11817129629344</c:v>
                </c:pt>
                <c:pt idx="4597">
                  <c:v>0.118194444439723</c:v>
                </c:pt>
                <c:pt idx="4598">
                  <c:v>0.118217592586007</c:v>
                </c:pt>
                <c:pt idx="4599">
                  <c:v>0.118240740739566</c:v>
                </c:pt>
                <c:pt idx="4600">
                  <c:v>0.118263888885849</c:v>
                </c:pt>
                <c:pt idx="4601">
                  <c:v>0.118287037032133</c:v>
                </c:pt>
                <c:pt idx="4602">
                  <c:v>0.118321759255196</c:v>
                </c:pt>
                <c:pt idx="4603">
                  <c:v>0.118344907401479</c:v>
                </c:pt>
                <c:pt idx="4604">
                  <c:v>0.118368055555038</c:v>
                </c:pt>
                <c:pt idx="4605">
                  <c:v>0.118391203701322</c:v>
                </c:pt>
                <c:pt idx="4606">
                  <c:v>0.118414351847605</c:v>
                </c:pt>
                <c:pt idx="4607">
                  <c:v>0.118437499993888</c:v>
                </c:pt>
                <c:pt idx="4608">
                  <c:v>0.118472222216951</c:v>
                </c:pt>
                <c:pt idx="4609">
                  <c:v>0.118495370363235</c:v>
                </c:pt>
                <c:pt idx="4610">
                  <c:v>0.118518518516794</c:v>
                </c:pt>
                <c:pt idx="4611">
                  <c:v>0.118541666663077</c:v>
                </c:pt>
                <c:pt idx="4612">
                  <c:v>0.118564814809361</c:v>
                </c:pt>
                <c:pt idx="4613">
                  <c:v>0.118599537032424</c:v>
                </c:pt>
                <c:pt idx="4614">
                  <c:v>0.118622685178707</c:v>
                </c:pt>
                <c:pt idx="4615">
                  <c:v>0.118645833332266</c:v>
                </c:pt>
                <c:pt idx="4616">
                  <c:v>0.11866898147855</c:v>
                </c:pt>
                <c:pt idx="4617">
                  <c:v>0.118692129624833</c:v>
                </c:pt>
                <c:pt idx="4618">
                  <c:v>0.118715277771116</c:v>
                </c:pt>
                <c:pt idx="4619">
                  <c:v>0.118749999994179</c:v>
                </c:pt>
                <c:pt idx="4620">
                  <c:v>0.118773148147739</c:v>
                </c:pt>
                <c:pt idx="4621">
                  <c:v>0.118796296294022</c:v>
                </c:pt>
                <c:pt idx="4622">
                  <c:v>0.118819444440305</c:v>
                </c:pt>
                <c:pt idx="4623">
                  <c:v>0.118842592586589</c:v>
                </c:pt>
                <c:pt idx="4624">
                  <c:v>0.118877314809652</c:v>
                </c:pt>
                <c:pt idx="4625">
                  <c:v>0.118900462955935</c:v>
                </c:pt>
                <c:pt idx="4626">
                  <c:v>0.118923611109494</c:v>
                </c:pt>
                <c:pt idx="4627">
                  <c:v>0.118946759255778</c:v>
                </c:pt>
                <c:pt idx="4628">
                  <c:v>0.118969907402061</c:v>
                </c:pt>
                <c:pt idx="4629">
                  <c:v>0.11899305555561999</c:v>
                </c:pt>
                <c:pt idx="4630">
                  <c:v>0.119027777771407</c:v>
                </c:pt>
                <c:pt idx="4631">
                  <c:v>0.11905092592496699</c:v>
                </c:pt>
                <c:pt idx="4632">
                  <c:v>0.11907407407124999</c:v>
                </c:pt>
                <c:pt idx="4633">
                  <c:v>0.11909722221753299</c:v>
                </c:pt>
                <c:pt idx="4634">
                  <c:v>0.11912037036381699</c:v>
                </c:pt>
                <c:pt idx="4635">
                  <c:v>0.11915509258687999</c:v>
                </c:pt>
                <c:pt idx="4636">
                  <c:v>0.11917824074043901</c:v>
                </c:pt>
                <c:pt idx="4637">
                  <c:v>0.11920138888672201</c:v>
                </c:pt>
                <c:pt idx="4638">
                  <c:v>0.11922453703300601</c:v>
                </c:pt>
                <c:pt idx="4639">
                  <c:v>0.11924768517928901</c:v>
                </c:pt>
                <c:pt idx="4640">
                  <c:v>0.11927083333284801</c:v>
                </c:pt>
                <c:pt idx="4641">
                  <c:v>0.11930555554863501</c:v>
                </c:pt>
                <c:pt idx="4642">
                  <c:v>0.119328703702195</c:v>
                </c:pt>
                <c:pt idx="4643">
                  <c:v>0.119351851848478</c:v>
                </c:pt>
                <c:pt idx="4644">
                  <c:v>0.11937499999476101</c:v>
                </c:pt>
                <c:pt idx="4645">
                  <c:v>0.119398148141045</c:v>
                </c:pt>
                <c:pt idx="4646">
                  <c:v>0.119432870364108</c:v>
                </c:pt>
                <c:pt idx="4647">
                  <c:v>0.119456018517667</c:v>
                </c:pt>
                <c:pt idx="4648">
                  <c:v>0.11947916666395</c:v>
                </c:pt>
                <c:pt idx="4649">
                  <c:v>0.119502314810234</c:v>
                </c:pt>
                <c:pt idx="4650">
                  <c:v>0.119525462956517</c:v>
                </c:pt>
                <c:pt idx="4651">
                  <c:v>0.11956018517958</c:v>
                </c:pt>
                <c:pt idx="4652">
                  <c:v>0.119583333333139</c:v>
                </c:pt>
                <c:pt idx="4653">
                  <c:v>0.119606481479423</c:v>
                </c:pt>
                <c:pt idx="4654">
                  <c:v>0.119629629625706</c:v>
                </c:pt>
                <c:pt idx="4655">
                  <c:v>0.119652777771989</c:v>
                </c:pt>
                <c:pt idx="4656">
                  <c:v>0.119675925925549</c:v>
                </c:pt>
                <c:pt idx="4657">
                  <c:v>0.119710648141336</c:v>
                </c:pt>
                <c:pt idx="4658">
                  <c:v>0.119733796294895</c:v>
                </c:pt>
                <c:pt idx="4659">
                  <c:v>0.119756944441178</c:v>
                </c:pt>
                <c:pt idx="4660">
                  <c:v>0.119780092587462</c:v>
                </c:pt>
                <c:pt idx="4661">
                  <c:v>0.119803240733745</c:v>
                </c:pt>
                <c:pt idx="4662">
                  <c:v>0.119837962956808</c:v>
                </c:pt>
                <c:pt idx="4663">
                  <c:v>0.119861111110367</c:v>
                </c:pt>
                <c:pt idx="4664">
                  <c:v>0.119884259256651</c:v>
                </c:pt>
                <c:pt idx="4665">
                  <c:v>0.119907407402934</c:v>
                </c:pt>
                <c:pt idx="4666">
                  <c:v>0.119930555549217</c:v>
                </c:pt>
                <c:pt idx="4667">
                  <c:v>0.11996527777228</c:v>
                </c:pt>
                <c:pt idx="4668">
                  <c:v>0.11998842592584</c:v>
                </c:pt>
                <c:pt idx="4669">
                  <c:v>0.120011574072123</c:v>
                </c:pt>
                <c:pt idx="4670">
                  <c:v>0.120034722218406</c:v>
                </c:pt>
                <c:pt idx="4671">
                  <c:v>0.12005787036469</c:v>
                </c:pt>
                <c:pt idx="4672">
                  <c:v>0.120092592587753</c:v>
                </c:pt>
                <c:pt idx="4673">
                  <c:v>0.120115740734036</c:v>
                </c:pt>
                <c:pt idx="4674">
                  <c:v>0.120138888887595</c:v>
                </c:pt>
                <c:pt idx="4675">
                  <c:v>0.120162037033879</c:v>
                </c:pt>
                <c:pt idx="4676">
                  <c:v>0.120185185180162</c:v>
                </c:pt>
                <c:pt idx="4677">
                  <c:v>0.120219907403225</c:v>
                </c:pt>
                <c:pt idx="4678">
                  <c:v>0.120243055549508</c:v>
                </c:pt>
                <c:pt idx="4679">
                  <c:v>0.12026620370306799</c:v>
                </c:pt>
                <c:pt idx="4680">
                  <c:v>0.120289351849351</c:v>
                </c:pt>
                <c:pt idx="4681">
                  <c:v>0.120312499995634</c:v>
                </c:pt>
                <c:pt idx="4682">
                  <c:v>0.12034722221869699</c:v>
                </c:pt>
                <c:pt idx="4683">
                  <c:v>0.12037037036498099</c:v>
                </c:pt>
                <c:pt idx="4684">
                  <c:v>0.12039351851853999</c:v>
                </c:pt>
                <c:pt idx="4685">
                  <c:v>0.12041666666482299</c:v>
                </c:pt>
                <c:pt idx="4686">
                  <c:v>0.12043981481110699</c:v>
                </c:pt>
                <c:pt idx="4687">
                  <c:v>0.12046296295738999</c:v>
                </c:pt>
                <c:pt idx="4688">
                  <c:v>0.12049768518045301</c:v>
                </c:pt>
                <c:pt idx="4689">
                  <c:v>0.12052083332673599</c:v>
                </c:pt>
                <c:pt idx="4690">
                  <c:v>0.12054398148029601</c:v>
                </c:pt>
                <c:pt idx="4691">
                  <c:v>0.12056712962657901</c:v>
                </c:pt>
                <c:pt idx="4692">
                  <c:v>0.12059027777286201</c:v>
                </c:pt>
                <c:pt idx="4693">
                  <c:v>0.12062499999592501</c:v>
                </c:pt>
                <c:pt idx="4694">
                  <c:v>0.12064814814220901</c:v>
                </c:pt>
                <c:pt idx="4695">
                  <c:v>0.120671296295768</c:v>
                </c:pt>
                <c:pt idx="4696">
                  <c:v>0.120694444442051</c:v>
                </c:pt>
                <c:pt idx="4697">
                  <c:v>0.120717592588335</c:v>
                </c:pt>
                <c:pt idx="4698">
                  <c:v>0.120740740734618</c:v>
                </c:pt>
                <c:pt idx="4699">
                  <c:v>0.120775462957681</c:v>
                </c:pt>
                <c:pt idx="4700">
                  <c:v>0.120798611103964</c:v>
                </c:pt>
                <c:pt idx="4701">
                  <c:v>0.120821759257524</c:v>
                </c:pt>
                <c:pt idx="4702">
                  <c:v>0.120844907403807</c:v>
                </c:pt>
                <c:pt idx="4703">
                  <c:v>0.12086805555009</c:v>
                </c:pt>
                <c:pt idx="4704">
                  <c:v>0.120902777773154</c:v>
                </c:pt>
                <c:pt idx="4705">
                  <c:v>0.120925925919437</c:v>
                </c:pt>
                <c:pt idx="4706">
                  <c:v>0.120949074072996</c:v>
                </c:pt>
                <c:pt idx="4707">
                  <c:v>0.12097222221928</c:v>
                </c:pt>
                <c:pt idx="4708">
                  <c:v>0.120995370365563</c:v>
                </c:pt>
                <c:pt idx="4709">
                  <c:v>0.121030092588626</c:v>
                </c:pt>
                <c:pt idx="4710">
                  <c:v>0.121053240734909</c:v>
                </c:pt>
                <c:pt idx="4711">
                  <c:v>0.121076388888468</c:v>
                </c:pt>
                <c:pt idx="4712">
                  <c:v>0.121099537034752</c:v>
                </c:pt>
                <c:pt idx="4713">
                  <c:v>0.121134259257815</c:v>
                </c:pt>
                <c:pt idx="4714">
                  <c:v>0.121157407404098</c:v>
                </c:pt>
                <c:pt idx="4715">
                  <c:v>0.121180555550382</c:v>
                </c:pt>
                <c:pt idx="4716">
                  <c:v>0.121203703696665</c:v>
                </c:pt>
                <c:pt idx="4717">
                  <c:v>0.121226851850224</c:v>
                </c:pt>
                <c:pt idx="4718">
                  <c:v>0.121261574073287</c:v>
                </c:pt>
                <c:pt idx="4719">
                  <c:v>0.121284722219571</c:v>
                </c:pt>
                <c:pt idx="4720">
                  <c:v>0.121307870365854</c:v>
                </c:pt>
                <c:pt idx="4721">
                  <c:v>0.121331018512137</c:v>
                </c:pt>
                <c:pt idx="4722">
                  <c:v>0.121354166665697</c:v>
                </c:pt>
                <c:pt idx="4723">
                  <c:v>0.12137731481198</c:v>
                </c:pt>
                <c:pt idx="4724">
                  <c:v>0.121412037035043</c:v>
                </c:pt>
                <c:pt idx="4725">
                  <c:v>0.121435185181326</c:v>
                </c:pt>
                <c:pt idx="4726">
                  <c:v>0.12145833332761</c:v>
                </c:pt>
                <c:pt idx="4727">
                  <c:v>0.121481481481169</c:v>
                </c:pt>
                <c:pt idx="4728">
                  <c:v>0.121504629627452</c:v>
                </c:pt>
                <c:pt idx="4729">
                  <c:v>0.121539351850515</c:v>
                </c:pt>
                <c:pt idx="4730">
                  <c:v>0.12156249999679899</c:v>
                </c:pt>
                <c:pt idx="4731">
                  <c:v>0.121585648143082</c:v>
                </c:pt>
                <c:pt idx="4732">
                  <c:v>0.121608796289365</c:v>
                </c:pt>
                <c:pt idx="4733">
                  <c:v>0.12163194444292499</c:v>
                </c:pt>
                <c:pt idx="4734">
                  <c:v>0.12166666666598799</c:v>
                </c:pt>
                <c:pt idx="4735">
                  <c:v>0.12168981481227099</c:v>
                </c:pt>
                <c:pt idx="4736">
                  <c:v>0.12171296295855399</c:v>
                </c:pt>
                <c:pt idx="4737">
                  <c:v>0.12173611110483799</c:v>
                </c:pt>
                <c:pt idx="4738">
                  <c:v>0.12175925925839701</c:v>
                </c:pt>
                <c:pt idx="4739">
                  <c:v>0.12179398148146001</c:v>
                </c:pt>
                <c:pt idx="4740">
                  <c:v>0.12181712962774301</c:v>
                </c:pt>
                <c:pt idx="4741">
                  <c:v>0.12184027777402701</c:v>
                </c:pt>
                <c:pt idx="4742">
                  <c:v>0.12186342592031001</c:v>
                </c:pt>
                <c:pt idx="4743">
                  <c:v>0.12188657407386901</c:v>
                </c:pt>
                <c:pt idx="4744">
                  <c:v>0.12192129628965601</c:v>
                </c:pt>
                <c:pt idx="4745">
                  <c:v>0.121944444443216</c:v>
                </c:pt>
                <c:pt idx="4746">
                  <c:v>0.121967592589499</c:v>
                </c:pt>
                <c:pt idx="4747">
                  <c:v>0.12199074073578201</c:v>
                </c:pt>
                <c:pt idx="4748">
                  <c:v>0.122013888882066</c:v>
                </c:pt>
                <c:pt idx="4749">
                  <c:v>0.122037037035625</c:v>
                </c:pt>
                <c:pt idx="4750">
                  <c:v>0.122071759258688</c:v>
                </c:pt>
                <c:pt idx="4751">
                  <c:v>0.122094907404971</c:v>
                </c:pt>
                <c:pt idx="4752">
                  <c:v>0.122118055551255</c:v>
                </c:pt>
                <c:pt idx="4753">
                  <c:v>0.122141203697538</c:v>
                </c:pt>
                <c:pt idx="4754">
                  <c:v>0.122175925920601</c:v>
                </c:pt>
                <c:pt idx="4755">
                  <c:v>0.12219907407416</c:v>
                </c:pt>
                <c:pt idx="4756">
                  <c:v>0.122222222220444</c:v>
                </c:pt>
                <c:pt idx="4757">
                  <c:v>0.122245370366727</c:v>
                </c:pt>
                <c:pt idx="4758">
                  <c:v>0.12226851851301</c:v>
                </c:pt>
                <c:pt idx="4759">
                  <c:v>0.12229166666657</c:v>
                </c:pt>
                <c:pt idx="4760">
                  <c:v>0.122326388882357</c:v>
                </c:pt>
                <c:pt idx="4761">
                  <c:v>0.122349537035916</c:v>
                </c:pt>
                <c:pt idx="4762">
                  <c:v>0.122372685182199</c:v>
                </c:pt>
                <c:pt idx="4763">
                  <c:v>0.122395833328483</c:v>
                </c:pt>
                <c:pt idx="4764">
                  <c:v>0.122418981474766</c:v>
                </c:pt>
                <c:pt idx="4765">
                  <c:v>0.122453703697829</c:v>
                </c:pt>
                <c:pt idx="4766">
                  <c:v>0.122476851851388</c:v>
                </c:pt>
                <c:pt idx="4767">
                  <c:v>0.122499999997672</c:v>
                </c:pt>
                <c:pt idx="4768">
                  <c:v>0.122523148143955</c:v>
                </c:pt>
                <c:pt idx="4769">
                  <c:v>0.122546296290238</c:v>
                </c:pt>
                <c:pt idx="4770">
                  <c:v>0.122569444443798</c:v>
                </c:pt>
                <c:pt idx="4771">
                  <c:v>0.122604166659585</c:v>
                </c:pt>
                <c:pt idx="4772">
                  <c:v>0.122627314813144</c:v>
                </c:pt>
                <c:pt idx="4773">
                  <c:v>0.122650462959427</c:v>
                </c:pt>
                <c:pt idx="4774">
                  <c:v>0.122673611105711</c:v>
                </c:pt>
                <c:pt idx="4775">
                  <c:v>0.12269675925927</c:v>
                </c:pt>
                <c:pt idx="4776">
                  <c:v>0.122731481475057</c:v>
                </c:pt>
                <c:pt idx="4777">
                  <c:v>0.122754629628616</c:v>
                </c:pt>
                <c:pt idx="4778">
                  <c:v>0.1227777777749</c:v>
                </c:pt>
                <c:pt idx="4779">
                  <c:v>0.122800925921183</c:v>
                </c:pt>
                <c:pt idx="4780">
                  <c:v>0.122824074067466</c:v>
                </c:pt>
                <c:pt idx="4781">
                  <c:v>0.122858796290529</c:v>
                </c:pt>
                <c:pt idx="4782">
                  <c:v>0.12288194444408899</c:v>
                </c:pt>
                <c:pt idx="4783">
                  <c:v>0.12290509259037199</c:v>
                </c:pt>
                <c:pt idx="4784">
                  <c:v>0.122928240736655</c:v>
                </c:pt>
                <c:pt idx="4785">
                  <c:v>0.12295138888293899</c:v>
                </c:pt>
                <c:pt idx="4786">
                  <c:v>0.12297453703649799</c:v>
                </c:pt>
                <c:pt idx="4787">
                  <c:v>0.12300925925228499</c:v>
                </c:pt>
                <c:pt idx="4788">
                  <c:v>0.12303240740584399</c:v>
                </c:pt>
                <c:pt idx="4789">
                  <c:v>0.12305555555212799</c:v>
                </c:pt>
                <c:pt idx="4790">
                  <c:v>0.12307870369841099</c:v>
                </c:pt>
                <c:pt idx="4791">
                  <c:v>0.12311342592147401</c:v>
                </c:pt>
                <c:pt idx="4792">
                  <c:v>0.12313657406775699</c:v>
                </c:pt>
                <c:pt idx="4793">
                  <c:v>0.12315972222131701</c:v>
                </c:pt>
                <c:pt idx="4794">
                  <c:v>0.12318287036760001</c:v>
                </c:pt>
                <c:pt idx="4795">
                  <c:v>0.12320601851388301</c:v>
                </c:pt>
                <c:pt idx="4796">
                  <c:v>0.12324074073694601</c:v>
                </c:pt>
                <c:pt idx="4797">
                  <c:v>0.12326388888323001</c:v>
                </c:pt>
                <c:pt idx="4798">
                  <c:v>0.123287037036789</c:v>
                </c:pt>
                <c:pt idx="4799">
                  <c:v>0.123310185183072</c:v>
                </c:pt>
                <c:pt idx="4800">
                  <c:v>0.123333333329356</c:v>
                </c:pt>
                <c:pt idx="4801">
                  <c:v>0.123356481475639</c:v>
                </c:pt>
                <c:pt idx="4802">
                  <c:v>0.123391203698702</c:v>
                </c:pt>
                <c:pt idx="4803">
                  <c:v>0.123414351844985</c:v>
                </c:pt>
                <c:pt idx="4804">
                  <c:v>0.123437499998545</c:v>
                </c:pt>
                <c:pt idx="4805">
                  <c:v>0.123460648144828</c:v>
                </c:pt>
                <c:pt idx="4806">
                  <c:v>0.123483796291112</c:v>
                </c:pt>
                <c:pt idx="4807">
                  <c:v>0.123518518514174</c:v>
                </c:pt>
                <c:pt idx="4808">
                  <c:v>0.123541666660458</c:v>
                </c:pt>
                <c:pt idx="4809">
                  <c:v>0.123564814814017</c:v>
                </c:pt>
                <c:pt idx="4810">
                  <c:v>0.1235879629603</c:v>
                </c:pt>
                <c:pt idx="4811">
                  <c:v>0.123611111106584</c:v>
                </c:pt>
                <c:pt idx="4812">
                  <c:v>0.123645833329647</c:v>
                </c:pt>
                <c:pt idx="4813">
                  <c:v>0.12366898147593</c:v>
                </c:pt>
                <c:pt idx="4814">
                  <c:v>0.12369212962949</c:v>
                </c:pt>
                <c:pt idx="4815">
                  <c:v>0.123715277775773</c:v>
                </c:pt>
                <c:pt idx="4816">
                  <c:v>0.123738425922056</c:v>
                </c:pt>
                <c:pt idx="4817">
                  <c:v>0.12376157406834</c:v>
                </c:pt>
                <c:pt idx="4818">
                  <c:v>0.123796296291403</c:v>
                </c:pt>
                <c:pt idx="4819">
                  <c:v>0.123819444437686</c:v>
                </c:pt>
                <c:pt idx="4820">
                  <c:v>0.123842592591245</c:v>
                </c:pt>
                <c:pt idx="4821">
                  <c:v>0.123865740737529</c:v>
                </c:pt>
                <c:pt idx="4822">
                  <c:v>0.123888888883812</c:v>
                </c:pt>
                <c:pt idx="4823">
                  <c:v>0.123923611106875</c:v>
                </c:pt>
                <c:pt idx="4824">
                  <c:v>0.123946759253158</c:v>
                </c:pt>
                <c:pt idx="4825">
                  <c:v>0.123969907406718</c:v>
                </c:pt>
                <c:pt idx="4826">
                  <c:v>0.123993055553001</c:v>
                </c:pt>
                <c:pt idx="4827">
                  <c:v>0.124016203699284</c:v>
                </c:pt>
                <c:pt idx="4828">
                  <c:v>0.124050925922347</c:v>
                </c:pt>
                <c:pt idx="4829">
                  <c:v>0.124074074068631</c:v>
                </c:pt>
                <c:pt idx="4830">
                  <c:v>0.12409722222219</c:v>
                </c:pt>
                <c:pt idx="4831">
                  <c:v>0.124120370368473</c:v>
                </c:pt>
                <c:pt idx="4832">
                  <c:v>0.124143518514757</c:v>
                </c:pt>
                <c:pt idx="4833">
                  <c:v>0.12417824073781999</c:v>
                </c:pt>
                <c:pt idx="4834">
                  <c:v>0.124201388884103</c:v>
                </c:pt>
                <c:pt idx="4835">
                  <c:v>0.124224537030386</c:v>
                </c:pt>
                <c:pt idx="4836">
                  <c:v>0.12424768518394599</c:v>
                </c:pt>
                <c:pt idx="4837">
                  <c:v>0.12427083333022899</c:v>
                </c:pt>
                <c:pt idx="4838">
                  <c:v>0.12429398147651199</c:v>
                </c:pt>
                <c:pt idx="4839">
                  <c:v>0.12432870369957499</c:v>
                </c:pt>
                <c:pt idx="4840">
                  <c:v>0.12435185184585899</c:v>
                </c:pt>
                <c:pt idx="4841">
                  <c:v>0.12437499999941801</c:v>
                </c:pt>
                <c:pt idx="4842">
                  <c:v>0.12439814814570101</c:v>
                </c:pt>
                <c:pt idx="4843">
                  <c:v>0.12442129629198501</c:v>
                </c:pt>
                <c:pt idx="4844">
                  <c:v>0.12445601851504801</c:v>
                </c:pt>
                <c:pt idx="4845">
                  <c:v>0.12447916666133101</c:v>
                </c:pt>
                <c:pt idx="4846">
                  <c:v>0.12450231481489001</c:v>
                </c:pt>
                <c:pt idx="4847">
                  <c:v>0.124525462961174</c:v>
                </c:pt>
                <c:pt idx="4848">
                  <c:v>0.12454861110745701</c:v>
                </c:pt>
                <c:pt idx="4849">
                  <c:v>0.12457175925374001</c:v>
                </c:pt>
                <c:pt idx="4850">
                  <c:v>0.124606481476803</c:v>
                </c:pt>
                <c:pt idx="4851">
                  <c:v>0.124629629623087</c:v>
                </c:pt>
                <c:pt idx="4852">
                  <c:v>0.124652777776646</c:v>
                </c:pt>
                <c:pt idx="4853">
                  <c:v>0.124675925922929</c:v>
                </c:pt>
                <c:pt idx="4854">
                  <c:v>0.124699074069213</c:v>
                </c:pt>
                <c:pt idx="4855">
                  <c:v>0.124733796292276</c:v>
                </c:pt>
                <c:pt idx="4856">
                  <c:v>0.124756944438559</c:v>
                </c:pt>
                <c:pt idx="4857">
                  <c:v>0.124780092592118</c:v>
                </c:pt>
                <c:pt idx="4858">
                  <c:v>0.124803240738402</c:v>
                </c:pt>
                <c:pt idx="4859">
                  <c:v>0.124826388884685</c:v>
                </c:pt>
                <c:pt idx="4860">
                  <c:v>0.124861111107748</c:v>
                </c:pt>
                <c:pt idx="4861">
                  <c:v>0.124884259254031</c:v>
                </c:pt>
                <c:pt idx="4862">
                  <c:v>0.124907407400315</c:v>
                </c:pt>
                <c:pt idx="4863">
                  <c:v>0.124930555553874</c:v>
                </c:pt>
                <c:pt idx="4864">
                  <c:v>0.124953703700157</c:v>
                </c:pt>
                <c:pt idx="4865">
                  <c:v>0.12498842592322</c:v>
                </c:pt>
                <c:pt idx="4866">
                  <c:v>0.125011574069504</c:v>
                </c:pt>
                <c:pt idx="4867">
                  <c:v>0.12503472221578699</c:v>
                </c:pt>
                <c:pt idx="4868">
                  <c:v>0.12505787036934601</c:v>
                </c:pt>
                <c:pt idx="4869">
                  <c:v>0.12508101851563</c:v>
                </c:pt>
                <c:pt idx="4870">
                  <c:v>0.125115740738693</c:v>
                </c:pt>
                <c:pt idx="4871">
                  <c:v>0.12513888888497601</c:v>
                </c:pt>
                <c:pt idx="4872">
                  <c:v>0.125162037031259</c:v>
                </c:pt>
                <c:pt idx="4873">
                  <c:v>0.125185185184819</c:v>
                </c:pt>
                <c:pt idx="4874">
                  <c:v>0.12520833333110201</c:v>
                </c:pt>
                <c:pt idx="4875">
                  <c:v>0.12524305555416501</c:v>
                </c:pt>
                <c:pt idx="4876">
                  <c:v>0.125266203700448</c:v>
                </c:pt>
                <c:pt idx="4877">
                  <c:v>0.12528935184673201</c:v>
                </c:pt>
                <c:pt idx="4878">
                  <c:v>0.125312499993015</c:v>
                </c:pt>
                <c:pt idx="4879">
                  <c:v>0.125335648146574</c:v>
                </c:pt>
                <c:pt idx="4880">
                  <c:v>0.12535879629285801</c:v>
                </c:pt>
                <c:pt idx="4881">
                  <c:v>0.12539351851592101</c:v>
                </c:pt>
                <c:pt idx="4882">
                  <c:v>0.125416666662204</c:v>
                </c:pt>
                <c:pt idx="4883">
                  <c:v>0.12543981480848701</c:v>
                </c:pt>
                <c:pt idx="4884">
                  <c:v>0.12546296296204701</c:v>
                </c:pt>
                <c:pt idx="4885">
                  <c:v>0.12548611110833</c:v>
                </c:pt>
                <c:pt idx="4886">
                  <c:v>0.12550925925461301</c:v>
                </c:pt>
                <c:pt idx="4887">
                  <c:v>0.12554398147767601</c:v>
                </c:pt>
                <c:pt idx="4888">
                  <c:v>0.12556712962395999</c:v>
                </c:pt>
                <c:pt idx="4889">
                  <c:v>0.12559027777751899</c:v>
                </c:pt>
                <c:pt idx="4890">
                  <c:v>0.12561342592380201</c:v>
                </c:pt>
                <c:pt idx="4891">
                  <c:v>0.12563657407008599</c:v>
                </c:pt>
                <c:pt idx="4892">
                  <c:v>0.12567129629314899</c:v>
                </c:pt>
                <c:pt idx="4893">
                  <c:v>0.12569444443943201</c:v>
                </c:pt>
                <c:pt idx="4894">
                  <c:v>0.12571759258571499</c:v>
                </c:pt>
                <c:pt idx="4895">
                  <c:v>0.12574074073927499</c:v>
                </c:pt>
                <c:pt idx="4896">
                  <c:v>0.12576388888555801</c:v>
                </c:pt>
                <c:pt idx="4897">
                  <c:v>0.12579861110862101</c:v>
                </c:pt>
                <c:pt idx="4898">
                  <c:v>0.12582175925490399</c:v>
                </c:pt>
                <c:pt idx="4899">
                  <c:v>0.12584490740118801</c:v>
                </c:pt>
                <c:pt idx="4900">
                  <c:v>0.125868055554747</c:v>
                </c:pt>
                <c:pt idx="4901">
                  <c:v>0.12589120370102999</c:v>
                </c:pt>
                <c:pt idx="4902">
                  <c:v>0.12592592592409299</c:v>
                </c:pt>
                <c:pt idx="4903">
                  <c:v>0.125949074070377</c:v>
                </c:pt>
                <c:pt idx="4904">
                  <c:v>0.12597222221665999</c:v>
                </c:pt>
                <c:pt idx="4905">
                  <c:v>0.12599537037021899</c:v>
                </c:pt>
                <c:pt idx="4906">
                  <c:v>0.126018518516503</c:v>
                </c:pt>
                <c:pt idx="4907">
                  <c:v>0.12604166666278599</c:v>
                </c:pt>
                <c:pt idx="4908">
                  <c:v>0.12607638888584899</c:v>
                </c:pt>
                <c:pt idx="4909">
                  <c:v>0.126099537032133</c:v>
                </c:pt>
                <c:pt idx="4910">
                  <c:v>0.12612268517841599</c:v>
                </c:pt>
                <c:pt idx="4911">
                  <c:v>0.12614583333197499</c:v>
                </c:pt>
                <c:pt idx="4912">
                  <c:v>0.126168981478258</c:v>
                </c:pt>
                <c:pt idx="4913">
                  <c:v>0.126203703701322</c:v>
                </c:pt>
                <c:pt idx="4914">
                  <c:v>0.12622685184760499</c:v>
                </c:pt>
                <c:pt idx="4915">
                  <c:v>0.126249999993888</c:v>
                </c:pt>
                <c:pt idx="4916">
                  <c:v>0.126273148147448</c:v>
                </c:pt>
                <c:pt idx="4917">
                  <c:v>0.12630787036323499</c:v>
                </c:pt>
                <c:pt idx="4918">
                  <c:v>0.12633101851679401</c:v>
                </c:pt>
                <c:pt idx="4919">
                  <c:v>0.126354166663077</c:v>
                </c:pt>
                <c:pt idx="4920">
                  <c:v>0.12637731480936101</c:v>
                </c:pt>
                <c:pt idx="4921">
                  <c:v>0.12640046296292001</c:v>
                </c:pt>
                <c:pt idx="4922">
                  <c:v>0.126423611109203</c:v>
                </c:pt>
                <c:pt idx="4923">
                  <c:v>0.126458333332266</c:v>
                </c:pt>
                <c:pt idx="4924">
                  <c:v>0.12648148147855001</c:v>
                </c:pt>
                <c:pt idx="4925">
                  <c:v>0.126504629624833</c:v>
                </c:pt>
                <c:pt idx="4926">
                  <c:v>0.12652777777111601</c:v>
                </c:pt>
                <c:pt idx="4927">
                  <c:v>0.12655092592467501</c:v>
                </c:pt>
                <c:pt idx="4928">
                  <c:v>0.12658564814773901</c:v>
                </c:pt>
                <c:pt idx="4929">
                  <c:v>0.126608796294022</c:v>
                </c:pt>
                <c:pt idx="4930">
                  <c:v>0.12663194444030501</c:v>
                </c:pt>
                <c:pt idx="4931">
                  <c:v>0.126655092586589</c:v>
                </c:pt>
                <c:pt idx="4932">
                  <c:v>0.126678240740148</c:v>
                </c:pt>
                <c:pt idx="4933">
                  <c:v>0.12670138888643101</c:v>
                </c:pt>
                <c:pt idx="4934">
                  <c:v>0.12673611110949401</c:v>
                </c:pt>
                <c:pt idx="4935">
                  <c:v>0.126759259255778</c:v>
                </c:pt>
                <c:pt idx="4936">
                  <c:v>0.12678240740206101</c:v>
                </c:pt>
                <c:pt idx="4937">
                  <c:v>0.12680555555562001</c:v>
                </c:pt>
                <c:pt idx="4938">
                  <c:v>0.12682870370190399</c:v>
                </c:pt>
                <c:pt idx="4939">
                  <c:v>0.12686342592496699</c:v>
                </c:pt>
                <c:pt idx="4940">
                  <c:v>0.12688657407125001</c:v>
                </c:pt>
                <c:pt idx="4941">
                  <c:v>0.12690972221753299</c:v>
                </c:pt>
                <c:pt idx="4942">
                  <c:v>0.12693287036381701</c:v>
                </c:pt>
                <c:pt idx="4943">
                  <c:v>0.12695601851737601</c:v>
                </c:pt>
                <c:pt idx="4944">
                  <c:v>0.12699074074043901</c:v>
                </c:pt>
                <c:pt idx="4945">
                  <c:v>0.12701388888672199</c:v>
                </c:pt>
                <c:pt idx="4946">
                  <c:v>0.12703703703300601</c:v>
                </c:pt>
                <c:pt idx="4947">
                  <c:v>0.12706018517928899</c:v>
                </c:pt>
                <c:pt idx="4948">
                  <c:v>0.12708333333284799</c:v>
                </c:pt>
                <c:pt idx="4949">
                  <c:v>0.12710648147913201</c:v>
                </c:pt>
                <c:pt idx="4950">
                  <c:v>0.127141203702195</c:v>
                </c:pt>
                <c:pt idx="4951">
                  <c:v>0.12716435184847799</c:v>
                </c:pt>
                <c:pt idx="4952">
                  <c:v>0.12718749999476101</c:v>
                </c:pt>
                <c:pt idx="4953">
                  <c:v>0.12721064814104499</c:v>
                </c:pt>
                <c:pt idx="4954">
                  <c:v>0.12723379629460399</c:v>
                </c:pt>
                <c:pt idx="4955">
                  <c:v>0.12726851851766699</c:v>
                </c:pt>
                <c:pt idx="4956">
                  <c:v>0.12729166666395</c:v>
                </c:pt>
                <c:pt idx="4957">
                  <c:v>0.12731481481023399</c:v>
                </c:pt>
                <c:pt idx="4958">
                  <c:v>0.127337962956517</c:v>
                </c:pt>
                <c:pt idx="4959">
                  <c:v>0.127361111110076</c:v>
                </c:pt>
                <c:pt idx="4960">
                  <c:v>0.12738425925635999</c:v>
                </c:pt>
                <c:pt idx="4961">
                  <c:v>0.12741898147942299</c:v>
                </c:pt>
                <c:pt idx="4962">
                  <c:v>0.127442129625706</c:v>
                </c:pt>
                <c:pt idx="4963">
                  <c:v>0.12746527777198899</c:v>
                </c:pt>
                <c:pt idx="4964">
                  <c:v>0.12748842592554899</c:v>
                </c:pt>
                <c:pt idx="4965">
                  <c:v>0.127511574071832</c:v>
                </c:pt>
                <c:pt idx="4966">
                  <c:v>0.127546296294895</c:v>
                </c:pt>
                <c:pt idx="4967">
                  <c:v>0.12756944444117799</c:v>
                </c:pt>
                <c:pt idx="4968">
                  <c:v>0.127592592587462</c:v>
                </c:pt>
                <c:pt idx="4969">
                  <c:v>0.12761574073374499</c:v>
                </c:pt>
                <c:pt idx="4970">
                  <c:v>0.12763888888730399</c:v>
                </c:pt>
                <c:pt idx="4971">
                  <c:v>0.127662037033588</c:v>
                </c:pt>
                <c:pt idx="4972">
                  <c:v>0.127696759256651</c:v>
                </c:pt>
                <c:pt idx="4973">
                  <c:v>0.12771990740293401</c:v>
                </c:pt>
                <c:pt idx="4974">
                  <c:v>0.127743055549217</c:v>
                </c:pt>
                <c:pt idx="4975">
                  <c:v>0.127766203702777</c:v>
                </c:pt>
                <c:pt idx="4976">
                  <c:v>0.12778935184906001</c:v>
                </c:pt>
                <c:pt idx="4977">
                  <c:v>0.127812499995343</c:v>
                </c:pt>
                <c:pt idx="4978">
                  <c:v>0.127847222218406</c:v>
                </c:pt>
                <c:pt idx="4979">
                  <c:v>0.12787037036469001</c:v>
                </c:pt>
                <c:pt idx="4980">
                  <c:v>0.12789351851824901</c:v>
                </c:pt>
                <c:pt idx="4981">
                  <c:v>0.127916666664532</c:v>
                </c:pt>
                <c:pt idx="4982">
                  <c:v>0.12793981481081601</c:v>
                </c:pt>
                <c:pt idx="4983">
                  <c:v>0.12797453703387901</c:v>
                </c:pt>
                <c:pt idx="4984">
                  <c:v>0.127997685180162</c:v>
                </c:pt>
                <c:pt idx="4985">
                  <c:v>0.12802083332644501</c:v>
                </c:pt>
                <c:pt idx="4986">
                  <c:v>0.12804398148000501</c:v>
                </c:pt>
                <c:pt idx="4987">
                  <c:v>0.12807870370306801</c:v>
                </c:pt>
                <c:pt idx="4988">
                  <c:v>0.128101851849351</c:v>
                </c:pt>
                <c:pt idx="4989">
                  <c:v>0.12812499999563401</c:v>
                </c:pt>
                <c:pt idx="4990">
                  <c:v>0.12814814814191799</c:v>
                </c:pt>
                <c:pt idx="4991">
                  <c:v>0.12817129629547699</c:v>
                </c:pt>
                <c:pt idx="4992">
                  <c:v>0.12819444444176001</c:v>
                </c:pt>
                <c:pt idx="4993">
                  <c:v>0.12822916666482301</c:v>
                </c:pt>
                <c:pt idx="4994">
                  <c:v>0.12825231481110699</c:v>
                </c:pt>
                <c:pt idx="4995">
                  <c:v>0.12827546295739001</c:v>
                </c:pt>
                <c:pt idx="4996">
                  <c:v>0.12829861111094901</c:v>
                </c:pt>
                <c:pt idx="4997">
                  <c:v>0.12832175925723299</c:v>
                </c:pt>
                <c:pt idx="4998">
                  <c:v>0.12834490740351601</c:v>
                </c:pt>
                <c:pt idx="4999">
                  <c:v>0.12837962962657901</c:v>
                </c:pt>
                <c:pt idx="5000">
                  <c:v>0.12840277777286199</c:v>
                </c:pt>
                <c:pt idx="5001">
                  <c:v>0.12842592591914601</c:v>
                </c:pt>
                <c:pt idx="5002">
                  <c:v>0.12844907407270501</c:v>
                </c:pt>
                <c:pt idx="5003">
                  <c:v>0.12847222221898799</c:v>
                </c:pt>
                <c:pt idx="5004">
                  <c:v>0.12850694444205099</c:v>
                </c:pt>
                <c:pt idx="5005">
                  <c:v>0.128530092588335</c:v>
                </c:pt>
                <c:pt idx="5006">
                  <c:v>0.12855324073461799</c:v>
                </c:pt>
                <c:pt idx="5007">
                  <c:v>0.12857638888817699</c:v>
                </c:pt>
                <c:pt idx="5008">
                  <c:v>0.128599537034461</c:v>
                </c:pt>
                <c:pt idx="5009">
                  <c:v>0.128634259257524</c:v>
                </c:pt>
                <c:pt idx="5010">
                  <c:v>0.12865740740380699</c:v>
                </c:pt>
                <c:pt idx="5011">
                  <c:v>0.12868055555009</c:v>
                </c:pt>
                <c:pt idx="5012">
                  <c:v>0.12870370370365</c:v>
                </c:pt>
                <c:pt idx="5013">
                  <c:v>0.12872685184993299</c:v>
                </c:pt>
                <c:pt idx="5014">
                  <c:v>0.128749999996217</c:v>
                </c:pt>
                <c:pt idx="5015">
                  <c:v>0.128784722219279</c:v>
                </c:pt>
                <c:pt idx="5016">
                  <c:v>0.12880787036556299</c:v>
                </c:pt>
                <c:pt idx="5017">
                  <c:v>0.128831018511846</c:v>
                </c:pt>
                <c:pt idx="5018">
                  <c:v>0.128854166665405</c:v>
                </c:pt>
                <c:pt idx="5019">
                  <c:v>0.12887731481168899</c:v>
                </c:pt>
                <c:pt idx="5020">
                  <c:v>0.12891203703475199</c:v>
                </c:pt>
                <c:pt idx="5021">
                  <c:v>0.128935185181035</c:v>
                </c:pt>
                <c:pt idx="5022">
                  <c:v>0.12895833332731901</c:v>
                </c:pt>
                <c:pt idx="5023">
                  <c:v>0.12898148148087801</c:v>
                </c:pt>
                <c:pt idx="5024">
                  <c:v>0.129004629627161</c:v>
                </c:pt>
                <c:pt idx="5025">
                  <c:v>0.12902777777344501</c:v>
                </c:pt>
                <c:pt idx="5026">
                  <c:v>0.12906249999650801</c:v>
                </c:pt>
                <c:pt idx="5027">
                  <c:v>0.129085648142791</c:v>
                </c:pt>
                <c:pt idx="5028">
                  <c:v>0.12910879629635</c:v>
                </c:pt>
                <c:pt idx="5029">
                  <c:v>0.12913194444263401</c:v>
                </c:pt>
                <c:pt idx="5030">
                  <c:v>0.129155092588917</c:v>
                </c:pt>
                <c:pt idx="5031">
                  <c:v>0.12918981481198</c:v>
                </c:pt>
                <c:pt idx="5032">
                  <c:v>0.12921296295826301</c:v>
                </c:pt>
                <c:pt idx="5033">
                  <c:v>0.129236111104547</c:v>
                </c:pt>
                <c:pt idx="5034">
                  <c:v>0.129259259258106</c:v>
                </c:pt>
                <c:pt idx="5035">
                  <c:v>0.12928240740438901</c:v>
                </c:pt>
                <c:pt idx="5036">
                  <c:v>0.129305555550673</c:v>
                </c:pt>
                <c:pt idx="5037">
                  <c:v>0.129340277773736</c:v>
                </c:pt>
                <c:pt idx="5038">
                  <c:v>0.12936342592001901</c:v>
                </c:pt>
                <c:pt idx="5039">
                  <c:v>0.12938657407357801</c:v>
                </c:pt>
                <c:pt idx="5040">
                  <c:v>0.12940972221986199</c:v>
                </c:pt>
                <c:pt idx="5041">
                  <c:v>0.12944444444292499</c:v>
                </c:pt>
                <c:pt idx="5042">
                  <c:v>0.12946759258920801</c:v>
                </c:pt>
                <c:pt idx="5043">
                  <c:v>0.12949074073549099</c:v>
                </c:pt>
                <c:pt idx="5044">
                  <c:v>0.12951388888177501</c:v>
                </c:pt>
                <c:pt idx="5045">
                  <c:v>0.12953703703533401</c:v>
                </c:pt>
                <c:pt idx="5046">
                  <c:v>0.12957175925839701</c:v>
                </c:pt>
                <c:pt idx="5047">
                  <c:v>0.12959490740467999</c:v>
                </c:pt>
                <c:pt idx="5048">
                  <c:v>0.12961805555096401</c:v>
                </c:pt>
                <c:pt idx="5049">
                  <c:v>0.12964120369724699</c:v>
                </c:pt>
                <c:pt idx="5050">
                  <c:v>0.12966435185080599</c:v>
                </c:pt>
                <c:pt idx="5051">
                  <c:v>0.12968749999709001</c:v>
                </c:pt>
                <c:pt idx="5052">
                  <c:v>0.12972222222015301</c:v>
                </c:pt>
                <c:pt idx="5053">
                  <c:v>0.12974537036643599</c:v>
                </c:pt>
                <c:pt idx="5054">
                  <c:v>0.12976851851271901</c:v>
                </c:pt>
                <c:pt idx="5055">
                  <c:v>0.129791666666279</c:v>
                </c:pt>
                <c:pt idx="5056">
                  <c:v>0.12981481481256199</c:v>
                </c:pt>
                <c:pt idx="5057">
                  <c:v>0.12984953703562499</c:v>
                </c:pt>
                <c:pt idx="5058">
                  <c:v>0.129872685181908</c:v>
                </c:pt>
                <c:pt idx="5059">
                  <c:v>0.12989583332819199</c:v>
                </c:pt>
                <c:pt idx="5060">
                  <c:v>0.129918981474475</c:v>
                </c:pt>
                <c:pt idx="5061">
                  <c:v>0.129942129628034</c:v>
                </c:pt>
                <c:pt idx="5062">
                  <c:v>0.12996527777431799</c:v>
                </c:pt>
                <c:pt idx="5063">
                  <c:v>0.12999999999738099</c:v>
                </c:pt>
                <c:pt idx="5064">
                  <c:v>0.130023148143664</c:v>
                </c:pt>
                <c:pt idx="5065">
                  <c:v>0.13004629628994699</c:v>
                </c:pt>
                <c:pt idx="5066">
                  <c:v>0.13006944444350699</c:v>
                </c:pt>
                <c:pt idx="5067">
                  <c:v>0.13009259258979</c:v>
                </c:pt>
                <c:pt idx="5068">
                  <c:v>0.130127314812853</c:v>
                </c:pt>
                <c:pt idx="5069">
                  <c:v>0.13015046295913599</c:v>
                </c:pt>
                <c:pt idx="5070">
                  <c:v>0.13017361110542</c:v>
                </c:pt>
                <c:pt idx="5071">
                  <c:v>0.130196759258979</c:v>
                </c:pt>
                <c:pt idx="5072">
                  <c:v>0.13021990740526199</c:v>
                </c:pt>
                <c:pt idx="5073">
                  <c:v>0.13025462962832501</c:v>
                </c:pt>
                <c:pt idx="5074">
                  <c:v>0.130277777774609</c:v>
                </c:pt>
                <c:pt idx="5075">
                  <c:v>0.13030092592089201</c:v>
                </c:pt>
                <c:pt idx="5076">
                  <c:v>0.130324074067175</c:v>
                </c:pt>
                <c:pt idx="5077">
                  <c:v>0.130347222220735</c:v>
                </c:pt>
                <c:pt idx="5078">
                  <c:v>0.13037037036701801</c:v>
                </c:pt>
                <c:pt idx="5079">
                  <c:v>0.13040509259008101</c:v>
                </c:pt>
                <c:pt idx="5080">
                  <c:v>0.130428240736364</c:v>
                </c:pt>
                <c:pt idx="5081">
                  <c:v>0.13045138888264801</c:v>
                </c:pt>
                <c:pt idx="5082">
                  <c:v>0.13047453703620701</c:v>
                </c:pt>
                <c:pt idx="5083">
                  <c:v>0.13049768518249</c:v>
                </c:pt>
                <c:pt idx="5084">
                  <c:v>0.130532407405553</c:v>
                </c:pt>
                <c:pt idx="5085">
                  <c:v>0.13055555555183701</c:v>
                </c:pt>
                <c:pt idx="5086">
                  <c:v>0.13057870369812</c:v>
                </c:pt>
                <c:pt idx="5087">
                  <c:v>0.130601851851679</c:v>
                </c:pt>
                <c:pt idx="5088">
                  <c:v>0.13062499999796301</c:v>
                </c:pt>
                <c:pt idx="5089">
                  <c:v>0.130648148144246</c:v>
                </c:pt>
                <c:pt idx="5090">
                  <c:v>0.130682870367309</c:v>
                </c:pt>
                <c:pt idx="5091">
                  <c:v>0.13070601851359201</c:v>
                </c:pt>
                <c:pt idx="5092">
                  <c:v>0.13072916665987599</c:v>
                </c:pt>
                <c:pt idx="5093">
                  <c:v>0.13075231481343499</c:v>
                </c:pt>
                <c:pt idx="5094">
                  <c:v>0.13077546295971801</c:v>
                </c:pt>
                <c:pt idx="5095">
                  <c:v>0.13081018518278101</c:v>
                </c:pt>
                <c:pt idx="5096">
                  <c:v>0.13083333332906499</c:v>
                </c:pt>
                <c:pt idx="5097">
                  <c:v>0.13085648147534801</c:v>
                </c:pt>
                <c:pt idx="5098">
                  <c:v>0.13087962962890701</c:v>
                </c:pt>
                <c:pt idx="5099">
                  <c:v>0.13090277777519099</c:v>
                </c:pt>
                <c:pt idx="5100">
                  <c:v>0.13092592592147401</c:v>
                </c:pt>
                <c:pt idx="5101">
                  <c:v>0.13096064814453701</c:v>
                </c:pt>
                <c:pt idx="5102">
                  <c:v>0.13098379629081999</c:v>
                </c:pt>
                <c:pt idx="5103">
                  <c:v>0.13100694444437999</c:v>
                </c:pt>
                <c:pt idx="5104">
                  <c:v>0.13103009259066301</c:v>
                </c:pt>
                <c:pt idx="5105">
                  <c:v>0.13105324073694599</c:v>
                </c:pt>
                <c:pt idx="5106">
                  <c:v>0.13107638888323001</c:v>
                </c:pt>
                <c:pt idx="5107">
                  <c:v>0.131111111106293</c:v>
                </c:pt>
                <c:pt idx="5108">
                  <c:v>0.13113425925257599</c:v>
                </c:pt>
                <c:pt idx="5109">
                  <c:v>0.13115740740613499</c:v>
                </c:pt>
                <c:pt idx="5110">
                  <c:v>0.131180555552419</c:v>
                </c:pt>
                <c:pt idx="5111">
                  <c:v>0.13120370369870199</c:v>
                </c:pt>
                <c:pt idx="5112">
                  <c:v>0.13123842592176499</c:v>
                </c:pt>
                <c:pt idx="5113">
                  <c:v>0.131261574068048</c:v>
                </c:pt>
                <c:pt idx="5114">
                  <c:v>0.131284722221608</c:v>
                </c:pt>
                <c:pt idx="5115">
                  <c:v>0.13130787036789099</c:v>
                </c:pt>
                <c:pt idx="5116">
                  <c:v>0.131331018514174</c:v>
                </c:pt>
                <c:pt idx="5117">
                  <c:v>0.131365740737238</c:v>
                </c:pt>
                <c:pt idx="5118">
                  <c:v>0.13138888888352099</c:v>
                </c:pt>
                <c:pt idx="5119">
                  <c:v>0.13141203703707999</c:v>
                </c:pt>
                <c:pt idx="5120">
                  <c:v>0.131435185183364</c:v>
                </c:pt>
                <c:pt idx="5121">
                  <c:v>0.13145833332964699</c:v>
                </c:pt>
                <c:pt idx="5122">
                  <c:v>0.13148148147593</c:v>
                </c:pt>
                <c:pt idx="5123">
                  <c:v>0.131516203698993</c:v>
                </c:pt>
                <c:pt idx="5124">
                  <c:v>0.13153935184527701</c:v>
                </c:pt>
                <c:pt idx="5125">
                  <c:v>0.13156249999883601</c:v>
                </c:pt>
                <c:pt idx="5126">
                  <c:v>0.131585648145119</c:v>
                </c:pt>
                <c:pt idx="5127">
                  <c:v>0.13160879629140301</c:v>
                </c:pt>
                <c:pt idx="5128">
                  <c:v>0.13164351851446601</c:v>
                </c:pt>
                <c:pt idx="5129">
                  <c:v>0.131666666660749</c:v>
                </c:pt>
                <c:pt idx="5130">
                  <c:v>0.131689814814308</c:v>
                </c:pt>
                <c:pt idx="5131">
                  <c:v>0.13171296296059201</c:v>
                </c:pt>
                <c:pt idx="5132">
                  <c:v>0.131736111106875</c:v>
                </c:pt>
                <c:pt idx="5133">
                  <c:v>0.13175925925315801</c:v>
                </c:pt>
                <c:pt idx="5134">
                  <c:v>0.13179398147622101</c:v>
                </c:pt>
                <c:pt idx="5135">
                  <c:v>0.131817129622505</c:v>
                </c:pt>
                <c:pt idx="5136">
                  <c:v>0.131840277776064</c:v>
                </c:pt>
                <c:pt idx="5137">
                  <c:v>0.13186342592234701</c:v>
                </c:pt>
                <c:pt idx="5138">
                  <c:v>0.131886574068631</c:v>
                </c:pt>
                <c:pt idx="5139">
                  <c:v>0.131921296291694</c:v>
                </c:pt>
                <c:pt idx="5140">
                  <c:v>0.13194444443797701</c:v>
                </c:pt>
                <c:pt idx="5141">
                  <c:v>0.13196759259153601</c:v>
                </c:pt>
                <c:pt idx="5142">
                  <c:v>0.13199074073781999</c:v>
                </c:pt>
                <c:pt idx="5143">
                  <c:v>0.13201388888410301</c:v>
                </c:pt>
                <c:pt idx="5144">
                  <c:v>0.132037037030386</c:v>
                </c:pt>
                <c:pt idx="5145">
                  <c:v>0.13207175925344899</c:v>
                </c:pt>
                <c:pt idx="5146">
                  <c:v>0.13209490740700899</c:v>
                </c:pt>
                <c:pt idx="5147">
                  <c:v>0.13211805555329201</c:v>
                </c:pt>
                <c:pt idx="5148">
                  <c:v>0.13214120369957499</c:v>
                </c:pt>
                <c:pt idx="5149">
                  <c:v>0.13216435184585901</c:v>
                </c:pt>
                <c:pt idx="5150">
                  <c:v>0.13219907406892201</c:v>
                </c:pt>
                <c:pt idx="5151">
                  <c:v>0.13222222221520499</c:v>
                </c:pt>
                <c:pt idx="5152">
                  <c:v>0.13224537036876399</c:v>
                </c:pt>
                <c:pt idx="5153">
                  <c:v>0.13226851851504801</c:v>
                </c:pt>
                <c:pt idx="5154">
                  <c:v>0.13229166666133099</c:v>
                </c:pt>
                <c:pt idx="5155">
                  <c:v>0.13231481481488999</c:v>
                </c:pt>
                <c:pt idx="5156">
                  <c:v>0.13234953703067701</c:v>
                </c:pt>
                <c:pt idx="5157">
                  <c:v>0.132372685184237</c:v>
                </c:pt>
                <c:pt idx="5158">
                  <c:v>0.13239583333051999</c:v>
                </c:pt>
                <c:pt idx="5159">
                  <c:v>0.132418981476803</c:v>
                </c:pt>
                <c:pt idx="5160">
                  <c:v>0.13244212962308699</c:v>
                </c:pt>
                <c:pt idx="5161">
                  <c:v>0.13246527777664599</c:v>
                </c:pt>
                <c:pt idx="5162">
                  <c:v>0.13249999999970899</c:v>
                </c:pt>
                <c:pt idx="5163">
                  <c:v>0.132523148145992</c:v>
                </c:pt>
                <c:pt idx="5164">
                  <c:v>0.13254629629227599</c:v>
                </c:pt>
                <c:pt idx="5165">
                  <c:v>0.132569444438559</c:v>
                </c:pt>
                <c:pt idx="5166">
                  <c:v>0.132592592592118</c:v>
                </c:pt>
                <c:pt idx="5167">
                  <c:v>0.13262731480790499</c:v>
                </c:pt>
                <c:pt idx="5168">
                  <c:v>0.13265046296146499</c:v>
                </c:pt>
                <c:pt idx="5169">
                  <c:v>0.132673611107748</c:v>
                </c:pt>
                <c:pt idx="5170">
                  <c:v>0.13269675925403099</c:v>
                </c:pt>
                <c:pt idx="5171">
                  <c:v>0.132719907400315</c:v>
                </c:pt>
                <c:pt idx="5172">
                  <c:v>0.132754629623378</c:v>
                </c:pt>
                <c:pt idx="5173">
                  <c:v>0.132777777776937</c:v>
                </c:pt>
                <c:pt idx="5174">
                  <c:v>0.13280092592321999</c:v>
                </c:pt>
                <c:pt idx="5175">
                  <c:v>0.132824074069504</c:v>
                </c:pt>
                <c:pt idx="5176">
                  <c:v>0.13284722221578699</c:v>
                </c:pt>
                <c:pt idx="5177">
                  <c:v>0.13287037036934601</c:v>
                </c:pt>
                <c:pt idx="5178">
                  <c:v>0.13290509259240901</c:v>
                </c:pt>
                <c:pt idx="5179">
                  <c:v>0.132928240738693</c:v>
                </c:pt>
                <c:pt idx="5180">
                  <c:v>0.13295138888497601</c:v>
                </c:pt>
                <c:pt idx="5181">
                  <c:v>0.132974537031259</c:v>
                </c:pt>
                <c:pt idx="5182">
                  <c:v>0.132997685184819</c:v>
                </c:pt>
                <c:pt idx="5183">
                  <c:v>0.13303240740060601</c:v>
                </c:pt>
                <c:pt idx="5184">
                  <c:v>0.13305555555416501</c:v>
                </c:pt>
                <c:pt idx="5185">
                  <c:v>0.133078703700448</c:v>
                </c:pt>
                <c:pt idx="5186">
                  <c:v>0.13310185184673201</c:v>
                </c:pt>
                <c:pt idx="5187">
                  <c:v>0.133124999993015</c:v>
                </c:pt>
                <c:pt idx="5188">
                  <c:v>0.133148148146574</c:v>
                </c:pt>
                <c:pt idx="5189">
                  <c:v>0.133182870369637</c:v>
                </c:pt>
                <c:pt idx="5190">
                  <c:v>0.13320601851592101</c:v>
                </c:pt>
                <c:pt idx="5191">
                  <c:v>0.133229166662204</c:v>
                </c:pt>
                <c:pt idx="5192">
                  <c:v>0.13325231480848701</c:v>
                </c:pt>
                <c:pt idx="5193">
                  <c:v>0.13328703703155001</c:v>
                </c:pt>
                <c:pt idx="5194">
                  <c:v>0.13331018518511001</c:v>
                </c:pt>
                <c:pt idx="5195">
                  <c:v>0.13333333333139299</c:v>
                </c:pt>
                <c:pt idx="5196">
                  <c:v>0.13335648147767601</c:v>
                </c:pt>
                <c:pt idx="5197">
                  <c:v>0.13337962962395999</c:v>
                </c:pt>
                <c:pt idx="5198">
                  <c:v>0.13340277777751899</c:v>
                </c:pt>
                <c:pt idx="5199">
                  <c:v>0.13343749999330601</c:v>
                </c:pt>
                <c:pt idx="5200">
                  <c:v>0.13346064814686501</c:v>
                </c:pt>
                <c:pt idx="5201">
                  <c:v>0.13348379629314899</c:v>
                </c:pt>
                <c:pt idx="5202">
                  <c:v>0.13350694443943201</c:v>
                </c:pt>
                <c:pt idx="5203">
                  <c:v>0.13353009258571499</c:v>
                </c:pt>
                <c:pt idx="5204">
                  <c:v>0.13356481480877799</c:v>
                </c:pt>
                <c:pt idx="5205">
                  <c:v>0.13358796296233799</c:v>
                </c:pt>
                <c:pt idx="5206">
                  <c:v>0.13361111110862101</c:v>
                </c:pt>
                <c:pt idx="5207">
                  <c:v>0.13363425925490399</c:v>
                </c:pt>
                <c:pt idx="5208">
                  <c:v>0.13365740740118801</c:v>
                </c:pt>
                <c:pt idx="5209">
                  <c:v>0.133680555554747</c:v>
                </c:pt>
                <c:pt idx="5210">
                  <c:v>0.13371527777781</c:v>
                </c:pt>
                <c:pt idx="5211">
                  <c:v>0.13373842592409299</c:v>
                </c:pt>
                <c:pt idx="5212">
                  <c:v>0.133761574070377</c:v>
                </c:pt>
                <c:pt idx="5213">
                  <c:v>0.13378472221665999</c:v>
                </c:pt>
                <c:pt idx="5214">
                  <c:v>0.13380787037021899</c:v>
                </c:pt>
                <c:pt idx="5215">
                  <c:v>0.133842592586007</c:v>
                </c:pt>
                <c:pt idx="5216">
                  <c:v>0.133865740739566</c:v>
                </c:pt>
                <c:pt idx="5217">
                  <c:v>0.13388888888584899</c:v>
                </c:pt>
                <c:pt idx="5218">
                  <c:v>0.133912037032133</c:v>
                </c:pt>
                <c:pt idx="5219">
                  <c:v>0.13393518517841599</c:v>
                </c:pt>
                <c:pt idx="5220">
                  <c:v>0.13396990740147899</c:v>
                </c:pt>
                <c:pt idx="5221">
                  <c:v>0.13399305555503799</c:v>
                </c:pt>
                <c:pt idx="5222">
                  <c:v>0.134016203701322</c:v>
                </c:pt>
                <c:pt idx="5223">
                  <c:v>0.13403935184760499</c:v>
                </c:pt>
                <c:pt idx="5224">
                  <c:v>0.134062499993888</c:v>
                </c:pt>
                <c:pt idx="5225">
                  <c:v>0.134097222216951</c:v>
                </c:pt>
                <c:pt idx="5226">
                  <c:v>0.13412037036323499</c:v>
                </c:pt>
                <c:pt idx="5227">
                  <c:v>0.13414351851679401</c:v>
                </c:pt>
                <c:pt idx="5228">
                  <c:v>0.134166666663077</c:v>
                </c:pt>
                <c:pt idx="5229">
                  <c:v>0.13418981480936101</c:v>
                </c:pt>
                <c:pt idx="5230">
                  <c:v>0.13422453703242401</c:v>
                </c:pt>
                <c:pt idx="5231">
                  <c:v>0.134247685178707</c:v>
                </c:pt>
                <c:pt idx="5232">
                  <c:v>0.134270833332266</c:v>
                </c:pt>
                <c:pt idx="5233">
                  <c:v>0.13429398147855001</c:v>
                </c:pt>
                <c:pt idx="5234">
                  <c:v>0.134317129624833</c:v>
                </c:pt>
                <c:pt idx="5235">
                  <c:v>0.134351851847896</c:v>
                </c:pt>
                <c:pt idx="5236">
                  <c:v>0.13437499999417901</c:v>
                </c:pt>
                <c:pt idx="5237">
                  <c:v>0.13439814814773901</c:v>
                </c:pt>
                <c:pt idx="5238">
                  <c:v>0.134421296294022</c:v>
                </c:pt>
                <c:pt idx="5239">
                  <c:v>0.13444444444030501</c:v>
                </c:pt>
                <c:pt idx="5240">
                  <c:v>0.134467592586589</c:v>
                </c:pt>
                <c:pt idx="5241">
                  <c:v>0.134502314809652</c:v>
                </c:pt>
                <c:pt idx="5242">
                  <c:v>0.13452546295593501</c:v>
                </c:pt>
                <c:pt idx="5243">
                  <c:v>0.13454861110949401</c:v>
                </c:pt>
                <c:pt idx="5244">
                  <c:v>0.134571759255778</c:v>
                </c:pt>
                <c:pt idx="5245">
                  <c:v>0.13459490740206101</c:v>
                </c:pt>
                <c:pt idx="5246">
                  <c:v>0.13462962962512401</c:v>
                </c:pt>
                <c:pt idx="5247">
                  <c:v>0.134652777771407</c:v>
                </c:pt>
                <c:pt idx="5248">
                  <c:v>0.13468749999446999</c:v>
                </c:pt>
                <c:pt idx="5249">
                  <c:v>0.13471064814802999</c:v>
                </c:pt>
                <c:pt idx="5250">
                  <c:v>0.13473379629431301</c:v>
                </c:pt>
                <c:pt idx="5251">
                  <c:v>0.13475694444059599</c:v>
                </c:pt>
                <c:pt idx="5252">
                  <c:v>0.13478009258688001</c:v>
                </c:pt>
                <c:pt idx="5253">
                  <c:v>0.13481481480994301</c:v>
                </c:pt>
                <c:pt idx="5254">
                  <c:v>0.13483796295622599</c:v>
                </c:pt>
                <c:pt idx="5255">
                  <c:v>0.13486111110978499</c:v>
                </c:pt>
                <c:pt idx="5256">
                  <c:v>0.13488425925606901</c:v>
                </c:pt>
                <c:pt idx="5257">
                  <c:v>0.13490740740235199</c:v>
                </c:pt>
                <c:pt idx="5258">
                  <c:v>0.13494212962541499</c:v>
                </c:pt>
                <c:pt idx="5259">
                  <c:v>0.13496527777169801</c:v>
                </c:pt>
                <c:pt idx="5260">
                  <c:v>0.134988425925258</c:v>
                </c:pt>
                <c:pt idx="5261">
                  <c:v>0.13501157407154099</c:v>
                </c:pt>
                <c:pt idx="5262">
                  <c:v>0.135034722217824</c:v>
                </c:pt>
                <c:pt idx="5263">
                  <c:v>0.135069444440887</c:v>
                </c:pt>
                <c:pt idx="5264">
                  <c:v>0.13509259258717099</c:v>
                </c:pt>
                <c:pt idx="5265">
                  <c:v>0.13511574074072999</c:v>
                </c:pt>
                <c:pt idx="5266">
                  <c:v>0.135138888887013</c:v>
                </c:pt>
                <c:pt idx="5267">
                  <c:v>0.13516203703329699</c:v>
                </c:pt>
                <c:pt idx="5268">
                  <c:v>0.13518518517958</c:v>
                </c:pt>
                <c:pt idx="5269">
                  <c:v>0.135219907402643</c:v>
                </c:pt>
                <c:pt idx="5270">
                  <c:v>0.13524305554892599</c:v>
                </c:pt>
                <c:pt idx="5271">
                  <c:v>0.13526620370248599</c:v>
                </c:pt>
                <c:pt idx="5272">
                  <c:v>0.135289351848769</c:v>
                </c:pt>
                <c:pt idx="5273">
                  <c:v>0.13531249999505199</c:v>
                </c:pt>
                <c:pt idx="5274">
                  <c:v>0.13534722221811499</c:v>
                </c:pt>
                <c:pt idx="5275">
                  <c:v>0.135370370364399</c:v>
                </c:pt>
                <c:pt idx="5276">
                  <c:v>0.135393518517958</c:v>
                </c:pt>
                <c:pt idx="5277">
                  <c:v>0.13541666666424099</c:v>
                </c:pt>
                <c:pt idx="5278">
                  <c:v>0.135439814810525</c:v>
                </c:pt>
                <c:pt idx="5279">
                  <c:v>0.135474537033588</c:v>
                </c:pt>
                <c:pt idx="5280">
                  <c:v>0.13549768517987101</c:v>
                </c:pt>
                <c:pt idx="5281">
                  <c:v>0.135520833326154</c:v>
                </c:pt>
                <c:pt idx="5282">
                  <c:v>0.135543981479714</c:v>
                </c:pt>
                <c:pt idx="5283">
                  <c:v>0.13556712962599701</c:v>
                </c:pt>
                <c:pt idx="5284">
                  <c:v>0.13559027777228</c:v>
                </c:pt>
                <c:pt idx="5285">
                  <c:v>0.135624999995343</c:v>
                </c:pt>
                <c:pt idx="5286">
                  <c:v>0.13564814814162701</c:v>
                </c:pt>
                <c:pt idx="5287">
                  <c:v>0.13567129629518601</c:v>
                </c:pt>
                <c:pt idx="5288">
                  <c:v>0.135694444441469</c:v>
                </c:pt>
                <c:pt idx="5289">
                  <c:v>0.13571759258775301</c:v>
                </c:pt>
                <c:pt idx="5290">
                  <c:v>0.13575231481081601</c:v>
                </c:pt>
                <c:pt idx="5291">
                  <c:v>0.135775462957099</c:v>
                </c:pt>
                <c:pt idx="5292">
                  <c:v>0.135798611110658</c:v>
                </c:pt>
                <c:pt idx="5293">
                  <c:v>0.13582175925694201</c:v>
                </c:pt>
                <c:pt idx="5294">
                  <c:v>0.135844907403225</c:v>
                </c:pt>
                <c:pt idx="5295">
                  <c:v>0.135879629626288</c:v>
                </c:pt>
                <c:pt idx="5296">
                  <c:v>0.13590277777257101</c:v>
                </c:pt>
                <c:pt idx="5297">
                  <c:v>0.135925925918855</c:v>
                </c:pt>
                <c:pt idx="5298">
                  <c:v>0.13594907407241399</c:v>
                </c:pt>
                <c:pt idx="5299">
                  <c:v>0.13597222221869701</c:v>
                </c:pt>
                <c:pt idx="5300">
                  <c:v>0.13599537036498099</c:v>
                </c:pt>
                <c:pt idx="5301">
                  <c:v>0.13603009258804399</c:v>
                </c:pt>
                <c:pt idx="5302">
                  <c:v>0.13605324073432701</c:v>
                </c:pt>
                <c:pt idx="5303">
                  <c:v>0.13607638888788601</c:v>
                </c:pt>
                <c:pt idx="5304">
                  <c:v>0.13609953703416999</c:v>
                </c:pt>
                <c:pt idx="5305">
                  <c:v>0.13612268518045301</c:v>
                </c:pt>
                <c:pt idx="5306">
                  <c:v>0.13615740740351601</c:v>
                </c:pt>
                <c:pt idx="5307">
                  <c:v>0.13618055554979899</c:v>
                </c:pt>
                <c:pt idx="5308">
                  <c:v>0.13620370370335899</c:v>
                </c:pt>
                <c:pt idx="5309">
                  <c:v>0.13622685184964201</c:v>
                </c:pt>
                <c:pt idx="5310">
                  <c:v>0.13624999999592499</c:v>
                </c:pt>
                <c:pt idx="5311">
                  <c:v>0.13627314814220901</c:v>
                </c:pt>
                <c:pt idx="5312">
                  <c:v>0.136307870365272</c:v>
                </c:pt>
                <c:pt idx="5313">
                  <c:v>0.13633101851155499</c:v>
                </c:pt>
                <c:pt idx="5314">
                  <c:v>0.13635416666511399</c:v>
                </c:pt>
                <c:pt idx="5315">
                  <c:v>0.136377314811398</c:v>
                </c:pt>
                <c:pt idx="5316">
                  <c:v>0.13640046295768099</c:v>
                </c:pt>
                <c:pt idx="5317">
                  <c:v>0.136423611103964</c:v>
                </c:pt>
                <c:pt idx="5318">
                  <c:v>0.136458333327028</c:v>
                </c:pt>
                <c:pt idx="5319">
                  <c:v>0.136481481480587</c:v>
                </c:pt>
                <c:pt idx="5320">
                  <c:v>0.13650462962686999</c:v>
                </c:pt>
                <c:pt idx="5321">
                  <c:v>0.136527777773153</c:v>
                </c:pt>
                <c:pt idx="5322">
                  <c:v>0.13655092591943699</c:v>
                </c:pt>
                <c:pt idx="5323">
                  <c:v>0.13657407407299599</c:v>
                </c:pt>
                <c:pt idx="5324">
                  <c:v>0.13660879629605899</c:v>
                </c:pt>
                <c:pt idx="5325">
                  <c:v>0.136631944442343</c:v>
                </c:pt>
                <c:pt idx="5326">
                  <c:v>0.13665509258862599</c:v>
                </c:pt>
                <c:pt idx="5327">
                  <c:v>0.136678240734909</c:v>
                </c:pt>
                <c:pt idx="5328">
                  <c:v>0.136701388888469</c:v>
                </c:pt>
                <c:pt idx="5329">
                  <c:v>0.13673611110425599</c:v>
                </c:pt>
                <c:pt idx="5330">
                  <c:v>0.13675925925781501</c:v>
                </c:pt>
                <c:pt idx="5331">
                  <c:v>0.136782407404098</c:v>
                </c:pt>
                <c:pt idx="5332">
                  <c:v>0.13680555555038201</c:v>
                </c:pt>
                <c:pt idx="5333">
                  <c:v>0.136828703696665</c:v>
                </c:pt>
                <c:pt idx="5334">
                  <c:v>0.136851851850224</c:v>
                </c:pt>
                <c:pt idx="5335">
                  <c:v>0.136886574073287</c:v>
                </c:pt>
                <c:pt idx="5336">
                  <c:v>0.13690972221957001</c:v>
                </c:pt>
                <c:pt idx="5337">
                  <c:v>0.136932870365854</c:v>
                </c:pt>
                <c:pt idx="5338">
                  <c:v>0.13695601851213701</c:v>
                </c:pt>
                <c:pt idx="5339">
                  <c:v>0.13697916666569701</c:v>
                </c:pt>
                <c:pt idx="5340">
                  <c:v>0.13700231481198</c:v>
                </c:pt>
                <c:pt idx="5341">
                  <c:v>0.137037037035043</c:v>
                </c:pt>
                <c:pt idx="5342">
                  <c:v>0.13706018518132601</c:v>
                </c:pt>
                <c:pt idx="5343">
                  <c:v>0.13708333332761</c:v>
                </c:pt>
                <c:pt idx="5344">
                  <c:v>0.137106481481169</c:v>
                </c:pt>
                <c:pt idx="5345">
                  <c:v>0.13712962962745201</c:v>
                </c:pt>
                <c:pt idx="5346">
                  <c:v>0.137152777773736</c:v>
                </c:pt>
                <c:pt idx="5347">
                  <c:v>0.13718749999679899</c:v>
                </c:pt>
                <c:pt idx="5348">
                  <c:v>0.13721064814308201</c:v>
                </c:pt>
                <c:pt idx="5349">
                  <c:v>0.137233796289365</c:v>
                </c:pt>
                <c:pt idx="5350">
                  <c:v>0.13725694444292499</c:v>
                </c:pt>
                <c:pt idx="5351">
                  <c:v>0.13728009258920801</c:v>
                </c:pt>
                <c:pt idx="5352">
                  <c:v>0.13731481481227101</c:v>
                </c:pt>
                <c:pt idx="5353">
                  <c:v>0.13733796295855399</c:v>
                </c:pt>
                <c:pt idx="5354">
                  <c:v>0.13736111110483801</c:v>
                </c:pt>
                <c:pt idx="5355">
                  <c:v>0.13738425925839701</c:v>
                </c:pt>
                <c:pt idx="5356">
                  <c:v>0.13740740740467999</c:v>
                </c:pt>
                <c:pt idx="5357">
                  <c:v>0.13743055555096401</c:v>
                </c:pt>
                <c:pt idx="5358">
                  <c:v>0.13746527777402701</c:v>
                </c:pt>
                <c:pt idx="5359">
                  <c:v>0.13748842592030999</c:v>
                </c:pt>
                <c:pt idx="5360">
                  <c:v>0.13751157407386899</c:v>
                </c:pt>
                <c:pt idx="5361">
                  <c:v>0.13753472222015301</c:v>
                </c:pt>
                <c:pt idx="5362">
                  <c:v>0.13755787036643599</c:v>
                </c:pt>
                <c:pt idx="5363">
                  <c:v>0.13759259258949899</c:v>
                </c:pt>
                <c:pt idx="5364">
                  <c:v>0.13761574073578201</c:v>
                </c:pt>
                <c:pt idx="5365">
                  <c:v>0.13763888888206599</c:v>
                </c:pt>
                <c:pt idx="5366">
                  <c:v>0.13766203703562499</c:v>
                </c:pt>
                <c:pt idx="5367">
                  <c:v>0.137685185181908</c:v>
                </c:pt>
                <c:pt idx="5368">
                  <c:v>0.13770833332819199</c:v>
                </c:pt>
                <c:pt idx="5369">
                  <c:v>0.13774305555125499</c:v>
                </c:pt>
                <c:pt idx="5370">
                  <c:v>0.137766203697538</c:v>
                </c:pt>
                <c:pt idx="5371">
                  <c:v>0.137789351851097</c:v>
                </c:pt>
                <c:pt idx="5372">
                  <c:v>0.13781249999738099</c:v>
                </c:pt>
                <c:pt idx="5373">
                  <c:v>0.137835648143664</c:v>
                </c:pt>
                <c:pt idx="5374">
                  <c:v>0.137870370366727</c:v>
                </c:pt>
                <c:pt idx="5375">
                  <c:v>0.13789351851300999</c:v>
                </c:pt>
                <c:pt idx="5376">
                  <c:v>0.13791666666656999</c:v>
                </c:pt>
                <c:pt idx="5377">
                  <c:v>0.137939814812853</c:v>
                </c:pt>
                <c:pt idx="5378">
                  <c:v>0.13796296295913599</c:v>
                </c:pt>
                <c:pt idx="5379">
                  <c:v>0.13799768518219899</c:v>
                </c:pt>
                <c:pt idx="5380">
                  <c:v>0.138020833328483</c:v>
                </c:pt>
                <c:pt idx="5381">
                  <c:v>0.13804398147476599</c:v>
                </c:pt>
                <c:pt idx="5382">
                  <c:v>0.13806712962832501</c:v>
                </c:pt>
                <c:pt idx="5383">
                  <c:v>0.138090277774609</c:v>
                </c:pt>
                <c:pt idx="5384">
                  <c:v>0.138124999997672</c:v>
                </c:pt>
                <c:pt idx="5385">
                  <c:v>0.13814814814395501</c:v>
                </c:pt>
                <c:pt idx="5386">
                  <c:v>0.138171296290238</c:v>
                </c:pt>
                <c:pt idx="5387">
                  <c:v>0.138194444443798</c:v>
                </c:pt>
                <c:pt idx="5388">
                  <c:v>0.13821759259008101</c:v>
                </c:pt>
                <c:pt idx="5389">
                  <c:v>0.138240740736364</c:v>
                </c:pt>
                <c:pt idx="5390">
                  <c:v>0.138275462959427</c:v>
                </c:pt>
                <c:pt idx="5391">
                  <c:v>0.13829861110571101</c:v>
                </c:pt>
                <c:pt idx="5392">
                  <c:v>0.13832175925927001</c:v>
                </c:pt>
                <c:pt idx="5393">
                  <c:v>0.138344907405553</c:v>
                </c:pt>
                <c:pt idx="5394">
                  <c:v>0.13836805555183701</c:v>
                </c:pt>
                <c:pt idx="5395">
                  <c:v>0.13840277777490001</c:v>
                </c:pt>
                <c:pt idx="5396">
                  <c:v>0.138425925921183</c:v>
                </c:pt>
                <c:pt idx="5397">
                  <c:v>0.13844907406746601</c:v>
                </c:pt>
                <c:pt idx="5398">
                  <c:v>0.13847222222102601</c:v>
                </c:pt>
                <c:pt idx="5399">
                  <c:v>0.138495370367309</c:v>
                </c:pt>
                <c:pt idx="5400">
                  <c:v>0.13851851851359201</c:v>
                </c:pt>
                <c:pt idx="5401">
                  <c:v>0.13855324073665501</c:v>
                </c:pt>
                <c:pt idx="5402">
                  <c:v>0.13857638888293899</c:v>
                </c:pt>
                <c:pt idx="5403">
                  <c:v>0.13859953703649799</c:v>
                </c:pt>
                <c:pt idx="5404">
                  <c:v>0.13862268518278101</c:v>
                </c:pt>
                <c:pt idx="5405">
                  <c:v>0.13864583332906499</c:v>
                </c:pt>
                <c:pt idx="5406">
                  <c:v>0.13866898147534801</c:v>
                </c:pt>
                <c:pt idx="5407">
                  <c:v>0.13870370369841101</c:v>
                </c:pt>
                <c:pt idx="5408">
                  <c:v>0.13872685184469399</c:v>
                </c:pt>
                <c:pt idx="5409">
                  <c:v>0.13874999999825399</c:v>
                </c:pt>
                <c:pt idx="5410">
                  <c:v>0.13877314814453701</c:v>
                </c:pt>
                <c:pt idx="5411">
                  <c:v>0.13879629629081999</c:v>
                </c:pt>
                <c:pt idx="5412">
                  <c:v>0.13883101851388299</c:v>
                </c:pt>
                <c:pt idx="5413">
                  <c:v>0.13885416666016701</c:v>
                </c:pt>
                <c:pt idx="5414">
                  <c:v>0.138877314813726</c:v>
                </c:pt>
                <c:pt idx="5415">
                  <c:v>0.13890046296000899</c:v>
                </c:pt>
                <c:pt idx="5416">
                  <c:v>0.138923611106293</c:v>
                </c:pt>
                <c:pt idx="5417">
                  <c:v>0.138958333329356</c:v>
                </c:pt>
                <c:pt idx="5418">
                  <c:v>0.13898148147563899</c:v>
                </c:pt>
                <c:pt idx="5419">
                  <c:v>0.13900462962919799</c:v>
                </c:pt>
                <c:pt idx="5420">
                  <c:v>0.139027777775482</c:v>
                </c:pt>
                <c:pt idx="5421">
                  <c:v>0.13905092592176499</c:v>
                </c:pt>
                <c:pt idx="5422">
                  <c:v>0.13908564814482799</c:v>
                </c:pt>
                <c:pt idx="5423">
                  <c:v>0.139108796291111</c:v>
                </c:pt>
                <c:pt idx="5424">
                  <c:v>0.13913194443739499</c:v>
                </c:pt>
                <c:pt idx="5425">
                  <c:v>0.13915509259095399</c:v>
                </c:pt>
                <c:pt idx="5426">
                  <c:v>0.139178240737238</c:v>
                </c:pt>
                <c:pt idx="5427">
                  <c:v>0.13920138888352099</c:v>
                </c:pt>
                <c:pt idx="5428">
                  <c:v>0.13923611110658399</c:v>
                </c:pt>
                <c:pt idx="5429">
                  <c:v>0.139259259252867</c:v>
                </c:pt>
                <c:pt idx="5430">
                  <c:v>0.139282407406427</c:v>
                </c:pt>
                <c:pt idx="5431">
                  <c:v>0.13930555555270999</c:v>
                </c:pt>
                <c:pt idx="5432">
                  <c:v>0.139328703698993</c:v>
                </c:pt>
                <c:pt idx="5433">
                  <c:v>0.13935185184527701</c:v>
                </c:pt>
                <c:pt idx="5434">
                  <c:v>0.13938657406833899</c:v>
                </c:pt>
                <c:pt idx="5435">
                  <c:v>0.13940972222189901</c:v>
                </c:pt>
                <c:pt idx="5436">
                  <c:v>0.139432870368182</c:v>
                </c:pt>
                <c:pt idx="5437">
                  <c:v>0.139467592591245</c:v>
                </c:pt>
                <c:pt idx="5438">
                  <c:v>0.13949074073752901</c:v>
                </c:pt>
                <c:pt idx="5439">
                  <c:v>0.139513888883812</c:v>
                </c:pt>
                <c:pt idx="5440">
                  <c:v>0.13953703703009501</c:v>
                </c:pt>
                <c:pt idx="5441">
                  <c:v>0.13956018518365501</c:v>
                </c:pt>
                <c:pt idx="5442">
                  <c:v>0.139583333329938</c:v>
                </c:pt>
                <c:pt idx="5443">
                  <c:v>0.139618055553001</c:v>
                </c:pt>
                <c:pt idx="5444">
                  <c:v>0.13964120369928401</c:v>
                </c:pt>
                <c:pt idx="5445">
                  <c:v>0.139664351845568</c:v>
                </c:pt>
                <c:pt idx="5446">
                  <c:v>0.139687499999127</c:v>
                </c:pt>
                <c:pt idx="5447">
                  <c:v>0.13971064814541001</c:v>
                </c:pt>
                <c:pt idx="5448">
                  <c:v>0.139733796291694</c:v>
                </c:pt>
                <c:pt idx="5449">
                  <c:v>0.139768518514757</c:v>
                </c:pt>
                <c:pt idx="5450">
                  <c:v>0.13979166666104001</c:v>
                </c:pt>
                <c:pt idx="5451">
                  <c:v>0.13981481481459901</c:v>
                </c:pt>
                <c:pt idx="5452">
                  <c:v>0.13983796296088299</c:v>
                </c:pt>
                <c:pt idx="5453">
                  <c:v>0.13986111110716601</c:v>
                </c:pt>
                <c:pt idx="5454">
                  <c:v>0.13989583333022901</c:v>
                </c:pt>
                <c:pt idx="5455">
                  <c:v>0.13991898147651199</c:v>
                </c:pt>
                <c:pt idx="5456">
                  <c:v>0.13994212962279601</c:v>
                </c:pt>
                <c:pt idx="5457">
                  <c:v>0.13996527777635501</c:v>
                </c:pt>
                <c:pt idx="5458">
                  <c:v>0.13998842592263799</c:v>
                </c:pt>
                <c:pt idx="5459">
                  <c:v>0.14001157406892201</c:v>
                </c:pt>
                <c:pt idx="5460">
                  <c:v>0.14004629629198501</c:v>
                </c:pt>
                <c:pt idx="5461">
                  <c:v>0.14006944443826799</c:v>
                </c:pt>
                <c:pt idx="5462">
                  <c:v>0.14009259259182699</c:v>
                </c:pt>
                <c:pt idx="5463">
                  <c:v>0.14011574073811101</c:v>
                </c:pt>
                <c:pt idx="5464">
                  <c:v>0.14013888888439399</c:v>
                </c:pt>
                <c:pt idx="5465">
                  <c:v>0.14017361110745699</c:v>
                </c:pt>
                <c:pt idx="5466">
                  <c:v>0.14019675925374001</c:v>
                </c:pt>
                <c:pt idx="5467">
                  <c:v>0.1402199074073</c:v>
                </c:pt>
                <c:pt idx="5468">
                  <c:v>0.14024305555358299</c:v>
                </c:pt>
                <c:pt idx="5469">
                  <c:v>0.140266203699866</c:v>
                </c:pt>
                <c:pt idx="5470">
                  <c:v>0.14028935184614999</c:v>
                </c:pt>
                <c:pt idx="5471">
                  <c:v>0.14032407406921299</c:v>
                </c:pt>
                <c:pt idx="5472">
                  <c:v>0.140347222215496</c:v>
                </c:pt>
                <c:pt idx="5473">
                  <c:v>0.140370370369055</c:v>
                </c:pt>
                <c:pt idx="5474">
                  <c:v>0.14039351851533899</c:v>
                </c:pt>
                <c:pt idx="5475">
                  <c:v>0.140416666661622</c:v>
                </c:pt>
                <c:pt idx="5476">
                  <c:v>0.140451388884685</c:v>
                </c:pt>
                <c:pt idx="5477">
                  <c:v>0.14047453703096799</c:v>
                </c:pt>
                <c:pt idx="5478">
                  <c:v>0.14049768518452799</c:v>
                </c:pt>
                <c:pt idx="5479">
                  <c:v>0.140520833330811</c:v>
                </c:pt>
                <c:pt idx="5480">
                  <c:v>0.14054398147709399</c:v>
                </c:pt>
                <c:pt idx="5481">
                  <c:v>0.140567129623378</c:v>
                </c:pt>
                <c:pt idx="5482">
                  <c:v>0.140601851846441</c:v>
                </c:pt>
                <c:pt idx="5483">
                  <c:v>0.140625</c:v>
                </c:pt>
                <c:pt idx="5484">
                  <c:v>0.14064814814628299</c:v>
                </c:pt>
                <c:pt idx="5485">
                  <c:v>0.140671296292567</c:v>
                </c:pt>
                <c:pt idx="5486">
                  <c:v>0.14069444443885001</c:v>
                </c:pt>
                <c:pt idx="5487">
                  <c:v>0.14072916666191301</c:v>
                </c:pt>
                <c:pt idx="5488">
                  <c:v>0.140752314808196</c:v>
                </c:pt>
                <c:pt idx="5489">
                  <c:v>0.140775462961756</c:v>
                </c:pt>
                <c:pt idx="5490">
                  <c:v>0.14079861110803901</c:v>
                </c:pt>
                <c:pt idx="5491">
                  <c:v>0.140821759254322</c:v>
                </c:pt>
                <c:pt idx="5492">
                  <c:v>0.14084490740060601</c:v>
                </c:pt>
                <c:pt idx="5493">
                  <c:v>0.14087962962366901</c:v>
                </c:pt>
                <c:pt idx="5494">
                  <c:v>0.14090277777722801</c:v>
                </c:pt>
                <c:pt idx="5495">
                  <c:v>0.140925925923511</c:v>
                </c:pt>
                <c:pt idx="5496">
                  <c:v>0.14094907406979501</c:v>
                </c:pt>
                <c:pt idx="5497">
                  <c:v>0.140972222216078</c:v>
                </c:pt>
                <c:pt idx="5498">
                  <c:v>0.141006944439141</c:v>
                </c:pt>
                <c:pt idx="5499">
                  <c:v>0.14103009258542401</c:v>
                </c:pt>
                <c:pt idx="5500">
                  <c:v>0.14105324073898401</c:v>
                </c:pt>
                <c:pt idx="5501">
                  <c:v>0.141076388885267</c:v>
                </c:pt>
                <c:pt idx="5502">
                  <c:v>0.14109953703155001</c:v>
                </c:pt>
                <c:pt idx="5503">
                  <c:v>0.14112268518511001</c:v>
                </c:pt>
                <c:pt idx="5504">
                  <c:v>0.14115740740089699</c:v>
                </c:pt>
                <c:pt idx="5505">
                  <c:v>0.14118055555445599</c:v>
                </c:pt>
                <c:pt idx="5506">
                  <c:v>0.14120370370073901</c:v>
                </c:pt>
                <c:pt idx="5507">
                  <c:v>0.14122685184702299</c:v>
                </c:pt>
                <c:pt idx="5508">
                  <c:v>0.14124999999330601</c:v>
                </c:pt>
                <c:pt idx="5509">
                  <c:v>0.14128472221636901</c:v>
                </c:pt>
                <c:pt idx="5510">
                  <c:v>0.14130787036992801</c:v>
                </c:pt>
                <c:pt idx="5511">
                  <c:v>0.14133101851621199</c:v>
                </c:pt>
                <c:pt idx="5512">
                  <c:v>0.14135416666249501</c:v>
                </c:pt>
                <c:pt idx="5513">
                  <c:v>0.14137731480877799</c:v>
                </c:pt>
                <c:pt idx="5514">
                  <c:v>0.14140046296233799</c:v>
                </c:pt>
                <c:pt idx="5515">
                  <c:v>0.14143518517812501</c:v>
                </c:pt>
                <c:pt idx="5516">
                  <c:v>0.14145833333168401</c:v>
                </c:pt>
                <c:pt idx="5517">
                  <c:v>0.14148148147796799</c:v>
                </c:pt>
                <c:pt idx="5518">
                  <c:v>0.141504629624251</c:v>
                </c:pt>
                <c:pt idx="5519">
                  <c:v>0.14152777777781</c:v>
                </c:pt>
                <c:pt idx="5520">
                  <c:v>0.14156249999359699</c:v>
                </c:pt>
                <c:pt idx="5521">
                  <c:v>0.14158564814715599</c:v>
                </c:pt>
                <c:pt idx="5522">
                  <c:v>0.14160879629344</c:v>
                </c:pt>
                <c:pt idx="5523">
                  <c:v>0.14163194443972299</c:v>
                </c:pt>
                <c:pt idx="5524">
                  <c:v>0.141655092586007</c:v>
                </c:pt>
                <c:pt idx="5525">
                  <c:v>0.141678240739566</c:v>
                </c:pt>
                <c:pt idx="5526">
                  <c:v>0.141712962962629</c:v>
                </c:pt>
                <c:pt idx="5527">
                  <c:v>0.14173611110891199</c:v>
                </c:pt>
                <c:pt idx="5528">
                  <c:v>0.141759259255196</c:v>
                </c:pt>
                <c:pt idx="5529">
                  <c:v>0.14178240740147899</c:v>
                </c:pt>
                <c:pt idx="5530">
                  <c:v>0.14180555555503799</c:v>
                </c:pt>
                <c:pt idx="5531">
                  <c:v>0.141840277770825</c:v>
                </c:pt>
                <c:pt idx="5532">
                  <c:v>0.141863425924384</c:v>
                </c:pt>
                <c:pt idx="5533">
                  <c:v>0.14188657407066799</c:v>
                </c:pt>
                <c:pt idx="5534">
                  <c:v>0.141909722216951</c:v>
                </c:pt>
                <c:pt idx="5535">
                  <c:v>0.14193287036323499</c:v>
                </c:pt>
                <c:pt idx="5536">
                  <c:v>0.14196759258629801</c:v>
                </c:pt>
                <c:pt idx="5537">
                  <c:v>0.14199074073985701</c:v>
                </c:pt>
                <c:pt idx="5538">
                  <c:v>0.14201388888614</c:v>
                </c:pt>
                <c:pt idx="5539">
                  <c:v>0.14203703703242401</c:v>
                </c:pt>
                <c:pt idx="5540">
                  <c:v>0.142060185178707</c:v>
                </c:pt>
                <c:pt idx="5541">
                  <c:v>0.14209490740177</c:v>
                </c:pt>
                <c:pt idx="5542">
                  <c:v>0.142118055555329</c:v>
                </c:pt>
                <c:pt idx="5543">
                  <c:v>0.14214120370161301</c:v>
                </c:pt>
                <c:pt idx="5544">
                  <c:v>0.142164351847896</c:v>
                </c:pt>
                <c:pt idx="5545">
                  <c:v>0.142199074070959</c:v>
                </c:pt>
                <c:pt idx="5546">
                  <c:v>0.14222222221724201</c:v>
                </c:pt>
                <c:pt idx="5547">
                  <c:v>0.142245370363526</c:v>
                </c:pt>
                <c:pt idx="5548">
                  <c:v>0.142268518517085</c:v>
                </c:pt>
                <c:pt idx="5549">
                  <c:v>0.14229166666336801</c:v>
                </c:pt>
                <c:pt idx="5550">
                  <c:v>0.142314814809652</c:v>
                </c:pt>
                <c:pt idx="5551">
                  <c:v>0.142349537032715</c:v>
                </c:pt>
                <c:pt idx="5552">
                  <c:v>0.14237268517899801</c:v>
                </c:pt>
                <c:pt idx="5553">
                  <c:v>0.14239583333255701</c:v>
                </c:pt>
                <c:pt idx="5554">
                  <c:v>0.14241898147884099</c:v>
                </c:pt>
                <c:pt idx="5555">
                  <c:v>0.14244212962512401</c:v>
                </c:pt>
                <c:pt idx="5556">
                  <c:v>0.14247685184818701</c:v>
                </c:pt>
                <c:pt idx="5557">
                  <c:v>0.14249999999446999</c:v>
                </c:pt>
                <c:pt idx="5558">
                  <c:v>0.14252314814802999</c:v>
                </c:pt>
                <c:pt idx="5559">
                  <c:v>0.14254629629431301</c:v>
                </c:pt>
                <c:pt idx="5560">
                  <c:v>0.14256944444059599</c:v>
                </c:pt>
                <c:pt idx="5561">
                  <c:v>0.14259259258688001</c:v>
                </c:pt>
                <c:pt idx="5562">
                  <c:v>0.14262731480994301</c:v>
                </c:pt>
                <c:pt idx="5563">
                  <c:v>0.14265046295622599</c:v>
                </c:pt>
                <c:pt idx="5564">
                  <c:v>0.14267361110978499</c:v>
                </c:pt>
                <c:pt idx="5565">
                  <c:v>0.14269675925606901</c:v>
                </c:pt>
                <c:pt idx="5566">
                  <c:v>0.14271990740235199</c:v>
                </c:pt>
                <c:pt idx="5567">
                  <c:v>0.14275462962541499</c:v>
                </c:pt>
                <c:pt idx="5568">
                  <c:v>0.14277777777169801</c:v>
                </c:pt>
                <c:pt idx="5569">
                  <c:v>0.142800925925258</c:v>
                </c:pt>
                <c:pt idx="5570">
                  <c:v>0.14282407407154099</c:v>
                </c:pt>
                <c:pt idx="5571">
                  <c:v>0.142847222217824</c:v>
                </c:pt>
                <c:pt idx="5572">
                  <c:v>0.142881944440887</c:v>
                </c:pt>
                <c:pt idx="5573">
                  <c:v>0.14290509258717099</c:v>
                </c:pt>
                <c:pt idx="5574">
                  <c:v>0.14292824074072999</c:v>
                </c:pt>
                <c:pt idx="5575">
                  <c:v>0.142951388887013</c:v>
                </c:pt>
                <c:pt idx="5576">
                  <c:v>0.14297453703329699</c:v>
                </c:pt>
                <c:pt idx="5577">
                  <c:v>0.14300925925635999</c:v>
                </c:pt>
                <c:pt idx="5578">
                  <c:v>0.143032407402643</c:v>
                </c:pt>
                <c:pt idx="5579">
                  <c:v>0.14305555554892599</c:v>
                </c:pt>
                <c:pt idx="5580">
                  <c:v>0.14307870370248599</c:v>
                </c:pt>
                <c:pt idx="5581">
                  <c:v>0.143101851848769</c:v>
                </c:pt>
                <c:pt idx="5582">
                  <c:v>0.143136574071832</c:v>
                </c:pt>
                <c:pt idx="5583">
                  <c:v>0.14315972221811499</c:v>
                </c:pt>
                <c:pt idx="5584">
                  <c:v>0.143182870364399</c:v>
                </c:pt>
                <c:pt idx="5585">
                  <c:v>0.143206018517958</c:v>
                </c:pt>
                <c:pt idx="5586">
                  <c:v>0.14322916666424099</c:v>
                </c:pt>
                <c:pt idx="5587">
                  <c:v>0.143252314810525</c:v>
                </c:pt>
                <c:pt idx="5588">
                  <c:v>0.143287037033588</c:v>
                </c:pt>
                <c:pt idx="5589">
                  <c:v>0.14331018517987101</c:v>
                </c:pt>
                <c:pt idx="5590">
                  <c:v>0.143333333326154</c:v>
                </c:pt>
                <c:pt idx="5591">
                  <c:v>0.143356481479714</c:v>
                </c:pt>
                <c:pt idx="5592">
                  <c:v>0.14337962962599701</c:v>
                </c:pt>
                <c:pt idx="5593">
                  <c:v>0.14341435184906001</c:v>
                </c:pt>
                <c:pt idx="5594">
                  <c:v>0.143437499995343</c:v>
                </c:pt>
                <c:pt idx="5595">
                  <c:v>0.14346064814162701</c:v>
                </c:pt>
                <c:pt idx="5596">
                  <c:v>0.14348379629518601</c:v>
                </c:pt>
                <c:pt idx="5597">
                  <c:v>0.143506944441469</c:v>
                </c:pt>
                <c:pt idx="5598">
                  <c:v>0.143541666664532</c:v>
                </c:pt>
                <c:pt idx="5599">
                  <c:v>0.14356481481081601</c:v>
                </c:pt>
                <c:pt idx="5600">
                  <c:v>0.143587962957099</c:v>
                </c:pt>
                <c:pt idx="5601">
                  <c:v>0.143611111110658</c:v>
                </c:pt>
                <c:pt idx="5602">
                  <c:v>0.14363425925694201</c:v>
                </c:pt>
                <c:pt idx="5603">
                  <c:v>0.143657407403225</c:v>
                </c:pt>
                <c:pt idx="5604">
                  <c:v>0.143692129626288</c:v>
                </c:pt>
                <c:pt idx="5605">
                  <c:v>0.14371527777257101</c:v>
                </c:pt>
                <c:pt idx="5606">
                  <c:v>0.143738425918855</c:v>
                </c:pt>
                <c:pt idx="5607">
                  <c:v>0.14376157407241399</c:v>
                </c:pt>
                <c:pt idx="5608">
                  <c:v>0.14378472221869701</c:v>
                </c:pt>
                <c:pt idx="5609">
                  <c:v>0.14380787036498099</c:v>
                </c:pt>
                <c:pt idx="5610">
                  <c:v>0.14384259258804399</c:v>
                </c:pt>
                <c:pt idx="5611">
                  <c:v>0.14386574073432701</c:v>
                </c:pt>
                <c:pt idx="5612">
                  <c:v>0.14388888888788601</c:v>
                </c:pt>
                <c:pt idx="5613">
                  <c:v>0.14391203703416999</c:v>
                </c:pt>
                <c:pt idx="5614">
                  <c:v>0.14393518518045301</c:v>
                </c:pt>
                <c:pt idx="5615">
                  <c:v>0.14396990740351601</c:v>
                </c:pt>
                <c:pt idx="5616">
                  <c:v>0.14399305554979899</c:v>
                </c:pt>
                <c:pt idx="5617">
                  <c:v>0.14401620370335899</c:v>
                </c:pt>
                <c:pt idx="5618">
                  <c:v>0.14403935184964201</c:v>
                </c:pt>
                <c:pt idx="5619">
                  <c:v>0.14407407407270501</c:v>
                </c:pt>
                <c:pt idx="5620">
                  <c:v>0.14409722221898799</c:v>
                </c:pt>
                <c:pt idx="5621">
                  <c:v>0.144120370365272</c:v>
                </c:pt>
                <c:pt idx="5622">
                  <c:v>0.14414351851155499</c:v>
                </c:pt>
                <c:pt idx="5623">
                  <c:v>0.14416666666511399</c:v>
                </c:pt>
                <c:pt idx="5624">
                  <c:v>0.144189814811398</c:v>
                </c:pt>
                <c:pt idx="5625">
                  <c:v>0.144224537034461</c:v>
                </c:pt>
                <c:pt idx="5626">
                  <c:v>0.14424768518074399</c:v>
                </c:pt>
                <c:pt idx="5627">
                  <c:v>0.144270833327028</c:v>
                </c:pt>
                <c:pt idx="5628">
                  <c:v>0.144293981480587</c:v>
                </c:pt>
                <c:pt idx="5629">
                  <c:v>0.14431712962686999</c:v>
                </c:pt>
                <c:pt idx="5630">
                  <c:v>0.14435185184993299</c:v>
                </c:pt>
                <c:pt idx="5631">
                  <c:v>0.144374999996216</c:v>
                </c:pt>
                <c:pt idx="5632">
                  <c:v>0.14439814814249999</c:v>
                </c:pt>
                <c:pt idx="5633">
                  <c:v>0.14442129629605899</c:v>
                </c:pt>
                <c:pt idx="5634">
                  <c:v>0.144444444442343</c:v>
                </c:pt>
                <c:pt idx="5635">
                  <c:v>0.144479166665406</c:v>
                </c:pt>
                <c:pt idx="5636">
                  <c:v>0.14450231481168899</c:v>
                </c:pt>
                <c:pt idx="5637">
                  <c:v>0.144525462957972</c:v>
                </c:pt>
                <c:pt idx="5638">
                  <c:v>0.14454861110425599</c:v>
                </c:pt>
                <c:pt idx="5639">
                  <c:v>0.14457175925781501</c:v>
                </c:pt>
                <c:pt idx="5640">
                  <c:v>0.14460648148087801</c:v>
                </c:pt>
                <c:pt idx="5641">
                  <c:v>0.144629629627161</c:v>
                </c:pt>
                <c:pt idx="5642">
                  <c:v>0.14465277777344401</c:v>
                </c:pt>
                <c:pt idx="5643">
                  <c:v>0.144675925919728</c:v>
                </c:pt>
                <c:pt idx="5644">
                  <c:v>0.144699074073287</c:v>
                </c:pt>
                <c:pt idx="5645">
                  <c:v>0.14473379629635</c:v>
                </c:pt>
                <c:pt idx="5646">
                  <c:v>0.14475694444263401</c:v>
                </c:pt>
                <c:pt idx="5647">
                  <c:v>0.144780092588917</c:v>
                </c:pt>
                <c:pt idx="5648">
                  <c:v>0.14480324073520001</c:v>
                </c:pt>
                <c:pt idx="5649">
                  <c:v>0.14482638888876001</c:v>
                </c:pt>
                <c:pt idx="5650">
                  <c:v>0.144849537035043</c:v>
                </c:pt>
                <c:pt idx="5651">
                  <c:v>0.144884259258106</c:v>
                </c:pt>
                <c:pt idx="5652">
                  <c:v>0.14490740740438901</c:v>
                </c:pt>
                <c:pt idx="5653">
                  <c:v>0.144930555550673</c:v>
                </c:pt>
                <c:pt idx="5654">
                  <c:v>0.14495370369695601</c:v>
                </c:pt>
                <c:pt idx="5655">
                  <c:v>0.14497685185051501</c:v>
                </c:pt>
                <c:pt idx="5656">
                  <c:v>0.14499999999679899</c:v>
                </c:pt>
                <c:pt idx="5657">
                  <c:v>0.14503472221986199</c:v>
                </c:pt>
                <c:pt idx="5658">
                  <c:v>0.14505787036614501</c:v>
                </c:pt>
                <c:pt idx="5659">
                  <c:v>0.14508101851242799</c:v>
                </c:pt>
                <c:pt idx="5660">
                  <c:v>0.14510416666598799</c:v>
                </c:pt>
                <c:pt idx="5661">
                  <c:v>0.14512731481227101</c:v>
                </c:pt>
                <c:pt idx="5662">
                  <c:v>0.14515046295855399</c:v>
                </c:pt>
                <c:pt idx="5663">
                  <c:v>0.14518518518161699</c:v>
                </c:pt>
                <c:pt idx="5664">
                  <c:v>0.14520833332790101</c:v>
                </c:pt>
                <c:pt idx="5665">
                  <c:v>0.14523148148146001</c:v>
                </c:pt>
                <c:pt idx="5666">
                  <c:v>0.14525462962774299</c:v>
                </c:pt>
                <c:pt idx="5667">
                  <c:v>0.14527777777402701</c:v>
                </c:pt>
                <c:pt idx="5668">
                  <c:v>0.14531249999709001</c:v>
                </c:pt>
                <c:pt idx="5669">
                  <c:v>0.14533564814337299</c:v>
                </c:pt>
                <c:pt idx="5670">
                  <c:v>0.14535879628965601</c:v>
                </c:pt>
                <c:pt idx="5671">
                  <c:v>0.145381944443216</c:v>
                </c:pt>
                <c:pt idx="5672">
                  <c:v>0.14540509258949899</c:v>
                </c:pt>
                <c:pt idx="5673">
                  <c:v>0.14543981481256199</c:v>
                </c:pt>
                <c:pt idx="5674">
                  <c:v>0.145462962958845</c:v>
                </c:pt>
                <c:pt idx="5675">
                  <c:v>0.14548611110512899</c:v>
                </c:pt>
                <c:pt idx="5676">
                  <c:v>0.14550925925868799</c:v>
                </c:pt>
                <c:pt idx="5677">
                  <c:v>0.145532407404971</c:v>
                </c:pt>
                <c:pt idx="5678">
                  <c:v>0.145567129628034</c:v>
                </c:pt>
                <c:pt idx="5679">
                  <c:v>0.14559027777431799</c:v>
                </c:pt>
                <c:pt idx="5680">
                  <c:v>0.145613425920601</c:v>
                </c:pt>
                <c:pt idx="5681">
                  <c:v>0.14563657407416</c:v>
                </c:pt>
                <c:pt idx="5682">
                  <c:v>0.14565972222044399</c:v>
                </c:pt>
                <c:pt idx="5683">
                  <c:v>0.14569444444350699</c:v>
                </c:pt>
                <c:pt idx="5684">
                  <c:v>0.14571759258979</c:v>
                </c:pt>
                <c:pt idx="5685">
                  <c:v>0.14574074073607299</c:v>
                </c:pt>
                <c:pt idx="5686">
                  <c:v>0.145763888882357</c:v>
                </c:pt>
                <c:pt idx="5687">
                  <c:v>0.145787037035916</c:v>
                </c:pt>
                <c:pt idx="5688">
                  <c:v>0.14581018518219899</c:v>
                </c:pt>
                <c:pt idx="5689">
                  <c:v>0.14584490740526199</c:v>
                </c:pt>
                <c:pt idx="5690">
                  <c:v>0.145868055551546</c:v>
                </c:pt>
                <c:pt idx="5691">
                  <c:v>0.14589120369782901</c:v>
                </c:pt>
                <c:pt idx="5692">
                  <c:v>0.14591435185138801</c:v>
                </c:pt>
                <c:pt idx="5693">
                  <c:v>0.145937499997672</c:v>
                </c:pt>
                <c:pt idx="5694">
                  <c:v>0.145972222220735</c:v>
                </c:pt>
                <c:pt idx="5695">
                  <c:v>0.14599537036701801</c:v>
                </c:pt>
                <c:pt idx="5696">
                  <c:v>0.146018518513301</c:v>
                </c:pt>
                <c:pt idx="5697">
                  <c:v>0.14604166665958501</c:v>
                </c:pt>
                <c:pt idx="5698">
                  <c:v>0.14606481481314401</c:v>
                </c:pt>
                <c:pt idx="5699">
                  <c:v>0.14609953703620701</c:v>
                </c:pt>
                <c:pt idx="5700">
                  <c:v>0.14612268518249</c:v>
                </c:pt>
                <c:pt idx="5701">
                  <c:v>0.14614583332877401</c:v>
                </c:pt>
                <c:pt idx="5702">
                  <c:v>0.146168981475057</c:v>
                </c:pt>
                <c:pt idx="5703">
                  <c:v>0.146192129628616</c:v>
                </c:pt>
                <c:pt idx="5704">
                  <c:v>0.14621527777490001</c:v>
                </c:pt>
                <c:pt idx="5705">
                  <c:v>0.14624999999796301</c:v>
                </c:pt>
                <c:pt idx="5706">
                  <c:v>0.146273148144246</c:v>
                </c:pt>
                <c:pt idx="5707">
                  <c:v>0.14629629629052901</c:v>
                </c:pt>
                <c:pt idx="5708">
                  <c:v>0.14631944444408901</c:v>
                </c:pt>
                <c:pt idx="5709">
                  <c:v>0.14634259259037199</c:v>
                </c:pt>
                <c:pt idx="5710">
                  <c:v>0.14636574073665501</c:v>
                </c:pt>
                <c:pt idx="5711">
                  <c:v>0.14640046295971801</c:v>
                </c:pt>
                <c:pt idx="5712">
                  <c:v>0.14642361110600199</c:v>
                </c:pt>
                <c:pt idx="5713">
                  <c:v>0.14644675925228501</c:v>
                </c:pt>
                <c:pt idx="5714">
                  <c:v>0.14646990740584401</c:v>
                </c:pt>
                <c:pt idx="5715">
                  <c:v>0.14649305555212799</c:v>
                </c:pt>
                <c:pt idx="5716">
                  <c:v>0.14652777777519099</c:v>
                </c:pt>
                <c:pt idx="5717">
                  <c:v>0.14655092592147401</c:v>
                </c:pt>
                <c:pt idx="5718">
                  <c:v>0.14657407406775699</c:v>
                </c:pt>
                <c:pt idx="5719">
                  <c:v>0.14659722222131699</c:v>
                </c:pt>
                <c:pt idx="5720">
                  <c:v>0.14662037036760001</c:v>
                </c:pt>
                <c:pt idx="5721">
                  <c:v>0.14664351851388299</c:v>
                </c:pt>
                <c:pt idx="5722">
                  <c:v>0.14667824073694599</c:v>
                </c:pt>
                <c:pt idx="5723">
                  <c:v>0.14670138888323001</c:v>
                </c:pt>
                <c:pt idx="5724">
                  <c:v>0.146724537036789</c:v>
                </c:pt>
                <c:pt idx="5725">
                  <c:v>0.14674768518307199</c:v>
                </c:pt>
                <c:pt idx="5726">
                  <c:v>0.146770833329356</c:v>
                </c:pt>
                <c:pt idx="5727">
                  <c:v>0.146805555552419</c:v>
                </c:pt>
                <c:pt idx="5728">
                  <c:v>0.14682870369870199</c:v>
                </c:pt>
                <c:pt idx="5729">
                  <c:v>0.146851851844985</c:v>
                </c:pt>
                <c:pt idx="5730">
                  <c:v>0.146874999998545</c:v>
                </c:pt>
                <c:pt idx="5731">
                  <c:v>0.14689814814482799</c:v>
                </c:pt>
                <c:pt idx="5732">
                  <c:v>0.146921296291112</c:v>
                </c:pt>
                <c:pt idx="5733">
                  <c:v>0.146956018514175</c:v>
                </c:pt>
                <c:pt idx="5734">
                  <c:v>0.14697916666045799</c:v>
                </c:pt>
                <c:pt idx="5735">
                  <c:v>0.14700231481401699</c:v>
                </c:pt>
                <c:pt idx="5736">
                  <c:v>0.147025462960301</c:v>
                </c:pt>
                <c:pt idx="5737">
                  <c:v>0.14704861110658399</c:v>
                </c:pt>
                <c:pt idx="5738">
                  <c:v>0.14708333332964699</c:v>
                </c:pt>
                <c:pt idx="5739">
                  <c:v>0.14710648147593</c:v>
                </c:pt>
                <c:pt idx="5740">
                  <c:v>0.147129629629489</c:v>
                </c:pt>
                <c:pt idx="5741">
                  <c:v>0.14715277777577301</c:v>
                </c:pt>
                <c:pt idx="5742">
                  <c:v>0.147175925922056</c:v>
                </c:pt>
                <c:pt idx="5743">
                  <c:v>0.147210648145119</c:v>
                </c:pt>
                <c:pt idx="5744">
                  <c:v>0.14723379629140301</c:v>
                </c:pt>
                <c:pt idx="5745">
                  <c:v>0.147256944437686</c:v>
                </c:pt>
                <c:pt idx="5746">
                  <c:v>0.147280092591245</c:v>
                </c:pt>
                <c:pt idx="5747">
                  <c:v>0.14730324073752901</c:v>
                </c:pt>
                <c:pt idx="5748">
                  <c:v>0.14733796296059201</c:v>
                </c:pt>
                <c:pt idx="5749">
                  <c:v>0.147361111106875</c:v>
                </c:pt>
                <c:pt idx="5750">
                  <c:v>0.14738425925315801</c:v>
                </c:pt>
                <c:pt idx="5751">
                  <c:v>0.14740740740671801</c:v>
                </c:pt>
                <c:pt idx="5752">
                  <c:v>0.147430555553001</c:v>
                </c:pt>
                <c:pt idx="5753">
                  <c:v>0.14745370369928401</c:v>
                </c:pt>
                <c:pt idx="5754">
                  <c:v>0.14748842592234701</c:v>
                </c:pt>
                <c:pt idx="5755">
                  <c:v>0.147511574068631</c:v>
                </c:pt>
                <c:pt idx="5756">
                  <c:v>0.14753472222219</c:v>
                </c:pt>
                <c:pt idx="5757">
                  <c:v>0.14755787036847301</c:v>
                </c:pt>
                <c:pt idx="5758">
                  <c:v>0.147581018514757</c:v>
                </c:pt>
                <c:pt idx="5759">
                  <c:v>0.14760416666104001</c:v>
                </c:pt>
                <c:pt idx="5760">
                  <c:v>0.14763888888410301</c:v>
                </c:pt>
                <c:pt idx="5761">
                  <c:v>0.147662037030386</c:v>
                </c:pt>
                <c:pt idx="5762">
                  <c:v>0.14768518518394599</c:v>
                </c:pt>
                <c:pt idx="5763">
                  <c:v>0.14770833333022901</c:v>
                </c:pt>
                <c:pt idx="5764">
                  <c:v>0.14773148147651199</c:v>
                </c:pt>
                <c:pt idx="5765">
                  <c:v>0.14775462962279601</c:v>
                </c:pt>
                <c:pt idx="5766">
                  <c:v>0.14778935184585901</c:v>
                </c:pt>
                <c:pt idx="5767">
                  <c:v>0.14781249999941801</c:v>
                </c:pt>
                <c:pt idx="5768">
                  <c:v>0.14783564814570099</c:v>
                </c:pt>
                <c:pt idx="5769">
                  <c:v>0.14785879629198501</c:v>
                </c:pt>
                <c:pt idx="5770">
                  <c:v>0.14788194443826799</c:v>
                </c:pt>
                <c:pt idx="5771">
                  <c:v>0.14791666666133099</c:v>
                </c:pt>
                <c:pt idx="5772">
                  <c:v>0.14793981481488999</c:v>
                </c:pt>
                <c:pt idx="5773">
                  <c:v>0.147962962961174</c:v>
                </c:pt>
                <c:pt idx="5774">
                  <c:v>0.14798611110745699</c:v>
                </c:pt>
                <c:pt idx="5775">
                  <c:v>0.14800925925374001</c:v>
                </c:pt>
                <c:pt idx="5776">
                  <c:v>0.1480324074073</c:v>
                </c:pt>
                <c:pt idx="5777">
                  <c:v>0.14806712962308699</c:v>
                </c:pt>
                <c:pt idx="5778">
                  <c:v>0.14809027777664599</c:v>
                </c:pt>
                <c:pt idx="5779">
                  <c:v>0.148113425922929</c:v>
                </c:pt>
                <c:pt idx="5780">
                  <c:v>0.14813657406921299</c:v>
                </c:pt>
                <c:pt idx="5781">
                  <c:v>0.148159722215496</c:v>
                </c:pt>
                <c:pt idx="5782">
                  <c:v>0.148182870369055</c:v>
                </c:pt>
                <c:pt idx="5783">
                  <c:v>0.148217592592118</c:v>
                </c:pt>
                <c:pt idx="5784">
                  <c:v>0.14824074073840199</c:v>
                </c:pt>
                <c:pt idx="5785">
                  <c:v>0.148263888884685</c:v>
                </c:pt>
                <c:pt idx="5786">
                  <c:v>0.14828703703096799</c:v>
                </c:pt>
                <c:pt idx="5787">
                  <c:v>0.14831018518452799</c:v>
                </c:pt>
                <c:pt idx="5788">
                  <c:v>0.148333333330811</c:v>
                </c:pt>
                <c:pt idx="5789">
                  <c:v>0.148368055553874</c:v>
                </c:pt>
                <c:pt idx="5790">
                  <c:v>0.14839120370015699</c:v>
                </c:pt>
                <c:pt idx="5791">
                  <c:v>0.148414351846441</c:v>
                </c:pt>
                <c:pt idx="5792">
                  <c:v>0.1484375</c:v>
                </c:pt>
                <c:pt idx="5793">
                  <c:v>0.14846064814628299</c:v>
                </c:pt>
                <c:pt idx="5794">
                  <c:v>0.14849537036934601</c:v>
                </c:pt>
                <c:pt idx="5795">
                  <c:v>0.14851851851563</c:v>
                </c:pt>
                <c:pt idx="5796">
                  <c:v>0.14854166666191301</c:v>
                </c:pt>
                <c:pt idx="5797">
                  <c:v>0.148564814808196</c:v>
                </c:pt>
                <c:pt idx="5798">
                  <c:v>0.148587962961756</c:v>
                </c:pt>
                <c:pt idx="5799">
                  <c:v>0.148622685184819</c:v>
                </c:pt>
                <c:pt idx="5800">
                  <c:v>0.14864583333110201</c:v>
                </c:pt>
                <c:pt idx="5801">
                  <c:v>0.148668981477385</c:v>
                </c:pt>
                <c:pt idx="5802">
                  <c:v>0.14869212962366901</c:v>
                </c:pt>
                <c:pt idx="5803">
                  <c:v>0.14871527777722801</c:v>
                </c:pt>
                <c:pt idx="5804">
                  <c:v>0.148749999993015</c:v>
                </c:pt>
                <c:pt idx="5805">
                  <c:v>0.148773148146574</c:v>
                </c:pt>
                <c:pt idx="5806">
                  <c:v>0.14879629629285801</c:v>
                </c:pt>
                <c:pt idx="5807">
                  <c:v>0.148819444439141</c:v>
                </c:pt>
                <c:pt idx="5808">
                  <c:v>0.14884259258542401</c:v>
                </c:pt>
                <c:pt idx="5809">
                  <c:v>0.14886574073898401</c:v>
                </c:pt>
                <c:pt idx="5810">
                  <c:v>0.14890046296204701</c:v>
                </c:pt>
                <c:pt idx="5811">
                  <c:v>0.14892361110833</c:v>
                </c:pt>
                <c:pt idx="5812">
                  <c:v>0.14894675925461301</c:v>
                </c:pt>
                <c:pt idx="5813">
                  <c:v>0.14896990740089699</c:v>
                </c:pt>
                <c:pt idx="5814">
                  <c:v>0.14899305555445599</c:v>
                </c:pt>
                <c:pt idx="5815">
                  <c:v>0.14902777777751899</c:v>
                </c:pt>
                <c:pt idx="5816">
                  <c:v>0.14905092592380201</c:v>
                </c:pt>
                <c:pt idx="5817">
                  <c:v>0.14907407407008599</c:v>
                </c:pt>
                <c:pt idx="5818">
                  <c:v>0.14909722221636901</c:v>
                </c:pt>
                <c:pt idx="5819">
                  <c:v>0.14912037036992801</c:v>
                </c:pt>
                <c:pt idx="5820">
                  <c:v>0.14914351851621199</c:v>
                </c:pt>
                <c:pt idx="5821">
                  <c:v>0.14917824073927499</c:v>
                </c:pt>
                <c:pt idx="5822">
                  <c:v>0.14920138888555801</c:v>
                </c:pt>
                <c:pt idx="5823">
                  <c:v>0.14922453703184099</c:v>
                </c:pt>
                <c:pt idx="5824">
                  <c:v>0.14924768517812501</c:v>
                </c:pt>
                <c:pt idx="5825">
                  <c:v>0.14927083333168401</c:v>
                </c:pt>
                <c:pt idx="5826">
                  <c:v>0.149305555554747</c:v>
                </c:pt>
                <c:pt idx="5827">
                  <c:v>0.14932870370102999</c:v>
                </c:pt>
                <c:pt idx="5828">
                  <c:v>0.149351851847314</c:v>
                </c:pt>
                <c:pt idx="5829">
                  <c:v>0.14937499999359699</c:v>
                </c:pt>
                <c:pt idx="5830">
                  <c:v>0.14939814814715599</c:v>
                </c:pt>
                <c:pt idx="5831">
                  <c:v>0.14943287037021899</c:v>
                </c:pt>
                <c:pt idx="5832">
                  <c:v>0.149456018516503</c:v>
                </c:pt>
                <c:pt idx="5833">
                  <c:v>0.14947916666278599</c:v>
                </c:pt>
                <c:pt idx="5834">
                  <c:v>0.14950231480907</c:v>
                </c:pt>
                <c:pt idx="5835">
                  <c:v>0.149525462962629</c:v>
                </c:pt>
                <c:pt idx="5836">
                  <c:v>0.14954861110891199</c:v>
                </c:pt>
                <c:pt idx="5837">
                  <c:v>0.14958333333197499</c:v>
                </c:pt>
                <c:pt idx="5838">
                  <c:v>0.149606481478259</c:v>
                </c:pt>
                <c:pt idx="5839">
                  <c:v>0.14962962962454199</c:v>
                </c:pt>
                <c:pt idx="5840">
                  <c:v>0.149652777770825</c:v>
                </c:pt>
                <c:pt idx="5841">
                  <c:v>0.149675925924384</c:v>
                </c:pt>
                <c:pt idx="5842">
                  <c:v>0.149710648147448</c:v>
                </c:pt>
                <c:pt idx="5843">
                  <c:v>0.14973379629373099</c:v>
                </c:pt>
                <c:pt idx="5844">
                  <c:v>0.149756944440014</c:v>
                </c:pt>
                <c:pt idx="5845">
                  <c:v>0.14978009258629801</c:v>
                </c:pt>
                <c:pt idx="5846">
                  <c:v>0.14980324073985701</c:v>
                </c:pt>
                <c:pt idx="5847">
                  <c:v>0.14982638888614</c:v>
                </c:pt>
                <c:pt idx="5848">
                  <c:v>0.149861111109203</c:v>
                </c:pt>
                <c:pt idx="5849">
                  <c:v>0.14988425925548701</c:v>
                </c:pt>
                <c:pt idx="5850">
                  <c:v>0.14990740740177</c:v>
                </c:pt>
                <c:pt idx="5851">
                  <c:v>0.149930555555329</c:v>
                </c:pt>
                <c:pt idx="5852">
                  <c:v>0.14995370370161301</c:v>
                </c:pt>
                <c:pt idx="5853">
                  <c:v>0.14998842592467601</c:v>
                </c:pt>
                <c:pt idx="5854">
                  <c:v>0.150011574070959</c:v>
                </c:pt>
                <c:pt idx="5855">
                  <c:v>0.15003472221724201</c:v>
                </c:pt>
                <c:pt idx="5856">
                  <c:v>0.150057870363526</c:v>
                </c:pt>
                <c:pt idx="5857">
                  <c:v>0.150081018517085</c:v>
                </c:pt>
                <c:pt idx="5858">
                  <c:v>0.150115740740148</c:v>
                </c:pt>
                <c:pt idx="5859">
                  <c:v>0.15013888888643101</c:v>
                </c:pt>
                <c:pt idx="5860">
                  <c:v>0.150162037032715</c:v>
                </c:pt>
                <c:pt idx="5861">
                  <c:v>0.15018518517899801</c:v>
                </c:pt>
                <c:pt idx="5862">
                  <c:v>0.15020833333255701</c:v>
                </c:pt>
                <c:pt idx="5863">
                  <c:v>0.15023148147884099</c:v>
                </c:pt>
                <c:pt idx="5864">
                  <c:v>0.15026620370190399</c:v>
                </c:pt>
                <c:pt idx="5865">
                  <c:v>0.15028935184818701</c:v>
                </c:pt>
                <c:pt idx="5866">
                  <c:v>0.15031249999446999</c:v>
                </c:pt>
                <c:pt idx="5867">
                  <c:v>0.15033564814802999</c:v>
                </c:pt>
                <c:pt idx="5868">
                  <c:v>0.15035879629431301</c:v>
                </c:pt>
                <c:pt idx="5869">
                  <c:v>0.15039351851737601</c:v>
                </c:pt>
                <c:pt idx="5870">
                  <c:v>0.15041666666365899</c:v>
                </c:pt>
                <c:pt idx="5871">
                  <c:v>0.15043981480994301</c:v>
                </c:pt>
                <c:pt idx="5872">
                  <c:v>0.15046296295622599</c:v>
                </c:pt>
                <c:pt idx="5873">
                  <c:v>0.15048611110978499</c:v>
                </c:pt>
                <c:pt idx="5874">
                  <c:v>0.15050925925606901</c:v>
                </c:pt>
                <c:pt idx="5875">
                  <c:v>0.15054398147913201</c:v>
                </c:pt>
                <c:pt idx="5876">
                  <c:v>0.15056712962541499</c:v>
                </c:pt>
                <c:pt idx="5877">
                  <c:v>0.15059027777169801</c:v>
                </c:pt>
                <c:pt idx="5878">
                  <c:v>0.150613425925258</c:v>
                </c:pt>
                <c:pt idx="5879">
                  <c:v>0.15063657407154099</c:v>
                </c:pt>
                <c:pt idx="5880">
                  <c:v>0.15067129629460399</c:v>
                </c:pt>
                <c:pt idx="5881">
                  <c:v>0.150694444440887</c:v>
                </c:pt>
                <c:pt idx="5882">
                  <c:v>0.15071759258717099</c:v>
                </c:pt>
                <c:pt idx="5883">
                  <c:v>0.15074074074072999</c:v>
                </c:pt>
                <c:pt idx="5884">
                  <c:v>0.150763888887013</c:v>
                </c:pt>
                <c:pt idx="5885">
                  <c:v>0.15078703703329699</c:v>
                </c:pt>
                <c:pt idx="5886">
                  <c:v>0.15082175925635999</c:v>
                </c:pt>
                <c:pt idx="5887">
                  <c:v>0.150844907402643</c:v>
                </c:pt>
                <c:pt idx="5888">
                  <c:v>0.15086805554892599</c:v>
                </c:pt>
                <c:pt idx="5889">
                  <c:v>0.15089120370248599</c:v>
                </c:pt>
                <c:pt idx="5890">
                  <c:v>0.150914351848769</c:v>
                </c:pt>
                <c:pt idx="5891">
                  <c:v>0.150949074071832</c:v>
                </c:pt>
                <c:pt idx="5892">
                  <c:v>0.15097222221811499</c:v>
                </c:pt>
                <c:pt idx="5893">
                  <c:v>0.150995370364399</c:v>
                </c:pt>
                <c:pt idx="5894">
                  <c:v>0.151018518517958</c:v>
                </c:pt>
                <c:pt idx="5895">
                  <c:v>0.15104166666424099</c:v>
                </c:pt>
                <c:pt idx="5896">
                  <c:v>0.151064814810525</c:v>
                </c:pt>
                <c:pt idx="5897">
                  <c:v>0.151099537033588</c:v>
                </c:pt>
                <c:pt idx="5898">
                  <c:v>0.15112268517987101</c:v>
                </c:pt>
                <c:pt idx="5899">
                  <c:v>0.151145833326154</c:v>
                </c:pt>
                <c:pt idx="5900">
                  <c:v>0.151168981479714</c:v>
                </c:pt>
                <c:pt idx="5901">
                  <c:v>0.15119212962599701</c:v>
                </c:pt>
                <c:pt idx="5902">
                  <c:v>0.15122685184906001</c:v>
                </c:pt>
                <c:pt idx="5903">
                  <c:v>0.151249999995343</c:v>
                </c:pt>
                <c:pt idx="5904">
                  <c:v>0.15127314814162701</c:v>
                </c:pt>
                <c:pt idx="5905">
                  <c:v>0.15129629629518601</c:v>
                </c:pt>
                <c:pt idx="5906">
                  <c:v>0.151319444441469</c:v>
                </c:pt>
                <c:pt idx="5907">
                  <c:v>0.15134259258775301</c:v>
                </c:pt>
                <c:pt idx="5908">
                  <c:v>0.15137731481081601</c:v>
                </c:pt>
                <c:pt idx="5909">
                  <c:v>0.151400462957099</c:v>
                </c:pt>
                <c:pt idx="5910">
                  <c:v>0.151423611110658</c:v>
                </c:pt>
                <c:pt idx="5911">
                  <c:v>0.15145833332644501</c:v>
                </c:pt>
                <c:pt idx="5912">
                  <c:v>0.15148148148000501</c:v>
                </c:pt>
                <c:pt idx="5913">
                  <c:v>0.151504629626288</c:v>
                </c:pt>
                <c:pt idx="5914">
                  <c:v>0.15152777777257101</c:v>
                </c:pt>
                <c:pt idx="5915">
                  <c:v>0.151550925918855</c:v>
                </c:pt>
                <c:pt idx="5916">
                  <c:v>0.15157407407241399</c:v>
                </c:pt>
                <c:pt idx="5917">
                  <c:v>0.15160879629547699</c:v>
                </c:pt>
                <c:pt idx="5918">
                  <c:v>0.15163194444176001</c:v>
                </c:pt>
                <c:pt idx="5919">
                  <c:v>0.15165509258804399</c:v>
                </c:pt>
                <c:pt idx="5920">
                  <c:v>0.15167824073432701</c:v>
                </c:pt>
                <c:pt idx="5921">
                  <c:v>0.15170138888788601</c:v>
                </c:pt>
                <c:pt idx="5922">
                  <c:v>0.15173611111094901</c:v>
                </c:pt>
                <c:pt idx="5923">
                  <c:v>0.15175925925723299</c:v>
                </c:pt>
                <c:pt idx="5924">
                  <c:v>0.15178240740351601</c:v>
                </c:pt>
                <c:pt idx="5925">
                  <c:v>0.15180555554979899</c:v>
                </c:pt>
                <c:pt idx="5926">
                  <c:v>0.15184027777286199</c:v>
                </c:pt>
                <c:pt idx="5927">
                  <c:v>0.15186342591914601</c:v>
                </c:pt>
                <c:pt idx="5928">
                  <c:v>0.15188657407270501</c:v>
                </c:pt>
                <c:pt idx="5929">
                  <c:v>0.15190972221898799</c:v>
                </c:pt>
                <c:pt idx="5930">
                  <c:v>0.151932870365272</c:v>
                </c:pt>
                <c:pt idx="5931">
                  <c:v>0.15195601851155499</c:v>
                </c:pt>
                <c:pt idx="5932">
                  <c:v>0.15199074073461799</c:v>
                </c:pt>
                <c:pt idx="5933">
                  <c:v>0.15201388888817699</c:v>
                </c:pt>
                <c:pt idx="5934">
                  <c:v>0.152037037034461</c:v>
                </c:pt>
                <c:pt idx="5935">
                  <c:v>0.15206018518074399</c:v>
                </c:pt>
                <c:pt idx="5936">
                  <c:v>0.152083333327028</c:v>
                </c:pt>
                <c:pt idx="5937">
                  <c:v>0.152106481480587</c:v>
                </c:pt>
                <c:pt idx="5938">
                  <c:v>0.15214120370365</c:v>
                </c:pt>
                <c:pt idx="5939">
                  <c:v>0.15216435184993299</c:v>
                </c:pt>
                <c:pt idx="5940">
                  <c:v>0.152187499996217</c:v>
                </c:pt>
                <c:pt idx="5941">
                  <c:v>0.15221064814249999</c:v>
                </c:pt>
                <c:pt idx="5942">
                  <c:v>0.15223379629605899</c:v>
                </c:pt>
                <c:pt idx="5943">
                  <c:v>0.152256944442343</c:v>
                </c:pt>
                <c:pt idx="5944">
                  <c:v>0.152291666665406</c:v>
                </c:pt>
                <c:pt idx="5945">
                  <c:v>0.15231481481168899</c:v>
                </c:pt>
                <c:pt idx="5946">
                  <c:v>0.152337962957972</c:v>
                </c:pt>
                <c:pt idx="5947">
                  <c:v>0.15236111110425599</c:v>
                </c:pt>
                <c:pt idx="5948">
                  <c:v>0.15238425925781501</c:v>
                </c:pt>
                <c:pt idx="5949">
                  <c:v>0.15241898148087801</c:v>
                </c:pt>
                <c:pt idx="5950">
                  <c:v>0.152442129627161</c:v>
                </c:pt>
                <c:pt idx="5951">
                  <c:v>0.15246527777344501</c:v>
                </c:pt>
                <c:pt idx="5952">
                  <c:v>0.152488425919728</c:v>
                </c:pt>
                <c:pt idx="5953">
                  <c:v>0.152511574073287</c:v>
                </c:pt>
                <c:pt idx="5954">
                  <c:v>0.15253472221957001</c:v>
                </c:pt>
                <c:pt idx="5955">
                  <c:v>0.15256944444263401</c:v>
                </c:pt>
                <c:pt idx="5956">
                  <c:v>0.152592592588917</c:v>
                </c:pt>
                <c:pt idx="5957">
                  <c:v>0.15261574073520001</c:v>
                </c:pt>
                <c:pt idx="5958">
                  <c:v>0.15263888888876001</c:v>
                </c:pt>
                <c:pt idx="5959">
                  <c:v>0.152662037035043</c:v>
                </c:pt>
                <c:pt idx="5960">
                  <c:v>0.15268518518132601</c:v>
                </c:pt>
                <c:pt idx="5961">
                  <c:v>0.15271990740438901</c:v>
                </c:pt>
                <c:pt idx="5962">
                  <c:v>0.152743055550673</c:v>
                </c:pt>
                <c:pt idx="5963">
                  <c:v>0.15276620369695601</c:v>
                </c:pt>
                <c:pt idx="5964">
                  <c:v>0.15278935185051501</c:v>
                </c:pt>
                <c:pt idx="5965">
                  <c:v>0.15281249999679899</c:v>
                </c:pt>
                <c:pt idx="5966">
                  <c:v>0.15284722221986199</c:v>
                </c:pt>
                <c:pt idx="5967">
                  <c:v>0.15287037036614501</c:v>
                </c:pt>
                <c:pt idx="5968">
                  <c:v>0.15289351851242799</c:v>
                </c:pt>
                <c:pt idx="5969">
                  <c:v>0.15291666666598799</c:v>
                </c:pt>
                <c:pt idx="5970">
                  <c:v>0.15293981481227101</c:v>
                </c:pt>
                <c:pt idx="5971">
                  <c:v>0.15296296295855399</c:v>
                </c:pt>
                <c:pt idx="5972">
                  <c:v>0.15299768518161699</c:v>
                </c:pt>
                <c:pt idx="5973">
                  <c:v>0.15302083332790101</c:v>
                </c:pt>
                <c:pt idx="5974">
                  <c:v>0.15304398148146001</c:v>
                </c:pt>
                <c:pt idx="5975">
                  <c:v>0.15306712962774299</c:v>
                </c:pt>
                <c:pt idx="5976">
                  <c:v>0.15309027777402701</c:v>
                </c:pt>
                <c:pt idx="5977">
                  <c:v>0.15312499999709001</c:v>
                </c:pt>
                <c:pt idx="5978">
                  <c:v>0.15314814814337299</c:v>
                </c:pt>
                <c:pt idx="5979">
                  <c:v>0.15317129628965601</c:v>
                </c:pt>
                <c:pt idx="5980">
                  <c:v>0.153194444443216</c:v>
                </c:pt>
                <c:pt idx="5981">
                  <c:v>0.15321759258949899</c:v>
                </c:pt>
                <c:pt idx="5982">
                  <c:v>0.15324074073578201</c:v>
                </c:pt>
                <c:pt idx="5983">
                  <c:v>0.153275462958845</c:v>
                </c:pt>
                <c:pt idx="5984">
                  <c:v>0.15329861110512899</c:v>
                </c:pt>
                <c:pt idx="5985">
                  <c:v>0.15332175925868799</c:v>
                </c:pt>
                <c:pt idx="5986">
                  <c:v>0.153344907404971</c:v>
                </c:pt>
                <c:pt idx="5987">
                  <c:v>0.15336805555125499</c:v>
                </c:pt>
                <c:pt idx="5988">
                  <c:v>0.153391203697538</c:v>
                </c:pt>
                <c:pt idx="5989">
                  <c:v>0.153425925920601</c:v>
                </c:pt>
                <c:pt idx="5990">
                  <c:v>0.15344907407416</c:v>
                </c:pt>
                <c:pt idx="5991">
                  <c:v>0.15347222222044399</c:v>
                </c:pt>
                <c:pt idx="5992">
                  <c:v>0.153495370366727</c:v>
                </c:pt>
                <c:pt idx="5993">
                  <c:v>0.15351851851300999</c:v>
                </c:pt>
                <c:pt idx="5994">
                  <c:v>0.15354166666656999</c:v>
                </c:pt>
                <c:pt idx="5995">
                  <c:v>0.153576388882357</c:v>
                </c:pt>
                <c:pt idx="5996">
                  <c:v>0.153599537035916</c:v>
                </c:pt>
                <c:pt idx="5997">
                  <c:v>0.15362268518219899</c:v>
                </c:pt>
                <c:pt idx="5998">
                  <c:v>0.153645833328483</c:v>
                </c:pt>
                <c:pt idx="5999">
                  <c:v>0.15366898147476599</c:v>
                </c:pt>
                <c:pt idx="6000">
                  <c:v>0.15369212962832501</c:v>
                </c:pt>
                <c:pt idx="6001">
                  <c:v>0.15372685185138801</c:v>
                </c:pt>
                <c:pt idx="6002">
                  <c:v>0.153749999997672</c:v>
                </c:pt>
                <c:pt idx="6003">
                  <c:v>0.15377314814395501</c:v>
                </c:pt>
                <c:pt idx="6004">
                  <c:v>0.153796296290238</c:v>
                </c:pt>
                <c:pt idx="6005">
                  <c:v>0.153819444443798</c:v>
                </c:pt>
                <c:pt idx="6006">
                  <c:v>0.15385416665958501</c:v>
                </c:pt>
                <c:pt idx="6007">
                  <c:v>0.15387731481314401</c:v>
                </c:pt>
                <c:pt idx="6008">
                  <c:v>0.153900462959427</c:v>
                </c:pt>
                <c:pt idx="6009">
                  <c:v>0.15392361110571101</c:v>
                </c:pt>
                <c:pt idx="6010">
                  <c:v>0.15394675925927001</c:v>
                </c:pt>
                <c:pt idx="6011">
                  <c:v>0.153969907405553</c:v>
                </c:pt>
                <c:pt idx="6012">
                  <c:v>0.154004629628616</c:v>
                </c:pt>
                <c:pt idx="6013">
                  <c:v>0.15402777777490001</c:v>
                </c:pt>
                <c:pt idx="6014">
                  <c:v>0.154050925921183</c:v>
                </c:pt>
                <c:pt idx="6015">
                  <c:v>0.15407407406746601</c:v>
                </c:pt>
                <c:pt idx="6016">
                  <c:v>0.15409722222102601</c:v>
                </c:pt>
                <c:pt idx="6017">
                  <c:v>0.154120370367309</c:v>
                </c:pt>
                <c:pt idx="6018">
                  <c:v>0.15415509259037199</c:v>
                </c:pt>
                <c:pt idx="6019">
                  <c:v>0.15417824073665501</c:v>
                </c:pt>
                <c:pt idx="6020">
                  <c:v>0.15420138888293899</c:v>
                </c:pt>
                <c:pt idx="6021">
                  <c:v>0.15422453703649799</c:v>
                </c:pt>
                <c:pt idx="6022">
                  <c:v>0.15424768518278101</c:v>
                </c:pt>
                <c:pt idx="6023">
                  <c:v>0.15427083332906499</c:v>
                </c:pt>
                <c:pt idx="6024">
                  <c:v>0.15430555555212799</c:v>
                </c:pt>
                <c:pt idx="6025">
                  <c:v>0.15432870369841101</c:v>
                </c:pt>
                <c:pt idx="6026">
                  <c:v>0.15435185184469399</c:v>
                </c:pt>
                <c:pt idx="6027">
                  <c:v>0.15437499999825399</c:v>
                </c:pt>
                <c:pt idx="6028">
                  <c:v>0.15439814814453701</c:v>
                </c:pt>
                <c:pt idx="6029">
                  <c:v>0.15443287036760001</c:v>
                </c:pt>
                <c:pt idx="6030">
                  <c:v>0.15445601851388299</c:v>
                </c:pt>
                <c:pt idx="6031">
                  <c:v>0.15447916666016701</c:v>
                </c:pt>
                <c:pt idx="6032">
                  <c:v>0.154502314813726</c:v>
                </c:pt>
                <c:pt idx="6033">
                  <c:v>0.15452546296000899</c:v>
                </c:pt>
                <c:pt idx="6034">
                  <c:v>0.15456018518307199</c:v>
                </c:pt>
                <c:pt idx="6035">
                  <c:v>0.154583333329356</c:v>
                </c:pt>
                <c:pt idx="6036">
                  <c:v>0.15460648147563899</c:v>
                </c:pt>
                <c:pt idx="6037">
                  <c:v>0.15462962962919799</c:v>
                </c:pt>
                <c:pt idx="6038">
                  <c:v>0.154652777775482</c:v>
                </c:pt>
                <c:pt idx="6039">
                  <c:v>0.15467592592176499</c:v>
                </c:pt>
                <c:pt idx="6040">
                  <c:v>0.15471064814482799</c:v>
                </c:pt>
                <c:pt idx="6041">
                  <c:v>0.154733796291112</c:v>
                </c:pt>
                <c:pt idx="6042">
                  <c:v>0.15475694443739499</c:v>
                </c:pt>
                <c:pt idx="6043">
                  <c:v>0.15478009259095399</c:v>
                </c:pt>
                <c:pt idx="6044">
                  <c:v>0.154803240737238</c:v>
                </c:pt>
                <c:pt idx="6045">
                  <c:v>0.154837962960301</c:v>
                </c:pt>
                <c:pt idx="6046">
                  <c:v>0.15486111110658399</c:v>
                </c:pt>
                <c:pt idx="6047">
                  <c:v>0.154884259252867</c:v>
                </c:pt>
                <c:pt idx="6048">
                  <c:v>0.154907407406427</c:v>
                </c:pt>
                <c:pt idx="6049">
                  <c:v>0.15493055555270999</c:v>
                </c:pt>
                <c:pt idx="6050">
                  <c:v>0.15496527777577301</c:v>
                </c:pt>
                <c:pt idx="6051">
                  <c:v>0.154988425922056</c:v>
                </c:pt>
                <c:pt idx="6052">
                  <c:v>0.15501157406834001</c:v>
                </c:pt>
                <c:pt idx="6053">
                  <c:v>0.15503472222189901</c:v>
                </c:pt>
                <c:pt idx="6054">
                  <c:v>0.155057870368182</c:v>
                </c:pt>
                <c:pt idx="6055">
                  <c:v>0.155092592591245</c:v>
                </c:pt>
                <c:pt idx="6056">
                  <c:v>0.15511574073752901</c:v>
                </c:pt>
                <c:pt idx="6057">
                  <c:v>0.155138888883812</c:v>
                </c:pt>
                <c:pt idx="6058">
                  <c:v>0.15516203703009501</c:v>
                </c:pt>
                <c:pt idx="6059">
                  <c:v>0.15518518518365501</c:v>
                </c:pt>
                <c:pt idx="6060">
                  <c:v>0.155208333329938</c:v>
                </c:pt>
                <c:pt idx="6061">
                  <c:v>0.155243055553001</c:v>
                </c:pt>
                <c:pt idx="6062">
                  <c:v>0.15526620369928401</c:v>
                </c:pt>
                <c:pt idx="6063">
                  <c:v>0.155289351845568</c:v>
                </c:pt>
                <c:pt idx="6064">
                  <c:v>0.155312499999127</c:v>
                </c:pt>
                <c:pt idx="6065">
                  <c:v>0.15533564814541001</c:v>
                </c:pt>
                <c:pt idx="6066">
                  <c:v>0.155358796291694</c:v>
                </c:pt>
                <c:pt idx="6067">
                  <c:v>0.155393518514757</c:v>
                </c:pt>
                <c:pt idx="6068">
                  <c:v>0.15541666666104001</c:v>
                </c:pt>
                <c:pt idx="6069">
                  <c:v>0.15543981481459901</c:v>
                </c:pt>
                <c:pt idx="6070">
                  <c:v>0.15546296296088299</c:v>
                </c:pt>
                <c:pt idx="6071">
                  <c:v>0.15548611110716601</c:v>
                </c:pt>
                <c:pt idx="6072">
                  <c:v>0.15552083333022901</c:v>
                </c:pt>
                <c:pt idx="6073">
                  <c:v>0.15554398147651199</c:v>
                </c:pt>
                <c:pt idx="6074">
                  <c:v>0.15556712962279601</c:v>
                </c:pt>
                <c:pt idx="6075">
                  <c:v>0.15559027777635501</c:v>
                </c:pt>
                <c:pt idx="6076">
                  <c:v>0.15561342592263799</c:v>
                </c:pt>
                <c:pt idx="6077">
                  <c:v>0.15563657406892201</c:v>
                </c:pt>
                <c:pt idx="6078">
                  <c:v>0.15567129629198501</c:v>
                </c:pt>
                <c:pt idx="6079">
                  <c:v>0.15569444443826799</c:v>
                </c:pt>
                <c:pt idx="6080">
                  <c:v>0.15571759259182699</c:v>
                </c:pt>
                <c:pt idx="6081">
                  <c:v>0.15574074073811101</c:v>
                </c:pt>
                <c:pt idx="6082">
                  <c:v>0.15576388888439399</c:v>
                </c:pt>
                <c:pt idx="6083">
                  <c:v>0.15579861110745699</c:v>
                </c:pt>
                <c:pt idx="6084">
                  <c:v>0.15582175925374001</c:v>
                </c:pt>
                <c:pt idx="6085">
                  <c:v>0.1558449074073</c:v>
                </c:pt>
                <c:pt idx="6086">
                  <c:v>0.15586805555358299</c:v>
                </c:pt>
                <c:pt idx="6087">
                  <c:v>0.155891203699866</c:v>
                </c:pt>
                <c:pt idx="6088">
                  <c:v>0.15591435184614999</c:v>
                </c:pt>
                <c:pt idx="6089">
                  <c:v>0.15594907406921299</c:v>
                </c:pt>
                <c:pt idx="6090">
                  <c:v>0.155972222215496</c:v>
                </c:pt>
                <c:pt idx="6091">
                  <c:v>0.155995370369055</c:v>
                </c:pt>
                <c:pt idx="6092">
                  <c:v>0.15601851851533899</c:v>
                </c:pt>
                <c:pt idx="6093">
                  <c:v>0.156041666661622</c:v>
                </c:pt>
                <c:pt idx="6094">
                  <c:v>0.156076388884685</c:v>
                </c:pt>
                <c:pt idx="6095">
                  <c:v>0.15609953703096799</c:v>
                </c:pt>
                <c:pt idx="6096">
                  <c:v>0.15612268518452799</c:v>
                </c:pt>
                <c:pt idx="6097">
                  <c:v>0.156145833330811</c:v>
                </c:pt>
                <c:pt idx="6098">
                  <c:v>0.15616898147709399</c:v>
                </c:pt>
                <c:pt idx="6099">
                  <c:v>0.15620370370015699</c:v>
                </c:pt>
                <c:pt idx="6100">
                  <c:v>0.156226851846441</c:v>
                </c:pt>
                <c:pt idx="6101">
                  <c:v>0.15625</c:v>
                </c:pt>
                <c:pt idx="6102">
                  <c:v>0.15627314814628299</c:v>
                </c:pt>
                <c:pt idx="6103">
                  <c:v>0.156296296292567</c:v>
                </c:pt>
                <c:pt idx="6104">
                  <c:v>0.15631944443885001</c:v>
                </c:pt>
                <c:pt idx="6105">
                  <c:v>0.15635416666191301</c:v>
                </c:pt>
                <c:pt idx="6106">
                  <c:v>0.156377314808196</c:v>
                </c:pt>
                <c:pt idx="6107">
                  <c:v>0.156400462961756</c:v>
                </c:pt>
                <c:pt idx="6108">
                  <c:v>0.15642361110803901</c:v>
                </c:pt>
                <c:pt idx="6109">
                  <c:v>0.156446759254322</c:v>
                </c:pt>
                <c:pt idx="6110">
                  <c:v>0.156481481477385</c:v>
                </c:pt>
                <c:pt idx="6111">
                  <c:v>0.15650462962366901</c:v>
                </c:pt>
                <c:pt idx="6112">
                  <c:v>0.15652777777722801</c:v>
                </c:pt>
                <c:pt idx="6113">
                  <c:v>0.156550925923511</c:v>
                </c:pt>
                <c:pt idx="6114">
                  <c:v>0.15657407406979501</c:v>
                </c:pt>
                <c:pt idx="6115">
                  <c:v>0.15660879629285801</c:v>
                </c:pt>
                <c:pt idx="6116">
                  <c:v>0.156631944439141</c:v>
                </c:pt>
                <c:pt idx="6117">
                  <c:v>0.15665509258542401</c:v>
                </c:pt>
                <c:pt idx="6118">
                  <c:v>0.15667824073898401</c:v>
                </c:pt>
                <c:pt idx="6119">
                  <c:v>0.156701388885267</c:v>
                </c:pt>
                <c:pt idx="6120">
                  <c:v>0.15672453703155001</c:v>
                </c:pt>
                <c:pt idx="6121">
                  <c:v>0.15675925925461301</c:v>
                </c:pt>
                <c:pt idx="6122">
                  <c:v>0.15678240740089699</c:v>
                </c:pt>
                <c:pt idx="6123">
                  <c:v>0.15680555555445599</c:v>
                </c:pt>
                <c:pt idx="6124">
                  <c:v>0.15682870370073901</c:v>
                </c:pt>
                <c:pt idx="6125">
                  <c:v>0.15685185184702299</c:v>
                </c:pt>
                <c:pt idx="6126">
                  <c:v>0.15688657407008599</c:v>
                </c:pt>
                <c:pt idx="6127">
                  <c:v>0.15690972221636901</c:v>
                </c:pt>
                <c:pt idx="6128">
                  <c:v>0.15693287036992801</c:v>
                </c:pt>
                <c:pt idx="6129">
                  <c:v>0.15695601851621199</c:v>
                </c:pt>
                <c:pt idx="6130">
                  <c:v>0.15697916666249501</c:v>
                </c:pt>
                <c:pt idx="6131">
                  <c:v>0.15700231480877799</c:v>
                </c:pt>
                <c:pt idx="6132">
                  <c:v>0.15703703703184099</c:v>
                </c:pt>
                <c:pt idx="6133">
                  <c:v>0.15706018517812501</c:v>
                </c:pt>
                <c:pt idx="6134">
                  <c:v>0.15708333333168401</c:v>
                </c:pt>
                <c:pt idx="6135">
                  <c:v>0.15710648147796799</c:v>
                </c:pt>
                <c:pt idx="6136">
                  <c:v>0.157129629624251</c:v>
                </c:pt>
                <c:pt idx="6137">
                  <c:v>0.157164351847314</c:v>
                </c:pt>
                <c:pt idx="6138">
                  <c:v>0.15718749999359699</c:v>
                </c:pt>
                <c:pt idx="6139">
                  <c:v>0.15721064814715599</c:v>
                </c:pt>
                <c:pt idx="6140">
                  <c:v>0.15723379629344</c:v>
                </c:pt>
                <c:pt idx="6141">
                  <c:v>0.15725694443972299</c:v>
                </c:pt>
                <c:pt idx="6142">
                  <c:v>0.157280092586007</c:v>
                </c:pt>
                <c:pt idx="6143">
                  <c:v>0.15731481480907</c:v>
                </c:pt>
                <c:pt idx="6144">
                  <c:v>0.157337962962629</c:v>
                </c:pt>
                <c:pt idx="6145">
                  <c:v>0.15736111110891199</c:v>
                </c:pt>
                <c:pt idx="6146">
                  <c:v>0.157384259255196</c:v>
                </c:pt>
                <c:pt idx="6147">
                  <c:v>0.15740740740147899</c:v>
                </c:pt>
                <c:pt idx="6148">
                  <c:v>0.15743055555503799</c:v>
                </c:pt>
                <c:pt idx="6149">
                  <c:v>0.157465277770825</c:v>
                </c:pt>
                <c:pt idx="6150">
                  <c:v>0.157488425924385</c:v>
                </c:pt>
                <c:pt idx="6151">
                  <c:v>0.15751157407066799</c:v>
                </c:pt>
                <c:pt idx="6152">
                  <c:v>0.157534722216951</c:v>
                </c:pt>
                <c:pt idx="6153">
                  <c:v>0.15755787036323499</c:v>
                </c:pt>
                <c:pt idx="6154">
                  <c:v>0.15759259258629801</c:v>
                </c:pt>
                <c:pt idx="6155">
                  <c:v>0.15761574073985701</c:v>
                </c:pt>
                <c:pt idx="6156">
                  <c:v>0.15763888888614</c:v>
                </c:pt>
                <c:pt idx="6157">
                  <c:v>0.15766203703242401</c:v>
                </c:pt>
                <c:pt idx="6158">
                  <c:v>0.15769675925548701</c:v>
                </c:pt>
                <c:pt idx="6159">
                  <c:v>0.15771990740177</c:v>
                </c:pt>
                <c:pt idx="6160">
                  <c:v>0.157743055555329</c:v>
                </c:pt>
                <c:pt idx="6161">
                  <c:v>0.15776620370161301</c:v>
                </c:pt>
                <c:pt idx="6162">
                  <c:v>0.157789351847896</c:v>
                </c:pt>
                <c:pt idx="6163">
                  <c:v>0.15781249999417901</c:v>
                </c:pt>
                <c:pt idx="6164">
                  <c:v>0.15784722221724201</c:v>
                </c:pt>
                <c:pt idx="6165">
                  <c:v>0.157870370363526</c:v>
                </c:pt>
                <c:pt idx="6166">
                  <c:v>0.157893518517085</c:v>
                </c:pt>
                <c:pt idx="6167">
                  <c:v>0.15791666666336801</c:v>
                </c:pt>
                <c:pt idx="6168">
                  <c:v>0.157939814809652</c:v>
                </c:pt>
                <c:pt idx="6169">
                  <c:v>0.157974537032715</c:v>
                </c:pt>
                <c:pt idx="6170">
                  <c:v>0.15799768517899801</c:v>
                </c:pt>
                <c:pt idx="6171">
                  <c:v>0.15802083333255701</c:v>
                </c:pt>
                <c:pt idx="6172">
                  <c:v>0.15804398147884099</c:v>
                </c:pt>
                <c:pt idx="6173">
                  <c:v>0.15806712962512401</c:v>
                </c:pt>
                <c:pt idx="6174">
                  <c:v>0.15810185184818701</c:v>
                </c:pt>
                <c:pt idx="6175">
                  <c:v>0.15812499999446999</c:v>
                </c:pt>
                <c:pt idx="6176">
                  <c:v>0.15814814814802999</c:v>
                </c:pt>
                <c:pt idx="6177">
                  <c:v>0.15818287036381701</c:v>
                </c:pt>
                <c:pt idx="6178">
                  <c:v>0.15820601851737601</c:v>
                </c:pt>
                <c:pt idx="6179">
                  <c:v>0.15822916666365899</c:v>
                </c:pt>
                <c:pt idx="6180">
                  <c:v>0.15825231480994301</c:v>
                </c:pt>
                <c:pt idx="6181">
                  <c:v>0.15827546295622599</c:v>
                </c:pt>
                <c:pt idx="6182">
                  <c:v>0.15831018517928899</c:v>
                </c:pt>
                <c:pt idx="6183">
                  <c:v>0.15833333333284799</c:v>
                </c:pt>
                <c:pt idx="6184">
                  <c:v>0.15835648147913201</c:v>
                </c:pt>
                <c:pt idx="6185">
                  <c:v>0.15837962962541499</c:v>
                </c:pt>
                <c:pt idx="6186">
                  <c:v>0.15840277777169801</c:v>
                </c:pt>
                <c:pt idx="6187">
                  <c:v>0.15843749999476101</c:v>
                </c:pt>
                <c:pt idx="6188">
                  <c:v>0.15846064814104499</c:v>
                </c:pt>
                <c:pt idx="6189">
                  <c:v>0.15848379629460399</c:v>
                </c:pt>
                <c:pt idx="6190">
                  <c:v>0.158506944440887</c:v>
                </c:pt>
                <c:pt idx="6191">
                  <c:v>0.15853009258717099</c:v>
                </c:pt>
                <c:pt idx="6192">
                  <c:v>0.15855324074072999</c:v>
                </c:pt>
                <c:pt idx="6193">
                  <c:v>0.158587962956517</c:v>
                </c:pt>
                <c:pt idx="6194">
                  <c:v>0.158611111110076</c:v>
                </c:pt>
                <c:pt idx="6195">
                  <c:v>0.15863425925635999</c:v>
                </c:pt>
                <c:pt idx="6196">
                  <c:v>0.158657407402643</c:v>
                </c:pt>
                <c:pt idx="6197">
                  <c:v>0.15868055554892599</c:v>
                </c:pt>
                <c:pt idx="6198">
                  <c:v>0.15870370370248599</c:v>
                </c:pt>
                <c:pt idx="6199">
                  <c:v>0.15873842592554899</c:v>
                </c:pt>
                <c:pt idx="6200">
                  <c:v>0.158761574071832</c:v>
                </c:pt>
                <c:pt idx="6201">
                  <c:v>0.15878472221811499</c:v>
                </c:pt>
                <c:pt idx="6202">
                  <c:v>0.158807870364399</c:v>
                </c:pt>
                <c:pt idx="6203">
                  <c:v>0.158831018517958</c:v>
                </c:pt>
                <c:pt idx="6204">
                  <c:v>0.15886574073374499</c:v>
                </c:pt>
                <c:pt idx="6205">
                  <c:v>0.15888888888730399</c:v>
                </c:pt>
                <c:pt idx="6206">
                  <c:v>0.158912037033588</c:v>
                </c:pt>
                <c:pt idx="6207">
                  <c:v>0.15893518517987101</c:v>
                </c:pt>
                <c:pt idx="6208">
                  <c:v>0.158958333326154</c:v>
                </c:pt>
                <c:pt idx="6209">
                  <c:v>0.158981481479714</c:v>
                </c:pt>
                <c:pt idx="6210">
                  <c:v>0.159016203702777</c:v>
                </c:pt>
                <c:pt idx="6211">
                  <c:v>0.15903935184906001</c:v>
                </c:pt>
                <c:pt idx="6212">
                  <c:v>0.159062499995343</c:v>
                </c:pt>
                <c:pt idx="6213">
                  <c:v>0.15908564814162701</c:v>
                </c:pt>
                <c:pt idx="6214">
                  <c:v>0.15910879629518601</c:v>
                </c:pt>
                <c:pt idx="6215">
                  <c:v>0.159131944441469</c:v>
                </c:pt>
                <c:pt idx="6216">
                  <c:v>0.159166666664532</c:v>
                </c:pt>
                <c:pt idx="6217">
                  <c:v>0.15918981481081601</c:v>
                </c:pt>
                <c:pt idx="6218">
                  <c:v>0.159212962957099</c:v>
                </c:pt>
                <c:pt idx="6219">
                  <c:v>0.159236111110658</c:v>
                </c:pt>
                <c:pt idx="6220">
                  <c:v>0.15925925925694201</c:v>
                </c:pt>
                <c:pt idx="6221">
                  <c:v>0.15929398148000501</c:v>
                </c:pt>
                <c:pt idx="6222">
                  <c:v>0.159317129626288</c:v>
                </c:pt>
                <c:pt idx="6223">
                  <c:v>0.15934027777257101</c:v>
                </c:pt>
                <c:pt idx="6224">
                  <c:v>0.159363425918855</c:v>
                </c:pt>
                <c:pt idx="6225">
                  <c:v>0.15938657407241399</c:v>
                </c:pt>
                <c:pt idx="6226">
                  <c:v>0.15942129629547699</c:v>
                </c:pt>
                <c:pt idx="6227">
                  <c:v>0.15944444444176001</c:v>
                </c:pt>
                <c:pt idx="6228">
                  <c:v>0.15946759258804399</c:v>
                </c:pt>
                <c:pt idx="6229">
                  <c:v>0.15949074073432701</c:v>
                </c:pt>
                <c:pt idx="6230">
                  <c:v>0.15951388888788601</c:v>
                </c:pt>
                <c:pt idx="6231">
                  <c:v>0.15953703703416999</c:v>
                </c:pt>
                <c:pt idx="6232">
                  <c:v>0.15957175925723299</c:v>
                </c:pt>
                <c:pt idx="6233">
                  <c:v>0.15959490740351601</c:v>
                </c:pt>
                <c:pt idx="6234">
                  <c:v>0.15961805554979899</c:v>
                </c:pt>
                <c:pt idx="6235">
                  <c:v>0.15964120370335899</c:v>
                </c:pt>
                <c:pt idx="6236">
                  <c:v>0.15966435184964201</c:v>
                </c:pt>
                <c:pt idx="6237">
                  <c:v>0.15969907407270501</c:v>
                </c:pt>
                <c:pt idx="6238">
                  <c:v>0.15972222221898799</c:v>
                </c:pt>
                <c:pt idx="6239">
                  <c:v>0.159745370365272</c:v>
                </c:pt>
                <c:pt idx="6240">
                  <c:v>0.15976851851155499</c:v>
                </c:pt>
                <c:pt idx="6241">
                  <c:v>0.15979166666511399</c:v>
                </c:pt>
                <c:pt idx="6242">
                  <c:v>0.159814814811398</c:v>
                </c:pt>
                <c:pt idx="6243">
                  <c:v>0.159849537034461</c:v>
                </c:pt>
                <c:pt idx="6244">
                  <c:v>0.15987268518074399</c:v>
                </c:pt>
                <c:pt idx="6245">
                  <c:v>0.159895833327028</c:v>
                </c:pt>
                <c:pt idx="6246">
                  <c:v>0.159918981480587</c:v>
                </c:pt>
                <c:pt idx="6247">
                  <c:v>0.15994212962686999</c:v>
                </c:pt>
                <c:pt idx="6248">
                  <c:v>0.15997685184993299</c:v>
                </c:pt>
                <c:pt idx="6249">
                  <c:v>0.159999999996217</c:v>
                </c:pt>
                <c:pt idx="6250">
                  <c:v>0.16002314814249999</c:v>
                </c:pt>
                <c:pt idx="6251">
                  <c:v>0.16004629629605899</c:v>
                </c:pt>
                <c:pt idx="6252">
                  <c:v>0.160069444442343</c:v>
                </c:pt>
                <c:pt idx="6253">
                  <c:v>0.16009259258862599</c:v>
                </c:pt>
                <c:pt idx="6254">
                  <c:v>0.16012731481168899</c:v>
                </c:pt>
                <c:pt idx="6255">
                  <c:v>0.160150462957972</c:v>
                </c:pt>
                <c:pt idx="6256">
                  <c:v>0.16017361110425499</c:v>
                </c:pt>
                <c:pt idx="6257">
                  <c:v>0.16019675925781501</c:v>
                </c:pt>
                <c:pt idx="6258">
                  <c:v>0.160219907404098</c:v>
                </c:pt>
                <c:pt idx="6259">
                  <c:v>0.160254629627161</c:v>
                </c:pt>
                <c:pt idx="6260">
                  <c:v>0.16027777777344501</c:v>
                </c:pt>
                <c:pt idx="6261">
                  <c:v>0.160300925919728</c:v>
                </c:pt>
                <c:pt idx="6262">
                  <c:v>0.160324074073287</c:v>
                </c:pt>
                <c:pt idx="6263">
                  <c:v>0.16034722221957101</c:v>
                </c:pt>
                <c:pt idx="6264">
                  <c:v>0.160370370365854</c:v>
                </c:pt>
                <c:pt idx="6265">
                  <c:v>0.160405092588917</c:v>
                </c:pt>
                <c:pt idx="6266">
                  <c:v>0.16042824073520001</c:v>
                </c:pt>
                <c:pt idx="6267">
                  <c:v>0.16045138888876001</c:v>
                </c:pt>
                <c:pt idx="6268">
                  <c:v>0.160474537035043</c:v>
                </c:pt>
                <c:pt idx="6269">
                  <c:v>0.16049768518132601</c:v>
                </c:pt>
                <c:pt idx="6270">
                  <c:v>0.16052083332761</c:v>
                </c:pt>
                <c:pt idx="6271">
                  <c:v>0.160555555550673</c:v>
                </c:pt>
                <c:pt idx="6272">
                  <c:v>0.16057870369695601</c:v>
                </c:pt>
                <c:pt idx="6273">
                  <c:v>0.16060185185051501</c:v>
                </c:pt>
                <c:pt idx="6274">
                  <c:v>0.16062499999679899</c:v>
                </c:pt>
                <c:pt idx="6275">
                  <c:v>0.16064814814308201</c:v>
                </c:pt>
                <c:pt idx="6276">
                  <c:v>0.160671296289365</c:v>
                </c:pt>
                <c:pt idx="6277">
                  <c:v>0.16070601851242799</c:v>
                </c:pt>
                <c:pt idx="6278">
                  <c:v>0.16072916666598799</c:v>
                </c:pt>
                <c:pt idx="6279">
                  <c:v>0.16075231481227101</c:v>
                </c:pt>
                <c:pt idx="6280">
                  <c:v>0.16077546295855399</c:v>
                </c:pt>
                <c:pt idx="6281">
                  <c:v>0.16079861110483801</c:v>
                </c:pt>
                <c:pt idx="6282">
                  <c:v>0.16083333332790101</c:v>
                </c:pt>
                <c:pt idx="6283">
                  <c:v>0.16085648148146001</c:v>
                </c:pt>
                <c:pt idx="6284">
                  <c:v>0.16087962962774299</c:v>
                </c:pt>
                <c:pt idx="6285">
                  <c:v>0.16090277777402701</c:v>
                </c:pt>
                <c:pt idx="6286">
                  <c:v>0.16092592592030999</c:v>
                </c:pt>
                <c:pt idx="6287">
                  <c:v>0.16094907407386899</c:v>
                </c:pt>
                <c:pt idx="6288">
                  <c:v>0.16098379628965601</c:v>
                </c:pt>
                <c:pt idx="6289">
                  <c:v>0.161006944443216</c:v>
                </c:pt>
                <c:pt idx="6290">
                  <c:v>0.16103009258949899</c:v>
                </c:pt>
                <c:pt idx="6291">
                  <c:v>0.16105324073578201</c:v>
                </c:pt>
                <c:pt idx="6292">
                  <c:v>0.16107638888206599</c:v>
                </c:pt>
                <c:pt idx="6293">
                  <c:v>0.16111111110512899</c:v>
                </c:pt>
                <c:pt idx="6294">
                  <c:v>0.16113425925868799</c:v>
                </c:pt>
                <c:pt idx="6295">
                  <c:v>0.161157407404971</c:v>
                </c:pt>
                <c:pt idx="6296">
                  <c:v>0.16118055555125499</c:v>
                </c:pt>
                <c:pt idx="6297">
                  <c:v>0.161203703697538</c:v>
                </c:pt>
                <c:pt idx="6298">
                  <c:v>0.161226851851097</c:v>
                </c:pt>
                <c:pt idx="6299">
                  <c:v>0.16126157407416</c:v>
                </c:pt>
                <c:pt idx="6300">
                  <c:v>0.16128472222044399</c:v>
                </c:pt>
                <c:pt idx="6301">
                  <c:v>0.161307870366727</c:v>
                </c:pt>
                <c:pt idx="6302">
                  <c:v>0.16133101851300999</c:v>
                </c:pt>
                <c:pt idx="6303">
                  <c:v>0.16135416666656999</c:v>
                </c:pt>
                <c:pt idx="6304">
                  <c:v>0.161388888882357</c:v>
                </c:pt>
                <c:pt idx="6305">
                  <c:v>0.161412037035916</c:v>
                </c:pt>
                <c:pt idx="6306">
                  <c:v>0.16143518518219899</c:v>
                </c:pt>
                <c:pt idx="6307">
                  <c:v>0.161458333328483</c:v>
                </c:pt>
                <c:pt idx="6308">
                  <c:v>0.16148148147476599</c:v>
                </c:pt>
                <c:pt idx="6309">
                  <c:v>0.16151620369782901</c:v>
                </c:pt>
                <c:pt idx="6310">
                  <c:v>0.16153935185138801</c:v>
                </c:pt>
                <c:pt idx="6311">
                  <c:v>0.161562499997672</c:v>
                </c:pt>
                <c:pt idx="6312">
                  <c:v>0.16158564814395501</c:v>
                </c:pt>
                <c:pt idx="6313">
                  <c:v>0.161608796290238</c:v>
                </c:pt>
                <c:pt idx="6314">
                  <c:v>0.161643518513301</c:v>
                </c:pt>
                <c:pt idx="6315">
                  <c:v>0.16166666665958501</c:v>
                </c:pt>
                <c:pt idx="6316">
                  <c:v>0.16168981481314401</c:v>
                </c:pt>
                <c:pt idx="6317">
                  <c:v>0.161712962959427</c:v>
                </c:pt>
                <c:pt idx="6318">
                  <c:v>0.16173611110571101</c:v>
                </c:pt>
                <c:pt idx="6319">
                  <c:v>0.16175925925927001</c:v>
                </c:pt>
                <c:pt idx="6320">
                  <c:v>0.161793981475057</c:v>
                </c:pt>
                <c:pt idx="6321">
                  <c:v>0.161817129628616</c:v>
                </c:pt>
                <c:pt idx="6322">
                  <c:v>0.16184027777490001</c:v>
                </c:pt>
                <c:pt idx="6323">
                  <c:v>0.161863425921183</c:v>
                </c:pt>
                <c:pt idx="6324">
                  <c:v>0.16188657406746601</c:v>
                </c:pt>
                <c:pt idx="6325">
                  <c:v>0.16192129629052901</c:v>
                </c:pt>
                <c:pt idx="6326">
                  <c:v>0.16194444444408901</c:v>
                </c:pt>
                <c:pt idx="6327">
                  <c:v>0.16196759259037199</c:v>
                </c:pt>
                <c:pt idx="6328">
                  <c:v>0.16199074073665501</c:v>
                </c:pt>
                <c:pt idx="6329">
                  <c:v>0.16201388888293899</c:v>
                </c:pt>
                <c:pt idx="6330">
                  <c:v>0.16203703703649799</c:v>
                </c:pt>
                <c:pt idx="6331">
                  <c:v>0.16207175925228501</c:v>
                </c:pt>
                <c:pt idx="6332">
                  <c:v>0.16209490740584401</c:v>
                </c:pt>
                <c:pt idx="6333">
                  <c:v>0.16211805555212799</c:v>
                </c:pt>
                <c:pt idx="6334">
                  <c:v>0.16214120369841101</c:v>
                </c:pt>
                <c:pt idx="6335">
                  <c:v>0.16216435184469499</c:v>
                </c:pt>
                <c:pt idx="6336">
                  <c:v>0.16218749999825399</c:v>
                </c:pt>
                <c:pt idx="6337">
                  <c:v>0.16222222222131699</c:v>
                </c:pt>
                <c:pt idx="6338">
                  <c:v>0.16224537036760001</c:v>
                </c:pt>
                <c:pt idx="6339">
                  <c:v>0.16226851851388299</c:v>
                </c:pt>
                <c:pt idx="6340">
                  <c:v>0.16229166666016701</c:v>
                </c:pt>
                <c:pt idx="6341">
                  <c:v>0.162314814813726</c:v>
                </c:pt>
                <c:pt idx="6342">
                  <c:v>0.16233796296000899</c:v>
                </c:pt>
                <c:pt idx="6343">
                  <c:v>0.16237268518307199</c:v>
                </c:pt>
                <c:pt idx="6344">
                  <c:v>0.162395833329356</c:v>
                </c:pt>
                <c:pt idx="6345">
                  <c:v>0.16241898147563899</c:v>
                </c:pt>
                <c:pt idx="6346">
                  <c:v>0.16244212962919799</c:v>
                </c:pt>
                <c:pt idx="6347">
                  <c:v>0.162465277775482</c:v>
                </c:pt>
                <c:pt idx="6348">
                  <c:v>0.162499999998545</c:v>
                </c:pt>
                <c:pt idx="6349">
                  <c:v>0.16252314814482799</c:v>
                </c:pt>
                <c:pt idx="6350">
                  <c:v>0.162546296291112</c:v>
                </c:pt>
                <c:pt idx="6351">
                  <c:v>0.16256944443739499</c:v>
                </c:pt>
                <c:pt idx="6352">
                  <c:v>0.16259259259095399</c:v>
                </c:pt>
                <c:pt idx="6353">
                  <c:v>0.162615740737238</c:v>
                </c:pt>
                <c:pt idx="6354">
                  <c:v>0.162650462960301</c:v>
                </c:pt>
                <c:pt idx="6355">
                  <c:v>0.16267361110658399</c:v>
                </c:pt>
                <c:pt idx="6356">
                  <c:v>0.162696759252867</c:v>
                </c:pt>
                <c:pt idx="6357">
                  <c:v>0.162719907406427</c:v>
                </c:pt>
                <c:pt idx="6358">
                  <c:v>0.16274305555270999</c:v>
                </c:pt>
                <c:pt idx="6359">
                  <c:v>0.162766203698993</c:v>
                </c:pt>
                <c:pt idx="6360">
                  <c:v>0.162800925922056</c:v>
                </c:pt>
                <c:pt idx="6361">
                  <c:v>0.16282407406834001</c:v>
                </c:pt>
                <c:pt idx="6362">
                  <c:v>0.16284722222189901</c:v>
                </c:pt>
                <c:pt idx="6363">
                  <c:v>0.162870370368182</c:v>
                </c:pt>
                <c:pt idx="6364">
                  <c:v>0.16289351851446601</c:v>
                </c:pt>
                <c:pt idx="6365">
                  <c:v>0.16292824073752901</c:v>
                </c:pt>
                <c:pt idx="6366">
                  <c:v>0.162951388883812</c:v>
                </c:pt>
                <c:pt idx="6367">
                  <c:v>0.16297453703009501</c:v>
                </c:pt>
                <c:pt idx="6368">
                  <c:v>0.16299768518365501</c:v>
                </c:pt>
                <c:pt idx="6369">
                  <c:v>0.163020833329938</c:v>
                </c:pt>
                <c:pt idx="6370">
                  <c:v>0.16304398147622101</c:v>
                </c:pt>
                <c:pt idx="6371">
                  <c:v>0.16307870369928401</c:v>
                </c:pt>
                <c:pt idx="6372">
                  <c:v>0.163101851845568</c:v>
                </c:pt>
                <c:pt idx="6373">
                  <c:v>0.163124999999127</c:v>
                </c:pt>
                <c:pt idx="6374">
                  <c:v>0.16314814814541001</c:v>
                </c:pt>
                <c:pt idx="6375">
                  <c:v>0.163171296291694</c:v>
                </c:pt>
                <c:pt idx="6376">
                  <c:v>0.163206018514757</c:v>
                </c:pt>
                <c:pt idx="6377">
                  <c:v>0.16322916666104001</c:v>
                </c:pt>
                <c:pt idx="6378">
                  <c:v>0.16325231481459901</c:v>
                </c:pt>
                <c:pt idx="6379">
                  <c:v>0.16327546296088299</c:v>
                </c:pt>
                <c:pt idx="6380">
                  <c:v>0.16329861110716601</c:v>
                </c:pt>
                <c:pt idx="6381">
                  <c:v>0.16332175925344899</c:v>
                </c:pt>
                <c:pt idx="6382">
                  <c:v>0.16335648147651199</c:v>
                </c:pt>
                <c:pt idx="6383">
                  <c:v>0.16337962962279601</c:v>
                </c:pt>
                <c:pt idx="6384">
                  <c:v>0.16340277777635501</c:v>
                </c:pt>
                <c:pt idx="6385">
                  <c:v>0.16342592592263799</c:v>
                </c:pt>
                <c:pt idx="6386">
                  <c:v>0.16344907406892201</c:v>
                </c:pt>
                <c:pt idx="6387">
                  <c:v>0.16347222221520499</c:v>
                </c:pt>
                <c:pt idx="6388">
                  <c:v>0.16350694443826799</c:v>
                </c:pt>
                <c:pt idx="6389">
                  <c:v>0.16353009259182699</c:v>
                </c:pt>
                <c:pt idx="6390">
                  <c:v>0.16355324073811101</c:v>
                </c:pt>
                <c:pt idx="6391">
                  <c:v>0.16357638888439399</c:v>
                </c:pt>
                <c:pt idx="6392">
                  <c:v>0.16359953703067701</c:v>
                </c:pt>
                <c:pt idx="6393">
                  <c:v>0.16363425925374001</c:v>
                </c:pt>
                <c:pt idx="6394">
                  <c:v>0.1636574074073</c:v>
                </c:pt>
                <c:pt idx="6395">
                  <c:v>0.16368055555358299</c:v>
                </c:pt>
                <c:pt idx="6396">
                  <c:v>0.163703703699866</c:v>
                </c:pt>
                <c:pt idx="6397">
                  <c:v>0.16372685184614999</c:v>
                </c:pt>
                <c:pt idx="6398">
                  <c:v>0.16376157406921299</c:v>
                </c:pt>
                <c:pt idx="6399">
                  <c:v>0.163784722215496</c:v>
                </c:pt>
                <c:pt idx="6400">
                  <c:v>0.163807870369055</c:v>
                </c:pt>
                <c:pt idx="6401">
                  <c:v>0.16383101851533899</c:v>
                </c:pt>
                <c:pt idx="6402">
                  <c:v>0.163854166661622</c:v>
                </c:pt>
                <c:pt idx="6403">
                  <c:v>0.163888888884685</c:v>
                </c:pt>
                <c:pt idx="6404">
                  <c:v>0.16391203703096799</c:v>
                </c:pt>
                <c:pt idx="6405">
                  <c:v>0.16393518518452799</c:v>
                </c:pt>
                <c:pt idx="6406">
                  <c:v>0.163958333330811</c:v>
                </c:pt>
                <c:pt idx="6407">
                  <c:v>0.16398148147709399</c:v>
                </c:pt>
                <c:pt idx="6408">
                  <c:v>0.164004629623378</c:v>
                </c:pt>
                <c:pt idx="6409">
                  <c:v>0.164039351846441</c:v>
                </c:pt>
                <c:pt idx="6410">
                  <c:v>0.1640625</c:v>
                </c:pt>
                <c:pt idx="6411">
                  <c:v>0.16408564814628299</c:v>
                </c:pt>
                <c:pt idx="6412">
                  <c:v>0.164108796292567</c:v>
                </c:pt>
                <c:pt idx="6413">
                  <c:v>0.16413194443885001</c:v>
                </c:pt>
                <c:pt idx="6414">
                  <c:v>0.16416666666191301</c:v>
                </c:pt>
                <c:pt idx="6415">
                  <c:v>0.164189814808196</c:v>
                </c:pt>
                <c:pt idx="6416">
                  <c:v>0.164212962961756</c:v>
                </c:pt>
                <c:pt idx="6417">
                  <c:v>0.16423611110803901</c:v>
                </c:pt>
                <c:pt idx="6418">
                  <c:v>0.164259259254322</c:v>
                </c:pt>
                <c:pt idx="6419">
                  <c:v>0.16428240740060601</c:v>
                </c:pt>
                <c:pt idx="6420">
                  <c:v>0.16431712962366901</c:v>
                </c:pt>
                <c:pt idx="6421">
                  <c:v>0.16434027777722801</c:v>
                </c:pt>
                <c:pt idx="6422">
                  <c:v>0.164363425923511</c:v>
                </c:pt>
                <c:pt idx="6423">
                  <c:v>0.16438657406979501</c:v>
                </c:pt>
                <c:pt idx="6424">
                  <c:v>0.164409722216078</c:v>
                </c:pt>
                <c:pt idx="6425">
                  <c:v>0.164444444439141</c:v>
                </c:pt>
                <c:pt idx="6426">
                  <c:v>0.16446759258542401</c:v>
                </c:pt>
                <c:pt idx="6427">
                  <c:v>0.16449074073898401</c:v>
                </c:pt>
                <c:pt idx="6428">
                  <c:v>0.164513888885267</c:v>
                </c:pt>
                <c:pt idx="6429">
                  <c:v>0.16453703703155001</c:v>
                </c:pt>
                <c:pt idx="6430">
                  <c:v>0.16456018518511001</c:v>
                </c:pt>
                <c:pt idx="6431">
                  <c:v>0.16459490740089699</c:v>
                </c:pt>
                <c:pt idx="6432">
                  <c:v>0.16461805555445599</c:v>
                </c:pt>
                <c:pt idx="6433">
                  <c:v>0.16464120370073901</c:v>
                </c:pt>
                <c:pt idx="6434">
                  <c:v>0.16466435184702299</c:v>
                </c:pt>
                <c:pt idx="6435">
                  <c:v>0.16468749999330601</c:v>
                </c:pt>
                <c:pt idx="6436">
                  <c:v>0.16472222221636901</c:v>
                </c:pt>
                <c:pt idx="6437">
                  <c:v>0.16474537036992801</c:v>
                </c:pt>
                <c:pt idx="6438">
                  <c:v>0.16476851851621199</c:v>
                </c:pt>
                <c:pt idx="6439">
                  <c:v>0.16479166666249501</c:v>
                </c:pt>
                <c:pt idx="6440">
                  <c:v>0.16481481480877799</c:v>
                </c:pt>
                <c:pt idx="6441">
                  <c:v>0.16483796296233799</c:v>
                </c:pt>
                <c:pt idx="6442">
                  <c:v>0.16487268517812501</c:v>
                </c:pt>
                <c:pt idx="6443">
                  <c:v>0.16489583333168401</c:v>
                </c:pt>
                <c:pt idx="6444">
                  <c:v>0.16491898147796799</c:v>
                </c:pt>
                <c:pt idx="6445">
                  <c:v>0.164942129624251</c:v>
                </c:pt>
                <c:pt idx="6446">
                  <c:v>0.16496527777781</c:v>
                </c:pt>
                <c:pt idx="6447">
                  <c:v>0.16499999999359699</c:v>
                </c:pt>
                <c:pt idx="6448">
                  <c:v>0.16502314814715599</c:v>
                </c:pt>
                <c:pt idx="6449">
                  <c:v>0.16504629629344</c:v>
                </c:pt>
                <c:pt idx="6450">
                  <c:v>0.16506944443972299</c:v>
                </c:pt>
                <c:pt idx="6451">
                  <c:v>0.165092592586007</c:v>
                </c:pt>
                <c:pt idx="6452">
                  <c:v>0.165115740739566</c:v>
                </c:pt>
                <c:pt idx="6453">
                  <c:v>0.165150462962629</c:v>
                </c:pt>
                <c:pt idx="6454">
                  <c:v>0.16517361110891199</c:v>
                </c:pt>
                <c:pt idx="6455">
                  <c:v>0.165196759255196</c:v>
                </c:pt>
                <c:pt idx="6456">
                  <c:v>0.16521990740147899</c:v>
                </c:pt>
                <c:pt idx="6457">
                  <c:v>0.16524305555503799</c:v>
                </c:pt>
                <c:pt idx="6458">
                  <c:v>0.165266203701322</c:v>
                </c:pt>
                <c:pt idx="6459">
                  <c:v>0.165300925924384</c:v>
                </c:pt>
                <c:pt idx="6460">
                  <c:v>0.16532407407066799</c:v>
                </c:pt>
                <c:pt idx="6461">
                  <c:v>0.165347222216951</c:v>
                </c:pt>
                <c:pt idx="6462">
                  <c:v>0.16537037036323499</c:v>
                </c:pt>
                <c:pt idx="6463">
                  <c:v>0.16539351851679401</c:v>
                </c:pt>
                <c:pt idx="6464">
                  <c:v>0.16542824073985701</c:v>
                </c:pt>
                <c:pt idx="6465">
                  <c:v>0.16545138888614</c:v>
                </c:pt>
                <c:pt idx="6466">
                  <c:v>0.16547453703242401</c:v>
                </c:pt>
                <c:pt idx="6467">
                  <c:v>0.165497685178707</c:v>
                </c:pt>
                <c:pt idx="6468">
                  <c:v>0.165520833332266</c:v>
                </c:pt>
                <c:pt idx="6469">
                  <c:v>0.16554398147855001</c:v>
                </c:pt>
                <c:pt idx="6470">
                  <c:v>0.16557870370161301</c:v>
                </c:pt>
                <c:pt idx="6471">
                  <c:v>0.165601851847896</c:v>
                </c:pt>
                <c:pt idx="6472">
                  <c:v>0.16562499999417901</c:v>
                </c:pt>
                <c:pt idx="6473">
                  <c:v>0.16564814814773901</c:v>
                </c:pt>
                <c:pt idx="6474">
                  <c:v>0.165671296294022</c:v>
                </c:pt>
                <c:pt idx="6475">
                  <c:v>0.165706018517085</c:v>
                </c:pt>
                <c:pt idx="6476">
                  <c:v>0.16572916666336801</c:v>
                </c:pt>
                <c:pt idx="6477">
                  <c:v>0.165752314809652</c:v>
                </c:pt>
                <c:pt idx="6478">
                  <c:v>0.16577546295593501</c:v>
                </c:pt>
                <c:pt idx="6479">
                  <c:v>0.16579861110949401</c:v>
                </c:pt>
                <c:pt idx="6480">
                  <c:v>0.165821759255778</c:v>
                </c:pt>
                <c:pt idx="6481">
                  <c:v>0.16585648147884099</c:v>
                </c:pt>
                <c:pt idx="6482">
                  <c:v>0.16587962962512401</c:v>
                </c:pt>
                <c:pt idx="6483">
                  <c:v>0.165902777771407</c:v>
                </c:pt>
                <c:pt idx="6484">
                  <c:v>0.16592592592496699</c:v>
                </c:pt>
                <c:pt idx="6485">
                  <c:v>0.16594907407125001</c:v>
                </c:pt>
                <c:pt idx="6486">
                  <c:v>0.16597222221753299</c:v>
                </c:pt>
                <c:pt idx="6487">
                  <c:v>0.16600694444059599</c:v>
                </c:pt>
                <c:pt idx="6488">
                  <c:v>0.16603009258688001</c:v>
                </c:pt>
                <c:pt idx="6489">
                  <c:v>0.16605324074043901</c:v>
                </c:pt>
                <c:pt idx="6490">
                  <c:v>0.16607638888672199</c:v>
                </c:pt>
                <c:pt idx="6491">
                  <c:v>0.16609953703300601</c:v>
                </c:pt>
                <c:pt idx="6492">
                  <c:v>0.16612268517928899</c:v>
                </c:pt>
                <c:pt idx="6493">
                  <c:v>0.16615740740235199</c:v>
                </c:pt>
                <c:pt idx="6494">
                  <c:v>0.16618055554863501</c:v>
                </c:pt>
                <c:pt idx="6495">
                  <c:v>0.166203703702195</c:v>
                </c:pt>
                <c:pt idx="6496">
                  <c:v>0.16622685184847799</c:v>
                </c:pt>
                <c:pt idx="6497">
                  <c:v>0.16624999999476101</c:v>
                </c:pt>
                <c:pt idx="6498">
                  <c:v>0.166284722217824</c:v>
                </c:pt>
                <c:pt idx="6499">
                  <c:v>0.16630787036410799</c:v>
                </c:pt>
                <c:pt idx="6500">
                  <c:v>0.16633101851766699</c:v>
                </c:pt>
                <c:pt idx="6501">
                  <c:v>0.16635416666395</c:v>
                </c:pt>
                <c:pt idx="6502">
                  <c:v>0.16637731481023399</c:v>
                </c:pt>
                <c:pt idx="6503">
                  <c:v>0.166400462956517</c:v>
                </c:pt>
                <c:pt idx="6504">
                  <c:v>0.16643518517958</c:v>
                </c:pt>
                <c:pt idx="6505">
                  <c:v>0.166458333333139</c:v>
                </c:pt>
                <c:pt idx="6506">
                  <c:v>0.16648148147942299</c:v>
                </c:pt>
                <c:pt idx="6507">
                  <c:v>0.166504629625706</c:v>
                </c:pt>
                <c:pt idx="6508">
                  <c:v>0.16652777777198899</c:v>
                </c:pt>
                <c:pt idx="6509">
                  <c:v>0.16655092592554899</c:v>
                </c:pt>
                <c:pt idx="6510">
                  <c:v>0.166585648141336</c:v>
                </c:pt>
                <c:pt idx="6511">
                  <c:v>0.166608796294895</c:v>
                </c:pt>
                <c:pt idx="6512">
                  <c:v>0.16663194444117799</c:v>
                </c:pt>
                <c:pt idx="6513">
                  <c:v>0.166655092587462</c:v>
                </c:pt>
                <c:pt idx="6514">
                  <c:v>0.16667824073374499</c:v>
                </c:pt>
                <c:pt idx="6515">
                  <c:v>0.16671296295680799</c:v>
                </c:pt>
                <c:pt idx="6516">
                  <c:v>0.16673611111036701</c:v>
                </c:pt>
                <c:pt idx="6517">
                  <c:v>0.166759259256651</c:v>
                </c:pt>
                <c:pt idx="6518">
                  <c:v>0.16678240740293401</c:v>
                </c:pt>
                <c:pt idx="6519">
                  <c:v>0.166805555549217</c:v>
                </c:pt>
                <c:pt idx="6520">
                  <c:v>0.166828703702777</c:v>
                </c:pt>
                <c:pt idx="6521">
                  <c:v>0.16686342592584</c:v>
                </c:pt>
                <c:pt idx="6522">
                  <c:v>0.16688657407212301</c:v>
                </c:pt>
                <c:pt idx="6523">
                  <c:v>0.166909722218406</c:v>
                </c:pt>
                <c:pt idx="6524">
                  <c:v>0.16693287036469001</c:v>
                </c:pt>
                <c:pt idx="6525">
                  <c:v>0.16695601851824901</c:v>
                </c:pt>
                <c:pt idx="6526">
                  <c:v>0.166990740734036</c:v>
                </c:pt>
                <c:pt idx="6527">
                  <c:v>0.167013888887595</c:v>
                </c:pt>
                <c:pt idx="6528">
                  <c:v>0.16703703703387901</c:v>
                </c:pt>
                <c:pt idx="6529">
                  <c:v>0.167060185180162</c:v>
                </c:pt>
                <c:pt idx="6530">
                  <c:v>0.16708333332644501</c:v>
                </c:pt>
                <c:pt idx="6531">
                  <c:v>0.16710648148000501</c:v>
                </c:pt>
                <c:pt idx="6532">
                  <c:v>0.16714120370306801</c:v>
                </c:pt>
                <c:pt idx="6533">
                  <c:v>0.167164351849351</c:v>
                </c:pt>
                <c:pt idx="6534">
                  <c:v>0.16718749999563401</c:v>
                </c:pt>
                <c:pt idx="6535">
                  <c:v>0.16721064814191799</c:v>
                </c:pt>
                <c:pt idx="6536">
                  <c:v>0.16723379629547699</c:v>
                </c:pt>
                <c:pt idx="6537">
                  <c:v>0.16726851851853999</c:v>
                </c:pt>
                <c:pt idx="6538">
                  <c:v>0.16729166666482301</c:v>
                </c:pt>
                <c:pt idx="6539">
                  <c:v>0.16731481481110699</c:v>
                </c:pt>
                <c:pt idx="6540">
                  <c:v>0.16733796295739001</c:v>
                </c:pt>
                <c:pt idx="6541">
                  <c:v>0.16736111111094901</c:v>
                </c:pt>
                <c:pt idx="6542">
                  <c:v>0.16738425925723299</c:v>
                </c:pt>
                <c:pt idx="6543">
                  <c:v>0.16741898148029599</c:v>
                </c:pt>
                <c:pt idx="6544">
                  <c:v>0.16744212962657901</c:v>
                </c:pt>
                <c:pt idx="6545">
                  <c:v>0.16746527777286299</c:v>
                </c:pt>
                <c:pt idx="6546">
                  <c:v>0.16748842591914601</c:v>
                </c:pt>
                <c:pt idx="6547">
                  <c:v>0.16751157407270501</c:v>
                </c:pt>
                <c:pt idx="6548">
                  <c:v>0.167546296295768</c:v>
                </c:pt>
                <c:pt idx="6549">
                  <c:v>0.16756944444205099</c:v>
                </c:pt>
                <c:pt idx="6550">
                  <c:v>0.167592592588335</c:v>
                </c:pt>
                <c:pt idx="6551">
                  <c:v>0.16761574073461799</c:v>
                </c:pt>
                <c:pt idx="6552">
                  <c:v>0.16763888888817699</c:v>
                </c:pt>
                <c:pt idx="6553">
                  <c:v>0.167662037034461</c:v>
                </c:pt>
                <c:pt idx="6554">
                  <c:v>0.167696759257524</c:v>
                </c:pt>
                <c:pt idx="6555">
                  <c:v>0.16771990740380699</c:v>
                </c:pt>
                <c:pt idx="6556">
                  <c:v>0.167743055550091</c:v>
                </c:pt>
                <c:pt idx="6557">
                  <c:v>0.16776620370365</c:v>
                </c:pt>
                <c:pt idx="6558">
                  <c:v>0.16778935184993299</c:v>
                </c:pt>
                <c:pt idx="6559">
                  <c:v>0.167812499996217</c:v>
                </c:pt>
                <c:pt idx="6560">
                  <c:v>0.16784722221928</c:v>
                </c:pt>
                <c:pt idx="6561">
                  <c:v>0.16787037036556299</c:v>
                </c:pt>
                <c:pt idx="6562">
                  <c:v>0.167893518511846</c:v>
                </c:pt>
                <c:pt idx="6563">
                  <c:v>0.167916666665406</c:v>
                </c:pt>
                <c:pt idx="6564">
                  <c:v>0.167951388888469</c:v>
                </c:pt>
                <c:pt idx="6565">
                  <c:v>0.16797453703475199</c:v>
                </c:pt>
                <c:pt idx="6566">
                  <c:v>0.167997685181035</c:v>
                </c:pt>
                <c:pt idx="6567">
                  <c:v>0.16802083332731901</c:v>
                </c:pt>
                <c:pt idx="6568">
                  <c:v>0.16804398148087801</c:v>
                </c:pt>
                <c:pt idx="6569">
                  <c:v>0.168067129627161</c:v>
                </c:pt>
                <c:pt idx="6570">
                  <c:v>0.168101851850224</c:v>
                </c:pt>
                <c:pt idx="6571">
                  <c:v>0.16812499999650801</c:v>
                </c:pt>
                <c:pt idx="6572">
                  <c:v>0.168148148142791</c:v>
                </c:pt>
                <c:pt idx="6573">
                  <c:v>0.16817129629635</c:v>
                </c:pt>
                <c:pt idx="6574">
                  <c:v>0.16819444444263401</c:v>
                </c:pt>
                <c:pt idx="6575">
                  <c:v>0.16822916666569701</c:v>
                </c:pt>
                <c:pt idx="6576">
                  <c:v>0.16825231481198</c:v>
                </c:pt>
                <c:pt idx="6577">
                  <c:v>0.16827546295826301</c:v>
                </c:pt>
                <c:pt idx="6578">
                  <c:v>0.168298611104547</c:v>
                </c:pt>
                <c:pt idx="6579">
                  <c:v>0.168321759258106</c:v>
                </c:pt>
                <c:pt idx="6580">
                  <c:v>0.168356481481169</c:v>
                </c:pt>
                <c:pt idx="6581">
                  <c:v>0.16837962962745201</c:v>
                </c:pt>
                <c:pt idx="6582">
                  <c:v>0.168402777773736</c:v>
                </c:pt>
                <c:pt idx="6583">
                  <c:v>0.16842592592001901</c:v>
                </c:pt>
                <c:pt idx="6584">
                  <c:v>0.16844907407357801</c:v>
                </c:pt>
                <c:pt idx="6585">
                  <c:v>0.16847222221986199</c:v>
                </c:pt>
                <c:pt idx="6586">
                  <c:v>0.16850694444292499</c:v>
                </c:pt>
                <c:pt idx="6587">
                  <c:v>0.16853009258920801</c:v>
                </c:pt>
                <c:pt idx="6588">
                  <c:v>0.16855324073549099</c:v>
                </c:pt>
                <c:pt idx="6589">
                  <c:v>0.16857638888177501</c:v>
                </c:pt>
                <c:pt idx="6590">
                  <c:v>0.16859953703533401</c:v>
                </c:pt>
                <c:pt idx="6591">
                  <c:v>0.16863425925839701</c:v>
                </c:pt>
                <c:pt idx="6592">
                  <c:v>0.16865740740467999</c:v>
                </c:pt>
                <c:pt idx="6593">
                  <c:v>0.16868055555096401</c:v>
                </c:pt>
                <c:pt idx="6594">
                  <c:v>0.16870370369724699</c:v>
                </c:pt>
                <c:pt idx="6595">
                  <c:v>0.16872685185080599</c:v>
                </c:pt>
                <c:pt idx="6596">
                  <c:v>0.16876157407386899</c:v>
                </c:pt>
                <c:pt idx="6597">
                  <c:v>0.16878472222015301</c:v>
                </c:pt>
                <c:pt idx="6598">
                  <c:v>0.16880787036643599</c:v>
                </c:pt>
                <c:pt idx="6599">
                  <c:v>0.16883101851271901</c:v>
                </c:pt>
                <c:pt idx="6600">
                  <c:v>0.168854166666279</c:v>
                </c:pt>
                <c:pt idx="6601">
                  <c:v>0.16887731481256199</c:v>
                </c:pt>
                <c:pt idx="6602">
                  <c:v>0.16891203703562499</c:v>
                </c:pt>
                <c:pt idx="6603">
                  <c:v>0.168935185181908</c:v>
                </c:pt>
                <c:pt idx="6604">
                  <c:v>0.16895833332819199</c:v>
                </c:pt>
                <c:pt idx="6605">
                  <c:v>0.168981481474475</c:v>
                </c:pt>
                <c:pt idx="6606">
                  <c:v>0.169004629628034</c:v>
                </c:pt>
                <c:pt idx="6607">
                  <c:v>0.169039351851097</c:v>
                </c:pt>
                <c:pt idx="6608">
                  <c:v>0.16906249999738099</c:v>
                </c:pt>
                <c:pt idx="6609">
                  <c:v>0.169085648143664</c:v>
                </c:pt>
                <c:pt idx="6610">
                  <c:v>0.16910879628994699</c:v>
                </c:pt>
                <c:pt idx="6611">
                  <c:v>0.16913194444350699</c:v>
                </c:pt>
                <c:pt idx="6612">
                  <c:v>0.16916666666656999</c:v>
                </c:pt>
                <c:pt idx="6613">
                  <c:v>0.169189814812853</c:v>
                </c:pt>
                <c:pt idx="6614">
                  <c:v>0.16921296295913599</c:v>
                </c:pt>
                <c:pt idx="6615">
                  <c:v>0.16923611110542</c:v>
                </c:pt>
                <c:pt idx="6616">
                  <c:v>0.169259259258979</c:v>
                </c:pt>
                <c:pt idx="6617">
                  <c:v>0.16928240740526199</c:v>
                </c:pt>
                <c:pt idx="6618">
                  <c:v>0.16931712962832501</c:v>
                </c:pt>
                <c:pt idx="6619">
                  <c:v>0.169340277774609</c:v>
                </c:pt>
                <c:pt idx="6620">
                  <c:v>0.16936342592089201</c:v>
                </c:pt>
                <c:pt idx="6621">
                  <c:v>0.169386574067175</c:v>
                </c:pt>
                <c:pt idx="6622">
                  <c:v>0.169409722220735</c:v>
                </c:pt>
                <c:pt idx="6623">
                  <c:v>0.169444444443798</c:v>
                </c:pt>
                <c:pt idx="6624">
                  <c:v>0.16946759259008101</c:v>
                </c:pt>
                <c:pt idx="6625">
                  <c:v>0.169490740736364</c:v>
                </c:pt>
                <c:pt idx="6626">
                  <c:v>0.16951388888264801</c:v>
                </c:pt>
                <c:pt idx="6627">
                  <c:v>0.16953703703620701</c:v>
                </c:pt>
                <c:pt idx="6628">
                  <c:v>0.16957175925927001</c:v>
                </c:pt>
                <c:pt idx="6629">
                  <c:v>0.169594907405553</c:v>
                </c:pt>
                <c:pt idx="6630">
                  <c:v>0.16961805555183701</c:v>
                </c:pt>
                <c:pt idx="6631">
                  <c:v>0.16964120369812</c:v>
                </c:pt>
                <c:pt idx="6632">
                  <c:v>0.169664351851679</c:v>
                </c:pt>
                <c:pt idx="6633">
                  <c:v>0.16969907406746601</c:v>
                </c:pt>
                <c:pt idx="6634">
                  <c:v>0.16972222222102601</c:v>
                </c:pt>
                <c:pt idx="6635">
                  <c:v>0.169745370367309</c:v>
                </c:pt>
                <c:pt idx="6636">
                  <c:v>0.16976851851359201</c:v>
                </c:pt>
                <c:pt idx="6637">
                  <c:v>0.16979166665987599</c:v>
                </c:pt>
                <c:pt idx="6638">
                  <c:v>0.16981481481343499</c:v>
                </c:pt>
                <c:pt idx="6639">
                  <c:v>0.16984953703649799</c:v>
                </c:pt>
                <c:pt idx="6640">
                  <c:v>0.16987268518278101</c:v>
                </c:pt>
                <c:pt idx="6641">
                  <c:v>0.16989583332906499</c:v>
                </c:pt>
                <c:pt idx="6642">
                  <c:v>0.16991898147534801</c:v>
                </c:pt>
                <c:pt idx="6643">
                  <c:v>0.16994212962890701</c:v>
                </c:pt>
                <c:pt idx="6644">
                  <c:v>0.16997685184469499</c:v>
                </c:pt>
                <c:pt idx="6645">
                  <c:v>0.16999999999825399</c:v>
                </c:pt>
                <c:pt idx="6646">
                  <c:v>0.17002314814453701</c:v>
                </c:pt>
                <c:pt idx="6647">
                  <c:v>0.17004629629081999</c:v>
                </c:pt>
                <c:pt idx="6648">
                  <c:v>0.17006944444437999</c:v>
                </c:pt>
                <c:pt idx="6649">
                  <c:v>0.17009259259066301</c:v>
                </c:pt>
                <c:pt idx="6650">
                  <c:v>0.170127314813726</c:v>
                </c:pt>
                <c:pt idx="6651">
                  <c:v>0.17015046296000899</c:v>
                </c:pt>
                <c:pt idx="6652">
                  <c:v>0.170173611106293</c:v>
                </c:pt>
                <c:pt idx="6653">
                  <c:v>0.17019675925257599</c:v>
                </c:pt>
                <c:pt idx="6654">
                  <c:v>0.17021990740613499</c:v>
                </c:pt>
                <c:pt idx="6655">
                  <c:v>0.17025462962919799</c:v>
                </c:pt>
                <c:pt idx="6656">
                  <c:v>0.170277777775482</c:v>
                </c:pt>
                <c:pt idx="6657">
                  <c:v>0.17030092592176499</c:v>
                </c:pt>
                <c:pt idx="6658">
                  <c:v>0.170324074068048</c:v>
                </c:pt>
                <c:pt idx="6659">
                  <c:v>0.170347222221608</c:v>
                </c:pt>
                <c:pt idx="6660">
                  <c:v>0.17038194443739499</c:v>
                </c:pt>
                <c:pt idx="6661">
                  <c:v>0.17040509259095399</c:v>
                </c:pt>
                <c:pt idx="6662">
                  <c:v>0.170428240737238</c:v>
                </c:pt>
                <c:pt idx="6663">
                  <c:v>0.17045138888352099</c:v>
                </c:pt>
                <c:pt idx="6664">
                  <c:v>0.17047453703707999</c:v>
                </c:pt>
                <c:pt idx="6665">
                  <c:v>0.170497685183364</c:v>
                </c:pt>
                <c:pt idx="6666">
                  <c:v>0.170532407406427</c:v>
                </c:pt>
                <c:pt idx="6667">
                  <c:v>0.17055555555270999</c:v>
                </c:pt>
                <c:pt idx="6668">
                  <c:v>0.170578703698993</c:v>
                </c:pt>
                <c:pt idx="6669">
                  <c:v>0.17060185184527701</c:v>
                </c:pt>
                <c:pt idx="6670">
                  <c:v>0.17062499999883601</c:v>
                </c:pt>
                <c:pt idx="6671">
                  <c:v>0.17065972222189901</c:v>
                </c:pt>
                <c:pt idx="6672">
                  <c:v>0.170682870368182</c:v>
                </c:pt>
                <c:pt idx="6673">
                  <c:v>0.17070601851446601</c:v>
                </c:pt>
                <c:pt idx="6674">
                  <c:v>0.170729166660749</c:v>
                </c:pt>
                <c:pt idx="6675">
                  <c:v>0.170752314814308</c:v>
                </c:pt>
                <c:pt idx="6676">
                  <c:v>0.17078703703009501</c:v>
                </c:pt>
                <c:pt idx="6677">
                  <c:v>0.17081018518365501</c:v>
                </c:pt>
                <c:pt idx="6678">
                  <c:v>0.170833333329938</c:v>
                </c:pt>
                <c:pt idx="6679">
                  <c:v>0.17085648147622101</c:v>
                </c:pt>
                <c:pt idx="6680">
                  <c:v>0.170879629622505</c:v>
                </c:pt>
                <c:pt idx="6681">
                  <c:v>0.170902777776064</c:v>
                </c:pt>
                <c:pt idx="6682">
                  <c:v>0.170937499999127</c:v>
                </c:pt>
                <c:pt idx="6683">
                  <c:v>0.17096064814541001</c:v>
                </c:pt>
                <c:pt idx="6684">
                  <c:v>0.170983796291694</c:v>
                </c:pt>
                <c:pt idx="6685">
                  <c:v>0.17100694443797701</c:v>
                </c:pt>
                <c:pt idx="6686">
                  <c:v>0.17103009259153601</c:v>
                </c:pt>
                <c:pt idx="6687">
                  <c:v>0.17106481481459901</c:v>
                </c:pt>
                <c:pt idx="6688">
                  <c:v>0.17108796296088299</c:v>
                </c:pt>
                <c:pt idx="6689">
                  <c:v>0.17111111110716601</c:v>
                </c:pt>
                <c:pt idx="6690">
                  <c:v>0.17113425925344899</c:v>
                </c:pt>
                <c:pt idx="6691">
                  <c:v>0.17115740740700899</c:v>
                </c:pt>
                <c:pt idx="6692">
                  <c:v>0.17119212962279601</c:v>
                </c:pt>
                <c:pt idx="6693">
                  <c:v>0.17121527777635501</c:v>
                </c:pt>
                <c:pt idx="6694">
                  <c:v>0.17123842592263799</c:v>
                </c:pt>
                <c:pt idx="6695">
                  <c:v>0.17126157406892201</c:v>
                </c:pt>
                <c:pt idx="6696">
                  <c:v>0.17128472221520499</c:v>
                </c:pt>
                <c:pt idx="6697">
                  <c:v>0.17130787036876399</c:v>
                </c:pt>
                <c:pt idx="6698">
                  <c:v>0.17134259259182699</c:v>
                </c:pt>
                <c:pt idx="6699">
                  <c:v>0.17136574073811101</c:v>
                </c:pt>
                <c:pt idx="6700">
                  <c:v>0.17138888888439399</c:v>
                </c:pt>
                <c:pt idx="6701">
                  <c:v>0.17141203703067701</c:v>
                </c:pt>
                <c:pt idx="6702">
                  <c:v>0.171435185184237</c:v>
                </c:pt>
                <c:pt idx="6703">
                  <c:v>0.17145833333051999</c:v>
                </c:pt>
                <c:pt idx="6704">
                  <c:v>0.17149305555358299</c:v>
                </c:pt>
                <c:pt idx="6705">
                  <c:v>0.171516203699866</c:v>
                </c:pt>
                <c:pt idx="6706">
                  <c:v>0.17153935184614999</c:v>
                </c:pt>
                <c:pt idx="6707">
                  <c:v>0.17156249999970899</c:v>
                </c:pt>
                <c:pt idx="6708">
                  <c:v>0.171585648145992</c:v>
                </c:pt>
                <c:pt idx="6709">
                  <c:v>0.171620370369055</c:v>
                </c:pt>
                <c:pt idx="6710">
                  <c:v>0.17164351851533899</c:v>
                </c:pt>
                <c:pt idx="6711">
                  <c:v>0.171666666661622</c:v>
                </c:pt>
                <c:pt idx="6712">
                  <c:v>0.17168981480790499</c:v>
                </c:pt>
                <c:pt idx="6713">
                  <c:v>0.17171296296146499</c:v>
                </c:pt>
                <c:pt idx="6714">
                  <c:v>0.171736111107748</c:v>
                </c:pt>
                <c:pt idx="6715">
                  <c:v>0.171770833330811</c:v>
                </c:pt>
                <c:pt idx="6716">
                  <c:v>0.17179398147709399</c:v>
                </c:pt>
                <c:pt idx="6717">
                  <c:v>0.171817129623378</c:v>
                </c:pt>
                <c:pt idx="6718">
                  <c:v>0.171840277776937</c:v>
                </c:pt>
                <c:pt idx="6719">
                  <c:v>0.17186342592321999</c:v>
                </c:pt>
                <c:pt idx="6720">
                  <c:v>0.171886574069504</c:v>
                </c:pt>
                <c:pt idx="6721">
                  <c:v>0.171921296292567</c:v>
                </c:pt>
                <c:pt idx="6722">
                  <c:v>0.17194444443885001</c:v>
                </c:pt>
                <c:pt idx="6723">
                  <c:v>0.17196759259240901</c:v>
                </c:pt>
                <c:pt idx="6724">
                  <c:v>0.171990740738693</c:v>
                </c:pt>
                <c:pt idx="6725">
                  <c:v>0.17201388888497601</c:v>
                </c:pt>
                <c:pt idx="6726">
                  <c:v>0.17204861110803901</c:v>
                </c:pt>
                <c:pt idx="6727">
                  <c:v>0.172071759254322</c:v>
                </c:pt>
                <c:pt idx="6728">
                  <c:v>0.17209490740060601</c:v>
                </c:pt>
                <c:pt idx="6729">
                  <c:v>0.17211805555416501</c:v>
                </c:pt>
                <c:pt idx="6730">
                  <c:v>0.172141203700448</c:v>
                </c:pt>
                <c:pt idx="6731">
                  <c:v>0.17216435184673201</c:v>
                </c:pt>
                <c:pt idx="6732">
                  <c:v>0.17219907406979501</c:v>
                </c:pt>
                <c:pt idx="6733">
                  <c:v>0.172222222216078</c:v>
                </c:pt>
                <c:pt idx="6734">
                  <c:v>0.172245370369637</c:v>
                </c:pt>
                <c:pt idx="6735">
                  <c:v>0.17226851851592101</c:v>
                </c:pt>
                <c:pt idx="6736">
                  <c:v>0.172291666662204</c:v>
                </c:pt>
                <c:pt idx="6737">
                  <c:v>0.17231481480848701</c:v>
                </c:pt>
                <c:pt idx="6738">
                  <c:v>0.17234953703155001</c:v>
                </c:pt>
                <c:pt idx="6739">
                  <c:v>0.17237268518511001</c:v>
                </c:pt>
                <c:pt idx="6740">
                  <c:v>0.17239583333139299</c:v>
                </c:pt>
                <c:pt idx="6741">
                  <c:v>0.17241898147767601</c:v>
                </c:pt>
                <c:pt idx="6742">
                  <c:v>0.17244212962395999</c:v>
                </c:pt>
                <c:pt idx="6743">
                  <c:v>0.17247685184702299</c:v>
                </c:pt>
                <c:pt idx="6744">
                  <c:v>0.17249999999330601</c:v>
                </c:pt>
                <c:pt idx="6745">
                  <c:v>0.17252314814686501</c:v>
                </c:pt>
                <c:pt idx="6746">
                  <c:v>0.17254629629314899</c:v>
                </c:pt>
                <c:pt idx="6747">
                  <c:v>0.17256944443943201</c:v>
                </c:pt>
                <c:pt idx="6748">
                  <c:v>0.17260416666249501</c:v>
                </c:pt>
                <c:pt idx="6749">
                  <c:v>0.17262731480877799</c:v>
                </c:pt>
                <c:pt idx="6750">
                  <c:v>0.17265046296233799</c:v>
                </c:pt>
                <c:pt idx="6751">
                  <c:v>0.17267361110862101</c:v>
                </c:pt>
                <c:pt idx="6752">
                  <c:v>0.17269675925490399</c:v>
                </c:pt>
                <c:pt idx="6753">
                  <c:v>0.17271990740118801</c:v>
                </c:pt>
                <c:pt idx="6754">
                  <c:v>0.172754629624251</c:v>
                </c:pt>
                <c:pt idx="6755">
                  <c:v>0.17277777777781</c:v>
                </c:pt>
                <c:pt idx="6756">
                  <c:v>0.17280092592409299</c:v>
                </c:pt>
                <c:pt idx="6757">
                  <c:v>0.172824074070377</c:v>
                </c:pt>
                <c:pt idx="6758">
                  <c:v>0.17284722221665999</c:v>
                </c:pt>
                <c:pt idx="6759">
                  <c:v>0.17288194443972299</c:v>
                </c:pt>
                <c:pt idx="6760">
                  <c:v>0.172905092586007</c:v>
                </c:pt>
                <c:pt idx="6761">
                  <c:v>0.172928240739566</c:v>
                </c:pt>
                <c:pt idx="6762">
                  <c:v>0.17295138888584899</c:v>
                </c:pt>
                <c:pt idx="6763">
                  <c:v>0.172974537032133</c:v>
                </c:pt>
                <c:pt idx="6764">
                  <c:v>0.17299768517841599</c:v>
                </c:pt>
                <c:pt idx="6765">
                  <c:v>0.17303240740147899</c:v>
                </c:pt>
                <c:pt idx="6766">
                  <c:v>0.17305555555503799</c:v>
                </c:pt>
                <c:pt idx="6767">
                  <c:v>0.173078703701322</c:v>
                </c:pt>
                <c:pt idx="6768">
                  <c:v>0.17310185184760499</c:v>
                </c:pt>
                <c:pt idx="6769">
                  <c:v>0.173124999993888</c:v>
                </c:pt>
                <c:pt idx="6770">
                  <c:v>0.173148148147448</c:v>
                </c:pt>
                <c:pt idx="6771">
                  <c:v>0.17318287036323499</c:v>
                </c:pt>
                <c:pt idx="6772">
                  <c:v>0.17320601851679401</c:v>
                </c:pt>
                <c:pt idx="6773">
                  <c:v>0.173229166663077</c:v>
                </c:pt>
                <c:pt idx="6774">
                  <c:v>0.17325231480936101</c:v>
                </c:pt>
                <c:pt idx="6775">
                  <c:v>0.17327546296292001</c:v>
                </c:pt>
                <c:pt idx="6776">
                  <c:v>0.173310185178707</c:v>
                </c:pt>
                <c:pt idx="6777">
                  <c:v>0.173333333332266</c:v>
                </c:pt>
                <c:pt idx="6778">
                  <c:v>0.17335648147855001</c:v>
                </c:pt>
                <c:pt idx="6779">
                  <c:v>0.173379629624833</c:v>
                </c:pt>
                <c:pt idx="6780">
                  <c:v>0.17340277777111601</c:v>
                </c:pt>
                <c:pt idx="6781">
                  <c:v>0.17342592592467501</c:v>
                </c:pt>
                <c:pt idx="6782">
                  <c:v>0.17346064814773901</c:v>
                </c:pt>
                <c:pt idx="6783">
                  <c:v>0.173483796294022</c:v>
                </c:pt>
                <c:pt idx="6784">
                  <c:v>0.17350694444030501</c:v>
                </c:pt>
                <c:pt idx="6785">
                  <c:v>0.173530092586589</c:v>
                </c:pt>
                <c:pt idx="6786">
                  <c:v>0.173553240740148</c:v>
                </c:pt>
                <c:pt idx="6787">
                  <c:v>0.17358796295593501</c:v>
                </c:pt>
                <c:pt idx="6788">
                  <c:v>0.17361111110949401</c:v>
                </c:pt>
                <c:pt idx="6789">
                  <c:v>0.173634259255778</c:v>
                </c:pt>
                <c:pt idx="6790">
                  <c:v>0.17365740740206101</c:v>
                </c:pt>
                <c:pt idx="6791">
                  <c:v>0.17368055555562001</c:v>
                </c:pt>
                <c:pt idx="6792">
                  <c:v>0.173715277771407</c:v>
                </c:pt>
                <c:pt idx="6793">
                  <c:v>0.17373842592496699</c:v>
                </c:pt>
                <c:pt idx="6794">
                  <c:v>0.17376157407125001</c:v>
                </c:pt>
                <c:pt idx="6795">
                  <c:v>0.17378472221753299</c:v>
                </c:pt>
                <c:pt idx="6796">
                  <c:v>0.17380787036381701</c:v>
                </c:pt>
                <c:pt idx="6797">
                  <c:v>0.17383101851737601</c:v>
                </c:pt>
                <c:pt idx="6798">
                  <c:v>0.17386574074043901</c:v>
                </c:pt>
                <c:pt idx="6799">
                  <c:v>0.17388888888672199</c:v>
                </c:pt>
                <c:pt idx="6800">
                  <c:v>0.17391203703300601</c:v>
                </c:pt>
                <c:pt idx="6801">
                  <c:v>0.17393518517928899</c:v>
                </c:pt>
                <c:pt idx="6802">
                  <c:v>0.17395833333284799</c:v>
                </c:pt>
                <c:pt idx="6803">
                  <c:v>0.17399305554863501</c:v>
                </c:pt>
                <c:pt idx="6804">
                  <c:v>0.174016203702195</c:v>
                </c:pt>
                <c:pt idx="6805">
                  <c:v>0.17403935184847799</c:v>
                </c:pt>
                <c:pt idx="6806">
                  <c:v>0.17406249999476101</c:v>
                </c:pt>
                <c:pt idx="6807">
                  <c:v>0.17408564814104499</c:v>
                </c:pt>
                <c:pt idx="6808">
                  <c:v>0.17410879629460399</c:v>
                </c:pt>
                <c:pt idx="6809">
                  <c:v>0.17414351851766699</c:v>
                </c:pt>
                <c:pt idx="6810">
                  <c:v>0.17416666666395</c:v>
                </c:pt>
                <c:pt idx="6811">
                  <c:v>0.17418981481023399</c:v>
                </c:pt>
                <c:pt idx="6812">
                  <c:v>0.174212962956517</c:v>
                </c:pt>
                <c:pt idx="6813">
                  <c:v>0.174236111110076</c:v>
                </c:pt>
                <c:pt idx="6814">
                  <c:v>0.174270833333139</c:v>
                </c:pt>
                <c:pt idx="6815">
                  <c:v>0.17429398147942299</c:v>
                </c:pt>
                <c:pt idx="6816">
                  <c:v>0.174317129625706</c:v>
                </c:pt>
                <c:pt idx="6817">
                  <c:v>0.17434027777198899</c:v>
                </c:pt>
                <c:pt idx="6818">
                  <c:v>0.17436342592554899</c:v>
                </c:pt>
                <c:pt idx="6819">
                  <c:v>0.174398148141336</c:v>
                </c:pt>
                <c:pt idx="6820">
                  <c:v>0.174421296294895</c:v>
                </c:pt>
                <c:pt idx="6821">
                  <c:v>0.17444444444117799</c:v>
                </c:pt>
                <c:pt idx="6822">
                  <c:v>0.174467592587462</c:v>
                </c:pt>
                <c:pt idx="6823">
                  <c:v>0.17449074073374499</c:v>
                </c:pt>
                <c:pt idx="6824">
                  <c:v>0.17452546295680799</c:v>
                </c:pt>
                <c:pt idx="6825">
                  <c:v>0.17454861111036701</c:v>
                </c:pt>
                <c:pt idx="6826">
                  <c:v>0.174571759256651</c:v>
                </c:pt>
                <c:pt idx="6827">
                  <c:v>0.17459490740293401</c:v>
                </c:pt>
                <c:pt idx="6828">
                  <c:v>0.174618055549217</c:v>
                </c:pt>
                <c:pt idx="6829">
                  <c:v>0.174641203702777</c:v>
                </c:pt>
                <c:pt idx="6830">
                  <c:v>0.17467592592584</c:v>
                </c:pt>
                <c:pt idx="6831">
                  <c:v>0.17469907407212301</c:v>
                </c:pt>
                <c:pt idx="6832">
                  <c:v>0.174722222218406</c:v>
                </c:pt>
                <c:pt idx="6833">
                  <c:v>0.17474537036469001</c:v>
                </c:pt>
                <c:pt idx="6834">
                  <c:v>0.17476851851824901</c:v>
                </c:pt>
                <c:pt idx="6835">
                  <c:v>0.174791666664532</c:v>
                </c:pt>
                <c:pt idx="6836">
                  <c:v>0.174826388887595</c:v>
                </c:pt>
                <c:pt idx="6837">
                  <c:v>0.17484953703387901</c:v>
                </c:pt>
                <c:pt idx="6838">
                  <c:v>0.174872685180162</c:v>
                </c:pt>
                <c:pt idx="6839">
                  <c:v>0.17489583332644501</c:v>
                </c:pt>
                <c:pt idx="6840">
                  <c:v>0.17491898148000501</c:v>
                </c:pt>
                <c:pt idx="6841">
                  <c:v>0.174942129626288</c:v>
                </c:pt>
                <c:pt idx="6842">
                  <c:v>0.174976851849351</c:v>
                </c:pt>
                <c:pt idx="6843">
                  <c:v>0.17499999999563401</c:v>
                </c:pt>
                <c:pt idx="6844">
                  <c:v>0.17502314814191799</c:v>
                </c:pt>
                <c:pt idx="6845">
                  <c:v>0.17504629629547699</c:v>
                </c:pt>
                <c:pt idx="6846">
                  <c:v>0.17506944444176001</c:v>
                </c:pt>
                <c:pt idx="6847">
                  <c:v>0.17510416666482301</c:v>
                </c:pt>
                <c:pt idx="6848">
                  <c:v>0.17512731481110699</c:v>
                </c:pt>
                <c:pt idx="6849">
                  <c:v>0.17515046295739001</c:v>
                </c:pt>
                <c:pt idx="6850">
                  <c:v>0.17517361111094901</c:v>
                </c:pt>
                <c:pt idx="6851">
                  <c:v>0.17519675925723299</c:v>
                </c:pt>
                <c:pt idx="6852">
                  <c:v>0.17521990740351601</c:v>
                </c:pt>
                <c:pt idx="6853">
                  <c:v>0.17525462962657901</c:v>
                </c:pt>
                <c:pt idx="6854">
                  <c:v>0.17527777777286199</c:v>
                </c:pt>
                <c:pt idx="6855">
                  <c:v>0.17530092591914601</c:v>
                </c:pt>
                <c:pt idx="6856">
                  <c:v>0.17532407407270501</c:v>
                </c:pt>
                <c:pt idx="6857">
                  <c:v>0.175358796295768</c:v>
                </c:pt>
                <c:pt idx="6858">
                  <c:v>0.17538194444205099</c:v>
                </c:pt>
                <c:pt idx="6859">
                  <c:v>0.175405092588335</c:v>
                </c:pt>
                <c:pt idx="6860">
                  <c:v>0.17542824073461799</c:v>
                </c:pt>
                <c:pt idx="6861">
                  <c:v>0.17545138888817699</c:v>
                </c:pt>
                <c:pt idx="6862">
                  <c:v>0.175474537034461</c:v>
                </c:pt>
                <c:pt idx="6863">
                  <c:v>0.175509259257524</c:v>
                </c:pt>
                <c:pt idx="6864">
                  <c:v>0.17553240740380699</c:v>
                </c:pt>
                <c:pt idx="6865">
                  <c:v>0.175555555550091</c:v>
                </c:pt>
                <c:pt idx="6866">
                  <c:v>0.17557870370365</c:v>
                </c:pt>
                <c:pt idx="6867">
                  <c:v>0.17560185184993299</c:v>
                </c:pt>
                <c:pt idx="6868">
                  <c:v>0.17563657407299599</c:v>
                </c:pt>
                <c:pt idx="6869">
                  <c:v>0.175659722219279</c:v>
                </c:pt>
                <c:pt idx="6870">
                  <c:v>0.17568287036556299</c:v>
                </c:pt>
                <c:pt idx="6871">
                  <c:v>0.175706018511846</c:v>
                </c:pt>
                <c:pt idx="6872">
                  <c:v>0.175729166665406</c:v>
                </c:pt>
                <c:pt idx="6873">
                  <c:v>0.17575231481168899</c:v>
                </c:pt>
                <c:pt idx="6874">
                  <c:v>0.17578703703475199</c:v>
                </c:pt>
                <c:pt idx="6875">
                  <c:v>0.175810185181035</c:v>
                </c:pt>
                <c:pt idx="6876">
                  <c:v>0.17583333332731901</c:v>
                </c:pt>
                <c:pt idx="6877">
                  <c:v>0.17585648148087801</c:v>
                </c:pt>
                <c:pt idx="6878">
                  <c:v>0.175879629627161</c:v>
                </c:pt>
                <c:pt idx="6879">
                  <c:v>0.175914351850224</c:v>
                </c:pt>
                <c:pt idx="6880">
                  <c:v>0.17593749999650801</c:v>
                </c:pt>
                <c:pt idx="6881">
                  <c:v>0.175960648142791</c:v>
                </c:pt>
                <c:pt idx="6882">
                  <c:v>0.17598379629635</c:v>
                </c:pt>
                <c:pt idx="6883">
                  <c:v>0.17600694444263401</c:v>
                </c:pt>
                <c:pt idx="6884">
                  <c:v>0.176030092588917</c:v>
                </c:pt>
                <c:pt idx="6885">
                  <c:v>0.17606481481198</c:v>
                </c:pt>
                <c:pt idx="6886">
                  <c:v>0.17608796295826301</c:v>
                </c:pt>
                <c:pt idx="6887">
                  <c:v>0.176111111104547</c:v>
                </c:pt>
                <c:pt idx="6888">
                  <c:v>0.176134259258106</c:v>
                </c:pt>
                <c:pt idx="6889">
                  <c:v>0.17615740740438901</c:v>
                </c:pt>
                <c:pt idx="6890">
                  <c:v>0.17619212962745201</c:v>
                </c:pt>
                <c:pt idx="6891">
                  <c:v>0.176215277773736</c:v>
                </c:pt>
                <c:pt idx="6892">
                  <c:v>0.17623842592001901</c:v>
                </c:pt>
                <c:pt idx="6893">
                  <c:v>0.17626157407357801</c:v>
                </c:pt>
                <c:pt idx="6894">
                  <c:v>0.17628472221986199</c:v>
                </c:pt>
                <c:pt idx="6895">
                  <c:v>0.17630787036614501</c:v>
                </c:pt>
                <c:pt idx="6896">
                  <c:v>0.17634259258920801</c:v>
                </c:pt>
                <c:pt idx="6897">
                  <c:v>0.17636574073549099</c:v>
                </c:pt>
                <c:pt idx="6898">
                  <c:v>0.17638888888177501</c:v>
                </c:pt>
                <c:pt idx="6899">
                  <c:v>0.17641203703533401</c:v>
                </c:pt>
                <c:pt idx="6900">
                  <c:v>0.17643518518161699</c:v>
                </c:pt>
                <c:pt idx="6901">
                  <c:v>0.17645833332790101</c:v>
                </c:pt>
                <c:pt idx="6902">
                  <c:v>0.17649305555096401</c:v>
                </c:pt>
                <c:pt idx="6903">
                  <c:v>0.17651620369724699</c:v>
                </c:pt>
                <c:pt idx="6904">
                  <c:v>0.17653935185080599</c:v>
                </c:pt>
                <c:pt idx="6905">
                  <c:v>0.17656249999709001</c:v>
                </c:pt>
                <c:pt idx="6906">
                  <c:v>0.17658564814337299</c:v>
                </c:pt>
                <c:pt idx="6907">
                  <c:v>0.17662037036643599</c:v>
                </c:pt>
                <c:pt idx="6908">
                  <c:v>0.17664351851271901</c:v>
                </c:pt>
                <c:pt idx="6909">
                  <c:v>0.176666666666279</c:v>
                </c:pt>
                <c:pt idx="6910">
                  <c:v>0.17668981481256199</c:v>
                </c:pt>
                <c:pt idx="6911">
                  <c:v>0.176712962958845</c:v>
                </c:pt>
                <c:pt idx="6912">
                  <c:v>0.176747685181908</c:v>
                </c:pt>
                <c:pt idx="6913">
                  <c:v>0.17677083332819199</c:v>
                </c:pt>
                <c:pt idx="6914">
                  <c:v>0.176793981474475</c:v>
                </c:pt>
                <c:pt idx="6915">
                  <c:v>0.176817129628034</c:v>
                </c:pt>
                <c:pt idx="6916">
                  <c:v>0.17684027777431799</c:v>
                </c:pt>
                <c:pt idx="6917">
                  <c:v>0.17687499999738099</c:v>
                </c:pt>
                <c:pt idx="6918">
                  <c:v>0.176898148143664</c:v>
                </c:pt>
                <c:pt idx="6919">
                  <c:v>0.17692129628994699</c:v>
                </c:pt>
                <c:pt idx="6920">
                  <c:v>0.17694444444350699</c:v>
                </c:pt>
                <c:pt idx="6921">
                  <c:v>0.17696759258979</c:v>
                </c:pt>
                <c:pt idx="6922">
                  <c:v>0.17699074073607299</c:v>
                </c:pt>
                <c:pt idx="6923">
                  <c:v>0.17702546295913599</c:v>
                </c:pt>
                <c:pt idx="6924">
                  <c:v>0.17704861110542</c:v>
                </c:pt>
                <c:pt idx="6925">
                  <c:v>0.177071759258979</c:v>
                </c:pt>
                <c:pt idx="6926">
                  <c:v>0.17709490740526199</c:v>
                </c:pt>
                <c:pt idx="6927">
                  <c:v>0.17712962962832501</c:v>
                </c:pt>
                <c:pt idx="6928">
                  <c:v>0.177152777774609</c:v>
                </c:pt>
                <c:pt idx="6929">
                  <c:v>0.17717592592089201</c:v>
                </c:pt>
                <c:pt idx="6930">
                  <c:v>0.177199074067175</c:v>
                </c:pt>
                <c:pt idx="6931">
                  <c:v>0.177222222220735</c:v>
                </c:pt>
                <c:pt idx="6932">
                  <c:v>0.17724537036701801</c:v>
                </c:pt>
                <c:pt idx="6933">
                  <c:v>0.17728009259008101</c:v>
                </c:pt>
                <c:pt idx="6934">
                  <c:v>0.177303240736364</c:v>
                </c:pt>
                <c:pt idx="6935">
                  <c:v>0.17732638888264801</c:v>
                </c:pt>
                <c:pt idx="6936">
                  <c:v>0.17734953703620701</c:v>
                </c:pt>
                <c:pt idx="6937">
                  <c:v>0.17737268518249</c:v>
                </c:pt>
                <c:pt idx="6938">
                  <c:v>0.177407407405553</c:v>
                </c:pt>
                <c:pt idx="6939">
                  <c:v>0.17743055555183701</c:v>
                </c:pt>
                <c:pt idx="6940">
                  <c:v>0.17745370369812</c:v>
                </c:pt>
                <c:pt idx="6941">
                  <c:v>0.177476851851679</c:v>
                </c:pt>
                <c:pt idx="6942">
                  <c:v>0.17749999999796301</c:v>
                </c:pt>
                <c:pt idx="6943">
                  <c:v>0.17753472222102601</c:v>
                </c:pt>
                <c:pt idx="6944">
                  <c:v>0.177557870367309</c:v>
                </c:pt>
                <c:pt idx="6945">
                  <c:v>0.17758101851359201</c:v>
                </c:pt>
                <c:pt idx="6946">
                  <c:v>0.17760416665987599</c:v>
                </c:pt>
                <c:pt idx="6947">
                  <c:v>0.17762731481343499</c:v>
                </c:pt>
                <c:pt idx="6948">
                  <c:v>0.17765046295971801</c:v>
                </c:pt>
                <c:pt idx="6949">
                  <c:v>0.17768518518278101</c:v>
                </c:pt>
                <c:pt idx="6950">
                  <c:v>0.17770833332906499</c:v>
                </c:pt>
                <c:pt idx="6951">
                  <c:v>0.17773148147534801</c:v>
                </c:pt>
                <c:pt idx="6952">
                  <c:v>0.17775462962890701</c:v>
                </c:pt>
                <c:pt idx="6953">
                  <c:v>0.17777777777519099</c:v>
                </c:pt>
                <c:pt idx="6954">
                  <c:v>0.17781249999825399</c:v>
                </c:pt>
                <c:pt idx="6955">
                  <c:v>0.17783564814453701</c:v>
                </c:pt>
                <c:pt idx="6956">
                  <c:v>0.17785879629081999</c:v>
                </c:pt>
                <c:pt idx="6957">
                  <c:v>0.17788194444437999</c:v>
                </c:pt>
                <c:pt idx="6958">
                  <c:v>0.17790509259066301</c:v>
                </c:pt>
                <c:pt idx="6959">
                  <c:v>0.17792824073694599</c:v>
                </c:pt>
                <c:pt idx="6960">
                  <c:v>0.17796296296000899</c:v>
                </c:pt>
                <c:pt idx="6961">
                  <c:v>0.177986111106293</c:v>
                </c:pt>
                <c:pt idx="6962">
                  <c:v>0.17800925925257599</c:v>
                </c:pt>
                <c:pt idx="6963">
                  <c:v>0.17803240740613499</c:v>
                </c:pt>
                <c:pt idx="6964">
                  <c:v>0.178055555552419</c:v>
                </c:pt>
                <c:pt idx="6965">
                  <c:v>0.17807870369870199</c:v>
                </c:pt>
                <c:pt idx="6966">
                  <c:v>0.17811342592176499</c:v>
                </c:pt>
                <c:pt idx="6967">
                  <c:v>0.178136574068048</c:v>
                </c:pt>
                <c:pt idx="6968">
                  <c:v>0.178159722221608</c:v>
                </c:pt>
                <c:pt idx="6969">
                  <c:v>0.17818287036789099</c:v>
                </c:pt>
                <c:pt idx="6970">
                  <c:v>0.178206018514175</c:v>
                </c:pt>
                <c:pt idx="6971">
                  <c:v>0.17822916666045799</c:v>
                </c:pt>
                <c:pt idx="6972">
                  <c:v>0.17826388888352099</c:v>
                </c:pt>
                <c:pt idx="6973">
                  <c:v>0.17828703703707999</c:v>
                </c:pt>
                <c:pt idx="6974">
                  <c:v>0.178310185183364</c:v>
                </c:pt>
                <c:pt idx="6975">
                  <c:v>0.17833333332964699</c:v>
                </c:pt>
                <c:pt idx="6976">
                  <c:v>0.17835648147593</c:v>
                </c:pt>
                <c:pt idx="6977">
                  <c:v>0.178391203698993</c:v>
                </c:pt>
                <c:pt idx="6978">
                  <c:v>0.17841435184527701</c:v>
                </c:pt>
                <c:pt idx="6979">
                  <c:v>0.17843749999883601</c:v>
                </c:pt>
                <c:pt idx="6980">
                  <c:v>0.178460648145119</c:v>
                </c:pt>
                <c:pt idx="6981">
                  <c:v>0.17848379629140301</c:v>
                </c:pt>
                <c:pt idx="6982">
                  <c:v>0.178506944437686</c:v>
                </c:pt>
                <c:pt idx="6983">
                  <c:v>0.178541666660749</c:v>
                </c:pt>
                <c:pt idx="6984">
                  <c:v>0.178564814814308</c:v>
                </c:pt>
                <c:pt idx="6985">
                  <c:v>0.17858796296059201</c:v>
                </c:pt>
                <c:pt idx="6986">
                  <c:v>0.178611111106875</c:v>
                </c:pt>
                <c:pt idx="6987">
                  <c:v>0.17863425925315801</c:v>
                </c:pt>
                <c:pt idx="6988">
                  <c:v>0.17865740740671801</c:v>
                </c:pt>
                <c:pt idx="6989">
                  <c:v>0.178692129622505</c:v>
                </c:pt>
                <c:pt idx="6990">
                  <c:v>0.178715277776064</c:v>
                </c:pt>
                <c:pt idx="6991">
                  <c:v>0.17873842592234701</c:v>
                </c:pt>
                <c:pt idx="6992">
                  <c:v>0.178761574068631</c:v>
                </c:pt>
                <c:pt idx="6993">
                  <c:v>0.17878472222219</c:v>
                </c:pt>
                <c:pt idx="6994">
                  <c:v>0.17880787036847301</c:v>
                </c:pt>
                <c:pt idx="6995">
                  <c:v>0.17884259259153601</c:v>
                </c:pt>
                <c:pt idx="6996">
                  <c:v>0.17886574073781999</c:v>
                </c:pt>
                <c:pt idx="6997">
                  <c:v>0.17888888888410301</c:v>
                </c:pt>
                <c:pt idx="6998">
                  <c:v>0.178912037030386</c:v>
                </c:pt>
                <c:pt idx="6999">
                  <c:v>0.17893518518394599</c:v>
                </c:pt>
                <c:pt idx="7000">
                  <c:v>0.17896990740700899</c:v>
                </c:pt>
                <c:pt idx="7001">
                  <c:v>0.17899305555329201</c:v>
                </c:pt>
                <c:pt idx="7002">
                  <c:v>0.17901620369957499</c:v>
                </c:pt>
                <c:pt idx="7003">
                  <c:v>0.17903935184585901</c:v>
                </c:pt>
                <c:pt idx="7004">
                  <c:v>0.17906249999941801</c:v>
                </c:pt>
                <c:pt idx="7005">
                  <c:v>0.17908564814570099</c:v>
                </c:pt>
                <c:pt idx="7006">
                  <c:v>0.17912037036876399</c:v>
                </c:pt>
                <c:pt idx="7007">
                  <c:v>0.17914351851504801</c:v>
                </c:pt>
                <c:pt idx="7008">
                  <c:v>0.17916666666133099</c:v>
                </c:pt>
                <c:pt idx="7009">
                  <c:v>0.17918981481488999</c:v>
                </c:pt>
                <c:pt idx="7010">
                  <c:v>0.179212962961174</c:v>
                </c:pt>
                <c:pt idx="7011">
                  <c:v>0.179247685184237</c:v>
                </c:pt>
                <c:pt idx="7012">
                  <c:v>0.17927083333051999</c:v>
                </c:pt>
                <c:pt idx="7013">
                  <c:v>0.179293981476803</c:v>
                </c:pt>
                <c:pt idx="7014">
                  <c:v>0.17931712962308699</c:v>
                </c:pt>
                <c:pt idx="7015">
                  <c:v>0.17934027777664599</c:v>
                </c:pt>
                <c:pt idx="7016">
                  <c:v>0.179363425922929</c:v>
                </c:pt>
                <c:pt idx="7017">
                  <c:v>0.179398148145992</c:v>
                </c:pt>
                <c:pt idx="7018">
                  <c:v>0.17942129629227599</c:v>
                </c:pt>
                <c:pt idx="7019">
                  <c:v>0.179444444438559</c:v>
                </c:pt>
                <c:pt idx="7020">
                  <c:v>0.179467592592118</c:v>
                </c:pt>
                <c:pt idx="7021">
                  <c:v>0.17949074073840199</c:v>
                </c:pt>
                <c:pt idx="7022">
                  <c:v>0.179513888884685</c:v>
                </c:pt>
                <c:pt idx="7023">
                  <c:v>0.179548611107748</c:v>
                </c:pt>
                <c:pt idx="7024">
                  <c:v>0.17957175925403099</c:v>
                </c:pt>
                <c:pt idx="7025">
                  <c:v>0.179594907400315</c:v>
                </c:pt>
                <c:pt idx="7026">
                  <c:v>0.179618055553874</c:v>
                </c:pt>
                <c:pt idx="7027">
                  <c:v>0.17964120370015699</c:v>
                </c:pt>
                <c:pt idx="7028">
                  <c:v>0.17967592592321999</c:v>
                </c:pt>
                <c:pt idx="7029">
                  <c:v>0.179699074069504</c:v>
                </c:pt>
                <c:pt idx="7030">
                  <c:v>0.17972222221578699</c:v>
                </c:pt>
                <c:pt idx="7031">
                  <c:v>0.17974537036934601</c:v>
                </c:pt>
                <c:pt idx="7032">
                  <c:v>0.17976851851563</c:v>
                </c:pt>
                <c:pt idx="7033">
                  <c:v>0.17979166666191301</c:v>
                </c:pt>
                <c:pt idx="7034">
                  <c:v>0.17982638888497601</c:v>
                </c:pt>
                <c:pt idx="7035">
                  <c:v>0.179849537031259</c:v>
                </c:pt>
                <c:pt idx="7036">
                  <c:v>0.179872685184819</c:v>
                </c:pt>
                <c:pt idx="7037">
                  <c:v>0.17989583333110201</c:v>
                </c:pt>
                <c:pt idx="7038">
                  <c:v>0.179918981477385</c:v>
                </c:pt>
                <c:pt idx="7039">
                  <c:v>0.179953703700448</c:v>
                </c:pt>
                <c:pt idx="7040">
                  <c:v>0.17997685184673201</c:v>
                </c:pt>
                <c:pt idx="7041">
                  <c:v>0.179999999993015</c:v>
                </c:pt>
                <c:pt idx="7042">
                  <c:v>0.180023148146574</c:v>
                </c:pt>
                <c:pt idx="7043">
                  <c:v>0.18004629629285801</c:v>
                </c:pt>
                <c:pt idx="7044">
                  <c:v>0.18008101851592101</c:v>
                </c:pt>
                <c:pt idx="7045">
                  <c:v>0.180104166662204</c:v>
                </c:pt>
                <c:pt idx="7046">
                  <c:v>0.18012731480848701</c:v>
                </c:pt>
                <c:pt idx="7047">
                  <c:v>0.18015046296204701</c:v>
                </c:pt>
                <c:pt idx="7048">
                  <c:v>0.18017361110833</c:v>
                </c:pt>
                <c:pt idx="7049">
                  <c:v>0.18020833333139299</c:v>
                </c:pt>
                <c:pt idx="7050">
                  <c:v>0.18023148147767601</c:v>
                </c:pt>
                <c:pt idx="7051">
                  <c:v>0.18025462962395999</c:v>
                </c:pt>
                <c:pt idx="7052">
                  <c:v>0.18027777777751899</c:v>
                </c:pt>
                <c:pt idx="7053">
                  <c:v>0.18030092592380201</c:v>
                </c:pt>
                <c:pt idx="7054">
                  <c:v>0.18032407407008599</c:v>
                </c:pt>
                <c:pt idx="7055">
                  <c:v>0.18035879629314899</c:v>
                </c:pt>
                <c:pt idx="7056">
                  <c:v>0.18038194443943201</c:v>
                </c:pt>
                <c:pt idx="7057">
                  <c:v>0.18040509258571499</c:v>
                </c:pt>
                <c:pt idx="7058">
                  <c:v>0.18042824073927499</c:v>
                </c:pt>
                <c:pt idx="7059">
                  <c:v>0.18045138888555801</c:v>
                </c:pt>
                <c:pt idx="7060">
                  <c:v>0.18047453703184099</c:v>
                </c:pt>
                <c:pt idx="7061">
                  <c:v>0.18050925925490399</c:v>
                </c:pt>
                <c:pt idx="7062">
                  <c:v>0.18053240740118801</c:v>
                </c:pt>
                <c:pt idx="7063">
                  <c:v>0.180555555554747</c:v>
                </c:pt>
                <c:pt idx="7064">
                  <c:v>0.18057870370102999</c:v>
                </c:pt>
                <c:pt idx="7065">
                  <c:v>0.180601851847314</c:v>
                </c:pt>
                <c:pt idx="7066">
                  <c:v>0.180636574070377</c:v>
                </c:pt>
                <c:pt idx="7067">
                  <c:v>0.18065972221665999</c:v>
                </c:pt>
                <c:pt idx="7068">
                  <c:v>0.18068287037021899</c:v>
                </c:pt>
                <c:pt idx="7069">
                  <c:v>0.180706018516503</c:v>
                </c:pt>
                <c:pt idx="7070">
                  <c:v>0.18072916666278599</c:v>
                </c:pt>
                <c:pt idx="7071">
                  <c:v>0.18076388888584899</c:v>
                </c:pt>
                <c:pt idx="7072">
                  <c:v>0.180787037032133</c:v>
                </c:pt>
                <c:pt idx="7073">
                  <c:v>0.18081018517841599</c:v>
                </c:pt>
                <c:pt idx="7074">
                  <c:v>0.18083333333197499</c:v>
                </c:pt>
                <c:pt idx="7075">
                  <c:v>0.180856481478259</c:v>
                </c:pt>
                <c:pt idx="7076">
                  <c:v>0.180891203701322</c:v>
                </c:pt>
                <c:pt idx="7077">
                  <c:v>0.18091435184760499</c:v>
                </c:pt>
                <c:pt idx="7078">
                  <c:v>0.180937499993888</c:v>
                </c:pt>
                <c:pt idx="7079">
                  <c:v>0.180960648147448</c:v>
                </c:pt>
                <c:pt idx="7080">
                  <c:v>0.18098379629373099</c:v>
                </c:pt>
                <c:pt idx="7081">
                  <c:v>0.181006944440014</c:v>
                </c:pt>
                <c:pt idx="7082">
                  <c:v>0.181041666663077</c:v>
                </c:pt>
                <c:pt idx="7083">
                  <c:v>0.18106481480936101</c:v>
                </c:pt>
                <c:pt idx="7084">
                  <c:v>0.18108796296292001</c:v>
                </c:pt>
                <c:pt idx="7085">
                  <c:v>0.181111111109203</c:v>
                </c:pt>
                <c:pt idx="7086">
                  <c:v>0.18113425925548701</c:v>
                </c:pt>
                <c:pt idx="7087">
                  <c:v>0.18116898147855001</c:v>
                </c:pt>
                <c:pt idx="7088">
                  <c:v>0.181192129624833</c:v>
                </c:pt>
                <c:pt idx="7089">
                  <c:v>0.18121527777111601</c:v>
                </c:pt>
                <c:pt idx="7090">
                  <c:v>0.18123842592467601</c:v>
                </c:pt>
                <c:pt idx="7091">
                  <c:v>0.181261574070959</c:v>
                </c:pt>
                <c:pt idx="7092">
                  <c:v>0.181296296294022</c:v>
                </c:pt>
                <c:pt idx="7093">
                  <c:v>0.18131944444030501</c:v>
                </c:pt>
                <c:pt idx="7094">
                  <c:v>0.181342592586589</c:v>
                </c:pt>
                <c:pt idx="7095">
                  <c:v>0.181365740740148</c:v>
                </c:pt>
                <c:pt idx="7096">
                  <c:v>0.18138888888643101</c:v>
                </c:pt>
                <c:pt idx="7097">
                  <c:v>0.181412037032715</c:v>
                </c:pt>
                <c:pt idx="7098">
                  <c:v>0.181446759255778</c:v>
                </c:pt>
                <c:pt idx="7099">
                  <c:v>0.18146990740206101</c:v>
                </c:pt>
                <c:pt idx="7100">
                  <c:v>0.18149305555562001</c:v>
                </c:pt>
                <c:pt idx="7101">
                  <c:v>0.18151620370190399</c:v>
                </c:pt>
                <c:pt idx="7102">
                  <c:v>0.18155092592496699</c:v>
                </c:pt>
                <c:pt idx="7103">
                  <c:v>0.18157407407125001</c:v>
                </c:pt>
                <c:pt idx="7104">
                  <c:v>0.18159722221753299</c:v>
                </c:pt>
                <c:pt idx="7105">
                  <c:v>0.18162037036381701</c:v>
                </c:pt>
                <c:pt idx="7106">
                  <c:v>0.18164351851737601</c:v>
                </c:pt>
                <c:pt idx="7107">
                  <c:v>0.18166666666365899</c:v>
                </c:pt>
                <c:pt idx="7108">
                  <c:v>0.18170138888672199</c:v>
                </c:pt>
                <c:pt idx="7109">
                  <c:v>0.18172453703300601</c:v>
                </c:pt>
                <c:pt idx="7110">
                  <c:v>0.18174768517928899</c:v>
                </c:pt>
                <c:pt idx="7111">
                  <c:v>0.18177083333284799</c:v>
                </c:pt>
                <c:pt idx="7112">
                  <c:v>0.18179398147913201</c:v>
                </c:pt>
                <c:pt idx="7113">
                  <c:v>0.181828703702195</c:v>
                </c:pt>
                <c:pt idx="7114">
                  <c:v>0.18185185184847799</c:v>
                </c:pt>
                <c:pt idx="7115">
                  <c:v>0.18187499999476101</c:v>
                </c:pt>
                <c:pt idx="7116">
                  <c:v>0.18189814814104499</c:v>
                </c:pt>
                <c:pt idx="7117">
                  <c:v>0.18192129629460399</c:v>
                </c:pt>
                <c:pt idx="7118">
                  <c:v>0.181944444440887</c:v>
                </c:pt>
                <c:pt idx="7119">
                  <c:v>0.18197916666395</c:v>
                </c:pt>
                <c:pt idx="7120">
                  <c:v>0.18200231481023399</c:v>
                </c:pt>
                <c:pt idx="7121">
                  <c:v>0.182025462956517</c:v>
                </c:pt>
                <c:pt idx="7122">
                  <c:v>0.182048611110076</c:v>
                </c:pt>
                <c:pt idx="7123">
                  <c:v>0.18207175925635999</c:v>
                </c:pt>
                <c:pt idx="7124">
                  <c:v>0.18210648147942299</c:v>
                </c:pt>
                <c:pt idx="7125">
                  <c:v>0.182129629625706</c:v>
                </c:pt>
                <c:pt idx="7126">
                  <c:v>0.18215277777198899</c:v>
                </c:pt>
                <c:pt idx="7127">
                  <c:v>0.18217592592554899</c:v>
                </c:pt>
                <c:pt idx="7128">
                  <c:v>0.182199074071832</c:v>
                </c:pt>
                <c:pt idx="7129">
                  <c:v>0.182233796294895</c:v>
                </c:pt>
                <c:pt idx="7130">
                  <c:v>0.18225694444117799</c:v>
                </c:pt>
                <c:pt idx="7131">
                  <c:v>0.182280092587462</c:v>
                </c:pt>
                <c:pt idx="7132">
                  <c:v>0.18230324073374499</c:v>
                </c:pt>
                <c:pt idx="7133">
                  <c:v>0.18232638888730399</c:v>
                </c:pt>
                <c:pt idx="7134">
                  <c:v>0.182349537033588</c:v>
                </c:pt>
                <c:pt idx="7135">
                  <c:v>0.182384259256651</c:v>
                </c:pt>
                <c:pt idx="7136">
                  <c:v>0.18240740740293401</c:v>
                </c:pt>
                <c:pt idx="7137">
                  <c:v>0.182430555549217</c:v>
                </c:pt>
                <c:pt idx="7138">
                  <c:v>0.182453703702777</c:v>
                </c:pt>
                <c:pt idx="7139">
                  <c:v>0.18247685184906001</c:v>
                </c:pt>
                <c:pt idx="7140">
                  <c:v>0.18251157407212301</c:v>
                </c:pt>
                <c:pt idx="7141">
                  <c:v>0.182534722218406</c:v>
                </c:pt>
                <c:pt idx="7142">
                  <c:v>0.18255787036469001</c:v>
                </c:pt>
                <c:pt idx="7143">
                  <c:v>0.18258101851824901</c:v>
                </c:pt>
                <c:pt idx="7144">
                  <c:v>0.182604166664532</c:v>
                </c:pt>
                <c:pt idx="7145">
                  <c:v>0.18262731481081601</c:v>
                </c:pt>
                <c:pt idx="7146">
                  <c:v>0.18266203703387901</c:v>
                </c:pt>
                <c:pt idx="7147">
                  <c:v>0.182685185180162</c:v>
                </c:pt>
                <c:pt idx="7148">
                  <c:v>0.18270833332644501</c:v>
                </c:pt>
                <c:pt idx="7149">
                  <c:v>0.18273148148000501</c:v>
                </c:pt>
                <c:pt idx="7150">
                  <c:v>0.182754629626288</c:v>
                </c:pt>
                <c:pt idx="7151">
                  <c:v>0.182789351849351</c:v>
                </c:pt>
                <c:pt idx="7152">
                  <c:v>0.18281249999563401</c:v>
                </c:pt>
                <c:pt idx="7153">
                  <c:v>0.18283564814191799</c:v>
                </c:pt>
                <c:pt idx="7154">
                  <c:v>0.18285879629547699</c:v>
                </c:pt>
                <c:pt idx="7155">
                  <c:v>0.18288194444176001</c:v>
                </c:pt>
                <c:pt idx="7156">
                  <c:v>0.18291666666482301</c:v>
                </c:pt>
                <c:pt idx="7157">
                  <c:v>0.18293981481110699</c:v>
                </c:pt>
                <c:pt idx="7158">
                  <c:v>0.18296296295739001</c:v>
                </c:pt>
                <c:pt idx="7159">
                  <c:v>0.18298611111094901</c:v>
                </c:pt>
                <c:pt idx="7160">
                  <c:v>0.18300925925723299</c:v>
                </c:pt>
                <c:pt idx="7161">
                  <c:v>0.18303240740351601</c:v>
                </c:pt>
                <c:pt idx="7162">
                  <c:v>0.18306712962657901</c:v>
                </c:pt>
                <c:pt idx="7163">
                  <c:v>0.18309027777286199</c:v>
                </c:pt>
                <c:pt idx="7164">
                  <c:v>0.18311342591914601</c:v>
                </c:pt>
                <c:pt idx="7165">
                  <c:v>0.18313657407270501</c:v>
                </c:pt>
                <c:pt idx="7166">
                  <c:v>0.18315972221898799</c:v>
                </c:pt>
                <c:pt idx="7167">
                  <c:v>0.183182870365272</c:v>
                </c:pt>
                <c:pt idx="7168">
                  <c:v>0.183217592588335</c:v>
                </c:pt>
                <c:pt idx="7169">
                  <c:v>0.18324074073461799</c:v>
                </c:pt>
                <c:pt idx="7170">
                  <c:v>0.18326388888817699</c:v>
                </c:pt>
                <c:pt idx="7171">
                  <c:v>0.183287037034461</c:v>
                </c:pt>
                <c:pt idx="7172">
                  <c:v>0.18331018518074399</c:v>
                </c:pt>
                <c:pt idx="7173">
                  <c:v>0.18334490740380699</c:v>
                </c:pt>
                <c:pt idx="7174">
                  <c:v>0.183368055550091</c:v>
                </c:pt>
                <c:pt idx="7175">
                  <c:v>0.18339120370365</c:v>
                </c:pt>
                <c:pt idx="7176">
                  <c:v>0.18341435184993299</c:v>
                </c:pt>
                <c:pt idx="7177">
                  <c:v>0.183437499996217</c:v>
                </c:pt>
                <c:pt idx="7178">
                  <c:v>0.18346064814249999</c:v>
                </c:pt>
                <c:pt idx="7179">
                  <c:v>0.18349537036556299</c:v>
                </c:pt>
                <c:pt idx="7180">
                  <c:v>0.183518518511846</c:v>
                </c:pt>
                <c:pt idx="7181">
                  <c:v>0.183541666665406</c:v>
                </c:pt>
                <c:pt idx="7182">
                  <c:v>0.18356481481168899</c:v>
                </c:pt>
                <c:pt idx="7183">
                  <c:v>0.183587962957972</c:v>
                </c:pt>
                <c:pt idx="7184">
                  <c:v>0.183622685181035</c:v>
                </c:pt>
                <c:pt idx="7185">
                  <c:v>0.18364583332731901</c:v>
                </c:pt>
                <c:pt idx="7186">
                  <c:v>0.18366898148087801</c:v>
                </c:pt>
                <c:pt idx="7187">
                  <c:v>0.183692129627161</c:v>
                </c:pt>
                <c:pt idx="7188">
                  <c:v>0.18371527777344501</c:v>
                </c:pt>
                <c:pt idx="7189">
                  <c:v>0.183738425919728</c:v>
                </c:pt>
                <c:pt idx="7190">
                  <c:v>0.183773148142791</c:v>
                </c:pt>
                <c:pt idx="7191">
                  <c:v>0.18379629629635</c:v>
                </c:pt>
                <c:pt idx="7192">
                  <c:v>0.18381944444263401</c:v>
                </c:pt>
                <c:pt idx="7193">
                  <c:v>0.183842592588917</c:v>
                </c:pt>
                <c:pt idx="7194">
                  <c:v>0.18386574073520001</c:v>
                </c:pt>
                <c:pt idx="7195">
                  <c:v>0.18388888888876001</c:v>
                </c:pt>
                <c:pt idx="7196">
                  <c:v>0.183923611104547</c:v>
                </c:pt>
                <c:pt idx="7197">
                  <c:v>0.183946759258106</c:v>
                </c:pt>
                <c:pt idx="7198">
                  <c:v>0.18396990740438901</c:v>
                </c:pt>
                <c:pt idx="7199">
                  <c:v>0.183993055550673</c:v>
                </c:pt>
                <c:pt idx="7200">
                  <c:v>0.184027777773736</c:v>
                </c:pt>
                <c:pt idx="7201">
                  <c:v>0.18405092592001901</c:v>
                </c:pt>
                <c:pt idx="7202">
                  <c:v>0.18407407407357801</c:v>
                </c:pt>
                <c:pt idx="7203">
                  <c:v>0.18409722221986199</c:v>
                </c:pt>
                <c:pt idx="7204">
                  <c:v>0.18413194444292499</c:v>
                </c:pt>
                <c:pt idx="7205">
                  <c:v>0.18415509258920801</c:v>
                </c:pt>
                <c:pt idx="7206">
                  <c:v>0.18417824073549099</c:v>
                </c:pt>
                <c:pt idx="7207">
                  <c:v>0.18420138888177501</c:v>
                </c:pt>
                <c:pt idx="7208">
                  <c:v>0.18422453703533401</c:v>
                </c:pt>
                <c:pt idx="7209">
                  <c:v>0.18425925925839701</c:v>
                </c:pt>
                <c:pt idx="7210">
                  <c:v>0.18428240740467999</c:v>
                </c:pt>
                <c:pt idx="7211">
                  <c:v>0.18430555555096401</c:v>
                </c:pt>
                <c:pt idx="7212">
                  <c:v>0.18432870369724699</c:v>
                </c:pt>
                <c:pt idx="7213">
                  <c:v>0.18435185185080599</c:v>
                </c:pt>
                <c:pt idx="7214">
                  <c:v>0.18438657407386899</c:v>
                </c:pt>
                <c:pt idx="7215">
                  <c:v>0.18440972222015301</c:v>
                </c:pt>
                <c:pt idx="7216">
                  <c:v>0.18443287036643599</c:v>
                </c:pt>
                <c:pt idx="7217">
                  <c:v>0.18445601851271901</c:v>
                </c:pt>
                <c:pt idx="7218">
                  <c:v>0.184479166666279</c:v>
                </c:pt>
                <c:pt idx="7219">
                  <c:v>0.18450231481256199</c:v>
                </c:pt>
                <c:pt idx="7220">
                  <c:v>0.18453703703562499</c:v>
                </c:pt>
                <c:pt idx="7221">
                  <c:v>0.184560185181908</c:v>
                </c:pt>
                <c:pt idx="7222">
                  <c:v>0.18458333332819199</c:v>
                </c:pt>
                <c:pt idx="7223">
                  <c:v>0.184606481474475</c:v>
                </c:pt>
                <c:pt idx="7224">
                  <c:v>0.184629629628034</c:v>
                </c:pt>
                <c:pt idx="7225">
                  <c:v>0.184664351851097</c:v>
                </c:pt>
                <c:pt idx="7226">
                  <c:v>0.18468749999738099</c:v>
                </c:pt>
                <c:pt idx="7227">
                  <c:v>0.184710648143664</c:v>
                </c:pt>
                <c:pt idx="7228">
                  <c:v>0.18473379628994699</c:v>
                </c:pt>
                <c:pt idx="7229">
                  <c:v>0.18475694444350699</c:v>
                </c:pt>
                <c:pt idx="7230">
                  <c:v>0.18478009258979</c:v>
                </c:pt>
                <c:pt idx="7231">
                  <c:v>0.184814814812853</c:v>
                </c:pt>
                <c:pt idx="7232">
                  <c:v>0.18483796295913599</c:v>
                </c:pt>
                <c:pt idx="7233">
                  <c:v>0.18486111110542</c:v>
                </c:pt>
                <c:pt idx="7234">
                  <c:v>0.184884259258979</c:v>
                </c:pt>
                <c:pt idx="7235">
                  <c:v>0.18490740740526199</c:v>
                </c:pt>
                <c:pt idx="7236">
                  <c:v>0.184930555551546</c:v>
                </c:pt>
                <c:pt idx="7237">
                  <c:v>0.184965277774609</c:v>
                </c:pt>
                <c:pt idx="7238">
                  <c:v>0.18498842592089201</c:v>
                </c:pt>
                <c:pt idx="7239">
                  <c:v>0.185011574067175</c:v>
                </c:pt>
                <c:pt idx="7240">
                  <c:v>0.185034722220735</c:v>
                </c:pt>
                <c:pt idx="7241">
                  <c:v>0.18505787036701801</c:v>
                </c:pt>
                <c:pt idx="7242">
                  <c:v>0.18509259259008101</c:v>
                </c:pt>
                <c:pt idx="7243">
                  <c:v>0.185115740736364</c:v>
                </c:pt>
                <c:pt idx="7244">
                  <c:v>0.18513888888264801</c:v>
                </c:pt>
                <c:pt idx="7245">
                  <c:v>0.18516203703620701</c:v>
                </c:pt>
                <c:pt idx="7246">
                  <c:v>0.18518518518249</c:v>
                </c:pt>
                <c:pt idx="7247">
                  <c:v>0.18520833332877401</c:v>
                </c:pt>
                <c:pt idx="7248">
                  <c:v>0.18524305555183701</c:v>
                </c:pt>
                <c:pt idx="7249">
                  <c:v>0.18526620369812</c:v>
                </c:pt>
                <c:pt idx="7250">
                  <c:v>0.185289351851679</c:v>
                </c:pt>
                <c:pt idx="7251">
                  <c:v>0.18531249999796301</c:v>
                </c:pt>
                <c:pt idx="7252">
                  <c:v>0.185335648144246</c:v>
                </c:pt>
                <c:pt idx="7253">
                  <c:v>0.18535879629052901</c:v>
                </c:pt>
                <c:pt idx="7254">
                  <c:v>0.18539351851359201</c:v>
                </c:pt>
                <c:pt idx="7255">
                  <c:v>0.18541666665987599</c:v>
                </c:pt>
                <c:pt idx="7256">
                  <c:v>0.18543981481343499</c:v>
                </c:pt>
                <c:pt idx="7257">
                  <c:v>0.18546296295971801</c:v>
                </c:pt>
                <c:pt idx="7258">
                  <c:v>0.18548611110600199</c:v>
                </c:pt>
                <c:pt idx="7259">
                  <c:v>0.18552083332906499</c:v>
                </c:pt>
                <c:pt idx="7260">
                  <c:v>0.18554398147534801</c:v>
                </c:pt>
                <c:pt idx="7261">
                  <c:v>0.18556712962890701</c:v>
                </c:pt>
                <c:pt idx="7262">
                  <c:v>0.18559027777519099</c:v>
                </c:pt>
                <c:pt idx="7263">
                  <c:v>0.18561342592147401</c:v>
                </c:pt>
                <c:pt idx="7264">
                  <c:v>0.18563657406775699</c:v>
                </c:pt>
                <c:pt idx="7265">
                  <c:v>0.18567129629081999</c:v>
                </c:pt>
                <c:pt idx="7266">
                  <c:v>0.18569444444437999</c:v>
                </c:pt>
                <c:pt idx="7267">
                  <c:v>0.18571759259066301</c:v>
                </c:pt>
                <c:pt idx="7268">
                  <c:v>0.18574074073694599</c:v>
                </c:pt>
                <c:pt idx="7269">
                  <c:v>0.18576388888323001</c:v>
                </c:pt>
                <c:pt idx="7270">
                  <c:v>0.185798611106293</c:v>
                </c:pt>
                <c:pt idx="7271">
                  <c:v>0.18582175925257599</c:v>
                </c:pt>
                <c:pt idx="7272">
                  <c:v>0.18584490740613499</c:v>
                </c:pt>
                <c:pt idx="7273">
                  <c:v>0.185868055552419</c:v>
                </c:pt>
                <c:pt idx="7274">
                  <c:v>0.18589120369870199</c:v>
                </c:pt>
                <c:pt idx="7275">
                  <c:v>0.185914351844986</c:v>
                </c:pt>
                <c:pt idx="7276">
                  <c:v>0.185949074068049</c:v>
                </c:pt>
                <c:pt idx="7277">
                  <c:v>0.185972222221608</c:v>
                </c:pt>
                <c:pt idx="7278">
                  <c:v>0.18599537036789099</c:v>
                </c:pt>
                <c:pt idx="7279">
                  <c:v>0.186018518514175</c:v>
                </c:pt>
                <c:pt idx="7280">
                  <c:v>0.18604166666045799</c:v>
                </c:pt>
                <c:pt idx="7281">
                  <c:v>0.18606481481401699</c:v>
                </c:pt>
                <c:pt idx="7282">
                  <c:v>0.18609953703707999</c:v>
                </c:pt>
                <c:pt idx="7283">
                  <c:v>0.186122685183364</c:v>
                </c:pt>
                <c:pt idx="7284">
                  <c:v>0.18614583332964699</c:v>
                </c:pt>
                <c:pt idx="7285">
                  <c:v>0.18616898147593</c:v>
                </c:pt>
                <c:pt idx="7286">
                  <c:v>0.186192129629489</c:v>
                </c:pt>
                <c:pt idx="7287">
                  <c:v>0.18622685184527701</c:v>
                </c:pt>
                <c:pt idx="7288">
                  <c:v>0.18624999999883601</c:v>
                </c:pt>
                <c:pt idx="7289">
                  <c:v>0.186273148145119</c:v>
                </c:pt>
                <c:pt idx="7290">
                  <c:v>0.18629629629140301</c:v>
                </c:pt>
                <c:pt idx="7291">
                  <c:v>0.186319444437686</c:v>
                </c:pt>
                <c:pt idx="7292">
                  <c:v>0.186342592591245</c:v>
                </c:pt>
                <c:pt idx="7293">
                  <c:v>0.186377314814308</c:v>
                </c:pt>
                <c:pt idx="7294">
                  <c:v>0.18640046296059201</c:v>
                </c:pt>
                <c:pt idx="7295">
                  <c:v>0.186423611106875</c:v>
                </c:pt>
                <c:pt idx="7296">
                  <c:v>0.18644675925315801</c:v>
                </c:pt>
                <c:pt idx="7297">
                  <c:v>0.18646990740671801</c:v>
                </c:pt>
                <c:pt idx="7298">
                  <c:v>0.186504629622505</c:v>
                </c:pt>
                <c:pt idx="7299">
                  <c:v>0.186527777776064</c:v>
                </c:pt>
                <c:pt idx="7300">
                  <c:v>0.18655092592234701</c:v>
                </c:pt>
                <c:pt idx="7301">
                  <c:v>0.186574074068631</c:v>
                </c:pt>
                <c:pt idx="7302">
                  <c:v>0.18659722222219</c:v>
                </c:pt>
                <c:pt idx="7303">
                  <c:v>0.18662037036847301</c:v>
                </c:pt>
                <c:pt idx="7304">
                  <c:v>0.18665509259153601</c:v>
                </c:pt>
                <c:pt idx="7305">
                  <c:v>0.18667824073781999</c:v>
                </c:pt>
                <c:pt idx="7306">
                  <c:v>0.18670138888410301</c:v>
                </c:pt>
                <c:pt idx="7307">
                  <c:v>0.186724537030386</c:v>
                </c:pt>
                <c:pt idx="7308">
                  <c:v>0.18674768518394599</c:v>
                </c:pt>
                <c:pt idx="7309">
                  <c:v>0.18678240740700899</c:v>
                </c:pt>
                <c:pt idx="7310">
                  <c:v>0.18680555555329201</c:v>
                </c:pt>
                <c:pt idx="7311">
                  <c:v>0.18682870369957499</c:v>
                </c:pt>
                <c:pt idx="7312">
                  <c:v>0.18685185184585901</c:v>
                </c:pt>
                <c:pt idx="7313">
                  <c:v>0.18687499999941801</c:v>
                </c:pt>
                <c:pt idx="7314">
                  <c:v>0.18690972221520499</c:v>
                </c:pt>
                <c:pt idx="7315">
                  <c:v>0.18693287036876399</c:v>
                </c:pt>
                <c:pt idx="7316">
                  <c:v>0.18695601851504801</c:v>
                </c:pt>
                <c:pt idx="7317">
                  <c:v>0.18697916666133099</c:v>
                </c:pt>
                <c:pt idx="7318">
                  <c:v>0.18700231481488999</c:v>
                </c:pt>
                <c:pt idx="7319">
                  <c:v>0.187025462961174</c:v>
                </c:pt>
                <c:pt idx="7320">
                  <c:v>0.187060185184237</c:v>
                </c:pt>
                <c:pt idx="7321">
                  <c:v>0.18708333333051999</c:v>
                </c:pt>
                <c:pt idx="7322">
                  <c:v>0.187106481476803</c:v>
                </c:pt>
                <c:pt idx="7323">
                  <c:v>0.18712962962308699</c:v>
                </c:pt>
                <c:pt idx="7324">
                  <c:v>0.18715277777664599</c:v>
                </c:pt>
                <c:pt idx="7325">
                  <c:v>0.18718749999970899</c:v>
                </c:pt>
                <c:pt idx="7326">
                  <c:v>0.187210648145992</c:v>
                </c:pt>
                <c:pt idx="7327">
                  <c:v>0.18723379629227599</c:v>
                </c:pt>
                <c:pt idx="7328">
                  <c:v>0.187256944438559</c:v>
                </c:pt>
                <c:pt idx="7329">
                  <c:v>0.187280092592118</c:v>
                </c:pt>
                <c:pt idx="7330">
                  <c:v>0.18730324073840199</c:v>
                </c:pt>
                <c:pt idx="7331">
                  <c:v>0.18733796296146499</c:v>
                </c:pt>
                <c:pt idx="7332">
                  <c:v>0.187361111107748</c:v>
                </c:pt>
                <c:pt idx="7333">
                  <c:v>0.18738425925403099</c:v>
                </c:pt>
                <c:pt idx="7334">
                  <c:v>0.187407407400315</c:v>
                </c:pt>
                <c:pt idx="7335">
                  <c:v>0.187430555553874</c:v>
                </c:pt>
                <c:pt idx="7336">
                  <c:v>0.187465277776937</c:v>
                </c:pt>
                <c:pt idx="7337">
                  <c:v>0.18748842592321999</c:v>
                </c:pt>
                <c:pt idx="7338">
                  <c:v>0.187511574069504</c:v>
                </c:pt>
                <c:pt idx="7339">
                  <c:v>0.18753472221578699</c:v>
                </c:pt>
                <c:pt idx="7340">
                  <c:v>0.18755787036934601</c:v>
                </c:pt>
                <c:pt idx="7341">
                  <c:v>0.18758101851563</c:v>
                </c:pt>
                <c:pt idx="7342">
                  <c:v>0.187615740738693</c:v>
                </c:pt>
                <c:pt idx="7343">
                  <c:v>0.18763888888497601</c:v>
                </c:pt>
                <c:pt idx="7344">
                  <c:v>0.187662037031259</c:v>
                </c:pt>
                <c:pt idx="7345">
                  <c:v>0.187685185184819</c:v>
                </c:pt>
                <c:pt idx="7346">
                  <c:v>0.18770833333110201</c:v>
                </c:pt>
                <c:pt idx="7347">
                  <c:v>0.18774305555416501</c:v>
                </c:pt>
                <c:pt idx="7348">
                  <c:v>0.187766203700448</c:v>
                </c:pt>
                <c:pt idx="7349">
                  <c:v>0.18778935184673201</c:v>
                </c:pt>
                <c:pt idx="7350">
                  <c:v>0.187812499993015</c:v>
                </c:pt>
                <c:pt idx="7351">
                  <c:v>0.187835648146574</c:v>
                </c:pt>
                <c:pt idx="7352">
                  <c:v>0.18785879629285801</c:v>
                </c:pt>
                <c:pt idx="7353">
                  <c:v>0.18789351851592101</c:v>
                </c:pt>
                <c:pt idx="7354">
                  <c:v>0.187916666662204</c:v>
                </c:pt>
                <c:pt idx="7355">
                  <c:v>0.18793981480848701</c:v>
                </c:pt>
                <c:pt idx="7356">
                  <c:v>0.18796296296204701</c:v>
                </c:pt>
                <c:pt idx="7357">
                  <c:v>0.18798611110833</c:v>
                </c:pt>
                <c:pt idx="7358">
                  <c:v>0.18802083333139299</c:v>
                </c:pt>
                <c:pt idx="7359">
                  <c:v>0.18804398147767601</c:v>
                </c:pt>
                <c:pt idx="7360">
                  <c:v>0.18806712962395999</c:v>
                </c:pt>
                <c:pt idx="7361">
                  <c:v>0.18809027777751899</c:v>
                </c:pt>
                <c:pt idx="7362">
                  <c:v>0.18811342592380201</c:v>
                </c:pt>
                <c:pt idx="7363">
                  <c:v>0.18813657407008599</c:v>
                </c:pt>
                <c:pt idx="7364">
                  <c:v>0.18817129629314899</c:v>
                </c:pt>
                <c:pt idx="7365">
                  <c:v>0.18819444443943201</c:v>
                </c:pt>
                <c:pt idx="7366">
                  <c:v>0.18821759258571499</c:v>
                </c:pt>
                <c:pt idx="7367">
                  <c:v>0.18824074073927499</c:v>
                </c:pt>
                <c:pt idx="7368">
                  <c:v>0.18826388888555801</c:v>
                </c:pt>
                <c:pt idx="7369">
                  <c:v>0.18828703703184099</c:v>
                </c:pt>
                <c:pt idx="7370">
                  <c:v>0.18832175925490399</c:v>
                </c:pt>
                <c:pt idx="7371">
                  <c:v>0.18834490740118801</c:v>
                </c:pt>
                <c:pt idx="7372">
                  <c:v>0.188368055554747</c:v>
                </c:pt>
                <c:pt idx="7373">
                  <c:v>0.18839120370102999</c:v>
                </c:pt>
                <c:pt idx="7374">
                  <c:v>0.188414351847314</c:v>
                </c:pt>
                <c:pt idx="7375">
                  <c:v>0.188449074070377</c:v>
                </c:pt>
                <c:pt idx="7376">
                  <c:v>0.18847222221665999</c:v>
                </c:pt>
                <c:pt idx="7377">
                  <c:v>0.18849537037021899</c:v>
                </c:pt>
                <c:pt idx="7378">
                  <c:v>0.188518518516503</c:v>
                </c:pt>
                <c:pt idx="7379">
                  <c:v>0.18854166666278599</c:v>
                </c:pt>
                <c:pt idx="7380">
                  <c:v>0.18857638888584899</c:v>
                </c:pt>
                <c:pt idx="7381">
                  <c:v>0.188599537032133</c:v>
                </c:pt>
                <c:pt idx="7382">
                  <c:v>0.18862268517841599</c:v>
                </c:pt>
                <c:pt idx="7383">
                  <c:v>0.18864583333197499</c:v>
                </c:pt>
                <c:pt idx="7384">
                  <c:v>0.188668981478259</c:v>
                </c:pt>
                <c:pt idx="7385">
                  <c:v>0.18869212962454199</c:v>
                </c:pt>
                <c:pt idx="7386">
                  <c:v>0.18872685184760499</c:v>
                </c:pt>
                <c:pt idx="7387">
                  <c:v>0.188749999993888</c:v>
                </c:pt>
                <c:pt idx="7388">
                  <c:v>0.188773148147448</c:v>
                </c:pt>
                <c:pt idx="7389">
                  <c:v>0.18879629629373099</c:v>
                </c:pt>
                <c:pt idx="7390">
                  <c:v>0.188819444440014</c:v>
                </c:pt>
                <c:pt idx="7391">
                  <c:v>0.18884259258629801</c:v>
                </c:pt>
                <c:pt idx="7392">
                  <c:v>0.18887731480936101</c:v>
                </c:pt>
                <c:pt idx="7393">
                  <c:v>0.18890046296292001</c:v>
                </c:pt>
                <c:pt idx="7394">
                  <c:v>0.188923611109203</c:v>
                </c:pt>
                <c:pt idx="7395">
                  <c:v>0.18894675925548701</c:v>
                </c:pt>
                <c:pt idx="7396">
                  <c:v>0.18896990740177</c:v>
                </c:pt>
                <c:pt idx="7397">
                  <c:v>0.189004629624833</c:v>
                </c:pt>
                <c:pt idx="7398">
                  <c:v>0.18902777777111601</c:v>
                </c:pt>
                <c:pt idx="7399">
                  <c:v>0.18905092592467501</c:v>
                </c:pt>
                <c:pt idx="7400">
                  <c:v>0.189074074070959</c:v>
                </c:pt>
                <c:pt idx="7401">
                  <c:v>0.18909722221724201</c:v>
                </c:pt>
                <c:pt idx="7402">
                  <c:v>0.189120370363526</c:v>
                </c:pt>
                <c:pt idx="7403">
                  <c:v>0.189155092586589</c:v>
                </c:pt>
                <c:pt idx="7404">
                  <c:v>0.189178240740148</c:v>
                </c:pt>
                <c:pt idx="7405">
                  <c:v>0.18920138888643101</c:v>
                </c:pt>
                <c:pt idx="7406">
                  <c:v>0.189224537032715</c:v>
                </c:pt>
                <c:pt idx="7407">
                  <c:v>0.18924768517899801</c:v>
                </c:pt>
                <c:pt idx="7408">
                  <c:v>0.18927083333255701</c:v>
                </c:pt>
                <c:pt idx="7409">
                  <c:v>0.18930555555562001</c:v>
                </c:pt>
                <c:pt idx="7410">
                  <c:v>0.18932870370190399</c:v>
                </c:pt>
                <c:pt idx="7411">
                  <c:v>0.18935185184818701</c:v>
                </c:pt>
                <c:pt idx="7412">
                  <c:v>0.18937499999446999</c:v>
                </c:pt>
                <c:pt idx="7413">
                  <c:v>0.18939814814802999</c:v>
                </c:pt>
                <c:pt idx="7414">
                  <c:v>0.18942129629431301</c:v>
                </c:pt>
                <c:pt idx="7415">
                  <c:v>0.18945601851737601</c:v>
                </c:pt>
                <c:pt idx="7416">
                  <c:v>0.18947916666365899</c:v>
                </c:pt>
                <c:pt idx="7417">
                  <c:v>0.18950231480994301</c:v>
                </c:pt>
                <c:pt idx="7418">
                  <c:v>0.18952546295622599</c:v>
                </c:pt>
                <c:pt idx="7419">
                  <c:v>0.18954861110978499</c:v>
                </c:pt>
                <c:pt idx="7420">
                  <c:v>0.18958333333284799</c:v>
                </c:pt>
                <c:pt idx="7421">
                  <c:v>0.18960648147913201</c:v>
                </c:pt>
                <c:pt idx="7422">
                  <c:v>0.18962962962541499</c:v>
                </c:pt>
                <c:pt idx="7423">
                  <c:v>0.18965277777169801</c:v>
                </c:pt>
                <c:pt idx="7424">
                  <c:v>0.189675925925258</c:v>
                </c:pt>
                <c:pt idx="7425">
                  <c:v>0.18971064814104499</c:v>
                </c:pt>
                <c:pt idx="7426">
                  <c:v>0.18973379629460399</c:v>
                </c:pt>
                <c:pt idx="7427">
                  <c:v>0.189756944440887</c:v>
                </c:pt>
                <c:pt idx="7428">
                  <c:v>0.18978009258717099</c:v>
                </c:pt>
                <c:pt idx="7429">
                  <c:v>0.18980324074072999</c:v>
                </c:pt>
                <c:pt idx="7430">
                  <c:v>0.189826388887013</c:v>
                </c:pt>
                <c:pt idx="7431">
                  <c:v>0.189861111110076</c:v>
                </c:pt>
                <c:pt idx="7432">
                  <c:v>0.18988425925635999</c:v>
                </c:pt>
                <c:pt idx="7433">
                  <c:v>0.189907407402643</c:v>
                </c:pt>
                <c:pt idx="7434">
                  <c:v>0.18993055554892599</c:v>
                </c:pt>
                <c:pt idx="7435">
                  <c:v>0.18995370370248599</c:v>
                </c:pt>
                <c:pt idx="7436">
                  <c:v>0.18998842592554899</c:v>
                </c:pt>
                <c:pt idx="7437">
                  <c:v>0.190011574071832</c:v>
                </c:pt>
                <c:pt idx="7438">
                  <c:v>0.19003472221811499</c:v>
                </c:pt>
                <c:pt idx="7439">
                  <c:v>0.190057870364399</c:v>
                </c:pt>
                <c:pt idx="7440">
                  <c:v>0.190081018517958</c:v>
                </c:pt>
                <c:pt idx="7441">
                  <c:v>0.19011574073374499</c:v>
                </c:pt>
                <c:pt idx="7442">
                  <c:v>0.19013888888730399</c:v>
                </c:pt>
                <c:pt idx="7443">
                  <c:v>0.190162037033588</c:v>
                </c:pt>
                <c:pt idx="7444">
                  <c:v>0.19018518517987101</c:v>
                </c:pt>
                <c:pt idx="7445">
                  <c:v>0.190208333326154</c:v>
                </c:pt>
                <c:pt idx="7446">
                  <c:v>0.190231481479714</c:v>
                </c:pt>
                <c:pt idx="7447">
                  <c:v>0.190266203702777</c:v>
                </c:pt>
                <c:pt idx="7448">
                  <c:v>0.19028935184906001</c:v>
                </c:pt>
                <c:pt idx="7449">
                  <c:v>0.190312499995343</c:v>
                </c:pt>
                <c:pt idx="7450">
                  <c:v>0.19033564814162701</c:v>
                </c:pt>
                <c:pt idx="7451">
                  <c:v>0.19035879629518601</c:v>
                </c:pt>
                <c:pt idx="7452">
                  <c:v>0.19039351851824901</c:v>
                </c:pt>
                <c:pt idx="7453">
                  <c:v>0.190416666664532</c:v>
                </c:pt>
                <c:pt idx="7454">
                  <c:v>0.19043981481081601</c:v>
                </c:pt>
                <c:pt idx="7455">
                  <c:v>0.190462962957099</c:v>
                </c:pt>
                <c:pt idx="7456">
                  <c:v>0.190486111110658</c:v>
                </c:pt>
                <c:pt idx="7457">
                  <c:v>0.19052083332644501</c:v>
                </c:pt>
                <c:pt idx="7458">
                  <c:v>0.19054398148000501</c:v>
                </c:pt>
                <c:pt idx="7459">
                  <c:v>0.190567129626288</c:v>
                </c:pt>
                <c:pt idx="7460">
                  <c:v>0.19059027777257101</c:v>
                </c:pt>
                <c:pt idx="7461">
                  <c:v>0.190613425918855</c:v>
                </c:pt>
                <c:pt idx="7462">
                  <c:v>0.19064814814191799</c:v>
                </c:pt>
                <c:pt idx="7463">
                  <c:v>0.19067129629547699</c:v>
                </c:pt>
                <c:pt idx="7464">
                  <c:v>0.19069444444176001</c:v>
                </c:pt>
                <c:pt idx="7465">
                  <c:v>0.19071759258804399</c:v>
                </c:pt>
                <c:pt idx="7466">
                  <c:v>0.19074074073432701</c:v>
                </c:pt>
                <c:pt idx="7467">
                  <c:v>0.19076388888788601</c:v>
                </c:pt>
                <c:pt idx="7468">
                  <c:v>0.19079861111094901</c:v>
                </c:pt>
                <c:pt idx="7469">
                  <c:v>0.19082175925723299</c:v>
                </c:pt>
                <c:pt idx="7470">
                  <c:v>0.19084490740351601</c:v>
                </c:pt>
                <c:pt idx="7471">
                  <c:v>0.19086805554979899</c:v>
                </c:pt>
                <c:pt idx="7472">
                  <c:v>0.19089120370335899</c:v>
                </c:pt>
                <c:pt idx="7473">
                  <c:v>0.19092592591914601</c:v>
                </c:pt>
                <c:pt idx="7474">
                  <c:v>0.19094907407270501</c:v>
                </c:pt>
                <c:pt idx="7475">
                  <c:v>0.19097222221898799</c:v>
                </c:pt>
                <c:pt idx="7476">
                  <c:v>0.190995370365272</c:v>
                </c:pt>
                <c:pt idx="7477">
                  <c:v>0.19101851851155499</c:v>
                </c:pt>
                <c:pt idx="7478">
                  <c:v>0.19105324073461799</c:v>
                </c:pt>
                <c:pt idx="7479">
                  <c:v>0.19107638888817699</c:v>
                </c:pt>
                <c:pt idx="7480">
                  <c:v>0.191099537034461</c:v>
                </c:pt>
                <c:pt idx="7481">
                  <c:v>0.19112268518074399</c:v>
                </c:pt>
                <c:pt idx="7482">
                  <c:v>0.191145833327028</c:v>
                </c:pt>
                <c:pt idx="7483">
                  <c:v>0.191168981480587</c:v>
                </c:pt>
                <c:pt idx="7484">
                  <c:v>0.19120370370365</c:v>
                </c:pt>
                <c:pt idx="7485">
                  <c:v>0.19122685184993299</c:v>
                </c:pt>
                <c:pt idx="7486">
                  <c:v>0.191249999996217</c:v>
                </c:pt>
                <c:pt idx="7487">
                  <c:v>0.19127314814249999</c:v>
                </c:pt>
                <c:pt idx="7488">
                  <c:v>0.19129629629605899</c:v>
                </c:pt>
                <c:pt idx="7489">
                  <c:v>0.191319444442343</c:v>
                </c:pt>
                <c:pt idx="7490">
                  <c:v>0.191354166665405</c:v>
                </c:pt>
                <c:pt idx="7491">
                  <c:v>0.19137731481168899</c:v>
                </c:pt>
                <c:pt idx="7492">
                  <c:v>0.191400462957972</c:v>
                </c:pt>
                <c:pt idx="7493">
                  <c:v>0.19142361110425599</c:v>
                </c:pt>
                <c:pt idx="7494">
                  <c:v>0.19144675925781501</c:v>
                </c:pt>
                <c:pt idx="7495">
                  <c:v>0.19148148148087801</c:v>
                </c:pt>
                <c:pt idx="7496">
                  <c:v>0.191504629627161</c:v>
                </c:pt>
                <c:pt idx="7497">
                  <c:v>0.19152777777344501</c:v>
                </c:pt>
                <c:pt idx="7498">
                  <c:v>0.191550925919728</c:v>
                </c:pt>
                <c:pt idx="7499">
                  <c:v>0.191574074073287</c:v>
                </c:pt>
                <c:pt idx="7500">
                  <c:v>0.19159722221957101</c:v>
                </c:pt>
                <c:pt idx="7501">
                  <c:v>0.19163194444263401</c:v>
                </c:pt>
                <c:pt idx="7502">
                  <c:v>0.191655092588917</c:v>
                </c:pt>
                <c:pt idx="7503">
                  <c:v>0.19167824073520001</c:v>
                </c:pt>
                <c:pt idx="7504">
                  <c:v>0.19170138888876001</c:v>
                </c:pt>
                <c:pt idx="7505">
                  <c:v>0.191724537035043</c:v>
                </c:pt>
                <c:pt idx="7506">
                  <c:v>0.191759259258106</c:v>
                </c:pt>
                <c:pt idx="7507">
                  <c:v>0.19178240740438901</c:v>
                </c:pt>
                <c:pt idx="7508">
                  <c:v>0.191805555550673</c:v>
                </c:pt>
                <c:pt idx="7509">
                  <c:v>0.19182870369695601</c:v>
                </c:pt>
                <c:pt idx="7510">
                  <c:v>0.19185185185051501</c:v>
                </c:pt>
                <c:pt idx="7511">
                  <c:v>0.19187499999679899</c:v>
                </c:pt>
                <c:pt idx="7512">
                  <c:v>0.19190972221986199</c:v>
                </c:pt>
                <c:pt idx="7513">
                  <c:v>0.19193287036614501</c:v>
                </c:pt>
                <c:pt idx="7514">
                  <c:v>0.19195601851242799</c:v>
                </c:pt>
                <c:pt idx="7515">
                  <c:v>0.19197916666598799</c:v>
                </c:pt>
                <c:pt idx="7516">
                  <c:v>0.19200231481227101</c:v>
                </c:pt>
                <c:pt idx="7517">
                  <c:v>0.19202546295855399</c:v>
                </c:pt>
                <c:pt idx="7518">
                  <c:v>0.19206018518161699</c:v>
                </c:pt>
                <c:pt idx="7519">
                  <c:v>0.19208333332790101</c:v>
                </c:pt>
                <c:pt idx="7520">
                  <c:v>0.19210648148146001</c:v>
                </c:pt>
                <c:pt idx="7521">
                  <c:v>0.19212962962774299</c:v>
                </c:pt>
                <c:pt idx="7522">
                  <c:v>0.19215277777402701</c:v>
                </c:pt>
                <c:pt idx="7523">
                  <c:v>0.19218749999709001</c:v>
                </c:pt>
                <c:pt idx="7524">
                  <c:v>0.19221064814337299</c:v>
                </c:pt>
                <c:pt idx="7525">
                  <c:v>0.19223379628965601</c:v>
                </c:pt>
                <c:pt idx="7526">
                  <c:v>0.192256944443216</c:v>
                </c:pt>
                <c:pt idx="7527">
                  <c:v>0.19228009258949899</c:v>
                </c:pt>
                <c:pt idx="7528">
                  <c:v>0.19230324073578201</c:v>
                </c:pt>
                <c:pt idx="7529">
                  <c:v>0.192337962958845</c:v>
                </c:pt>
                <c:pt idx="7530">
                  <c:v>0.19236111110512899</c:v>
                </c:pt>
                <c:pt idx="7531">
                  <c:v>0.19238425925868799</c:v>
                </c:pt>
                <c:pt idx="7532">
                  <c:v>0.192407407404971</c:v>
                </c:pt>
                <c:pt idx="7533">
                  <c:v>0.19243055555125499</c:v>
                </c:pt>
                <c:pt idx="7534">
                  <c:v>0.19246527777431799</c:v>
                </c:pt>
                <c:pt idx="7535">
                  <c:v>0.192488425920601</c:v>
                </c:pt>
                <c:pt idx="7536">
                  <c:v>0.19251157407416</c:v>
                </c:pt>
                <c:pt idx="7537">
                  <c:v>0.19253472222044399</c:v>
                </c:pt>
                <c:pt idx="7538">
                  <c:v>0.192557870366727</c:v>
                </c:pt>
                <c:pt idx="7539">
                  <c:v>0.19259259258979</c:v>
                </c:pt>
                <c:pt idx="7540">
                  <c:v>0.19261574073607299</c:v>
                </c:pt>
                <c:pt idx="7541">
                  <c:v>0.192638888882357</c:v>
                </c:pt>
                <c:pt idx="7542">
                  <c:v>0.192662037035916</c:v>
                </c:pt>
                <c:pt idx="7543">
                  <c:v>0.19268518518219899</c:v>
                </c:pt>
                <c:pt idx="7544">
                  <c:v>0.192708333328483</c:v>
                </c:pt>
                <c:pt idx="7545">
                  <c:v>0.192743055551546</c:v>
                </c:pt>
                <c:pt idx="7546">
                  <c:v>0.19276620369782901</c:v>
                </c:pt>
                <c:pt idx="7547">
                  <c:v>0.19278935185138801</c:v>
                </c:pt>
                <c:pt idx="7548">
                  <c:v>0.192812499997672</c:v>
                </c:pt>
                <c:pt idx="7549">
                  <c:v>0.19283564814395501</c:v>
                </c:pt>
                <c:pt idx="7550">
                  <c:v>0.19287037036701801</c:v>
                </c:pt>
                <c:pt idx="7551">
                  <c:v>0.192893518513301</c:v>
                </c:pt>
                <c:pt idx="7552">
                  <c:v>0.19291666665958501</c:v>
                </c:pt>
                <c:pt idx="7553">
                  <c:v>0.19293981481314401</c:v>
                </c:pt>
                <c:pt idx="7554">
                  <c:v>0.192962962959427</c:v>
                </c:pt>
                <c:pt idx="7555">
                  <c:v>0.19298611110571101</c:v>
                </c:pt>
                <c:pt idx="7556">
                  <c:v>0.19302083332877401</c:v>
                </c:pt>
                <c:pt idx="7557">
                  <c:v>0.193043981475057</c:v>
                </c:pt>
                <c:pt idx="7558">
                  <c:v>0.193067129628616</c:v>
                </c:pt>
                <c:pt idx="7559">
                  <c:v>0.19309027777490001</c:v>
                </c:pt>
                <c:pt idx="7560">
                  <c:v>0.193113425921183</c:v>
                </c:pt>
                <c:pt idx="7561">
                  <c:v>0.193148148144246</c:v>
                </c:pt>
                <c:pt idx="7562">
                  <c:v>0.19317129629052901</c:v>
                </c:pt>
                <c:pt idx="7563">
                  <c:v>0.19319444444408901</c:v>
                </c:pt>
                <c:pt idx="7564">
                  <c:v>0.19321759259037199</c:v>
                </c:pt>
                <c:pt idx="7565">
                  <c:v>0.19324074073665501</c:v>
                </c:pt>
                <c:pt idx="7566">
                  <c:v>0.19326388888293899</c:v>
                </c:pt>
                <c:pt idx="7567">
                  <c:v>0.19329861110600199</c:v>
                </c:pt>
                <c:pt idx="7568">
                  <c:v>0.19332175925228501</c:v>
                </c:pt>
                <c:pt idx="7569">
                  <c:v>0.19334490740584401</c:v>
                </c:pt>
                <c:pt idx="7570">
                  <c:v>0.19336805555212799</c:v>
                </c:pt>
                <c:pt idx="7571">
                  <c:v>0.19339120369841101</c:v>
                </c:pt>
                <c:pt idx="7572">
                  <c:v>0.19342592592147401</c:v>
                </c:pt>
                <c:pt idx="7573">
                  <c:v>0.19344907406775699</c:v>
                </c:pt>
                <c:pt idx="7574">
                  <c:v>0.19347222222131699</c:v>
                </c:pt>
                <c:pt idx="7575">
                  <c:v>0.19349537036760001</c:v>
                </c:pt>
                <c:pt idx="7576">
                  <c:v>0.19351851851388299</c:v>
                </c:pt>
                <c:pt idx="7577">
                  <c:v>0.19354166666016701</c:v>
                </c:pt>
                <c:pt idx="7578">
                  <c:v>0.19357638888323001</c:v>
                </c:pt>
                <c:pt idx="7579">
                  <c:v>0.193599537036789</c:v>
                </c:pt>
                <c:pt idx="7580">
                  <c:v>0.19362268518307199</c:v>
                </c:pt>
                <c:pt idx="7581">
                  <c:v>0.193645833329356</c:v>
                </c:pt>
                <c:pt idx="7582">
                  <c:v>0.19366898147563899</c:v>
                </c:pt>
                <c:pt idx="7583">
                  <c:v>0.19370370369870199</c:v>
                </c:pt>
                <c:pt idx="7584">
                  <c:v>0.193726851844986</c:v>
                </c:pt>
                <c:pt idx="7585">
                  <c:v>0.193749999998545</c:v>
                </c:pt>
                <c:pt idx="7586">
                  <c:v>0.19377314814482799</c:v>
                </c:pt>
                <c:pt idx="7587">
                  <c:v>0.193796296291112</c:v>
                </c:pt>
                <c:pt idx="7588">
                  <c:v>0.19381944443739499</c:v>
                </c:pt>
                <c:pt idx="7589">
                  <c:v>0.19385416666045799</c:v>
                </c:pt>
                <c:pt idx="7590">
                  <c:v>0.19387731481401699</c:v>
                </c:pt>
                <c:pt idx="7591">
                  <c:v>0.193900462960301</c:v>
                </c:pt>
                <c:pt idx="7592">
                  <c:v>0.19392361110658399</c:v>
                </c:pt>
                <c:pt idx="7593">
                  <c:v>0.193946759252867</c:v>
                </c:pt>
                <c:pt idx="7594">
                  <c:v>0.19398148147593</c:v>
                </c:pt>
                <c:pt idx="7595">
                  <c:v>0.194004629629489</c:v>
                </c:pt>
                <c:pt idx="7596">
                  <c:v>0.19402777777577301</c:v>
                </c:pt>
                <c:pt idx="7597">
                  <c:v>0.194050925922056</c:v>
                </c:pt>
                <c:pt idx="7598">
                  <c:v>0.19407407406834001</c:v>
                </c:pt>
                <c:pt idx="7599">
                  <c:v>0.19410879629140301</c:v>
                </c:pt>
                <c:pt idx="7600">
                  <c:v>0.194131944437686</c:v>
                </c:pt>
                <c:pt idx="7601">
                  <c:v>0.194155092591245</c:v>
                </c:pt>
                <c:pt idx="7602">
                  <c:v>0.19417824073752901</c:v>
                </c:pt>
                <c:pt idx="7603">
                  <c:v>0.194201388883812</c:v>
                </c:pt>
                <c:pt idx="7604">
                  <c:v>0.19422453703009501</c:v>
                </c:pt>
                <c:pt idx="7605">
                  <c:v>0.19425925925315801</c:v>
                </c:pt>
                <c:pt idx="7606">
                  <c:v>0.19428240740671801</c:v>
                </c:pt>
                <c:pt idx="7607">
                  <c:v>0.194305555553001</c:v>
                </c:pt>
                <c:pt idx="7608">
                  <c:v>0.19432870369928401</c:v>
                </c:pt>
                <c:pt idx="7609">
                  <c:v>0.194351851845568</c:v>
                </c:pt>
                <c:pt idx="7610">
                  <c:v>0.194386574068631</c:v>
                </c:pt>
                <c:pt idx="7611">
                  <c:v>0.19440972222219</c:v>
                </c:pt>
                <c:pt idx="7612">
                  <c:v>0.19443287036847301</c:v>
                </c:pt>
                <c:pt idx="7613">
                  <c:v>0.194456018514757</c:v>
                </c:pt>
                <c:pt idx="7614">
                  <c:v>0.19447916666104001</c:v>
                </c:pt>
                <c:pt idx="7615">
                  <c:v>0.19450231481459901</c:v>
                </c:pt>
                <c:pt idx="7616">
                  <c:v>0.194537037030386</c:v>
                </c:pt>
                <c:pt idx="7617">
                  <c:v>0.19456018518394599</c:v>
                </c:pt>
                <c:pt idx="7618">
                  <c:v>0.19458333333022901</c:v>
                </c:pt>
                <c:pt idx="7619">
                  <c:v>0.19460648147651199</c:v>
                </c:pt>
                <c:pt idx="7620">
                  <c:v>0.19462962962279601</c:v>
                </c:pt>
                <c:pt idx="7621">
                  <c:v>0.19465277777635501</c:v>
                </c:pt>
                <c:pt idx="7622">
                  <c:v>0.19468749999941801</c:v>
                </c:pt>
                <c:pt idx="7623">
                  <c:v>0.19471064814570099</c:v>
                </c:pt>
                <c:pt idx="7624">
                  <c:v>0.19473379629198501</c:v>
                </c:pt>
                <c:pt idx="7625">
                  <c:v>0.19475694443826799</c:v>
                </c:pt>
                <c:pt idx="7626">
                  <c:v>0.19478009259182699</c:v>
                </c:pt>
                <c:pt idx="7627">
                  <c:v>0.19481481481488999</c:v>
                </c:pt>
                <c:pt idx="7628">
                  <c:v>0.194837962961174</c:v>
                </c:pt>
                <c:pt idx="7629">
                  <c:v>0.19486111110745699</c:v>
                </c:pt>
                <c:pt idx="7630">
                  <c:v>0.19488425925374001</c:v>
                </c:pt>
                <c:pt idx="7631">
                  <c:v>0.1949074074073</c:v>
                </c:pt>
                <c:pt idx="7632">
                  <c:v>0.19493055555358299</c:v>
                </c:pt>
                <c:pt idx="7633">
                  <c:v>0.19496527777664599</c:v>
                </c:pt>
                <c:pt idx="7634">
                  <c:v>0.194988425922929</c:v>
                </c:pt>
                <c:pt idx="7635">
                  <c:v>0.19501157406921299</c:v>
                </c:pt>
                <c:pt idx="7636">
                  <c:v>0.195034722215496</c:v>
                </c:pt>
                <c:pt idx="7637">
                  <c:v>0.195057870369055</c:v>
                </c:pt>
                <c:pt idx="7638">
                  <c:v>0.195092592592118</c:v>
                </c:pt>
                <c:pt idx="7639">
                  <c:v>0.19511574073840199</c:v>
                </c:pt>
                <c:pt idx="7640">
                  <c:v>0.195138888884685</c:v>
                </c:pt>
                <c:pt idx="7641">
                  <c:v>0.19516203703096799</c:v>
                </c:pt>
                <c:pt idx="7642">
                  <c:v>0.19518518518452799</c:v>
                </c:pt>
                <c:pt idx="7643">
                  <c:v>0.195208333330811</c:v>
                </c:pt>
                <c:pt idx="7644">
                  <c:v>0.195243055553874</c:v>
                </c:pt>
                <c:pt idx="7645">
                  <c:v>0.19526620370015699</c:v>
                </c:pt>
                <c:pt idx="7646">
                  <c:v>0.195289351846441</c:v>
                </c:pt>
                <c:pt idx="7647">
                  <c:v>0.1953125</c:v>
                </c:pt>
                <c:pt idx="7648">
                  <c:v>0.19533564814628299</c:v>
                </c:pt>
                <c:pt idx="7649">
                  <c:v>0.19537037036934601</c:v>
                </c:pt>
                <c:pt idx="7650">
                  <c:v>0.19539351851563</c:v>
                </c:pt>
                <c:pt idx="7651">
                  <c:v>0.19541666666191301</c:v>
                </c:pt>
                <c:pt idx="7652">
                  <c:v>0.195439814808196</c:v>
                </c:pt>
                <c:pt idx="7653">
                  <c:v>0.195462962961756</c:v>
                </c:pt>
                <c:pt idx="7654">
                  <c:v>0.19548611110803901</c:v>
                </c:pt>
                <c:pt idx="7655">
                  <c:v>0.19552083333110201</c:v>
                </c:pt>
                <c:pt idx="7656">
                  <c:v>0.195543981477385</c:v>
                </c:pt>
                <c:pt idx="7657">
                  <c:v>0.19556712962366901</c:v>
                </c:pt>
                <c:pt idx="7658">
                  <c:v>0.19559027777722801</c:v>
                </c:pt>
                <c:pt idx="7659">
                  <c:v>0.195613425923511</c:v>
                </c:pt>
                <c:pt idx="7660">
                  <c:v>0.195648148146574</c:v>
                </c:pt>
                <c:pt idx="7661">
                  <c:v>0.19567129629285801</c:v>
                </c:pt>
                <c:pt idx="7662">
                  <c:v>0.195694444439141</c:v>
                </c:pt>
                <c:pt idx="7663">
                  <c:v>0.19571759258542401</c:v>
                </c:pt>
                <c:pt idx="7664">
                  <c:v>0.19574074073898401</c:v>
                </c:pt>
                <c:pt idx="7665">
                  <c:v>0.19577546296204701</c:v>
                </c:pt>
                <c:pt idx="7666">
                  <c:v>0.19579861110833</c:v>
                </c:pt>
                <c:pt idx="7667">
                  <c:v>0.19582175925461301</c:v>
                </c:pt>
                <c:pt idx="7668">
                  <c:v>0.19584490740089699</c:v>
                </c:pt>
                <c:pt idx="7669">
                  <c:v>0.19586805555445599</c:v>
                </c:pt>
                <c:pt idx="7670">
                  <c:v>0.19589120370073901</c:v>
                </c:pt>
                <c:pt idx="7671">
                  <c:v>0.19592592592380201</c:v>
                </c:pt>
                <c:pt idx="7672">
                  <c:v>0.19594907407008599</c:v>
                </c:pt>
                <c:pt idx="7673">
                  <c:v>0.19597222221636901</c:v>
                </c:pt>
                <c:pt idx="7674">
                  <c:v>0.19599537036992801</c:v>
                </c:pt>
                <c:pt idx="7675">
                  <c:v>0.19601851851621199</c:v>
                </c:pt>
                <c:pt idx="7676">
                  <c:v>0.19605324073927499</c:v>
                </c:pt>
                <c:pt idx="7677">
                  <c:v>0.19607638888555801</c:v>
                </c:pt>
                <c:pt idx="7678">
                  <c:v>0.19609953703184099</c:v>
                </c:pt>
                <c:pt idx="7679">
                  <c:v>0.19612268517812501</c:v>
                </c:pt>
                <c:pt idx="7680">
                  <c:v>0.19614583333168401</c:v>
                </c:pt>
                <c:pt idx="7681">
                  <c:v>0.196180555554747</c:v>
                </c:pt>
                <c:pt idx="7682">
                  <c:v>0.19620370370102999</c:v>
                </c:pt>
                <c:pt idx="7683">
                  <c:v>0.196226851847314</c:v>
                </c:pt>
                <c:pt idx="7684">
                  <c:v>0.19624999999359699</c:v>
                </c:pt>
                <c:pt idx="7685">
                  <c:v>0.19627314814715599</c:v>
                </c:pt>
                <c:pt idx="7686">
                  <c:v>0.19630787037021899</c:v>
                </c:pt>
                <c:pt idx="7687">
                  <c:v>0.196331018516503</c:v>
                </c:pt>
                <c:pt idx="7688">
                  <c:v>0.19635416666278599</c:v>
                </c:pt>
                <c:pt idx="7689">
                  <c:v>0.196377314809069</c:v>
                </c:pt>
                <c:pt idx="7690">
                  <c:v>0.196400462962629</c:v>
                </c:pt>
                <c:pt idx="7691">
                  <c:v>0.19642361110891199</c:v>
                </c:pt>
                <c:pt idx="7692">
                  <c:v>0.19645833333197499</c:v>
                </c:pt>
                <c:pt idx="7693">
                  <c:v>0.196481481478259</c:v>
                </c:pt>
                <c:pt idx="7694">
                  <c:v>0.19650462962454199</c:v>
                </c:pt>
                <c:pt idx="7695">
                  <c:v>0.196527777770825</c:v>
                </c:pt>
                <c:pt idx="7696">
                  <c:v>0.196550925924384</c:v>
                </c:pt>
                <c:pt idx="7697">
                  <c:v>0.196585648147448</c:v>
                </c:pt>
                <c:pt idx="7698">
                  <c:v>0.19660879629373099</c:v>
                </c:pt>
                <c:pt idx="7699">
                  <c:v>0.196631944440014</c:v>
                </c:pt>
                <c:pt idx="7700">
                  <c:v>0.19665509258629801</c:v>
                </c:pt>
                <c:pt idx="7701">
                  <c:v>0.19667824073985701</c:v>
                </c:pt>
                <c:pt idx="7702">
                  <c:v>0.19670138888614</c:v>
                </c:pt>
                <c:pt idx="7703">
                  <c:v>0.196736111109203</c:v>
                </c:pt>
                <c:pt idx="7704">
                  <c:v>0.19675925925548701</c:v>
                </c:pt>
                <c:pt idx="7705">
                  <c:v>0.19678240740177</c:v>
                </c:pt>
                <c:pt idx="7706">
                  <c:v>0.196805555555329</c:v>
                </c:pt>
                <c:pt idx="7707">
                  <c:v>0.19682870370161301</c:v>
                </c:pt>
                <c:pt idx="7708">
                  <c:v>0.19686342592467601</c:v>
                </c:pt>
                <c:pt idx="7709">
                  <c:v>0.196886574070959</c:v>
                </c:pt>
                <c:pt idx="7710">
                  <c:v>0.19690972221724201</c:v>
                </c:pt>
                <c:pt idx="7711">
                  <c:v>0.196932870363526</c:v>
                </c:pt>
                <c:pt idx="7712">
                  <c:v>0.196956018517085</c:v>
                </c:pt>
                <c:pt idx="7713">
                  <c:v>0.196990740740148</c:v>
                </c:pt>
                <c:pt idx="7714">
                  <c:v>0.19701388888643101</c:v>
                </c:pt>
                <c:pt idx="7715">
                  <c:v>0.197037037032715</c:v>
                </c:pt>
                <c:pt idx="7716">
                  <c:v>0.19706018517899801</c:v>
                </c:pt>
                <c:pt idx="7717">
                  <c:v>0.19708333333255701</c:v>
                </c:pt>
                <c:pt idx="7718">
                  <c:v>0.19710648147884099</c:v>
                </c:pt>
                <c:pt idx="7719">
                  <c:v>0.19714120370190399</c:v>
                </c:pt>
                <c:pt idx="7720">
                  <c:v>0.19716435184818701</c:v>
                </c:pt>
                <c:pt idx="7721">
                  <c:v>0.19718749999446999</c:v>
                </c:pt>
                <c:pt idx="7722">
                  <c:v>0.19721064814802999</c:v>
                </c:pt>
                <c:pt idx="7723">
                  <c:v>0.19723379629431301</c:v>
                </c:pt>
                <c:pt idx="7724">
                  <c:v>0.19726851851737601</c:v>
                </c:pt>
                <c:pt idx="7725">
                  <c:v>0.19729166666365899</c:v>
                </c:pt>
                <c:pt idx="7726">
                  <c:v>0.19731481480994301</c:v>
                </c:pt>
                <c:pt idx="7727">
                  <c:v>0.19733796295622599</c:v>
                </c:pt>
                <c:pt idx="7728">
                  <c:v>0.19736111110978499</c:v>
                </c:pt>
                <c:pt idx="7729">
                  <c:v>0.19739583333284799</c:v>
                </c:pt>
                <c:pt idx="7730">
                  <c:v>0.19741898147913201</c:v>
                </c:pt>
                <c:pt idx="7731">
                  <c:v>0.19744212962541499</c:v>
                </c:pt>
                <c:pt idx="7732">
                  <c:v>0.19746527777169801</c:v>
                </c:pt>
                <c:pt idx="7733">
                  <c:v>0.197488425925258</c:v>
                </c:pt>
                <c:pt idx="7734">
                  <c:v>0.19752314814104499</c:v>
                </c:pt>
                <c:pt idx="7735">
                  <c:v>0.19754629629460399</c:v>
                </c:pt>
                <c:pt idx="7736">
                  <c:v>0.197569444440887</c:v>
                </c:pt>
                <c:pt idx="7737">
                  <c:v>0.19759259258717099</c:v>
                </c:pt>
                <c:pt idx="7738">
                  <c:v>0.19761574074072999</c:v>
                </c:pt>
                <c:pt idx="7739">
                  <c:v>0.197650462956517</c:v>
                </c:pt>
                <c:pt idx="7740">
                  <c:v>0.197673611110076</c:v>
                </c:pt>
                <c:pt idx="7741">
                  <c:v>0.19769675925635999</c:v>
                </c:pt>
                <c:pt idx="7742">
                  <c:v>0.197719907402643</c:v>
                </c:pt>
                <c:pt idx="7743">
                  <c:v>0.19774305554892599</c:v>
                </c:pt>
                <c:pt idx="7744">
                  <c:v>0.19776620370248599</c:v>
                </c:pt>
                <c:pt idx="7745">
                  <c:v>0.19780092592554899</c:v>
                </c:pt>
                <c:pt idx="7746">
                  <c:v>0.197824074071832</c:v>
                </c:pt>
                <c:pt idx="7747">
                  <c:v>0.19784722221811499</c:v>
                </c:pt>
                <c:pt idx="7748">
                  <c:v>0.197870370364399</c:v>
                </c:pt>
                <c:pt idx="7749">
                  <c:v>0.197893518517958</c:v>
                </c:pt>
                <c:pt idx="7750">
                  <c:v>0.19792824073374499</c:v>
                </c:pt>
                <c:pt idx="7751">
                  <c:v>0.19795138888730399</c:v>
                </c:pt>
                <c:pt idx="7752">
                  <c:v>0.197974537033588</c:v>
                </c:pt>
                <c:pt idx="7753">
                  <c:v>0.19799768517987101</c:v>
                </c:pt>
                <c:pt idx="7754">
                  <c:v>0.198020833326154</c:v>
                </c:pt>
                <c:pt idx="7755">
                  <c:v>0.198055555549217</c:v>
                </c:pt>
                <c:pt idx="7756">
                  <c:v>0.198078703702777</c:v>
                </c:pt>
                <c:pt idx="7757">
                  <c:v>0.19810185184906001</c:v>
                </c:pt>
                <c:pt idx="7758">
                  <c:v>0.198124999995343</c:v>
                </c:pt>
                <c:pt idx="7759">
                  <c:v>0.19814814814162701</c:v>
                </c:pt>
                <c:pt idx="7760">
                  <c:v>0.19818287036469001</c:v>
                </c:pt>
                <c:pt idx="7761">
                  <c:v>0.19820601851824901</c:v>
                </c:pt>
                <c:pt idx="7762">
                  <c:v>0.198229166664532</c:v>
                </c:pt>
                <c:pt idx="7763">
                  <c:v>0.19825231481081601</c:v>
                </c:pt>
                <c:pt idx="7764">
                  <c:v>0.198275462957099</c:v>
                </c:pt>
                <c:pt idx="7765">
                  <c:v>0.198310185180162</c:v>
                </c:pt>
                <c:pt idx="7766">
                  <c:v>0.19833333332644501</c:v>
                </c:pt>
                <c:pt idx="7767">
                  <c:v>0.19835648148000501</c:v>
                </c:pt>
                <c:pt idx="7768">
                  <c:v>0.198379629626288</c:v>
                </c:pt>
                <c:pt idx="7769">
                  <c:v>0.19840277777257101</c:v>
                </c:pt>
                <c:pt idx="7770">
                  <c:v>0.19843749999563401</c:v>
                </c:pt>
                <c:pt idx="7771">
                  <c:v>0.19846064814191799</c:v>
                </c:pt>
                <c:pt idx="7772">
                  <c:v>0.19848379629547699</c:v>
                </c:pt>
                <c:pt idx="7773">
                  <c:v>0.19850694444176001</c:v>
                </c:pt>
                <c:pt idx="7774">
                  <c:v>0.19853009258804399</c:v>
                </c:pt>
                <c:pt idx="7775">
                  <c:v>0.19856481481110699</c:v>
                </c:pt>
                <c:pt idx="7776">
                  <c:v>0.19858796295739001</c:v>
                </c:pt>
                <c:pt idx="7777">
                  <c:v>0.19861111111094901</c:v>
                </c:pt>
                <c:pt idx="7778">
                  <c:v>0.19863425925723299</c:v>
                </c:pt>
                <c:pt idx="7779">
                  <c:v>0.19865740740351601</c:v>
                </c:pt>
                <c:pt idx="7780">
                  <c:v>0.19868055554979899</c:v>
                </c:pt>
                <c:pt idx="7781">
                  <c:v>0.19871527777286199</c:v>
                </c:pt>
                <c:pt idx="7782">
                  <c:v>0.19873842591914601</c:v>
                </c:pt>
                <c:pt idx="7783">
                  <c:v>0.19876157407270501</c:v>
                </c:pt>
                <c:pt idx="7784">
                  <c:v>0.19878472221898799</c:v>
                </c:pt>
                <c:pt idx="7785">
                  <c:v>0.198807870365272</c:v>
                </c:pt>
                <c:pt idx="7786">
                  <c:v>0.198842592588335</c:v>
                </c:pt>
                <c:pt idx="7787">
                  <c:v>0.19886574073461799</c:v>
                </c:pt>
                <c:pt idx="7788">
                  <c:v>0.19888888888817699</c:v>
                </c:pt>
                <c:pt idx="7789">
                  <c:v>0.198912037034461</c:v>
                </c:pt>
                <c:pt idx="7790">
                  <c:v>0.19893518518074399</c:v>
                </c:pt>
                <c:pt idx="7791">
                  <c:v>0.198958333327028</c:v>
                </c:pt>
                <c:pt idx="7792">
                  <c:v>0.198993055550091</c:v>
                </c:pt>
                <c:pt idx="7793">
                  <c:v>0.19901620370365</c:v>
                </c:pt>
                <c:pt idx="7794">
                  <c:v>0.19903935184993299</c:v>
                </c:pt>
                <c:pt idx="7795">
                  <c:v>0.199062499996217</c:v>
                </c:pt>
                <c:pt idx="7796">
                  <c:v>0.19908564814249999</c:v>
                </c:pt>
                <c:pt idx="7797">
                  <c:v>0.19912037036556299</c:v>
                </c:pt>
                <c:pt idx="7798">
                  <c:v>0.199143518511846</c:v>
                </c:pt>
                <c:pt idx="7799">
                  <c:v>0.199166666665405</c:v>
                </c:pt>
                <c:pt idx="7800">
                  <c:v>0.19918981481168899</c:v>
                </c:pt>
                <c:pt idx="7801">
                  <c:v>0.19922453703475199</c:v>
                </c:pt>
                <c:pt idx="7802">
                  <c:v>0.19927083332731901</c:v>
                </c:pt>
                <c:pt idx="7803">
                  <c:v>0.199317129627161</c:v>
                </c:pt>
                <c:pt idx="7804">
                  <c:v>0.199363425919728</c:v>
                </c:pt>
                <c:pt idx="7805">
                  <c:v>0.19940972221957101</c:v>
                </c:pt>
                <c:pt idx="7806">
                  <c:v>0.19945601851213701</c:v>
                </c:pt>
                <c:pt idx="7807">
                  <c:v>0.19950231481198</c:v>
                </c:pt>
                <c:pt idx="7808">
                  <c:v>0.19956018518132601</c:v>
                </c:pt>
                <c:pt idx="7809">
                  <c:v>0.199606481481169</c:v>
                </c:pt>
                <c:pt idx="7810">
                  <c:v>0.19967592592001901</c:v>
                </c:pt>
                <c:pt idx="7811">
                  <c:v>0.19971064814308201</c:v>
                </c:pt>
                <c:pt idx="7812">
                  <c:v>0.19975694444292499</c:v>
                </c:pt>
                <c:pt idx="7813">
                  <c:v>0.19980324073549099</c:v>
                </c:pt>
                <c:pt idx="7814">
                  <c:v>0.19983796295855399</c:v>
                </c:pt>
                <c:pt idx="7815">
                  <c:v>0.19988425925839701</c:v>
                </c:pt>
                <c:pt idx="7816">
                  <c:v>0.19993055555096401</c:v>
                </c:pt>
                <c:pt idx="7817">
                  <c:v>0.19996527777402701</c:v>
                </c:pt>
                <c:pt idx="7818">
                  <c:v>0.20001157407386899</c:v>
                </c:pt>
                <c:pt idx="7819">
                  <c:v>0.20004629628965601</c:v>
                </c:pt>
                <c:pt idx="7820">
                  <c:v>0.20009259258949899</c:v>
                </c:pt>
                <c:pt idx="7821">
                  <c:v>0.20013888888206599</c:v>
                </c:pt>
                <c:pt idx="7822">
                  <c:v>0.20017361110512899</c:v>
                </c:pt>
                <c:pt idx="7823">
                  <c:v>0.200219907404971</c:v>
                </c:pt>
                <c:pt idx="7824">
                  <c:v>0.200266203697538</c:v>
                </c:pt>
                <c:pt idx="7825">
                  <c:v>0.20031249999738099</c:v>
                </c:pt>
                <c:pt idx="7826">
                  <c:v>0.20035879628994699</c:v>
                </c:pt>
                <c:pt idx="7827">
                  <c:v>0.20040509258979</c:v>
                </c:pt>
                <c:pt idx="7828">
                  <c:v>0.200439814812853</c:v>
                </c:pt>
                <c:pt idx="7829">
                  <c:v>0.200474537035916</c:v>
                </c:pt>
                <c:pt idx="7830">
                  <c:v>0.200509259258979</c:v>
                </c:pt>
                <c:pt idx="7831">
                  <c:v>0.20054398147476599</c:v>
                </c:pt>
                <c:pt idx="7832">
                  <c:v>0.200590277774609</c:v>
                </c:pt>
                <c:pt idx="7833">
                  <c:v>0.20061342592089201</c:v>
                </c:pt>
                <c:pt idx="7834">
                  <c:v>0.200659722220735</c:v>
                </c:pt>
                <c:pt idx="7835">
                  <c:v>0.200694444443798</c:v>
                </c:pt>
                <c:pt idx="7836">
                  <c:v>0.200740740736364</c:v>
                </c:pt>
                <c:pt idx="7837">
                  <c:v>0.200775462959427</c:v>
                </c:pt>
                <c:pt idx="7838">
                  <c:v>0.20082175925927001</c:v>
                </c:pt>
                <c:pt idx="7839">
                  <c:v>0.200856481475057</c:v>
                </c:pt>
                <c:pt idx="7840">
                  <c:v>0.20090277777490001</c:v>
                </c:pt>
                <c:pt idx="7841">
                  <c:v>0.20094907406746601</c:v>
                </c:pt>
                <c:pt idx="7842">
                  <c:v>0.200995370367309</c:v>
                </c:pt>
                <c:pt idx="7843">
                  <c:v>0.20103009259037199</c:v>
                </c:pt>
                <c:pt idx="7844">
                  <c:v>0.20107638888293899</c:v>
                </c:pt>
                <c:pt idx="7845">
                  <c:v>0.20111111110600199</c:v>
                </c:pt>
                <c:pt idx="7846">
                  <c:v>0.20114583332906499</c:v>
                </c:pt>
                <c:pt idx="7847">
                  <c:v>0.20119212962890701</c:v>
                </c:pt>
                <c:pt idx="7848">
                  <c:v>0.20122685184469399</c:v>
                </c:pt>
                <c:pt idx="7849">
                  <c:v>0.20127314814453701</c:v>
                </c:pt>
                <c:pt idx="7850">
                  <c:v>0.20130787036760001</c:v>
                </c:pt>
                <c:pt idx="7851">
                  <c:v>0.20135416666016701</c:v>
                </c:pt>
                <c:pt idx="7852">
                  <c:v>0.20140046296000899</c:v>
                </c:pt>
                <c:pt idx="7853">
                  <c:v>0.20144675925257599</c:v>
                </c:pt>
                <c:pt idx="7854">
                  <c:v>0.201493055552419</c:v>
                </c:pt>
                <c:pt idx="7855">
                  <c:v>0.201539351844986</c:v>
                </c:pt>
                <c:pt idx="7856">
                  <c:v>0.20158564814482799</c:v>
                </c:pt>
                <c:pt idx="7857">
                  <c:v>0.20162037036789099</c:v>
                </c:pt>
                <c:pt idx="7858">
                  <c:v>0.20166666666045799</c:v>
                </c:pt>
                <c:pt idx="7859">
                  <c:v>0.201712962960301</c:v>
                </c:pt>
                <c:pt idx="7860">
                  <c:v>0.201759259252867</c:v>
                </c:pt>
                <c:pt idx="7861">
                  <c:v>0.20179398147593</c:v>
                </c:pt>
                <c:pt idx="7862">
                  <c:v>0.20184027777577301</c:v>
                </c:pt>
                <c:pt idx="7863">
                  <c:v>0.20188657406834001</c:v>
                </c:pt>
                <c:pt idx="7864">
                  <c:v>0.20192129629140301</c:v>
                </c:pt>
                <c:pt idx="7865">
                  <c:v>0.201967592591245</c:v>
                </c:pt>
                <c:pt idx="7866">
                  <c:v>0.202013888883812</c:v>
                </c:pt>
                <c:pt idx="7867">
                  <c:v>0.202048611106875</c:v>
                </c:pt>
                <c:pt idx="7868">
                  <c:v>0.202083333329938</c:v>
                </c:pt>
                <c:pt idx="7869">
                  <c:v>0.202129629622505</c:v>
                </c:pt>
                <c:pt idx="7870">
                  <c:v>0.20217592592234701</c:v>
                </c:pt>
                <c:pt idx="7871">
                  <c:v>0.20221064814541001</c:v>
                </c:pt>
                <c:pt idx="7872">
                  <c:v>0.20225694443797701</c:v>
                </c:pt>
                <c:pt idx="7873">
                  <c:v>0.20230324073781999</c:v>
                </c:pt>
                <c:pt idx="7874">
                  <c:v>0.20233796296088299</c:v>
                </c:pt>
                <c:pt idx="7875">
                  <c:v>0.20238425925344899</c:v>
                </c:pt>
                <c:pt idx="7876">
                  <c:v>0.20241898147651199</c:v>
                </c:pt>
                <c:pt idx="7877">
                  <c:v>0.20246527777635501</c:v>
                </c:pt>
                <c:pt idx="7878">
                  <c:v>0.20249999999941801</c:v>
                </c:pt>
                <c:pt idx="7879">
                  <c:v>0.20254629629198501</c:v>
                </c:pt>
                <c:pt idx="7880">
                  <c:v>0.20259259259182699</c:v>
                </c:pt>
                <c:pt idx="7881">
                  <c:v>0.20263888888439399</c:v>
                </c:pt>
                <c:pt idx="7882">
                  <c:v>0.20267361110745699</c:v>
                </c:pt>
                <c:pt idx="7883">
                  <c:v>0.2027199074073</c:v>
                </c:pt>
                <c:pt idx="7884">
                  <c:v>0.202766203699866</c:v>
                </c:pt>
                <c:pt idx="7885">
                  <c:v>0.20278935184614999</c:v>
                </c:pt>
                <c:pt idx="7886">
                  <c:v>0.202835648145992</c:v>
                </c:pt>
                <c:pt idx="7887">
                  <c:v>0.202881944438559</c:v>
                </c:pt>
                <c:pt idx="7888">
                  <c:v>0.202916666661622</c:v>
                </c:pt>
                <c:pt idx="7889">
                  <c:v>0.202951388884685</c:v>
                </c:pt>
                <c:pt idx="7890">
                  <c:v>0.20299768518452799</c:v>
                </c:pt>
                <c:pt idx="7891">
                  <c:v>0.203032407400315</c:v>
                </c:pt>
                <c:pt idx="7892">
                  <c:v>0.203090277776937</c:v>
                </c:pt>
                <c:pt idx="7893">
                  <c:v>0.203125</c:v>
                </c:pt>
                <c:pt idx="7894">
                  <c:v>0.203171296292567</c:v>
                </c:pt>
                <c:pt idx="7895">
                  <c:v>0.20320601851563</c:v>
                </c:pt>
                <c:pt idx="7896">
                  <c:v>0.203252314808196</c:v>
                </c:pt>
                <c:pt idx="7897">
                  <c:v>0.203287037031259</c:v>
                </c:pt>
                <c:pt idx="7898">
                  <c:v>0.203321759254322</c:v>
                </c:pt>
                <c:pt idx="7899">
                  <c:v>0.20336805555416501</c:v>
                </c:pt>
                <c:pt idx="7900">
                  <c:v>0.20340277777722801</c:v>
                </c:pt>
                <c:pt idx="7901">
                  <c:v>0.20344907406979501</c:v>
                </c:pt>
                <c:pt idx="7902">
                  <c:v>0.203495370369637</c:v>
                </c:pt>
                <c:pt idx="7903">
                  <c:v>0.20353009258542401</c:v>
                </c:pt>
                <c:pt idx="7904">
                  <c:v>0.203576388885267</c:v>
                </c:pt>
                <c:pt idx="7905">
                  <c:v>0.20361111110833</c:v>
                </c:pt>
                <c:pt idx="7906">
                  <c:v>0.20365740740089699</c:v>
                </c:pt>
                <c:pt idx="7907">
                  <c:v>0.20370370370073901</c:v>
                </c:pt>
                <c:pt idx="7908">
                  <c:v>0.20373842592380201</c:v>
                </c:pt>
                <c:pt idx="7909">
                  <c:v>0.20377314814686501</c:v>
                </c:pt>
                <c:pt idx="7910">
                  <c:v>0.20380787036992801</c:v>
                </c:pt>
                <c:pt idx="7911">
                  <c:v>0.20386574073927499</c:v>
                </c:pt>
                <c:pt idx="7912">
                  <c:v>0.20391203703184099</c:v>
                </c:pt>
                <c:pt idx="7913">
                  <c:v>0.20393518517812501</c:v>
                </c:pt>
                <c:pt idx="7914">
                  <c:v>0.20396990740118801</c:v>
                </c:pt>
                <c:pt idx="7915">
                  <c:v>0.204004629624251</c:v>
                </c:pt>
                <c:pt idx="7916">
                  <c:v>0.20405092592409299</c:v>
                </c:pt>
                <c:pt idx="7917">
                  <c:v>0.20408564814715599</c:v>
                </c:pt>
                <c:pt idx="7918">
                  <c:v>0.20412037037021899</c:v>
                </c:pt>
                <c:pt idx="7919">
                  <c:v>0.204143518516503</c:v>
                </c:pt>
                <c:pt idx="7920">
                  <c:v>0.204178240739566</c:v>
                </c:pt>
                <c:pt idx="7921">
                  <c:v>0.20420138888584899</c:v>
                </c:pt>
                <c:pt idx="7922">
                  <c:v>0.204224537032133</c:v>
                </c:pt>
                <c:pt idx="7923">
                  <c:v>0.204259259255196</c:v>
                </c:pt>
                <c:pt idx="7924">
                  <c:v>0.20428240740147899</c:v>
                </c:pt>
                <c:pt idx="7925">
                  <c:v>0.20430555555503799</c:v>
                </c:pt>
                <c:pt idx="7926">
                  <c:v>0.204328703701322</c:v>
                </c:pt>
                <c:pt idx="7927">
                  <c:v>0.20435185184760499</c:v>
                </c:pt>
                <c:pt idx="7928">
                  <c:v>0.20438657407066799</c:v>
                </c:pt>
                <c:pt idx="7929">
                  <c:v>0.204409722216951</c:v>
                </c:pt>
                <c:pt idx="7930">
                  <c:v>0.20443287036323499</c:v>
                </c:pt>
                <c:pt idx="7931">
                  <c:v>0.20445601851679401</c:v>
                </c:pt>
                <c:pt idx="7932">
                  <c:v>0.204479166663077</c:v>
                </c:pt>
                <c:pt idx="7933">
                  <c:v>0.20450231480936101</c:v>
                </c:pt>
                <c:pt idx="7934">
                  <c:v>0.20453703703242401</c:v>
                </c:pt>
                <c:pt idx="7935">
                  <c:v>0.204560185178707</c:v>
                </c:pt>
                <c:pt idx="7936">
                  <c:v>0.204583333332266</c:v>
                </c:pt>
                <c:pt idx="7937">
                  <c:v>0.20460648147855001</c:v>
                </c:pt>
                <c:pt idx="7938">
                  <c:v>0.204629629624833</c:v>
                </c:pt>
                <c:pt idx="7939">
                  <c:v>0.204664351847896</c:v>
                </c:pt>
                <c:pt idx="7940">
                  <c:v>0.20468749999417901</c:v>
                </c:pt>
                <c:pt idx="7941">
                  <c:v>0.20471064814773901</c:v>
                </c:pt>
                <c:pt idx="7942">
                  <c:v>0.204733796294022</c:v>
                </c:pt>
                <c:pt idx="7943">
                  <c:v>0.20475694444030501</c:v>
                </c:pt>
                <c:pt idx="7944">
                  <c:v>0.20479166666336801</c:v>
                </c:pt>
                <c:pt idx="7945">
                  <c:v>0.204814814809652</c:v>
                </c:pt>
                <c:pt idx="7946">
                  <c:v>0.20483796295593501</c:v>
                </c:pt>
                <c:pt idx="7947">
                  <c:v>0.20486111110949401</c:v>
                </c:pt>
                <c:pt idx="7948">
                  <c:v>0.20489583333255701</c:v>
                </c:pt>
                <c:pt idx="7949">
                  <c:v>0.20491898147884099</c:v>
                </c:pt>
                <c:pt idx="7950">
                  <c:v>0.20494212962512401</c:v>
                </c:pt>
                <c:pt idx="7951">
                  <c:v>0.204965277771407</c:v>
                </c:pt>
                <c:pt idx="7952">
                  <c:v>0.20498842592496699</c:v>
                </c:pt>
                <c:pt idx="7953">
                  <c:v>0.20501157407125001</c:v>
                </c:pt>
                <c:pt idx="7954">
                  <c:v>0.20504629629431301</c:v>
                </c:pt>
                <c:pt idx="7955">
                  <c:v>0.20506944444059599</c:v>
                </c:pt>
                <c:pt idx="7956">
                  <c:v>0.20509259258688001</c:v>
                </c:pt>
                <c:pt idx="7957">
                  <c:v>0.20511574074043901</c:v>
                </c:pt>
                <c:pt idx="7958">
                  <c:v>0.20513888888672199</c:v>
                </c:pt>
                <c:pt idx="7959">
                  <c:v>0.20517361110978499</c:v>
                </c:pt>
                <c:pt idx="7960">
                  <c:v>0.20519675925606901</c:v>
                </c:pt>
                <c:pt idx="7961">
                  <c:v>0.20521990740235199</c:v>
                </c:pt>
                <c:pt idx="7962">
                  <c:v>0.20524305554863501</c:v>
                </c:pt>
                <c:pt idx="7963">
                  <c:v>0.205266203702195</c:v>
                </c:pt>
                <c:pt idx="7964">
                  <c:v>0.20528935184847799</c:v>
                </c:pt>
                <c:pt idx="7965">
                  <c:v>0.20532407407154099</c:v>
                </c:pt>
                <c:pt idx="7966">
                  <c:v>0.205347222217824</c:v>
                </c:pt>
                <c:pt idx="7967">
                  <c:v>0.20537037036410799</c:v>
                </c:pt>
                <c:pt idx="7968">
                  <c:v>0.20539351851766699</c:v>
                </c:pt>
                <c:pt idx="7969">
                  <c:v>0.20541666666395</c:v>
                </c:pt>
                <c:pt idx="7970">
                  <c:v>0.205451388887013</c:v>
                </c:pt>
                <c:pt idx="7971">
                  <c:v>0.20547453703329699</c:v>
                </c:pt>
                <c:pt idx="7972">
                  <c:v>0.20549768517958</c:v>
                </c:pt>
                <c:pt idx="7973">
                  <c:v>0.205520833333139</c:v>
                </c:pt>
                <c:pt idx="7974">
                  <c:v>0.20555555554892599</c:v>
                </c:pt>
                <c:pt idx="7975">
                  <c:v>0.20557870370248599</c:v>
                </c:pt>
                <c:pt idx="7976">
                  <c:v>0.205601851848769</c:v>
                </c:pt>
                <c:pt idx="7977">
                  <c:v>0.20562499999505199</c:v>
                </c:pt>
                <c:pt idx="7978">
                  <c:v>0.205648148141336</c:v>
                </c:pt>
                <c:pt idx="7979">
                  <c:v>0.205682870364399</c:v>
                </c:pt>
                <c:pt idx="7980">
                  <c:v>0.205706018517958</c:v>
                </c:pt>
                <c:pt idx="7981">
                  <c:v>0.20572916666424099</c:v>
                </c:pt>
                <c:pt idx="7982">
                  <c:v>0.205752314810525</c:v>
                </c:pt>
                <c:pt idx="7983">
                  <c:v>0.20577546295680799</c:v>
                </c:pt>
                <c:pt idx="7984">
                  <c:v>0.20579861111036701</c:v>
                </c:pt>
                <c:pt idx="7985">
                  <c:v>0.205833333326154</c:v>
                </c:pt>
                <c:pt idx="7986">
                  <c:v>0.205856481479714</c:v>
                </c:pt>
                <c:pt idx="7987">
                  <c:v>0.20587962962599701</c:v>
                </c:pt>
                <c:pt idx="7988">
                  <c:v>0.20590277777228</c:v>
                </c:pt>
                <c:pt idx="7989">
                  <c:v>0.20592592592584</c:v>
                </c:pt>
                <c:pt idx="7990">
                  <c:v>0.20596064814162701</c:v>
                </c:pt>
                <c:pt idx="7991">
                  <c:v>0.20598379629518601</c:v>
                </c:pt>
                <c:pt idx="7992">
                  <c:v>0.206006944441469</c:v>
                </c:pt>
                <c:pt idx="7993">
                  <c:v>0.20603009258775301</c:v>
                </c:pt>
                <c:pt idx="7994">
                  <c:v>0.206053240734036</c:v>
                </c:pt>
                <c:pt idx="7995">
                  <c:v>0.206076388887595</c:v>
                </c:pt>
                <c:pt idx="7996">
                  <c:v>0.206111111110658</c:v>
                </c:pt>
                <c:pt idx="7997">
                  <c:v>0.20613425925694201</c:v>
                </c:pt>
                <c:pt idx="7998">
                  <c:v>0.206157407403225</c:v>
                </c:pt>
                <c:pt idx="7999">
                  <c:v>0.20618055554950801</c:v>
                </c:pt>
                <c:pt idx="8000">
                  <c:v>0.20620370370306801</c:v>
                </c:pt>
                <c:pt idx="8001">
                  <c:v>0.206238425918855</c:v>
                </c:pt>
                <c:pt idx="8002">
                  <c:v>0.20626157407241399</c:v>
                </c:pt>
                <c:pt idx="8003">
                  <c:v>0.20628472221869701</c:v>
                </c:pt>
                <c:pt idx="8004">
                  <c:v>0.20630787036498099</c:v>
                </c:pt>
                <c:pt idx="8005">
                  <c:v>0.20633101851853999</c:v>
                </c:pt>
                <c:pt idx="8006">
                  <c:v>0.20636574073432701</c:v>
                </c:pt>
                <c:pt idx="8007">
                  <c:v>0.20638888888788601</c:v>
                </c:pt>
                <c:pt idx="8008">
                  <c:v>0.20641203703416999</c:v>
                </c:pt>
                <c:pt idx="8009">
                  <c:v>0.20643518518045301</c:v>
                </c:pt>
                <c:pt idx="8010">
                  <c:v>0.20645833332673699</c:v>
                </c:pt>
                <c:pt idx="8011">
                  <c:v>0.20649305554979899</c:v>
                </c:pt>
                <c:pt idx="8012">
                  <c:v>0.20651620370335899</c:v>
                </c:pt>
                <c:pt idx="8013">
                  <c:v>0.20653935184964201</c:v>
                </c:pt>
                <c:pt idx="8014">
                  <c:v>0.20656249999592499</c:v>
                </c:pt>
                <c:pt idx="8015">
                  <c:v>0.20658564814220901</c:v>
                </c:pt>
                <c:pt idx="8016">
                  <c:v>0.206620370365272</c:v>
                </c:pt>
                <c:pt idx="8017">
                  <c:v>0.20664351851155499</c:v>
                </c:pt>
                <c:pt idx="8018">
                  <c:v>0.20666666666511399</c:v>
                </c:pt>
                <c:pt idx="8019">
                  <c:v>0.206689814811398</c:v>
                </c:pt>
                <c:pt idx="8020">
                  <c:v>0.20671296295768099</c:v>
                </c:pt>
                <c:pt idx="8021">
                  <c:v>0.20674768518074399</c:v>
                </c:pt>
                <c:pt idx="8022">
                  <c:v>0.206770833327028</c:v>
                </c:pt>
                <c:pt idx="8023">
                  <c:v>0.206793981480587</c:v>
                </c:pt>
                <c:pt idx="8024">
                  <c:v>0.20681712962686999</c:v>
                </c:pt>
                <c:pt idx="8025">
                  <c:v>0.206840277773153</c:v>
                </c:pt>
                <c:pt idx="8026">
                  <c:v>0.20686342591943699</c:v>
                </c:pt>
                <c:pt idx="8027">
                  <c:v>0.20689814814249999</c:v>
                </c:pt>
                <c:pt idx="8028">
                  <c:v>0.20692129629605899</c:v>
                </c:pt>
                <c:pt idx="8029">
                  <c:v>0.206944444442343</c:v>
                </c:pt>
                <c:pt idx="8030">
                  <c:v>0.20696759258862599</c:v>
                </c:pt>
                <c:pt idx="8031">
                  <c:v>0.206990740734909</c:v>
                </c:pt>
                <c:pt idx="8032">
                  <c:v>0.207013888888469</c:v>
                </c:pt>
                <c:pt idx="8033">
                  <c:v>0.20704861110425599</c:v>
                </c:pt>
                <c:pt idx="8034">
                  <c:v>0.20707175925781501</c:v>
                </c:pt>
                <c:pt idx="8035">
                  <c:v>0.207094907404098</c:v>
                </c:pt>
                <c:pt idx="8036">
                  <c:v>0.20711805555038201</c:v>
                </c:pt>
                <c:pt idx="8037">
                  <c:v>0.207141203696665</c:v>
                </c:pt>
                <c:pt idx="8038">
                  <c:v>0.207175925919728</c:v>
                </c:pt>
                <c:pt idx="8039">
                  <c:v>0.207199074073287</c:v>
                </c:pt>
                <c:pt idx="8040">
                  <c:v>0.20722222221957001</c:v>
                </c:pt>
                <c:pt idx="8041">
                  <c:v>0.207245370365854</c:v>
                </c:pt>
                <c:pt idx="8042">
                  <c:v>0.20726851851213701</c:v>
                </c:pt>
                <c:pt idx="8043">
                  <c:v>0.20730324073520001</c:v>
                </c:pt>
                <c:pt idx="8044">
                  <c:v>0.20732638888876001</c:v>
                </c:pt>
                <c:pt idx="8045">
                  <c:v>0.207349537035043</c:v>
                </c:pt>
                <c:pt idx="8046">
                  <c:v>0.20737268518132601</c:v>
                </c:pt>
                <c:pt idx="8047">
                  <c:v>0.20739583332761</c:v>
                </c:pt>
                <c:pt idx="8048">
                  <c:v>0.207430555550673</c:v>
                </c:pt>
                <c:pt idx="8049">
                  <c:v>0.20745370369695601</c:v>
                </c:pt>
                <c:pt idx="8050">
                  <c:v>0.20747685185051501</c:v>
                </c:pt>
                <c:pt idx="8051">
                  <c:v>0.20749999999679899</c:v>
                </c:pt>
                <c:pt idx="8052">
                  <c:v>0.20752314814308201</c:v>
                </c:pt>
                <c:pt idx="8053">
                  <c:v>0.207546296289365</c:v>
                </c:pt>
                <c:pt idx="8054">
                  <c:v>0.20758101851242799</c:v>
                </c:pt>
                <c:pt idx="8055">
                  <c:v>0.20760416666598799</c:v>
                </c:pt>
                <c:pt idx="8056">
                  <c:v>0.20762731481227101</c:v>
                </c:pt>
                <c:pt idx="8057">
                  <c:v>0.20765046295855399</c:v>
                </c:pt>
                <c:pt idx="8058">
                  <c:v>0.20767361110483801</c:v>
                </c:pt>
                <c:pt idx="8059">
                  <c:v>0.20770833332790101</c:v>
                </c:pt>
                <c:pt idx="8060">
                  <c:v>0.20773148148146001</c:v>
                </c:pt>
                <c:pt idx="8061">
                  <c:v>0.20775462962774299</c:v>
                </c:pt>
                <c:pt idx="8062">
                  <c:v>0.20777777777402701</c:v>
                </c:pt>
                <c:pt idx="8063">
                  <c:v>0.20780092592030999</c:v>
                </c:pt>
                <c:pt idx="8064">
                  <c:v>0.20783564814337299</c:v>
                </c:pt>
                <c:pt idx="8065">
                  <c:v>0.20785879628965601</c:v>
                </c:pt>
                <c:pt idx="8066">
                  <c:v>0.207881944443216</c:v>
                </c:pt>
                <c:pt idx="8067">
                  <c:v>0.20790509258949899</c:v>
                </c:pt>
                <c:pt idx="8068">
                  <c:v>0.20792824073578201</c:v>
                </c:pt>
                <c:pt idx="8069">
                  <c:v>0.20795138888206599</c:v>
                </c:pt>
                <c:pt idx="8070">
                  <c:v>0.20798611110512899</c:v>
                </c:pt>
                <c:pt idx="8071">
                  <c:v>0.20800925925868799</c:v>
                </c:pt>
                <c:pt idx="8072">
                  <c:v>0.208032407404971</c:v>
                </c:pt>
                <c:pt idx="8073">
                  <c:v>0.20805555555125499</c:v>
                </c:pt>
                <c:pt idx="8074">
                  <c:v>0.208078703697538</c:v>
                </c:pt>
                <c:pt idx="8075">
                  <c:v>0.208101851851097</c:v>
                </c:pt>
                <c:pt idx="8076">
                  <c:v>0.20813657407416</c:v>
                </c:pt>
                <c:pt idx="8077">
                  <c:v>0.20815972222044399</c:v>
                </c:pt>
                <c:pt idx="8078">
                  <c:v>0.208182870366727</c:v>
                </c:pt>
                <c:pt idx="8079">
                  <c:v>0.20820601851300999</c:v>
                </c:pt>
                <c:pt idx="8080">
                  <c:v>0.20822916666656999</c:v>
                </c:pt>
                <c:pt idx="8081">
                  <c:v>0.208252314812853</c:v>
                </c:pt>
                <c:pt idx="8082">
                  <c:v>0.208287037035916</c:v>
                </c:pt>
                <c:pt idx="8083">
                  <c:v>0.20831018518219899</c:v>
                </c:pt>
                <c:pt idx="8084">
                  <c:v>0.208333333328483</c:v>
                </c:pt>
                <c:pt idx="8085">
                  <c:v>0.20835648147476599</c:v>
                </c:pt>
                <c:pt idx="8086">
                  <c:v>0.20837962962832501</c:v>
                </c:pt>
                <c:pt idx="8087">
                  <c:v>0.20841435185138801</c:v>
                </c:pt>
                <c:pt idx="8088">
                  <c:v>0.208437499997672</c:v>
                </c:pt>
                <c:pt idx="8089">
                  <c:v>0.20846064814395501</c:v>
                </c:pt>
                <c:pt idx="8090">
                  <c:v>0.208483796290238</c:v>
                </c:pt>
                <c:pt idx="8091">
                  <c:v>0.208506944443798</c:v>
                </c:pt>
                <c:pt idx="8092">
                  <c:v>0.20854166665958501</c:v>
                </c:pt>
                <c:pt idx="8093">
                  <c:v>0.20856481481314401</c:v>
                </c:pt>
                <c:pt idx="8094">
                  <c:v>0.208587962959427</c:v>
                </c:pt>
                <c:pt idx="8095">
                  <c:v>0.20861111110571101</c:v>
                </c:pt>
                <c:pt idx="8096">
                  <c:v>0.20863425925927001</c:v>
                </c:pt>
                <c:pt idx="8097">
                  <c:v>0.208657407405553</c:v>
                </c:pt>
                <c:pt idx="8098">
                  <c:v>0.208692129628616</c:v>
                </c:pt>
                <c:pt idx="8099">
                  <c:v>0.20871527777490001</c:v>
                </c:pt>
                <c:pt idx="8100">
                  <c:v>0.208738425921183</c:v>
                </c:pt>
                <c:pt idx="8101">
                  <c:v>0.20876157406746601</c:v>
                </c:pt>
                <c:pt idx="8102">
                  <c:v>0.20878472222102601</c:v>
                </c:pt>
                <c:pt idx="8103">
                  <c:v>0.20881944444408901</c:v>
                </c:pt>
                <c:pt idx="8104">
                  <c:v>0.20884259259037199</c:v>
                </c:pt>
                <c:pt idx="8105">
                  <c:v>0.20886574073665501</c:v>
                </c:pt>
                <c:pt idx="8106">
                  <c:v>0.20888888888293899</c:v>
                </c:pt>
                <c:pt idx="8107">
                  <c:v>0.20891203703649799</c:v>
                </c:pt>
                <c:pt idx="8108">
                  <c:v>0.20893518518278101</c:v>
                </c:pt>
                <c:pt idx="8109">
                  <c:v>0.20896990740584401</c:v>
                </c:pt>
                <c:pt idx="8110">
                  <c:v>0.20899305555212799</c:v>
                </c:pt>
                <c:pt idx="8111">
                  <c:v>0.20901620369841101</c:v>
                </c:pt>
                <c:pt idx="8112">
                  <c:v>0.20903935184469499</c:v>
                </c:pt>
                <c:pt idx="8113">
                  <c:v>0.20906249999825399</c:v>
                </c:pt>
                <c:pt idx="8114">
                  <c:v>0.20908564814453701</c:v>
                </c:pt>
                <c:pt idx="8115">
                  <c:v>0.20912037036760001</c:v>
                </c:pt>
                <c:pt idx="8116">
                  <c:v>0.20914351851388299</c:v>
                </c:pt>
                <c:pt idx="8117">
                  <c:v>0.20916666666016701</c:v>
                </c:pt>
                <c:pt idx="8118">
                  <c:v>0.209189814813726</c:v>
                </c:pt>
                <c:pt idx="8119">
                  <c:v>0.20921296296000899</c:v>
                </c:pt>
                <c:pt idx="8120">
                  <c:v>0.209236111106293</c:v>
                </c:pt>
                <c:pt idx="8121">
                  <c:v>0.209270833329356</c:v>
                </c:pt>
                <c:pt idx="8122">
                  <c:v>0.20929398147563899</c:v>
                </c:pt>
                <c:pt idx="8123">
                  <c:v>0.20931712962919799</c:v>
                </c:pt>
                <c:pt idx="8124">
                  <c:v>0.209340277775482</c:v>
                </c:pt>
                <c:pt idx="8125">
                  <c:v>0.20936342592176499</c:v>
                </c:pt>
                <c:pt idx="8126">
                  <c:v>0.20939814814482799</c:v>
                </c:pt>
                <c:pt idx="8127">
                  <c:v>0.209421296291112</c:v>
                </c:pt>
                <c:pt idx="8128">
                  <c:v>0.20944444443739499</c:v>
                </c:pt>
                <c:pt idx="8129">
                  <c:v>0.20946759259095399</c:v>
                </c:pt>
                <c:pt idx="8130">
                  <c:v>0.209490740737238</c:v>
                </c:pt>
                <c:pt idx="8131">
                  <c:v>0.20951388888352099</c:v>
                </c:pt>
                <c:pt idx="8132">
                  <c:v>0.20954861110658399</c:v>
                </c:pt>
                <c:pt idx="8133">
                  <c:v>0.209571759252867</c:v>
                </c:pt>
                <c:pt idx="8134">
                  <c:v>0.209594907406427</c:v>
                </c:pt>
                <c:pt idx="8135">
                  <c:v>0.20961805555270999</c:v>
                </c:pt>
                <c:pt idx="8136">
                  <c:v>0.209641203698993</c:v>
                </c:pt>
                <c:pt idx="8137">
                  <c:v>0.20966435184527701</c:v>
                </c:pt>
                <c:pt idx="8138">
                  <c:v>0.20969907406834001</c:v>
                </c:pt>
                <c:pt idx="8139">
                  <c:v>0.20972222222189901</c:v>
                </c:pt>
                <c:pt idx="8140">
                  <c:v>0.209745370368182</c:v>
                </c:pt>
                <c:pt idx="8141">
                  <c:v>0.20976851851446601</c:v>
                </c:pt>
                <c:pt idx="8142">
                  <c:v>0.209791666660749</c:v>
                </c:pt>
                <c:pt idx="8143">
                  <c:v>0.209826388883812</c:v>
                </c:pt>
                <c:pt idx="8144">
                  <c:v>0.20984953703009501</c:v>
                </c:pt>
                <c:pt idx="8145">
                  <c:v>0.20987268518365401</c:v>
                </c:pt>
                <c:pt idx="8146">
                  <c:v>0.209895833329938</c:v>
                </c:pt>
                <c:pt idx="8147">
                  <c:v>0.20991898147622101</c:v>
                </c:pt>
                <c:pt idx="8148">
                  <c:v>0.20995370369928401</c:v>
                </c:pt>
                <c:pt idx="8149">
                  <c:v>0.209976851845568</c:v>
                </c:pt>
                <c:pt idx="8150">
                  <c:v>0.209999999999127</c:v>
                </c:pt>
                <c:pt idx="8151">
                  <c:v>0.21002314814541001</c:v>
                </c:pt>
                <c:pt idx="8152">
                  <c:v>0.210046296291694</c:v>
                </c:pt>
                <c:pt idx="8153">
                  <c:v>0.210081018514757</c:v>
                </c:pt>
                <c:pt idx="8154">
                  <c:v>0.21010416666104001</c:v>
                </c:pt>
                <c:pt idx="8155">
                  <c:v>0.21012731481459901</c:v>
                </c:pt>
                <c:pt idx="8156">
                  <c:v>0.21015046296088299</c:v>
                </c:pt>
                <c:pt idx="8157">
                  <c:v>0.21017361110716601</c:v>
                </c:pt>
                <c:pt idx="8158">
                  <c:v>0.21020833333022901</c:v>
                </c:pt>
                <c:pt idx="8159">
                  <c:v>0.21023148147651199</c:v>
                </c:pt>
                <c:pt idx="8160">
                  <c:v>0.21025462962279601</c:v>
                </c:pt>
                <c:pt idx="8161">
                  <c:v>0.21027777777635501</c:v>
                </c:pt>
                <c:pt idx="8162">
                  <c:v>0.21030092592263799</c:v>
                </c:pt>
                <c:pt idx="8163">
                  <c:v>0.21033564814570099</c:v>
                </c:pt>
                <c:pt idx="8164">
                  <c:v>0.21035879629198501</c:v>
                </c:pt>
                <c:pt idx="8165">
                  <c:v>0.21038194443826799</c:v>
                </c:pt>
                <c:pt idx="8166">
                  <c:v>0.21040509259182699</c:v>
                </c:pt>
                <c:pt idx="8167">
                  <c:v>0.21042824073811101</c:v>
                </c:pt>
                <c:pt idx="8168">
                  <c:v>0.210462962961174</c:v>
                </c:pt>
                <c:pt idx="8169">
                  <c:v>0.21048611110745699</c:v>
                </c:pt>
                <c:pt idx="8170">
                  <c:v>0.21050925925374001</c:v>
                </c:pt>
                <c:pt idx="8171">
                  <c:v>0.2105324074073</c:v>
                </c:pt>
                <c:pt idx="8172">
                  <c:v>0.21055555555358299</c:v>
                </c:pt>
                <c:pt idx="8173">
                  <c:v>0.21059027777664599</c:v>
                </c:pt>
                <c:pt idx="8174">
                  <c:v>0.210613425922929</c:v>
                </c:pt>
                <c:pt idx="8175">
                  <c:v>0.21063657406921299</c:v>
                </c:pt>
                <c:pt idx="8176">
                  <c:v>0.210659722215496</c:v>
                </c:pt>
                <c:pt idx="8177">
                  <c:v>0.210694444438559</c:v>
                </c:pt>
                <c:pt idx="8178">
                  <c:v>0.210717592592118</c:v>
                </c:pt>
                <c:pt idx="8179">
                  <c:v>0.21074074073840199</c:v>
                </c:pt>
                <c:pt idx="8180">
                  <c:v>0.210763888884685</c:v>
                </c:pt>
                <c:pt idx="8181">
                  <c:v>0.21078703703096799</c:v>
                </c:pt>
                <c:pt idx="8182">
                  <c:v>0.21082175925403099</c:v>
                </c:pt>
                <c:pt idx="8183">
                  <c:v>0.210844907400315</c:v>
                </c:pt>
                <c:pt idx="8184">
                  <c:v>0.210868055553874</c:v>
                </c:pt>
                <c:pt idx="8185">
                  <c:v>0.21089120370015699</c:v>
                </c:pt>
                <c:pt idx="8186">
                  <c:v>0.210914351846441</c:v>
                </c:pt>
                <c:pt idx="8187">
                  <c:v>0.210949074069504</c:v>
                </c:pt>
                <c:pt idx="8188">
                  <c:v>0.21097222221578699</c:v>
                </c:pt>
                <c:pt idx="8189">
                  <c:v>0.21099537036934601</c:v>
                </c:pt>
                <c:pt idx="8190">
                  <c:v>0.21101851851563</c:v>
                </c:pt>
                <c:pt idx="8191">
                  <c:v>0.21104166666191301</c:v>
                </c:pt>
                <c:pt idx="8192">
                  <c:v>0.21107638888497601</c:v>
                </c:pt>
                <c:pt idx="8193">
                  <c:v>0.211099537031259</c:v>
                </c:pt>
                <c:pt idx="8194">
                  <c:v>0.211122685184819</c:v>
                </c:pt>
                <c:pt idx="8195">
                  <c:v>0.21114583333110201</c:v>
                </c:pt>
                <c:pt idx="8196">
                  <c:v>0.211168981477385</c:v>
                </c:pt>
                <c:pt idx="8197">
                  <c:v>0.211203703700448</c:v>
                </c:pt>
                <c:pt idx="8198">
                  <c:v>0.21122685184673201</c:v>
                </c:pt>
                <c:pt idx="8199">
                  <c:v>0.211249999993015</c:v>
                </c:pt>
                <c:pt idx="8200">
                  <c:v>0.211273148146574</c:v>
                </c:pt>
                <c:pt idx="8201">
                  <c:v>0.21129629629285801</c:v>
                </c:pt>
                <c:pt idx="8202">
                  <c:v>0.21133101851592101</c:v>
                </c:pt>
                <c:pt idx="8203">
                  <c:v>0.211354166662204</c:v>
                </c:pt>
                <c:pt idx="8204">
                  <c:v>0.21137731480848701</c:v>
                </c:pt>
                <c:pt idx="8205">
                  <c:v>0.21140046296204701</c:v>
                </c:pt>
                <c:pt idx="8206">
                  <c:v>0.21142361110833</c:v>
                </c:pt>
                <c:pt idx="8207">
                  <c:v>0.21145833333139299</c:v>
                </c:pt>
                <c:pt idx="8208">
                  <c:v>0.21148148147767601</c:v>
                </c:pt>
                <c:pt idx="8209">
                  <c:v>0.21150462962395999</c:v>
                </c:pt>
                <c:pt idx="8210">
                  <c:v>0.21152777777751899</c:v>
                </c:pt>
                <c:pt idx="8211">
                  <c:v>0.21155092592380201</c:v>
                </c:pt>
                <c:pt idx="8212">
                  <c:v>0.21158564814686501</c:v>
                </c:pt>
                <c:pt idx="8213">
                  <c:v>0.21160879629314899</c:v>
                </c:pt>
                <c:pt idx="8214">
                  <c:v>0.21163194443943201</c:v>
                </c:pt>
                <c:pt idx="8215">
                  <c:v>0.21165509258571499</c:v>
                </c:pt>
                <c:pt idx="8216">
                  <c:v>0.21167824073927499</c:v>
                </c:pt>
                <c:pt idx="8217">
                  <c:v>0.21171296296233799</c:v>
                </c:pt>
                <c:pt idx="8218">
                  <c:v>0.21173611110862101</c:v>
                </c:pt>
                <c:pt idx="8219">
                  <c:v>0.21175925925490399</c:v>
                </c:pt>
                <c:pt idx="8220">
                  <c:v>0.21178240740118801</c:v>
                </c:pt>
                <c:pt idx="8221">
                  <c:v>0.211805555554747</c:v>
                </c:pt>
                <c:pt idx="8222">
                  <c:v>0.21184027777781</c:v>
                </c:pt>
                <c:pt idx="8223">
                  <c:v>0.21186342592409299</c:v>
                </c:pt>
                <c:pt idx="8224">
                  <c:v>0.211886574070377</c:v>
                </c:pt>
                <c:pt idx="8225">
                  <c:v>0.21190972221665999</c:v>
                </c:pt>
                <c:pt idx="8226">
                  <c:v>0.21194444443972299</c:v>
                </c:pt>
                <c:pt idx="8227">
                  <c:v>0.211967592586007</c:v>
                </c:pt>
                <c:pt idx="8228">
                  <c:v>0.211990740739566</c:v>
                </c:pt>
                <c:pt idx="8229">
                  <c:v>0.21201388888584899</c:v>
                </c:pt>
                <c:pt idx="8230">
                  <c:v>0.212037037032133</c:v>
                </c:pt>
                <c:pt idx="8231">
                  <c:v>0.212071759255195</c:v>
                </c:pt>
                <c:pt idx="8232">
                  <c:v>0.21209490740147899</c:v>
                </c:pt>
                <c:pt idx="8233">
                  <c:v>0.21211805555503799</c:v>
                </c:pt>
                <c:pt idx="8234">
                  <c:v>0.212141203701322</c:v>
                </c:pt>
                <c:pt idx="8235">
                  <c:v>0.21216435184760499</c:v>
                </c:pt>
                <c:pt idx="8236">
                  <c:v>0.21219907407066799</c:v>
                </c:pt>
                <c:pt idx="8237">
                  <c:v>0.212222222216951</c:v>
                </c:pt>
                <c:pt idx="8238">
                  <c:v>0.21224537036323499</c:v>
                </c:pt>
                <c:pt idx="8239">
                  <c:v>0.21226851851679401</c:v>
                </c:pt>
                <c:pt idx="8240">
                  <c:v>0.212291666663077</c:v>
                </c:pt>
                <c:pt idx="8241">
                  <c:v>0.21232638888614</c:v>
                </c:pt>
                <c:pt idx="8242">
                  <c:v>0.21234953703242401</c:v>
                </c:pt>
                <c:pt idx="8243">
                  <c:v>0.212372685178707</c:v>
                </c:pt>
                <c:pt idx="8244">
                  <c:v>0.212395833332266</c:v>
                </c:pt>
                <c:pt idx="8245">
                  <c:v>0.212430555555329</c:v>
                </c:pt>
                <c:pt idx="8246">
                  <c:v>0.21245370370161301</c:v>
                </c:pt>
                <c:pt idx="8247">
                  <c:v>0.212476851847896</c:v>
                </c:pt>
                <c:pt idx="8248">
                  <c:v>0.21249999999417901</c:v>
                </c:pt>
                <c:pt idx="8249">
                  <c:v>0.21252314814773901</c:v>
                </c:pt>
                <c:pt idx="8250">
                  <c:v>0.212557870363526</c:v>
                </c:pt>
                <c:pt idx="8251">
                  <c:v>0.212581018517085</c:v>
                </c:pt>
                <c:pt idx="8252">
                  <c:v>0.21260416666336801</c:v>
                </c:pt>
                <c:pt idx="8253">
                  <c:v>0.212627314809652</c:v>
                </c:pt>
                <c:pt idx="8254">
                  <c:v>0.21265046295593501</c:v>
                </c:pt>
                <c:pt idx="8255">
                  <c:v>0.21268518517899801</c:v>
                </c:pt>
                <c:pt idx="8256">
                  <c:v>0.21270833333255701</c:v>
                </c:pt>
                <c:pt idx="8257">
                  <c:v>0.21273148147884099</c:v>
                </c:pt>
                <c:pt idx="8258">
                  <c:v>0.21275462962512401</c:v>
                </c:pt>
                <c:pt idx="8259">
                  <c:v>0.212777777771407</c:v>
                </c:pt>
                <c:pt idx="8260">
                  <c:v>0.21280092592496699</c:v>
                </c:pt>
                <c:pt idx="8261">
                  <c:v>0.21283564814802999</c:v>
                </c:pt>
                <c:pt idx="8262">
                  <c:v>0.21285879629431301</c:v>
                </c:pt>
                <c:pt idx="8263">
                  <c:v>0.21288194444059599</c:v>
                </c:pt>
                <c:pt idx="8264">
                  <c:v>0.21290509258688001</c:v>
                </c:pt>
                <c:pt idx="8265">
                  <c:v>0.21292824074043901</c:v>
                </c:pt>
                <c:pt idx="8266">
                  <c:v>0.21296296295622599</c:v>
                </c:pt>
                <c:pt idx="8267">
                  <c:v>0.21298611110978499</c:v>
                </c:pt>
                <c:pt idx="8268">
                  <c:v>0.21300925925606901</c:v>
                </c:pt>
                <c:pt idx="8269">
                  <c:v>0.21303240740235199</c:v>
                </c:pt>
                <c:pt idx="8270">
                  <c:v>0.21305555554863501</c:v>
                </c:pt>
                <c:pt idx="8271">
                  <c:v>0.21309027777169801</c:v>
                </c:pt>
                <c:pt idx="8272">
                  <c:v>0.213113425925258</c:v>
                </c:pt>
                <c:pt idx="8273">
                  <c:v>0.21313657407154099</c:v>
                </c:pt>
                <c:pt idx="8274">
                  <c:v>0.213159722217824</c:v>
                </c:pt>
                <c:pt idx="8275">
                  <c:v>0.21318287036410799</c:v>
                </c:pt>
                <c:pt idx="8276">
                  <c:v>0.21321759258717099</c:v>
                </c:pt>
                <c:pt idx="8277">
                  <c:v>0.21324074074072999</c:v>
                </c:pt>
                <c:pt idx="8278">
                  <c:v>0.213263888887013</c:v>
                </c:pt>
                <c:pt idx="8279">
                  <c:v>0.21328703703329699</c:v>
                </c:pt>
                <c:pt idx="8280">
                  <c:v>0.21332175925635999</c:v>
                </c:pt>
                <c:pt idx="8281">
                  <c:v>0.213344907402643</c:v>
                </c:pt>
                <c:pt idx="8282">
                  <c:v>0.21336805554892599</c:v>
                </c:pt>
                <c:pt idx="8283">
                  <c:v>0.21339120370248599</c:v>
                </c:pt>
                <c:pt idx="8284">
                  <c:v>0.213414351848769</c:v>
                </c:pt>
                <c:pt idx="8285">
                  <c:v>0.213449074071832</c:v>
                </c:pt>
                <c:pt idx="8286">
                  <c:v>0.21347222221811499</c:v>
                </c:pt>
                <c:pt idx="8287">
                  <c:v>0.213495370364399</c:v>
                </c:pt>
                <c:pt idx="8288">
                  <c:v>0.213518518517958</c:v>
                </c:pt>
                <c:pt idx="8289">
                  <c:v>0.21354166666424099</c:v>
                </c:pt>
                <c:pt idx="8290">
                  <c:v>0.213564814810525</c:v>
                </c:pt>
                <c:pt idx="8291">
                  <c:v>0.213599537033588</c:v>
                </c:pt>
                <c:pt idx="8292">
                  <c:v>0.21362268517987101</c:v>
                </c:pt>
                <c:pt idx="8293">
                  <c:v>0.213645833326154</c:v>
                </c:pt>
                <c:pt idx="8294">
                  <c:v>0.213668981479714</c:v>
                </c:pt>
                <c:pt idx="8295">
                  <c:v>0.213703703702777</c:v>
                </c:pt>
                <c:pt idx="8296">
                  <c:v>0.21372685184906001</c:v>
                </c:pt>
                <c:pt idx="8297">
                  <c:v>0.213749999995343</c:v>
                </c:pt>
                <c:pt idx="8298">
                  <c:v>0.21377314814162701</c:v>
                </c:pt>
                <c:pt idx="8299">
                  <c:v>0.21379629629518601</c:v>
                </c:pt>
                <c:pt idx="8300">
                  <c:v>0.21383101851824901</c:v>
                </c:pt>
                <c:pt idx="8301">
                  <c:v>0.213854166664532</c:v>
                </c:pt>
                <c:pt idx="8302">
                  <c:v>0.21387731481081601</c:v>
                </c:pt>
                <c:pt idx="8303">
                  <c:v>0.213900462957099</c:v>
                </c:pt>
                <c:pt idx="8304">
                  <c:v>0.213923611110658</c:v>
                </c:pt>
                <c:pt idx="8305">
                  <c:v>0.21395833332644501</c:v>
                </c:pt>
                <c:pt idx="8306">
                  <c:v>0.21398148148000501</c:v>
                </c:pt>
                <c:pt idx="8307">
                  <c:v>0.214004629626288</c:v>
                </c:pt>
                <c:pt idx="8308">
                  <c:v>0.21402777777257101</c:v>
                </c:pt>
                <c:pt idx="8309">
                  <c:v>0.21406249999563401</c:v>
                </c:pt>
                <c:pt idx="8310">
                  <c:v>0.21408564814191799</c:v>
                </c:pt>
                <c:pt idx="8311">
                  <c:v>0.21410879629547699</c:v>
                </c:pt>
                <c:pt idx="8312">
                  <c:v>0.21413194444176001</c:v>
                </c:pt>
                <c:pt idx="8313">
                  <c:v>0.21415509258804399</c:v>
                </c:pt>
                <c:pt idx="8314">
                  <c:v>0.21418981481110699</c:v>
                </c:pt>
                <c:pt idx="8315">
                  <c:v>0.21421296295739001</c:v>
                </c:pt>
                <c:pt idx="8316">
                  <c:v>0.21423611111094901</c:v>
                </c:pt>
                <c:pt idx="8317">
                  <c:v>0.21425925925723299</c:v>
                </c:pt>
                <c:pt idx="8318">
                  <c:v>0.21428240740351601</c:v>
                </c:pt>
                <c:pt idx="8319">
                  <c:v>0.21431712962657901</c:v>
                </c:pt>
                <c:pt idx="8320">
                  <c:v>0.21434027777286199</c:v>
                </c:pt>
                <c:pt idx="8321">
                  <c:v>0.21436342591914601</c:v>
                </c:pt>
                <c:pt idx="8322">
                  <c:v>0.21438657407270501</c:v>
                </c:pt>
                <c:pt idx="8323">
                  <c:v>0.21440972221898799</c:v>
                </c:pt>
                <c:pt idx="8324">
                  <c:v>0.214432870365272</c:v>
                </c:pt>
                <c:pt idx="8325">
                  <c:v>0.214467592588335</c:v>
                </c:pt>
                <c:pt idx="8326">
                  <c:v>0.21449074073461799</c:v>
                </c:pt>
                <c:pt idx="8327">
                  <c:v>0.21451388888817699</c:v>
                </c:pt>
                <c:pt idx="8328">
                  <c:v>0.214537037034461</c:v>
                </c:pt>
                <c:pt idx="8329">
                  <c:v>0.21456018518074399</c:v>
                </c:pt>
                <c:pt idx="8330">
                  <c:v>0.21459490740380699</c:v>
                </c:pt>
                <c:pt idx="8331">
                  <c:v>0.214618055550091</c:v>
                </c:pt>
                <c:pt idx="8332">
                  <c:v>0.21464120370365</c:v>
                </c:pt>
                <c:pt idx="8333">
                  <c:v>0.21467592591943699</c:v>
                </c:pt>
                <c:pt idx="8334">
                  <c:v>0.21469907407299599</c:v>
                </c:pt>
                <c:pt idx="8335">
                  <c:v>0.214722222219279</c:v>
                </c:pt>
                <c:pt idx="8336">
                  <c:v>0.21474537036556299</c:v>
                </c:pt>
                <c:pt idx="8337">
                  <c:v>0.214768518511846</c:v>
                </c:pt>
                <c:pt idx="8338">
                  <c:v>0.214803240734909</c:v>
                </c:pt>
                <c:pt idx="8339">
                  <c:v>0.214826388888469</c:v>
                </c:pt>
                <c:pt idx="8340">
                  <c:v>0.21484953703475199</c:v>
                </c:pt>
                <c:pt idx="8341">
                  <c:v>0.214872685181035</c:v>
                </c:pt>
                <c:pt idx="8342">
                  <c:v>0.21489583332731901</c:v>
                </c:pt>
                <c:pt idx="8343">
                  <c:v>0.21493055555038201</c:v>
                </c:pt>
                <c:pt idx="8344">
                  <c:v>0.214953703696665</c:v>
                </c:pt>
                <c:pt idx="8345">
                  <c:v>0.214976851850224</c:v>
                </c:pt>
                <c:pt idx="8346">
                  <c:v>0.21499999999650801</c:v>
                </c:pt>
                <c:pt idx="8347">
                  <c:v>0.215023148142791</c:v>
                </c:pt>
                <c:pt idx="8348">
                  <c:v>0.21504629629635</c:v>
                </c:pt>
                <c:pt idx="8349">
                  <c:v>0.21508101851213701</c:v>
                </c:pt>
                <c:pt idx="8350">
                  <c:v>0.21510416666569701</c:v>
                </c:pt>
                <c:pt idx="8351">
                  <c:v>0.21512731481198</c:v>
                </c:pt>
                <c:pt idx="8352">
                  <c:v>0.21515046295826301</c:v>
                </c:pt>
                <c:pt idx="8353">
                  <c:v>0.215173611104547</c:v>
                </c:pt>
                <c:pt idx="8354">
                  <c:v>0.21520833332761</c:v>
                </c:pt>
                <c:pt idx="8355">
                  <c:v>0.215231481481169</c:v>
                </c:pt>
                <c:pt idx="8356">
                  <c:v>0.21525462962745201</c:v>
                </c:pt>
                <c:pt idx="8357">
                  <c:v>0.215277777773736</c:v>
                </c:pt>
                <c:pt idx="8358">
                  <c:v>0.21530092592001901</c:v>
                </c:pt>
                <c:pt idx="8359">
                  <c:v>0.21533564814308201</c:v>
                </c:pt>
                <c:pt idx="8360">
                  <c:v>0.215358796289365</c:v>
                </c:pt>
                <c:pt idx="8361">
                  <c:v>0.21538194444292499</c:v>
                </c:pt>
                <c:pt idx="8362">
                  <c:v>0.21540509258920801</c:v>
                </c:pt>
                <c:pt idx="8363">
                  <c:v>0.21542824073549099</c:v>
                </c:pt>
                <c:pt idx="8364">
                  <c:v>0.21545138888177501</c:v>
                </c:pt>
                <c:pt idx="8365">
                  <c:v>0.21548611110483801</c:v>
                </c:pt>
                <c:pt idx="8366">
                  <c:v>0.21550925925839701</c:v>
                </c:pt>
                <c:pt idx="8367">
                  <c:v>0.21553240740467999</c:v>
                </c:pt>
                <c:pt idx="8368">
                  <c:v>0.21555555555096401</c:v>
                </c:pt>
                <c:pt idx="8369">
                  <c:v>0.21557870369724699</c:v>
                </c:pt>
                <c:pt idx="8370">
                  <c:v>0.21561342592030999</c:v>
                </c:pt>
                <c:pt idx="8371">
                  <c:v>0.21563657407386899</c:v>
                </c:pt>
                <c:pt idx="8372">
                  <c:v>0.21565972222015301</c:v>
                </c:pt>
                <c:pt idx="8373">
                  <c:v>0.21568287036643599</c:v>
                </c:pt>
                <c:pt idx="8374">
                  <c:v>0.21570601851271901</c:v>
                </c:pt>
                <c:pt idx="8375">
                  <c:v>0.21574074073578201</c:v>
                </c:pt>
                <c:pt idx="8376">
                  <c:v>0.21576388888206599</c:v>
                </c:pt>
                <c:pt idx="8377">
                  <c:v>0.21578703703562499</c:v>
                </c:pt>
                <c:pt idx="8378">
                  <c:v>0.215810185181908</c:v>
                </c:pt>
                <c:pt idx="8379">
                  <c:v>0.21583333332819199</c:v>
                </c:pt>
                <c:pt idx="8380">
                  <c:v>0.21586805555125499</c:v>
                </c:pt>
                <c:pt idx="8381">
                  <c:v>0.215891203697538</c:v>
                </c:pt>
                <c:pt idx="8382">
                  <c:v>0.215914351851097</c:v>
                </c:pt>
                <c:pt idx="8383">
                  <c:v>0.21593749999738099</c:v>
                </c:pt>
                <c:pt idx="8384">
                  <c:v>0.215960648143664</c:v>
                </c:pt>
                <c:pt idx="8385">
                  <c:v>0.215995370366727</c:v>
                </c:pt>
                <c:pt idx="8386">
                  <c:v>0.21601851851300999</c:v>
                </c:pt>
                <c:pt idx="8387">
                  <c:v>0.21604166666656999</c:v>
                </c:pt>
                <c:pt idx="8388">
                  <c:v>0.216064814812853</c:v>
                </c:pt>
                <c:pt idx="8389">
                  <c:v>0.21608796295913599</c:v>
                </c:pt>
                <c:pt idx="8390">
                  <c:v>0.21612268518219899</c:v>
                </c:pt>
                <c:pt idx="8391">
                  <c:v>0.216145833328483</c:v>
                </c:pt>
                <c:pt idx="8392">
                  <c:v>0.21616898147476599</c:v>
                </c:pt>
                <c:pt idx="8393">
                  <c:v>0.21619212962832501</c:v>
                </c:pt>
                <c:pt idx="8394">
                  <c:v>0.216215277774609</c:v>
                </c:pt>
                <c:pt idx="8395">
                  <c:v>0.216249999997672</c:v>
                </c:pt>
                <c:pt idx="8396">
                  <c:v>0.21627314814395501</c:v>
                </c:pt>
                <c:pt idx="8397">
                  <c:v>0.216296296290238</c:v>
                </c:pt>
                <c:pt idx="8398">
                  <c:v>0.216319444443798</c:v>
                </c:pt>
                <c:pt idx="8399">
                  <c:v>0.21634259259008101</c:v>
                </c:pt>
                <c:pt idx="8400">
                  <c:v>0.21637731481314401</c:v>
                </c:pt>
                <c:pt idx="8401">
                  <c:v>0.216400462959427</c:v>
                </c:pt>
                <c:pt idx="8402">
                  <c:v>0.21642361110571101</c:v>
                </c:pt>
                <c:pt idx="8403">
                  <c:v>0.21644675925927001</c:v>
                </c:pt>
                <c:pt idx="8404">
                  <c:v>0.216469907405553</c:v>
                </c:pt>
                <c:pt idx="8405">
                  <c:v>0.216504629628616</c:v>
                </c:pt>
                <c:pt idx="8406">
                  <c:v>0.21652777777490001</c:v>
                </c:pt>
                <c:pt idx="8407">
                  <c:v>0.216550925921183</c:v>
                </c:pt>
                <c:pt idx="8408">
                  <c:v>0.21657407406746601</c:v>
                </c:pt>
                <c:pt idx="8409">
                  <c:v>0.21660879629052901</c:v>
                </c:pt>
                <c:pt idx="8410">
                  <c:v>0.21663194444408901</c:v>
                </c:pt>
                <c:pt idx="8411">
                  <c:v>0.21665509259037199</c:v>
                </c:pt>
                <c:pt idx="8412">
                  <c:v>0.21667824073665501</c:v>
                </c:pt>
                <c:pt idx="8413">
                  <c:v>0.21670138888293899</c:v>
                </c:pt>
                <c:pt idx="8414">
                  <c:v>0.21673611110600199</c:v>
                </c:pt>
                <c:pt idx="8415">
                  <c:v>0.21675925925228501</c:v>
                </c:pt>
                <c:pt idx="8416">
                  <c:v>0.21678240740584401</c:v>
                </c:pt>
                <c:pt idx="8417">
                  <c:v>0.21680555555212799</c:v>
                </c:pt>
                <c:pt idx="8418">
                  <c:v>0.21684027777519099</c:v>
                </c:pt>
                <c:pt idx="8419">
                  <c:v>0.21686342592147401</c:v>
                </c:pt>
                <c:pt idx="8420">
                  <c:v>0.21688657406775699</c:v>
                </c:pt>
                <c:pt idx="8421">
                  <c:v>0.21690972222131699</c:v>
                </c:pt>
                <c:pt idx="8422">
                  <c:v>0.21693287036760001</c:v>
                </c:pt>
                <c:pt idx="8423">
                  <c:v>0.21696759259066301</c:v>
                </c:pt>
                <c:pt idx="8424">
                  <c:v>0.21699074073694599</c:v>
                </c:pt>
                <c:pt idx="8425">
                  <c:v>0.21701388888323001</c:v>
                </c:pt>
                <c:pt idx="8426">
                  <c:v>0.217037037036789</c:v>
                </c:pt>
                <c:pt idx="8427">
                  <c:v>0.21706018518307199</c:v>
                </c:pt>
                <c:pt idx="8428">
                  <c:v>0.217083333329356</c:v>
                </c:pt>
                <c:pt idx="8429">
                  <c:v>0.217118055552419</c:v>
                </c:pt>
                <c:pt idx="8430">
                  <c:v>0.21714120369870199</c:v>
                </c:pt>
                <c:pt idx="8431">
                  <c:v>0.217164351844986</c:v>
                </c:pt>
                <c:pt idx="8432">
                  <c:v>0.217187499998545</c:v>
                </c:pt>
                <c:pt idx="8433">
                  <c:v>0.217222222221608</c:v>
                </c:pt>
                <c:pt idx="8434">
                  <c:v>0.21724537036789099</c:v>
                </c:pt>
                <c:pt idx="8435">
                  <c:v>0.217268518514175</c:v>
                </c:pt>
                <c:pt idx="8436">
                  <c:v>0.21729166666045799</c:v>
                </c:pt>
                <c:pt idx="8437">
                  <c:v>0.21731481481401699</c:v>
                </c:pt>
                <c:pt idx="8438">
                  <c:v>0.217337962960301</c:v>
                </c:pt>
                <c:pt idx="8439">
                  <c:v>0.217372685183364</c:v>
                </c:pt>
                <c:pt idx="8440">
                  <c:v>0.21739583332964699</c:v>
                </c:pt>
                <c:pt idx="8441">
                  <c:v>0.21741898147593</c:v>
                </c:pt>
                <c:pt idx="8442">
                  <c:v>0.21744212962949</c:v>
                </c:pt>
                <c:pt idx="8443">
                  <c:v>0.21746527777577301</c:v>
                </c:pt>
                <c:pt idx="8444">
                  <c:v>0.217488425922056</c:v>
                </c:pt>
                <c:pt idx="8445">
                  <c:v>0.217523148145119</c:v>
                </c:pt>
                <c:pt idx="8446">
                  <c:v>0.21754629629140301</c:v>
                </c:pt>
                <c:pt idx="8447">
                  <c:v>0.217569444437686</c:v>
                </c:pt>
                <c:pt idx="8448">
                  <c:v>0.217592592591245</c:v>
                </c:pt>
                <c:pt idx="8449">
                  <c:v>0.21761574073752901</c:v>
                </c:pt>
                <c:pt idx="8450">
                  <c:v>0.21765046296059201</c:v>
                </c:pt>
                <c:pt idx="8451">
                  <c:v>0.217673611106875</c:v>
                </c:pt>
                <c:pt idx="8452">
                  <c:v>0.21769675925315801</c:v>
                </c:pt>
                <c:pt idx="8453">
                  <c:v>0.21771990740671801</c:v>
                </c:pt>
                <c:pt idx="8454">
                  <c:v>0.217743055553001</c:v>
                </c:pt>
                <c:pt idx="8455">
                  <c:v>0.21776620369928401</c:v>
                </c:pt>
                <c:pt idx="8456">
                  <c:v>0.21780092592234701</c:v>
                </c:pt>
                <c:pt idx="8457">
                  <c:v>0.217824074068631</c:v>
                </c:pt>
                <c:pt idx="8458">
                  <c:v>0.21784722222219</c:v>
                </c:pt>
                <c:pt idx="8459">
                  <c:v>0.21787037036847301</c:v>
                </c:pt>
                <c:pt idx="8460">
                  <c:v>0.217893518514757</c:v>
                </c:pt>
                <c:pt idx="8461">
                  <c:v>0.21791666666104001</c:v>
                </c:pt>
                <c:pt idx="8462">
                  <c:v>0.21795138888410301</c:v>
                </c:pt>
                <c:pt idx="8463">
                  <c:v>0.217974537030386</c:v>
                </c:pt>
                <c:pt idx="8464">
                  <c:v>0.21799768518394599</c:v>
                </c:pt>
                <c:pt idx="8465">
                  <c:v>0.21802083333022901</c:v>
                </c:pt>
                <c:pt idx="8466">
                  <c:v>0.21804398147651199</c:v>
                </c:pt>
                <c:pt idx="8467">
                  <c:v>0.21807870369957499</c:v>
                </c:pt>
                <c:pt idx="8468">
                  <c:v>0.21810185184585901</c:v>
                </c:pt>
                <c:pt idx="8469">
                  <c:v>0.21812499999941801</c:v>
                </c:pt>
                <c:pt idx="8470">
                  <c:v>0.21814814814570099</c:v>
                </c:pt>
                <c:pt idx="8471">
                  <c:v>0.21817129629198501</c:v>
                </c:pt>
                <c:pt idx="8472">
                  <c:v>0.21819444443826799</c:v>
                </c:pt>
                <c:pt idx="8473">
                  <c:v>0.21822916666133099</c:v>
                </c:pt>
                <c:pt idx="8474">
                  <c:v>0.21825231481488999</c:v>
                </c:pt>
                <c:pt idx="8475">
                  <c:v>0.218275462961174</c:v>
                </c:pt>
                <c:pt idx="8476">
                  <c:v>0.21829861110745699</c:v>
                </c:pt>
                <c:pt idx="8477">
                  <c:v>0.21833333333051999</c:v>
                </c:pt>
                <c:pt idx="8478">
                  <c:v>0.218356481476803</c:v>
                </c:pt>
                <c:pt idx="8479">
                  <c:v>0.21837962962308699</c:v>
                </c:pt>
                <c:pt idx="8480">
                  <c:v>0.21840277777664599</c:v>
                </c:pt>
                <c:pt idx="8481">
                  <c:v>0.218425925922929</c:v>
                </c:pt>
                <c:pt idx="8482">
                  <c:v>0.21844907406921299</c:v>
                </c:pt>
                <c:pt idx="8483">
                  <c:v>0.21848379629227599</c:v>
                </c:pt>
                <c:pt idx="8484">
                  <c:v>0.218506944438559</c:v>
                </c:pt>
                <c:pt idx="8485">
                  <c:v>0.218530092592118</c:v>
                </c:pt>
                <c:pt idx="8486">
                  <c:v>0.21855324073840199</c:v>
                </c:pt>
                <c:pt idx="8487">
                  <c:v>0.218576388884685</c:v>
                </c:pt>
                <c:pt idx="8488">
                  <c:v>0.21859953703096799</c:v>
                </c:pt>
                <c:pt idx="8489">
                  <c:v>0.21863425925403099</c:v>
                </c:pt>
                <c:pt idx="8490">
                  <c:v>0.218657407400315</c:v>
                </c:pt>
                <c:pt idx="8491">
                  <c:v>0.218680555553874</c:v>
                </c:pt>
                <c:pt idx="8492">
                  <c:v>0.21870370370015699</c:v>
                </c:pt>
                <c:pt idx="8493">
                  <c:v>0.218726851846441</c:v>
                </c:pt>
                <c:pt idx="8494">
                  <c:v>0.218761574069504</c:v>
                </c:pt>
                <c:pt idx="8495">
                  <c:v>0.21878472221578699</c:v>
                </c:pt>
                <c:pt idx="8496">
                  <c:v>0.21880787036934601</c:v>
                </c:pt>
                <c:pt idx="8497">
                  <c:v>0.21883101851563</c:v>
                </c:pt>
                <c:pt idx="8498">
                  <c:v>0.21885416666191301</c:v>
                </c:pt>
                <c:pt idx="8499">
                  <c:v>0.21888888888497601</c:v>
                </c:pt>
                <c:pt idx="8500">
                  <c:v>0.218912037031259</c:v>
                </c:pt>
                <c:pt idx="8501">
                  <c:v>0.218935185184819</c:v>
                </c:pt>
                <c:pt idx="8502">
                  <c:v>0.21895833333110201</c:v>
                </c:pt>
                <c:pt idx="8503">
                  <c:v>0.218981481477385</c:v>
                </c:pt>
                <c:pt idx="8504">
                  <c:v>0.21900462962366901</c:v>
                </c:pt>
                <c:pt idx="8505">
                  <c:v>0.21903935184673201</c:v>
                </c:pt>
                <c:pt idx="8506">
                  <c:v>0.219062499993015</c:v>
                </c:pt>
                <c:pt idx="8507">
                  <c:v>0.219085648146574</c:v>
                </c:pt>
                <c:pt idx="8508">
                  <c:v>0.21910879629285801</c:v>
                </c:pt>
                <c:pt idx="8509">
                  <c:v>0.219131944439141</c:v>
                </c:pt>
                <c:pt idx="8510">
                  <c:v>0.219166666662204</c:v>
                </c:pt>
                <c:pt idx="8511">
                  <c:v>0.21918981480848701</c:v>
                </c:pt>
                <c:pt idx="8512">
                  <c:v>0.21921296296204701</c:v>
                </c:pt>
                <c:pt idx="8513">
                  <c:v>0.21923611110833</c:v>
                </c:pt>
                <c:pt idx="8514">
                  <c:v>0.21925925925461301</c:v>
                </c:pt>
                <c:pt idx="8515">
                  <c:v>0.21929398147767601</c:v>
                </c:pt>
                <c:pt idx="8516">
                  <c:v>0.21931712962395999</c:v>
                </c:pt>
                <c:pt idx="8517">
                  <c:v>0.21934027777751899</c:v>
                </c:pt>
                <c:pt idx="8518">
                  <c:v>0.21936342592380201</c:v>
                </c:pt>
                <c:pt idx="8519">
                  <c:v>0.21938657407008599</c:v>
                </c:pt>
                <c:pt idx="8520">
                  <c:v>0.21940972221636901</c:v>
                </c:pt>
                <c:pt idx="8521">
                  <c:v>0.21944444443943201</c:v>
                </c:pt>
                <c:pt idx="8522">
                  <c:v>0.21946759258571599</c:v>
                </c:pt>
                <c:pt idx="8523">
                  <c:v>0.21949074073927499</c:v>
                </c:pt>
                <c:pt idx="8524">
                  <c:v>0.21951388888555801</c:v>
                </c:pt>
                <c:pt idx="8525">
                  <c:v>0.21953703703184099</c:v>
                </c:pt>
                <c:pt idx="8526">
                  <c:v>0.21957175925490399</c:v>
                </c:pt>
                <c:pt idx="8527">
                  <c:v>0.21959490740118801</c:v>
                </c:pt>
                <c:pt idx="8528">
                  <c:v>0.219618055554747</c:v>
                </c:pt>
                <c:pt idx="8529">
                  <c:v>0.21964120370102999</c:v>
                </c:pt>
                <c:pt idx="8530">
                  <c:v>0.219664351847314</c:v>
                </c:pt>
                <c:pt idx="8531">
                  <c:v>0.21968749999359699</c:v>
                </c:pt>
                <c:pt idx="8532">
                  <c:v>0.21972222221665999</c:v>
                </c:pt>
                <c:pt idx="8533">
                  <c:v>0.21974537037021899</c:v>
                </c:pt>
                <c:pt idx="8534">
                  <c:v>0.219768518516503</c:v>
                </c:pt>
                <c:pt idx="8535">
                  <c:v>0.21979166666278599</c:v>
                </c:pt>
                <c:pt idx="8536">
                  <c:v>0.21981481480907</c:v>
                </c:pt>
                <c:pt idx="8537">
                  <c:v>0.219837962962629</c:v>
                </c:pt>
                <c:pt idx="8538">
                  <c:v>0.21987268517841599</c:v>
                </c:pt>
                <c:pt idx="8539">
                  <c:v>0.21989583333197499</c:v>
                </c:pt>
                <c:pt idx="8540">
                  <c:v>0.219918981478259</c:v>
                </c:pt>
                <c:pt idx="8541">
                  <c:v>0.21994212962454199</c:v>
                </c:pt>
                <c:pt idx="8542">
                  <c:v>0.219965277770825</c:v>
                </c:pt>
                <c:pt idx="8543">
                  <c:v>0.219999999993888</c:v>
                </c:pt>
                <c:pt idx="8544">
                  <c:v>0.220023148147448</c:v>
                </c:pt>
                <c:pt idx="8545">
                  <c:v>0.22004629629373099</c:v>
                </c:pt>
                <c:pt idx="8546">
                  <c:v>0.220069444440014</c:v>
                </c:pt>
                <c:pt idx="8547">
                  <c:v>0.22009259258629801</c:v>
                </c:pt>
                <c:pt idx="8548">
                  <c:v>0.22012731480936101</c:v>
                </c:pt>
                <c:pt idx="8549">
                  <c:v>0.22015046296292001</c:v>
                </c:pt>
                <c:pt idx="8550">
                  <c:v>0.220173611109203</c:v>
                </c:pt>
                <c:pt idx="8551">
                  <c:v>0.22019675925548701</c:v>
                </c:pt>
                <c:pt idx="8552">
                  <c:v>0.22021990740177</c:v>
                </c:pt>
                <c:pt idx="8553">
                  <c:v>0.220254629624833</c:v>
                </c:pt>
                <c:pt idx="8554">
                  <c:v>0.22027777777111601</c:v>
                </c:pt>
                <c:pt idx="8555">
                  <c:v>0.22030092592467501</c:v>
                </c:pt>
                <c:pt idx="8556">
                  <c:v>0.220324074070959</c:v>
                </c:pt>
                <c:pt idx="8557">
                  <c:v>0.22034722221724201</c:v>
                </c:pt>
                <c:pt idx="8558">
                  <c:v>0.220370370363526</c:v>
                </c:pt>
                <c:pt idx="8559">
                  <c:v>0.220405092586589</c:v>
                </c:pt>
                <c:pt idx="8560">
                  <c:v>0.220428240740148</c:v>
                </c:pt>
                <c:pt idx="8561">
                  <c:v>0.22045138888643101</c:v>
                </c:pt>
                <c:pt idx="8562">
                  <c:v>0.220474537032715</c:v>
                </c:pt>
                <c:pt idx="8563">
                  <c:v>0.220509259255778</c:v>
                </c:pt>
                <c:pt idx="8564">
                  <c:v>0.22053240740206101</c:v>
                </c:pt>
                <c:pt idx="8565">
                  <c:v>0.22055555555562001</c:v>
                </c:pt>
                <c:pt idx="8566">
                  <c:v>0.22057870370190399</c:v>
                </c:pt>
                <c:pt idx="8567">
                  <c:v>0.22060185184818701</c:v>
                </c:pt>
                <c:pt idx="8568">
                  <c:v>0.22062499999446999</c:v>
                </c:pt>
                <c:pt idx="8569">
                  <c:v>0.22065972221753299</c:v>
                </c:pt>
                <c:pt idx="8570">
                  <c:v>0.22068287036381701</c:v>
                </c:pt>
                <c:pt idx="8571">
                  <c:v>0.22070601851737601</c:v>
                </c:pt>
                <c:pt idx="8572">
                  <c:v>0.22072916666365899</c:v>
                </c:pt>
                <c:pt idx="8573">
                  <c:v>0.22075231480994301</c:v>
                </c:pt>
                <c:pt idx="8574">
                  <c:v>0.22078703703300601</c:v>
                </c:pt>
                <c:pt idx="8575">
                  <c:v>0.22081018517928899</c:v>
                </c:pt>
                <c:pt idx="8576">
                  <c:v>0.22083333333284799</c:v>
                </c:pt>
                <c:pt idx="8577">
                  <c:v>0.22085648147913201</c:v>
                </c:pt>
                <c:pt idx="8578">
                  <c:v>0.22087962962541499</c:v>
                </c:pt>
                <c:pt idx="8579">
                  <c:v>0.22090277777169801</c:v>
                </c:pt>
                <c:pt idx="8580">
                  <c:v>0.22093749999476101</c:v>
                </c:pt>
                <c:pt idx="8581">
                  <c:v>0.22096064814104499</c:v>
                </c:pt>
                <c:pt idx="8582">
                  <c:v>0.22098379629460399</c:v>
                </c:pt>
                <c:pt idx="8583">
                  <c:v>0.221006944440887</c:v>
                </c:pt>
                <c:pt idx="8584">
                  <c:v>0.22103009258717099</c:v>
                </c:pt>
                <c:pt idx="8585">
                  <c:v>0.22106481481023399</c:v>
                </c:pt>
                <c:pt idx="8586">
                  <c:v>0.221087962956517</c:v>
                </c:pt>
                <c:pt idx="8587">
                  <c:v>0.221111111110076</c:v>
                </c:pt>
                <c:pt idx="8588">
                  <c:v>0.22113425925635999</c:v>
                </c:pt>
                <c:pt idx="8589">
                  <c:v>0.221157407402643</c:v>
                </c:pt>
                <c:pt idx="8590">
                  <c:v>0.22118055554892599</c:v>
                </c:pt>
                <c:pt idx="8591">
                  <c:v>0.22121527777198899</c:v>
                </c:pt>
                <c:pt idx="8592">
                  <c:v>0.22123842592554899</c:v>
                </c:pt>
                <c:pt idx="8593">
                  <c:v>0.221261574071832</c:v>
                </c:pt>
                <c:pt idx="8594">
                  <c:v>0.22128472221811499</c:v>
                </c:pt>
                <c:pt idx="8595">
                  <c:v>0.221307870364399</c:v>
                </c:pt>
                <c:pt idx="8596">
                  <c:v>0.221331018517958</c:v>
                </c:pt>
                <c:pt idx="8597">
                  <c:v>0.22136574073374499</c:v>
                </c:pt>
                <c:pt idx="8598">
                  <c:v>0.22138888888730399</c:v>
                </c:pt>
                <c:pt idx="8599">
                  <c:v>0.221412037033588</c:v>
                </c:pt>
                <c:pt idx="8600">
                  <c:v>0.22143518517987101</c:v>
                </c:pt>
                <c:pt idx="8601">
                  <c:v>0.221458333326154</c:v>
                </c:pt>
                <c:pt idx="8602">
                  <c:v>0.221493055549217</c:v>
                </c:pt>
                <c:pt idx="8603">
                  <c:v>0.221516203702777</c:v>
                </c:pt>
                <c:pt idx="8604">
                  <c:v>0.22153935184906001</c:v>
                </c:pt>
                <c:pt idx="8605">
                  <c:v>0.221562499995343</c:v>
                </c:pt>
                <c:pt idx="8606">
                  <c:v>0.22158564814162701</c:v>
                </c:pt>
                <c:pt idx="8607">
                  <c:v>0.22162037036469001</c:v>
                </c:pt>
                <c:pt idx="8608">
                  <c:v>0.22164351851824901</c:v>
                </c:pt>
                <c:pt idx="8609">
                  <c:v>0.221666666664532</c:v>
                </c:pt>
                <c:pt idx="8610">
                  <c:v>0.22168981481081601</c:v>
                </c:pt>
                <c:pt idx="8611">
                  <c:v>0.221712962957099</c:v>
                </c:pt>
                <c:pt idx="8612">
                  <c:v>0.221747685180162</c:v>
                </c:pt>
                <c:pt idx="8613">
                  <c:v>0.22177083332644501</c:v>
                </c:pt>
                <c:pt idx="8614">
                  <c:v>0.22179398148000501</c:v>
                </c:pt>
                <c:pt idx="8615">
                  <c:v>0.221817129626288</c:v>
                </c:pt>
                <c:pt idx="8616">
                  <c:v>0.22184027777257101</c:v>
                </c:pt>
                <c:pt idx="8617">
                  <c:v>0.221863425918855</c:v>
                </c:pt>
                <c:pt idx="8618">
                  <c:v>0.22189814814191799</c:v>
                </c:pt>
                <c:pt idx="8619">
                  <c:v>0.22192129629547699</c:v>
                </c:pt>
                <c:pt idx="8620">
                  <c:v>0.22194444444176001</c:v>
                </c:pt>
                <c:pt idx="8621">
                  <c:v>0.22196759258804399</c:v>
                </c:pt>
                <c:pt idx="8622">
                  <c:v>0.22199074073432701</c:v>
                </c:pt>
                <c:pt idx="8623">
                  <c:v>0.22202546295739001</c:v>
                </c:pt>
                <c:pt idx="8624">
                  <c:v>0.22204861111094901</c:v>
                </c:pt>
                <c:pt idx="8625">
                  <c:v>0.22207175925723299</c:v>
                </c:pt>
                <c:pt idx="8626">
                  <c:v>0.22209490740351601</c:v>
                </c:pt>
                <c:pt idx="8627">
                  <c:v>0.22211805554979899</c:v>
                </c:pt>
                <c:pt idx="8628">
                  <c:v>0.22214120370335899</c:v>
                </c:pt>
                <c:pt idx="8629">
                  <c:v>0.22217592591914601</c:v>
                </c:pt>
                <c:pt idx="8630">
                  <c:v>0.22219907407270501</c:v>
                </c:pt>
                <c:pt idx="8631">
                  <c:v>0.22222222221898799</c:v>
                </c:pt>
                <c:pt idx="8632">
                  <c:v>0.222245370365272</c:v>
                </c:pt>
                <c:pt idx="8633">
                  <c:v>0.22226851851155499</c:v>
                </c:pt>
                <c:pt idx="8634">
                  <c:v>0.22230324073461799</c:v>
                </c:pt>
                <c:pt idx="8635">
                  <c:v>0.22232638888817699</c:v>
                </c:pt>
                <c:pt idx="8636">
                  <c:v>0.222349537034461</c:v>
                </c:pt>
                <c:pt idx="8637">
                  <c:v>0.22237268518074399</c:v>
                </c:pt>
                <c:pt idx="8638">
                  <c:v>0.222395833327028</c:v>
                </c:pt>
                <c:pt idx="8639">
                  <c:v>0.222430555550091</c:v>
                </c:pt>
                <c:pt idx="8640">
                  <c:v>0.22245370370365</c:v>
                </c:pt>
                <c:pt idx="8641">
                  <c:v>0.22247685184993299</c:v>
                </c:pt>
                <c:pt idx="8642">
                  <c:v>0.222499999996217</c:v>
                </c:pt>
                <c:pt idx="8643">
                  <c:v>0.22252314814249999</c:v>
                </c:pt>
                <c:pt idx="8644">
                  <c:v>0.22254629629605899</c:v>
                </c:pt>
                <c:pt idx="8645">
                  <c:v>0.222581018511846</c:v>
                </c:pt>
                <c:pt idx="8646">
                  <c:v>0.222604166665406</c:v>
                </c:pt>
                <c:pt idx="8647">
                  <c:v>0.22262731481168899</c:v>
                </c:pt>
                <c:pt idx="8648">
                  <c:v>0.222650462957972</c:v>
                </c:pt>
                <c:pt idx="8649">
                  <c:v>0.22267361110425499</c:v>
                </c:pt>
                <c:pt idx="8650">
                  <c:v>0.22270833332731901</c:v>
                </c:pt>
                <c:pt idx="8651">
                  <c:v>0.22273148148087801</c:v>
                </c:pt>
                <c:pt idx="8652">
                  <c:v>0.222754629627161</c:v>
                </c:pt>
                <c:pt idx="8653">
                  <c:v>0.22277777777344501</c:v>
                </c:pt>
                <c:pt idx="8654">
                  <c:v>0.222800925919728</c:v>
                </c:pt>
                <c:pt idx="8655">
                  <c:v>0.222835648142791</c:v>
                </c:pt>
                <c:pt idx="8656">
                  <c:v>0.22285879629635</c:v>
                </c:pt>
                <c:pt idx="8657">
                  <c:v>0.22288194444263401</c:v>
                </c:pt>
                <c:pt idx="8658">
                  <c:v>0.222905092588917</c:v>
                </c:pt>
                <c:pt idx="8659">
                  <c:v>0.22292824073520001</c:v>
                </c:pt>
                <c:pt idx="8660">
                  <c:v>0.22295138888876001</c:v>
                </c:pt>
                <c:pt idx="8661">
                  <c:v>0.222986111104547</c:v>
                </c:pt>
                <c:pt idx="8662">
                  <c:v>0.223009259258106</c:v>
                </c:pt>
                <c:pt idx="8663">
                  <c:v>0.22303240740438901</c:v>
                </c:pt>
                <c:pt idx="8664">
                  <c:v>0.223055555550673</c:v>
                </c:pt>
                <c:pt idx="8665">
                  <c:v>0.22307870369695601</c:v>
                </c:pt>
                <c:pt idx="8666">
                  <c:v>0.22310185185051501</c:v>
                </c:pt>
                <c:pt idx="8667">
                  <c:v>0.22313657407357801</c:v>
                </c:pt>
                <c:pt idx="8668">
                  <c:v>0.22315972221986199</c:v>
                </c:pt>
                <c:pt idx="8669">
                  <c:v>0.22318287036614501</c:v>
                </c:pt>
                <c:pt idx="8670">
                  <c:v>0.22320601851242799</c:v>
                </c:pt>
                <c:pt idx="8671">
                  <c:v>0.22322916666598799</c:v>
                </c:pt>
                <c:pt idx="8672">
                  <c:v>0.22326388888177501</c:v>
                </c:pt>
                <c:pt idx="8673">
                  <c:v>0.22328703703533401</c:v>
                </c:pt>
                <c:pt idx="8674">
                  <c:v>0.22331018518161699</c:v>
                </c:pt>
                <c:pt idx="8675">
                  <c:v>0.22333333332790101</c:v>
                </c:pt>
                <c:pt idx="8676">
                  <c:v>0.22335648148146001</c:v>
                </c:pt>
                <c:pt idx="8677">
                  <c:v>0.22339120369724699</c:v>
                </c:pt>
                <c:pt idx="8678">
                  <c:v>0.22341435185080599</c:v>
                </c:pt>
                <c:pt idx="8679">
                  <c:v>0.22343749999709001</c:v>
                </c:pt>
                <c:pt idx="8680">
                  <c:v>0.22346064814337299</c:v>
                </c:pt>
                <c:pt idx="8681">
                  <c:v>0.22348379628965601</c:v>
                </c:pt>
                <c:pt idx="8682">
                  <c:v>0.223506944443216</c:v>
                </c:pt>
                <c:pt idx="8683">
                  <c:v>0.223541666666279</c:v>
                </c:pt>
                <c:pt idx="8684">
                  <c:v>0.22356481481256199</c:v>
                </c:pt>
                <c:pt idx="8685">
                  <c:v>0.223587962958845</c:v>
                </c:pt>
                <c:pt idx="8686">
                  <c:v>0.22361111110512899</c:v>
                </c:pt>
                <c:pt idx="8687">
                  <c:v>0.22363425925868799</c:v>
                </c:pt>
                <c:pt idx="8688">
                  <c:v>0.223668981474475</c:v>
                </c:pt>
                <c:pt idx="8689">
                  <c:v>0.223692129628034</c:v>
                </c:pt>
                <c:pt idx="8690">
                  <c:v>0.22371527777431799</c:v>
                </c:pt>
                <c:pt idx="8691">
                  <c:v>0.223738425920601</c:v>
                </c:pt>
                <c:pt idx="8692">
                  <c:v>0.22376157407416</c:v>
                </c:pt>
                <c:pt idx="8693">
                  <c:v>0.22379629628994699</c:v>
                </c:pt>
                <c:pt idx="8694">
                  <c:v>0.22381944444350699</c:v>
                </c:pt>
                <c:pt idx="8695">
                  <c:v>0.22384259258979</c:v>
                </c:pt>
                <c:pt idx="8696">
                  <c:v>0.22386574073607299</c:v>
                </c:pt>
                <c:pt idx="8697">
                  <c:v>0.223888888882357</c:v>
                </c:pt>
                <c:pt idx="8698">
                  <c:v>0.22392361110542</c:v>
                </c:pt>
                <c:pt idx="8699">
                  <c:v>0.223946759258979</c:v>
                </c:pt>
                <c:pt idx="8700">
                  <c:v>0.22396990740526199</c:v>
                </c:pt>
                <c:pt idx="8701">
                  <c:v>0.223993055551546</c:v>
                </c:pt>
                <c:pt idx="8702">
                  <c:v>0.22401620369782901</c:v>
                </c:pt>
                <c:pt idx="8703">
                  <c:v>0.22403935185138801</c:v>
                </c:pt>
                <c:pt idx="8704">
                  <c:v>0.224074074067175</c:v>
                </c:pt>
                <c:pt idx="8705">
                  <c:v>0.224097222220735</c:v>
                </c:pt>
                <c:pt idx="8706">
                  <c:v>0.22412037036701801</c:v>
                </c:pt>
                <c:pt idx="8707">
                  <c:v>0.224143518513301</c:v>
                </c:pt>
                <c:pt idx="8708">
                  <c:v>0.22416666665958501</c:v>
                </c:pt>
                <c:pt idx="8709">
                  <c:v>0.22420138888264801</c:v>
                </c:pt>
                <c:pt idx="8710">
                  <c:v>0.22422453703620701</c:v>
                </c:pt>
                <c:pt idx="8711">
                  <c:v>0.22424768518249</c:v>
                </c:pt>
                <c:pt idx="8712">
                  <c:v>0.22427083332877401</c:v>
                </c:pt>
                <c:pt idx="8713">
                  <c:v>0.224293981475057</c:v>
                </c:pt>
                <c:pt idx="8714">
                  <c:v>0.224317129628616</c:v>
                </c:pt>
                <c:pt idx="8715">
                  <c:v>0.224351851851679</c:v>
                </c:pt>
                <c:pt idx="8716">
                  <c:v>0.22437499999796301</c:v>
                </c:pt>
                <c:pt idx="8717">
                  <c:v>0.224398148144246</c:v>
                </c:pt>
                <c:pt idx="8718">
                  <c:v>0.22442129629052901</c:v>
                </c:pt>
                <c:pt idx="8719">
                  <c:v>0.22445601851359201</c:v>
                </c:pt>
                <c:pt idx="8720">
                  <c:v>0.22447916665987599</c:v>
                </c:pt>
                <c:pt idx="8721">
                  <c:v>0.22450231481343499</c:v>
                </c:pt>
                <c:pt idx="8722">
                  <c:v>0.22452546295971801</c:v>
                </c:pt>
                <c:pt idx="8723">
                  <c:v>0.22454861110600199</c:v>
                </c:pt>
                <c:pt idx="8724">
                  <c:v>0.22457175925228501</c:v>
                </c:pt>
                <c:pt idx="8725">
                  <c:v>0.22460648147534801</c:v>
                </c:pt>
                <c:pt idx="8726">
                  <c:v>0.22462962962890701</c:v>
                </c:pt>
                <c:pt idx="8727">
                  <c:v>0.22465277777519099</c:v>
                </c:pt>
                <c:pt idx="8728">
                  <c:v>0.22467592592147401</c:v>
                </c:pt>
                <c:pt idx="8729">
                  <c:v>0.22469907406775699</c:v>
                </c:pt>
                <c:pt idx="8730">
                  <c:v>0.22473379629081999</c:v>
                </c:pt>
                <c:pt idx="8731">
                  <c:v>0.22475694444437999</c:v>
                </c:pt>
                <c:pt idx="8732">
                  <c:v>0.22478009259066301</c:v>
                </c:pt>
                <c:pt idx="8733">
                  <c:v>0.22480324073694599</c:v>
                </c:pt>
                <c:pt idx="8734">
                  <c:v>0.22482638888323001</c:v>
                </c:pt>
                <c:pt idx="8735">
                  <c:v>0.224861111106293</c:v>
                </c:pt>
                <c:pt idx="8736">
                  <c:v>0.22488425925257599</c:v>
                </c:pt>
                <c:pt idx="8737">
                  <c:v>0.22490740740613599</c:v>
                </c:pt>
                <c:pt idx="8738">
                  <c:v>0.224930555552419</c:v>
                </c:pt>
                <c:pt idx="8739">
                  <c:v>0.22495370369870199</c:v>
                </c:pt>
                <c:pt idx="8740">
                  <c:v>0.224976851844986</c:v>
                </c:pt>
                <c:pt idx="8741">
                  <c:v>0.225011574068048</c:v>
                </c:pt>
                <c:pt idx="8742">
                  <c:v>0.225034722221608</c:v>
                </c:pt>
                <c:pt idx="8743">
                  <c:v>0.22505787036789099</c:v>
                </c:pt>
                <c:pt idx="8744">
                  <c:v>0.225081018514175</c:v>
                </c:pt>
                <c:pt idx="8745">
                  <c:v>0.22510416666045799</c:v>
                </c:pt>
                <c:pt idx="8746">
                  <c:v>0.22513888888352099</c:v>
                </c:pt>
                <c:pt idx="8747">
                  <c:v>0.22516203703707999</c:v>
                </c:pt>
                <c:pt idx="8748">
                  <c:v>0.225185185183364</c:v>
                </c:pt>
                <c:pt idx="8749">
                  <c:v>0.22520833332964699</c:v>
                </c:pt>
                <c:pt idx="8750">
                  <c:v>0.22523148147593</c:v>
                </c:pt>
                <c:pt idx="8751">
                  <c:v>0.225266203698993</c:v>
                </c:pt>
                <c:pt idx="8752">
                  <c:v>0.22528935184527701</c:v>
                </c:pt>
                <c:pt idx="8753">
                  <c:v>0.22531249999883601</c:v>
                </c:pt>
                <c:pt idx="8754">
                  <c:v>0.225335648145119</c:v>
                </c:pt>
                <c:pt idx="8755">
                  <c:v>0.22535879629140301</c:v>
                </c:pt>
                <c:pt idx="8756">
                  <c:v>0.225381944437686</c:v>
                </c:pt>
                <c:pt idx="8757">
                  <c:v>0.225416666660749</c:v>
                </c:pt>
                <c:pt idx="8758">
                  <c:v>0.225439814814308</c:v>
                </c:pt>
                <c:pt idx="8759">
                  <c:v>0.22546296296059201</c:v>
                </c:pt>
                <c:pt idx="8760">
                  <c:v>0.225486111106875</c:v>
                </c:pt>
                <c:pt idx="8761">
                  <c:v>0.22550925925315801</c:v>
                </c:pt>
                <c:pt idx="8762">
                  <c:v>0.22554398147622101</c:v>
                </c:pt>
                <c:pt idx="8763">
                  <c:v>0.225567129622505</c:v>
                </c:pt>
                <c:pt idx="8764">
                  <c:v>0.225590277776064</c:v>
                </c:pt>
                <c:pt idx="8765">
                  <c:v>0.22561342592234701</c:v>
                </c:pt>
                <c:pt idx="8766">
                  <c:v>0.225636574068631</c:v>
                </c:pt>
                <c:pt idx="8767">
                  <c:v>0.225671296291694</c:v>
                </c:pt>
                <c:pt idx="8768">
                  <c:v>0.22569444443797701</c:v>
                </c:pt>
                <c:pt idx="8769">
                  <c:v>0.22571759259153601</c:v>
                </c:pt>
                <c:pt idx="8770">
                  <c:v>0.22574074073781999</c:v>
                </c:pt>
                <c:pt idx="8771">
                  <c:v>0.22577546296088299</c:v>
                </c:pt>
                <c:pt idx="8772">
                  <c:v>0.22579861110716601</c:v>
                </c:pt>
                <c:pt idx="8773">
                  <c:v>0.22582175925344899</c:v>
                </c:pt>
                <c:pt idx="8774">
                  <c:v>0.22584490740700899</c:v>
                </c:pt>
                <c:pt idx="8775">
                  <c:v>0.22586805555329201</c:v>
                </c:pt>
                <c:pt idx="8776">
                  <c:v>0.22589120369957499</c:v>
                </c:pt>
                <c:pt idx="8777">
                  <c:v>0.22592592592263799</c:v>
                </c:pt>
                <c:pt idx="8778">
                  <c:v>0.22594907406892201</c:v>
                </c:pt>
                <c:pt idx="8779">
                  <c:v>0.22597222221520499</c:v>
                </c:pt>
                <c:pt idx="8780">
                  <c:v>0.22599537036876399</c:v>
                </c:pt>
                <c:pt idx="8781">
                  <c:v>0.22601851851504801</c:v>
                </c:pt>
                <c:pt idx="8782">
                  <c:v>0.22605324073811101</c:v>
                </c:pt>
                <c:pt idx="8783">
                  <c:v>0.22607638888439399</c:v>
                </c:pt>
                <c:pt idx="8784">
                  <c:v>0.22609953703067701</c:v>
                </c:pt>
                <c:pt idx="8785">
                  <c:v>0.226122685184237</c:v>
                </c:pt>
                <c:pt idx="8786">
                  <c:v>0.22614583333051999</c:v>
                </c:pt>
                <c:pt idx="8787">
                  <c:v>0.22618055555358299</c:v>
                </c:pt>
                <c:pt idx="8788">
                  <c:v>0.226203703699866</c:v>
                </c:pt>
                <c:pt idx="8789">
                  <c:v>0.22622685184614999</c:v>
                </c:pt>
                <c:pt idx="8790">
                  <c:v>0.22624999999970899</c:v>
                </c:pt>
                <c:pt idx="8791">
                  <c:v>0.226273148145992</c:v>
                </c:pt>
                <c:pt idx="8792">
                  <c:v>0.226307870369055</c:v>
                </c:pt>
                <c:pt idx="8793">
                  <c:v>0.22633101851533899</c:v>
                </c:pt>
                <c:pt idx="8794">
                  <c:v>0.226354166661622</c:v>
                </c:pt>
                <c:pt idx="8795">
                  <c:v>0.22637731480790499</c:v>
                </c:pt>
                <c:pt idx="8796">
                  <c:v>0.22640046296146499</c:v>
                </c:pt>
                <c:pt idx="8797">
                  <c:v>0.22643518518452799</c:v>
                </c:pt>
                <c:pt idx="8798">
                  <c:v>0.226458333330811</c:v>
                </c:pt>
                <c:pt idx="8799">
                  <c:v>0.22648148147709399</c:v>
                </c:pt>
                <c:pt idx="8800">
                  <c:v>0.226504629623378</c:v>
                </c:pt>
                <c:pt idx="8801">
                  <c:v>0.226527777776937</c:v>
                </c:pt>
                <c:pt idx="8802">
                  <c:v>0.2265625</c:v>
                </c:pt>
                <c:pt idx="8803">
                  <c:v>0.22658564814628299</c:v>
                </c:pt>
                <c:pt idx="8804">
                  <c:v>0.226608796292567</c:v>
                </c:pt>
                <c:pt idx="8805">
                  <c:v>0.22663194443885001</c:v>
                </c:pt>
                <c:pt idx="8806">
                  <c:v>0.22665509259240901</c:v>
                </c:pt>
                <c:pt idx="8807">
                  <c:v>0.226678240738693</c:v>
                </c:pt>
                <c:pt idx="8808">
                  <c:v>0.226712962961756</c:v>
                </c:pt>
                <c:pt idx="8809">
                  <c:v>0.22673611110803901</c:v>
                </c:pt>
                <c:pt idx="8810">
                  <c:v>0.226759259254322</c:v>
                </c:pt>
                <c:pt idx="8811">
                  <c:v>0.22678240740060601</c:v>
                </c:pt>
                <c:pt idx="8812">
                  <c:v>0.22680555555416501</c:v>
                </c:pt>
                <c:pt idx="8813">
                  <c:v>0.22684027777722801</c:v>
                </c:pt>
                <c:pt idx="8814">
                  <c:v>0.226863425923511</c:v>
                </c:pt>
                <c:pt idx="8815">
                  <c:v>0.22688657406979501</c:v>
                </c:pt>
                <c:pt idx="8816">
                  <c:v>0.226909722216078</c:v>
                </c:pt>
                <c:pt idx="8817">
                  <c:v>0.226932870369637</c:v>
                </c:pt>
                <c:pt idx="8818">
                  <c:v>0.22695601851592101</c:v>
                </c:pt>
                <c:pt idx="8819">
                  <c:v>0.22699074073898401</c:v>
                </c:pt>
                <c:pt idx="8820">
                  <c:v>0.227013888885267</c:v>
                </c:pt>
                <c:pt idx="8821">
                  <c:v>0.22703703703155001</c:v>
                </c:pt>
                <c:pt idx="8822">
                  <c:v>0.22706018518511001</c:v>
                </c:pt>
                <c:pt idx="8823">
                  <c:v>0.22708333333139299</c:v>
                </c:pt>
                <c:pt idx="8824">
                  <c:v>0.22711805555445599</c:v>
                </c:pt>
                <c:pt idx="8825">
                  <c:v>0.22714120370073901</c:v>
                </c:pt>
                <c:pt idx="8826">
                  <c:v>0.22716435184702299</c:v>
                </c:pt>
                <c:pt idx="8827">
                  <c:v>0.22718749999330601</c:v>
                </c:pt>
                <c:pt idx="8828">
                  <c:v>0.22721064814686501</c:v>
                </c:pt>
                <c:pt idx="8829">
                  <c:v>0.22723379629314899</c:v>
                </c:pt>
                <c:pt idx="8830">
                  <c:v>0.22726851851621199</c:v>
                </c:pt>
                <c:pt idx="8831">
                  <c:v>0.22729166666249501</c:v>
                </c:pt>
                <c:pt idx="8832">
                  <c:v>0.22731481480877799</c:v>
                </c:pt>
                <c:pt idx="8833">
                  <c:v>0.22733796296233799</c:v>
                </c:pt>
                <c:pt idx="8834">
                  <c:v>0.22736111110862101</c:v>
                </c:pt>
                <c:pt idx="8835">
                  <c:v>0.22738425925490399</c:v>
                </c:pt>
                <c:pt idx="8836">
                  <c:v>0.22741898147796799</c:v>
                </c:pt>
                <c:pt idx="8837">
                  <c:v>0.227442129624251</c:v>
                </c:pt>
                <c:pt idx="8838">
                  <c:v>0.22746527777781</c:v>
                </c:pt>
                <c:pt idx="8839">
                  <c:v>0.22748842592409299</c:v>
                </c:pt>
                <c:pt idx="8840">
                  <c:v>0.227511574070377</c:v>
                </c:pt>
                <c:pt idx="8841">
                  <c:v>0.22754629629344</c:v>
                </c:pt>
                <c:pt idx="8842">
                  <c:v>0.22756944443972299</c:v>
                </c:pt>
                <c:pt idx="8843">
                  <c:v>0.227592592586007</c:v>
                </c:pt>
                <c:pt idx="8844">
                  <c:v>0.227615740739566</c:v>
                </c:pt>
                <c:pt idx="8845">
                  <c:v>0.22763888888584899</c:v>
                </c:pt>
                <c:pt idx="8846">
                  <c:v>0.22767361110891199</c:v>
                </c:pt>
                <c:pt idx="8847">
                  <c:v>0.227696759255196</c:v>
                </c:pt>
                <c:pt idx="8848">
                  <c:v>0.22771990740147899</c:v>
                </c:pt>
                <c:pt idx="8849">
                  <c:v>0.22774305555503799</c:v>
                </c:pt>
                <c:pt idx="8850">
                  <c:v>0.227766203701322</c:v>
                </c:pt>
                <c:pt idx="8851">
                  <c:v>0.22778935184760499</c:v>
                </c:pt>
                <c:pt idx="8852">
                  <c:v>0.22782407407066799</c:v>
                </c:pt>
                <c:pt idx="8853">
                  <c:v>0.227847222216951</c:v>
                </c:pt>
                <c:pt idx="8854">
                  <c:v>0.22787037036323499</c:v>
                </c:pt>
                <c:pt idx="8855">
                  <c:v>0.22789351851679401</c:v>
                </c:pt>
                <c:pt idx="8856">
                  <c:v>0.227916666663077</c:v>
                </c:pt>
                <c:pt idx="8857">
                  <c:v>0.22795138888614</c:v>
                </c:pt>
                <c:pt idx="8858">
                  <c:v>0.22797453703242401</c:v>
                </c:pt>
                <c:pt idx="8859">
                  <c:v>0.227997685178707</c:v>
                </c:pt>
                <c:pt idx="8860">
                  <c:v>0.228020833332266</c:v>
                </c:pt>
                <c:pt idx="8861">
                  <c:v>0.22804398147855001</c:v>
                </c:pt>
                <c:pt idx="8862">
                  <c:v>0.228067129624833</c:v>
                </c:pt>
                <c:pt idx="8863">
                  <c:v>0.228101851847896</c:v>
                </c:pt>
                <c:pt idx="8864">
                  <c:v>0.22812499999417901</c:v>
                </c:pt>
                <c:pt idx="8865">
                  <c:v>0.22814814814773901</c:v>
                </c:pt>
                <c:pt idx="8866">
                  <c:v>0.228171296294022</c:v>
                </c:pt>
                <c:pt idx="8867">
                  <c:v>0.22819444444030501</c:v>
                </c:pt>
                <c:pt idx="8868">
                  <c:v>0.22822916666336801</c:v>
                </c:pt>
                <c:pt idx="8869">
                  <c:v>0.228252314809652</c:v>
                </c:pt>
                <c:pt idx="8870">
                  <c:v>0.22827546295593501</c:v>
                </c:pt>
                <c:pt idx="8871">
                  <c:v>0.22829861110949401</c:v>
                </c:pt>
                <c:pt idx="8872">
                  <c:v>0.228321759255778</c:v>
                </c:pt>
                <c:pt idx="8873">
                  <c:v>0.22834490740206101</c:v>
                </c:pt>
                <c:pt idx="8874">
                  <c:v>0.22837962962512401</c:v>
                </c:pt>
                <c:pt idx="8875">
                  <c:v>0.228402777771407</c:v>
                </c:pt>
                <c:pt idx="8876">
                  <c:v>0.22842592592496699</c:v>
                </c:pt>
                <c:pt idx="8877">
                  <c:v>0.22844907407125001</c:v>
                </c:pt>
                <c:pt idx="8878">
                  <c:v>0.22847222221753299</c:v>
                </c:pt>
                <c:pt idx="8879">
                  <c:v>0.22850694444059599</c:v>
                </c:pt>
                <c:pt idx="8880">
                  <c:v>0.22853009258688001</c:v>
                </c:pt>
                <c:pt idx="8881">
                  <c:v>0.22855324074043901</c:v>
                </c:pt>
                <c:pt idx="8882">
                  <c:v>0.22857638888672199</c:v>
                </c:pt>
                <c:pt idx="8883">
                  <c:v>0.22859953703300601</c:v>
                </c:pt>
                <c:pt idx="8884">
                  <c:v>0.22863425925606901</c:v>
                </c:pt>
                <c:pt idx="8885">
                  <c:v>0.22865740740235199</c:v>
                </c:pt>
                <c:pt idx="8886">
                  <c:v>0.22868055554863501</c:v>
                </c:pt>
                <c:pt idx="8887">
                  <c:v>0.228703703702195</c:v>
                </c:pt>
                <c:pt idx="8888">
                  <c:v>0.22872685184847799</c:v>
                </c:pt>
                <c:pt idx="8889">
                  <c:v>0.22876157407154099</c:v>
                </c:pt>
                <c:pt idx="8890">
                  <c:v>0.228784722217824</c:v>
                </c:pt>
                <c:pt idx="8891">
                  <c:v>0.22880787036410799</c:v>
                </c:pt>
                <c:pt idx="8892">
                  <c:v>0.22883101851766699</c:v>
                </c:pt>
                <c:pt idx="8893">
                  <c:v>0.22885416666395</c:v>
                </c:pt>
                <c:pt idx="8894">
                  <c:v>0.22887731481023399</c:v>
                </c:pt>
                <c:pt idx="8895">
                  <c:v>0.22891203703329699</c:v>
                </c:pt>
                <c:pt idx="8896">
                  <c:v>0.22893518517958</c:v>
                </c:pt>
                <c:pt idx="8897">
                  <c:v>0.228958333333139</c:v>
                </c:pt>
                <c:pt idx="8898">
                  <c:v>0.22898148147942299</c:v>
                </c:pt>
                <c:pt idx="8899">
                  <c:v>0.229004629625706</c:v>
                </c:pt>
                <c:pt idx="8900">
                  <c:v>0.229039351848769</c:v>
                </c:pt>
                <c:pt idx="8901">
                  <c:v>0.22906249999505199</c:v>
                </c:pt>
                <c:pt idx="8902">
                  <c:v>0.229085648141336</c:v>
                </c:pt>
                <c:pt idx="8903">
                  <c:v>0.229108796294895</c:v>
                </c:pt>
                <c:pt idx="8904">
                  <c:v>0.22913194444117799</c:v>
                </c:pt>
                <c:pt idx="8905">
                  <c:v>0.22916666666424099</c:v>
                </c:pt>
                <c:pt idx="8906">
                  <c:v>0.229189814810525</c:v>
                </c:pt>
                <c:pt idx="8907">
                  <c:v>0.22921296295680799</c:v>
                </c:pt>
                <c:pt idx="8908">
                  <c:v>0.22923611111036701</c:v>
                </c:pt>
                <c:pt idx="8909">
                  <c:v>0.229259259256651</c:v>
                </c:pt>
                <c:pt idx="8910">
                  <c:v>0.229293981479714</c:v>
                </c:pt>
                <c:pt idx="8911">
                  <c:v>0.22931712962599701</c:v>
                </c:pt>
                <c:pt idx="8912">
                  <c:v>0.22934027777228</c:v>
                </c:pt>
                <c:pt idx="8913">
                  <c:v>0.22936342592584</c:v>
                </c:pt>
                <c:pt idx="8914">
                  <c:v>0.22938657407212301</c:v>
                </c:pt>
                <c:pt idx="8915">
                  <c:v>0.229409722218406</c:v>
                </c:pt>
                <c:pt idx="8916">
                  <c:v>0.229444444441469</c:v>
                </c:pt>
                <c:pt idx="8917">
                  <c:v>0.22946759258775301</c:v>
                </c:pt>
                <c:pt idx="8918">
                  <c:v>0.229490740734036</c:v>
                </c:pt>
                <c:pt idx="8919">
                  <c:v>0.229513888887595</c:v>
                </c:pt>
                <c:pt idx="8920">
                  <c:v>0.22953703703387901</c:v>
                </c:pt>
                <c:pt idx="8921">
                  <c:v>0.22957175925694201</c:v>
                </c:pt>
                <c:pt idx="8922">
                  <c:v>0.229594907403225</c:v>
                </c:pt>
                <c:pt idx="8923">
                  <c:v>0.22961805554950801</c:v>
                </c:pt>
                <c:pt idx="8924">
                  <c:v>0.22964120370306801</c:v>
                </c:pt>
                <c:pt idx="8925">
                  <c:v>0.229664351849351</c:v>
                </c:pt>
                <c:pt idx="8926">
                  <c:v>0.22969907407241399</c:v>
                </c:pt>
                <c:pt idx="8927">
                  <c:v>0.22972222221869701</c:v>
                </c:pt>
                <c:pt idx="8928">
                  <c:v>0.22974537036498099</c:v>
                </c:pt>
                <c:pt idx="8929">
                  <c:v>0.22976851851853999</c:v>
                </c:pt>
                <c:pt idx="8930">
                  <c:v>0.22979166666482301</c:v>
                </c:pt>
                <c:pt idx="8931">
                  <c:v>0.22982638888788601</c:v>
                </c:pt>
                <c:pt idx="8932">
                  <c:v>0.22984953703416999</c:v>
                </c:pt>
                <c:pt idx="8933">
                  <c:v>0.22987268518045301</c:v>
                </c:pt>
                <c:pt idx="8934">
                  <c:v>0.22989583332673699</c:v>
                </c:pt>
                <c:pt idx="8935">
                  <c:v>0.22991898148029599</c:v>
                </c:pt>
                <c:pt idx="8936">
                  <c:v>0.22994212962657901</c:v>
                </c:pt>
                <c:pt idx="8937">
                  <c:v>0.22997685184964201</c:v>
                </c:pt>
                <c:pt idx="8938">
                  <c:v>0.22999999999592599</c:v>
                </c:pt>
                <c:pt idx="8939">
                  <c:v>0.23002314814220901</c:v>
                </c:pt>
                <c:pt idx="8940">
                  <c:v>0.230046296295768</c:v>
                </c:pt>
                <c:pt idx="8941">
                  <c:v>0.23006944444205099</c:v>
                </c:pt>
                <c:pt idx="8942">
                  <c:v>0.23010416666511399</c:v>
                </c:pt>
                <c:pt idx="8943">
                  <c:v>0.230127314811398</c:v>
                </c:pt>
                <c:pt idx="8944">
                  <c:v>0.23015046295768099</c:v>
                </c:pt>
                <c:pt idx="8945">
                  <c:v>0.230173611103964</c:v>
                </c:pt>
                <c:pt idx="8946">
                  <c:v>0.230196759257524</c:v>
                </c:pt>
                <c:pt idx="8947">
                  <c:v>0.23021990740380699</c:v>
                </c:pt>
                <c:pt idx="8948">
                  <c:v>0.23025462962686999</c:v>
                </c:pt>
                <c:pt idx="8949">
                  <c:v>0.230277777773153</c:v>
                </c:pt>
                <c:pt idx="8950">
                  <c:v>0.23030092591943699</c:v>
                </c:pt>
                <c:pt idx="8951">
                  <c:v>0.23032407407299599</c:v>
                </c:pt>
                <c:pt idx="8952">
                  <c:v>0.230347222219279</c:v>
                </c:pt>
                <c:pt idx="8953">
                  <c:v>0.230381944442343</c:v>
                </c:pt>
                <c:pt idx="8954">
                  <c:v>0.23040509258862599</c:v>
                </c:pt>
                <c:pt idx="8955">
                  <c:v>0.230428240734909</c:v>
                </c:pt>
                <c:pt idx="8956">
                  <c:v>0.230451388888469</c:v>
                </c:pt>
                <c:pt idx="8957">
                  <c:v>0.23047453703475199</c:v>
                </c:pt>
                <c:pt idx="8958">
                  <c:v>0.23050925925781501</c:v>
                </c:pt>
                <c:pt idx="8959">
                  <c:v>0.230532407404098</c:v>
                </c:pt>
                <c:pt idx="8960">
                  <c:v>0.23055555555038201</c:v>
                </c:pt>
                <c:pt idx="8961">
                  <c:v>0.230578703696665</c:v>
                </c:pt>
                <c:pt idx="8962">
                  <c:v>0.230601851850224</c:v>
                </c:pt>
                <c:pt idx="8963">
                  <c:v>0.230636574073287</c:v>
                </c:pt>
                <c:pt idx="8964">
                  <c:v>0.23065972221957001</c:v>
                </c:pt>
                <c:pt idx="8965">
                  <c:v>0.230682870365854</c:v>
                </c:pt>
                <c:pt idx="8966">
                  <c:v>0.23070601851213701</c:v>
                </c:pt>
                <c:pt idx="8967">
                  <c:v>0.23072916666569701</c:v>
                </c:pt>
                <c:pt idx="8968">
                  <c:v>0.23076388888876001</c:v>
                </c:pt>
                <c:pt idx="8969">
                  <c:v>0.230787037035043</c:v>
                </c:pt>
                <c:pt idx="8970">
                  <c:v>0.23081018518132601</c:v>
                </c:pt>
                <c:pt idx="8971">
                  <c:v>0.23083333332761</c:v>
                </c:pt>
                <c:pt idx="8972">
                  <c:v>0.230856481481169</c:v>
                </c:pt>
                <c:pt idx="8973">
                  <c:v>0.23089120369695601</c:v>
                </c:pt>
                <c:pt idx="8974">
                  <c:v>0.23091435185051501</c:v>
                </c:pt>
                <c:pt idx="8975">
                  <c:v>0.23093749999679899</c:v>
                </c:pt>
                <c:pt idx="8976">
                  <c:v>0.23096064814308201</c:v>
                </c:pt>
                <c:pt idx="8977">
                  <c:v>0.230983796289365</c:v>
                </c:pt>
                <c:pt idx="8978">
                  <c:v>0.23100694444292499</c:v>
                </c:pt>
                <c:pt idx="8979">
                  <c:v>0.23104166666598799</c:v>
                </c:pt>
                <c:pt idx="8980">
                  <c:v>0.23106481481227101</c:v>
                </c:pt>
                <c:pt idx="8981">
                  <c:v>0.23108796295855399</c:v>
                </c:pt>
                <c:pt idx="8982">
                  <c:v>0.23111111110483801</c:v>
                </c:pt>
                <c:pt idx="8983">
                  <c:v>0.23114583332790101</c:v>
                </c:pt>
                <c:pt idx="8984">
                  <c:v>0.23116898148146001</c:v>
                </c:pt>
                <c:pt idx="8985">
                  <c:v>0.23119212962774299</c:v>
                </c:pt>
                <c:pt idx="8986">
                  <c:v>0.23121527777402701</c:v>
                </c:pt>
                <c:pt idx="8987">
                  <c:v>0.23123842592030999</c:v>
                </c:pt>
                <c:pt idx="8988">
                  <c:v>0.23126157407386899</c:v>
                </c:pt>
                <c:pt idx="8989">
                  <c:v>0.23129629628965601</c:v>
                </c:pt>
                <c:pt idx="8990">
                  <c:v>0.231319444443216</c:v>
                </c:pt>
                <c:pt idx="8991">
                  <c:v>0.23134259258949899</c:v>
                </c:pt>
                <c:pt idx="8992">
                  <c:v>0.23136574073578201</c:v>
                </c:pt>
                <c:pt idx="8993">
                  <c:v>0.23138888888206599</c:v>
                </c:pt>
                <c:pt idx="8994">
                  <c:v>0.23141203703562499</c:v>
                </c:pt>
                <c:pt idx="8995">
                  <c:v>0.23144675925868799</c:v>
                </c:pt>
                <c:pt idx="8996">
                  <c:v>0.231469907404971</c:v>
                </c:pt>
                <c:pt idx="8997">
                  <c:v>0.23149305555125499</c:v>
                </c:pt>
                <c:pt idx="8998">
                  <c:v>0.231516203697538</c:v>
                </c:pt>
                <c:pt idx="8999">
                  <c:v>0.231539351851097</c:v>
                </c:pt>
                <c:pt idx="9000">
                  <c:v>0.23157407407416</c:v>
                </c:pt>
                <c:pt idx="9001">
                  <c:v>0.23159722222044399</c:v>
                </c:pt>
                <c:pt idx="9002">
                  <c:v>0.231620370366727</c:v>
                </c:pt>
                <c:pt idx="9003">
                  <c:v>0.23164351851300999</c:v>
                </c:pt>
                <c:pt idx="9004">
                  <c:v>0.23166666666656999</c:v>
                </c:pt>
                <c:pt idx="9005">
                  <c:v>0.231701388882357</c:v>
                </c:pt>
                <c:pt idx="9006">
                  <c:v>0.231724537035916</c:v>
                </c:pt>
                <c:pt idx="9007">
                  <c:v>0.23174768518219899</c:v>
                </c:pt>
                <c:pt idx="9008">
                  <c:v>0.231770833328483</c:v>
                </c:pt>
                <c:pt idx="9009">
                  <c:v>0.23179398147476599</c:v>
                </c:pt>
                <c:pt idx="9010">
                  <c:v>0.23182870369782901</c:v>
                </c:pt>
                <c:pt idx="9011">
                  <c:v>0.23185185185138801</c:v>
                </c:pt>
                <c:pt idx="9012">
                  <c:v>0.231874999997672</c:v>
                </c:pt>
                <c:pt idx="9013">
                  <c:v>0.23189814814395501</c:v>
                </c:pt>
                <c:pt idx="9014">
                  <c:v>0.231921296290238</c:v>
                </c:pt>
                <c:pt idx="9015">
                  <c:v>0.231944444443798</c:v>
                </c:pt>
                <c:pt idx="9016">
                  <c:v>0.23197916665958501</c:v>
                </c:pt>
                <c:pt idx="9017">
                  <c:v>0.23200231481314401</c:v>
                </c:pt>
                <c:pt idx="9018">
                  <c:v>0.232025462959427</c:v>
                </c:pt>
                <c:pt idx="9019">
                  <c:v>0.23204861110571101</c:v>
                </c:pt>
                <c:pt idx="9020">
                  <c:v>0.23207175925927001</c:v>
                </c:pt>
                <c:pt idx="9021">
                  <c:v>0.232106481475057</c:v>
                </c:pt>
                <c:pt idx="9022">
                  <c:v>0.232129629628616</c:v>
                </c:pt>
                <c:pt idx="9023">
                  <c:v>0.23215277777490001</c:v>
                </c:pt>
                <c:pt idx="9024">
                  <c:v>0.232175925921183</c:v>
                </c:pt>
                <c:pt idx="9025">
                  <c:v>0.23219907406746601</c:v>
                </c:pt>
                <c:pt idx="9026">
                  <c:v>0.23222222222102601</c:v>
                </c:pt>
                <c:pt idx="9027">
                  <c:v>0.23225694444408901</c:v>
                </c:pt>
                <c:pt idx="9028">
                  <c:v>0.23228009259037199</c:v>
                </c:pt>
                <c:pt idx="9029">
                  <c:v>0.23230324073665501</c:v>
                </c:pt>
                <c:pt idx="9030">
                  <c:v>0.23232638888293899</c:v>
                </c:pt>
                <c:pt idx="9031">
                  <c:v>0.23234953703649799</c:v>
                </c:pt>
                <c:pt idx="9032">
                  <c:v>0.23238425925228501</c:v>
                </c:pt>
                <c:pt idx="9033">
                  <c:v>0.23240740740584401</c:v>
                </c:pt>
                <c:pt idx="9034">
                  <c:v>0.23243055555212799</c:v>
                </c:pt>
                <c:pt idx="9035">
                  <c:v>0.23245370369841101</c:v>
                </c:pt>
                <c:pt idx="9036">
                  <c:v>0.23247685184469399</c:v>
                </c:pt>
                <c:pt idx="9037">
                  <c:v>0.23251157406775699</c:v>
                </c:pt>
                <c:pt idx="9038">
                  <c:v>0.23253472222131699</c:v>
                </c:pt>
                <c:pt idx="9039">
                  <c:v>0.23255787036760001</c:v>
                </c:pt>
                <c:pt idx="9040">
                  <c:v>0.23258101851388299</c:v>
                </c:pt>
                <c:pt idx="9041">
                  <c:v>0.23260416666016701</c:v>
                </c:pt>
                <c:pt idx="9042">
                  <c:v>0.23263888888323001</c:v>
                </c:pt>
                <c:pt idx="9043">
                  <c:v>0.232662037036789</c:v>
                </c:pt>
                <c:pt idx="9044">
                  <c:v>0.23268518518307199</c:v>
                </c:pt>
                <c:pt idx="9045">
                  <c:v>0.232708333329356</c:v>
                </c:pt>
                <c:pt idx="9046">
                  <c:v>0.23273148147563899</c:v>
                </c:pt>
                <c:pt idx="9047">
                  <c:v>0.23276620369870199</c:v>
                </c:pt>
                <c:pt idx="9048">
                  <c:v>0.232789351844986</c:v>
                </c:pt>
                <c:pt idx="9049">
                  <c:v>0.232812499998545</c:v>
                </c:pt>
                <c:pt idx="9050">
                  <c:v>0.23283564814482799</c:v>
                </c:pt>
                <c:pt idx="9051">
                  <c:v>0.23287037036789099</c:v>
                </c:pt>
                <c:pt idx="9052">
                  <c:v>0.232893518514174</c:v>
                </c:pt>
                <c:pt idx="9053">
                  <c:v>0.23291666666045799</c:v>
                </c:pt>
                <c:pt idx="9054">
                  <c:v>0.23293981481401699</c:v>
                </c:pt>
                <c:pt idx="9055">
                  <c:v>0.232962962960301</c:v>
                </c:pt>
                <c:pt idx="9056">
                  <c:v>0.232997685183364</c:v>
                </c:pt>
                <c:pt idx="9057">
                  <c:v>0.23302083332964699</c:v>
                </c:pt>
                <c:pt idx="9058">
                  <c:v>0.23304398147593</c:v>
                </c:pt>
                <c:pt idx="9059">
                  <c:v>0.233067129629489</c:v>
                </c:pt>
                <c:pt idx="9060">
                  <c:v>0.23309027777577301</c:v>
                </c:pt>
                <c:pt idx="9061">
                  <c:v>0.23312499999883601</c:v>
                </c:pt>
                <c:pt idx="9062">
                  <c:v>0.233148148145119</c:v>
                </c:pt>
                <c:pt idx="9063">
                  <c:v>0.23317129629140301</c:v>
                </c:pt>
                <c:pt idx="9064">
                  <c:v>0.233194444437686</c:v>
                </c:pt>
                <c:pt idx="9065">
                  <c:v>0.233217592591245</c:v>
                </c:pt>
                <c:pt idx="9066">
                  <c:v>0.23324074073752901</c:v>
                </c:pt>
                <c:pt idx="9067">
                  <c:v>0.23327546296059201</c:v>
                </c:pt>
                <c:pt idx="9068">
                  <c:v>0.233298611106875</c:v>
                </c:pt>
                <c:pt idx="9069">
                  <c:v>0.23332175925315801</c:v>
                </c:pt>
                <c:pt idx="9070">
                  <c:v>0.23334490740671801</c:v>
                </c:pt>
                <c:pt idx="9071">
                  <c:v>0.233368055553001</c:v>
                </c:pt>
                <c:pt idx="9072">
                  <c:v>0.233402777776064</c:v>
                </c:pt>
                <c:pt idx="9073">
                  <c:v>0.23342592592234701</c:v>
                </c:pt>
                <c:pt idx="9074">
                  <c:v>0.233449074068631</c:v>
                </c:pt>
                <c:pt idx="9075">
                  <c:v>0.23347222222219</c:v>
                </c:pt>
                <c:pt idx="9076">
                  <c:v>0.23349537036847301</c:v>
                </c:pt>
                <c:pt idx="9077">
                  <c:v>0.233518518514757</c:v>
                </c:pt>
                <c:pt idx="9078">
                  <c:v>0.23355324073781999</c:v>
                </c:pt>
                <c:pt idx="9079">
                  <c:v>0.23357638888410301</c:v>
                </c:pt>
                <c:pt idx="9080">
                  <c:v>0.233599537030386</c:v>
                </c:pt>
                <c:pt idx="9081">
                  <c:v>0.23362268518394599</c:v>
                </c:pt>
                <c:pt idx="9082">
                  <c:v>0.23364583333022901</c:v>
                </c:pt>
                <c:pt idx="9083">
                  <c:v>0.23368055555329201</c:v>
                </c:pt>
                <c:pt idx="9084">
                  <c:v>0.23370370369957499</c:v>
                </c:pt>
                <c:pt idx="9085">
                  <c:v>0.23372685184585901</c:v>
                </c:pt>
                <c:pt idx="9086">
                  <c:v>0.23374999999941801</c:v>
                </c:pt>
                <c:pt idx="9087">
                  <c:v>0.23377314814570099</c:v>
                </c:pt>
                <c:pt idx="9088">
                  <c:v>0.23380787036876399</c:v>
                </c:pt>
                <c:pt idx="9089">
                  <c:v>0.23383101851504801</c:v>
                </c:pt>
                <c:pt idx="9090">
                  <c:v>0.23385416666133099</c:v>
                </c:pt>
                <c:pt idx="9091">
                  <c:v>0.23387731481488999</c:v>
                </c:pt>
                <c:pt idx="9092">
                  <c:v>0.233900462961174</c:v>
                </c:pt>
                <c:pt idx="9093">
                  <c:v>0.233935185184237</c:v>
                </c:pt>
                <c:pt idx="9094">
                  <c:v>0.23395833333051999</c:v>
                </c:pt>
                <c:pt idx="9095">
                  <c:v>0.233981481476803</c:v>
                </c:pt>
                <c:pt idx="9096">
                  <c:v>0.23400462962308699</c:v>
                </c:pt>
                <c:pt idx="9097">
                  <c:v>0.23402777777664599</c:v>
                </c:pt>
                <c:pt idx="9098">
                  <c:v>0.234050925922929</c:v>
                </c:pt>
                <c:pt idx="9099">
                  <c:v>0.234085648145992</c:v>
                </c:pt>
                <c:pt idx="9100">
                  <c:v>0.23410879629227599</c:v>
                </c:pt>
                <c:pt idx="9101">
                  <c:v>0.234131944438559</c:v>
                </c:pt>
                <c:pt idx="9102">
                  <c:v>0.234155092592118</c:v>
                </c:pt>
                <c:pt idx="9103">
                  <c:v>0.23417824073840199</c:v>
                </c:pt>
                <c:pt idx="9104">
                  <c:v>0.23421296296146499</c:v>
                </c:pt>
                <c:pt idx="9105">
                  <c:v>0.234236111107748</c:v>
                </c:pt>
                <c:pt idx="9106">
                  <c:v>0.23425925925403099</c:v>
                </c:pt>
                <c:pt idx="9107">
                  <c:v>0.234282407400315</c:v>
                </c:pt>
                <c:pt idx="9108">
                  <c:v>0.234305555553874</c:v>
                </c:pt>
                <c:pt idx="9109">
                  <c:v>0.234340277776937</c:v>
                </c:pt>
                <c:pt idx="9110">
                  <c:v>0.23436342592321999</c:v>
                </c:pt>
                <c:pt idx="9111">
                  <c:v>0.234386574069504</c:v>
                </c:pt>
                <c:pt idx="9112">
                  <c:v>0.23440972221578699</c:v>
                </c:pt>
                <c:pt idx="9113">
                  <c:v>0.23443287036934601</c:v>
                </c:pt>
                <c:pt idx="9114">
                  <c:v>0.23445601851563</c:v>
                </c:pt>
                <c:pt idx="9115">
                  <c:v>0.234490740738693</c:v>
                </c:pt>
                <c:pt idx="9116">
                  <c:v>0.23451388888497601</c:v>
                </c:pt>
                <c:pt idx="9117">
                  <c:v>0.234537037031259</c:v>
                </c:pt>
                <c:pt idx="9118">
                  <c:v>0.234560185184819</c:v>
                </c:pt>
                <c:pt idx="9119">
                  <c:v>0.23458333333110201</c:v>
                </c:pt>
                <c:pt idx="9120">
                  <c:v>0.23461805555416501</c:v>
                </c:pt>
                <c:pt idx="9121">
                  <c:v>0.234641203700448</c:v>
                </c:pt>
                <c:pt idx="9122">
                  <c:v>0.23466435184673201</c:v>
                </c:pt>
                <c:pt idx="9123">
                  <c:v>0.234687499993015</c:v>
                </c:pt>
                <c:pt idx="9124">
                  <c:v>0.234710648146574</c:v>
                </c:pt>
                <c:pt idx="9125">
                  <c:v>0.23473379629285801</c:v>
                </c:pt>
                <c:pt idx="9126">
                  <c:v>0.23476851851592101</c:v>
                </c:pt>
                <c:pt idx="9127">
                  <c:v>0.234791666662204</c:v>
                </c:pt>
                <c:pt idx="9128">
                  <c:v>0.23481481480848701</c:v>
                </c:pt>
                <c:pt idx="9129">
                  <c:v>0.23483796296204701</c:v>
                </c:pt>
                <c:pt idx="9130">
                  <c:v>0.23486111110833</c:v>
                </c:pt>
                <c:pt idx="9131">
                  <c:v>0.23489583333139299</c:v>
                </c:pt>
                <c:pt idx="9132">
                  <c:v>0.23491898147767601</c:v>
                </c:pt>
                <c:pt idx="9133">
                  <c:v>0.23494212962395999</c:v>
                </c:pt>
                <c:pt idx="9134">
                  <c:v>0.23496527777751899</c:v>
                </c:pt>
                <c:pt idx="9135">
                  <c:v>0.23498842592380201</c:v>
                </c:pt>
                <c:pt idx="9136">
                  <c:v>0.23502314814686501</c:v>
                </c:pt>
                <c:pt idx="9137">
                  <c:v>0.23504629629314899</c:v>
                </c:pt>
                <c:pt idx="9138">
                  <c:v>0.23506944443943201</c:v>
                </c:pt>
                <c:pt idx="9139">
                  <c:v>0.23509259258571499</c:v>
                </c:pt>
                <c:pt idx="9140">
                  <c:v>0.23511574073927499</c:v>
                </c:pt>
                <c:pt idx="9141">
                  <c:v>0.23515046296233799</c:v>
                </c:pt>
                <c:pt idx="9142">
                  <c:v>0.23517361110862101</c:v>
                </c:pt>
                <c:pt idx="9143">
                  <c:v>0.23519675925490399</c:v>
                </c:pt>
                <c:pt idx="9144">
                  <c:v>0.23521990740118801</c:v>
                </c:pt>
                <c:pt idx="9145">
                  <c:v>0.235243055554747</c:v>
                </c:pt>
                <c:pt idx="9146">
                  <c:v>0.23526620370102999</c:v>
                </c:pt>
                <c:pt idx="9147">
                  <c:v>0.23530092592409299</c:v>
                </c:pt>
                <c:pt idx="9148">
                  <c:v>0.235324074070377</c:v>
                </c:pt>
                <c:pt idx="9149">
                  <c:v>0.23534722221665999</c:v>
                </c:pt>
                <c:pt idx="9150">
                  <c:v>0.23537037037021899</c:v>
                </c:pt>
                <c:pt idx="9151">
                  <c:v>0.235405092586007</c:v>
                </c:pt>
                <c:pt idx="9152">
                  <c:v>0.235428240739566</c:v>
                </c:pt>
                <c:pt idx="9153">
                  <c:v>0.23545138888584899</c:v>
                </c:pt>
                <c:pt idx="9154">
                  <c:v>0.235474537032133</c:v>
                </c:pt>
                <c:pt idx="9155">
                  <c:v>0.23549768517841599</c:v>
                </c:pt>
                <c:pt idx="9156">
                  <c:v>0.23552083333197499</c:v>
                </c:pt>
                <c:pt idx="9157">
                  <c:v>0.23555555555503799</c:v>
                </c:pt>
                <c:pt idx="9158">
                  <c:v>0.235578703701322</c:v>
                </c:pt>
                <c:pt idx="9159">
                  <c:v>0.23560185184760499</c:v>
                </c:pt>
                <c:pt idx="9160">
                  <c:v>0.235624999993888</c:v>
                </c:pt>
                <c:pt idx="9161">
                  <c:v>0.235648148147448</c:v>
                </c:pt>
                <c:pt idx="9162">
                  <c:v>0.23568287036323399</c:v>
                </c:pt>
                <c:pt idx="9163">
                  <c:v>0.23570601851679401</c:v>
                </c:pt>
                <c:pt idx="9164">
                  <c:v>0.235729166663077</c:v>
                </c:pt>
                <c:pt idx="9165">
                  <c:v>0.23575231480936101</c:v>
                </c:pt>
                <c:pt idx="9166">
                  <c:v>0.23577546296292001</c:v>
                </c:pt>
                <c:pt idx="9167">
                  <c:v>0.235810185178707</c:v>
                </c:pt>
                <c:pt idx="9168">
                  <c:v>0.235833333332266</c:v>
                </c:pt>
                <c:pt idx="9169">
                  <c:v>0.23585648147855001</c:v>
                </c:pt>
                <c:pt idx="9170">
                  <c:v>0.235879629624833</c:v>
                </c:pt>
                <c:pt idx="9171">
                  <c:v>0.23590277777111601</c:v>
                </c:pt>
                <c:pt idx="9172">
                  <c:v>0.23593749999417901</c:v>
                </c:pt>
                <c:pt idx="9173">
                  <c:v>0.23596064814773901</c:v>
                </c:pt>
                <c:pt idx="9174">
                  <c:v>0.235983796294022</c:v>
                </c:pt>
                <c:pt idx="9175">
                  <c:v>0.23600694444030501</c:v>
                </c:pt>
                <c:pt idx="9176">
                  <c:v>0.236030092586589</c:v>
                </c:pt>
                <c:pt idx="9177">
                  <c:v>0.236064814809652</c:v>
                </c:pt>
                <c:pt idx="9178">
                  <c:v>0.23608796295593501</c:v>
                </c:pt>
                <c:pt idx="9179">
                  <c:v>0.23611111110949401</c:v>
                </c:pt>
                <c:pt idx="9180">
                  <c:v>0.236134259255778</c:v>
                </c:pt>
                <c:pt idx="9181">
                  <c:v>0.23615740740206101</c:v>
                </c:pt>
                <c:pt idx="9182">
                  <c:v>0.23619212962512401</c:v>
                </c:pt>
                <c:pt idx="9183">
                  <c:v>0.236215277771407</c:v>
                </c:pt>
                <c:pt idx="9184">
                  <c:v>0.23623842592496699</c:v>
                </c:pt>
                <c:pt idx="9185">
                  <c:v>0.23626157407125001</c:v>
                </c:pt>
                <c:pt idx="9186">
                  <c:v>0.23628472221753299</c:v>
                </c:pt>
                <c:pt idx="9187">
                  <c:v>0.23630787036381701</c:v>
                </c:pt>
                <c:pt idx="9188">
                  <c:v>0.23634259258688001</c:v>
                </c:pt>
                <c:pt idx="9189">
                  <c:v>0.23636574074043901</c:v>
                </c:pt>
                <c:pt idx="9190">
                  <c:v>0.23638888888672199</c:v>
                </c:pt>
                <c:pt idx="9191">
                  <c:v>0.23641203703300601</c:v>
                </c:pt>
                <c:pt idx="9192">
                  <c:v>0.23643518517928899</c:v>
                </c:pt>
                <c:pt idx="9193">
                  <c:v>0.23646990740235199</c:v>
                </c:pt>
                <c:pt idx="9194">
                  <c:v>0.23649305554863501</c:v>
                </c:pt>
                <c:pt idx="9195">
                  <c:v>0.236516203702195</c:v>
                </c:pt>
                <c:pt idx="9196">
                  <c:v>0.23653935184847799</c:v>
                </c:pt>
                <c:pt idx="9197">
                  <c:v>0.23656249999476101</c:v>
                </c:pt>
                <c:pt idx="9198">
                  <c:v>0.23658564814104499</c:v>
                </c:pt>
                <c:pt idx="9199">
                  <c:v>0.23662037036410799</c:v>
                </c:pt>
                <c:pt idx="9200">
                  <c:v>0.23664351851766699</c:v>
                </c:pt>
                <c:pt idx="9201">
                  <c:v>0.23666666666395</c:v>
                </c:pt>
                <c:pt idx="9202">
                  <c:v>0.23668981481023399</c:v>
                </c:pt>
                <c:pt idx="9203">
                  <c:v>0.236712962956517</c:v>
                </c:pt>
                <c:pt idx="9204">
                  <c:v>0.23674768517958</c:v>
                </c:pt>
                <c:pt idx="9205">
                  <c:v>0.236770833333139</c:v>
                </c:pt>
                <c:pt idx="9206">
                  <c:v>0.23679398147942299</c:v>
                </c:pt>
                <c:pt idx="9207">
                  <c:v>0.236817129625706</c:v>
                </c:pt>
                <c:pt idx="9208">
                  <c:v>0.23684027777198899</c:v>
                </c:pt>
                <c:pt idx="9209">
                  <c:v>0.23687499999505199</c:v>
                </c:pt>
                <c:pt idx="9210">
                  <c:v>0.236898148141336</c:v>
                </c:pt>
                <c:pt idx="9211">
                  <c:v>0.236921296294895</c:v>
                </c:pt>
                <c:pt idx="9212">
                  <c:v>0.23694444444117799</c:v>
                </c:pt>
                <c:pt idx="9213">
                  <c:v>0.236967592587462</c:v>
                </c:pt>
                <c:pt idx="9214">
                  <c:v>0.23699074073374499</c:v>
                </c:pt>
                <c:pt idx="9215">
                  <c:v>0.23702546295680799</c:v>
                </c:pt>
                <c:pt idx="9216">
                  <c:v>0.23704861111036701</c:v>
                </c:pt>
                <c:pt idx="9217">
                  <c:v>0.237071759256651</c:v>
                </c:pt>
                <c:pt idx="9218">
                  <c:v>0.23709490740293401</c:v>
                </c:pt>
                <c:pt idx="9219">
                  <c:v>0.23712962962599701</c:v>
                </c:pt>
                <c:pt idx="9220">
                  <c:v>0.23715277777228</c:v>
                </c:pt>
                <c:pt idx="9221">
                  <c:v>0.23717592592584</c:v>
                </c:pt>
                <c:pt idx="9222">
                  <c:v>0.23719907407212301</c:v>
                </c:pt>
                <c:pt idx="9223">
                  <c:v>0.23723379629518601</c:v>
                </c:pt>
                <c:pt idx="9224">
                  <c:v>0.237256944441469</c:v>
                </c:pt>
                <c:pt idx="9225">
                  <c:v>0.23728009258775301</c:v>
                </c:pt>
                <c:pt idx="9226">
                  <c:v>0.237303240734036</c:v>
                </c:pt>
                <c:pt idx="9227">
                  <c:v>0.237326388887595</c:v>
                </c:pt>
                <c:pt idx="9228">
                  <c:v>0.23734953703387901</c:v>
                </c:pt>
                <c:pt idx="9229">
                  <c:v>0.23738425925694201</c:v>
                </c:pt>
                <c:pt idx="9230">
                  <c:v>0.237407407403225</c:v>
                </c:pt>
                <c:pt idx="9231">
                  <c:v>0.23743055554950801</c:v>
                </c:pt>
                <c:pt idx="9232">
                  <c:v>0.23745370370306801</c:v>
                </c:pt>
                <c:pt idx="9233">
                  <c:v>0.237476851849351</c:v>
                </c:pt>
                <c:pt idx="9234">
                  <c:v>0.23751157407241399</c:v>
                </c:pt>
                <c:pt idx="9235">
                  <c:v>0.23753472221869701</c:v>
                </c:pt>
                <c:pt idx="9236">
                  <c:v>0.23755787036498099</c:v>
                </c:pt>
                <c:pt idx="9237">
                  <c:v>0.23758101851853999</c:v>
                </c:pt>
                <c:pt idx="9238">
                  <c:v>0.23760416666482301</c:v>
                </c:pt>
                <c:pt idx="9239">
                  <c:v>0.23763888888788601</c:v>
                </c:pt>
                <c:pt idx="9240">
                  <c:v>0.23766203703416999</c:v>
                </c:pt>
                <c:pt idx="9241">
                  <c:v>0.23768518518045301</c:v>
                </c:pt>
                <c:pt idx="9242">
                  <c:v>0.23770833332673699</c:v>
                </c:pt>
                <c:pt idx="9243">
                  <c:v>0.23773148148029599</c:v>
                </c:pt>
                <c:pt idx="9244">
                  <c:v>0.23775462962657901</c:v>
                </c:pt>
                <c:pt idx="9245">
                  <c:v>0.23778935184964201</c:v>
                </c:pt>
                <c:pt idx="9246">
                  <c:v>0.23781249999592499</c:v>
                </c:pt>
                <c:pt idx="9247">
                  <c:v>0.23783564814220901</c:v>
                </c:pt>
                <c:pt idx="9248">
                  <c:v>0.237858796295768</c:v>
                </c:pt>
                <c:pt idx="9249">
                  <c:v>0.23788194444205099</c:v>
                </c:pt>
                <c:pt idx="9250">
                  <c:v>0.23791666666511399</c:v>
                </c:pt>
                <c:pt idx="9251">
                  <c:v>0.237939814811398</c:v>
                </c:pt>
                <c:pt idx="9252">
                  <c:v>0.23796296295768099</c:v>
                </c:pt>
                <c:pt idx="9253">
                  <c:v>0.237986111103965</c:v>
                </c:pt>
                <c:pt idx="9254">
                  <c:v>0.238009259257524</c:v>
                </c:pt>
                <c:pt idx="9255">
                  <c:v>0.238043981480587</c:v>
                </c:pt>
                <c:pt idx="9256">
                  <c:v>0.23806712962686999</c:v>
                </c:pt>
                <c:pt idx="9257">
                  <c:v>0.238090277773153</c:v>
                </c:pt>
                <c:pt idx="9258">
                  <c:v>0.23811342591943699</c:v>
                </c:pt>
                <c:pt idx="9259">
                  <c:v>0.23813657407299599</c:v>
                </c:pt>
                <c:pt idx="9260">
                  <c:v>0.238159722219279</c:v>
                </c:pt>
                <c:pt idx="9261">
                  <c:v>0.238194444442343</c:v>
                </c:pt>
                <c:pt idx="9262">
                  <c:v>0.23821759258862599</c:v>
                </c:pt>
                <c:pt idx="9263">
                  <c:v>0.238240740734909</c:v>
                </c:pt>
                <c:pt idx="9264">
                  <c:v>0.238263888888469</c:v>
                </c:pt>
                <c:pt idx="9265">
                  <c:v>0.23828703703475199</c:v>
                </c:pt>
                <c:pt idx="9266">
                  <c:v>0.23832175925781501</c:v>
                </c:pt>
                <c:pt idx="9267">
                  <c:v>0.238344907404098</c:v>
                </c:pt>
                <c:pt idx="9268">
                  <c:v>0.23836805555038201</c:v>
                </c:pt>
                <c:pt idx="9269">
                  <c:v>0.238391203696665</c:v>
                </c:pt>
                <c:pt idx="9270">
                  <c:v>0.238414351850224</c:v>
                </c:pt>
                <c:pt idx="9271">
                  <c:v>0.238449074073287</c:v>
                </c:pt>
                <c:pt idx="9272">
                  <c:v>0.23847222221957001</c:v>
                </c:pt>
                <c:pt idx="9273">
                  <c:v>0.238495370365854</c:v>
                </c:pt>
                <c:pt idx="9274">
                  <c:v>0.23851851851213701</c:v>
                </c:pt>
                <c:pt idx="9275">
                  <c:v>0.23854166666569701</c:v>
                </c:pt>
                <c:pt idx="9276">
                  <c:v>0.23857638888876001</c:v>
                </c:pt>
                <c:pt idx="9277">
                  <c:v>0.238599537035043</c:v>
                </c:pt>
                <c:pt idx="9278">
                  <c:v>0.23862268518132601</c:v>
                </c:pt>
                <c:pt idx="9279">
                  <c:v>0.23864583332761</c:v>
                </c:pt>
                <c:pt idx="9280">
                  <c:v>0.238668981481169</c:v>
                </c:pt>
                <c:pt idx="9281">
                  <c:v>0.23869212962745201</c:v>
                </c:pt>
                <c:pt idx="9282">
                  <c:v>0.23872685185051501</c:v>
                </c:pt>
                <c:pt idx="9283">
                  <c:v>0.23874999999679899</c:v>
                </c:pt>
                <c:pt idx="9284">
                  <c:v>0.23877314814308201</c:v>
                </c:pt>
                <c:pt idx="9285">
                  <c:v>0.238796296289365</c:v>
                </c:pt>
                <c:pt idx="9286">
                  <c:v>0.23881944444292499</c:v>
                </c:pt>
                <c:pt idx="9287">
                  <c:v>0.23885416666598799</c:v>
                </c:pt>
                <c:pt idx="9288">
                  <c:v>0.23887731481227101</c:v>
                </c:pt>
                <c:pt idx="9289">
                  <c:v>0.23890046295855399</c:v>
                </c:pt>
                <c:pt idx="9290">
                  <c:v>0.23892361110483801</c:v>
                </c:pt>
                <c:pt idx="9291">
                  <c:v>0.23894675925839701</c:v>
                </c:pt>
                <c:pt idx="9292">
                  <c:v>0.23898148148146001</c:v>
                </c:pt>
                <c:pt idx="9293">
                  <c:v>0.23900462962774299</c:v>
                </c:pt>
                <c:pt idx="9294">
                  <c:v>0.23902777777402701</c:v>
                </c:pt>
                <c:pt idx="9295">
                  <c:v>0.23905092592030999</c:v>
                </c:pt>
                <c:pt idx="9296">
                  <c:v>0.23907407407386899</c:v>
                </c:pt>
                <c:pt idx="9297">
                  <c:v>0.23910879628965601</c:v>
                </c:pt>
                <c:pt idx="9298">
                  <c:v>0.239131944443216</c:v>
                </c:pt>
                <c:pt idx="9299">
                  <c:v>0.23915509258949899</c:v>
                </c:pt>
                <c:pt idx="9300">
                  <c:v>0.23917824073578201</c:v>
                </c:pt>
                <c:pt idx="9301">
                  <c:v>0.23920138888206599</c:v>
                </c:pt>
                <c:pt idx="9302">
                  <c:v>0.23922453703562499</c:v>
                </c:pt>
                <c:pt idx="9303">
                  <c:v>0.23925925925868799</c:v>
                </c:pt>
                <c:pt idx="9304">
                  <c:v>0.239282407404971</c:v>
                </c:pt>
                <c:pt idx="9305">
                  <c:v>0.23930555555125499</c:v>
                </c:pt>
                <c:pt idx="9306">
                  <c:v>0.239328703697538</c:v>
                </c:pt>
                <c:pt idx="9307">
                  <c:v>0.239351851851097</c:v>
                </c:pt>
                <c:pt idx="9308">
                  <c:v>0.23938657407416</c:v>
                </c:pt>
                <c:pt idx="9309">
                  <c:v>0.23940972222044399</c:v>
                </c:pt>
                <c:pt idx="9310">
                  <c:v>0.239432870366727</c:v>
                </c:pt>
                <c:pt idx="9311">
                  <c:v>0.23945601851300999</c:v>
                </c:pt>
                <c:pt idx="9312">
                  <c:v>0.23947916666656999</c:v>
                </c:pt>
                <c:pt idx="9313">
                  <c:v>0.239513888882357</c:v>
                </c:pt>
                <c:pt idx="9314">
                  <c:v>0.239537037035916</c:v>
                </c:pt>
                <c:pt idx="9315">
                  <c:v>0.23956018518219899</c:v>
                </c:pt>
                <c:pt idx="9316">
                  <c:v>0.239583333328483</c:v>
                </c:pt>
                <c:pt idx="9317">
                  <c:v>0.23960648147476599</c:v>
                </c:pt>
                <c:pt idx="9318">
                  <c:v>0.23964120369782901</c:v>
                </c:pt>
                <c:pt idx="9319">
                  <c:v>0.23966435185138801</c:v>
                </c:pt>
                <c:pt idx="9320">
                  <c:v>0.239687499997672</c:v>
                </c:pt>
                <c:pt idx="9321">
                  <c:v>0.23971064814395501</c:v>
                </c:pt>
                <c:pt idx="9322">
                  <c:v>0.239733796290238</c:v>
                </c:pt>
                <c:pt idx="9323">
                  <c:v>0.239756944443798</c:v>
                </c:pt>
                <c:pt idx="9324">
                  <c:v>0.23979166665958501</c:v>
                </c:pt>
                <c:pt idx="9325">
                  <c:v>0.23981481481314401</c:v>
                </c:pt>
                <c:pt idx="9326">
                  <c:v>0.239837962959427</c:v>
                </c:pt>
                <c:pt idx="9327">
                  <c:v>0.23986111110571101</c:v>
                </c:pt>
                <c:pt idx="9328">
                  <c:v>0.23988425925927001</c:v>
                </c:pt>
                <c:pt idx="9329">
                  <c:v>0.239918981475057</c:v>
                </c:pt>
                <c:pt idx="9330">
                  <c:v>0.239942129628616</c:v>
                </c:pt>
                <c:pt idx="9331">
                  <c:v>0.23996527777490001</c:v>
                </c:pt>
                <c:pt idx="9332">
                  <c:v>0.239988425921183</c:v>
                </c:pt>
                <c:pt idx="9333">
                  <c:v>0.24001157406746601</c:v>
                </c:pt>
                <c:pt idx="9334">
                  <c:v>0.24003472222102601</c:v>
                </c:pt>
                <c:pt idx="9335">
                  <c:v>0.24006944444408901</c:v>
                </c:pt>
                <c:pt idx="9336">
                  <c:v>0.24009259259037199</c:v>
                </c:pt>
                <c:pt idx="9337">
                  <c:v>0.24011574073665501</c:v>
                </c:pt>
                <c:pt idx="9338">
                  <c:v>0.24013888888293899</c:v>
                </c:pt>
                <c:pt idx="9339">
                  <c:v>0.24016203703649799</c:v>
                </c:pt>
                <c:pt idx="9340">
                  <c:v>0.24019675925228501</c:v>
                </c:pt>
                <c:pt idx="9341">
                  <c:v>0.24021990740584401</c:v>
                </c:pt>
                <c:pt idx="9342">
                  <c:v>0.24024305555212799</c:v>
                </c:pt>
                <c:pt idx="9343">
                  <c:v>0.24026620369841101</c:v>
                </c:pt>
                <c:pt idx="9344">
                  <c:v>0.24028935184469499</c:v>
                </c:pt>
                <c:pt idx="9345">
                  <c:v>0.24031249999825399</c:v>
                </c:pt>
                <c:pt idx="9346">
                  <c:v>0.24034722222131699</c:v>
                </c:pt>
                <c:pt idx="9347">
                  <c:v>0.24037037036760001</c:v>
                </c:pt>
                <c:pt idx="9348">
                  <c:v>0.24039351851388299</c:v>
                </c:pt>
                <c:pt idx="9349">
                  <c:v>0.24041666666016701</c:v>
                </c:pt>
                <c:pt idx="9350">
                  <c:v>0.240439814813726</c:v>
                </c:pt>
                <c:pt idx="9351">
                  <c:v>0.240474537036789</c:v>
                </c:pt>
                <c:pt idx="9352">
                  <c:v>0.24049768518307199</c:v>
                </c:pt>
                <c:pt idx="9353">
                  <c:v>0.240520833329356</c:v>
                </c:pt>
                <c:pt idx="9354">
                  <c:v>0.24054398147563899</c:v>
                </c:pt>
                <c:pt idx="9355">
                  <c:v>0.24056712962919799</c:v>
                </c:pt>
                <c:pt idx="9356">
                  <c:v>0.240601851844985</c:v>
                </c:pt>
                <c:pt idx="9357">
                  <c:v>0.240624999998545</c:v>
                </c:pt>
                <c:pt idx="9358">
                  <c:v>0.24064814814482799</c:v>
                </c:pt>
                <c:pt idx="9359">
                  <c:v>0.240671296291111</c:v>
                </c:pt>
                <c:pt idx="9360">
                  <c:v>0.24069444443739499</c:v>
                </c:pt>
                <c:pt idx="9361">
                  <c:v>0.24071759259095399</c:v>
                </c:pt>
                <c:pt idx="9362">
                  <c:v>0.24075231481401699</c:v>
                </c:pt>
                <c:pt idx="9363">
                  <c:v>0.240775462960301</c:v>
                </c:pt>
                <c:pt idx="9364">
                  <c:v>0.24079861110658399</c:v>
                </c:pt>
                <c:pt idx="9365">
                  <c:v>0.240821759252867</c:v>
                </c:pt>
                <c:pt idx="9366">
                  <c:v>0.240844907406427</c:v>
                </c:pt>
                <c:pt idx="9367">
                  <c:v>0.240879629629489</c:v>
                </c:pt>
                <c:pt idx="9368">
                  <c:v>0.24090277777577301</c:v>
                </c:pt>
                <c:pt idx="9369">
                  <c:v>0.240925925922056</c:v>
                </c:pt>
                <c:pt idx="9370">
                  <c:v>0.24094907406834001</c:v>
                </c:pt>
                <c:pt idx="9371">
                  <c:v>0.24097222222189901</c:v>
                </c:pt>
                <c:pt idx="9372">
                  <c:v>0.241006944437686</c:v>
                </c:pt>
                <c:pt idx="9373">
                  <c:v>0.241030092591245</c:v>
                </c:pt>
                <c:pt idx="9374">
                  <c:v>0.24105324073752901</c:v>
                </c:pt>
                <c:pt idx="9375">
                  <c:v>0.241076388883812</c:v>
                </c:pt>
                <c:pt idx="9376">
                  <c:v>0.24109953703009501</c:v>
                </c:pt>
                <c:pt idx="9377">
                  <c:v>0.24112268518365401</c:v>
                </c:pt>
                <c:pt idx="9378">
                  <c:v>0.24115740740671801</c:v>
                </c:pt>
                <c:pt idx="9379">
                  <c:v>0.241180555553001</c:v>
                </c:pt>
                <c:pt idx="9380">
                  <c:v>0.24120370369928401</c:v>
                </c:pt>
                <c:pt idx="9381">
                  <c:v>0.241226851845568</c:v>
                </c:pt>
                <c:pt idx="9382">
                  <c:v>0.241249999999127</c:v>
                </c:pt>
                <c:pt idx="9383">
                  <c:v>0.24128472222219</c:v>
                </c:pt>
                <c:pt idx="9384">
                  <c:v>0.24130787036847301</c:v>
                </c:pt>
                <c:pt idx="9385">
                  <c:v>0.241331018514757</c:v>
                </c:pt>
                <c:pt idx="9386">
                  <c:v>0.24135416666104001</c:v>
                </c:pt>
                <c:pt idx="9387">
                  <c:v>0.24137731481459901</c:v>
                </c:pt>
                <c:pt idx="9388">
                  <c:v>0.241412037030386</c:v>
                </c:pt>
                <c:pt idx="9389">
                  <c:v>0.24143518518394599</c:v>
                </c:pt>
                <c:pt idx="9390">
                  <c:v>0.24145833333022901</c:v>
                </c:pt>
                <c:pt idx="9391">
                  <c:v>0.24148148147651199</c:v>
                </c:pt>
                <c:pt idx="9392">
                  <c:v>0.24150462962279601</c:v>
                </c:pt>
                <c:pt idx="9393">
                  <c:v>0.24153935184585901</c:v>
                </c:pt>
                <c:pt idx="9394">
                  <c:v>0.24156249999941801</c:v>
                </c:pt>
                <c:pt idx="9395">
                  <c:v>0.24158564814570099</c:v>
                </c:pt>
                <c:pt idx="9396">
                  <c:v>0.24160879629198501</c:v>
                </c:pt>
                <c:pt idx="9397">
                  <c:v>0.24163194443826799</c:v>
                </c:pt>
                <c:pt idx="9398">
                  <c:v>0.24166666666133099</c:v>
                </c:pt>
                <c:pt idx="9399">
                  <c:v>0.24168981481488999</c:v>
                </c:pt>
                <c:pt idx="9400">
                  <c:v>0.241712962961174</c:v>
                </c:pt>
                <c:pt idx="9401">
                  <c:v>0.24173611110745699</c:v>
                </c:pt>
                <c:pt idx="9402">
                  <c:v>0.24175925925374001</c:v>
                </c:pt>
                <c:pt idx="9403">
                  <c:v>0.241793981476803</c:v>
                </c:pt>
                <c:pt idx="9404">
                  <c:v>0.24181712962308699</c:v>
                </c:pt>
                <c:pt idx="9405">
                  <c:v>0.24184027777664599</c:v>
                </c:pt>
                <c:pt idx="9406">
                  <c:v>0.241863425922929</c:v>
                </c:pt>
                <c:pt idx="9407">
                  <c:v>0.24188657406921299</c:v>
                </c:pt>
                <c:pt idx="9408">
                  <c:v>0.241909722215496</c:v>
                </c:pt>
                <c:pt idx="9409">
                  <c:v>0.241944444438559</c:v>
                </c:pt>
                <c:pt idx="9410">
                  <c:v>0.241967592592118</c:v>
                </c:pt>
                <c:pt idx="9411">
                  <c:v>0.24199074073840199</c:v>
                </c:pt>
                <c:pt idx="9412">
                  <c:v>0.242013888884685</c:v>
                </c:pt>
                <c:pt idx="9413">
                  <c:v>0.24203703703096799</c:v>
                </c:pt>
                <c:pt idx="9414">
                  <c:v>0.24207175925403099</c:v>
                </c:pt>
                <c:pt idx="9415">
                  <c:v>0.242094907400315</c:v>
                </c:pt>
                <c:pt idx="9416">
                  <c:v>0.242118055553874</c:v>
                </c:pt>
                <c:pt idx="9417">
                  <c:v>0.24214120370015699</c:v>
                </c:pt>
                <c:pt idx="9418">
                  <c:v>0.242164351846441</c:v>
                </c:pt>
                <c:pt idx="9419">
                  <c:v>0.242199074069504</c:v>
                </c:pt>
                <c:pt idx="9420">
                  <c:v>0.24222222221578699</c:v>
                </c:pt>
                <c:pt idx="9421">
                  <c:v>0.24224537036934601</c:v>
                </c:pt>
                <c:pt idx="9422">
                  <c:v>0.24226851851563</c:v>
                </c:pt>
                <c:pt idx="9423">
                  <c:v>0.24229166666191301</c:v>
                </c:pt>
                <c:pt idx="9424">
                  <c:v>0.24232638888497601</c:v>
                </c:pt>
                <c:pt idx="9425">
                  <c:v>0.242349537031259</c:v>
                </c:pt>
                <c:pt idx="9426">
                  <c:v>0.242372685184819</c:v>
                </c:pt>
                <c:pt idx="9427">
                  <c:v>0.24239583333110201</c:v>
                </c:pt>
                <c:pt idx="9428">
                  <c:v>0.242418981477385</c:v>
                </c:pt>
                <c:pt idx="9429">
                  <c:v>0.242453703700448</c:v>
                </c:pt>
                <c:pt idx="9430">
                  <c:v>0.24247685184673201</c:v>
                </c:pt>
                <c:pt idx="9431">
                  <c:v>0.242499999993015</c:v>
                </c:pt>
                <c:pt idx="9432">
                  <c:v>0.242523148146574</c:v>
                </c:pt>
                <c:pt idx="9433">
                  <c:v>0.24254629629285801</c:v>
                </c:pt>
                <c:pt idx="9434">
                  <c:v>0.242569444439141</c:v>
                </c:pt>
                <c:pt idx="9435">
                  <c:v>0.242604166662204</c:v>
                </c:pt>
                <c:pt idx="9436">
                  <c:v>0.24262731480848701</c:v>
                </c:pt>
                <c:pt idx="9437">
                  <c:v>0.24265046296204701</c:v>
                </c:pt>
                <c:pt idx="9438">
                  <c:v>0.24267361110833</c:v>
                </c:pt>
                <c:pt idx="9439">
                  <c:v>0.24269675925461301</c:v>
                </c:pt>
                <c:pt idx="9440">
                  <c:v>0.24273148147767601</c:v>
                </c:pt>
                <c:pt idx="9441">
                  <c:v>0.24275462962395999</c:v>
                </c:pt>
                <c:pt idx="9442">
                  <c:v>0.24277777777751899</c:v>
                </c:pt>
                <c:pt idx="9443">
                  <c:v>0.24280092592380201</c:v>
                </c:pt>
                <c:pt idx="9444">
                  <c:v>0.24282407407008599</c:v>
                </c:pt>
                <c:pt idx="9445">
                  <c:v>0.24284722221636901</c:v>
                </c:pt>
                <c:pt idx="9446">
                  <c:v>0.24288194443943201</c:v>
                </c:pt>
                <c:pt idx="9447">
                  <c:v>0.24290509258571599</c:v>
                </c:pt>
                <c:pt idx="9448">
                  <c:v>0.24292824073927499</c:v>
                </c:pt>
                <c:pt idx="9449">
                  <c:v>0.24295138888555801</c:v>
                </c:pt>
                <c:pt idx="9450">
                  <c:v>0.24297453703184099</c:v>
                </c:pt>
                <c:pt idx="9451">
                  <c:v>0.24300925925490399</c:v>
                </c:pt>
                <c:pt idx="9452">
                  <c:v>0.24303240740118801</c:v>
                </c:pt>
                <c:pt idx="9453">
                  <c:v>0.243055555554747</c:v>
                </c:pt>
                <c:pt idx="9454">
                  <c:v>0.24307870370102999</c:v>
                </c:pt>
                <c:pt idx="9455">
                  <c:v>0.243101851847314</c:v>
                </c:pt>
                <c:pt idx="9456">
                  <c:v>0.243136574070377</c:v>
                </c:pt>
                <c:pt idx="9457">
                  <c:v>0.24315972221665999</c:v>
                </c:pt>
                <c:pt idx="9458">
                  <c:v>0.24318287037021899</c:v>
                </c:pt>
                <c:pt idx="9459">
                  <c:v>0.243206018516503</c:v>
                </c:pt>
                <c:pt idx="9460">
                  <c:v>0.24322916666278599</c:v>
                </c:pt>
                <c:pt idx="9461">
                  <c:v>0.24326388888584899</c:v>
                </c:pt>
                <c:pt idx="9462">
                  <c:v>0.243287037032133</c:v>
                </c:pt>
                <c:pt idx="9463">
                  <c:v>0.24331018517841599</c:v>
                </c:pt>
                <c:pt idx="9464">
                  <c:v>0.24333333333197499</c:v>
                </c:pt>
                <c:pt idx="9465">
                  <c:v>0.243356481478259</c:v>
                </c:pt>
                <c:pt idx="9466">
                  <c:v>0.24337962962454199</c:v>
                </c:pt>
                <c:pt idx="9467">
                  <c:v>0.24341435184760499</c:v>
                </c:pt>
                <c:pt idx="9468">
                  <c:v>0.243437499993888</c:v>
                </c:pt>
                <c:pt idx="9469">
                  <c:v>0.243460648147448</c:v>
                </c:pt>
                <c:pt idx="9470">
                  <c:v>0.24348379629373099</c:v>
                </c:pt>
                <c:pt idx="9471">
                  <c:v>0.243506944440014</c:v>
                </c:pt>
                <c:pt idx="9472">
                  <c:v>0.243541666663077</c:v>
                </c:pt>
                <c:pt idx="9473">
                  <c:v>0.24356481480936101</c:v>
                </c:pt>
                <c:pt idx="9474">
                  <c:v>0.24358796296292001</c:v>
                </c:pt>
                <c:pt idx="9475">
                  <c:v>0.243611111109203</c:v>
                </c:pt>
                <c:pt idx="9476">
                  <c:v>0.24363425925548701</c:v>
                </c:pt>
                <c:pt idx="9477">
                  <c:v>0.24366898147855001</c:v>
                </c:pt>
                <c:pt idx="9478">
                  <c:v>0.243692129624833</c:v>
                </c:pt>
                <c:pt idx="9479">
                  <c:v>0.24371527777111601</c:v>
                </c:pt>
                <c:pt idx="9480">
                  <c:v>0.24373842592467601</c:v>
                </c:pt>
                <c:pt idx="9481">
                  <c:v>0.243761574070959</c:v>
                </c:pt>
                <c:pt idx="9482">
                  <c:v>0.243796296294022</c:v>
                </c:pt>
                <c:pt idx="9483">
                  <c:v>0.24381944444030501</c:v>
                </c:pt>
                <c:pt idx="9484">
                  <c:v>0.243842592586589</c:v>
                </c:pt>
                <c:pt idx="9485">
                  <c:v>0.243865740740148</c:v>
                </c:pt>
                <c:pt idx="9486">
                  <c:v>0.24388888888643101</c:v>
                </c:pt>
                <c:pt idx="9487">
                  <c:v>0.24392361110949401</c:v>
                </c:pt>
                <c:pt idx="9488">
                  <c:v>0.243946759255778</c:v>
                </c:pt>
                <c:pt idx="9489">
                  <c:v>0.24396990740206101</c:v>
                </c:pt>
                <c:pt idx="9490">
                  <c:v>0.24399305555562001</c:v>
                </c:pt>
                <c:pt idx="9491">
                  <c:v>0.24401620370190399</c:v>
                </c:pt>
                <c:pt idx="9492">
                  <c:v>0.24405092592496699</c:v>
                </c:pt>
                <c:pt idx="9493">
                  <c:v>0.24407407407125001</c:v>
                </c:pt>
                <c:pt idx="9494">
                  <c:v>0.24409722221753299</c:v>
                </c:pt>
                <c:pt idx="9495">
                  <c:v>0.24412037036381701</c:v>
                </c:pt>
                <c:pt idx="9496">
                  <c:v>0.24415509258688001</c:v>
                </c:pt>
                <c:pt idx="9497">
                  <c:v>0.24417824074043901</c:v>
                </c:pt>
                <c:pt idx="9498">
                  <c:v>0.24420138888672199</c:v>
                </c:pt>
                <c:pt idx="9499">
                  <c:v>0.24422453703300601</c:v>
                </c:pt>
                <c:pt idx="9500">
                  <c:v>0.24424768517928899</c:v>
                </c:pt>
                <c:pt idx="9501">
                  <c:v>0.24428240740235199</c:v>
                </c:pt>
                <c:pt idx="9502">
                  <c:v>0.24430555554863501</c:v>
                </c:pt>
                <c:pt idx="9503">
                  <c:v>0.244328703702195</c:v>
                </c:pt>
                <c:pt idx="9504">
                  <c:v>0.24435185184847799</c:v>
                </c:pt>
                <c:pt idx="9505">
                  <c:v>0.24437499999476101</c:v>
                </c:pt>
                <c:pt idx="9506">
                  <c:v>0.244409722217824</c:v>
                </c:pt>
                <c:pt idx="9507">
                  <c:v>0.24443287036410799</c:v>
                </c:pt>
                <c:pt idx="9508">
                  <c:v>0.24445601851766699</c:v>
                </c:pt>
                <c:pt idx="9509">
                  <c:v>0.24447916666395</c:v>
                </c:pt>
                <c:pt idx="9510">
                  <c:v>0.24450231481023399</c:v>
                </c:pt>
                <c:pt idx="9511">
                  <c:v>0.24453703703329699</c:v>
                </c:pt>
                <c:pt idx="9512">
                  <c:v>0.24456018517958</c:v>
                </c:pt>
                <c:pt idx="9513">
                  <c:v>0.244583333333139</c:v>
                </c:pt>
                <c:pt idx="9514">
                  <c:v>0.24460648147942299</c:v>
                </c:pt>
                <c:pt idx="9515">
                  <c:v>0.244629629625706</c:v>
                </c:pt>
                <c:pt idx="9516">
                  <c:v>0.244664351848769</c:v>
                </c:pt>
                <c:pt idx="9517">
                  <c:v>0.24468749999505199</c:v>
                </c:pt>
                <c:pt idx="9518">
                  <c:v>0.244710648141336</c:v>
                </c:pt>
                <c:pt idx="9519">
                  <c:v>0.244733796294895</c:v>
                </c:pt>
                <c:pt idx="9520">
                  <c:v>0.24475694444117799</c:v>
                </c:pt>
                <c:pt idx="9521">
                  <c:v>0.244780092587462</c:v>
                </c:pt>
                <c:pt idx="9522">
                  <c:v>0.244814814810525</c:v>
                </c:pt>
                <c:pt idx="9523">
                  <c:v>0.24483796295680799</c:v>
                </c:pt>
                <c:pt idx="9524">
                  <c:v>0.24486111111036701</c:v>
                </c:pt>
                <c:pt idx="9525">
                  <c:v>0.244884259256651</c:v>
                </c:pt>
                <c:pt idx="9526">
                  <c:v>0.24490740740293401</c:v>
                </c:pt>
                <c:pt idx="9527">
                  <c:v>0.24494212962599701</c:v>
                </c:pt>
                <c:pt idx="9528">
                  <c:v>0.24496527777228</c:v>
                </c:pt>
                <c:pt idx="9529">
                  <c:v>0.24498842592584</c:v>
                </c:pt>
                <c:pt idx="9530">
                  <c:v>0.24501157407212301</c:v>
                </c:pt>
                <c:pt idx="9531">
                  <c:v>0.245034722218406</c:v>
                </c:pt>
                <c:pt idx="9532">
                  <c:v>0.245069444441469</c:v>
                </c:pt>
                <c:pt idx="9533">
                  <c:v>0.24509259258775301</c:v>
                </c:pt>
                <c:pt idx="9534">
                  <c:v>0.245115740734036</c:v>
                </c:pt>
                <c:pt idx="9535">
                  <c:v>0.245138888887595</c:v>
                </c:pt>
                <c:pt idx="9536">
                  <c:v>0.24516203703387901</c:v>
                </c:pt>
                <c:pt idx="9537">
                  <c:v>0.24519675925694201</c:v>
                </c:pt>
                <c:pt idx="9538">
                  <c:v>0.245219907403225</c:v>
                </c:pt>
                <c:pt idx="9539">
                  <c:v>0.24524305554950801</c:v>
                </c:pt>
                <c:pt idx="9540">
                  <c:v>0.24526620370306801</c:v>
                </c:pt>
                <c:pt idx="9541">
                  <c:v>0.245289351849351</c:v>
                </c:pt>
                <c:pt idx="9542">
                  <c:v>0.24531249999563401</c:v>
                </c:pt>
                <c:pt idx="9543">
                  <c:v>0.24534722221869701</c:v>
                </c:pt>
                <c:pt idx="9544">
                  <c:v>0.24537037036498099</c:v>
                </c:pt>
                <c:pt idx="9545">
                  <c:v>0.24539351851853999</c:v>
                </c:pt>
                <c:pt idx="9546">
                  <c:v>0.24541666666482301</c:v>
                </c:pt>
                <c:pt idx="9547">
                  <c:v>0.24543981481110699</c:v>
                </c:pt>
                <c:pt idx="9548">
                  <c:v>0.24547453703416999</c:v>
                </c:pt>
                <c:pt idx="9549">
                  <c:v>0.24549768518045301</c:v>
                </c:pt>
                <c:pt idx="9550">
                  <c:v>0.24552083332673599</c:v>
                </c:pt>
                <c:pt idx="9551">
                  <c:v>0.24554398148029599</c:v>
                </c:pt>
                <c:pt idx="9552">
                  <c:v>0.24556712962657901</c:v>
                </c:pt>
                <c:pt idx="9553">
                  <c:v>0.24560185184964201</c:v>
                </c:pt>
                <c:pt idx="9554">
                  <c:v>0.24562499999592499</c:v>
                </c:pt>
                <c:pt idx="9555">
                  <c:v>0.24564814814220901</c:v>
                </c:pt>
                <c:pt idx="9556">
                  <c:v>0.245671296295768</c:v>
                </c:pt>
                <c:pt idx="9557">
                  <c:v>0.24569444444205099</c:v>
                </c:pt>
                <c:pt idx="9558">
                  <c:v>0.245717592588335</c:v>
                </c:pt>
                <c:pt idx="9559">
                  <c:v>0.245752314811398</c:v>
                </c:pt>
                <c:pt idx="9560">
                  <c:v>0.24577546295768099</c:v>
                </c:pt>
                <c:pt idx="9561">
                  <c:v>0.245798611103965</c:v>
                </c:pt>
                <c:pt idx="9562">
                  <c:v>0.245821759257524</c:v>
                </c:pt>
                <c:pt idx="9563">
                  <c:v>0.24584490740380699</c:v>
                </c:pt>
                <c:pt idx="9564">
                  <c:v>0.24587962962686999</c:v>
                </c:pt>
                <c:pt idx="9565">
                  <c:v>0.245902777773153</c:v>
                </c:pt>
                <c:pt idx="9566">
                  <c:v>0.24592592591943699</c:v>
                </c:pt>
                <c:pt idx="9567">
                  <c:v>0.24594907407299599</c:v>
                </c:pt>
                <c:pt idx="9568">
                  <c:v>0.245972222219279</c:v>
                </c:pt>
                <c:pt idx="9569">
                  <c:v>0.246006944442343</c:v>
                </c:pt>
                <c:pt idx="9570">
                  <c:v>0.24603009258862599</c:v>
                </c:pt>
                <c:pt idx="9571">
                  <c:v>0.246053240734909</c:v>
                </c:pt>
                <c:pt idx="9572">
                  <c:v>0.246076388888469</c:v>
                </c:pt>
                <c:pt idx="9573">
                  <c:v>0.24609953703475199</c:v>
                </c:pt>
                <c:pt idx="9574">
                  <c:v>0.24613425925781501</c:v>
                </c:pt>
                <c:pt idx="9575">
                  <c:v>0.246157407404098</c:v>
                </c:pt>
                <c:pt idx="9576">
                  <c:v>0.24618055555038201</c:v>
                </c:pt>
                <c:pt idx="9577">
                  <c:v>0.246203703696665</c:v>
                </c:pt>
                <c:pt idx="9578">
                  <c:v>0.246226851850224</c:v>
                </c:pt>
                <c:pt idx="9579">
                  <c:v>0.24624999999650801</c:v>
                </c:pt>
                <c:pt idx="9580">
                  <c:v>0.24628472221957001</c:v>
                </c:pt>
                <c:pt idx="9581">
                  <c:v>0.246307870365854</c:v>
                </c:pt>
                <c:pt idx="9582">
                  <c:v>0.24633101851213701</c:v>
                </c:pt>
                <c:pt idx="9583">
                  <c:v>0.24635416666569701</c:v>
                </c:pt>
                <c:pt idx="9584">
                  <c:v>0.24637731481198</c:v>
                </c:pt>
                <c:pt idx="9585">
                  <c:v>0.24640046295826301</c:v>
                </c:pt>
                <c:pt idx="9586">
                  <c:v>0.24643518518132601</c:v>
                </c:pt>
                <c:pt idx="9587">
                  <c:v>0.24645833332761</c:v>
                </c:pt>
                <c:pt idx="9588">
                  <c:v>0.246481481481169</c:v>
                </c:pt>
                <c:pt idx="9589">
                  <c:v>0.24650462962745201</c:v>
                </c:pt>
                <c:pt idx="9590">
                  <c:v>0.246527777773736</c:v>
                </c:pt>
                <c:pt idx="9591">
                  <c:v>0.24656249999679899</c:v>
                </c:pt>
                <c:pt idx="9592">
                  <c:v>0.24658564814308201</c:v>
                </c:pt>
                <c:pt idx="9593">
                  <c:v>0.246608796289365</c:v>
                </c:pt>
                <c:pt idx="9594">
                  <c:v>0.24663194444292499</c:v>
                </c:pt>
                <c:pt idx="9595">
                  <c:v>0.24666666666598799</c:v>
                </c:pt>
                <c:pt idx="9596">
                  <c:v>0.24668981481227101</c:v>
                </c:pt>
                <c:pt idx="9597">
                  <c:v>0.24671296295855399</c:v>
                </c:pt>
                <c:pt idx="9598">
                  <c:v>0.24673611110483801</c:v>
                </c:pt>
                <c:pt idx="9599">
                  <c:v>0.24675925925839701</c:v>
                </c:pt>
                <c:pt idx="9600">
                  <c:v>0.24679398148146001</c:v>
                </c:pt>
                <c:pt idx="9601">
                  <c:v>0.24681712962774299</c:v>
                </c:pt>
                <c:pt idx="9602">
                  <c:v>0.24684027777402701</c:v>
                </c:pt>
                <c:pt idx="9603">
                  <c:v>0.24686342592030999</c:v>
                </c:pt>
                <c:pt idx="9604">
                  <c:v>0.24688657407386899</c:v>
                </c:pt>
                <c:pt idx="9605">
                  <c:v>0.24692129628965601</c:v>
                </c:pt>
                <c:pt idx="9606">
                  <c:v>0.246944444443216</c:v>
                </c:pt>
                <c:pt idx="9607">
                  <c:v>0.24696759258949899</c:v>
                </c:pt>
                <c:pt idx="9608">
                  <c:v>0.24699074073578201</c:v>
                </c:pt>
                <c:pt idx="9609">
                  <c:v>0.24701388888206599</c:v>
                </c:pt>
                <c:pt idx="9610">
                  <c:v>0.24704861110512899</c:v>
                </c:pt>
                <c:pt idx="9611">
                  <c:v>0.24707175925868799</c:v>
                </c:pt>
                <c:pt idx="9612">
                  <c:v>0.247094907404971</c:v>
                </c:pt>
                <c:pt idx="9613">
                  <c:v>0.24711805555125499</c:v>
                </c:pt>
                <c:pt idx="9614">
                  <c:v>0.247141203697538</c:v>
                </c:pt>
                <c:pt idx="9615">
                  <c:v>0.247175925920601</c:v>
                </c:pt>
                <c:pt idx="9616">
                  <c:v>0.24719907407416</c:v>
                </c:pt>
                <c:pt idx="9617">
                  <c:v>0.24722222222044399</c:v>
                </c:pt>
                <c:pt idx="9618">
                  <c:v>0.247245370366727</c:v>
                </c:pt>
                <c:pt idx="9619">
                  <c:v>0.24726851851300999</c:v>
                </c:pt>
                <c:pt idx="9620">
                  <c:v>0.24730324073607299</c:v>
                </c:pt>
                <c:pt idx="9621">
                  <c:v>0.247326388882357</c:v>
                </c:pt>
                <c:pt idx="9622">
                  <c:v>0.247349537035916</c:v>
                </c:pt>
                <c:pt idx="9623">
                  <c:v>0.24737268518219899</c:v>
                </c:pt>
                <c:pt idx="9624">
                  <c:v>0.247395833328483</c:v>
                </c:pt>
                <c:pt idx="9625">
                  <c:v>0.247430555551546</c:v>
                </c:pt>
                <c:pt idx="9626">
                  <c:v>0.24745370369782901</c:v>
                </c:pt>
                <c:pt idx="9627">
                  <c:v>0.24747685185138801</c:v>
                </c:pt>
                <c:pt idx="9628">
                  <c:v>0.247499999997672</c:v>
                </c:pt>
                <c:pt idx="9629">
                  <c:v>0.24752314814395501</c:v>
                </c:pt>
                <c:pt idx="9630">
                  <c:v>0.247546296290238</c:v>
                </c:pt>
                <c:pt idx="9631">
                  <c:v>0.247581018513301</c:v>
                </c:pt>
                <c:pt idx="9632">
                  <c:v>0.24760416665958501</c:v>
                </c:pt>
                <c:pt idx="9633">
                  <c:v>0.24762731481314401</c:v>
                </c:pt>
                <c:pt idx="9634">
                  <c:v>0.247650462959427</c:v>
                </c:pt>
                <c:pt idx="9635">
                  <c:v>0.24767361110571101</c:v>
                </c:pt>
                <c:pt idx="9636">
                  <c:v>0.24770833332877401</c:v>
                </c:pt>
                <c:pt idx="9637">
                  <c:v>0.247731481475057</c:v>
                </c:pt>
                <c:pt idx="9638">
                  <c:v>0.247754629628616</c:v>
                </c:pt>
                <c:pt idx="9639">
                  <c:v>0.24777777777490001</c:v>
                </c:pt>
                <c:pt idx="9640">
                  <c:v>0.247800925921183</c:v>
                </c:pt>
                <c:pt idx="9641">
                  <c:v>0.24782407406746601</c:v>
                </c:pt>
                <c:pt idx="9642">
                  <c:v>0.24785879629052901</c:v>
                </c:pt>
                <c:pt idx="9643">
                  <c:v>0.24788194444408901</c:v>
                </c:pt>
                <c:pt idx="9644">
                  <c:v>0.24790509259037199</c:v>
                </c:pt>
                <c:pt idx="9645">
                  <c:v>0.24792824073665501</c:v>
                </c:pt>
                <c:pt idx="9646">
                  <c:v>0.24795138888293899</c:v>
                </c:pt>
                <c:pt idx="9647">
                  <c:v>0.24798611110600199</c:v>
                </c:pt>
                <c:pt idx="9648">
                  <c:v>0.24800925925228501</c:v>
                </c:pt>
                <c:pt idx="9649">
                  <c:v>0.24803240740584401</c:v>
                </c:pt>
                <c:pt idx="9650">
                  <c:v>0.24805555555212799</c:v>
                </c:pt>
                <c:pt idx="9651">
                  <c:v>0.24807870369841101</c:v>
                </c:pt>
                <c:pt idx="9652">
                  <c:v>0.24811342592147401</c:v>
                </c:pt>
                <c:pt idx="9653">
                  <c:v>0.24813657406775699</c:v>
                </c:pt>
                <c:pt idx="9654">
                  <c:v>0.24815972222131699</c:v>
                </c:pt>
                <c:pt idx="9655">
                  <c:v>0.24818287036760001</c:v>
                </c:pt>
                <c:pt idx="9656">
                  <c:v>0.24821759259066301</c:v>
                </c:pt>
                <c:pt idx="9657">
                  <c:v>0.24824074073694599</c:v>
                </c:pt>
                <c:pt idx="9658">
                  <c:v>0.24826388888323001</c:v>
                </c:pt>
                <c:pt idx="9659">
                  <c:v>0.248287037036789</c:v>
                </c:pt>
                <c:pt idx="9660">
                  <c:v>0.24831018518307199</c:v>
                </c:pt>
                <c:pt idx="9661">
                  <c:v>0.24834490740613499</c:v>
                </c:pt>
                <c:pt idx="9662">
                  <c:v>0.248368055552419</c:v>
                </c:pt>
                <c:pt idx="9663">
                  <c:v>0.24839120369870199</c:v>
                </c:pt>
                <c:pt idx="9664">
                  <c:v>0.248414351844986</c:v>
                </c:pt>
                <c:pt idx="9665">
                  <c:v>0.248437499998545</c:v>
                </c:pt>
                <c:pt idx="9666">
                  <c:v>0.24846064814482799</c:v>
                </c:pt>
                <c:pt idx="9667">
                  <c:v>0.24849537036789099</c:v>
                </c:pt>
                <c:pt idx="9668">
                  <c:v>0.248518518514175</c:v>
                </c:pt>
                <c:pt idx="9669">
                  <c:v>0.24854166666045799</c:v>
                </c:pt>
                <c:pt idx="9670">
                  <c:v>0.24856481481401699</c:v>
                </c:pt>
                <c:pt idx="9671">
                  <c:v>0.248587962960301</c:v>
                </c:pt>
                <c:pt idx="9672">
                  <c:v>0.248622685183364</c:v>
                </c:pt>
                <c:pt idx="9673">
                  <c:v>0.24864583332964699</c:v>
                </c:pt>
                <c:pt idx="9674">
                  <c:v>0.24866898147593</c:v>
                </c:pt>
                <c:pt idx="9675">
                  <c:v>0.248692129629489</c:v>
                </c:pt>
                <c:pt idx="9676">
                  <c:v>0.24871527777577301</c:v>
                </c:pt>
                <c:pt idx="9677">
                  <c:v>0.24874999999883601</c:v>
                </c:pt>
                <c:pt idx="9678">
                  <c:v>0.248773148145119</c:v>
                </c:pt>
                <c:pt idx="9679">
                  <c:v>0.24879629629140301</c:v>
                </c:pt>
                <c:pt idx="9680">
                  <c:v>0.248819444437686</c:v>
                </c:pt>
                <c:pt idx="9681">
                  <c:v>0.248842592591245</c:v>
                </c:pt>
                <c:pt idx="9682">
                  <c:v>0.24886574073752901</c:v>
                </c:pt>
                <c:pt idx="9683">
                  <c:v>0.24890046296059201</c:v>
                </c:pt>
                <c:pt idx="9684">
                  <c:v>0.248923611106875</c:v>
                </c:pt>
                <c:pt idx="9685">
                  <c:v>0.24894675925315801</c:v>
                </c:pt>
                <c:pt idx="9686">
                  <c:v>0.24896990740671801</c:v>
                </c:pt>
                <c:pt idx="9687">
                  <c:v>0.248993055553001</c:v>
                </c:pt>
                <c:pt idx="9688">
                  <c:v>0.249027777776064</c:v>
                </c:pt>
                <c:pt idx="9689">
                  <c:v>0.24905092592234701</c:v>
                </c:pt>
                <c:pt idx="9690">
                  <c:v>0.249074074068631</c:v>
                </c:pt>
                <c:pt idx="9691">
                  <c:v>0.24909722222219</c:v>
                </c:pt>
                <c:pt idx="9692">
                  <c:v>0.24912037036847301</c:v>
                </c:pt>
                <c:pt idx="9693">
                  <c:v>0.24915509259153601</c:v>
                </c:pt>
                <c:pt idx="9694">
                  <c:v>0.24917824073781999</c:v>
                </c:pt>
                <c:pt idx="9695">
                  <c:v>0.24920138888410301</c:v>
                </c:pt>
                <c:pt idx="9696">
                  <c:v>0.249224537030386</c:v>
                </c:pt>
                <c:pt idx="9697">
                  <c:v>0.24924768518394599</c:v>
                </c:pt>
                <c:pt idx="9698">
                  <c:v>0.24927083333022901</c:v>
                </c:pt>
                <c:pt idx="9699">
                  <c:v>0.24930555555329201</c:v>
                </c:pt>
                <c:pt idx="9700">
                  <c:v>0.24932870369957499</c:v>
                </c:pt>
                <c:pt idx="9701">
                  <c:v>0.24935185184585901</c:v>
                </c:pt>
                <c:pt idx="9702">
                  <c:v>0.24937499999941801</c:v>
                </c:pt>
                <c:pt idx="9703">
                  <c:v>0.24939814814570099</c:v>
                </c:pt>
                <c:pt idx="9704">
                  <c:v>0.24943287036876399</c:v>
                </c:pt>
                <c:pt idx="9705">
                  <c:v>0.24945601851504801</c:v>
                </c:pt>
                <c:pt idx="9706">
                  <c:v>0.24947916666133099</c:v>
                </c:pt>
                <c:pt idx="9707">
                  <c:v>0.24950231481488999</c:v>
                </c:pt>
                <c:pt idx="9708">
                  <c:v>0.249525462961174</c:v>
                </c:pt>
                <c:pt idx="9709">
                  <c:v>0.249560185184237</c:v>
                </c:pt>
                <c:pt idx="9710">
                  <c:v>0.24958333333051999</c:v>
                </c:pt>
                <c:pt idx="9711">
                  <c:v>0.249606481476803</c:v>
                </c:pt>
                <c:pt idx="9712">
                  <c:v>0.24962962962308699</c:v>
                </c:pt>
                <c:pt idx="9713">
                  <c:v>0.24965277777664599</c:v>
                </c:pt>
                <c:pt idx="9714">
                  <c:v>0.24968749999970899</c:v>
                </c:pt>
                <c:pt idx="9715">
                  <c:v>0.249710648145992</c:v>
                </c:pt>
                <c:pt idx="9716">
                  <c:v>0.24973379629227599</c:v>
                </c:pt>
                <c:pt idx="9717">
                  <c:v>0.249756944438559</c:v>
                </c:pt>
                <c:pt idx="9718">
                  <c:v>0.249780092592118</c:v>
                </c:pt>
                <c:pt idx="9719">
                  <c:v>0.24981481480790499</c:v>
                </c:pt>
                <c:pt idx="9720">
                  <c:v>0.24983796296146499</c:v>
                </c:pt>
                <c:pt idx="9721">
                  <c:v>0.249861111107748</c:v>
                </c:pt>
                <c:pt idx="9722">
                  <c:v>0.24988425925403099</c:v>
                </c:pt>
                <c:pt idx="9723">
                  <c:v>0.249907407400315</c:v>
                </c:pt>
                <c:pt idx="9724">
                  <c:v>0.249942129623378</c:v>
                </c:pt>
                <c:pt idx="9725">
                  <c:v>0.249965277776937</c:v>
                </c:pt>
                <c:pt idx="9726">
                  <c:v>0.24998842592321999</c:v>
                </c:pt>
                <c:pt idx="9727">
                  <c:v>0.25001157406950397</c:v>
                </c:pt>
                <c:pt idx="9728">
                  <c:v>0.25003472221578699</c:v>
                </c:pt>
                <c:pt idx="9729">
                  <c:v>0.25005787036934601</c:v>
                </c:pt>
                <c:pt idx="9730">
                  <c:v>0.25009259259240901</c:v>
                </c:pt>
                <c:pt idx="9731">
                  <c:v>0.25011574073869303</c:v>
                </c:pt>
                <c:pt idx="9732">
                  <c:v>0.25013888888497599</c:v>
                </c:pt>
                <c:pt idx="9733">
                  <c:v>0.250162037031259</c:v>
                </c:pt>
                <c:pt idx="9734">
                  <c:v>0.25018518518481903</c:v>
                </c:pt>
                <c:pt idx="9735">
                  <c:v>0.25021990740060601</c:v>
                </c:pt>
                <c:pt idx="9736">
                  <c:v>0.25024305555416498</c:v>
                </c:pt>
                <c:pt idx="9737">
                  <c:v>0.250266203700448</c:v>
                </c:pt>
                <c:pt idx="9738">
                  <c:v>0.25028935184673201</c:v>
                </c:pt>
                <c:pt idx="9739">
                  <c:v>0.25031249999301503</c:v>
                </c:pt>
                <c:pt idx="9740">
                  <c:v>0.25034722221607802</c:v>
                </c:pt>
                <c:pt idx="9741">
                  <c:v>0.250370370369637</c:v>
                </c:pt>
                <c:pt idx="9742">
                  <c:v>0.25039351851592101</c:v>
                </c:pt>
                <c:pt idx="9743">
                  <c:v>0.25041666666220402</c:v>
                </c:pt>
                <c:pt idx="9744">
                  <c:v>0.25043981480848698</c:v>
                </c:pt>
                <c:pt idx="9745">
                  <c:v>0.25047453703154998</c:v>
                </c:pt>
                <c:pt idx="9746">
                  <c:v>0.25049768518511001</c:v>
                </c:pt>
                <c:pt idx="9747">
                  <c:v>0.25052083333139302</c:v>
                </c:pt>
                <c:pt idx="9748">
                  <c:v>0.25054398147767598</c:v>
                </c:pt>
                <c:pt idx="9749">
                  <c:v>0.25056712962395999</c:v>
                </c:pt>
                <c:pt idx="9750">
                  <c:v>0.25059027777751902</c:v>
                </c:pt>
                <c:pt idx="9751">
                  <c:v>0.25062499999330601</c:v>
                </c:pt>
                <c:pt idx="9752">
                  <c:v>0.25064814814686498</c:v>
                </c:pt>
                <c:pt idx="9753">
                  <c:v>0.25067129629314899</c:v>
                </c:pt>
                <c:pt idx="9754">
                  <c:v>0.25069444443943201</c:v>
                </c:pt>
                <c:pt idx="9755">
                  <c:v>0.25071759258571502</c:v>
                </c:pt>
                <c:pt idx="9756">
                  <c:v>0.25075231480877802</c:v>
                </c:pt>
                <c:pt idx="9757">
                  <c:v>0.25077546296233799</c:v>
                </c:pt>
                <c:pt idx="9758">
                  <c:v>0.25079861110862101</c:v>
                </c:pt>
                <c:pt idx="9759">
                  <c:v>0.25082175925490402</c:v>
                </c:pt>
                <c:pt idx="9760">
                  <c:v>0.25084490740118798</c:v>
                </c:pt>
                <c:pt idx="9761">
                  <c:v>0.25087962962425098</c:v>
                </c:pt>
                <c:pt idx="9762">
                  <c:v>0.25090277777781</c:v>
                </c:pt>
                <c:pt idx="9763">
                  <c:v>0.25092592592409302</c:v>
                </c:pt>
                <c:pt idx="9764">
                  <c:v>0.25094907407037698</c:v>
                </c:pt>
                <c:pt idx="9765">
                  <c:v>0.25097222221665999</c:v>
                </c:pt>
                <c:pt idx="9766">
                  <c:v>0.25100694443972299</c:v>
                </c:pt>
                <c:pt idx="9767">
                  <c:v>0.251030092586006</c:v>
                </c:pt>
                <c:pt idx="9768">
                  <c:v>0.25105324073956597</c:v>
                </c:pt>
                <c:pt idx="9769">
                  <c:v>0.25107638888584899</c:v>
                </c:pt>
                <c:pt idx="9770">
                  <c:v>0.251099537032132</c:v>
                </c:pt>
                <c:pt idx="9771">
                  <c:v>0.25112268517841602</c:v>
                </c:pt>
                <c:pt idx="9772">
                  <c:v>0.25115740740147902</c:v>
                </c:pt>
                <c:pt idx="9773">
                  <c:v>0.25118055555503799</c:v>
                </c:pt>
                <c:pt idx="9774">
                  <c:v>0.251203703701321</c:v>
                </c:pt>
                <c:pt idx="9775">
                  <c:v>0.25122685184760501</c:v>
                </c:pt>
                <c:pt idx="9776">
                  <c:v>0.25124999999388797</c:v>
                </c:pt>
                <c:pt idx="9777">
                  <c:v>0.25128472221695097</c:v>
                </c:pt>
                <c:pt idx="9778">
                  <c:v>0.25130787036323499</c:v>
                </c:pt>
                <c:pt idx="9779">
                  <c:v>0.25133101851679401</c:v>
                </c:pt>
                <c:pt idx="9780">
                  <c:v>0.25135416666307703</c:v>
                </c:pt>
                <c:pt idx="9781">
                  <c:v>0.25137731480936099</c:v>
                </c:pt>
                <c:pt idx="9782">
                  <c:v>0.25141203703242399</c:v>
                </c:pt>
                <c:pt idx="9783">
                  <c:v>0.251435185178707</c:v>
                </c:pt>
                <c:pt idx="9784">
                  <c:v>0.25145833333226603</c:v>
                </c:pt>
                <c:pt idx="9785">
                  <c:v>0.25148148147854998</c:v>
                </c:pt>
                <c:pt idx="9786">
                  <c:v>0.251504629624833</c:v>
                </c:pt>
                <c:pt idx="9787">
                  <c:v>0.25152777777111601</c:v>
                </c:pt>
                <c:pt idx="9788">
                  <c:v>0.25156249999417901</c:v>
                </c:pt>
                <c:pt idx="9789">
                  <c:v>0.25158564814773898</c:v>
                </c:pt>
                <c:pt idx="9790">
                  <c:v>0.251608796294022</c:v>
                </c:pt>
                <c:pt idx="9791">
                  <c:v>0.25163194444030501</c:v>
                </c:pt>
                <c:pt idx="9792">
                  <c:v>0.25165509258658803</c:v>
                </c:pt>
                <c:pt idx="9793">
                  <c:v>0.25168981480965202</c:v>
                </c:pt>
                <c:pt idx="9794">
                  <c:v>0.25171296295593498</c:v>
                </c:pt>
                <c:pt idx="9795">
                  <c:v>0.25173611110949401</c:v>
                </c:pt>
                <c:pt idx="9796">
                  <c:v>0.25175925925577802</c:v>
                </c:pt>
                <c:pt idx="9797">
                  <c:v>0.25178240740206098</c:v>
                </c:pt>
                <c:pt idx="9798">
                  <c:v>0.25180555555562001</c:v>
                </c:pt>
                <c:pt idx="9799">
                  <c:v>0.251840277771407</c:v>
                </c:pt>
                <c:pt idx="9800">
                  <c:v>0.25186342592496702</c:v>
                </c:pt>
                <c:pt idx="9801">
                  <c:v>0.25188657407124998</c:v>
                </c:pt>
                <c:pt idx="9802">
                  <c:v>0.25190972221753299</c:v>
                </c:pt>
                <c:pt idx="9803">
                  <c:v>0.25193287036381701</c:v>
                </c:pt>
                <c:pt idx="9804">
                  <c:v>0.25196759258688001</c:v>
                </c:pt>
                <c:pt idx="9805">
                  <c:v>0.25199074074043898</c:v>
                </c:pt>
                <c:pt idx="9806">
                  <c:v>0.25201388888672199</c:v>
                </c:pt>
                <c:pt idx="9807">
                  <c:v>0.25203703703300601</c:v>
                </c:pt>
                <c:pt idx="9808">
                  <c:v>0.25206018517928902</c:v>
                </c:pt>
                <c:pt idx="9809">
                  <c:v>0.25208333333284799</c:v>
                </c:pt>
                <c:pt idx="9810">
                  <c:v>0.25211805554863498</c:v>
                </c:pt>
                <c:pt idx="9811">
                  <c:v>0.252141203702195</c:v>
                </c:pt>
                <c:pt idx="9812">
                  <c:v>0.25216435184847802</c:v>
                </c:pt>
                <c:pt idx="9813">
                  <c:v>0.25218749999476098</c:v>
                </c:pt>
                <c:pt idx="9814">
                  <c:v>0.25221064814104499</c:v>
                </c:pt>
                <c:pt idx="9815">
                  <c:v>0.25223379629460402</c:v>
                </c:pt>
                <c:pt idx="9816">
                  <c:v>0.25226851851766702</c:v>
                </c:pt>
                <c:pt idx="9817">
                  <c:v>0.25229166666394998</c:v>
                </c:pt>
                <c:pt idx="9818">
                  <c:v>0.25231481481023399</c:v>
                </c:pt>
                <c:pt idx="9819">
                  <c:v>0.252337962956517</c:v>
                </c:pt>
                <c:pt idx="9820">
                  <c:v>0.25236111111007598</c:v>
                </c:pt>
                <c:pt idx="9821">
                  <c:v>0.25239583333313897</c:v>
                </c:pt>
                <c:pt idx="9822">
                  <c:v>0.25241898147942299</c:v>
                </c:pt>
                <c:pt idx="9823">
                  <c:v>0.252442129625706</c:v>
                </c:pt>
                <c:pt idx="9824">
                  <c:v>0.25246527777198902</c:v>
                </c:pt>
                <c:pt idx="9825">
                  <c:v>0.25248842592554899</c:v>
                </c:pt>
                <c:pt idx="9826">
                  <c:v>0.252511574071832</c:v>
                </c:pt>
                <c:pt idx="9827">
                  <c:v>0.252546296294895</c:v>
                </c:pt>
                <c:pt idx="9828">
                  <c:v>0.25256944444117801</c:v>
                </c:pt>
                <c:pt idx="9829">
                  <c:v>0.25259259258746197</c:v>
                </c:pt>
                <c:pt idx="9830">
                  <c:v>0.25261574073374499</c:v>
                </c:pt>
                <c:pt idx="9831">
                  <c:v>0.25263888888730401</c:v>
                </c:pt>
                <c:pt idx="9832">
                  <c:v>0.25266203703358803</c:v>
                </c:pt>
                <c:pt idx="9833">
                  <c:v>0.25269675925665103</c:v>
                </c:pt>
                <c:pt idx="9834">
                  <c:v>0.25271990740293399</c:v>
                </c:pt>
                <c:pt idx="9835">
                  <c:v>0.252743055549217</c:v>
                </c:pt>
                <c:pt idx="9836">
                  <c:v>0.25276620370277703</c:v>
                </c:pt>
                <c:pt idx="9837">
                  <c:v>0.25278935184905998</c:v>
                </c:pt>
                <c:pt idx="9838">
                  <c:v>0.25282407407212298</c:v>
                </c:pt>
                <c:pt idx="9839">
                  <c:v>0.252847222218406</c:v>
                </c:pt>
                <c:pt idx="9840">
                  <c:v>0.25287037036469001</c:v>
                </c:pt>
                <c:pt idx="9841">
                  <c:v>0.25289351851824898</c:v>
                </c:pt>
                <c:pt idx="9842">
                  <c:v>0.252916666664532</c:v>
                </c:pt>
                <c:pt idx="9843">
                  <c:v>0.25293981481081601</c:v>
                </c:pt>
                <c:pt idx="9844">
                  <c:v>0.25297453703387901</c:v>
                </c:pt>
                <c:pt idx="9845">
                  <c:v>0.25299768518016202</c:v>
                </c:pt>
                <c:pt idx="9846">
                  <c:v>0.25302083332644598</c:v>
                </c:pt>
                <c:pt idx="9847">
                  <c:v>0.25304398148000501</c:v>
                </c:pt>
                <c:pt idx="9848">
                  <c:v>0.25306712962628802</c:v>
                </c:pt>
                <c:pt idx="9849">
                  <c:v>0.25310185184935102</c:v>
                </c:pt>
                <c:pt idx="9850">
                  <c:v>0.25312499999563498</c:v>
                </c:pt>
                <c:pt idx="9851">
                  <c:v>0.25314814814191799</c:v>
                </c:pt>
                <c:pt idx="9852">
                  <c:v>0.25317129629547702</c:v>
                </c:pt>
                <c:pt idx="9853">
                  <c:v>0.25319444444175998</c:v>
                </c:pt>
                <c:pt idx="9854">
                  <c:v>0.25321759258804399</c:v>
                </c:pt>
                <c:pt idx="9855">
                  <c:v>0.25325231481110699</c:v>
                </c:pt>
                <c:pt idx="9856">
                  <c:v>0.25327546295739001</c:v>
                </c:pt>
                <c:pt idx="9857">
                  <c:v>0.25329861111094898</c:v>
                </c:pt>
                <c:pt idx="9858">
                  <c:v>0.25332175925723299</c:v>
                </c:pt>
                <c:pt idx="9859">
                  <c:v>0.25334490740351601</c:v>
                </c:pt>
                <c:pt idx="9860">
                  <c:v>0.25337962962657901</c:v>
                </c:pt>
                <c:pt idx="9861">
                  <c:v>0.25340277777286302</c:v>
                </c:pt>
                <c:pt idx="9862">
                  <c:v>0.25342592591914598</c:v>
                </c:pt>
                <c:pt idx="9863">
                  <c:v>0.25344907407270501</c:v>
                </c:pt>
                <c:pt idx="9864">
                  <c:v>0.25347222221898802</c:v>
                </c:pt>
                <c:pt idx="9865">
                  <c:v>0.25350694444205102</c:v>
                </c:pt>
                <c:pt idx="9866">
                  <c:v>0.25353009258833498</c:v>
                </c:pt>
                <c:pt idx="9867">
                  <c:v>0.25355324073461799</c:v>
                </c:pt>
                <c:pt idx="9868">
                  <c:v>0.25357638888817702</c:v>
                </c:pt>
                <c:pt idx="9869">
                  <c:v>0.25359953703446098</c:v>
                </c:pt>
                <c:pt idx="9870">
                  <c:v>0.25362268518074399</c:v>
                </c:pt>
                <c:pt idx="9871">
                  <c:v>0.25365740740380699</c:v>
                </c:pt>
                <c:pt idx="9872">
                  <c:v>0.25368055555009</c:v>
                </c:pt>
                <c:pt idx="9873">
                  <c:v>0.25370370370364997</c:v>
                </c:pt>
                <c:pt idx="9874">
                  <c:v>0.25372685184993299</c:v>
                </c:pt>
                <c:pt idx="9875">
                  <c:v>0.25376157407299599</c:v>
                </c:pt>
                <c:pt idx="9876">
                  <c:v>0.25378472221928</c:v>
                </c:pt>
                <c:pt idx="9877">
                  <c:v>0.25380787036556302</c:v>
                </c:pt>
                <c:pt idx="9878">
                  <c:v>0.25383101851184597</c:v>
                </c:pt>
                <c:pt idx="9879">
                  <c:v>0.253854166665406</c:v>
                </c:pt>
                <c:pt idx="9880">
                  <c:v>0.253888888888469</c:v>
                </c:pt>
                <c:pt idx="9881">
                  <c:v>0.25391203703475201</c:v>
                </c:pt>
                <c:pt idx="9882">
                  <c:v>0.25393518518103497</c:v>
                </c:pt>
                <c:pt idx="9883">
                  <c:v>0.25395833332731899</c:v>
                </c:pt>
                <c:pt idx="9884">
                  <c:v>0.25398148148087801</c:v>
                </c:pt>
                <c:pt idx="9885">
                  <c:v>0.25400462962716103</c:v>
                </c:pt>
                <c:pt idx="9886">
                  <c:v>0.25403935185022403</c:v>
                </c:pt>
                <c:pt idx="9887">
                  <c:v>0.25406249999650798</c:v>
                </c:pt>
                <c:pt idx="9888">
                  <c:v>0.254085648142791</c:v>
                </c:pt>
                <c:pt idx="9889">
                  <c:v>0.25410879629635003</c:v>
                </c:pt>
                <c:pt idx="9890">
                  <c:v>0.25413194444263298</c:v>
                </c:pt>
                <c:pt idx="9891">
                  <c:v>0.25416666666569698</c:v>
                </c:pt>
                <c:pt idx="9892">
                  <c:v>0.25418981481198</c:v>
                </c:pt>
                <c:pt idx="9893">
                  <c:v>0.25421296295826301</c:v>
                </c:pt>
                <c:pt idx="9894">
                  <c:v>0.25423611110454702</c:v>
                </c:pt>
                <c:pt idx="9895">
                  <c:v>0.254259259258106</c:v>
                </c:pt>
                <c:pt idx="9896">
                  <c:v>0.254293981481169</c:v>
                </c:pt>
                <c:pt idx="9897">
                  <c:v>0.25431712962745201</c:v>
                </c:pt>
                <c:pt idx="9898">
                  <c:v>0.25434027777373602</c:v>
                </c:pt>
                <c:pt idx="9899">
                  <c:v>0.25436342592001898</c:v>
                </c:pt>
                <c:pt idx="9900">
                  <c:v>0.25438657407357801</c:v>
                </c:pt>
                <c:pt idx="9901">
                  <c:v>0.254421296289365</c:v>
                </c:pt>
                <c:pt idx="9902">
                  <c:v>0.25444444444292502</c:v>
                </c:pt>
                <c:pt idx="9903">
                  <c:v>0.25446759258920798</c:v>
                </c:pt>
                <c:pt idx="9904">
                  <c:v>0.25449074073549099</c:v>
                </c:pt>
                <c:pt idx="9905">
                  <c:v>0.25451388888177501</c:v>
                </c:pt>
                <c:pt idx="9906">
                  <c:v>0.25453703703533398</c:v>
                </c:pt>
                <c:pt idx="9907">
                  <c:v>0.25457175925839698</c:v>
                </c:pt>
                <c:pt idx="9908">
                  <c:v>0.25459490740467999</c:v>
                </c:pt>
                <c:pt idx="9909">
                  <c:v>0.25461805555096401</c:v>
                </c:pt>
                <c:pt idx="9910">
                  <c:v>0.25464120369724702</c:v>
                </c:pt>
                <c:pt idx="9911">
                  <c:v>0.25466435185080599</c:v>
                </c:pt>
                <c:pt idx="9912">
                  <c:v>0.25469907407386899</c:v>
                </c:pt>
                <c:pt idx="9913">
                  <c:v>0.25472222222015301</c:v>
                </c:pt>
                <c:pt idx="9914">
                  <c:v>0.25474537036643602</c:v>
                </c:pt>
                <c:pt idx="9915">
                  <c:v>0.25476851851271898</c:v>
                </c:pt>
                <c:pt idx="9916">
                  <c:v>0.254791666666279</c:v>
                </c:pt>
                <c:pt idx="9917">
                  <c:v>0.25482638888206599</c:v>
                </c:pt>
                <c:pt idx="9918">
                  <c:v>0.25484953703562502</c:v>
                </c:pt>
                <c:pt idx="9919">
                  <c:v>0.25487268518190798</c:v>
                </c:pt>
                <c:pt idx="9920">
                  <c:v>0.25489583332819199</c:v>
                </c:pt>
                <c:pt idx="9921">
                  <c:v>0.254918981474475</c:v>
                </c:pt>
                <c:pt idx="9922">
                  <c:v>0.25494212962803398</c:v>
                </c:pt>
                <c:pt idx="9923">
                  <c:v>0.25497685185109698</c:v>
                </c:pt>
                <c:pt idx="9924">
                  <c:v>0.25499999999738099</c:v>
                </c:pt>
                <c:pt idx="9925">
                  <c:v>0.255023148143664</c:v>
                </c:pt>
                <c:pt idx="9926">
                  <c:v>0.25504629628994702</c:v>
                </c:pt>
                <c:pt idx="9927">
                  <c:v>0.25506944444350699</c:v>
                </c:pt>
                <c:pt idx="9928">
                  <c:v>0.25510416666656999</c:v>
                </c:pt>
                <c:pt idx="9929">
                  <c:v>0.255127314812853</c:v>
                </c:pt>
                <c:pt idx="9930">
                  <c:v>0.25515046295913602</c:v>
                </c:pt>
                <c:pt idx="9931">
                  <c:v>0.25517361110541997</c:v>
                </c:pt>
                <c:pt idx="9932">
                  <c:v>0.255196759258979</c:v>
                </c:pt>
                <c:pt idx="9933">
                  <c:v>0.25521990740526201</c:v>
                </c:pt>
                <c:pt idx="9934">
                  <c:v>0.25525462962832501</c:v>
                </c:pt>
                <c:pt idx="9935">
                  <c:v>0.25527777777460903</c:v>
                </c:pt>
                <c:pt idx="9936">
                  <c:v>0.25530092592089199</c:v>
                </c:pt>
                <c:pt idx="9937">
                  <c:v>0.255324074067175</c:v>
                </c:pt>
                <c:pt idx="9938">
                  <c:v>0.25534722222073503</c:v>
                </c:pt>
                <c:pt idx="9939">
                  <c:v>0.25538194444379803</c:v>
                </c:pt>
                <c:pt idx="9940">
                  <c:v>0.25540509259008098</c:v>
                </c:pt>
                <c:pt idx="9941">
                  <c:v>0.255428240736364</c:v>
                </c:pt>
                <c:pt idx="9942">
                  <c:v>0.25545138888264801</c:v>
                </c:pt>
                <c:pt idx="9943">
                  <c:v>0.25547453703620698</c:v>
                </c:pt>
                <c:pt idx="9944">
                  <c:v>0.25550925925926998</c:v>
                </c:pt>
                <c:pt idx="9945">
                  <c:v>0.255532407405553</c:v>
                </c:pt>
                <c:pt idx="9946">
                  <c:v>0.25555555555183701</c:v>
                </c:pt>
                <c:pt idx="9947">
                  <c:v>0.25557870369812002</c:v>
                </c:pt>
                <c:pt idx="9948">
                  <c:v>0.255601851851679</c:v>
                </c:pt>
                <c:pt idx="9949">
                  <c:v>0.25562499999796301</c:v>
                </c:pt>
                <c:pt idx="9950">
                  <c:v>0.25565972222102601</c:v>
                </c:pt>
                <c:pt idx="9951">
                  <c:v>0.25568287036730902</c:v>
                </c:pt>
                <c:pt idx="9952">
                  <c:v>0.25570601851359198</c:v>
                </c:pt>
                <c:pt idx="9953">
                  <c:v>0.25572916665987599</c:v>
                </c:pt>
                <c:pt idx="9954">
                  <c:v>0.25575231481343502</c:v>
                </c:pt>
                <c:pt idx="9955">
                  <c:v>0.25578703703649802</c:v>
                </c:pt>
                <c:pt idx="9956">
                  <c:v>0.25581018518278098</c:v>
                </c:pt>
                <c:pt idx="9957">
                  <c:v>0.25583333332906499</c:v>
                </c:pt>
                <c:pt idx="9958">
                  <c:v>0.25585648147534801</c:v>
                </c:pt>
                <c:pt idx="9959">
                  <c:v>0.25587962962890698</c:v>
                </c:pt>
                <c:pt idx="9960">
                  <c:v>0.25591435184469402</c:v>
                </c:pt>
                <c:pt idx="9961">
                  <c:v>0.25593749999825399</c:v>
                </c:pt>
                <c:pt idx="9962">
                  <c:v>0.25596064814453701</c:v>
                </c:pt>
                <c:pt idx="9963">
                  <c:v>0.25598379629082002</c:v>
                </c:pt>
                <c:pt idx="9964">
                  <c:v>0.25600694444437999</c:v>
                </c:pt>
                <c:pt idx="9965">
                  <c:v>0.25604166666016698</c:v>
                </c:pt>
                <c:pt idx="9966">
                  <c:v>0.256064814813726</c:v>
                </c:pt>
                <c:pt idx="9967">
                  <c:v>0.25608796296000902</c:v>
                </c:pt>
                <c:pt idx="9968">
                  <c:v>0.25611111110629298</c:v>
                </c:pt>
                <c:pt idx="9969">
                  <c:v>0.25613425925257599</c:v>
                </c:pt>
                <c:pt idx="9970">
                  <c:v>0.25615740740613502</c:v>
                </c:pt>
                <c:pt idx="9971">
                  <c:v>0.25619212962919802</c:v>
                </c:pt>
                <c:pt idx="9972">
                  <c:v>0.25621527777548198</c:v>
                </c:pt>
                <c:pt idx="9973">
                  <c:v>0.25623842592176499</c:v>
                </c:pt>
                <c:pt idx="9974">
                  <c:v>0.256261574068048</c:v>
                </c:pt>
                <c:pt idx="9975">
                  <c:v>0.25628472222160797</c:v>
                </c:pt>
                <c:pt idx="9976">
                  <c:v>0.25631944443739502</c:v>
                </c:pt>
                <c:pt idx="9977">
                  <c:v>0.25634259259095399</c:v>
                </c:pt>
                <c:pt idx="9978">
                  <c:v>0.256365740737237</c:v>
                </c:pt>
                <c:pt idx="9979">
                  <c:v>0.25638888888352102</c:v>
                </c:pt>
                <c:pt idx="9980">
                  <c:v>0.25641203703707999</c:v>
                </c:pt>
                <c:pt idx="9981">
                  <c:v>0.25644675925286697</c:v>
                </c:pt>
                <c:pt idx="9982">
                  <c:v>0.256469907406426</c:v>
                </c:pt>
                <c:pt idx="9983">
                  <c:v>0.25649305555271001</c:v>
                </c:pt>
                <c:pt idx="9984">
                  <c:v>0.25651620369899297</c:v>
                </c:pt>
                <c:pt idx="9985">
                  <c:v>0.25653935184527699</c:v>
                </c:pt>
                <c:pt idx="9986">
                  <c:v>0.25657407406833999</c:v>
                </c:pt>
                <c:pt idx="9987">
                  <c:v>0.25659722222189901</c:v>
                </c:pt>
                <c:pt idx="9988">
                  <c:v>0.25662037036818203</c:v>
                </c:pt>
                <c:pt idx="9989">
                  <c:v>0.25664351851446598</c:v>
                </c:pt>
                <c:pt idx="9990">
                  <c:v>0.256666666660749</c:v>
                </c:pt>
                <c:pt idx="9991">
                  <c:v>0.25668981481430803</c:v>
                </c:pt>
                <c:pt idx="9992">
                  <c:v>0.25672453703009501</c:v>
                </c:pt>
                <c:pt idx="9993">
                  <c:v>0.25674768518365498</c:v>
                </c:pt>
                <c:pt idx="9994">
                  <c:v>0.256770833329938</c:v>
                </c:pt>
                <c:pt idx="9995">
                  <c:v>0.25679398147622101</c:v>
                </c:pt>
                <c:pt idx="9996">
                  <c:v>0.25681712962250502</c:v>
                </c:pt>
                <c:pt idx="9997">
                  <c:v>0.25685185184556802</c:v>
                </c:pt>
                <c:pt idx="9998">
                  <c:v>0.256874999999127</c:v>
                </c:pt>
                <c:pt idx="9999">
                  <c:v>0.25689814814541001</c:v>
                </c:pt>
                <c:pt idx="10000">
                  <c:v>0.25692129629169402</c:v>
                </c:pt>
                <c:pt idx="10001">
                  <c:v>0.25694444443797698</c:v>
                </c:pt>
                <c:pt idx="10002">
                  <c:v>0.25696759259153601</c:v>
                </c:pt>
                <c:pt idx="10003">
                  <c:v>0.25700231481459901</c:v>
                </c:pt>
                <c:pt idx="10004">
                  <c:v>0.25702546296088302</c:v>
                </c:pt>
                <c:pt idx="10005">
                  <c:v>0.25704861110716598</c:v>
                </c:pt>
                <c:pt idx="10006">
                  <c:v>0.25707175925344899</c:v>
                </c:pt>
                <c:pt idx="10007">
                  <c:v>0.25710648147651199</c:v>
                </c:pt>
                <c:pt idx="10008">
                  <c:v>0.25712962962279601</c:v>
                </c:pt>
                <c:pt idx="10009">
                  <c:v>0.25715277777635498</c:v>
                </c:pt>
                <c:pt idx="10010">
                  <c:v>0.25717592592263799</c:v>
                </c:pt>
                <c:pt idx="10011">
                  <c:v>0.25719907406892201</c:v>
                </c:pt>
                <c:pt idx="10012">
                  <c:v>0.25722222221520502</c:v>
                </c:pt>
                <c:pt idx="10013">
                  <c:v>0.25725694443826802</c:v>
                </c:pt>
                <c:pt idx="10014">
                  <c:v>0.25728009259182699</c:v>
                </c:pt>
                <c:pt idx="10015">
                  <c:v>0.25730324073811101</c:v>
                </c:pt>
                <c:pt idx="10016">
                  <c:v>0.25732638888439402</c:v>
                </c:pt>
                <c:pt idx="10017">
                  <c:v>0.25734953703067698</c:v>
                </c:pt>
                <c:pt idx="10018">
                  <c:v>0.25738425925373998</c:v>
                </c:pt>
                <c:pt idx="10019">
                  <c:v>0.2574074074073</c:v>
                </c:pt>
                <c:pt idx="10020">
                  <c:v>0.25743055555358302</c:v>
                </c:pt>
                <c:pt idx="10021">
                  <c:v>0.25745370369986598</c:v>
                </c:pt>
                <c:pt idx="10022">
                  <c:v>0.25747685184614999</c:v>
                </c:pt>
                <c:pt idx="10023">
                  <c:v>0.25749999999970902</c:v>
                </c:pt>
                <c:pt idx="10024">
                  <c:v>0.257534722215496</c:v>
                </c:pt>
                <c:pt idx="10025">
                  <c:v>0.25755787036905498</c:v>
                </c:pt>
                <c:pt idx="10026">
                  <c:v>0.25758101851533899</c:v>
                </c:pt>
                <c:pt idx="10027">
                  <c:v>0.257604166661622</c:v>
                </c:pt>
                <c:pt idx="10028">
                  <c:v>0.25762731480790502</c:v>
                </c:pt>
                <c:pt idx="10029">
                  <c:v>0.25766203703096802</c:v>
                </c:pt>
                <c:pt idx="10030">
                  <c:v>0.25768518518452799</c:v>
                </c:pt>
                <c:pt idx="10031">
                  <c:v>0.257708333330811</c:v>
                </c:pt>
                <c:pt idx="10032">
                  <c:v>0.25773148147709402</c:v>
                </c:pt>
                <c:pt idx="10033">
                  <c:v>0.25775462962337797</c:v>
                </c:pt>
                <c:pt idx="10034">
                  <c:v>0.257777777776937</c:v>
                </c:pt>
                <c:pt idx="10035">
                  <c:v>0.2578125</c:v>
                </c:pt>
                <c:pt idx="10036">
                  <c:v>0.25783564814628301</c:v>
                </c:pt>
                <c:pt idx="10037">
                  <c:v>0.25785879629256703</c:v>
                </c:pt>
                <c:pt idx="10038">
                  <c:v>0.25788194443884999</c:v>
                </c:pt>
                <c:pt idx="10039">
                  <c:v>0.25790509259240901</c:v>
                </c:pt>
                <c:pt idx="10040">
                  <c:v>0.257939814808196</c:v>
                </c:pt>
                <c:pt idx="10041">
                  <c:v>0.25796296296175603</c:v>
                </c:pt>
                <c:pt idx="10042">
                  <c:v>0.25798611110803898</c:v>
                </c:pt>
                <c:pt idx="10043">
                  <c:v>0.258009259254322</c:v>
                </c:pt>
                <c:pt idx="10044">
                  <c:v>0.25803240740060601</c:v>
                </c:pt>
                <c:pt idx="10045">
                  <c:v>0.25806712962366901</c:v>
                </c:pt>
                <c:pt idx="10046">
                  <c:v>0.25809027777722798</c:v>
                </c:pt>
                <c:pt idx="10047">
                  <c:v>0.258113425923511</c:v>
                </c:pt>
                <c:pt idx="10048">
                  <c:v>0.25813657406979501</c:v>
                </c:pt>
                <c:pt idx="10049">
                  <c:v>0.25815972221607802</c:v>
                </c:pt>
                <c:pt idx="10050">
                  <c:v>0.258182870369637</c:v>
                </c:pt>
                <c:pt idx="10051">
                  <c:v>0.25821759258542398</c:v>
                </c:pt>
                <c:pt idx="10052">
                  <c:v>0.25824074073898401</c:v>
                </c:pt>
                <c:pt idx="10053">
                  <c:v>0.25826388888526702</c:v>
                </c:pt>
                <c:pt idx="10054">
                  <c:v>0.25828703703154998</c:v>
                </c:pt>
                <c:pt idx="10055">
                  <c:v>0.25831018518511001</c:v>
                </c:pt>
                <c:pt idx="10056">
                  <c:v>0.25834490740089699</c:v>
                </c:pt>
                <c:pt idx="10057">
                  <c:v>0.25836805555445602</c:v>
                </c:pt>
                <c:pt idx="10058">
                  <c:v>0.25839120370073898</c:v>
                </c:pt>
                <c:pt idx="10059">
                  <c:v>0.25841435184702299</c:v>
                </c:pt>
                <c:pt idx="10060">
                  <c:v>0.25843749999330601</c:v>
                </c:pt>
                <c:pt idx="10061">
                  <c:v>0.25847222221636901</c:v>
                </c:pt>
                <c:pt idx="10062">
                  <c:v>0.25849537036992798</c:v>
                </c:pt>
                <c:pt idx="10063">
                  <c:v>0.25851851851621199</c:v>
                </c:pt>
                <c:pt idx="10064">
                  <c:v>0.25854166666249501</c:v>
                </c:pt>
                <c:pt idx="10065">
                  <c:v>0.25856481480877802</c:v>
                </c:pt>
                <c:pt idx="10066">
                  <c:v>0.25858796296233799</c:v>
                </c:pt>
                <c:pt idx="10067">
                  <c:v>0.25862268517812498</c:v>
                </c:pt>
                <c:pt idx="10068">
                  <c:v>0.25864583333168401</c:v>
                </c:pt>
                <c:pt idx="10069">
                  <c:v>0.25866898147796702</c:v>
                </c:pt>
                <c:pt idx="10070">
                  <c:v>0.25869212962425098</c:v>
                </c:pt>
                <c:pt idx="10071">
                  <c:v>0.25871527777781</c:v>
                </c:pt>
                <c:pt idx="10072">
                  <c:v>0.25874999999359699</c:v>
                </c:pt>
                <c:pt idx="10073">
                  <c:v>0.25877314814715602</c:v>
                </c:pt>
                <c:pt idx="10074">
                  <c:v>0.25879629629343998</c:v>
                </c:pt>
                <c:pt idx="10075">
                  <c:v>0.25881944443972299</c:v>
                </c:pt>
                <c:pt idx="10076">
                  <c:v>0.258842592586006</c:v>
                </c:pt>
                <c:pt idx="10077">
                  <c:v>0.25886574073956597</c:v>
                </c:pt>
                <c:pt idx="10078">
                  <c:v>0.25890046296262897</c:v>
                </c:pt>
                <c:pt idx="10079">
                  <c:v>0.25892361110891199</c:v>
                </c:pt>
                <c:pt idx="10080">
                  <c:v>0.258946759255195</c:v>
                </c:pt>
                <c:pt idx="10081">
                  <c:v>0.25896990740147902</c:v>
                </c:pt>
                <c:pt idx="10082">
                  <c:v>0.25899305555503799</c:v>
                </c:pt>
                <c:pt idx="10083">
                  <c:v>0.25902777777082497</c:v>
                </c:pt>
                <c:pt idx="10084">
                  <c:v>0.259050925924385</c:v>
                </c:pt>
                <c:pt idx="10085">
                  <c:v>0.25907407407066801</c:v>
                </c:pt>
                <c:pt idx="10086">
                  <c:v>0.25909722221695097</c:v>
                </c:pt>
                <c:pt idx="10087">
                  <c:v>0.25912037036323499</c:v>
                </c:pt>
                <c:pt idx="10088">
                  <c:v>0.25914351851679401</c:v>
                </c:pt>
                <c:pt idx="10089">
                  <c:v>0.25917824073985701</c:v>
                </c:pt>
                <c:pt idx="10090">
                  <c:v>0.25920138888614003</c:v>
                </c:pt>
                <c:pt idx="10091">
                  <c:v>0.25922453703242399</c:v>
                </c:pt>
                <c:pt idx="10092">
                  <c:v>0.259247685178707</c:v>
                </c:pt>
                <c:pt idx="10093">
                  <c:v>0.25927083333226603</c:v>
                </c:pt>
                <c:pt idx="10094">
                  <c:v>0.25930555555532903</c:v>
                </c:pt>
                <c:pt idx="10095">
                  <c:v>0.25932870370161298</c:v>
                </c:pt>
                <c:pt idx="10096">
                  <c:v>0.259351851847896</c:v>
                </c:pt>
                <c:pt idx="10097">
                  <c:v>0.25937499999417901</c:v>
                </c:pt>
                <c:pt idx="10098">
                  <c:v>0.25939814814773898</c:v>
                </c:pt>
                <c:pt idx="10099">
                  <c:v>0.25943287036352602</c:v>
                </c:pt>
                <c:pt idx="10100">
                  <c:v>0.259456018517085</c:v>
                </c:pt>
                <c:pt idx="10101">
                  <c:v>0.25947916666336801</c:v>
                </c:pt>
                <c:pt idx="10102">
                  <c:v>0.25950231480965202</c:v>
                </c:pt>
                <c:pt idx="10103">
                  <c:v>0.25952546295593498</c:v>
                </c:pt>
                <c:pt idx="10104">
                  <c:v>0.25954861110949401</c:v>
                </c:pt>
                <c:pt idx="10105">
                  <c:v>0.25958333333255701</c:v>
                </c:pt>
                <c:pt idx="10106">
                  <c:v>0.25960648147884102</c:v>
                </c:pt>
                <c:pt idx="10107">
                  <c:v>0.25962962962512398</c:v>
                </c:pt>
                <c:pt idx="10108">
                  <c:v>0.25966435184818698</c:v>
                </c:pt>
                <c:pt idx="10109">
                  <c:v>0.25968749999446999</c:v>
                </c:pt>
                <c:pt idx="10110">
                  <c:v>0.25971064814802902</c:v>
                </c:pt>
                <c:pt idx="10111">
                  <c:v>0.25973379629431298</c:v>
                </c:pt>
                <c:pt idx="10112">
                  <c:v>0.25975694444059599</c:v>
                </c:pt>
                <c:pt idx="10113">
                  <c:v>0.25978009258688001</c:v>
                </c:pt>
                <c:pt idx="10114">
                  <c:v>0.25981481480994301</c:v>
                </c:pt>
                <c:pt idx="10115">
                  <c:v>0.25983796295622602</c:v>
                </c:pt>
                <c:pt idx="10116">
                  <c:v>0.25986111110978499</c:v>
                </c:pt>
                <c:pt idx="10117">
                  <c:v>0.25988425925606901</c:v>
                </c:pt>
                <c:pt idx="10118">
                  <c:v>0.25990740740235202</c:v>
                </c:pt>
                <c:pt idx="10119">
                  <c:v>0.25994212962541502</c:v>
                </c:pt>
                <c:pt idx="10120">
                  <c:v>0.25996527777169798</c:v>
                </c:pt>
                <c:pt idx="10121">
                  <c:v>0.259988425925258</c:v>
                </c:pt>
                <c:pt idx="10122">
                  <c:v>0.26001157407154102</c:v>
                </c:pt>
                <c:pt idx="10123">
                  <c:v>0.26003472221782398</c:v>
                </c:pt>
                <c:pt idx="10124">
                  <c:v>0.26005787036410799</c:v>
                </c:pt>
                <c:pt idx="10125">
                  <c:v>0.26009259258717099</c:v>
                </c:pt>
                <c:pt idx="10126">
                  <c:v>0.26011574074073002</c:v>
                </c:pt>
                <c:pt idx="10127">
                  <c:v>0.26013888888701298</c:v>
                </c:pt>
                <c:pt idx="10128">
                  <c:v>0.26016203703329699</c:v>
                </c:pt>
                <c:pt idx="10129">
                  <c:v>0.26018518517958</c:v>
                </c:pt>
                <c:pt idx="10130">
                  <c:v>0.260219907402643</c:v>
                </c:pt>
                <c:pt idx="10131">
                  <c:v>0.26024305554892602</c:v>
                </c:pt>
                <c:pt idx="10132">
                  <c:v>0.26026620370248599</c:v>
                </c:pt>
                <c:pt idx="10133">
                  <c:v>0.260289351848769</c:v>
                </c:pt>
                <c:pt idx="10134">
                  <c:v>0.26031249999505202</c:v>
                </c:pt>
                <c:pt idx="10135">
                  <c:v>0.26033564814133597</c:v>
                </c:pt>
                <c:pt idx="10136">
                  <c:v>0.26037037036439897</c:v>
                </c:pt>
                <c:pt idx="10137">
                  <c:v>0.260393518517958</c:v>
                </c:pt>
                <c:pt idx="10138">
                  <c:v>0.26041666666424101</c:v>
                </c:pt>
                <c:pt idx="10139">
                  <c:v>0.26043981481052503</c:v>
                </c:pt>
                <c:pt idx="10140">
                  <c:v>0.26047453703358803</c:v>
                </c:pt>
                <c:pt idx="10141">
                  <c:v>0.26049768517987099</c:v>
                </c:pt>
                <c:pt idx="10142">
                  <c:v>0.260520833326154</c:v>
                </c:pt>
                <c:pt idx="10143">
                  <c:v>0.26054398147971403</c:v>
                </c:pt>
                <c:pt idx="10144">
                  <c:v>0.26056712962599698</c:v>
                </c:pt>
                <c:pt idx="10145">
                  <c:v>0.26059027777228</c:v>
                </c:pt>
                <c:pt idx="10146">
                  <c:v>0.260624999995343</c:v>
                </c:pt>
                <c:pt idx="10147">
                  <c:v>0.26064814814162701</c:v>
                </c:pt>
                <c:pt idx="10148">
                  <c:v>0.26067129629518598</c:v>
                </c:pt>
                <c:pt idx="10149">
                  <c:v>0.260694444441469</c:v>
                </c:pt>
                <c:pt idx="10150">
                  <c:v>0.26071759258775301</c:v>
                </c:pt>
                <c:pt idx="10151">
                  <c:v>0.26075231481081601</c:v>
                </c:pt>
                <c:pt idx="10152">
                  <c:v>0.26077546295709902</c:v>
                </c:pt>
                <c:pt idx="10153">
                  <c:v>0.260798611110658</c:v>
                </c:pt>
                <c:pt idx="10154">
                  <c:v>0.26082175925694201</c:v>
                </c:pt>
                <c:pt idx="10155">
                  <c:v>0.26084490740322502</c:v>
                </c:pt>
                <c:pt idx="10156">
                  <c:v>0.26086805554950798</c:v>
                </c:pt>
                <c:pt idx="10157">
                  <c:v>0.26090277777257198</c:v>
                </c:pt>
                <c:pt idx="10158">
                  <c:v>0.260925925918855</c:v>
                </c:pt>
                <c:pt idx="10159">
                  <c:v>0.26094907407241402</c:v>
                </c:pt>
                <c:pt idx="10160">
                  <c:v>0.26097222221869698</c:v>
                </c:pt>
                <c:pt idx="10161">
                  <c:v>0.26099537036498099</c:v>
                </c:pt>
                <c:pt idx="10162">
                  <c:v>0.26103009258804399</c:v>
                </c:pt>
                <c:pt idx="10163">
                  <c:v>0.26105324073432701</c:v>
                </c:pt>
                <c:pt idx="10164">
                  <c:v>0.26107638888788598</c:v>
                </c:pt>
                <c:pt idx="10165">
                  <c:v>0.26109953703416999</c:v>
                </c:pt>
                <c:pt idx="10166">
                  <c:v>0.26112268518045301</c:v>
                </c:pt>
                <c:pt idx="10167">
                  <c:v>0.26114583332673602</c:v>
                </c:pt>
                <c:pt idx="10168">
                  <c:v>0.26118055554979902</c:v>
                </c:pt>
                <c:pt idx="10169">
                  <c:v>0.26120370370335899</c:v>
                </c:pt>
                <c:pt idx="10170">
                  <c:v>0.26122685184964201</c:v>
                </c:pt>
                <c:pt idx="10171">
                  <c:v>0.26124999999592502</c:v>
                </c:pt>
                <c:pt idx="10172">
                  <c:v>0.26128472221898802</c:v>
                </c:pt>
                <c:pt idx="10173">
                  <c:v>0.26130787036527198</c:v>
                </c:pt>
                <c:pt idx="10174">
                  <c:v>0.26133101851155499</c:v>
                </c:pt>
                <c:pt idx="10175">
                  <c:v>0.26135416666511402</c:v>
                </c:pt>
                <c:pt idx="10176">
                  <c:v>0.26137731481139798</c:v>
                </c:pt>
                <c:pt idx="10177">
                  <c:v>0.26140046295768099</c:v>
                </c:pt>
                <c:pt idx="10178">
                  <c:v>0.26143518518074399</c:v>
                </c:pt>
                <c:pt idx="10179">
                  <c:v>0.261458333327028</c:v>
                </c:pt>
                <c:pt idx="10180">
                  <c:v>0.26148148148058697</c:v>
                </c:pt>
                <c:pt idx="10181">
                  <c:v>0.26150462962686999</c:v>
                </c:pt>
                <c:pt idx="10182">
                  <c:v>0.261527777773154</c:v>
                </c:pt>
                <c:pt idx="10183">
                  <c:v>0.261562499996217</c:v>
                </c:pt>
                <c:pt idx="10184">
                  <c:v>0.26158564814250002</c:v>
                </c:pt>
                <c:pt idx="10185">
                  <c:v>0.26160879629605899</c:v>
                </c:pt>
                <c:pt idx="10186">
                  <c:v>0.261631944442342</c:v>
                </c:pt>
                <c:pt idx="10187">
                  <c:v>0.26165509258862601</c:v>
                </c:pt>
                <c:pt idx="10188">
                  <c:v>0.26168981481168901</c:v>
                </c:pt>
                <c:pt idx="10189">
                  <c:v>0.26171296295797197</c:v>
                </c:pt>
                <c:pt idx="10190">
                  <c:v>0.26173611110425599</c:v>
                </c:pt>
                <c:pt idx="10191">
                  <c:v>0.26175925925781501</c:v>
                </c:pt>
                <c:pt idx="10192">
                  <c:v>0.26178240740409803</c:v>
                </c:pt>
                <c:pt idx="10193">
                  <c:v>0.26181712962716103</c:v>
                </c:pt>
                <c:pt idx="10194">
                  <c:v>0.26184027777344498</c:v>
                </c:pt>
                <c:pt idx="10195">
                  <c:v>0.261863425919728</c:v>
                </c:pt>
                <c:pt idx="10196">
                  <c:v>0.26188657407328703</c:v>
                </c:pt>
                <c:pt idx="10197">
                  <c:v>0.26190972221957098</c:v>
                </c:pt>
                <c:pt idx="10198">
                  <c:v>0.261932870365854</c:v>
                </c:pt>
                <c:pt idx="10199">
                  <c:v>0.261967592588917</c:v>
                </c:pt>
                <c:pt idx="10200">
                  <c:v>0.26199074073520001</c:v>
                </c:pt>
                <c:pt idx="10201">
                  <c:v>0.26201388888875998</c:v>
                </c:pt>
                <c:pt idx="10202">
                  <c:v>0.262037037035043</c:v>
                </c:pt>
                <c:pt idx="10203">
                  <c:v>0.26206018518132601</c:v>
                </c:pt>
                <c:pt idx="10204">
                  <c:v>0.26208333332761002</c:v>
                </c:pt>
                <c:pt idx="10205">
                  <c:v>0.26211805555067302</c:v>
                </c:pt>
                <c:pt idx="10206">
                  <c:v>0.26214120369695598</c:v>
                </c:pt>
                <c:pt idx="10207">
                  <c:v>0.26216435185051501</c:v>
                </c:pt>
                <c:pt idx="10208">
                  <c:v>0.26218749999679902</c:v>
                </c:pt>
                <c:pt idx="10209">
                  <c:v>0.26221064814308198</c:v>
                </c:pt>
                <c:pt idx="10210">
                  <c:v>0.262233796289365</c:v>
                </c:pt>
                <c:pt idx="10211">
                  <c:v>0.26226851851242799</c:v>
                </c:pt>
                <c:pt idx="10212">
                  <c:v>0.26229166666598702</c:v>
                </c:pt>
                <c:pt idx="10213">
                  <c:v>0.26231481481227098</c:v>
                </c:pt>
                <c:pt idx="10214">
                  <c:v>0.26233796295855399</c:v>
                </c:pt>
                <c:pt idx="10215">
                  <c:v>0.26236111110483801</c:v>
                </c:pt>
                <c:pt idx="10216">
                  <c:v>0.26239583332790101</c:v>
                </c:pt>
                <c:pt idx="10217">
                  <c:v>0.26241898148145998</c:v>
                </c:pt>
                <c:pt idx="10218">
                  <c:v>0.26244212962774299</c:v>
                </c:pt>
                <c:pt idx="10219">
                  <c:v>0.26246527777402701</c:v>
                </c:pt>
                <c:pt idx="10220">
                  <c:v>0.26248842592031002</c:v>
                </c:pt>
                <c:pt idx="10221">
                  <c:v>0.26252314814337302</c:v>
                </c:pt>
                <c:pt idx="10222">
                  <c:v>0.26254629628965598</c:v>
                </c:pt>
                <c:pt idx="10223">
                  <c:v>0.262569444443216</c:v>
                </c:pt>
                <c:pt idx="10224">
                  <c:v>0.26259259258949902</c:v>
                </c:pt>
                <c:pt idx="10225">
                  <c:v>0.26261574073578198</c:v>
                </c:pt>
                <c:pt idx="10226">
                  <c:v>0.26263888888206599</c:v>
                </c:pt>
                <c:pt idx="10227">
                  <c:v>0.26267361110512899</c:v>
                </c:pt>
                <c:pt idx="10228">
                  <c:v>0.26269675925868802</c:v>
                </c:pt>
                <c:pt idx="10229">
                  <c:v>0.26271990740497098</c:v>
                </c:pt>
                <c:pt idx="10230">
                  <c:v>0.26274305555125499</c:v>
                </c:pt>
                <c:pt idx="10231">
                  <c:v>0.262766203697538</c:v>
                </c:pt>
                <c:pt idx="10232">
                  <c:v>0.262800925920601</c:v>
                </c:pt>
                <c:pt idx="10233">
                  <c:v>0.26282407407415997</c:v>
                </c:pt>
                <c:pt idx="10234">
                  <c:v>0.26284722222044399</c:v>
                </c:pt>
                <c:pt idx="10235">
                  <c:v>0.262870370366727</c:v>
                </c:pt>
                <c:pt idx="10236">
                  <c:v>0.26289351851301002</c:v>
                </c:pt>
                <c:pt idx="10237">
                  <c:v>0.26291666666656999</c:v>
                </c:pt>
                <c:pt idx="10238">
                  <c:v>0.26295138888235697</c:v>
                </c:pt>
                <c:pt idx="10239">
                  <c:v>0.262974537035916</c:v>
                </c:pt>
                <c:pt idx="10240">
                  <c:v>0.26299768518219901</c:v>
                </c:pt>
                <c:pt idx="10241">
                  <c:v>0.26302083332848297</c:v>
                </c:pt>
                <c:pt idx="10242">
                  <c:v>0.26304398147476599</c:v>
                </c:pt>
                <c:pt idx="10243">
                  <c:v>0.26307870369782899</c:v>
                </c:pt>
                <c:pt idx="10244">
                  <c:v>0.26310185185138801</c:v>
                </c:pt>
                <c:pt idx="10245">
                  <c:v>0.26312499999767203</c:v>
                </c:pt>
                <c:pt idx="10246">
                  <c:v>0.26314814814395499</c:v>
                </c:pt>
                <c:pt idx="10247">
                  <c:v>0.263171296290238</c:v>
                </c:pt>
                <c:pt idx="10248">
                  <c:v>0.263206018513301</c:v>
                </c:pt>
                <c:pt idx="10249">
                  <c:v>0.26322916665958501</c:v>
                </c:pt>
                <c:pt idx="10250">
                  <c:v>0.26325231481314398</c:v>
                </c:pt>
                <c:pt idx="10251">
                  <c:v>0.263275462959427</c:v>
                </c:pt>
                <c:pt idx="10252">
                  <c:v>0.26329861110571101</c:v>
                </c:pt>
                <c:pt idx="10253">
                  <c:v>0.26332175925926998</c:v>
                </c:pt>
                <c:pt idx="10254">
                  <c:v>0.26335648147505702</c:v>
                </c:pt>
                <c:pt idx="10255">
                  <c:v>0.263379629628616</c:v>
                </c:pt>
                <c:pt idx="10256">
                  <c:v>0.26340277777490001</c:v>
                </c:pt>
                <c:pt idx="10257">
                  <c:v>0.26342592592118302</c:v>
                </c:pt>
                <c:pt idx="10258">
                  <c:v>0.26344907406746598</c:v>
                </c:pt>
                <c:pt idx="10259">
                  <c:v>0.26348379629052898</c:v>
                </c:pt>
                <c:pt idx="10260">
                  <c:v>0.26350694444408901</c:v>
                </c:pt>
                <c:pt idx="10261">
                  <c:v>0.26353009259037202</c:v>
                </c:pt>
                <c:pt idx="10262">
                  <c:v>0.26355324073665498</c:v>
                </c:pt>
                <c:pt idx="10263">
                  <c:v>0.26357638888293899</c:v>
                </c:pt>
                <c:pt idx="10264">
                  <c:v>0.26361111110600199</c:v>
                </c:pt>
                <c:pt idx="10265">
                  <c:v>0.26363425925228501</c:v>
                </c:pt>
                <c:pt idx="10266">
                  <c:v>0.26365740740584398</c:v>
                </c:pt>
                <c:pt idx="10267">
                  <c:v>0.26368055555212799</c:v>
                </c:pt>
                <c:pt idx="10268">
                  <c:v>0.26370370369841101</c:v>
                </c:pt>
                <c:pt idx="10269">
                  <c:v>0.26373842592147401</c:v>
                </c:pt>
                <c:pt idx="10270">
                  <c:v>0.26376157406775702</c:v>
                </c:pt>
                <c:pt idx="10271">
                  <c:v>0.26378472222131699</c:v>
                </c:pt>
                <c:pt idx="10272">
                  <c:v>0.26380787036760001</c:v>
                </c:pt>
                <c:pt idx="10273">
                  <c:v>0.26383101851388302</c:v>
                </c:pt>
                <c:pt idx="10274">
                  <c:v>0.26386574073694602</c:v>
                </c:pt>
                <c:pt idx="10275">
                  <c:v>0.26388888888322998</c:v>
                </c:pt>
                <c:pt idx="10276">
                  <c:v>0.263912037036789</c:v>
                </c:pt>
                <c:pt idx="10277">
                  <c:v>0.26393518518307202</c:v>
                </c:pt>
                <c:pt idx="10278">
                  <c:v>0.26395833332935598</c:v>
                </c:pt>
                <c:pt idx="10279">
                  <c:v>0.26399305555241898</c:v>
                </c:pt>
                <c:pt idx="10280">
                  <c:v>0.26401620369870199</c:v>
                </c:pt>
                <c:pt idx="10281">
                  <c:v>0.264039351844985</c:v>
                </c:pt>
                <c:pt idx="10282">
                  <c:v>0.26406249999854498</c:v>
                </c:pt>
                <c:pt idx="10283">
                  <c:v>0.26408564814482799</c:v>
                </c:pt>
                <c:pt idx="10284">
                  <c:v>0.264108796291111</c:v>
                </c:pt>
                <c:pt idx="10285">
                  <c:v>0.264143518514174</c:v>
                </c:pt>
                <c:pt idx="10286">
                  <c:v>0.26416666666045802</c:v>
                </c:pt>
                <c:pt idx="10287">
                  <c:v>0.26418981481401699</c:v>
                </c:pt>
                <c:pt idx="10288">
                  <c:v>0.264212962960301</c:v>
                </c:pt>
                <c:pt idx="10289">
                  <c:v>0.26423611110658402</c:v>
                </c:pt>
                <c:pt idx="10290">
                  <c:v>0.26425925925286697</c:v>
                </c:pt>
                <c:pt idx="10291">
                  <c:v>0.26429398147592997</c:v>
                </c:pt>
                <c:pt idx="10292">
                  <c:v>0.26431712962949</c:v>
                </c:pt>
                <c:pt idx="10293">
                  <c:v>0.26434027777577301</c:v>
                </c:pt>
                <c:pt idx="10294">
                  <c:v>0.26436342592205597</c:v>
                </c:pt>
                <c:pt idx="10295">
                  <c:v>0.26438657406833999</c:v>
                </c:pt>
                <c:pt idx="10296">
                  <c:v>0.26442129629140299</c:v>
                </c:pt>
                <c:pt idx="10297">
                  <c:v>0.264444444437686</c:v>
                </c:pt>
                <c:pt idx="10298">
                  <c:v>0.26446759259124503</c:v>
                </c:pt>
                <c:pt idx="10299">
                  <c:v>0.26449074073752898</c:v>
                </c:pt>
                <c:pt idx="10300">
                  <c:v>0.264513888883812</c:v>
                </c:pt>
                <c:pt idx="10301">
                  <c:v>0.264548611106875</c:v>
                </c:pt>
                <c:pt idx="10302">
                  <c:v>0.26457175925315801</c:v>
                </c:pt>
                <c:pt idx="10303">
                  <c:v>0.26459490740671798</c:v>
                </c:pt>
                <c:pt idx="10304">
                  <c:v>0.264618055553001</c:v>
                </c:pt>
                <c:pt idx="10305">
                  <c:v>0.26464120369928401</c:v>
                </c:pt>
                <c:pt idx="10306">
                  <c:v>0.26466435184556802</c:v>
                </c:pt>
                <c:pt idx="10307">
                  <c:v>0.26469907406863102</c:v>
                </c:pt>
                <c:pt idx="10308">
                  <c:v>0.26472222222219</c:v>
                </c:pt>
                <c:pt idx="10309">
                  <c:v>0.26474537036847301</c:v>
                </c:pt>
                <c:pt idx="10310">
                  <c:v>0.26476851851475702</c:v>
                </c:pt>
                <c:pt idx="10311">
                  <c:v>0.26479166666103998</c:v>
                </c:pt>
                <c:pt idx="10312">
                  <c:v>0.26482638888410298</c:v>
                </c:pt>
                <c:pt idx="10313">
                  <c:v>0.264849537030386</c:v>
                </c:pt>
                <c:pt idx="10314">
                  <c:v>0.26487268518394602</c:v>
                </c:pt>
                <c:pt idx="10315">
                  <c:v>0.26489583333022898</c:v>
                </c:pt>
                <c:pt idx="10316">
                  <c:v>0.26491898147651199</c:v>
                </c:pt>
                <c:pt idx="10317">
                  <c:v>0.26495370369957499</c:v>
                </c:pt>
                <c:pt idx="10318">
                  <c:v>0.26497685184585901</c:v>
                </c:pt>
                <c:pt idx="10319">
                  <c:v>0.26499999999941798</c:v>
                </c:pt>
                <c:pt idx="10320">
                  <c:v>0.26502314814570099</c:v>
                </c:pt>
                <c:pt idx="10321">
                  <c:v>0.26504629629198501</c:v>
                </c:pt>
                <c:pt idx="10322">
                  <c:v>0.26508101851504801</c:v>
                </c:pt>
                <c:pt idx="10323">
                  <c:v>0.26510416666133102</c:v>
                </c:pt>
                <c:pt idx="10324">
                  <c:v>0.26512731481488999</c:v>
                </c:pt>
                <c:pt idx="10325">
                  <c:v>0.265150462961174</c:v>
                </c:pt>
                <c:pt idx="10326">
                  <c:v>0.26517361110745702</c:v>
                </c:pt>
                <c:pt idx="10327">
                  <c:v>0.26519675925373998</c:v>
                </c:pt>
                <c:pt idx="10328">
                  <c:v>0.26523148147680298</c:v>
                </c:pt>
                <c:pt idx="10329">
                  <c:v>0.26525462962308699</c:v>
                </c:pt>
                <c:pt idx="10330">
                  <c:v>0.26527777777664602</c:v>
                </c:pt>
                <c:pt idx="10331">
                  <c:v>0.26530092592292898</c:v>
                </c:pt>
                <c:pt idx="10332">
                  <c:v>0.26532407406921299</c:v>
                </c:pt>
                <c:pt idx="10333">
                  <c:v>0.26535879629227599</c:v>
                </c:pt>
                <c:pt idx="10334">
                  <c:v>0.265381944438559</c:v>
                </c:pt>
                <c:pt idx="10335">
                  <c:v>0.26540509259211797</c:v>
                </c:pt>
                <c:pt idx="10336">
                  <c:v>0.26542824073840199</c:v>
                </c:pt>
                <c:pt idx="10337">
                  <c:v>0.265451388884685</c:v>
                </c:pt>
                <c:pt idx="10338">
                  <c:v>0.265486111107748</c:v>
                </c:pt>
                <c:pt idx="10339">
                  <c:v>0.26550925925403102</c:v>
                </c:pt>
                <c:pt idx="10340">
                  <c:v>0.26553240740031497</c:v>
                </c:pt>
                <c:pt idx="10341">
                  <c:v>0.265555555553874</c:v>
                </c:pt>
                <c:pt idx="10342">
                  <c:v>0.26557870370015701</c:v>
                </c:pt>
                <c:pt idx="10343">
                  <c:v>0.26560185184644097</c:v>
                </c:pt>
                <c:pt idx="10344">
                  <c:v>0.26563657406950397</c:v>
                </c:pt>
                <c:pt idx="10345">
                  <c:v>0.26565972221578699</c:v>
                </c:pt>
                <c:pt idx="10346">
                  <c:v>0.26568287036934601</c:v>
                </c:pt>
                <c:pt idx="10347">
                  <c:v>0.26570601851563003</c:v>
                </c:pt>
                <c:pt idx="10348">
                  <c:v>0.26572916666191299</c:v>
                </c:pt>
                <c:pt idx="10349">
                  <c:v>0.265752314808196</c:v>
                </c:pt>
                <c:pt idx="10350">
                  <c:v>0.265787037031259</c:v>
                </c:pt>
                <c:pt idx="10351">
                  <c:v>0.26581018518481903</c:v>
                </c:pt>
                <c:pt idx="10352">
                  <c:v>0.26583333333110198</c:v>
                </c:pt>
                <c:pt idx="10353">
                  <c:v>0.265856481477385</c:v>
                </c:pt>
                <c:pt idx="10354">
                  <c:v>0.26587962962366901</c:v>
                </c:pt>
                <c:pt idx="10355">
                  <c:v>0.26591435184673201</c:v>
                </c:pt>
                <c:pt idx="10356">
                  <c:v>0.26593749999301503</c:v>
                </c:pt>
                <c:pt idx="10357">
                  <c:v>0.265960648146574</c:v>
                </c:pt>
                <c:pt idx="10358">
                  <c:v>0.26598379629285801</c:v>
                </c:pt>
                <c:pt idx="10359">
                  <c:v>0.26600694443914102</c:v>
                </c:pt>
                <c:pt idx="10360">
                  <c:v>0.26604166666220402</c:v>
                </c:pt>
                <c:pt idx="10361">
                  <c:v>0.26606481480848698</c:v>
                </c:pt>
                <c:pt idx="10362">
                  <c:v>0.26608796296204701</c:v>
                </c:pt>
                <c:pt idx="10363">
                  <c:v>0.26611111110833002</c:v>
                </c:pt>
                <c:pt idx="10364">
                  <c:v>0.26613425925461298</c:v>
                </c:pt>
                <c:pt idx="10365">
                  <c:v>0.26615740740089699</c:v>
                </c:pt>
                <c:pt idx="10366">
                  <c:v>0.26619212962395999</c:v>
                </c:pt>
                <c:pt idx="10367">
                  <c:v>0.26621527777751902</c:v>
                </c:pt>
                <c:pt idx="10368">
                  <c:v>0.26623842592380198</c:v>
                </c:pt>
                <c:pt idx="10369">
                  <c:v>0.26626157407008599</c:v>
                </c:pt>
                <c:pt idx="10370">
                  <c:v>0.26628472221636901</c:v>
                </c:pt>
                <c:pt idx="10371">
                  <c:v>0.26631944443943201</c:v>
                </c:pt>
                <c:pt idx="10372">
                  <c:v>0.26634259258571502</c:v>
                </c:pt>
                <c:pt idx="10373">
                  <c:v>0.26636574073927499</c:v>
                </c:pt>
                <c:pt idx="10374">
                  <c:v>0.26638888888555801</c:v>
                </c:pt>
                <c:pt idx="10375">
                  <c:v>0.26641203703184102</c:v>
                </c:pt>
                <c:pt idx="10376">
                  <c:v>0.26643518517812498</c:v>
                </c:pt>
                <c:pt idx="10377">
                  <c:v>0.26646990740118798</c:v>
                </c:pt>
                <c:pt idx="10378">
                  <c:v>0.266493055554747</c:v>
                </c:pt>
                <c:pt idx="10379">
                  <c:v>0.26651620370103002</c:v>
                </c:pt>
                <c:pt idx="10380">
                  <c:v>0.26653935184731398</c:v>
                </c:pt>
                <c:pt idx="10381">
                  <c:v>0.26656249999359699</c:v>
                </c:pt>
                <c:pt idx="10382">
                  <c:v>0.26659722221665999</c:v>
                </c:pt>
                <c:pt idx="10383">
                  <c:v>0.26662037037021902</c:v>
                </c:pt>
                <c:pt idx="10384">
                  <c:v>0.26664351851650298</c:v>
                </c:pt>
                <c:pt idx="10385">
                  <c:v>0.26666666666278599</c:v>
                </c:pt>
                <c:pt idx="10386">
                  <c:v>0.26668981480907</c:v>
                </c:pt>
                <c:pt idx="10387">
                  <c:v>0.26671296296262897</c:v>
                </c:pt>
                <c:pt idx="10388">
                  <c:v>0.26674768517841602</c:v>
                </c:pt>
                <c:pt idx="10389">
                  <c:v>0.26677083333197499</c:v>
                </c:pt>
                <c:pt idx="10390">
                  <c:v>0.266793981478258</c:v>
                </c:pt>
                <c:pt idx="10391">
                  <c:v>0.26681712962454202</c:v>
                </c:pt>
                <c:pt idx="10392">
                  <c:v>0.26684027777082497</c:v>
                </c:pt>
                <c:pt idx="10393">
                  <c:v>0.26687499999388797</c:v>
                </c:pt>
                <c:pt idx="10394">
                  <c:v>0.266898148147448</c:v>
                </c:pt>
                <c:pt idx="10395">
                  <c:v>0.26692129629373101</c:v>
                </c:pt>
                <c:pt idx="10396">
                  <c:v>0.26694444444001397</c:v>
                </c:pt>
                <c:pt idx="10397">
                  <c:v>0.26696759258629799</c:v>
                </c:pt>
                <c:pt idx="10398">
                  <c:v>0.26700231480936099</c:v>
                </c:pt>
                <c:pt idx="10399">
                  <c:v>0.26702546296292001</c:v>
                </c:pt>
                <c:pt idx="10400">
                  <c:v>0.26704861110920303</c:v>
                </c:pt>
                <c:pt idx="10401">
                  <c:v>0.26707175925548698</c:v>
                </c:pt>
                <c:pt idx="10402">
                  <c:v>0.26709490740177</c:v>
                </c:pt>
                <c:pt idx="10403">
                  <c:v>0.267129629624833</c:v>
                </c:pt>
                <c:pt idx="10404">
                  <c:v>0.26715277777111601</c:v>
                </c:pt>
                <c:pt idx="10405">
                  <c:v>0.26717592592467598</c:v>
                </c:pt>
                <c:pt idx="10406">
                  <c:v>0.267199074070959</c:v>
                </c:pt>
                <c:pt idx="10407">
                  <c:v>0.26722222221724201</c:v>
                </c:pt>
                <c:pt idx="10408">
                  <c:v>0.26724537036352602</c:v>
                </c:pt>
                <c:pt idx="10409">
                  <c:v>0.26728009258658803</c:v>
                </c:pt>
                <c:pt idx="10410">
                  <c:v>0.267303240740148</c:v>
                </c:pt>
                <c:pt idx="10411">
                  <c:v>0.26732638888643101</c:v>
                </c:pt>
                <c:pt idx="10412">
                  <c:v>0.26734953703271502</c:v>
                </c:pt>
                <c:pt idx="10413">
                  <c:v>0.26737268517899798</c:v>
                </c:pt>
                <c:pt idx="10414">
                  <c:v>0.26739583333255701</c:v>
                </c:pt>
                <c:pt idx="10415">
                  <c:v>0.26743055555562001</c:v>
                </c:pt>
                <c:pt idx="10416">
                  <c:v>0.26745370370190402</c:v>
                </c:pt>
                <c:pt idx="10417">
                  <c:v>0.26747685184818698</c:v>
                </c:pt>
                <c:pt idx="10418">
                  <c:v>0.26749999999446999</c:v>
                </c:pt>
                <c:pt idx="10419">
                  <c:v>0.26752314814802902</c:v>
                </c:pt>
                <c:pt idx="10420">
                  <c:v>0.26755787036381701</c:v>
                </c:pt>
                <c:pt idx="10421">
                  <c:v>0.26758101851737598</c:v>
                </c:pt>
                <c:pt idx="10422">
                  <c:v>0.26760416666365899</c:v>
                </c:pt>
                <c:pt idx="10423">
                  <c:v>0.26762731480994301</c:v>
                </c:pt>
                <c:pt idx="10424">
                  <c:v>0.26765046295622602</c:v>
                </c:pt>
                <c:pt idx="10425">
                  <c:v>0.26768518517928902</c:v>
                </c:pt>
                <c:pt idx="10426">
                  <c:v>0.26770833333284799</c:v>
                </c:pt>
                <c:pt idx="10427">
                  <c:v>0.26773148147913201</c:v>
                </c:pt>
                <c:pt idx="10428">
                  <c:v>0.26775462962541502</c:v>
                </c:pt>
                <c:pt idx="10429">
                  <c:v>0.26777777777169798</c:v>
                </c:pt>
                <c:pt idx="10430">
                  <c:v>0.26781249999476098</c:v>
                </c:pt>
                <c:pt idx="10431">
                  <c:v>0.26783564814104499</c:v>
                </c:pt>
                <c:pt idx="10432">
                  <c:v>0.26785879629460402</c:v>
                </c:pt>
                <c:pt idx="10433">
                  <c:v>0.26788194444088698</c:v>
                </c:pt>
                <c:pt idx="10434">
                  <c:v>0.26790509258717099</c:v>
                </c:pt>
                <c:pt idx="10435">
                  <c:v>0.26793981481023399</c:v>
                </c:pt>
                <c:pt idx="10436">
                  <c:v>0.267962962956517</c:v>
                </c:pt>
                <c:pt idx="10437">
                  <c:v>0.26798611111007598</c:v>
                </c:pt>
                <c:pt idx="10438">
                  <c:v>0.26800925925635999</c:v>
                </c:pt>
                <c:pt idx="10439">
                  <c:v>0.268032407402643</c:v>
                </c:pt>
                <c:pt idx="10440">
                  <c:v>0.26805555554892602</c:v>
                </c:pt>
                <c:pt idx="10441">
                  <c:v>0.26809027777198902</c:v>
                </c:pt>
                <c:pt idx="10442">
                  <c:v>0.26811342592554899</c:v>
                </c:pt>
                <c:pt idx="10443">
                  <c:v>0.268136574071832</c:v>
                </c:pt>
                <c:pt idx="10444">
                  <c:v>0.26815972221811502</c:v>
                </c:pt>
                <c:pt idx="10445">
                  <c:v>0.26818287036439897</c:v>
                </c:pt>
                <c:pt idx="10446">
                  <c:v>0.26821759258746197</c:v>
                </c:pt>
                <c:pt idx="10447">
                  <c:v>0.26824074073374499</c:v>
                </c:pt>
                <c:pt idx="10448">
                  <c:v>0.26826388888730401</c:v>
                </c:pt>
                <c:pt idx="10449">
                  <c:v>0.26828703703358803</c:v>
                </c:pt>
                <c:pt idx="10450">
                  <c:v>0.26831018517987099</c:v>
                </c:pt>
                <c:pt idx="10451">
                  <c:v>0.26834490740293399</c:v>
                </c:pt>
                <c:pt idx="10452">
                  <c:v>0.268368055549217</c:v>
                </c:pt>
                <c:pt idx="10453">
                  <c:v>0.26839120370277703</c:v>
                </c:pt>
                <c:pt idx="10454">
                  <c:v>0.26841435184905998</c:v>
                </c:pt>
                <c:pt idx="10455">
                  <c:v>0.268437499995343</c:v>
                </c:pt>
                <c:pt idx="10456">
                  <c:v>0.26846064814162701</c:v>
                </c:pt>
                <c:pt idx="10457">
                  <c:v>0.26849537036469001</c:v>
                </c:pt>
                <c:pt idx="10458">
                  <c:v>0.26851851851824898</c:v>
                </c:pt>
                <c:pt idx="10459">
                  <c:v>0.268541666664532</c:v>
                </c:pt>
                <c:pt idx="10460">
                  <c:v>0.26856481481081601</c:v>
                </c:pt>
                <c:pt idx="10461">
                  <c:v>0.26858796295709902</c:v>
                </c:pt>
                <c:pt idx="10462">
                  <c:v>0.26862268518016202</c:v>
                </c:pt>
                <c:pt idx="10463">
                  <c:v>0.26864583332644498</c:v>
                </c:pt>
                <c:pt idx="10464">
                  <c:v>0.26866898148000501</c:v>
                </c:pt>
                <c:pt idx="10465">
                  <c:v>0.26869212962628802</c:v>
                </c:pt>
                <c:pt idx="10466">
                  <c:v>0.26871527777257098</c:v>
                </c:pt>
                <c:pt idx="10467">
                  <c:v>0.268738425918855</c:v>
                </c:pt>
                <c:pt idx="10468">
                  <c:v>0.26877314814191799</c:v>
                </c:pt>
                <c:pt idx="10469">
                  <c:v>0.26879629629547702</c:v>
                </c:pt>
                <c:pt idx="10470">
                  <c:v>0.26881944444175998</c:v>
                </c:pt>
                <c:pt idx="10471">
                  <c:v>0.26884259258804399</c:v>
                </c:pt>
                <c:pt idx="10472">
                  <c:v>0.26886574073432701</c:v>
                </c:pt>
                <c:pt idx="10473">
                  <c:v>0.26890046295739001</c:v>
                </c:pt>
                <c:pt idx="10474">
                  <c:v>0.26892361111094898</c:v>
                </c:pt>
                <c:pt idx="10475">
                  <c:v>0.26894675925723299</c:v>
                </c:pt>
                <c:pt idx="10476">
                  <c:v>0.26896990740351601</c:v>
                </c:pt>
                <c:pt idx="10477">
                  <c:v>0.26899305554979902</c:v>
                </c:pt>
                <c:pt idx="10478">
                  <c:v>0.26901620370335899</c:v>
                </c:pt>
                <c:pt idx="10479">
                  <c:v>0.26905092591914598</c:v>
                </c:pt>
                <c:pt idx="10480">
                  <c:v>0.26907407407270501</c:v>
                </c:pt>
                <c:pt idx="10481">
                  <c:v>0.26909722221898802</c:v>
                </c:pt>
                <c:pt idx="10482">
                  <c:v>0.26912037036527198</c:v>
                </c:pt>
                <c:pt idx="10483">
                  <c:v>0.26914351851155499</c:v>
                </c:pt>
                <c:pt idx="10484">
                  <c:v>0.26917824073461799</c:v>
                </c:pt>
                <c:pt idx="10485">
                  <c:v>0.26920138888817702</c:v>
                </c:pt>
                <c:pt idx="10486">
                  <c:v>0.26922453703446098</c:v>
                </c:pt>
                <c:pt idx="10487">
                  <c:v>0.26924768518074399</c:v>
                </c:pt>
                <c:pt idx="10488">
                  <c:v>0.269270833327028</c:v>
                </c:pt>
                <c:pt idx="10489">
                  <c:v>0.26930555555009</c:v>
                </c:pt>
                <c:pt idx="10490">
                  <c:v>0.26932870370364997</c:v>
                </c:pt>
                <c:pt idx="10491">
                  <c:v>0.26935185184993299</c:v>
                </c:pt>
                <c:pt idx="10492">
                  <c:v>0.269374999996217</c:v>
                </c:pt>
                <c:pt idx="10493">
                  <c:v>0.26939814814250002</c:v>
                </c:pt>
                <c:pt idx="10494">
                  <c:v>0.26943287036556302</c:v>
                </c:pt>
                <c:pt idx="10495">
                  <c:v>0.26945601851184597</c:v>
                </c:pt>
                <c:pt idx="10496">
                  <c:v>0.269479166665406</c:v>
                </c:pt>
                <c:pt idx="10497">
                  <c:v>0.26950231481168901</c:v>
                </c:pt>
                <c:pt idx="10498">
                  <c:v>0.26952546295797197</c:v>
                </c:pt>
                <c:pt idx="10499">
                  <c:v>0.26956018518103497</c:v>
                </c:pt>
                <c:pt idx="10500">
                  <c:v>0.26958333332731899</c:v>
                </c:pt>
                <c:pt idx="10501">
                  <c:v>0.26960648148087801</c:v>
                </c:pt>
                <c:pt idx="10502">
                  <c:v>0.26962962962716103</c:v>
                </c:pt>
                <c:pt idx="10503">
                  <c:v>0.26965277777344498</c:v>
                </c:pt>
                <c:pt idx="10504">
                  <c:v>0.269675925919728</c:v>
                </c:pt>
                <c:pt idx="10505">
                  <c:v>0.269710648142791</c:v>
                </c:pt>
                <c:pt idx="10506">
                  <c:v>0.26973379629635003</c:v>
                </c:pt>
                <c:pt idx="10507">
                  <c:v>0.26975694444263398</c:v>
                </c:pt>
                <c:pt idx="10508">
                  <c:v>0.269780092588917</c:v>
                </c:pt>
                <c:pt idx="10509">
                  <c:v>0.26980324073520001</c:v>
                </c:pt>
                <c:pt idx="10510">
                  <c:v>0.26982638888875998</c:v>
                </c:pt>
                <c:pt idx="10511">
                  <c:v>0.26986111110454702</c:v>
                </c:pt>
                <c:pt idx="10512">
                  <c:v>0.269884259258106</c:v>
                </c:pt>
                <c:pt idx="10513">
                  <c:v>0.26990740740438901</c:v>
                </c:pt>
                <c:pt idx="10514">
                  <c:v>0.26993055555067302</c:v>
                </c:pt>
                <c:pt idx="10515">
                  <c:v>0.26995370369695598</c:v>
                </c:pt>
                <c:pt idx="10516">
                  <c:v>0.26998842592001898</c:v>
                </c:pt>
                <c:pt idx="10517">
                  <c:v>0.27001157407357801</c:v>
                </c:pt>
                <c:pt idx="10518">
                  <c:v>0.27003472221986202</c:v>
                </c:pt>
                <c:pt idx="10519">
                  <c:v>0.27005787036614498</c:v>
                </c:pt>
                <c:pt idx="10520">
                  <c:v>0.27008101851242799</c:v>
                </c:pt>
                <c:pt idx="10521">
                  <c:v>0.27011574073549099</c:v>
                </c:pt>
                <c:pt idx="10522">
                  <c:v>0.27013888888177501</c:v>
                </c:pt>
                <c:pt idx="10523">
                  <c:v>0.27016203703533398</c:v>
                </c:pt>
                <c:pt idx="10524">
                  <c:v>0.27018518518161699</c:v>
                </c:pt>
                <c:pt idx="10525">
                  <c:v>0.27020833332790101</c:v>
                </c:pt>
                <c:pt idx="10526">
                  <c:v>0.27023148148145998</c:v>
                </c:pt>
                <c:pt idx="10527">
                  <c:v>0.27026620369724702</c:v>
                </c:pt>
                <c:pt idx="10528">
                  <c:v>0.27028935185080599</c:v>
                </c:pt>
                <c:pt idx="10529">
                  <c:v>0.27031249999709001</c:v>
                </c:pt>
                <c:pt idx="10530">
                  <c:v>0.27033564814337302</c:v>
                </c:pt>
                <c:pt idx="10531">
                  <c:v>0.27035879628965598</c:v>
                </c:pt>
                <c:pt idx="10532">
                  <c:v>0.27039351851271898</c:v>
                </c:pt>
                <c:pt idx="10533">
                  <c:v>0.270416666666279</c:v>
                </c:pt>
                <c:pt idx="10534">
                  <c:v>0.27043981481256202</c:v>
                </c:pt>
                <c:pt idx="10535">
                  <c:v>0.27046296295884498</c:v>
                </c:pt>
                <c:pt idx="10536">
                  <c:v>0.27048611110512899</c:v>
                </c:pt>
                <c:pt idx="10537">
                  <c:v>0.27052083332819199</c:v>
                </c:pt>
                <c:pt idx="10538">
                  <c:v>0.270543981474475</c:v>
                </c:pt>
                <c:pt idx="10539">
                  <c:v>0.27056712962803398</c:v>
                </c:pt>
                <c:pt idx="10540">
                  <c:v>0.27059027777431799</c:v>
                </c:pt>
                <c:pt idx="10541">
                  <c:v>0.270613425920601</c:v>
                </c:pt>
                <c:pt idx="10542">
                  <c:v>0.27063657407415997</c:v>
                </c:pt>
                <c:pt idx="10543">
                  <c:v>0.27067129628994702</c:v>
                </c:pt>
                <c:pt idx="10544">
                  <c:v>0.27069444444350699</c:v>
                </c:pt>
                <c:pt idx="10545">
                  <c:v>0.27071759258979</c:v>
                </c:pt>
                <c:pt idx="10546">
                  <c:v>0.27074074073607302</c:v>
                </c:pt>
                <c:pt idx="10547">
                  <c:v>0.27076388888235697</c:v>
                </c:pt>
                <c:pt idx="10548">
                  <c:v>0.27079861110541997</c:v>
                </c:pt>
                <c:pt idx="10549">
                  <c:v>0.270821759258979</c:v>
                </c:pt>
                <c:pt idx="10550">
                  <c:v>0.27084490740526201</c:v>
                </c:pt>
                <c:pt idx="10551">
                  <c:v>0.27086805555154603</c:v>
                </c:pt>
                <c:pt idx="10552">
                  <c:v>0.27089120369782899</c:v>
                </c:pt>
                <c:pt idx="10553">
                  <c:v>0.27092592592089199</c:v>
                </c:pt>
                <c:pt idx="10554">
                  <c:v>0.270949074067175</c:v>
                </c:pt>
                <c:pt idx="10555">
                  <c:v>0.27097222222073503</c:v>
                </c:pt>
                <c:pt idx="10556">
                  <c:v>0.27099537036701798</c:v>
                </c:pt>
                <c:pt idx="10557">
                  <c:v>0.271018518513301</c:v>
                </c:pt>
                <c:pt idx="10558">
                  <c:v>0.27104166665958501</c:v>
                </c:pt>
                <c:pt idx="10559">
                  <c:v>0.27107638888264801</c:v>
                </c:pt>
                <c:pt idx="10560">
                  <c:v>0.27109953703620698</c:v>
                </c:pt>
                <c:pt idx="10561">
                  <c:v>0.27112268518249</c:v>
                </c:pt>
                <c:pt idx="10562">
                  <c:v>0.27114583332877401</c:v>
                </c:pt>
                <c:pt idx="10563">
                  <c:v>0.27116898147505702</c:v>
                </c:pt>
                <c:pt idx="10564">
                  <c:v>0.27120370369812002</c:v>
                </c:pt>
                <c:pt idx="10565">
                  <c:v>0.271226851851679</c:v>
                </c:pt>
                <c:pt idx="10566">
                  <c:v>0.27124999999796301</c:v>
                </c:pt>
                <c:pt idx="10567">
                  <c:v>0.27127314814424602</c:v>
                </c:pt>
                <c:pt idx="10568">
                  <c:v>0.27129629629052898</c:v>
                </c:pt>
                <c:pt idx="10569">
                  <c:v>0.27131944444408901</c:v>
                </c:pt>
                <c:pt idx="10570">
                  <c:v>0.27135416665987599</c:v>
                </c:pt>
                <c:pt idx="10571">
                  <c:v>0.27137731481343502</c:v>
                </c:pt>
                <c:pt idx="10572">
                  <c:v>0.27140046295971798</c:v>
                </c:pt>
                <c:pt idx="10573">
                  <c:v>0.27142361110600199</c:v>
                </c:pt>
                <c:pt idx="10574">
                  <c:v>0.27144675925228501</c:v>
                </c:pt>
                <c:pt idx="10575">
                  <c:v>0.27148148147534801</c:v>
                </c:pt>
                <c:pt idx="10576">
                  <c:v>0.27150462962890698</c:v>
                </c:pt>
                <c:pt idx="10577">
                  <c:v>0.27152777777519099</c:v>
                </c:pt>
                <c:pt idx="10578">
                  <c:v>0.27155092592147401</c:v>
                </c:pt>
                <c:pt idx="10579">
                  <c:v>0.27157407406775802</c:v>
                </c:pt>
                <c:pt idx="10580">
                  <c:v>0.27159722222131699</c:v>
                </c:pt>
                <c:pt idx="10581">
                  <c:v>0.27163194444437999</c:v>
                </c:pt>
                <c:pt idx="10582">
                  <c:v>0.27165509259066301</c:v>
                </c:pt>
                <c:pt idx="10583">
                  <c:v>0.27167824073694602</c:v>
                </c:pt>
                <c:pt idx="10584">
                  <c:v>0.27170138888322998</c:v>
                </c:pt>
                <c:pt idx="10585">
                  <c:v>0.271724537036789</c:v>
                </c:pt>
                <c:pt idx="10586">
                  <c:v>0.27175925925257599</c:v>
                </c:pt>
                <c:pt idx="10587">
                  <c:v>0.27178240740613502</c:v>
                </c:pt>
                <c:pt idx="10588">
                  <c:v>0.27180555555241898</c:v>
                </c:pt>
                <c:pt idx="10589">
                  <c:v>0.27182870369870199</c:v>
                </c:pt>
                <c:pt idx="10590">
                  <c:v>0.271851851844986</c:v>
                </c:pt>
                <c:pt idx="10591">
                  <c:v>0.271886574068049</c:v>
                </c:pt>
                <c:pt idx="10592">
                  <c:v>0.27190972222160797</c:v>
                </c:pt>
                <c:pt idx="10593">
                  <c:v>0.27193287036789099</c:v>
                </c:pt>
                <c:pt idx="10594">
                  <c:v>0.271956018514174</c:v>
                </c:pt>
                <c:pt idx="10595">
                  <c:v>0.27197916666045802</c:v>
                </c:pt>
                <c:pt idx="10596">
                  <c:v>0.27200231481401699</c:v>
                </c:pt>
                <c:pt idx="10597">
                  <c:v>0.27203703703707999</c:v>
                </c:pt>
                <c:pt idx="10598">
                  <c:v>0.272060185183364</c:v>
                </c:pt>
                <c:pt idx="10599">
                  <c:v>0.27208333332964701</c:v>
                </c:pt>
                <c:pt idx="10600">
                  <c:v>0.27210648147592997</c:v>
                </c:pt>
                <c:pt idx="10601">
                  <c:v>0.27212962962949</c:v>
                </c:pt>
                <c:pt idx="10602">
                  <c:v>0.27216435184527699</c:v>
                </c:pt>
                <c:pt idx="10603">
                  <c:v>0.27218749999883601</c:v>
                </c:pt>
                <c:pt idx="10604">
                  <c:v>0.27221064814511903</c:v>
                </c:pt>
                <c:pt idx="10605">
                  <c:v>0.27223379629140299</c:v>
                </c:pt>
                <c:pt idx="10606">
                  <c:v>0.272256944437686</c:v>
                </c:pt>
                <c:pt idx="10607">
                  <c:v>0.27228009259124503</c:v>
                </c:pt>
                <c:pt idx="10608">
                  <c:v>0.27231481481430803</c:v>
                </c:pt>
                <c:pt idx="10609">
                  <c:v>0.27233796296059198</c:v>
                </c:pt>
                <c:pt idx="10610">
                  <c:v>0.272361111106875</c:v>
                </c:pt>
                <c:pt idx="10611">
                  <c:v>0.27238425925315801</c:v>
                </c:pt>
                <c:pt idx="10612">
                  <c:v>0.27240740740671798</c:v>
                </c:pt>
                <c:pt idx="10613">
                  <c:v>0.27244212962250502</c:v>
                </c:pt>
                <c:pt idx="10614">
                  <c:v>0.272465277776064</c:v>
                </c:pt>
                <c:pt idx="10615">
                  <c:v>0.27248842592234701</c:v>
                </c:pt>
                <c:pt idx="10616">
                  <c:v>0.27251157406863102</c:v>
                </c:pt>
                <c:pt idx="10617">
                  <c:v>0.27253472222219</c:v>
                </c:pt>
                <c:pt idx="10618">
                  <c:v>0.27255787036847301</c:v>
                </c:pt>
                <c:pt idx="10619">
                  <c:v>0.27259259259153601</c:v>
                </c:pt>
                <c:pt idx="10620">
                  <c:v>0.27261574073782002</c:v>
                </c:pt>
                <c:pt idx="10621">
                  <c:v>0.27263888888410298</c:v>
                </c:pt>
                <c:pt idx="10622">
                  <c:v>0.272662037030386</c:v>
                </c:pt>
                <c:pt idx="10623">
                  <c:v>0.27268518518394602</c:v>
                </c:pt>
                <c:pt idx="10624">
                  <c:v>0.27271990740700902</c:v>
                </c:pt>
                <c:pt idx="10625">
                  <c:v>0.27274305555329198</c:v>
                </c:pt>
                <c:pt idx="10626">
                  <c:v>0.27276620369957499</c:v>
                </c:pt>
                <c:pt idx="10627">
                  <c:v>0.27278935184585901</c:v>
                </c:pt>
                <c:pt idx="10628">
                  <c:v>0.27281249999941798</c:v>
                </c:pt>
                <c:pt idx="10629">
                  <c:v>0.27284722221520502</c:v>
                </c:pt>
                <c:pt idx="10630">
                  <c:v>0.27287037036876399</c:v>
                </c:pt>
                <c:pt idx="10631">
                  <c:v>0.27289351851504801</c:v>
                </c:pt>
                <c:pt idx="10632">
                  <c:v>0.27291666666133102</c:v>
                </c:pt>
                <c:pt idx="10633">
                  <c:v>0.27293981481488999</c:v>
                </c:pt>
                <c:pt idx="10634">
                  <c:v>0.272962962961174</c:v>
                </c:pt>
                <c:pt idx="10635">
                  <c:v>0.272997685184237</c:v>
                </c:pt>
                <c:pt idx="10636">
                  <c:v>0.27302083333052002</c:v>
                </c:pt>
                <c:pt idx="10637">
                  <c:v>0.27304398147680298</c:v>
                </c:pt>
                <c:pt idx="10638">
                  <c:v>0.27306712962308699</c:v>
                </c:pt>
                <c:pt idx="10639">
                  <c:v>0.27309027777664602</c:v>
                </c:pt>
                <c:pt idx="10640">
                  <c:v>0.27312499999970902</c:v>
                </c:pt>
                <c:pt idx="10641">
                  <c:v>0.27314814814599198</c:v>
                </c:pt>
                <c:pt idx="10642">
                  <c:v>0.27317129629227599</c:v>
                </c:pt>
                <c:pt idx="10643">
                  <c:v>0.273194444438559</c:v>
                </c:pt>
                <c:pt idx="10644">
                  <c:v>0.27321759259211797</c:v>
                </c:pt>
                <c:pt idx="10645">
                  <c:v>0.27325231480790502</c:v>
                </c:pt>
                <c:pt idx="10646">
                  <c:v>0.27327546296146499</c:v>
                </c:pt>
                <c:pt idx="10647">
                  <c:v>0.273298611107748</c:v>
                </c:pt>
                <c:pt idx="10648">
                  <c:v>0.27332175925403102</c:v>
                </c:pt>
                <c:pt idx="10649">
                  <c:v>0.27334490740031497</c:v>
                </c:pt>
                <c:pt idx="10650">
                  <c:v>0.27337962962337797</c:v>
                </c:pt>
                <c:pt idx="10651">
                  <c:v>0.273402777776937</c:v>
                </c:pt>
                <c:pt idx="10652">
                  <c:v>0.27342592592322001</c:v>
                </c:pt>
                <c:pt idx="10653">
                  <c:v>0.27344907406950397</c:v>
                </c:pt>
                <c:pt idx="10654">
                  <c:v>0.27347222221578699</c:v>
                </c:pt>
                <c:pt idx="10655">
                  <c:v>0.27350694443884999</c:v>
                </c:pt>
                <c:pt idx="10656">
                  <c:v>0.27353009259240901</c:v>
                </c:pt>
                <c:pt idx="10657">
                  <c:v>0.27355324073869303</c:v>
                </c:pt>
                <c:pt idx="10658">
                  <c:v>0.27357638888497599</c:v>
                </c:pt>
                <c:pt idx="10659">
                  <c:v>0.273599537031259</c:v>
                </c:pt>
                <c:pt idx="10660">
                  <c:v>0.273634259254322</c:v>
                </c:pt>
                <c:pt idx="10661">
                  <c:v>0.27365740740060601</c:v>
                </c:pt>
                <c:pt idx="10662">
                  <c:v>0.27368055555416498</c:v>
                </c:pt>
                <c:pt idx="10663">
                  <c:v>0.273703703700448</c:v>
                </c:pt>
                <c:pt idx="10664">
                  <c:v>0.27372685184673201</c:v>
                </c:pt>
                <c:pt idx="10665">
                  <c:v>0.27376157406979501</c:v>
                </c:pt>
                <c:pt idx="10666">
                  <c:v>0.27378472221607802</c:v>
                </c:pt>
                <c:pt idx="10667">
                  <c:v>0.273807870369637</c:v>
                </c:pt>
                <c:pt idx="10668">
                  <c:v>0.27383101851592101</c:v>
                </c:pt>
                <c:pt idx="10669">
                  <c:v>0.27385416666220402</c:v>
                </c:pt>
                <c:pt idx="10670">
                  <c:v>0.27388888888526702</c:v>
                </c:pt>
                <c:pt idx="10671">
                  <c:v>0.27391203703154998</c:v>
                </c:pt>
                <c:pt idx="10672">
                  <c:v>0.27393518518511001</c:v>
                </c:pt>
                <c:pt idx="10673">
                  <c:v>0.27395833333139302</c:v>
                </c:pt>
                <c:pt idx="10674">
                  <c:v>0.27398148147767698</c:v>
                </c:pt>
                <c:pt idx="10675">
                  <c:v>0.27401620370073898</c:v>
                </c:pt>
                <c:pt idx="10676">
                  <c:v>0.27403935184702299</c:v>
                </c:pt>
                <c:pt idx="10677">
                  <c:v>0.27406249999330601</c:v>
                </c:pt>
                <c:pt idx="10678">
                  <c:v>0.27408564814686498</c:v>
                </c:pt>
                <c:pt idx="10679">
                  <c:v>0.27410879629314899</c:v>
                </c:pt>
                <c:pt idx="10680">
                  <c:v>0.27413194443943201</c:v>
                </c:pt>
                <c:pt idx="10681">
                  <c:v>0.27416666666249501</c:v>
                </c:pt>
                <c:pt idx="10682">
                  <c:v>0.27418981480877802</c:v>
                </c:pt>
                <c:pt idx="10683">
                  <c:v>0.27421296296233799</c:v>
                </c:pt>
                <c:pt idx="10684">
                  <c:v>0.27423611110862101</c:v>
                </c:pt>
                <c:pt idx="10685">
                  <c:v>0.27425925925490402</c:v>
                </c:pt>
                <c:pt idx="10686">
                  <c:v>0.27429398147796702</c:v>
                </c:pt>
                <c:pt idx="10687">
                  <c:v>0.27431712962425098</c:v>
                </c:pt>
                <c:pt idx="10688">
                  <c:v>0.27434027777781</c:v>
                </c:pt>
                <c:pt idx="10689">
                  <c:v>0.27436342592409302</c:v>
                </c:pt>
                <c:pt idx="10690">
                  <c:v>0.27438657407037698</c:v>
                </c:pt>
                <c:pt idx="10691">
                  <c:v>0.27442129629343998</c:v>
                </c:pt>
                <c:pt idx="10692">
                  <c:v>0.27444444443972299</c:v>
                </c:pt>
                <c:pt idx="10693">
                  <c:v>0.274467592586006</c:v>
                </c:pt>
                <c:pt idx="10694">
                  <c:v>0.27449074073956597</c:v>
                </c:pt>
                <c:pt idx="10695">
                  <c:v>0.27451388888584899</c:v>
                </c:pt>
                <c:pt idx="10696">
                  <c:v>0.27454861110891199</c:v>
                </c:pt>
                <c:pt idx="10697">
                  <c:v>0.274571759255195</c:v>
                </c:pt>
                <c:pt idx="10698">
                  <c:v>0.27459490740147902</c:v>
                </c:pt>
                <c:pt idx="10699">
                  <c:v>0.27461805555503799</c:v>
                </c:pt>
                <c:pt idx="10700">
                  <c:v>0.274641203701321</c:v>
                </c:pt>
                <c:pt idx="10701">
                  <c:v>0.274675925924385</c:v>
                </c:pt>
                <c:pt idx="10702">
                  <c:v>0.27469907407066801</c:v>
                </c:pt>
                <c:pt idx="10703">
                  <c:v>0.27472222221695097</c:v>
                </c:pt>
                <c:pt idx="10704">
                  <c:v>0.27474537036323499</c:v>
                </c:pt>
                <c:pt idx="10705">
                  <c:v>0.27476851851679401</c:v>
                </c:pt>
                <c:pt idx="10706">
                  <c:v>0.27480324073985701</c:v>
                </c:pt>
                <c:pt idx="10707">
                  <c:v>0.27482638888614003</c:v>
                </c:pt>
                <c:pt idx="10708">
                  <c:v>0.27484953703242399</c:v>
                </c:pt>
                <c:pt idx="10709">
                  <c:v>0.274872685178707</c:v>
                </c:pt>
                <c:pt idx="10710">
                  <c:v>0.27489583333226603</c:v>
                </c:pt>
                <c:pt idx="10711">
                  <c:v>0.27493055555532903</c:v>
                </c:pt>
                <c:pt idx="10712">
                  <c:v>0.27495370370161298</c:v>
                </c:pt>
                <c:pt idx="10713">
                  <c:v>0.274976851847896</c:v>
                </c:pt>
                <c:pt idx="10714">
                  <c:v>0.27499999999417901</c:v>
                </c:pt>
                <c:pt idx="10715">
                  <c:v>0.27502314814773898</c:v>
                </c:pt>
                <c:pt idx="10716">
                  <c:v>0.27505787036352602</c:v>
                </c:pt>
                <c:pt idx="10717">
                  <c:v>0.275081018517085</c:v>
                </c:pt>
                <c:pt idx="10718">
                  <c:v>0.27510416666336801</c:v>
                </c:pt>
                <c:pt idx="10719">
                  <c:v>0.27512731480965202</c:v>
                </c:pt>
                <c:pt idx="10720">
                  <c:v>0.27515046295593498</c:v>
                </c:pt>
                <c:pt idx="10721">
                  <c:v>0.27517361110949401</c:v>
                </c:pt>
                <c:pt idx="10722">
                  <c:v>0.27520833333255701</c:v>
                </c:pt>
                <c:pt idx="10723">
                  <c:v>0.27523148147884102</c:v>
                </c:pt>
                <c:pt idx="10724">
                  <c:v>0.27525462962512398</c:v>
                </c:pt>
                <c:pt idx="10725">
                  <c:v>0.275277777771407</c:v>
                </c:pt>
                <c:pt idx="10726">
                  <c:v>0.27530092592496702</c:v>
                </c:pt>
                <c:pt idx="10727">
                  <c:v>0.27533564814803002</c:v>
                </c:pt>
                <c:pt idx="10728">
                  <c:v>0.27535879629431298</c:v>
                </c:pt>
                <c:pt idx="10729">
                  <c:v>0.27538194444059599</c:v>
                </c:pt>
                <c:pt idx="10730">
                  <c:v>0.27540509258688001</c:v>
                </c:pt>
                <c:pt idx="10731">
                  <c:v>0.27542824074043898</c:v>
                </c:pt>
                <c:pt idx="10732">
                  <c:v>0.27546296295622602</c:v>
                </c:pt>
                <c:pt idx="10733">
                  <c:v>0.27548611110978499</c:v>
                </c:pt>
                <c:pt idx="10734">
                  <c:v>0.27550925925606901</c:v>
                </c:pt>
                <c:pt idx="10735">
                  <c:v>0.27553240740235202</c:v>
                </c:pt>
                <c:pt idx="10736">
                  <c:v>0.27555555554863498</c:v>
                </c:pt>
                <c:pt idx="10737">
                  <c:v>0.27559027777169798</c:v>
                </c:pt>
                <c:pt idx="10738">
                  <c:v>0.275613425925258</c:v>
                </c:pt>
                <c:pt idx="10739">
                  <c:v>0.27563657407154102</c:v>
                </c:pt>
                <c:pt idx="10740">
                  <c:v>0.27565972221782398</c:v>
                </c:pt>
                <c:pt idx="10741">
                  <c:v>0.27568287036410799</c:v>
                </c:pt>
                <c:pt idx="10742">
                  <c:v>0.27571759258717099</c:v>
                </c:pt>
                <c:pt idx="10743">
                  <c:v>0.27574074074073002</c:v>
                </c:pt>
                <c:pt idx="10744">
                  <c:v>0.27576388888701298</c:v>
                </c:pt>
                <c:pt idx="10745">
                  <c:v>0.27578703703329699</c:v>
                </c:pt>
                <c:pt idx="10746">
                  <c:v>0.27581018517958</c:v>
                </c:pt>
                <c:pt idx="10747">
                  <c:v>0.27583333333313897</c:v>
                </c:pt>
                <c:pt idx="10748">
                  <c:v>0.27586805554892602</c:v>
                </c:pt>
                <c:pt idx="10749">
                  <c:v>0.27589120370248599</c:v>
                </c:pt>
                <c:pt idx="10750">
                  <c:v>0.275914351848769</c:v>
                </c:pt>
                <c:pt idx="10751">
                  <c:v>0.27593749999505202</c:v>
                </c:pt>
                <c:pt idx="10752">
                  <c:v>0.27597222221811502</c:v>
                </c:pt>
                <c:pt idx="10753">
                  <c:v>0.27599537036439897</c:v>
                </c:pt>
                <c:pt idx="10754">
                  <c:v>0.276018518517958</c:v>
                </c:pt>
                <c:pt idx="10755">
                  <c:v>0.27604166666424101</c:v>
                </c:pt>
                <c:pt idx="10756">
                  <c:v>0.27606481481052503</c:v>
                </c:pt>
                <c:pt idx="10757">
                  <c:v>0.27609953703358803</c:v>
                </c:pt>
                <c:pt idx="10758">
                  <c:v>0.27612268517987099</c:v>
                </c:pt>
                <c:pt idx="10759">
                  <c:v>0.276145833326154</c:v>
                </c:pt>
                <c:pt idx="10760">
                  <c:v>0.27616898147971403</c:v>
                </c:pt>
                <c:pt idx="10761">
                  <c:v>0.27619212962599698</c:v>
                </c:pt>
                <c:pt idx="10762">
                  <c:v>0.27622685184905998</c:v>
                </c:pt>
                <c:pt idx="10763">
                  <c:v>0.276249999995343</c:v>
                </c:pt>
                <c:pt idx="10764">
                  <c:v>0.27627314814162701</c:v>
                </c:pt>
                <c:pt idx="10765">
                  <c:v>0.27629629629518598</c:v>
                </c:pt>
                <c:pt idx="10766">
                  <c:v>0.276319444441469</c:v>
                </c:pt>
                <c:pt idx="10767">
                  <c:v>0.276354166664532</c:v>
                </c:pt>
                <c:pt idx="10768">
                  <c:v>0.27637731481081601</c:v>
                </c:pt>
                <c:pt idx="10769">
                  <c:v>0.27640046295709902</c:v>
                </c:pt>
                <c:pt idx="10770">
                  <c:v>0.276423611110658</c:v>
                </c:pt>
                <c:pt idx="10771">
                  <c:v>0.27644675925694201</c:v>
                </c:pt>
                <c:pt idx="10772">
                  <c:v>0.27648148148000501</c:v>
                </c:pt>
                <c:pt idx="10773">
                  <c:v>0.27650462962628802</c:v>
                </c:pt>
                <c:pt idx="10774">
                  <c:v>0.27652777777257198</c:v>
                </c:pt>
                <c:pt idx="10775">
                  <c:v>0.276550925918855</c:v>
                </c:pt>
                <c:pt idx="10776">
                  <c:v>0.27658564814191799</c:v>
                </c:pt>
                <c:pt idx="10777">
                  <c:v>0.27660879629547702</c:v>
                </c:pt>
                <c:pt idx="10778">
                  <c:v>0.27663194444175998</c:v>
                </c:pt>
                <c:pt idx="10779">
                  <c:v>0.27665509258804399</c:v>
                </c:pt>
                <c:pt idx="10780">
                  <c:v>0.27667824073432701</c:v>
                </c:pt>
                <c:pt idx="10781">
                  <c:v>0.27670138888788598</c:v>
                </c:pt>
                <c:pt idx="10782">
                  <c:v>0.27673611111094898</c:v>
                </c:pt>
                <c:pt idx="10783">
                  <c:v>0.27675925925723299</c:v>
                </c:pt>
                <c:pt idx="10784">
                  <c:v>0.27678240740351601</c:v>
                </c:pt>
                <c:pt idx="10785">
                  <c:v>0.27680555554979902</c:v>
                </c:pt>
                <c:pt idx="10786">
                  <c:v>0.27682870370335899</c:v>
                </c:pt>
                <c:pt idx="10787">
                  <c:v>0.27686342591914598</c:v>
                </c:pt>
                <c:pt idx="10788">
                  <c:v>0.27688657407270501</c:v>
                </c:pt>
                <c:pt idx="10789">
                  <c:v>0.27690972221898802</c:v>
                </c:pt>
                <c:pt idx="10790">
                  <c:v>0.27693287036527198</c:v>
                </c:pt>
                <c:pt idx="10791">
                  <c:v>0.27695601851155499</c:v>
                </c:pt>
                <c:pt idx="10792">
                  <c:v>0.27699074073461799</c:v>
                </c:pt>
                <c:pt idx="10793">
                  <c:v>0.27701388888817702</c:v>
                </c:pt>
                <c:pt idx="10794">
                  <c:v>0.27703703703446098</c:v>
                </c:pt>
                <c:pt idx="10795">
                  <c:v>0.27706018518074399</c:v>
                </c:pt>
                <c:pt idx="10796">
                  <c:v>0.277083333327028</c:v>
                </c:pt>
                <c:pt idx="10797">
                  <c:v>0.27711805555009</c:v>
                </c:pt>
                <c:pt idx="10798">
                  <c:v>0.27714120370364997</c:v>
                </c:pt>
                <c:pt idx="10799">
                  <c:v>0.27716435184993299</c:v>
                </c:pt>
                <c:pt idx="10800">
                  <c:v>0.277187499996217</c:v>
                </c:pt>
                <c:pt idx="10801">
                  <c:v>0.27722222221928</c:v>
                </c:pt>
                <c:pt idx="10802">
                  <c:v>0.27724537036556302</c:v>
                </c:pt>
                <c:pt idx="10803">
                  <c:v>0.27726851851184597</c:v>
                </c:pt>
                <c:pt idx="10804">
                  <c:v>0.277291666665405</c:v>
                </c:pt>
                <c:pt idx="10805">
                  <c:v>0.27731481481168901</c:v>
                </c:pt>
                <c:pt idx="10806">
                  <c:v>0.27733796295797197</c:v>
                </c:pt>
                <c:pt idx="10807">
                  <c:v>0.27737268518103497</c:v>
                </c:pt>
                <c:pt idx="10808">
                  <c:v>0.27739583332731899</c:v>
                </c:pt>
                <c:pt idx="10809">
                  <c:v>0.27741898148087801</c:v>
                </c:pt>
                <c:pt idx="10810">
                  <c:v>0.27744212962716103</c:v>
                </c:pt>
                <c:pt idx="10811">
                  <c:v>0.27746527777344498</c:v>
                </c:pt>
                <c:pt idx="10812">
                  <c:v>0.27749999999650798</c:v>
                </c:pt>
                <c:pt idx="10813">
                  <c:v>0.277523148142791</c:v>
                </c:pt>
                <c:pt idx="10814">
                  <c:v>0.27754629629635003</c:v>
                </c:pt>
                <c:pt idx="10815">
                  <c:v>0.27756944444263398</c:v>
                </c:pt>
                <c:pt idx="10816">
                  <c:v>0.277592592588917</c:v>
                </c:pt>
                <c:pt idx="10817">
                  <c:v>0.27762731481198</c:v>
                </c:pt>
                <c:pt idx="10818">
                  <c:v>0.27765046295826301</c:v>
                </c:pt>
                <c:pt idx="10819">
                  <c:v>0.27767361110454702</c:v>
                </c:pt>
                <c:pt idx="10820">
                  <c:v>0.277696759258106</c:v>
                </c:pt>
                <c:pt idx="10821">
                  <c:v>0.27771990740438901</c:v>
                </c:pt>
                <c:pt idx="10822">
                  <c:v>0.27775462962745201</c:v>
                </c:pt>
                <c:pt idx="10823">
                  <c:v>0.27777777777373602</c:v>
                </c:pt>
                <c:pt idx="10824">
                  <c:v>0.27780092592001898</c:v>
                </c:pt>
                <c:pt idx="10825">
                  <c:v>0.27782407407357801</c:v>
                </c:pt>
                <c:pt idx="10826">
                  <c:v>0.27784722221986202</c:v>
                </c:pt>
                <c:pt idx="10827">
                  <c:v>0.27788194444292502</c:v>
                </c:pt>
                <c:pt idx="10828">
                  <c:v>0.27790509258920798</c:v>
                </c:pt>
                <c:pt idx="10829">
                  <c:v>0.27792824073549099</c:v>
                </c:pt>
                <c:pt idx="10830">
                  <c:v>0.27795138888177501</c:v>
                </c:pt>
                <c:pt idx="10831">
                  <c:v>0.27797453703533398</c:v>
                </c:pt>
                <c:pt idx="10832">
                  <c:v>0.27800925925839698</c:v>
                </c:pt>
                <c:pt idx="10833">
                  <c:v>0.27803240740467999</c:v>
                </c:pt>
                <c:pt idx="10834">
                  <c:v>0.27805555555096401</c:v>
                </c:pt>
                <c:pt idx="10835">
                  <c:v>0.27807870369724702</c:v>
                </c:pt>
                <c:pt idx="10836">
                  <c:v>0.27810185185080599</c:v>
                </c:pt>
                <c:pt idx="10837">
                  <c:v>0.27813657407386899</c:v>
                </c:pt>
                <c:pt idx="10838">
                  <c:v>0.27815972222015301</c:v>
                </c:pt>
                <c:pt idx="10839">
                  <c:v>0.27818287036643602</c:v>
                </c:pt>
                <c:pt idx="10840">
                  <c:v>0.27820601851271898</c:v>
                </c:pt>
                <c:pt idx="10841">
                  <c:v>0.278229166666279</c:v>
                </c:pt>
                <c:pt idx="10842">
                  <c:v>0.27826388888206599</c:v>
                </c:pt>
                <c:pt idx="10843">
                  <c:v>0.27828703703562502</c:v>
                </c:pt>
                <c:pt idx="10844">
                  <c:v>0.27831018518190798</c:v>
                </c:pt>
                <c:pt idx="10845">
                  <c:v>0.27833333332819199</c:v>
                </c:pt>
                <c:pt idx="10846">
                  <c:v>0.278356481474475</c:v>
                </c:pt>
                <c:pt idx="10847">
                  <c:v>0.278391203697538</c:v>
                </c:pt>
                <c:pt idx="10848">
                  <c:v>0.27841435185109698</c:v>
                </c:pt>
                <c:pt idx="10849">
                  <c:v>0.27843749999738099</c:v>
                </c:pt>
                <c:pt idx="10850">
                  <c:v>0.278460648143664</c:v>
                </c:pt>
                <c:pt idx="10851">
                  <c:v>0.27848379628994702</c:v>
                </c:pt>
                <c:pt idx="10852">
                  <c:v>0.27851851851301002</c:v>
                </c:pt>
                <c:pt idx="10853">
                  <c:v>0.27854166666656999</c:v>
                </c:pt>
                <c:pt idx="10854">
                  <c:v>0.278564814812853</c:v>
                </c:pt>
                <c:pt idx="10855">
                  <c:v>0.27858796295913602</c:v>
                </c:pt>
                <c:pt idx="10856">
                  <c:v>0.27861111110541997</c:v>
                </c:pt>
                <c:pt idx="10857">
                  <c:v>0.278634259258979</c:v>
                </c:pt>
                <c:pt idx="10858">
                  <c:v>0.27866898147476599</c:v>
                </c:pt>
                <c:pt idx="10859">
                  <c:v>0.27869212962832501</c:v>
                </c:pt>
                <c:pt idx="10860">
                  <c:v>0.27871527777460903</c:v>
                </c:pt>
                <c:pt idx="10861">
                  <c:v>0.27873842592089199</c:v>
                </c:pt>
                <c:pt idx="10862">
                  <c:v>0.278761574067175</c:v>
                </c:pt>
                <c:pt idx="10863">
                  <c:v>0.278796296290238</c:v>
                </c:pt>
                <c:pt idx="10864">
                  <c:v>0.27881944444379803</c:v>
                </c:pt>
                <c:pt idx="10865">
                  <c:v>0.27884259259008098</c:v>
                </c:pt>
                <c:pt idx="10866">
                  <c:v>0.278865740736364</c:v>
                </c:pt>
                <c:pt idx="10867">
                  <c:v>0.27888888888264801</c:v>
                </c:pt>
                <c:pt idx="10868">
                  <c:v>0.27892361110571101</c:v>
                </c:pt>
                <c:pt idx="10869">
                  <c:v>0.27894675925926998</c:v>
                </c:pt>
                <c:pt idx="10870">
                  <c:v>0.278969907405553</c:v>
                </c:pt>
                <c:pt idx="10871">
                  <c:v>0.27899305555183701</c:v>
                </c:pt>
                <c:pt idx="10872">
                  <c:v>0.27901620369812002</c:v>
                </c:pt>
                <c:pt idx="10873">
                  <c:v>0.27905092592118302</c:v>
                </c:pt>
                <c:pt idx="10874">
                  <c:v>0.27907407406746698</c:v>
                </c:pt>
                <c:pt idx="10875">
                  <c:v>0.27909722222102601</c:v>
                </c:pt>
                <c:pt idx="10876">
                  <c:v>0.27912037036730902</c:v>
                </c:pt>
                <c:pt idx="10877">
                  <c:v>0.27914351851359198</c:v>
                </c:pt>
                <c:pt idx="10878">
                  <c:v>0.27917824073665498</c:v>
                </c:pt>
                <c:pt idx="10879">
                  <c:v>0.27920138888293899</c:v>
                </c:pt>
                <c:pt idx="10880">
                  <c:v>0.27922453703649802</c:v>
                </c:pt>
                <c:pt idx="10881">
                  <c:v>0.27924768518278098</c:v>
                </c:pt>
                <c:pt idx="10882">
                  <c:v>0.27927083332906499</c:v>
                </c:pt>
                <c:pt idx="10883">
                  <c:v>0.27930555555212799</c:v>
                </c:pt>
                <c:pt idx="10884">
                  <c:v>0.27932870369841101</c:v>
                </c:pt>
                <c:pt idx="10885">
                  <c:v>0.27935185184469502</c:v>
                </c:pt>
                <c:pt idx="10886">
                  <c:v>0.27937499999825399</c:v>
                </c:pt>
                <c:pt idx="10887">
                  <c:v>0.27939814814453701</c:v>
                </c:pt>
                <c:pt idx="10888">
                  <c:v>0.27943287036760001</c:v>
                </c:pt>
                <c:pt idx="10889">
                  <c:v>0.27945601851388302</c:v>
                </c:pt>
                <c:pt idx="10890">
                  <c:v>0.27947916666016698</c:v>
                </c:pt>
                <c:pt idx="10891">
                  <c:v>0.279502314813726</c:v>
                </c:pt>
                <c:pt idx="10892">
                  <c:v>0.27952546296000902</c:v>
                </c:pt>
                <c:pt idx="10893">
                  <c:v>0.27954861110629298</c:v>
                </c:pt>
                <c:pt idx="10894">
                  <c:v>0.27958333332935598</c:v>
                </c:pt>
                <c:pt idx="10895">
                  <c:v>0.27960648147563899</c:v>
                </c:pt>
                <c:pt idx="10896">
                  <c:v>0.27962962962919802</c:v>
                </c:pt>
                <c:pt idx="10897">
                  <c:v>0.27965277777548198</c:v>
                </c:pt>
                <c:pt idx="10898">
                  <c:v>0.27967592592176499</c:v>
                </c:pt>
                <c:pt idx="10899">
                  <c:v>0.27971064814482799</c:v>
                </c:pt>
                <c:pt idx="10900">
                  <c:v>0.279733796291111</c:v>
                </c:pt>
                <c:pt idx="10901">
                  <c:v>0.27975694443739502</c:v>
                </c:pt>
                <c:pt idx="10902">
                  <c:v>0.27978009259095399</c:v>
                </c:pt>
                <c:pt idx="10903">
                  <c:v>0.279803240737237</c:v>
                </c:pt>
                <c:pt idx="10904">
                  <c:v>0.27982638888352102</c:v>
                </c:pt>
                <c:pt idx="10905">
                  <c:v>0.27986111110658402</c:v>
                </c:pt>
                <c:pt idx="10906">
                  <c:v>0.27988425925286697</c:v>
                </c:pt>
                <c:pt idx="10907">
                  <c:v>0.279907407406426</c:v>
                </c:pt>
                <c:pt idx="10908">
                  <c:v>0.27993055555271001</c:v>
                </c:pt>
                <c:pt idx="10909">
                  <c:v>0.27995370369899297</c:v>
                </c:pt>
                <c:pt idx="10910">
                  <c:v>0.27997685184527699</c:v>
                </c:pt>
                <c:pt idx="10911">
                  <c:v>0.28001157406833999</c:v>
                </c:pt>
                <c:pt idx="10912">
                  <c:v>0.28003472222189901</c:v>
                </c:pt>
                <c:pt idx="10913">
                  <c:v>0.28005787036818203</c:v>
                </c:pt>
                <c:pt idx="10914">
                  <c:v>0.28008101851446598</c:v>
                </c:pt>
                <c:pt idx="10915">
                  <c:v>0.280104166660749</c:v>
                </c:pt>
                <c:pt idx="10916">
                  <c:v>0.280138888883812</c:v>
                </c:pt>
                <c:pt idx="10917">
                  <c:v>0.28016203703009501</c:v>
                </c:pt>
                <c:pt idx="10918">
                  <c:v>0.28018518518365498</c:v>
                </c:pt>
                <c:pt idx="10919">
                  <c:v>0.280208333329938</c:v>
                </c:pt>
                <c:pt idx="10920">
                  <c:v>0.28023148147622101</c:v>
                </c:pt>
                <c:pt idx="10921">
                  <c:v>0.28026620369928401</c:v>
                </c:pt>
                <c:pt idx="10922">
                  <c:v>0.28028935184556802</c:v>
                </c:pt>
                <c:pt idx="10923">
                  <c:v>0.280312499999127</c:v>
                </c:pt>
                <c:pt idx="10924">
                  <c:v>0.28033564814541001</c:v>
                </c:pt>
                <c:pt idx="10925">
                  <c:v>0.28035879629169402</c:v>
                </c:pt>
                <c:pt idx="10926">
                  <c:v>0.28039351851475702</c:v>
                </c:pt>
                <c:pt idx="10927">
                  <c:v>0.28041666666103998</c:v>
                </c:pt>
                <c:pt idx="10928">
                  <c:v>0.28043981481459901</c:v>
                </c:pt>
                <c:pt idx="10929">
                  <c:v>0.28046296296088302</c:v>
                </c:pt>
                <c:pt idx="10930">
                  <c:v>0.28048611110716598</c:v>
                </c:pt>
                <c:pt idx="10931">
                  <c:v>0.28050925925344899</c:v>
                </c:pt>
                <c:pt idx="10932">
                  <c:v>0.28054398147651199</c:v>
                </c:pt>
                <c:pt idx="10933">
                  <c:v>0.28056712962279601</c:v>
                </c:pt>
                <c:pt idx="10934">
                  <c:v>0.28059027777635498</c:v>
                </c:pt>
                <c:pt idx="10935">
                  <c:v>0.28061342592263799</c:v>
                </c:pt>
                <c:pt idx="10936">
                  <c:v>0.28063657406892201</c:v>
                </c:pt>
                <c:pt idx="10937">
                  <c:v>0.28067129629198501</c:v>
                </c:pt>
                <c:pt idx="10938">
                  <c:v>0.28069444443826802</c:v>
                </c:pt>
                <c:pt idx="10939">
                  <c:v>0.28071759259182699</c:v>
                </c:pt>
                <c:pt idx="10940">
                  <c:v>0.28074074073811101</c:v>
                </c:pt>
                <c:pt idx="10941">
                  <c:v>0.28076388888439402</c:v>
                </c:pt>
                <c:pt idx="10942">
                  <c:v>0.28079861110745702</c:v>
                </c:pt>
                <c:pt idx="10943">
                  <c:v>0.28082175925373998</c:v>
                </c:pt>
                <c:pt idx="10944">
                  <c:v>0.2808449074073</c:v>
                </c:pt>
                <c:pt idx="10945">
                  <c:v>0.28086805555358302</c:v>
                </c:pt>
                <c:pt idx="10946">
                  <c:v>0.28089120369986598</c:v>
                </c:pt>
                <c:pt idx="10947">
                  <c:v>0.28091435184614999</c:v>
                </c:pt>
                <c:pt idx="10948">
                  <c:v>0.28094907406921299</c:v>
                </c:pt>
                <c:pt idx="10949">
                  <c:v>0.280972222215496</c:v>
                </c:pt>
                <c:pt idx="10950">
                  <c:v>0.28099537036905498</c:v>
                </c:pt>
                <c:pt idx="10951">
                  <c:v>0.28101851851533899</c:v>
                </c:pt>
                <c:pt idx="10952">
                  <c:v>0.281041666661622</c:v>
                </c:pt>
                <c:pt idx="10953">
                  <c:v>0.281076388884685</c:v>
                </c:pt>
                <c:pt idx="10954">
                  <c:v>0.28109953703096802</c:v>
                </c:pt>
                <c:pt idx="10955">
                  <c:v>0.28112268518452799</c:v>
                </c:pt>
                <c:pt idx="10956">
                  <c:v>0.281145833330811</c:v>
                </c:pt>
                <c:pt idx="10957">
                  <c:v>0.28116898147709402</c:v>
                </c:pt>
                <c:pt idx="10958">
                  <c:v>0.28120370370015701</c:v>
                </c:pt>
                <c:pt idx="10959">
                  <c:v>0.28122685184644097</c:v>
                </c:pt>
                <c:pt idx="10960">
                  <c:v>0.28125</c:v>
                </c:pt>
                <c:pt idx="10961">
                  <c:v>0.28127314814628301</c:v>
                </c:pt>
                <c:pt idx="10962">
                  <c:v>0.28129629629256703</c:v>
                </c:pt>
                <c:pt idx="10963">
                  <c:v>0.28133101851563003</c:v>
                </c:pt>
                <c:pt idx="10964">
                  <c:v>0.28135416666191299</c:v>
                </c:pt>
                <c:pt idx="10965">
                  <c:v>0.281377314808196</c:v>
                </c:pt>
                <c:pt idx="10966">
                  <c:v>0.28140046296175603</c:v>
                </c:pt>
                <c:pt idx="10967">
                  <c:v>0.28142361110803898</c:v>
                </c:pt>
                <c:pt idx="10968">
                  <c:v>0.28145833333110198</c:v>
                </c:pt>
                <c:pt idx="10969">
                  <c:v>0.281481481477385</c:v>
                </c:pt>
                <c:pt idx="10970">
                  <c:v>0.28150462962366901</c:v>
                </c:pt>
                <c:pt idx="10971">
                  <c:v>0.28152777777722798</c:v>
                </c:pt>
                <c:pt idx="10972">
                  <c:v>0.281550925923511</c:v>
                </c:pt>
                <c:pt idx="10973">
                  <c:v>0.281585648146574</c:v>
                </c:pt>
                <c:pt idx="10974">
                  <c:v>0.28160879629285801</c:v>
                </c:pt>
                <c:pt idx="10975">
                  <c:v>0.28163194443914102</c:v>
                </c:pt>
                <c:pt idx="10976">
                  <c:v>0.28165509258542398</c:v>
                </c:pt>
                <c:pt idx="10977">
                  <c:v>0.28167824073898401</c:v>
                </c:pt>
                <c:pt idx="10978">
                  <c:v>0.28170138888526702</c:v>
                </c:pt>
                <c:pt idx="10979">
                  <c:v>0.28173611110833002</c:v>
                </c:pt>
                <c:pt idx="10980">
                  <c:v>0.28175925925461298</c:v>
                </c:pt>
                <c:pt idx="10981">
                  <c:v>0.28178240740089699</c:v>
                </c:pt>
                <c:pt idx="10982">
                  <c:v>0.28180555555445602</c:v>
                </c:pt>
                <c:pt idx="10983">
                  <c:v>0.28182870370073898</c:v>
                </c:pt>
                <c:pt idx="10984">
                  <c:v>0.28186342592380198</c:v>
                </c:pt>
                <c:pt idx="10985">
                  <c:v>0.28188657407008599</c:v>
                </c:pt>
                <c:pt idx="10986">
                  <c:v>0.28190972221636901</c:v>
                </c:pt>
                <c:pt idx="10987">
                  <c:v>0.28193287036992798</c:v>
                </c:pt>
                <c:pt idx="10988">
                  <c:v>0.28195601851621199</c:v>
                </c:pt>
                <c:pt idx="10989">
                  <c:v>0.28199074073927499</c:v>
                </c:pt>
                <c:pt idx="10990">
                  <c:v>0.28201388888555801</c:v>
                </c:pt>
                <c:pt idx="10991">
                  <c:v>0.28203703703184102</c:v>
                </c:pt>
                <c:pt idx="10992">
                  <c:v>0.28206018517812498</c:v>
                </c:pt>
                <c:pt idx="10993">
                  <c:v>0.28208333333168401</c:v>
                </c:pt>
                <c:pt idx="10994">
                  <c:v>0.28210648147796702</c:v>
                </c:pt>
                <c:pt idx="10995">
                  <c:v>0.28214120370103002</c:v>
                </c:pt>
                <c:pt idx="10996">
                  <c:v>0.28216435184731398</c:v>
                </c:pt>
                <c:pt idx="10997">
                  <c:v>0.28218749999359699</c:v>
                </c:pt>
                <c:pt idx="10998">
                  <c:v>0.28221064814715602</c:v>
                </c:pt>
                <c:pt idx="10999">
                  <c:v>0.28224537037021902</c:v>
                </c:pt>
                <c:pt idx="11000">
                  <c:v>0.28226851851650298</c:v>
                </c:pt>
                <c:pt idx="11001">
                  <c:v>0.28229166666278599</c:v>
                </c:pt>
                <c:pt idx="11002">
                  <c:v>0.28231481480907</c:v>
                </c:pt>
                <c:pt idx="11003">
                  <c:v>0.28233796296262897</c:v>
                </c:pt>
                <c:pt idx="11004">
                  <c:v>0.28236111110891199</c:v>
                </c:pt>
                <c:pt idx="11005">
                  <c:v>0.28239583333197499</c:v>
                </c:pt>
                <c:pt idx="11006">
                  <c:v>0.282418981478259</c:v>
                </c:pt>
                <c:pt idx="11007">
                  <c:v>0.28244212962454202</c:v>
                </c:pt>
                <c:pt idx="11008">
                  <c:v>0.28246527777082497</c:v>
                </c:pt>
                <c:pt idx="11009">
                  <c:v>0.282488425924385</c:v>
                </c:pt>
                <c:pt idx="11010">
                  <c:v>0.282523148147448</c:v>
                </c:pt>
                <c:pt idx="11011">
                  <c:v>0.28254629629373101</c:v>
                </c:pt>
                <c:pt idx="11012">
                  <c:v>0.28256944444001397</c:v>
                </c:pt>
                <c:pt idx="11013">
                  <c:v>0.28259259258629799</c:v>
                </c:pt>
                <c:pt idx="11014">
                  <c:v>0.28261574073985701</c:v>
                </c:pt>
                <c:pt idx="11015">
                  <c:v>0.28265046296292001</c:v>
                </c:pt>
                <c:pt idx="11016">
                  <c:v>0.28267361110920303</c:v>
                </c:pt>
                <c:pt idx="11017">
                  <c:v>0.28269675925548698</c:v>
                </c:pt>
                <c:pt idx="11018">
                  <c:v>0.28271990740177</c:v>
                </c:pt>
                <c:pt idx="11019">
                  <c:v>0.28274305555532903</c:v>
                </c:pt>
                <c:pt idx="11020">
                  <c:v>0.28276620370161298</c:v>
                </c:pt>
                <c:pt idx="11021">
                  <c:v>0.28280092592467598</c:v>
                </c:pt>
                <c:pt idx="11022">
                  <c:v>0.282824074070959</c:v>
                </c:pt>
                <c:pt idx="11023">
                  <c:v>0.28284722221724201</c:v>
                </c:pt>
                <c:pt idx="11024">
                  <c:v>0.28287037036352602</c:v>
                </c:pt>
                <c:pt idx="11025">
                  <c:v>0.282893518517085</c:v>
                </c:pt>
                <c:pt idx="11026">
                  <c:v>0.28291666666336801</c:v>
                </c:pt>
                <c:pt idx="11027">
                  <c:v>0.28295138888643101</c:v>
                </c:pt>
                <c:pt idx="11028">
                  <c:v>0.28297453703271502</c:v>
                </c:pt>
                <c:pt idx="11029">
                  <c:v>0.28299768517899798</c:v>
                </c:pt>
                <c:pt idx="11030">
                  <c:v>0.28302083333255701</c:v>
                </c:pt>
                <c:pt idx="11031">
                  <c:v>0.28304398147884102</c:v>
                </c:pt>
                <c:pt idx="11032">
                  <c:v>0.28307870370190402</c:v>
                </c:pt>
                <c:pt idx="11033">
                  <c:v>0.28310185184818698</c:v>
                </c:pt>
                <c:pt idx="11034">
                  <c:v>0.28312499999446999</c:v>
                </c:pt>
                <c:pt idx="11035">
                  <c:v>0.28314814814802902</c:v>
                </c:pt>
                <c:pt idx="11036">
                  <c:v>0.28317129629431298</c:v>
                </c:pt>
                <c:pt idx="11037">
                  <c:v>0.28320601851737598</c:v>
                </c:pt>
                <c:pt idx="11038">
                  <c:v>0.28322916666365899</c:v>
                </c:pt>
                <c:pt idx="11039">
                  <c:v>0.28325231480994301</c:v>
                </c:pt>
                <c:pt idx="11040">
                  <c:v>0.28327546295622602</c:v>
                </c:pt>
                <c:pt idx="11041">
                  <c:v>0.28329861110978499</c:v>
                </c:pt>
                <c:pt idx="11042">
                  <c:v>0.28333333333284799</c:v>
                </c:pt>
                <c:pt idx="11043">
                  <c:v>0.28335648147913201</c:v>
                </c:pt>
                <c:pt idx="11044">
                  <c:v>0.28337962962541502</c:v>
                </c:pt>
                <c:pt idx="11045">
                  <c:v>0.28340277777169798</c:v>
                </c:pt>
                <c:pt idx="11046">
                  <c:v>0.283425925925258</c:v>
                </c:pt>
                <c:pt idx="11047">
                  <c:v>0.28344907407154102</c:v>
                </c:pt>
                <c:pt idx="11048">
                  <c:v>0.28348379629460402</c:v>
                </c:pt>
                <c:pt idx="11049">
                  <c:v>0.28350694444088698</c:v>
                </c:pt>
                <c:pt idx="11050">
                  <c:v>0.28353009258717099</c:v>
                </c:pt>
                <c:pt idx="11051">
                  <c:v>0.28355324074073002</c:v>
                </c:pt>
                <c:pt idx="11052">
                  <c:v>0.28357638888701298</c:v>
                </c:pt>
                <c:pt idx="11053">
                  <c:v>0.28361111111007598</c:v>
                </c:pt>
                <c:pt idx="11054">
                  <c:v>0.28363425925635999</c:v>
                </c:pt>
                <c:pt idx="11055">
                  <c:v>0.283657407402643</c:v>
                </c:pt>
                <c:pt idx="11056">
                  <c:v>0.28368055554892602</c:v>
                </c:pt>
                <c:pt idx="11057">
                  <c:v>0.28370370370248599</c:v>
                </c:pt>
                <c:pt idx="11058">
                  <c:v>0.283726851848769</c:v>
                </c:pt>
                <c:pt idx="11059">
                  <c:v>0.283761574071832</c:v>
                </c:pt>
                <c:pt idx="11060">
                  <c:v>0.28378472221811502</c:v>
                </c:pt>
                <c:pt idx="11061">
                  <c:v>0.28380787036439897</c:v>
                </c:pt>
                <c:pt idx="11062">
                  <c:v>0.283831018517958</c:v>
                </c:pt>
                <c:pt idx="11063">
                  <c:v>0.28385416666424101</c:v>
                </c:pt>
                <c:pt idx="11064">
                  <c:v>0.28387731481052503</c:v>
                </c:pt>
                <c:pt idx="11065">
                  <c:v>0.28391203703358803</c:v>
                </c:pt>
                <c:pt idx="11066">
                  <c:v>0.28393518517987099</c:v>
                </c:pt>
                <c:pt idx="11067">
                  <c:v>0.283958333326154</c:v>
                </c:pt>
                <c:pt idx="11068">
                  <c:v>0.28398148147971403</c:v>
                </c:pt>
                <c:pt idx="11069">
                  <c:v>0.28400462962599698</c:v>
                </c:pt>
                <c:pt idx="11070">
                  <c:v>0.28403935184905998</c:v>
                </c:pt>
                <c:pt idx="11071">
                  <c:v>0.284062499995343</c:v>
                </c:pt>
                <c:pt idx="11072">
                  <c:v>0.28408564814162701</c:v>
                </c:pt>
                <c:pt idx="11073">
                  <c:v>0.28410879629518598</c:v>
                </c:pt>
                <c:pt idx="11074">
                  <c:v>0.284131944441469</c:v>
                </c:pt>
                <c:pt idx="11075">
                  <c:v>0.284166666664532</c:v>
                </c:pt>
                <c:pt idx="11076">
                  <c:v>0.28418981481081601</c:v>
                </c:pt>
                <c:pt idx="11077">
                  <c:v>0.28421296295709902</c:v>
                </c:pt>
                <c:pt idx="11078">
                  <c:v>0.284236111110658</c:v>
                </c:pt>
                <c:pt idx="11079">
                  <c:v>0.28425925925694201</c:v>
                </c:pt>
                <c:pt idx="11080">
                  <c:v>0.28428240740322502</c:v>
                </c:pt>
                <c:pt idx="11081">
                  <c:v>0.28431712962628802</c:v>
                </c:pt>
                <c:pt idx="11082">
                  <c:v>0.28434027777257198</c:v>
                </c:pt>
                <c:pt idx="11083">
                  <c:v>0.284363425918855</c:v>
                </c:pt>
                <c:pt idx="11084">
                  <c:v>0.28438657407241402</c:v>
                </c:pt>
                <c:pt idx="11085">
                  <c:v>0.28440972221869698</c:v>
                </c:pt>
                <c:pt idx="11086">
                  <c:v>0.28444444444175998</c:v>
                </c:pt>
                <c:pt idx="11087">
                  <c:v>0.28446759258804399</c:v>
                </c:pt>
                <c:pt idx="11088">
                  <c:v>0.28449074073432701</c:v>
                </c:pt>
                <c:pt idx="11089">
                  <c:v>0.28451388888788598</c:v>
                </c:pt>
                <c:pt idx="11090">
                  <c:v>0.28453703703416999</c:v>
                </c:pt>
                <c:pt idx="11091">
                  <c:v>0.28456018518045301</c:v>
                </c:pt>
                <c:pt idx="11092">
                  <c:v>0.28459490740351601</c:v>
                </c:pt>
                <c:pt idx="11093">
                  <c:v>0.28461805554979902</c:v>
                </c:pt>
                <c:pt idx="11094">
                  <c:v>0.28464120370335899</c:v>
                </c:pt>
                <c:pt idx="11095">
                  <c:v>0.28466435184964201</c:v>
                </c:pt>
                <c:pt idx="11096">
                  <c:v>0.28468749999592502</c:v>
                </c:pt>
                <c:pt idx="11097">
                  <c:v>0.28472222221898802</c:v>
                </c:pt>
                <c:pt idx="11098">
                  <c:v>0.28474537036527198</c:v>
                </c:pt>
                <c:pt idx="11099">
                  <c:v>0.28476851851155499</c:v>
                </c:pt>
                <c:pt idx="11100">
                  <c:v>0.28479166666511402</c:v>
                </c:pt>
                <c:pt idx="11101">
                  <c:v>0.28481481481139798</c:v>
                </c:pt>
                <c:pt idx="11102">
                  <c:v>0.28483796295768099</c:v>
                </c:pt>
                <c:pt idx="11103">
                  <c:v>0.28487268518074399</c:v>
                </c:pt>
                <c:pt idx="11104">
                  <c:v>0.284895833327028</c:v>
                </c:pt>
                <c:pt idx="11105">
                  <c:v>0.28491898148058697</c:v>
                </c:pt>
                <c:pt idx="11106">
                  <c:v>0.28494212962686999</c:v>
                </c:pt>
                <c:pt idx="11107">
                  <c:v>0.284965277773154</c:v>
                </c:pt>
                <c:pt idx="11108">
                  <c:v>0.284999999996217</c:v>
                </c:pt>
                <c:pt idx="11109">
                  <c:v>0.28502314814250002</c:v>
                </c:pt>
                <c:pt idx="11110">
                  <c:v>0.28504629629605899</c:v>
                </c:pt>
                <c:pt idx="11111">
                  <c:v>0.285069444442342</c:v>
                </c:pt>
                <c:pt idx="11112">
                  <c:v>0.28509259258862601</c:v>
                </c:pt>
                <c:pt idx="11113">
                  <c:v>0.28512731481168901</c:v>
                </c:pt>
                <c:pt idx="11114">
                  <c:v>0.28515046295797197</c:v>
                </c:pt>
                <c:pt idx="11115">
                  <c:v>0.28517361110425599</c:v>
                </c:pt>
                <c:pt idx="11116">
                  <c:v>0.28519675925781501</c:v>
                </c:pt>
                <c:pt idx="11117">
                  <c:v>0.28521990740409803</c:v>
                </c:pt>
                <c:pt idx="11118">
                  <c:v>0.28525462962716103</c:v>
                </c:pt>
                <c:pt idx="11119">
                  <c:v>0.28527777777344498</c:v>
                </c:pt>
                <c:pt idx="11120">
                  <c:v>0.285300925919728</c:v>
                </c:pt>
                <c:pt idx="11121">
                  <c:v>0.28532407407328703</c:v>
                </c:pt>
                <c:pt idx="11122">
                  <c:v>0.28534722221957098</c:v>
                </c:pt>
                <c:pt idx="11123">
                  <c:v>0.28538194444263398</c:v>
                </c:pt>
                <c:pt idx="11124">
                  <c:v>0.285405092588917</c:v>
                </c:pt>
                <c:pt idx="11125">
                  <c:v>0.28542824073520001</c:v>
                </c:pt>
                <c:pt idx="11126">
                  <c:v>0.28545138888875998</c:v>
                </c:pt>
                <c:pt idx="11127">
                  <c:v>0.28548611110454702</c:v>
                </c:pt>
                <c:pt idx="11128">
                  <c:v>0.285509259258106</c:v>
                </c:pt>
                <c:pt idx="11129">
                  <c:v>0.28553240740438901</c:v>
                </c:pt>
                <c:pt idx="11130">
                  <c:v>0.28555555555067302</c:v>
                </c:pt>
                <c:pt idx="11131">
                  <c:v>0.28557870369695598</c:v>
                </c:pt>
                <c:pt idx="11132">
                  <c:v>0.28561342592001898</c:v>
                </c:pt>
                <c:pt idx="11133">
                  <c:v>0.28563657407357801</c:v>
                </c:pt>
                <c:pt idx="11134">
                  <c:v>0.28565972221986202</c:v>
                </c:pt>
                <c:pt idx="11135">
                  <c:v>0.28568287036614498</c:v>
                </c:pt>
                <c:pt idx="11136">
                  <c:v>0.28571759258920798</c:v>
                </c:pt>
                <c:pt idx="11137">
                  <c:v>0.28574074073549099</c:v>
                </c:pt>
                <c:pt idx="11138">
                  <c:v>0.28576388888177501</c:v>
                </c:pt>
                <c:pt idx="11139">
                  <c:v>0.28578703703533398</c:v>
                </c:pt>
                <c:pt idx="11140">
                  <c:v>0.28581018518161699</c:v>
                </c:pt>
                <c:pt idx="11141">
                  <c:v>0.28584490740467999</c:v>
                </c:pt>
                <c:pt idx="11142">
                  <c:v>0.28586805555096401</c:v>
                </c:pt>
                <c:pt idx="11143">
                  <c:v>0.28589120369724702</c:v>
                </c:pt>
                <c:pt idx="11144">
                  <c:v>0.28591435185080599</c:v>
                </c:pt>
                <c:pt idx="11145">
                  <c:v>0.28593749999709001</c:v>
                </c:pt>
                <c:pt idx="11146">
                  <c:v>0.28597222222015301</c:v>
                </c:pt>
                <c:pt idx="11147">
                  <c:v>0.28599537036643602</c:v>
                </c:pt>
                <c:pt idx="11148">
                  <c:v>0.28601851851271898</c:v>
                </c:pt>
                <c:pt idx="11149">
                  <c:v>0.286041666666279</c:v>
                </c:pt>
                <c:pt idx="11150">
                  <c:v>0.28606481481256202</c:v>
                </c:pt>
                <c:pt idx="11151">
                  <c:v>0.28609953703562502</c:v>
                </c:pt>
                <c:pt idx="11152">
                  <c:v>0.28612268518190798</c:v>
                </c:pt>
                <c:pt idx="11153">
                  <c:v>0.28614583332819199</c:v>
                </c:pt>
                <c:pt idx="11154">
                  <c:v>0.286168981474475</c:v>
                </c:pt>
                <c:pt idx="11155">
                  <c:v>0.28619212962803398</c:v>
                </c:pt>
                <c:pt idx="11156">
                  <c:v>0.28622685185109698</c:v>
                </c:pt>
                <c:pt idx="11157">
                  <c:v>0.28624999999738099</c:v>
                </c:pt>
                <c:pt idx="11158">
                  <c:v>0.286273148143664</c:v>
                </c:pt>
                <c:pt idx="11159">
                  <c:v>0.28629629628994702</c:v>
                </c:pt>
                <c:pt idx="11160">
                  <c:v>0.28631944444350699</c:v>
                </c:pt>
                <c:pt idx="11161">
                  <c:v>0.28634259258979</c:v>
                </c:pt>
                <c:pt idx="11162">
                  <c:v>0.286377314812853</c:v>
                </c:pt>
                <c:pt idx="11163">
                  <c:v>0.28640046295913602</c:v>
                </c:pt>
                <c:pt idx="11164">
                  <c:v>0.28642361110541997</c:v>
                </c:pt>
                <c:pt idx="11165">
                  <c:v>0.286446759258979</c:v>
                </c:pt>
                <c:pt idx="11166">
                  <c:v>0.28646990740526201</c:v>
                </c:pt>
                <c:pt idx="11167">
                  <c:v>0.28650462962832501</c:v>
                </c:pt>
                <c:pt idx="11168">
                  <c:v>0.28652777777460903</c:v>
                </c:pt>
                <c:pt idx="11169">
                  <c:v>0.28655092592089199</c:v>
                </c:pt>
                <c:pt idx="11170">
                  <c:v>0.286574074067175</c:v>
                </c:pt>
                <c:pt idx="11171">
                  <c:v>0.28659722222073503</c:v>
                </c:pt>
                <c:pt idx="11172">
                  <c:v>0.28663194444379803</c:v>
                </c:pt>
                <c:pt idx="11173">
                  <c:v>0.28665509259008098</c:v>
                </c:pt>
                <c:pt idx="11174">
                  <c:v>0.286678240736364</c:v>
                </c:pt>
                <c:pt idx="11175">
                  <c:v>0.28670138888264801</c:v>
                </c:pt>
                <c:pt idx="11176">
                  <c:v>0.28672453703620698</c:v>
                </c:pt>
                <c:pt idx="11177">
                  <c:v>0.28675925925926998</c:v>
                </c:pt>
                <c:pt idx="11178">
                  <c:v>0.286782407405553</c:v>
                </c:pt>
                <c:pt idx="11179">
                  <c:v>0.28680555555183701</c:v>
                </c:pt>
                <c:pt idx="11180">
                  <c:v>0.28682870369812002</c:v>
                </c:pt>
                <c:pt idx="11181">
                  <c:v>0.286851851851679</c:v>
                </c:pt>
                <c:pt idx="11182">
                  <c:v>0.28688657406746698</c:v>
                </c:pt>
                <c:pt idx="11183">
                  <c:v>0.28690972222102601</c:v>
                </c:pt>
                <c:pt idx="11184">
                  <c:v>0.28693287036730902</c:v>
                </c:pt>
                <c:pt idx="11185">
                  <c:v>0.28695601851359198</c:v>
                </c:pt>
                <c:pt idx="11186">
                  <c:v>0.28697916665987599</c:v>
                </c:pt>
                <c:pt idx="11187">
                  <c:v>0.28701388888293899</c:v>
                </c:pt>
                <c:pt idx="11188">
                  <c:v>0.28703703703649802</c:v>
                </c:pt>
                <c:pt idx="11189">
                  <c:v>0.28706018518278098</c:v>
                </c:pt>
                <c:pt idx="11190">
                  <c:v>0.28708333332906499</c:v>
                </c:pt>
                <c:pt idx="11191">
                  <c:v>0.28710648147534801</c:v>
                </c:pt>
                <c:pt idx="11192">
                  <c:v>0.28714120369841101</c:v>
                </c:pt>
                <c:pt idx="11193">
                  <c:v>0.28716435184469402</c:v>
                </c:pt>
                <c:pt idx="11194">
                  <c:v>0.28718749999825399</c:v>
                </c:pt>
                <c:pt idx="11195">
                  <c:v>0.28721064814453701</c:v>
                </c:pt>
                <c:pt idx="11196">
                  <c:v>0.28723379629082002</c:v>
                </c:pt>
                <c:pt idx="11197">
                  <c:v>0.28726851851388302</c:v>
                </c:pt>
                <c:pt idx="11198">
                  <c:v>0.28729166666016698</c:v>
                </c:pt>
                <c:pt idx="11199">
                  <c:v>0.287314814813726</c:v>
                </c:pt>
                <c:pt idx="11200">
                  <c:v>0.28733796296000902</c:v>
                </c:pt>
                <c:pt idx="11201">
                  <c:v>0.28736111110629298</c:v>
                </c:pt>
                <c:pt idx="11202">
                  <c:v>0.28739583332935598</c:v>
                </c:pt>
                <c:pt idx="11203">
                  <c:v>0.28741898147563899</c:v>
                </c:pt>
                <c:pt idx="11204">
                  <c:v>0.28744212962919802</c:v>
                </c:pt>
                <c:pt idx="11205">
                  <c:v>0.28746527777548198</c:v>
                </c:pt>
                <c:pt idx="11206">
                  <c:v>0.28748842592176499</c:v>
                </c:pt>
                <c:pt idx="11207">
                  <c:v>0.28752314814482799</c:v>
                </c:pt>
                <c:pt idx="11208">
                  <c:v>0.287546296291111</c:v>
                </c:pt>
                <c:pt idx="11209">
                  <c:v>0.28756944443739502</c:v>
                </c:pt>
                <c:pt idx="11210">
                  <c:v>0.28759259259095399</c:v>
                </c:pt>
                <c:pt idx="11211">
                  <c:v>0.287615740737237</c:v>
                </c:pt>
                <c:pt idx="11212">
                  <c:v>0.287650462960301</c:v>
                </c:pt>
                <c:pt idx="11213">
                  <c:v>0.28767361110658402</c:v>
                </c:pt>
                <c:pt idx="11214">
                  <c:v>0.28769675925286697</c:v>
                </c:pt>
                <c:pt idx="11215">
                  <c:v>0.287719907406426</c:v>
                </c:pt>
                <c:pt idx="11216">
                  <c:v>0.28774305555271001</c:v>
                </c:pt>
                <c:pt idx="11217">
                  <c:v>0.28777777777577301</c:v>
                </c:pt>
                <c:pt idx="11218">
                  <c:v>0.28780092592205597</c:v>
                </c:pt>
                <c:pt idx="11219">
                  <c:v>0.28782407406833999</c:v>
                </c:pt>
                <c:pt idx="11220">
                  <c:v>0.28784722222189901</c:v>
                </c:pt>
                <c:pt idx="11221">
                  <c:v>0.28787037036818203</c:v>
                </c:pt>
                <c:pt idx="11222">
                  <c:v>0.28789351851446598</c:v>
                </c:pt>
                <c:pt idx="11223">
                  <c:v>0.28792824073752898</c:v>
                </c:pt>
                <c:pt idx="11224">
                  <c:v>0.287951388883812</c:v>
                </c:pt>
                <c:pt idx="11225">
                  <c:v>0.28797453703009501</c:v>
                </c:pt>
                <c:pt idx="11226">
                  <c:v>0.28799768518365498</c:v>
                </c:pt>
                <c:pt idx="11227">
                  <c:v>0.288020833329938</c:v>
                </c:pt>
                <c:pt idx="11228">
                  <c:v>0.28804398147622101</c:v>
                </c:pt>
                <c:pt idx="11229">
                  <c:v>0.28807870369928401</c:v>
                </c:pt>
                <c:pt idx="11230">
                  <c:v>0.28810185184556802</c:v>
                </c:pt>
                <c:pt idx="11231">
                  <c:v>0.288124999999127</c:v>
                </c:pt>
                <c:pt idx="11232">
                  <c:v>0.28814814814541001</c:v>
                </c:pt>
                <c:pt idx="11233">
                  <c:v>0.28817129629169402</c:v>
                </c:pt>
                <c:pt idx="11234">
                  <c:v>0.28819444443797698</c:v>
                </c:pt>
                <c:pt idx="11235">
                  <c:v>0.28822916666103998</c:v>
                </c:pt>
                <c:pt idx="11236">
                  <c:v>0.28825231481459901</c:v>
                </c:pt>
                <c:pt idx="11237">
                  <c:v>0.28827546296088302</c:v>
                </c:pt>
                <c:pt idx="11238">
                  <c:v>0.28829861110716598</c:v>
                </c:pt>
                <c:pt idx="11239">
                  <c:v>0.28832175925344899</c:v>
                </c:pt>
                <c:pt idx="11240">
                  <c:v>0.28835648147651199</c:v>
                </c:pt>
                <c:pt idx="11241">
                  <c:v>0.28837962962279601</c:v>
                </c:pt>
                <c:pt idx="11242">
                  <c:v>0.28840277777635498</c:v>
                </c:pt>
                <c:pt idx="11243">
                  <c:v>0.28842592592263799</c:v>
                </c:pt>
                <c:pt idx="11244">
                  <c:v>0.28846064814570099</c:v>
                </c:pt>
                <c:pt idx="11245">
                  <c:v>0.28848379629198501</c:v>
                </c:pt>
                <c:pt idx="11246">
                  <c:v>0.28850694443826802</c:v>
                </c:pt>
                <c:pt idx="11247">
                  <c:v>0.28853009259182699</c:v>
                </c:pt>
                <c:pt idx="11248">
                  <c:v>0.28855324073811101</c:v>
                </c:pt>
                <c:pt idx="11249">
                  <c:v>0.288587962961174</c:v>
                </c:pt>
                <c:pt idx="11250">
                  <c:v>0.28861111110745702</c:v>
                </c:pt>
                <c:pt idx="11251">
                  <c:v>0.28863425925373998</c:v>
                </c:pt>
                <c:pt idx="11252">
                  <c:v>0.2886574074073</c:v>
                </c:pt>
                <c:pt idx="11253">
                  <c:v>0.28868055555358302</c:v>
                </c:pt>
                <c:pt idx="11254">
                  <c:v>0.28870370369986598</c:v>
                </c:pt>
                <c:pt idx="11255">
                  <c:v>0.28873842592292898</c:v>
                </c:pt>
                <c:pt idx="11256">
                  <c:v>0.28876157406921299</c:v>
                </c:pt>
                <c:pt idx="11257">
                  <c:v>0.288784722215496</c:v>
                </c:pt>
                <c:pt idx="11258">
                  <c:v>0.28880787036905498</c:v>
                </c:pt>
                <c:pt idx="11259">
                  <c:v>0.28883101851533899</c:v>
                </c:pt>
                <c:pt idx="11260">
                  <c:v>0.28886574073840199</c:v>
                </c:pt>
                <c:pt idx="11261">
                  <c:v>0.288888888884685</c:v>
                </c:pt>
                <c:pt idx="11262">
                  <c:v>0.28891203703096802</c:v>
                </c:pt>
                <c:pt idx="11263">
                  <c:v>0.28893518518452799</c:v>
                </c:pt>
                <c:pt idx="11264">
                  <c:v>0.28896990740031497</c:v>
                </c:pt>
                <c:pt idx="11265">
                  <c:v>0.288993055553874</c:v>
                </c:pt>
                <c:pt idx="11266">
                  <c:v>0.28901620370015701</c:v>
                </c:pt>
                <c:pt idx="11267">
                  <c:v>0.28903935184644097</c:v>
                </c:pt>
                <c:pt idx="11268">
                  <c:v>0.2890625</c:v>
                </c:pt>
                <c:pt idx="11269">
                  <c:v>0.28909722221578699</c:v>
                </c:pt>
                <c:pt idx="11270">
                  <c:v>0.28912037036934601</c:v>
                </c:pt>
                <c:pt idx="11271">
                  <c:v>0.28914351851563003</c:v>
                </c:pt>
                <c:pt idx="11272">
                  <c:v>0.28916666666191299</c:v>
                </c:pt>
                <c:pt idx="11273">
                  <c:v>0.289189814808196</c:v>
                </c:pt>
                <c:pt idx="11274">
                  <c:v>0.28921296296175603</c:v>
                </c:pt>
                <c:pt idx="11275">
                  <c:v>0.28924768518481903</c:v>
                </c:pt>
                <c:pt idx="11276">
                  <c:v>0.28927083333110198</c:v>
                </c:pt>
                <c:pt idx="11277">
                  <c:v>0.289293981477385</c:v>
                </c:pt>
                <c:pt idx="11278">
                  <c:v>0.28931712962366901</c:v>
                </c:pt>
                <c:pt idx="11279">
                  <c:v>0.28934027777722798</c:v>
                </c:pt>
                <c:pt idx="11280">
                  <c:v>0.28937499999301503</c:v>
                </c:pt>
                <c:pt idx="11281">
                  <c:v>0.289398148146574</c:v>
                </c:pt>
                <c:pt idx="11282">
                  <c:v>0.28942129629285801</c:v>
                </c:pt>
                <c:pt idx="11283">
                  <c:v>0.28944444443914102</c:v>
                </c:pt>
                <c:pt idx="11284">
                  <c:v>0.28946759258542398</c:v>
                </c:pt>
                <c:pt idx="11285">
                  <c:v>0.28950231480848698</c:v>
                </c:pt>
                <c:pt idx="11286">
                  <c:v>0.28952546296204701</c:v>
                </c:pt>
                <c:pt idx="11287">
                  <c:v>0.28954861110833002</c:v>
                </c:pt>
                <c:pt idx="11288">
                  <c:v>0.28957175925461398</c:v>
                </c:pt>
                <c:pt idx="11289">
                  <c:v>0.28959490740089699</c:v>
                </c:pt>
                <c:pt idx="11290">
                  <c:v>0.28961805555445602</c:v>
                </c:pt>
                <c:pt idx="11291">
                  <c:v>0.28965277777751902</c:v>
                </c:pt>
                <c:pt idx="11292">
                  <c:v>0.28967592592380198</c:v>
                </c:pt>
                <c:pt idx="11293">
                  <c:v>0.28969907407008599</c:v>
                </c:pt>
                <c:pt idx="11294">
                  <c:v>0.28972222221636901</c:v>
                </c:pt>
                <c:pt idx="11295">
                  <c:v>0.28974537036992798</c:v>
                </c:pt>
                <c:pt idx="11296">
                  <c:v>0.28978009258571502</c:v>
                </c:pt>
                <c:pt idx="11297">
                  <c:v>0.28980324073927499</c:v>
                </c:pt>
                <c:pt idx="11298">
                  <c:v>0.28982638888555801</c:v>
                </c:pt>
                <c:pt idx="11299">
                  <c:v>0.28984953703184102</c:v>
                </c:pt>
                <c:pt idx="11300">
                  <c:v>0.28987268517812498</c:v>
                </c:pt>
                <c:pt idx="11301">
                  <c:v>0.28990740740118798</c:v>
                </c:pt>
                <c:pt idx="11302">
                  <c:v>0.289930555554747</c:v>
                </c:pt>
                <c:pt idx="11303">
                  <c:v>0.28995370370103002</c:v>
                </c:pt>
                <c:pt idx="11304">
                  <c:v>0.28997685184731398</c:v>
                </c:pt>
                <c:pt idx="11305">
                  <c:v>0.28999999999359699</c:v>
                </c:pt>
                <c:pt idx="11306">
                  <c:v>0.29002314814715602</c:v>
                </c:pt>
                <c:pt idx="11307">
                  <c:v>0.29005787037021902</c:v>
                </c:pt>
                <c:pt idx="11308">
                  <c:v>0.29008101851650298</c:v>
                </c:pt>
                <c:pt idx="11309">
                  <c:v>0.29010416666278599</c:v>
                </c:pt>
                <c:pt idx="11310">
                  <c:v>0.29012731480907</c:v>
                </c:pt>
                <c:pt idx="11311">
                  <c:v>0.29015046296262897</c:v>
                </c:pt>
                <c:pt idx="11312">
                  <c:v>0.29018518517841602</c:v>
                </c:pt>
                <c:pt idx="11313">
                  <c:v>0.29020833333197499</c:v>
                </c:pt>
                <c:pt idx="11314">
                  <c:v>0.290231481478258</c:v>
                </c:pt>
                <c:pt idx="11315">
                  <c:v>0.29025462962454202</c:v>
                </c:pt>
                <c:pt idx="11316">
                  <c:v>0.29027777777082497</c:v>
                </c:pt>
                <c:pt idx="11317">
                  <c:v>0.290300925924385</c:v>
                </c:pt>
                <c:pt idx="11318">
                  <c:v>0.290335648147448</c:v>
                </c:pt>
                <c:pt idx="11319">
                  <c:v>0.29035879629373101</c:v>
                </c:pt>
                <c:pt idx="11320">
                  <c:v>0.29038194444001397</c:v>
                </c:pt>
                <c:pt idx="11321">
                  <c:v>0.29040509258629799</c:v>
                </c:pt>
                <c:pt idx="11322">
                  <c:v>0.29042824073985701</c:v>
                </c:pt>
                <c:pt idx="11323">
                  <c:v>0.29046296296292001</c:v>
                </c:pt>
                <c:pt idx="11324">
                  <c:v>0.29048611110920303</c:v>
                </c:pt>
                <c:pt idx="11325">
                  <c:v>0.29050925925548698</c:v>
                </c:pt>
                <c:pt idx="11326">
                  <c:v>0.29053240740177</c:v>
                </c:pt>
                <c:pt idx="11327">
                  <c:v>0.29055555555532903</c:v>
                </c:pt>
                <c:pt idx="11328">
                  <c:v>0.29057870370161298</c:v>
                </c:pt>
                <c:pt idx="11329">
                  <c:v>0.29061342592467598</c:v>
                </c:pt>
                <c:pt idx="11330">
                  <c:v>0.290636574070959</c:v>
                </c:pt>
                <c:pt idx="11331">
                  <c:v>0.29065972221724201</c:v>
                </c:pt>
                <c:pt idx="11332">
                  <c:v>0.29068287036352602</c:v>
                </c:pt>
                <c:pt idx="11333">
                  <c:v>0.290706018517085</c:v>
                </c:pt>
                <c:pt idx="11334">
                  <c:v>0.290740740740148</c:v>
                </c:pt>
                <c:pt idx="11335">
                  <c:v>0.29076388888643101</c:v>
                </c:pt>
                <c:pt idx="11336">
                  <c:v>0.29078703703271502</c:v>
                </c:pt>
                <c:pt idx="11337">
                  <c:v>0.29081018517899798</c:v>
                </c:pt>
                <c:pt idx="11338">
                  <c:v>0.29083333333255701</c:v>
                </c:pt>
                <c:pt idx="11339">
                  <c:v>0.29085648147884102</c:v>
                </c:pt>
                <c:pt idx="11340">
                  <c:v>0.29089120370190402</c:v>
                </c:pt>
                <c:pt idx="11341">
                  <c:v>0.29091435184818698</c:v>
                </c:pt>
                <c:pt idx="11342">
                  <c:v>0.29093749999446999</c:v>
                </c:pt>
                <c:pt idx="11343">
                  <c:v>0.29096064814803002</c:v>
                </c:pt>
                <c:pt idx="11344">
                  <c:v>0.29098379629431298</c:v>
                </c:pt>
                <c:pt idx="11345">
                  <c:v>0.29101851851737598</c:v>
                </c:pt>
                <c:pt idx="11346">
                  <c:v>0.29104166666365899</c:v>
                </c:pt>
                <c:pt idx="11347">
                  <c:v>0.29106481480994301</c:v>
                </c:pt>
                <c:pt idx="11348">
                  <c:v>0.29108796295622602</c:v>
                </c:pt>
                <c:pt idx="11349">
                  <c:v>0.29111111110978499</c:v>
                </c:pt>
                <c:pt idx="11350">
                  <c:v>0.29113425925606901</c:v>
                </c:pt>
                <c:pt idx="11351">
                  <c:v>0.29116898147913201</c:v>
                </c:pt>
                <c:pt idx="11352">
                  <c:v>0.29119212962541502</c:v>
                </c:pt>
                <c:pt idx="11353">
                  <c:v>0.29121527777169798</c:v>
                </c:pt>
                <c:pt idx="11354">
                  <c:v>0.291238425925258</c:v>
                </c:pt>
                <c:pt idx="11355">
                  <c:v>0.29126157407154102</c:v>
                </c:pt>
                <c:pt idx="11356">
                  <c:v>0.29129629629460402</c:v>
                </c:pt>
                <c:pt idx="11357">
                  <c:v>0.29131944444088698</c:v>
                </c:pt>
                <c:pt idx="11358">
                  <c:v>0.29134259258717099</c:v>
                </c:pt>
                <c:pt idx="11359">
                  <c:v>0.29136574074073002</c:v>
                </c:pt>
                <c:pt idx="11360">
                  <c:v>0.29138888888701298</c:v>
                </c:pt>
                <c:pt idx="11361">
                  <c:v>0.29142361111007598</c:v>
                </c:pt>
                <c:pt idx="11362">
                  <c:v>0.29144675925635999</c:v>
                </c:pt>
                <c:pt idx="11363">
                  <c:v>0.291469907402643</c:v>
                </c:pt>
                <c:pt idx="11364">
                  <c:v>0.29149305554892602</c:v>
                </c:pt>
                <c:pt idx="11365">
                  <c:v>0.29151620370248599</c:v>
                </c:pt>
                <c:pt idx="11366">
                  <c:v>0.291539351848769</c:v>
                </c:pt>
                <c:pt idx="11367">
                  <c:v>0.291574074071832</c:v>
                </c:pt>
                <c:pt idx="11368">
                  <c:v>0.29159722221811502</c:v>
                </c:pt>
                <c:pt idx="11369">
                  <c:v>0.29162037036439897</c:v>
                </c:pt>
                <c:pt idx="11370">
                  <c:v>0.291643518517958</c:v>
                </c:pt>
                <c:pt idx="11371">
                  <c:v>0.29167824073374499</c:v>
                </c:pt>
                <c:pt idx="11372">
                  <c:v>0.29170138888730401</c:v>
                </c:pt>
                <c:pt idx="11373">
                  <c:v>0.29173611111036701</c:v>
                </c:pt>
                <c:pt idx="11374">
                  <c:v>0.29175925925665103</c:v>
                </c:pt>
                <c:pt idx="11375">
                  <c:v>0.29178240740293399</c:v>
                </c:pt>
                <c:pt idx="11376">
                  <c:v>0.291805555549217</c:v>
                </c:pt>
                <c:pt idx="11377">
                  <c:v>0.29182870370277703</c:v>
                </c:pt>
                <c:pt idx="11378">
                  <c:v>0.29185185184905998</c:v>
                </c:pt>
                <c:pt idx="11379">
                  <c:v>0.29188657407212298</c:v>
                </c:pt>
                <c:pt idx="11380">
                  <c:v>0.291909722218406</c:v>
                </c:pt>
                <c:pt idx="11381">
                  <c:v>0.29193287036469001</c:v>
                </c:pt>
                <c:pt idx="11382">
                  <c:v>0.29195601851824898</c:v>
                </c:pt>
                <c:pt idx="11383">
                  <c:v>0.291979166664532</c:v>
                </c:pt>
                <c:pt idx="11384">
                  <c:v>0.29200231481081601</c:v>
                </c:pt>
                <c:pt idx="11385">
                  <c:v>0.29203703703387901</c:v>
                </c:pt>
                <c:pt idx="11386">
                  <c:v>0.29206018518016202</c:v>
                </c:pt>
                <c:pt idx="11387">
                  <c:v>0.29208333332644598</c:v>
                </c:pt>
                <c:pt idx="11388">
                  <c:v>0.29210648148000501</c:v>
                </c:pt>
                <c:pt idx="11389">
                  <c:v>0.29212962962628802</c:v>
                </c:pt>
                <c:pt idx="11390">
                  <c:v>0.29215277777257198</c:v>
                </c:pt>
                <c:pt idx="11391">
                  <c:v>0.29218749999563498</c:v>
                </c:pt>
                <c:pt idx="11392">
                  <c:v>0.29221064814191799</c:v>
                </c:pt>
                <c:pt idx="11393">
                  <c:v>0.29223379629547702</c:v>
                </c:pt>
                <c:pt idx="11394">
                  <c:v>0.29225694444175998</c:v>
                </c:pt>
                <c:pt idx="11395">
                  <c:v>0.29228009258804399</c:v>
                </c:pt>
                <c:pt idx="11396">
                  <c:v>0.29231481481110699</c:v>
                </c:pt>
                <c:pt idx="11397">
                  <c:v>0.29233796295739001</c:v>
                </c:pt>
                <c:pt idx="11398">
                  <c:v>0.29236111111094898</c:v>
                </c:pt>
                <c:pt idx="11399">
                  <c:v>0.29238425925723299</c:v>
                </c:pt>
                <c:pt idx="11400">
                  <c:v>0.29240740740351601</c:v>
                </c:pt>
                <c:pt idx="11401">
                  <c:v>0.29243055554979902</c:v>
                </c:pt>
                <c:pt idx="11402">
                  <c:v>0.29246527777286302</c:v>
                </c:pt>
                <c:pt idx="11403">
                  <c:v>0.29248842591914598</c:v>
                </c:pt>
                <c:pt idx="11404">
                  <c:v>0.29251157407270501</c:v>
                </c:pt>
                <c:pt idx="11405">
                  <c:v>0.29253472221898802</c:v>
                </c:pt>
                <c:pt idx="11406">
                  <c:v>0.29256944444205102</c:v>
                </c:pt>
                <c:pt idx="11407">
                  <c:v>0.29259259258833498</c:v>
                </c:pt>
                <c:pt idx="11408">
                  <c:v>0.29261574073461799</c:v>
                </c:pt>
                <c:pt idx="11409">
                  <c:v>0.29263888888817702</c:v>
                </c:pt>
                <c:pt idx="11410">
                  <c:v>0.29266203703446098</c:v>
                </c:pt>
                <c:pt idx="11411">
                  <c:v>0.29269675925752398</c:v>
                </c:pt>
                <c:pt idx="11412">
                  <c:v>0.29271990740380699</c:v>
                </c:pt>
                <c:pt idx="11413">
                  <c:v>0.29274305555009</c:v>
                </c:pt>
                <c:pt idx="11414">
                  <c:v>0.29276620370364997</c:v>
                </c:pt>
                <c:pt idx="11415">
                  <c:v>0.29278935184993299</c:v>
                </c:pt>
                <c:pt idx="11416">
                  <c:v>0.292812499996217</c:v>
                </c:pt>
                <c:pt idx="11417">
                  <c:v>0.29284722221928</c:v>
                </c:pt>
                <c:pt idx="11418">
                  <c:v>0.29287037036556302</c:v>
                </c:pt>
                <c:pt idx="11419">
                  <c:v>0.29289351851184597</c:v>
                </c:pt>
                <c:pt idx="11420">
                  <c:v>0.292916666665406</c:v>
                </c:pt>
                <c:pt idx="11421">
                  <c:v>0.29293981481168901</c:v>
                </c:pt>
                <c:pt idx="11422">
                  <c:v>0.29297453703475201</c:v>
                </c:pt>
                <c:pt idx="11423">
                  <c:v>0.29299768518103497</c:v>
                </c:pt>
                <c:pt idx="11424">
                  <c:v>0.29302083332731899</c:v>
                </c:pt>
                <c:pt idx="11425">
                  <c:v>0.29304398148087801</c:v>
                </c:pt>
                <c:pt idx="11426">
                  <c:v>0.29306712962716103</c:v>
                </c:pt>
                <c:pt idx="11427">
                  <c:v>0.29309027777344498</c:v>
                </c:pt>
                <c:pt idx="11428">
                  <c:v>0.29312499999650798</c:v>
                </c:pt>
                <c:pt idx="11429">
                  <c:v>0.293148148142791</c:v>
                </c:pt>
                <c:pt idx="11430">
                  <c:v>0.29317129629635003</c:v>
                </c:pt>
                <c:pt idx="11431">
                  <c:v>0.29319444444263398</c:v>
                </c:pt>
                <c:pt idx="11432">
                  <c:v>0.293217592588917</c:v>
                </c:pt>
                <c:pt idx="11433">
                  <c:v>0.29325231481198</c:v>
                </c:pt>
                <c:pt idx="11434">
                  <c:v>0.29327546295826301</c:v>
                </c:pt>
                <c:pt idx="11435">
                  <c:v>0.29329861110454702</c:v>
                </c:pt>
                <c:pt idx="11436">
                  <c:v>0.293321759258106</c:v>
                </c:pt>
                <c:pt idx="11437">
                  <c:v>0.29334490740438901</c:v>
                </c:pt>
                <c:pt idx="11438">
                  <c:v>0.29336805555067302</c:v>
                </c:pt>
                <c:pt idx="11439">
                  <c:v>0.29339120369695598</c:v>
                </c:pt>
                <c:pt idx="11440">
                  <c:v>0.29342592592001898</c:v>
                </c:pt>
                <c:pt idx="11441">
                  <c:v>0.29344907407357801</c:v>
                </c:pt>
                <c:pt idx="11442">
                  <c:v>0.29347222221986202</c:v>
                </c:pt>
                <c:pt idx="11443">
                  <c:v>0.29349537036614498</c:v>
                </c:pt>
                <c:pt idx="11444">
                  <c:v>0.29351851851242799</c:v>
                </c:pt>
                <c:pt idx="11445">
                  <c:v>0.29355324073549099</c:v>
                </c:pt>
                <c:pt idx="11446">
                  <c:v>0.29357638888177501</c:v>
                </c:pt>
                <c:pt idx="11447">
                  <c:v>0.29359953703533398</c:v>
                </c:pt>
                <c:pt idx="11448">
                  <c:v>0.29362268518161699</c:v>
                </c:pt>
                <c:pt idx="11449">
                  <c:v>0.29364583332790101</c:v>
                </c:pt>
                <c:pt idx="11450">
                  <c:v>0.29366898148145998</c:v>
                </c:pt>
                <c:pt idx="11451">
                  <c:v>0.29369212962774299</c:v>
                </c:pt>
                <c:pt idx="11452">
                  <c:v>0.29372685185080599</c:v>
                </c:pt>
                <c:pt idx="11453">
                  <c:v>0.29374999999709001</c:v>
                </c:pt>
                <c:pt idx="11454">
                  <c:v>0.29377314814337302</c:v>
                </c:pt>
                <c:pt idx="11455">
                  <c:v>0.29379629628965598</c:v>
                </c:pt>
                <c:pt idx="11456">
                  <c:v>0.293819444443216</c:v>
                </c:pt>
                <c:pt idx="11457">
                  <c:v>0.293854166666279</c:v>
                </c:pt>
                <c:pt idx="11458">
                  <c:v>0.29387731481256202</c:v>
                </c:pt>
                <c:pt idx="11459">
                  <c:v>0.29390046295884498</c:v>
                </c:pt>
                <c:pt idx="11460">
                  <c:v>0.29392361110512899</c:v>
                </c:pt>
                <c:pt idx="11461">
                  <c:v>0.29394675925868802</c:v>
                </c:pt>
                <c:pt idx="11462">
                  <c:v>0.293981481474475</c:v>
                </c:pt>
                <c:pt idx="11463">
                  <c:v>0.29400462962803398</c:v>
                </c:pt>
                <c:pt idx="11464">
                  <c:v>0.29402777777431799</c:v>
                </c:pt>
                <c:pt idx="11465">
                  <c:v>0.294050925920601</c:v>
                </c:pt>
                <c:pt idx="11466">
                  <c:v>0.29407407407415997</c:v>
                </c:pt>
                <c:pt idx="11467">
                  <c:v>0.29410879628994702</c:v>
                </c:pt>
                <c:pt idx="11468">
                  <c:v>0.29413194444350699</c:v>
                </c:pt>
                <c:pt idx="11469">
                  <c:v>0.29415509258979</c:v>
                </c:pt>
                <c:pt idx="11470">
                  <c:v>0.29417824073607302</c:v>
                </c:pt>
                <c:pt idx="11471">
                  <c:v>0.29420138888235697</c:v>
                </c:pt>
                <c:pt idx="11472">
                  <c:v>0.29423611110541997</c:v>
                </c:pt>
                <c:pt idx="11473">
                  <c:v>0.294259259258979</c:v>
                </c:pt>
                <c:pt idx="11474">
                  <c:v>0.29428240740526201</c:v>
                </c:pt>
                <c:pt idx="11475">
                  <c:v>0.29430555555154603</c:v>
                </c:pt>
                <c:pt idx="11476">
                  <c:v>0.29432870369782899</c:v>
                </c:pt>
                <c:pt idx="11477">
                  <c:v>0.29435185185138801</c:v>
                </c:pt>
                <c:pt idx="11478">
                  <c:v>0.294386574067175</c:v>
                </c:pt>
                <c:pt idx="11479">
                  <c:v>0.29440972222073503</c:v>
                </c:pt>
                <c:pt idx="11480">
                  <c:v>0.29443287036701798</c:v>
                </c:pt>
                <c:pt idx="11481">
                  <c:v>0.294456018513301</c:v>
                </c:pt>
                <c:pt idx="11482">
                  <c:v>0.29447916665958501</c:v>
                </c:pt>
                <c:pt idx="11483">
                  <c:v>0.29451388888264801</c:v>
                </c:pt>
                <c:pt idx="11484">
                  <c:v>0.29453703703620698</c:v>
                </c:pt>
                <c:pt idx="11485">
                  <c:v>0.29456018518249</c:v>
                </c:pt>
                <c:pt idx="11486">
                  <c:v>0.29458333332877401</c:v>
                </c:pt>
                <c:pt idx="11487">
                  <c:v>0.29460648147505702</c:v>
                </c:pt>
                <c:pt idx="11488">
                  <c:v>0.29464120369812002</c:v>
                </c:pt>
                <c:pt idx="11489">
                  <c:v>0.294664351851679</c:v>
                </c:pt>
                <c:pt idx="11490">
                  <c:v>0.29468749999796301</c:v>
                </c:pt>
                <c:pt idx="11491">
                  <c:v>0.29471064814424602</c:v>
                </c:pt>
                <c:pt idx="11492">
                  <c:v>0.29473379629052898</c:v>
                </c:pt>
                <c:pt idx="11493">
                  <c:v>0.29475694444408901</c:v>
                </c:pt>
                <c:pt idx="11494">
                  <c:v>0.29479166665987599</c:v>
                </c:pt>
                <c:pt idx="11495">
                  <c:v>0.29481481481343502</c:v>
                </c:pt>
                <c:pt idx="11496">
                  <c:v>0.29483796295971798</c:v>
                </c:pt>
                <c:pt idx="11497">
                  <c:v>0.29486111110600199</c:v>
                </c:pt>
                <c:pt idx="11498">
                  <c:v>0.29489583332906499</c:v>
                </c:pt>
                <c:pt idx="11499">
                  <c:v>0.29491898147534801</c:v>
                </c:pt>
                <c:pt idx="11500">
                  <c:v>0.29494212962890698</c:v>
                </c:pt>
                <c:pt idx="11501">
                  <c:v>0.29496527777519099</c:v>
                </c:pt>
                <c:pt idx="11502">
                  <c:v>0.29498842592147401</c:v>
                </c:pt>
                <c:pt idx="11503">
                  <c:v>0.29502314814453701</c:v>
                </c:pt>
                <c:pt idx="11504">
                  <c:v>0.29504629629082002</c:v>
                </c:pt>
                <c:pt idx="11505">
                  <c:v>0.29506944444437999</c:v>
                </c:pt>
                <c:pt idx="11506">
                  <c:v>0.29509259259066301</c:v>
                </c:pt>
                <c:pt idx="11507">
                  <c:v>0.29511574073694602</c:v>
                </c:pt>
                <c:pt idx="11508">
                  <c:v>0.29513888888322998</c:v>
                </c:pt>
                <c:pt idx="11509">
                  <c:v>0.29517361110629298</c:v>
                </c:pt>
                <c:pt idx="11510">
                  <c:v>0.29519675925257599</c:v>
                </c:pt>
                <c:pt idx="11511">
                  <c:v>0.29521990740613502</c:v>
                </c:pt>
                <c:pt idx="11512">
                  <c:v>0.29524305555241898</c:v>
                </c:pt>
                <c:pt idx="11513">
                  <c:v>0.29526620369870199</c:v>
                </c:pt>
                <c:pt idx="11514">
                  <c:v>0.29530092592176499</c:v>
                </c:pt>
                <c:pt idx="11515">
                  <c:v>0.295324074068049</c:v>
                </c:pt>
                <c:pt idx="11516">
                  <c:v>0.29534722222160797</c:v>
                </c:pt>
                <c:pt idx="11517">
                  <c:v>0.29537037036789099</c:v>
                </c:pt>
                <c:pt idx="11518">
                  <c:v>0.295393518514174</c:v>
                </c:pt>
                <c:pt idx="11519">
                  <c:v>0.295428240737238</c:v>
                </c:pt>
                <c:pt idx="11520">
                  <c:v>0.29545138888352102</c:v>
                </c:pt>
                <c:pt idx="11521">
                  <c:v>0.29547453703707999</c:v>
                </c:pt>
                <c:pt idx="11522">
                  <c:v>0.295497685183364</c:v>
                </c:pt>
                <c:pt idx="11523">
                  <c:v>0.29552083332964701</c:v>
                </c:pt>
                <c:pt idx="11524">
                  <c:v>0.29554398147592997</c:v>
                </c:pt>
                <c:pt idx="11525">
                  <c:v>0.29557870369899297</c:v>
                </c:pt>
                <c:pt idx="11526">
                  <c:v>0.29560185184527699</c:v>
                </c:pt>
                <c:pt idx="11527">
                  <c:v>0.29562499999883601</c:v>
                </c:pt>
                <c:pt idx="11528">
                  <c:v>0.29564814814511903</c:v>
                </c:pt>
                <c:pt idx="11529">
                  <c:v>0.29567129629140299</c:v>
                </c:pt>
                <c:pt idx="11530">
                  <c:v>0.295694444437686</c:v>
                </c:pt>
                <c:pt idx="11531">
                  <c:v>0.295729166660749</c:v>
                </c:pt>
                <c:pt idx="11532">
                  <c:v>0.29575231481430803</c:v>
                </c:pt>
                <c:pt idx="11533">
                  <c:v>0.29577546296059198</c:v>
                </c:pt>
                <c:pt idx="11534">
                  <c:v>0.295798611106875</c:v>
                </c:pt>
                <c:pt idx="11535">
                  <c:v>0.29582175925315801</c:v>
                </c:pt>
                <c:pt idx="11536">
                  <c:v>0.29584490740671798</c:v>
                </c:pt>
                <c:pt idx="11537">
                  <c:v>0.29587962962250502</c:v>
                </c:pt>
                <c:pt idx="11538">
                  <c:v>0.295902777776064</c:v>
                </c:pt>
                <c:pt idx="11539">
                  <c:v>0.29592592592234701</c:v>
                </c:pt>
                <c:pt idx="11540">
                  <c:v>0.29594907406863102</c:v>
                </c:pt>
                <c:pt idx="11541">
                  <c:v>0.29597222222219</c:v>
                </c:pt>
                <c:pt idx="11542">
                  <c:v>0.29600694443797698</c:v>
                </c:pt>
                <c:pt idx="11543">
                  <c:v>0.29603009259153601</c:v>
                </c:pt>
                <c:pt idx="11544">
                  <c:v>0.29605324073782002</c:v>
                </c:pt>
                <c:pt idx="11545">
                  <c:v>0.29607638888410298</c:v>
                </c:pt>
                <c:pt idx="11546">
                  <c:v>0.296099537030386</c:v>
                </c:pt>
                <c:pt idx="11547">
                  <c:v>0.29613425925344899</c:v>
                </c:pt>
                <c:pt idx="11548">
                  <c:v>0.29615740740700902</c:v>
                </c:pt>
                <c:pt idx="11549">
                  <c:v>0.29618055555329198</c:v>
                </c:pt>
                <c:pt idx="11550">
                  <c:v>0.29620370369957499</c:v>
                </c:pt>
                <c:pt idx="11551">
                  <c:v>0.29622685184585901</c:v>
                </c:pt>
                <c:pt idx="11552">
                  <c:v>0.29624999999941798</c:v>
                </c:pt>
                <c:pt idx="11553">
                  <c:v>0.29628472221520502</c:v>
                </c:pt>
                <c:pt idx="11554">
                  <c:v>0.29630787036876399</c:v>
                </c:pt>
                <c:pt idx="11555">
                  <c:v>0.29633101851504801</c:v>
                </c:pt>
                <c:pt idx="11556">
                  <c:v>0.29635416666133102</c:v>
                </c:pt>
                <c:pt idx="11557">
                  <c:v>0.29637731481488999</c:v>
                </c:pt>
                <c:pt idx="11558">
                  <c:v>0.29641203703067698</c:v>
                </c:pt>
                <c:pt idx="11559">
                  <c:v>0.296435185184237</c:v>
                </c:pt>
                <c:pt idx="11560">
                  <c:v>0.29645833333052002</c:v>
                </c:pt>
                <c:pt idx="11561">
                  <c:v>0.29648148147680298</c:v>
                </c:pt>
                <c:pt idx="11562">
                  <c:v>0.29650462962308699</c:v>
                </c:pt>
                <c:pt idx="11563">
                  <c:v>0.29652777777664602</c:v>
                </c:pt>
                <c:pt idx="11564">
                  <c:v>0.29656249999970902</c:v>
                </c:pt>
                <c:pt idx="11565">
                  <c:v>0.29658564814599198</c:v>
                </c:pt>
                <c:pt idx="11566">
                  <c:v>0.29660879629227599</c:v>
                </c:pt>
                <c:pt idx="11567">
                  <c:v>0.296631944438559</c:v>
                </c:pt>
                <c:pt idx="11568">
                  <c:v>0.29665509259211797</c:v>
                </c:pt>
                <c:pt idx="11569">
                  <c:v>0.29668981480790502</c:v>
                </c:pt>
                <c:pt idx="11570">
                  <c:v>0.29671296296146499</c:v>
                </c:pt>
                <c:pt idx="11571">
                  <c:v>0.296736111107748</c:v>
                </c:pt>
                <c:pt idx="11572">
                  <c:v>0.29675925925403102</c:v>
                </c:pt>
                <c:pt idx="11573">
                  <c:v>0.29678240740031497</c:v>
                </c:pt>
                <c:pt idx="11574">
                  <c:v>0.29681712962337797</c:v>
                </c:pt>
                <c:pt idx="11575">
                  <c:v>0.296840277776937</c:v>
                </c:pt>
                <c:pt idx="11576">
                  <c:v>0.29686342592322001</c:v>
                </c:pt>
                <c:pt idx="11577">
                  <c:v>0.29688657406950397</c:v>
                </c:pt>
                <c:pt idx="11578">
                  <c:v>0.29690972221578699</c:v>
                </c:pt>
                <c:pt idx="11579">
                  <c:v>0.29693287036934601</c:v>
                </c:pt>
                <c:pt idx="11580">
                  <c:v>0.29696759259240901</c:v>
                </c:pt>
                <c:pt idx="11581">
                  <c:v>0.29699074073869303</c:v>
                </c:pt>
                <c:pt idx="11582">
                  <c:v>0.29701388888497599</c:v>
                </c:pt>
                <c:pt idx="11583">
                  <c:v>0.297037037031259</c:v>
                </c:pt>
                <c:pt idx="11584">
                  <c:v>0.29706018518481903</c:v>
                </c:pt>
                <c:pt idx="11585">
                  <c:v>0.29709490740060601</c:v>
                </c:pt>
                <c:pt idx="11586">
                  <c:v>0.29711805555416498</c:v>
                </c:pt>
                <c:pt idx="11587">
                  <c:v>0.297141203700448</c:v>
                </c:pt>
                <c:pt idx="11588">
                  <c:v>0.29716435184673201</c:v>
                </c:pt>
                <c:pt idx="11589">
                  <c:v>0.29719907406979501</c:v>
                </c:pt>
                <c:pt idx="11590">
                  <c:v>0.29722222221607802</c:v>
                </c:pt>
                <c:pt idx="11591">
                  <c:v>0.297245370369637</c:v>
                </c:pt>
                <c:pt idx="11592">
                  <c:v>0.29726851851592101</c:v>
                </c:pt>
                <c:pt idx="11593">
                  <c:v>0.29729166666220402</c:v>
                </c:pt>
                <c:pt idx="11594">
                  <c:v>0.29731481480848798</c:v>
                </c:pt>
                <c:pt idx="11595">
                  <c:v>0.29734953703154998</c:v>
                </c:pt>
                <c:pt idx="11596">
                  <c:v>0.29737268518511001</c:v>
                </c:pt>
                <c:pt idx="11597">
                  <c:v>0.29739583333139302</c:v>
                </c:pt>
                <c:pt idx="11598">
                  <c:v>0.29741898147767698</c:v>
                </c:pt>
                <c:pt idx="11599">
                  <c:v>0.29744212962395999</c:v>
                </c:pt>
                <c:pt idx="11600">
                  <c:v>0.29747685184702299</c:v>
                </c:pt>
                <c:pt idx="11601">
                  <c:v>0.29749999999330601</c:v>
                </c:pt>
                <c:pt idx="11602">
                  <c:v>0.29752314814686498</c:v>
                </c:pt>
                <c:pt idx="11603">
                  <c:v>0.29754629629314899</c:v>
                </c:pt>
                <c:pt idx="11604">
                  <c:v>0.29756944443943201</c:v>
                </c:pt>
                <c:pt idx="11605">
                  <c:v>0.29759259258571502</c:v>
                </c:pt>
                <c:pt idx="11606">
                  <c:v>0.29762731480877802</c:v>
                </c:pt>
                <c:pt idx="11607">
                  <c:v>0.29765046296233799</c:v>
                </c:pt>
                <c:pt idx="11608">
                  <c:v>0.29767361110862101</c:v>
                </c:pt>
                <c:pt idx="11609">
                  <c:v>0.29769675925490402</c:v>
                </c:pt>
                <c:pt idx="11610">
                  <c:v>0.29771990740118798</c:v>
                </c:pt>
                <c:pt idx="11611">
                  <c:v>0.297743055554747</c:v>
                </c:pt>
                <c:pt idx="11612">
                  <c:v>0.29777777777781</c:v>
                </c:pt>
                <c:pt idx="11613">
                  <c:v>0.29780092592409402</c:v>
                </c:pt>
                <c:pt idx="11614">
                  <c:v>0.29782407407037698</c:v>
                </c:pt>
                <c:pt idx="11615">
                  <c:v>0.29784722221665999</c:v>
                </c:pt>
                <c:pt idx="11616">
                  <c:v>0.29787037037022002</c:v>
                </c:pt>
                <c:pt idx="11617">
                  <c:v>0.297905092586006</c:v>
                </c:pt>
                <c:pt idx="11618">
                  <c:v>0.29792824073956597</c:v>
                </c:pt>
                <c:pt idx="11619">
                  <c:v>0.29795138888584899</c:v>
                </c:pt>
                <c:pt idx="11620">
                  <c:v>0.297974537032133</c:v>
                </c:pt>
                <c:pt idx="11621">
                  <c:v>0.29799768517841602</c:v>
                </c:pt>
                <c:pt idx="11622">
                  <c:v>0.29802083333197499</c:v>
                </c:pt>
                <c:pt idx="11623">
                  <c:v>0.29805555555503799</c:v>
                </c:pt>
                <c:pt idx="11624">
                  <c:v>0.298078703701322</c:v>
                </c:pt>
                <c:pt idx="11625">
                  <c:v>0.29810185184760501</c:v>
                </c:pt>
                <c:pt idx="11626">
                  <c:v>0.29812499999388797</c:v>
                </c:pt>
                <c:pt idx="11627">
                  <c:v>0.298148148147448</c:v>
                </c:pt>
                <c:pt idx="11628">
                  <c:v>0.29818287036323499</c:v>
                </c:pt>
                <c:pt idx="11629">
                  <c:v>0.29820601851679401</c:v>
                </c:pt>
                <c:pt idx="11630">
                  <c:v>0.29822916666307703</c:v>
                </c:pt>
                <c:pt idx="11631">
                  <c:v>0.29825231480936099</c:v>
                </c:pt>
                <c:pt idx="11632">
                  <c:v>0.29827546296292001</c:v>
                </c:pt>
                <c:pt idx="11633">
                  <c:v>0.29829861110920303</c:v>
                </c:pt>
                <c:pt idx="11634">
                  <c:v>0.29833333333226603</c:v>
                </c:pt>
                <c:pt idx="11635">
                  <c:v>0.29835648147854998</c:v>
                </c:pt>
                <c:pt idx="11636">
                  <c:v>0.298379629624833</c:v>
                </c:pt>
                <c:pt idx="11637">
                  <c:v>0.29840277777111601</c:v>
                </c:pt>
                <c:pt idx="11638">
                  <c:v>0.29842592592467598</c:v>
                </c:pt>
                <c:pt idx="11639">
                  <c:v>0.298449074070959</c:v>
                </c:pt>
                <c:pt idx="11640">
                  <c:v>0.298483796294022</c:v>
                </c:pt>
                <c:pt idx="11641">
                  <c:v>0.29850694444030501</c:v>
                </c:pt>
                <c:pt idx="11642">
                  <c:v>0.29853009258658803</c:v>
                </c:pt>
                <c:pt idx="11643">
                  <c:v>0.298553240740148</c:v>
                </c:pt>
                <c:pt idx="11644">
                  <c:v>0.29857638888643101</c:v>
                </c:pt>
                <c:pt idx="11645">
                  <c:v>0.29859953703271502</c:v>
                </c:pt>
                <c:pt idx="11646">
                  <c:v>0.29863425925577802</c:v>
                </c:pt>
                <c:pt idx="11647">
                  <c:v>0.29865740740206098</c:v>
                </c:pt>
                <c:pt idx="11648">
                  <c:v>0.29868055555562001</c:v>
                </c:pt>
                <c:pt idx="11649">
                  <c:v>0.29870370370190402</c:v>
                </c:pt>
                <c:pt idx="11650">
                  <c:v>0.29872685184818698</c:v>
                </c:pt>
                <c:pt idx="11651">
                  <c:v>0.29874999999446999</c:v>
                </c:pt>
                <c:pt idx="11652">
                  <c:v>0.29878472221753299</c:v>
                </c:pt>
                <c:pt idx="11653">
                  <c:v>0.29880787036381701</c:v>
                </c:pt>
                <c:pt idx="11654">
                  <c:v>0.29883101851737598</c:v>
                </c:pt>
                <c:pt idx="11655">
                  <c:v>0.29885416666365899</c:v>
                </c:pt>
                <c:pt idx="11656">
                  <c:v>0.29887731480994301</c:v>
                </c:pt>
                <c:pt idx="11657">
                  <c:v>0.29890046295622602</c:v>
                </c:pt>
                <c:pt idx="11658">
                  <c:v>0.29893518517928902</c:v>
                </c:pt>
                <c:pt idx="11659">
                  <c:v>0.29895833333284799</c:v>
                </c:pt>
                <c:pt idx="11660">
                  <c:v>0.29898148147913201</c:v>
                </c:pt>
                <c:pt idx="11661">
                  <c:v>0.29900462962541502</c:v>
                </c:pt>
                <c:pt idx="11662">
                  <c:v>0.29902777777169798</c:v>
                </c:pt>
                <c:pt idx="11663">
                  <c:v>0.29906249999476098</c:v>
                </c:pt>
                <c:pt idx="11664">
                  <c:v>0.29908564814104499</c:v>
                </c:pt>
                <c:pt idx="11665">
                  <c:v>0.29910879629460402</c:v>
                </c:pt>
                <c:pt idx="11666">
                  <c:v>0.29913194444088698</c:v>
                </c:pt>
                <c:pt idx="11667">
                  <c:v>0.29915509258717099</c:v>
                </c:pt>
                <c:pt idx="11668">
                  <c:v>0.29917824074073002</c:v>
                </c:pt>
                <c:pt idx="11669">
                  <c:v>0.29920138888701298</c:v>
                </c:pt>
                <c:pt idx="11670">
                  <c:v>0.29923611111007598</c:v>
                </c:pt>
                <c:pt idx="11671">
                  <c:v>0.29925925925635999</c:v>
                </c:pt>
                <c:pt idx="11672">
                  <c:v>0.299282407402643</c:v>
                </c:pt>
                <c:pt idx="11673">
                  <c:v>0.29930555554892602</c:v>
                </c:pt>
                <c:pt idx="11674">
                  <c:v>0.29932870370248599</c:v>
                </c:pt>
                <c:pt idx="11675">
                  <c:v>0.29936342592554899</c:v>
                </c:pt>
                <c:pt idx="11676">
                  <c:v>0.299386574071832</c:v>
                </c:pt>
                <c:pt idx="11677">
                  <c:v>0.29940972221811502</c:v>
                </c:pt>
                <c:pt idx="11678">
                  <c:v>0.29943287036439897</c:v>
                </c:pt>
                <c:pt idx="11679">
                  <c:v>0.299456018517958</c:v>
                </c:pt>
                <c:pt idx="11680">
                  <c:v>0.29947916666424101</c:v>
                </c:pt>
                <c:pt idx="11681">
                  <c:v>0.29951388888730401</c:v>
                </c:pt>
                <c:pt idx="11682">
                  <c:v>0.29953703703358803</c:v>
                </c:pt>
                <c:pt idx="11683">
                  <c:v>0.29956018517987099</c:v>
                </c:pt>
                <c:pt idx="11684">
                  <c:v>0.299583333326154</c:v>
                </c:pt>
                <c:pt idx="11685">
                  <c:v>0.29960648147971403</c:v>
                </c:pt>
                <c:pt idx="11686">
                  <c:v>0.29964120370277703</c:v>
                </c:pt>
                <c:pt idx="11687">
                  <c:v>0.29966435184905998</c:v>
                </c:pt>
                <c:pt idx="11688">
                  <c:v>0.299687499995343</c:v>
                </c:pt>
                <c:pt idx="11689">
                  <c:v>0.29971064814162701</c:v>
                </c:pt>
                <c:pt idx="11690">
                  <c:v>0.29973379629518598</c:v>
                </c:pt>
                <c:pt idx="11691">
                  <c:v>0.29976851851824898</c:v>
                </c:pt>
                <c:pt idx="11692">
                  <c:v>0.299791666664532</c:v>
                </c:pt>
                <c:pt idx="11693">
                  <c:v>0.29981481481081601</c:v>
                </c:pt>
                <c:pt idx="11694">
                  <c:v>0.29983796295709902</c:v>
                </c:pt>
                <c:pt idx="11695">
                  <c:v>0.299861111110658</c:v>
                </c:pt>
                <c:pt idx="11696">
                  <c:v>0.29988425925694201</c:v>
                </c:pt>
                <c:pt idx="11697">
                  <c:v>0.29991898148000501</c:v>
                </c:pt>
                <c:pt idx="11698">
                  <c:v>0.29994212962628802</c:v>
                </c:pt>
                <c:pt idx="11699">
                  <c:v>0.29996527777257098</c:v>
                </c:pt>
                <c:pt idx="11700">
                  <c:v>0.299988425918855</c:v>
                </c:pt>
                <c:pt idx="11701">
                  <c:v>0.30001157407241402</c:v>
                </c:pt>
                <c:pt idx="11702">
                  <c:v>0.30004629629547702</c:v>
                </c:pt>
                <c:pt idx="11703">
                  <c:v>0.30006944444175998</c:v>
                </c:pt>
                <c:pt idx="11704">
                  <c:v>0.30009259258804399</c:v>
                </c:pt>
                <c:pt idx="11705">
                  <c:v>0.30011574073432701</c:v>
                </c:pt>
                <c:pt idx="11706">
                  <c:v>0.30013888888788598</c:v>
                </c:pt>
                <c:pt idx="11707">
                  <c:v>0.30016203703416999</c:v>
                </c:pt>
                <c:pt idx="11708">
                  <c:v>0.30019675925723299</c:v>
                </c:pt>
                <c:pt idx="11709">
                  <c:v>0.30021990740351601</c:v>
                </c:pt>
                <c:pt idx="11710">
                  <c:v>0.30024305554979902</c:v>
                </c:pt>
                <c:pt idx="11711">
                  <c:v>0.30026620370335899</c:v>
                </c:pt>
                <c:pt idx="11712">
                  <c:v>0.30028935184964201</c:v>
                </c:pt>
                <c:pt idx="11713">
                  <c:v>0.30031249999592602</c:v>
                </c:pt>
                <c:pt idx="11714">
                  <c:v>0.30034722221898802</c:v>
                </c:pt>
                <c:pt idx="11715">
                  <c:v>0.30037037036527198</c:v>
                </c:pt>
                <c:pt idx="11716">
                  <c:v>0.30039351851155499</c:v>
                </c:pt>
                <c:pt idx="11717">
                  <c:v>0.30041666666511402</c:v>
                </c:pt>
                <c:pt idx="11718">
                  <c:v>0.30043981481139798</c:v>
                </c:pt>
                <c:pt idx="11719">
                  <c:v>0.30046296295768099</c:v>
                </c:pt>
                <c:pt idx="11720">
                  <c:v>0.30049768518074399</c:v>
                </c:pt>
                <c:pt idx="11721">
                  <c:v>0.300520833327028</c:v>
                </c:pt>
                <c:pt idx="11722">
                  <c:v>0.30054398148058697</c:v>
                </c:pt>
                <c:pt idx="11723">
                  <c:v>0.30056712962686999</c:v>
                </c:pt>
                <c:pt idx="11724">
                  <c:v>0.300590277773154</c:v>
                </c:pt>
                <c:pt idx="11725">
                  <c:v>0.300624999996217</c:v>
                </c:pt>
                <c:pt idx="11726">
                  <c:v>0.30064814814250002</c:v>
                </c:pt>
                <c:pt idx="11727">
                  <c:v>0.30067129629605899</c:v>
                </c:pt>
                <c:pt idx="11728">
                  <c:v>0.300694444442342</c:v>
                </c:pt>
                <c:pt idx="11729">
                  <c:v>0.30071759258862601</c:v>
                </c:pt>
                <c:pt idx="11730">
                  <c:v>0.30074074073490897</c:v>
                </c:pt>
                <c:pt idx="11731">
                  <c:v>0.30077546295797197</c:v>
                </c:pt>
                <c:pt idx="11732">
                  <c:v>0.30079861110425599</c:v>
                </c:pt>
                <c:pt idx="11733">
                  <c:v>0.30082175925781501</c:v>
                </c:pt>
                <c:pt idx="11734">
                  <c:v>0.30084490740409803</c:v>
                </c:pt>
                <c:pt idx="11735">
                  <c:v>0.30086805555038199</c:v>
                </c:pt>
                <c:pt idx="11736">
                  <c:v>0.300891203696665</c:v>
                </c:pt>
                <c:pt idx="11737">
                  <c:v>0.300925925919728</c:v>
                </c:pt>
                <c:pt idx="11738">
                  <c:v>0.30094907407328703</c:v>
                </c:pt>
                <c:pt idx="11739">
                  <c:v>0.30097222221957098</c:v>
                </c:pt>
                <c:pt idx="11740">
                  <c:v>0.300995370365854</c:v>
                </c:pt>
                <c:pt idx="11741">
                  <c:v>0.30101851851213701</c:v>
                </c:pt>
                <c:pt idx="11742">
                  <c:v>0.30105324073520001</c:v>
                </c:pt>
                <c:pt idx="11743">
                  <c:v>0.30107638888875998</c:v>
                </c:pt>
                <c:pt idx="11744">
                  <c:v>0.301099537035043</c:v>
                </c:pt>
                <c:pt idx="11745">
                  <c:v>0.30112268518132601</c:v>
                </c:pt>
                <c:pt idx="11746">
                  <c:v>0.30114583332761002</c:v>
                </c:pt>
                <c:pt idx="11747">
                  <c:v>0.301168981481169</c:v>
                </c:pt>
                <c:pt idx="11748">
                  <c:v>0.30120370369695598</c:v>
                </c:pt>
                <c:pt idx="11749">
                  <c:v>0.30122685185051501</c:v>
                </c:pt>
                <c:pt idx="11750">
                  <c:v>0.30124999999679902</c:v>
                </c:pt>
                <c:pt idx="11751">
                  <c:v>0.30127314814308198</c:v>
                </c:pt>
                <c:pt idx="11752">
                  <c:v>0.301296296289365</c:v>
                </c:pt>
                <c:pt idx="11753">
                  <c:v>0.30131944444292502</c:v>
                </c:pt>
                <c:pt idx="11754">
                  <c:v>0.30135416666598802</c:v>
                </c:pt>
                <c:pt idx="11755">
                  <c:v>0.30137731481227098</c:v>
                </c:pt>
                <c:pt idx="11756">
                  <c:v>0.30140046295855399</c:v>
                </c:pt>
                <c:pt idx="11757">
                  <c:v>0.30142361110483801</c:v>
                </c:pt>
                <c:pt idx="11758">
                  <c:v>0.30144675925839698</c:v>
                </c:pt>
                <c:pt idx="11759">
                  <c:v>0.30146990740467999</c:v>
                </c:pt>
                <c:pt idx="11760">
                  <c:v>0.30150462962774299</c:v>
                </c:pt>
                <c:pt idx="11761">
                  <c:v>0.30152777777402701</c:v>
                </c:pt>
                <c:pt idx="11762">
                  <c:v>0.30155092592031002</c:v>
                </c:pt>
                <c:pt idx="11763">
                  <c:v>0.30157407407386899</c:v>
                </c:pt>
                <c:pt idx="11764">
                  <c:v>0.30159722222015301</c:v>
                </c:pt>
                <c:pt idx="11765">
                  <c:v>0.30162037036643602</c:v>
                </c:pt>
                <c:pt idx="11766">
                  <c:v>0.30165509258949902</c:v>
                </c:pt>
                <c:pt idx="11767">
                  <c:v>0.30167824073578198</c:v>
                </c:pt>
                <c:pt idx="11768">
                  <c:v>0.30170138888206599</c:v>
                </c:pt>
                <c:pt idx="11769">
                  <c:v>0.30172453703562502</c:v>
                </c:pt>
                <c:pt idx="11770">
                  <c:v>0.30174768518190798</c:v>
                </c:pt>
                <c:pt idx="11771">
                  <c:v>0.30177083332819199</c:v>
                </c:pt>
                <c:pt idx="11772">
                  <c:v>0.30180555555125499</c:v>
                </c:pt>
                <c:pt idx="11773">
                  <c:v>0.301828703697538</c:v>
                </c:pt>
                <c:pt idx="11774">
                  <c:v>0.30185185185109698</c:v>
                </c:pt>
                <c:pt idx="11775">
                  <c:v>0.30187499999738099</c:v>
                </c:pt>
                <c:pt idx="11776">
                  <c:v>0.301898148143664</c:v>
                </c:pt>
                <c:pt idx="11777">
                  <c:v>0.30192129628994702</c:v>
                </c:pt>
                <c:pt idx="11778">
                  <c:v>0.30194444444350699</c:v>
                </c:pt>
                <c:pt idx="11779">
                  <c:v>0.30197916666656999</c:v>
                </c:pt>
                <c:pt idx="11780">
                  <c:v>0.302002314812853</c:v>
                </c:pt>
                <c:pt idx="11781">
                  <c:v>0.30202546295913602</c:v>
                </c:pt>
                <c:pt idx="11782">
                  <c:v>0.30204861110541997</c:v>
                </c:pt>
                <c:pt idx="11783">
                  <c:v>0.302071759258979</c:v>
                </c:pt>
                <c:pt idx="11784">
                  <c:v>0.30210648147476599</c:v>
                </c:pt>
                <c:pt idx="11785">
                  <c:v>0.30212962962832501</c:v>
                </c:pt>
                <c:pt idx="11786">
                  <c:v>0.30215277777460903</c:v>
                </c:pt>
                <c:pt idx="11787">
                  <c:v>0.30217592592089199</c:v>
                </c:pt>
                <c:pt idx="11788">
                  <c:v>0.302199074067175</c:v>
                </c:pt>
                <c:pt idx="11789">
                  <c:v>0.30222222222073503</c:v>
                </c:pt>
                <c:pt idx="11790">
                  <c:v>0.30225694444379803</c:v>
                </c:pt>
                <c:pt idx="11791">
                  <c:v>0.30228009259008098</c:v>
                </c:pt>
                <c:pt idx="11792">
                  <c:v>0.302303240736364</c:v>
                </c:pt>
                <c:pt idx="11793">
                  <c:v>0.30232638888264801</c:v>
                </c:pt>
                <c:pt idx="11794">
                  <c:v>0.30234953703620698</c:v>
                </c:pt>
                <c:pt idx="11795">
                  <c:v>0.30238425925926998</c:v>
                </c:pt>
                <c:pt idx="11796">
                  <c:v>0.302407407405553</c:v>
                </c:pt>
                <c:pt idx="11797">
                  <c:v>0.30243055555183701</c:v>
                </c:pt>
                <c:pt idx="11798">
                  <c:v>0.30245370369812002</c:v>
                </c:pt>
                <c:pt idx="11799">
                  <c:v>0.302476851851679</c:v>
                </c:pt>
                <c:pt idx="11800">
                  <c:v>0.30249999999796301</c:v>
                </c:pt>
                <c:pt idx="11801">
                  <c:v>0.30253472222102601</c:v>
                </c:pt>
                <c:pt idx="11802">
                  <c:v>0.30255787036730902</c:v>
                </c:pt>
                <c:pt idx="11803">
                  <c:v>0.30258101851359198</c:v>
                </c:pt>
                <c:pt idx="11804">
                  <c:v>0.30260416665987599</c:v>
                </c:pt>
                <c:pt idx="11805">
                  <c:v>0.30262731481343502</c:v>
                </c:pt>
                <c:pt idx="11806">
                  <c:v>0.30265046295971798</c:v>
                </c:pt>
                <c:pt idx="11807">
                  <c:v>0.30268518518278098</c:v>
                </c:pt>
                <c:pt idx="11808">
                  <c:v>0.30270833332906499</c:v>
                </c:pt>
                <c:pt idx="11809">
                  <c:v>0.30273148147534801</c:v>
                </c:pt>
                <c:pt idx="11810">
                  <c:v>0.30275462962890698</c:v>
                </c:pt>
                <c:pt idx="11811">
                  <c:v>0.30277777777519099</c:v>
                </c:pt>
                <c:pt idx="11812">
                  <c:v>0.30280092592147401</c:v>
                </c:pt>
                <c:pt idx="11813">
                  <c:v>0.30283564814453701</c:v>
                </c:pt>
                <c:pt idx="11814">
                  <c:v>0.30285879629082102</c:v>
                </c:pt>
                <c:pt idx="11815">
                  <c:v>0.30288194444437999</c:v>
                </c:pt>
                <c:pt idx="11816">
                  <c:v>0.30290509259066301</c:v>
                </c:pt>
                <c:pt idx="11817">
                  <c:v>0.30292824073694602</c:v>
                </c:pt>
                <c:pt idx="11818">
                  <c:v>0.30296296296001002</c:v>
                </c:pt>
                <c:pt idx="11819">
                  <c:v>0.30298611110629298</c:v>
                </c:pt>
                <c:pt idx="11820">
                  <c:v>0.30300925925257599</c:v>
                </c:pt>
                <c:pt idx="11821">
                  <c:v>0.30303240740613502</c:v>
                </c:pt>
                <c:pt idx="11822">
                  <c:v>0.30305555555241898</c:v>
                </c:pt>
                <c:pt idx="11823">
                  <c:v>0.30307870369870199</c:v>
                </c:pt>
                <c:pt idx="11824">
                  <c:v>0.303101851844986</c:v>
                </c:pt>
                <c:pt idx="11825">
                  <c:v>0.303136574068049</c:v>
                </c:pt>
                <c:pt idx="11826">
                  <c:v>0.30315972222160797</c:v>
                </c:pt>
                <c:pt idx="11827">
                  <c:v>0.30318287036789099</c:v>
                </c:pt>
                <c:pt idx="11828">
                  <c:v>0.303206018514174</c:v>
                </c:pt>
                <c:pt idx="11829">
                  <c:v>0.30322916666045802</c:v>
                </c:pt>
                <c:pt idx="11830">
                  <c:v>0.30325231481401699</c:v>
                </c:pt>
                <c:pt idx="11831">
                  <c:v>0.30328703703707999</c:v>
                </c:pt>
                <c:pt idx="11832">
                  <c:v>0.303310185183364</c:v>
                </c:pt>
                <c:pt idx="11833">
                  <c:v>0.30333333332964701</c:v>
                </c:pt>
                <c:pt idx="11834">
                  <c:v>0.30335648147592997</c:v>
                </c:pt>
                <c:pt idx="11835">
                  <c:v>0.30337962962949</c:v>
                </c:pt>
                <c:pt idx="11836">
                  <c:v>0.30340277777577301</c:v>
                </c:pt>
                <c:pt idx="11837">
                  <c:v>0.30343749999883601</c:v>
                </c:pt>
                <c:pt idx="11838">
                  <c:v>0.30346064814511903</c:v>
                </c:pt>
                <c:pt idx="11839">
                  <c:v>0.30348379629140299</c:v>
                </c:pt>
                <c:pt idx="11840">
                  <c:v>0.303506944437686</c:v>
                </c:pt>
                <c:pt idx="11841">
                  <c:v>0.30353009259124503</c:v>
                </c:pt>
                <c:pt idx="11842">
                  <c:v>0.30356481481430803</c:v>
                </c:pt>
                <c:pt idx="11843">
                  <c:v>0.30358796296059198</c:v>
                </c:pt>
                <c:pt idx="11844">
                  <c:v>0.303611111106875</c:v>
                </c:pt>
                <c:pt idx="11845">
                  <c:v>0.303645833329938</c:v>
                </c:pt>
                <c:pt idx="11846">
                  <c:v>0.30366898147622101</c:v>
                </c:pt>
                <c:pt idx="11847">
                  <c:v>0.30369212962250502</c:v>
                </c:pt>
                <c:pt idx="11848">
                  <c:v>0.303715277776064</c:v>
                </c:pt>
                <c:pt idx="11849">
                  <c:v>0.30373842592234701</c:v>
                </c:pt>
                <c:pt idx="11850">
                  <c:v>0.30377314814541001</c:v>
                </c:pt>
                <c:pt idx="11851">
                  <c:v>0.30379629629169402</c:v>
                </c:pt>
                <c:pt idx="11852">
                  <c:v>0.30381944443797698</c:v>
                </c:pt>
                <c:pt idx="11853">
                  <c:v>0.30384259259153601</c:v>
                </c:pt>
                <c:pt idx="11854">
                  <c:v>0.30386574073782002</c:v>
                </c:pt>
                <c:pt idx="11855">
                  <c:v>0.30390046296088302</c:v>
                </c:pt>
                <c:pt idx="11856">
                  <c:v>0.30392361110716598</c:v>
                </c:pt>
                <c:pt idx="11857">
                  <c:v>0.30394675925344899</c:v>
                </c:pt>
                <c:pt idx="11858">
                  <c:v>0.30396990740700902</c:v>
                </c:pt>
                <c:pt idx="11859">
                  <c:v>0.30399305555329198</c:v>
                </c:pt>
                <c:pt idx="11860">
                  <c:v>0.30401620369957499</c:v>
                </c:pt>
                <c:pt idx="11861">
                  <c:v>0.30405092592263799</c:v>
                </c:pt>
                <c:pt idx="11862">
                  <c:v>0.30407407406892201</c:v>
                </c:pt>
                <c:pt idx="11863">
                  <c:v>0.30409722221520502</c:v>
                </c:pt>
                <c:pt idx="11864">
                  <c:v>0.30412037036876399</c:v>
                </c:pt>
                <c:pt idx="11865">
                  <c:v>0.30414351851504801</c:v>
                </c:pt>
                <c:pt idx="11866">
                  <c:v>0.30416666666133102</c:v>
                </c:pt>
                <c:pt idx="11867">
                  <c:v>0.30420138888439402</c:v>
                </c:pt>
                <c:pt idx="11868">
                  <c:v>0.30422453703067698</c:v>
                </c:pt>
                <c:pt idx="11869">
                  <c:v>0.304247685184237</c:v>
                </c:pt>
                <c:pt idx="11870">
                  <c:v>0.30427083333052002</c:v>
                </c:pt>
                <c:pt idx="11871">
                  <c:v>0.30429398147680298</c:v>
                </c:pt>
                <c:pt idx="11872">
                  <c:v>0.30432870369986598</c:v>
                </c:pt>
                <c:pt idx="11873">
                  <c:v>0.30435185184614999</c:v>
                </c:pt>
                <c:pt idx="11874">
                  <c:v>0.30437499999970902</c:v>
                </c:pt>
                <c:pt idx="11875">
                  <c:v>0.30439814814599198</c:v>
                </c:pt>
                <c:pt idx="11876">
                  <c:v>0.30442129629227599</c:v>
                </c:pt>
                <c:pt idx="11877">
                  <c:v>0.304444444438559</c:v>
                </c:pt>
                <c:pt idx="11878">
                  <c:v>0.304479166661622</c:v>
                </c:pt>
                <c:pt idx="11879">
                  <c:v>0.30450231480790502</c:v>
                </c:pt>
                <c:pt idx="11880">
                  <c:v>0.30452546296146499</c:v>
                </c:pt>
                <c:pt idx="11881">
                  <c:v>0.304548611107748</c:v>
                </c:pt>
                <c:pt idx="11882">
                  <c:v>0.30457175925403102</c:v>
                </c:pt>
                <c:pt idx="11883">
                  <c:v>0.30459490740031497</c:v>
                </c:pt>
                <c:pt idx="11884">
                  <c:v>0.304618055553874</c:v>
                </c:pt>
                <c:pt idx="11885">
                  <c:v>0.304652777776937</c:v>
                </c:pt>
                <c:pt idx="11886">
                  <c:v>0.30467592592322001</c:v>
                </c:pt>
                <c:pt idx="11887">
                  <c:v>0.30469907406950397</c:v>
                </c:pt>
                <c:pt idx="11888">
                  <c:v>0.30472222221578699</c:v>
                </c:pt>
                <c:pt idx="11889">
                  <c:v>0.30474537036934601</c:v>
                </c:pt>
                <c:pt idx="11890">
                  <c:v>0.30476851851563003</c:v>
                </c:pt>
                <c:pt idx="11891">
                  <c:v>0.30480324073869303</c:v>
                </c:pt>
                <c:pt idx="11892">
                  <c:v>0.30482638888497599</c:v>
                </c:pt>
                <c:pt idx="11893">
                  <c:v>0.304849537031259</c:v>
                </c:pt>
                <c:pt idx="11894">
                  <c:v>0.30487268518481903</c:v>
                </c:pt>
                <c:pt idx="11895">
                  <c:v>0.30489583333110198</c:v>
                </c:pt>
                <c:pt idx="11896">
                  <c:v>0.304918981477385</c:v>
                </c:pt>
                <c:pt idx="11897">
                  <c:v>0.304953703700448</c:v>
                </c:pt>
                <c:pt idx="11898">
                  <c:v>0.30497685184673201</c:v>
                </c:pt>
                <c:pt idx="11899">
                  <c:v>0.30499999999301503</c:v>
                </c:pt>
                <c:pt idx="11900">
                  <c:v>0.305023148146574</c:v>
                </c:pt>
                <c:pt idx="11901">
                  <c:v>0.30504629629285801</c:v>
                </c:pt>
                <c:pt idx="11902">
                  <c:v>0.30506944443914102</c:v>
                </c:pt>
                <c:pt idx="11903">
                  <c:v>0.30509259258542398</c:v>
                </c:pt>
                <c:pt idx="11904">
                  <c:v>0.30512731480848698</c:v>
                </c:pt>
                <c:pt idx="11905">
                  <c:v>0.30515046296204701</c:v>
                </c:pt>
                <c:pt idx="11906">
                  <c:v>0.30517361110833002</c:v>
                </c:pt>
                <c:pt idx="11907">
                  <c:v>0.30519675925461298</c:v>
                </c:pt>
                <c:pt idx="11908">
                  <c:v>0.30521990740089699</c:v>
                </c:pt>
                <c:pt idx="11909">
                  <c:v>0.30524305555445602</c:v>
                </c:pt>
                <c:pt idx="11910">
                  <c:v>0.30527777777751902</c:v>
                </c:pt>
                <c:pt idx="11911">
                  <c:v>0.30530092592380198</c:v>
                </c:pt>
                <c:pt idx="11912">
                  <c:v>0.30532407407008599</c:v>
                </c:pt>
                <c:pt idx="11913">
                  <c:v>0.30534722221636901</c:v>
                </c:pt>
                <c:pt idx="11914">
                  <c:v>0.30537037036992798</c:v>
                </c:pt>
                <c:pt idx="11915">
                  <c:v>0.30539351851621199</c:v>
                </c:pt>
                <c:pt idx="11916">
                  <c:v>0.30542824073927499</c:v>
                </c:pt>
                <c:pt idx="11917">
                  <c:v>0.30545138888555801</c:v>
                </c:pt>
                <c:pt idx="11918">
                  <c:v>0.30547453703184202</c:v>
                </c:pt>
                <c:pt idx="11919">
                  <c:v>0.30549768517812498</c:v>
                </c:pt>
                <c:pt idx="11920">
                  <c:v>0.30552083333168401</c:v>
                </c:pt>
                <c:pt idx="11921">
                  <c:v>0.30554398147796702</c:v>
                </c:pt>
                <c:pt idx="11922">
                  <c:v>0.30557870370103002</c:v>
                </c:pt>
                <c:pt idx="11923">
                  <c:v>0.30560185184731398</c:v>
                </c:pt>
                <c:pt idx="11924">
                  <c:v>0.30562499999359699</c:v>
                </c:pt>
                <c:pt idx="11925">
                  <c:v>0.30564814814715602</c:v>
                </c:pt>
                <c:pt idx="11926">
                  <c:v>0.30567129629343998</c:v>
                </c:pt>
                <c:pt idx="11927">
                  <c:v>0.30569444443972299</c:v>
                </c:pt>
                <c:pt idx="11928">
                  <c:v>0.305717592586006</c:v>
                </c:pt>
                <c:pt idx="11929">
                  <c:v>0.30575231480907</c:v>
                </c:pt>
                <c:pt idx="11930">
                  <c:v>0.30577546296262897</c:v>
                </c:pt>
                <c:pt idx="11931">
                  <c:v>0.30579861110891199</c:v>
                </c:pt>
                <c:pt idx="11932">
                  <c:v>0.305821759255196</c:v>
                </c:pt>
                <c:pt idx="11933">
                  <c:v>0.30584490740147902</c:v>
                </c:pt>
                <c:pt idx="11934">
                  <c:v>0.30586805555503799</c:v>
                </c:pt>
                <c:pt idx="11935">
                  <c:v>0.30590277777082497</c:v>
                </c:pt>
                <c:pt idx="11936">
                  <c:v>0.305925925924385</c:v>
                </c:pt>
                <c:pt idx="11937">
                  <c:v>0.30594907407066801</c:v>
                </c:pt>
                <c:pt idx="11938">
                  <c:v>0.30597222221695097</c:v>
                </c:pt>
                <c:pt idx="11939">
                  <c:v>0.30599537036323499</c:v>
                </c:pt>
                <c:pt idx="11940">
                  <c:v>0.30601851851679401</c:v>
                </c:pt>
                <c:pt idx="11941">
                  <c:v>0.30604166666307703</c:v>
                </c:pt>
                <c:pt idx="11942">
                  <c:v>0.30607638888614003</c:v>
                </c:pt>
                <c:pt idx="11943">
                  <c:v>0.30609953703242399</c:v>
                </c:pt>
                <c:pt idx="11944">
                  <c:v>0.306122685178707</c:v>
                </c:pt>
                <c:pt idx="11945">
                  <c:v>0.30614583333226603</c:v>
                </c:pt>
                <c:pt idx="11946">
                  <c:v>0.30616898147854998</c:v>
                </c:pt>
                <c:pt idx="11947">
                  <c:v>0.306192129624833</c:v>
                </c:pt>
                <c:pt idx="11948">
                  <c:v>0.306226851847896</c:v>
                </c:pt>
                <c:pt idx="11949">
                  <c:v>0.30624999999417901</c:v>
                </c:pt>
                <c:pt idx="11950">
                  <c:v>0.30627314814773798</c:v>
                </c:pt>
                <c:pt idx="11951">
                  <c:v>0.306296296294022</c:v>
                </c:pt>
                <c:pt idx="11952">
                  <c:v>0.30631944444030501</c:v>
                </c:pt>
                <c:pt idx="11953">
                  <c:v>0.30634259258658902</c:v>
                </c:pt>
                <c:pt idx="11954">
                  <c:v>0.306365740740148</c:v>
                </c:pt>
                <c:pt idx="11955">
                  <c:v>0.30640046295593498</c:v>
                </c:pt>
                <c:pt idx="11956">
                  <c:v>0.30642361110949401</c:v>
                </c:pt>
                <c:pt idx="11957">
                  <c:v>0.30644675925577802</c:v>
                </c:pt>
                <c:pt idx="11958">
                  <c:v>0.30646990740206098</c:v>
                </c:pt>
                <c:pt idx="11959">
                  <c:v>0.30649305555562001</c:v>
                </c:pt>
                <c:pt idx="11960">
                  <c:v>0.30651620370190402</c:v>
                </c:pt>
                <c:pt idx="11961">
                  <c:v>0.30655092592496702</c:v>
                </c:pt>
                <c:pt idx="11962">
                  <c:v>0.30657407407124998</c:v>
                </c:pt>
                <c:pt idx="11963">
                  <c:v>0.30659722221753299</c:v>
                </c:pt>
                <c:pt idx="11964">
                  <c:v>0.30662037036381701</c:v>
                </c:pt>
                <c:pt idx="11965">
                  <c:v>0.30664351851737598</c:v>
                </c:pt>
                <c:pt idx="11966">
                  <c:v>0.30666666666365899</c:v>
                </c:pt>
                <c:pt idx="11967">
                  <c:v>0.30670138888672199</c:v>
                </c:pt>
                <c:pt idx="11968">
                  <c:v>0.30672453703300601</c:v>
                </c:pt>
                <c:pt idx="11969">
                  <c:v>0.30674768517928902</c:v>
                </c:pt>
                <c:pt idx="11970">
                  <c:v>0.30677083333284799</c:v>
                </c:pt>
                <c:pt idx="11971">
                  <c:v>0.30679398147913201</c:v>
                </c:pt>
                <c:pt idx="11972">
                  <c:v>0.30681712962541502</c:v>
                </c:pt>
                <c:pt idx="11973">
                  <c:v>0.30685185184847802</c:v>
                </c:pt>
                <c:pt idx="11974">
                  <c:v>0.30687499999476098</c:v>
                </c:pt>
                <c:pt idx="11975">
                  <c:v>0.30689814814104499</c:v>
                </c:pt>
                <c:pt idx="11976">
                  <c:v>0.30692129629460402</c:v>
                </c:pt>
                <c:pt idx="11977">
                  <c:v>0.30694444444088698</c:v>
                </c:pt>
                <c:pt idx="11978">
                  <c:v>0.30696759258717099</c:v>
                </c:pt>
                <c:pt idx="11979">
                  <c:v>0.30700231481023399</c:v>
                </c:pt>
                <c:pt idx="11980">
                  <c:v>0.307025462956517</c:v>
                </c:pt>
                <c:pt idx="11981">
                  <c:v>0.30704861111007598</c:v>
                </c:pt>
                <c:pt idx="11982">
                  <c:v>0.30707175925635999</c:v>
                </c:pt>
                <c:pt idx="11983">
                  <c:v>0.307094907402643</c:v>
                </c:pt>
                <c:pt idx="11984">
                  <c:v>0.30711805554892602</c:v>
                </c:pt>
                <c:pt idx="11985">
                  <c:v>0.30714120370248599</c:v>
                </c:pt>
                <c:pt idx="11986">
                  <c:v>0.30717592592554899</c:v>
                </c:pt>
                <c:pt idx="11987">
                  <c:v>0.307199074071832</c:v>
                </c:pt>
                <c:pt idx="11988">
                  <c:v>0.30722222221811502</c:v>
                </c:pt>
                <c:pt idx="11989">
                  <c:v>0.30724537036439897</c:v>
                </c:pt>
                <c:pt idx="11990">
                  <c:v>0.307268518517958</c:v>
                </c:pt>
                <c:pt idx="11991">
                  <c:v>0.30730324073374499</c:v>
                </c:pt>
                <c:pt idx="11992">
                  <c:v>0.30732638888730401</c:v>
                </c:pt>
                <c:pt idx="11993">
                  <c:v>0.30734953703358803</c:v>
                </c:pt>
                <c:pt idx="11994">
                  <c:v>0.30737268517987099</c:v>
                </c:pt>
                <c:pt idx="11995">
                  <c:v>0.307395833326154</c:v>
                </c:pt>
                <c:pt idx="11996">
                  <c:v>0.30741898147971403</c:v>
                </c:pt>
                <c:pt idx="11997">
                  <c:v>0.30745370370277703</c:v>
                </c:pt>
                <c:pt idx="11998">
                  <c:v>0.30747685184905998</c:v>
                </c:pt>
                <c:pt idx="11999">
                  <c:v>0.307499999995343</c:v>
                </c:pt>
                <c:pt idx="12000">
                  <c:v>0.30752314814162701</c:v>
                </c:pt>
                <c:pt idx="12001">
                  <c:v>0.30754629629518598</c:v>
                </c:pt>
                <c:pt idx="12002">
                  <c:v>0.307569444441469</c:v>
                </c:pt>
                <c:pt idx="12003">
                  <c:v>0.307604166664532</c:v>
                </c:pt>
                <c:pt idx="12004">
                  <c:v>0.30762731481081601</c:v>
                </c:pt>
                <c:pt idx="12005">
                  <c:v>0.30765046295709902</c:v>
                </c:pt>
                <c:pt idx="12006">
                  <c:v>0.307673611110658</c:v>
                </c:pt>
                <c:pt idx="12007">
                  <c:v>0.30769675925694201</c:v>
                </c:pt>
                <c:pt idx="12008">
                  <c:v>0.30773148148000501</c:v>
                </c:pt>
                <c:pt idx="12009">
                  <c:v>0.30775462962628802</c:v>
                </c:pt>
                <c:pt idx="12010">
                  <c:v>0.30777777777257098</c:v>
                </c:pt>
                <c:pt idx="12011">
                  <c:v>0.307800925918855</c:v>
                </c:pt>
                <c:pt idx="12012">
                  <c:v>0.30782407407241402</c:v>
                </c:pt>
                <c:pt idx="12013">
                  <c:v>0.30785879629547702</c:v>
                </c:pt>
                <c:pt idx="12014">
                  <c:v>0.30788194444175998</c:v>
                </c:pt>
                <c:pt idx="12015">
                  <c:v>0.30790509258804399</c:v>
                </c:pt>
                <c:pt idx="12016">
                  <c:v>0.30792824073432701</c:v>
                </c:pt>
                <c:pt idx="12017">
                  <c:v>0.30795138888788598</c:v>
                </c:pt>
                <c:pt idx="12018">
                  <c:v>0.30798611111094898</c:v>
                </c:pt>
                <c:pt idx="12019">
                  <c:v>0.30800925925723299</c:v>
                </c:pt>
                <c:pt idx="12020">
                  <c:v>0.30803240740351601</c:v>
                </c:pt>
                <c:pt idx="12021">
                  <c:v>0.30805555554979902</c:v>
                </c:pt>
                <c:pt idx="12022">
                  <c:v>0.30807870370335899</c:v>
                </c:pt>
                <c:pt idx="12023">
                  <c:v>0.30811342591914598</c:v>
                </c:pt>
                <c:pt idx="12024">
                  <c:v>0.30813657407270501</c:v>
                </c:pt>
                <c:pt idx="12025">
                  <c:v>0.30815972221898802</c:v>
                </c:pt>
                <c:pt idx="12026">
                  <c:v>0.30818287036527198</c:v>
                </c:pt>
                <c:pt idx="12027">
                  <c:v>0.30820601851155499</c:v>
                </c:pt>
                <c:pt idx="12028">
                  <c:v>0.30824074073461799</c:v>
                </c:pt>
                <c:pt idx="12029">
                  <c:v>0.30826388888817702</c:v>
                </c:pt>
                <c:pt idx="12030">
                  <c:v>0.30828703703446098</c:v>
                </c:pt>
                <c:pt idx="12031">
                  <c:v>0.30831018518074399</c:v>
                </c:pt>
                <c:pt idx="12032">
                  <c:v>0.308333333327028</c:v>
                </c:pt>
                <c:pt idx="12033">
                  <c:v>0.308368055550091</c:v>
                </c:pt>
                <c:pt idx="12034">
                  <c:v>0.30839120370364997</c:v>
                </c:pt>
                <c:pt idx="12035">
                  <c:v>0.30841435184993299</c:v>
                </c:pt>
                <c:pt idx="12036">
                  <c:v>0.308437499996217</c:v>
                </c:pt>
                <c:pt idx="12037">
                  <c:v>0.30846064814250002</c:v>
                </c:pt>
                <c:pt idx="12038">
                  <c:v>0.30849537036556302</c:v>
                </c:pt>
                <c:pt idx="12039">
                  <c:v>0.30851851851184597</c:v>
                </c:pt>
                <c:pt idx="12040">
                  <c:v>0.308541666665406</c:v>
                </c:pt>
                <c:pt idx="12041">
                  <c:v>0.30856481481168901</c:v>
                </c:pt>
                <c:pt idx="12042">
                  <c:v>0.30858796295797197</c:v>
                </c:pt>
                <c:pt idx="12043">
                  <c:v>0.30862268518103497</c:v>
                </c:pt>
                <c:pt idx="12044">
                  <c:v>0.30864583332731899</c:v>
                </c:pt>
                <c:pt idx="12045">
                  <c:v>0.30866898148087801</c:v>
                </c:pt>
                <c:pt idx="12046">
                  <c:v>0.30869212962716103</c:v>
                </c:pt>
                <c:pt idx="12047">
                  <c:v>0.30871527777344498</c:v>
                </c:pt>
                <c:pt idx="12048">
                  <c:v>0.30874999999650798</c:v>
                </c:pt>
                <c:pt idx="12049">
                  <c:v>0.308773148142791</c:v>
                </c:pt>
                <c:pt idx="12050">
                  <c:v>0.30879629629635003</c:v>
                </c:pt>
                <c:pt idx="12051">
                  <c:v>0.30881944444263398</c:v>
                </c:pt>
                <c:pt idx="12052">
                  <c:v>0.308842592588917</c:v>
                </c:pt>
                <c:pt idx="12053">
                  <c:v>0.30886574073520001</c:v>
                </c:pt>
                <c:pt idx="12054">
                  <c:v>0.30890046295826301</c:v>
                </c:pt>
                <c:pt idx="12055">
                  <c:v>0.30892361110454702</c:v>
                </c:pt>
                <c:pt idx="12056">
                  <c:v>0.308946759258106</c:v>
                </c:pt>
                <c:pt idx="12057">
                  <c:v>0.30896990740438901</c:v>
                </c:pt>
                <c:pt idx="12058">
                  <c:v>0.30899305555067302</c:v>
                </c:pt>
                <c:pt idx="12059">
                  <c:v>0.30902777777373602</c:v>
                </c:pt>
                <c:pt idx="12060">
                  <c:v>0.30905092592001898</c:v>
                </c:pt>
                <c:pt idx="12061">
                  <c:v>0.30907407407357801</c:v>
                </c:pt>
                <c:pt idx="12062">
                  <c:v>0.30909722221986202</c:v>
                </c:pt>
                <c:pt idx="12063">
                  <c:v>0.30913194444292402</c:v>
                </c:pt>
                <c:pt idx="12064">
                  <c:v>0.30915509258920798</c:v>
                </c:pt>
                <c:pt idx="12065">
                  <c:v>0.30917824073549099</c:v>
                </c:pt>
                <c:pt idx="12066">
                  <c:v>0.30920138888177501</c:v>
                </c:pt>
                <c:pt idx="12067">
                  <c:v>0.30922453703533398</c:v>
                </c:pt>
                <c:pt idx="12068">
                  <c:v>0.30925925925839698</c:v>
                </c:pt>
                <c:pt idx="12069">
                  <c:v>0.30928240740467999</c:v>
                </c:pt>
                <c:pt idx="12070">
                  <c:v>0.30930555555096401</c:v>
                </c:pt>
                <c:pt idx="12071">
                  <c:v>0.30932870369724702</c:v>
                </c:pt>
                <c:pt idx="12072">
                  <c:v>0.30935185185080599</c:v>
                </c:pt>
                <c:pt idx="12073">
                  <c:v>0.30938657407386899</c:v>
                </c:pt>
                <c:pt idx="12074">
                  <c:v>0.30940972222015301</c:v>
                </c:pt>
                <c:pt idx="12075">
                  <c:v>0.30943287036643602</c:v>
                </c:pt>
                <c:pt idx="12076">
                  <c:v>0.30945601851271898</c:v>
                </c:pt>
                <c:pt idx="12077">
                  <c:v>0.309479166666279</c:v>
                </c:pt>
                <c:pt idx="12078">
                  <c:v>0.30951388888206599</c:v>
                </c:pt>
                <c:pt idx="12079">
                  <c:v>0.30953703703562502</c:v>
                </c:pt>
                <c:pt idx="12080">
                  <c:v>0.30956018518190798</c:v>
                </c:pt>
                <c:pt idx="12081">
                  <c:v>0.30958333332819199</c:v>
                </c:pt>
                <c:pt idx="12082">
                  <c:v>0.309606481474475</c:v>
                </c:pt>
                <c:pt idx="12083">
                  <c:v>0.309641203697538</c:v>
                </c:pt>
                <c:pt idx="12084">
                  <c:v>0.30966435185109698</c:v>
                </c:pt>
                <c:pt idx="12085">
                  <c:v>0.30968749999738099</c:v>
                </c:pt>
                <c:pt idx="12086">
                  <c:v>0.309710648143664</c:v>
                </c:pt>
                <c:pt idx="12087">
                  <c:v>0.30973379628994702</c:v>
                </c:pt>
                <c:pt idx="12088">
                  <c:v>0.30976851851301002</c:v>
                </c:pt>
                <c:pt idx="12089">
                  <c:v>0.30979166666656999</c:v>
                </c:pt>
                <c:pt idx="12090">
                  <c:v>0.309814814812853</c:v>
                </c:pt>
                <c:pt idx="12091">
                  <c:v>0.30983796295913602</c:v>
                </c:pt>
                <c:pt idx="12092">
                  <c:v>0.30987268518219901</c:v>
                </c:pt>
                <c:pt idx="12093">
                  <c:v>0.30989583332848297</c:v>
                </c:pt>
                <c:pt idx="12094">
                  <c:v>0.30991898147476599</c:v>
                </c:pt>
                <c:pt idx="12095">
                  <c:v>0.30994212962832501</c:v>
                </c:pt>
                <c:pt idx="12096">
                  <c:v>0.30996527777460903</c:v>
                </c:pt>
                <c:pt idx="12097">
                  <c:v>0.30998842592089199</c:v>
                </c:pt>
                <c:pt idx="12098">
                  <c:v>0.31002314814395499</c:v>
                </c:pt>
                <c:pt idx="12099">
                  <c:v>0.31005787036701798</c:v>
                </c:pt>
                <c:pt idx="12100">
                  <c:v>0.310081018513301</c:v>
                </c:pt>
                <c:pt idx="12101">
                  <c:v>0.310115740736364</c:v>
                </c:pt>
                <c:pt idx="12102">
                  <c:v>0.31013888888264801</c:v>
                </c:pt>
                <c:pt idx="12103">
                  <c:v>0.31016203703620698</c:v>
                </c:pt>
                <c:pt idx="12104">
                  <c:v>0.31018518518249</c:v>
                </c:pt>
                <c:pt idx="12105">
                  <c:v>0.310219907405553</c:v>
                </c:pt>
                <c:pt idx="12106">
                  <c:v>0.31024305555183701</c:v>
                </c:pt>
                <c:pt idx="12107">
                  <c:v>0.31027777777490001</c:v>
                </c:pt>
                <c:pt idx="12108">
                  <c:v>0.31030092592118302</c:v>
                </c:pt>
                <c:pt idx="12109">
                  <c:v>0.31032407406746698</c:v>
                </c:pt>
                <c:pt idx="12110">
                  <c:v>0.31034722222102601</c:v>
                </c:pt>
                <c:pt idx="12111">
                  <c:v>0.31038194444408901</c:v>
                </c:pt>
                <c:pt idx="12112">
                  <c:v>0.31040509259037202</c:v>
                </c:pt>
                <c:pt idx="12113">
                  <c:v>0.31042824073665498</c:v>
                </c:pt>
                <c:pt idx="12114">
                  <c:v>0.31045138888293899</c:v>
                </c:pt>
                <c:pt idx="12115">
                  <c:v>0.31048611110600199</c:v>
                </c:pt>
                <c:pt idx="12116">
                  <c:v>0.31050925925228501</c:v>
                </c:pt>
                <c:pt idx="12117">
                  <c:v>0.31053240740584398</c:v>
                </c:pt>
                <c:pt idx="12118">
                  <c:v>0.31055555555212799</c:v>
                </c:pt>
                <c:pt idx="12119">
                  <c:v>0.31057870369841101</c:v>
                </c:pt>
                <c:pt idx="12120">
                  <c:v>0.31061342592147401</c:v>
                </c:pt>
                <c:pt idx="12121">
                  <c:v>0.31063657406775702</c:v>
                </c:pt>
                <c:pt idx="12122">
                  <c:v>0.31065972222131699</c:v>
                </c:pt>
                <c:pt idx="12123">
                  <c:v>0.31068287036760001</c:v>
                </c:pt>
                <c:pt idx="12124">
                  <c:v>0.31071759259066301</c:v>
                </c:pt>
                <c:pt idx="12125">
                  <c:v>0.31074074073694602</c:v>
                </c:pt>
                <c:pt idx="12126">
                  <c:v>0.31076388888322998</c:v>
                </c:pt>
                <c:pt idx="12127">
                  <c:v>0.310787037036789</c:v>
                </c:pt>
                <c:pt idx="12128">
                  <c:v>0.31082175925257599</c:v>
                </c:pt>
                <c:pt idx="12129">
                  <c:v>0.31084490740613502</c:v>
                </c:pt>
                <c:pt idx="12130">
                  <c:v>0.31086805555241898</c:v>
                </c:pt>
                <c:pt idx="12131">
                  <c:v>0.31089120369870199</c:v>
                </c:pt>
                <c:pt idx="12132">
                  <c:v>0.310914351844986</c:v>
                </c:pt>
                <c:pt idx="12133">
                  <c:v>0.310949074068049</c:v>
                </c:pt>
                <c:pt idx="12134">
                  <c:v>0.31097222222160797</c:v>
                </c:pt>
                <c:pt idx="12135">
                  <c:v>0.31099537036789099</c:v>
                </c:pt>
                <c:pt idx="12136">
                  <c:v>0.311018518514175</c:v>
                </c:pt>
                <c:pt idx="12137">
                  <c:v>0.31104166666045802</c:v>
                </c:pt>
                <c:pt idx="12138">
                  <c:v>0.31107638888352102</c:v>
                </c:pt>
                <c:pt idx="12139">
                  <c:v>0.31109953703707999</c:v>
                </c:pt>
                <c:pt idx="12140">
                  <c:v>0.311122685183364</c:v>
                </c:pt>
                <c:pt idx="12141">
                  <c:v>0.31114583332964701</c:v>
                </c:pt>
                <c:pt idx="12142">
                  <c:v>0.31116898147592997</c:v>
                </c:pt>
                <c:pt idx="12143">
                  <c:v>0.31120370369899297</c:v>
                </c:pt>
                <c:pt idx="12144">
                  <c:v>0.31122685184527699</c:v>
                </c:pt>
                <c:pt idx="12145">
                  <c:v>0.31124999999883601</c:v>
                </c:pt>
                <c:pt idx="12146">
                  <c:v>0.31128472222189901</c:v>
                </c:pt>
                <c:pt idx="12147">
                  <c:v>0.31134259259124503</c:v>
                </c:pt>
                <c:pt idx="12148">
                  <c:v>0.31136574073752898</c:v>
                </c:pt>
                <c:pt idx="12149">
                  <c:v>0.311388888883812</c:v>
                </c:pt>
                <c:pt idx="12150">
                  <c:v>0.311423611106875</c:v>
                </c:pt>
                <c:pt idx="12151">
                  <c:v>0.31144675925315801</c:v>
                </c:pt>
                <c:pt idx="12152">
                  <c:v>0.31146990740671798</c:v>
                </c:pt>
                <c:pt idx="12153">
                  <c:v>0.31150462962250502</c:v>
                </c:pt>
                <c:pt idx="12154">
                  <c:v>0.31153935184556802</c:v>
                </c:pt>
                <c:pt idx="12155">
                  <c:v>0.31157407406863102</c:v>
                </c:pt>
                <c:pt idx="12156">
                  <c:v>0.31159722222219</c:v>
                </c:pt>
                <c:pt idx="12157">
                  <c:v>0.31162037036847301</c:v>
                </c:pt>
                <c:pt idx="12158">
                  <c:v>0.31165509259153601</c:v>
                </c:pt>
                <c:pt idx="12159">
                  <c:v>0.31167824073782002</c:v>
                </c:pt>
                <c:pt idx="12160">
                  <c:v>0.31170138888410298</c:v>
                </c:pt>
                <c:pt idx="12161">
                  <c:v>0.311724537030386</c:v>
                </c:pt>
                <c:pt idx="12162">
                  <c:v>0.31174768518394602</c:v>
                </c:pt>
                <c:pt idx="12163">
                  <c:v>0.31178240740700902</c:v>
                </c:pt>
                <c:pt idx="12164">
                  <c:v>0.31180555555329198</c:v>
                </c:pt>
                <c:pt idx="12165">
                  <c:v>0.31182870369957499</c:v>
                </c:pt>
                <c:pt idx="12166">
                  <c:v>0.31185185184585901</c:v>
                </c:pt>
                <c:pt idx="12167">
                  <c:v>0.31187499999941798</c:v>
                </c:pt>
                <c:pt idx="12168">
                  <c:v>0.31190972221520502</c:v>
                </c:pt>
                <c:pt idx="12169">
                  <c:v>0.31193287036876399</c:v>
                </c:pt>
                <c:pt idx="12170">
                  <c:v>0.31195601851504801</c:v>
                </c:pt>
                <c:pt idx="12171">
                  <c:v>0.31197916666133102</c:v>
                </c:pt>
                <c:pt idx="12172">
                  <c:v>0.31200231481488999</c:v>
                </c:pt>
                <c:pt idx="12173">
                  <c:v>0.31203703703067698</c:v>
                </c:pt>
                <c:pt idx="12174">
                  <c:v>0.312060185184237</c:v>
                </c:pt>
                <c:pt idx="12175">
                  <c:v>0.31208333333052002</c:v>
                </c:pt>
                <c:pt idx="12176">
                  <c:v>0.31210648147680298</c:v>
                </c:pt>
                <c:pt idx="12177">
                  <c:v>0.31212962962308699</c:v>
                </c:pt>
                <c:pt idx="12178">
                  <c:v>0.31215277777664602</c:v>
                </c:pt>
                <c:pt idx="12179">
                  <c:v>0.31218749999970902</c:v>
                </c:pt>
                <c:pt idx="12180">
                  <c:v>0.31221064814599198</c:v>
                </c:pt>
                <c:pt idx="12181">
                  <c:v>0.31223379629227599</c:v>
                </c:pt>
                <c:pt idx="12182">
                  <c:v>0.312256944438559</c:v>
                </c:pt>
                <c:pt idx="12183">
                  <c:v>0.31228009259211797</c:v>
                </c:pt>
                <c:pt idx="12184">
                  <c:v>0.31230324073840199</c:v>
                </c:pt>
                <c:pt idx="12185">
                  <c:v>0.31233796296146499</c:v>
                </c:pt>
                <c:pt idx="12186">
                  <c:v>0.312361111107748</c:v>
                </c:pt>
                <c:pt idx="12187">
                  <c:v>0.31238425925403102</c:v>
                </c:pt>
                <c:pt idx="12188">
                  <c:v>0.31240740740031497</c:v>
                </c:pt>
                <c:pt idx="12189">
                  <c:v>0.312430555553874</c:v>
                </c:pt>
                <c:pt idx="12190">
                  <c:v>0.312465277776937</c:v>
                </c:pt>
                <c:pt idx="12191">
                  <c:v>0.31248842592322001</c:v>
                </c:pt>
                <c:pt idx="12192">
                  <c:v>0.31251157406950397</c:v>
                </c:pt>
                <c:pt idx="12193">
                  <c:v>0.31253472221578699</c:v>
                </c:pt>
                <c:pt idx="12194">
                  <c:v>0.31255787036934601</c:v>
                </c:pt>
                <c:pt idx="12195">
                  <c:v>0.31259259259240901</c:v>
                </c:pt>
                <c:pt idx="12196">
                  <c:v>0.31261574073869303</c:v>
                </c:pt>
                <c:pt idx="12197">
                  <c:v>0.31263888888497599</c:v>
                </c:pt>
                <c:pt idx="12198">
                  <c:v>0.312662037031259</c:v>
                </c:pt>
                <c:pt idx="12199">
                  <c:v>0.31268518518481903</c:v>
                </c:pt>
                <c:pt idx="12200">
                  <c:v>0.31271990740060601</c:v>
                </c:pt>
                <c:pt idx="12201">
                  <c:v>0.31275462962366901</c:v>
                </c:pt>
                <c:pt idx="12202">
                  <c:v>0.31277777777722798</c:v>
                </c:pt>
                <c:pt idx="12203">
                  <c:v>0.312800925923511</c:v>
                </c:pt>
                <c:pt idx="12204">
                  <c:v>0.31282407406979501</c:v>
                </c:pt>
                <c:pt idx="12205">
                  <c:v>0.31284722221607802</c:v>
                </c:pt>
                <c:pt idx="12206">
                  <c:v>0.31288194443914102</c:v>
                </c:pt>
                <c:pt idx="12207">
                  <c:v>0.31290509258542398</c:v>
                </c:pt>
                <c:pt idx="12208">
                  <c:v>0.31292824073898401</c:v>
                </c:pt>
                <c:pt idx="12209">
                  <c:v>0.31295138888526702</c:v>
                </c:pt>
                <c:pt idx="12210">
                  <c:v>0.31297453703154998</c:v>
                </c:pt>
                <c:pt idx="12211">
                  <c:v>0.31299768518511001</c:v>
                </c:pt>
                <c:pt idx="12212">
                  <c:v>0.31303240740089699</c:v>
                </c:pt>
                <c:pt idx="12213">
                  <c:v>0.31305555555445602</c:v>
                </c:pt>
                <c:pt idx="12214">
                  <c:v>0.31307870370073898</c:v>
                </c:pt>
                <c:pt idx="12215">
                  <c:v>0.31310185184702299</c:v>
                </c:pt>
                <c:pt idx="12216">
                  <c:v>0.31313657407008599</c:v>
                </c:pt>
                <c:pt idx="12217">
                  <c:v>0.31315972221636901</c:v>
                </c:pt>
                <c:pt idx="12218">
                  <c:v>0.31318287036992798</c:v>
                </c:pt>
                <c:pt idx="12219">
                  <c:v>0.31320601851621199</c:v>
                </c:pt>
                <c:pt idx="12220">
                  <c:v>0.31324074073927499</c:v>
                </c:pt>
                <c:pt idx="12221">
                  <c:v>0.31326388888555801</c:v>
                </c:pt>
                <c:pt idx="12222">
                  <c:v>0.31328703703184102</c:v>
                </c:pt>
                <c:pt idx="12223">
                  <c:v>0.31331018517812498</c:v>
                </c:pt>
                <c:pt idx="12224">
                  <c:v>0.31334490740118798</c:v>
                </c:pt>
                <c:pt idx="12225">
                  <c:v>0.313368055554747</c:v>
                </c:pt>
                <c:pt idx="12226">
                  <c:v>0.31339120370103002</c:v>
                </c:pt>
                <c:pt idx="12227">
                  <c:v>0.31342592592409402</c:v>
                </c:pt>
                <c:pt idx="12228">
                  <c:v>0.31344907407037698</c:v>
                </c:pt>
                <c:pt idx="12229">
                  <c:v>0.31348379629343998</c:v>
                </c:pt>
                <c:pt idx="12230">
                  <c:v>0.31351851851650298</c:v>
                </c:pt>
                <c:pt idx="12231">
                  <c:v>0.31354166666278599</c:v>
                </c:pt>
                <c:pt idx="12232">
                  <c:v>0.31357638888584899</c:v>
                </c:pt>
                <c:pt idx="12233">
                  <c:v>0.31361111110891199</c:v>
                </c:pt>
                <c:pt idx="12234">
                  <c:v>0.313634259255195</c:v>
                </c:pt>
                <c:pt idx="12235">
                  <c:v>0.313668981478259</c:v>
                </c:pt>
                <c:pt idx="12236">
                  <c:v>0.31369212962454202</c:v>
                </c:pt>
                <c:pt idx="12237">
                  <c:v>0.31371527777082497</c:v>
                </c:pt>
                <c:pt idx="12238">
                  <c:v>0.31374999999388797</c:v>
                </c:pt>
                <c:pt idx="12239">
                  <c:v>0.313773148147448</c:v>
                </c:pt>
                <c:pt idx="12240">
                  <c:v>0.31379629629373101</c:v>
                </c:pt>
                <c:pt idx="12241">
                  <c:v>0.31383101851679401</c:v>
                </c:pt>
                <c:pt idx="12242">
                  <c:v>0.31385416666307703</c:v>
                </c:pt>
                <c:pt idx="12243">
                  <c:v>0.31387731480936099</c:v>
                </c:pt>
                <c:pt idx="12244">
                  <c:v>0.31391203703242399</c:v>
                </c:pt>
                <c:pt idx="12245">
                  <c:v>0.313935185178707</c:v>
                </c:pt>
                <c:pt idx="12246">
                  <c:v>0.31395833333226603</c:v>
                </c:pt>
                <c:pt idx="12247">
                  <c:v>0.31398148147854998</c:v>
                </c:pt>
                <c:pt idx="12248">
                  <c:v>0.31401620370161298</c:v>
                </c:pt>
                <c:pt idx="12249">
                  <c:v>0.314039351847896</c:v>
                </c:pt>
                <c:pt idx="12250">
                  <c:v>0.31406249999417901</c:v>
                </c:pt>
                <c:pt idx="12251">
                  <c:v>0.31408564814773898</c:v>
                </c:pt>
                <c:pt idx="12252">
                  <c:v>0.31412037036352602</c:v>
                </c:pt>
                <c:pt idx="12253">
                  <c:v>0.31415509258658803</c:v>
                </c:pt>
                <c:pt idx="12254">
                  <c:v>0.314178240740148</c:v>
                </c:pt>
                <c:pt idx="12255">
                  <c:v>0.31420138888643101</c:v>
                </c:pt>
                <c:pt idx="12256">
                  <c:v>0.31422453703271502</c:v>
                </c:pt>
                <c:pt idx="12257">
                  <c:v>0.31424768517899798</c:v>
                </c:pt>
                <c:pt idx="12258">
                  <c:v>0.31428240740206098</c:v>
                </c:pt>
                <c:pt idx="12259">
                  <c:v>0.31430555555562001</c:v>
                </c:pt>
                <c:pt idx="12260">
                  <c:v>0.31432870370190402</c:v>
                </c:pt>
                <c:pt idx="12261">
                  <c:v>0.31435185184818698</c:v>
                </c:pt>
                <c:pt idx="12262">
                  <c:v>0.31438657407124998</c:v>
                </c:pt>
                <c:pt idx="12263">
                  <c:v>0.31440972221753299</c:v>
                </c:pt>
                <c:pt idx="12264">
                  <c:v>0.31443287036381701</c:v>
                </c:pt>
                <c:pt idx="12265">
                  <c:v>0.31445601851737598</c:v>
                </c:pt>
                <c:pt idx="12266">
                  <c:v>0.31447916666365899</c:v>
                </c:pt>
                <c:pt idx="12267">
                  <c:v>0.31450231480994301</c:v>
                </c:pt>
                <c:pt idx="12268">
                  <c:v>0.31453703703300601</c:v>
                </c:pt>
                <c:pt idx="12269">
                  <c:v>0.31456018517928902</c:v>
                </c:pt>
                <c:pt idx="12270">
                  <c:v>0.31458333333284799</c:v>
                </c:pt>
                <c:pt idx="12271">
                  <c:v>0.31460648147913201</c:v>
                </c:pt>
                <c:pt idx="12272">
                  <c:v>0.31462962962541502</c:v>
                </c:pt>
                <c:pt idx="12273">
                  <c:v>0.31466435184847802</c:v>
                </c:pt>
                <c:pt idx="12274">
                  <c:v>0.31468749999476098</c:v>
                </c:pt>
                <c:pt idx="12275">
                  <c:v>0.31471064814104499</c:v>
                </c:pt>
                <c:pt idx="12276">
                  <c:v>0.31473379629460402</c:v>
                </c:pt>
                <c:pt idx="12277">
                  <c:v>0.31475694444088698</c:v>
                </c:pt>
                <c:pt idx="12278">
                  <c:v>0.31478009258717099</c:v>
                </c:pt>
                <c:pt idx="12279">
                  <c:v>0.31481481481023399</c:v>
                </c:pt>
                <c:pt idx="12280">
                  <c:v>0.314837962956517</c:v>
                </c:pt>
                <c:pt idx="12281">
                  <c:v>0.31486111111007598</c:v>
                </c:pt>
                <c:pt idx="12282">
                  <c:v>0.31488425925635999</c:v>
                </c:pt>
                <c:pt idx="12283">
                  <c:v>0.31491898147942299</c:v>
                </c:pt>
                <c:pt idx="12284">
                  <c:v>0.314942129625706</c:v>
                </c:pt>
                <c:pt idx="12285">
                  <c:v>0.31496527777198902</c:v>
                </c:pt>
                <c:pt idx="12286">
                  <c:v>0.31498842592554899</c:v>
                </c:pt>
                <c:pt idx="12287">
                  <c:v>0.315011574071832</c:v>
                </c:pt>
                <c:pt idx="12288">
                  <c:v>0.315046296294895</c:v>
                </c:pt>
                <c:pt idx="12289">
                  <c:v>0.31506944444117801</c:v>
                </c:pt>
                <c:pt idx="12290">
                  <c:v>0.31509259258746197</c:v>
                </c:pt>
                <c:pt idx="12291">
                  <c:v>0.31511574073374499</c:v>
                </c:pt>
                <c:pt idx="12292">
                  <c:v>0.31513888888730401</c:v>
                </c:pt>
                <c:pt idx="12293">
                  <c:v>0.31516203703358803</c:v>
                </c:pt>
                <c:pt idx="12294">
                  <c:v>0.31519675925665103</c:v>
                </c:pt>
                <c:pt idx="12295">
                  <c:v>0.31521990740293399</c:v>
                </c:pt>
                <c:pt idx="12296">
                  <c:v>0.315243055549217</c:v>
                </c:pt>
                <c:pt idx="12297">
                  <c:v>0.31526620370277703</c:v>
                </c:pt>
                <c:pt idx="12298">
                  <c:v>0.31528935184905998</c:v>
                </c:pt>
                <c:pt idx="12299">
                  <c:v>0.31532407407212298</c:v>
                </c:pt>
                <c:pt idx="12300">
                  <c:v>0.315347222218406</c:v>
                </c:pt>
                <c:pt idx="12301">
                  <c:v>0.31537037036469001</c:v>
                </c:pt>
                <c:pt idx="12302">
                  <c:v>0.31539351851824898</c:v>
                </c:pt>
                <c:pt idx="12303">
                  <c:v>0.315416666664532</c:v>
                </c:pt>
                <c:pt idx="12304">
                  <c:v>0.315451388887595</c:v>
                </c:pt>
                <c:pt idx="12305">
                  <c:v>0.31547453703387901</c:v>
                </c:pt>
                <c:pt idx="12306">
                  <c:v>0.31549768518016202</c:v>
                </c:pt>
                <c:pt idx="12307">
                  <c:v>0.31552083332644598</c:v>
                </c:pt>
                <c:pt idx="12308">
                  <c:v>0.31554398148000501</c:v>
                </c:pt>
                <c:pt idx="12309">
                  <c:v>0.31557870370306801</c:v>
                </c:pt>
                <c:pt idx="12310">
                  <c:v>0.31560185184935102</c:v>
                </c:pt>
                <c:pt idx="12311">
                  <c:v>0.31562499999563498</c:v>
                </c:pt>
                <c:pt idx="12312">
                  <c:v>0.31564814814191799</c:v>
                </c:pt>
                <c:pt idx="12313">
                  <c:v>0.31567129629547702</c:v>
                </c:pt>
                <c:pt idx="12314">
                  <c:v>0.31569444444175998</c:v>
                </c:pt>
                <c:pt idx="12315">
                  <c:v>0.31572916666482298</c:v>
                </c:pt>
                <c:pt idx="12316">
                  <c:v>0.31575231481110699</c:v>
                </c:pt>
                <c:pt idx="12317">
                  <c:v>0.31577546295739001</c:v>
                </c:pt>
                <c:pt idx="12318">
                  <c:v>0.31579861111094898</c:v>
                </c:pt>
                <c:pt idx="12319">
                  <c:v>0.31582175925723299</c:v>
                </c:pt>
                <c:pt idx="12320">
                  <c:v>0.31585648148029599</c:v>
                </c:pt>
                <c:pt idx="12321">
                  <c:v>0.31587962962657901</c:v>
                </c:pt>
                <c:pt idx="12322">
                  <c:v>0.31590277777286302</c:v>
                </c:pt>
                <c:pt idx="12323">
                  <c:v>0.31592592591914598</c:v>
                </c:pt>
                <c:pt idx="12324">
                  <c:v>0.31594907407270501</c:v>
                </c:pt>
                <c:pt idx="12325">
                  <c:v>0.31597222221898802</c:v>
                </c:pt>
                <c:pt idx="12326">
                  <c:v>0.31600694444205102</c:v>
                </c:pt>
                <c:pt idx="12327">
                  <c:v>0.31603009258833498</c:v>
                </c:pt>
                <c:pt idx="12328">
                  <c:v>0.31605324073461799</c:v>
                </c:pt>
                <c:pt idx="12329">
                  <c:v>0.31607638888817702</c:v>
                </c:pt>
                <c:pt idx="12330">
                  <c:v>0.316111111103965</c:v>
                </c:pt>
                <c:pt idx="12331">
                  <c:v>0.31613425925752398</c:v>
                </c:pt>
                <c:pt idx="12332">
                  <c:v>0.31615740740380699</c:v>
                </c:pt>
                <c:pt idx="12333">
                  <c:v>0.316180555550091</c:v>
                </c:pt>
                <c:pt idx="12334">
                  <c:v>0.31620370370364997</c:v>
                </c:pt>
                <c:pt idx="12335">
                  <c:v>0.31623842591943702</c:v>
                </c:pt>
                <c:pt idx="12336">
                  <c:v>0.31626157407299599</c:v>
                </c:pt>
                <c:pt idx="12337">
                  <c:v>0.31628472221928</c:v>
                </c:pt>
                <c:pt idx="12338">
                  <c:v>0.31630787036556302</c:v>
                </c:pt>
                <c:pt idx="12339">
                  <c:v>0.31633101851184597</c:v>
                </c:pt>
                <c:pt idx="12340">
                  <c:v>0.31636574073490897</c:v>
                </c:pt>
                <c:pt idx="12341">
                  <c:v>0.316388888888469</c:v>
                </c:pt>
                <c:pt idx="12342">
                  <c:v>0.31641203703475201</c:v>
                </c:pt>
                <c:pt idx="12343">
                  <c:v>0.31643518518103497</c:v>
                </c:pt>
                <c:pt idx="12344">
                  <c:v>0.31646990740409803</c:v>
                </c:pt>
                <c:pt idx="12345">
                  <c:v>0.31649305555038099</c:v>
                </c:pt>
                <c:pt idx="12346">
                  <c:v>0.316516203696665</c:v>
                </c:pt>
                <c:pt idx="12347">
                  <c:v>0.31653935185022403</c:v>
                </c:pt>
                <c:pt idx="12348">
                  <c:v>0.31656249999650798</c:v>
                </c:pt>
                <c:pt idx="12349">
                  <c:v>0.316585648142791</c:v>
                </c:pt>
                <c:pt idx="12350">
                  <c:v>0.316620370365854</c:v>
                </c:pt>
                <c:pt idx="12351">
                  <c:v>0.31664351851213701</c:v>
                </c:pt>
                <c:pt idx="12352">
                  <c:v>0.31666666666569698</c:v>
                </c:pt>
                <c:pt idx="12353">
                  <c:v>0.31668981481198</c:v>
                </c:pt>
                <c:pt idx="12354">
                  <c:v>0.316724537035043</c:v>
                </c:pt>
                <c:pt idx="12355">
                  <c:v>0.31674768518132601</c:v>
                </c:pt>
                <c:pt idx="12356">
                  <c:v>0.31677083332761002</c:v>
                </c:pt>
                <c:pt idx="12357">
                  <c:v>0.316793981481169</c:v>
                </c:pt>
                <c:pt idx="12358">
                  <c:v>0.31681712962745201</c:v>
                </c:pt>
                <c:pt idx="12359">
                  <c:v>0.31684027777373602</c:v>
                </c:pt>
                <c:pt idx="12360">
                  <c:v>0.31687499999679902</c:v>
                </c:pt>
                <c:pt idx="12361">
                  <c:v>0.31689814814308198</c:v>
                </c:pt>
                <c:pt idx="12362">
                  <c:v>0.316921296289365</c:v>
                </c:pt>
                <c:pt idx="12363">
                  <c:v>0.31694444444292502</c:v>
                </c:pt>
                <c:pt idx="12364">
                  <c:v>0.31696759258920798</c:v>
                </c:pt>
                <c:pt idx="12365">
                  <c:v>0.31700231481227098</c:v>
                </c:pt>
                <c:pt idx="12366">
                  <c:v>0.31702546295855399</c:v>
                </c:pt>
                <c:pt idx="12367">
                  <c:v>0.31704861110483801</c:v>
                </c:pt>
                <c:pt idx="12368">
                  <c:v>0.31761574073607302</c:v>
                </c:pt>
                <c:pt idx="12369">
                  <c:v>0.31763888888235697</c:v>
                </c:pt>
                <c:pt idx="12370">
                  <c:v>0.317662037035916</c:v>
                </c:pt>
                <c:pt idx="12371">
                  <c:v>0.31768518518219901</c:v>
                </c:pt>
                <c:pt idx="12372">
                  <c:v>0.31771990740526201</c:v>
                </c:pt>
                <c:pt idx="12373">
                  <c:v>0.31774305555154603</c:v>
                </c:pt>
                <c:pt idx="12374">
                  <c:v>0.31776620369782899</c:v>
                </c:pt>
                <c:pt idx="12375">
                  <c:v>0.31778935185138801</c:v>
                </c:pt>
                <c:pt idx="12376">
                  <c:v>0.317824074067175</c:v>
                </c:pt>
                <c:pt idx="12377">
                  <c:v>0.31784722222073503</c:v>
                </c:pt>
                <c:pt idx="12378">
                  <c:v>0.31787037036701798</c:v>
                </c:pt>
                <c:pt idx="12379">
                  <c:v>0.317893518513301</c:v>
                </c:pt>
                <c:pt idx="12380">
                  <c:v>0.31791666665958501</c:v>
                </c:pt>
                <c:pt idx="12381">
                  <c:v>0.31795138888264801</c:v>
                </c:pt>
                <c:pt idx="12382">
                  <c:v>0.31797453703620698</c:v>
                </c:pt>
                <c:pt idx="12383">
                  <c:v>0.31799768518249</c:v>
                </c:pt>
                <c:pt idx="12384">
                  <c:v>0.31802083332877401</c:v>
                </c:pt>
                <c:pt idx="12385">
                  <c:v>0.31805555555183701</c:v>
                </c:pt>
                <c:pt idx="12386">
                  <c:v>0.31807870369812002</c:v>
                </c:pt>
                <c:pt idx="12387">
                  <c:v>0.318101851851679</c:v>
                </c:pt>
                <c:pt idx="12388">
                  <c:v>0.31812499999796301</c:v>
                </c:pt>
                <c:pt idx="12389">
                  <c:v>0.31814814814424602</c:v>
                </c:pt>
                <c:pt idx="12390">
                  <c:v>0.31818287036730902</c:v>
                </c:pt>
                <c:pt idx="12391">
                  <c:v>0.31820601851359198</c:v>
                </c:pt>
                <c:pt idx="12392">
                  <c:v>0.31822916665987599</c:v>
                </c:pt>
                <c:pt idx="12393">
                  <c:v>0.31825231481343502</c:v>
                </c:pt>
                <c:pt idx="12394">
                  <c:v>0.31827546295971798</c:v>
                </c:pt>
                <c:pt idx="12395">
                  <c:v>0.31831018518278098</c:v>
                </c:pt>
                <c:pt idx="12396">
                  <c:v>0.31833333332906499</c:v>
                </c:pt>
                <c:pt idx="12397">
                  <c:v>0.31835648147534801</c:v>
                </c:pt>
                <c:pt idx="12398">
                  <c:v>0.31837962962890698</c:v>
                </c:pt>
                <c:pt idx="12399">
                  <c:v>0.31840277777519099</c:v>
                </c:pt>
                <c:pt idx="12400">
                  <c:v>0.31843749999825399</c:v>
                </c:pt>
                <c:pt idx="12401">
                  <c:v>0.31846064814453701</c:v>
                </c:pt>
                <c:pt idx="12402">
                  <c:v>0.31848379629082102</c:v>
                </c:pt>
                <c:pt idx="12403">
                  <c:v>0.31850694444437999</c:v>
                </c:pt>
                <c:pt idx="12404">
                  <c:v>0.31853009259066301</c:v>
                </c:pt>
                <c:pt idx="12405">
                  <c:v>0.318564814813726</c:v>
                </c:pt>
                <c:pt idx="12406">
                  <c:v>0.31858796296001002</c:v>
                </c:pt>
                <c:pt idx="12407">
                  <c:v>0.31861111110629298</c:v>
                </c:pt>
                <c:pt idx="12408">
                  <c:v>0.31863425925257599</c:v>
                </c:pt>
                <c:pt idx="12409">
                  <c:v>0.31865740740613502</c:v>
                </c:pt>
                <c:pt idx="12410">
                  <c:v>0.31869212962919802</c:v>
                </c:pt>
                <c:pt idx="12411">
                  <c:v>0.31871527777548198</c:v>
                </c:pt>
                <c:pt idx="12412">
                  <c:v>0.31873842592176499</c:v>
                </c:pt>
                <c:pt idx="12413">
                  <c:v>0.318761574068049</c:v>
                </c:pt>
                <c:pt idx="12414">
                  <c:v>0.31878472222160797</c:v>
                </c:pt>
                <c:pt idx="12415">
                  <c:v>0.31881944443739502</c:v>
                </c:pt>
                <c:pt idx="12416">
                  <c:v>0.31884259259095399</c:v>
                </c:pt>
                <c:pt idx="12417">
                  <c:v>0.318865740737238</c:v>
                </c:pt>
                <c:pt idx="12418">
                  <c:v>0.31888888888352102</c:v>
                </c:pt>
                <c:pt idx="12419">
                  <c:v>0.31891203703707999</c:v>
                </c:pt>
                <c:pt idx="12420">
                  <c:v>0.31894675925286697</c:v>
                </c:pt>
                <c:pt idx="12421">
                  <c:v>0.318969907406427</c:v>
                </c:pt>
                <c:pt idx="12422">
                  <c:v>0.31899305555271001</c:v>
                </c:pt>
                <c:pt idx="12423">
                  <c:v>0.31901620369899297</c:v>
                </c:pt>
                <c:pt idx="12424">
                  <c:v>0.31903935184527699</c:v>
                </c:pt>
                <c:pt idx="12425">
                  <c:v>0.31907407406833999</c:v>
                </c:pt>
                <c:pt idx="12426">
                  <c:v>0.31909722222189901</c:v>
                </c:pt>
                <c:pt idx="12427">
                  <c:v>0.31912037036818203</c:v>
                </c:pt>
                <c:pt idx="12428">
                  <c:v>0.31914351851446598</c:v>
                </c:pt>
                <c:pt idx="12429">
                  <c:v>0.319166666660749</c:v>
                </c:pt>
                <c:pt idx="12430">
                  <c:v>0.319201388883812</c:v>
                </c:pt>
                <c:pt idx="12431">
                  <c:v>0.31922453703009501</c:v>
                </c:pt>
                <c:pt idx="12432">
                  <c:v>0.31924768518365498</c:v>
                </c:pt>
                <c:pt idx="12433">
                  <c:v>0.319270833329938</c:v>
                </c:pt>
                <c:pt idx="12434">
                  <c:v>0.31929398147622101</c:v>
                </c:pt>
                <c:pt idx="12435">
                  <c:v>0.31932870369928401</c:v>
                </c:pt>
                <c:pt idx="12436">
                  <c:v>0.31935185184556802</c:v>
                </c:pt>
                <c:pt idx="12437">
                  <c:v>0.319374999999127</c:v>
                </c:pt>
                <c:pt idx="12438">
                  <c:v>0.31939814814541001</c:v>
                </c:pt>
                <c:pt idx="12439">
                  <c:v>0.31942129629169402</c:v>
                </c:pt>
                <c:pt idx="12440">
                  <c:v>0.31945601851475702</c:v>
                </c:pt>
                <c:pt idx="12441">
                  <c:v>0.31947916666103998</c:v>
                </c:pt>
                <c:pt idx="12442">
                  <c:v>0.31950231481459901</c:v>
                </c:pt>
                <c:pt idx="12443">
                  <c:v>0.31952546296088302</c:v>
                </c:pt>
                <c:pt idx="12444">
                  <c:v>0.31954861110716598</c:v>
                </c:pt>
                <c:pt idx="12445">
                  <c:v>0.31958333333022898</c:v>
                </c:pt>
                <c:pt idx="12446">
                  <c:v>0.31960648147651199</c:v>
                </c:pt>
                <c:pt idx="12447">
                  <c:v>0.31962962962279601</c:v>
                </c:pt>
                <c:pt idx="12448">
                  <c:v>0.31965277777635498</c:v>
                </c:pt>
                <c:pt idx="12449">
                  <c:v>0.31967592592263799</c:v>
                </c:pt>
                <c:pt idx="12450">
                  <c:v>0.31971064814570099</c:v>
                </c:pt>
                <c:pt idx="12451">
                  <c:v>0.31973379629198501</c:v>
                </c:pt>
                <c:pt idx="12452">
                  <c:v>0.31975694443826802</c:v>
                </c:pt>
                <c:pt idx="12453">
                  <c:v>0.31978009259182699</c:v>
                </c:pt>
                <c:pt idx="12454">
                  <c:v>0.31981481481488999</c:v>
                </c:pt>
                <c:pt idx="12455">
                  <c:v>0.319837962961174</c:v>
                </c:pt>
                <c:pt idx="12456">
                  <c:v>0.31986111110745702</c:v>
                </c:pt>
                <c:pt idx="12457">
                  <c:v>0.31988425925373998</c:v>
                </c:pt>
                <c:pt idx="12458">
                  <c:v>0.3199074074073</c:v>
                </c:pt>
                <c:pt idx="12459">
                  <c:v>0.31994212962308699</c:v>
                </c:pt>
                <c:pt idx="12460">
                  <c:v>0.31996527777664602</c:v>
                </c:pt>
                <c:pt idx="12461">
                  <c:v>0.31998842592292898</c:v>
                </c:pt>
                <c:pt idx="12462">
                  <c:v>0.32001157406921299</c:v>
                </c:pt>
                <c:pt idx="12463">
                  <c:v>0.320034722215496</c:v>
                </c:pt>
                <c:pt idx="12464">
                  <c:v>0.320069444438559</c:v>
                </c:pt>
                <c:pt idx="12465">
                  <c:v>0.32009259259211797</c:v>
                </c:pt>
                <c:pt idx="12466">
                  <c:v>0.32011574073840199</c:v>
                </c:pt>
                <c:pt idx="12467">
                  <c:v>0.320138888884685</c:v>
                </c:pt>
                <c:pt idx="12468">
                  <c:v>0.32016203703096802</c:v>
                </c:pt>
                <c:pt idx="12469">
                  <c:v>0.32019675925403102</c:v>
                </c:pt>
                <c:pt idx="12470">
                  <c:v>0.32021990740031497</c:v>
                </c:pt>
                <c:pt idx="12471">
                  <c:v>0.320243055553874</c:v>
                </c:pt>
                <c:pt idx="12472">
                  <c:v>0.32026620370015701</c:v>
                </c:pt>
                <c:pt idx="12473">
                  <c:v>0.32028935184644097</c:v>
                </c:pt>
                <c:pt idx="12474">
                  <c:v>0.32032407406950397</c:v>
                </c:pt>
                <c:pt idx="12475">
                  <c:v>0.32034722221578699</c:v>
                </c:pt>
                <c:pt idx="12476">
                  <c:v>0.32037037036934601</c:v>
                </c:pt>
                <c:pt idx="12477">
                  <c:v>0.32039351851563003</c:v>
                </c:pt>
                <c:pt idx="12478">
                  <c:v>0.32041666666191299</c:v>
                </c:pt>
                <c:pt idx="12479">
                  <c:v>0.32045138888497599</c:v>
                </c:pt>
                <c:pt idx="12480">
                  <c:v>0.320474537031259</c:v>
                </c:pt>
                <c:pt idx="12481">
                  <c:v>0.32049768518481903</c:v>
                </c:pt>
                <c:pt idx="12482">
                  <c:v>0.32052083333110198</c:v>
                </c:pt>
                <c:pt idx="12483">
                  <c:v>0.320543981477385</c:v>
                </c:pt>
                <c:pt idx="12484">
                  <c:v>0.320578703700449</c:v>
                </c:pt>
                <c:pt idx="12485">
                  <c:v>0.32060185184673201</c:v>
                </c:pt>
                <c:pt idx="12486">
                  <c:v>0.32062499999301503</c:v>
                </c:pt>
                <c:pt idx="12487">
                  <c:v>0.320648148146574</c:v>
                </c:pt>
                <c:pt idx="12488">
                  <c:v>0.32067129629285801</c:v>
                </c:pt>
                <c:pt idx="12489">
                  <c:v>0.32070601851592101</c:v>
                </c:pt>
                <c:pt idx="12490">
                  <c:v>0.32072916666220402</c:v>
                </c:pt>
                <c:pt idx="12491">
                  <c:v>0.32075231480848698</c:v>
                </c:pt>
                <c:pt idx="12492">
                  <c:v>0.32077546296204701</c:v>
                </c:pt>
                <c:pt idx="12493">
                  <c:v>0.32079861110833002</c:v>
                </c:pt>
                <c:pt idx="12494">
                  <c:v>0.32083333333139302</c:v>
                </c:pt>
                <c:pt idx="12495">
                  <c:v>0.32085648147767698</c:v>
                </c:pt>
                <c:pt idx="12496">
                  <c:v>0.32087962962395999</c:v>
                </c:pt>
                <c:pt idx="12497">
                  <c:v>0.32090277777751902</c:v>
                </c:pt>
                <c:pt idx="12498">
                  <c:v>0.32092592592380198</c:v>
                </c:pt>
                <c:pt idx="12499">
                  <c:v>0.32096064814686498</c:v>
                </c:pt>
                <c:pt idx="12500">
                  <c:v>0.32098379629314899</c:v>
                </c:pt>
                <c:pt idx="12501">
                  <c:v>0.32100694443943201</c:v>
                </c:pt>
                <c:pt idx="12502">
                  <c:v>0.32103009258571502</c:v>
                </c:pt>
                <c:pt idx="12503">
                  <c:v>0.32105324073927499</c:v>
                </c:pt>
                <c:pt idx="12504">
                  <c:v>0.32108796296233799</c:v>
                </c:pt>
                <c:pt idx="12505">
                  <c:v>0.32111111110862101</c:v>
                </c:pt>
                <c:pt idx="12506">
                  <c:v>0.32113425925490402</c:v>
                </c:pt>
                <c:pt idx="12507">
                  <c:v>0.32115740740118798</c:v>
                </c:pt>
                <c:pt idx="12508">
                  <c:v>0.321180555554747</c:v>
                </c:pt>
                <c:pt idx="12509">
                  <c:v>0.32121527777781</c:v>
                </c:pt>
                <c:pt idx="12510">
                  <c:v>0.32123842592409302</c:v>
                </c:pt>
                <c:pt idx="12511">
                  <c:v>0.32126157407037698</c:v>
                </c:pt>
                <c:pt idx="12512">
                  <c:v>0.32128472221665999</c:v>
                </c:pt>
                <c:pt idx="12513">
                  <c:v>0.32131944443972299</c:v>
                </c:pt>
                <c:pt idx="12514">
                  <c:v>0.321342592586007</c:v>
                </c:pt>
                <c:pt idx="12515">
                  <c:v>0.32136574073956597</c:v>
                </c:pt>
                <c:pt idx="12516">
                  <c:v>0.32138888888584899</c:v>
                </c:pt>
                <c:pt idx="12517">
                  <c:v>0.321412037032133</c:v>
                </c:pt>
                <c:pt idx="12518">
                  <c:v>0.321446759255196</c:v>
                </c:pt>
                <c:pt idx="12519">
                  <c:v>0.32146990740147902</c:v>
                </c:pt>
                <c:pt idx="12520">
                  <c:v>0.32149305555503799</c:v>
                </c:pt>
                <c:pt idx="12521">
                  <c:v>0.321516203701322</c:v>
                </c:pt>
                <c:pt idx="12522">
                  <c:v>0.321550925924385</c:v>
                </c:pt>
                <c:pt idx="12523">
                  <c:v>0.32157407407066801</c:v>
                </c:pt>
                <c:pt idx="12524">
                  <c:v>0.32159722221695097</c:v>
                </c:pt>
                <c:pt idx="12525">
                  <c:v>0.32162037036323499</c:v>
                </c:pt>
                <c:pt idx="12526">
                  <c:v>0.32164351851679401</c:v>
                </c:pt>
                <c:pt idx="12527">
                  <c:v>0.32167824073985701</c:v>
                </c:pt>
                <c:pt idx="12528">
                  <c:v>0.32170138888614003</c:v>
                </c:pt>
                <c:pt idx="12529">
                  <c:v>0.32172453703242399</c:v>
                </c:pt>
                <c:pt idx="12530">
                  <c:v>0.321747685178707</c:v>
                </c:pt>
                <c:pt idx="12531">
                  <c:v>0.32177083333226603</c:v>
                </c:pt>
                <c:pt idx="12532">
                  <c:v>0.32180555555532903</c:v>
                </c:pt>
                <c:pt idx="12533">
                  <c:v>0.32182870370161298</c:v>
                </c:pt>
                <c:pt idx="12534">
                  <c:v>0.321851851847896</c:v>
                </c:pt>
                <c:pt idx="12535">
                  <c:v>0.32187499999417901</c:v>
                </c:pt>
                <c:pt idx="12536">
                  <c:v>0.32189814814773898</c:v>
                </c:pt>
                <c:pt idx="12537">
                  <c:v>0.32193287036352602</c:v>
                </c:pt>
                <c:pt idx="12538">
                  <c:v>0.321956018517085</c:v>
                </c:pt>
                <c:pt idx="12539">
                  <c:v>0.32197916666336801</c:v>
                </c:pt>
                <c:pt idx="12540">
                  <c:v>0.32200231480965202</c:v>
                </c:pt>
                <c:pt idx="12541">
                  <c:v>0.32202546295593498</c:v>
                </c:pt>
                <c:pt idx="12542">
                  <c:v>0.32206018517899798</c:v>
                </c:pt>
                <c:pt idx="12543">
                  <c:v>0.32208333333255701</c:v>
                </c:pt>
                <c:pt idx="12544">
                  <c:v>0.32210648147884102</c:v>
                </c:pt>
                <c:pt idx="12545">
                  <c:v>0.32212962962512398</c:v>
                </c:pt>
                <c:pt idx="12546">
                  <c:v>0.32216435184818698</c:v>
                </c:pt>
                <c:pt idx="12547">
                  <c:v>0.32218749999446999</c:v>
                </c:pt>
                <c:pt idx="12548">
                  <c:v>0.32221064814803002</c:v>
                </c:pt>
                <c:pt idx="12549">
                  <c:v>0.32223379629431298</c:v>
                </c:pt>
                <c:pt idx="12550">
                  <c:v>0.32225694444059599</c:v>
                </c:pt>
                <c:pt idx="12551">
                  <c:v>0.32228009258688001</c:v>
                </c:pt>
                <c:pt idx="12552">
                  <c:v>0.32231481480994301</c:v>
                </c:pt>
                <c:pt idx="12553">
                  <c:v>0.32233796295622602</c:v>
                </c:pt>
                <c:pt idx="12554">
                  <c:v>0.32236111110978499</c:v>
                </c:pt>
                <c:pt idx="12555">
                  <c:v>0.32238425925606901</c:v>
                </c:pt>
                <c:pt idx="12556">
                  <c:v>0.32240740740235202</c:v>
                </c:pt>
                <c:pt idx="12557">
                  <c:v>0.32244212962541502</c:v>
                </c:pt>
                <c:pt idx="12558">
                  <c:v>0.32246527777169798</c:v>
                </c:pt>
                <c:pt idx="12559">
                  <c:v>0.322488425925258</c:v>
                </c:pt>
                <c:pt idx="12560">
                  <c:v>0.32251157407154102</c:v>
                </c:pt>
                <c:pt idx="12561">
                  <c:v>0.32254629629460402</c:v>
                </c:pt>
                <c:pt idx="12562">
                  <c:v>0.32256944444088698</c:v>
                </c:pt>
                <c:pt idx="12563">
                  <c:v>0.32259259258717099</c:v>
                </c:pt>
                <c:pt idx="12564">
                  <c:v>0.32261574074073002</c:v>
                </c:pt>
                <c:pt idx="12565">
                  <c:v>0.32263888888701298</c:v>
                </c:pt>
                <c:pt idx="12566">
                  <c:v>0.32266203703329699</c:v>
                </c:pt>
                <c:pt idx="12567">
                  <c:v>0.32269675925635999</c:v>
                </c:pt>
                <c:pt idx="12568">
                  <c:v>0.322719907402643</c:v>
                </c:pt>
                <c:pt idx="12569">
                  <c:v>0.32274305554892602</c:v>
                </c:pt>
                <c:pt idx="12570">
                  <c:v>0.32276620370248599</c:v>
                </c:pt>
                <c:pt idx="12571">
                  <c:v>0.322789351848769</c:v>
                </c:pt>
                <c:pt idx="12572">
                  <c:v>0.322824074071832</c:v>
                </c:pt>
                <c:pt idx="12573">
                  <c:v>0.32284722221811502</c:v>
                </c:pt>
                <c:pt idx="12574">
                  <c:v>0.32287037036439897</c:v>
                </c:pt>
                <c:pt idx="12575">
                  <c:v>0.322893518517958</c:v>
                </c:pt>
                <c:pt idx="12576">
                  <c:v>0.32291666666424101</c:v>
                </c:pt>
                <c:pt idx="12577">
                  <c:v>0.32295138888730401</c:v>
                </c:pt>
                <c:pt idx="12578">
                  <c:v>0.32297453703358803</c:v>
                </c:pt>
                <c:pt idx="12579">
                  <c:v>0.32299768517987099</c:v>
                </c:pt>
                <c:pt idx="12580">
                  <c:v>0.323020833326154</c:v>
                </c:pt>
                <c:pt idx="12581">
                  <c:v>0.323055555549217</c:v>
                </c:pt>
                <c:pt idx="12582">
                  <c:v>0.32307870370277703</c:v>
                </c:pt>
                <c:pt idx="12583">
                  <c:v>0.32310185184905998</c:v>
                </c:pt>
                <c:pt idx="12584">
                  <c:v>0.323124999995344</c:v>
                </c:pt>
                <c:pt idx="12585">
                  <c:v>0.323159722218406</c:v>
                </c:pt>
                <c:pt idx="12586">
                  <c:v>0.32318287036469001</c:v>
                </c:pt>
                <c:pt idx="12587">
                  <c:v>0.32320601851824898</c:v>
                </c:pt>
                <c:pt idx="12588">
                  <c:v>0.323229166664532</c:v>
                </c:pt>
                <c:pt idx="12589">
                  <c:v>0.32325231481081601</c:v>
                </c:pt>
                <c:pt idx="12590">
                  <c:v>0.32328703703387901</c:v>
                </c:pt>
                <c:pt idx="12591">
                  <c:v>0.32331018518016202</c:v>
                </c:pt>
                <c:pt idx="12592">
                  <c:v>0.32333333332644498</c:v>
                </c:pt>
                <c:pt idx="12593">
                  <c:v>0.32335648148000501</c:v>
                </c:pt>
                <c:pt idx="12594">
                  <c:v>0.32337962962628802</c:v>
                </c:pt>
                <c:pt idx="12595">
                  <c:v>0.32341435184935102</c:v>
                </c:pt>
                <c:pt idx="12596">
                  <c:v>0.32343749999563398</c:v>
                </c:pt>
                <c:pt idx="12597">
                  <c:v>0.32346064814191799</c:v>
                </c:pt>
                <c:pt idx="12598">
                  <c:v>0.32348379629547702</c:v>
                </c:pt>
                <c:pt idx="12599">
                  <c:v>0.32350694444175998</c:v>
                </c:pt>
                <c:pt idx="12600">
                  <c:v>0.32354166666482298</c:v>
                </c:pt>
                <c:pt idx="12601">
                  <c:v>0.32356481481110699</c:v>
                </c:pt>
                <c:pt idx="12602">
                  <c:v>0.32358796295739001</c:v>
                </c:pt>
                <c:pt idx="12603">
                  <c:v>0.32361111111094898</c:v>
                </c:pt>
                <c:pt idx="12604">
                  <c:v>0.32363425925723299</c:v>
                </c:pt>
                <c:pt idx="12605">
                  <c:v>0.32366898148029599</c:v>
                </c:pt>
                <c:pt idx="12606">
                  <c:v>0.32369212962657901</c:v>
                </c:pt>
                <c:pt idx="12607">
                  <c:v>0.32371527777286302</c:v>
                </c:pt>
                <c:pt idx="12608">
                  <c:v>0.32373842591914598</c:v>
                </c:pt>
                <c:pt idx="12609">
                  <c:v>0.32376157407270501</c:v>
                </c:pt>
                <c:pt idx="12610">
                  <c:v>0.323796296295768</c:v>
                </c:pt>
                <c:pt idx="12611">
                  <c:v>0.32381944444205102</c:v>
                </c:pt>
                <c:pt idx="12612">
                  <c:v>0.32384259258833498</c:v>
                </c:pt>
                <c:pt idx="12613">
                  <c:v>0.32386574073461799</c:v>
                </c:pt>
                <c:pt idx="12614">
                  <c:v>0.32388888888817802</c:v>
                </c:pt>
                <c:pt idx="12615">
                  <c:v>0.323923611103965</c:v>
                </c:pt>
                <c:pt idx="12616">
                  <c:v>0.32394675925752398</c:v>
                </c:pt>
                <c:pt idx="12617">
                  <c:v>0.32396990740380699</c:v>
                </c:pt>
                <c:pt idx="12618">
                  <c:v>0.32399305555009</c:v>
                </c:pt>
                <c:pt idx="12619">
                  <c:v>0.32401620370364997</c:v>
                </c:pt>
                <c:pt idx="12620">
                  <c:v>0.32405092591943702</c:v>
                </c:pt>
                <c:pt idx="12621">
                  <c:v>0.32407407407299599</c:v>
                </c:pt>
                <c:pt idx="12622">
                  <c:v>0.32409722221928</c:v>
                </c:pt>
                <c:pt idx="12623">
                  <c:v>0.32412037036556302</c:v>
                </c:pt>
                <c:pt idx="12624">
                  <c:v>0.32414351851184597</c:v>
                </c:pt>
                <c:pt idx="12625">
                  <c:v>0.32417824073490897</c:v>
                </c:pt>
                <c:pt idx="12626">
                  <c:v>0.324201388888469</c:v>
                </c:pt>
                <c:pt idx="12627">
                  <c:v>0.32422453703475201</c:v>
                </c:pt>
                <c:pt idx="12628">
                  <c:v>0.32424768518103497</c:v>
                </c:pt>
                <c:pt idx="12629">
                  <c:v>0.32427083332731899</c:v>
                </c:pt>
                <c:pt idx="12630">
                  <c:v>0.32430555555038199</c:v>
                </c:pt>
                <c:pt idx="12631">
                  <c:v>0.324328703696665</c:v>
                </c:pt>
                <c:pt idx="12632">
                  <c:v>0.32435185185022403</c:v>
                </c:pt>
                <c:pt idx="12633">
                  <c:v>0.32437499999650798</c:v>
                </c:pt>
                <c:pt idx="12634">
                  <c:v>0.324398148142791</c:v>
                </c:pt>
                <c:pt idx="12635">
                  <c:v>0.324432870365854</c:v>
                </c:pt>
                <c:pt idx="12636">
                  <c:v>0.32445601851213701</c:v>
                </c:pt>
                <c:pt idx="12637">
                  <c:v>0.32447916666569698</c:v>
                </c:pt>
                <c:pt idx="12638">
                  <c:v>0.32450231481198</c:v>
                </c:pt>
                <c:pt idx="12639">
                  <c:v>0.32452546295826301</c:v>
                </c:pt>
                <c:pt idx="12640">
                  <c:v>0.32456018518132601</c:v>
                </c:pt>
                <c:pt idx="12641">
                  <c:v>0.32458333332761002</c:v>
                </c:pt>
                <c:pt idx="12642">
                  <c:v>0.324606481481169</c:v>
                </c:pt>
                <c:pt idx="12643">
                  <c:v>0.32462962962745201</c:v>
                </c:pt>
                <c:pt idx="12644">
                  <c:v>0.32465277777373602</c:v>
                </c:pt>
                <c:pt idx="12645">
                  <c:v>0.32468749999679902</c:v>
                </c:pt>
                <c:pt idx="12646">
                  <c:v>0.32471064814308198</c:v>
                </c:pt>
                <c:pt idx="12647">
                  <c:v>0.324733796289365</c:v>
                </c:pt>
                <c:pt idx="12648">
                  <c:v>0.32475694444292502</c:v>
                </c:pt>
                <c:pt idx="12649">
                  <c:v>0.32478009258920798</c:v>
                </c:pt>
                <c:pt idx="12650">
                  <c:v>0.32481481481227098</c:v>
                </c:pt>
                <c:pt idx="12651">
                  <c:v>0.32483796295855399</c:v>
                </c:pt>
                <c:pt idx="12652">
                  <c:v>0.32486111110483801</c:v>
                </c:pt>
                <c:pt idx="12653">
                  <c:v>0.32488425925839698</c:v>
                </c:pt>
                <c:pt idx="12654">
                  <c:v>0.32490740740467999</c:v>
                </c:pt>
                <c:pt idx="12655">
                  <c:v>0.32494212962774299</c:v>
                </c:pt>
                <c:pt idx="12656">
                  <c:v>0.32496527777402701</c:v>
                </c:pt>
                <c:pt idx="12657">
                  <c:v>0.32498842592031002</c:v>
                </c:pt>
                <c:pt idx="12658">
                  <c:v>0.32501157407386899</c:v>
                </c:pt>
                <c:pt idx="12659">
                  <c:v>0.32503472222015301</c:v>
                </c:pt>
                <c:pt idx="12660">
                  <c:v>0.32505787036643602</c:v>
                </c:pt>
                <c:pt idx="12661">
                  <c:v>0.32509259258949902</c:v>
                </c:pt>
                <c:pt idx="12662">
                  <c:v>0.32511574073578198</c:v>
                </c:pt>
                <c:pt idx="12663">
                  <c:v>0.32513888888206599</c:v>
                </c:pt>
                <c:pt idx="12664">
                  <c:v>0.32516203703562502</c:v>
                </c:pt>
                <c:pt idx="12665">
                  <c:v>0.32518518518190798</c:v>
                </c:pt>
                <c:pt idx="12666">
                  <c:v>0.32521990740497098</c:v>
                </c:pt>
                <c:pt idx="12667">
                  <c:v>0.32524305555125499</c:v>
                </c:pt>
                <c:pt idx="12668">
                  <c:v>0.325266203697538</c:v>
                </c:pt>
                <c:pt idx="12669">
                  <c:v>0.32528935185109698</c:v>
                </c:pt>
                <c:pt idx="12670">
                  <c:v>0.32531249999738099</c:v>
                </c:pt>
                <c:pt idx="12671">
                  <c:v>0.32534722222044399</c:v>
                </c:pt>
                <c:pt idx="12672">
                  <c:v>0.325370370366727</c:v>
                </c:pt>
                <c:pt idx="12673">
                  <c:v>0.32539351851301002</c:v>
                </c:pt>
                <c:pt idx="12674">
                  <c:v>0.32541666666656999</c:v>
                </c:pt>
                <c:pt idx="12675">
                  <c:v>0.325439814812853</c:v>
                </c:pt>
                <c:pt idx="12676">
                  <c:v>0.32546296295913602</c:v>
                </c:pt>
                <c:pt idx="12677">
                  <c:v>0.32549768518219901</c:v>
                </c:pt>
                <c:pt idx="12678">
                  <c:v>0.32552083332848297</c:v>
                </c:pt>
                <c:pt idx="12679">
                  <c:v>0.32554398147476599</c:v>
                </c:pt>
                <c:pt idx="12680">
                  <c:v>0.32556712962832501</c:v>
                </c:pt>
                <c:pt idx="12681">
                  <c:v>0.32559027777460903</c:v>
                </c:pt>
                <c:pt idx="12682">
                  <c:v>0.32561342592089199</c:v>
                </c:pt>
                <c:pt idx="12683">
                  <c:v>0.32564814814395499</c:v>
                </c:pt>
                <c:pt idx="12684">
                  <c:v>0.325671296290238</c:v>
                </c:pt>
                <c:pt idx="12685">
                  <c:v>0.32569444444379803</c:v>
                </c:pt>
                <c:pt idx="12686">
                  <c:v>0.32571759259008098</c:v>
                </c:pt>
                <c:pt idx="12687">
                  <c:v>0.32575231481314398</c:v>
                </c:pt>
                <c:pt idx="12688">
                  <c:v>0.325775462959427</c:v>
                </c:pt>
                <c:pt idx="12689">
                  <c:v>0.32579861110571101</c:v>
                </c:pt>
                <c:pt idx="12690">
                  <c:v>0.32582175925926998</c:v>
                </c:pt>
                <c:pt idx="12691">
                  <c:v>0.325844907405553</c:v>
                </c:pt>
                <c:pt idx="12692">
                  <c:v>0.32586805555183701</c:v>
                </c:pt>
                <c:pt idx="12693">
                  <c:v>0.32590277777490001</c:v>
                </c:pt>
                <c:pt idx="12694">
                  <c:v>0.32592592592118302</c:v>
                </c:pt>
                <c:pt idx="12695">
                  <c:v>0.32594907406746598</c:v>
                </c:pt>
                <c:pt idx="12696">
                  <c:v>0.32597222222102601</c:v>
                </c:pt>
                <c:pt idx="12697">
                  <c:v>0.32599537036730902</c:v>
                </c:pt>
                <c:pt idx="12698">
                  <c:v>0.32601851851359198</c:v>
                </c:pt>
                <c:pt idx="12699">
                  <c:v>0.32605324073665498</c:v>
                </c:pt>
                <c:pt idx="12700">
                  <c:v>0.32607638888293899</c:v>
                </c:pt>
                <c:pt idx="12701">
                  <c:v>0.32609953703649802</c:v>
                </c:pt>
                <c:pt idx="12702">
                  <c:v>0.32612268518278098</c:v>
                </c:pt>
                <c:pt idx="12703">
                  <c:v>0.32614583332906499</c:v>
                </c:pt>
                <c:pt idx="12704">
                  <c:v>0.32618055555212799</c:v>
                </c:pt>
                <c:pt idx="12705">
                  <c:v>0.32620370369841101</c:v>
                </c:pt>
                <c:pt idx="12706">
                  <c:v>0.32622685184469502</c:v>
                </c:pt>
                <c:pt idx="12707">
                  <c:v>0.32624999999825399</c:v>
                </c:pt>
                <c:pt idx="12708">
                  <c:v>0.32627314814453701</c:v>
                </c:pt>
                <c:pt idx="12709">
                  <c:v>0.32630787036760001</c:v>
                </c:pt>
                <c:pt idx="12710">
                  <c:v>0.32633101851388302</c:v>
                </c:pt>
                <c:pt idx="12711">
                  <c:v>0.32635416666016698</c:v>
                </c:pt>
                <c:pt idx="12712">
                  <c:v>0.326377314813726</c:v>
                </c:pt>
                <c:pt idx="12713">
                  <c:v>0.32640046296001002</c:v>
                </c:pt>
                <c:pt idx="12714">
                  <c:v>0.32643518518307202</c:v>
                </c:pt>
                <c:pt idx="12715">
                  <c:v>0.32645833332935598</c:v>
                </c:pt>
                <c:pt idx="12716">
                  <c:v>0.32648148147563899</c:v>
                </c:pt>
                <c:pt idx="12717">
                  <c:v>0.32650462962919802</c:v>
                </c:pt>
                <c:pt idx="12718">
                  <c:v>0.32652777777548198</c:v>
                </c:pt>
                <c:pt idx="12719">
                  <c:v>0.32656249999854498</c:v>
                </c:pt>
                <c:pt idx="12720">
                  <c:v>0.32658564814482799</c:v>
                </c:pt>
                <c:pt idx="12721">
                  <c:v>0.326608796291112</c:v>
                </c:pt>
                <c:pt idx="12722">
                  <c:v>0.32663194443739502</c:v>
                </c:pt>
                <c:pt idx="12723">
                  <c:v>0.32665509259095399</c:v>
                </c:pt>
                <c:pt idx="12724">
                  <c:v>0.326678240737238</c:v>
                </c:pt>
                <c:pt idx="12725">
                  <c:v>0.326712962960301</c:v>
                </c:pt>
                <c:pt idx="12726">
                  <c:v>0.32673611110658402</c:v>
                </c:pt>
                <c:pt idx="12727">
                  <c:v>0.32675925925286697</c:v>
                </c:pt>
                <c:pt idx="12728">
                  <c:v>0.326782407406427</c:v>
                </c:pt>
                <c:pt idx="12729">
                  <c:v>0.32680555555271001</c:v>
                </c:pt>
                <c:pt idx="12730">
                  <c:v>0.32684027777577301</c:v>
                </c:pt>
                <c:pt idx="12731">
                  <c:v>0.32686342592205597</c:v>
                </c:pt>
                <c:pt idx="12732">
                  <c:v>0.32688657406833999</c:v>
                </c:pt>
                <c:pt idx="12733">
                  <c:v>0.32690972222189901</c:v>
                </c:pt>
                <c:pt idx="12734">
                  <c:v>0.32693287036818203</c:v>
                </c:pt>
                <c:pt idx="12735">
                  <c:v>0.32695601851446598</c:v>
                </c:pt>
                <c:pt idx="12736">
                  <c:v>0.32699074073752898</c:v>
                </c:pt>
                <c:pt idx="12737">
                  <c:v>0.327013888883812</c:v>
                </c:pt>
                <c:pt idx="12738">
                  <c:v>0.32703703703009501</c:v>
                </c:pt>
                <c:pt idx="12739">
                  <c:v>0.32706018518365498</c:v>
                </c:pt>
                <c:pt idx="12740">
                  <c:v>0.327083333329938</c:v>
                </c:pt>
                <c:pt idx="12741">
                  <c:v>0.32710648147622101</c:v>
                </c:pt>
                <c:pt idx="12742">
                  <c:v>0.32714120369928401</c:v>
                </c:pt>
                <c:pt idx="12743">
                  <c:v>0.32716435184556802</c:v>
                </c:pt>
                <c:pt idx="12744">
                  <c:v>0.327187499999127</c:v>
                </c:pt>
                <c:pt idx="12745">
                  <c:v>0.32721064814541001</c:v>
                </c:pt>
                <c:pt idx="12746">
                  <c:v>0.32723379629169402</c:v>
                </c:pt>
                <c:pt idx="12747">
                  <c:v>0.32726851851475702</c:v>
                </c:pt>
                <c:pt idx="12748">
                  <c:v>0.32729166666103998</c:v>
                </c:pt>
                <c:pt idx="12749">
                  <c:v>0.32731481481459901</c:v>
                </c:pt>
                <c:pt idx="12750">
                  <c:v>0.32733796296088302</c:v>
                </c:pt>
                <c:pt idx="12751">
                  <c:v>0.32736111110716598</c:v>
                </c:pt>
                <c:pt idx="12752">
                  <c:v>0.32738425925344899</c:v>
                </c:pt>
                <c:pt idx="12753">
                  <c:v>0.32741898147651199</c:v>
                </c:pt>
                <c:pt idx="12754">
                  <c:v>0.32744212962279601</c:v>
                </c:pt>
                <c:pt idx="12755">
                  <c:v>0.32746527777635498</c:v>
                </c:pt>
                <c:pt idx="12756">
                  <c:v>0.32748842592263799</c:v>
                </c:pt>
                <c:pt idx="12757">
                  <c:v>0.32751157406892201</c:v>
                </c:pt>
                <c:pt idx="12758">
                  <c:v>0.32753472221520502</c:v>
                </c:pt>
                <c:pt idx="12759">
                  <c:v>0.32756944443826802</c:v>
                </c:pt>
                <c:pt idx="12760">
                  <c:v>0.32759259259182699</c:v>
                </c:pt>
                <c:pt idx="12761">
                  <c:v>0.32761574073811101</c:v>
                </c:pt>
                <c:pt idx="12762">
                  <c:v>0.32763888888439402</c:v>
                </c:pt>
                <c:pt idx="12763">
                  <c:v>0.32766203703067698</c:v>
                </c:pt>
                <c:pt idx="12764">
                  <c:v>0.327685185184237</c:v>
                </c:pt>
                <c:pt idx="12765">
                  <c:v>0.3277199074073</c:v>
                </c:pt>
                <c:pt idx="12766">
                  <c:v>0.32774305555358302</c:v>
                </c:pt>
                <c:pt idx="12767">
                  <c:v>0.32776620369986598</c:v>
                </c:pt>
                <c:pt idx="12768">
                  <c:v>0.32778935184614999</c:v>
                </c:pt>
                <c:pt idx="12769">
                  <c:v>0.32781249999970902</c:v>
                </c:pt>
                <c:pt idx="12770">
                  <c:v>0.327847222215496</c:v>
                </c:pt>
                <c:pt idx="12771">
                  <c:v>0.32787037036905498</c:v>
                </c:pt>
                <c:pt idx="12772">
                  <c:v>0.32789351851533899</c:v>
                </c:pt>
                <c:pt idx="12773">
                  <c:v>0.327916666661622</c:v>
                </c:pt>
                <c:pt idx="12774">
                  <c:v>0.32793981480790502</c:v>
                </c:pt>
                <c:pt idx="12775">
                  <c:v>0.32796296296146499</c:v>
                </c:pt>
                <c:pt idx="12776">
                  <c:v>0.32799768518452799</c:v>
                </c:pt>
                <c:pt idx="12777">
                  <c:v>0.328020833330811</c:v>
                </c:pt>
                <c:pt idx="12778">
                  <c:v>0.32804398147709402</c:v>
                </c:pt>
                <c:pt idx="12779">
                  <c:v>0.32806712962337797</c:v>
                </c:pt>
                <c:pt idx="12780">
                  <c:v>0.328090277776937</c:v>
                </c:pt>
                <c:pt idx="12781">
                  <c:v>0.32811342592322001</c:v>
                </c:pt>
                <c:pt idx="12782">
                  <c:v>0.32814814814628301</c:v>
                </c:pt>
                <c:pt idx="12783">
                  <c:v>0.32817129629256703</c:v>
                </c:pt>
                <c:pt idx="12784">
                  <c:v>0.32819444443884999</c:v>
                </c:pt>
                <c:pt idx="12785">
                  <c:v>0.32821759259240901</c:v>
                </c:pt>
                <c:pt idx="12786">
                  <c:v>0.32824074073869303</c:v>
                </c:pt>
                <c:pt idx="12787">
                  <c:v>0.32826388888497599</c:v>
                </c:pt>
                <c:pt idx="12788">
                  <c:v>0.32829861110803898</c:v>
                </c:pt>
                <c:pt idx="12789">
                  <c:v>0.328321759254322</c:v>
                </c:pt>
                <c:pt idx="12790">
                  <c:v>0.32834490740060601</c:v>
                </c:pt>
                <c:pt idx="12791">
                  <c:v>0.32836805555416498</c:v>
                </c:pt>
                <c:pt idx="12792">
                  <c:v>0.328391203700448</c:v>
                </c:pt>
                <c:pt idx="12793">
                  <c:v>0.328425925923511</c:v>
                </c:pt>
                <c:pt idx="12794">
                  <c:v>0.32844907406979501</c:v>
                </c:pt>
                <c:pt idx="12795">
                  <c:v>0.32847222221607802</c:v>
                </c:pt>
                <c:pt idx="12796">
                  <c:v>0.328495370369637</c:v>
                </c:pt>
                <c:pt idx="12797">
                  <c:v>0.32851851851592101</c:v>
                </c:pt>
                <c:pt idx="12798">
                  <c:v>0.32855324073898401</c:v>
                </c:pt>
                <c:pt idx="12799">
                  <c:v>0.32857638888526702</c:v>
                </c:pt>
                <c:pt idx="12800">
                  <c:v>0.32859953703154998</c:v>
                </c:pt>
                <c:pt idx="12801">
                  <c:v>0.32862268518511001</c:v>
                </c:pt>
                <c:pt idx="12802">
                  <c:v>0.32864583333139302</c:v>
                </c:pt>
                <c:pt idx="12803">
                  <c:v>0.32866898147767698</c:v>
                </c:pt>
                <c:pt idx="12804">
                  <c:v>0.32870370370073898</c:v>
                </c:pt>
                <c:pt idx="12805">
                  <c:v>0.32872685184702299</c:v>
                </c:pt>
                <c:pt idx="12806">
                  <c:v>0.32874999999330601</c:v>
                </c:pt>
                <c:pt idx="12807">
                  <c:v>0.32877314814686498</c:v>
                </c:pt>
                <c:pt idx="12808">
                  <c:v>0.32879629629314899</c:v>
                </c:pt>
                <c:pt idx="12809">
                  <c:v>0.32881944443943201</c:v>
                </c:pt>
                <c:pt idx="12810">
                  <c:v>0.32885416666249501</c:v>
                </c:pt>
                <c:pt idx="12811">
                  <c:v>0.32887731480877802</c:v>
                </c:pt>
                <c:pt idx="12812">
                  <c:v>0.32890046296233799</c:v>
                </c:pt>
                <c:pt idx="12813">
                  <c:v>0.32892361110862101</c:v>
                </c:pt>
                <c:pt idx="12814">
                  <c:v>0.32894675925490502</c:v>
                </c:pt>
                <c:pt idx="12815">
                  <c:v>0.32898148147796802</c:v>
                </c:pt>
                <c:pt idx="12816">
                  <c:v>0.32900462962425098</c:v>
                </c:pt>
                <c:pt idx="12817">
                  <c:v>0.32902777777781</c:v>
                </c:pt>
                <c:pt idx="12818">
                  <c:v>0.32905092592409402</c:v>
                </c:pt>
                <c:pt idx="12819">
                  <c:v>0.32907407407037698</c:v>
                </c:pt>
                <c:pt idx="12820">
                  <c:v>0.32909722221665999</c:v>
                </c:pt>
                <c:pt idx="12821">
                  <c:v>0.32913194443972299</c:v>
                </c:pt>
                <c:pt idx="12822">
                  <c:v>0.329155092586006</c:v>
                </c:pt>
                <c:pt idx="12823">
                  <c:v>0.32917824073956597</c:v>
                </c:pt>
                <c:pt idx="12824">
                  <c:v>0.32920138888584899</c:v>
                </c:pt>
                <c:pt idx="12825">
                  <c:v>0.329224537032133</c:v>
                </c:pt>
                <c:pt idx="12826">
                  <c:v>0.32924768517841602</c:v>
                </c:pt>
                <c:pt idx="12827">
                  <c:v>0.32928240740147902</c:v>
                </c:pt>
                <c:pt idx="12828">
                  <c:v>0.32930555555503799</c:v>
                </c:pt>
                <c:pt idx="12829">
                  <c:v>0.329328703701322</c:v>
                </c:pt>
                <c:pt idx="12830">
                  <c:v>0.32935185184760501</c:v>
                </c:pt>
                <c:pt idx="12831">
                  <c:v>0.32937499999388797</c:v>
                </c:pt>
                <c:pt idx="12832">
                  <c:v>0.329398148147448</c:v>
                </c:pt>
                <c:pt idx="12833">
                  <c:v>0.32943287036323499</c:v>
                </c:pt>
                <c:pt idx="12834">
                  <c:v>0.32945601851679401</c:v>
                </c:pt>
                <c:pt idx="12835">
                  <c:v>0.32947916666307703</c:v>
                </c:pt>
                <c:pt idx="12836">
                  <c:v>0.32950231480936099</c:v>
                </c:pt>
                <c:pt idx="12837">
                  <c:v>0.32952546296292001</c:v>
                </c:pt>
                <c:pt idx="12838">
                  <c:v>0.32954861110920303</c:v>
                </c:pt>
                <c:pt idx="12839">
                  <c:v>0.32958333333226603</c:v>
                </c:pt>
                <c:pt idx="12840">
                  <c:v>0.32960648147854998</c:v>
                </c:pt>
                <c:pt idx="12841">
                  <c:v>0.329629629624833</c:v>
                </c:pt>
                <c:pt idx="12842">
                  <c:v>0.32965277777111601</c:v>
                </c:pt>
                <c:pt idx="12843">
                  <c:v>0.32967592592467598</c:v>
                </c:pt>
                <c:pt idx="12844">
                  <c:v>0.32971064814773898</c:v>
                </c:pt>
                <c:pt idx="12845">
                  <c:v>0.329733796294022</c:v>
                </c:pt>
                <c:pt idx="12846">
                  <c:v>0.32975694444030501</c:v>
                </c:pt>
                <c:pt idx="12847">
                  <c:v>0.32978009258658902</c:v>
                </c:pt>
                <c:pt idx="12848">
                  <c:v>0.329803240740148</c:v>
                </c:pt>
                <c:pt idx="12849">
                  <c:v>0.32982638888643101</c:v>
                </c:pt>
                <c:pt idx="12850">
                  <c:v>0.32986111110949401</c:v>
                </c:pt>
                <c:pt idx="12851">
                  <c:v>0.32988425925577802</c:v>
                </c:pt>
                <c:pt idx="12852">
                  <c:v>0.32990740740206098</c:v>
                </c:pt>
                <c:pt idx="12853">
                  <c:v>0.32993055555562001</c:v>
                </c:pt>
                <c:pt idx="12854">
                  <c:v>0.329965277771407</c:v>
                </c:pt>
                <c:pt idx="12855">
                  <c:v>0.32998842592496702</c:v>
                </c:pt>
                <c:pt idx="12856">
                  <c:v>0.33001157407124998</c:v>
                </c:pt>
                <c:pt idx="12857">
                  <c:v>0.33003472221753299</c:v>
                </c:pt>
                <c:pt idx="12858">
                  <c:v>0.33005787036381701</c:v>
                </c:pt>
                <c:pt idx="12859">
                  <c:v>0.33008101851737598</c:v>
                </c:pt>
                <c:pt idx="12860">
                  <c:v>0.33011574074043898</c:v>
                </c:pt>
                <c:pt idx="12861">
                  <c:v>0.33013888888672199</c:v>
                </c:pt>
                <c:pt idx="12862">
                  <c:v>0.33016203703300601</c:v>
                </c:pt>
                <c:pt idx="12863">
                  <c:v>0.33018518517928902</c:v>
                </c:pt>
                <c:pt idx="12864">
                  <c:v>0.33021990740235202</c:v>
                </c:pt>
                <c:pt idx="12865">
                  <c:v>0.33024305554863498</c:v>
                </c:pt>
                <c:pt idx="12866">
                  <c:v>0.330266203702195</c:v>
                </c:pt>
                <c:pt idx="12867">
                  <c:v>0.33028935184847802</c:v>
                </c:pt>
                <c:pt idx="12868">
                  <c:v>0.33031249999476098</c:v>
                </c:pt>
                <c:pt idx="12869">
                  <c:v>0.33033564814104499</c:v>
                </c:pt>
                <c:pt idx="12870">
                  <c:v>0.33037037036410799</c:v>
                </c:pt>
                <c:pt idx="12871">
                  <c:v>0.33039351851766702</c:v>
                </c:pt>
                <c:pt idx="12872">
                  <c:v>0.33041666666394998</c:v>
                </c:pt>
                <c:pt idx="12873">
                  <c:v>0.33043981481023399</c:v>
                </c:pt>
                <c:pt idx="12874">
                  <c:v>0.330462962956517</c:v>
                </c:pt>
                <c:pt idx="12875">
                  <c:v>0.33049768517958</c:v>
                </c:pt>
                <c:pt idx="12876">
                  <c:v>0.33052083333313897</c:v>
                </c:pt>
                <c:pt idx="12877">
                  <c:v>0.33054398147942299</c:v>
                </c:pt>
                <c:pt idx="12878">
                  <c:v>0.330567129625706</c:v>
                </c:pt>
                <c:pt idx="12879">
                  <c:v>0.33059027777198902</c:v>
                </c:pt>
                <c:pt idx="12880">
                  <c:v>0.33061342592554899</c:v>
                </c:pt>
                <c:pt idx="12881">
                  <c:v>0.33064814814133597</c:v>
                </c:pt>
                <c:pt idx="12882">
                  <c:v>0.330671296294895</c:v>
                </c:pt>
                <c:pt idx="12883">
                  <c:v>0.33069444444117801</c:v>
                </c:pt>
                <c:pt idx="12884">
                  <c:v>0.33071759258746197</c:v>
                </c:pt>
                <c:pt idx="12885">
                  <c:v>0.33074074073374499</c:v>
                </c:pt>
                <c:pt idx="12886">
                  <c:v>0.33076388888730401</c:v>
                </c:pt>
                <c:pt idx="12887">
                  <c:v>0.33079861111036701</c:v>
                </c:pt>
                <c:pt idx="12888">
                  <c:v>0.33082175925665103</c:v>
                </c:pt>
                <c:pt idx="12889">
                  <c:v>0.33084490740293399</c:v>
                </c:pt>
                <c:pt idx="12890">
                  <c:v>0.330868055549217</c:v>
                </c:pt>
                <c:pt idx="12891">
                  <c:v>0.33089120370277703</c:v>
                </c:pt>
                <c:pt idx="12892">
                  <c:v>0.33091435184905998</c:v>
                </c:pt>
                <c:pt idx="12893">
                  <c:v>0.33094907407212298</c:v>
                </c:pt>
                <c:pt idx="12894">
                  <c:v>0.330972222218406</c:v>
                </c:pt>
                <c:pt idx="12895">
                  <c:v>0.33099537036469001</c:v>
                </c:pt>
                <c:pt idx="12896">
                  <c:v>0.33101851851824898</c:v>
                </c:pt>
                <c:pt idx="12897">
                  <c:v>0.331041666664532</c:v>
                </c:pt>
                <c:pt idx="12898">
                  <c:v>0.331076388887595</c:v>
                </c:pt>
                <c:pt idx="12899">
                  <c:v>0.33109953703387901</c:v>
                </c:pt>
                <c:pt idx="12900">
                  <c:v>0.33112268518016202</c:v>
                </c:pt>
                <c:pt idx="12901">
                  <c:v>0.33114583332644498</c:v>
                </c:pt>
                <c:pt idx="12902">
                  <c:v>0.33116898148000501</c:v>
                </c:pt>
                <c:pt idx="12903">
                  <c:v>0.33119212962628802</c:v>
                </c:pt>
                <c:pt idx="12904">
                  <c:v>0.33122685184935102</c:v>
                </c:pt>
                <c:pt idx="12905">
                  <c:v>0.33124999999563398</c:v>
                </c:pt>
                <c:pt idx="12906">
                  <c:v>0.33127314814191799</c:v>
                </c:pt>
                <c:pt idx="12907">
                  <c:v>0.33129629629547702</c:v>
                </c:pt>
                <c:pt idx="12908">
                  <c:v>0.33131944444175998</c:v>
                </c:pt>
                <c:pt idx="12909">
                  <c:v>0.33134259258804399</c:v>
                </c:pt>
                <c:pt idx="12910">
                  <c:v>0.33137731481110699</c:v>
                </c:pt>
                <c:pt idx="12911">
                  <c:v>0.33140046295739001</c:v>
                </c:pt>
                <c:pt idx="12912">
                  <c:v>0.33142361111094898</c:v>
                </c:pt>
                <c:pt idx="12913">
                  <c:v>0.33144675925723299</c:v>
                </c:pt>
                <c:pt idx="12914">
                  <c:v>0.33146990740351601</c:v>
                </c:pt>
                <c:pt idx="12915">
                  <c:v>0.33149305554979902</c:v>
                </c:pt>
                <c:pt idx="12916">
                  <c:v>0.33152777777286302</c:v>
                </c:pt>
                <c:pt idx="12917">
                  <c:v>0.33155092591914598</c:v>
                </c:pt>
                <c:pt idx="12918">
                  <c:v>0.33157407407270501</c:v>
                </c:pt>
                <c:pt idx="12919">
                  <c:v>0.33159722221898802</c:v>
                </c:pt>
                <c:pt idx="12920">
                  <c:v>0.33162037036527198</c:v>
                </c:pt>
                <c:pt idx="12921">
                  <c:v>0.33165509258833498</c:v>
                </c:pt>
                <c:pt idx="12922">
                  <c:v>0.33167824073461799</c:v>
                </c:pt>
                <c:pt idx="12923">
                  <c:v>0.33170138888817702</c:v>
                </c:pt>
                <c:pt idx="12924">
                  <c:v>0.33172453703446098</c:v>
                </c:pt>
                <c:pt idx="12925">
                  <c:v>0.33174768518074399</c:v>
                </c:pt>
                <c:pt idx="12926">
                  <c:v>0.33178240740380699</c:v>
                </c:pt>
                <c:pt idx="12927">
                  <c:v>0.331805555550091</c:v>
                </c:pt>
                <c:pt idx="12928">
                  <c:v>0.33182870370364997</c:v>
                </c:pt>
                <c:pt idx="12929">
                  <c:v>0.33185185184993299</c:v>
                </c:pt>
                <c:pt idx="12930">
                  <c:v>0.331874999996217</c:v>
                </c:pt>
                <c:pt idx="12931">
                  <c:v>0.33189814814250002</c:v>
                </c:pt>
                <c:pt idx="12932">
                  <c:v>0.33193287036556302</c:v>
                </c:pt>
                <c:pt idx="12933">
                  <c:v>0.33195601851184597</c:v>
                </c:pt>
                <c:pt idx="12934">
                  <c:v>0.331979166665406</c:v>
                </c:pt>
                <c:pt idx="12935">
                  <c:v>0.33200231481168901</c:v>
                </c:pt>
                <c:pt idx="12936">
                  <c:v>0.33202546295797197</c:v>
                </c:pt>
                <c:pt idx="12937">
                  <c:v>0.33204861110425599</c:v>
                </c:pt>
                <c:pt idx="12938">
                  <c:v>0.33208333332731899</c:v>
                </c:pt>
                <c:pt idx="12939">
                  <c:v>0.33210648148087801</c:v>
                </c:pt>
                <c:pt idx="12940">
                  <c:v>0.33212962962716103</c:v>
                </c:pt>
                <c:pt idx="12941">
                  <c:v>0.33215277777344498</c:v>
                </c:pt>
                <c:pt idx="12942">
                  <c:v>0.332175925919728</c:v>
                </c:pt>
                <c:pt idx="12943">
                  <c:v>0.33219907407328703</c:v>
                </c:pt>
                <c:pt idx="12944">
                  <c:v>0.33223379629635003</c:v>
                </c:pt>
                <c:pt idx="12945">
                  <c:v>0.33225694444263398</c:v>
                </c:pt>
                <c:pt idx="12946">
                  <c:v>0.332280092588917</c:v>
                </c:pt>
                <c:pt idx="12947">
                  <c:v>0.33230324073520001</c:v>
                </c:pt>
                <c:pt idx="12948">
                  <c:v>0.33232638888875998</c:v>
                </c:pt>
                <c:pt idx="12949">
                  <c:v>0.332349537035043</c:v>
                </c:pt>
                <c:pt idx="12950">
                  <c:v>0.332384259258106</c:v>
                </c:pt>
                <c:pt idx="12951">
                  <c:v>0.33240740740438901</c:v>
                </c:pt>
                <c:pt idx="12952">
                  <c:v>0.33243055555067302</c:v>
                </c:pt>
                <c:pt idx="12953">
                  <c:v>0.33245370369695598</c:v>
                </c:pt>
                <c:pt idx="12954">
                  <c:v>0.33247685185051501</c:v>
                </c:pt>
                <c:pt idx="12955">
                  <c:v>0.33251157407357801</c:v>
                </c:pt>
                <c:pt idx="12956">
                  <c:v>0.33253472221986202</c:v>
                </c:pt>
                <c:pt idx="12957">
                  <c:v>0.33255787036614498</c:v>
                </c:pt>
                <c:pt idx="12958">
                  <c:v>0.33258101851242799</c:v>
                </c:pt>
                <c:pt idx="12959">
                  <c:v>0.33260416666598802</c:v>
                </c:pt>
                <c:pt idx="12960">
                  <c:v>0.33262731481227098</c:v>
                </c:pt>
                <c:pt idx="12961">
                  <c:v>0.33266203703533398</c:v>
                </c:pt>
                <c:pt idx="12962">
                  <c:v>0.33268518518161699</c:v>
                </c:pt>
                <c:pt idx="12963">
                  <c:v>0.33270833332790101</c:v>
                </c:pt>
                <c:pt idx="12964">
                  <c:v>0.33273148148145998</c:v>
                </c:pt>
                <c:pt idx="12965">
                  <c:v>0.33275462962774299</c:v>
                </c:pt>
                <c:pt idx="12966">
                  <c:v>0.33277777777402701</c:v>
                </c:pt>
                <c:pt idx="12967">
                  <c:v>0.33281249999709001</c:v>
                </c:pt>
                <c:pt idx="12968">
                  <c:v>0.33283564814337302</c:v>
                </c:pt>
                <c:pt idx="12969">
                  <c:v>0.33285879628965598</c:v>
                </c:pt>
                <c:pt idx="12970">
                  <c:v>0.332881944443216</c:v>
                </c:pt>
                <c:pt idx="12971">
                  <c:v>0.33290509258949902</c:v>
                </c:pt>
                <c:pt idx="12972">
                  <c:v>0.33292824073578198</c:v>
                </c:pt>
                <c:pt idx="12973">
                  <c:v>0.33296296295884498</c:v>
                </c:pt>
                <c:pt idx="12974">
                  <c:v>0.33298611110512899</c:v>
                </c:pt>
                <c:pt idx="12975">
                  <c:v>0.33300925925868802</c:v>
                </c:pt>
                <c:pt idx="12976">
                  <c:v>0.33303240740497098</c:v>
                </c:pt>
                <c:pt idx="12977">
                  <c:v>0.33305555555125499</c:v>
                </c:pt>
                <c:pt idx="12978">
                  <c:v>0.333078703697538</c:v>
                </c:pt>
                <c:pt idx="12979">
                  <c:v>0.333113425920601</c:v>
                </c:pt>
                <c:pt idx="12980">
                  <c:v>0.33313657407415997</c:v>
                </c:pt>
                <c:pt idx="12981">
                  <c:v>0.33315972222044399</c:v>
                </c:pt>
                <c:pt idx="12982">
                  <c:v>0.333182870366727</c:v>
                </c:pt>
                <c:pt idx="12983">
                  <c:v>0.33320601851301002</c:v>
                </c:pt>
                <c:pt idx="12984">
                  <c:v>0.33322916666656999</c:v>
                </c:pt>
                <c:pt idx="12985">
                  <c:v>0.33326388888235697</c:v>
                </c:pt>
                <c:pt idx="12986">
                  <c:v>0.333287037035916</c:v>
                </c:pt>
                <c:pt idx="12987">
                  <c:v>0.33331018518219901</c:v>
                </c:pt>
                <c:pt idx="12988">
                  <c:v>0.33333333332848297</c:v>
                </c:pt>
                <c:pt idx="12989">
                  <c:v>0.33336805555154603</c:v>
                </c:pt>
                <c:pt idx="12990">
                  <c:v>0.33339120369782899</c:v>
                </c:pt>
                <c:pt idx="12991">
                  <c:v>0.33341435185138801</c:v>
                </c:pt>
                <c:pt idx="12992">
                  <c:v>0.33343749999767203</c:v>
                </c:pt>
                <c:pt idx="12993">
                  <c:v>0.33346064814395499</c:v>
                </c:pt>
                <c:pt idx="12994">
                  <c:v>0.333483796290238</c:v>
                </c:pt>
                <c:pt idx="12995">
                  <c:v>0.333518518513301</c:v>
                </c:pt>
                <c:pt idx="12996">
                  <c:v>0.33354166665958501</c:v>
                </c:pt>
                <c:pt idx="12997">
                  <c:v>0.33356481481314398</c:v>
                </c:pt>
                <c:pt idx="12998">
                  <c:v>0.333587962959428</c:v>
                </c:pt>
                <c:pt idx="12999">
                  <c:v>0.33361111110571101</c:v>
                </c:pt>
                <c:pt idx="13000">
                  <c:v>0.33363425925926998</c:v>
                </c:pt>
                <c:pt idx="13001">
                  <c:v>0.33366898147505702</c:v>
                </c:pt>
                <c:pt idx="13002">
                  <c:v>0.333692129628616</c:v>
                </c:pt>
                <c:pt idx="13003">
                  <c:v>0.33371527777490001</c:v>
                </c:pt>
                <c:pt idx="13004">
                  <c:v>0.33373842592118302</c:v>
                </c:pt>
                <c:pt idx="13005">
                  <c:v>0.33376157406746598</c:v>
                </c:pt>
                <c:pt idx="13006">
                  <c:v>0.33378472222102601</c:v>
                </c:pt>
                <c:pt idx="13007">
                  <c:v>0.33380787036730902</c:v>
                </c:pt>
                <c:pt idx="13008">
                  <c:v>0.33384259259037202</c:v>
                </c:pt>
                <c:pt idx="13009">
                  <c:v>0.33386574073665498</c:v>
                </c:pt>
                <c:pt idx="13010">
                  <c:v>0.33388888888293899</c:v>
                </c:pt>
                <c:pt idx="13011">
                  <c:v>0.33391203703649802</c:v>
                </c:pt>
                <c:pt idx="13012">
                  <c:v>0.33393518518278098</c:v>
                </c:pt>
                <c:pt idx="13013">
                  <c:v>0.33396990740584398</c:v>
                </c:pt>
                <c:pt idx="13014">
                  <c:v>0.33399305555212799</c:v>
                </c:pt>
                <c:pt idx="13015">
                  <c:v>0.33401620369841101</c:v>
                </c:pt>
                <c:pt idx="13016">
                  <c:v>0.33403935184469402</c:v>
                </c:pt>
                <c:pt idx="13017">
                  <c:v>0.33406249999825399</c:v>
                </c:pt>
                <c:pt idx="13018">
                  <c:v>0.33408564814453701</c:v>
                </c:pt>
                <c:pt idx="13019">
                  <c:v>0.33412037036760001</c:v>
                </c:pt>
                <c:pt idx="13020">
                  <c:v>0.33414351851388302</c:v>
                </c:pt>
                <c:pt idx="13021">
                  <c:v>0.33416666666016698</c:v>
                </c:pt>
                <c:pt idx="13022">
                  <c:v>0.334189814813726</c:v>
                </c:pt>
                <c:pt idx="13023">
                  <c:v>0.33421296296001002</c:v>
                </c:pt>
                <c:pt idx="13024">
                  <c:v>0.33424768518307202</c:v>
                </c:pt>
                <c:pt idx="13025">
                  <c:v>0.33427083332935598</c:v>
                </c:pt>
                <c:pt idx="13026">
                  <c:v>0.33429398147563899</c:v>
                </c:pt>
                <c:pt idx="13027">
                  <c:v>0.33431712962919802</c:v>
                </c:pt>
                <c:pt idx="13028">
                  <c:v>0.33434027777548198</c:v>
                </c:pt>
                <c:pt idx="13029">
                  <c:v>0.33436342592176499</c:v>
                </c:pt>
                <c:pt idx="13030">
                  <c:v>0.33439814814482799</c:v>
                </c:pt>
                <c:pt idx="13031">
                  <c:v>0.334421296291112</c:v>
                </c:pt>
                <c:pt idx="13032">
                  <c:v>0.33444444443739502</c:v>
                </c:pt>
                <c:pt idx="13033">
                  <c:v>0.33446759259095399</c:v>
                </c:pt>
                <c:pt idx="13034">
                  <c:v>0.334490740737238</c:v>
                </c:pt>
                <c:pt idx="13035">
                  <c:v>0.33451388888352102</c:v>
                </c:pt>
                <c:pt idx="13036">
                  <c:v>0.33454861110658402</c:v>
                </c:pt>
                <c:pt idx="13037">
                  <c:v>0.33457175925286697</c:v>
                </c:pt>
                <c:pt idx="13038">
                  <c:v>0.334594907406427</c:v>
                </c:pt>
                <c:pt idx="13039">
                  <c:v>0.33461805555271001</c:v>
                </c:pt>
                <c:pt idx="13040">
                  <c:v>0.33464120369899297</c:v>
                </c:pt>
                <c:pt idx="13041">
                  <c:v>0.33466435184527699</c:v>
                </c:pt>
                <c:pt idx="13042">
                  <c:v>0.33469907406833899</c:v>
                </c:pt>
                <c:pt idx="13043">
                  <c:v>0.33472222222189901</c:v>
                </c:pt>
                <c:pt idx="13044">
                  <c:v>0.33474537036818203</c:v>
                </c:pt>
                <c:pt idx="13045">
                  <c:v>0.33476851851446598</c:v>
                </c:pt>
                <c:pt idx="13046">
                  <c:v>0.334791666660749</c:v>
                </c:pt>
                <c:pt idx="13047">
                  <c:v>0.33481481481430803</c:v>
                </c:pt>
                <c:pt idx="13048">
                  <c:v>0.33484953703009501</c:v>
                </c:pt>
                <c:pt idx="13049">
                  <c:v>0.33487268518365498</c:v>
                </c:pt>
                <c:pt idx="13050">
                  <c:v>0.334895833329938</c:v>
                </c:pt>
                <c:pt idx="13051">
                  <c:v>0.33491898147622101</c:v>
                </c:pt>
                <c:pt idx="13052">
                  <c:v>0.33494212962250502</c:v>
                </c:pt>
                <c:pt idx="13053">
                  <c:v>0.334965277776064</c:v>
                </c:pt>
                <c:pt idx="13054">
                  <c:v>0.334999999999127</c:v>
                </c:pt>
                <c:pt idx="13055">
                  <c:v>0.33502314814541001</c:v>
                </c:pt>
                <c:pt idx="13056">
                  <c:v>0.33504629629169402</c:v>
                </c:pt>
                <c:pt idx="13057">
                  <c:v>0.33506944443797698</c:v>
                </c:pt>
                <c:pt idx="13058">
                  <c:v>0.33509259259153601</c:v>
                </c:pt>
                <c:pt idx="13059">
                  <c:v>0.33511574073782002</c:v>
                </c:pt>
                <c:pt idx="13060">
                  <c:v>0.33513888888410298</c:v>
                </c:pt>
                <c:pt idx="13061">
                  <c:v>0.33517361110716598</c:v>
                </c:pt>
                <c:pt idx="13062">
                  <c:v>0.33519675925344899</c:v>
                </c:pt>
                <c:pt idx="13063">
                  <c:v>0.33521990740700902</c:v>
                </c:pt>
                <c:pt idx="13064">
                  <c:v>0.33524305555329198</c:v>
                </c:pt>
                <c:pt idx="13065">
                  <c:v>0.33526620369957499</c:v>
                </c:pt>
                <c:pt idx="13066">
                  <c:v>0.33528935184585901</c:v>
                </c:pt>
                <c:pt idx="13067">
                  <c:v>0.33532407406892201</c:v>
                </c:pt>
                <c:pt idx="13068">
                  <c:v>0.33534722221520502</c:v>
                </c:pt>
                <c:pt idx="13069">
                  <c:v>0.33537037036876399</c:v>
                </c:pt>
                <c:pt idx="13070">
                  <c:v>0.33539351851504801</c:v>
                </c:pt>
                <c:pt idx="13071">
                  <c:v>0.33541666666133102</c:v>
                </c:pt>
                <c:pt idx="13072">
                  <c:v>0.33543981481488999</c:v>
                </c:pt>
                <c:pt idx="13073">
                  <c:v>0.33547453703067698</c:v>
                </c:pt>
                <c:pt idx="13074">
                  <c:v>0.335497685184237</c:v>
                </c:pt>
                <c:pt idx="13075">
                  <c:v>0.33552083333052002</c:v>
                </c:pt>
                <c:pt idx="13076">
                  <c:v>0.33554398147680298</c:v>
                </c:pt>
                <c:pt idx="13077">
                  <c:v>0.33556712962308699</c:v>
                </c:pt>
                <c:pt idx="13078">
                  <c:v>0.33559027777664602</c:v>
                </c:pt>
                <c:pt idx="13079">
                  <c:v>0.33562499999970902</c:v>
                </c:pt>
                <c:pt idx="13080">
                  <c:v>0.33564814814599198</c:v>
                </c:pt>
                <c:pt idx="13081">
                  <c:v>0.33567129629227599</c:v>
                </c:pt>
                <c:pt idx="13082">
                  <c:v>0.335694444438559</c:v>
                </c:pt>
                <c:pt idx="13083">
                  <c:v>0.33571759259211797</c:v>
                </c:pt>
                <c:pt idx="13084">
                  <c:v>0.33574074073840199</c:v>
                </c:pt>
                <c:pt idx="13085">
                  <c:v>0.33577546296146499</c:v>
                </c:pt>
                <c:pt idx="13086">
                  <c:v>0.335798611107748</c:v>
                </c:pt>
                <c:pt idx="13087">
                  <c:v>0.33582175925403102</c:v>
                </c:pt>
                <c:pt idx="13088">
                  <c:v>0.33584490740031497</c:v>
                </c:pt>
                <c:pt idx="13089">
                  <c:v>0.335868055553874</c:v>
                </c:pt>
                <c:pt idx="13090">
                  <c:v>0.335902777776937</c:v>
                </c:pt>
                <c:pt idx="13091">
                  <c:v>0.33592592592322001</c:v>
                </c:pt>
                <c:pt idx="13092">
                  <c:v>0.33594907406950397</c:v>
                </c:pt>
                <c:pt idx="13093">
                  <c:v>0.33597222221578699</c:v>
                </c:pt>
                <c:pt idx="13094">
                  <c:v>0.33599537036934601</c:v>
                </c:pt>
                <c:pt idx="13095">
                  <c:v>0.33601851851563003</c:v>
                </c:pt>
                <c:pt idx="13096">
                  <c:v>0.33605324073869303</c:v>
                </c:pt>
                <c:pt idx="13097">
                  <c:v>0.33607638888497599</c:v>
                </c:pt>
                <c:pt idx="13098">
                  <c:v>0.336099537031259</c:v>
                </c:pt>
                <c:pt idx="13099">
                  <c:v>0.33612268518481903</c:v>
                </c:pt>
                <c:pt idx="13100">
                  <c:v>0.33614583333110198</c:v>
                </c:pt>
                <c:pt idx="13101">
                  <c:v>0.336168981477385</c:v>
                </c:pt>
                <c:pt idx="13102">
                  <c:v>0.336203703700448</c:v>
                </c:pt>
                <c:pt idx="13103">
                  <c:v>0.33622685184673201</c:v>
                </c:pt>
                <c:pt idx="13104">
                  <c:v>0.33624999999301503</c:v>
                </c:pt>
                <c:pt idx="13105">
                  <c:v>0.336273148146574</c:v>
                </c:pt>
                <c:pt idx="13106">
                  <c:v>0.33629629629285801</c:v>
                </c:pt>
                <c:pt idx="13107">
                  <c:v>0.33631944443914102</c:v>
                </c:pt>
                <c:pt idx="13108">
                  <c:v>0.33635416666220402</c:v>
                </c:pt>
                <c:pt idx="13109">
                  <c:v>0.33637731480848698</c:v>
                </c:pt>
                <c:pt idx="13110">
                  <c:v>0.33640046296204701</c:v>
                </c:pt>
                <c:pt idx="13111">
                  <c:v>0.33642361110833002</c:v>
                </c:pt>
                <c:pt idx="13112">
                  <c:v>0.33644675925461398</c:v>
                </c:pt>
                <c:pt idx="13113">
                  <c:v>0.33646990740089699</c:v>
                </c:pt>
                <c:pt idx="13114">
                  <c:v>0.33650462962395999</c:v>
                </c:pt>
                <c:pt idx="13115">
                  <c:v>0.33652777777751902</c:v>
                </c:pt>
                <c:pt idx="13116">
                  <c:v>0.33655092592380198</c:v>
                </c:pt>
                <c:pt idx="13117">
                  <c:v>0.33657407407008599</c:v>
                </c:pt>
                <c:pt idx="13118">
                  <c:v>0.33659722221636901</c:v>
                </c:pt>
                <c:pt idx="13119">
                  <c:v>0.33663194443943201</c:v>
                </c:pt>
                <c:pt idx="13120">
                  <c:v>0.33665509258571502</c:v>
                </c:pt>
                <c:pt idx="13121">
                  <c:v>0.33667824073927499</c:v>
                </c:pt>
                <c:pt idx="13122">
                  <c:v>0.33670138888555801</c:v>
                </c:pt>
                <c:pt idx="13123">
                  <c:v>0.33672453703184202</c:v>
                </c:pt>
                <c:pt idx="13124">
                  <c:v>0.33674768517812498</c:v>
                </c:pt>
                <c:pt idx="13125">
                  <c:v>0.33677083333168401</c:v>
                </c:pt>
                <c:pt idx="13126">
                  <c:v>0.336805555554747</c:v>
                </c:pt>
                <c:pt idx="13127">
                  <c:v>0.33682870370103102</c:v>
                </c:pt>
                <c:pt idx="13128">
                  <c:v>0.33685185184731398</c:v>
                </c:pt>
                <c:pt idx="13129">
                  <c:v>0.33687499999359699</c:v>
                </c:pt>
                <c:pt idx="13130">
                  <c:v>0.33690972221665999</c:v>
                </c:pt>
                <c:pt idx="13131">
                  <c:v>0.33693287037022002</c:v>
                </c:pt>
                <c:pt idx="13132">
                  <c:v>0.33695601851650298</c:v>
                </c:pt>
                <c:pt idx="13133">
                  <c:v>0.33697916666278599</c:v>
                </c:pt>
                <c:pt idx="13134">
                  <c:v>0.33700231480907</c:v>
                </c:pt>
                <c:pt idx="13135">
                  <c:v>0.33702546296262897</c:v>
                </c:pt>
                <c:pt idx="13136">
                  <c:v>0.33706018517841602</c:v>
                </c:pt>
                <c:pt idx="13137">
                  <c:v>0.33708333333197499</c:v>
                </c:pt>
                <c:pt idx="13138">
                  <c:v>0.337106481478259</c:v>
                </c:pt>
                <c:pt idx="13139">
                  <c:v>0.33712962962454202</c:v>
                </c:pt>
                <c:pt idx="13140">
                  <c:v>0.33715277777082497</c:v>
                </c:pt>
                <c:pt idx="13141">
                  <c:v>0.337175925924385</c:v>
                </c:pt>
                <c:pt idx="13142">
                  <c:v>0.337210648147448</c:v>
                </c:pt>
                <c:pt idx="13143">
                  <c:v>0.33723379629373101</c:v>
                </c:pt>
                <c:pt idx="13144">
                  <c:v>0.33725694444001397</c:v>
                </c:pt>
                <c:pt idx="13145">
                  <c:v>0.33728009258629799</c:v>
                </c:pt>
                <c:pt idx="13146">
                  <c:v>0.33730324073985701</c:v>
                </c:pt>
                <c:pt idx="13147">
                  <c:v>0.33732638888614003</c:v>
                </c:pt>
                <c:pt idx="13148">
                  <c:v>0.33736111110920303</c:v>
                </c:pt>
                <c:pt idx="13149">
                  <c:v>0.33738425925548698</c:v>
                </c:pt>
                <c:pt idx="13150">
                  <c:v>0.33740740740177</c:v>
                </c:pt>
                <c:pt idx="13151">
                  <c:v>0.33743055555532903</c:v>
                </c:pt>
                <c:pt idx="13152">
                  <c:v>0.33745370370161298</c:v>
                </c:pt>
                <c:pt idx="13153">
                  <c:v>0.337476851847896</c:v>
                </c:pt>
                <c:pt idx="13154">
                  <c:v>0.337511574070959</c:v>
                </c:pt>
                <c:pt idx="13155">
                  <c:v>0.33753472221724201</c:v>
                </c:pt>
                <c:pt idx="13156">
                  <c:v>0.33755787036352602</c:v>
                </c:pt>
                <c:pt idx="13157">
                  <c:v>0.337581018517085</c:v>
                </c:pt>
                <c:pt idx="13158">
                  <c:v>0.33760416666336801</c:v>
                </c:pt>
                <c:pt idx="13159">
                  <c:v>0.33763888888643101</c:v>
                </c:pt>
                <c:pt idx="13160">
                  <c:v>0.33766203703271502</c:v>
                </c:pt>
                <c:pt idx="13161">
                  <c:v>0.33768518517899798</c:v>
                </c:pt>
                <c:pt idx="13162">
                  <c:v>0.33770833333255701</c:v>
                </c:pt>
                <c:pt idx="13163">
                  <c:v>0.33773148147884102</c:v>
                </c:pt>
                <c:pt idx="13164">
                  <c:v>0.33775462962512398</c:v>
                </c:pt>
                <c:pt idx="13165">
                  <c:v>0.33778935184818698</c:v>
                </c:pt>
                <c:pt idx="13166">
                  <c:v>0.33781249999446999</c:v>
                </c:pt>
                <c:pt idx="13167">
                  <c:v>0.33783564814803002</c:v>
                </c:pt>
                <c:pt idx="13168">
                  <c:v>0.33785879629431298</c:v>
                </c:pt>
                <c:pt idx="13169">
                  <c:v>0.33789351851737598</c:v>
                </c:pt>
                <c:pt idx="13170">
                  <c:v>0.33791666666365899</c:v>
                </c:pt>
                <c:pt idx="13171">
                  <c:v>0.33793981480994301</c:v>
                </c:pt>
                <c:pt idx="13172">
                  <c:v>0.33796296295622602</c:v>
                </c:pt>
                <c:pt idx="13173">
                  <c:v>0.33798611110978499</c:v>
                </c:pt>
                <c:pt idx="13174">
                  <c:v>0.33800925925606901</c:v>
                </c:pt>
                <c:pt idx="13175">
                  <c:v>0.33804398147913201</c:v>
                </c:pt>
                <c:pt idx="13176">
                  <c:v>0.33806712962541502</c:v>
                </c:pt>
                <c:pt idx="13177">
                  <c:v>0.33809027777169798</c:v>
                </c:pt>
                <c:pt idx="13178">
                  <c:v>0.338113425925258</c:v>
                </c:pt>
                <c:pt idx="13179">
                  <c:v>0.33813657407154102</c:v>
                </c:pt>
                <c:pt idx="13180">
                  <c:v>0.33817129629460402</c:v>
                </c:pt>
                <c:pt idx="13181">
                  <c:v>0.33819444444088698</c:v>
                </c:pt>
                <c:pt idx="13182">
                  <c:v>0.33821759258717099</c:v>
                </c:pt>
                <c:pt idx="13183">
                  <c:v>0.33824074074073002</c:v>
                </c:pt>
                <c:pt idx="13184">
                  <c:v>0.33826388888701298</c:v>
                </c:pt>
                <c:pt idx="13185">
                  <c:v>0.33828703703329699</c:v>
                </c:pt>
                <c:pt idx="13186">
                  <c:v>0.33832175925635999</c:v>
                </c:pt>
                <c:pt idx="13187">
                  <c:v>0.338344907402643</c:v>
                </c:pt>
                <c:pt idx="13188">
                  <c:v>0.33836805554892602</c:v>
                </c:pt>
                <c:pt idx="13189">
                  <c:v>0.33839120370248599</c:v>
                </c:pt>
                <c:pt idx="13190">
                  <c:v>0.338414351848769</c:v>
                </c:pt>
                <c:pt idx="13191">
                  <c:v>0.33843749999505202</c:v>
                </c:pt>
                <c:pt idx="13192">
                  <c:v>0.33847222221811502</c:v>
                </c:pt>
                <c:pt idx="13193">
                  <c:v>0.33849537036439897</c:v>
                </c:pt>
                <c:pt idx="13194">
                  <c:v>0.338518518517958</c:v>
                </c:pt>
                <c:pt idx="13195">
                  <c:v>0.33854166666424101</c:v>
                </c:pt>
                <c:pt idx="13196">
                  <c:v>0.33856481481052503</c:v>
                </c:pt>
                <c:pt idx="13197">
                  <c:v>0.33858796295680799</c:v>
                </c:pt>
                <c:pt idx="13198">
                  <c:v>0.33862268517987099</c:v>
                </c:pt>
                <c:pt idx="13199">
                  <c:v>0.338645833326154</c:v>
                </c:pt>
                <c:pt idx="13200">
                  <c:v>0.33866898147971403</c:v>
                </c:pt>
                <c:pt idx="13201">
                  <c:v>0.33869212962599698</c:v>
                </c:pt>
                <c:pt idx="13202">
                  <c:v>0.33871527777228</c:v>
                </c:pt>
                <c:pt idx="13203">
                  <c:v>0.338749999995343</c:v>
                </c:pt>
                <c:pt idx="13204">
                  <c:v>0.33877314814162701</c:v>
                </c:pt>
                <c:pt idx="13205">
                  <c:v>0.33879629629518598</c:v>
                </c:pt>
                <c:pt idx="13206">
                  <c:v>0.338819444441469</c:v>
                </c:pt>
                <c:pt idx="13207">
                  <c:v>0.33884259258775301</c:v>
                </c:pt>
                <c:pt idx="13208">
                  <c:v>0.33886574073403603</c:v>
                </c:pt>
                <c:pt idx="13209">
                  <c:v>0.33890046295709902</c:v>
                </c:pt>
                <c:pt idx="13210">
                  <c:v>0.338923611110658</c:v>
                </c:pt>
                <c:pt idx="13211">
                  <c:v>0.33894675925694201</c:v>
                </c:pt>
                <c:pt idx="13212">
                  <c:v>0.33896990740322502</c:v>
                </c:pt>
                <c:pt idx="13213">
                  <c:v>0.33899305554950798</c:v>
                </c:pt>
                <c:pt idx="13214">
                  <c:v>0.33902777777257198</c:v>
                </c:pt>
                <c:pt idx="13215">
                  <c:v>0.339050925918855</c:v>
                </c:pt>
                <c:pt idx="13216">
                  <c:v>0.33907407407241402</c:v>
                </c:pt>
                <c:pt idx="13217">
                  <c:v>0.33909722221869698</c:v>
                </c:pt>
                <c:pt idx="13218">
                  <c:v>0.33912037036498099</c:v>
                </c:pt>
                <c:pt idx="13219">
                  <c:v>0.33914351851854002</c:v>
                </c:pt>
                <c:pt idx="13220">
                  <c:v>0.33917824073432701</c:v>
                </c:pt>
                <c:pt idx="13221">
                  <c:v>0.33920138888788598</c:v>
                </c:pt>
                <c:pt idx="13222">
                  <c:v>0.33922453703416999</c:v>
                </c:pt>
                <c:pt idx="13223">
                  <c:v>0.33924768518045301</c:v>
                </c:pt>
                <c:pt idx="13224">
                  <c:v>0.33927083332673602</c:v>
                </c:pt>
                <c:pt idx="13225">
                  <c:v>0.33929398148029599</c:v>
                </c:pt>
                <c:pt idx="13226">
                  <c:v>0.33932870370335899</c:v>
                </c:pt>
                <c:pt idx="13227">
                  <c:v>0.33935185184964201</c:v>
                </c:pt>
                <c:pt idx="13228">
                  <c:v>0.33937499999592602</c:v>
                </c:pt>
                <c:pt idx="13229">
                  <c:v>0.33939814814220898</c:v>
                </c:pt>
                <c:pt idx="13230">
                  <c:v>0.339421296295768</c:v>
                </c:pt>
                <c:pt idx="13231">
                  <c:v>0.33944444444205102</c:v>
                </c:pt>
                <c:pt idx="13232">
                  <c:v>0.33947916666511402</c:v>
                </c:pt>
                <c:pt idx="13233">
                  <c:v>0.33950231481139798</c:v>
                </c:pt>
                <c:pt idx="13234">
                  <c:v>0.33952546295768099</c:v>
                </c:pt>
                <c:pt idx="13235">
                  <c:v>0.339548611103965</c:v>
                </c:pt>
                <c:pt idx="13236">
                  <c:v>0.33957175925752398</c:v>
                </c:pt>
                <c:pt idx="13237">
                  <c:v>0.33959490740380699</c:v>
                </c:pt>
                <c:pt idx="13238">
                  <c:v>0.33962962962686999</c:v>
                </c:pt>
                <c:pt idx="13239">
                  <c:v>0.339652777773154</c:v>
                </c:pt>
                <c:pt idx="13240">
                  <c:v>0.33967592591943702</c:v>
                </c:pt>
                <c:pt idx="13241">
                  <c:v>0.33969907407299599</c:v>
                </c:pt>
                <c:pt idx="13242">
                  <c:v>0.33972222221928</c:v>
                </c:pt>
                <c:pt idx="13243">
                  <c:v>0.33974537036556302</c:v>
                </c:pt>
                <c:pt idx="13244">
                  <c:v>0.33978009258862601</c:v>
                </c:pt>
                <c:pt idx="13245">
                  <c:v>0.33980324073490897</c:v>
                </c:pt>
                <c:pt idx="13246">
                  <c:v>0.339826388888469</c:v>
                </c:pt>
                <c:pt idx="13247">
                  <c:v>0.33984953703475201</c:v>
                </c:pt>
                <c:pt idx="13248">
                  <c:v>0.33987268518103497</c:v>
                </c:pt>
                <c:pt idx="13249">
                  <c:v>0.33989583332731899</c:v>
                </c:pt>
                <c:pt idx="13250">
                  <c:v>0.33993055555038199</c:v>
                </c:pt>
                <c:pt idx="13251">
                  <c:v>0.339953703696665</c:v>
                </c:pt>
                <c:pt idx="13252">
                  <c:v>0.33997685185022403</c:v>
                </c:pt>
                <c:pt idx="13253">
                  <c:v>0.33999999999650798</c:v>
                </c:pt>
                <c:pt idx="13254">
                  <c:v>0.340023148142791</c:v>
                </c:pt>
                <c:pt idx="13255">
                  <c:v>0.34004629629635003</c:v>
                </c:pt>
                <c:pt idx="13256">
                  <c:v>0.34008101851213701</c:v>
                </c:pt>
                <c:pt idx="13257">
                  <c:v>0.34010416666569698</c:v>
                </c:pt>
                <c:pt idx="13258">
                  <c:v>0.34012731481198</c:v>
                </c:pt>
                <c:pt idx="13259">
                  <c:v>0.34015046295826301</c:v>
                </c:pt>
                <c:pt idx="13260">
                  <c:v>0.34017361110454702</c:v>
                </c:pt>
                <c:pt idx="13261">
                  <c:v>0.340196759258106</c:v>
                </c:pt>
                <c:pt idx="13262">
                  <c:v>0.340231481481169</c:v>
                </c:pt>
                <c:pt idx="13263">
                  <c:v>0.34025462962745201</c:v>
                </c:pt>
                <c:pt idx="13264">
                  <c:v>0.34027777777373602</c:v>
                </c:pt>
                <c:pt idx="13265">
                  <c:v>0.34030092592001898</c:v>
                </c:pt>
                <c:pt idx="13266">
                  <c:v>0.34032407407357801</c:v>
                </c:pt>
                <c:pt idx="13267">
                  <c:v>0.34034722221986202</c:v>
                </c:pt>
                <c:pt idx="13268">
                  <c:v>0.34038194444292502</c:v>
                </c:pt>
                <c:pt idx="13269">
                  <c:v>0.34040509258920798</c:v>
                </c:pt>
                <c:pt idx="13270">
                  <c:v>0.34042824073549099</c:v>
                </c:pt>
                <c:pt idx="13271">
                  <c:v>0.34045138888177501</c:v>
                </c:pt>
                <c:pt idx="13272">
                  <c:v>0.34047453703533398</c:v>
                </c:pt>
                <c:pt idx="13273">
                  <c:v>0.34050925925839698</c:v>
                </c:pt>
                <c:pt idx="13274">
                  <c:v>0.34053240740467999</c:v>
                </c:pt>
                <c:pt idx="13275">
                  <c:v>0.34055555555096401</c:v>
                </c:pt>
                <c:pt idx="13276">
                  <c:v>0.34057870369724702</c:v>
                </c:pt>
                <c:pt idx="13277">
                  <c:v>0.34060185185080599</c:v>
                </c:pt>
                <c:pt idx="13278">
                  <c:v>0.34062499999709001</c:v>
                </c:pt>
                <c:pt idx="13279">
                  <c:v>0.34064814814337302</c:v>
                </c:pt>
                <c:pt idx="13280">
                  <c:v>0.34068287036643602</c:v>
                </c:pt>
                <c:pt idx="13281">
                  <c:v>0.34070601851271898</c:v>
                </c:pt>
                <c:pt idx="13282">
                  <c:v>0.340729166666279</c:v>
                </c:pt>
                <c:pt idx="13283">
                  <c:v>0.34075231481256202</c:v>
                </c:pt>
                <c:pt idx="13284">
                  <c:v>0.34077546295884498</c:v>
                </c:pt>
                <c:pt idx="13285">
                  <c:v>0.34079861110512899</c:v>
                </c:pt>
                <c:pt idx="13286">
                  <c:v>0.34083333332819199</c:v>
                </c:pt>
                <c:pt idx="13287">
                  <c:v>0.340856481474475</c:v>
                </c:pt>
                <c:pt idx="13288">
                  <c:v>0.34087962962803398</c:v>
                </c:pt>
                <c:pt idx="13289">
                  <c:v>0.34090277777431799</c:v>
                </c:pt>
                <c:pt idx="13290">
                  <c:v>0.340925925920601</c:v>
                </c:pt>
                <c:pt idx="13291">
                  <c:v>0.340960648143664</c:v>
                </c:pt>
                <c:pt idx="13292">
                  <c:v>0.34098379628994702</c:v>
                </c:pt>
                <c:pt idx="13293">
                  <c:v>0.34100694444350699</c:v>
                </c:pt>
                <c:pt idx="13294">
                  <c:v>0.34103009258979</c:v>
                </c:pt>
                <c:pt idx="13295">
                  <c:v>0.34105324073607302</c:v>
                </c:pt>
                <c:pt idx="13296">
                  <c:v>0.34107638888235697</c:v>
                </c:pt>
                <c:pt idx="13297">
                  <c:v>0.34111111110541997</c:v>
                </c:pt>
                <c:pt idx="13298">
                  <c:v>0.341134259258979</c:v>
                </c:pt>
                <c:pt idx="13299">
                  <c:v>0.34115740740526201</c:v>
                </c:pt>
                <c:pt idx="13300">
                  <c:v>0.34118055555154603</c:v>
                </c:pt>
                <c:pt idx="13301">
                  <c:v>0.34120370369782899</c:v>
                </c:pt>
                <c:pt idx="13302">
                  <c:v>0.34122685185138801</c:v>
                </c:pt>
                <c:pt idx="13303">
                  <c:v>0.341261574067175</c:v>
                </c:pt>
                <c:pt idx="13304">
                  <c:v>0.34128472222073503</c:v>
                </c:pt>
                <c:pt idx="13305">
                  <c:v>0.34130787036701798</c:v>
                </c:pt>
                <c:pt idx="13306">
                  <c:v>0.341331018513301</c:v>
                </c:pt>
                <c:pt idx="13307">
                  <c:v>0.34135416665958501</c:v>
                </c:pt>
                <c:pt idx="13308">
                  <c:v>0.34137731481314398</c:v>
                </c:pt>
                <c:pt idx="13309">
                  <c:v>0.34141203703620698</c:v>
                </c:pt>
                <c:pt idx="13310">
                  <c:v>0.34143518518249</c:v>
                </c:pt>
                <c:pt idx="13311">
                  <c:v>0.34145833332877401</c:v>
                </c:pt>
                <c:pt idx="13312">
                  <c:v>0.34148148147505702</c:v>
                </c:pt>
                <c:pt idx="13313">
                  <c:v>0.341504629628616</c:v>
                </c:pt>
                <c:pt idx="13314">
                  <c:v>0.34152777777490001</c:v>
                </c:pt>
                <c:pt idx="13315">
                  <c:v>0.34156249999796301</c:v>
                </c:pt>
                <c:pt idx="13316">
                  <c:v>0.34158564814424602</c:v>
                </c:pt>
                <c:pt idx="13317">
                  <c:v>0.34160879629052898</c:v>
                </c:pt>
                <c:pt idx="13318">
                  <c:v>0.34163194444408901</c:v>
                </c:pt>
                <c:pt idx="13319">
                  <c:v>0.34165509259037202</c:v>
                </c:pt>
                <c:pt idx="13320">
                  <c:v>0.34167824073665498</c:v>
                </c:pt>
                <c:pt idx="13321">
                  <c:v>0.34171296295971798</c:v>
                </c:pt>
                <c:pt idx="13322">
                  <c:v>0.34173611110600199</c:v>
                </c:pt>
                <c:pt idx="13323">
                  <c:v>0.34175925925228501</c:v>
                </c:pt>
                <c:pt idx="13324">
                  <c:v>0.34178240740584398</c:v>
                </c:pt>
                <c:pt idx="13325">
                  <c:v>0.34180555555212799</c:v>
                </c:pt>
                <c:pt idx="13326">
                  <c:v>0.34184027777519099</c:v>
                </c:pt>
                <c:pt idx="13327">
                  <c:v>0.34186342592147401</c:v>
                </c:pt>
                <c:pt idx="13328">
                  <c:v>0.34188657406775802</c:v>
                </c:pt>
                <c:pt idx="13329">
                  <c:v>0.34190972222131699</c:v>
                </c:pt>
                <c:pt idx="13330">
                  <c:v>0.34193287036760001</c:v>
                </c:pt>
                <c:pt idx="13331">
                  <c:v>0.34195601851388302</c:v>
                </c:pt>
                <c:pt idx="13332">
                  <c:v>0.34199074073694602</c:v>
                </c:pt>
                <c:pt idx="13333">
                  <c:v>0.34201388888322998</c:v>
                </c:pt>
                <c:pt idx="13334">
                  <c:v>0.342037037036789</c:v>
                </c:pt>
                <c:pt idx="13335">
                  <c:v>0.34206018518307302</c:v>
                </c:pt>
                <c:pt idx="13336">
                  <c:v>0.34208333332935598</c:v>
                </c:pt>
                <c:pt idx="13337">
                  <c:v>0.34210648147563899</c:v>
                </c:pt>
                <c:pt idx="13338">
                  <c:v>0.34214120369870199</c:v>
                </c:pt>
                <c:pt idx="13339">
                  <c:v>0.342164351844986</c:v>
                </c:pt>
                <c:pt idx="13340">
                  <c:v>0.34218749999854498</c:v>
                </c:pt>
                <c:pt idx="13341">
                  <c:v>0.34221064814482799</c:v>
                </c:pt>
                <c:pt idx="13342">
                  <c:v>0.342233796291111</c:v>
                </c:pt>
                <c:pt idx="13343">
                  <c:v>0.34225694443739502</c:v>
                </c:pt>
                <c:pt idx="13344">
                  <c:v>0.34229166666045802</c:v>
                </c:pt>
                <c:pt idx="13345">
                  <c:v>0.34231481481401699</c:v>
                </c:pt>
                <c:pt idx="13346">
                  <c:v>0.342337962960301</c:v>
                </c:pt>
                <c:pt idx="13347">
                  <c:v>0.34236111110658402</c:v>
                </c:pt>
                <c:pt idx="13348">
                  <c:v>0.34238425925286697</c:v>
                </c:pt>
                <c:pt idx="13349">
                  <c:v>0.342407407406427</c:v>
                </c:pt>
                <c:pt idx="13350">
                  <c:v>0.34244212962949</c:v>
                </c:pt>
                <c:pt idx="13351">
                  <c:v>0.34246527777577301</c:v>
                </c:pt>
                <c:pt idx="13352">
                  <c:v>0.34248842592205597</c:v>
                </c:pt>
                <c:pt idx="13353">
                  <c:v>0.34251157406833999</c:v>
                </c:pt>
                <c:pt idx="13354">
                  <c:v>0.34253472222189901</c:v>
                </c:pt>
                <c:pt idx="13355">
                  <c:v>0.34255787036818203</c:v>
                </c:pt>
                <c:pt idx="13356">
                  <c:v>0.34259259259124503</c:v>
                </c:pt>
                <c:pt idx="13357">
                  <c:v>0.34261574073752898</c:v>
                </c:pt>
                <c:pt idx="13358">
                  <c:v>0.342638888883812</c:v>
                </c:pt>
                <c:pt idx="13359">
                  <c:v>0.34266203703009501</c:v>
                </c:pt>
                <c:pt idx="13360">
                  <c:v>0.34268518518365498</c:v>
                </c:pt>
                <c:pt idx="13361">
                  <c:v>0.342708333329938</c:v>
                </c:pt>
                <c:pt idx="13362">
                  <c:v>0.342743055553001</c:v>
                </c:pt>
                <c:pt idx="13363">
                  <c:v>0.34276620369928401</c:v>
                </c:pt>
                <c:pt idx="13364">
                  <c:v>0.34278935184556802</c:v>
                </c:pt>
                <c:pt idx="13365">
                  <c:v>0.342812499999127</c:v>
                </c:pt>
                <c:pt idx="13366">
                  <c:v>0.34283564814541001</c:v>
                </c:pt>
                <c:pt idx="13367">
                  <c:v>0.34285879629169402</c:v>
                </c:pt>
                <c:pt idx="13368">
                  <c:v>0.34289351851475702</c:v>
                </c:pt>
                <c:pt idx="13369">
                  <c:v>0.34291666666103998</c:v>
                </c:pt>
                <c:pt idx="13370">
                  <c:v>0.34293981481459901</c:v>
                </c:pt>
                <c:pt idx="13371">
                  <c:v>0.34296296296088302</c:v>
                </c:pt>
                <c:pt idx="13372">
                  <c:v>0.34298611110716598</c:v>
                </c:pt>
                <c:pt idx="13373">
                  <c:v>0.34300925925344899</c:v>
                </c:pt>
                <c:pt idx="13374">
                  <c:v>0.34304398147651199</c:v>
                </c:pt>
                <c:pt idx="13375">
                  <c:v>0.34306712962279601</c:v>
                </c:pt>
                <c:pt idx="13376">
                  <c:v>0.34309027777635498</c:v>
                </c:pt>
                <c:pt idx="13377">
                  <c:v>0.34311342592263799</c:v>
                </c:pt>
                <c:pt idx="13378">
                  <c:v>0.34314814814570099</c:v>
                </c:pt>
                <c:pt idx="13379">
                  <c:v>0.34317129629198501</c:v>
                </c:pt>
                <c:pt idx="13380">
                  <c:v>0.34319444443826802</c:v>
                </c:pt>
                <c:pt idx="13381">
                  <c:v>0.34321759259182699</c:v>
                </c:pt>
                <c:pt idx="13382">
                  <c:v>0.34324074073811101</c:v>
                </c:pt>
                <c:pt idx="13383">
                  <c:v>0.343275462961174</c:v>
                </c:pt>
                <c:pt idx="13384">
                  <c:v>0.34329861110745702</c:v>
                </c:pt>
                <c:pt idx="13385">
                  <c:v>0.34332175925373998</c:v>
                </c:pt>
                <c:pt idx="13386">
                  <c:v>0.3433449074073</c:v>
                </c:pt>
                <c:pt idx="13387">
                  <c:v>0.34336805555358302</c:v>
                </c:pt>
                <c:pt idx="13388">
                  <c:v>0.34340277777664602</c:v>
                </c:pt>
                <c:pt idx="13389">
                  <c:v>0.34342592592292898</c:v>
                </c:pt>
                <c:pt idx="13390">
                  <c:v>0.34344907406921299</c:v>
                </c:pt>
                <c:pt idx="13391">
                  <c:v>0.343472222215496</c:v>
                </c:pt>
                <c:pt idx="13392">
                  <c:v>0.34349537036905498</c:v>
                </c:pt>
                <c:pt idx="13393">
                  <c:v>0.34353009259211797</c:v>
                </c:pt>
                <c:pt idx="13394">
                  <c:v>0.34355324073840199</c:v>
                </c:pt>
                <c:pt idx="13395">
                  <c:v>0.343576388884685</c:v>
                </c:pt>
                <c:pt idx="13396">
                  <c:v>0.34359953703096802</c:v>
                </c:pt>
                <c:pt idx="13397">
                  <c:v>0.34363425925403102</c:v>
                </c:pt>
                <c:pt idx="13398">
                  <c:v>0.34365740740031497</c:v>
                </c:pt>
                <c:pt idx="13399">
                  <c:v>0.343680555553874</c:v>
                </c:pt>
                <c:pt idx="13400">
                  <c:v>0.34370370370015701</c:v>
                </c:pt>
                <c:pt idx="13401">
                  <c:v>0.34372685184644097</c:v>
                </c:pt>
                <c:pt idx="13402">
                  <c:v>0.34375</c:v>
                </c:pt>
                <c:pt idx="13403">
                  <c:v>0.34378472221578699</c:v>
                </c:pt>
                <c:pt idx="13404">
                  <c:v>0.34380787036934601</c:v>
                </c:pt>
                <c:pt idx="13405">
                  <c:v>0.34383101851563003</c:v>
                </c:pt>
                <c:pt idx="13406">
                  <c:v>0.34385416666191299</c:v>
                </c:pt>
                <c:pt idx="13407">
                  <c:v>0.343877314808196</c:v>
                </c:pt>
                <c:pt idx="13408">
                  <c:v>0.343912037031259</c:v>
                </c:pt>
                <c:pt idx="13409">
                  <c:v>0.34393518518481903</c:v>
                </c:pt>
                <c:pt idx="13410">
                  <c:v>0.34395833333110198</c:v>
                </c:pt>
                <c:pt idx="13411">
                  <c:v>0.343981481477385</c:v>
                </c:pt>
                <c:pt idx="13412">
                  <c:v>0.34400462962366901</c:v>
                </c:pt>
                <c:pt idx="13413">
                  <c:v>0.34402777777722798</c:v>
                </c:pt>
                <c:pt idx="13414">
                  <c:v>0.34406249999301503</c:v>
                </c:pt>
                <c:pt idx="13415">
                  <c:v>0.344085648146574</c:v>
                </c:pt>
                <c:pt idx="13416">
                  <c:v>0.34410879629285801</c:v>
                </c:pt>
                <c:pt idx="13417">
                  <c:v>0.34413194443914102</c:v>
                </c:pt>
                <c:pt idx="13418">
                  <c:v>0.34415509258542398</c:v>
                </c:pt>
                <c:pt idx="13419">
                  <c:v>0.34418981480848698</c:v>
                </c:pt>
                <c:pt idx="13420">
                  <c:v>0.34421296296204701</c:v>
                </c:pt>
                <c:pt idx="13421">
                  <c:v>0.34423611110833002</c:v>
                </c:pt>
                <c:pt idx="13422">
                  <c:v>0.34425925925461298</c:v>
                </c:pt>
                <c:pt idx="13423">
                  <c:v>0.34428240740089699</c:v>
                </c:pt>
                <c:pt idx="13424">
                  <c:v>0.34431712962395999</c:v>
                </c:pt>
                <c:pt idx="13425">
                  <c:v>0.34434027777751902</c:v>
                </c:pt>
                <c:pt idx="13426">
                  <c:v>0.34436342592380198</c:v>
                </c:pt>
                <c:pt idx="13427">
                  <c:v>0.34438657407008599</c:v>
                </c:pt>
                <c:pt idx="13428">
                  <c:v>0.34440972221636901</c:v>
                </c:pt>
                <c:pt idx="13429">
                  <c:v>0.34444444443943201</c:v>
                </c:pt>
                <c:pt idx="13430">
                  <c:v>0.34446759258571502</c:v>
                </c:pt>
                <c:pt idx="13431">
                  <c:v>0.34449074073927499</c:v>
                </c:pt>
                <c:pt idx="13432">
                  <c:v>0.34451388888555801</c:v>
                </c:pt>
                <c:pt idx="13433">
                  <c:v>0.34453703703184102</c:v>
                </c:pt>
                <c:pt idx="13434">
                  <c:v>0.34457175925490502</c:v>
                </c:pt>
                <c:pt idx="13435">
                  <c:v>0.34459490740118798</c:v>
                </c:pt>
                <c:pt idx="13436">
                  <c:v>0.344618055554747</c:v>
                </c:pt>
                <c:pt idx="13437">
                  <c:v>0.34464120370103002</c:v>
                </c:pt>
                <c:pt idx="13438">
                  <c:v>0.34466435184731398</c:v>
                </c:pt>
                <c:pt idx="13439">
                  <c:v>0.34469907407037698</c:v>
                </c:pt>
                <c:pt idx="13440">
                  <c:v>0.34472222221665999</c:v>
                </c:pt>
                <c:pt idx="13441">
                  <c:v>0.34474537037021902</c:v>
                </c:pt>
                <c:pt idx="13442">
                  <c:v>0.34476851851650298</c:v>
                </c:pt>
                <c:pt idx="13443">
                  <c:v>0.34479166666278599</c:v>
                </c:pt>
                <c:pt idx="13444">
                  <c:v>0.34481481480907</c:v>
                </c:pt>
                <c:pt idx="13445">
                  <c:v>0.344849537032133</c:v>
                </c:pt>
                <c:pt idx="13446">
                  <c:v>0.34487268517841602</c:v>
                </c:pt>
                <c:pt idx="13447">
                  <c:v>0.34489583333197499</c:v>
                </c:pt>
                <c:pt idx="13448">
                  <c:v>0.344918981478259</c:v>
                </c:pt>
                <c:pt idx="13449">
                  <c:v>0.34494212962454202</c:v>
                </c:pt>
                <c:pt idx="13450">
                  <c:v>0.34497685184760501</c:v>
                </c:pt>
                <c:pt idx="13451">
                  <c:v>0.34499999999388797</c:v>
                </c:pt>
                <c:pt idx="13452">
                  <c:v>0.345023148147448</c:v>
                </c:pt>
                <c:pt idx="13453">
                  <c:v>0.34504629629373101</c:v>
                </c:pt>
                <c:pt idx="13454">
                  <c:v>0.34506944444001397</c:v>
                </c:pt>
                <c:pt idx="13455">
                  <c:v>0.34510416666307703</c:v>
                </c:pt>
                <c:pt idx="13456">
                  <c:v>0.34512731480936099</c:v>
                </c:pt>
                <c:pt idx="13457">
                  <c:v>0.34515046296292001</c:v>
                </c:pt>
                <c:pt idx="13458">
                  <c:v>0.34517361110920303</c:v>
                </c:pt>
                <c:pt idx="13459">
                  <c:v>0.34519675925548698</c:v>
                </c:pt>
                <c:pt idx="13460">
                  <c:v>0.34523148147854998</c:v>
                </c:pt>
                <c:pt idx="13461">
                  <c:v>0.345254629624833</c:v>
                </c:pt>
                <c:pt idx="13462">
                  <c:v>0.34527777777111601</c:v>
                </c:pt>
                <c:pt idx="13463">
                  <c:v>0.34530092592467598</c:v>
                </c:pt>
                <c:pt idx="13464">
                  <c:v>0.345324074070959</c:v>
                </c:pt>
                <c:pt idx="13465">
                  <c:v>0.34534722221724201</c:v>
                </c:pt>
                <c:pt idx="13466">
                  <c:v>0.34538194444030501</c:v>
                </c:pt>
                <c:pt idx="13467">
                  <c:v>0.34540509258658902</c:v>
                </c:pt>
                <c:pt idx="13468">
                  <c:v>0.345428240740148</c:v>
                </c:pt>
                <c:pt idx="13469">
                  <c:v>0.34545138888643101</c:v>
                </c:pt>
                <c:pt idx="13470">
                  <c:v>0.34547453703271502</c:v>
                </c:pt>
                <c:pt idx="13471">
                  <c:v>0.34550925925577802</c:v>
                </c:pt>
                <c:pt idx="13472">
                  <c:v>0.34553240740206098</c:v>
                </c:pt>
                <c:pt idx="13473">
                  <c:v>0.34555555555562001</c:v>
                </c:pt>
                <c:pt idx="13474">
                  <c:v>0.34557870370190402</c:v>
                </c:pt>
                <c:pt idx="13475">
                  <c:v>0.34560185184818698</c:v>
                </c:pt>
                <c:pt idx="13476">
                  <c:v>0.34562499999446999</c:v>
                </c:pt>
                <c:pt idx="13477">
                  <c:v>0.34565972221753299</c:v>
                </c:pt>
                <c:pt idx="13478">
                  <c:v>0.34568287036381701</c:v>
                </c:pt>
                <c:pt idx="13479">
                  <c:v>0.34570601851737598</c:v>
                </c:pt>
                <c:pt idx="13480">
                  <c:v>0.34572916666365899</c:v>
                </c:pt>
                <c:pt idx="13481">
                  <c:v>0.34576388888672199</c:v>
                </c:pt>
                <c:pt idx="13482">
                  <c:v>0.34578703703300601</c:v>
                </c:pt>
                <c:pt idx="13483">
                  <c:v>0.34581018517928902</c:v>
                </c:pt>
                <c:pt idx="13484">
                  <c:v>0.34583333333284799</c:v>
                </c:pt>
                <c:pt idx="13485">
                  <c:v>0.34585648147913201</c:v>
                </c:pt>
                <c:pt idx="13486">
                  <c:v>0.34587962962541502</c:v>
                </c:pt>
                <c:pt idx="13487">
                  <c:v>0.34591435184847802</c:v>
                </c:pt>
                <c:pt idx="13488">
                  <c:v>0.34593749999476098</c:v>
                </c:pt>
                <c:pt idx="13489">
                  <c:v>0.34596064814104499</c:v>
                </c:pt>
                <c:pt idx="13490">
                  <c:v>0.34598379629460402</c:v>
                </c:pt>
                <c:pt idx="13491">
                  <c:v>0.34600694444088698</c:v>
                </c:pt>
                <c:pt idx="13492">
                  <c:v>0.34604166666394998</c:v>
                </c:pt>
                <c:pt idx="13493">
                  <c:v>0.34606481481023399</c:v>
                </c:pt>
                <c:pt idx="13494">
                  <c:v>0.346087962956517</c:v>
                </c:pt>
                <c:pt idx="13495">
                  <c:v>0.34611111111007598</c:v>
                </c:pt>
                <c:pt idx="13496">
                  <c:v>0.34613425925635999</c:v>
                </c:pt>
                <c:pt idx="13497">
                  <c:v>0.34616898147942299</c:v>
                </c:pt>
                <c:pt idx="13498">
                  <c:v>0.346192129625706</c:v>
                </c:pt>
                <c:pt idx="13499">
                  <c:v>0.34621527777198902</c:v>
                </c:pt>
                <c:pt idx="13500">
                  <c:v>0.34623842592554899</c:v>
                </c:pt>
                <c:pt idx="13501">
                  <c:v>0.346261574071832</c:v>
                </c:pt>
                <c:pt idx="13502">
                  <c:v>0.346296296294895</c:v>
                </c:pt>
                <c:pt idx="13503">
                  <c:v>0.34631944444117801</c:v>
                </c:pt>
                <c:pt idx="13504">
                  <c:v>0.34634259258746197</c:v>
                </c:pt>
                <c:pt idx="13505">
                  <c:v>0.34636574073374499</c:v>
                </c:pt>
                <c:pt idx="13506">
                  <c:v>0.34638888888730401</c:v>
                </c:pt>
                <c:pt idx="13507">
                  <c:v>0.34641203703358803</c:v>
                </c:pt>
                <c:pt idx="13508">
                  <c:v>0.34644675925665103</c:v>
                </c:pt>
                <c:pt idx="13509">
                  <c:v>0.34646990740293399</c:v>
                </c:pt>
                <c:pt idx="13510">
                  <c:v>0.346493055549217</c:v>
                </c:pt>
                <c:pt idx="13511">
                  <c:v>0.34651620370277703</c:v>
                </c:pt>
                <c:pt idx="13512">
                  <c:v>0.34655092592584003</c:v>
                </c:pt>
                <c:pt idx="13513">
                  <c:v>0.34657407407212298</c:v>
                </c:pt>
                <c:pt idx="13514">
                  <c:v>0.346597222218406</c:v>
                </c:pt>
                <c:pt idx="13515">
                  <c:v>0.34662037036469001</c:v>
                </c:pt>
                <c:pt idx="13516">
                  <c:v>0.34664351851824898</c:v>
                </c:pt>
                <c:pt idx="13517">
                  <c:v>0.346666666664532</c:v>
                </c:pt>
                <c:pt idx="13518">
                  <c:v>0.346701388887595</c:v>
                </c:pt>
                <c:pt idx="13519">
                  <c:v>0.34672453703387901</c:v>
                </c:pt>
                <c:pt idx="13520">
                  <c:v>0.34674768518016202</c:v>
                </c:pt>
                <c:pt idx="13521">
                  <c:v>0.34677083332644598</c:v>
                </c:pt>
                <c:pt idx="13522">
                  <c:v>0.34679398148000501</c:v>
                </c:pt>
                <c:pt idx="13523">
                  <c:v>0.34682870370306801</c:v>
                </c:pt>
                <c:pt idx="13524">
                  <c:v>0.34685185184935102</c:v>
                </c:pt>
                <c:pt idx="13525">
                  <c:v>0.34687499999563498</c:v>
                </c:pt>
                <c:pt idx="13526">
                  <c:v>0.34689814814191799</c:v>
                </c:pt>
                <c:pt idx="13527">
                  <c:v>0.34692129629547702</c:v>
                </c:pt>
                <c:pt idx="13528">
                  <c:v>0.34695601851854002</c:v>
                </c:pt>
                <c:pt idx="13529">
                  <c:v>0.34697916666482298</c:v>
                </c:pt>
                <c:pt idx="13530">
                  <c:v>0.34700231481110699</c:v>
                </c:pt>
                <c:pt idx="13531">
                  <c:v>0.34702546295739001</c:v>
                </c:pt>
                <c:pt idx="13532">
                  <c:v>0.34704861111094898</c:v>
                </c:pt>
                <c:pt idx="13533">
                  <c:v>0.34708333332673602</c:v>
                </c:pt>
                <c:pt idx="13534">
                  <c:v>0.34710648148029599</c:v>
                </c:pt>
                <c:pt idx="13535">
                  <c:v>0.34712962962657901</c:v>
                </c:pt>
                <c:pt idx="13536">
                  <c:v>0.34715277777286302</c:v>
                </c:pt>
                <c:pt idx="13537">
                  <c:v>0.34717592591914598</c:v>
                </c:pt>
                <c:pt idx="13538">
                  <c:v>0.34719907407270501</c:v>
                </c:pt>
                <c:pt idx="13539">
                  <c:v>0.347233796295768</c:v>
                </c:pt>
                <c:pt idx="13540">
                  <c:v>0.34725694444205102</c:v>
                </c:pt>
                <c:pt idx="13541">
                  <c:v>0.34728009258833498</c:v>
                </c:pt>
                <c:pt idx="13542">
                  <c:v>0.34730324073461799</c:v>
                </c:pt>
                <c:pt idx="13543">
                  <c:v>0.34732638888817802</c:v>
                </c:pt>
                <c:pt idx="13544">
                  <c:v>0.347361111103965</c:v>
                </c:pt>
                <c:pt idx="13545">
                  <c:v>0.34738425925752398</c:v>
                </c:pt>
                <c:pt idx="13546">
                  <c:v>0.34740740740380699</c:v>
                </c:pt>
                <c:pt idx="13547">
                  <c:v>0.347430555550091</c:v>
                </c:pt>
                <c:pt idx="13548">
                  <c:v>0.34745370370364997</c:v>
                </c:pt>
                <c:pt idx="13549">
                  <c:v>0.34748842591943702</c:v>
                </c:pt>
                <c:pt idx="13550">
                  <c:v>0.34751157407299599</c:v>
                </c:pt>
                <c:pt idx="13551">
                  <c:v>0.34753472221928</c:v>
                </c:pt>
                <c:pt idx="13552">
                  <c:v>0.34755787036556302</c:v>
                </c:pt>
                <c:pt idx="13553">
                  <c:v>0.34758101851184597</c:v>
                </c:pt>
                <c:pt idx="13554">
                  <c:v>0.34761574073490897</c:v>
                </c:pt>
                <c:pt idx="13555">
                  <c:v>0.347638888888469</c:v>
                </c:pt>
                <c:pt idx="13556">
                  <c:v>0.34766203703475201</c:v>
                </c:pt>
                <c:pt idx="13557">
                  <c:v>0.34768518518103497</c:v>
                </c:pt>
                <c:pt idx="13558">
                  <c:v>0.34770833332731899</c:v>
                </c:pt>
                <c:pt idx="13559">
                  <c:v>0.34774305555038099</c:v>
                </c:pt>
                <c:pt idx="13560">
                  <c:v>0.347766203696665</c:v>
                </c:pt>
                <c:pt idx="13561">
                  <c:v>0.34778935185022403</c:v>
                </c:pt>
                <c:pt idx="13562">
                  <c:v>0.34781249999650798</c:v>
                </c:pt>
                <c:pt idx="13563">
                  <c:v>0.347835648142791</c:v>
                </c:pt>
                <c:pt idx="13564">
                  <c:v>0.347870370365854</c:v>
                </c:pt>
                <c:pt idx="13565">
                  <c:v>0.34789351851213701</c:v>
                </c:pt>
                <c:pt idx="13566">
                  <c:v>0.34791666666569698</c:v>
                </c:pt>
                <c:pt idx="13567">
                  <c:v>0.34793981481198</c:v>
                </c:pt>
                <c:pt idx="13568">
                  <c:v>0.34796296295826301</c:v>
                </c:pt>
                <c:pt idx="13569">
                  <c:v>0.34798611110454702</c:v>
                </c:pt>
                <c:pt idx="13570">
                  <c:v>0.34802083332761002</c:v>
                </c:pt>
                <c:pt idx="13571">
                  <c:v>0.348043981481169</c:v>
                </c:pt>
                <c:pt idx="13572">
                  <c:v>0.34806712962745201</c:v>
                </c:pt>
                <c:pt idx="13573">
                  <c:v>0.34810185185051501</c:v>
                </c:pt>
                <c:pt idx="13574">
                  <c:v>0.34812499999679902</c:v>
                </c:pt>
                <c:pt idx="13575">
                  <c:v>0.34814814814308198</c:v>
                </c:pt>
                <c:pt idx="13576">
                  <c:v>0.348171296289365</c:v>
                </c:pt>
                <c:pt idx="13577">
                  <c:v>0.34819444444292502</c:v>
                </c:pt>
                <c:pt idx="13578">
                  <c:v>0.34821759258920798</c:v>
                </c:pt>
                <c:pt idx="13579">
                  <c:v>0.34825231481227098</c:v>
                </c:pt>
                <c:pt idx="13580">
                  <c:v>0.34827546295855399</c:v>
                </c:pt>
                <c:pt idx="13581">
                  <c:v>0.34829861110483801</c:v>
                </c:pt>
                <c:pt idx="13582">
                  <c:v>0.34832175925839698</c:v>
                </c:pt>
                <c:pt idx="13583">
                  <c:v>0.34834490740467999</c:v>
                </c:pt>
                <c:pt idx="13584">
                  <c:v>0.34837962962774299</c:v>
                </c:pt>
                <c:pt idx="13585">
                  <c:v>0.34840277777402701</c:v>
                </c:pt>
                <c:pt idx="13586">
                  <c:v>0.34842592592031002</c:v>
                </c:pt>
                <c:pt idx="13587">
                  <c:v>0.34844907407386899</c:v>
                </c:pt>
                <c:pt idx="13588">
                  <c:v>0.34848379628965598</c:v>
                </c:pt>
                <c:pt idx="13589">
                  <c:v>0.348506944443216</c:v>
                </c:pt>
                <c:pt idx="13590">
                  <c:v>0.34853009258949902</c:v>
                </c:pt>
                <c:pt idx="13591">
                  <c:v>0.34855324073578198</c:v>
                </c:pt>
                <c:pt idx="13592">
                  <c:v>0.34857638888206599</c:v>
                </c:pt>
                <c:pt idx="13593">
                  <c:v>0.34859953703562502</c:v>
                </c:pt>
                <c:pt idx="13594">
                  <c:v>0.34863425925868802</c:v>
                </c:pt>
                <c:pt idx="13595">
                  <c:v>0.34865740740497098</c:v>
                </c:pt>
                <c:pt idx="13596">
                  <c:v>0.34868055555125499</c:v>
                </c:pt>
                <c:pt idx="13597">
                  <c:v>0.348703703697538</c:v>
                </c:pt>
                <c:pt idx="13598">
                  <c:v>0.34872685185109698</c:v>
                </c:pt>
                <c:pt idx="13599">
                  <c:v>0.34874999999738099</c:v>
                </c:pt>
                <c:pt idx="13600">
                  <c:v>0.34878472222044399</c:v>
                </c:pt>
                <c:pt idx="13601">
                  <c:v>0.348807870366727</c:v>
                </c:pt>
                <c:pt idx="13602">
                  <c:v>0.34883101851301002</c:v>
                </c:pt>
                <c:pt idx="13603">
                  <c:v>0.34885416666656999</c:v>
                </c:pt>
                <c:pt idx="13604">
                  <c:v>0.34888888888235697</c:v>
                </c:pt>
                <c:pt idx="13605">
                  <c:v>0.348912037035916</c:v>
                </c:pt>
                <c:pt idx="13606">
                  <c:v>0.34893518518219901</c:v>
                </c:pt>
                <c:pt idx="13607">
                  <c:v>0.34895833332848297</c:v>
                </c:pt>
                <c:pt idx="13608">
                  <c:v>0.34898148147476599</c:v>
                </c:pt>
                <c:pt idx="13609">
                  <c:v>0.34900462962832501</c:v>
                </c:pt>
                <c:pt idx="13610">
                  <c:v>0.34903935185138801</c:v>
                </c:pt>
                <c:pt idx="13611">
                  <c:v>0.34906249999767203</c:v>
                </c:pt>
                <c:pt idx="13612">
                  <c:v>0.34908564814395499</c:v>
                </c:pt>
                <c:pt idx="13613">
                  <c:v>0.349108796290238</c:v>
                </c:pt>
                <c:pt idx="13614">
                  <c:v>0.34913194444379803</c:v>
                </c:pt>
                <c:pt idx="13615">
                  <c:v>0.34916666665958501</c:v>
                </c:pt>
                <c:pt idx="13616">
                  <c:v>0.34918981481314398</c:v>
                </c:pt>
                <c:pt idx="13617">
                  <c:v>0.349212962959427</c:v>
                </c:pt>
                <c:pt idx="13618">
                  <c:v>0.34923611110571101</c:v>
                </c:pt>
                <c:pt idx="13619">
                  <c:v>0.34925925925926998</c:v>
                </c:pt>
                <c:pt idx="13620">
                  <c:v>0.349282407405553</c:v>
                </c:pt>
                <c:pt idx="13621">
                  <c:v>0.349317129628616</c:v>
                </c:pt>
                <c:pt idx="13622">
                  <c:v>0.34934027777490001</c:v>
                </c:pt>
                <c:pt idx="13623">
                  <c:v>0.34936342592118302</c:v>
                </c:pt>
                <c:pt idx="13624">
                  <c:v>0.34938657406746698</c:v>
                </c:pt>
                <c:pt idx="13625">
                  <c:v>0.34940972222102601</c:v>
                </c:pt>
                <c:pt idx="13626">
                  <c:v>0.34943287036730902</c:v>
                </c:pt>
                <c:pt idx="13627">
                  <c:v>0.34946759259037202</c:v>
                </c:pt>
                <c:pt idx="13628">
                  <c:v>0.34949074073665498</c:v>
                </c:pt>
                <c:pt idx="13629">
                  <c:v>0.34951388888293899</c:v>
                </c:pt>
                <c:pt idx="13630">
                  <c:v>0.34953703703649802</c:v>
                </c:pt>
                <c:pt idx="13631">
                  <c:v>0.34956018518278098</c:v>
                </c:pt>
                <c:pt idx="13632">
                  <c:v>0.34958333332906499</c:v>
                </c:pt>
                <c:pt idx="13633">
                  <c:v>0.34961805555212799</c:v>
                </c:pt>
                <c:pt idx="13634">
                  <c:v>0.34964120369841101</c:v>
                </c:pt>
                <c:pt idx="13635">
                  <c:v>0.34966435184469502</c:v>
                </c:pt>
                <c:pt idx="13636">
                  <c:v>0.34968749999825399</c:v>
                </c:pt>
                <c:pt idx="13637">
                  <c:v>0.34971064814453701</c:v>
                </c:pt>
                <c:pt idx="13638">
                  <c:v>0.34974537036760001</c:v>
                </c:pt>
                <c:pt idx="13639">
                  <c:v>0.34976851851388302</c:v>
                </c:pt>
                <c:pt idx="13640">
                  <c:v>0.34979166666016698</c:v>
                </c:pt>
                <c:pt idx="13641">
                  <c:v>0.349814814813726</c:v>
                </c:pt>
                <c:pt idx="13642">
                  <c:v>0.34983796296001002</c:v>
                </c:pt>
                <c:pt idx="13643">
                  <c:v>0.34986111110629298</c:v>
                </c:pt>
                <c:pt idx="13644">
                  <c:v>0.34989583332935598</c:v>
                </c:pt>
                <c:pt idx="13645">
                  <c:v>0.34991898147563899</c:v>
                </c:pt>
                <c:pt idx="13646">
                  <c:v>0.34994212962919802</c:v>
                </c:pt>
                <c:pt idx="13647">
                  <c:v>0.34996527777548198</c:v>
                </c:pt>
                <c:pt idx="13648">
                  <c:v>0.34998842592176499</c:v>
                </c:pt>
                <c:pt idx="13649">
                  <c:v>0.35002314814482799</c:v>
                </c:pt>
                <c:pt idx="13650">
                  <c:v>0.350046296291111</c:v>
                </c:pt>
                <c:pt idx="13651">
                  <c:v>0.35006944443739502</c:v>
                </c:pt>
                <c:pt idx="13652">
                  <c:v>0.35009259259095399</c:v>
                </c:pt>
                <c:pt idx="13653">
                  <c:v>0.350115740737237</c:v>
                </c:pt>
                <c:pt idx="13654">
                  <c:v>0.35013888888352102</c:v>
                </c:pt>
                <c:pt idx="13655">
                  <c:v>0.35017361110658402</c:v>
                </c:pt>
                <c:pt idx="13656">
                  <c:v>0.35019675925286697</c:v>
                </c:pt>
                <c:pt idx="13657">
                  <c:v>0.350219907406426</c:v>
                </c:pt>
                <c:pt idx="13658">
                  <c:v>0.35024305555271001</c:v>
                </c:pt>
                <c:pt idx="13659">
                  <c:v>0.35026620369899297</c:v>
                </c:pt>
                <c:pt idx="13660">
                  <c:v>0.35030092592205597</c:v>
                </c:pt>
                <c:pt idx="13661">
                  <c:v>0.35032407406833999</c:v>
                </c:pt>
                <c:pt idx="13662">
                  <c:v>0.35034722222189901</c:v>
                </c:pt>
                <c:pt idx="13663">
                  <c:v>0.35037037036818203</c:v>
                </c:pt>
                <c:pt idx="13664">
                  <c:v>0.35039351851446598</c:v>
                </c:pt>
                <c:pt idx="13665">
                  <c:v>0.35042824073752898</c:v>
                </c:pt>
                <c:pt idx="13666">
                  <c:v>0.350451388883812</c:v>
                </c:pt>
                <c:pt idx="13667">
                  <c:v>0.35047453703009501</c:v>
                </c:pt>
                <c:pt idx="13668">
                  <c:v>0.35049768518365498</c:v>
                </c:pt>
                <c:pt idx="13669">
                  <c:v>0.350520833329938</c:v>
                </c:pt>
                <c:pt idx="13670">
                  <c:v>0.35054398147622101</c:v>
                </c:pt>
                <c:pt idx="13671">
                  <c:v>0.35057870369928401</c:v>
                </c:pt>
                <c:pt idx="13672">
                  <c:v>0.35060185184556802</c:v>
                </c:pt>
                <c:pt idx="13673">
                  <c:v>0.350624999999127</c:v>
                </c:pt>
                <c:pt idx="13674">
                  <c:v>0.35064814814541001</c:v>
                </c:pt>
                <c:pt idx="13675">
                  <c:v>0.35067129629169402</c:v>
                </c:pt>
                <c:pt idx="13676">
                  <c:v>0.35070601851475702</c:v>
                </c:pt>
                <c:pt idx="13677">
                  <c:v>0.35072916666103998</c:v>
                </c:pt>
                <c:pt idx="13678">
                  <c:v>0.35075231481459901</c:v>
                </c:pt>
                <c:pt idx="13679">
                  <c:v>0.35077546296088302</c:v>
                </c:pt>
                <c:pt idx="13680">
                  <c:v>0.35079861110716598</c:v>
                </c:pt>
                <c:pt idx="13681">
                  <c:v>0.35083333333022898</c:v>
                </c:pt>
                <c:pt idx="13682">
                  <c:v>0.35085648147651199</c:v>
                </c:pt>
                <c:pt idx="13683">
                  <c:v>0.35087962962279601</c:v>
                </c:pt>
                <c:pt idx="13684">
                  <c:v>0.35090277777635498</c:v>
                </c:pt>
                <c:pt idx="13685">
                  <c:v>0.35092592592263799</c:v>
                </c:pt>
                <c:pt idx="13686">
                  <c:v>0.35094907406892201</c:v>
                </c:pt>
                <c:pt idx="13687">
                  <c:v>0.35098379629198501</c:v>
                </c:pt>
                <c:pt idx="13688">
                  <c:v>0.35100694443826802</c:v>
                </c:pt>
                <c:pt idx="13689">
                  <c:v>0.35103009259182699</c:v>
                </c:pt>
                <c:pt idx="13690">
                  <c:v>0.35105324073811101</c:v>
                </c:pt>
                <c:pt idx="13691">
                  <c:v>0.35107638888439402</c:v>
                </c:pt>
                <c:pt idx="13692">
                  <c:v>0.35111111110745702</c:v>
                </c:pt>
                <c:pt idx="13693">
                  <c:v>0.35113425925373998</c:v>
                </c:pt>
                <c:pt idx="13694">
                  <c:v>0.3511574074073</c:v>
                </c:pt>
                <c:pt idx="13695">
                  <c:v>0.35118055555358302</c:v>
                </c:pt>
                <c:pt idx="13696">
                  <c:v>0.35120370369986598</c:v>
                </c:pt>
                <c:pt idx="13697">
                  <c:v>0.35123842592292898</c:v>
                </c:pt>
                <c:pt idx="13698">
                  <c:v>0.35126157406921299</c:v>
                </c:pt>
                <c:pt idx="13699">
                  <c:v>0.351284722215496</c:v>
                </c:pt>
                <c:pt idx="13700">
                  <c:v>0.35130787036905498</c:v>
                </c:pt>
                <c:pt idx="13701">
                  <c:v>0.35133101851533899</c:v>
                </c:pt>
                <c:pt idx="13702">
                  <c:v>0.35136574073840199</c:v>
                </c:pt>
                <c:pt idx="13703">
                  <c:v>0.351388888884685</c:v>
                </c:pt>
                <c:pt idx="13704">
                  <c:v>0.35141203703096802</c:v>
                </c:pt>
                <c:pt idx="13705">
                  <c:v>0.35143518518452799</c:v>
                </c:pt>
                <c:pt idx="13706">
                  <c:v>0.351458333330811</c:v>
                </c:pt>
                <c:pt idx="13707">
                  <c:v>0.35148148147709402</c:v>
                </c:pt>
                <c:pt idx="13708">
                  <c:v>0.35151620370015701</c:v>
                </c:pt>
                <c:pt idx="13709">
                  <c:v>0.35153935184644097</c:v>
                </c:pt>
                <c:pt idx="13710">
                  <c:v>0.3515625</c:v>
                </c:pt>
                <c:pt idx="13711">
                  <c:v>0.35158564814628301</c:v>
                </c:pt>
                <c:pt idx="13712">
                  <c:v>0.35160879629256703</c:v>
                </c:pt>
                <c:pt idx="13713">
                  <c:v>0.35164351851563003</c:v>
                </c:pt>
                <c:pt idx="13714">
                  <c:v>0.35166666666191299</c:v>
                </c:pt>
                <c:pt idx="13715">
                  <c:v>0.351689814808196</c:v>
                </c:pt>
                <c:pt idx="13716">
                  <c:v>0.35171296296175603</c:v>
                </c:pt>
                <c:pt idx="13717">
                  <c:v>0.35173611110803898</c:v>
                </c:pt>
                <c:pt idx="13718">
                  <c:v>0.35177083333110198</c:v>
                </c:pt>
                <c:pt idx="13719">
                  <c:v>0.351793981477385</c:v>
                </c:pt>
                <c:pt idx="13720">
                  <c:v>0.35181712962366901</c:v>
                </c:pt>
                <c:pt idx="13721">
                  <c:v>0.35184027777722798</c:v>
                </c:pt>
                <c:pt idx="13722">
                  <c:v>0.351863425923511</c:v>
                </c:pt>
                <c:pt idx="13723">
                  <c:v>0.35188657406979501</c:v>
                </c:pt>
                <c:pt idx="13724">
                  <c:v>0.35192129629285801</c:v>
                </c:pt>
                <c:pt idx="13725">
                  <c:v>0.35194444443914102</c:v>
                </c:pt>
                <c:pt idx="13726">
                  <c:v>0.35196759258542398</c:v>
                </c:pt>
                <c:pt idx="13727">
                  <c:v>0.35199074073898401</c:v>
                </c:pt>
                <c:pt idx="13728">
                  <c:v>0.35201388888526702</c:v>
                </c:pt>
                <c:pt idx="13729">
                  <c:v>0.35204861110833002</c:v>
                </c:pt>
                <c:pt idx="13730">
                  <c:v>0.35207175925461298</c:v>
                </c:pt>
                <c:pt idx="13731">
                  <c:v>0.35209490740089699</c:v>
                </c:pt>
                <c:pt idx="13732">
                  <c:v>0.35211805555445602</c:v>
                </c:pt>
                <c:pt idx="13733">
                  <c:v>0.35214120370073898</c:v>
                </c:pt>
                <c:pt idx="13734">
                  <c:v>0.35216435184702299</c:v>
                </c:pt>
                <c:pt idx="13735">
                  <c:v>0.35219907407008599</c:v>
                </c:pt>
                <c:pt idx="13736">
                  <c:v>0.35222222221636901</c:v>
                </c:pt>
                <c:pt idx="13737">
                  <c:v>0.35224537036992798</c:v>
                </c:pt>
                <c:pt idx="13738">
                  <c:v>0.35226851851621199</c:v>
                </c:pt>
                <c:pt idx="13739">
                  <c:v>0.35229166666249501</c:v>
                </c:pt>
                <c:pt idx="13740">
                  <c:v>0.35232638888555801</c:v>
                </c:pt>
                <c:pt idx="13741">
                  <c:v>0.35234953703184102</c:v>
                </c:pt>
                <c:pt idx="13742">
                  <c:v>0.35237268517812498</c:v>
                </c:pt>
                <c:pt idx="13743">
                  <c:v>0.35239583333168401</c:v>
                </c:pt>
                <c:pt idx="13744">
                  <c:v>0.35241898147796802</c:v>
                </c:pt>
                <c:pt idx="13745">
                  <c:v>0.35244212962425098</c:v>
                </c:pt>
                <c:pt idx="13746">
                  <c:v>0.35247685184731398</c:v>
                </c:pt>
                <c:pt idx="13747">
                  <c:v>0.35249999999359699</c:v>
                </c:pt>
                <c:pt idx="13748">
                  <c:v>0.35252314814715602</c:v>
                </c:pt>
                <c:pt idx="13749">
                  <c:v>0.35254629629343998</c:v>
                </c:pt>
                <c:pt idx="13750">
                  <c:v>0.35256944443972299</c:v>
                </c:pt>
                <c:pt idx="13751">
                  <c:v>0.35260416666278599</c:v>
                </c:pt>
                <c:pt idx="13752">
                  <c:v>0.35262731480907</c:v>
                </c:pt>
                <c:pt idx="13753">
                  <c:v>0.35265046296262897</c:v>
                </c:pt>
                <c:pt idx="13754">
                  <c:v>0.35267361110891199</c:v>
                </c:pt>
                <c:pt idx="13755">
                  <c:v>0.352696759255195</c:v>
                </c:pt>
                <c:pt idx="13756">
                  <c:v>0.352731481478258</c:v>
                </c:pt>
                <c:pt idx="13757">
                  <c:v>0.35275462962454202</c:v>
                </c:pt>
                <c:pt idx="13758">
                  <c:v>0.35277777777082497</c:v>
                </c:pt>
                <c:pt idx="13759">
                  <c:v>0.352800925924385</c:v>
                </c:pt>
                <c:pt idx="13760">
                  <c:v>0.352835648147448</c:v>
                </c:pt>
                <c:pt idx="13761">
                  <c:v>0.35285879629373101</c:v>
                </c:pt>
                <c:pt idx="13762">
                  <c:v>0.35288194444001397</c:v>
                </c:pt>
                <c:pt idx="13763">
                  <c:v>0.35290509258629699</c:v>
                </c:pt>
                <c:pt idx="13764">
                  <c:v>0.35292824073985701</c:v>
                </c:pt>
                <c:pt idx="13765">
                  <c:v>0.35295138888614003</c:v>
                </c:pt>
                <c:pt idx="13766">
                  <c:v>0.35298611110920303</c:v>
                </c:pt>
                <c:pt idx="13767">
                  <c:v>0.35300925925548698</c:v>
                </c:pt>
                <c:pt idx="13768">
                  <c:v>0.35303240740177</c:v>
                </c:pt>
                <c:pt idx="13769">
                  <c:v>0.35305555555532903</c:v>
                </c:pt>
                <c:pt idx="13770">
                  <c:v>0.35307870370161298</c:v>
                </c:pt>
                <c:pt idx="13771">
                  <c:v>0.353101851847896</c:v>
                </c:pt>
                <c:pt idx="13772">
                  <c:v>0.353136574070959</c:v>
                </c:pt>
                <c:pt idx="13773">
                  <c:v>0.35315972221724201</c:v>
                </c:pt>
                <c:pt idx="13774">
                  <c:v>0.35318287036352602</c:v>
                </c:pt>
                <c:pt idx="13775">
                  <c:v>0.353206018517085</c:v>
                </c:pt>
                <c:pt idx="13776">
                  <c:v>0.35322916666336801</c:v>
                </c:pt>
                <c:pt idx="13777">
                  <c:v>0.35326388888643101</c:v>
                </c:pt>
                <c:pt idx="13778">
                  <c:v>0.35328703703271502</c:v>
                </c:pt>
                <c:pt idx="13779">
                  <c:v>0.35331018517899798</c:v>
                </c:pt>
                <c:pt idx="13780">
                  <c:v>0.35333333333255701</c:v>
                </c:pt>
                <c:pt idx="13781">
                  <c:v>0.35335648147884102</c:v>
                </c:pt>
                <c:pt idx="13782">
                  <c:v>0.35337962962512398</c:v>
                </c:pt>
                <c:pt idx="13783">
                  <c:v>0.35341435184818698</c:v>
                </c:pt>
                <c:pt idx="13784">
                  <c:v>0.35343749999446999</c:v>
                </c:pt>
                <c:pt idx="13785">
                  <c:v>0.35346064814803002</c:v>
                </c:pt>
                <c:pt idx="13786">
                  <c:v>0.35348379629431298</c:v>
                </c:pt>
                <c:pt idx="13787">
                  <c:v>0.35350694444059599</c:v>
                </c:pt>
                <c:pt idx="13788">
                  <c:v>0.35354166666365899</c:v>
                </c:pt>
                <c:pt idx="13789">
                  <c:v>0.35356481480994301</c:v>
                </c:pt>
                <c:pt idx="13790">
                  <c:v>0.35358796295622602</c:v>
                </c:pt>
                <c:pt idx="13791">
                  <c:v>0.35361111110978499</c:v>
                </c:pt>
                <c:pt idx="13792">
                  <c:v>0.35363425925606901</c:v>
                </c:pt>
                <c:pt idx="13793">
                  <c:v>0.35365740740235202</c:v>
                </c:pt>
                <c:pt idx="13794">
                  <c:v>0.35369212962541502</c:v>
                </c:pt>
                <c:pt idx="13795">
                  <c:v>0.35371527777169798</c:v>
                </c:pt>
                <c:pt idx="13796">
                  <c:v>0.353738425925258</c:v>
                </c:pt>
                <c:pt idx="13797">
                  <c:v>0.35376157407154102</c:v>
                </c:pt>
                <c:pt idx="13798">
                  <c:v>0.35378472221782398</c:v>
                </c:pt>
                <c:pt idx="13799">
                  <c:v>0.35381944444088698</c:v>
                </c:pt>
                <c:pt idx="13800">
                  <c:v>0.35384259258717099</c:v>
                </c:pt>
                <c:pt idx="13801">
                  <c:v>0.35386574074073002</c:v>
                </c:pt>
                <c:pt idx="13802">
                  <c:v>0.35388888888701298</c:v>
                </c:pt>
                <c:pt idx="13803">
                  <c:v>0.35391203703329699</c:v>
                </c:pt>
                <c:pt idx="13804">
                  <c:v>0.35393518517958</c:v>
                </c:pt>
                <c:pt idx="13805">
                  <c:v>0.353969907402643</c:v>
                </c:pt>
                <c:pt idx="13806">
                  <c:v>0.35399305554892602</c:v>
                </c:pt>
                <c:pt idx="13807">
                  <c:v>0.35401620370248599</c:v>
                </c:pt>
                <c:pt idx="13808">
                  <c:v>0.354039351848769</c:v>
                </c:pt>
                <c:pt idx="13809">
                  <c:v>0.35406249999505202</c:v>
                </c:pt>
                <c:pt idx="13810">
                  <c:v>0.35408564814133597</c:v>
                </c:pt>
                <c:pt idx="13811">
                  <c:v>0.35412037036439897</c:v>
                </c:pt>
                <c:pt idx="13812">
                  <c:v>0.354143518517958</c:v>
                </c:pt>
                <c:pt idx="13813">
                  <c:v>0.35416666666424101</c:v>
                </c:pt>
                <c:pt idx="13814">
                  <c:v>0.35418981481052503</c:v>
                </c:pt>
                <c:pt idx="13815">
                  <c:v>0.35422453703358803</c:v>
                </c:pt>
                <c:pt idx="13816">
                  <c:v>0.35424768517987099</c:v>
                </c:pt>
                <c:pt idx="13817">
                  <c:v>0.354270833326154</c:v>
                </c:pt>
                <c:pt idx="13818">
                  <c:v>0.35429398147971403</c:v>
                </c:pt>
                <c:pt idx="13819">
                  <c:v>0.35431712962599698</c:v>
                </c:pt>
                <c:pt idx="13820">
                  <c:v>0.35434027777228</c:v>
                </c:pt>
                <c:pt idx="13821">
                  <c:v>0.354374999995343</c:v>
                </c:pt>
                <c:pt idx="13822">
                  <c:v>0.35439814814162701</c:v>
                </c:pt>
                <c:pt idx="13823">
                  <c:v>0.35442129629518598</c:v>
                </c:pt>
                <c:pt idx="13824">
                  <c:v>0.354444444441469</c:v>
                </c:pt>
                <c:pt idx="13825">
                  <c:v>0.35446759258775301</c:v>
                </c:pt>
                <c:pt idx="13826">
                  <c:v>0.35449074073403603</c:v>
                </c:pt>
                <c:pt idx="13827">
                  <c:v>0.35452546295709902</c:v>
                </c:pt>
                <c:pt idx="13828">
                  <c:v>0.354548611110658</c:v>
                </c:pt>
                <c:pt idx="13829">
                  <c:v>0.35457175925694201</c:v>
                </c:pt>
                <c:pt idx="13830">
                  <c:v>0.35459490740322502</c:v>
                </c:pt>
                <c:pt idx="13831">
                  <c:v>0.35461805554950798</c:v>
                </c:pt>
                <c:pt idx="13832">
                  <c:v>0.35464120370306801</c:v>
                </c:pt>
                <c:pt idx="13833">
                  <c:v>0.354675925918855</c:v>
                </c:pt>
                <c:pt idx="13834">
                  <c:v>0.35469907407241402</c:v>
                </c:pt>
                <c:pt idx="13835">
                  <c:v>0.35472222221869698</c:v>
                </c:pt>
                <c:pt idx="13836">
                  <c:v>0.35474537036498099</c:v>
                </c:pt>
                <c:pt idx="13837">
                  <c:v>0.35476851851854002</c:v>
                </c:pt>
                <c:pt idx="13838">
                  <c:v>0.35480324073432701</c:v>
                </c:pt>
                <c:pt idx="13839">
                  <c:v>0.35482638888788598</c:v>
                </c:pt>
                <c:pt idx="13840">
                  <c:v>0.35484953703416999</c:v>
                </c:pt>
                <c:pt idx="13841">
                  <c:v>0.35487268518045301</c:v>
                </c:pt>
                <c:pt idx="13842">
                  <c:v>0.35489583332673602</c:v>
                </c:pt>
                <c:pt idx="13843">
                  <c:v>0.35493055554979902</c:v>
                </c:pt>
                <c:pt idx="13844">
                  <c:v>0.35495370370335899</c:v>
                </c:pt>
                <c:pt idx="13845">
                  <c:v>0.35497685184964201</c:v>
                </c:pt>
                <c:pt idx="13846">
                  <c:v>0.35499999999592502</c:v>
                </c:pt>
                <c:pt idx="13847">
                  <c:v>0.35502314814220898</c:v>
                </c:pt>
                <c:pt idx="13848">
                  <c:v>0.35505787036527198</c:v>
                </c:pt>
                <c:pt idx="13849">
                  <c:v>0.35508101851155499</c:v>
                </c:pt>
                <c:pt idx="13850">
                  <c:v>0.35510416666511402</c:v>
                </c:pt>
                <c:pt idx="13851">
                  <c:v>0.35512731481139798</c:v>
                </c:pt>
                <c:pt idx="13852">
                  <c:v>0.35515046295768099</c:v>
                </c:pt>
                <c:pt idx="13853">
                  <c:v>0.355173611103965</c:v>
                </c:pt>
                <c:pt idx="13854">
                  <c:v>0.355208333327028</c:v>
                </c:pt>
                <c:pt idx="13855">
                  <c:v>0.35523148148058697</c:v>
                </c:pt>
                <c:pt idx="13856">
                  <c:v>0.35525462962686999</c:v>
                </c:pt>
                <c:pt idx="13857">
                  <c:v>0.355277777773154</c:v>
                </c:pt>
                <c:pt idx="13858">
                  <c:v>0.35530092591943702</c:v>
                </c:pt>
                <c:pt idx="13859">
                  <c:v>0.35533564814250002</c:v>
                </c:pt>
                <c:pt idx="13860">
                  <c:v>0.35535879629605899</c:v>
                </c:pt>
                <c:pt idx="13861">
                  <c:v>0.355381944442343</c:v>
                </c:pt>
                <c:pt idx="13862">
                  <c:v>0.35540509258862601</c:v>
                </c:pt>
                <c:pt idx="13863">
                  <c:v>0.35542824073490897</c:v>
                </c:pt>
                <c:pt idx="13864">
                  <c:v>0.35546296295797197</c:v>
                </c:pt>
                <c:pt idx="13865">
                  <c:v>0.35548611110425599</c:v>
                </c:pt>
                <c:pt idx="13866">
                  <c:v>0.35550925925781501</c:v>
                </c:pt>
                <c:pt idx="13867">
                  <c:v>0.35553240740409803</c:v>
                </c:pt>
                <c:pt idx="13868">
                  <c:v>0.35555555555038099</c:v>
                </c:pt>
                <c:pt idx="13869">
                  <c:v>0.355578703696665</c:v>
                </c:pt>
                <c:pt idx="13870">
                  <c:v>0.355613425919728</c:v>
                </c:pt>
                <c:pt idx="13871">
                  <c:v>0.35563657407328703</c:v>
                </c:pt>
                <c:pt idx="13872">
                  <c:v>0.35565972221957098</c:v>
                </c:pt>
                <c:pt idx="13873">
                  <c:v>0.355682870365854</c:v>
                </c:pt>
                <c:pt idx="13874">
                  <c:v>0.35570601851213701</c:v>
                </c:pt>
                <c:pt idx="13875">
                  <c:v>0.35574074073520001</c:v>
                </c:pt>
                <c:pt idx="13876">
                  <c:v>0.35576388888875998</c:v>
                </c:pt>
                <c:pt idx="13877">
                  <c:v>0.355787037035043</c:v>
                </c:pt>
                <c:pt idx="13878">
                  <c:v>0.35581018518132601</c:v>
                </c:pt>
                <c:pt idx="13879">
                  <c:v>0.35583333332761002</c:v>
                </c:pt>
                <c:pt idx="13880">
                  <c:v>0.35586805555067302</c:v>
                </c:pt>
                <c:pt idx="13881">
                  <c:v>0.35589120369695598</c:v>
                </c:pt>
                <c:pt idx="13882">
                  <c:v>0.35591435185051501</c:v>
                </c:pt>
                <c:pt idx="13883">
                  <c:v>0.35593749999679902</c:v>
                </c:pt>
                <c:pt idx="13884">
                  <c:v>0.35596064814308198</c:v>
                </c:pt>
                <c:pt idx="13885">
                  <c:v>0.35599537036614498</c:v>
                </c:pt>
                <c:pt idx="13886">
                  <c:v>0.35601851851242799</c:v>
                </c:pt>
                <c:pt idx="13887">
                  <c:v>0.35604166666598802</c:v>
                </c:pt>
                <c:pt idx="13888">
                  <c:v>0.35606481481227098</c:v>
                </c:pt>
                <c:pt idx="13889">
                  <c:v>0.35608796295855399</c:v>
                </c:pt>
                <c:pt idx="13890">
                  <c:v>0.35612268518161699</c:v>
                </c:pt>
                <c:pt idx="13891">
                  <c:v>0.35614583332790101</c:v>
                </c:pt>
                <c:pt idx="13892">
                  <c:v>0.35616898148145998</c:v>
                </c:pt>
                <c:pt idx="13893">
                  <c:v>0.35619212962774299</c:v>
                </c:pt>
                <c:pt idx="13894">
                  <c:v>0.35621527777402701</c:v>
                </c:pt>
                <c:pt idx="13895">
                  <c:v>0.35624999999709001</c:v>
                </c:pt>
                <c:pt idx="13896">
                  <c:v>0.35627314814337302</c:v>
                </c:pt>
                <c:pt idx="13897">
                  <c:v>0.35629629628965598</c:v>
                </c:pt>
                <c:pt idx="13898">
                  <c:v>0.356319444443216</c:v>
                </c:pt>
                <c:pt idx="13899">
                  <c:v>0.35634259258949902</c:v>
                </c:pt>
                <c:pt idx="13900">
                  <c:v>0.35637731481256202</c:v>
                </c:pt>
                <c:pt idx="13901">
                  <c:v>0.35640046295884498</c:v>
                </c:pt>
                <c:pt idx="13902">
                  <c:v>0.35642361110512899</c:v>
                </c:pt>
                <c:pt idx="13903">
                  <c:v>0.35644675925868802</c:v>
                </c:pt>
                <c:pt idx="13904">
                  <c:v>0.35646990740497098</c:v>
                </c:pt>
                <c:pt idx="13905">
                  <c:v>0.35650462962803398</c:v>
                </c:pt>
                <c:pt idx="13906">
                  <c:v>0.35652777777431799</c:v>
                </c:pt>
                <c:pt idx="13907">
                  <c:v>0.356550925920601</c:v>
                </c:pt>
                <c:pt idx="13908">
                  <c:v>0.35657407407415997</c:v>
                </c:pt>
                <c:pt idx="13909">
                  <c:v>0.35659722222044399</c:v>
                </c:pt>
                <c:pt idx="13910">
                  <c:v>0.35663194444350699</c:v>
                </c:pt>
                <c:pt idx="13911">
                  <c:v>0.35665509258979</c:v>
                </c:pt>
                <c:pt idx="13912">
                  <c:v>0.35667824073607302</c:v>
                </c:pt>
                <c:pt idx="13913">
                  <c:v>0.35670138888235697</c:v>
                </c:pt>
                <c:pt idx="13914">
                  <c:v>0.356724537035916</c:v>
                </c:pt>
                <c:pt idx="13915">
                  <c:v>0.35674768518219901</c:v>
                </c:pt>
                <c:pt idx="13916">
                  <c:v>0.35678240740526201</c:v>
                </c:pt>
                <c:pt idx="13917">
                  <c:v>0.35680555555154603</c:v>
                </c:pt>
                <c:pt idx="13918">
                  <c:v>0.35682870369782899</c:v>
                </c:pt>
                <c:pt idx="13919">
                  <c:v>0.35685185185138801</c:v>
                </c:pt>
                <c:pt idx="13920">
                  <c:v>0.35687499999767203</c:v>
                </c:pt>
                <c:pt idx="13921">
                  <c:v>0.35690972222073503</c:v>
                </c:pt>
                <c:pt idx="13922">
                  <c:v>0.35693287036701798</c:v>
                </c:pt>
                <c:pt idx="13923">
                  <c:v>0.356956018513301</c:v>
                </c:pt>
                <c:pt idx="13924">
                  <c:v>0.35697916665958501</c:v>
                </c:pt>
                <c:pt idx="13925">
                  <c:v>0.35700231481314398</c:v>
                </c:pt>
                <c:pt idx="13926">
                  <c:v>0.35703703703620698</c:v>
                </c:pt>
                <c:pt idx="13927">
                  <c:v>0.35706018518249</c:v>
                </c:pt>
                <c:pt idx="13928">
                  <c:v>0.35708333332877401</c:v>
                </c:pt>
                <c:pt idx="13929">
                  <c:v>0.35710648147505702</c:v>
                </c:pt>
                <c:pt idx="13930">
                  <c:v>0.357129629628616</c:v>
                </c:pt>
                <c:pt idx="13931">
                  <c:v>0.357164351851679</c:v>
                </c:pt>
                <c:pt idx="13932">
                  <c:v>0.35718749999796301</c:v>
                </c:pt>
                <c:pt idx="13933">
                  <c:v>0.35721064814424602</c:v>
                </c:pt>
                <c:pt idx="13934">
                  <c:v>0.35723379629052898</c:v>
                </c:pt>
                <c:pt idx="13935">
                  <c:v>0.35725694444408901</c:v>
                </c:pt>
                <c:pt idx="13936">
                  <c:v>0.35729166665987599</c:v>
                </c:pt>
                <c:pt idx="13937">
                  <c:v>0.35731481481343502</c:v>
                </c:pt>
                <c:pt idx="13938">
                  <c:v>0.35733796295971798</c:v>
                </c:pt>
                <c:pt idx="13939">
                  <c:v>0.35736111110600199</c:v>
                </c:pt>
                <c:pt idx="13940">
                  <c:v>0.35738425925228501</c:v>
                </c:pt>
                <c:pt idx="13941">
                  <c:v>0.35741898147534801</c:v>
                </c:pt>
                <c:pt idx="13942">
                  <c:v>0.35744212962890698</c:v>
                </c:pt>
                <c:pt idx="13943">
                  <c:v>0.35746527777519099</c:v>
                </c:pt>
                <c:pt idx="13944">
                  <c:v>0.35748842592147401</c:v>
                </c:pt>
                <c:pt idx="13945">
                  <c:v>0.35751157406775702</c:v>
                </c:pt>
                <c:pt idx="13946">
                  <c:v>0.35754629629082002</c:v>
                </c:pt>
                <c:pt idx="13947">
                  <c:v>0.35756944444437999</c:v>
                </c:pt>
                <c:pt idx="13948">
                  <c:v>0.35759259259066301</c:v>
                </c:pt>
                <c:pt idx="13949">
                  <c:v>0.35761574073694602</c:v>
                </c:pt>
                <c:pt idx="13950">
                  <c:v>0.35763888888322998</c:v>
                </c:pt>
                <c:pt idx="13951">
                  <c:v>0.35767361110629298</c:v>
                </c:pt>
                <c:pt idx="13952">
                  <c:v>0.35769675925257599</c:v>
                </c:pt>
                <c:pt idx="13953">
                  <c:v>0.35771990740613502</c:v>
                </c:pt>
                <c:pt idx="13954">
                  <c:v>0.35774305555241898</c:v>
                </c:pt>
                <c:pt idx="13955">
                  <c:v>0.35776620369870199</c:v>
                </c:pt>
                <c:pt idx="13956">
                  <c:v>0.35780092592176499</c:v>
                </c:pt>
                <c:pt idx="13957">
                  <c:v>0.357824074068049</c:v>
                </c:pt>
                <c:pt idx="13958">
                  <c:v>0.35784722222160797</c:v>
                </c:pt>
                <c:pt idx="13959">
                  <c:v>0.35787037036789099</c:v>
                </c:pt>
                <c:pt idx="13960">
                  <c:v>0.357893518514174</c:v>
                </c:pt>
                <c:pt idx="13961">
                  <c:v>0.35791666666045802</c:v>
                </c:pt>
                <c:pt idx="13962">
                  <c:v>0.35795138888352102</c:v>
                </c:pt>
                <c:pt idx="13963">
                  <c:v>0.35797453703707999</c:v>
                </c:pt>
                <c:pt idx="13964">
                  <c:v>0.357997685183364</c:v>
                </c:pt>
                <c:pt idx="13965">
                  <c:v>0.35802083332964701</c:v>
                </c:pt>
                <c:pt idx="13966">
                  <c:v>0.35805555555271001</c:v>
                </c:pt>
                <c:pt idx="13967">
                  <c:v>0.35807870369899297</c:v>
                </c:pt>
                <c:pt idx="13968">
                  <c:v>0.35810185184527699</c:v>
                </c:pt>
                <c:pt idx="13969">
                  <c:v>0.35812499999883601</c:v>
                </c:pt>
                <c:pt idx="13970">
                  <c:v>0.35814814814511903</c:v>
                </c:pt>
                <c:pt idx="13971">
                  <c:v>0.35817129629140299</c:v>
                </c:pt>
                <c:pt idx="13972">
                  <c:v>0.35820601851446598</c:v>
                </c:pt>
                <c:pt idx="13973">
                  <c:v>0.358229166660749</c:v>
                </c:pt>
                <c:pt idx="13974">
                  <c:v>0.35825231481430803</c:v>
                </c:pt>
                <c:pt idx="13975">
                  <c:v>0.35827546296059198</c:v>
                </c:pt>
                <c:pt idx="13976">
                  <c:v>0.35831018518365498</c:v>
                </c:pt>
                <c:pt idx="13977">
                  <c:v>0.358333333329938</c:v>
                </c:pt>
                <c:pt idx="13978">
                  <c:v>0.35835648147622101</c:v>
                </c:pt>
                <c:pt idx="13979">
                  <c:v>0.35837962962250502</c:v>
                </c:pt>
                <c:pt idx="13980">
                  <c:v>0.358402777776064</c:v>
                </c:pt>
                <c:pt idx="13981">
                  <c:v>0.35842592592234701</c:v>
                </c:pt>
                <c:pt idx="13982">
                  <c:v>0.35846064814541001</c:v>
                </c:pt>
                <c:pt idx="13983">
                  <c:v>0.35848379629169402</c:v>
                </c:pt>
                <c:pt idx="13984">
                  <c:v>0.35850694443797698</c:v>
                </c:pt>
                <c:pt idx="13985">
                  <c:v>0.35853009259153601</c:v>
                </c:pt>
                <c:pt idx="13986">
                  <c:v>0.35856481481459901</c:v>
                </c:pt>
                <c:pt idx="13987">
                  <c:v>0.35858796296088302</c:v>
                </c:pt>
                <c:pt idx="13988">
                  <c:v>0.35861111110716598</c:v>
                </c:pt>
                <c:pt idx="13989">
                  <c:v>0.35863425925344899</c:v>
                </c:pt>
                <c:pt idx="13990">
                  <c:v>0.35865740740700902</c:v>
                </c:pt>
                <c:pt idx="13991">
                  <c:v>0.35868055555329198</c:v>
                </c:pt>
                <c:pt idx="13992">
                  <c:v>0.35871527777635498</c:v>
                </c:pt>
                <c:pt idx="13993">
                  <c:v>0.35873842592263799</c:v>
                </c:pt>
                <c:pt idx="13994">
                  <c:v>0.35876157406892201</c:v>
                </c:pt>
                <c:pt idx="13995">
                  <c:v>0.35878472221520502</c:v>
                </c:pt>
                <c:pt idx="13996">
                  <c:v>0.35880787036876399</c:v>
                </c:pt>
                <c:pt idx="13997">
                  <c:v>0.35884259259182699</c:v>
                </c:pt>
                <c:pt idx="13998">
                  <c:v>0.35886574073811101</c:v>
                </c:pt>
                <c:pt idx="13999">
                  <c:v>0.35888888888439402</c:v>
                </c:pt>
                <c:pt idx="14000">
                  <c:v>0.35891203703067698</c:v>
                </c:pt>
                <c:pt idx="14001">
                  <c:v>0.358935185184237</c:v>
                </c:pt>
                <c:pt idx="14002">
                  <c:v>0.3589699074073</c:v>
                </c:pt>
                <c:pt idx="14003">
                  <c:v>0.35899305555358302</c:v>
                </c:pt>
                <c:pt idx="14004">
                  <c:v>0.35901620369986598</c:v>
                </c:pt>
                <c:pt idx="14005">
                  <c:v>0.35903935184614999</c:v>
                </c:pt>
                <c:pt idx="14006">
                  <c:v>0.35906249999970902</c:v>
                </c:pt>
                <c:pt idx="14007">
                  <c:v>0.359097222215496</c:v>
                </c:pt>
                <c:pt idx="14008">
                  <c:v>0.35912037036905498</c:v>
                </c:pt>
                <c:pt idx="14009">
                  <c:v>0.35914351851533899</c:v>
                </c:pt>
                <c:pt idx="14010">
                  <c:v>0.359166666661622</c:v>
                </c:pt>
                <c:pt idx="14011">
                  <c:v>0.35918981480790502</c:v>
                </c:pt>
                <c:pt idx="14012">
                  <c:v>0.35921296296146499</c:v>
                </c:pt>
                <c:pt idx="14013">
                  <c:v>0.35924768518452799</c:v>
                </c:pt>
                <c:pt idx="14014">
                  <c:v>0.359270833330811</c:v>
                </c:pt>
                <c:pt idx="14015">
                  <c:v>0.35929398147709402</c:v>
                </c:pt>
                <c:pt idx="14016">
                  <c:v>0.35931712962337797</c:v>
                </c:pt>
                <c:pt idx="14017">
                  <c:v>0.359340277776937</c:v>
                </c:pt>
                <c:pt idx="14018">
                  <c:v>0.359375</c:v>
                </c:pt>
                <c:pt idx="14019">
                  <c:v>0.35939814814628301</c:v>
                </c:pt>
                <c:pt idx="14020">
                  <c:v>0.35942129629256703</c:v>
                </c:pt>
                <c:pt idx="14021">
                  <c:v>0.35944444443884999</c:v>
                </c:pt>
                <c:pt idx="14022">
                  <c:v>0.35947916666191299</c:v>
                </c:pt>
                <c:pt idx="14023">
                  <c:v>0.359502314808196</c:v>
                </c:pt>
                <c:pt idx="14024">
                  <c:v>0.35952546296175603</c:v>
                </c:pt>
                <c:pt idx="14025">
                  <c:v>0.35954861110803898</c:v>
                </c:pt>
                <c:pt idx="14026">
                  <c:v>0.359571759254322</c:v>
                </c:pt>
                <c:pt idx="14027">
                  <c:v>0.35959490740060601</c:v>
                </c:pt>
                <c:pt idx="14028">
                  <c:v>0.35962962962366901</c:v>
                </c:pt>
                <c:pt idx="14029">
                  <c:v>0.35965277777722798</c:v>
                </c:pt>
                <c:pt idx="14030">
                  <c:v>0.359675925923511</c:v>
                </c:pt>
                <c:pt idx="14031">
                  <c:v>0.35969907406979501</c:v>
                </c:pt>
                <c:pt idx="14032">
                  <c:v>0.35972222221607802</c:v>
                </c:pt>
                <c:pt idx="14033">
                  <c:v>0.35975694443914102</c:v>
                </c:pt>
                <c:pt idx="14034">
                  <c:v>0.35978009258542398</c:v>
                </c:pt>
                <c:pt idx="14035">
                  <c:v>0.35980324073898401</c:v>
                </c:pt>
                <c:pt idx="14036">
                  <c:v>0.35982638888526702</c:v>
                </c:pt>
                <c:pt idx="14037">
                  <c:v>0.35984953703154998</c:v>
                </c:pt>
                <c:pt idx="14038">
                  <c:v>0.35988425925461398</c:v>
                </c:pt>
                <c:pt idx="14039">
                  <c:v>0.35990740740089699</c:v>
                </c:pt>
                <c:pt idx="14040">
                  <c:v>0.35993055555445602</c:v>
                </c:pt>
                <c:pt idx="14041">
                  <c:v>0.35995370370073898</c:v>
                </c:pt>
                <c:pt idx="14042">
                  <c:v>0.35997685184702299</c:v>
                </c:pt>
                <c:pt idx="14043">
                  <c:v>0.35999999999330601</c:v>
                </c:pt>
                <c:pt idx="14044">
                  <c:v>0.36003472221636901</c:v>
                </c:pt>
                <c:pt idx="14045">
                  <c:v>0.36005787036992798</c:v>
                </c:pt>
                <c:pt idx="14046">
                  <c:v>0.36008101851621199</c:v>
                </c:pt>
                <c:pt idx="14047">
                  <c:v>0.36010416666249501</c:v>
                </c:pt>
                <c:pt idx="14048">
                  <c:v>0.36013888888555801</c:v>
                </c:pt>
                <c:pt idx="14049">
                  <c:v>0.36016203703184102</c:v>
                </c:pt>
                <c:pt idx="14050">
                  <c:v>0.36018518517812498</c:v>
                </c:pt>
                <c:pt idx="14051">
                  <c:v>0.36020833333168401</c:v>
                </c:pt>
                <c:pt idx="14052">
                  <c:v>0.36023148147796702</c:v>
                </c:pt>
                <c:pt idx="14053">
                  <c:v>0.36026620370103002</c:v>
                </c:pt>
                <c:pt idx="14054">
                  <c:v>0.36028935184731398</c:v>
                </c:pt>
                <c:pt idx="14055">
                  <c:v>0.36031249999359699</c:v>
                </c:pt>
                <c:pt idx="14056">
                  <c:v>0.36033564814715602</c:v>
                </c:pt>
                <c:pt idx="14057">
                  <c:v>0.36035879629343998</c:v>
                </c:pt>
                <c:pt idx="14058">
                  <c:v>0.36039351851650298</c:v>
                </c:pt>
                <c:pt idx="14059">
                  <c:v>0.36041666666278599</c:v>
                </c:pt>
                <c:pt idx="14060">
                  <c:v>0.36043981480907</c:v>
                </c:pt>
                <c:pt idx="14061">
                  <c:v>0.36046296296262897</c:v>
                </c:pt>
                <c:pt idx="14062">
                  <c:v>0.36048611110891199</c:v>
                </c:pt>
                <c:pt idx="14063">
                  <c:v>0.36052083333197499</c:v>
                </c:pt>
                <c:pt idx="14064">
                  <c:v>0.360543981478259</c:v>
                </c:pt>
                <c:pt idx="14065">
                  <c:v>0.36056712962454202</c:v>
                </c:pt>
                <c:pt idx="14066">
                  <c:v>0.36059027777082497</c:v>
                </c:pt>
                <c:pt idx="14067">
                  <c:v>0.360613425924385</c:v>
                </c:pt>
                <c:pt idx="14068">
                  <c:v>0.360648148147447</c:v>
                </c:pt>
                <c:pt idx="14069">
                  <c:v>0.36067129629373101</c:v>
                </c:pt>
                <c:pt idx="14070">
                  <c:v>0.36069444444001397</c:v>
                </c:pt>
                <c:pt idx="14071">
                  <c:v>0.36071759258629699</c:v>
                </c:pt>
                <c:pt idx="14072">
                  <c:v>0.36074074073985701</c:v>
                </c:pt>
                <c:pt idx="14073">
                  <c:v>0.36076388888614003</c:v>
                </c:pt>
                <c:pt idx="14074">
                  <c:v>0.36079861110920303</c:v>
                </c:pt>
                <c:pt idx="14075">
                  <c:v>0.36082175925548698</c:v>
                </c:pt>
                <c:pt idx="14076">
                  <c:v>0.36084490740177</c:v>
                </c:pt>
                <c:pt idx="14077">
                  <c:v>0.36086805555532903</c:v>
                </c:pt>
                <c:pt idx="14078">
                  <c:v>0.36089120370161298</c:v>
                </c:pt>
                <c:pt idx="14079">
                  <c:v>0.36092592592467598</c:v>
                </c:pt>
                <c:pt idx="14080">
                  <c:v>0.360949074070959</c:v>
                </c:pt>
                <c:pt idx="14081">
                  <c:v>0.36097222221724201</c:v>
                </c:pt>
                <c:pt idx="14082">
                  <c:v>0.36099537036352602</c:v>
                </c:pt>
                <c:pt idx="14083">
                  <c:v>0.361018518517085</c:v>
                </c:pt>
                <c:pt idx="14084">
                  <c:v>0.361053240740148</c:v>
                </c:pt>
                <c:pt idx="14085">
                  <c:v>0.36107638888643101</c:v>
                </c:pt>
                <c:pt idx="14086">
                  <c:v>0.36109953703271502</c:v>
                </c:pt>
                <c:pt idx="14087">
                  <c:v>0.36112268517899798</c:v>
                </c:pt>
                <c:pt idx="14088">
                  <c:v>0.36114583333255701</c:v>
                </c:pt>
                <c:pt idx="14089">
                  <c:v>0.36118055555562001</c:v>
                </c:pt>
                <c:pt idx="14090">
                  <c:v>0.36120370370190402</c:v>
                </c:pt>
                <c:pt idx="14091">
                  <c:v>0.36122685184818698</c:v>
                </c:pt>
                <c:pt idx="14092">
                  <c:v>0.36124999999446999</c:v>
                </c:pt>
                <c:pt idx="14093">
                  <c:v>0.36127314814802902</c:v>
                </c:pt>
                <c:pt idx="14094">
                  <c:v>0.36130787036381701</c:v>
                </c:pt>
                <c:pt idx="14095">
                  <c:v>0.36133101851737598</c:v>
                </c:pt>
                <c:pt idx="14096">
                  <c:v>0.36135416666365899</c:v>
                </c:pt>
                <c:pt idx="14097">
                  <c:v>0.36137731480994301</c:v>
                </c:pt>
                <c:pt idx="14098">
                  <c:v>0.36140046295622602</c:v>
                </c:pt>
                <c:pt idx="14099">
                  <c:v>0.36143518517928902</c:v>
                </c:pt>
                <c:pt idx="14100">
                  <c:v>0.36145833333284799</c:v>
                </c:pt>
                <c:pt idx="14101">
                  <c:v>0.36148148147913201</c:v>
                </c:pt>
                <c:pt idx="14102">
                  <c:v>0.36150462962541502</c:v>
                </c:pt>
                <c:pt idx="14103">
                  <c:v>0.36152777777169798</c:v>
                </c:pt>
                <c:pt idx="14104">
                  <c:v>0.361550925925258</c:v>
                </c:pt>
                <c:pt idx="14105">
                  <c:v>0.36158564814104499</c:v>
                </c:pt>
                <c:pt idx="14106">
                  <c:v>0.36160879629460402</c:v>
                </c:pt>
                <c:pt idx="14107">
                  <c:v>0.36163194444088698</c:v>
                </c:pt>
                <c:pt idx="14108">
                  <c:v>0.36165509258717099</c:v>
                </c:pt>
                <c:pt idx="14109">
                  <c:v>0.36167824074073002</c:v>
                </c:pt>
                <c:pt idx="14110">
                  <c:v>0.361712962956517</c:v>
                </c:pt>
                <c:pt idx="14111">
                  <c:v>0.36173611111007598</c:v>
                </c:pt>
                <c:pt idx="14112">
                  <c:v>0.36175925925635999</c:v>
                </c:pt>
                <c:pt idx="14113">
                  <c:v>0.361782407402643</c:v>
                </c:pt>
                <c:pt idx="14114">
                  <c:v>0.361817129625706</c:v>
                </c:pt>
                <c:pt idx="14115">
                  <c:v>0.36184027777198902</c:v>
                </c:pt>
                <c:pt idx="14116">
                  <c:v>0.36186342592554899</c:v>
                </c:pt>
                <c:pt idx="14117">
                  <c:v>0.361886574071832</c:v>
                </c:pt>
                <c:pt idx="14118">
                  <c:v>0.36190972221811502</c:v>
                </c:pt>
                <c:pt idx="14119">
                  <c:v>0.36193287036439897</c:v>
                </c:pt>
                <c:pt idx="14120">
                  <c:v>0.36196759258746197</c:v>
                </c:pt>
                <c:pt idx="14121">
                  <c:v>0.36199074073374499</c:v>
                </c:pt>
                <c:pt idx="14122">
                  <c:v>0.36201388888730401</c:v>
                </c:pt>
                <c:pt idx="14123">
                  <c:v>0.36203703703358803</c:v>
                </c:pt>
                <c:pt idx="14124">
                  <c:v>0.36206018517987099</c:v>
                </c:pt>
                <c:pt idx="14125">
                  <c:v>0.36209490740293399</c:v>
                </c:pt>
                <c:pt idx="14126">
                  <c:v>0.362118055549217</c:v>
                </c:pt>
                <c:pt idx="14127">
                  <c:v>0.36214120370277703</c:v>
                </c:pt>
                <c:pt idx="14128">
                  <c:v>0.36216435184905998</c:v>
                </c:pt>
                <c:pt idx="14129">
                  <c:v>0.362187499995343</c:v>
                </c:pt>
                <c:pt idx="14130">
                  <c:v>0.362222222218406</c:v>
                </c:pt>
                <c:pt idx="14131">
                  <c:v>0.36224537036469001</c:v>
                </c:pt>
                <c:pt idx="14132">
                  <c:v>0.36226851851824898</c:v>
                </c:pt>
                <c:pt idx="14133">
                  <c:v>0.36230324073403603</c:v>
                </c:pt>
                <c:pt idx="14134">
                  <c:v>0.362326388887595</c:v>
                </c:pt>
                <c:pt idx="14135">
                  <c:v>0.36234953703387901</c:v>
                </c:pt>
                <c:pt idx="14136">
                  <c:v>0.36237268518016202</c:v>
                </c:pt>
                <c:pt idx="14137">
                  <c:v>0.36239583332644498</c:v>
                </c:pt>
                <c:pt idx="14138">
                  <c:v>0.36241898148000501</c:v>
                </c:pt>
                <c:pt idx="14139">
                  <c:v>0.36245370370306801</c:v>
                </c:pt>
                <c:pt idx="14140">
                  <c:v>0.36247685184935102</c:v>
                </c:pt>
                <c:pt idx="14141">
                  <c:v>0.36249999999563398</c:v>
                </c:pt>
                <c:pt idx="14142">
                  <c:v>0.36252314814191799</c:v>
                </c:pt>
                <c:pt idx="14143">
                  <c:v>0.36255787036498099</c:v>
                </c:pt>
                <c:pt idx="14144">
                  <c:v>0.36258101851854002</c:v>
                </c:pt>
                <c:pt idx="14145">
                  <c:v>0.36260416666482298</c:v>
                </c:pt>
                <c:pt idx="14146">
                  <c:v>0.36262731481110699</c:v>
                </c:pt>
                <c:pt idx="14147">
                  <c:v>0.36265046295739001</c:v>
                </c:pt>
                <c:pt idx="14148">
                  <c:v>0.36267361111094898</c:v>
                </c:pt>
                <c:pt idx="14149">
                  <c:v>0.36270833332673602</c:v>
                </c:pt>
                <c:pt idx="14150">
                  <c:v>0.36273148148029599</c:v>
                </c:pt>
                <c:pt idx="14151">
                  <c:v>0.36275462962657901</c:v>
                </c:pt>
                <c:pt idx="14152">
                  <c:v>0.36277777777286302</c:v>
                </c:pt>
                <c:pt idx="14153">
                  <c:v>0.36280092591914598</c:v>
                </c:pt>
                <c:pt idx="14154">
                  <c:v>0.36283564814220898</c:v>
                </c:pt>
                <c:pt idx="14155">
                  <c:v>0.362858796295768</c:v>
                </c:pt>
                <c:pt idx="14156">
                  <c:v>0.36288194444205102</c:v>
                </c:pt>
                <c:pt idx="14157">
                  <c:v>0.36290509258833498</c:v>
                </c:pt>
                <c:pt idx="14158">
                  <c:v>0.36292824073461799</c:v>
                </c:pt>
                <c:pt idx="14159">
                  <c:v>0.36296296295768099</c:v>
                </c:pt>
                <c:pt idx="14160">
                  <c:v>0.362986111103965</c:v>
                </c:pt>
                <c:pt idx="14161">
                  <c:v>0.36300925925752398</c:v>
                </c:pt>
                <c:pt idx="14162">
                  <c:v>0.36303240740380699</c:v>
                </c:pt>
                <c:pt idx="14163">
                  <c:v>0.36305555555009</c:v>
                </c:pt>
                <c:pt idx="14164">
                  <c:v>0.363090277773154</c:v>
                </c:pt>
                <c:pt idx="14165">
                  <c:v>0.36311342591943702</c:v>
                </c:pt>
                <c:pt idx="14166">
                  <c:v>0.36313657407299599</c:v>
                </c:pt>
                <c:pt idx="14167">
                  <c:v>0.36315972221928</c:v>
                </c:pt>
                <c:pt idx="14168">
                  <c:v>0.36318287036556302</c:v>
                </c:pt>
                <c:pt idx="14169">
                  <c:v>0.36321759258862601</c:v>
                </c:pt>
                <c:pt idx="14170">
                  <c:v>0.36324074073490897</c:v>
                </c:pt>
                <c:pt idx="14171">
                  <c:v>0.363263888888468</c:v>
                </c:pt>
                <c:pt idx="14172">
                  <c:v>0.36328703703475201</c:v>
                </c:pt>
                <c:pt idx="14173">
                  <c:v>0.36332175925781501</c:v>
                </c:pt>
                <c:pt idx="14174">
                  <c:v>0.36334490740409803</c:v>
                </c:pt>
                <c:pt idx="14175">
                  <c:v>0.36336805555038199</c:v>
                </c:pt>
                <c:pt idx="14176">
                  <c:v>0.363391203696665</c:v>
                </c:pt>
                <c:pt idx="14177">
                  <c:v>0.36341435185022403</c:v>
                </c:pt>
                <c:pt idx="14178">
                  <c:v>0.36344907407328703</c:v>
                </c:pt>
                <c:pt idx="14179">
                  <c:v>0.36347222221957098</c:v>
                </c:pt>
                <c:pt idx="14180">
                  <c:v>0.363495370365854</c:v>
                </c:pt>
                <c:pt idx="14181">
                  <c:v>0.36351851851213701</c:v>
                </c:pt>
                <c:pt idx="14182">
                  <c:v>0.36354166666569698</c:v>
                </c:pt>
                <c:pt idx="14183">
                  <c:v>0.36357638888875998</c:v>
                </c:pt>
                <c:pt idx="14184">
                  <c:v>0.363599537035043</c:v>
                </c:pt>
                <c:pt idx="14185">
                  <c:v>0.36362268518132601</c:v>
                </c:pt>
                <c:pt idx="14186">
                  <c:v>0.36364583332761002</c:v>
                </c:pt>
                <c:pt idx="14187">
                  <c:v>0.363668981481169</c:v>
                </c:pt>
                <c:pt idx="14188">
                  <c:v>0.36370370369695598</c:v>
                </c:pt>
                <c:pt idx="14189">
                  <c:v>0.36372685185051501</c:v>
                </c:pt>
                <c:pt idx="14190">
                  <c:v>0.36374999999679902</c:v>
                </c:pt>
                <c:pt idx="14191">
                  <c:v>0.36377314814308198</c:v>
                </c:pt>
                <c:pt idx="14192">
                  <c:v>0.363796296289365</c:v>
                </c:pt>
                <c:pt idx="14193">
                  <c:v>0.36383101851242799</c:v>
                </c:pt>
                <c:pt idx="14194">
                  <c:v>0.36385416666598802</c:v>
                </c:pt>
                <c:pt idx="14195">
                  <c:v>0.36387731481227098</c:v>
                </c:pt>
                <c:pt idx="14196">
                  <c:v>0.36390046295855399</c:v>
                </c:pt>
                <c:pt idx="14197">
                  <c:v>0.36392361110483801</c:v>
                </c:pt>
                <c:pt idx="14198">
                  <c:v>0.36395833332790101</c:v>
                </c:pt>
                <c:pt idx="14199">
                  <c:v>0.36398148148145998</c:v>
                </c:pt>
                <c:pt idx="14200">
                  <c:v>0.36400462962774299</c:v>
                </c:pt>
                <c:pt idx="14201">
                  <c:v>0.36402777777402701</c:v>
                </c:pt>
                <c:pt idx="14202">
                  <c:v>0.36405092592031002</c:v>
                </c:pt>
                <c:pt idx="14203">
                  <c:v>0.36408564814337302</c:v>
                </c:pt>
                <c:pt idx="14204">
                  <c:v>0.36410879628965598</c:v>
                </c:pt>
                <c:pt idx="14205">
                  <c:v>0.364131944443216</c:v>
                </c:pt>
                <c:pt idx="14206">
                  <c:v>0.36415509258949902</c:v>
                </c:pt>
                <c:pt idx="14207">
                  <c:v>0.36417824073578198</c:v>
                </c:pt>
                <c:pt idx="14208">
                  <c:v>0.36421296295884498</c:v>
                </c:pt>
                <c:pt idx="14209">
                  <c:v>0.36423611110512899</c:v>
                </c:pt>
                <c:pt idx="14210">
                  <c:v>0.36425925925868802</c:v>
                </c:pt>
                <c:pt idx="14211">
                  <c:v>0.36428240740497098</c:v>
                </c:pt>
                <c:pt idx="14212">
                  <c:v>0.36430555555125499</c:v>
                </c:pt>
                <c:pt idx="14213">
                  <c:v>0.36434027777431799</c:v>
                </c:pt>
                <c:pt idx="14214">
                  <c:v>0.364363425920601</c:v>
                </c:pt>
                <c:pt idx="14215">
                  <c:v>0.36438657407415997</c:v>
                </c:pt>
                <c:pt idx="14216">
                  <c:v>0.36440972222044399</c:v>
                </c:pt>
                <c:pt idx="14217">
                  <c:v>0.364432870366727</c:v>
                </c:pt>
                <c:pt idx="14218">
                  <c:v>0.36446759258979</c:v>
                </c:pt>
                <c:pt idx="14219">
                  <c:v>0.36449074073607302</c:v>
                </c:pt>
                <c:pt idx="14220">
                  <c:v>0.36451388888235697</c:v>
                </c:pt>
                <c:pt idx="14221">
                  <c:v>0.364537037035916</c:v>
                </c:pt>
                <c:pt idx="14222">
                  <c:v>0.36456018518219901</c:v>
                </c:pt>
                <c:pt idx="14223">
                  <c:v>0.36458333332848297</c:v>
                </c:pt>
                <c:pt idx="14224">
                  <c:v>0.36461805555154603</c:v>
                </c:pt>
                <c:pt idx="14225">
                  <c:v>0.36464120369782899</c:v>
                </c:pt>
                <c:pt idx="14226">
                  <c:v>0.36466435185138801</c:v>
                </c:pt>
                <c:pt idx="14227">
                  <c:v>0.36468749999767203</c:v>
                </c:pt>
                <c:pt idx="14228">
                  <c:v>0.36471064814395499</c:v>
                </c:pt>
                <c:pt idx="14229">
                  <c:v>0.36474537036701798</c:v>
                </c:pt>
                <c:pt idx="14230">
                  <c:v>0.364768518513301</c:v>
                </c:pt>
                <c:pt idx="14231">
                  <c:v>0.36479166665958501</c:v>
                </c:pt>
                <c:pt idx="14232">
                  <c:v>0.36481481481314398</c:v>
                </c:pt>
                <c:pt idx="14233">
                  <c:v>0.36484953703620698</c:v>
                </c:pt>
                <c:pt idx="14234">
                  <c:v>0.36487268518249</c:v>
                </c:pt>
                <c:pt idx="14235">
                  <c:v>0.36489583332877401</c:v>
                </c:pt>
                <c:pt idx="14236">
                  <c:v>0.36491898147505702</c:v>
                </c:pt>
                <c:pt idx="14237">
                  <c:v>0.364942129628616</c:v>
                </c:pt>
                <c:pt idx="14238">
                  <c:v>0.364976851851679</c:v>
                </c:pt>
                <c:pt idx="14239">
                  <c:v>0.36499999999796301</c:v>
                </c:pt>
                <c:pt idx="14240">
                  <c:v>0.36502314814424602</c:v>
                </c:pt>
                <c:pt idx="14241">
                  <c:v>0.36504629629052898</c:v>
                </c:pt>
                <c:pt idx="14242">
                  <c:v>0.36506944444408901</c:v>
                </c:pt>
                <c:pt idx="14243">
                  <c:v>0.36510416665987599</c:v>
                </c:pt>
                <c:pt idx="14244">
                  <c:v>0.36512731481343502</c:v>
                </c:pt>
                <c:pt idx="14245">
                  <c:v>0.36515046295971798</c:v>
                </c:pt>
                <c:pt idx="14246">
                  <c:v>0.36517361110600199</c:v>
                </c:pt>
                <c:pt idx="14247">
                  <c:v>0.36519675925228501</c:v>
                </c:pt>
                <c:pt idx="14248">
                  <c:v>0.36521990740584398</c:v>
                </c:pt>
                <c:pt idx="14249">
                  <c:v>0.36525462962890698</c:v>
                </c:pt>
                <c:pt idx="14250">
                  <c:v>0.36527777777519099</c:v>
                </c:pt>
                <c:pt idx="14251">
                  <c:v>0.36530092592147401</c:v>
                </c:pt>
                <c:pt idx="14252">
                  <c:v>0.36532407406775802</c:v>
                </c:pt>
                <c:pt idx="14253">
                  <c:v>0.36534722222131699</c:v>
                </c:pt>
                <c:pt idx="14254">
                  <c:v>0.36538194444437999</c:v>
                </c:pt>
                <c:pt idx="14255">
                  <c:v>0.36540509259066301</c:v>
                </c:pt>
                <c:pt idx="14256">
                  <c:v>0.36542824073694602</c:v>
                </c:pt>
                <c:pt idx="14257">
                  <c:v>0.36545138888322998</c:v>
                </c:pt>
                <c:pt idx="14258">
                  <c:v>0.36548611110629298</c:v>
                </c:pt>
                <c:pt idx="14259">
                  <c:v>0.36550925925257599</c:v>
                </c:pt>
                <c:pt idx="14260">
                  <c:v>0.36559027777548198</c:v>
                </c:pt>
                <c:pt idx="14261">
                  <c:v>0.36561342592176499</c:v>
                </c:pt>
                <c:pt idx="14262">
                  <c:v>0.365636574068049</c:v>
                </c:pt>
                <c:pt idx="14263">
                  <c:v>0.365671296291111</c:v>
                </c:pt>
                <c:pt idx="14264">
                  <c:v>0.36569444443739502</c:v>
                </c:pt>
                <c:pt idx="14265">
                  <c:v>0.36571759259095399</c:v>
                </c:pt>
                <c:pt idx="14266">
                  <c:v>0.365740740737237</c:v>
                </c:pt>
                <c:pt idx="14267">
                  <c:v>0.36576388888352102</c:v>
                </c:pt>
                <c:pt idx="14268">
                  <c:v>0.36578703703707999</c:v>
                </c:pt>
                <c:pt idx="14269">
                  <c:v>0.36582175925286697</c:v>
                </c:pt>
                <c:pt idx="14270">
                  <c:v>0.365844907406426</c:v>
                </c:pt>
                <c:pt idx="14271">
                  <c:v>0.36586805555271001</c:v>
                </c:pt>
                <c:pt idx="14272">
                  <c:v>0.36589120369899297</c:v>
                </c:pt>
                <c:pt idx="14273">
                  <c:v>0.36591435184527699</c:v>
                </c:pt>
                <c:pt idx="14274">
                  <c:v>0.36594907406833899</c:v>
                </c:pt>
                <c:pt idx="14275">
                  <c:v>0.36597222222189901</c:v>
                </c:pt>
                <c:pt idx="14276">
                  <c:v>0.36599537036818203</c:v>
                </c:pt>
                <c:pt idx="14277">
                  <c:v>0.36601851851446598</c:v>
                </c:pt>
                <c:pt idx="14278">
                  <c:v>0.366041666660749</c:v>
                </c:pt>
                <c:pt idx="14279">
                  <c:v>0.366076388883812</c:v>
                </c:pt>
                <c:pt idx="14280">
                  <c:v>0.36609953703009501</c:v>
                </c:pt>
                <c:pt idx="14281">
                  <c:v>0.36612268518365498</c:v>
                </c:pt>
                <c:pt idx="14282">
                  <c:v>0.366145833329938</c:v>
                </c:pt>
                <c:pt idx="14283">
                  <c:v>0.36616898147622101</c:v>
                </c:pt>
                <c:pt idx="14284">
                  <c:v>0.36619212962250502</c:v>
                </c:pt>
                <c:pt idx="14285">
                  <c:v>0.36622685184556802</c:v>
                </c:pt>
                <c:pt idx="14286">
                  <c:v>0.366249999999127</c:v>
                </c:pt>
                <c:pt idx="14287">
                  <c:v>0.36627314814541001</c:v>
                </c:pt>
                <c:pt idx="14288">
                  <c:v>0.36629629629169402</c:v>
                </c:pt>
                <c:pt idx="14289">
                  <c:v>0.36633101851475702</c:v>
                </c:pt>
                <c:pt idx="14290">
                  <c:v>0.36635416666103998</c:v>
                </c:pt>
                <c:pt idx="14291">
                  <c:v>0.36637731481459901</c:v>
                </c:pt>
                <c:pt idx="14292">
                  <c:v>0.36640046296088302</c:v>
                </c:pt>
                <c:pt idx="14293">
                  <c:v>0.36642361110716598</c:v>
                </c:pt>
                <c:pt idx="14294">
                  <c:v>0.36645833333022898</c:v>
                </c:pt>
                <c:pt idx="14295">
                  <c:v>0.36648148147651199</c:v>
                </c:pt>
                <c:pt idx="14296">
                  <c:v>0.36650462962279601</c:v>
                </c:pt>
                <c:pt idx="14297">
                  <c:v>0.36652777777635498</c:v>
                </c:pt>
                <c:pt idx="14298">
                  <c:v>0.36655092592263799</c:v>
                </c:pt>
                <c:pt idx="14299">
                  <c:v>0.36658564814570099</c:v>
                </c:pt>
                <c:pt idx="14300">
                  <c:v>0.36660879629198501</c:v>
                </c:pt>
                <c:pt idx="14301">
                  <c:v>0.36663194443826802</c:v>
                </c:pt>
                <c:pt idx="14302">
                  <c:v>0.36665509259182699</c:v>
                </c:pt>
                <c:pt idx="14303">
                  <c:v>0.36667824073811101</c:v>
                </c:pt>
                <c:pt idx="14304">
                  <c:v>0.36670138888439402</c:v>
                </c:pt>
                <c:pt idx="14305">
                  <c:v>0.36673611110745702</c:v>
                </c:pt>
                <c:pt idx="14306">
                  <c:v>0.36675925925373998</c:v>
                </c:pt>
                <c:pt idx="14307">
                  <c:v>0.3667824074073</c:v>
                </c:pt>
                <c:pt idx="14308">
                  <c:v>0.36680555555358302</c:v>
                </c:pt>
                <c:pt idx="14309">
                  <c:v>0.36682870369986598</c:v>
                </c:pt>
                <c:pt idx="14310">
                  <c:v>0.36686342592292898</c:v>
                </c:pt>
                <c:pt idx="14311">
                  <c:v>0.36688657406921299</c:v>
                </c:pt>
                <c:pt idx="14312">
                  <c:v>0.366909722215496</c:v>
                </c:pt>
                <c:pt idx="14313">
                  <c:v>0.36693287036905498</c:v>
                </c:pt>
                <c:pt idx="14314">
                  <c:v>0.36695601851533899</c:v>
                </c:pt>
                <c:pt idx="14315">
                  <c:v>0.36699074073840199</c:v>
                </c:pt>
                <c:pt idx="14316">
                  <c:v>0.367013888884685</c:v>
                </c:pt>
                <c:pt idx="14317">
                  <c:v>0.36703703703096802</c:v>
                </c:pt>
                <c:pt idx="14318">
                  <c:v>0.36706018518452799</c:v>
                </c:pt>
                <c:pt idx="14319">
                  <c:v>0.367083333330811</c:v>
                </c:pt>
                <c:pt idx="14320">
                  <c:v>0.36710648147709402</c:v>
                </c:pt>
                <c:pt idx="14321">
                  <c:v>0.36714120370015701</c:v>
                </c:pt>
                <c:pt idx="14322">
                  <c:v>0.36716435184644097</c:v>
                </c:pt>
                <c:pt idx="14323">
                  <c:v>0.3671875</c:v>
                </c:pt>
                <c:pt idx="14324">
                  <c:v>0.36721064814628301</c:v>
                </c:pt>
                <c:pt idx="14325">
                  <c:v>0.36723379629256703</c:v>
                </c:pt>
                <c:pt idx="14326">
                  <c:v>0.36726851851563003</c:v>
                </c:pt>
                <c:pt idx="14327">
                  <c:v>0.36729166666191299</c:v>
                </c:pt>
                <c:pt idx="14328">
                  <c:v>0.367314814808196</c:v>
                </c:pt>
                <c:pt idx="14329">
                  <c:v>0.36733796296175603</c:v>
                </c:pt>
                <c:pt idx="14330">
                  <c:v>0.36736111110803898</c:v>
                </c:pt>
                <c:pt idx="14331">
                  <c:v>0.36739583333110198</c:v>
                </c:pt>
                <c:pt idx="14332">
                  <c:v>0.367418981477385</c:v>
                </c:pt>
                <c:pt idx="14333">
                  <c:v>0.36744212962366901</c:v>
                </c:pt>
                <c:pt idx="14334">
                  <c:v>0.36746527777722798</c:v>
                </c:pt>
                <c:pt idx="14335">
                  <c:v>0.367488425923511</c:v>
                </c:pt>
                <c:pt idx="14336">
                  <c:v>0.367523148146574</c:v>
                </c:pt>
                <c:pt idx="14337">
                  <c:v>0.36754629629285801</c:v>
                </c:pt>
                <c:pt idx="14338">
                  <c:v>0.36756944443914102</c:v>
                </c:pt>
                <c:pt idx="14339">
                  <c:v>0.36759259258542398</c:v>
                </c:pt>
                <c:pt idx="14340">
                  <c:v>0.36761574073898401</c:v>
                </c:pt>
                <c:pt idx="14341">
                  <c:v>0.36765046296204701</c:v>
                </c:pt>
                <c:pt idx="14342">
                  <c:v>0.36767361110833002</c:v>
                </c:pt>
                <c:pt idx="14343">
                  <c:v>0.36769675925461298</c:v>
                </c:pt>
                <c:pt idx="14344">
                  <c:v>0.36771990740089699</c:v>
                </c:pt>
                <c:pt idx="14345">
                  <c:v>0.36774305555445602</c:v>
                </c:pt>
                <c:pt idx="14346">
                  <c:v>0.36777777777751902</c:v>
                </c:pt>
                <c:pt idx="14347">
                  <c:v>0.36780092592380198</c:v>
                </c:pt>
                <c:pt idx="14348">
                  <c:v>0.36782407407008599</c:v>
                </c:pt>
                <c:pt idx="14349">
                  <c:v>0.36784722221636901</c:v>
                </c:pt>
                <c:pt idx="14350">
                  <c:v>0.36787037036992798</c:v>
                </c:pt>
                <c:pt idx="14351">
                  <c:v>0.36789351851621199</c:v>
                </c:pt>
                <c:pt idx="14352">
                  <c:v>0.36792824073927499</c:v>
                </c:pt>
                <c:pt idx="14353">
                  <c:v>0.36795138888555801</c:v>
                </c:pt>
                <c:pt idx="14354">
                  <c:v>0.36797453703184202</c:v>
                </c:pt>
                <c:pt idx="14355">
                  <c:v>0.36799768517812498</c:v>
                </c:pt>
                <c:pt idx="14356">
                  <c:v>0.36802083333168401</c:v>
                </c:pt>
                <c:pt idx="14357">
                  <c:v>0.368055555554747</c:v>
                </c:pt>
                <c:pt idx="14358">
                  <c:v>0.36807870370103002</c:v>
                </c:pt>
                <c:pt idx="14359">
                  <c:v>0.36810185184731398</c:v>
                </c:pt>
                <c:pt idx="14360">
                  <c:v>0.36812499999359699</c:v>
                </c:pt>
                <c:pt idx="14361">
                  <c:v>0.36814814814715602</c:v>
                </c:pt>
                <c:pt idx="14362">
                  <c:v>0.36818287037022002</c:v>
                </c:pt>
                <c:pt idx="14363">
                  <c:v>0.36820601851650298</c:v>
                </c:pt>
                <c:pt idx="14364">
                  <c:v>0.36822916666278599</c:v>
                </c:pt>
                <c:pt idx="14365">
                  <c:v>0.36825231480907</c:v>
                </c:pt>
                <c:pt idx="14366">
                  <c:v>0.36827546296262897</c:v>
                </c:pt>
                <c:pt idx="14367">
                  <c:v>0.36831018517841602</c:v>
                </c:pt>
                <c:pt idx="14368">
                  <c:v>0.36833333333197499</c:v>
                </c:pt>
                <c:pt idx="14369">
                  <c:v>0.368356481478259</c:v>
                </c:pt>
                <c:pt idx="14370">
                  <c:v>0.36837962962454202</c:v>
                </c:pt>
                <c:pt idx="14371">
                  <c:v>0.36840277777082497</c:v>
                </c:pt>
                <c:pt idx="14372">
                  <c:v>0.36843749999388797</c:v>
                </c:pt>
                <c:pt idx="14373">
                  <c:v>0.368460648147448</c:v>
                </c:pt>
                <c:pt idx="14374">
                  <c:v>0.36848379629373101</c:v>
                </c:pt>
                <c:pt idx="14375">
                  <c:v>0.36850694444001397</c:v>
                </c:pt>
                <c:pt idx="14376">
                  <c:v>0.36853009258629699</c:v>
                </c:pt>
                <c:pt idx="14377">
                  <c:v>0.36856481480936099</c:v>
                </c:pt>
                <c:pt idx="14378">
                  <c:v>0.36858796296292001</c:v>
                </c:pt>
                <c:pt idx="14379">
                  <c:v>0.36861111110920303</c:v>
                </c:pt>
                <c:pt idx="14380">
                  <c:v>0.36863425925548698</c:v>
                </c:pt>
                <c:pt idx="14381">
                  <c:v>0.36865740740177</c:v>
                </c:pt>
                <c:pt idx="14382">
                  <c:v>0.36868055555532903</c:v>
                </c:pt>
                <c:pt idx="14383">
                  <c:v>0.36871527777111601</c:v>
                </c:pt>
                <c:pt idx="14384">
                  <c:v>0.36873842592467598</c:v>
                </c:pt>
                <c:pt idx="14385">
                  <c:v>0.368761574070959</c:v>
                </c:pt>
                <c:pt idx="14386">
                  <c:v>0.36878472221724201</c:v>
                </c:pt>
                <c:pt idx="14387">
                  <c:v>0.36880787036352602</c:v>
                </c:pt>
                <c:pt idx="14388">
                  <c:v>0.36884259258658902</c:v>
                </c:pt>
                <c:pt idx="14389">
                  <c:v>0.368865740740148</c:v>
                </c:pt>
                <c:pt idx="14390">
                  <c:v>0.36888888888643101</c:v>
                </c:pt>
                <c:pt idx="14391">
                  <c:v>0.36891203703271502</c:v>
                </c:pt>
                <c:pt idx="14392">
                  <c:v>0.36893518517899798</c:v>
                </c:pt>
                <c:pt idx="14393">
                  <c:v>0.36895833333255701</c:v>
                </c:pt>
                <c:pt idx="14394">
                  <c:v>0.36899305555562001</c:v>
                </c:pt>
                <c:pt idx="14395">
                  <c:v>0.36901620370190402</c:v>
                </c:pt>
                <c:pt idx="14396">
                  <c:v>0.36903935184818698</c:v>
                </c:pt>
                <c:pt idx="14397">
                  <c:v>0.36906249999446999</c:v>
                </c:pt>
                <c:pt idx="14398">
                  <c:v>0.36908564814803002</c:v>
                </c:pt>
                <c:pt idx="14399">
                  <c:v>0.36912037036381701</c:v>
                </c:pt>
                <c:pt idx="14400">
                  <c:v>0.36914351851737598</c:v>
                </c:pt>
                <c:pt idx="14401">
                  <c:v>0.36916666666365899</c:v>
                </c:pt>
                <c:pt idx="14402">
                  <c:v>0.36918981480994301</c:v>
                </c:pt>
                <c:pt idx="14403">
                  <c:v>0.36921296295622602</c:v>
                </c:pt>
                <c:pt idx="14404">
                  <c:v>0.36924768517928902</c:v>
                </c:pt>
                <c:pt idx="14405">
                  <c:v>0.36927083333284799</c:v>
                </c:pt>
                <c:pt idx="14406">
                  <c:v>0.36929398147913201</c:v>
                </c:pt>
                <c:pt idx="14407">
                  <c:v>0.36931712962541502</c:v>
                </c:pt>
                <c:pt idx="14408">
                  <c:v>0.36934027777169798</c:v>
                </c:pt>
                <c:pt idx="14409">
                  <c:v>0.369363425925258</c:v>
                </c:pt>
                <c:pt idx="14410">
                  <c:v>0.36939814814104499</c:v>
                </c:pt>
                <c:pt idx="14411">
                  <c:v>0.36942129629460402</c:v>
                </c:pt>
                <c:pt idx="14412">
                  <c:v>0.36944444444088698</c:v>
                </c:pt>
                <c:pt idx="14413">
                  <c:v>0.36946759258717099</c:v>
                </c:pt>
                <c:pt idx="14414">
                  <c:v>0.36949074074073002</c:v>
                </c:pt>
                <c:pt idx="14415">
                  <c:v>0.36951388888701298</c:v>
                </c:pt>
                <c:pt idx="14416">
                  <c:v>0.36954861111007598</c:v>
                </c:pt>
                <c:pt idx="14417">
                  <c:v>0.36957175925635999</c:v>
                </c:pt>
                <c:pt idx="14418">
                  <c:v>0.369594907402643</c:v>
                </c:pt>
                <c:pt idx="14419">
                  <c:v>0.36961805554892602</c:v>
                </c:pt>
                <c:pt idx="14420">
                  <c:v>0.36964120370248599</c:v>
                </c:pt>
                <c:pt idx="14421">
                  <c:v>0.36967592592554899</c:v>
                </c:pt>
                <c:pt idx="14422">
                  <c:v>0.369699074071832</c:v>
                </c:pt>
                <c:pt idx="14423">
                  <c:v>0.36972222221811502</c:v>
                </c:pt>
                <c:pt idx="14424">
                  <c:v>0.36974537036439897</c:v>
                </c:pt>
                <c:pt idx="14425">
                  <c:v>0.369768518517958</c:v>
                </c:pt>
                <c:pt idx="14426">
                  <c:v>0.36980324073374499</c:v>
                </c:pt>
                <c:pt idx="14427">
                  <c:v>0.36982638888730401</c:v>
                </c:pt>
                <c:pt idx="14428">
                  <c:v>0.36984953703358803</c:v>
                </c:pt>
                <c:pt idx="14429">
                  <c:v>0.36987268517987099</c:v>
                </c:pt>
                <c:pt idx="14430">
                  <c:v>0.369895833326154</c:v>
                </c:pt>
                <c:pt idx="14431">
                  <c:v>0.369930555549217</c:v>
                </c:pt>
                <c:pt idx="14432">
                  <c:v>0.36995370370277703</c:v>
                </c:pt>
                <c:pt idx="14433">
                  <c:v>0.36997685184905998</c:v>
                </c:pt>
                <c:pt idx="14434">
                  <c:v>0.369999999995343</c:v>
                </c:pt>
                <c:pt idx="14435">
                  <c:v>0.37002314814162701</c:v>
                </c:pt>
                <c:pt idx="14436">
                  <c:v>0.37004629629518598</c:v>
                </c:pt>
                <c:pt idx="14437">
                  <c:v>0.37008101851824898</c:v>
                </c:pt>
                <c:pt idx="14438">
                  <c:v>0.370104166664532</c:v>
                </c:pt>
                <c:pt idx="14439">
                  <c:v>0.37012731481081601</c:v>
                </c:pt>
                <c:pt idx="14440">
                  <c:v>0.37015046295709902</c:v>
                </c:pt>
                <c:pt idx="14441">
                  <c:v>0.370173611110658</c:v>
                </c:pt>
                <c:pt idx="14442">
                  <c:v>0.37020833332644498</c:v>
                </c:pt>
                <c:pt idx="14443">
                  <c:v>0.37023148148000501</c:v>
                </c:pt>
                <c:pt idx="14444">
                  <c:v>0.37025462962628802</c:v>
                </c:pt>
                <c:pt idx="14445">
                  <c:v>0.37027777777257098</c:v>
                </c:pt>
                <c:pt idx="14446">
                  <c:v>0.370300925918855</c:v>
                </c:pt>
                <c:pt idx="14447">
                  <c:v>0.37032407407241402</c:v>
                </c:pt>
                <c:pt idx="14448">
                  <c:v>0.37035879629547702</c:v>
                </c:pt>
                <c:pt idx="14449">
                  <c:v>0.37038194444175998</c:v>
                </c:pt>
                <c:pt idx="14450">
                  <c:v>0.37040509258804399</c:v>
                </c:pt>
                <c:pt idx="14451">
                  <c:v>0.37042824073432701</c:v>
                </c:pt>
                <c:pt idx="14452">
                  <c:v>0.37045138888788598</c:v>
                </c:pt>
                <c:pt idx="14453">
                  <c:v>0.37048611111094898</c:v>
                </c:pt>
                <c:pt idx="14454">
                  <c:v>0.37050925925723299</c:v>
                </c:pt>
                <c:pt idx="14455">
                  <c:v>0.37053240740351601</c:v>
                </c:pt>
                <c:pt idx="14456">
                  <c:v>0.37055555554979902</c:v>
                </c:pt>
                <c:pt idx="14457">
                  <c:v>0.37057870370335899</c:v>
                </c:pt>
                <c:pt idx="14458">
                  <c:v>0.37060185184964201</c:v>
                </c:pt>
                <c:pt idx="14459">
                  <c:v>0.37063657407270501</c:v>
                </c:pt>
                <c:pt idx="14460">
                  <c:v>0.37065972221898802</c:v>
                </c:pt>
                <c:pt idx="14461">
                  <c:v>0.37068287036527198</c:v>
                </c:pt>
                <c:pt idx="14462">
                  <c:v>0.37070601851155499</c:v>
                </c:pt>
                <c:pt idx="14463">
                  <c:v>0.37072916666511402</c:v>
                </c:pt>
                <c:pt idx="14464">
                  <c:v>0.37076388888817702</c:v>
                </c:pt>
                <c:pt idx="14465">
                  <c:v>0.37078703703446098</c:v>
                </c:pt>
                <c:pt idx="14466">
                  <c:v>0.37081018518074399</c:v>
                </c:pt>
                <c:pt idx="14467">
                  <c:v>0.370833333327028</c:v>
                </c:pt>
                <c:pt idx="14468">
                  <c:v>0.37085648148058697</c:v>
                </c:pt>
                <c:pt idx="14469">
                  <c:v>0.37087962962686999</c:v>
                </c:pt>
                <c:pt idx="14470">
                  <c:v>0.37091435184993299</c:v>
                </c:pt>
                <c:pt idx="14471">
                  <c:v>0.370937499996217</c:v>
                </c:pt>
                <c:pt idx="14472">
                  <c:v>0.37096064814250002</c:v>
                </c:pt>
                <c:pt idx="14473">
                  <c:v>0.37098379629605899</c:v>
                </c:pt>
                <c:pt idx="14474">
                  <c:v>0.371006944442343</c:v>
                </c:pt>
                <c:pt idx="14475">
                  <c:v>0.37103009258862601</c:v>
                </c:pt>
                <c:pt idx="14476">
                  <c:v>0.37106481481168901</c:v>
                </c:pt>
                <c:pt idx="14477">
                  <c:v>0.37108796295797197</c:v>
                </c:pt>
                <c:pt idx="14478">
                  <c:v>0.37111111110425599</c:v>
                </c:pt>
                <c:pt idx="14479">
                  <c:v>0.37113425925781501</c:v>
                </c:pt>
                <c:pt idx="14480">
                  <c:v>0.37115740740409803</c:v>
                </c:pt>
                <c:pt idx="14481">
                  <c:v>0.37119212962716103</c:v>
                </c:pt>
                <c:pt idx="14482">
                  <c:v>0.37121527777344498</c:v>
                </c:pt>
                <c:pt idx="14483">
                  <c:v>0.371238425919728</c:v>
                </c:pt>
                <c:pt idx="14484">
                  <c:v>0.37126157407328703</c:v>
                </c:pt>
                <c:pt idx="14485">
                  <c:v>0.37128472221957098</c:v>
                </c:pt>
                <c:pt idx="14486">
                  <c:v>0.37131944444263398</c:v>
                </c:pt>
                <c:pt idx="14487">
                  <c:v>0.371342592588917</c:v>
                </c:pt>
                <c:pt idx="14488">
                  <c:v>0.37136574073520001</c:v>
                </c:pt>
                <c:pt idx="14489">
                  <c:v>0.37138888888875998</c:v>
                </c:pt>
                <c:pt idx="14490">
                  <c:v>0.371412037035043</c:v>
                </c:pt>
                <c:pt idx="14491">
                  <c:v>0.371446759258106</c:v>
                </c:pt>
                <c:pt idx="14492">
                  <c:v>0.37146990740438901</c:v>
                </c:pt>
                <c:pt idx="14493">
                  <c:v>0.37149305555067302</c:v>
                </c:pt>
                <c:pt idx="14494">
                  <c:v>0.37151620369695598</c:v>
                </c:pt>
                <c:pt idx="14495">
                  <c:v>0.37155092592001898</c:v>
                </c:pt>
                <c:pt idx="14496">
                  <c:v>0.37157407407357801</c:v>
                </c:pt>
                <c:pt idx="14497">
                  <c:v>0.37159722221986202</c:v>
                </c:pt>
                <c:pt idx="14498">
                  <c:v>0.37162037036614498</c:v>
                </c:pt>
                <c:pt idx="14499">
                  <c:v>0.37164351851242799</c:v>
                </c:pt>
                <c:pt idx="14500">
                  <c:v>0.37167824073549099</c:v>
                </c:pt>
                <c:pt idx="14501">
                  <c:v>0.37170138888177501</c:v>
                </c:pt>
                <c:pt idx="14502">
                  <c:v>0.37172453703533398</c:v>
                </c:pt>
                <c:pt idx="14503">
                  <c:v>0.37174768518161699</c:v>
                </c:pt>
                <c:pt idx="14504">
                  <c:v>0.37177083332790101</c:v>
                </c:pt>
                <c:pt idx="14505">
                  <c:v>0.37179398148145998</c:v>
                </c:pt>
                <c:pt idx="14506">
                  <c:v>0.37182870369724702</c:v>
                </c:pt>
                <c:pt idx="14507">
                  <c:v>0.37185185185080599</c:v>
                </c:pt>
                <c:pt idx="14508">
                  <c:v>0.37187499999709001</c:v>
                </c:pt>
                <c:pt idx="14509">
                  <c:v>0.37189814814337302</c:v>
                </c:pt>
                <c:pt idx="14510">
                  <c:v>0.37192129628965598</c:v>
                </c:pt>
                <c:pt idx="14511">
                  <c:v>0.37195601851271898</c:v>
                </c:pt>
                <c:pt idx="14512">
                  <c:v>0.371979166666279</c:v>
                </c:pt>
                <c:pt idx="14513">
                  <c:v>0.37200231481256202</c:v>
                </c:pt>
                <c:pt idx="14514">
                  <c:v>0.37202546295884498</c:v>
                </c:pt>
                <c:pt idx="14515">
                  <c:v>0.37204861110512899</c:v>
                </c:pt>
                <c:pt idx="14516">
                  <c:v>0.37207175925868802</c:v>
                </c:pt>
                <c:pt idx="14517">
                  <c:v>0.372106481474475</c:v>
                </c:pt>
                <c:pt idx="14518">
                  <c:v>0.37212962962803398</c:v>
                </c:pt>
                <c:pt idx="14519">
                  <c:v>0.37215277777431799</c:v>
                </c:pt>
                <c:pt idx="14520">
                  <c:v>0.372175925920601</c:v>
                </c:pt>
                <c:pt idx="14521">
                  <c:v>0.37219907407415997</c:v>
                </c:pt>
                <c:pt idx="14522">
                  <c:v>0.37223379628994702</c:v>
                </c:pt>
                <c:pt idx="14523">
                  <c:v>0.37225694444350699</c:v>
                </c:pt>
                <c:pt idx="14524">
                  <c:v>0.37228009258979</c:v>
                </c:pt>
                <c:pt idx="14525">
                  <c:v>0.37230324073607302</c:v>
                </c:pt>
                <c:pt idx="14526">
                  <c:v>0.37232638888235697</c:v>
                </c:pt>
                <c:pt idx="14527">
                  <c:v>0.37236111110541997</c:v>
                </c:pt>
                <c:pt idx="14528">
                  <c:v>0.372384259258979</c:v>
                </c:pt>
                <c:pt idx="14529">
                  <c:v>0.37240740740526201</c:v>
                </c:pt>
                <c:pt idx="14530">
                  <c:v>0.37243055555154603</c:v>
                </c:pt>
                <c:pt idx="14531">
                  <c:v>0.37245370369782899</c:v>
                </c:pt>
                <c:pt idx="14532">
                  <c:v>0.37248842592089199</c:v>
                </c:pt>
                <c:pt idx="14533">
                  <c:v>0.372511574067175</c:v>
                </c:pt>
                <c:pt idx="14534">
                  <c:v>0.37253472222073503</c:v>
                </c:pt>
                <c:pt idx="14535">
                  <c:v>0.37255787036701798</c:v>
                </c:pt>
                <c:pt idx="14536">
                  <c:v>0.372581018513301</c:v>
                </c:pt>
                <c:pt idx="14537">
                  <c:v>0.372615740736364</c:v>
                </c:pt>
                <c:pt idx="14538">
                  <c:v>0.37263888888264801</c:v>
                </c:pt>
                <c:pt idx="14539">
                  <c:v>0.37266203703620698</c:v>
                </c:pt>
                <c:pt idx="14540">
                  <c:v>0.37268518518249</c:v>
                </c:pt>
                <c:pt idx="14541">
                  <c:v>0.37270833332877401</c:v>
                </c:pt>
                <c:pt idx="14542">
                  <c:v>0.37273148147505702</c:v>
                </c:pt>
                <c:pt idx="14543">
                  <c:v>0.37276620369812002</c:v>
                </c:pt>
                <c:pt idx="14544">
                  <c:v>0.372789351851679</c:v>
                </c:pt>
                <c:pt idx="14545">
                  <c:v>0.37281249999796301</c:v>
                </c:pt>
                <c:pt idx="14546">
                  <c:v>0.37283564814424602</c:v>
                </c:pt>
                <c:pt idx="14547">
                  <c:v>0.37285879629052898</c:v>
                </c:pt>
                <c:pt idx="14548">
                  <c:v>0.37288194444408901</c:v>
                </c:pt>
                <c:pt idx="14549">
                  <c:v>0.37291666665987599</c:v>
                </c:pt>
                <c:pt idx="14550">
                  <c:v>0.37293981481343502</c:v>
                </c:pt>
                <c:pt idx="14551">
                  <c:v>0.37296296295971798</c:v>
                </c:pt>
                <c:pt idx="14552">
                  <c:v>0.37298611110600199</c:v>
                </c:pt>
                <c:pt idx="14553">
                  <c:v>0.37300925925228501</c:v>
                </c:pt>
                <c:pt idx="14554">
                  <c:v>0.37304398147534801</c:v>
                </c:pt>
                <c:pt idx="14555">
                  <c:v>0.37306712962890698</c:v>
                </c:pt>
                <c:pt idx="14556">
                  <c:v>0.37309027777519099</c:v>
                </c:pt>
                <c:pt idx="14557">
                  <c:v>0.37311342592147401</c:v>
                </c:pt>
                <c:pt idx="14558">
                  <c:v>0.37313657406775702</c:v>
                </c:pt>
                <c:pt idx="14559">
                  <c:v>0.37317129629082002</c:v>
                </c:pt>
                <c:pt idx="14560">
                  <c:v>0.37319444444437999</c:v>
                </c:pt>
                <c:pt idx="14561">
                  <c:v>0.37321759259066301</c:v>
                </c:pt>
                <c:pt idx="14562">
                  <c:v>0.37324074073694602</c:v>
                </c:pt>
                <c:pt idx="14563">
                  <c:v>0.37326388888322998</c:v>
                </c:pt>
                <c:pt idx="14564">
                  <c:v>0.373287037036789</c:v>
                </c:pt>
                <c:pt idx="14565">
                  <c:v>0.37332175925257599</c:v>
                </c:pt>
                <c:pt idx="14566">
                  <c:v>0.37334490740613502</c:v>
                </c:pt>
                <c:pt idx="14567">
                  <c:v>0.37336805555241898</c:v>
                </c:pt>
                <c:pt idx="14568">
                  <c:v>0.37339120369870199</c:v>
                </c:pt>
                <c:pt idx="14569">
                  <c:v>0.37342592592176499</c:v>
                </c:pt>
                <c:pt idx="14570">
                  <c:v>0.373449074068049</c:v>
                </c:pt>
                <c:pt idx="14571">
                  <c:v>0.37347222222160797</c:v>
                </c:pt>
                <c:pt idx="14572">
                  <c:v>0.37349537036789099</c:v>
                </c:pt>
                <c:pt idx="14573">
                  <c:v>0.373518518514175</c:v>
                </c:pt>
                <c:pt idx="14574">
                  <c:v>0.37354166666045802</c:v>
                </c:pt>
                <c:pt idx="14575">
                  <c:v>0.37357638888352102</c:v>
                </c:pt>
                <c:pt idx="14576">
                  <c:v>0.37359953703707999</c:v>
                </c:pt>
                <c:pt idx="14577">
                  <c:v>0.373622685183364</c:v>
                </c:pt>
                <c:pt idx="14578">
                  <c:v>0.37364583332964701</c:v>
                </c:pt>
                <c:pt idx="14579">
                  <c:v>0.37366898147592997</c:v>
                </c:pt>
                <c:pt idx="14580">
                  <c:v>0.37370370369899297</c:v>
                </c:pt>
                <c:pt idx="14581">
                  <c:v>0.37372685184527699</c:v>
                </c:pt>
                <c:pt idx="14582">
                  <c:v>0.37374999999883601</c:v>
                </c:pt>
                <c:pt idx="14583">
                  <c:v>0.37377314814511903</c:v>
                </c:pt>
                <c:pt idx="14584">
                  <c:v>0.37379629629140299</c:v>
                </c:pt>
                <c:pt idx="14585">
                  <c:v>0.373819444437686</c:v>
                </c:pt>
                <c:pt idx="14586">
                  <c:v>0.373854166660749</c:v>
                </c:pt>
                <c:pt idx="14587">
                  <c:v>0.37387731481430803</c:v>
                </c:pt>
                <c:pt idx="14588">
                  <c:v>0.37390046296059198</c:v>
                </c:pt>
                <c:pt idx="14589">
                  <c:v>0.373923611106875</c:v>
                </c:pt>
                <c:pt idx="14590">
                  <c:v>0.37394675925315801</c:v>
                </c:pt>
                <c:pt idx="14591">
                  <c:v>0.37398148147622101</c:v>
                </c:pt>
                <c:pt idx="14592">
                  <c:v>0.37400462962250502</c:v>
                </c:pt>
                <c:pt idx="14593">
                  <c:v>0.374027777776064</c:v>
                </c:pt>
                <c:pt idx="14594">
                  <c:v>0.37405092592234701</c:v>
                </c:pt>
                <c:pt idx="14595">
                  <c:v>0.37407407406863102</c:v>
                </c:pt>
                <c:pt idx="14596">
                  <c:v>0.37409722222219</c:v>
                </c:pt>
                <c:pt idx="14597">
                  <c:v>0.37413194443797698</c:v>
                </c:pt>
                <c:pt idx="14598">
                  <c:v>0.37415509259153601</c:v>
                </c:pt>
                <c:pt idx="14599">
                  <c:v>0.37417824073782002</c:v>
                </c:pt>
                <c:pt idx="14600">
                  <c:v>0.37420138888410298</c:v>
                </c:pt>
                <c:pt idx="14601">
                  <c:v>0.374224537030386</c:v>
                </c:pt>
                <c:pt idx="14602">
                  <c:v>0.37425925925344899</c:v>
                </c:pt>
                <c:pt idx="14603">
                  <c:v>0.37428240740700902</c:v>
                </c:pt>
                <c:pt idx="14604">
                  <c:v>0.37430555555329198</c:v>
                </c:pt>
                <c:pt idx="14605">
                  <c:v>0.37432870369957499</c:v>
                </c:pt>
                <c:pt idx="14606">
                  <c:v>0.37435185184585901</c:v>
                </c:pt>
                <c:pt idx="14607">
                  <c:v>0.37438657406892201</c:v>
                </c:pt>
                <c:pt idx="14608">
                  <c:v>0.37440972221520502</c:v>
                </c:pt>
                <c:pt idx="14609">
                  <c:v>0.37443287036876399</c:v>
                </c:pt>
                <c:pt idx="14610">
                  <c:v>0.37445601851504801</c:v>
                </c:pt>
                <c:pt idx="14611">
                  <c:v>0.37447916666133102</c:v>
                </c:pt>
                <c:pt idx="14612">
                  <c:v>0.37450231481488999</c:v>
                </c:pt>
                <c:pt idx="14613">
                  <c:v>0.37453703703067698</c:v>
                </c:pt>
                <c:pt idx="14614">
                  <c:v>0.374560185184237</c:v>
                </c:pt>
                <c:pt idx="14615">
                  <c:v>0.37458333333052002</c:v>
                </c:pt>
                <c:pt idx="14616">
                  <c:v>0.37460648147680298</c:v>
                </c:pt>
                <c:pt idx="14617">
                  <c:v>0.37462962962308699</c:v>
                </c:pt>
                <c:pt idx="14618">
                  <c:v>0.37465277777664602</c:v>
                </c:pt>
                <c:pt idx="14619">
                  <c:v>0.37468749999970902</c:v>
                </c:pt>
                <c:pt idx="14620">
                  <c:v>0.37471064814599198</c:v>
                </c:pt>
                <c:pt idx="14621">
                  <c:v>0.37473379629227599</c:v>
                </c:pt>
                <c:pt idx="14622">
                  <c:v>0.374756944438559</c:v>
                </c:pt>
                <c:pt idx="14623">
                  <c:v>0.37478009259211797</c:v>
                </c:pt>
                <c:pt idx="14624">
                  <c:v>0.37481481480790502</c:v>
                </c:pt>
                <c:pt idx="14625">
                  <c:v>0.37483796296146499</c:v>
                </c:pt>
                <c:pt idx="14626">
                  <c:v>0.374861111107748</c:v>
                </c:pt>
                <c:pt idx="14627">
                  <c:v>0.37488425925403102</c:v>
                </c:pt>
                <c:pt idx="14628">
                  <c:v>0.37490740740031497</c:v>
                </c:pt>
                <c:pt idx="14629">
                  <c:v>0.374930555553874</c:v>
                </c:pt>
                <c:pt idx="14630">
                  <c:v>0.374965277776937</c:v>
                </c:pt>
                <c:pt idx="14631">
                  <c:v>0.37498842592322001</c:v>
                </c:pt>
                <c:pt idx="14632">
                  <c:v>0.37501157406950397</c:v>
                </c:pt>
                <c:pt idx="14633">
                  <c:v>0.37503472221578699</c:v>
                </c:pt>
                <c:pt idx="14634">
                  <c:v>0.37505787036934601</c:v>
                </c:pt>
                <c:pt idx="14635">
                  <c:v>0.37509259259240901</c:v>
                </c:pt>
                <c:pt idx="14636">
                  <c:v>0.37511574073869303</c:v>
                </c:pt>
                <c:pt idx="14637">
                  <c:v>0.37513888888497599</c:v>
                </c:pt>
                <c:pt idx="14638">
                  <c:v>0.375162037031259</c:v>
                </c:pt>
                <c:pt idx="14639">
                  <c:v>0.37518518518481903</c:v>
                </c:pt>
                <c:pt idx="14640">
                  <c:v>0.37520833333110198</c:v>
                </c:pt>
                <c:pt idx="14641">
                  <c:v>0.37524305555416498</c:v>
                </c:pt>
                <c:pt idx="14642">
                  <c:v>0.375266203700448</c:v>
                </c:pt>
                <c:pt idx="14643">
                  <c:v>0.37528935184673201</c:v>
                </c:pt>
                <c:pt idx="14644">
                  <c:v>0.37531249999301503</c:v>
                </c:pt>
                <c:pt idx="14645">
                  <c:v>0.375335648146574</c:v>
                </c:pt>
                <c:pt idx="14646">
                  <c:v>0.37535879629285801</c:v>
                </c:pt>
                <c:pt idx="14647">
                  <c:v>0.37539351851592101</c:v>
                </c:pt>
                <c:pt idx="14648">
                  <c:v>0.37541666666220402</c:v>
                </c:pt>
                <c:pt idx="14649">
                  <c:v>0.37543981480848698</c:v>
                </c:pt>
                <c:pt idx="14650">
                  <c:v>0.37546296296204701</c:v>
                </c:pt>
                <c:pt idx="14651">
                  <c:v>0.37548611110833002</c:v>
                </c:pt>
                <c:pt idx="14652">
                  <c:v>0.37550925925461298</c:v>
                </c:pt>
                <c:pt idx="14653">
                  <c:v>0.37554398147767598</c:v>
                </c:pt>
                <c:pt idx="14654">
                  <c:v>0.37556712962395999</c:v>
                </c:pt>
                <c:pt idx="14655">
                  <c:v>0.37559027777751902</c:v>
                </c:pt>
                <c:pt idx="14656">
                  <c:v>0.37561342592380198</c:v>
                </c:pt>
                <c:pt idx="14657">
                  <c:v>0.37563657407008599</c:v>
                </c:pt>
                <c:pt idx="14658">
                  <c:v>0.37567129629314899</c:v>
                </c:pt>
                <c:pt idx="14659">
                  <c:v>0.37569444443943201</c:v>
                </c:pt>
                <c:pt idx="14660">
                  <c:v>0.37571759258571502</c:v>
                </c:pt>
                <c:pt idx="14661">
                  <c:v>0.37574074073927499</c:v>
                </c:pt>
                <c:pt idx="14662">
                  <c:v>0.37576388888555801</c:v>
                </c:pt>
                <c:pt idx="14663">
                  <c:v>0.37578703703184102</c:v>
                </c:pt>
                <c:pt idx="14664">
                  <c:v>0.37582175925490502</c:v>
                </c:pt>
                <c:pt idx="14665">
                  <c:v>0.37584490740118798</c:v>
                </c:pt>
                <c:pt idx="14666">
                  <c:v>0.375868055554747</c:v>
                </c:pt>
                <c:pt idx="14667">
                  <c:v>0.37589120370103002</c:v>
                </c:pt>
                <c:pt idx="14668">
                  <c:v>0.37591435184731398</c:v>
                </c:pt>
                <c:pt idx="14669">
                  <c:v>0.37594907407037698</c:v>
                </c:pt>
                <c:pt idx="14670">
                  <c:v>0.37597222221665999</c:v>
                </c:pt>
                <c:pt idx="14671">
                  <c:v>0.37599537037021902</c:v>
                </c:pt>
                <c:pt idx="14672">
                  <c:v>0.37601851851650298</c:v>
                </c:pt>
                <c:pt idx="14673">
                  <c:v>0.37604166666278599</c:v>
                </c:pt>
                <c:pt idx="14674">
                  <c:v>0.37606481480907</c:v>
                </c:pt>
                <c:pt idx="14675">
                  <c:v>0.376099537032132</c:v>
                </c:pt>
                <c:pt idx="14676">
                  <c:v>0.37612268517841602</c:v>
                </c:pt>
                <c:pt idx="14677">
                  <c:v>0.37614583333197499</c:v>
                </c:pt>
                <c:pt idx="14678">
                  <c:v>0.376168981478259</c:v>
                </c:pt>
                <c:pt idx="14679">
                  <c:v>0.37619212962454202</c:v>
                </c:pt>
                <c:pt idx="14680">
                  <c:v>0.37622685184760501</c:v>
                </c:pt>
                <c:pt idx="14681">
                  <c:v>0.37624999999388797</c:v>
                </c:pt>
                <c:pt idx="14682">
                  <c:v>0.376273148147448</c:v>
                </c:pt>
                <c:pt idx="14683">
                  <c:v>0.37629629629373101</c:v>
                </c:pt>
                <c:pt idx="14684">
                  <c:v>0.37631944444001397</c:v>
                </c:pt>
                <c:pt idx="14685">
                  <c:v>0.37635416666307703</c:v>
                </c:pt>
                <c:pt idx="14686">
                  <c:v>0.37637731480936099</c:v>
                </c:pt>
                <c:pt idx="14687">
                  <c:v>0.37640046296292001</c:v>
                </c:pt>
                <c:pt idx="14688">
                  <c:v>0.37642361110920303</c:v>
                </c:pt>
                <c:pt idx="14689">
                  <c:v>0.37644675925548698</c:v>
                </c:pt>
                <c:pt idx="14690">
                  <c:v>0.37646990740177</c:v>
                </c:pt>
                <c:pt idx="14691">
                  <c:v>0.376504629624833</c:v>
                </c:pt>
                <c:pt idx="14692">
                  <c:v>0.37652777777111601</c:v>
                </c:pt>
                <c:pt idx="14693">
                  <c:v>0.37655092592467598</c:v>
                </c:pt>
                <c:pt idx="14694">
                  <c:v>0.376574074070959</c:v>
                </c:pt>
                <c:pt idx="14695">
                  <c:v>0.37659722221724201</c:v>
                </c:pt>
                <c:pt idx="14696">
                  <c:v>0.37663194444030501</c:v>
                </c:pt>
                <c:pt idx="14697">
                  <c:v>0.37665509258658803</c:v>
                </c:pt>
                <c:pt idx="14698">
                  <c:v>0.376678240740148</c:v>
                </c:pt>
                <c:pt idx="14699">
                  <c:v>0.37670138888643101</c:v>
                </c:pt>
                <c:pt idx="14700">
                  <c:v>0.37672453703271502</c:v>
                </c:pt>
                <c:pt idx="14701">
                  <c:v>0.37674768517899798</c:v>
                </c:pt>
                <c:pt idx="14702">
                  <c:v>0.37678240740206098</c:v>
                </c:pt>
                <c:pt idx="14703">
                  <c:v>0.37680555555562001</c:v>
                </c:pt>
                <c:pt idx="14704">
                  <c:v>0.37682870370190402</c:v>
                </c:pt>
                <c:pt idx="14705">
                  <c:v>0.37685185184818698</c:v>
                </c:pt>
                <c:pt idx="14706">
                  <c:v>0.37687499999446999</c:v>
                </c:pt>
                <c:pt idx="14707">
                  <c:v>0.37690972221753299</c:v>
                </c:pt>
                <c:pt idx="14708">
                  <c:v>0.37693287036381701</c:v>
                </c:pt>
                <c:pt idx="14709">
                  <c:v>0.37695601851737598</c:v>
                </c:pt>
                <c:pt idx="14710">
                  <c:v>0.37697916666365899</c:v>
                </c:pt>
                <c:pt idx="14711">
                  <c:v>0.37700231480994301</c:v>
                </c:pt>
                <c:pt idx="14712">
                  <c:v>0.37703703703300601</c:v>
                </c:pt>
                <c:pt idx="14713">
                  <c:v>0.37706018517928902</c:v>
                </c:pt>
                <c:pt idx="14714">
                  <c:v>0.37708333333284799</c:v>
                </c:pt>
                <c:pt idx="14715">
                  <c:v>0.37710648147913201</c:v>
                </c:pt>
                <c:pt idx="14716">
                  <c:v>0.37712962962541502</c:v>
                </c:pt>
                <c:pt idx="14717">
                  <c:v>0.37716435184847802</c:v>
                </c:pt>
                <c:pt idx="14718">
                  <c:v>0.37718749999476098</c:v>
                </c:pt>
                <c:pt idx="14719">
                  <c:v>0.37721064814104499</c:v>
                </c:pt>
                <c:pt idx="14720">
                  <c:v>0.37723379629460402</c:v>
                </c:pt>
                <c:pt idx="14721">
                  <c:v>0.37725694444088698</c:v>
                </c:pt>
                <c:pt idx="14722">
                  <c:v>0.37729166666394998</c:v>
                </c:pt>
                <c:pt idx="14723">
                  <c:v>0.37731481481023399</c:v>
                </c:pt>
                <c:pt idx="14724">
                  <c:v>0.377337962956517</c:v>
                </c:pt>
                <c:pt idx="14725">
                  <c:v>0.37736111111007598</c:v>
                </c:pt>
                <c:pt idx="14726">
                  <c:v>0.37738425925635999</c:v>
                </c:pt>
                <c:pt idx="14727">
                  <c:v>0.37741898147942299</c:v>
                </c:pt>
                <c:pt idx="14728">
                  <c:v>0.377442129625706</c:v>
                </c:pt>
                <c:pt idx="14729">
                  <c:v>0.37746527777198902</c:v>
                </c:pt>
                <c:pt idx="14730">
                  <c:v>0.37748842592554899</c:v>
                </c:pt>
                <c:pt idx="14731">
                  <c:v>0.377511574071832</c:v>
                </c:pt>
                <c:pt idx="14732">
                  <c:v>0.377546296294895</c:v>
                </c:pt>
                <c:pt idx="14733">
                  <c:v>0.37756944444117801</c:v>
                </c:pt>
                <c:pt idx="14734">
                  <c:v>0.37759259258746197</c:v>
                </c:pt>
                <c:pt idx="14735">
                  <c:v>0.37761574073374499</c:v>
                </c:pt>
                <c:pt idx="14736">
                  <c:v>0.37763888888730401</c:v>
                </c:pt>
                <c:pt idx="14737">
                  <c:v>0.37767361111036701</c:v>
                </c:pt>
                <c:pt idx="14738">
                  <c:v>0.37769675925665103</c:v>
                </c:pt>
                <c:pt idx="14739">
                  <c:v>0.37771990740293399</c:v>
                </c:pt>
                <c:pt idx="14740">
                  <c:v>0.377743055549217</c:v>
                </c:pt>
                <c:pt idx="14741">
                  <c:v>0.37776620370277703</c:v>
                </c:pt>
                <c:pt idx="14742">
                  <c:v>0.37780092592584003</c:v>
                </c:pt>
                <c:pt idx="14743">
                  <c:v>0.37782407407212298</c:v>
                </c:pt>
                <c:pt idx="14744">
                  <c:v>0.377847222218406</c:v>
                </c:pt>
                <c:pt idx="14745">
                  <c:v>0.37787037036469001</c:v>
                </c:pt>
                <c:pt idx="14746">
                  <c:v>0.37789351851824898</c:v>
                </c:pt>
                <c:pt idx="14747">
                  <c:v>0.37792824073403603</c:v>
                </c:pt>
                <c:pt idx="14748">
                  <c:v>0.377951388887595</c:v>
                </c:pt>
                <c:pt idx="14749">
                  <c:v>0.37797453703387901</c:v>
                </c:pt>
                <c:pt idx="14750">
                  <c:v>0.37799768518016202</c:v>
                </c:pt>
                <c:pt idx="14751">
                  <c:v>0.37802083332644598</c:v>
                </c:pt>
                <c:pt idx="14752">
                  <c:v>0.37805555554950798</c:v>
                </c:pt>
                <c:pt idx="14753">
                  <c:v>0.37807870370306801</c:v>
                </c:pt>
                <c:pt idx="14754">
                  <c:v>0.37810185184935102</c:v>
                </c:pt>
                <c:pt idx="14755">
                  <c:v>0.37812499999563498</c:v>
                </c:pt>
                <c:pt idx="14756">
                  <c:v>0.37814814814191799</c:v>
                </c:pt>
                <c:pt idx="14757">
                  <c:v>0.37818287036498099</c:v>
                </c:pt>
                <c:pt idx="14758">
                  <c:v>0.37820601851854002</c:v>
                </c:pt>
                <c:pt idx="14759">
                  <c:v>0.37822916666482298</c:v>
                </c:pt>
                <c:pt idx="14760">
                  <c:v>0.37825231481110699</c:v>
                </c:pt>
                <c:pt idx="14761">
                  <c:v>0.37827546295739001</c:v>
                </c:pt>
                <c:pt idx="14762">
                  <c:v>0.37829861111094898</c:v>
                </c:pt>
                <c:pt idx="14763">
                  <c:v>0.37833333332673602</c:v>
                </c:pt>
                <c:pt idx="14764">
                  <c:v>0.37835648148029599</c:v>
                </c:pt>
                <c:pt idx="14765">
                  <c:v>0.37837962962657901</c:v>
                </c:pt>
                <c:pt idx="14766">
                  <c:v>0.37840277777286302</c:v>
                </c:pt>
                <c:pt idx="14767">
                  <c:v>0.37842592591914598</c:v>
                </c:pt>
                <c:pt idx="14768">
                  <c:v>0.37846064814220898</c:v>
                </c:pt>
                <c:pt idx="14769">
                  <c:v>0.378483796295768</c:v>
                </c:pt>
                <c:pt idx="14770">
                  <c:v>0.37850694444205102</c:v>
                </c:pt>
                <c:pt idx="14771">
                  <c:v>0.37853009258833498</c:v>
                </c:pt>
                <c:pt idx="14772">
                  <c:v>0.37855324073461799</c:v>
                </c:pt>
                <c:pt idx="14773">
                  <c:v>0.37858796295768099</c:v>
                </c:pt>
                <c:pt idx="14774">
                  <c:v>0.378611111103965</c:v>
                </c:pt>
                <c:pt idx="14775">
                  <c:v>0.37863425925752398</c:v>
                </c:pt>
                <c:pt idx="14776">
                  <c:v>0.37865740740380699</c:v>
                </c:pt>
                <c:pt idx="14777">
                  <c:v>0.378680555550091</c:v>
                </c:pt>
                <c:pt idx="14778">
                  <c:v>0.37870370370364997</c:v>
                </c:pt>
                <c:pt idx="14779">
                  <c:v>0.37873842591943702</c:v>
                </c:pt>
                <c:pt idx="14780">
                  <c:v>0.37876157407299599</c:v>
                </c:pt>
                <c:pt idx="14781">
                  <c:v>0.37878472221928</c:v>
                </c:pt>
                <c:pt idx="14782">
                  <c:v>0.37880787036556302</c:v>
                </c:pt>
                <c:pt idx="14783">
                  <c:v>0.37883101851184597</c:v>
                </c:pt>
                <c:pt idx="14784">
                  <c:v>0.37886574073490897</c:v>
                </c:pt>
                <c:pt idx="14785">
                  <c:v>0.378888888888469</c:v>
                </c:pt>
                <c:pt idx="14786">
                  <c:v>0.37891203703475201</c:v>
                </c:pt>
                <c:pt idx="14787">
                  <c:v>0.37893518518103497</c:v>
                </c:pt>
                <c:pt idx="14788">
                  <c:v>0.37895833332731899</c:v>
                </c:pt>
                <c:pt idx="14789">
                  <c:v>0.37899305555038099</c:v>
                </c:pt>
                <c:pt idx="14790">
                  <c:v>0.379016203696665</c:v>
                </c:pt>
                <c:pt idx="14791">
                  <c:v>0.37903935185022403</c:v>
                </c:pt>
                <c:pt idx="14792">
                  <c:v>0.37906249999650798</c:v>
                </c:pt>
                <c:pt idx="14793">
                  <c:v>0.379085648142791</c:v>
                </c:pt>
                <c:pt idx="14794">
                  <c:v>0.37910879629635003</c:v>
                </c:pt>
                <c:pt idx="14795">
                  <c:v>0.37914351851213701</c:v>
                </c:pt>
                <c:pt idx="14796">
                  <c:v>0.37916666666569698</c:v>
                </c:pt>
                <c:pt idx="14797">
                  <c:v>0.37918981481198</c:v>
                </c:pt>
                <c:pt idx="14798">
                  <c:v>0.37921296295826301</c:v>
                </c:pt>
                <c:pt idx="14799">
                  <c:v>0.37923611110454702</c:v>
                </c:pt>
                <c:pt idx="14800">
                  <c:v>0.37927083332761002</c:v>
                </c:pt>
                <c:pt idx="14801">
                  <c:v>0.379293981481169</c:v>
                </c:pt>
                <c:pt idx="14802">
                  <c:v>0.37931712962745201</c:v>
                </c:pt>
                <c:pt idx="14803">
                  <c:v>0.37934027777373602</c:v>
                </c:pt>
                <c:pt idx="14804">
                  <c:v>0.37937499999679902</c:v>
                </c:pt>
                <c:pt idx="14805">
                  <c:v>0.37939814814308198</c:v>
                </c:pt>
                <c:pt idx="14806">
                  <c:v>0.379421296289365</c:v>
                </c:pt>
                <c:pt idx="14807">
                  <c:v>0.37944444444292502</c:v>
                </c:pt>
                <c:pt idx="14808">
                  <c:v>0.37946759258920798</c:v>
                </c:pt>
                <c:pt idx="14809">
                  <c:v>0.37950231481227098</c:v>
                </c:pt>
                <c:pt idx="14810">
                  <c:v>0.37952546295855399</c:v>
                </c:pt>
                <c:pt idx="14811">
                  <c:v>0.37960648148145998</c:v>
                </c:pt>
                <c:pt idx="14812">
                  <c:v>0.37962962962774299</c:v>
                </c:pt>
                <c:pt idx="14813">
                  <c:v>0.37966435185080599</c:v>
                </c:pt>
                <c:pt idx="14814">
                  <c:v>0.37968749999709001</c:v>
                </c:pt>
                <c:pt idx="14815">
                  <c:v>0.37971064814337302</c:v>
                </c:pt>
                <c:pt idx="14816">
                  <c:v>0.37973379628965598</c:v>
                </c:pt>
                <c:pt idx="14817">
                  <c:v>0.37976851851271898</c:v>
                </c:pt>
                <c:pt idx="14818">
                  <c:v>0.379791666666279</c:v>
                </c:pt>
                <c:pt idx="14819">
                  <c:v>0.37981481481256202</c:v>
                </c:pt>
                <c:pt idx="14820">
                  <c:v>0.37983796295884498</c:v>
                </c:pt>
                <c:pt idx="14821">
                  <c:v>0.37986111110512899</c:v>
                </c:pt>
                <c:pt idx="14822">
                  <c:v>0.37988425925868802</c:v>
                </c:pt>
                <c:pt idx="14823">
                  <c:v>0.379918981474475</c:v>
                </c:pt>
                <c:pt idx="14824">
                  <c:v>0.37994212962803398</c:v>
                </c:pt>
                <c:pt idx="14825">
                  <c:v>0.37996527777431799</c:v>
                </c:pt>
                <c:pt idx="14826">
                  <c:v>0.379988425920601</c:v>
                </c:pt>
                <c:pt idx="14827">
                  <c:v>0.38001157407415997</c:v>
                </c:pt>
                <c:pt idx="14828">
                  <c:v>0.38004629628994702</c:v>
                </c:pt>
                <c:pt idx="14829">
                  <c:v>0.38006944444350699</c:v>
                </c:pt>
                <c:pt idx="14830">
                  <c:v>0.38009259258979</c:v>
                </c:pt>
                <c:pt idx="14831">
                  <c:v>0.38011574073607302</c:v>
                </c:pt>
                <c:pt idx="14832">
                  <c:v>0.38013888888235697</c:v>
                </c:pt>
                <c:pt idx="14833">
                  <c:v>0.38017361110541997</c:v>
                </c:pt>
                <c:pt idx="14834">
                  <c:v>0.380196759258979</c:v>
                </c:pt>
                <c:pt idx="14835">
                  <c:v>0.38021990740526201</c:v>
                </c:pt>
                <c:pt idx="14836">
                  <c:v>0.38024305555154603</c:v>
                </c:pt>
                <c:pt idx="14837">
                  <c:v>0.38026620369782899</c:v>
                </c:pt>
                <c:pt idx="14838">
                  <c:v>0.38028935185138801</c:v>
                </c:pt>
                <c:pt idx="14839">
                  <c:v>0.380324074067175</c:v>
                </c:pt>
                <c:pt idx="14840">
                  <c:v>0.38034722222073503</c:v>
                </c:pt>
                <c:pt idx="14841">
                  <c:v>0.38037037036701798</c:v>
                </c:pt>
                <c:pt idx="14842">
                  <c:v>0.380393518513301</c:v>
                </c:pt>
                <c:pt idx="14843">
                  <c:v>0.38041666665958501</c:v>
                </c:pt>
                <c:pt idx="14844">
                  <c:v>0.38045138888264801</c:v>
                </c:pt>
                <c:pt idx="14845">
                  <c:v>0.38047453703620698</c:v>
                </c:pt>
                <c:pt idx="14846">
                  <c:v>0.38049768518249</c:v>
                </c:pt>
                <c:pt idx="14847">
                  <c:v>0.38052083332877401</c:v>
                </c:pt>
                <c:pt idx="14848">
                  <c:v>0.38054398147505702</c:v>
                </c:pt>
                <c:pt idx="14849">
                  <c:v>0.38057870369812002</c:v>
                </c:pt>
                <c:pt idx="14850">
                  <c:v>0.380601851851679</c:v>
                </c:pt>
                <c:pt idx="14851">
                  <c:v>0.38062499999796301</c:v>
                </c:pt>
                <c:pt idx="14852">
                  <c:v>0.38064814814424602</c:v>
                </c:pt>
                <c:pt idx="14853">
                  <c:v>0.38067129629052898</c:v>
                </c:pt>
                <c:pt idx="14854">
                  <c:v>0.38070601851359198</c:v>
                </c:pt>
                <c:pt idx="14855">
                  <c:v>0.38072916665987599</c:v>
                </c:pt>
                <c:pt idx="14856">
                  <c:v>0.38075231481343502</c:v>
                </c:pt>
                <c:pt idx="14857">
                  <c:v>0.38077546295971798</c:v>
                </c:pt>
                <c:pt idx="14858">
                  <c:v>0.38079861110600199</c:v>
                </c:pt>
                <c:pt idx="14859">
                  <c:v>0.38082175925228501</c:v>
                </c:pt>
                <c:pt idx="14860">
                  <c:v>0.38085648147534801</c:v>
                </c:pt>
                <c:pt idx="14861">
                  <c:v>0.38087962962890698</c:v>
                </c:pt>
                <c:pt idx="14862">
                  <c:v>0.38090277777519099</c:v>
                </c:pt>
                <c:pt idx="14863">
                  <c:v>0.38092592592147401</c:v>
                </c:pt>
                <c:pt idx="14864">
                  <c:v>0.38094907406775702</c:v>
                </c:pt>
                <c:pt idx="14865">
                  <c:v>0.38098379629082102</c:v>
                </c:pt>
                <c:pt idx="14866">
                  <c:v>0.38100694444437999</c:v>
                </c:pt>
                <c:pt idx="14867">
                  <c:v>0.38103009259066301</c:v>
                </c:pt>
                <c:pt idx="14868">
                  <c:v>0.38105324073694602</c:v>
                </c:pt>
                <c:pt idx="14869">
                  <c:v>0.38107638888322998</c:v>
                </c:pt>
                <c:pt idx="14870">
                  <c:v>0.38111111110629298</c:v>
                </c:pt>
                <c:pt idx="14871">
                  <c:v>0.38113425925257599</c:v>
                </c:pt>
                <c:pt idx="14872">
                  <c:v>0.38115740740613502</c:v>
                </c:pt>
                <c:pt idx="14873">
                  <c:v>0.38118055555241898</c:v>
                </c:pt>
                <c:pt idx="14874">
                  <c:v>0.38120370369870199</c:v>
                </c:pt>
                <c:pt idx="14875">
                  <c:v>0.381226851844986</c:v>
                </c:pt>
                <c:pt idx="14876">
                  <c:v>0.381261574068048</c:v>
                </c:pt>
                <c:pt idx="14877">
                  <c:v>0.38128472222160797</c:v>
                </c:pt>
                <c:pt idx="14878">
                  <c:v>0.38130787036789099</c:v>
                </c:pt>
                <c:pt idx="14879">
                  <c:v>0.381331018514174</c:v>
                </c:pt>
                <c:pt idx="14880">
                  <c:v>0.381365740737237</c:v>
                </c:pt>
                <c:pt idx="14881">
                  <c:v>0.38138888888352102</c:v>
                </c:pt>
                <c:pt idx="14882">
                  <c:v>0.38141203703707999</c:v>
                </c:pt>
                <c:pt idx="14883">
                  <c:v>0.381435185183363</c:v>
                </c:pt>
                <c:pt idx="14884">
                  <c:v>0.38145833332964701</c:v>
                </c:pt>
                <c:pt idx="14885">
                  <c:v>0.38148148147592997</c:v>
                </c:pt>
                <c:pt idx="14886">
                  <c:v>0.38151620369899297</c:v>
                </c:pt>
                <c:pt idx="14887">
                  <c:v>0.38153935184527699</c:v>
                </c:pt>
                <c:pt idx="14888">
                  <c:v>0.38156249999883601</c:v>
                </c:pt>
                <c:pt idx="14889">
                  <c:v>0.38158564814511903</c:v>
                </c:pt>
                <c:pt idx="14890">
                  <c:v>0.38160879629140299</c:v>
                </c:pt>
                <c:pt idx="14891">
                  <c:v>0.38164351851446598</c:v>
                </c:pt>
                <c:pt idx="14892">
                  <c:v>0.381666666660749</c:v>
                </c:pt>
                <c:pt idx="14893">
                  <c:v>0.38168981481430803</c:v>
                </c:pt>
                <c:pt idx="14894">
                  <c:v>0.38171296296059198</c:v>
                </c:pt>
                <c:pt idx="14895">
                  <c:v>0.381736111106875</c:v>
                </c:pt>
                <c:pt idx="14896">
                  <c:v>0.381770833329938</c:v>
                </c:pt>
                <c:pt idx="14897">
                  <c:v>0.38179398147622101</c:v>
                </c:pt>
                <c:pt idx="14898">
                  <c:v>0.38181712962250502</c:v>
                </c:pt>
                <c:pt idx="14899">
                  <c:v>0.381840277776064</c:v>
                </c:pt>
                <c:pt idx="14900">
                  <c:v>0.38186342592234701</c:v>
                </c:pt>
                <c:pt idx="14901">
                  <c:v>0.38189814814541001</c:v>
                </c:pt>
                <c:pt idx="14902">
                  <c:v>0.38192129629169402</c:v>
                </c:pt>
                <c:pt idx="14903">
                  <c:v>0.38194444443797698</c:v>
                </c:pt>
                <c:pt idx="14904">
                  <c:v>0.38196759259153601</c:v>
                </c:pt>
                <c:pt idx="14905">
                  <c:v>0.38199074073782002</c:v>
                </c:pt>
                <c:pt idx="14906">
                  <c:v>0.38202546296088302</c:v>
                </c:pt>
                <c:pt idx="14907">
                  <c:v>0.38204861110716598</c:v>
                </c:pt>
                <c:pt idx="14908">
                  <c:v>0.38207175925344899</c:v>
                </c:pt>
                <c:pt idx="14909">
                  <c:v>0.38209490740700902</c:v>
                </c:pt>
                <c:pt idx="14910">
                  <c:v>0.38211805555329198</c:v>
                </c:pt>
                <c:pt idx="14911">
                  <c:v>0.38215277777635498</c:v>
                </c:pt>
                <c:pt idx="14912">
                  <c:v>0.38217592592263799</c:v>
                </c:pt>
                <c:pt idx="14913">
                  <c:v>0.38219907406892201</c:v>
                </c:pt>
                <c:pt idx="14914">
                  <c:v>0.38222222221520502</c:v>
                </c:pt>
                <c:pt idx="14915">
                  <c:v>0.38224537036876399</c:v>
                </c:pt>
                <c:pt idx="14916">
                  <c:v>0.38226851851504801</c:v>
                </c:pt>
                <c:pt idx="14917">
                  <c:v>0.38230324073811101</c:v>
                </c:pt>
                <c:pt idx="14918">
                  <c:v>0.38232638888439402</c:v>
                </c:pt>
                <c:pt idx="14919">
                  <c:v>0.38234953703067698</c:v>
                </c:pt>
                <c:pt idx="14920">
                  <c:v>0.382372685184237</c:v>
                </c:pt>
                <c:pt idx="14921">
                  <c:v>0.38239583333052002</c:v>
                </c:pt>
                <c:pt idx="14922">
                  <c:v>0.38243055555358302</c:v>
                </c:pt>
                <c:pt idx="14923">
                  <c:v>0.38245370369986598</c:v>
                </c:pt>
                <c:pt idx="14924">
                  <c:v>0.38247685184614999</c:v>
                </c:pt>
                <c:pt idx="14925">
                  <c:v>0.38249999999970902</c:v>
                </c:pt>
                <c:pt idx="14926">
                  <c:v>0.38252314814599198</c:v>
                </c:pt>
                <c:pt idx="14927">
                  <c:v>0.38255787036905498</c:v>
                </c:pt>
                <c:pt idx="14928">
                  <c:v>0.38258101851533899</c:v>
                </c:pt>
                <c:pt idx="14929">
                  <c:v>0.382604166661622</c:v>
                </c:pt>
                <c:pt idx="14930">
                  <c:v>0.38262731480790502</c:v>
                </c:pt>
                <c:pt idx="14931">
                  <c:v>0.38265046296146499</c:v>
                </c:pt>
                <c:pt idx="14932">
                  <c:v>0.38268518518452799</c:v>
                </c:pt>
                <c:pt idx="14933">
                  <c:v>0.382708333330811</c:v>
                </c:pt>
                <c:pt idx="14934">
                  <c:v>0.38273148147709402</c:v>
                </c:pt>
                <c:pt idx="14935">
                  <c:v>0.38275462962337797</c:v>
                </c:pt>
                <c:pt idx="14936">
                  <c:v>0.382777777776937</c:v>
                </c:pt>
                <c:pt idx="14937">
                  <c:v>0.3828125</c:v>
                </c:pt>
                <c:pt idx="14938">
                  <c:v>0.38283564814628301</c:v>
                </c:pt>
                <c:pt idx="14939">
                  <c:v>0.38285879629256703</c:v>
                </c:pt>
                <c:pt idx="14940">
                  <c:v>0.38288194443884999</c:v>
                </c:pt>
                <c:pt idx="14941">
                  <c:v>0.38290509259240901</c:v>
                </c:pt>
                <c:pt idx="14942">
                  <c:v>0.382939814808196</c:v>
                </c:pt>
                <c:pt idx="14943">
                  <c:v>0.38296296296175603</c:v>
                </c:pt>
                <c:pt idx="14944">
                  <c:v>0.38298611110803898</c:v>
                </c:pt>
                <c:pt idx="14945">
                  <c:v>0.383009259254322</c:v>
                </c:pt>
                <c:pt idx="14946">
                  <c:v>0.38303240740060601</c:v>
                </c:pt>
                <c:pt idx="14947">
                  <c:v>0.38306712962366901</c:v>
                </c:pt>
                <c:pt idx="14948">
                  <c:v>0.38309027777722798</c:v>
                </c:pt>
                <c:pt idx="14949">
                  <c:v>0.383113425923511</c:v>
                </c:pt>
                <c:pt idx="14950">
                  <c:v>0.38313657406979501</c:v>
                </c:pt>
                <c:pt idx="14951">
                  <c:v>0.38315972221607802</c:v>
                </c:pt>
                <c:pt idx="14952">
                  <c:v>0.383182870369637</c:v>
                </c:pt>
                <c:pt idx="14953">
                  <c:v>0.38321759258542398</c:v>
                </c:pt>
                <c:pt idx="14954">
                  <c:v>0.38324074073898401</c:v>
                </c:pt>
                <c:pt idx="14955">
                  <c:v>0.38326388888526702</c:v>
                </c:pt>
                <c:pt idx="14956">
                  <c:v>0.38328703703154998</c:v>
                </c:pt>
                <c:pt idx="14957">
                  <c:v>0.38331018518511001</c:v>
                </c:pt>
                <c:pt idx="14958">
                  <c:v>0.38334490740089699</c:v>
                </c:pt>
                <c:pt idx="14959">
                  <c:v>0.38336805555445602</c:v>
                </c:pt>
                <c:pt idx="14960">
                  <c:v>0.38339120370073898</c:v>
                </c:pt>
                <c:pt idx="14961">
                  <c:v>0.38341435184702299</c:v>
                </c:pt>
                <c:pt idx="14962">
                  <c:v>0.38343749999330601</c:v>
                </c:pt>
                <c:pt idx="14963">
                  <c:v>0.38347222221636901</c:v>
                </c:pt>
                <c:pt idx="14964">
                  <c:v>0.38349537036992798</c:v>
                </c:pt>
                <c:pt idx="14965">
                  <c:v>0.38351851851621199</c:v>
                </c:pt>
                <c:pt idx="14966">
                  <c:v>0.38354166666249501</c:v>
                </c:pt>
                <c:pt idx="14967">
                  <c:v>0.38356481480877802</c:v>
                </c:pt>
                <c:pt idx="14968">
                  <c:v>0.38359953703184102</c:v>
                </c:pt>
                <c:pt idx="14969">
                  <c:v>0.38362268517812498</c:v>
                </c:pt>
                <c:pt idx="14970">
                  <c:v>0.38364583333168401</c:v>
                </c:pt>
                <c:pt idx="14971">
                  <c:v>0.38366898147796802</c:v>
                </c:pt>
                <c:pt idx="14972">
                  <c:v>0.38369212962425098</c:v>
                </c:pt>
                <c:pt idx="14973">
                  <c:v>0.38371527777781</c:v>
                </c:pt>
                <c:pt idx="14974">
                  <c:v>0.38374999999359699</c:v>
                </c:pt>
                <c:pt idx="14975">
                  <c:v>0.38377314814715602</c:v>
                </c:pt>
                <c:pt idx="14976">
                  <c:v>0.38379629629343998</c:v>
                </c:pt>
                <c:pt idx="14977">
                  <c:v>0.38381944443972299</c:v>
                </c:pt>
                <c:pt idx="14978">
                  <c:v>0.383842592586006</c:v>
                </c:pt>
                <c:pt idx="14979">
                  <c:v>0.38387731480907</c:v>
                </c:pt>
                <c:pt idx="14980">
                  <c:v>0.38390046296262897</c:v>
                </c:pt>
                <c:pt idx="14981">
                  <c:v>0.38392361110891199</c:v>
                </c:pt>
                <c:pt idx="14982">
                  <c:v>0.383946759255195</c:v>
                </c:pt>
                <c:pt idx="14983">
                  <c:v>0.38396990740147902</c:v>
                </c:pt>
                <c:pt idx="14984">
                  <c:v>0.38400462962454202</c:v>
                </c:pt>
                <c:pt idx="14985">
                  <c:v>0.38402777777082497</c:v>
                </c:pt>
                <c:pt idx="14986">
                  <c:v>0.384050925924385</c:v>
                </c:pt>
                <c:pt idx="14987">
                  <c:v>0.38407407407066801</c:v>
                </c:pt>
                <c:pt idx="14988">
                  <c:v>0.38409722221695097</c:v>
                </c:pt>
                <c:pt idx="14989">
                  <c:v>0.38413194444001397</c:v>
                </c:pt>
                <c:pt idx="14990">
                  <c:v>0.38415509258629699</c:v>
                </c:pt>
                <c:pt idx="14991">
                  <c:v>0.38417824073985701</c:v>
                </c:pt>
                <c:pt idx="14992">
                  <c:v>0.38420138888614003</c:v>
                </c:pt>
                <c:pt idx="14993">
                  <c:v>0.38422453703242399</c:v>
                </c:pt>
                <c:pt idx="14994">
                  <c:v>0.38425925925548698</c:v>
                </c:pt>
                <c:pt idx="14995">
                  <c:v>0.38428240740177</c:v>
                </c:pt>
                <c:pt idx="14996">
                  <c:v>0.38430555555532903</c:v>
                </c:pt>
                <c:pt idx="14997">
                  <c:v>0.38432870370161298</c:v>
                </c:pt>
                <c:pt idx="14998">
                  <c:v>0.384351851847896</c:v>
                </c:pt>
                <c:pt idx="14999">
                  <c:v>0.38437499999417901</c:v>
                </c:pt>
                <c:pt idx="15000">
                  <c:v>0.38440972221724201</c:v>
                </c:pt>
                <c:pt idx="15001">
                  <c:v>0.38443287036352602</c:v>
                </c:pt>
                <c:pt idx="15002">
                  <c:v>0.384456018517085</c:v>
                </c:pt>
                <c:pt idx="15003">
                  <c:v>0.38447916666336801</c:v>
                </c:pt>
                <c:pt idx="15004">
                  <c:v>0.38450231480965202</c:v>
                </c:pt>
                <c:pt idx="15005">
                  <c:v>0.38453703703271502</c:v>
                </c:pt>
                <c:pt idx="15006">
                  <c:v>0.38456018517899798</c:v>
                </c:pt>
                <c:pt idx="15007">
                  <c:v>0.38458333333255701</c:v>
                </c:pt>
                <c:pt idx="15008">
                  <c:v>0.38460648147884102</c:v>
                </c:pt>
                <c:pt idx="15009">
                  <c:v>0.38462962962512398</c:v>
                </c:pt>
                <c:pt idx="15010">
                  <c:v>0.384652777771407</c:v>
                </c:pt>
                <c:pt idx="15011">
                  <c:v>0.38468749999446999</c:v>
                </c:pt>
                <c:pt idx="15012">
                  <c:v>0.38471064814803002</c:v>
                </c:pt>
                <c:pt idx="15013">
                  <c:v>0.38473379629431298</c:v>
                </c:pt>
                <c:pt idx="15014">
                  <c:v>0.38475694444059599</c:v>
                </c:pt>
                <c:pt idx="15015">
                  <c:v>0.38478009258688001</c:v>
                </c:pt>
                <c:pt idx="15016">
                  <c:v>0.38481481480994301</c:v>
                </c:pt>
                <c:pt idx="15017">
                  <c:v>0.38483796295622602</c:v>
                </c:pt>
                <c:pt idx="15018">
                  <c:v>0.38486111110978499</c:v>
                </c:pt>
                <c:pt idx="15019">
                  <c:v>0.38488425925606901</c:v>
                </c:pt>
                <c:pt idx="15020">
                  <c:v>0.38490740740235202</c:v>
                </c:pt>
                <c:pt idx="15021">
                  <c:v>0.38494212962541502</c:v>
                </c:pt>
                <c:pt idx="15022">
                  <c:v>0.38496527777169798</c:v>
                </c:pt>
                <c:pt idx="15023">
                  <c:v>0.384988425925258</c:v>
                </c:pt>
                <c:pt idx="15024">
                  <c:v>0.38501157407154102</c:v>
                </c:pt>
                <c:pt idx="15025">
                  <c:v>0.38503472221782398</c:v>
                </c:pt>
                <c:pt idx="15026">
                  <c:v>0.38505787036410799</c:v>
                </c:pt>
                <c:pt idx="15027">
                  <c:v>0.38509259258717099</c:v>
                </c:pt>
                <c:pt idx="15028">
                  <c:v>0.38511574074073002</c:v>
                </c:pt>
                <c:pt idx="15029">
                  <c:v>0.38513888888701298</c:v>
                </c:pt>
                <c:pt idx="15030">
                  <c:v>0.38516203703329699</c:v>
                </c:pt>
                <c:pt idx="15031">
                  <c:v>0.38518518517958</c:v>
                </c:pt>
                <c:pt idx="15032">
                  <c:v>0.385219907402643</c:v>
                </c:pt>
                <c:pt idx="15033">
                  <c:v>0.38524305554892602</c:v>
                </c:pt>
                <c:pt idx="15034">
                  <c:v>0.38526620370248599</c:v>
                </c:pt>
                <c:pt idx="15035">
                  <c:v>0.385289351848769</c:v>
                </c:pt>
                <c:pt idx="15036">
                  <c:v>0.38531249999505202</c:v>
                </c:pt>
                <c:pt idx="15037">
                  <c:v>0.38533564814133597</c:v>
                </c:pt>
                <c:pt idx="15038">
                  <c:v>0.38537037036439897</c:v>
                </c:pt>
                <c:pt idx="15039">
                  <c:v>0.385393518517958</c:v>
                </c:pt>
                <c:pt idx="15040">
                  <c:v>0.38541666666424101</c:v>
                </c:pt>
                <c:pt idx="15041">
                  <c:v>0.38543981481052503</c:v>
                </c:pt>
                <c:pt idx="15042">
                  <c:v>0.38546296295680799</c:v>
                </c:pt>
                <c:pt idx="15043">
                  <c:v>0.38549768517987099</c:v>
                </c:pt>
                <c:pt idx="15044">
                  <c:v>0.385520833326154</c:v>
                </c:pt>
                <c:pt idx="15045">
                  <c:v>0.38554398147971403</c:v>
                </c:pt>
                <c:pt idx="15046">
                  <c:v>0.38556712962599698</c:v>
                </c:pt>
                <c:pt idx="15047">
                  <c:v>0.38559027777228</c:v>
                </c:pt>
                <c:pt idx="15048">
                  <c:v>0.385624999995343</c:v>
                </c:pt>
                <c:pt idx="15049">
                  <c:v>0.38564814814162701</c:v>
                </c:pt>
                <c:pt idx="15050">
                  <c:v>0.38567129629518598</c:v>
                </c:pt>
                <c:pt idx="15051">
                  <c:v>0.385694444441469</c:v>
                </c:pt>
                <c:pt idx="15052">
                  <c:v>0.38571759258775301</c:v>
                </c:pt>
                <c:pt idx="15053">
                  <c:v>0.38574074073403603</c:v>
                </c:pt>
                <c:pt idx="15054">
                  <c:v>0.38577546295709902</c:v>
                </c:pt>
                <c:pt idx="15055">
                  <c:v>0.385798611110658</c:v>
                </c:pt>
                <c:pt idx="15056">
                  <c:v>0.38582175925694201</c:v>
                </c:pt>
                <c:pt idx="15057">
                  <c:v>0.38584490740322502</c:v>
                </c:pt>
                <c:pt idx="15058">
                  <c:v>0.38586805554950798</c:v>
                </c:pt>
                <c:pt idx="15059">
                  <c:v>0.38590277777257198</c:v>
                </c:pt>
                <c:pt idx="15060">
                  <c:v>0.385925925918855</c:v>
                </c:pt>
                <c:pt idx="15061">
                  <c:v>0.38594907407241402</c:v>
                </c:pt>
                <c:pt idx="15062">
                  <c:v>0.38597222221869698</c:v>
                </c:pt>
                <c:pt idx="15063">
                  <c:v>0.38599537036498099</c:v>
                </c:pt>
                <c:pt idx="15064">
                  <c:v>0.38603009258804399</c:v>
                </c:pt>
                <c:pt idx="15065">
                  <c:v>0.38605324073432701</c:v>
                </c:pt>
                <c:pt idx="15066">
                  <c:v>0.38607638888788598</c:v>
                </c:pt>
                <c:pt idx="15067">
                  <c:v>0.38609953703416999</c:v>
                </c:pt>
                <c:pt idx="15068">
                  <c:v>0.38612268518045301</c:v>
                </c:pt>
                <c:pt idx="15069">
                  <c:v>0.38615740740351601</c:v>
                </c:pt>
                <c:pt idx="15070">
                  <c:v>0.38618055554979902</c:v>
                </c:pt>
                <c:pt idx="15071">
                  <c:v>0.38620370370335899</c:v>
                </c:pt>
                <c:pt idx="15072">
                  <c:v>0.38622685184964201</c:v>
                </c:pt>
                <c:pt idx="15073">
                  <c:v>0.38624999999592502</c:v>
                </c:pt>
                <c:pt idx="15074">
                  <c:v>0.38627314814220898</c:v>
                </c:pt>
                <c:pt idx="15075">
                  <c:v>0.38630787036527198</c:v>
                </c:pt>
                <c:pt idx="15076">
                  <c:v>0.38633101851155499</c:v>
                </c:pt>
                <c:pt idx="15077">
                  <c:v>0.38635416666511402</c:v>
                </c:pt>
                <c:pt idx="15078">
                  <c:v>0.38637731481139798</c:v>
                </c:pt>
                <c:pt idx="15079">
                  <c:v>0.38640046295768099</c:v>
                </c:pt>
                <c:pt idx="15080">
                  <c:v>0.386423611103965</c:v>
                </c:pt>
                <c:pt idx="15081">
                  <c:v>0.386458333327028</c:v>
                </c:pt>
                <c:pt idx="15082">
                  <c:v>0.38648148148058697</c:v>
                </c:pt>
                <c:pt idx="15083">
                  <c:v>0.38650462962686999</c:v>
                </c:pt>
                <c:pt idx="15084">
                  <c:v>0.386527777773154</c:v>
                </c:pt>
                <c:pt idx="15085">
                  <c:v>0.38655092591943702</c:v>
                </c:pt>
                <c:pt idx="15086">
                  <c:v>0.38658564814250002</c:v>
                </c:pt>
                <c:pt idx="15087">
                  <c:v>0.38660879629605899</c:v>
                </c:pt>
                <c:pt idx="15088">
                  <c:v>0.386631944442342</c:v>
                </c:pt>
                <c:pt idx="15089">
                  <c:v>0.38665509258862601</c:v>
                </c:pt>
                <c:pt idx="15090">
                  <c:v>0.38667824073490897</c:v>
                </c:pt>
                <c:pt idx="15091">
                  <c:v>0.38671296295797197</c:v>
                </c:pt>
                <c:pt idx="15092">
                  <c:v>0.38673611110425599</c:v>
                </c:pt>
                <c:pt idx="15093">
                  <c:v>0.38675925925781501</c:v>
                </c:pt>
                <c:pt idx="15094">
                  <c:v>0.38678240740409803</c:v>
                </c:pt>
                <c:pt idx="15095">
                  <c:v>0.38680555555038199</c:v>
                </c:pt>
                <c:pt idx="15096">
                  <c:v>0.386828703696665</c:v>
                </c:pt>
                <c:pt idx="15097">
                  <c:v>0.386863425919728</c:v>
                </c:pt>
                <c:pt idx="15098">
                  <c:v>0.38688657407328703</c:v>
                </c:pt>
                <c:pt idx="15099">
                  <c:v>0.38690972221957098</c:v>
                </c:pt>
                <c:pt idx="15100">
                  <c:v>0.386932870365854</c:v>
                </c:pt>
                <c:pt idx="15101">
                  <c:v>0.38695601851213701</c:v>
                </c:pt>
                <c:pt idx="15102">
                  <c:v>0.38699074073520001</c:v>
                </c:pt>
                <c:pt idx="15103">
                  <c:v>0.38701388888875998</c:v>
                </c:pt>
                <c:pt idx="15104">
                  <c:v>0.387037037035043</c:v>
                </c:pt>
                <c:pt idx="15105">
                  <c:v>0.38706018518132601</c:v>
                </c:pt>
                <c:pt idx="15106">
                  <c:v>0.38708333332761002</c:v>
                </c:pt>
                <c:pt idx="15107">
                  <c:v>0.38711805555067302</c:v>
                </c:pt>
                <c:pt idx="15108">
                  <c:v>0.38714120369695598</c:v>
                </c:pt>
                <c:pt idx="15109">
                  <c:v>0.38716435185051501</c:v>
                </c:pt>
                <c:pt idx="15110">
                  <c:v>0.38718749999679902</c:v>
                </c:pt>
                <c:pt idx="15111">
                  <c:v>0.38721064814308198</c:v>
                </c:pt>
                <c:pt idx="15112">
                  <c:v>0.387233796289365</c:v>
                </c:pt>
                <c:pt idx="15113">
                  <c:v>0.38726851851242799</c:v>
                </c:pt>
                <c:pt idx="15114">
                  <c:v>0.38729166666598802</c:v>
                </c:pt>
                <c:pt idx="15115">
                  <c:v>0.38731481481227098</c:v>
                </c:pt>
                <c:pt idx="15116">
                  <c:v>0.38733796295855399</c:v>
                </c:pt>
                <c:pt idx="15117">
                  <c:v>0.38736111110483801</c:v>
                </c:pt>
                <c:pt idx="15118">
                  <c:v>0.38739583332790101</c:v>
                </c:pt>
                <c:pt idx="15119">
                  <c:v>0.38741898148145998</c:v>
                </c:pt>
                <c:pt idx="15120">
                  <c:v>0.38744212962774299</c:v>
                </c:pt>
                <c:pt idx="15121">
                  <c:v>0.38746527777402701</c:v>
                </c:pt>
                <c:pt idx="15122">
                  <c:v>0.38748842592031002</c:v>
                </c:pt>
                <c:pt idx="15123">
                  <c:v>0.38752314814337302</c:v>
                </c:pt>
                <c:pt idx="15124">
                  <c:v>0.38754629628965598</c:v>
                </c:pt>
                <c:pt idx="15125">
                  <c:v>0.387569444443216</c:v>
                </c:pt>
                <c:pt idx="15126">
                  <c:v>0.38759259258949902</c:v>
                </c:pt>
                <c:pt idx="15127">
                  <c:v>0.38761574073578198</c:v>
                </c:pt>
                <c:pt idx="15128">
                  <c:v>0.38765046295884498</c:v>
                </c:pt>
                <c:pt idx="15129">
                  <c:v>0.38767361110512899</c:v>
                </c:pt>
                <c:pt idx="15130">
                  <c:v>0.38769675925868802</c:v>
                </c:pt>
                <c:pt idx="15131">
                  <c:v>0.38771990740497098</c:v>
                </c:pt>
                <c:pt idx="15132">
                  <c:v>0.38774305555125499</c:v>
                </c:pt>
                <c:pt idx="15133">
                  <c:v>0.38777777777431799</c:v>
                </c:pt>
                <c:pt idx="15134">
                  <c:v>0.387800925920601</c:v>
                </c:pt>
                <c:pt idx="15135">
                  <c:v>0.38782407407415997</c:v>
                </c:pt>
                <c:pt idx="15136">
                  <c:v>0.38784722222044399</c:v>
                </c:pt>
                <c:pt idx="15137">
                  <c:v>0.387870370366727</c:v>
                </c:pt>
                <c:pt idx="15138">
                  <c:v>0.38790509258979</c:v>
                </c:pt>
                <c:pt idx="15139">
                  <c:v>0.38792824073607302</c:v>
                </c:pt>
                <c:pt idx="15140">
                  <c:v>0.38795138888235697</c:v>
                </c:pt>
                <c:pt idx="15141">
                  <c:v>0.387974537035916</c:v>
                </c:pt>
                <c:pt idx="15142">
                  <c:v>0.38799768518219901</c:v>
                </c:pt>
                <c:pt idx="15143">
                  <c:v>0.38802083332848297</c:v>
                </c:pt>
                <c:pt idx="15144">
                  <c:v>0.38805555555154603</c:v>
                </c:pt>
                <c:pt idx="15145">
                  <c:v>0.38807870369782899</c:v>
                </c:pt>
                <c:pt idx="15146">
                  <c:v>0.38810185185138801</c:v>
                </c:pt>
                <c:pt idx="15147">
                  <c:v>0.38812499999767203</c:v>
                </c:pt>
                <c:pt idx="15148">
                  <c:v>0.38815972222073503</c:v>
                </c:pt>
                <c:pt idx="15149">
                  <c:v>0.38818287036701798</c:v>
                </c:pt>
                <c:pt idx="15150">
                  <c:v>0.388206018513301</c:v>
                </c:pt>
                <c:pt idx="15151">
                  <c:v>0.38822916665958501</c:v>
                </c:pt>
                <c:pt idx="15152">
                  <c:v>0.38825231481314398</c:v>
                </c:pt>
                <c:pt idx="15153">
                  <c:v>0.388275462959427</c:v>
                </c:pt>
                <c:pt idx="15154">
                  <c:v>0.38831018518249</c:v>
                </c:pt>
                <c:pt idx="15155">
                  <c:v>0.38833333332877401</c:v>
                </c:pt>
                <c:pt idx="15156">
                  <c:v>0.38835648147505702</c:v>
                </c:pt>
                <c:pt idx="15157">
                  <c:v>0.388379629628616</c:v>
                </c:pt>
                <c:pt idx="15158">
                  <c:v>0.38840277777490001</c:v>
                </c:pt>
                <c:pt idx="15159">
                  <c:v>0.38842592592118302</c:v>
                </c:pt>
                <c:pt idx="15160">
                  <c:v>0.38846064814424602</c:v>
                </c:pt>
                <c:pt idx="15161">
                  <c:v>0.38848379629052898</c:v>
                </c:pt>
                <c:pt idx="15162">
                  <c:v>0.38850694444408901</c:v>
                </c:pt>
                <c:pt idx="15163">
                  <c:v>0.38853009259037202</c:v>
                </c:pt>
                <c:pt idx="15164">
                  <c:v>0.38855324073665498</c:v>
                </c:pt>
                <c:pt idx="15165">
                  <c:v>0.38857638888293899</c:v>
                </c:pt>
                <c:pt idx="15166">
                  <c:v>0.38861111110600199</c:v>
                </c:pt>
                <c:pt idx="15167">
                  <c:v>0.38863425925228501</c:v>
                </c:pt>
                <c:pt idx="15168">
                  <c:v>0.38865740740584398</c:v>
                </c:pt>
                <c:pt idx="15169">
                  <c:v>0.38868055555212799</c:v>
                </c:pt>
                <c:pt idx="15170">
                  <c:v>0.38870370369841101</c:v>
                </c:pt>
                <c:pt idx="15171">
                  <c:v>0.38873842592147401</c:v>
                </c:pt>
                <c:pt idx="15172">
                  <c:v>0.38876157406775702</c:v>
                </c:pt>
                <c:pt idx="15173">
                  <c:v>0.38878472222131699</c:v>
                </c:pt>
                <c:pt idx="15174">
                  <c:v>0.38880787036760001</c:v>
                </c:pt>
                <c:pt idx="15175">
                  <c:v>0.38883101851388302</c:v>
                </c:pt>
                <c:pt idx="15176">
                  <c:v>0.38886574073694602</c:v>
                </c:pt>
                <c:pt idx="15177">
                  <c:v>0.38888888888322998</c:v>
                </c:pt>
                <c:pt idx="15178">
                  <c:v>0.388912037036789</c:v>
                </c:pt>
                <c:pt idx="15179">
                  <c:v>0.38893518518307202</c:v>
                </c:pt>
                <c:pt idx="15180">
                  <c:v>0.38895833332935598</c:v>
                </c:pt>
                <c:pt idx="15181">
                  <c:v>0.38898148147563899</c:v>
                </c:pt>
                <c:pt idx="15182">
                  <c:v>0.38901620369870199</c:v>
                </c:pt>
                <c:pt idx="15183">
                  <c:v>0.389039351844985</c:v>
                </c:pt>
                <c:pt idx="15184">
                  <c:v>0.38906249999854498</c:v>
                </c:pt>
                <c:pt idx="15185">
                  <c:v>0.38908564814482799</c:v>
                </c:pt>
                <c:pt idx="15186">
                  <c:v>0.389108796291111</c:v>
                </c:pt>
                <c:pt idx="15187">
                  <c:v>0.38913194443739502</c:v>
                </c:pt>
                <c:pt idx="15188">
                  <c:v>0.38916666666045802</c:v>
                </c:pt>
                <c:pt idx="15189">
                  <c:v>0.38918981481401699</c:v>
                </c:pt>
                <c:pt idx="15190">
                  <c:v>0.389212962960301</c:v>
                </c:pt>
                <c:pt idx="15191">
                  <c:v>0.38923611110658402</c:v>
                </c:pt>
                <c:pt idx="15192">
                  <c:v>0.38925925925286697</c:v>
                </c:pt>
                <c:pt idx="15193">
                  <c:v>0.38929398147592997</c:v>
                </c:pt>
                <c:pt idx="15194">
                  <c:v>0.38931712962949</c:v>
                </c:pt>
                <c:pt idx="15195">
                  <c:v>0.38934027777577301</c:v>
                </c:pt>
                <c:pt idx="15196">
                  <c:v>0.38936342592205597</c:v>
                </c:pt>
                <c:pt idx="15197">
                  <c:v>0.38938657406833999</c:v>
                </c:pt>
                <c:pt idx="15198">
                  <c:v>0.38942129629140299</c:v>
                </c:pt>
                <c:pt idx="15199">
                  <c:v>0.389444444437686</c:v>
                </c:pt>
                <c:pt idx="15200">
                  <c:v>0.38946759259124503</c:v>
                </c:pt>
                <c:pt idx="15201">
                  <c:v>0.38949074073752898</c:v>
                </c:pt>
                <c:pt idx="15202">
                  <c:v>0.389513888883812</c:v>
                </c:pt>
                <c:pt idx="15203">
                  <c:v>0.38953703703009501</c:v>
                </c:pt>
                <c:pt idx="15204">
                  <c:v>0.38957175925315801</c:v>
                </c:pt>
                <c:pt idx="15205">
                  <c:v>0.38959490740671798</c:v>
                </c:pt>
                <c:pt idx="15206">
                  <c:v>0.389618055553001</c:v>
                </c:pt>
                <c:pt idx="15207">
                  <c:v>0.38964120369928401</c:v>
                </c:pt>
                <c:pt idx="15208">
                  <c:v>0.38966435184556802</c:v>
                </c:pt>
                <c:pt idx="15209">
                  <c:v>0.38969907406863102</c:v>
                </c:pt>
                <c:pt idx="15210">
                  <c:v>0.38972222222219</c:v>
                </c:pt>
                <c:pt idx="15211">
                  <c:v>0.38974537036847301</c:v>
                </c:pt>
                <c:pt idx="15212">
                  <c:v>0.38976851851475702</c:v>
                </c:pt>
                <c:pt idx="15213">
                  <c:v>0.38979166666103998</c:v>
                </c:pt>
                <c:pt idx="15214">
                  <c:v>0.38982638888410298</c:v>
                </c:pt>
                <c:pt idx="15215">
                  <c:v>0.389849537030386</c:v>
                </c:pt>
                <c:pt idx="15216">
                  <c:v>0.38987268518394602</c:v>
                </c:pt>
                <c:pt idx="15217">
                  <c:v>0.38989583333022898</c:v>
                </c:pt>
                <c:pt idx="15218">
                  <c:v>0.38991898147651199</c:v>
                </c:pt>
                <c:pt idx="15219">
                  <c:v>0.38994212962279601</c:v>
                </c:pt>
                <c:pt idx="15220">
                  <c:v>0.38997685184585901</c:v>
                </c:pt>
                <c:pt idx="15221">
                  <c:v>0.38999999999941798</c:v>
                </c:pt>
                <c:pt idx="15222">
                  <c:v>0.39002314814570099</c:v>
                </c:pt>
                <c:pt idx="15223">
                  <c:v>0.39004629629198501</c:v>
                </c:pt>
                <c:pt idx="15224">
                  <c:v>0.39006944443826802</c:v>
                </c:pt>
                <c:pt idx="15225">
                  <c:v>0.39010416666133102</c:v>
                </c:pt>
                <c:pt idx="15226">
                  <c:v>0.39012731481488999</c:v>
                </c:pt>
                <c:pt idx="15227">
                  <c:v>0.390150462961174</c:v>
                </c:pt>
                <c:pt idx="15228">
                  <c:v>0.39017361110745702</c:v>
                </c:pt>
                <c:pt idx="15229">
                  <c:v>0.39019675925373998</c:v>
                </c:pt>
                <c:pt idx="15230">
                  <c:v>0.3902199074073</c:v>
                </c:pt>
                <c:pt idx="15231">
                  <c:v>0.39025462962308699</c:v>
                </c:pt>
                <c:pt idx="15232">
                  <c:v>0.39027777777664602</c:v>
                </c:pt>
                <c:pt idx="15233">
                  <c:v>0.39030092592292898</c:v>
                </c:pt>
                <c:pt idx="15234">
                  <c:v>0.39032407406921299</c:v>
                </c:pt>
                <c:pt idx="15235">
                  <c:v>0.390347222215496</c:v>
                </c:pt>
                <c:pt idx="15236">
                  <c:v>0.390381944438559</c:v>
                </c:pt>
                <c:pt idx="15237">
                  <c:v>0.39040509259211797</c:v>
                </c:pt>
                <c:pt idx="15238">
                  <c:v>0.39042824073840199</c:v>
                </c:pt>
                <c:pt idx="15239">
                  <c:v>0.390451388884685</c:v>
                </c:pt>
                <c:pt idx="15240">
                  <c:v>0.39047453703096802</c:v>
                </c:pt>
                <c:pt idx="15241">
                  <c:v>0.39050925925403102</c:v>
                </c:pt>
                <c:pt idx="15242">
                  <c:v>0.39053240740031497</c:v>
                </c:pt>
                <c:pt idx="15243">
                  <c:v>0.390555555553874</c:v>
                </c:pt>
                <c:pt idx="15244">
                  <c:v>0.39057870370015701</c:v>
                </c:pt>
                <c:pt idx="15245">
                  <c:v>0.39060185184644097</c:v>
                </c:pt>
                <c:pt idx="15246">
                  <c:v>0.390625</c:v>
                </c:pt>
                <c:pt idx="15247">
                  <c:v>0.39065972221578699</c:v>
                </c:pt>
                <c:pt idx="15248">
                  <c:v>0.39068287036934601</c:v>
                </c:pt>
                <c:pt idx="15249">
                  <c:v>0.39070601851563003</c:v>
                </c:pt>
                <c:pt idx="15250">
                  <c:v>0.39072916666191299</c:v>
                </c:pt>
                <c:pt idx="15251">
                  <c:v>0.390752314808196</c:v>
                </c:pt>
                <c:pt idx="15252">
                  <c:v>0.39077546296175603</c:v>
                </c:pt>
                <c:pt idx="15253">
                  <c:v>0.39081018518481903</c:v>
                </c:pt>
                <c:pt idx="15254">
                  <c:v>0.39083333333110198</c:v>
                </c:pt>
                <c:pt idx="15255">
                  <c:v>0.390856481477385</c:v>
                </c:pt>
                <c:pt idx="15256">
                  <c:v>0.39087962962366901</c:v>
                </c:pt>
                <c:pt idx="15257">
                  <c:v>0.39090277777722798</c:v>
                </c:pt>
                <c:pt idx="15258">
                  <c:v>0.39093749999301503</c:v>
                </c:pt>
                <c:pt idx="15259">
                  <c:v>0.390960648146574</c:v>
                </c:pt>
                <c:pt idx="15260">
                  <c:v>0.39098379629285801</c:v>
                </c:pt>
                <c:pt idx="15261">
                  <c:v>0.39100694443914102</c:v>
                </c:pt>
                <c:pt idx="15262">
                  <c:v>0.39103009258542398</c:v>
                </c:pt>
                <c:pt idx="15263">
                  <c:v>0.39106481480848698</c:v>
                </c:pt>
                <c:pt idx="15264">
                  <c:v>0.39108796296204701</c:v>
                </c:pt>
                <c:pt idx="15265">
                  <c:v>0.39111111110833002</c:v>
                </c:pt>
                <c:pt idx="15266">
                  <c:v>0.39113425925461298</c:v>
                </c:pt>
                <c:pt idx="15267">
                  <c:v>0.39115740740089699</c:v>
                </c:pt>
                <c:pt idx="15268">
                  <c:v>0.39118055555445602</c:v>
                </c:pt>
                <c:pt idx="15269">
                  <c:v>0.39121527777751902</c:v>
                </c:pt>
                <c:pt idx="15270">
                  <c:v>0.39123842592380198</c:v>
                </c:pt>
                <c:pt idx="15271">
                  <c:v>0.39126157407008599</c:v>
                </c:pt>
                <c:pt idx="15272">
                  <c:v>0.39128472221636901</c:v>
                </c:pt>
                <c:pt idx="15273">
                  <c:v>0.39130787036992798</c:v>
                </c:pt>
                <c:pt idx="15274">
                  <c:v>0.39133101851621199</c:v>
                </c:pt>
                <c:pt idx="15275">
                  <c:v>0.39136574073927499</c:v>
                </c:pt>
                <c:pt idx="15276">
                  <c:v>0.39138888888555801</c:v>
                </c:pt>
                <c:pt idx="15277">
                  <c:v>0.39141203703184202</c:v>
                </c:pt>
                <c:pt idx="15278">
                  <c:v>0.39143518517812498</c:v>
                </c:pt>
                <c:pt idx="15279">
                  <c:v>0.39145833333168401</c:v>
                </c:pt>
                <c:pt idx="15280">
                  <c:v>0.391493055554747</c:v>
                </c:pt>
                <c:pt idx="15281">
                  <c:v>0.39151620370103002</c:v>
                </c:pt>
                <c:pt idx="15282">
                  <c:v>0.39153935184731398</c:v>
                </c:pt>
                <c:pt idx="15283">
                  <c:v>0.39156249999359699</c:v>
                </c:pt>
                <c:pt idx="15284">
                  <c:v>0.39158564814715602</c:v>
                </c:pt>
                <c:pt idx="15285">
                  <c:v>0.39162037037022002</c:v>
                </c:pt>
                <c:pt idx="15286">
                  <c:v>0.39164351851650298</c:v>
                </c:pt>
                <c:pt idx="15287">
                  <c:v>0.39166666666278599</c:v>
                </c:pt>
                <c:pt idx="15288">
                  <c:v>0.39168981480907</c:v>
                </c:pt>
                <c:pt idx="15289">
                  <c:v>0.39171296296262897</c:v>
                </c:pt>
                <c:pt idx="15290">
                  <c:v>0.39174768517841602</c:v>
                </c:pt>
                <c:pt idx="15291">
                  <c:v>0.39177083333197499</c:v>
                </c:pt>
                <c:pt idx="15292">
                  <c:v>0.391793981478258</c:v>
                </c:pt>
                <c:pt idx="15293">
                  <c:v>0.39181712962454202</c:v>
                </c:pt>
                <c:pt idx="15294">
                  <c:v>0.39184027777082497</c:v>
                </c:pt>
                <c:pt idx="15295">
                  <c:v>0.39187499999388797</c:v>
                </c:pt>
                <c:pt idx="15296">
                  <c:v>0.391898148147448</c:v>
                </c:pt>
                <c:pt idx="15297">
                  <c:v>0.39192129629373101</c:v>
                </c:pt>
                <c:pt idx="15298">
                  <c:v>0.39194444444001397</c:v>
                </c:pt>
                <c:pt idx="15299">
                  <c:v>0.39196759258629799</c:v>
                </c:pt>
                <c:pt idx="15300">
                  <c:v>0.39200231480936099</c:v>
                </c:pt>
                <c:pt idx="15301">
                  <c:v>0.39202546296292001</c:v>
                </c:pt>
                <c:pt idx="15302">
                  <c:v>0.39204861110920303</c:v>
                </c:pt>
                <c:pt idx="15303">
                  <c:v>0.39207175925548698</c:v>
                </c:pt>
                <c:pt idx="15304">
                  <c:v>0.39209490740177</c:v>
                </c:pt>
                <c:pt idx="15305">
                  <c:v>0.392129629624833</c:v>
                </c:pt>
                <c:pt idx="15306">
                  <c:v>0.39215277777111601</c:v>
                </c:pt>
                <c:pt idx="15307">
                  <c:v>0.39217592592467598</c:v>
                </c:pt>
                <c:pt idx="15308">
                  <c:v>0.392199074070959</c:v>
                </c:pt>
                <c:pt idx="15309">
                  <c:v>0.39222222221724201</c:v>
                </c:pt>
                <c:pt idx="15310">
                  <c:v>0.39224537036352602</c:v>
                </c:pt>
                <c:pt idx="15311">
                  <c:v>0.39228009258658902</c:v>
                </c:pt>
                <c:pt idx="15312">
                  <c:v>0.392303240740148</c:v>
                </c:pt>
                <c:pt idx="15313">
                  <c:v>0.39232638888643101</c:v>
                </c:pt>
                <c:pt idx="15314">
                  <c:v>0.39234953703271502</c:v>
                </c:pt>
                <c:pt idx="15315">
                  <c:v>0.39237268517899798</c:v>
                </c:pt>
                <c:pt idx="15316">
                  <c:v>0.39240740740206098</c:v>
                </c:pt>
                <c:pt idx="15317">
                  <c:v>0.39243055555562001</c:v>
                </c:pt>
                <c:pt idx="15318">
                  <c:v>0.39245370370190402</c:v>
                </c:pt>
                <c:pt idx="15319">
                  <c:v>0.39247685184818698</c:v>
                </c:pt>
                <c:pt idx="15320">
                  <c:v>0.39249999999446999</c:v>
                </c:pt>
                <c:pt idx="15321">
                  <c:v>0.39252314814803002</c:v>
                </c:pt>
                <c:pt idx="15322">
                  <c:v>0.39255787036381701</c:v>
                </c:pt>
                <c:pt idx="15323">
                  <c:v>0.39258101851737598</c:v>
                </c:pt>
                <c:pt idx="15324">
                  <c:v>0.39260416666365899</c:v>
                </c:pt>
                <c:pt idx="15325">
                  <c:v>0.39262731480994301</c:v>
                </c:pt>
                <c:pt idx="15326">
                  <c:v>0.39265046295622602</c:v>
                </c:pt>
                <c:pt idx="15327">
                  <c:v>0.39268518517928902</c:v>
                </c:pt>
                <c:pt idx="15328">
                  <c:v>0.39270833333284799</c:v>
                </c:pt>
                <c:pt idx="15329">
                  <c:v>0.39273148147913201</c:v>
                </c:pt>
                <c:pt idx="15330">
                  <c:v>0.39275462962541502</c:v>
                </c:pt>
                <c:pt idx="15331">
                  <c:v>0.39277777777169798</c:v>
                </c:pt>
                <c:pt idx="15332">
                  <c:v>0.39281249999476098</c:v>
                </c:pt>
                <c:pt idx="15333">
                  <c:v>0.39283564814104499</c:v>
                </c:pt>
                <c:pt idx="15334">
                  <c:v>0.39285879629460402</c:v>
                </c:pt>
                <c:pt idx="15335">
                  <c:v>0.39288194444088698</c:v>
                </c:pt>
                <c:pt idx="15336">
                  <c:v>0.39290509258717099</c:v>
                </c:pt>
                <c:pt idx="15337">
                  <c:v>0.39293981481023399</c:v>
                </c:pt>
                <c:pt idx="15338">
                  <c:v>0.392962962956517</c:v>
                </c:pt>
                <c:pt idx="15339">
                  <c:v>0.39298611111007598</c:v>
                </c:pt>
                <c:pt idx="15340">
                  <c:v>0.39300925925635999</c:v>
                </c:pt>
                <c:pt idx="15341">
                  <c:v>0.393032407402643</c:v>
                </c:pt>
                <c:pt idx="15342">
                  <c:v>0.393067129625706</c:v>
                </c:pt>
                <c:pt idx="15343">
                  <c:v>0.39309027777198902</c:v>
                </c:pt>
                <c:pt idx="15344">
                  <c:v>0.39311342592554899</c:v>
                </c:pt>
                <c:pt idx="15345">
                  <c:v>0.393136574071832</c:v>
                </c:pt>
                <c:pt idx="15346">
                  <c:v>0.39315972221811502</c:v>
                </c:pt>
                <c:pt idx="15347">
                  <c:v>0.39318287036439897</c:v>
                </c:pt>
                <c:pt idx="15348">
                  <c:v>0.39321759258746197</c:v>
                </c:pt>
                <c:pt idx="15349">
                  <c:v>0.39324074073374499</c:v>
                </c:pt>
                <c:pt idx="15350">
                  <c:v>0.39326388888730401</c:v>
                </c:pt>
                <c:pt idx="15351">
                  <c:v>0.39328703703358803</c:v>
                </c:pt>
                <c:pt idx="15352">
                  <c:v>0.39331018517987099</c:v>
                </c:pt>
                <c:pt idx="15353">
                  <c:v>0.39334490740293399</c:v>
                </c:pt>
                <c:pt idx="15354">
                  <c:v>0.393368055549217</c:v>
                </c:pt>
                <c:pt idx="15355">
                  <c:v>0.39339120370277703</c:v>
                </c:pt>
                <c:pt idx="15356">
                  <c:v>0.39341435184905998</c:v>
                </c:pt>
                <c:pt idx="15357">
                  <c:v>0.393437499995343</c:v>
                </c:pt>
                <c:pt idx="15358">
                  <c:v>0.393472222218406</c:v>
                </c:pt>
                <c:pt idx="15359">
                  <c:v>0.39349537036469001</c:v>
                </c:pt>
                <c:pt idx="15360">
                  <c:v>0.39351851851824898</c:v>
                </c:pt>
                <c:pt idx="15361">
                  <c:v>0.393541666664532</c:v>
                </c:pt>
                <c:pt idx="15362">
                  <c:v>0.39356481481081601</c:v>
                </c:pt>
                <c:pt idx="15363">
                  <c:v>0.39358796295709902</c:v>
                </c:pt>
                <c:pt idx="15364">
                  <c:v>0.39362268518016202</c:v>
                </c:pt>
                <c:pt idx="15365">
                  <c:v>0.39364583332644498</c:v>
                </c:pt>
                <c:pt idx="15366">
                  <c:v>0.39366898148000501</c:v>
                </c:pt>
                <c:pt idx="15367">
                  <c:v>0.39369212962628802</c:v>
                </c:pt>
                <c:pt idx="15368">
                  <c:v>0.39372685184935102</c:v>
                </c:pt>
                <c:pt idx="15369">
                  <c:v>0.39374999999563398</c:v>
                </c:pt>
                <c:pt idx="15370">
                  <c:v>0.39377314814191799</c:v>
                </c:pt>
                <c:pt idx="15371">
                  <c:v>0.39379629629547702</c:v>
                </c:pt>
                <c:pt idx="15372">
                  <c:v>0.39381944444175998</c:v>
                </c:pt>
                <c:pt idx="15373">
                  <c:v>0.39384259258804399</c:v>
                </c:pt>
                <c:pt idx="15374">
                  <c:v>0.39387731481110699</c:v>
                </c:pt>
                <c:pt idx="15375">
                  <c:v>0.39390046295739001</c:v>
                </c:pt>
                <c:pt idx="15376">
                  <c:v>0.39392361111094898</c:v>
                </c:pt>
                <c:pt idx="15377">
                  <c:v>0.39394675925723299</c:v>
                </c:pt>
                <c:pt idx="15378">
                  <c:v>0.39396990740351601</c:v>
                </c:pt>
                <c:pt idx="15379">
                  <c:v>0.39400462962657901</c:v>
                </c:pt>
                <c:pt idx="15380">
                  <c:v>0.39402777777286302</c:v>
                </c:pt>
                <c:pt idx="15381">
                  <c:v>0.39405092591914598</c:v>
                </c:pt>
                <c:pt idx="15382">
                  <c:v>0.39407407407270501</c:v>
                </c:pt>
                <c:pt idx="15383">
                  <c:v>0.39409722221898802</c:v>
                </c:pt>
                <c:pt idx="15384">
                  <c:v>0.39413194444205102</c:v>
                </c:pt>
                <c:pt idx="15385">
                  <c:v>0.39415509258833498</c:v>
                </c:pt>
                <c:pt idx="15386">
                  <c:v>0.39417824073461799</c:v>
                </c:pt>
                <c:pt idx="15387">
                  <c:v>0.39420138888817702</c:v>
                </c:pt>
                <c:pt idx="15388">
                  <c:v>0.39422453703446098</c:v>
                </c:pt>
                <c:pt idx="15389">
                  <c:v>0.39425925925752398</c:v>
                </c:pt>
                <c:pt idx="15390">
                  <c:v>0.39428240740380699</c:v>
                </c:pt>
                <c:pt idx="15391">
                  <c:v>0.39430555555009</c:v>
                </c:pt>
                <c:pt idx="15392">
                  <c:v>0.39432870370364997</c:v>
                </c:pt>
                <c:pt idx="15393">
                  <c:v>0.39435185184993299</c:v>
                </c:pt>
                <c:pt idx="15394">
                  <c:v>0.39438657407299599</c:v>
                </c:pt>
                <c:pt idx="15395">
                  <c:v>0.39440972221928</c:v>
                </c:pt>
                <c:pt idx="15396">
                  <c:v>0.39443287036556302</c:v>
                </c:pt>
                <c:pt idx="15397">
                  <c:v>0.39445601851184597</c:v>
                </c:pt>
                <c:pt idx="15398">
                  <c:v>0.394479166665406</c:v>
                </c:pt>
                <c:pt idx="15399">
                  <c:v>0.394513888888469</c:v>
                </c:pt>
                <c:pt idx="15400">
                  <c:v>0.39453703703475201</c:v>
                </c:pt>
                <c:pt idx="15401">
                  <c:v>0.39456018518103497</c:v>
                </c:pt>
                <c:pt idx="15402">
                  <c:v>0.39458333332731899</c:v>
                </c:pt>
                <c:pt idx="15403">
                  <c:v>0.39460648148087801</c:v>
                </c:pt>
                <c:pt idx="15404">
                  <c:v>0.394641203696665</c:v>
                </c:pt>
                <c:pt idx="15405">
                  <c:v>0.39466435185022403</c:v>
                </c:pt>
                <c:pt idx="15406">
                  <c:v>0.39468749999650798</c:v>
                </c:pt>
                <c:pt idx="15407">
                  <c:v>0.394710648142791</c:v>
                </c:pt>
                <c:pt idx="15408">
                  <c:v>0.39473379629635003</c:v>
                </c:pt>
                <c:pt idx="15409">
                  <c:v>0.39476851851213701</c:v>
                </c:pt>
                <c:pt idx="15410">
                  <c:v>0.39479166666569698</c:v>
                </c:pt>
                <c:pt idx="15411">
                  <c:v>0.39481481481198</c:v>
                </c:pt>
                <c:pt idx="15412">
                  <c:v>0.39483796295826301</c:v>
                </c:pt>
                <c:pt idx="15413">
                  <c:v>0.39486111110454702</c:v>
                </c:pt>
                <c:pt idx="15414">
                  <c:v>0.394884259258106</c:v>
                </c:pt>
                <c:pt idx="15415">
                  <c:v>0.394918981481169</c:v>
                </c:pt>
                <c:pt idx="15416">
                  <c:v>0.39494212962745201</c:v>
                </c:pt>
                <c:pt idx="15417">
                  <c:v>0.39496527777373602</c:v>
                </c:pt>
                <c:pt idx="15418">
                  <c:v>0.39498842592001898</c:v>
                </c:pt>
                <c:pt idx="15419">
                  <c:v>0.39501157407357801</c:v>
                </c:pt>
                <c:pt idx="15420">
                  <c:v>0.395046296289365</c:v>
                </c:pt>
                <c:pt idx="15421">
                  <c:v>0.39506944444292502</c:v>
                </c:pt>
                <c:pt idx="15422">
                  <c:v>0.39509259258920798</c:v>
                </c:pt>
                <c:pt idx="15423">
                  <c:v>0.39511574073549099</c:v>
                </c:pt>
                <c:pt idx="15424">
                  <c:v>0.39513888888177501</c:v>
                </c:pt>
                <c:pt idx="15425">
                  <c:v>0.39516203703533398</c:v>
                </c:pt>
                <c:pt idx="15426">
                  <c:v>0.39519675925839698</c:v>
                </c:pt>
                <c:pt idx="15427">
                  <c:v>0.39521990740467999</c:v>
                </c:pt>
                <c:pt idx="15428">
                  <c:v>0.39524305555096401</c:v>
                </c:pt>
                <c:pt idx="15429">
                  <c:v>0.39526620369724702</c:v>
                </c:pt>
                <c:pt idx="15430">
                  <c:v>0.39528935185080599</c:v>
                </c:pt>
                <c:pt idx="15431">
                  <c:v>0.39532407407386899</c:v>
                </c:pt>
                <c:pt idx="15432">
                  <c:v>0.39534722222015301</c:v>
                </c:pt>
                <c:pt idx="15433">
                  <c:v>0.39537037036643602</c:v>
                </c:pt>
                <c:pt idx="15434">
                  <c:v>0.39539351851271898</c:v>
                </c:pt>
                <c:pt idx="15435">
                  <c:v>0.395416666666279</c:v>
                </c:pt>
                <c:pt idx="15436">
                  <c:v>0.39543981481256202</c:v>
                </c:pt>
                <c:pt idx="15437">
                  <c:v>0.39547453703562502</c:v>
                </c:pt>
                <c:pt idx="15438">
                  <c:v>0.39549768518190798</c:v>
                </c:pt>
                <c:pt idx="15439">
                  <c:v>0.39552083332819199</c:v>
                </c:pt>
                <c:pt idx="15440">
                  <c:v>0.395543981474475</c:v>
                </c:pt>
                <c:pt idx="15441">
                  <c:v>0.39556712962803398</c:v>
                </c:pt>
                <c:pt idx="15442">
                  <c:v>0.39560185185109698</c:v>
                </c:pt>
                <c:pt idx="15443">
                  <c:v>0.39562499999738099</c:v>
                </c:pt>
                <c:pt idx="15444">
                  <c:v>0.395648148143664</c:v>
                </c:pt>
                <c:pt idx="15445">
                  <c:v>0.39567129628994702</c:v>
                </c:pt>
                <c:pt idx="15446">
                  <c:v>0.39569444444350699</c:v>
                </c:pt>
                <c:pt idx="15447">
                  <c:v>0.39571759258979</c:v>
                </c:pt>
                <c:pt idx="15448">
                  <c:v>0.395752314812853</c:v>
                </c:pt>
                <c:pt idx="15449">
                  <c:v>0.39577546295913602</c:v>
                </c:pt>
                <c:pt idx="15450">
                  <c:v>0.39579861110541997</c:v>
                </c:pt>
                <c:pt idx="15451">
                  <c:v>0.395821759258979</c:v>
                </c:pt>
                <c:pt idx="15452">
                  <c:v>0.39584490740526201</c:v>
                </c:pt>
                <c:pt idx="15453">
                  <c:v>0.39587962962832501</c:v>
                </c:pt>
                <c:pt idx="15454">
                  <c:v>0.39590277777460903</c:v>
                </c:pt>
                <c:pt idx="15455">
                  <c:v>0.39592592592089199</c:v>
                </c:pt>
                <c:pt idx="15456">
                  <c:v>0.395949074067175</c:v>
                </c:pt>
                <c:pt idx="15457">
                  <c:v>0.39597222222073503</c:v>
                </c:pt>
                <c:pt idx="15458">
                  <c:v>0.39600694444379803</c:v>
                </c:pt>
                <c:pt idx="15459">
                  <c:v>0.39603009259008098</c:v>
                </c:pt>
                <c:pt idx="15460">
                  <c:v>0.396053240736364</c:v>
                </c:pt>
                <c:pt idx="15461">
                  <c:v>0.39607638888264801</c:v>
                </c:pt>
                <c:pt idx="15462">
                  <c:v>0.39609953703620698</c:v>
                </c:pt>
                <c:pt idx="15463">
                  <c:v>0.39612268518249</c:v>
                </c:pt>
                <c:pt idx="15464">
                  <c:v>0.396157407405553</c:v>
                </c:pt>
                <c:pt idx="15465">
                  <c:v>0.39618055555183701</c:v>
                </c:pt>
                <c:pt idx="15466">
                  <c:v>0.39620370369812002</c:v>
                </c:pt>
                <c:pt idx="15467">
                  <c:v>0.396226851851679</c:v>
                </c:pt>
                <c:pt idx="15468">
                  <c:v>0.39624999999796301</c:v>
                </c:pt>
                <c:pt idx="15469">
                  <c:v>0.39627314814424602</c:v>
                </c:pt>
                <c:pt idx="15470">
                  <c:v>0.39630787036730902</c:v>
                </c:pt>
                <c:pt idx="15471">
                  <c:v>0.39633101851359198</c:v>
                </c:pt>
                <c:pt idx="15472">
                  <c:v>0.39635416665987599</c:v>
                </c:pt>
                <c:pt idx="15473">
                  <c:v>0.39637731481343502</c:v>
                </c:pt>
                <c:pt idx="15474">
                  <c:v>0.39640046295971798</c:v>
                </c:pt>
                <c:pt idx="15475">
                  <c:v>0.39643518518278098</c:v>
                </c:pt>
                <c:pt idx="15476">
                  <c:v>0.39645833332906499</c:v>
                </c:pt>
                <c:pt idx="15477">
                  <c:v>0.39648148147534801</c:v>
                </c:pt>
                <c:pt idx="15478">
                  <c:v>0.39650462962890698</c:v>
                </c:pt>
                <c:pt idx="15479">
                  <c:v>0.39652777777519099</c:v>
                </c:pt>
                <c:pt idx="15480">
                  <c:v>0.39656249999825399</c:v>
                </c:pt>
                <c:pt idx="15481">
                  <c:v>0.39658564814453701</c:v>
                </c:pt>
                <c:pt idx="15482">
                  <c:v>0.39660879629082102</c:v>
                </c:pt>
                <c:pt idx="15483">
                  <c:v>0.39663194444437999</c:v>
                </c:pt>
                <c:pt idx="15484">
                  <c:v>0.39665509259066301</c:v>
                </c:pt>
                <c:pt idx="15485">
                  <c:v>0.396689814813726</c:v>
                </c:pt>
                <c:pt idx="15486">
                  <c:v>0.39671296296001002</c:v>
                </c:pt>
                <c:pt idx="15487">
                  <c:v>0.39673611110629298</c:v>
                </c:pt>
                <c:pt idx="15488">
                  <c:v>0.39675925925257599</c:v>
                </c:pt>
                <c:pt idx="15489">
                  <c:v>0.39678240740613502</c:v>
                </c:pt>
                <c:pt idx="15490">
                  <c:v>0.39681712962919802</c:v>
                </c:pt>
                <c:pt idx="15491">
                  <c:v>0.39684027777548198</c:v>
                </c:pt>
                <c:pt idx="15492">
                  <c:v>0.39686342592176499</c:v>
                </c:pt>
                <c:pt idx="15493">
                  <c:v>0.396886574068049</c:v>
                </c:pt>
                <c:pt idx="15494">
                  <c:v>0.39690972222160797</c:v>
                </c:pt>
                <c:pt idx="15495">
                  <c:v>0.39693287036789099</c:v>
                </c:pt>
                <c:pt idx="15496">
                  <c:v>0.39696759259095399</c:v>
                </c:pt>
                <c:pt idx="15497">
                  <c:v>0.396990740737237</c:v>
                </c:pt>
                <c:pt idx="15498">
                  <c:v>0.39701388888352102</c:v>
                </c:pt>
                <c:pt idx="15499">
                  <c:v>0.39703703703707999</c:v>
                </c:pt>
                <c:pt idx="15500">
                  <c:v>0.397060185183364</c:v>
                </c:pt>
                <c:pt idx="15501">
                  <c:v>0.397094907406426</c:v>
                </c:pt>
                <c:pt idx="15502">
                  <c:v>0.39711805555271001</c:v>
                </c:pt>
                <c:pt idx="15503">
                  <c:v>0.39714120369899297</c:v>
                </c:pt>
                <c:pt idx="15504">
                  <c:v>0.39716435184527699</c:v>
                </c:pt>
                <c:pt idx="15505">
                  <c:v>0.39718749999883601</c:v>
                </c:pt>
                <c:pt idx="15506">
                  <c:v>0.39722222222189901</c:v>
                </c:pt>
                <c:pt idx="15507">
                  <c:v>0.39724537036818203</c:v>
                </c:pt>
                <c:pt idx="15508">
                  <c:v>0.39726851851446598</c:v>
                </c:pt>
                <c:pt idx="15509">
                  <c:v>0.397291666660749</c:v>
                </c:pt>
                <c:pt idx="15510">
                  <c:v>0.39731481481430803</c:v>
                </c:pt>
                <c:pt idx="15511">
                  <c:v>0.39733796296059198</c:v>
                </c:pt>
                <c:pt idx="15512">
                  <c:v>0.39737268518365498</c:v>
                </c:pt>
                <c:pt idx="15513">
                  <c:v>0.397395833329938</c:v>
                </c:pt>
                <c:pt idx="15514">
                  <c:v>0.39741898147622101</c:v>
                </c:pt>
                <c:pt idx="15515">
                  <c:v>0.39744212962250502</c:v>
                </c:pt>
                <c:pt idx="15516">
                  <c:v>0.397465277776064</c:v>
                </c:pt>
                <c:pt idx="15517">
                  <c:v>0.397499999999127</c:v>
                </c:pt>
                <c:pt idx="15518">
                  <c:v>0.39752314814541001</c:v>
                </c:pt>
                <c:pt idx="15519">
                  <c:v>0.39754629629169402</c:v>
                </c:pt>
                <c:pt idx="15520">
                  <c:v>0.39756944443797698</c:v>
                </c:pt>
                <c:pt idx="15521">
                  <c:v>0.39759259259153601</c:v>
                </c:pt>
                <c:pt idx="15522">
                  <c:v>0.39762731481459901</c:v>
                </c:pt>
                <c:pt idx="15523">
                  <c:v>0.39765046296088302</c:v>
                </c:pt>
                <c:pt idx="15524">
                  <c:v>0.39767361110716598</c:v>
                </c:pt>
                <c:pt idx="15525">
                  <c:v>0.39769675925344899</c:v>
                </c:pt>
                <c:pt idx="15526">
                  <c:v>0.39771990740700902</c:v>
                </c:pt>
                <c:pt idx="15527">
                  <c:v>0.39775462962279601</c:v>
                </c:pt>
                <c:pt idx="15528">
                  <c:v>0.39777777777635498</c:v>
                </c:pt>
                <c:pt idx="15529">
                  <c:v>0.39780092592263799</c:v>
                </c:pt>
                <c:pt idx="15530">
                  <c:v>0.39782407406892201</c:v>
                </c:pt>
                <c:pt idx="15531">
                  <c:v>0.39784722221520502</c:v>
                </c:pt>
                <c:pt idx="15532">
                  <c:v>0.39787037036876399</c:v>
                </c:pt>
                <c:pt idx="15533">
                  <c:v>0.39790509259182699</c:v>
                </c:pt>
                <c:pt idx="15534">
                  <c:v>0.39792824073811101</c:v>
                </c:pt>
                <c:pt idx="15535">
                  <c:v>0.39795138888439402</c:v>
                </c:pt>
                <c:pt idx="15536">
                  <c:v>0.39797453703067698</c:v>
                </c:pt>
                <c:pt idx="15537">
                  <c:v>0.397997685184237</c:v>
                </c:pt>
                <c:pt idx="15538">
                  <c:v>0.3980324074073</c:v>
                </c:pt>
                <c:pt idx="15539">
                  <c:v>0.39805555555358302</c:v>
                </c:pt>
                <c:pt idx="15540">
                  <c:v>0.39807870369986598</c:v>
                </c:pt>
                <c:pt idx="15541">
                  <c:v>0.39810185184614999</c:v>
                </c:pt>
                <c:pt idx="15542">
                  <c:v>0.39812499999970902</c:v>
                </c:pt>
                <c:pt idx="15543">
                  <c:v>0.398159722215496</c:v>
                </c:pt>
                <c:pt idx="15544">
                  <c:v>0.39818287036905498</c:v>
                </c:pt>
                <c:pt idx="15545">
                  <c:v>0.39820601851533899</c:v>
                </c:pt>
                <c:pt idx="15546">
                  <c:v>0.398229166661622</c:v>
                </c:pt>
                <c:pt idx="15547">
                  <c:v>0.39825231480790502</c:v>
                </c:pt>
                <c:pt idx="15548">
                  <c:v>0.39828703703096802</c:v>
                </c:pt>
                <c:pt idx="15549">
                  <c:v>0.39831018518452799</c:v>
                </c:pt>
                <c:pt idx="15550">
                  <c:v>0.398333333330811</c:v>
                </c:pt>
                <c:pt idx="15551">
                  <c:v>0.39835648147709402</c:v>
                </c:pt>
                <c:pt idx="15552">
                  <c:v>0.39837962962337797</c:v>
                </c:pt>
                <c:pt idx="15553">
                  <c:v>0.39841435184644097</c:v>
                </c:pt>
                <c:pt idx="15554">
                  <c:v>0.3984375</c:v>
                </c:pt>
                <c:pt idx="15555">
                  <c:v>0.39846064814628301</c:v>
                </c:pt>
                <c:pt idx="15556">
                  <c:v>0.39848379629256703</c:v>
                </c:pt>
                <c:pt idx="15557">
                  <c:v>0.39850694443884999</c:v>
                </c:pt>
                <c:pt idx="15558">
                  <c:v>0.39853009259240901</c:v>
                </c:pt>
                <c:pt idx="15559">
                  <c:v>0.398564814808196</c:v>
                </c:pt>
                <c:pt idx="15560">
                  <c:v>0.39858796296175603</c:v>
                </c:pt>
                <c:pt idx="15561">
                  <c:v>0.39861111110803898</c:v>
                </c:pt>
                <c:pt idx="15562">
                  <c:v>0.398634259254322</c:v>
                </c:pt>
                <c:pt idx="15563">
                  <c:v>0.398668981477385</c:v>
                </c:pt>
                <c:pt idx="15564">
                  <c:v>0.39869212962366901</c:v>
                </c:pt>
                <c:pt idx="15565">
                  <c:v>0.39871527777722798</c:v>
                </c:pt>
                <c:pt idx="15566">
                  <c:v>0.398738425923511</c:v>
                </c:pt>
                <c:pt idx="15567">
                  <c:v>0.39876157406979501</c:v>
                </c:pt>
                <c:pt idx="15568">
                  <c:v>0.39879629629285801</c:v>
                </c:pt>
                <c:pt idx="15569">
                  <c:v>0.39881944443914102</c:v>
                </c:pt>
                <c:pt idx="15570">
                  <c:v>0.39884259258542398</c:v>
                </c:pt>
                <c:pt idx="15571">
                  <c:v>0.39886574073898401</c:v>
                </c:pt>
                <c:pt idx="15572">
                  <c:v>0.39888888888526702</c:v>
                </c:pt>
                <c:pt idx="15573">
                  <c:v>0.39892361110833002</c:v>
                </c:pt>
                <c:pt idx="15574">
                  <c:v>0.39894675925461398</c:v>
                </c:pt>
                <c:pt idx="15575">
                  <c:v>0.39896990740089699</c:v>
                </c:pt>
                <c:pt idx="15576">
                  <c:v>0.39899305555445602</c:v>
                </c:pt>
                <c:pt idx="15577">
                  <c:v>0.39901620370073898</c:v>
                </c:pt>
                <c:pt idx="15578">
                  <c:v>0.39905092592380198</c:v>
                </c:pt>
                <c:pt idx="15579">
                  <c:v>0.39907407407008599</c:v>
                </c:pt>
                <c:pt idx="15580">
                  <c:v>0.39909722221636901</c:v>
                </c:pt>
                <c:pt idx="15581">
                  <c:v>0.39912037036992798</c:v>
                </c:pt>
                <c:pt idx="15582">
                  <c:v>0.39914351851621199</c:v>
                </c:pt>
                <c:pt idx="15583">
                  <c:v>0.39917824073927499</c:v>
                </c:pt>
                <c:pt idx="15584">
                  <c:v>0.39920138888555801</c:v>
                </c:pt>
                <c:pt idx="15585">
                  <c:v>0.39922453703184202</c:v>
                </c:pt>
                <c:pt idx="15586">
                  <c:v>0.39924768517812498</c:v>
                </c:pt>
                <c:pt idx="15587">
                  <c:v>0.39927083333168401</c:v>
                </c:pt>
                <c:pt idx="15588">
                  <c:v>0.399305555554747</c:v>
                </c:pt>
                <c:pt idx="15589">
                  <c:v>0.39932870370103102</c:v>
                </c:pt>
                <c:pt idx="15590">
                  <c:v>0.39935185184731398</c:v>
                </c:pt>
                <c:pt idx="15591">
                  <c:v>0.39937499999359699</c:v>
                </c:pt>
                <c:pt idx="15592">
                  <c:v>0.39940972221665999</c:v>
                </c:pt>
                <c:pt idx="15593">
                  <c:v>0.39943287037022002</c:v>
                </c:pt>
                <c:pt idx="15594">
                  <c:v>0.39945601851650298</c:v>
                </c:pt>
                <c:pt idx="15595">
                  <c:v>0.39947916666278599</c:v>
                </c:pt>
                <c:pt idx="15596">
                  <c:v>0.39950231480907</c:v>
                </c:pt>
                <c:pt idx="15597">
                  <c:v>0.399537037032132</c:v>
                </c:pt>
                <c:pt idx="15598">
                  <c:v>0.39956018517841602</c:v>
                </c:pt>
                <c:pt idx="15599">
                  <c:v>0.39958333333197499</c:v>
                </c:pt>
                <c:pt idx="15600">
                  <c:v>0.399606481478259</c:v>
                </c:pt>
                <c:pt idx="15601">
                  <c:v>0.39962962962454202</c:v>
                </c:pt>
                <c:pt idx="15602">
                  <c:v>0.39965277777082497</c:v>
                </c:pt>
                <c:pt idx="15603">
                  <c:v>0.39968749999388797</c:v>
                </c:pt>
                <c:pt idx="15604">
                  <c:v>0.399710648147448</c:v>
                </c:pt>
                <c:pt idx="15605">
                  <c:v>0.39973379629373101</c:v>
                </c:pt>
                <c:pt idx="15606">
                  <c:v>0.39975694444001397</c:v>
                </c:pt>
                <c:pt idx="15607">
                  <c:v>0.39978009258629799</c:v>
                </c:pt>
                <c:pt idx="15608">
                  <c:v>0.39981481480936099</c:v>
                </c:pt>
                <c:pt idx="15609">
                  <c:v>0.39983796296292001</c:v>
                </c:pt>
                <c:pt idx="15610">
                  <c:v>0.39986111110920303</c:v>
                </c:pt>
                <c:pt idx="15611">
                  <c:v>0.39988425925548698</c:v>
                </c:pt>
                <c:pt idx="15612">
                  <c:v>0.39990740740177</c:v>
                </c:pt>
                <c:pt idx="15613">
                  <c:v>0.399942129624833</c:v>
                </c:pt>
                <c:pt idx="15614">
                  <c:v>0.39996527777111601</c:v>
                </c:pt>
                <c:pt idx="15615">
                  <c:v>0.39998842592467598</c:v>
                </c:pt>
                <c:pt idx="15616">
                  <c:v>0.400011574070959</c:v>
                </c:pt>
                <c:pt idx="15617">
                  <c:v>0.40003472221724201</c:v>
                </c:pt>
                <c:pt idx="15618">
                  <c:v>0.40006944444030501</c:v>
                </c:pt>
                <c:pt idx="15619">
                  <c:v>0.40009259258658902</c:v>
                </c:pt>
                <c:pt idx="15620">
                  <c:v>0.400115740740148</c:v>
                </c:pt>
                <c:pt idx="15621">
                  <c:v>0.40013888888643101</c:v>
                </c:pt>
                <c:pt idx="15622">
                  <c:v>0.40016203703271502</c:v>
                </c:pt>
                <c:pt idx="15623">
                  <c:v>0.40019675925577802</c:v>
                </c:pt>
                <c:pt idx="15624">
                  <c:v>0.40021990740206098</c:v>
                </c:pt>
                <c:pt idx="15625">
                  <c:v>0.40024305555562001</c:v>
                </c:pt>
                <c:pt idx="15626">
                  <c:v>0.40026620370190402</c:v>
                </c:pt>
                <c:pt idx="15627">
                  <c:v>0.40028935184818698</c:v>
                </c:pt>
                <c:pt idx="15628">
                  <c:v>0.40032407407124998</c:v>
                </c:pt>
                <c:pt idx="15629">
                  <c:v>0.40034722221753299</c:v>
                </c:pt>
                <c:pt idx="15630">
                  <c:v>0.40037037036381701</c:v>
                </c:pt>
                <c:pt idx="15631">
                  <c:v>0.40039351851737598</c:v>
                </c:pt>
                <c:pt idx="15632">
                  <c:v>0.40041666666365899</c:v>
                </c:pt>
                <c:pt idx="15633">
                  <c:v>0.40045138888672199</c:v>
                </c:pt>
                <c:pt idx="15634">
                  <c:v>0.40047453703300601</c:v>
                </c:pt>
                <c:pt idx="15635">
                  <c:v>0.40049768517928902</c:v>
                </c:pt>
                <c:pt idx="15636">
                  <c:v>0.40052083333284799</c:v>
                </c:pt>
                <c:pt idx="15637">
                  <c:v>0.40054398147913201</c:v>
                </c:pt>
                <c:pt idx="15638">
                  <c:v>0.400578703702195</c:v>
                </c:pt>
                <c:pt idx="15639">
                  <c:v>0.40060185184847802</c:v>
                </c:pt>
                <c:pt idx="15640">
                  <c:v>0.40062499999476098</c:v>
                </c:pt>
                <c:pt idx="15641">
                  <c:v>0.40064814814104499</c:v>
                </c:pt>
                <c:pt idx="15642">
                  <c:v>0.40067129629460402</c:v>
                </c:pt>
                <c:pt idx="15643">
                  <c:v>0.40070601851766702</c:v>
                </c:pt>
                <c:pt idx="15644">
                  <c:v>0.40072916666394998</c:v>
                </c:pt>
                <c:pt idx="15645">
                  <c:v>0.40075231481023399</c:v>
                </c:pt>
                <c:pt idx="15646">
                  <c:v>0.400775462956517</c:v>
                </c:pt>
                <c:pt idx="15647">
                  <c:v>0.40079861111007598</c:v>
                </c:pt>
                <c:pt idx="15648">
                  <c:v>0.40083333333313897</c:v>
                </c:pt>
                <c:pt idx="15649">
                  <c:v>0.40085648147942299</c:v>
                </c:pt>
                <c:pt idx="15650">
                  <c:v>0.400879629625706</c:v>
                </c:pt>
                <c:pt idx="15651">
                  <c:v>0.40090277777198902</c:v>
                </c:pt>
                <c:pt idx="15652">
                  <c:v>0.40092592592554899</c:v>
                </c:pt>
                <c:pt idx="15653">
                  <c:v>0.40096064814133597</c:v>
                </c:pt>
                <c:pt idx="15654">
                  <c:v>0.400983796294895</c:v>
                </c:pt>
                <c:pt idx="15655">
                  <c:v>0.40100694444117801</c:v>
                </c:pt>
                <c:pt idx="15656">
                  <c:v>0.40103009258746197</c:v>
                </c:pt>
                <c:pt idx="15657">
                  <c:v>0.40106481481052503</c:v>
                </c:pt>
                <c:pt idx="15658">
                  <c:v>0.40108796295680799</c:v>
                </c:pt>
                <c:pt idx="15659">
                  <c:v>0.40111111111036701</c:v>
                </c:pt>
                <c:pt idx="15660">
                  <c:v>0.40113425925665103</c:v>
                </c:pt>
                <c:pt idx="15661">
                  <c:v>0.40115740740293399</c:v>
                </c:pt>
                <c:pt idx="15662">
                  <c:v>0.40119212962599698</c:v>
                </c:pt>
                <c:pt idx="15663">
                  <c:v>0.40121527777228</c:v>
                </c:pt>
                <c:pt idx="15664">
                  <c:v>0.40123842592584003</c:v>
                </c:pt>
                <c:pt idx="15665">
                  <c:v>0.40126157407212298</c:v>
                </c:pt>
                <c:pt idx="15666">
                  <c:v>0.401284722218406</c:v>
                </c:pt>
                <c:pt idx="15667">
                  <c:v>0.401319444441469</c:v>
                </c:pt>
                <c:pt idx="15668">
                  <c:v>0.40134259258775301</c:v>
                </c:pt>
                <c:pt idx="15669">
                  <c:v>0.40136574073403603</c:v>
                </c:pt>
                <c:pt idx="15670">
                  <c:v>0.401388888887595</c:v>
                </c:pt>
                <c:pt idx="15671">
                  <c:v>0.401423611110658</c:v>
                </c:pt>
                <c:pt idx="15672">
                  <c:v>0.40144675925694201</c:v>
                </c:pt>
                <c:pt idx="15673">
                  <c:v>0.40146990740322502</c:v>
                </c:pt>
                <c:pt idx="15674">
                  <c:v>0.40149305554950798</c:v>
                </c:pt>
                <c:pt idx="15675">
                  <c:v>0.40151620370306801</c:v>
                </c:pt>
                <c:pt idx="15676">
                  <c:v>0.401550925918855</c:v>
                </c:pt>
                <c:pt idx="15677">
                  <c:v>0.40157407407241402</c:v>
                </c:pt>
                <c:pt idx="15678">
                  <c:v>0.40159722221869698</c:v>
                </c:pt>
                <c:pt idx="15679">
                  <c:v>0.40162037036498099</c:v>
                </c:pt>
                <c:pt idx="15680">
                  <c:v>0.40165509258804399</c:v>
                </c:pt>
                <c:pt idx="15681">
                  <c:v>0.40167824073432701</c:v>
                </c:pt>
                <c:pt idx="15682">
                  <c:v>0.40170138888788598</c:v>
                </c:pt>
                <c:pt idx="15683">
                  <c:v>0.40172453703416999</c:v>
                </c:pt>
                <c:pt idx="15684">
                  <c:v>0.40174768518045301</c:v>
                </c:pt>
                <c:pt idx="15685">
                  <c:v>0.40177083332673602</c:v>
                </c:pt>
                <c:pt idx="15686">
                  <c:v>0.40180555554979902</c:v>
                </c:pt>
                <c:pt idx="15687">
                  <c:v>0.40182870370335899</c:v>
                </c:pt>
                <c:pt idx="15688">
                  <c:v>0.40185185184964201</c:v>
                </c:pt>
                <c:pt idx="15689">
                  <c:v>0.40187499999592602</c:v>
                </c:pt>
                <c:pt idx="15690">
                  <c:v>0.40189814814220898</c:v>
                </c:pt>
                <c:pt idx="15691">
                  <c:v>0.40193287036527198</c:v>
                </c:pt>
                <c:pt idx="15692">
                  <c:v>0.40195601851155499</c:v>
                </c:pt>
                <c:pt idx="15693">
                  <c:v>0.40197916666511402</c:v>
                </c:pt>
                <c:pt idx="15694">
                  <c:v>0.40200231481139798</c:v>
                </c:pt>
                <c:pt idx="15695">
                  <c:v>0.40202546295768099</c:v>
                </c:pt>
                <c:pt idx="15696">
                  <c:v>0.40206018518074399</c:v>
                </c:pt>
                <c:pt idx="15697">
                  <c:v>0.402083333327028</c:v>
                </c:pt>
                <c:pt idx="15698">
                  <c:v>0.40210648148058697</c:v>
                </c:pt>
                <c:pt idx="15699">
                  <c:v>0.40212962962686999</c:v>
                </c:pt>
                <c:pt idx="15700">
                  <c:v>0.402152777773154</c:v>
                </c:pt>
                <c:pt idx="15701">
                  <c:v>0.402187499996217</c:v>
                </c:pt>
                <c:pt idx="15702">
                  <c:v>0.40221064814250002</c:v>
                </c:pt>
                <c:pt idx="15703">
                  <c:v>0.40223379629605899</c:v>
                </c:pt>
                <c:pt idx="15704">
                  <c:v>0.402256944442342</c:v>
                </c:pt>
                <c:pt idx="15705">
                  <c:v>0.40228009258862601</c:v>
                </c:pt>
                <c:pt idx="15706">
                  <c:v>0.40230324073490897</c:v>
                </c:pt>
                <c:pt idx="15707">
                  <c:v>0.40233796295797197</c:v>
                </c:pt>
                <c:pt idx="15708">
                  <c:v>0.40236111110425599</c:v>
                </c:pt>
                <c:pt idx="15709">
                  <c:v>0.40238425925781501</c:v>
                </c:pt>
                <c:pt idx="15710">
                  <c:v>0.40240740740409803</c:v>
                </c:pt>
                <c:pt idx="15711">
                  <c:v>0.40244212962716103</c:v>
                </c:pt>
                <c:pt idx="15712">
                  <c:v>0.40246527777344498</c:v>
                </c:pt>
                <c:pt idx="15713">
                  <c:v>0.402488425919728</c:v>
                </c:pt>
                <c:pt idx="15714">
                  <c:v>0.40251157407328703</c:v>
                </c:pt>
                <c:pt idx="15715">
                  <c:v>0.40253472221957098</c:v>
                </c:pt>
                <c:pt idx="15716">
                  <c:v>0.402557870365854</c:v>
                </c:pt>
                <c:pt idx="15717">
                  <c:v>0.402592592588917</c:v>
                </c:pt>
                <c:pt idx="15718">
                  <c:v>0.40261574073520001</c:v>
                </c:pt>
                <c:pt idx="15719">
                  <c:v>0.40263888888875998</c:v>
                </c:pt>
                <c:pt idx="15720">
                  <c:v>0.402662037035043</c:v>
                </c:pt>
                <c:pt idx="15721">
                  <c:v>0.40268518518132601</c:v>
                </c:pt>
                <c:pt idx="15722">
                  <c:v>0.40271990740438901</c:v>
                </c:pt>
                <c:pt idx="15723">
                  <c:v>0.40274305555067302</c:v>
                </c:pt>
                <c:pt idx="15724">
                  <c:v>0.40276620369695598</c:v>
                </c:pt>
                <c:pt idx="15725">
                  <c:v>0.40278935185051501</c:v>
                </c:pt>
                <c:pt idx="15726">
                  <c:v>0.40282407407357801</c:v>
                </c:pt>
                <c:pt idx="15727">
                  <c:v>0.40284722221986202</c:v>
                </c:pt>
                <c:pt idx="15728">
                  <c:v>0.40287037036614498</c:v>
                </c:pt>
                <c:pt idx="15729">
                  <c:v>0.40289351851242799</c:v>
                </c:pt>
                <c:pt idx="15730">
                  <c:v>0.40291666666598802</c:v>
                </c:pt>
                <c:pt idx="15731">
                  <c:v>0.40295138888177501</c:v>
                </c:pt>
                <c:pt idx="15732">
                  <c:v>0.40297453703533398</c:v>
                </c:pt>
                <c:pt idx="15733">
                  <c:v>0.40299768518161699</c:v>
                </c:pt>
                <c:pt idx="15734">
                  <c:v>0.40302083332790101</c:v>
                </c:pt>
                <c:pt idx="15735">
                  <c:v>0.40304398148145998</c:v>
                </c:pt>
                <c:pt idx="15736">
                  <c:v>0.40307870369724702</c:v>
                </c:pt>
                <c:pt idx="15737">
                  <c:v>0.40310185185080599</c:v>
                </c:pt>
                <c:pt idx="15738">
                  <c:v>0.40312499999709001</c:v>
                </c:pt>
                <c:pt idx="15739">
                  <c:v>0.40314814814337302</c:v>
                </c:pt>
                <c:pt idx="15740">
                  <c:v>0.40317129628965598</c:v>
                </c:pt>
                <c:pt idx="15741">
                  <c:v>0.40320601851271898</c:v>
                </c:pt>
                <c:pt idx="15742">
                  <c:v>0.403229166666279</c:v>
                </c:pt>
                <c:pt idx="15743">
                  <c:v>0.40325231481256202</c:v>
                </c:pt>
                <c:pt idx="15744">
                  <c:v>0.40327546295884498</c:v>
                </c:pt>
                <c:pt idx="15745">
                  <c:v>0.40329861110512899</c:v>
                </c:pt>
                <c:pt idx="15746">
                  <c:v>0.40333333332819199</c:v>
                </c:pt>
                <c:pt idx="15747">
                  <c:v>0.403356481474475</c:v>
                </c:pt>
                <c:pt idx="15748">
                  <c:v>0.40337962962803398</c:v>
                </c:pt>
                <c:pt idx="15749">
                  <c:v>0.40340277777431799</c:v>
                </c:pt>
                <c:pt idx="15750">
                  <c:v>0.403425925920601</c:v>
                </c:pt>
                <c:pt idx="15751">
                  <c:v>0.403460648143664</c:v>
                </c:pt>
                <c:pt idx="15752">
                  <c:v>0.40348379628994702</c:v>
                </c:pt>
                <c:pt idx="15753">
                  <c:v>0.40350694444350699</c:v>
                </c:pt>
                <c:pt idx="15754">
                  <c:v>0.40353009258979</c:v>
                </c:pt>
                <c:pt idx="15755">
                  <c:v>0.40355324073607302</c:v>
                </c:pt>
                <c:pt idx="15756">
                  <c:v>0.40358796295913602</c:v>
                </c:pt>
                <c:pt idx="15757">
                  <c:v>0.40361111110541997</c:v>
                </c:pt>
                <c:pt idx="15758">
                  <c:v>0.403634259258979</c:v>
                </c:pt>
                <c:pt idx="15759">
                  <c:v>0.40365740740526201</c:v>
                </c:pt>
                <c:pt idx="15760">
                  <c:v>0.40368055555154603</c:v>
                </c:pt>
                <c:pt idx="15761">
                  <c:v>0.40371527777460903</c:v>
                </c:pt>
                <c:pt idx="15762">
                  <c:v>0.40373842592089199</c:v>
                </c:pt>
                <c:pt idx="15763">
                  <c:v>0.403761574067175</c:v>
                </c:pt>
                <c:pt idx="15764">
                  <c:v>0.40378472222073503</c:v>
                </c:pt>
                <c:pt idx="15765">
                  <c:v>0.40380787036701798</c:v>
                </c:pt>
                <c:pt idx="15766">
                  <c:v>0.40384259259008098</c:v>
                </c:pt>
                <c:pt idx="15767">
                  <c:v>0.403865740736364</c:v>
                </c:pt>
                <c:pt idx="15768">
                  <c:v>0.40388888888264801</c:v>
                </c:pt>
                <c:pt idx="15769">
                  <c:v>0.40391203703620698</c:v>
                </c:pt>
                <c:pt idx="15770">
                  <c:v>0.40393518518249</c:v>
                </c:pt>
                <c:pt idx="15771">
                  <c:v>0.403969907405553</c:v>
                </c:pt>
                <c:pt idx="15772">
                  <c:v>0.40399305555183701</c:v>
                </c:pt>
                <c:pt idx="15773">
                  <c:v>0.40401620369812002</c:v>
                </c:pt>
                <c:pt idx="15774">
                  <c:v>0.404039351851679</c:v>
                </c:pt>
                <c:pt idx="15775">
                  <c:v>0.40406249999796301</c:v>
                </c:pt>
                <c:pt idx="15776">
                  <c:v>0.40409722222102601</c:v>
                </c:pt>
                <c:pt idx="15777">
                  <c:v>0.40412037036730902</c:v>
                </c:pt>
                <c:pt idx="15778">
                  <c:v>0.40414351851359198</c:v>
                </c:pt>
                <c:pt idx="15779">
                  <c:v>0.40416666665987599</c:v>
                </c:pt>
                <c:pt idx="15780">
                  <c:v>0.40418981481343502</c:v>
                </c:pt>
                <c:pt idx="15781">
                  <c:v>0.40422453703649802</c:v>
                </c:pt>
                <c:pt idx="15782">
                  <c:v>0.40424768518278098</c:v>
                </c:pt>
                <c:pt idx="15783">
                  <c:v>0.40427083332906499</c:v>
                </c:pt>
                <c:pt idx="15784">
                  <c:v>0.40429398147534801</c:v>
                </c:pt>
                <c:pt idx="15785">
                  <c:v>0.40432870369841101</c:v>
                </c:pt>
                <c:pt idx="15786">
                  <c:v>0.40435185184469402</c:v>
                </c:pt>
                <c:pt idx="15787">
                  <c:v>0.40437499999825399</c:v>
                </c:pt>
                <c:pt idx="15788">
                  <c:v>0.40439814814453701</c:v>
                </c:pt>
                <c:pt idx="15789">
                  <c:v>0.40442129629082002</c:v>
                </c:pt>
                <c:pt idx="15790">
                  <c:v>0.40444444444437999</c:v>
                </c:pt>
                <c:pt idx="15791">
                  <c:v>0.40447916666016698</c:v>
                </c:pt>
                <c:pt idx="15792">
                  <c:v>0.404502314813726</c:v>
                </c:pt>
                <c:pt idx="15793">
                  <c:v>0.40452546296000902</c:v>
                </c:pt>
                <c:pt idx="15794">
                  <c:v>0.40454861110629298</c:v>
                </c:pt>
                <c:pt idx="15795">
                  <c:v>0.40458333332935598</c:v>
                </c:pt>
                <c:pt idx="15796">
                  <c:v>0.40460648147563899</c:v>
                </c:pt>
                <c:pt idx="15797">
                  <c:v>0.40462962962919802</c:v>
                </c:pt>
                <c:pt idx="15798">
                  <c:v>0.40465277777548198</c:v>
                </c:pt>
                <c:pt idx="15799">
                  <c:v>0.40467592592176499</c:v>
                </c:pt>
                <c:pt idx="15800">
                  <c:v>0.404699074068048</c:v>
                </c:pt>
                <c:pt idx="15801">
                  <c:v>0.404733796291111</c:v>
                </c:pt>
                <c:pt idx="15802">
                  <c:v>0.40475694443739502</c:v>
                </c:pt>
                <c:pt idx="15803">
                  <c:v>0.40478009259095399</c:v>
                </c:pt>
                <c:pt idx="15804">
                  <c:v>0.404803240737237</c:v>
                </c:pt>
                <c:pt idx="15805">
                  <c:v>0.40482638888352102</c:v>
                </c:pt>
                <c:pt idx="15806">
                  <c:v>0.40486111110658402</c:v>
                </c:pt>
                <c:pt idx="15807">
                  <c:v>0.40488425925286697</c:v>
                </c:pt>
                <c:pt idx="15808">
                  <c:v>0.404907407406426</c:v>
                </c:pt>
                <c:pt idx="15809">
                  <c:v>0.40493055555271001</c:v>
                </c:pt>
                <c:pt idx="15810">
                  <c:v>0.40495370369899297</c:v>
                </c:pt>
                <c:pt idx="15811">
                  <c:v>0.40497685184527699</c:v>
                </c:pt>
                <c:pt idx="15812">
                  <c:v>0.40501157406833999</c:v>
                </c:pt>
                <c:pt idx="15813">
                  <c:v>0.40503472222189901</c:v>
                </c:pt>
                <c:pt idx="15814">
                  <c:v>0.40505787036818203</c:v>
                </c:pt>
                <c:pt idx="15815">
                  <c:v>0.40508101851446598</c:v>
                </c:pt>
                <c:pt idx="15816">
                  <c:v>0.405104166660749</c:v>
                </c:pt>
                <c:pt idx="15817">
                  <c:v>0.40512731481430803</c:v>
                </c:pt>
                <c:pt idx="15818">
                  <c:v>0.40516203703009501</c:v>
                </c:pt>
                <c:pt idx="15819">
                  <c:v>0.40518518518365498</c:v>
                </c:pt>
                <c:pt idx="15820">
                  <c:v>0.405208333329938</c:v>
                </c:pt>
                <c:pt idx="15821">
                  <c:v>0.40523148147622101</c:v>
                </c:pt>
                <c:pt idx="15822">
                  <c:v>0.40525462962250502</c:v>
                </c:pt>
                <c:pt idx="15823">
                  <c:v>0.40528935184556802</c:v>
                </c:pt>
                <c:pt idx="15824">
                  <c:v>0.405312499999127</c:v>
                </c:pt>
                <c:pt idx="15825">
                  <c:v>0.40533564814541001</c:v>
                </c:pt>
                <c:pt idx="15826">
                  <c:v>0.40535879629169402</c:v>
                </c:pt>
                <c:pt idx="15827">
                  <c:v>0.40538194443797698</c:v>
                </c:pt>
                <c:pt idx="15828">
                  <c:v>0.40540509259153601</c:v>
                </c:pt>
                <c:pt idx="15829">
                  <c:v>0.40543981481459901</c:v>
                </c:pt>
                <c:pt idx="15830">
                  <c:v>0.40546296296088302</c:v>
                </c:pt>
                <c:pt idx="15831">
                  <c:v>0.40548611110716598</c:v>
                </c:pt>
                <c:pt idx="15832">
                  <c:v>0.40550925925344899</c:v>
                </c:pt>
                <c:pt idx="15833">
                  <c:v>0.40553240740700902</c:v>
                </c:pt>
                <c:pt idx="15834">
                  <c:v>0.40555555555329198</c:v>
                </c:pt>
                <c:pt idx="15835">
                  <c:v>0.40559027777635498</c:v>
                </c:pt>
                <c:pt idx="15836">
                  <c:v>0.40561342592263799</c:v>
                </c:pt>
                <c:pt idx="15837">
                  <c:v>0.40563657406892201</c:v>
                </c:pt>
                <c:pt idx="15838">
                  <c:v>0.40565972221520502</c:v>
                </c:pt>
                <c:pt idx="15839">
                  <c:v>0.40568287036876399</c:v>
                </c:pt>
                <c:pt idx="15840">
                  <c:v>0.40571759259182699</c:v>
                </c:pt>
                <c:pt idx="15841">
                  <c:v>0.40574074073811101</c:v>
                </c:pt>
                <c:pt idx="15842">
                  <c:v>0.40576388888439402</c:v>
                </c:pt>
                <c:pt idx="15843">
                  <c:v>0.40578703703067698</c:v>
                </c:pt>
                <c:pt idx="15844">
                  <c:v>0.405810185184237</c:v>
                </c:pt>
                <c:pt idx="15845">
                  <c:v>0.40583333333052002</c:v>
                </c:pt>
                <c:pt idx="15846">
                  <c:v>0.40586805555358302</c:v>
                </c:pt>
                <c:pt idx="15847">
                  <c:v>0.40589120369986598</c:v>
                </c:pt>
                <c:pt idx="15848">
                  <c:v>0.40591435184614999</c:v>
                </c:pt>
                <c:pt idx="15849">
                  <c:v>0.40593749999970902</c:v>
                </c:pt>
                <c:pt idx="15850">
                  <c:v>0.40596064814599198</c:v>
                </c:pt>
                <c:pt idx="15851">
                  <c:v>0.40599537036905498</c:v>
                </c:pt>
                <c:pt idx="15852">
                  <c:v>0.40601851851533899</c:v>
                </c:pt>
                <c:pt idx="15853">
                  <c:v>0.406041666661622</c:v>
                </c:pt>
                <c:pt idx="15854">
                  <c:v>0.40606481480790502</c:v>
                </c:pt>
                <c:pt idx="15855">
                  <c:v>0.40608796296146499</c:v>
                </c:pt>
                <c:pt idx="15856">
                  <c:v>0.40612268518452799</c:v>
                </c:pt>
                <c:pt idx="15857">
                  <c:v>0.406145833330811</c:v>
                </c:pt>
                <c:pt idx="15858">
                  <c:v>0.40616898147709402</c:v>
                </c:pt>
                <c:pt idx="15859">
                  <c:v>0.40619212962337797</c:v>
                </c:pt>
                <c:pt idx="15860">
                  <c:v>0.406215277776937</c:v>
                </c:pt>
                <c:pt idx="15861">
                  <c:v>0.40623842592322001</c:v>
                </c:pt>
                <c:pt idx="15862">
                  <c:v>0.40627314814628301</c:v>
                </c:pt>
                <c:pt idx="15863">
                  <c:v>0.40629629629256703</c:v>
                </c:pt>
                <c:pt idx="15864">
                  <c:v>0.40631944443884999</c:v>
                </c:pt>
                <c:pt idx="15865">
                  <c:v>0.40634259259240901</c:v>
                </c:pt>
                <c:pt idx="15866">
                  <c:v>0.40636574073869303</c:v>
                </c:pt>
                <c:pt idx="15867">
                  <c:v>0.40640046296175603</c:v>
                </c:pt>
                <c:pt idx="15868">
                  <c:v>0.40642361110803898</c:v>
                </c:pt>
                <c:pt idx="15869">
                  <c:v>0.406446759254322</c:v>
                </c:pt>
                <c:pt idx="15870">
                  <c:v>0.40646990740060601</c:v>
                </c:pt>
                <c:pt idx="15871">
                  <c:v>0.40649305555416498</c:v>
                </c:pt>
                <c:pt idx="15872">
                  <c:v>0.40652777777722798</c:v>
                </c:pt>
                <c:pt idx="15873">
                  <c:v>0.406550925923511</c:v>
                </c:pt>
                <c:pt idx="15874">
                  <c:v>0.40657407406979501</c:v>
                </c:pt>
                <c:pt idx="15875">
                  <c:v>0.40659722221607802</c:v>
                </c:pt>
                <c:pt idx="15876">
                  <c:v>0.406620370369637</c:v>
                </c:pt>
                <c:pt idx="15877">
                  <c:v>0.40664351851592101</c:v>
                </c:pt>
                <c:pt idx="15878">
                  <c:v>0.40667824073898401</c:v>
                </c:pt>
                <c:pt idx="15879">
                  <c:v>0.40670138888526702</c:v>
                </c:pt>
                <c:pt idx="15880">
                  <c:v>0.40672453703154998</c:v>
                </c:pt>
                <c:pt idx="15881">
                  <c:v>0.40674768518511001</c:v>
                </c:pt>
                <c:pt idx="15882">
                  <c:v>0.40677083333139302</c:v>
                </c:pt>
                <c:pt idx="15883">
                  <c:v>0.40680555555445602</c:v>
                </c:pt>
                <c:pt idx="15884">
                  <c:v>0.40682870370073898</c:v>
                </c:pt>
                <c:pt idx="15885">
                  <c:v>0.40685185184702299</c:v>
                </c:pt>
                <c:pt idx="15886">
                  <c:v>0.40687499999330601</c:v>
                </c:pt>
                <c:pt idx="15887">
                  <c:v>0.40689814814686498</c:v>
                </c:pt>
                <c:pt idx="15888">
                  <c:v>0.40693287036992798</c:v>
                </c:pt>
                <c:pt idx="15889">
                  <c:v>0.40695601851621199</c:v>
                </c:pt>
                <c:pt idx="15890">
                  <c:v>0.40697916666249501</c:v>
                </c:pt>
                <c:pt idx="15891">
                  <c:v>0.40700231480877802</c:v>
                </c:pt>
                <c:pt idx="15892">
                  <c:v>0.40702546296233799</c:v>
                </c:pt>
                <c:pt idx="15893">
                  <c:v>0.40704861110862101</c:v>
                </c:pt>
                <c:pt idx="15894">
                  <c:v>0.40708333333168401</c:v>
                </c:pt>
                <c:pt idx="15895">
                  <c:v>0.40710648147796702</c:v>
                </c:pt>
                <c:pt idx="15896">
                  <c:v>0.40712962962425098</c:v>
                </c:pt>
                <c:pt idx="15897">
                  <c:v>0.40715277777781</c:v>
                </c:pt>
                <c:pt idx="15898">
                  <c:v>0.40717592592409302</c:v>
                </c:pt>
                <c:pt idx="15899">
                  <c:v>0.40721064814715602</c:v>
                </c:pt>
                <c:pt idx="15900">
                  <c:v>0.40723379629343998</c:v>
                </c:pt>
                <c:pt idx="15901">
                  <c:v>0.40725694443972299</c:v>
                </c:pt>
                <c:pt idx="15902">
                  <c:v>0.407280092586006</c:v>
                </c:pt>
                <c:pt idx="15903">
                  <c:v>0.40730324073956597</c:v>
                </c:pt>
                <c:pt idx="15904">
                  <c:v>0.40732638888584899</c:v>
                </c:pt>
                <c:pt idx="15905">
                  <c:v>0.40736111110891199</c:v>
                </c:pt>
                <c:pt idx="15906">
                  <c:v>0.407384259255196</c:v>
                </c:pt>
                <c:pt idx="15907">
                  <c:v>0.40740740740147902</c:v>
                </c:pt>
                <c:pt idx="15908">
                  <c:v>0.40743055555503799</c:v>
                </c:pt>
                <c:pt idx="15909">
                  <c:v>0.407453703701321</c:v>
                </c:pt>
                <c:pt idx="15910">
                  <c:v>0.40747685184760501</c:v>
                </c:pt>
                <c:pt idx="15911">
                  <c:v>0.40751157407066801</c:v>
                </c:pt>
                <c:pt idx="15912">
                  <c:v>0.40753472221695097</c:v>
                </c:pt>
                <c:pt idx="15913">
                  <c:v>0.40755787036323499</c:v>
                </c:pt>
                <c:pt idx="15914">
                  <c:v>0.40758101851679401</c:v>
                </c:pt>
                <c:pt idx="15915">
                  <c:v>0.40760416666307703</c:v>
                </c:pt>
                <c:pt idx="15916">
                  <c:v>0.40763888888614003</c:v>
                </c:pt>
                <c:pt idx="15917">
                  <c:v>0.40766203703242399</c:v>
                </c:pt>
                <c:pt idx="15918">
                  <c:v>0.407685185178707</c:v>
                </c:pt>
                <c:pt idx="15919">
                  <c:v>0.40770833333226603</c:v>
                </c:pt>
                <c:pt idx="15920">
                  <c:v>0.40773148147854998</c:v>
                </c:pt>
                <c:pt idx="15921">
                  <c:v>0.40776620370161298</c:v>
                </c:pt>
                <c:pt idx="15922">
                  <c:v>0.407789351847896</c:v>
                </c:pt>
                <c:pt idx="15923">
                  <c:v>0.40781249999417901</c:v>
                </c:pt>
                <c:pt idx="15924">
                  <c:v>0.40783564814773898</c:v>
                </c:pt>
                <c:pt idx="15925">
                  <c:v>0.407858796294022</c:v>
                </c:pt>
                <c:pt idx="15926">
                  <c:v>0.40788194444030501</c:v>
                </c:pt>
                <c:pt idx="15927">
                  <c:v>0.40791666666336801</c:v>
                </c:pt>
                <c:pt idx="15928">
                  <c:v>0.40793981480965202</c:v>
                </c:pt>
                <c:pt idx="15929">
                  <c:v>0.40796296295593498</c:v>
                </c:pt>
                <c:pt idx="15930">
                  <c:v>0.40798611110949401</c:v>
                </c:pt>
                <c:pt idx="15931">
                  <c:v>0.40800925925577802</c:v>
                </c:pt>
                <c:pt idx="15932">
                  <c:v>0.40804398147884102</c:v>
                </c:pt>
                <c:pt idx="15933">
                  <c:v>0.40806712962512398</c:v>
                </c:pt>
                <c:pt idx="15934">
                  <c:v>0.408090277771407</c:v>
                </c:pt>
                <c:pt idx="15935">
                  <c:v>0.40811342592496702</c:v>
                </c:pt>
                <c:pt idx="15936">
                  <c:v>0.40813657407124998</c:v>
                </c:pt>
                <c:pt idx="15937">
                  <c:v>0.40815972221753299</c:v>
                </c:pt>
                <c:pt idx="15938">
                  <c:v>0.40819444444059599</c:v>
                </c:pt>
                <c:pt idx="15939">
                  <c:v>0.40821759258688001</c:v>
                </c:pt>
                <c:pt idx="15940">
                  <c:v>0.40824074074043898</c:v>
                </c:pt>
                <c:pt idx="15941">
                  <c:v>0.40826388888672199</c:v>
                </c:pt>
                <c:pt idx="15942">
                  <c:v>0.40828703703300601</c:v>
                </c:pt>
                <c:pt idx="15943">
                  <c:v>0.40832175925606901</c:v>
                </c:pt>
                <c:pt idx="15944">
                  <c:v>0.40834490740235202</c:v>
                </c:pt>
                <c:pt idx="15945">
                  <c:v>0.40836805554863498</c:v>
                </c:pt>
                <c:pt idx="15946">
                  <c:v>0.408391203702195</c:v>
                </c:pt>
                <c:pt idx="15947">
                  <c:v>0.40841435184847802</c:v>
                </c:pt>
                <c:pt idx="15948">
                  <c:v>0.40844907407154102</c:v>
                </c:pt>
                <c:pt idx="15949">
                  <c:v>0.40847222221782398</c:v>
                </c:pt>
                <c:pt idx="15950">
                  <c:v>0.40849537036410799</c:v>
                </c:pt>
                <c:pt idx="15951">
                  <c:v>0.40851851851766702</c:v>
                </c:pt>
                <c:pt idx="15952">
                  <c:v>0.40854166666394998</c:v>
                </c:pt>
                <c:pt idx="15953">
                  <c:v>0.40856481481023399</c:v>
                </c:pt>
                <c:pt idx="15954">
                  <c:v>0.40859953703329699</c:v>
                </c:pt>
                <c:pt idx="15955">
                  <c:v>0.40862268517958</c:v>
                </c:pt>
                <c:pt idx="15956">
                  <c:v>0.40864583333313897</c:v>
                </c:pt>
                <c:pt idx="15957">
                  <c:v>0.40866898147942299</c:v>
                </c:pt>
                <c:pt idx="15958">
                  <c:v>0.408692129625706</c:v>
                </c:pt>
                <c:pt idx="15959">
                  <c:v>0.408726851848769</c:v>
                </c:pt>
                <c:pt idx="15960">
                  <c:v>0.40874999999505202</c:v>
                </c:pt>
                <c:pt idx="15961">
                  <c:v>0.40877314814133597</c:v>
                </c:pt>
                <c:pt idx="15962">
                  <c:v>0.408796296294895</c:v>
                </c:pt>
                <c:pt idx="15963">
                  <c:v>0.40881944444117801</c:v>
                </c:pt>
                <c:pt idx="15964">
                  <c:v>0.40884259258746197</c:v>
                </c:pt>
                <c:pt idx="15965">
                  <c:v>0.40887731481052503</c:v>
                </c:pt>
                <c:pt idx="15966">
                  <c:v>0.40890046295680799</c:v>
                </c:pt>
                <c:pt idx="15967">
                  <c:v>0.40892361111036701</c:v>
                </c:pt>
                <c:pt idx="15968">
                  <c:v>0.40894675925665103</c:v>
                </c:pt>
                <c:pt idx="15969">
                  <c:v>0.40896990740293399</c:v>
                </c:pt>
                <c:pt idx="15970">
                  <c:v>0.40900462962599698</c:v>
                </c:pt>
                <c:pt idx="15971">
                  <c:v>0.40902777777228</c:v>
                </c:pt>
                <c:pt idx="15972">
                  <c:v>0.40905092592584003</c:v>
                </c:pt>
                <c:pt idx="15973">
                  <c:v>0.40907407407212298</c:v>
                </c:pt>
                <c:pt idx="15974">
                  <c:v>0.409097222218406</c:v>
                </c:pt>
                <c:pt idx="15975">
                  <c:v>0.40912037036469001</c:v>
                </c:pt>
                <c:pt idx="15976">
                  <c:v>0.40915509258775301</c:v>
                </c:pt>
                <c:pt idx="15977">
                  <c:v>0.40917824073403603</c:v>
                </c:pt>
                <c:pt idx="15978">
                  <c:v>0.409201388887595</c:v>
                </c:pt>
                <c:pt idx="15979">
                  <c:v>0.40922453703387901</c:v>
                </c:pt>
                <c:pt idx="15980">
                  <c:v>0.40925925925694201</c:v>
                </c:pt>
                <c:pt idx="15981">
                  <c:v>0.40928240740322502</c:v>
                </c:pt>
                <c:pt idx="15982">
                  <c:v>0.40930555554950798</c:v>
                </c:pt>
                <c:pt idx="15983">
                  <c:v>0.40932870370306801</c:v>
                </c:pt>
                <c:pt idx="15984">
                  <c:v>0.409363425918855</c:v>
                </c:pt>
                <c:pt idx="15985">
                  <c:v>0.40938657407241402</c:v>
                </c:pt>
                <c:pt idx="15986">
                  <c:v>0.40940972221869698</c:v>
                </c:pt>
                <c:pt idx="15987">
                  <c:v>0.40943287036498099</c:v>
                </c:pt>
                <c:pt idx="15988">
                  <c:v>0.40945601851854002</c:v>
                </c:pt>
                <c:pt idx="15989">
                  <c:v>0.40947916666482298</c:v>
                </c:pt>
                <c:pt idx="15990">
                  <c:v>0.40951388888788598</c:v>
                </c:pt>
                <c:pt idx="15991">
                  <c:v>0.40953703703416999</c:v>
                </c:pt>
                <c:pt idx="15992">
                  <c:v>0.40956018518045301</c:v>
                </c:pt>
                <c:pt idx="15993">
                  <c:v>0.40958333332673602</c:v>
                </c:pt>
                <c:pt idx="15994">
                  <c:v>0.40960648148029599</c:v>
                </c:pt>
                <c:pt idx="15995">
                  <c:v>0.40962962962657901</c:v>
                </c:pt>
                <c:pt idx="15996">
                  <c:v>0.40966435184964201</c:v>
                </c:pt>
                <c:pt idx="15997">
                  <c:v>0.40968749999592502</c:v>
                </c:pt>
                <c:pt idx="15998">
                  <c:v>0.40971064814220898</c:v>
                </c:pt>
                <c:pt idx="15999">
                  <c:v>0.409733796295768</c:v>
                </c:pt>
                <c:pt idx="16000">
                  <c:v>0.40975694444205102</c:v>
                </c:pt>
                <c:pt idx="16001">
                  <c:v>0.40979166666511402</c:v>
                </c:pt>
                <c:pt idx="16002">
                  <c:v>0.40981481481139798</c:v>
                </c:pt>
                <c:pt idx="16003">
                  <c:v>0.40983796295768099</c:v>
                </c:pt>
                <c:pt idx="16004">
                  <c:v>0.409861111103965</c:v>
                </c:pt>
                <c:pt idx="16005">
                  <c:v>0.40988425925752398</c:v>
                </c:pt>
                <c:pt idx="16006">
                  <c:v>0.40990740740380699</c:v>
                </c:pt>
                <c:pt idx="16007">
                  <c:v>0.40994212962686999</c:v>
                </c:pt>
                <c:pt idx="16008">
                  <c:v>0.409965277773154</c:v>
                </c:pt>
                <c:pt idx="16009">
                  <c:v>0.40998842591943702</c:v>
                </c:pt>
                <c:pt idx="16010">
                  <c:v>0.41001157407299599</c:v>
                </c:pt>
                <c:pt idx="16011">
                  <c:v>0.41003472221928</c:v>
                </c:pt>
                <c:pt idx="16012">
                  <c:v>0.410069444442342</c:v>
                </c:pt>
                <c:pt idx="16013">
                  <c:v>0.41009259258862601</c:v>
                </c:pt>
                <c:pt idx="16014">
                  <c:v>0.41011574073490897</c:v>
                </c:pt>
                <c:pt idx="16015">
                  <c:v>0.410138888888469</c:v>
                </c:pt>
                <c:pt idx="16016">
                  <c:v>0.41016203703475201</c:v>
                </c:pt>
                <c:pt idx="16017">
                  <c:v>0.41019675925781501</c:v>
                </c:pt>
                <c:pt idx="16018">
                  <c:v>0.41021990740409803</c:v>
                </c:pt>
                <c:pt idx="16019">
                  <c:v>0.41024305555038099</c:v>
                </c:pt>
                <c:pt idx="16020">
                  <c:v>0.410266203696665</c:v>
                </c:pt>
                <c:pt idx="16021">
                  <c:v>0.41028935185022403</c:v>
                </c:pt>
                <c:pt idx="16022">
                  <c:v>0.41032407407328703</c:v>
                </c:pt>
                <c:pt idx="16023">
                  <c:v>0.41034722221957098</c:v>
                </c:pt>
                <c:pt idx="16024">
                  <c:v>0.410370370365854</c:v>
                </c:pt>
                <c:pt idx="16025">
                  <c:v>0.41039351851213701</c:v>
                </c:pt>
                <c:pt idx="16026">
                  <c:v>0.41041666666569698</c:v>
                </c:pt>
                <c:pt idx="16027">
                  <c:v>0.41043981481198</c:v>
                </c:pt>
                <c:pt idx="16028">
                  <c:v>0.410474537035043</c:v>
                </c:pt>
                <c:pt idx="16029">
                  <c:v>0.41049768518132601</c:v>
                </c:pt>
                <c:pt idx="16030">
                  <c:v>0.41052083332761002</c:v>
                </c:pt>
                <c:pt idx="16031">
                  <c:v>0.410543981481169</c:v>
                </c:pt>
                <c:pt idx="16032">
                  <c:v>0.41056712962745201</c:v>
                </c:pt>
                <c:pt idx="16033">
                  <c:v>0.41059027777373602</c:v>
                </c:pt>
                <c:pt idx="16034">
                  <c:v>0.41062499999679902</c:v>
                </c:pt>
                <c:pt idx="16035">
                  <c:v>0.41064814814308198</c:v>
                </c:pt>
                <c:pt idx="16036">
                  <c:v>0.410671296289365</c:v>
                </c:pt>
                <c:pt idx="16037">
                  <c:v>0.41069444444292402</c:v>
                </c:pt>
                <c:pt idx="16038">
                  <c:v>0.41071759258920798</c:v>
                </c:pt>
                <c:pt idx="16039">
                  <c:v>0.41075231481227098</c:v>
                </c:pt>
                <c:pt idx="16040">
                  <c:v>0.41077546295855399</c:v>
                </c:pt>
                <c:pt idx="16041">
                  <c:v>0.41079861110483801</c:v>
                </c:pt>
                <c:pt idx="16042">
                  <c:v>0.41082175925839698</c:v>
                </c:pt>
                <c:pt idx="16043">
                  <c:v>0.41084490740467999</c:v>
                </c:pt>
                <c:pt idx="16044">
                  <c:v>0.41086805555096401</c:v>
                </c:pt>
                <c:pt idx="16045">
                  <c:v>0.41090277777402701</c:v>
                </c:pt>
                <c:pt idx="16046">
                  <c:v>0.41092592592031002</c:v>
                </c:pt>
                <c:pt idx="16047">
                  <c:v>0.41094907407386899</c:v>
                </c:pt>
                <c:pt idx="16048">
                  <c:v>0.41097222222015301</c:v>
                </c:pt>
                <c:pt idx="16049">
                  <c:v>0.41099537036643602</c:v>
                </c:pt>
                <c:pt idx="16050">
                  <c:v>0.41103009258949902</c:v>
                </c:pt>
                <c:pt idx="16051">
                  <c:v>0.41105324073578198</c:v>
                </c:pt>
                <c:pt idx="16052">
                  <c:v>0.41107638888206599</c:v>
                </c:pt>
                <c:pt idx="16053">
                  <c:v>0.41109953703562502</c:v>
                </c:pt>
                <c:pt idx="16054">
                  <c:v>0.41112268518190798</c:v>
                </c:pt>
                <c:pt idx="16055">
                  <c:v>0.41114583332819199</c:v>
                </c:pt>
                <c:pt idx="16056">
                  <c:v>0.41118055555125499</c:v>
                </c:pt>
                <c:pt idx="16057">
                  <c:v>0.411203703697538</c:v>
                </c:pt>
                <c:pt idx="16058">
                  <c:v>0.41122685185109698</c:v>
                </c:pt>
                <c:pt idx="16059">
                  <c:v>0.41124999999738099</c:v>
                </c:pt>
                <c:pt idx="16060">
                  <c:v>0.411273148143664</c:v>
                </c:pt>
                <c:pt idx="16061">
                  <c:v>0.411307870366727</c:v>
                </c:pt>
                <c:pt idx="16062">
                  <c:v>0.41133101851301002</c:v>
                </c:pt>
                <c:pt idx="16063">
                  <c:v>0.41135416666656999</c:v>
                </c:pt>
                <c:pt idx="16064">
                  <c:v>0.411377314812853</c:v>
                </c:pt>
                <c:pt idx="16065">
                  <c:v>0.41140046295913602</c:v>
                </c:pt>
                <c:pt idx="16066">
                  <c:v>0.41142361110541997</c:v>
                </c:pt>
                <c:pt idx="16067">
                  <c:v>0.41145833332848297</c:v>
                </c:pt>
                <c:pt idx="16068">
                  <c:v>0.41148148147476599</c:v>
                </c:pt>
                <c:pt idx="16069">
                  <c:v>0.41150462962832501</c:v>
                </c:pt>
                <c:pt idx="16070">
                  <c:v>0.41152777777460903</c:v>
                </c:pt>
                <c:pt idx="16071">
                  <c:v>0.41155092592089199</c:v>
                </c:pt>
                <c:pt idx="16072">
                  <c:v>0.41158564814395499</c:v>
                </c:pt>
                <c:pt idx="16073">
                  <c:v>0.411608796290238</c:v>
                </c:pt>
                <c:pt idx="16074">
                  <c:v>0.41163194444379803</c:v>
                </c:pt>
                <c:pt idx="16075">
                  <c:v>0.41165509259008098</c:v>
                </c:pt>
                <c:pt idx="16076">
                  <c:v>0.411678240736364</c:v>
                </c:pt>
                <c:pt idx="16077">
                  <c:v>0.41170138888264801</c:v>
                </c:pt>
                <c:pt idx="16078">
                  <c:v>0.41173611110571101</c:v>
                </c:pt>
                <c:pt idx="16079">
                  <c:v>0.41175925925926998</c:v>
                </c:pt>
                <c:pt idx="16080">
                  <c:v>0.411782407405553</c:v>
                </c:pt>
                <c:pt idx="16081">
                  <c:v>0.41180555555183701</c:v>
                </c:pt>
                <c:pt idx="16082">
                  <c:v>0.41182870369812002</c:v>
                </c:pt>
                <c:pt idx="16083">
                  <c:v>0.411851851851679</c:v>
                </c:pt>
                <c:pt idx="16084">
                  <c:v>0.41188657406746698</c:v>
                </c:pt>
                <c:pt idx="16085">
                  <c:v>0.41190972222102601</c:v>
                </c:pt>
                <c:pt idx="16086">
                  <c:v>0.41193287036730902</c:v>
                </c:pt>
                <c:pt idx="16087">
                  <c:v>0.41195601851359198</c:v>
                </c:pt>
                <c:pt idx="16088">
                  <c:v>0.41197916665987599</c:v>
                </c:pt>
                <c:pt idx="16089">
                  <c:v>0.41201388888293899</c:v>
                </c:pt>
                <c:pt idx="16090">
                  <c:v>0.41203703703649802</c:v>
                </c:pt>
                <c:pt idx="16091">
                  <c:v>0.41206018518278098</c:v>
                </c:pt>
                <c:pt idx="16092">
                  <c:v>0.41208333332906499</c:v>
                </c:pt>
                <c:pt idx="16093">
                  <c:v>0.41210648147534801</c:v>
                </c:pt>
                <c:pt idx="16094">
                  <c:v>0.41212962962890698</c:v>
                </c:pt>
                <c:pt idx="16095">
                  <c:v>0.41216435184469402</c:v>
                </c:pt>
                <c:pt idx="16096">
                  <c:v>0.41218749999825399</c:v>
                </c:pt>
                <c:pt idx="16097">
                  <c:v>0.41221064814453701</c:v>
                </c:pt>
                <c:pt idx="16098">
                  <c:v>0.41223379629082002</c:v>
                </c:pt>
                <c:pt idx="16099">
                  <c:v>0.41225694444437999</c:v>
                </c:pt>
                <c:pt idx="16100">
                  <c:v>0.41228009259066301</c:v>
                </c:pt>
                <c:pt idx="16101">
                  <c:v>0.412314814813726</c:v>
                </c:pt>
                <c:pt idx="16102">
                  <c:v>0.41233796296000902</c:v>
                </c:pt>
                <c:pt idx="16103">
                  <c:v>0.41236111110629298</c:v>
                </c:pt>
                <c:pt idx="16104">
                  <c:v>0.41238425925257599</c:v>
                </c:pt>
                <c:pt idx="16105">
                  <c:v>0.41240740740613502</c:v>
                </c:pt>
                <c:pt idx="16106">
                  <c:v>0.41244212962919802</c:v>
                </c:pt>
                <c:pt idx="16107">
                  <c:v>0.41246527777548198</c:v>
                </c:pt>
                <c:pt idx="16108">
                  <c:v>0.41248842592176499</c:v>
                </c:pt>
                <c:pt idx="16109">
                  <c:v>0.412511574068049</c:v>
                </c:pt>
                <c:pt idx="16110">
                  <c:v>0.41253472222160797</c:v>
                </c:pt>
                <c:pt idx="16111">
                  <c:v>0.41255787036789099</c:v>
                </c:pt>
                <c:pt idx="16112">
                  <c:v>0.41259259259095399</c:v>
                </c:pt>
                <c:pt idx="16113">
                  <c:v>0.412615740737237</c:v>
                </c:pt>
                <c:pt idx="16114">
                  <c:v>0.41263888888352102</c:v>
                </c:pt>
                <c:pt idx="16115">
                  <c:v>0.41266203703707999</c:v>
                </c:pt>
                <c:pt idx="16116">
                  <c:v>0.412685185183364</c:v>
                </c:pt>
                <c:pt idx="16117">
                  <c:v>0.41270833332964701</c:v>
                </c:pt>
                <c:pt idx="16118">
                  <c:v>0.41274305555271001</c:v>
                </c:pt>
                <c:pt idx="16119">
                  <c:v>0.41276620369899297</c:v>
                </c:pt>
                <c:pt idx="16120">
                  <c:v>0.41278935184527699</c:v>
                </c:pt>
                <c:pt idx="16121">
                  <c:v>0.41281249999883601</c:v>
                </c:pt>
                <c:pt idx="16122">
                  <c:v>0.41283564814511903</c:v>
                </c:pt>
                <c:pt idx="16123">
                  <c:v>0.41287037036818203</c:v>
                </c:pt>
                <c:pt idx="16124">
                  <c:v>0.41289351851446598</c:v>
                </c:pt>
                <c:pt idx="16125">
                  <c:v>0.412916666660749</c:v>
                </c:pt>
                <c:pt idx="16126">
                  <c:v>0.41293981481430803</c:v>
                </c:pt>
                <c:pt idx="16127">
                  <c:v>0.41296296296059198</c:v>
                </c:pt>
                <c:pt idx="16128">
                  <c:v>0.41299768518365498</c:v>
                </c:pt>
                <c:pt idx="16129">
                  <c:v>0.413020833329938</c:v>
                </c:pt>
                <c:pt idx="16130">
                  <c:v>0.41304398147622101</c:v>
                </c:pt>
                <c:pt idx="16131">
                  <c:v>0.41306712962250502</c:v>
                </c:pt>
                <c:pt idx="16132">
                  <c:v>0.413090277776064</c:v>
                </c:pt>
                <c:pt idx="16133">
                  <c:v>0.41311342592234701</c:v>
                </c:pt>
                <c:pt idx="16134">
                  <c:v>0.41314814814541001</c:v>
                </c:pt>
                <c:pt idx="16135">
                  <c:v>0.41317129629169402</c:v>
                </c:pt>
                <c:pt idx="16136">
                  <c:v>0.41319444443797698</c:v>
                </c:pt>
                <c:pt idx="16137">
                  <c:v>0.41321759259153601</c:v>
                </c:pt>
                <c:pt idx="16138">
                  <c:v>0.41324074073782002</c:v>
                </c:pt>
                <c:pt idx="16139">
                  <c:v>0.41327546296088302</c:v>
                </c:pt>
                <c:pt idx="16140">
                  <c:v>0.41329861110716598</c:v>
                </c:pt>
                <c:pt idx="16141">
                  <c:v>0.41332175925344899</c:v>
                </c:pt>
                <c:pt idx="16142">
                  <c:v>0.41334490740700902</c:v>
                </c:pt>
                <c:pt idx="16143">
                  <c:v>0.41336805555329198</c:v>
                </c:pt>
                <c:pt idx="16144">
                  <c:v>0.41339120369957499</c:v>
                </c:pt>
                <c:pt idx="16145">
                  <c:v>0.41342592592263799</c:v>
                </c:pt>
                <c:pt idx="16146">
                  <c:v>0.41344907406892201</c:v>
                </c:pt>
                <c:pt idx="16147">
                  <c:v>0.41347222221520502</c:v>
                </c:pt>
                <c:pt idx="16148">
                  <c:v>0.41349537036876399</c:v>
                </c:pt>
                <c:pt idx="16149">
                  <c:v>0.41351851851504801</c:v>
                </c:pt>
                <c:pt idx="16150">
                  <c:v>0.41355324073811101</c:v>
                </c:pt>
                <c:pt idx="16151">
                  <c:v>0.41357638888439402</c:v>
                </c:pt>
                <c:pt idx="16152">
                  <c:v>0.41359953703067698</c:v>
                </c:pt>
                <c:pt idx="16153">
                  <c:v>0.413622685184237</c:v>
                </c:pt>
                <c:pt idx="16154">
                  <c:v>0.41364583333052002</c:v>
                </c:pt>
                <c:pt idx="16155">
                  <c:v>0.41366898147680298</c:v>
                </c:pt>
                <c:pt idx="16156">
                  <c:v>0.41370370369986598</c:v>
                </c:pt>
                <c:pt idx="16157">
                  <c:v>0.41372685184614999</c:v>
                </c:pt>
                <c:pt idx="16158">
                  <c:v>0.41374999999970902</c:v>
                </c:pt>
                <c:pt idx="16159">
                  <c:v>0.41377314814599198</c:v>
                </c:pt>
                <c:pt idx="16160">
                  <c:v>0.41379629629227599</c:v>
                </c:pt>
                <c:pt idx="16161">
                  <c:v>0.41383101851533899</c:v>
                </c:pt>
                <c:pt idx="16162">
                  <c:v>0.413854166661622</c:v>
                </c:pt>
                <c:pt idx="16163">
                  <c:v>0.41387731480790502</c:v>
                </c:pt>
                <c:pt idx="16164">
                  <c:v>0.41390046296146499</c:v>
                </c:pt>
                <c:pt idx="16165">
                  <c:v>0.413923611107748</c:v>
                </c:pt>
                <c:pt idx="16166">
                  <c:v>0.413958333330811</c:v>
                </c:pt>
                <c:pt idx="16167">
                  <c:v>0.41398148147709402</c:v>
                </c:pt>
                <c:pt idx="16168">
                  <c:v>0.41400462962337797</c:v>
                </c:pt>
                <c:pt idx="16169">
                  <c:v>0.414027777776937</c:v>
                </c:pt>
                <c:pt idx="16170">
                  <c:v>0.41405092592322001</c:v>
                </c:pt>
                <c:pt idx="16171">
                  <c:v>0.41407407406950397</c:v>
                </c:pt>
                <c:pt idx="16172">
                  <c:v>0.41410879629256703</c:v>
                </c:pt>
                <c:pt idx="16173">
                  <c:v>0.41413194443884999</c:v>
                </c:pt>
                <c:pt idx="16174">
                  <c:v>0.41415509259240901</c:v>
                </c:pt>
                <c:pt idx="16175">
                  <c:v>0.41417824073869303</c:v>
                </c:pt>
                <c:pt idx="16176">
                  <c:v>0.41420138888497599</c:v>
                </c:pt>
                <c:pt idx="16177">
                  <c:v>0.414224537031259</c:v>
                </c:pt>
                <c:pt idx="16178">
                  <c:v>0.414259259254322</c:v>
                </c:pt>
                <c:pt idx="16179">
                  <c:v>0.41428240740060601</c:v>
                </c:pt>
                <c:pt idx="16180">
                  <c:v>0.41430555555416498</c:v>
                </c:pt>
                <c:pt idx="16181">
                  <c:v>0.414328703700449</c:v>
                </c:pt>
                <c:pt idx="16182">
                  <c:v>0.41435185184673201</c:v>
                </c:pt>
                <c:pt idx="16183">
                  <c:v>0.41437499999301503</c:v>
                </c:pt>
                <c:pt idx="16184">
                  <c:v>0.41440972221607802</c:v>
                </c:pt>
                <c:pt idx="16185">
                  <c:v>0.414432870369637</c:v>
                </c:pt>
                <c:pt idx="16186">
                  <c:v>0.41445601851592101</c:v>
                </c:pt>
                <c:pt idx="16187">
                  <c:v>0.41447916666220402</c:v>
                </c:pt>
                <c:pt idx="16188">
                  <c:v>0.41450231480848698</c:v>
                </c:pt>
                <c:pt idx="16189">
                  <c:v>0.41453703703154998</c:v>
                </c:pt>
                <c:pt idx="16190">
                  <c:v>0.41456018518511001</c:v>
                </c:pt>
                <c:pt idx="16191">
                  <c:v>0.41458333333139302</c:v>
                </c:pt>
                <c:pt idx="16192">
                  <c:v>0.41460648147767698</c:v>
                </c:pt>
                <c:pt idx="16193">
                  <c:v>0.41462962962395999</c:v>
                </c:pt>
                <c:pt idx="16194">
                  <c:v>0.41466435184702299</c:v>
                </c:pt>
                <c:pt idx="16195">
                  <c:v>0.41468749999330601</c:v>
                </c:pt>
                <c:pt idx="16196">
                  <c:v>0.41471064814686498</c:v>
                </c:pt>
                <c:pt idx="16197">
                  <c:v>0.41473379629314899</c:v>
                </c:pt>
                <c:pt idx="16198">
                  <c:v>0.41475694443943201</c:v>
                </c:pt>
                <c:pt idx="16199">
                  <c:v>0.41479166666249501</c:v>
                </c:pt>
                <c:pt idx="16200">
                  <c:v>0.41481481480877802</c:v>
                </c:pt>
                <c:pt idx="16201">
                  <c:v>0.41483796296233799</c:v>
                </c:pt>
                <c:pt idx="16202">
                  <c:v>0.41486111110862101</c:v>
                </c:pt>
                <c:pt idx="16203">
                  <c:v>0.41488425925490502</c:v>
                </c:pt>
                <c:pt idx="16204">
                  <c:v>0.41491898147796802</c:v>
                </c:pt>
                <c:pt idx="16205">
                  <c:v>0.41494212962425098</c:v>
                </c:pt>
                <c:pt idx="16206">
                  <c:v>0.41496527777781</c:v>
                </c:pt>
                <c:pt idx="16207">
                  <c:v>0.41498842592409402</c:v>
                </c:pt>
                <c:pt idx="16208">
                  <c:v>0.41501157407037698</c:v>
                </c:pt>
                <c:pt idx="16209">
                  <c:v>0.41504629629343998</c:v>
                </c:pt>
                <c:pt idx="16210">
                  <c:v>0.41506944443972299</c:v>
                </c:pt>
                <c:pt idx="16211">
                  <c:v>0.415092592586006</c:v>
                </c:pt>
                <c:pt idx="16212">
                  <c:v>0.41511574073956597</c:v>
                </c:pt>
                <c:pt idx="16213">
                  <c:v>0.41513888888584899</c:v>
                </c:pt>
                <c:pt idx="16214">
                  <c:v>0.41517361110891199</c:v>
                </c:pt>
                <c:pt idx="16215">
                  <c:v>0.415196759255195</c:v>
                </c:pt>
                <c:pt idx="16216">
                  <c:v>0.41521990740147902</c:v>
                </c:pt>
                <c:pt idx="16217">
                  <c:v>0.41524305555503799</c:v>
                </c:pt>
                <c:pt idx="16218">
                  <c:v>0.415266203701321</c:v>
                </c:pt>
                <c:pt idx="16219">
                  <c:v>0.415300925924385</c:v>
                </c:pt>
                <c:pt idx="16220">
                  <c:v>0.41532407407066801</c:v>
                </c:pt>
                <c:pt idx="16221">
                  <c:v>0.41534722221695097</c:v>
                </c:pt>
                <c:pt idx="16222">
                  <c:v>0.41537037036323499</c:v>
                </c:pt>
                <c:pt idx="16223">
                  <c:v>0.41539351851679401</c:v>
                </c:pt>
                <c:pt idx="16224">
                  <c:v>0.41541666666307703</c:v>
                </c:pt>
                <c:pt idx="16225">
                  <c:v>0.41545138888614003</c:v>
                </c:pt>
                <c:pt idx="16226">
                  <c:v>0.41547453703242399</c:v>
                </c:pt>
                <c:pt idx="16227">
                  <c:v>0.415497685178707</c:v>
                </c:pt>
                <c:pt idx="16228">
                  <c:v>0.41552083333226603</c:v>
                </c:pt>
                <c:pt idx="16229">
                  <c:v>0.41554398147854998</c:v>
                </c:pt>
                <c:pt idx="16230">
                  <c:v>0.415567129624833</c:v>
                </c:pt>
                <c:pt idx="16231">
                  <c:v>0.415601851847896</c:v>
                </c:pt>
                <c:pt idx="16232">
                  <c:v>0.41562499999417901</c:v>
                </c:pt>
                <c:pt idx="16233">
                  <c:v>0.41564814814773898</c:v>
                </c:pt>
                <c:pt idx="16234">
                  <c:v>0.415671296294022</c:v>
                </c:pt>
                <c:pt idx="16235">
                  <c:v>0.41569444444030501</c:v>
                </c:pt>
                <c:pt idx="16236">
                  <c:v>0.41572916666336801</c:v>
                </c:pt>
                <c:pt idx="16237">
                  <c:v>0.41575231480965202</c:v>
                </c:pt>
                <c:pt idx="16238">
                  <c:v>0.41577546295593498</c:v>
                </c:pt>
                <c:pt idx="16239">
                  <c:v>0.41579861110949401</c:v>
                </c:pt>
                <c:pt idx="16240">
                  <c:v>0.41582175925577802</c:v>
                </c:pt>
                <c:pt idx="16241">
                  <c:v>0.41584490740206098</c:v>
                </c:pt>
                <c:pt idx="16242">
                  <c:v>0.41587962962512398</c:v>
                </c:pt>
                <c:pt idx="16243">
                  <c:v>0.415902777771407</c:v>
                </c:pt>
                <c:pt idx="16244">
                  <c:v>0.41592592592496702</c:v>
                </c:pt>
                <c:pt idx="16245">
                  <c:v>0.41594907407124998</c:v>
                </c:pt>
                <c:pt idx="16246">
                  <c:v>0.41597222221753299</c:v>
                </c:pt>
                <c:pt idx="16247">
                  <c:v>0.41599537036381701</c:v>
                </c:pt>
                <c:pt idx="16248">
                  <c:v>0.41603009258688001</c:v>
                </c:pt>
                <c:pt idx="16249">
                  <c:v>0.41605324074043898</c:v>
                </c:pt>
                <c:pt idx="16250">
                  <c:v>0.41607638888672199</c:v>
                </c:pt>
                <c:pt idx="16251">
                  <c:v>0.41609953703300601</c:v>
                </c:pt>
                <c:pt idx="16252">
                  <c:v>0.41612268517928902</c:v>
                </c:pt>
                <c:pt idx="16253">
                  <c:v>0.41614583333284799</c:v>
                </c:pt>
                <c:pt idx="16254">
                  <c:v>0.41618055554863498</c:v>
                </c:pt>
                <c:pt idx="16255">
                  <c:v>0.416203703702195</c:v>
                </c:pt>
                <c:pt idx="16256">
                  <c:v>0.41622685184847802</c:v>
                </c:pt>
                <c:pt idx="16257">
                  <c:v>0.41624999999476098</c:v>
                </c:pt>
                <c:pt idx="16258">
                  <c:v>0.41627314814104499</c:v>
                </c:pt>
                <c:pt idx="16259">
                  <c:v>0.41630787036410799</c:v>
                </c:pt>
                <c:pt idx="16260">
                  <c:v>0.41633101851766702</c:v>
                </c:pt>
                <c:pt idx="16261">
                  <c:v>0.41635416666394998</c:v>
                </c:pt>
                <c:pt idx="16262">
                  <c:v>0.41637731481023399</c:v>
                </c:pt>
                <c:pt idx="16263">
                  <c:v>0.416400462956517</c:v>
                </c:pt>
                <c:pt idx="16264">
                  <c:v>0.41642361111007598</c:v>
                </c:pt>
                <c:pt idx="16265">
                  <c:v>0.41645833333313897</c:v>
                </c:pt>
                <c:pt idx="16266">
                  <c:v>0.41648148147942299</c:v>
                </c:pt>
                <c:pt idx="16267">
                  <c:v>0.416504629625706</c:v>
                </c:pt>
                <c:pt idx="16268">
                  <c:v>0.41652777777198902</c:v>
                </c:pt>
                <c:pt idx="16269">
                  <c:v>0.41655092592554899</c:v>
                </c:pt>
                <c:pt idx="16270">
                  <c:v>0.41658564814133597</c:v>
                </c:pt>
                <c:pt idx="16271">
                  <c:v>0.416608796294895</c:v>
                </c:pt>
                <c:pt idx="16272">
                  <c:v>0.41663194444117801</c:v>
                </c:pt>
                <c:pt idx="16273">
                  <c:v>0.41665509258746197</c:v>
                </c:pt>
                <c:pt idx="16274">
                  <c:v>0.41667824073374499</c:v>
                </c:pt>
                <c:pt idx="16275">
                  <c:v>0.41670138888730401</c:v>
                </c:pt>
                <c:pt idx="16276">
                  <c:v>0.41673611111036701</c:v>
                </c:pt>
                <c:pt idx="16277">
                  <c:v>0.41675925925665103</c:v>
                </c:pt>
                <c:pt idx="16278">
                  <c:v>0.41678240740293399</c:v>
                </c:pt>
                <c:pt idx="16279">
                  <c:v>0.416805555549217</c:v>
                </c:pt>
                <c:pt idx="16280">
                  <c:v>0.41682870370277703</c:v>
                </c:pt>
                <c:pt idx="16281">
                  <c:v>0.41685185184905998</c:v>
                </c:pt>
                <c:pt idx="16282">
                  <c:v>0.41688657407212298</c:v>
                </c:pt>
                <c:pt idx="16283">
                  <c:v>0.416909722218406</c:v>
                </c:pt>
                <c:pt idx="16284">
                  <c:v>0.41693287036469001</c:v>
                </c:pt>
                <c:pt idx="16285">
                  <c:v>0.41695601851824898</c:v>
                </c:pt>
                <c:pt idx="16286">
                  <c:v>0.416979166664532</c:v>
                </c:pt>
                <c:pt idx="16287">
                  <c:v>0.41700231481081601</c:v>
                </c:pt>
                <c:pt idx="16288">
                  <c:v>0.41703703703387901</c:v>
                </c:pt>
                <c:pt idx="16289">
                  <c:v>0.41706018518016202</c:v>
                </c:pt>
                <c:pt idx="16290">
                  <c:v>0.41708333332644598</c:v>
                </c:pt>
                <c:pt idx="16291">
                  <c:v>0.41710648148000501</c:v>
                </c:pt>
                <c:pt idx="16292">
                  <c:v>0.41712962962628802</c:v>
                </c:pt>
                <c:pt idx="16293">
                  <c:v>0.41715277777257198</c:v>
                </c:pt>
                <c:pt idx="16294">
                  <c:v>0.41718749999563498</c:v>
                </c:pt>
                <c:pt idx="16295">
                  <c:v>0.41721064814191799</c:v>
                </c:pt>
                <c:pt idx="16296">
                  <c:v>0.41723379629547702</c:v>
                </c:pt>
                <c:pt idx="16297">
                  <c:v>0.41725694444175998</c:v>
                </c:pt>
                <c:pt idx="16298">
                  <c:v>0.41728009258804399</c:v>
                </c:pt>
                <c:pt idx="16299">
                  <c:v>0.41731481481110699</c:v>
                </c:pt>
                <c:pt idx="16300">
                  <c:v>0.41733796295739001</c:v>
                </c:pt>
                <c:pt idx="16301">
                  <c:v>0.41736111111094898</c:v>
                </c:pt>
                <c:pt idx="16302">
                  <c:v>0.41738425925723299</c:v>
                </c:pt>
                <c:pt idx="16303">
                  <c:v>0.41740740740351601</c:v>
                </c:pt>
                <c:pt idx="16304">
                  <c:v>0.41744212962657901</c:v>
                </c:pt>
                <c:pt idx="16305">
                  <c:v>0.41746527777286302</c:v>
                </c:pt>
                <c:pt idx="16306">
                  <c:v>0.41748842591914598</c:v>
                </c:pt>
                <c:pt idx="16307">
                  <c:v>0.41751157407270501</c:v>
                </c:pt>
                <c:pt idx="16308">
                  <c:v>0.41753472221898802</c:v>
                </c:pt>
                <c:pt idx="16309">
                  <c:v>0.41756944444205102</c:v>
                </c:pt>
                <c:pt idx="16310">
                  <c:v>0.41759259258833498</c:v>
                </c:pt>
                <c:pt idx="16311">
                  <c:v>0.41761574073461799</c:v>
                </c:pt>
                <c:pt idx="16312">
                  <c:v>0.41763888888817702</c:v>
                </c:pt>
                <c:pt idx="16313">
                  <c:v>0.41766203703446098</c:v>
                </c:pt>
                <c:pt idx="16314">
                  <c:v>0.41769675925752398</c:v>
                </c:pt>
                <c:pt idx="16315">
                  <c:v>0.41771990740380699</c:v>
                </c:pt>
                <c:pt idx="16316">
                  <c:v>0.41774305555009</c:v>
                </c:pt>
                <c:pt idx="16317">
                  <c:v>0.41776620370364997</c:v>
                </c:pt>
                <c:pt idx="16318">
                  <c:v>0.41778935184993299</c:v>
                </c:pt>
                <c:pt idx="16319">
                  <c:v>0.417812499996217</c:v>
                </c:pt>
                <c:pt idx="16320">
                  <c:v>0.41784722221928</c:v>
                </c:pt>
                <c:pt idx="16321">
                  <c:v>0.41787037036556302</c:v>
                </c:pt>
                <c:pt idx="16322">
                  <c:v>0.41789351851184597</c:v>
                </c:pt>
                <c:pt idx="16323">
                  <c:v>0.417916666665406</c:v>
                </c:pt>
                <c:pt idx="16324">
                  <c:v>0.41793981481168901</c:v>
                </c:pt>
                <c:pt idx="16325">
                  <c:v>0.41797453703475201</c:v>
                </c:pt>
                <c:pt idx="16326">
                  <c:v>0.41799768518103497</c:v>
                </c:pt>
                <c:pt idx="16327">
                  <c:v>0.41802083332731899</c:v>
                </c:pt>
                <c:pt idx="16328">
                  <c:v>0.41804398148087801</c:v>
                </c:pt>
                <c:pt idx="16329">
                  <c:v>0.41806712962716103</c:v>
                </c:pt>
                <c:pt idx="16330">
                  <c:v>0.41809027777344498</c:v>
                </c:pt>
                <c:pt idx="16331">
                  <c:v>0.41812499999650798</c:v>
                </c:pt>
                <c:pt idx="16332">
                  <c:v>0.418148148142791</c:v>
                </c:pt>
                <c:pt idx="16333">
                  <c:v>0.41817129629635003</c:v>
                </c:pt>
                <c:pt idx="16334">
                  <c:v>0.41819444444263398</c:v>
                </c:pt>
                <c:pt idx="16335">
                  <c:v>0.41822916666569698</c:v>
                </c:pt>
                <c:pt idx="16336">
                  <c:v>0.41825231481198</c:v>
                </c:pt>
                <c:pt idx="16337">
                  <c:v>0.41827546295826301</c:v>
                </c:pt>
                <c:pt idx="16338">
                  <c:v>0.41829861110454702</c:v>
                </c:pt>
                <c:pt idx="16339">
                  <c:v>0.418321759258106</c:v>
                </c:pt>
                <c:pt idx="16340">
                  <c:v>0.418356481481169</c:v>
                </c:pt>
                <c:pt idx="16341">
                  <c:v>0.41837962962745201</c:v>
                </c:pt>
                <c:pt idx="16342">
                  <c:v>0.41840277777373602</c:v>
                </c:pt>
                <c:pt idx="16343">
                  <c:v>0.41842592592001898</c:v>
                </c:pt>
                <c:pt idx="16344">
                  <c:v>0.41844907407357801</c:v>
                </c:pt>
                <c:pt idx="16345">
                  <c:v>0.418483796289365</c:v>
                </c:pt>
                <c:pt idx="16346">
                  <c:v>0.41850694444292502</c:v>
                </c:pt>
                <c:pt idx="16347">
                  <c:v>0.41853009258920798</c:v>
                </c:pt>
                <c:pt idx="16348">
                  <c:v>0.41855324073549099</c:v>
                </c:pt>
                <c:pt idx="16349">
                  <c:v>0.41857638888177501</c:v>
                </c:pt>
                <c:pt idx="16350">
                  <c:v>0.41861111110483801</c:v>
                </c:pt>
                <c:pt idx="16351">
                  <c:v>0.41863425925839698</c:v>
                </c:pt>
                <c:pt idx="16352">
                  <c:v>0.41865740740467999</c:v>
                </c:pt>
                <c:pt idx="16353">
                  <c:v>0.41868055555096401</c:v>
                </c:pt>
                <c:pt idx="16354">
                  <c:v>0.41870370369724702</c:v>
                </c:pt>
                <c:pt idx="16355">
                  <c:v>0.41872685185080599</c:v>
                </c:pt>
                <c:pt idx="16356">
                  <c:v>0.41876157407386899</c:v>
                </c:pt>
                <c:pt idx="16357">
                  <c:v>0.41878472222015301</c:v>
                </c:pt>
                <c:pt idx="16358">
                  <c:v>0.41880787036643602</c:v>
                </c:pt>
                <c:pt idx="16359">
                  <c:v>0.41883101851271898</c:v>
                </c:pt>
                <c:pt idx="16360">
                  <c:v>0.418854166666279</c:v>
                </c:pt>
                <c:pt idx="16361">
                  <c:v>0.41888888888206599</c:v>
                </c:pt>
                <c:pt idx="16362">
                  <c:v>0.41891203703562502</c:v>
                </c:pt>
                <c:pt idx="16363">
                  <c:v>0.41893518518190798</c:v>
                </c:pt>
                <c:pt idx="16364">
                  <c:v>0.41895833332819199</c:v>
                </c:pt>
                <c:pt idx="16365">
                  <c:v>0.418981481474475</c:v>
                </c:pt>
                <c:pt idx="16366">
                  <c:v>0.41900462962803398</c:v>
                </c:pt>
                <c:pt idx="16367">
                  <c:v>0.41903935185109698</c:v>
                </c:pt>
                <c:pt idx="16368">
                  <c:v>0.41906249999738099</c:v>
                </c:pt>
                <c:pt idx="16369">
                  <c:v>0.419085648143664</c:v>
                </c:pt>
                <c:pt idx="16370">
                  <c:v>0.41910879628994702</c:v>
                </c:pt>
                <c:pt idx="16371">
                  <c:v>0.41913194444350699</c:v>
                </c:pt>
                <c:pt idx="16372">
                  <c:v>0.41915509258979</c:v>
                </c:pt>
                <c:pt idx="16373">
                  <c:v>0.419189814812853</c:v>
                </c:pt>
                <c:pt idx="16374">
                  <c:v>0.41921296295913602</c:v>
                </c:pt>
                <c:pt idx="16375">
                  <c:v>0.41923611110541997</c:v>
                </c:pt>
                <c:pt idx="16376">
                  <c:v>0.419259259258979</c:v>
                </c:pt>
                <c:pt idx="16377">
                  <c:v>0.41928240740526201</c:v>
                </c:pt>
                <c:pt idx="16378">
                  <c:v>0.41931712962832501</c:v>
                </c:pt>
                <c:pt idx="16379">
                  <c:v>0.41934027777460903</c:v>
                </c:pt>
                <c:pt idx="16380">
                  <c:v>0.41936342592089199</c:v>
                </c:pt>
                <c:pt idx="16381">
                  <c:v>0.419386574067175</c:v>
                </c:pt>
                <c:pt idx="16382">
                  <c:v>0.41940972222073503</c:v>
                </c:pt>
                <c:pt idx="16383">
                  <c:v>0.41944444444379803</c:v>
                </c:pt>
                <c:pt idx="16384">
                  <c:v>0.41946759259008098</c:v>
                </c:pt>
                <c:pt idx="16385">
                  <c:v>0.419490740736364</c:v>
                </c:pt>
                <c:pt idx="16386">
                  <c:v>0.41951388888264801</c:v>
                </c:pt>
                <c:pt idx="16387">
                  <c:v>0.41953703703620698</c:v>
                </c:pt>
                <c:pt idx="16388">
                  <c:v>0.41956018518249</c:v>
                </c:pt>
                <c:pt idx="16389">
                  <c:v>0.419594907405553</c:v>
                </c:pt>
                <c:pt idx="16390">
                  <c:v>0.41961805555183701</c:v>
                </c:pt>
                <c:pt idx="16391">
                  <c:v>0.41964120369812002</c:v>
                </c:pt>
                <c:pt idx="16392">
                  <c:v>0.419664351851679</c:v>
                </c:pt>
                <c:pt idx="16393">
                  <c:v>0.41968749999796301</c:v>
                </c:pt>
                <c:pt idx="16394">
                  <c:v>0.41971064814424602</c:v>
                </c:pt>
                <c:pt idx="16395">
                  <c:v>0.41974537036730902</c:v>
                </c:pt>
                <c:pt idx="16396">
                  <c:v>0.41976851851359198</c:v>
                </c:pt>
                <c:pt idx="16397">
                  <c:v>0.41979166665987599</c:v>
                </c:pt>
                <c:pt idx="16398">
                  <c:v>0.41981481481343502</c:v>
                </c:pt>
                <c:pt idx="16399">
                  <c:v>0.41983796295971798</c:v>
                </c:pt>
                <c:pt idx="16400">
                  <c:v>0.41987268518278198</c:v>
                </c:pt>
                <c:pt idx="16401">
                  <c:v>0.41989583332906499</c:v>
                </c:pt>
                <c:pt idx="16402">
                  <c:v>0.41991898147534801</c:v>
                </c:pt>
                <c:pt idx="16403">
                  <c:v>0.41994212962890698</c:v>
                </c:pt>
                <c:pt idx="16404">
                  <c:v>0.41996527777519099</c:v>
                </c:pt>
                <c:pt idx="16405">
                  <c:v>0.41998842592147401</c:v>
                </c:pt>
                <c:pt idx="16406">
                  <c:v>0.42002314814453701</c:v>
                </c:pt>
                <c:pt idx="16407">
                  <c:v>0.42004629629082002</c:v>
                </c:pt>
                <c:pt idx="16408">
                  <c:v>0.42006944444437999</c:v>
                </c:pt>
                <c:pt idx="16409">
                  <c:v>0.42009259259066301</c:v>
                </c:pt>
                <c:pt idx="16410">
                  <c:v>0.42011574073694602</c:v>
                </c:pt>
                <c:pt idx="16411">
                  <c:v>0.42013888888322998</c:v>
                </c:pt>
                <c:pt idx="16412">
                  <c:v>0.42017361110629298</c:v>
                </c:pt>
                <c:pt idx="16413">
                  <c:v>0.42019675925257599</c:v>
                </c:pt>
                <c:pt idx="16414">
                  <c:v>0.42021990740613502</c:v>
                </c:pt>
                <c:pt idx="16415">
                  <c:v>0.42024305555241898</c:v>
                </c:pt>
                <c:pt idx="16416">
                  <c:v>0.42026620369870199</c:v>
                </c:pt>
                <c:pt idx="16417">
                  <c:v>0.42030092592176499</c:v>
                </c:pt>
                <c:pt idx="16418">
                  <c:v>0.420324074068049</c:v>
                </c:pt>
                <c:pt idx="16419">
                  <c:v>0.42034722222160797</c:v>
                </c:pt>
                <c:pt idx="16420">
                  <c:v>0.42037037036789099</c:v>
                </c:pt>
                <c:pt idx="16421">
                  <c:v>0.420393518514174</c:v>
                </c:pt>
                <c:pt idx="16422">
                  <c:v>0.42041666666045802</c:v>
                </c:pt>
                <c:pt idx="16423">
                  <c:v>0.42045138888352102</c:v>
                </c:pt>
                <c:pt idx="16424">
                  <c:v>0.42047453703707999</c:v>
                </c:pt>
                <c:pt idx="16425">
                  <c:v>0.420497685183364</c:v>
                </c:pt>
                <c:pt idx="16426">
                  <c:v>0.42052083332964701</c:v>
                </c:pt>
                <c:pt idx="16427">
                  <c:v>0.42054398147592997</c:v>
                </c:pt>
                <c:pt idx="16428">
                  <c:v>0.42057870369899297</c:v>
                </c:pt>
                <c:pt idx="16429">
                  <c:v>0.42060185184527699</c:v>
                </c:pt>
                <c:pt idx="16430">
                  <c:v>0.42062499999883601</c:v>
                </c:pt>
                <c:pt idx="16431">
                  <c:v>0.42064814814511903</c:v>
                </c:pt>
                <c:pt idx="16432">
                  <c:v>0.42067129629140299</c:v>
                </c:pt>
                <c:pt idx="16433">
                  <c:v>0.42070601851446598</c:v>
                </c:pt>
                <c:pt idx="16434">
                  <c:v>0.420729166660749</c:v>
                </c:pt>
                <c:pt idx="16435">
                  <c:v>0.42075231481430803</c:v>
                </c:pt>
                <c:pt idx="16436">
                  <c:v>0.42077546296059198</c:v>
                </c:pt>
                <c:pt idx="16437">
                  <c:v>0.420798611106875</c:v>
                </c:pt>
                <c:pt idx="16438">
                  <c:v>0.420833333329938</c:v>
                </c:pt>
                <c:pt idx="16439">
                  <c:v>0.42085648147622101</c:v>
                </c:pt>
                <c:pt idx="16440">
                  <c:v>0.42087962962250502</c:v>
                </c:pt>
                <c:pt idx="16441">
                  <c:v>0.420902777776064</c:v>
                </c:pt>
                <c:pt idx="16442">
                  <c:v>0.42092592592234701</c:v>
                </c:pt>
                <c:pt idx="16443">
                  <c:v>0.42096064814541001</c:v>
                </c:pt>
                <c:pt idx="16444">
                  <c:v>0.42098379629169402</c:v>
                </c:pt>
                <c:pt idx="16445">
                  <c:v>0.42100694443797698</c:v>
                </c:pt>
                <c:pt idx="16446">
                  <c:v>0.42103009259153601</c:v>
                </c:pt>
                <c:pt idx="16447">
                  <c:v>0.42105324073782002</c:v>
                </c:pt>
                <c:pt idx="16448">
                  <c:v>0.42107638888410298</c:v>
                </c:pt>
                <c:pt idx="16449">
                  <c:v>0.42111111110716598</c:v>
                </c:pt>
                <c:pt idx="16450">
                  <c:v>0.42113425925344899</c:v>
                </c:pt>
                <c:pt idx="16451">
                  <c:v>0.42115740740700902</c:v>
                </c:pt>
                <c:pt idx="16452">
                  <c:v>0.42118055555329198</c:v>
                </c:pt>
                <c:pt idx="16453">
                  <c:v>0.42120370369957499</c:v>
                </c:pt>
                <c:pt idx="16454">
                  <c:v>0.42123842592263799</c:v>
                </c:pt>
                <c:pt idx="16455">
                  <c:v>0.42126157406892201</c:v>
                </c:pt>
                <c:pt idx="16456">
                  <c:v>0.42128472221520502</c:v>
                </c:pt>
                <c:pt idx="16457">
                  <c:v>0.42130787036876399</c:v>
                </c:pt>
                <c:pt idx="16458">
                  <c:v>0.42133101851504801</c:v>
                </c:pt>
                <c:pt idx="16459">
                  <c:v>0.42136574073811101</c:v>
                </c:pt>
                <c:pt idx="16460">
                  <c:v>0.42138888888439402</c:v>
                </c:pt>
                <c:pt idx="16461">
                  <c:v>0.42141203703067698</c:v>
                </c:pt>
                <c:pt idx="16462">
                  <c:v>0.421435185184237</c:v>
                </c:pt>
                <c:pt idx="16463">
                  <c:v>0.42145833333052002</c:v>
                </c:pt>
                <c:pt idx="16464">
                  <c:v>0.42148148147680298</c:v>
                </c:pt>
                <c:pt idx="16465">
                  <c:v>0.42151620369986598</c:v>
                </c:pt>
                <c:pt idx="16466">
                  <c:v>0.42153935184614999</c:v>
                </c:pt>
                <c:pt idx="16467">
                  <c:v>0.42156249999970902</c:v>
                </c:pt>
                <c:pt idx="16468">
                  <c:v>0.42158564814599198</c:v>
                </c:pt>
                <c:pt idx="16469">
                  <c:v>0.42160879629227599</c:v>
                </c:pt>
                <c:pt idx="16470">
                  <c:v>0.421631944438559</c:v>
                </c:pt>
                <c:pt idx="16471">
                  <c:v>0.421666666661622</c:v>
                </c:pt>
                <c:pt idx="16472">
                  <c:v>0.42168981480790502</c:v>
                </c:pt>
                <c:pt idx="16473">
                  <c:v>0.42171296296146499</c:v>
                </c:pt>
                <c:pt idx="16474">
                  <c:v>0.421736111107748</c:v>
                </c:pt>
                <c:pt idx="16475">
                  <c:v>0.42175925925403102</c:v>
                </c:pt>
                <c:pt idx="16476">
                  <c:v>0.42179398147709402</c:v>
                </c:pt>
                <c:pt idx="16477">
                  <c:v>0.42181712962337797</c:v>
                </c:pt>
                <c:pt idx="16478">
                  <c:v>0.421840277776937</c:v>
                </c:pt>
                <c:pt idx="16479">
                  <c:v>0.42186342592322001</c:v>
                </c:pt>
                <c:pt idx="16480">
                  <c:v>0.42188657406950397</c:v>
                </c:pt>
                <c:pt idx="16481">
                  <c:v>0.42192129629256703</c:v>
                </c:pt>
                <c:pt idx="16482">
                  <c:v>0.42194444443884999</c:v>
                </c:pt>
                <c:pt idx="16483">
                  <c:v>0.42196759259240901</c:v>
                </c:pt>
                <c:pt idx="16484">
                  <c:v>0.42199074073869303</c:v>
                </c:pt>
                <c:pt idx="16485">
                  <c:v>0.42201388888497599</c:v>
                </c:pt>
                <c:pt idx="16486">
                  <c:v>0.42204861110803898</c:v>
                </c:pt>
                <c:pt idx="16487">
                  <c:v>0.422071759254322</c:v>
                </c:pt>
                <c:pt idx="16488">
                  <c:v>0.42209490740060601</c:v>
                </c:pt>
                <c:pt idx="16489">
                  <c:v>0.42211805555416498</c:v>
                </c:pt>
                <c:pt idx="16490">
                  <c:v>0.422141203700448</c:v>
                </c:pt>
                <c:pt idx="16491">
                  <c:v>0.422175925923511</c:v>
                </c:pt>
                <c:pt idx="16492">
                  <c:v>0.42219907406979501</c:v>
                </c:pt>
                <c:pt idx="16493">
                  <c:v>0.42222222221607802</c:v>
                </c:pt>
                <c:pt idx="16494">
                  <c:v>0.422245370369637</c:v>
                </c:pt>
                <c:pt idx="16495">
                  <c:v>0.42226851851592101</c:v>
                </c:pt>
                <c:pt idx="16496">
                  <c:v>0.42229166666220402</c:v>
                </c:pt>
                <c:pt idx="16497">
                  <c:v>0.42232638888526702</c:v>
                </c:pt>
                <c:pt idx="16498">
                  <c:v>0.42234953703154998</c:v>
                </c:pt>
                <c:pt idx="16499">
                  <c:v>0.42237268518511001</c:v>
                </c:pt>
                <c:pt idx="16500">
                  <c:v>0.42239583333139302</c:v>
                </c:pt>
                <c:pt idx="16501">
                  <c:v>0.42241898147767698</c:v>
                </c:pt>
                <c:pt idx="16502">
                  <c:v>0.42245370370073898</c:v>
                </c:pt>
                <c:pt idx="16503">
                  <c:v>0.42247685184702299</c:v>
                </c:pt>
                <c:pt idx="16504">
                  <c:v>0.42249999999330601</c:v>
                </c:pt>
                <c:pt idx="16505">
                  <c:v>0.42252314814686498</c:v>
                </c:pt>
                <c:pt idx="16506">
                  <c:v>0.42254629629314899</c:v>
                </c:pt>
                <c:pt idx="16507">
                  <c:v>0.42258101851621199</c:v>
                </c:pt>
                <c:pt idx="16508">
                  <c:v>0.42260416666249501</c:v>
                </c:pt>
                <c:pt idx="16509">
                  <c:v>0.42262731480877802</c:v>
                </c:pt>
                <c:pt idx="16510">
                  <c:v>0.42265046296233799</c:v>
                </c:pt>
                <c:pt idx="16511">
                  <c:v>0.42267361110862101</c:v>
                </c:pt>
                <c:pt idx="16512">
                  <c:v>0.42269675925490402</c:v>
                </c:pt>
                <c:pt idx="16513">
                  <c:v>0.42273148147796702</c:v>
                </c:pt>
                <c:pt idx="16514">
                  <c:v>0.42275462962425098</c:v>
                </c:pt>
                <c:pt idx="16515">
                  <c:v>0.42277777777781</c:v>
                </c:pt>
                <c:pt idx="16516">
                  <c:v>0.42280092592409402</c:v>
                </c:pt>
                <c:pt idx="16517">
                  <c:v>0.42282407407037698</c:v>
                </c:pt>
                <c:pt idx="16518">
                  <c:v>0.42285879629343998</c:v>
                </c:pt>
                <c:pt idx="16519">
                  <c:v>0.42288194443972299</c:v>
                </c:pt>
                <c:pt idx="16520">
                  <c:v>0.422905092586006</c:v>
                </c:pt>
                <c:pt idx="16521">
                  <c:v>0.42292824073956597</c:v>
                </c:pt>
                <c:pt idx="16522">
                  <c:v>0.42295138888584899</c:v>
                </c:pt>
                <c:pt idx="16523">
                  <c:v>0.422974537032133</c:v>
                </c:pt>
                <c:pt idx="16524">
                  <c:v>0.423009259255195</c:v>
                </c:pt>
                <c:pt idx="16525">
                  <c:v>0.42303240740147902</c:v>
                </c:pt>
                <c:pt idx="16526">
                  <c:v>0.42305555555503799</c:v>
                </c:pt>
                <c:pt idx="16527">
                  <c:v>0.423078703701322</c:v>
                </c:pt>
                <c:pt idx="16528">
                  <c:v>0.42310185184760501</c:v>
                </c:pt>
                <c:pt idx="16529">
                  <c:v>0.42313657407066801</c:v>
                </c:pt>
                <c:pt idx="16530">
                  <c:v>0.42315972221695097</c:v>
                </c:pt>
                <c:pt idx="16531">
                  <c:v>0.42318287036323499</c:v>
                </c:pt>
                <c:pt idx="16532">
                  <c:v>0.42320601851679401</c:v>
                </c:pt>
                <c:pt idx="16533">
                  <c:v>0.42322916666307703</c:v>
                </c:pt>
                <c:pt idx="16534">
                  <c:v>0.42326388888614003</c:v>
                </c:pt>
                <c:pt idx="16535">
                  <c:v>0.42328703703242399</c:v>
                </c:pt>
                <c:pt idx="16536">
                  <c:v>0.423310185178707</c:v>
                </c:pt>
                <c:pt idx="16537">
                  <c:v>0.42333333333226603</c:v>
                </c:pt>
                <c:pt idx="16538">
                  <c:v>0.42335648147854998</c:v>
                </c:pt>
                <c:pt idx="16539">
                  <c:v>0.42339120370161298</c:v>
                </c:pt>
                <c:pt idx="16540">
                  <c:v>0.423414351847896</c:v>
                </c:pt>
                <c:pt idx="16541">
                  <c:v>0.42343749999417901</c:v>
                </c:pt>
                <c:pt idx="16542">
                  <c:v>0.42346064814773898</c:v>
                </c:pt>
                <c:pt idx="16543">
                  <c:v>0.423483796294022</c:v>
                </c:pt>
                <c:pt idx="16544">
                  <c:v>0.42350694444030501</c:v>
                </c:pt>
                <c:pt idx="16545">
                  <c:v>0.42354166666336801</c:v>
                </c:pt>
                <c:pt idx="16546">
                  <c:v>0.42356481480965202</c:v>
                </c:pt>
                <c:pt idx="16547">
                  <c:v>0.42358796295593498</c:v>
                </c:pt>
                <c:pt idx="16548">
                  <c:v>0.42361111110949401</c:v>
                </c:pt>
                <c:pt idx="16549">
                  <c:v>0.42363425925577802</c:v>
                </c:pt>
                <c:pt idx="16550">
                  <c:v>0.42366898147884102</c:v>
                </c:pt>
                <c:pt idx="16551">
                  <c:v>0.42369212962512398</c:v>
                </c:pt>
                <c:pt idx="16552">
                  <c:v>0.423715277771407</c:v>
                </c:pt>
                <c:pt idx="16553">
                  <c:v>0.42373842592496702</c:v>
                </c:pt>
                <c:pt idx="16554">
                  <c:v>0.42376157407124998</c:v>
                </c:pt>
                <c:pt idx="16555">
                  <c:v>0.42378472221753299</c:v>
                </c:pt>
                <c:pt idx="16556">
                  <c:v>0.42381944444059599</c:v>
                </c:pt>
                <c:pt idx="16557">
                  <c:v>0.42384259258688001</c:v>
                </c:pt>
                <c:pt idx="16558">
                  <c:v>0.42386574074043898</c:v>
                </c:pt>
                <c:pt idx="16559">
                  <c:v>0.42388888888672199</c:v>
                </c:pt>
                <c:pt idx="16560">
                  <c:v>0.42391203703300601</c:v>
                </c:pt>
                <c:pt idx="16561">
                  <c:v>0.42394675925606901</c:v>
                </c:pt>
                <c:pt idx="16562">
                  <c:v>0.42396990740235202</c:v>
                </c:pt>
                <c:pt idx="16563">
                  <c:v>0.42399305554863498</c:v>
                </c:pt>
                <c:pt idx="16564">
                  <c:v>0.424016203702195</c:v>
                </c:pt>
                <c:pt idx="16565">
                  <c:v>0.42403935184847802</c:v>
                </c:pt>
                <c:pt idx="16566">
                  <c:v>0.42407407407154102</c:v>
                </c:pt>
                <c:pt idx="16567">
                  <c:v>0.42409722221782398</c:v>
                </c:pt>
                <c:pt idx="16568">
                  <c:v>0.42412037036410799</c:v>
                </c:pt>
                <c:pt idx="16569">
                  <c:v>0.42414351851766702</c:v>
                </c:pt>
                <c:pt idx="16570">
                  <c:v>0.42416666666394998</c:v>
                </c:pt>
                <c:pt idx="16571">
                  <c:v>0.42418981481023399</c:v>
                </c:pt>
                <c:pt idx="16572">
                  <c:v>0.42422453703329699</c:v>
                </c:pt>
                <c:pt idx="16573">
                  <c:v>0.42424768517958</c:v>
                </c:pt>
                <c:pt idx="16574">
                  <c:v>0.42427083333313897</c:v>
                </c:pt>
                <c:pt idx="16575">
                  <c:v>0.42429398147942299</c:v>
                </c:pt>
                <c:pt idx="16576">
                  <c:v>0.424317129625706</c:v>
                </c:pt>
                <c:pt idx="16577">
                  <c:v>0.424351851848769</c:v>
                </c:pt>
                <c:pt idx="16578">
                  <c:v>0.42437499999505202</c:v>
                </c:pt>
                <c:pt idx="16579">
                  <c:v>0.42439814814133597</c:v>
                </c:pt>
                <c:pt idx="16580">
                  <c:v>0.424421296294895</c:v>
                </c:pt>
                <c:pt idx="16581">
                  <c:v>0.42444444444117801</c:v>
                </c:pt>
                <c:pt idx="16582">
                  <c:v>0.42446759258746197</c:v>
                </c:pt>
                <c:pt idx="16583">
                  <c:v>0.42450231481052503</c:v>
                </c:pt>
                <c:pt idx="16584">
                  <c:v>0.42452546295680799</c:v>
                </c:pt>
                <c:pt idx="16585">
                  <c:v>0.42454861111036701</c:v>
                </c:pt>
                <c:pt idx="16586">
                  <c:v>0.42457175925665103</c:v>
                </c:pt>
                <c:pt idx="16587">
                  <c:v>0.42459490740293399</c:v>
                </c:pt>
                <c:pt idx="16588">
                  <c:v>0.42462962962599698</c:v>
                </c:pt>
                <c:pt idx="16589">
                  <c:v>0.42465277777228</c:v>
                </c:pt>
                <c:pt idx="16590">
                  <c:v>0.42467592592584003</c:v>
                </c:pt>
                <c:pt idx="16591">
                  <c:v>0.42469907407212298</c:v>
                </c:pt>
                <c:pt idx="16592">
                  <c:v>0.424722222218406</c:v>
                </c:pt>
                <c:pt idx="16593">
                  <c:v>0.42474537036469001</c:v>
                </c:pt>
                <c:pt idx="16594">
                  <c:v>0.42478009258775301</c:v>
                </c:pt>
                <c:pt idx="16595">
                  <c:v>0.42480324073403603</c:v>
                </c:pt>
                <c:pt idx="16596">
                  <c:v>0.424826388887595</c:v>
                </c:pt>
                <c:pt idx="16597">
                  <c:v>0.42484953703387901</c:v>
                </c:pt>
                <c:pt idx="16598">
                  <c:v>0.42487268518016202</c:v>
                </c:pt>
                <c:pt idx="16599">
                  <c:v>0.42490740740322502</c:v>
                </c:pt>
                <c:pt idx="16600">
                  <c:v>0.42493055554950798</c:v>
                </c:pt>
                <c:pt idx="16601">
                  <c:v>0.42495370370306801</c:v>
                </c:pt>
                <c:pt idx="16602">
                  <c:v>0.42497685184935102</c:v>
                </c:pt>
                <c:pt idx="16603">
                  <c:v>0.42499999999563498</c:v>
                </c:pt>
                <c:pt idx="16604">
                  <c:v>0.42502314814191799</c:v>
                </c:pt>
                <c:pt idx="16605">
                  <c:v>0.42505787036498099</c:v>
                </c:pt>
                <c:pt idx="16606">
                  <c:v>0.42508101851854002</c:v>
                </c:pt>
                <c:pt idx="16607">
                  <c:v>0.42510416666482298</c:v>
                </c:pt>
                <c:pt idx="16608">
                  <c:v>0.42512731481110699</c:v>
                </c:pt>
                <c:pt idx="16609">
                  <c:v>0.42516203703416999</c:v>
                </c:pt>
                <c:pt idx="16610">
                  <c:v>0.42518518518045301</c:v>
                </c:pt>
                <c:pt idx="16611">
                  <c:v>0.42520833332673602</c:v>
                </c:pt>
                <c:pt idx="16612">
                  <c:v>0.42523148148029599</c:v>
                </c:pt>
                <c:pt idx="16613">
                  <c:v>0.42525462962657901</c:v>
                </c:pt>
                <c:pt idx="16614">
                  <c:v>0.42527777777286302</c:v>
                </c:pt>
                <c:pt idx="16615">
                  <c:v>0.42531249999592602</c:v>
                </c:pt>
                <c:pt idx="16616">
                  <c:v>0.42533564814220898</c:v>
                </c:pt>
                <c:pt idx="16617">
                  <c:v>0.425358796295768</c:v>
                </c:pt>
                <c:pt idx="16618">
                  <c:v>0.42538194444205102</c:v>
                </c:pt>
                <c:pt idx="16619">
                  <c:v>0.42540509258833498</c:v>
                </c:pt>
                <c:pt idx="16620">
                  <c:v>0.42542824073461799</c:v>
                </c:pt>
                <c:pt idx="16621">
                  <c:v>0.42546296295768099</c:v>
                </c:pt>
                <c:pt idx="16622">
                  <c:v>0.425486111103965</c:v>
                </c:pt>
                <c:pt idx="16623">
                  <c:v>0.42550925925752398</c:v>
                </c:pt>
                <c:pt idx="16624">
                  <c:v>0.42553240740380699</c:v>
                </c:pt>
                <c:pt idx="16625">
                  <c:v>0.42555555555009</c:v>
                </c:pt>
                <c:pt idx="16626">
                  <c:v>0.425590277773154</c:v>
                </c:pt>
                <c:pt idx="16627">
                  <c:v>0.42561342591943702</c:v>
                </c:pt>
                <c:pt idx="16628">
                  <c:v>0.42563657407299599</c:v>
                </c:pt>
                <c:pt idx="16629">
                  <c:v>0.42565972221928</c:v>
                </c:pt>
                <c:pt idx="16630">
                  <c:v>0.42568287036556302</c:v>
                </c:pt>
                <c:pt idx="16631">
                  <c:v>0.42570601851184597</c:v>
                </c:pt>
                <c:pt idx="16632">
                  <c:v>0.42574074073490897</c:v>
                </c:pt>
                <c:pt idx="16633">
                  <c:v>0.425763888888469</c:v>
                </c:pt>
                <c:pt idx="16634">
                  <c:v>0.42578703703475201</c:v>
                </c:pt>
                <c:pt idx="16635">
                  <c:v>0.42581018518103497</c:v>
                </c:pt>
                <c:pt idx="16636">
                  <c:v>0.42583333332731899</c:v>
                </c:pt>
                <c:pt idx="16637">
                  <c:v>0.42586805555038199</c:v>
                </c:pt>
                <c:pt idx="16638">
                  <c:v>0.425891203696665</c:v>
                </c:pt>
                <c:pt idx="16639">
                  <c:v>0.42591435185022403</c:v>
                </c:pt>
                <c:pt idx="16640">
                  <c:v>0.42593749999650798</c:v>
                </c:pt>
                <c:pt idx="16641">
                  <c:v>0.425960648142791</c:v>
                </c:pt>
                <c:pt idx="16642">
                  <c:v>0.42598379629635003</c:v>
                </c:pt>
                <c:pt idx="16643">
                  <c:v>0.42601851851213701</c:v>
                </c:pt>
                <c:pt idx="16644">
                  <c:v>0.42604166666569698</c:v>
                </c:pt>
                <c:pt idx="16645">
                  <c:v>0.42606481481198</c:v>
                </c:pt>
                <c:pt idx="16646">
                  <c:v>0.42608796295826301</c:v>
                </c:pt>
                <c:pt idx="16647">
                  <c:v>0.42611111110454702</c:v>
                </c:pt>
                <c:pt idx="16648">
                  <c:v>0.42614583332761002</c:v>
                </c:pt>
                <c:pt idx="16649">
                  <c:v>0.426168981481169</c:v>
                </c:pt>
                <c:pt idx="16650">
                  <c:v>0.42619212962745201</c:v>
                </c:pt>
                <c:pt idx="16651">
                  <c:v>0.42621527777373602</c:v>
                </c:pt>
                <c:pt idx="16652">
                  <c:v>0.42623842592001898</c:v>
                </c:pt>
                <c:pt idx="16653">
                  <c:v>0.42626157407357801</c:v>
                </c:pt>
                <c:pt idx="16654">
                  <c:v>0.426296296289365</c:v>
                </c:pt>
                <c:pt idx="16655">
                  <c:v>0.42631944444292502</c:v>
                </c:pt>
                <c:pt idx="16656">
                  <c:v>0.42634259258920798</c:v>
                </c:pt>
                <c:pt idx="16657">
                  <c:v>0.42636574073549099</c:v>
                </c:pt>
                <c:pt idx="16658">
                  <c:v>0.42638888888177501</c:v>
                </c:pt>
                <c:pt idx="16659">
                  <c:v>0.42641203703533398</c:v>
                </c:pt>
                <c:pt idx="16660">
                  <c:v>0.42644675925839698</c:v>
                </c:pt>
                <c:pt idx="16661">
                  <c:v>0.42646990740467999</c:v>
                </c:pt>
                <c:pt idx="16662">
                  <c:v>0.42649305555096401</c:v>
                </c:pt>
                <c:pt idx="16663">
                  <c:v>0.42651620369724702</c:v>
                </c:pt>
                <c:pt idx="16664">
                  <c:v>0.42653935185080599</c:v>
                </c:pt>
                <c:pt idx="16665">
                  <c:v>0.42657407407386899</c:v>
                </c:pt>
                <c:pt idx="16666">
                  <c:v>0.42659722222015301</c:v>
                </c:pt>
                <c:pt idx="16667">
                  <c:v>0.42662037036643602</c:v>
                </c:pt>
                <c:pt idx="16668">
                  <c:v>0.42664351851271898</c:v>
                </c:pt>
                <c:pt idx="16669">
                  <c:v>0.426666666666279</c:v>
                </c:pt>
                <c:pt idx="16670">
                  <c:v>0.42670138888206599</c:v>
                </c:pt>
                <c:pt idx="16671">
                  <c:v>0.42672453703562502</c:v>
                </c:pt>
                <c:pt idx="16672">
                  <c:v>0.42674768518190798</c:v>
                </c:pt>
                <c:pt idx="16673">
                  <c:v>0.42677083332819199</c:v>
                </c:pt>
                <c:pt idx="16674">
                  <c:v>0.426793981474475</c:v>
                </c:pt>
                <c:pt idx="16675">
                  <c:v>0.42681712962803398</c:v>
                </c:pt>
                <c:pt idx="16676">
                  <c:v>0.42685185185109698</c:v>
                </c:pt>
                <c:pt idx="16677">
                  <c:v>0.42687499999738099</c:v>
                </c:pt>
                <c:pt idx="16678">
                  <c:v>0.426898148143664</c:v>
                </c:pt>
                <c:pt idx="16679">
                  <c:v>0.42692129628994702</c:v>
                </c:pt>
                <c:pt idx="16680">
                  <c:v>0.42694444444350699</c:v>
                </c:pt>
                <c:pt idx="16681">
                  <c:v>0.42697916666656999</c:v>
                </c:pt>
                <c:pt idx="16682">
                  <c:v>0.427002314812853</c:v>
                </c:pt>
                <c:pt idx="16683">
                  <c:v>0.42702546295913602</c:v>
                </c:pt>
                <c:pt idx="16684">
                  <c:v>0.42704861110541997</c:v>
                </c:pt>
                <c:pt idx="16685">
                  <c:v>0.42708333332848297</c:v>
                </c:pt>
                <c:pt idx="16686">
                  <c:v>0.42710648147476599</c:v>
                </c:pt>
                <c:pt idx="16687">
                  <c:v>0.42712962962832501</c:v>
                </c:pt>
                <c:pt idx="16688">
                  <c:v>0.42715277777460903</c:v>
                </c:pt>
                <c:pt idx="16689">
                  <c:v>0.42717592592089199</c:v>
                </c:pt>
                <c:pt idx="16690">
                  <c:v>0.427199074067175</c:v>
                </c:pt>
                <c:pt idx="16691">
                  <c:v>0.427233796290238</c:v>
                </c:pt>
                <c:pt idx="16692">
                  <c:v>0.42725694444379803</c:v>
                </c:pt>
                <c:pt idx="16693">
                  <c:v>0.42728009259008098</c:v>
                </c:pt>
                <c:pt idx="16694">
                  <c:v>0.427303240736364</c:v>
                </c:pt>
                <c:pt idx="16695">
                  <c:v>0.42732638888264801</c:v>
                </c:pt>
                <c:pt idx="16696">
                  <c:v>0.42736111110571101</c:v>
                </c:pt>
                <c:pt idx="16697">
                  <c:v>0.42738425925926998</c:v>
                </c:pt>
                <c:pt idx="16698">
                  <c:v>0.427407407405553</c:v>
                </c:pt>
                <c:pt idx="16699">
                  <c:v>0.42743055555183701</c:v>
                </c:pt>
                <c:pt idx="16700">
                  <c:v>0.42745370369812002</c:v>
                </c:pt>
                <c:pt idx="16701">
                  <c:v>0.427476851851679</c:v>
                </c:pt>
                <c:pt idx="16702">
                  <c:v>0.42751157406746698</c:v>
                </c:pt>
                <c:pt idx="16703">
                  <c:v>0.42753472222102601</c:v>
                </c:pt>
                <c:pt idx="16704">
                  <c:v>0.42755787036730902</c:v>
                </c:pt>
                <c:pt idx="16705">
                  <c:v>0.42758101851359198</c:v>
                </c:pt>
                <c:pt idx="16706">
                  <c:v>0.42760416665987599</c:v>
                </c:pt>
                <c:pt idx="16707">
                  <c:v>0.42762731481343502</c:v>
                </c:pt>
                <c:pt idx="16708">
                  <c:v>0.42766203703649802</c:v>
                </c:pt>
                <c:pt idx="16709">
                  <c:v>0.42768518518278098</c:v>
                </c:pt>
                <c:pt idx="16710">
                  <c:v>0.42770833332906499</c:v>
                </c:pt>
                <c:pt idx="16711">
                  <c:v>0.42773148147534801</c:v>
                </c:pt>
                <c:pt idx="16712">
                  <c:v>0.42775462962890698</c:v>
                </c:pt>
                <c:pt idx="16713">
                  <c:v>0.42778935184469402</c:v>
                </c:pt>
                <c:pt idx="16714">
                  <c:v>0.42781249999825399</c:v>
                </c:pt>
                <c:pt idx="16715">
                  <c:v>0.42783564814453701</c:v>
                </c:pt>
                <c:pt idx="16716">
                  <c:v>0.42785879629082102</c:v>
                </c:pt>
                <c:pt idx="16717">
                  <c:v>0.42788194444437999</c:v>
                </c:pt>
                <c:pt idx="16718">
                  <c:v>0.42790509259066301</c:v>
                </c:pt>
                <c:pt idx="16719">
                  <c:v>0.427939814813726</c:v>
                </c:pt>
                <c:pt idx="16720">
                  <c:v>0.42796296296001002</c:v>
                </c:pt>
                <c:pt idx="16721">
                  <c:v>0.42798611110629298</c:v>
                </c:pt>
                <c:pt idx="16722">
                  <c:v>0.42800925925257599</c:v>
                </c:pt>
                <c:pt idx="16723">
                  <c:v>0.42803240740613502</c:v>
                </c:pt>
                <c:pt idx="16724">
                  <c:v>0.42805555555241898</c:v>
                </c:pt>
                <c:pt idx="16725">
                  <c:v>0.42809027777548198</c:v>
                </c:pt>
                <c:pt idx="16726">
                  <c:v>0.42811342592176499</c:v>
                </c:pt>
                <c:pt idx="16727">
                  <c:v>0.428136574068049</c:v>
                </c:pt>
                <c:pt idx="16728">
                  <c:v>0.42815972222160797</c:v>
                </c:pt>
                <c:pt idx="16729">
                  <c:v>0.42818287036789099</c:v>
                </c:pt>
                <c:pt idx="16730">
                  <c:v>0.428206018514174</c:v>
                </c:pt>
                <c:pt idx="16731">
                  <c:v>0.428240740737237</c:v>
                </c:pt>
                <c:pt idx="16732">
                  <c:v>0.42826388888352102</c:v>
                </c:pt>
                <c:pt idx="16733">
                  <c:v>0.42828703703707999</c:v>
                </c:pt>
                <c:pt idx="16734">
                  <c:v>0.428310185183364</c:v>
                </c:pt>
                <c:pt idx="16735">
                  <c:v>0.42833333332964701</c:v>
                </c:pt>
                <c:pt idx="16736">
                  <c:v>0.42836805555271001</c:v>
                </c:pt>
                <c:pt idx="16737">
                  <c:v>0.42839120369899297</c:v>
                </c:pt>
                <c:pt idx="16738">
                  <c:v>0.42847222222189901</c:v>
                </c:pt>
                <c:pt idx="16739">
                  <c:v>0.42849537036818203</c:v>
                </c:pt>
                <c:pt idx="16740">
                  <c:v>0.42851851851446598</c:v>
                </c:pt>
                <c:pt idx="16741">
                  <c:v>0.42855324073752898</c:v>
                </c:pt>
                <c:pt idx="16742">
                  <c:v>0.428576388883812</c:v>
                </c:pt>
                <c:pt idx="16743">
                  <c:v>0.42859953703009501</c:v>
                </c:pt>
                <c:pt idx="16744">
                  <c:v>0.42862268518365498</c:v>
                </c:pt>
                <c:pt idx="16745">
                  <c:v>0.428645833329938</c:v>
                </c:pt>
                <c:pt idx="16746">
                  <c:v>0.428680555553001</c:v>
                </c:pt>
                <c:pt idx="16747">
                  <c:v>0.42870370369928401</c:v>
                </c:pt>
                <c:pt idx="16748">
                  <c:v>0.42872685184556802</c:v>
                </c:pt>
                <c:pt idx="16749">
                  <c:v>0.428749999999127</c:v>
                </c:pt>
                <c:pt idx="16750">
                  <c:v>0.42877314814541001</c:v>
                </c:pt>
                <c:pt idx="16751">
                  <c:v>0.42879629629169402</c:v>
                </c:pt>
                <c:pt idx="16752">
                  <c:v>0.42883101851475702</c:v>
                </c:pt>
                <c:pt idx="16753">
                  <c:v>0.42885416666103998</c:v>
                </c:pt>
                <c:pt idx="16754">
                  <c:v>0.42887731481459901</c:v>
                </c:pt>
                <c:pt idx="16755">
                  <c:v>0.428912037030386</c:v>
                </c:pt>
                <c:pt idx="16756">
                  <c:v>0.42893518518394602</c:v>
                </c:pt>
                <c:pt idx="16757">
                  <c:v>0.42895833333022898</c:v>
                </c:pt>
                <c:pt idx="16758">
                  <c:v>0.42898148147651199</c:v>
                </c:pt>
                <c:pt idx="16759">
                  <c:v>0.42900462962279601</c:v>
                </c:pt>
                <c:pt idx="16760">
                  <c:v>0.42903935184585901</c:v>
                </c:pt>
                <c:pt idx="16761">
                  <c:v>0.42906249999941798</c:v>
                </c:pt>
                <c:pt idx="16762">
                  <c:v>0.42908564814570099</c:v>
                </c:pt>
                <c:pt idx="16763">
                  <c:v>0.42910879629198501</c:v>
                </c:pt>
                <c:pt idx="16764">
                  <c:v>0.42913194443826802</c:v>
                </c:pt>
                <c:pt idx="16765">
                  <c:v>0.42916666666133102</c:v>
                </c:pt>
                <c:pt idx="16766">
                  <c:v>0.42918981481488999</c:v>
                </c:pt>
                <c:pt idx="16767">
                  <c:v>0.429212962961174</c:v>
                </c:pt>
                <c:pt idx="16768">
                  <c:v>0.42923611110745702</c:v>
                </c:pt>
                <c:pt idx="16769">
                  <c:v>0.42925925925373998</c:v>
                </c:pt>
                <c:pt idx="16770">
                  <c:v>0.4292824074073</c:v>
                </c:pt>
                <c:pt idx="16771">
                  <c:v>0.42931712962308699</c:v>
                </c:pt>
                <c:pt idx="16772">
                  <c:v>0.42934027777664602</c:v>
                </c:pt>
                <c:pt idx="16773">
                  <c:v>0.42936342592292898</c:v>
                </c:pt>
                <c:pt idx="16774">
                  <c:v>0.42938657406921299</c:v>
                </c:pt>
                <c:pt idx="16775">
                  <c:v>0.429409722215496</c:v>
                </c:pt>
                <c:pt idx="16776">
                  <c:v>0.42943287036905498</c:v>
                </c:pt>
                <c:pt idx="16777">
                  <c:v>0.42946759259211797</c:v>
                </c:pt>
                <c:pt idx="16778">
                  <c:v>0.42949074073840199</c:v>
                </c:pt>
                <c:pt idx="16779">
                  <c:v>0.429513888884685</c:v>
                </c:pt>
                <c:pt idx="16780">
                  <c:v>0.42953703703096802</c:v>
                </c:pt>
                <c:pt idx="16781">
                  <c:v>0.42956018518452799</c:v>
                </c:pt>
                <c:pt idx="16782">
                  <c:v>0.42959490740031497</c:v>
                </c:pt>
                <c:pt idx="16783">
                  <c:v>0.429618055553874</c:v>
                </c:pt>
                <c:pt idx="16784">
                  <c:v>0.42964120370015701</c:v>
                </c:pt>
                <c:pt idx="16785">
                  <c:v>0.42966435184644097</c:v>
                </c:pt>
                <c:pt idx="16786">
                  <c:v>0.4296875</c:v>
                </c:pt>
                <c:pt idx="16787">
                  <c:v>0.42972222221578699</c:v>
                </c:pt>
                <c:pt idx="16788">
                  <c:v>0.42974537036934601</c:v>
                </c:pt>
                <c:pt idx="16789">
                  <c:v>0.42976851851563003</c:v>
                </c:pt>
                <c:pt idx="16790">
                  <c:v>0.42979166666191299</c:v>
                </c:pt>
                <c:pt idx="16791">
                  <c:v>0.429814814808196</c:v>
                </c:pt>
                <c:pt idx="16792">
                  <c:v>0.42983796296175603</c:v>
                </c:pt>
                <c:pt idx="16793">
                  <c:v>0.42987268518481903</c:v>
                </c:pt>
                <c:pt idx="16794">
                  <c:v>0.42989583333110198</c:v>
                </c:pt>
                <c:pt idx="16795">
                  <c:v>0.429918981477385</c:v>
                </c:pt>
                <c:pt idx="16796">
                  <c:v>0.42994212962366901</c:v>
                </c:pt>
                <c:pt idx="16797">
                  <c:v>0.42996527777722798</c:v>
                </c:pt>
                <c:pt idx="16798">
                  <c:v>0.42999999999301503</c:v>
                </c:pt>
                <c:pt idx="16799">
                  <c:v>0.430023148146574</c:v>
                </c:pt>
                <c:pt idx="16800">
                  <c:v>0.43004629629285801</c:v>
                </c:pt>
                <c:pt idx="16801">
                  <c:v>0.43006944443914102</c:v>
                </c:pt>
                <c:pt idx="16802">
                  <c:v>0.43009259258542398</c:v>
                </c:pt>
                <c:pt idx="16803">
                  <c:v>0.43012731480848698</c:v>
                </c:pt>
                <c:pt idx="16804">
                  <c:v>0.43015046296204701</c:v>
                </c:pt>
                <c:pt idx="16805">
                  <c:v>0.43017361110833002</c:v>
                </c:pt>
                <c:pt idx="16806">
                  <c:v>0.43019675925461398</c:v>
                </c:pt>
                <c:pt idx="16807">
                  <c:v>0.43021990740089699</c:v>
                </c:pt>
                <c:pt idx="16808">
                  <c:v>0.43024305555445602</c:v>
                </c:pt>
                <c:pt idx="16809">
                  <c:v>0.43027777777751902</c:v>
                </c:pt>
                <c:pt idx="16810">
                  <c:v>0.43030092592380298</c:v>
                </c:pt>
                <c:pt idx="16811">
                  <c:v>0.43032407407008599</c:v>
                </c:pt>
                <c:pt idx="16812">
                  <c:v>0.43034722221636901</c:v>
                </c:pt>
                <c:pt idx="16813">
                  <c:v>0.43037037036992898</c:v>
                </c:pt>
                <c:pt idx="16814">
                  <c:v>0.43040509258571502</c:v>
                </c:pt>
                <c:pt idx="16815">
                  <c:v>0.43042824073927499</c:v>
                </c:pt>
                <c:pt idx="16816">
                  <c:v>0.43045138888555801</c:v>
                </c:pt>
                <c:pt idx="16817">
                  <c:v>0.43047453703184202</c:v>
                </c:pt>
                <c:pt idx="16818">
                  <c:v>0.43049768517812498</c:v>
                </c:pt>
                <c:pt idx="16819">
                  <c:v>0.43052083333168401</c:v>
                </c:pt>
                <c:pt idx="16820">
                  <c:v>0.430555555554747</c:v>
                </c:pt>
                <c:pt idx="16821">
                  <c:v>0.43057870370103002</c:v>
                </c:pt>
                <c:pt idx="16822">
                  <c:v>0.43060185184731398</c:v>
                </c:pt>
                <c:pt idx="16823">
                  <c:v>0.43062499999359699</c:v>
                </c:pt>
                <c:pt idx="16824">
                  <c:v>0.43064814814715602</c:v>
                </c:pt>
                <c:pt idx="16825">
                  <c:v>0.43068287037022002</c:v>
                </c:pt>
                <c:pt idx="16826">
                  <c:v>0.43070601851650298</c:v>
                </c:pt>
                <c:pt idx="16827">
                  <c:v>0.43072916666278599</c:v>
                </c:pt>
                <c:pt idx="16828">
                  <c:v>0.43075231480907</c:v>
                </c:pt>
                <c:pt idx="16829">
                  <c:v>0.43077546296262897</c:v>
                </c:pt>
                <c:pt idx="16830">
                  <c:v>0.43079861110891199</c:v>
                </c:pt>
                <c:pt idx="16831">
                  <c:v>0.43083333333197499</c:v>
                </c:pt>
                <c:pt idx="16832">
                  <c:v>0.430856481478259</c:v>
                </c:pt>
                <c:pt idx="16833">
                  <c:v>0.43087962962454202</c:v>
                </c:pt>
                <c:pt idx="16834">
                  <c:v>0.43090277777082497</c:v>
                </c:pt>
                <c:pt idx="16835">
                  <c:v>0.430925925924385</c:v>
                </c:pt>
                <c:pt idx="16836">
                  <c:v>0.430960648147448</c:v>
                </c:pt>
                <c:pt idx="16837">
                  <c:v>0.43098379629373101</c:v>
                </c:pt>
                <c:pt idx="16838">
                  <c:v>0.43100694444001397</c:v>
                </c:pt>
                <c:pt idx="16839">
                  <c:v>0.43103009258629799</c:v>
                </c:pt>
                <c:pt idx="16840">
                  <c:v>0.43105324073985701</c:v>
                </c:pt>
                <c:pt idx="16841">
                  <c:v>0.43108796296292001</c:v>
                </c:pt>
                <c:pt idx="16842">
                  <c:v>0.43111111110920303</c:v>
                </c:pt>
                <c:pt idx="16843">
                  <c:v>0.43113425925548698</c:v>
                </c:pt>
                <c:pt idx="16844">
                  <c:v>0.43115740740177</c:v>
                </c:pt>
                <c:pt idx="16845">
                  <c:v>0.43118055555532903</c:v>
                </c:pt>
                <c:pt idx="16846">
                  <c:v>0.43120370370161298</c:v>
                </c:pt>
                <c:pt idx="16847">
                  <c:v>0.43123842592467598</c:v>
                </c:pt>
                <c:pt idx="16848">
                  <c:v>0.431261574070959</c:v>
                </c:pt>
                <c:pt idx="16849">
                  <c:v>0.43128472221724201</c:v>
                </c:pt>
                <c:pt idx="16850">
                  <c:v>0.43130787036352602</c:v>
                </c:pt>
                <c:pt idx="16851">
                  <c:v>0.431331018517085</c:v>
                </c:pt>
                <c:pt idx="16852">
                  <c:v>0.431365740740148</c:v>
                </c:pt>
                <c:pt idx="16853">
                  <c:v>0.43138888888643101</c:v>
                </c:pt>
                <c:pt idx="16854">
                  <c:v>0.43141203703271502</c:v>
                </c:pt>
                <c:pt idx="16855">
                  <c:v>0.43143518517899798</c:v>
                </c:pt>
                <c:pt idx="16856">
                  <c:v>0.43145833333255701</c:v>
                </c:pt>
                <c:pt idx="16857">
                  <c:v>0.43148148147884102</c:v>
                </c:pt>
                <c:pt idx="16858">
                  <c:v>0.43151620370190402</c:v>
                </c:pt>
                <c:pt idx="16859">
                  <c:v>0.43153935184818698</c:v>
                </c:pt>
                <c:pt idx="16860">
                  <c:v>0.43156249999446999</c:v>
                </c:pt>
                <c:pt idx="16861">
                  <c:v>0.43158564814803002</c:v>
                </c:pt>
                <c:pt idx="16862">
                  <c:v>0.43160879629431298</c:v>
                </c:pt>
                <c:pt idx="16863">
                  <c:v>0.43163194444059599</c:v>
                </c:pt>
                <c:pt idx="16864">
                  <c:v>0.43166666666365899</c:v>
                </c:pt>
                <c:pt idx="16865">
                  <c:v>0.43168981480994301</c:v>
                </c:pt>
                <c:pt idx="16866">
                  <c:v>0.43171296295622602</c:v>
                </c:pt>
                <c:pt idx="16867">
                  <c:v>0.43173611110978499</c:v>
                </c:pt>
                <c:pt idx="16868">
                  <c:v>0.43177083333284799</c:v>
                </c:pt>
                <c:pt idx="16869">
                  <c:v>0.43179398147913201</c:v>
                </c:pt>
                <c:pt idx="16870">
                  <c:v>0.43181712962541502</c:v>
                </c:pt>
                <c:pt idx="16871">
                  <c:v>0.43184027777169798</c:v>
                </c:pt>
                <c:pt idx="16872">
                  <c:v>0.431863425925258</c:v>
                </c:pt>
                <c:pt idx="16873">
                  <c:v>0.43188657407154102</c:v>
                </c:pt>
                <c:pt idx="16874">
                  <c:v>0.43192129629460402</c:v>
                </c:pt>
                <c:pt idx="16875">
                  <c:v>0.43194444444088698</c:v>
                </c:pt>
                <c:pt idx="16876">
                  <c:v>0.43196759258717099</c:v>
                </c:pt>
                <c:pt idx="16877">
                  <c:v>0.43199074074073002</c:v>
                </c:pt>
                <c:pt idx="16878">
                  <c:v>0.43201388888701298</c:v>
                </c:pt>
                <c:pt idx="16879">
                  <c:v>0.43204861111007598</c:v>
                </c:pt>
                <c:pt idx="16880">
                  <c:v>0.43207175925635999</c:v>
                </c:pt>
                <c:pt idx="16881">
                  <c:v>0.432094907402643</c:v>
                </c:pt>
                <c:pt idx="16882">
                  <c:v>0.43211805554892602</c:v>
                </c:pt>
                <c:pt idx="16883">
                  <c:v>0.43214120370248599</c:v>
                </c:pt>
                <c:pt idx="16884">
                  <c:v>0.43217592592554899</c:v>
                </c:pt>
                <c:pt idx="16885">
                  <c:v>0.432199074071832</c:v>
                </c:pt>
                <c:pt idx="16886">
                  <c:v>0.43222222221811502</c:v>
                </c:pt>
                <c:pt idx="16887">
                  <c:v>0.43224537036439897</c:v>
                </c:pt>
                <c:pt idx="16888">
                  <c:v>0.432268518517958</c:v>
                </c:pt>
                <c:pt idx="16889">
                  <c:v>0.43230324073374499</c:v>
                </c:pt>
                <c:pt idx="16890">
                  <c:v>0.43232638888730401</c:v>
                </c:pt>
                <c:pt idx="16891">
                  <c:v>0.43234953703358803</c:v>
                </c:pt>
                <c:pt idx="16892">
                  <c:v>0.43237268517987099</c:v>
                </c:pt>
                <c:pt idx="16893">
                  <c:v>0.432395833326154</c:v>
                </c:pt>
                <c:pt idx="16894">
                  <c:v>0.432430555549217</c:v>
                </c:pt>
                <c:pt idx="16895">
                  <c:v>0.43245370370277703</c:v>
                </c:pt>
                <c:pt idx="16896">
                  <c:v>0.43247685184905998</c:v>
                </c:pt>
                <c:pt idx="16897">
                  <c:v>0.432499999995343</c:v>
                </c:pt>
                <c:pt idx="16898">
                  <c:v>0.43252314814162701</c:v>
                </c:pt>
                <c:pt idx="16899">
                  <c:v>0.43254629629518598</c:v>
                </c:pt>
                <c:pt idx="16900">
                  <c:v>0.43258101851824898</c:v>
                </c:pt>
                <c:pt idx="16901">
                  <c:v>0.432604166664532</c:v>
                </c:pt>
                <c:pt idx="16902">
                  <c:v>0.43262731481081601</c:v>
                </c:pt>
                <c:pt idx="16903">
                  <c:v>0.43265046295709902</c:v>
                </c:pt>
                <c:pt idx="16904">
                  <c:v>0.432673611110658</c:v>
                </c:pt>
                <c:pt idx="16905">
                  <c:v>0.43270833332644598</c:v>
                </c:pt>
                <c:pt idx="16906">
                  <c:v>0.43273148148000501</c:v>
                </c:pt>
                <c:pt idx="16907">
                  <c:v>0.43275462962628802</c:v>
                </c:pt>
                <c:pt idx="16908">
                  <c:v>0.43277777777257198</c:v>
                </c:pt>
                <c:pt idx="16909">
                  <c:v>0.432800925918855</c:v>
                </c:pt>
                <c:pt idx="16910">
                  <c:v>0.43282407407241402</c:v>
                </c:pt>
                <c:pt idx="16911">
                  <c:v>0.43285879629547702</c:v>
                </c:pt>
                <c:pt idx="16912">
                  <c:v>0.43288194444175998</c:v>
                </c:pt>
                <c:pt idx="16913">
                  <c:v>0.43290509258804399</c:v>
                </c:pt>
                <c:pt idx="16914">
                  <c:v>0.43292824073432701</c:v>
                </c:pt>
                <c:pt idx="16915">
                  <c:v>0.43295138888788598</c:v>
                </c:pt>
                <c:pt idx="16916">
                  <c:v>0.43298611111094998</c:v>
                </c:pt>
                <c:pt idx="16917">
                  <c:v>0.43300925925723299</c:v>
                </c:pt>
                <c:pt idx="16918">
                  <c:v>0.43303240740351601</c:v>
                </c:pt>
                <c:pt idx="16919">
                  <c:v>0.43305555554979902</c:v>
                </c:pt>
                <c:pt idx="16920">
                  <c:v>0.43307870370335899</c:v>
                </c:pt>
                <c:pt idx="16921">
                  <c:v>0.43310185184964201</c:v>
                </c:pt>
                <c:pt idx="16922">
                  <c:v>0.43313657407270501</c:v>
                </c:pt>
                <c:pt idx="16923">
                  <c:v>0.43315972221898802</c:v>
                </c:pt>
                <c:pt idx="16924">
                  <c:v>0.43318287036527198</c:v>
                </c:pt>
                <c:pt idx="16925">
                  <c:v>0.43320601851155499</c:v>
                </c:pt>
                <c:pt idx="16926">
                  <c:v>0.43322916666511402</c:v>
                </c:pt>
                <c:pt idx="16927">
                  <c:v>0.43325231481139798</c:v>
                </c:pt>
                <c:pt idx="16928">
                  <c:v>0.43328703703446098</c:v>
                </c:pt>
                <c:pt idx="16929">
                  <c:v>0.43331018518074399</c:v>
                </c:pt>
                <c:pt idx="16930">
                  <c:v>0.433333333327028</c:v>
                </c:pt>
                <c:pt idx="16931">
                  <c:v>0.43335648148058697</c:v>
                </c:pt>
                <c:pt idx="16932">
                  <c:v>0.43337962962686999</c:v>
                </c:pt>
                <c:pt idx="16933">
                  <c:v>0.43341435184993299</c:v>
                </c:pt>
                <c:pt idx="16934">
                  <c:v>0.433437499996217</c:v>
                </c:pt>
                <c:pt idx="16935">
                  <c:v>0.43346064814250002</c:v>
                </c:pt>
                <c:pt idx="16936">
                  <c:v>0.43348379629605899</c:v>
                </c:pt>
                <c:pt idx="16937">
                  <c:v>0.433506944442343</c:v>
                </c:pt>
                <c:pt idx="16938">
                  <c:v>0.43353009258862601</c:v>
                </c:pt>
                <c:pt idx="16939">
                  <c:v>0.43356481481168901</c:v>
                </c:pt>
                <c:pt idx="16940">
                  <c:v>0.43358796295797197</c:v>
                </c:pt>
                <c:pt idx="16941">
                  <c:v>0.43361111110425599</c:v>
                </c:pt>
                <c:pt idx="16942">
                  <c:v>0.43363425925781501</c:v>
                </c:pt>
                <c:pt idx="16943">
                  <c:v>0.43365740740409803</c:v>
                </c:pt>
                <c:pt idx="16944">
                  <c:v>0.43369212962716103</c:v>
                </c:pt>
                <c:pt idx="16945">
                  <c:v>0.43371527777344498</c:v>
                </c:pt>
                <c:pt idx="16946">
                  <c:v>0.433738425919728</c:v>
                </c:pt>
                <c:pt idx="16947">
                  <c:v>0.43376157407328703</c:v>
                </c:pt>
                <c:pt idx="16948">
                  <c:v>0.43378472221957098</c:v>
                </c:pt>
                <c:pt idx="16949">
                  <c:v>0.433807870365854</c:v>
                </c:pt>
                <c:pt idx="16950">
                  <c:v>0.433842592588917</c:v>
                </c:pt>
                <c:pt idx="16951">
                  <c:v>0.43386574073520001</c:v>
                </c:pt>
                <c:pt idx="16952">
                  <c:v>0.43388888888875998</c:v>
                </c:pt>
                <c:pt idx="16953">
                  <c:v>0.433912037035043</c:v>
                </c:pt>
                <c:pt idx="16954">
                  <c:v>0.43393518518132601</c:v>
                </c:pt>
                <c:pt idx="16955">
                  <c:v>0.43396990740438901</c:v>
                </c:pt>
                <c:pt idx="16956">
                  <c:v>0.43399305555067302</c:v>
                </c:pt>
                <c:pt idx="16957">
                  <c:v>0.43401620369695598</c:v>
                </c:pt>
                <c:pt idx="16958">
                  <c:v>0.43403935185051501</c:v>
                </c:pt>
                <c:pt idx="16959">
                  <c:v>0.43407407407357801</c:v>
                </c:pt>
                <c:pt idx="16960">
                  <c:v>0.43409722221986202</c:v>
                </c:pt>
                <c:pt idx="16961">
                  <c:v>0.43412037036614498</c:v>
                </c:pt>
                <c:pt idx="16962">
                  <c:v>0.43414351851242799</c:v>
                </c:pt>
                <c:pt idx="16963">
                  <c:v>0.43416666666598802</c:v>
                </c:pt>
                <c:pt idx="16964">
                  <c:v>0.43420138888177501</c:v>
                </c:pt>
                <c:pt idx="16965">
                  <c:v>0.43422453703533398</c:v>
                </c:pt>
                <c:pt idx="16966">
                  <c:v>0.43424768518161699</c:v>
                </c:pt>
                <c:pt idx="16967">
                  <c:v>0.43427083332790101</c:v>
                </c:pt>
                <c:pt idx="16968">
                  <c:v>0.43429398148145998</c:v>
                </c:pt>
                <c:pt idx="16969">
                  <c:v>0.43432870369724702</c:v>
                </c:pt>
                <c:pt idx="16970">
                  <c:v>0.43435185185080599</c:v>
                </c:pt>
                <c:pt idx="16971">
                  <c:v>0.43437499999709001</c:v>
                </c:pt>
                <c:pt idx="16972">
                  <c:v>0.43439814814337302</c:v>
                </c:pt>
                <c:pt idx="16973">
                  <c:v>0.43442129628965598</c:v>
                </c:pt>
                <c:pt idx="16974">
                  <c:v>0.434444444443216</c:v>
                </c:pt>
                <c:pt idx="16975">
                  <c:v>0.434479166666279</c:v>
                </c:pt>
                <c:pt idx="16976">
                  <c:v>0.43450231481256202</c:v>
                </c:pt>
                <c:pt idx="16977">
                  <c:v>0.43452546295884498</c:v>
                </c:pt>
                <c:pt idx="16978">
                  <c:v>0.43454861110512899</c:v>
                </c:pt>
                <c:pt idx="16979">
                  <c:v>0.43457175925868802</c:v>
                </c:pt>
                <c:pt idx="16980">
                  <c:v>0.434606481474475</c:v>
                </c:pt>
                <c:pt idx="16981">
                  <c:v>0.43462962962803398</c:v>
                </c:pt>
                <c:pt idx="16982">
                  <c:v>0.43465277777431799</c:v>
                </c:pt>
                <c:pt idx="16983">
                  <c:v>0.434675925920601</c:v>
                </c:pt>
                <c:pt idx="16984">
                  <c:v>0.43469907407415997</c:v>
                </c:pt>
                <c:pt idx="16985">
                  <c:v>0.43473379628994702</c:v>
                </c:pt>
                <c:pt idx="16986">
                  <c:v>0.43475694444350699</c:v>
                </c:pt>
                <c:pt idx="16987">
                  <c:v>0.43478009258979</c:v>
                </c:pt>
                <c:pt idx="16988">
                  <c:v>0.43480324073607302</c:v>
                </c:pt>
                <c:pt idx="16989">
                  <c:v>0.43482638888235697</c:v>
                </c:pt>
                <c:pt idx="16990">
                  <c:v>0.43486111110541997</c:v>
                </c:pt>
                <c:pt idx="16991">
                  <c:v>0.434884259258979</c:v>
                </c:pt>
                <c:pt idx="16992">
                  <c:v>0.43490740740526201</c:v>
                </c:pt>
                <c:pt idx="16993">
                  <c:v>0.43493055555154603</c:v>
                </c:pt>
                <c:pt idx="16994">
                  <c:v>0.43495370369782899</c:v>
                </c:pt>
                <c:pt idx="16995">
                  <c:v>0.43497685185138801</c:v>
                </c:pt>
                <c:pt idx="16996">
                  <c:v>0.435011574067175</c:v>
                </c:pt>
                <c:pt idx="16997">
                  <c:v>0.43503472222073503</c:v>
                </c:pt>
                <c:pt idx="16998">
                  <c:v>0.43505787036701798</c:v>
                </c:pt>
                <c:pt idx="16999">
                  <c:v>0.435081018513301</c:v>
                </c:pt>
                <c:pt idx="17000">
                  <c:v>0.43510416665958501</c:v>
                </c:pt>
                <c:pt idx="17001">
                  <c:v>0.43512731481314398</c:v>
                </c:pt>
                <c:pt idx="17002">
                  <c:v>0.43516203703620698</c:v>
                </c:pt>
                <c:pt idx="17003">
                  <c:v>0.43518518518249</c:v>
                </c:pt>
                <c:pt idx="17004">
                  <c:v>0.43520833332877401</c:v>
                </c:pt>
                <c:pt idx="17005">
                  <c:v>0.43523148147505702</c:v>
                </c:pt>
                <c:pt idx="17006">
                  <c:v>0.435254629628616</c:v>
                </c:pt>
                <c:pt idx="17007">
                  <c:v>0.435289351851679</c:v>
                </c:pt>
                <c:pt idx="17008">
                  <c:v>0.43531249999796301</c:v>
                </c:pt>
                <c:pt idx="17009">
                  <c:v>0.43533564814424602</c:v>
                </c:pt>
                <c:pt idx="17010">
                  <c:v>0.43535879629052998</c:v>
                </c:pt>
                <c:pt idx="17011">
                  <c:v>0.43538194444408901</c:v>
                </c:pt>
                <c:pt idx="17012">
                  <c:v>0.43541666665987599</c:v>
                </c:pt>
                <c:pt idx="17013">
                  <c:v>0.43543981481343502</c:v>
                </c:pt>
                <c:pt idx="17014">
                  <c:v>0.43546296295971898</c:v>
                </c:pt>
                <c:pt idx="17015">
                  <c:v>0.43548611110600199</c:v>
                </c:pt>
                <c:pt idx="17016">
                  <c:v>0.43550925925228501</c:v>
                </c:pt>
                <c:pt idx="17017">
                  <c:v>0.43554398147534801</c:v>
                </c:pt>
                <c:pt idx="17018">
                  <c:v>0.43556712962890698</c:v>
                </c:pt>
                <c:pt idx="17019">
                  <c:v>0.43559027777519099</c:v>
                </c:pt>
                <c:pt idx="17020">
                  <c:v>0.43561342592147401</c:v>
                </c:pt>
                <c:pt idx="17021">
                  <c:v>0.43563657406775702</c:v>
                </c:pt>
                <c:pt idx="17022">
                  <c:v>0.43565972222131699</c:v>
                </c:pt>
                <c:pt idx="17023">
                  <c:v>0.43569444444437999</c:v>
                </c:pt>
                <c:pt idx="17024">
                  <c:v>0.43571759259066301</c:v>
                </c:pt>
                <c:pt idx="17025">
                  <c:v>0.43574074073694602</c:v>
                </c:pt>
                <c:pt idx="17026">
                  <c:v>0.43576388888322998</c:v>
                </c:pt>
                <c:pt idx="17027">
                  <c:v>0.435787037036789</c:v>
                </c:pt>
                <c:pt idx="17028">
                  <c:v>0.43581018518307302</c:v>
                </c:pt>
                <c:pt idx="17029">
                  <c:v>0.43584490740613502</c:v>
                </c:pt>
                <c:pt idx="17030">
                  <c:v>0.43586805555241898</c:v>
                </c:pt>
                <c:pt idx="17031">
                  <c:v>0.43589120369870199</c:v>
                </c:pt>
                <c:pt idx="17032">
                  <c:v>0.435914351844986</c:v>
                </c:pt>
                <c:pt idx="17033">
                  <c:v>0.43593749999854498</c:v>
                </c:pt>
                <c:pt idx="17034">
                  <c:v>0.43597222222160797</c:v>
                </c:pt>
                <c:pt idx="17035">
                  <c:v>0.43599537036789099</c:v>
                </c:pt>
                <c:pt idx="17036">
                  <c:v>0.436018518514175</c:v>
                </c:pt>
                <c:pt idx="17037">
                  <c:v>0.43604166666045802</c:v>
                </c:pt>
                <c:pt idx="17038">
                  <c:v>0.43606481481401699</c:v>
                </c:pt>
                <c:pt idx="17039">
                  <c:v>0.43609953703707999</c:v>
                </c:pt>
                <c:pt idx="17040">
                  <c:v>0.436122685183364</c:v>
                </c:pt>
                <c:pt idx="17041">
                  <c:v>0.43614583332964701</c:v>
                </c:pt>
                <c:pt idx="17042">
                  <c:v>0.43616898147592997</c:v>
                </c:pt>
                <c:pt idx="17043">
                  <c:v>0.43619212962949</c:v>
                </c:pt>
                <c:pt idx="17044">
                  <c:v>0.43622685184527699</c:v>
                </c:pt>
                <c:pt idx="17045">
                  <c:v>0.43624999999883601</c:v>
                </c:pt>
                <c:pt idx="17046">
                  <c:v>0.43627314814511903</c:v>
                </c:pt>
                <c:pt idx="17047">
                  <c:v>0.43629629629140299</c:v>
                </c:pt>
                <c:pt idx="17048">
                  <c:v>0.436319444437686</c:v>
                </c:pt>
                <c:pt idx="17049">
                  <c:v>0.436354166660749</c:v>
                </c:pt>
                <c:pt idx="17050">
                  <c:v>0.43637731481430803</c:v>
                </c:pt>
                <c:pt idx="17051">
                  <c:v>0.43640046296059198</c:v>
                </c:pt>
                <c:pt idx="17052">
                  <c:v>0.436423611106875</c:v>
                </c:pt>
                <c:pt idx="17053">
                  <c:v>0.43644675925315801</c:v>
                </c:pt>
                <c:pt idx="17054">
                  <c:v>0.43646990740671798</c:v>
                </c:pt>
                <c:pt idx="17055">
                  <c:v>0.43650462962250502</c:v>
                </c:pt>
                <c:pt idx="17056">
                  <c:v>0.436527777776064</c:v>
                </c:pt>
                <c:pt idx="17057">
                  <c:v>0.43655092592234701</c:v>
                </c:pt>
                <c:pt idx="17058">
                  <c:v>0.43657407406863102</c:v>
                </c:pt>
                <c:pt idx="17059">
                  <c:v>0.43659722222219</c:v>
                </c:pt>
                <c:pt idx="17060">
                  <c:v>0.43663194443797698</c:v>
                </c:pt>
                <c:pt idx="17061">
                  <c:v>0.43665509259153601</c:v>
                </c:pt>
                <c:pt idx="17062">
                  <c:v>0.43667824073782002</c:v>
                </c:pt>
                <c:pt idx="17063">
                  <c:v>0.43670138888410298</c:v>
                </c:pt>
                <c:pt idx="17064">
                  <c:v>0.436724537030386</c:v>
                </c:pt>
                <c:pt idx="17065">
                  <c:v>0.43675925925344899</c:v>
                </c:pt>
                <c:pt idx="17066">
                  <c:v>0.43678240740700902</c:v>
                </c:pt>
                <c:pt idx="17067">
                  <c:v>0.43680555555329198</c:v>
                </c:pt>
                <c:pt idx="17068">
                  <c:v>0.43682870369957499</c:v>
                </c:pt>
                <c:pt idx="17069">
                  <c:v>0.43685185184585901</c:v>
                </c:pt>
                <c:pt idx="17070">
                  <c:v>0.43687499999941798</c:v>
                </c:pt>
                <c:pt idx="17071">
                  <c:v>0.43690972221520502</c:v>
                </c:pt>
                <c:pt idx="17072">
                  <c:v>0.43693287036876399</c:v>
                </c:pt>
                <c:pt idx="17073">
                  <c:v>0.43695601851504801</c:v>
                </c:pt>
                <c:pt idx="17074">
                  <c:v>0.43697916666133102</c:v>
                </c:pt>
                <c:pt idx="17075">
                  <c:v>0.43700231481488999</c:v>
                </c:pt>
                <c:pt idx="17076">
                  <c:v>0.437025462961174</c:v>
                </c:pt>
                <c:pt idx="17077">
                  <c:v>0.437060185184237</c:v>
                </c:pt>
                <c:pt idx="17078">
                  <c:v>0.43708333333052002</c:v>
                </c:pt>
                <c:pt idx="17079">
                  <c:v>0.43710648147680298</c:v>
                </c:pt>
                <c:pt idx="17080">
                  <c:v>0.43712962962308699</c:v>
                </c:pt>
                <c:pt idx="17081">
                  <c:v>0.43715277777664602</c:v>
                </c:pt>
                <c:pt idx="17082">
                  <c:v>0.43718749999970902</c:v>
                </c:pt>
                <c:pt idx="17083">
                  <c:v>0.43721064814599198</c:v>
                </c:pt>
                <c:pt idx="17084">
                  <c:v>0.43723379629227599</c:v>
                </c:pt>
                <c:pt idx="17085">
                  <c:v>0.437256944438559</c:v>
                </c:pt>
                <c:pt idx="17086">
                  <c:v>0.43728009259211797</c:v>
                </c:pt>
                <c:pt idx="17087">
                  <c:v>0.43731481480790502</c:v>
                </c:pt>
                <c:pt idx="17088">
                  <c:v>0.43733796296146499</c:v>
                </c:pt>
                <c:pt idx="17089">
                  <c:v>0.437361111107748</c:v>
                </c:pt>
                <c:pt idx="17090">
                  <c:v>0.43738425925403102</c:v>
                </c:pt>
                <c:pt idx="17091">
                  <c:v>0.43740740740031497</c:v>
                </c:pt>
                <c:pt idx="17092">
                  <c:v>0.437430555553874</c:v>
                </c:pt>
                <c:pt idx="17093">
                  <c:v>0.437465277776937</c:v>
                </c:pt>
                <c:pt idx="17094">
                  <c:v>0.43748842592322001</c:v>
                </c:pt>
                <c:pt idx="17095">
                  <c:v>0.43751157406950397</c:v>
                </c:pt>
                <c:pt idx="17096">
                  <c:v>0.43753472221578699</c:v>
                </c:pt>
                <c:pt idx="17097">
                  <c:v>0.43755787036934601</c:v>
                </c:pt>
                <c:pt idx="17098">
                  <c:v>0.43759259259240901</c:v>
                </c:pt>
                <c:pt idx="17099">
                  <c:v>0.43761574073869303</c:v>
                </c:pt>
                <c:pt idx="17100">
                  <c:v>0.43763888888497599</c:v>
                </c:pt>
                <c:pt idx="17101">
                  <c:v>0.437662037031259</c:v>
                </c:pt>
                <c:pt idx="17102">
                  <c:v>0.43768518518481903</c:v>
                </c:pt>
                <c:pt idx="17103">
                  <c:v>0.43770833333110198</c:v>
                </c:pt>
                <c:pt idx="17104">
                  <c:v>0.43774305555416498</c:v>
                </c:pt>
                <c:pt idx="17105">
                  <c:v>0.437766203700448</c:v>
                </c:pt>
                <c:pt idx="17106">
                  <c:v>0.43778935184673201</c:v>
                </c:pt>
                <c:pt idx="17107">
                  <c:v>0.43781249999301503</c:v>
                </c:pt>
                <c:pt idx="17108">
                  <c:v>0.437835648146574</c:v>
                </c:pt>
                <c:pt idx="17109">
                  <c:v>0.43785879629285801</c:v>
                </c:pt>
                <c:pt idx="17110">
                  <c:v>0.43789351851592101</c:v>
                </c:pt>
                <c:pt idx="17111">
                  <c:v>0.43791666666220402</c:v>
                </c:pt>
                <c:pt idx="17112">
                  <c:v>0.43793981480848698</c:v>
                </c:pt>
                <c:pt idx="17113">
                  <c:v>0.43796296296204701</c:v>
                </c:pt>
                <c:pt idx="17114">
                  <c:v>0.43798611110833002</c:v>
                </c:pt>
                <c:pt idx="17115">
                  <c:v>0.43800925925461398</c:v>
                </c:pt>
                <c:pt idx="17116">
                  <c:v>0.43804398147767698</c:v>
                </c:pt>
                <c:pt idx="17117">
                  <c:v>0.43806712962395999</c:v>
                </c:pt>
                <c:pt idx="17118">
                  <c:v>0.43809027777751902</c:v>
                </c:pt>
                <c:pt idx="17119">
                  <c:v>0.43811342592380198</c:v>
                </c:pt>
                <c:pt idx="17120">
                  <c:v>0.43814814814686498</c:v>
                </c:pt>
                <c:pt idx="17121">
                  <c:v>0.43817129629314899</c:v>
                </c:pt>
                <c:pt idx="17122">
                  <c:v>0.43819444443943201</c:v>
                </c:pt>
                <c:pt idx="17123">
                  <c:v>0.43821759258571502</c:v>
                </c:pt>
                <c:pt idx="17124">
                  <c:v>0.43824074073927499</c:v>
                </c:pt>
                <c:pt idx="17125">
                  <c:v>0.43826388888555801</c:v>
                </c:pt>
                <c:pt idx="17126">
                  <c:v>0.43829861110862101</c:v>
                </c:pt>
                <c:pt idx="17127">
                  <c:v>0.43832175925490502</c:v>
                </c:pt>
                <c:pt idx="17128">
                  <c:v>0.43834490740118798</c:v>
                </c:pt>
                <c:pt idx="17129">
                  <c:v>0.438368055554747</c:v>
                </c:pt>
                <c:pt idx="17130">
                  <c:v>0.43839120370103002</c:v>
                </c:pt>
                <c:pt idx="17131">
                  <c:v>0.43842592592409402</c:v>
                </c:pt>
                <c:pt idx="17132">
                  <c:v>0.43844907407037698</c:v>
                </c:pt>
                <c:pt idx="17133">
                  <c:v>0.43847222221665999</c:v>
                </c:pt>
                <c:pt idx="17134">
                  <c:v>0.43849537037021902</c:v>
                </c:pt>
                <c:pt idx="17135">
                  <c:v>0.43851851851650298</c:v>
                </c:pt>
                <c:pt idx="17136">
                  <c:v>0.43854166666278599</c:v>
                </c:pt>
                <c:pt idx="17137">
                  <c:v>0.43857638888584899</c:v>
                </c:pt>
                <c:pt idx="17138">
                  <c:v>0.438599537032132</c:v>
                </c:pt>
                <c:pt idx="17139">
                  <c:v>0.43862268517841602</c:v>
                </c:pt>
                <c:pt idx="17140">
                  <c:v>0.43864583333197499</c:v>
                </c:pt>
                <c:pt idx="17141">
                  <c:v>0.438668981478259</c:v>
                </c:pt>
                <c:pt idx="17142">
                  <c:v>0.438703703701321</c:v>
                </c:pt>
                <c:pt idx="17143">
                  <c:v>0.43872685184760501</c:v>
                </c:pt>
                <c:pt idx="17144">
                  <c:v>0.43874999999388797</c:v>
                </c:pt>
                <c:pt idx="17145">
                  <c:v>0.438773148147448</c:v>
                </c:pt>
                <c:pt idx="17146">
                  <c:v>0.43879629629373101</c:v>
                </c:pt>
                <c:pt idx="17147">
                  <c:v>0.43881944444001397</c:v>
                </c:pt>
                <c:pt idx="17148">
                  <c:v>0.43885416666307703</c:v>
                </c:pt>
                <c:pt idx="17149">
                  <c:v>0.43887731480936099</c:v>
                </c:pt>
                <c:pt idx="17150">
                  <c:v>0.43890046296292001</c:v>
                </c:pt>
                <c:pt idx="17151">
                  <c:v>0.43892361110920303</c:v>
                </c:pt>
                <c:pt idx="17152">
                  <c:v>0.43894675925548698</c:v>
                </c:pt>
                <c:pt idx="17153">
                  <c:v>0.43898148147854998</c:v>
                </c:pt>
                <c:pt idx="17154">
                  <c:v>0.439004629624833</c:v>
                </c:pt>
                <c:pt idx="17155">
                  <c:v>0.43902777777111601</c:v>
                </c:pt>
                <c:pt idx="17156">
                  <c:v>0.43905092592467598</c:v>
                </c:pt>
                <c:pt idx="17157">
                  <c:v>0.439074074070959</c:v>
                </c:pt>
                <c:pt idx="17158">
                  <c:v>0.43909722221724201</c:v>
                </c:pt>
                <c:pt idx="17159">
                  <c:v>0.43913194444030501</c:v>
                </c:pt>
                <c:pt idx="17160">
                  <c:v>0.43915509258658803</c:v>
                </c:pt>
                <c:pt idx="17161">
                  <c:v>0.439178240740148</c:v>
                </c:pt>
                <c:pt idx="17162">
                  <c:v>0.43920138888643101</c:v>
                </c:pt>
                <c:pt idx="17163">
                  <c:v>0.43922453703271502</c:v>
                </c:pt>
                <c:pt idx="17164">
                  <c:v>0.43924768517899798</c:v>
                </c:pt>
                <c:pt idx="17165">
                  <c:v>0.43928240740206098</c:v>
                </c:pt>
                <c:pt idx="17166">
                  <c:v>0.43930555555562001</c:v>
                </c:pt>
                <c:pt idx="17167">
                  <c:v>0.43932870370190402</c:v>
                </c:pt>
                <c:pt idx="17168">
                  <c:v>0.43935185184818698</c:v>
                </c:pt>
                <c:pt idx="17169">
                  <c:v>0.43937499999446999</c:v>
                </c:pt>
                <c:pt idx="17170">
                  <c:v>0.43940972221753299</c:v>
                </c:pt>
                <c:pt idx="17171">
                  <c:v>0.43943287036381701</c:v>
                </c:pt>
                <c:pt idx="17172">
                  <c:v>0.43945601851737598</c:v>
                </c:pt>
                <c:pt idx="17173">
                  <c:v>0.43947916666365899</c:v>
                </c:pt>
                <c:pt idx="17174">
                  <c:v>0.43950231480994301</c:v>
                </c:pt>
                <c:pt idx="17175">
                  <c:v>0.43953703703300601</c:v>
                </c:pt>
                <c:pt idx="17176">
                  <c:v>0.43956018517928902</c:v>
                </c:pt>
                <c:pt idx="17177">
                  <c:v>0.43958333333284799</c:v>
                </c:pt>
                <c:pt idx="17178">
                  <c:v>0.43960648147913201</c:v>
                </c:pt>
                <c:pt idx="17179">
                  <c:v>0.43962962962541502</c:v>
                </c:pt>
                <c:pt idx="17180">
                  <c:v>0.43965277777169798</c:v>
                </c:pt>
                <c:pt idx="17181">
                  <c:v>0.43968749999476098</c:v>
                </c:pt>
                <c:pt idx="17182">
                  <c:v>0.43971064814104499</c:v>
                </c:pt>
                <c:pt idx="17183">
                  <c:v>0.43973379629460402</c:v>
                </c:pt>
                <c:pt idx="17184">
                  <c:v>0.43975694444088698</c:v>
                </c:pt>
                <c:pt idx="17185">
                  <c:v>0.43978009258717099</c:v>
                </c:pt>
                <c:pt idx="17186">
                  <c:v>0.43981481481023399</c:v>
                </c:pt>
                <c:pt idx="17187">
                  <c:v>0.439837962956517</c:v>
                </c:pt>
                <c:pt idx="17188">
                  <c:v>0.43986111111007598</c:v>
                </c:pt>
                <c:pt idx="17189">
                  <c:v>0.43988425925635999</c:v>
                </c:pt>
                <c:pt idx="17190">
                  <c:v>0.439907407402643</c:v>
                </c:pt>
                <c:pt idx="17191">
                  <c:v>0.43993055554892602</c:v>
                </c:pt>
                <c:pt idx="17192">
                  <c:v>0.43996527777198902</c:v>
                </c:pt>
                <c:pt idx="17193">
                  <c:v>0.43998842592554899</c:v>
                </c:pt>
                <c:pt idx="17194">
                  <c:v>0.440011574071832</c:v>
                </c:pt>
                <c:pt idx="17195">
                  <c:v>0.44003472221811502</c:v>
                </c:pt>
                <c:pt idx="17196">
                  <c:v>0.44005787036439897</c:v>
                </c:pt>
                <c:pt idx="17197">
                  <c:v>0.44009259258746197</c:v>
                </c:pt>
                <c:pt idx="17198">
                  <c:v>0.44011574073374499</c:v>
                </c:pt>
                <c:pt idx="17199">
                  <c:v>0.44013888888730401</c:v>
                </c:pt>
                <c:pt idx="17200">
                  <c:v>0.44017361111036701</c:v>
                </c:pt>
                <c:pt idx="17201">
                  <c:v>0.44019675925665103</c:v>
                </c:pt>
                <c:pt idx="17202">
                  <c:v>0.44023148147971403</c:v>
                </c:pt>
                <c:pt idx="17203">
                  <c:v>0.44025462962599698</c:v>
                </c:pt>
                <c:pt idx="17204">
                  <c:v>0.44027777777228</c:v>
                </c:pt>
                <c:pt idx="17205">
                  <c:v>0.440312499995344</c:v>
                </c:pt>
                <c:pt idx="17206">
                  <c:v>0.44033564814162701</c:v>
                </c:pt>
                <c:pt idx="17207">
                  <c:v>0.44035879629518598</c:v>
                </c:pt>
                <c:pt idx="17208">
                  <c:v>0.44039351851824898</c:v>
                </c:pt>
                <c:pt idx="17209">
                  <c:v>0.440416666664532</c:v>
                </c:pt>
                <c:pt idx="17210">
                  <c:v>0.440451388887595</c:v>
                </c:pt>
                <c:pt idx="17211">
                  <c:v>0.44047453703387901</c:v>
                </c:pt>
                <c:pt idx="17212">
                  <c:v>0.44049768518016202</c:v>
                </c:pt>
                <c:pt idx="17213">
                  <c:v>0.44053240740322502</c:v>
                </c:pt>
                <c:pt idx="17214">
                  <c:v>0.44055555554950798</c:v>
                </c:pt>
                <c:pt idx="17215">
                  <c:v>0.44059027777257198</c:v>
                </c:pt>
                <c:pt idx="17216">
                  <c:v>0.440613425918855</c:v>
                </c:pt>
                <c:pt idx="17217">
                  <c:v>0.44063657407241402</c:v>
                </c:pt>
                <c:pt idx="17218">
                  <c:v>0.44067129629547702</c:v>
                </c:pt>
                <c:pt idx="17219">
                  <c:v>0.44069444444175998</c:v>
                </c:pt>
                <c:pt idx="17220">
                  <c:v>0.44071759258804399</c:v>
                </c:pt>
                <c:pt idx="17221">
                  <c:v>0.44075231481110699</c:v>
                </c:pt>
                <c:pt idx="17222">
                  <c:v>0.44077546295739001</c:v>
                </c:pt>
                <c:pt idx="17223">
                  <c:v>0.44079861111094898</c:v>
                </c:pt>
                <c:pt idx="17224">
                  <c:v>0.44083333332673602</c:v>
                </c:pt>
                <c:pt idx="17225">
                  <c:v>0.44085648148029599</c:v>
                </c:pt>
                <c:pt idx="17226">
                  <c:v>0.44087962962657901</c:v>
                </c:pt>
                <c:pt idx="17227">
                  <c:v>0.44091435184964201</c:v>
                </c:pt>
                <c:pt idx="17228">
                  <c:v>0.44093749999592502</c:v>
                </c:pt>
                <c:pt idx="17229">
                  <c:v>0.44097222221898802</c:v>
                </c:pt>
                <c:pt idx="17230">
                  <c:v>0.44099537036527198</c:v>
                </c:pt>
                <c:pt idx="17231">
                  <c:v>0.44103009258833498</c:v>
                </c:pt>
                <c:pt idx="17232">
                  <c:v>0.44105324073461799</c:v>
                </c:pt>
                <c:pt idx="17233">
                  <c:v>0.44107638888817702</c:v>
                </c:pt>
                <c:pt idx="17234">
                  <c:v>0.441111111103965</c:v>
                </c:pt>
                <c:pt idx="17235">
                  <c:v>0.44113425925752398</c:v>
                </c:pt>
                <c:pt idx="17236">
                  <c:v>0.44116898148058697</c:v>
                </c:pt>
                <c:pt idx="17237">
                  <c:v>0.44119212962686999</c:v>
                </c:pt>
                <c:pt idx="17238">
                  <c:v>0.44122685184993299</c:v>
                </c:pt>
                <c:pt idx="17239">
                  <c:v>0.441249999996217</c:v>
                </c:pt>
                <c:pt idx="17240">
                  <c:v>0.44127314814250002</c:v>
                </c:pt>
                <c:pt idx="17241">
                  <c:v>0.44130787036556302</c:v>
                </c:pt>
                <c:pt idx="17242">
                  <c:v>0.44133101851184597</c:v>
                </c:pt>
                <c:pt idx="17243">
                  <c:v>0.441354166665406</c:v>
                </c:pt>
                <c:pt idx="17244">
                  <c:v>0.44137731481168901</c:v>
                </c:pt>
                <c:pt idx="17245">
                  <c:v>0.44141203703475201</c:v>
                </c:pt>
                <c:pt idx="17246">
                  <c:v>0.44143518518103497</c:v>
                </c:pt>
                <c:pt idx="17247">
                  <c:v>0.44145833332731899</c:v>
                </c:pt>
                <c:pt idx="17248">
                  <c:v>0.44148148148087801</c:v>
                </c:pt>
                <c:pt idx="17249">
                  <c:v>0.44150462962716103</c:v>
                </c:pt>
                <c:pt idx="17250">
                  <c:v>0.44153935185022403</c:v>
                </c:pt>
                <c:pt idx="17251">
                  <c:v>0.44156249999650798</c:v>
                </c:pt>
                <c:pt idx="17252">
                  <c:v>0.441585648142791</c:v>
                </c:pt>
                <c:pt idx="17253">
                  <c:v>0.44160879629635003</c:v>
                </c:pt>
                <c:pt idx="17254">
                  <c:v>0.44163194444263398</c:v>
                </c:pt>
                <c:pt idx="17255">
                  <c:v>0.44166666666569698</c:v>
                </c:pt>
                <c:pt idx="17256">
                  <c:v>0.44168981481198</c:v>
                </c:pt>
                <c:pt idx="17257">
                  <c:v>0.44171296295826301</c:v>
                </c:pt>
                <c:pt idx="17258">
                  <c:v>0.44173611110454702</c:v>
                </c:pt>
                <c:pt idx="17259">
                  <c:v>0.441759259258106</c:v>
                </c:pt>
                <c:pt idx="17260">
                  <c:v>0.441793981481169</c:v>
                </c:pt>
                <c:pt idx="17261">
                  <c:v>0.44181712962745201</c:v>
                </c:pt>
                <c:pt idx="17262">
                  <c:v>0.44184027777373602</c:v>
                </c:pt>
                <c:pt idx="17263">
                  <c:v>0.44186342592001898</c:v>
                </c:pt>
                <c:pt idx="17264">
                  <c:v>0.44188657407357801</c:v>
                </c:pt>
                <c:pt idx="17265">
                  <c:v>0.44190972221986202</c:v>
                </c:pt>
                <c:pt idx="17266">
                  <c:v>0.44194444444292502</c:v>
                </c:pt>
                <c:pt idx="17267">
                  <c:v>0.44196759258920798</c:v>
                </c:pt>
                <c:pt idx="17268">
                  <c:v>0.44199074073549099</c:v>
                </c:pt>
                <c:pt idx="17269">
                  <c:v>0.44201388888177501</c:v>
                </c:pt>
                <c:pt idx="17270">
                  <c:v>0.44203703703533398</c:v>
                </c:pt>
                <c:pt idx="17271">
                  <c:v>0.44207175925839698</c:v>
                </c:pt>
                <c:pt idx="17272">
                  <c:v>0.44209490740467999</c:v>
                </c:pt>
                <c:pt idx="17273">
                  <c:v>0.44211805555096401</c:v>
                </c:pt>
                <c:pt idx="17274">
                  <c:v>0.44214120369724702</c:v>
                </c:pt>
                <c:pt idx="17275">
                  <c:v>0.44216435185080599</c:v>
                </c:pt>
                <c:pt idx="17276">
                  <c:v>0.44218749999709001</c:v>
                </c:pt>
                <c:pt idx="17277">
                  <c:v>0.44222222222015301</c:v>
                </c:pt>
                <c:pt idx="17278">
                  <c:v>0.44224537036643602</c:v>
                </c:pt>
                <c:pt idx="17279">
                  <c:v>0.44226851851271898</c:v>
                </c:pt>
                <c:pt idx="17280">
                  <c:v>0.442291666666279</c:v>
                </c:pt>
                <c:pt idx="17281">
                  <c:v>0.44231481481256202</c:v>
                </c:pt>
                <c:pt idx="17282">
                  <c:v>0.44234953703562502</c:v>
                </c:pt>
                <c:pt idx="17283">
                  <c:v>0.44237268518190798</c:v>
                </c:pt>
                <c:pt idx="17284">
                  <c:v>0.44239583332819199</c:v>
                </c:pt>
                <c:pt idx="17285">
                  <c:v>0.442418981474475</c:v>
                </c:pt>
                <c:pt idx="17286">
                  <c:v>0.442453703697538</c:v>
                </c:pt>
                <c:pt idx="17287">
                  <c:v>0.44247685185109698</c:v>
                </c:pt>
                <c:pt idx="17288">
                  <c:v>0.44249999999738099</c:v>
                </c:pt>
                <c:pt idx="17289">
                  <c:v>0.442523148143664</c:v>
                </c:pt>
                <c:pt idx="17290">
                  <c:v>0.44254629628994702</c:v>
                </c:pt>
                <c:pt idx="17291">
                  <c:v>0.44258101851301002</c:v>
                </c:pt>
                <c:pt idx="17292">
                  <c:v>0.44260416666656999</c:v>
                </c:pt>
                <c:pt idx="17293">
                  <c:v>0.442627314812853</c:v>
                </c:pt>
                <c:pt idx="17294">
                  <c:v>0.44265046295913602</c:v>
                </c:pt>
                <c:pt idx="17295">
                  <c:v>0.44267361110541997</c:v>
                </c:pt>
                <c:pt idx="17296">
                  <c:v>0.442696759258979</c:v>
                </c:pt>
                <c:pt idx="17297">
                  <c:v>0.44273148147476599</c:v>
                </c:pt>
                <c:pt idx="17298">
                  <c:v>0.44275462962832501</c:v>
                </c:pt>
                <c:pt idx="17299">
                  <c:v>0.44277777777460903</c:v>
                </c:pt>
                <c:pt idx="17300">
                  <c:v>0.44280092592089199</c:v>
                </c:pt>
                <c:pt idx="17301">
                  <c:v>0.442824074067175</c:v>
                </c:pt>
                <c:pt idx="17302">
                  <c:v>0.44284722222073503</c:v>
                </c:pt>
                <c:pt idx="17303">
                  <c:v>0.44288194444379803</c:v>
                </c:pt>
                <c:pt idx="17304">
                  <c:v>0.44290509259008098</c:v>
                </c:pt>
                <c:pt idx="17305">
                  <c:v>0.442928240736364</c:v>
                </c:pt>
                <c:pt idx="17306">
                  <c:v>0.44295138888264801</c:v>
                </c:pt>
                <c:pt idx="17307">
                  <c:v>0.44297453703620698</c:v>
                </c:pt>
                <c:pt idx="17308">
                  <c:v>0.44300925925926998</c:v>
                </c:pt>
                <c:pt idx="17309">
                  <c:v>0.443032407405553</c:v>
                </c:pt>
                <c:pt idx="17310">
                  <c:v>0.44305555555183701</c:v>
                </c:pt>
                <c:pt idx="17311">
                  <c:v>0.44307870369812002</c:v>
                </c:pt>
                <c:pt idx="17312">
                  <c:v>0.443101851851679</c:v>
                </c:pt>
                <c:pt idx="17313">
                  <c:v>0.44313657406746698</c:v>
                </c:pt>
                <c:pt idx="17314">
                  <c:v>0.44315972222102601</c:v>
                </c:pt>
                <c:pt idx="17315">
                  <c:v>0.44318287036730902</c:v>
                </c:pt>
                <c:pt idx="17316">
                  <c:v>0.44320601851359198</c:v>
                </c:pt>
                <c:pt idx="17317">
                  <c:v>0.44322916665987599</c:v>
                </c:pt>
                <c:pt idx="17318">
                  <c:v>0.44325231481343502</c:v>
                </c:pt>
                <c:pt idx="17319">
                  <c:v>0.44328703703649802</c:v>
                </c:pt>
                <c:pt idx="17320">
                  <c:v>0.44331018518278198</c:v>
                </c:pt>
                <c:pt idx="17321">
                  <c:v>0.44333333332906499</c:v>
                </c:pt>
                <c:pt idx="17322">
                  <c:v>0.44335648147534801</c:v>
                </c:pt>
                <c:pt idx="17323">
                  <c:v>0.44337962962890698</c:v>
                </c:pt>
                <c:pt idx="17324">
                  <c:v>0.44341435184469502</c:v>
                </c:pt>
                <c:pt idx="17325">
                  <c:v>0.44343749999825399</c:v>
                </c:pt>
                <c:pt idx="17326">
                  <c:v>0.44346064814453701</c:v>
                </c:pt>
                <c:pt idx="17327">
                  <c:v>0.44348379629082102</c:v>
                </c:pt>
                <c:pt idx="17328">
                  <c:v>0.44350694444437999</c:v>
                </c:pt>
                <c:pt idx="17329">
                  <c:v>0.44353009259066301</c:v>
                </c:pt>
                <c:pt idx="17330">
                  <c:v>0.443564814813726</c:v>
                </c:pt>
                <c:pt idx="17331">
                  <c:v>0.44358796296001002</c:v>
                </c:pt>
                <c:pt idx="17332">
                  <c:v>0.44361111110629298</c:v>
                </c:pt>
                <c:pt idx="17333">
                  <c:v>0.44363425925257599</c:v>
                </c:pt>
                <c:pt idx="17334">
                  <c:v>0.44365740740613502</c:v>
                </c:pt>
                <c:pt idx="17335">
                  <c:v>0.44369212962919802</c:v>
                </c:pt>
                <c:pt idx="17336">
                  <c:v>0.44371527777548198</c:v>
                </c:pt>
                <c:pt idx="17337">
                  <c:v>0.44373842592176499</c:v>
                </c:pt>
                <c:pt idx="17338">
                  <c:v>0.443761574068049</c:v>
                </c:pt>
                <c:pt idx="17339">
                  <c:v>0.44378472222160797</c:v>
                </c:pt>
                <c:pt idx="17340">
                  <c:v>0.44381944443739502</c:v>
                </c:pt>
                <c:pt idx="17341">
                  <c:v>0.44384259259095399</c:v>
                </c:pt>
                <c:pt idx="17342">
                  <c:v>0.443865740737238</c:v>
                </c:pt>
                <c:pt idx="17343">
                  <c:v>0.44388888888352102</c:v>
                </c:pt>
                <c:pt idx="17344">
                  <c:v>0.44391203703707999</c:v>
                </c:pt>
                <c:pt idx="17345">
                  <c:v>0.443935185183364</c:v>
                </c:pt>
                <c:pt idx="17346">
                  <c:v>0.443969907406427</c:v>
                </c:pt>
                <c:pt idx="17347">
                  <c:v>0.44399305555271001</c:v>
                </c:pt>
                <c:pt idx="17348">
                  <c:v>0.44401620369899297</c:v>
                </c:pt>
                <c:pt idx="17349">
                  <c:v>0.44403935184527699</c:v>
                </c:pt>
                <c:pt idx="17350">
                  <c:v>0.44406249999883601</c:v>
                </c:pt>
                <c:pt idx="17351">
                  <c:v>0.44409722222189901</c:v>
                </c:pt>
                <c:pt idx="17352">
                  <c:v>0.44412037036818203</c:v>
                </c:pt>
                <c:pt idx="17353">
                  <c:v>0.44414351851446598</c:v>
                </c:pt>
                <c:pt idx="17354">
                  <c:v>0.444166666660749</c:v>
                </c:pt>
                <c:pt idx="17355">
                  <c:v>0.44418981481430803</c:v>
                </c:pt>
                <c:pt idx="17356">
                  <c:v>0.44421296296059198</c:v>
                </c:pt>
                <c:pt idx="17357">
                  <c:v>0.44424768518365498</c:v>
                </c:pt>
                <c:pt idx="17358">
                  <c:v>0.444270833329938</c:v>
                </c:pt>
                <c:pt idx="17359">
                  <c:v>0.44429398147622101</c:v>
                </c:pt>
                <c:pt idx="17360">
                  <c:v>0.44431712962250502</c:v>
                </c:pt>
                <c:pt idx="17361">
                  <c:v>0.444340277776064</c:v>
                </c:pt>
                <c:pt idx="17362">
                  <c:v>0.444374999999127</c:v>
                </c:pt>
                <c:pt idx="17363">
                  <c:v>0.44439814814541001</c:v>
                </c:pt>
                <c:pt idx="17364">
                  <c:v>0.44442129629169402</c:v>
                </c:pt>
                <c:pt idx="17365">
                  <c:v>0.44444444443797698</c:v>
                </c:pt>
                <c:pt idx="17366">
                  <c:v>0.44446759259153601</c:v>
                </c:pt>
                <c:pt idx="17367">
                  <c:v>0.44450231481459901</c:v>
                </c:pt>
                <c:pt idx="17368">
                  <c:v>0.44452546296088302</c:v>
                </c:pt>
                <c:pt idx="17369">
                  <c:v>0.44454861110716598</c:v>
                </c:pt>
                <c:pt idx="17370">
                  <c:v>0.44457175925344899</c:v>
                </c:pt>
                <c:pt idx="17371">
                  <c:v>0.44459490740700902</c:v>
                </c:pt>
                <c:pt idx="17372">
                  <c:v>0.44461805555329198</c:v>
                </c:pt>
                <c:pt idx="17373">
                  <c:v>0.44465277777635498</c:v>
                </c:pt>
                <c:pt idx="17374">
                  <c:v>0.44467592592263799</c:v>
                </c:pt>
                <c:pt idx="17375">
                  <c:v>0.44469907406892201</c:v>
                </c:pt>
                <c:pt idx="17376">
                  <c:v>0.44472222221520502</c:v>
                </c:pt>
                <c:pt idx="17377">
                  <c:v>0.44474537036876399</c:v>
                </c:pt>
                <c:pt idx="17378">
                  <c:v>0.44478009259182699</c:v>
                </c:pt>
                <c:pt idx="17379">
                  <c:v>0.44480324073811101</c:v>
                </c:pt>
                <c:pt idx="17380">
                  <c:v>0.44482638888439402</c:v>
                </c:pt>
                <c:pt idx="17381">
                  <c:v>0.44484953703067698</c:v>
                </c:pt>
                <c:pt idx="17382">
                  <c:v>0.444872685184237</c:v>
                </c:pt>
                <c:pt idx="17383">
                  <c:v>0.4449074074073</c:v>
                </c:pt>
                <c:pt idx="17384">
                  <c:v>0.44493055555358302</c:v>
                </c:pt>
                <c:pt idx="17385">
                  <c:v>0.44495370369986598</c:v>
                </c:pt>
                <c:pt idx="17386">
                  <c:v>0.44497685184614999</c:v>
                </c:pt>
                <c:pt idx="17387">
                  <c:v>0.44499999999970902</c:v>
                </c:pt>
                <c:pt idx="17388">
                  <c:v>0.445034722215496</c:v>
                </c:pt>
                <c:pt idx="17389">
                  <c:v>0.44505787036905498</c:v>
                </c:pt>
                <c:pt idx="17390">
                  <c:v>0.44508101851533899</c:v>
                </c:pt>
                <c:pt idx="17391">
                  <c:v>0.445104166661622</c:v>
                </c:pt>
                <c:pt idx="17392">
                  <c:v>0.445138888884685</c:v>
                </c:pt>
                <c:pt idx="17393">
                  <c:v>0.44516203703096802</c:v>
                </c:pt>
                <c:pt idx="17394">
                  <c:v>0.44518518518452799</c:v>
                </c:pt>
                <c:pt idx="17395">
                  <c:v>0.445208333330811</c:v>
                </c:pt>
                <c:pt idx="17396">
                  <c:v>0.44523148147709402</c:v>
                </c:pt>
                <c:pt idx="17397">
                  <c:v>0.44526620370015701</c:v>
                </c:pt>
                <c:pt idx="17398">
                  <c:v>0.44528935184644097</c:v>
                </c:pt>
                <c:pt idx="17399">
                  <c:v>0.4453125</c:v>
                </c:pt>
                <c:pt idx="17400">
                  <c:v>0.44533564814628301</c:v>
                </c:pt>
                <c:pt idx="17401">
                  <c:v>0.44535879629256703</c:v>
                </c:pt>
                <c:pt idx="17402">
                  <c:v>0.44539351851563003</c:v>
                </c:pt>
                <c:pt idx="17403">
                  <c:v>0.44541666666191299</c:v>
                </c:pt>
                <c:pt idx="17404">
                  <c:v>0.445439814808196</c:v>
                </c:pt>
                <c:pt idx="17405">
                  <c:v>0.44546296296175603</c:v>
                </c:pt>
                <c:pt idx="17406">
                  <c:v>0.44548611110803898</c:v>
                </c:pt>
                <c:pt idx="17407">
                  <c:v>0.44552083333110198</c:v>
                </c:pt>
                <c:pt idx="17408">
                  <c:v>0.445543981477385</c:v>
                </c:pt>
                <c:pt idx="17409">
                  <c:v>0.44556712962366901</c:v>
                </c:pt>
                <c:pt idx="17410">
                  <c:v>0.44559027777722798</c:v>
                </c:pt>
                <c:pt idx="17411">
                  <c:v>0.445613425923511</c:v>
                </c:pt>
                <c:pt idx="17412">
                  <c:v>0.445648148146574</c:v>
                </c:pt>
                <c:pt idx="17413">
                  <c:v>0.44567129629285801</c:v>
                </c:pt>
                <c:pt idx="17414">
                  <c:v>0.44569444443914102</c:v>
                </c:pt>
                <c:pt idx="17415">
                  <c:v>0.44571759258542398</c:v>
                </c:pt>
                <c:pt idx="17416">
                  <c:v>0.44574074073898401</c:v>
                </c:pt>
                <c:pt idx="17417">
                  <c:v>0.44577546296204701</c:v>
                </c:pt>
                <c:pt idx="17418">
                  <c:v>0.44579861110833002</c:v>
                </c:pt>
                <c:pt idx="17419">
                  <c:v>0.44582175925461398</c:v>
                </c:pt>
                <c:pt idx="17420">
                  <c:v>0.44584490740089699</c:v>
                </c:pt>
                <c:pt idx="17421">
                  <c:v>0.44587962962395999</c:v>
                </c:pt>
                <c:pt idx="17422">
                  <c:v>0.44590277777751902</c:v>
                </c:pt>
                <c:pt idx="17423">
                  <c:v>0.44592592592380298</c:v>
                </c:pt>
                <c:pt idx="17424">
                  <c:v>0.44594907407008599</c:v>
                </c:pt>
                <c:pt idx="17425">
                  <c:v>0.44597222221636901</c:v>
                </c:pt>
                <c:pt idx="17426">
                  <c:v>0.44600694443943201</c:v>
                </c:pt>
                <c:pt idx="17427">
                  <c:v>0.44603009258571502</c:v>
                </c:pt>
                <c:pt idx="17428">
                  <c:v>0.44605324073927499</c:v>
                </c:pt>
                <c:pt idx="17429">
                  <c:v>0.44607638888555801</c:v>
                </c:pt>
                <c:pt idx="17430">
                  <c:v>0.44611111110862101</c:v>
                </c:pt>
                <c:pt idx="17431">
                  <c:v>0.44613425925490402</c:v>
                </c:pt>
                <c:pt idx="17432">
                  <c:v>0.44615740740118798</c:v>
                </c:pt>
                <c:pt idx="17433">
                  <c:v>0.446180555554747</c:v>
                </c:pt>
                <c:pt idx="17434">
                  <c:v>0.44620370370103002</c:v>
                </c:pt>
                <c:pt idx="17435">
                  <c:v>0.44623842592409302</c:v>
                </c:pt>
                <c:pt idx="17436">
                  <c:v>0.44626157407037698</c:v>
                </c:pt>
                <c:pt idx="17437">
                  <c:v>0.44628472221665999</c:v>
                </c:pt>
                <c:pt idx="17438">
                  <c:v>0.44630787037022002</c:v>
                </c:pt>
                <c:pt idx="17439">
                  <c:v>0.44633101851650298</c:v>
                </c:pt>
                <c:pt idx="17440">
                  <c:v>0.44635416666278599</c:v>
                </c:pt>
                <c:pt idx="17441">
                  <c:v>0.44638888888584899</c:v>
                </c:pt>
                <c:pt idx="17442">
                  <c:v>0.446412037032133</c:v>
                </c:pt>
                <c:pt idx="17443">
                  <c:v>0.44643518517841602</c:v>
                </c:pt>
                <c:pt idx="17444">
                  <c:v>0.44645833333197499</c:v>
                </c:pt>
                <c:pt idx="17445">
                  <c:v>0.446481481478259</c:v>
                </c:pt>
                <c:pt idx="17446">
                  <c:v>0.446516203701322</c:v>
                </c:pt>
                <c:pt idx="17447">
                  <c:v>0.44653935184760501</c:v>
                </c:pt>
                <c:pt idx="17448">
                  <c:v>0.44656249999388797</c:v>
                </c:pt>
                <c:pt idx="17449">
                  <c:v>0.446585648147448</c:v>
                </c:pt>
                <c:pt idx="17450">
                  <c:v>0.44660879629373101</c:v>
                </c:pt>
                <c:pt idx="17451">
                  <c:v>0.44664351851679401</c:v>
                </c:pt>
                <c:pt idx="17452">
                  <c:v>0.44666666666307703</c:v>
                </c:pt>
                <c:pt idx="17453">
                  <c:v>0.44668981480936099</c:v>
                </c:pt>
                <c:pt idx="17454">
                  <c:v>0.44671296296292001</c:v>
                </c:pt>
                <c:pt idx="17455">
                  <c:v>0.44673611110920303</c:v>
                </c:pt>
                <c:pt idx="17456">
                  <c:v>0.44675925925548698</c:v>
                </c:pt>
                <c:pt idx="17457">
                  <c:v>0.44679398147854998</c:v>
                </c:pt>
                <c:pt idx="17458">
                  <c:v>0.446817129624833</c:v>
                </c:pt>
                <c:pt idx="17459">
                  <c:v>0.44684027777111601</c:v>
                </c:pt>
                <c:pt idx="17460">
                  <c:v>0.44686342592467598</c:v>
                </c:pt>
                <c:pt idx="17461">
                  <c:v>0.446886574070959</c:v>
                </c:pt>
                <c:pt idx="17462">
                  <c:v>0.446921296294022</c:v>
                </c:pt>
                <c:pt idx="17463">
                  <c:v>0.44694444444030501</c:v>
                </c:pt>
                <c:pt idx="17464">
                  <c:v>0.44696759258658902</c:v>
                </c:pt>
                <c:pt idx="17465">
                  <c:v>0.446990740740148</c:v>
                </c:pt>
                <c:pt idx="17466">
                  <c:v>0.44701388888643101</c:v>
                </c:pt>
                <c:pt idx="17467">
                  <c:v>0.44704861110949401</c:v>
                </c:pt>
                <c:pt idx="17468">
                  <c:v>0.44707175925577802</c:v>
                </c:pt>
                <c:pt idx="17469">
                  <c:v>0.44709490740206098</c:v>
                </c:pt>
                <c:pt idx="17470">
                  <c:v>0.44711805555562001</c:v>
                </c:pt>
                <c:pt idx="17471">
                  <c:v>0.44714120370190402</c:v>
                </c:pt>
                <c:pt idx="17472">
                  <c:v>0.44716435184818698</c:v>
                </c:pt>
                <c:pt idx="17473">
                  <c:v>0.44719907407124998</c:v>
                </c:pt>
                <c:pt idx="17474">
                  <c:v>0.44722222221753299</c:v>
                </c:pt>
                <c:pt idx="17475">
                  <c:v>0.44724537036381701</c:v>
                </c:pt>
                <c:pt idx="17476">
                  <c:v>0.44726851851737598</c:v>
                </c:pt>
                <c:pt idx="17477">
                  <c:v>0.44729166666365899</c:v>
                </c:pt>
                <c:pt idx="17478">
                  <c:v>0.44732638888672199</c:v>
                </c:pt>
                <c:pt idx="17479">
                  <c:v>0.44734953703300601</c:v>
                </c:pt>
                <c:pt idx="17480">
                  <c:v>0.44737268517928902</c:v>
                </c:pt>
                <c:pt idx="17481">
                  <c:v>0.44739583333284799</c:v>
                </c:pt>
                <c:pt idx="17482">
                  <c:v>0.44741898147913201</c:v>
                </c:pt>
                <c:pt idx="17483">
                  <c:v>0.44744212962541502</c:v>
                </c:pt>
                <c:pt idx="17484">
                  <c:v>0.44747685184847802</c:v>
                </c:pt>
                <c:pt idx="17485">
                  <c:v>0.44749999999476098</c:v>
                </c:pt>
                <c:pt idx="17486">
                  <c:v>0.44752314814104499</c:v>
                </c:pt>
                <c:pt idx="17487">
                  <c:v>0.44754629629460402</c:v>
                </c:pt>
                <c:pt idx="17488">
                  <c:v>0.44756944444088698</c:v>
                </c:pt>
                <c:pt idx="17489">
                  <c:v>0.44760416666394998</c:v>
                </c:pt>
                <c:pt idx="17490">
                  <c:v>0.44762731481023399</c:v>
                </c:pt>
                <c:pt idx="17491">
                  <c:v>0.447650462956517</c:v>
                </c:pt>
                <c:pt idx="17492">
                  <c:v>0.44767361111007598</c:v>
                </c:pt>
                <c:pt idx="17493">
                  <c:v>0.44769675925635999</c:v>
                </c:pt>
                <c:pt idx="17494">
                  <c:v>0.447719907402643</c:v>
                </c:pt>
                <c:pt idx="17495">
                  <c:v>0.447754629625706</c:v>
                </c:pt>
                <c:pt idx="17496">
                  <c:v>0.44777777777198902</c:v>
                </c:pt>
                <c:pt idx="17497">
                  <c:v>0.44780092592554899</c:v>
                </c:pt>
                <c:pt idx="17498">
                  <c:v>0.447824074071832</c:v>
                </c:pt>
                <c:pt idx="17499">
                  <c:v>0.44784722221811502</c:v>
                </c:pt>
                <c:pt idx="17500">
                  <c:v>0.44788194444117801</c:v>
                </c:pt>
                <c:pt idx="17501">
                  <c:v>0.44790509258746197</c:v>
                </c:pt>
                <c:pt idx="17502">
                  <c:v>0.44792824073374499</c:v>
                </c:pt>
                <c:pt idx="17503">
                  <c:v>0.44795138888730401</c:v>
                </c:pt>
                <c:pt idx="17504">
                  <c:v>0.44797453703358803</c:v>
                </c:pt>
                <c:pt idx="17505">
                  <c:v>0.44800925925665103</c:v>
                </c:pt>
                <c:pt idx="17506">
                  <c:v>0.44803240740293399</c:v>
                </c:pt>
                <c:pt idx="17507">
                  <c:v>0.448055555549217</c:v>
                </c:pt>
                <c:pt idx="17508">
                  <c:v>0.44807870370277703</c:v>
                </c:pt>
                <c:pt idx="17509">
                  <c:v>0.44810185184905998</c:v>
                </c:pt>
                <c:pt idx="17510">
                  <c:v>0.44813657407212298</c:v>
                </c:pt>
                <c:pt idx="17511">
                  <c:v>0.448159722218406</c:v>
                </c:pt>
                <c:pt idx="17512">
                  <c:v>0.44818287036469001</c:v>
                </c:pt>
                <c:pt idx="17513">
                  <c:v>0.44820601851824898</c:v>
                </c:pt>
                <c:pt idx="17514">
                  <c:v>0.448229166664532</c:v>
                </c:pt>
                <c:pt idx="17515">
                  <c:v>0.44825231481081601</c:v>
                </c:pt>
                <c:pt idx="17516">
                  <c:v>0.44828703703387901</c:v>
                </c:pt>
                <c:pt idx="17517">
                  <c:v>0.44831018518016202</c:v>
                </c:pt>
                <c:pt idx="17518">
                  <c:v>0.44833333332644598</c:v>
                </c:pt>
                <c:pt idx="17519">
                  <c:v>0.44835648148000501</c:v>
                </c:pt>
                <c:pt idx="17520">
                  <c:v>0.44837962962628802</c:v>
                </c:pt>
                <c:pt idx="17521">
                  <c:v>0.44841435184935102</c:v>
                </c:pt>
                <c:pt idx="17522">
                  <c:v>0.44843749999563498</c:v>
                </c:pt>
                <c:pt idx="17523">
                  <c:v>0.44846064814191799</c:v>
                </c:pt>
                <c:pt idx="17524">
                  <c:v>0.44848379629547702</c:v>
                </c:pt>
                <c:pt idx="17525">
                  <c:v>0.44850694444175998</c:v>
                </c:pt>
                <c:pt idx="17526">
                  <c:v>0.44854166666482298</c:v>
                </c:pt>
                <c:pt idx="17527">
                  <c:v>0.44856481481110699</c:v>
                </c:pt>
                <c:pt idx="17528">
                  <c:v>0.44858796295739001</c:v>
                </c:pt>
                <c:pt idx="17529">
                  <c:v>0.44861111111094898</c:v>
                </c:pt>
                <c:pt idx="17530">
                  <c:v>0.44863425925723299</c:v>
                </c:pt>
                <c:pt idx="17531">
                  <c:v>0.44865740740351601</c:v>
                </c:pt>
                <c:pt idx="17532">
                  <c:v>0.44869212962657901</c:v>
                </c:pt>
                <c:pt idx="17533">
                  <c:v>0.44871527777286302</c:v>
                </c:pt>
                <c:pt idx="17534">
                  <c:v>0.44873842591914598</c:v>
                </c:pt>
                <c:pt idx="17535">
                  <c:v>0.44876157407270501</c:v>
                </c:pt>
                <c:pt idx="17536">
                  <c:v>0.44878472221898802</c:v>
                </c:pt>
                <c:pt idx="17537">
                  <c:v>0.44881944444205102</c:v>
                </c:pt>
                <c:pt idx="17538">
                  <c:v>0.44884259258833498</c:v>
                </c:pt>
                <c:pt idx="17539">
                  <c:v>0.44886574073461799</c:v>
                </c:pt>
                <c:pt idx="17540">
                  <c:v>0.44888888888817802</c:v>
                </c:pt>
                <c:pt idx="17541">
                  <c:v>0.44891203703446098</c:v>
                </c:pt>
                <c:pt idx="17542">
                  <c:v>0.44893518518074399</c:v>
                </c:pt>
                <c:pt idx="17543">
                  <c:v>0.44896990740380699</c:v>
                </c:pt>
                <c:pt idx="17544">
                  <c:v>0.44899305555009</c:v>
                </c:pt>
                <c:pt idx="17545">
                  <c:v>0.44901620370364997</c:v>
                </c:pt>
                <c:pt idx="17546">
                  <c:v>0.44903935184993299</c:v>
                </c:pt>
                <c:pt idx="17547">
                  <c:v>0.449062499996217</c:v>
                </c:pt>
                <c:pt idx="17548">
                  <c:v>0.44909722221928</c:v>
                </c:pt>
                <c:pt idx="17549">
                  <c:v>0.44912037036556302</c:v>
                </c:pt>
                <c:pt idx="17550">
                  <c:v>0.44914351851184597</c:v>
                </c:pt>
                <c:pt idx="17551">
                  <c:v>0.449166666665406</c:v>
                </c:pt>
                <c:pt idx="17552">
                  <c:v>0.44918981481168901</c:v>
                </c:pt>
                <c:pt idx="17553">
                  <c:v>0.44921296295797197</c:v>
                </c:pt>
                <c:pt idx="17554">
                  <c:v>0.44924768518103497</c:v>
                </c:pt>
                <c:pt idx="17555">
                  <c:v>0.44927083332731899</c:v>
                </c:pt>
                <c:pt idx="17556">
                  <c:v>0.44929398148087801</c:v>
                </c:pt>
                <c:pt idx="17557">
                  <c:v>0.44931712962716103</c:v>
                </c:pt>
                <c:pt idx="17558">
                  <c:v>0.44934027777344498</c:v>
                </c:pt>
                <c:pt idx="17559">
                  <c:v>0.44937499999650798</c:v>
                </c:pt>
                <c:pt idx="17560">
                  <c:v>0.449398148142791</c:v>
                </c:pt>
                <c:pt idx="17561">
                  <c:v>0.44942129629635003</c:v>
                </c:pt>
                <c:pt idx="17562">
                  <c:v>0.44944444444263398</c:v>
                </c:pt>
                <c:pt idx="17563">
                  <c:v>0.449467592588917</c:v>
                </c:pt>
                <c:pt idx="17564">
                  <c:v>0.44950231481198</c:v>
                </c:pt>
                <c:pt idx="17565">
                  <c:v>0.44952546295826301</c:v>
                </c:pt>
                <c:pt idx="17566">
                  <c:v>0.44954861110454702</c:v>
                </c:pt>
                <c:pt idx="17567">
                  <c:v>0.449571759258106</c:v>
                </c:pt>
                <c:pt idx="17568">
                  <c:v>0.44959490740438901</c:v>
                </c:pt>
                <c:pt idx="17569">
                  <c:v>0.44962962962745201</c:v>
                </c:pt>
                <c:pt idx="17570">
                  <c:v>0.44965277777373602</c:v>
                </c:pt>
                <c:pt idx="17571">
                  <c:v>0.44967592592001898</c:v>
                </c:pt>
                <c:pt idx="17572">
                  <c:v>0.44969907407357801</c:v>
                </c:pt>
                <c:pt idx="17573">
                  <c:v>0.44972222221986202</c:v>
                </c:pt>
                <c:pt idx="17574">
                  <c:v>0.44975694444292502</c:v>
                </c:pt>
                <c:pt idx="17575">
                  <c:v>0.44978009258920798</c:v>
                </c:pt>
                <c:pt idx="17576">
                  <c:v>0.44980324073549099</c:v>
                </c:pt>
                <c:pt idx="17577">
                  <c:v>0.44982638888177501</c:v>
                </c:pt>
                <c:pt idx="17578">
                  <c:v>0.44984953703533398</c:v>
                </c:pt>
                <c:pt idx="17579">
                  <c:v>0.44987268518161699</c:v>
                </c:pt>
                <c:pt idx="17580">
                  <c:v>0.44990740740467999</c:v>
                </c:pt>
                <c:pt idx="17581">
                  <c:v>0.44993055555096401</c:v>
                </c:pt>
                <c:pt idx="17582">
                  <c:v>0.44995370369724702</c:v>
                </c:pt>
                <c:pt idx="17583">
                  <c:v>0.44997685185080599</c:v>
                </c:pt>
                <c:pt idx="17584">
                  <c:v>0.45001157407386899</c:v>
                </c:pt>
                <c:pt idx="17585">
                  <c:v>0.45003472222015301</c:v>
                </c:pt>
                <c:pt idx="17586">
                  <c:v>0.45005787036643602</c:v>
                </c:pt>
                <c:pt idx="17587">
                  <c:v>0.45008101851271898</c:v>
                </c:pt>
                <c:pt idx="17588">
                  <c:v>0.450104166666279</c:v>
                </c:pt>
                <c:pt idx="17589">
                  <c:v>0.45013888888206599</c:v>
                </c:pt>
                <c:pt idx="17590">
                  <c:v>0.45016203703562502</c:v>
                </c:pt>
                <c:pt idx="17591">
                  <c:v>0.45018518518190798</c:v>
                </c:pt>
                <c:pt idx="17592">
                  <c:v>0.45020833332819199</c:v>
                </c:pt>
                <c:pt idx="17593">
                  <c:v>0.450231481474475</c:v>
                </c:pt>
                <c:pt idx="17594">
                  <c:v>0.45025462962803398</c:v>
                </c:pt>
                <c:pt idx="17595">
                  <c:v>0.45028935185109698</c:v>
                </c:pt>
                <c:pt idx="17596">
                  <c:v>0.45031249999738099</c:v>
                </c:pt>
                <c:pt idx="17597">
                  <c:v>0.450335648143664</c:v>
                </c:pt>
                <c:pt idx="17598">
                  <c:v>0.45035879628994702</c:v>
                </c:pt>
                <c:pt idx="17599">
                  <c:v>0.45038194444350699</c:v>
                </c:pt>
                <c:pt idx="17600">
                  <c:v>0.45041666666656999</c:v>
                </c:pt>
                <c:pt idx="17601">
                  <c:v>0.450439814812853</c:v>
                </c:pt>
                <c:pt idx="17602">
                  <c:v>0.45046296295913602</c:v>
                </c:pt>
                <c:pt idx="17603">
                  <c:v>0.45048611110541997</c:v>
                </c:pt>
                <c:pt idx="17604">
                  <c:v>0.450509259258979</c:v>
                </c:pt>
                <c:pt idx="17605">
                  <c:v>0.45054398147476599</c:v>
                </c:pt>
                <c:pt idx="17606">
                  <c:v>0.45056712962832501</c:v>
                </c:pt>
                <c:pt idx="17607">
                  <c:v>0.45059027777460903</c:v>
                </c:pt>
                <c:pt idx="17608">
                  <c:v>0.45061342592089199</c:v>
                </c:pt>
                <c:pt idx="17609">
                  <c:v>0.450636574067175</c:v>
                </c:pt>
                <c:pt idx="17610">
                  <c:v>0.450671296290238</c:v>
                </c:pt>
                <c:pt idx="17611">
                  <c:v>0.45069444444379803</c:v>
                </c:pt>
                <c:pt idx="17612">
                  <c:v>0.45071759259008098</c:v>
                </c:pt>
                <c:pt idx="17613">
                  <c:v>0.450740740736364</c:v>
                </c:pt>
                <c:pt idx="17614">
                  <c:v>0.45076388888264801</c:v>
                </c:pt>
                <c:pt idx="17615">
                  <c:v>0.45078703703620698</c:v>
                </c:pt>
                <c:pt idx="17616">
                  <c:v>0.45082175925926998</c:v>
                </c:pt>
                <c:pt idx="17617">
                  <c:v>0.450844907405553</c:v>
                </c:pt>
                <c:pt idx="17618">
                  <c:v>0.45086805555183701</c:v>
                </c:pt>
                <c:pt idx="17619">
                  <c:v>0.45089120369812002</c:v>
                </c:pt>
                <c:pt idx="17620">
                  <c:v>0.450914351851679</c:v>
                </c:pt>
                <c:pt idx="17621">
                  <c:v>0.45093749999796301</c:v>
                </c:pt>
                <c:pt idx="17622">
                  <c:v>0.45097222222102601</c:v>
                </c:pt>
                <c:pt idx="17623">
                  <c:v>0.45099537036730902</c:v>
                </c:pt>
                <c:pt idx="17624">
                  <c:v>0.45101851851359198</c:v>
                </c:pt>
                <c:pt idx="17625">
                  <c:v>0.45104166665987599</c:v>
                </c:pt>
                <c:pt idx="17626">
                  <c:v>0.45106481481343502</c:v>
                </c:pt>
                <c:pt idx="17627">
                  <c:v>0.45108796295971798</c:v>
                </c:pt>
                <c:pt idx="17628">
                  <c:v>0.45112268518278098</c:v>
                </c:pt>
                <c:pt idx="17629">
                  <c:v>0.45114583332906499</c:v>
                </c:pt>
                <c:pt idx="17630">
                  <c:v>0.45116898147534801</c:v>
                </c:pt>
                <c:pt idx="17631">
                  <c:v>0.45119212962890698</c:v>
                </c:pt>
                <c:pt idx="17632">
                  <c:v>0.45121527777519099</c:v>
                </c:pt>
                <c:pt idx="17633">
                  <c:v>0.45124999999825399</c:v>
                </c:pt>
                <c:pt idx="17634">
                  <c:v>0.45127314814453701</c:v>
                </c:pt>
                <c:pt idx="17635">
                  <c:v>0.45129629629082002</c:v>
                </c:pt>
                <c:pt idx="17636">
                  <c:v>0.45131944444437999</c:v>
                </c:pt>
                <c:pt idx="17637">
                  <c:v>0.45134259259066301</c:v>
                </c:pt>
                <c:pt idx="17638">
                  <c:v>0.451377314813726</c:v>
                </c:pt>
                <c:pt idx="17639">
                  <c:v>0.45140046296000902</c:v>
                </c:pt>
                <c:pt idx="17640">
                  <c:v>0.45142361110629298</c:v>
                </c:pt>
                <c:pt idx="17641">
                  <c:v>0.45144675925257599</c:v>
                </c:pt>
                <c:pt idx="17642">
                  <c:v>0.45146990740613502</c:v>
                </c:pt>
                <c:pt idx="17643">
                  <c:v>0.45149305555241898</c:v>
                </c:pt>
                <c:pt idx="17644">
                  <c:v>0.45152777777548198</c:v>
                </c:pt>
                <c:pt idx="17645">
                  <c:v>0.45155092592176499</c:v>
                </c:pt>
                <c:pt idx="17646">
                  <c:v>0.451574074068049</c:v>
                </c:pt>
                <c:pt idx="17647">
                  <c:v>0.45159722222160797</c:v>
                </c:pt>
                <c:pt idx="17648">
                  <c:v>0.45162037036789099</c:v>
                </c:pt>
                <c:pt idx="17649">
                  <c:v>0.45165509259095399</c:v>
                </c:pt>
                <c:pt idx="17650">
                  <c:v>0.451678240737237</c:v>
                </c:pt>
                <c:pt idx="17651">
                  <c:v>0.45170138888352102</c:v>
                </c:pt>
                <c:pt idx="17652">
                  <c:v>0.45172453703707999</c:v>
                </c:pt>
                <c:pt idx="17653">
                  <c:v>0.451747685183363</c:v>
                </c:pt>
                <c:pt idx="17654">
                  <c:v>0.451782407406426</c:v>
                </c:pt>
                <c:pt idx="17655">
                  <c:v>0.45180555555271001</c:v>
                </c:pt>
                <c:pt idx="17656">
                  <c:v>0.45182870369899297</c:v>
                </c:pt>
                <c:pt idx="17657">
                  <c:v>0.45185185184527699</c:v>
                </c:pt>
                <c:pt idx="17658">
                  <c:v>0.45187499999883601</c:v>
                </c:pt>
                <c:pt idx="17659">
                  <c:v>0.45190972222189901</c:v>
                </c:pt>
                <c:pt idx="17660">
                  <c:v>0.45193287036818203</c:v>
                </c:pt>
                <c:pt idx="17661">
                  <c:v>0.45195601851446598</c:v>
                </c:pt>
                <c:pt idx="17662">
                  <c:v>0.451979166660749</c:v>
                </c:pt>
                <c:pt idx="17663">
                  <c:v>0.45200231481430803</c:v>
                </c:pt>
                <c:pt idx="17664">
                  <c:v>0.45202546296059198</c:v>
                </c:pt>
                <c:pt idx="17665">
                  <c:v>0.45206018518365498</c:v>
                </c:pt>
                <c:pt idx="17666">
                  <c:v>0.452083333329938</c:v>
                </c:pt>
                <c:pt idx="17667">
                  <c:v>0.45210648147622101</c:v>
                </c:pt>
                <c:pt idx="17668">
                  <c:v>0.45212962962250502</c:v>
                </c:pt>
                <c:pt idx="17669">
                  <c:v>0.452152777776064</c:v>
                </c:pt>
                <c:pt idx="17670">
                  <c:v>0.452187499999127</c:v>
                </c:pt>
                <c:pt idx="17671">
                  <c:v>0.45221064814541001</c:v>
                </c:pt>
                <c:pt idx="17672">
                  <c:v>0.45223379629169302</c:v>
                </c:pt>
                <c:pt idx="17673">
                  <c:v>0.45225694443797698</c:v>
                </c:pt>
                <c:pt idx="17674">
                  <c:v>0.45228009259153601</c:v>
                </c:pt>
                <c:pt idx="17675">
                  <c:v>0.45231481481459901</c:v>
                </c:pt>
                <c:pt idx="17676">
                  <c:v>0.45233796296088302</c:v>
                </c:pt>
                <c:pt idx="17677">
                  <c:v>0.45236111110716598</c:v>
                </c:pt>
                <c:pt idx="17678">
                  <c:v>0.45238425925344899</c:v>
                </c:pt>
                <c:pt idx="17679">
                  <c:v>0.45240740740700902</c:v>
                </c:pt>
                <c:pt idx="17680">
                  <c:v>0.45244212962279601</c:v>
                </c:pt>
                <c:pt idx="17681">
                  <c:v>0.45246527777635498</c:v>
                </c:pt>
                <c:pt idx="17682">
                  <c:v>0.45248842592263799</c:v>
                </c:pt>
                <c:pt idx="17683">
                  <c:v>0.45251157406892201</c:v>
                </c:pt>
                <c:pt idx="17684">
                  <c:v>0.45253472221520502</c:v>
                </c:pt>
                <c:pt idx="17685">
                  <c:v>0.45255787036876399</c:v>
                </c:pt>
                <c:pt idx="17686">
                  <c:v>0.45259259259182699</c:v>
                </c:pt>
                <c:pt idx="17687">
                  <c:v>0.45261574073811101</c:v>
                </c:pt>
                <c:pt idx="17688">
                  <c:v>0.45263888888439402</c:v>
                </c:pt>
                <c:pt idx="17689">
                  <c:v>0.45266203703067698</c:v>
                </c:pt>
                <c:pt idx="17690">
                  <c:v>0.452685185184237</c:v>
                </c:pt>
                <c:pt idx="17691">
                  <c:v>0.4527199074073</c:v>
                </c:pt>
                <c:pt idx="17692">
                  <c:v>0.45274305555358302</c:v>
                </c:pt>
                <c:pt idx="17693">
                  <c:v>0.45276620369986598</c:v>
                </c:pt>
                <c:pt idx="17694">
                  <c:v>0.45278935184614999</c:v>
                </c:pt>
                <c:pt idx="17695">
                  <c:v>0.45281249999970902</c:v>
                </c:pt>
                <c:pt idx="17696">
                  <c:v>0.45283564814599198</c:v>
                </c:pt>
                <c:pt idx="17697">
                  <c:v>0.45287037036905498</c:v>
                </c:pt>
                <c:pt idx="17698">
                  <c:v>0.45289351851533899</c:v>
                </c:pt>
                <c:pt idx="17699">
                  <c:v>0.452916666661622</c:v>
                </c:pt>
                <c:pt idx="17700">
                  <c:v>0.45293981480790502</c:v>
                </c:pt>
                <c:pt idx="17701">
                  <c:v>0.45296296296146499</c:v>
                </c:pt>
                <c:pt idx="17702">
                  <c:v>0.45299768518452799</c:v>
                </c:pt>
                <c:pt idx="17703">
                  <c:v>0.453020833330811</c:v>
                </c:pt>
                <c:pt idx="17704">
                  <c:v>0.45304398147709402</c:v>
                </c:pt>
                <c:pt idx="17705">
                  <c:v>0.45306712962337797</c:v>
                </c:pt>
                <c:pt idx="17706">
                  <c:v>0.453090277776937</c:v>
                </c:pt>
                <c:pt idx="17707">
                  <c:v>0.453125</c:v>
                </c:pt>
                <c:pt idx="17708">
                  <c:v>0.45314814814628301</c:v>
                </c:pt>
                <c:pt idx="17709">
                  <c:v>0.45317129629256703</c:v>
                </c:pt>
                <c:pt idx="17710">
                  <c:v>0.45319444443884999</c:v>
                </c:pt>
                <c:pt idx="17711">
                  <c:v>0.45321759259240901</c:v>
                </c:pt>
                <c:pt idx="17712">
                  <c:v>0.45324074073869303</c:v>
                </c:pt>
                <c:pt idx="17713">
                  <c:v>0.45327546296175603</c:v>
                </c:pt>
                <c:pt idx="17714">
                  <c:v>0.45329861110803898</c:v>
                </c:pt>
                <c:pt idx="17715">
                  <c:v>0.453321759254322</c:v>
                </c:pt>
                <c:pt idx="17716">
                  <c:v>0.45334490740060601</c:v>
                </c:pt>
                <c:pt idx="17717">
                  <c:v>0.45336805555416498</c:v>
                </c:pt>
                <c:pt idx="17718">
                  <c:v>0.45340277777722798</c:v>
                </c:pt>
                <c:pt idx="17719">
                  <c:v>0.453425925923511</c:v>
                </c:pt>
                <c:pt idx="17720">
                  <c:v>0.45344907406979501</c:v>
                </c:pt>
                <c:pt idx="17721">
                  <c:v>0.45347222221607802</c:v>
                </c:pt>
                <c:pt idx="17722">
                  <c:v>0.453495370369637</c:v>
                </c:pt>
                <c:pt idx="17723">
                  <c:v>0.45351851851592101</c:v>
                </c:pt>
                <c:pt idx="17724">
                  <c:v>0.45355324073898401</c:v>
                </c:pt>
                <c:pt idx="17725">
                  <c:v>0.45357638888526702</c:v>
                </c:pt>
                <c:pt idx="17726">
                  <c:v>0.45359953703154998</c:v>
                </c:pt>
                <c:pt idx="17727">
                  <c:v>0.45362268518511001</c:v>
                </c:pt>
                <c:pt idx="17728">
                  <c:v>0.45364583333139302</c:v>
                </c:pt>
                <c:pt idx="17729">
                  <c:v>0.45368055555445602</c:v>
                </c:pt>
                <c:pt idx="17730">
                  <c:v>0.45370370370073898</c:v>
                </c:pt>
                <c:pt idx="17731">
                  <c:v>0.45372685184702299</c:v>
                </c:pt>
                <c:pt idx="17732">
                  <c:v>0.45374999999330601</c:v>
                </c:pt>
                <c:pt idx="17733">
                  <c:v>0.45377314814686498</c:v>
                </c:pt>
                <c:pt idx="17734">
                  <c:v>0.45379629629314899</c:v>
                </c:pt>
                <c:pt idx="17735">
                  <c:v>0.45383101851621199</c:v>
                </c:pt>
                <c:pt idx="17736">
                  <c:v>0.45385416666249501</c:v>
                </c:pt>
                <c:pt idx="17737">
                  <c:v>0.45387731480877802</c:v>
                </c:pt>
                <c:pt idx="17738">
                  <c:v>0.45390046296233799</c:v>
                </c:pt>
                <c:pt idx="17739">
                  <c:v>0.45392361110862101</c:v>
                </c:pt>
                <c:pt idx="17740">
                  <c:v>0.45395833333168401</c:v>
                </c:pt>
                <c:pt idx="17741">
                  <c:v>0.45398148147796702</c:v>
                </c:pt>
                <c:pt idx="17742">
                  <c:v>0.45400462962425098</c:v>
                </c:pt>
                <c:pt idx="17743">
                  <c:v>0.45402777777781</c:v>
                </c:pt>
                <c:pt idx="17744">
                  <c:v>0.45405092592409302</c:v>
                </c:pt>
                <c:pt idx="17745">
                  <c:v>0.45407407407037698</c:v>
                </c:pt>
                <c:pt idx="17746">
                  <c:v>0.45410879629343998</c:v>
                </c:pt>
                <c:pt idx="17747">
                  <c:v>0.45413194443972299</c:v>
                </c:pt>
                <c:pt idx="17748">
                  <c:v>0.454155092586006</c:v>
                </c:pt>
                <c:pt idx="17749">
                  <c:v>0.45417824073956597</c:v>
                </c:pt>
                <c:pt idx="17750">
                  <c:v>0.45420138888584899</c:v>
                </c:pt>
                <c:pt idx="17751">
                  <c:v>0.45423611110891199</c:v>
                </c:pt>
                <c:pt idx="17752">
                  <c:v>0.454259259255195</c:v>
                </c:pt>
                <c:pt idx="17753">
                  <c:v>0.45428240740147902</c:v>
                </c:pt>
                <c:pt idx="17754">
                  <c:v>0.45430555555503799</c:v>
                </c:pt>
                <c:pt idx="17755">
                  <c:v>0.454328703701322</c:v>
                </c:pt>
                <c:pt idx="17756">
                  <c:v>0.45435185184760501</c:v>
                </c:pt>
                <c:pt idx="17757">
                  <c:v>0.45438657407066801</c:v>
                </c:pt>
                <c:pt idx="17758">
                  <c:v>0.45440972221695097</c:v>
                </c:pt>
                <c:pt idx="17759">
                  <c:v>0.45443287036323499</c:v>
                </c:pt>
                <c:pt idx="17760">
                  <c:v>0.45445601851679401</c:v>
                </c:pt>
                <c:pt idx="17761">
                  <c:v>0.45447916666307703</c:v>
                </c:pt>
                <c:pt idx="17762">
                  <c:v>0.45451388888614003</c:v>
                </c:pt>
                <c:pt idx="17763">
                  <c:v>0.45453703703242399</c:v>
                </c:pt>
                <c:pt idx="17764">
                  <c:v>0.454560185178707</c:v>
                </c:pt>
                <c:pt idx="17765">
                  <c:v>0.45458333333226603</c:v>
                </c:pt>
                <c:pt idx="17766">
                  <c:v>0.45460648147854998</c:v>
                </c:pt>
                <c:pt idx="17767">
                  <c:v>0.454629629624833</c:v>
                </c:pt>
                <c:pt idx="17768">
                  <c:v>0.454664351847896</c:v>
                </c:pt>
                <c:pt idx="17769">
                  <c:v>0.45468749999417901</c:v>
                </c:pt>
                <c:pt idx="17770">
                  <c:v>0.45471064814773898</c:v>
                </c:pt>
                <c:pt idx="17771">
                  <c:v>0.454733796294022</c:v>
                </c:pt>
                <c:pt idx="17772">
                  <c:v>0.45475694444030501</c:v>
                </c:pt>
                <c:pt idx="17773">
                  <c:v>0.45479166666336801</c:v>
                </c:pt>
                <c:pt idx="17774">
                  <c:v>0.45481481480965202</c:v>
                </c:pt>
                <c:pt idx="17775">
                  <c:v>0.45483796295593498</c:v>
                </c:pt>
                <c:pt idx="17776">
                  <c:v>0.45486111110949401</c:v>
                </c:pt>
                <c:pt idx="17777">
                  <c:v>0.45488425925577802</c:v>
                </c:pt>
                <c:pt idx="17778">
                  <c:v>0.45491898147884102</c:v>
                </c:pt>
                <c:pt idx="17779">
                  <c:v>0.45494212962512398</c:v>
                </c:pt>
                <c:pt idx="17780">
                  <c:v>0.454965277771407</c:v>
                </c:pt>
                <c:pt idx="17781">
                  <c:v>0.45498842592496702</c:v>
                </c:pt>
                <c:pt idx="17782">
                  <c:v>0.45501157407124998</c:v>
                </c:pt>
                <c:pt idx="17783">
                  <c:v>0.45503472221753299</c:v>
                </c:pt>
                <c:pt idx="17784">
                  <c:v>0.45506944444059599</c:v>
                </c:pt>
                <c:pt idx="17785">
                  <c:v>0.45509259258688001</c:v>
                </c:pt>
                <c:pt idx="17786">
                  <c:v>0.45511574074043898</c:v>
                </c:pt>
                <c:pt idx="17787">
                  <c:v>0.45513888888672199</c:v>
                </c:pt>
                <c:pt idx="17788">
                  <c:v>0.45516203703300601</c:v>
                </c:pt>
                <c:pt idx="17789">
                  <c:v>0.45519675925606901</c:v>
                </c:pt>
                <c:pt idx="17790">
                  <c:v>0.45521990740235202</c:v>
                </c:pt>
                <c:pt idx="17791">
                  <c:v>0.45524305554863498</c:v>
                </c:pt>
                <c:pt idx="17792">
                  <c:v>0.455266203702195</c:v>
                </c:pt>
                <c:pt idx="17793">
                  <c:v>0.45528935184847802</c:v>
                </c:pt>
                <c:pt idx="17794">
                  <c:v>0.45532407407154102</c:v>
                </c:pt>
                <c:pt idx="17795">
                  <c:v>0.45534722221782398</c:v>
                </c:pt>
                <c:pt idx="17796">
                  <c:v>0.45537037036410799</c:v>
                </c:pt>
                <c:pt idx="17797">
                  <c:v>0.45539351851766702</c:v>
                </c:pt>
                <c:pt idx="17798">
                  <c:v>0.45541666666394998</c:v>
                </c:pt>
                <c:pt idx="17799">
                  <c:v>0.45545138888701298</c:v>
                </c:pt>
                <c:pt idx="17800">
                  <c:v>0.45547453703329699</c:v>
                </c:pt>
                <c:pt idx="17801">
                  <c:v>0.45549768517958</c:v>
                </c:pt>
                <c:pt idx="17802">
                  <c:v>0.45552083333313897</c:v>
                </c:pt>
                <c:pt idx="17803">
                  <c:v>0.45554398147942299</c:v>
                </c:pt>
                <c:pt idx="17804">
                  <c:v>0.45557870370248599</c:v>
                </c:pt>
                <c:pt idx="17805">
                  <c:v>0.455601851848769</c:v>
                </c:pt>
                <c:pt idx="17806">
                  <c:v>0.45562499999505202</c:v>
                </c:pt>
                <c:pt idx="17807">
                  <c:v>0.45564814814133597</c:v>
                </c:pt>
                <c:pt idx="17808">
                  <c:v>0.455671296294895</c:v>
                </c:pt>
                <c:pt idx="17809">
                  <c:v>0.455706018517958</c:v>
                </c:pt>
                <c:pt idx="17810">
                  <c:v>0.45572916666424101</c:v>
                </c:pt>
                <c:pt idx="17811">
                  <c:v>0.45575231481052503</c:v>
                </c:pt>
                <c:pt idx="17812">
                  <c:v>0.45577546295680799</c:v>
                </c:pt>
                <c:pt idx="17813">
                  <c:v>0.45579861111036701</c:v>
                </c:pt>
                <c:pt idx="17814">
                  <c:v>0.45582175925665103</c:v>
                </c:pt>
                <c:pt idx="17815">
                  <c:v>0.45585648147971403</c:v>
                </c:pt>
                <c:pt idx="17816">
                  <c:v>0.45587962962599698</c:v>
                </c:pt>
                <c:pt idx="17817">
                  <c:v>0.45590277777228</c:v>
                </c:pt>
                <c:pt idx="17818">
                  <c:v>0.45592592592584003</c:v>
                </c:pt>
                <c:pt idx="17819">
                  <c:v>0.45594907407212298</c:v>
                </c:pt>
                <c:pt idx="17820">
                  <c:v>0.45598379629518598</c:v>
                </c:pt>
                <c:pt idx="17821">
                  <c:v>0.456006944441469</c:v>
                </c:pt>
                <c:pt idx="17822">
                  <c:v>0.45603009258775301</c:v>
                </c:pt>
                <c:pt idx="17823">
                  <c:v>0.45605324073403603</c:v>
                </c:pt>
                <c:pt idx="17824">
                  <c:v>0.456076388887595</c:v>
                </c:pt>
                <c:pt idx="17825">
                  <c:v>0.456111111110658</c:v>
                </c:pt>
                <c:pt idx="17826">
                  <c:v>0.45613425925694201</c:v>
                </c:pt>
                <c:pt idx="17827">
                  <c:v>0.45615740740322502</c:v>
                </c:pt>
                <c:pt idx="17828">
                  <c:v>0.45618055554950798</c:v>
                </c:pt>
                <c:pt idx="17829">
                  <c:v>0.45620370370306801</c:v>
                </c:pt>
                <c:pt idx="17830">
                  <c:v>0.45622685184935102</c:v>
                </c:pt>
                <c:pt idx="17831">
                  <c:v>0.45626157407241402</c:v>
                </c:pt>
                <c:pt idx="17832">
                  <c:v>0.45628472221869698</c:v>
                </c:pt>
                <c:pt idx="17833">
                  <c:v>0.45630787036498099</c:v>
                </c:pt>
                <c:pt idx="17834">
                  <c:v>0.45633101851854002</c:v>
                </c:pt>
                <c:pt idx="17835">
                  <c:v>0.45635416666482298</c:v>
                </c:pt>
                <c:pt idx="17836">
                  <c:v>0.45638888888788698</c:v>
                </c:pt>
                <c:pt idx="17837">
                  <c:v>0.45641203703416999</c:v>
                </c:pt>
                <c:pt idx="17838">
                  <c:v>0.45643518518045301</c:v>
                </c:pt>
                <c:pt idx="17839">
                  <c:v>0.45645833332673602</c:v>
                </c:pt>
                <c:pt idx="17840">
                  <c:v>0.45648148148029599</c:v>
                </c:pt>
                <c:pt idx="17841">
                  <c:v>0.45651620370335899</c:v>
                </c:pt>
                <c:pt idx="17842">
                  <c:v>0.45653935184964201</c:v>
                </c:pt>
                <c:pt idx="17843">
                  <c:v>0.45656249999592502</c:v>
                </c:pt>
                <c:pt idx="17844">
                  <c:v>0.45658564814220898</c:v>
                </c:pt>
                <c:pt idx="17845">
                  <c:v>0.456608796295768</c:v>
                </c:pt>
                <c:pt idx="17846">
                  <c:v>0.45664351851155499</c:v>
                </c:pt>
                <c:pt idx="17847">
                  <c:v>0.45666666666511402</c:v>
                </c:pt>
                <c:pt idx="17848">
                  <c:v>0.45668981481139798</c:v>
                </c:pt>
                <c:pt idx="17849">
                  <c:v>0.45671296295768099</c:v>
                </c:pt>
                <c:pt idx="17850">
                  <c:v>0.456736111103964</c:v>
                </c:pt>
                <c:pt idx="17851">
                  <c:v>0.45675925925752398</c:v>
                </c:pt>
                <c:pt idx="17852">
                  <c:v>0.45679398148058697</c:v>
                </c:pt>
                <c:pt idx="17853">
                  <c:v>0.45681712962686999</c:v>
                </c:pt>
                <c:pt idx="17854">
                  <c:v>0.456840277773154</c:v>
                </c:pt>
                <c:pt idx="17855">
                  <c:v>0.45686342591943702</c:v>
                </c:pt>
                <c:pt idx="17856">
                  <c:v>0.45688657407299599</c:v>
                </c:pt>
                <c:pt idx="17857">
                  <c:v>0.45692129629605899</c:v>
                </c:pt>
                <c:pt idx="17858">
                  <c:v>0.456944444442342</c:v>
                </c:pt>
                <c:pt idx="17859">
                  <c:v>0.45696759258862601</c:v>
                </c:pt>
                <c:pt idx="17860">
                  <c:v>0.45699074073490897</c:v>
                </c:pt>
                <c:pt idx="17861">
                  <c:v>0.457013888888469</c:v>
                </c:pt>
                <c:pt idx="17862">
                  <c:v>0.45704861110425599</c:v>
                </c:pt>
                <c:pt idx="17863">
                  <c:v>0.45707175925781501</c:v>
                </c:pt>
                <c:pt idx="17864">
                  <c:v>0.45709490740409803</c:v>
                </c:pt>
                <c:pt idx="17865">
                  <c:v>0.45711805555038199</c:v>
                </c:pt>
                <c:pt idx="17866">
                  <c:v>0.457141203696665</c:v>
                </c:pt>
                <c:pt idx="17867">
                  <c:v>0.457175925919728</c:v>
                </c:pt>
                <c:pt idx="17868">
                  <c:v>0.45719907407328703</c:v>
                </c:pt>
                <c:pt idx="17869">
                  <c:v>0.45722222221957098</c:v>
                </c:pt>
                <c:pt idx="17870">
                  <c:v>0.457245370365854</c:v>
                </c:pt>
                <c:pt idx="17871">
                  <c:v>0.45726851851213701</c:v>
                </c:pt>
                <c:pt idx="17872">
                  <c:v>0.45729166666569698</c:v>
                </c:pt>
                <c:pt idx="17873">
                  <c:v>0.45732638888875998</c:v>
                </c:pt>
                <c:pt idx="17874">
                  <c:v>0.457349537035043</c:v>
                </c:pt>
                <c:pt idx="17875">
                  <c:v>0.45737268518132601</c:v>
                </c:pt>
                <c:pt idx="17876">
                  <c:v>0.45739583332761002</c:v>
                </c:pt>
                <c:pt idx="17877">
                  <c:v>0.457418981481169</c:v>
                </c:pt>
                <c:pt idx="17878">
                  <c:v>0.45744212962745201</c:v>
                </c:pt>
                <c:pt idx="17879">
                  <c:v>0.45747685185051501</c:v>
                </c:pt>
                <c:pt idx="17880">
                  <c:v>0.45749999999679902</c:v>
                </c:pt>
                <c:pt idx="17881">
                  <c:v>0.45752314814308198</c:v>
                </c:pt>
                <c:pt idx="17882">
                  <c:v>0.457546296289365</c:v>
                </c:pt>
                <c:pt idx="17883">
                  <c:v>0.45756944444292402</c:v>
                </c:pt>
                <c:pt idx="17884">
                  <c:v>0.45760416666598802</c:v>
                </c:pt>
                <c:pt idx="17885">
                  <c:v>0.45762731481227098</c:v>
                </c:pt>
                <c:pt idx="17886">
                  <c:v>0.45765046295855399</c:v>
                </c:pt>
                <c:pt idx="17887">
                  <c:v>0.45767361110483801</c:v>
                </c:pt>
                <c:pt idx="17888">
                  <c:v>0.45769675925839698</c:v>
                </c:pt>
                <c:pt idx="17889">
                  <c:v>0.45773148148145998</c:v>
                </c:pt>
                <c:pt idx="17890">
                  <c:v>0.45775462962774299</c:v>
                </c:pt>
                <c:pt idx="17891">
                  <c:v>0.45777777777402701</c:v>
                </c:pt>
                <c:pt idx="17892">
                  <c:v>0.45780092592031002</c:v>
                </c:pt>
                <c:pt idx="17893">
                  <c:v>0.45782407407386899</c:v>
                </c:pt>
                <c:pt idx="17894">
                  <c:v>0.45785879628965598</c:v>
                </c:pt>
                <c:pt idx="17895">
                  <c:v>0.457881944443216</c:v>
                </c:pt>
                <c:pt idx="17896">
                  <c:v>0.45790509258949902</c:v>
                </c:pt>
                <c:pt idx="17897">
                  <c:v>0.45792824073578198</c:v>
                </c:pt>
                <c:pt idx="17898">
                  <c:v>0.45795138888206599</c:v>
                </c:pt>
                <c:pt idx="17899">
                  <c:v>0.45798611110512899</c:v>
                </c:pt>
                <c:pt idx="17900">
                  <c:v>0.45800925925868802</c:v>
                </c:pt>
                <c:pt idx="17901">
                  <c:v>0.45803240740497098</c:v>
                </c:pt>
                <c:pt idx="17902">
                  <c:v>0.45805555555125499</c:v>
                </c:pt>
                <c:pt idx="17903">
                  <c:v>0.45809027777431799</c:v>
                </c:pt>
                <c:pt idx="17904">
                  <c:v>0.458113425920601</c:v>
                </c:pt>
                <c:pt idx="17905">
                  <c:v>0.45813657407415997</c:v>
                </c:pt>
                <c:pt idx="17906">
                  <c:v>0.45815972222044399</c:v>
                </c:pt>
                <c:pt idx="17907">
                  <c:v>0.458182870366727</c:v>
                </c:pt>
                <c:pt idx="17908">
                  <c:v>0.45821759258979</c:v>
                </c:pt>
                <c:pt idx="17909">
                  <c:v>0.45824074073607302</c:v>
                </c:pt>
                <c:pt idx="17910">
                  <c:v>0.45826388888235697</c:v>
                </c:pt>
                <c:pt idx="17911">
                  <c:v>0.458287037035916</c:v>
                </c:pt>
                <c:pt idx="17912">
                  <c:v>0.45831018518219901</c:v>
                </c:pt>
                <c:pt idx="17913">
                  <c:v>0.45834490740526201</c:v>
                </c:pt>
                <c:pt idx="17914">
                  <c:v>0.45836805555154603</c:v>
                </c:pt>
                <c:pt idx="17915">
                  <c:v>0.45839120369782899</c:v>
                </c:pt>
                <c:pt idx="17916">
                  <c:v>0.45841435185138801</c:v>
                </c:pt>
                <c:pt idx="17917">
                  <c:v>0.45843749999767203</c:v>
                </c:pt>
                <c:pt idx="17918">
                  <c:v>0.45847222222073503</c:v>
                </c:pt>
                <c:pt idx="17919">
                  <c:v>0.45849537036701798</c:v>
                </c:pt>
                <c:pt idx="17920">
                  <c:v>0.458518518513301</c:v>
                </c:pt>
                <c:pt idx="17921">
                  <c:v>0.45854166665958501</c:v>
                </c:pt>
                <c:pt idx="17922">
                  <c:v>0.45856481481314398</c:v>
                </c:pt>
                <c:pt idx="17923">
                  <c:v>0.458587962959427</c:v>
                </c:pt>
                <c:pt idx="17924">
                  <c:v>0.45862268518249</c:v>
                </c:pt>
                <c:pt idx="17925">
                  <c:v>0.45864583332877401</c:v>
                </c:pt>
                <c:pt idx="17926">
                  <c:v>0.45866898147505702</c:v>
                </c:pt>
                <c:pt idx="17927">
                  <c:v>0.458692129628616</c:v>
                </c:pt>
                <c:pt idx="17928">
                  <c:v>0.45871527777490001</c:v>
                </c:pt>
                <c:pt idx="17929">
                  <c:v>0.45873842592118302</c:v>
                </c:pt>
                <c:pt idx="17930">
                  <c:v>0.45877314814424602</c:v>
                </c:pt>
                <c:pt idx="17931">
                  <c:v>0.45879629629052898</c:v>
                </c:pt>
                <c:pt idx="17932">
                  <c:v>0.45881944444408901</c:v>
                </c:pt>
                <c:pt idx="17933">
                  <c:v>0.45884259259037202</c:v>
                </c:pt>
                <c:pt idx="17934">
                  <c:v>0.45886574073665498</c:v>
                </c:pt>
                <c:pt idx="17935">
                  <c:v>0.45888888888293899</c:v>
                </c:pt>
                <c:pt idx="17936">
                  <c:v>0.45892361110600199</c:v>
                </c:pt>
                <c:pt idx="17937">
                  <c:v>0.45894675925228501</c:v>
                </c:pt>
                <c:pt idx="17938">
                  <c:v>0.45896990740584398</c:v>
                </c:pt>
                <c:pt idx="17939">
                  <c:v>0.45899305555212799</c:v>
                </c:pt>
                <c:pt idx="17940">
                  <c:v>0.45901620369841101</c:v>
                </c:pt>
                <c:pt idx="17941">
                  <c:v>0.45905092592147401</c:v>
                </c:pt>
                <c:pt idx="17942">
                  <c:v>0.45907407406775702</c:v>
                </c:pt>
                <c:pt idx="17943">
                  <c:v>0.45909722222131699</c:v>
                </c:pt>
                <c:pt idx="17944">
                  <c:v>0.45912037036760001</c:v>
                </c:pt>
                <c:pt idx="17945">
                  <c:v>0.45914351851388302</c:v>
                </c:pt>
                <c:pt idx="17946">
                  <c:v>0.45917824073694602</c:v>
                </c:pt>
                <c:pt idx="17947">
                  <c:v>0.45920138888322998</c:v>
                </c:pt>
                <c:pt idx="17948">
                  <c:v>0.459224537036789</c:v>
                </c:pt>
                <c:pt idx="17949">
                  <c:v>0.45924768518307202</c:v>
                </c:pt>
                <c:pt idx="17950">
                  <c:v>0.45927083332935598</c:v>
                </c:pt>
                <c:pt idx="17951">
                  <c:v>0.45930555555241898</c:v>
                </c:pt>
                <c:pt idx="17952">
                  <c:v>0.45932870369870199</c:v>
                </c:pt>
                <c:pt idx="17953">
                  <c:v>0.459351851844986</c:v>
                </c:pt>
                <c:pt idx="17954">
                  <c:v>0.45937499999854498</c:v>
                </c:pt>
                <c:pt idx="17955">
                  <c:v>0.45939814814482799</c:v>
                </c:pt>
                <c:pt idx="17956">
                  <c:v>0.45943287036789099</c:v>
                </c:pt>
                <c:pt idx="17957">
                  <c:v>0.459456018514174</c:v>
                </c:pt>
                <c:pt idx="17958">
                  <c:v>0.45947916666045802</c:v>
                </c:pt>
                <c:pt idx="17959">
                  <c:v>0.45950231481401699</c:v>
                </c:pt>
                <c:pt idx="17960">
                  <c:v>0.459525462960301</c:v>
                </c:pt>
                <c:pt idx="17961">
                  <c:v>0.45954861110658402</c:v>
                </c:pt>
                <c:pt idx="17962">
                  <c:v>0.45958333332964701</c:v>
                </c:pt>
                <c:pt idx="17963">
                  <c:v>0.45960648147592997</c:v>
                </c:pt>
                <c:pt idx="17964">
                  <c:v>0.45962962962949</c:v>
                </c:pt>
                <c:pt idx="17965">
                  <c:v>0.45965277777577301</c:v>
                </c:pt>
                <c:pt idx="17966">
                  <c:v>0.45967592592205597</c:v>
                </c:pt>
                <c:pt idx="17967">
                  <c:v>0.45971064814511903</c:v>
                </c:pt>
                <c:pt idx="17968">
                  <c:v>0.45973379629140299</c:v>
                </c:pt>
                <c:pt idx="17969">
                  <c:v>0.459756944437686</c:v>
                </c:pt>
                <c:pt idx="17970">
                  <c:v>0.45978009259124503</c:v>
                </c:pt>
                <c:pt idx="17971">
                  <c:v>0.45980324073752898</c:v>
                </c:pt>
                <c:pt idx="17972">
                  <c:v>0.45983796296059198</c:v>
                </c:pt>
                <c:pt idx="17973">
                  <c:v>0.459861111106875</c:v>
                </c:pt>
                <c:pt idx="17974">
                  <c:v>0.45988425925315801</c:v>
                </c:pt>
                <c:pt idx="17975">
                  <c:v>0.45990740740671798</c:v>
                </c:pt>
                <c:pt idx="17976">
                  <c:v>0.459930555553001</c:v>
                </c:pt>
                <c:pt idx="17977">
                  <c:v>0.45995370369928401</c:v>
                </c:pt>
                <c:pt idx="17978">
                  <c:v>0.45998842592234701</c:v>
                </c:pt>
                <c:pt idx="17979">
                  <c:v>0.46001157406863102</c:v>
                </c:pt>
                <c:pt idx="17980">
                  <c:v>0.46003472222219</c:v>
                </c:pt>
                <c:pt idx="17981">
                  <c:v>0.46005787036847301</c:v>
                </c:pt>
                <c:pt idx="17982">
                  <c:v>0.46009259259153601</c:v>
                </c:pt>
                <c:pt idx="17983">
                  <c:v>0.46011574073782002</c:v>
                </c:pt>
                <c:pt idx="17984">
                  <c:v>0.46013888888410298</c:v>
                </c:pt>
                <c:pt idx="17985">
                  <c:v>0.460162037030386</c:v>
                </c:pt>
                <c:pt idx="17986">
                  <c:v>0.46018518518394602</c:v>
                </c:pt>
                <c:pt idx="17987">
                  <c:v>0.46021990740700902</c:v>
                </c:pt>
                <c:pt idx="17988">
                  <c:v>0.46024305555329198</c:v>
                </c:pt>
                <c:pt idx="17989">
                  <c:v>0.46026620369957499</c:v>
                </c:pt>
                <c:pt idx="17990">
                  <c:v>0.46028935184585901</c:v>
                </c:pt>
                <c:pt idx="17991">
                  <c:v>0.46032407406892201</c:v>
                </c:pt>
                <c:pt idx="17992">
                  <c:v>0.46034722221520502</c:v>
                </c:pt>
                <c:pt idx="17993">
                  <c:v>0.46037037036876399</c:v>
                </c:pt>
                <c:pt idx="17994">
                  <c:v>0.46039351851504801</c:v>
                </c:pt>
                <c:pt idx="17995">
                  <c:v>0.46041666666133102</c:v>
                </c:pt>
                <c:pt idx="17996">
                  <c:v>0.46045138888439402</c:v>
                </c:pt>
                <c:pt idx="17997">
                  <c:v>0.46047453703067698</c:v>
                </c:pt>
                <c:pt idx="17998">
                  <c:v>0.460497685184237</c:v>
                </c:pt>
                <c:pt idx="17999">
                  <c:v>0.46052083333052002</c:v>
                </c:pt>
                <c:pt idx="18000">
                  <c:v>0.46054398147680298</c:v>
                </c:pt>
                <c:pt idx="18001">
                  <c:v>0.46056712962308699</c:v>
                </c:pt>
                <c:pt idx="18002">
                  <c:v>0.46060185184614999</c:v>
                </c:pt>
                <c:pt idx="18003">
                  <c:v>0.46062499999970902</c:v>
                </c:pt>
                <c:pt idx="18004">
                  <c:v>0.46064814814599198</c:v>
                </c:pt>
                <c:pt idx="18005">
                  <c:v>0.46067129629227599</c:v>
                </c:pt>
                <c:pt idx="18006">
                  <c:v>0.460694444438559</c:v>
                </c:pt>
                <c:pt idx="18007">
                  <c:v>0.460729166661622</c:v>
                </c:pt>
                <c:pt idx="18008">
                  <c:v>0.46075231480790502</c:v>
                </c:pt>
                <c:pt idx="18009">
                  <c:v>0.46077546296146499</c:v>
                </c:pt>
                <c:pt idx="18010">
                  <c:v>0.460798611107748</c:v>
                </c:pt>
                <c:pt idx="18011">
                  <c:v>0.46082175925403102</c:v>
                </c:pt>
                <c:pt idx="18012">
                  <c:v>0.46085648147709402</c:v>
                </c:pt>
                <c:pt idx="18013">
                  <c:v>0.46087962962337797</c:v>
                </c:pt>
                <c:pt idx="18014">
                  <c:v>0.460902777776937</c:v>
                </c:pt>
                <c:pt idx="18015">
                  <c:v>0.46092592592322001</c:v>
                </c:pt>
                <c:pt idx="18016">
                  <c:v>0.46094907406950397</c:v>
                </c:pt>
                <c:pt idx="18017">
                  <c:v>0.46098379629256703</c:v>
                </c:pt>
                <c:pt idx="18018">
                  <c:v>0.46100694443884999</c:v>
                </c:pt>
                <c:pt idx="18019">
                  <c:v>0.46103009259240901</c:v>
                </c:pt>
                <c:pt idx="18020">
                  <c:v>0.46105324073869303</c:v>
                </c:pt>
                <c:pt idx="18021">
                  <c:v>0.46107638888497599</c:v>
                </c:pt>
                <c:pt idx="18022">
                  <c:v>0.461099537031259</c:v>
                </c:pt>
                <c:pt idx="18023">
                  <c:v>0.461134259254322</c:v>
                </c:pt>
                <c:pt idx="18024">
                  <c:v>0.46115740740060601</c:v>
                </c:pt>
                <c:pt idx="18025">
                  <c:v>0.46118055555416498</c:v>
                </c:pt>
                <c:pt idx="18026">
                  <c:v>0.461203703700448</c:v>
                </c:pt>
                <c:pt idx="18027">
                  <c:v>0.46122685184673201</c:v>
                </c:pt>
                <c:pt idx="18028">
                  <c:v>0.46124999999301503</c:v>
                </c:pt>
                <c:pt idx="18029">
                  <c:v>0.46128472221607802</c:v>
                </c:pt>
                <c:pt idx="18030">
                  <c:v>0.461307870369637</c:v>
                </c:pt>
                <c:pt idx="18031">
                  <c:v>0.46133101851592101</c:v>
                </c:pt>
                <c:pt idx="18032">
                  <c:v>0.46135416666220402</c:v>
                </c:pt>
                <c:pt idx="18033">
                  <c:v>0.46137731480848698</c:v>
                </c:pt>
                <c:pt idx="18034">
                  <c:v>0.46141203703154998</c:v>
                </c:pt>
                <c:pt idx="18035">
                  <c:v>0.46143518518511001</c:v>
                </c:pt>
                <c:pt idx="18036">
                  <c:v>0.46145833333139302</c:v>
                </c:pt>
                <c:pt idx="18037">
                  <c:v>0.46148148147767698</c:v>
                </c:pt>
                <c:pt idx="18038">
                  <c:v>0.46151620370073898</c:v>
                </c:pt>
                <c:pt idx="18039">
                  <c:v>0.46153935184702299</c:v>
                </c:pt>
                <c:pt idx="18040">
                  <c:v>0.46156249999330601</c:v>
                </c:pt>
                <c:pt idx="18041">
                  <c:v>0.46158564814686498</c:v>
                </c:pt>
                <c:pt idx="18042">
                  <c:v>0.46160879629314899</c:v>
                </c:pt>
                <c:pt idx="18043">
                  <c:v>0.46164351851621199</c:v>
                </c:pt>
                <c:pt idx="18044">
                  <c:v>0.46166666666249501</c:v>
                </c:pt>
                <c:pt idx="18045">
                  <c:v>0.46168981480877802</c:v>
                </c:pt>
                <c:pt idx="18046">
                  <c:v>0.46171296296233799</c:v>
                </c:pt>
                <c:pt idx="18047">
                  <c:v>0.46173611110862101</c:v>
                </c:pt>
                <c:pt idx="18048">
                  <c:v>0.46177083333168401</c:v>
                </c:pt>
                <c:pt idx="18049">
                  <c:v>0.46179398147796702</c:v>
                </c:pt>
                <c:pt idx="18050">
                  <c:v>0.46181712962425098</c:v>
                </c:pt>
                <c:pt idx="18051">
                  <c:v>0.46184027777781</c:v>
                </c:pt>
                <c:pt idx="18052">
                  <c:v>0.46186342592409302</c:v>
                </c:pt>
                <c:pt idx="18053">
                  <c:v>0.46189814814715602</c:v>
                </c:pt>
                <c:pt idx="18054">
                  <c:v>0.46192129629343998</c:v>
                </c:pt>
                <c:pt idx="18055">
                  <c:v>0.46194444443972299</c:v>
                </c:pt>
                <c:pt idx="18056">
                  <c:v>0.461967592586006</c:v>
                </c:pt>
                <c:pt idx="18057">
                  <c:v>0.46199074073956597</c:v>
                </c:pt>
                <c:pt idx="18058">
                  <c:v>0.46202546296262897</c:v>
                </c:pt>
                <c:pt idx="18059">
                  <c:v>0.46204861110891199</c:v>
                </c:pt>
                <c:pt idx="18060">
                  <c:v>0.462071759255195</c:v>
                </c:pt>
                <c:pt idx="18061">
                  <c:v>0.46209490740147902</c:v>
                </c:pt>
                <c:pt idx="18062">
                  <c:v>0.46211805555503799</c:v>
                </c:pt>
                <c:pt idx="18063">
                  <c:v>0.46215277777082497</c:v>
                </c:pt>
                <c:pt idx="18064">
                  <c:v>0.462175925924385</c:v>
                </c:pt>
                <c:pt idx="18065">
                  <c:v>0.46219907407066801</c:v>
                </c:pt>
                <c:pt idx="18066">
                  <c:v>0.46222222221695097</c:v>
                </c:pt>
                <c:pt idx="18067">
                  <c:v>0.46224537036323499</c:v>
                </c:pt>
                <c:pt idx="18068">
                  <c:v>0.46226851851679401</c:v>
                </c:pt>
                <c:pt idx="18069">
                  <c:v>0.46230324073985701</c:v>
                </c:pt>
                <c:pt idx="18070">
                  <c:v>0.46232638888614003</c:v>
                </c:pt>
                <c:pt idx="18071">
                  <c:v>0.46234953703242399</c:v>
                </c:pt>
                <c:pt idx="18072">
                  <c:v>0.462372685178707</c:v>
                </c:pt>
                <c:pt idx="18073">
                  <c:v>0.46239583333226603</c:v>
                </c:pt>
                <c:pt idx="18074">
                  <c:v>0.46243055555532903</c:v>
                </c:pt>
                <c:pt idx="18075">
                  <c:v>0.46245370370161298</c:v>
                </c:pt>
                <c:pt idx="18076">
                  <c:v>0.462476851847896</c:v>
                </c:pt>
                <c:pt idx="18077">
                  <c:v>0.46249999999417901</c:v>
                </c:pt>
                <c:pt idx="18078">
                  <c:v>0.46252314814773898</c:v>
                </c:pt>
                <c:pt idx="18079">
                  <c:v>0.46255787036352602</c:v>
                </c:pt>
                <c:pt idx="18080">
                  <c:v>0.462581018517085</c:v>
                </c:pt>
                <c:pt idx="18081">
                  <c:v>0.46260416666336801</c:v>
                </c:pt>
                <c:pt idx="18082">
                  <c:v>0.46262731480965202</c:v>
                </c:pt>
                <c:pt idx="18083">
                  <c:v>0.46265046295593498</c:v>
                </c:pt>
                <c:pt idx="18084">
                  <c:v>0.46267361110949401</c:v>
                </c:pt>
                <c:pt idx="18085">
                  <c:v>0.46270833333255701</c:v>
                </c:pt>
                <c:pt idx="18086">
                  <c:v>0.46273148147884102</c:v>
                </c:pt>
                <c:pt idx="18087">
                  <c:v>0.46275462962512398</c:v>
                </c:pt>
                <c:pt idx="18088">
                  <c:v>0.462777777771407</c:v>
                </c:pt>
                <c:pt idx="18089">
                  <c:v>0.46280092592496702</c:v>
                </c:pt>
                <c:pt idx="18090">
                  <c:v>0.46283564814802902</c:v>
                </c:pt>
                <c:pt idx="18091">
                  <c:v>0.46285879629431298</c:v>
                </c:pt>
                <c:pt idx="18092">
                  <c:v>0.46288194444059599</c:v>
                </c:pt>
                <c:pt idx="18093">
                  <c:v>0.46290509258688001</c:v>
                </c:pt>
                <c:pt idx="18094">
                  <c:v>0.46292824074043898</c:v>
                </c:pt>
                <c:pt idx="18095">
                  <c:v>0.46296296295622602</c:v>
                </c:pt>
                <c:pt idx="18096">
                  <c:v>0.46298611110978499</c:v>
                </c:pt>
                <c:pt idx="18097">
                  <c:v>0.46300925925606901</c:v>
                </c:pt>
                <c:pt idx="18098">
                  <c:v>0.46303240740235202</c:v>
                </c:pt>
                <c:pt idx="18099">
                  <c:v>0.46305555554863498</c:v>
                </c:pt>
                <c:pt idx="18100">
                  <c:v>0.463078703702195</c:v>
                </c:pt>
                <c:pt idx="18101">
                  <c:v>0.463113425925258</c:v>
                </c:pt>
                <c:pt idx="18102">
                  <c:v>0.46313657407154102</c:v>
                </c:pt>
                <c:pt idx="18103">
                  <c:v>0.46315972221782398</c:v>
                </c:pt>
                <c:pt idx="18104">
                  <c:v>0.46318287036410799</c:v>
                </c:pt>
                <c:pt idx="18105">
                  <c:v>0.46320601851766702</c:v>
                </c:pt>
                <c:pt idx="18106">
                  <c:v>0.46324074074073002</c:v>
                </c:pt>
                <c:pt idx="18107">
                  <c:v>0.46326388888701298</c:v>
                </c:pt>
                <c:pt idx="18108">
                  <c:v>0.46328703703329699</c:v>
                </c:pt>
                <c:pt idx="18109">
                  <c:v>0.46331018517958</c:v>
                </c:pt>
                <c:pt idx="18110">
                  <c:v>0.46333333333313897</c:v>
                </c:pt>
                <c:pt idx="18111">
                  <c:v>0.46335648147942299</c:v>
                </c:pt>
                <c:pt idx="18112">
                  <c:v>0.46339120370248599</c:v>
                </c:pt>
                <c:pt idx="18113">
                  <c:v>0.463414351848769</c:v>
                </c:pt>
                <c:pt idx="18114">
                  <c:v>0.46343749999505202</c:v>
                </c:pt>
                <c:pt idx="18115">
                  <c:v>0.46346064814133597</c:v>
                </c:pt>
                <c:pt idx="18116">
                  <c:v>0.463483796294895</c:v>
                </c:pt>
                <c:pt idx="18117">
                  <c:v>0.463518518517958</c:v>
                </c:pt>
                <c:pt idx="18118">
                  <c:v>0.46354166666424101</c:v>
                </c:pt>
                <c:pt idx="18119">
                  <c:v>0.46356481481052503</c:v>
                </c:pt>
                <c:pt idx="18120">
                  <c:v>0.46358796295680799</c:v>
                </c:pt>
                <c:pt idx="18121">
                  <c:v>0.46361111111036701</c:v>
                </c:pt>
                <c:pt idx="18122">
                  <c:v>0.463645833326154</c:v>
                </c:pt>
                <c:pt idx="18123">
                  <c:v>0.46366898147971403</c:v>
                </c:pt>
                <c:pt idx="18124">
                  <c:v>0.46369212962599698</c:v>
                </c:pt>
                <c:pt idx="18125">
                  <c:v>0.46371527777228</c:v>
                </c:pt>
                <c:pt idx="18126">
                  <c:v>0.46373842592584003</c:v>
                </c:pt>
                <c:pt idx="18127">
                  <c:v>0.46377314814162701</c:v>
                </c:pt>
                <c:pt idx="18128">
                  <c:v>0.46379629629518598</c:v>
                </c:pt>
                <c:pt idx="18129">
                  <c:v>0.463819444441469</c:v>
                </c:pt>
                <c:pt idx="18130">
                  <c:v>0.46384259258775301</c:v>
                </c:pt>
                <c:pt idx="18131">
                  <c:v>0.46386574073403603</c:v>
                </c:pt>
                <c:pt idx="18132">
                  <c:v>0.463888888887595</c:v>
                </c:pt>
                <c:pt idx="18133">
                  <c:v>0.463923611110658</c:v>
                </c:pt>
                <c:pt idx="18134">
                  <c:v>0.46394675925694201</c:v>
                </c:pt>
                <c:pt idx="18135">
                  <c:v>0.46396990740322502</c:v>
                </c:pt>
                <c:pt idx="18136">
                  <c:v>0.46399305554950798</c:v>
                </c:pt>
                <c:pt idx="18137">
                  <c:v>0.46401620370306801</c:v>
                </c:pt>
                <c:pt idx="18138">
                  <c:v>0.464050925918855</c:v>
                </c:pt>
                <c:pt idx="18139">
                  <c:v>0.46407407407241402</c:v>
                </c:pt>
                <c:pt idx="18140">
                  <c:v>0.46409722221869698</c:v>
                </c:pt>
                <c:pt idx="18141">
                  <c:v>0.46412037036498099</c:v>
                </c:pt>
                <c:pt idx="18142">
                  <c:v>0.46414351851854002</c:v>
                </c:pt>
                <c:pt idx="18143">
                  <c:v>0.46417824073432701</c:v>
                </c:pt>
                <c:pt idx="18144">
                  <c:v>0.46420138888788598</c:v>
                </c:pt>
                <c:pt idx="18145">
                  <c:v>0.46422453703416999</c:v>
                </c:pt>
                <c:pt idx="18146">
                  <c:v>0.46424768518045301</c:v>
                </c:pt>
                <c:pt idx="18147">
                  <c:v>0.46427083332673602</c:v>
                </c:pt>
                <c:pt idx="18148">
                  <c:v>0.46429398148029599</c:v>
                </c:pt>
                <c:pt idx="18149">
                  <c:v>0.46432870370335899</c:v>
                </c:pt>
                <c:pt idx="18150">
                  <c:v>0.46435185184964201</c:v>
                </c:pt>
                <c:pt idx="18151">
                  <c:v>0.46437499999592602</c:v>
                </c:pt>
                <c:pt idx="18152">
                  <c:v>0.46439814814220898</c:v>
                </c:pt>
                <c:pt idx="18153">
                  <c:v>0.464421296295768</c:v>
                </c:pt>
                <c:pt idx="18154">
                  <c:v>0.46445601851155499</c:v>
                </c:pt>
                <c:pt idx="18155">
                  <c:v>0.46447916666511402</c:v>
                </c:pt>
                <c:pt idx="18156">
                  <c:v>0.46450231481139798</c:v>
                </c:pt>
                <c:pt idx="18157">
                  <c:v>0.46452546295768099</c:v>
                </c:pt>
                <c:pt idx="18158">
                  <c:v>0.464548611103965</c:v>
                </c:pt>
                <c:pt idx="18159">
                  <c:v>0.46457175925752398</c:v>
                </c:pt>
                <c:pt idx="18160">
                  <c:v>0.46460648148058697</c:v>
                </c:pt>
                <c:pt idx="18161">
                  <c:v>0.46462962962686999</c:v>
                </c:pt>
                <c:pt idx="18162">
                  <c:v>0.464652777773154</c:v>
                </c:pt>
                <c:pt idx="18163">
                  <c:v>0.46467592591943702</c:v>
                </c:pt>
                <c:pt idx="18164">
                  <c:v>0.46469907407299599</c:v>
                </c:pt>
                <c:pt idx="18165">
                  <c:v>0.46473379629605899</c:v>
                </c:pt>
                <c:pt idx="18166">
                  <c:v>0.464756944442342</c:v>
                </c:pt>
                <c:pt idx="18167">
                  <c:v>0.46478009258862601</c:v>
                </c:pt>
                <c:pt idx="18168">
                  <c:v>0.46480324073490897</c:v>
                </c:pt>
                <c:pt idx="18169">
                  <c:v>0.464826388888469</c:v>
                </c:pt>
                <c:pt idx="18170">
                  <c:v>0.46484953703475201</c:v>
                </c:pt>
                <c:pt idx="18171">
                  <c:v>0.46488425925781501</c:v>
                </c:pt>
                <c:pt idx="18172">
                  <c:v>0.46490740740409803</c:v>
                </c:pt>
                <c:pt idx="18173">
                  <c:v>0.46493055555038199</c:v>
                </c:pt>
                <c:pt idx="18174">
                  <c:v>0.464953703696665</c:v>
                </c:pt>
                <c:pt idx="18175">
                  <c:v>0.46497685185022403</c:v>
                </c:pt>
                <c:pt idx="18176">
                  <c:v>0.46501157407328703</c:v>
                </c:pt>
                <c:pt idx="18177">
                  <c:v>0.46503472221957098</c:v>
                </c:pt>
                <c:pt idx="18178">
                  <c:v>0.465057870365854</c:v>
                </c:pt>
                <c:pt idx="18179">
                  <c:v>0.46508101851213701</c:v>
                </c:pt>
                <c:pt idx="18180">
                  <c:v>0.46510416666569698</c:v>
                </c:pt>
                <c:pt idx="18181">
                  <c:v>0.46513888888875998</c:v>
                </c:pt>
                <c:pt idx="18182">
                  <c:v>0.465162037035043</c:v>
                </c:pt>
                <c:pt idx="18183">
                  <c:v>0.46518518518132601</c:v>
                </c:pt>
                <c:pt idx="18184">
                  <c:v>0.46520833332761002</c:v>
                </c:pt>
                <c:pt idx="18185">
                  <c:v>0.465231481481169</c:v>
                </c:pt>
                <c:pt idx="18186">
                  <c:v>0.46526620369695598</c:v>
                </c:pt>
                <c:pt idx="18187">
                  <c:v>0.46528935185051501</c:v>
                </c:pt>
                <c:pt idx="18188">
                  <c:v>0.46531249999679902</c:v>
                </c:pt>
                <c:pt idx="18189">
                  <c:v>0.46533564814308198</c:v>
                </c:pt>
                <c:pt idx="18190">
                  <c:v>0.465358796289365</c:v>
                </c:pt>
                <c:pt idx="18191">
                  <c:v>0.46538194444292502</c:v>
                </c:pt>
                <c:pt idx="18192">
                  <c:v>0.46541666666598802</c:v>
                </c:pt>
                <c:pt idx="18193">
                  <c:v>0.46543981481227098</c:v>
                </c:pt>
                <c:pt idx="18194">
                  <c:v>0.46546296295855399</c:v>
                </c:pt>
                <c:pt idx="18195">
                  <c:v>0.46548611110483801</c:v>
                </c:pt>
                <c:pt idx="18196">
                  <c:v>0.46550925925839698</c:v>
                </c:pt>
                <c:pt idx="18197">
                  <c:v>0.46554398148145998</c:v>
                </c:pt>
                <c:pt idx="18198">
                  <c:v>0.46556712962774299</c:v>
                </c:pt>
                <c:pt idx="18199">
                  <c:v>0.46559027777402701</c:v>
                </c:pt>
                <c:pt idx="18200">
                  <c:v>0.46561342592031002</c:v>
                </c:pt>
                <c:pt idx="18201">
                  <c:v>0.46563657407386899</c:v>
                </c:pt>
                <c:pt idx="18202">
                  <c:v>0.46567129628965598</c:v>
                </c:pt>
                <c:pt idx="18203">
                  <c:v>0.465694444443216</c:v>
                </c:pt>
                <c:pt idx="18204">
                  <c:v>0.46571759258949902</c:v>
                </c:pt>
                <c:pt idx="18205">
                  <c:v>0.46574074073578198</c:v>
                </c:pt>
                <c:pt idx="18206">
                  <c:v>0.46576388888206599</c:v>
                </c:pt>
                <c:pt idx="18207">
                  <c:v>0.46579861110512899</c:v>
                </c:pt>
                <c:pt idx="18208">
                  <c:v>0.46582175925868802</c:v>
                </c:pt>
                <c:pt idx="18209">
                  <c:v>0.46584490740497098</c:v>
                </c:pt>
                <c:pt idx="18210">
                  <c:v>0.46586805555125499</c:v>
                </c:pt>
                <c:pt idx="18211">
                  <c:v>0.465891203697538</c:v>
                </c:pt>
                <c:pt idx="18212">
                  <c:v>0.465925925920601</c:v>
                </c:pt>
                <c:pt idx="18213">
                  <c:v>0.46594907407415997</c:v>
                </c:pt>
                <c:pt idx="18214">
                  <c:v>0.46597222222044399</c:v>
                </c:pt>
                <c:pt idx="18215">
                  <c:v>0.465995370366727</c:v>
                </c:pt>
                <c:pt idx="18216">
                  <c:v>0.46601851851301002</c:v>
                </c:pt>
                <c:pt idx="18217">
                  <c:v>0.46605324073607302</c:v>
                </c:pt>
                <c:pt idx="18218">
                  <c:v>0.46607638888235697</c:v>
                </c:pt>
                <c:pt idx="18219">
                  <c:v>0.466099537035916</c:v>
                </c:pt>
                <c:pt idx="18220">
                  <c:v>0.46612268518219901</c:v>
                </c:pt>
                <c:pt idx="18221">
                  <c:v>0.46614583332848297</c:v>
                </c:pt>
                <c:pt idx="18222">
                  <c:v>0.46618055555154603</c:v>
                </c:pt>
                <c:pt idx="18223">
                  <c:v>0.46620370369782899</c:v>
                </c:pt>
                <c:pt idx="18224">
                  <c:v>0.46622685185138801</c:v>
                </c:pt>
                <c:pt idx="18225">
                  <c:v>0.46624999999767203</c:v>
                </c:pt>
                <c:pt idx="18226">
                  <c:v>0.46627314814395499</c:v>
                </c:pt>
                <c:pt idx="18227">
                  <c:v>0.46630787036701798</c:v>
                </c:pt>
                <c:pt idx="18228">
                  <c:v>0.466331018513301</c:v>
                </c:pt>
                <c:pt idx="18229">
                  <c:v>0.46635416665958501</c:v>
                </c:pt>
                <c:pt idx="18230">
                  <c:v>0.46637731481314398</c:v>
                </c:pt>
                <c:pt idx="18231">
                  <c:v>0.466400462959427</c:v>
                </c:pt>
                <c:pt idx="18232">
                  <c:v>0.46642361110571101</c:v>
                </c:pt>
                <c:pt idx="18233">
                  <c:v>0.46645833332877401</c:v>
                </c:pt>
                <c:pt idx="18234">
                  <c:v>0.46648148147505702</c:v>
                </c:pt>
                <c:pt idx="18235">
                  <c:v>0.466504629628616</c:v>
                </c:pt>
                <c:pt idx="18236">
                  <c:v>0.46652777777490001</c:v>
                </c:pt>
                <c:pt idx="18237">
                  <c:v>0.46655092592118302</c:v>
                </c:pt>
                <c:pt idx="18238">
                  <c:v>0.46658564814424602</c:v>
                </c:pt>
                <c:pt idx="18239">
                  <c:v>0.46660879629052898</c:v>
                </c:pt>
                <c:pt idx="18240">
                  <c:v>0.46663194444408901</c:v>
                </c:pt>
                <c:pt idx="18241">
                  <c:v>0.46665509259037202</c:v>
                </c:pt>
                <c:pt idx="18242">
                  <c:v>0.46667824073665498</c:v>
                </c:pt>
                <c:pt idx="18243">
                  <c:v>0.46671296295971798</c:v>
                </c:pt>
                <c:pt idx="18244">
                  <c:v>0.46673611110600199</c:v>
                </c:pt>
                <c:pt idx="18245">
                  <c:v>0.46675925925228501</c:v>
                </c:pt>
                <c:pt idx="18246">
                  <c:v>0.46678240740584398</c:v>
                </c:pt>
                <c:pt idx="18247">
                  <c:v>0.46680555555212799</c:v>
                </c:pt>
                <c:pt idx="18248">
                  <c:v>0.46682870369841101</c:v>
                </c:pt>
                <c:pt idx="18249">
                  <c:v>0.46686342592147401</c:v>
                </c:pt>
                <c:pt idx="18250">
                  <c:v>0.46688657406775802</c:v>
                </c:pt>
                <c:pt idx="18251">
                  <c:v>0.46690972222131699</c:v>
                </c:pt>
                <c:pt idx="18252">
                  <c:v>0.46693287036760001</c:v>
                </c:pt>
                <c:pt idx="18253">
                  <c:v>0.46696759259066301</c:v>
                </c:pt>
                <c:pt idx="18254">
                  <c:v>0.46699074073694602</c:v>
                </c:pt>
                <c:pt idx="18255">
                  <c:v>0.46701388888322998</c:v>
                </c:pt>
                <c:pt idx="18256">
                  <c:v>0.467037037036789</c:v>
                </c:pt>
                <c:pt idx="18257">
                  <c:v>0.46706018518307202</c:v>
                </c:pt>
                <c:pt idx="18258">
                  <c:v>0.46709490740613502</c:v>
                </c:pt>
                <c:pt idx="18259">
                  <c:v>0.46711805555241898</c:v>
                </c:pt>
                <c:pt idx="18260">
                  <c:v>0.46714120369870199</c:v>
                </c:pt>
                <c:pt idx="18261">
                  <c:v>0.467164351844986</c:v>
                </c:pt>
                <c:pt idx="18262">
                  <c:v>0.46718749999854498</c:v>
                </c:pt>
                <c:pt idx="18263">
                  <c:v>0.46722222222160797</c:v>
                </c:pt>
                <c:pt idx="18264">
                  <c:v>0.46724537036789099</c:v>
                </c:pt>
                <c:pt idx="18265">
                  <c:v>0.467268518514174</c:v>
                </c:pt>
                <c:pt idx="18266">
                  <c:v>0.46729166666045802</c:v>
                </c:pt>
                <c:pt idx="18267">
                  <c:v>0.46731481481401699</c:v>
                </c:pt>
                <c:pt idx="18268">
                  <c:v>0.467337962960301</c:v>
                </c:pt>
                <c:pt idx="18269">
                  <c:v>0.467372685183364</c:v>
                </c:pt>
                <c:pt idx="18270">
                  <c:v>0.46739583332964701</c:v>
                </c:pt>
                <c:pt idx="18271">
                  <c:v>0.46741898147592997</c:v>
                </c:pt>
                <c:pt idx="18272">
                  <c:v>0.46744212962949</c:v>
                </c:pt>
                <c:pt idx="18273">
                  <c:v>0.46746527777577301</c:v>
                </c:pt>
                <c:pt idx="18274">
                  <c:v>0.46749999999883601</c:v>
                </c:pt>
                <c:pt idx="18275">
                  <c:v>0.46752314814511903</c:v>
                </c:pt>
                <c:pt idx="18276">
                  <c:v>0.46754629629140299</c:v>
                </c:pt>
                <c:pt idx="18277">
                  <c:v>0.467569444437686</c:v>
                </c:pt>
                <c:pt idx="18278">
                  <c:v>0.46759259259124503</c:v>
                </c:pt>
                <c:pt idx="18279">
                  <c:v>0.46761574073752898</c:v>
                </c:pt>
                <c:pt idx="18280">
                  <c:v>0.46765046296059198</c:v>
                </c:pt>
                <c:pt idx="18281">
                  <c:v>0.467673611106875</c:v>
                </c:pt>
                <c:pt idx="18282">
                  <c:v>0.46769675925315801</c:v>
                </c:pt>
                <c:pt idx="18283">
                  <c:v>0.46771990740671798</c:v>
                </c:pt>
                <c:pt idx="18284">
                  <c:v>0.467743055553001</c:v>
                </c:pt>
                <c:pt idx="18285">
                  <c:v>0.46776620369928401</c:v>
                </c:pt>
                <c:pt idx="18286">
                  <c:v>0.46780092592234701</c:v>
                </c:pt>
                <c:pt idx="18287">
                  <c:v>0.46782407406863102</c:v>
                </c:pt>
                <c:pt idx="18288">
                  <c:v>0.46784722222219</c:v>
                </c:pt>
                <c:pt idx="18289">
                  <c:v>0.46787037036847301</c:v>
                </c:pt>
                <c:pt idx="18290">
                  <c:v>0.46789351851475702</c:v>
                </c:pt>
                <c:pt idx="18291">
                  <c:v>0.46792824073782002</c:v>
                </c:pt>
                <c:pt idx="18292">
                  <c:v>0.46795138888410298</c:v>
                </c:pt>
                <c:pt idx="18293">
                  <c:v>0.467974537030386</c:v>
                </c:pt>
                <c:pt idx="18294">
                  <c:v>0.46799768518394602</c:v>
                </c:pt>
                <c:pt idx="18295">
                  <c:v>0.46802083333022898</c:v>
                </c:pt>
                <c:pt idx="18296">
                  <c:v>0.46805555555329198</c:v>
                </c:pt>
                <c:pt idx="18297">
                  <c:v>0.46807870369957499</c:v>
                </c:pt>
                <c:pt idx="18298">
                  <c:v>0.46810185184585901</c:v>
                </c:pt>
                <c:pt idx="18299">
                  <c:v>0.46812499999941798</c:v>
                </c:pt>
                <c:pt idx="18300">
                  <c:v>0.46814814814570099</c:v>
                </c:pt>
                <c:pt idx="18301">
                  <c:v>0.46818287036876399</c:v>
                </c:pt>
                <c:pt idx="18302">
                  <c:v>0.46820601851504801</c:v>
                </c:pt>
                <c:pt idx="18303">
                  <c:v>0.46822916666133102</c:v>
                </c:pt>
                <c:pt idx="18304">
                  <c:v>0.46825231481488999</c:v>
                </c:pt>
                <c:pt idx="18305">
                  <c:v>0.468275462961174</c:v>
                </c:pt>
                <c:pt idx="18306">
                  <c:v>0.46829861110745702</c:v>
                </c:pt>
                <c:pt idx="18307">
                  <c:v>0.46833333333052002</c:v>
                </c:pt>
                <c:pt idx="18308">
                  <c:v>0.46835648147680298</c:v>
                </c:pt>
                <c:pt idx="18309">
                  <c:v>0.46837962962308699</c:v>
                </c:pt>
                <c:pt idx="18310">
                  <c:v>0.46840277777664602</c:v>
                </c:pt>
                <c:pt idx="18311">
                  <c:v>0.46842592592292898</c:v>
                </c:pt>
                <c:pt idx="18312">
                  <c:v>0.46846064814599198</c:v>
                </c:pt>
                <c:pt idx="18313">
                  <c:v>0.46848379629227599</c:v>
                </c:pt>
                <c:pt idx="18314">
                  <c:v>0.468506944438559</c:v>
                </c:pt>
                <c:pt idx="18315">
                  <c:v>0.46853009259211797</c:v>
                </c:pt>
                <c:pt idx="18316">
                  <c:v>0.46855324073840199</c:v>
                </c:pt>
                <c:pt idx="18317">
                  <c:v>0.46858796296146499</c:v>
                </c:pt>
                <c:pt idx="18318">
                  <c:v>0.468611111107748</c:v>
                </c:pt>
                <c:pt idx="18319">
                  <c:v>0.46863425925403102</c:v>
                </c:pt>
                <c:pt idx="18320">
                  <c:v>0.46865740740031497</c:v>
                </c:pt>
                <c:pt idx="18321">
                  <c:v>0.468680555553874</c:v>
                </c:pt>
                <c:pt idx="18322">
                  <c:v>0.468715277776937</c:v>
                </c:pt>
                <c:pt idx="18323">
                  <c:v>0.46873842592322001</c:v>
                </c:pt>
                <c:pt idx="18324">
                  <c:v>0.46876157406950397</c:v>
                </c:pt>
                <c:pt idx="18325">
                  <c:v>0.46878472221578699</c:v>
                </c:pt>
                <c:pt idx="18326">
                  <c:v>0.46880787036934601</c:v>
                </c:pt>
                <c:pt idx="18327">
                  <c:v>0.46883101851563003</c:v>
                </c:pt>
                <c:pt idx="18328">
                  <c:v>0.46886574073869303</c:v>
                </c:pt>
                <c:pt idx="18329">
                  <c:v>0.46888888888497599</c:v>
                </c:pt>
                <c:pt idx="18330">
                  <c:v>0.468912037031259</c:v>
                </c:pt>
                <c:pt idx="18331">
                  <c:v>0.46893518518481903</c:v>
                </c:pt>
                <c:pt idx="18332">
                  <c:v>0.46895833333110198</c:v>
                </c:pt>
                <c:pt idx="18333">
                  <c:v>0.46899305555416498</c:v>
                </c:pt>
                <c:pt idx="18334">
                  <c:v>0.469016203700448</c:v>
                </c:pt>
                <c:pt idx="18335">
                  <c:v>0.46903935184673201</c:v>
                </c:pt>
                <c:pt idx="18336">
                  <c:v>0.46906249999301503</c:v>
                </c:pt>
                <c:pt idx="18337">
                  <c:v>0.469085648146574</c:v>
                </c:pt>
                <c:pt idx="18338">
                  <c:v>0.469120370369637</c:v>
                </c:pt>
                <c:pt idx="18339">
                  <c:v>0.46914351851592101</c:v>
                </c:pt>
                <c:pt idx="18340">
                  <c:v>0.46916666666220402</c:v>
                </c:pt>
                <c:pt idx="18341">
                  <c:v>0.46918981480848698</c:v>
                </c:pt>
                <c:pt idx="18342">
                  <c:v>0.46921296296204701</c:v>
                </c:pt>
                <c:pt idx="18343">
                  <c:v>0.46924768518511001</c:v>
                </c:pt>
                <c:pt idx="18344">
                  <c:v>0.46927083333139302</c:v>
                </c:pt>
                <c:pt idx="18345">
                  <c:v>0.46929398147767598</c:v>
                </c:pt>
                <c:pt idx="18346">
                  <c:v>0.46931712962395999</c:v>
                </c:pt>
                <c:pt idx="18347">
                  <c:v>0.46934027777751902</c:v>
                </c:pt>
                <c:pt idx="18348">
                  <c:v>0.46937499999330601</c:v>
                </c:pt>
                <c:pt idx="18349">
                  <c:v>0.46939814814686498</c:v>
                </c:pt>
                <c:pt idx="18350">
                  <c:v>0.46942129629314899</c:v>
                </c:pt>
                <c:pt idx="18351">
                  <c:v>0.46944444443943201</c:v>
                </c:pt>
                <c:pt idx="18352">
                  <c:v>0.46946759258571502</c:v>
                </c:pt>
                <c:pt idx="18353">
                  <c:v>0.46950231480877802</c:v>
                </c:pt>
                <c:pt idx="18354">
                  <c:v>0.46952546296233799</c:v>
                </c:pt>
                <c:pt idx="18355">
                  <c:v>0.46954861110862101</c:v>
                </c:pt>
                <c:pt idx="18356">
                  <c:v>0.46957175925490402</c:v>
                </c:pt>
                <c:pt idx="18357">
                  <c:v>0.46959490740118798</c:v>
                </c:pt>
                <c:pt idx="18358">
                  <c:v>0.469618055554747</c:v>
                </c:pt>
                <c:pt idx="18359">
                  <c:v>0.46965277777781</c:v>
                </c:pt>
                <c:pt idx="18360">
                  <c:v>0.46967592592409302</c:v>
                </c:pt>
                <c:pt idx="18361">
                  <c:v>0.46969907407037698</c:v>
                </c:pt>
                <c:pt idx="18362">
                  <c:v>0.46972222221665999</c:v>
                </c:pt>
                <c:pt idx="18363">
                  <c:v>0.46974537037021902</c:v>
                </c:pt>
                <c:pt idx="18364">
                  <c:v>0.46976851851650298</c:v>
                </c:pt>
                <c:pt idx="18365">
                  <c:v>0.46980324073956597</c:v>
                </c:pt>
                <c:pt idx="18366">
                  <c:v>0.46982638888584899</c:v>
                </c:pt>
                <c:pt idx="18367">
                  <c:v>0.469849537032132</c:v>
                </c:pt>
                <c:pt idx="18368">
                  <c:v>0.46987268517841602</c:v>
                </c:pt>
                <c:pt idx="18369">
                  <c:v>0.46989583333197499</c:v>
                </c:pt>
                <c:pt idx="18370">
                  <c:v>0.469918981478259</c:v>
                </c:pt>
                <c:pt idx="18371">
                  <c:v>0.469953703701321</c:v>
                </c:pt>
                <c:pt idx="18372">
                  <c:v>0.46997685184760501</c:v>
                </c:pt>
                <c:pt idx="18373">
                  <c:v>0.46999999999388797</c:v>
                </c:pt>
                <c:pt idx="18374">
                  <c:v>0.470023148147448</c:v>
                </c:pt>
                <c:pt idx="18375">
                  <c:v>0.47004629629373101</c:v>
                </c:pt>
                <c:pt idx="18376">
                  <c:v>0.47006944444001397</c:v>
                </c:pt>
                <c:pt idx="18377">
                  <c:v>0.47010416666307703</c:v>
                </c:pt>
                <c:pt idx="18378">
                  <c:v>0.47012731480936099</c:v>
                </c:pt>
                <c:pt idx="18379">
                  <c:v>0.47015046296292001</c:v>
                </c:pt>
                <c:pt idx="18380">
                  <c:v>0.47017361110920303</c:v>
                </c:pt>
                <c:pt idx="18381">
                  <c:v>0.47019675925548698</c:v>
                </c:pt>
                <c:pt idx="18382">
                  <c:v>0.47023148147854998</c:v>
                </c:pt>
                <c:pt idx="18383">
                  <c:v>0.470254629624833</c:v>
                </c:pt>
                <c:pt idx="18384">
                  <c:v>0.47027777777111601</c:v>
                </c:pt>
                <c:pt idx="18385">
                  <c:v>0.47030092592467598</c:v>
                </c:pt>
                <c:pt idx="18386">
                  <c:v>0.470324074070959</c:v>
                </c:pt>
                <c:pt idx="18387">
                  <c:v>0.470358796294022</c:v>
                </c:pt>
                <c:pt idx="18388">
                  <c:v>0.47038194444030501</c:v>
                </c:pt>
                <c:pt idx="18389">
                  <c:v>0.47040509258658803</c:v>
                </c:pt>
                <c:pt idx="18390">
                  <c:v>0.470428240740148</c:v>
                </c:pt>
                <c:pt idx="18391">
                  <c:v>0.47045138888643101</c:v>
                </c:pt>
                <c:pt idx="18392">
                  <c:v>0.47048611110949401</c:v>
                </c:pt>
                <c:pt idx="18393">
                  <c:v>0.47050925925577802</c:v>
                </c:pt>
                <c:pt idx="18394">
                  <c:v>0.47053240740206098</c:v>
                </c:pt>
                <c:pt idx="18395">
                  <c:v>0.47055555555562001</c:v>
                </c:pt>
                <c:pt idx="18396">
                  <c:v>0.47057870370190402</c:v>
                </c:pt>
                <c:pt idx="18397">
                  <c:v>0.47060185184818698</c:v>
                </c:pt>
                <c:pt idx="18398">
                  <c:v>0.47063657407124998</c:v>
                </c:pt>
                <c:pt idx="18399">
                  <c:v>0.47065972221753299</c:v>
                </c:pt>
                <c:pt idx="18400">
                  <c:v>0.47068287036381701</c:v>
                </c:pt>
                <c:pt idx="18401">
                  <c:v>0.47070601851737598</c:v>
                </c:pt>
                <c:pt idx="18402">
                  <c:v>0.47072916666365899</c:v>
                </c:pt>
                <c:pt idx="18403">
                  <c:v>0.47076388888672199</c:v>
                </c:pt>
                <c:pt idx="18404">
                  <c:v>0.47078703703300601</c:v>
                </c:pt>
                <c:pt idx="18405">
                  <c:v>0.47081018517928902</c:v>
                </c:pt>
                <c:pt idx="18406">
                  <c:v>0.47083333333284799</c:v>
                </c:pt>
                <c:pt idx="18407">
                  <c:v>0.47086805554863498</c:v>
                </c:pt>
                <c:pt idx="18408">
                  <c:v>0.470891203702195</c:v>
                </c:pt>
                <c:pt idx="18409">
                  <c:v>0.47091435184847802</c:v>
                </c:pt>
                <c:pt idx="18410">
                  <c:v>0.47093749999476098</c:v>
                </c:pt>
                <c:pt idx="18411">
                  <c:v>0.47096064814104499</c:v>
                </c:pt>
                <c:pt idx="18412">
                  <c:v>0.47099537036410799</c:v>
                </c:pt>
                <c:pt idx="18413">
                  <c:v>0.47101851851766702</c:v>
                </c:pt>
                <c:pt idx="18414">
                  <c:v>0.47104166666394998</c:v>
                </c:pt>
                <c:pt idx="18415">
                  <c:v>0.47106481481023399</c:v>
                </c:pt>
                <c:pt idx="18416">
                  <c:v>0.471087962956517</c:v>
                </c:pt>
                <c:pt idx="18417">
                  <c:v>0.47112268517958</c:v>
                </c:pt>
                <c:pt idx="18418">
                  <c:v>0.47114583333313897</c:v>
                </c:pt>
                <c:pt idx="18419">
                  <c:v>0.47116898147942299</c:v>
                </c:pt>
                <c:pt idx="18420">
                  <c:v>0.471192129625706</c:v>
                </c:pt>
                <c:pt idx="18421">
                  <c:v>0.47121527777198902</c:v>
                </c:pt>
                <c:pt idx="18422">
                  <c:v>0.47123842592554899</c:v>
                </c:pt>
                <c:pt idx="18423">
                  <c:v>0.47127314814133597</c:v>
                </c:pt>
                <c:pt idx="18424">
                  <c:v>0.471296296294895</c:v>
                </c:pt>
                <c:pt idx="18425">
                  <c:v>0.47131944444117801</c:v>
                </c:pt>
                <c:pt idx="18426">
                  <c:v>0.47134259258746197</c:v>
                </c:pt>
                <c:pt idx="18427">
                  <c:v>0.47136574073374499</c:v>
                </c:pt>
                <c:pt idx="18428">
                  <c:v>0.47138888888730401</c:v>
                </c:pt>
                <c:pt idx="18429">
                  <c:v>0.47142361111036701</c:v>
                </c:pt>
                <c:pt idx="18430">
                  <c:v>0.47144675925665103</c:v>
                </c:pt>
                <c:pt idx="18431">
                  <c:v>0.47146990740293399</c:v>
                </c:pt>
                <c:pt idx="18432">
                  <c:v>0.471493055549217</c:v>
                </c:pt>
                <c:pt idx="18433">
                  <c:v>0.47151620370277703</c:v>
                </c:pt>
                <c:pt idx="18434">
                  <c:v>0.47155092592584003</c:v>
                </c:pt>
                <c:pt idx="18435">
                  <c:v>0.47157407407212298</c:v>
                </c:pt>
                <c:pt idx="18436">
                  <c:v>0.471597222218406</c:v>
                </c:pt>
                <c:pt idx="18437">
                  <c:v>0.47162037036469001</c:v>
                </c:pt>
                <c:pt idx="18438">
                  <c:v>0.47164351851824898</c:v>
                </c:pt>
                <c:pt idx="18439">
                  <c:v>0.47167824073403603</c:v>
                </c:pt>
                <c:pt idx="18440">
                  <c:v>0.471701388887595</c:v>
                </c:pt>
                <c:pt idx="18441">
                  <c:v>0.47172453703387901</c:v>
                </c:pt>
                <c:pt idx="18442">
                  <c:v>0.47174768518016202</c:v>
                </c:pt>
                <c:pt idx="18443">
                  <c:v>0.47177083332644598</c:v>
                </c:pt>
                <c:pt idx="18444">
                  <c:v>0.47180555554950798</c:v>
                </c:pt>
                <c:pt idx="18445">
                  <c:v>0.47182870370306801</c:v>
                </c:pt>
                <c:pt idx="18446">
                  <c:v>0.47185185184935102</c:v>
                </c:pt>
                <c:pt idx="18447">
                  <c:v>0.47187499999563498</c:v>
                </c:pt>
                <c:pt idx="18448">
                  <c:v>0.47189814814191799</c:v>
                </c:pt>
                <c:pt idx="18449">
                  <c:v>0.47193287036498099</c:v>
                </c:pt>
                <c:pt idx="18450">
                  <c:v>0.47195601851854002</c:v>
                </c:pt>
                <c:pt idx="18451">
                  <c:v>0.47197916666482298</c:v>
                </c:pt>
                <c:pt idx="18452">
                  <c:v>0.47200231481110699</c:v>
                </c:pt>
                <c:pt idx="18453">
                  <c:v>0.47203703703416999</c:v>
                </c:pt>
                <c:pt idx="18454">
                  <c:v>0.47206018518045301</c:v>
                </c:pt>
                <c:pt idx="18455">
                  <c:v>0.47208333332673602</c:v>
                </c:pt>
                <c:pt idx="18456">
                  <c:v>0.47210648148029599</c:v>
                </c:pt>
                <c:pt idx="18457">
                  <c:v>0.47212962962657901</c:v>
                </c:pt>
                <c:pt idx="18458">
                  <c:v>0.47216435184964201</c:v>
                </c:pt>
                <c:pt idx="18459">
                  <c:v>0.47218749999592502</c:v>
                </c:pt>
                <c:pt idx="18460">
                  <c:v>0.47221064814220898</c:v>
                </c:pt>
                <c:pt idx="18461">
                  <c:v>0.472233796295768</c:v>
                </c:pt>
                <c:pt idx="18462">
                  <c:v>0.47225694444205102</c:v>
                </c:pt>
                <c:pt idx="18463">
                  <c:v>0.47228009258833498</c:v>
                </c:pt>
                <c:pt idx="18464">
                  <c:v>0.47231481481139798</c:v>
                </c:pt>
                <c:pt idx="18465">
                  <c:v>0.47233796295768099</c:v>
                </c:pt>
                <c:pt idx="18466">
                  <c:v>0.472361111103965</c:v>
                </c:pt>
                <c:pt idx="18467">
                  <c:v>0.47238425925752398</c:v>
                </c:pt>
                <c:pt idx="18468">
                  <c:v>0.47241898148058697</c:v>
                </c:pt>
                <c:pt idx="18469">
                  <c:v>0.47244212962686999</c:v>
                </c:pt>
                <c:pt idx="18470">
                  <c:v>0.472465277773154</c:v>
                </c:pt>
                <c:pt idx="18471">
                  <c:v>0.47248842591943702</c:v>
                </c:pt>
                <c:pt idx="18472">
                  <c:v>0.47251157407299599</c:v>
                </c:pt>
                <c:pt idx="18473">
                  <c:v>0.47254629629605899</c:v>
                </c:pt>
                <c:pt idx="18474">
                  <c:v>0.472569444442342</c:v>
                </c:pt>
                <c:pt idx="18475">
                  <c:v>0.47259259258862601</c:v>
                </c:pt>
                <c:pt idx="18476">
                  <c:v>0.47261574073490897</c:v>
                </c:pt>
                <c:pt idx="18477">
                  <c:v>0.472638888888469</c:v>
                </c:pt>
                <c:pt idx="18478">
                  <c:v>0.47267361110425599</c:v>
                </c:pt>
                <c:pt idx="18479">
                  <c:v>0.47269675925781501</c:v>
                </c:pt>
                <c:pt idx="18480">
                  <c:v>0.47271990740409803</c:v>
                </c:pt>
                <c:pt idx="18481">
                  <c:v>0.47274305555038099</c:v>
                </c:pt>
                <c:pt idx="18482">
                  <c:v>0.472766203696665</c:v>
                </c:pt>
                <c:pt idx="18483">
                  <c:v>0.472800925919728</c:v>
                </c:pt>
                <c:pt idx="18484">
                  <c:v>0.47282407407328703</c:v>
                </c:pt>
                <c:pt idx="18485">
                  <c:v>0.47284722221957098</c:v>
                </c:pt>
                <c:pt idx="18486">
                  <c:v>0.472870370365854</c:v>
                </c:pt>
                <c:pt idx="18487">
                  <c:v>0.472905092588917</c:v>
                </c:pt>
                <c:pt idx="18488">
                  <c:v>0.47292824073520001</c:v>
                </c:pt>
                <c:pt idx="18489">
                  <c:v>0.47295138888875998</c:v>
                </c:pt>
                <c:pt idx="18490">
                  <c:v>0.472974537035043</c:v>
                </c:pt>
                <c:pt idx="18491">
                  <c:v>0.47299768518132601</c:v>
                </c:pt>
                <c:pt idx="18492">
                  <c:v>0.47302083332761002</c:v>
                </c:pt>
                <c:pt idx="18493">
                  <c:v>0.47305555555067302</c:v>
                </c:pt>
                <c:pt idx="18494">
                  <c:v>0.47307870369695598</c:v>
                </c:pt>
                <c:pt idx="18495">
                  <c:v>0.47310185185051501</c:v>
                </c:pt>
                <c:pt idx="18496">
                  <c:v>0.47312499999679902</c:v>
                </c:pt>
                <c:pt idx="18497">
                  <c:v>0.47315972221986202</c:v>
                </c:pt>
                <c:pt idx="18498">
                  <c:v>0.47318287036614498</c:v>
                </c:pt>
                <c:pt idx="18499">
                  <c:v>0.47320601851242799</c:v>
                </c:pt>
                <c:pt idx="18500">
                  <c:v>0.47322916666598802</c:v>
                </c:pt>
                <c:pt idx="18501">
                  <c:v>0.47325231481227098</c:v>
                </c:pt>
                <c:pt idx="18502">
                  <c:v>0.47328703703533398</c:v>
                </c:pt>
                <c:pt idx="18503">
                  <c:v>0.47331018518161699</c:v>
                </c:pt>
                <c:pt idx="18504">
                  <c:v>0.47333333332790101</c:v>
                </c:pt>
                <c:pt idx="18505">
                  <c:v>0.47335648148145998</c:v>
                </c:pt>
                <c:pt idx="18506">
                  <c:v>0.47339120369724702</c:v>
                </c:pt>
                <c:pt idx="18507">
                  <c:v>0.47341435185080599</c:v>
                </c:pt>
                <c:pt idx="18508">
                  <c:v>0.47343749999709001</c:v>
                </c:pt>
                <c:pt idx="18509">
                  <c:v>0.47346064814337302</c:v>
                </c:pt>
                <c:pt idx="18510">
                  <c:v>0.47348379628965598</c:v>
                </c:pt>
                <c:pt idx="18511">
                  <c:v>0.473506944443216</c:v>
                </c:pt>
                <c:pt idx="18512">
                  <c:v>0.473541666666279</c:v>
                </c:pt>
                <c:pt idx="18513">
                  <c:v>0.47356481481256202</c:v>
                </c:pt>
                <c:pt idx="18514">
                  <c:v>0.47358796295884498</c:v>
                </c:pt>
                <c:pt idx="18515">
                  <c:v>0.47361111110512899</c:v>
                </c:pt>
                <c:pt idx="18516">
                  <c:v>0.47363425925868802</c:v>
                </c:pt>
                <c:pt idx="18517">
                  <c:v>0.473668981474475</c:v>
                </c:pt>
                <c:pt idx="18518">
                  <c:v>0.47369212962803398</c:v>
                </c:pt>
                <c:pt idx="18519">
                  <c:v>0.47371527777431799</c:v>
                </c:pt>
                <c:pt idx="18520">
                  <c:v>0.473738425920601</c:v>
                </c:pt>
                <c:pt idx="18521">
                  <c:v>0.47376157407415997</c:v>
                </c:pt>
                <c:pt idx="18522">
                  <c:v>0.47379629628994702</c:v>
                </c:pt>
                <c:pt idx="18523">
                  <c:v>0.47381944444350699</c:v>
                </c:pt>
                <c:pt idx="18524">
                  <c:v>0.47384259258979</c:v>
                </c:pt>
                <c:pt idx="18525">
                  <c:v>0.47386574073607302</c:v>
                </c:pt>
                <c:pt idx="18526">
                  <c:v>0.47388888888235697</c:v>
                </c:pt>
                <c:pt idx="18527">
                  <c:v>0.47392361110541997</c:v>
                </c:pt>
                <c:pt idx="18528">
                  <c:v>0.473946759258979</c:v>
                </c:pt>
                <c:pt idx="18529">
                  <c:v>0.47396990740526201</c:v>
                </c:pt>
                <c:pt idx="18530">
                  <c:v>0.47399305555154603</c:v>
                </c:pt>
                <c:pt idx="18531">
                  <c:v>0.47401620369782899</c:v>
                </c:pt>
                <c:pt idx="18532">
                  <c:v>0.47405092592089199</c:v>
                </c:pt>
                <c:pt idx="18533">
                  <c:v>0.474074074067175</c:v>
                </c:pt>
                <c:pt idx="18534">
                  <c:v>0.47409722222073503</c:v>
                </c:pt>
                <c:pt idx="18535">
                  <c:v>0.47412037036701798</c:v>
                </c:pt>
                <c:pt idx="18536">
                  <c:v>0.474143518513301</c:v>
                </c:pt>
                <c:pt idx="18537">
                  <c:v>0.47416666665958501</c:v>
                </c:pt>
                <c:pt idx="18538">
                  <c:v>0.47420138888264801</c:v>
                </c:pt>
                <c:pt idx="18539">
                  <c:v>0.47422453703620698</c:v>
                </c:pt>
                <c:pt idx="18540">
                  <c:v>0.47424768518249</c:v>
                </c:pt>
                <c:pt idx="18541">
                  <c:v>0.47427083332877401</c:v>
                </c:pt>
                <c:pt idx="18542">
                  <c:v>0.47429398147505702</c:v>
                </c:pt>
                <c:pt idx="18543">
                  <c:v>0.47432870369812002</c:v>
                </c:pt>
                <c:pt idx="18544">
                  <c:v>0.474351851851679</c:v>
                </c:pt>
                <c:pt idx="18545">
                  <c:v>0.47437499999796301</c:v>
                </c:pt>
                <c:pt idx="18546">
                  <c:v>0.47439814814424602</c:v>
                </c:pt>
                <c:pt idx="18547">
                  <c:v>0.47442129629052898</c:v>
                </c:pt>
                <c:pt idx="18548">
                  <c:v>0.47444444444408901</c:v>
                </c:pt>
                <c:pt idx="18549">
                  <c:v>0.47447916665987599</c:v>
                </c:pt>
                <c:pt idx="18550">
                  <c:v>0.47450231481343502</c:v>
                </c:pt>
                <c:pt idx="18551">
                  <c:v>0.47452546295971798</c:v>
                </c:pt>
                <c:pt idx="18552">
                  <c:v>0.47454861110600199</c:v>
                </c:pt>
                <c:pt idx="18553">
                  <c:v>0.47457175925228501</c:v>
                </c:pt>
                <c:pt idx="18554">
                  <c:v>0.47460648147534801</c:v>
                </c:pt>
                <c:pt idx="18555">
                  <c:v>0.47462962962890698</c:v>
                </c:pt>
                <c:pt idx="18556">
                  <c:v>0.47465277777519099</c:v>
                </c:pt>
                <c:pt idx="18557">
                  <c:v>0.47467592592147401</c:v>
                </c:pt>
                <c:pt idx="18558">
                  <c:v>0.47469907406775702</c:v>
                </c:pt>
                <c:pt idx="18559">
                  <c:v>0.47473379629082002</c:v>
                </c:pt>
                <c:pt idx="18560">
                  <c:v>0.47475694444437999</c:v>
                </c:pt>
                <c:pt idx="18561">
                  <c:v>0.47478009259066301</c:v>
                </c:pt>
                <c:pt idx="18562">
                  <c:v>0.47480324073694602</c:v>
                </c:pt>
                <c:pt idx="18563">
                  <c:v>0.47482638888322998</c:v>
                </c:pt>
                <c:pt idx="18564">
                  <c:v>0.474849537036789</c:v>
                </c:pt>
                <c:pt idx="18565">
                  <c:v>0.47488425925257599</c:v>
                </c:pt>
                <c:pt idx="18566">
                  <c:v>0.47490740740613502</c:v>
                </c:pt>
                <c:pt idx="18567">
                  <c:v>0.47493055555241898</c:v>
                </c:pt>
                <c:pt idx="18568">
                  <c:v>0.47495370369870199</c:v>
                </c:pt>
                <c:pt idx="18569">
                  <c:v>0.474976851844986</c:v>
                </c:pt>
                <c:pt idx="18570">
                  <c:v>0.475011574068049</c:v>
                </c:pt>
                <c:pt idx="18571">
                  <c:v>0.47503472222160797</c:v>
                </c:pt>
                <c:pt idx="18572">
                  <c:v>0.47505787036789099</c:v>
                </c:pt>
                <c:pt idx="18573">
                  <c:v>0.475081018514174</c:v>
                </c:pt>
                <c:pt idx="18574">
                  <c:v>0.47510416666045802</c:v>
                </c:pt>
                <c:pt idx="18575">
                  <c:v>0.47513888888352102</c:v>
                </c:pt>
                <c:pt idx="18576">
                  <c:v>0.47516203703707999</c:v>
                </c:pt>
                <c:pt idx="18577">
                  <c:v>0.475185185183364</c:v>
                </c:pt>
                <c:pt idx="18578">
                  <c:v>0.47520833332964701</c:v>
                </c:pt>
                <c:pt idx="18579">
                  <c:v>0.47523148147592997</c:v>
                </c:pt>
                <c:pt idx="18580">
                  <c:v>0.47526620369899297</c:v>
                </c:pt>
                <c:pt idx="18581">
                  <c:v>0.47528935184527699</c:v>
                </c:pt>
                <c:pt idx="18582">
                  <c:v>0.47531249999883601</c:v>
                </c:pt>
                <c:pt idx="18583">
                  <c:v>0.47533564814511903</c:v>
                </c:pt>
                <c:pt idx="18584">
                  <c:v>0.47535879629140299</c:v>
                </c:pt>
                <c:pt idx="18585">
                  <c:v>0.47539351851446598</c:v>
                </c:pt>
                <c:pt idx="18586">
                  <c:v>0.475416666660749</c:v>
                </c:pt>
                <c:pt idx="18587">
                  <c:v>0.47543981481430803</c:v>
                </c:pt>
                <c:pt idx="18588">
                  <c:v>0.47546296296059198</c:v>
                </c:pt>
                <c:pt idx="18589">
                  <c:v>0.475486111106875</c:v>
                </c:pt>
                <c:pt idx="18590">
                  <c:v>0.475520833329938</c:v>
                </c:pt>
                <c:pt idx="18591">
                  <c:v>0.47554398147622101</c:v>
                </c:pt>
                <c:pt idx="18592">
                  <c:v>0.47556712962250502</c:v>
                </c:pt>
                <c:pt idx="18593">
                  <c:v>0.475590277776064</c:v>
                </c:pt>
                <c:pt idx="18594">
                  <c:v>0.47561342592234701</c:v>
                </c:pt>
                <c:pt idx="18595">
                  <c:v>0.47564814814541001</c:v>
                </c:pt>
                <c:pt idx="18596">
                  <c:v>0.47567129629169402</c:v>
                </c:pt>
                <c:pt idx="18597">
                  <c:v>0.47569444443797698</c:v>
                </c:pt>
                <c:pt idx="18598">
                  <c:v>0.47571759259153601</c:v>
                </c:pt>
                <c:pt idx="18599">
                  <c:v>0.47575231481459901</c:v>
                </c:pt>
                <c:pt idx="18600">
                  <c:v>0.47577546296088302</c:v>
                </c:pt>
                <c:pt idx="18601">
                  <c:v>0.47579861110716598</c:v>
                </c:pt>
                <c:pt idx="18602">
                  <c:v>0.47582175925344899</c:v>
                </c:pt>
                <c:pt idx="18603">
                  <c:v>0.47584490740700902</c:v>
                </c:pt>
                <c:pt idx="18604">
                  <c:v>0.47587962962279601</c:v>
                </c:pt>
                <c:pt idx="18605">
                  <c:v>0.47590277777635498</c:v>
                </c:pt>
                <c:pt idx="18606">
                  <c:v>0.47592592592263799</c:v>
                </c:pt>
                <c:pt idx="18607">
                  <c:v>0.47594907406892201</c:v>
                </c:pt>
                <c:pt idx="18608">
                  <c:v>0.47597222221520502</c:v>
                </c:pt>
                <c:pt idx="18609">
                  <c:v>0.47600694443826802</c:v>
                </c:pt>
                <c:pt idx="18610">
                  <c:v>0.47603009259182699</c:v>
                </c:pt>
                <c:pt idx="18611">
                  <c:v>0.47605324073811101</c:v>
                </c:pt>
                <c:pt idx="18612">
                  <c:v>0.47607638888439402</c:v>
                </c:pt>
                <c:pt idx="18613">
                  <c:v>0.47609953703067698</c:v>
                </c:pt>
                <c:pt idx="18614">
                  <c:v>0.476122685184237</c:v>
                </c:pt>
                <c:pt idx="18615">
                  <c:v>0.4761574074073</c:v>
                </c:pt>
                <c:pt idx="18616">
                  <c:v>0.47618055555358302</c:v>
                </c:pt>
                <c:pt idx="18617">
                  <c:v>0.47620370369986598</c:v>
                </c:pt>
                <c:pt idx="18618">
                  <c:v>0.47622685184614999</c:v>
                </c:pt>
                <c:pt idx="18619">
                  <c:v>0.47624999999970902</c:v>
                </c:pt>
                <c:pt idx="18620">
                  <c:v>0.476284722215496</c:v>
                </c:pt>
                <c:pt idx="18621">
                  <c:v>0.47630787036905498</c:v>
                </c:pt>
                <c:pt idx="18622">
                  <c:v>0.47633101851533899</c:v>
                </c:pt>
                <c:pt idx="18623">
                  <c:v>0.476354166661622</c:v>
                </c:pt>
                <c:pt idx="18624">
                  <c:v>0.47637731480790502</c:v>
                </c:pt>
                <c:pt idx="18625">
                  <c:v>0.47641203703096802</c:v>
                </c:pt>
                <c:pt idx="18626">
                  <c:v>0.47643518518452799</c:v>
                </c:pt>
                <c:pt idx="18627">
                  <c:v>0.476458333330811</c:v>
                </c:pt>
                <c:pt idx="18628">
                  <c:v>0.47648148147709402</c:v>
                </c:pt>
                <c:pt idx="18629">
                  <c:v>0.47650462962337797</c:v>
                </c:pt>
                <c:pt idx="18630">
                  <c:v>0.47653935184644097</c:v>
                </c:pt>
                <c:pt idx="18631">
                  <c:v>0.4765625</c:v>
                </c:pt>
                <c:pt idx="18632">
                  <c:v>0.47658564814628301</c:v>
                </c:pt>
                <c:pt idx="18633">
                  <c:v>0.47660879629256703</c:v>
                </c:pt>
                <c:pt idx="18634">
                  <c:v>0.47663194443884999</c:v>
                </c:pt>
                <c:pt idx="18635">
                  <c:v>0.47666666666191299</c:v>
                </c:pt>
                <c:pt idx="18636">
                  <c:v>0.476689814808196</c:v>
                </c:pt>
                <c:pt idx="18637">
                  <c:v>0.47671296296175603</c:v>
                </c:pt>
                <c:pt idx="18638">
                  <c:v>0.47673611110803898</c:v>
                </c:pt>
                <c:pt idx="18639">
                  <c:v>0.476759259254322</c:v>
                </c:pt>
                <c:pt idx="18640">
                  <c:v>0.476793981477385</c:v>
                </c:pt>
                <c:pt idx="18641">
                  <c:v>0.47681712962366901</c:v>
                </c:pt>
                <c:pt idx="18642">
                  <c:v>0.47684027777722798</c:v>
                </c:pt>
                <c:pt idx="18643">
                  <c:v>0.476863425923511</c:v>
                </c:pt>
                <c:pt idx="18644">
                  <c:v>0.47688657406979501</c:v>
                </c:pt>
                <c:pt idx="18645">
                  <c:v>0.47690972221607802</c:v>
                </c:pt>
                <c:pt idx="18646">
                  <c:v>0.47694444443914102</c:v>
                </c:pt>
                <c:pt idx="18647">
                  <c:v>0.47696759258542398</c:v>
                </c:pt>
                <c:pt idx="18648">
                  <c:v>0.47699074073898401</c:v>
                </c:pt>
                <c:pt idx="18649">
                  <c:v>0.47701388888526702</c:v>
                </c:pt>
                <c:pt idx="18650">
                  <c:v>0.47703703703154998</c:v>
                </c:pt>
                <c:pt idx="18651">
                  <c:v>0.47707175925461398</c:v>
                </c:pt>
                <c:pt idx="18652">
                  <c:v>0.47709490740089699</c:v>
                </c:pt>
                <c:pt idx="18653">
                  <c:v>0.47711805555445602</c:v>
                </c:pt>
                <c:pt idx="18654">
                  <c:v>0.47714120370073898</c:v>
                </c:pt>
                <c:pt idx="18655">
                  <c:v>0.47716435184702299</c:v>
                </c:pt>
                <c:pt idx="18656">
                  <c:v>0.47719907407008599</c:v>
                </c:pt>
                <c:pt idx="18657">
                  <c:v>0.47722222221636901</c:v>
                </c:pt>
                <c:pt idx="18658">
                  <c:v>0.47724537036992798</c:v>
                </c:pt>
                <c:pt idx="18659">
                  <c:v>0.47726851851621199</c:v>
                </c:pt>
                <c:pt idx="18660">
                  <c:v>0.47729166666249501</c:v>
                </c:pt>
                <c:pt idx="18661">
                  <c:v>0.47731481480877802</c:v>
                </c:pt>
                <c:pt idx="18662">
                  <c:v>0.47734953703184102</c:v>
                </c:pt>
                <c:pt idx="18663">
                  <c:v>0.47737268517812498</c:v>
                </c:pt>
                <c:pt idx="18664">
                  <c:v>0.47739583333168401</c:v>
                </c:pt>
                <c:pt idx="18665">
                  <c:v>0.47741898147796802</c:v>
                </c:pt>
                <c:pt idx="18666">
                  <c:v>0.47745370370103002</c:v>
                </c:pt>
                <c:pt idx="18667">
                  <c:v>0.47747685184731398</c:v>
                </c:pt>
                <c:pt idx="18668">
                  <c:v>0.47749999999359699</c:v>
                </c:pt>
                <c:pt idx="18669">
                  <c:v>0.47752314814715602</c:v>
                </c:pt>
                <c:pt idx="18670">
                  <c:v>0.47754629629343998</c:v>
                </c:pt>
                <c:pt idx="18671">
                  <c:v>0.47756944443972299</c:v>
                </c:pt>
                <c:pt idx="18672">
                  <c:v>0.47760416666278599</c:v>
                </c:pt>
                <c:pt idx="18673">
                  <c:v>0.47762731480907</c:v>
                </c:pt>
                <c:pt idx="18674">
                  <c:v>0.47765046296262897</c:v>
                </c:pt>
                <c:pt idx="18675">
                  <c:v>0.47767361110891199</c:v>
                </c:pt>
                <c:pt idx="18676">
                  <c:v>0.477696759255195</c:v>
                </c:pt>
                <c:pt idx="18677">
                  <c:v>0.477731481478258</c:v>
                </c:pt>
                <c:pt idx="18678">
                  <c:v>0.47775462962454202</c:v>
                </c:pt>
                <c:pt idx="18679">
                  <c:v>0.47777777777082497</c:v>
                </c:pt>
                <c:pt idx="18680">
                  <c:v>0.477800925924385</c:v>
                </c:pt>
                <c:pt idx="18681">
                  <c:v>0.47782407407066801</c:v>
                </c:pt>
                <c:pt idx="18682">
                  <c:v>0.47785879629373101</c:v>
                </c:pt>
                <c:pt idx="18683">
                  <c:v>0.47788194444001397</c:v>
                </c:pt>
                <c:pt idx="18684">
                  <c:v>0.47790509258629799</c:v>
                </c:pt>
                <c:pt idx="18685">
                  <c:v>0.47792824073985701</c:v>
                </c:pt>
                <c:pt idx="18686">
                  <c:v>0.47795138888614003</c:v>
                </c:pt>
                <c:pt idx="18687">
                  <c:v>0.47798611110920303</c:v>
                </c:pt>
                <c:pt idx="18688">
                  <c:v>0.47800925925548698</c:v>
                </c:pt>
                <c:pt idx="18689">
                  <c:v>0.47803240740177</c:v>
                </c:pt>
                <c:pt idx="18690">
                  <c:v>0.47805555555532903</c:v>
                </c:pt>
                <c:pt idx="18691">
                  <c:v>0.47807870370161298</c:v>
                </c:pt>
                <c:pt idx="18692">
                  <c:v>0.478101851847896</c:v>
                </c:pt>
                <c:pt idx="18693">
                  <c:v>0.478136574070959</c:v>
                </c:pt>
                <c:pt idx="18694">
                  <c:v>0.47815972221724201</c:v>
                </c:pt>
                <c:pt idx="18695">
                  <c:v>0.47818287036352602</c:v>
                </c:pt>
                <c:pt idx="18696">
                  <c:v>0.478206018517085</c:v>
                </c:pt>
                <c:pt idx="18697">
                  <c:v>0.47822916666336801</c:v>
                </c:pt>
                <c:pt idx="18698">
                  <c:v>0.47826388888643101</c:v>
                </c:pt>
                <c:pt idx="18699">
                  <c:v>0.47828703703271502</c:v>
                </c:pt>
                <c:pt idx="18700">
                  <c:v>0.47831018517899798</c:v>
                </c:pt>
                <c:pt idx="18701">
                  <c:v>0.47833333333255701</c:v>
                </c:pt>
                <c:pt idx="18702">
                  <c:v>0.47835648147884102</c:v>
                </c:pt>
                <c:pt idx="18703">
                  <c:v>0.47839120370190402</c:v>
                </c:pt>
                <c:pt idx="18704">
                  <c:v>0.47841435184818698</c:v>
                </c:pt>
                <c:pt idx="18705">
                  <c:v>0.47843749999446999</c:v>
                </c:pt>
                <c:pt idx="18706">
                  <c:v>0.47846064814803002</c:v>
                </c:pt>
                <c:pt idx="18707">
                  <c:v>0.47848379629431298</c:v>
                </c:pt>
                <c:pt idx="18708">
                  <c:v>0.47851851851737598</c:v>
                </c:pt>
                <c:pt idx="18709">
                  <c:v>0.47854166666365899</c:v>
                </c:pt>
                <c:pt idx="18710">
                  <c:v>0.47856481480994301</c:v>
                </c:pt>
                <c:pt idx="18711">
                  <c:v>0.47858796295622602</c:v>
                </c:pt>
                <c:pt idx="18712">
                  <c:v>0.47861111110978499</c:v>
                </c:pt>
                <c:pt idx="18713">
                  <c:v>0.47864583333284799</c:v>
                </c:pt>
                <c:pt idx="18714">
                  <c:v>0.47866898147913201</c:v>
                </c:pt>
                <c:pt idx="18715">
                  <c:v>0.47869212962541502</c:v>
                </c:pt>
                <c:pt idx="18716">
                  <c:v>0.47871527777169798</c:v>
                </c:pt>
                <c:pt idx="18717">
                  <c:v>0.478738425925258</c:v>
                </c:pt>
                <c:pt idx="18718">
                  <c:v>0.47877314814104499</c:v>
                </c:pt>
                <c:pt idx="18719">
                  <c:v>0.47879629629460402</c:v>
                </c:pt>
                <c:pt idx="18720">
                  <c:v>0.47881944444088698</c:v>
                </c:pt>
                <c:pt idx="18721">
                  <c:v>0.47884259258717099</c:v>
                </c:pt>
                <c:pt idx="18722">
                  <c:v>0.47886574074073002</c:v>
                </c:pt>
                <c:pt idx="18723">
                  <c:v>0.478900462956517</c:v>
                </c:pt>
                <c:pt idx="18724">
                  <c:v>0.47892361111007598</c:v>
                </c:pt>
                <c:pt idx="18725">
                  <c:v>0.47894675925635999</c:v>
                </c:pt>
                <c:pt idx="18726">
                  <c:v>0.478969907402643</c:v>
                </c:pt>
                <c:pt idx="18727">
                  <c:v>0.47899305554892602</c:v>
                </c:pt>
                <c:pt idx="18728">
                  <c:v>0.47902777777198902</c:v>
                </c:pt>
                <c:pt idx="18729">
                  <c:v>0.47905092592554899</c:v>
                </c:pt>
                <c:pt idx="18730">
                  <c:v>0.479074074071832</c:v>
                </c:pt>
                <c:pt idx="18731">
                  <c:v>0.47909722221811502</c:v>
                </c:pt>
                <c:pt idx="18732">
                  <c:v>0.47912037036439897</c:v>
                </c:pt>
                <c:pt idx="18733">
                  <c:v>0.47915509258746197</c:v>
                </c:pt>
                <c:pt idx="18734">
                  <c:v>0.47917824073374499</c:v>
                </c:pt>
                <c:pt idx="18735">
                  <c:v>0.47920138888730401</c:v>
                </c:pt>
                <c:pt idx="18736">
                  <c:v>0.47922453703358803</c:v>
                </c:pt>
                <c:pt idx="18737">
                  <c:v>0.47924768517987099</c:v>
                </c:pt>
                <c:pt idx="18738">
                  <c:v>0.47928240740293399</c:v>
                </c:pt>
                <c:pt idx="18739">
                  <c:v>0.479305555549217</c:v>
                </c:pt>
                <c:pt idx="18740">
                  <c:v>0.47932870370277703</c:v>
                </c:pt>
                <c:pt idx="18741">
                  <c:v>0.47935185184905998</c:v>
                </c:pt>
                <c:pt idx="18742">
                  <c:v>0.479374999995344</c:v>
                </c:pt>
                <c:pt idx="18743">
                  <c:v>0.47939814814162701</c:v>
                </c:pt>
                <c:pt idx="18744">
                  <c:v>0.47943287036469001</c:v>
                </c:pt>
                <c:pt idx="18745">
                  <c:v>0.47945601851824898</c:v>
                </c:pt>
                <c:pt idx="18746">
                  <c:v>0.479479166664532</c:v>
                </c:pt>
                <c:pt idx="18747">
                  <c:v>0.47950231481081601</c:v>
                </c:pt>
                <c:pt idx="18748">
                  <c:v>0.47952546295709902</c:v>
                </c:pt>
                <c:pt idx="18749">
                  <c:v>0.47956018518016202</c:v>
                </c:pt>
                <c:pt idx="18750">
                  <c:v>0.47958333332644598</c:v>
                </c:pt>
                <c:pt idx="18751">
                  <c:v>0.47960648148000501</c:v>
                </c:pt>
                <c:pt idx="18752">
                  <c:v>0.47962962962628802</c:v>
                </c:pt>
                <c:pt idx="18753">
                  <c:v>0.47965277777257198</c:v>
                </c:pt>
                <c:pt idx="18754">
                  <c:v>0.479675925918855</c:v>
                </c:pt>
                <c:pt idx="18755">
                  <c:v>0.47971064814191799</c:v>
                </c:pt>
                <c:pt idx="18756">
                  <c:v>0.47973379629547702</c:v>
                </c:pt>
                <c:pt idx="18757">
                  <c:v>0.47975694444175998</c:v>
                </c:pt>
                <c:pt idx="18758">
                  <c:v>0.47978009258804399</c:v>
                </c:pt>
                <c:pt idx="18759">
                  <c:v>0.47981481481110699</c:v>
                </c:pt>
                <c:pt idx="18760">
                  <c:v>0.47983796295739001</c:v>
                </c:pt>
                <c:pt idx="18761">
                  <c:v>0.47986111111094898</c:v>
                </c:pt>
                <c:pt idx="18762">
                  <c:v>0.47988425925723299</c:v>
                </c:pt>
                <c:pt idx="18763">
                  <c:v>0.47990740740351601</c:v>
                </c:pt>
                <c:pt idx="18764">
                  <c:v>0.47994212962657901</c:v>
                </c:pt>
                <c:pt idx="18765">
                  <c:v>0.47996527777286302</c:v>
                </c:pt>
                <c:pt idx="18766">
                  <c:v>0.47998842591914598</c:v>
                </c:pt>
                <c:pt idx="18767">
                  <c:v>0.48001157407270501</c:v>
                </c:pt>
                <c:pt idx="18768">
                  <c:v>0.48003472221898802</c:v>
                </c:pt>
                <c:pt idx="18769">
                  <c:v>0.48005787036527198</c:v>
                </c:pt>
                <c:pt idx="18770">
                  <c:v>0.48009259258833498</c:v>
                </c:pt>
                <c:pt idx="18771">
                  <c:v>0.48011574073461799</c:v>
                </c:pt>
                <c:pt idx="18772">
                  <c:v>0.48013888888817702</c:v>
                </c:pt>
                <c:pt idx="18773">
                  <c:v>0.48016203703446098</c:v>
                </c:pt>
                <c:pt idx="18774">
                  <c:v>0.48018518518074399</c:v>
                </c:pt>
                <c:pt idx="18775">
                  <c:v>0.48021990740380699</c:v>
                </c:pt>
                <c:pt idx="18776">
                  <c:v>0.48024305555009</c:v>
                </c:pt>
                <c:pt idx="18777">
                  <c:v>0.48026620370364997</c:v>
                </c:pt>
                <c:pt idx="18778">
                  <c:v>0.48028935184993299</c:v>
                </c:pt>
                <c:pt idx="18779">
                  <c:v>0.48032407407299599</c:v>
                </c:pt>
                <c:pt idx="18780">
                  <c:v>0.48034722221928</c:v>
                </c:pt>
                <c:pt idx="18781">
                  <c:v>0.48037037036556302</c:v>
                </c:pt>
                <c:pt idx="18782">
                  <c:v>0.48039351851184597</c:v>
                </c:pt>
                <c:pt idx="18783">
                  <c:v>0.480416666665406</c:v>
                </c:pt>
                <c:pt idx="18784">
                  <c:v>0.480451388888469</c:v>
                </c:pt>
                <c:pt idx="18785">
                  <c:v>0.48047453703475201</c:v>
                </c:pt>
                <c:pt idx="18786">
                  <c:v>0.48049768518103497</c:v>
                </c:pt>
                <c:pt idx="18787">
                  <c:v>0.48052083332731899</c:v>
                </c:pt>
                <c:pt idx="18788">
                  <c:v>0.48054398148087801</c:v>
                </c:pt>
                <c:pt idx="18789">
                  <c:v>0.480578703696665</c:v>
                </c:pt>
                <c:pt idx="18790">
                  <c:v>0.48060185185022403</c:v>
                </c:pt>
                <c:pt idx="18791">
                  <c:v>0.48062499999650798</c:v>
                </c:pt>
                <c:pt idx="18792">
                  <c:v>0.480648148142791</c:v>
                </c:pt>
                <c:pt idx="18793">
                  <c:v>0.48067129629635003</c:v>
                </c:pt>
                <c:pt idx="18794">
                  <c:v>0.48069444444263398</c:v>
                </c:pt>
                <c:pt idx="18795">
                  <c:v>0.48072916666569698</c:v>
                </c:pt>
                <c:pt idx="18796">
                  <c:v>0.48075231481198</c:v>
                </c:pt>
                <c:pt idx="18797">
                  <c:v>0.48077546295826301</c:v>
                </c:pt>
                <c:pt idx="18798">
                  <c:v>0.48079861110454702</c:v>
                </c:pt>
                <c:pt idx="18799">
                  <c:v>0.480821759258106</c:v>
                </c:pt>
                <c:pt idx="18800">
                  <c:v>0.480856481481169</c:v>
                </c:pt>
                <c:pt idx="18801">
                  <c:v>0.48087962962745201</c:v>
                </c:pt>
                <c:pt idx="18802">
                  <c:v>0.48090277777373602</c:v>
                </c:pt>
                <c:pt idx="18803">
                  <c:v>0.48092592592001898</c:v>
                </c:pt>
                <c:pt idx="18804">
                  <c:v>0.48094907407357801</c:v>
                </c:pt>
                <c:pt idx="18805">
                  <c:v>0.480983796289365</c:v>
                </c:pt>
                <c:pt idx="18806">
                  <c:v>0.48100694444292502</c:v>
                </c:pt>
                <c:pt idx="18807">
                  <c:v>0.48103009258920798</c:v>
                </c:pt>
                <c:pt idx="18808">
                  <c:v>0.48105324073549099</c:v>
                </c:pt>
                <c:pt idx="18809">
                  <c:v>0.48107638888177501</c:v>
                </c:pt>
                <c:pt idx="18810">
                  <c:v>0.48111111110483801</c:v>
                </c:pt>
                <c:pt idx="18811">
                  <c:v>0.48113425925839698</c:v>
                </c:pt>
                <c:pt idx="18812">
                  <c:v>0.48115740740467999</c:v>
                </c:pt>
                <c:pt idx="18813">
                  <c:v>0.48118055555096401</c:v>
                </c:pt>
                <c:pt idx="18814">
                  <c:v>0.48120370369724702</c:v>
                </c:pt>
                <c:pt idx="18815">
                  <c:v>0.48123842592031002</c:v>
                </c:pt>
                <c:pt idx="18816">
                  <c:v>0.48126157407386899</c:v>
                </c:pt>
                <c:pt idx="18817">
                  <c:v>0.48128472222015301</c:v>
                </c:pt>
                <c:pt idx="18818">
                  <c:v>0.48130787036643602</c:v>
                </c:pt>
                <c:pt idx="18819">
                  <c:v>0.48134259258949902</c:v>
                </c:pt>
                <c:pt idx="18820">
                  <c:v>0.48136574073578198</c:v>
                </c:pt>
                <c:pt idx="18821">
                  <c:v>0.48138888888206599</c:v>
                </c:pt>
                <c:pt idx="18822">
                  <c:v>0.48141203703562502</c:v>
                </c:pt>
                <c:pt idx="18823">
                  <c:v>0.48143518518190798</c:v>
                </c:pt>
                <c:pt idx="18824">
                  <c:v>0.48146990740497098</c:v>
                </c:pt>
                <c:pt idx="18825">
                  <c:v>0.48149305555125499</c:v>
                </c:pt>
                <c:pt idx="18826">
                  <c:v>0.481516203697538</c:v>
                </c:pt>
                <c:pt idx="18827">
                  <c:v>0.48153935185109698</c:v>
                </c:pt>
                <c:pt idx="18828">
                  <c:v>0.48156249999738099</c:v>
                </c:pt>
                <c:pt idx="18829">
                  <c:v>0.481585648143664</c:v>
                </c:pt>
                <c:pt idx="18830">
                  <c:v>0.481620370366727</c:v>
                </c:pt>
                <c:pt idx="18831">
                  <c:v>0.48164351851301002</c:v>
                </c:pt>
                <c:pt idx="18832">
                  <c:v>0.48166666666656999</c:v>
                </c:pt>
                <c:pt idx="18833">
                  <c:v>0.481689814812853</c:v>
                </c:pt>
                <c:pt idx="18834">
                  <c:v>0.48171296295913602</c:v>
                </c:pt>
                <c:pt idx="18835">
                  <c:v>0.48174768518219901</c:v>
                </c:pt>
                <c:pt idx="18836">
                  <c:v>0.48177083332848297</c:v>
                </c:pt>
                <c:pt idx="18837">
                  <c:v>0.48179398147476599</c:v>
                </c:pt>
                <c:pt idx="18838">
                  <c:v>0.48181712962832501</c:v>
                </c:pt>
                <c:pt idx="18839">
                  <c:v>0.48184027777460903</c:v>
                </c:pt>
                <c:pt idx="18840">
                  <c:v>0.48186342592089199</c:v>
                </c:pt>
                <c:pt idx="18841">
                  <c:v>0.48189814814395499</c:v>
                </c:pt>
                <c:pt idx="18842">
                  <c:v>0.481921296290238</c:v>
                </c:pt>
                <c:pt idx="18843">
                  <c:v>0.48194444444379803</c:v>
                </c:pt>
                <c:pt idx="18844">
                  <c:v>0.48196759259008098</c:v>
                </c:pt>
                <c:pt idx="18845">
                  <c:v>0.481990740736364</c:v>
                </c:pt>
                <c:pt idx="18846">
                  <c:v>0.482025462959427</c:v>
                </c:pt>
                <c:pt idx="18847">
                  <c:v>0.48204861110571101</c:v>
                </c:pt>
                <c:pt idx="18848">
                  <c:v>0.48207175925926998</c:v>
                </c:pt>
                <c:pt idx="18849">
                  <c:v>0.482094907405553</c:v>
                </c:pt>
                <c:pt idx="18850">
                  <c:v>0.48211805555183701</c:v>
                </c:pt>
                <c:pt idx="18851">
                  <c:v>0.48214120369812002</c:v>
                </c:pt>
                <c:pt idx="18852">
                  <c:v>0.48217592592118302</c:v>
                </c:pt>
                <c:pt idx="18853">
                  <c:v>0.48219907406746598</c:v>
                </c:pt>
                <c:pt idx="18854">
                  <c:v>0.48222222222102601</c:v>
                </c:pt>
                <c:pt idx="18855">
                  <c:v>0.48224537036730902</c:v>
                </c:pt>
                <c:pt idx="18856">
                  <c:v>0.48226851851359198</c:v>
                </c:pt>
                <c:pt idx="18857">
                  <c:v>0.48230324073665498</c:v>
                </c:pt>
                <c:pt idx="18858">
                  <c:v>0.48232638888293899</c:v>
                </c:pt>
                <c:pt idx="18859">
                  <c:v>0.48234953703649802</c:v>
                </c:pt>
                <c:pt idx="18860">
                  <c:v>0.48237268518278098</c:v>
                </c:pt>
                <c:pt idx="18861">
                  <c:v>0.48239583332906499</c:v>
                </c:pt>
                <c:pt idx="18862">
                  <c:v>0.48243055555212799</c:v>
                </c:pt>
                <c:pt idx="18863">
                  <c:v>0.48245370369841101</c:v>
                </c:pt>
                <c:pt idx="18864">
                  <c:v>0.48247685184469502</c:v>
                </c:pt>
                <c:pt idx="18865">
                  <c:v>0.48249999999825399</c:v>
                </c:pt>
                <c:pt idx="18866">
                  <c:v>0.48252314814453701</c:v>
                </c:pt>
                <c:pt idx="18867">
                  <c:v>0.48255787036760001</c:v>
                </c:pt>
                <c:pt idx="18868">
                  <c:v>0.48258101851388302</c:v>
                </c:pt>
                <c:pt idx="18869">
                  <c:v>0.48260416666016698</c:v>
                </c:pt>
                <c:pt idx="18870">
                  <c:v>0.482627314813726</c:v>
                </c:pt>
                <c:pt idx="18871">
                  <c:v>0.48265046296000902</c:v>
                </c:pt>
                <c:pt idx="18872">
                  <c:v>0.48268518518307202</c:v>
                </c:pt>
                <c:pt idx="18873">
                  <c:v>0.48270833332935598</c:v>
                </c:pt>
                <c:pt idx="18874">
                  <c:v>0.48273148147563899</c:v>
                </c:pt>
                <c:pt idx="18875">
                  <c:v>0.48275462962919802</c:v>
                </c:pt>
                <c:pt idx="18876">
                  <c:v>0.48277777777548198</c:v>
                </c:pt>
                <c:pt idx="18877">
                  <c:v>0.48281249999854498</c:v>
                </c:pt>
                <c:pt idx="18878">
                  <c:v>0.48283564814482799</c:v>
                </c:pt>
                <c:pt idx="18879">
                  <c:v>0.482858796291112</c:v>
                </c:pt>
                <c:pt idx="18880">
                  <c:v>0.48288194443739502</c:v>
                </c:pt>
                <c:pt idx="18881">
                  <c:v>0.48290509259095399</c:v>
                </c:pt>
                <c:pt idx="18882">
                  <c:v>0.482928240737238</c:v>
                </c:pt>
                <c:pt idx="18883">
                  <c:v>0.482962962960301</c:v>
                </c:pt>
                <c:pt idx="18884">
                  <c:v>0.48298611110658402</c:v>
                </c:pt>
                <c:pt idx="18885">
                  <c:v>0.48300925925286697</c:v>
                </c:pt>
                <c:pt idx="18886">
                  <c:v>0.483032407406426</c:v>
                </c:pt>
                <c:pt idx="18887">
                  <c:v>0.48305555555271001</c:v>
                </c:pt>
                <c:pt idx="18888">
                  <c:v>0.48309027777577301</c:v>
                </c:pt>
                <c:pt idx="18889">
                  <c:v>0.48311342592205597</c:v>
                </c:pt>
                <c:pt idx="18890">
                  <c:v>0.48313657406833999</c:v>
                </c:pt>
                <c:pt idx="18891">
                  <c:v>0.48315972222189901</c:v>
                </c:pt>
                <c:pt idx="18892">
                  <c:v>0.48318287036818203</c:v>
                </c:pt>
                <c:pt idx="18893">
                  <c:v>0.48320601851446598</c:v>
                </c:pt>
                <c:pt idx="18894">
                  <c:v>0.48324074073752898</c:v>
                </c:pt>
                <c:pt idx="18895">
                  <c:v>0.483263888883812</c:v>
                </c:pt>
                <c:pt idx="18896">
                  <c:v>0.48328703703009501</c:v>
                </c:pt>
                <c:pt idx="18897">
                  <c:v>0.48331018518365498</c:v>
                </c:pt>
                <c:pt idx="18898">
                  <c:v>0.483333333329938</c:v>
                </c:pt>
                <c:pt idx="18899">
                  <c:v>0.483368055553001</c:v>
                </c:pt>
                <c:pt idx="18900">
                  <c:v>0.48339120369928401</c:v>
                </c:pt>
                <c:pt idx="18901">
                  <c:v>0.48341435184556802</c:v>
                </c:pt>
                <c:pt idx="18902">
                  <c:v>0.483437499999127</c:v>
                </c:pt>
                <c:pt idx="18903">
                  <c:v>0.48346064814541001</c:v>
                </c:pt>
                <c:pt idx="18904">
                  <c:v>0.48349537036847301</c:v>
                </c:pt>
                <c:pt idx="18905">
                  <c:v>0.48351851851475702</c:v>
                </c:pt>
                <c:pt idx="18906">
                  <c:v>0.48354166666103998</c:v>
                </c:pt>
                <c:pt idx="18907">
                  <c:v>0.48356481481459901</c:v>
                </c:pt>
                <c:pt idx="18908">
                  <c:v>0.48358796296088302</c:v>
                </c:pt>
                <c:pt idx="18909">
                  <c:v>0.48361111110716598</c:v>
                </c:pt>
                <c:pt idx="18910">
                  <c:v>0.48364583333022898</c:v>
                </c:pt>
                <c:pt idx="18911">
                  <c:v>0.48366898147651199</c:v>
                </c:pt>
                <c:pt idx="18912">
                  <c:v>0.48369212962279601</c:v>
                </c:pt>
                <c:pt idx="18913">
                  <c:v>0.48371527777635498</c:v>
                </c:pt>
                <c:pt idx="18914">
                  <c:v>0.48373842592263799</c:v>
                </c:pt>
                <c:pt idx="18915">
                  <c:v>0.48377314814570099</c:v>
                </c:pt>
                <c:pt idx="18916">
                  <c:v>0.48379629629198501</c:v>
                </c:pt>
                <c:pt idx="18917">
                  <c:v>0.48381944443826802</c:v>
                </c:pt>
                <c:pt idx="18918">
                  <c:v>0.48384259259182699</c:v>
                </c:pt>
                <c:pt idx="18919">
                  <c:v>0.48386574073811101</c:v>
                </c:pt>
                <c:pt idx="18920">
                  <c:v>0.483900462961174</c:v>
                </c:pt>
                <c:pt idx="18921">
                  <c:v>0.48392361110745702</c:v>
                </c:pt>
                <c:pt idx="18922">
                  <c:v>0.48394675925373998</c:v>
                </c:pt>
                <c:pt idx="18923">
                  <c:v>0.4839699074073</c:v>
                </c:pt>
                <c:pt idx="18924">
                  <c:v>0.48400462962308699</c:v>
                </c:pt>
                <c:pt idx="18925">
                  <c:v>0.48402777777664602</c:v>
                </c:pt>
                <c:pt idx="18926">
                  <c:v>0.48405092592292898</c:v>
                </c:pt>
                <c:pt idx="18927">
                  <c:v>0.48407407406921299</c:v>
                </c:pt>
                <c:pt idx="18928">
                  <c:v>0.484097222215496</c:v>
                </c:pt>
                <c:pt idx="18929">
                  <c:v>0.484131944438559</c:v>
                </c:pt>
                <c:pt idx="18930">
                  <c:v>0.48415509259211797</c:v>
                </c:pt>
                <c:pt idx="18931">
                  <c:v>0.48417824073840199</c:v>
                </c:pt>
                <c:pt idx="18932">
                  <c:v>0.484201388884685</c:v>
                </c:pt>
                <c:pt idx="18933">
                  <c:v>0.48422453703096802</c:v>
                </c:pt>
                <c:pt idx="18934">
                  <c:v>0.48425925925403102</c:v>
                </c:pt>
                <c:pt idx="18935">
                  <c:v>0.48428240740031497</c:v>
                </c:pt>
                <c:pt idx="18936">
                  <c:v>0.484305555553874</c:v>
                </c:pt>
                <c:pt idx="18937">
                  <c:v>0.48432870370015701</c:v>
                </c:pt>
                <c:pt idx="18938">
                  <c:v>0.48435185184644097</c:v>
                </c:pt>
                <c:pt idx="18939">
                  <c:v>0.484375</c:v>
                </c:pt>
                <c:pt idx="18940">
                  <c:v>0.48440972221578699</c:v>
                </c:pt>
                <c:pt idx="18941">
                  <c:v>0.48443287036934601</c:v>
                </c:pt>
                <c:pt idx="18942">
                  <c:v>0.48445601851563003</c:v>
                </c:pt>
                <c:pt idx="18943">
                  <c:v>0.48447916666191299</c:v>
                </c:pt>
                <c:pt idx="18944">
                  <c:v>0.48451388888497599</c:v>
                </c:pt>
                <c:pt idx="18945">
                  <c:v>0.484537037031259</c:v>
                </c:pt>
                <c:pt idx="18946">
                  <c:v>0.48456018518481903</c:v>
                </c:pt>
                <c:pt idx="18947">
                  <c:v>0.48458333333110198</c:v>
                </c:pt>
                <c:pt idx="18948">
                  <c:v>0.484606481477385</c:v>
                </c:pt>
                <c:pt idx="18949">
                  <c:v>0.484641203700448</c:v>
                </c:pt>
                <c:pt idx="18950">
                  <c:v>0.48466435184673201</c:v>
                </c:pt>
                <c:pt idx="18951">
                  <c:v>0.48468749999301503</c:v>
                </c:pt>
                <c:pt idx="18952">
                  <c:v>0.484710648146574</c:v>
                </c:pt>
                <c:pt idx="18953">
                  <c:v>0.48473379629285801</c:v>
                </c:pt>
                <c:pt idx="18954">
                  <c:v>0.48476851851592101</c:v>
                </c:pt>
                <c:pt idx="18955">
                  <c:v>0.48479166666220402</c:v>
                </c:pt>
                <c:pt idx="18956">
                  <c:v>0.48481481480848698</c:v>
                </c:pt>
                <c:pt idx="18957">
                  <c:v>0.48483796296204701</c:v>
                </c:pt>
                <c:pt idx="18958">
                  <c:v>0.48486111110833002</c:v>
                </c:pt>
                <c:pt idx="18959">
                  <c:v>0.48488425925461398</c:v>
                </c:pt>
                <c:pt idx="18960">
                  <c:v>0.48491898147767698</c:v>
                </c:pt>
                <c:pt idx="18961">
                  <c:v>0.48494212962395999</c:v>
                </c:pt>
                <c:pt idx="18962">
                  <c:v>0.48496527777751902</c:v>
                </c:pt>
                <c:pt idx="18963">
                  <c:v>0.48498842592380198</c:v>
                </c:pt>
                <c:pt idx="18964">
                  <c:v>0.48501157407008599</c:v>
                </c:pt>
                <c:pt idx="18965">
                  <c:v>0.48504629629314899</c:v>
                </c:pt>
                <c:pt idx="18966">
                  <c:v>0.48506944443943201</c:v>
                </c:pt>
                <c:pt idx="18967">
                  <c:v>0.48509259258571502</c:v>
                </c:pt>
                <c:pt idx="18968">
                  <c:v>0.48511574073927499</c:v>
                </c:pt>
                <c:pt idx="18969">
                  <c:v>0.48515046296233799</c:v>
                </c:pt>
                <c:pt idx="18970">
                  <c:v>0.48517361110862101</c:v>
                </c:pt>
                <c:pt idx="18971">
                  <c:v>0.48519675925490402</c:v>
                </c:pt>
                <c:pt idx="18972">
                  <c:v>0.48521990740118798</c:v>
                </c:pt>
                <c:pt idx="18973">
                  <c:v>0.485243055554747</c:v>
                </c:pt>
                <c:pt idx="18974">
                  <c:v>0.48526620370103002</c:v>
                </c:pt>
                <c:pt idx="18975">
                  <c:v>0.48530092592409402</c:v>
                </c:pt>
                <c:pt idx="18976">
                  <c:v>0.48532407407037698</c:v>
                </c:pt>
                <c:pt idx="18977">
                  <c:v>0.48534722221665999</c:v>
                </c:pt>
                <c:pt idx="18978">
                  <c:v>0.48537037037022002</c:v>
                </c:pt>
                <c:pt idx="18979">
                  <c:v>0.48539351851650298</c:v>
                </c:pt>
                <c:pt idx="18980">
                  <c:v>0.48542824073956597</c:v>
                </c:pt>
                <c:pt idx="18981">
                  <c:v>0.48545138888584899</c:v>
                </c:pt>
                <c:pt idx="18982">
                  <c:v>0.485474537032133</c:v>
                </c:pt>
                <c:pt idx="18983">
                  <c:v>0.48549768517841602</c:v>
                </c:pt>
                <c:pt idx="18984">
                  <c:v>0.48553240740147902</c:v>
                </c:pt>
                <c:pt idx="18985">
                  <c:v>0.48555555555503799</c:v>
                </c:pt>
                <c:pt idx="18986">
                  <c:v>0.485578703701322</c:v>
                </c:pt>
                <c:pt idx="18987">
                  <c:v>0.48560185184760501</c:v>
                </c:pt>
                <c:pt idx="18988">
                  <c:v>0.48562499999388797</c:v>
                </c:pt>
                <c:pt idx="18989">
                  <c:v>0.48565972221695097</c:v>
                </c:pt>
                <c:pt idx="18990">
                  <c:v>0.48568287036323499</c:v>
                </c:pt>
                <c:pt idx="18991">
                  <c:v>0.48570601851679401</c:v>
                </c:pt>
                <c:pt idx="18992">
                  <c:v>0.48572916666307703</c:v>
                </c:pt>
                <c:pt idx="18993">
                  <c:v>0.48575231480936099</c:v>
                </c:pt>
                <c:pt idx="18994">
                  <c:v>0.48577546296292001</c:v>
                </c:pt>
                <c:pt idx="18995">
                  <c:v>0.485810185178707</c:v>
                </c:pt>
                <c:pt idx="18996">
                  <c:v>0.48583333333226603</c:v>
                </c:pt>
                <c:pt idx="18997">
                  <c:v>0.48585648147854998</c:v>
                </c:pt>
                <c:pt idx="18998">
                  <c:v>0.485879629624833</c:v>
                </c:pt>
                <c:pt idx="18999">
                  <c:v>0.48590277777111601</c:v>
                </c:pt>
                <c:pt idx="19000">
                  <c:v>0.48593749999417901</c:v>
                </c:pt>
                <c:pt idx="19001">
                  <c:v>0.48596064814773898</c:v>
                </c:pt>
                <c:pt idx="19002">
                  <c:v>0.485983796294022</c:v>
                </c:pt>
                <c:pt idx="19003">
                  <c:v>0.48600694444030501</c:v>
                </c:pt>
                <c:pt idx="19004">
                  <c:v>0.48603009258658803</c:v>
                </c:pt>
                <c:pt idx="19005">
                  <c:v>0.48606481480965202</c:v>
                </c:pt>
                <c:pt idx="19006">
                  <c:v>0.48608796295593498</c:v>
                </c:pt>
                <c:pt idx="19007">
                  <c:v>0.48611111110949401</c:v>
                </c:pt>
                <c:pt idx="19008">
                  <c:v>0.48613425925577802</c:v>
                </c:pt>
                <c:pt idx="19009">
                  <c:v>0.48615740740206098</c:v>
                </c:pt>
                <c:pt idx="19010">
                  <c:v>0.48619212962512398</c:v>
                </c:pt>
                <c:pt idx="19011">
                  <c:v>0.486215277771407</c:v>
                </c:pt>
                <c:pt idx="19012">
                  <c:v>0.48623842592496702</c:v>
                </c:pt>
                <c:pt idx="19013">
                  <c:v>0.48626157407124998</c:v>
                </c:pt>
                <c:pt idx="19014">
                  <c:v>0.48628472221753299</c:v>
                </c:pt>
                <c:pt idx="19015">
                  <c:v>0.48631944444059599</c:v>
                </c:pt>
                <c:pt idx="19016">
                  <c:v>0.48634259258688001</c:v>
                </c:pt>
                <c:pt idx="19017">
                  <c:v>0.48636574074043898</c:v>
                </c:pt>
                <c:pt idx="19018">
                  <c:v>0.48638888888672199</c:v>
                </c:pt>
                <c:pt idx="19019">
                  <c:v>0.48641203703300601</c:v>
                </c:pt>
                <c:pt idx="19020">
                  <c:v>0.48643518517928902</c:v>
                </c:pt>
                <c:pt idx="19021">
                  <c:v>0.48646990740235202</c:v>
                </c:pt>
                <c:pt idx="19022">
                  <c:v>0.48649305554863498</c:v>
                </c:pt>
                <c:pt idx="19023">
                  <c:v>0.486516203702195</c:v>
                </c:pt>
                <c:pt idx="19024">
                  <c:v>0.48653935184847802</c:v>
                </c:pt>
                <c:pt idx="19025">
                  <c:v>0.48656249999476098</c:v>
                </c:pt>
                <c:pt idx="19026">
                  <c:v>0.48658564814104499</c:v>
                </c:pt>
                <c:pt idx="19027">
                  <c:v>0.48662037036410799</c:v>
                </c:pt>
                <c:pt idx="19028">
                  <c:v>0.48664351851766702</c:v>
                </c:pt>
                <c:pt idx="19029">
                  <c:v>0.48666666666394998</c:v>
                </c:pt>
                <c:pt idx="19030">
                  <c:v>0.48668981481023399</c:v>
                </c:pt>
                <c:pt idx="19031">
                  <c:v>0.486712962956517</c:v>
                </c:pt>
                <c:pt idx="19032">
                  <c:v>0.48674768517958</c:v>
                </c:pt>
                <c:pt idx="19033">
                  <c:v>0.48677083333313897</c:v>
                </c:pt>
                <c:pt idx="19034">
                  <c:v>0.48679398147942299</c:v>
                </c:pt>
                <c:pt idx="19035">
                  <c:v>0.486817129625706</c:v>
                </c:pt>
                <c:pt idx="19036">
                  <c:v>0.48684027777198902</c:v>
                </c:pt>
                <c:pt idx="19037">
                  <c:v>0.48687499999505202</c:v>
                </c:pt>
                <c:pt idx="19038">
                  <c:v>0.48689814814133597</c:v>
                </c:pt>
                <c:pt idx="19039">
                  <c:v>0.486921296294895</c:v>
                </c:pt>
                <c:pt idx="19040">
                  <c:v>0.48694444444117801</c:v>
                </c:pt>
                <c:pt idx="19041">
                  <c:v>0.48696759258746197</c:v>
                </c:pt>
                <c:pt idx="19042">
                  <c:v>0.48699074073374499</c:v>
                </c:pt>
                <c:pt idx="19043">
                  <c:v>0.48702546295680799</c:v>
                </c:pt>
                <c:pt idx="19044">
                  <c:v>0.48704861111036701</c:v>
                </c:pt>
                <c:pt idx="19045">
                  <c:v>0.48707175925665103</c:v>
                </c:pt>
                <c:pt idx="19046">
                  <c:v>0.48709490740293399</c:v>
                </c:pt>
                <c:pt idx="19047">
                  <c:v>0.48712962962599698</c:v>
                </c:pt>
                <c:pt idx="19048">
                  <c:v>0.48715277777228</c:v>
                </c:pt>
                <c:pt idx="19049">
                  <c:v>0.48717592592584003</c:v>
                </c:pt>
                <c:pt idx="19050">
                  <c:v>0.48719907407212298</c:v>
                </c:pt>
                <c:pt idx="19051">
                  <c:v>0.487222222218406</c:v>
                </c:pt>
                <c:pt idx="19052">
                  <c:v>0.48724537036469001</c:v>
                </c:pt>
                <c:pt idx="19053">
                  <c:v>0.48728009258775301</c:v>
                </c:pt>
                <c:pt idx="19054">
                  <c:v>0.48730324073403603</c:v>
                </c:pt>
                <c:pt idx="19055">
                  <c:v>0.487326388887595</c:v>
                </c:pt>
                <c:pt idx="19056">
                  <c:v>0.48734953703387901</c:v>
                </c:pt>
                <c:pt idx="19057">
                  <c:v>0.48737268518016202</c:v>
                </c:pt>
                <c:pt idx="19058">
                  <c:v>0.48740740740322502</c:v>
                </c:pt>
                <c:pt idx="19059">
                  <c:v>0.48743055554950798</c:v>
                </c:pt>
                <c:pt idx="19060">
                  <c:v>0.48745370370306801</c:v>
                </c:pt>
                <c:pt idx="19061">
                  <c:v>0.48747685184935102</c:v>
                </c:pt>
                <c:pt idx="19062">
                  <c:v>0.48749999999563398</c:v>
                </c:pt>
                <c:pt idx="19063">
                  <c:v>0.48753472221869698</c:v>
                </c:pt>
                <c:pt idx="19064">
                  <c:v>0.48755787036498099</c:v>
                </c:pt>
                <c:pt idx="19065">
                  <c:v>0.48758101851854002</c:v>
                </c:pt>
                <c:pt idx="19066">
                  <c:v>0.48760416666482298</c:v>
                </c:pt>
                <c:pt idx="19067">
                  <c:v>0.48762731481110699</c:v>
                </c:pt>
                <c:pt idx="19068">
                  <c:v>0.48765046295739001</c:v>
                </c:pt>
                <c:pt idx="19069">
                  <c:v>0.48768518518045301</c:v>
                </c:pt>
                <c:pt idx="19070">
                  <c:v>0.48770833332673602</c:v>
                </c:pt>
                <c:pt idx="19071">
                  <c:v>0.48773148148029599</c:v>
                </c:pt>
                <c:pt idx="19072">
                  <c:v>0.48775462962657901</c:v>
                </c:pt>
                <c:pt idx="19073">
                  <c:v>0.48777777777286302</c:v>
                </c:pt>
                <c:pt idx="19074">
                  <c:v>0.48781249999592602</c:v>
                </c:pt>
                <c:pt idx="19075">
                  <c:v>0.48783564814220898</c:v>
                </c:pt>
                <c:pt idx="19076">
                  <c:v>0.487858796295768</c:v>
                </c:pt>
                <c:pt idx="19077">
                  <c:v>0.48788194444205102</c:v>
                </c:pt>
                <c:pt idx="19078">
                  <c:v>0.48790509258833498</c:v>
                </c:pt>
                <c:pt idx="19079">
                  <c:v>0.48793981481139798</c:v>
                </c:pt>
                <c:pt idx="19080">
                  <c:v>0.48796296295768099</c:v>
                </c:pt>
                <c:pt idx="19081">
                  <c:v>0.487986111103965</c:v>
                </c:pt>
                <c:pt idx="19082">
                  <c:v>0.48800925925752398</c:v>
                </c:pt>
                <c:pt idx="19083">
                  <c:v>0.48803240740380699</c:v>
                </c:pt>
                <c:pt idx="19084">
                  <c:v>0.48806712962686999</c:v>
                </c:pt>
                <c:pt idx="19085">
                  <c:v>0.488090277773154</c:v>
                </c:pt>
                <c:pt idx="19086">
                  <c:v>0.48811342591943702</c:v>
                </c:pt>
                <c:pt idx="19087">
                  <c:v>0.48813657407299599</c:v>
                </c:pt>
                <c:pt idx="19088">
                  <c:v>0.48815972221928</c:v>
                </c:pt>
                <c:pt idx="19089">
                  <c:v>0.48818287036556302</c:v>
                </c:pt>
                <c:pt idx="19090">
                  <c:v>0.48821759258862601</c:v>
                </c:pt>
                <c:pt idx="19091">
                  <c:v>0.48824074073490897</c:v>
                </c:pt>
                <c:pt idx="19092">
                  <c:v>0.488263888888469</c:v>
                </c:pt>
                <c:pt idx="19093">
                  <c:v>0.48828703703475201</c:v>
                </c:pt>
                <c:pt idx="19094">
                  <c:v>0.48831018518103497</c:v>
                </c:pt>
                <c:pt idx="19095">
                  <c:v>0.48834490740409803</c:v>
                </c:pt>
                <c:pt idx="19096">
                  <c:v>0.48836805555038199</c:v>
                </c:pt>
                <c:pt idx="19097">
                  <c:v>0.488391203696665</c:v>
                </c:pt>
                <c:pt idx="19098">
                  <c:v>0.48841435185022403</c:v>
                </c:pt>
                <c:pt idx="19099">
                  <c:v>0.48843749999650798</c:v>
                </c:pt>
                <c:pt idx="19100">
                  <c:v>0.48847222221957098</c:v>
                </c:pt>
                <c:pt idx="19101">
                  <c:v>0.488495370365854</c:v>
                </c:pt>
                <c:pt idx="19102">
                  <c:v>0.48851851851213701</c:v>
                </c:pt>
                <c:pt idx="19103">
                  <c:v>0.48854166666569698</c:v>
                </c:pt>
                <c:pt idx="19104">
                  <c:v>0.48856481481198</c:v>
                </c:pt>
                <c:pt idx="19105">
                  <c:v>0.488599537035043</c:v>
                </c:pt>
                <c:pt idx="19106">
                  <c:v>0.48862268518132601</c:v>
                </c:pt>
                <c:pt idx="19107">
                  <c:v>0.48864583332761002</c:v>
                </c:pt>
                <c:pt idx="19108">
                  <c:v>0.488668981481169</c:v>
                </c:pt>
                <c:pt idx="19109">
                  <c:v>0.48869212962745201</c:v>
                </c:pt>
                <c:pt idx="19110">
                  <c:v>0.48872685185051501</c:v>
                </c:pt>
                <c:pt idx="19111">
                  <c:v>0.48874999999679902</c:v>
                </c:pt>
                <c:pt idx="19112">
                  <c:v>0.48877314814308198</c:v>
                </c:pt>
                <c:pt idx="19113">
                  <c:v>0.488796296289365</c:v>
                </c:pt>
                <c:pt idx="19114">
                  <c:v>0.48881944444292502</c:v>
                </c:pt>
                <c:pt idx="19115">
                  <c:v>0.48884259258920798</c:v>
                </c:pt>
                <c:pt idx="19116">
                  <c:v>0.48887731481227098</c:v>
                </c:pt>
                <c:pt idx="19117">
                  <c:v>0.48890046295855399</c:v>
                </c:pt>
                <c:pt idx="19118">
                  <c:v>0.48892361110483801</c:v>
                </c:pt>
                <c:pt idx="19119">
                  <c:v>0.48894675925839698</c:v>
                </c:pt>
                <c:pt idx="19120">
                  <c:v>0.48896990740467999</c:v>
                </c:pt>
                <c:pt idx="19121">
                  <c:v>0.48900462962774299</c:v>
                </c:pt>
                <c:pt idx="19122">
                  <c:v>0.48902777777402701</c:v>
                </c:pt>
                <c:pt idx="19123">
                  <c:v>0.48905092592031002</c:v>
                </c:pt>
                <c:pt idx="19124">
                  <c:v>0.48907407407386899</c:v>
                </c:pt>
                <c:pt idx="19125">
                  <c:v>0.48909722222015301</c:v>
                </c:pt>
                <c:pt idx="19126">
                  <c:v>0.489131944443216</c:v>
                </c:pt>
                <c:pt idx="19127">
                  <c:v>0.48915509258949902</c:v>
                </c:pt>
                <c:pt idx="19128">
                  <c:v>0.48917824073578198</c:v>
                </c:pt>
                <c:pt idx="19129">
                  <c:v>0.48920138888206599</c:v>
                </c:pt>
                <c:pt idx="19130">
                  <c:v>0.48922453703562502</c:v>
                </c:pt>
                <c:pt idx="19131">
                  <c:v>0.48924768518190798</c:v>
                </c:pt>
                <c:pt idx="19132">
                  <c:v>0.48928240740497098</c:v>
                </c:pt>
                <c:pt idx="19133">
                  <c:v>0.48930555555125499</c:v>
                </c:pt>
                <c:pt idx="19134">
                  <c:v>0.489328703697538</c:v>
                </c:pt>
                <c:pt idx="19135">
                  <c:v>0.48935185185109698</c:v>
                </c:pt>
                <c:pt idx="19136">
                  <c:v>0.48937499999738099</c:v>
                </c:pt>
                <c:pt idx="19137">
                  <c:v>0.48940972222044399</c:v>
                </c:pt>
                <c:pt idx="19138">
                  <c:v>0.489432870366727</c:v>
                </c:pt>
                <c:pt idx="19139">
                  <c:v>0.48945601851301002</c:v>
                </c:pt>
                <c:pt idx="19140">
                  <c:v>0.48947916666656999</c:v>
                </c:pt>
                <c:pt idx="19141">
                  <c:v>0.489502314812853</c:v>
                </c:pt>
                <c:pt idx="19142">
                  <c:v>0.489537037035916</c:v>
                </c:pt>
                <c:pt idx="19143">
                  <c:v>0.48956018518219901</c:v>
                </c:pt>
                <c:pt idx="19144">
                  <c:v>0.48958333332848297</c:v>
                </c:pt>
                <c:pt idx="19145">
                  <c:v>0.48960648147476599</c:v>
                </c:pt>
                <c:pt idx="19146">
                  <c:v>0.48964120369782899</c:v>
                </c:pt>
                <c:pt idx="19147">
                  <c:v>0.48966435185138801</c:v>
                </c:pt>
                <c:pt idx="19148">
                  <c:v>0.48968749999767203</c:v>
                </c:pt>
                <c:pt idx="19149">
                  <c:v>0.48971064814395499</c:v>
                </c:pt>
                <c:pt idx="19150">
                  <c:v>0.489733796290238</c:v>
                </c:pt>
                <c:pt idx="19151">
                  <c:v>0.48975694444379803</c:v>
                </c:pt>
                <c:pt idx="19152">
                  <c:v>0.48979166665958501</c:v>
                </c:pt>
                <c:pt idx="19153">
                  <c:v>0.48981481481314398</c:v>
                </c:pt>
                <c:pt idx="19154">
                  <c:v>0.489837962959427</c:v>
                </c:pt>
                <c:pt idx="19155">
                  <c:v>0.48986111110571101</c:v>
                </c:pt>
                <c:pt idx="19156">
                  <c:v>0.48988425925926998</c:v>
                </c:pt>
                <c:pt idx="19157">
                  <c:v>0.48991898147505702</c:v>
                </c:pt>
                <c:pt idx="19158">
                  <c:v>0.489942129628616</c:v>
                </c:pt>
                <c:pt idx="19159">
                  <c:v>0.48996527777490001</c:v>
                </c:pt>
                <c:pt idx="19160">
                  <c:v>0.48998842592118302</c:v>
                </c:pt>
                <c:pt idx="19161">
                  <c:v>0.49001157406746598</c:v>
                </c:pt>
                <c:pt idx="19162">
                  <c:v>0.49003472222102601</c:v>
                </c:pt>
                <c:pt idx="19163">
                  <c:v>0.49006944444408901</c:v>
                </c:pt>
                <c:pt idx="19164">
                  <c:v>0.49009259259037202</c:v>
                </c:pt>
                <c:pt idx="19165">
                  <c:v>0.49011574073665498</c:v>
                </c:pt>
                <c:pt idx="19166">
                  <c:v>0.49013888888293899</c:v>
                </c:pt>
                <c:pt idx="19167">
                  <c:v>0.49016203703649802</c:v>
                </c:pt>
                <c:pt idx="19168">
                  <c:v>0.49019675925228501</c:v>
                </c:pt>
                <c:pt idx="19169">
                  <c:v>0.49021990740584398</c:v>
                </c:pt>
                <c:pt idx="19170">
                  <c:v>0.49024305555212799</c:v>
                </c:pt>
                <c:pt idx="19171">
                  <c:v>0.49026620369841101</c:v>
                </c:pt>
                <c:pt idx="19172">
                  <c:v>0.49028935184469402</c:v>
                </c:pt>
                <c:pt idx="19173">
                  <c:v>0.49032407406775802</c:v>
                </c:pt>
                <c:pt idx="19174">
                  <c:v>0.49034722222131699</c:v>
                </c:pt>
                <c:pt idx="19175">
                  <c:v>0.49037037036760001</c:v>
                </c:pt>
                <c:pt idx="19176">
                  <c:v>0.49039351851388302</c:v>
                </c:pt>
                <c:pt idx="19177">
                  <c:v>0.49041666666016698</c:v>
                </c:pt>
                <c:pt idx="19178">
                  <c:v>0.49045138888322998</c:v>
                </c:pt>
                <c:pt idx="19179">
                  <c:v>0.490474537036789</c:v>
                </c:pt>
                <c:pt idx="19180">
                  <c:v>0.49049768518307202</c:v>
                </c:pt>
                <c:pt idx="19181">
                  <c:v>0.49052083332935598</c:v>
                </c:pt>
                <c:pt idx="19182">
                  <c:v>0.49054398147563899</c:v>
                </c:pt>
                <c:pt idx="19183">
                  <c:v>0.49057870369870199</c:v>
                </c:pt>
                <c:pt idx="19184">
                  <c:v>0.490601851844986</c:v>
                </c:pt>
                <c:pt idx="19185">
                  <c:v>0.49062499999854498</c:v>
                </c:pt>
                <c:pt idx="19186">
                  <c:v>0.49064814814482799</c:v>
                </c:pt>
                <c:pt idx="19187">
                  <c:v>0.490671296291111</c:v>
                </c:pt>
                <c:pt idx="19188">
                  <c:v>0.490706018514174</c:v>
                </c:pt>
                <c:pt idx="19189">
                  <c:v>0.49072916666045802</c:v>
                </c:pt>
                <c:pt idx="19190">
                  <c:v>0.49075231481401699</c:v>
                </c:pt>
                <c:pt idx="19191">
                  <c:v>0.490775462960301</c:v>
                </c:pt>
                <c:pt idx="19192">
                  <c:v>0.49079861110658402</c:v>
                </c:pt>
                <c:pt idx="19193">
                  <c:v>0.49082175925286697</c:v>
                </c:pt>
                <c:pt idx="19194">
                  <c:v>0.49085648147592997</c:v>
                </c:pt>
                <c:pt idx="19195">
                  <c:v>0.49087962962949</c:v>
                </c:pt>
                <c:pt idx="19196">
                  <c:v>0.49090277777577301</c:v>
                </c:pt>
                <c:pt idx="19197">
                  <c:v>0.49092592592205597</c:v>
                </c:pt>
                <c:pt idx="19198">
                  <c:v>0.49094907406833899</c:v>
                </c:pt>
                <c:pt idx="19199">
                  <c:v>0.49098379629140299</c:v>
                </c:pt>
                <c:pt idx="19200">
                  <c:v>0.491006944437686</c:v>
                </c:pt>
                <c:pt idx="19201">
                  <c:v>0.49103009259124503</c:v>
                </c:pt>
                <c:pt idx="19202">
                  <c:v>0.49105324073752799</c:v>
                </c:pt>
                <c:pt idx="19203">
                  <c:v>0.491076388883812</c:v>
                </c:pt>
                <c:pt idx="19204">
                  <c:v>0.491111111106875</c:v>
                </c:pt>
                <c:pt idx="19205">
                  <c:v>0.49113425925315801</c:v>
                </c:pt>
                <c:pt idx="19206">
                  <c:v>0.49115740740671698</c:v>
                </c:pt>
                <c:pt idx="19207">
                  <c:v>0.491180555553001</c:v>
                </c:pt>
                <c:pt idx="19208">
                  <c:v>0.49120370369928401</c:v>
                </c:pt>
                <c:pt idx="19209">
                  <c:v>0.49123842592234701</c:v>
                </c:pt>
                <c:pt idx="19210">
                  <c:v>0.49126157406863102</c:v>
                </c:pt>
                <c:pt idx="19211">
                  <c:v>0.49128472222219</c:v>
                </c:pt>
                <c:pt idx="19212">
                  <c:v>0.49130787036847301</c:v>
                </c:pt>
                <c:pt idx="19213">
                  <c:v>0.49133101851475702</c:v>
                </c:pt>
                <c:pt idx="19214">
                  <c:v>0.49136574073782002</c:v>
                </c:pt>
                <c:pt idx="19215">
                  <c:v>0.49138888888410298</c:v>
                </c:pt>
                <c:pt idx="19216">
                  <c:v>0.491412037030386</c:v>
                </c:pt>
                <c:pt idx="19217">
                  <c:v>0.49143518518394602</c:v>
                </c:pt>
                <c:pt idx="19218">
                  <c:v>0.49146990740700902</c:v>
                </c:pt>
                <c:pt idx="19219">
                  <c:v>0.49149305555329198</c:v>
                </c:pt>
                <c:pt idx="19220">
                  <c:v>0.49151620369957499</c:v>
                </c:pt>
                <c:pt idx="19221">
                  <c:v>0.49153935184585901</c:v>
                </c:pt>
                <c:pt idx="19222">
                  <c:v>0.49156249999941798</c:v>
                </c:pt>
                <c:pt idx="19223">
                  <c:v>0.49158564814570099</c:v>
                </c:pt>
                <c:pt idx="19224">
                  <c:v>0.49162037036876399</c:v>
                </c:pt>
                <c:pt idx="19225">
                  <c:v>0.49164351851504801</c:v>
                </c:pt>
                <c:pt idx="19226">
                  <c:v>0.49166666666133102</c:v>
                </c:pt>
                <c:pt idx="19227">
                  <c:v>0.49168981481488999</c:v>
                </c:pt>
                <c:pt idx="19228">
                  <c:v>0.491712962961174</c:v>
                </c:pt>
                <c:pt idx="19229">
                  <c:v>0.491747685184237</c:v>
                </c:pt>
                <c:pt idx="19230">
                  <c:v>0.49177083333052002</c:v>
                </c:pt>
                <c:pt idx="19231">
                  <c:v>0.49179398147680298</c:v>
                </c:pt>
                <c:pt idx="19232">
                  <c:v>0.49181712962308699</c:v>
                </c:pt>
                <c:pt idx="19233">
                  <c:v>0.49184027777664602</c:v>
                </c:pt>
                <c:pt idx="19234">
                  <c:v>0.49187499999970902</c:v>
                </c:pt>
                <c:pt idx="19235">
                  <c:v>0.49189814814599198</c:v>
                </c:pt>
                <c:pt idx="19236">
                  <c:v>0.49192129629227599</c:v>
                </c:pt>
                <c:pt idx="19237">
                  <c:v>0.491944444438559</c:v>
                </c:pt>
                <c:pt idx="19238">
                  <c:v>0.49196759259211797</c:v>
                </c:pt>
                <c:pt idx="19239">
                  <c:v>0.49199074073840199</c:v>
                </c:pt>
                <c:pt idx="19240">
                  <c:v>0.49202546296146499</c:v>
                </c:pt>
                <c:pt idx="19241">
                  <c:v>0.492048611107748</c:v>
                </c:pt>
                <c:pt idx="19242">
                  <c:v>0.49207175925403102</c:v>
                </c:pt>
                <c:pt idx="19243">
                  <c:v>0.49209490740031497</c:v>
                </c:pt>
                <c:pt idx="19244">
                  <c:v>0.492118055553874</c:v>
                </c:pt>
                <c:pt idx="19245">
                  <c:v>0.492152777776937</c:v>
                </c:pt>
                <c:pt idx="19246">
                  <c:v>0.49217592592322001</c:v>
                </c:pt>
                <c:pt idx="19247">
                  <c:v>0.49219907406950397</c:v>
                </c:pt>
                <c:pt idx="19248">
                  <c:v>0.49222222221578699</c:v>
                </c:pt>
                <c:pt idx="19249">
                  <c:v>0.49224537036934601</c:v>
                </c:pt>
                <c:pt idx="19250">
                  <c:v>0.49226851851563003</c:v>
                </c:pt>
                <c:pt idx="19251">
                  <c:v>0.49230324073869303</c:v>
                </c:pt>
                <c:pt idx="19252">
                  <c:v>0.49232638888497599</c:v>
                </c:pt>
                <c:pt idx="19253">
                  <c:v>0.492349537031259</c:v>
                </c:pt>
                <c:pt idx="19254">
                  <c:v>0.49237268518481903</c:v>
                </c:pt>
                <c:pt idx="19255">
                  <c:v>0.49239583333110198</c:v>
                </c:pt>
                <c:pt idx="19256">
                  <c:v>0.49243055555416498</c:v>
                </c:pt>
                <c:pt idx="19257">
                  <c:v>0.492453703700448</c:v>
                </c:pt>
                <c:pt idx="19258">
                  <c:v>0.49247685184673201</c:v>
                </c:pt>
                <c:pt idx="19259">
                  <c:v>0.49249999999301503</c:v>
                </c:pt>
                <c:pt idx="19260">
                  <c:v>0.492523148146574</c:v>
                </c:pt>
                <c:pt idx="19261">
                  <c:v>0.49254629629285801</c:v>
                </c:pt>
                <c:pt idx="19262">
                  <c:v>0.49258101851592101</c:v>
                </c:pt>
                <c:pt idx="19263">
                  <c:v>0.49260416666220402</c:v>
                </c:pt>
                <c:pt idx="19264">
                  <c:v>0.49262731480848698</c:v>
                </c:pt>
                <c:pt idx="19265">
                  <c:v>0.49265046296204701</c:v>
                </c:pt>
                <c:pt idx="19266">
                  <c:v>0.49267361110833002</c:v>
                </c:pt>
                <c:pt idx="19267">
                  <c:v>0.49270833333139302</c:v>
                </c:pt>
                <c:pt idx="19268">
                  <c:v>0.49273148147767598</c:v>
                </c:pt>
                <c:pt idx="19269">
                  <c:v>0.49275462962395999</c:v>
                </c:pt>
                <c:pt idx="19270">
                  <c:v>0.49277777777751902</c:v>
                </c:pt>
                <c:pt idx="19271">
                  <c:v>0.49280092592380198</c:v>
                </c:pt>
                <c:pt idx="19272">
                  <c:v>0.49283564814686498</c:v>
                </c:pt>
                <c:pt idx="19273">
                  <c:v>0.49285879629314899</c:v>
                </c:pt>
                <c:pt idx="19274">
                  <c:v>0.49288194443943201</c:v>
                </c:pt>
                <c:pt idx="19275">
                  <c:v>0.49290509258571502</c:v>
                </c:pt>
                <c:pt idx="19276">
                  <c:v>0.49292824073927499</c:v>
                </c:pt>
                <c:pt idx="19277">
                  <c:v>0.49295138888555801</c:v>
                </c:pt>
                <c:pt idx="19278">
                  <c:v>0.49298611110862101</c:v>
                </c:pt>
                <c:pt idx="19279">
                  <c:v>0.49300925925490402</c:v>
                </c:pt>
                <c:pt idx="19280">
                  <c:v>0.49303240740118798</c:v>
                </c:pt>
                <c:pt idx="19281">
                  <c:v>0.493055555554747</c:v>
                </c:pt>
                <c:pt idx="19282">
                  <c:v>0.49307870370103002</c:v>
                </c:pt>
                <c:pt idx="19283">
                  <c:v>0.49311342592409302</c:v>
                </c:pt>
                <c:pt idx="19284">
                  <c:v>0.49313657407037698</c:v>
                </c:pt>
                <c:pt idx="19285">
                  <c:v>0.49315972221665999</c:v>
                </c:pt>
                <c:pt idx="19286">
                  <c:v>0.49318287037022002</c:v>
                </c:pt>
                <c:pt idx="19287">
                  <c:v>0.49320601851650298</c:v>
                </c:pt>
                <c:pt idx="19288">
                  <c:v>0.49324074073956597</c:v>
                </c:pt>
                <c:pt idx="19289">
                  <c:v>0.49326388888584899</c:v>
                </c:pt>
                <c:pt idx="19290">
                  <c:v>0.493287037032132</c:v>
                </c:pt>
                <c:pt idx="19291">
                  <c:v>0.49331018517841602</c:v>
                </c:pt>
                <c:pt idx="19292">
                  <c:v>0.49333333333197499</c:v>
                </c:pt>
                <c:pt idx="19293">
                  <c:v>0.493356481478259</c:v>
                </c:pt>
                <c:pt idx="19294">
                  <c:v>0.493391203701321</c:v>
                </c:pt>
                <c:pt idx="19295">
                  <c:v>0.49341435184760501</c:v>
                </c:pt>
                <c:pt idx="19296">
                  <c:v>0.49343749999388797</c:v>
                </c:pt>
                <c:pt idx="19297">
                  <c:v>0.493460648147448</c:v>
                </c:pt>
                <c:pt idx="19298">
                  <c:v>0.49348379629373101</c:v>
                </c:pt>
                <c:pt idx="19299">
                  <c:v>0.49351851851679401</c:v>
                </c:pt>
                <c:pt idx="19300">
                  <c:v>0.49354166666307703</c:v>
                </c:pt>
                <c:pt idx="19301">
                  <c:v>0.49356481480936099</c:v>
                </c:pt>
                <c:pt idx="19302">
                  <c:v>0.49358796296292001</c:v>
                </c:pt>
                <c:pt idx="19303">
                  <c:v>0.49361111110920303</c:v>
                </c:pt>
                <c:pt idx="19304">
                  <c:v>0.49364583333226603</c:v>
                </c:pt>
                <c:pt idx="19305">
                  <c:v>0.49366898147854998</c:v>
                </c:pt>
                <c:pt idx="19306">
                  <c:v>0.493692129624833</c:v>
                </c:pt>
                <c:pt idx="19307">
                  <c:v>0.49371527777111601</c:v>
                </c:pt>
                <c:pt idx="19308">
                  <c:v>0.49374999999417901</c:v>
                </c:pt>
                <c:pt idx="19309">
                  <c:v>0.49377314814773798</c:v>
                </c:pt>
                <c:pt idx="19310">
                  <c:v>0.493796296294022</c:v>
                </c:pt>
                <c:pt idx="19311">
                  <c:v>0.49381944444030501</c:v>
                </c:pt>
                <c:pt idx="19312">
                  <c:v>0.49384259258658902</c:v>
                </c:pt>
                <c:pt idx="19313">
                  <c:v>0.493865740740148</c:v>
                </c:pt>
                <c:pt idx="19314">
                  <c:v>0.49390046295593498</c:v>
                </c:pt>
                <c:pt idx="19315">
                  <c:v>0.49392361110949401</c:v>
                </c:pt>
                <c:pt idx="19316">
                  <c:v>0.49394675925577802</c:v>
                </c:pt>
                <c:pt idx="19317">
                  <c:v>0.49396990740206098</c:v>
                </c:pt>
                <c:pt idx="19318">
                  <c:v>0.49399305555562001</c:v>
                </c:pt>
                <c:pt idx="19319">
                  <c:v>0.494027777771407</c:v>
                </c:pt>
                <c:pt idx="19320">
                  <c:v>0.49405092592496702</c:v>
                </c:pt>
                <c:pt idx="19321">
                  <c:v>0.49407407407124998</c:v>
                </c:pt>
                <c:pt idx="19322">
                  <c:v>0.49409722221753299</c:v>
                </c:pt>
                <c:pt idx="19323">
                  <c:v>0.49412037036381701</c:v>
                </c:pt>
                <c:pt idx="19324">
                  <c:v>0.49415509258688001</c:v>
                </c:pt>
                <c:pt idx="19325">
                  <c:v>0.49417824074043898</c:v>
                </c:pt>
                <c:pt idx="19326">
                  <c:v>0.49420138888672199</c:v>
                </c:pt>
                <c:pt idx="19327">
                  <c:v>0.49422453703300601</c:v>
                </c:pt>
                <c:pt idx="19328">
                  <c:v>0.49424768517928902</c:v>
                </c:pt>
                <c:pt idx="19329">
                  <c:v>0.49427083333284799</c:v>
                </c:pt>
                <c:pt idx="19330">
                  <c:v>0.49430555554863498</c:v>
                </c:pt>
                <c:pt idx="19331">
                  <c:v>0.494328703702195</c:v>
                </c:pt>
                <c:pt idx="19332">
                  <c:v>0.49435185184847802</c:v>
                </c:pt>
                <c:pt idx="19333">
                  <c:v>0.49437499999476098</c:v>
                </c:pt>
                <c:pt idx="19334">
                  <c:v>0.49439814814104499</c:v>
                </c:pt>
                <c:pt idx="19335">
                  <c:v>0.49443287036410799</c:v>
                </c:pt>
                <c:pt idx="19336">
                  <c:v>0.49445601851766702</c:v>
                </c:pt>
                <c:pt idx="19337">
                  <c:v>0.49447916666394998</c:v>
                </c:pt>
                <c:pt idx="19338">
                  <c:v>0.49450231481023399</c:v>
                </c:pt>
                <c:pt idx="19339">
                  <c:v>0.494525462956517</c:v>
                </c:pt>
                <c:pt idx="19340">
                  <c:v>0.49454861111007598</c:v>
                </c:pt>
                <c:pt idx="19341">
                  <c:v>0.49458333333313897</c:v>
                </c:pt>
                <c:pt idx="19342">
                  <c:v>0.49460648147942299</c:v>
                </c:pt>
                <c:pt idx="19343">
                  <c:v>0.494629629625706</c:v>
                </c:pt>
                <c:pt idx="19344">
                  <c:v>0.49465277777198902</c:v>
                </c:pt>
                <c:pt idx="19345">
                  <c:v>0.49467592592554899</c:v>
                </c:pt>
                <c:pt idx="19346">
                  <c:v>0.49471064814133597</c:v>
                </c:pt>
                <c:pt idx="19347">
                  <c:v>0.494733796294895</c:v>
                </c:pt>
                <c:pt idx="19348">
                  <c:v>0.49475694444117801</c:v>
                </c:pt>
                <c:pt idx="19349">
                  <c:v>0.49478009258746197</c:v>
                </c:pt>
                <c:pt idx="19350">
                  <c:v>0.49480324073374499</c:v>
                </c:pt>
                <c:pt idx="19351">
                  <c:v>0.49483796295680799</c:v>
                </c:pt>
                <c:pt idx="19352">
                  <c:v>0.49486111111036701</c:v>
                </c:pt>
                <c:pt idx="19353">
                  <c:v>0.49488425925665103</c:v>
                </c:pt>
                <c:pt idx="19354">
                  <c:v>0.49490740740293399</c:v>
                </c:pt>
                <c:pt idx="19355">
                  <c:v>0.494930555549217</c:v>
                </c:pt>
                <c:pt idx="19356">
                  <c:v>0.49496527777228</c:v>
                </c:pt>
                <c:pt idx="19357">
                  <c:v>0.49498842592584003</c:v>
                </c:pt>
                <c:pt idx="19358">
                  <c:v>0.49501157407212298</c:v>
                </c:pt>
                <c:pt idx="19359">
                  <c:v>0.495034722218406</c:v>
                </c:pt>
                <c:pt idx="19360">
                  <c:v>0.49505787036469001</c:v>
                </c:pt>
                <c:pt idx="19361">
                  <c:v>0.49509259258775301</c:v>
                </c:pt>
                <c:pt idx="19362">
                  <c:v>0.49511574073403603</c:v>
                </c:pt>
                <c:pt idx="19363">
                  <c:v>0.495138888887595</c:v>
                </c:pt>
                <c:pt idx="19364">
                  <c:v>0.49516203703387901</c:v>
                </c:pt>
                <c:pt idx="19365">
                  <c:v>0.49518518518016202</c:v>
                </c:pt>
                <c:pt idx="19366">
                  <c:v>0.49520833332644498</c:v>
                </c:pt>
                <c:pt idx="19367">
                  <c:v>0.49524305554950798</c:v>
                </c:pt>
                <c:pt idx="19368">
                  <c:v>0.49526620370306801</c:v>
                </c:pt>
                <c:pt idx="19369">
                  <c:v>0.49528935184935102</c:v>
                </c:pt>
                <c:pt idx="19370">
                  <c:v>0.49531249999563498</c:v>
                </c:pt>
                <c:pt idx="19371">
                  <c:v>0.49533564814191799</c:v>
                </c:pt>
                <c:pt idx="19372">
                  <c:v>0.49537037036498099</c:v>
                </c:pt>
                <c:pt idx="19373">
                  <c:v>0.49539351851854002</c:v>
                </c:pt>
                <c:pt idx="19374">
                  <c:v>0.49541666666482298</c:v>
                </c:pt>
                <c:pt idx="19375">
                  <c:v>0.49543981481110699</c:v>
                </c:pt>
                <c:pt idx="19376">
                  <c:v>0.49546296295739001</c:v>
                </c:pt>
                <c:pt idx="19377">
                  <c:v>0.49549768518045301</c:v>
                </c:pt>
                <c:pt idx="19378">
                  <c:v>0.49552083332673602</c:v>
                </c:pt>
                <c:pt idx="19379">
                  <c:v>0.49554398148029599</c:v>
                </c:pt>
                <c:pt idx="19380">
                  <c:v>0.49556712962657901</c:v>
                </c:pt>
                <c:pt idx="19381">
                  <c:v>0.49559027777286302</c:v>
                </c:pt>
                <c:pt idx="19382">
                  <c:v>0.49561342591914598</c:v>
                </c:pt>
                <c:pt idx="19383">
                  <c:v>0.49564814814220898</c:v>
                </c:pt>
                <c:pt idx="19384">
                  <c:v>0.495671296295768</c:v>
                </c:pt>
                <c:pt idx="19385">
                  <c:v>0.49569444444205102</c:v>
                </c:pt>
                <c:pt idx="19386">
                  <c:v>0.49571759258833498</c:v>
                </c:pt>
                <c:pt idx="19387">
                  <c:v>0.49574074073461799</c:v>
                </c:pt>
                <c:pt idx="19388">
                  <c:v>0.49577546295768099</c:v>
                </c:pt>
                <c:pt idx="19389">
                  <c:v>0.495798611103965</c:v>
                </c:pt>
                <c:pt idx="19390">
                  <c:v>0.49582175925752398</c:v>
                </c:pt>
                <c:pt idx="19391">
                  <c:v>0.49584490740380699</c:v>
                </c:pt>
                <c:pt idx="19392">
                  <c:v>0.495868055550091</c:v>
                </c:pt>
                <c:pt idx="19393">
                  <c:v>0.49589120370364997</c:v>
                </c:pt>
                <c:pt idx="19394">
                  <c:v>0.49592592591943702</c:v>
                </c:pt>
                <c:pt idx="19395">
                  <c:v>0.49594907407299599</c:v>
                </c:pt>
                <c:pt idx="19396">
                  <c:v>0.49597222221928</c:v>
                </c:pt>
                <c:pt idx="19397">
                  <c:v>0.49599537036556302</c:v>
                </c:pt>
                <c:pt idx="19398">
                  <c:v>0.49601851851184597</c:v>
                </c:pt>
                <c:pt idx="19399">
                  <c:v>0.49605324073490897</c:v>
                </c:pt>
                <c:pt idx="19400">
                  <c:v>0.496076388888469</c:v>
                </c:pt>
                <c:pt idx="19401">
                  <c:v>0.49609953703475201</c:v>
                </c:pt>
                <c:pt idx="19402">
                  <c:v>0.49612268518103497</c:v>
                </c:pt>
                <c:pt idx="19403">
                  <c:v>0.49614583332731899</c:v>
                </c:pt>
                <c:pt idx="19404">
                  <c:v>0.49618055555038199</c:v>
                </c:pt>
                <c:pt idx="19405">
                  <c:v>0.496203703696665</c:v>
                </c:pt>
                <c:pt idx="19406">
                  <c:v>0.49622685185022403</c:v>
                </c:pt>
                <c:pt idx="19407">
                  <c:v>0.49624999999650798</c:v>
                </c:pt>
                <c:pt idx="19408">
                  <c:v>0.496273148142791</c:v>
                </c:pt>
                <c:pt idx="19409">
                  <c:v>0.496307870365854</c:v>
                </c:pt>
                <c:pt idx="19410">
                  <c:v>0.49633101851213701</c:v>
                </c:pt>
                <c:pt idx="19411">
                  <c:v>0.49635416666569698</c:v>
                </c:pt>
                <c:pt idx="19412">
                  <c:v>0.49637731481198</c:v>
                </c:pt>
                <c:pt idx="19413">
                  <c:v>0.49640046295826301</c:v>
                </c:pt>
                <c:pt idx="19414">
                  <c:v>0.49643518518132601</c:v>
                </c:pt>
                <c:pt idx="19415">
                  <c:v>0.49645833332761002</c:v>
                </c:pt>
                <c:pt idx="19416">
                  <c:v>0.496481481481169</c:v>
                </c:pt>
                <c:pt idx="19417">
                  <c:v>0.49650462962745201</c:v>
                </c:pt>
                <c:pt idx="19418">
                  <c:v>0.49652777777373602</c:v>
                </c:pt>
                <c:pt idx="19419">
                  <c:v>0.49656249999679902</c:v>
                </c:pt>
                <c:pt idx="19420">
                  <c:v>0.49658564814308198</c:v>
                </c:pt>
                <c:pt idx="19421">
                  <c:v>0.496608796289365</c:v>
                </c:pt>
                <c:pt idx="19422">
                  <c:v>0.49663194444292402</c:v>
                </c:pt>
                <c:pt idx="19423">
                  <c:v>0.49665509258920798</c:v>
                </c:pt>
                <c:pt idx="19424">
                  <c:v>0.49667824073549099</c:v>
                </c:pt>
                <c:pt idx="19425">
                  <c:v>0.49671296295855399</c:v>
                </c:pt>
                <c:pt idx="19426">
                  <c:v>0.49673611110483801</c:v>
                </c:pt>
                <c:pt idx="19427">
                  <c:v>0.49675925925839698</c:v>
                </c:pt>
                <c:pt idx="19428">
                  <c:v>0.49678240740467999</c:v>
                </c:pt>
                <c:pt idx="19429">
                  <c:v>0.49680555555096401</c:v>
                </c:pt>
                <c:pt idx="19430">
                  <c:v>0.49684027777402701</c:v>
                </c:pt>
                <c:pt idx="19431">
                  <c:v>0.49686342592031002</c:v>
                </c:pt>
                <c:pt idx="19432">
                  <c:v>0.49688657407386899</c:v>
                </c:pt>
                <c:pt idx="19433">
                  <c:v>0.49690972222015301</c:v>
                </c:pt>
                <c:pt idx="19434">
                  <c:v>0.49693287036643602</c:v>
                </c:pt>
                <c:pt idx="19435">
                  <c:v>0.49696759258949902</c:v>
                </c:pt>
                <c:pt idx="19436">
                  <c:v>0.49699074073578198</c:v>
                </c:pt>
                <c:pt idx="19437">
                  <c:v>0.49701388888206599</c:v>
                </c:pt>
                <c:pt idx="19438">
                  <c:v>0.49703703703562502</c:v>
                </c:pt>
                <c:pt idx="19439">
                  <c:v>0.49706018518190798</c:v>
                </c:pt>
                <c:pt idx="19440">
                  <c:v>0.49709490740497098</c:v>
                </c:pt>
                <c:pt idx="19441">
                  <c:v>0.49711805555125499</c:v>
                </c:pt>
                <c:pt idx="19442">
                  <c:v>0.497141203697538</c:v>
                </c:pt>
                <c:pt idx="19443">
                  <c:v>0.49716435185109698</c:v>
                </c:pt>
                <c:pt idx="19444">
                  <c:v>0.49718749999738099</c:v>
                </c:pt>
                <c:pt idx="19445">
                  <c:v>0.497210648143664</c:v>
                </c:pt>
                <c:pt idx="19446">
                  <c:v>0.497245370366727</c:v>
                </c:pt>
                <c:pt idx="19447">
                  <c:v>0.49726851851301002</c:v>
                </c:pt>
                <c:pt idx="19448">
                  <c:v>0.49729166666656999</c:v>
                </c:pt>
                <c:pt idx="19449">
                  <c:v>0.497314814812853</c:v>
                </c:pt>
                <c:pt idx="19450">
                  <c:v>0.49733796295913602</c:v>
                </c:pt>
                <c:pt idx="19451">
                  <c:v>0.49737268518219901</c:v>
                </c:pt>
                <c:pt idx="19452">
                  <c:v>0.49739583332848297</c:v>
                </c:pt>
                <c:pt idx="19453">
                  <c:v>0.49741898147476599</c:v>
                </c:pt>
                <c:pt idx="19454">
                  <c:v>0.49744212962832501</c:v>
                </c:pt>
                <c:pt idx="19455">
                  <c:v>0.49746527777460903</c:v>
                </c:pt>
                <c:pt idx="19456">
                  <c:v>0.49748842592089199</c:v>
                </c:pt>
                <c:pt idx="19457">
                  <c:v>0.49752314814395499</c:v>
                </c:pt>
                <c:pt idx="19458">
                  <c:v>0.497546296290238</c:v>
                </c:pt>
                <c:pt idx="19459">
                  <c:v>0.49756944444379803</c:v>
                </c:pt>
                <c:pt idx="19460">
                  <c:v>0.49759259259008098</c:v>
                </c:pt>
                <c:pt idx="19461">
                  <c:v>0.49762731481314398</c:v>
                </c:pt>
                <c:pt idx="19462">
                  <c:v>0.497650462959427</c:v>
                </c:pt>
                <c:pt idx="19463">
                  <c:v>0.49767361110571101</c:v>
                </c:pt>
                <c:pt idx="19464">
                  <c:v>0.49769675925926998</c:v>
                </c:pt>
                <c:pt idx="19465">
                  <c:v>0.497719907405553</c:v>
                </c:pt>
                <c:pt idx="19466">
                  <c:v>0.497754629628616</c:v>
                </c:pt>
                <c:pt idx="19467">
                  <c:v>0.49777777777490001</c:v>
                </c:pt>
                <c:pt idx="19468">
                  <c:v>0.49780092592118302</c:v>
                </c:pt>
                <c:pt idx="19469">
                  <c:v>0.49782407406746698</c:v>
                </c:pt>
                <c:pt idx="19470">
                  <c:v>0.49784722222102601</c:v>
                </c:pt>
                <c:pt idx="19471">
                  <c:v>0.49787037036730902</c:v>
                </c:pt>
                <c:pt idx="19472">
                  <c:v>0.49790509259037202</c:v>
                </c:pt>
                <c:pt idx="19473">
                  <c:v>0.49792824073665498</c:v>
                </c:pt>
                <c:pt idx="19474">
                  <c:v>0.49795138888293899</c:v>
                </c:pt>
                <c:pt idx="19475">
                  <c:v>0.49797453703649802</c:v>
                </c:pt>
                <c:pt idx="19476">
                  <c:v>0.49799768518278098</c:v>
                </c:pt>
                <c:pt idx="19477">
                  <c:v>0.49803240740584398</c:v>
                </c:pt>
                <c:pt idx="19478">
                  <c:v>0.49805555555212799</c:v>
                </c:pt>
                <c:pt idx="19479">
                  <c:v>0.49807870369841101</c:v>
                </c:pt>
                <c:pt idx="19480">
                  <c:v>0.49810185184469402</c:v>
                </c:pt>
                <c:pt idx="19481">
                  <c:v>0.49812499999825399</c:v>
                </c:pt>
                <c:pt idx="19482">
                  <c:v>0.49815972222131699</c:v>
                </c:pt>
                <c:pt idx="19483">
                  <c:v>0.49818287036760001</c:v>
                </c:pt>
                <c:pt idx="19484">
                  <c:v>0.49820601851388302</c:v>
                </c:pt>
                <c:pt idx="19485">
                  <c:v>0.49822916666016698</c:v>
                </c:pt>
                <c:pt idx="19486">
                  <c:v>0.49826388888322998</c:v>
                </c:pt>
                <c:pt idx="19487">
                  <c:v>0.498287037036789</c:v>
                </c:pt>
                <c:pt idx="19488">
                  <c:v>0.49831018518307302</c:v>
                </c:pt>
                <c:pt idx="19489">
                  <c:v>0.49833333332935598</c:v>
                </c:pt>
                <c:pt idx="19490">
                  <c:v>0.49835648147563899</c:v>
                </c:pt>
                <c:pt idx="19491">
                  <c:v>0.49839120369870199</c:v>
                </c:pt>
                <c:pt idx="19492">
                  <c:v>0.498414351844986</c:v>
                </c:pt>
                <c:pt idx="19493">
                  <c:v>0.49843749999854498</c:v>
                </c:pt>
                <c:pt idx="19494">
                  <c:v>0.49846064814482799</c:v>
                </c:pt>
                <c:pt idx="19495">
                  <c:v>0.49849537036789099</c:v>
                </c:pt>
                <c:pt idx="19496">
                  <c:v>0.498518518514175</c:v>
                </c:pt>
                <c:pt idx="19497">
                  <c:v>0.49854166666045802</c:v>
                </c:pt>
                <c:pt idx="19498">
                  <c:v>0.49856481481401699</c:v>
                </c:pt>
                <c:pt idx="19499">
                  <c:v>0.498587962960301</c:v>
                </c:pt>
                <c:pt idx="19500">
                  <c:v>0.49861111110658402</c:v>
                </c:pt>
                <c:pt idx="19501">
                  <c:v>0.49864583332964701</c:v>
                </c:pt>
                <c:pt idx="19502">
                  <c:v>0.49866898147592997</c:v>
                </c:pt>
                <c:pt idx="19503">
                  <c:v>0.49869212962949</c:v>
                </c:pt>
                <c:pt idx="19504">
                  <c:v>0.49871527777577301</c:v>
                </c:pt>
                <c:pt idx="19505">
                  <c:v>0.49873842592205597</c:v>
                </c:pt>
                <c:pt idx="19506">
                  <c:v>0.49877314814511903</c:v>
                </c:pt>
                <c:pt idx="19507">
                  <c:v>0.49879629629140299</c:v>
                </c:pt>
                <c:pt idx="19508">
                  <c:v>0.498819444437686</c:v>
                </c:pt>
                <c:pt idx="19509">
                  <c:v>0.49884259259124503</c:v>
                </c:pt>
                <c:pt idx="19510">
                  <c:v>0.49886574073752898</c:v>
                </c:pt>
                <c:pt idx="19511">
                  <c:v>0.49890046296059198</c:v>
                </c:pt>
                <c:pt idx="19512">
                  <c:v>0.498923611106875</c:v>
                </c:pt>
                <c:pt idx="19513">
                  <c:v>0.49894675925315801</c:v>
                </c:pt>
                <c:pt idx="19514">
                  <c:v>0.49896990740671798</c:v>
                </c:pt>
                <c:pt idx="19515">
                  <c:v>0.498993055553001</c:v>
                </c:pt>
                <c:pt idx="19516">
                  <c:v>0.499027777776064</c:v>
                </c:pt>
                <c:pt idx="19517">
                  <c:v>0.49905092592234701</c:v>
                </c:pt>
                <c:pt idx="19518">
                  <c:v>0.49907407406863102</c:v>
                </c:pt>
                <c:pt idx="19519">
                  <c:v>0.49909722222219</c:v>
                </c:pt>
                <c:pt idx="19520">
                  <c:v>0.49912037036847301</c:v>
                </c:pt>
                <c:pt idx="19521">
                  <c:v>0.49915509259153601</c:v>
                </c:pt>
                <c:pt idx="19522">
                  <c:v>0.49917824073782002</c:v>
                </c:pt>
                <c:pt idx="19523">
                  <c:v>0.49920138888410298</c:v>
                </c:pt>
                <c:pt idx="19524">
                  <c:v>0.499224537030386</c:v>
                </c:pt>
                <c:pt idx="19525">
                  <c:v>0.49924768518394602</c:v>
                </c:pt>
                <c:pt idx="19526">
                  <c:v>0.49928240740700902</c:v>
                </c:pt>
                <c:pt idx="19527">
                  <c:v>0.49930555555329198</c:v>
                </c:pt>
                <c:pt idx="19528">
                  <c:v>0.49932870369957499</c:v>
                </c:pt>
                <c:pt idx="19529">
                  <c:v>0.49935185184585901</c:v>
                </c:pt>
                <c:pt idx="19530">
                  <c:v>0.49937499999941798</c:v>
                </c:pt>
                <c:pt idx="19531">
                  <c:v>0.49940972221520502</c:v>
                </c:pt>
                <c:pt idx="19532">
                  <c:v>0.49943287036876399</c:v>
                </c:pt>
                <c:pt idx="19533">
                  <c:v>0.49945601851504801</c:v>
                </c:pt>
                <c:pt idx="19534">
                  <c:v>0.49947916666133102</c:v>
                </c:pt>
                <c:pt idx="19535">
                  <c:v>0.49950231481488999</c:v>
                </c:pt>
                <c:pt idx="19536">
                  <c:v>0.49953703703067698</c:v>
                </c:pt>
                <c:pt idx="19537">
                  <c:v>0.499560185184237</c:v>
                </c:pt>
                <c:pt idx="19538">
                  <c:v>0.49958333333052002</c:v>
                </c:pt>
                <c:pt idx="19539">
                  <c:v>0.49960648147680298</c:v>
                </c:pt>
                <c:pt idx="19540">
                  <c:v>0.49962962962308699</c:v>
                </c:pt>
                <c:pt idx="19541">
                  <c:v>0.49966435184614999</c:v>
                </c:pt>
                <c:pt idx="19542">
                  <c:v>0.49968749999970902</c:v>
                </c:pt>
                <c:pt idx="19543">
                  <c:v>0.49971064814599198</c:v>
                </c:pt>
                <c:pt idx="19544">
                  <c:v>0.49973379629227599</c:v>
                </c:pt>
                <c:pt idx="19545">
                  <c:v>0.499756944438559</c:v>
                </c:pt>
                <c:pt idx="19546">
                  <c:v>0.499791666661622</c:v>
                </c:pt>
                <c:pt idx="19547">
                  <c:v>0.49981481480790502</c:v>
                </c:pt>
                <c:pt idx="19548">
                  <c:v>0.49983796296146499</c:v>
                </c:pt>
                <c:pt idx="19549">
                  <c:v>0.499861111107748</c:v>
                </c:pt>
                <c:pt idx="19550">
                  <c:v>0.49988425925403102</c:v>
                </c:pt>
                <c:pt idx="19551">
                  <c:v>0.49991898147709402</c:v>
                </c:pt>
                <c:pt idx="19552">
                  <c:v>0.49994212962337797</c:v>
                </c:pt>
                <c:pt idx="19553">
                  <c:v>0.499965277776937</c:v>
                </c:pt>
                <c:pt idx="19554">
                  <c:v>0.49998842592322001</c:v>
                </c:pt>
                <c:pt idx="19555">
                  <c:v>0.50001157406950403</c:v>
                </c:pt>
                <c:pt idx="19556">
                  <c:v>0.50004629629256703</c:v>
                </c:pt>
                <c:pt idx="19557">
                  <c:v>0.50006944443885004</c:v>
                </c:pt>
                <c:pt idx="19558">
                  <c:v>0.50009259259240901</c:v>
                </c:pt>
                <c:pt idx="19559">
                  <c:v>0.50011574073869303</c:v>
                </c:pt>
                <c:pt idx="19560">
                  <c:v>0.50015046296175603</c:v>
                </c:pt>
                <c:pt idx="19561">
                  <c:v>0.50019675925432205</c:v>
                </c:pt>
                <c:pt idx="19562">
                  <c:v>0.50023148147738505</c:v>
                </c:pt>
                <c:pt idx="19563">
                  <c:v>0.50025462962366896</c:v>
                </c:pt>
                <c:pt idx="19564">
                  <c:v>0.50028935184673196</c:v>
                </c:pt>
                <c:pt idx="19565">
                  <c:v>0.50031249999301497</c:v>
                </c:pt>
                <c:pt idx="19566">
                  <c:v>0.50033564814657405</c:v>
                </c:pt>
                <c:pt idx="19567">
                  <c:v>0.50039351851592095</c:v>
                </c:pt>
                <c:pt idx="19568">
                  <c:v>0.50041666666220397</c:v>
                </c:pt>
                <c:pt idx="19569">
                  <c:v>0.50045138888526697</c:v>
                </c:pt>
                <c:pt idx="19570">
                  <c:v>0.50047453703154998</c:v>
                </c:pt>
                <c:pt idx="19571">
                  <c:v>0.50050925925461298</c:v>
                </c:pt>
                <c:pt idx="19572">
                  <c:v>0.50053240740089699</c:v>
                </c:pt>
                <c:pt idx="19573">
                  <c:v>0.50055555555445597</c:v>
                </c:pt>
                <c:pt idx="19574">
                  <c:v>0.50057870370073898</c:v>
                </c:pt>
                <c:pt idx="19575">
                  <c:v>0.50061342592380198</c:v>
                </c:pt>
                <c:pt idx="19576">
                  <c:v>0.50063657407008599</c:v>
                </c:pt>
                <c:pt idx="19577">
                  <c:v>0.50065972221636901</c:v>
                </c:pt>
                <c:pt idx="19578">
                  <c:v>0.50068287036992798</c:v>
                </c:pt>
                <c:pt idx="19579">
                  <c:v>0.50070601851621199</c:v>
                </c:pt>
                <c:pt idx="19580">
                  <c:v>0.50074074073927499</c:v>
                </c:pt>
                <c:pt idx="19581">
                  <c:v>0.50076388888555801</c:v>
                </c:pt>
                <c:pt idx="19582">
                  <c:v>0.50078703703184202</c:v>
                </c:pt>
                <c:pt idx="19583">
                  <c:v>0.50082175925490502</c:v>
                </c:pt>
                <c:pt idx="19584">
                  <c:v>0.50084490740118803</c:v>
                </c:pt>
                <c:pt idx="19585">
                  <c:v>0.50087962962425103</c:v>
                </c:pt>
                <c:pt idx="19586">
                  <c:v>0.50090277777781</c:v>
                </c:pt>
                <c:pt idx="19587">
                  <c:v>0.50093749999359705</c:v>
                </c:pt>
                <c:pt idx="19588">
                  <c:v>0.50096064814715602</c:v>
                </c:pt>
                <c:pt idx="19589">
                  <c:v>0.50098379629344003</c:v>
                </c:pt>
                <c:pt idx="19590">
                  <c:v>0.50101851851650303</c:v>
                </c:pt>
                <c:pt idx="19591">
                  <c:v>0.50104166666278604</c:v>
                </c:pt>
                <c:pt idx="19592">
                  <c:v>0.50106481480906995</c:v>
                </c:pt>
                <c:pt idx="19593">
                  <c:v>0.50109953703213295</c:v>
                </c:pt>
                <c:pt idx="19594">
                  <c:v>0.50112268517841596</c:v>
                </c:pt>
                <c:pt idx="19595">
                  <c:v>0.50114583333197504</c:v>
                </c:pt>
                <c:pt idx="19596">
                  <c:v>0.50116898147825795</c:v>
                </c:pt>
                <c:pt idx="19597">
                  <c:v>0.50121527777082497</c:v>
                </c:pt>
                <c:pt idx="19598">
                  <c:v>0.50124999999388797</c:v>
                </c:pt>
                <c:pt idx="19599">
                  <c:v>0.50127314814744695</c:v>
                </c:pt>
                <c:pt idx="19600">
                  <c:v>0.50129629629373096</c:v>
                </c:pt>
                <c:pt idx="19601">
                  <c:v>0.50133101851679396</c:v>
                </c:pt>
                <c:pt idx="19602">
                  <c:v>0.50136574073985696</c:v>
                </c:pt>
                <c:pt idx="19603">
                  <c:v>0.50138888888613997</c:v>
                </c:pt>
                <c:pt idx="19604">
                  <c:v>0.50142361110920297</c:v>
                </c:pt>
                <c:pt idx="19605">
                  <c:v>0.50144675925548698</c:v>
                </c:pt>
                <c:pt idx="19606">
                  <c:v>0.50146990740177</c:v>
                </c:pt>
                <c:pt idx="19607">
                  <c:v>0.501504629624833</c:v>
                </c:pt>
                <c:pt idx="19608">
                  <c:v>0.50152777777111601</c:v>
                </c:pt>
                <c:pt idx="19609">
                  <c:v>0.50155092592467498</c:v>
                </c:pt>
                <c:pt idx="19610">
                  <c:v>0.50158564814773798</c:v>
                </c:pt>
                <c:pt idx="19611">
                  <c:v>0.501608796294022</c:v>
                </c:pt>
                <c:pt idx="19612">
                  <c:v>0.501643518517085</c:v>
                </c:pt>
                <c:pt idx="19613">
                  <c:v>0.501678240740148</c:v>
                </c:pt>
                <c:pt idx="19614">
                  <c:v>0.50170138888643101</c:v>
                </c:pt>
                <c:pt idx="19615">
                  <c:v>0.50173611110949401</c:v>
                </c:pt>
                <c:pt idx="19616">
                  <c:v>0.50175925925577802</c:v>
                </c:pt>
                <c:pt idx="19617">
                  <c:v>0.50178240740206104</c:v>
                </c:pt>
                <c:pt idx="19618">
                  <c:v>0.50181712962512404</c:v>
                </c:pt>
                <c:pt idx="19619">
                  <c:v>0.50184027777140705</c:v>
                </c:pt>
                <c:pt idx="19620">
                  <c:v>0.50186342592496602</c:v>
                </c:pt>
                <c:pt idx="19621">
                  <c:v>0.50188657407125004</c:v>
                </c:pt>
                <c:pt idx="19622">
                  <c:v>0.50192129629431304</c:v>
                </c:pt>
                <c:pt idx="19623">
                  <c:v>0.50194444444059605</c:v>
                </c:pt>
                <c:pt idx="19624">
                  <c:v>0.50196759258687995</c:v>
                </c:pt>
                <c:pt idx="19625">
                  <c:v>0.50199074074043903</c:v>
                </c:pt>
                <c:pt idx="19626">
                  <c:v>0.50201388888672205</c:v>
                </c:pt>
                <c:pt idx="19627">
                  <c:v>0.50204861110978505</c:v>
                </c:pt>
                <c:pt idx="19628">
                  <c:v>0.50207175925606895</c:v>
                </c:pt>
                <c:pt idx="19629">
                  <c:v>0.50209490740235196</c:v>
                </c:pt>
                <c:pt idx="19630">
                  <c:v>0.50211805554863498</c:v>
                </c:pt>
                <c:pt idx="19631">
                  <c:v>0.50215277777169798</c:v>
                </c:pt>
                <c:pt idx="19632">
                  <c:v>0.50218749999476098</c:v>
                </c:pt>
                <c:pt idx="19633">
                  <c:v>0.50221064814104499</c:v>
                </c:pt>
                <c:pt idx="19634">
                  <c:v>0.50223379629460396</c:v>
                </c:pt>
                <c:pt idx="19635">
                  <c:v>0.50225694444088698</c:v>
                </c:pt>
                <c:pt idx="19636">
                  <c:v>0.50228009258717099</c:v>
                </c:pt>
                <c:pt idx="19637">
                  <c:v>0.50231481481023399</c:v>
                </c:pt>
                <c:pt idx="19638">
                  <c:v>0.502337962956517</c:v>
                </c:pt>
                <c:pt idx="19639">
                  <c:v>0.50236111111007598</c:v>
                </c:pt>
                <c:pt idx="19640">
                  <c:v>0.50238425925635999</c:v>
                </c:pt>
                <c:pt idx="19641">
                  <c:v>0.502407407402643</c:v>
                </c:pt>
                <c:pt idx="19642">
                  <c:v>0.502442129625706</c:v>
                </c:pt>
                <c:pt idx="19643">
                  <c:v>0.50246527777198902</c:v>
                </c:pt>
                <c:pt idx="19644">
                  <c:v>0.50248842592554799</c:v>
                </c:pt>
                <c:pt idx="19645">
                  <c:v>0.502511574071832</c:v>
                </c:pt>
                <c:pt idx="19646">
                  <c:v>0.50253472221811502</c:v>
                </c:pt>
                <c:pt idx="19647">
                  <c:v>0.50256944444117801</c:v>
                </c:pt>
                <c:pt idx="19648">
                  <c:v>0.50259259258746203</c:v>
                </c:pt>
                <c:pt idx="19649">
                  <c:v>0.50261574073374504</c:v>
                </c:pt>
                <c:pt idx="19650">
                  <c:v>0.50263888888730401</c:v>
                </c:pt>
                <c:pt idx="19651">
                  <c:v>0.50267361111036701</c:v>
                </c:pt>
                <c:pt idx="19652">
                  <c:v>0.50273148147971403</c:v>
                </c:pt>
                <c:pt idx="19653">
                  <c:v>0.50275462962599704</c:v>
                </c:pt>
                <c:pt idx="19654">
                  <c:v>0.50277777777228005</c:v>
                </c:pt>
                <c:pt idx="19655">
                  <c:v>0.50280092592584003</c:v>
                </c:pt>
                <c:pt idx="19656">
                  <c:v>0.50282407407212304</c:v>
                </c:pt>
                <c:pt idx="19657">
                  <c:v>0.50285879629518604</c:v>
                </c:pt>
                <c:pt idx="19658">
                  <c:v>0.50288194444146905</c:v>
                </c:pt>
                <c:pt idx="19659">
                  <c:v>0.50290509258775296</c:v>
                </c:pt>
                <c:pt idx="19660">
                  <c:v>0.50292824073403597</c:v>
                </c:pt>
                <c:pt idx="19661">
                  <c:v>0.50296296295709897</c:v>
                </c:pt>
                <c:pt idx="19662">
                  <c:v>0.50298611111065805</c:v>
                </c:pt>
                <c:pt idx="19663">
                  <c:v>0.50300925925694195</c:v>
                </c:pt>
                <c:pt idx="19664">
                  <c:v>0.50303240740322497</c:v>
                </c:pt>
                <c:pt idx="19665">
                  <c:v>0.50305555554950898</c:v>
                </c:pt>
                <c:pt idx="19666">
                  <c:v>0.50309027777257198</c:v>
                </c:pt>
                <c:pt idx="19667">
                  <c:v>0.503113425918855</c:v>
                </c:pt>
                <c:pt idx="19668">
                  <c:v>0.50313657407241397</c:v>
                </c:pt>
                <c:pt idx="19669">
                  <c:v>0.50315972221869798</c:v>
                </c:pt>
                <c:pt idx="19670">
                  <c:v>0.50318287036498099</c:v>
                </c:pt>
                <c:pt idx="19671">
                  <c:v>0.50321759258804399</c:v>
                </c:pt>
                <c:pt idx="19672">
                  <c:v>0.50324074073432701</c:v>
                </c:pt>
                <c:pt idx="19673">
                  <c:v>0.50326388888788598</c:v>
                </c:pt>
                <c:pt idx="19674">
                  <c:v>0.50328703703416999</c:v>
                </c:pt>
                <c:pt idx="19675">
                  <c:v>0.50331018518045301</c:v>
                </c:pt>
                <c:pt idx="19676">
                  <c:v>0.50333333332673602</c:v>
                </c:pt>
                <c:pt idx="19677">
                  <c:v>0.50336805554980002</c:v>
                </c:pt>
                <c:pt idx="19678">
                  <c:v>0.50339120370335899</c:v>
                </c:pt>
                <c:pt idx="19679">
                  <c:v>0.50341435184964201</c:v>
                </c:pt>
                <c:pt idx="19680">
                  <c:v>0.50343749999592502</c:v>
                </c:pt>
                <c:pt idx="19681">
                  <c:v>0.50347222221898902</c:v>
                </c:pt>
                <c:pt idx="19682">
                  <c:v>0.50349537036527203</c:v>
                </c:pt>
                <c:pt idx="19683">
                  <c:v>0.50351851851155505</c:v>
                </c:pt>
                <c:pt idx="19684">
                  <c:v>0.50354166666511502</c:v>
                </c:pt>
                <c:pt idx="19685">
                  <c:v>0.50356481481139803</c:v>
                </c:pt>
                <c:pt idx="19686">
                  <c:v>0.50359953703446103</c:v>
                </c:pt>
                <c:pt idx="19687">
                  <c:v>0.50362268518074405</c:v>
                </c:pt>
                <c:pt idx="19688">
                  <c:v>0.50364583332702795</c:v>
                </c:pt>
                <c:pt idx="19689">
                  <c:v>0.50366898148058703</c:v>
                </c:pt>
                <c:pt idx="19690">
                  <c:v>0.50369212962687004</c:v>
                </c:pt>
                <c:pt idx="19691">
                  <c:v>0.50372685184993304</c:v>
                </c:pt>
                <c:pt idx="19692">
                  <c:v>0.50374999999621695</c:v>
                </c:pt>
                <c:pt idx="19693">
                  <c:v>0.50377314814249996</c:v>
                </c:pt>
                <c:pt idx="19694">
                  <c:v>0.50379629629605904</c:v>
                </c:pt>
                <c:pt idx="19695">
                  <c:v>0.50381944444234195</c:v>
                </c:pt>
                <c:pt idx="19696">
                  <c:v>0.50384259258862596</c:v>
                </c:pt>
                <c:pt idx="19697">
                  <c:v>0.50387731481168896</c:v>
                </c:pt>
                <c:pt idx="19698">
                  <c:v>0.50390046295797197</c:v>
                </c:pt>
                <c:pt idx="19699">
                  <c:v>0.50392361110425599</c:v>
                </c:pt>
                <c:pt idx="19700">
                  <c:v>0.50394675925781496</c:v>
                </c:pt>
                <c:pt idx="19701">
                  <c:v>0.50396990740409797</c:v>
                </c:pt>
                <c:pt idx="19702">
                  <c:v>0.50400462962716097</c:v>
                </c:pt>
                <c:pt idx="19703">
                  <c:v>0.50402777777344498</c:v>
                </c:pt>
                <c:pt idx="19704">
                  <c:v>0.504050925919728</c:v>
                </c:pt>
                <c:pt idx="19705">
                  <c:v>0.50407407407328697</c:v>
                </c:pt>
                <c:pt idx="19706">
                  <c:v>0.50409722221957098</c:v>
                </c:pt>
                <c:pt idx="19707">
                  <c:v>0.50413194444263298</c:v>
                </c:pt>
                <c:pt idx="19708">
                  <c:v>0.504155092588917</c:v>
                </c:pt>
                <c:pt idx="19709">
                  <c:v>0.50417824073520001</c:v>
                </c:pt>
                <c:pt idx="19710">
                  <c:v>0.50420138888875898</c:v>
                </c:pt>
                <c:pt idx="19711">
                  <c:v>0.504224537035043</c:v>
                </c:pt>
                <c:pt idx="19712">
                  <c:v>0.504259259258106</c:v>
                </c:pt>
                <c:pt idx="19713">
                  <c:v>0.50428240740438901</c:v>
                </c:pt>
                <c:pt idx="19714">
                  <c:v>0.50430555555067302</c:v>
                </c:pt>
                <c:pt idx="19715">
                  <c:v>0.50432870369695604</c:v>
                </c:pt>
                <c:pt idx="19716">
                  <c:v>0.50435185185051501</c:v>
                </c:pt>
                <c:pt idx="19717">
                  <c:v>0.50437499999679902</c:v>
                </c:pt>
                <c:pt idx="19718">
                  <c:v>0.50440972221986202</c:v>
                </c:pt>
                <c:pt idx="19719">
                  <c:v>0.50443287036614504</c:v>
                </c:pt>
                <c:pt idx="19720">
                  <c:v>0.50445601851242805</c:v>
                </c:pt>
                <c:pt idx="19721">
                  <c:v>0.50447916666598802</c:v>
                </c:pt>
                <c:pt idx="19722">
                  <c:v>0.50451388888177395</c:v>
                </c:pt>
                <c:pt idx="19723">
                  <c:v>0.50453703703533404</c:v>
                </c:pt>
                <c:pt idx="19724">
                  <c:v>0.50456018518161705</c:v>
                </c:pt>
                <c:pt idx="19725">
                  <c:v>0.50458333332789995</c:v>
                </c:pt>
                <c:pt idx="19726">
                  <c:v>0.50460648148146003</c:v>
                </c:pt>
                <c:pt idx="19727">
                  <c:v>0.50464120369724697</c:v>
                </c:pt>
                <c:pt idx="19728">
                  <c:v>0.50466435185080605</c:v>
                </c:pt>
                <c:pt idx="19729">
                  <c:v>0.50468749999708995</c:v>
                </c:pt>
                <c:pt idx="19730">
                  <c:v>0.50471064814337296</c:v>
                </c:pt>
                <c:pt idx="19731">
                  <c:v>0.50473379628965598</c:v>
                </c:pt>
                <c:pt idx="19732">
                  <c:v>0.50475694444321595</c:v>
                </c:pt>
                <c:pt idx="19733">
                  <c:v>0.50479166666627895</c:v>
                </c:pt>
                <c:pt idx="19734">
                  <c:v>0.50481481481256196</c:v>
                </c:pt>
                <c:pt idx="19735">
                  <c:v>0.50483796295884498</c:v>
                </c:pt>
                <c:pt idx="19736">
                  <c:v>0.50486111110512899</c:v>
                </c:pt>
                <c:pt idx="19737">
                  <c:v>0.50488425925868796</c:v>
                </c:pt>
                <c:pt idx="19738">
                  <c:v>0.504918981474475</c:v>
                </c:pt>
                <c:pt idx="19739">
                  <c:v>0.50494212962803398</c:v>
                </c:pt>
                <c:pt idx="19740">
                  <c:v>0.50496527777431799</c:v>
                </c:pt>
                <c:pt idx="19741">
                  <c:v>0.504988425920601</c:v>
                </c:pt>
                <c:pt idx="19742">
                  <c:v>0.50501157407415997</c:v>
                </c:pt>
                <c:pt idx="19743">
                  <c:v>0.50504629628994702</c:v>
                </c:pt>
                <c:pt idx="19744">
                  <c:v>0.50506944444350699</c:v>
                </c:pt>
                <c:pt idx="19745">
                  <c:v>0.50509259258979</c:v>
                </c:pt>
                <c:pt idx="19746">
                  <c:v>0.50511574073607302</c:v>
                </c:pt>
                <c:pt idx="19747">
                  <c:v>0.50513888888235603</c:v>
                </c:pt>
                <c:pt idx="19748">
                  <c:v>0.50517361110542003</c:v>
                </c:pt>
                <c:pt idx="19749">
                  <c:v>0.505196759258979</c:v>
                </c:pt>
                <c:pt idx="19750">
                  <c:v>0.50521990740526201</c:v>
                </c:pt>
                <c:pt idx="19751">
                  <c:v>0.50524305555154603</c:v>
                </c:pt>
                <c:pt idx="19752">
                  <c:v>0.50526620369782904</c:v>
                </c:pt>
                <c:pt idx="19753">
                  <c:v>0.50528935185138801</c:v>
                </c:pt>
                <c:pt idx="19754">
                  <c:v>0.50532407406717506</c:v>
                </c:pt>
                <c:pt idx="19755">
                  <c:v>0.50534722222073503</c:v>
                </c:pt>
                <c:pt idx="19756">
                  <c:v>0.50537037036701804</c:v>
                </c:pt>
                <c:pt idx="19757">
                  <c:v>0.50539351851330105</c:v>
                </c:pt>
                <c:pt idx="19758">
                  <c:v>0.50542824073636405</c:v>
                </c:pt>
                <c:pt idx="19759">
                  <c:v>0.50545138888264696</c:v>
                </c:pt>
                <c:pt idx="19760">
                  <c:v>0.50547453703620704</c:v>
                </c:pt>
                <c:pt idx="19761">
                  <c:v>0.50549768518249005</c:v>
                </c:pt>
                <c:pt idx="19762">
                  <c:v>0.50552083332877396</c:v>
                </c:pt>
                <c:pt idx="19763">
                  <c:v>0.50555555555183695</c:v>
                </c:pt>
                <c:pt idx="19764">
                  <c:v>0.50557870369811997</c:v>
                </c:pt>
                <c:pt idx="19765">
                  <c:v>0.50560185185167905</c:v>
                </c:pt>
                <c:pt idx="19766">
                  <c:v>0.50562499999796295</c:v>
                </c:pt>
                <c:pt idx="19767">
                  <c:v>0.50564814814424597</c:v>
                </c:pt>
                <c:pt idx="19768">
                  <c:v>0.50567129629052998</c:v>
                </c:pt>
                <c:pt idx="19769">
                  <c:v>0.50570601851359298</c:v>
                </c:pt>
                <c:pt idx="19770">
                  <c:v>0.50572916665987599</c:v>
                </c:pt>
                <c:pt idx="19771">
                  <c:v>0.50575231481343497</c:v>
                </c:pt>
                <c:pt idx="19772">
                  <c:v>0.50577546295971898</c:v>
                </c:pt>
                <c:pt idx="19773">
                  <c:v>0.50579861110600199</c:v>
                </c:pt>
                <c:pt idx="19774">
                  <c:v>0.50583333332906499</c:v>
                </c:pt>
                <c:pt idx="19775">
                  <c:v>0.50585648147534801</c:v>
                </c:pt>
                <c:pt idx="19776">
                  <c:v>0.50587962962890798</c:v>
                </c:pt>
                <c:pt idx="19777">
                  <c:v>0.50590277777519099</c:v>
                </c:pt>
                <c:pt idx="19778">
                  <c:v>0.50592592592147401</c:v>
                </c:pt>
                <c:pt idx="19779">
                  <c:v>0.50596064814453701</c:v>
                </c:pt>
                <c:pt idx="19780">
                  <c:v>0.50598379629082102</c:v>
                </c:pt>
                <c:pt idx="19781">
                  <c:v>0.50600694444437999</c:v>
                </c:pt>
                <c:pt idx="19782">
                  <c:v>0.50603009259066301</c:v>
                </c:pt>
                <c:pt idx="19783">
                  <c:v>0.50605324073694602</c:v>
                </c:pt>
                <c:pt idx="19784">
                  <c:v>0.50607638888323003</c:v>
                </c:pt>
                <c:pt idx="19785">
                  <c:v>0.50611111110629303</c:v>
                </c:pt>
                <c:pt idx="19786">
                  <c:v>0.50613425925257605</c:v>
                </c:pt>
                <c:pt idx="19787">
                  <c:v>0.50615740740613602</c:v>
                </c:pt>
                <c:pt idx="19788">
                  <c:v>0.50618055555241903</c:v>
                </c:pt>
                <c:pt idx="19789">
                  <c:v>0.50621527777548203</c:v>
                </c:pt>
                <c:pt idx="19790">
                  <c:v>0.50623842592176505</c:v>
                </c:pt>
                <c:pt idx="19791">
                  <c:v>0.50626157406804895</c:v>
                </c:pt>
                <c:pt idx="19792">
                  <c:v>0.50628472222160803</c:v>
                </c:pt>
                <c:pt idx="19793">
                  <c:v>0.50631944443739496</c:v>
                </c:pt>
                <c:pt idx="19794">
                  <c:v>0.50634259259095404</c:v>
                </c:pt>
                <c:pt idx="19795">
                  <c:v>0.50636574073723695</c:v>
                </c:pt>
                <c:pt idx="19796">
                  <c:v>0.50638888888352096</c:v>
                </c:pt>
                <c:pt idx="19797">
                  <c:v>0.50641203703708004</c:v>
                </c:pt>
                <c:pt idx="19798">
                  <c:v>0.50644675925286697</c:v>
                </c:pt>
                <c:pt idx="19799">
                  <c:v>0.50646990740642595</c:v>
                </c:pt>
                <c:pt idx="19800">
                  <c:v>0.50649305555270996</c:v>
                </c:pt>
                <c:pt idx="19801">
                  <c:v>0.50651620369899297</c:v>
                </c:pt>
                <c:pt idx="19802">
                  <c:v>0.50653935184527599</c:v>
                </c:pt>
                <c:pt idx="19803">
                  <c:v>0.50657407406833999</c:v>
                </c:pt>
                <c:pt idx="19804">
                  <c:v>0.50659722222189896</c:v>
                </c:pt>
                <c:pt idx="19805">
                  <c:v>0.50662037036818197</c:v>
                </c:pt>
                <c:pt idx="19806">
                  <c:v>0.50664351851446598</c:v>
                </c:pt>
                <c:pt idx="19807">
                  <c:v>0.506666666660749</c:v>
                </c:pt>
                <c:pt idx="19808">
                  <c:v>0.506701388883812</c:v>
                </c:pt>
                <c:pt idx="19809">
                  <c:v>0.50672453703009501</c:v>
                </c:pt>
                <c:pt idx="19810">
                  <c:v>0.50674768518365498</c:v>
                </c:pt>
                <c:pt idx="19811">
                  <c:v>0.506770833329938</c:v>
                </c:pt>
                <c:pt idx="19812">
                  <c:v>0.50679398147622101</c:v>
                </c:pt>
                <c:pt idx="19813">
                  <c:v>0.50682870369928401</c:v>
                </c:pt>
                <c:pt idx="19814">
                  <c:v>0.50685185184556802</c:v>
                </c:pt>
                <c:pt idx="19815">
                  <c:v>0.506874999999127</c:v>
                </c:pt>
                <c:pt idx="19816">
                  <c:v>0.50689814814541001</c:v>
                </c:pt>
                <c:pt idx="19817">
                  <c:v>0.50692129629169402</c:v>
                </c:pt>
                <c:pt idx="19818">
                  <c:v>0.50695601851475702</c:v>
                </c:pt>
                <c:pt idx="19819">
                  <c:v>0.50697916666104004</c:v>
                </c:pt>
                <c:pt idx="19820">
                  <c:v>0.50700231481459901</c:v>
                </c:pt>
                <c:pt idx="19821">
                  <c:v>0.50702546296088302</c:v>
                </c:pt>
                <c:pt idx="19822">
                  <c:v>0.50704861110716604</c:v>
                </c:pt>
                <c:pt idx="19823">
                  <c:v>0.50708333333022904</c:v>
                </c:pt>
                <c:pt idx="19824">
                  <c:v>0.50710648147651205</c:v>
                </c:pt>
                <c:pt idx="19825">
                  <c:v>0.50712962962279595</c:v>
                </c:pt>
                <c:pt idx="19826">
                  <c:v>0.50715277777635503</c:v>
                </c:pt>
                <c:pt idx="19827">
                  <c:v>0.50717592592263805</c:v>
                </c:pt>
                <c:pt idx="19828">
                  <c:v>0.50721064814570105</c:v>
                </c:pt>
                <c:pt idx="19829">
                  <c:v>0.50723379629198495</c:v>
                </c:pt>
                <c:pt idx="19830">
                  <c:v>0.50725694443826796</c:v>
                </c:pt>
                <c:pt idx="19831">
                  <c:v>0.50728009259182705</c:v>
                </c:pt>
                <c:pt idx="19832">
                  <c:v>0.50730324073811095</c:v>
                </c:pt>
                <c:pt idx="19833">
                  <c:v>0.50732638888439396</c:v>
                </c:pt>
                <c:pt idx="19834">
                  <c:v>0.50736111110745696</c:v>
                </c:pt>
                <c:pt idx="19835">
                  <c:v>0.50738425925373998</c:v>
                </c:pt>
                <c:pt idx="19836">
                  <c:v>0.50740740740729995</c:v>
                </c:pt>
                <c:pt idx="19837">
                  <c:v>0.50743055555358296</c:v>
                </c:pt>
                <c:pt idx="19838">
                  <c:v>0.50745370369986598</c:v>
                </c:pt>
                <c:pt idx="19839">
                  <c:v>0.50748842592292898</c:v>
                </c:pt>
                <c:pt idx="19840">
                  <c:v>0.50751157406921299</c:v>
                </c:pt>
                <c:pt idx="19841">
                  <c:v>0.507534722215496</c:v>
                </c:pt>
                <c:pt idx="19842">
                  <c:v>0.50755787036905498</c:v>
                </c:pt>
                <c:pt idx="19843">
                  <c:v>0.50758101851533899</c:v>
                </c:pt>
                <c:pt idx="19844">
                  <c:v>0.50761574073840199</c:v>
                </c:pt>
                <c:pt idx="19845">
                  <c:v>0.507638888884685</c:v>
                </c:pt>
                <c:pt idx="19846">
                  <c:v>0.50766203703096802</c:v>
                </c:pt>
                <c:pt idx="19847">
                  <c:v>0.50768518518452799</c:v>
                </c:pt>
                <c:pt idx="19848">
                  <c:v>0.507708333330811</c:v>
                </c:pt>
                <c:pt idx="19849">
                  <c:v>0.507743055553874</c:v>
                </c:pt>
                <c:pt idx="19850">
                  <c:v>0.50776620370015701</c:v>
                </c:pt>
                <c:pt idx="19851">
                  <c:v>0.50778935184644103</c:v>
                </c:pt>
                <c:pt idx="19852">
                  <c:v>0.5078125</c:v>
                </c:pt>
                <c:pt idx="19853">
                  <c:v>0.50783564814628301</c:v>
                </c:pt>
                <c:pt idx="19854">
                  <c:v>0.50787037036934601</c:v>
                </c:pt>
                <c:pt idx="19855">
                  <c:v>0.50789351851563003</c:v>
                </c:pt>
                <c:pt idx="19856">
                  <c:v>0.50791666666191304</c:v>
                </c:pt>
                <c:pt idx="19857">
                  <c:v>0.50793981480819705</c:v>
                </c:pt>
                <c:pt idx="19858">
                  <c:v>0.50796296296175503</c:v>
                </c:pt>
                <c:pt idx="19859">
                  <c:v>0.50799768518481903</c:v>
                </c:pt>
                <c:pt idx="19860">
                  <c:v>0.50802083333110204</c:v>
                </c:pt>
                <c:pt idx="19861">
                  <c:v>0.50804398147738505</c:v>
                </c:pt>
                <c:pt idx="19862">
                  <c:v>0.50806712962366896</c:v>
                </c:pt>
                <c:pt idx="19863">
                  <c:v>0.50809027777722804</c:v>
                </c:pt>
                <c:pt idx="19864">
                  <c:v>0.50811342592351105</c:v>
                </c:pt>
                <c:pt idx="19865">
                  <c:v>0.50814814814657405</c:v>
                </c:pt>
                <c:pt idx="19866">
                  <c:v>0.50817129629285795</c:v>
                </c:pt>
                <c:pt idx="19867">
                  <c:v>0.50819444443914097</c:v>
                </c:pt>
                <c:pt idx="19868">
                  <c:v>0.50821759258542398</c:v>
                </c:pt>
                <c:pt idx="19869">
                  <c:v>0.50824074073898395</c:v>
                </c:pt>
                <c:pt idx="19870">
                  <c:v>0.50827546296204695</c:v>
                </c:pt>
                <c:pt idx="19871">
                  <c:v>0.50829861110832997</c:v>
                </c:pt>
                <c:pt idx="19872">
                  <c:v>0.50832175925461298</c:v>
                </c:pt>
                <c:pt idx="19873">
                  <c:v>0.50834490740089699</c:v>
                </c:pt>
                <c:pt idx="19874">
                  <c:v>0.50836805555445597</c:v>
                </c:pt>
                <c:pt idx="19875">
                  <c:v>0.50840277777751897</c:v>
                </c:pt>
                <c:pt idx="19876">
                  <c:v>0.50842592592380198</c:v>
                </c:pt>
                <c:pt idx="19877">
                  <c:v>0.50844907407008599</c:v>
                </c:pt>
                <c:pt idx="19878">
                  <c:v>0.50847222221636901</c:v>
                </c:pt>
                <c:pt idx="19879">
                  <c:v>0.50849537036992798</c:v>
                </c:pt>
                <c:pt idx="19880">
                  <c:v>0.50851851851621199</c:v>
                </c:pt>
                <c:pt idx="19881">
                  <c:v>0.50855324073927499</c:v>
                </c:pt>
                <c:pt idx="19882">
                  <c:v>0.50857638888555801</c:v>
                </c:pt>
                <c:pt idx="19883">
                  <c:v>0.50859953703184202</c:v>
                </c:pt>
                <c:pt idx="19884">
                  <c:v>0.50862268517812503</c:v>
                </c:pt>
                <c:pt idx="19885">
                  <c:v>0.50864583333168401</c:v>
                </c:pt>
                <c:pt idx="19886">
                  <c:v>0.508680555554747</c:v>
                </c:pt>
                <c:pt idx="19887">
                  <c:v>0.50870370370103002</c:v>
                </c:pt>
                <c:pt idx="19888">
                  <c:v>0.50872685184731403</c:v>
                </c:pt>
                <c:pt idx="19889">
                  <c:v>0.50874999999359705</c:v>
                </c:pt>
                <c:pt idx="19890">
                  <c:v>0.50877314814715602</c:v>
                </c:pt>
                <c:pt idx="19891">
                  <c:v>0.50880787037022002</c:v>
                </c:pt>
                <c:pt idx="19892">
                  <c:v>0.50883101851650303</c:v>
                </c:pt>
                <c:pt idx="19893">
                  <c:v>0.50885416666278604</c:v>
                </c:pt>
                <c:pt idx="19894">
                  <c:v>0.50887731480906995</c:v>
                </c:pt>
                <c:pt idx="19895">
                  <c:v>0.50890046296262903</c:v>
                </c:pt>
                <c:pt idx="19896">
                  <c:v>0.50893518517841596</c:v>
                </c:pt>
                <c:pt idx="19897">
                  <c:v>0.50895833333197504</c:v>
                </c:pt>
                <c:pt idx="19898">
                  <c:v>0.50898148147825795</c:v>
                </c:pt>
                <c:pt idx="19899">
                  <c:v>0.50900462962454196</c:v>
                </c:pt>
                <c:pt idx="19900">
                  <c:v>0.50902777777082497</c:v>
                </c:pt>
                <c:pt idx="19901">
                  <c:v>0.50906249999388797</c:v>
                </c:pt>
                <c:pt idx="19902">
                  <c:v>0.50908564814744695</c:v>
                </c:pt>
                <c:pt idx="19903">
                  <c:v>0.50910879629373096</c:v>
                </c:pt>
                <c:pt idx="19904">
                  <c:v>0.50913194444001397</c:v>
                </c:pt>
                <c:pt idx="19905">
                  <c:v>0.50915509258629799</c:v>
                </c:pt>
                <c:pt idx="19906">
                  <c:v>0.50917824073985696</c:v>
                </c:pt>
                <c:pt idx="19907">
                  <c:v>0.50921296296291996</c:v>
                </c:pt>
                <c:pt idx="19908">
                  <c:v>0.50923611110920297</c:v>
                </c:pt>
                <c:pt idx="19909">
                  <c:v>0.50925925925548698</c:v>
                </c:pt>
                <c:pt idx="19910">
                  <c:v>0.50928240740177</c:v>
                </c:pt>
                <c:pt idx="19911">
                  <c:v>0.50930555555532897</c:v>
                </c:pt>
                <c:pt idx="19912">
                  <c:v>0.50934027777111601</c:v>
                </c:pt>
                <c:pt idx="19913">
                  <c:v>0.50936342592467498</c:v>
                </c:pt>
                <c:pt idx="19914">
                  <c:v>0.509386574070959</c:v>
                </c:pt>
                <c:pt idx="19915">
                  <c:v>0.50940972221724201</c:v>
                </c:pt>
                <c:pt idx="19916">
                  <c:v>0.50943287036352602</c:v>
                </c:pt>
                <c:pt idx="19917">
                  <c:v>0.50946759258658902</c:v>
                </c:pt>
                <c:pt idx="19918">
                  <c:v>0.509490740740148</c:v>
                </c:pt>
                <c:pt idx="19919">
                  <c:v>0.50951388888643101</c:v>
                </c:pt>
                <c:pt idx="19920">
                  <c:v>0.50953703703271502</c:v>
                </c:pt>
                <c:pt idx="19921">
                  <c:v>0.50956018517899804</c:v>
                </c:pt>
                <c:pt idx="19922">
                  <c:v>0.50959490740206104</c:v>
                </c:pt>
                <c:pt idx="19923">
                  <c:v>0.50961805555562001</c:v>
                </c:pt>
                <c:pt idx="19924">
                  <c:v>0.50964120370190402</c:v>
                </c:pt>
                <c:pt idx="19925">
                  <c:v>0.50966435184818704</c:v>
                </c:pt>
                <c:pt idx="19926">
                  <c:v>0.50968749999447005</c:v>
                </c:pt>
                <c:pt idx="19927">
                  <c:v>0.50971064814803002</c:v>
                </c:pt>
                <c:pt idx="19928">
                  <c:v>0.50974537036381695</c:v>
                </c:pt>
                <c:pt idx="19929">
                  <c:v>0.50976851851737603</c:v>
                </c:pt>
                <c:pt idx="19930">
                  <c:v>0.50979166666365905</c:v>
                </c:pt>
                <c:pt idx="19931">
                  <c:v>0.50981481480994295</c:v>
                </c:pt>
                <c:pt idx="19932">
                  <c:v>0.50983796295622597</c:v>
                </c:pt>
                <c:pt idx="19933">
                  <c:v>0.50987268517928896</c:v>
                </c:pt>
                <c:pt idx="19934">
                  <c:v>0.50989583333284805</c:v>
                </c:pt>
                <c:pt idx="19935">
                  <c:v>0.50991898147913195</c:v>
                </c:pt>
                <c:pt idx="19936">
                  <c:v>0.50994212962541496</c:v>
                </c:pt>
                <c:pt idx="19937">
                  <c:v>0.50996527777169798</c:v>
                </c:pt>
                <c:pt idx="19938">
                  <c:v>0.50999999999476098</c:v>
                </c:pt>
                <c:pt idx="19939">
                  <c:v>0.51002314814104499</c:v>
                </c:pt>
                <c:pt idx="19940">
                  <c:v>0.51004629629460396</c:v>
                </c:pt>
                <c:pt idx="19941">
                  <c:v>0.51006944444088698</c:v>
                </c:pt>
                <c:pt idx="19942">
                  <c:v>0.51009259258717099</c:v>
                </c:pt>
                <c:pt idx="19943">
                  <c:v>0.51012731481023399</c:v>
                </c:pt>
                <c:pt idx="19944">
                  <c:v>0.510150462956517</c:v>
                </c:pt>
                <c:pt idx="19945">
                  <c:v>0.51017361111007598</c:v>
                </c:pt>
                <c:pt idx="19946">
                  <c:v>0.51019675925635999</c:v>
                </c:pt>
                <c:pt idx="19947">
                  <c:v>0.510219907402643</c:v>
                </c:pt>
                <c:pt idx="19948">
                  <c:v>0.510254629625706</c:v>
                </c:pt>
                <c:pt idx="19949">
                  <c:v>0.51027777777198902</c:v>
                </c:pt>
                <c:pt idx="19950">
                  <c:v>0.51030092592554799</c:v>
                </c:pt>
                <c:pt idx="19951">
                  <c:v>0.510324074071832</c:v>
                </c:pt>
                <c:pt idx="19952">
                  <c:v>0.51034722221811502</c:v>
                </c:pt>
                <c:pt idx="19953">
                  <c:v>0.51037037036439903</c:v>
                </c:pt>
                <c:pt idx="19954">
                  <c:v>0.51040509258746203</c:v>
                </c:pt>
                <c:pt idx="19955">
                  <c:v>0.51042824073374504</c:v>
                </c:pt>
                <c:pt idx="19956">
                  <c:v>0.51045138888730401</c:v>
                </c:pt>
                <c:pt idx="19957">
                  <c:v>0.51047453703358803</c:v>
                </c:pt>
                <c:pt idx="19958">
                  <c:v>0.51050925925665103</c:v>
                </c:pt>
                <c:pt idx="19959">
                  <c:v>0.51053240740293404</c:v>
                </c:pt>
                <c:pt idx="19960">
                  <c:v>0.51055555554921705</c:v>
                </c:pt>
                <c:pt idx="19961">
                  <c:v>0.51057870370277703</c:v>
                </c:pt>
                <c:pt idx="19962">
                  <c:v>0.51060185184906004</c:v>
                </c:pt>
                <c:pt idx="19963">
                  <c:v>0.51063657407212304</c:v>
                </c:pt>
                <c:pt idx="19964">
                  <c:v>0.51065972221840705</c:v>
                </c:pt>
                <c:pt idx="19965">
                  <c:v>0.51068287036468996</c:v>
                </c:pt>
                <c:pt idx="19966">
                  <c:v>0.51070601851824904</c:v>
                </c:pt>
                <c:pt idx="19967">
                  <c:v>0.51074074073403597</c:v>
                </c:pt>
                <c:pt idx="19968">
                  <c:v>0.51076388888759505</c:v>
                </c:pt>
                <c:pt idx="19969">
                  <c:v>0.51078703703387895</c:v>
                </c:pt>
                <c:pt idx="19970">
                  <c:v>0.51081018518016197</c:v>
                </c:pt>
                <c:pt idx="19971">
                  <c:v>0.51083333332644498</c:v>
                </c:pt>
                <c:pt idx="19972">
                  <c:v>0.51085648148000495</c:v>
                </c:pt>
                <c:pt idx="19973">
                  <c:v>0.51089120370306795</c:v>
                </c:pt>
                <c:pt idx="19974">
                  <c:v>0.51091435184935097</c:v>
                </c:pt>
                <c:pt idx="19975">
                  <c:v>0.51093749999563398</c:v>
                </c:pt>
                <c:pt idx="19976">
                  <c:v>0.51096064814191799</c:v>
                </c:pt>
                <c:pt idx="19977">
                  <c:v>0.51098379629547697</c:v>
                </c:pt>
                <c:pt idx="19978">
                  <c:v>0.51101851851853997</c:v>
                </c:pt>
                <c:pt idx="19979">
                  <c:v>0.51104166666482398</c:v>
                </c:pt>
                <c:pt idx="19980">
                  <c:v>0.51106481481110699</c:v>
                </c:pt>
                <c:pt idx="19981">
                  <c:v>0.51108796295739001</c:v>
                </c:pt>
                <c:pt idx="19982">
                  <c:v>0.51111111111094898</c:v>
                </c:pt>
                <c:pt idx="19983">
                  <c:v>0.51113425925723299</c:v>
                </c:pt>
                <c:pt idx="19984">
                  <c:v>0.51116898148029599</c:v>
                </c:pt>
                <c:pt idx="19985">
                  <c:v>0.51119212962657901</c:v>
                </c:pt>
                <c:pt idx="19986">
                  <c:v>0.51121527777286202</c:v>
                </c:pt>
                <c:pt idx="19987">
                  <c:v>0.51123842591914603</c:v>
                </c:pt>
                <c:pt idx="19988">
                  <c:v>0.51126157407270501</c:v>
                </c:pt>
                <c:pt idx="19989">
                  <c:v>0.511296296295768</c:v>
                </c:pt>
                <c:pt idx="19990">
                  <c:v>0.51131944444205102</c:v>
                </c:pt>
                <c:pt idx="19991">
                  <c:v>0.51134259258833503</c:v>
                </c:pt>
                <c:pt idx="19992">
                  <c:v>0.51136574073461805</c:v>
                </c:pt>
                <c:pt idx="19993">
                  <c:v>0.51138888888817802</c:v>
                </c:pt>
                <c:pt idx="19994">
                  <c:v>0.51142361110396495</c:v>
                </c:pt>
                <c:pt idx="19995">
                  <c:v>0.51144675925752403</c:v>
                </c:pt>
                <c:pt idx="19996">
                  <c:v>0.51146990740380704</c:v>
                </c:pt>
                <c:pt idx="19997">
                  <c:v>0.51149305555009095</c:v>
                </c:pt>
                <c:pt idx="19998">
                  <c:v>0.51151620370365003</c:v>
                </c:pt>
                <c:pt idx="19999">
                  <c:v>0.51155092591943696</c:v>
                </c:pt>
                <c:pt idx="20000">
                  <c:v>0.51157407407299604</c:v>
                </c:pt>
                <c:pt idx="20001">
                  <c:v>0.51159722221927995</c:v>
                </c:pt>
                <c:pt idx="20002">
                  <c:v>0.51162037036556296</c:v>
                </c:pt>
                <c:pt idx="20003">
                  <c:v>0.51164351851184597</c:v>
                </c:pt>
                <c:pt idx="20004">
                  <c:v>0.51167824073490897</c:v>
                </c:pt>
                <c:pt idx="20005">
                  <c:v>0.51170138888846795</c:v>
                </c:pt>
                <c:pt idx="20006">
                  <c:v>0.51172453703475196</c:v>
                </c:pt>
                <c:pt idx="20007">
                  <c:v>0.51174768518103497</c:v>
                </c:pt>
                <c:pt idx="20008">
                  <c:v>0.51177083332731899</c:v>
                </c:pt>
                <c:pt idx="20009">
                  <c:v>0.51180555555038199</c:v>
                </c:pt>
                <c:pt idx="20010">
                  <c:v>0.511828703696665</c:v>
                </c:pt>
                <c:pt idx="20011">
                  <c:v>0.51185185185022397</c:v>
                </c:pt>
                <c:pt idx="20012">
                  <c:v>0.51187499999650798</c:v>
                </c:pt>
                <c:pt idx="20013">
                  <c:v>0.511898148142791</c:v>
                </c:pt>
                <c:pt idx="20014">
                  <c:v>0.511932870365854</c:v>
                </c:pt>
                <c:pt idx="20015">
                  <c:v>0.51195601851213701</c:v>
                </c:pt>
                <c:pt idx="20016">
                  <c:v>0.51197916666569698</c:v>
                </c:pt>
                <c:pt idx="20017">
                  <c:v>0.51200231481198</c:v>
                </c:pt>
                <c:pt idx="20018">
                  <c:v>0.51202546295826301</c:v>
                </c:pt>
                <c:pt idx="20019">
                  <c:v>0.51204861110454702</c:v>
                </c:pt>
                <c:pt idx="20020">
                  <c:v>0.51208333332761002</c:v>
                </c:pt>
                <c:pt idx="20021">
                  <c:v>0.512106481481169</c:v>
                </c:pt>
                <c:pt idx="20022">
                  <c:v>0.51212962962745201</c:v>
                </c:pt>
                <c:pt idx="20023">
                  <c:v>0.51215277777373602</c:v>
                </c:pt>
                <c:pt idx="20024">
                  <c:v>0.51217592592001904</c:v>
                </c:pt>
                <c:pt idx="20025">
                  <c:v>0.51221064814308204</c:v>
                </c:pt>
                <c:pt idx="20026">
                  <c:v>0.51223379628936505</c:v>
                </c:pt>
                <c:pt idx="20027">
                  <c:v>0.51225694444292402</c:v>
                </c:pt>
                <c:pt idx="20028">
                  <c:v>0.51228009258920804</c:v>
                </c:pt>
                <c:pt idx="20029">
                  <c:v>0.51230324073549105</c:v>
                </c:pt>
                <c:pt idx="20030">
                  <c:v>0.51232638888177395</c:v>
                </c:pt>
                <c:pt idx="20031">
                  <c:v>0.51236111110483795</c:v>
                </c:pt>
                <c:pt idx="20032">
                  <c:v>0.51238425925839703</c:v>
                </c:pt>
                <c:pt idx="20033">
                  <c:v>0.51240740740468005</c:v>
                </c:pt>
                <c:pt idx="20034">
                  <c:v>0.51243055555096295</c:v>
                </c:pt>
                <c:pt idx="20035">
                  <c:v>0.51245370369724697</c:v>
                </c:pt>
                <c:pt idx="20036">
                  <c:v>0.51247685185080605</c:v>
                </c:pt>
                <c:pt idx="20037">
                  <c:v>0.51251157407386905</c:v>
                </c:pt>
                <c:pt idx="20038">
                  <c:v>0.51253472222015295</c:v>
                </c:pt>
                <c:pt idx="20039">
                  <c:v>0.51255787036643596</c:v>
                </c:pt>
                <c:pt idx="20040">
                  <c:v>0.51258101851271898</c:v>
                </c:pt>
                <c:pt idx="20041">
                  <c:v>0.51260416666627895</c:v>
                </c:pt>
                <c:pt idx="20042">
                  <c:v>0.51263888888206599</c:v>
                </c:pt>
                <c:pt idx="20043">
                  <c:v>0.51266203703562496</c:v>
                </c:pt>
                <c:pt idx="20044">
                  <c:v>0.51268518518190798</c:v>
                </c:pt>
                <c:pt idx="20045">
                  <c:v>0.51270833332819199</c:v>
                </c:pt>
                <c:pt idx="20046">
                  <c:v>0.512731481474475</c:v>
                </c:pt>
                <c:pt idx="20047">
                  <c:v>0.512766203697538</c:v>
                </c:pt>
                <c:pt idx="20048">
                  <c:v>0.51278935185109698</c:v>
                </c:pt>
                <c:pt idx="20049">
                  <c:v>0.51281249999738099</c:v>
                </c:pt>
                <c:pt idx="20050">
                  <c:v>0.512835648143664</c:v>
                </c:pt>
                <c:pt idx="20051">
                  <c:v>0.51285879628994702</c:v>
                </c:pt>
                <c:pt idx="20052">
                  <c:v>0.51288194444350699</c:v>
                </c:pt>
                <c:pt idx="20053">
                  <c:v>0.51291666666656999</c:v>
                </c:pt>
                <c:pt idx="20054">
                  <c:v>0.512939814812853</c:v>
                </c:pt>
                <c:pt idx="20055">
                  <c:v>0.51296296295913602</c:v>
                </c:pt>
                <c:pt idx="20056">
                  <c:v>0.51298611110542003</c:v>
                </c:pt>
                <c:pt idx="20057">
                  <c:v>0.513009259258979</c:v>
                </c:pt>
                <c:pt idx="20058">
                  <c:v>0.51304398147476604</c:v>
                </c:pt>
                <c:pt idx="20059">
                  <c:v>0.51306712962832501</c:v>
                </c:pt>
                <c:pt idx="20060">
                  <c:v>0.51309027777460903</c:v>
                </c:pt>
                <c:pt idx="20061">
                  <c:v>0.51311342592089204</c:v>
                </c:pt>
                <c:pt idx="20062">
                  <c:v>0.51313657406717506</c:v>
                </c:pt>
                <c:pt idx="20063">
                  <c:v>0.51315972222073503</c:v>
                </c:pt>
                <c:pt idx="20064">
                  <c:v>0.51319444444379803</c:v>
                </c:pt>
                <c:pt idx="20065">
                  <c:v>0.51321759259008104</c:v>
                </c:pt>
                <c:pt idx="20066">
                  <c:v>0.51324074073636405</c:v>
                </c:pt>
                <c:pt idx="20067">
                  <c:v>0.51326388888264696</c:v>
                </c:pt>
                <c:pt idx="20068">
                  <c:v>0.51328703703620704</c:v>
                </c:pt>
                <c:pt idx="20069">
                  <c:v>0.51332175925927004</c:v>
                </c:pt>
                <c:pt idx="20070">
                  <c:v>0.51334490740555305</c:v>
                </c:pt>
                <c:pt idx="20071">
                  <c:v>0.51336805555183695</c:v>
                </c:pt>
                <c:pt idx="20072">
                  <c:v>0.51339120369811997</c:v>
                </c:pt>
                <c:pt idx="20073">
                  <c:v>0.51341435185167905</c:v>
                </c:pt>
                <c:pt idx="20074">
                  <c:v>0.51344907406746598</c:v>
                </c:pt>
                <c:pt idx="20075">
                  <c:v>0.51347222222102595</c:v>
                </c:pt>
                <c:pt idx="20076">
                  <c:v>0.51349537036730897</c:v>
                </c:pt>
                <c:pt idx="20077">
                  <c:v>0.51351851851359298</c:v>
                </c:pt>
                <c:pt idx="20078">
                  <c:v>0.51354166665987599</c:v>
                </c:pt>
                <c:pt idx="20079">
                  <c:v>0.513576388882938</c:v>
                </c:pt>
                <c:pt idx="20080">
                  <c:v>0.51359953703649797</c:v>
                </c:pt>
                <c:pt idx="20081">
                  <c:v>0.51362268518278098</c:v>
                </c:pt>
                <c:pt idx="20082">
                  <c:v>0.51364583332906499</c:v>
                </c:pt>
                <c:pt idx="20083">
                  <c:v>0.51366898147534801</c:v>
                </c:pt>
                <c:pt idx="20084">
                  <c:v>0.51369212962890698</c:v>
                </c:pt>
                <c:pt idx="20085">
                  <c:v>0.51372685184469502</c:v>
                </c:pt>
                <c:pt idx="20086">
                  <c:v>0.51374999999825399</c:v>
                </c:pt>
                <c:pt idx="20087">
                  <c:v>0.51377314814453701</c:v>
                </c:pt>
                <c:pt idx="20088">
                  <c:v>0.51379629629082102</c:v>
                </c:pt>
                <c:pt idx="20089">
                  <c:v>0.51383101851388402</c:v>
                </c:pt>
                <c:pt idx="20090">
                  <c:v>0.51385416666016703</c:v>
                </c:pt>
                <c:pt idx="20091">
                  <c:v>0.513877314813726</c:v>
                </c:pt>
                <c:pt idx="20092">
                  <c:v>0.51390046296001002</c:v>
                </c:pt>
                <c:pt idx="20093">
                  <c:v>0.51392361110629303</c:v>
                </c:pt>
                <c:pt idx="20094">
                  <c:v>0.51395833332935603</c:v>
                </c:pt>
                <c:pt idx="20095">
                  <c:v>0.51398148147563905</c:v>
                </c:pt>
                <c:pt idx="20096">
                  <c:v>0.51400462962919902</c:v>
                </c:pt>
                <c:pt idx="20097">
                  <c:v>0.51402777777548203</c:v>
                </c:pt>
                <c:pt idx="20098">
                  <c:v>0.51405092592176505</c:v>
                </c:pt>
                <c:pt idx="20099">
                  <c:v>0.51407407406804895</c:v>
                </c:pt>
                <c:pt idx="20100">
                  <c:v>0.51410879629111195</c:v>
                </c:pt>
                <c:pt idx="20101">
                  <c:v>0.51413194443739496</c:v>
                </c:pt>
                <c:pt idx="20102">
                  <c:v>0.51415509259095404</c:v>
                </c:pt>
                <c:pt idx="20103">
                  <c:v>0.51417824073723695</c:v>
                </c:pt>
                <c:pt idx="20104">
                  <c:v>0.51420138888352096</c:v>
                </c:pt>
                <c:pt idx="20105">
                  <c:v>0.51423611110658396</c:v>
                </c:pt>
                <c:pt idx="20106">
                  <c:v>0.51425925925286697</c:v>
                </c:pt>
                <c:pt idx="20107">
                  <c:v>0.51428240740642595</c:v>
                </c:pt>
                <c:pt idx="20108">
                  <c:v>0.51430555555270996</c:v>
                </c:pt>
                <c:pt idx="20109">
                  <c:v>0.51432870369899297</c:v>
                </c:pt>
                <c:pt idx="20110">
                  <c:v>0.51436342592205597</c:v>
                </c:pt>
                <c:pt idx="20111">
                  <c:v>0.51438657406833899</c:v>
                </c:pt>
                <c:pt idx="20112">
                  <c:v>0.51440972222189896</c:v>
                </c:pt>
                <c:pt idx="20113">
                  <c:v>0.51443287036818197</c:v>
                </c:pt>
                <c:pt idx="20114">
                  <c:v>0.51445601851446598</c:v>
                </c:pt>
                <c:pt idx="20115">
                  <c:v>0.51449074073752799</c:v>
                </c:pt>
                <c:pt idx="20116">
                  <c:v>0.514513888883812</c:v>
                </c:pt>
                <c:pt idx="20117">
                  <c:v>0.51453703703009501</c:v>
                </c:pt>
                <c:pt idx="20118">
                  <c:v>0.51456018518365398</c:v>
                </c:pt>
                <c:pt idx="20119">
                  <c:v>0.514583333329938</c:v>
                </c:pt>
                <c:pt idx="20120">
                  <c:v>0.514618055553001</c:v>
                </c:pt>
                <c:pt idx="20121">
                  <c:v>0.51464120369928401</c:v>
                </c:pt>
                <c:pt idx="20122">
                  <c:v>0.51466435184556802</c:v>
                </c:pt>
                <c:pt idx="20123">
                  <c:v>0.514687499999127</c:v>
                </c:pt>
                <c:pt idx="20124">
                  <c:v>0.51471064814541001</c:v>
                </c:pt>
                <c:pt idx="20125">
                  <c:v>0.51473379629169402</c:v>
                </c:pt>
                <c:pt idx="20126">
                  <c:v>0.51476851851475702</c:v>
                </c:pt>
                <c:pt idx="20127">
                  <c:v>0.51479166666104004</c:v>
                </c:pt>
                <c:pt idx="20128">
                  <c:v>0.51481481481459901</c:v>
                </c:pt>
                <c:pt idx="20129">
                  <c:v>0.51483796296088302</c:v>
                </c:pt>
                <c:pt idx="20130">
                  <c:v>0.51486111110716604</c:v>
                </c:pt>
                <c:pt idx="20131">
                  <c:v>0.51488425925344905</c:v>
                </c:pt>
                <c:pt idx="20132">
                  <c:v>0.51491898147651205</c:v>
                </c:pt>
                <c:pt idx="20133">
                  <c:v>0.51494212962279595</c:v>
                </c:pt>
                <c:pt idx="20134">
                  <c:v>0.51496527777635503</c:v>
                </c:pt>
                <c:pt idx="20135">
                  <c:v>0.51498842592263805</c:v>
                </c:pt>
                <c:pt idx="20136">
                  <c:v>0.51501157406892195</c:v>
                </c:pt>
                <c:pt idx="20137">
                  <c:v>0.51504629629198495</c:v>
                </c:pt>
                <c:pt idx="20138">
                  <c:v>0.51506944443826796</c:v>
                </c:pt>
                <c:pt idx="20139">
                  <c:v>0.51509259259182705</c:v>
                </c:pt>
                <c:pt idx="20140">
                  <c:v>0.51511574073811095</c:v>
                </c:pt>
                <c:pt idx="20141">
                  <c:v>0.51515046296117395</c:v>
                </c:pt>
                <c:pt idx="20142">
                  <c:v>0.51517361110745696</c:v>
                </c:pt>
                <c:pt idx="20143">
                  <c:v>0.51519675925373998</c:v>
                </c:pt>
                <c:pt idx="20144">
                  <c:v>0.51521990740729995</c:v>
                </c:pt>
                <c:pt idx="20145">
                  <c:v>0.51524305555358296</c:v>
                </c:pt>
                <c:pt idx="20146">
                  <c:v>0.51527777777664596</c:v>
                </c:pt>
                <c:pt idx="20147">
                  <c:v>0.51530092592292898</c:v>
                </c:pt>
                <c:pt idx="20148">
                  <c:v>0.51532407406921299</c:v>
                </c:pt>
                <c:pt idx="20149">
                  <c:v>0.515347222215496</c:v>
                </c:pt>
                <c:pt idx="20150">
                  <c:v>0.51537037036905498</c:v>
                </c:pt>
                <c:pt idx="20151">
                  <c:v>0.51540509259211797</c:v>
                </c:pt>
                <c:pt idx="20152">
                  <c:v>0.51542824073840199</c:v>
                </c:pt>
                <c:pt idx="20153">
                  <c:v>0.515451388884685</c:v>
                </c:pt>
                <c:pt idx="20154">
                  <c:v>0.51547453703096802</c:v>
                </c:pt>
                <c:pt idx="20155">
                  <c:v>0.51549768518452799</c:v>
                </c:pt>
                <c:pt idx="20156">
                  <c:v>0.515520833330811</c:v>
                </c:pt>
                <c:pt idx="20157">
                  <c:v>0.515555555553874</c:v>
                </c:pt>
                <c:pt idx="20158">
                  <c:v>0.51557870370015701</c:v>
                </c:pt>
                <c:pt idx="20159">
                  <c:v>0.51560185184644103</c:v>
                </c:pt>
                <c:pt idx="20160">
                  <c:v>0.515625</c:v>
                </c:pt>
                <c:pt idx="20161">
                  <c:v>0.51564814814628301</c:v>
                </c:pt>
                <c:pt idx="20162">
                  <c:v>0.51567129629256703</c:v>
                </c:pt>
                <c:pt idx="20163">
                  <c:v>0.51570601851563003</c:v>
                </c:pt>
                <c:pt idx="20164">
                  <c:v>0.51572916666191304</c:v>
                </c:pt>
                <c:pt idx="20165">
                  <c:v>0.51575231480819606</c:v>
                </c:pt>
                <c:pt idx="20166">
                  <c:v>0.51577546296175603</c:v>
                </c:pt>
                <c:pt idx="20167">
                  <c:v>0.51579861110803904</c:v>
                </c:pt>
                <c:pt idx="20168">
                  <c:v>0.51583333333110204</c:v>
                </c:pt>
                <c:pt idx="20169">
                  <c:v>0.51585648147738505</c:v>
                </c:pt>
                <c:pt idx="20170">
                  <c:v>0.51587962962366896</c:v>
                </c:pt>
                <c:pt idx="20171">
                  <c:v>0.51590277777722804</c:v>
                </c:pt>
                <c:pt idx="20172">
                  <c:v>0.51592592592351105</c:v>
                </c:pt>
                <c:pt idx="20173">
                  <c:v>0.51594907406979496</c:v>
                </c:pt>
                <c:pt idx="20174">
                  <c:v>0.51598379629285795</c:v>
                </c:pt>
                <c:pt idx="20175">
                  <c:v>0.51600694443914097</c:v>
                </c:pt>
                <c:pt idx="20176">
                  <c:v>0.51603009258542498</c:v>
                </c:pt>
                <c:pt idx="20177">
                  <c:v>0.51605324073898395</c:v>
                </c:pt>
                <c:pt idx="20178">
                  <c:v>0.51607638888526697</c:v>
                </c:pt>
                <c:pt idx="20179">
                  <c:v>0.51611111110832997</c:v>
                </c:pt>
                <c:pt idx="20180">
                  <c:v>0.51613425925461298</c:v>
                </c:pt>
                <c:pt idx="20181">
                  <c:v>0.51615740740089699</c:v>
                </c:pt>
                <c:pt idx="20182">
                  <c:v>0.51618055555445597</c:v>
                </c:pt>
                <c:pt idx="20183">
                  <c:v>0.51620370370073898</c:v>
                </c:pt>
                <c:pt idx="20184">
                  <c:v>0.51622685184702299</c:v>
                </c:pt>
                <c:pt idx="20185">
                  <c:v>0.51626157407008599</c:v>
                </c:pt>
                <c:pt idx="20186">
                  <c:v>0.51628472221636901</c:v>
                </c:pt>
                <c:pt idx="20187">
                  <c:v>0.51630787036992798</c:v>
                </c:pt>
                <c:pt idx="20188">
                  <c:v>0.51633101851621199</c:v>
                </c:pt>
                <c:pt idx="20189">
                  <c:v>0.51635416666249501</c:v>
                </c:pt>
                <c:pt idx="20190">
                  <c:v>0.51638888888555801</c:v>
                </c:pt>
                <c:pt idx="20191">
                  <c:v>0.51641203703184102</c:v>
                </c:pt>
                <c:pt idx="20192">
                  <c:v>0.51643518517812503</c:v>
                </c:pt>
                <c:pt idx="20193">
                  <c:v>0.51645833333168401</c:v>
                </c:pt>
                <c:pt idx="20194">
                  <c:v>0.51648148147796702</c:v>
                </c:pt>
                <c:pt idx="20195">
                  <c:v>0.51651620370103002</c:v>
                </c:pt>
                <c:pt idx="20196">
                  <c:v>0.51653935184731403</c:v>
                </c:pt>
                <c:pt idx="20197">
                  <c:v>0.51656249999359705</c:v>
                </c:pt>
                <c:pt idx="20198">
                  <c:v>0.51658564814715602</c:v>
                </c:pt>
                <c:pt idx="20199">
                  <c:v>0.51660879629344003</c:v>
                </c:pt>
                <c:pt idx="20200">
                  <c:v>0.51663194443972305</c:v>
                </c:pt>
                <c:pt idx="20201">
                  <c:v>0.51666666666278604</c:v>
                </c:pt>
                <c:pt idx="20202">
                  <c:v>0.51668981480906995</c:v>
                </c:pt>
                <c:pt idx="20203">
                  <c:v>0.51671296296262903</c:v>
                </c:pt>
                <c:pt idx="20204">
                  <c:v>0.51673611110891204</c:v>
                </c:pt>
                <c:pt idx="20205">
                  <c:v>0.51675925925519595</c:v>
                </c:pt>
                <c:pt idx="20206">
                  <c:v>0.51679398147825795</c:v>
                </c:pt>
                <c:pt idx="20207">
                  <c:v>0.51681712962454196</c:v>
                </c:pt>
                <c:pt idx="20208">
                  <c:v>0.51684027777082497</c:v>
                </c:pt>
                <c:pt idx="20209">
                  <c:v>0.51686342592438395</c:v>
                </c:pt>
                <c:pt idx="20210">
                  <c:v>0.51688657407066796</c:v>
                </c:pt>
                <c:pt idx="20211">
                  <c:v>0.51692129629373096</c:v>
                </c:pt>
                <c:pt idx="20212">
                  <c:v>0.51694444444001397</c:v>
                </c:pt>
                <c:pt idx="20213">
                  <c:v>0.51696759258629799</c:v>
                </c:pt>
                <c:pt idx="20214">
                  <c:v>0.51699074073985696</c:v>
                </c:pt>
                <c:pt idx="20215">
                  <c:v>0.51701388888613997</c:v>
                </c:pt>
                <c:pt idx="20216">
                  <c:v>0.51703703703242399</c:v>
                </c:pt>
                <c:pt idx="20217">
                  <c:v>0.51707175925548698</c:v>
                </c:pt>
                <c:pt idx="20218">
                  <c:v>0.51709490740177</c:v>
                </c:pt>
                <c:pt idx="20219">
                  <c:v>0.51711805555532897</c:v>
                </c:pt>
                <c:pt idx="20220">
                  <c:v>0.51714120370161298</c:v>
                </c:pt>
                <c:pt idx="20221">
                  <c:v>0.517164351847896</c:v>
                </c:pt>
                <c:pt idx="20222">
                  <c:v>0.517199074070959</c:v>
                </c:pt>
                <c:pt idx="20223">
                  <c:v>0.51722222221724201</c:v>
                </c:pt>
                <c:pt idx="20224">
                  <c:v>0.51724537036352602</c:v>
                </c:pt>
                <c:pt idx="20225">
                  <c:v>0.517268518517085</c:v>
                </c:pt>
                <c:pt idx="20226">
                  <c:v>0.51729166666336801</c:v>
                </c:pt>
                <c:pt idx="20227">
                  <c:v>0.51731481480965202</c:v>
                </c:pt>
                <c:pt idx="20228">
                  <c:v>0.51734953703271502</c:v>
                </c:pt>
                <c:pt idx="20229">
                  <c:v>0.51737268517899804</c:v>
                </c:pt>
                <c:pt idx="20230">
                  <c:v>0.51739583333255701</c:v>
                </c:pt>
                <c:pt idx="20231">
                  <c:v>0.51741898147884102</c:v>
                </c:pt>
                <c:pt idx="20232">
                  <c:v>0.51744212962512404</c:v>
                </c:pt>
                <c:pt idx="20233">
                  <c:v>0.51747685184818704</c:v>
                </c:pt>
                <c:pt idx="20234">
                  <c:v>0.51749999999447005</c:v>
                </c:pt>
                <c:pt idx="20235">
                  <c:v>0.51752314814803002</c:v>
                </c:pt>
                <c:pt idx="20236">
                  <c:v>0.51754629629431304</c:v>
                </c:pt>
                <c:pt idx="20237">
                  <c:v>0.51756944444059605</c:v>
                </c:pt>
                <c:pt idx="20238">
                  <c:v>0.51760416666365905</c:v>
                </c:pt>
                <c:pt idx="20239">
                  <c:v>0.51762731480994295</c:v>
                </c:pt>
                <c:pt idx="20240">
                  <c:v>0.51765046295622597</c:v>
                </c:pt>
                <c:pt idx="20241">
                  <c:v>0.51767361110978505</c:v>
                </c:pt>
                <c:pt idx="20242">
                  <c:v>0.51769675925606895</c:v>
                </c:pt>
                <c:pt idx="20243">
                  <c:v>0.51773148147913195</c:v>
                </c:pt>
                <c:pt idx="20244">
                  <c:v>0.51775462962541496</c:v>
                </c:pt>
                <c:pt idx="20245">
                  <c:v>0.51777777777169798</c:v>
                </c:pt>
                <c:pt idx="20246">
                  <c:v>0.51780092592525695</c:v>
                </c:pt>
                <c:pt idx="20247">
                  <c:v>0.51782407407154096</c:v>
                </c:pt>
                <c:pt idx="20248">
                  <c:v>0.51784722221782398</c:v>
                </c:pt>
                <c:pt idx="20249">
                  <c:v>0.51788194444088698</c:v>
                </c:pt>
                <c:pt idx="20250">
                  <c:v>0.51790509258717099</c:v>
                </c:pt>
                <c:pt idx="20251">
                  <c:v>0.51792824074072996</c:v>
                </c:pt>
                <c:pt idx="20252">
                  <c:v>0.51795138888701298</c:v>
                </c:pt>
                <c:pt idx="20253">
                  <c:v>0.51797453703329699</c:v>
                </c:pt>
                <c:pt idx="20254">
                  <c:v>0.51800925925635999</c:v>
                </c:pt>
                <c:pt idx="20255">
                  <c:v>0.518032407402643</c:v>
                </c:pt>
                <c:pt idx="20256">
                  <c:v>0.51805555554892602</c:v>
                </c:pt>
                <c:pt idx="20257">
                  <c:v>0.51807870370248599</c:v>
                </c:pt>
                <c:pt idx="20258">
                  <c:v>0.518101851848769</c:v>
                </c:pt>
                <c:pt idx="20259">
                  <c:v>0.51812499999505202</c:v>
                </c:pt>
                <c:pt idx="20260">
                  <c:v>0.51815972221811502</c:v>
                </c:pt>
                <c:pt idx="20261">
                  <c:v>0.51818287036439903</c:v>
                </c:pt>
                <c:pt idx="20262">
                  <c:v>0.518206018517958</c:v>
                </c:pt>
                <c:pt idx="20263">
                  <c:v>0.51822916666424101</c:v>
                </c:pt>
                <c:pt idx="20264">
                  <c:v>0.51825231481052503</c:v>
                </c:pt>
                <c:pt idx="20265">
                  <c:v>0.51827546295680804</c:v>
                </c:pt>
                <c:pt idx="20266">
                  <c:v>0.51831018517987104</c:v>
                </c:pt>
                <c:pt idx="20267">
                  <c:v>0.51833333332615406</c:v>
                </c:pt>
                <c:pt idx="20268">
                  <c:v>0.51835648147971403</c:v>
                </c:pt>
                <c:pt idx="20269">
                  <c:v>0.51837962962599704</c:v>
                </c:pt>
                <c:pt idx="20270">
                  <c:v>0.51841435184906004</c:v>
                </c:pt>
                <c:pt idx="20271">
                  <c:v>0.51843749999534305</c:v>
                </c:pt>
                <c:pt idx="20272">
                  <c:v>0.51846064814162696</c:v>
                </c:pt>
                <c:pt idx="20273">
                  <c:v>0.51848379629518604</c:v>
                </c:pt>
                <c:pt idx="20274">
                  <c:v>0.51850694444146905</c:v>
                </c:pt>
                <c:pt idx="20275">
                  <c:v>0.51853009258775296</c:v>
                </c:pt>
                <c:pt idx="20276">
                  <c:v>0.51856481481081595</c:v>
                </c:pt>
                <c:pt idx="20277">
                  <c:v>0.51858796295709897</c:v>
                </c:pt>
                <c:pt idx="20278">
                  <c:v>0.51861111111065805</c:v>
                </c:pt>
                <c:pt idx="20279">
                  <c:v>0.51863425925694195</c:v>
                </c:pt>
                <c:pt idx="20280">
                  <c:v>0.51865740740322497</c:v>
                </c:pt>
                <c:pt idx="20281">
                  <c:v>0.51869212962628797</c:v>
                </c:pt>
                <c:pt idx="20282">
                  <c:v>0.51871527777257198</c:v>
                </c:pt>
                <c:pt idx="20283">
                  <c:v>0.518738425918855</c:v>
                </c:pt>
                <c:pt idx="20284">
                  <c:v>0.51876157407241397</c:v>
                </c:pt>
                <c:pt idx="20285">
                  <c:v>0.51878472221869798</c:v>
                </c:pt>
                <c:pt idx="20286">
                  <c:v>0.51880787036498099</c:v>
                </c:pt>
                <c:pt idx="20287">
                  <c:v>0.51884259258804399</c:v>
                </c:pt>
                <c:pt idx="20288">
                  <c:v>0.51886574073432701</c:v>
                </c:pt>
                <c:pt idx="20289">
                  <c:v>0.51888888888788598</c:v>
                </c:pt>
                <c:pt idx="20290">
                  <c:v>0.51891203703416999</c:v>
                </c:pt>
                <c:pt idx="20291">
                  <c:v>0.51893518518045301</c:v>
                </c:pt>
                <c:pt idx="20292">
                  <c:v>0.51895833332673702</c:v>
                </c:pt>
                <c:pt idx="20293">
                  <c:v>0.51899305554980002</c:v>
                </c:pt>
                <c:pt idx="20294">
                  <c:v>0.51901620370335899</c:v>
                </c:pt>
                <c:pt idx="20295">
                  <c:v>0.51903935184964201</c:v>
                </c:pt>
                <c:pt idx="20296">
                  <c:v>0.51906249999592502</c:v>
                </c:pt>
                <c:pt idx="20297">
                  <c:v>0.51908564814220903</c:v>
                </c:pt>
                <c:pt idx="20298">
                  <c:v>0.51912037036527203</c:v>
                </c:pt>
                <c:pt idx="20299">
                  <c:v>0.51914351851155505</c:v>
                </c:pt>
                <c:pt idx="20300">
                  <c:v>0.51916666666511502</c:v>
                </c:pt>
                <c:pt idx="20301">
                  <c:v>0.51918981481139803</c:v>
                </c:pt>
                <c:pt idx="20302">
                  <c:v>0.51921296295768105</c:v>
                </c:pt>
                <c:pt idx="20303">
                  <c:v>0.51923611110396395</c:v>
                </c:pt>
                <c:pt idx="20304">
                  <c:v>0.51927083332702795</c:v>
                </c:pt>
                <c:pt idx="20305">
                  <c:v>0.51929398148058703</c:v>
                </c:pt>
                <c:pt idx="20306">
                  <c:v>0.51931712962687004</c:v>
                </c:pt>
                <c:pt idx="20307">
                  <c:v>0.51934027777315395</c:v>
                </c:pt>
                <c:pt idx="20308">
                  <c:v>0.51937499999621595</c:v>
                </c:pt>
                <c:pt idx="20309">
                  <c:v>0.51939814814249996</c:v>
                </c:pt>
                <c:pt idx="20310">
                  <c:v>0.51942129629605904</c:v>
                </c:pt>
                <c:pt idx="20311">
                  <c:v>0.51944444444234195</c:v>
                </c:pt>
                <c:pt idx="20312">
                  <c:v>0.51946759258862596</c:v>
                </c:pt>
                <c:pt idx="20313">
                  <c:v>0.51949074073490897</c:v>
                </c:pt>
                <c:pt idx="20314">
                  <c:v>0.51951388888846795</c:v>
                </c:pt>
                <c:pt idx="20315">
                  <c:v>0.51954861110425599</c:v>
                </c:pt>
                <c:pt idx="20316">
                  <c:v>0.51957175925781496</c:v>
                </c:pt>
                <c:pt idx="20317">
                  <c:v>0.51959490740409797</c:v>
                </c:pt>
                <c:pt idx="20318">
                  <c:v>0.51962962962716097</c:v>
                </c:pt>
                <c:pt idx="20319">
                  <c:v>0.51965277777344498</c:v>
                </c:pt>
                <c:pt idx="20320">
                  <c:v>0.519675925919728</c:v>
                </c:pt>
                <c:pt idx="20321">
                  <c:v>0.51969907407328697</c:v>
                </c:pt>
                <c:pt idx="20322">
                  <c:v>0.51972222221957098</c:v>
                </c:pt>
                <c:pt idx="20323">
                  <c:v>0.519745370365854</c:v>
                </c:pt>
                <c:pt idx="20324">
                  <c:v>0.519780092588917</c:v>
                </c:pt>
                <c:pt idx="20325">
                  <c:v>0.51980324073520001</c:v>
                </c:pt>
                <c:pt idx="20326">
                  <c:v>0.51982638888875898</c:v>
                </c:pt>
                <c:pt idx="20327">
                  <c:v>0.519849537035043</c:v>
                </c:pt>
                <c:pt idx="20328">
                  <c:v>0.51987268518132601</c:v>
                </c:pt>
                <c:pt idx="20329">
                  <c:v>0.51989583332761002</c:v>
                </c:pt>
                <c:pt idx="20330">
                  <c:v>0.51993055555067302</c:v>
                </c:pt>
                <c:pt idx="20331">
                  <c:v>0.51995370369695604</c:v>
                </c:pt>
                <c:pt idx="20332">
                  <c:v>0.51997685185051501</c:v>
                </c:pt>
                <c:pt idx="20333">
                  <c:v>0.51999999999679902</c:v>
                </c:pt>
                <c:pt idx="20334">
                  <c:v>0.52003472221986202</c:v>
                </c:pt>
                <c:pt idx="20335">
                  <c:v>0.52005787036614504</c:v>
                </c:pt>
                <c:pt idx="20336">
                  <c:v>0.52008101851242805</c:v>
                </c:pt>
                <c:pt idx="20337">
                  <c:v>0.52010416666598802</c:v>
                </c:pt>
                <c:pt idx="20338">
                  <c:v>0.52012731481227104</c:v>
                </c:pt>
                <c:pt idx="20339">
                  <c:v>0.52015046295855405</c:v>
                </c:pt>
                <c:pt idx="20340">
                  <c:v>0.52018518518161705</c:v>
                </c:pt>
                <c:pt idx="20341">
                  <c:v>0.52020833332790095</c:v>
                </c:pt>
                <c:pt idx="20342">
                  <c:v>0.52023148148146003</c:v>
                </c:pt>
                <c:pt idx="20343">
                  <c:v>0.52025462962774305</c:v>
                </c:pt>
                <c:pt idx="20344">
                  <c:v>0.52027777777402695</c:v>
                </c:pt>
                <c:pt idx="20345">
                  <c:v>0.52031249999708895</c:v>
                </c:pt>
                <c:pt idx="20346">
                  <c:v>0.52033564814337296</c:v>
                </c:pt>
                <c:pt idx="20347">
                  <c:v>0.52035879628965598</c:v>
                </c:pt>
                <c:pt idx="20348">
                  <c:v>0.52038194444321595</c:v>
                </c:pt>
                <c:pt idx="20349">
                  <c:v>0.52040509258949896</c:v>
                </c:pt>
                <c:pt idx="20350">
                  <c:v>0.52043981481256196</c:v>
                </c:pt>
                <c:pt idx="20351">
                  <c:v>0.52046296295884498</c:v>
                </c:pt>
                <c:pt idx="20352">
                  <c:v>0.52048611110512899</c:v>
                </c:pt>
                <c:pt idx="20353">
                  <c:v>0.52050925925868796</c:v>
                </c:pt>
                <c:pt idx="20354">
                  <c:v>0.52053240740497098</c:v>
                </c:pt>
                <c:pt idx="20355">
                  <c:v>0.52055555555125499</c:v>
                </c:pt>
                <c:pt idx="20356">
                  <c:v>0.52059027777431799</c:v>
                </c:pt>
                <c:pt idx="20357">
                  <c:v>0.520613425920601</c:v>
                </c:pt>
                <c:pt idx="20358">
                  <c:v>0.52063657407415997</c:v>
                </c:pt>
                <c:pt idx="20359">
                  <c:v>0.52065972222044399</c:v>
                </c:pt>
                <c:pt idx="20360">
                  <c:v>0.520682870366727</c:v>
                </c:pt>
                <c:pt idx="20361">
                  <c:v>0.52071759258979</c:v>
                </c:pt>
                <c:pt idx="20362">
                  <c:v>0.52074074073607302</c:v>
                </c:pt>
                <c:pt idx="20363">
                  <c:v>0.52076388888235603</c:v>
                </c:pt>
                <c:pt idx="20364">
                  <c:v>0.520787037035916</c:v>
                </c:pt>
                <c:pt idx="20365">
                  <c:v>0.52081018518219901</c:v>
                </c:pt>
                <c:pt idx="20366">
                  <c:v>0.52084490740526201</c:v>
                </c:pt>
                <c:pt idx="20367">
                  <c:v>0.52086805555154603</c:v>
                </c:pt>
                <c:pt idx="20368">
                  <c:v>0.52089120369782904</c:v>
                </c:pt>
                <c:pt idx="20369">
                  <c:v>0.52091435185138801</c:v>
                </c:pt>
                <c:pt idx="20370">
                  <c:v>0.52093749999767203</c:v>
                </c:pt>
                <c:pt idx="20371">
                  <c:v>0.52097222222073503</c:v>
                </c:pt>
                <c:pt idx="20372">
                  <c:v>0.52099537036701804</c:v>
                </c:pt>
                <c:pt idx="20373">
                  <c:v>0.52101851851330105</c:v>
                </c:pt>
                <c:pt idx="20374">
                  <c:v>0.52104166665958496</c:v>
                </c:pt>
                <c:pt idx="20375">
                  <c:v>0.52106481481314404</c:v>
                </c:pt>
                <c:pt idx="20376">
                  <c:v>0.52109953703620704</c:v>
                </c:pt>
                <c:pt idx="20377">
                  <c:v>0.52112268518249005</c:v>
                </c:pt>
                <c:pt idx="20378">
                  <c:v>0.52114583332877396</c:v>
                </c:pt>
                <c:pt idx="20379">
                  <c:v>0.52116898147505697</c:v>
                </c:pt>
                <c:pt idx="20380">
                  <c:v>0.52119212962861605</c:v>
                </c:pt>
                <c:pt idx="20381">
                  <c:v>0.52121527777489995</c:v>
                </c:pt>
                <c:pt idx="20382">
                  <c:v>0.52124999999796295</c:v>
                </c:pt>
                <c:pt idx="20383">
                  <c:v>0.52127314814424597</c:v>
                </c:pt>
                <c:pt idx="20384">
                  <c:v>0.52129629629052998</c:v>
                </c:pt>
                <c:pt idx="20385">
                  <c:v>0.52131944444408895</c:v>
                </c:pt>
                <c:pt idx="20386">
                  <c:v>0.52134259259037197</c:v>
                </c:pt>
                <c:pt idx="20387">
                  <c:v>0.52136574073665498</c:v>
                </c:pt>
                <c:pt idx="20388">
                  <c:v>0.52140046295971798</c:v>
                </c:pt>
                <c:pt idx="20389">
                  <c:v>0.52142361110600199</c:v>
                </c:pt>
                <c:pt idx="20390">
                  <c:v>0.52144675925228501</c:v>
                </c:pt>
                <c:pt idx="20391">
                  <c:v>0.52146990740584398</c:v>
                </c:pt>
                <c:pt idx="20392">
                  <c:v>0.52149305555212799</c:v>
                </c:pt>
                <c:pt idx="20393">
                  <c:v>0.52152777777519099</c:v>
                </c:pt>
                <c:pt idx="20394">
                  <c:v>0.52155092592147401</c:v>
                </c:pt>
                <c:pt idx="20395">
                  <c:v>0.52157407406775702</c:v>
                </c:pt>
                <c:pt idx="20396">
                  <c:v>0.52159722222131699</c:v>
                </c:pt>
                <c:pt idx="20397">
                  <c:v>0.52162037036760001</c:v>
                </c:pt>
                <c:pt idx="20398">
                  <c:v>0.52165509259066301</c:v>
                </c:pt>
                <c:pt idx="20399">
                  <c:v>0.52167824073694602</c:v>
                </c:pt>
                <c:pt idx="20400">
                  <c:v>0.52170138888323003</c:v>
                </c:pt>
                <c:pt idx="20401">
                  <c:v>0.521724537036789</c:v>
                </c:pt>
                <c:pt idx="20402">
                  <c:v>0.52174768518307302</c:v>
                </c:pt>
                <c:pt idx="20403">
                  <c:v>0.52178240740613602</c:v>
                </c:pt>
                <c:pt idx="20404">
                  <c:v>0.52180555555241903</c:v>
                </c:pt>
                <c:pt idx="20405">
                  <c:v>0.52182870369870205</c:v>
                </c:pt>
                <c:pt idx="20406">
                  <c:v>0.52185185184498595</c:v>
                </c:pt>
                <c:pt idx="20407">
                  <c:v>0.52187499999854503</c:v>
                </c:pt>
                <c:pt idx="20408">
                  <c:v>0.52189814814482804</c:v>
                </c:pt>
                <c:pt idx="20409">
                  <c:v>0.52193287036789104</c:v>
                </c:pt>
                <c:pt idx="20410">
                  <c:v>0.52195601851417495</c:v>
                </c:pt>
                <c:pt idx="20411">
                  <c:v>0.52197916666045796</c:v>
                </c:pt>
                <c:pt idx="20412">
                  <c:v>0.52200231481401704</c:v>
                </c:pt>
                <c:pt idx="20413">
                  <c:v>0.52202546296030095</c:v>
                </c:pt>
                <c:pt idx="20414">
                  <c:v>0.52206018518336295</c:v>
                </c:pt>
                <c:pt idx="20415">
                  <c:v>0.52208333332964696</c:v>
                </c:pt>
                <c:pt idx="20416">
                  <c:v>0.52210648147592997</c:v>
                </c:pt>
                <c:pt idx="20417">
                  <c:v>0.52212962962949006</c:v>
                </c:pt>
                <c:pt idx="20418">
                  <c:v>0.52215277777577296</c:v>
                </c:pt>
                <c:pt idx="20419">
                  <c:v>0.52218749999883596</c:v>
                </c:pt>
                <c:pt idx="20420">
                  <c:v>0.52221064814511897</c:v>
                </c:pt>
                <c:pt idx="20421">
                  <c:v>0.52223379629140299</c:v>
                </c:pt>
                <c:pt idx="20422">
                  <c:v>0.522256944437686</c:v>
                </c:pt>
                <c:pt idx="20423">
                  <c:v>0.52228009259124497</c:v>
                </c:pt>
                <c:pt idx="20424">
                  <c:v>0.52231481481430797</c:v>
                </c:pt>
                <c:pt idx="20425">
                  <c:v>0.52233796296059198</c:v>
                </c:pt>
                <c:pt idx="20426">
                  <c:v>0.522361111106875</c:v>
                </c:pt>
                <c:pt idx="20427">
                  <c:v>0.52238425925315801</c:v>
                </c:pt>
                <c:pt idx="20428">
                  <c:v>0.52240740740671798</c:v>
                </c:pt>
                <c:pt idx="20429">
                  <c:v>0.52244212962250502</c:v>
                </c:pt>
                <c:pt idx="20430">
                  <c:v>0.522465277776064</c:v>
                </c:pt>
                <c:pt idx="20431">
                  <c:v>0.52248842592234701</c:v>
                </c:pt>
                <c:pt idx="20432">
                  <c:v>0.52251157406863102</c:v>
                </c:pt>
                <c:pt idx="20433">
                  <c:v>0.52253472222219</c:v>
                </c:pt>
                <c:pt idx="20434">
                  <c:v>0.52256944443797704</c:v>
                </c:pt>
                <c:pt idx="20435">
                  <c:v>0.52259259259153601</c:v>
                </c:pt>
                <c:pt idx="20436">
                  <c:v>0.52261574073782002</c:v>
                </c:pt>
                <c:pt idx="20437">
                  <c:v>0.52263888888410304</c:v>
                </c:pt>
                <c:pt idx="20438">
                  <c:v>0.52266203703038605</c:v>
                </c:pt>
                <c:pt idx="20439">
                  <c:v>0.52268518518394602</c:v>
                </c:pt>
                <c:pt idx="20440">
                  <c:v>0.52271990740700902</c:v>
                </c:pt>
                <c:pt idx="20441">
                  <c:v>0.52274305555329204</c:v>
                </c:pt>
                <c:pt idx="20442">
                  <c:v>0.52276620369957505</c:v>
                </c:pt>
                <c:pt idx="20443">
                  <c:v>0.52278935184585895</c:v>
                </c:pt>
                <c:pt idx="20444">
                  <c:v>0.52281249999941803</c:v>
                </c:pt>
                <c:pt idx="20445">
                  <c:v>0.52284722221520497</c:v>
                </c:pt>
                <c:pt idx="20446">
                  <c:v>0.52287037036876405</c:v>
                </c:pt>
                <c:pt idx="20447">
                  <c:v>0.52289351851504795</c:v>
                </c:pt>
                <c:pt idx="20448">
                  <c:v>0.52291666666133096</c:v>
                </c:pt>
                <c:pt idx="20449">
                  <c:v>0.52293981481489005</c:v>
                </c:pt>
                <c:pt idx="20450">
                  <c:v>0.52296296296117395</c:v>
                </c:pt>
                <c:pt idx="20451">
                  <c:v>0.52299768518423695</c:v>
                </c:pt>
                <c:pt idx="20452">
                  <c:v>0.52302083333051996</c:v>
                </c:pt>
                <c:pt idx="20453">
                  <c:v>0.52304398147680298</c:v>
                </c:pt>
                <c:pt idx="20454">
                  <c:v>0.52306712962308699</c:v>
                </c:pt>
                <c:pt idx="20455">
                  <c:v>0.52309027777664596</c:v>
                </c:pt>
                <c:pt idx="20456">
                  <c:v>0.52312499999970896</c:v>
                </c:pt>
                <c:pt idx="20457">
                  <c:v>0.52314814814599198</c:v>
                </c:pt>
                <c:pt idx="20458">
                  <c:v>0.52317129629227599</c:v>
                </c:pt>
                <c:pt idx="20459">
                  <c:v>0.523194444438559</c:v>
                </c:pt>
                <c:pt idx="20460">
                  <c:v>0.52321759259211797</c:v>
                </c:pt>
                <c:pt idx="20461">
                  <c:v>0.52325231480790502</c:v>
                </c:pt>
                <c:pt idx="20462">
                  <c:v>0.52327546296146499</c:v>
                </c:pt>
                <c:pt idx="20463">
                  <c:v>0.523298611107748</c:v>
                </c:pt>
                <c:pt idx="20464">
                  <c:v>0.52332175925403102</c:v>
                </c:pt>
                <c:pt idx="20465">
                  <c:v>0.52334490740031503</c:v>
                </c:pt>
                <c:pt idx="20466">
                  <c:v>0.52337962962337803</c:v>
                </c:pt>
                <c:pt idx="20467">
                  <c:v>0.523402777776937</c:v>
                </c:pt>
                <c:pt idx="20468">
                  <c:v>0.52342592592322001</c:v>
                </c:pt>
                <c:pt idx="20469">
                  <c:v>0.52344907406950403</c:v>
                </c:pt>
                <c:pt idx="20470">
                  <c:v>0.52347222221578704</c:v>
                </c:pt>
                <c:pt idx="20471">
                  <c:v>0.52350694443885004</c:v>
                </c:pt>
                <c:pt idx="20472">
                  <c:v>0.52353009259240901</c:v>
                </c:pt>
                <c:pt idx="20473">
                  <c:v>0.52355324073869303</c:v>
                </c:pt>
                <c:pt idx="20474">
                  <c:v>0.52357638888497604</c:v>
                </c:pt>
                <c:pt idx="20475">
                  <c:v>0.52359953703125905</c:v>
                </c:pt>
                <c:pt idx="20476">
                  <c:v>0.52362268518481903</c:v>
                </c:pt>
                <c:pt idx="20477">
                  <c:v>0.52365740740060596</c:v>
                </c:pt>
                <c:pt idx="20478">
                  <c:v>0.52368055555416504</c:v>
                </c:pt>
                <c:pt idx="20479">
                  <c:v>0.52370370370044805</c:v>
                </c:pt>
                <c:pt idx="20480">
                  <c:v>0.52372685184673196</c:v>
                </c:pt>
                <c:pt idx="20481">
                  <c:v>0.52374999999301497</c:v>
                </c:pt>
                <c:pt idx="20482">
                  <c:v>0.52378472221607797</c:v>
                </c:pt>
                <c:pt idx="20483">
                  <c:v>0.52380787036963705</c:v>
                </c:pt>
                <c:pt idx="20484">
                  <c:v>0.52383101851592095</c:v>
                </c:pt>
                <c:pt idx="20485">
                  <c:v>0.52385416666220397</c:v>
                </c:pt>
                <c:pt idx="20486">
                  <c:v>0.52388888888526697</c:v>
                </c:pt>
                <c:pt idx="20487">
                  <c:v>0.52391203703154998</c:v>
                </c:pt>
                <c:pt idx="20488">
                  <c:v>0.52393518518510995</c:v>
                </c:pt>
                <c:pt idx="20489">
                  <c:v>0.52395833333139297</c:v>
                </c:pt>
                <c:pt idx="20490">
                  <c:v>0.52398148147767598</c:v>
                </c:pt>
                <c:pt idx="20491">
                  <c:v>0.52401620370073898</c:v>
                </c:pt>
                <c:pt idx="20492">
                  <c:v>0.52403935184702299</c:v>
                </c:pt>
                <c:pt idx="20493">
                  <c:v>0.52406249999330601</c:v>
                </c:pt>
                <c:pt idx="20494">
                  <c:v>0.52408564814686498</c:v>
                </c:pt>
                <c:pt idx="20495">
                  <c:v>0.52410879629314899</c:v>
                </c:pt>
                <c:pt idx="20496">
                  <c:v>0.52413194443943201</c:v>
                </c:pt>
                <c:pt idx="20497">
                  <c:v>0.52416666666249501</c:v>
                </c:pt>
                <c:pt idx="20498">
                  <c:v>0.52418981480877902</c:v>
                </c:pt>
                <c:pt idx="20499">
                  <c:v>0.52421296296233799</c:v>
                </c:pt>
                <c:pt idx="20500">
                  <c:v>0.52423611110862101</c:v>
                </c:pt>
                <c:pt idx="20501">
                  <c:v>0.52425925925490502</c:v>
                </c:pt>
                <c:pt idx="20502">
                  <c:v>0.52429398147796702</c:v>
                </c:pt>
                <c:pt idx="20503">
                  <c:v>0.52431712962425103</c:v>
                </c:pt>
                <c:pt idx="20504">
                  <c:v>0.52434027777781</c:v>
                </c:pt>
                <c:pt idx="20505">
                  <c:v>0.52436342592409302</c:v>
                </c:pt>
                <c:pt idx="20506">
                  <c:v>0.52438657407037703</c:v>
                </c:pt>
                <c:pt idx="20507">
                  <c:v>0.52440972221666005</c:v>
                </c:pt>
                <c:pt idx="20508">
                  <c:v>0.52444444443972305</c:v>
                </c:pt>
                <c:pt idx="20509">
                  <c:v>0.52446759258600595</c:v>
                </c:pt>
                <c:pt idx="20510">
                  <c:v>0.52449074073956603</c:v>
                </c:pt>
                <c:pt idx="20511">
                  <c:v>0.52451388888584904</c:v>
                </c:pt>
                <c:pt idx="20512">
                  <c:v>0.52453703703213195</c:v>
                </c:pt>
                <c:pt idx="20513">
                  <c:v>0.52457175925519595</c:v>
                </c:pt>
                <c:pt idx="20514">
                  <c:v>0.52459490740147896</c:v>
                </c:pt>
                <c:pt idx="20515">
                  <c:v>0.52461805555503804</c:v>
                </c:pt>
                <c:pt idx="20516">
                  <c:v>0.52464120370132195</c:v>
                </c:pt>
                <c:pt idx="20517">
                  <c:v>0.52466435184760496</c:v>
                </c:pt>
                <c:pt idx="20518">
                  <c:v>0.52468749999388797</c:v>
                </c:pt>
                <c:pt idx="20519">
                  <c:v>0.52472222221695097</c:v>
                </c:pt>
                <c:pt idx="20520">
                  <c:v>0.52474537036323499</c:v>
                </c:pt>
                <c:pt idx="20521">
                  <c:v>0.52476851851679396</c:v>
                </c:pt>
                <c:pt idx="20522">
                  <c:v>0.52479166666307797</c:v>
                </c:pt>
                <c:pt idx="20523">
                  <c:v>0.52481481480936099</c:v>
                </c:pt>
                <c:pt idx="20524">
                  <c:v>0.52484953703242399</c:v>
                </c:pt>
                <c:pt idx="20525">
                  <c:v>0.524872685178707</c:v>
                </c:pt>
                <c:pt idx="20526">
                  <c:v>0.52489583333226597</c:v>
                </c:pt>
                <c:pt idx="20527">
                  <c:v>0.52491898147854998</c:v>
                </c:pt>
                <c:pt idx="20528">
                  <c:v>0.52495370370161198</c:v>
                </c:pt>
                <c:pt idx="20529">
                  <c:v>0.524976851847896</c:v>
                </c:pt>
                <c:pt idx="20530">
                  <c:v>0.52499999999417901</c:v>
                </c:pt>
                <c:pt idx="20531">
                  <c:v>0.52502314814773798</c:v>
                </c:pt>
                <c:pt idx="20532">
                  <c:v>0.525046296294022</c:v>
                </c:pt>
                <c:pt idx="20533">
                  <c:v>0.525081018517085</c:v>
                </c:pt>
                <c:pt idx="20534">
                  <c:v>0.52510416666336801</c:v>
                </c:pt>
                <c:pt idx="20535">
                  <c:v>0.52512731480965202</c:v>
                </c:pt>
                <c:pt idx="20536">
                  <c:v>0.52515046295593504</c:v>
                </c:pt>
                <c:pt idx="20537">
                  <c:v>0.52517361110949401</c:v>
                </c:pt>
                <c:pt idx="20538">
                  <c:v>0.52519675925577802</c:v>
                </c:pt>
                <c:pt idx="20539">
                  <c:v>0.52523148147884102</c:v>
                </c:pt>
                <c:pt idx="20540">
                  <c:v>0.52525462962512404</c:v>
                </c:pt>
                <c:pt idx="20541">
                  <c:v>0.52527777777140705</c:v>
                </c:pt>
                <c:pt idx="20542">
                  <c:v>0.52530092592496602</c:v>
                </c:pt>
                <c:pt idx="20543">
                  <c:v>0.52532407407125004</c:v>
                </c:pt>
                <c:pt idx="20544">
                  <c:v>0.52535879629431304</c:v>
                </c:pt>
                <c:pt idx="20545">
                  <c:v>0.52538194444059605</c:v>
                </c:pt>
                <c:pt idx="20546">
                  <c:v>0.52540509258687995</c:v>
                </c:pt>
                <c:pt idx="20547">
                  <c:v>0.52542824074043903</c:v>
                </c:pt>
                <c:pt idx="20548">
                  <c:v>0.52545138888672205</c:v>
                </c:pt>
                <c:pt idx="20549">
                  <c:v>0.52547453703300595</c:v>
                </c:pt>
                <c:pt idx="20550">
                  <c:v>0.52550925925606895</c:v>
                </c:pt>
                <c:pt idx="20551">
                  <c:v>0.52553240740235196</c:v>
                </c:pt>
                <c:pt idx="20552">
                  <c:v>0.52555555554863498</c:v>
                </c:pt>
                <c:pt idx="20553">
                  <c:v>0.52557870370219495</c:v>
                </c:pt>
                <c:pt idx="20554">
                  <c:v>0.52560185184847796</c:v>
                </c:pt>
                <c:pt idx="20555">
                  <c:v>0.52563657407154096</c:v>
                </c:pt>
                <c:pt idx="20556">
                  <c:v>0.52565972221782398</c:v>
                </c:pt>
                <c:pt idx="20557">
                  <c:v>0.52568287036410799</c:v>
                </c:pt>
                <c:pt idx="20558">
                  <c:v>0.52570601851766696</c:v>
                </c:pt>
                <c:pt idx="20559">
                  <c:v>0.52572916666394998</c:v>
                </c:pt>
                <c:pt idx="20560">
                  <c:v>0.52576388888701298</c:v>
                </c:pt>
                <c:pt idx="20561">
                  <c:v>0.52578703703329699</c:v>
                </c:pt>
                <c:pt idx="20562">
                  <c:v>0.52581018517958</c:v>
                </c:pt>
                <c:pt idx="20563">
                  <c:v>0.52583333333313897</c:v>
                </c:pt>
                <c:pt idx="20564">
                  <c:v>0.52585648147942299</c:v>
                </c:pt>
                <c:pt idx="20565">
                  <c:v>0.52589120370248599</c:v>
                </c:pt>
                <c:pt idx="20566">
                  <c:v>0.525914351848769</c:v>
                </c:pt>
                <c:pt idx="20567">
                  <c:v>0.52593749999505202</c:v>
                </c:pt>
                <c:pt idx="20568">
                  <c:v>0.52596064814133603</c:v>
                </c:pt>
                <c:pt idx="20569">
                  <c:v>0.525983796294895</c:v>
                </c:pt>
                <c:pt idx="20570">
                  <c:v>0.526018518517958</c:v>
                </c:pt>
                <c:pt idx="20571">
                  <c:v>0.52604166666424101</c:v>
                </c:pt>
                <c:pt idx="20572">
                  <c:v>0.52606481481052503</c:v>
                </c:pt>
                <c:pt idx="20573">
                  <c:v>0.52608796295680804</c:v>
                </c:pt>
                <c:pt idx="20574">
                  <c:v>0.52611111111036701</c:v>
                </c:pt>
                <c:pt idx="20575">
                  <c:v>0.52614583332615505</c:v>
                </c:pt>
                <c:pt idx="20576">
                  <c:v>0.52616898147971403</c:v>
                </c:pt>
                <c:pt idx="20577">
                  <c:v>0.52619212962599704</c:v>
                </c:pt>
                <c:pt idx="20578">
                  <c:v>0.52621527777228005</c:v>
                </c:pt>
                <c:pt idx="20579">
                  <c:v>0.52623842592584003</c:v>
                </c:pt>
                <c:pt idx="20580">
                  <c:v>0.52627314814162696</c:v>
                </c:pt>
                <c:pt idx="20581">
                  <c:v>0.52629629629518604</c:v>
                </c:pt>
                <c:pt idx="20582">
                  <c:v>0.52631944444146905</c:v>
                </c:pt>
                <c:pt idx="20583">
                  <c:v>0.52634259258775296</c:v>
                </c:pt>
                <c:pt idx="20584">
                  <c:v>0.52636574073403597</c:v>
                </c:pt>
                <c:pt idx="20585">
                  <c:v>0.52644675925694195</c:v>
                </c:pt>
                <c:pt idx="20586">
                  <c:v>0.52648148148000495</c:v>
                </c:pt>
                <c:pt idx="20587">
                  <c:v>0.52650462962628797</c:v>
                </c:pt>
                <c:pt idx="20588">
                  <c:v>0.52652777777257098</c:v>
                </c:pt>
                <c:pt idx="20589">
                  <c:v>0.526550925918855</c:v>
                </c:pt>
                <c:pt idx="20590">
                  <c:v>0.52657407407241397</c:v>
                </c:pt>
                <c:pt idx="20591">
                  <c:v>0.52660879629547697</c:v>
                </c:pt>
                <c:pt idx="20592">
                  <c:v>0.52663194444175998</c:v>
                </c:pt>
                <c:pt idx="20593">
                  <c:v>0.52665509258804399</c:v>
                </c:pt>
                <c:pt idx="20594">
                  <c:v>0.52667824073432701</c:v>
                </c:pt>
                <c:pt idx="20595">
                  <c:v>0.52670138888788598</c:v>
                </c:pt>
                <c:pt idx="20596">
                  <c:v>0.52673611111094898</c:v>
                </c:pt>
                <c:pt idx="20597">
                  <c:v>0.52675925925723299</c:v>
                </c:pt>
                <c:pt idx="20598">
                  <c:v>0.52678240740351601</c:v>
                </c:pt>
                <c:pt idx="20599">
                  <c:v>0.52680555554980002</c:v>
                </c:pt>
                <c:pt idx="20600">
                  <c:v>0.52682870370335899</c:v>
                </c:pt>
                <c:pt idx="20601">
                  <c:v>0.52685185184964201</c:v>
                </c:pt>
                <c:pt idx="20602">
                  <c:v>0.52688657407270501</c:v>
                </c:pt>
                <c:pt idx="20603">
                  <c:v>0.52690972221898902</c:v>
                </c:pt>
                <c:pt idx="20604">
                  <c:v>0.52693287036527203</c:v>
                </c:pt>
                <c:pt idx="20605">
                  <c:v>0.52695601851155505</c:v>
                </c:pt>
                <c:pt idx="20606">
                  <c:v>0.52699074073461805</c:v>
                </c:pt>
                <c:pt idx="20607">
                  <c:v>0.52701388888817802</c:v>
                </c:pt>
                <c:pt idx="20608">
                  <c:v>0.52703703703446103</c:v>
                </c:pt>
                <c:pt idx="20609">
                  <c:v>0.52706018518074405</c:v>
                </c:pt>
                <c:pt idx="20610">
                  <c:v>0.52708333332702695</c:v>
                </c:pt>
                <c:pt idx="20611">
                  <c:v>0.52710648148058703</c:v>
                </c:pt>
                <c:pt idx="20612">
                  <c:v>0.52714120370365003</c:v>
                </c:pt>
                <c:pt idx="20613">
                  <c:v>0.52716435184993304</c:v>
                </c:pt>
                <c:pt idx="20614">
                  <c:v>0.52718749999621595</c:v>
                </c:pt>
                <c:pt idx="20615">
                  <c:v>0.52721064814249996</c:v>
                </c:pt>
                <c:pt idx="20616">
                  <c:v>0.52724537036556296</c:v>
                </c:pt>
                <c:pt idx="20617">
                  <c:v>0.52726851851184597</c:v>
                </c:pt>
                <c:pt idx="20618">
                  <c:v>0.52729166666540594</c:v>
                </c:pt>
                <c:pt idx="20619">
                  <c:v>0.52731481481168896</c:v>
                </c:pt>
                <c:pt idx="20620">
                  <c:v>0.52733796295797197</c:v>
                </c:pt>
                <c:pt idx="20621">
                  <c:v>0.52737268518103497</c:v>
                </c:pt>
                <c:pt idx="20622">
                  <c:v>0.52739583332731899</c:v>
                </c:pt>
                <c:pt idx="20623">
                  <c:v>0.52741898148087796</c:v>
                </c:pt>
                <c:pt idx="20624">
                  <c:v>0.52744212962716097</c:v>
                </c:pt>
                <c:pt idx="20625">
                  <c:v>0.52747685185022397</c:v>
                </c:pt>
                <c:pt idx="20626">
                  <c:v>0.52749999999650798</c:v>
                </c:pt>
                <c:pt idx="20627">
                  <c:v>0.527523148142791</c:v>
                </c:pt>
                <c:pt idx="20628">
                  <c:v>0.52754629629634997</c:v>
                </c:pt>
                <c:pt idx="20629">
                  <c:v>0.52756944444263298</c:v>
                </c:pt>
                <c:pt idx="20630">
                  <c:v>0.527592592588917</c:v>
                </c:pt>
                <c:pt idx="20631">
                  <c:v>0.52762731481198</c:v>
                </c:pt>
                <c:pt idx="20632">
                  <c:v>0.52765046295826301</c:v>
                </c:pt>
                <c:pt idx="20633">
                  <c:v>0.52767361110454702</c:v>
                </c:pt>
                <c:pt idx="20634">
                  <c:v>0.527696759258106</c:v>
                </c:pt>
                <c:pt idx="20635">
                  <c:v>0.527731481481169</c:v>
                </c:pt>
                <c:pt idx="20636">
                  <c:v>0.52775462962745201</c:v>
                </c:pt>
                <c:pt idx="20637">
                  <c:v>0.52777777777373602</c:v>
                </c:pt>
                <c:pt idx="20638">
                  <c:v>0.52780092592001904</c:v>
                </c:pt>
                <c:pt idx="20639">
                  <c:v>0.52782407407357801</c:v>
                </c:pt>
                <c:pt idx="20640">
                  <c:v>0.52785879628936505</c:v>
                </c:pt>
                <c:pt idx="20641">
                  <c:v>0.52788194444292502</c:v>
                </c:pt>
                <c:pt idx="20642">
                  <c:v>0.52790509258920804</c:v>
                </c:pt>
                <c:pt idx="20643">
                  <c:v>0.52792824073549105</c:v>
                </c:pt>
                <c:pt idx="20644">
                  <c:v>0.52795138888177495</c:v>
                </c:pt>
                <c:pt idx="20645">
                  <c:v>0.52797453703533404</c:v>
                </c:pt>
                <c:pt idx="20646">
                  <c:v>0.52800925925839703</c:v>
                </c:pt>
                <c:pt idx="20647">
                  <c:v>0.52803240740468005</c:v>
                </c:pt>
                <c:pt idx="20648">
                  <c:v>0.52805555555096395</c:v>
                </c:pt>
                <c:pt idx="20649">
                  <c:v>0.52807870369724697</c:v>
                </c:pt>
                <c:pt idx="20650">
                  <c:v>0.52810185185080605</c:v>
                </c:pt>
                <c:pt idx="20651">
                  <c:v>0.52813657407386905</c:v>
                </c:pt>
                <c:pt idx="20652">
                  <c:v>0.52815972222015295</c:v>
                </c:pt>
                <c:pt idx="20653">
                  <c:v>0.52818287036643596</c:v>
                </c:pt>
                <c:pt idx="20654">
                  <c:v>0.52820601851271898</c:v>
                </c:pt>
                <c:pt idx="20655">
                  <c:v>0.52822916666627895</c:v>
                </c:pt>
                <c:pt idx="20656">
                  <c:v>0.52826388888206499</c:v>
                </c:pt>
                <c:pt idx="20657">
                  <c:v>0.52828703703562496</c:v>
                </c:pt>
                <c:pt idx="20658">
                  <c:v>0.52831018518190798</c:v>
                </c:pt>
                <c:pt idx="20659">
                  <c:v>0.52833333332819199</c:v>
                </c:pt>
                <c:pt idx="20660">
                  <c:v>0.528356481474475</c:v>
                </c:pt>
                <c:pt idx="20661">
                  <c:v>0.528391203697538</c:v>
                </c:pt>
                <c:pt idx="20662">
                  <c:v>0.52841435185109698</c:v>
                </c:pt>
                <c:pt idx="20663">
                  <c:v>0.52843749999738099</c:v>
                </c:pt>
                <c:pt idx="20664">
                  <c:v>0.528460648143664</c:v>
                </c:pt>
                <c:pt idx="20665">
                  <c:v>0.52848379628994702</c:v>
                </c:pt>
                <c:pt idx="20666">
                  <c:v>0.52851851851301002</c:v>
                </c:pt>
                <c:pt idx="20667">
                  <c:v>0.52854166666656999</c:v>
                </c:pt>
                <c:pt idx="20668">
                  <c:v>0.528564814812853</c:v>
                </c:pt>
                <c:pt idx="20669">
                  <c:v>0.52858796295913602</c:v>
                </c:pt>
                <c:pt idx="20670">
                  <c:v>0.52861111110542003</c:v>
                </c:pt>
                <c:pt idx="20671">
                  <c:v>0.52864583332848303</c:v>
                </c:pt>
                <c:pt idx="20672">
                  <c:v>0.52866898147476604</c:v>
                </c:pt>
                <c:pt idx="20673">
                  <c:v>0.52869212962832501</c:v>
                </c:pt>
                <c:pt idx="20674">
                  <c:v>0.52871527777460903</c:v>
                </c:pt>
                <c:pt idx="20675">
                  <c:v>0.52873842592089204</c:v>
                </c:pt>
                <c:pt idx="20676">
                  <c:v>0.52877314814395504</c:v>
                </c:pt>
                <c:pt idx="20677">
                  <c:v>0.52879629629023805</c:v>
                </c:pt>
                <c:pt idx="20678">
                  <c:v>0.52881944444379803</c:v>
                </c:pt>
                <c:pt idx="20679">
                  <c:v>0.52884259259008104</c:v>
                </c:pt>
                <c:pt idx="20680">
                  <c:v>0.52886574073636405</c:v>
                </c:pt>
                <c:pt idx="20681">
                  <c:v>0.52888888888264796</c:v>
                </c:pt>
                <c:pt idx="20682">
                  <c:v>0.52892361110571096</c:v>
                </c:pt>
                <c:pt idx="20683">
                  <c:v>0.52894675925927004</c:v>
                </c:pt>
                <c:pt idx="20684">
                  <c:v>0.52896990740555305</c:v>
                </c:pt>
                <c:pt idx="20685">
                  <c:v>0.52899305555183695</c:v>
                </c:pt>
                <c:pt idx="20686">
                  <c:v>0.52901620369811997</c:v>
                </c:pt>
                <c:pt idx="20687">
                  <c:v>0.52905092592118297</c:v>
                </c:pt>
                <c:pt idx="20688">
                  <c:v>0.52907407406746598</c:v>
                </c:pt>
                <c:pt idx="20689">
                  <c:v>0.52909722222102595</c:v>
                </c:pt>
                <c:pt idx="20690">
                  <c:v>0.52912037036730897</c:v>
                </c:pt>
                <c:pt idx="20691">
                  <c:v>0.52914351851359298</c:v>
                </c:pt>
                <c:pt idx="20692">
                  <c:v>0.52917824073665498</c:v>
                </c:pt>
                <c:pt idx="20693">
                  <c:v>0.52920138888293899</c:v>
                </c:pt>
                <c:pt idx="20694">
                  <c:v>0.52922453703649797</c:v>
                </c:pt>
                <c:pt idx="20695">
                  <c:v>0.52924768518278098</c:v>
                </c:pt>
                <c:pt idx="20696">
                  <c:v>0.52927083332906499</c:v>
                </c:pt>
                <c:pt idx="20697">
                  <c:v>0.52929398147534801</c:v>
                </c:pt>
                <c:pt idx="20698">
                  <c:v>0.52932870369841101</c:v>
                </c:pt>
                <c:pt idx="20699">
                  <c:v>0.52935185184469502</c:v>
                </c:pt>
                <c:pt idx="20700">
                  <c:v>0.52937499999825399</c:v>
                </c:pt>
                <c:pt idx="20701">
                  <c:v>0.52939814814453701</c:v>
                </c:pt>
                <c:pt idx="20702">
                  <c:v>0.52942129629082102</c:v>
                </c:pt>
                <c:pt idx="20703">
                  <c:v>0.52944444444437999</c:v>
                </c:pt>
                <c:pt idx="20704">
                  <c:v>0.52947916666016703</c:v>
                </c:pt>
                <c:pt idx="20705">
                  <c:v>0.529502314813726</c:v>
                </c:pt>
                <c:pt idx="20706">
                  <c:v>0.52952546296001002</c:v>
                </c:pt>
                <c:pt idx="20707">
                  <c:v>0.52954861110629303</c:v>
                </c:pt>
                <c:pt idx="20708">
                  <c:v>0.52957175925257605</c:v>
                </c:pt>
                <c:pt idx="20709">
                  <c:v>0.52960648147563905</c:v>
                </c:pt>
                <c:pt idx="20710">
                  <c:v>0.52962962962919902</c:v>
                </c:pt>
                <c:pt idx="20711">
                  <c:v>0.52965277777548203</c:v>
                </c:pt>
                <c:pt idx="20712">
                  <c:v>0.52967592592176505</c:v>
                </c:pt>
                <c:pt idx="20713">
                  <c:v>0.52969907406804895</c:v>
                </c:pt>
                <c:pt idx="20714">
                  <c:v>0.52973379629111195</c:v>
                </c:pt>
                <c:pt idx="20715">
                  <c:v>0.52975694443739496</c:v>
                </c:pt>
                <c:pt idx="20716">
                  <c:v>0.52978009259095404</c:v>
                </c:pt>
                <c:pt idx="20717">
                  <c:v>0.52980324073723695</c:v>
                </c:pt>
                <c:pt idx="20718">
                  <c:v>0.52982638888352096</c:v>
                </c:pt>
                <c:pt idx="20719">
                  <c:v>0.52986111110658396</c:v>
                </c:pt>
                <c:pt idx="20720">
                  <c:v>0.52988425925286697</c:v>
                </c:pt>
                <c:pt idx="20721">
                  <c:v>0.52990740740642694</c:v>
                </c:pt>
                <c:pt idx="20722">
                  <c:v>0.52993055555270996</c:v>
                </c:pt>
                <c:pt idx="20723">
                  <c:v>0.52995370369899297</c:v>
                </c:pt>
                <c:pt idx="20724">
                  <c:v>0.52997685184527699</c:v>
                </c:pt>
                <c:pt idx="20725">
                  <c:v>0.53001157406833999</c:v>
                </c:pt>
                <c:pt idx="20726">
                  <c:v>0.53003472222189896</c:v>
                </c:pt>
                <c:pt idx="20727">
                  <c:v>0.53005787036818197</c:v>
                </c:pt>
                <c:pt idx="20728">
                  <c:v>0.53008101851446598</c:v>
                </c:pt>
                <c:pt idx="20729">
                  <c:v>0.530104166660749</c:v>
                </c:pt>
                <c:pt idx="20730">
                  <c:v>0.530138888883812</c:v>
                </c:pt>
                <c:pt idx="20731">
                  <c:v>0.53016203703009501</c:v>
                </c:pt>
                <c:pt idx="20732">
                  <c:v>0.53018518518365398</c:v>
                </c:pt>
                <c:pt idx="20733">
                  <c:v>0.530208333329938</c:v>
                </c:pt>
                <c:pt idx="20734">
                  <c:v>0.53023148147622101</c:v>
                </c:pt>
                <c:pt idx="20735">
                  <c:v>0.53026620369928401</c:v>
                </c:pt>
                <c:pt idx="20736">
                  <c:v>0.53028935184556802</c:v>
                </c:pt>
                <c:pt idx="20737">
                  <c:v>0.530312499999127</c:v>
                </c:pt>
                <c:pt idx="20738">
                  <c:v>0.53033564814541001</c:v>
                </c:pt>
                <c:pt idx="20739">
                  <c:v>0.53035879629169402</c:v>
                </c:pt>
                <c:pt idx="20740">
                  <c:v>0.53038194443797704</c:v>
                </c:pt>
                <c:pt idx="20741">
                  <c:v>0.53041666666104004</c:v>
                </c:pt>
                <c:pt idx="20742">
                  <c:v>0.53043981481459901</c:v>
                </c:pt>
                <c:pt idx="20743">
                  <c:v>0.53046296296088302</c:v>
                </c:pt>
                <c:pt idx="20744">
                  <c:v>0.53048611110716604</c:v>
                </c:pt>
                <c:pt idx="20745">
                  <c:v>0.53050925925344905</c:v>
                </c:pt>
                <c:pt idx="20746">
                  <c:v>0.53054398147651205</c:v>
                </c:pt>
                <c:pt idx="20747">
                  <c:v>0.53056712962279495</c:v>
                </c:pt>
                <c:pt idx="20748">
                  <c:v>0.53059027777635503</c:v>
                </c:pt>
                <c:pt idx="20749">
                  <c:v>0.53061342592263805</c:v>
                </c:pt>
                <c:pt idx="20750">
                  <c:v>0.53063657406892195</c:v>
                </c:pt>
                <c:pt idx="20751">
                  <c:v>0.53067129629198495</c:v>
                </c:pt>
                <c:pt idx="20752">
                  <c:v>0.53069444443826796</c:v>
                </c:pt>
                <c:pt idx="20753">
                  <c:v>0.53071759259182705</c:v>
                </c:pt>
                <c:pt idx="20754">
                  <c:v>0.53074074073811095</c:v>
                </c:pt>
                <c:pt idx="20755">
                  <c:v>0.53076388888439396</c:v>
                </c:pt>
                <c:pt idx="20756">
                  <c:v>0.53079861110745696</c:v>
                </c:pt>
                <c:pt idx="20757">
                  <c:v>0.53082175925373998</c:v>
                </c:pt>
                <c:pt idx="20758">
                  <c:v>0.53084490740729995</c:v>
                </c:pt>
                <c:pt idx="20759">
                  <c:v>0.53086805555358296</c:v>
                </c:pt>
                <c:pt idx="20760">
                  <c:v>0.53089120369986698</c:v>
                </c:pt>
                <c:pt idx="20761">
                  <c:v>0.53092592592292898</c:v>
                </c:pt>
                <c:pt idx="20762">
                  <c:v>0.53094907406921299</c:v>
                </c:pt>
                <c:pt idx="20763">
                  <c:v>0.530972222215496</c:v>
                </c:pt>
                <c:pt idx="20764">
                  <c:v>0.53099537036905498</c:v>
                </c:pt>
                <c:pt idx="20765">
                  <c:v>0.53101851851533899</c:v>
                </c:pt>
                <c:pt idx="20766">
                  <c:v>0.531041666661622</c:v>
                </c:pt>
                <c:pt idx="20767">
                  <c:v>0.531076388884685</c:v>
                </c:pt>
                <c:pt idx="20768">
                  <c:v>0.53109953703096802</c:v>
                </c:pt>
                <c:pt idx="20769">
                  <c:v>0.53112268518452799</c:v>
                </c:pt>
                <c:pt idx="20770">
                  <c:v>0.531145833330811</c:v>
                </c:pt>
                <c:pt idx="20771">
                  <c:v>0.53116898147709402</c:v>
                </c:pt>
                <c:pt idx="20772">
                  <c:v>0.53120370370015701</c:v>
                </c:pt>
                <c:pt idx="20773">
                  <c:v>0.53122685184644103</c:v>
                </c:pt>
                <c:pt idx="20774">
                  <c:v>0.53125</c:v>
                </c:pt>
                <c:pt idx="20775">
                  <c:v>0.53127314814628301</c:v>
                </c:pt>
                <c:pt idx="20776">
                  <c:v>0.53129629629256703</c:v>
                </c:pt>
                <c:pt idx="20777">
                  <c:v>0.53133101851563003</c:v>
                </c:pt>
                <c:pt idx="20778">
                  <c:v>0.53135416666191304</c:v>
                </c:pt>
                <c:pt idx="20779">
                  <c:v>0.53137731480819606</c:v>
                </c:pt>
                <c:pt idx="20780">
                  <c:v>0.53140046296175603</c:v>
                </c:pt>
                <c:pt idx="20781">
                  <c:v>0.53142361110803904</c:v>
                </c:pt>
                <c:pt idx="20782">
                  <c:v>0.53145833333110204</c:v>
                </c:pt>
                <c:pt idx="20783">
                  <c:v>0.53148148147738505</c:v>
                </c:pt>
                <c:pt idx="20784">
                  <c:v>0.53150462962366896</c:v>
                </c:pt>
                <c:pt idx="20785">
                  <c:v>0.53152777777722804</c:v>
                </c:pt>
                <c:pt idx="20786">
                  <c:v>0.53155092592351105</c:v>
                </c:pt>
                <c:pt idx="20787">
                  <c:v>0.53158564814657405</c:v>
                </c:pt>
                <c:pt idx="20788">
                  <c:v>0.53160879629285795</c:v>
                </c:pt>
                <c:pt idx="20789">
                  <c:v>0.53163194443914097</c:v>
                </c:pt>
                <c:pt idx="20790">
                  <c:v>0.53165509258542498</c:v>
                </c:pt>
                <c:pt idx="20791">
                  <c:v>0.53167824073898395</c:v>
                </c:pt>
                <c:pt idx="20792">
                  <c:v>0.53170138888526697</c:v>
                </c:pt>
                <c:pt idx="20793">
                  <c:v>0.53173611110832997</c:v>
                </c:pt>
                <c:pt idx="20794">
                  <c:v>0.53175925925461398</c:v>
                </c:pt>
                <c:pt idx="20795">
                  <c:v>0.53178240740089699</c:v>
                </c:pt>
                <c:pt idx="20796">
                  <c:v>0.53180555555445597</c:v>
                </c:pt>
                <c:pt idx="20797">
                  <c:v>0.53182870370073898</c:v>
                </c:pt>
                <c:pt idx="20798">
                  <c:v>0.53186342592380198</c:v>
                </c:pt>
                <c:pt idx="20799">
                  <c:v>0.53188657407008599</c:v>
                </c:pt>
                <c:pt idx="20800">
                  <c:v>0.53190972221636901</c:v>
                </c:pt>
                <c:pt idx="20801">
                  <c:v>0.53193287036992798</c:v>
                </c:pt>
                <c:pt idx="20802">
                  <c:v>0.53195601851621199</c:v>
                </c:pt>
                <c:pt idx="20803">
                  <c:v>0.53197916666249501</c:v>
                </c:pt>
                <c:pt idx="20804">
                  <c:v>0.53201388888555801</c:v>
                </c:pt>
                <c:pt idx="20805">
                  <c:v>0.53203703703184202</c:v>
                </c:pt>
                <c:pt idx="20806">
                  <c:v>0.53206018517812503</c:v>
                </c:pt>
                <c:pt idx="20807">
                  <c:v>0.53208333333168401</c:v>
                </c:pt>
                <c:pt idx="20808">
                  <c:v>0.53210648147796702</c:v>
                </c:pt>
                <c:pt idx="20809">
                  <c:v>0.53214120370103102</c:v>
                </c:pt>
                <c:pt idx="20810">
                  <c:v>0.53216435184731403</c:v>
                </c:pt>
                <c:pt idx="20811">
                  <c:v>0.53218749999359705</c:v>
                </c:pt>
                <c:pt idx="20812">
                  <c:v>0.53221064814715602</c:v>
                </c:pt>
                <c:pt idx="20813">
                  <c:v>0.53224537037022002</c:v>
                </c:pt>
                <c:pt idx="20814">
                  <c:v>0.53226851851650303</c:v>
                </c:pt>
                <c:pt idx="20815">
                  <c:v>0.53229166666278604</c:v>
                </c:pt>
                <c:pt idx="20816">
                  <c:v>0.53231481480906895</c:v>
                </c:pt>
                <c:pt idx="20817">
                  <c:v>0.53233796296262903</c:v>
                </c:pt>
                <c:pt idx="20818">
                  <c:v>0.53236111110891204</c:v>
                </c:pt>
                <c:pt idx="20819">
                  <c:v>0.53239583333197504</c:v>
                </c:pt>
                <c:pt idx="20820">
                  <c:v>0.53241898147825795</c:v>
                </c:pt>
                <c:pt idx="20821">
                  <c:v>0.53244212962454196</c:v>
                </c:pt>
                <c:pt idx="20822">
                  <c:v>0.53246527777082497</c:v>
                </c:pt>
                <c:pt idx="20823">
                  <c:v>0.53248842592438395</c:v>
                </c:pt>
                <c:pt idx="20824">
                  <c:v>0.53252314814744695</c:v>
                </c:pt>
                <c:pt idx="20825">
                  <c:v>0.53254629629373096</c:v>
                </c:pt>
                <c:pt idx="20826">
                  <c:v>0.53256944444001397</c:v>
                </c:pt>
                <c:pt idx="20827">
                  <c:v>0.53259259258629799</c:v>
                </c:pt>
                <c:pt idx="20828">
                  <c:v>0.53261574073985696</c:v>
                </c:pt>
                <c:pt idx="20829">
                  <c:v>0.53265046296291996</c:v>
                </c:pt>
                <c:pt idx="20830">
                  <c:v>0.53267361110920297</c:v>
                </c:pt>
                <c:pt idx="20831">
                  <c:v>0.53269675925548698</c:v>
                </c:pt>
                <c:pt idx="20832">
                  <c:v>0.53271990740177</c:v>
                </c:pt>
                <c:pt idx="20833">
                  <c:v>0.53274305555532897</c:v>
                </c:pt>
                <c:pt idx="20834">
                  <c:v>0.53276620370161198</c:v>
                </c:pt>
                <c:pt idx="20835">
                  <c:v>0.53280092592467598</c:v>
                </c:pt>
                <c:pt idx="20836">
                  <c:v>0.532824074070959</c:v>
                </c:pt>
                <c:pt idx="20837">
                  <c:v>0.53284722221724201</c:v>
                </c:pt>
                <c:pt idx="20838">
                  <c:v>0.53287037036352602</c:v>
                </c:pt>
                <c:pt idx="20839">
                  <c:v>0.53290509258658902</c:v>
                </c:pt>
                <c:pt idx="20840">
                  <c:v>0.532928240740148</c:v>
                </c:pt>
                <c:pt idx="20841">
                  <c:v>0.53295138888643101</c:v>
                </c:pt>
                <c:pt idx="20842">
                  <c:v>0.53297453703271502</c:v>
                </c:pt>
                <c:pt idx="20843">
                  <c:v>0.53299768517899804</c:v>
                </c:pt>
                <c:pt idx="20844">
                  <c:v>0.53303240740206104</c:v>
                </c:pt>
                <c:pt idx="20845">
                  <c:v>0.53305555555562001</c:v>
                </c:pt>
                <c:pt idx="20846">
                  <c:v>0.53307870370190402</c:v>
                </c:pt>
                <c:pt idx="20847">
                  <c:v>0.53310185184818704</c:v>
                </c:pt>
                <c:pt idx="20848">
                  <c:v>0.53312499999447005</c:v>
                </c:pt>
                <c:pt idx="20849">
                  <c:v>0.53314814814803002</c:v>
                </c:pt>
                <c:pt idx="20850">
                  <c:v>0.53318287036381695</c:v>
                </c:pt>
                <c:pt idx="20851">
                  <c:v>0.53320601851737603</c:v>
                </c:pt>
                <c:pt idx="20852">
                  <c:v>0.53322916666365905</c:v>
                </c:pt>
                <c:pt idx="20853">
                  <c:v>0.53325231480994195</c:v>
                </c:pt>
                <c:pt idx="20854">
                  <c:v>0.53327546295622597</c:v>
                </c:pt>
                <c:pt idx="20855">
                  <c:v>0.53331018517928896</c:v>
                </c:pt>
                <c:pt idx="20856">
                  <c:v>0.53333333333284805</c:v>
                </c:pt>
                <c:pt idx="20857">
                  <c:v>0.53335648147913095</c:v>
                </c:pt>
                <c:pt idx="20858">
                  <c:v>0.53337962962541496</c:v>
                </c:pt>
                <c:pt idx="20859">
                  <c:v>0.53340277777169798</c:v>
                </c:pt>
                <c:pt idx="20860">
                  <c:v>0.53343749999476098</c:v>
                </c:pt>
                <c:pt idx="20861">
                  <c:v>0.53346064814104499</c:v>
                </c:pt>
                <c:pt idx="20862">
                  <c:v>0.53348379629460396</c:v>
                </c:pt>
                <c:pt idx="20863">
                  <c:v>0.53350694444088698</c:v>
                </c:pt>
                <c:pt idx="20864">
                  <c:v>0.53353009258717099</c:v>
                </c:pt>
                <c:pt idx="20865">
                  <c:v>0.53355324074072996</c:v>
                </c:pt>
                <c:pt idx="20866">
                  <c:v>0.533587962956517</c:v>
                </c:pt>
                <c:pt idx="20867">
                  <c:v>0.53361111111007598</c:v>
                </c:pt>
                <c:pt idx="20868">
                  <c:v>0.53363425925635999</c:v>
                </c:pt>
                <c:pt idx="20869">
                  <c:v>0.533657407402643</c:v>
                </c:pt>
                <c:pt idx="20870">
                  <c:v>0.53368055554892602</c:v>
                </c:pt>
                <c:pt idx="20871">
                  <c:v>0.53371527777198902</c:v>
                </c:pt>
                <c:pt idx="20872">
                  <c:v>0.53373842592554899</c:v>
                </c:pt>
                <c:pt idx="20873">
                  <c:v>0.533761574071832</c:v>
                </c:pt>
                <c:pt idx="20874">
                  <c:v>0.53378472221811502</c:v>
                </c:pt>
                <c:pt idx="20875">
                  <c:v>0.53380787036439903</c:v>
                </c:pt>
                <c:pt idx="20876">
                  <c:v>0.53384259258746203</c:v>
                </c:pt>
                <c:pt idx="20877">
                  <c:v>0.53386574073374504</c:v>
                </c:pt>
                <c:pt idx="20878">
                  <c:v>0.53388888888730401</c:v>
                </c:pt>
                <c:pt idx="20879">
                  <c:v>0.53391203703358803</c:v>
                </c:pt>
                <c:pt idx="20880">
                  <c:v>0.53393518517987104</c:v>
                </c:pt>
                <c:pt idx="20881">
                  <c:v>0.53395833332615406</c:v>
                </c:pt>
                <c:pt idx="20882">
                  <c:v>0.53399305554921705</c:v>
                </c:pt>
                <c:pt idx="20883">
                  <c:v>0.53401620370277703</c:v>
                </c:pt>
                <c:pt idx="20884">
                  <c:v>0.53403935184906004</c:v>
                </c:pt>
                <c:pt idx="20885">
                  <c:v>0.53406249999534305</c:v>
                </c:pt>
                <c:pt idx="20886">
                  <c:v>0.53408564814162696</c:v>
                </c:pt>
                <c:pt idx="20887">
                  <c:v>0.53412037036468996</c:v>
                </c:pt>
                <c:pt idx="20888">
                  <c:v>0.53414351851824904</c:v>
                </c:pt>
                <c:pt idx="20889">
                  <c:v>0.53416666666453205</c:v>
                </c:pt>
                <c:pt idx="20890">
                  <c:v>0.53418981481081595</c:v>
                </c:pt>
                <c:pt idx="20891">
                  <c:v>0.53421296295709897</c:v>
                </c:pt>
                <c:pt idx="20892">
                  <c:v>0.53424768518016197</c:v>
                </c:pt>
                <c:pt idx="20893">
                  <c:v>0.53427083332644598</c:v>
                </c:pt>
                <c:pt idx="20894">
                  <c:v>0.53429398148000495</c:v>
                </c:pt>
                <c:pt idx="20895">
                  <c:v>0.53431712962628797</c:v>
                </c:pt>
                <c:pt idx="20896">
                  <c:v>0.53434027777257198</c:v>
                </c:pt>
                <c:pt idx="20897">
                  <c:v>0.53437499999563398</c:v>
                </c:pt>
                <c:pt idx="20898">
                  <c:v>0.53439814814191799</c:v>
                </c:pt>
                <c:pt idx="20899">
                  <c:v>0.53442129629547697</c:v>
                </c:pt>
                <c:pt idx="20900">
                  <c:v>0.53444444444175998</c:v>
                </c:pt>
                <c:pt idx="20901">
                  <c:v>0.53446759258804399</c:v>
                </c:pt>
                <c:pt idx="20902">
                  <c:v>0.53449074073432701</c:v>
                </c:pt>
                <c:pt idx="20903">
                  <c:v>0.53452546295739001</c:v>
                </c:pt>
                <c:pt idx="20904">
                  <c:v>0.53454861111094898</c:v>
                </c:pt>
                <c:pt idx="20905">
                  <c:v>0.53457175925723299</c:v>
                </c:pt>
                <c:pt idx="20906">
                  <c:v>0.53459490740351601</c:v>
                </c:pt>
                <c:pt idx="20907">
                  <c:v>0.53461805554980002</c:v>
                </c:pt>
                <c:pt idx="20908">
                  <c:v>0.53465277777286202</c:v>
                </c:pt>
                <c:pt idx="20909">
                  <c:v>0.53467592591914603</c:v>
                </c:pt>
                <c:pt idx="20910">
                  <c:v>0.53469907407270501</c:v>
                </c:pt>
                <c:pt idx="20911">
                  <c:v>0.53472222221898902</c:v>
                </c:pt>
                <c:pt idx="20912">
                  <c:v>0.53474537036527203</c:v>
                </c:pt>
                <c:pt idx="20913">
                  <c:v>0.53478009258833503</c:v>
                </c:pt>
                <c:pt idx="20914">
                  <c:v>0.53480324073461805</c:v>
                </c:pt>
                <c:pt idx="20915">
                  <c:v>0.53482638888817802</c:v>
                </c:pt>
                <c:pt idx="20916">
                  <c:v>0.53484953703446103</c:v>
                </c:pt>
                <c:pt idx="20917">
                  <c:v>0.53487268518074405</c:v>
                </c:pt>
                <c:pt idx="20918">
                  <c:v>0.53489583332702795</c:v>
                </c:pt>
                <c:pt idx="20919">
                  <c:v>0.53493055555009095</c:v>
                </c:pt>
                <c:pt idx="20920">
                  <c:v>0.53495370370365003</c:v>
                </c:pt>
                <c:pt idx="20921">
                  <c:v>0.53497685184993304</c:v>
                </c:pt>
                <c:pt idx="20922">
                  <c:v>0.53499999999621595</c:v>
                </c:pt>
                <c:pt idx="20923">
                  <c:v>0.53502314814249996</c:v>
                </c:pt>
                <c:pt idx="20924">
                  <c:v>0.53505787036556296</c:v>
                </c:pt>
                <c:pt idx="20925">
                  <c:v>0.53508101851184597</c:v>
                </c:pt>
                <c:pt idx="20926">
                  <c:v>0.53510416666540594</c:v>
                </c:pt>
                <c:pt idx="20927">
                  <c:v>0.53512731481168896</c:v>
                </c:pt>
                <c:pt idx="20928">
                  <c:v>0.53515046295797197</c:v>
                </c:pt>
                <c:pt idx="20929">
                  <c:v>0.53517361110425599</c:v>
                </c:pt>
                <c:pt idx="20930">
                  <c:v>0.53520833332731899</c:v>
                </c:pt>
                <c:pt idx="20931">
                  <c:v>0.53523148148087796</c:v>
                </c:pt>
                <c:pt idx="20932">
                  <c:v>0.53525462962716097</c:v>
                </c:pt>
                <c:pt idx="20933">
                  <c:v>0.53527777777344498</c:v>
                </c:pt>
                <c:pt idx="20934">
                  <c:v>0.535300925919728</c:v>
                </c:pt>
                <c:pt idx="20935">
                  <c:v>0.535335648142791</c:v>
                </c:pt>
                <c:pt idx="20936">
                  <c:v>0.53535879629634997</c:v>
                </c:pt>
                <c:pt idx="20937">
                  <c:v>0.53538194444263298</c:v>
                </c:pt>
                <c:pt idx="20938">
                  <c:v>0.535405092588917</c:v>
                </c:pt>
                <c:pt idx="20939">
                  <c:v>0.53542824073520001</c:v>
                </c:pt>
                <c:pt idx="20940">
                  <c:v>0.53546296295826301</c:v>
                </c:pt>
                <c:pt idx="20941">
                  <c:v>0.53548611110454702</c:v>
                </c:pt>
                <c:pt idx="20942">
                  <c:v>0.535509259258106</c:v>
                </c:pt>
                <c:pt idx="20943">
                  <c:v>0.53553240740438901</c:v>
                </c:pt>
                <c:pt idx="20944">
                  <c:v>0.53555555555067302</c:v>
                </c:pt>
                <c:pt idx="20945">
                  <c:v>0.53559027777373602</c:v>
                </c:pt>
                <c:pt idx="20946">
                  <c:v>0.53561342592001904</c:v>
                </c:pt>
                <c:pt idx="20947">
                  <c:v>0.53563657407357801</c:v>
                </c:pt>
                <c:pt idx="20948">
                  <c:v>0.53565972221986202</c:v>
                </c:pt>
                <c:pt idx="20949">
                  <c:v>0.53568287036614504</c:v>
                </c:pt>
                <c:pt idx="20950">
                  <c:v>0.53571759258920804</c:v>
                </c:pt>
                <c:pt idx="20951">
                  <c:v>0.53574074073549105</c:v>
                </c:pt>
                <c:pt idx="20952">
                  <c:v>0.53576388888177495</c:v>
                </c:pt>
                <c:pt idx="20953">
                  <c:v>0.53578703703533404</c:v>
                </c:pt>
                <c:pt idx="20954">
                  <c:v>0.53581018518161705</c:v>
                </c:pt>
                <c:pt idx="20955">
                  <c:v>0.53583333332790095</c:v>
                </c:pt>
                <c:pt idx="20956">
                  <c:v>0.53586805555096295</c:v>
                </c:pt>
                <c:pt idx="20957">
                  <c:v>0.53589120369724697</c:v>
                </c:pt>
                <c:pt idx="20958">
                  <c:v>0.53591435185080605</c:v>
                </c:pt>
                <c:pt idx="20959">
                  <c:v>0.53593749999708895</c:v>
                </c:pt>
                <c:pt idx="20960">
                  <c:v>0.53596064814337296</c:v>
                </c:pt>
                <c:pt idx="20961">
                  <c:v>0.53599537036643596</c:v>
                </c:pt>
                <c:pt idx="20962">
                  <c:v>0.53601851851271898</c:v>
                </c:pt>
                <c:pt idx="20963">
                  <c:v>0.53604166666627895</c:v>
                </c:pt>
                <c:pt idx="20964">
                  <c:v>0.53606481481256196</c:v>
                </c:pt>
                <c:pt idx="20965">
                  <c:v>0.53608796295884498</c:v>
                </c:pt>
                <c:pt idx="20966">
                  <c:v>0.53611111110512899</c:v>
                </c:pt>
                <c:pt idx="20967">
                  <c:v>0.53614583332819199</c:v>
                </c:pt>
                <c:pt idx="20968">
                  <c:v>0.536168981474475</c:v>
                </c:pt>
                <c:pt idx="20969">
                  <c:v>0.53619212962803398</c:v>
                </c:pt>
                <c:pt idx="20970">
                  <c:v>0.53621527777431799</c:v>
                </c:pt>
                <c:pt idx="20971">
                  <c:v>0.536238425920601</c:v>
                </c:pt>
                <c:pt idx="20972">
                  <c:v>0.536273148143664</c:v>
                </c:pt>
                <c:pt idx="20973">
                  <c:v>0.53629629628994702</c:v>
                </c:pt>
                <c:pt idx="20974">
                  <c:v>0.53631944444350699</c:v>
                </c:pt>
                <c:pt idx="20975">
                  <c:v>0.53634259258979</c:v>
                </c:pt>
                <c:pt idx="20976">
                  <c:v>0.53636574073607302</c:v>
                </c:pt>
                <c:pt idx="20977">
                  <c:v>0.53640046295913602</c:v>
                </c:pt>
                <c:pt idx="20978">
                  <c:v>0.53642361110542003</c:v>
                </c:pt>
                <c:pt idx="20979">
                  <c:v>0.536446759258979</c:v>
                </c:pt>
                <c:pt idx="20980">
                  <c:v>0.53646990740526201</c:v>
                </c:pt>
                <c:pt idx="20981">
                  <c:v>0.53649305555154603</c:v>
                </c:pt>
                <c:pt idx="20982">
                  <c:v>0.53651620369782904</c:v>
                </c:pt>
                <c:pt idx="20983">
                  <c:v>0.53655092592089204</c:v>
                </c:pt>
                <c:pt idx="20984">
                  <c:v>0.53657407406717506</c:v>
                </c:pt>
                <c:pt idx="20985">
                  <c:v>0.53659722222073503</c:v>
                </c:pt>
                <c:pt idx="20986">
                  <c:v>0.53662037036701804</c:v>
                </c:pt>
                <c:pt idx="20987">
                  <c:v>0.53664351851330205</c:v>
                </c:pt>
                <c:pt idx="20988">
                  <c:v>0.53667824073636405</c:v>
                </c:pt>
                <c:pt idx="20989">
                  <c:v>0.53670138888264796</c:v>
                </c:pt>
                <c:pt idx="20990">
                  <c:v>0.53672453703620704</c:v>
                </c:pt>
                <c:pt idx="20991">
                  <c:v>0.53674768518249005</c:v>
                </c:pt>
                <c:pt idx="20992">
                  <c:v>0.53677083332877396</c:v>
                </c:pt>
                <c:pt idx="20993">
                  <c:v>0.53680555555183695</c:v>
                </c:pt>
                <c:pt idx="20994">
                  <c:v>0.53682870369811997</c:v>
                </c:pt>
                <c:pt idx="20995">
                  <c:v>0.53685185185167905</c:v>
                </c:pt>
                <c:pt idx="20996">
                  <c:v>0.53687499999796295</c:v>
                </c:pt>
                <c:pt idx="20997">
                  <c:v>0.53690972222102595</c:v>
                </c:pt>
                <c:pt idx="20998">
                  <c:v>0.53693287036730897</c:v>
                </c:pt>
                <c:pt idx="20999">
                  <c:v>0.53695601851359298</c:v>
                </c:pt>
                <c:pt idx="21000">
                  <c:v>0.53697916665987599</c:v>
                </c:pt>
                <c:pt idx="21001">
                  <c:v>0.53700231481343497</c:v>
                </c:pt>
                <c:pt idx="21002">
                  <c:v>0.53702546295971898</c:v>
                </c:pt>
                <c:pt idx="21003">
                  <c:v>0.53706018518278098</c:v>
                </c:pt>
                <c:pt idx="21004">
                  <c:v>0.53708333332906499</c:v>
                </c:pt>
                <c:pt idx="21005">
                  <c:v>0.53710648147534801</c:v>
                </c:pt>
                <c:pt idx="21006">
                  <c:v>0.53712962962890798</c:v>
                </c:pt>
                <c:pt idx="21007">
                  <c:v>0.53716435184469402</c:v>
                </c:pt>
                <c:pt idx="21008">
                  <c:v>0.53718749999825399</c:v>
                </c:pt>
                <c:pt idx="21009">
                  <c:v>0.53721064814453701</c:v>
                </c:pt>
                <c:pt idx="21010">
                  <c:v>0.53723379629082102</c:v>
                </c:pt>
                <c:pt idx="21011">
                  <c:v>0.53725694444437999</c:v>
                </c:pt>
                <c:pt idx="21012">
                  <c:v>0.53729166666016703</c:v>
                </c:pt>
                <c:pt idx="21013">
                  <c:v>0.537314814813726</c:v>
                </c:pt>
                <c:pt idx="21014">
                  <c:v>0.53733796296000902</c:v>
                </c:pt>
                <c:pt idx="21015">
                  <c:v>0.53736111110629303</c:v>
                </c:pt>
                <c:pt idx="21016">
                  <c:v>0.53738425925257605</c:v>
                </c:pt>
                <c:pt idx="21017">
                  <c:v>0.53741898147563905</c:v>
                </c:pt>
                <c:pt idx="21018">
                  <c:v>0.53744212962919902</c:v>
                </c:pt>
                <c:pt idx="21019">
                  <c:v>0.53746527777548203</c:v>
                </c:pt>
                <c:pt idx="21020">
                  <c:v>0.53748842592176505</c:v>
                </c:pt>
                <c:pt idx="21021">
                  <c:v>0.53751157406804795</c:v>
                </c:pt>
                <c:pt idx="21022">
                  <c:v>0.53754629629111195</c:v>
                </c:pt>
                <c:pt idx="21023">
                  <c:v>0.53756944443739496</c:v>
                </c:pt>
                <c:pt idx="21024">
                  <c:v>0.53759259259095404</c:v>
                </c:pt>
                <c:pt idx="21025">
                  <c:v>0.53761574073723695</c:v>
                </c:pt>
                <c:pt idx="21026">
                  <c:v>0.53765046296030095</c:v>
                </c:pt>
                <c:pt idx="21027">
                  <c:v>0.53767361110658396</c:v>
                </c:pt>
                <c:pt idx="21028">
                  <c:v>0.53769675925286697</c:v>
                </c:pt>
                <c:pt idx="21029">
                  <c:v>0.53771990740642694</c:v>
                </c:pt>
                <c:pt idx="21030">
                  <c:v>0.53774305555270996</c:v>
                </c:pt>
                <c:pt idx="21031">
                  <c:v>0.53777777777577296</c:v>
                </c:pt>
                <c:pt idx="21032">
                  <c:v>0.53780092592205597</c:v>
                </c:pt>
                <c:pt idx="21033">
                  <c:v>0.53782407406833999</c:v>
                </c:pt>
                <c:pt idx="21034">
                  <c:v>0.53784722222189896</c:v>
                </c:pt>
                <c:pt idx="21035">
                  <c:v>0.53787037036818197</c:v>
                </c:pt>
                <c:pt idx="21036">
                  <c:v>0.53790509259124497</c:v>
                </c:pt>
                <c:pt idx="21037">
                  <c:v>0.53792824073752898</c:v>
                </c:pt>
                <c:pt idx="21038">
                  <c:v>0.537951388883812</c:v>
                </c:pt>
                <c:pt idx="21039">
                  <c:v>0.53797453703009501</c:v>
                </c:pt>
                <c:pt idx="21040">
                  <c:v>0.53799768518365498</c:v>
                </c:pt>
                <c:pt idx="21041">
                  <c:v>0.53803240740671798</c:v>
                </c:pt>
                <c:pt idx="21042">
                  <c:v>0.538055555553001</c:v>
                </c:pt>
                <c:pt idx="21043">
                  <c:v>0.53807870369928401</c:v>
                </c:pt>
                <c:pt idx="21044">
                  <c:v>0.53810185184556802</c:v>
                </c:pt>
                <c:pt idx="21045">
                  <c:v>0.538124999999127</c:v>
                </c:pt>
                <c:pt idx="21046">
                  <c:v>0.53815972222219</c:v>
                </c:pt>
                <c:pt idx="21047">
                  <c:v>0.53818287036847301</c:v>
                </c:pt>
                <c:pt idx="21048">
                  <c:v>0.53820601851475702</c:v>
                </c:pt>
                <c:pt idx="21049">
                  <c:v>0.53822916666104004</c:v>
                </c:pt>
                <c:pt idx="21050">
                  <c:v>0.53825231481459901</c:v>
                </c:pt>
                <c:pt idx="21051">
                  <c:v>0.53828703703038605</c:v>
                </c:pt>
                <c:pt idx="21052">
                  <c:v>0.53831018518394502</c:v>
                </c:pt>
                <c:pt idx="21053">
                  <c:v>0.53833333333022904</c:v>
                </c:pt>
                <c:pt idx="21054">
                  <c:v>0.53835648147651205</c:v>
                </c:pt>
                <c:pt idx="21055">
                  <c:v>0.53837962962279595</c:v>
                </c:pt>
                <c:pt idx="21056">
                  <c:v>0.53841435184585795</c:v>
                </c:pt>
                <c:pt idx="21057">
                  <c:v>0.53843749999941803</c:v>
                </c:pt>
                <c:pt idx="21058">
                  <c:v>0.53846064814570105</c:v>
                </c:pt>
                <c:pt idx="21059">
                  <c:v>0.53848379629198395</c:v>
                </c:pt>
                <c:pt idx="21060">
                  <c:v>0.53850694443826796</c:v>
                </c:pt>
                <c:pt idx="21061">
                  <c:v>0.53854166666133096</c:v>
                </c:pt>
                <c:pt idx="21062">
                  <c:v>0.53856481481489005</c:v>
                </c:pt>
                <c:pt idx="21063">
                  <c:v>0.53858796296117295</c:v>
                </c:pt>
                <c:pt idx="21064">
                  <c:v>0.53861111110745696</c:v>
                </c:pt>
                <c:pt idx="21065">
                  <c:v>0.53863425925373998</c:v>
                </c:pt>
                <c:pt idx="21066">
                  <c:v>0.53866898147680298</c:v>
                </c:pt>
                <c:pt idx="21067">
                  <c:v>0.53869212962308699</c:v>
                </c:pt>
                <c:pt idx="21068">
                  <c:v>0.53871527777664596</c:v>
                </c:pt>
                <c:pt idx="21069">
                  <c:v>0.53873842592292898</c:v>
                </c:pt>
                <c:pt idx="21070">
                  <c:v>0.53876157406921299</c:v>
                </c:pt>
                <c:pt idx="21071">
                  <c:v>0.53879629629227599</c:v>
                </c:pt>
                <c:pt idx="21072">
                  <c:v>0.538819444438559</c:v>
                </c:pt>
                <c:pt idx="21073">
                  <c:v>0.53884259259211797</c:v>
                </c:pt>
                <c:pt idx="21074">
                  <c:v>0.53886574073840199</c:v>
                </c:pt>
                <c:pt idx="21075">
                  <c:v>0.538888888884685</c:v>
                </c:pt>
                <c:pt idx="21076">
                  <c:v>0.538923611107748</c:v>
                </c:pt>
                <c:pt idx="21077">
                  <c:v>0.53894675925403102</c:v>
                </c:pt>
                <c:pt idx="21078">
                  <c:v>0.53896990740031503</c:v>
                </c:pt>
                <c:pt idx="21079">
                  <c:v>0.538993055553874</c:v>
                </c:pt>
                <c:pt idx="21080">
                  <c:v>0.53901620370015701</c:v>
                </c:pt>
                <c:pt idx="21081">
                  <c:v>0.53905092592322001</c:v>
                </c:pt>
                <c:pt idx="21082">
                  <c:v>0.53907407406950403</c:v>
                </c:pt>
                <c:pt idx="21083">
                  <c:v>0.53909722221578704</c:v>
                </c:pt>
                <c:pt idx="21084">
                  <c:v>0.53912037036934601</c:v>
                </c:pt>
                <c:pt idx="21085">
                  <c:v>0.53914351851563003</c:v>
                </c:pt>
                <c:pt idx="21086">
                  <c:v>0.53917824073869303</c:v>
                </c:pt>
                <c:pt idx="21087">
                  <c:v>0.53920138888497604</c:v>
                </c:pt>
                <c:pt idx="21088">
                  <c:v>0.53922453703125905</c:v>
                </c:pt>
                <c:pt idx="21089">
                  <c:v>0.53924768518481903</c:v>
                </c:pt>
                <c:pt idx="21090">
                  <c:v>0.53927083333110204</c:v>
                </c:pt>
                <c:pt idx="21091">
                  <c:v>0.53930555555416504</c:v>
                </c:pt>
                <c:pt idx="21092">
                  <c:v>0.53932870370044805</c:v>
                </c:pt>
                <c:pt idx="21093">
                  <c:v>0.53935185184673196</c:v>
                </c:pt>
                <c:pt idx="21094">
                  <c:v>0.53937499999301497</c:v>
                </c:pt>
                <c:pt idx="21095">
                  <c:v>0.53939814814657405</c:v>
                </c:pt>
                <c:pt idx="21096">
                  <c:v>0.53943287036963705</c:v>
                </c:pt>
                <c:pt idx="21097">
                  <c:v>0.53945601851592095</c:v>
                </c:pt>
                <c:pt idx="21098">
                  <c:v>0.53947916666220397</c:v>
                </c:pt>
                <c:pt idx="21099">
                  <c:v>0.53950231480848698</c:v>
                </c:pt>
                <c:pt idx="21100">
                  <c:v>0.53952546296204695</c:v>
                </c:pt>
                <c:pt idx="21101">
                  <c:v>0.53956018518510995</c:v>
                </c:pt>
                <c:pt idx="21102">
                  <c:v>0.53958333333139297</c:v>
                </c:pt>
                <c:pt idx="21103">
                  <c:v>0.53960648147767598</c:v>
                </c:pt>
                <c:pt idx="21104">
                  <c:v>0.53962962962395999</c:v>
                </c:pt>
                <c:pt idx="21105">
                  <c:v>0.53966435184702299</c:v>
                </c:pt>
                <c:pt idx="21106">
                  <c:v>0.53968749999330601</c:v>
                </c:pt>
                <c:pt idx="21107">
                  <c:v>0.53971064814686498</c:v>
                </c:pt>
                <c:pt idx="21108">
                  <c:v>0.53973379629314899</c:v>
                </c:pt>
                <c:pt idx="21109">
                  <c:v>0.53975694443943201</c:v>
                </c:pt>
                <c:pt idx="21110">
                  <c:v>0.53979166666249501</c:v>
                </c:pt>
                <c:pt idx="21111">
                  <c:v>0.53981481480877902</c:v>
                </c:pt>
                <c:pt idx="21112">
                  <c:v>0.53983796296233799</c:v>
                </c:pt>
                <c:pt idx="21113">
                  <c:v>0.53986111110862101</c:v>
                </c:pt>
                <c:pt idx="21114">
                  <c:v>0.53988425925490502</c:v>
                </c:pt>
                <c:pt idx="21115">
                  <c:v>0.53991898147796702</c:v>
                </c:pt>
                <c:pt idx="21116">
                  <c:v>0.53994212962425103</c:v>
                </c:pt>
                <c:pt idx="21117">
                  <c:v>0.53996527777781</c:v>
                </c:pt>
                <c:pt idx="21118">
                  <c:v>0.53998842592409402</c:v>
                </c:pt>
                <c:pt idx="21119">
                  <c:v>0.54001157407037703</c:v>
                </c:pt>
                <c:pt idx="21120">
                  <c:v>0.54004629629344003</c:v>
                </c:pt>
                <c:pt idx="21121">
                  <c:v>0.54006944443972305</c:v>
                </c:pt>
                <c:pt idx="21122">
                  <c:v>0.54009259258600695</c:v>
                </c:pt>
                <c:pt idx="21123">
                  <c:v>0.54011574073956603</c:v>
                </c:pt>
                <c:pt idx="21124">
                  <c:v>0.54013888888584904</c:v>
                </c:pt>
                <c:pt idx="21125">
                  <c:v>0.54017361110891204</c:v>
                </c:pt>
                <c:pt idx="21126">
                  <c:v>0.54019675925519595</c:v>
                </c:pt>
                <c:pt idx="21127">
                  <c:v>0.54021990740147896</c:v>
                </c:pt>
                <c:pt idx="21128">
                  <c:v>0.54024305555503804</c:v>
                </c:pt>
                <c:pt idx="21129">
                  <c:v>0.54026620370132095</c:v>
                </c:pt>
                <c:pt idx="21130">
                  <c:v>0.54030092592438395</c:v>
                </c:pt>
                <c:pt idx="21131">
                  <c:v>0.54032407407066796</c:v>
                </c:pt>
                <c:pt idx="21132">
                  <c:v>0.54034722221695097</c:v>
                </c:pt>
                <c:pt idx="21133">
                  <c:v>0.54037037036323499</c:v>
                </c:pt>
                <c:pt idx="21134">
                  <c:v>0.54039351851679396</c:v>
                </c:pt>
                <c:pt idx="21135">
                  <c:v>0.54042824073985696</c:v>
                </c:pt>
                <c:pt idx="21136">
                  <c:v>0.54045138888613997</c:v>
                </c:pt>
                <c:pt idx="21137">
                  <c:v>0.54047453703242399</c:v>
                </c:pt>
                <c:pt idx="21138">
                  <c:v>0.540497685178707</c:v>
                </c:pt>
                <c:pt idx="21139">
                  <c:v>0.54052083333226597</c:v>
                </c:pt>
                <c:pt idx="21140">
                  <c:v>0.54055555555532897</c:v>
                </c:pt>
                <c:pt idx="21141">
                  <c:v>0.54057870370161198</c:v>
                </c:pt>
                <c:pt idx="21142">
                  <c:v>0.540601851847896</c:v>
                </c:pt>
                <c:pt idx="21143">
                  <c:v>0.54062499999417901</c:v>
                </c:pt>
                <c:pt idx="21144">
                  <c:v>0.54065972221724201</c:v>
                </c:pt>
                <c:pt idx="21145">
                  <c:v>0.54068287036352602</c:v>
                </c:pt>
                <c:pt idx="21146">
                  <c:v>0.540706018517085</c:v>
                </c:pt>
                <c:pt idx="21147">
                  <c:v>0.54072916666336801</c:v>
                </c:pt>
                <c:pt idx="21148">
                  <c:v>0.54075231480965202</c:v>
                </c:pt>
                <c:pt idx="21149">
                  <c:v>0.54078703703271502</c:v>
                </c:pt>
                <c:pt idx="21150">
                  <c:v>0.54081018517899804</c:v>
                </c:pt>
                <c:pt idx="21151">
                  <c:v>0.54083333333255701</c:v>
                </c:pt>
                <c:pt idx="21152">
                  <c:v>0.54085648147884102</c:v>
                </c:pt>
                <c:pt idx="21153">
                  <c:v>0.54087962962512404</c:v>
                </c:pt>
                <c:pt idx="21154">
                  <c:v>0.54091435184818704</c:v>
                </c:pt>
                <c:pt idx="21155">
                  <c:v>0.54093749999447005</c:v>
                </c:pt>
                <c:pt idx="21156">
                  <c:v>0.54096064814803002</c:v>
                </c:pt>
                <c:pt idx="21157">
                  <c:v>0.54098379629431304</c:v>
                </c:pt>
                <c:pt idx="21158">
                  <c:v>0.54100694444059605</c:v>
                </c:pt>
                <c:pt idx="21159">
                  <c:v>0.54104166666365905</c:v>
                </c:pt>
                <c:pt idx="21160">
                  <c:v>0.54106481480994195</c:v>
                </c:pt>
                <c:pt idx="21161">
                  <c:v>0.54108796295622597</c:v>
                </c:pt>
                <c:pt idx="21162">
                  <c:v>0.54111111110978505</c:v>
                </c:pt>
                <c:pt idx="21163">
                  <c:v>0.54113425925606795</c:v>
                </c:pt>
                <c:pt idx="21164">
                  <c:v>0.54116898147913095</c:v>
                </c:pt>
                <c:pt idx="21165">
                  <c:v>0.54119212962541496</c:v>
                </c:pt>
                <c:pt idx="21166">
                  <c:v>0.54121527777169798</c:v>
                </c:pt>
                <c:pt idx="21167">
                  <c:v>0.54123842592525695</c:v>
                </c:pt>
                <c:pt idx="21168">
                  <c:v>0.54126157407154096</c:v>
                </c:pt>
                <c:pt idx="21169">
                  <c:v>0.54129629629460396</c:v>
                </c:pt>
                <c:pt idx="21170">
                  <c:v>0.54131944444088698</c:v>
                </c:pt>
                <c:pt idx="21171">
                  <c:v>0.54134259258717099</c:v>
                </c:pt>
                <c:pt idx="21172">
                  <c:v>0.54136574074072996</c:v>
                </c:pt>
                <c:pt idx="21173">
                  <c:v>0.541400462956517</c:v>
                </c:pt>
                <c:pt idx="21174">
                  <c:v>0.54142361111007598</c:v>
                </c:pt>
              </c:numCache>
            </c:numRef>
          </c:xVal>
          <c:yVal>
            <c:numRef>
              <c:f>hom_data_2008.09.26_00.00.02!$E$2:$E$21176</c:f>
              <c:numCache>
                <c:formatCode>General</c:formatCode>
                <c:ptCount val="21175"/>
                <c:pt idx="0">
                  <c:v>42.442100000000003</c:v>
                </c:pt>
                <c:pt idx="1">
                  <c:v>42.442100000000003</c:v>
                </c:pt>
                <c:pt idx="2">
                  <c:v>42.442100000000003</c:v>
                </c:pt>
                <c:pt idx="3">
                  <c:v>42.442100000000003</c:v>
                </c:pt>
                <c:pt idx="4">
                  <c:v>42.442100000000003</c:v>
                </c:pt>
                <c:pt idx="5">
                  <c:v>42.442100000000003</c:v>
                </c:pt>
                <c:pt idx="6">
                  <c:v>42.442100000000003</c:v>
                </c:pt>
                <c:pt idx="7">
                  <c:v>42.442100000000003</c:v>
                </c:pt>
                <c:pt idx="8">
                  <c:v>42.442100000000003</c:v>
                </c:pt>
                <c:pt idx="9">
                  <c:v>42.442100000000003</c:v>
                </c:pt>
                <c:pt idx="10">
                  <c:v>42.442100000000003</c:v>
                </c:pt>
                <c:pt idx="11">
                  <c:v>42.442100000000003</c:v>
                </c:pt>
                <c:pt idx="12">
                  <c:v>42.442100000000003</c:v>
                </c:pt>
                <c:pt idx="13">
                  <c:v>42.442100000000003</c:v>
                </c:pt>
                <c:pt idx="14">
                  <c:v>42.442100000000003</c:v>
                </c:pt>
                <c:pt idx="15">
                  <c:v>42.442100000000003</c:v>
                </c:pt>
                <c:pt idx="16">
                  <c:v>42.442100000000003</c:v>
                </c:pt>
                <c:pt idx="17">
                  <c:v>42.442100000000003</c:v>
                </c:pt>
                <c:pt idx="18">
                  <c:v>42.442100000000003</c:v>
                </c:pt>
                <c:pt idx="19">
                  <c:v>42.442100000000003</c:v>
                </c:pt>
                <c:pt idx="20">
                  <c:v>42.442100000000003</c:v>
                </c:pt>
                <c:pt idx="21">
                  <c:v>42.442100000000003</c:v>
                </c:pt>
                <c:pt idx="22">
                  <c:v>42.442100000000003</c:v>
                </c:pt>
                <c:pt idx="23">
                  <c:v>42.442100000000003</c:v>
                </c:pt>
                <c:pt idx="24">
                  <c:v>42.442100000000003</c:v>
                </c:pt>
                <c:pt idx="25">
                  <c:v>42.442100000000003</c:v>
                </c:pt>
                <c:pt idx="26">
                  <c:v>42.442100000000003</c:v>
                </c:pt>
                <c:pt idx="27">
                  <c:v>42.442100000000003</c:v>
                </c:pt>
                <c:pt idx="28">
                  <c:v>42.442100000000003</c:v>
                </c:pt>
                <c:pt idx="29">
                  <c:v>42.442100000000003</c:v>
                </c:pt>
                <c:pt idx="30">
                  <c:v>42.442100000000003</c:v>
                </c:pt>
                <c:pt idx="31">
                  <c:v>42.442100000000003</c:v>
                </c:pt>
                <c:pt idx="32">
                  <c:v>42.442100000000003</c:v>
                </c:pt>
                <c:pt idx="33">
                  <c:v>42.442100000000003</c:v>
                </c:pt>
                <c:pt idx="34">
                  <c:v>42.442100000000003</c:v>
                </c:pt>
                <c:pt idx="35">
                  <c:v>42.442100000000003</c:v>
                </c:pt>
                <c:pt idx="36">
                  <c:v>42.442100000000003</c:v>
                </c:pt>
                <c:pt idx="37">
                  <c:v>42.442100000000003</c:v>
                </c:pt>
                <c:pt idx="38">
                  <c:v>42.442100000000003</c:v>
                </c:pt>
                <c:pt idx="39">
                  <c:v>42.442100000000003</c:v>
                </c:pt>
                <c:pt idx="40">
                  <c:v>42.442100000000003</c:v>
                </c:pt>
                <c:pt idx="41">
                  <c:v>42.442100000000003</c:v>
                </c:pt>
                <c:pt idx="42">
                  <c:v>42.442100000000003</c:v>
                </c:pt>
                <c:pt idx="43">
                  <c:v>42.442100000000003</c:v>
                </c:pt>
                <c:pt idx="44">
                  <c:v>42.442100000000003</c:v>
                </c:pt>
                <c:pt idx="45">
                  <c:v>42.442100000000003</c:v>
                </c:pt>
                <c:pt idx="46">
                  <c:v>42.442100000000003</c:v>
                </c:pt>
                <c:pt idx="47">
                  <c:v>42.442100000000003</c:v>
                </c:pt>
                <c:pt idx="48">
                  <c:v>42.442100000000003</c:v>
                </c:pt>
                <c:pt idx="49">
                  <c:v>42.442100000000003</c:v>
                </c:pt>
                <c:pt idx="50">
                  <c:v>42.442100000000003</c:v>
                </c:pt>
                <c:pt idx="51">
                  <c:v>42.442100000000003</c:v>
                </c:pt>
                <c:pt idx="52">
                  <c:v>42.442100000000003</c:v>
                </c:pt>
                <c:pt idx="53">
                  <c:v>42.442100000000003</c:v>
                </c:pt>
                <c:pt idx="54">
                  <c:v>42.442100000000003</c:v>
                </c:pt>
                <c:pt idx="55">
                  <c:v>42.442100000000003</c:v>
                </c:pt>
                <c:pt idx="56">
                  <c:v>42.442100000000003</c:v>
                </c:pt>
                <c:pt idx="57">
                  <c:v>42.442100000000003</c:v>
                </c:pt>
                <c:pt idx="58">
                  <c:v>42.442100000000003</c:v>
                </c:pt>
                <c:pt idx="59">
                  <c:v>42.442100000000003</c:v>
                </c:pt>
                <c:pt idx="60">
                  <c:v>42.442100000000003</c:v>
                </c:pt>
                <c:pt idx="61">
                  <c:v>42.442100000000003</c:v>
                </c:pt>
                <c:pt idx="62">
                  <c:v>42.442100000000003</c:v>
                </c:pt>
                <c:pt idx="63">
                  <c:v>42.442100000000003</c:v>
                </c:pt>
                <c:pt idx="64">
                  <c:v>42.442100000000003</c:v>
                </c:pt>
                <c:pt idx="65">
                  <c:v>42.442100000000003</c:v>
                </c:pt>
                <c:pt idx="66">
                  <c:v>42.442100000000003</c:v>
                </c:pt>
                <c:pt idx="67">
                  <c:v>42.442100000000003</c:v>
                </c:pt>
                <c:pt idx="68">
                  <c:v>42.442100000000003</c:v>
                </c:pt>
                <c:pt idx="69">
                  <c:v>42.442100000000003</c:v>
                </c:pt>
                <c:pt idx="70">
                  <c:v>42.442100000000003</c:v>
                </c:pt>
                <c:pt idx="71">
                  <c:v>42.442100000000003</c:v>
                </c:pt>
                <c:pt idx="72">
                  <c:v>42.442100000000003</c:v>
                </c:pt>
                <c:pt idx="73">
                  <c:v>42.442100000000003</c:v>
                </c:pt>
                <c:pt idx="74">
                  <c:v>42.442100000000003</c:v>
                </c:pt>
                <c:pt idx="75">
                  <c:v>42.442100000000003</c:v>
                </c:pt>
                <c:pt idx="76">
                  <c:v>42.442100000000003</c:v>
                </c:pt>
                <c:pt idx="77">
                  <c:v>42.442100000000003</c:v>
                </c:pt>
                <c:pt idx="78">
                  <c:v>42.442100000000003</c:v>
                </c:pt>
                <c:pt idx="79">
                  <c:v>42.442100000000003</c:v>
                </c:pt>
                <c:pt idx="80">
                  <c:v>42.442100000000003</c:v>
                </c:pt>
                <c:pt idx="81">
                  <c:v>42.442100000000003</c:v>
                </c:pt>
                <c:pt idx="82">
                  <c:v>42.442100000000003</c:v>
                </c:pt>
                <c:pt idx="83">
                  <c:v>42.442100000000003</c:v>
                </c:pt>
                <c:pt idx="84">
                  <c:v>42.442100000000003</c:v>
                </c:pt>
                <c:pt idx="85">
                  <c:v>42.442100000000003</c:v>
                </c:pt>
                <c:pt idx="86">
                  <c:v>42.442100000000003</c:v>
                </c:pt>
                <c:pt idx="87">
                  <c:v>42.442100000000003</c:v>
                </c:pt>
                <c:pt idx="88">
                  <c:v>42.442100000000003</c:v>
                </c:pt>
                <c:pt idx="89">
                  <c:v>42.442100000000003</c:v>
                </c:pt>
                <c:pt idx="90">
                  <c:v>42.442100000000003</c:v>
                </c:pt>
                <c:pt idx="91">
                  <c:v>42.442100000000003</c:v>
                </c:pt>
                <c:pt idx="92">
                  <c:v>42.442100000000003</c:v>
                </c:pt>
                <c:pt idx="93">
                  <c:v>42.442100000000003</c:v>
                </c:pt>
                <c:pt idx="94">
                  <c:v>42.442100000000003</c:v>
                </c:pt>
                <c:pt idx="95">
                  <c:v>42.442100000000003</c:v>
                </c:pt>
                <c:pt idx="96">
                  <c:v>42.442100000000003</c:v>
                </c:pt>
                <c:pt idx="97">
                  <c:v>42.442100000000003</c:v>
                </c:pt>
                <c:pt idx="98">
                  <c:v>42.442100000000003</c:v>
                </c:pt>
                <c:pt idx="99">
                  <c:v>42.442100000000003</c:v>
                </c:pt>
                <c:pt idx="100">
                  <c:v>42.442100000000003</c:v>
                </c:pt>
                <c:pt idx="101">
                  <c:v>42.442100000000003</c:v>
                </c:pt>
                <c:pt idx="102">
                  <c:v>42.442100000000003</c:v>
                </c:pt>
                <c:pt idx="103">
                  <c:v>42.442100000000003</c:v>
                </c:pt>
                <c:pt idx="104">
                  <c:v>42.442100000000003</c:v>
                </c:pt>
                <c:pt idx="105">
                  <c:v>42.442100000000003</c:v>
                </c:pt>
                <c:pt idx="106">
                  <c:v>42.442100000000003</c:v>
                </c:pt>
                <c:pt idx="107">
                  <c:v>42.442100000000003</c:v>
                </c:pt>
                <c:pt idx="108">
                  <c:v>42.442100000000003</c:v>
                </c:pt>
                <c:pt idx="109">
                  <c:v>42.442100000000003</c:v>
                </c:pt>
                <c:pt idx="110">
                  <c:v>42.442100000000003</c:v>
                </c:pt>
                <c:pt idx="111">
                  <c:v>42.442100000000003</c:v>
                </c:pt>
                <c:pt idx="112">
                  <c:v>42.442100000000003</c:v>
                </c:pt>
                <c:pt idx="113">
                  <c:v>42.442100000000003</c:v>
                </c:pt>
                <c:pt idx="114">
                  <c:v>42.442100000000003</c:v>
                </c:pt>
                <c:pt idx="115">
                  <c:v>42.442100000000003</c:v>
                </c:pt>
                <c:pt idx="116">
                  <c:v>42.442100000000003</c:v>
                </c:pt>
                <c:pt idx="117">
                  <c:v>42.442100000000003</c:v>
                </c:pt>
                <c:pt idx="118">
                  <c:v>42.442100000000003</c:v>
                </c:pt>
                <c:pt idx="119">
                  <c:v>42.442100000000003</c:v>
                </c:pt>
                <c:pt idx="120">
                  <c:v>42.442100000000003</c:v>
                </c:pt>
                <c:pt idx="121">
                  <c:v>42.442100000000003</c:v>
                </c:pt>
                <c:pt idx="122">
                  <c:v>42.442100000000003</c:v>
                </c:pt>
                <c:pt idx="123">
                  <c:v>42.442100000000003</c:v>
                </c:pt>
                <c:pt idx="124">
                  <c:v>42.442100000000003</c:v>
                </c:pt>
                <c:pt idx="125">
                  <c:v>42.442100000000003</c:v>
                </c:pt>
                <c:pt idx="126">
                  <c:v>42.442100000000003</c:v>
                </c:pt>
                <c:pt idx="127">
                  <c:v>42.442100000000003</c:v>
                </c:pt>
                <c:pt idx="128">
                  <c:v>42.442100000000003</c:v>
                </c:pt>
                <c:pt idx="129">
                  <c:v>42.442100000000003</c:v>
                </c:pt>
                <c:pt idx="130">
                  <c:v>42.442100000000003</c:v>
                </c:pt>
                <c:pt idx="131">
                  <c:v>42.442100000000003</c:v>
                </c:pt>
                <c:pt idx="132">
                  <c:v>42.442100000000003</c:v>
                </c:pt>
                <c:pt idx="133">
                  <c:v>42.442100000000003</c:v>
                </c:pt>
                <c:pt idx="134">
                  <c:v>42.442100000000003</c:v>
                </c:pt>
                <c:pt idx="135">
                  <c:v>42.442100000000003</c:v>
                </c:pt>
                <c:pt idx="136">
                  <c:v>42.442100000000003</c:v>
                </c:pt>
                <c:pt idx="137">
                  <c:v>42.442100000000003</c:v>
                </c:pt>
                <c:pt idx="138">
                  <c:v>42.442100000000003</c:v>
                </c:pt>
                <c:pt idx="139">
                  <c:v>42.442100000000003</c:v>
                </c:pt>
                <c:pt idx="140">
                  <c:v>42.442100000000003</c:v>
                </c:pt>
                <c:pt idx="141">
                  <c:v>42.442100000000003</c:v>
                </c:pt>
                <c:pt idx="142">
                  <c:v>42.442100000000003</c:v>
                </c:pt>
                <c:pt idx="143">
                  <c:v>42.442100000000003</c:v>
                </c:pt>
                <c:pt idx="144">
                  <c:v>42.442100000000003</c:v>
                </c:pt>
                <c:pt idx="145">
                  <c:v>42.442100000000003</c:v>
                </c:pt>
                <c:pt idx="146">
                  <c:v>42.442100000000003</c:v>
                </c:pt>
                <c:pt idx="147">
                  <c:v>42.442100000000003</c:v>
                </c:pt>
                <c:pt idx="148">
                  <c:v>42.442100000000003</c:v>
                </c:pt>
                <c:pt idx="149">
                  <c:v>42.442100000000003</c:v>
                </c:pt>
                <c:pt idx="150">
                  <c:v>42.442100000000003</c:v>
                </c:pt>
                <c:pt idx="151">
                  <c:v>42.442100000000003</c:v>
                </c:pt>
                <c:pt idx="152">
                  <c:v>42.442100000000003</c:v>
                </c:pt>
                <c:pt idx="153">
                  <c:v>42.442100000000003</c:v>
                </c:pt>
                <c:pt idx="154">
                  <c:v>42.442100000000003</c:v>
                </c:pt>
                <c:pt idx="155">
                  <c:v>42.442100000000003</c:v>
                </c:pt>
                <c:pt idx="156">
                  <c:v>42.442100000000003</c:v>
                </c:pt>
                <c:pt idx="157">
                  <c:v>42.442100000000003</c:v>
                </c:pt>
                <c:pt idx="158">
                  <c:v>42.442100000000003</c:v>
                </c:pt>
                <c:pt idx="159">
                  <c:v>42.442100000000003</c:v>
                </c:pt>
                <c:pt idx="160">
                  <c:v>42.442100000000003</c:v>
                </c:pt>
                <c:pt idx="161">
                  <c:v>42.442100000000003</c:v>
                </c:pt>
                <c:pt idx="162">
                  <c:v>42.442100000000003</c:v>
                </c:pt>
                <c:pt idx="163">
                  <c:v>42.442100000000003</c:v>
                </c:pt>
                <c:pt idx="164">
                  <c:v>42.442100000000003</c:v>
                </c:pt>
                <c:pt idx="165">
                  <c:v>42.442100000000003</c:v>
                </c:pt>
                <c:pt idx="166">
                  <c:v>42.442100000000003</c:v>
                </c:pt>
                <c:pt idx="167">
                  <c:v>42.442100000000003</c:v>
                </c:pt>
                <c:pt idx="168">
                  <c:v>42.442100000000003</c:v>
                </c:pt>
                <c:pt idx="169">
                  <c:v>42.442100000000003</c:v>
                </c:pt>
                <c:pt idx="170">
                  <c:v>42.442100000000003</c:v>
                </c:pt>
                <c:pt idx="171">
                  <c:v>42.442100000000003</c:v>
                </c:pt>
                <c:pt idx="172">
                  <c:v>42.442100000000003</c:v>
                </c:pt>
                <c:pt idx="173">
                  <c:v>42.442100000000003</c:v>
                </c:pt>
                <c:pt idx="174">
                  <c:v>42.442100000000003</c:v>
                </c:pt>
                <c:pt idx="175">
                  <c:v>42.442100000000003</c:v>
                </c:pt>
                <c:pt idx="176">
                  <c:v>42.442100000000003</c:v>
                </c:pt>
                <c:pt idx="177">
                  <c:v>42.442100000000003</c:v>
                </c:pt>
                <c:pt idx="178">
                  <c:v>42.442100000000003</c:v>
                </c:pt>
                <c:pt idx="179">
                  <c:v>42.442100000000003</c:v>
                </c:pt>
                <c:pt idx="180">
                  <c:v>42.442100000000003</c:v>
                </c:pt>
                <c:pt idx="181">
                  <c:v>42.442100000000003</c:v>
                </c:pt>
                <c:pt idx="182">
                  <c:v>42.442100000000003</c:v>
                </c:pt>
                <c:pt idx="183">
                  <c:v>42.442100000000003</c:v>
                </c:pt>
                <c:pt idx="184">
                  <c:v>42.442100000000003</c:v>
                </c:pt>
                <c:pt idx="185">
                  <c:v>42.442100000000003</c:v>
                </c:pt>
                <c:pt idx="186">
                  <c:v>42.442100000000003</c:v>
                </c:pt>
                <c:pt idx="187">
                  <c:v>42.442100000000003</c:v>
                </c:pt>
                <c:pt idx="188">
                  <c:v>42.442100000000003</c:v>
                </c:pt>
                <c:pt idx="189">
                  <c:v>42.442100000000003</c:v>
                </c:pt>
                <c:pt idx="190">
                  <c:v>42.442100000000003</c:v>
                </c:pt>
                <c:pt idx="191">
                  <c:v>42.442100000000003</c:v>
                </c:pt>
                <c:pt idx="192">
                  <c:v>42.442100000000003</c:v>
                </c:pt>
                <c:pt idx="193">
                  <c:v>42.442100000000003</c:v>
                </c:pt>
                <c:pt idx="194">
                  <c:v>42.442100000000003</c:v>
                </c:pt>
                <c:pt idx="195">
                  <c:v>42.442100000000003</c:v>
                </c:pt>
                <c:pt idx="196">
                  <c:v>42.442100000000003</c:v>
                </c:pt>
                <c:pt idx="197">
                  <c:v>42.442100000000003</c:v>
                </c:pt>
                <c:pt idx="198">
                  <c:v>42.442100000000003</c:v>
                </c:pt>
                <c:pt idx="199">
                  <c:v>42.442100000000003</c:v>
                </c:pt>
                <c:pt idx="200">
                  <c:v>42.442100000000003</c:v>
                </c:pt>
                <c:pt idx="201">
                  <c:v>42.442100000000003</c:v>
                </c:pt>
                <c:pt idx="202">
                  <c:v>42.442100000000003</c:v>
                </c:pt>
                <c:pt idx="203">
                  <c:v>42.442100000000003</c:v>
                </c:pt>
                <c:pt idx="204">
                  <c:v>42.442100000000003</c:v>
                </c:pt>
                <c:pt idx="205">
                  <c:v>42.442100000000003</c:v>
                </c:pt>
                <c:pt idx="206">
                  <c:v>42.442100000000003</c:v>
                </c:pt>
                <c:pt idx="207">
                  <c:v>42.442100000000003</c:v>
                </c:pt>
                <c:pt idx="208">
                  <c:v>42.442100000000003</c:v>
                </c:pt>
                <c:pt idx="209">
                  <c:v>42.442100000000003</c:v>
                </c:pt>
                <c:pt idx="210">
                  <c:v>42.442100000000003</c:v>
                </c:pt>
                <c:pt idx="211">
                  <c:v>42.442100000000003</c:v>
                </c:pt>
                <c:pt idx="212">
                  <c:v>42.442100000000003</c:v>
                </c:pt>
                <c:pt idx="213">
                  <c:v>42.442100000000003</c:v>
                </c:pt>
                <c:pt idx="214">
                  <c:v>42.442100000000003</c:v>
                </c:pt>
                <c:pt idx="215">
                  <c:v>42.442100000000003</c:v>
                </c:pt>
                <c:pt idx="216">
                  <c:v>42.442100000000003</c:v>
                </c:pt>
                <c:pt idx="217">
                  <c:v>42.442100000000003</c:v>
                </c:pt>
                <c:pt idx="218">
                  <c:v>42.442100000000003</c:v>
                </c:pt>
                <c:pt idx="219">
                  <c:v>42.442100000000003</c:v>
                </c:pt>
                <c:pt idx="220">
                  <c:v>42.442100000000003</c:v>
                </c:pt>
                <c:pt idx="221">
                  <c:v>42.442100000000003</c:v>
                </c:pt>
                <c:pt idx="222">
                  <c:v>42.442100000000003</c:v>
                </c:pt>
                <c:pt idx="223">
                  <c:v>42.442100000000003</c:v>
                </c:pt>
                <c:pt idx="224">
                  <c:v>42.442100000000003</c:v>
                </c:pt>
                <c:pt idx="225">
                  <c:v>42.442100000000003</c:v>
                </c:pt>
                <c:pt idx="226">
                  <c:v>42.442100000000003</c:v>
                </c:pt>
                <c:pt idx="227">
                  <c:v>42.442100000000003</c:v>
                </c:pt>
                <c:pt idx="228">
                  <c:v>42.442100000000003</c:v>
                </c:pt>
                <c:pt idx="229">
                  <c:v>42.442100000000003</c:v>
                </c:pt>
                <c:pt idx="230">
                  <c:v>42.442100000000003</c:v>
                </c:pt>
                <c:pt idx="231">
                  <c:v>42.442100000000003</c:v>
                </c:pt>
                <c:pt idx="232">
                  <c:v>42.442100000000003</c:v>
                </c:pt>
                <c:pt idx="233">
                  <c:v>42.442100000000003</c:v>
                </c:pt>
                <c:pt idx="234">
                  <c:v>42.442100000000003</c:v>
                </c:pt>
                <c:pt idx="235">
                  <c:v>42.442100000000003</c:v>
                </c:pt>
                <c:pt idx="236">
                  <c:v>42.442100000000003</c:v>
                </c:pt>
                <c:pt idx="237">
                  <c:v>42.442100000000003</c:v>
                </c:pt>
                <c:pt idx="238">
                  <c:v>42.442100000000003</c:v>
                </c:pt>
                <c:pt idx="239">
                  <c:v>42.442100000000003</c:v>
                </c:pt>
                <c:pt idx="240">
                  <c:v>42.442100000000003</c:v>
                </c:pt>
                <c:pt idx="241">
                  <c:v>42.442100000000003</c:v>
                </c:pt>
                <c:pt idx="242">
                  <c:v>42.442100000000003</c:v>
                </c:pt>
                <c:pt idx="243">
                  <c:v>42.442100000000003</c:v>
                </c:pt>
                <c:pt idx="244">
                  <c:v>42.442100000000003</c:v>
                </c:pt>
                <c:pt idx="245">
                  <c:v>42.442100000000003</c:v>
                </c:pt>
                <c:pt idx="246">
                  <c:v>42.442100000000003</c:v>
                </c:pt>
                <c:pt idx="247">
                  <c:v>42.442100000000003</c:v>
                </c:pt>
                <c:pt idx="248">
                  <c:v>42.442100000000003</c:v>
                </c:pt>
                <c:pt idx="249">
                  <c:v>42.442100000000003</c:v>
                </c:pt>
                <c:pt idx="250">
                  <c:v>42.442100000000003</c:v>
                </c:pt>
                <c:pt idx="251">
                  <c:v>42.442100000000003</c:v>
                </c:pt>
                <c:pt idx="252">
                  <c:v>42.442100000000003</c:v>
                </c:pt>
                <c:pt idx="253">
                  <c:v>42.442100000000003</c:v>
                </c:pt>
                <c:pt idx="254">
                  <c:v>42.442100000000003</c:v>
                </c:pt>
                <c:pt idx="255">
                  <c:v>42.442100000000003</c:v>
                </c:pt>
                <c:pt idx="256">
                  <c:v>42.442100000000003</c:v>
                </c:pt>
                <c:pt idx="257">
                  <c:v>42.442100000000003</c:v>
                </c:pt>
                <c:pt idx="258">
                  <c:v>42.442100000000003</c:v>
                </c:pt>
                <c:pt idx="259">
                  <c:v>42.442100000000003</c:v>
                </c:pt>
                <c:pt idx="260">
                  <c:v>42.442100000000003</c:v>
                </c:pt>
                <c:pt idx="261">
                  <c:v>42.442100000000003</c:v>
                </c:pt>
                <c:pt idx="262">
                  <c:v>42.442100000000003</c:v>
                </c:pt>
                <c:pt idx="263">
                  <c:v>42.442100000000003</c:v>
                </c:pt>
                <c:pt idx="264">
                  <c:v>42.442100000000003</c:v>
                </c:pt>
                <c:pt idx="265">
                  <c:v>42.442100000000003</c:v>
                </c:pt>
                <c:pt idx="266">
                  <c:v>42.442100000000003</c:v>
                </c:pt>
                <c:pt idx="267">
                  <c:v>42.442100000000003</c:v>
                </c:pt>
                <c:pt idx="268">
                  <c:v>42.442100000000003</c:v>
                </c:pt>
                <c:pt idx="269">
                  <c:v>42.442100000000003</c:v>
                </c:pt>
                <c:pt idx="270">
                  <c:v>42.442100000000003</c:v>
                </c:pt>
                <c:pt idx="271">
                  <c:v>42.442100000000003</c:v>
                </c:pt>
                <c:pt idx="272">
                  <c:v>42.442100000000003</c:v>
                </c:pt>
                <c:pt idx="273">
                  <c:v>42.442100000000003</c:v>
                </c:pt>
                <c:pt idx="274">
                  <c:v>42.442100000000003</c:v>
                </c:pt>
                <c:pt idx="275">
                  <c:v>42.442100000000003</c:v>
                </c:pt>
                <c:pt idx="276">
                  <c:v>42.442100000000003</c:v>
                </c:pt>
                <c:pt idx="277">
                  <c:v>42.442100000000003</c:v>
                </c:pt>
                <c:pt idx="278">
                  <c:v>42.442100000000003</c:v>
                </c:pt>
                <c:pt idx="279">
                  <c:v>42.442100000000003</c:v>
                </c:pt>
                <c:pt idx="280">
                  <c:v>42.442100000000003</c:v>
                </c:pt>
                <c:pt idx="281">
                  <c:v>42.442100000000003</c:v>
                </c:pt>
                <c:pt idx="282">
                  <c:v>42.442100000000003</c:v>
                </c:pt>
                <c:pt idx="283">
                  <c:v>42.442100000000003</c:v>
                </c:pt>
                <c:pt idx="284">
                  <c:v>42.442100000000003</c:v>
                </c:pt>
                <c:pt idx="285">
                  <c:v>42.442100000000003</c:v>
                </c:pt>
                <c:pt idx="286">
                  <c:v>42.442100000000003</c:v>
                </c:pt>
                <c:pt idx="287">
                  <c:v>42.442100000000003</c:v>
                </c:pt>
                <c:pt idx="288">
                  <c:v>42.442100000000003</c:v>
                </c:pt>
                <c:pt idx="289">
                  <c:v>42.442100000000003</c:v>
                </c:pt>
                <c:pt idx="290">
                  <c:v>42.442100000000003</c:v>
                </c:pt>
                <c:pt idx="291">
                  <c:v>42.442100000000003</c:v>
                </c:pt>
                <c:pt idx="292">
                  <c:v>42.442100000000003</c:v>
                </c:pt>
                <c:pt idx="293">
                  <c:v>42.442100000000003</c:v>
                </c:pt>
                <c:pt idx="294">
                  <c:v>42.442100000000003</c:v>
                </c:pt>
                <c:pt idx="295">
                  <c:v>42.442100000000003</c:v>
                </c:pt>
                <c:pt idx="296">
                  <c:v>42.442100000000003</c:v>
                </c:pt>
                <c:pt idx="297">
                  <c:v>42.442100000000003</c:v>
                </c:pt>
                <c:pt idx="298">
                  <c:v>42.442100000000003</c:v>
                </c:pt>
                <c:pt idx="299">
                  <c:v>42.442100000000003</c:v>
                </c:pt>
                <c:pt idx="300">
                  <c:v>42.442100000000003</c:v>
                </c:pt>
                <c:pt idx="301">
                  <c:v>42.442100000000003</c:v>
                </c:pt>
                <c:pt idx="302">
                  <c:v>42.442100000000003</c:v>
                </c:pt>
                <c:pt idx="303">
                  <c:v>42.442100000000003</c:v>
                </c:pt>
                <c:pt idx="304">
                  <c:v>42.442100000000003</c:v>
                </c:pt>
                <c:pt idx="305">
                  <c:v>42.442100000000003</c:v>
                </c:pt>
                <c:pt idx="306">
                  <c:v>42.442100000000003</c:v>
                </c:pt>
                <c:pt idx="307">
                  <c:v>42.442100000000003</c:v>
                </c:pt>
                <c:pt idx="308">
                  <c:v>42.442100000000003</c:v>
                </c:pt>
                <c:pt idx="309">
                  <c:v>42.442100000000003</c:v>
                </c:pt>
                <c:pt idx="310">
                  <c:v>42.442100000000003</c:v>
                </c:pt>
                <c:pt idx="311">
                  <c:v>42.442100000000003</c:v>
                </c:pt>
                <c:pt idx="312">
                  <c:v>42.442100000000003</c:v>
                </c:pt>
                <c:pt idx="313">
                  <c:v>42.442100000000003</c:v>
                </c:pt>
                <c:pt idx="314">
                  <c:v>42.442100000000003</c:v>
                </c:pt>
                <c:pt idx="315">
                  <c:v>42.442100000000003</c:v>
                </c:pt>
                <c:pt idx="316">
                  <c:v>42.442100000000003</c:v>
                </c:pt>
                <c:pt idx="317">
                  <c:v>42.442100000000003</c:v>
                </c:pt>
                <c:pt idx="318">
                  <c:v>42.442100000000003</c:v>
                </c:pt>
                <c:pt idx="319">
                  <c:v>42.442100000000003</c:v>
                </c:pt>
                <c:pt idx="320">
                  <c:v>42.442100000000003</c:v>
                </c:pt>
                <c:pt idx="321">
                  <c:v>42.442100000000003</c:v>
                </c:pt>
                <c:pt idx="322">
                  <c:v>42.442100000000003</c:v>
                </c:pt>
                <c:pt idx="323">
                  <c:v>42.442100000000003</c:v>
                </c:pt>
                <c:pt idx="324">
                  <c:v>42.442100000000003</c:v>
                </c:pt>
                <c:pt idx="325">
                  <c:v>42.442100000000003</c:v>
                </c:pt>
                <c:pt idx="326">
                  <c:v>42.442100000000003</c:v>
                </c:pt>
                <c:pt idx="327">
                  <c:v>42.442100000000003</c:v>
                </c:pt>
                <c:pt idx="328">
                  <c:v>42.442100000000003</c:v>
                </c:pt>
                <c:pt idx="329">
                  <c:v>42.442100000000003</c:v>
                </c:pt>
                <c:pt idx="330">
                  <c:v>42.442100000000003</c:v>
                </c:pt>
                <c:pt idx="331">
                  <c:v>42.442100000000003</c:v>
                </c:pt>
                <c:pt idx="332">
                  <c:v>42.442100000000003</c:v>
                </c:pt>
                <c:pt idx="333">
                  <c:v>42.442100000000003</c:v>
                </c:pt>
                <c:pt idx="334">
                  <c:v>42.442100000000003</c:v>
                </c:pt>
                <c:pt idx="335">
                  <c:v>42.442100000000003</c:v>
                </c:pt>
                <c:pt idx="336">
                  <c:v>42.442100000000003</c:v>
                </c:pt>
                <c:pt idx="337">
                  <c:v>42.442100000000003</c:v>
                </c:pt>
                <c:pt idx="338">
                  <c:v>42.442100000000003</c:v>
                </c:pt>
                <c:pt idx="339">
                  <c:v>42.442100000000003</c:v>
                </c:pt>
                <c:pt idx="340">
                  <c:v>42.442100000000003</c:v>
                </c:pt>
                <c:pt idx="341">
                  <c:v>42.442100000000003</c:v>
                </c:pt>
                <c:pt idx="342">
                  <c:v>42.442100000000003</c:v>
                </c:pt>
                <c:pt idx="343">
                  <c:v>42.442100000000003</c:v>
                </c:pt>
                <c:pt idx="344">
                  <c:v>42.442100000000003</c:v>
                </c:pt>
                <c:pt idx="345">
                  <c:v>42.442100000000003</c:v>
                </c:pt>
                <c:pt idx="346">
                  <c:v>42.442100000000003</c:v>
                </c:pt>
                <c:pt idx="347">
                  <c:v>42.442100000000003</c:v>
                </c:pt>
                <c:pt idx="348">
                  <c:v>42.442100000000003</c:v>
                </c:pt>
                <c:pt idx="349">
                  <c:v>42.442100000000003</c:v>
                </c:pt>
                <c:pt idx="350">
                  <c:v>42.442100000000003</c:v>
                </c:pt>
                <c:pt idx="351">
                  <c:v>42.442100000000003</c:v>
                </c:pt>
                <c:pt idx="352">
                  <c:v>42.442100000000003</c:v>
                </c:pt>
                <c:pt idx="353">
                  <c:v>42.442100000000003</c:v>
                </c:pt>
                <c:pt idx="354">
                  <c:v>42.442100000000003</c:v>
                </c:pt>
                <c:pt idx="355">
                  <c:v>42.442100000000003</c:v>
                </c:pt>
                <c:pt idx="356">
                  <c:v>42.442100000000003</c:v>
                </c:pt>
                <c:pt idx="357">
                  <c:v>42.442100000000003</c:v>
                </c:pt>
                <c:pt idx="358">
                  <c:v>42.442100000000003</c:v>
                </c:pt>
                <c:pt idx="359">
                  <c:v>42.442100000000003</c:v>
                </c:pt>
                <c:pt idx="360">
                  <c:v>42.442100000000003</c:v>
                </c:pt>
                <c:pt idx="361">
                  <c:v>42.442100000000003</c:v>
                </c:pt>
                <c:pt idx="362">
                  <c:v>42.442100000000003</c:v>
                </c:pt>
                <c:pt idx="363">
                  <c:v>42.442100000000003</c:v>
                </c:pt>
                <c:pt idx="364">
                  <c:v>42.442100000000003</c:v>
                </c:pt>
                <c:pt idx="365">
                  <c:v>42.442100000000003</c:v>
                </c:pt>
                <c:pt idx="366">
                  <c:v>42.442100000000003</c:v>
                </c:pt>
                <c:pt idx="367">
                  <c:v>42.442100000000003</c:v>
                </c:pt>
                <c:pt idx="368">
                  <c:v>42.442100000000003</c:v>
                </c:pt>
                <c:pt idx="369">
                  <c:v>42.442100000000003</c:v>
                </c:pt>
                <c:pt idx="370">
                  <c:v>42.442100000000003</c:v>
                </c:pt>
                <c:pt idx="371">
                  <c:v>42.442100000000003</c:v>
                </c:pt>
                <c:pt idx="372">
                  <c:v>42.442100000000003</c:v>
                </c:pt>
                <c:pt idx="373">
                  <c:v>42.442100000000003</c:v>
                </c:pt>
                <c:pt idx="374">
                  <c:v>42.442100000000003</c:v>
                </c:pt>
                <c:pt idx="375">
                  <c:v>42.442100000000003</c:v>
                </c:pt>
                <c:pt idx="376">
                  <c:v>42.442100000000003</c:v>
                </c:pt>
                <c:pt idx="377">
                  <c:v>42.442100000000003</c:v>
                </c:pt>
                <c:pt idx="378">
                  <c:v>42.442100000000003</c:v>
                </c:pt>
                <c:pt idx="379">
                  <c:v>42.442100000000003</c:v>
                </c:pt>
                <c:pt idx="380">
                  <c:v>42.442100000000003</c:v>
                </c:pt>
                <c:pt idx="381">
                  <c:v>42.442100000000003</c:v>
                </c:pt>
                <c:pt idx="382">
                  <c:v>42.442100000000003</c:v>
                </c:pt>
                <c:pt idx="383">
                  <c:v>42.442100000000003</c:v>
                </c:pt>
                <c:pt idx="384">
                  <c:v>42.442100000000003</c:v>
                </c:pt>
                <c:pt idx="385">
                  <c:v>42.442100000000003</c:v>
                </c:pt>
                <c:pt idx="386">
                  <c:v>42.442100000000003</c:v>
                </c:pt>
                <c:pt idx="387">
                  <c:v>42.442100000000003</c:v>
                </c:pt>
                <c:pt idx="388">
                  <c:v>42.442100000000003</c:v>
                </c:pt>
                <c:pt idx="389">
                  <c:v>42.442100000000003</c:v>
                </c:pt>
                <c:pt idx="390">
                  <c:v>42.442100000000003</c:v>
                </c:pt>
                <c:pt idx="391">
                  <c:v>42.442100000000003</c:v>
                </c:pt>
                <c:pt idx="392">
                  <c:v>42.442100000000003</c:v>
                </c:pt>
                <c:pt idx="393">
                  <c:v>42.442100000000003</c:v>
                </c:pt>
                <c:pt idx="394">
                  <c:v>42.442100000000003</c:v>
                </c:pt>
                <c:pt idx="395">
                  <c:v>42.442100000000003</c:v>
                </c:pt>
                <c:pt idx="396">
                  <c:v>42.442100000000003</c:v>
                </c:pt>
                <c:pt idx="397">
                  <c:v>42.442100000000003</c:v>
                </c:pt>
                <c:pt idx="398">
                  <c:v>42.442100000000003</c:v>
                </c:pt>
                <c:pt idx="399">
                  <c:v>42.442100000000003</c:v>
                </c:pt>
                <c:pt idx="400">
                  <c:v>42.442100000000003</c:v>
                </c:pt>
                <c:pt idx="401">
                  <c:v>42.442100000000003</c:v>
                </c:pt>
                <c:pt idx="402">
                  <c:v>42.442100000000003</c:v>
                </c:pt>
                <c:pt idx="403">
                  <c:v>42.442100000000003</c:v>
                </c:pt>
                <c:pt idx="404">
                  <c:v>42.442100000000003</c:v>
                </c:pt>
                <c:pt idx="405">
                  <c:v>42.442100000000003</c:v>
                </c:pt>
                <c:pt idx="406">
                  <c:v>42.442100000000003</c:v>
                </c:pt>
                <c:pt idx="407">
                  <c:v>42.442100000000003</c:v>
                </c:pt>
                <c:pt idx="408">
                  <c:v>42.442100000000003</c:v>
                </c:pt>
                <c:pt idx="409">
                  <c:v>42.442100000000003</c:v>
                </c:pt>
                <c:pt idx="410">
                  <c:v>42.442100000000003</c:v>
                </c:pt>
                <c:pt idx="411">
                  <c:v>42.442100000000003</c:v>
                </c:pt>
                <c:pt idx="412">
                  <c:v>42.442100000000003</c:v>
                </c:pt>
                <c:pt idx="413">
                  <c:v>42.442100000000003</c:v>
                </c:pt>
                <c:pt idx="414">
                  <c:v>42.442100000000003</c:v>
                </c:pt>
                <c:pt idx="415">
                  <c:v>42.442100000000003</c:v>
                </c:pt>
                <c:pt idx="416">
                  <c:v>42.442100000000003</c:v>
                </c:pt>
                <c:pt idx="417">
                  <c:v>42.442100000000003</c:v>
                </c:pt>
                <c:pt idx="418">
                  <c:v>42.442100000000003</c:v>
                </c:pt>
                <c:pt idx="419">
                  <c:v>42.442100000000003</c:v>
                </c:pt>
                <c:pt idx="420">
                  <c:v>42.442100000000003</c:v>
                </c:pt>
                <c:pt idx="421">
                  <c:v>42.442100000000003</c:v>
                </c:pt>
                <c:pt idx="422">
                  <c:v>42.442100000000003</c:v>
                </c:pt>
                <c:pt idx="423">
                  <c:v>42.442100000000003</c:v>
                </c:pt>
                <c:pt idx="424">
                  <c:v>42.442100000000003</c:v>
                </c:pt>
                <c:pt idx="425">
                  <c:v>42.442100000000003</c:v>
                </c:pt>
                <c:pt idx="426">
                  <c:v>42.442100000000003</c:v>
                </c:pt>
                <c:pt idx="427">
                  <c:v>42.442100000000003</c:v>
                </c:pt>
                <c:pt idx="428">
                  <c:v>42.442100000000003</c:v>
                </c:pt>
                <c:pt idx="429">
                  <c:v>42.442100000000003</c:v>
                </c:pt>
                <c:pt idx="430">
                  <c:v>42.442100000000003</c:v>
                </c:pt>
                <c:pt idx="431">
                  <c:v>42.442100000000003</c:v>
                </c:pt>
                <c:pt idx="432">
                  <c:v>42.442100000000003</c:v>
                </c:pt>
                <c:pt idx="433">
                  <c:v>42.442100000000003</c:v>
                </c:pt>
                <c:pt idx="434">
                  <c:v>42.442100000000003</c:v>
                </c:pt>
                <c:pt idx="435">
                  <c:v>42.442100000000003</c:v>
                </c:pt>
                <c:pt idx="436">
                  <c:v>42.442100000000003</c:v>
                </c:pt>
                <c:pt idx="437">
                  <c:v>42.442100000000003</c:v>
                </c:pt>
                <c:pt idx="438">
                  <c:v>42.442100000000003</c:v>
                </c:pt>
                <c:pt idx="439">
                  <c:v>42.442100000000003</c:v>
                </c:pt>
                <c:pt idx="440">
                  <c:v>42.442100000000003</c:v>
                </c:pt>
                <c:pt idx="441">
                  <c:v>42.442100000000003</c:v>
                </c:pt>
                <c:pt idx="442">
                  <c:v>42.442100000000003</c:v>
                </c:pt>
                <c:pt idx="443">
                  <c:v>42.442100000000003</c:v>
                </c:pt>
                <c:pt idx="444">
                  <c:v>42.442100000000003</c:v>
                </c:pt>
                <c:pt idx="445">
                  <c:v>42.442100000000003</c:v>
                </c:pt>
                <c:pt idx="446">
                  <c:v>42.442100000000003</c:v>
                </c:pt>
                <c:pt idx="447">
                  <c:v>42.442100000000003</c:v>
                </c:pt>
                <c:pt idx="448">
                  <c:v>42.442100000000003</c:v>
                </c:pt>
                <c:pt idx="449">
                  <c:v>42.442100000000003</c:v>
                </c:pt>
                <c:pt idx="450">
                  <c:v>42.442100000000003</c:v>
                </c:pt>
                <c:pt idx="451">
                  <c:v>42.442100000000003</c:v>
                </c:pt>
                <c:pt idx="452">
                  <c:v>42.442100000000003</c:v>
                </c:pt>
                <c:pt idx="453">
                  <c:v>42.442100000000003</c:v>
                </c:pt>
                <c:pt idx="454">
                  <c:v>42.442100000000003</c:v>
                </c:pt>
                <c:pt idx="455">
                  <c:v>42.442100000000003</c:v>
                </c:pt>
                <c:pt idx="456">
                  <c:v>42.442100000000003</c:v>
                </c:pt>
                <c:pt idx="457">
                  <c:v>42.442100000000003</c:v>
                </c:pt>
                <c:pt idx="458">
                  <c:v>42.442100000000003</c:v>
                </c:pt>
                <c:pt idx="459">
                  <c:v>42.442100000000003</c:v>
                </c:pt>
                <c:pt idx="460">
                  <c:v>42.442100000000003</c:v>
                </c:pt>
                <c:pt idx="461">
                  <c:v>42.442100000000003</c:v>
                </c:pt>
                <c:pt idx="462">
                  <c:v>42.442100000000003</c:v>
                </c:pt>
                <c:pt idx="463">
                  <c:v>42.442100000000003</c:v>
                </c:pt>
                <c:pt idx="464">
                  <c:v>42.442100000000003</c:v>
                </c:pt>
                <c:pt idx="465">
                  <c:v>42.442100000000003</c:v>
                </c:pt>
                <c:pt idx="466">
                  <c:v>42.442100000000003</c:v>
                </c:pt>
                <c:pt idx="467">
                  <c:v>42.442100000000003</c:v>
                </c:pt>
                <c:pt idx="468">
                  <c:v>42.442100000000003</c:v>
                </c:pt>
                <c:pt idx="469">
                  <c:v>42.442100000000003</c:v>
                </c:pt>
                <c:pt idx="470">
                  <c:v>42.442100000000003</c:v>
                </c:pt>
                <c:pt idx="471">
                  <c:v>42.442100000000003</c:v>
                </c:pt>
                <c:pt idx="472">
                  <c:v>42.442100000000003</c:v>
                </c:pt>
                <c:pt idx="473">
                  <c:v>42.442100000000003</c:v>
                </c:pt>
                <c:pt idx="474">
                  <c:v>42.442100000000003</c:v>
                </c:pt>
                <c:pt idx="475">
                  <c:v>42.442100000000003</c:v>
                </c:pt>
                <c:pt idx="476">
                  <c:v>42.442100000000003</c:v>
                </c:pt>
                <c:pt idx="477">
                  <c:v>42.442100000000003</c:v>
                </c:pt>
                <c:pt idx="478">
                  <c:v>42.442100000000003</c:v>
                </c:pt>
                <c:pt idx="479">
                  <c:v>42.442100000000003</c:v>
                </c:pt>
                <c:pt idx="480">
                  <c:v>42.442100000000003</c:v>
                </c:pt>
                <c:pt idx="481">
                  <c:v>42.442100000000003</c:v>
                </c:pt>
                <c:pt idx="482">
                  <c:v>42.442100000000003</c:v>
                </c:pt>
                <c:pt idx="483">
                  <c:v>42.442100000000003</c:v>
                </c:pt>
                <c:pt idx="484">
                  <c:v>42.442100000000003</c:v>
                </c:pt>
                <c:pt idx="485">
                  <c:v>42.442100000000003</c:v>
                </c:pt>
                <c:pt idx="486">
                  <c:v>42.442100000000003</c:v>
                </c:pt>
                <c:pt idx="487">
                  <c:v>42.442100000000003</c:v>
                </c:pt>
                <c:pt idx="488">
                  <c:v>42.442100000000003</c:v>
                </c:pt>
                <c:pt idx="489">
                  <c:v>42.442100000000003</c:v>
                </c:pt>
                <c:pt idx="490">
                  <c:v>42.442100000000003</c:v>
                </c:pt>
                <c:pt idx="491">
                  <c:v>42.442100000000003</c:v>
                </c:pt>
                <c:pt idx="492">
                  <c:v>42.442100000000003</c:v>
                </c:pt>
                <c:pt idx="493">
                  <c:v>42.442100000000003</c:v>
                </c:pt>
                <c:pt idx="494">
                  <c:v>42.442100000000003</c:v>
                </c:pt>
                <c:pt idx="495">
                  <c:v>42.442100000000003</c:v>
                </c:pt>
                <c:pt idx="496">
                  <c:v>42.442100000000003</c:v>
                </c:pt>
                <c:pt idx="497">
                  <c:v>42.442100000000003</c:v>
                </c:pt>
                <c:pt idx="498">
                  <c:v>42.442100000000003</c:v>
                </c:pt>
                <c:pt idx="499">
                  <c:v>42.442100000000003</c:v>
                </c:pt>
                <c:pt idx="500">
                  <c:v>42.442100000000003</c:v>
                </c:pt>
                <c:pt idx="501">
                  <c:v>42.442100000000003</c:v>
                </c:pt>
                <c:pt idx="502">
                  <c:v>42.442100000000003</c:v>
                </c:pt>
                <c:pt idx="503">
                  <c:v>42.442100000000003</c:v>
                </c:pt>
                <c:pt idx="504">
                  <c:v>42.442100000000003</c:v>
                </c:pt>
                <c:pt idx="505">
                  <c:v>42.442100000000003</c:v>
                </c:pt>
                <c:pt idx="506">
                  <c:v>42.442100000000003</c:v>
                </c:pt>
                <c:pt idx="507">
                  <c:v>42.442100000000003</c:v>
                </c:pt>
                <c:pt idx="508">
                  <c:v>42.442100000000003</c:v>
                </c:pt>
                <c:pt idx="509">
                  <c:v>42.442100000000003</c:v>
                </c:pt>
                <c:pt idx="510">
                  <c:v>42.442100000000003</c:v>
                </c:pt>
                <c:pt idx="511">
                  <c:v>42.442100000000003</c:v>
                </c:pt>
                <c:pt idx="512">
                  <c:v>42.442100000000003</c:v>
                </c:pt>
                <c:pt idx="513">
                  <c:v>42.442100000000003</c:v>
                </c:pt>
                <c:pt idx="514">
                  <c:v>42.442100000000003</c:v>
                </c:pt>
                <c:pt idx="515">
                  <c:v>42.442100000000003</c:v>
                </c:pt>
                <c:pt idx="516">
                  <c:v>42.442100000000003</c:v>
                </c:pt>
                <c:pt idx="517">
                  <c:v>42.442100000000003</c:v>
                </c:pt>
                <c:pt idx="518">
                  <c:v>42.442100000000003</c:v>
                </c:pt>
                <c:pt idx="519">
                  <c:v>42.442100000000003</c:v>
                </c:pt>
                <c:pt idx="520">
                  <c:v>42.442100000000003</c:v>
                </c:pt>
                <c:pt idx="521">
                  <c:v>42.442100000000003</c:v>
                </c:pt>
                <c:pt idx="522">
                  <c:v>42.442100000000003</c:v>
                </c:pt>
                <c:pt idx="523">
                  <c:v>42.442100000000003</c:v>
                </c:pt>
                <c:pt idx="524">
                  <c:v>42.442100000000003</c:v>
                </c:pt>
                <c:pt idx="525">
                  <c:v>42.442100000000003</c:v>
                </c:pt>
                <c:pt idx="526">
                  <c:v>42.442100000000003</c:v>
                </c:pt>
                <c:pt idx="527">
                  <c:v>42.442100000000003</c:v>
                </c:pt>
                <c:pt idx="528">
                  <c:v>42.442100000000003</c:v>
                </c:pt>
                <c:pt idx="529">
                  <c:v>42.442100000000003</c:v>
                </c:pt>
                <c:pt idx="530">
                  <c:v>42.442100000000003</c:v>
                </c:pt>
                <c:pt idx="531">
                  <c:v>42.442100000000003</c:v>
                </c:pt>
                <c:pt idx="532">
                  <c:v>42.442100000000003</c:v>
                </c:pt>
                <c:pt idx="533">
                  <c:v>42.442100000000003</c:v>
                </c:pt>
                <c:pt idx="534">
                  <c:v>42.442100000000003</c:v>
                </c:pt>
                <c:pt idx="535">
                  <c:v>42.442100000000003</c:v>
                </c:pt>
                <c:pt idx="536">
                  <c:v>42.442100000000003</c:v>
                </c:pt>
                <c:pt idx="537">
                  <c:v>42.442100000000003</c:v>
                </c:pt>
                <c:pt idx="538">
                  <c:v>42.442100000000003</c:v>
                </c:pt>
                <c:pt idx="539">
                  <c:v>42.442100000000003</c:v>
                </c:pt>
                <c:pt idx="540">
                  <c:v>42.442100000000003</c:v>
                </c:pt>
                <c:pt idx="541">
                  <c:v>42.442100000000003</c:v>
                </c:pt>
                <c:pt idx="542">
                  <c:v>42.442100000000003</c:v>
                </c:pt>
                <c:pt idx="543">
                  <c:v>42.442100000000003</c:v>
                </c:pt>
                <c:pt idx="544">
                  <c:v>42.442100000000003</c:v>
                </c:pt>
                <c:pt idx="545">
                  <c:v>42.442100000000003</c:v>
                </c:pt>
                <c:pt idx="546">
                  <c:v>42.442100000000003</c:v>
                </c:pt>
                <c:pt idx="547">
                  <c:v>42.442100000000003</c:v>
                </c:pt>
                <c:pt idx="548">
                  <c:v>42.442100000000003</c:v>
                </c:pt>
                <c:pt idx="549">
                  <c:v>42.442100000000003</c:v>
                </c:pt>
                <c:pt idx="550">
                  <c:v>42.442100000000003</c:v>
                </c:pt>
                <c:pt idx="551">
                  <c:v>42.442100000000003</c:v>
                </c:pt>
                <c:pt idx="552">
                  <c:v>42.442100000000003</c:v>
                </c:pt>
                <c:pt idx="553">
                  <c:v>42.442100000000003</c:v>
                </c:pt>
                <c:pt idx="554">
                  <c:v>42.442100000000003</c:v>
                </c:pt>
                <c:pt idx="555">
                  <c:v>42.442100000000003</c:v>
                </c:pt>
                <c:pt idx="556">
                  <c:v>42.442100000000003</c:v>
                </c:pt>
                <c:pt idx="557">
                  <c:v>42.442100000000003</c:v>
                </c:pt>
                <c:pt idx="558">
                  <c:v>42.442100000000003</c:v>
                </c:pt>
                <c:pt idx="559">
                  <c:v>42.442100000000003</c:v>
                </c:pt>
                <c:pt idx="560">
                  <c:v>42.442100000000003</c:v>
                </c:pt>
                <c:pt idx="561">
                  <c:v>42.442100000000003</c:v>
                </c:pt>
                <c:pt idx="562">
                  <c:v>42.442100000000003</c:v>
                </c:pt>
                <c:pt idx="563">
                  <c:v>42.442100000000003</c:v>
                </c:pt>
                <c:pt idx="564">
                  <c:v>42.442100000000003</c:v>
                </c:pt>
                <c:pt idx="565">
                  <c:v>42.442100000000003</c:v>
                </c:pt>
                <c:pt idx="566">
                  <c:v>42.442100000000003</c:v>
                </c:pt>
                <c:pt idx="567">
                  <c:v>42.442100000000003</c:v>
                </c:pt>
                <c:pt idx="568">
                  <c:v>42.442100000000003</c:v>
                </c:pt>
                <c:pt idx="569">
                  <c:v>42.442100000000003</c:v>
                </c:pt>
                <c:pt idx="570">
                  <c:v>42.442100000000003</c:v>
                </c:pt>
                <c:pt idx="571">
                  <c:v>42.442100000000003</c:v>
                </c:pt>
                <c:pt idx="572">
                  <c:v>42.442100000000003</c:v>
                </c:pt>
                <c:pt idx="573">
                  <c:v>42.442100000000003</c:v>
                </c:pt>
                <c:pt idx="574">
                  <c:v>42.442100000000003</c:v>
                </c:pt>
                <c:pt idx="575">
                  <c:v>42.442100000000003</c:v>
                </c:pt>
                <c:pt idx="576">
                  <c:v>42.442100000000003</c:v>
                </c:pt>
                <c:pt idx="577">
                  <c:v>42.442100000000003</c:v>
                </c:pt>
                <c:pt idx="578">
                  <c:v>42.442100000000003</c:v>
                </c:pt>
                <c:pt idx="579">
                  <c:v>42.442100000000003</c:v>
                </c:pt>
                <c:pt idx="580">
                  <c:v>42.442100000000003</c:v>
                </c:pt>
                <c:pt idx="581">
                  <c:v>42.442100000000003</c:v>
                </c:pt>
                <c:pt idx="582">
                  <c:v>42.442100000000003</c:v>
                </c:pt>
                <c:pt idx="583">
                  <c:v>42.442100000000003</c:v>
                </c:pt>
                <c:pt idx="584">
                  <c:v>42.442100000000003</c:v>
                </c:pt>
                <c:pt idx="585">
                  <c:v>42.442100000000003</c:v>
                </c:pt>
                <c:pt idx="586">
                  <c:v>42.442100000000003</c:v>
                </c:pt>
                <c:pt idx="587">
                  <c:v>42.442100000000003</c:v>
                </c:pt>
                <c:pt idx="588">
                  <c:v>42.442100000000003</c:v>
                </c:pt>
                <c:pt idx="589">
                  <c:v>42.442100000000003</c:v>
                </c:pt>
                <c:pt idx="590">
                  <c:v>42.442100000000003</c:v>
                </c:pt>
                <c:pt idx="591">
                  <c:v>42.442100000000003</c:v>
                </c:pt>
                <c:pt idx="592">
                  <c:v>42.442100000000003</c:v>
                </c:pt>
                <c:pt idx="593">
                  <c:v>42.442100000000003</c:v>
                </c:pt>
                <c:pt idx="594">
                  <c:v>42.442100000000003</c:v>
                </c:pt>
                <c:pt idx="595">
                  <c:v>42.442100000000003</c:v>
                </c:pt>
                <c:pt idx="596">
                  <c:v>42.442100000000003</c:v>
                </c:pt>
                <c:pt idx="597">
                  <c:v>42.442100000000003</c:v>
                </c:pt>
                <c:pt idx="598">
                  <c:v>42.442100000000003</c:v>
                </c:pt>
                <c:pt idx="599">
                  <c:v>42.442100000000003</c:v>
                </c:pt>
                <c:pt idx="600">
                  <c:v>42.442100000000003</c:v>
                </c:pt>
                <c:pt idx="601">
                  <c:v>42.442100000000003</c:v>
                </c:pt>
                <c:pt idx="602">
                  <c:v>42.442100000000003</c:v>
                </c:pt>
                <c:pt idx="603">
                  <c:v>42.442100000000003</c:v>
                </c:pt>
                <c:pt idx="604">
                  <c:v>42.442100000000003</c:v>
                </c:pt>
                <c:pt idx="605">
                  <c:v>42.442100000000003</c:v>
                </c:pt>
                <c:pt idx="606">
                  <c:v>42.442100000000003</c:v>
                </c:pt>
                <c:pt idx="607">
                  <c:v>42.442100000000003</c:v>
                </c:pt>
                <c:pt idx="608">
                  <c:v>42.442100000000003</c:v>
                </c:pt>
                <c:pt idx="609">
                  <c:v>42.442100000000003</c:v>
                </c:pt>
                <c:pt idx="610">
                  <c:v>42.442100000000003</c:v>
                </c:pt>
                <c:pt idx="611">
                  <c:v>42.442100000000003</c:v>
                </c:pt>
                <c:pt idx="612">
                  <c:v>42.442100000000003</c:v>
                </c:pt>
                <c:pt idx="613">
                  <c:v>42.442100000000003</c:v>
                </c:pt>
                <c:pt idx="614">
                  <c:v>42.442100000000003</c:v>
                </c:pt>
                <c:pt idx="615">
                  <c:v>42.442100000000003</c:v>
                </c:pt>
                <c:pt idx="616">
                  <c:v>42.442100000000003</c:v>
                </c:pt>
                <c:pt idx="617">
                  <c:v>42.442100000000003</c:v>
                </c:pt>
                <c:pt idx="618">
                  <c:v>42.442100000000003</c:v>
                </c:pt>
                <c:pt idx="619">
                  <c:v>42.442100000000003</c:v>
                </c:pt>
                <c:pt idx="620">
                  <c:v>42.442100000000003</c:v>
                </c:pt>
                <c:pt idx="621">
                  <c:v>42.442100000000003</c:v>
                </c:pt>
                <c:pt idx="622">
                  <c:v>42.442100000000003</c:v>
                </c:pt>
                <c:pt idx="623">
                  <c:v>42.442100000000003</c:v>
                </c:pt>
                <c:pt idx="624">
                  <c:v>42.442100000000003</c:v>
                </c:pt>
                <c:pt idx="625">
                  <c:v>42.442100000000003</c:v>
                </c:pt>
                <c:pt idx="626">
                  <c:v>42.442100000000003</c:v>
                </c:pt>
                <c:pt idx="627">
                  <c:v>42.442100000000003</c:v>
                </c:pt>
                <c:pt idx="628">
                  <c:v>42.442100000000003</c:v>
                </c:pt>
                <c:pt idx="629">
                  <c:v>42.442100000000003</c:v>
                </c:pt>
                <c:pt idx="630">
                  <c:v>42.442100000000003</c:v>
                </c:pt>
                <c:pt idx="631">
                  <c:v>42.442100000000003</c:v>
                </c:pt>
                <c:pt idx="632">
                  <c:v>42.442100000000003</c:v>
                </c:pt>
                <c:pt idx="633">
                  <c:v>42.442100000000003</c:v>
                </c:pt>
                <c:pt idx="634">
                  <c:v>42.442100000000003</c:v>
                </c:pt>
                <c:pt idx="635">
                  <c:v>42.442100000000003</c:v>
                </c:pt>
                <c:pt idx="636">
                  <c:v>42.442100000000003</c:v>
                </c:pt>
                <c:pt idx="637">
                  <c:v>42.442100000000003</c:v>
                </c:pt>
                <c:pt idx="638">
                  <c:v>42.442100000000003</c:v>
                </c:pt>
                <c:pt idx="639">
                  <c:v>42.442100000000003</c:v>
                </c:pt>
                <c:pt idx="640">
                  <c:v>42.442100000000003</c:v>
                </c:pt>
                <c:pt idx="641">
                  <c:v>42.442100000000003</c:v>
                </c:pt>
                <c:pt idx="642">
                  <c:v>42.442100000000003</c:v>
                </c:pt>
                <c:pt idx="643">
                  <c:v>42.442100000000003</c:v>
                </c:pt>
                <c:pt idx="644">
                  <c:v>42.442100000000003</c:v>
                </c:pt>
                <c:pt idx="645">
                  <c:v>42.442100000000003</c:v>
                </c:pt>
                <c:pt idx="646">
                  <c:v>42.442100000000003</c:v>
                </c:pt>
                <c:pt idx="647">
                  <c:v>42.442100000000003</c:v>
                </c:pt>
                <c:pt idx="648">
                  <c:v>42.442100000000003</c:v>
                </c:pt>
                <c:pt idx="649">
                  <c:v>42.442100000000003</c:v>
                </c:pt>
                <c:pt idx="650">
                  <c:v>42.442100000000003</c:v>
                </c:pt>
                <c:pt idx="651">
                  <c:v>42.442100000000003</c:v>
                </c:pt>
                <c:pt idx="652">
                  <c:v>42.442100000000003</c:v>
                </c:pt>
                <c:pt idx="653">
                  <c:v>42.442100000000003</c:v>
                </c:pt>
                <c:pt idx="654">
                  <c:v>42.442100000000003</c:v>
                </c:pt>
                <c:pt idx="655">
                  <c:v>42.442100000000003</c:v>
                </c:pt>
                <c:pt idx="656">
                  <c:v>42.442100000000003</c:v>
                </c:pt>
                <c:pt idx="657">
                  <c:v>42.442100000000003</c:v>
                </c:pt>
                <c:pt idx="658">
                  <c:v>42.442100000000003</c:v>
                </c:pt>
                <c:pt idx="659">
                  <c:v>42.442100000000003</c:v>
                </c:pt>
                <c:pt idx="660">
                  <c:v>42.442100000000003</c:v>
                </c:pt>
                <c:pt idx="661">
                  <c:v>42.442100000000003</c:v>
                </c:pt>
                <c:pt idx="662">
                  <c:v>42.442100000000003</c:v>
                </c:pt>
                <c:pt idx="663">
                  <c:v>42.442100000000003</c:v>
                </c:pt>
                <c:pt idx="664">
                  <c:v>42.442100000000003</c:v>
                </c:pt>
                <c:pt idx="665">
                  <c:v>42.442100000000003</c:v>
                </c:pt>
                <c:pt idx="666">
                  <c:v>42.442100000000003</c:v>
                </c:pt>
                <c:pt idx="667">
                  <c:v>42.442100000000003</c:v>
                </c:pt>
                <c:pt idx="668">
                  <c:v>42.442100000000003</c:v>
                </c:pt>
                <c:pt idx="669">
                  <c:v>42.442100000000003</c:v>
                </c:pt>
                <c:pt idx="670">
                  <c:v>42.442100000000003</c:v>
                </c:pt>
                <c:pt idx="671">
                  <c:v>42.442100000000003</c:v>
                </c:pt>
                <c:pt idx="672">
                  <c:v>42.442100000000003</c:v>
                </c:pt>
                <c:pt idx="673">
                  <c:v>42.442100000000003</c:v>
                </c:pt>
                <c:pt idx="674">
                  <c:v>42.442100000000003</c:v>
                </c:pt>
                <c:pt idx="675">
                  <c:v>42.442100000000003</c:v>
                </c:pt>
                <c:pt idx="676">
                  <c:v>42.442100000000003</c:v>
                </c:pt>
                <c:pt idx="677">
                  <c:v>42.442100000000003</c:v>
                </c:pt>
                <c:pt idx="678">
                  <c:v>42.442100000000003</c:v>
                </c:pt>
                <c:pt idx="679">
                  <c:v>42.442100000000003</c:v>
                </c:pt>
                <c:pt idx="680">
                  <c:v>42.442100000000003</c:v>
                </c:pt>
                <c:pt idx="681">
                  <c:v>42.442100000000003</c:v>
                </c:pt>
                <c:pt idx="682">
                  <c:v>42.442100000000003</c:v>
                </c:pt>
                <c:pt idx="683">
                  <c:v>42.442100000000003</c:v>
                </c:pt>
                <c:pt idx="684">
                  <c:v>42.442100000000003</c:v>
                </c:pt>
                <c:pt idx="685">
                  <c:v>42.442100000000003</c:v>
                </c:pt>
                <c:pt idx="686">
                  <c:v>42.442100000000003</c:v>
                </c:pt>
                <c:pt idx="687">
                  <c:v>42.442100000000003</c:v>
                </c:pt>
                <c:pt idx="688">
                  <c:v>42.442100000000003</c:v>
                </c:pt>
                <c:pt idx="689">
                  <c:v>42.442100000000003</c:v>
                </c:pt>
                <c:pt idx="690">
                  <c:v>42.442100000000003</c:v>
                </c:pt>
                <c:pt idx="691">
                  <c:v>42.442100000000003</c:v>
                </c:pt>
                <c:pt idx="692">
                  <c:v>42.442100000000003</c:v>
                </c:pt>
                <c:pt idx="693">
                  <c:v>42.442100000000003</c:v>
                </c:pt>
                <c:pt idx="694">
                  <c:v>42.442100000000003</c:v>
                </c:pt>
                <c:pt idx="695">
                  <c:v>42.442100000000003</c:v>
                </c:pt>
                <c:pt idx="696">
                  <c:v>42.442100000000003</c:v>
                </c:pt>
                <c:pt idx="697">
                  <c:v>42.442100000000003</c:v>
                </c:pt>
                <c:pt idx="698">
                  <c:v>42.442100000000003</c:v>
                </c:pt>
                <c:pt idx="699">
                  <c:v>42.442100000000003</c:v>
                </c:pt>
                <c:pt idx="700">
                  <c:v>42.442100000000003</c:v>
                </c:pt>
                <c:pt idx="701">
                  <c:v>42.442100000000003</c:v>
                </c:pt>
                <c:pt idx="702">
                  <c:v>42.442100000000003</c:v>
                </c:pt>
                <c:pt idx="703">
                  <c:v>42.442100000000003</c:v>
                </c:pt>
                <c:pt idx="704">
                  <c:v>42.442100000000003</c:v>
                </c:pt>
                <c:pt idx="705">
                  <c:v>42.442100000000003</c:v>
                </c:pt>
                <c:pt idx="706">
                  <c:v>42.442100000000003</c:v>
                </c:pt>
                <c:pt idx="707">
                  <c:v>42.442100000000003</c:v>
                </c:pt>
                <c:pt idx="708">
                  <c:v>42.442100000000003</c:v>
                </c:pt>
                <c:pt idx="709">
                  <c:v>42.442100000000003</c:v>
                </c:pt>
                <c:pt idx="710">
                  <c:v>42.442100000000003</c:v>
                </c:pt>
                <c:pt idx="711">
                  <c:v>42.442100000000003</c:v>
                </c:pt>
                <c:pt idx="712">
                  <c:v>42.442100000000003</c:v>
                </c:pt>
                <c:pt idx="713">
                  <c:v>42.442100000000003</c:v>
                </c:pt>
                <c:pt idx="714">
                  <c:v>42.442100000000003</c:v>
                </c:pt>
                <c:pt idx="715">
                  <c:v>42.442100000000003</c:v>
                </c:pt>
                <c:pt idx="716">
                  <c:v>42.442100000000003</c:v>
                </c:pt>
                <c:pt idx="717">
                  <c:v>42.442100000000003</c:v>
                </c:pt>
                <c:pt idx="718">
                  <c:v>42.442100000000003</c:v>
                </c:pt>
                <c:pt idx="719">
                  <c:v>42.442100000000003</c:v>
                </c:pt>
                <c:pt idx="720">
                  <c:v>42.442100000000003</c:v>
                </c:pt>
                <c:pt idx="721">
                  <c:v>42.442100000000003</c:v>
                </c:pt>
                <c:pt idx="722">
                  <c:v>42.442100000000003</c:v>
                </c:pt>
                <c:pt idx="723">
                  <c:v>42.442100000000003</c:v>
                </c:pt>
                <c:pt idx="724">
                  <c:v>42.442100000000003</c:v>
                </c:pt>
                <c:pt idx="725">
                  <c:v>42.442100000000003</c:v>
                </c:pt>
                <c:pt idx="726">
                  <c:v>42.442100000000003</c:v>
                </c:pt>
                <c:pt idx="727">
                  <c:v>42.442100000000003</c:v>
                </c:pt>
                <c:pt idx="728">
                  <c:v>42.442100000000003</c:v>
                </c:pt>
                <c:pt idx="729">
                  <c:v>42.442100000000003</c:v>
                </c:pt>
                <c:pt idx="730">
                  <c:v>42.442100000000003</c:v>
                </c:pt>
                <c:pt idx="731">
                  <c:v>42.442100000000003</c:v>
                </c:pt>
                <c:pt idx="732">
                  <c:v>42.442100000000003</c:v>
                </c:pt>
                <c:pt idx="733">
                  <c:v>42.442100000000003</c:v>
                </c:pt>
                <c:pt idx="734">
                  <c:v>42.442100000000003</c:v>
                </c:pt>
                <c:pt idx="735">
                  <c:v>42.442100000000003</c:v>
                </c:pt>
                <c:pt idx="736">
                  <c:v>42.442100000000003</c:v>
                </c:pt>
                <c:pt idx="737">
                  <c:v>42.442100000000003</c:v>
                </c:pt>
                <c:pt idx="738">
                  <c:v>42.442100000000003</c:v>
                </c:pt>
                <c:pt idx="739">
                  <c:v>42.442100000000003</c:v>
                </c:pt>
                <c:pt idx="740">
                  <c:v>42.442100000000003</c:v>
                </c:pt>
                <c:pt idx="741">
                  <c:v>42.442100000000003</c:v>
                </c:pt>
                <c:pt idx="742">
                  <c:v>42.442100000000003</c:v>
                </c:pt>
                <c:pt idx="743">
                  <c:v>42.442100000000003</c:v>
                </c:pt>
                <c:pt idx="744">
                  <c:v>42.442100000000003</c:v>
                </c:pt>
                <c:pt idx="745">
                  <c:v>42.442100000000003</c:v>
                </c:pt>
                <c:pt idx="746">
                  <c:v>42.442100000000003</c:v>
                </c:pt>
                <c:pt idx="747">
                  <c:v>42.442100000000003</c:v>
                </c:pt>
                <c:pt idx="748">
                  <c:v>42.442100000000003</c:v>
                </c:pt>
                <c:pt idx="749">
                  <c:v>42.442100000000003</c:v>
                </c:pt>
                <c:pt idx="750">
                  <c:v>42.442100000000003</c:v>
                </c:pt>
                <c:pt idx="751">
                  <c:v>42.442100000000003</c:v>
                </c:pt>
                <c:pt idx="752">
                  <c:v>42.442100000000003</c:v>
                </c:pt>
                <c:pt idx="753">
                  <c:v>42.442100000000003</c:v>
                </c:pt>
                <c:pt idx="754">
                  <c:v>42.442100000000003</c:v>
                </c:pt>
                <c:pt idx="755">
                  <c:v>42.442100000000003</c:v>
                </c:pt>
                <c:pt idx="756">
                  <c:v>42.442100000000003</c:v>
                </c:pt>
                <c:pt idx="757">
                  <c:v>42.442100000000003</c:v>
                </c:pt>
                <c:pt idx="758">
                  <c:v>42.442100000000003</c:v>
                </c:pt>
                <c:pt idx="759">
                  <c:v>42.442100000000003</c:v>
                </c:pt>
                <c:pt idx="760">
                  <c:v>42.442100000000003</c:v>
                </c:pt>
                <c:pt idx="761">
                  <c:v>42.442100000000003</c:v>
                </c:pt>
                <c:pt idx="762">
                  <c:v>42.442100000000003</c:v>
                </c:pt>
                <c:pt idx="763">
                  <c:v>42.442100000000003</c:v>
                </c:pt>
                <c:pt idx="764">
                  <c:v>42.442100000000003</c:v>
                </c:pt>
                <c:pt idx="765">
                  <c:v>42.442100000000003</c:v>
                </c:pt>
                <c:pt idx="766">
                  <c:v>42.442100000000003</c:v>
                </c:pt>
                <c:pt idx="767">
                  <c:v>42.442100000000003</c:v>
                </c:pt>
                <c:pt idx="768">
                  <c:v>42.442100000000003</c:v>
                </c:pt>
                <c:pt idx="769">
                  <c:v>42.442100000000003</c:v>
                </c:pt>
                <c:pt idx="770">
                  <c:v>42.442100000000003</c:v>
                </c:pt>
                <c:pt idx="771">
                  <c:v>42.442100000000003</c:v>
                </c:pt>
                <c:pt idx="772">
                  <c:v>42.442100000000003</c:v>
                </c:pt>
                <c:pt idx="773">
                  <c:v>42.442100000000003</c:v>
                </c:pt>
                <c:pt idx="774">
                  <c:v>42.442100000000003</c:v>
                </c:pt>
                <c:pt idx="775">
                  <c:v>42.442100000000003</c:v>
                </c:pt>
                <c:pt idx="776">
                  <c:v>42.442100000000003</c:v>
                </c:pt>
                <c:pt idx="777">
                  <c:v>42.442100000000003</c:v>
                </c:pt>
                <c:pt idx="778">
                  <c:v>42.442100000000003</c:v>
                </c:pt>
                <c:pt idx="779">
                  <c:v>42.442100000000003</c:v>
                </c:pt>
                <c:pt idx="780">
                  <c:v>42.442100000000003</c:v>
                </c:pt>
                <c:pt idx="781">
                  <c:v>42.442100000000003</c:v>
                </c:pt>
                <c:pt idx="782">
                  <c:v>42.442100000000003</c:v>
                </c:pt>
                <c:pt idx="783">
                  <c:v>42.442100000000003</c:v>
                </c:pt>
                <c:pt idx="784">
                  <c:v>42.442100000000003</c:v>
                </c:pt>
                <c:pt idx="785">
                  <c:v>42.442100000000003</c:v>
                </c:pt>
                <c:pt idx="786">
                  <c:v>42.442100000000003</c:v>
                </c:pt>
                <c:pt idx="787">
                  <c:v>42.442100000000003</c:v>
                </c:pt>
                <c:pt idx="788">
                  <c:v>42.442100000000003</c:v>
                </c:pt>
                <c:pt idx="789">
                  <c:v>42.442100000000003</c:v>
                </c:pt>
                <c:pt idx="790">
                  <c:v>42.442100000000003</c:v>
                </c:pt>
                <c:pt idx="791">
                  <c:v>42.442100000000003</c:v>
                </c:pt>
                <c:pt idx="792">
                  <c:v>42.442100000000003</c:v>
                </c:pt>
                <c:pt idx="793">
                  <c:v>42.442100000000003</c:v>
                </c:pt>
                <c:pt idx="794">
                  <c:v>42.442100000000003</c:v>
                </c:pt>
                <c:pt idx="795">
                  <c:v>42.442100000000003</c:v>
                </c:pt>
                <c:pt idx="796">
                  <c:v>42.442100000000003</c:v>
                </c:pt>
                <c:pt idx="797">
                  <c:v>42.442100000000003</c:v>
                </c:pt>
                <c:pt idx="798">
                  <c:v>42.442100000000003</c:v>
                </c:pt>
                <c:pt idx="799">
                  <c:v>42.442100000000003</c:v>
                </c:pt>
                <c:pt idx="800">
                  <c:v>42.442100000000003</c:v>
                </c:pt>
                <c:pt idx="801">
                  <c:v>42.442100000000003</c:v>
                </c:pt>
                <c:pt idx="802">
                  <c:v>42.442100000000003</c:v>
                </c:pt>
                <c:pt idx="803">
                  <c:v>42.442100000000003</c:v>
                </c:pt>
                <c:pt idx="804">
                  <c:v>42.442100000000003</c:v>
                </c:pt>
                <c:pt idx="805">
                  <c:v>42.442100000000003</c:v>
                </c:pt>
                <c:pt idx="806">
                  <c:v>42.442100000000003</c:v>
                </c:pt>
                <c:pt idx="807">
                  <c:v>42.442100000000003</c:v>
                </c:pt>
                <c:pt idx="808">
                  <c:v>42.442100000000003</c:v>
                </c:pt>
                <c:pt idx="809">
                  <c:v>42.442100000000003</c:v>
                </c:pt>
                <c:pt idx="810">
                  <c:v>42.442100000000003</c:v>
                </c:pt>
                <c:pt idx="811">
                  <c:v>42.442100000000003</c:v>
                </c:pt>
                <c:pt idx="812">
                  <c:v>42.442100000000003</c:v>
                </c:pt>
                <c:pt idx="813">
                  <c:v>42.442100000000003</c:v>
                </c:pt>
                <c:pt idx="814">
                  <c:v>42.442100000000003</c:v>
                </c:pt>
                <c:pt idx="815">
                  <c:v>42.442100000000003</c:v>
                </c:pt>
                <c:pt idx="816">
                  <c:v>42.442100000000003</c:v>
                </c:pt>
                <c:pt idx="817">
                  <c:v>42.442100000000003</c:v>
                </c:pt>
                <c:pt idx="818">
                  <c:v>42.442100000000003</c:v>
                </c:pt>
                <c:pt idx="819">
                  <c:v>42.442100000000003</c:v>
                </c:pt>
                <c:pt idx="820">
                  <c:v>42.442100000000003</c:v>
                </c:pt>
                <c:pt idx="821">
                  <c:v>42.442100000000003</c:v>
                </c:pt>
                <c:pt idx="822">
                  <c:v>42.442100000000003</c:v>
                </c:pt>
                <c:pt idx="823">
                  <c:v>42.442100000000003</c:v>
                </c:pt>
                <c:pt idx="824">
                  <c:v>42.442100000000003</c:v>
                </c:pt>
                <c:pt idx="825">
                  <c:v>42.442100000000003</c:v>
                </c:pt>
                <c:pt idx="826">
                  <c:v>42.442100000000003</c:v>
                </c:pt>
                <c:pt idx="827">
                  <c:v>42.442100000000003</c:v>
                </c:pt>
                <c:pt idx="828">
                  <c:v>42.442100000000003</c:v>
                </c:pt>
                <c:pt idx="829">
                  <c:v>42.442100000000003</c:v>
                </c:pt>
                <c:pt idx="830">
                  <c:v>42.442100000000003</c:v>
                </c:pt>
                <c:pt idx="831">
                  <c:v>42.442100000000003</c:v>
                </c:pt>
                <c:pt idx="832">
                  <c:v>42.442100000000003</c:v>
                </c:pt>
                <c:pt idx="833">
                  <c:v>42.442100000000003</c:v>
                </c:pt>
                <c:pt idx="834">
                  <c:v>42.442100000000003</c:v>
                </c:pt>
                <c:pt idx="835">
                  <c:v>42.442100000000003</c:v>
                </c:pt>
                <c:pt idx="836">
                  <c:v>42.442100000000003</c:v>
                </c:pt>
                <c:pt idx="837">
                  <c:v>42.442100000000003</c:v>
                </c:pt>
                <c:pt idx="838">
                  <c:v>42.442100000000003</c:v>
                </c:pt>
                <c:pt idx="839">
                  <c:v>42.442100000000003</c:v>
                </c:pt>
                <c:pt idx="840">
                  <c:v>42.442100000000003</c:v>
                </c:pt>
                <c:pt idx="841">
                  <c:v>42.442100000000003</c:v>
                </c:pt>
                <c:pt idx="842">
                  <c:v>42.442100000000003</c:v>
                </c:pt>
                <c:pt idx="843">
                  <c:v>42.442100000000003</c:v>
                </c:pt>
                <c:pt idx="844">
                  <c:v>42.442100000000003</c:v>
                </c:pt>
                <c:pt idx="845">
                  <c:v>42.442100000000003</c:v>
                </c:pt>
                <c:pt idx="846">
                  <c:v>42.442100000000003</c:v>
                </c:pt>
                <c:pt idx="847">
                  <c:v>42.442100000000003</c:v>
                </c:pt>
                <c:pt idx="848">
                  <c:v>42.442100000000003</c:v>
                </c:pt>
                <c:pt idx="849">
                  <c:v>42.442100000000003</c:v>
                </c:pt>
                <c:pt idx="850">
                  <c:v>42.442100000000003</c:v>
                </c:pt>
                <c:pt idx="851">
                  <c:v>42.442100000000003</c:v>
                </c:pt>
                <c:pt idx="852">
                  <c:v>42.442100000000003</c:v>
                </c:pt>
                <c:pt idx="853">
                  <c:v>42.442100000000003</c:v>
                </c:pt>
                <c:pt idx="854">
                  <c:v>42.442100000000003</c:v>
                </c:pt>
                <c:pt idx="855">
                  <c:v>42.442100000000003</c:v>
                </c:pt>
                <c:pt idx="856">
                  <c:v>42.442100000000003</c:v>
                </c:pt>
                <c:pt idx="857">
                  <c:v>42.442100000000003</c:v>
                </c:pt>
                <c:pt idx="858">
                  <c:v>42.442100000000003</c:v>
                </c:pt>
                <c:pt idx="859">
                  <c:v>42.442100000000003</c:v>
                </c:pt>
                <c:pt idx="860">
                  <c:v>42.442100000000003</c:v>
                </c:pt>
                <c:pt idx="861">
                  <c:v>42.442100000000003</c:v>
                </c:pt>
                <c:pt idx="862">
                  <c:v>42.442100000000003</c:v>
                </c:pt>
                <c:pt idx="863">
                  <c:v>42.442100000000003</c:v>
                </c:pt>
                <c:pt idx="864">
                  <c:v>42.442100000000003</c:v>
                </c:pt>
                <c:pt idx="865">
                  <c:v>42.442100000000003</c:v>
                </c:pt>
                <c:pt idx="866">
                  <c:v>42.442100000000003</c:v>
                </c:pt>
                <c:pt idx="867">
                  <c:v>42.442100000000003</c:v>
                </c:pt>
                <c:pt idx="868">
                  <c:v>42.442100000000003</c:v>
                </c:pt>
                <c:pt idx="869">
                  <c:v>42.442100000000003</c:v>
                </c:pt>
                <c:pt idx="870">
                  <c:v>42.442100000000003</c:v>
                </c:pt>
                <c:pt idx="871">
                  <c:v>42.442100000000003</c:v>
                </c:pt>
                <c:pt idx="872">
                  <c:v>42.442100000000003</c:v>
                </c:pt>
                <c:pt idx="873">
                  <c:v>42.442100000000003</c:v>
                </c:pt>
                <c:pt idx="874">
                  <c:v>42.442100000000003</c:v>
                </c:pt>
                <c:pt idx="875">
                  <c:v>42.442100000000003</c:v>
                </c:pt>
                <c:pt idx="876">
                  <c:v>42.442100000000003</c:v>
                </c:pt>
                <c:pt idx="877">
                  <c:v>42.442100000000003</c:v>
                </c:pt>
                <c:pt idx="878">
                  <c:v>42.442100000000003</c:v>
                </c:pt>
                <c:pt idx="879">
                  <c:v>42.442100000000003</c:v>
                </c:pt>
                <c:pt idx="880">
                  <c:v>42.442100000000003</c:v>
                </c:pt>
                <c:pt idx="881">
                  <c:v>42.442100000000003</c:v>
                </c:pt>
                <c:pt idx="882">
                  <c:v>42.442100000000003</c:v>
                </c:pt>
                <c:pt idx="883">
                  <c:v>42.442100000000003</c:v>
                </c:pt>
                <c:pt idx="884">
                  <c:v>42.442100000000003</c:v>
                </c:pt>
                <c:pt idx="885">
                  <c:v>42.442100000000003</c:v>
                </c:pt>
                <c:pt idx="886">
                  <c:v>42.442100000000003</c:v>
                </c:pt>
                <c:pt idx="887">
                  <c:v>42.442100000000003</c:v>
                </c:pt>
                <c:pt idx="888">
                  <c:v>42.442100000000003</c:v>
                </c:pt>
                <c:pt idx="889">
                  <c:v>42.442100000000003</c:v>
                </c:pt>
                <c:pt idx="890">
                  <c:v>42.442100000000003</c:v>
                </c:pt>
                <c:pt idx="891">
                  <c:v>42.442100000000003</c:v>
                </c:pt>
                <c:pt idx="892">
                  <c:v>42.442100000000003</c:v>
                </c:pt>
                <c:pt idx="893">
                  <c:v>42.442100000000003</c:v>
                </c:pt>
                <c:pt idx="894">
                  <c:v>42.442100000000003</c:v>
                </c:pt>
                <c:pt idx="895">
                  <c:v>42.442100000000003</c:v>
                </c:pt>
                <c:pt idx="896">
                  <c:v>42.442100000000003</c:v>
                </c:pt>
                <c:pt idx="897">
                  <c:v>42.442100000000003</c:v>
                </c:pt>
                <c:pt idx="898">
                  <c:v>42.442100000000003</c:v>
                </c:pt>
                <c:pt idx="899">
                  <c:v>42.442100000000003</c:v>
                </c:pt>
                <c:pt idx="900">
                  <c:v>42.442100000000003</c:v>
                </c:pt>
                <c:pt idx="901">
                  <c:v>42.442100000000003</c:v>
                </c:pt>
                <c:pt idx="902">
                  <c:v>42.442100000000003</c:v>
                </c:pt>
                <c:pt idx="903">
                  <c:v>42.442100000000003</c:v>
                </c:pt>
                <c:pt idx="904">
                  <c:v>42.442100000000003</c:v>
                </c:pt>
                <c:pt idx="905">
                  <c:v>42.442100000000003</c:v>
                </c:pt>
                <c:pt idx="906">
                  <c:v>42.442100000000003</c:v>
                </c:pt>
                <c:pt idx="907">
                  <c:v>42.442100000000003</c:v>
                </c:pt>
                <c:pt idx="908">
                  <c:v>42.442100000000003</c:v>
                </c:pt>
                <c:pt idx="909">
                  <c:v>42.442100000000003</c:v>
                </c:pt>
                <c:pt idx="910">
                  <c:v>42.442100000000003</c:v>
                </c:pt>
                <c:pt idx="911">
                  <c:v>42.442100000000003</c:v>
                </c:pt>
                <c:pt idx="912">
                  <c:v>42.442100000000003</c:v>
                </c:pt>
                <c:pt idx="913">
                  <c:v>42.442100000000003</c:v>
                </c:pt>
                <c:pt idx="914">
                  <c:v>42.442100000000003</c:v>
                </c:pt>
                <c:pt idx="915">
                  <c:v>42.442100000000003</c:v>
                </c:pt>
                <c:pt idx="916">
                  <c:v>42.442100000000003</c:v>
                </c:pt>
                <c:pt idx="917">
                  <c:v>42.442100000000003</c:v>
                </c:pt>
                <c:pt idx="918">
                  <c:v>42.442100000000003</c:v>
                </c:pt>
                <c:pt idx="919">
                  <c:v>42.442100000000003</c:v>
                </c:pt>
                <c:pt idx="920">
                  <c:v>42.442100000000003</c:v>
                </c:pt>
                <c:pt idx="921">
                  <c:v>42.442100000000003</c:v>
                </c:pt>
                <c:pt idx="922">
                  <c:v>42.442100000000003</c:v>
                </c:pt>
                <c:pt idx="923">
                  <c:v>42.442100000000003</c:v>
                </c:pt>
                <c:pt idx="924">
                  <c:v>42.442100000000003</c:v>
                </c:pt>
                <c:pt idx="925">
                  <c:v>42.442100000000003</c:v>
                </c:pt>
                <c:pt idx="926">
                  <c:v>42.442100000000003</c:v>
                </c:pt>
                <c:pt idx="927">
                  <c:v>42.442100000000003</c:v>
                </c:pt>
                <c:pt idx="928">
                  <c:v>42.442100000000003</c:v>
                </c:pt>
                <c:pt idx="929">
                  <c:v>42.442100000000003</c:v>
                </c:pt>
                <c:pt idx="930">
                  <c:v>42.442100000000003</c:v>
                </c:pt>
                <c:pt idx="931">
                  <c:v>42.442100000000003</c:v>
                </c:pt>
                <c:pt idx="932">
                  <c:v>42.442100000000003</c:v>
                </c:pt>
                <c:pt idx="933">
                  <c:v>42.442100000000003</c:v>
                </c:pt>
                <c:pt idx="934">
                  <c:v>42.442100000000003</c:v>
                </c:pt>
                <c:pt idx="935">
                  <c:v>42.442100000000003</c:v>
                </c:pt>
                <c:pt idx="936">
                  <c:v>42.442100000000003</c:v>
                </c:pt>
                <c:pt idx="937">
                  <c:v>42.442100000000003</c:v>
                </c:pt>
                <c:pt idx="938">
                  <c:v>42.442100000000003</c:v>
                </c:pt>
                <c:pt idx="939">
                  <c:v>42.442100000000003</c:v>
                </c:pt>
                <c:pt idx="940">
                  <c:v>42.442100000000003</c:v>
                </c:pt>
                <c:pt idx="941">
                  <c:v>42.442100000000003</c:v>
                </c:pt>
                <c:pt idx="942">
                  <c:v>42.442100000000003</c:v>
                </c:pt>
                <c:pt idx="943">
                  <c:v>42.442100000000003</c:v>
                </c:pt>
                <c:pt idx="944">
                  <c:v>42.442100000000003</c:v>
                </c:pt>
                <c:pt idx="945">
                  <c:v>42.442100000000003</c:v>
                </c:pt>
                <c:pt idx="946">
                  <c:v>42.442100000000003</c:v>
                </c:pt>
                <c:pt idx="947">
                  <c:v>42.442100000000003</c:v>
                </c:pt>
                <c:pt idx="948">
                  <c:v>42.442100000000003</c:v>
                </c:pt>
                <c:pt idx="949">
                  <c:v>42.442100000000003</c:v>
                </c:pt>
                <c:pt idx="950">
                  <c:v>42.442100000000003</c:v>
                </c:pt>
                <c:pt idx="951">
                  <c:v>42.442100000000003</c:v>
                </c:pt>
                <c:pt idx="952">
                  <c:v>42.442100000000003</c:v>
                </c:pt>
                <c:pt idx="953">
                  <c:v>42.442100000000003</c:v>
                </c:pt>
                <c:pt idx="954">
                  <c:v>42.442100000000003</c:v>
                </c:pt>
                <c:pt idx="955">
                  <c:v>42.442100000000003</c:v>
                </c:pt>
                <c:pt idx="956">
                  <c:v>42.442100000000003</c:v>
                </c:pt>
                <c:pt idx="957">
                  <c:v>42.442100000000003</c:v>
                </c:pt>
                <c:pt idx="958">
                  <c:v>42.442100000000003</c:v>
                </c:pt>
                <c:pt idx="959">
                  <c:v>42.442100000000003</c:v>
                </c:pt>
                <c:pt idx="960">
                  <c:v>42.442100000000003</c:v>
                </c:pt>
                <c:pt idx="961">
                  <c:v>42.442100000000003</c:v>
                </c:pt>
                <c:pt idx="962">
                  <c:v>42.442100000000003</c:v>
                </c:pt>
                <c:pt idx="963">
                  <c:v>42.442100000000003</c:v>
                </c:pt>
                <c:pt idx="964">
                  <c:v>42.442100000000003</c:v>
                </c:pt>
                <c:pt idx="965">
                  <c:v>42.442100000000003</c:v>
                </c:pt>
                <c:pt idx="966">
                  <c:v>42.442100000000003</c:v>
                </c:pt>
                <c:pt idx="967">
                  <c:v>42.442100000000003</c:v>
                </c:pt>
                <c:pt idx="968">
                  <c:v>42.442100000000003</c:v>
                </c:pt>
                <c:pt idx="969">
                  <c:v>42.442100000000003</c:v>
                </c:pt>
                <c:pt idx="970">
                  <c:v>42.442100000000003</c:v>
                </c:pt>
                <c:pt idx="971">
                  <c:v>42.442100000000003</c:v>
                </c:pt>
                <c:pt idx="972">
                  <c:v>42.442100000000003</c:v>
                </c:pt>
                <c:pt idx="973">
                  <c:v>42.442100000000003</c:v>
                </c:pt>
                <c:pt idx="974">
                  <c:v>42.442100000000003</c:v>
                </c:pt>
                <c:pt idx="975">
                  <c:v>42.442100000000003</c:v>
                </c:pt>
                <c:pt idx="976">
                  <c:v>42.442100000000003</c:v>
                </c:pt>
                <c:pt idx="977">
                  <c:v>42.442100000000003</c:v>
                </c:pt>
                <c:pt idx="978">
                  <c:v>42.442100000000003</c:v>
                </c:pt>
                <c:pt idx="979">
                  <c:v>42.442100000000003</c:v>
                </c:pt>
                <c:pt idx="980">
                  <c:v>42.442100000000003</c:v>
                </c:pt>
                <c:pt idx="981">
                  <c:v>42.442100000000003</c:v>
                </c:pt>
                <c:pt idx="982">
                  <c:v>42.442100000000003</c:v>
                </c:pt>
                <c:pt idx="983">
                  <c:v>42.442100000000003</c:v>
                </c:pt>
                <c:pt idx="984">
                  <c:v>42.442100000000003</c:v>
                </c:pt>
                <c:pt idx="985">
                  <c:v>42.442100000000003</c:v>
                </c:pt>
                <c:pt idx="986">
                  <c:v>42.442100000000003</c:v>
                </c:pt>
                <c:pt idx="987">
                  <c:v>42.442100000000003</c:v>
                </c:pt>
                <c:pt idx="988">
                  <c:v>42.442100000000003</c:v>
                </c:pt>
                <c:pt idx="989">
                  <c:v>42.442100000000003</c:v>
                </c:pt>
                <c:pt idx="990">
                  <c:v>42.442100000000003</c:v>
                </c:pt>
                <c:pt idx="991">
                  <c:v>42.442100000000003</c:v>
                </c:pt>
                <c:pt idx="992">
                  <c:v>42.442100000000003</c:v>
                </c:pt>
                <c:pt idx="993">
                  <c:v>42.442100000000003</c:v>
                </c:pt>
                <c:pt idx="994">
                  <c:v>42.442100000000003</c:v>
                </c:pt>
                <c:pt idx="995">
                  <c:v>42.442100000000003</c:v>
                </c:pt>
                <c:pt idx="996">
                  <c:v>42.442100000000003</c:v>
                </c:pt>
                <c:pt idx="997">
                  <c:v>42.442100000000003</c:v>
                </c:pt>
                <c:pt idx="998">
                  <c:v>42.442100000000003</c:v>
                </c:pt>
                <c:pt idx="999">
                  <c:v>42.442100000000003</c:v>
                </c:pt>
                <c:pt idx="1000">
                  <c:v>42.442100000000003</c:v>
                </c:pt>
                <c:pt idx="1001">
                  <c:v>42.442100000000003</c:v>
                </c:pt>
                <c:pt idx="1002">
                  <c:v>42.442100000000003</c:v>
                </c:pt>
                <c:pt idx="1003">
                  <c:v>42.442100000000003</c:v>
                </c:pt>
                <c:pt idx="1004">
                  <c:v>42.442100000000003</c:v>
                </c:pt>
                <c:pt idx="1005">
                  <c:v>42.442100000000003</c:v>
                </c:pt>
                <c:pt idx="1006">
                  <c:v>42.442100000000003</c:v>
                </c:pt>
                <c:pt idx="1007">
                  <c:v>42.442100000000003</c:v>
                </c:pt>
                <c:pt idx="1008">
                  <c:v>42.442100000000003</c:v>
                </c:pt>
                <c:pt idx="1009">
                  <c:v>42.442100000000003</c:v>
                </c:pt>
                <c:pt idx="1010">
                  <c:v>42.442100000000003</c:v>
                </c:pt>
                <c:pt idx="1011">
                  <c:v>42.442100000000003</c:v>
                </c:pt>
                <c:pt idx="1012">
                  <c:v>42.442100000000003</c:v>
                </c:pt>
                <c:pt idx="1013">
                  <c:v>42.442100000000003</c:v>
                </c:pt>
                <c:pt idx="1014">
                  <c:v>42.442100000000003</c:v>
                </c:pt>
                <c:pt idx="1015">
                  <c:v>42.442100000000003</c:v>
                </c:pt>
                <c:pt idx="1016">
                  <c:v>42.442100000000003</c:v>
                </c:pt>
                <c:pt idx="1017">
                  <c:v>42.442100000000003</c:v>
                </c:pt>
                <c:pt idx="1018">
                  <c:v>42.442100000000003</c:v>
                </c:pt>
                <c:pt idx="1019">
                  <c:v>42.442100000000003</c:v>
                </c:pt>
                <c:pt idx="1020">
                  <c:v>42.442100000000003</c:v>
                </c:pt>
                <c:pt idx="1021">
                  <c:v>42.442100000000003</c:v>
                </c:pt>
                <c:pt idx="1022">
                  <c:v>42.442100000000003</c:v>
                </c:pt>
                <c:pt idx="1023">
                  <c:v>42.442100000000003</c:v>
                </c:pt>
                <c:pt idx="1024">
                  <c:v>42.442100000000003</c:v>
                </c:pt>
                <c:pt idx="1025">
                  <c:v>42.442100000000003</c:v>
                </c:pt>
                <c:pt idx="1026">
                  <c:v>42.442100000000003</c:v>
                </c:pt>
                <c:pt idx="1027">
                  <c:v>42.442100000000003</c:v>
                </c:pt>
                <c:pt idx="1028">
                  <c:v>42.442100000000003</c:v>
                </c:pt>
                <c:pt idx="1029">
                  <c:v>42.442100000000003</c:v>
                </c:pt>
                <c:pt idx="1030">
                  <c:v>42.442100000000003</c:v>
                </c:pt>
                <c:pt idx="1031">
                  <c:v>42.442100000000003</c:v>
                </c:pt>
                <c:pt idx="1032">
                  <c:v>42.442100000000003</c:v>
                </c:pt>
                <c:pt idx="1033">
                  <c:v>42.442100000000003</c:v>
                </c:pt>
                <c:pt idx="1034">
                  <c:v>42.442100000000003</c:v>
                </c:pt>
                <c:pt idx="1035">
                  <c:v>42.442100000000003</c:v>
                </c:pt>
                <c:pt idx="1036">
                  <c:v>42.442100000000003</c:v>
                </c:pt>
                <c:pt idx="1037">
                  <c:v>42.442100000000003</c:v>
                </c:pt>
                <c:pt idx="1038">
                  <c:v>42.442100000000003</c:v>
                </c:pt>
                <c:pt idx="1039">
                  <c:v>42.442100000000003</c:v>
                </c:pt>
                <c:pt idx="1040">
                  <c:v>42.442100000000003</c:v>
                </c:pt>
                <c:pt idx="1041">
                  <c:v>42.442100000000003</c:v>
                </c:pt>
                <c:pt idx="1042">
                  <c:v>42.442100000000003</c:v>
                </c:pt>
                <c:pt idx="1043">
                  <c:v>42.442100000000003</c:v>
                </c:pt>
                <c:pt idx="1044">
                  <c:v>42.442100000000003</c:v>
                </c:pt>
                <c:pt idx="1045">
                  <c:v>42.442100000000003</c:v>
                </c:pt>
                <c:pt idx="1046">
                  <c:v>42.442100000000003</c:v>
                </c:pt>
                <c:pt idx="1047">
                  <c:v>42.442100000000003</c:v>
                </c:pt>
                <c:pt idx="1048">
                  <c:v>42.442100000000003</c:v>
                </c:pt>
                <c:pt idx="1049">
                  <c:v>42.442100000000003</c:v>
                </c:pt>
                <c:pt idx="1050">
                  <c:v>42.442100000000003</c:v>
                </c:pt>
                <c:pt idx="1051">
                  <c:v>42.442100000000003</c:v>
                </c:pt>
                <c:pt idx="1052">
                  <c:v>42.442100000000003</c:v>
                </c:pt>
                <c:pt idx="1053">
                  <c:v>42.442100000000003</c:v>
                </c:pt>
                <c:pt idx="1054">
                  <c:v>42.442100000000003</c:v>
                </c:pt>
                <c:pt idx="1055">
                  <c:v>42.442100000000003</c:v>
                </c:pt>
                <c:pt idx="1056">
                  <c:v>42.442100000000003</c:v>
                </c:pt>
                <c:pt idx="1057">
                  <c:v>42.442100000000003</c:v>
                </c:pt>
                <c:pt idx="1058">
                  <c:v>42.442100000000003</c:v>
                </c:pt>
                <c:pt idx="1059">
                  <c:v>42.442100000000003</c:v>
                </c:pt>
                <c:pt idx="1060">
                  <c:v>42.442100000000003</c:v>
                </c:pt>
                <c:pt idx="1061">
                  <c:v>42.442100000000003</c:v>
                </c:pt>
                <c:pt idx="1062">
                  <c:v>42.442100000000003</c:v>
                </c:pt>
                <c:pt idx="1063">
                  <c:v>42.442100000000003</c:v>
                </c:pt>
                <c:pt idx="1064">
                  <c:v>42.442100000000003</c:v>
                </c:pt>
                <c:pt idx="1065">
                  <c:v>42.442100000000003</c:v>
                </c:pt>
                <c:pt idx="1066">
                  <c:v>42.442100000000003</c:v>
                </c:pt>
                <c:pt idx="1067">
                  <c:v>42.442100000000003</c:v>
                </c:pt>
                <c:pt idx="1068">
                  <c:v>42.442100000000003</c:v>
                </c:pt>
                <c:pt idx="1069">
                  <c:v>42.442100000000003</c:v>
                </c:pt>
                <c:pt idx="1070">
                  <c:v>42.442100000000003</c:v>
                </c:pt>
                <c:pt idx="1071">
                  <c:v>42.442100000000003</c:v>
                </c:pt>
                <c:pt idx="1072">
                  <c:v>42.442100000000003</c:v>
                </c:pt>
                <c:pt idx="1073">
                  <c:v>42.442100000000003</c:v>
                </c:pt>
                <c:pt idx="1074">
                  <c:v>42.442100000000003</c:v>
                </c:pt>
                <c:pt idx="1075">
                  <c:v>42.442100000000003</c:v>
                </c:pt>
                <c:pt idx="1076">
                  <c:v>42.442100000000003</c:v>
                </c:pt>
                <c:pt idx="1077">
                  <c:v>42.442100000000003</c:v>
                </c:pt>
                <c:pt idx="1078">
                  <c:v>42.442100000000003</c:v>
                </c:pt>
                <c:pt idx="1079">
                  <c:v>42.442100000000003</c:v>
                </c:pt>
                <c:pt idx="1080">
                  <c:v>42.442100000000003</c:v>
                </c:pt>
                <c:pt idx="1081">
                  <c:v>42.442100000000003</c:v>
                </c:pt>
                <c:pt idx="1082">
                  <c:v>42.442100000000003</c:v>
                </c:pt>
                <c:pt idx="1083">
                  <c:v>42.442100000000003</c:v>
                </c:pt>
                <c:pt idx="1084">
                  <c:v>42.442100000000003</c:v>
                </c:pt>
                <c:pt idx="1085">
                  <c:v>42.442100000000003</c:v>
                </c:pt>
                <c:pt idx="1086">
                  <c:v>42.442100000000003</c:v>
                </c:pt>
                <c:pt idx="1087">
                  <c:v>42.442100000000003</c:v>
                </c:pt>
                <c:pt idx="1088">
                  <c:v>42.442100000000003</c:v>
                </c:pt>
                <c:pt idx="1089">
                  <c:v>42.442100000000003</c:v>
                </c:pt>
                <c:pt idx="1090">
                  <c:v>42.442100000000003</c:v>
                </c:pt>
                <c:pt idx="1091">
                  <c:v>42.442100000000003</c:v>
                </c:pt>
                <c:pt idx="1092">
                  <c:v>42.442100000000003</c:v>
                </c:pt>
                <c:pt idx="1093">
                  <c:v>42.442100000000003</c:v>
                </c:pt>
                <c:pt idx="1094">
                  <c:v>42.442100000000003</c:v>
                </c:pt>
                <c:pt idx="1095">
                  <c:v>42.442100000000003</c:v>
                </c:pt>
                <c:pt idx="1096">
                  <c:v>42.442100000000003</c:v>
                </c:pt>
                <c:pt idx="1097">
                  <c:v>42.442100000000003</c:v>
                </c:pt>
                <c:pt idx="1098">
                  <c:v>42.442100000000003</c:v>
                </c:pt>
                <c:pt idx="1099">
                  <c:v>42.442100000000003</c:v>
                </c:pt>
                <c:pt idx="1100">
                  <c:v>42.442100000000003</c:v>
                </c:pt>
                <c:pt idx="1101">
                  <c:v>42.442100000000003</c:v>
                </c:pt>
                <c:pt idx="1102">
                  <c:v>42.442100000000003</c:v>
                </c:pt>
                <c:pt idx="1103">
                  <c:v>42.442100000000003</c:v>
                </c:pt>
                <c:pt idx="1104">
                  <c:v>42.442100000000003</c:v>
                </c:pt>
                <c:pt idx="1105">
                  <c:v>42.442100000000003</c:v>
                </c:pt>
                <c:pt idx="1106">
                  <c:v>42.442100000000003</c:v>
                </c:pt>
                <c:pt idx="1107">
                  <c:v>42.442100000000003</c:v>
                </c:pt>
                <c:pt idx="1108">
                  <c:v>42.442100000000003</c:v>
                </c:pt>
                <c:pt idx="1109">
                  <c:v>42.442100000000003</c:v>
                </c:pt>
                <c:pt idx="1110">
                  <c:v>42.442100000000003</c:v>
                </c:pt>
                <c:pt idx="1111">
                  <c:v>42.442100000000003</c:v>
                </c:pt>
                <c:pt idx="1112">
                  <c:v>42.442100000000003</c:v>
                </c:pt>
                <c:pt idx="1113">
                  <c:v>42.442100000000003</c:v>
                </c:pt>
                <c:pt idx="1114">
                  <c:v>42.442100000000003</c:v>
                </c:pt>
                <c:pt idx="1115">
                  <c:v>42.442100000000003</c:v>
                </c:pt>
                <c:pt idx="1116">
                  <c:v>42.442100000000003</c:v>
                </c:pt>
                <c:pt idx="1117">
                  <c:v>42.442100000000003</c:v>
                </c:pt>
                <c:pt idx="1118">
                  <c:v>42.442100000000003</c:v>
                </c:pt>
                <c:pt idx="1119">
                  <c:v>42.442100000000003</c:v>
                </c:pt>
                <c:pt idx="1120">
                  <c:v>42.442100000000003</c:v>
                </c:pt>
                <c:pt idx="1121">
                  <c:v>42.442100000000003</c:v>
                </c:pt>
                <c:pt idx="1122">
                  <c:v>42.442100000000003</c:v>
                </c:pt>
                <c:pt idx="1123">
                  <c:v>42.442100000000003</c:v>
                </c:pt>
                <c:pt idx="1124">
                  <c:v>42.442100000000003</c:v>
                </c:pt>
                <c:pt idx="1125">
                  <c:v>42.442100000000003</c:v>
                </c:pt>
                <c:pt idx="1126">
                  <c:v>42.442100000000003</c:v>
                </c:pt>
                <c:pt idx="1127">
                  <c:v>42.442100000000003</c:v>
                </c:pt>
                <c:pt idx="1128">
                  <c:v>42.442100000000003</c:v>
                </c:pt>
                <c:pt idx="1129">
                  <c:v>42.442100000000003</c:v>
                </c:pt>
                <c:pt idx="1130">
                  <c:v>42.442100000000003</c:v>
                </c:pt>
                <c:pt idx="1131">
                  <c:v>42.442100000000003</c:v>
                </c:pt>
                <c:pt idx="1132">
                  <c:v>42.442100000000003</c:v>
                </c:pt>
                <c:pt idx="1133">
                  <c:v>42.442100000000003</c:v>
                </c:pt>
                <c:pt idx="1134">
                  <c:v>42.442100000000003</c:v>
                </c:pt>
                <c:pt idx="1135">
                  <c:v>42.442100000000003</c:v>
                </c:pt>
                <c:pt idx="1136">
                  <c:v>42.442100000000003</c:v>
                </c:pt>
                <c:pt idx="1137">
                  <c:v>42.442100000000003</c:v>
                </c:pt>
                <c:pt idx="1138">
                  <c:v>42.442100000000003</c:v>
                </c:pt>
                <c:pt idx="1139">
                  <c:v>42.442100000000003</c:v>
                </c:pt>
                <c:pt idx="1140">
                  <c:v>42.442100000000003</c:v>
                </c:pt>
                <c:pt idx="1141">
                  <c:v>42.442100000000003</c:v>
                </c:pt>
                <c:pt idx="1142">
                  <c:v>42.442100000000003</c:v>
                </c:pt>
                <c:pt idx="1143">
                  <c:v>42.442100000000003</c:v>
                </c:pt>
                <c:pt idx="1144">
                  <c:v>42.442100000000003</c:v>
                </c:pt>
                <c:pt idx="1145">
                  <c:v>42.442100000000003</c:v>
                </c:pt>
                <c:pt idx="1146">
                  <c:v>42.442100000000003</c:v>
                </c:pt>
                <c:pt idx="1147">
                  <c:v>42.442100000000003</c:v>
                </c:pt>
                <c:pt idx="1148">
                  <c:v>42.442100000000003</c:v>
                </c:pt>
                <c:pt idx="1149">
                  <c:v>42.442100000000003</c:v>
                </c:pt>
                <c:pt idx="1150">
                  <c:v>42.442100000000003</c:v>
                </c:pt>
                <c:pt idx="1151">
                  <c:v>42.442100000000003</c:v>
                </c:pt>
                <c:pt idx="1152">
                  <c:v>42.442100000000003</c:v>
                </c:pt>
                <c:pt idx="1153">
                  <c:v>42.442100000000003</c:v>
                </c:pt>
                <c:pt idx="1154">
                  <c:v>42.442100000000003</c:v>
                </c:pt>
                <c:pt idx="1155">
                  <c:v>42.442100000000003</c:v>
                </c:pt>
                <c:pt idx="1156">
                  <c:v>42.442100000000003</c:v>
                </c:pt>
                <c:pt idx="1157">
                  <c:v>42.442100000000003</c:v>
                </c:pt>
                <c:pt idx="1158">
                  <c:v>42.442100000000003</c:v>
                </c:pt>
                <c:pt idx="1159">
                  <c:v>42.442100000000003</c:v>
                </c:pt>
                <c:pt idx="1160">
                  <c:v>42.442100000000003</c:v>
                </c:pt>
                <c:pt idx="1161">
                  <c:v>42.442100000000003</c:v>
                </c:pt>
                <c:pt idx="1162">
                  <c:v>42.442100000000003</c:v>
                </c:pt>
                <c:pt idx="1163">
                  <c:v>42.442100000000003</c:v>
                </c:pt>
                <c:pt idx="1164">
                  <c:v>42.442100000000003</c:v>
                </c:pt>
                <c:pt idx="1165">
                  <c:v>42.442100000000003</c:v>
                </c:pt>
                <c:pt idx="1166">
                  <c:v>42.442100000000003</c:v>
                </c:pt>
                <c:pt idx="1167">
                  <c:v>42.442100000000003</c:v>
                </c:pt>
                <c:pt idx="1168">
                  <c:v>42.442100000000003</c:v>
                </c:pt>
                <c:pt idx="1169">
                  <c:v>42.442100000000003</c:v>
                </c:pt>
                <c:pt idx="1170">
                  <c:v>42.442100000000003</c:v>
                </c:pt>
                <c:pt idx="1171">
                  <c:v>42.442100000000003</c:v>
                </c:pt>
                <c:pt idx="1172">
                  <c:v>42.442100000000003</c:v>
                </c:pt>
                <c:pt idx="1173">
                  <c:v>42.442100000000003</c:v>
                </c:pt>
                <c:pt idx="1174">
                  <c:v>42.442100000000003</c:v>
                </c:pt>
                <c:pt idx="1175">
                  <c:v>42.442100000000003</c:v>
                </c:pt>
                <c:pt idx="1176">
                  <c:v>42.442100000000003</c:v>
                </c:pt>
                <c:pt idx="1177">
                  <c:v>42.442100000000003</c:v>
                </c:pt>
                <c:pt idx="1178">
                  <c:v>42.442100000000003</c:v>
                </c:pt>
                <c:pt idx="1179">
                  <c:v>42.442100000000003</c:v>
                </c:pt>
                <c:pt idx="1180">
                  <c:v>42.442100000000003</c:v>
                </c:pt>
                <c:pt idx="1181">
                  <c:v>42.442100000000003</c:v>
                </c:pt>
                <c:pt idx="1182">
                  <c:v>42.442100000000003</c:v>
                </c:pt>
                <c:pt idx="1183">
                  <c:v>42.442100000000003</c:v>
                </c:pt>
                <c:pt idx="1184">
                  <c:v>42.442100000000003</c:v>
                </c:pt>
                <c:pt idx="1185">
                  <c:v>42.442100000000003</c:v>
                </c:pt>
                <c:pt idx="1186">
                  <c:v>42.442100000000003</c:v>
                </c:pt>
                <c:pt idx="1187">
                  <c:v>42.442100000000003</c:v>
                </c:pt>
                <c:pt idx="1188">
                  <c:v>42.442100000000003</c:v>
                </c:pt>
                <c:pt idx="1189">
                  <c:v>42.442100000000003</c:v>
                </c:pt>
                <c:pt idx="1190">
                  <c:v>42.442100000000003</c:v>
                </c:pt>
                <c:pt idx="1191">
                  <c:v>42.442100000000003</c:v>
                </c:pt>
                <c:pt idx="1192">
                  <c:v>42.442100000000003</c:v>
                </c:pt>
                <c:pt idx="1193">
                  <c:v>42.442100000000003</c:v>
                </c:pt>
                <c:pt idx="1194">
                  <c:v>42.442100000000003</c:v>
                </c:pt>
                <c:pt idx="1195">
                  <c:v>42.442100000000003</c:v>
                </c:pt>
                <c:pt idx="1196">
                  <c:v>42.442100000000003</c:v>
                </c:pt>
                <c:pt idx="1197">
                  <c:v>42.442100000000003</c:v>
                </c:pt>
                <c:pt idx="1198">
                  <c:v>42.442100000000003</c:v>
                </c:pt>
                <c:pt idx="1199">
                  <c:v>42.442100000000003</c:v>
                </c:pt>
                <c:pt idx="1200">
                  <c:v>42.442100000000003</c:v>
                </c:pt>
                <c:pt idx="1201">
                  <c:v>42.442100000000003</c:v>
                </c:pt>
                <c:pt idx="1202">
                  <c:v>42.442100000000003</c:v>
                </c:pt>
                <c:pt idx="1203">
                  <c:v>42.442100000000003</c:v>
                </c:pt>
                <c:pt idx="1204">
                  <c:v>42.442100000000003</c:v>
                </c:pt>
                <c:pt idx="1205">
                  <c:v>42.442100000000003</c:v>
                </c:pt>
                <c:pt idx="1206">
                  <c:v>42.442100000000003</c:v>
                </c:pt>
                <c:pt idx="1207">
                  <c:v>42.442100000000003</c:v>
                </c:pt>
                <c:pt idx="1208">
                  <c:v>42.442100000000003</c:v>
                </c:pt>
                <c:pt idx="1209">
                  <c:v>42.442100000000003</c:v>
                </c:pt>
                <c:pt idx="1210">
                  <c:v>42.442100000000003</c:v>
                </c:pt>
                <c:pt idx="1211">
                  <c:v>42.442100000000003</c:v>
                </c:pt>
                <c:pt idx="1212">
                  <c:v>42.442100000000003</c:v>
                </c:pt>
                <c:pt idx="1213">
                  <c:v>42.442100000000003</c:v>
                </c:pt>
                <c:pt idx="1214">
                  <c:v>42.442100000000003</c:v>
                </c:pt>
                <c:pt idx="1215">
                  <c:v>42.442100000000003</c:v>
                </c:pt>
                <c:pt idx="1216">
                  <c:v>42.442100000000003</c:v>
                </c:pt>
                <c:pt idx="1217">
                  <c:v>42.442100000000003</c:v>
                </c:pt>
                <c:pt idx="1218">
                  <c:v>42.442100000000003</c:v>
                </c:pt>
                <c:pt idx="1219">
                  <c:v>42.442100000000003</c:v>
                </c:pt>
                <c:pt idx="1220">
                  <c:v>42.442100000000003</c:v>
                </c:pt>
                <c:pt idx="1221">
                  <c:v>42.442100000000003</c:v>
                </c:pt>
                <c:pt idx="1222">
                  <c:v>42.442100000000003</c:v>
                </c:pt>
                <c:pt idx="1223">
                  <c:v>42.442100000000003</c:v>
                </c:pt>
                <c:pt idx="1224">
                  <c:v>42.442100000000003</c:v>
                </c:pt>
                <c:pt idx="1225">
                  <c:v>42.442100000000003</c:v>
                </c:pt>
                <c:pt idx="1226">
                  <c:v>42.442100000000003</c:v>
                </c:pt>
                <c:pt idx="1227">
                  <c:v>42.442100000000003</c:v>
                </c:pt>
                <c:pt idx="1228">
                  <c:v>42.442100000000003</c:v>
                </c:pt>
                <c:pt idx="1229">
                  <c:v>42.442100000000003</c:v>
                </c:pt>
                <c:pt idx="1230">
                  <c:v>42.442100000000003</c:v>
                </c:pt>
                <c:pt idx="1231">
                  <c:v>42.442100000000003</c:v>
                </c:pt>
                <c:pt idx="1232">
                  <c:v>42.442100000000003</c:v>
                </c:pt>
                <c:pt idx="1233">
                  <c:v>42.442100000000003</c:v>
                </c:pt>
                <c:pt idx="1234">
                  <c:v>42.442100000000003</c:v>
                </c:pt>
                <c:pt idx="1235">
                  <c:v>42.442100000000003</c:v>
                </c:pt>
                <c:pt idx="1236">
                  <c:v>42.442100000000003</c:v>
                </c:pt>
                <c:pt idx="1237">
                  <c:v>42.442100000000003</c:v>
                </c:pt>
                <c:pt idx="1238">
                  <c:v>42.442100000000003</c:v>
                </c:pt>
                <c:pt idx="1239">
                  <c:v>42.442100000000003</c:v>
                </c:pt>
                <c:pt idx="1240">
                  <c:v>42.442100000000003</c:v>
                </c:pt>
                <c:pt idx="1241">
                  <c:v>42.442100000000003</c:v>
                </c:pt>
                <c:pt idx="1242">
                  <c:v>42.442100000000003</c:v>
                </c:pt>
                <c:pt idx="1243">
                  <c:v>42.442100000000003</c:v>
                </c:pt>
                <c:pt idx="1244">
                  <c:v>42.442100000000003</c:v>
                </c:pt>
                <c:pt idx="1245">
                  <c:v>42.442100000000003</c:v>
                </c:pt>
                <c:pt idx="1246">
                  <c:v>42.442100000000003</c:v>
                </c:pt>
                <c:pt idx="1247">
                  <c:v>42.442100000000003</c:v>
                </c:pt>
                <c:pt idx="1248">
                  <c:v>42.442100000000003</c:v>
                </c:pt>
                <c:pt idx="1249">
                  <c:v>42.442100000000003</c:v>
                </c:pt>
                <c:pt idx="1250">
                  <c:v>42.442100000000003</c:v>
                </c:pt>
                <c:pt idx="1251">
                  <c:v>42.442100000000003</c:v>
                </c:pt>
                <c:pt idx="1252">
                  <c:v>42.442100000000003</c:v>
                </c:pt>
                <c:pt idx="1253">
                  <c:v>42.442100000000003</c:v>
                </c:pt>
                <c:pt idx="1254">
                  <c:v>42.442100000000003</c:v>
                </c:pt>
                <c:pt idx="1255">
                  <c:v>42.442100000000003</c:v>
                </c:pt>
                <c:pt idx="1256">
                  <c:v>42.442100000000003</c:v>
                </c:pt>
                <c:pt idx="1257">
                  <c:v>42.442100000000003</c:v>
                </c:pt>
                <c:pt idx="1258">
                  <c:v>42.442100000000003</c:v>
                </c:pt>
                <c:pt idx="1259">
                  <c:v>42.442100000000003</c:v>
                </c:pt>
                <c:pt idx="1260">
                  <c:v>42.442100000000003</c:v>
                </c:pt>
                <c:pt idx="1261">
                  <c:v>42.442100000000003</c:v>
                </c:pt>
                <c:pt idx="1262">
                  <c:v>42.442100000000003</c:v>
                </c:pt>
                <c:pt idx="1263">
                  <c:v>42.442100000000003</c:v>
                </c:pt>
                <c:pt idx="1264">
                  <c:v>42.442100000000003</c:v>
                </c:pt>
                <c:pt idx="1265">
                  <c:v>42.442100000000003</c:v>
                </c:pt>
                <c:pt idx="1266">
                  <c:v>42.442100000000003</c:v>
                </c:pt>
                <c:pt idx="1267">
                  <c:v>42.442100000000003</c:v>
                </c:pt>
                <c:pt idx="1268">
                  <c:v>42.442100000000003</c:v>
                </c:pt>
                <c:pt idx="1269">
                  <c:v>42.442100000000003</c:v>
                </c:pt>
                <c:pt idx="1270">
                  <c:v>42.442100000000003</c:v>
                </c:pt>
                <c:pt idx="1271">
                  <c:v>42.442100000000003</c:v>
                </c:pt>
                <c:pt idx="1272">
                  <c:v>42.442100000000003</c:v>
                </c:pt>
                <c:pt idx="1273">
                  <c:v>42.442100000000003</c:v>
                </c:pt>
                <c:pt idx="1274">
                  <c:v>42.442100000000003</c:v>
                </c:pt>
                <c:pt idx="1275">
                  <c:v>42.442100000000003</c:v>
                </c:pt>
                <c:pt idx="1276">
                  <c:v>42.442100000000003</c:v>
                </c:pt>
                <c:pt idx="1277">
                  <c:v>42.442100000000003</c:v>
                </c:pt>
                <c:pt idx="1278">
                  <c:v>42.442100000000003</c:v>
                </c:pt>
                <c:pt idx="1279">
                  <c:v>42.442100000000003</c:v>
                </c:pt>
                <c:pt idx="1280">
                  <c:v>42.442100000000003</c:v>
                </c:pt>
                <c:pt idx="1281">
                  <c:v>42.442100000000003</c:v>
                </c:pt>
                <c:pt idx="1282">
                  <c:v>42.442100000000003</c:v>
                </c:pt>
                <c:pt idx="1283">
                  <c:v>42.442100000000003</c:v>
                </c:pt>
                <c:pt idx="1284">
                  <c:v>42.442100000000003</c:v>
                </c:pt>
                <c:pt idx="1285">
                  <c:v>42.442100000000003</c:v>
                </c:pt>
                <c:pt idx="1286">
                  <c:v>42.442100000000003</c:v>
                </c:pt>
                <c:pt idx="1287">
                  <c:v>42.442100000000003</c:v>
                </c:pt>
                <c:pt idx="1288">
                  <c:v>42.442100000000003</c:v>
                </c:pt>
                <c:pt idx="1289">
                  <c:v>42.442100000000003</c:v>
                </c:pt>
                <c:pt idx="1290">
                  <c:v>42.442100000000003</c:v>
                </c:pt>
                <c:pt idx="1291">
                  <c:v>42.442100000000003</c:v>
                </c:pt>
                <c:pt idx="1292">
                  <c:v>42.442100000000003</c:v>
                </c:pt>
                <c:pt idx="1293">
                  <c:v>42.442100000000003</c:v>
                </c:pt>
                <c:pt idx="1294">
                  <c:v>42.442100000000003</c:v>
                </c:pt>
                <c:pt idx="1295">
                  <c:v>42.442100000000003</c:v>
                </c:pt>
                <c:pt idx="1296">
                  <c:v>42.442100000000003</c:v>
                </c:pt>
                <c:pt idx="1297">
                  <c:v>42.442100000000003</c:v>
                </c:pt>
                <c:pt idx="1298">
                  <c:v>42.442100000000003</c:v>
                </c:pt>
                <c:pt idx="1299">
                  <c:v>42.442100000000003</c:v>
                </c:pt>
                <c:pt idx="1300">
                  <c:v>42.442100000000003</c:v>
                </c:pt>
                <c:pt idx="1301">
                  <c:v>42.442100000000003</c:v>
                </c:pt>
                <c:pt idx="1302">
                  <c:v>42.442100000000003</c:v>
                </c:pt>
                <c:pt idx="1303">
                  <c:v>42.442100000000003</c:v>
                </c:pt>
                <c:pt idx="1304">
                  <c:v>42.442100000000003</c:v>
                </c:pt>
                <c:pt idx="1305">
                  <c:v>42.442100000000003</c:v>
                </c:pt>
                <c:pt idx="1306">
                  <c:v>42.442100000000003</c:v>
                </c:pt>
                <c:pt idx="1307">
                  <c:v>42.442100000000003</c:v>
                </c:pt>
                <c:pt idx="1308">
                  <c:v>42.442100000000003</c:v>
                </c:pt>
                <c:pt idx="1309">
                  <c:v>42.442100000000003</c:v>
                </c:pt>
                <c:pt idx="1310">
                  <c:v>42.442100000000003</c:v>
                </c:pt>
                <c:pt idx="1311">
                  <c:v>42.442100000000003</c:v>
                </c:pt>
                <c:pt idx="1312">
                  <c:v>42.442100000000003</c:v>
                </c:pt>
                <c:pt idx="1313">
                  <c:v>42.442100000000003</c:v>
                </c:pt>
                <c:pt idx="1314">
                  <c:v>42.442100000000003</c:v>
                </c:pt>
                <c:pt idx="1315">
                  <c:v>42.442100000000003</c:v>
                </c:pt>
                <c:pt idx="1316">
                  <c:v>42.442100000000003</c:v>
                </c:pt>
                <c:pt idx="1317">
                  <c:v>42.442100000000003</c:v>
                </c:pt>
                <c:pt idx="1318">
                  <c:v>42.442100000000003</c:v>
                </c:pt>
                <c:pt idx="1319">
                  <c:v>42.442100000000003</c:v>
                </c:pt>
                <c:pt idx="1320">
                  <c:v>42.442100000000003</c:v>
                </c:pt>
                <c:pt idx="1321">
                  <c:v>42.442100000000003</c:v>
                </c:pt>
                <c:pt idx="1322">
                  <c:v>42.442100000000003</c:v>
                </c:pt>
                <c:pt idx="1323">
                  <c:v>42.442100000000003</c:v>
                </c:pt>
                <c:pt idx="1324">
                  <c:v>42.442100000000003</c:v>
                </c:pt>
                <c:pt idx="1325">
                  <c:v>42.442100000000003</c:v>
                </c:pt>
                <c:pt idx="1326">
                  <c:v>42.442100000000003</c:v>
                </c:pt>
                <c:pt idx="1327">
                  <c:v>42.442100000000003</c:v>
                </c:pt>
                <c:pt idx="1328">
                  <c:v>42.442100000000003</c:v>
                </c:pt>
                <c:pt idx="1329">
                  <c:v>42.442100000000003</c:v>
                </c:pt>
                <c:pt idx="1330">
                  <c:v>42.442100000000003</c:v>
                </c:pt>
                <c:pt idx="1331">
                  <c:v>42.442100000000003</c:v>
                </c:pt>
                <c:pt idx="1332">
                  <c:v>42.442100000000003</c:v>
                </c:pt>
                <c:pt idx="1333">
                  <c:v>42.442100000000003</c:v>
                </c:pt>
                <c:pt idx="1334">
                  <c:v>42.442100000000003</c:v>
                </c:pt>
                <c:pt idx="1335">
                  <c:v>42.442100000000003</c:v>
                </c:pt>
                <c:pt idx="1336">
                  <c:v>42.442100000000003</c:v>
                </c:pt>
                <c:pt idx="1337">
                  <c:v>42.442100000000003</c:v>
                </c:pt>
                <c:pt idx="1338">
                  <c:v>42.442100000000003</c:v>
                </c:pt>
                <c:pt idx="1339">
                  <c:v>42.442100000000003</c:v>
                </c:pt>
                <c:pt idx="1340">
                  <c:v>42.442100000000003</c:v>
                </c:pt>
                <c:pt idx="1341">
                  <c:v>42.442100000000003</c:v>
                </c:pt>
                <c:pt idx="1342">
                  <c:v>42.442100000000003</c:v>
                </c:pt>
                <c:pt idx="1343">
                  <c:v>42.442100000000003</c:v>
                </c:pt>
                <c:pt idx="1344">
                  <c:v>42.442100000000003</c:v>
                </c:pt>
                <c:pt idx="1345">
                  <c:v>42.442100000000003</c:v>
                </c:pt>
                <c:pt idx="1346">
                  <c:v>42.442100000000003</c:v>
                </c:pt>
                <c:pt idx="1347">
                  <c:v>42.442100000000003</c:v>
                </c:pt>
                <c:pt idx="1348">
                  <c:v>42.442100000000003</c:v>
                </c:pt>
                <c:pt idx="1349">
                  <c:v>42.442100000000003</c:v>
                </c:pt>
                <c:pt idx="1350">
                  <c:v>42.442100000000003</c:v>
                </c:pt>
                <c:pt idx="1351">
                  <c:v>42.442100000000003</c:v>
                </c:pt>
                <c:pt idx="1352">
                  <c:v>42.442100000000003</c:v>
                </c:pt>
                <c:pt idx="1353">
                  <c:v>42.442100000000003</c:v>
                </c:pt>
                <c:pt idx="1354">
                  <c:v>42.442100000000003</c:v>
                </c:pt>
                <c:pt idx="1355">
                  <c:v>42.442100000000003</c:v>
                </c:pt>
                <c:pt idx="1356">
                  <c:v>42.442100000000003</c:v>
                </c:pt>
                <c:pt idx="1357">
                  <c:v>42.442100000000003</c:v>
                </c:pt>
                <c:pt idx="1358">
                  <c:v>42.442100000000003</c:v>
                </c:pt>
                <c:pt idx="1359">
                  <c:v>42.442100000000003</c:v>
                </c:pt>
                <c:pt idx="1360">
                  <c:v>42.442100000000003</c:v>
                </c:pt>
                <c:pt idx="1361">
                  <c:v>42.442100000000003</c:v>
                </c:pt>
                <c:pt idx="1362">
                  <c:v>42.442100000000003</c:v>
                </c:pt>
                <c:pt idx="1363">
                  <c:v>42.442100000000003</c:v>
                </c:pt>
                <c:pt idx="1364">
                  <c:v>42.442100000000003</c:v>
                </c:pt>
                <c:pt idx="1365">
                  <c:v>42.442100000000003</c:v>
                </c:pt>
                <c:pt idx="1366">
                  <c:v>42.442100000000003</c:v>
                </c:pt>
                <c:pt idx="1367">
                  <c:v>42.442100000000003</c:v>
                </c:pt>
                <c:pt idx="1368">
                  <c:v>42.442100000000003</c:v>
                </c:pt>
                <c:pt idx="1369">
                  <c:v>42.442100000000003</c:v>
                </c:pt>
                <c:pt idx="1370">
                  <c:v>42.442100000000003</c:v>
                </c:pt>
                <c:pt idx="1371">
                  <c:v>42.442100000000003</c:v>
                </c:pt>
                <c:pt idx="1372">
                  <c:v>42.442100000000003</c:v>
                </c:pt>
                <c:pt idx="1373">
                  <c:v>42.442100000000003</c:v>
                </c:pt>
                <c:pt idx="1374">
                  <c:v>42.442100000000003</c:v>
                </c:pt>
                <c:pt idx="1375">
                  <c:v>42.442100000000003</c:v>
                </c:pt>
                <c:pt idx="1376">
                  <c:v>42.442100000000003</c:v>
                </c:pt>
                <c:pt idx="1377">
                  <c:v>42.442100000000003</c:v>
                </c:pt>
                <c:pt idx="1378">
                  <c:v>42.442100000000003</c:v>
                </c:pt>
                <c:pt idx="1379">
                  <c:v>42.442100000000003</c:v>
                </c:pt>
                <c:pt idx="1380">
                  <c:v>42.442100000000003</c:v>
                </c:pt>
                <c:pt idx="1381">
                  <c:v>42.442100000000003</c:v>
                </c:pt>
                <c:pt idx="1382">
                  <c:v>42.442100000000003</c:v>
                </c:pt>
                <c:pt idx="1383">
                  <c:v>42.442100000000003</c:v>
                </c:pt>
                <c:pt idx="1384">
                  <c:v>42.442100000000003</c:v>
                </c:pt>
                <c:pt idx="1385">
                  <c:v>42.442100000000003</c:v>
                </c:pt>
                <c:pt idx="1386">
                  <c:v>42.442100000000003</c:v>
                </c:pt>
                <c:pt idx="1387">
                  <c:v>42.442100000000003</c:v>
                </c:pt>
                <c:pt idx="1388">
                  <c:v>42.442100000000003</c:v>
                </c:pt>
                <c:pt idx="1389">
                  <c:v>42.442100000000003</c:v>
                </c:pt>
                <c:pt idx="1390">
                  <c:v>42.442100000000003</c:v>
                </c:pt>
                <c:pt idx="1391">
                  <c:v>42.442100000000003</c:v>
                </c:pt>
                <c:pt idx="1392">
                  <c:v>42.442100000000003</c:v>
                </c:pt>
                <c:pt idx="1393">
                  <c:v>42.442100000000003</c:v>
                </c:pt>
                <c:pt idx="1394">
                  <c:v>42.442100000000003</c:v>
                </c:pt>
                <c:pt idx="1395">
                  <c:v>42.442100000000003</c:v>
                </c:pt>
                <c:pt idx="1396">
                  <c:v>42.442100000000003</c:v>
                </c:pt>
                <c:pt idx="1397">
                  <c:v>42.442100000000003</c:v>
                </c:pt>
                <c:pt idx="1398">
                  <c:v>42.442100000000003</c:v>
                </c:pt>
                <c:pt idx="1399">
                  <c:v>42.442100000000003</c:v>
                </c:pt>
                <c:pt idx="1400">
                  <c:v>42.442100000000003</c:v>
                </c:pt>
                <c:pt idx="1401">
                  <c:v>42.442100000000003</c:v>
                </c:pt>
                <c:pt idx="1402">
                  <c:v>42.442100000000003</c:v>
                </c:pt>
                <c:pt idx="1403">
                  <c:v>42.442100000000003</c:v>
                </c:pt>
                <c:pt idx="1404">
                  <c:v>42.442100000000003</c:v>
                </c:pt>
                <c:pt idx="1405">
                  <c:v>42.442100000000003</c:v>
                </c:pt>
                <c:pt idx="1406">
                  <c:v>42.442100000000003</c:v>
                </c:pt>
                <c:pt idx="1407">
                  <c:v>42.442100000000003</c:v>
                </c:pt>
                <c:pt idx="1408">
                  <c:v>42.442100000000003</c:v>
                </c:pt>
                <c:pt idx="1409">
                  <c:v>42.442100000000003</c:v>
                </c:pt>
                <c:pt idx="1410">
                  <c:v>42.442100000000003</c:v>
                </c:pt>
                <c:pt idx="1411">
                  <c:v>42.442100000000003</c:v>
                </c:pt>
                <c:pt idx="1412">
                  <c:v>42.442100000000003</c:v>
                </c:pt>
                <c:pt idx="1413">
                  <c:v>42.442100000000003</c:v>
                </c:pt>
                <c:pt idx="1414">
                  <c:v>42.442100000000003</c:v>
                </c:pt>
                <c:pt idx="1415">
                  <c:v>42.442100000000003</c:v>
                </c:pt>
                <c:pt idx="1416">
                  <c:v>42.442100000000003</c:v>
                </c:pt>
                <c:pt idx="1417">
                  <c:v>42.442100000000003</c:v>
                </c:pt>
                <c:pt idx="1418">
                  <c:v>42.442100000000003</c:v>
                </c:pt>
                <c:pt idx="1419">
                  <c:v>42.442100000000003</c:v>
                </c:pt>
                <c:pt idx="1420">
                  <c:v>42.442100000000003</c:v>
                </c:pt>
                <c:pt idx="1421">
                  <c:v>42.442100000000003</c:v>
                </c:pt>
                <c:pt idx="1422">
                  <c:v>42.442100000000003</c:v>
                </c:pt>
                <c:pt idx="1423">
                  <c:v>42.442100000000003</c:v>
                </c:pt>
                <c:pt idx="1424">
                  <c:v>42.442100000000003</c:v>
                </c:pt>
                <c:pt idx="1425">
                  <c:v>42.442100000000003</c:v>
                </c:pt>
                <c:pt idx="1426">
                  <c:v>42.442100000000003</c:v>
                </c:pt>
                <c:pt idx="1427">
                  <c:v>42.442100000000003</c:v>
                </c:pt>
                <c:pt idx="1428">
                  <c:v>42.442100000000003</c:v>
                </c:pt>
                <c:pt idx="1429">
                  <c:v>42.442100000000003</c:v>
                </c:pt>
                <c:pt idx="1430">
                  <c:v>42.442100000000003</c:v>
                </c:pt>
                <c:pt idx="1431">
                  <c:v>42.442100000000003</c:v>
                </c:pt>
                <c:pt idx="1432">
                  <c:v>42.442100000000003</c:v>
                </c:pt>
                <c:pt idx="1433">
                  <c:v>42.442100000000003</c:v>
                </c:pt>
                <c:pt idx="1434">
                  <c:v>42.442100000000003</c:v>
                </c:pt>
                <c:pt idx="1435">
                  <c:v>42.442100000000003</c:v>
                </c:pt>
                <c:pt idx="1436">
                  <c:v>42.442100000000003</c:v>
                </c:pt>
                <c:pt idx="1437">
                  <c:v>42.442100000000003</c:v>
                </c:pt>
                <c:pt idx="1438">
                  <c:v>42.442100000000003</c:v>
                </c:pt>
                <c:pt idx="1439">
                  <c:v>42.442100000000003</c:v>
                </c:pt>
                <c:pt idx="1440">
                  <c:v>42.442100000000003</c:v>
                </c:pt>
                <c:pt idx="1441">
                  <c:v>42.442100000000003</c:v>
                </c:pt>
                <c:pt idx="1442">
                  <c:v>42.442100000000003</c:v>
                </c:pt>
                <c:pt idx="1443">
                  <c:v>42.442100000000003</c:v>
                </c:pt>
                <c:pt idx="1444">
                  <c:v>42.442100000000003</c:v>
                </c:pt>
                <c:pt idx="1445">
                  <c:v>42.442100000000003</c:v>
                </c:pt>
                <c:pt idx="1446">
                  <c:v>42.442100000000003</c:v>
                </c:pt>
                <c:pt idx="1447">
                  <c:v>42.442100000000003</c:v>
                </c:pt>
                <c:pt idx="1448">
                  <c:v>42.442100000000003</c:v>
                </c:pt>
                <c:pt idx="1449">
                  <c:v>42.442100000000003</c:v>
                </c:pt>
                <c:pt idx="1450">
                  <c:v>42.442100000000003</c:v>
                </c:pt>
                <c:pt idx="1451">
                  <c:v>42.442100000000003</c:v>
                </c:pt>
                <c:pt idx="1452">
                  <c:v>42.442100000000003</c:v>
                </c:pt>
                <c:pt idx="1453">
                  <c:v>42.442100000000003</c:v>
                </c:pt>
                <c:pt idx="1454">
                  <c:v>42.442100000000003</c:v>
                </c:pt>
                <c:pt idx="1455">
                  <c:v>42.442100000000003</c:v>
                </c:pt>
                <c:pt idx="1456">
                  <c:v>42.442100000000003</c:v>
                </c:pt>
                <c:pt idx="1457">
                  <c:v>42.442100000000003</c:v>
                </c:pt>
                <c:pt idx="1458">
                  <c:v>42.442100000000003</c:v>
                </c:pt>
                <c:pt idx="1459">
                  <c:v>42.442100000000003</c:v>
                </c:pt>
                <c:pt idx="1460">
                  <c:v>42.442100000000003</c:v>
                </c:pt>
                <c:pt idx="1461">
                  <c:v>42.442100000000003</c:v>
                </c:pt>
                <c:pt idx="1462">
                  <c:v>42.442100000000003</c:v>
                </c:pt>
                <c:pt idx="1463">
                  <c:v>42.442100000000003</c:v>
                </c:pt>
                <c:pt idx="1464">
                  <c:v>42.442100000000003</c:v>
                </c:pt>
                <c:pt idx="1465">
                  <c:v>42.442100000000003</c:v>
                </c:pt>
                <c:pt idx="1466">
                  <c:v>42.442100000000003</c:v>
                </c:pt>
                <c:pt idx="1467">
                  <c:v>42.442100000000003</c:v>
                </c:pt>
                <c:pt idx="1468">
                  <c:v>42.442100000000003</c:v>
                </c:pt>
                <c:pt idx="1469">
                  <c:v>42.442100000000003</c:v>
                </c:pt>
                <c:pt idx="1470">
                  <c:v>42.442100000000003</c:v>
                </c:pt>
                <c:pt idx="1471">
                  <c:v>42.442100000000003</c:v>
                </c:pt>
                <c:pt idx="1472">
                  <c:v>42.442100000000003</c:v>
                </c:pt>
                <c:pt idx="1473">
                  <c:v>42.442100000000003</c:v>
                </c:pt>
                <c:pt idx="1474">
                  <c:v>42.442100000000003</c:v>
                </c:pt>
                <c:pt idx="1475">
                  <c:v>42.442100000000003</c:v>
                </c:pt>
                <c:pt idx="1476">
                  <c:v>42.442100000000003</c:v>
                </c:pt>
                <c:pt idx="1477">
                  <c:v>42.442100000000003</c:v>
                </c:pt>
                <c:pt idx="1478">
                  <c:v>42.442100000000003</c:v>
                </c:pt>
                <c:pt idx="1479">
                  <c:v>42.442100000000003</c:v>
                </c:pt>
                <c:pt idx="1480">
                  <c:v>42.442100000000003</c:v>
                </c:pt>
                <c:pt idx="1481">
                  <c:v>42.442100000000003</c:v>
                </c:pt>
                <c:pt idx="1482">
                  <c:v>42.442100000000003</c:v>
                </c:pt>
                <c:pt idx="1483">
                  <c:v>42.442100000000003</c:v>
                </c:pt>
                <c:pt idx="1484">
                  <c:v>42.442100000000003</c:v>
                </c:pt>
                <c:pt idx="1485">
                  <c:v>42.442100000000003</c:v>
                </c:pt>
                <c:pt idx="1486">
                  <c:v>42.442100000000003</c:v>
                </c:pt>
                <c:pt idx="1487">
                  <c:v>42.442100000000003</c:v>
                </c:pt>
                <c:pt idx="1488">
                  <c:v>42.442100000000003</c:v>
                </c:pt>
                <c:pt idx="1489">
                  <c:v>42.442100000000003</c:v>
                </c:pt>
                <c:pt idx="1490">
                  <c:v>42.442100000000003</c:v>
                </c:pt>
                <c:pt idx="1491">
                  <c:v>42.442100000000003</c:v>
                </c:pt>
                <c:pt idx="1492">
                  <c:v>42.442100000000003</c:v>
                </c:pt>
                <c:pt idx="1493">
                  <c:v>42.442100000000003</c:v>
                </c:pt>
                <c:pt idx="1494">
                  <c:v>42.442100000000003</c:v>
                </c:pt>
                <c:pt idx="1495">
                  <c:v>42.442100000000003</c:v>
                </c:pt>
                <c:pt idx="1496">
                  <c:v>42.442100000000003</c:v>
                </c:pt>
                <c:pt idx="1497">
                  <c:v>42.442100000000003</c:v>
                </c:pt>
                <c:pt idx="1498">
                  <c:v>42.442100000000003</c:v>
                </c:pt>
                <c:pt idx="1499">
                  <c:v>42.442100000000003</c:v>
                </c:pt>
                <c:pt idx="1500">
                  <c:v>42.442100000000003</c:v>
                </c:pt>
                <c:pt idx="1501">
                  <c:v>42.442100000000003</c:v>
                </c:pt>
                <c:pt idx="1502">
                  <c:v>42.442100000000003</c:v>
                </c:pt>
                <c:pt idx="1503">
                  <c:v>42.442100000000003</c:v>
                </c:pt>
                <c:pt idx="1504">
                  <c:v>42.442100000000003</c:v>
                </c:pt>
                <c:pt idx="1505">
                  <c:v>42.442100000000003</c:v>
                </c:pt>
                <c:pt idx="1506">
                  <c:v>42.442100000000003</c:v>
                </c:pt>
                <c:pt idx="1507">
                  <c:v>42.442100000000003</c:v>
                </c:pt>
                <c:pt idx="1508">
                  <c:v>42.442100000000003</c:v>
                </c:pt>
                <c:pt idx="1509">
                  <c:v>42.442100000000003</c:v>
                </c:pt>
                <c:pt idx="1510">
                  <c:v>42.442100000000003</c:v>
                </c:pt>
                <c:pt idx="1511">
                  <c:v>42.442100000000003</c:v>
                </c:pt>
                <c:pt idx="1512">
                  <c:v>42.442100000000003</c:v>
                </c:pt>
                <c:pt idx="1513">
                  <c:v>42.442100000000003</c:v>
                </c:pt>
                <c:pt idx="1514">
                  <c:v>42.442100000000003</c:v>
                </c:pt>
                <c:pt idx="1515">
                  <c:v>42.442100000000003</c:v>
                </c:pt>
                <c:pt idx="1516">
                  <c:v>42.442100000000003</c:v>
                </c:pt>
                <c:pt idx="1517">
                  <c:v>42.442100000000003</c:v>
                </c:pt>
                <c:pt idx="1518">
                  <c:v>42.442100000000003</c:v>
                </c:pt>
                <c:pt idx="1519">
                  <c:v>42.442100000000003</c:v>
                </c:pt>
                <c:pt idx="1520">
                  <c:v>42.442100000000003</c:v>
                </c:pt>
                <c:pt idx="1521">
                  <c:v>42.442100000000003</c:v>
                </c:pt>
                <c:pt idx="1522">
                  <c:v>42.442100000000003</c:v>
                </c:pt>
                <c:pt idx="1523">
                  <c:v>42.442100000000003</c:v>
                </c:pt>
                <c:pt idx="1524">
                  <c:v>42.442100000000003</c:v>
                </c:pt>
                <c:pt idx="1525">
                  <c:v>42.442100000000003</c:v>
                </c:pt>
                <c:pt idx="1526">
                  <c:v>42.442100000000003</c:v>
                </c:pt>
                <c:pt idx="1527">
                  <c:v>42.442100000000003</c:v>
                </c:pt>
                <c:pt idx="1528">
                  <c:v>42.442100000000003</c:v>
                </c:pt>
                <c:pt idx="1529">
                  <c:v>42.442100000000003</c:v>
                </c:pt>
                <c:pt idx="1530">
                  <c:v>42.442100000000003</c:v>
                </c:pt>
                <c:pt idx="1531">
                  <c:v>42.442100000000003</c:v>
                </c:pt>
                <c:pt idx="1532">
                  <c:v>42.442100000000003</c:v>
                </c:pt>
                <c:pt idx="1533">
                  <c:v>42.442100000000003</c:v>
                </c:pt>
                <c:pt idx="1534">
                  <c:v>42.442100000000003</c:v>
                </c:pt>
                <c:pt idx="1535">
                  <c:v>42.442100000000003</c:v>
                </c:pt>
                <c:pt idx="1536">
                  <c:v>42.442100000000003</c:v>
                </c:pt>
                <c:pt idx="1537">
                  <c:v>42.442100000000003</c:v>
                </c:pt>
                <c:pt idx="1538">
                  <c:v>42.442100000000003</c:v>
                </c:pt>
                <c:pt idx="1539">
                  <c:v>42.442100000000003</c:v>
                </c:pt>
                <c:pt idx="1540">
                  <c:v>42.442100000000003</c:v>
                </c:pt>
                <c:pt idx="1541">
                  <c:v>42.442100000000003</c:v>
                </c:pt>
                <c:pt idx="1542">
                  <c:v>42.442100000000003</c:v>
                </c:pt>
                <c:pt idx="1543">
                  <c:v>42.442100000000003</c:v>
                </c:pt>
                <c:pt idx="1544">
                  <c:v>42.442100000000003</c:v>
                </c:pt>
                <c:pt idx="1545">
                  <c:v>42.442100000000003</c:v>
                </c:pt>
                <c:pt idx="1546">
                  <c:v>42.442100000000003</c:v>
                </c:pt>
                <c:pt idx="1547">
                  <c:v>42.442100000000003</c:v>
                </c:pt>
                <c:pt idx="1548">
                  <c:v>42.442100000000003</c:v>
                </c:pt>
                <c:pt idx="1549">
                  <c:v>42.442100000000003</c:v>
                </c:pt>
                <c:pt idx="1550">
                  <c:v>42.442100000000003</c:v>
                </c:pt>
                <c:pt idx="1551">
                  <c:v>42.442100000000003</c:v>
                </c:pt>
                <c:pt idx="1552">
                  <c:v>42.442100000000003</c:v>
                </c:pt>
                <c:pt idx="1553">
                  <c:v>42.442100000000003</c:v>
                </c:pt>
                <c:pt idx="1554">
                  <c:v>42.442100000000003</c:v>
                </c:pt>
                <c:pt idx="1555">
                  <c:v>42.442100000000003</c:v>
                </c:pt>
                <c:pt idx="1556">
                  <c:v>42.442100000000003</c:v>
                </c:pt>
                <c:pt idx="1557">
                  <c:v>42.442100000000003</c:v>
                </c:pt>
                <c:pt idx="1558">
                  <c:v>42.442100000000003</c:v>
                </c:pt>
                <c:pt idx="1559">
                  <c:v>42.442100000000003</c:v>
                </c:pt>
                <c:pt idx="1560">
                  <c:v>42.442100000000003</c:v>
                </c:pt>
                <c:pt idx="1561">
                  <c:v>42.442100000000003</c:v>
                </c:pt>
                <c:pt idx="1562">
                  <c:v>42.442100000000003</c:v>
                </c:pt>
                <c:pt idx="1563">
                  <c:v>42.442100000000003</c:v>
                </c:pt>
                <c:pt idx="1564">
                  <c:v>42.442100000000003</c:v>
                </c:pt>
                <c:pt idx="1565">
                  <c:v>42.442100000000003</c:v>
                </c:pt>
                <c:pt idx="1566">
                  <c:v>42.442100000000003</c:v>
                </c:pt>
                <c:pt idx="1567">
                  <c:v>42.442100000000003</c:v>
                </c:pt>
                <c:pt idx="1568">
                  <c:v>42.442100000000003</c:v>
                </c:pt>
                <c:pt idx="1569">
                  <c:v>42.442100000000003</c:v>
                </c:pt>
                <c:pt idx="1570">
                  <c:v>42.442100000000003</c:v>
                </c:pt>
                <c:pt idx="1571">
                  <c:v>42.442100000000003</c:v>
                </c:pt>
                <c:pt idx="1572">
                  <c:v>42.442100000000003</c:v>
                </c:pt>
                <c:pt idx="1573">
                  <c:v>42.442100000000003</c:v>
                </c:pt>
                <c:pt idx="1574">
                  <c:v>42.442100000000003</c:v>
                </c:pt>
                <c:pt idx="1575">
                  <c:v>42.442100000000003</c:v>
                </c:pt>
                <c:pt idx="1576">
                  <c:v>42.442100000000003</c:v>
                </c:pt>
                <c:pt idx="1577">
                  <c:v>42.442100000000003</c:v>
                </c:pt>
                <c:pt idx="1578">
                  <c:v>42.442100000000003</c:v>
                </c:pt>
                <c:pt idx="1579">
                  <c:v>42.442100000000003</c:v>
                </c:pt>
                <c:pt idx="1580">
                  <c:v>42.442100000000003</c:v>
                </c:pt>
                <c:pt idx="1581">
                  <c:v>42.442100000000003</c:v>
                </c:pt>
                <c:pt idx="1582">
                  <c:v>42.442100000000003</c:v>
                </c:pt>
                <c:pt idx="1583">
                  <c:v>42.442100000000003</c:v>
                </c:pt>
                <c:pt idx="1584">
                  <c:v>42.442100000000003</c:v>
                </c:pt>
                <c:pt idx="1585">
                  <c:v>42.442100000000003</c:v>
                </c:pt>
                <c:pt idx="1586">
                  <c:v>42.442100000000003</c:v>
                </c:pt>
                <c:pt idx="1587">
                  <c:v>42.442100000000003</c:v>
                </c:pt>
                <c:pt idx="1588">
                  <c:v>42.442100000000003</c:v>
                </c:pt>
                <c:pt idx="1589">
                  <c:v>42.442100000000003</c:v>
                </c:pt>
                <c:pt idx="1590">
                  <c:v>42.442100000000003</c:v>
                </c:pt>
                <c:pt idx="1591">
                  <c:v>42.442100000000003</c:v>
                </c:pt>
                <c:pt idx="1592">
                  <c:v>42.442100000000003</c:v>
                </c:pt>
                <c:pt idx="1593">
                  <c:v>42.442100000000003</c:v>
                </c:pt>
                <c:pt idx="1594">
                  <c:v>42.442100000000003</c:v>
                </c:pt>
                <c:pt idx="1595">
                  <c:v>42.442100000000003</c:v>
                </c:pt>
                <c:pt idx="1596">
                  <c:v>42.442100000000003</c:v>
                </c:pt>
                <c:pt idx="1597">
                  <c:v>42.442100000000003</c:v>
                </c:pt>
                <c:pt idx="1598">
                  <c:v>42.442100000000003</c:v>
                </c:pt>
                <c:pt idx="1599">
                  <c:v>42.442100000000003</c:v>
                </c:pt>
                <c:pt idx="1600">
                  <c:v>42.442100000000003</c:v>
                </c:pt>
                <c:pt idx="1601">
                  <c:v>42.442100000000003</c:v>
                </c:pt>
                <c:pt idx="1602">
                  <c:v>42.442100000000003</c:v>
                </c:pt>
                <c:pt idx="1603">
                  <c:v>42.442100000000003</c:v>
                </c:pt>
                <c:pt idx="1604">
                  <c:v>42.442100000000003</c:v>
                </c:pt>
                <c:pt idx="1605">
                  <c:v>42.442100000000003</c:v>
                </c:pt>
                <c:pt idx="1606">
                  <c:v>42.442100000000003</c:v>
                </c:pt>
                <c:pt idx="1607">
                  <c:v>42.442100000000003</c:v>
                </c:pt>
                <c:pt idx="1608">
                  <c:v>42.442100000000003</c:v>
                </c:pt>
                <c:pt idx="1609">
                  <c:v>42.442100000000003</c:v>
                </c:pt>
                <c:pt idx="1610">
                  <c:v>42.442100000000003</c:v>
                </c:pt>
                <c:pt idx="1611">
                  <c:v>42.442100000000003</c:v>
                </c:pt>
                <c:pt idx="1612">
                  <c:v>42.442100000000003</c:v>
                </c:pt>
                <c:pt idx="1613">
                  <c:v>42.442100000000003</c:v>
                </c:pt>
                <c:pt idx="1614">
                  <c:v>42.442100000000003</c:v>
                </c:pt>
                <c:pt idx="1615">
                  <c:v>42.442100000000003</c:v>
                </c:pt>
                <c:pt idx="1616">
                  <c:v>42.442100000000003</c:v>
                </c:pt>
                <c:pt idx="1617">
                  <c:v>42.442100000000003</c:v>
                </c:pt>
                <c:pt idx="1618">
                  <c:v>42.442100000000003</c:v>
                </c:pt>
                <c:pt idx="1619">
                  <c:v>42.442100000000003</c:v>
                </c:pt>
                <c:pt idx="1620">
                  <c:v>42.442100000000003</c:v>
                </c:pt>
                <c:pt idx="1621">
                  <c:v>42.442100000000003</c:v>
                </c:pt>
                <c:pt idx="1622">
                  <c:v>42.442100000000003</c:v>
                </c:pt>
                <c:pt idx="1623">
                  <c:v>42.442100000000003</c:v>
                </c:pt>
                <c:pt idx="1624">
                  <c:v>42.442100000000003</c:v>
                </c:pt>
                <c:pt idx="1625">
                  <c:v>42.442100000000003</c:v>
                </c:pt>
                <c:pt idx="1626">
                  <c:v>42.442100000000003</c:v>
                </c:pt>
                <c:pt idx="1627">
                  <c:v>42.442100000000003</c:v>
                </c:pt>
                <c:pt idx="1628">
                  <c:v>42.442100000000003</c:v>
                </c:pt>
                <c:pt idx="1629">
                  <c:v>42.442100000000003</c:v>
                </c:pt>
                <c:pt idx="1630">
                  <c:v>42.442100000000003</c:v>
                </c:pt>
                <c:pt idx="1631">
                  <c:v>42.442100000000003</c:v>
                </c:pt>
                <c:pt idx="1632">
                  <c:v>42.442100000000003</c:v>
                </c:pt>
                <c:pt idx="1633">
                  <c:v>42.442100000000003</c:v>
                </c:pt>
                <c:pt idx="1634">
                  <c:v>42.442100000000003</c:v>
                </c:pt>
                <c:pt idx="1635">
                  <c:v>42.442100000000003</c:v>
                </c:pt>
                <c:pt idx="1636">
                  <c:v>42.442100000000003</c:v>
                </c:pt>
                <c:pt idx="1637">
                  <c:v>42.442100000000003</c:v>
                </c:pt>
                <c:pt idx="1638">
                  <c:v>42.442100000000003</c:v>
                </c:pt>
                <c:pt idx="1639">
                  <c:v>42.442100000000003</c:v>
                </c:pt>
                <c:pt idx="1640">
                  <c:v>42.442100000000003</c:v>
                </c:pt>
                <c:pt idx="1641">
                  <c:v>42.442100000000003</c:v>
                </c:pt>
                <c:pt idx="1642">
                  <c:v>42.442100000000003</c:v>
                </c:pt>
                <c:pt idx="1643">
                  <c:v>42.442100000000003</c:v>
                </c:pt>
                <c:pt idx="1644">
                  <c:v>42.442100000000003</c:v>
                </c:pt>
                <c:pt idx="1645">
                  <c:v>42.442100000000003</c:v>
                </c:pt>
                <c:pt idx="1646">
                  <c:v>42.442100000000003</c:v>
                </c:pt>
                <c:pt idx="1647">
                  <c:v>42.442100000000003</c:v>
                </c:pt>
                <c:pt idx="1648">
                  <c:v>42.442100000000003</c:v>
                </c:pt>
                <c:pt idx="1649">
                  <c:v>42.442100000000003</c:v>
                </c:pt>
                <c:pt idx="1650">
                  <c:v>42.442100000000003</c:v>
                </c:pt>
                <c:pt idx="1651">
                  <c:v>42.442100000000003</c:v>
                </c:pt>
                <c:pt idx="1652">
                  <c:v>42.442100000000003</c:v>
                </c:pt>
                <c:pt idx="1653">
                  <c:v>42.442100000000003</c:v>
                </c:pt>
                <c:pt idx="1654">
                  <c:v>42.442100000000003</c:v>
                </c:pt>
                <c:pt idx="1655">
                  <c:v>42.442100000000003</c:v>
                </c:pt>
                <c:pt idx="1656">
                  <c:v>42.442100000000003</c:v>
                </c:pt>
                <c:pt idx="1657">
                  <c:v>42.442100000000003</c:v>
                </c:pt>
                <c:pt idx="1658">
                  <c:v>42.442100000000003</c:v>
                </c:pt>
                <c:pt idx="1659">
                  <c:v>42.442100000000003</c:v>
                </c:pt>
                <c:pt idx="1660">
                  <c:v>42.442100000000003</c:v>
                </c:pt>
                <c:pt idx="1661">
                  <c:v>42.442100000000003</c:v>
                </c:pt>
                <c:pt idx="1662">
                  <c:v>42.442100000000003</c:v>
                </c:pt>
                <c:pt idx="1663">
                  <c:v>42.442100000000003</c:v>
                </c:pt>
                <c:pt idx="1664">
                  <c:v>42.442100000000003</c:v>
                </c:pt>
                <c:pt idx="1665">
                  <c:v>42.442100000000003</c:v>
                </c:pt>
                <c:pt idx="1666">
                  <c:v>42.442100000000003</c:v>
                </c:pt>
                <c:pt idx="1667">
                  <c:v>42.442100000000003</c:v>
                </c:pt>
                <c:pt idx="1668">
                  <c:v>42.442100000000003</c:v>
                </c:pt>
                <c:pt idx="1669">
                  <c:v>42.442100000000003</c:v>
                </c:pt>
                <c:pt idx="1670">
                  <c:v>42.442100000000003</c:v>
                </c:pt>
                <c:pt idx="1671">
                  <c:v>42.442100000000003</c:v>
                </c:pt>
                <c:pt idx="1672">
                  <c:v>42.442100000000003</c:v>
                </c:pt>
                <c:pt idx="1673">
                  <c:v>42.442100000000003</c:v>
                </c:pt>
                <c:pt idx="1674">
                  <c:v>42.442100000000003</c:v>
                </c:pt>
                <c:pt idx="1675">
                  <c:v>42.442100000000003</c:v>
                </c:pt>
                <c:pt idx="1676">
                  <c:v>42.442100000000003</c:v>
                </c:pt>
                <c:pt idx="1677">
                  <c:v>42.442100000000003</c:v>
                </c:pt>
                <c:pt idx="1678">
                  <c:v>42.442100000000003</c:v>
                </c:pt>
                <c:pt idx="1679">
                  <c:v>42.442100000000003</c:v>
                </c:pt>
                <c:pt idx="1680">
                  <c:v>42.442100000000003</c:v>
                </c:pt>
                <c:pt idx="1681">
                  <c:v>42.442100000000003</c:v>
                </c:pt>
                <c:pt idx="1682">
                  <c:v>42.442100000000003</c:v>
                </c:pt>
                <c:pt idx="1683">
                  <c:v>42.442100000000003</c:v>
                </c:pt>
                <c:pt idx="1684">
                  <c:v>42.442100000000003</c:v>
                </c:pt>
                <c:pt idx="1685">
                  <c:v>42.442100000000003</c:v>
                </c:pt>
                <c:pt idx="1686">
                  <c:v>42.442100000000003</c:v>
                </c:pt>
                <c:pt idx="1687">
                  <c:v>42.442100000000003</c:v>
                </c:pt>
                <c:pt idx="1688">
                  <c:v>42.442100000000003</c:v>
                </c:pt>
                <c:pt idx="1689">
                  <c:v>42.442100000000003</c:v>
                </c:pt>
                <c:pt idx="1690">
                  <c:v>42.442100000000003</c:v>
                </c:pt>
                <c:pt idx="1691">
                  <c:v>42.442100000000003</c:v>
                </c:pt>
                <c:pt idx="1692">
                  <c:v>42.442100000000003</c:v>
                </c:pt>
                <c:pt idx="1693">
                  <c:v>42.442100000000003</c:v>
                </c:pt>
                <c:pt idx="1694">
                  <c:v>42.442100000000003</c:v>
                </c:pt>
                <c:pt idx="1695">
                  <c:v>42.442100000000003</c:v>
                </c:pt>
                <c:pt idx="1696">
                  <c:v>42.442100000000003</c:v>
                </c:pt>
                <c:pt idx="1697">
                  <c:v>42.442100000000003</c:v>
                </c:pt>
                <c:pt idx="1698">
                  <c:v>42.442100000000003</c:v>
                </c:pt>
                <c:pt idx="1699">
                  <c:v>42.442100000000003</c:v>
                </c:pt>
                <c:pt idx="1700">
                  <c:v>42.442100000000003</c:v>
                </c:pt>
                <c:pt idx="1701">
                  <c:v>42.442100000000003</c:v>
                </c:pt>
                <c:pt idx="1702">
                  <c:v>42.442100000000003</c:v>
                </c:pt>
                <c:pt idx="1703">
                  <c:v>42.442100000000003</c:v>
                </c:pt>
                <c:pt idx="1704">
                  <c:v>42.442100000000003</c:v>
                </c:pt>
                <c:pt idx="1705">
                  <c:v>42.442100000000003</c:v>
                </c:pt>
                <c:pt idx="1706">
                  <c:v>42.442100000000003</c:v>
                </c:pt>
                <c:pt idx="1707">
                  <c:v>42.442100000000003</c:v>
                </c:pt>
                <c:pt idx="1708">
                  <c:v>42.442100000000003</c:v>
                </c:pt>
                <c:pt idx="1709">
                  <c:v>42.442100000000003</c:v>
                </c:pt>
                <c:pt idx="1710">
                  <c:v>42.442100000000003</c:v>
                </c:pt>
                <c:pt idx="1711">
                  <c:v>42.442100000000003</c:v>
                </c:pt>
                <c:pt idx="1712">
                  <c:v>42.442100000000003</c:v>
                </c:pt>
                <c:pt idx="1713">
                  <c:v>42.442100000000003</c:v>
                </c:pt>
                <c:pt idx="1714">
                  <c:v>42.442100000000003</c:v>
                </c:pt>
                <c:pt idx="1715">
                  <c:v>42.442100000000003</c:v>
                </c:pt>
                <c:pt idx="1716">
                  <c:v>42.442100000000003</c:v>
                </c:pt>
                <c:pt idx="1717">
                  <c:v>42.442100000000003</c:v>
                </c:pt>
                <c:pt idx="1718">
                  <c:v>42.442100000000003</c:v>
                </c:pt>
                <c:pt idx="1719">
                  <c:v>42.442100000000003</c:v>
                </c:pt>
                <c:pt idx="1720">
                  <c:v>42.442100000000003</c:v>
                </c:pt>
                <c:pt idx="1721">
                  <c:v>42.442100000000003</c:v>
                </c:pt>
                <c:pt idx="1722">
                  <c:v>42.442100000000003</c:v>
                </c:pt>
                <c:pt idx="1723">
                  <c:v>42.442100000000003</c:v>
                </c:pt>
                <c:pt idx="1724">
                  <c:v>42.442100000000003</c:v>
                </c:pt>
                <c:pt idx="1725">
                  <c:v>42.442100000000003</c:v>
                </c:pt>
                <c:pt idx="1726">
                  <c:v>42.442100000000003</c:v>
                </c:pt>
                <c:pt idx="1727">
                  <c:v>42.442100000000003</c:v>
                </c:pt>
                <c:pt idx="1728">
                  <c:v>42.442100000000003</c:v>
                </c:pt>
                <c:pt idx="1729">
                  <c:v>42.442100000000003</c:v>
                </c:pt>
                <c:pt idx="1730">
                  <c:v>42.442100000000003</c:v>
                </c:pt>
                <c:pt idx="1731">
                  <c:v>42.442100000000003</c:v>
                </c:pt>
                <c:pt idx="1732">
                  <c:v>42.442100000000003</c:v>
                </c:pt>
                <c:pt idx="1733">
                  <c:v>42.442100000000003</c:v>
                </c:pt>
                <c:pt idx="1734">
                  <c:v>42.442100000000003</c:v>
                </c:pt>
                <c:pt idx="1735">
                  <c:v>42.442100000000003</c:v>
                </c:pt>
                <c:pt idx="1736">
                  <c:v>42.442100000000003</c:v>
                </c:pt>
                <c:pt idx="1737">
                  <c:v>42.442100000000003</c:v>
                </c:pt>
                <c:pt idx="1738">
                  <c:v>42.442100000000003</c:v>
                </c:pt>
                <c:pt idx="1739">
                  <c:v>42.442100000000003</c:v>
                </c:pt>
                <c:pt idx="1740">
                  <c:v>42.442100000000003</c:v>
                </c:pt>
                <c:pt idx="1741">
                  <c:v>42.442100000000003</c:v>
                </c:pt>
                <c:pt idx="1742">
                  <c:v>42.442100000000003</c:v>
                </c:pt>
                <c:pt idx="1743">
                  <c:v>42.442100000000003</c:v>
                </c:pt>
                <c:pt idx="1744">
                  <c:v>42.442100000000003</c:v>
                </c:pt>
                <c:pt idx="1745">
                  <c:v>42.442100000000003</c:v>
                </c:pt>
                <c:pt idx="1746">
                  <c:v>42.442100000000003</c:v>
                </c:pt>
                <c:pt idx="1747">
                  <c:v>42.442100000000003</c:v>
                </c:pt>
                <c:pt idx="1748">
                  <c:v>42.442100000000003</c:v>
                </c:pt>
                <c:pt idx="1749">
                  <c:v>42.442100000000003</c:v>
                </c:pt>
                <c:pt idx="1750">
                  <c:v>42.442100000000003</c:v>
                </c:pt>
                <c:pt idx="1751">
                  <c:v>42.442100000000003</c:v>
                </c:pt>
                <c:pt idx="1752">
                  <c:v>42.442100000000003</c:v>
                </c:pt>
                <c:pt idx="1753">
                  <c:v>42.442100000000003</c:v>
                </c:pt>
                <c:pt idx="1754">
                  <c:v>42.442100000000003</c:v>
                </c:pt>
                <c:pt idx="1755">
                  <c:v>42.442100000000003</c:v>
                </c:pt>
                <c:pt idx="1756">
                  <c:v>42.442100000000003</c:v>
                </c:pt>
                <c:pt idx="1757">
                  <c:v>42.442100000000003</c:v>
                </c:pt>
                <c:pt idx="1758">
                  <c:v>42.442100000000003</c:v>
                </c:pt>
                <c:pt idx="1759">
                  <c:v>42.442100000000003</c:v>
                </c:pt>
                <c:pt idx="1760">
                  <c:v>42.442100000000003</c:v>
                </c:pt>
                <c:pt idx="1761">
                  <c:v>42.442100000000003</c:v>
                </c:pt>
                <c:pt idx="1762">
                  <c:v>42.442100000000003</c:v>
                </c:pt>
                <c:pt idx="1763">
                  <c:v>42.442100000000003</c:v>
                </c:pt>
                <c:pt idx="1764">
                  <c:v>42.442100000000003</c:v>
                </c:pt>
                <c:pt idx="1765">
                  <c:v>42.442100000000003</c:v>
                </c:pt>
                <c:pt idx="1766">
                  <c:v>42.442100000000003</c:v>
                </c:pt>
                <c:pt idx="1767">
                  <c:v>42.442100000000003</c:v>
                </c:pt>
                <c:pt idx="1768">
                  <c:v>42.442100000000003</c:v>
                </c:pt>
                <c:pt idx="1769">
                  <c:v>42.442100000000003</c:v>
                </c:pt>
                <c:pt idx="1770">
                  <c:v>42.442100000000003</c:v>
                </c:pt>
                <c:pt idx="1771">
                  <c:v>42.442100000000003</c:v>
                </c:pt>
                <c:pt idx="1772">
                  <c:v>42.442100000000003</c:v>
                </c:pt>
                <c:pt idx="1773">
                  <c:v>42.442100000000003</c:v>
                </c:pt>
                <c:pt idx="1774">
                  <c:v>42.442100000000003</c:v>
                </c:pt>
                <c:pt idx="1775">
                  <c:v>42.442100000000003</c:v>
                </c:pt>
                <c:pt idx="1776">
                  <c:v>42.442100000000003</c:v>
                </c:pt>
                <c:pt idx="1777">
                  <c:v>42.442100000000003</c:v>
                </c:pt>
                <c:pt idx="1778">
                  <c:v>42.442100000000003</c:v>
                </c:pt>
                <c:pt idx="1779">
                  <c:v>42.442100000000003</c:v>
                </c:pt>
                <c:pt idx="1780">
                  <c:v>42.442100000000003</c:v>
                </c:pt>
                <c:pt idx="1781">
                  <c:v>42.442100000000003</c:v>
                </c:pt>
                <c:pt idx="1782">
                  <c:v>42.442100000000003</c:v>
                </c:pt>
                <c:pt idx="1783">
                  <c:v>42.442100000000003</c:v>
                </c:pt>
                <c:pt idx="1784">
                  <c:v>42.442100000000003</c:v>
                </c:pt>
                <c:pt idx="1785">
                  <c:v>42.442100000000003</c:v>
                </c:pt>
                <c:pt idx="1786">
                  <c:v>42.442100000000003</c:v>
                </c:pt>
                <c:pt idx="1787">
                  <c:v>42.442100000000003</c:v>
                </c:pt>
                <c:pt idx="1788">
                  <c:v>42.442100000000003</c:v>
                </c:pt>
                <c:pt idx="1789">
                  <c:v>42.442100000000003</c:v>
                </c:pt>
                <c:pt idx="1790">
                  <c:v>42.442100000000003</c:v>
                </c:pt>
                <c:pt idx="1791">
                  <c:v>42.442100000000003</c:v>
                </c:pt>
                <c:pt idx="1792">
                  <c:v>42.442100000000003</c:v>
                </c:pt>
                <c:pt idx="1793">
                  <c:v>42.442100000000003</c:v>
                </c:pt>
                <c:pt idx="1794">
                  <c:v>42.442100000000003</c:v>
                </c:pt>
                <c:pt idx="1795">
                  <c:v>42.442100000000003</c:v>
                </c:pt>
                <c:pt idx="1796">
                  <c:v>42.442100000000003</c:v>
                </c:pt>
                <c:pt idx="1797">
                  <c:v>42.442100000000003</c:v>
                </c:pt>
                <c:pt idx="1798">
                  <c:v>42.442100000000003</c:v>
                </c:pt>
                <c:pt idx="1799">
                  <c:v>42.442100000000003</c:v>
                </c:pt>
                <c:pt idx="1800">
                  <c:v>42.442100000000003</c:v>
                </c:pt>
                <c:pt idx="1801">
                  <c:v>42.442100000000003</c:v>
                </c:pt>
                <c:pt idx="1802">
                  <c:v>42.442100000000003</c:v>
                </c:pt>
                <c:pt idx="1803">
                  <c:v>42.442100000000003</c:v>
                </c:pt>
                <c:pt idx="1804">
                  <c:v>42.442100000000003</c:v>
                </c:pt>
                <c:pt idx="1805">
                  <c:v>42.442100000000003</c:v>
                </c:pt>
                <c:pt idx="1806">
                  <c:v>42.442100000000003</c:v>
                </c:pt>
                <c:pt idx="1807">
                  <c:v>42.442100000000003</c:v>
                </c:pt>
                <c:pt idx="1808">
                  <c:v>42.442100000000003</c:v>
                </c:pt>
                <c:pt idx="1809">
                  <c:v>42.442100000000003</c:v>
                </c:pt>
                <c:pt idx="1810">
                  <c:v>42.442100000000003</c:v>
                </c:pt>
                <c:pt idx="1811">
                  <c:v>42.442100000000003</c:v>
                </c:pt>
                <c:pt idx="1812">
                  <c:v>42.442100000000003</c:v>
                </c:pt>
                <c:pt idx="1813">
                  <c:v>42.442100000000003</c:v>
                </c:pt>
                <c:pt idx="1814">
                  <c:v>42.442100000000003</c:v>
                </c:pt>
                <c:pt idx="1815">
                  <c:v>42.442100000000003</c:v>
                </c:pt>
                <c:pt idx="1816">
                  <c:v>42.442100000000003</c:v>
                </c:pt>
                <c:pt idx="1817">
                  <c:v>42.442100000000003</c:v>
                </c:pt>
                <c:pt idx="1818">
                  <c:v>42.442100000000003</c:v>
                </c:pt>
                <c:pt idx="1819">
                  <c:v>42.442100000000003</c:v>
                </c:pt>
                <c:pt idx="1820">
                  <c:v>42.442100000000003</c:v>
                </c:pt>
                <c:pt idx="1821">
                  <c:v>42.442100000000003</c:v>
                </c:pt>
                <c:pt idx="1822">
                  <c:v>42.442100000000003</c:v>
                </c:pt>
                <c:pt idx="1823">
                  <c:v>42.442100000000003</c:v>
                </c:pt>
                <c:pt idx="1824">
                  <c:v>42.442100000000003</c:v>
                </c:pt>
                <c:pt idx="1825">
                  <c:v>42.442100000000003</c:v>
                </c:pt>
                <c:pt idx="1826">
                  <c:v>42.442100000000003</c:v>
                </c:pt>
                <c:pt idx="1827">
                  <c:v>42.442100000000003</c:v>
                </c:pt>
                <c:pt idx="1828">
                  <c:v>42.442100000000003</c:v>
                </c:pt>
                <c:pt idx="1829">
                  <c:v>42.442100000000003</c:v>
                </c:pt>
                <c:pt idx="1830">
                  <c:v>42.442100000000003</c:v>
                </c:pt>
                <c:pt idx="1831">
                  <c:v>42.442100000000003</c:v>
                </c:pt>
                <c:pt idx="1832">
                  <c:v>42.442100000000003</c:v>
                </c:pt>
                <c:pt idx="1833">
                  <c:v>42.442100000000003</c:v>
                </c:pt>
                <c:pt idx="1834">
                  <c:v>42.442100000000003</c:v>
                </c:pt>
                <c:pt idx="1835">
                  <c:v>42.442100000000003</c:v>
                </c:pt>
                <c:pt idx="1836">
                  <c:v>42.442100000000003</c:v>
                </c:pt>
                <c:pt idx="1837">
                  <c:v>42.442100000000003</c:v>
                </c:pt>
                <c:pt idx="1838">
                  <c:v>42.442100000000003</c:v>
                </c:pt>
                <c:pt idx="1839">
                  <c:v>42.442100000000003</c:v>
                </c:pt>
                <c:pt idx="1840">
                  <c:v>42.442100000000003</c:v>
                </c:pt>
                <c:pt idx="1841">
                  <c:v>42.442100000000003</c:v>
                </c:pt>
                <c:pt idx="1842">
                  <c:v>42.442100000000003</c:v>
                </c:pt>
                <c:pt idx="1843">
                  <c:v>42.442100000000003</c:v>
                </c:pt>
                <c:pt idx="1844">
                  <c:v>42.442100000000003</c:v>
                </c:pt>
                <c:pt idx="1845">
                  <c:v>42.442100000000003</c:v>
                </c:pt>
                <c:pt idx="1846">
                  <c:v>42.442100000000003</c:v>
                </c:pt>
                <c:pt idx="1847">
                  <c:v>42.442100000000003</c:v>
                </c:pt>
                <c:pt idx="1848">
                  <c:v>42.442100000000003</c:v>
                </c:pt>
                <c:pt idx="1849">
                  <c:v>42.442100000000003</c:v>
                </c:pt>
                <c:pt idx="1850">
                  <c:v>42.442100000000003</c:v>
                </c:pt>
                <c:pt idx="1851">
                  <c:v>42.442100000000003</c:v>
                </c:pt>
                <c:pt idx="1852">
                  <c:v>42.442100000000003</c:v>
                </c:pt>
                <c:pt idx="1853">
                  <c:v>42.442100000000003</c:v>
                </c:pt>
                <c:pt idx="1854">
                  <c:v>42.442100000000003</c:v>
                </c:pt>
                <c:pt idx="1855">
                  <c:v>42.442100000000003</c:v>
                </c:pt>
                <c:pt idx="1856">
                  <c:v>42.442100000000003</c:v>
                </c:pt>
                <c:pt idx="1857">
                  <c:v>42.442100000000003</c:v>
                </c:pt>
                <c:pt idx="1858">
                  <c:v>42.442100000000003</c:v>
                </c:pt>
                <c:pt idx="1859">
                  <c:v>42.442100000000003</c:v>
                </c:pt>
                <c:pt idx="1860">
                  <c:v>42.442100000000003</c:v>
                </c:pt>
                <c:pt idx="1861">
                  <c:v>42.442100000000003</c:v>
                </c:pt>
                <c:pt idx="1862">
                  <c:v>42.442100000000003</c:v>
                </c:pt>
                <c:pt idx="1863">
                  <c:v>42.442100000000003</c:v>
                </c:pt>
                <c:pt idx="1864">
                  <c:v>42.442100000000003</c:v>
                </c:pt>
                <c:pt idx="1865">
                  <c:v>42.442100000000003</c:v>
                </c:pt>
                <c:pt idx="1866">
                  <c:v>42.442100000000003</c:v>
                </c:pt>
                <c:pt idx="1867">
                  <c:v>42.442100000000003</c:v>
                </c:pt>
                <c:pt idx="1868">
                  <c:v>42.442100000000003</c:v>
                </c:pt>
                <c:pt idx="1869">
                  <c:v>42.442100000000003</c:v>
                </c:pt>
                <c:pt idx="1870">
                  <c:v>42.442100000000003</c:v>
                </c:pt>
                <c:pt idx="1871">
                  <c:v>42.442100000000003</c:v>
                </c:pt>
                <c:pt idx="1872">
                  <c:v>42.442100000000003</c:v>
                </c:pt>
                <c:pt idx="1873">
                  <c:v>42.442100000000003</c:v>
                </c:pt>
                <c:pt idx="1874">
                  <c:v>42.442100000000003</c:v>
                </c:pt>
                <c:pt idx="1875">
                  <c:v>42.442100000000003</c:v>
                </c:pt>
                <c:pt idx="1876">
                  <c:v>42.442100000000003</c:v>
                </c:pt>
                <c:pt idx="1877">
                  <c:v>42.442100000000003</c:v>
                </c:pt>
                <c:pt idx="1878">
                  <c:v>42.442100000000003</c:v>
                </c:pt>
                <c:pt idx="1879">
                  <c:v>42.442100000000003</c:v>
                </c:pt>
                <c:pt idx="1880">
                  <c:v>42.442100000000003</c:v>
                </c:pt>
                <c:pt idx="1881">
                  <c:v>42.442100000000003</c:v>
                </c:pt>
                <c:pt idx="1882">
                  <c:v>42.442100000000003</c:v>
                </c:pt>
                <c:pt idx="1883">
                  <c:v>42.442100000000003</c:v>
                </c:pt>
                <c:pt idx="1884">
                  <c:v>42.442100000000003</c:v>
                </c:pt>
                <c:pt idx="1885">
                  <c:v>42.442100000000003</c:v>
                </c:pt>
                <c:pt idx="1886">
                  <c:v>42.442100000000003</c:v>
                </c:pt>
                <c:pt idx="1887">
                  <c:v>42.442100000000003</c:v>
                </c:pt>
                <c:pt idx="1888">
                  <c:v>42.442100000000003</c:v>
                </c:pt>
                <c:pt idx="1889">
                  <c:v>42.442100000000003</c:v>
                </c:pt>
                <c:pt idx="1890">
                  <c:v>42.442100000000003</c:v>
                </c:pt>
                <c:pt idx="1891">
                  <c:v>42.442100000000003</c:v>
                </c:pt>
                <c:pt idx="1892">
                  <c:v>42.442100000000003</c:v>
                </c:pt>
                <c:pt idx="1893">
                  <c:v>42.442100000000003</c:v>
                </c:pt>
                <c:pt idx="1894">
                  <c:v>42.442100000000003</c:v>
                </c:pt>
                <c:pt idx="1895">
                  <c:v>42.442100000000003</c:v>
                </c:pt>
                <c:pt idx="1896">
                  <c:v>42.442100000000003</c:v>
                </c:pt>
                <c:pt idx="1897">
                  <c:v>42.442100000000003</c:v>
                </c:pt>
                <c:pt idx="1898">
                  <c:v>42.442100000000003</c:v>
                </c:pt>
                <c:pt idx="1899">
                  <c:v>42.442100000000003</c:v>
                </c:pt>
                <c:pt idx="1900">
                  <c:v>42.442100000000003</c:v>
                </c:pt>
                <c:pt idx="1901">
                  <c:v>42.442100000000003</c:v>
                </c:pt>
                <c:pt idx="1902">
                  <c:v>42.442100000000003</c:v>
                </c:pt>
                <c:pt idx="1903">
                  <c:v>42.442100000000003</c:v>
                </c:pt>
                <c:pt idx="1904">
                  <c:v>42.442100000000003</c:v>
                </c:pt>
                <c:pt idx="1905">
                  <c:v>42.442100000000003</c:v>
                </c:pt>
                <c:pt idx="1906">
                  <c:v>42.442100000000003</c:v>
                </c:pt>
                <c:pt idx="1907">
                  <c:v>42.442100000000003</c:v>
                </c:pt>
                <c:pt idx="1908">
                  <c:v>42.442100000000003</c:v>
                </c:pt>
                <c:pt idx="1909">
                  <c:v>42.442100000000003</c:v>
                </c:pt>
                <c:pt idx="1910">
                  <c:v>42.442100000000003</c:v>
                </c:pt>
                <c:pt idx="1911">
                  <c:v>42.442100000000003</c:v>
                </c:pt>
                <c:pt idx="1912">
                  <c:v>42.492400000000011</c:v>
                </c:pt>
                <c:pt idx="1913">
                  <c:v>42.492400000000011</c:v>
                </c:pt>
                <c:pt idx="1914">
                  <c:v>42.492400000000011</c:v>
                </c:pt>
                <c:pt idx="1915">
                  <c:v>42.492400000000011</c:v>
                </c:pt>
                <c:pt idx="1916">
                  <c:v>42.492400000000011</c:v>
                </c:pt>
                <c:pt idx="1917">
                  <c:v>42.492400000000011</c:v>
                </c:pt>
                <c:pt idx="1918">
                  <c:v>42.492400000000011</c:v>
                </c:pt>
                <c:pt idx="1919">
                  <c:v>42.492400000000011</c:v>
                </c:pt>
                <c:pt idx="1920">
                  <c:v>42.492400000000011</c:v>
                </c:pt>
                <c:pt idx="1921">
                  <c:v>42.492400000000011</c:v>
                </c:pt>
                <c:pt idx="1922">
                  <c:v>42.492400000000011</c:v>
                </c:pt>
                <c:pt idx="1923">
                  <c:v>42.492400000000011</c:v>
                </c:pt>
                <c:pt idx="1924">
                  <c:v>42.492400000000011</c:v>
                </c:pt>
                <c:pt idx="1925">
                  <c:v>42.492400000000011</c:v>
                </c:pt>
                <c:pt idx="1926">
                  <c:v>42.492400000000011</c:v>
                </c:pt>
                <c:pt idx="1927">
                  <c:v>42.492400000000011</c:v>
                </c:pt>
                <c:pt idx="1928">
                  <c:v>42.492400000000011</c:v>
                </c:pt>
                <c:pt idx="1929">
                  <c:v>42.492400000000011</c:v>
                </c:pt>
                <c:pt idx="1930">
                  <c:v>42.492400000000011</c:v>
                </c:pt>
                <c:pt idx="1931">
                  <c:v>42.492400000000011</c:v>
                </c:pt>
                <c:pt idx="1932">
                  <c:v>42.492400000000011</c:v>
                </c:pt>
                <c:pt idx="1933">
                  <c:v>42.492400000000011</c:v>
                </c:pt>
                <c:pt idx="1934">
                  <c:v>42.492400000000011</c:v>
                </c:pt>
                <c:pt idx="1935">
                  <c:v>42.492400000000011</c:v>
                </c:pt>
                <c:pt idx="1936">
                  <c:v>42.492400000000011</c:v>
                </c:pt>
                <c:pt idx="1937">
                  <c:v>42.492400000000011</c:v>
                </c:pt>
                <c:pt idx="1938">
                  <c:v>42.492400000000011</c:v>
                </c:pt>
                <c:pt idx="1939">
                  <c:v>42.492400000000011</c:v>
                </c:pt>
                <c:pt idx="1940">
                  <c:v>42.492400000000011</c:v>
                </c:pt>
                <c:pt idx="1941">
                  <c:v>42.492400000000011</c:v>
                </c:pt>
                <c:pt idx="1942">
                  <c:v>42.492400000000011</c:v>
                </c:pt>
                <c:pt idx="1943">
                  <c:v>42.492400000000011</c:v>
                </c:pt>
                <c:pt idx="1944">
                  <c:v>42.492400000000011</c:v>
                </c:pt>
                <c:pt idx="1945">
                  <c:v>42.492400000000011</c:v>
                </c:pt>
                <c:pt idx="1946">
                  <c:v>42.492400000000011</c:v>
                </c:pt>
                <c:pt idx="1947">
                  <c:v>42.492400000000011</c:v>
                </c:pt>
                <c:pt idx="1948">
                  <c:v>42.492400000000011</c:v>
                </c:pt>
                <c:pt idx="1949">
                  <c:v>42.492400000000011</c:v>
                </c:pt>
                <c:pt idx="1950">
                  <c:v>42.492400000000011</c:v>
                </c:pt>
                <c:pt idx="1951">
                  <c:v>42.492400000000011</c:v>
                </c:pt>
                <c:pt idx="1952">
                  <c:v>42.492400000000011</c:v>
                </c:pt>
                <c:pt idx="1953">
                  <c:v>42.492400000000011</c:v>
                </c:pt>
                <c:pt idx="1954">
                  <c:v>42.492400000000011</c:v>
                </c:pt>
                <c:pt idx="1955">
                  <c:v>42.492400000000011</c:v>
                </c:pt>
                <c:pt idx="1956">
                  <c:v>42.492400000000011</c:v>
                </c:pt>
                <c:pt idx="1957">
                  <c:v>42.492400000000011</c:v>
                </c:pt>
                <c:pt idx="1958">
                  <c:v>42.492400000000011</c:v>
                </c:pt>
                <c:pt idx="1959">
                  <c:v>42.492400000000011</c:v>
                </c:pt>
                <c:pt idx="1960">
                  <c:v>42.492400000000011</c:v>
                </c:pt>
                <c:pt idx="1961">
                  <c:v>42.492400000000011</c:v>
                </c:pt>
                <c:pt idx="1962">
                  <c:v>42.492400000000011</c:v>
                </c:pt>
                <c:pt idx="1963">
                  <c:v>42.492400000000011</c:v>
                </c:pt>
                <c:pt idx="1964">
                  <c:v>42.492400000000011</c:v>
                </c:pt>
                <c:pt idx="1965">
                  <c:v>42.492400000000011</c:v>
                </c:pt>
                <c:pt idx="1966">
                  <c:v>42.492400000000011</c:v>
                </c:pt>
                <c:pt idx="1967">
                  <c:v>42.492400000000011</c:v>
                </c:pt>
                <c:pt idx="1968">
                  <c:v>42.492400000000011</c:v>
                </c:pt>
                <c:pt idx="1969">
                  <c:v>42.492400000000011</c:v>
                </c:pt>
                <c:pt idx="1970">
                  <c:v>42.492400000000011</c:v>
                </c:pt>
                <c:pt idx="1971">
                  <c:v>42.492400000000011</c:v>
                </c:pt>
                <c:pt idx="1972">
                  <c:v>42.492400000000011</c:v>
                </c:pt>
                <c:pt idx="1973">
                  <c:v>42.492400000000011</c:v>
                </c:pt>
                <c:pt idx="1974">
                  <c:v>42.492400000000011</c:v>
                </c:pt>
                <c:pt idx="1975">
                  <c:v>42.492400000000011</c:v>
                </c:pt>
                <c:pt idx="1976">
                  <c:v>42.492400000000011</c:v>
                </c:pt>
                <c:pt idx="1977">
                  <c:v>42.492400000000011</c:v>
                </c:pt>
                <c:pt idx="1978">
                  <c:v>42.492400000000011</c:v>
                </c:pt>
                <c:pt idx="1979">
                  <c:v>42.492400000000011</c:v>
                </c:pt>
                <c:pt idx="1980">
                  <c:v>42.492400000000011</c:v>
                </c:pt>
                <c:pt idx="1981">
                  <c:v>42.492400000000011</c:v>
                </c:pt>
                <c:pt idx="1982">
                  <c:v>42.492400000000011</c:v>
                </c:pt>
                <c:pt idx="1983">
                  <c:v>42.492400000000011</c:v>
                </c:pt>
                <c:pt idx="1984">
                  <c:v>42.492400000000011</c:v>
                </c:pt>
                <c:pt idx="1985">
                  <c:v>42.492400000000011</c:v>
                </c:pt>
                <c:pt idx="1986">
                  <c:v>42.492400000000011</c:v>
                </c:pt>
                <c:pt idx="1987">
                  <c:v>42.492400000000011</c:v>
                </c:pt>
                <c:pt idx="1988">
                  <c:v>42.492400000000011</c:v>
                </c:pt>
                <c:pt idx="1989">
                  <c:v>42.492400000000011</c:v>
                </c:pt>
                <c:pt idx="1990">
                  <c:v>42.492400000000011</c:v>
                </c:pt>
                <c:pt idx="1991">
                  <c:v>42.492400000000011</c:v>
                </c:pt>
                <c:pt idx="1992">
                  <c:v>42.492400000000011</c:v>
                </c:pt>
                <c:pt idx="1993">
                  <c:v>42.492400000000011</c:v>
                </c:pt>
                <c:pt idx="1994">
                  <c:v>42.492400000000011</c:v>
                </c:pt>
                <c:pt idx="1995">
                  <c:v>42.492400000000011</c:v>
                </c:pt>
                <c:pt idx="1996">
                  <c:v>42.492400000000011</c:v>
                </c:pt>
                <c:pt idx="1997">
                  <c:v>42.492400000000011</c:v>
                </c:pt>
                <c:pt idx="1998">
                  <c:v>42.492400000000011</c:v>
                </c:pt>
                <c:pt idx="1999">
                  <c:v>42.492400000000011</c:v>
                </c:pt>
                <c:pt idx="2000">
                  <c:v>42.492400000000011</c:v>
                </c:pt>
                <c:pt idx="2001">
                  <c:v>42.492400000000011</c:v>
                </c:pt>
                <c:pt idx="2002">
                  <c:v>42.492400000000011</c:v>
                </c:pt>
                <c:pt idx="2003">
                  <c:v>42.492400000000011</c:v>
                </c:pt>
                <c:pt idx="2004">
                  <c:v>42.492400000000011</c:v>
                </c:pt>
                <c:pt idx="2005">
                  <c:v>42.492400000000011</c:v>
                </c:pt>
                <c:pt idx="2006">
                  <c:v>42.492400000000011</c:v>
                </c:pt>
                <c:pt idx="2007">
                  <c:v>42.492400000000011</c:v>
                </c:pt>
                <c:pt idx="2008">
                  <c:v>42.492400000000011</c:v>
                </c:pt>
                <c:pt idx="2009">
                  <c:v>42.492400000000011</c:v>
                </c:pt>
                <c:pt idx="2010">
                  <c:v>42.492400000000011</c:v>
                </c:pt>
                <c:pt idx="2011">
                  <c:v>42.492400000000011</c:v>
                </c:pt>
                <c:pt idx="2012">
                  <c:v>42.492400000000011</c:v>
                </c:pt>
                <c:pt idx="2013">
                  <c:v>42.492400000000011</c:v>
                </c:pt>
                <c:pt idx="2014">
                  <c:v>42.492400000000011</c:v>
                </c:pt>
                <c:pt idx="2015">
                  <c:v>42.492400000000011</c:v>
                </c:pt>
                <c:pt idx="2016">
                  <c:v>42.492400000000011</c:v>
                </c:pt>
                <c:pt idx="2017">
                  <c:v>42.492400000000011</c:v>
                </c:pt>
                <c:pt idx="2018">
                  <c:v>42.492400000000011</c:v>
                </c:pt>
                <c:pt idx="2019">
                  <c:v>42.492400000000011</c:v>
                </c:pt>
                <c:pt idx="2020">
                  <c:v>42.492400000000011</c:v>
                </c:pt>
                <c:pt idx="2021">
                  <c:v>42.492400000000011</c:v>
                </c:pt>
                <c:pt idx="2022">
                  <c:v>42.492400000000011</c:v>
                </c:pt>
                <c:pt idx="2023">
                  <c:v>42.492400000000011</c:v>
                </c:pt>
                <c:pt idx="2024">
                  <c:v>42.492400000000011</c:v>
                </c:pt>
                <c:pt idx="2025">
                  <c:v>42.492400000000011</c:v>
                </c:pt>
                <c:pt idx="2026">
                  <c:v>42.492400000000011</c:v>
                </c:pt>
                <c:pt idx="2027">
                  <c:v>42.492400000000011</c:v>
                </c:pt>
                <c:pt idx="2028">
                  <c:v>42.492400000000011</c:v>
                </c:pt>
                <c:pt idx="2029">
                  <c:v>42.492400000000011</c:v>
                </c:pt>
                <c:pt idx="2030">
                  <c:v>42.492400000000011</c:v>
                </c:pt>
                <c:pt idx="2031">
                  <c:v>42.492400000000011</c:v>
                </c:pt>
                <c:pt idx="2032">
                  <c:v>42.492400000000011</c:v>
                </c:pt>
                <c:pt idx="2033">
                  <c:v>42.492400000000011</c:v>
                </c:pt>
                <c:pt idx="2034">
                  <c:v>42.492400000000011</c:v>
                </c:pt>
                <c:pt idx="2035">
                  <c:v>42.492400000000011</c:v>
                </c:pt>
                <c:pt idx="2036">
                  <c:v>42.492400000000011</c:v>
                </c:pt>
                <c:pt idx="2037">
                  <c:v>42.492400000000011</c:v>
                </c:pt>
                <c:pt idx="2038">
                  <c:v>42.492400000000011</c:v>
                </c:pt>
                <c:pt idx="2039">
                  <c:v>42.492400000000011</c:v>
                </c:pt>
                <c:pt idx="2040">
                  <c:v>42.492400000000011</c:v>
                </c:pt>
                <c:pt idx="2041">
                  <c:v>42.492400000000011</c:v>
                </c:pt>
                <c:pt idx="2042">
                  <c:v>42.492400000000011</c:v>
                </c:pt>
                <c:pt idx="2043">
                  <c:v>42.492400000000011</c:v>
                </c:pt>
                <c:pt idx="2044">
                  <c:v>42.492400000000011</c:v>
                </c:pt>
                <c:pt idx="2045">
                  <c:v>42.492400000000011</c:v>
                </c:pt>
                <c:pt idx="2046">
                  <c:v>42.492400000000011</c:v>
                </c:pt>
                <c:pt idx="2047">
                  <c:v>42.492400000000011</c:v>
                </c:pt>
                <c:pt idx="2048">
                  <c:v>42.492400000000011</c:v>
                </c:pt>
                <c:pt idx="2049">
                  <c:v>42.492400000000011</c:v>
                </c:pt>
                <c:pt idx="2050">
                  <c:v>42.492400000000011</c:v>
                </c:pt>
                <c:pt idx="2051">
                  <c:v>42.492400000000011</c:v>
                </c:pt>
                <c:pt idx="2052">
                  <c:v>42.492400000000011</c:v>
                </c:pt>
                <c:pt idx="2053">
                  <c:v>42.492400000000011</c:v>
                </c:pt>
                <c:pt idx="2054">
                  <c:v>42.492400000000011</c:v>
                </c:pt>
                <c:pt idx="2055">
                  <c:v>42.492400000000011</c:v>
                </c:pt>
                <c:pt idx="2056">
                  <c:v>42.492400000000011</c:v>
                </c:pt>
                <c:pt idx="2057">
                  <c:v>42.492400000000011</c:v>
                </c:pt>
                <c:pt idx="2058">
                  <c:v>42.492400000000011</c:v>
                </c:pt>
                <c:pt idx="2059">
                  <c:v>42.492400000000011</c:v>
                </c:pt>
                <c:pt idx="2060">
                  <c:v>42.492400000000011</c:v>
                </c:pt>
                <c:pt idx="2061">
                  <c:v>42.492400000000011</c:v>
                </c:pt>
                <c:pt idx="2062">
                  <c:v>42.492400000000011</c:v>
                </c:pt>
                <c:pt idx="2063">
                  <c:v>42.492400000000011</c:v>
                </c:pt>
                <c:pt idx="2064">
                  <c:v>42.492400000000011</c:v>
                </c:pt>
                <c:pt idx="2065">
                  <c:v>42.492400000000011</c:v>
                </c:pt>
                <c:pt idx="2066">
                  <c:v>42.492400000000011</c:v>
                </c:pt>
                <c:pt idx="2067">
                  <c:v>42.492400000000011</c:v>
                </c:pt>
                <c:pt idx="2068">
                  <c:v>42.492400000000011</c:v>
                </c:pt>
                <c:pt idx="2069">
                  <c:v>42.492400000000011</c:v>
                </c:pt>
                <c:pt idx="2070">
                  <c:v>42.492400000000011</c:v>
                </c:pt>
                <c:pt idx="2071">
                  <c:v>42.492400000000011</c:v>
                </c:pt>
                <c:pt idx="2072">
                  <c:v>42.492400000000011</c:v>
                </c:pt>
                <c:pt idx="2073">
                  <c:v>42.492400000000011</c:v>
                </c:pt>
                <c:pt idx="2074">
                  <c:v>42.492400000000011</c:v>
                </c:pt>
                <c:pt idx="2075">
                  <c:v>42.492400000000011</c:v>
                </c:pt>
                <c:pt idx="2076">
                  <c:v>42.492400000000011</c:v>
                </c:pt>
                <c:pt idx="2077">
                  <c:v>42.492400000000011</c:v>
                </c:pt>
                <c:pt idx="2078">
                  <c:v>42.492400000000011</c:v>
                </c:pt>
                <c:pt idx="2079">
                  <c:v>42.492400000000011</c:v>
                </c:pt>
                <c:pt idx="2080">
                  <c:v>42.492400000000011</c:v>
                </c:pt>
                <c:pt idx="2081">
                  <c:v>42.492400000000011</c:v>
                </c:pt>
                <c:pt idx="2082">
                  <c:v>42.492400000000011</c:v>
                </c:pt>
                <c:pt idx="2083">
                  <c:v>42.492400000000011</c:v>
                </c:pt>
                <c:pt idx="2084">
                  <c:v>42.492400000000011</c:v>
                </c:pt>
                <c:pt idx="2085">
                  <c:v>42.492400000000011</c:v>
                </c:pt>
                <c:pt idx="2086">
                  <c:v>42.492400000000011</c:v>
                </c:pt>
                <c:pt idx="2087">
                  <c:v>42.492400000000011</c:v>
                </c:pt>
                <c:pt idx="2088">
                  <c:v>42.492400000000011</c:v>
                </c:pt>
                <c:pt idx="2089">
                  <c:v>42.492400000000011</c:v>
                </c:pt>
                <c:pt idx="2090">
                  <c:v>42.492400000000011</c:v>
                </c:pt>
                <c:pt idx="2091">
                  <c:v>42.492400000000011</c:v>
                </c:pt>
                <c:pt idx="2092">
                  <c:v>42.492400000000011</c:v>
                </c:pt>
                <c:pt idx="2093">
                  <c:v>42.492400000000011</c:v>
                </c:pt>
                <c:pt idx="2094">
                  <c:v>42.492400000000011</c:v>
                </c:pt>
                <c:pt idx="2095">
                  <c:v>42.492400000000011</c:v>
                </c:pt>
                <c:pt idx="2096">
                  <c:v>42.492400000000011</c:v>
                </c:pt>
                <c:pt idx="2097">
                  <c:v>42.492400000000011</c:v>
                </c:pt>
                <c:pt idx="2098">
                  <c:v>42.492400000000011</c:v>
                </c:pt>
                <c:pt idx="2099">
                  <c:v>42.492400000000011</c:v>
                </c:pt>
                <c:pt idx="2100">
                  <c:v>42.492400000000011</c:v>
                </c:pt>
                <c:pt idx="2101">
                  <c:v>42.492400000000011</c:v>
                </c:pt>
                <c:pt idx="2102">
                  <c:v>42.492400000000011</c:v>
                </c:pt>
                <c:pt idx="2103">
                  <c:v>42.492400000000011</c:v>
                </c:pt>
                <c:pt idx="2104">
                  <c:v>42.492400000000011</c:v>
                </c:pt>
                <c:pt idx="2105">
                  <c:v>42.492400000000011</c:v>
                </c:pt>
                <c:pt idx="2106">
                  <c:v>42.492400000000011</c:v>
                </c:pt>
                <c:pt idx="2107">
                  <c:v>42.492400000000011</c:v>
                </c:pt>
                <c:pt idx="2108">
                  <c:v>42.492400000000011</c:v>
                </c:pt>
                <c:pt idx="2109">
                  <c:v>42.492400000000011</c:v>
                </c:pt>
                <c:pt idx="2110">
                  <c:v>42.492400000000011</c:v>
                </c:pt>
                <c:pt idx="2111">
                  <c:v>42.492400000000011</c:v>
                </c:pt>
                <c:pt idx="2112">
                  <c:v>42.492400000000011</c:v>
                </c:pt>
                <c:pt idx="2113">
                  <c:v>42.492400000000011</c:v>
                </c:pt>
                <c:pt idx="2114">
                  <c:v>42.492400000000011</c:v>
                </c:pt>
                <c:pt idx="2115">
                  <c:v>42.492400000000011</c:v>
                </c:pt>
                <c:pt idx="2116">
                  <c:v>42.492400000000011</c:v>
                </c:pt>
                <c:pt idx="2117">
                  <c:v>42.492400000000011</c:v>
                </c:pt>
                <c:pt idx="2118">
                  <c:v>42.492400000000011</c:v>
                </c:pt>
                <c:pt idx="2119">
                  <c:v>42.492400000000011</c:v>
                </c:pt>
                <c:pt idx="2120">
                  <c:v>42.492400000000011</c:v>
                </c:pt>
                <c:pt idx="2121">
                  <c:v>42.492400000000011</c:v>
                </c:pt>
                <c:pt idx="2122">
                  <c:v>42.492400000000011</c:v>
                </c:pt>
                <c:pt idx="2123">
                  <c:v>42.492400000000011</c:v>
                </c:pt>
                <c:pt idx="2124">
                  <c:v>42.492400000000011</c:v>
                </c:pt>
                <c:pt idx="2125">
                  <c:v>42.492400000000011</c:v>
                </c:pt>
                <c:pt idx="2126">
                  <c:v>42.492400000000011</c:v>
                </c:pt>
                <c:pt idx="2127">
                  <c:v>42.492400000000011</c:v>
                </c:pt>
                <c:pt idx="2128">
                  <c:v>42.492400000000011</c:v>
                </c:pt>
                <c:pt idx="2129">
                  <c:v>42.492400000000011</c:v>
                </c:pt>
                <c:pt idx="2130">
                  <c:v>42.492400000000011</c:v>
                </c:pt>
                <c:pt idx="2131">
                  <c:v>42.492400000000011</c:v>
                </c:pt>
                <c:pt idx="2132">
                  <c:v>42.492400000000011</c:v>
                </c:pt>
                <c:pt idx="2133">
                  <c:v>42.492400000000011</c:v>
                </c:pt>
                <c:pt idx="2134">
                  <c:v>42.492400000000011</c:v>
                </c:pt>
                <c:pt idx="2135">
                  <c:v>42.492400000000011</c:v>
                </c:pt>
                <c:pt idx="2136">
                  <c:v>42.492400000000011</c:v>
                </c:pt>
                <c:pt idx="2137">
                  <c:v>42.492400000000011</c:v>
                </c:pt>
                <c:pt idx="2138">
                  <c:v>42.492400000000011</c:v>
                </c:pt>
                <c:pt idx="2139">
                  <c:v>42.492400000000011</c:v>
                </c:pt>
                <c:pt idx="2140">
                  <c:v>42.492400000000011</c:v>
                </c:pt>
                <c:pt idx="2141">
                  <c:v>42.492400000000011</c:v>
                </c:pt>
                <c:pt idx="2142">
                  <c:v>42.492400000000011</c:v>
                </c:pt>
                <c:pt idx="2143">
                  <c:v>42.492400000000011</c:v>
                </c:pt>
                <c:pt idx="2144">
                  <c:v>42.492400000000011</c:v>
                </c:pt>
                <c:pt idx="2145">
                  <c:v>42.492400000000011</c:v>
                </c:pt>
                <c:pt idx="2146">
                  <c:v>42.492400000000011</c:v>
                </c:pt>
                <c:pt idx="2147">
                  <c:v>42.492400000000011</c:v>
                </c:pt>
                <c:pt idx="2148">
                  <c:v>42.492400000000011</c:v>
                </c:pt>
                <c:pt idx="2149">
                  <c:v>42.492400000000011</c:v>
                </c:pt>
                <c:pt idx="2150">
                  <c:v>42.492400000000011</c:v>
                </c:pt>
                <c:pt idx="2151">
                  <c:v>42.492400000000011</c:v>
                </c:pt>
                <c:pt idx="2152">
                  <c:v>42.492400000000011</c:v>
                </c:pt>
                <c:pt idx="2153">
                  <c:v>42.492400000000011</c:v>
                </c:pt>
                <c:pt idx="2154">
                  <c:v>42.492400000000011</c:v>
                </c:pt>
                <c:pt idx="2155">
                  <c:v>42.492400000000011</c:v>
                </c:pt>
                <c:pt idx="2156">
                  <c:v>42.492400000000011</c:v>
                </c:pt>
                <c:pt idx="2157">
                  <c:v>42.492400000000011</c:v>
                </c:pt>
                <c:pt idx="2158">
                  <c:v>42.492400000000011</c:v>
                </c:pt>
                <c:pt idx="2159">
                  <c:v>42.492400000000011</c:v>
                </c:pt>
                <c:pt idx="2160">
                  <c:v>42.492400000000011</c:v>
                </c:pt>
                <c:pt idx="2161">
                  <c:v>42.492400000000011</c:v>
                </c:pt>
                <c:pt idx="2162">
                  <c:v>42.492400000000011</c:v>
                </c:pt>
                <c:pt idx="2163">
                  <c:v>42.492400000000011</c:v>
                </c:pt>
                <c:pt idx="2164">
                  <c:v>42.492400000000011</c:v>
                </c:pt>
                <c:pt idx="2165">
                  <c:v>42.492400000000011</c:v>
                </c:pt>
                <c:pt idx="2166">
                  <c:v>42.492400000000011</c:v>
                </c:pt>
                <c:pt idx="2167">
                  <c:v>42.492400000000011</c:v>
                </c:pt>
                <c:pt idx="2168">
                  <c:v>42.492400000000011</c:v>
                </c:pt>
                <c:pt idx="2169">
                  <c:v>42.492400000000011</c:v>
                </c:pt>
                <c:pt idx="2170">
                  <c:v>42.492400000000011</c:v>
                </c:pt>
                <c:pt idx="2171">
                  <c:v>42.492400000000011</c:v>
                </c:pt>
                <c:pt idx="2172">
                  <c:v>42.492400000000011</c:v>
                </c:pt>
                <c:pt idx="2173">
                  <c:v>42.492400000000011</c:v>
                </c:pt>
                <c:pt idx="2174">
                  <c:v>42.492400000000011</c:v>
                </c:pt>
                <c:pt idx="2175">
                  <c:v>42.492400000000011</c:v>
                </c:pt>
                <c:pt idx="2176">
                  <c:v>42.492400000000011</c:v>
                </c:pt>
                <c:pt idx="2177">
                  <c:v>42.492400000000011</c:v>
                </c:pt>
                <c:pt idx="2178">
                  <c:v>42.492400000000011</c:v>
                </c:pt>
                <c:pt idx="2179">
                  <c:v>42.492400000000011</c:v>
                </c:pt>
                <c:pt idx="2180">
                  <c:v>42.492400000000011</c:v>
                </c:pt>
                <c:pt idx="2181">
                  <c:v>42.492400000000011</c:v>
                </c:pt>
                <c:pt idx="2182">
                  <c:v>42.492400000000011</c:v>
                </c:pt>
                <c:pt idx="2183">
                  <c:v>42.492400000000011</c:v>
                </c:pt>
                <c:pt idx="2184">
                  <c:v>42.492400000000011</c:v>
                </c:pt>
                <c:pt idx="2185">
                  <c:v>42.492400000000011</c:v>
                </c:pt>
                <c:pt idx="2186">
                  <c:v>42.492400000000011</c:v>
                </c:pt>
                <c:pt idx="2187">
                  <c:v>42.492400000000011</c:v>
                </c:pt>
                <c:pt idx="2188">
                  <c:v>42.492400000000011</c:v>
                </c:pt>
                <c:pt idx="2189">
                  <c:v>42.492400000000011</c:v>
                </c:pt>
                <c:pt idx="2190">
                  <c:v>42.492400000000011</c:v>
                </c:pt>
                <c:pt idx="2191">
                  <c:v>42.492400000000011</c:v>
                </c:pt>
                <c:pt idx="2192">
                  <c:v>42.492400000000011</c:v>
                </c:pt>
                <c:pt idx="2193">
                  <c:v>42.492400000000011</c:v>
                </c:pt>
                <c:pt idx="2194">
                  <c:v>42.492400000000011</c:v>
                </c:pt>
                <c:pt idx="2195">
                  <c:v>42.492400000000011</c:v>
                </c:pt>
                <c:pt idx="2196">
                  <c:v>42.492400000000011</c:v>
                </c:pt>
                <c:pt idx="2197">
                  <c:v>42.492400000000011</c:v>
                </c:pt>
                <c:pt idx="2198">
                  <c:v>42.492400000000011</c:v>
                </c:pt>
                <c:pt idx="2199">
                  <c:v>42.492400000000011</c:v>
                </c:pt>
                <c:pt idx="2200">
                  <c:v>42.492400000000011</c:v>
                </c:pt>
                <c:pt idx="2201">
                  <c:v>42.492400000000011</c:v>
                </c:pt>
                <c:pt idx="2202">
                  <c:v>42.492400000000011</c:v>
                </c:pt>
                <c:pt idx="2203">
                  <c:v>42.492400000000011</c:v>
                </c:pt>
                <c:pt idx="2204">
                  <c:v>42.492400000000011</c:v>
                </c:pt>
                <c:pt idx="2205">
                  <c:v>42.492400000000011</c:v>
                </c:pt>
                <c:pt idx="2206">
                  <c:v>42.492400000000011</c:v>
                </c:pt>
                <c:pt idx="2207">
                  <c:v>42.492400000000011</c:v>
                </c:pt>
                <c:pt idx="2208">
                  <c:v>42.492400000000011</c:v>
                </c:pt>
                <c:pt idx="2209">
                  <c:v>42.492400000000011</c:v>
                </c:pt>
                <c:pt idx="2210">
                  <c:v>42.492400000000011</c:v>
                </c:pt>
                <c:pt idx="2211">
                  <c:v>42.492400000000011</c:v>
                </c:pt>
                <c:pt idx="2212">
                  <c:v>42.492400000000011</c:v>
                </c:pt>
                <c:pt idx="2213">
                  <c:v>42.492400000000011</c:v>
                </c:pt>
                <c:pt idx="2214">
                  <c:v>42.492400000000011</c:v>
                </c:pt>
                <c:pt idx="2215">
                  <c:v>42.492400000000011</c:v>
                </c:pt>
                <c:pt idx="2216">
                  <c:v>42.492400000000011</c:v>
                </c:pt>
                <c:pt idx="2217">
                  <c:v>42.492400000000011</c:v>
                </c:pt>
                <c:pt idx="2218">
                  <c:v>42.492400000000011</c:v>
                </c:pt>
                <c:pt idx="2219">
                  <c:v>42.492400000000011</c:v>
                </c:pt>
                <c:pt idx="2220">
                  <c:v>42.492400000000011</c:v>
                </c:pt>
                <c:pt idx="2221">
                  <c:v>42.492400000000011</c:v>
                </c:pt>
                <c:pt idx="2222">
                  <c:v>42.492400000000011</c:v>
                </c:pt>
                <c:pt idx="2223">
                  <c:v>42.492400000000011</c:v>
                </c:pt>
                <c:pt idx="2224">
                  <c:v>42.492400000000011</c:v>
                </c:pt>
                <c:pt idx="2225">
                  <c:v>42.492400000000011</c:v>
                </c:pt>
                <c:pt idx="2226">
                  <c:v>42.492400000000011</c:v>
                </c:pt>
                <c:pt idx="2227">
                  <c:v>42.492400000000011</c:v>
                </c:pt>
                <c:pt idx="2228">
                  <c:v>42.492400000000011</c:v>
                </c:pt>
                <c:pt idx="2229">
                  <c:v>42.492400000000011</c:v>
                </c:pt>
                <c:pt idx="2230">
                  <c:v>42.492400000000011</c:v>
                </c:pt>
                <c:pt idx="2231">
                  <c:v>42.492400000000011</c:v>
                </c:pt>
                <c:pt idx="2232">
                  <c:v>42.492400000000011</c:v>
                </c:pt>
                <c:pt idx="2233">
                  <c:v>42.492400000000011</c:v>
                </c:pt>
                <c:pt idx="2234">
                  <c:v>42.492400000000011</c:v>
                </c:pt>
                <c:pt idx="2235">
                  <c:v>42.492400000000011</c:v>
                </c:pt>
                <c:pt idx="2236">
                  <c:v>42.492400000000011</c:v>
                </c:pt>
                <c:pt idx="2237">
                  <c:v>42.492400000000011</c:v>
                </c:pt>
                <c:pt idx="2238">
                  <c:v>42.492400000000011</c:v>
                </c:pt>
                <c:pt idx="2239">
                  <c:v>42.492400000000011</c:v>
                </c:pt>
                <c:pt idx="2240">
                  <c:v>42.492400000000011</c:v>
                </c:pt>
                <c:pt idx="2241">
                  <c:v>42.492400000000011</c:v>
                </c:pt>
                <c:pt idx="2242">
                  <c:v>42.492400000000011</c:v>
                </c:pt>
                <c:pt idx="2243">
                  <c:v>42.492400000000011</c:v>
                </c:pt>
                <c:pt idx="2244">
                  <c:v>42.492400000000011</c:v>
                </c:pt>
                <c:pt idx="2245">
                  <c:v>42.492400000000011</c:v>
                </c:pt>
                <c:pt idx="2246">
                  <c:v>42.492400000000011</c:v>
                </c:pt>
                <c:pt idx="2247">
                  <c:v>42.492400000000011</c:v>
                </c:pt>
                <c:pt idx="2248">
                  <c:v>42.492400000000011</c:v>
                </c:pt>
                <c:pt idx="2249">
                  <c:v>42.492400000000011</c:v>
                </c:pt>
                <c:pt idx="2250">
                  <c:v>42.492400000000011</c:v>
                </c:pt>
                <c:pt idx="2251">
                  <c:v>42.492400000000011</c:v>
                </c:pt>
                <c:pt idx="2252">
                  <c:v>42.492400000000011</c:v>
                </c:pt>
                <c:pt idx="2253">
                  <c:v>42.492400000000011</c:v>
                </c:pt>
                <c:pt idx="2254">
                  <c:v>42.492400000000011</c:v>
                </c:pt>
                <c:pt idx="2255">
                  <c:v>42.492400000000011</c:v>
                </c:pt>
                <c:pt idx="2256">
                  <c:v>42.492400000000011</c:v>
                </c:pt>
                <c:pt idx="2257">
                  <c:v>42.492400000000011</c:v>
                </c:pt>
                <c:pt idx="2258">
                  <c:v>42.492400000000011</c:v>
                </c:pt>
                <c:pt idx="2259">
                  <c:v>42.492400000000011</c:v>
                </c:pt>
                <c:pt idx="2260">
                  <c:v>42.492400000000011</c:v>
                </c:pt>
                <c:pt idx="2261">
                  <c:v>42.492400000000011</c:v>
                </c:pt>
                <c:pt idx="2262">
                  <c:v>42.492400000000011</c:v>
                </c:pt>
                <c:pt idx="2263">
                  <c:v>42.492400000000011</c:v>
                </c:pt>
                <c:pt idx="2264">
                  <c:v>42.492400000000011</c:v>
                </c:pt>
                <c:pt idx="2265">
                  <c:v>42.492400000000011</c:v>
                </c:pt>
                <c:pt idx="2266">
                  <c:v>42.492400000000011</c:v>
                </c:pt>
                <c:pt idx="2267">
                  <c:v>42.492400000000011</c:v>
                </c:pt>
                <c:pt idx="2268">
                  <c:v>42.492400000000011</c:v>
                </c:pt>
                <c:pt idx="2269">
                  <c:v>42.492400000000011</c:v>
                </c:pt>
                <c:pt idx="2270">
                  <c:v>42.492400000000011</c:v>
                </c:pt>
                <c:pt idx="2271">
                  <c:v>42.492400000000011</c:v>
                </c:pt>
                <c:pt idx="2272">
                  <c:v>42.492400000000011</c:v>
                </c:pt>
                <c:pt idx="2273">
                  <c:v>42.492400000000011</c:v>
                </c:pt>
                <c:pt idx="2274">
                  <c:v>42.492400000000011</c:v>
                </c:pt>
                <c:pt idx="2275">
                  <c:v>42.492400000000011</c:v>
                </c:pt>
                <c:pt idx="2276">
                  <c:v>42.492400000000011</c:v>
                </c:pt>
                <c:pt idx="2277">
                  <c:v>42.492400000000011</c:v>
                </c:pt>
                <c:pt idx="2278">
                  <c:v>42.492400000000011</c:v>
                </c:pt>
                <c:pt idx="2279">
                  <c:v>42.492400000000011</c:v>
                </c:pt>
                <c:pt idx="2280">
                  <c:v>42.492400000000011</c:v>
                </c:pt>
                <c:pt idx="2281">
                  <c:v>42.492400000000011</c:v>
                </c:pt>
                <c:pt idx="2282">
                  <c:v>42.492400000000011</c:v>
                </c:pt>
                <c:pt idx="2283">
                  <c:v>42.492400000000011</c:v>
                </c:pt>
                <c:pt idx="2284">
                  <c:v>42.492400000000011</c:v>
                </c:pt>
                <c:pt idx="2285">
                  <c:v>42.492400000000011</c:v>
                </c:pt>
                <c:pt idx="2286">
                  <c:v>42.492400000000011</c:v>
                </c:pt>
                <c:pt idx="2287">
                  <c:v>42.492400000000011</c:v>
                </c:pt>
                <c:pt idx="2288">
                  <c:v>42.492400000000011</c:v>
                </c:pt>
                <c:pt idx="2289">
                  <c:v>42.492400000000011</c:v>
                </c:pt>
                <c:pt idx="2290">
                  <c:v>42.492400000000011</c:v>
                </c:pt>
                <c:pt idx="2291">
                  <c:v>42.492400000000011</c:v>
                </c:pt>
                <c:pt idx="2292">
                  <c:v>42.492400000000011</c:v>
                </c:pt>
                <c:pt idx="2293">
                  <c:v>42.492400000000011</c:v>
                </c:pt>
                <c:pt idx="2294">
                  <c:v>42.492400000000011</c:v>
                </c:pt>
                <c:pt idx="2295">
                  <c:v>42.492400000000011</c:v>
                </c:pt>
                <c:pt idx="2296">
                  <c:v>42.492400000000011</c:v>
                </c:pt>
                <c:pt idx="2297">
                  <c:v>42.492400000000011</c:v>
                </c:pt>
                <c:pt idx="2298">
                  <c:v>42.492400000000011</c:v>
                </c:pt>
                <c:pt idx="2299">
                  <c:v>42.492400000000011</c:v>
                </c:pt>
                <c:pt idx="2300">
                  <c:v>42.492400000000011</c:v>
                </c:pt>
                <c:pt idx="2301">
                  <c:v>42.492400000000011</c:v>
                </c:pt>
                <c:pt idx="2302">
                  <c:v>42.492400000000011</c:v>
                </c:pt>
                <c:pt idx="2303">
                  <c:v>42.492400000000011</c:v>
                </c:pt>
                <c:pt idx="2304">
                  <c:v>42.492400000000011</c:v>
                </c:pt>
                <c:pt idx="2305">
                  <c:v>42.492400000000011</c:v>
                </c:pt>
                <c:pt idx="2306">
                  <c:v>42.492400000000011</c:v>
                </c:pt>
                <c:pt idx="2307">
                  <c:v>42.492400000000011</c:v>
                </c:pt>
                <c:pt idx="2308">
                  <c:v>42.492400000000011</c:v>
                </c:pt>
                <c:pt idx="2309">
                  <c:v>42.492400000000011</c:v>
                </c:pt>
                <c:pt idx="2310">
                  <c:v>42.492400000000011</c:v>
                </c:pt>
                <c:pt idx="2311">
                  <c:v>42.492400000000011</c:v>
                </c:pt>
                <c:pt idx="2312">
                  <c:v>42.492400000000011</c:v>
                </c:pt>
                <c:pt idx="2313">
                  <c:v>42.492400000000011</c:v>
                </c:pt>
                <c:pt idx="2314">
                  <c:v>42.492400000000011</c:v>
                </c:pt>
                <c:pt idx="2315">
                  <c:v>42.492400000000011</c:v>
                </c:pt>
                <c:pt idx="2316">
                  <c:v>42.492400000000011</c:v>
                </c:pt>
                <c:pt idx="2317">
                  <c:v>42.492400000000011</c:v>
                </c:pt>
                <c:pt idx="2318">
                  <c:v>42.492400000000011</c:v>
                </c:pt>
                <c:pt idx="2319">
                  <c:v>42.492400000000011</c:v>
                </c:pt>
                <c:pt idx="2320">
                  <c:v>42.492400000000011</c:v>
                </c:pt>
                <c:pt idx="2321">
                  <c:v>42.492400000000011</c:v>
                </c:pt>
                <c:pt idx="2322">
                  <c:v>42.492400000000011</c:v>
                </c:pt>
                <c:pt idx="2323">
                  <c:v>42.492400000000011</c:v>
                </c:pt>
                <c:pt idx="2324">
                  <c:v>42.492400000000011</c:v>
                </c:pt>
                <c:pt idx="2325">
                  <c:v>42.492400000000011</c:v>
                </c:pt>
                <c:pt idx="2326">
                  <c:v>42.492400000000011</c:v>
                </c:pt>
                <c:pt idx="2327">
                  <c:v>42.492400000000011</c:v>
                </c:pt>
                <c:pt idx="2328">
                  <c:v>42.492400000000011</c:v>
                </c:pt>
                <c:pt idx="2329">
                  <c:v>42.492400000000011</c:v>
                </c:pt>
                <c:pt idx="2330">
                  <c:v>42.492400000000011</c:v>
                </c:pt>
                <c:pt idx="2331">
                  <c:v>42.492400000000011</c:v>
                </c:pt>
                <c:pt idx="2332">
                  <c:v>42.492400000000011</c:v>
                </c:pt>
                <c:pt idx="2333">
                  <c:v>42.492400000000011</c:v>
                </c:pt>
                <c:pt idx="2334">
                  <c:v>42.492400000000011</c:v>
                </c:pt>
                <c:pt idx="2335">
                  <c:v>42.492400000000011</c:v>
                </c:pt>
                <c:pt idx="2336">
                  <c:v>42.492400000000011</c:v>
                </c:pt>
                <c:pt idx="2337">
                  <c:v>42.492400000000011</c:v>
                </c:pt>
                <c:pt idx="2338">
                  <c:v>42.492400000000011</c:v>
                </c:pt>
                <c:pt idx="2339">
                  <c:v>42.492400000000011</c:v>
                </c:pt>
                <c:pt idx="2340">
                  <c:v>42.492400000000011</c:v>
                </c:pt>
                <c:pt idx="2341">
                  <c:v>42.492400000000011</c:v>
                </c:pt>
                <c:pt idx="2342">
                  <c:v>42.492400000000011</c:v>
                </c:pt>
                <c:pt idx="2343">
                  <c:v>42.492400000000011</c:v>
                </c:pt>
                <c:pt idx="2344">
                  <c:v>42.492400000000011</c:v>
                </c:pt>
                <c:pt idx="2345">
                  <c:v>42.492400000000011</c:v>
                </c:pt>
                <c:pt idx="2346">
                  <c:v>42.492400000000011</c:v>
                </c:pt>
                <c:pt idx="2347">
                  <c:v>42.492400000000011</c:v>
                </c:pt>
                <c:pt idx="2348">
                  <c:v>42.492400000000011</c:v>
                </c:pt>
                <c:pt idx="2349">
                  <c:v>42.492400000000011</c:v>
                </c:pt>
                <c:pt idx="2350">
                  <c:v>42.492400000000011</c:v>
                </c:pt>
                <c:pt idx="2351">
                  <c:v>42.492400000000011</c:v>
                </c:pt>
                <c:pt idx="2352">
                  <c:v>42.492400000000011</c:v>
                </c:pt>
                <c:pt idx="2353">
                  <c:v>42.492400000000011</c:v>
                </c:pt>
                <c:pt idx="2354">
                  <c:v>42.492400000000011</c:v>
                </c:pt>
                <c:pt idx="2355">
                  <c:v>42.492400000000011</c:v>
                </c:pt>
                <c:pt idx="2356">
                  <c:v>42.492400000000011</c:v>
                </c:pt>
                <c:pt idx="2357">
                  <c:v>42.492400000000011</c:v>
                </c:pt>
                <c:pt idx="2358">
                  <c:v>42.492400000000011</c:v>
                </c:pt>
                <c:pt idx="2359">
                  <c:v>42.492400000000011</c:v>
                </c:pt>
                <c:pt idx="2360">
                  <c:v>42.492400000000011</c:v>
                </c:pt>
                <c:pt idx="2361">
                  <c:v>42.492400000000011</c:v>
                </c:pt>
                <c:pt idx="2362">
                  <c:v>42.492400000000011</c:v>
                </c:pt>
                <c:pt idx="2363">
                  <c:v>42.492400000000011</c:v>
                </c:pt>
                <c:pt idx="2364">
                  <c:v>42.492400000000011</c:v>
                </c:pt>
                <c:pt idx="2365">
                  <c:v>42.492400000000011</c:v>
                </c:pt>
                <c:pt idx="2366">
                  <c:v>42.492400000000011</c:v>
                </c:pt>
                <c:pt idx="2367">
                  <c:v>42.492400000000011</c:v>
                </c:pt>
                <c:pt idx="2368">
                  <c:v>42.492400000000011</c:v>
                </c:pt>
                <c:pt idx="2369">
                  <c:v>42.492400000000011</c:v>
                </c:pt>
                <c:pt idx="2370">
                  <c:v>42.492400000000011</c:v>
                </c:pt>
                <c:pt idx="2371">
                  <c:v>42.492400000000011</c:v>
                </c:pt>
                <c:pt idx="2372">
                  <c:v>42.492400000000011</c:v>
                </c:pt>
                <c:pt idx="2373">
                  <c:v>42.492400000000011</c:v>
                </c:pt>
                <c:pt idx="2374">
                  <c:v>42.492400000000011</c:v>
                </c:pt>
                <c:pt idx="2375">
                  <c:v>42.492400000000011</c:v>
                </c:pt>
                <c:pt idx="2376">
                  <c:v>42.492400000000011</c:v>
                </c:pt>
                <c:pt idx="2377">
                  <c:v>42.492400000000011</c:v>
                </c:pt>
                <c:pt idx="2378">
                  <c:v>42.492400000000011</c:v>
                </c:pt>
                <c:pt idx="2379">
                  <c:v>42.492400000000011</c:v>
                </c:pt>
                <c:pt idx="2380">
                  <c:v>42.492400000000011</c:v>
                </c:pt>
                <c:pt idx="2381">
                  <c:v>42.492400000000011</c:v>
                </c:pt>
                <c:pt idx="2382">
                  <c:v>42.492400000000011</c:v>
                </c:pt>
                <c:pt idx="2383">
                  <c:v>42.492400000000011</c:v>
                </c:pt>
                <c:pt idx="2384">
                  <c:v>42.492400000000011</c:v>
                </c:pt>
                <c:pt idx="2385">
                  <c:v>42.492400000000011</c:v>
                </c:pt>
                <c:pt idx="2386">
                  <c:v>42.492400000000011</c:v>
                </c:pt>
                <c:pt idx="2387">
                  <c:v>42.492400000000011</c:v>
                </c:pt>
                <c:pt idx="2388">
                  <c:v>42.492400000000011</c:v>
                </c:pt>
                <c:pt idx="2389">
                  <c:v>42.492400000000011</c:v>
                </c:pt>
                <c:pt idx="2390">
                  <c:v>42.492400000000011</c:v>
                </c:pt>
                <c:pt idx="2391">
                  <c:v>42.492400000000011</c:v>
                </c:pt>
                <c:pt idx="2392">
                  <c:v>42.492400000000011</c:v>
                </c:pt>
                <c:pt idx="2393">
                  <c:v>42.492400000000011</c:v>
                </c:pt>
                <c:pt idx="2394">
                  <c:v>42.492400000000011</c:v>
                </c:pt>
                <c:pt idx="2395">
                  <c:v>42.492400000000011</c:v>
                </c:pt>
                <c:pt idx="2396">
                  <c:v>42.492400000000011</c:v>
                </c:pt>
                <c:pt idx="2397">
                  <c:v>42.492400000000011</c:v>
                </c:pt>
                <c:pt idx="2398">
                  <c:v>42.492400000000011</c:v>
                </c:pt>
                <c:pt idx="2399">
                  <c:v>42.492400000000011</c:v>
                </c:pt>
                <c:pt idx="2400">
                  <c:v>42.492400000000011</c:v>
                </c:pt>
                <c:pt idx="2401">
                  <c:v>42.492400000000011</c:v>
                </c:pt>
                <c:pt idx="2402">
                  <c:v>42.492400000000011</c:v>
                </c:pt>
                <c:pt idx="2403">
                  <c:v>42.492400000000011</c:v>
                </c:pt>
                <c:pt idx="2404">
                  <c:v>42.492400000000011</c:v>
                </c:pt>
                <c:pt idx="2405">
                  <c:v>42.492400000000011</c:v>
                </c:pt>
                <c:pt idx="2406">
                  <c:v>42.492400000000011</c:v>
                </c:pt>
                <c:pt idx="2407">
                  <c:v>42.492400000000011</c:v>
                </c:pt>
                <c:pt idx="2408">
                  <c:v>42.492400000000011</c:v>
                </c:pt>
                <c:pt idx="2409">
                  <c:v>42.492400000000011</c:v>
                </c:pt>
                <c:pt idx="2410">
                  <c:v>42.492400000000011</c:v>
                </c:pt>
                <c:pt idx="2411">
                  <c:v>42.492400000000011</c:v>
                </c:pt>
                <c:pt idx="2412">
                  <c:v>42.492400000000011</c:v>
                </c:pt>
                <c:pt idx="2413">
                  <c:v>42.492400000000011</c:v>
                </c:pt>
                <c:pt idx="2414">
                  <c:v>42.492400000000011</c:v>
                </c:pt>
                <c:pt idx="2415">
                  <c:v>42.492400000000011</c:v>
                </c:pt>
                <c:pt idx="2416">
                  <c:v>42.492400000000011</c:v>
                </c:pt>
                <c:pt idx="2417">
                  <c:v>42.492400000000011</c:v>
                </c:pt>
                <c:pt idx="2418">
                  <c:v>42.492400000000011</c:v>
                </c:pt>
                <c:pt idx="2419">
                  <c:v>42.492400000000011</c:v>
                </c:pt>
                <c:pt idx="2420">
                  <c:v>42.492400000000011</c:v>
                </c:pt>
                <c:pt idx="2421">
                  <c:v>42.492400000000011</c:v>
                </c:pt>
                <c:pt idx="2422">
                  <c:v>42.492400000000011</c:v>
                </c:pt>
                <c:pt idx="2423">
                  <c:v>42.492400000000011</c:v>
                </c:pt>
                <c:pt idx="2424">
                  <c:v>42.492400000000011</c:v>
                </c:pt>
                <c:pt idx="2425">
                  <c:v>42.492400000000011</c:v>
                </c:pt>
                <c:pt idx="2426">
                  <c:v>42.492400000000011</c:v>
                </c:pt>
                <c:pt idx="2427">
                  <c:v>42.492400000000011</c:v>
                </c:pt>
                <c:pt idx="2428">
                  <c:v>42.492400000000011</c:v>
                </c:pt>
                <c:pt idx="2429">
                  <c:v>42.492400000000011</c:v>
                </c:pt>
                <c:pt idx="2430">
                  <c:v>42.492400000000011</c:v>
                </c:pt>
                <c:pt idx="2431">
                  <c:v>42.492400000000011</c:v>
                </c:pt>
                <c:pt idx="2432">
                  <c:v>42.492400000000011</c:v>
                </c:pt>
                <c:pt idx="2433">
                  <c:v>42.492400000000011</c:v>
                </c:pt>
                <c:pt idx="2434">
                  <c:v>42.492400000000011</c:v>
                </c:pt>
                <c:pt idx="2435">
                  <c:v>42.492400000000011</c:v>
                </c:pt>
                <c:pt idx="2436">
                  <c:v>42.492400000000011</c:v>
                </c:pt>
                <c:pt idx="2437">
                  <c:v>42.492400000000011</c:v>
                </c:pt>
                <c:pt idx="2438">
                  <c:v>42.492400000000011</c:v>
                </c:pt>
                <c:pt idx="2439">
                  <c:v>42.492400000000011</c:v>
                </c:pt>
                <c:pt idx="2440">
                  <c:v>42.492400000000011</c:v>
                </c:pt>
                <c:pt idx="2441">
                  <c:v>42.492400000000011</c:v>
                </c:pt>
                <c:pt idx="2442">
                  <c:v>42.492400000000011</c:v>
                </c:pt>
                <c:pt idx="2443">
                  <c:v>42.492400000000011</c:v>
                </c:pt>
                <c:pt idx="2444">
                  <c:v>42.492400000000011</c:v>
                </c:pt>
                <c:pt idx="2445">
                  <c:v>42.492400000000011</c:v>
                </c:pt>
                <c:pt idx="2446">
                  <c:v>42.492400000000011</c:v>
                </c:pt>
                <c:pt idx="2447">
                  <c:v>42.492400000000011</c:v>
                </c:pt>
                <c:pt idx="2448">
                  <c:v>42.492400000000011</c:v>
                </c:pt>
                <c:pt idx="2449">
                  <c:v>42.492400000000011</c:v>
                </c:pt>
                <c:pt idx="2450">
                  <c:v>42.492400000000011</c:v>
                </c:pt>
                <c:pt idx="2451">
                  <c:v>42.492400000000011</c:v>
                </c:pt>
                <c:pt idx="2452">
                  <c:v>42.492400000000011</c:v>
                </c:pt>
                <c:pt idx="2453">
                  <c:v>42.492400000000011</c:v>
                </c:pt>
                <c:pt idx="2454">
                  <c:v>42.492400000000011</c:v>
                </c:pt>
                <c:pt idx="2455">
                  <c:v>42.492400000000011</c:v>
                </c:pt>
                <c:pt idx="2456">
                  <c:v>42.492400000000011</c:v>
                </c:pt>
                <c:pt idx="2457">
                  <c:v>42.492400000000011</c:v>
                </c:pt>
                <c:pt idx="2458">
                  <c:v>42.492400000000011</c:v>
                </c:pt>
                <c:pt idx="2459">
                  <c:v>42.492400000000011</c:v>
                </c:pt>
                <c:pt idx="2460">
                  <c:v>42.492400000000011</c:v>
                </c:pt>
                <c:pt idx="2461">
                  <c:v>42.492400000000011</c:v>
                </c:pt>
                <c:pt idx="2462">
                  <c:v>42.492400000000011</c:v>
                </c:pt>
                <c:pt idx="2463">
                  <c:v>42.492400000000011</c:v>
                </c:pt>
                <c:pt idx="2464">
                  <c:v>42.492400000000011</c:v>
                </c:pt>
                <c:pt idx="2465">
                  <c:v>42.492400000000011</c:v>
                </c:pt>
                <c:pt idx="2466">
                  <c:v>42.492400000000011</c:v>
                </c:pt>
                <c:pt idx="2467">
                  <c:v>42.492400000000011</c:v>
                </c:pt>
                <c:pt idx="2468">
                  <c:v>42.492400000000011</c:v>
                </c:pt>
                <c:pt idx="2469">
                  <c:v>42.492400000000011</c:v>
                </c:pt>
                <c:pt idx="2470">
                  <c:v>42.492400000000011</c:v>
                </c:pt>
                <c:pt idx="2471">
                  <c:v>42.492400000000011</c:v>
                </c:pt>
                <c:pt idx="2472">
                  <c:v>42.492400000000011</c:v>
                </c:pt>
                <c:pt idx="2473">
                  <c:v>42.492400000000011</c:v>
                </c:pt>
                <c:pt idx="2474">
                  <c:v>42.492400000000011</c:v>
                </c:pt>
                <c:pt idx="2475">
                  <c:v>42.492400000000011</c:v>
                </c:pt>
                <c:pt idx="2476">
                  <c:v>42.492400000000011</c:v>
                </c:pt>
                <c:pt idx="2477">
                  <c:v>42.492400000000011</c:v>
                </c:pt>
                <c:pt idx="2478">
                  <c:v>42.492400000000011</c:v>
                </c:pt>
                <c:pt idx="2479">
                  <c:v>42.492400000000011</c:v>
                </c:pt>
                <c:pt idx="2480">
                  <c:v>42.492400000000011</c:v>
                </c:pt>
                <c:pt idx="2481">
                  <c:v>42.492400000000011</c:v>
                </c:pt>
                <c:pt idx="2482">
                  <c:v>42.492400000000011</c:v>
                </c:pt>
                <c:pt idx="2483">
                  <c:v>42.492400000000011</c:v>
                </c:pt>
                <c:pt idx="2484">
                  <c:v>42.492400000000011</c:v>
                </c:pt>
                <c:pt idx="2485">
                  <c:v>42.492400000000011</c:v>
                </c:pt>
                <c:pt idx="2486">
                  <c:v>42.492400000000011</c:v>
                </c:pt>
                <c:pt idx="2487">
                  <c:v>42.492400000000011</c:v>
                </c:pt>
                <c:pt idx="2488">
                  <c:v>42.492400000000011</c:v>
                </c:pt>
                <c:pt idx="2489">
                  <c:v>42.492400000000011</c:v>
                </c:pt>
                <c:pt idx="2490">
                  <c:v>42.492400000000011</c:v>
                </c:pt>
                <c:pt idx="2491">
                  <c:v>42.492400000000011</c:v>
                </c:pt>
                <c:pt idx="2492">
                  <c:v>42.492400000000011</c:v>
                </c:pt>
                <c:pt idx="2493">
                  <c:v>42.492400000000011</c:v>
                </c:pt>
                <c:pt idx="2494">
                  <c:v>42.492400000000011</c:v>
                </c:pt>
                <c:pt idx="2495">
                  <c:v>42.492400000000011</c:v>
                </c:pt>
                <c:pt idx="2496">
                  <c:v>42.492400000000011</c:v>
                </c:pt>
                <c:pt idx="2497">
                  <c:v>42.492400000000011</c:v>
                </c:pt>
                <c:pt idx="2498">
                  <c:v>42.492400000000011</c:v>
                </c:pt>
                <c:pt idx="2499">
                  <c:v>42.492400000000011</c:v>
                </c:pt>
                <c:pt idx="2500">
                  <c:v>42.492400000000011</c:v>
                </c:pt>
                <c:pt idx="2501">
                  <c:v>42.492400000000011</c:v>
                </c:pt>
                <c:pt idx="2502">
                  <c:v>42.492400000000011</c:v>
                </c:pt>
                <c:pt idx="2503">
                  <c:v>42.492400000000011</c:v>
                </c:pt>
                <c:pt idx="2504">
                  <c:v>42.492400000000011</c:v>
                </c:pt>
                <c:pt idx="2505">
                  <c:v>42.492400000000011</c:v>
                </c:pt>
                <c:pt idx="2506">
                  <c:v>42.492400000000011</c:v>
                </c:pt>
                <c:pt idx="2507">
                  <c:v>42.492400000000011</c:v>
                </c:pt>
                <c:pt idx="2508">
                  <c:v>42.492400000000011</c:v>
                </c:pt>
                <c:pt idx="2509">
                  <c:v>42.492400000000011</c:v>
                </c:pt>
                <c:pt idx="2510">
                  <c:v>42.492400000000011</c:v>
                </c:pt>
                <c:pt idx="2511">
                  <c:v>42.492400000000011</c:v>
                </c:pt>
                <c:pt idx="2512">
                  <c:v>42.492400000000011</c:v>
                </c:pt>
                <c:pt idx="2513">
                  <c:v>42.492400000000011</c:v>
                </c:pt>
                <c:pt idx="2514">
                  <c:v>42.492400000000011</c:v>
                </c:pt>
                <c:pt idx="2515">
                  <c:v>42.492400000000011</c:v>
                </c:pt>
                <c:pt idx="2516">
                  <c:v>42.492400000000011</c:v>
                </c:pt>
                <c:pt idx="2517">
                  <c:v>42.492400000000011</c:v>
                </c:pt>
                <c:pt idx="2518">
                  <c:v>42.492400000000011</c:v>
                </c:pt>
                <c:pt idx="2519">
                  <c:v>42.492400000000011</c:v>
                </c:pt>
                <c:pt idx="2520">
                  <c:v>42.492400000000011</c:v>
                </c:pt>
                <c:pt idx="2521">
                  <c:v>42.492400000000011</c:v>
                </c:pt>
                <c:pt idx="2522">
                  <c:v>42.492400000000011</c:v>
                </c:pt>
                <c:pt idx="2523">
                  <c:v>42.492400000000011</c:v>
                </c:pt>
                <c:pt idx="2524">
                  <c:v>42.492400000000011</c:v>
                </c:pt>
                <c:pt idx="2525">
                  <c:v>42.492400000000011</c:v>
                </c:pt>
                <c:pt idx="2526">
                  <c:v>42.492400000000011</c:v>
                </c:pt>
                <c:pt idx="2527">
                  <c:v>42.492400000000011</c:v>
                </c:pt>
                <c:pt idx="2528">
                  <c:v>42.492400000000011</c:v>
                </c:pt>
                <c:pt idx="2529">
                  <c:v>42.492400000000011</c:v>
                </c:pt>
                <c:pt idx="2530">
                  <c:v>42.492400000000011</c:v>
                </c:pt>
                <c:pt idx="2531">
                  <c:v>42.492400000000011</c:v>
                </c:pt>
                <c:pt idx="2532">
                  <c:v>42.492400000000011</c:v>
                </c:pt>
                <c:pt idx="2533">
                  <c:v>42.492400000000011</c:v>
                </c:pt>
                <c:pt idx="2534">
                  <c:v>42.492400000000011</c:v>
                </c:pt>
                <c:pt idx="2535">
                  <c:v>42.492400000000011</c:v>
                </c:pt>
                <c:pt idx="2536">
                  <c:v>42.492400000000011</c:v>
                </c:pt>
                <c:pt idx="2537">
                  <c:v>42.492400000000011</c:v>
                </c:pt>
                <c:pt idx="2538">
                  <c:v>42.492400000000011</c:v>
                </c:pt>
                <c:pt idx="2539">
                  <c:v>42.492400000000011</c:v>
                </c:pt>
                <c:pt idx="2540">
                  <c:v>42.492400000000011</c:v>
                </c:pt>
                <c:pt idx="2541">
                  <c:v>42.492400000000011</c:v>
                </c:pt>
                <c:pt idx="2542">
                  <c:v>42.492400000000011</c:v>
                </c:pt>
                <c:pt idx="2543">
                  <c:v>42.492400000000011</c:v>
                </c:pt>
                <c:pt idx="2544">
                  <c:v>42.492400000000011</c:v>
                </c:pt>
                <c:pt idx="2545">
                  <c:v>42.492400000000011</c:v>
                </c:pt>
                <c:pt idx="2546">
                  <c:v>42.492400000000011</c:v>
                </c:pt>
                <c:pt idx="2547">
                  <c:v>42.492400000000011</c:v>
                </c:pt>
                <c:pt idx="2548">
                  <c:v>42.492400000000011</c:v>
                </c:pt>
                <c:pt idx="2549">
                  <c:v>42.492400000000011</c:v>
                </c:pt>
                <c:pt idx="2550">
                  <c:v>42.492400000000011</c:v>
                </c:pt>
                <c:pt idx="2551">
                  <c:v>42.492400000000011</c:v>
                </c:pt>
                <c:pt idx="2552">
                  <c:v>42.492400000000011</c:v>
                </c:pt>
                <c:pt idx="2553">
                  <c:v>42.492400000000011</c:v>
                </c:pt>
                <c:pt idx="2554">
                  <c:v>42.492400000000011</c:v>
                </c:pt>
                <c:pt idx="2555">
                  <c:v>42.492400000000011</c:v>
                </c:pt>
                <c:pt idx="2556">
                  <c:v>42.492400000000011</c:v>
                </c:pt>
                <c:pt idx="2557">
                  <c:v>42.492400000000011</c:v>
                </c:pt>
                <c:pt idx="2558">
                  <c:v>42.492400000000011</c:v>
                </c:pt>
                <c:pt idx="2559">
                  <c:v>42.492400000000011</c:v>
                </c:pt>
                <c:pt idx="2560">
                  <c:v>42.492400000000011</c:v>
                </c:pt>
                <c:pt idx="2561">
                  <c:v>42.492400000000011</c:v>
                </c:pt>
                <c:pt idx="2562">
                  <c:v>42.492400000000011</c:v>
                </c:pt>
                <c:pt idx="2563">
                  <c:v>42.492400000000011</c:v>
                </c:pt>
                <c:pt idx="2564">
                  <c:v>42.492400000000011</c:v>
                </c:pt>
                <c:pt idx="2565">
                  <c:v>42.492400000000011</c:v>
                </c:pt>
                <c:pt idx="2566">
                  <c:v>42.492400000000011</c:v>
                </c:pt>
                <c:pt idx="2567">
                  <c:v>42.492400000000011</c:v>
                </c:pt>
                <c:pt idx="2568">
                  <c:v>42.492400000000011</c:v>
                </c:pt>
                <c:pt idx="2569">
                  <c:v>42.492400000000011</c:v>
                </c:pt>
                <c:pt idx="2570">
                  <c:v>42.492400000000011</c:v>
                </c:pt>
                <c:pt idx="2571">
                  <c:v>42.492400000000011</c:v>
                </c:pt>
                <c:pt idx="2572">
                  <c:v>42.492400000000011</c:v>
                </c:pt>
                <c:pt idx="2573">
                  <c:v>42.492400000000011</c:v>
                </c:pt>
                <c:pt idx="2574">
                  <c:v>42.492400000000011</c:v>
                </c:pt>
                <c:pt idx="2575">
                  <c:v>42.492400000000011</c:v>
                </c:pt>
                <c:pt idx="2576">
                  <c:v>42.492400000000011</c:v>
                </c:pt>
                <c:pt idx="2577">
                  <c:v>42.492400000000011</c:v>
                </c:pt>
                <c:pt idx="2578">
                  <c:v>42.492400000000011</c:v>
                </c:pt>
                <c:pt idx="2579">
                  <c:v>42.492400000000011</c:v>
                </c:pt>
                <c:pt idx="2580">
                  <c:v>42.492400000000011</c:v>
                </c:pt>
                <c:pt idx="2581">
                  <c:v>42.492400000000011</c:v>
                </c:pt>
                <c:pt idx="2582">
                  <c:v>42.492400000000011</c:v>
                </c:pt>
                <c:pt idx="2583">
                  <c:v>42.492400000000011</c:v>
                </c:pt>
                <c:pt idx="2584">
                  <c:v>42.492400000000011</c:v>
                </c:pt>
                <c:pt idx="2585">
                  <c:v>42.492400000000011</c:v>
                </c:pt>
                <c:pt idx="2586">
                  <c:v>42.492400000000011</c:v>
                </c:pt>
                <c:pt idx="2587">
                  <c:v>42.492400000000011</c:v>
                </c:pt>
                <c:pt idx="2588">
                  <c:v>42.492400000000011</c:v>
                </c:pt>
                <c:pt idx="2589">
                  <c:v>42.492400000000011</c:v>
                </c:pt>
                <c:pt idx="2590">
                  <c:v>42.492400000000011</c:v>
                </c:pt>
                <c:pt idx="2591">
                  <c:v>42.492400000000011</c:v>
                </c:pt>
                <c:pt idx="2592">
                  <c:v>42.492400000000011</c:v>
                </c:pt>
                <c:pt idx="2593">
                  <c:v>42.492400000000011</c:v>
                </c:pt>
                <c:pt idx="2594">
                  <c:v>42.492400000000011</c:v>
                </c:pt>
                <c:pt idx="2595">
                  <c:v>42.492400000000011</c:v>
                </c:pt>
                <c:pt idx="2596">
                  <c:v>42.492400000000011</c:v>
                </c:pt>
                <c:pt idx="2597">
                  <c:v>42.492400000000011</c:v>
                </c:pt>
                <c:pt idx="2598">
                  <c:v>42.492400000000011</c:v>
                </c:pt>
                <c:pt idx="2599">
                  <c:v>42.492400000000011</c:v>
                </c:pt>
                <c:pt idx="2600">
                  <c:v>42.492400000000011</c:v>
                </c:pt>
                <c:pt idx="2601">
                  <c:v>42.492400000000011</c:v>
                </c:pt>
                <c:pt idx="2602">
                  <c:v>42.492400000000011</c:v>
                </c:pt>
                <c:pt idx="2603">
                  <c:v>42.492400000000011</c:v>
                </c:pt>
                <c:pt idx="2604">
                  <c:v>42.492400000000011</c:v>
                </c:pt>
                <c:pt idx="2605">
                  <c:v>42.492400000000011</c:v>
                </c:pt>
                <c:pt idx="2606">
                  <c:v>42.492400000000011</c:v>
                </c:pt>
                <c:pt idx="2607">
                  <c:v>42.492400000000011</c:v>
                </c:pt>
                <c:pt idx="2608">
                  <c:v>42.492400000000011</c:v>
                </c:pt>
                <c:pt idx="2609">
                  <c:v>42.492400000000011</c:v>
                </c:pt>
                <c:pt idx="2610">
                  <c:v>42.492400000000011</c:v>
                </c:pt>
                <c:pt idx="2611">
                  <c:v>42.492400000000011</c:v>
                </c:pt>
                <c:pt idx="2612">
                  <c:v>42.492400000000011</c:v>
                </c:pt>
                <c:pt idx="2613">
                  <c:v>42.492400000000011</c:v>
                </c:pt>
                <c:pt idx="2614">
                  <c:v>42.492400000000011</c:v>
                </c:pt>
                <c:pt idx="2615">
                  <c:v>42.492400000000011</c:v>
                </c:pt>
                <c:pt idx="2616">
                  <c:v>42.492400000000011</c:v>
                </c:pt>
                <c:pt idx="2617">
                  <c:v>42.492400000000011</c:v>
                </c:pt>
                <c:pt idx="2618">
                  <c:v>42.492400000000011</c:v>
                </c:pt>
                <c:pt idx="2619">
                  <c:v>42.492400000000011</c:v>
                </c:pt>
                <c:pt idx="2620">
                  <c:v>42.492400000000011</c:v>
                </c:pt>
                <c:pt idx="2621">
                  <c:v>42.492400000000011</c:v>
                </c:pt>
                <c:pt idx="2622">
                  <c:v>42.492400000000011</c:v>
                </c:pt>
                <c:pt idx="2623">
                  <c:v>42.492400000000011</c:v>
                </c:pt>
                <c:pt idx="2624">
                  <c:v>42.492400000000011</c:v>
                </c:pt>
                <c:pt idx="2625">
                  <c:v>42.492400000000011</c:v>
                </c:pt>
                <c:pt idx="2626">
                  <c:v>42.492400000000011</c:v>
                </c:pt>
                <c:pt idx="2627">
                  <c:v>42.492400000000011</c:v>
                </c:pt>
                <c:pt idx="2628">
                  <c:v>42.492400000000011</c:v>
                </c:pt>
                <c:pt idx="2629">
                  <c:v>42.492400000000011</c:v>
                </c:pt>
                <c:pt idx="2630">
                  <c:v>42.492400000000011</c:v>
                </c:pt>
                <c:pt idx="2631">
                  <c:v>42.492400000000011</c:v>
                </c:pt>
                <c:pt idx="2632">
                  <c:v>42.492400000000011</c:v>
                </c:pt>
                <c:pt idx="2633">
                  <c:v>42.492400000000011</c:v>
                </c:pt>
                <c:pt idx="2634">
                  <c:v>42.492400000000011</c:v>
                </c:pt>
                <c:pt idx="2635">
                  <c:v>42.492400000000011</c:v>
                </c:pt>
                <c:pt idx="2636">
                  <c:v>42.492400000000011</c:v>
                </c:pt>
                <c:pt idx="2637">
                  <c:v>42.492400000000011</c:v>
                </c:pt>
                <c:pt idx="2638">
                  <c:v>42.492400000000011</c:v>
                </c:pt>
                <c:pt idx="2639">
                  <c:v>42.492400000000011</c:v>
                </c:pt>
                <c:pt idx="2640">
                  <c:v>42.492400000000011</c:v>
                </c:pt>
                <c:pt idx="2641">
                  <c:v>42.492400000000011</c:v>
                </c:pt>
                <c:pt idx="2642">
                  <c:v>42.492400000000011</c:v>
                </c:pt>
                <c:pt idx="2643">
                  <c:v>42.492400000000011</c:v>
                </c:pt>
                <c:pt idx="2644">
                  <c:v>42.492400000000011</c:v>
                </c:pt>
                <c:pt idx="2645">
                  <c:v>42.492400000000011</c:v>
                </c:pt>
                <c:pt idx="2646">
                  <c:v>42.492400000000011</c:v>
                </c:pt>
                <c:pt idx="2647">
                  <c:v>42.492400000000011</c:v>
                </c:pt>
                <c:pt idx="2648">
                  <c:v>42.492400000000011</c:v>
                </c:pt>
                <c:pt idx="2649">
                  <c:v>42.492400000000011</c:v>
                </c:pt>
                <c:pt idx="2650">
                  <c:v>42.492400000000011</c:v>
                </c:pt>
                <c:pt idx="2651">
                  <c:v>42.492400000000011</c:v>
                </c:pt>
                <c:pt idx="2652">
                  <c:v>42.492400000000011</c:v>
                </c:pt>
                <c:pt idx="2653">
                  <c:v>42.492400000000011</c:v>
                </c:pt>
                <c:pt idx="2654">
                  <c:v>42.492400000000011</c:v>
                </c:pt>
                <c:pt idx="2655">
                  <c:v>42.492400000000011</c:v>
                </c:pt>
                <c:pt idx="2656">
                  <c:v>42.492400000000011</c:v>
                </c:pt>
                <c:pt idx="2657">
                  <c:v>42.492400000000011</c:v>
                </c:pt>
                <c:pt idx="2658">
                  <c:v>42.492400000000011</c:v>
                </c:pt>
                <c:pt idx="2659">
                  <c:v>42.492400000000011</c:v>
                </c:pt>
                <c:pt idx="2660">
                  <c:v>42.492400000000011</c:v>
                </c:pt>
                <c:pt idx="2661">
                  <c:v>42.492400000000011</c:v>
                </c:pt>
                <c:pt idx="2662">
                  <c:v>42.492400000000011</c:v>
                </c:pt>
                <c:pt idx="2663">
                  <c:v>42.492400000000011</c:v>
                </c:pt>
                <c:pt idx="2664">
                  <c:v>42.492400000000011</c:v>
                </c:pt>
                <c:pt idx="2665">
                  <c:v>42.492400000000011</c:v>
                </c:pt>
                <c:pt idx="2666">
                  <c:v>42.492400000000011</c:v>
                </c:pt>
                <c:pt idx="2667">
                  <c:v>42.492400000000011</c:v>
                </c:pt>
                <c:pt idx="2668">
                  <c:v>42.492400000000011</c:v>
                </c:pt>
                <c:pt idx="2669">
                  <c:v>42.492400000000011</c:v>
                </c:pt>
                <c:pt idx="2670">
                  <c:v>42.492400000000011</c:v>
                </c:pt>
                <c:pt idx="2671">
                  <c:v>42.492400000000011</c:v>
                </c:pt>
                <c:pt idx="2672">
                  <c:v>42.492400000000011</c:v>
                </c:pt>
                <c:pt idx="2673">
                  <c:v>42.492400000000011</c:v>
                </c:pt>
                <c:pt idx="2674">
                  <c:v>42.492400000000011</c:v>
                </c:pt>
                <c:pt idx="2675">
                  <c:v>42.492400000000011</c:v>
                </c:pt>
                <c:pt idx="2676">
                  <c:v>42.492400000000011</c:v>
                </c:pt>
                <c:pt idx="2677">
                  <c:v>42.492400000000011</c:v>
                </c:pt>
                <c:pt idx="2678">
                  <c:v>42.492400000000011</c:v>
                </c:pt>
                <c:pt idx="2679">
                  <c:v>42.492400000000011</c:v>
                </c:pt>
                <c:pt idx="2680">
                  <c:v>42.492400000000011</c:v>
                </c:pt>
                <c:pt idx="2681">
                  <c:v>42.492400000000011</c:v>
                </c:pt>
                <c:pt idx="2682">
                  <c:v>42.492400000000011</c:v>
                </c:pt>
                <c:pt idx="2683">
                  <c:v>42.492400000000011</c:v>
                </c:pt>
                <c:pt idx="2684">
                  <c:v>42.492400000000011</c:v>
                </c:pt>
                <c:pt idx="2685">
                  <c:v>42.492400000000011</c:v>
                </c:pt>
                <c:pt idx="2686">
                  <c:v>42.492400000000011</c:v>
                </c:pt>
                <c:pt idx="2687">
                  <c:v>42.492400000000011</c:v>
                </c:pt>
                <c:pt idx="2688">
                  <c:v>42.492400000000011</c:v>
                </c:pt>
                <c:pt idx="2689">
                  <c:v>42.492400000000011</c:v>
                </c:pt>
                <c:pt idx="2690">
                  <c:v>42.492400000000011</c:v>
                </c:pt>
                <c:pt idx="2691">
                  <c:v>42.492400000000011</c:v>
                </c:pt>
                <c:pt idx="2692">
                  <c:v>42.492400000000011</c:v>
                </c:pt>
                <c:pt idx="2693">
                  <c:v>42.492400000000011</c:v>
                </c:pt>
                <c:pt idx="2694">
                  <c:v>42.492400000000011</c:v>
                </c:pt>
                <c:pt idx="2695">
                  <c:v>42.492400000000011</c:v>
                </c:pt>
                <c:pt idx="2696">
                  <c:v>42.492400000000011</c:v>
                </c:pt>
                <c:pt idx="2697">
                  <c:v>42.492400000000011</c:v>
                </c:pt>
                <c:pt idx="2698">
                  <c:v>42.492400000000011</c:v>
                </c:pt>
                <c:pt idx="2699">
                  <c:v>42.492400000000011</c:v>
                </c:pt>
                <c:pt idx="2700">
                  <c:v>42.492400000000011</c:v>
                </c:pt>
                <c:pt idx="2701">
                  <c:v>42.492400000000011</c:v>
                </c:pt>
                <c:pt idx="2702">
                  <c:v>42.492400000000011</c:v>
                </c:pt>
                <c:pt idx="2703">
                  <c:v>42.492400000000011</c:v>
                </c:pt>
                <c:pt idx="2704">
                  <c:v>42.492400000000011</c:v>
                </c:pt>
                <c:pt idx="2705">
                  <c:v>42.492400000000011</c:v>
                </c:pt>
                <c:pt idx="2706">
                  <c:v>42.492400000000011</c:v>
                </c:pt>
                <c:pt idx="2707">
                  <c:v>42.492400000000011</c:v>
                </c:pt>
                <c:pt idx="2708">
                  <c:v>42.492400000000011</c:v>
                </c:pt>
                <c:pt idx="2709">
                  <c:v>42.492400000000011</c:v>
                </c:pt>
                <c:pt idx="2710">
                  <c:v>42.492400000000011</c:v>
                </c:pt>
                <c:pt idx="2711">
                  <c:v>42.492400000000011</c:v>
                </c:pt>
                <c:pt idx="2712">
                  <c:v>42.492400000000011</c:v>
                </c:pt>
                <c:pt idx="2713">
                  <c:v>42.492400000000011</c:v>
                </c:pt>
                <c:pt idx="2714">
                  <c:v>42.492400000000011</c:v>
                </c:pt>
                <c:pt idx="2715">
                  <c:v>42.492400000000011</c:v>
                </c:pt>
                <c:pt idx="2716">
                  <c:v>42.492400000000011</c:v>
                </c:pt>
                <c:pt idx="2717">
                  <c:v>42.492400000000011</c:v>
                </c:pt>
                <c:pt idx="2718">
                  <c:v>42.492400000000011</c:v>
                </c:pt>
                <c:pt idx="2719">
                  <c:v>42.492400000000011</c:v>
                </c:pt>
                <c:pt idx="2720">
                  <c:v>42.492400000000011</c:v>
                </c:pt>
                <c:pt idx="2721">
                  <c:v>42.492400000000011</c:v>
                </c:pt>
                <c:pt idx="2722">
                  <c:v>42.492400000000011</c:v>
                </c:pt>
                <c:pt idx="2723">
                  <c:v>42.492400000000011</c:v>
                </c:pt>
                <c:pt idx="2724">
                  <c:v>42.492400000000011</c:v>
                </c:pt>
                <c:pt idx="2725">
                  <c:v>42.492400000000011</c:v>
                </c:pt>
                <c:pt idx="2726">
                  <c:v>42.492400000000011</c:v>
                </c:pt>
                <c:pt idx="2727">
                  <c:v>42.492400000000011</c:v>
                </c:pt>
                <c:pt idx="2728">
                  <c:v>42.492400000000011</c:v>
                </c:pt>
                <c:pt idx="2729">
                  <c:v>42.492400000000011</c:v>
                </c:pt>
                <c:pt idx="2730">
                  <c:v>42.492400000000011</c:v>
                </c:pt>
                <c:pt idx="2731">
                  <c:v>42.492400000000011</c:v>
                </c:pt>
                <c:pt idx="2732">
                  <c:v>42.492400000000011</c:v>
                </c:pt>
                <c:pt idx="2733">
                  <c:v>42.492400000000011</c:v>
                </c:pt>
                <c:pt idx="2734">
                  <c:v>42.492400000000011</c:v>
                </c:pt>
                <c:pt idx="2735">
                  <c:v>42.492400000000011</c:v>
                </c:pt>
                <c:pt idx="2736">
                  <c:v>42.492400000000011</c:v>
                </c:pt>
                <c:pt idx="2737">
                  <c:v>42.492400000000011</c:v>
                </c:pt>
                <c:pt idx="2738">
                  <c:v>42.492400000000011</c:v>
                </c:pt>
                <c:pt idx="2739">
                  <c:v>42.492400000000011</c:v>
                </c:pt>
                <c:pt idx="2740">
                  <c:v>42.492400000000011</c:v>
                </c:pt>
                <c:pt idx="2741">
                  <c:v>42.492400000000011</c:v>
                </c:pt>
                <c:pt idx="2742">
                  <c:v>42.492400000000011</c:v>
                </c:pt>
                <c:pt idx="2743">
                  <c:v>42.492400000000011</c:v>
                </c:pt>
                <c:pt idx="2744">
                  <c:v>42.492400000000011</c:v>
                </c:pt>
                <c:pt idx="2745">
                  <c:v>42.492400000000011</c:v>
                </c:pt>
                <c:pt idx="2746">
                  <c:v>42.492400000000011</c:v>
                </c:pt>
                <c:pt idx="2747">
                  <c:v>42.492400000000011</c:v>
                </c:pt>
                <c:pt idx="2748">
                  <c:v>42.492400000000011</c:v>
                </c:pt>
                <c:pt idx="2749">
                  <c:v>42.492400000000011</c:v>
                </c:pt>
                <c:pt idx="2750">
                  <c:v>42.492400000000011</c:v>
                </c:pt>
                <c:pt idx="2751">
                  <c:v>42.492400000000011</c:v>
                </c:pt>
                <c:pt idx="2752">
                  <c:v>42.492400000000011</c:v>
                </c:pt>
                <c:pt idx="2753">
                  <c:v>42.492400000000011</c:v>
                </c:pt>
                <c:pt idx="2754">
                  <c:v>42.492400000000011</c:v>
                </c:pt>
                <c:pt idx="2755">
                  <c:v>42.492400000000011</c:v>
                </c:pt>
                <c:pt idx="2756">
                  <c:v>42.492400000000011</c:v>
                </c:pt>
                <c:pt idx="2757">
                  <c:v>42.492400000000011</c:v>
                </c:pt>
                <c:pt idx="2758">
                  <c:v>42.492400000000011</c:v>
                </c:pt>
                <c:pt idx="2759">
                  <c:v>42.492400000000011</c:v>
                </c:pt>
                <c:pt idx="2760">
                  <c:v>42.492400000000011</c:v>
                </c:pt>
                <c:pt idx="2761">
                  <c:v>42.492400000000011</c:v>
                </c:pt>
                <c:pt idx="2762">
                  <c:v>42.492400000000011</c:v>
                </c:pt>
                <c:pt idx="2763">
                  <c:v>42.492400000000011</c:v>
                </c:pt>
                <c:pt idx="2764">
                  <c:v>42.492400000000011</c:v>
                </c:pt>
                <c:pt idx="2765">
                  <c:v>42.492400000000011</c:v>
                </c:pt>
                <c:pt idx="2766">
                  <c:v>42.492400000000011</c:v>
                </c:pt>
                <c:pt idx="2767">
                  <c:v>42.492400000000011</c:v>
                </c:pt>
                <c:pt idx="2768">
                  <c:v>42.492400000000011</c:v>
                </c:pt>
                <c:pt idx="2769">
                  <c:v>42.492400000000011</c:v>
                </c:pt>
                <c:pt idx="2770">
                  <c:v>42.492400000000011</c:v>
                </c:pt>
                <c:pt idx="2771">
                  <c:v>42.492400000000011</c:v>
                </c:pt>
                <c:pt idx="2772">
                  <c:v>42.492400000000011</c:v>
                </c:pt>
                <c:pt idx="2773">
                  <c:v>42.492400000000011</c:v>
                </c:pt>
                <c:pt idx="2774">
                  <c:v>42.492400000000011</c:v>
                </c:pt>
                <c:pt idx="2775">
                  <c:v>42.492400000000011</c:v>
                </c:pt>
                <c:pt idx="2776">
                  <c:v>42.492400000000011</c:v>
                </c:pt>
                <c:pt idx="2777">
                  <c:v>42.492400000000011</c:v>
                </c:pt>
                <c:pt idx="2778">
                  <c:v>42.492400000000011</c:v>
                </c:pt>
                <c:pt idx="2779">
                  <c:v>42.492400000000011</c:v>
                </c:pt>
                <c:pt idx="2780">
                  <c:v>42.492400000000011</c:v>
                </c:pt>
                <c:pt idx="2781">
                  <c:v>42.492400000000011</c:v>
                </c:pt>
                <c:pt idx="2782">
                  <c:v>42.492400000000011</c:v>
                </c:pt>
                <c:pt idx="2783">
                  <c:v>42.492400000000011</c:v>
                </c:pt>
                <c:pt idx="2784">
                  <c:v>42.492400000000011</c:v>
                </c:pt>
                <c:pt idx="2785">
                  <c:v>42.492400000000011</c:v>
                </c:pt>
                <c:pt idx="2786">
                  <c:v>42.492400000000011</c:v>
                </c:pt>
                <c:pt idx="2787">
                  <c:v>42.492400000000011</c:v>
                </c:pt>
                <c:pt idx="2788">
                  <c:v>42.492400000000011</c:v>
                </c:pt>
                <c:pt idx="2789">
                  <c:v>42.492400000000011</c:v>
                </c:pt>
                <c:pt idx="2790">
                  <c:v>42.492400000000011</c:v>
                </c:pt>
                <c:pt idx="2791">
                  <c:v>42.492400000000011</c:v>
                </c:pt>
                <c:pt idx="2792">
                  <c:v>42.492400000000011</c:v>
                </c:pt>
                <c:pt idx="2793">
                  <c:v>42.492400000000011</c:v>
                </c:pt>
                <c:pt idx="2794">
                  <c:v>42.492400000000011</c:v>
                </c:pt>
                <c:pt idx="2795">
                  <c:v>42.492400000000011</c:v>
                </c:pt>
                <c:pt idx="2796">
                  <c:v>42.492400000000011</c:v>
                </c:pt>
                <c:pt idx="2797">
                  <c:v>42.492400000000011</c:v>
                </c:pt>
                <c:pt idx="2798">
                  <c:v>42.492400000000011</c:v>
                </c:pt>
                <c:pt idx="2799">
                  <c:v>42.492400000000011</c:v>
                </c:pt>
                <c:pt idx="2800">
                  <c:v>42.492400000000011</c:v>
                </c:pt>
                <c:pt idx="2801">
                  <c:v>42.492400000000011</c:v>
                </c:pt>
                <c:pt idx="2802">
                  <c:v>42.492400000000011</c:v>
                </c:pt>
                <c:pt idx="2803">
                  <c:v>42.492400000000011</c:v>
                </c:pt>
                <c:pt idx="2804">
                  <c:v>42.492400000000011</c:v>
                </c:pt>
                <c:pt idx="2805">
                  <c:v>42.492400000000011</c:v>
                </c:pt>
                <c:pt idx="2806">
                  <c:v>42.492400000000011</c:v>
                </c:pt>
                <c:pt idx="2807">
                  <c:v>42.492400000000011</c:v>
                </c:pt>
                <c:pt idx="2808">
                  <c:v>42.492400000000011</c:v>
                </c:pt>
                <c:pt idx="2809">
                  <c:v>42.492400000000011</c:v>
                </c:pt>
                <c:pt idx="2810">
                  <c:v>42.492400000000011</c:v>
                </c:pt>
                <c:pt idx="2811">
                  <c:v>42.492400000000011</c:v>
                </c:pt>
                <c:pt idx="2812">
                  <c:v>42.492400000000011</c:v>
                </c:pt>
                <c:pt idx="2813">
                  <c:v>42.492400000000011</c:v>
                </c:pt>
                <c:pt idx="2814">
                  <c:v>42.492400000000011</c:v>
                </c:pt>
                <c:pt idx="2815">
                  <c:v>42.492400000000011</c:v>
                </c:pt>
                <c:pt idx="2816">
                  <c:v>42.492400000000011</c:v>
                </c:pt>
                <c:pt idx="2817">
                  <c:v>42.492400000000011</c:v>
                </c:pt>
                <c:pt idx="2818">
                  <c:v>42.492400000000011</c:v>
                </c:pt>
                <c:pt idx="2819">
                  <c:v>42.492400000000011</c:v>
                </c:pt>
                <c:pt idx="2820">
                  <c:v>42.492400000000011</c:v>
                </c:pt>
                <c:pt idx="2821">
                  <c:v>42.492400000000011</c:v>
                </c:pt>
                <c:pt idx="2822">
                  <c:v>42.492400000000011</c:v>
                </c:pt>
                <c:pt idx="2823">
                  <c:v>42.492400000000011</c:v>
                </c:pt>
                <c:pt idx="2824">
                  <c:v>42.492400000000011</c:v>
                </c:pt>
                <c:pt idx="2825">
                  <c:v>42.492400000000011</c:v>
                </c:pt>
                <c:pt idx="2826">
                  <c:v>42.492400000000011</c:v>
                </c:pt>
                <c:pt idx="2827">
                  <c:v>42.492400000000011</c:v>
                </c:pt>
                <c:pt idx="2828">
                  <c:v>42.492400000000011</c:v>
                </c:pt>
                <c:pt idx="2829">
                  <c:v>42.492400000000011</c:v>
                </c:pt>
                <c:pt idx="2830">
                  <c:v>42.492400000000011</c:v>
                </c:pt>
                <c:pt idx="2831">
                  <c:v>42.492400000000011</c:v>
                </c:pt>
                <c:pt idx="2832">
                  <c:v>42.492400000000011</c:v>
                </c:pt>
                <c:pt idx="2833">
                  <c:v>42.492400000000011</c:v>
                </c:pt>
                <c:pt idx="2834">
                  <c:v>42.492400000000011</c:v>
                </c:pt>
                <c:pt idx="2835">
                  <c:v>42.492400000000011</c:v>
                </c:pt>
                <c:pt idx="2836">
                  <c:v>42.492400000000011</c:v>
                </c:pt>
                <c:pt idx="2837">
                  <c:v>42.492400000000011</c:v>
                </c:pt>
                <c:pt idx="2838">
                  <c:v>42.492400000000011</c:v>
                </c:pt>
                <c:pt idx="2839">
                  <c:v>42.492400000000011</c:v>
                </c:pt>
                <c:pt idx="2840">
                  <c:v>42.492400000000011</c:v>
                </c:pt>
                <c:pt idx="2841">
                  <c:v>42.492400000000011</c:v>
                </c:pt>
                <c:pt idx="2842">
                  <c:v>42.492400000000011</c:v>
                </c:pt>
                <c:pt idx="2843">
                  <c:v>42.492400000000011</c:v>
                </c:pt>
                <c:pt idx="2844">
                  <c:v>42.492400000000011</c:v>
                </c:pt>
                <c:pt idx="2845">
                  <c:v>42.492400000000011</c:v>
                </c:pt>
                <c:pt idx="2846">
                  <c:v>42.492400000000011</c:v>
                </c:pt>
                <c:pt idx="2847">
                  <c:v>42.492400000000011</c:v>
                </c:pt>
                <c:pt idx="2848">
                  <c:v>42.492400000000011</c:v>
                </c:pt>
                <c:pt idx="2849">
                  <c:v>42.492400000000011</c:v>
                </c:pt>
                <c:pt idx="2850">
                  <c:v>42.492400000000011</c:v>
                </c:pt>
                <c:pt idx="2851">
                  <c:v>42.492400000000011</c:v>
                </c:pt>
                <c:pt idx="2852">
                  <c:v>42.492400000000011</c:v>
                </c:pt>
                <c:pt idx="2853">
                  <c:v>42.492400000000011</c:v>
                </c:pt>
                <c:pt idx="2854">
                  <c:v>42.492400000000011</c:v>
                </c:pt>
                <c:pt idx="2855">
                  <c:v>42.492400000000011</c:v>
                </c:pt>
                <c:pt idx="2856">
                  <c:v>42.492400000000011</c:v>
                </c:pt>
                <c:pt idx="2857">
                  <c:v>42.492400000000011</c:v>
                </c:pt>
                <c:pt idx="2858">
                  <c:v>42.492400000000011</c:v>
                </c:pt>
                <c:pt idx="2859">
                  <c:v>42.492400000000011</c:v>
                </c:pt>
                <c:pt idx="2860">
                  <c:v>42.492400000000011</c:v>
                </c:pt>
                <c:pt idx="2861">
                  <c:v>42.492400000000011</c:v>
                </c:pt>
                <c:pt idx="2862">
                  <c:v>42.492400000000011</c:v>
                </c:pt>
                <c:pt idx="2863">
                  <c:v>42.492400000000011</c:v>
                </c:pt>
                <c:pt idx="2864">
                  <c:v>42.492400000000011</c:v>
                </c:pt>
                <c:pt idx="2865">
                  <c:v>42.492400000000011</c:v>
                </c:pt>
                <c:pt idx="2866">
                  <c:v>42.492400000000011</c:v>
                </c:pt>
                <c:pt idx="2867">
                  <c:v>42.492400000000011</c:v>
                </c:pt>
                <c:pt idx="2868">
                  <c:v>42.492400000000011</c:v>
                </c:pt>
                <c:pt idx="2869">
                  <c:v>42.492400000000011</c:v>
                </c:pt>
                <c:pt idx="2870">
                  <c:v>42.492400000000011</c:v>
                </c:pt>
                <c:pt idx="2871">
                  <c:v>42.492400000000011</c:v>
                </c:pt>
                <c:pt idx="2872">
                  <c:v>42.492400000000011</c:v>
                </c:pt>
                <c:pt idx="2873">
                  <c:v>42.492400000000011</c:v>
                </c:pt>
                <c:pt idx="2874">
                  <c:v>42.492400000000011</c:v>
                </c:pt>
                <c:pt idx="2875">
                  <c:v>42.492400000000011</c:v>
                </c:pt>
                <c:pt idx="2876">
                  <c:v>42.492400000000011</c:v>
                </c:pt>
                <c:pt idx="2877">
                  <c:v>42.492400000000011</c:v>
                </c:pt>
                <c:pt idx="2878">
                  <c:v>42.492400000000011</c:v>
                </c:pt>
                <c:pt idx="2879">
                  <c:v>42.492400000000011</c:v>
                </c:pt>
                <c:pt idx="2880">
                  <c:v>42.492400000000011</c:v>
                </c:pt>
                <c:pt idx="2881">
                  <c:v>42.492400000000011</c:v>
                </c:pt>
                <c:pt idx="2882">
                  <c:v>42.492400000000011</c:v>
                </c:pt>
                <c:pt idx="2883">
                  <c:v>42.492400000000011</c:v>
                </c:pt>
                <c:pt idx="2884">
                  <c:v>42.492400000000011</c:v>
                </c:pt>
                <c:pt idx="2885">
                  <c:v>42.492400000000011</c:v>
                </c:pt>
                <c:pt idx="2886">
                  <c:v>42.492400000000011</c:v>
                </c:pt>
                <c:pt idx="2887">
                  <c:v>42.492400000000011</c:v>
                </c:pt>
                <c:pt idx="2888">
                  <c:v>42.492400000000011</c:v>
                </c:pt>
                <c:pt idx="2889">
                  <c:v>42.492400000000011</c:v>
                </c:pt>
                <c:pt idx="2890">
                  <c:v>42.492400000000011</c:v>
                </c:pt>
                <c:pt idx="2891">
                  <c:v>42.492400000000011</c:v>
                </c:pt>
                <c:pt idx="2892">
                  <c:v>42.492400000000011</c:v>
                </c:pt>
                <c:pt idx="2893">
                  <c:v>42.492400000000011</c:v>
                </c:pt>
                <c:pt idx="2894">
                  <c:v>42.492400000000011</c:v>
                </c:pt>
                <c:pt idx="2895">
                  <c:v>42.492400000000011</c:v>
                </c:pt>
                <c:pt idx="2896">
                  <c:v>42.492400000000011</c:v>
                </c:pt>
                <c:pt idx="2897">
                  <c:v>42.492400000000011</c:v>
                </c:pt>
                <c:pt idx="2898">
                  <c:v>42.492400000000011</c:v>
                </c:pt>
                <c:pt idx="2899">
                  <c:v>42.492400000000011</c:v>
                </c:pt>
                <c:pt idx="2900">
                  <c:v>42.492400000000011</c:v>
                </c:pt>
                <c:pt idx="2901">
                  <c:v>42.492400000000011</c:v>
                </c:pt>
                <c:pt idx="2902">
                  <c:v>42.492400000000011</c:v>
                </c:pt>
                <c:pt idx="2903">
                  <c:v>42.492400000000011</c:v>
                </c:pt>
                <c:pt idx="2904">
                  <c:v>42.492400000000011</c:v>
                </c:pt>
                <c:pt idx="2905">
                  <c:v>42.492400000000011</c:v>
                </c:pt>
                <c:pt idx="2906">
                  <c:v>42.492400000000011</c:v>
                </c:pt>
                <c:pt idx="2907">
                  <c:v>42.492400000000011</c:v>
                </c:pt>
                <c:pt idx="2908">
                  <c:v>42.492400000000011</c:v>
                </c:pt>
                <c:pt idx="2909">
                  <c:v>42.492400000000011</c:v>
                </c:pt>
                <c:pt idx="2910">
                  <c:v>42.492400000000011</c:v>
                </c:pt>
                <c:pt idx="2911">
                  <c:v>42.492400000000011</c:v>
                </c:pt>
                <c:pt idx="2912">
                  <c:v>42.492400000000011</c:v>
                </c:pt>
                <c:pt idx="2913">
                  <c:v>42.492400000000011</c:v>
                </c:pt>
                <c:pt idx="2914">
                  <c:v>42.492400000000011</c:v>
                </c:pt>
                <c:pt idx="2915">
                  <c:v>42.492400000000011</c:v>
                </c:pt>
                <c:pt idx="2916">
                  <c:v>42.492400000000011</c:v>
                </c:pt>
                <c:pt idx="2917">
                  <c:v>42.492400000000011</c:v>
                </c:pt>
                <c:pt idx="2918">
                  <c:v>42.492400000000011</c:v>
                </c:pt>
                <c:pt idx="2919">
                  <c:v>42.492400000000011</c:v>
                </c:pt>
                <c:pt idx="2920">
                  <c:v>42.492400000000011</c:v>
                </c:pt>
                <c:pt idx="2921">
                  <c:v>42.492400000000011</c:v>
                </c:pt>
                <c:pt idx="2922">
                  <c:v>42.492400000000011</c:v>
                </c:pt>
                <c:pt idx="2923">
                  <c:v>42.492400000000011</c:v>
                </c:pt>
                <c:pt idx="2924">
                  <c:v>42.492400000000011</c:v>
                </c:pt>
                <c:pt idx="2925">
                  <c:v>42.492400000000011</c:v>
                </c:pt>
                <c:pt idx="2926">
                  <c:v>42.492400000000011</c:v>
                </c:pt>
                <c:pt idx="2927">
                  <c:v>42.492400000000011</c:v>
                </c:pt>
                <c:pt idx="2928">
                  <c:v>42.492400000000011</c:v>
                </c:pt>
                <c:pt idx="2929">
                  <c:v>42.492400000000011</c:v>
                </c:pt>
                <c:pt idx="2930">
                  <c:v>42.492400000000011</c:v>
                </c:pt>
                <c:pt idx="2931">
                  <c:v>42.492400000000011</c:v>
                </c:pt>
                <c:pt idx="2932">
                  <c:v>42.492400000000011</c:v>
                </c:pt>
                <c:pt idx="2933">
                  <c:v>42.492400000000011</c:v>
                </c:pt>
                <c:pt idx="2934">
                  <c:v>42.492400000000011</c:v>
                </c:pt>
                <c:pt idx="2935">
                  <c:v>42.492400000000011</c:v>
                </c:pt>
                <c:pt idx="2936">
                  <c:v>42.492400000000011</c:v>
                </c:pt>
                <c:pt idx="2937">
                  <c:v>42.492400000000011</c:v>
                </c:pt>
                <c:pt idx="2938">
                  <c:v>42.492400000000011</c:v>
                </c:pt>
                <c:pt idx="2939">
                  <c:v>42.492400000000011</c:v>
                </c:pt>
                <c:pt idx="2940">
                  <c:v>42.492400000000011</c:v>
                </c:pt>
                <c:pt idx="2941">
                  <c:v>42.492400000000011</c:v>
                </c:pt>
                <c:pt idx="2942">
                  <c:v>42.492400000000011</c:v>
                </c:pt>
                <c:pt idx="2943">
                  <c:v>42.492400000000011</c:v>
                </c:pt>
                <c:pt idx="2944">
                  <c:v>42.492400000000011</c:v>
                </c:pt>
                <c:pt idx="2945">
                  <c:v>42.492400000000011</c:v>
                </c:pt>
                <c:pt idx="2946">
                  <c:v>42.492400000000011</c:v>
                </c:pt>
                <c:pt idx="2947">
                  <c:v>42.492400000000011</c:v>
                </c:pt>
                <c:pt idx="2948">
                  <c:v>42.492400000000011</c:v>
                </c:pt>
                <c:pt idx="2949">
                  <c:v>42.492400000000011</c:v>
                </c:pt>
                <c:pt idx="2950">
                  <c:v>42.492400000000011</c:v>
                </c:pt>
                <c:pt idx="2951">
                  <c:v>42.492400000000011</c:v>
                </c:pt>
                <c:pt idx="2952">
                  <c:v>42.492400000000011</c:v>
                </c:pt>
                <c:pt idx="2953">
                  <c:v>42.492400000000011</c:v>
                </c:pt>
                <c:pt idx="2954">
                  <c:v>42.492400000000011</c:v>
                </c:pt>
                <c:pt idx="2955">
                  <c:v>42.492400000000011</c:v>
                </c:pt>
                <c:pt idx="2956">
                  <c:v>42.492400000000011</c:v>
                </c:pt>
                <c:pt idx="2957">
                  <c:v>42.492400000000011</c:v>
                </c:pt>
                <c:pt idx="2958">
                  <c:v>42.492400000000011</c:v>
                </c:pt>
                <c:pt idx="2959">
                  <c:v>42.492400000000011</c:v>
                </c:pt>
                <c:pt idx="2960">
                  <c:v>42.492400000000011</c:v>
                </c:pt>
                <c:pt idx="2961">
                  <c:v>42.492400000000011</c:v>
                </c:pt>
                <c:pt idx="2962">
                  <c:v>42.492400000000011</c:v>
                </c:pt>
                <c:pt idx="2963">
                  <c:v>42.492400000000011</c:v>
                </c:pt>
                <c:pt idx="2964">
                  <c:v>42.492400000000011</c:v>
                </c:pt>
                <c:pt idx="2965">
                  <c:v>42.492400000000011</c:v>
                </c:pt>
                <c:pt idx="2966">
                  <c:v>42.492400000000011</c:v>
                </c:pt>
                <c:pt idx="2967">
                  <c:v>42.492400000000011</c:v>
                </c:pt>
                <c:pt idx="2968">
                  <c:v>42.492400000000011</c:v>
                </c:pt>
                <c:pt idx="2969">
                  <c:v>42.492400000000011</c:v>
                </c:pt>
                <c:pt idx="2970">
                  <c:v>42.492400000000011</c:v>
                </c:pt>
                <c:pt idx="2971">
                  <c:v>42.492400000000011</c:v>
                </c:pt>
                <c:pt idx="2972">
                  <c:v>42.492400000000011</c:v>
                </c:pt>
                <c:pt idx="2973">
                  <c:v>42.492400000000011</c:v>
                </c:pt>
                <c:pt idx="2974">
                  <c:v>42.492400000000011</c:v>
                </c:pt>
                <c:pt idx="2975">
                  <c:v>42.492400000000011</c:v>
                </c:pt>
                <c:pt idx="2976">
                  <c:v>42.492400000000011</c:v>
                </c:pt>
                <c:pt idx="2977">
                  <c:v>42.492400000000011</c:v>
                </c:pt>
                <c:pt idx="2978">
                  <c:v>42.492400000000011</c:v>
                </c:pt>
                <c:pt idx="2979">
                  <c:v>42.492400000000011</c:v>
                </c:pt>
                <c:pt idx="2980">
                  <c:v>42.492400000000011</c:v>
                </c:pt>
                <c:pt idx="2981">
                  <c:v>42.492400000000011</c:v>
                </c:pt>
                <c:pt idx="2982">
                  <c:v>42.492400000000011</c:v>
                </c:pt>
                <c:pt idx="2983">
                  <c:v>42.492400000000011</c:v>
                </c:pt>
                <c:pt idx="2984">
                  <c:v>42.492400000000011</c:v>
                </c:pt>
                <c:pt idx="2985">
                  <c:v>42.492400000000011</c:v>
                </c:pt>
                <c:pt idx="2986">
                  <c:v>42.492400000000011</c:v>
                </c:pt>
                <c:pt idx="2987">
                  <c:v>42.492400000000011</c:v>
                </c:pt>
                <c:pt idx="2988">
                  <c:v>42.492400000000011</c:v>
                </c:pt>
                <c:pt idx="2989">
                  <c:v>42.492400000000011</c:v>
                </c:pt>
                <c:pt idx="2990">
                  <c:v>42.492400000000011</c:v>
                </c:pt>
                <c:pt idx="2991">
                  <c:v>42.492400000000011</c:v>
                </c:pt>
                <c:pt idx="2992">
                  <c:v>42.492400000000011</c:v>
                </c:pt>
                <c:pt idx="2993">
                  <c:v>42.492400000000011</c:v>
                </c:pt>
                <c:pt idx="2994">
                  <c:v>42.492400000000011</c:v>
                </c:pt>
                <c:pt idx="2995">
                  <c:v>42.492400000000011</c:v>
                </c:pt>
                <c:pt idx="2996">
                  <c:v>42.492400000000011</c:v>
                </c:pt>
                <c:pt idx="2997">
                  <c:v>42.492400000000011</c:v>
                </c:pt>
                <c:pt idx="2998">
                  <c:v>42.492400000000011</c:v>
                </c:pt>
                <c:pt idx="2999">
                  <c:v>42.492400000000011</c:v>
                </c:pt>
                <c:pt idx="3000">
                  <c:v>42.492400000000011</c:v>
                </c:pt>
                <c:pt idx="3001">
                  <c:v>42.492400000000011</c:v>
                </c:pt>
                <c:pt idx="3002">
                  <c:v>42.492400000000011</c:v>
                </c:pt>
                <c:pt idx="3003">
                  <c:v>42.492400000000011</c:v>
                </c:pt>
                <c:pt idx="3004">
                  <c:v>42.492400000000011</c:v>
                </c:pt>
                <c:pt idx="3005">
                  <c:v>42.492400000000011</c:v>
                </c:pt>
                <c:pt idx="3006">
                  <c:v>42.492400000000011</c:v>
                </c:pt>
                <c:pt idx="3007">
                  <c:v>42.492400000000011</c:v>
                </c:pt>
                <c:pt idx="3008">
                  <c:v>42.492400000000011</c:v>
                </c:pt>
                <c:pt idx="3009">
                  <c:v>42.492400000000011</c:v>
                </c:pt>
                <c:pt idx="3010">
                  <c:v>42.492400000000011</c:v>
                </c:pt>
                <c:pt idx="3011">
                  <c:v>42.492400000000011</c:v>
                </c:pt>
                <c:pt idx="3012">
                  <c:v>42.492400000000011</c:v>
                </c:pt>
                <c:pt idx="3013">
                  <c:v>42.492400000000011</c:v>
                </c:pt>
                <c:pt idx="3014">
                  <c:v>42.492400000000011</c:v>
                </c:pt>
                <c:pt idx="3015">
                  <c:v>42.492400000000011</c:v>
                </c:pt>
                <c:pt idx="3016">
                  <c:v>42.492400000000011</c:v>
                </c:pt>
                <c:pt idx="3017">
                  <c:v>42.492400000000011</c:v>
                </c:pt>
                <c:pt idx="3018">
                  <c:v>42.492400000000011</c:v>
                </c:pt>
                <c:pt idx="3019">
                  <c:v>42.492400000000011</c:v>
                </c:pt>
                <c:pt idx="3020">
                  <c:v>42.492400000000011</c:v>
                </c:pt>
                <c:pt idx="3021">
                  <c:v>42.492400000000011</c:v>
                </c:pt>
                <c:pt idx="3022">
                  <c:v>42.492400000000011</c:v>
                </c:pt>
                <c:pt idx="3023">
                  <c:v>42.492400000000011</c:v>
                </c:pt>
                <c:pt idx="3024">
                  <c:v>42.492400000000011</c:v>
                </c:pt>
                <c:pt idx="3025">
                  <c:v>42.492400000000011</c:v>
                </c:pt>
                <c:pt idx="3026">
                  <c:v>42.492400000000011</c:v>
                </c:pt>
                <c:pt idx="3027">
                  <c:v>42.492400000000011</c:v>
                </c:pt>
                <c:pt idx="3028">
                  <c:v>42.492400000000011</c:v>
                </c:pt>
                <c:pt idx="3029">
                  <c:v>42.492400000000011</c:v>
                </c:pt>
                <c:pt idx="3030">
                  <c:v>42.492400000000011</c:v>
                </c:pt>
                <c:pt idx="3031">
                  <c:v>42.492400000000011</c:v>
                </c:pt>
                <c:pt idx="3032">
                  <c:v>42.492400000000011</c:v>
                </c:pt>
                <c:pt idx="3033">
                  <c:v>42.492400000000011</c:v>
                </c:pt>
                <c:pt idx="3034">
                  <c:v>42.492400000000011</c:v>
                </c:pt>
                <c:pt idx="3035">
                  <c:v>42.492400000000011</c:v>
                </c:pt>
                <c:pt idx="3036">
                  <c:v>42.492400000000011</c:v>
                </c:pt>
                <c:pt idx="3037">
                  <c:v>42.492400000000011</c:v>
                </c:pt>
                <c:pt idx="3038">
                  <c:v>42.492400000000011</c:v>
                </c:pt>
                <c:pt idx="3039">
                  <c:v>42.492400000000011</c:v>
                </c:pt>
                <c:pt idx="3040">
                  <c:v>42.492400000000011</c:v>
                </c:pt>
                <c:pt idx="3041">
                  <c:v>42.492400000000011</c:v>
                </c:pt>
                <c:pt idx="3042">
                  <c:v>42.492400000000011</c:v>
                </c:pt>
                <c:pt idx="3043">
                  <c:v>42.492400000000011</c:v>
                </c:pt>
                <c:pt idx="3044">
                  <c:v>42.492400000000011</c:v>
                </c:pt>
                <c:pt idx="3045">
                  <c:v>42.492400000000011</c:v>
                </c:pt>
                <c:pt idx="3046">
                  <c:v>42.492400000000011</c:v>
                </c:pt>
                <c:pt idx="3047">
                  <c:v>42.492400000000011</c:v>
                </c:pt>
                <c:pt idx="3048">
                  <c:v>42.492400000000011</c:v>
                </c:pt>
                <c:pt idx="3049">
                  <c:v>42.492400000000011</c:v>
                </c:pt>
                <c:pt idx="3050">
                  <c:v>42.492400000000011</c:v>
                </c:pt>
                <c:pt idx="3051">
                  <c:v>42.492400000000011</c:v>
                </c:pt>
                <c:pt idx="3052">
                  <c:v>42.492400000000011</c:v>
                </c:pt>
                <c:pt idx="3053">
                  <c:v>42.492400000000011</c:v>
                </c:pt>
                <c:pt idx="3054">
                  <c:v>42.492400000000011</c:v>
                </c:pt>
                <c:pt idx="3055">
                  <c:v>42.492400000000011</c:v>
                </c:pt>
                <c:pt idx="3056">
                  <c:v>42.492400000000011</c:v>
                </c:pt>
                <c:pt idx="3057">
                  <c:v>42.492400000000011</c:v>
                </c:pt>
                <c:pt idx="3058">
                  <c:v>42.492400000000011</c:v>
                </c:pt>
                <c:pt idx="3059">
                  <c:v>42.492400000000011</c:v>
                </c:pt>
                <c:pt idx="3060">
                  <c:v>42.492400000000011</c:v>
                </c:pt>
                <c:pt idx="3061">
                  <c:v>42.492400000000011</c:v>
                </c:pt>
                <c:pt idx="3062">
                  <c:v>42.492400000000011</c:v>
                </c:pt>
                <c:pt idx="3063">
                  <c:v>42.492400000000011</c:v>
                </c:pt>
                <c:pt idx="3064">
                  <c:v>42.492400000000011</c:v>
                </c:pt>
                <c:pt idx="3065">
                  <c:v>42.492400000000011</c:v>
                </c:pt>
                <c:pt idx="3066">
                  <c:v>42.492400000000011</c:v>
                </c:pt>
                <c:pt idx="3067">
                  <c:v>42.492400000000011</c:v>
                </c:pt>
                <c:pt idx="3068">
                  <c:v>42.492400000000011</c:v>
                </c:pt>
                <c:pt idx="3069">
                  <c:v>42.492400000000011</c:v>
                </c:pt>
                <c:pt idx="3070">
                  <c:v>42.492400000000011</c:v>
                </c:pt>
                <c:pt idx="3071">
                  <c:v>42.492400000000011</c:v>
                </c:pt>
                <c:pt idx="3072">
                  <c:v>42.492400000000011</c:v>
                </c:pt>
                <c:pt idx="3073">
                  <c:v>42.492400000000011</c:v>
                </c:pt>
                <c:pt idx="3074">
                  <c:v>42.492400000000011</c:v>
                </c:pt>
                <c:pt idx="3075">
                  <c:v>42.492400000000011</c:v>
                </c:pt>
                <c:pt idx="3076">
                  <c:v>42.492400000000011</c:v>
                </c:pt>
                <c:pt idx="3077">
                  <c:v>42.492400000000011</c:v>
                </c:pt>
                <c:pt idx="3078">
                  <c:v>42.492400000000011</c:v>
                </c:pt>
                <c:pt idx="3079">
                  <c:v>42.492400000000011</c:v>
                </c:pt>
                <c:pt idx="3080">
                  <c:v>42.492400000000011</c:v>
                </c:pt>
                <c:pt idx="3081">
                  <c:v>42.492400000000011</c:v>
                </c:pt>
                <c:pt idx="3082">
                  <c:v>42.492400000000011</c:v>
                </c:pt>
                <c:pt idx="3083">
                  <c:v>42.492400000000011</c:v>
                </c:pt>
                <c:pt idx="3084">
                  <c:v>42.492400000000011</c:v>
                </c:pt>
                <c:pt idx="3085">
                  <c:v>42.492400000000011</c:v>
                </c:pt>
                <c:pt idx="3086">
                  <c:v>42.492400000000011</c:v>
                </c:pt>
                <c:pt idx="3087">
                  <c:v>42.492400000000011</c:v>
                </c:pt>
                <c:pt idx="3088">
                  <c:v>42.492400000000011</c:v>
                </c:pt>
                <c:pt idx="3089">
                  <c:v>42.492400000000011</c:v>
                </c:pt>
                <c:pt idx="3090">
                  <c:v>42.492400000000011</c:v>
                </c:pt>
                <c:pt idx="3091">
                  <c:v>42.492400000000011</c:v>
                </c:pt>
                <c:pt idx="3092">
                  <c:v>42.492400000000011</c:v>
                </c:pt>
                <c:pt idx="3093">
                  <c:v>42.492400000000011</c:v>
                </c:pt>
                <c:pt idx="3094">
                  <c:v>42.492400000000011</c:v>
                </c:pt>
                <c:pt idx="3095">
                  <c:v>42.492400000000011</c:v>
                </c:pt>
                <c:pt idx="3096">
                  <c:v>42.492400000000011</c:v>
                </c:pt>
                <c:pt idx="3097">
                  <c:v>42.492400000000011</c:v>
                </c:pt>
                <c:pt idx="3098">
                  <c:v>42.492400000000011</c:v>
                </c:pt>
                <c:pt idx="3099">
                  <c:v>42.492400000000011</c:v>
                </c:pt>
                <c:pt idx="3100">
                  <c:v>42.492400000000011</c:v>
                </c:pt>
                <c:pt idx="3101">
                  <c:v>42.492400000000011</c:v>
                </c:pt>
                <c:pt idx="3102">
                  <c:v>42.492400000000011</c:v>
                </c:pt>
                <c:pt idx="3103">
                  <c:v>42.492400000000011</c:v>
                </c:pt>
                <c:pt idx="3104">
                  <c:v>42.492400000000011</c:v>
                </c:pt>
                <c:pt idx="3105">
                  <c:v>42.492400000000011</c:v>
                </c:pt>
                <c:pt idx="3106">
                  <c:v>42.492400000000011</c:v>
                </c:pt>
                <c:pt idx="3107">
                  <c:v>42.492400000000011</c:v>
                </c:pt>
                <c:pt idx="3108">
                  <c:v>42.492400000000011</c:v>
                </c:pt>
                <c:pt idx="3109">
                  <c:v>42.492400000000011</c:v>
                </c:pt>
                <c:pt idx="3110">
                  <c:v>42.492400000000011</c:v>
                </c:pt>
                <c:pt idx="3111">
                  <c:v>42.492400000000011</c:v>
                </c:pt>
                <c:pt idx="3112">
                  <c:v>42.492400000000011</c:v>
                </c:pt>
                <c:pt idx="3113">
                  <c:v>42.492400000000011</c:v>
                </c:pt>
                <c:pt idx="3114">
                  <c:v>42.492400000000011</c:v>
                </c:pt>
                <c:pt idx="3115">
                  <c:v>42.492400000000011</c:v>
                </c:pt>
                <c:pt idx="3116">
                  <c:v>42.492400000000011</c:v>
                </c:pt>
                <c:pt idx="3117">
                  <c:v>42.492400000000011</c:v>
                </c:pt>
                <c:pt idx="3118">
                  <c:v>42.492400000000011</c:v>
                </c:pt>
                <c:pt idx="3119">
                  <c:v>42.492400000000011</c:v>
                </c:pt>
                <c:pt idx="3120">
                  <c:v>42.492400000000011</c:v>
                </c:pt>
                <c:pt idx="3121">
                  <c:v>42.492400000000011</c:v>
                </c:pt>
                <c:pt idx="3122">
                  <c:v>42.492400000000011</c:v>
                </c:pt>
                <c:pt idx="3123">
                  <c:v>42.492400000000011</c:v>
                </c:pt>
                <c:pt idx="3124">
                  <c:v>42.492400000000011</c:v>
                </c:pt>
                <c:pt idx="3125">
                  <c:v>42.492400000000011</c:v>
                </c:pt>
                <c:pt idx="3126">
                  <c:v>42.492400000000011</c:v>
                </c:pt>
                <c:pt idx="3127">
                  <c:v>42.492400000000011</c:v>
                </c:pt>
                <c:pt idx="3128">
                  <c:v>42.492400000000011</c:v>
                </c:pt>
                <c:pt idx="3129">
                  <c:v>42.492400000000011</c:v>
                </c:pt>
                <c:pt idx="3130">
                  <c:v>42.492400000000011</c:v>
                </c:pt>
                <c:pt idx="3131">
                  <c:v>42.492400000000011</c:v>
                </c:pt>
                <c:pt idx="3132">
                  <c:v>42.492400000000011</c:v>
                </c:pt>
                <c:pt idx="3133">
                  <c:v>42.492400000000011</c:v>
                </c:pt>
                <c:pt idx="3134">
                  <c:v>42.492400000000011</c:v>
                </c:pt>
                <c:pt idx="3135">
                  <c:v>42.492400000000011</c:v>
                </c:pt>
                <c:pt idx="3136">
                  <c:v>42.492400000000011</c:v>
                </c:pt>
                <c:pt idx="3137">
                  <c:v>42.492400000000011</c:v>
                </c:pt>
                <c:pt idx="3138">
                  <c:v>42.492400000000011</c:v>
                </c:pt>
                <c:pt idx="3139">
                  <c:v>42.492400000000011</c:v>
                </c:pt>
                <c:pt idx="3140">
                  <c:v>42.492400000000011</c:v>
                </c:pt>
                <c:pt idx="3141">
                  <c:v>42.492400000000011</c:v>
                </c:pt>
                <c:pt idx="3142">
                  <c:v>42.492400000000011</c:v>
                </c:pt>
                <c:pt idx="3143">
                  <c:v>42.492400000000011</c:v>
                </c:pt>
                <c:pt idx="3144">
                  <c:v>42.492400000000011</c:v>
                </c:pt>
                <c:pt idx="3145">
                  <c:v>42.492400000000011</c:v>
                </c:pt>
                <c:pt idx="3146">
                  <c:v>42.492400000000011</c:v>
                </c:pt>
                <c:pt idx="3147">
                  <c:v>42.492400000000011</c:v>
                </c:pt>
                <c:pt idx="3148">
                  <c:v>42.492400000000011</c:v>
                </c:pt>
                <c:pt idx="3149">
                  <c:v>42.492400000000011</c:v>
                </c:pt>
                <c:pt idx="3150">
                  <c:v>42.492400000000011</c:v>
                </c:pt>
                <c:pt idx="3151">
                  <c:v>42.492400000000011</c:v>
                </c:pt>
                <c:pt idx="3152">
                  <c:v>42.492400000000011</c:v>
                </c:pt>
                <c:pt idx="3153">
                  <c:v>42.492400000000011</c:v>
                </c:pt>
                <c:pt idx="3154">
                  <c:v>42.492400000000011</c:v>
                </c:pt>
                <c:pt idx="3155">
                  <c:v>42.492400000000011</c:v>
                </c:pt>
                <c:pt idx="3156">
                  <c:v>42.492400000000011</c:v>
                </c:pt>
                <c:pt idx="3157">
                  <c:v>42.492400000000011</c:v>
                </c:pt>
                <c:pt idx="3158">
                  <c:v>42.492400000000011</c:v>
                </c:pt>
                <c:pt idx="3159">
                  <c:v>42.492400000000011</c:v>
                </c:pt>
                <c:pt idx="3160">
                  <c:v>42.492400000000011</c:v>
                </c:pt>
                <c:pt idx="3161">
                  <c:v>42.492400000000011</c:v>
                </c:pt>
                <c:pt idx="3162">
                  <c:v>42.492400000000011</c:v>
                </c:pt>
                <c:pt idx="3163">
                  <c:v>42.492400000000011</c:v>
                </c:pt>
                <c:pt idx="3164">
                  <c:v>42.492400000000011</c:v>
                </c:pt>
                <c:pt idx="3165">
                  <c:v>42.492400000000011</c:v>
                </c:pt>
                <c:pt idx="3166">
                  <c:v>42.492400000000011</c:v>
                </c:pt>
                <c:pt idx="3167">
                  <c:v>42.492400000000011</c:v>
                </c:pt>
                <c:pt idx="3168">
                  <c:v>42.492400000000011</c:v>
                </c:pt>
                <c:pt idx="3169">
                  <c:v>42.492400000000011</c:v>
                </c:pt>
                <c:pt idx="3170">
                  <c:v>42.492400000000011</c:v>
                </c:pt>
                <c:pt idx="3171">
                  <c:v>42.492400000000011</c:v>
                </c:pt>
                <c:pt idx="3172">
                  <c:v>42.492400000000011</c:v>
                </c:pt>
                <c:pt idx="3173">
                  <c:v>42.492400000000011</c:v>
                </c:pt>
                <c:pt idx="3174">
                  <c:v>42.492400000000011</c:v>
                </c:pt>
                <c:pt idx="3175">
                  <c:v>42.492400000000011</c:v>
                </c:pt>
                <c:pt idx="3176">
                  <c:v>42.492400000000011</c:v>
                </c:pt>
                <c:pt idx="3177">
                  <c:v>42.492400000000011</c:v>
                </c:pt>
                <c:pt idx="3178">
                  <c:v>42.492400000000011</c:v>
                </c:pt>
                <c:pt idx="3179">
                  <c:v>42.492400000000011</c:v>
                </c:pt>
                <c:pt idx="3180">
                  <c:v>42.492400000000011</c:v>
                </c:pt>
                <c:pt idx="3181">
                  <c:v>42.492400000000011</c:v>
                </c:pt>
                <c:pt idx="3182">
                  <c:v>42.492400000000011</c:v>
                </c:pt>
                <c:pt idx="3183">
                  <c:v>42.492400000000011</c:v>
                </c:pt>
                <c:pt idx="3184">
                  <c:v>42.492400000000011</c:v>
                </c:pt>
                <c:pt idx="3185">
                  <c:v>42.492400000000011</c:v>
                </c:pt>
                <c:pt idx="3186">
                  <c:v>42.492400000000011</c:v>
                </c:pt>
                <c:pt idx="3187">
                  <c:v>42.492400000000011</c:v>
                </c:pt>
                <c:pt idx="3188">
                  <c:v>42.492400000000011</c:v>
                </c:pt>
                <c:pt idx="3189">
                  <c:v>42.492400000000011</c:v>
                </c:pt>
                <c:pt idx="3190">
                  <c:v>42.492400000000011</c:v>
                </c:pt>
                <c:pt idx="3191">
                  <c:v>42.492400000000011</c:v>
                </c:pt>
                <c:pt idx="3192">
                  <c:v>42.492400000000011</c:v>
                </c:pt>
                <c:pt idx="3193">
                  <c:v>42.492400000000011</c:v>
                </c:pt>
                <c:pt idx="3194">
                  <c:v>42.492400000000011</c:v>
                </c:pt>
                <c:pt idx="3195">
                  <c:v>42.492400000000011</c:v>
                </c:pt>
                <c:pt idx="3196">
                  <c:v>42.492400000000011</c:v>
                </c:pt>
                <c:pt idx="3197">
                  <c:v>42.492400000000011</c:v>
                </c:pt>
                <c:pt idx="3198">
                  <c:v>42.492400000000011</c:v>
                </c:pt>
                <c:pt idx="3199">
                  <c:v>42.492400000000011</c:v>
                </c:pt>
                <c:pt idx="3200">
                  <c:v>42.492400000000011</c:v>
                </c:pt>
                <c:pt idx="3201">
                  <c:v>42.492400000000011</c:v>
                </c:pt>
                <c:pt idx="3202">
                  <c:v>42.492400000000011</c:v>
                </c:pt>
                <c:pt idx="3203">
                  <c:v>42.492400000000011</c:v>
                </c:pt>
                <c:pt idx="3204">
                  <c:v>42.492400000000011</c:v>
                </c:pt>
                <c:pt idx="3205">
                  <c:v>42.492400000000011</c:v>
                </c:pt>
                <c:pt idx="3206">
                  <c:v>42.492400000000011</c:v>
                </c:pt>
                <c:pt idx="3207">
                  <c:v>42.492400000000011</c:v>
                </c:pt>
                <c:pt idx="3208">
                  <c:v>42.492400000000011</c:v>
                </c:pt>
                <c:pt idx="3209">
                  <c:v>42.492400000000011</c:v>
                </c:pt>
                <c:pt idx="3210">
                  <c:v>42.492400000000011</c:v>
                </c:pt>
                <c:pt idx="3211">
                  <c:v>42.492400000000011</c:v>
                </c:pt>
                <c:pt idx="3212">
                  <c:v>42.492400000000011</c:v>
                </c:pt>
                <c:pt idx="3213">
                  <c:v>42.492400000000011</c:v>
                </c:pt>
                <c:pt idx="3214">
                  <c:v>42.492400000000011</c:v>
                </c:pt>
                <c:pt idx="3215">
                  <c:v>42.492400000000011</c:v>
                </c:pt>
                <c:pt idx="3216">
                  <c:v>42.492400000000011</c:v>
                </c:pt>
                <c:pt idx="3217">
                  <c:v>42.492400000000011</c:v>
                </c:pt>
                <c:pt idx="3218">
                  <c:v>42.492400000000011</c:v>
                </c:pt>
                <c:pt idx="3219">
                  <c:v>42.492400000000011</c:v>
                </c:pt>
                <c:pt idx="3220">
                  <c:v>42.492400000000011</c:v>
                </c:pt>
                <c:pt idx="3221">
                  <c:v>42.492400000000011</c:v>
                </c:pt>
                <c:pt idx="3222">
                  <c:v>42.492400000000011</c:v>
                </c:pt>
                <c:pt idx="3223">
                  <c:v>42.492400000000011</c:v>
                </c:pt>
                <c:pt idx="3224">
                  <c:v>42.492400000000011</c:v>
                </c:pt>
                <c:pt idx="3225">
                  <c:v>42.492400000000011</c:v>
                </c:pt>
                <c:pt idx="3226">
                  <c:v>42.492400000000011</c:v>
                </c:pt>
                <c:pt idx="3227">
                  <c:v>42.492400000000011</c:v>
                </c:pt>
                <c:pt idx="3228">
                  <c:v>42.492400000000011</c:v>
                </c:pt>
                <c:pt idx="3229">
                  <c:v>42.492400000000011</c:v>
                </c:pt>
                <c:pt idx="3230">
                  <c:v>42.492400000000011</c:v>
                </c:pt>
                <c:pt idx="3231">
                  <c:v>42.492400000000011</c:v>
                </c:pt>
                <c:pt idx="3232">
                  <c:v>42.492400000000011</c:v>
                </c:pt>
                <c:pt idx="3233">
                  <c:v>42.492400000000011</c:v>
                </c:pt>
                <c:pt idx="3234">
                  <c:v>42.492400000000011</c:v>
                </c:pt>
                <c:pt idx="3235">
                  <c:v>42.492400000000011</c:v>
                </c:pt>
                <c:pt idx="3236">
                  <c:v>42.492400000000011</c:v>
                </c:pt>
                <c:pt idx="3237">
                  <c:v>42.492400000000011</c:v>
                </c:pt>
                <c:pt idx="3238">
                  <c:v>42.492400000000011</c:v>
                </c:pt>
                <c:pt idx="3239">
                  <c:v>42.492400000000011</c:v>
                </c:pt>
                <c:pt idx="3240">
                  <c:v>42.492400000000011</c:v>
                </c:pt>
                <c:pt idx="3241">
                  <c:v>42.492400000000011</c:v>
                </c:pt>
                <c:pt idx="3242">
                  <c:v>42.492400000000011</c:v>
                </c:pt>
                <c:pt idx="3243">
                  <c:v>42.492400000000011</c:v>
                </c:pt>
                <c:pt idx="3244">
                  <c:v>42.492400000000011</c:v>
                </c:pt>
                <c:pt idx="3245">
                  <c:v>42.492400000000011</c:v>
                </c:pt>
                <c:pt idx="3246">
                  <c:v>42.492400000000011</c:v>
                </c:pt>
                <c:pt idx="3247">
                  <c:v>42.492400000000011</c:v>
                </c:pt>
                <c:pt idx="3248">
                  <c:v>42.492400000000011</c:v>
                </c:pt>
                <c:pt idx="3249">
                  <c:v>42.492400000000011</c:v>
                </c:pt>
                <c:pt idx="3250">
                  <c:v>42.492400000000011</c:v>
                </c:pt>
                <c:pt idx="3251">
                  <c:v>42.492400000000011</c:v>
                </c:pt>
                <c:pt idx="3252">
                  <c:v>42.492400000000011</c:v>
                </c:pt>
                <c:pt idx="3253">
                  <c:v>42.492400000000011</c:v>
                </c:pt>
                <c:pt idx="3254">
                  <c:v>42.492400000000011</c:v>
                </c:pt>
                <c:pt idx="3255">
                  <c:v>42.492400000000011</c:v>
                </c:pt>
                <c:pt idx="3256">
                  <c:v>42.492400000000011</c:v>
                </c:pt>
                <c:pt idx="3257">
                  <c:v>42.492400000000011</c:v>
                </c:pt>
                <c:pt idx="3258">
                  <c:v>42.492400000000011</c:v>
                </c:pt>
                <c:pt idx="3259">
                  <c:v>42.492400000000011</c:v>
                </c:pt>
                <c:pt idx="3260">
                  <c:v>42.492400000000011</c:v>
                </c:pt>
                <c:pt idx="3261">
                  <c:v>42.492400000000011</c:v>
                </c:pt>
                <c:pt idx="3262">
                  <c:v>42.492400000000011</c:v>
                </c:pt>
                <c:pt idx="3263">
                  <c:v>42.492400000000011</c:v>
                </c:pt>
                <c:pt idx="3264">
                  <c:v>42.492400000000011</c:v>
                </c:pt>
                <c:pt idx="3265">
                  <c:v>42.492400000000011</c:v>
                </c:pt>
                <c:pt idx="3266">
                  <c:v>42.492400000000011</c:v>
                </c:pt>
                <c:pt idx="3267">
                  <c:v>42.492400000000011</c:v>
                </c:pt>
                <c:pt idx="3268">
                  <c:v>42.492400000000011</c:v>
                </c:pt>
                <c:pt idx="3269">
                  <c:v>42.492400000000011</c:v>
                </c:pt>
                <c:pt idx="3270">
                  <c:v>42.492400000000011</c:v>
                </c:pt>
                <c:pt idx="3271">
                  <c:v>42.492400000000011</c:v>
                </c:pt>
                <c:pt idx="3272">
                  <c:v>42.492400000000011</c:v>
                </c:pt>
                <c:pt idx="3273">
                  <c:v>42.492400000000011</c:v>
                </c:pt>
                <c:pt idx="3274">
                  <c:v>42.492400000000011</c:v>
                </c:pt>
                <c:pt idx="3275">
                  <c:v>42.492400000000011</c:v>
                </c:pt>
                <c:pt idx="3276">
                  <c:v>42.492400000000011</c:v>
                </c:pt>
                <c:pt idx="3277">
                  <c:v>42.492400000000011</c:v>
                </c:pt>
                <c:pt idx="3278">
                  <c:v>42.492400000000011</c:v>
                </c:pt>
                <c:pt idx="3279">
                  <c:v>42.492400000000011</c:v>
                </c:pt>
                <c:pt idx="3280">
                  <c:v>42.492400000000011</c:v>
                </c:pt>
                <c:pt idx="3281">
                  <c:v>42.492400000000011</c:v>
                </c:pt>
                <c:pt idx="3282">
                  <c:v>42.492400000000011</c:v>
                </c:pt>
                <c:pt idx="3283">
                  <c:v>42.492400000000011</c:v>
                </c:pt>
                <c:pt idx="3284">
                  <c:v>42.492400000000011</c:v>
                </c:pt>
                <c:pt idx="3285">
                  <c:v>42.492400000000011</c:v>
                </c:pt>
                <c:pt idx="3286">
                  <c:v>42.492400000000011</c:v>
                </c:pt>
                <c:pt idx="3287">
                  <c:v>42.492400000000011</c:v>
                </c:pt>
                <c:pt idx="3288">
                  <c:v>42.492400000000011</c:v>
                </c:pt>
                <c:pt idx="3289">
                  <c:v>42.492400000000011</c:v>
                </c:pt>
                <c:pt idx="3290">
                  <c:v>42.492400000000011</c:v>
                </c:pt>
                <c:pt idx="3291">
                  <c:v>42.492400000000011</c:v>
                </c:pt>
                <c:pt idx="3292">
                  <c:v>42.492400000000011</c:v>
                </c:pt>
                <c:pt idx="3293">
                  <c:v>42.492400000000011</c:v>
                </c:pt>
                <c:pt idx="3294">
                  <c:v>42.492400000000011</c:v>
                </c:pt>
                <c:pt idx="3295">
                  <c:v>42.492400000000011</c:v>
                </c:pt>
                <c:pt idx="3296">
                  <c:v>42.492400000000011</c:v>
                </c:pt>
                <c:pt idx="3297">
                  <c:v>42.492400000000011</c:v>
                </c:pt>
                <c:pt idx="3298">
                  <c:v>42.492400000000011</c:v>
                </c:pt>
                <c:pt idx="3299">
                  <c:v>42.492400000000011</c:v>
                </c:pt>
                <c:pt idx="3300">
                  <c:v>42.492400000000011</c:v>
                </c:pt>
                <c:pt idx="3301">
                  <c:v>42.492400000000011</c:v>
                </c:pt>
                <c:pt idx="3302">
                  <c:v>42.492400000000011</c:v>
                </c:pt>
                <c:pt idx="3303">
                  <c:v>42.492400000000011</c:v>
                </c:pt>
                <c:pt idx="3304">
                  <c:v>42.492400000000011</c:v>
                </c:pt>
                <c:pt idx="3305">
                  <c:v>42.492400000000011</c:v>
                </c:pt>
                <c:pt idx="3306">
                  <c:v>42.492400000000011</c:v>
                </c:pt>
                <c:pt idx="3307">
                  <c:v>42.492400000000011</c:v>
                </c:pt>
                <c:pt idx="3308">
                  <c:v>42.492400000000011</c:v>
                </c:pt>
                <c:pt idx="3309">
                  <c:v>42.492400000000011</c:v>
                </c:pt>
                <c:pt idx="3310">
                  <c:v>42.492400000000011</c:v>
                </c:pt>
                <c:pt idx="3311">
                  <c:v>42.492400000000011</c:v>
                </c:pt>
                <c:pt idx="3312">
                  <c:v>42.492400000000011</c:v>
                </c:pt>
                <c:pt idx="3313">
                  <c:v>42.492400000000011</c:v>
                </c:pt>
                <c:pt idx="3314">
                  <c:v>42.492400000000011</c:v>
                </c:pt>
                <c:pt idx="3315">
                  <c:v>42.492400000000011</c:v>
                </c:pt>
                <c:pt idx="3316">
                  <c:v>42.492400000000011</c:v>
                </c:pt>
                <c:pt idx="3317">
                  <c:v>42.492400000000011</c:v>
                </c:pt>
                <c:pt idx="3318">
                  <c:v>42.492400000000011</c:v>
                </c:pt>
                <c:pt idx="3319">
                  <c:v>42.492400000000011</c:v>
                </c:pt>
                <c:pt idx="3320">
                  <c:v>42.492400000000011</c:v>
                </c:pt>
                <c:pt idx="3321">
                  <c:v>42.492400000000011</c:v>
                </c:pt>
                <c:pt idx="3322">
                  <c:v>42.492400000000011</c:v>
                </c:pt>
                <c:pt idx="3323">
                  <c:v>42.492400000000011</c:v>
                </c:pt>
                <c:pt idx="3324">
                  <c:v>42.492400000000011</c:v>
                </c:pt>
                <c:pt idx="3325">
                  <c:v>42.492400000000011</c:v>
                </c:pt>
                <c:pt idx="3326">
                  <c:v>42.492400000000011</c:v>
                </c:pt>
                <c:pt idx="3327">
                  <c:v>42.492400000000011</c:v>
                </c:pt>
                <c:pt idx="3328">
                  <c:v>42.492400000000011</c:v>
                </c:pt>
                <c:pt idx="3329">
                  <c:v>42.492400000000011</c:v>
                </c:pt>
                <c:pt idx="3330">
                  <c:v>42.492400000000011</c:v>
                </c:pt>
                <c:pt idx="3331">
                  <c:v>42.492400000000011</c:v>
                </c:pt>
                <c:pt idx="3332">
                  <c:v>42.492400000000011</c:v>
                </c:pt>
                <c:pt idx="3333">
                  <c:v>42.492400000000011</c:v>
                </c:pt>
                <c:pt idx="3334">
                  <c:v>42.492400000000011</c:v>
                </c:pt>
                <c:pt idx="3335">
                  <c:v>42.492400000000011</c:v>
                </c:pt>
                <c:pt idx="3336">
                  <c:v>42.492400000000011</c:v>
                </c:pt>
                <c:pt idx="3337">
                  <c:v>42.492400000000011</c:v>
                </c:pt>
                <c:pt idx="3338">
                  <c:v>42.492400000000011</c:v>
                </c:pt>
                <c:pt idx="3339">
                  <c:v>42.492400000000011</c:v>
                </c:pt>
                <c:pt idx="3340">
                  <c:v>42.492400000000011</c:v>
                </c:pt>
                <c:pt idx="3341">
                  <c:v>42.492400000000011</c:v>
                </c:pt>
                <c:pt idx="3342">
                  <c:v>42.492400000000011</c:v>
                </c:pt>
                <c:pt idx="3343">
                  <c:v>42.492400000000011</c:v>
                </c:pt>
                <c:pt idx="3344">
                  <c:v>42.492400000000011</c:v>
                </c:pt>
                <c:pt idx="3345">
                  <c:v>42.492400000000011</c:v>
                </c:pt>
                <c:pt idx="3346">
                  <c:v>42.492400000000011</c:v>
                </c:pt>
                <c:pt idx="3347">
                  <c:v>42.492400000000011</c:v>
                </c:pt>
                <c:pt idx="3348">
                  <c:v>42.492400000000011</c:v>
                </c:pt>
                <c:pt idx="3349">
                  <c:v>42.492400000000011</c:v>
                </c:pt>
                <c:pt idx="3350">
                  <c:v>42.492400000000011</c:v>
                </c:pt>
                <c:pt idx="3351">
                  <c:v>42.492400000000011</c:v>
                </c:pt>
                <c:pt idx="3352">
                  <c:v>42.492400000000011</c:v>
                </c:pt>
                <c:pt idx="3353">
                  <c:v>42.492400000000011</c:v>
                </c:pt>
                <c:pt idx="3354">
                  <c:v>42.492400000000011</c:v>
                </c:pt>
                <c:pt idx="3355">
                  <c:v>42.492400000000011</c:v>
                </c:pt>
                <c:pt idx="3356">
                  <c:v>42.492400000000011</c:v>
                </c:pt>
                <c:pt idx="3357">
                  <c:v>42.492400000000011</c:v>
                </c:pt>
                <c:pt idx="3358">
                  <c:v>42.492400000000011</c:v>
                </c:pt>
                <c:pt idx="3359">
                  <c:v>42.492400000000011</c:v>
                </c:pt>
                <c:pt idx="3360">
                  <c:v>42.492400000000011</c:v>
                </c:pt>
                <c:pt idx="3361">
                  <c:v>42.492400000000011</c:v>
                </c:pt>
                <c:pt idx="3362">
                  <c:v>42.492400000000011</c:v>
                </c:pt>
                <c:pt idx="3363">
                  <c:v>42.492400000000011</c:v>
                </c:pt>
                <c:pt idx="3364">
                  <c:v>42.492400000000011</c:v>
                </c:pt>
                <c:pt idx="3365">
                  <c:v>42.492400000000011</c:v>
                </c:pt>
                <c:pt idx="3366">
                  <c:v>42.492400000000011</c:v>
                </c:pt>
                <c:pt idx="3367">
                  <c:v>42.492400000000011</c:v>
                </c:pt>
                <c:pt idx="3368">
                  <c:v>42.492400000000011</c:v>
                </c:pt>
                <c:pt idx="3369">
                  <c:v>42.492400000000011</c:v>
                </c:pt>
                <c:pt idx="3370">
                  <c:v>42.492400000000011</c:v>
                </c:pt>
                <c:pt idx="3371">
                  <c:v>42.492400000000011</c:v>
                </c:pt>
                <c:pt idx="3372">
                  <c:v>42.492400000000011</c:v>
                </c:pt>
                <c:pt idx="3373">
                  <c:v>42.492400000000011</c:v>
                </c:pt>
                <c:pt idx="3374">
                  <c:v>42.492400000000011</c:v>
                </c:pt>
                <c:pt idx="3375">
                  <c:v>42.492400000000011</c:v>
                </c:pt>
                <c:pt idx="3376">
                  <c:v>42.492400000000011</c:v>
                </c:pt>
                <c:pt idx="3377">
                  <c:v>42.492400000000011</c:v>
                </c:pt>
                <c:pt idx="3378">
                  <c:v>42.492400000000011</c:v>
                </c:pt>
                <c:pt idx="3379">
                  <c:v>42.492400000000011</c:v>
                </c:pt>
                <c:pt idx="3380">
                  <c:v>42.492400000000011</c:v>
                </c:pt>
                <c:pt idx="3381">
                  <c:v>42.492400000000011</c:v>
                </c:pt>
                <c:pt idx="3382">
                  <c:v>42.492400000000011</c:v>
                </c:pt>
                <c:pt idx="3383">
                  <c:v>42.492400000000011</c:v>
                </c:pt>
                <c:pt idx="3384">
                  <c:v>42.492400000000011</c:v>
                </c:pt>
                <c:pt idx="3385">
                  <c:v>42.492400000000011</c:v>
                </c:pt>
                <c:pt idx="3386">
                  <c:v>42.492400000000011</c:v>
                </c:pt>
                <c:pt idx="3387">
                  <c:v>42.492400000000011</c:v>
                </c:pt>
                <c:pt idx="3388">
                  <c:v>42.492400000000011</c:v>
                </c:pt>
                <c:pt idx="3389">
                  <c:v>42.492400000000011</c:v>
                </c:pt>
                <c:pt idx="3390">
                  <c:v>42.492400000000011</c:v>
                </c:pt>
                <c:pt idx="3391">
                  <c:v>42.492400000000011</c:v>
                </c:pt>
                <c:pt idx="3392">
                  <c:v>42.492400000000011</c:v>
                </c:pt>
                <c:pt idx="3393">
                  <c:v>42.492400000000011</c:v>
                </c:pt>
                <c:pt idx="3394">
                  <c:v>42.492400000000011</c:v>
                </c:pt>
                <c:pt idx="3395">
                  <c:v>42.492400000000011</c:v>
                </c:pt>
                <c:pt idx="3396">
                  <c:v>42.492400000000011</c:v>
                </c:pt>
                <c:pt idx="3397">
                  <c:v>42.492400000000011</c:v>
                </c:pt>
                <c:pt idx="3398">
                  <c:v>42.492400000000011</c:v>
                </c:pt>
                <c:pt idx="3399">
                  <c:v>42.492400000000011</c:v>
                </c:pt>
                <c:pt idx="3400">
                  <c:v>42.492400000000011</c:v>
                </c:pt>
                <c:pt idx="3401">
                  <c:v>42.492400000000011</c:v>
                </c:pt>
                <c:pt idx="3402">
                  <c:v>42.492400000000011</c:v>
                </c:pt>
                <c:pt idx="3403">
                  <c:v>42.492400000000011</c:v>
                </c:pt>
                <c:pt idx="3404">
                  <c:v>42.492400000000011</c:v>
                </c:pt>
                <c:pt idx="3405">
                  <c:v>42.492400000000011</c:v>
                </c:pt>
                <c:pt idx="3406">
                  <c:v>42.492400000000011</c:v>
                </c:pt>
                <c:pt idx="3407">
                  <c:v>42.492400000000011</c:v>
                </c:pt>
                <c:pt idx="3408">
                  <c:v>42.492400000000011</c:v>
                </c:pt>
                <c:pt idx="3409">
                  <c:v>42.492400000000011</c:v>
                </c:pt>
                <c:pt idx="3410">
                  <c:v>42.492400000000011</c:v>
                </c:pt>
                <c:pt idx="3411">
                  <c:v>42.492400000000011</c:v>
                </c:pt>
                <c:pt idx="3412">
                  <c:v>42.492400000000011</c:v>
                </c:pt>
                <c:pt idx="3413">
                  <c:v>42.492400000000011</c:v>
                </c:pt>
                <c:pt idx="3414">
                  <c:v>42.492400000000011</c:v>
                </c:pt>
                <c:pt idx="3415">
                  <c:v>42.492400000000011</c:v>
                </c:pt>
                <c:pt idx="3416">
                  <c:v>42.492400000000011</c:v>
                </c:pt>
                <c:pt idx="3417">
                  <c:v>42.492400000000011</c:v>
                </c:pt>
                <c:pt idx="3418">
                  <c:v>42.492400000000011</c:v>
                </c:pt>
                <c:pt idx="3419">
                  <c:v>42.492400000000011</c:v>
                </c:pt>
                <c:pt idx="3420">
                  <c:v>42.492400000000011</c:v>
                </c:pt>
                <c:pt idx="3421">
                  <c:v>42.492400000000011</c:v>
                </c:pt>
                <c:pt idx="3422">
                  <c:v>42.492400000000011</c:v>
                </c:pt>
                <c:pt idx="3423">
                  <c:v>42.492400000000011</c:v>
                </c:pt>
                <c:pt idx="3424">
                  <c:v>42.492400000000011</c:v>
                </c:pt>
                <c:pt idx="3425">
                  <c:v>42.492400000000011</c:v>
                </c:pt>
                <c:pt idx="3426">
                  <c:v>42.492400000000011</c:v>
                </c:pt>
                <c:pt idx="3427">
                  <c:v>42.492400000000011</c:v>
                </c:pt>
                <c:pt idx="3428">
                  <c:v>42.492400000000011</c:v>
                </c:pt>
                <c:pt idx="3429">
                  <c:v>42.492400000000011</c:v>
                </c:pt>
                <c:pt idx="3430">
                  <c:v>42.492400000000011</c:v>
                </c:pt>
                <c:pt idx="3431">
                  <c:v>42.492400000000011</c:v>
                </c:pt>
                <c:pt idx="3432">
                  <c:v>42.492400000000011</c:v>
                </c:pt>
                <c:pt idx="3433">
                  <c:v>42.492400000000011</c:v>
                </c:pt>
                <c:pt idx="3434">
                  <c:v>42.492400000000011</c:v>
                </c:pt>
                <c:pt idx="3435">
                  <c:v>42.492400000000011</c:v>
                </c:pt>
                <c:pt idx="3436">
                  <c:v>42.492400000000011</c:v>
                </c:pt>
                <c:pt idx="3437">
                  <c:v>42.492400000000011</c:v>
                </c:pt>
                <c:pt idx="3438">
                  <c:v>42.492400000000011</c:v>
                </c:pt>
                <c:pt idx="3439">
                  <c:v>42.492400000000011</c:v>
                </c:pt>
                <c:pt idx="3440">
                  <c:v>42.492400000000011</c:v>
                </c:pt>
                <c:pt idx="3441">
                  <c:v>42.492400000000011</c:v>
                </c:pt>
                <c:pt idx="3442">
                  <c:v>42.492400000000011</c:v>
                </c:pt>
                <c:pt idx="3443">
                  <c:v>42.492400000000011</c:v>
                </c:pt>
                <c:pt idx="3444">
                  <c:v>42.492400000000011</c:v>
                </c:pt>
                <c:pt idx="3445">
                  <c:v>42.492400000000011</c:v>
                </c:pt>
                <c:pt idx="3446">
                  <c:v>42.492400000000011</c:v>
                </c:pt>
                <c:pt idx="3447">
                  <c:v>42.492400000000011</c:v>
                </c:pt>
                <c:pt idx="3448">
                  <c:v>42.492400000000011</c:v>
                </c:pt>
                <c:pt idx="3449">
                  <c:v>42.492400000000011</c:v>
                </c:pt>
                <c:pt idx="3450">
                  <c:v>42.492400000000011</c:v>
                </c:pt>
                <c:pt idx="3451">
                  <c:v>42.492400000000011</c:v>
                </c:pt>
                <c:pt idx="3452">
                  <c:v>42.492400000000011</c:v>
                </c:pt>
                <c:pt idx="3453">
                  <c:v>42.492400000000011</c:v>
                </c:pt>
                <c:pt idx="3454">
                  <c:v>42.492400000000011</c:v>
                </c:pt>
                <c:pt idx="3455">
                  <c:v>42.492400000000011</c:v>
                </c:pt>
                <c:pt idx="3456">
                  <c:v>42.492400000000011</c:v>
                </c:pt>
                <c:pt idx="3457">
                  <c:v>42.492400000000011</c:v>
                </c:pt>
                <c:pt idx="3458">
                  <c:v>42.492400000000011</c:v>
                </c:pt>
                <c:pt idx="3459">
                  <c:v>42.492400000000011</c:v>
                </c:pt>
                <c:pt idx="3460">
                  <c:v>42.492400000000011</c:v>
                </c:pt>
                <c:pt idx="3461">
                  <c:v>42.492400000000011</c:v>
                </c:pt>
                <c:pt idx="3462">
                  <c:v>42.492400000000011</c:v>
                </c:pt>
                <c:pt idx="3463">
                  <c:v>42.492400000000011</c:v>
                </c:pt>
                <c:pt idx="3464">
                  <c:v>42.492400000000011</c:v>
                </c:pt>
                <c:pt idx="3465">
                  <c:v>42.492400000000011</c:v>
                </c:pt>
                <c:pt idx="3466">
                  <c:v>42.492400000000011</c:v>
                </c:pt>
                <c:pt idx="3467">
                  <c:v>42.492400000000011</c:v>
                </c:pt>
                <c:pt idx="3468">
                  <c:v>42.492400000000011</c:v>
                </c:pt>
                <c:pt idx="3469">
                  <c:v>42.492400000000011</c:v>
                </c:pt>
                <c:pt idx="3470">
                  <c:v>42.492400000000011</c:v>
                </c:pt>
                <c:pt idx="3471">
                  <c:v>42.492400000000011</c:v>
                </c:pt>
                <c:pt idx="3472">
                  <c:v>42.492400000000011</c:v>
                </c:pt>
                <c:pt idx="3473">
                  <c:v>42.492400000000011</c:v>
                </c:pt>
                <c:pt idx="3474">
                  <c:v>42.492400000000011</c:v>
                </c:pt>
                <c:pt idx="3475">
                  <c:v>42.492400000000011</c:v>
                </c:pt>
                <c:pt idx="3476">
                  <c:v>42.492400000000011</c:v>
                </c:pt>
                <c:pt idx="3477">
                  <c:v>42.492400000000011</c:v>
                </c:pt>
                <c:pt idx="3478">
                  <c:v>42.492400000000011</c:v>
                </c:pt>
                <c:pt idx="3479">
                  <c:v>42.492400000000011</c:v>
                </c:pt>
                <c:pt idx="3480">
                  <c:v>42.492400000000011</c:v>
                </c:pt>
                <c:pt idx="3481">
                  <c:v>42.492400000000011</c:v>
                </c:pt>
                <c:pt idx="3482">
                  <c:v>42.492400000000011</c:v>
                </c:pt>
                <c:pt idx="3483">
                  <c:v>42.492400000000011</c:v>
                </c:pt>
                <c:pt idx="3484">
                  <c:v>42.492400000000011</c:v>
                </c:pt>
                <c:pt idx="3485">
                  <c:v>42.492400000000011</c:v>
                </c:pt>
                <c:pt idx="3486">
                  <c:v>42.492400000000011</c:v>
                </c:pt>
                <c:pt idx="3487">
                  <c:v>42.492400000000011</c:v>
                </c:pt>
                <c:pt idx="3488">
                  <c:v>42.492400000000011</c:v>
                </c:pt>
                <c:pt idx="3489">
                  <c:v>42.492400000000011</c:v>
                </c:pt>
                <c:pt idx="3490">
                  <c:v>42.492400000000011</c:v>
                </c:pt>
                <c:pt idx="3491">
                  <c:v>42.492400000000011</c:v>
                </c:pt>
                <c:pt idx="3492">
                  <c:v>42.492400000000011</c:v>
                </c:pt>
                <c:pt idx="3493">
                  <c:v>42.492400000000011</c:v>
                </c:pt>
                <c:pt idx="3494">
                  <c:v>42.492400000000011</c:v>
                </c:pt>
                <c:pt idx="3495">
                  <c:v>42.492400000000011</c:v>
                </c:pt>
                <c:pt idx="3496">
                  <c:v>42.492400000000011</c:v>
                </c:pt>
                <c:pt idx="3497">
                  <c:v>42.492400000000011</c:v>
                </c:pt>
                <c:pt idx="3498">
                  <c:v>42.492400000000011</c:v>
                </c:pt>
                <c:pt idx="3499">
                  <c:v>42.492400000000011</c:v>
                </c:pt>
                <c:pt idx="3500">
                  <c:v>42.492400000000011</c:v>
                </c:pt>
                <c:pt idx="3501">
                  <c:v>42.492400000000011</c:v>
                </c:pt>
                <c:pt idx="3502">
                  <c:v>42.492400000000011</c:v>
                </c:pt>
                <c:pt idx="3503">
                  <c:v>42.492400000000011</c:v>
                </c:pt>
                <c:pt idx="3504">
                  <c:v>42.492400000000011</c:v>
                </c:pt>
                <c:pt idx="3505">
                  <c:v>42.492400000000011</c:v>
                </c:pt>
                <c:pt idx="3506">
                  <c:v>42.492400000000011</c:v>
                </c:pt>
                <c:pt idx="3507">
                  <c:v>42.492400000000011</c:v>
                </c:pt>
                <c:pt idx="3508">
                  <c:v>42.492400000000011</c:v>
                </c:pt>
                <c:pt idx="3509">
                  <c:v>42.492400000000011</c:v>
                </c:pt>
                <c:pt idx="3510">
                  <c:v>42.492400000000011</c:v>
                </c:pt>
                <c:pt idx="3511">
                  <c:v>42.492400000000011</c:v>
                </c:pt>
                <c:pt idx="3512">
                  <c:v>42.492400000000011</c:v>
                </c:pt>
                <c:pt idx="3513">
                  <c:v>42.492400000000011</c:v>
                </c:pt>
                <c:pt idx="3514">
                  <c:v>42.492400000000011</c:v>
                </c:pt>
                <c:pt idx="3515">
                  <c:v>42.492400000000011</c:v>
                </c:pt>
                <c:pt idx="3516">
                  <c:v>42.492400000000011</c:v>
                </c:pt>
                <c:pt idx="3517">
                  <c:v>42.492400000000011</c:v>
                </c:pt>
                <c:pt idx="3518">
                  <c:v>42.492400000000011</c:v>
                </c:pt>
                <c:pt idx="3519">
                  <c:v>42.492400000000011</c:v>
                </c:pt>
                <c:pt idx="3520">
                  <c:v>42.492400000000011</c:v>
                </c:pt>
                <c:pt idx="3521">
                  <c:v>42.492400000000011</c:v>
                </c:pt>
                <c:pt idx="3522">
                  <c:v>42.492400000000011</c:v>
                </c:pt>
                <c:pt idx="3523">
                  <c:v>42.492400000000011</c:v>
                </c:pt>
                <c:pt idx="3524">
                  <c:v>42.492400000000011</c:v>
                </c:pt>
                <c:pt idx="3525">
                  <c:v>42.492400000000011</c:v>
                </c:pt>
                <c:pt idx="3526">
                  <c:v>42.492400000000011</c:v>
                </c:pt>
                <c:pt idx="3527">
                  <c:v>42.492400000000011</c:v>
                </c:pt>
                <c:pt idx="3528">
                  <c:v>42.492400000000011</c:v>
                </c:pt>
                <c:pt idx="3529">
                  <c:v>42.492400000000011</c:v>
                </c:pt>
                <c:pt idx="3530">
                  <c:v>42.492400000000011</c:v>
                </c:pt>
                <c:pt idx="3531">
                  <c:v>42.492400000000011</c:v>
                </c:pt>
                <c:pt idx="3532">
                  <c:v>42.492400000000011</c:v>
                </c:pt>
                <c:pt idx="3533">
                  <c:v>42.492400000000011</c:v>
                </c:pt>
                <c:pt idx="3534">
                  <c:v>42.492400000000011</c:v>
                </c:pt>
                <c:pt idx="3535">
                  <c:v>42.492400000000011</c:v>
                </c:pt>
                <c:pt idx="3536">
                  <c:v>42.492400000000011</c:v>
                </c:pt>
                <c:pt idx="3537">
                  <c:v>42.492400000000011</c:v>
                </c:pt>
                <c:pt idx="3538">
                  <c:v>42.492400000000011</c:v>
                </c:pt>
                <c:pt idx="3539">
                  <c:v>42.492400000000011</c:v>
                </c:pt>
                <c:pt idx="3540">
                  <c:v>42.492400000000011</c:v>
                </c:pt>
                <c:pt idx="3541">
                  <c:v>42.492400000000011</c:v>
                </c:pt>
                <c:pt idx="3542">
                  <c:v>42.492400000000011</c:v>
                </c:pt>
                <c:pt idx="3543">
                  <c:v>42.492400000000011</c:v>
                </c:pt>
                <c:pt idx="3544">
                  <c:v>42.492400000000011</c:v>
                </c:pt>
                <c:pt idx="3545">
                  <c:v>42.492400000000011</c:v>
                </c:pt>
                <c:pt idx="3546">
                  <c:v>42.492400000000011</c:v>
                </c:pt>
                <c:pt idx="3547">
                  <c:v>42.492400000000011</c:v>
                </c:pt>
                <c:pt idx="3548">
                  <c:v>42.492400000000011</c:v>
                </c:pt>
                <c:pt idx="3549">
                  <c:v>42.492400000000011</c:v>
                </c:pt>
                <c:pt idx="3550">
                  <c:v>42.492400000000011</c:v>
                </c:pt>
                <c:pt idx="3551">
                  <c:v>42.492400000000011</c:v>
                </c:pt>
                <c:pt idx="3552">
                  <c:v>42.492400000000011</c:v>
                </c:pt>
                <c:pt idx="3553">
                  <c:v>42.492400000000011</c:v>
                </c:pt>
                <c:pt idx="3554">
                  <c:v>42.492400000000011</c:v>
                </c:pt>
                <c:pt idx="3555">
                  <c:v>42.492400000000011</c:v>
                </c:pt>
                <c:pt idx="3556">
                  <c:v>42.492400000000011</c:v>
                </c:pt>
                <c:pt idx="3557">
                  <c:v>42.492400000000011</c:v>
                </c:pt>
                <c:pt idx="3558">
                  <c:v>42.492400000000011</c:v>
                </c:pt>
                <c:pt idx="3559">
                  <c:v>42.492400000000011</c:v>
                </c:pt>
                <c:pt idx="3560">
                  <c:v>42.492400000000011</c:v>
                </c:pt>
                <c:pt idx="3561">
                  <c:v>42.492400000000011</c:v>
                </c:pt>
                <c:pt idx="3562">
                  <c:v>42.492400000000011</c:v>
                </c:pt>
                <c:pt idx="3563">
                  <c:v>42.492400000000011</c:v>
                </c:pt>
                <c:pt idx="3564">
                  <c:v>42.492400000000011</c:v>
                </c:pt>
                <c:pt idx="3565">
                  <c:v>42.492400000000011</c:v>
                </c:pt>
                <c:pt idx="3566">
                  <c:v>42.492400000000011</c:v>
                </c:pt>
                <c:pt idx="3567">
                  <c:v>42.492400000000011</c:v>
                </c:pt>
                <c:pt idx="3568">
                  <c:v>42.492400000000011</c:v>
                </c:pt>
                <c:pt idx="3569">
                  <c:v>42.492400000000011</c:v>
                </c:pt>
                <c:pt idx="3570">
                  <c:v>42.492400000000011</c:v>
                </c:pt>
                <c:pt idx="3571">
                  <c:v>42.492400000000011</c:v>
                </c:pt>
                <c:pt idx="3572">
                  <c:v>42.492400000000011</c:v>
                </c:pt>
                <c:pt idx="3573">
                  <c:v>42.492400000000011</c:v>
                </c:pt>
                <c:pt idx="3574">
                  <c:v>42.492400000000011</c:v>
                </c:pt>
                <c:pt idx="3575">
                  <c:v>42.492400000000011</c:v>
                </c:pt>
                <c:pt idx="3576">
                  <c:v>42.492400000000011</c:v>
                </c:pt>
                <c:pt idx="3577">
                  <c:v>42.492400000000011</c:v>
                </c:pt>
                <c:pt idx="3578">
                  <c:v>42.492400000000011</c:v>
                </c:pt>
                <c:pt idx="3579">
                  <c:v>42.492400000000011</c:v>
                </c:pt>
                <c:pt idx="3580">
                  <c:v>42.492400000000011</c:v>
                </c:pt>
                <c:pt idx="3581">
                  <c:v>42.492400000000011</c:v>
                </c:pt>
                <c:pt idx="3582">
                  <c:v>42.492400000000011</c:v>
                </c:pt>
                <c:pt idx="3583">
                  <c:v>42.492400000000011</c:v>
                </c:pt>
                <c:pt idx="3584">
                  <c:v>42.492400000000011</c:v>
                </c:pt>
                <c:pt idx="3585">
                  <c:v>42.492400000000011</c:v>
                </c:pt>
                <c:pt idx="3586">
                  <c:v>42.492400000000011</c:v>
                </c:pt>
                <c:pt idx="3587">
                  <c:v>42.492400000000011</c:v>
                </c:pt>
                <c:pt idx="3588">
                  <c:v>42.492400000000011</c:v>
                </c:pt>
                <c:pt idx="3589">
                  <c:v>42.492400000000011</c:v>
                </c:pt>
                <c:pt idx="3590">
                  <c:v>42.492400000000011</c:v>
                </c:pt>
                <c:pt idx="3591">
                  <c:v>42.492400000000011</c:v>
                </c:pt>
                <c:pt idx="3592">
                  <c:v>42.492400000000011</c:v>
                </c:pt>
                <c:pt idx="3593">
                  <c:v>42.492400000000011</c:v>
                </c:pt>
                <c:pt idx="3594">
                  <c:v>42.492400000000011</c:v>
                </c:pt>
                <c:pt idx="3595">
                  <c:v>42.492400000000011</c:v>
                </c:pt>
                <c:pt idx="3596">
                  <c:v>42.492400000000011</c:v>
                </c:pt>
                <c:pt idx="3597">
                  <c:v>42.492400000000011</c:v>
                </c:pt>
                <c:pt idx="3598">
                  <c:v>42.492400000000011</c:v>
                </c:pt>
                <c:pt idx="3599">
                  <c:v>42.492400000000011</c:v>
                </c:pt>
                <c:pt idx="3600">
                  <c:v>42.492400000000011</c:v>
                </c:pt>
                <c:pt idx="3601">
                  <c:v>42.492400000000011</c:v>
                </c:pt>
                <c:pt idx="3602">
                  <c:v>42.492400000000011</c:v>
                </c:pt>
                <c:pt idx="3603">
                  <c:v>42.492400000000011</c:v>
                </c:pt>
                <c:pt idx="3604">
                  <c:v>42.492400000000011</c:v>
                </c:pt>
                <c:pt idx="3605">
                  <c:v>42.492400000000011</c:v>
                </c:pt>
                <c:pt idx="3606">
                  <c:v>42.492400000000011</c:v>
                </c:pt>
                <c:pt idx="3607">
                  <c:v>42.492400000000011</c:v>
                </c:pt>
                <c:pt idx="3608">
                  <c:v>42.492400000000011</c:v>
                </c:pt>
                <c:pt idx="3609">
                  <c:v>42.492400000000011</c:v>
                </c:pt>
                <c:pt idx="3610">
                  <c:v>42.492400000000011</c:v>
                </c:pt>
                <c:pt idx="3611">
                  <c:v>42.492400000000011</c:v>
                </c:pt>
                <c:pt idx="3612">
                  <c:v>42.492400000000011</c:v>
                </c:pt>
                <c:pt idx="3613">
                  <c:v>42.492400000000011</c:v>
                </c:pt>
                <c:pt idx="3614">
                  <c:v>42.492400000000011</c:v>
                </c:pt>
                <c:pt idx="3615">
                  <c:v>42.492400000000011</c:v>
                </c:pt>
                <c:pt idx="3616">
                  <c:v>42.492400000000011</c:v>
                </c:pt>
                <c:pt idx="3617">
                  <c:v>42.492400000000011</c:v>
                </c:pt>
                <c:pt idx="3618">
                  <c:v>42.492400000000011</c:v>
                </c:pt>
                <c:pt idx="3619">
                  <c:v>42.492400000000011</c:v>
                </c:pt>
                <c:pt idx="3620">
                  <c:v>42.492400000000011</c:v>
                </c:pt>
                <c:pt idx="3621">
                  <c:v>42.492400000000011</c:v>
                </c:pt>
                <c:pt idx="3622">
                  <c:v>42.492400000000011</c:v>
                </c:pt>
                <c:pt idx="3623">
                  <c:v>42.492400000000011</c:v>
                </c:pt>
                <c:pt idx="3624">
                  <c:v>42.492400000000011</c:v>
                </c:pt>
                <c:pt idx="3625">
                  <c:v>42.492400000000011</c:v>
                </c:pt>
                <c:pt idx="3626">
                  <c:v>42.492400000000011</c:v>
                </c:pt>
                <c:pt idx="3627">
                  <c:v>42.492400000000011</c:v>
                </c:pt>
                <c:pt idx="3628">
                  <c:v>42.492400000000011</c:v>
                </c:pt>
                <c:pt idx="3629">
                  <c:v>42.492400000000011</c:v>
                </c:pt>
                <c:pt idx="3630">
                  <c:v>42.492400000000011</c:v>
                </c:pt>
                <c:pt idx="3631">
                  <c:v>42.492400000000011</c:v>
                </c:pt>
                <c:pt idx="3632">
                  <c:v>42.492400000000011</c:v>
                </c:pt>
                <c:pt idx="3633">
                  <c:v>42.492400000000011</c:v>
                </c:pt>
                <c:pt idx="3634">
                  <c:v>42.492400000000011</c:v>
                </c:pt>
                <c:pt idx="3635">
                  <c:v>42.492400000000011</c:v>
                </c:pt>
                <c:pt idx="3636">
                  <c:v>42.492400000000011</c:v>
                </c:pt>
                <c:pt idx="3637">
                  <c:v>42.492400000000011</c:v>
                </c:pt>
                <c:pt idx="3638">
                  <c:v>42.492400000000011</c:v>
                </c:pt>
                <c:pt idx="3639">
                  <c:v>42.492400000000011</c:v>
                </c:pt>
                <c:pt idx="3640">
                  <c:v>42.492400000000011</c:v>
                </c:pt>
                <c:pt idx="3641">
                  <c:v>42.492400000000011</c:v>
                </c:pt>
                <c:pt idx="3642">
                  <c:v>42.492400000000011</c:v>
                </c:pt>
                <c:pt idx="3643">
                  <c:v>42.492400000000011</c:v>
                </c:pt>
                <c:pt idx="3644">
                  <c:v>42.492400000000011</c:v>
                </c:pt>
                <c:pt idx="3645">
                  <c:v>42.492400000000011</c:v>
                </c:pt>
                <c:pt idx="3646">
                  <c:v>42.492400000000011</c:v>
                </c:pt>
                <c:pt idx="3647">
                  <c:v>42.492400000000011</c:v>
                </c:pt>
                <c:pt idx="3648">
                  <c:v>42.492400000000011</c:v>
                </c:pt>
                <c:pt idx="3649">
                  <c:v>42.492400000000011</c:v>
                </c:pt>
                <c:pt idx="3650">
                  <c:v>42.492400000000011</c:v>
                </c:pt>
                <c:pt idx="3651">
                  <c:v>42.492400000000011</c:v>
                </c:pt>
                <c:pt idx="3652">
                  <c:v>42.492400000000011</c:v>
                </c:pt>
                <c:pt idx="3653">
                  <c:v>42.492400000000011</c:v>
                </c:pt>
                <c:pt idx="3654">
                  <c:v>42.492400000000011</c:v>
                </c:pt>
                <c:pt idx="3655">
                  <c:v>42.543900000000001</c:v>
                </c:pt>
                <c:pt idx="3656">
                  <c:v>42.543900000000001</c:v>
                </c:pt>
                <c:pt idx="3657">
                  <c:v>42.543900000000001</c:v>
                </c:pt>
                <c:pt idx="3658">
                  <c:v>42.543900000000001</c:v>
                </c:pt>
                <c:pt idx="3659">
                  <c:v>42.543900000000001</c:v>
                </c:pt>
                <c:pt idx="3660">
                  <c:v>42.543900000000001</c:v>
                </c:pt>
                <c:pt idx="3661">
                  <c:v>42.543900000000001</c:v>
                </c:pt>
                <c:pt idx="3662">
                  <c:v>42.543900000000001</c:v>
                </c:pt>
                <c:pt idx="3663">
                  <c:v>42.543900000000001</c:v>
                </c:pt>
                <c:pt idx="3664">
                  <c:v>42.543900000000001</c:v>
                </c:pt>
                <c:pt idx="3665">
                  <c:v>42.543900000000001</c:v>
                </c:pt>
                <c:pt idx="3666">
                  <c:v>42.543900000000001</c:v>
                </c:pt>
                <c:pt idx="3667">
                  <c:v>42.543900000000001</c:v>
                </c:pt>
                <c:pt idx="3668">
                  <c:v>42.543900000000001</c:v>
                </c:pt>
                <c:pt idx="3669">
                  <c:v>42.543900000000001</c:v>
                </c:pt>
                <c:pt idx="3670">
                  <c:v>42.543900000000001</c:v>
                </c:pt>
                <c:pt idx="3671">
                  <c:v>42.543900000000001</c:v>
                </c:pt>
                <c:pt idx="3672">
                  <c:v>42.543900000000001</c:v>
                </c:pt>
                <c:pt idx="3673">
                  <c:v>42.543900000000001</c:v>
                </c:pt>
                <c:pt idx="3674">
                  <c:v>42.543900000000001</c:v>
                </c:pt>
                <c:pt idx="3675">
                  <c:v>42.543900000000001</c:v>
                </c:pt>
                <c:pt idx="3676">
                  <c:v>42.543900000000001</c:v>
                </c:pt>
                <c:pt idx="3677">
                  <c:v>42.543900000000001</c:v>
                </c:pt>
                <c:pt idx="3678">
                  <c:v>42.543900000000001</c:v>
                </c:pt>
                <c:pt idx="3679">
                  <c:v>42.543900000000001</c:v>
                </c:pt>
                <c:pt idx="3680">
                  <c:v>42.543900000000001</c:v>
                </c:pt>
                <c:pt idx="3681">
                  <c:v>42.543900000000001</c:v>
                </c:pt>
                <c:pt idx="3682">
                  <c:v>42.543900000000001</c:v>
                </c:pt>
                <c:pt idx="3683">
                  <c:v>42.543900000000001</c:v>
                </c:pt>
                <c:pt idx="3684">
                  <c:v>42.543900000000001</c:v>
                </c:pt>
                <c:pt idx="3685">
                  <c:v>42.543900000000001</c:v>
                </c:pt>
                <c:pt idx="3686">
                  <c:v>42.543900000000001</c:v>
                </c:pt>
                <c:pt idx="3687">
                  <c:v>42.543900000000001</c:v>
                </c:pt>
                <c:pt idx="3688">
                  <c:v>42.543900000000001</c:v>
                </c:pt>
                <c:pt idx="3689">
                  <c:v>42.543900000000001</c:v>
                </c:pt>
                <c:pt idx="3690">
                  <c:v>42.543900000000001</c:v>
                </c:pt>
                <c:pt idx="3691">
                  <c:v>42.543900000000001</c:v>
                </c:pt>
                <c:pt idx="3692">
                  <c:v>42.543900000000001</c:v>
                </c:pt>
                <c:pt idx="3693">
                  <c:v>42.543900000000001</c:v>
                </c:pt>
                <c:pt idx="3694">
                  <c:v>42.543900000000001</c:v>
                </c:pt>
                <c:pt idx="3695">
                  <c:v>42.543900000000001</c:v>
                </c:pt>
                <c:pt idx="3696">
                  <c:v>42.543900000000001</c:v>
                </c:pt>
                <c:pt idx="3697">
                  <c:v>42.543900000000001</c:v>
                </c:pt>
                <c:pt idx="3698">
                  <c:v>42.543900000000001</c:v>
                </c:pt>
                <c:pt idx="3699">
                  <c:v>42.543900000000001</c:v>
                </c:pt>
                <c:pt idx="3700">
                  <c:v>42.543900000000001</c:v>
                </c:pt>
                <c:pt idx="3701">
                  <c:v>42.543900000000001</c:v>
                </c:pt>
                <c:pt idx="3702">
                  <c:v>42.543900000000001</c:v>
                </c:pt>
                <c:pt idx="3703">
                  <c:v>42.543900000000001</c:v>
                </c:pt>
                <c:pt idx="3704">
                  <c:v>42.543900000000001</c:v>
                </c:pt>
                <c:pt idx="3705">
                  <c:v>42.543900000000001</c:v>
                </c:pt>
                <c:pt idx="3706">
                  <c:v>42.543900000000001</c:v>
                </c:pt>
                <c:pt idx="3707">
                  <c:v>42.543900000000001</c:v>
                </c:pt>
                <c:pt idx="3708">
                  <c:v>42.543900000000001</c:v>
                </c:pt>
                <c:pt idx="3709">
                  <c:v>42.543900000000001</c:v>
                </c:pt>
                <c:pt idx="3710">
                  <c:v>42.543900000000001</c:v>
                </c:pt>
                <c:pt idx="3711">
                  <c:v>42.543900000000001</c:v>
                </c:pt>
                <c:pt idx="3712">
                  <c:v>42.543900000000001</c:v>
                </c:pt>
                <c:pt idx="3713">
                  <c:v>42.543900000000001</c:v>
                </c:pt>
                <c:pt idx="3714">
                  <c:v>42.543900000000001</c:v>
                </c:pt>
                <c:pt idx="3715">
                  <c:v>42.543900000000001</c:v>
                </c:pt>
                <c:pt idx="3716">
                  <c:v>42.543900000000001</c:v>
                </c:pt>
                <c:pt idx="3717">
                  <c:v>42.543900000000001</c:v>
                </c:pt>
                <c:pt idx="3718">
                  <c:v>42.543900000000001</c:v>
                </c:pt>
                <c:pt idx="3719">
                  <c:v>42.543900000000001</c:v>
                </c:pt>
                <c:pt idx="3720">
                  <c:v>42.543900000000001</c:v>
                </c:pt>
                <c:pt idx="3721">
                  <c:v>42.543900000000001</c:v>
                </c:pt>
                <c:pt idx="3722">
                  <c:v>42.543900000000001</c:v>
                </c:pt>
                <c:pt idx="3723">
                  <c:v>42.543900000000001</c:v>
                </c:pt>
                <c:pt idx="3724">
                  <c:v>42.543900000000001</c:v>
                </c:pt>
                <c:pt idx="3725">
                  <c:v>42.543900000000001</c:v>
                </c:pt>
                <c:pt idx="3726">
                  <c:v>42.543900000000001</c:v>
                </c:pt>
                <c:pt idx="3727">
                  <c:v>42.543900000000001</c:v>
                </c:pt>
                <c:pt idx="3728">
                  <c:v>42.543900000000001</c:v>
                </c:pt>
                <c:pt idx="3729">
                  <c:v>42.543900000000001</c:v>
                </c:pt>
                <c:pt idx="3730">
                  <c:v>42.543900000000001</c:v>
                </c:pt>
                <c:pt idx="3731">
                  <c:v>42.543900000000001</c:v>
                </c:pt>
                <c:pt idx="3732">
                  <c:v>42.543900000000001</c:v>
                </c:pt>
                <c:pt idx="3733">
                  <c:v>42.543900000000001</c:v>
                </c:pt>
                <c:pt idx="3734">
                  <c:v>42.543900000000001</c:v>
                </c:pt>
                <c:pt idx="3735">
                  <c:v>42.543900000000001</c:v>
                </c:pt>
                <c:pt idx="3736">
                  <c:v>42.543900000000001</c:v>
                </c:pt>
                <c:pt idx="3737">
                  <c:v>42.543900000000001</c:v>
                </c:pt>
                <c:pt idx="3738">
                  <c:v>42.543900000000001</c:v>
                </c:pt>
                <c:pt idx="3739">
                  <c:v>42.543900000000001</c:v>
                </c:pt>
                <c:pt idx="3740">
                  <c:v>42.543900000000001</c:v>
                </c:pt>
                <c:pt idx="3741">
                  <c:v>42.543900000000001</c:v>
                </c:pt>
                <c:pt idx="3742">
                  <c:v>42.543900000000001</c:v>
                </c:pt>
                <c:pt idx="3743">
                  <c:v>42.543900000000001</c:v>
                </c:pt>
                <c:pt idx="3744">
                  <c:v>42.543900000000001</c:v>
                </c:pt>
                <c:pt idx="3745">
                  <c:v>42.543900000000001</c:v>
                </c:pt>
                <c:pt idx="3746">
                  <c:v>42.543900000000001</c:v>
                </c:pt>
                <c:pt idx="3747">
                  <c:v>42.543900000000001</c:v>
                </c:pt>
                <c:pt idx="3748">
                  <c:v>42.543900000000001</c:v>
                </c:pt>
                <c:pt idx="3749">
                  <c:v>42.543900000000001</c:v>
                </c:pt>
                <c:pt idx="3750">
                  <c:v>42.543900000000001</c:v>
                </c:pt>
                <c:pt idx="3751">
                  <c:v>42.543900000000001</c:v>
                </c:pt>
                <c:pt idx="3752">
                  <c:v>42.543900000000001</c:v>
                </c:pt>
                <c:pt idx="3753">
                  <c:v>42.543900000000001</c:v>
                </c:pt>
                <c:pt idx="3754">
                  <c:v>42.543900000000001</c:v>
                </c:pt>
                <c:pt idx="3755">
                  <c:v>42.543900000000001</c:v>
                </c:pt>
                <c:pt idx="3756">
                  <c:v>42.543900000000001</c:v>
                </c:pt>
                <c:pt idx="3757">
                  <c:v>42.543900000000001</c:v>
                </c:pt>
                <c:pt idx="3758">
                  <c:v>42.543900000000001</c:v>
                </c:pt>
                <c:pt idx="3759">
                  <c:v>42.543900000000001</c:v>
                </c:pt>
                <c:pt idx="3760">
                  <c:v>42.543900000000001</c:v>
                </c:pt>
                <c:pt idx="3761">
                  <c:v>42.543900000000001</c:v>
                </c:pt>
                <c:pt idx="3762">
                  <c:v>42.543900000000001</c:v>
                </c:pt>
                <c:pt idx="3763">
                  <c:v>42.543900000000001</c:v>
                </c:pt>
                <c:pt idx="3764">
                  <c:v>42.543900000000001</c:v>
                </c:pt>
                <c:pt idx="3765">
                  <c:v>42.543900000000001</c:v>
                </c:pt>
                <c:pt idx="3766">
                  <c:v>42.543900000000001</c:v>
                </c:pt>
                <c:pt idx="3767">
                  <c:v>42.543900000000001</c:v>
                </c:pt>
                <c:pt idx="3768">
                  <c:v>42.543900000000001</c:v>
                </c:pt>
                <c:pt idx="3769">
                  <c:v>42.543900000000001</c:v>
                </c:pt>
                <c:pt idx="3770">
                  <c:v>42.543900000000001</c:v>
                </c:pt>
                <c:pt idx="3771">
                  <c:v>42.543900000000001</c:v>
                </c:pt>
                <c:pt idx="3772">
                  <c:v>42.543900000000001</c:v>
                </c:pt>
                <c:pt idx="3773">
                  <c:v>42.543900000000001</c:v>
                </c:pt>
                <c:pt idx="3774">
                  <c:v>42.543900000000001</c:v>
                </c:pt>
                <c:pt idx="3775">
                  <c:v>42.543900000000001</c:v>
                </c:pt>
                <c:pt idx="3776">
                  <c:v>42.543900000000001</c:v>
                </c:pt>
                <c:pt idx="3777">
                  <c:v>42.543900000000001</c:v>
                </c:pt>
                <c:pt idx="3778">
                  <c:v>42.543900000000001</c:v>
                </c:pt>
                <c:pt idx="3779">
                  <c:v>42.543900000000001</c:v>
                </c:pt>
                <c:pt idx="3780">
                  <c:v>42.543900000000001</c:v>
                </c:pt>
                <c:pt idx="3781">
                  <c:v>42.543900000000001</c:v>
                </c:pt>
                <c:pt idx="3782">
                  <c:v>42.543900000000001</c:v>
                </c:pt>
                <c:pt idx="3783">
                  <c:v>42.543900000000001</c:v>
                </c:pt>
                <c:pt idx="3784">
                  <c:v>42.543900000000001</c:v>
                </c:pt>
                <c:pt idx="3785">
                  <c:v>42.543900000000001</c:v>
                </c:pt>
                <c:pt idx="3786">
                  <c:v>42.543900000000001</c:v>
                </c:pt>
                <c:pt idx="3787">
                  <c:v>42.543900000000001</c:v>
                </c:pt>
                <c:pt idx="3788">
                  <c:v>42.543900000000001</c:v>
                </c:pt>
                <c:pt idx="3789">
                  <c:v>42.543900000000001</c:v>
                </c:pt>
                <c:pt idx="3790">
                  <c:v>42.543900000000001</c:v>
                </c:pt>
                <c:pt idx="3791">
                  <c:v>42.543900000000001</c:v>
                </c:pt>
                <c:pt idx="3792">
                  <c:v>42.543900000000001</c:v>
                </c:pt>
                <c:pt idx="3793">
                  <c:v>42.543900000000001</c:v>
                </c:pt>
                <c:pt idx="3794">
                  <c:v>42.543900000000001</c:v>
                </c:pt>
                <c:pt idx="3795">
                  <c:v>42.543900000000001</c:v>
                </c:pt>
                <c:pt idx="3796">
                  <c:v>42.543900000000001</c:v>
                </c:pt>
                <c:pt idx="3797">
                  <c:v>42.543900000000001</c:v>
                </c:pt>
                <c:pt idx="3798">
                  <c:v>42.543900000000001</c:v>
                </c:pt>
                <c:pt idx="3799">
                  <c:v>42.543900000000001</c:v>
                </c:pt>
                <c:pt idx="3800">
                  <c:v>42.543900000000001</c:v>
                </c:pt>
                <c:pt idx="3801">
                  <c:v>42.543900000000001</c:v>
                </c:pt>
                <c:pt idx="3802">
                  <c:v>42.543900000000001</c:v>
                </c:pt>
                <c:pt idx="3803">
                  <c:v>42.543900000000001</c:v>
                </c:pt>
                <c:pt idx="3804">
                  <c:v>42.543900000000001</c:v>
                </c:pt>
                <c:pt idx="3805">
                  <c:v>42.543900000000001</c:v>
                </c:pt>
                <c:pt idx="3806">
                  <c:v>42.543900000000001</c:v>
                </c:pt>
                <c:pt idx="3807">
                  <c:v>42.543900000000001</c:v>
                </c:pt>
                <c:pt idx="3808">
                  <c:v>42.543900000000001</c:v>
                </c:pt>
                <c:pt idx="3809">
                  <c:v>42.543900000000001</c:v>
                </c:pt>
                <c:pt idx="3810">
                  <c:v>42.543900000000001</c:v>
                </c:pt>
                <c:pt idx="3811">
                  <c:v>42.543900000000001</c:v>
                </c:pt>
                <c:pt idx="3812">
                  <c:v>42.543900000000001</c:v>
                </c:pt>
                <c:pt idx="3813">
                  <c:v>42.543900000000001</c:v>
                </c:pt>
                <c:pt idx="3814">
                  <c:v>42.543900000000001</c:v>
                </c:pt>
                <c:pt idx="3815">
                  <c:v>42.543900000000001</c:v>
                </c:pt>
                <c:pt idx="3816">
                  <c:v>42.543900000000001</c:v>
                </c:pt>
                <c:pt idx="3817">
                  <c:v>42.543900000000001</c:v>
                </c:pt>
                <c:pt idx="3818">
                  <c:v>42.543900000000001</c:v>
                </c:pt>
                <c:pt idx="3819">
                  <c:v>42.543900000000001</c:v>
                </c:pt>
                <c:pt idx="3820">
                  <c:v>42.543900000000001</c:v>
                </c:pt>
                <c:pt idx="3821">
                  <c:v>42.543900000000001</c:v>
                </c:pt>
                <c:pt idx="3822">
                  <c:v>42.543900000000001</c:v>
                </c:pt>
                <c:pt idx="3823">
                  <c:v>42.543900000000001</c:v>
                </c:pt>
                <c:pt idx="3824">
                  <c:v>42.543900000000001</c:v>
                </c:pt>
                <c:pt idx="3825">
                  <c:v>42.543900000000001</c:v>
                </c:pt>
                <c:pt idx="3826">
                  <c:v>42.543900000000001</c:v>
                </c:pt>
                <c:pt idx="3827">
                  <c:v>42.543900000000001</c:v>
                </c:pt>
                <c:pt idx="3828">
                  <c:v>42.543900000000001</c:v>
                </c:pt>
                <c:pt idx="3829">
                  <c:v>42.543900000000001</c:v>
                </c:pt>
                <c:pt idx="3830">
                  <c:v>42.543900000000001</c:v>
                </c:pt>
                <c:pt idx="3831">
                  <c:v>42.543900000000001</c:v>
                </c:pt>
                <c:pt idx="3832">
                  <c:v>42.543900000000001</c:v>
                </c:pt>
                <c:pt idx="3833">
                  <c:v>42.543900000000001</c:v>
                </c:pt>
                <c:pt idx="3834">
                  <c:v>42.543900000000001</c:v>
                </c:pt>
                <c:pt idx="3835">
                  <c:v>42.543900000000001</c:v>
                </c:pt>
                <c:pt idx="3836">
                  <c:v>42.543900000000001</c:v>
                </c:pt>
                <c:pt idx="3837">
                  <c:v>42.543900000000001</c:v>
                </c:pt>
                <c:pt idx="3838">
                  <c:v>42.543900000000001</c:v>
                </c:pt>
                <c:pt idx="3839">
                  <c:v>42.543900000000001</c:v>
                </c:pt>
                <c:pt idx="3840">
                  <c:v>42.543900000000001</c:v>
                </c:pt>
                <c:pt idx="3841">
                  <c:v>42.543900000000001</c:v>
                </c:pt>
                <c:pt idx="3842">
                  <c:v>42.543900000000001</c:v>
                </c:pt>
                <c:pt idx="3843">
                  <c:v>42.543900000000001</c:v>
                </c:pt>
                <c:pt idx="3844">
                  <c:v>42.543900000000001</c:v>
                </c:pt>
                <c:pt idx="3845">
                  <c:v>42.543900000000001</c:v>
                </c:pt>
                <c:pt idx="3846">
                  <c:v>42.543900000000001</c:v>
                </c:pt>
                <c:pt idx="3847">
                  <c:v>42.543900000000001</c:v>
                </c:pt>
                <c:pt idx="3848">
                  <c:v>42.543900000000001</c:v>
                </c:pt>
                <c:pt idx="3849">
                  <c:v>42.543900000000001</c:v>
                </c:pt>
                <c:pt idx="3850">
                  <c:v>42.543900000000001</c:v>
                </c:pt>
                <c:pt idx="3851">
                  <c:v>42.543900000000001</c:v>
                </c:pt>
                <c:pt idx="3852">
                  <c:v>42.543900000000001</c:v>
                </c:pt>
                <c:pt idx="3853">
                  <c:v>42.543900000000001</c:v>
                </c:pt>
                <c:pt idx="3854">
                  <c:v>42.543900000000001</c:v>
                </c:pt>
                <c:pt idx="3855">
                  <c:v>42.543900000000001</c:v>
                </c:pt>
                <c:pt idx="3856">
                  <c:v>42.543900000000001</c:v>
                </c:pt>
                <c:pt idx="3857">
                  <c:v>42.543900000000001</c:v>
                </c:pt>
                <c:pt idx="3858">
                  <c:v>42.543900000000001</c:v>
                </c:pt>
                <c:pt idx="3859">
                  <c:v>42.543900000000001</c:v>
                </c:pt>
                <c:pt idx="3860">
                  <c:v>42.543900000000001</c:v>
                </c:pt>
                <c:pt idx="3861">
                  <c:v>42.543900000000001</c:v>
                </c:pt>
                <c:pt idx="3862">
                  <c:v>42.543900000000001</c:v>
                </c:pt>
                <c:pt idx="3863">
                  <c:v>42.543900000000001</c:v>
                </c:pt>
                <c:pt idx="3864">
                  <c:v>42.543900000000001</c:v>
                </c:pt>
                <c:pt idx="3865">
                  <c:v>42.543900000000001</c:v>
                </c:pt>
                <c:pt idx="3866">
                  <c:v>42.543900000000001</c:v>
                </c:pt>
                <c:pt idx="3867">
                  <c:v>42.543900000000001</c:v>
                </c:pt>
                <c:pt idx="3868">
                  <c:v>42.543900000000001</c:v>
                </c:pt>
                <c:pt idx="3869">
                  <c:v>42.543900000000001</c:v>
                </c:pt>
                <c:pt idx="3870">
                  <c:v>42.543900000000001</c:v>
                </c:pt>
                <c:pt idx="3871">
                  <c:v>42.543900000000001</c:v>
                </c:pt>
                <c:pt idx="3872">
                  <c:v>42.543900000000001</c:v>
                </c:pt>
                <c:pt idx="3873">
                  <c:v>42.543900000000001</c:v>
                </c:pt>
                <c:pt idx="3874">
                  <c:v>42.543900000000001</c:v>
                </c:pt>
                <c:pt idx="3875">
                  <c:v>42.543900000000001</c:v>
                </c:pt>
                <c:pt idx="3876">
                  <c:v>42.543900000000001</c:v>
                </c:pt>
                <c:pt idx="3877">
                  <c:v>42.543900000000001</c:v>
                </c:pt>
                <c:pt idx="3878">
                  <c:v>42.543900000000001</c:v>
                </c:pt>
                <c:pt idx="3879">
                  <c:v>42.543900000000001</c:v>
                </c:pt>
                <c:pt idx="3880">
                  <c:v>42.543900000000001</c:v>
                </c:pt>
                <c:pt idx="3881">
                  <c:v>42.543900000000001</c:v>
                </c:pt>
                <c:pt idx="3882">
                  <c:v>42.543900000000001</c:v>
                </c:pt>
                <c:pt idx="3883">
                  <c:v>42.543900000000001</c:v>
                </c:pt>
                <c:pt idx="3884">
                  <c:v>42.543900000000001</c:v>
                </c:pt>
                <c:pt idx="3885">
                  <c:v>42.543900000000001</c:v>
                </c:pt>
                <c:pt idx="3886">
                  <c:v>42.543900000000001</c:v>
                </c:pt>
                <c:pt idx="3887">
                  <c:v>42.543900000000001</c:v>
                </c:pt>
                <c:pt idx="3888">
                  <c:v>42.543900000000001</c:v>
                </c:pt>
                <c:pt idx="3889">
                  <c:v>42.543900000000001</c:v>
                </c:pt>
                <c:pt idx="3890">
                  <c:v>42.543900000000001</c:v>
                </c:pt>
                <c:pt idx="3891">
                  <c:v>42.543900000000001</c:v>
                </c:pt>
                <c:pt idx="3892">
                  <c:v>42.543900000000001</c:v>
                </c:pt>
                <c:pt idx="3893">
                  <c:v>42.543900000000001</c:v>
                </c:pt>
                <c:pt idx="3894">
                  <c:v>42.543900000000001</c:v>
                </c:pt>
                <c:pt idx="3895">
                  <c:v>42.543900000000001</c:v>
                </c:pt>
                <c:pt idx="3896">
                  <c:v>42.543900000000001</c:v>
                </c:pt>
                <c:pt idx="3897">
                  <c:v>42.543900000000001</c:v>
                </c:pt>
                <c:pt idx="3898">
                  <c:v>42.543900000000001</c:v>
                </c:pt>
                <c:pt idx="3899">
                  <c:v>42.543900000000001</c:v>
                </c:pt>
                <c:pt idx="3900">
                  <c:v>42.543900000000001</c:v>
                </c:pt>
                <c:pt idx="3901">
                  <c:v>42.543900000000001</c:v>
                </c:pt>
                <c:pt idx="3902">
                  <c:v>42.543900000000001</c:v>
                </c:pt>
                <c:pt idx="3903">
                  <c:v>42.543900000000001</c:v>
                </c:pt>
                <c:pt idx="3904">
                  <c:v>42.543900000000001</c:v>
                </c:pt>
                <c:pt idx="3905">
                  <c:v>42.543900000000001</c:v>
                </c:pt>
                <c:pt idx="3906">
                  <c:v>42.543900000000001</c:v>
                </c:pt>
                <c:pt idx="3907">
                  <c:v>42.543900000000001</c:v>
                </c:pt>
                <c:pt idx="3908">
                  <c:v>42.543900000000001</c:v>
                </c:pt>
                <c:pt idx="3909">
                  <c:v>42.543900000000001</c:v>
                </c:pt>
                <c:pt idx="3910">
                  <c:v>42.543900000000001</c:v>
                </c:pt>
                <c:pt idx="3911">
                  <c:v>42.543900000000001</c:v>
                </c:pt>
                <c:pt idx="3912">
                  <c:v>42.543900000000001</c:v>
                </c:pt>
                <c:pt idx="3913">
                  <c:v>42.543900000000001</c:v>
                </c:pt>
                <c:pt idx="3914">
                  <c:v>42.543900000000001</c:v>
                </c:pt>
                <c:pt idx="3915">
                  <c:v>42.543900000000001</c:v>
                </c:pt>
                <c:pt idx="3916">
                  <c:v>42.543900000000001</c:v>
                </c:pt>
                <c:pt idx="3917">
                  <c:v>42.543900000000001</c:v>
                </c:pt>
                <c:pt idx="3918">
                  <c:v>42.543900000000001</c:v>
                </c:pt>
                <c:pt idx="3919">
                  <c:v>42.543900000000001</c:v>
                </c:pt>
                <c:pt idx="3920">
                  <c:v>42.543900000000001</c:v>
                </c:pt>
                <c:pt idx="3921">
                  <c:v>42.543900000000001</c:v>
                </c:pt>
                <c:pt idx="3922">
                  <c:v>42.543900000000001</c:v>
                </c:pt>
                <c:pt idx="3923">
                  <c:v>42.543900000000001</c:v>
                </c:pt>
                <c:pt idx="3924">
                  <c:v>42.543900000000001</c:v>
                </c:pt>
                <c:pt idx="3925">
                  <c:v>42.543900000000001</c:v>
                </c:pt>
                <c:pt idx="3926">
                  <c:v>42.543900000000001</c:v>
                </c:pt>
                <c:pt idx="3927">
                  <c:v>42.543900000000001</c:v>
                </c:pt>
                <c:pt idx="3928">
                  <c:v>42.543900000000001</c:v>
                </c:pt>
                <c:pt idx="3929">
                  <c:v>42.543900000000001</c:v>
                </c:pt>
                <c:pt idx="3930">
                  <c:v>42.543900000000001</c:v>
                </c:pt>
                <c:pt idx="3931">
                  <c:v>42.543900000000001</c:v>
                </c:pt>
                <c:pt idx="3932">
                  <c:v>42.543900000000001</c:v>
                </c:pt>
                <c:pt idx="3933">
                  <c:v>42.543900000000001</c:v>
                </c:pt>
                <c:pt idx="3934">
                  <c:v>42.543900000000001</c:v>
                </c:pt>
                <c:pt idx="3935">
                  <c:v>42.543900000000001</c:v>
                </c:pt>
                <c:pt idx="3936">
                  <c:v>42.543900000000001</c:v>
                </c:pt>
                <c:pt idx="3937">
                  <c:v>42.543900000000001</c:v>
                </c:pt>
                <c:pt idx="3938">
                  <c:v>42.543900000000001</c:v>
                </c:pt>
                <c:pt idx="3939">
                  <c:v>42.543900000000001</c:v>
                </c:pt>
                <c:pt idx="3940">
                  <c:v>42.543900000000001</c:v>
                </c:pt>
                <c:pt idx="3941">
                  <c:v>42.543900000000001</c:v>
                </c:pt>
                <c:pt idx="3942">
                  <c:v>42.543900000000001</c:v>
                </c:pt>
                <c:pt idx="3943">
                  <c:v>42.543900000000001</c:v>
                </c:pt>
                <c:pt idx="3944">
                  <c:v>42.543900000000001</c:v>
                </c:pt>
                <c:pt idx="3945">
                  <c:v>42.543900000000001</c:v>
                </c:pt>
                <c:pt idx="3946">
                  <c:v>42.543900000000001</c:v>
                </c:pt>
                <c:pt idx="3947">
                  <c:v>42.543900000000001</c:v>
                </c:pt>
                <c:pt idx="3948">
                  <c:v>42.543900000000001</c:v>
                </c:pt>
                <c:pt idx="3949">
                  <c:v>42.543900000000001</c:v>
                </c:pt>
                <c:pt idx="3950">
                  <c:v>42.543900000000001</c:v>
                </c:pt>
                <c:pt idx="3951">
                  <c:v>42.543900000000001</c:v>
                </c:pt>
                <c:pt idx="3952">
                  <c:v>42.543900000000001</c:v>
                </c:pt>
                <c:pt idx="3953">
                  <c:v>42.543900000000001</c:v>
                </c:pt>
                <c:pt idx="3954">
                  <c:v>42.543900000000001</c:v>
                </c:pt>
                <c:pt idx="3955">
                  <c:v>42.543900000000001</c:v>
                </c:pt>
                <c:pt idx="3956">
                  <c:v>42.543900000000001</c:v>
                </c:pt>
                <c:pt idx="3957">
                  <c:v>42.543900000000001</c:v>
                </c:pt>
                <c:pt idx="3958">
                  <c:v>42.543900000000001</c:v>
                </c:pt>
                <c:pt idx="3959">
                  <c:v>42.543900000000001</c:v>
                </c:pt>
                <c:pt idx="3960">
                  <c:v>42.543900000000001</c:v>
                </c:pt>
                <c:pt idx="3961">
                  <c:v>42.543900000000001</c:v>
                </c:pt>
                <c:pt idx="3962">
                  <c:v>42.543900000000001</c:v>
                </c:pt>
                <c:pt idx="3963">
                  <c:v>42.543900000000001</c:v>
                </c:pt>
                <c:pt idx="3964">
                  <c:v>42.543900000000001</c:v>
                </c:pt>
                <c:pt idx="3965">
                  <c:v>42.543900000000001</c:v>
                </c:pt>
                <c:pt idx="3966">
                  <c:v>42.543900000000001</c:v>
                </c:pt>
                <c:pt idx="3967">
                  <c:v>42.543900000000001</c:v>
                </c:pt>
                <c:pt idx="3968">
                  <c:v>42.543900000000001</c:v>
                </c:pt>
                <c:pt idx="3969">
                  <c:v>42.543900000000001</c:v>
                </c:pt>
                <c:pt idx="3970">
                  <c:v>42.543900000000001</c:v>
                </c:pt>
                <c:pt idx="3971">
                  <c:v>42.543900000000001</c:v>
                </c:pt>
                <c:pt idx="3972">
                  <c:v>42.543900000000001</c:v>
                </c:pt>
                <c:pt idx="3973">
                  <c:v>42.543900000000001</c:v>
                </c:pt>
                <c:pt idx="3974">
                  <c:v>42.543900000000001</c:v>
                </c:pt>
                <c:pt idx="3975">
                  <c:v>42.543900000000001</c:v>
                </c:pt>
                <c:pt idx="3976">
                  <c:v>42.543900000000001</c:v>
                </c:pt>
                <c:pt idx="3977">
                  <c:v>42.543900000000001</c:v>
                </c:pt>
                <c:pt idx="3978">
                  <c:v>42.543900000000001</c:v>
                </c:pt>
                <c:pt idx="3979">
                  <c:v>42.543900000000001</c:v>
                </c:pt>
                <c:pt idx="3980">
                  <c:v>42.543900000000001</c:v>
                </c:pt>
                <c:pt idx="3981">
                  <c:v>42.543900000000001</c:v>
                </c:pt>
                <c:pt idx="3982">
                  <c:v>42.543900000000001</c:v>
                </c:pt>
                <c:pt idx="3983">
                  <c:v>42.543900000000001</c:v>
                </c:pt>
                <c:pt idx="3984">
                  <c:v>42.543900000000001</c:v>
                </c:pt>
                <c:pt idx="3985">
                  <c:v>42.543900000000001</c:v>
                </c:pt>
                <c:pt idx="3986">
                  <c:v>42.543900000000001</c:v>
                </c:pt>
                <c:pt idx="3987">
                  <c:v>42.543900000000001</c:v>
                </c:pt>
                <c:pt idx="3988">
                  <c:v>42.543900000000001</c:v>
                </c:pt>
                <c:pt idx="3989">
                  <c:v>42.543900000000001</c:v>
                </c:pt>
                <c:pt idx="3990">
                  <c:v>42.543900000000001</c:v>
                </c:pt>
                <c:pt idx="3991">
                  <c:v>42.543900000000001</c:v>
                </c:pt>
                <c:pt idx="3992">
                  <c:v>42.543900000000001</c:v>
                </c:pt>
                <c:pt idx="3993">
                  <c:v>42.543900000000001</c:v>
                </c:pt>
                <c:pt idx="3994">
                  <c:v>42.543900000000001</c:v>
                </c:pt>
                <c:pt idx="3995">
                  <c:v>42.543900000000001</c:v>
                </c:pt>
                <c:pt idx="3996">
                  <c:v>42.543900000000001</c:v>
                </c:pt>
                <c:pt idx="3997">
                  <c:v>42.543900000000001</c:v>
                </c:pt>
                <c:pt idx="3998">
                  <c:v>42.543900000000001</c:v>
                </c:pt>
                <c:pt idx="3999">
                  <c:v>42.543900000000001</c:v>
                </c:pt>
                <c:pt idx="4000">
                  <c:v>42.543900000000001</c:v>
                </c:pt>
                <c:pt idx="4001">
                  <c:v>42.543900000000001</c:v>
                </c:pt>
                <c:pt idx="4002">
                  <c:v>42.543900000000001</c:v>
                </c:pt>
                <c:pt idx="4003">
                  <c:v>42.543900000000001</c:v>
                </c:pt>
                <c:pt idx="4004">
                  <c:v>42.543900000000001</c:v>
                </c:pt>
                <c:pt idx="4005">
                  <c:v>42.543900000000001</c:v>
                </c:pt>
                <c:pt idx="4006">
                  <c:v>42.543900000000001</c:v>
                </c:pt>
                <c:pt idx="4007">
                  <c:v>42.543900000000001</c:v>
                </c:pt>
                <c:pt idx="4008">
                  <c:v>42.543900000000001</c:v>
                </c:pt>
                <c:pt idx="4009">
                  <c:v>42.543900000000001</c:v>
                </c:pt>
                <c:pt idx="4010">
                  <c:v>42.543900000000001</c:v>
                </c:pt>
                <c:pt idx="4011">
                  <c:v>42.543900000000001</c:v>
                </c:pt>
                <c:pt idx="4012">
                  <c:v>42.543900000000001</c:v>
                </c:pt>
                <c:pt idx="4013">
                  <c:v>42.543900000000001</c:v>
                </c:pt>
                <c:pt idx="4014">
                  <c:v>42.543900000000001</c:v>
                </c:pt>
                <c:pt idx="4015">
                  <c:v>42.543900000000001</c:v>
                </c:pt>
                <c:pt idx="4016">
                  <c:v>42.543900000000001</c:v>
                </c:pt>
                <c:pt idx="4017">
                  <c:v>42.543900000000001</c:v>
                </c:pt>
                <c:pt idx="4018">
                  <c:v>42.543900000000001</c:v>
                </c:pt>
                <c:pt idx="4019">
                  <c:v>42.543900000000001</c:v>
                </c:pt>
                <c:pt idx="4020">
                  <c:v>42.543900000000001</c:v>
                </c:pt>
                <c:pt idx="4021">
                  <c:v>42.543900000000001</c:v>
                </c:pt>
                <c:pt idx="4022">
                  <c:v>42.543900000000001</c:v>
                </c:pt>
                <c:pt idx="4023">
                  <c:v>42.543900000000001</c:v>
                </c:pt>
                <c:pt idx="4024">
                  <c:v>42.543900000000001</c:v>
                </c:pt>
                <c:pt idx="4025">
                  <c:v>42.543900000000001</c:v>
                </c:pt>
                <c:pt idx="4026">
                  <c:v>42.543900000000001</c:v>
                </c:pt>
                <c:pt idx="4027">
                  <c:v>42.543900000000001</c:v>
                </c:pt>
                <c:pt idx="4028">
                  <c:v>42.543900000000001</c:v>
                </c:pt>
                <c:pt idx="4029">
                  <c:v>42.543900000000001</c:v>
                </c:pt>
                <c:pt idx="4030">
                  <c:v>42.543900000000001</c:v>
                </c:pt>
                <c:pt idx="4031">
                  <c:v>42.543900000000001</c:v>
                </c:pt>
                <c:pt idx="4032">
                  <c:v>42.543900000000001</c:v>
                </c:pt>
                <c:pt idx="4033">
                  <c:v>42.543900000000001</c:v>
                </c:pt>
                <c:pt idx="4034">
                  <c:v>42.543900000000001</c:v>
                </c:pt>
                <c:pt idx="4035">
                  <c:v>42.543900000000001</c:v>
                </c:pt>
                <c:pt idx="4036">
                  <c:v>42.543900000000001</c:v>
                </c:pt>
                <c:pt idx="4037">
                  <c:v>42.543900000000001</c:v>
                </c:pt>
                <c:pt idx="4038">
                  <c:v>42.543900000000001</c:v>
                </c:pt>
                <c:pt idx="4039">
                  <c:v>42.543900000000001</c:v>
                </c:pt>
                <c:pt idx="4040">
                  <c:v>42.543900000000001</c:v>
                </c:pt>
                <c:pt idx="4041">
                  <c:v>42.543900000000001</c:v>
                </c:pt>
                <c:pt idx="4042">
                  <c:v>42.543900000000001</c:v>
                </c:pt>
                <c:pt idx="4043">
                  <c:v>42.543900000000001</c:v>
                </c:pt>
                <c:pt idx="4044">
                  <c:v>42.543900000000001</c:v>
                </c:pt>
                <c:pt idx="4045">
                  <c:v>42.543900000000001</c:v>
                </c:pt>
                <c:pt idx="4046">
                  <c:v>42.543900000000001</c:v>
                </c:pt>
                <c:pt idx="4047">
                  <c:v>42.543900000000001</c:v>
                </c:pt>
                <c:pt idx="4048">
                  <c:v>42.543900000000001</c:v>
                </c:pt>
                <c:pt idx="4049">
                  <c:v>42.543900000000001</c:v>
                </c:pt>
                <c:pt idx="4050">
                  <c:v>42.543900000000001</c:v>
                </c:pt>
                <c:pt idx="4051">
                  <c:v>42.543900000000001</c:v>
                </c:pt>
                <c:pt idx="4052">
                  <c:v>42.543900000000001</c:v>
                </c:pt>
                <c:pt idx="4053">
                  <c:v>42.543900000000001</c:v>
                </c:pt>
                <c:pt idx="4054">
                  <c:v>42.543900000000001</c:v>
                </c:pt>
                <c:pt idx="4055">
                  <c:v>42.543900000000001</c:v>
                </c:pt>
                <c:pt idx="4056">
                  <c:v>42.543900000000001</c:v>
                </c:pt>
                <c:pt idx="4057">
                  <c:v>42.543900000000001</c:v>
                </c:pt>
                <c:pt idx="4058">
                  <c:v>42.543900000000001</c:v>
                </c:pt>
                <c:pt idx="4059">
                  <c:v>42.543900000000001</c:v>
                </c:pt>
                <c:pt idx="4060">
                  <c:v>42.543900000000001</c:v>
                </c:pt>
                <c:pt idx="4061">
                  <c:v>42.543900000000001</c:v>
                </c:pt>
                <c:pt idx="4062">
                  <c:v>42.543900000000001</c:v>
                </c:pt>
                <c:pt idx="4063">
                  <c:v>42.543900000000001</c:v>
                </c:pt>
                <c:pt idx="4064">
                  <c:v>42.543900000000001</c:v>
                </c:pt>
                <c:pt idx="4065">
                  <c:v>42.543900000000001</c:v>
                </c:pt>
                <c:pt idx="4066">
                  <c:v>42.543900000000001</c:v>
                </c:pt>
                <c:pt idx="4067">
                  <c:v>42.543900000000001</c:v>
                </c:pt>
                <c:pt idx="4068">
                  <c:v>42.543900000000001</c:v>
                </c:pt>
                <c:pt idx="4069">
                  <c:v>42.543900000000001</c:v>
                </c:pt>
                <c:pt idx="4070">
                  <c:v>42.543900000000001</c:v>
                </c:pt>
                <c:pt idx="4071">
                  <c:v>42.543900000000001</c:v>
                </c:pt>
                <c:pt idx="4072">
                  <c:v>42.543900000000001</c:v>
                </c:pt>
                <c:pt idx="4073">
                  <c:v>42.543900000000001</c:v>
                </c:pt>
                <c:pt idx="4074">
                  <c:v>42.543900000000001</c:v>
                </c:pt>
                <c:pt idx="4075">
                  <c:v>42.543900000000001</c:v>
                </c:pt>
                <c:pt idx="4076">
                  <c:v>42.543900000000001</c:v>
                </c:pt>
                <c:pt idx="4077">
                  <c:v>42.543900000000001</c:v>
                </c:pt>
                <c:pt idx="4078">
                  <c:v>42.543900000000001</c:v>
                </c:pt>
                <c:pt idx="4079">
                  <c:v>42.543900000000001</c:v>
                </c:pt>
                <c:pt idx="4080">
                  <c:v>42.543900000000001</c:v>
                </c:pt>
                <c:pt idx="4081">
                  <c:v>42.543900000000001</c:v>
                </c:pt>
                <c:pt idx="4082">
                  <c:v>42.543900000000001</c:v>
                </c:pt>
                <c:pt idx="4083">
                  <c:v>42.543900000000001</c:v>
                </c:pt>
                <c:pt idx="4084">
                  <c:v>42.543900000000001</c:v>
                </c:pt>
                <c:pt idx="4085">
                  <c:v>42.543900000000001</c:v>
                </c:pt>
                <c:pt idx="4086">
                  <c:v>42.543900000000001</c:v>
                </c:pt>
                <c:pt idx="4087">
                  <c:v>42.543900000000001</c:v>
                </c:pt>
                <c:pt idx="4088">
                  <c:v>42.543900000000001</c:v>
                </c:pt>
                <c:pt idx="4089">
                  <c:v>42.543900000000001</c:v>
                </c:pt>
                <c:pt idx="4090">
                  <c:v>42.543900000000001</c:v>
                </c:pt>
                <c:pt idx="4091">
                  <c:v>42.543900000000001</c:v>
                </c:pt>
                <c:pt idx="4092">
                  <c:v>42.543900000000001</c:v>
                </c:pt>
                <c:pt idx="4093">
                  <c:v>42.543900000000001</c:v>
                </c:pt>
                <c:pt idx="4094">
                  <c:v>42.543900000000001</c:v>
                </c:pt>
                <c:pt idx="4095">
                  <c:v>42.543900000000001</c:v>
                </c:pt>
                <c:pt idx="4096">
                  <c:v>42.543900000000001</c:v>
                </c:pt>
                <c:pt idx="4097">
                  <c:v>42.543900000000001</c:v>
                </c:pt>
                <c:pt idx="4098">
                  <c:v>42.543900000000001</c:v>
                </c:pt>
                <c:pt idx="4099">
                  <c:v>42.543900000000001</c:v>
                </c:pt>
                <c:pt idx="4100">
                  <c:v>42.543900000000001</c:v>
                </c:pt>
                <c:pt idx="4101">
                  <c:v>42.543900000000001</c:v>
                </c:pt>
                <c:pt idx="4102">
                  <c:v>42.543900000000001</c:v>
                </c:pt>
                <c:pt idx="4103">
                  <c:v>42.543900000000001</c:v>
                </c:pt>
                <c:pt idx="4104">
                  <c:v>42.543900000000001</c:v>
                </c:pt>
                <c:pt idx="4105">
                  <c:v>42.543900000000001</c:v>
                </c:pt>
                <c:pt idx="4106">
                  <c:v>42.543900000000001</c:v>
                </c:pt>
                <c:pt idx="4107">
                  <c:v>42.543900000000001</c:v>
                </c:pt>
                <c:pt idx="4108">
                  <c:v>42.543900000000001</c:v>
                </c:pt>
                <c:pt idx="4109">
                  <c:v>42.543900000000001</c:v>
                </c:pt>
                <c:pt idx="4110">
                  <c:v>42.543900000000001</c:v>
                </c:pt>
                <c:pt idx="4111">
                  <c:v>42.543900000000001</c:v>
                </c:pt>
                <c:pt idx="4112">
                  <c:v>42.543900000000001</c:v>
                </c:pt>
                <c:pt idx="4113">
                  <c:v>42.543900000000001</c:v>
                </c:pt>
                <c:pt idx="4114">
                  <c:v>42.543900000000001</c:v>
                </c:pt>
                <c:pt idx="4115">
                  <c:v>42.543900000000001</c:v>
                </c:pt>
                <c:pt idx="4116">
                  <c:v>42.543900000000001</c:v>
                </c:pt>
                <c:pt idx="4117">
                  <c:v>42.543900000000001</c:v>
                </c:pt>
                <c:pt idx="4118">
                  <c:v>42.543900000000001</c:v>
                </c:pt>
                <c:pt idx="4119">
                  <c:v>42.543900000000001</c:v>
                </c:pt>
                <c:pt idx="4120">
                  <c:v>42.543900000000001</c:v>
                </c:pt>
                <c:pt idx="4121">
                  <c:v>42.543900000000001</c:v>
                </c:pt>
                <c:pt idx="4122">
                  <c:v>42.543900000000001</c:v>
                </c:pt>
                <c:pt idx="4123">
                  <c:v>42.543900000000001</c:v>
                </c:pt>
                <c:pt idx="4124">
                  <c:v>42.543900000000001</c:v>
                </c:pt>
                <c:pt idx="4125">
                  <c:v>42.543900000000001</c:v>
                </c:pt>
                <c:pt idx="4126">
                  <c:v>42.543900000000001</c:v>
                </c:pt>
                <c:pt idx="4127">
                  <c:v>42.543900000000001</c:v>
                </c:pt>
                <c:pt idx="4128">
                  <c:v>42.543900000000001</c:v>
                </c:pt>
                <c:pt idx="4129">
                  <c:v>42.543900000000001</c:v>
                </c:pt>
                <c:pt idx="4130">
                  <c:v>42.543900000000001</c:v>
                </c:pt>
                <c:pt idx="4131">
                  <c:v>42.543900000000001</c:v>
                </c:pt>
                <c:pt idx="4132">
                  <c:v>42.543900000000001</c:v>
                </c:pt>
                <c:pt idx="4133">
                  <c:v>42.543900000000001</c:v>
                </c:pt>
                <c:pt idx="4134">
                  <c:v>42.543900000000001</c:v>
                </c:pt>
                <c:pt idx="4135">
                  <c:v>42.543900000000001</c:v>
                </c:pt>
                <c:pt idx="4136">
                  <c:v>42.543900000000001</c:v>
                </c:pt>
                <c:pt idx="4137">
                  <c:v>42.543900000000001</c:v>
                </c:pt>
                <c:pt idx="4138">
                  <c:v>42.543900000000001</c:v>
                </c:pt>
                <c:pt idx="4139">
                  <c:v>42.543900000000001</c:v>
                </c:pt>
                <c:pt idx="4140">
                  <c:v>42.543900000000001</c:v>
                </c:pt>
                <c:pt idx="4141">
                  <c:v>42.543900000000001</c:v>
                </c:pt>
                <c:pt idx="4142">
                  <c:v>42.543900000000001</c:v>
                </c:pt>
                <c:pt idx="4143">
                  <c:v>42.543900000000001</c:v>
                </c:pt>
                <c:pt idx="4144">
                  <c:v>42.543900000000001</c:v>
                </c:pt>
                <c:pt idx="4145">
                  <c:v>42.543900000000001</c:v>
                </c:pt>
                <c:pt idx="4146">
                  <c:v>42.543900000000001</c:v>
                </c:pt>
                <c:pt idx="4147">
                  <c:v>42.543900000000001</c:v>
                </c:pt>
                <c:pt idx="4148">
                  <c:v>42.543900000000001</c:v>
                </c:pt>
                <c:pt idx="4149">
                  <c:v>42.543900000000001</c:v>
                </c:pt>
                <c:pt idx="4150">
                  <c:v>42.543900000000001</c:v>
                </c:pt>
                <c:pt idx="4151">
                  <c:v>42.543900000000001</c:v>
                </c:pt>
                <c:pt idx="4152">
                  <c:v>42.543900000000001</c:v>
                </c:pt>
                <c:pt idx="4153">
                  <c:v>42.543900000000001</c:v>
                </c:pt>
                <c:pt idx="4154">
                  <c:v>42.543900000000001</c:v>
                </c:pt>
                <c:pt idx="4155">
                  <c:v>42.543900000000001</c:v>
                </c:pt>
                <c:pt idx="4156">
                  <c:v>42.543900000000001</c:v>
                </c:pt>
                <c:pt idx="4157">
                  <c:v>42.543900000000001</c:v>
                </c:pt>
                <c:pt idx="4158">
                  <c:v>42.543900000000001</c:v>
                </c:pt>
                <c:pt idx="4159">
                  <c:v>42.543900000000001</c:v>
                </c:pt>
                <c:pt idx="4160">
                  <c:v>42.543900000000001</c:v>
                </c:pt>
                <c:pt idx="4161">
                  <c:v>42.543900000000001</c:v>
                </c:pt>
                <c:pt idx="4162">
                  <c:v>42.543900000000001</c:v>
                </c:pt>
                <c:pt idx="4163">
                  <c:v>42.543900000000001</c:v>
                </c:pt>
                <c:pt idx="4164">
                  <c:v>42.543900000000001</c:v>
                </c:pt>
                <c:pt idx="4165">
                  <c:v>42.543900000000001</c:v>
                </c:pt>
                <c:pt idx="4166">
                  <c:v>42.543900000000001</c:v>
                </c:pt>
                <c:pt idx="4167">
                  <c:v>42.543900000000001</c:v>
                </c:pt>
                <c:pt idx="4168">
                  <c:v>42.543900000000001</c:v>
                </c:pt>
                <c:pt idx="4169">
                  <c:v>42.543900000000001</c:v>
                </c:pt>
                <c:pt idx="4170">
                  <c:v>42.543900000000001</c:v>
                </c:pt>
                <c:pt idx="4171">
                  <c:v>42.543900000000001</c:v>
                </c:pt>
                <c:pt idx="4172">
                  <c:v>42.543900000000001</c:v>
                </c:pt>
                <c:pt idx="4173">
                  <c:v>42.543900000000001</c:v>
                </c:pt>
                <c:pt idx="4174">
                  <c:v>42.543900000000001</c:v>
                </c:pt>
                <c:pt idx="4175">
                  <c:v>42.543900000000001</c:v>
                </c:pt>
                <c:pt idx="4176">
                  <c:v>42.543900000000001</c:v>
                </c:pt>
                <c:pt idx="4177">
                  <c:v>42.543900000000001</c:v>
                </c:pt>
                <c:pt idx="4178">
                  <c:v>42.543900000000001</c:v>
                </c:pt>
                <c:pt idx="4179">
                  <c:v>42.543900000000001</c:v>
                </c:pt>
                <c:pt idx="4180">
                  <c:v>42.543900000000001</c:v>
                </c:pt>
                <c:pt idx="4181">
                  <c:v>42.543900000000001</c:v>
                </c:pt>
                <c:pt idx="4182">
                  <c:v>42.543900000000001</c:v>
                </c:pt>
                <c:pt idx="4183">
                  <c:v>42.543900000000001</c:v>
                </c:pt>
                <c:pt idx="4184">
                  <c:v>42.543900000000001</c:v>
                </c:pt>
                <c:pt idx="4185">
                  <c:v>42.543900000000001</c:v>
                </c:pt>
                <c:pt idx="4186">
                  <c:v>42.543900000000001</c:v>
                </c:pt>
                <c:pt idx="4187">
                  <c:v>42.543900000000001</c:v>
                </c:pt>
                <c:pt idx="4188">
                  <c:v>42.543900000000001</c:v>
                </c:pt>
                <c:pt idx="4189">
                  <c:v>42.543900000000001</c:v>
                </c:pt>
                <c:pt idx="4190">
                  <c:v>42.543900000000001</c:v>
                </c:pt>
                <c:pt idx="4191">
                  <c:v>42.543900000000001</c:v>
                </c:pt>
                <c:pt idx="4192">
                  <c:v>42.543900000000001</c:v>
                </c:pt>
                <c:pt idx="4193">
                  <c:v>42.543900000000001</c:v>
                </c:pt>
                <c:pt idx="4194">
                  <c:v>42.543900000000001</c:v>
                </c:pt>
                <c:pt idx="4195">
                  <c:v>42.543900000000001</c:v>
                </c:pt>
                <c:pt idx="4196">
                  <c:v>42.543900000000001</c:v>
                </c:pt>
                <c:pt idx="4197">
                  <c:v>42.543900000000001</c:v>
                </c:pt>
                <c:pt idx="4198">
                  <c:v>42.543900000000001</c:v>
                </c:pt>
                <c:pt idx="4199">
                  <c:v>42.543900000000001</c:v>
                </c:pt>
                <c:pt idx="4200">
                  <c:v>42.543900000000001</c:v>
                </c:pt>
                <c:pt idx="4201">
                  <c:v>42.543900000000001</c:v>
                </c:pt>
                <c:pt idx="4202">
                  <c:v>42.543900000000001</c:v>
                </c:pt>
                <c:pt idx="4203">
                  <c:v>42.543900000000001</c:v>
                </c:pt>
                <c:pt idx="4204">
                  <c:v>42.543900000000001</c:v>
                </c:pt>
                <c:pt idx="4205">
                  <c:v>42.543900000000001</c:v>
                </c:pt>
                <c:pt idx="4206">
                  <c:v>42.543900000000001</c:v>
                </c:pt>
                <c:pt idx="4207">
                  <c:v>42.543900000000001</c:v>
                </c:pt>
                <c:pt idx="4208">
                  <c:v>42.543900000000001</c:v>
                </c:pt>
                <c:pt idx="4209">
                  <c:v>42.543900000000001</c:v>
                </c:pt>
                <c:pt idx="4210">
                  <c:v>42.543900000000001</c:v>
                </c:pt>
                <c:pt idx="4211">
                  <c:v>42.543900000000001</c:v>
                </c:pt>
                <c:pt idx="4212">
                  <c:v>42.543900000000001</c:v>
                </c:pt>
                <c:pt idx="4213">
                  <c:v>42.543900000000001</c:v>
                </c:pt>
                <c:pt idx="4214">
                  <c:v>42.543900000000001</c:v>
                </c:pt>
                <c:pt idx="4215">
                  <c:v>42.543900000000001</c:v>
                </c:pt>
                <c:pt idx="4216">
                  <c:v>42.543900000000001</c:v>
                </c:pt>
                <c:pt idx="4217">
                  <c:v>42.543900000000001</c:v>
                </c:pt>
                <c:pt idx="4218">
                  <c:v>42.543900000000001</c:v>
                </c:pt>
                <c:pt idx="4219">
                  <c:v>42.543900000000001</c:v>
                </c:pt>
                <c:pt idx="4220">
                  <c:v>42.543900000000001</c:v>
                </c:pt>
                <c:pt idx="4221">
                  <c:v>42.543900000000001</c:v>
                </c:pt>
                <c:pt idx="4222">
                  <c:v>42.543900000000001</c:v>
                </c:pt>
                <c:pt idx="4223">
                  <c:v>42.543900000000001</c:v>
                </c:pt>
                <c:pt idx="4224">
                  <c:v>42.543900000000001</c:v>
                </c:pt>
                <c:pt idx="4225">
                  <c:v>42.543900000000001</c:v>
                </c:pt>
                <c:pt idx="4226">
                  <c:v>42.543900000000001</c:v>
                </c:pt>
                <c:pt idx="4227">
                  <c:v>42.543900000000001</c:v>
                </c:pt>
                <c:pt idx="4228">
                  <c:v>42.543900000000001</c:v>
                </c:pt>
                <c:pt idx="4229">
                  <c:v>42.543900000000001</c:v>
                </c:pt>
                <c:pt idx="4230">
                  <c:v>42.543900000000001</c:v>
                </c:pt>
                <c:pt idx="4231">
                  <c:v>42.543900000000001</c:v>
                </c:pt>
                <c:pt idx="4232">
                  <c:v>42.543900000000001</c:v>
                </c:pt>
                <c:pt idx="4233">
                  <c:v>42.543900000000001</c:v>
                </c:pt>
                <c:pt idx="4234">
                  <c:v>42.543900000000001</c:v>
                </c:pt>
                <c:pt idx="4235">
                  <c:v>42.543900000000001</c:v>
                </c:pt>
                <c:pt idx="4236">
                  <c:v>42.543900000000001</c:v>
                </c:pt>
                <c:pt idx="4237">
                  <c:v>42.543900000000001</c:v>
                </c:pt>
                <c:pt idx="4238">
                  <c:v>42.543900000000001</c:v>
                </c:pt>
                <c:pt idx="4239">
                  <c:v>42.543900000000001</c:v>
                </c:pt>
                <c:pt idx="4240">
                  <c:v>42.543900000000001</c:v>
                </c:pt>
                <c:pt idx="4241">
                  <c:v>42.543900000000001</c:v>
                </c:pt>
                <c:pt idx="4242">
                  <c:v>42.543900000000001</c:v>
                </c:pt>
                <c:pt idx="4243">
                  <c:v>42.543900000000001</c:v>
                </c:pt>
                <c:pt idx="4244">
                  <c:v>42.543900000000001</c:v>
                </c:pt>
                <c:pt idx="4245">
                  <c:v>42.543900000000001</c:v>
                </c:pt>
                <c:pt idx="4246">
                  <c:v>42.543900000000001</c:v>
                </c:pt>
                <c:pt idx="4247">
                  <c:v>42.543900000000001</c:v>
                </c:pt>
                <c:pt idx="4248">
                  <c:v>42.543900000000001</c:v>
                </c:pt>
                <c:pt idx="4249">
                  <c:v>42.543900000000001</c:v>
                </c:pt>
                <c:pt idx="4250">
                  <c:v>42.543900000000001</c:v>
                </c:pt>
                <c:pt idx="4251">
                  <c:v>42.543900000000001</c:v>
                </c:pt>
                <c:pt idx="4252">
                  <c:v>42.543900000000001</c:v>
                </c:pt>
                <c:pt idx="4253">
                  <c:v>42.543900000000001</c:v>
                </c:pt>
                <c:pt idx="4254">
                  <c:v>42.543900000000001</c:v>
                </c:pt>
                <c:pt idx="4255">
                  <c:v>42.543900000000001</c:v>
                </c:pt>
                <c:pt idx="4256">
                  <c:v>42.543900000000001</c:v>
                </c:pt>
                <c:pt idx="4257">
                  <c:v>42.543900000000001</c:v>
                </c:pt>
                <c:pt idx="4258">
                  <c:v>42.543900000000001</c:v>
                </c:pt>
                <c:pt idx="4259">
                  <c:v>42.543900000000001</c:v>
                </c:pt>
                <c:pt idx="4260">
                  <c:v>42.543900000000001</c:v>
                </c:pt>
                <c:pt idx="4261">
                  <c:v>42.543900000000001</c:v>
                </c:pt>
                <c:pt idx="4262">
                  <c:v>42.543900000000001</c:v>
                </c:pt>
                <c:pt idx="4263">
                  <c:v>42.543900000000001</c:v>
                </c:pt>
                <c:pt idx="4264">
                  <c:v>42.543900000000001</c:v>
                </c:pt>
                <c:pt idx="4265">
                  <c:v>42.543900000000001</c:v>
                </c:pt>
                <c:pt idx="4266">
                  <c:v>42.543900000000001</c:v>
                </c:pt>
                <c:pt idx="4267">
                  <c:v>42.543900000000001</c:v>
                </c:pt>
                <c:pt idx="4268">
                  <c:v>42.543900000000001</c:v>
                </c:pt>
                <c:pt idx="4269">
                  <c:v>42.543900000000001</c:v>
                </c:pt>
                <c:pt idx="4270">
                  <c:v>42.543900000000001</c:v>
                </c:pt>
                <c:pt idx="4271">
                  <c:v>42.543900000000001</c:v>
                </c:pt>
                <c:pt idx="4272">
                  <c:v>42.543900000000001</c:v>
                </c:pt>
                <c:pt idx="4273">
                  <c:v>42.543900000000001</c:v>
                </c:pt>
                <c:pt idx="4274">
                  <c:v>42.543900000000001</c:v>
                </c:pt>
                <c:pt idx="4275">
                  <c:v>42.543900000000001</c:v>
                </c:pt>
                <c:pt idx="4276">
                  <c:v>42.543900000000001</c:v>
                </c:pt>
                <c:pt idx="4277">
                  <c:v>42.543900000000001</c:v>
                </c:pt>
                <c:pt idx="4278">
                  <c:v>42.543900000000001</c:v>
                </c:pt>
                <c:pt idx="4279">
                  <c:v>42.543900000000001</c:v>
                </c:pt>
                <c:pt idx="4280">
                  <c:v>42.543900000000001</c:v>
                </c:pt>
                <c:pt idx="4281">
                  <c:v>42.543900000000001</c:v>
                </c:pt>
                <c:pt idx="4282">
                  <c:v>42.543900000000001</c:v>
                </c:pt>
                <c:pt idx="4283">
                  <c:v>42.543900000000001</c:v>
                </c:pt>
                <c:pt idx="4284">
                  <c:v>42.543900000000001</c:v>
                </c:pt>
                <c:pt idx="4285">
                  <c:v>42.543900000000001</c:v>
                </c:pt>
                <c:pt idx="4286">
                  <c:v>42.543900000000001</c:v>
                </c:pt>
                <c:pt idx="4287">
                  <c:v>42.543900000000001</c:v>
                </c:pt>
                <c:pt idx="4288">
                  <c:v>42.543900000000001</c:v>
                </c:pt>
                <c:pt idx="4289">
                  <c:v>42.543900000000001</c:v>
                </c:pt>
                <c:pt idx="4290">
                  <c:v>42.543900000000001</c:v>
                </c:pt>
                <c:pt idx="4291">
                  <c:v>42.543900000000001</c:v>
                </c:pt>
                <c:pt idx="4292">
                  <c:v>42.543900000000001</c:v>
                </c:pt>
                <c:pt idx="4293">
                  <c:v>42.543900000000001</c:v>
                </c:pt>
                <c:pt idx="4294">
                  <c:v>42.543900000000001</c:v>
                </c:pt>
                <c:pt idx="4295">
                  <c:v>42.543900000000001</c:v>
                </c:pt>
                <c:pt idx="4296">
                  <c:v>42.543900000000001</c:v>
                </c:pt>
                <c:pt idx="4297">
                  <c:v>42.543900000000001</c:v>
                </c:pt>
                <c:pt idx="4298">
                  <c:v>42.543900000000001</c:v>
                </c:pt>
                <c:pt idx="4299">
                  <c:v>42.543900000000001</c:v>
                </c:pt>
                <c:pt idx="4300">
                  <c:v>42.543900000000001</c:v>
                </c:pt>
                <c:pt idx="4301">
                  <c:v>42.543900000000001</c:v>
                </c:pt>
                <c:pt idx="4302">
                  <c:v>42.543900000000001</c:v>
                </c:pt>
                <c:pt idx="4303">
                  <c:v>42.543900000000001</c:v>
                </c:pt>
                <c:pt idx="4304">
                  <c:v>42.543900000000001</c:v>
                </c:pt>
                <c:pt idx="4305">
                  <c:v>42.543900000000001</c:v>
                </c:pt>
                <c:pt idx="4306">
                  <c:v>42.543900000000001</c:v>
                </c:pt>
                <c:pt idx="4307">
                  <c:v>42.543900000000001</c:v>
                </c:pt>
                <c:pt idx="4308">
                  <c:v>42.543900000000001</c:v>
                </c:pt>
                <c:pt idx="4309">
                  <c:v>42.543900000000001</c:v>
                </c:pt>
                <c:pt idx="4310">
                  <c:v>42.543900000000001</c:v>
                </c:pt>
                <c:pt idx="4311">
                  <c:v>42.543900000000001</c:v>
                </c:pt>
                <c:pt idx="4312">
                  <c:v>42.543900000000001</c:v>
                </c:pt>
                <c:pt idx="4313">
                  <c:v>42.543900000000001</c:v>
                </c:pt>
                <c:pt idx="4314">
                  <c:v>42.543900000000001</c:v>
                </c:pt>
                <c:pt idx="4315">
                  <c:v>42.543900000000001</c:v>
                </c:pt>
                <c:pt idx="4316">
                  <c:v>42.543900000000001</c:v>
                </c:pt>
                <c:pt idx="4317">
                  <c:v>42.543900000000001</c:v>
                </c:pt>
                <c:pt idx="4318">
                  <c:v>42.543900000000001</c:v>
                </c:pt>
                <c:pt idx="4319">
                  <c:v>42.543900000000001</c:v>
                </c:pt>
                <c:pt idx="4320">
                  <c:v>42.543900000000001</c:v>
                </c:pt>
                <c:pt idx="4321">
                  <c:v>42.543900000000001</c:v>
                </c:pt>
                <c:pt idx="4322">
                  <c:v>42.543900000000001</c:v>
                </c:pt>
                <c:pt idx="4323">
                  <c:v>42.543900000000001</c:v>
                </c:pt>
                <c:pt idx="4324">
                  <c:v>42.543900000000001</c:v>
                </c:pt>
                <c:pt idx="4325">
                  <c:v>42.543900000000001</c:v>
                </c:pt>
                <c:pt idx="4326">
                  <c:v>42.543900000000001</c:v>
                </c:pt>
                <c:pt idx="4327">
                  <c:v>42.543900000000001</c:v>
                </c:pt>
                <c:pt idx="4328">
                  <c:v>42.543900000000001</c:v>
                </c:pt>
                <c:pt idx="4329">
                  <c:v>42.543900000000001</c:v>
                </c:pt>
                <c:pt idx="4330">
                  <c:v>42.543900000000001</c:v>
                </c:pt>
                <c:pt idx="4331">
                  <c:v>42.543900000000001</c:v>
                </c:pt>
                <c:pt idx="4332">
                  <c:v>42.543900000000001</c:v>
                </c:pt>
                <c:pt idx="4333">
                  <c:v>42.543900000000001</c:v>
                </c:pt>
                <c:pt idx="4334">
                  <c:v>42.543900000000001</c:v>
                </c:pt>
                <c:pt idx="4335">
                  <c:v>42.543900000000001</c:v>
                </c:pt>
                <c:pt idx="4336">
                  <c:v>42.543900000000001</c:v>
                </c:pt>
                <c:pt idx="4337">
                  <c:v>42.543900000000001</c:v>
                </c:pt>
                <c:pt idx="4338">
                  <c:v>42.543900000000001</c:v>
                </c:pt>
                <c:pt idx="4339">
                  <c:v>42.543900000000001</c:v>
                </c:pt>
                <c:pt idx="4340">
                  <c:v>42.543900000000001</c:v>
                </c:pt>
                <c:pt idx="4341">
                  <c:v>42.543900000000001</c:v>
                </c:pt>
                <c:pt idx="4342">
                  <c:v>42.543900000000001</c:v>
                </c:pt>
                <c:pt idx="4343">
                  <c:v>42.543900000000001</c:v>
                </c:pt>
                <c:pt idx="4344">
                  <c:v>42.543900000000001</c:v>
                </c:pt>
                <c:pt idx="4345">
                  <c:v>42.543900000000001</c:v>
                </c:pt>
                <c:pt idx="4346">
                  <c:v>42.543900000000001</c:v>
                </c:pt>
                <c:pt idx="4347">
                  <c:v>42.543900000000001</c:v>
                </c:pt>
                <c:pt idx="4348">
                  <c:v>42.543900000000001</c:v>
                </c:pt>
                <c:pt idx="4349">
                  <c:v>42.543900000000001</c:v>
                </c:pt>
                <c:pt idx="4350">
                  <c:v>42.543900000000001</c:v>
                </c:pt>
                <c:pt idx="4351">
                  <c:v>42.543900000000001</c:v>
                </c:pt>
                <c:pt idx="4352">
                  <c:v>42.543900000000001</c:v>
                </c:pt>
                <c:pt idx="4353">
                  <c:v>42.543900000000001</c:v>
                </c:pt>
                <c:pt idx="4354">
                  <c:v>42.543900000000001</c:v>
                </c:pt>
                <c:pt idx="4355">
                  <c:v>42.543900000000001</c:v>
                </c:pt>
                <c:pt idx="4356">
                  <c:v>42.543900000000001</c:v>
                </c:pt>
                <c:pt idx="4357">
                  <c:v>42.543900000000001</c:v>
                </c:pt>
                <c:pt idx="4358">
                  <c:v>42.543900000000001</c:v>
                </c:pt>
                <c:pt idx="4359">
                  <c:v>42.543900000000001</c:v>
                </c:pt>
                <c:pt idx="4360">
                  <c:v>42.543900000000001</c:v>
                </c:pt>
                <c:pt idx="4361">
                  <c:v>42.543900000000001</c:v>
                </c:pt>
                <c:pt idx="4362">
                  <c:v>42.543900000000001</c:v>
                </c:pt>
                <c:pt idx="4363">
                  <c:v>42.543900000000001</c:v>
                </c:pt>
                <c:pt idx="4364">
                  <c:v>42.543900000000001</c:v>
                </c:pt>
                <c:pt idx="4365">
                  <c:v>42.543900000000001</c:v>
                </c:pt>
                <c:pt idx="4366">
                  <c:v>42.543900000000001</c:v>
                </c:pt>
                <c:pt idx="4367">
                  <c:v>42.543900000000001</c:v>
                </c:pt>
                <c:pt idx="4368">
                  <c:v>42.543900000000001</c:v>
                </c:pt>
                <c:pt idx="4369">
                  <c:v>42.543900000000001</c:v>
                </c:pt>
                <c:pt idx="4370">
                  <c:v>42.543900000000001</c:v>
                </c:pt>
                <c:pt idx="4371">
                  <c:v>42.543900000000001</c:v>
                </c:pt>
                <c:pt idx="4372">
                  <c:v>42.543900000000001</c:v>
                </c:pt>
                <c:pt idx="4373">
                  <c:v>42.543900000000001</c:v>
                </c:pt>
                <c:pt idx="4374">
                  <c:v>42.543900000000001</c:v>
                </c:pt>
                <c:pt idx="4375">
                  <c:v>42.543900000000001</c:v>
                </c:pt>
                <c:pt idx="4376">
                  <c:v>42.543900000000001</c:v>
                </c:pt>
                <c:pt idx="4377">
                  <c:v>42.543900000000001</c:v>
                </c:pt>
                <c:pt idx="4378">
                  <c:v>42.543900000000001</c:v>
                </c:pt>
                <c:pt idx="4379">
                  <c:v>42.543900000000001</c:v>
                </c:pt>
                <c:pt idx="4380">
                  <c:v>42.543900000000001</c:v>
                </c:pt>
                <c:pt idx="4381">
                  <c:v>42.543900000000001</c:v>
                </c:pt>
                <c:pt idx="4382">
                  <c:v>42.543900000000001</c:v>
                </c:pt>
                <c:pt idx="4383">
                  <c:v>42.543900000000001</c:v>
                </c:pt>
                <c:pt idx="4384">
                  <c:v>42.543900000000001</c:v>
                </c:pt>
                <c:pt idx="4385">
                  <c:v>42.543900000000001</c:v>
                </c:pt>
                <c:pt idx="4386">
                  <c:v>42.543900000000001</c:v>
                </c:pt>
                <c:pt idx="4387">
                  <c:v>42.543900000000001</c:v>
                </c:pt>
                <c:pt idx="4388">
                  <c:v>42.543900000000001</c:v>
                </c:pt>
                <c:pt idx="4389">
                  <c:v>42.543900000000001</c:v>
                </c:pt>
                <c:pt idx="4390">
                  <c:v>42.543900000000001</c:v>
                </c:pt>
                <c:pt idx="4391">
                  <c:v>42.543900000000001</c:v>
                </c:pt>
                <c:pt idx="4392">
                  <c:v>42.543900000000001</c:v>
                </c:pt>
                <c:pt idx="4393">
                  <c:v>42.543900000000001</c:v>
                </c:pt>
                <c:pt idx="4394">
                  <c:v>42.543900000000001</c:v>
                </c:pt>
                <c:pt idx="4395">
                  <c:v>42.543900000000001</c:v>
                </c:pt>
                <c:pt idx="4396">
                  <c:v>42.543900000000001</c:v>
                </c:pt>
                <c:pt idx="4397">
                  <c:v>42.543900000000001</c:v>
                </c:pt>
                <c:pt idx="4398">
                  <c:v>42.543900000000001</c:v>
                </c:pt>
                <c:pt idx="4399">
                  <c:v>42.543900000000001</c:v>
                </c:pt>
                <c:pt idx="4400">
                  <c:v>42.543900000000001</c:v>
                </c:pt>
                <c:pt idx="4401">
                  <c:v>42.543900000000001</c:v>
                </c:pt>
                <c:pt idx="4402">
                  <c:v>42.543900000000001</c:v>
                </c:pt>
                <c:pt idx="4403">
                  <c:v>42.543900000000001</c:v>
                </c:pt>
                <c:pt idx="4404">
                  <c:v>42.543900000000001</c:v>
                </c:pt>
                <c:pt idx="4405">
                  <c:v>42.543900000000001</c:v>
                </c:pt>
                <c:pt idx="4406">
                  <c:v>42.543900000000001</c:v>
                </c:pt>
                <c:pt idx="4407">
                  <c:v>42.543900000000001</c:v>
                </c:pt>
                <c:pt idx="4408">
                  <c:v>42.543900000000001</c:v>
                </c:pt>
                <c:pt idx="4409">
                  <c:v>42.543900000000001</c:v>
                </c:pt>
                <c:pt idx="4410">
                  <c:v>42.543900000000001</c:v>
                </c:pt>
                <c:pt idx="4411">
                  <c:v>42.543900000000001</c:v>
                </c:pt>
                <c:pt idx="4412">
                  <c:v>42.543900000000001</c:v>
                </c:pt>
                <c:pt idx="4413">
                  <c:v>42.543900000000001</c:v>
                </c:pt>
                <c:pt idx="4414">
                  <c:v>42.543900000000001</c:v>
                </c:pt>
                <c:pt idx="4415">
                  <c:v>42.543900000000001</c:v>
                </c:pt>
                <c:pt idx="4416">
                  <c:v>42.543900000000001</c:v>
                </c:pt>
                <c:pt idx="4417">
                  <c:v>42.543900000000001</c:v>
                </c:pt>
                <c:pt idx="4418">
                  <c:v>42.543900000000001</c:v>
                </c:pt>
                <c:pt idx="4419">
                  <c:v>42.543900000000001</c:v>
                </c:pt>
                <c:pt idx="4420">
                  <c:v>42.543900000000001</c:v>
                </c:pt>
                <c:pt idx="4421">
                  <c:v>42.543900000000001</c:v>
                </c:pt>
                <c:pt idx="4422">
                  <c:v>42.543900000000001</c:v>
                </c:pt>
                <c:pt idx="4423">
                  <c:v>42.543900000000001</c:v>
                </c:pt>
                <c:pt idx="4424">
                  <c:v>42.543900000000001</c:v>
                </c:pt>
                <c:pt idx="4425">
                  <c:v>42.543900000000001</c:v>
                </c:pt>
                <c:pt idx="4426">
                  <c:v>42.543900000000001</c:v>
                </c:pt>
                <c:pt idx="4427">
                  <c:v>42.543900000000001</c:v>
                </c:pt>
                <c:pt idx="4428">
                  <c:v>42.543900000000001</c:v>
                </c:pt>
                <c:pt idx="4429">
                  <c:v>42.543900000000001</c:v>
                </c:pt>
                <c:pt idx="4430">
                  <c:v>42.543900000000001</c:v>
                </c:pt>
                <c:pt idx="4431">
                  <c:v>42.543900000000001</c:v>
                </c:pt>
                <c:pt idx="4432">
                  <c:v>42.543900000000001</c:v>
                </c:pt>
                <c:pt idx="4433">
                  <c:v>42.543900000000001</c:v>
                </c:pt>
                <c:pt idx="4434">
                  <c:v>42.543900000000001</c:v>
                </c:pt>
                <c:pt idx="4435">
                  <c:v>42.543900000000001</c:v>
                </c:pt>
                <c:pt idx="4436">
                  <c:v>42.543900000000001</c:v>
                </c:pt>
                <c:pt idx="4437">
                  <c:v>42.543900000000001</c:v>
                </c:pt>
                <c:pt idx="4438">
                  <c:v>42.543900000000001</c:v>
                </c:pt>
                <c:pt idx="4439">
                  <c:v>42.543900000000001</c:v>
                </c:pt>
                <c:pt idx="4440">
                  <c:v>42.543900000000001</c:v>
                </c:pt>
                <c:pt idx="4441">
                  <c:v>42.543900000000001</c:v>
                </c:pt>
                <c:pt idx="4442">
                  <c:v>42.543900000000001</c:v>
                </c:pt>
                <c:pt idx="4443">
                  <c:v>42.543900000000001</c:v>
                </c:pt>
                <c:pt idx="4444">
                  <c:v>42.543900000000001</c:v>
                </c:pt>
                <c:pt idx="4445">
                  <c:v>42.543900000000001</c:v>
                </c:pt>
                <c:pt idx="4446">
                  <c:v>42.543900000000001</c:v>
                </c:pt>
                <c:pt idx="4447">
                  <c:v>42.543900000000001</c:v>
                </c:pt>
                <c:pt idx="4448">
                  <c:v>42.543900000000001</c:v>
                </c:pt>
                <c:pt idx="4449">
                  <c:v>42.543900000000001</c:v>
                </c:pt>
                <c:pt idx="4450">
                  <c:v>42.543900000000001</c:v>
                </c:pt>
                <c:pt idx="4451">
                  <c:v>42.543900000000001</c:v>
                </c:pt>
                <c:pt idx="4452">
                  <c:v>42.543900000000001</c:v>
                </c:pt>
                <c:pt idx="4453">
                  <c:v>42.543900000000001</c:v>
                </c:pt>
                <c:pt idx="4454">
                  <c:v>42.543900000000001</c:v>
                </c:pt>
                <c:pt idx="4455">
                  <c:v>42.543900000000001</c:v>
                </c:pt>
                <c:pt idx="4456">
                  <c:v>42.543900000000001</c:v>
                </c:pt>
                <c:pt idx="4457">
                  <c:v>42.543900000000001</c:v>
                </c:pt>
                <c:pt idx="4458">
                  <c:v>42.543900000000001</c:v>
                </c:pt>
                <c:pt idx="4459">
                  <c:v>42.543900000000001</c:v>
                </c:pt>
                <c:pt idx="4460">
                  <c:v>42.543900000000001</c:v>
                </c:pt>
                <c:pt idx="4461">
                  <c:v>42.543900000000001</c:v>
                </c:pt>
                <c:pt idx="4462">
                  <c:v>42.543900000000001</c:v>
                </c:pt>
                <c:pt idx="4463">
                  <c:v>42.543900000000001</c:v>
                </c:pt>
                <c:pt idx="4464">
                  <c:v>42.543900000000001</c:v>
                </c:pt>
                <c:pt idx="4465">
                  <c:v>42.543900000000001</c:v>
                </c:pt>
                <c:pt idx="4466">
                  <c:v>42.543900000000001</c:v>
                </c:pt>
                <c:pt idx="4467">
                  <c:v>42.543900000000001</c:v>
                </c:pt>
                <c:pt idx="4468">
                  <c:v>42.543900000000001</c:v>
                </c:pt>
                <c:pt idx="4469">
                  <c:v>42.543900000000001</c:v>
                </c:pt>
                <c:pt idx="4470">
                  <c:v>42.543900000000001</c:v>
                </c:pt>
                <c:pt idx="4471">
                  <c:v>42.493000000000002</c:v>
                </c:pt>
                <c:pt idx="4472">
                  <c:v>42.493000000000002</c:v>
                </c:pt>
                <c:pt idx="4473">
                  <c:v>42.493000000000002</c:v>
                </c:pt>
                <c:pt idx="4474">
                  <c:v>42.493000000000002</c:v>
                </c:pt>
                <c:pt idx="4475">
                  <c:v>42.493000000000002</c:v>
                </c:pt>
                <c:pt idx="4476">
                  <c:v>42.493000000000002</c:v>
                </c:pt>
                <c:pt idx="4477">
                  <c:v>42.493000000000002</c:v>
                </c:pt>
                <c:pt idx="4478">
                  <c:v>42.493000000000002</c:v>
                </c:pt>
                <c:pt idx="4479">
                  <c:v>42.493000000000002</c:v>
                </c:pt>
                <c:pt idx="4480">
                  <c:v>42.493000000000002</c:v>
                </c:pt>
                <c:pt idx="4481">
                  <c:v>42.493000000000002</c:v>
                </c:pt>
                <c:pt idx="4482">
                  <c:v>42.493000000000002</c:v>
                </c:pt>
                <c:pt idx="4483">
                  <c:v>42.493000000000002</c:v>
                </c:pt>
                <c:pt idx="4484">
                  <c:v>42.493000000000002</c:v>
                </c:pt>
                <c:pt idx="4485">
                  <c:v>42.493000000000002</c:v>
                </c:pt>
                <c:pt idx="4486">
                  <c:v>42.493000000000002</c:v>
                </c:pt>
                <c:pt idx="4487">
                  <c:v>42.493000000000002</c:v>
                </c:pt>
                <c:pt idx="4488">
                  <c:v>42.493000000000002</c:v>
                </c:pt>
                <c:pt idx="4489">
                  <c:v>42.493000000000002</c:v>
                </c:pt>
                <c:pt idx="4490">
                  <c:v>42.493000000000002</c:v>
                </c:pt>
                <c:pt idx="4491">
                  <c:v>42.493000000000002</c:v>
                </c:pt>
                <c:pt idx="4492">
                  <c:v>42.493000000000002</c:v>
                </c:pt>
                <c:pt idx="4493">
                  <c:v>42.493000000000002</c:v>
                </c:pt>
                <c:pt idx="4494">
                  <c:v>42.493000000000002</c:v>
                </c:pt>
                <c:pt idx="4495">
                  <c:v>42.493000000000002</c:v>
                </c:pt>
                <c:pt idx="4496">
                  <c:v>42.493000000000002</c:v>
                </c:pt>
                <c:pt idx="4497">
                  <c:v>42.493000000000002</c:v>
                </c:pt>
                <c:pt idx="4498">
                  <c:v>42.493000000000002</c:v>
                </c:pt>
                <c:pt idx="4499">
                  <c:v>42.493000000000002</c:v>
                </c:pt>
                <c:pt idx="4500">
                  <c:v>42.493000000000002</c:v>
                </c:pt>
                <c:pt idx="4501">
                  <c:v>42.493000000000002</c:v>
                </c:pt>
                <c:pt idx="4502">
                  <c:v>42.493000000000002</c:v>
                </c:pt>
                <c:pt idx="4503">
                  <c:v>42.493000000000002</c:v>
                </c:pt>
                <c:pt idx="4504">
                  <c:v>42.493000000000002</c:v>
                </c:pt>
                <c:pt idx="4505">
                  <c:v>42.493000000000002</c:v>
                </c:pt>
                <c:pt idx="4506">
                  <c:v>42.493000000000002</c:v>
                </c:pt>
                <c:pt idx="4507">
                  <c:v>42.493000000000002</c:v>
                </c:pt>
                <c:pt idx="4508">
                  <c:v>42.493000000000002</c:v>
                </c:pt>
                <c:pt idx="4509">
                  <c:v>42.493000000000002</c:v>
                </c:pt>
                <c:pt idx="4510">
                  <c:v>42.493000000000002</c:v>
                </c:pt>
                <c:pt idx="4511">
                  <c:v>42.493000000000002</c:v>
                </c:pt>
                <c:pt idx="4512">
                  <c:v>42.493000000000002</c:v>
                </c:pt>
                <c:pt idx="4513">
                  <c:v>42.493000000000002</c:v>
                </c:pt>
                <c:pt idx="4514">
                  <c:v>42.493000000000002</c:v>
                </c:pt>
                <c:pt idx="4515">
                  <c:v>42.493000000000002</c:v>
                </c:pt>
                <c:pt idx="4516">
                  <c:v>42.493000000000002</c:v>
                </c:pt>
                <c:pt idx="4517">
                  <c:v>42.493000000000002</c:v>
                </c:pt>
                <c:pt idx="4518">
                  <c:v>42.493000000000002</c:v>
                </c:pt>
                <c:pt idx="4519">
                  <c:v>42.493000000000002</c:v>
                </c:pt>
                <c:pt idx="4520">
                  <c:v>42.493000000000002</c:v>
                </c:pt>
                <c:pt idx="4521">
                  <c:v>42.493000000000002</c:v>
                </c:pt>
                <c:pt idx="4522">
                  <c:v>42.493000000000002</c:v>
                </c:pt>
                <c:pt idx="4523">
                  <c:v>42.493000000000002</c:v>
                </c:pt>
                <c:pt idx="4524">
                  <c:v>42.493000000000002</c:v>
                </c:pt>
                <c:pt idx="4525">
                  <c:v>42.493000000000002</c:v>
                </c:pt>
                <c:pt idx="4526">
                  <c:v>42.493000000000002</c:v>
                </c:pt>
                <c:pt idx="4527">
                  <c:v>42.493000000000002</c:v>
                </c:pt>
                <c:pt idx="4528">
                  <c:v>42.493000000000002</c:v>
                </c:pt>
                <c:pt idx="4529">
                  <c:v>42.493000000000002</c:v>
                </c:pt>
                <c:pt idx="4530">
                  <c:v>42.493000000000002</c:v>
                </c:pt>
                <c:pt idx="4531">
                  <c:v>42.493000000000002</c:v>
                </c:pt>
                <c:pt idx="4532">
                  <c:v>42.493000000000002</c:v>
                </c:pt>
                <c:pt idx="4533">
                  <c:v>42.493000000000002</c:v>
                </c:pt>
                <c:pt idx="4534">
                  <c:v>42.493000000000002</c:v>
                </c:pt>
                <c:pt idx="4535">
                  <c:v>42.493000000000002</c:v>
                </c:pt>
                <c:pt idx="4536">
                  <c:v>42.493000000000002</c:v>
                </c:pt>
                <c:pt idx="4537">
                  <c:v>42.493000000000002</c:v>
                </c:pt>
                <c:pt idx="4538">
                  <c:v>42.493000000000002</c:v>
                </c:pt>
                <c:pt idx="4539">
                  <c:v>42.493000000000002</c:v>
                </c:pt>
                <c:pt idx="4540">
                  <c:v>42.493000000000002</c:v>
                </c:pt>
                <c:pt idx="4541">
                  <c:v>42.493000000000002</c:v>
                </c:pt>
                <c:pt idx="4542">
                  <c:v>42.493000000000002</c:v>
                </c:pt>
                <c:pt idx="4543">
                  <c:v>42.493000000000002</c:v>
                </c:pt>
                <c:pt idx="4544">
                  <c:v>42.493000000000002</c:v>
                </c:pt>
                <c:pt idx="4545">
                  <c:v>42.493000000000002</c:v>
                </c:pt>
                <c:pt idx="4546">
                  <c:v>42.493000000000002</c:v>
                </c:pt>
                <c:pt idx="4547">
                  <c:v>42.493000000000002</c:v>
                </c:pt>
                <c:pt idx="4548">
                  <c:v>42.493000000000002</c:v>
                </c:pt>
                <c:pt idx="4549">
                  <c:v>42.493000000000002</c:v>
                </c:pt>
                <c:pt idx="4550">
                  <c:v>42.493000000000002</c:v>
                </c:pt>
                <c:pt idx="4551">
                  <c:v>42.493000000000002</c:v>
                </c:pt>
                <c:pt idx="4552">
                  <c:v>42.493000000000002</c:v>
                </c:pt>
                <c:pt idx="4553">
                  <c:v>42.493000000000002</c:v>
                </c:pt>
                <c:pt idx="4554">
                  <c:v>42.493000000000002</c:v>
                </c:pt>
                <c:pt idx="4555">
                  <c:v>42.493000000000002</c:v>
                </c:pt>
                <c:pt idx="4556">
                  <c:v>42.493000000000002</c:v>
                </c:pt>
                <c:pt idx="4557">
                  <c:v>42.493000000000002</c:v>
                </c:pt>
                <c:pt idx="4558">
                  <c:v>42.493000000000002</c:v>
                </c:pt>
                <c:pt idx="4559">
                  <c:v>42.493000000000002</c:v>
                </c:pt>
                <c:pt idx="4560">
                  <c:v>42.493000000000002</c:v>
                </c:pt>
                <c:pt idx="4561">
                  <c:v>42.493000000000002</c:v>
                </c:pt>
                <c:pt idx="4562">
                  <c:v>42.493000000000002</c:v>
                </c:pt>
                <c:pt idx="4563">
                  <c:v>42.493000000000002</c:v>
                </c:pt>
                <c:pt idx="4564">
                  <c:v>42.493000000000002</c:v>
                </c:pt>
                <c:pt idx="4565">
                  <c:v>42.493000000000002</c:v>
                </c:pt>
                <c:pt idx="4566">
                  <c:v>42.493000000000002</c:v>
                </c:pt>
                <c:pt idx="4567">
                  <c:v>42.493000000000002</c:v>
                </c:pt>
                <c:pt idx="4568">
                  <c:v>42.493000000000002</c:v>
                </c:pt>
                <c:pt idx="4569">
                  <c:v>42.493000000000002</c:v>
                </c:pt>
                <c:pt idx="4570">
                  <c:v>42.493000000000002</c:v>
                </c:pt>
                <c:pt idx="4571">
                  <c:v>42.493000000000002</c:v>
                </c:pt>
                <c:pt idx="4572">
                  <c:v>42.493000000000002</c:v>
                </c:pt>
                <c:pt idx="4573">
                  <c:v>42.493000000000002</c:v>
                </c:pt>
                <c:pt idx="4574">
                  <c:v>42.493000000000002</c:v>
                </c:pt>
                <c:pt idx="4575">
                  <c:v>42.493000000000002</c:v>
                </c:pt>
                <c:pt idx="4576">
                  <c:v>42.493000000000002</c:v>
                </c:pt>
                <c:pt idx="4577">
                  <c:v>42.493000000000002</c:v>
                </c:pt>
                <c:pt idx="4578">
                  <c:v>42.493000000000002</c:v>
                </c:pt>
                <c:pt idx="4579">
                  <c:v>42.493000000000002</c:v>
                </c:pt>
                <c:pt idx="4580">
                  <c:v>42.493000000000002</c:v>
                </c:pt>
                <c:pt idx="4581">
                  <c:v>42.493000000000002</c:v>
                </c:pt>
                <c:pt idx="4582">
                  <c:v>42.493000000000002</c:v>
                </c:pt>
                <c:pt idx="4583">
                  <c:v>42.493000000000002</c:v>
                </c:pt>
                <c:pt idx="4584">
                  <c:v>42.493000000000002</c:v>
                </c:pt>
                <c:pt idx="4585">
                  <c:v>42.493000000000002</c:v>
                </c:pt>
                <c:pt idx="4586">
                  <c:v>42.493000000000002</c:v>
                </c:pt>
                <c:pt idx="4587">
                  <c:v>42.493000000000002</c:v>
                </c:pt>
                <c:pt idx="4588">
                  <c:v>42.493000000000002</c:v>
                </c:pt>
                <c:pt idx="4589">
                  <c:v>42.493000000000002</c:v>
                </c:pt>
                <c:pt idx="4590">
                  <c:v>42.493000000000002</c:v>
                </c:pt>
                <c:pt idx="4591">
                  <c:v>42.493000000000002</c:v>
                </c:pt>
                <c:pt idx="4592">
                  <c:v>42.493000000000002</c:v>
                </c:pt>
                <c:pt idx="4593">
                  <c:v>42.493000000000002</c:v>
                </c:pt>
                <c:pt idx="4594">
                  <c:v>42.493000000000002</c:v>
                </c:pt>
                <c:pt idx="4595">
                  <c:v>42.493000000000002</c:v>
                </c:pt>
                <c:pt idx="4596">
                  <c:v>42.493000000000002</c:v>
                </c:pt>
                <c:pt idx="4597">
                  <c:v>42.493000000000002</c:v>
                </c:pt>
                <c:pt idx="4598">
                  <c:v>42.493000000000002</c:v>
                </c:pt>
                <c:pt idx="4599">
                  <c:v>42.493000000000002</c:v>
                </c:pt>
                <c:pt idx="4600">
                  <c:v>42.493000000000002</c:v>
                </c:pt>
                <c:pt idx="4601">
                  <c:v>42.493000000000002</c:v>
                </c:pt>
                <c:pt idx="4602">
                  <c:v>42.493000000000002</c:v>
                </c:pt>
                <c:pt idx="4603">
                  <c:v>42.493000000000002</c:v>
                </c:pt>
                <c:pt idx="4604">
                  <c:v>42.493000000000002</c:v>
                </c:pt>
                <c:pt idx="4605">
                  <c:v>42.493000000000002</c:v>
                </c:pt>
                <c:pt idx="4606">
                  <c:v>42.493000000000002</c:v>
                </c:pt>
                <c:pt idx="4607">
                  <c:v>42.493000000000002</c:v>
                </c:pt>
                <c:pt idx="4608">
                  <c:v>42.493000000000002</c:v>
                </c:pt>
                <c:pt idx="4609">
                  <c:v>42.493000000000002</c:v>
                </c:pt>
                <c:pt idx="4610">
                  <c:v>42.493000000000002</c:v>
                </c:pt>
                <c:pt idx="4611">
                  <c:v>42.493000000000002</c:v>
                </c:pt>
                <c:pt idx="4612">
                  <c:v>42.493000000000002</c:v>
                </c:pt>
                <c:pt idx="4613">
                  <c:v>42.493000000000002</c:v>
                </c:pt>
                <c:pt idx="4614">
                  <c:v>42.493000000000002</c:v>
                </c:pt>
                <c:pt idx="4615">
                  <c:v>42.493000000000002</c:v>
                </c:pt>
                <c:pt idx="4616">
                  <c:v>42.493000000000002</c:v>
                </c:pt>
                <c:pt idx="4617">
                  <c:v>42.493000000000002</c:v>
                </c:pt>
                <c:pt idx="4618">
                  <c:v>42.493000000000002</c:v>
                </c:pt>
                <c:pt idx="4619">
                  <c:v>42.493000000000002</c:v>
                </c:pt>
                <c:pt idx="4620">
                  <c:v>42.493000000000002</c:v>
                </c:pt>
                <c:pt idx="4621">
                  <c:v>42.493000000000002</c:v>
                </c:pt>
                <c:pt idx="4622">
                  <c:v>42.493000000000002</c:v>
                </c:pt>
                <c:pt idx="4623">
                  <c:v>42.493000000000002</c:v>
                </c:pt>
                <c:pt idx="4624">
                  <c:v>42.493000000000002</c:v>
                </c:pt>
                <c:pt idx="4625">
                  <c:v>42.493000000000002</c:v>
                </c:pt>
                <c:pt idx="4626">
                  <c:v>42.493000000000002</c:v>
                </c:pt>
                <c:pt idx="4627">
                  <c:v>42.493000000000002</c:v>
                </c:pt>
                <c:pt idx="4628">
                  <c:v>42.493000000000002</c:v>
                </c:pt>
                <c:pt idx="4629">
                  <c:v>42.493000000000002</c:v>
                </c:pt>
                <c:pt idx="4630">
                  <c:v>42.493000000000002</c:v>
                </c:pt>
                <c:pt idx="4631">
                  <c:v>42.493000000000002</c:v>
                </c:pt>
                <c:pt idx="4632">
                  <c:v>42.493000000000002</c:v>
                </c:pt>
                <c:pt idx="4633">
                  <c:v>42.493000000000002</c:v>
                </c:pt>
                <c:pt idx="4634">
                  <c:v>42.493000000000002</c:v>
                </c:pt>
                <c:pt idx="4635">
                  <c:v>42.493000000000002</c:v>
                </c:pt>
                <c:pt idx="4636">
                  <c:v>42.493000000000002</c:v>
                </c:pt>
                <c:pt idx="4637">
                  <c:v>42.493000000000002</c:v>
                </c:pt>
                <c:pt idx="4638">
                  <c:v>42.493000000000002</c:v>
                </c:pt>
                <c:pt idx="4639">
                  <c:v>42.493000000000002</c:v>
                </c:pt>
                <c:pt idx="4640">
                  <c:v>42.493000000000002</c:v>
                </c:pt>
                <c:pt idx="4641">
                  <c:v>42.493000000000002</c:v>
                </c:pt>
                <c:pt idx="4642">
                  <c:v>42.493000000000002</c:v>
                </c:pt>
                <c:pt idx="4643">
                  <c:v>42.493000000000002</c:v>
                </c:pt>
                <c:pt idx="4644">
                  <c:v>42.493000000000002</c:v>
                </c:pt>
                <c:pt idx="4645">
                  <c:v>42.493000000000002</c:v>
                </c:pt>
                <c:pt idx="4646">
                  <c:v>42.493000000000002</c:v>
                </c:pt>
                <c:pt idx="4647">
                  <c:v>42.493000000000002</c:v>
                </c:pt>
                <c:pt idx="4648">
                  <c:v>42.493000000000002</c:v>
                </c:pt>
                <c:pt idx="4649">
                  <c:v>42.493000000000002</c:v>
                </c:pt>
                <c:pt idx="4650">
                  <c:v>42.493000000000002</c:v>
                </c:pt>
                <c:pt idx="4651">
                  <c:v>42.493000000000002</c:v>
                </c:pt>
                <c:pt idx="4652">
                  <c:v>42.493000000000002</c:v>
                </c:pt>
                <c:pt idx="4653">
                  <c:v>42.493000000000002</c:v>
                </c:pt>
                <c:pt idx="4654">
                  <c:v>42.493000000000002</c:v>
                </c:pt>
                <c:pt idx="4655">
                  <c:v>42.493000000000002</c:v>
                </c:pt>
                <c:pt idx="4656">
                  <c:v>42.493000000000002</c:v>
                </c:pt>
                <c:pt idx="4657">
                  <c:v>42.493000000000002</c:v>
                </c:pt>
                <c:pt idx="4658">
                  <c:v>42.493000000000002</c:v>
                </c:pt>
                <c:pt idx="4659">
                  <c:v>42.493000000000002</c:v>
                </c:pt>
                <c:pt idx="4660">
                  <c:v>42.493000000000002</c:v>
                </c:pt>
                <c:pt idx="4661">
                  <c:v>42.493000000000002</c:v>
                </c:pt>
                <c:pt idx="4662">
                  <c:v>42.493000000000002</c:v>
                </c:pt>
                <c:pt idx="4663">
                  <c:v>42.493000000000002</c:v>
                </c:pt>
                <c:pt idx="4664">
                  <c:v>42.493000000000002</c:v>
                </c:pt>
                <c:pt idx="4665">
                  <c:v>42.493000000000002</c:v>
                </c:pt>
                <c:pt idx="4666">
                  <c:v>42.493000000000002</c:v>
                </c:pt>
                <c:pt idx="4667">
                  <c:v>42.493000000000002</c:v>
                </c:pt>
                <c:pt idx="4668">
                  <c:v>42.493000000000002</c:v>
                </c:pt>
                <c:pt idx="4669">
                  <c:v>42.493000000000002</c:v>
                </c:pt>
                <c:pt idx="4670">
                  <c:v>42.493000000000002</c:v>
                </c:pt>
                <c:pt idx="4671">
                  <c:v>42.493000000000002</c:v>
                </c:pt>
                <c:pt idx="4672">
                  <c:v>42.493000000000002</c:v>
                </c:pt>
                <c:pt idx="4673">
                  <c:v>42.493000000000002</c:v>
                </c:pt>
                <c:pt idx="4674">
                  <c:v>42.493000000000002</c:v>
                </c:pt>
                <c:pt idx="4675">
                  <c:v>42.493000000000002</c:v>
                </c:pt>
                <c:pt idx="4676">
                  <c:v>42.493000000000002</c:v>
                </c:pt>
                <c:pt idx="4677">
                  <c:v>42.493000000000002</c:v>
                </c:pt>
                <c:pt idx="4678">
                  <c:v>42.493000000000002</c:v>
                </c:pt>
                <c:pt idx="4679">
                  <c:v>42.493000000000002</c:v>
                </c:pt>
                <c:pt idx="4680">
                  <c:v>42.493000000000002</c:v>
                </c:pt>
                <c:pt idx="4681">
                  <c:v>42.493000000000002</c:v>
                </c:pt>
                <c:pt idx="4682">
                  <c:v>42.493000000000002</c:v>
                </c:pt>
                <c:pt idx="4683">
                  <c:v>42.493000000000002</c:v>
                </c:pt>
                <c:pt idx="4684">
                  <c:v>42.493000000000002</c:v>
                </c:pt>
                <c:pt idx="4685">
                  <c:v>42.493000000000002</c:v>
                </c:pt>
                <c:pt idx="4686">
                  <c:v>42.493000000000002</c:v>
                </c:pt>
                <c:pt idx="4687">
                  <c:v>42.493000000000002</c:v>
                </c:pt>
                <c:pt idx="4688">
                  <c:v>42.493000000000002</c:v>
                </c:pt>
                <c:pt idx="4689">
                  <c:v>42.493000000000002</c:v>
                </c:pt>
                <c:pt idx="4690">
                  <c:v>42.493000000000002</c:v>
                </c:pt>
                <c:pt idx="4691">
                  <c:v>42.493000000000002</c:v>
                </c:pt>
                <c:pt idx="4692">
                  <c:v>42.493000000000002</c:v>
                </c:pt>
                <c:pt idx="4693">
                  <c:v>42.493000000000002</c:v>
                </c:pt>
                <c:pt idx="4694">
                  <c:v>42.493000000000002</c:v>
                </c:pt>
                <c:pt idx="4695">
                  <c:v>42.493000000000002</c:v>
                </c:pt>
                <c:pt idx="4696">
                  <c:v>42.493000000000002</c:v>
                </c:pt>
                <c:pt idx="4697">
                  <c:v>42.493000000000002</c:v>
                </c:pt>
                <c:pt idx="4698">
                  <c:v>42.493000000000002</c:v>
                </c:pt>
                <c:pt idx="4699">
                  <c:v>42.493000000000002</c:v>
                </c:pt>
                <c:pt idx="4700">
                  <c:v>42.493000000000002</c:v>
                </c:pt>
                <c:pt idx="4701">
                  <c:v>42.493000000000002</c:v>
                </c:pt>
                <c:pt idx="4702">
                  <c:v>42.493000000000002</c:v>
                </c:pt>
                <c:pt idx="4703">
                  <c:v>42.493000000000002</c:v>
                </c:pt>
                <c:pt idx="4704">
                  <c:v>42.493000000000002</c:v>
                </c:pt>
                <c:pt idx="4705">
                  <c:v>42.493000000000002</c:v>
                </c:pt>
                <c:pt idx="4706">
                  <c:v>42.493000000000002</c:v>
                </c:pt>
                <c:pt idx="4707">
                  <c:v>42.493000000000002</c:v>
                </c:pt>
                <c:pt idx="4708">
                  <c:v>42.493000000000002</c:v>
                </c:pt>
                <c:pt idx="4709">
                  <c:v>42.493000000000002</c:v>
                </c:pt>
                <c:pt idx="4710">
                  <c:v>42.493000000000002</c:v>
                </c:pt>
                <c:pt idx="4711">
                  <c:v>42.493000000000002</c:v>
                </c:pt>
                <c:pt idx="4712">
                  <c:v>42.493000000000002</c:v>
                </c:pt>
                <c:pt idx="4713">
                  <c:v>42.493000000000002</c:v>
                </c:pt>
                <c:pt idx="4714">
                  <c:v>42.493000000000002</c:v>
                </c:pt>
                <c:pt idx="4715">
                  <c:v>42.493000000000002</c:v>
                </c:pt>
                <c:pt idx="4716">
                  <c:v>42.493000000000002</c:v>
                </c:pt>
                <c:pt idx="4717">
                  <c:v>42.493000000000002</c:v>
                </c:pt>
                <c:pt idx="4718">
                  <c:v>42.493000000000002</c:v>
                </c:pt>
                <c:pt idx="4719">
                  <c:v>42.493000000000002</c:v>
                </c:pt>
                <c:pt idx="4720">
                  <c:v>42.493000000000002</c:v>
                </c:pt>
                <c:pt idx="4721">
                  <c:v>42.493000000000002</c:v>
                </c:pt>
                <c:pt idx="4722">
                  <c:v>42.493000000000002</c:v>
                </c:pt>
                <c:pt idx="4723">
                  <c:v>42.493000000000002</c:v>
                </c:pt>
                <c:pt idx="4724">
                  <c:v>42.493000000000002</c:v>
                </c:pt>
                <c:pt idx="4725">
                  <c:v>42.493000000000002</c:v>
                </c:pt>
                <c:pt idx="4726">
                  <c:v>42.493000000000002</c:v>
                </c:pt>
                <c:pt idx="4727">
                  <c:v>42.493000000000002</c:v>
                </c:pt>
                <c:pt idx="4728">
                  <c:v>42.493000000000002</c:v>
                </c:pt>
                <c:pt idx="4729">
                  <c:v>42.493000000000002</c:v>
                </c:pt>
                <c:pt idx="4730">
                  <c:v>42.493000000000002</c:v>
                </c:pt>
                <c:pt idx="4731">
                  <c:v>42.493000000000002</c:v>
                </c:pt>
                <c:pt idx="4732">
                  <c:v>42.493000000000002</c:v>
                </c:pt>
                <c:pt idx="4733">
                  <c:v>42.493000000000002</c:v>
                </c:pt>
                <c:pt idx="4734">
                  <c:v>42.493000000000002</c:v>
                </c:pt>
                <c:pt idx="4735">
                  <c:v>42.493000000000002</c:v>
                </c:pt>
                <c:pt idx="4736">
                  <c:v>42.493000000000002</c:v>
                </c:pt>
                <c:pt idx="4737">
                  <c:v>42.493000000000002</c:v>
                </c:pt>
                <c:pt idx="4738">
                  <c:v>42.493000000000002</c:v>
                </c:pt>
                <c:pt idx="4739">
                  <c:v>42.493000000000002</c:v>
                </c:pt>
                <c:pt idx="4740">
                  <c:v>42.493000000000002</c:v>
                </c:pt>
                <c:pt idx="4741">
                  <c:v>42.493000000000002</c:v>
                </c:pt>
                <c:pt idx="4742">
                  <c:v>42.493000000000002</c:v>
                </c:pt>
                <c:pt idx="4743">
                  <c:v>42.493000000000002</c:v>
                </c:pt>
                <c:pt idx="4744">
                  <c:v>42.493000000000002</c:v>
                </c:pt>
                <c:pt idx="4745">
                  <c:v>42.493000000000002</c:v>
                </c:pt>
                <c:pt idx="4746">
                  <c:v>42.493000000000002</c:v>
                </c:pt>
                <c:pt idx="4747">
                  <c:v>42.493000000000002</c:v>
                </c:pt>
                <c:pt idx="4748">
                  <c:v>42.493000000000002</c:v>
                </c:pt>
                <c:pt idx="4749">
                  <c:v>42.493000000000002</c:v>
                </c:pt>
                <c:pt idx="4750">
                  <c:v>42.493000000000002</c:v>
                </c:pt>
                <c:pt idx="4751">
                  <c:v>42.493000000000002</c:v>
                </c:pt>
                <c:pt idx="4752">
                  <c:v>42.493000000000002</c:v>
                </c:pt>
                <c:pt idx="4753">
                  <c:v>42.493000000000002</c:v>
                </c:pt>
                <c:pt idx="4754">
                  <c:v>42.493000000000002</c:v>
                </c:pt>
                <c:pt idx="4755">
                  <c:v>42.493000000000002</c:v>
                </c:pt>
                <c:pt idx="4756">
                  <c:v>42.493000000000002</c:v>
                </c:pt>
                <c:pt idx="4757">
                  <c:v>42.493000000000002</c:v>
                </c:pt>
                <c:pt idx="4758">
                  <c:v>42.493000000000002</c:v>
                </c:pt>
                <c:pt idx="4759">
                  <c:v>42.493000000000002</c:v>
                </c:pt>
                <c:pt idx="4760">
                  <c:v>42.493000000000002</c:v>
                </c:pt>
                <c:pt idx="4761">
                  <c:v>42.493000000000002</c:v>
                </c:pt>
                <c:pt idx="4762">
                  <c:v>42.493000000000002</c:v>
                </c:pt>
                <c:pt idx="4763">
                  <c:v>42.493000000000002</c:v>
                </c:pt>
                <c:pt idx="4764">
                  <c:v>42.493000000000002</c:v>
                </c:pt>
                <c:pt idx="4765">
                  <c:v>42.493000000000002</c:v>
                </c:pt>
                <c:pt idx="4766">
                  <c:v>42.493000000000002</c:v>
                </c:pt>
                <c:pt idx="4767">
                  <c:v>42.493000000000002</c:v>
                </c:pt>
                <c:pt idx="4768">
                  <c:v>42.493000000000002</c:v>
                </c:pt>
                <c:pt idx="4769">
                  <c:v>42.493000000000002</c:v>
                </c:pt>
                <c:pt idx="4770">
                  <c:v>42.493000000000002</c:v>
                </c:pt>
                <c:pt idx="4771">
                  <c:v>42.493000000000002</c:v>
                </c:pt>
                <c:pt idx="4772">
                  <c:v>42.493000000000002</c:v>
                </c:pt>
                <c:pt idx="4773">
                  <c:v>42.493000000000002</c:v>
                </c:pt>
                <c:pt idx="4774">
                  <c:v>42.493000000000002</c:v>
                </c:pt>
                <c:pt idx="4775">
                  <c:v>42.493000000000002</c:v>
                </c:pt>
                <c:pt idx="4776">
                  <c:v>42.493000000000002</c:v>
                </c:pt>
                <c:pt idx="4777">
                  <c:v>42.493000000000002</c:v>
                </c:pt>
                <c:pt idx="4778">
                  <c:v>42.493000000000002</c:v>
                </c:pt>
                <c:pt idx="4779">
                  <c:v>42.493000000000002</c:v>
                </c:pt>
                <c:pt idx="4780">
                  <c:v>42.493000000000002</c:v>
                </c:pt>
                <c:pt idx="4781">
                  <c:v>42.493000000000002</c:v>
                </c:pt>
                <c:pt idx="4782">
                  <c:v>42.493000000000002</c:v>
                </c:pt>
                <c:pt idx="4783">
                  <c:v>42.493000000000002</c:v>
                </c:pt>
                <c:pt idx="4784">
                  <c:v>42.493000000000002</c:v>
                </c:pt>
                <c:pt idx="4785">
                  <c:v>42.493000000000002</c:v>
                </c:pt>
                <c:pt idx="4786">
                  <c:v>42.493000000000002</c:v>
                </c:pt>
                <c:pt idx="4787">
                  <c:v>42.493000000000002</c:v>
                </c:pt>
                <c:pt idx="4788">
                  <c:v>42.493000000000002</c:v>
                </c:pt>
                <c:pt idx="4789">
                  <c:v>42.493000000000002</c:v>
                </c:pt>
                <c:pt idx="4790">
                  <c:v>42.493000000000002</c:v>
                </c:pt>
                <c:pt idx="4791">
                  <c:v>42.493000000000002</c:v>
                </c:pt>
                <c:pt idx="4792">
                  <c:v>42.493000000000002</c:v>
                </c:pt>
                <c:pt idx="4793">
                  <c:v>42.493000000000002</c:v>
                </c:pt>
                <c:pt idx="4794">
                  <c:v>42.493000000000002</c:v>
                </c:pt>
                <c:pt idx="4795">
                  <c:v>42.493000000000002</c:v>
                </c:pt>
                <c:pt idx="4796">
                  <c:v>42.493000000000002</c:v>
                </c:pt>
                <c:pt idx="4797">
                  <c:v>42.493000000000002</c:v>
                </c:pt>
                <c:pt idx="4798">
                  <c:v>42.493000000000002</c:v>
                </c:pt>
                <c:pt idx="4799">
                  <c:v>42.493000000000002</c:v>
                </c:pt>
                <c:pt idx="4800">
                  <c:v>42.493000000000002</c:v>
                </c:pt>
                <c:pt idx="4801">
                  <c:v>42.543300000000002</c:v>
                </c:pt>
                <c:pt idx="4802">
                  <c:v>42.543300000000002</c:v>
                </c:pt>
                <c:pt idx="4803">
                  <c:v>42.543300000000002</c:v>
                </c:pt>
                <c:pt idx="4804">
                  <c:v>42.543300000000002</c:v>
                </c:pt>
                <c:pt idx="4805">
                  <c:v>42.543300000000002</c:v>
                </c:pt>
                <c:pt idx="4806">
                  <c:v>42.543300000000002</c:v>
                </c:pt>
                <c:pt idx="4807">
                  <c:v>42.543300000000002</c:v>
                </c:pt>
                <c:pt idx="4808">
                  <c:v>42.543300000000002</c:v>
                </c:pt>
                <c:pt idx="4809">
                  <c:v>42.543300000000002</c:v>
                </c:pt>
                <c:pt idx="4810">
                  <c:v>42.543300000000002</c:v>
                </c:pt>
                <c:pt idx="4811">
                  <c:v>42.543300000000002</c:v>
                </c:pt>
                <c:pt idx="4812">
                  <c:v>42.543300000000002</c:v>
                </c:pt>
                <c:pt idx="4813">
                  <c:v>42.543300000000002</c:v>
                </c:pt>
                <c:pt idx="4814">
                  <c:v>42.543300000000002</c:v>
                </c:pt>
                <c:pt idx="4815">
                  <c:v>42.543300000000002</c:v>
                </c:pt>
                <c:pt idx="4816">
                  <c:v>42.543300000000002</c:v>
                </c:pt>
                <c:pt idx="4817">
                  <c:v>42.543300000000002</c:v>
                </c:pt>
                <c:pt idx="4818">
                  <c:v>42.543300000000002</c:v>
                </c:pt>
                <c:pt idx="4819">
                  <c:v>42.543300000000002</c:v>
                </c:pt>
                <c:pt idx="4820">
                  <c:v>42.543300000000002</c:v>
                </c:pt>
                <c:pt idx="4821">
                  <c:v>42.543300000000002</c:v>
                </c:pt>
                <c:pt idx="4822">
                  <c:v>42.543300000000002</c:v>
                </c:pt>
                <c:pt idx="4823">
                  <c:v>42.543300000000002</c:v>
                </c:pt>
                <c:pt idx="4824">
                  <c:v>42.543300000000002</c:v>
                </c:pt>
                <c:pt idx="4825">
                  <c:v>42.543300000000002</c:v>
                </c:pt>
                <c:pt idx="4826">
                  <c:v>42.543300000000002</c:v>
                </c:pt>
                <c:pt idx="4827">
                  <c:v>42.543300000000002</c:v>
                </c:pt>
                <c:pt idx="4828">
                  <c:v>42.543300000000002</c:v>
                </c:pt>
                <c:pt idx="4829">
                  <c:v>42.543300000000002</c:v>
                </c:pt>
                <c:pt idx="4830">
                  <c:v>42.543300000000002</c:v>
                </c:pt>
                <c:pt idx="4831">
                  <c:v>42.543300000000002</c:v>
                </c:pt>
                <c:pt idx="4832">
                  <c:v>42.543300000000002</c:v>
                </c:pt>
                <c:pt idx="4833">
                  <c:v>42.543300000000002</c:v>
                </c:pt>
                <c:pt idx="4834">
                  <c:v>42.543300000000002</c:v>
                </c:pt>
                <c:pt idx="4835">
                  <c:v>42.543300000000002</c:v>
                </c:pt>
                <c:pt idx="4836">
                  <c:v>42.543300000000002</c:v>
                </c:pt>
                <c:pt idx="4837">
                  <c:v>42.543300000000002</c:v>
                </c:pt>
                <c:pt idx="4838">
                  <c:v>42.543300000000002</c:v>
                </c:pt>
                <c:pt idx="4839">
                  <c:v>42.543300000000002</c:v>
                </c:pt>
                <c:pt idx="4840">
                  <c:v>42.543300000000002</c:v>
                </c:pt>
                <c:pt idx="4841">
                  <c:v>42.543300000000002</c:v>
                </c:pt>
                <c:pt idx="4842">
                  <c:v>42.543300000000002</c:v>
                </c:pt>
                <c:pt idx="4843">
                  <c:v>42.543300000000002</c:v>
                </c:pt>
                <c:pt idx="4844">
                  <c:v>42.543300000000002</c:v>
                </c:pt>
                <c:pt idx="4845">
                  <c:v>42.543300000000002</c:v>
                </c:pt>
                <c:pt idx="4846">
                  <c:v>42.5946</c:v>
                </c:pt>
                <c:pt idx="4847">
                  <c:v>42.5946</c:v>
                </c:pt>
                <c:pt idx="4848">
                  <c:v>42.5946</c:v>
                </c:pt>
                <c:pt idx="4849">
                  <c:v>42.5946</c:v>
                </c:pt>
                <c:pt idx="4850">
                  <c:v>42.5946</c:v>
                </c:pt>
                <c:pt idx="4851">
                  <c:v>42.5946</c:v>
                </c:pt>
                <c:pt idx="4852">
                  <c:v>42.5946</c:v>
                </c:pt>
                <c:pt idx="4853">
                  <c:v>42.5946</c:v>
                </c:pt>
                <c:pt idx="4854">
                  <c:v>42.5946</c:v>
                </c:pt>
                <c:pt idx="4855">
                  <c:v>42.5946</c:v>
                </c:pt>
                <c:pt idx="4856">
                  <c:v>42.5946</c:v>
                </c:pt>
                <c:pt idx="4857">
                  <c:v>42.5946</c:v>
                </c:pt>
                <c:pt idx="4858">
                  <c:v>42.5946</c:v>
                </c:pt>
                <c:pt idx="4859">
                  <c:v>42.5946</c:v>
                </c:pt>
                <c:pt idx="4860">
                  <c:v>42.5946</c:v>
                </c:pt>
                <c:pt idx="4861">
                  <c:v>42.5946</c:v>
                </c:pt>
                <c:pt idx="4862">
                  <c:v>42.5946</c:v>
                </c:pt>
                <c:pt idx="4863">
                  <c:v>42.5946</c:v>
                </c:pt>
                <c:pt idx="4864">
                  <c:v>42.5946</c:v>
                </c:pt>
                <c:pt idx="4865">
                  <c:v>42.5946</c:v>
                </c:pt>
                <c:pt idx="4866">
                  <c:v>42.5946</c:v>
                </c:pt>
                <c:pt idx="4867">
                  <c:v>42.5946</c:v>
                </c:pt>
                <c:pt idx="4868">
                  <c:v>42.5946</c:v>
                </c:pt>
                <c:pt idx="4869">
                  <c:v>42.5946</c:v>
                </c:pt>
                <c:pt idx="4870">
                  <c:v>42.5946</c:v>
                </c:pt>
                <c:pt idx="4871">
                  <c:v>42.5946</c:v>
                </c:pt>
                <c:pt idx="4872">
                  <c:v>42.5946</c:v>
                </c:pt>
                <c:pt idx="4873">
                  <c:v>42.5946</c:v>
                </c:pt>
                <c:pt idx="4874">
                  <c:v>42.5946</c:v>
                </c:pt>
                <c:pt idx="4875">
                  <c:v>42.5946</c:v>
                </c:pt>
                <c:pt idx="4876">
                  <c:v>42.5946</c:v>
                </c:pt>
                <c:pt idx="4877">
                  <c:v>42.5946</c:v>
                </c:pt>
                <c:pt idx="4878">
                  <c:v>42.5946</c:v>
                </c:pt>
                <c:pt idx="4879">
                  <c:v>42.5946</c:v>
                </c:pt>
                <c:pt idx="4880">
                  <c:v>42.5946</c:v>
                </c:pt>
                <c:pt idx="4881">
                  <c:v>42.5946</c:v>
                </c:pt>
                <c:pt idx="4882">
                  <c:v>42.5946</c:v>
                </c:pt>
                <c:pt idx="4883">
                  <c:v>42.5946</c:v>
                </c:pt>
                <c:pt idx="4884">
                  <c:v>42.5946</c:v>
                </c:pt>
                <c:pt idx="4885">
                  <c:v>42.5946</c:v>
                </c:pt>
                <c:pt idx="4886">
                  <c:v>42.5946</c:v>
                </c:pt>
                <c:pt idx="4887">
                  <c:v>42.5946</c:v>
                </c:pt>
                <c:pt idx="4888">
                  <c:v>42.5946</c:v>
                </c:pt>
                <c:pt idx="4889">
                  <c:v>42.5946</c:v>
                </c:pt>
                <c:pt idx="4890">
                  <c:v>42.5946</c:v>
                </c:pt>
                <c:pt idx="4891">
                  <c:v>42.5946</c:v>
                </c:pt>
                <c:pt idx="4892">
                  <c:v>42.644799999999996</c:v>
                </c:pt>
                <c:pt idx="4893">
                  <c:v>42.644799999999996</c:v>
                </c:pt>
                <c:pt idx="4894">
                  <c:v>42.644799999999996</c:v>
                </c:pt>
                <c:pt idx="4895">
                  <c:v>42.644799999999996</c:v>
                </c:pt>
                <c:pt idx="4896">
                  <c:v>42.644799999999996</c:v>
                </c:pt>
                <c:pt idx="4897">
                  <c:v>42.644799999999996</c:v>
                </c:pt>
                <c:pt idx="4898">
                  <c:v>42.644799999999996</c:v>
                </c:pt>
                <c:pt idx="4899">
                  <c:v>42.644799999999996</c:v>
                </c:pt>
                <c:pt idx="4900">
                  <c:v>42.644799999999996</c:v>
                </c:pt>
                <c:pt idx="4901">
                  <c:v>42.644799999999996</c:v>
                </c:pt>
                <c:pt idx="4902">
                  <c:v>42.644799999999996</c:v>
                </c:pt>
                <c:pt idx="4903">
                  <c:v>42.644799999999996</c:v>
                </c:pt>
                <c:pt idx="4904">
                  <c:v>42.644799999999996</c:v>
                </c:pt>
                <c:pt idx="4905">
                  <c:v>42.644799999999996</c:v>
                </c:pt>
                <c:pt idx="4906">
                  <c:v>42.644799999999996</c:v>
                </c:pt>
                <c:pt idx="4907">
                  <c:v>42.644799999999996</c:v>
                </c:pt>
                <c:pt idx="4908">
                  <c:v>42.644799999999996</c:v>
                </c:pt>
                <c:pt idx="4909">
                  <c:v>42.644799999999996</c:v>
                </c:pt>
                <c:pt idx="4910">
                  <c:v>42.644799999999996</c:v>
                </c:pt>
                <c:pt idx="4911">
                  <c:v>42.644799999999996</c:v>
                </c:pt>
                <c:pt idx="4912">
                  <c:v>42.644799999999996</c:v>
                </c:pt>
                <c:pt idx="4913">
                  <c:v>42.644799999999996</c:v>
                </c:pt>
                <c:pt idx="4914">
                  <c:v>42.644799999999996</c:v>
                </c:pt>
                <c:pt idx="4915">
                  <c:v>42.644799999999996</c:v>
                </c:pt>
                <c:pt idx="4916">
                  <c:v>42.644799999999996</c:v>
                </c:pt>
                <c:pt idx="4917">
                  <c:v>42.644799999999996</c:v>
                </c:pt>
                <c:pt idx="4918">
                  <c:v>42.644799999999996</c:v>
                </c:pt>
                <c:pt idx="4919">
                  <c:v>42.644799999999996</c:v>
                </c:pt>
                <c:pt idx="4920">
                  <c:v>42.644799999999996</c:v>
                </c:pt>
                <c:pt idx="4921">
                  <c:v>42.644799999999996</c:v>
                </c:pt>
                <c:pt idx="4922">
                  <c:v>42.644799999999996</c:v>
                </c:pt>
                <c:pt idx="4923">
                  <c:v>42.644799999999996</c:v>
                </c:pt>
                <c:pt idx="4924">
                  <c:v>42.644799999999996</c:v>
                </c:pt>
                <c:pt idx="4925">
                  <c:v>42.644799999999996</c:v>
                </c:pt>
                <c:pt idx="4926">
                  <c:v>42.644799999999996</c:v>
                </c:pt>
                <c:pt idx="4927">
                  <c:v>42.644799999999996</c:v>
                </c:pt>
                <c:pt idx="4928">
                  <c:v>42.644799999999996</c:v>
                </c:pt>
                <c:pt idx="4929">
                  <c:v>42.644799999999996</c:v>
                </c:pt>
                <c:pt idx="4930">
                  <c:v>42.644799999999996</c:v>
                </c:pt>
                <c:pt idx="4931">
                  <c:v>42.644799999999996</c:v>
                </c:pt>
                <c:pt idx="4932">
                  <c:v>42.644799999999996</c:v>
                </c:pt>
                <c:pt idx="4933">
                  <c:v>42.644799999999996</c:v>
                </c:pt>
                <c:pt idx="4934">
                  <c:v>42.644799999999996</c:v>
                </c:pt>
                <c:pt idx="4935">
                  <c:v>42.644799999999996</c:v>
                </c:pt>
                <c:pt idx="4936">
                  <c:v>42.644799999999996</c:v>
                </c:pt>
                <c:pt idx="4937">
                  <c:v>42.644799999999996</c:v>
                </c:pt>
                <c:pt idx="4938">
                  <c:v>42.644799999999996</c:v>
                </c:pt>
                <c:pt idx="4939">
                  <c:v>42.644799999999996</c:v>
                </c:pt>
                <c:pt idx="4940">
                  <c:v>42.644799999999996</c:v>
                </c:pt>
                <c:pt idx="4941">
                  <c:v>42.644799999999996</c:v>
                </c:pt>
                <c:pt idx="4942">
                  <c:v>42.644799999999996</c:v>
                </c:pt>
                <c:pt idx="4943">
                  <c:v>42.644799999999996</c:v>
                </c:pt>
                <c:pt idx="4944">
                  <c:v>42.644799999999996</c:v>
                </c:pt>
                <c:pt idx="4945">
                  <c:v>42.644799999999996</c:v>
                </c:pt>
                <c:pt idx="4946">
                  <c:v>42.644799999999996</c:v>
                </c:pt>
                <c:pt idx="4947">
                  <c:v>42.644799999999996</c:v>
                </c:pt>
                <c:pt idx="4948">
                  <c:v>42.644799999999996</c:v>
                </c:pt>
                <c:pt idx="4949">
                  <c:v>42.644799999999996</c:v>
                </c:pt>
                <c:pt idx="4950">
                  <c:v>42.644799999999996</c:v>
                </c:pt>
                <c:pt idx="4951">
                  <c:v>42.644799999999996</c:v>
                </c:pt>
                <c:pt idx="4952">
                  <c:v>42.644799999999996</c:v>
                </c:pt>
                <c:pt idx="4953">
                  <c:v>42.644799999999996</c:v>
                </c:pt>
                <c:pt idx="4954">
                  <c:v>42.644799999999996</c:v>
                </c:pt>
                <c:pt idx="4955">
                  <c:v>42.644799999999996</c:v>
                </c:pt>
                <c:pt idx="4956">
                  <c:v>42.644799999999996</c:v>
                </c:pt>
                <c:pt idx="4957">
                  <c:v>42.644799999999996</c:v>
                </c:pt>
                <c:pt idx="4958">
                  <c:v>42.644799999999996</c:v>
                </c:pt>
                <c:pt idx="4959">
                  <c:v>42.644799999999996</c:v>
                </c:pt>
                <c:pt idx="4960">
                  <c:v>42.644799999999996</c:v>
                </c:pt>
                <c:pt idx="4961">
                  <c:v>42.6952</c:v>
                </c:pt>
                <c:pt idx="4962">
                  <c:v>42.6952</c:v>
                </c:pt>
                <c:pt idx="4963">
                  <c:v>42.6952</c:v>
                </c:pt>
                <c:pt idx="4964">
                  <c:v>42.6952</c:v>
                </c:pt>
                <c:pt idx="4965">
                  <c:v>42.6952</c:v>
                </c:pt>
                <c:pt idx="4966">
                  <c:v>42.6952</c:v>
                </c:pt>
                <c:pt idx="4967">
                  <c:v>42.6952</c:v>
                </c:pt>
                <c:pt idx="4968">
                  <c:v>42.6952</c:v>
                </c:pt>
                <c:pt idx="4969">
                  <c:v>42.6952</c:v>
                </c:pt>
                <c:pt idx="4970">
                  <c:v>42.6952</c:v>
                </c:pt>
                <c:pt idx="4971">
                  <c:v>42.6952</c:v>
                </c:pt>
                <c:pt idx="4972">
                  <c:v>42.6952</c:v>
                </c:pt>
                <c:pt idx="4973">
                  <c:v>42.6952</c:v>
                </c:pt>
                <c:pt idx="4974">
                  <c:v>42.6952</c:v>
                </c:pt>
                <c:pt idx="4975">
                  <c:v>42.6952</c:v>
                </c:pt>
                <c:pt idx="4976">
                  <c:v>42.6952</c:v>
                </c:pt>
                <c:pt idx="4977">
                  <c:v>42.6952</c:v>
                </c:pt>
                <c:pt idx="4978">
                  <c:v>42.6952</c:v>
                </c:pt>
                <c:pt idx="4979">
                  <c:v>42.6952</c:v>
                </c:pt>
                <c:pt idx="4980">
                  <c:v>42.6952</c:v>
                </c:pt>
                <c:pt idx="4981">
                  <c:v>42.6952</c:v>
                </c:pt>
                <c:pt idx="4982">
                  <c:v>42.6952</c:v>
                </c:pt>
                <c:pt idx="4983">
                  <c:v>42.6952</c:v>
                </c:pt>
                <c:pt idx="4984">
                  <c:v>42.6952</c:v>
                </c:pt>
                <c:pt idx="4985">
                  <c:v>42.6952</c:v>
                </c:pt>
                <c:pt idx="4986">
                  <c:v>42.6952</c:v>
                </c:pt>
                <c:pt idx="4987">
                  <c:v>42.6952</c:v>
                </c:pt>
                <c:pt idx="4988">
                  <c:v>42.6952</c:v>
                </c:pt>
                <c:pt idx="4989">
                  <c:v>42.6952</c:v>
                </c:pt>
                <c:pt idx="4990">
                  <c:v>42.6952</c:v>
                </c:pt>
                <c:pt idx="4991">
                  <c:v>42.6952</c:v>
                </c:pt>
                <c:pt idx="4992">
                  <c:v>42.6952</c:v>
                </c:pt>
                <c:pt idx="4993">
                  <c:v>42.6952</c:v>
                </c:pt>
                <c:pt idx="4994">
                  <c:v>42.6952</c:v>
                </c:pt>
                <c:pt idx="4995">
                  <c:v>42.6952</c:v>
                </c:pt>
                <c:pt idx="4996">
                  <c:v>42.6952</c:v>
                </c:pt>
                <c:pt idx="4997">
                  <c:v>42.6952</c:v>
                </c:pt>
                <c:pt idx="4998">
                  <c:v>42.6952</c:v>
                </c:pt>
                <c:pt idx="4999">
                  <c:v>42.6952</c:v>
                </c:pt>
                <c:pt idx="5000">
                  <c:v>42.6952</c:v>
                </c:pt>
                <c:pt idx="5001">
                  <c:v>42.6952</c:v>
                </c:pt>
                <c:pt idx="5002">
                  <c:v>42.6952</c:v>
                </c:pt>
                <c:pt idx="5003">
                  <c:v>42.6952</c:v>
                </c:pt>
                <c:pt idx="5004">
                  <c:v>42.6952</c:v>
                </c:pt>
                <c:pt idx="5005">
                  <c:v>42.6952</c:v>
                </c:pt>
                <c:pt idx="5006">
                  <c:v>42.6952</c:v>
                </c:pt>
                <c:pt idx="5007">
                  <c:v>42.6952</c:v>
                </c:pt>
                <c:pt idx="5008">
                  <c:v>42.6952</c:v>
                </c:pt>
                <c:pt idx="5009">
                  <c:v>42.6952</c:v>
                </c:pt>
                <c:pt idx="5010">
                  <c:v>42.6952</c:v>
                </c:pt>
                <c:pt idx="5011">
                  <c:v>42.6952</c:v>
                </c:pt>
                <c:pt idx="5012">
                  <c:v>42.6952</c:v>
                </c:pt>
                <c:pt idx="5013">
                  <c:v>42.6952</c:v>
                </c:pt>
                <c:pt idx="5014">
                  <c:v>42.6952</c:v>
                </c:pt>
                <c:pt idx="5015">
                  <c:v>42.6952</c:v>
                </c:pt>
                <c:pt idx="5016">
                  <c:v>42.6952</c:v>
                </c:pt>
                <c:pt idx="5017">
                  <c:v>42.6952</c:v>
                </c:pt>
                <c:pt idx="5018">
                  <c:v>42.6952</c:v>
                </c:pt>
                <c:pt idx="5019">
                  <c:v>42.6952</c:v>
                </c:pt>
                <c:pt idx="5020">
                  <c:v>42.6952</c:v>
                </c:pt>
                <c:pt idx="5021">
                  <c:v>42.6952</c:v>
                </c:pt>
                <c:pt idx="5022">
                  <c:v>42.6952</c:v>
                </c:pt>
                <c:pt idx="5023">
                  <c:v>42.6952</c:v>
                </c:pt>
                <c:pt idx="5024">
                  <c:v>42.6952</c:v>
                </c:pt>
                <c:pt idx="5025">
                  <c:v>42.6952</c:v>
                </c:pt>
                <c:pt idx="5026">
                  <c:v>42.6952</c:v>
                </c:pt>
                <c:pt idx="5027">
                  <c:v>42.6952</c:v>
                </c:pt>
                <c:pt idx="5028">
                  <c:v>42.6952</c:v>
                </c:pt>
                <c:pt idx="5029">
                  <c:v>42.6952</c:v>
                </c:pt>
                <c:pt idx="5030">
                  <c:v>42.6952</c:v>
                </c:pt>
                <c:pt idx="5031">
                  <c:v>42.6952</c:v>
                </c:pt>
                <c:pt idx="5032">
                  <c:v>42.6952</c:v>
                </c:pt>
                <c:pt idx="5033">
                  <c:v>42.6952</c:v>
                </c:pt>
                <c:pt idx="5034">
                  <c:v>42.752299999999998</c:v>
                </c:pt>
                <c:pt idx="5035">
                  <c:v>42.752299999999998</c:v>
                </c:pt>
                <c:pt idx="5036">
                  <c:v>42.752299999999998</c:v>
                </c:pt>
                <c:pt idx="5037">
                  <c:v>42.752299999999998</c:v>
                </c:pt>
                <c:pt idx="5038">
                  <c:v>42.752299999999998</c:v>
                </c:pt>
                <c:pt idx="5039">
                  <c:v>42.752299999999998</c:v>
                </c:pt>
                <c:pt idx="5040">
                  <c:v>42.752299999999998</c:v>
                </c:pt>
                <c:pt idx="5041">
                  <c:v>42.752299999999998</c:v>
                </c:pt>
                <c:pt idx="5042">
                  <c:v>42.752299999999998</c:v>
                </c:pt>
                <c:pt idx="5043">
                  <c:v>42.752299999999998</c:v>
                </c:pt>
                <c:pt idx="5044">
                  <c:v>42.752299999999998</c:v>
                </c:pt>
                <c:pt idx="5045">
                  <c:v>42.752299999999998</c:v>
                </c:pt>
                <c:pt idx="5046">
                  <c:v>42.752299999999998</c:v>
                </c:pt>
                <c:pt idx="5047">
                  <c:v>42.752299999999998</c:v>
                </c:pt>
                <c:pt idx="5048">
                  <c:v>42.752299999999998</c:v>
                </c:pt>
                <c:pt idx="5049">
                  <c:v>42.752299999999998</c:v>
                </c:pt>
                <c:pt idx="5050">
                  <c:v>42.752299999999998</c:v>
                </c:pt>
                <c:pt idx="5051">
                  <c:v>42.752299999999998</c:v>
                </c:pt>
                <c:pt idx="5052">
                  <c:v>42.752299999999998</c:v>
                </c:pt>
                <c:pt idx="5053">
                  <c:v>42.752299999999998</c:v>
                </c:pt>
                <c:pt idx="5054">
                  <c:v>42.752299999999998</c:v>
                </c:pt>
                <c:pt idx="5055">
                  <c:v>42.752299999999998</c:v>
                </c:pt>
                <c:pt idx="5056">
                  <c:v>42.752299999999998</c:v>
                </c:pt>
                <c:pt idx="5057">
                  <c:v>42.752299999999998</c:v>
                </c:pt>
                <c:pt idx="5058">
                  <c:v>42.752299999999998</c:v>
                </c:pt>
                <c:pt idx="5059">
                  <c:v>42.752299999999998</c:v>
                </c:pt>
                <c:pt idx="5060">
                  <c:v>42.752299999999998</c:v>
                </c:pt>
                <c:pt idx="5061">
                  <c:v>42.752299999999998</c:v>
                </c:pt>
                <c:pt idx="5062">
                  <c:v>42.752299999999998</c:v>
                </c:pt>
                <c:pt idx="5063">
                  <c:v>42.752299999999998</c:v>
                </c:pt>
                <c:pt idx="5064">
                  <c:v>42.752299999999998</c:v>
                </c:pt>
                <c:pt idx="5065">
                  <c:v>42.752299999999998</c:v>
                </c:pt>
                <c:pt idx="5066">
                  <c:v>42.752299999999998</c:v>
                </c:pt>
                <c:pt idx="5067">
                  <c:v>42.752299999999998</c:v>
                </c:pt>
                <c:pt idx="5068">
                  <c:v>42.752299999999998</c:v>
                </c:pt>
                <c:pt idx="5069">
                  <c:v>42.752299999999998</c:v>
                </c:pt>
                <c:pt idx="5070">
                  <c:v>42.752299999999998</c:v>
                </c:pt>
                <c:pt idx="5071">
                  <c:v>42.752299999999998</c:v>
                </c:pt>
                <c:pt idx="5072">
                  <c:v>42.752299999999998</c:v>
                </c:pt>
                <c:pt idx="5073">
                  <c:v>42.752299999999998</c:v>
                </c:pt>
                <c:pt idx="5074">
                  <c:v>42.752299999999998</c:v>
                </c:pt>
                <c:pt idx="5075">
                  <c:v>42.752299999999998</c:v>
                </c:pt>
                <c:pt idx="5076">
                  <c:v>42.752299999999998</c:v>
                </c:pt>
                <c:pt idx="5077">
                  <c:v>42.752299999999998</c:v>
                </c:pt>
                <c:pt idx="5078">
                  <c:v>42.752299999999998</c:v>
                </c:pt>
                <c:pt idx="5079">
                  <c:v>42.752299999999998</c:v>
                </c:pt>
                <c:pt idx="5080">
                  <c:v>42.752299999999998</c:v>
                </c:pt>
                <c:pt idx="5081">
                  <c:v>42.752299999999998</c:v>
                </c:pt>
                <c:pt idx="5082">
                  <c:v>42.752299999999998</c:v>
                </c:pt>
                <c:pt idx="5083">
                  <c:v>42.752299999999998</c:v>
                </c:pt>
                <c:pt idx="5084">
                  <c:v>42.752299999999998</c:v>
                </c:pt>
                <c:pt idx="5085">
                  <c:v>42.752299999999998</c:v>
                </c:pt>
                <c:pt idx="5086">
                  <c:v>42.752299999999998</c:v>
                </c:pt>
                <c:pt idx="5087">
                  <c:v>42.752299999999998</c:v>
                </c:pt>
                <c:pt idx="5088">
                  <c:v>42.752299999999998</c:v>
                </c:pt>
                <c:pt idx="5089">
                  <c:v>42.752299999999998</c:v>
                </c:pt>
                <c:pt idx="5090">
                  <c:v>42.752299999999998</c:v>
                </c:pt>
                <c:pt idx="5091">
                  <c:v>42.752299999999998</c:v>
                </c:pt>
                <c:pt idx="5092">
                  <c:v>42.752299999999998</c:v>
                </c:pt>
                <c:pt idx="5093">
                  <c:v>42.752299999999998</c:v>
                </c:pt>
                <c:pt idx="5094">
                  <c:v>42.752299999999998</c:v>
                </c:pt>
                <c:pt idx="5095">
                  <c:v>42.752299999999998</c:v>
                </c:pt>
                <c:pt idx="5096">
                  <c:v>42.752299999999998</c:v>
                </c:pt>
                <c:pt idx="5097">
                  <c:v>42.752299999999998</c:v>
                </c:pt>
                <c:pt idx="5098">
                  <c:v>42.752299999999998</c:v>
                </c:pt>
                <c:pt idx="5099">
                  <c:v>42.752299999999998</c:v>
                </c:pt>
                <c:pt idx="5100">
                  <c:v>42.752299999999998</c:v>
                </c:pt>
                <c:pt idx="5101">
                  <c:v>42.752299999999998</c:v>
                </c:pt>
                <c:pt idx="5102">
                  <c:v>42.752299999999998</c:v>
                </c:pt>
                <c:pt idx="5103">
                  <c:v>42.752299999999998</c:v>
                </c:pt>
                <c:pt idx="5104">
                  <c:v>42.752299999999998</c:v>
                </c:pt>
                <c:pt idx="5105">
                  <c:v>42.752299999999998</c:v>
                </c:pt>
                <c:pt idx="5106">
                  <c:v>42.752299999999998</c:v>
                </c:pt>
                <c:pt idx="5107">
                  <c:v>42.752299999999998</c:v>
                </c:pt>
                <c:pt idx="5108">
                  <c:v>42.752299999999998</c:v>
                </c:pt>
                <c:pt idx="5109">
                  <c:v>42.752299999999998</c:v>
                </c:pt>
                <c:pt idx="5110">
                  <c:v>42.752299999999998</c:v>
                </c:pt>
                <c:pt idx="5111">
                  <c:v>42.752299999999998</c:v>
                </c:pt>
                <c:pt idx="5112">
                  <c:v>42.752299999999998</c:v>
                </c:pt>
                <c:pt idx="5113">
                  <c:v>42.752299999999998</c:v>
                </c:pt>
                <c:pt idx="5114">
                  <c:v>42.752299999999998</c:v>
                </c:pt>
                <c:pt idx="5115">
                  <c:v>42.752299999999998</c:v>
                </c:pt>
                <c:pt idx="5116">
                  <c:v>42.752299999999998</c:v>
                </c:pt>
                <c:pt idx="5117">
                  <c:v>42.752299999999998</c:v>
                </c:pt>
                <c:pt idx="5118">
                  <c:v>42.752299999999998</c:v>
                </c:pt>
                <c:pt idx="5119">
                  <c:v>42.752299999999998</c:v>
                </c:pt>
                <c:pt idx="5120">
                  <c:v>42.752299999999998</c:v>
                </c:pt>
                <c:pt idx="5121">
                  <c:v>42.752299999999998</c:v>
                </c:pt>
                <c:pt idx="5122">
                  <c:v>42.752299999999998</c:v>
                </c:pt>
                <c:pt idx="5123">
                  <c:v>42.752299999999998</c:v>
                </c:pt>
                <c:pt idx="5124">
                  <c:v>42.752299999999998</c:v>
                </c:pt>
                <c:pt idx="5125">
                  <c:v>42.752299999999998</c:v>
                </c:pt>
                <c:pt idx="5126">
                  <c:v>42.752299999999998</c:v>
                </c:pt>
                <c:pt idx="5127">
                  <c:v>42.752299999999998</c:v>
                </c:pt>
                <c:pt idx="5128">
                  <c:v>42.752299999999998</c:v>
                </c:pt>
                <c:pt idx="5129">
                  <c:v>42.752299999999998</c:v>
                </c:pt>
                <c:pt idx="5130">
                  <c:v>42.752299999999998</c:v>
                </c:pt>
                <c:pt idx="5131">
                  <c:v>42.752299999999998</c:v>
                </c:pt>
                <c:pt idx="5132">
                  <c:v>42.752299999999998</c:v>
                </c:pt>
                <c:pt idx="5133">
                  <c:v>42.752299999999998</c:v>
                </c:pt>
                <c:pt idx="5134">
                  <c:v>42.752299999999998</c:v>
                </c:pt>
                <c:pt idx="5135">
                  <c:v>42.752299999999998</c:v>
                </c:pt>
                <c:pt idx="5136">
                  <c:v>42.752299999999998</c:v>
                </c:pt>
                <c:pt idx="5137">
                  <c:v>42.752299999999998</c:v>
                </c:pt>
                <c:pt idx="5138">
                  <c:v>42.752299999999998</c:v>
                </c:pt>
                <c:pt idx="5139">
                  <c:v>42.752299999999998</c:v>
                </c:pt>
                <c:pt idx="5140">
                  <c:v>42.752299999999998</c:v>
                </c:pt>
                <c:pt idx="5141">
                  <c:v>42.752299999999998</c:v>
                </c:pt>
                <c:pt idx="5142">
                  <c:v>42.752299999999998</c:v>
                </c:pt>
                <c:pt idx="5143">
                  <c:v>42.752299999999998</c:v>
                </c:pt>
                <c:pt idx="5144">
                  <c:v>42.752299999999998</c:v>
                </c:pt>
                <c:pt idx="5145">
                  <c:v>42.752299999999998</c:v>
                </c:pt>
                <c:pt idx="5146">
                  <c:v>42.752299999999998</c:v>
                </c:pt>
                <c:pt idx="5147">
                  <c:v>42.752299999999998</c:v>
                </c:pt>
                <c:pt idx="5148">
                  <c:v>42.752299999999998</c:v>
                </c:pt>
                <c:pt idx="5149">
                  <c:v>42.752299999999998</c:v>
                </c:pt>
                <c:pt idx="5150">
                  <c:v>42.752299999999998</c:v>
                </c:pt>
                <c:pt idx="5151">
                  <c:v>42.752299999999998</c:v>
                </c:pt>
                <c:pt idx="5152">
                  <c:v>42.752299999999998</c:v>
                </c:pt>
                <c:pt idx="5153">
                  <c:v>42.752299999999998</c:v>
                </c:pt>
                <c:pt idx="5154">
                  <c:v>42.752299999999998</c:v>
                </c:pt>
                <c:pt idx="5155">
                  <c:v>42.752299999999998</c:v>
                </c:pt>
                <c:pt idx="5156">
                  <c:v>42.752299999999998</c:v>
                </c:pt>
                <c:pt idx="5157">
                  <c:v>42.752299999999998</c:v>
                </c:pt>
                <c:pt idx="5158">
                  <c:v>42.752299999999998</c:v>
                </c:pt>
                <c:pt idx="5159">
                  <c:v>42.752299999999998</c:v>
                </c:pt>
                <c:pt idx="5160">
                  <c:v>42.752299999999998</c:v>
                </c:pt>
                <c:pt idx="5161">
                  <c:v>42.752299999999998</c:v>
                </c:pt>
                <c:pt idx="5162">
                  <c:v>42.752299999999998</c:v>
                </c:pt>
                <c:pt idx="5163">
                  <c:v>42.752299999999998</c:v>
                </c:pt>
                <c:pt idx="5164">
                  <c:v>42.752299999999998</c:v>
                </c:pt>
                <c:pt idx="5165">
                  <c:v>42.752299999999998</c:v>
                </c:pt>
                <c:pt idx="5166">
                  <c:v>42.752299999999998</c:v>
                </c:pt>
                <c:pt idx="5167">
                  <c:v>42.752299999999998</c:v>
                </c:pt>
                <c:pt idx="5168">
                  <c:v>42.752299999999998</c:v>
                </c:pt>
                <c:pt idx="5169">
                  <c:v>42.752299999999998</c:v>
                </c:pt>
                <c:pt idx="5170">
                  <c:v>42.752299999999998</c:v>
                </c:pt>
                <c:pt idx="5171">
                  <c:v>42.752299999999998</c:v>
                </c:pt>
                <c:pt idx="5172">
                  <c:v>42.752299999999998</c:v>
                </c:pt>
                <c:pt idx="5173">
                  <c:v>42.752299999999998</c:v>
                </c:pt>
                <c:pt idx="5174">
                  <c:v>42.752299999999998</c:v>
                </c:pt>
                <c:pt idx="5175">
                  <c:v>42.752299999999998</c:v>
                </c:pt>
                <c:pt idx="5176">
                  <c:v>42.752299999999998</c:v>
                </c:pt>
                <c:pt idx="5177">
                  <c:v>42.752299999999998</c:v>
                </c:pt>
                <c:pt idx="5178">
                  <c:v>42.752299999999998</c:v>
                </c:pt>
                <c:pt idx="5179">
                  <c:v>42.752299999999998</c:v>
                </c:pt>
                <c:pt idx="5180">
                  <c:v>42.752299999999998</c:v>
                </c:pt>
                <c:pt idx="5181">
                  <c:v>42.752299999999998</c:v>
                </c:pt>
                <c:pt idx="5182">
                  <c:v>42.752299999999998</c:v>
                </c:pt>
                <c:pt idx="5183">
                  <c:v>42.752299999999998</c:v>
                </c:pt>
                <c:pt idx="5184">
                  <c:v>42.752299999999998</c:v>
                </c:pt>
                <c:pt idx="5185">
                  <c:v>42.752299999999998</c:v>
                </c:pt>
                <c:pt idx="5186">
                  <c:v>42.752299999999998</c:v>
                </c:pt>
                <c:pt idx="5187">
                  <c:v>42.752299999999998</c:v>
                </c:pt>
                <c:pt idx="5188">
                  <c:v>42.752299999999998</c:v>
                </c:pt>
                <c:pt idx="5189">
                  <c:v>42.752299999999998</c:v>
                </c:pt>
                <c:pt idx="5190">
                  <c:v>42.752299999999998</c:v>
                </c:pt>
                <c:pt idx="5191">
                  <c:v>42.752299999999998</c:v>
                </c:pt>
                <c:pt idx="5192">
                  <c:v>42.752299999999998</c:v>
                </c:pt>
                <c:pt idx="5193">
                  <c:v>42.752299999999998</c:v>
                </c:pt>
                <c:pt idx="5194">
                  <c:v>42.752299999999998</c:v>
                </c:pt>
                <c:pt idx="5195">
                  <c:v>42.752299999999998</c:v>
                </c:pt>
                <c:pt idx="5196">
                  <c:v>42.752299999999998</c:v>
                </c:pt>
                <c:pt idx="5197">
                  <c:v>42.752299999999998</c:v>
                </c:pt>
                <c:pt idx="5198">
                  <c:v>42.752299999999998</c:v>
                </c:pt>
                <c:pt idx="5199">
                  <c:v>42.752299999999998</c:v>
                </c:pt>
                <c:pt idx="5200">
                  <c:v>42.752299999999998</c:v>
                </c:pt>
                <c:pt idx="5201">
                  <c:v>42.752299999999998</c:v>
                </c:pt>
                <c:pt idx="5202">
                  <c:v>42.752299999999998</c:v>
                </c:pt>
                <c:pt idx="5203">
                  <c:v>42.752299999999998</c:v>
                </c:pt>
                <c:pt idx="5204">
                  <c:v>42.699300000000001</c:v>
                </c:pt>
                <c:pt idx="5205">
                  <c:v>42.699300000000001</c:v>
                </c:pt>
                <c:pt idx="5206">
                  <c:v>42.699300000000001</c:v>
                </c:pt>
                <c:pt idx="5207">
                  <c:v>42.699300000000001</c:v>
                </c:pt>
                <c:pt idx="5208">
                  <c:v>42.699300000000001</c:v>
                </c:pt>
                <c:pt idx="5209">
                  <c:v>42.699300000000001</c:v>
                </c:pt>
                <c:pt idx="5210">
                  <c:v>42.699300000000001</c:v>
                </c:pt>
                <c:pt idx="5211">
                  <c:v>42.699300000000001</c:v>
                </c:pt>
                <c:pt idx="5212">
                  <c:v>42.699300000000001</c:v>
                </c:pt>
                <c:pt idx="5213">
                  <c:v>42.699300000000001</c:v>
                </c:pt>
                <c:pt idx="5214">
                  <c:v>42.699300000000001</c:v>
                </c:pt>
                <c:pt idx="5215">
                  <c:v>42.699300000000001</c:v>
                </c:pt>
                <c:pt idx="5216">
                  <c:v>42.699300000000001</c:v>
                </c:pt>
                <c:pt idx="5217">
                  <c:v>42.699300000000001</c:v>
                </c:pt>
                <c:pt idx="5218">
                  <c:v>42.699300000000001</c:v>
                </c:pt>
                <c:pt idx="5219">
                  <c:v>42.699300000000001</c:v>
                </c:pt>
                <c:pt idx="5220">
                  <c:v>42.699300000000001</c:v>
                </c:pt>
                <c:pt idx="5221">
                  <c:v>42.699300000000001</c:v>
                </c:pt>
                <c:pt idx="5222">
                  <c:v>42.699300000000001</c:v>
                </c:pt>
                <c:pt idx="5223">
                  <c:v>42.699300000000001</c:v>
                </c:pt>
                <c:pt idx="5224">
                  <c:v>42.699300000000001</c:v>
                </c:pt>
                <c:pt idx="5225">
                  <c:v>42.699300000000001</c:v>
                </c:pt>
                <c:pt idx="5226">
                  <c:v>42.699300000000001</c:v>
                </c:pt>
                <c:pt idx="5227">
                  <c:v>42.699300000000001</c:v>
                </c:pt>
                <c:pt idx="5228">
                  <c:v>42.699300000000001</c:v>
                </c:pt>
                <c:pt idx="5229">
                  <c:v>42.699300000000001</c:v>
                </c:pt>
                <c:pt idx="5230">
                  <c:v>42.699300000000001</c:v>
                </c:pt>
                <c:pt idx="5231">
                  <c:v>42.699300000000001</c:v>
                </c:pt>
                <c:pt idx="5232">
                  <c:v>42.699300000000001</c:v>
                </c:pt>
                <c:pt idx="5233">
                  <c:v>42.699300000000001</c:v>
                </c:pt>
                <c:pt idx="5234">
                  <c:v>42.699300000000001</c:v>
                </c:pt>
                <c:pt idx="5235">
                  <c:v>42.699300000000001</c:v>
                </c:pt>
                <c:pt idx="5236">
                  <c:v>42.699300000000001</c:v>
                </c:pt>
                <c:pt idx="5237">
                  <c:v>42.699300000000001</c:v>
                </c:pt>
                <c:pt idx="5238">
                  <c:v>42.699300000000001</c:v>
                </c:pt>
                <c:pt idx="5239">
                  <c:v>42.699300000000001</c:v>
                </c:pt>
                <c:pt idx="5240">
                  <c:v>42.646600000000007</c:v>
                </c:pt>
                <c:pt idx="5241">
                  <c:v>42.646600000000007</c:v>
                </c:pt>
                <c:pt idx="5242">
                  <c:v>42.646600000000007</c:v>
                </c:pt>
                <c:pt idx="5243">
                  <c:v>42.646600000000007</c:v>
                </c:pt>
                <c:pt idx="5244">
                  <c:v>42.646600000000007</c:v>
                </c:pt>
                <c:pt idx="5245">
                  <c:v>42.646600000000007</c:v>
                </c:pt>
                <c:pt idx="5246">
                  <c:v>42.646600000000007</c:v>
                </c:pt>
                <c:pt idx="5247">
                  <c:v>42.646600000000007</c:v>
                </c:pt>
                <c:pt idx="5248">
                  <c:v>42.646600000000007</c:v>
                </c:pt>
                <c:pt idx="5249">
                  <c:v>42.646600000000007</c:v>
                </c:pt>
                <c:pt idx="5250">
                  <c:v>42.646600000000007</c:v>
                </c:pt>
                <c:pt idx="5251">
                  <c:v>42.646600000000007</c:v>
                </c:pt>
                <c:pt idx="5252">
                  <c:v>42.646600000000007</c:v>
                </c:pt>
                <c:pt idx="5253">
                  <c:v>42.646600000000007</c:v>
                </c:pt>
                <c:pt idx="5254">
                  <c:v>42.646600000000007</c:v>
                </c:pt>
                <c:pt idx="5255">
                  <c:v>42.646600000000007</c:v>
                </c:pt>
                <c:pt idx="5256">
                  <c:v>42.646600000000007</c:v>
                </c:pt>
                <c:pt idx="5257">
                  <c:v>42.646600000000007</c:v>
                </c:pt>
                <c:pt idx="5258">
                  <c:v>42.646600000000007</c:v>
                </c:pt>
                <c:pt idx="5259">
                  <c:v>42.646600000000007</c:v>
                </c:pt>
                <c:pt idx="5260">
                  <c:v>42.646600000000007</c:v>
                </c:pt>
                <c:pt idx="5261">
                  <c:v>42.646600000000007</c:v>
                </c:pt>
                <c:pt idx="5262">
                  <c:v>42.646600000000007</c:v>
                </c:pt>
                <c:pt idx="5263">
                  <c:v>42.596299999999999</c:v>
                </c:pt>
                <c:pt idx="5264">
                  <c:v>42.596299999999999</c:v>
                </c:pt>
                <c:pt idx="5265">
                  <c:v>42.596299999999999</c:v>
                </c:pt>
                <c:pt idx="5266">
                  <c:v>42.596299999999999</c:v>
                </c:pt>
                <c:pt idx="5267">
                  <c:v>42.596299999999999</c:v>
                </c:pt>
                <c:pt idx="5268">
                  <c:v>42.596299999999999</c:v>
                </c:pt>
                <c:pt idx="5269">
                  <c:v>42.596299999999999</c:v>
                </c:pt>
                <c:pt idx="5270">
                  <c:v>42.596299999999999</c:v>
                </c:pt>
                <c:pt idx="5271">
                  <c:v>42.596299999999999</c:v>
                </c:pt>
                <c:pt idx="5272">
                  <c:v>42.596299999999999</c:v>
                </c:pt>
                <c:pt idx="5273">
                  <c:v>42.596299999999999</c:v>
                </c:pt>
                <c:pt idx="5274">
                  <c:v>42.596299999999999</c:v>
                </c:pt>
                <c:pt idx="5275">
                  <c:v>42.596299999999999</c:v>
                </c:pt>
                <c:pt idx="5276">
                  <c:v>42.596299999999999</c:v>
                </c:pt>
                <c:pt idx="5277">
                  <c:v>42.596299999999999</c:v>
                </c:pt>
                <c:pt idx="5278">
                  <c:v>42.596299999999999</c:v>
                </c:pt>
                <c:pt idx="5279">
                  <c:v>42.596299999999999</c:v>
                </c:pt>
                <c:pt idx="5280">
                  <c:v>42.596299999999999</c:v>
                </c:pt>
                <c:pt idx="5281">
                  <c:v>42.596299999999999</c:v>
                </c:pt>
                <c:pt idx="5282">
                  <c:v>42.596299999999999</c:v>
                </c:pt>
                <c:pt idx="5283">
                  <c:v>42.596299999999999</c:v>
                </c:pt>
                <c:pt idx="5284">
                  <c:v>42.596299999999999</c:v>
                </c:pt>
                <c:pt idx="5285">
                  <c:v>42.596299999999999</c:v>
                </c:pt>
                <c:pt idx="5286">
                  <c:v>42.596299999999999</c:v>
                </c:pt>
                <c:pt idx="5287">
                  <c:v>42.596299999999999</c:v>
                </c:pt>
                <c:pt idx="5288">
                  <c:v>42.596299999999999</c:v>
                </c:pt>
                <c:pt idx="5289">
                  <c:v>42.596299999999999</c:v>
                </c:pt>
                <c:pt idx="5290">
                  <c:v>42.596299999999999</c:v>
                </c:pt>
                <c:pt idx="5291">
                  <c:v>42.596299999999999</c:v>
                </c:pt>
                <c:pt idx="5292">
                  <c:v>42.596299999999999</c:v>
                </c:pt>
                <c:pt idx="5293">
                  <c:v>42.596299999999999</c:v>
                </c:pt>
                <c:pt idx="5294">
                  <c:v>42.596299999999999</c:v>
                </c:pt>
                <c:pt idx="5295">
                  <c:v>42.596299999999999</c:v>
                </c:pt>
                <c:pt idx="5296">
                  <c:v>42.596299999999999</c:v>
                </c:pt>
                <c:pt idx="5297">
                  <c:v>42.596299999999999</c:v>
                </c:pt>
                <c:pt idx="5298">
                  <c:v>42.596299999999999</c:v>
                </c:pt>
                <c:pt idx="5299">
                  <c:v>42.596299999999999</c:v>
                </c:pt>
                <c:pt idx="5300">
                  <c:v>42.596299999999999</c:v>
                </c:pt>
                <c:pt idx="5301">
                  <c:v>42.596299999999999</c:v>
                </c:pt>
                <c:pt idx="5302">
                  <c:v>42.596299999999999</c:v>
                </c:pt>
                <c:pt idx="5303">
                  <c:v>42.596299999999999</c:v>
                </c:pt>
                <c:pt idx="5304">
                  <c:v>42.543200000000013</c:v>
                </c:pt>
                <c:pt idx="5305">
                  <c:v>42.543200000000013</c:v>
                </c:pt>
                <c:pt idx="5306">
                  <c:v>42.543200000000013</c:v>
                </c:pt>
                <c:pt idx="5307">
                  <c:v>42.543200000000013</c:v>
                </c:pt>
                <c:pt idx="5308">
                  <c:v>42.543200000000013</c:v>
                </c:pt>
                <c:pt idx="5309">
                  <c:v>42.543200000000013</c:v>
                </c:pt>
                <c:pt idx="5310">
                  <c:v>42.543200000000013</c:v>
                </c:pt>
                <c:pt idx="5311">
                  <c:v>42.543200000000013</c:v>
                </c:pt>
                <c:pt idx="5312">
                  <c:v>42.543200000000013</c:v>
                </c:pt>
                <c:pt idx="5313">
                  <c:v>42.543200000000013</c:v>
                </c:pt>
                <c:pt idx="5314">
                  <c:v>42.543200000000013</c:v>
                </c:pt>
                <c:pt idx="5315">
                  <c:v>42.543200000000013</c:v>
                </c:pt>
                <c:pt idx="5316">
                  <c:v>42.543200000000013</c:v>
                </c:pt>
                <c:pt idx="5317">
                  <c:v>42.543200000000013</c:v>
                </c:pt>
                <c:pt idx="5318">
                  <c:v>42.543200000000013</c:v>
                </c:pt>
                <c:pt idx="5319">
                  <c:v>42.543200000000013</c:v>
                </c:pt>
                <c:pt idx="5320">
                  <c:v>42.543200000000013</c:v>
                </c:pt>
                <c:pt idx="5321">
                  <c:v>42.543200000000013</c:v>
                </c:pt>
                <c:pt idx="5322">
                  <c:v>42.543200000000013</c:v>
                </c:pt>
                <c:pt idx="5323">
                  <c:v>42.543200000000013</c:v>
                </c:pt>
                <c:pt idx="5324">
                  <c:v>42.543200000000013</c:v>
                </c:pt>
                <c:pt idx="5325">
                  <c:v>42.543200000000013</c:v>
                </c:pt>
                <c:pt idx="5326">
                  <c:v>42.543200000000013</c:v>
                </c:pt>
                <c:pt idx="5327">
                  <c:v>42.543200000000013</c:v>
                </c:pt>
                <c:pt idx="5328">
                  <c:v>42.543200000000013</c:v>
                </c:pt>
                <c:pt idx="5329">
                  <c:v>42.543200000000013</c:v>
                </c:pt>
                <c:pt idx="5330">
                  <c:v>42.543200000000013</c:v>
                </c:pt>
                <c:pt idx="5331">
                  <c:v>42.543200000000013</c:v>
                </c:pt>
                <c:pt idx="5332">
                  <c:v>42.543200000000013</c:v>
                </c:pt>
                <c:pt idx="5333">
                  <c:v>42.543200000000013</c:v>
                </c:pt>
                <c:pt idx="5334">
                  <c:v>42.543200000000013</c:v>
                </c:pt>
                <c:pt idx="5335">
                  <c:v>42.543200000000013</c:v>
                </c:pt>
                <c:pt idx="5336">
                  <c:v>42.543200000000013</c:v>
                </c:pt>
                <c:pt idx="5337">
                  <c:v>42.543200000000013</c:v>
                </c:pt>
                <c:pt idx="5338">
                  <c:v>42.543200000000013</c:v>
                </c:pt>
                <c:pt idx="5339">
                  <c:v>42.543200000000013</c:v>
                </c:pt>
                <c:pt idx="5340">
                  <c:v>42.543200000000013</c:v>
                </c:pt>
                <c:pt idx="5341">
                  <c:v>42.543200000000013</c:v>
                </c:pt>
                <c:pt idx="5342">
                  <c:v>42.543200000000013</c:v>
                </c:pt>
                <c:pt idx="5343">
                  <c:v>42.543200000000013</c:v>
                </c:pt>
                <c:pt idx="5344">
                  <c:v>42.543200000000013</c:v>
                </c:pt>
                <c:pt idx="5345">
                  <c:v>42.491900000000001</c:v>
                </c:pt>
                <c:pt idx="5346">
                  <c:v>42.491900000000001</c:v>
                </c:pt>
                <c:pt idx="5347">
                  <c:v>42.491900000000001</c:v>
                </c:pt>
                <c:pt idx="5348">
                  <c:v>42.491900000000001</c:v>
                </c:pt>
                <c:pt idx="5349">
                  <c:v>42.491900000000001</c:v>
                </c:pt>
                <c:pt idx="5350">
                  <c:v>42.491900000000001</c:v>
                </c:pt>
                <c:pt idx="5351">
                  <c:v>42.491900000000001</c:v>
                </c:pt>
                <c:pt idx="5352">
                  <c:v>42.491900000000001</c:v>
                </c:pt>
                <c:pt idx="5353">
                  <c:v>42.491900000000001</c:v>
                </c:pt>
                <c:pt idx="5354">
                  <c:v>42.491900000000001</c:v>
                </c:pt>
                <c:pt idx="5355">
                  <c:v>42.491900000000001</c:v>
                </c:pt>
                <c:pt idx="5356">
                  <c:v>42.491900000000001</c:v>
                </c:pt>
                <c:pt idx="5357">
                  <c:v>42.491900000000001</c:v>
                </c:pt>
                <c:pt idx="5358">
                  <c:v>42.491900000000001</c:v>
                </c:pt>
                <c:pt idx="5359">
                  <c:v>42.491900000000001</c:v>
                </c:pt>
                <c:pt idx="5360">
                  <c:v>42.491900000000001</c:v>
                </c:pt>
                <c:pt idx="5361">
                  <c:v>42.491900000000001</c:v>
                </c:pt>
                <c:pt idx="5362">
                  <c:v>42.491900000000001</c:v>
                </c:pt>
                <c:pt idx="5363">
                  <c:v>42.491900000000001</c:v>
                </c:pt>
                <c:pt idx="5364">
                  <c:v>42.491900000000001</c:v>
                </c:pt>
                <c:pt idx="5365">
                  <c:v>42.491900000000001</c:v>
                </c:pt>
                <c:pt idx="5366">
                  <c:v>42.491900000000001</c:v>
                </c:pt>
                <c:pt idx="5367">
                  <c:v>42.491900000000001</c:v>
                </c:pt>
                <c:pt idx="5368">
                  <c:v>42.491900000000001</c:v>
                </c:pt>
                <c:pt idx="5369">
                  <c:v>42.491900000000001</c:v>
                </c:pt>
                <c:pt idx="5370">
                  <c:v>42.491900000000001</c:v>
                </c:pt>
                <c:pt idx="5371">
                  <c:v>42.491900000000001</c:v>
                </c:pt>
                <c:pt idx="5372">
                  <c:v>42.491900000000001</c:v>
                </c:pt>
                <c:pt idx="5373">
                  <c:v>42.491900000000001</c:v>
                </c:pt>
                <c:pt idx="5374">
                  <c:v>42.491900000000001</c:v>
                </c:pt>
                <c:pt idx="5375">
                  <c:v>42.491900000000001</c:v>
                </c:pt>
                <c:pt idx="5376">
                  <c:v>42.491900000000001</c:v>
                </c:pt>
                <c:pt idx="5377">
                  <c:v>42.491900000000001</c:v>
                </c:pt>
                <c:pt idx="5378">
                  <c:v>42.491900000000001</c:v>
                </c:pt>
                <c:pt idx="5379">
                  <c:v>42.491900000000001</c:v>
                </c:pt>
                <c:pt idx="5380">
                  <c:v>42.491900000000001</c:v>
                </c:pt>
                <c:pt idx="5381">
                  <c:v>42.491900000000001</c:v>
                </c:pt>
                <c:pt idx="5382">
                  <c:v>42.491900000000001</c:v>
                </c:pt>
                <c:pt idx="5383">
                  <c:v>42.491900000000001</c:v>
                </c:pt>
                <c:pt idx="5384">
                  <c:v>42.491900000000001</c:v>
                </c:pt>
                <c:pt idx="5385">
                  <c:v>42.491900000000001</c:v>
                </c:pt>
                <c:pt idx="5386">
                  <c:v>42.491900000000001</c:v>
                </c:pt>
                <c:pt idx="5387">
                  <c:v>42.491900000000001</c:v>
                </c:pt>
                <c:pt idx="5388">
                  <c:v>42.491900000000001</c:v>
                </c:pt>
                <c:pt idx="5389">
                  <c:v>42.491900000000001</c:v>
                </c:pt>
                <c:pt idx="5390">
                  <c:v>42.491900000000001</c:v>
                </c:pt>
                <c:pt idx="5391">
                  <c:v>42.491900000000001</c:v>
                </c:pt>
                <c:pt idx="5392">
                  <c:v>42.491900000000001</c:v>
                </c:pt>
                <c:pt idx="5393">
                  <c:v>42.491900000000001</c:v>
                </c:pt>
                <c:pt idx="5394">
                  <c:v>42.491900000000001</c:v>
                </c:pt>
                <c:pt idx="5395">
                  <c:v>42.491900000000001</c:v>
                </c:pt>
                <c:pt idx="5396">
                  <c:v>42.491900000000001</c:v>
                </c:pt>
                <c:pt idx="5397">
                  <c:v>42.491900000000001</c:v>
                </c:pt>
                <c:pt idx="5398">
                  <c:v>42.491900000000001</c:v>
                </c:pt>
                <c:pt idx="5399">
                  <c:v>42.491900000000001</c:v>
                </c:pt>
                <c:pt idx="5400">
                  <c:v>42.491900000000001</c:v>
                </c:pt>
                <c:pt idx="5401">
                  <c:v>42.491900000000001</c:v>
                </c:pt>
                <c:pt idx="5402">
                  <c:v>42.491900000000001</c:v>
                </c:pt>
                <c:pt idx="5403">
                  <c:v>42.491900000000001</c:v>
                </c:pt>
                <c:pt idx="5404">
                  <c:v>42.491900000000001</c:v>
                </c:pt>
                <c:pt idx="5405">
                  <c:v>42.491900000000001</c:v>
                </c:pt>
                <c:pt idx="5406">
                  <c:v>42.491900000000001</c:v>
                </c:pt>
                <c:pt idx="5407">
                  <c:v>42.491900000000001</c:v>
                </c:pt>
                <c:pt idx="5408">
                  <c:v>42.491900000000001</c:v>
                </c:pt>
                <c:pt idx="5409">
                  <c:v>42.491900000000001</c:v>
                </c:pt>
                <c:pt idx="5410">
                  <c:v>42.491900000000001</c:v>
                </c:pt>
                <c:pt idx="5411">
                  <c:v>42.491900000000001</c:v>
                </c:pt>
                <c:pt idx="5412">
                  <c:v>42.491900000000001</c:v>
                </c:pt>
                <c:pt idx="5413">
                  <c:v>42.491900000000001</c:v>
                </c:pt>
                <c:pt idx="5414">
                  <c:v>42.491900000000001</c:v>
                </c:pt>
                <c:pt idx="5415">
                  <c:v>42.491900000000001</c:v>
                </c:pt>
                <c:pt idx="5416">
                  <c:v>42.491900000000001</c:v>
                </c:pt>
                <c:pt idx="5417">
                  <c:v>42.491900000000001</c:v>
                </c:pt>
                <c:pt idx="5418">
                  <c:v>42.491900000000001</c:v>
                </c:pt>
                <c:pt idx="5419">
                  <c:v>42.491900000000001</c:v>
                </c:pt>
                <c:pt idx="5420">
                  <c:v>42.491900000000001</c:v>
                </c:pt>
                <c:pt idx="5421">
                  <c:v>42.491900000000001</c:v>
                </c:pt>
                <c:pt idx="5422">
                  <c:v>42.491900000000001</c:v>
                </c:pt>
                <c:pt idx="5423">
                  <c:v>42.491900000000001</c:v>
                </c:pt>
                <c:pt idx="5424">
                  <c:v>42.491900000000001</c:v>
                </c:pt>
                <c:pt idx="5425">
                  <c:v>42.491900000000001</c:v>
                </c:pt>
                <c:pt idx="5426">
                  <c:v>42.491900000000001</c:v>
                </c:pt>
                <c:pt idx="5427">
                  <c:v>42.491900000000001</c:v>
                </c:pt>
                <c:pt idx="5428">
                  <c:v>42.491900000000001</c:v>
                </c:pt>
                <c:pt idx="5429">
                  <c:v>42.491900000000001</c:v>
                </c:pt>
                <c:pt idx="5430">
                  <c:v>42.491900000000001</c:v>
                </c:pt>
                <c:pt idx="5431">
                  <c:v>42.491900000000001</c:v>
                </c:pt>
                <c:pt idx="5432">
                  <c:v>42.491900000000001</c:v>
                </c:pt>
                <c:pt idx="5433">
                  <c:v>42.491900000000001</c:v>
                </c:pt>
                <c:pt idx="5434">
                  <c:v>42.491900000000001</c:v>
                </c:pt>
                <c:pt idx="5435">
                  <c:v>42.491900000000001</c:v>
                </c:pt>
                <c:pt idx="5436">
                  <c:v>42.491900000000001</c:v>
                </c:pt>
                <c:pt idx="5437">
                  <c:v>42.491900000000001</c:v>
                </c:pt>
                <c:pt idx="5438">
                  <c:v>42.491900000000001</c:v>
                </c:pt>
                <c:pt idx="5439">
                  <c:v>42.491900000000001</c:v>
                </c:pt>
                <c:pt idx="5440">
                  <c:v>42.491900000000001</c:v>
                </c:pt>
                <c:pt idx="5441">
                  <c:v>42.491900000000001</c:v>
                </c:pt>
                <c:pt idx="5442">
                  <c:v>42.491900000000001</c:v>
                </c:pt>
                <c:pt idx="5443">
                  <c:v>42.491900000000001</c:v>
                </c:pt>
                <c:pt idx="5444">
                  <c:v>42.491900000000001</c:v>
                </c:pt>
                <c:pt idx="5445">
                  <c:v>42.491900000000001</c:v>
                </c:pt>
                <c:pt idx="5446">
                  <c:v>42.491900000000001</c:v>
                </c:pt>
                <c:pt idx="5447">
                  <c:v>42.491900000000001</c:v>
                </c:pt>
                <c:pt idx="5448">
                  <c:v>42.491900000000001</c:v>
                </c:pt>
                <c:pt idx="5449">
                  <c:v>42.491900000000001</c:v>
                </c:pt>
                <c:pt idx="5450">
                  <c:v>42.491900000000001</c:v>
                </c:pt>
                <c:pt idx="5451">
                  <c:v>42.491900000000001</c:v>
                </c:pt>
                <c:pt idx="5452">
                  <c:v>42.491900000000001</c:v>
                </c:pt>
                <c:pt idx="5453">
                  <c:v>42.491900000000001</c:v>
                </c:pt>
                <c:pt idx="5454">
                  <c:v>42.491900000000001</c:v>
                </c:pt>
                <c:pt idx="5455">
                  <c:v>42.491900000000001</c:v>
                </c:pt>
                <c:pt idx="5456">
                  <c:v>42.491900000000001</c:v>
                </c:pt>
                <c:pt idx="5457">
                  <c:v>42.491900000000001</c:v>
                </c:pt>
                <c:pt idx="5458">
                  <c:v>42.491900000000001</c:v>
                </c:pt>
                <c:pt idx="5459">
                  <c:v>42.491900000000001</c:v>
                </c:pt>
                <c:pt idx="5460">
                  <c:v>42.491900000000001</c:v>
                </c:pt>
                <c:pt idx="5461">
                  <c:v>42.491900000000001</c:v>
                </c:pt>
                <c:pt idx="5462">
                  <c:v>42.491900000000001</c:v>
                </c:pt>
                <c:pt idx="5463">
                  <c:v>42.491900000000001</c:v>
                </c:pt>
                <c:pt idx="5464">
                  <c:v>42.491900000000001</c:v>
                </c:pt>
                <c:pt idx="5465">
                  <c:v>42.491900000000001</c:v>
                </c:pt>
                <c:pt idx="5466">
                  <c:v>42.491900000000001</c:v>
                </c:pt>
                <c:pt idx="5467">
                  <c:v>42.491900000000001</c:v>
                </c:pt>
                <c:pt idx="5468">
                  <c:v>42.491900000000001</c:v>
                </c:pt>
                <c:pt idx="5469">
                  <c:v>42.491900000000001</c:v>
                </c:pt>
                <c:pt idx="5470">
                  <c:v>42.491900000000001</c:v>
                </c:pt>
                <c:pt idx="5471">
                  <c:v>42.491900000000001</c:v>
                </c:pt>
                <c:pt idx="5472">
                  <c:v>42.491900000000001</c:v>
                </c:pt>
                <c:pt idx="5473">
                  <c:v>42.491900000000001</c:v>
                </c:pt>
                <c:pt idx="5474">
                  <c:v>42.491900000000001</c:v>
                </c:pt>
                <c:pt idx="5475">
                  <c:v>42.491900000000001</c:v>
                </c:pt>
                <c:pt idx="5476">
                  <c:v>42.491900000000001</c:v>
                </c:pt>
                <c:pt idx="5477">
                  <c:v>42.491900000000001</c:v>
                </c:pt>
                <c:pt idx="5478">
                  <c:v>42.491900000000001</c:v>
                </c:pt>
                <c:pt idx="5479">
                  <c:v>42.491900000000001</c:v>
                </c:pt>
                <c:pt idx="5480">
                  <c:v>42.491900000000001</c:v>
                </c:pt>
                <c:pt idx="5481">
                  <c:v>42.491900000000001</c:v>
                </c:pt>
                <c:pt idx="5482">
                  <c:v>42.491900000000001</c:v>
                </c:pt>
                <c:pt idx="5483">
                  <c:v>42.491900000000001</c:v>
                </c:pt>
                <c:pt idx="5484">
                  <c:v>42.491900000000001</c:v>
                </c:pt>
                <c:pt idx="5485">
                  <c:v>42.491900000000001</c:v>
                </c:pt>
                <c:pt idx="5486">
                  <c:v>42.491900000000001</c:v>
                </c:pt>
                <c:pt idx="5487">
                  <c:v>42.491900000000001</c:v>
                </c:pt>
                <c:pt idx="5488">
                  <c:v>42.491900000000001</c:v>
                </c:pt>
                <c:pt idx="5489">
                  <c:v>42.491900000000001</c:v>
                </c:pt>
                <c:pt idx="5490">
                  <c:v>42.491900000000001</c:v>
                </c:pt>
                <c:pt idx="5491">
                  <c:v>42.491900000000001</c:v>
                </c:pt>
                <c:pt idx="5492">
                  <c:v>42.491900000000001</c:v>
                </c:pt>
                <c:pt idx="5493">
                  <c:v>42.491900000000001</c:v>
                </c:pt>
                <c:pt idx="5494">
                  <c:v>42.491900000000001</c:v>
                </c:pt>
                <c:pt idx="5495">
                  <c:v>42.491900000000001</c:v>
                </c:pt>
                <c:pt idx="5496">
                  <c:v>42.491900000000001</c:v>
                </c:pt>
                <c:pt idx="5497">
                  <c:v>42.491900000000001</c:v>
                </c:pt>
                <c:pt idx="5498">
                  <c:v>42.491900000000001</c:v>
                </c:pt>
                <c:pt idx="5499">
                  <c:v>42.491900000000001</c:v>
                </c:pt>
                <c:pt idx="5500">
                  <c:v>42.491900000000001</c:v>
                </c:pt>
                <c:pt idx="5501">
                  <c:v>42.491900000000001</c:v>
                </c:pt>
                <c:pt idx="5502">
                  <c:v>42.491900000000001</c:v>
                </c:pt>
                <c:pt idx="5503">
                  <c:v>42.491900000000001</c:v>
                </c:pt>
                <c:pt idx="5504">
                  <c:v>42.491900000000001</c:v>
                </c:pt>
                <c:pt idx="5505">
                  <c:v>42.491900000000001</c:v>
                </c:pt>
                <c:pt idx="5506">
                  <c:v>42.491900000000001</c:v>
                </c:pt>
                <c:pt idx="5507">
                  <c:v>42.491900000000001</c:v>
                </c:pt>
                <c:pt idx="5508">
                  <c:v>42.491900000000001</c:v>
                </c:pt>
                <c:pt idx="5509">
                  <c:v>42.491900000000001</c:v>
                </c:pt>
                <c:pt idx="5510">
                  <c:v>42.491900000000001</c:v>
                </c:pt>
                <c:pt idx="5511">
                  <c:v>42.491900000000001</c:v>
                </c:pt>
                <c:pt idx="5512">
                  <c:v>42.491900000000001</c:v>
                </c:pt>
                <c:pt idx="5513">
                  <c:v>42.491900000000001</c:v>
                </c:pt>
                <c:pt idx="5514">
                  <c:v>42.491900000000001</c:v>
                </c:pt>
                <c:pt idx="5515">
                  <c:v>42.491900000000001</c:v>
                </c:pt>
                <c:pt idx="5516">
                  <c:v>42.491900000000001</c:v>
                </c:pt>
                <c:pt idx="5517">
                  <c:v>42.491900000000001</c:v>
                </c:pt>
                <c:pt idx="5518">
                  <c:v>42.491900000000001</c:v>
                </c:pt>
                <c:pt idx="5519">
                  <c:v>42.491900000000001</c:v>
                </c:pt>
                <c:pt idx="5520">
                  <c:v>42.491900000000001</c:v>
                </c:pt>
                <c:pt idx="5521">
                  <c:v>42.491900000000001</c:v>
                </c:pt>
                <c:pt idx="5522">
                  <c:v>42.491900000000001</c:v>
                </c:pt>
                <c:pt idx="5523">
                  <c:v>42.491900000000001</c:v>
                </c:pt>
                <c:pt idx="5524">
                  <c:v>42.491900000000001</c:v>
                </c:pt>
                <c:pt idx="5525">
                  <c:v>42.491900000000001</c:v>
                </c:pt>
                <c:pt idx="5526">
                  <c:v>42.491900000000001</c:v>
                </c:pt>
                <c:pt idx="5527">
                  <c:v>42.491900000000001</c:v>
                </c:pt>
                <c:pt idx="5528">
                  <c:v>42.491900000000001</c:v>
                </c:pt>
                <c:pt idx="5529">
                  <c:v>42.491900000000001</c:v>
                </c:pt>
                <c:pt idx="5530">
                  <c:v>42.491900000000001</c:v>
                </c:pt>
                <c:pt idx="5531">
                  <c:v>42.491900000000001</c:v>
                </c:pt>
                <c:pt idx="5532">
                  <c:v>42.491900000000001</c:v>
                </c:pt>
                <c:pt idx="5533">
                  <c:v>42.491900000000001</c:v>
                </c:pt>
                <c:pt idx="5534">
                  <c:v>42.491900000000001</c:v>
                </c:pt>
                <c:pt idx="5535">
                  <c:v>42.491900000000001</c:v>
                </c:pt>
                <c:pt idx="5536">
                  <c:v>42.491900000000001</c:v>
                </c:pt>
                <c:pt idx="5537">
                  <c:v>42.491900000000001</c:v>
                </c:pt>
                <c:pt idx="5538">
                  <c:v>42.491900000000001</c:v>
                </c:pt>
                <c:pt idx="5539">
                  <c:v>42.491900000000001</c:v>
                </c:pt>
                <c:pt idx="5540">
                  <c:v>42.491900000000001</c:v>
                </c:pt>
                <c:pt idx="5541">
                  <c:v>42.491900000000001</c:v>
                </c:pt>
                <c:pt idx="5542">
                  <c:v>42.491900000000001</c:v>
                </c:pt>
                <c:pt idx="5543">
                  <c:v>42.491900000000001</c:v>
                </c:pt>
                <c:pt idx="5544">
                  <c:v>42.491900000000001</c:v>
                </c:pt>
                <c:pt idx="5545">
                  <c:v>42.491900000000001</c:v>
                </c:pt>
                <c:pt idx="5546">
                  <c:v>42.491900000000001</c:v>
                </c:pt>
                <c:pt idx="5547">
                  <c:v>42.491900000000001</c:v>
                </c:pt>
                <c:pt idx="5548">
                  <c:v>42.491900000000001</c:v>
                </c:pt>
                <c:pt idx="5549">
                  <c:v>42.491900000000001</c:v>
                </c:pt>
                <c:pt idx="5550">
                  <c:v>42.491900000000001</c:v>
                </c:pt>
                <c:pt idx="5551">
                  <c:v>42.491900000000001</c:v>
                </c:pt>
                <c:pt idx="5552">
                  <c:v>42.491900000000001</c:v>
                </c:pt>
                <c:pt idx="5553">
                  <c:v>42.491900000000001</c:v>
                </c:pt>
                <c:pt idx="5554">
                  <c:v>42.491900000000001</c:v>
                </c:pt>
                <c:pt idx="5555">
                  <c:v>42.491900000000001</c:v>
                </c:pt>
                <c:pt idx="5556">
                  <c:v>42.491900000000001</c:v>
                </c:pt>
                <c:pt idx="5557">
                  <c:v>42.491900000000001</c:v>
                </c:pt>
                <c:pt idx="5558">
                  <c:v>42.491900000000001</c:v>
                </c:pt>
                <c:pt idx="5559">
                  <c:v>42.491900000000001</c:v>
                </c:pt>
                <c:pt idx="5560">
                  <c:v>42.491900000000001</c:v>
                </c:pt>
                <c:pt idx="5561">
                  <c:v>42.491900000000001</c:v>
                </c:pt>
                <c:pt idx="5562">
                  <c:v>42.491900000000001</c:v>
                </c:pt>
                <c:pt idx="5563">
                  <c:v>42.491900000000001</c:v>
                </c:pt>
                <c:pt idx="5564">
                  <c:v>42.491900000000001</c:v>
                </c:pt>
                <c:pt idx="5565">
                  <c:v>42.491900000000001</c:v>
                </c:pt>
                <c:pt idx="5566">
                  <c:v>42.491900000000001</c:v>
                </c:pt>
                <c:pt idx="5567">
                  <c:v>42.491900000000001</c:v>
                </c:pt>
                <c:pt idx="5568">
                  <c:v>42.491900000000001</c:v>
                </c:pt>
                <c:pt idx="5569">
                  <c:v>42.491900000000001</c:v>
                </c:pt>
                <c:pt idx="5570">
                  <c:v>42.542000000000002</c:v>
                </c:pt>
                <c:pt idx="5571">
                  <c:v>42.542000000000002</c:v>
                </c:pt>
                <c:pt idx="5572">
                  <c:v>42.542000000000002</c:v>
                </c:pt>
                <c:pt idx="5573">
                  <c:v>42.542000000000002</c:v>
                </c:pt>
                <c:pt idx="5574">
                  <c:v>42.542000000000002</c:v>
                </c:pt>
                <c:pt idx="5575">
                  <c:v>42.542000000000002</c:v>
                </c:pt>
                <c:pt idx="5576">
                  <c:v>42.542000000000002</c:v>
                </c:pt>
                <c:pt idx="5577">
                  <c:v>42.542000000000002</c:v>
                </c:pt>
                <c:pt idx="5578">
                  <c:v>42.542000000000002</c:v>
                </c:pt>
                <c:pt idx="5579">
                  <c:v>42.542000000000002</c:v>
                </c:pt>
                <c:pt idx="5580">
                  <c:v>42.542000000000002</c:v>
                </c:pt>
                <c:pt idx="5581">
                  <c:v>42.542000000000002</c:v>
                </c:pt>
                <c:pt idx="5582">
                  <c:v>42.542000000000002</c:v>
                </c:pt>
                <c:pt idx="5583">
                  <c:v>42.542000000000002</c:v>
                </c:pt>
                <c:pt idx="5584">
                  <c:v>42.542000000000002</c:v>
                </c:pt>
                <c:pt idx="5585">
                  <c:v>42.542000000000002</c:v>
                </c:pt>
                <c:pt idx="5586">
                  <c:v>42.542000000000002</c:v>
                </c:pt>
                <c:pt idx="5587">
                  <c:v>42.542000000000002</c:v>
                </c:pt>
                <c:pt idx="5588">
                  <c:v>42.542000000000002</c:v>
                </c:pt>
                <c:pt idx="5589">
                  <c:v>42.542000000000002</c:v>
                </c:pt>
                <c:pt idx="5590">
                  <c:v>42.542000000000002</c:v>
                </c:pt>
                <c:pt idx="5591">
                  <c:v>42.542000000000002</c:v>
                </c:pt>
                <c:pt idx="5592">
                  <c:v>42.542000000000002</c:v>
                </c:pt>
                <c:pt idx="5593">
                  <c:v>42.542000000000002</c:v>
                </c:pt>
                <c:pt idx="5594">
                  <c:v>42.542000000000002</c:v>
                </c:pt>
                <c:pt idx="5595">
                  <c:v>42.542000000000002</c:v>
                </c:pt>
                <c:pt idx="5596">
                  <c:v>42.542000000000002</c:v>
                </c:pt>
                <c:pt idx="5597">
                  <c:v>42.542000000000002</c:v>
                </c:pt>
                <c:pt idx="5598">
                  <c:v>42.542000000000002</c:v>
                </c:pt>
                <c:pt idx="5599">
                  <c:v>42.542000000000002</c:v>
                </c:pt>
                <c:pt idx="5600">
                  <c:v>42.542000000000002</c:v>
                </c:pt>
                <c:pt idx="5601">
                  <c:v>42.542000000000002</c:v>
                </c:pt>
                <c:pt idx="5602">
                  <c:v>42.542000000000002</c:v>
                </c:pt>
                <c:pt idx="5603">
                  <c:v>42.542000000000002</c:v>
                </c:pt>
                <c:pt idx="5604">
                  <c:v>42.542000000000002</c:v>
                </c:pt>
                <c:pt idx="5605">
                  <c:v>42.542000000000002</c:v>
                </c:pt>
                <c:pt idx="5606">
                  <c:v>42.542000000000002</c:v>
                </c:pt>
                <c:pt idx="5607">
                  <c:v>42.542000000000002</c:v>
                </c:pt>
                <c:pt idx="5608">
                  <c:v>42.542000000000002</c:v>
                </c:pt>
                <c:pt idx="5609">
                  <c:v>42.542000000000002</c:v>
                </c:pt>
                <c:pt idx="5610">
                  <c:v>42.542000000000002</c:v>
                </c:pt>
                <c:pt idx="5611">
                  <c:v>42.542000000000002</c:v>
                </c:pt>
                <c:pt idx="5612">
                  <c:v>42.542000000000002</c:v>
                </c:pt>
                <c:pt idx="5613">
                  <c:v>42.542000000000002</c:v>
                </c:pt>
                <c:pt idx="5614">
                  <c:v>42.542000000000002</c:v>
                </c:pt>
                <c:pt idx="5615">
                  <c:v>42.542000000000002</c:v>
                </c:pt>
                <c:pt idx="5616">
                  <c:v>42.542000000000002</c:v>
                </c:pt>
                <c:pt idx="5617">
                  <c:v>42.542000000000002</c:v>
                </c:pt>
                <c:pt idx="5618">
                  <c:v>42.542000000000002</c:v>
                </c:pt>
                <c:pt idx="5619">
                  <c:v>42.542000000000002</c:v>
                </c:pt>
                <c:pt idx="5620">
                  <c:v>42.542000000000002</c:v>
                </c:pt>
                <c:pt idx="5621">
                  <c:v>42.542000000000002</c:v>
                </c:pt>
                <c:pt idx="5622">
                  <c:v>42.542000000000002</c:v>
                </c:pt>
                <c:pt idx="5623">
                  <c:v>42.542000000000002</c:v>
                </c:pt>
                <c:pt idx="5624">
                  <c:v>42.542000000000002</c:v>
                </c:pt>
                <c:pt idx="5625">
                  <c:v>42.542000000000002</c:v>
                </c:pt>
                <c:pt idx="5626">
                  <c:v>42.542000000000002</c:v>
                </c:pt>
                <c:pt idx="5627">
                  <c:v>42.542000000000002</c:v>
                </c:pt>
                <c:pt idx="5628">
                  <c:v>42.542000000000002</c:v>
                </c:pt>
                <c:pt idx="5629">
                  <c:v>42.542000000000002</c:v>
                </c:pt>
                <c:pt idx="5630">
                  <c:v>42.542000000000002</c:v>
                </c:pt>
                <c:pt idx="5631">
                  <c:v>42.542000000000002</c:v>
                </c:pt>
                <c:pt idx="5632">
                  <c:v>42.542000000000002</c:v>
                </c:pt>
                <c:pt idx="5633">
                  <c:v>42.542000000000002</c:v>
                </c:pt>
                <c:pt idx="5634">
                  <c:v>42.542000000000002</c:v>
                </c:pt>
                <c:pt idx="5635">
                  <c:v>42.542000000000002</c:v>
                </c:pt>
                <c:pt idx="5636">
                  <c:v>42.542000000000002</c:v>
                </c:pt>
                <c:pt idx="5637">
                  <c:v>42.542000000000002</c:v>
                </c:pt>
                <c:pt idx="5638">
                  <c:v>42.542000000000002</c:v>
                </c:pt>
                <c:pt idx="5639">
                  <c:v>42.542000000000002</c:v>
                </c:pt>
                <c:pt idx="5640">
                  <c:v>42.542000000000002</c:v>
                </c:pt>
                <c:pt idx="5641">
                  <c:v>42.542000000000002</c:v>
                </c:pt>
                <c:pt idx="5642">
                  <c:v>42.542000000000002</c:v>
                </c:pt>
                <c:pt idx="5643">
                  <c:v>42.542000000000002</c:v>
                </c:pt>
                <c:pt idx="5644">
                  <c:v>42.542000000000002</c:v>
                </c:pt>
                <c:pt idx="5645">
                  <c:v>42.542000000000002</c:v>
                </c:pt>
                <c:pt idx="5646">
                  <c:v>42.542000000000002</c:v>
                </c:pt>
                <c:pt idx="5647">
                  <c:v>42.542000000000002</c:v>
                </c:pt>
                <c:pt idx="5648">
                  <c:v>42.542000000000002</c:v>
                </c:pt>
                <c:pt idx="5649">
                  <c:v>42.542000000000002</c:v>
                </c:pt>
                <c:pt idx="5650">
                  <c:v>42.542000000000002</c:v>
                </c:pt>
                <c:pt idx="5651">
                  <c:v>42.542000000000002</c:v>
                </c:pt>
                <c:pt idx="5652">
                  <c:v>42.542000000000002</c:v>
                </c:pt>
                <c:pt idx="5653">
                  <c:v>42.542000000000002</c:v>
                </c:pt>
                <c:pt idx="5654">
                  <c:v>42.542000000000002</c:v>
                </c:pt>
                <c:pt idx="5655">
                  <c:v>42.542000000000002</c:v>
                </c:pt>
                <c:pt idx="5656">
                  <c:v>42.542000000000002</c:v>
                </c:pt>
                <c:pt idx="5657">
                  <c:v>42.542000000000002</c:v>
                </c:pt>
                <c:pt idx="5658">
                  <c:v>42.542000000000002</c:v>
                </c:pt>
                <c:pt idx="5659">
                  <c:v>42.542000000000002</c:v>
                </c:pt>
                <c:pt idx="5660">
                  <c:v>42.542000000000002</c:v>
                </c:pt>
                <c:pt idx="5661">
                  <c:v>42.542000000000002</c:v>
                </c:pt>
                <c:pt idx="5662">
                  <c:v>42.542000000000002</c:v>
                </c:pt>
                <c:pt idx="5663">
                  <c:v>42.542000000000002</c:v>
                </c:pt>
                <c:pt idx="5664">
                  <c:v>42.542000000000002</c:v>
                </c:pt>
                <c:pt idx="5665">
                  <c:v>42.542000000000002</c:v>
                </c:pt>
                <c:pt idx="5666">
                  <c:v>42.542000000000002</c:v>
                </c:pt>
                <c:pt idx="5667">
                  <c:v>42.542000000000002</c:v>
                </c:pt>
                <c:pt idx="5668">
                  <c:v>42.542000000000002</c:v>
                </c:pt>
                <c:pt idx="5669">
                  <c:v>42.542000000000002</c:v>
                </c:pt>
                <c:pt idx="5670">
                  <c:v>42.542000000000002</c:v>
                </c:pt>
                <c:pt idx="5671">
                  <c:v>42.542000000000002</c:v>
                </c:pt>
                <c:pt idx="5672">
                  <c:v>42.542000000000002</c:v>
                </c:pt>
                <c:pt idx="5673">
                  <c:v>42.542000000000002</c:v>
                </c:pt>
                <c:pt idx="5674">
                  <c:v>42.542000000000002</c:v>
                </c:pt>
                <c:pt idx="5675">
                  <c:v>42.542000000000002</c:v>
                </c:pt>
                <c:pt idx="5676">
                  <c:v>42.542000000000002</c:v>
                </c:pt>
                <c:pt idx="5677">
                  <c:v>42.542000000000002</c:v>
                </c:pt>
                <c:pt idx="5678">
                  <c:v>42.542000000000002</c:v>
                </c:pt>
                <c:pt idx="5679">
                  <c:v>42.542000000000002</c:v>
                </c:pt>
                <c:pt idx="5680">
                  <c:v>42.542000000000002</c:v>
                </c:pt>
                <c:pt idx="5681">
                  <c:v>42.542000000000002</c:v>
                </c:pt>
                <c:pt idx="5682">
                  <c:v>42.542000000000002</c:v>
                </c:pt>
                <c:pt idx="5683">
                  <c:v>42.542000000000002</c:v>
                </c:pt>
                <c:pt idx="5684">
                  <c:v>42.542000000000002</c:v>
                </c:pt>
                <c:pt idx="5685">
                  <c:v>42.542000000000002</c:v>
                </c:pt>
                <c:pt idx="5686">
                  <c:v>42.542000000000002</c:v>
                </c:pt>
                <c:pt idx="5687">
                  <c:v>42.542000000000002</c:v>
                </c:pt>
                <c:pt idx="5688">
                  <c:v>42.542000000000002</c:v>
                </c:pt>
                <c:pt idx="5689">
                  <c:v>42.542000000000002</c:v>
                </c:pt>
                <c:pt idx="5690">
                  <c:v>42.542000000000002</c:v>
                </c:pt>
                <c:pt idx="5691">
                  <c:v>42.542000000000002</c:v>
                </c:pt>
                <c:pt idx="5692">
                  <c:v>42.542000000000002</c:v>
                </c:pt>
                <c:pt idx="5693">
                  <c:v>42.542000000000002</c:v>
                </c:pt>
                <c:pt idx="5694">
                  <c:v>42.542000000000002</c:v>
                </c:pt>
                <c:pt idx="5695">
                  <c:v>42.542000000000002</c:v>
                </c:pt>
                <c:pt idx="5696">
                  <c:v>42.542000000000002</c:v>
                </c:pt>
                <c:pt idx="5697">
                  <c:v>42.542000000000002</c:v>
                </c:pt>
                <c:pt idx="5698">
                  <c:v>42.542000000000002</c:v>
                </c:pt>
                <c:pt idx="5699">
                  <c:v>42.542000000000002</c:v>
                </c:pt>
                <c:pt idx="5700">
                  <c:v>42.542000000000002</c:v>
                </c:pt>
                <c:pt idx="5701">
                  <c:v>42.542000000000002</c:v>
                </c:pt>
                <c:pt idx="5702">
                  <c:v>42.594000000000001</c:v>
                </c:pt>
                <c:pt idx="5703">
                  <c:v>42.594000000000001</c:v>
                </c:pt>
                <c:pt idx="5704">
                  <c:v>42.594000000000001</c:v>
                </c:pt>
                <c:pt idx="5705">
                  <c:v>42.594000000000001</c:v>
                </c:pt>
                <c:pt idx="5706">
                  <c:v>42.594000000000001</c:v>
                </c:pt>
                <c:pt idx="5707">
                  <c:v>42.594000000000001</c:v>
                </c:pt>
                <c:pt idx="5708">
                  <c:v>42.594000000000001</c:v>
                </c:pt>
                <c:pt idx="5709">
                  <c:v>42.594000000000001</c:v>
                </c:pt>
                <c:pt idx="5710">
                  <c:v>42.594000000000001</c:v>
                </c:pt>
                <c:pt idx="5711">
                  <c:v>42.594000000000001</c:v>
                </c:pt>
                <c:pt idx="5712">
                  <c:v>42.594000000000001</c:v>
                </c:pt>
                <c:pt idx="5713">
                  <c:v>42.594000000000001</c:v>
                </c:pt>
                <c:pt idx="5714">
                  <c:v>42.594000000000001</c:v>
                </c:pt>
                <c:pt idx="5715">
                  <c:v>42.594000000000001</c:v>
                </c:pt>
                <c:pt idx="5716">
                  <c:v>42.594000000000001</c:v>
                </c:pt>
                <c:pt idx="5717">
                  <c:v>42.594000000000001</c:v>
                </c:pt>
                <c:pt idx="5718">
                  <c:v>42.594000000000001</c:v>
                </c:pt>
                <c:pt idx="5719">
                  <c:v>42.594000000000001</c:v>
                </c:pt>
                <c:pt idx="5720">
                  <c:v>42.594000000000001</c:v>
                </c:pt>
                <c:pt idx="5721">
                  <c:v>42.594000000000001</c:v>
                </c:pt>
                <c:pt idx="5722">
                  <c:v>42.594000000000001</c:v>
                </c:pt>
                <c:pt idx="5723">
                  <c:v>42.594000000000001</c:v>
                </c:pt>
                <c:pt idx="5724">
                  <c:v>42.594000000000001</c:v>
                </c:pt>
                <c:pt idx="5725">
                  <c:v>42.594000000000001</c:v>
                </c:pt>
                <c:pt idx="5726">
                  <c:v>42.594000000000001</c:v>
                </c:pt>
                <c:pt idx="5727">
                  <c:v>42.594000000000001</c:v>
                </c:pt>
                <c:pt idx="5728">
                  <c:v>42.594000000000001</c:v>
                </c:pt>
                <c:pt idx="5729">
                  <c:v>42.594000000000001</c:v>
                </c:pt>
                <c:pt idx="5730">
                  <c:v>42.594000000000001</c:v>
                </c:pt>
                <c:pt idx="5731">
                  <c:v>42.594000000000001</c:v>
                </c:pt>
                <c:pt idx="5732">
                  <c:v>42.594000000000001</c:v>
                </c:pt>
                <c:pt idx="5733">
                  <c:v>42.594000000000001</c:v>
                </c:pt>
                <c:pt idx="5734">
                  <c:v>42.594000000000001</c:v>
                </c:pt>
                <c:pt idx="5735">
                  <c:v>42.594000000000001</c:v>
                </c:pt>
                <c:pt idx="5736">
                  <c:v>42.594000000000001</c:v>
                </c:pt>
                <c:pt idx="5737">
                  <c:v>42.594000000000001</c:v>
                </c:pt>
                <c:pt idx="5738">
                  <c:v>42.594000000000001</c:v>
                </c:pt>
                <c:pt idx="5739">
                  <c:v>42.594000000000001</c:v>
                </c:pt>
                <c:pt idx="5740">
                  <c:v>42.594000000000001</c:v>
                </c:pt>
                <c:pt idx="5741">
                  <c:v>42.594000000000001</c:v>
                </c:pt>
                <c:pt idx="5742">
                  <c:v>42.594000000000001</c:v>
                </c:pt>
                <c:pt idx="5743">
                  <c:v>42.594000000000001</c:v>
                </c:pt>
                <c:pt idx="5744">
                  <c:v>42.594000000000001</c:v>
                </c:pt>
                <c:pt idx="5745">
                  <c:v>42.594000000000001</c:v>
                </c:pt>
                <c:pt idx="5746">
                  <c:v>42.594000000000001</c:v>
                </c:pt>
                <c:pt idx="5747">
                  <c:v>42.594000000000001</c:v>
                </c:pt>
                <c:pt idx="5748">
                  <c:v>42.594000000000001</c:v>
                </c:pt>
                <c:pt idx="5749">
                  <c:v>42.594000000000001</c:v>
                </c:pt>
                <c:pt idx="5750">
                  <c:v>42.594000000000001</c:v>
                </c:pt>
                <c:pt idx="5751">
                  <c:v>42.594000000000001</c:v>
                </c:pt>
                <c:pt idx="5752">
                  <c:v>42.594000000000001</c:v>
                </c:pt>
                <c:pt idx="5753">
                  <c:v>42.594000000000001</c:v>
                </c:pt>
                <c:pt idx="5754">
                  <c:v>42.594000000000001</c:v>
                </c:pt>
                <c:pt idx="5755">
                  <c:v>42.594000000000001</c:v>
                </c:pt>
                <c:pt idx="5756">
                  <c:v>42.594000000000001</c:v>
                </c:pt>
                <c:pt idx="5757">
                  <c:v>42.594000000000001</c:v>
                </c:pt>
                <c:pt idx="5758">
                  <c:v>42.594000000000001</c:v>
                </c:pt>
                <c:pt idx="5759">
                  <c:v>42.594000000000001</c:v>
                </c:pt>
                <c:pt idx="5760">
                  <c:v>42.594000000000001</c:v>
                </c:pt>
                <c:pt idx="5761">
                  <c:v>42.594000000000001</c:v>
                </c:pt>
                <c:pt idx="5762">
                  <c:v>42.594000000000001</c:v>
                </c:pt>
                <c:pt idx="5763">
                  <c:v>42.594000000000001</c:v>
                </c:pt>
                <c:pt idx="5764">
                  <c:v>42.594000000000001</c:v>
                </c:pt>
                <c:pt idx="5765">
                  <c:v>42.594000000000001</c:v>
                </c:pt>
                <c:pt idx="5766">
                  <c:v>42.594000000000001</c:v>
                </c:pt>
                <c:pt idx="5767">
                  <c:v>42.594000000000001</c:v>
                </c:pt>
                <c:pt idx="5768">
                  <c:v>42.594000000000001</c:v>
                </c:pt>
                <c:pt idx="5769">
                  <c:v>42.594000000000001</c:v>
                </c:pt>
                <c:pt idx="5770">
                  <c:v>42.594000000000001</c:v>
                </c:pt>
                <c:pt idx="5771">
                  <c:v>42.594000000000001</c:v>
                </c:pt>
                <c:pt idx="5772">
                  <c:v>42.594000000000001</c:v>
                </c:pt>
                <c:pt idx="5773">
                  <c:v>42.594000000000001</c:v>
                </c:pt>
                <c:pt idx="5774">
                  <c:v>42.594000000000001</c:v>
                </c:pt>
                <c:pt idx="5775">
                  <c:v>42.594000000000001</c:v>
                </c:pt>
                <c:pt idx="5776">
                  <c:v>42.594000000000001</c:v>
                </c:pt>
                <c:pt idx="5777">
                  <c:v>42.594000000000001</c:v>
                </c:pt>
                <c:pt idx="5778">
                  <c:v>42.594000000000001</c:v>
                </c:pt>
                <c:pt idx="5779">
                  <c:v>42.594000000000001</c:v>
                </c:pt>
                <c:pt idx="5780">
                  <c:v>42.594000000000001</c:v>
                </c:pt>
                <c:pt idx="5781">
                  <c:v>42.594000000000001</c:v>
                </c:pt>
                <c:pt idx="5782">
                  <c:v>42.594000000000001</c:v>
                </c:pt>
                <c:pt idx="5783">
                  <c:v>42.594000000000001</c:v>
                </c:pt>
                <c:pt idx="5784">
                  <c:v>42.594000000000001</c:v>
                </c:pt>
                <c:pt idx="5785">
                  <c:v>42.594000000000001</c:v>
                </c:pt>
                <c:pt idx="5786">
                  <c:v>42.594000000000001</c:v>
                </c:pt>
                <c:pt idx="5787">
                  <c:v>42.594000000000001</c:v>
                </c:pt>
                <c:pt idx="5788">
                  <c:v>42.594000000000001</c:v>
                </c:pt>
                <c:pt idx="5789">
                  <c:v>42.594000000000001</c:v>
                </c:pt>
                <c:pt idx="5790">
                  <c:v>42.594000000000001</c:v>
                </c:pt>
                <c:pt idx="5791">
                  <c:v>42.594000000000001</c:v>
                </c:pt>
                <c:pt idx="5792">
                  <c:v>42.594000000000001</c:v>
                </c:pt>
                <c:pt idx="5793">
                  <c:v>42.594000000000001</c:v>
                </c:pt>
                <c:pt idx="5794">
                  <c:v>42.594000000000001</c:v>
                </c:pt>
                <c:pt idx="5795">
                  <c:v>42.594000000000001</c:v>
                </c:pt>
                <c:pt idx="5796">
                  <c:v>42.594000000000001</c:v>
                </c:pt>
                <c:pt idx="5797">
                  <c:v>42.594000000000001</c:v>
                </c:pt>
                <c:pt idx="5798">
                  <c:v>42.594000000000001</c:v>
                </c:pt>
                <c:pt idx="5799">
                  <c:v>42.594000000000001</c:v>
                </c:pt>
                <c:pt idx="5800">
                  <c:v>42.594000000000001</c:v>
                </c:pt>
                <c:pt idx="5801">
                  <c:v>42.594000000000001</c:v>
                </c:pt>
                <c:pt idx="5802">
                  <c:v>42.594000000000001</c:v>
                </c:pt>
                <c:pt idx="5803">
                  <c:v>42.594000000000001</c:v>
                </c:pt>
                <c:pt idx="5804">
                  <c:v>42.594000000000001</c:v>
                </c:pt>
                <c:pt idx="5805">
                  <c:v>42.594000000000001</c:v>
                </c:pt>
                <c:pt idx="5806">
                  <c:v>42.594000000000001</c:v>
                </c:pt>
                <c:pt idx="5807">
                  <c:v>42.594000000000001</c:v>
                </c:pt>
                <c:pt idx="5808">
                  <c:v>42.594000000000001</c:v>
                </c:pt>
                <c:pt idx="5809">
                  <c:v>42.594000000000001</c:v>
                </c:pt>
                <c:pt idx="5810">
                  <c:v>42.594000000000001</c:v>
                </c:pt>
                <c:pt idx="5811">
                  <c:v>42.594000000000001</c:v>
                </c:pt>
                <c:pt idx="5812">
                  <c:v>42.594000000000001</c:v>
                </c:pt>
                <c:pt idx="5813">
                  <c:v>42.594000000000001</c:v>
                </c:pt>
                <c:pt idx="5814">
                  <c:v>42.594000000000001</c:v>
                </c:pt>
                <c:pt idx="5815">
                  <c:v>42.594000000000001</c:v>
                </c:pt>
                <c:pt idx="5816">
                  <c:v>42.594000000000001</c:v>
                </c:pt>
                <c:pt idx="5817">
                  <c:v>42.594000000000001</c:v>
                </c:pt>
                <c:pt idx="5818">
                  <c:v>42.594000000000001</c:v>
                </c:pt>
                <c:pt idx="5819">
                  <c:v>42.594000000000001</c:v>
                </c:pt>
                <c:pt idx="5820">
                  <c:v>42.594000000000001</c:v>
                </c:pt>
                <c:pt idx="5821">
                  <c:v>42.594000000000001</c:v>
                </c:pt>
                <c:pt idx="5822">
                  <c:v>42.594000000000001</c:v>
                </c:pt>
                <c:pt idx="5823">
                  <c:v>42.594000000000001</c:v>
                </c:pt>
                <c:pt idx="5824">
                  <c:v>42.594000000000001</c:v>
                </c:pt>
                <c:pt idx="5825">
                  <c:v>42.594000000000001</c:v>
                </c:pt>
                <c:pt idx="5826">
                  <c:v>42.594000000000001</c:v>
                </c:pt>
                <c:pt idx="5827">
                  <c:v>42.594000000000001</c:v>
                </c:pt>
                <c:pt idx="5828">
                  <c:v>42.594000000000001</c:v>
                </c:pt>
                <c:pt idx="5829">
                  <c:v>42.594000000000001</c:v>
                </c:pt>
                <c:pt idx="5830">
                  <c:v>42.594000000000001</c:v>
                </c:pt>
                <c:pt idx="5831">
                  <c:v>42.594000000000001</c:v>
                </c:pt>
                <c:pt idx="5832">
                  <c:v>42.594000000000001</c:v>
                </c:pt>
                <c:pt idx="5833">
                  <c:v>42.594000000000001</c:v>
                </c:pt>
                <c:pt idx="5834">
                  <c:v>42.594000000000001</c:v>
                </c:pt>
                <c:pt idx="5835">
                  <c:v>42.594000000000001</c:v>
                </c:pt>
                <c:pt idx="5836">
                  <c:v>42.594000000000001</c:v>
                </c:pt>
                <c:pt idx="5837">
                  <c:v>42.594000000000001</c:v>
                </c:pt>
                <c:pt idx="5838">
                  <c:v>42.594000000000001</c:v>
                </c:pt>
                <c:pt idx="5839">
                  <c:v>42.594000000000001</c:v>
                </c:pt>
                <c:pt idx="5840">
                  <c:v>42.594000000000001</c:v>
                </c:pt>
                <c:pt idx="5841">
                  <c:v>42.594000000000001</c:v>
                </c:pt>
                <c:pt idx="5842">
                  <c:v>42.594000000000001</c:v>
                </c:pt>
                <c:pt idx="5843">
                  <c:v>42.594000000000001</c:v>
                </c:pt>
                <c:pt idx="5844">
                  <c:v>42.594000000000001</c:v>
                </c:pt>
                <c:pt idx="5845">
                  <c:v>42.594000000000001</c:v>
                </c:pt>
                <c:pt idx="5846">
                  <c:v>42.594000000000001</c:v>
                </c:pt>
                <c:pt idx="5847">
                  <c:v>42.594000000000001</c:v>
                </c:pt>
                <c:pt idx="5848">
                  <c:v>42.594000000000001</c:v>
                </c:pt>
                <c:pt idx="5849">
                  <c:v>42.594000000000001</c:v>
                </c:pt>
                <c:pt idx="5850">
                  <c:v>42.594000000000001</c:v>
                </c:pt>
                <c:pt idx="5851">
                  <c:v>42.594000000000001</c:v>
                </c:pt>
                <c:pt idx="5852">
                  <c:v>42.594000000000001</c:v>
                </c:pt>
                <c:pt idx="5853">
                  <c:v>42.594000000000001</c:v>
                </c:pt>
                <c:pt idx="5854">
                  <c:v>42.594000000000001</c:v>
                </c:pt>
                <c:pt idx="5855">
                  <c:v>42.594000000000001</c:v>
                </c:pt>
                <c:pt idx="5856">
                  <c:v>42.594000000000001</c:v>
                </c:pt>
                <c:pt idx="5857">
                  <c:v>42.594000000000001</c:v>
                </c:pt>
                <c:pt idx="5858">
                  <c:v>42.594000000000001</c:v>
                </c:pt>
                <c:pt idx="5859">
                  <c:v>42.594000000000001</c:v>
                </c:pt>
                <c:pt idx="5860">
                  <c:v>42.594000000000001</c:v>
                </c:pt>
                <c:pt idx="5861">
                  <c:v>42.594000000000001</c:v>
                </c:pt>
                <c:pt idx="5862">
                  <c:v>42.594000000000001</c:v>
                </c:pt>
                <c:pt idx="5863">
                  <c:v>42.594000000000001</c:v>
                </c:pt>
                <c:pt idx="5864">
                  <c:v>42.594000000000001</c:v>
                </c:pt>
                <c:pt idx="5865">
                  <c:v>42.594000000000001</c:v>
                </c:pt>
                <c:pt idx="5866">
                  <c:v>42.594000000000001</c:v>
                </c:pt>
                <c:pt idx="5867">
                  <c:v>42.594000000000001</c:v>
                </c:pt>
                <c:pt idx="5868">
                  <c:v>42.594000000000001</c:v>
                </c:pt>
                <c:pt idx="5869">
                  <c:v>42.594000000000001</c:v>
                </c:pt>
                <c:pt idx="5870">
                  <c:v>42.594000000000001</c:v>
                </c:pt>
                <c:pt idx="5871">
                  <c:v>42.594000000000001</c:v>
                </c:pt>
                <c:pt idx="5872">
                  <c:v>42.594000000000001</c:v>
                </c:pt>
                <c:pt idx="5873">
                  <c:v>42.594000000000001</c:v>
                </c:pt>
                <c:pt idx="5874">
                  <c:v>42.594000000000001</c:v>
                </c:pt>
                <c:pt idx="5875">
                  <c:v>42.594000000000001</c:v>
                </c:pt>
                <c:pt idx="5876">
                  <c:v>42.594000000000001</c:v>
                </c:pt>
                <c:pt idx="5877">
                  <c:v>42.594000000000001</c:v>
                </c:pt>
                <c:pt idx="5878">
                  <c:v>42.594000000000001</c:v>
                </c:pt>
                <c:pt idx="5879">
                  <c:v>42.594000000000001</c:v>
                </c:pt>
                <c:pt idx="5880">
                  <c:v>42.594000000000001</c:v>
                </c:pt>
                <c:pt idx="5881">
                  <c:v>42.594000000000001</c:v>
                </c:pt>
                <c:pt idx="5882">
                  <c:v>42.594000000000001</c:v>
                </c:pt>
                <c:pt idx="5883">
                  <c:v>42.594000000000001</c:v>
                </c:pt>
                <c:pt idx="5884">
                  <c:v>42.594000000000001</c:v>
                </c:pt>
                <c:pt idx="5885">
                  <c:v>42.594000000000001</c:v>
                </c:pt>
                <c:pt idx="5886">
                  <c:v>42.594000000000001</c:v>
                </c:pt>
                <c:pt idx="5887">
                  <c:v>42.594000000000001</c:v>
                </c:pt>
                <c:pt idx="5888">
                  <c:v>42.594000000000001</c:v>
                </c:pt>
                <c:pt idx="5889">
                  <c:v>42.594000000000001</c:v>
                </c:pt>
                <c:pt idx="5890">
                  <c:v>42.594000000000001</c:v>
                </c:pt>
                <c:pt idx="5891">
                  <c:v>42.594000000000001</c:v>
                </c:pt>
                <c:pt idx="5892">
                  <c:v>42.594000000000001</c:v>
                </c:pt>
                <c:pt idx="5893">
                  <c:v>42.594000000000001</c:v>
                </c:pt>
                <c:pt idx="5894">
                  <c:v>42.594000000000001</c:v>
                </c:pt>
                <c:pt idx="5895">
                  <c:v>42.594000000000001</c:v>
                </c:pt>
                <c:pt idx="5896">
                  <c:v>42.594000000000001</c:v>
                </c:pt>
                <c:pt idx="5897">
                  <c:v>42.594000000000001</c:v>
                </c:pt>
                <c:pt idx="5898">
                  <c:v>42.594000000000001</c:v>
                </c:pt>
                <c:pt idx="5899">
                  <c:v>42.594000000000001</c:v>
                </c:pt>
                <c:pt idx="5900">
                  <c:v>42.594000000000001</c:v>
                </c:pt>
                <c:pt idx="5901">
                  <c:v>42.594000000000001</c:v>
                </c:pt>
                <c:pt idx="5902">
                  <c:v>42.594000000000001</c:v>
                </c:pt>
                <c:pt idx="5903">
                  <c:v>42.594000000000001</c:v>
                </c:pt>
                <c:pt idx="5904">
                  <c:v>42.594000000000001</c:v>
                </c:pt>
                <c:pt idx="5905">
                  <c:v>42.594000000000001</c:v>
                </c:pt>
                <c:pt idx="5906">
                  <c:v>42.594000000000001</c:v>
                </c:pt>
                <c:pt idx="5907">
                  <c:v>42.594000000000001</c:v>
                </c:pt>
                <c:pt idx="5908">
                  <c:v>42.594000000000001</c:v>
                </c:pt>
                <c:pt idx="5909">
                  <c:v>42.594000000000001</c:v>
                </c:pt>
                <c:pt idx="5910">
                  <c:v>42.594000000000001</c:v>
                </c:pt>
                <c:pt idx="5911">
                  <c:v>42.594000000000001</c:v>
                </c:pt>
                <c:pt idx="5912">
                  <c:v>42.594000000000001</c:v>
                </c:pt>
                <c:pt idx="5913">
                  <c:v>42.594000000000001</c:v>
                </c:pt>
                <c:pt idx="5914">
                  <c:v>42.594000000000001</c:v>
                </c:pt>
                <c:pt idx="5915">
                  <c:v>42.594000000000001</c:v>
                </c:pt>
                <c:pt idx="5916">
                  <c:v>42.594000000000001</c:v>
                </c:pt>
                <c:pt idx="5917">
                  <c:v>42.594000000000001</c:v>
                </c:pt>
                <c:pt idx="5918">
                  <c:v>42.594000000000001</c:v>
                </c:pt>
                <c:pt idx="5919">
                  <c:v>42.594000000000001</c:v>
                </c:pt>
                <c:pt idx="5920">
                  <c:v>42.594000000000001</c:v>
                </c:pt>
                <c:pt idx="5921">
                  <c:v>42.594000000000001</c:v>
                </c:pt>
                <c:pt idx="5922">
                  <c:v>42.594000000000001</c:v>
                </c:pt>
                <c:pt idx="5923">
                  <c:v>42.594000000000001</c:v>
                </c:pt>
                <c:pt idx="5924">
                  <c:v>42.594000000000001</c:v>
                </c:pt>
                <c:pt idx="5925">
                  <c:v>42.594000000000001</c:v>
                </c:pt>
                <c:pt idx="5926">
                  <c:v>42.594000000000001</c:v>
                </c:pt>
                <c:pt idx="5927">
                  <c:v>42.594000000000001</c:v>
                </c:pt>
                <c:pt idx="5928">
                  <c:v>42.594000000000001</c:v>
                </c:pt>
                <c:pt idx="5929">
                  <c:v>42.594000000000001</c:v>
                </c:pt>
                <c:pt idx="5930">
                  <c:v>42.594000000000001</c:v>
                </c:pt>
                <c:pt idx="5931">
                  <c:v>42.594000000000001</c:v>
                </c:pt>
                <c:pt idx="5932">
                  <c:v>42.594000000000001</c:v>
                </c:pt>
                <c:pt idx="5933">
                  <c:v>42.594000000000001</c:v>
                </c:pt>
                <c:pt idx="5934">
                  <c:v>42.594000000000001</c:v>
                </c:pt>
                <c:pt idx="5935">
                  <c:v>42.594000000000001</c:v>
                </c:pt>
                <c:pt idx="5936">
                  <c:v>42.594000000000001</c:v>
                </c:pt>
                <c:pt idx="5937">
                  <c:v>42.594000000000001</c:v>
                </c:pt>
                <c:pt idx="5938">
                  <c:v>42.594000000000001</c:v>
                </c:pt>
                <c:pt idx="5939">
                  <c:v>42.594000000000001</c:v>
                </c:pt>
                <c:pt idx="5940">
                  <c:v>42.594000000000001</c:v>
                </c:pt>
                <c:pt idx="5941">
                  <c:v>42.594000000000001</c:v>
                </c:pt>
                <c:pt idx="5942">
                  <c:v>42.594000000000001</c:v>
                </c:pt>
                <c:pt idx="5943">
                  <c:v>42.594000000000001</c:v>
                </c:pt>
                <c:pt idx="5944">
                  <c:v>42.594000000000001</c:v>
                </c:pt>
                <c:pt idx="5945">
                  <c:v>42.594000000000001</c:v>
                </c:pt>
                <c:pt idx="5946">
                  <c:v>42.594000000000001</c:v>
                </c:pt>
                <c:pt idx="5947">
                  <c:v>42.594000000000001</c:v>
                </c:pt>
                <c:pt idx="5948">
                  <c:v>42.594000000000001</c:v>
                </c:pt>
                <c:pt idx="5949">
                  <c:v>42.594000000000001</c:v>
                </c:pt>
                <c:pt idx="5950">
                  <c:v>42.594000000000001</c:v>
                </c:pt>
                <c:pt idx="5951">
                  <c:v>42.594000000000001</c:v>
                </c:pt>
                <c:pt idx="5952">
                  <c:v>42.594000000000001</c:v>
                </c:pt>
                <c:pt idx="5953">
                  <c:v>42.594000000000001</c:v>
                </c:pt>
                <c:pt idx="5954">
                  <c:v>42.594000000000001</c:v>
                </c:pt>
                <c:pt idx="5955">
                  <c:v>42.594000000000001</c:v>
                </c:pt>
                <c:pt idx="5956">
                  <c:v>42.594000000000001</c:v>
                </c:pt>
                <c:pt idx="5957">
                  <c:v>42.594000000000001</c:v>
                </c:pt>
                <c:pt idx="5958">
                  <c:v>42.594000000000001</c:v>
                </c:pt>
                <c:pt idx="5959">
                  <c:v>42.594000000000001</c:v>
                </c:pt>
                <c:pt idx="5960">
                  <c:v>42.594000000000001</c:v>
                </c:pt>
                <c:pt idx="5961">
                  <c:v>42.594000000000001</c:v>
                </c:pt>
                <c:pt idx="5962">
                  <c:v>42.594000000000001</c:v>
                </c:pt>
                <c:pt idx="5963">
                  <c:v>42.594000000000001</c:v>
                </c:pt>
                <c:pt idx="5964">
                  <c:v>42.594000000000001</c:v>
                </c:pt>
                <c:pt idx="5965">
                  <c:v>42.594000000000001</c:v>
                </c:pt>
                <c:pt idx="5966">
                  <c:v>42.594000000000001</c:v>
                </c:pt>
                <c:pt idx="5967">
                  <c:v>42.594000000000001</c:v>
                </c:pt>
                <c:pt idx="5968">
                  <c:v>42.594000000000001</c:v>
                </c:pt>
                <c:pt idx="5969">
                  <c:v>42.594000000000001</c:v>
                </c:pt>
                <c:pt idx="5970">
                  <c:v>42.594000000000001</c:v>
                </c:pt>
                <c:pt idx="5971">
                  <c:v>42.594000000000001</c:v>
                </c:pt>
                <c:pt idx="5972">
                  <c:v>42.594000000000001</c:v>
                </c:pt>
                <c:pt idx="5973">
                  <c:v>42.6477</c:v>
                </c:pt>
                <c:pt idx="5974">
                  <c:v>42.6477</c:v>
                </c:pt>
                <c:pt idx="5975">
                  <c:v>42.6477</c:v>
                </c:pt>
                <c:pt idx="5976">
                  <c:v>42.6477</c:v>
                </c:pt>
                <c:pt idx="5977">
                  <c:v>42.6477</c:v>
                </c:pt>
                <c:pt idx="5978">
                  <c:v>42.6477</c:v>
                </c:pt>
                <c:pt idx="5979">
                  <c:v>42.6477</c:v>
                </c:pt>
                <c:pt idx="5980">
                  <c:v>42.6477</c:v>
                </c:pt>
                <c:pt idx="5981">
                  <c:v>42.6477</c:v>
                </c:pt>
                <c:pt idx="5982">
                  <c:v>42.6477</c:v>
                </c:pt>
                <c:pt idx="5983">
                  <c:v>42.6477</c:v>
                </c:pt>
                <c:pt idx="5984">
                  <c:v>42.6477</c:v>
                </c:pt>
                <c:pt idx="5985">
                  <c:v>42.6477</c:v>
                </c:pt>
                <c:pt idx="5986">
                  <c:v>42.6477</c:v>
                </c:pt>
                <c:pt idx="5987">
                  <c:v>42.6477</c:v>
                </c:pt>
                <c:pt idx="5988">
                  <c:v>42.6477</c:v>
                </c:pt>
                <c:pt idx="5989">
                  <c:v>42.6477</c:v>
                </c:pt>
                <c:pt idx="5990">
                  <c:v>42.6477</c:v>
                </c:pt>
                <c:pt idx="5991">
                  <c:v>42.6477</c:v>
                </c:pt>
                <c:pt idx="5992">
                  <c:v>42.6477</c:v>
                </c:pt>
                <c:pt idx="5993">
                  <c:v>42.6477</c:v>
                </c:pt>
                <c:pt idx="5994">
                  <c:v>42.6477</c:v>
                </c:pt>
                <c:pt idx="5995">
                  <c:v>42.6477</c:v>
                </c:pt>
                <c:pt idx="5996">
                  <c:v>42.6477</c:v>
                </c:pt>
                <c:pt idx="5997">
                  <c:v>42.6477</c:v>
                </c:pt>
                <c:pt idx="5998">
                  <c:v>42.6477</c:v>
                </c:pt>
                <c:pt idx="5999">
                  <c:v>42.6477</c:v>
                </c:pt>
                <c:pt idx="6000">
                  <c:v>42.6477</c:v>
                </c:pt>
                <c:pt idx="6001">
                  <c:v>42.6477</c:v>
                </c:pt>
                <c:pt idx="6002">
                  <c:v>42.6477</c:v>
                </c:pt>
                <c:pt idx="6003">
                  <c:v>42.6477</c:v>
                </c:pt>
                <c:pt idx="6004">
                  <c:v>42.6477</c:v>
                </c:pt>
                <c:pt idx="6005">
                  <c:v>42.6477</c:v>
                </c:pt>
                <c:pt idx="6006">
                  <c:v>42.6477</c:v>
                </c:pt>
                <c:pt idx="6007">
                  <c:v>42.6477</c:v>
                </c:pt>
                <c:pt idx="6008">
                  <c:v>42.6477</c:v>
                </c:pt>
                <c:pt idx="6009">
                  <c:v>42.6477</c:v>
                </c:pt>
                <c:pt idx="6010">
                  <c:v>42.6477</c:v>
                </c:pt>
                <c:pt idx="6011">
                  <c:v>42.6477</c:v>
                </c:pt>
                <c:pt idx="6012">
                  <c:v>42.6477</c:v>
                </c:pt>
                <c:pt idx="6013">
                  <c:v>42.6477</c:v>
                </c:pt>
                <c:pt idx="6014">
                  <c:v>42.700200000000002</c:v>
                </c:pt>
                <c:pt idx="6015">
                  <c:v>42.700200000000002</c:v>
                </c:pt>
                <c:pt idx="6016">
                  <c:v>42.700200000000002</c:v>
                </c:pt>
                <c:pt idx="6017">
                  <c:v>42.700200000000002</c:v>
                </c:pt>
                <c:pt idx="6018">
                  <c:v>42.700200000000002</c:v>
                </c:pt>
                <c:pt idx="6019">
                  <c:v>42.700200000000002</c:v>
                </c:pt>
                <c:pt idx="6020">
                  <c:v>42.700200000000002</c:v>
                </c:pt>
                <c:pt idx="6021">
                  <c:v>42.700200000000002</c:v>
                </c:pt>
                <c:pt idx="6022">
                  <c:v>42.700200000000002</c:v>
                </c:pt>
                <c:pt idx="6023">
                  <c:v>42.700200000000002</c:v>
                </c:pt>
                <c:pt idx="6024">
                  <c:v>42.700200000000002</c:v>
                </c:pt>
                <c:pt idx="6025">
                  <c:v>42.700200000000002</c:v>
                </c:pt>
                <c:pt idx="6026">
                  <c:v>42.700200000000002</c:v>
                </c:pt>
                <c:pt idx="6027">
                  <c:v>42.700200000000002</c:v>
                </c:pt>
                <c:pt idx="6028">
                  <c:v>42.700200000000002</c:v>
                </c:pt>
                <c:pt idx="6029">
                  <c:v>42.700200000000002</c:v>
                </c:pt>
                <c:pt idx="6030">
                  <c:v>42.700200000000002</c:v>
                </c:pt>
                <c:pt idx="6031">
                  <c:v>42.700200000000002</c:v>
                </c:pt>
                <c:pt idx="6032">
                  <c:v>42.700200000000002</c:v>
                </c:pt>
                <c:pt idx="6033">
                  <c:v>42.700200000000002</c:v>
                </c:pt>
                <c:pt idx="6034">
                  <c:v>42.700200000000002</c:v>
                </c:pt>
                <c:pt idx="6035">
                  <c:v>42.700200000000002</c:v>
                </c:pt>
                <c:pt idx="6036">
                  <c:v>42.700200000000002</c:v>
                </c:pt>
                <c:pt idx="6037">
                  <c:v>42.700200000000002</c:v>
                </c:pt>
                <c:pt idx="6038">
                  <c:v>42.700200000000002</c:v>
                </c:pt>
                <c:pt idx="6039">
                  <c:v>42.700200000000002</c:v>
                </c:pt>
                <c:pt idx="6040">
                  <c:v>42.700200000000002</c:v>
                </c:pt>
                <c:pt idx="6041">
                  <c:v>42.700200000000002</c:v>
                </c:pt>
                <c:pt idx="6042">
                  <c:v>42.700200000000002</c:v>
                </c:pt>
                <c:pt idx="6043">
                  <c:v>42.700200000000002</c:v>
                </c:pt>
                <c:pt idx="6044">
                  <c:v>42.700200000000002</c:v>
                </c:pt>
                <c:pt idx="6045">
                  <c:v>42.700200000000002</c:v>
                </c:pt>
                <c:pt idx="6046">
                  <c:v>42.700200000000002</c:v>
                </c:pt>
                <c:pt idx="6047">
                  <c:v>42.700200000000002</c:v>
                </c:pt>
                <c:pt idx="6048">
                  <c:v>42.700200000000002</c:v>
                </c:pt>
                <c:pt idx="6049">
                  <c:v>42.700200000000002</c:v>
                </c:pt>
                <c:pt idx="6050">
                  <c:v>42.700200000000002</c:v>
                </c:pt>
                <c:pt idx="6051">
                  <c:v>42.700200000000002</c:v>
                </c:pt>
                <c:pt idx="6052">
                  <c:v>42.700200000000002</c:v>
                </c:pt>
                <c:pt idx="6053">
                  <c:v>42.700200000000002</c:v>
                </c:pt>
                <c:pt idx="6054">
                  <c:v>42.700200000000002</c:v>
                </c:pt>
                <c:pt idx="6055">
                  <c:v>42.700200000000002</c:v>
                </c:pt>
                <c:pt idx="6056">
                  <c:v>42.700200000000002</c:v>
                </c:pt>
                <c:pt idx="6057">
                  <c:v>42.700200000000002</c:v>
                </c:pt>
                <c:pt idx="6058">
                  <c:v>42.700200000000002</c:v>
                </c:pt>
                <c:pt idx="6059">
                  <c:v>42.700200000000002</c:v>
                </c:pt>
                <c:pt idx="6060">
                  <c:v>42.751399999999997</c:v>
                </c:pt>
                <c:pt idx="6061">
                  <c:v>42.751399999999997</c:v>
                </c:pt>
                <c:pt idx="6062">
                  <c:v>42.751399999999997</c:v>
                </c:pt>
                <c:pt idx="6063">
                  <c:v>42.751399999999997</c:v>
                </c:pt>
                <c:pt idx="6064">
                  <c:v>42.751399999999997</c:v>
                </c:pt>
                <c:pt idx="6065">
                  <c:v>42.751399999999997</c:v>
                </c:pt>
                <c:pt idx="6066">
                  <c:v>42.751399999999997</c:v>
                </c:pt>
                <c:pt idx="6067">
                  <c:v>42.751399999999997</c:v>
                </c:pt>
                <c:pt idx="6068">
                  <c:v>42.751399999999997</c:v>
                </c:pt>
                <c:pt idx="6069">
                  <c:v>42.751399999999997</c:v>
                </c:pt>
                <c:pt idx="6070">
                  <c:v>42.751399999999997</c:v>
                </c:pt>
                <c:pt idx="6071">
                  <c:v>42.751399999999997</c:v>
                </c:pt>
                <c:pt idx="6072">
                  <c:v>42.751399999999997</c:v>
                </c:pt>
                <c:pt idx="6073">
                  <c:v>42.751399999999997</c:v>
                </c:pt>
                <c:pt idx="6074">
                  <c:v>42.751399999999997</c:v>
                </c:pt>
                <c:pt idx="6075">
                  <c:v>42.751399999999997</c:v>
                </c:pt>
                <c:pt idx="6076">
                  <c:v>42.751399999999997</c:v>
                </c:pt>
                <c:pt idx="6077">
                  <c:v>42.751399999999997</c:v>
                </c:pt>
                <c:pt idx="6078">
                  <c:v>42.751399999999997</c:v>
                </c:pt>
                <c:pt idx="6079">
                  <c:v>42.751399999999997</c:v>
                </c:pt>
                <c:pt idx="6080">
                  <c:v>42.751399999999997</c:v>
                </c:pt>
                <c:pt idx="6081">
                  <c:v>42.751399999999997</c:v>
                </c:pt>
                <c:pt idx="6082">
                  <c:v>42.751399999999997</c:v>
                </c:pt>
                <c:pt idx="6083">
                  <c:v>42.751399999999997</c:v>
                </c:pt>
                <c:pt idx="6084">
                  <c:v>42.751399999999997</c:v>
                </c:pt>
                <c:pt idx="6085">
                  <c:v>42.751399999999997</c:v>
                </c:pt>
                <c:pt idx="6086">
                  <c:v>42.751399999999997</c:v>
                </c:pt>
                <c:pt idx="6087">
                  <c:v>42.751399999999997</c:v>
                </c:pt>
                <c:pt idx="6088">
                  <c:v>42.751399999999997</c:v>
                </c:pt>
                <c:pt idx="6089">
                  <c:v>42.751399999999997</c:v>
                </c:pt>
                <c:pt idx="6090">
                  <c:v>42.751399999999997</c:v>
                </c:pt>
                <c:pt idx="6091">
                  <c:v>42.751399999999997</c:v>
                </c:pt>
                <c:pt idx="6092">
                  <c:v>42.751399999999997</c:v>
                </c:pt>
                <c:pt idx="6093">
                  <c:v>42.751399999999997</c:v>
                </c:pt>
                <c:pt idx="6094">
                  <c:v>42.751399999999997</c:v>
                </c:pt>
                <c:pt idx="6095">
                  <c:v>42.751399999999997</c:v>
                </c:pt>
                <c:pt idx="6096">
                  <c:v>42.751399999999997</c:v>
                </c:pt>
                <c:pt idx="6097">
                  <c:v>42.751399999999997</c:v>
                </c:pt>
                <c:pt idx="6098">
                  <c:v>42.751399999999997</c:v>
                </c:pt>
                <c:pt idx="6099">
                  <c:v>42.751399999999997</c:v>
                </c:pt>
                <c:pt idx="6100">
                  <c:v>42.751399999999997</c:v>
                </c:pt>
                <c:pt idx="6101">
                  <c:v>42.751399999999997</c:v>
                </c:pt>
                <c:pt idx="6102">
                  <c:v>42.751399999999997</c:v>
                </c:pt>
                <c:pt idx="6103">
                  <c:v>42.751399999999997</c:v>
                </c:pt>
                <c:pt idx="6104">
                  <c:v>42.751399999999997</c:v>
                </c:pt>
                <c:pt idx="6105">
                  <c:v>42.751399999999997</c:v>
                </c:pt>
                <c:pt idx="6106">
                  <c:v>42.751399999999997</c:v>
                </c:pt>
                <c:pt idx="6107">
                  <c:v>42.751399999999997</c:v>
                </c:pt>
                <c:pt idx="6108">
                  <c:v>42.751399999999997</c:v>
                </c:pt>
                <c:pt idx="6109">
                  <c:v>42.751399999999997</c:v>
                </c:pt>
                <c:pt idx="6110">
                  <c:v>42.751399999999997</c:v>
                </c:pt>
                <c:pt idx="6111">
                  <c:v>42.751399999999997</c:v>
                </c:pt>
                <c:pt idx="6112">
                  <c:v>42.751399999999997</c:v>
                </c:pt>
                <c:pt idx="6113">
                  <c:v>42.751399999999997</c:v>
                </c:pt>
                <c:pt idx="6114">
                  <c:v>42.751399999999997</c:v>
                </c:pt>
                <c:pt idx="6115">
                  <c:v>42.751399999999997</c:v>
                </c:pt>
                <c:pt idx="6116">
                  <c:v>42.751399999999997</c:v>
                </c:pt>
                <c:pt idx="6117">
                  <c:v>42.751399999999997</c:v>
                </c:pt>
                <c:pt idx="6118">
                  <c:v>42.751399999999997</c:v>
                </c:pt>
                <c:pt idx="6119">
                  <c:v>42.751399999999997</c:v>
                </c:pt>
                <c:pt idx="6120">
                  <c:v>42.751399999999997</c:v>
                </c:pt>
                <c:pt idx="6121">
                  <c:v>42.751399999999997</c:v>
                </c:pt>
                <c:pt idx="6122">
                  <c:v>42.751399999999997</c:v>
                </c:pt>
                <c:pt idx="6123">
                  <c:v>42.751399999999997</c:v>
                </c:pt>
                <c:pt idx="6124">
                  <c:v>42.803199999999997</c:v>
                </c:pt>
                <c:pt idx="6125">
                  <c:v>42.803199999999997</c:v>
                </c:pt>
                <c:pt idx="6126">
                  <c:v>42.803199999999997</c:v>
                </c:pt>
                <c:pt idx="6127">
                  <c:v>42.803199999999997</c:v>
                </c:pt>
                <c:pt idx="6128">
                  <c:v>42.803199999999997</c:v>
                </c:pt>
                <c:pt idx="6129">
                  <c:v>42.803199999999997</c:v>
                </c:pt>
                <c:pt idx="6130">
                  <c:v>42.803199999999997</c:v>
                </c:pt>
                <c:pt idx="6131">
                  <c:v>42.803199999999997</c:v>
                </c:pt>
                <c:pt idx="6132">
                  <c:v>42.803199999999997</c:v>
                </c:pt>
                <c:pt idx="6133">
                  <c:v>42.803199999999997</c:v>
                </c:pt>
                <c:pt idx="6134">
                  <c:v>42.803199999999997</c:v>
                </c:pt>
                <c:pt idx="6135">
                  <c:v>42.803199999999997</c:v>
                </c:pt>
                <c:pt idx="6136">
                  <c:v>42.803199999999997</c:v>
                </c:pt>
                <c:pt idx="6137">
                  <c:v>42.803199999999997</c:v>
                </c:pt>
                <c:pt idx="6138">
                  <c:v>42.803199999999997</c:v>
                </c:pt>
                <c:pt idx="6139">
                  <c:v>42.803199999999997</c:v>
                </c:pt>
                <c:pt idx="6140">
                  <c:v>42.803199999999997</c:v>
                </c:pt>
                <c:pt idx="6141">
                  <c:v>42.803199999999997</c:v>
                </c:pt>
                <c:pt idx="6142">
                  <c:v>42.803199999999997</c:v>
                </c:pt>
                <c:pt idx="6143">
                  <c:v>42.803199999999997</c:v>
                </c:pt>
                <c:pt idx="6144">
                  <c:v>42.803199999999997</c:v>
                </c:pt>
                <c:pt idx="6145">
                  <c:v>42.803199999999997</c:v>
                </c:pt>
                <c:pt idx="6146">
                  <c:v>42.803199999999997</c:v>
                </c:pt>
                <c:pt idx="6147">
                  <c:v>42.803199999999997</c:v>
                </c:pt>
                <c:pt idx="6148">
                  <c:v>42.803199999999997</c:v>
                </c:pt>
                <c:pt idx="6149">
                  <c:v>42.803199999999997</c:v>
                </c:pt>
                <c:pt idx="6150">
                  <c:v>42.803199999999997</c:v>
                </c:pt>
                <c:pt idx="6151">
                  <c:v>42.803199999999997</c:v>
                </c:pt>
                <c:pt idx="6152">
                  <c:v>42.803199999999997</c:v>
                </c:pt>
                <c:pt idx="6153">
                  <c:v>42.803199999999997</c:v>
                </c:pt>
                <c:pt idx="6154">
                  <c:v>42.803199999999997</c:v>
                </c:pt>
                <c:pt idx="6155">
                  <c:v>42.803199999999997</c:v>
                </c:pt>
                <c:pt idx="6156">
                  <c:v>42.803199999999997</c:v>
                </c:pt>
                <c:pt idx="6157">
                  <c:v>42.803199999999997</c:v>
                </c:pt>
                <c:pt idx="6158">
                  <c:v>42.803199999999997</c:v>
                </c:pt>
                <c:pt idx="6159">
                  <c:v>42.803199999999997</c:v>
                </c:pt>
                <c:pt idx="6160">
                  <c:v>42.803199999999997</c:v>
                </c:pt>
                <c:pt idx="6161">
                  <c:v>42.803199999999997</c:v>
                </c:pt>
                <c:pt idx="6162">
                  <c:v>42.803199999999997</c:v>
                </c:pt>
                <c:pt idx="6163">
                  <c:v>42.803199999999997</c:v>
                </c:pt>
                <c:pt idx="6164">
                  <c:v>42.803199999999997</c:v>
                </c:pt>
                <c:pt idx="6165">
                  <c:v>42.803199999999997</c:v>
                </c:pt>
                <c:pt idx="6166">
                  <c:v>42.803199999999997</c:v>
                </c:pt>
                <c:pt idx="6167">
                  <c:v>42.803199999999997</c:v>
                </c:pt>
                <c:pt idx="6168">
                  <c:v>42.803199999999997</c:v>
                </c:pt>
                <c:pt idx="6169">
                  <c:v>42.803199999999997</c:v>
                </c:pt>
                <c:pt idx="6170">
                  <c:v>42.803199999999997</c:v>
                </c:pt>
                <c:pt idx="6171">
                  <c:v>42.803199999999997</c:v>
                </c:pt>
                <c:pt idx="6172">
                  <c:v>42.803199999999997</c:v>
                </c:pt>
                <c:pt idx="6173">
                  <c:v>42.803199999999997</c:v>
                </c:pt>
                <c:pt idx="6174">
                  <c:v>42.803199999999997</c:v>
                </c:pt>
                <c:pt idx="6175">
                  <c:v>42.803199999999997</c:v>
                </c:pt>
                <c:pt idx="6176">
                  <c:v>42.803199999999997</c:v>
                </c:pt>
                <c:pt idx="6177">
                  <c:v>42.803199999999997</c:v>
                </c:pt>
                <c:pt idx="6178">
                  <c:v>42.803199999999997</c:v>
                </c:pt>
                <c:pt idx="6179">
                  <c:v>42.803199999999997</c:v>
                </c:pt>
                <c:pt idx="6180">
                  <c:v>42.803199999999997</c:v>
                </c:pt>
                <c:pt idx="6181">
                  <c:v>42.803199999999997</c:v>
                </c:pt>
                <c:pt idx="6182">
                  <c:v>42.803199999999997</c:v>
                </c:pt>
                <c:pt idx="6183">
                  <c:v>42.803199999999997</c:v>
                </c:pt>
                <c:pt idx="6184">
                  <c:v>42.803199999999997</c:v>
                </c:pt>
                <c:pt idx="6185">
                  <c:v>42.803199999999997</c:v>
                </c:pt>
                <c:pt idx="6186">
                  <c:v>42.803199999999997</c:v>
                </c:pt>
                <c:pt idx="6187">
                  <c:v>42.803199999999997</c:v>
                </c:pt>
                <c:pt idx="6188">
                  <c:v>42.803199999999997</c:v>
                </c:pt>
                <c:pt idx="6189">
                  <c:v>42.803199999999997</c:v>
                </c:pt>
                <c:pt idx="6190">
                  <c:v>42.803199999999997</c:v>
                </c:pt>
                <c:pt idx="6191">
                  <c:v>42.803199999999997</c:v>
                </c:pt>
                <c:pt idx="6192">
                  <c:v>42.803199999999997</c:v>
                </c:pt>
                <c:pt idx="6193">
                  <c:v>42.803199999999997</c:v>
                </c:pt>
                <c:pt idx="6194">
                  <c:v>42.803199999999997</c:v>
                </c:pt>
                <c:pt idx="6195">
                  <c:v>42.803199999999997</c:v>
                </c:pt>
                <c:pt idx="6196">
                  <c:v>42.803199999999997</c:v>
                </c:pt>
                <c:pt idx="6197">
                  <c:v>42.803199999999997</c:v>
                </c:pt>
                <c:pt idx="6198">
                  <c:v>42.803199999999997</c:v>
                </c:pt>
                <c:pt idx="6199">
                  <c:v>42.803199999999997</c:v>
                </c:pt>
                <c:pt idx="6200">
                  <c:v>42.803199999999997</c:v>
                </c:pt>
                <c:pt idx="6201">
                  <c:v>42.803199999999997</c:v>
                </c:pt>
                <c:pt idx="6202">
                  <c:v>42.803199999999997</c:v>
                </c:pt>
                <c:pt idx="6203">
                  <c:v>42.803199999999997</c:v>
                </c:pt>
                <c:pt idx="6204">
                  <c:v>42.803199999999997</c:v>
                </c:pt>
                <c:pt idx="6205">
                  <c:v>42.803199999999997</c:v>
                </c:pt>
                <c:pt idx="6206">
                  <c:v>42.803199999999997</c:v>
                </c:pt>
                <c:pt idx="6207">
                  <c:v>42.803199999999997</c:v>
                </c:pt>
                <c:pt idx="6208">
                  <c:v>42.803199999999997</c:v>
                </c:pt>
                <c:pt idx="6209">
                  <c:v>42.803199999999997</c:v>
                </c:pt>
                <c:pt idx="6210">
                  <c:v>42.803199999999997</c:v>
                </c:pt>
                <c:pt idx="6211">
                  <c:v>42.803199999999997</c:v>
                </c:pt>
                <c:pt idx="6212">
                  <c:v>42.803199999999997</c:v>
                </c:pt>
                <c:pt idx="6213">
                  <c:v>42.803199999999997</c:v>
                </c:pt>
                <c:pt idx="6214">
                  <c:v>42.803199999999997</c:v>
                </c:pt>
                <c:pt idx="6215">
                  <c:v>42.803199999999997</c:v>
                </c:pt>
                <c:pt idx="6216">
                  <c:v>42.803199999999997</c:v>
                </c:pt>
                <c:pt idx="6217">
                  <c:v>42.803199999999997</c:v>
                </c:pt>
                <c:pt idx="6218">
                  <c:v>42.803199999999997</c:v>
                </c:pt>
                <c:pt idx="6219">
                  <c:v>42.803199999999997</c:v>
                </c:pt>
                <c:pt idx="6220">
                  <c:v>42.803199999999997</c:v>
                </c:pt>
                <c:pt idx="6221">
                  <c:v>42.803199999999997</c:v>
                </c:pt>
                <c:pt idx="6222">
                  <c:v>42.803199999999997</c:v>
                </c:pt>
                <c:pt idx="6223">
                  <c:v>42.803199999999997</c:v>
                </c:pt>
                <c:pt idx="6224">
                  <c:v>42.803199999999997</c:v>
                </c:pt>
                <c:pt idx="6225">
                  <c:v>42.803199999999997</c:v>
                </c:pt>
                <c:pt idx="6226">
                  <c:v>42.803199999999997</c:v>
                </c:pt>
                <c:pt idx="6227">
                  <c:v>42.803199999999997</c:v>
                </c:pt>
                <c:pt idx="6228">
                  <c:v>42.803199999999997</c:v>
                </c:pt>
                <c:pt idx="6229">
                  <c:v>42.803199999999997</c:v>
                </c:pt>
                <c:pt idx="6230">
                  <c:v>42.803199999999997</c:v>
                </c:pt>
                <c:pt idx="6231">
                  <c:v>42.803199999999997</c:v>
                </c:pt>
                <c:pt idx="6232">
                  <c:v>42.803199999999997</c:v>
                </c:pt>
                <c:pt idx="6233">
                  <c:v>42.803199999999997</c:v>
                </c:pt>
                <c:pt idx="6234">
                  <c:v>42.803199999999997</c:v>
                </c:pt>
                <c:pt idx="6235">
                  <c:v>42.803199999999997</c:v>
                </c:pt>
                <c:pt idx="6236">
                  <c:v>42.803199999999997</c:v>
                </c:pt>
                <c:pt idx="6237">
                  <c:v>42.803199999999997</c:v>
                </c:pt>
                <c:pt idx="6238">
                  <c:v>42.803199999999997</c:v>
                </c:pt>
                <c:pt idx="6239">
                  <c:v>42.803199999999997</c:v>
                </c:pt>
                <c:pt idx="6240">
                  <c:v>42.803199999999997</c:v>
                </c:pt>
                <c:pt idx="6241">
                  <c:v>42.803199999999997</c:v>
                </c:pt>
                <c:pt idx="6242">
                  <c:v>42.803199999999997</c:v>
                </c:pt>
                <c:pt idx="6243">
                  <c:v>42.803199999999997</c:v>
                </c:pt>
                <c:pt idx="6244">
                  <c:v>42.803199999999997</c:v>
                </c:pt>
                <c:pt idx="6245">
                  <c:v>42.803199999999997</c:v>
                </c:pt>
                <c:pt idx="6246">
                  <c:v>42.803199999999997</c:v>
                </c:pt>
                <c:pt idx="6247">
                  <c:v>42.803199999999997</c:v>
                </c:pt>
                <c:pt idx="6248">
                  <c:v>42.803199999999997</c:v>
                </c:pt>
                <c:pt idx="6249">
                  <c:v>42.803199999999997</c:v>
                </c:pt>
                <c:pt idx="6250">
                  <c:v>42.803199999999997</c:v>
                </c:pt>
                <c:pt idx="6251">
                  <c:v>42.803199999999997</c:v>
                </c:pt>
                <c:pt idx="6252">
                  <c:v>42.803199999999997</c:v>
                </c:pt>
                <c:pt idx="6253">
                  <c:v>42.803199999999997</c:v>
                </c:pt>
                <c:pt idx="6254">
                  <c:v>42.803199999999997</c:v>
                </c:pt>
                <c:pt idx="6255">
                  <c:v>42.803199999999997</c:v>
                </c:pt>
                <c:pt idx="6256">
                  <c:v>42.803199999999997</c:v>
                </c:pt>
                <c:pt idx="6257">
                  <c:v>42.803199999999997</c:v>
                </c:pt>
                <c:pt idx="6258">
                  <c:v>42.803199999999997</c:v>
                </c:pt>
                <c:pt idx="6259">
                  <c:v>42.803199999999997</c:v>
                </c:pt>
                <c:pt idx="6260">
                  <c:v>42.803199999999997</c:v>
                </c:pt>
                <c:pt idx="6261">
                  <c:v>42.803199999999997</c:v>
                </c:pt>
                <c:pt idx="6262">
                  <c:v>42.803199999999997</c:v>
                </c:pt>
                <c:pt idx="6263">
                  <c:v>42.803199999999997</c:v>
                </c:pt>
                <c:pt idx="6264">
                  <c:v>42.803199999999997</c:v>
                </c:pt>
                <c:pt idx="6265">
                  <c:v>42.803199999999997</c:v>
                </c:pt>
                <c:pt idx="6266">
                  <c:v>42.803199999999997</c:v>
                </c:pt>
                <c:pt idx="6267">
                  <c:v>42.803199999999997</c:v>
                </c:pt>
                <c:pt idx="6268">
                  <c:v>42.803199999999997</c:v>
                </c:pt>
                <c:pt idx="6269">
                  <c:v>42.803199999999997</c:v>
                </c:pt>
                <c:pt idx="6270">
                  <c:v>42.803199999999997</c:v>
                </c:pt>
                <c:pt idx="6271">
                  <c:v>42.803199999999997</c:v>
                </c:pt>
                <c:pt idx="6272">
                  <c:v>42.803199999999997</c:v>
                </c:pt>
                <c:pt idx="6273">
                  <c:v>42.803199999999997</c:v>
                </c:pt>
                <c:pt idx="6274">
                  <c:v>42.803199999999997</c:v>
                </c:pt>
                <c:pt idx="6275">
                  <c:v>42.803199999999997</c:v>
                </c:pt>
                <c:pt idx="6276">
                  <c:v>42.803199999999997</c:v>
                </c:pt>
                <c:pt idx="6277">
                  <c:v>42.803199999999997</c:v>
                </c:pt>
                <c:pt idx="6278">
                  <c:v>42.803199999999997</c:v>
                </c:pt>
                <c:pt idx="6279">
                  <c:v>42.803199999999997</c:v>
                </c:pt>
                <c:pt idx="6280">
                  <c:v>42.803199999999997</c:v>
                </c:pt>
                <c:pt idx="6281">
                  <c:v>42.803199999999997</c:v>
                </c:pt>
                <c:pt idx="6282">
                  <c:v>42.803199999999997</c:v>
                </c:pt>
                <c:pt idx="6283">
                  <c:v>42.803199999999997</c:v>
                </c:pt>
                <c:pt idx="6284">
                  <c:v>42.803199999999997</c:v>
                </c:pt>
                <c:pt idx="6285">
                  <c:v>42.803199999999997</c:v>
                </c:pt>
                <c:pt idx="6286">
                  <c:v>42.803199999999997</c:v>
                </c:pt>
                <c:pt idx="6287">
                  <c:v>42.803199999999997</c:v>
                </c:pt>
                <c:pt idx="6288">
                  <c:v>42.803199999999997</c:v>
                </c:pt>
                <c:pt idx="6289">
                  <c:v>42.803199999999997</c:v>
                </c:pt>
                <c:pt idx="6290">
                  <c:v>42.803199999999997</c:v>
                </c:pt>
                <c:pt idx="6291">
                  <c:v>42.803199999999997</c:v>
                </c:pt>
                <c:pt idx="6292">
                  <c:v>42.803199999999997</c:v>
                </c:pt>
                <c:pt idx="6293">
                  <c:v>42.803199999999997</c:v>
                </c:pt>
                <c:pt idx="6294">
                  <c:v>42.803199999999997</c:v>
                </c:pt>
                <c:pt idx="6295">
                  <c:v>42.803199999999997</c:v>
                </c:pt>
                <c:pt idx="6296">
                  <c:v>42.803199999999997</c:v>
                </c:pt>
                <c:pt idx="6297">
                  <c:v>42.803199999999997</c:v>
                </c:pt>
                <c:pt idx="6298">
                  <c:v>42.803199999999997</c:v>
                </c:pt>
                <c:pt idx="6299">
                  <c:v>42.803199999999997</c:v>
                </c:pt>
                <c:pt idx="6300">
                  <c:v>42.803199999999997</c:v>
                </c:pt>
                <c:pt idx="6301">
                  <c:v>42.803199999999997</c:v>
                </c:pt>
                <c:pt idx="6302">
                  <c:v>42.803199999999997</c:v>
                </c:pt>
                <c:pt idx="6303">
                  <c:v>42.803199999999997</c:v>
                </c:pt>
                <c:pt idx="6304">
                  <c:v>42.803199999999997</c:v>
                </c:pt>
                <c:pt idx="6305">
                  <c:v>42.803199999999997</c:v>
                </c:pt>
                <c:pt idx="6306">
                  <c:v>42.803199999999997</c:v>
                </c:pt>
                <c:pt idx="6307">
                  <c:v>42.803199999999997</c:v>
                </c:pt>
                <c:pt idx="6308">
                  <c:v>42.803199999999997</c:v>
                </c:pt>
                <c:pt idx="6309">
                  <c:v>42.803199999999997</c:v>
                </c:pt>
                <c:pt idx="6310">
                  <c:v>42.803199999999997</c:v>
                </c:pt>
                <c:pt idx="6311">
                  <c:v>42.803199999999997</c:v>
                </c:pt>
                <c:pt idx="6312">
                  <c:v>42.803199999999997</c:v>
                </c:pt>
                <c:pt idx="6313">
                  <c:v>42.803199999999997</c:v>
                </c:pt>
                <c:pt idx="6314">
                  <c:v>42.803199999999997</c:v>
                </c:pt>
                <c:pt idx="6315">
                  <c:v>42.803199999999997</c:v>
                </c:pt>
                <c:pt idx="6316">
                  <c:v>42.803199999999997</c:v>
                </c:pt>
                <c:pt idx="6317">
                  <c:v>42.803199999999997</c:v>
                </c:pt>
                <c:pt idx="6318">
                  <c:v>42.803199999999997</c:v>
                </c:pt>
                <c:pt idx="6319">
                  <c:v>42.803199999999997</c:v>
                </c:pt>
                <c:pt idx="6320">
                  <c:v>42.803199999999997</c:v>
                </c:pt>
                <c:pt idx="6321">
                  <c:v>42.803199999999997</c:v>
                </c:pt>
                <c:pt idx="6322">
                  <c:v>42.803199999999997</c:v>
                </c:pt>
                <c:pt idx="6323">
                  <c:v>42.803199999999997</c:v>
                </c:pt>
                <c:pt idx="6324">
                  <c:v>42.803199999999997</c:v>
                </c:pt>
                <c:pt idx="6325">
                  <c:v>42.803199999999997</c:v>
                </c:pt>
                <c:pt idx="6326">
                  <c:v>42.803199999999997</c:v>
                </c:pt>
                <c:pt idx="6327">
                  <c:v>42.803199999999997</c:v>
                </c:pt>
                <c:pt idx="6328">
                  <c:v>42.803199999999997</c:v>
                </c:pt>
                <c:pt idx="6329">
                  <c:v>42.803199999999997</c:v>
                </c:pt>
                <c:pt idx="6330">
                  <c:v>42.803199999999997</c:v>
                </c:pt>
                <c:pt idx="6331">
                  <c:v>42.803199999999997</c:v>
                </c:pt>
                <c:pt idx="6332">
                  <c:v>42.803199999999997</c:v>
                </c:pt>
                <c:pt idx="6333">
                  <c:v>42.803199999999997</c:v>
                </c:pt>
                <c:pt idx="6334">
                  <c:v>42.803199999999997</c:v>
                </c:pt>
                <c:pt idx="6335">
                  <c:v>42.752299999999998</c:v>
                </c:pt>
                <c:pt idx="6336">
                  <c:v>42.752299999999998</c:v>
                </c:pt>
                <c:pt idx="6337">
                  <c:v>42.752299999999998</c:v>
                </c:pt>
                <c:pt idx="6338">
                  <c:v>42.752299999999998</c:v>
                </c:pt>
                <c:pt idx="6339">
                  <c:v>42.752299999999998</c:v>
                </c:pt>
                <c:pt idx="6340">
                  <c:v>42.752299999999998</c:v>
                </c:pt>
                <c:pt idx="6341">
                  <c:v>42.752299999999998</c:v>
                </c:pt>
                <c:pt idx="6342">
                  <c:v>42.752299999999998</c:v>
                </c:pt>
                <c:pt idx="6343">
                  <c:v>42.752299999999998</c:v>
                </c:pt>
                <c:pt idx="6344">
                  <c:v>42.752299999999998</c:v>
                </c:pt>
                <c:pt idx="6345">
                  <c:v>42.752299999999998</c:v>
                </c:pt>
                <c:pt idx="6346">
                  <c:v>42.752299999999998</c:v>
                </c:pt>
                <c:pt idx="6347">
                  <c:v>42.752299999999998</c:v>
                </c:pt>
                <c:pt idx="6348">
                  <c:v>42.752299999999998</c:v>
                </c:pt>
                <c:pt idx="6349">
                  <c:v>42.752299999999998</c:v>
                </c:pt>
                <c:pt idx="6350">
                  <c:v>42.752299999999998</c:v>
                </c:pt>
                <c:pt idx="6351">
                  <c:v>42.752299999999998</c:v>
                </c:pt>
                <c:pt idx="6352">
                  <c:v>42.752299999999998</c:v>
                </c:pt>
                <c:pt idx="6353">
                  <c:v>42.752299999999998</c:v>
                </c:pt>
                <c:pt idx="6354">
                  <c:v>42.752299999999998</c:v>
                </c:pt>
                <c:pt idx="6355">
                  <c:v>42.752299999999998</c:v>
                </c:pt>
                <c:pt idx="6356">
                  <c:v>42.752299999999998</c:v>
                </c:pt>
                <c:pt idx="6357">
                  <c:v>42.752299999999998</c:v>
                </c:pt>
                <c:pt idx="6358">
                  <c:v>42.752299999999998</c:v>
                </c:pt>
                <c:pt idx="6359">
                  <c:v>42.752299999999998</c:v>
                </c:pt>
                <c:pt idx="6360">
                  <c:v>42.752299999999998</c:v>
                </c:pt>
                <c:pt idx="6361">
                  <c:v>42.752299999999998</c:v>
                </c:pt>
                <c:pt idx="6362">
                  <c:v>42.752299999999998</c:v>
                </c:pt>
                <c:pt idx="6363">
                  <c:v>42.752299999999998</c:v>
                </c:pt>
                <c:pt idx="6364">
                  <c:v>42.752299999999998</c:v>
                </c:pt>
                <c:pt idx="6365">
                  <c:v>42.752299999999998</c:v>
                </c:pt>
                <c:pt idx="6366">
                  <c:v>42.752299999999998</c:v>
                </c:pt>
                <c:pt idx="6367">
                  <c:v>42.752299999999998</c:v>
                </c:pt>
                <c:pt idx="6368">
                  <c:v>42.752299999999998</c:v>
                </c:pt>
                <c:pt idx="6369">
                  <c:v>42.752299999999998</c:v>
                </c:pt>
                <c:pt idx="6370">
                  <c:v>42.752299999999998</c:v>
                </c:pt>
                <c:pt idx="6371">
                  <c:v>42.752299999999998</c:v>
                </c:pt>
                <c:pt idx="6372">
                  <c:v>42.700899999999997</c:v>
                </c:pt>
                <c:pt idx="6373">
                  <c:v>42.700899999999997</c:v>
                </c:pt>
                <c:pt idx="6374">
                  <c:v>42.700899999999997</c:v>
                </c:pt>
                <c:pt idx="6375">
                  <c:v>42.700899999999997</c:v>
                </c:pt>
                <c:pt idx="6376">
                  <c:v>42.700899999999997</c:v>
                </c:pt>
                <c:pt idx="6377">
                  <c:v>42.700899999999997</c:v>
                </c:pt>
                <c:pt idx="6378">
                  <c:v>42.700899999999997</c:v>
                </c:pt>
                <c:pt idx="6379">
                  <c:v>42.700899999999997</c:v>
                </c:pt>
                <c:pt idx="6380">
                  <c:v>42.700899999999997</c:v>
                </c:pt>
                <c:pt idx="6381">
                  <c:v>42.700899999999997</c:v>
                </c:pt>
                <c:pt idx="6382">
                  <c:v>42.700899999999997</c:v>
                </c:pt>
                <c:pt idx="6383">
                  <c:v>42.700899999999997</c:v>
                </c:pt>
                <c:pt idx="6384">
                  <c:v>42.700899999999997</c:v>
                </c:pt>
                <c:pt idx="6385">
                  <c:v>42.700899999999997</c:v>
                </c:pt>
                <c:pt idx="6386">
                  <c:v>42.700899999999997</c:v>
                </c:pt>
                <c:pt idx="6387">
                  <c:v>42.700899999999997</c:v>
                </c:pt>
                <c:pt idx="6388">
                  <c:v>42.700899999999997</c:v>
                </c:pt>
                <c:pt idx="6389">
                  <c:v>42.700899999999997</c:v>
                </c:pt>
                <c:pt idx="6390">
                  <c:v>42.700899999999997</c:v>
                </c:pt>
                <c:pt idx="6391">
                  <c:v>42.700899999999997</c:v>
                </c:pt>
                <c:pt idx="6392">
                  <c:v>42.700899999999997</c:v>
                </c:pt>
                <c:pt idx="6393">
                  <c:v>42.700899999999997</c:v>
                </c:pt>
                <c:pt idx="6394">
                  <c:v>42.700899999999997</c:v>
                </c:pt>
                <c:pt idx="6395">
                  <c:v>42.700899999999997</c:v>
                </c:pt>
                <c:pt idx="6396">
                  <c:v>42.700899999999997</c:v>
                </c:pt>
                <c:pt idx="6397">
                  <c:v>42.700899999999997</c:v>
                </c:pt>
                <c:pt idx="6398">
                  <c:v>42.700899999999997</c:v>
                </c:pt>
                <c:pt idx="6399">
                  <c:v>42.700899999999997</c:v>
                </c:pt>
                <c:pt idx="6400">
                  <c:v>42.700899999999997</c:v>
                </c:pt>
                <c:pt idx="6401">
                  <c:v>42.700899999999997</c:v>
                </c:pt>
                <c:pt idx="6402">
                  <c:v>42.700899999999997</c:v>
                </c:pt>
                <c:pt idx="6403">
                  <c:v>42.700899999999997</c:v>
                </c:pt>
                <c:pt idx="6404">
                  <c:v>42.644000000000013</c:v>
                </c:pt>
                <c:pt idx="6405">
                  <c:v>42.644000000000013</c:v>
                </c:pt>
                <c:pt idx="6406">
                  <c:v>42.644000000000013</c:v>
                </c:pt>
                <c:pt idx="6407">
                  <c:v>42.644000000000013</c:v>
                </c:pt>
                <c:pt idx="6408">
                  <c:v>42.644000000000013</c:v>
                </c:pt>
                <c:pt idx="6409">
                  <c:v>42.644000000000013</c:v>
                </c:pt>
                <c:pt idx="6410">
                  <c:v>42.644000000000013</c:v>
                </c:pt>
                <c:pt idx="6411">
                  <c:v>42.644000000000013</c:v>
                </c:pt>
                <c:pt idx="6412">
                  <c:v>42.644000000000013</c:v>
                </c:pt>
                <c:pt idx="6413">
                  <c:v>42.644000000000013</c:v>
                </c:pt>
                <c:pt idx="6414">
                  <c:v>42.644000000000013</c:v>
                </c:pt>
                <c:pt idx="6415">
                  <c:v>42.644000000000013</c:v>
                </c:pt>
                <c:pt idx="6416">
                  <c:v>42.644000000000013</c:v>
                </c:pt>
                <c:pt idx="6417">
                  <c:v>42.644000000000013</c:v>
                </c:pt>
                <c:pt idx="6418">
                  <c:v>42.644000000000013</c:v>
                </c:pt>
                <c:pt idx="6419">
                  <c:v>42.644000000000013</c:v>
                </c:pt>
                <c:pt idx="6420">
                  <c:v>42.644000000000013</c:v>
                </c:pt>
                <c:pt idx="6421">
                  <c:v>42.644000000000013</c:v>
                </c:pt>
                <c:pt idx="6422">
                  <c:v>42.644000000000013</c:v>
                </c:pt>
                <c:pt idx="6423">
                  <c:v>42.644000000000013</c:v>
                </c:pt>
                <c:pt idx="6424">
                  <c:v>42.644000000000013</c:v>
                </c:pt>
                <c:pt idx="6425">
                  <c:v>42.644000000000013</c:v>
                </c:pt>
                <c:pt idx="6426">
                  <c:v>42.644000000000013</c:v>
                </c:pt>
                <c:pt idx="6427">
                  <c:v>42.644000000000013</c:v>
                </c:pt>
                <c:pt idx="6428">
                  <c:v>42.644000000000013</c:v>
                </c:pt>
                <c:pt idx="6429">
                  <c:v>42.644000000000013</c:v>
                </c:pt>
                <c:pt idx="6430">
                  <c:v>42.644000000000013</c:v>
                </c:pt>
                <c:pt idx="6431">
                  <c:v>42.593899999999998</c:v>
                </c:pt>
                <c:pt idx="6432">
                  <c:v>42.593899999999998</c:v>
                </c:pt>
                <c:pt idx="6433">
                  <c:v>42.593899999999998</c:v>
                </c:pt>
                <c:pt idx="6434">
                  <c:v>42.593899999999998</c:v>
                </c:pt>
                <c:pt idx="6435">
                  <c:v>42.593899999999998</c:v>
                </c:pt>
                <c:pt idx="6436">
                  <c:v>42.593899999999998</c:v>
                </c:pt>
                <c:pt idx="6437">
                  <c:v>42.593899999999998</c:v>
                </c:pt>
                <c:pt idx="6438">
                  <c:v>42.593899999999998</c:v>
                </c:pt>
                <c:pt idx="6439">
                  <c:v>42.593899999999998</c:v>
                </c:pt>
                <c:pt idx="6440">
                  <c:v>42.593899999999998</c:v>
                </c:pt>
                <c:pt idx="6441">
                  <c:v>42.593899999999998</c:v>
                </c:pt>
                <c:pt idx="6442">
                  <c:v>42.593899999999998</c:v>
                </c:pt>
                <c:pt idx="6443">
                  <c:v>42.593899999999998</c:v>
                </c:pt>
                <c:pt idx="6444">
                  <c:v>42.593899999999998</c:v>
                </c:pt>
                <c:pt idx="6445">
                  <c:v>42.593899999999998</c:v>
                </c:pt>
                <c:pt idx="6446">
                  <c:v>42.593899999999998</c:v>
                </c:pt>
                <c:pt idx="6447">
                  <c:v>42.593899999999998</c:v>
                </c:pt>
                <c:pt idx="6448">
                  <c:v>42.593899999999998</c:v>
                </c:pt>
                <c:pt idx="6449">
                  <c:v>42.593899999999998</c:v>
                </c:pt>
                <c:pt idx="6450">
                  <c:v>42.593899999999998</c:v>
                </c:pt>
                <c:pt idx="6451">
                  <c:v>42.593899999999998</c:v>
                </c:pt>
                <c:pt idx="6452">
                  <c:v>42.593899999999998</c:v>
                </c:pt>
                <c:pt idx="6453">
                  <c:v>42.593899999999998</c:v>
                </c:pt>
                <c:pt idx="6454">
                  <c:v>42.540700000000001</c:v>
                </c:pt>
                <c:pt idx="6455">
                  <c:v>42.540700000000001</c:v>
                </c:pt>
                <c:pt idx="6456">
                  <c:v>42.540700000000001</c:v>
                </c:pt>
                <c:pt idx="6457">
                  <c:v>42.540700000000001</c:v>
                </c:pt>
                <c:pt idx="6458">
                  <c:v>42.540700000000001</c:v>
                </c:pt>
                <c:pt idx="6459">
                  <c:v>42.540700000000001</c:v>
                </c:pt>
                <c:pt idx="6460">
                  <c:v>42.540700000000001</c:v>
                </c:pt>
                <c:pt idx="6461">
                  <c:v>42.540700000000001</c:v>
                </c:pt>
                <c:pt idx="6462">
                  <c:v>42.540700000000001</c:v>
                </c:pt>
                <c:pt idx="6463">
                  <c:v>42.540700000000001</c:v>
                </c:pt>
                <c:pt idx="6464">
                  <c:v>42.540700000000001</c:v>
                </c:pt>
                <c:pt idx="6465">
                  <c:v>42.540700000000001</c:v>
                </c:pt>
                <c:pt idx="6466">
                  <c:v>42.540700000000001</c:v>
                </c:pt>
                <c:pt idx="6467">
                  <c:v>42.540700000000001</c:v>
                </c:pt>
                <c:pt idx="6468">
                  <c:v>42.540700000000001</c:v>
                </c:pt>
                <c:pt idx="6469">
                  <c:v>42.540700000000001</c:v>
                </c:pt>
                <c:pt idx="6470">
                  <c:v>42.540700000000001</c:v>
                </c:pt>
                <c:pt idx="6471">
                  <c:v>42.540700000000001</c:v>
                </c:pt>
                <c:pt idx="6472">
                  <c:v>42.540700000000001</c:v>
                </c:pt>
                <c:pt idx="6473">
                  <c:v>42.540700000000001</c:v>
                </c:pt>
                <c:pt idx="6474">
                  <c:v>42.540700000000001</c:v>
                </c:pt>
                <c:pt idx="6475">
                  <c:v>42.540700000000001</c:v>
                </c:pt>
                <c:pt idx="6476">
                  <c:v>42.540700000000001</c:v>
                </c:pt>
                <c:pt idx="6477">
                  <c:v>42.540700000000001</c:v>
                </c:pt>
                <c:pt idx="6478">
                  <c:v>42.540700000000001</c:v>
                </c:pt>
                <c:pt idx="6479">
                  <c:v>42.540700000000001</c:v>
                </c:pt>
                <c:pt idx="6480">
                  <c:v>42.540700000000001</c:v>
                </c:pt>
                <c:pt idx="6481">
                  <c:v>42.540700000000001</c:v>
                </c:pt>
                <c:pt idx="6482">
                  <c:v>42.540700000000001</c:v>
                </c:pt>
                <c:pt idx="6483">
                  <c:v>42.540700000000001</c:v>
                </c:pt>
                <c:pt idx="6484">
                  <c:v>42.540700000000001</c:v>
                </c:pt>
                <c:pt idx="6485">
                  <c:v>42.540700000000001</c:v>
                </c:pt>
                <c:pt idx="6486">
                  <c:v>42.488500000000002</c:v>
                </c:pt>
                <c:pt idx="6487">
                  <c:v>42.488500000000002</c:v>
                </c:pt>
                <c:pt idx="6488">
                  <c:v>42.488500000000002</c:v>
                </c:pt>
                <c:pt idx="6489">
                  <c:v>42.488500000000002</c:v>
                </c:pt>
                <c:pt idx="6490">
                  <c:v>42.488500000000002</c:v>
                </c:pt>
                <c:pt idx="6491">
                  <c:v>42.488500000000002</c:v>
                </c:pt>
                <c:pt idx="6492">
                  <c:v>42.488500000000002</c:v>
                </c:pt>
                <c:pt idx="6493">
                  <c:v>42.488500000000002</c:v>
                </c:pt>
                <c:pt idx="6494">
                  <c:v>42.488500000000002</c:v>
                </c:pt>
                <c:pt idx="6495">
                  <c:v>42.488500000000002</c:v>
                </c:pt>
                <c:pt idx="6496">
                  <c:v>42.488500000000002</c:v>
                </c:pt>
                <c:pt idx="6497">
                  <c:v>42.488500000000002</c:v>
                </c:pt>
                <c:pt idx="6498">
                  <c:v>42.488500000000002</c:v>
                </c:pt>
                <c:pt idx="6499">
                  <c:v>42.488500000000002</c:v>
                </c:pt>
                <c:pt idx="6500">
                  <c:v>42.488500000000002</c:v>
                </c:pt>
                <c:pt idx="6501">
                  <c:v>42.488500000000002</c:v>
                </c:pt>
                <c:pt idx="6502">
                  <c:v>42.488500000000002</c:v>
                </c:pt>
                <c:pt idx="6503">
                  <c:v>42.488500000000002</c:v>
                </c:pt>
                <c:pt idx="6504">
                  <c:v>42.488500000000002</c:v>
                </c:pt>
                <c:pt idx="6505">
                  <c:v>42.488500000000002</c:v>
                </c:pt>
                <c:pt idx="6506">
                  <c:v>42.488500000000002</c:v>
                </c:pt>
                <c:pt idx="6507">
                  <c:v>42.488500000000002</c:v>
                </c:pt>
                <c:pt idx="6508">
                  <c:v>42.488500000000002</c:v>
                </c:pt>
                <c:pt idx="6509">
                  <c:v>42.488500000000002</c:v>
                </c:pt>
                <c:pt idx="6510">
                  <c:v>42.488500000000002</c:v>
                </c:pt>
                <c:pt idx="6511">
                  <c:v>42.488500000000002</c:v>
                </c:pt>
                <c:pt idx="6512">
                  <c:v>42.488500000000002</c:v>
                </c:pt>
                <c:pt idx="6513">
                  <c:v>42.488500000000002</c:v>
                </c:pt>
                <c:pt idx="6514">
                  <c:v>42.488500000000002</c:v>
                </c:pt>
                <c:pt idx="6515">
                  <c:v>42.488500000000002</c:v>
                </c:pt>
                <c:pt idx="6516">
                  <c:v>42.488500000000002</c:v>
                </c:pt>
                <c:pt idx="6517">
                  <c:v>42.488500000000002</c:v>
                </c:pt>
                <c:pt idx="6518">
                  <c:v>42.488500000000002</c:v>
                </c:pt>
                <c:pt idx="6519">
                  <c:v>42.488500000000002</c:v>
                </c:pt>
                <c:pt idx="6520">
                  <c:v>42.488500000000002</c:v>
                </c:pt>
                <c:pt idx="6521">
                  <c:v>42.488500000000002</c:v>
                </c:pt>
                <c:pt idx="6522">
                  <c:v>42.488500000000002</c:v>
                </c:pt>
                <c:pt idx="6523">
                  <c:v>42.488500000000002</c:v>
                </c:pt>
                <c:pt idx="6524">
                  <c:v>42.488500000000002</c:v>
                </c:pt>
                <c:pt idx="6525">
                  <c:v>42.488500000000002</c:v>
                </c:pt>
                <c:pt idx="6526">
                  <c:v>42.488500000000002</c:v>
                </c:pt>
                <c:pt idx="6527">
                  <c:v>42.488500000000002</c:v>
                </c:pt>
                <c:pt idx="6528">
                  <c:v>42.488500000000002</c:v>
                </c:pt>
                <c:pt idx="6529">
                  <c:v>42.488500000000002</c:v>
                </c:pt>
                <c:pt idx="6530">
                  <c:v>42.488500000000002</c:v>
                </c:pt>
                <c:pt idx="6531">
                  <c:v>42.488500000000002</c:v>
                </c:pt>
                <c:pt idx="6532">
                  <c:v>42.488500000000002</c:v>
                </c:pt>
                <c:pt idx="6533">
                  <c:v>42.488500000000002</c:v>
                </c:pt>
                <c:pt idx="6534">
                  <c:v>42.488500000000002</c:v>
                </c:pt>
                <c:pt idx="6535">
                  <c:v>42.488500000000002</c:v>
                </c:pt>
                <c:pt idx="6536">
                  <c:v>42.488500000000002</c:v>
                </c:pt>
                <c:pt idx="6537">
                  <c:v>42.488500000000002</c:v>
                </c:pt>
                <c:pt idx="6538">
                  <c:v>42.488500000000002</c:v>
                </c:pt>
                <c:pt idx="6539">
                  <c:v>42.488500000000002</c:v>
                </c:pt>
                <c:pt idx="6540">
                  <c:v>42.488500000000002</c:v>
                </c:pt>
                <c:pt idx="6541">
                  <c:v>42.488500000000002</c:v>
                </c:pt>
                <c:pt idx="6542">
                  <c:v>42.488500000000002</c:v>
                </c:pt>
                <c:pt idx="6543">
                  <c:v>42.488500000000002</c:v>
                </c:pt>
                <c:pt idx="6544">
                  <c:v>42.488500000000002</c:v>
                </c:pt>
                <c:pt idx="6545">
                  <c:v>42.488500000000002</c:v>
                </c:pt>
                <c:pt idx="6546">
                  <c:v>42.488500000000002</c:v>
                </c:pt>
                <c:pt idx="6547">
                  <c:v>42.488500000000002</c:v>
                </c:pt>
                <c:pt idx="6548">
                  <c:v>42.488500000000002</c:v>
                </c:pt>
                <c:pt idx="6549">
                  <c:v>42.488500000000002</c:v>
                </c:pt>
                <c:pt idx="6550">
                  <c:v>42.488500000000002</c:v>
                </c:pt>
                <c:pt idx="6551">
                  <c:v>42.488500000000002</c:v>
                </c:pt>
                <c:pt idx="6552">
                  <c:v>42.488500000000002</c:v>
                </c:pt>
                <c:pt idx="6553">
                  <c:v>42.488500000000002</c:v>
                </c:pt>
                <c:pt idx="6554">
                  <c:v>42.488500000000002</c:v>
                </c:pt>
                <c:pt idx="6555">
                  <c:v>42.488500000000002</c:v>
                </c:pt>
                <c:pt idx="6556">
                  <c:v>42.488500000000002</c:v>
                </c:pt>
                <c:pt idx="6557">
                  <c:v>42.488500000000002</c:v>
                </c:pt>
                <c:pt idx="6558">
                  <c:v>42.488500000000002</c:v>
                </c:pt>
                <c:pt idx="6559">
                  <c:v>42.488500000000002</c:v>
                </c:pt>
                <c:pt idx="6560">
                  <c:v>42.488500000000002</c:v>
                </c:pt>
                <c:pt idx="6561">
                  <c:v>42.488500000000002</c:v>
                </c:pt>
                <c:pt idx="6562">
                  <c:v>42.488500000000002</c:v>
                </c:pt>
                <c:pt idx="6563">
                  <c:v>42.488500000000002</c:v>
                </c:pt>
                <c:pt idx="6564">
                  <c:v>42.488500000000002</c:v>
                </c:pt>
                <c:pt idx="6565">
                  <c:v>42.488500000000002</c:v>
                </c:pt>
                <c:pt idx="6566">
                  <c:v>42.488500000000002</c:v>
                </c:pt>
                <c:pt idx="6567">
                  <c:v>42.488500000000002</c:v>
                </c:pt>
                <c:pt idx="6568">
                  <c:v>42.488500000000002</c:v>
                </c:pt>
                <c:pt idx="6569">
                  <c:v>42.488500000000002</c:v>
                </c:pt>
                <c:pt idx="6570">
                  <c:v>42.488500000000002</c:v>
                </c:pt>
                <c:pt idx="6571">
                  <c:v>42.488500000000002</c:v>
                </c:pt>
                <c:pt idx="6572">
                  <c:v>42.488500000000002</c:v>
                </c:pt>
                <c:pt idx="6573">
                  <c:v>42.488500000000002</c:v>
                </c:pt>
                <c:pt idx="6574">
                  <c:v>42.488500000000002</c:v>
                </c:pt>
                <c:pt idx="6575">
                  <c:v>42.488500000000002</c:v>
                </c:pt>
                <c:pt idx="6576">
                  <c:v>42.488500000000002</c:v>
                </c:pt>
                <c:pt idx="6577">
                  <c:v>42.488500000000002</c:v>
                </c:pt>
                <c:pt idx="6578">
                  <c:v>42.488500000000002</c:v>
                </c:pt>
                <c:pt idx="6579">
                  <c:v>42.488500000000002</c:v>
                </c:pt>
                <c:pt idx="6580">
                  <c:v>42.488500000000002</c:v>
                </c:pt>
                <c:pt idx="6581">
                  <c:v>42.488500000000002</c:v>
                </c:pt>
                <c:pt idx="6582">
                  <c:v>42.488500000000002</c:v>
                </c:pt>
                <c:pt idx="6583">
                  <c:v>42.488500000000002</c:v>
                </c:pt>
                <c:pt idx="6584">
                  <c:v>42.488500000000002</c:v>
                </c:pt>
                <c:pt idx="6585">
                  <c:v>42.488500000000002</c:v>
                </c:pt>
                <c:pt idx="6586">
                  <c:v>42.488500000000002</c:v>
                </c:pt>
                <c:pt idx="6587">
                  <c:v>42.488500000000002</c:v>
                </c:pt>
                <c:pt idx="6588">
                  <c:v>42.488500000000002</c:v>
                </c:pt>
                <c:pt idx="6589">
                  <c:v>42.488500000000002</c:v>
                </c:pt>
                <c:pt idx="6590">
                  <c:v>42.488500000000002</c:v>
                </c:pt>
                <c:pt idx="6591">
                  <c:v>42.488500000000002</c:v>
                </c:pt>
                <c:pt idx="6592">
                  <c:v>42.488500000000002</c:v>
                </c:pt>
                <c:pt idx="6593">
                  <c:v>42.488500000000002</c:v>
                </c:pt>
                <c:pt idx="6594">
                  <c:v>42.488500000000002</c:v>
                </c:pt>
                <c:pt idx="6595">
                  <c:v>42.488500000000002</c:v>
                </c:pt>
                <c:pt idx="6596">
                  <c:v>42.488500000000002</c:v>
                </c:pt>
                <c:pt idx="6597">
                  <c:v>42.488500000000002</c:v>
                </c:pt>
                <c:pt idx="6598">
                  <c:v>42.488500000000002</c:v>
                </c:pt>
                <c:pt idx="6599">
                  <c:v>42.488500000000002</c:v>
                </c:pt>
                <c:pt idx="6600">
                  <c:v>42.488500000000002</c:v>
                </c:pt>
                <c:pt idx="6601">
                  <c:v>42.488500000000002</c:v>
                </c:pt>
                <c:pt idx="6602">
                  <c:v>42.488500000000002</c:v>
                </c:pt>
                <c:pt idx="6603">
                  <c:v>42.488500000000002</c:v>
                </c:pt>
                <c:pt idx="6604">
                  <c:v>42.488500000000002</c:v>
                </c:pt>
                <c:pt idx="6605">
                  <c:v>42.488500000000002</c:v>
                </c:pt>
                <c:pt idx="6606">
                  <c:v>42.488500000000002</c:v>
                </c:pt>
                <c:pt idx="6607">
                  <c:v>42.488500000000002</c:v>
                </c:pt>
                <c:pt idx="6608">
                  <c:v>42.488500000000002</c:v>
                </c:pt>
                <c:pt idx="6609">
                  <c:v>42.488500000000002</c:v>
                </c:pt>
                <c:pt idx="6610">
                  <c:v>42.488500000000002</c:v>
                </c:pt>
                <c:pt idx="6611">
                  <c:v>42.488500000000002</c:v>
                </c:pt>
                <c:pt idx="6612">
                  <c:v>42.488500000000002</c:v>
                </c:pt>
                <c:pt idx="6613">
                  <c:v>42.488500000000002</c:v>
                </c:pt>
                <c:pt idx="6614">
                  <c:v>42.488500000000002</c:v>
                </c:pt>
                <c:pt idx="6615">
                  <c:v>42.488500000000002</c:v>
                </c:pt>
                <c:pt idx="6616">
                  <c:v>42.488500000000002</c:v>
                </c:pt>
                <c:pt idx="6617">
                  <c:v>42.488500000000002</c:v>
                </c:pt>
                <c:pt idx="6618">
                  <c:v>42.488500000000002</c:v>
                </c:pt>
                <c:pt idx="6619">
                  <c:v>42.488500000000002</c:v>
                </c:pt>
                <c:pt idx="6620">
                  <c:v>42.488500000000002</c:v>
                </c:pt>
                <c:pt idx="6621">
                  <c:v>42.488500000000002</c:v>
                </c:pt>
                <c:pt idx="6622">
                  <c:v>42.488500000000002</c:v>
                </c:pt>
                <c:pt idx="6623">
                  <c:v>42.488500000000002</c:v>
                </c:pt>
                <c:pt idx="6624">
                  <c:v>42.488500000000002</c:v>
                </c:pt>
                <c:pt idx="6625">
                  <c:v>42.488500000000002</c:v>
                </c:pt>
                <c:pt idx="6626">
                  <c:v>42.488500000000002</c:v>
                </c:pt>
                <c:pt idx="6627">
                  <c:v>42.488500000000002</c:v>
                </c:pt>
                <c:pt idx="6628">
                  <c:v>42.488500000000002</c:v>
                </c:pt>
                <c:pt idx="6629">
                  <c:v>42.488500000000002</c:v>
                </c:pt>
                <c:pt idx="6630">
                  <c:v>42.488500000000002</c:v>
                </c:pt>
                <c:pt idx="6631">
                  <c:v>42.488500000000002</c:v>
                </c:pt>
                <c:pt idx="6632">
                  <c:v>42.488500000000002</c:v>
                </c:pt>
                <c:pt idx="6633">
                  <c:v>42.488500000000002</c:v>
                </c:pt>
                <c:pt idx="6634">
                  <c:v>42.488500000000002</c:v>
                </c:pt>
                <c:pt idx="6635">
                  <c:v>42.488500000000002</c:v>
                </c:pt>
                <c:pt idx="6636">
                  <c:v>42.488500000000002</c:v>
                </c:pt>
                <c:pt idx="6637">
                  <c:v>42.488500000000002</c:v>
                </c:pt>
                <c:pt idx="6638">
                  <c:v>42.488500000000002</c:v>
                </c:pt>
                <c:pt idx="6639">
                  <c:v>42.488500000000002</c:v>
                </c:pt>
                <c:pt idx="6640">
                  <c:v>42.488500000000002</c:v>
                </c:pt>
                <c:pt idx="6641">
                  <c:v>42.488500000000002</c:v>
                </c:pt>
                <c:pt idx="6642">
                  <c:v>42.488500000000002</c:v>
                </c:pt>
                <c:pt idx="6643">
                  <c:v>42.488500000000002</c:v>
                </c:pt>
                <c:pt idx="6644">
                  <c:v>42.488500000000002</c:v>
                </c:pt>
                <c:pt idx="6645">
                  <c:v>42.488500000000002</c:v>
                </c:pt>
                <c:pt idx="6646">
                  <c:v>42.488500000000002</c:v>
                </c:pt>
                <c:pt idx="6647">
                  <c:v>42.488500000000002</c:v>
                </c:pt>
                <c:pt idx="6648">
                  <c:v>42.488500000000002</c:v>
                </c:pt>
                <c:pt idx="6649">
                  <c:v>42.488500000000002</c:v>
                </c:pt>
                <c:pt idx="6650">
                  <c:v>42.488500000000002</c:v>
                </c:pt>
                <c:pt idx="6651">
                  <c:v>42.488500000000002</c:v>
                </c:pt>
                <c:pt idx="6652">
                  <c:v>42.488500000000002</c:v>
                </c:pt>
                <c:pt idx="6653">
                  <c:v>42.488500000000002</c:v>
                </c:pt>
                <c:pt idx="6654">
                  <c:v>42.488500000000002</c:v>
                </c:pt>
                <c:pt idx="6655">
                  <c:v>42.488500000000002</c:v>
                </c:pt>
                <c:pt idx="6656">
                  <c:v>42.488500000000002</c:v>
                </c:pt>
                <c:pt idx="6657">
                  <c:v>42.488500000000002</c:v>
                </c:pt>
                <c:pt idx="6658">
                  <c:v>42.488500000000002</c:v>
                </c:pt>
                <c:pt idx="6659">
                  <c:v>42.488500000000002</c:v>
                </c:pt>
                <c:pt idx="6660">
                  <c:v>42.488500000000002</c:v>
                </c:pt>
                <c:pt idx="6661">
                  <c:v>42.488500000000002</c:v>
                </c:pt>
                <c:pt idx="6662">
                  <c:v>42.488500000000002</c:v>
                </c:pt>
                <c:pt idx="6663">
                  <c:v>42.488500000000002</c:v>
                </c:pt>
                <c:pt idx="6664">
                  <c:v>42.488500000000002</c:v>
                </c:pt>
                <c:pt idx="6665">
                  <c:v>42.488500000000002</c:v>
                </c:pt>
                <c:pt idx="6666">
                  <c:v>42.488500000000002</c:v>
                </c:pt>
                <c:pt idx="6667">
                  <c:v>42.488500000000002</c:v>
                </c:pt>
                <c:pt idx="6668">
                  <c:v>42.488500000000002</c:v>
                </c:pt>
                <c:pt idx="6669">
                  <c:v>42.488500000000002</c:v>
                </c:pt>
                <c:pt idx="6670">
                  <c:v>42.488500000000002</c:v>
                </c:pt>
                <c:pt idx="6671">
                  <c:v>42.488500000000002</c:v>
                </c:pt>
                <c:pt idx="6672">
                  <c:v>42.488500000000002</c:v>
                </c:pt>
                <c:pt idx="6673">
                  <c:v>42.488500000000002</c:v>
                </c:pt>
                <c:pt idx="6674">
                  <c:v>42.488500000000002</c:v>
                </c:pt>
                <c:pt idx="6675">
                  <c:v>42.488500000000002</c:v>
                </c:pt>
                <c:pt idx="6676">
                  <c:v>42.488500000000002</c:v>
                </c:pt>
                <c:pt idx="6677">
                  <c:v>42.488500000000002</c:v>
                </c:pt>
                <c:pt idx="6678">
                  <c:v>42.488500000000002</c:v>
                </c:pt>
                <c:pt idx="6679">
                  <c:v>42.488500000000002</c:v>
                </c:pt>
                <c:pt idx="6680">
                  <c:v>42.488500000000002</c:v>
                </c:pt>
                <c:pt idx="6681">
                  <c:v>42.488500000000002</c:v>
                </c:pt>
                <c:pt idx="6682">
                  <c:v>42.488500000000002</c:v>
                </c:pt>
                <c:pt idx="6683">
                  <c:v>42.488500000000002</c:v>
                </c:pt>
                <c:pt idx="6684">
                  <c:v>42.488500000000002</c:v>
                </c:pt>
                <c:pt idx="6685">
                  <c:v>42.488500000000002</c:v>
                </c:pt>
                <c:pt idx="6686">
                  <c:v>42.488500000000002</c:v>
                </c:pt>
                <c:pt idx="6687">
                  <c:v>42.488500000000002</c:v>
                </c:pt>
                <c:pt idx="6688">
                  <c:v>42.538600000000002</c:v>
                </c:pt>
                <c:pt idx="6689">
                  <c:v>42.538600000000002</c:v>
                </c:pt>
                <c:pt idx="6690">
                  <c:v>42.538600000000002</c:v>
                </c:pt>
                <c:pt idx="6691">
                  <c:v>42.538600000000002</c:v>
                </c:pt>
                <c:pt idx="6692">
                  <c:v>42.538600000000002</c:v>
                </c:pt>
                <c:pt idx="6693">
                  <c:v>42.538600000000002</c:v>
                </c:pt>
                <c:pt idx="6694">
                  <c:v>42.538600000000002</c:v>
                </c:pt>
                <c:pt idx="6695">
                  <c:v>42.538600000000002</c:v>
                </c:pt>
                <c:pt idx="6696">
                  <c:v>42.538600000000002</c:v>
                </c:pt>
                <c:pt idx="6697">
                  <c:v>42.538600000000002</c:v>
                </c:pt>
                <c:pt idx="6698">
                  <c:v>42.538600000000002</c:v>
                </c:pt>
                <c:pt idx="6699">
                  <c:v>42.538600000000002</c:v>
                </c:pt>
                <c:pt idx="6700">
                  <c:v>42.538600000000002</c:v>
                </c:pt>
                <c:pt idx="6701">
                  <c:v>42.538600000000002</c:v>
                </c:pt>
                <c:pt idx="6702">
                  <c:v>42.538600000000002</c:v>
                </c:pt>
                <c:pt idx="6703">
                  <c:v>42.538600000000002</c:v>
                </c:pt>
                <c:pt idx="6704">
                  <c:v>42.538600000000002</c:v>
                </c:pt>
                <c:pt idx="6705">
                  <c:v>42.538600000000002</c:v>
                </c:pt>
                <c:pt idx="6706">
                  <c:v>42.538600000000002</c:v>
                </c:pt>
                <c:pt idx="6707">
                  <c:v>42.538600000000002</c:v>
                </c:pt>
                <c:pt idx="6708">
                  <c:v>42.538600000000002</c:v>
                </c:pt>
                <c:pt idx="6709">
                  <c:v>42.538600000000002</c:v>
                </c:pt>
                <c:pt idx="6710">
                  <c:v>42.538600000000002</c:v>
                </c:pt>
                <c:pt idx="6711">
                  <c:v>42.538600000000002</c:v>
                </c:pt>
                <c:pt idx="6712">
                  <c:v>42.538600000000002</c:v>
                </c:pt>
                <c:pt idx="6713">
                  <c:v>42.538600000000002</c:v>
                </c:pt>
                <c:pt idx="6714">
                  <c:v>42.538600000000002</c:v>
                </c:pt>
                <c:pt idx="6715">
                  <c:v>42.538600000000002</c:v>
                </c:pt>
                <c:pt idx="6716">
                  <c:v>42.538600000000002</c:v>
                </c:pt>
                <c:pt idx="6717">
                  <c:v>42.538600000000002</c:v>
                </c:pt>
                <c:pt idx="6718">
                  <c:v>42.538600000000002</c:v>
                </c:pt>
                <c:pt idx="6719">
                  <c:v>42.538600000000002</c:v>
                </c:pt>
                <c:pt idx="6720">
                  <c:v>42.538600000000002</c:v>
                </c:pt>
                <c:pt idx="6721">
                  <c:v>42.538600000000002</c:v>
                </c:pt>
                <c:pt idx="6722">
                  <c:v>42.538600000000002</c:v>
                </c:pt>
                <c:pt idx="6723">
                  <c:v>42.538600000000002</c:v>
                </c:pt>
                <c:pt idx="6724">
                  <c:v>42.538600000000002</c:v>
                </c:pt>
                <c:pt idx="6725">
                  <c:v>42.538600000000002</c:v>
                </c:pt>
                <c:pt idx="6726">
                  <c:v>42.538600000000002</c:v>
                </c:pt>
                <c:pt idx="6727">
                  <c:v>42.538600000000002</c:v>
                </c:pt>
                <c:pt idx="6728">
                  <c:v>42.538600000000002</c:v>
                </c:pt>
                <c:pt idx="6729">
                  <c:v>42.538600000000002</c:v>
                </c:pt>
                <c:pt idx="6730">
                  <c:v>42.538600000000002</c:v>
                </c:pt>
                <c:pt idx="6731">
                  <c:v>42.538600000000002</c:v>
                </c:pt>
                <c:pt idx="6732">
                  <c:v>42.538600000000002</c:v>
                </c:pt>
                <c:pt idx="6733">
                  <c:v>42.538600000000002</c:v>
                </c:pt>
                <c:pt idx="6734">
                  <c:v>42.538600000000002</c:v>
                </c:pt>
                <c:pt idx="6735">
                  <c:v>42.538600000000002</c:v>
                </c:pt>
                <c:pt idx="6736">
                  <c:v>42.538600000000002</c:v>
                </c:pt>
                <c:pt idx="6737">
                  <c:v>42.538600000000002</c:v>
                </c:pt>
                <c:pt idx="6738">
                  <c:v>42.538600000000002</c:v>
                </c:pt>
                <c:pt idx="6739">
                  <c:v>42.538600000000002</c:v>
                </c:pt>
                <c:pt idx="6740">
                  <c:v>42.538600000000002</c:v>
                </c:pt>
                <c:pt idx="6741">
                  <c:v>42.538600000000002</c:v>
                </c:pt>
                <c:pt idx="6742">
                  <c:v>42.538600000000002</c:v>
                </c:pt>
                <c:pt idx="6743">
                  <c:v>42.538600000000002</c:v>
                </c:pt>
                <c:pt idx="6744">
                  <c:v>42.538600000000002</c:v>
                </c:pt>
                <c:pt idx="6745">
                  <c:v>42.538600000000002</c:v>
                </c:pt>
                <c:pt idx="6746">
                  <c:v>42.538600000000002</c:v>
                </c:pt>
                <c:pt idx="6747">
                  <c:v>42.538600000000002</c:v>
                </c:pt>
                <c:pt idx="6748">
                  <c:v>42.538600000000002</c:v>
                </c:pt>
                <c:pt idx="6749">
                  <c:v>42.538600000000002</c:v>
                </c:pt>
                <c:pt idx="6750">
                  <c:v>42.538600000000002</c:v>
                </c:pt>
                <c:pt idx="6751">
                  <c:v>42.538600000000002</c:v>
                </c:pt>
                <c:pt idx="6752">
                  <c:v>42.538600000000002</c:v>
                </c:pt>
                <c:pt idx="6753">
                  <c:v>42.538600000000002</c:v>
                </c:pt>
                <c:pt idx="6754">
                  <c:v>42.538600000000002</c:v>
                </c:pt>
                <c:pt idx="6755">
                  <c:v>42.538600000000002</c:v>
                </c:pt>
                <c:pt idx="6756">
                  <c:v>42.538600000000002</c:v>
                </c:pt>
                <c:pt idx="6757">
                  <c:v>42.538600000000002</c:v>
                </c:pt>
                <c:pt idx="6758">
                  <c:v>42.538600000000002</c:v>
                </c:pt>
                <c:pt idx="6759">
                  <c:v>42.538600000000002</c:v>
                </c:pt>
                <c:pt idx="6760">
                  <c:v>42.538600000000002</c:v>
                </c:pt>
                <c:pt idx="6761">
                  <c:v>42.538600000000002</c:v>
                </c:pt>
                <c:pt idx="6762">
                  <c:v>42.538600000000002</c:v>
                </c:pt>
                <c:pt idx="6763">
                  <c:v>42.538600000000002</c:v>
                </c:pt>
                <c:pt idx="6764">
                  <c:v>42.538600000000002</c:v>
                </c:pt>
                <c:pt idx="6765">
                  <c:v>42.538600000000002</c:v>
                </c:pt>
                <c:pt idx="6766">
                  <c:v>42.538600000000002</c:v>
                </c:pt>
                <c:pt idx="6767">
                  <c:v>42.538600000000002</c:v>
                </c:pt>
                <c:pt idx="6768">
                  <c:v>42.538600000000002</c:v>
                </c:pt>
                <c:pt idx="6769">
                  <c:v>42.538600000000002</c:v>
                </c:pt>
                <c:pt idx="6770">
                  <c:v>42.538600000000002</c:v>
                </c:pt>
                <c:pt idx="6771">
                  <c:v>42.538600000000002</c:v>
                </c:pt>
                <c:pt idx="6772">
                  <c:v>42.538600000000002</c:v>
                </c:pt>
                <c:pt idx="6773">
                  <c:v>42.538600000000002</c:v>
                </c:pt>
                <c:pt idx="6774">
                  <c:v>42.538600000000002</c:v>
                </c:pt>
                <c:pt idx="6775">
                  <c:v>42.538600000000002</c:v>
                </c:pt>
                <c:pt idx="6776">
                  <c:v>42.538600000000002</c:v>
                </c:pt>
                <c:pt idx="6777">
                  <c:v>42.538600000000002</c:v>
                </c:pt>
                <c:pt idx="6778">
                  <c:v>42.538600000000002</c:v>
                </c:pt>
                <c:pt idx="6779">
                  <c:v>42.538600000000002</c:v>
                </c:pt>
                <c:pt idx="6780">
                  <c:v>42.538600000000002</c:v>
                </c:pt>
                <c:pt idx="6781">
                  <c:v>42.538600000000002</c:v>
                </c:pt>
                <c:pt idx="6782">
                  <c:v>42.538600000000002</c:v>
                </c:pt>
                <c:pt idx="6783">
                  <c:v>42.538600000000002</c:v>
                </c:pt>
                <c:pt idx="6784">
                  <c:v>42.538600000000002</c:v>
                </c:pt>
                <c:pt idx="6785">
                  <c:v>42.538600000000002</c:v>
                </c:pt>
                <c:pt idx="6786">
                  <c:v>42.538600000000002</c:v>
                </c:pt>
                <c:pt idx="6787">
                  <c:v>42.538600000000002</c:v>
                </c:pt>
                <c:pt idx="6788">
                  <c:v>42.538600000000002</c:v>
                </c:pt>
                <c:pt idx="6789">
                  <c:v>42.538600000000002</c:v>
                </c:pt>
                <c:pt idx="6790">
                  <c:v>42.538600000000002</c:v>
                </c:pt>
                <c:pt idx="6791">
                  <c:v>42.538600000000002</c:v>
                </c:pt>
                <c:pt idx="6792">
                  <c:v>42.538600000000002</c:v>
                </c:pt>
                <c:pt idx="6793">
                  <c:v>42.538600000000002</c:v>
                </c:pt>
                <c:pt idx="6794">
                  <c:v>42.538600000000002</c:v>
                </c:pt>
                <c:pt idx="6795">
                  <c:v>42.538600000000002</c:v>
                </c:pt>
                <c:pt idx="6796">
                  <c:v>42.538600000000002</c:v>
                </c:pt>
                <c:pt idx="6797">
                  <c:v>42.538600000000002</c:v>
                </c:pt>
                <c:pt idx="6798">
                  <c:v>42.538600000000002</c:v>
                </c:pt>
                <c:pt idx="6799">
                  <c:v>42.538600000000002</c:v>
                </c:pt>
                <c:pt idx="6800">
                  <c:v>42.538600000000002</c:v>
                </c:pt>
                <c:pt idx="6801">
                  <c:v>42.538600000000002</c:v>
                </c:pt>
                <c:pt idx="6802">
                  <c:v>42.538600000000002</c:v>
                </c:pt>
                <c:pt idx="6803">
                  <c:v>42.538600000000002</c:v>
                </c:pt>
                <c:pt idx="6804">
                  <c:v>42.538600000000002</c:v>
                </c:pt>
                <c:pt idx="6805">
                  <c:v>42.538600000000002</c:v>
                </c:pt>
                <c:pt idx="6806">
                  <c:v>42.538600000000002</c:v>
                </c:pt>
                <c:pt idx="6807">
                  <c:v>42.538600000000002</c:v>
                </c:pt>
                <c:pt idx="6808">
                  <c:v>42.538600000000002</c:v>
                </c:pt>
                <c:pt idx="6809">
                  <c:v>42.538600000000002</c:v>
                </c:pt>
                <c:pt idx="6810">
                  <c:v>42.538600000000002</c:v>
                </c:pt>
                <c:pt idx="6811">
                  <c:v>42.538600000000002</c:v>
                </c:pt>
                <c:pt idx="6812">
                  <c:v>42.538600000000002</c:v>
                </c:pt>
                <c:pt idx="6813">
                  <c:v>42.538600000000002</c:v>
                </c:pt>
                <c:pt idx="6814">
                  <c:v>42.538600000000002</c:v>
                </c:pt>
                <c:pt idx="6815">
                  <c:v>42.538600000000002</c:v>
                </c:pt>
                <c:pt idx="6816">
                  <c:v>42.538600000000002</c:v>
                </c:pt>
                <c:pt idx="6817">
                  <c:v>42.538600000000002</c:v>
                </c:pt>
                <c:pt idx="6818">
                  <c:v>42.538600000000002</c:v>
                </c:pt>
                <c:pt idx="6819">
                  <c:v>42.538600000000002</c:v>
                </c:pt>
                <c:pt idx="6820">
                  <c:v>42.538600000000002</c:v>
                </c:pt>
                <c:pt idx="6821">
                  <c:v>42.538600000000002</c:v>
                </c:pt>
                <c:pt idx="6822">
                  <c:v>42.538600000000002</c:v>
                </c:pt>
                <c:pt idx="6823">
                  <c:v>42.538600000000002</c:v>
                </c:pt>
                <c:pt idx="6824">
                  <c:v>42.538600000000002</c:v>
                </c:pt>
                <c:pt idx="6825">
                  <c:v>42.538600000000002</c:v>
                </c:pt>
                <c:pt idx="6826">
                  <c:v>42.538600000000002</c:v>
                </c:pt>
                <c:pt idx="6827">
                  <c:v>42.538600000000002</c:v>
                </c:pt>
                <c:pt idx="6828">
                  <c:v>42.538600000000002</c:v>
                </c:pt>
                <c:pt idx="6829">
                  <c:v>42.538600000000002</c:v>
                </c:pt>
                <c:pt idx="6830">
                  <c:v>42.538600000000002</c:v>
                </c:pt>
                <c:pt idx="6831">
                  <c:v>42.538600000000002</c:v>
                </c:pt>
                <c:pt idx="6832">
                  <c:v>42.538600000000002</c:v>
                </c:pt>
                <c:pt idx="6833">
                  <c:v>42.538600000000002</c:v>
                </c:pt>
                <c:pt idx="6834">
                  <c:v>42.538600000000002</c:v>
                </c:pt>
                <c:pt idx="6835">
                  <c:v>42.538600000000002</c:v>
                </c:pt>
                <c:pt idx="6836">
                  <c:v>42.538600000000002</c:v>
                </c:pt>
                <c:pt idx="6837">
                  <c:v>42.538600000000002</c:v>
                </c:pt>
                <c:pt idx="6838">
                  <c:v>42.538600000000002</c:v>
                </c:pt>
                <c:pt idx="6839">
                  <c:v>42.538600000000002</c:v>
                </c:pt>
                <c:pt idx="6840">
                  <c:v>42.538600000000002</c:v>
                </c:pt>
                <c:pt idx="6841">
                  <c:v>42.538600000000002</c:v>
                </c:pt>
                <c:pt idx="6842">
                  <c:v>42.538600000000002</c:v>
                </c:pt>
                <c:pt idx="6843">
                  <c:v>42.538600000000002</c:v>
                </c:pt>
                <c:pt idx="6844">
                  <c:v>42.538600000000002</c:v>
                </c:pt>
                <c:pt idx="6845">
                  <c:v>42.538600000000002</c:v>
                </c:pt>
                <c:pt idx="6846">
                  <c:v>42.538600000000002</c:v>
                </c:pt>
                <c:pt idx="6847">
                  <c:v>42.538600000000002</c:v>
                </c:pt>
                <c:pt idx="6848">
                  <c:v>42.538600000000002</c:v>
                </c:pt>
                <c:pt idx="6849">
                  <c:v>42.538600000000002</c:v>
                </c:pt>
                <c:pt idx="6850">
                  <c:v>42.538600000000002</c:v>
                </c:pt>
                <c:pt idx="6851">
                  <c:v>42.538600000000002</c:v>
                </c:pt>
                <c:pt idx="6852">
                  <c:v>42.538600000000002</c:v>
                </c:pt>
                <c:pt idx="6853">
                  <c:v>42.538600000000002</c:v>
                </c:pt>
                <c:pt idx="6854">
                  <c:v>42.538600000000002</c:v>
                </c:pt>
                <c:pt idx="6855">
                  <c:v>42.538600000000002</c:v>
                </c:pt>
                <c:pt idx="6856">
                  <c:v>42.538600000000002</c:v>
                </c:pt>
                <c:pt idx="6857">
                  <c:v>42.538600000000002</c:v>
                </c:pt>
                <c:pt idx="6858">
                  <c:v>42.538600000000002</c:v>
                </c:pt>
                <c:pt idx="6859">
                  <c:v>42.538600000000002</c:v>
                </c:pt>
                <c:pt idx="6860">
                  <c:v>42.538600000000002</c:v>
                </c:pt>
                <c:pt idx="6861">
                  <c:v>42.538600000000002</c:v>
                </c:pt>
                <c:pt idx="6862">
                  <c:v>42.538600000000002</c:v>
                </c:pt>
                <c:pt idx="6863">
                  <c:v>42.538600000000002</c:v>
                </c:pt>
                <c:pt idx="6864">
                  <c:v>42.538600000000002</c:v>
                </c:pt>
                <c:pt idx="6865">
                  <c:v>42.538600000000002</c:v>
                </c:pt>
                <c:pt idx="6866">
                  <c:v>42.538600000000002</c:v>
                </c:pt>
                <c:pt idx="6867">
                  <c:v>42.538600000000002</c:v>
                </c:pt>
                <c:pt idx="6868">
                  <c:v>42.538600000000002</c:v>
                </c:pt>
                <c:pt idx="6869">
                  <c:v>42.538600000000002</c:v>
                </c:pt>
                <c:pt idx="6870">
                  <c:v>42.538600000000002</c:v>
                </c:pt>
                <c:pt idx="6871">
                  <c:v>42.538600000000002</c:v>
                </c:pt>
                <c:pt idx="6872">
                  <c:v>42.538600000000002</c:v>
                </c:pt>
                <c:pt idx="6873">
                  <c:v>42.538600000000002</c:v>
                </c:pt>
                <c:pt idx="6874">
                  <c:v>42.538600000000002</c:v>
                </c:pt>
                <c:pt idx="6875">
                  <c:v>42.538600000000002</c:v>
                </c:pt>
                <c:pt idx="6876">
                  <c:v>42.538600000000002</c:v>
                </c:pt>
                <c:pt idx="6877">
                  <c:v>42.538600000000002</c:v>
                </c:pt>
                <c:pt idx="6878">
                  <c:v>42.538600000000002</c:v>
                </c:pt>
                <c:pt idx="6879">
                  <c:v>42.538600000000002</c:v>
                </c:pt>
                <c:pt idx="6880">
                  <c:v>42.538600000000002</c:v>
                </c:pt>
                <c:pt idx="6881">
                  <c:v>42.538600000000002</c:v>
                </c:pt>
                <c:pt idx="6882">
                  <c:v>42.538600000000002</c:v>
                </c:pt>
                <c:pt idx="6883">
                  <c:v>42.538600000000002</c:v>
                </c:pt>
                <c:pt idx="6884">
                  <c:v>42.538600000000002</c:v>
                </c:pt>
                <c:pt idx="6885">
                  <c:v>42.538600000000002</c:v>
                </c:pt>
                <c:pt idx="6886">
                  <c:v>42.538600000000002</c:v>
                </c:pt>
                <c:pt idx="6887">
                  <c:v>42.538600000000002</c:v>
                </c:pt>
                <c:pt idx="6888">
                  <c:v>42.538600000000002</c:v>
                </c:pt>
                <c:pt idx="6889">
                  <c:v>42.538600000000002</c:v>
                </c:pt>
                <c:pt idx="6890">
                  <c:v>42.538600000000002</c:v>
                </c:pt>
                <c:pt idx="6891">
                  <c:v>42.538600000000002</c:v>
                </c:pt>
                <c:pt idx="6892">
                  <c:v>42.538600000000002</c:v>
                </c:pt>
                <c:pt idx="6893">
                  <c:v>42.538600000000002</c:v>
                </c:pt>
                <c:pt idx="6894">
                  <c:v>42.538600000000002</c:v>
                </c:pt>
                <c:pt idx="6895">
                  <c:v>42.538600000000002</c:v>
                </c:pt>
                <c:pt idx="6896">
                  <c:v>42.538600000000002</c:v>
                </c:pt>
                <c:pt idx="6897">
                  <c:v>42.538600000000002</c:v>
                </c:pt>
                <c:pt idx="6898">
                  <c:v>42.538600000000002</c:v>
                </c:pt>
                <c:pt idx="6899">
                  <c:v>42.538600000000002</c:v>
                </c:pt>
                <c:pt idx="6900">
                  <c:v>42.538600000000002</c:v>
                </c:pt>
                <c:pt idx="6901">
                  <c:v>42.538600000000002</c:v>
                </c:pt>
                <c:pt idx="6902">
                  <c:v>42.538600000000002</c:v>
                </c:pt>
                <c:pt idx="6903">
                  <c:v>42.538600000000002</c:v>
                </c:pt>
                <c:pt idx="6904">
                  <c:v>42.538600000000002</c:v>
                </c:pt>
                <c:pt idx="6905">
                  <c:v>42.538600000000002</c:v>
                </c:pt>
                <c:pt idx="6906">
                  <c:v>42.538600000000002</c:v>
                </c:pt>
                <c:pt idx="6907">
                  <c:v>42.538600000000002</c:v>
                </c:pt>
                <c:pt idx="6908">
                  <c:v>42.538600000000002</c:v>
                </c:pt>
                <c:pt idx="6909">
                  <c:v>42.538600000000002</c:v>
                </c:pt>
                <c:pt idx="6910">
                  <c:v>42.538600000000002</c:v>
                </c:pt>
                <c:pt idx="6911">
                  <c:v>42.538600000000002</c:v>
                </c:pt>
                <c:pt idx="6912">
                  <c:v>42.538600000000002</c:v>
                </c:pt>
                <c:pt idx="6913">
                  <c:v>42.538600000000002</c:v>
                </c:pt>
                <c:pt idx="6914">
                  <c:v>42.538600000000002</c:v>
                </c:pt>
                <c:pt idx="6915">
                  <c:v>42.538600000000002</c:v>
                </c:pt>
                <c:pt idx="6916">
                  <c:v>42.538600000000002</c:v>
                </c:pt>
                <c:pt idx="6917">
                  <c:v>42.538600000000002</c:v>
                </c:pt>
                <c:pt idx="6918">
                  <c:v>42.538600000000002</c:v>
                </c:pt>
                <c:pt idx="6919">
                  <c:v>42.538600000000002</c:v>
                </c:pt>
                <c:pt idx="6920">
                  <c:v>42.538600000000002</c:v>
                </c:pt>
                <c:pt idx="6921">
                  <c:v>42.538600000000002</c:v>
                </c:pt>
                <c:pt idx="6922">
                  <c:v>42.538600000000002</c:v>
                </c:pt>
                <c:pt idx="6923">
                  <c:v>42.538600000000002</c:v>
                </c:pt>
                <c:pt idx="6924">
                  <c:v>42.538600000000002</c:v>
                </c:pt>
                <c:pt idx="6925">
                  <c:v>42.538600000000002</c:v>
                </c:pt>
                <c:pt idx="6926">
                  <c:v>42.538600000000002</c:v>
                </c:pt>
                <c:pt idx="6927">
                  <c:v>42.538600000000002</c:v>
                </c:pt>
                <c:pt idx="6928">
                  <c:v>42.538600000000002</c:v>
                </c:pt>
                <c:pt idx="6929">
                  <c:v>42.538600000000002</c:v>
                </c:pt>
                <c:pt idx="6930">
                  <c:v>42.538600000000002</c:v>
                </c:pt>
                <c:pt idx="6931">
                  <c:v>42.538600000000002</c:v>
                </c:pt>
                <c:pt idx="6932">
                  <c:v>42.538600000000002</c:v>
                </c:pt>
                <c:pt idx="6933">
                  <c:v>42.538600000000002</c:v>
                </c:pt>
                <c:pt idx="6934">
                  <c:v>42.538600000000002</c:v>
                </c:pt>
                <c:pt idx="6935">
                  <c:v>42.538600000000002</c:v>
                </c:pt>
                <c:pt idx="6936">
                  <c:v>42.538600000000002</c:v>
                </c:pt>
                <c:pt idx="6937">
                  <c:v>42.538600000000002</c:v>
                </c:pt>
                <c:pt idx="6938">
                  <c:v>42.538600000000002</c:v>
                </c:pt>
                <c:pt idx="6939">
                  <c:v>42.538600000000002</c:v>
                </c:pt>
                <c:pt idx="6940">
                  <c:v>42.589100000000002</c:v>
                </c:pt>
                <c:pt idx="6941">
                  <c:v>42.589100000000002</c:v>
                </c:pt>
                <c:pt idx="6942">
                  <c:v>42.589100000000002</c:v>
                </c:pt>
                <c:pt idx="6943">
                  <c:v>42.589100000000002</c:v>
                </c:pt>
                <c:pt idx="6944">
                  <c:v>42.589100000000002</c:v>
                </c:pt>
                <c:pt idx="6945">
                  <c:v>42.589100000000002</c:v>
                </c:pt>
                <c:pt idx="6946">
                  <c:v>42.589100000000002</c:v>
                </c:pt>
                <c:pt idx="6947">
                  <c:v>42.589100000000002</c:v>
                </c:pt>
                <c:pt idx="6948">
                  <c:v>42.589100000000002</c:v>
                </c:pt>
                <c:pt idx="6949">
                  <c:v>42.589100000000002</c:v>
                </c:pt>
                <c:pt idx="6950">
                  <c:v>42.589100000000002</c:v>
                </c:pt>
                <c:pt idx="6951">
                  <c:v>42.589100000000002</c:v>
                </c:pt>
                <c:pt idx="6952">
                  <c:v>42.589100000000002</c:v>
                </c:pt>
                <c:pt idx="6953">
                  <c:v>42.589100000000002</c:v>
                </c:pt>
                <c:pt idx="6954">
                  <c:v>42.589100000000002</c:v>
                </c:pt>
                <c:pt idx="6955">
                  <c:v>42.589100000000002</c:v>
                </c:pt>
                <c:pt idx="6956">
                  <c:v>42.589100000000002</c:v>
                </c:pt>
                <c:pt idx="6957">
                  <c:v>42.589100000000002</c:v>
                </c:pt>
                <c:pt idx="6958">
                  <c:v>42.589100000000002</c:v>
                </c:pt>
                <c:pt idx="6959">
                  <c:v>42.589100000000002</c:v>
                </c:pt>
                <c:pt idx="6960">
                  <c:v>42.589100000000002</c:v>
                </c:pt>
                <c:pt idx="6961">
                  <c:v>42.589100000000002</c:v>
                </c:pt>
                <c:pt idx="6962">
                  <c:v>42.589100000000002</c:v>
                </c:pt>
                <c:pt idx="6963">
                  <c:v>42.589100000000002</c:v>
                </c:pt>
                <c:pt idx="6964">
                  <c:v>42.589100000000002</c:v>
                </c:pt>
                <c:pt idx="6965">
                  <c:v>42.589100000000002</c:v>
                </c:pt>
                <c:pt idx="6966">
                  <c:v>42.589100000000002</c:v>
                </c:pt>
                <c:pt idx="6967">
                  <c:v>42.589100000000002</c:v>
                </c:pt>
                <c:pt idx="6968">
                  <c:v>42.589100000000002</c:v>
                </c:pt>
                <c:pt idx="6969">
                  <c:v>42.589100000000002</c:v>
                </c:pt>
                <c:pt idx="6970">
                  <c:v>42.589100000000002</c:v>
                </c:pt>
                <c:pt idx="6971">
                  <c:v>42.589100000000002</c:v>
                </c:pt>
                <c:pt idx="6972">
                  <c:v>42.589100000000002</c:v>
                </c:pt>
                <c:pt idx="6973">
                  <c:v>42.589100000000002</c:v>
                </c:pt>
                <c:pt idx="6974">
                  <c:v>42.589100000000002</c:v>
                </c:pt>
                <c:pt idx="6975">
                  <c:v>42.589100000000002</c:v>
                </c:pt>
                <c:pt idx="6976">
                  <c:v>42.589100000000002</c:v>
                </c:pt>
                <c:pt idx="6977">
                  <c:v>42.589100000000002</c:v>
                </c:pt>
                <c:pt idx="6978">
                  <c:v>42.589100000000002</c:v>
                </c:pt>
                <c:pt idx="6979">
                  <c:v>42.589100000000002</c:v>
                </c:pt>
                <c:pt idx="6980">
                  <c:v>42.589100000000002</c:v>
                </c:pt>
                <c:pt idx="6981">
                  <c:v>42.589100000000002</c:v>
                </c:pt>
                <c:pt idx="6982">
                  <c:v>42.589100000000002</c:v>
                </c:pt>
                <c:pt idx="6983">
                  <c:v>42.589100000000002</c:v>
                </c:pt>
                <c:pt idx="6984">
                  <c:v>42.589100000000002</c:v>
                </c:pt>
                <c:pt idx="6985">
                  <c:v>42.589100000000002</c:v>
                </c:pt>
                <c:pt idx="6986">
                  <c:v>42.589100000000002</c:v>
                </c:pt>
                <c:pt idx="6987">
                  <c:v>42.589100000000002</c:v>
                </c:pt>
                <c:pt idx="6988">
                  <c:v>42.589100000000002</c:v>
                </c:pt>
                <c:pt idx="6989">
                  <c:v>42.589100000000002</c:v>
                </c:pt>
                <c:pt idx="6990">
                  <c:v>42.589100000000002</c:v>
                </c:pt>
                <c:pt idx="6991">
                  <c:v>42.589100000000002</c:v>
                </c:pt>
                <c:pt idx="6992">
                  <c:v>42.589100000000002</c:v>
                </c:pt>
                <c:pt idx="6993">
                  <c:v>42.589100000000002</c:v>
                </c:pt>
                <c:pt idx="6994">
                  <c:v>42.589100000000002</c:v>
                </c:pt>
                <c:pt idx="6995">
                  <c:v>42.589100000000002</c:v>
                </c:pt>
                <c:pt idx="6996">
                  <c:v>42.589100000000002</c:v>
                </c:pt>
                <c:pt idx="6997">
                  <c:v>42.589100000000002</c:v>
                </c:pt>
                <c:pt idx="6998">
                  <c:v>42.589100000000002</c:v>
                </c:pt>
                <c:pt idx="6999">
                  <c:v>42.589100000000002</c:v>
                </c:pt>
                <c:pt idx="7000">
                  <c:v>42.589100000000002</c:v>
                </c:pt>
                <c:pt idx="7001">
                  <c:v>42.589100000000002</c:v>
                </c:pt>
                <c:pt idx="7002">
                  <c:v>42.589100000000002</c:v>
                </c:pt>
                <c:pt idx="7003">
                  <c:v>42.589100000000002</c:v>
                </c:pt>
                <c:pt idx="7004">
                  <c:v>42.589100000000002</c:v>
                </c:pt>
                <c:pt idx="7005">
                  <c:v>42.589100000000002</c:v>
                </c:pt>
                <c:pt idx="7006">
                  <c:v>42.589100000000002</c:v>
                </c:pt>
                <c:pt idx="7007">
                  <c:v>42.589100000000002</c:v>
                </c:pt>
                <c:pt idx="7008">
                  <c:v>42.589100000000002</c:v>
                </c:pt>
                <c:pt idx="7009">
                  <c:v>42.589100000000002</c:v>
                </c:pt>
                <c:pt idx="7010">
                  <c:v>42.589100000000002</c:v>
                </c:pt>
                <c:pt idx="7011">
                  <c:v>42.589100000000002</c:v>
                </c:pt>
                <c:pt idx="7012">
                  <c:v>42.589100000000002</c:v>
                </c:pt>
                <c:pt idx="7013">
                  <c:v>42.589100000000002</c:v>
                </c:pt>
                <c:pt idx="7014">
                  <c:v>42.589100000000002</c:v>
                </c:pt>
                <c:pt idx="7015">
                  <c:v>42.589100000000002</c:v>
                </c:pt>
                <c:pt idx="7016">
                  <c:v>42.589100000000002</c:v>
                </c:pt>
                <c:pt idx="7017">
                  <c:v>42.589100000000002</c:v>
                </c:pt>
                <c:pt idx="7018">
                  <c:v>42.589100000000002</c:v>
                </c:pt>
                <c:pt idx="7019">
                  <c:v>42.589100000000002</c:v>
                </c:pt>
                <c:pt idx="7020">
                  <c:v>42.589100000000002</c:v>
                </c:pt>
                <c:pt idx="7021">
                  <c:v>42.589100000000002</c:v>
                </c:pt>
                <c:pt idx="7022">
                  <c:v>42.589100000000002</c:v>
                </c:pt>
                <c:pt idx="7023">
                  <c:v>42.589100000000002</c:v>
                </c:pt>
                <c:pt idx="7024">
                  <c:v>42.589100000000002</c:v>
                </c:pt>
                <c:pt idx="7025">
                  <c:v>42.589100000000002</c:v>
                </c:pt>
                <c:pt idx="7026">
                  <c:v>42.589100000000002</c:v>
                </c:pt>
                <c:pt idx="7027">
                  <c:v>42.589100000000002</c:v>
                </c:pt>
                <c:pt idx="7028">
                  <c:v>42.589100000000002</c:v>
                </c:pt>
                <c:pt idx="7029">
                  <c:v>42.589100000000002</c:v>
                </c:pt>
                <c:pt idx="7030">
                  <c:v>42.589100000000002</c:v>
                </c:pt>
                <c:pt idx="7031">
                  <c:v>42.589100000000002</c:v>
                </c:pt>
                <c:pt idx="7032">
                  <c:v>42.589100000000002</c:v>
                </c:pt>
                <c:pt idx="7033">
                  <c:v>42.589100000000002</c:v>
                </c:pt>
                <c:pt idx="7034">
                  <c:v>42.589100000000002</c:v>
                </c:pt>
                <c:pt idx="7035">
                  <c:v>42.589100000000002</c:v>
                </c:pt>
                <c:pt idx="7036">
                  <c:v>42.589100000000002</c:v>
                </c:pt>
                <c:pt idx="7037">
                  <c:v>42.589100000000002</c:v>
                </c:pt>
                <c:pt idx="7038">
                  <c:v>42.589100000000002</c:v>
                </c:pt>
                <c:pt idx="7039">
                  <c:v>42.589100000000002</c:v>
                </c:pt>
                <c:pt idx="7040">
                  <c:v>42.589100000000002</c:v>
                </c:pt>
                <c:pt idx="7041">
                  <c:v>42.589100000000002</c:v>
                </c:pt>
                <c:pt idx="7042">
                  <c:v>42.589100000000002</c:v>
                </c:pt>
                <c:pt idx="7043">
                  <c:v>42.589100000000002</c:v>
                </c:pt>
                <c:pt idx="7044">
                  <c:v>42.589100000000002</c:v>
                </c:pt>
                <c:pt idx="7045">
                  <c:v>42.589100000000002</c:v>
                </c:pt>
                <c:pt idx="7046">
                  <c:v>42.589100000000002</c:v>
                </c:pt>
                <c:pt idx="7047">
                  <c:v>42.589100000000002</c:v>
                </c:pt>
                <c:pt idx="7048">
                  <c:v>42.589100000000002</c:v>
                </c:pt>
                <c:pt idx="7049">
                  <c:v>42.589100000000002</c:v>
                </c:pt>
                <c:pt idx="7050">
                  <c:v>42.589100000000002</c:v>
                </c:pt>
                <c:pt idx="7051">
                  <c:v>42.589100000000002</c:v>
                </c:pt>
                <c:pt idx="7052">
                  <c:v>42.589100000000002</c:v>
                </c:pt>
                <c:pt idx="7053">
                  <c:v>42.589100000000002</c:v>
                </c:pt>
                <c:pt idx="7054">
                  <c:v>42.589100000000002</c:v>
                </c:pt>
                <c:pt idx="7055">
                  <c:v>42.589100000000002</c:v>
                </c:pt>
                <c:pt idx="7056">
                  <c:v>42.589100000000002</c:v>
                </c:pt>
                <c:pt idx="7057">
                  <c:v>42.589100000000002</c:v>
                </c:pt>
                <c:pt idx="7058">
                  <c:v>42.589100000000002</c:v>
                </c:pt>
                <c:pt idx="7059">
                  <c:v>42.589100000000002</c:v>
                </c:pt>
                <c:pt idx="7060">
                  <c:v>42.589100000000002</c:v>
                </c:pt>
                <c:pt idx="7061">
                  <c:v>42.589100000000002</c:v>
                </c:pt>
                <c:pt idx="7062">
                  <c:v>42.589100000000002</c:v>
                </c:pt>
                <c:pt idx="7063">
                  <c:v>42.589100000000002</c:v>
                </c:pt>
                <c:pt idx="7064">
                  <c:v>42.589100000000002</c:v>
                </c:pt>
                <c:pt idx="7065">
                  <c:v>42.589100000000002</c:v>
                </c:pt>
                <c:pt idx="7066">
                  <c:v>42.589100000000002</c:v>
                </c:pt>
                <c:pt idx="7067">
                  <c:v>42.589100000000002</c:v>
                </c:pt>
                <c:pt idx="7068">
                  <c:v>42.589100000000002</c:v>
                </c:pt>
                <c:pt idx="7069">
                  <c:v>42.589100000000002</c:v>
                </c:pt>
                <c:pt idx="7070">
                  <c:v>42.589100000000002</c:v>
                </c:pt>
                <c:pt idx="7071">
                  <c:v>42.589100000000002</c:v>
                </c:pt>
                <c:pt idx="7072">
                  <c:v>42.589100000000002</c:v>
                </c:pt>
                <c:pt idx="7073">
                  <c:v>42.589100000000002</c:v>
                </c:pt>
                <c:pt idx="7074">
                  <c:v>42.589100000000002</c:v>
                </c:pt>
                <c:pt idx="7075">
                  <c:v>42.589100000000002</c:v>
                </c:pt>
                <c:pt idx="7076">
                  <c:v>42.589100000000002</c:v>
                </c:pt>
                <c:pt idx="7077">
                  <c:v>42.589100000000002</c:v>
                </c:pt>
                <c:pt idx="7078">
                  <c:v>42.589100000000002</c:v>
                </c:pt>
                <c:pt idx="7079">
                  <c:v>42.589100000000002</c:v>
                </c:pt>
                <c:pt idx="7080">
                  <c:v>42.589100000000002</c:v>
                </c:pt>
                <c:pt idx="7081">
                  <c:v>42.589100000000002</c:v>
                </c:pt>
                <c:pt idx="7082">
                  <c:v>42.589100000000002</c:v>
                </c:pt>
                <c:pt idx="7083">
                  <c:v>42.589100000000002</c:v>
                </c:pt>
                <c:pt idx="7084">
                  <c:v>42.589100000000002</c:v>
                </c:pt>
                <c:pt idx="7085">
                  <c:v>42.589100000000002</c:v>
                </c:pt>
                <c:pt idx="7086">
                  <c:v>42.589100000000002</c:v>
                </c:pt>
                <c:pt idx="7087">
                  <c:v>42.589100000000002</c:v>
                </c:pt>
                <c:pt idx="7088">
                  <c:v>42.589100000000002</c:v>
                </c:pt>
                <c:pt idx="7089">
                  <c:v>42.589100000000002</c:v>
                </c:pt>
                <c:pt idx="7090">
                  <c:v>42.589100000000002</c:v>
                </c:pt>
                <c:pt idx="7091">
                  <c:v>42.589100000000002</c:v>
                </c:pt>
                <c:pt idx="7092">
                  <c:v>42.589100000000002</c:v>
                </c:pt>
                <c:pt idx="7093">
                  <c:v>42.589100000000002</c:v>
                </c:pt>
                <c:pt idx="7094">
                  <c:v>42.589100000000002</c:v>
                </c:pt>
                <c:pt idx="7095">
                  <c:v>42.589100000000002</c:v>
                </c:pt>
                <c:pt idx="7096">
                  <c:v>42.589100000000002</c:v>
                </c:pt>
                <c:pt idx="7097">
                  <c:v>42.589100000000002</c:v>
                </c:pt>
                <c:pt idx="7098">
                  <c:v>42.589100000000002</c:v>
                </c:pt>
                <c:pt idx="7099">
                  <c:v>42.589100000000002</c:v>
                </c:pt>
                <c:pt idx="7100">
                  <c:v>42.589100000000002</c:v>
                </c:pt>
                <c:pt idx="7101">
                  <c:v>42.589100000000002</c:v>
                </c:pt>
                <c:pt idx="7102">
                  <c:v>42.589100000000002</c:v>
                </c:pt>
                <c:pt idx="7103">
                  <c:v>42.589100000000002</c:v>
                </c:pt>
                <c:pt idx="7104">
                  <c:v>42.589100000000002</c:v>
                </c:pt>
                <c:pt idx="7105">
                  <c:v>42.589100000000002</c:v>
                </c:pt>
                <c:pt idx="7106">
                  <c:v>42.589100000000002</c:v>
                </c:pt>
                <c:pt idx="7107">
                  <c:v>42.589100000000002</c:v>
                </c:pt>
                <c:pt idx="7108">
                  <c:v>42.589100000000002</c:v>
                </c:pt>
                <c:pt idx="7109">
                  <c:v>42.589100000000002</c:v>
                </c:pt>
                <c:pt idx="7110">
                  <c:v>42.589100000000002</c:v>
                </c:pt>
                <c:pt idx="7111">
                  <c:v>42.589100000000002</c:v>
                </c:pt>
                <c:pt idx="7112">
                  <c:v>42.589100000000002</c:v>
                </c:pt>
                <c:pt idx="7113">
                  <c:v>42.589100000000002</c:v>
                </c:pt>
                <c:pt idx="7114">
                  <c:v>42.589100000000002</c:v>
                </c:pt>
                <c:pt idx="7115">
                  <c:v>42.589100000000002</c:v>
                </c:pt>
                <c:pt idx="7116">
                  <c:v>42.589100000000002</c:v>
                </c:pt>
                <c:pt idx="7117">
                  <c:v>42.589100000000002</c:v>
                </c:pt>
                <c:pt idx="7118">
                  <c:v>42.589100000000002</c:v>
                </c:pt>
                <c:pt idx="7119">
                  <c:v>42.589100000000002</c:v>
                </c:pt>
                <c:pt idx="7120">
                  <c:v>42.589100000000002</c:v>
                </c:pt>
                <c:pt idx="7121">
                  <c:v>42.589100000000002</c:v>
                </c:pt>
                <c:pt idx="7122">
                  <c:v>42.589100000000002</c:v>
                </c:pt>
                <c:pt idx="7123">
                  <c:v>42.589100000000002</c:v>
                </c:pt>
                <c:pt idx="7124">
                  <c:v>42.589100000000002</c:v>
                </c:pt>
                <c:pt idx="7125">
                  <c:v>42.589100000000002</c:v>
                </c:pt>
                <c:pt idx="7126">
                  <c:v>42.589100000000002</c:v>
                </c:pt>
                <c:pt idx="7127">
                  <c:v>42.589100000000002</c:v>
                </c:pt>
                <c:pt idx="7128">
                  <c:v>42.589100000000002</c:v>
                </c:pt>
                <c:pt idx="7129">
                  <c:v>42.589100000000002</c:v>
                </c:pt>
                <c:pt idx="7130">
                  <c:v>42.589100000000002</c:v>
                </c:pt>
                <c:pt idx="7131">
                  <c:v>42.589100000000002</c:v>
                </c:pt>
                <c:pt idx="7132">
                  <c:v>42.589100000000002</c:v>
                </c:pt>
                <c:pt idx="7133">
                  <c:v>42.589100000000002</c:v>
                </c:pt>
                <c:pt idx="7134">
                  <c:v>42.589100000000002</c:v>
                </c:pt>
                <c:pt idx="7135">
                  <c:v>42.589100000000002</c:v>
                </c:pt>
                <c:pt idx="7136">
                  <c:v>42.589100000000002</c:v>
                </c:pt>
                <c:pt idx="7137">
                  <c:v>42.589100000000002</c:v>
                </c:pt>
                <c:pt idx="7138">
                  <c:v>42.589100000000002</c:v>
                </c:pt>
                <c:pt idx="7139">
                  <c:v>42.589100000000002</c:v>
                </c:pt>
                <c:pt idx="7140">
                  <c:v>42.589100000000002</c:v>
                </c:pt>
                <c:pt idx="7141">
                  <c:v>42.589100000000002</c:v>
                </c:pt>
                <c:pt idx="7142">
                  <c:v>42.589100000000002</c:v>
                </c:pt>
                <c:pt idx="7143">
                  <c:v>42.589100000000002</c:v>
                </c:pt>
                <c:pt idx="7144">
                  <c:v>42.589100000000002</c:v>
                </c:pt>
                <c:pt idx="7145">
                  <c:v>42.589100000000002</c:v>
                </c:pt>
                <c:pt idx="7146">
                  <c:v>42.589100000000002</c:v>
                </c:pt>
                <c:pt idx="7147">
                  <c:v>42.589100000000002</c:v>
                </c:pt>
                <c:pt idx="7148">
                  <c:v>42.589100000000002</c:v>
                </c:pt>
                <c:pt idx="7149">
                  <c:v>42.589100000000002</c:v>
                </c:pt>
                <c:pt idx="7150">
                  <c:v>42.589100000000002</c:v>
                </c:pt>
                <c:pt idx="7151">
                  <c:v>42.589100000000002</c:v>
                </c:pt>
                <c:pt idx="7152">
                  <c:v>42.589100000000002</c:v>
                </c:pt>
                <c:pt idx="7153">
                  <c:v>42.589100000000002</c:v>
                </c:pt>
                <c:pt idx="7154">
                  <c:v>42.589100000000002</c:v>
                </c:pt>
                <c:pt idx="7155">
                  <c:v>42.589100000000002</c:v>
                </c:pt>
                <c:pt idx="7156">
                  <c:v>42.589100000000002</c:v>
                </c:pt>
                <c:pt idx="7157">
                  <c:v>42.589100000000002</c:v>
                </c:pt>
                <c:pt idx="7158">
                  <c:v>42.589100000000002</c:v>
                </c:pt>
                <c:pt idx="7159">
                  <c:v>42.589100000000002</c:v>
                </c:pt>
                <c:pt idx="7160">
                  <c:v>42.589100000000002</c:v>
                </c:pt>
                <c:pt idx="7161">
                  <c:v>42.589100000000002</c:v>
                </c:pt>
                <c:pt idx="7162">
                  <c:v>42.589100000000002</c:v>
                </c:pt>
                <c:pt idx="7163">
                  <c:v>42.589100000000002</c:v>
                </c:pt>
                <c:pt idx="7164">
                  <c:v>42.589100000000002</c:v>
                </c:pt>
                <c:pt idx="7165">
                  <c:v>42.589100000000002</c:v>
                </c:pt>
                <c:pt idx="7166">
                  <c:v>42.589100000000002</c:v>
                </c:pt>
                <c:pt idx="7167">
                  <c:v>42.589100000000002</c:v>
                </c:pt>
                <c:pt idx="7168">
                  <c:v>42.589100000000002</c:v>
                </c:pt>
                <c:pt idx="7169">
                  <c:v>42.589100000000002</c:v>
                </c:pt>
                <c:pt idx="7170">
                  <c:v>42.589100000000002</c:v>
                </c:pt>
                <c:pt idx="7171">
                  <c:v>42.589100000000002</c:v>
                </c:pt>
                <c:pt idx="7172">
                  <c:v>42.589100000000002</c:v>
                </c:pt>
                <c:pt idx="7173">
                  <c:v>42.589100000000002</c:v>
                </c:pt>
                <c:pt idx="7174">
                  <c:v>42.589100000000002</c:v>
                </c:pt>
                <c:pt idx="7175">
                  <c:v>42.589100000000002</c:v>
                </c:pt>
                <c:pt idx="7176">
                  <c:v>42.589100000000002</c:v>
                </c:pt>
                <c:pt idx="7177">
                  <c:v>42.589100000000002</c:v>
                </c:pt>
                <c:pt idx="7178">
                  <c:v>42.589100000000002</c:v>
                </c:pt>
                <c:pt idx="7179">
                  <c:v>42.589100000000002</c:v>
                </c:pt>
                <c:pt idx="7180">
                  <c:v>42.589100000000002</c:v>
                </c:pt>
                <c:pt idx="7181">
                  <c:v>42.589100000000002</c:v>
                </c:pt>
                <c:pt idx="7182">
                  <c:v>42.589100000000002</c:v>
                </c:pt>
                <c:pt idx="7183">
                  <c:v>42.589100000000002</c:v>
                </c:pt>
                <c:pt idx="7184">
                  <c:v>42.589100000000002</c:v>
                </c:pt>
                <c:pt idx="7185">
                  <c:v>42.589100000000002</c:v>
                </c:pt>
                <c:pt idx="7186">
                  <c:v>42.589100000000002</c:v>
                </c:pt>
                <c:pt idx="7187">
                  <c:v>42.589100000000002</c:v>
                </c:pt>
                <c:pt idx="7188">
                  <c:v>42.589100000000002</c:v>
                </c:pt>
                <c:pt idx="7189">
                  <c:v>42.589100000000002</c:v>
                </c:pt>
                <c:pt idx="7190">
                  <c:v>42.589100000000002</c:v>
                </c:pt>
                <c:pt idx="7191">
                  <c:v>42.589100000000002</c:v>
                </c:pt>
                <c:pt idx="7192">
                  <c:v>42.589100000000002</c:v>
                </c:pt>
                <c:pt idx="7193">
                  <c:v>42.589100000000002</c:v>
                </c:pt>
                <c:pt idx="7194">
                  <c:v>42.589100000000002</c:v>
                </c:pt>
                <c:pt idx="7195">
                  <c:v>42.589100000000002</c:v>
                </c:pt>
                <c:pt idx="7196">
                  <c:v>42.589100000000002</c:v>
                </c:pt>
                <c:pt idx="7197">
                  <c:v>42.589100000000002</c:v>
                </c:pt>
                <c:pt idx="7198">
                  <c:v>42.589100000000002</c:v>
                </c:pt>
                <c:pt idx="7199">
                  <c:v>42.589100000000002</c:v>
                </c:pt>
                <c:pt idx="7200">
                  <c:v>42.589100000000002</c:v>
                </c:pt>
                <c:pt idx="7201">
                  <c:v>42.639699999999998</c:v>
                </c:pt>
                <c:pt idx="7202">
                  <c:v>42.639699999999998</c:v>
                </c:pt>
                <c:pt idx="7203">
                  <c:v>42.639699999999998</c:v>
                </c:pt>
                <c:pt idx="7204">
                  <c:v>42.639699999999998</c:v>
                </c:pt>
                <c:pt idx="7205">
                  <c:v>42.639699999999998</c:v>
                </c:pt>
                <c:pt idx="7206">
                  <c:v>42.639699999999998</c:v>
                </c:pt>
                <c:pt idx="7207">
                  <c:v>42.639699999999998</c:v>
                </c:pt>
                <c:pt idx="7208">
                  <c:v>42.639699999999998</c:v>
                </c:pt>
                <c:pt idx="7209">
                  <c:v>42.639699999999998</c:v>
                </c:pt>
                <c:pt idx="7210">
                  <c:v>42.639699999999998</c:v>
                </c:pt>
                <c:pt idx="7211">
                  <c:v>42.639699999999998</c:v>
                </c:pt>
                <c:pt idx="7212">
                  <c:v>42.639699999999998</c:v>
                </c:pt>
                <c:pt idx="7213">
                  <c:v>42.639699999999998</c:v>
                </c:pt>
                <c:pt idx="7214">
                  <c:v>42.639699999999998</c:v>
                </c:pt>
                <c:pt idx="7215">
                  <c:v>42.639699999999998</c:v>
                </c:pt>
                <c:pt idx="7216">
                  <c:v>42.639699999999998</c:v>
                </c:pt>
                <c:pt idx="7217">
                  <c:v>42.639699999999998</c:v>
                </c:pt>
                <c:pt idx="7218">
                  <c:v>42.639699999999998</c:v>
                </c:pt>
                <c:pt idx="7219">
                  <c:v>42.639699999999998</c:v>
                </c:pt>
                <c:pt idx="7220">
                  <c:v>42.639699999999998</c:v>
                </c:pt>
                <c:pt idx="7221">
                  <c:v>42.639699999999998</c:v>
                </c:pt>
                <c:pt idx="7222">
                  <c:v>42.639699999999998</c:v>
                </c:pt>
                <c:pt idx="7223">
                  <c:v>42.639699999999998</c:v>
                </c:pt>
                <c:pt idx="7224">
                  <c:v>42.639699999999998</c:v>
                </c:pt>
                <c:pt idx="7225">
                  <c:v>42.639699999999998</c:v>
                </c:pt>
                <c:pt idx="7226">
                  <c:v>42.639699999999998</c:v>
                </c:pt>
                <c:pt idx="7227">
                  <c:v>42.639699999999998</c:v>
                </c:pt>
                <c:pt idx="7228">
                  <c:v>42.639699999999998</c:v>
                </c:pt>
                <c:pt idx="7229">
                  <c:v>42.639699999999998</c:v>
                </c:pt>
                <c:pt idx="7230">
                  <c:v>42.639699999999998</c:v>
                </c:pt>
                <c:pt idx="7231">
                  <c:v>42.639699999999998</c:v>
                </c:pt>
                <c:pt idx="7232">
                  <c:v>42.639699999999998</c:v>
                </c:pt>
                <c:pt idx="7233">
                  <c:v>42.639699999999998</c:v>
                </c:pt>
                <c:pt idx="7234">
                  <c:v>42.639699999999998</c:v>
                </c:pt>
                <c:pt idx="7235">
                  <c:v>42.639699999999998</c:v>
                </c:pt>
                <c:pt idx="7236">
                  <c:v>42.639699999999998</c:v>
                </c:pt>
                <c:pt idx="7237">
                  <c:v>42.639699999999998</c:v>
                </c:pt>
                <c:pt idx="7238">
                  <c:v>42.639699999999998</c:v>
                </c:pt>
                <c:pt idx="7239">
                  <c:v>42.639699999999998</c:v>
                </c:pt>
                <c:pt idx="7240">
                  <c:v>42.639699999999998</c:v>
                </c:pt>
                <c:pt idx="7241">
                  <c:v>42.639699999999998</c:v>
                </c:pt>
                <c:pt idx="7242">
                  <c:v>42.639699999999998</c:v>
                </c:pt>
                <c:pt idx="7243">
                  <c:v>42.639699999999998</c:v>
                </c:pt>
                <c:pt idx="7244">
                  <c:v>42.639699999999998</c:v>
                </c:pt>
                <c:pt idx="7245">
                  <c:v>42.639699999999998</c:v>
                </c:pt>
                <c:pt idx="7246">
                  <c:v>42.639699999999998</c:v>
                </c:pt>
                <c:pt idx="7247">
                  <c:v>42.639699999999998</c:v>
                </c:pt>
                <c:pt idx="7248">
                  <c:v>42.639699999999998</c:v>
                </c:pt>
                <c:pt idx="7249">
                  <c:v>42.639699999999998</c:v>
                </c:pt>
                <c:pt idx="7250">
                  <c:v>42.639699999999998</c:v>
                </c:pt>
                <c:pt idx="7251">
                  <c:v>42.639699999999998</c:v>
                </c:pt>
                <c:pt idx="7252">
                  <c:v>42.639699999999998</c:v>
                </c:pt>
                <c:pt idx="7253">
                  <c:v>42.639699999999998</c:v>
                </c:pt>
                <c:pt idx="7254">
                  <c:v>42.639699999999998</c:v>
                </c:pt>
                <c:pt idx="7255">
                  <c:v>42.639699999999998</c:v>
                </c:pt>
                <c:pt idx="7256">
                  <c:v>42.639699999999998</c:v>
                </c:pt>
                <c:pt idx="7257">
                  <c:v>42.639699999999998</c:v>
                </c:pt>
                <c:pt idx="7258">
                  <c:v>42.639699999999998</c:v>
                </c:pt>
                <c:pt idx="7259">
                  <c:v>42.639699999999998</c:v>
                </c:pt>
                <c:pt idx="7260">
                  <c:v>42.639699999999998</c:v>
                </c:pt>
                <c:pt idx="7261">
                  <c:v>42.639699999999998</c:v>
                </c:pt>
                <c:pt idx="7262">
                  <c:v>42.639699999999998</c:v>
                </c:pt>
                <c:pt idx="7263">
                  <c:v>42.639699999999998</c:v>
                </c:pt>
                <c:pt idx="7264">
                  <c:v>42.639699999999998</c:v>
                </c:pt>
                <c:pt idx="7265">
                  <c:v>42.639699999999998</c:v>
                </c:pt>
                <c:pt idx="7266">
                  <c:v>42.639699999999998</c:v>
                </c:pt>
                <c:pt idx="7267">
                  <c:v>42.639699999999998</c:v>
                </c:pt>
                <c:pt idx="7268">
                  <c:v>42.639699999999998</c:v>
                </c:pt>
                <c:pt idx="7269">
                  <c:v>42.639699999999998</c:v>
                </c:pt>
                <c:pt idx="7270">
                  <c:v>42.639699999999998</c:v>
                </c:pt>
                <c:pt idx="7271">
                  <c:v>42.639699999999998</c:v>
                </c:pt>
                <c:pt idx="7272">
                  <c:v>42.639699999999998</c:v>
                </c:pt>
                <c:pt idx="7273">
                  <c:v>42.639699999999998</c:v>
                </c:pt>
                <c:pt idx="7274">
                  <c:v>42.639699999999998</c:v>
                </c:pt>
                <c:pt idx="7275">
                  <c:v>42.639699999999998</c:v>
                </c:pt>
                <c:pt idx="7276">
                  <c:v>42.639699999999998</c:v>
                </c:pt>
                <c:pt idx="7277">
                  <c:v>42.639699999999998</c:v>
                </c:pt>
                <c:pt idx="7278">
                  <c:v>42.639699999999998</c:v>
                </c:pt>
                <c:pt idx="7279">
                  <c:v>42.639699999999998</c:v>
                </c:pt>
                <c:pt idx="7280">
                  <c:v>42.639699999999998</c:v>
                </c:pt>
                <c:pt idx="7281">
                  <c:v>42.639699999999998</c:v>
                </c:pt>
                <c:pt idx="7282">
                  <c:v>42.639699999999998</c:v>
                </c:pt>
                <c:pt idx="7283">
                  <c:v>42.639699999999998</c:v>
                </c:pt>
                <c:pt idx="7284">
                  <c:v>42.639699999999998</c:v>
                </c:pt>
                <c:pt idx="7285">
                  <c:v>42.639699999999998</c:v>
                </c:pt>
                <c:pt idx="7286">
                  <c:v>42.639699999999998</c:v>
                </c:pt>
                <c:pt idx="7287">
                  <c:v>42.639699999999998</c:v>
                </c:pt>
                <c:pt idx="7288">
                  <c:v>42.639699999999998</c:v>
                </c:pt>
                <c:pt idx="7289">
                  <c:v>42.639699999999998</c:v>
                </c:pt>
                <c:pt idx="7290">
                  <c:v>42.639699999999998</c:v>
                </c:pt>
                <c:pt idx="7291">
                  <c:v>42.639699999999998</c:v>
                </c:pt>
                <c:pt idx="7292">
                  <c:v>42.639699999999998</c:v>
                </c:pt>
                <c:pt idx="7293">
                  <c:v>42.639699999999998</c:v>
                </c:pt>
                <c:pt idx="7294">
                  <c:v>42.639699999999998</c:v>
                </c:pt>
                <c:pt idx="7295">
                  <c:v>42.639699999999998</c:v>
                </c:pt>
                <c:pt idx="7296">
                  <c:v>42.639699999999998</c:v>
                </c:pt>
                <c:pt idx="7297">
                  <c:v>42.639699999999998</c:v>
                </c:pt>
                <c:pt idx="7298">
                  <c:v>42.639699999999998</c:v>
                </c:pt>
                <c:pt idx="7299">
                  <c:v>42.639699999999998</c:v>
                </c:pt>
                <c:pt idx="7300">
                  <c:v>42.639699999999998</c:v>
                </c:pt>
                <c:pt idx="7301">
                  <c:v>42.639699999999998</c:v>
                </c:pt>
                <c:pt idx="7302">
                  <c:v>42.639699999999998</c:v>
                </c:pt>
                <c:pt idx="7303">
                  <c:v>42.639699999999998</c:v>
                </c:pt>
                <c:pt idx="7304">
                  <c:v>42.639699999999998</c:v>
                </c:pt>
                <c:pt idx="7305">
                  <c:v>42.639699999999998</c:v>
                </c:pt>
                <c:pt idx="7306">
                  <c:v>42.639699999999998</c:v>
                </c:pt>
                <c:pt idx="7307">
                  <c:v>42.639699999999998</c:v>
                </c:pt>
                <c:pt idx="7308">
                  <c:v>42.639699999999998</c:v>
                </c:pt>
                <c:pt idx="7309">
                  <c:v>42.639699999999998</c:v>
                </c:pt>
                <c:pt idx="7310">
                  <c:v>42.639699999999998</c:v>
                </c:pt>
                <c:pt idx="7311">
                  <c:v>42.639699999999998</c:v>
                </c:pt>
                <c:pt idx="7312">
                  <c:v>42.639699999999998</c:v>
                </c:pt>
                <c:pt idx="7313">
                  <c:v>42.639699999999998</c:v>
                </c:pt>
                <c:pt idx="7314">
                  <c:v>42.639699999999998</c:v>
                </c:pt>
                <c:pt idx="7315">
                  <c:v>42.639699999999998</c:v>
                </c:pt>
                <c:pt idx="7316">
                  <c:v>42.639699999999998</c:v>
                </c:pt>
                <c:pt idx="7317">
                  <c:v>42.639699999999998</c:v>
                </c:pt>
                <c:pt idx="7318">
                  <c:v>42.639699999999998</c:v>
                </c:pt>
                <c:pt idx="7319">
                  <c:v>42.639699999999998</c:v>
                </c:pt>
                <c:pt idx="7320">
                  <c:v>42.639699999999998</c:v>
                </c:pt>
                <c:pt idx="7321">
                  <c:v>42.639699999999998</c:v>
                </c:pt>
                <c:pt idx="7322">
                  <c:v>42.639699999999998</c:v>
                </c:pt>
                <c:pt idx="7323">
                  <c:v>42.639699999999998</c:v>
                </c:pt>
                <c:pt idx="7324">
                  <c:v>42.639699999999998</c:v>
                </c:pt>
                <c:pt idx="7325">
                  <c:v>42.639699999999998</c:v>
                </c:pt>
                <c:pt idx="7326">
                  <c:v>42.639699999999998</c:v>
                </c:pt>
                <c:pt idx="7327">
                  <c:v>42.639699999999998</c:v>
                </c:pt>
                <c:pt idx="7328">
                  <c:v>42.639699999999998</c:v>
                </c:pt>
                <c:pt idx="7329">
                  <c:v>42.639699999999998</c:v>
                </c:pt>
                <c:pt idx="7330">
                  <c:v>42.639699999999998</c:v>
                </c:pt>
                <c:pt idx="7331">
                  <c:v>42.639699999999998</c:v>
                </c:pt>
                <c:pt idx="7332">
                  <c:v>42.639699999999998</c:v>
                </c:pt>
                <c:pt idx="7333">
                  <c:v>42.639699999999998</c:v>
                </c:pt>
                <c:pt idx="7334">
                  <c:v>42.639699999999998</c:v>
                </c:pt>
                <c:pt idx="7335">
                  <c:v>42.639699999999998</c:v>
                </c:pt>
                <c:pt idx="7336">
                  <c:v>42.639699999999998</c:v>
                </c:pt>
                <c:pt idx="7337">
                  <c:v>42.639699999999998</c:v>
                </c:pt>
                <c:pt idx="7338">
                  <c:v>42.639699999999998</c:v>
                </c:pt>
                <c:pt idx="7339">
                  <c:v>42.639699999999998</c:v>
                </c:pt>
                <c:pt idx="7340">
                  <c:v>42.639699999999998</c:v>
                </c:pt>
                <c:pt idx="7341">
                  <c:v>42.639699999999998</c:v>
                </c:pt>
                <c:pt idx="7342">
                  <c:v>42.639699999999998</c:v>
                </c:pt>
                <c:pt idx="7343">
                  <c:v>42.639699999999998</c:v>
                </c:pt>
                <c:pt idx="7344">
                  <c:v>42.639699999999998</c:v>
                </c:pt>
                <c:pt idx="7345">
                  <c:v>42.639699999999998</c:v>
                </c:pt>
                <c:pt idx="7346">
                  <c:v>42.639699999999998</c:v>
                </c:pt>
                <c:pt idx="7347">
                  <c:v>42.639699999999998</c:v>
                </c:pt>
                <c:pt idx="7348">
                  <c:v>42.639699999999998</c:v>
                </c:pt>
                <c:pt idx="7349">
                  <c:v>42.639699999999998</c:v>
                </c:pt>
                <c:pt idx="7350">
                  <c:v>42.639699999999998</c:v>
                </c:pt>
                <c:pt idx="7351">
                  <c:v>42.639699999999998</c:v>
                </c:pt>
                <c:pt idx="7352">
                  <c:v>42.639699999999998</c:v>
                </c:pt>
                <c:pt idx="7353">
                  <c:v>42.639699999999998</c:v>
                </c:pt>
                <c:pt idx="7354">
                  <c:v>42.639699999999998</c:v>
                </c:pt>
                <c:pt idx="7355">
                  <c:v>42.639699999999998</c:v>
                </c:pt>
                <c:pt idx="7356">
                  <c:v>42.639699999999998</c:v>
                </c:pt>
                <c:pt idx="7357">
                  <c:v>42.639699999999998</c:v>
                </c:pt>
                <c:pt idx="7358">
                  <c:v>42.639699999999998</c:v>
                </c:pt>
                <c:pt idx="7359">
                  <c:v>42.639699999999998</c:v>
                </c:pt>
                <c:pt idx="7360">
                  <c:v>42.639699999999998</c:v>
                </c:pt>
                <c:pt idx="7361">
                  <c:v>42.639699999999998</c:v>
                </c:pt>
                <c:pt idx="7362">
                  <c:v>42.639699999999998</c:v>
                </c:pt>
                <c:pt idx="7363">
                  <c:v>42.639699999999998</c:v>
                </c:pt>
                <c:pt idx="7364">
                  <c:v>42.639699999999998</c:v>
                </c:pt>
                <c:pt idx="7365">
                  <c:v>42.639699999999998</c:v>
                </c:pt>
                <c:pt idx="7366">
                  <c:v>42.639699999999998</c:v>
                </c:pt>
                <c:pt idx="7367">
                  <c:v>42.639699999999998</c:v>
                </c:pt>
                <c:pt idx="7368">
                  <c:v>42.639699999999998</c:v>
                </c:pt>
                <c:pt idx="7369">
                  <c:v>42.639699999999998</c:v>
                </c:pt>
                <c:pt idx="7370">
                  <c:v>42.639699999999998</c:v>
                </c:pt>
                <c:pt idx="7371">
                  <c:v>42.639699999999998</c:v>
                </c:pt>
                <c:pt idx="7372">
                  <c:v>42.639699999999998</c:v>
                </c:pt>
                <c:pt idx="7373">
                  <c:v>42.639699999999998</c:v>
                </c:pt>
                <c:pt idx="7374">
                  <c:v>42.639699999999998</c:v>
                </c:pt>
                <c:pt idx="7375">
                  <c:v>42.639699999999998</c:v>
                </c:pt>
                <c:pt idx="7376">
                  <c:v>42.639699999999998</c:v>
                </c:pt>
                <c:pt idx="7377">
                  <c:v>42.639699999999998</c:v>
                </c:pt>
                <c:pt idx="7378">
                  <c:v>42.639699999999998</c:v>
                </c:pt>
                <c:pt idx="7379">
                  <c:v>42.639699999999998</c:v>
                </c:pt>
                <c:pt idx="7380">
                  <c:v>42.639699999999998</c:v>
                </c:pt>
                <c:pt idx="7381">
                  <c:v>42.639699999999998</c:v>
                </c:pt>
                <c:pt idx="7382">
                  <c:v>42.639699999999998</c:v>
                </c:pt>
                <c:pt idx="7383">
                  <c:v>42.639699999999998</c:v>
                </c:pt>
                <c:pt idx="7384">
                  <c:v>42.639699999999998</c:v>
                </c:pt>
                <c:pt idx="7385">
                  <c:v>42.639699999999998</c:v>
                </c:pt>
                <c:pt idx="7386">
                  <c:v>42.639699999999998</c:v>
                </c:pt>
                <c:pt idx="7387">
                  <c:v>42.639699999999998</c:v>
                </c:pt>
                <c:pt idx="7388">
                  <c:v>42.639699999999998</c:v>
                </c:pt>
                <c:pt idx="7389">
                  <c:v>42.639699999999998</c:v>
                </c:pt>
                <c:pt idx="7390">
                  <c:v>42.639699999999998</c:v>
                </c:pt>
                <c:pt idx="7391">
                  <c:v>42.639699999999998</c:v>
                </c:pt>
                <c:pt idx="7392">
                  <c:v>42.639699999999998</c:v>
                </c:pt>
                <c:pt idx="7393">
                  <c:v>42.639699999999998</c:v>
                </c:pt>
                <c:pt idx="7394">
                  <c:v>42.639699999999998</c:v>
                </c:pt>
                <c:pt idx="7395">
                  <c:v>42.639699999999998</c:v>
                </c:pt>
                <c:pt idx="7396">
                  <c:v>42.639699999999998</c:v>
                </c:pt>
                <c:pt idx="7397">
                  <c:v>42.639699999999998</c:v>
                </c:pt>
                <c:pt idx="7398">
                  <c:v>42.639699999999998</c:v>
                </c:pt>
                <c:pt idx="7399">
                  <c:v>42.639699999999998</c:v>
                </c:pt>
                <c:pt idx="7400">
                  <c:v>42.639699999999998</c:v>
                </c:pt>
                <c:pt idx="7401">
                  <c:v>42.639699999999998</c:v>
                </c:pt>
                <c:pt idx="7402">
                  <c:v>42.639699999999998</c:v>
                </c:pt>
                <c:pt idx="7403">
                  <c:v>42.639699999999998</c:v>
                </c:pt>
                <c:pt idx="7404">
                  <c:v>42.639699999999998</c:v>
                </c:pt>
                <c:pt idx="7405">
                  <c:v>42.639699999999998</c:v>
                </c:pt>
                <c:pt idx="7406">
                  <c:v>42.639699999999998</c:v>
                </c:pt>
                <c:pt idx="7407">
                  <c:v>42.639699999999998</c:v>
                </c:pt>
                <c:pt idx="7408">
                  <c:v>42.639699999999998</c:v>
                </c:pt>
                <c:pt idx="7409">
                  <c:v>42.639699999999998</c:v>
                </c:pt>
                <c:pt idx="7410">
                  <c:v>42.639699999999998</c:v>
                </c:pt>
                <c:pt idx="7411">
                  <c:v>42.639699999999998</c:v>
                </c:pt>
                <c:pt idx="7412">
                  <c:v>42.639699999999998</c:v>
                </c:pt>
                <c:pt idx="7413">
                  <c:v>42.639699999999998</c:v>
                </c:pt>
                <c:pt idx="7414">
                  <c:v>42.639699999999998</c:v>
                </c:pt>
                <c:pt idx="7415">
                  <c:v>42.639699999999998</c:v>
                </c:pt>
                <c:pt idx="7416">
                  <c:v>42.639699999999998</c:v>
                </c:pt>
                <c:pt idx="7417">
                  <c:v>42.639699999999998</c:v>
                </c:pt>
                <c:pt idx="7418">
                  <c:v>42.639699999999998</c:v>
                </c:pt>
                <c:pt idx="7419">
                  <c:v>42.639699999999998</c:v>
                </c:pt>
                <c:pt idx="7420">
                  <c:v>42.639699999999998</c:v>
                </c:pt>
                <c:pt idx="7421">
                  <c:v>42.639699999999998</c:v>
                </c:pt>
                <c:pt idx="7422">
                  <c:v>42.639699999999998</c:v>
                </c:pt>
                <c:pt idx="7423">
                  <c:v>42.639699999999998</c:v>
                </c:pt>
                <c:pt idx="7424">
                  <c:v>42.639699999999998</c:v>
                </c:pt>
                <c:pt idx="7425">
                  <c:v>42.639699999999998</c:v>
                </c:pt>
                <c:pt idx="7426">
                  <c:v>42.639699999999998</c:v>
                </c:pt>
                <c:pt idx="7427">
                  <c:v>42.639699999999998</c:v>
                </c:pt>
                <c:pt idx="7428">
                  <c:v>42.639699999999998</c:v>
                </c:pt>
                <c:pt idx="7429">
                  <c:v>42.639699999999998</c:v>
                </c:pt>
                <c:pt idx="7430">
                  <c:v>42.639699999999998</c:v>
                </c:pt>
                <c:pt idx="7431">
                  <c:v>42.639699999999998</c:v>
                </c:pt>
                <c:pt idx="7432">
                  <c:v>42.639699999999998</c:v>
                </c:pt>
                <c:pt idx="7433">
                  <c:v>42.639699999999998</c:v>
                </c:pt>
                <c:pt idx="7434">
                  <c:v>42.639699999999998</c:v>
                </c:pt>
                <c:pt idx="7435">
                  <c:v>42.639699999999998</c:v>
                </c:pt>
                <c:pt idx="7436">
                  <c:v>42.639699999999998</c:v>
                </c:pt>
                <c:pt idx="7437">
                  <c:v>42.639699999999998</c:v>
                </c:pt>
                <c:pt idx="7438">
                  <c:v>42.639699999999998</c:v>
                </c:pt>
                <c:pt idx="7439">
                  <c:v>42.639699999999998</c:v>
                </c:pt>
                <c:pt idx="7440">
                  <c:v>42.639699999999998</c:v>
                </c:pt>
                <c:pt idx="7441">
                  <c:v>42.639699999999998</c:v>
                </c:pt>
                <c:pt idx="7442">
                  <c:v>42.639699999999998</c:v>
                </c:pt>
                <c:pt idx="7443">
                  <c:v>42.639699999999998</c:v>
                </c:pt>
                <c:pt idx="7444">
                  <c:v>42.639699999999998</c:v>
                </c:pt>
                <c:pt idx="7445">
                  <c:v>42.639699999999998</c:v>
                </c:pt>
                <c:pt idx="7446">
                  <c:v>42.639699999999998</c:v>
                </c:pt>
                <c:pt idx="7447">
                  <c:v>42.639699999999998</c:v>
                </c:pt>
                <c:pt idx="7448">
                  <c:v>42.639699999999998</c:v>
                </c:pt>
                <c:pt idx="7449">
                  <c:v>42.639699999999998</c:v>
                </c:pt>
                <c:pt idx="7450">
                  <c:v>42.639699999999998</c:v>
                </c:pt>
                <c:pt idx="7451">
                  <c:v>42.639699999999998</c:v>
                </c:pt>
                <c:pt idx="7452">
                  <c:v>42.639699999999998</c:v>
                </c:pt>
                <c:pt idx="7453">
                  <c:v>42.639699999999998</c:v>
                </c:pt>
                <c:pt idx="7454">
                  <c:v>42.639699999999998</c:v>
                </c:pt>
                <c:pt idx="7455">
                  <c:v>42.639699999999998</c:v>
                </c:pt>
                <c:pt idx="7456">
                  <c:v>42.639699999999998</c:v>
                </c:pt>
                <c:pt idx="7457">
                  <c:v>42.639699999999998</c:v>
                </c:pt>
                <c:pt idx="7458">
                  <c:v>42.639699999999998</c:v>
                </c:pt>
                <c:pt idx="7459">
                  <c:v>42.639699999999998</c:v>
                </c:pt>
                <c:pt idx="7460">
                  <c:v>42.639699999999998</c:v>
                </c:pt>
                <c:pt idx="7461">
                  <c:v>42.639699999999998</c:v>
                </c:pt>
                <c:pt idx="7462">
                  <c:v>42.639699999999998</c:v>
                </c:pt>
                <c:pt idx="7463">
                  <c:v>42.639699999999998</c:v>
                </c:pt>
                <c:pt idx="7464">
                  <c:v>42.639699999999998</c:v>
                </c:pt>
                <c:pt idx="7465">
                  <c:v>42.639699999999998</c:v>
                </c:pt>
                <c:pt idx="7466">
                  <c:v>42.639699999999998</c:v>
                </c:pt>
                <c:pt idx="7467">
                  <c:v>42.639699999999998</c:v>
                </c:pt>
                <c:pt idx="7468">
                  <c:v>42.639699999999998</c:v>
                </c:pt>
                <c:pt idx="7469">
                  <c:v>42.639699999999998</c:v>
                </c:pt>
                <c:pt idx="7470">
                  <c:v>42.639699999999998</c:v>
                </c:pt>
                <c:pt idx="7471">
                  <c:v>42.639699999999998</c:v>
                </c:pt>
                <c:pt idx="7472">
                  <c:v>42.639699999999998</c:v>
                </c:pt>
                <c:pt idx="7473">
                  <c:v>42.639699999999998</c:v>
                </c:pt>
                <c:pt idx="7474">
                  <c:v>42.639699999999998</c:v>
                </c:pt>
                <c:pt idx="7475">
                  <c:v>42.639699999999998</c:v>
                </c:pt>
                <c:pt idx="7476">
                  <c:v>42.639699999999998</c:v>
                </c:pt>
                <c:pt idx="7477">
                  <c:v>42.639699999999998</c:v>
                </c:pt>
                <c:pt idx="7478">
                  <c:v>42.639699999999998</c:v>
                </c:pt>
                <c:pt idx="7479">
                  <c:v>42.639699999999998</c:v>
                </c:pt>
                <c:pt idx="7480">
                  <c:v>42.639699999999998</c:v>
                </c:pt>
                <c:pt idx="7481">
                  <c:v>42.639699999999998</c:v>
                </c:pt>
                <c:pt idx="7482">
                  <c:v>42.639699999999998</c:v>
                </c:pt>
                <c:pt idx="7483">
                  <c:v>42.639699999999998</c:v>
                </c:pt>
                <c:pt idx="7484">
                  <c:v>42.639699999999998</c:v>
                </c:pt>
                <c:pt idx="7485">
                  <c:v>42.639699999999998</c:v>
                </c:pt>
                <c:pt idx="7486">
                  <c:v>42.639699999999998</c:v>
                </c:pt>
                <c:pt idx="7487">
                  <c:v>42.639699999999998</c:v>
                </c:pt>
                <c:pt idx="7488">
                  <c:v>42.639699999999998</c:v>
                </c:pt>
                <c:pt idx="7489">
                  <c:v>42.639699999999998</c:v>
                </c:pt>
                <c:pt idx="7490">
                  <c:v>42.639699999999998</c:v>
                </c:pt>
                <c:pt idx="7491">
                  <c:v>42.639699999999998</c:v>
                </c:pt>
                <c:pt idx="7492">
                  <c:v>42.639699999999998</c:v>
                </c:pt>
                <c:pt idx="7493">
                  <c:v>42.639699999999998</c:v>
                </c:pt>
                <c:pt idx="7494">
                  <c:v>42.639699999999998</c:v>
                </c:pt>
                <c:pt idx="7495">
                  <c:v>42.639699999999998</c:v>
                </c:pt>
                <c:pt idx="7496">
                  <c:v>42.639699999999998</c:v>
                </c:pt>
                <c:pt idx="7497">
                  <c:v>42.639699999999998</c:v>
                </c:pt>
                <c:pt idx="7498">
                  <c:v>42.639699999999998</c:v>
                </c:pt>
                <c:pt idx="7499">
                  <c:v>42.639699999999998</c:v>
                </c:pt>
                <c:pt idx="7500">
                  <c:v>42.639699999999998</c:v>
                </c:pt>
                <c:pt idx="7501">
                  <c:v>42.639699999999998</c:v>
                </c:pt>
                <c:pt idx="7502">
                  <c:v>42.639699999999998</c:v>
                </c:pt>
                <c:pt idx="7503">
                  <c:v>42.639699999999998</c:v>
                </c:pt>
                <c:pt idx="7504">
                  <c:v>42.639699999999998</c:v>
                </c:pt>
                <c:pt idx="7505">
                  <c:v>42.639699999999998</c:v>
                </c:pt>
                <c:pt idx="7506">
                  <c:v>42.639699999999998</c:v>
                </c:pt>
                <c:pt idx="7507">
                  <c:v>42.639699999999998</c:v>
                </c:pt>
                <c:pt idx="7508">
                  <c:v>42.639699999999998</c:v>
                </c:pt>
                <c:pt idx="7509">
                  <c:v>42.639699999999998</c:v>
                </c:pt>
                <c:pt idx="7510">
                  <c:v>42.639699999999998</c:v>
                </c:pt>
                <c:pt idx="7511">
                  <c:v>42.639699999999998</c:v>
                </c:pt>
                <c:pt idx="7512">
                  <c:v>42.639699999999998</c:v>
                </c:pt>
                <c:pt idx="7513">
                  <c:v>42.639699999999998</c:v>
                </c:pt>
                <c:pt idx="7514">
                  <c:v>42.639699999999998</c:v>
                </c:pt>
                <c:pt idx="7515">
                  <c:v>42.639699999999998</c:v>
                </c:pt>
                <c:pt idx="7516">
                  <c:v>42.639699999999998</c:v>
                </c:pt>
                <c:pt idx="7517">
                  <c:v>42.639699999999998</c:v>
                </c:pt>
                <c:pt idx="7518">
                  <c:v>42.639699999999998</c:v>
                </c:pt>
                <c:pt idx="7519">
                  <c:v>42.639699999999998</c:v>
                </c:pt>
                <c:pt idx="7520">
                  <c:v>42.639699999999998</c:v>
                </c:pt>
                <c:pt idx="7521">
                  <c:v>42.639699999999998</c:v>
                </c:pt>
                <c:pt idx="7522">
                  <c:v>42.639699999999998</c:v>
                </c:pt>
                <c:pt idx="7523">
                  <c:v>42.639699999999998</c:v>
                </c:pt>
                <c:pt idx="7524">
                  <c:v>42.639699999999998</c:v>
                </c:pt>
                <c:pt idx="7525">
                  <c:v>42.639699999999998</c:v>
                </c:pt>
                <c:pt idx="7526">
                  <c:v>42.639699999999998</c:v>
                </c:pt>
                <c:pt idx="7527">
                  <c:v>42.639699999999998</c:v>
                </c:pt>
                <c:pt idx="7528">
                  <c:v>42.639699999999998</c:v>
                </c:pt>
                <c:pt idx="7529">
                  <c:v>42.639699999999998</c:v>
                </c:pt>
                <c:pt idx="7530">
                  <c:v>42.639699999999998</c:v>
                </c:pt>
                <c:pt idx="7531">
                  <c:v>42.639699999999998</c:v>
                </c:pt>
                <c:pt idx="7532">
                  <c:v>42.639699999999998</c:v>
                </c:pt>
                <c:pt idx="7533">
                  <c:v>42.639699999999998</c:v>
                </c:pt>
                <c:pt idx="7534">
                  <c:v>42.639699999999998</c:v>
                </c:pt>
                <c:pt idx="7535">
                  <c:v>42.639699999999998</c:v>
                </c:pt>
                <c:pt idx="7536">
                  <c:v>42.639699999999998</c:v>
                </c:pt>
                <c:pt idx="7537">
                  <c:v>42.639699999999998</c:v>
                </c:pt>
                <c:pt idx="7538">
                  <c:v>42.639699999999998</c:v>
                </c:pt>
                <c:pt idx="7539">
                  <c:v>42.639699999999998</c:v>
                </c:pt>
                <c:pt idx="7540">
                  <c:v>42.639699999999998</c:v>
                </c:pt>
                <c:pt idx="7541">
                  <c:v>42.585500000000003</c:v>
                </c:pt>
                <c:pt idx="7542">
                  <c:v>42.585500000000003</c:v>
                </c:pt>
                <c:pt idx="7543">
                  <c:v>42.585500000000003</c:v>
                </c:pt>
                <c:pt idx="7544">
                  <c:v>42.585500000000003</c:v>
                </c:pt>
                <c:pt idx="7545">
                  <c:v>42.585500000000003</c:v>
                </c:pt>
                <c:pt idx="7546">
                  <c:v>42.585500000000003</c:v>
                </c:pt>
                <c:pt idx="7547">
                  <c:v>42.585500000000003</c:v>
                </c:pt>
                <c:pt idx="7548">
                  <c:v>42.585500000000003</c:v>
                </c:pt>
                <c:pt idx="7549">
                  <c:v>42.585500000000003</c:v>
                </c:pt>
                <c:pt idx="7550">
                  <c:v>42.585500000000003</c:v>
                </c:pt>
                <c:pt idx="7551">
                  <c:v>42.585500000000003</c:v>
                </c:pt>
                <c:pt idx="7552">
                  <c:v>42.585500000000003</c:v>
                </c:pt>
                <c:pt idx="7553">
                  <c:v>42.585500000000003</c:v>
                </c:pt>
                <c:pt idx="7554">
                  <c:v>42.585500000000003</c:v>
                </c:pt>
                <c:pt idx="7555">
                  <c:v>42.585500000000003</c:v>
                </c:pt>
                <c:pt idx="7556">
                  <c:v>42.585500000000003</c:v>
                </c:pt>
                <c:pt idx="7557">
                  <c:v>42.585500000000003</c:v>
                </c:pt>
                <c:pt idx="7558">
                  <c:v>42.585500000000003</c:v>
                </c:pt>
                <c:pt idx="7559">
                  <c:v>42.585500000000003</c:v>
                </c:pt>
                <c:pt idx="7560">
                  <c:v>42.585500000000003</c:v>
                </c:pt>
                <c:pt idx="7561">
                  <c:v>42.585500000000003</c:v>
                </c:pt>
                <c:pt idx="7562">
                  <c:v>42.585500000000003</c:v>
                </c:pt>
                <c:pt idx="7563">
                  <c:v>42.585500000000003</c:v>
                </c:pt>
                <c:pt idx="7564">
                  <c:v>42.585500000000003</c:v>
                </c:pt>
                <c:pt idx="7565">
                  <c:v>42.585500000000003</c:v>
                </c:pt>
                <c:pt idx="7566">
                  <c:v>42.585500000000003</c:v>
                </c:pt>
                <c:pt idx="7567">
                  <c:v>42.585500000000003</c:v>
                </c:pt>
                <c:pt idx="7568">
                  <c:v>42.585500000000003</c:v>
                </c:pt>
                <c:pt idx="7569">
                  <c:v>42.585500000000003</c:v>
                </c:pt>
                <c:pt idx="7570">
                  <c:v>42.585500000000003</c:v>
                </c:pt>
                <c:pt idx="7571">
                  <c:v>42.585500000000003</c:v>
                </c:pt>
                <c:pt idx="7572">
                  <c:v>42.585500000000003</c:v>
                </c:pt>
                <c:pt idx="7573">
                  <c:v>42.585500000000003</c:v>
                </c:pt>
                <c:pt idx="7574">
                  <c:v>42.585500000000003</c:v>
                </c:pt>
                <c:pt idx="7575">
                  <c:v>42.585500000000003</c:v>
                </c:pt>
                <c:pt idx="7576">
                  <c:v>42.585500000000003</c:v>
                </c:pt>
                <c:pt idx="7577">
                  <c:v>42.585500000000003</c:v>
                </c:pt>
                <c:pt idx="7578">
                  <c:v>42.585500000000003</c:v>
                </c:pt>
                <c:pt idx="7579">
                  <c:v>42.585500000000003</c:v>
                </c:pt>
                <c:pt idx="7580">
                  <c:v>42.585500000000003</c:v>
                </c:pt>
                <c:pt idx="7581">
                  <c:v>42.585500000000003</c:v>
                </c:pt>
                <c:pt idx="7582">
                  <c:v>42.585500000000003</c:v>
                </c:pt>
                <c:pt idx="7583">
                  <c:v>42.585500000000003</c:v>
                </c:pt>
                <c:pt idx="7584">
                  <c:v>42.585500000000003</c:v>
                </c:pt>
                <c:pt idx="7585">
                  <c:v>42.585500000000003</c:v>
                </c:pt>
                <c:pt idx="7586">
                  <c:v>42.585500000000003</c:v>
                </c:pt>
                <c:pt idx="7587">
                  <c:v>42.585500000000003</c:v>
                </c:pt>
                <c:pt idx="7588">
                  <c:v>42.585500000000003</c:v>
                </c:pt>
                <c:pt idx="7589">
                  <c:v>42.585500000000003</c:v>
                </c:pt>
                <c:pt idx="7590">
                  <c:v>42.585500000000003</c:v>
                </c:pt>
                <c:pt idx="7591">
                  <c:v>42.585500000000003</c:v>
                </c:pt>
                <c:pt idx="7592">
                  <c:v>42.585500000000003</c:v>
                </c:pt>
                <c:pt idx="7593">
                  <c:v>42.585500000000003</c:v>
                </c:pt>
                <c:pt idx="7594">
                  <c:v>42.585500000000003</c:v>
                </c:pt>
                <c:pt idx="7595">
                  <c:v>42.585500000000003</c:v>
                </c:pt>
                <c:pt idx="7596">
                  <c:v>42.585500000000003</c:v>
                </c:pt>
                <c:pt idx="7597">
                  <c:v>42.585500000000003</c:v>
                </c:pt>
                <c:pt idx="7598">
                  <c:v>42.585500000000003</c:v>
                </c:pt>
                <c:pt idx="7599">
                  <c:v>42.585500000000003</c:v>
                </c:pt>
                <c:pt idx="7600">
                  <c:v>42.585500000000003</c:v>
                </c:pt>
                <c:pt idx="7601">
                  <c:v>42.585500000000003</c:v>
                </c:pt>
                <c:pt idx="7602">
                  <c:v>42.585500000000003</c:v>
                </c:pt>
                <c:pt idx="7603">
                  <c:v>42.585500000000003</c:v>
                </c:pt>
                <c:pt idx="7604">
                  <c:v>42.585500000000003</c:v>
                </c:pt>
                <c:pt idx="7605">
                  <c:v>42.585500000000003</c:v>
                </c:pt>
                <c:pt idx="7606">
                  <c:v>42.585500000000003</c:v>
                </c:pt>
                <c:pt idx="7607">
                  <c:v>42.585500000000003</c:v>
                </c:pt>
                <c:pt idx="7608">
                  <c:v>42.585500000000003</c:v>
                </c:pt>
                <c:pt idx="7609">
                  <c:v>42.585500000000003</c:v>
                </c:pt>
                <c:pt idx="7610">
                  <c:v>42.585500000000003</c:v>
                </c:pt>
                <c:pt idx="7611">
                  <c:v>42.585500000000003</c:v>
                </c:pt>
                <c:pt idx="7612">
                  <c:v>42.585500000000003</c:v>
                </c:pt>
                <c:pt idx="7613">
                  <c:v>42.585500000000003</c:v>
                </c:pt>
                <c:pt idx="7614">
                  <c:v>42.585500000000003</c:v>
                </c:pt>
                <c:pt idx="7615">
                  <c:v>42.585500000000003</c:v>
                </c:pt>
                <c:pt idx="7616">
                  <c:v>42.585500000000003</c:v>
                </c:pt>
                <c:pt idx="7617">
                  <c:v>42.585500000000003</c:v>
                </c:pt>
                <c:pt idx="7618">
                  <c:v>42.585500000000003</c:v>
                </c:pt>
                <c:pt idx="7619">
                  <c:v>42.585500000000003</c:v>
                </c:pt>
                <c:pt idx="7620">
                  <c:v>42.585500000000003</c:v>
                </c:pt>
                <c:pt idx="7621">
                  <c:v>42.585500000000003</c:v>
                </c:pt>
                <c:pt idx="7622">
                  <c:v>42.585500000000003</c:v>
                </c:pt>
                <c:pt idx="7623">
                  <c:v>42.585500000000003</c:v>
                </c:pt>
                <c:pt idx="7624">
                  <c:v>42.585500000000003</c:v>
                </c:pt>
                <c:pt idx="7625">
                  <c:v>42.585500000000003</c:v>
                </c:pt>
                <c:pt idx="7626">
                  <c:v>42.585500000000003</c:v>
                </c:pt>
                <c:pt idx="7627">
                  <c:v>42.585500000000003</c:v>
                </c:pt>
                <c:pt idx="7628">
                  <c:v>42.585500000000003</c:v>
                </c:pt>
                <c:pt idx="7629">
                  <c:v>42.585500000000003</c:v>
                </c:pt>
                <c:pt idx="7630">
                  <c:v>42.585500000000003</c:v>
                </c:pt>
                <c:pt idx="7631">
                  <c:v>42.585500000000003</c:v>
                </c:pt>
                <c:pt idx="7632">
                  <c:v>42.585500000000003</c:v>
                </c:pt>
                <c:pt idx="7633">
                  <c:v>42.585500000000003</c:v>
                </c:pt>
                <c:pt idx="7634">
                  <c:v>42.585500000000003</c:v>
                </c:pt>
                <c:pt idx="7635">
                  <c:v>42.585500000000003</c:v>
                </c:pt>
                <c:pt idx="7636">
                  <c:v>42.585500000000003</c:v>
                </c:pt>
                <c:pt idx="7637">
                  <c:v>42.585500000000003</c:v>
                </c:pt>
                <c:pt idx="7638">
                  <c:v>42.585500000000003</c:v>
                </c:pt>
                <c:pt idx="7639">
                  <c:v>42.585500000000003</c:v>
                </c:pt>
                <c:pt idx="7640">
                  <c:v>42.585500000000003</c:v>
                </c:pt>
                <c:pt idx="7641">
                  <c:v>42.585500000000003</c:v>
                </c:pt>
                <c:pt idx="7642">
                  <c:v>42.585500000000003</c:v>
                </c:pt>
                <c:pt idx="7643">
                  <c:v>42.585500000000003</c:v>
                </c:pt>
                <c:pt idx="7644">
                  <c:v>42.585500000000003</c:v>
                </c:pt>
                <c:pt idx="7645">
                  <c:v>42.585500000000003</c:v>
                </c:pt>
                <c:pt idx="7646">
                  <c:v>42.585500000000003</c:v>
                </c:pt>
                <c:pt idx="7647">
                  <c:v>42.585500000000003</c:v>
                </c:pt>
                <c:pt idx="7648">
                  <c:v>42.585500000000003</c:v>
                </c:pt>
                <c:pt idx="7649">
                  <c:v>42.585500000000003</c:v>
                </c:pt>
                <c:pt idx="7650">
                  <c:v>42.585500000000003</c:v>
                </c:pt>
                <c:pt idx="7651">
                  <c:v>42.585500000000003</c:v>
                </c:pt>
                <c:pt idx="7652">
                  <c:v>42.585500000000003</c:v>
                </c:pt>
                <c:pt idx="7653">
                  <c:v>42.585500000000003</c:v>
                </c:pt>
                <c:pt idx="7654">
                  <c:v>42.585500000000003</c:v>
                </c:pt>
                <c:pt idx="7655">
                  <c:v>42.585500000000003</c:v>
                </c:pt>
                <c:pt idx="7656">
                  <c:v>42.585500000000003</c:v>
                </c:pt>
                <c:pt idx="7657">
                  <c:v>42.585500000000003</c:v>
                </c:pt>
                <c:pt idx="7658">
                  <c:v>42.585500000000003</c:v>
                </c:pt>
                <c:pt idx="7659">
                  <c:v>42.585500000000003</c:v>
                </c:pt>
                <c:pt idx="7660">
                  <c:v>42.585500000000003</c:v>
                </c:pt>
                <c:pt idx="7661">
                  <c:v>42.585500000000003</c:v>
                </c:pt>
                <c:pt idx="7662">
                  <c:v>42.585500000000003</c:v>
                </c:pt>
                <c:pt idx="7663">
                  <c:v>42.585500000000003</c:v>
                </c:pt>
                <c:pt idx="7664">
                  <c:v>42.585500000000003</c:v>
                </c:pt>
                <c:pt idx="7665">
                  <c:v>42.585500000000003</c:v>
                </c:pt>
                <c:pt idx="7666">
                  <c:v>42.585500000000003</c:v>
                </c:pt>
                <c:pt idx="7667">
                  <c:v>42.585500000000003</c:v>
                </c:pt>
                <c:pt idx="7668">
                  <c:v>42.585500000000003</c:v>
                </c:pt>
                <c:pt idx="7669">
                  <c:v>42.585500000000003</c:v>
                </c:pt>
                <c:pt idx="7670">
                  <c:v>42.585500000000003</c:v>
                </c:pt>
                <c:pt idx="7671">
                  <c:v>42.585500000000003</c:v>
                </c:pt>
                <c:pt idx="7672">
                  <c:v>42.585500000000003</c:v>
                </c:pt>
                <c:pt idx="7673">
                  <c:v>42.585500000000003</c:v>
                </c:pt>
                <c:pt idx="7674">
                  <c:v>42.585500000000003</c:v>
                </c:pt>
                <c:pt idx="7675">
                  <c:v>42.585500000000003</c:v>
                </c:pt>
                <c:pt idx="7676">
                  <c:v>42.585500000000003</c:v>
                </c:pt>
                <c:pt idx="7677">
                  <c:v>42.585500000000003</c:v>
                </c:pt>
                <c:pt idx="7678">
                  <c:v>42.585500000000003</c:v>
                </c:pt>
                <c:pt idx="7679">
                  <c:v>42.585500000000003</c:v>
                </c:pt>
                <c:pt idx="7680">
                  <c:v>42.585500000000003</c:v>
                </c:pt>
                <c:pt idx="7681">
                  <c:v>42.585500000000003</c:v>
                </c:pt>
                <c:pt idx="7682">
                  <c:v>42.585500000000003</c:v>
                </c:pt>
                <c:pt idx="7683">
                  <c:v>42.585500000000003</c:v>
                </c:pt>
                <c:pt idx="7684">
                  <c:v>42.585500000000003</c:v>
                </c:pt>
                <c:pt idx="7685">
                  <c:v>42.585500000000003</c:v>
                </c:pt>
                <c:pt idx="7686">
                  <c:v>42.585500000000003</c:v>
                </c:pt>
                <c:pt idx="7687">
                  <c:v>42.585500000000003</c:v>
                </c:pt>
                <c:pt idx="7688">
                  <c:v>42.585500000000003</c:v>
                </c:pt>
                <c:pt idx="7689">
                  <c:v>42.585500000000003</c:v>
                </c:pt>
                <c:pt idx="7690">
                  <c:v>42.585500000000003</c:v>
                </c:pt>
                <c:pt idx="7691">
                  <c:v>42.585500000000003</c:v>
                </c:pt>
                <c:pt idx="7692">
                  <c:v>42.585500000000003</c:v>
                </c:pt>
                <c:pt idx="7693">
                  <c:v>42.585500000000003</c:v>
                </c:pt>
                <c:pt idx="7694">
                  <c:v>42.585500000000003</c:v>
                </c:pt>
                <c:pt idx="7695">
                  <c:v>42.585500000000003</c:v>
                </c:pt>
                <c:pt idx="7696">
                  <c:v>42.585500000000003</c:v>
                </c:pt>
                <c:pt idx="7697">
                  <c:v>42.585500000000003</c:v>
                </c:pt>
                <c:pt idx="7698">
                  <c:v>42.585500000000003</c:v>
                </c:pt>
                <c:pt idx="7699">
                  <c:v>42.585500000000003</c:v>
                </c:pt>
                <c:pt idx="7700">
                  <c:v>42.585500000000003</c:v>
                </c:pt>
                <c:pt idx="7701">
                  <c:v>42.585500000000003</c:v>
                </c:pt>
                <c:pt idx="7702">
                  <c:v>42.585500000000003</c:v>
                </c:pt>
                <c:pt idx="7703">
                  <c:v>42.585500000000003</c:v>
                </c:pt>
                <c:pt idx="7704">
                  <c:v>42.585500000000003</c:v>
                </c:pt>
                <c:pt idx="7705">
                  <c:v>42.585500000000003</c:v>
                </c:pt>
                <c:pt idx="7706">
                  <c:v>42.585500000000003</c:v>
                </c:pt>
                <c:pt idx="7707">
                  <c:v>42.585500000000003</c:v>
                </c:pt>
                <c:pt idx="7708">
                  <c:v>42.585500000000003</c:v>
                </c:pt>
                <c:pt idx="7709">
                  <c:v>42.585500000000003</c:v>
                </c:pt>
                <c:pt idx="7710">
                  <c:v>42.585500000000003</c:v>
                </c:pt>
                <c:pt idx="7711">
                  <c:v>42.585500000000003</c:v>
                </c:pt>
                <c:pt idx="7712">
                  <c:v>42.585500000000003</c:v>
                </c:pt>
                <c:pt idx="7713">
                  <c:v>42.585500000000003</c:v>
                </c:pt>
                <c:pt idx="7714">
                  <c:v>42.585500000000003</c:v>
                </c:pt>
                <c:pt idx="7715">
                  <c:v>42.585500000000003</c:v>
                </c:pt>
                <c:pt idx="7716">
                  <c:v>42.585500000000003</c:v>
                </c:pt>
                <c:pt idx="7717">
                  <c:v>42.585500000000003</c:v>
                </c:pt>
                <c:pt idx="7718">
                  <c:v>42.585500000000003</c:v>
                </c:pt>
                <c:pt idx="7719">
                  <c:v>42.585500000000003</c:v>
                </c:pt>
                <c:pt idx="7720">
                  <c:v>42.585500000000003</c:v>
                </c:pt>
                <c:pt idx="7721">
                  <c:v>42.585500000000003</c:v>
                </c:pt>
                <c:pt idx="7722">
                  <c:v>42.585500000000003</c:v>
                </c:pt>
                <c:pt idx="7723">
                  <c:v>42.585500000000003</c:v>
                </c:pt>
                <c:pt idx="7724">
                  <c:v>42.585500000000003</c:v>
                </c:pt>
                <c:pt idx="7725">
                  <c:v>42.585500000000003</c:v>
                </c:pt>
                <c:pt idx="7726">
                  <c:v>42.585500000000003</c:v>
                </c:pt>
                <c:pt idx="7727">
                  <c:v>42.585500000000003</c:v>
                </c:pt>
                <c:pt idx="7728">
                  <c:v>42.585500000000003</c:v>
                </c:pt>
                <c:pt idx="7729">
                  <c:v>42.585500000000003</c:v>
                </c:pt>
                <c:pt idx="7730">
                  <c:v>42.585500000000003</c:v>
                </c:pt>
                <c:pt idx="7731">
                  <c:v>42.585500000000003</c:v>
                </c:pt>
                <c:pt idx="7732">
                  <c:v>42.585500000000003</c:v>
                </c:pt>
                <c:pt idx="7733">
                  <c:v>42.585500000000003</c:v>
                </c:pt>
                <c:pt idx="7734">
                  <c:v>42.585500000000003</c:v>
                </c:pt>
                <c:pt idx="7735">
                  <c:v>42.585500000000003</c:v>
                </c:pt>
                <c:pt idx="7736">
                  <c:v>42.585500000000003</c:v>
                </c:pt>
                <c:pt idx="7737">
                  <c:v>42.585500000000003</c:v>
                </c:pt>
                <c:pt idx="7738">
                  <c:v>42.585500000000003</c:v>
                </c:pt>
                <c:pt idx="7739">
                  <c:v>42.585500000000003</c:v>
                </c:pt>
                <c:pt idx="7740">
                  <c:v>42.585500000000003</c:v>
                </c:pt>
                <c:pt idx="7741">
                  <c:v>42.585500000000003</c:v>
                </c:pt>
                <c:pt idx="7742">
                  <c:v>42.585500000000003</c:v>
                </c:pt>
                <c:pt idx="7743">
                  <c:v>42.585500000000003</c:v>
                </c:pt>
                <c:pt idx="7744">
                  <c:v>42.585500000000003</c:v>
                </c:pt>
                <c:pt idx="7745">
                  <c:v>42.585500000000003</c:v>
                </c:pt>
                <c:pt idx="7746">
                  <c:v>42.585500000000003</c:v>
                </c:pt>
                <c:pt idx="7747">
                  <c:v>42.585500000000003</c:v>
                </c:pt>
                <c:pt idx="7748">
                  <c:v>42.585500000000003</c:v>
                </c:pt>
                <c:pt idx="7749">
                  <c:v>42.585500000000003</c:v>
                </c:pt>
                <c:pt idx="7750">
                  <c:v>42.585500000000003</c:v>
                </c:pt>
                <c:pt idx="7751">
                  <c:v>42.585500000000003</c:v>
                </c:pt>
                <c:pt idx="7752">
                  <c:v>42.585500000000003</c:v>
                </c:pt>
                <c:pt idx="7753">
                  <c:v>42.585500000000003</c:v>
                </c:pt>
                <c:pt idx="7754">
                  <c:v>42.585500000000003</c:v>
                </c:pt>
                <c:pt idx="7755">
                  <c:v>42.585500000000003</c:v>
                </c:pt>
                <c:pt idx="7756">
                  <c:v>42.585500000000003</c:v>
                </c:pt>
                <c:pt idx="7757">
                  <c:v>42.585500000000003</c:v>
                </c:pt>
                <c:pt idx="7758">
                  <c:v>42.585500000000003</c:v>
                </c:pt>
                <c:pt idx="7759">
                  <c:v>42.585500000000003</c:v>
                </c:pt>
                <c:pt idx="7760">
                  <c:v>42.585500000000003</c:v>
                </c:pt>
                <c:pt idx="7761">
                  <c:v>42.585500000000003</c:v>
                </c:pt>
                <c:pt idx="7762">
                  <c:v>42.585500000000003</c:v>
                </c:pt>
                <c:pt idx="7763">
                  <c:v>42.585500000000003</c:v>
                </c:pt>
                <c:pt idx="7764">
                  <c:v>42.585500000000003</c:v>
                </c:pt>
                <c:pt idx="7765">
                  <c:v>42.585500000000003</c:v>
                </c:pt>
                <c:pt idx="7766">
                  <c:v>42.585500000000003</c:v>
                </c:pt>
                <c:pt idx="7767">
                  <c:v>42.585500000000003</c:v>
                </c:pt>
                <c:pt idx="7768">
                  <c:v>42.585500000000003</c:v>
                </c:pt>
                <c:pt idx="7769">
                  <c:v>42.585500000000003</c:v>
                </c:pt>
                <c:pt idx="7770">
                  <c:v>42.585500000000003</c:v>
                </c:pt>
                <c:pt idx="7771">
                  <c:v>42.585500000000003</c:v>
                </c:pt>
                <c:pt idx="7772">
                  <c:v>42.585500000000003</c:v>
                </c:pt>
                <c:pt idx="7773">
                  <c:v>42.585500000000003</c:v>
                </c:pt>
                <c:pt idx="7774">
                  <c:v>42.585500000000003</c:v>
                </c:pt>
                <c:pt idx="7775">
                  <c:v>42.585500000000003</c:v>
                </c:pt>
                <c:pt idx="7776">
                  <c:v>42.585500000000003</c:v>
                </c:pt>
                <c:pt idx="7777">
                  <c:v>42.585500000000003</c:v>
                </c:pt>
                <c:pt idx="7778">
                  <c:v>42.585500000000003</c:v>
                </c:pt>
                <c:pt idx="7779">
                  <c:v>42.585500000000003</c:v>
                </c:pt>
                <c:pt idx="7780">
                  <c:v>42.585500000000003</c:v>
                </c:pt>
                <c:pt idx="7781">
                  <c:v>42.585500000000003</c:v>
                </c:pt>
                <c:pt idx="7782">
                  <c:v>42.585500000000003</c:v>
                </c:pt>
                <c:pt idx="7783">
                  <c:v>42.585500000000003</c:v>
                </c:pt>
                <c:pt idx="7784">
                  <c:v>42.585500000000003</c:v>
                </c:pt>
                <c:pt idx="7785">
                  <c:v>42.585500000000003</c:v>
                </c:pt>
                <c:pt idx="7786">
                  <c:v>42.585500000000003</c:v>
                </c:pt>
                <c:pt idx="7787">
                  <c:v>42.585500000000003</c:v>
                </c:pt>
                <c:pt idx="7788">
                  <c:v>42.585500000000003</c:v>
                </c:pt>
                <c:pt idx="7789">
                  <c:v>42.585500000000003</c:v>
                </c:pt>
                <c:pt idx="7790">
                  <c:v>42.585500000000003</c:v>
                </c:pt>
                <c:pt idx="7791">
                  <c:v>42.585500000000003</c:v>
                </c:pt>
                <c:pt idx="7792">
                  <c:v>42.585500000000003</c:v>
                </c:pt>
                <c:pt idx="7793">
                  <c:v>42.585500000000003</c:v>
                </c:pt>
                <c:pt idx="7794">
                  <c:v>42.585500000000003</c:v>
                </c:pt>
                <c:pt idx="7795">
                  <c:v>42.585500000000003</c:v>
                </c:pt>
                <c:pt idx="7796">
                  <c:v>42.585500000000003</c:v>
                </c:pt>
                <c:pt idx="7797">
                  <c:v>42.585500000000003</c:v>
                </c:pt>
                <c:pt idx="7798">
                  <c:v>42.585500000000003</c:v>
                </c:pt>
                <c:pt idx="7799">
                  <c:v>42.585500000000003</c:v>
                </c:pt>
                <c:pt idx="7800">
                  <c:v>42.585500000000003</c:v>
                </c:pt>
                <c:pt idx="7801">
                  <c:v>42.585500000000003</c:v>
                </c:pt>
                <c:pt idx="7802">
                  <c:v>42.585500000000003</c:v>
                </c:pt>
                <c:pt idx="7803">
                  <c:v>42.585500000000003</c:v>
                </c:pt>
                <c:pt idx="7804">
                  <c:v>42.585500000000003</c:v>
                </c:pt>
                <c:pt idx="7805">
                  <c:v>42.585500000000003</c:v>
                </c:pt>
                <c:pt idx="7806">
                  <c:v>42.585500000000003</c:v>
                </c:pt>
                <c:pt idx="7807">
                  <c:v>42.585500000000003</c:v>
                </c:pt>
                <c:pt idx="7808">
                  <c:v>42.585500000000003</c:v>
                </c:pt>
                <c:pt idx="7809">
                  <c:v>42.585500000000003</c:v>
                </c:pt>
                <c:pt idx="7810">
                  <c:v>42.585500000000003</c:v>
                </c:pt>
                <c:pt idx="7811">
                  <c:v>42.585500000000003</c:v>
                </c:pt>
                <c:pt idx="7812">
                  <c:v>42.585500000000003</c:v>
                </c:pt>
                <c:pt idx="7813">
                  <c:v>42.585500000000003</c:v>
                </c:pt>
                <c:pt idx="7814">
                  <c:v>42.585500000000003</c:v>
                </c:pt>
                <c:pt idx="7815">
                  <c:v>42.585500000000003</c:v>
                </c:pt>
                <c:pt idx="7816">
                  <c:v>42.585500000000003</c:v>
                </c:pt>
                <c:pt idx="7817">
                  <c:v>42.585500000000003</c:v>
                </c:pt>
                <c:pt idx="7818">
                  <c:v>42.585500000000003</c:v>
                </c:pt>
                <c:pt idx="7819">
                  <c:v>42.585500000000003</c:v>
                </c:pt>
                <c:pt idx="7820">
                  <c:v>42.585500000000003</c:v>
                </c:pt>
                <c:pt idx="7821">
                  <c:v>42.585500000000003</c:v>
                </c:pt>
                <c:pt idx="7822">
                  <c:v>42.585500000000003</c:v>
                </c:pt>
                <c:pt idx="7823">
                  <c:v>42.585500000000003</c:v>
                </c:pt>
                <c:pt idx="7824">
                  <c:v>42.585500000000003</c:v>
                </c:pt>
                <c:pt idx="7825">
                  <c:v>42.585500000000003</c:v>
                </c:pt>
                <c:pt idx="7826">
                  <c:v>42.585500000000003</c:v>
                </c:pt>
                <c:pt idx="7827">
                  <c:v>42.585500000000003</c:v>
                </c:pt>
                <c:pt idx="7828">
                  <c:v>42.585500000000003</c:v>
                </c:pt>
                <c:pt idx="7829">
                  <c:v>42.585500000000003</c:v>
                </c:pt>
                <c:pt idx="7830">
                  <c:v>42.585500000000003</c:v>
                </c:pt>
                <c:pt idx="7831">
                  <c:v>42.585500000000003</c:v>
                </c:pt>
                <c:pt idx="7832">
                  <c:v>42.585500000000003</c:v>
                </c:pt>
                <c:pt idx="7833">
                  <c:v>42.585500000000003</c:v>
                </c:pt>
                <c:pt idx="7834">
                  <c:v>42.585500000000003</c:v>
                </c:pt>
                <c:pt idx="7835">
                  <c:v>42.585500000000003</c:v>
                </c:pt>
                <c:pt idx="7836">
                  <c:v>42.585500000000003</c:v>
                </c:pt>
                <c:pt idx="7837">
                  <c:v>42.585500000000003</c:v>
                </c:pt>
                <c:pt idx="7838">
                  <c:v>42.585500000000003</c:v>
                </c:pt>
                <c:pt idx="7839">
                  <c:v>42.585500000000003</c:v>
                </c:pt>
                <c:pt idx="7840">
                  <c:v>42.585500000000003</c:v>
                </c:pt>
                <c:pt idx="7841">
                  <c:v>42.585500000000003</c:v>
                </c:pt>
                <c:pt idx="7842">
                  <c:v>42.585500000000003</c:v>
                </c:pt>
                <c:pt idx="7843">
                  <c:v>42.585500000000003</c:v>
                </c:pt>
                <c:pt idx="7844">
                  <c:v>42.585500000000003</c:v>
                </c:pt>
                <c:pt idx="7845">
                  <c:v>42.585500000000003</c:v>
                </c:pt>
                <c:pt idx="7846">
                  <c:v>42.585500000000003</c:v>
                </c:pt>
                <c:pt idx="7847">
                  <c:v>42.585500000000003</c:v>
                </c:pt>
                <c:pt idx="7848">
                  <c:v>42.585500000000003</c:v>
                </c:pt>
                <c:pt idx="7849">
                  <c:v>42.585500000000003</c:v>
                </c:pt>
                <c:pt idx="7850">
                  <c:v>42.585500000000003</c:v>
                </c:pt>
                <c:pt idx="7851">
                  <c:v>42.585500000000003</c:v>
                </c:pt>
                <c:pt idx="7852">
                  <c:v>42.585500000000003</c:v>
                </c:pt>
                <c:pt idx="7853">
                  <c:v>42.585500000000003</c:v>
                </c:pt>
                <c:pt idx="7854">
                  <c:v>42.585500000000003</c:v>
                </c:pt>
                <c:pt idx="7855">
                  <c:v>42.585500000000003</c:v>
                </c:pt>
                <c:pt idx="7856">
                  <c:v>42.585500000000003</c:v>
                </c:pt>
                <c:pt idx="7857">
                  <c:v>42.585500000000003</c:v>
                </c:pt>
                <c:pt idx="7858">
                  <c:v>42.585500000000003</c:v>
                </c:pt>
                <c:pt idx="7859">
                  <c:v>42.585500000000003</c:v>
                </c:pt>
                <c:pt idx="7860">
                  <c:v>42.585500000000003</c:v>
                </c:pt>
                <c:pt idx="7861">
                  <c:v>42.585500000000003</c:v>
                </c:pt>
                <c:pt idx="7862">
                  <c:v>42.585500000000003</c:v>
                </c:pt>
                <c:pt idx="7863">
                  <c:v>42.585500000000003</c:v>
                </c:pt>
                <c:pt idx="7864">
                  <c:v>42.585500000000003</c:v>
                </c:pt>
                <c:pt idx="7865">
                  <c:v>42.585500000000003</c:v>
                </c:pt>
                <c:pt idx="7866">
                  <c:v>42.585500000000003</c:v>
                </c:pt>
                <c:pt idx="7867">
                  <c:v>42.585500000000003</c:v>
                </c:pt>
                <c:pt idx="7868">
                  <c:v>42.585500000000003</c:v>
                </c:pt>
                <c:pt idx="7869">
                  <c:v>42.585500000000003</c:v>
                </c:pt>
                <c:pt idx="7870">
                  <c:v>42.585500000000003</c:v>
                </c:pt>
                <c:pt idx="7871">
                  <c:v>42.585500000000003</c:v>
                </c:pt>
                <c:pt idx="7872">
                  <c:v>42.585500000000003</c:v>
                </c:pt>
                <c:pt idx="7873">
                  <c:v>42.585500000000003</c:v>
                </c:pt>
                <c:pt idx="7874">
                  <c:v>42.585500000000003</c:v>
                </c:pt>
                <c:pt idx="7875">
                  <c:v>42.585500000000003</c:v>
                </c:pt>
                <c:pt idx="7876">
                  <c:v>42.585500000000003</c:v>
                </c:pt>
                <c:pt idx="7877">
                  <c:v>42.585500000000003</c:v>
                </c:pt>
                <c:pt idx="7878">
                  <c:v>42.585500000000003</c:v>
                </c:pt>
                <c:pt idx="7879">
                  <c:v>42.585500000000003</c:v>
                </c:pt>
                <c:pt idx="7880">
                  <c:v>42.585500000000003</c:v>
                </c:pt>
                <c:pt idx="7881">
                  <c:v>42.585500000000003</c:v>
                </c:pt>
                <c:pt idx="7882">
                  <c:v>42.585500000000003</c:v>
                </c:pt>
                <c:pt idx="7883">
                  <c:v>42.585500000000003</c:v>
                </c:pt>
                <c:pt idx="7884">
                  <c:v>42.585500000000003</c:v>
                </c:pt>
                <c:pt idx="7885">
                  <c:v>42.585500000000003</c:v>
                </c:pt>
                <c:pt idx="7886">
                  <c:v>42.585500000000003</c:v>
                </c:pt>
                <c:pt idx="7887">
                  <c:v>42.585500000000003</c:v>
                </c:pt>
                <c:pt idx="7888">
                  <c:v>42.585500000000003</c:v>
                </c:pt>
                <c:pt idx="7889">
                  <c:v>42.585500000000003</c:v>
                </c:pt>
                <c:pt idx="7890">
                  <c:v>42.585500000000003</c:v>
                </c:pt>
                <c:pt idx="7891">
                  <c:v>42.585500000000003</c:v>
                </c:pt>
                <c:pt idx="7892">
                  <c:v>42.585500000000003</c:v>
                </c:pt>
                <c:pt idx="7893">
                  <c:v>42.585500000000003</c:v>
                </c:pt>
                <c:pt idx="7894">
                  <c:v>42.585500000000003</c:v>
                </c:pt>
                <c:pt idx="7895">
                  <c:v>42.585500000000003</c:v>
                </c:pt>
                <c:pt idx="7896">
                  <c:v>42.585500000000003</c:v>
                </c:pt>
                <c:pt idx="7897">
                  <c:v>42.585500000000003</c:v>
                </c:pt>
                <c:pt idx="7898">
                  <c:v>42.585500000000003</c:v>
                </c:pt>
                <c:pt idx="7899">
                  <c:v>42.585500000000003</c:v>
                </c:pt>
                <c:pt idx="7900">
                  <c:v>42.585500000000003</c:v>
                </c:pt>
                <c:pt idx="7901">
                  <c:v>42.585500000000003</c:v>
                </c:pt>
                <c:pt idx="7902">
                  <c:v>42.585500000000003</c:v>
                </c:pt>
                <c:pt idx="7903">
                  <c:v>42.585500000000003</c:v>
                </c:pt>
                <c:pt idx="7904">
                  <c:v>42.585500000000003</c:v>
                </c:pt>
                <c:pt idx="7905">
                  <c:v>42.585500000000003</c:v>
                </c:pt>
                <c:pt idx="7906">
                  <c:v>42.585500000000003</c:v>
                </c:pt>
                <c:pt idx="7907">
                  <c:v>42.585500000000003</c:v>
                </c:pt>
                <c:pt idx="7908">
                  <c:v>42.585500000000003</c:v>
                </c:pt>
                <c:pt idx="7909">
                  <c:v>42.585500000000003</c:v>
                </c:pt>
                <c:pt idx="7910">
                  <c:v>42.585500000000003</c:v>
                </c:pt>
                <c:pt idx="7911">
                  <c:v>42.585500000000003</c:v>
                </c:pt>
                <c:pt idx="7912">
                  <c:v>42.585500000000003</c:v>
                </c:pt>
                <c:pt idx="7913">
                  <c:v>42.585500000000003</c:v>
                </c:pt>
                <c:pt idx="7914">
                  <c:v>42.585500000000003</c:v>
                </c:pt>
                <c:pt idx="7915">
                  <c:v>42.585500000000003</c:v>
                </c:pt>
                <c:pt idx="7916">
                  <c:v>42.585500000000003</c:v>
                </c:pt>
                <c:pt idx="7917">
                  <c:v>42.585500000000003</c:v>
                </c:pt>
                <c:pt idx="7918">
                  <c:v>42.585500000000003</c:v>
                </c:pt>
                <c:pt idx="7919">
                  <c:v>42.585500000000003</c:v>
                </c:pt>
                <c:pt idx="7920">
                  <c:v>42.585500000000003</c:v>
                </c:pt>
                <c:pt idx="7921">
                  <c:v>42.585500000000003</c:v>
                </c:pt>
                <c:pt idx="7922">
                  <c:v>42.585500000000003</c:v>
                </c:pt>
                <c:pt idx="7923">
                  <c:v>42.585500000000003</c:v>
                </c:pt>
                <c:pt idx="7924">
                  <c:v>42.585500000000003</c:v>
                </c:pt>
                <c:pt idx="7925">
                  <c:v>42.585500000000003</c:v>
                </c:pt>
                <c:pt idx="7926">
                  <c:v>42.585500000000003</c:v>
                </c:pt>
                <c:pt idx="7927">
                  <c:v>42.585500000000003</c:v>
                </c:pt>
                <c:pt idx="7928">
                  <c:v>42.585500000000003</c:v>
                </c:pt>
                <c:pt idx="7929">
                  <c:v>42.585500000000003</c:v>
                </c:pt>
                <c:pt idx="7930">
                  <c:v>42.585500000000003</c:v>
                </c:pt>
                <c:pt idx="7931">
                  <c:v>42.585500000000003</c:v>
                </c:pt>
                <c:pt idx="7932">
                  <c:v>42.585500000000003</c:v>
                </c:pt>
                <c:pt idx="7933">
                  <c:v>42.585500000000003</c:v>
                </c:pt>
                <c:pt idx="7934">
                  <c:v>42.585500000000003</c:v>
                </c:pt>
                <c:pt idx="7935">
                  <c:v>42.585500000000003</c:v>
                </c:pt>
                <c:pt idx="7936">
                  <c:v>42.585500000000003</c:v>
                </c:pt>
                <c:pt idx="7937">
                  <c:v>42.585500000000003</c:v>
                </c:pt>
                <c:pt idx="7938">
                  <c:v>42.585500000000003</c:v>
                </c:pt>
                <c:pt idx="7939">
                  <c:v>42.585500000000003</c:v>
                </c:pt>
                <c:pt idx="7940">
                  <c:v>42.585500000000003</c:v>
                </c:pt>
                <c:pt idx="7941">
                  <c:v>42.585500000000003</c:v>
                </c:pt>
                <c:pt idx="7942">
                  <c:v>42.585500000000003</c:v>
                </c:pt>
                <c:pt idx="7943">
                  <c:v>42.585500000000003</c:v>
                </c:pt>
                <c:pt idx="7944">
                  <c:v>42.585500000000003</c:v>
                </c:pt>
                <c:pt idx="7945">
                  <c:v>42.585500000000003</c:v>
                </c:pt>
                <c:pt idx="7946">
                  <c:v>42.585500000000003</c:v>
                </c:pt>
                <c:pt idx="7947">
                  <c:v>42.585500000000003</c:v>
                </c:pt>
                <c:pt idx="7948">
                  <c:v>42.585500000000003</c:v>
                </c:pt>
                <c:pt idx="7949">
                  <c:v>42.585500000000003</c:v>
                </c:pt>
                <c:pt idx="7950">
                  <c:v>42.585500000000003</c:v>
                </c:pt>
                <c:pt idx="7951">
                  <c:v>42.585500000000003</c:v>
                </c:pt>
                <c:pt idx="7952">
                  <c:v>42.585500000000003</c:v>
                </c:pt>
                <c:pt idx="7953">
                  <c:v>42.585500000000003</c:v>
                </c:pt>
                <c:pt idx="7954">
                  <c:v>42.585500000000003</c:v>
                </c:pt>
                <c:pt idx="7955">
                  <c:v>42.585500000000003</c:v>
                </c:pt>
                <c:pt idx="7956">
                  <c:v>42.585500000000003</c:v>
                </c:pt>
                <c:pt idx="7957">
                  <c:v>42.585500000000003</c:v>
                </c:pt>
                <c:pt idx="7958">
                  <c:v>42.585500000000003</c:v>
                </c:pt>
                <c:pt idx="7959">
                  <c:v>42.585500000000003</c:v>
                </c:pt>
                <c:pt idx="7960">
                  <c:v>42.585500000000003</c:v>
                </c:pt>
                <c:pt idx="7961">
                  <c:v>42.585500000000003</c:v>
                </c:pt>
                <c:pt idx="7962">
                  <c:v>42.585500000000003</c:v>
                </c:pt>
                <c:pt idx="7963">
                  <c:v>42.585500000000003</c:v>
                </c:pt>
                <c:pt idx="7964">
                  <c:v>42.585500000000003</c:v>
                </c:pt>
                <c:pt idx="7965">
                  <c:v>42.585500000000003</c:v>
                </c:pt>
                <c:pt idx="7966">
                  <c:v>42.585500000000003</c:v>
                </c:pt>
                <c:pt idx="7967">
                  <c:v>42.585500000000003</c:v>
                </c:pt>
                <c:pt idx="7968">
                  <c:v>42.585500000000003</c:v>
                </c:pt>
                <c:pt idx="7969">
                  <c:v>42.585500000000003</c:v>
                </c:pt>
                <c:pt idx="7970">
                  <c:v>42.585500000000003</c:v>
                </c:pt>
                <c:pt idx="7971">
                  <c:v>42.585500000000003</c:v>
                </c:pt>
                <c:pt idx="7972">
                  <c:v>42.585500000000003</c:v>
                </c:pt>
                <c:pt idx="7973">
                  <c:v>42.585500000000003</c:v>
                </c:pt>
                <c:pt idx="7974">
                  <c:v>42.585500000000003</c:v>
                </c:pt>
                <c:pt idx="7975">
                  <c:v>42.585500000000003</c:v>
                </c:pt>
                <c:pt idx="7976">
                  <c:v>42.585500000000003</c:v>
                </c:pt>
                <c:pt idx="7977">
                  <c:v>42.585500000000003</c:v>
                </c:pt>
                <c:pt idx="7978">
                  <c:v>42.585500000000003</c:v>
                </c:pt>
                <c:pt idx="7979">
                  <c:v>42.585500000000003</c:v>
                </c:pt>
                <c:pt idx="7980">
                  <c:v>42.585500000000003</c:v>
                </c:pt>
                <c:pt idx="7981">
                  <c:v>42.585500000000003</c:v>
                </c:pt>
                <c:pt idx="7982">
                  <c:v>42.585500000000003</c:v>
                </c:pt>
                <c:pt idx="7983">
                  <c:v>42.585500000000003</c:v>
                </c:pt>
                <c:pt idx="7984">
                  <c:v>42.585500000000003</c:v>
                </c:pt>
                <c:pt idx="7985">
                  <c:v>42.585500000000003</c:v>
                </c:pt>
                <c:pt idx="7986">
                  <c:v>42.585500000000003</c:v>
                </c:pt>
                <c:pt idx="7987">
                  <c:v>42.585500000000003</c:v>
                </c:pt>
                <c:pt idx="7988">
                  <c:v>42.585500000000003</c:v>
                </c:pt>
                <c:pt idx="7989">
                  <c:v>42.585500000000003</c:v>
                </c:pt>
                <c:pt idx="7990">
                  <c:v>42.585500000000003</c:v>
                </c:pt>
                <c:pt idx="7991">
                  <c:v>42.585500000000003</c:v>
                </c:pt>
                <c:pt idx="7992">
                  <c:v>42.585500000000003</c:v>
                </c:pt>
                <c:pt idx="7993">
                  <c:v>42.585500000000003</c:v>
                </c:pt>
                <c:pt idx="7994">
                  <c:v>42.585500000000003</c:v>
                </c:pt>
                <c:pt idx="7995">
                  <c:v>42.585500000000003</c:v>
                </c:pt>
                <c:pt idx="7996">
                  <c:v>42.585500000000003</c:v>
                </c:pt>
                <c:pt idx="7997">
                  <c:v>42.585500000000003</c:v>
                </c:pt>
                <c:pt idx="7998">
                  <c:v>42.585500000000003</c:v>
                </c:pt>
                <c:pt idx="7999">
                  <c:v>42.585500000000003</c:v>
                </c:pt>
                <c:pt idx="8000">
                  <c:v>42.585500000000003</c:v>
                </c:pt>
                <c:pt idx="8001">
                  <c:v>42.585500000000003</c:v>
                </c:pt>
                <c:pt idx="8002">
                  <c:v>42.585500000000003</c:v>
                </c:pt>
                <c:pt idx="8003">
                  <c:v>42.585500000000003</c:v>
                </c:pt>
                <c:pt idx="8004">
                  <c:v>42.585500000000003</c:v>
                </c:pt>
                <c:pt idx="8005">
                  <c:v>42.585500000000003</c:v>
                </c:pt>
                <c:pt idx="8006">
                  <c:v>42.585500000000003</c:v>
                </c:pt>
                <c:pt idx="8007">
                  <c:v>42.585500000000003</c:v>
                </c:pt>
                <c:pt idx="8008">
                  <c:v>42.585500000000003</c:v>
                </c:pt>
                <c:pt idx="8009">
                  <c:v>42.585500000000003</c:v>
                </c:pt>
                <c:pt idx="8010">
                  <c:v>42.585500000000003</c:v>
                </c:pt>
                <c:pt idx="8011">
                  <c:v>42.585500000000003</c:v>
                </c:pt>
                <c:pt idx="8012">
                  <c:v>42.585500000000003</c:v>
                </c:pt>
                <c:pt idx="8013">
                  <c:v>42.585500000000003</c:v>
                </c:pt>
                <c:pt idx="8014">
                  <c:v>42.585500000000003</c:v>
                </c:pt>
                <c:pt idx="8015">
                  <c:v>42.585500000000003</c:v>
                </c:pt>
                <c:pt idx="8016">
                  <c:v>42.585500000000003</c:v>
                </c:pt>
                <c:pt idx="8017">
                  <c:v>42.585500000000003</c:v>
                </c:pt>
                <c:pt idx="8018">
                  <c:v>42.585500000000003</c:v>
                </c:pt>
                <c:pt idx="8019">
                  <c:v>42.585500000000003</c:v>
                </c:pt>
                <c:pt idx="8020">
                  <c:v>42.585500000000003</c:v>
                </c:pt>
                <c:pt idx="8021">
                  <c:v>42.585500000000003</c:v>
                </c:pt>
                <c:pt idx="8022">
                  <c:v>42.639000000000003</c:v>
                </c:pt>
                <c:pt idx="8023">
                  <c:v>42.639000000000003</c:v>
                </c:pt>
                <c:pt idx="8024">
                  <c:v>42.639000000000003</c:v>
                </c:pt>
                <c:pt idx="8025">
                  <c:v>42.639000000000003</c:v>
                </c:pt>
                <c:pt idx="8026">
                  <c:v>42.639000000000003</c:v>
                </c:pt>
                <c:pt idx="8027">
                  <c:v>42.639000000000003</c:v>
                </c:pt>
                <c:pt idx="8028">
                  <c:v>42.639000000000003</c:v>
                </c:pt>
                <c:pt idx="8029">
                  <c:v>42.639000000000003</c:v>
                </c:pt>
                <c:pt idx="8030">
                  <c:v>42.639000000000003</c:v>
                </c:pt>
                <c:pt idx="8031">
                  <c:v>42.639000000000003</c:v>
                </c:pt>
                <c:pt idx="8032">
                  <c:v>42.639000000000003</c:v>
                </c:pt>
                <c:pt idx="8033">
                  <c:v>42.639000000000003</c:v>
                </c:pt>
                <c:pt idx="8034">
                  <c:v>42.639000000000003</c:v>
                </c:pt>
                <c:pt idx="8035">
                  <c:v>42.639000000000003</c:v>
                </c:pt>
                <c:pt idx="8036">
                  <c:v>42.639000000000003</c:v>
                </c:pt>
                <c:pt idx="8037">
                  <c:v>42.639000000000003</c:v>
                </c:pt>
                <c:pt idx="8038">
                  <c:v>42.639000000000003</c:v>
                </c:pt>
                <c:pt idx="8039">
                  <c:v>42.639000000000003</c:v>
                </c:pt>
                <c:pt idx="8040">
                  <c:v>42.639000000000003</c:v>
                </c:pt>
                <c:pt idx="8041">
                  <c:v>42.639000000000003</c:v>
                </c:pt>
                <c:pt idx="8042">
                  <c:v>42.639000000000003</c:v>
                </c:pt>
                <c:pt idx="8043">
                  <c:v>42.639000000000003</c:v>
                </c:pt>
                <c:pt idx="8044">
                  <c:v>42.639000000000003</c:v>
                </c:pt>
                <c:pt idx="8045">
                  <c:v>42.639000000000003</c:v>
                </c:pt>
                <c:pt idx="8046">
                  <c:v>42.639000000000003</c:v>
                </c:pt>
                <c:pt idx="8047">
                  <c:v>42.639000000000003</c:v>
                </c:pt>
                <c:pt idx="8048">
                  <c:v>42.639000000000003</c:v>
                </c:pt>
                <c:pt idx="8049">
                  <c:v>42.639000000000003</c:v>
                </c:pt>
                <c:pt idx="8050">
                  <c:v>42.639000000000003</c:v>
                </c:pt>
                <c:pt idx="8051">
                  <c:v>42.639000000000003</c:v>
                </c:pt>
                <c:pt idx="8052">
                  <c:v>42.639000000000003</c:v>
                </c:pt>
                <c:pt idx="8053">
                  <c:v>42.639000000000003</c:v>
                </c:pt>
                <c:pt idx="8054">
                  <c:v>42.639000000000003</c:v>
                </c:pt>
                <c:pt idx="8055">
                  <c:v>42.639000000000003</c:v>
                </c:pt>
                <c:pt idx="8056">
                  <c:v>42.639000000000003</c:v>
                </c:pt>
                <c:pt idx="8057">
                  <c:v>42.639000000000003</c:v>
                </c:pt>
                <c:pt idx="8058">
                  <c:v>42.639000000000003</c:v>
                </c:pt>
                <c:pt idx="8059">
                  <c:v>42.639000000000003</c:v>
                </c:pt>
                <c:pt idx="8060">
                  <c:v>42.639000000000003</c:v>
                </c:pt>
                <c:pt idx="8061">
                  <c:v>42.639000000000003</c:v>
                </c:pt>
                <c:pt idx="8062">
                  <c:v>42.639000000000003</c:v>
                </c:pt>
                <c:pt idx="8063">
                  <c:v>42.639000000000003</c:v>
                </c:pt>
                <c:pt idx="8064">
                  <c:v>42.639000000000003</c:v>
                </c:pt>
                <c:pt idx="8065">
                  <c:v>42.639000000000003</c:v>
                </c:pt>
                <c:pt idx="8066">
                  <c:v>42.639000000000003</c:v>
                </c:pt>
                <c:pt idx="8067">
                  <c:v>42.639000000000003</c:v>
                </c:pt>
                <c:pt idx="8068">
                  <c:v>42.639000000000003</c:v>
                </c:pt>
                <c:pt idx="8069">
                  <c:v>42.639000000000003</c:v>
                </c:pt>
                <c:pt idx="8070">
                  <c:v>42.639000000000003</c:v>
                </c:pt>
                <c:pt idx="8071">
                  <c:v>42.639000000000003</c:v>
                </c:pt>
                <c:pt idx="8072">
                  <c:v>42.639000000000003</c:v>
                </c:pt>
                <c:pt idx="8073">
                  <c:v>42.639000000000003</c:v>
                </c:pt>
                <c:pt idx="8074">
                  <c:v>42.639000000000003</c:v>
                </c:pt>
                <c:pt idx="8075">
                  <c:v>42.639000000000003</c:v>
                </c:pt>
                <c:pt idx="8076">
                  <c:v>42.639000000000003</c:v>
                </c:pt>
                <c:pt idx="8077">
                  <c:v>42.6907</c:v>
                </c:pt>
                <c:pt idx="8078">
                  <c:v>42.6907</c:v>
                </c:pt>
                <c:pt idx="8079">
                  <c:v>42.6907</c:v>
                </c:pt>
                <c:pt idx="8080">
                  <c:v>42.6907</c:v>
                </c:pt>
                <c:pt idx="8081">
                  <c:v>42.6907</c:v>
                </c:pt>
                <c:pt idx="8082">
                  <c:v>42.6907</c:v>
                </c:pt>
                <c:pt idx="8083">
                  <c:v>42.6907</c:v>
                </c:pt>
                <c:pt idx="8084">
                  <c:v>42.6907</c:v>
                </c:pt>
                <c:pt idx="8085">
                  <c:v>42.6907</c:v>
                </c:pt>
                <c:pt idx="8086">
                  <c:v>42.6907</c:v>
                </c:pt>
                <c:pt idx="8087">
                  <c:v>42.6907</c:v>
                </c:pt>
                <c:pt idx="8088">
                  <c:v>42.6907</c:v>
                </c:pt>
                <c:pt idx="8089">
                  <c:v>42.6907</c:v>
                </c:pt>
                <c:pt idx="8090">
                  <c:v>42.6907</c:v>
                </c:pt>
                <c:pt idx="8091">
                  <c:v>42.6907</c:v>
                </c:pt>
                <c:pt idx="8092">
                  <c:v>42.6907</c:v>
                </c:pt>
                <c:pt idx="8093">
                  <c:v>42.6907</c:v>
                </c:pt>
                <c:pt idx="8094">
                  <c:v>42.6907</c:v>
                </c:pt>
                <c:pt idx="8095">
                  <c:v>42.6907</c:v>
                </c:pt>
                <c:pt idx="8096">
                  <c:v>42.6907</c:v>
                </c:pt>
                <c:pt idx="8097">
                  <c:v>42.6907</c:v>
                </c:pt>
                <c:pt idx="8098">
                  <c:v>42.6907</c:v>
                </c:pt>
                <c:pt idx="8099">
                  <c:v>42.6907</c:v>
                </c:pt>
                <c:pt idx="8100">
                  <c:v>42.6907</c:v>
                </c:pt>
                <c:pt idx="8101">
                  <c:v>42.6907</c:v>
                </c:pt>
                <c:pt idx="8102">
                  <c:v>42.6907</c:v>
                </c:pt>
                <c:pt idx="8103">
                  <c:v>42.6907</c:v>
                </c:pt>
                <c:pt idx="8104">
                  <c:v>42.6907</c:v>
                </c:pt>
                <c:pt idx="8105">
                  <c:v>42.6907</c:v>
                </c:pt>
                <c:pt idx="8106">
                  <c:v>42.6907</c:v>
                </c:pt>
                <c:pt idx="8107">
                  <c:v>42.6907</c:v>
                </c:pt>
                <c:pt idx="8108">
                  <c:v>42.6907</c:v>
                </c:pt>
                <c:pt idx="8109">
                  <c:v>42.6907</c:v>
                </c:pt>
                <c:pt idx="8110">
                  <c:v>42.6907</c:v>
                </c:pt>
                <c:pt idx="8111">
                  <c:v>42.6907</c:v>
                </c:pt>
                <c:pt idx="8112">
                  <c:v>42.6907</c:v>
                </c:pt>
                <c:pt idx="8113">
                  <c:v>42.6907</c:v>
                </c:pt>
                <c:pt idx="8114">
                  <c:v>42.6907</c:v>
                </c:pt>
                <c:pt idx="8115">
                  <c:v>42.6907</c:v>
                </c:pt>
                <c:pt idx="8116">
                  <c:v>42.6907</c:v>
                </c:pt>
                <c:pt idx="8117">
                  <c:v>42.6907</c:v>
                </c:pt>
                <c:pt idx="8118">
                  <c:v>42.6907</c:v>
                </c:pt>
                <c:pt idx="8119">
                  <c:v>42.6907</c:v>
                </c:pt>
                <c:pt idx="8120">
                  <c:v>42.6907</c:v>
                </c:pt>
                <c:pt idx="8121">
                  <c:v>42.6907</c:v>
                </c:pt>
                <c:pt idx="8122">
                  <c:v>42.6907</c:v>
                </c:pt>
                <c:pt idx="8123">
                  <c:v>42.6907</c:v>
                </c:pt>
                <c:pt idx="8124">
                  <c:v>42.6907</c:v>
                </c:pt>
                <c:pt idx="8125">
                  <c:v>42.6907</c:v>
                </c:pt>
                <c:pt idx="8126">
                  <c:v>42.6907</c:v>
                </c:pt>
                <c:pt idx="8127">
                  <c:v>42.6907</c:v>
                </c:pt>
                <c:pt idx="8128">
                  <c:v>42.6907</c:v>
                </c:pt>
                <c:pt idx="8129">
                  <c:v>42.6907</c:v>
                </c:pt>
                <c:pt idx="8130">
                  <c:v>42.6907</c:v>
                </c:pt>
                <c:pt idx="8131">
                  <c:v>42.6907</c:v>
                </c:pt>
                <c:pt idx="8132">
                  <c:v>42.6907</c:v>
                </c:pt>
                <c:pt idx="8133">
                  <c:v>42.6907</c:v>
                </c:pt>
                <c:pt idx="8134">
                  <c:v>42.6907</c:v>
                </c:pt>
                <c:pt idx="8135">
                  <c:v>42.6907</c:v>
                </c:pt>
                <c:pt idx="8136">
                  <c:v>42.6907</c:v>
                </c:pt>
                <c:pt idx="8137">
                  <c:v>42.743699999999997</c:v>
                </c:pt>
                <c:pt idx="8138">
                  <c:v>42.743699999999997</c:v>
                </c:pt>
                <c:pt idx="8139">
                  <c:v>42.743699999999997</c:v>
                </c:pt>
                <c:pt idx="8140">
                  <c:v>42.743699999999997</c:v>
                </c:pt>
                <c:pt idx="8141">
                  <c:v>42.743699999999997</c:v>
                </c:pt>
                <c:pt idx="8142">
                  <c:v>42.743699999999997</c:v>
                </c:pt>
                <c:pt idx="8143">
                  <c:v>42.743699999999997</c:v>
                </c:pt>
                <c:pt idx="8144">
                  <c:v>42.743699999999997</c:v>
                </c:pt>
                <c:pt idx="8145">
                  <c:v>42.743699999999997</c:v>
                </c:pt>
                <c:pt idx="8146">
                  <c:v>42.743699999999997</c:v>
                </c:pt>
                <c:pt idx="8147">
                  <c:v>42.743699999999997</c:v>
                </c:pt>
                <c:pt idx="8148">
                  <c:v>42.743699999999997</c:v>
                </c:pt>
                <c:pt idx="8149">
                  <c:v>42.743699999999997</c:v>
                </c:pt>
                <c:pt idx="8150">
                  <c:v>42.743699999999997</c:v>
                </c:pt>
                <c:pt idx="8151">
                  <c:v>42.743699999999997</c:v>
                </c:pt>
                <c:pt idx="8152">
                  <c:v>42.743699999999997</c:v>
                </c:pt>
                <c:pt idx="8153">
                  <c:v>42.743699999999997</c:v>
                </c:pt>
                <c:pt idx="8154">
                  <c:v>42.743699999999997</c:v>
                </c:pt>
                <c:pt idx="8155">
                  <c:v>42.743699999999997</c:v>
                </c:pt>
                <c:pt idx="8156">
                  <c:v>42.743699999999997</c:v>
                </c:pt>
                <c:pt idx="8157">
                  <c:v>42.743699999999997</c:v>
                </c:pt>
                <c:pt idx="8158">
                  <c:v>42.743699999999997</c:v>
                </c:pt>
                <c:pt idx="8159">
                  <c:v>42.743699999999997</c:v>
                </c:pt>
                <c:pt idx="8160">
                  <c:v>42.743699999999997</c:v>
                </c:pt>
                <c:pt idx="8161">
                  <c:v>42.743699999999997</c:v>
                </c:pt>
                <c:pt idx="8162">
                  <c:v>42.743699999999997</c:v>
                </c:pt>
                <c:pt idx="8163">
                  <c:v>42.743699999999997</c:v>
                </c:pt>
                <c:pt idx="8164">
                  <c:v>42.743699999999997</c:v>
                </c:pt>
                <c:pt idx="8165">
                  <c:v>42.743699999999997</c:v>
                </c:pt>
                <c:pt idx="8166">
                  <c:v>42.743699999999997</c:v>
                </c:pt>
                <c:pt idx="8167">
                  <c:v>42.743699999999997</c:v>
                </c:pt>
                <c:pt idx="8168">
                  <c:v>42.743699999999997</c:v>
                </c:pt>
                <c:pt idx="8169">
                  <c:v>42.743699999999997</c:v>
                </c:pt>
                <c:pt idx="8170">
                  <c:v>42.743699999999997</c:v>
                </c:pt>
                <c:pt idx="8171">
                  <c:v>42.743699999999997</c:v>
                </c:pt>
                <c:pt idx="8172">
                  <c:v>42.743699999999997</c:v>
                </c:pt>
                <c:pt idx="8173">
                  <c:v>42.743699999999997</c:v>
                </c:pt>
                <c:pt idx="8174">
                  <c:v>42.743699999999997</c:v>
                </c:pt>
                <c:pt idx="8175">
                  <c:v>42.743699999999997</c:v>
                </c:pt>
                <c:pt idx="8176">
                  <c:v>42.743699999999997</c:v>
                </c:pt>
                <c:pt idx="8177">
                  <c:v>42.743699999999997</c:v>
                </c:pt>
                <c:pt idx="8178">
                  <c:v>42.743699999999997</c:v>
                </c:pt>
                <c:pt idx="8179">
                  <c:v>42.743699999999997</c:v>
                </c:pt>
                <c:pt idx="8180">
                  <c:v>42.743699999999997</c:v>
                </c:pt>
                <c:pt idx="8181">
                  <c:v>42.743699999999997</c:v>
                </c:pt>
                <c:pt idx="8182">
                  <c:v>42.743699999999997</c:v>
                </c:pt>
                <c:pt idx="8183">
                  <c:v>42.743699999999997</c:v>
                </c:pt>
                <c:pt idx="8184">
                  <c:v>42.743699999999997</c:v>
                </c:pt>
                <c:pt idx="8185">
                  <c:v>42.743699999999997</c:v>
                </c:pt>
                <c:pt idx="8186">
                  <c:v>42.743699999999997</c:v>
                </c:pt>
                <c:pt idx="8187">
                  <c:v>42.743699999999997</c:v>
                </c:pt>
                <c:pt idx="8188">
                  <c:v>42.743699999999997</c:v>
                </c:pt>
                <c:pt idx="8189">
                  <c:v>42.743699999999997</c:v>
                </c:pt>
                <c:pt idx="8190">
                  <c:v>42.743699999999997</c:v>
                </c:pt>
                <c:pt idx="8191">
                  <c:v>42.743699999999997</c:v>
                </c:pt>
                <c:pt idx="8192">
                  <c:v>42.743699999999997</c:v>
                </c:pt>
                <c:pt idx="8193">
                  <c:v>42.743699999999997</c:v>
                </c:pt>
                <c:pt idx="8194">
                  <c:v>42.743699999999997</c:v>
                </c:pt>
                <c:pt idx="8195">
                  <c:v>42.743699999999997</c:v>
                </c:pt>
                <c:pt idx="8196">
                  <c:v>42.743699999999997</c:v>
                </c:pt>
                <c:pt idx="8197">
                  <c:v>42.743699999999997</c:v>
                </c:pt>
                <c:pt idx="8198">
                  <c:v>42.743699999999997</c:v>
                </c:pt>
                <c:pt idx="8199">
                  <c:v>42.743699999999997</c:v>
                </c:pt>
                <c:pt idx="8200">
                  <c:v>42.743699999999997</c:v>
                </c:pt>
                <c:pt idx="8201">
                  <c:v>42.743699999999997</c:v>
                </c:pt>
                <c:pt idx="8202">
                  <c:v>42.743699999999997</c:v>
                </c:pt>
                <c:pt idx="8203">
                  <c:v>42.743699999999997</c:v>
                </c:pt>
                <c:pt idx="8204">
                  <c:v>42.743699999999997</c:v>
                </c:pt>
                <c:pt idx="8205">
                  <c:v>42.743699999999997</c:v>
                </c:pt>
                <c:pt idx="8206">
                  <c:v>42.743699999999997</c:v>
                </c:pt>
                <c:pt idx="8207">
                  <c:v>42.743699999999997</c:v>
                </c:pt>
                <c:pt idx="8208">
                  <c:v>42.743699999999997</c:v>
                </c:pt>
                <c:pt idx="8209">
                  <c:v>42.743699999999997</c:v>
                </c:pt>
                <c:pt idx="8210">
                  <c:v>42.743699999999997</c:v>
                </c:pt>
                <c:pt idx="8211">
                  <c:v>42.743699999999997</c:v>
                </c:pt>
                <c:pt idx="8212">
                  <c:v>42.743699999999997</c:v>
                </c:pt>
                <c:pt idx="8213">
                  <c:v>42.743699999999997</c:v>
                </c:pt>
                <c:pt idx="8214">
                  <c:v>42.743699999999997</c:v>
                </c:pt>
                <c:pt idx="8215">
                  <c:v>42.743699999999997</c:v>
                </c:pt>
                <c:pt idx="8216">
                  <c:v>42.743699999999997</c:v>
                </c:pt>
                <c:pt idx="8217">
                  <c:v>42.743699999999997</c:v>
                </c:pt>
                <c:pt idx="8218">
                  <c:v>42.743699999999997</c:v>
                </c:pt>
                <c:pt idx="8219">
                  <c:v>42.743699999999997</c:v>
                </c:pt>
                <c:pt idx="8220">
                  <c:v>42.743699999999997</c:v>
                </c:pt>
                <c:pt idx="8221">
                  <c:v>42.743699999999997</c:v>
                </c:pt>
                <c:pt idx="8222">
                  <c:v>42.743699999999997</c:v>
                </c:pt>
                <c:pt idx="8223">
                  <c:v>42.743699999999997</c:v>
                </c:pt>
                <c:pt idx="8224">
                  <c:v>42.743699999999997</c:v>
                </c:pt>
                <c:pt idx="8225">
                  <c:v>42.743699999999997</c:v>
                </c:pt>
                <c:pt idx="8226">
                  <c:v>42.743699999999997</c:v>
                </c:pt>
                <c:pt idx="8227">
                  <c:v>42.743699999999997</c:v>
                </c:pt>
                <c:pt idx="8228">
                  <c:v>42.743699999999997</c:v>
                </c:pt>
                <c:pt idx="8229">
                  <c:v>42.743699999999997</c:v>
                </c:pt>
                <c:pt idx="8230">
                  <c:v>42.743699999999997</c:v>
                </c:pt>
                <c:pt idx="8231">
                  <c:v>42.743699999999997</c:v>
                </c:pt>
                <c:pt idx="8232">
                  <c:v>42.743699999999997</c:v>
                </c:pt>
                <c:pt idx="8233">
                  <c:v>42.743699999999997</c:v>
                </c:pt>
                <c:pt idx="8234">
                  <c:v>42.743699999999997</c:v>
                </c:pt>
                <c:pt idx="8235">
                  <c:v>42.743699999999997</c:v>
                </c:pt>
                <c:pt idx="8236">
                  <c:v>42.743699999999997</c:v>
                </c:pt>
                <c:pt idx="8237">
                  <c:v>42.743699999999997</c:v>
                </c:pt>
                <c:pt idx="8238">
                  <c:v>42.743699999999997</c:v>
                </c:pt>
                <c:pt idx="8239">
                  <c:v>42.743699999999997</c:v>
                </c:pt>
                <c:pt idx="8240">
                  <c:v>42.743699999999997</c:v>
                </c:pt>
                <c:pt idx="8241">
                  <c:v>42.743699999999997</c:v>
                </c:pt>
                <c:pt idx="8242">
                  <c:v>42.743699999999997</c:v>
                </c:pt>
                <c:pt idx="8243">
                  <c:v>42.743699999999997</c:v>
                </c:pt>
                <c:pt idx="8244">
                  <c:v>42.743699999999997</c:v>
                </c:pt>
                <c:pt idx="8245">
                  <c:v>42.743699999999997</c:v>
                </c:pt>
                <c:pt idx="8246">
                  <c:v>42.743699999999997</c:v>
                </c:pt>
                <c:pt idx="8247">
                  <c:v>42.743699999999997</c:v>
                </c:pt>
                <c:pt idx="8248">
                  <c:v>42.743699999999997</c:v>
                </c:pt>
                <c:pt idx="8249">
                  <c:v>42.743699999999997</c:v>
                </c:pt>
                <c:pt idx="8250">
                  <c:v>42.743699999999997</c:v>
                </c:pt>
                <c:pt idx="8251">
                  <c:v>42.743699999999997</c:v>
                </c:pt>
                <c:pt idx="8252">
                  <c:v>42.743699999999997</c:v>
                </c:pt>
                <c:pt idx="8253">
                  <c:v>42.743699999999997</c:v>
                </c:pt>
                <c:pt idx="8254">
                  <c:v>42.743699999999997</c:v>
                </c:pt>
                <c:pt idx="8255">
                  <c:v>42.743699999999997</c:v>
                </c:pt>
                <c:pt idx="8256">
                  <c:v>42.743699999999997</c:v>
                </c:pt>
                <c:pt idx="8257">
                  <c:v>42.743699999999997</c:v>
                </c:pt>
                <c:pt idx="8258">
                  <c:v>42.743699999999997</c:v>
                </c:pt>
                <c:pt idx="8259">
                  <c:v>42.743699999999997</c:v>
                </c:pt>
                <c:pt idx="8260">
                  <c:v>42.743699999999997</c:v>
                </c:pt>
                <c:pt idx="8261">
                  <c:v>42.743699999999997</c:v>
                </c:pt>
                <c:pt idx="8262">
                  <c:v>42.743699999999997</c:v>
                </c:pt>
                <c:pt idx="8263">
                  <c:v>42.743699999999997</c:v>
                </c:pt>
                <c:pt idx="8264">
                  <c:v>42.743699999999997</c:v>
                </c:pt>
                <c:pt idx="8265">
                  <c:v>42.743699999999997</c:v>
                </c:pt>
                <c:pt idx="8266">
                  <c:v>42.743699999999997</c:v>
                </c:pt>
                <c:pt idx="8267">
                  <c:v>42.743699999999997</c:v>
                </c:pt>
                <c:pt idx="8268">
                  <c:v>42.743699999999997</c:v>
                </c:pt>
                <c:pt idx="8269">
                  <c:v>42.743699999999997</c:v>
                </c:pt>
                <c:pt idx="8270">
                  <c:v>42.743699999999997</c:v>
                </c:pt>
                <c:pt idx="8271">
                  <c:v>42.743699999999997</c:v>
                </c:pt>
                <c:pt idx="8272">
                  <c:v>42.743699999999997</c:v>
                </c:pt>
                <c:pt idx="8273">
                  <c:v>42.743699999999997</c:v>
                </c:pt>
                <c:pt idx="8274">
                  <c:v>42.743699999999997</c:v>
                </c:pt>
                <c:pt idx="8275">
                  <c:v>42.743699999999997</c:v>
                </c:pt>
                <c:pt idx="8276">
                  <c:v>42.743699999999997</c:v>
                </c:pt>
                <c:pt idx="8277">
                  <c:v>42.743699999999997</c:v>
                </c:pt>
                <c:pt idx="8278">
                  <c:v>42.743699999999997</c:v>
                </c:pt>
                <c:pt idx="8279">
                  <c:v>42.743699999999997</c:v>
                </c:pt>
                <c:pt idx="8280">
                  <c:v>42.743699999999997</c:v>
                </c:pt>
                <c:pt idx="8281">
                  <c:v>42.743699999999997</c:v>
                </c:pt>
                <c:pt idx="8282">
                  <c:v>42.743699999999997</c:v>
                </c:pt>
                <c:pt idx="8283">
                  <c:v>42.743699999999997</c:v>
                </c:pt>
                <c:pt idx="8284">
                  <c:v>42.743699999999997</c:v>
                </c:pt>
                <c:pt idx="8285">
                  <c:v>42.743699999999997</c:v>
                </c:pt>
                <c:pt idx="8286">
                  <c:v>42.743699999999997</c:v>
                </c:pt>
                <c:pt idx="8287">
                  <c:v>42.743699999999997</c:v>
                </c:pt>
                <c:pt idx="8288">
                  <c:v>42.743699999999997</c:v>
                </c:pt>
                <c:pt idx="8289">
                  <c:v>42.743699999999997</c:v>
                </c:pt>
                <c:pt idx="8290">
                  <c:v>42.743699999999997</c:v>
                </c:pt>
                <c:pt idx="8291">
                  <c:v>42.743699999999997</c:v>
                </c:pt>
                <c:pt idx="8292">
                  <c:v>42.743699999999997</c:v>
                </c:pt>
                <c:pt idx="8293">
                  <c:v>42.743699999999997</c:v>
                </c:pt>
                <c:pt idx="8294">
                  <c:v>42.743699999999997</c:v>
                </c:pt>
                <c:pt idx="8295">
                  <c:v>42.743699999999997</c:v>
                </c:pt>
                <c:pt idx="8296">
                  <c:v>42.743699999999997</c:v>
                </c:pt>
                <c:pt idx="8297">
                  <c:v>42.743699999999997</c:v>
                </c:pt>
                <c:pt idx="8298">
                  <c:v>42.743699999999997</c:v>
                </c:pt>
                <c:pt idx="8299">
                  <c:v>42.743699999999997</c:v>
                </c:pt>
                <c:pt idx="8300">
                  <c:v>42.743699999999997</c:v>
                </c:pt>
                <c:pt idx="8301">
                  <c:v>42.743699999999997</c:v>
                </c:pt>
                <c:pt idx="8302">
                  <c:v>42.743699999999997</c:v>
                </c:pt>
                <c:pt idx="8303">
                  <c:v>42.743699999999997</c:v>
                </c:pt>
                <c:pt idx="8304">
                  <c:v>42.743699999999997</c:v>
                </c:pt>
                <c:pt idx="8305">
                  <c:v>42.743699999999997</c:v>
                </c:pt>
                <c:pt idx="8306">
                  <c:v>42.743699999999997</c:v>
                </c:pt>
                <c:pt idx="8307">
                  <c:v>42.743699999999997</c:v>
                </c:pt>
                <c:pt idx="8308">
                  <c:v>42.743699999999997</c:v>
                </c:pt>
                <c:pt idx="8309">
                  <c:v>42.743699999999997</c:v>
                </c:pt>
                <c:pt idx="8310">
                  <c:v>42.743699999999997</c:v>
                </c:pt>
                <c:pt idx="8311">
                  <c:v>42.743699999999997</c:v>
                </c:pt>
                <c:pt idx="8312">
                  <c:v>42.743699999999997</c:v>
                </c:pt>
                <c:pt idx="8313">
                  <c:v>42.743699999999997</c:v>
                </c:pt>
                <c:pt idx="8314">
                  <c:v>42.743699999999997</c:v>
                </c:pt>
                <c:pt idx="8315">
                  <c:v>42.743699999999997</c:v>
                </c:pt>
                <c:pt idx="8316">
                  <c:v>42.743699999999997</c:v>
                </c:pt>
                <c:pt idx="8317">
                  <c:v>42.743699999999997</c:v>
                </c:pt>
                <c:pt idx="8318">
                  <c:v>42.743699999999997</c:v>
                </c:pt>
                <c:pt idx="8319">
                  <c:v>42.743699999999997</c:v>
                </c:pt>
                <c:pt idx="8320">
                  <c:v>42.743699999999997</c:v>
                </c:pt>
                <c:pt idx="8321">
                  <c:v>42.743699999999997</c:v>
                </c:pt>
                <c:pt idx="8322">
                  <c:v>42.743699999999997</c:v>
                </c:pt>
                <c:pt idx="8323">
                  <c:v>42.743699999999997</c:v>
                </c:pt>
                <c:pt idx="8324">
                  <c:v>42.743699999999997</c:v>
                </c:pt>
                <c:pt idx="8325">
                  <c:v>42.743699999999997</c:v>
                </c:pt>
                <c:pt idx="8326">
                  <c:v>42.743699999999997</c:v>
                </c:pt>
                <c:pt idx="8327">
                  <c:v>42.743699999999997</c:v>
                </c:pt>
                <c:pt idx="8328">
                  <c:v>42.743699999999997</c:v>
                </c:pt>
                <c:pt idx="8329">
                  <c:v>42.743699999999997</c:v>
                </c:pt>
                <c:pt idx="8330">
                  <c:v>42.743699999999997</c:v>
                </c:pt>
                <c:pt idx="8331">
                  <c:v>42.743699999999997</c:v>
                </c:pt>
                <c:pt idx="8332">
                  <c:v>42.743699999999997</c:v>
                </c:pt>
                <c:pt idx="8333">
                  <c:v>42.743699999999997</c:v>
                </c:pt>
                <c:pt idx="8334">
                  <c:v>42.743699999999997</c:v>
                </c:pt>
                <c:pt idx="8335">
                  <c:v>42.743699999999997</c:v>
                </c:pt>
                <c:pt idx="8336">
                  <c:v>42.743699999999997</c:v>
                </c:pt>
                <c:pt idx="8337">
                  <c:v>42.743699999999997</c:v>
                </c:pt>
                <c:pt idx="8338">
                  <c:v>42.743699999999997</c:v>
                </c:pt>
                <c:pt idx="8339">
                  <c:v>42.743699999999997</c:v>
                </c:pt>
                <c:pt idx="8340">
                  <c:v>42.743699999999997</c:v>
                </c:pt>
                <c:pt idx="8341">
                  <c:v>42.743699999999997</c:v>
                </c:pt>
                <c:pt idx="8342">
                  <c:v>42.743699999999997</c:v>
                </c:pt>
                <c:pt idx="8343">
                  <c:v>42.743699999999997</c:v>
                </c:pt>
                <c:pt idx="8344">
                  <c:v>42.743699999999997</c:v>
                </c:pt>
                <c:pt idx="8345">
                  <c:v>42.743699999999997</c:v>
                </c:pt>
                <c:pt idx="8346">
                  <c:v>42.743699999999997</c:v>
                </c:pt>
                <c:pt idx="8347">
                  <c:v>42.743699999999997</c:v>
                </c:pt>
                <c:pt idx="8348">
                  <c:v>42.743699999999997</c:v>
                </c:pt>
                <c:pt idx="8349">
                  <c:v>42.743699999999997</c:v>
                </c:pt>
                <c:pt idx="8350">
                  <c:v>42.743699999999997</c:v>
                </c:pt>
                <c:pt idx="8351">
                  <c:v>42.743699999999997</c:v>
                </c:pt>
                <c:pt idx="8352">
                  <c:v>42.743699999999997</c:v>
                </c:pt>
                <c:pt idx="8353">
                  <c:v>42.743699999999997</c:v>
                </c:pt>
                <c:pt idx="8354">
                  <c:v>42.743699999999997</c:v>
                </c:pt>
                <c:pt idx="8355">
                  <c:v>42.743699999999997</c:v>
                </c:pt>
                <c:pt idx="8356">
                  <c:v>42.743699999999997</c:v>
                </c:pt>
                <c:pt idx="8357">
                  <c:v>42.743699999999997</c:v>
                </c:pt>
                <c:pt idx="8358">
                  <c:v>42.743699999999997</c:v>
                </c:pt>
                <c:pt idx="8359">
                  <c:v>42.689100000000003</c:v>
                </c:pt>
                <c:pt idx="8360">
                  <c:v>42.689100000000003</c:v>
                </c:pt>
                <c:pt idx="8361">
                  <c:v>42.689100000000003</c:v>
                </c:pt>
                <c:pt idx="8362">
                  <c:v>42.689100000000003</c:v>
                </c:pt>
                <c:pt idx="8363">
                  <c:v>42.689100000000003</c:v>
                </c:pt>
                <c:pt idx="8364">
                  <c:v>42.689100000000003</c:v>
                </c:pt>
                <c:pt idx="8365">
                  <c:v>42.689100000000003</c:v>
                </c:pt>
                <c:pt idx="8366">
                  <c:v>42.689100000000003</c:v>
                </c:pt>
                <c:pt idx="8367">
                  <c:v>42.689100000000003</c:v>
                </c:pt>
                <c:pt idx="8368">
                  <c:v>42.689100000000003</c:v>
                </c:pt>
                <c:pt idx="8369">
                  <c:v>42.689100000000003</c:v>
                </c:pt>
                <c:pt idx="8370">
                  <c:v>42.689100000000003</c:v>
                </c:pt>
                <c:pt idx="8371">
                  <c:v>42.689100000000003</c:v>
                </c:pt>
                <c:pt idx="8372">
                  <c:v>42.689100000000003</c:v>
                </c:pt>
                <c:pt idx="8373">
                  <c:v>42.689100000000003</c:v>
                </c:pt>
                <c:pt idx="8374">
                  <c:v>42.689100000000003</c:v>
                </c:pt>
                <c:pt idx="8375">
                  <c:v>42.689100000000003</c:v>
                </c:pt>
                <c:pt idx="8376">
                  <c:v>42.689100000000003</c:v>
                </c:pt>
                <c:pt idx="8377">
                  <c:v>42.689100000000003</c:v>
                </c:pt>
                <c:pt idx="8378">
                  <c:v>42.689100000000003</c:v>
                </c:pt>
                <c:pt idx="8379">
                  <c:v>42.689100000000003</c:v>
                </c:pt>
                <c:pt idx="8380">
                  <c:v>42.689100000000003</c:v>
                </c:pt>
                <c:pt idx="8381">
                  <c:v>42.689100000000003</c:v>
                </c:pt>
                <c:pt idx="8382">
                  <c:v>42.689100000000003</c:v>
                </c:pt>
                <c:pt idx="8383">
                  <c:v>42.689100000000003</c:v>
                </c:pt>
                <c:pt idx="8384">
                  <c:v>42.689100000000003</c:v>
                </c:pt>
                <c:pt idx="8385">
                  <c:v>42.689100000000003</c:v>
                </c:pt>
                <c:pt idx="8386">
                  <c:v>42.689100000000003</c:v>
                </c:pt>
                <c:pt idx="8387">
                  <c:v>42.689100000000003</c:v>
                </c:pt>
                <c:pt idx="8388">
                  <c:v>42.689100000000003</c:v>
                </c:pt>
                <c:pt idx="8389">
                  <c:v>42.689100000000003</c:v>
                </c:pt>
                <c:pt idx="8390">
                  <c:v>42.689100000000003</c:v>
                </c:pt>
                <c:pt idx="8391">
                  <c:v>42.689100000000003</c:v>
                </c:pt>
                <c:pt idx="8392">
                  <c:v>42.689100000000003</c:v>
                </c:pt>
                <c:pt idx="8393">
                  <c:v>42.689100000000003</c:v>
                </c:pt>
                <c:pt idx="8394">
                  <c:v>42.689100000000003</c:v>
                </c:pt>
                <c:pt idx="8395">
                  <c:v>42.689100000000003</c:v>
                </c:pt>
                <c:pt idx="8396">
                  <c:v>42.689100000000003</c:v>
                </c:pt>
                <c:pt idx="8397">
                  <c:v>42.689100000000003</c:v>
                </c:pt>
                <c:pt idx="8398">
                  <c:v>42.689100000000003</c:v>
                </c:pt>
                <c:pt idx="8399">
                  <c:v>42.689100000000003</c:v>
                </c:pt>
                <c:pt idx="8400">
                  <c:v>42.689100000000003</c:v>
                </c:pt>
                <c:pt idx="8401">
                  <c:v>42.689100000000003</c:v>
                </c:pt>
                <c:pt idx="8402">
                  <c:v>42.689100000000003</c:v>
                </c:pt>
                <c:pt idx="8403">
                  <c:v>42.689100000000003</c:v>
                </c:pt>
                <c:pt idx="8404">
                  <c:v>42.689100000000003</c:v>
                </c:pt>
                <c:pt idx="8405">
                  <c:v>42.689100000000003</c:v>
                </c:pt>
                <c:pt idx="8406">
                  <c:v>42.689100000000003</c:v>
                </c:pt>
                <c:pt idx="8407">
                  <c:v>42.689100000000003</c:v>
                </c:pt>
                <c:pt idx="8408">
                  <c:v>42.689100000000003</c:v>
                </c:pt>
                <c:pt idx="8409">
                  <c:v>42.689100000000003</c:v>
                </c:pt>
                <c:pt idx="8410">
                  <c:v>42.689100000000003</c:v>
                </c:pt>
                <c:pt idx="8411">
                  <c:v>42.689100000000003</c:v>
                </c:pt>
                <c:pt idx="8412">
                  <c:v>42.689100000000003</c:v>
                </c:pt>
                <c:pt idx="8413">
                  <c:v>42.689100000000003</c:v>
                </c:pt>
                <c:pt idx="8414">
                  <c:v>42.689100000000003</c:v>
                </c:pt>
                <c:pt idx="8415">
                  <c:v>42.689100000000003</c:v>
                </c:pt>
                <c:pt idx="8416">
                  <c:v>42.689100000000003</c:v>
                </c:pt>
                <c:pt idx="8417">
                  <c:v>42.689100000000003</c:v>
                </c:pt>
                <c:pt idx="8418">
                  <c:v>42.689100000000003</c:v>
                </c:pt>
                <c:pt idx="8419">
                  <c:v>42.689100000000003</c:v>
                </c:pt>
                <c:pt idx="8420">
                  <c:v>42.689100000000003</c:v>
                </c:pt>
                <c:pt idx="8421">
                  <c:v>42.689100000000003</c:v>
                </c:pt>
                <c:pt idx="8422">
                  <c:v>42.689100000000003</c:v>
                </c:pt>
                <c:pt idx="8423">
                  <c:v>42.689100000000003</c:v>
                </c:pt>
                <c:pt idx="8424">
                  <c:v>42.689100000000003</c:v>
                </c:pt>
                <c:pt idx="8425">
                  <c:v>42.689100000000003</c:v>
                </c:pt>
                <c:pt idx="8426">
                  <c:v>42.689100000000003</c:v>
                </c:pt>
                <c:pt idx="8427">
                  <c:v>42.637900000000002</c:v>
                </c:pt>
                <c:pt idx="8428">
                  <c:v>42.637900000000002</c:v>
                </c:pt>
                <c:pt idx="8429">
                  <c:v>42.637900000000002</c:v>
                </c:pt>
                <c:pt idx="8430">
                  <c:v>42.637900000000002</c:v>
                </c:pt>
                <c:pt idx="8431">
                  <c:v>42.637900000000002</c:v>
                </c:pt>
                <c:pt idx="8432">
                  <c:v>42.637900000000002</c:v>
                </c:pt>
                <c:pt idx="8433">
                  <c:v>42.637900000000002</c:v>
                </c:pt>
                <c:pt idx="8434">
                  <c:v>42.637900000000002</c:v>
                </c:pt>
                <c:pt idx="8435">
                  <c:v>42.637900000000002</c:v>
                </c:pt>
                <c:pt idx="8436">
                  <c:v>42.637900000000002</c:v>
                </c:pt>
                <c:pt idx="8437">
                  <c:v>42.637900000000002</c:v>
                </c:pt>
                <c:pt idx="8438">
                  <c:v>42.637900000000002</c:v>
                </c:pt>
                <c:pt idx="8439">
                  <c:v>42.637900000000002</c:v>
                </c:pt>
                <c:pt idx="8440">
                  <c:v>42.637900000000002</c:v>
                </c:pt>
                <c:pt idx="8441">
                  <c:v>42.637900000000002</c:v>
                </c:pt>
                <c:pt idx="8442">
                  <c:v>42.637900000000002</c:v>
                </c:pt>
                <c:pt idx="8443">
                  <c:v>42.637900000000002</c:v>
                </c:pt>
                <c:pt idx="8444">
                  <c:v>42.637900000000002</c:v>
                </c:pt>
                <c:pt idx="8445">
                  <c:v>42.637900000000002</c:v>
                </c:pt>
                <c:pt idx="8446">
                  <c:v>42.637900000000002</c:v>
                </c:pt>
                <c:pt idx="8447">
                  <c:v>42.637900000000002</c:v>
                </c:pt>
                <c:pt idx="8448">
                  <c:v>42.637900000000002</c:v>
                </c:pt>
                <c:pt idx="8449">
                  <c:v>42.637900000000002</c:v>
                </c:pt>
                <c:pt idx="8450">
                  <c:v>42.637900000000002</c:v>
                </c:pt>
                <c:pt idx="8451">
                  <c:v>42.637900000000002</c:v>
                </c:pt>
                <c:pt idx="8452">
                  <c:v>42.637900000000002</c:v>
                </c:pt>
                <c:pt idx="8453">
                  <c:v>42.637900000000002</c:v>
                </c:pt>
                <c:pt idx="8454">
                  <c:v>42.637900000000002</c:v>
                </c:pt>
                <c:pt idx="8455">
                  <c:v>42.637900000000002</c:v>
                </c:pt>
                <c:pt idx="8456">
                  <c:v>42.637900000000002</c:v>
                </c:pt>
                <c:pt idx="8457">
                  <c:v>42.637900000000002</c:v>
                </c:pt>
                <c:pt idx="8458">
                  <c:v>42.637900000000002</c:v>
                </c:pt>
                <c:pt idx="8459">
                  <c:v>42.637900000000002</c:v>
                </c:pt>
                <c:pt idx="8460">
                  <c:v>42.637900000000002</c:v>
                </c:pt>
                <c:pt idx="8461">
                  <c:v>42.637900000000002</c:v>
                </c:pt>
                <c:pt idx="8462">
                  <c:v>42.637900000000002</c:v>
                </c:pt>
                <c:pt idx="8463">
                  <c:v>42.637900000000002</c:v>
                </c:pt>
                <c:pt idx="8464">
                  <c:v>42.637900000000002</c:v>
                </c:pt>
                <c:pt idx="8465">
                  <c:v>42.637900000000002</c:v>
                </c:pt>
                <c:pt idx="8466">
                  <c:v>42.637900000000002</c:v>
                </c:pt>
                <c:pt idx="8467">
                  <c:v>42.637900000000002</c:v>
                </c:pt>
                <c:pt idx="8468">
                  <c:v>42.637900000000002</c:v>
                </c:pt>
                <c:pt idx="8469">
                  <c:v>42.637900000000002</c:v>
                </c:pt>
                <c:pt idx="8470">
                  <c:v>42.637900000000002</c:v>
                </c:pt>
                <c:pt idx="8471">
                  <c:v>42.637900000000002</c:v>
                </c:pt>
                <c:pt idx="8472">
                  <c:v>42.637900000000002</c:v>
                </c:pt>
                <c:pt idx="8473">
                  <c:v>42.637900000000002</c:v>
                </c:pt>
                <c:pt idx="8474">
                  <c:v>42.637900000000002</c:v>
                </c:pt>
                <c:pt idx="8475">
                  <c:v>42.637900000000002</c:v>
                </c:pt>
                <c:pt idx="8476">
                  <c:v>42.637900000000002</c:v>
                </c:pt>
                <c:pt idx="8477">
                  <c:v>42.637900000000002</c:v>
                </c:pt>
                <c:pt idx="8478">
                  <c:v>42.637900000000002</c:v>
                </c:pt>
                <c:pt idx="8479">
                  <c:v>42.637900000000002</c:v>
                </c:pt>
                <c:pt idx="8480">
                  <c:v>42.637900000000002</c:v>
                </c:pt>
                <c:pt idx="8481">
                  <c:v>42.637900000000002</c:v>
                </c:pt>
                <c:pt idx="8482">
                  <c:v>42.637900000000002</c:v>
                </c:pt>
                <c:pt idx="8483">
                  <c:v>42.637900000000002</c:v>
                </c:pt>
                <c:pt idx="8484">
                  <c:v>42.637900000000002</c:v>
                </c:pt>
                <c:pt idx="8485">
                  <c:v>42.637900000000002</c:v>
                </c:pt>
                <c:pt idx="8486">
                  <c:v>42.637900000000002</c:v>
                </c:pt>
                <c:pt idx="8487">
                  <c:v>42.637900000000002</c:v>
                </c:pt>
                <c:pt idx="8488">
                  <c:v>42.637900000000002</c:v>
                </c:pt>
                <c:pt idx="8489">
                  <c:v>42.637900000000002</c:v>
                </c:pt>
                <c:pt idx="8490">
                  <c:v>42.637900000000002</c:v>
                </c:pt>
                <c:pt idx="8491">
                  <c:v>42.637900000000002</c:v>
                </c:pt>
                <c:pt idx="8492">
                  <c:v>42.637900000000002</c:v>
                </c:pt>
                <c:pt idx="8493">
                  <c:v>42.637900000000002</c:v>
                </c:pt>
                <c:pt idx="8494">
                  <c:v>42.637900000000002</c:v>
                </c:pt>
                <c:pt idx="8495">
                  <c:v>42.637900000000002</c:v>
                </c:pt>
                <c:pt idx="8496">
                  <c:v>42.637900000000002</c:v>
                </c:pt>
                <c:pt idx="8497">
                  <c:v>42.637900000000002</c:v>
                </c:pt>
                <c:pt idx="8498">
                  <c:v>42.637900000000002</c:v>
                </c:pt>
                <c:pt idx="8499">
                  <c:v>42.637900000000002</c:v>
                </c:pt>
                <c:pt idx="8500">
                  <c:v>42.637900000000002</c:v>
                </c:pt>
                <c:pt idx="8501">
                  <c:v>42.637900000000002</c:v>
                </c:pt>
                <c:pt idx="8502">
                  <c:v>42.637900000000002</c:v>
                </c:pt>
                <c:pt idx="8503">
                  <c:v>42.637900000000002</c:v>
                </c:pt>
                <c:pt idx="8504">
                  <c:v>42.637900000000002</c:v>
                </c:pt>
                <c:pt idx="8505">
                  <c:v>42.637900000000002</c:v>
                </c:pt>
                <c:pt idx="8506">
                  <c:v>42.637900000000002</c:v>
                </c:pt>
                <c:pt idx="8507">
                  <c:v>42.637900000000002</c:v>
                </c:pt>
                <c:pt idx="8508">
                  <c:v>42.637900000000002</c:v>
                </c:pt>
                <c:pt idx="8509">
                  <c:v>42.637900000000002</c:v>
                </c:pt>
                <c:pt idx="8510">
                  <c:v>42.637900000000002</c:v>
                </c:pt>
                <c:pt idx="8511">
                  <c:v>42.637900000000002</c:v>
                </c:pt>
                <c:pt idx="8512">
                  <c:v>42.637900000000002</c:v>
                </c:pt>
                <c:pt idx="8513">
                  <c:v>42.637900000000002</c:v>
                </c:pt>
                <c:pt idx="8514">
                  <c:v>42.637900000000002</c:v>
                </c:pt>
                <c:pt idx="8515">
                  <c:v>42.637900000000002</c:v>
                </c:pt>
                <c:pt idx="8516">
                  <c:v>42.637900000000002</c:v>
                </c:pt>
                <c:pt idx="8517">
                  <c:v>42.637900000000002</c:v>
                </c:pt>
                <c:pt idx="8518">
                  <c:v>42.637900000000002</c:v>
                </c:pt>
                <c:pt idx="8519">
                  <c:v>42.637900000000002</c:v>
                </c:pt>
                <c:pt idx="8520">
                  <c:v>42.637900000000002</c:v>
                </c:pt>
                <c:pt idx="8521">
                  <c:v>42.637900000000002</c:v>
                </c:pt>
                <c:pt idx="8522">
                  <c:v>42.637900000000002</c:v>
                </c:pt>
                <c:pt idx="8523">
                  <c:v>42.637900000000002</c:v>
                </c:pt>
                <c:pt idx="8524">
                  <c:v>42.637900000000002</c:v>
                </c:pt>
                <c:pt idx="8525">
                  <c:v>42.637900000000002</c:v>
                </c:pt>
                <c:pt idx="8526">
                  <c:v>42.637900000000002</c:v>
                </c:pt>
                <c:pt idx="8527">
                  <c:v>42.637900000000002</c:v>
                </c:pt>
                <c:pt idx="8528">
                  <c:v>42.637900000000002</c:v>
                </c:pt>
                <c:pt idx="8529">
                  <c:v>42.637900000000002</c:v>
                </c:pt>
                <c:pt idx="8530">
                  <c:v>42.637900000000002</c:v>
                </c:pt>
                <c:pt idx="8531">
                  <c:v>42.637900000000002</c:v>
                </c:pt>
                <c:pt idx="8532">
                  <c:v>42.637900000000002</c:v>
                </c:pt>
                <c:pt idx="8533">
                  <c:v>42.637900000000002</c:v>
                </c:pt>
                <c:pt idx="8534">
                  <c:v>42.637900000000002</c:v>
                </c:pt>
                <c:pt idx="8535">
                  <c:v>42.637900000000002</c:v>
                </c:pt>
                <c:pt idx="8536">
                  <c:v>42.637900000000002</c:v>
                </c:pt>
                <c:pt idx="8537">
                  <c:v>42.637900000000002</c:v>
                </c:pt>
                <c:pt idx="8538">
                  <c:v>42.637900000000002</c:v>
                </c:pt>
                <c:pt idx="8539">
                  <c:v>42.637900000000002</c:v>
                </c:pt>
                <c:pt idx="8540">
                  <c:v>42.637900000000002</c:v>
                </c:pt>
                <c:pt idx="8541">
                  <c:v>42.637900000000002</c:v>
                </c:pt>
                <c:pt idx="8542">
                  <c:v>42.637900000000002</c:v>
                </c:pt>
                <c:pt idx="8543">
                  <c:v>42.637900000000002</c:v>
                </c:pt>
                <c:pt idx="8544">
                  <c:v>42.637900000000002</c:v>
                </c:pt>
                <c:pt idx="8545">
                  <c:v>42.637900000000002</c:v>
                </c:pt>
                <c:pt idx="8546">
                  <c:v>42.637900000000002</c:v>
                </c:pt>
                <c:pt idx="8547">
                  <c:v>42.637900000000002</c:v>
                </c:pt>
                <c:pt idx="8548">
                  <c:v>42.637900000000002</c:v>
                </c:pt>
                <c:pt idx="8549">
                  <c:v>42.637900000000002</c:v>
                </c:pt>
                <c:pt idx="8550">
                  <c:v>42.637900000000002</c:v>
                </c:pt>
                <c:pt idx="8551">
                  <c:v>42.637900000000002</c:v>
                </c:pt>
                <c:pt idx="8552">
                  <c:v>42.637900000000002</c:v>
                </c:pt>
                <c:pt idx="8553">
                  <c:v>42.637900000000002</c:v>
                </c:pt>
                <c:pt idx="8554">
                  <c:v>42.637900000000002</c:v>
                </c:pt>
                <c:pt idx="8555">
                  <c:v>42.637900000000002</c:v>
                </c:pt>
                <c:pt idx="8556">
                  <c:v>42.637900000000002</c:v>
                </c:pt>
                <c:pt idx="8557">
                  <c:v>42.637900000000002</c:v>
                </c:pt>
                <c:pt idx="8558">
                  <c:v>42.637900000000002</c:v>
                </c:pt>
                <c:pt idx="8559">
                  <c:v>42.637900000000002</c:v>
                </c:pt>
                <c:pt idx="8560">
                  <c:v>42.637900000000002</c:v>
                </c:pt>
                <c:pt idx="8561">
                  <c:v>42.637900000000002</c:v>
                </c:pt>
                <c:pt idx="8562">
                  <c:v>42.637900000000002</c:v>
                </c:pt>
                <c:pt idx="8563">
                  <c:v>42.637900000000002</c:v>
                </c:pt>
                <c:pt idx="8564">
                  <c:v>42.637900000000002</c:v>
                </c:pt>
                <c:pt idx="8565">
                  <c:v>42.637900000000002</c:v>
                </c:pt>
                <c:pt idx="8566">
                  <c:v>42.637900000000002</c:v>
                </c:pt>
                <c:pt idx="8567">
                  <c:v>42.637900000000002</c:v>
                </c:pt>
                <c:pt idx="8568">
                  <c:v>42.637900000000002</c:v>
                </c:pt>
                <c:pt idx="8569">
                  <c:v>42.637900000000002</c:v>
                </c:pt>
                <c:pt idx="8570">
                  <c:v>42.637900000000002</c:v>
                </c:pt>
                <c:pt idx="8571">
                  <c:v>42.637900000000002</c:v>
                </c:pt>
                <c:pt idx="8572">
                  <c:v>42.637900000000002</c:v>
                </c:pt>
                <c:pt idx="8573">
                  <c:v>42.637900000000002</c:v>
                </c:pt>
                <c:pt idx="8574">
                  <c:v>42.637900000000002</c:v>
                </c:pt>
                <c:pt idx="8575">
                  <c:v>42.637900000000002</c:v>
                </c:pt>
                <c:pt idx="8576">
                  <c:v>42.637900000000002</c:v>
                </c:pt>
                <c:pt idx="8577">
                  <c:v>42.637900000000002</c:v>
                </c:pt>
                <c:pt idx="8578">
                  <c:v>42.637900000000002</c:v>
                </c:pt>
                <c:pt idx="8579">
                  <c:v>42.637900000000002</c:v>
                </c:pt>
                <c:pt idx="8580">
                  <c:v>42.637900000000002</c:v>
                </c:pt>
                <c:pt idx="8581">
                  <c:v>42.637900000000002</c:v>
                </c:pt>
                <c:pt idx="8582">
                  <c:v>42.637900000000002</c:v>
                </c:pt>
                <c:pt idx="8583">
                  <c:v>42.637900000000002</c:v>
                </c:pt>
                <c:pt idx="8584">
                  <c:v>42.637900000000002</c:v>
                </c:pt>
                <c:pt idx="8585">
                  <c:v>42.637900000000002</c:v>
                </c:pt>
                <c:pt idx="8586">
                  <c:v>42.637900000000002</c:v>
                </c:pt>
                <c:pt idx="8587">
                  <c:v>42.637900000000002</c:v>
                </c:pt>
                <c:pt idx="8588">
                  <c:v>42.637900000000002</c:v>
                </c:pt>
                <c:pt idx="8589">
                  <c:v>42.637900000000002</c:v>
                </c:pt>
                <c:pt idx="8590">
                  <c:v>42.637900000000002</c:v>
                </c:pt>
                <c:pt idx="8591">
                  <c:v>42.637900000000002</c:v>
                </c:pt>
                <c:pt idx="8592">
                  <c:v>42.637900000000002</c:v>
                </c:pt>
                <c:pt idx="8593">
                  <c:v>42.637900000000002</c:v>
                </c:pt>
                <c:pt idx="8594">
                  <c:v>42.637900000000002</c:v>
                </c:pt>
                <c:pt idx="8595">
                  <c:v>42.637900000000002</c:v>
                </c:pt>
                <c:pt idx="8596">
                  <c:v>42.637900000000002</c:v>
                </c:pt>
                <c:pt idx="8597">
                  <c:v>42.637900000000002</c:v>
                </c:pt>
                <c:pt idx="8598">
                  <c:v>42.637900000000002</c:v>
                </c:pt>
                <c:pt idx="8599">
                  <c:v>42.637900000000002</c:v>
                </c:pt>
                <c:pt idx="8600">
                  <c:v>42.637900000000002</c:v>
                </c:pt>
                <c:pt idx="8601">
                  <c:v>42.637900000000002</c:v>
                </c:pt>
                <c:pt idx="8602">
                  <c:v>42.637900000000002</c:v>
                </c:pt>
                <c:pt idx="8603">
                  <c:v>42.637900000000002</c:v>
                </c:pt>
                <c:pt idx="8604">
                  <c:v>42.637900000000002</c:v>
                </c:pt>
                <c:pt idx="8605">
                  <c:v>42.637900000000002</c:v>
                </c:pt>
                <c:pt idx="8606">
                  <c:v>42.637900000000002</c:v>
                </c:pt>
                <c:pt idx="8607">
                  <c:v>42.637900000000002</c:v>
                </c:pt>
                <c:pt idx="8608">
                  <c:v>42.637900000000002</c:v>
                </c:pt>
                <c:pt idx="8609">
                  <c:v>42.637900000000002</c:v>
                </c:pt>
                <c:pt idx="8610">
                  <c:v>42.637900000000002</c:v>
                </c:pt>
                <c:pt idx="8611">
                  <c:v>42.637900000000002</c:v>
                </c:pt>
                <c:pt idx="8612">
                  <c:v>42.637900000000002</c:v>
                </c:pt>
                <c:pt idx="8613">
                  <c:v>42.637900000000002</c:v>
                </c:pt>
                <c:pt idx="8614">
                  <c:v>42.637900000000002</c:v>
                </c:pt>
                <c:pt idx="8615">
                  <c:v>42.637900000000002</c:v>
                </c:pt>
                <c:pt idx="8616">
                  <c:v>42.637900000000002</c:v>
                </c:pt>
                <c:pt idx="8617">
                  <c:v>42.637900000000002</c:v>
                </c:pt>
                <c:pt idx="8618">
                  <c:v>42.637900000000002</c:v>
                </c:pt>
                <c:pt idx="8619">
                  <c:v>42.637900000000002</c:v>
                </c:pt>
                <c:pt idx="8620">
                  <c:v>42.637900000000002</c:v>
                </c:pt>
                <c:pt idx="8621">
                  <c:v>42.637900000000002</c:v>
                </c:pt>
                <c:pt idx="8622">
                  <c:v>42.637900000000002</c:v>
                </c:pt>
                <c:pt idx="8623">
                  <c:v>42.637900000000002</c:v>
                </c:pt>
                <c:pt idx="8624">
                  <c:v>42.637900000000002</c:v>
                </c:pt>
                <c:pt idx="8625">
                  <c:v>42.637900000000002</c:v>
                </c:pt>
                <c:pt idx="8626">
                  <c:v>42.637900000000002</c:v>
                </c:pt>
                <c:pt idx="8627">
                  <c:v>42.637900000000002</c:v>
                </c:pt>
                <c:pt idx="8628">
                  <c:v>42.637900000000002</c:v>
                </c:pt>
                <c:pt idx="8629">
                  <c:v>42.637900000000002</c:v>
                </c:pt>
                <c:pt idx="8630">
                  <c:v>42.637900000000002</c:v>
                </c:pt>
                <c:pt idx="8631">
                  <c:v>42.637900000000002</c:v>
                </c:pt>
                <c:pt idx="8632">
                  <c:v>42.637900000000002</c:v>
                </c:pt>
                <c:pt idx="8633">
                  <c:v>42.637900000000002</c:v>
                </c:pt>
                <c:pt idx="8634">
                  <c:v>42.637900000000002</c:v>
                </c:pt>
                <c:pt idx="8635">
                  <c:v>42.637900000000002</c:v>
                </c:pt>
                <c:pt idx="8636">
                  <c:v>42.637900000000002</c:v>
                </c:pt>
                <c:pt idx="8637">
                  <c:v>42.637900000000002</c:v>
                </c:pt>
                <c:pt idx="8638">
                  <c:v>42.637900000000002</c:v>
                </c:pt>
                <c:pt idx="8639">
                  <c:v>42.637900000000002</c:v>
                </c:pt>
                <c:pt idx="8640">
                  <c:v>42.637900000000002</c:v>
                </c:pt>
                <c:pt idx="8641">
                  <c:v>42.637900000000002</c:v>
                </c:pt>
                <c:pt idx="8642">
                  <c:v>42.637900000000002</c:v>
                </c:pt>
                <c:pt idx="8643">
                  <c:v>42.637900000000002</c:v>
                </c:pt>
                <c:pt idx="8644">
                  <c:v>42.637900000000002</c:v>
                </c:pt>
                <c:pt idx="8645">
                  <c:v>42.637900000000002</c:v>
                </c:pt>
                <c:pt idx="8646">
                  <c:v>42.637900000000002</c:v>
                </c:pt>
                <c:pt idx="8647">
                  <c:v>42.637900000000002</c:v>
                </c:pt>
                <c:pt idx="8648">
                  <c:v>42.637900000000002</c:v>
                </c:pt>
                <c:pt idx="8649">
                  <c:v>42.637900000000002</c:v>
                </c:pt>
                <c:pt idx="8650">
                  <c:v>42.637900000000002</c:v>
                </c:pt>
                <c:pt idx="8651">
                  <c:v>42.637900000000002</c:v>
                </c:pt>
                <c:pt idx="8652">
                  <c:v>42.637900000000002</c:v>
                </c:pt>
                <c:pt idx="8653">
                  <c:v>42.637900000000002</c:v>
                </c:pt>
                <c:pt idx="8654">
                  <c:v>42.637900000000002</c:v>
                </c:pt>
                <c:pt idx="8655">
                  <c:v>42.637900000000002</c:v>
                </c:pt>
                <c:pt idx="8656">
                  <c:v>42.637900000000002</c:v>
                </c:pt>
                <c:pt idx="8657">
                  <c:v>42.637900000000002</c:v>
                </c:pt>
                <c:pt idx="8658">
                  <c:v>42.637900000000002</c:v>
                </c:pt>
                <c:pt idx="8659">
                  <c:v>42.637900000000002</c:v>
                </c:pt>
                <c:pt idx="8660">
                  <c:v>42.637900000000002</c:v>
                </c:pt>
                <c:pt idx="8661">
                  <c:v>42.637900000000002</c:v>
                </c:pt>
                <c:pt idx="8662">
                  <c:v>42.637900000000002</c:v>
                </c:pt>
                <c:pt idx="8663">
                  <c:v>42.637900000000002</c:v>
                </c:pt>
                <c:pt idx="8664">
                  <c:v>42.637900000000002</c:v>
                </c:pt>
                <c:pt idx="8665">
                  <c:v>42.637900000000002</c:v>
                </c:pt>
                <c:pt idx="8666">
                  <c:v>42.637900000000002</c:v>
                </c:pt>
                <c:pt idx="8667">
                  <c:v>42.637900000000002</c:v>
                </c:pt>
                <c:pt idx="8668">
                  <c:v>42.637900000000002</c:v>
                </c:pt>
                <c:pt idx="8669">
                  <c:v>42.637900000000002</c:v>
                </c:pt>
                <c:pt idx="8670">
                  <c:v>42.637900000000002</c:v>
                </c:pt>
                <c:pt idx="8671">
                  <c:v>42.637900000000002</c:v>
                </c:pt>
                <c:pt idx="8672">
                  <c:v>42.637900000000002</c:v>
                </c:pt>
                <c:pt idx="8673">
                  <c:v>42.637900000000002</c:v>
                </c:pt>
                <c:pt idx="8674">
                  <c:v>42.637900000000002</c:v>
                </c:pt>
                <c:pt idx="8675">
                  <c:v>42.637900000000002</c:v>
                </c:pt>
                <c:pt idx="8676">
                  <c:v>42.637900000000002</c:v>
                </c:pt>
                <c:pt idx="8677">
                  <c:v>42.637900000000002</c:v>
                </c:pt>
                <c:pt idx="8678">
                  <c:v>42.637900000000002</c:v>
                </c:pt>
                <c:pt idx="8679">
                  <c:v>42.637900000000002</c:v>
                </c:pt>
                <c:pt idx="8680">
                  <c:v>42.637900000000002</c:v>
                </c:pt>
                <c:pt idx="8681">
                  <c:v>42.637900000000002</c:v>
                </c:pt>
                <c:pt idx="8682">
                  <c:v>42.637900000000002</c:v>
                </c:pt>
                <c:pt idx="8683">
                  <c:v>42.637900000000002</c:v>
                </c:pt>
                <c:pt idx="8684">
                  <c:v>42.637900000000002</c:v>
                </c:pt>
                <c:pt idx="8685">
                  <c:v>42.637900000000002</c:v>
                </c:pt>
                <c:pt idx="8686">
                  <c:v>42.637900000000002</c:v>
                </c:pt>
                <c:pt idx="8687">
                  <c:v>42.637900000000002</c:v>
                </c:pt>
                <c:pt idx="8688">
                  <c:v>42.637900000000002</c:v>
                </c:pt>
                <c:pt idx="8689">
                  <c:v>42.637900000000002</c:v>
                </c:pt>
                <c:pt idx="8690">
                  <c:v>42.637900000000002</c:v>
                </c:pt>
                <c:pt idx="8691">
                  <c:v>42.637900000000002</c:v>
                </c:pt>
                <c:pt idx="8692">
                  <c:v>42.637900000000002</c:v>
                </c:pt>
                <c:pt idx="8693">
                  <c:v>42.637900000000002</c:v>
                </c:pt>
                <c:pt idx="8694">
                  <c:v>42.637900000000002</c:v>
                </c:pt>
                <c:pt idx="8695">
                  <c:v>42.637900000000002</c:v>
                </c:pt>
                <c:pt idx="8696">
                  <c:v>42.637900000000002</c:v>
                </c:pt>
                <c:pt idx="8697">
                  <c:v>42.637900000000002</c:v>
                </c:pt>
                <c:pt idx="8698">
                  <c:v>42.637900000000002</c:v>
                </c:pt>
                <c:pt idx="8699">
                  <c:v>42.637900000000002</c:v>
                </c:pt>
                <c:pt idx="8700">
                  <c:v>42.637900000000002</c:v>
                </c:pt>
                <c:pt idx="8701">
                  <c:v>42.637900000000002</c:v>
                </c:pt>
                <c:pt idx="8702">
                  <c:v>42.637900000000002</c:v>
                </c:pt>
                <c:pt idx="8703">
                  <c:v>42.637900000000002</c:v>
                </c:pt>
                <c:pt idx="8704">
                  <c:v>42.637900000000002</c:v>
                </c:pt>
                <c:pt idx="8705">
                  <c:v>42.637900000000002</c:v>
                </c:pt>
                <c:pt idx="8706">
                  <c:v>42.637900000000002</c:v>
                </c:pt>
                <c:pt idx="8707">
                  <c:v>42.637900000000002</c:v>
                </c:pt>
                <c:pt idx="8708">
                  <c:v>42.637900000000002</c:v>
                </c:pt>
                <c:pt idx="8709">
                  <c:v>42.637900000000002</c:v>
                </c:pt>
                <c:pt idx="8710">
                  <c:v>42.637900000000002</c:v>
                </c:pt>
                <c:pt idx="8711">
                  <c:v>42.637900000000002</c:v>
                </c:pt>
                <c:pt idx="8712">
                  <c:v>42.637900000000002</c:v>
                </c:pt>
                <c:pt idx="8713">
                  <c:v>42.637900000000002</c:v>
                </c:pt>
                <c:pt idx="8714">
                  <c:v>42.637900000000002</c:v>
                </c:pt>
                <c:pt idx="8715">
                  <c:v>42.637900000000002</c:v>
                </c:pt>
                <c:pt idx="8716">
                  <c:v>42.689800000000012</c:v>
                </c:pt>
                <c:pt idx="8717">
                  <c:v>42.689800000000012</c:v>
                </c:pt>
                <c:pt idx="8718">
                  <c:v>42.689800000000012</c:v>
                </c:pt>
                <c:pt idx="8719">
                  <c:v>42.689800000000012</c:v>
                </c:pt>
                <c:pt idx="8720">
                  <c:v>42.689800000000012</c:v>
                </c:pt>
                <c:pt idx="8721">
                  <c:v>42.689800000000012</c:v>
                </c:pt>
                <c:pt idx="8722">
                  <c:v>42.689800000000012</c:v>
                </c:pt>
                <c:pt idx="8723">
                  <c:v>42.689800000000012</c:v>
                </c:pt>
                <c:pt idx="8724">
                  <c:v>42.689800000000012</c:v>
                </c:pt>
                <c:pt idx="8725">
                  <c:v>42.689800000000012</c:v>
                </c:pt>
                <c:pt idx="8726">
                  <c:v>42.689800000000012</c:v>
                </c:pt>
                <c:pt idx="8727">
                  <c:v>42.689800000000012</c:v>
                </c:pt>
                <c:pt idx="8728">
                  <c:v>42.689800000000012</c:v>
                </c:pt>
                <c:pt idx="8729">
                  <c:v>42.689800000000012</c:v>
                </c:pt>
                <c:pt idx="8730">
                  <c:v>42.689800000000012</c:v>
                </c:pt>
                <c:pt idx="8731">
                  <c:v>42.689800000000012</c:v>
                </c:pt>
                <c:pt idx="8732">
                  <c:v>42.689800000000012</c:v>
                </c:pt>
                <c:pt idx="8733">
                  <c:v>42.689800000000012</c:v>
                </c:pt>
                <c:pt idx="8734">
                  <c:v>42.689800000000012</c:v>
                </c:pt>
                <c:pt idx="8735">
                  <c:v>42.689800000000012</c:v>
                </c:pt>
                <c:pt idx="8736">
                  <c:v>42.689800000000012</c:v>
                </c:pt>
                <c:pt idx="8737">
                  <c:v>42.689800000000012</c:v>
                </c:pt>
                <c:pt idx="8738">
                  <c:v>42.689800000000012</c:v>
                </c:pt>
                <c:pt idx="8739">
                  <c:v>42.689800000000012</c:v>
                </c:pt>
                <c:pt idx="8740">
                  <c:v>42.689800000000012</c:v>
                </c:pt>
                <c:pt idx="8741">
                  <c:v>42.689800000000012</c:v>
                </c:pt>
                <c:pt idx="8742">
                  <c:v>42.689800000000012</c:v>
                </c:pt>
                <c:pt idx="8743">
                  <c:v>42.689800000000012</c:v>
                </c:pt>
                <c:pt idx="8744">
                  <c:v>42.689800000000012</c:v>
                </c:pt>
                <c:pt idx="8745">
                  <c:v>42.689800000000012</c:v>
                </c:pt>
                <c:pt idx="8746">
                  <c:v>42.689800000000012</c:v>
                </c:pt>
                <c:pt idx="8747">
                  <c:v>42.689800000000012</c:v>
                </c:pt>
                <c:pt idx="8748">
                  <c:v>42.689800000000012</c:v>
                </c:pt>
                <c:pt idx="8749">
                  <c:v>42.689800000000012</c:v>
                </c:pt>
                <c:pt idx="8750">
                  <c:v>42.689800000000012</c:v>
                </c:pt>
                <c:pt idx="8751">
                  <c:v>42.689800000000012</c:v>
                </c:pt>
                <c:pt idx="8752">
                  <c:v>42.689800000000012</c:v>
                </c:pt>
                <c:pt idx="8753">
                  <c:v>42.689800000000012</c:v>
                </c:pt>
                <c:pt idx="8754">
                  <c:v>42.689800000000012</c:v>
                </c:pt>
                <c:pt idx="8755">
                  <c:v>42.689800000000012</c:v>
                </c:pt>
                <c:pt idx="8756">
                  <c:v>42.689800000000012</c:v>
                </c:pt>
                <c:pt idx="8757">
                  <c:v>42.689800000000012</c:v>
                </c:pt>
                <c:pt idx="8758">
                  <c:v>42.689800000000012</c:v>
                </c:pt>
                <c:pt idx="8759">
                  <c:v>42.689800000000012</c:v>
                </c:pt>
                <c:pt idx="8760">
                  <c:v>42.689800000000012</c:v>
                </c:pt>
                <c:pt idx="8761">
                  <c:v>42.689800000000012</c:v>
                </c:pt>
                <c:pt idx="8762">
                  <c:v>42.689800000000012</c:v>
                </c:pt>
                <c:pt idx="8763">
                  <c:v>42.689800000000012</c:v>
                </c:pt>
                <c:pt idx="8764">
                  <c:v>42.689800000000012</c:v>
                </c:pt>
                <c:pt idx="8765">
                  <c:v>42.689800000000012</c:v>
                </c:pt>
                <c:pt idx="8766">
                  <c:v>42.689800000000012</c:v>
                </c:pt>
                <c:pt idx="8767">
                  <c:v>42.689800000000012</c:v>
                </c:pt>
                <c:pt idx="8768">
                  <c:v>42.689800000000012</c:v>
                </c:pt>
                <c:pt idx="8769">
                  <c:v>42.689800000000012</c:v>
                </c:pt>
                <c:pt idx="8770">
                  <c:v>42.689800000000012</c:v>
                </c:pt>
                <c:pt idx="8771">
                  <c:v>42.689800000000012</c:v>
                </c:pt>
                <c:pt idx="8772">
                  <c:v>42.689800000000012</c:v>
                </c:pt>
                <c:pt idx="8773">
                  <c:v>42.689800000000012</c:v>
                </c:pt>
                <c:pt idx="8774">
                  <c:v>42.689800000000012</c:v>
                </c:pt>
                <c:pt idx="8775">
                  <c:v>42.689800000000012</c:v>
                </c:pt>
                <c:pt idx="8776">
                  <c:v>42.689800000000012</c:v>
                </c:pt>
                <c:pt idx="8777">
                  <c:v>42.689800000000012</c:v>
                </c:pt>
                <c:pt idx="8778">
                  <c:v>42.689800000000012</c:v>
                </c:pt>
                <c:pt idx="8779">
                  <c:v>42.689800000000012</c:v>
                </c:pt>
                <c:pt idx="8780">
                  <c:v>42.689800000000012</c:v>
                </c:pt>
                <c:pt idx="8781">
                  <c:v>42.689800000000012</c:v>
                </c:pt>
                <c:pt idx="8782">
                  <c:v>42.689800000000012</c:v>
                </c:pt>
                <c:pt idx="8783">
                  <c:v>42.689800000000012</c:v>
                </c:pt>
                <c:pt idx="8784">
                  <c:v>42.689800000000012</c:v>
                </c:pt>
                <c:pt idx="8785">
                  <c:v>42.689800000000012</c:v>
                </c:pt>
                <c:pt idx="8786">
                  <c:v>42.689800000000012</c:v>
                </c:pt>
                <c:pt idx="8787">
                  <c:v>42.689800000000012</c:v>
                </c:pt>
                <c:pt idx="8788">
                  <c:v>42.689800000000012</c:v>
                </c:pt>
                <c:pt idx="8789">
                  <c:v>42.689800000000012</c:v>
                </c:pt>
                <c:pt idx="8790">
                  <c:v>42.689800000000012</c:v>
                </c:pt>
                <c:pt idx="8791">
                  <c:v>42.689800000000012</c:v>
                </c:pt>
                <c:pt idx="8792">
                  <c:v>42.689800000000012</c:v>
                </c:pt>
                <c:pt idx="8793">
                  <c:v>42.689800000000012</c:v>
                </c:pt>
                <c:pt idx="8794">
                  <c:v>42.689800000000012</c:v>
                </c:pt>
                <c:pt idx="8795">
                  <c:v>42.689800000000012</c:v>
                </c:pt>
                <c:pt idx="8796">
                  <c:v>42.689800000000012</c:v>
                </c:pt>
                <c:pt idx="8797">
                  <c:v>42.689800000000012</c:v>
                </c:pt>
                <c:pt idx="8798">
                  <c:v>42.689800000000012</c:v>
                </c:pt>
                <c:pt idx="8799">
                  <c:v>42.689800000000012</c:v>
                </c:pt>
                <c:pt idx="8800">
                  <c:v>42.689800000000012</c:v>
                </c:pt>
                <c:pt idx="8801">
                  <c:v>42.689800000000012</c:v>
                </c:pt>
                <c:pt idx="8802">
                  <c:v>42.689800000000012</c:v>
                </c:pt>
                <c:pt idx="8803">
                  <c:v>42.689800000000012</c:v>
                </c:pt>
                <c:pt idx="8804">
                  <c:v>42.689800000000012</c:v>
                </c:pt>
                <c:pt idx="8805">
                  <c:v>42.689800000000012</c:v>
                </c:pt>
                <c:pt idx="8806">
                  <c:v>42.689800000000012</c:v>
                </c:pt>
                <c:pt idx="8807">
                  <c:v>42.689800000000012</c:v>
                </c:pt>
                <c:pt idx="8808">
                  <c:v>42.689800000000012</c:v>
                </c:pt>
                <c:pt idx="8809">
                  <c:v>42.689800000000012</c:v>
                </c:pt>
                <c:pt idx="8810">
                  <c:v>42.689800000000012</c:v>
                </c:pt>
                <c:pt idx="8811">
                  <c:v>42.689800000000012</c:v>
                </c:pt>
                <c:pt idx="8812">
                  <c:v>42.689800000000012</c:v>
                </c:pt>
                <c:pt idx="8813">
                  <c:v>42.689800000000012</c:v>
                </c:pt>
                <c:pt idx="8814">
                  <c:v>42.689800000000012</c:v>
                </c:pt>
                <c:pt idx="8815">
                  <c:v>42.689800000000012</c:v>
                </c:pt>
                <c:pt idx="8816">
                  <c:v>42.689800000000012</c:v>
                </c:pt>
                <c:pt idx="8817">
                  <c:v>42.689800000000012</c:v>
                </c:pt>
                <c:pt idx="8818">
                  <c:v>42.689800000000012</c:v>
                </c:pt>
                <c:pt idx="8819">
                  <c:v>42.689800000000012</c:v>
                </c:pt>
                <c:pt idx="8820">
                  <c:v>42.689800000000012</c:v>
                </c:pt>
                <c:pt idx="8821">
                  <c:v>42.689800000000012</c:v>
                </c:pt>
                <c:pt idx="8822">
                  <c:v>42.689800000000012</c:v>
                </c:pt>
                <c:pt idx="8823">
                  <c:v>42.689800000000012</c:v>
                </c:pt>
                <c:pt idx="8824">
                  <c:v>42.689800000000012</c:v>
                </c:pt>
                <c:pt idx="8825">
                  <c:v>42.689800000000012</c:v>
                </c:pt>
                <c:pt idx="8826">
                  <c:v>42.689800000000012</c:v>
                </c:pt>
                <c:pt idx="8827">
                  <c:v>42.689800000000012</c:v>
                </c:pt>
                <c:pt idx="8828">
                  <c:v>42.689800000000012</c:v>
                </c:pt>
                <c:pt idx="8829">
                  <c:v>42.689800000000012</c:v>
                </c:pt>
                <c:pt idx="8830">
                  <c:v>42.689800000000012</c:v>
                </c:pt>
                <c:pt idx="8831">
                  <c:v>42.689800000000012</c:v>
                </c:pt>
                <c:pt idx="8832">
                  <c:v>42.689800000000012</c:v>
                </c:pt>
                <c:pt idx="8833">
                  <c:v>42.689800000000012</c:v>
                </c:pt>
                <c:pt idx="8834">
                  <c:v>42.689800000000012</c:v>
                </c:pt>
                <c:pt idx="8835">
                  <c:v>42.689800000000012</c:v>
                </c:pt>
                <c:pt idx="8836">
                  <c:v>42.689800000000012</c:v>
                </c:pt>
                <c:pt idx="8837">
                  <c:v>42.689800000000012</c:v>
                </c:pt>
                <c:pt idx="8838">
                  <c:v>42.689800000000012</c:v>
                </c:pt>
                <c:pt idx="8839">
                  <c:v>42.689800000000012</c:v>
                </c:pt>
                <c:pt idx="8840">
                  <c:v>42.689800000000012</c:v>
                </c:pt>
                <c:pt idx="8841">
                  <c:v>42.689800000000012</c:v>
                </c:pt>
                <c:pt idx="8842">
                  <c:v>42.689800000000012</c:v>
                </c:pt>
                <c:pt idx="8843">
                  <c:v>42.689800000000012</c:v>
                </c:pt>
                <c:pt idx="8844">
                  <c:v>42.689800000000012</c:v>
                </c:pt>
                <c:pt idx="8845">
                  <c:v>42.689800000000012</c:v>
                </c:pt>
                <c:pt idx="8846">
                  <c:v>42.689800000000012</c:v>
                </c:pt>
                <c:pt idx="8847">
                  <c:v>42.689800000000012</c:v>
                </c:pt>
                <c:pt idx="8848">
                  <c:v>42.689800000000012</c:v>
                </c:pt>
                <c:pt idx="8849">
                  <c:v>42.689800000000012</c:v>
                </c:pt>
                <c:pt idx="8850">
                  <c:v>42.689800000000012</c:v>
                </c:pt>
                <c:pt idx="8851">
                  <c:v>42.689800000000012</c:v>
                </c:pt>
                <c:pt idx="8852">
                  <c:v>42.689800000000012</c:v>
                </c:pt>
                <c:pt idx="8853">
                  <c:v>42.689800000000012</c:v>
                </c:pt>
                <c:pt idx="8854">
                  <c:v>42.689800000000012</c:v>
                </c:pt>
                <c:pt idx="8855">
                  <c:v>42.689800000000012</c:v>
                </c:pt>
                <c:pt idx="8856">
                  <c:v>42.689800000000012</c:v>
                </c:pt>
                <c:pt idx="8857">
                  <c:v>42.689800000000012</c:v>
                </c:pt>
                <c:pt idx="8858">
                  <c:v>42.689800000000012</c:v>
                </c:pt>
                <c:pt idx="8859">
                  <c:v>42.689800000000012</c:v>
                </c:pt>
                <c:pt idx="8860">
                  <c:v>42.689800000000012</c:v>
                </c:pt>
                <c:pt idx="8861">
                  <c:v>42.689800000000012</c:v>
                </c:pt>
                <c:pt idx="8862">
                  <c:v>42.689800000000012</c:v>
                </c:pt>
                <c:pt idx="8863">
                  <c:v>42.689800000000012</c:v>
                </c:pt>
                <c:pt idx="8864">
                  <c:v>42.689800000000012</c:v>
                </c:pt>
                <c:pt idx="8865">
                  <c:v>42.689800000000012</c:v>
                </c:pt>
                <c:pt idx="8866">
                  <c:v>42.689800000000012</c:v>
                </c:pt>
                <c:pt idx="8867">
                  <c:v>42.689800000000012</c:v>
                </c:pt>
                <c:pt idx="8868">
                  <c:v>42.689800000000012</c:v>
                </c:pt>
                <c:pt idx="8869">
                  <c:v>42.689800000000012</c:v>
                </c:pt>
                <c:pt idx="8870">
                  <c:v>42.689800000000012</c:v>
                </c:pt>
                <c:pt idx="8871">
                  <c:v>42.689800000000012</c:v>
                </c:pt>
                <c:pt idx="8872">
                  <c:v>42.689800000000012</c:v>
                </c:pt>
                <c:pt idx="8873">
                  <c:v>42.689800000000012</c:v>
                </c:pt>
                <c:pt idx="8874">
                  <c:v>42.689800000000012</c:v>
                </c:pt>
                <c:pt idx="8875">
                  <c:v>42.689800000000012</c:v>
                </c:pt>
                <c:pt idx="8876">
                  <c:v>42.689800000000012</c:v>
                </c:pt>
                <c:pt idx="8877">
                  <c:v>42.689800000000012</c:v>
                </c:pt>
                <c:pt idx="8878">
                  <c:v>42.689800000000012</c:v>
                </c:pt>
                <c:pt idx="8879">
                  <c:v>42.689800000000012</c:v>
                </c:pt>
                <c:pt idx="8880">
                  <c:v>42.689800000000012</c:v>
                </c:pt>
                <c:pt idx="8881">
                  <c:v>42.689800000000012</c:v>
                </c:pt>
                <c:pt idx="8882">
                  <c:v>42.689800000000012</c:v>
                </c:pt>
                <c:pt idx="8883">
                  <c:v>42.689800000000012</c:v>
                </c:pt>
                <c:pt idx="8884">
                  <c:v>42.689800000000012</c:v>
                </c:pt>
                <c:pt idx="8885">
                  <c:v>42.689800000000012</c:v>
                </c:pt>
                <c:pt idx="8886">
                  <c:v>42.689800000000012</c:v>
                </c:pt>
                <c:pt idx="8887">
                  <c:v>42.689800000000012</c:v>
                </c:pt>
                <c:pt idx="8888">
                  <c:v>42.689800000000012</c:v>
                </c:pt>
                <c:pt idx="8889">
                  <c:v>42.689800000000012</c:v>
                </c:pt>
                <c:pt idx="8890">
                  <c:v>42.689800000000012</c:v>
                </c:pt>
                <c:pt idx="8891">
                  <c:v>42.689800000000012</c:v>
                </c:pt>
                <c:pt idx="8892">
                  <c:v>42.689800000000012</c:v>
                </c:pt>
                <c:pt idx="8893">
                  <c:v>42.689800000000012</c:v>
                </c:pt>
                <c:pt idx="8894">
                  <c:v>42.689800000000012</c:v>
                </c:pt>
                <c:pt idx="8895">
                  <c:v>42.689800000000012</c:v>
                </c:pt>
                <c:pt idx="8896">
                  <c:v>42.689800000000012</c:v>
                </c:pt>
                <c:pt idx="8897">
                  <c:v>42.689800000000012</c:v>
                </c:pt>
                <c:pt idx="8898">
                  <c:v>42.689800000000012</c:v>
                </c:pt>
                <c:pt idx="8899">
                  <c:v>42.689800000000012</c:v>
                </c:pt>
                <c:pt idx="8900">
                  <c:v>42.689800000000012</c:v>
                </c:pt>
                <c:pt idx="8901">
                  <c:v>42.689800000000012</c:v>
                </c:pt>
                <c:pt idx="8902">
                  <c:v>42.689800000000012</c:v>
                </c:pt>
                <c:pt idx="8903">
                  <c:v>42.689800000000012</c:v>
                </c:pt>
                <c:pt idx="8904">
                  <c:v>42.689800000000012</c:v>
                </c:pt>
                <c:pt idx="8905">
                  <c:v>42.689800000000012</c:v>
                </c:pt>
                <c:pt idx="8906">
                  <c:v>42.689800000000012</c:v>
                </c:pt>
                <c:pt idx="8907">
                  <c:v>42.689800000000012</c:v>
                </c:pt>
                <c:pt idx="8908">
                  <c:v>42.689800000000012</c:v>
                </c:pt>
                <c:pt idx="8909">
                  <c:v>42.689800000000012</c:v>
                </c:pt>
                <c:pt idx="8910">
                  <c:v>42.689800000000012</c:v>
                </c:pt>
                <c:pt idx="8911">
                  <c:v>42.689800000000012</c:v>
                </c:pt>
                <c:pt idx="8912">
                  <c:v>42.689800000000012</c:v>
                </c:pt>
                <c:pt idx="8913">
                  <c:v>42.689800000000012</c:v>
                </c:pt>
                <c:pt idx="8914">
                  <c:v>42.689800000000012</c:v>
                </c:pt>
                <c:pt idx="8915">
                  <c:v>42.689800000000012</c:v>
                </c:pt>
                <c:pt idx="8916">
                  <c:v>42.689800000000012</c:v>
                </c:pt>
                <c:pt idx="8917">
                  <c:v>42.689800000000012</c:v>
                </c:pt>
                <c:pt idx="8918">
                  <c:v>42.689800000000012</c:v>
                </c:pt>
                <c:pt idx="8919">
                  <c:v>42.689800000000012</c:v>
                </c:pt>
                <c:pt idx="8920">
                  <c:v>42.689800000000012</c:v>
                </c:pt>
                <c:pt idx="8921">
                  <c:v>42.689800000000012</c:v>
                </c:pt>
                <c:pt idx="8922">
                  <c:v>42.689800000000012</c:v>
                </c:pt>
                <c:pt idx="8923">
                  <c:v>42.689800000000012</c:v>
                </c:pt>
                <c:pt idx="8924">
                  <c:v>42.689800000000012</c:v>
                </c:pt>
                <c:pt idx="8925">
                  <c:v>42.689800000000012</c:v>
                </c:pt>
                <c:pt idx="8926">
                  <c:v>42.689800000000012</c:v>
                </c:pt>
                <c:pt idx="8927">
                  <c:v>42.689800000000012</c:v>
                </c:pt>
                <c:pt idx="8928">
                  <c:v>42.689800000000012</c:v>
                </c:pt>
                <c:pt idx="8929">
                  <c:v>42.689800000000012</c:v>
                </c:pt>
                <c:pt idx="8930">
                  <c:v>42.689800000000012</c:v>
                </c:pt>
                <c:pt idx="8931">
                  <c:v>42.689800000000012</c:v>
                </c:pt>
                <c:pt idx="8932">
                  <c:v>42.689800000000012</c:v>
                </c:pt>
                <c:pt idx="8933">
                  <c:v>42.689800000000012</c:v>
                </c:pt>
                <c:pt idx="8934">
                  <c:v>42.689800000000012</c:v>
                </c:pt>
                <c:pt idx="8935">
                  <c:v>42.689800000000012</c:v>
                </c:pt>
                <c:pt idx="8936">
                  <c:v>42.689800000000012</c:v>
                </c:pt>
                <c:pt idx="8937">
                  <c:v>42.689800000000012</c:v>
                </c:pt>
                <c:pt idx="8938">
                  <c:v>42.689800000000012</c:v>
                </c:pt>
                <c:pt idx="8939">
                  <c:v>42.689800000000012</c:v>
                </c:pt>
                <c:pt idx="8940">
                  <c:v>42.689800000000012</c:v>
                </c:pt>
                <c:pt idx="8941">
                  <c:v>42.689800000000012</c:v>
                </c:pt>
                <c:pt idx="8942">
                  <c:v>42.689800000000012</c:v>
                </c:pt>
                <c:pt idx="8943">
                  <c:v>42.689800000000012</c:v>
                </c:pt>
                <c:pt idx="8944">
                  <c:v>42.689800000000012</c:v>
                </c:pt>
                <c:pt idx="8945">
                  <c:v>42.689800000000012</c:v>
                </c:pt>
                <c:pt idx="8946">
                  <c:v>42.689800000000012</c:v>
                </c:pt>
                <c:pt idx="8947">
                  <c:v>42.689800000000012</c:v>
                </c:pt>
                <c:pt idx="8948">
                  <c:v>42.689800000000012</c:v>
                </c:pt>
                <c:pt idx="8949">
                  <c:v>42.689800000000012</c:v>
                </c:pt>
                <c:pt idx="8950">
                  <c:v>42.689800000000012</c:v>
                </c:pt>
                <c:pt idx="8951">
                  <c:v>42.689800000000012</c:v>
                </c:pt>
                <c:pt idx="8952">
                  <c:v>42.689800000000012</c:v>
                </c:pt>
                <c:pt idx="8953">
                  <c:v>42.689800000000012</c:v>
                </c:pt>
                <c:pt idx="8954">
                  <c:v>42.689800000000012</c:v>
                </c:pt>
                <c:pt idx="8955">
                  <c:v>42.689800000000012</c:v>
                </c:pt>
                <c:pt idx="8956">
                  <c:v>42.689800000000012</c:v>
                </c:pt>
                <c:pt idx="8957">
                  <c:v>42.689800000000012</c:v>
                </c:pt>
                <c:pt idx="8958">
                  <c:v>42.689800000000012</c:v>
                </c:pt>
                <c:pt idx="8959">
                  <c:v>42.689800000000012</c:v>
                </c:pt>
                <c:pt idx="8960">
                  <c:v>42.689800000000012</c:v>
                </c:pt>
                <c:pt idx="8961">
                  <c:v>42.689800000000012</c:v>
                </c:pt>
                <c:pt idx="8962">
                  <c:v>42.689800000000012</c:v>
                </c:pt>
                <c:pt idx="8963">
                  <c:v>42.689800000000012</c:v>
                </c:pt>
                <c:pt idx="8964">
                  <c:v>42.689800000000012</c:v>
                </c:pt>
                <c:pt idx="8965">
                  <c:v>42.689800000000012</c:v>
                </c:pt>
                <c:pt idx="8966">
                  <c:v>42.689800000000012</c:v>
                </c:pt>
                <c:pt idx="8967">
                  <c:v>42.689800000000012</c:v>
                </c:pt>
                <c:pt idx="8968">
                  <c:v>42.689800000000012</c:v>
                </c:pt>
                <c:pt idx="8969">
                  <c:v>42.689800000000012</c:v>
                </c:pt>
                <c:pt idx="8970">
                  <c:v>42.689800000000012</c:v>
                </c:pt>
                <c:pt idx="8971">
                  <c:v>42.689800000000012</c:v>
                </c:pt>
                <c:pt idx="8972">
                  <c:v>42.689800000000012</c:v>
                </c:pt>
                <c:pt idx="8973">
                  <c:v>42.689800000000012</c:v>
                </c:pt>
                <c:pt idx="8974">
                  <c:v>42.689800000000012</c:v>
                </c:pt>
                <c:pt idx="8975">
                  <c:v>42.689800000000012</c:v>
                </c:pt>
                <c:pt idx="8976">
                  <c:v>42.689800000000012</c:v>
                </c:pt>
                <c:pt idx="8977">
                  <c:v>42.689800000000012</c:v>
                </c:pt>
                <c:pt idx="8978">
                  <c:v>42.689800000000012</c:v>
                </c:pt>
                <c:pt idx="8979">
                  <c:v>42.689800000000012</c:v>
                </c:pt>
                <c:pt idx="8980">
                  <c:v>42.689800000000012</c:v>
                </c:pt>
                <c:pt idx="8981">
                  <c:v>42.689800000000012</c:v>
                </c:pt>
                <c:pt idx="8982">
                  <c:v>42.689800000000012</c:v>
                </c:pt>
                <c:pt idx="8983">
                  <c:v>42.689800000000012</c:v>
                </c:pt>
                <c:pt idx="8984">
                  <c:v>42.689800000000012</c:v>
                </c:pt>
                <c:pt idx="8985">
                  <c:v>42.689800000000012</c:v>
                </c:pt>
                <c:pt idx="8986">
                  <c:v>42.689800000000012</c:v>
                </c:pt>
                <c:pt idx="8987">
                  <c:v>42.689800000000012</c:v>
                </c:pt>
                <c:pt idx="8988">
                  <c:v>42.689800000000012</c:v>
                </c:pt>
                <c:pt idx="8989">
                  <c:v>42.689800000000012</c:v>
                </c:pt>
                <c:pt idx="8990">
                  <c:v>42.689800000000012</c:v>
                </c:pt>
                <c:pt idx="8991">
                  <c:v>42.689800000000012</c:v>
                </c:pt>
                <c:pt idx="8992">
                  <c:v>42.689800000000012</c:v>
                </c:pt>
                <c:pt idx="8993">
                  <c:v>42.689800000000012</c:v>
                </c:pt>
                <c:pt idx="8994">
                  <c:v>42.689800000000012</c:v>
                </c:pt>
                <c:pt idx="8995">
                  <c:v>42.689800000000012</c:v>
                </c:pt>
                <c:pt idx="8996">
                  <c:v>42.689800000000012</c:v>
                </c:pt>
                <c:pt idx="8997">
                  <c:v>42.689800000000012</c:v>
                </c:pt>
                <c:pt idx="8998">
                  <c:v>42.689800000000012</c:v>
                </c:pt>
                <c:pt idx="8999">
                  <c:v>42.689800000000012</c:v>
                </c:pt>
                <c:pt idx="9000">
                  <c:v>42.689800000000012</c:v>
                </c:pt>
                <c:pt idx="9001">
                  <c:v>42.689800000000012</c:v>
                </c:pt>
                <c:pt idx="9002">
                  <c:v>42.689800000000012</c:v>
                </c:pt>
                <c:pt idx="9003">
                  <c:v>42.689800000000012</c:v>
                </c:pt>
                <c:pt idx="9004">
                  <c:v>42.689800000000012</c:v>
                </c:pt>
                <c:pt idx="9005">
                  <c:v>42.689800000000012</c:v>
                </c:pt>
                <c:pt idx="9006">
                  <c:v>42.689800000000012</c:v>
                </c:pt>
                <c:pt idx="9007">
                  <c:v>42.689800000000012</c:v>
                </c:pt>
                <c:pt idx="9008">
                  <c:v>42.689800000000012</c:v>
                </c:pt>
                <c:pt idx="9009">
                  <c:v>42.689800000000012</c:v>
                </c:pt>
                <c:pt idx="9010">
                  <c:v>42.689800000000012</c:v>
                </c:pt>
                <c:pt idx="9011">
                  <c:v>42.689800000000012</c:v>
                </c:pt>
                <c:pt idx="9012">
                  <c:v>42.689800000000012</c:v>
                </c:pt>
                <c:pt idx="9013">
                  <c:v>42.689800000000012</c:v>
                </c:pt>
                <c:pt idx="9014">
                  <c:v>42.689800000000012</c:v>
                </c:pt>
                <c:pt idx="9015">
                  <c:v>42.689800000000012</c:v>
                </c:pt>
                <c:pt idx="9016">
                  <c:v>42.689800000000012</c:v>
                </c:pt>
                <c:pt idx="9017">
                  <c:v>42.689800000000012</c:v>
                </c:pt>
                <c:pt idx="9018">
                  <c:v>42.689800000000012</c:v>
                </c:pt>
                <c:pt idx="9019">
                  <c:v>42.689800000000012</c:v>
                </c:pt>
                <c:pt idx="9020">
                  <c:v>42.689800000000012</c:v>
                </c:pt>
                <c:pt idx="9021">
                  <c:v>42.689800000000012</c:v>
                </c:pt>
                <c:pt idx="9022">
                  <c:v>42.689800000000012</c:v>
                </c:pt>
                <c:pt idx="9023">
                  <c:v>42.689800000000012</c:v>
                </c:pt>
                <c:pt idx="9024">
                  <c:v>42.689800000000012</c:v>
                </c:pt>
                <c:pt idx="9025">
                  <c:v>42.689800000000012</c:v>
                </c:pt>
                <c:pt idx="9026">
                  <c:v>42.689800000000012</c:v>
                </c:pt>
                <c:pt idx="9027">
                  <c:v>42.689800000000012</c:v>
                </c:pt>
                <c:pt idx="9028">
                  <c:v>42.689800000000012</c:v>
                </c:pt>
                <c:pt idx="9029">
                  <c:v>42.689800000000012</c:v>
                </c:pt>
                <c:pt idx="9030">
                  <c:v>42.689800000000012</c:v>
                </c:pt>
                <c:pt idx="9031">
                  <c:v>42.689800000000012</c:v>
                </c:pt>
                <c:pt idx="9032">
                  <c:v>42.689800000000012</c:v>
                </c:pt>
                <c:pt idx="9033">
                  <c:v>42.689800000000012</c:v>
                </c:pt>
                <c:pt idx="9034">
                  <c:v>42.689800000000012</c:v>
                </c:pt>
                <c:pt idx="9035">
                  <c:v>42.689800000000012</c:v>
                </c:pt>
                <c:pt idx="9036">
                  <c:v>42.689800000000012</c:v>
                </c:pt>
                <c:pt idx="9037">
                  <c:v>42.689800000000012</c:v>
                </c:pt>
                <c:pt idx="9038">
                  <c:v>42.689800000000012</c:v>
                </c:pt>
                <c:pt idx="9039">
                  <c:v>42.689800000000012</c:v>
                </c:pt>
                <c:pt idx="9040">
                  <c:v>42.689800000000012</c:v>
                </c:pt>
                <c:pt idx="9041">
                  <c:v>42.689800000000012</c:v>
                </c:pt>
                <c:pt idx="9042">
                  <c:v>42.689800000000012</c:v>
                </c:pt>
                <c:pt idx="9043">
                  <c:v>42.689800000000012</c:v>
                </c:pt>
                <c:pt idx="9044">
                  <c:v>42.689800000000012</c:v>
                </c:pt>
                <c:pt idx="9045">
                  <c:v>42.689800000000012</c:v>
                </c:pt>
                <c:pt idx="9046">
                  <c:v>42.689800000000012</c:v>
                </c:pt>
                <c:pt idx="9047">
                  <c:v>42.689800000000012</c:v>
                </c:pt>
                <c:pt idx="9048">
                  <c:v>42.689800000000012</c:v>
                </c:pt>
                <c:pt idx="9049">
                  <c:v>42.689800000000012</c:v>
                </c:pt>
                <c:pt idx="9050">
                  <c:v>42.689800000000012</c:v>
                </c:pt>
                <c:pt idx="9051">
                  <c:v>42.689800000000012</c:v>
                </c:pt>
                <c:pt idx="9052">
                  <c:v>42.689800000000012</c:v>
                </c:pt>
                <c:pt idx="9053">
                  <c:v>42.689800000000012</c:v>
                </c:pt>
                <c:pt idx="9054">
                  <c:v>42.689800000000012</c:v>
                </c:pt>
                <c:pt idx="9055">
                  <c:v>42.689800000000012</c:v>
                </c:pt>
                <c:pt idx="9056">
                  <c:v>42.689800000000012</c:v>
                </c:pt>
                <c:pt idx="9057">
                  <c:v>42.689800000000012</c:v>
                </c:pt>
                <c:pt idx="9058">
                  <c:v>42.689800000000012</c:v>
                </c:pt>
                <c:pt idx="9059">
                  <c:v>42.689800000000012</c:v>
                </c:pt>
                <c:pt idx="9060">
                  <c:v>42.689800000000012</c:v>
                </c:pt>
                <c:pt idx="9061">
                  <c:v>42.689800000000012</c:v>
                </c:pt>
                <c:pt idx="9062">
                  <c:v>42.689800000000012</c:v>
                </c:pt>
                <c:pt idx="9063">
                  <c:v>42.689800000000012</c:v>
                </c:pt>
                <c:pt idx="9064">
                  <c:v>42.689800000000012</c:v>
                </c:pt>
                <c:pt idx="9065">
                  <c:v>42.689800000000012</c:v>
                </c:pt>
                <c:pt idx="9066">
                  <c:v>42.689800000000012</c:v>
                </c:pt>
                <c:pt idx="9067">
                  <c:v>42.689800000000012</c:v>
                </c:pt>
                <c:pt idx="9068">
                  <c:v>42.689800000000012</c:v>
                </c:pt>
                <c:pt idx="9069">
                  <c:v>42.689800000000012</c:v>
                </c:pt>
                <c:pt idx="9070">
                  <c:v>42.689800000000012</c:v>
                </c:pt>
                <c:pt idx="9071">
                  <c:v>42.689800000000012</c:v>
                </c:pt>
                <c:pt idx="9072">
                  <c:v>42.689800000000012</c:v>
                </c:pt>
                <c:pt idx="9073">
                  <c:v>42.689800000000012</c:v>
                </c:pt>
                <c:pt idx="9074">
                  <c:v>42.689800000000012</c:v>
                </c:pt>
                <c:pt idx="9075">
                  <c:v>42.689800000000012</c:v>
                </c:pt>
                <c:pt idx="9076">
                  <c:v>42.689800000000012</c:v>
                </c:pt>
                <c:pt idx="9077">
                  <c:v>42.689800000000012</c:v>
                </c:pt>
                <c:pt idx="9078">
                  <c:v>42.689800000000012</c:v>
                </c:pt>
                <c:pt idx="9079">
                  <c:v>42.689800000000012</c:v>
                </c:pt>
                <c:pt idx="9080">
                  <c:v>42.689800000000012</c:v>
                </c:pt>
                <c:pt idx="9081">
                  <c:v>42.689800000000012</c:v>
                </c:pt>
                <c:pt idx="9082">
                  <c:v>42.689800000000012</c:v>
                </c:pt>
                <c:pt idx="9083">
                  <c:v>42.689800000000012</c:v>
                </c:pt>
                <c:pt idx="9084">
                  <c:v>42.689800000000012</c:v>
                </c:pt>
                <c:pt idx="9085">
                  <c:v>42.689800000000012</c:v>
                </c:pt>
                <c:pt idx="9086">
                  <c:v>42.689800000000012</c:v>
                </c:pt>
                <c:pt idx="9087">
                  <c:v>42.689800000000012</c:v>
                </c:pt>
                <c:pt idx="9088">
                  <c:v>42.689800000000012</c:v>
                </c:pt>
                <c:pt idx="9089">
                  <c:v>42.689800000000012</c:v>
                </c:pt>
                <c:pt idx="9090">
                  <c:v>42.689800000000012</c:v>
                </c:pt>
                <c:pt idx="9091">
                  <c:v>42.689800000000012</c:v>
                </c:pt>
                <c:pt idx="9092">
                  <c:v>42.689800000000012</c:v>
                </c:pt>
                <c:pt idx="9093">
                  <c:v>42.689800000000012</c:v>
                </c:pt>
                <c:pt idx="9094">
                  <c:v>42.689800000000012</c:v>
                </c:pt>
                <c:pt idx="9095">
                  <c:v>42.689800000000012</c:v>
                </c:pt>
                <c:pt idx="9096">
                  <c:v>42.689800000000012</c:v>
                </c:pt>
                <c:pt idx="9097">
                  <c:v>42.689800000000012</c:v>
                </c:pt>
                <c:pt idx="9098">
                  <c:v>42.689800000000012</c:v>
                </c:pt>
                <c:pt idx="9099">
                  <c:v>42.689800000000012</c:v>
                </c:pt>
                <c:pt idx="9100">
                  <c:v>42.689800000000012</c:v>
                </c:pt>
                <c:pt idx="9101">
                  <c:v>42.689800000000012</c:v>
                </c:pt>
                <c:pt idx="9102">
                  <c:v>42.689800000000012</c:v>
                </c:pt>
                <c:pt idx="9103">
                  <c:v>42.689800000000012</c:v>
                </c:pt>
                <c:pt idx="9104">
                  <c:v>42.689800000000012</c:v>
                </c:pt>
                <c:pt idx="9105">
                  <c:v>42.689800000000012</c:v>
                </c:pt>
                <c:pt idx="9106">
                  <c:v>42.689800000000012</c:v>
                </c:pt>
                <c:pt idx="9107">
                  <c:v>42.689800000000012</c:v>
                </c:pt>
                <c:pt idx="9108">
                  <c:v>42.689800000000012</c:v>
                </c:pt>
                <c:pt idx="9109">
                  <c:v>42.689800000000012</c:v>
                </c:pt>
                <c:pt idx="9110">
                  <c:v>42.689800000000012</c:v>
                </c:pt>
                <c:pt idx="9111">
                  <c:v>42.689800000000012</c:v>
                </c:pt>
                <c:pt idx="9112">
                  <c:v>42.689800000000012</c:v>
                </c:pt>
                <c:pt idx="9113">
                  <c:v>42.689800000000012</c:v>
                </c:pt>
                <c:pt idx="9114">
                  <c:v>42.689800000000012</c:v>
                </c:pt>
                <c:pt idx="9115">
                  <c:v>42.689800000000012</c:v>
                </c:pt>
                <c:pt idx="9116">
                  <c:v>42.689800000000012</c:v>
                </c:pt>
                <c:pt idx="9117">
                  <c:v>42.689800000000012</c:v>
                </c:pt>
                <c:pt idx="9118">
                  <c:v>42.689800000000012</c:v>
                </c:pt>
                <c:pt idx="9119">
                  <c:v>42.689800000000012</c:v>
                </c:pt>
                <c:pt idx="9120">
                  <c:v>42.689800000000012</c:v>
                </c:pt>
                <c:pt idx="9121">
                  <c:v>42.689800000000012</c:v>
                </c:pt>
                <c:pt idx="9122">
                  <c:v>42.689800000000012</c:v>
                </c:pt>
                <c:pt idx="9123">
                  <c:v>42.689800000000012</c:v>
                </c:pt>
                <c:pt idx="9124">
                  <c:v>42.689800000000012</c:v>
                </c:pt>
                <c:pt idx="9125">
                  <c:v>42.689800000000012</c:v>
                </c:pt>
                <c:pt idx="9126">
                  <c:v>42.689800000000012</c:v>
                </c:pt>
                <c:pt idx="9127">
                  <c:v>42.689800000000012</c:v>
                </c:pt>
                <c:pt idx="9128">
                  <c:v>42.689800000000012</c:v>
                </c:pt>
                <c:pt idx="9129">
                  <c:v>42.689800000000012</c:v>
                </c:pt>
                <c:pt idx="9130">
                  <c:v>42.689800000000012</c:v>
                </c:pt>
                <c:pt idx="9131">
                  <c:v>42.689800000000012</c:v>
                </c:pt>
                <c:pt idx="9132">
                  <c:v>42.689800000000012</c:v>
                </c:pt>
                <c:pt idx="9133">
                  <c:v>42.689800000000012</c:v>
                </c:pt>
                <c:pt idx="9134">
                  <c:v>42.689800000000012</c:v>
                </c:pt>
                <c:pt idx="9135">
                  <c:v>42.689800000000012</c:v>
                </c:pt>
                <c:pt idx="9136">
                  <c:v>42.689800000000012</c:v>
                </c:pt>
                <c:pt idx="9137">
                  <c:v>42.689800000000012</c:v>
                </c:pt>
                <c:pt idx="9138">
                  <c:v>42.689800000000012</c:v>
                </c:pt>
                <c:pt idx="9139">
                  <c:v>42.689800000000012</c:v>
                </c:pt>
                <c:pt idx="9140">
                  <c:v>42.689800000000012</c:v>
                </c:pt>
                <c:pt idx="9141">
                  <c:v>42.689800000000012</c:v>
                </c:pt>
                <c:pt idx="9142">
                  <c:v>42.689800000000012</c:v>
                </c:pt>
                <c:pt idx="9143">
                  <c:v>42.689800000000012</c:v>
                </c:pt>
                <c:pt idx="9144">
                  <c:v>42.689800000000012</c:v>
                </c:pt>
                <c:pt idx="9145">
                  <c:v>42.689800000000012</c:v>
                </c:pt>
                <c:pt idx="9146">
                  <c:v>42.689800000000012</c:v>
                </c:pt>
                <c:pt idx="9147">
                  <c:v>42.689800000000012</c:v>
                </c:pt>
                <c:pt idx="9148">
                  <c:v>42.689800000000012</c:v>
                </c:pt>
                <c:pt idx="9149">
                  <c:v>42.689800000000012</c:v>
                </c:pt>
                <c:pt idx="9150">
                  <c:v>42.689800000000012</c:v>
                </c:pt>
                <c:pt idx="9151">
                  <c:v>42.689800000000012</c:v>
                </c:pt>
                <c:pt idx="9152">
                  <c:v>42.689800000000012</c:v>
                </c:pt>
                <c:pt idx="9153">
                  <c:v>42.689800000000012</c:v>
                </c:pt>
                <c:pt idx="9154">
                  <c:v>42.689800000000012</c:v>
                </c:pt>
                <c:pt idx="9155">
                  <c:v>42.689800000000012</c:v>
                </c:pt>
                <c:pt idx="9156">
                  <c:v>42.689800000000012</c:v>
                </c:pt>
                <c:pt idx="9157">
                  <c:v>42.689800000000012</c:v>
                </c:pt>
                <c:pt idx="9158">
                  <c:v>42.689800000000012</c:v>
                </c:pt>
                <c:pt idx="9159">
                  <c:v>42.689800000000012</c:v>
                </c:pt>
                <c:pt idx="9160">
                  <c:v>42.689800000000012</c:v>
                </c:pt>
                <c:pt idx="9161">
                  <c:v>42.689800000000012</c:v>
                </c:pt>
                <c:pt idx="9162">
                  <c:v>42.689800000000012</c:v>
                </c:pt>
                <c:pt idx="9163">
                  <c:v>42.689800000000012</c:v>
                </c:pt>
                <c:pt idx="9164">
                  <c:v>42.689800000000012</c:v>
                </c:pt>
                <c:pt idx="9165">
                  <c:v>42.689800000000012</c:v>
                </c:pt>
                <c:pt idx="9166">
                  <c:v>42.689800000000012</c:v>
                </c:pt>
                <c:pt idx="9167">
                  <c:v>42.689800000000012</c:v>
                </c:pt>
                <c:pt idx="9168">
                  <c:v>42.689800000000012</c:v>
                </c:pt>
                <c:pt idx="9169">
                  <c:v>42.689800000000012</c:v>
                </c:pt>
                <c:pt idx="9170">
                  <c:v>42.689800000000012</c:v>
                </c:pt>
                <c:pt idx="9171">
                  <c:v>42.689800000000012</c:v>
                </c:pt>
                <c:pt idx="9172">
                  <c:v>42.689800000000012</c:v>
                </c:pt>
                <c:pt idx="9173">
                  <c:v>42.689800000000012</c:v>
                </c:pt>
                <c:pt idx="9174">
                  <c:v>42.689800000000012</c:v>
                </c:pt>
                <c:pt idx="9175">
                  <c:v>42.689800000000012</c:v>
                </c:pt>
                <c:pt idx="9176">
                  <c:v>42.689800000000012</c:v>
                </c:pt>
                <c:pt idx="9177">
                  <c:v>42.689800000000012</c:v>
                </c:pt>
                <c:pt idx="9178">
                  <c:v>42.689800000000012</c:v>
                </c:pt>
                <c:pt idx="9179">
                  <c:v>42.689800000000012</c:v>
                </c:pt>
                <c:pt idx="9180">
                  <c:v>42.689800000000012</c:v>
                </c:pt>
                <c:pt idx="9181">
                  <c:v>42.689800000000012</c:v>
                </c:pt>
                <c:pt idx="9182">
                  <c:v>42.689800000000012</c:v>
                </c:pt>
                <c:pt idx="9183">
                  <c:v>42.689800000000012</c:v>
                </c:pt>
                <c:pt idx="9184">
                  <c:v>42.689800000000012</c:v>
                </c:pt>
                <c:pt idx="9185">
                  <c:v>42.689800000000012</c:v>
                </c:pt>
                <c:pt idx="9186">
                  <c:v>42.689800000000012</c:v>
                </c:pt>
                <c:pt idx="9187">
                  <c:v>42.689800000000012</c:v>
                </c:pt>
                <c:pt idx="9188">
                  <c:v>42.689800000000012</c:v>
                </c:pt>
                <c:pt idx="9189">
                  <c:v>42.689800000000012</c:v>
                </c:pt>
                <c:pt idx="9190">
                  <c:v>42.689800000000012</c:v>
                </c:pt>
                <c:pt idx="9191">
                  <c:v>42.689800000000012</c:v>
                </c:pt>
                <c:pt idx="9192">
                  <c:v>42.689800000000012</c:v>
                </c:pt>
                <c:pt idx="9193">
                  <c:v>42.689800000000012</c:v>
                </c:pt>
                <c:pt idx="9194">
                  <c:v>42.689800000000012</c:v>
                </c:pt>
                <c:pt idx="9195">
                  <c:v>42.689800000000012</c:v>
                </c:pt>
                <c:pt idx="9196">
                  <c:v>42.689800000000012</c:v>
                </c:pt>
                <c:pt idx="9197">
                  <c:v>42.689800000000012</c:v>
                </c:pt>
                <c:pt idx="9198">
                  <c:v>42.689800000000012</c:v>
                </c:pt>
                <c:pt idx="9199">
                  <c:v>42.689800000000012</c:v>
                </c:pt>
                <c:pt idx="9200">
                  <c:v>42.689800000000012</c:v>
                </c:pt>
                <c:pt idx="9201">
                  <c:v>42.689800000000012</c:v>
                </c:pt>
                <c:pt idx="9202">
                  <c:v>42.689800000000012</c:v>
                </c:pt>
                <c:pt idx="9203">
                  <c:v>42.689800000000012</c:v>
                </c:pt>
                <c:pt idx="9204">
                  <c:v>42.689800000000012</c:v>
                </c:pt>
                <c:pt idx="9205">
                  <c:v>42.689800000000012</c:v>
                </c:pt>
                <c:pt idx="9206">
                  <c:v>42.689800000000012</c:v>
                </c:pt>
                <c:pt idx="9207">
                  <c:v>42.689800000000012</c:v>
                </c:pt>
                <c:pt idx="9208">
                  <c:v>42.689800000000012</c:v>
                </c:pt>
                <c:pt idx="9209">
                  <c:v>42.689800000000012</c:v>
                </c:pt>
                <c:pt idx="9210">
                  <c:v>42.689800000000012</c:v>
                </c:pt>
                <c:pt idx="9211">
                  <c:v>42.689800000000012</c:v>
                </c:pt>
                <c:pt idx="9212">
                  <c:v>42.689800000000012</c:v>
                </c:pt>
                <c:pt idx="9213">
                  <c:v>42.689800000000012</c:v>
                </c:pt>
                <c:pt idx="9214">
                  <c:v>42.689800000000012</c:v>
                </c:pt>
                <c:pt idx="9215">
                  <c:v>42.689800000000012</c:v>
                </c:pt>
                <c:pt idx="9216">
                  <c:v>42.689800000000012</c:v>
                </c:pt>
                <c:pt idx="9217">
                  <c:v>42.689800000000012</c:v>
                </c:pt>
                <c:pt idx="9218">
                  <c:v>42.689800000000012</c:v>
                </c:pt>
                <c:pt idx="9219">
                  <c:v>42.689800000000012</c:v>
                </c:pt>
                <c:pt idx="9220">
                  <c:v>42.689800000000012</c:v>
                </c:pt>
                <c:pt idx="9221">
                  <c:v>42.689800000000012</c:v>
                </c:pt>
                <c:pt idx="9222">
                  <c:v>42.689800000000012</c:v>
                </c:pt>
                <c:pt idx="9223">
                  <c:v>42.689800000000012</c:v>
                </c:pt>
                <c:pt idx="9224">
                  <c:v>42.689800000000012</c:v>
                </c:pt>
                <c:pt idx="9225">
                  <c:v>42.689800000000012</c:v>
                </c:pt>
                <c:pt idx="9226">
                  <c:v>42.689800000000012</c:v>
                </c:pt>
                <c:pt idx="9227">
                  <c:v>42.689800000000012</c:v>
                </c:pt>
                <c:pt idx="9228">
                  <c:v>42.689800000000012</c:v>
                </c:pt>
                <c:pt idx="9229">
                  <c:v>42.689800000000012</c:v>
                </c:pt>
                <c:pt idx="9230">
                  <c:v>42.689800000000012</c:v>
                </c:pt>
                <c:pt idx="9231">
                  <c:v>42.689800000000012</c:v>
                </c:pt>
                <c:pt idx="9232">
                  <c:v>42.689800000000012</c:v>
                </c:pt>
                <c:pt idx="9233">
                  <c:v>42.689800000000012</c:v>
                </c:pt>
                <c:pt idx="9234">
                  <c:v>42.689800000000012</c:v>
                </c:pt>
                <c:pt idx="9235">
                  <c:v>42.689800000000012</c:v>
                </c:pt>
                <c:pt idx="9236">
                  <c:v>42.689800000000012</c:v>
                </c:pt>
                <c:pt idx="9237">
                  <c:v>42.689800000000012</c:v>
                </c:pt>
                <c:pt idx="9238">
                  <c:v>42.689800000000012</c:v>
                </c:pt>
                <c:pt idx="9239">
                  <c:v>42.689800000000012</c:v>
                </c:pt>
                <c:pt idx="9240">
                  <c:v>42.689800000000012</c:v>
                </c:pt>
                <c:pt idx="9241">
                  <c:v>42.689800000000012</c:v>
                </c:pt>
                <c:pt idx="9242">
                  <c:v>42.689800000000012</c:v>
                </c:pt>
                <c:pt idx="9243">
                  <c:v>42.689800000000012</c:v>
                </c:pt>
                <c:pt idx="9244">
                  <c:v>42.689800000000012</c:v>
                </c:pt>
                <c:pt idx="9245">
                  <c:v>42.689800000000012</c:v>
                </c:pt>
                <c:pt idx="9246">
                  <c:v>42.689800000000012</c:v>
                </c:pt>
                <c:pt idx="9247">
                  <c:v>42.689800000000012</c:v>
                </c:pt>
                <c:pt idx="9248">
                  <c:v>42.689800000000012</c:v>
                </c:pt>
                <c:pt idx="9249">
                  <c:v>42.689800000000012</c:v>
                </c:pt>
                <c:pt idx="9250">
                  <c:v>42.689800000000012</c:v>
                </c:pt>
                <c:pt idx="9251">
                  <c:v>42.689800000000012</c:v>
                </c:pt>
                <c:pt idx="9252">
                  <c:v>42.689800000000012</c:v>
                </c:pt>
                <c:pt idx="9253">
                  <c:v>42.689800000000012</c:v>
                </c:pt>
                <c:pt idx="9254">
                  <c:v>42.689800000000012</c:v>
                </c:pt>
                <c:pt idx="9255">
                  <c:v>42.689800000000012</c:v>
                </c:pt>
                <c:pt idx="9256">
                  <c:v>42.689800000000012</c:v>
                </c:pt>
                <c:pt idx="9257">
                  <c:v>42.689800000000012</c:v>
                </c:pt>
                <c:pt idx="9258">
                  <c:v>42.689800000000012</c:v>
                </c:pt>
                <c:pt idx="9259">
                  <c:v>42.689800000000012</c:v>
                </c:pt>
                <c:pt idx="9260">
                  <c:v>42.689800000000012</c:v>
                </c:pt>
                <c:pt idx="9261">
                  <c:v>42.689800000000012</c:v>
                </c:pt>
                <c:pt idx="9262">
                  <c:v>42.689800000000012</c:v>
                </c:pt>
                <c:pt idx="9263">
                  <c:v>42.689800000000012</c:v>
                </c:pt>
                <c:pt idx="9264">
                  <c:v>42.689800000000012</c:v>
                </c:pt>
                <c:pt idx="9265">
                  <c:v>42.689800000000012</c:v>
                </c:pt>
                <c:pt idx="9266">
                  <c:v>42.689800000000012</c:v>
                </c:pt>
                <c:pt idx="9267">
                  <c:v>42.689800000000012</c:v>
                </c:pt>
                <c:pt idx="9268">
                  <c:v>42.689800000000012</c:v>
                </c:pt>
                <c:pt idx="9269">
                  <c:v>42.689800000000012</c:v>
                </c:pt>
                <c:pt idx="9270">
                  <c:v>42.689800000000012</c:v>
                </c:pt>
                <c:pt idx="9271">
                  <c:v>42.689800000000012</c:v>
                </c:pt>
                <c:pt idx="9272">
                  <c:v>42.689800000000012</c:v>
                </c:pt>
                <c:pt idx="9273">
                  <c:v>42.689800000000012</c:v>
                </c:pt>
                <c:pt idx="9274">
                  <c:v>42.689800000000012</c:v>
                </c:pt>
                <c:pt idx="9275">
                  <c:v>42.689800000000012</c:v>
                </c:pt>
                <c:pt idx="9276">
                  <c:v>42.689800000000012</c:v>
                </c:pt>
                <c:pt idx="9277">
                  <c:v>42.689800000000012</c:v>
                </c:pt>
                <c:pt idx="9278">
                  <c:v>42.689800000000012</c:v>
                </c:pt>
                <c:pt idx="9279">
                  <c:v>42.689800000000012</c:v>
                </c:pt>
                <c:pt idx="9280">
                  <c:v>42.689800000000012</c:v>
                </c:pt>
                <c:pt idx="9281">
                  <c:v>42.689800000000012</c:v>
                </c:pt>
                <c:pt idx="9282">
                  <c:v>42.689800000000012</c:v>
                </c:pt>
                <c:pt idx="9283">
                  <c:v>42.689800000000012</c:v>
                </c:pt>
                <c:pt idx="9284">
                  <c:v>42.689800000000012</c:v>
                </c:pt>
                <c:pt idx="9285">
                  <c:v>42.689800000000012</c:v>
                </c:pt>
                <c:pt idx="9286">
                  <c:v>42.689800000000012</c:v>
                </c:pt>
                <c:pt idx="9287">
                  <c:v>42.689800000000012</c:v>
                </c:pt>
                <c:pt idx="9288">
                  <c:v>42.689800000000012</c:v>
                </c:pt>
                <c:pt idx="9289">
                  <c:v>42.689800000000012</c:v>
                </c:pt>
                <c:pt idx="9290">
                  <c:v>42.689800000000012</c:v>
                </c:pt>
                <c:pt idx="9291">
                  <c:v>42.689800000000012</c:v>
                </c:pt>
                <c:pt idx="9292">
                  <c:v>42.689800000000012</c:v>
                </c:pt>
                <c:pt idx="9293">
                  <c:v>42.689800000000012</c:v>
                </c:pt>
                <c:pt idx="9294">
                  <c:v>42.689800000000012</c:v>
                </c:pt>
                <c:pt idx="9295">
                  <c:v>42.689800000000012</c:v>
                </c:pt>
                <c:pt idx="9296">
                  <c:v>42.689800000000012</c:v>
                </c:pt>
                <c:pt idx="9297">
                  <c:v>42.689800000000012</c:v>
                </c:pt>
                <c:pt idx="9298">
                  <c:v>42.689800000000012</c:v>
                </c:pt>
                <c:pt idx="9299">
                  <c:v>42.689800000000012</c:v>
                </c:pt>
                <c:pt idx="9300">
                  <c:v>42.689800000000012</c:v>
                </c:pt>
                <c:pt idx="9301">
                  <c:v>42.689800000000012</c:v>
                </c:pt>
                <c:pt idx="9302">
                  <c:v>42.689800000000012</c:v>
                </c:pt>
                <c:pt idx="9303">
                  <c:v>42.689800000000012</c:v>
                </c:pt>
                <c:pt idx="9304">
                  <c:v>42.689800000000012</c:v>
                </c:pt>
                <c:pt idx="9305">
                  <c:v>42.689800000000012</c:v>
                </c:pt>
                <c:pt idx="9306">
                  <c:v>42.689800000000012</c:v>
                </c:pt>
                <c:pt idx="9307">
                  <c:v>42.689800000000012</c:v>
                </c:pt>
                <c:pt idx="9308">
                  <c:v>42.689800000000012</c:v>
                </c:pt>
                <c:pt idx="9309">
                  <c:v>42.689800000000012</c:v>
                </c:pt>
                <c:pt idx="9310">
                  <c:v>42.689800000000012</c:v>
                </c:pt>
                <c:pt idx="9311">
                  <c:v>42.689800000000012</c:v>
                </c:pt>
                <c:pt idx="9312">
                  <c:v>42.689800000000012</c:v>
                </c:pt>
                <c:pt idx="9313">
                  <c:v>42.689800000000012</c:v>
                </c:pt>
                <c:pt idx="9314">
                  <c:v>42.689800000000012</c:v>
                </c:pt>
                <c:pt idx="9315">
                  <c:v>42.689800000000012</c:v>
                </c:pt>
                <c:pt idx="9316">
                  <c:v>42.689800000000012</c:v>
                </c:pt>
                <c:pt idx="9317">
                  <c:v>42.689800000000012</c:v>
                </c:pt>
                <c:pt idx="9318">
                  <c:v>42.689800000000012</c:v>
                </c:pt>
                <c:pt idx="9319">
                  <c:v>42.689800000000012</c:v>
                </c:pt>
                <c:pt idx="9320">
                  <c:v>42.689800000000012</c:v>
                </c:pt>
                <c:pt idx="9321">
                  <c:v>42.689800000000012</c:v>
                </c:pt>
                <c:pt idx="9322">
                  <c:v>42.689800000000012</c:v>
                </c:pt>
                <c:pt idx="9323">
                  <c:v>42.689800000000012</c:v>
                </c:pt>
                <c:pt idx="9324">
                  <c:v>42.689800000000012</c:v>
                </c:pt>
                <c:pt idx="9325">
                  <c:v>42.689800000000012</c:v>
                </c:pt>
                <c:pt idx="9326">
                  <c:v>42.689800000000012</c:v>
                </c:pt>
                <c:pt idx="9327">
                  <c:v>42.689800000000012</c:v>
                </c:pt>
                <c:pt idx="9328">
                  <c:v>42.689800000000012</c:v>
                </c:pt>
                <c:pt idx="9329">
                  <c:v>42.689800000000012</c:v>
                </c:pt>
                <c:pt idx="9330">
                  <c:v>42.689800000000012</c:v>
                </c:pt>
                <c:pt idx="9331">
                  <c:v>42.689800000000012</c:v>
                </c:pt>
                <c:pt idx="9332">
                  <c:v>42.689800000000012</c:v>
                </c:pt>
                <c:pt idx="9333">
                  <c:v>42.689800000000012</c:v>
                </c:pt>
                <c:pt idx="9334">
                  <c:v>42.689800000000012</c:v>
                </c:pt>
                <c:pt idx="9335">
                  <c:v>42.689800000000012</c:v>
                </c:pt>
                <c:pt idx="9336">
                  <c:v>42.689800000000012</c:v>
                </c:pt>
                <c:pt idx="9337">
                  <c:v>42.689800000000012</c:v>
                </c:pt>
                <c:pt idx="9338">
                  <c:v>42.689800000000012</c:v>
                </c:pt>
                <c:pt idx="9339">
                  <c:v>42.689800000000012</c:v>
                </c:pt>
                <c:pt idx="9340">
                  <c:v>42.689800000000012</c:v>
                </c:pt>
                <c:pt idx="9341">
                  <c:v>42.689800000000012</c:v>
                </c:pt>
                <c:pt idx="9342">
                  <c:v>42.689800000000012</c:v>
                </c:pt>
                <c:pt idx="9343">
                  <c:v>42.689800000000012</c:v>
                </c:pt>
                <c:pt idx="9344">
                  <c:v>42.689800000000012</c:v>
                </c:pt>
                <c:pt idx="9345">
                  <c:v>42.689800000000012</c:v>
                </c:pt>
                <c:pt idx="9346">
                  <c:v>42.689800000000012</c:v>
                </c:pt>
                <c:pt idx="9347">
                  <c:v>42.689800000000012</c:v>
                </c:pt>
                <c:pt idx="9348">
                  <c:v>42.689800000000012</c:v>
                </c:pt>
                <c:pt idx="9349">
                  <c:v>42.689800000000012</c:v>
                </c:pt>
                <c:pt idx="9350">
                  <c:v>42.689800000000012</c:v>
                </c:pt>
                <c:pt idx="9351">
                  <c:v>42.689800000000012</c:v>
                </c:pt>
                <c:pt idx="9352">
                  <c:v>42.689800000000012</c:v>
                </c:pt>
                <c:pt idx="9353">
                  <c:v>42.689800000000012</c:v>
                </c:pt>
                <c:pt idx="9354">
                  <c:v>42.689800000000012</c:v>
                </c:pt>
                <c:pt idx="9355">
                  <c:v>42.689800000000012</c:v>
                </c:pt>
                <c:pt idx="9356">
                  <c:v>42.689800000000012</c:v>
                </c:pt>
                <c:pt idx="9357">
                  <c:v>42.689800000000012</c:v>
                </c:pt>
                <c:pt idx="9358">
                  <c:v>42.689800000000012</c:v>
                </c:pt>
                <c:pt idx="9359">
                  <c:v>42.689800000000012</c:v>
                </c:pt>
                <c:pt idx="9360">
                  <c:v>42.689800000000012</c:v>
                </c:pt>
                <c:pt idx="9361">
                  <c:v>42.689800000000012</c:v>
                </c:pt>
                <c:pt idx="9362">
                  <c:v>42.689800000000012</c:v>
                </c:pt>
                <c:pt idx="9363">
                  <c:v>42.689800000000012</c:v>
                </c:pt>
                <c:pt idx="9364">
                  <c:v>42.689800000000012</c:v>
                </c:pt>
                <c:pt idx="9365">
                  <c:v>42.689800000000012</c:v>
                </c:pt>
                <c:pt idx="9366">
                  <c:v>42.689800000000012</c:v>
                </c:pt>
                <c:pt idx="9367">
                  <c:v>42.689800000000012</c:v>
                </c:pt>
                <c:pt idx="9368">
                  <c:v>42.689800000000012</c:v>
                </c:pt>
                <c:pt idx="9369">
                  <c:v>42.689800000000012</c:v>
                </c:pt>
                <c:pt idx="9370">
                  <c:v>42.689800000000012</c:v>
                </c:pt>
                <c:pt idx="9371">
                  <c:v>42.689800000000012</c:v>
                </c:pt>
                <c:pt idx="9372">
                  <c:v>42.689800000000012</c:v>
                </c:pt>
                <c:pt idx="9373">
                  <c:v>42.689800000000012</c:v>
                </c:pt>
                <c:pt idx="9374">
                  <c:v>42.689800000000012</c:v>
                </c:pt>
                <c:pt idx="9375">
                  <c:v>42.689800000000012</c:v>
                </c:pt>
                <c:pt idx="9376">
                  <c:v>42.689800000000012</c:v>
                </c:pt>
                <c:pt idx="9377">
                  <c:v>42.689800000000012</c:v>
                </c:pt>
                <c:pt idx="9378">
                  <c:v>42.689800000000012</c:v>
                </c:pt>
                <c:pt idx="9379">
                  <c:v>42.689800000000012</c:v>
                </c:pt>
                <c:pt idx="9380">
                  <c:v>42.689800000000012</c:v>
                </c:pt>
                <c:pt idx="9381">
                  <c:v>42.689800000000012</c:v>
                </c:pt>
                <c:pt idx="9382">
                  <c:v>42.689800000000012</c:v>
                </c:pt>
                <c:pt idx="9383">
                  <c:v>42.689800000000012</c:v>
                </c:pt>
                <c:pt idx="9384">
                  <c:v>42.689800000000012</c:v>
                </c:pt>
                <c:pt idx="9385">
                  <c:v>42.689800000000012</c:v>
                </c:pt>
                <c:pt idx="9386">
                  <c:v>42.689800000000012</c:v>
                </c:pt>
                <c:pt idx="9387">
                  <c:v>42.689800000000012</c:v>
                </c:pt>
                <c:pt idx="9388">
                  <c:v>42.689800000000012</c:v>
                </c:pt>
                <c:pt idx="9389">
                  <c:v>42.689800000000012</c:v>
                </c:pt>
                <c:pt idx="9390">
                  <c:v>42.689800000000012</c:v>
                </c:pt>
                <c:pt idx="9391">
                  <c:v>42.689800000000012</c:v>
                </c:pt>
                <c:pt idx="9392">
                  <c:v>42.689800000000012</c:v>
                </c:pt>
                <c:pt idx="9393">
                  <c:v>42.689800000000012</c:v>
                </c:pt>
                <c:pt idx="9394">
                  <c:v>42.689800000000012</c:v>
                </c:pt>
                <c:pt idx="9395">
                  <c:v>42.689800000000012</c:v>
                </c:pt>
                <c:pt idx="9396">
                  <c:v>42.689800000000012</c:v>
                </c:pt>
                <c:pt idx="9397">
                  <c:v>42.689800000000012</c:v>
                </c:pt>
                <c:pt idx="9398">
                  <c:v>42.689800000000012</c:v>
                </c:pt>
                <c:pt idx="9399">
                  <c:v>42.689800000000012</c:v>
                </c:pt>
                <c:pt idx="9400">
                  <c:v>42.689800000000012</c:v>
                </c:pt>
                <c:pt idx="9401">
                  <c:v>42.689800000000012</c:v>
                </c:pt>
                <c:pt idx="9402">
                  <c:v>42.689800000000012</c:v>
                </c:pt>
                <c:pt idx="9403">
                  <c:v>42.689800000000012</c:v>
                </c:pt>
                <c:pt idx="9404">
                  <c:v>42.689800000000012</c:v>
                </c:pt>
                <c:pt idx="9405">
                  <c:v>42.689800000000012</c:v>
                </c:pt>
                <c:pt idx="9406">
                  <c:v>42.689800000000012</c:v>
                </c:pt>
                <c:pt idx="9407">
                  <c:v>42.689800000000012</c:v>
                </c:pt>
                <c:pt idx="9408">
                  <c:v>42.689800000000012</c:v>
                </c:pt>
                <c:pt idx="9409">
                  <c:v>42.689800000000012</c:v>
                </c:pt>
                <c:pt idx="9410">
                  <c:v>42.689800000000012</c:v>
                </c:pt>
                <c:pt idx="9411">
                  <c:v>42.689800000000012</c:v>
                </c:pt>
                <c:pt idx="9412">
                  <c:v>42.689800000000012</c:v>
                </c:pt>
                <c:pt idx="9413">
                  <c:v>42.689800000000012</c:v>
                </c:pt>
                <c:pt idx="9414">
                  <c:v>42.689800000000012</c:v>
                </c:pt>
                <c:pt idx="9415">
                  <c:v>42.689800000000012</c:v>
                </c:pt>
                <c:pt idx="9416">
                  <c:v>42.689800000000012</c:v>
                </c:pt>
                <c:pt idx="9417">
                  <c:v>42.689800000000012</c:v>
                </c:pt>
                <c:pt idx="9418">
                  <c:v>42.689800000000012</c:v>
                </c:pt>
                <c:pt idx="9419">
                  <c:v>42.689800000000012</c:v>
                </c:pt>
                <c:pt idx="9420">
                  <c:v>42.689800000000012</c:v>
                </c:pt>
                <c:pt idx="9421">
                  <c:v>42.689800000000012</c:v>
                </c:pt>
                <c:pt idx="9422">
                  <c:v>42.689800000000012</c:v>
                </c:pt>
                <c:pt idx="9423">
                  <c:v>42.689800000000012</c:v>
                </c:pt>
                <c:pt idx="9424">
                  <c:v>42.689800000000012</c:v>
                </c:pt>
                <c:pt idx="9425">
                  <c:v>42.689800000000012</c:v>
                </c:pt>
                <c:pt idx="9426">
                  <c:v>42.689800000000012</c:v>
                </c:pt>
                <c:pt idx="9427">
                  <c:v>42.689800000000012</c:v>
                </c:pt>
                <c:pt idx="9428">
                  <c:v>42.689800000000012</c:v>
                </c:pt>
                <c:pt idx="9429">
                  <c:v>42.689800000000012</c:v>
                </c:pt>
                <c:pt idx="9430">
                  <c:v>42.689800000000012</c:v>
                </c:pt>
                <c:pt idx="9431">
                  <c:v>42.689800000000012</c:v>
                </c:pt>
                <c:pt idx="9432">
                  <c:v>42.689800000000012</c:v>
                </c:pt>
                <c:pt idx="9433">
                  <c:v>42.689800000000012</c:v>
                </c:pt>
                <c:pt idx="9434">
                  <c:v>42.689800000000012</c:v>
                </c:pt>
                <c:pt idx="9435">
                  <c:v>42.689800000000012</c:v>
                </c:pt>
                <c:pt idx="9436">
                  <c:v>42.689800000000012</c:v>
                </c:pt>
                <c:pt idx="9437">
                  <c:v>42.689800000000012</c:v>
                </c:pt>
                <c:pt idx="9438">
                  <c:v>42.689800000000012</c:v>
                </c:pt>
                <c:pt idx="9439">
                  <c:v>42.689800000000012</c:v>
                </c:pt>
                <c:pt idx="9440">
                  <c:v>42.689800000000012</c:v>
                </c:pt>
                <c:pt idx="9441">
                  <c:v>42.689800000000012</c:v>
                </c:pt>
                <c:pt idx="9442">
                  <c:v>42.689800000000012</c:v>
                </c:pt>
                <c:pt idx="9443">
                  <c:v>42.689800000000012</c:v>
                </c:pt>
                <c:pt idx="9444">
                  <c:v>42.689800000000012</c:v>
                </c:pt>
                <c:pt idx="9445">
                  <c:v>42.689800000000012</c:v>
                </c:pt>
                <c:pt idx="9446">
                  <c:v>42.689800000000012</c:v>
                </c:pt>
                <c:pt idx="9447">
                  <c:v>42.689800000000012</c:v>
                </c:pt>
                <c:pt idx="9448">
                  <c:v>42.689800000000012</c:v>
                </c:pt>
                <c:pt idx="9449">
                  <c:v>42.689800000000012</c:v>
                </c:pt>
                <c:pt idx="9450">
                  <c:v>42.689800000000012</c:v>
                </c:pt>
                <c:pt idx="9451">
                  <c:v>42.689800000000012</c:v>
                </c:pt>
                <c:pt idx="9452">
                  <c:v>42.689800000000012</c:v>
                </c:pt>
                <c:pt idx="9453">
                  <c:v>42.689800000000012</c:v>
                </c:pt>
                <c:pt idx="9454">
                  <c:v>42.689800000000012</c:v>
                </c:pt>
                <c:pt idx="9455">
                  <c:v>42.689800000000012</c:v>
                </c:pt>
                <c:pt idx="9456">
                  <c:v>42.689800000000012</c:v>
                </c:pt>
                <c:pt idx="9457">
                  <c:v>42.689800000000012</c:v>
                </c:pt>
                <c:pt idx="9458">
                  <c:v>42.689800000000012</c:v>
                </c:pt>
                <c:pt idx="9459">
                  <c:v>42.689800000000012</c:v>
                </c:pt>
                <c:pt idx="9460">
                  <c:v>42.689800000000012</c:v>
                </c:pt>
                <c:pt idx="9461">
                  <c:v>42.689800000000012</c:v>
                </c:pt>
                <c:pt idx="9462">
                  <c:v>42.689800000000012</c:v>
                </c:pt>
                <c:pt idx="9463">
                  <c:v>42.689800000000012</c:v>
                </c:pt>
                <c:pt idx="9464">
                  <c:v>42.689800000000012</c:v>
                </c:pt>
                <c:pt idx="9465">
                  <c:v>42.689800000000012</c:v>
                </c:pt>
                <c:pt idx="9466">
                  <c:v>42.689800000000012</c:v>
                </c:pt>
                <c:pt idx="9467">
                  <c:v>42.689800000000012</c:v>
                </c:pt>
                <c:pt idx="9468">
                  <c:v>42.689800000000012</c:v>
                </c:pt>
                <c:pt idx="9469">
                  <c:v>42.689800000000012</c:v>
                </c:pt>
                <c:pt idx="9470">
                  <c:v>42.689800000000012</c:v>
                </c:pt>
                <c:pt idx="9471">
                  <c:v>42.689800000000012</c:v>
                </c:pt>
                <c:pt idx="9472">
                  <c:v>42.689800000000012</c:v>
                </c:pt>
                <c:pt idx="9473">
                  <c:v>42.689800000000012</c:v>
                </c:pt>
                <c:pt idx="9474">
                  <c:v>42.689800000000012</c:v>
                </c:pt>
                <c:pt idx="9475">
                  <c:v>42.689800000000012</c:v>
                </c:pt>
                <c:pt idx="9476">
                  <c:v>42.689800000000012</c:v>
                </c:pt>
                <c:pt idx="9477">
                  <c:v>42.689800000000012</c:v>
                </c:pt>
                <c:pt idx="9478">
                  <c:v>42.689800000000012</c:v>
                </c:pt>
                <c:pt idx="9479">
                  <c:v>42.689800000000012</c:v>
                </c:pt>
                <c:pt idx="9480">
                  <c:v>42.689800000000012</c:v>
                </c:pt>
                <c:pt idx="9481">
                  <c:v>42.689800000000012</c:v>
                </c:pt>
                <c:pt idx="9482">
                  <c:v>42.689800000000012</c:v>
                </c:pt>
                <c:pt idx="9483">
                  <c:v>42.689800000000012</c:v>
                </c:pt>
                <c:pt idx="9484">
                  <c:v>42.689800000000012</c:v>
                </c:pt>
                <c:pt idx="9485">
                  <c:v>42.689800000000012</c:v>
                </c:pt>
                <c:pt idx="9486">
                  <c:v>42.689800000000012</c:v>
                </c:pt>
                <c:pt idx="9487">
                  <c:v>42.689800000000012</c:v>
                </c:pt>
                <c:pt idx="9488">
                  <c:v>42.689800000000012</c:v>
                </c:pt>
                <c:pt idx="9489">
                  <c:v>42.689800000000012</c:v>
                </c:pt>
                <c:pt idx="9490">
                  <c:v>42.689800000000012</c:v>
                </c:pt>
                <c:pt idx="9491">
                  <c:v>42.689800000000012</c:v>
                </c:pt>
                <c:pt idx="9492">
                  <c:v>42.689800000000012</c:v>
                </c:pt>
                <c:pt idx="9493">
                  <c:v>42.689800000000012</c:v>
                </c:pt>
                <c:pt idx="9494">
                  <c:v>42.689800000000012</c:v>
                </c:pt>
                <c:pt idx="9495">
                  <c:v>42.689800000000012</c:v>
                </c:pt>
                <c:pt idx="9496">
                  <c:v>42.689800000000012</c:v>
                </c:pt>
                <c:pt idx="9497">
                  <c:v>42.689800000000012</c:v>
                </c:pt>
                <c:pt idx="9498">
                  <c:v>42.689800000000012</c:v>
                </c:pt>
                <c:pt idx="9499">
                  <c:v>42.689800000000012</c:v>
                </c:pt>
                <c:pt idx="9500">
                  <c:v>42.689800000000012</c:v>
                </c:pt>
                <c:pt idx="9501">
                  <c:v>42.689800000000012</c:v>
                </c:pt>
                <c:pt idx="9502">
                  <c:v>42.689800000000012</c:v>
                </c:pt>
                <c:pt idx="9503">
                  <c:v>42.689800000000012</c:v>
                </c:pt>
                <c:pt idx="9504">
                  <c:v>42.689800000000012</c:v>
                </c:pt>
                <c:pt idx="9505">
                  <c:v>42.689800000000012</c:v>
                </c:pt>
                <c:pt idx="9506">
                  <c:v>42.689800000000012</c:v>
                </c:pt>
                <c:pt idx="9507">
                  <c:v>42.689800000000012</c:v>
                </c:pt>
                <c:pt idx="9508">
                  <c:v>42.689800000000012</c:v>
                </c:pt>
                <c:pt idx="9509">
                  <c:v>42.689800000000012</c:v>
                </c:pt>
                <c:pt idx="9510">
                  <c:v>42.689800000000012</c:v>
                </c:pt>
                <c:pt idx="9511">
                  <c:v>42.689800000000012</c:v>
                </c:pt>
                <c:pt idx="9512">
                  <c:v>42.689800000000012</c:v>
                </c:pt>
                <c:pt idx="9513">
                  <c:v>42.689800000000012</c:v>
                </c:pt>
                <c:pt idx="9514">
                  <c:v>42.689800000000012</c:v>
                </c:pt>
                <c:pt idx="9515">
                  <c:v>42.689800000000012</c:v>
                </c:pt>
                <c:pt idx="9516">
                  <c:v>42.689800000000012</c:v>
                </c:pt>
                <c:pt idx="9517">
                  <c:v>42.689800000000012</c:v>
                </c:pt>
                <c:pt idx="9518">
                  <c:v>42.689800000000012</c:v>
                </c:pt>
                <c:pt idx="9519">
                  <c:v>42.689800000000012</c:v>
                </c:pt>
                <c:pt idx="9520">
                  <c:v>42.689800000000012</c:v>
                </c:pt>
                <c:pt idx="9521">
                  <c:v>42.689800000000012</c:v>
                </c:pt>
                <c:pt idx="9522">
                  <c:v>42.689800000000012</c:v>
                </c:pt>
                <c:pt idx="9523">
                  <c:v>42.689800000000012</c:v>
                </c:pt>
                <c:pt idx="9524">
                  <c:v>42.689800000000012</c:v>
                </c:pt>
                <c:pt idx="9525">
                  <c:v>42.689800000000012</c:v>
                </c:pt>
                <c:pt idx="9526">
                  <c:v>42.689800000000012</c:v>
                </c:pt>
                <c:pt idx="9527">
                  <c:v>42.689800000000012</c:v>
                </c:pt>
                <c:pt idx="9528">
                  <c:v>42.689800000000012</c:v>
                </c:pt>
                <c:pt idx="9529">
                  <c:v>42.689800000000012</c:v>
                </c:pt>
                <c:pt idx="9530">
                  <c:v>42.689800000000012</c:v>
                </c:pt>
                <c:pt idx="9531">
                  <c:v>42.689800000000012</c:v>
                </c:pt>
                <c:pt idx="9532">
                  <c:v>42.689800000000012</c:v>
                </c:pt>
                <c:pt idx="9533">
                  <c:v>42.689800000000012</c:v>
                </c:pt>
                <c:pt idx="9534">
                  <c:v>42.689800000000012</c:v>
                </c:pt>
                <c:pt idx="9535">
                  <c:v>42.689800000000012</c:v>
                </c:pt>
                <c:pt idx="9536">
                  <c:v>42.689800000000012</c:v>
                </c:pt>
                <c:pt idx="9537">
                  <c:v>42.689800000000012</c:v>
                </c:pt>
                <c:pt idx="9538">
                  <c:v>42.689800000000012</c:v>
                </c:pt>
                <c:pt idx="9539">
                  <c:v>42.689800000000012</c:v>
                </c:pt>
                <c:pt idx="9540">
                  <c:v>42.689800000000012</c:v>
                </c:pt>
                <c:pt idx="9541">
                  <c:v>42.689800000000012</c:v>
                </c:pt>
                <c:pt idx="9542">
                  <c:v>42.689800000000012</c:v>
                </c:pt>
                <c:pt idx="9543">
                  <c:v>42.689800000000012</c:v>
                </c:pt>
                <c:pt idx="9544">
                  <c:v>42.689800000000012</c:v>
                </c:pt>
                <c:pt idx="9545">
                  <c:v>42.689800000000012</c:v>
                </c:pt>
                <c:pt idx="9546">
                  <c:v>42.689800000000012</c:v>
                </c:pt>
                <c:pt idx="9547">
                  <c:v>42.689800000000012</c:v>
                </c:pt>
                <c:pt idx="9548">
                  <c:v>42.689800000000012</c:v>
                </c:pt>
                <c:pt idx="9549">
                  <c:v>42.689800000000012</c:v>
                </c:pt>
                <c:pt idx="9550">
                  <c:v>42.689800000000012</c:v>
                </c:pt>
                <c:pt idx="9551">
                  <c:v>42.689800000000012</c:v>
                </c:pt>
                <c:pt idx="9552">
                  <c:v>42.689800000000012</c:v>
                </c:pt>
                <c:pt idx="9553">
                  <c:v>42.689800000000012</c:v>
                </c:pt>
                <c:pt idx="9554">
                  <c:v>42.689800000000012</c:v>
                </c:pt>
                <c:pt idx="9555">
                  <c:v>42.689800000000012</c:v>
                </c:pt>
                <c:pt idx="9556">
                  <c:v>42.689800000000012</c:v>
                </c:pt>
                <c:pt idx="9557">
                  <c:v>42.689800000000012</c:v>
                </c:pt>
                <c:pt idx="9558">
                  <c:v>42.689800000000012</c:v>
                </c:pt>
                <c:pt idx="9559">
                  <c:v>42.689800000000012</c:v>
                </c:pt>
                <c:pt idx="9560">
                  <c:v>42.689800000000012</c:v>
                </c:pt>
                <c:pt idx="9561">
                  <c:v>42.689800000000012</c:v>
                </c:pt>
                <c:pt idx="9562">
                  <c:v>42.689800000000012</c:v>
                </c:pt>
                <c:pt idx="9563">
                  <c:v>42.689800000000012</c:v>
                </c:pt>
                <c:pt idx="9564">
                  <c:v>42.689800000000012</c:v>
                </c:pt>
                <c:pt idx="9565">
                  <c:v>42.689800000000012</c:v>
                </c:pt>
                <c:pt idx="9566">
                  <c:v>42.689800000000012</c:v>
                </c:pt>
                <c:pt idx="9567">
                  <c:v>42.689800000000012</c:v>
                </c:pt>
                <c:pt idx="9568">
                  <c:v>42.689800000000012</c:v>
                </c:pt>
                <c:pt idx="9569">
                  <c:v>42.689800000000012</c:v>
                </c:pt>
                <c:pt idx="9570">
                  <c:v>42.689800000000012</c:v>
                </c:pt>
                <c:pt idx="9571">
                  <c:v>42.689800000000012</c:v>
                </c:pt>
                <c:pt idx="9572">
                  <c:v>42.689800000000012</c:v>
                </c:pt>
                <c:pt idx="9573">
                  <c:v>42.689800000000012</c:v>
                </c:pt>
                <c:pt idx="9574">
                  <c:v>42.689800000000012</c:v>
                </c:pt>
                <c:pt idx="9575">
                  <c:v>42.689800000000012</c:v>
                </c:pt>
                <c:pt idx="9576">
                  <c:v>42.689800000000012</c:v>
                </c:pt>
                <c:pt idx="9577">
                  <c:v>42.689800000000012</c:v>
                </c:pt>
                <c:pt idx="9578">
                  <c:v>42.689800000000012</c:v>
                </c:pt>
                <c:pt idx="9579">
                  <c:v>42.689800000000012</c:v>
                </c:pt>
                <c:pt idx="9580">
                  <c:v>42.689800000000012</c:v>
                </c:pt>
                <c:pt idx="9581">
                  <c:v>42.689800000000012</c:v>
                </c:pt>
                <c:pt idx="9582">
                  <c:v>42.689800000000012</c:v>
                </c:pt>
                <c:pt idx="9583">
                  <c:v>42.689800000000012</c:v>
                </c:pt>
                <c:pt idx="9584">
                  <c:v>42.689800000000012</c:v>
                </c:pt>
                <c:pt idx="9585">
                  <c:v>42.689800000000012</c:v>
                </c:pt>
                <c:pt idx="9586">
                  <c:v>42.689800000000012</c:v>
                </c:pt>
                <c:pt idx="9587">
                  <c:v>42.689800000000012</c:v>
                </c:pt>
                <c:pt idx="9588">
                  <c:v>42.689800000000012</c:v>
                </c:pt>
                <c:pt idx="9589">
                  <c:v>42.689800000000012</c:v>
                </c:pt>
                <c:pt idx="9590">
                  <c:v>42.689800000000012</c:v>
                </c:pt>
                <c:pt idx="9591">
                  <c:v>42.689800000000012</c:v>
                </c:pt>
                <c:pt idx="9592">
                  <c:v>42.689800000000012</c:v>
                </c:pt>
                <c:pt idx="9593">
                  <c:v>42.689800000000012</c:v>
                </c:pt>
                <c:pt idx="9594">
                  <c:v>42.689800000000012</c:v>
                </c:pt>
                <c:pt idx="9595">
                  <c:v>42.689800000000012</c:v>
                </c:pt>
                <c:pt idx="9596">
                  <c:v>42.689800000000012</c:v>
                </c:pt>
                <c:pt idx="9597">
                  <c:v>42.689800000000012</c:v>
                </c:pt>
                <c:pt idx="9598">
                  <c:v>42.689800000000012</c:v>
                </c:pt>
                <c:pt idx="9599">
                  <c:v>42.689800000000012</c:v>
                </c:pt>
                <c:pt idx="9600">
                  <c:v>42.689800000000012</c:v>
                </c:pt>
                <c:pt idx="9601">
                  <c:v>42.689800000000012</c:v>
                </c:pt>
                <c:pt idx="9602">
                  <c:v>42.689800000000012</c:v>
                </c:pt>
                <c:pt idx="9603">
                  <c:v>42.689800000000012</c:v>
                </c:pt>
                <c:pt idx="9604">
                  <c:v>42.689800000000012</c:v>
                </c:pt>
                <c:pt idx="9605">
                  <c:v>42.689800000000012</c:v>
                </c:pt>
                <c:pt idx="9606">
                  <c:v>42.689800000000012</c:v>
                </c:pt>
                <c:pt idx="9607">
                  <c:v>42.689800000000012</c:v>
                </c:pt>
                <c:pt idx="9608">
                  <c:v>42.689800000000012</c:v>
                </c:pt>
                <c:pt idx="9609">
                  <c:v>42.689800000000012</c:v>
                </c:pt>
                <c:pt idx="9610">
                  <c:v>42.689800000000012</c:v>
                </c:pt>
                <c:pt idx="9611">
                  <c:v>42.689800000000012</c:v>
                </c:pt>
                <c:pt idx="9612">
                  <c:v>42.689800000000012</c:v>
                </c:pt>
                <c:pt idx="9613">
                  <c:v>42.689800000000012</c:v>
                </c:pt>
                <c:pt idx="9614">
                  <c:v>42.689800000000012</c:v>
                </c:pt>
                <c:pt idx="9615">
                  <c:v>42.689800000000012</c:v>
                </c:pt>
                <c:pt idx="9616">
                  <c:v>42.689800000000012</c:v>
                </c:pt>
                <c:pt idx="9617">
                  <c:v>42.689800000000012</c:v>
                </c:pt>
                <c:pt idx="9618">
                  <c:v>42.689800000000012</c:v>
                </c:pt>
                <c:pt idx="9619">
                  <c:v>42.689800000000012</c:v>
                </c:pt>
                <c:pt idx="9620">
                  <c:v>42.689800000000012</c:v>
                </c:pt>
                <c:pt idx="9621">
                  <c:v>42.689800000000012</c:v>
                </c:pt>
                <c:pt idx="9622">
                  <c:v>42.689800000000012</c:v>
                </c:pt>
                <c:pt idx="9623">
                  <c:v>42.689800000000012</c:v>
                </c:pt>
                <c:pt idx="9624">
                  <c:v>42.689800000000012</c:v>
                </c:pt>
                <c:pt idx="9625">
                  <c:v>42.689800000000012</c:v>
                </c:pt>
                <c:pt idx="9626">
                  <c:v>42.689800000000012</c:v>
                </c:pt>
                <c:pt idx="9627">
                  <c:v>42.689800000000012</c:v>
                </c:pt>
                <c:pt idx="9628">
                  <c:v>42.689800000000012</c:v>
                </c:pt>
                <c:pt idx="9629">
                  <c:v>42.689800000000012</c:v>
                </c:pt>
                <c:pt idx="9630">
                  <c:v>42.689800000000012</c:v>
                </c:pt>
                <c:pt idx="9631">
                  <c:v>42.689800000000012</c:v>
                </c:pt>
                <c:pt idx="9632">
                  <c:v>42.689800000000012</c:v>
                </c:pt>
                <c:pt idx="9633">
                  <c:v>42.689800000000012</c:v>
                </c:pt>
                <c:pt idx="9634">
                  <c:v>42.689800000000012</c:v>
                </c:pt>
                <c:pt idx="9635">
                  <c:v>42.689800000000012</c:v>
                </c:pt>
                <c:pt idx="9636">
                  <c:v>42.689800000000012</c:v>
                </c:pt>
                <c:pt idx="9637">
                  <c:v>42.689800000000012</c:v>
                </c:pt>
                <c:pt idx="9638">
                  <c:v>42.689800000000012</c:v>
                </c:pt>
                <c:pt idx="9639">
                  <c:v>42.689800000000012</c:v>
                </c:pt>
                <c:pt idx="9640">
                  <c:v>42.689800000000012</c:v>
                </c:pt>
                <c:pt idx="9641">
                  <c:v>42.689800000000012</c:v>
                </c:pt>
                <c:pt idx="9642">
                  <c:v>42.689800000000012</c:v>
                </c:pt>
                <c:pt idx="9643">
                  <c:v>42.689800000000012</c:v>
                </c:pt>
                <c:pt idx="9644">
                  <c:v>42.689800000000012</c:v>
                </c:pt>
                <c:pt idx="9645">
                  <c:v>42.689800000000012</c:v>
                </c:pt>
                <c:pt idx="9646">
                  <c:v>42.689800000000012</c:v>
                </c:pt>
                <c:pt idx="9647">
                  <c:v>42.689800000000012</c:v>
                </c:pt>
                <c:pt idx="9648">
                  <c:v>42.689800000000012</c:v>
                </c:pt>
                <c:pt idx="9649">
                  <c:v>42.689800000000012</c:v>
                </c:pt>
                <c:pt idx="9650">
                  <c:v>42.689800000000012</c:v>
                </c:pt>
                <c:pt idx="9651">
                  <c:v>42.689800000000012</c:v>
                </c:pt>
                <c:pt idx="9652">
                  <c:v>42.689800000000012</c:v>
                </c:pt>
                <c:pt idx="9653">
                  <c:v>42.689800000000012</c:v>
                </c:pt>
                <c:pt idx="9654">
                  <c:v>42.689800000000012</c:v>
                </c:pt>
                <c:pt idx="9655">
                  <c:v>42.689800000000012</c:v>
                </c:pt>
                <c:pt idx="9656">
                  <c:v>42.689800000000012</c:v>
                </c:pt>
                <c:pt idx="9657">
                  <c:v>42.689800000000012</c:v>
                </c:pt>
                <c:pt idx="9658">
                  <c:v>42.689800000000012</c:v>
                </c:pt>
                <c:pt idx="9659">
                  <c:v>42.689800000000012</c:v>
                </c:pt>
                <c:pt idx="9660">
                  <c:v>42.689800000000012</c:v>
                </c:pt>
                <c:pt idx="9661">
                  <c:v>42.689800000000012</c:v>
                </c:pt>
                <c:pt idx="9662">
                  <c:v>42.689800000000012</c:v>
                </c:pt>
                <c:pt idx="9663">
                  <c:v>42.689800000000012</c:v>
                </c:pt>
                <c:pt idx="9664">
                  <c:v>42.689800000000012</c:v>
                </c:pt>
                <c:pt idx="9665">
                  <c:v>42.689800000000012</c:v>
                </c:pt>
                <c:pt idx="9666">
                  <c:v>42.689800000000012</c:v>
                </c:pt>
                <c:pt idx="9667">
                  <c:v>42.689800000000012</c:v>
                </c:pt>
                <c:pt idx="9668">
                  <c:v>42.689800000000012</c:v>
                </c:pt>
                <c:pt idx="9669">
                  <c:v>42.689800000000012</c:v>
                </c:pt>
                <c:pt idx="9670">
                  <c:v>42.689800000000012</c:v>
                </c:pt>
                <c:pt idx="9671">
                  <c:v>42.689800000000012</c:v>
                </c:pt>
                <c:pt idx="9672">
                  <c:v>42.689800000000012</c:v>
                </c:pt>
                <c:pt idx="9673">
                  <c:v>42.689800000000012</c:v>
                </c:pt>
                <c:pt idx="9674">
                  <c:v>42.689800000000012</c:v>
                </c:pt>
                <c:pt idx="9675">
                  <c:v>42.689800000000012</c:v>
                </c:pt>
                <c:pt idx="9676">
                  <c:v>42.689800000000012</c:v>
                </c:pt>
                <c:pt idx="9677">
                  <c:v>42.689800000000012</c:v>
                </c:pt>
                <c:pt idx="9678">
                  <c:v>42.689800000000012</c:v>
                </c:pt>
                <c:pt idx="9679">
                  <c:v>42.689800000000012</c:v>
                </c:pt>
                <c:pt idx="9680">
                  <c:v>42.689800000000012</c:v>
                </c:pt>
                <c:pt idx="9681">
                  <c:v>42.689800000000012</c:v>
                </c:pt>
                <c:pt idx="9682">
                  <c:v>42.689800000000012</c:v>
                </c:pt>
                <c:pt idx="9683">
                  <c:v>42.689800000000012</c:v>
                </c:pt>
                <c:pt idx="9684">
                  <c:v>42.689800000000012</c:v>
                </c:pt>
                <c:pt idx="9685">
                  <c:v>42.689800000000012</c:v>
                </c:pt>
                <c:pt idx="9686">
                  <c:v>42.689800000000012</c:v>
                </c:pt>
                <c:pt idx="9687">
                  <c:v>42.689800000000012</c:v>
                </c:pt>
                <c:pt idx="9688">
                  <c:v>42.689800000000012</c:v>
                </c:pt>
                <c:pt idx="9689">
                  <c:v>42.689800000000012</c:v>
                </c:pt>
                <c:pt idx="9690">
                  <c:v>42.689800000000012</c:v>
                </c:pt>
                <c:pt idx="9691">
                  <c:v>42.689800000000012</c:v>
                </c:pt>
                <c:pt idx="9692">
                  <c:v>42.689800000000012</c:v>
                </c:pt>
                <c:pt idx="9693">
                  <c:v>42.689800000000012</c:v>
                </c:pt>
                <c:pt idx="9694">
                  <c:v>42.689800000000012</c:v>
                </c:pt>
                <c:pt idx="9695">
                  <c:v>42.689800000000012</c:v>
                </c:pt>
                <c:pt idx="9696">
                  <c:v>42.689800000000012</c:v>
                </c:pt>
                <c:pt idx="9697">
                  <c:v>42.689800000000012</c:v>
                </c:pt>
                <c:pt idx="9698">
                  <c:v>42.689800000000012</c:v>
                </c:pt>
                <c:pt idx="9699">
                  <c:v>42.689800000000012</c:v>
                </c:pt>
                <c:pt idx="9700">
                  <c:v>42.689800000000012</c:v>
                </c:pt>
                <c:pt idx="9701">
                  <c:v>42.689800000000012</c:v>
                </c:pt>
                <c:pt idx="9702">
                  <c:v>42.689800000000012</c:v>
                </c:pt>
                <c:pt idx="9703">
                  <c:v>42.689800000000012</c:v>
                </c:pt>
                <c:pt idx="9704">
                  <c:v>42.689800000000012</c:v>
                </c:pt>
                <c:pt idx="9705">
                  <c:v>42.689800000000012</c:v>
                </c:pt>
                <c:pt idx="9706">
                  <c:v>42.689800000000012</c:v>
                </c:pt>
                <c:pt idx="9707">
                  <c:v>42.689800000000012</c:v>
                </c:pt>
                <c:pt idx="9708">
                  <c:v>42.689800000000012</c:v>
                </c:pt>
                <c:pt idx="9709">
                  <c:v>42.689800000000012</c:v>
                </c:pt>
                <c:pt idx="9710">
                  <c:v>42.689800000000012</c:v>
                </c:pt>
                <c:pt idx="9711">
                  <c:v>42.689800000000012</c:v>
                </c:pt>
                <c:pt idx="9712">
                  <c:v>42.689800000000012</c:v>
                </c:pt>
                <c:pt idx="9713">
                  <c:v>42.689800000000012</c:v>
                </c:pt>
                <c:pt idx="9714">
                  <c:v>42.689800000000012</c:v>
                </c:pt>
                <c:pt idx="9715">
                  <c:v>42.689800000000012</c:v>
                </c:pt>
                <c:pt idx="9716">
                  <c:v>42.689800000000012</c:v>
                </c:pt>
                <c:pt idx="9717">
                  <c:v>42.689800000000012</c:v>
                </c:pt>
                <c:pt idx="9718">
                  <c:v>42.689800000000012</c:v>
                </c:pt>
                <c:pt idx="9719">
                  <c:v>42.689800000000012</c:v>
                </c:pt>
                <c:pt idx="9720">
                  <c:v>42.689800000000012</c:v>
                </c:pt>
                <c:pt idx="9721">
                  <c:v>42.689800000000012</c:v>
                </c:pt>
                <c:pt idx="9722">
                  <c:v>42.689800000000012</c:v>
                </c:pt>
                <c:pt idx="9723">
                  <c:v>42.689800000000012</c:v>
                </c:pt>
                <c:pt idx="9724">
                  <c:v>42.689800000000012</c:v>
                </c:pt>
                <c:pt idx="9725">
                  <c:v>42.689800000000012</c:v>
                </c:pt>
                <c:pt idx="9726">
                  <c:v>42.689800000000012</c:v>
                </c:pt>
                <c:pt idx="9727">
                  <c:v>42.689800000000012</c:v>
                </c:pt>
                <c:pt idx="9728">
                  <c:v>42.689800000000012</c:v>
                </c:pt>
                <c:pt idx="9729">
                  <c:v>42.689800000000012</c:v>
                </c:pt>
                <c:pt idx="9730">
                  <c:v>42.689800000000012</c:v>
                </c:pt>
                <c:pt idx="9731">
                  <c:v>42.689800000000012</c:v>
                </c:pt>
                <c:pt idx="9732">
                  <c:v>42.689800000000012</c:v>
                </c:pt>
                <c:pt idx="9733">
                  <c:v>42.689800000000012</c:v>
                </c:pt>
                <c:pt idx="9734">
                  <c:v>42.689800000000012</c:v>
                </c:pt>
                <c:pt idx="9735">
                  <c:v>42.689800000000012</c:v>
                </c:pt>
                <c:pt idx="9736">
                  <c:v>42.689800000000012</c:v>
                </c:pt>
                <c:pt idx="9737">
                  <c:v>42.689800000000012</c:v>
                </c:pt>
                <c:pt idx="9738">
                  <c:v>42.689800000000012</c:v>
                </c:pt>
                <c:pt idx="9739">
                  <c:v>42.689800000000012</c:v>
                </c:pt>
                <c:pt idx="9740">
                  <c:v>42.689800000000012</c:v>
                </c:pt>
                <c:pt idx="9741">
                  <c:v>42.689800000000012</c:v>
                </c:pt>
                <c:pt idx="9742">
                  <c:v>42.689800000000012</c:v>
                </c:pt>
                <c:pt idx="9743">
                  <c:v>42.689800000000012</c:v>
                </c:pt>
                <c:pt idx="9744">
                  <c:v>42.689800000000012</c:v>
                </c:pt>
                <c:pt idx="9745">
                  <c:v>42.689800000000012</c:v>
                </c:pt>
                <c:pt idx="9746">
                  <c:v>42.689800000000012</c:v>
                </c:pt>
                <c:pt idx="9747">
                  <c:v>42.689800000000012</c:v>
                </c:pt>
                <c:pt idx="9748">
                  <c:v>42.689800000000012</c:v>
                </c:pt>
                <c:pt idx="9749">
                  <c:v>42.689800000000012</c:v>
                </c:pt>
                <c:pt idx="9750">
                  <c:v>42.689800000000012</c:v>
                </c:pt>
                <c:pt idx="9751">
                  <c:v>42.689800000000012</c:v>
                </c:pt>
                <c:pt idx="9752">
                  <c:v>42.689800000000012</c:v>
                </c:pt>
                <c:pt idx="9753">
                  <c:v>42.689800000000012</c:v>
                </c:pt>
                <c:pt idx="9754">
                  <c:v>42.689800000000012</c:v>
                </c:pt>
                <c:pt idx="9755">
                  <c:v>42.689800000000012</c:v>
                </c:pt>
                <c:pt idx="9756">
                  <c:v>42.689800000000012</c:v>
                </c:pt>
                <c:pt idx="9757">
                  <c:v>42.689800000000012</c:v>
                </c:pt>
                <c:pt idx="9758">
                  <c:v>42.689800000000012</c:v>
                </c:pt>
                <c:pt idx="9759">
                  <c:v>42.689800000000012</c:v>
                </c:pt>
                <c:pt idx="9760">
                  <c:v>42.689800000000012</c:v>
                </c:pt>
                <c:pt idx="9761">
                  <c:v>42.689800000000012</c:v>
                </c:pt>
                <c:pt idx="9762">
                  <c:v>42.689800000000012</c:v>
                </c:pt>
                <c:pt idx="9763">
                  <c:v>42.689800000000012</c:v>
                </c:pt>
                <c:pt idx="9764">
                  <c:v>42.689800000000012</c:v>
                </c:pt>
                <c:pt idx="9765">
                  <c:v>42.689800000000012</c:v>
                </c:pt>
                <c:pt idx="9766">
                  <c:v>42.689800000000012</c:v>
                </c:pt>
                <c:pt idx="9767">
                  <c:v>42.689800000000012</c:v>
                </c:pt>
                <c:pt idx="9768">
                  <c:v>42.689800000000012</c:v>
                </c:pt>
                <c:pt idx="9769">
                  <c:v>42.689800000000012</c:v>
                </c:pt>
                <c:pt idx="9770">
                  <c:v>42.689800000000012</c:v>
                </c:pt>
                <c:pt idx="9771">
                  <c:v>42.689800000000012</c:v>
                </c:pt>
                <c:pt idx="9772">
                  <c:v>42.689800000000012</c:v>
                </c:pt>
                <c:pt idx="9773">
                  <c:v>42.689800000000012</c:v>
                </c:pt>
                <c:pt idx="9774">
                  <c:v>42.689800000000012</c:v>
                </c:pt>
                <c:pt idx="9775">
                  <c:v>42.689800000000012</c:v>
                </c:pt>
                <c:pt idx="9776">
                  <c:v>42.689800000000012</c:v>
                </c:pt>
                <c:pt idx="9777">
                  <c:v>42.689800000000012</c:v>
                </c:pt>
                <c:pt idx="9778">
                  <c:v>42.689800000000012</c:v>
                </c:pt>
                <c:pt idx="9779">
                  <c:v>42.689800000000012</c:v>
                </c:pt>
                <c:pt idx="9780">
                  <c:v>42.689800000000012</c:v>
                </c:pt>
                <c:pt idx="9781">
                  <c:v>42.689800000000012</c:v>
                </c:pt>
                <c:pt idx="9782">
                  <c:v>42.689800000000012</c:v>
                </c:pt>
                <c:pt idx="9783">
                  <c:v>42.689800000000012</c:v>
                </c:pt>
                <c:pt idx="9784">
                  <c:v>42.689800000000012</c:v>
                </c:pt>
                <c:pt idx="9785">
                  <c:v>42.689800000000012</c:v>
                </c:pt>
                <c:pt idx="9786">
                  <c:v>42.689800000000012</c:v>
                </c:pt>
                <c:pt idx="9787">
                  <c:v>42.689800000000012</c:v>
                </c:pt>
                <c:pt idx="9788">
                  <c:v>42.689800000000012</c:v>
                </c:pt>
                <c:pt idx="9789">
                  <c:v>42.689800000000012</c:v>
                </c:pt>
                <c:pt idx="9790">
                  <c:v>42.689800000000012</c:v>
                </c:pt>
                <c:pt idx="9791">
                  <c:v>42.689800000000012</c:v>
                </c:pt>
                <c:pt idx="9792">
                  <c:v>42.689800000000012</c:v>
                </c:pt>
                <c:pt idx="9793">
                  <c:v>42.689800000000012</c:v>
                </c:pt>
                <c:pt idx="9794">
                  <c:v>42.689800000000012</c:v>
                </c:pt>
                <c:pt idx="9795">
                  <c:v>42.689800000000012</c:v>
                </c:pt>
                <c:pt idx="9796">
                  <c:v>42.689800000000012</c:v>
                </c:pt>
                <c:pt idx="9797">
                  <c:v>42.689800000000012</c:v>
                </c:pt>
                <c:pt idx="9798">
                  <c:v>42.689800000000012</c:v>
                </c:pt>
                <c:pt idx="9799">
                  <c:v>42.689800000000012</c:v>
                </c:pt>
                <c:pt idx="9800">
                  <c:v>42.689800000000012</c:v>
                </c:pt>
                <c:pt idx="9801">
                  <c:v>42.689800000000012</c:v>
                </c:pt>
                <c:pt idx="9802">
                  <c:v>42.689800000000012</c:v>
                </c:pt>
                <c:pt idx="9803">
                  <c:v>42.689800000000012</c:v>
                </c:pt>
                <c:pt idx="9804">
                  <c:v>42.689800000000012</c:v>
                </c:pt>
                <c:pt idx="9805">
                  <c:v>42.689800000000012</c:v>
                </c:pt>
                <c:pt idx="9806">
                  <c:v>42.689800000000012</c:v>
                </c:pt>
                <c:pt idx="9807">
                  <c:v>42.689800000000012</c:v>
                </c:pt>
                <c:pt idx="9808">
                  <c:v>42.689800000000012</c:v>
                </c:pt>
                <c:pt idx="9809">
                  <c:v>42.689800000000012</c:v>
                </c:pt>
                <c:pt idx="9810">
                  <c:v>42.689800000000012</c:v>
                </c:pt>
                <c:pt idx="9811">
                  <c:v>42.689800000000012</c:v>
                </c:pt>
                <c:pt idx="9812">
                  <c:v>42.689800000000012</c:v>
                </c:pt>
                <c:pt idx="9813">
                  <c:v>42.689800000000012</c:v>
                </c:pt>
                <c:pt idx="9814">
                  <c:v>42.689800000000012</c:v>
                </c:pt>
                <c:pt idx="9815">
                  <c:v>42.689800000000012</c:v>
                </c:pt>
                <c:pt idx="9816">
                  <c:v>42.689800000000012</c:v>
                </c:pt>
                <c:pt idx="9817">
                  <c:v>42.689800000000012</c:v>
                </c:pt>
                <c:pt idx="9818">
                  <c:v>42.689800000000012</c:v>
                </c:pt>
                <c:pt idx="9819">
                  <c:v>42.689800000000012</c:v>
                </c:pt>
                <c:pt idx="9820">
                  <c:v>42.689800000000012</c:v>
                </c:pt>
                <c:pt idx="9821">
                  <c:v>42.689800000000012</c:v>
                </c:pt>
                <c:pt idx="9822">
                  <c:v>42.7408</c:v>
                </c:pt>
                <c:pt idx="9823">
                  <c:v>42.7408</c:v>
                </c:pt>
                <c:pt idx="9824">
                  <c:v>42.7408</c:v>
                </c:pt>
                <c:pt idx="9825">
                  <c:v>42.7408</c:v>
                </c:pt>
                <c:pt idx="9826">
                  <c:v>42.7408</c:v>
                </c:pt>
                <c:pt idx="9827">
                  <c:v>42.7408</c:v>
                </c:pt>
                <c:pt idx="9828">
                  <c:v>42.7408</c:v>
                </c:pt>
                <c:pt idx="9829">
                  <c:v>42.7408</c:v>
                </c:pt>
                <c:pt idx="9830">
                  <c:v>42.7408</c:v>
                </c:pt>
                <c:pt idx="9831">
                  <c:v>42.7408</c:v>
                </c:pt>
                <c:pt idx="9832">
                  <c:v>42.7408</c:v>
                </c:pt>
                <c:pt idx="9833">
                  <c:v>42.7408</c:v>
                </c:pt>
                <c:pt idx="9834">
                  <c:v>42.7408</c:v>
                </c:pt>
                <c:pt idx="9835">
                  <c:v>42.7408</c:v>
                </c:pt>
                <c:pt idx="9836">
                  <c:v>42.7408</c:v>
                </c:pt>
                <c:pt idx="9837">
                  <c:v>42.7408</c:v>
                </c:pt>
                <c:pt idx="9838">
                  <c:v>42.7408</c:v>
                </c:pt>
                <c:pt idx="9839">
                  <c:v>42.7408</c:v>
                </c:pt>
                <c:pt idx="9840">
                  <c:v>42.7408</c:v>
                </c:pt>
                <c:pt idx="9841">
                  <c:v>42.7408</c:v>
                </c:pt>
                <c:pt idx="9842">
                  <c:v>42.7408</c:v>
                </c:pt>
                <c:pt idx="9843">
                  <c:v>42.7408</c:v>
                </c:pt>
                <c:pt idx="9844">
                  <c:v>42.7408</c:v>
                </c:pt>
                <c:pt idx="9845">
                  <c:v>42.7408</c:v>
                </c:pt>
                <c:pt idx="9846">
                  <c:v>42.7408</c:v>
                </c:pt>
                <c:pt idx="9847">
                  <c:v>42.7408</c:v>
                </c:pt>
                <c:pt idx="9848">
                  <c:v>42.7408</c:v>
                </c:pt>
                <c:pt idx="9849">
                  <c:v>42.7408</c:v>
                </c:pt>
                <c:pt idx="9850">
                  <c:v>42.7408</c:v>
                </c:pt>
                <c:pt idx="9851">
                  <c:v>42.7408</c:v>
                </c:pt>
                <c:pt idx="9852">
                  <c:v>42.7408</c:v>
                </c:pt>
                <c:pt idx="9853">
                  <c:v>42.7408</c:v>
                </c:pt>
                <c:pt idx="9854">
                  <c:v>42.7408</c:v>
                </c:pt>
                <c:pt idx="9855">
                  <c:v>42.7408</c:v>
                </c:pt>
                <c:pt idx="9856">
                  <c:v>42.7408</c:v>
                </c:pt>
                <c:pt idx="9857">
                  <c:v>42.7408</c:v>
                </c:pt>
                <c:pt idx="9858">
                  <c:v>42.7408</c:v>
                </c:pt>
                <c:pt idx="9859">
                  <c:v>42.7408</c:v>
                </c:pt>
                <c:pt idx="9860">
                  <c:v>42.7408</c:v>
                </c:pt>
                <c:pt idx="9861">
                  <c:v>42.7408</c:v>
                </c:pt>
                <c:pt idx="9862">
                  <c:v>42.7408</c:v>
                </c:pt>
                <c:pt idx="9863">
                  <c:v>42.7408</c:v>
                </c:pt>
                <c:pt idx="9864">
                  <c:v>42.7408</c:v>
                </c:pt>
                <c:pt idx="9865">
                  <c:v>42.7408</c:v>
                </c:pt>
                <c:pt idx="9866">
                  <c:v>42.7408</c:v>
                </c:pt>
                <c:pt idx="9867">
                  <c:v>42.7408</c:v>
                </c:pt>
                <c:pt idx="9868">
                  <c:v>42.7408</c:v>
                </c:pt>
                <c:pt idx="9869">
                  <c:v>42.7408</c:v>
                </c:pt>
                <c:pt idx="9870">
                  <c:v>42.7408</c:v>
                </c:pt>
                <c:pt idx="9871">
                  <c:v>42.7408</c:v>
                </c:pt>
                <c:pt idx="9872">
                  <c:v>42.7408</c:v>
                </c:pt>
                <c:pt idx="9873">
                  <c:v>42.7408</c:v>
                </c:pt>
                <c:pt idx="9874">
                  <c:v>42.7408</c:v>
                </c:pt>
                <c:pt idx="9875">
                  <c:v>42.7408</c:v>
                </c:pt>
                <c:pt idx="9876">
                  <c:v>42.7408</c:v>
                </c:pt>
                <c:pt idx="9877">
                  <c:v>42.7408</c:v>
                </c:pt>
                <c:pt idx="9878">
                  <c:v>42.7408</c:v>
                </c:pt>
                <c:pt idx="9879">
                  <c:v>42.7408</c:v>
                </c:pt>
                <c:pt idx="9880">
                  <c:v>42.7408</c:v>
                </c:pt>
                <c:pt idx="9881">
                  <c:v>42.7408</c:v>
                </c:pt>
                <c:pt idx="9882">
                  <c:v>42.7408</c:v>
                </c:pt>
                <c:pt idx="9883">
                  <c:v>42.7408</c:v>
                </c:pt>
                <c:pt idx="9884">
                  <c:v>42.7408</c:v>
                </c:pt>
                <c:pt idx="9885">
                  <c:v>42.7408</c:v>
                </c:pt>
                <c:pt idx="9886">
                  <c:v>42.7408</c:v>
                </c:pt>
                <c:pt idx="9887">
                  <c:v>42.7408</c:v>
                </c:pt>
                <c:pt idx="9888">
                  <c:v>42.7408</c:v>
                </c:pt>
                <c:pt idx="9889">
                  <c:v>42.7408</c:v>
                </c:pt>
                <c:pt idx="9890">
                  <c:v>42.7408</c:v>
                </c:pt>
                <c:pt idx="9891">
                  <c:v>42.7408</c:v>
                </c:pt>
                <c:pt idx="9892">
                  <c:v>42.7408</c:v>
                </c:pt>
                <c:pt idx="9893">
                  <c:v>42.7408</c:v>
                </c:pt>
                <c:pt idx="9894">
                  <c:v>42.7408</c:v>
                </c:pt>
                <c:pt idx="9895">
                  <c:v>42.7408</c:v>
                </c:pt>
                <c:pt idx="9896">
                  <c:v>42.7408</c:v>
                </c:pt>
                <c:pt idx="9897">
                  <c:v>42.7408</c:v>
                </c:pt>
                <c:pt idx="9898">
                  <c:v>42.7408</c:v>
                </c:pt>
                <c:pt idx="9899">
                  <c:v>42.7408</c:v>
                </c:pt>
                <c:pt idx="9900">
                  <c:v>42.7408</c:v>
                </c:pt>
                <c:pt idx="9901">
                  <c:v>42.7408</c:v>
                </c:pt>
                <c:pt idx="9902">
                  <c:v>42.7408</c:v>
                </c:pt>
                <c:pt idx="9903">
                  <c:v>42.7408</c:v>
                </c:pt>
                <c:pt idx="9904">
                  <c:v>42.7408</c:v>
                </c:pt>
                <c:pt idx="9905">
                  <c:v>42.7408</c:v>
                </c:pt>
                <c:pt idx="9906">
                  <c:v>42.7408</c:v>
                </c:pt>
                <c:pt idx="9907">
                  <c:v>42.7408</c:v>
                </c:pt>
                <c:pt idx="9908">
                  <c:v>42.7408</c:v>
                </c:pt>
                <c:pt idx="9909">
                  <c:v>42.7408</c:v>
                </c:pt>
                <c:pt idx="9910">
                  <c:v>42.7408</c:v>
                </c:pt>
                <c:pt idx="9911">
                  <c:v>42.7408</c:v>
                </c:pt>
                <c:pt idx="9912">
                  <c:v>42.7408</c:v>
                </c:pt>
                <c:pt idx="9913">
                  <c:v>42.7408</c:v>
                </c:pt>
                <c:pt idx="9914">
                  <c:v>42.7408</c:v>
                </c:pt>
                <c:pt idx="9915">
                  <c:v>42.7408</c:v>
                </c:pt>
                <c:pt idx="9916">
                  <c:v>42.7408</c:v>
                </c:pt>
                <c:pt idx="9917">
                  <c:v>42.7408</c:v>
                </c:pt>
                <c:pt idx="9918">
                  <c:v>42.7408</c:v>
                </c:pt>
                <c:pt idx="9919">
                  <c:v>42.7408</c:v>
                </c:pt>
                <c:pt idx="9920">
                  <c:v>42.7408</c:v>
                </c:pt>
                <c:pt idx="9921">
                  <c:v>42.7408</c:v>
                </c:pt>
                <c:pt idx="9922">
                  <c:v>42.7408</c:v>
                </c:pt>
                <c:pt idx="9923">
                  <c:v>42.7408</c:v>
                </c:pt>
                <c:pt idx="9924">
                  <c:v>42.7408</c:v>
                </c:pt>
                <c:pt idx="9925">
                  <c:v>42.7408</c:v>
                </c:pt>
                <c:pt idx="9926">
                  <c:v>42.7408</c:v>
                </c:pt>
                <c:pt idx="9927">
                  <c:v>42.7408</c:v>
                </c:pt>
                <c:pt idx="9928">
                  <c:v>42.7408</c:v>
                </c:pt>
                <c:pt idx="9929">
                  <c:v>42.7408</c:v>
                </c:pt>
                <c:pt idx="9930">
                  <c:v>42.7408</c:v>
                </c:pt>
                <c:pt idx="9931">
                  <c:v>42.7408</c:v>
                </c:pt>
                <c:pt idx="9932">
                  <c:v>42.7408</c:v>
                </c:pt>
                <c:pt idx="9933">
                  <c:v>42.7408</c:v>
                </c:pt>
                <c:pt idx="9934">
                  <c:v>42.7408</c:v>
                </c:pt>
                <c:pt idx="9935">
                  <c:v>42.7408</c:v>
                </c:pt>
                <c:pt idx="9936">
                  <c:v>42.7408</c:v>
                </c:pt>
                <c:pt idx="9937">
                  <c:v>42.7408</c:v>
                </c:pt>
                <c:pt idx="9938">
                  <c:v>42.7408</c:v>
                </c:pt>
                <c:pt idx="9939">
                  <c:v>42.7408</c:v>
                </c:pt>
                <c:pt idx="9940">
                  <c:v>42.7408</c:v>
                </c:pt>
                <c:pt idx="9941">
                  <c:v>42.7408</c:v>
                </c:pt>
                <c:pt idx="9942">
                  <c:v>42.7408</c:v>
                </c:pt>
                <c:pt idx="9943">
                  <c:v>42.7408</c:v>
                </c:pt>
                <c:pt idx="9944">
                  <c:v>42.7408</c:v>
                </c:pt>
                <c:pt idx="9945">
                  <c:v>42.7408</c:v>
                </c:pt>
                <c:pt idx="9946">
                  <c:v>42.7408</c:v>
                </c:pt>
                <c:pt idx="9947">
                  <c:v>42.7408</c:v>
                </c:pt>
                <c:pt idx="9948">
                  <c:v>42.7408</c:v>
                </c:pt>
                <c:pt idx="9949">
                  <c:v>42.7408</c:v>
                </c:pt>
                <c:pt idx="9950">
                  <c:v>42.7408</c:v>
                </c:pt>
                <c:pt idx="9951">
                  <c:v>42.7408</c:v>
                </c:pt>
                <c:pt idx="9952">
                  <c:v>42.7408</c:v>
                </c:pt>
                <c:pt idx="9953">
                  <c:v>42.7408</c:v>
                </c:pt>
                <c:pt idx="9954">
                  <c:v>42.7408</c:v>
                </c:pt>
                <c:pt idx="9955">
                  <c:v>42.7408</c:v>
                </c:pt>
                <c:pt idx="9956">
                  <c:v>42.7408</c:v>
                </c:pt>
                <c:pt idx="9957">
                  <c:v>42.7408</c:v>
                </c:pt>
                <c:pt idx="9958">
                  <c:v>42.7408</c:v>
                </c:pt>
                <c:pt idx="9959">
                  <c:v>42.7408</c:v>
                </c:pt>
                <c:pt idx="9960">
                  <c:v>42.7408</c:v>
                </c:pt>
                <c:pt idx="9961">
                  <c:v>42.7408</c:v>
                </c:pt>
                <c:pt idx="9962">
                  <c:v>42.7408</c:v>
                </c:pt>
                <c:pt idx="9963">
                  <c:v>42.7408</c:v>
                </c:pt>
                <c:pt idx="9964">
                  <c:v>42.7408</c:v>
                </c:pt>
                <c:pt idx="9965">
                  <c:v>42.7408</c:v>
                </c:pt>
                <c:pt idx="9966">
                  <c:v>42.7408</c:v>
                </c:pt>
                <c:pt idx="9967">
                  <c:v>42.7408</c:v>
                </c:pt>
                <c:pt idx="9968">
                  <c:v>42.7408</c:v>
                </c:pt>
                <c:pt idx="9969">
                  <c:v>42.7408</c:v>
                </c:pt>
                <c:pt idx="9970">
                  <c:v>42.7408</c:v>
                </c:pt>
                <c:pt idx="9971">
                  <c:v>42.7408</c:v>
                </c:pt>
                <c:pt idx="9972">
                  <c:v>42.7408</c:v>
                </c:pt>
                <c:pt idx="9973">
                  <c:v>42.7408</c:v>
                </c:pt>
                <c:pt idx="9974">
                  <c:v>42.7408</c:v>
                </c:pt>
                <c:pt idx="9975">
                  <c:v>42.7408</c:v>
                </c:pt>
                <c:pt idx="9976">
                  <c:v>42.7408</c:v>
                </c:pt>
                <c:pt idx="9977">
                  <c:v>42.7408</c:v>
                </c:pt>
                <c:pt idx="9978">
                  <c:v>42.7408</c:v>
                </c:pt>
                <c:pt idx="9979">
                  <c:v>42.7408</c:v>
                </c:pt>
                <c:pt idx="9980">
                  <c:v>42.7408</c:v>
                </c:pt>
                <c:pt idx="9981">
                  <c:v>42.7408</c:v>
                </c:pt>
                <c:pt idx="9982">
                  <c:v>42.7408</c:v>
                </c:pt>
                <c:pt idx="9983">
                  <c:v>42.7408</c:v>
                </c:pt>
                <c:pt idx="9984">
                  <c:v>42.7408</c:v>
                </c:pt>
                <c:pt idx="9985">
                  <c:v>42.7408</c:v>
                </c:pt>
                <c:pt idx="9986">
                  <c:v>42.7408</c:v>
                </c:pt>
                <c:pt idx="9987">
                  <c:v>42.7408</c:v>
                </c:pt>
                <c:pt idx="9988">
                  <c:v>42.7408</c:v>
                </c:pt>
                <c:pt idx="9989">
                  <c:v>42.7408</c:v>
                </c:pt>
                <c:pt idx="9990">
                  <c:v>42.7408</c:v>
                </c:pt>
                <c:pt idx="9991">
                  <c:v>42.7408</c:v>
                </c:pt>
                <c:pt idx="9992">
                  <c:v>42.7408</c:v>
                </c:pt>
                <c:pt idx="9993">
                  <c:v>42.7408</c:v>
                </c:pt>
                <c:pt idx="9994">
                  <c:v>42.7408</c:v>
                </c:pt>
                <c:pt idx="9995">
                  <c:v>42.7408</c:v>
                </c:pt>
                <c:pt idx="9996">
                  <c:v>42.7408</c:v>
                </c:pt>
                <c:pt idx="9997">
                  <c:v>42.7408</c:v>
                </c:pt>
                <c:pt idx="9998">
                  <c:v>42.7408</c:v>
                </c:pt>
                <c:pt idx="9999">
                  <c:v>42.7408</c:v>
                </c:pt>
                <c:pt idx="10000">
                  <c:v>42.7408</c:v>
                </c:pt>
                <c:pt idx="10001">
                  <c:v>42.7408</c:v>
                </c:pt>
                <c:pt idx="10002">
                  <c:v>42.7408</c:v>
                </c:pt>
                <c:pt idx="10003">
                  <c:v>42.7408</c:v>
                </c:pt>
                <c:pt idx="10004">
                  <c:v>42.7408</c:v>
                </c:pt>
                <c:pt idx="10005">
                  <c:v>42.7408</c:v>
                </c:pt>
                <c:pt idx="10006">
                  <c:v>42.7408</c:v>
                </c:pt>
                <c:pt idx="10007">
                  <c:v>42.7408</c:v>
                </c:pt>
                <c:pt idx="10008">
                  <c:v>42.7408</c:v>
                </c:pt>
                <c:pt idx="10009">
                  <c:v>42.7408</c:v>
                </c:pt>
                <c:pt idx="10010">
                  <c:v>42.7408</c:v>
                </c:pt>
                <c:pt idx="10011">
                  <c:v>42.7408</c:v>
                </c:pt>
                <c:pt idx="10012">
                  <c:v>42.7408</c:v>
                </c:pt>
                <c:pt idx="10013">
                  <c:v>42.7408</c:v>
                </c:pt>
                <c:pt idx="10014">
                  <c:v>42.7408</c:v>
                </c:pt>
                <c:pt idx="10015">
                  <c:v>42.7408</c:v>
                </c:pt>
                <c:pt idx="10016">
                  <c:v>42.7408</c:v>
                </c:pt>
                <c:pt idx="10017">
                  <c:v>42.7408</c:v>
                </c:pt>
                <c:pt idx="10018">
                  <c:v>42.7408</c:v>
                </c:pt>
                <c:pt idx="10019">
                  <c:v>42.7408</c:v>
                </c:pt>
                <c:pt idx="10020">
                  <c:v>42.7408</c:v>
                </c:pt>
                <c:pt idx="10021">
                  <c:v>42.7408</c:v>
                </c:pt>
                <c:pt idx="10022">
                  <c:v>42.7408</c:v>
                </c:pt>
                <c:pt idx="10023">
                  <c:v>42.7408</c:v>
                </c:pt>
                <c:pt idx="10024">
                  <c:v>42.7408</c:v>
                </c:pt>
                <c:pt idx="10025">
                  <c:v>42.7408</c:v>
                </c:pt>
                <c:pt idx="10026">
                  <c:v>42.7408</c:v>
                </c:pt>
                <c:pt idx="10027">
                  <c:v>42.7408</c:v>
                </c:pt>
                <c:pt idx="10028">
                  <c:v>42.7408</c:v>
                </c:pt>
                <c:pt idx="10029">
                  <c:v>42.7408</c:v>
                </c:pt>
                <c:pt idx="10030">
                  <c:v>42.7408</c:v>
                </c:pt>
                <c:pt idx="10031">
                  <c:v>42.7408</c:v>
                </c:pt>
                <c:pt idx="10032">
                  <c:v>42.7408</c:v>
                </c:pt>
                <c:pt idx="10033">
                  <c:v>42.7408</c:v>
                </c:pt>
                <c:pt idx="10034">
                  <c:v>42.7408</c:v>
                </c:pt>
                <c:pt idx="10035">
                  <c:v>42.7408</c:v>
                </c:pt>
                <c:pt idx="10036">
                  <c:v>42.7408</c:v>
                </c:pt>
                <c:pt idx="10037">
                  <c:v>42.7408</c:v>
                </c:pt>
                <c:pt idx="10038">
                  <c:v>42.7408</c:v>
                </c:pt>
                <c:pt idx="10039">
                  <c:v>42.7408</c:v>
                </c:pt>
                <c:pt idx="10040">
                  <c:v>42.7408</c:v>
                </c:pt>
                <c:pt idx="10041">
                  <c:v>42.7408</c:v>
                </c:pt>
                <c:pt idx="10042">
                  <c:v>42.7408</c:v>
                </c:pt>
                <c:pt idx="10043">
                  <c:v>42.7408</c:v>
                </c:pt>
                <c:pt idx="10044">
                  <c:v>42.7408</c:v>
                </c:pt>
                <c:pt idx="10045">
                  <c:v>42.7408</c:v>
                </c:pt>
                <c:pt idx="10046">
                  <c:v>42.7408</c:v>
                </c:pt>
                <c:pt idx="10047">
                  <c:v>42.7408</c:v>
                </c:pt>
                <c:pt idx="10048">
                  <c:v>42.7408</c:v>
                </c:pt>
                <c:pt idx="10049">
                  <c:v>42.7408</c:v>
                </c:pt>
                <c:pt idx="10050">
                  <c:v>42.7408</c:v>
                </c:pt>
                <c:pt idx="10051">
                  <c:v>42.7408</c:v>
                </c:pt>
                <c:pt idx="10052">
                  <c:v>42.7408</c:v>
                </c:pt>
                <c:pt idx="10053">
                  <c:v>42.7408</c:v>
                </c:pt>
                <c:pt idx="10054">
                  <c:v>42.7408</c:v>
                </c:pt>
                <c:pt idx="10055">
                  <c:v>42.7408</c:v>
                </c:pt>
                <c:pt idx="10056">
                  <c:v>42.7408</c:v>
                </c:pt>
                <c:pt idx="10057">
                  <c:v>42.7408</c:v>
                </c:pt>
                <c:pt idx="10058">
                  <c:v>42.7408</c:v>
                </c:pt>
                <c:pt idx="10059">
                  <c:v>42.7408</c:v>
                </c:pt>
                <c:pt idx="10060">
                  <c:v>42.7408</c:v>
                </c:pt>
                <c:pt idx="10061">
                  <c:v>42.7408</c:v>
                </c:pt>
                <c:pt idx="10062">
                  <c:v>42.7408</c:v>
                </c:pt>
                <c:pt idx="10063">
                  <c:v>42.7408</c:v>
                </c:pt>
                <c:pt idx="10064">
                  <c:v>42.7408</c:v>
                </c:pt>
                <c:pt idx="10065">
                  <c:v>42.7408</c:v>
                </c:pt>
                <c:pt idx="10066">
                  <c:v>42.7408</c:v>
                </c:pt>
                <c:pt idx="10067">
                  <c:v>42.7408</c:v>
                </c:pt>
                <c:pt idx="10068">
                  <c:v>42.7408</c:v>
                </c:pt>
                <c:pt idx="10069">
                  <c:v>42.7408</c:v>
                </c:pt>
                <c:pt idx="10070">
                  <c:v>42.7408</c:v>
                </c:pt>
                <c:pt idx="10071">
                  <c:v>42.7408</c:v>
                </c:pt>
                <c:pt idx="10072">
                  <c:v>42.7408</c:v>
                </c:pt>
                <c:pt idx="10073">
                  <c:v>42.7408</c:v>
                </c:pt>
                <c:pt idx="10074">
                  <c:v>42.7408</c:v>
                </c:pt>
                <c:pt idx="10075">
                  <c:v>42.7408</c:v>
                </c:pt>
                <c:pt idx="10076">
                  <c:v>42.7408</c:v>
                </c:pt>
                <c:pt idx="10077">
                  <c:v>42.7408</c:v>
                </c:pt>
                <c:pt idx="10078">
                  <c:v>42.7408</c:v>
                </c:pt>
                <c:pt idx="10079">
                  <c:v>42.7408</c:v>
                </c:pt>
                <c:pt idx="10080">
                  <c:v>42.7408</c:v>
                </c:pt>
                <c:pt idx="10081">
                  <c:v>42.7408</c:v>
                </c:pt>
                <c:pt idx="10082">
                  <c:v>42.7408</c:v>
                </c:pt>
                <c:pt idx="10083">
                  <c:v>42.7408</c:v>
                </c:pt>
                <c:pt idx="10084">
                  <c:v>42.7408</c:v>
                </c:pt>
                <c:pt idx="10085">
                  <c:v>42.7408</c:v>
                </c:pt>
                <c:pt idx="10086">
                  <c:v>42.7408</c:v>
                </c:pt>
                <c:pt idx="10087">
                  <c:v>42.7408</c:v>
                </c:pt>
                <c:pt idx="10088">
                  <c:v>42.7408</c:v>
                </c:pt>
                <c:pt idx="10089">
                  <c:v>42.7408</c:v>
                </c:pt>
                <c:pt idx="10090">
                  <c:v>42.7408</c:v>
                </c:pt>
                <c:pt idx="10091">
                  <c:v>42.7408</c:v>
                </c:pt>
                <c:pt idx="10092">
                  <c:v>42.7408</c:v>
                </c:pt>
                <c:pt idx="10093">
                  <c:v>42.7408</c:v>
                </c:pt>
                <c:pt idx="10094">
                  <c:v>42.7408</c:v>
                </c:pt>
                <c:pt idx="10095">
                  <c:v>42.7408</c:v>
                </c:pt>
                <c:pt idx="10096">
                  <c:v>42.7408</c:v>
                </c:pt>
                <c:pt idx="10097">
                  <c:v>42.7408</c:v>
                </c:pt>
                <c:pt idx="10098">
                  <c:v>42.7408</c:v>
                </c:pt>
                <c:pt idx="10099">
                  <c:v>42.7408</c:v>
                </c:pt>
                <c:pt idx="10100">
                  <c:v>42.7408</c:v>
                </c:pt>
                <c:pt idx="10101">
                  <c:v>42.7408</c:v>
                </c:pt>
                <c:pt idx="10102">
                  <c:v>42.7408</c:v>
                </c:pt>
                <c:pt idx="10103">
                  <c:v>42.7408</c:v>
                </c:pt>
                <c:pt idx="10104">
                  <c:v>42.7408</c:v>
                </c:pt>
                <c:pt idx="10105">
                  <c:v>42.7408</c:v>
                </c:pt>
                <c:pt idx="10106">
                  <c:v>42.7408</c:v>
                </c:pt>
                <c:pt idx="10107">
                  <c:v>42.7408</c:v>
                </c:pt>
                <c:pt idx="10108">
                  <c:v>42.7408</c:v>
                </c:pt>
                <c:pt idx="10109">
                  <c:v>42.7408</c:v>
                </c:pt>
                <c:pt idx="10110">
                  <c:v>42.7408</c:v>
                </c:pt>
                <c:pt idx="10111">
                  <c:v>42.7408</c:v>
                </c:pt>
                <c:pt idx="10112">
                  <c:v>42.7408</c:v>
                </c:pt>
                <c:pt idx="10113">
                  <c:v>42.7408</c:v>
                </c:pt>
                <c:pt idx="10114">
                  <c:v>42.7408</c:v>
                </c:pt>
                <c:pt idx="10115">
                  <c:v>42.7408</c:v>
                </c:pt>
                <c:pt idx="10116">
                  <c:v>42.7408</c:v>
                </c:pt>
                <c:pt idx="10117">
                  <c:v>42.7408</c:v>
                </c:pt>
                <c:pt idx="10118">
                  <c:v>42.7408</c:v>
                </c:pt>
                <c:pt idx="10119">
                  <c:v>42.7408</c:v>
                </c:pt>
                <c:pt idx="10120">
                  <c:v>42.7408</c:v>
                </c:pt>
                <c:pt idx="10121">
                  <c:v>42.7408</c:v>
                </c:pt>
                <c:pt idx="10122">
                  <c:v>42.7408</c:v>
                </c:pt>
                <c:pt idx="10123">
                  <c:v>42.7408</c:v>
                </c:pt>
                <c:pt idx="10124">
                  <c:v>42.7408</c:v>
                </c:pt>
                <c:pt idx="10125">
                  <c:v>42.7408</c:v>
                </c:pt>
                <c:pt idx="10126">
                  <c:v>42.7408</c:v>
                </c:pt>
                <c:pt idx="10127">
                  <c:v>42.7408</c:v>
                </c:pt>
                <c:pt idx="10128">
                  <c:v>42.7408</c:v>
                </c:pt>
                <c:pt idx="10129">
                  <c:v>42.7408</c:v>
                </c:pt>
                <c:pt idx="10130">
                  <c:v>42.7408</c:v>
                </c:pt>
                <c:pt idx="10131">
                  <c:v>42.7408</c:v>
                </c:pt>
                <c:pt idx="10132">
                  <c:v>42.7408</c:v>
                </c:pt>
                <c:pt idx="10133">
                  <c:v>42.7408</c:v>
                </c:pt>
                <c:pt idx="10134">
                  <c:v>42.7408</c:v>
                </c:pt>
                <c:pt idx="10135">
                  <c:v>42.7408</c:v>
                </c:pt>
                <c:pt idx="10136">
                  <c:v>42.7408</c:v>
                </c:pt>
                <c:pt idx="10137">
                  <c:v>42.7408</c:v>
                </c:pt>
                <c:pt idx="10138">
                  <c:v>42.7408</c:v>
                </c:pt>
                <c:pt idx="10139">
                  <c:v>42.7408</c:v>
                </c:pt>
                <c:pt idx="10140">
                  <c:v>42.7408</c:v>
                </c:pt>
                <c:pt idx="10141">
                  <c:v>42.7408</c:v>
                </c:pt>
                <c:pt idx="10142">
                  <c:v>42.7408</c:v>
                </c:pt>
                <c:pt idx="10143">
                  <c:v>42.7408</c:v>
                </c:pt>
                <c:pt idx="10144">
                  <c:v>42.7408</c:v>
                </c:pt>
                <c:pt idx="10145">
                  <c:v>42.7408</c:v>
                </c:pt>
                <c:pt idx="10146">
                  <c:v>42.7408</c:v>
                </c:pt>
                <c:pt idx="10147">
                  <c:v>42.7408</c:v>
                </c:pt>
                <c:pt idx="10148">
                  <c:v>42.7408</c:v>
                </c:pt>
                <c:pt idx="10149">
                  <c:v>42.7408</c:v>
                </c:pt>
                <c:pt idx="10150">
                  <c:v>42.7408</c:v>
                </c:pt>
                <c:pt idx="10151">
                  <c:v>42.7408</c:v>
                </c:pt>
                <c:pt idx="10152">
                  <c:v>42.7408</c:v>
                </c:pt>
                <c:pt idx="10153">
                  <c:v>42.7408</c:v>
                </c:pt>
                <c:pt idx="10154">
                  <c:v>42.7408</c:v>
                </c:pt>
                <c:pt idx="10155">
                  <c:v>42.7408</c:v>
                </c:pt>
                <c:pt idx="10156">
                  <c:v>42.7408</c:v>
                </c:pt>
                <c:pt idx="10157">
                  <c:v>42.7408</c:v>
                </c:pt>
                <c:pt idx="10158">
                  <c:v>42.7408</c:v>
                </c:pt>
                <c:pt idx="10159">
                  <c:v>42.7408</c:v>
                </c:pt>
                <c:pt idx="10160">
                  <c:v>42.7408</c:v>
                </c:pt>
                <c:pt idx="10161">
                  <c:v>42.7408</c:v>
                </c:pt>
                <c:pt idx="10162">
                  <c:v>42.7408</c:v>
                </c:pt>
                <c:pt idx="10163">
                  <c:v>42.7408</c:v>
                </c:pt>
                <c:pt idx="10164">
                  <c:v>42.7408</c:v>
                </c:pt>
                <c:pt idx="10165">
                  <c:v>42.7408</c:v>
                </c:pt>
                <c:pt idx="10166">
                  <c:v>42.7408</c:v>
                </c:pt>
                <c:pt idx="10167">
                  <c:v>42.7408</c:v>
                </c:pt>
                <c:pt idx="10168">
                  <c:v>42.7408</c:v>
                </c:pt>
                <c:pt idx="10169">
                  <c:v>42.7408</c:v>
                </c:pt>
                <c:pt idx="10170">
                  <c:v>42.7408</c:v>
                </c:pt>
                <c:pt idx="10171">
                  <c:v>42.7408</c:v>
                </c:pt>
                <c:pt idx="10172">
                  <c:v>42.7408</c:v>
                </c:pt>
                <c:pt idx="10173">
                  <c:v>42.7408</c:v>
                </c:pt>
                <c:pt idx="10174">
                  <c:v>42.7408</c:v>
                </c:pt>
                <c:pt idx="10175">
                  <c:v>42.7408</c:v>
                </c:pt>
                <c:pt idx="10176">
                  <c:v>42.7408</c:v>
                </c:pt>
                <c:pt idx="10177">
                  <c:v>42.7408</c:v>
                </c:pt>
                <c:pt idx="10178">
                  <c:v>42.7408</c:v>
                </c:pt>
                <c:pt idx="10179">
                  <c:v>42.7408</c:v>
                </c:pt>
                <c:pt idx="10180">
                  <c:v>42.7408</c:v>
                </c:pt>
                <c:pt idx="10181">
                  <c:v>42.7408</c:v>
                </c:pt>
                <c:pt idx="10182">
                  <c:v>42.7408</c:v>
                </c:pt>
                <c:pt idx="10183">
                  <c:v>42.7408</c:v>
                </c:pt>
                <c:pt idx="10184">
                  <c:v>42.7408</c:v>
                </c:pt>
                <c:pt idx="10185">
                  <c:v>42.7408</c:v>
                </c:pt>
                <c:pt idx="10186">
                  <c:v>42.7408</c:v>
                </c:pt>
                <c:pt idx="10187">
                  <c:v>42.7408</c:v>
                </c:pt>
                <c:pt idx="10188">
                  <c:v>42.7408</c:v>
                </c:pt>
                <c:pt idx="10189">
                  <c:v>42.7408</c:v>
                </c:pt>
                <c:pt idx="10190">
                  <c:v>42.7408</c:v>
                </c:pt>
                <c:pt idx="10191">
                  <c:v>42.7408</c:v>
                </c:pt>
                <c:pt idx="10192">
                  <c:v>42.7408</c:v>
                </c:pt>
                <c:pt idx="10193">
                  <c:v>42.7408</c:v>
                </c:pt>
                <c:pt idx="10194">
                  <c:v>42.7408</c:v>
                </c:pt>
                <c:pt idx="10195">
                  <c:v>42.7408</c:v>
                </c:pt>
                <c:pt idx="10196">
                  <c:v>42.7408</c:v>
                </c:pt>
                <c:pt idx="10197">
                  <c:v>42.7408</c:v>
                </c:pt>
                <c:pt idx="10198">
                  <c:v>42.7408</c:v>
                </c:pt>
                <c:pt idx="10199">
                  <c:v>42.7408</c:v>
                </c:pt>
                <c:pt idx="10200">
                  <c:v>42.7408</c:v>
                </c:pt>
                <c:pt idx="10201">
                  <c:v>42.7408</c:v>
                </c:pt>
                <c:pt idx="10202">
                  <c:v>42.7408</c:v>
                </c:pt>
                <c:pt idx="10203">
                  <c:v>42.7408</c:v>
                </c:pt>
                <c:pt idx="10204">
                  <c:v>42.7408</c:v>
                </c:pt>
                <c:pt idx="10205">
                  <c:v>42.7408</c:v>
                </c:pt>
                <c:pt idx="10206">
                  <c:v>42.7408</c:v>
                </c:pt>
                <c:pt idx="10207">
                  <c:v>42.7408</c:v>
                </c:pt>
                <c:pt idx="10208">
                  <c:v>42.7408</c:v>
                </c:pt>
                <c:pt idx="10209">
                  <c:v>42.7408</c:v>
                </c:pt>
                <c:pt idx="10210">
                  <c:v>42.7408</c:v>
                </c:pt>
                <c:pt idx="10211">
                  <c:v>42.7408</c:v>
                </c:pt>
                <c:pt idx="10212">
                  <c:v>42.7408</c:v>
                </c:pt>
                <c:pt idx="10213">
                  <c:v>42.7408</c:v>
                </c:pt>
                <c:pt idx="10214">
                  <c:v>42.7408</c:v>
                </c:pt>
                <c:pt idx="10215">
                  <c:v>42.7408</c:v>
                </c:pt>
                <c:pt idx="10216">
                  <c:v>42.7408</c:v>
                </c:pt>
                <c:pt idx="10217">
                  <c:v>42.7408</c:v>
                </c:pt>
                <c:pt idx="10218">
                  <c:v>42.7408</c:v>
                </c:pt>
                <c:pt idx="10219">
                  <c:v>42.7408</c:v>
                </c:pt>
                <c:pt idx="10220">
                  <c:v>42.7408</c:v>
                </c:pt>
                <c:pt idx="10221">
                  <c:v>42.7408</c:v>
                </c:pt>
                <c:pt idx="10222">
                  <c:v>42.7408</c:v>
                </c:pt>
                <c:pt idx="10223">
                  <c:v>42.7408</c:v>
                </c:pt>
                <c:pt idx="10224">
                  <c:v>42.7408</c:v>
                </c:pt>
                <c:pt idx="10225">
                  <c:v>42.7408</c:v>
                </c:pt>
                <c:pt idx="10226">
                  <c:v>42.7408</c:v>
                </c:pt>
                <c:pt idx="10227">
                  <c:v>42.7408</c:v>
                </c:pt>
                <c:pt idx="10228">
                  <c:v>42.7408</c:v>
                </c:pt>
                <c:pt idx="10229">
                  <c:v>42.7408</c:v>
                </c:pt>
                <c:pt idx="10230">
                  <c:v>42.7408</c:v>
                </c:pt>
                <c:pt idx="10231">
                  <c:v>42.7408</c:v>
                </c:pt>
                <c:pt idx="10232">
                  <c:v>42.7408</c:v>
                </c:pt>
                <c:pt idx="10233">
                  <c:v>42.7408</c:v>
                </c:pt>
                <c:pt idx="10234">
                  <c:v>42.7408</c:v>
                </c:pt>
                <c:pt idx="10235">
                  <c:v>42.7408</c:v>
                </c:pt>
                <c:pt idx="10236">
                  <c:v>42.7408</c:v>
                </c:pt>
                <c:pt idx="10237">
                  <c:v>42.7408</c:v>
                </c:pt>
                <c:pt idx="10238">
                  <c:v>42.7408</c:v>
                </c:pt>
                <c:pt idx="10239">
                  <c:v>42.7408</c:v>
                </c:pt>
                <c:pt idx="10240">
                  <c:v>42.7408</c:v>
                </c:pt>
                <c:pt idx="10241">
                  <c:v>42.7408</c:v>
                </c:pt>
                <c:pt idx="10242">
                  <c:v>42.7408</c:v>
                </c:pt>
                <c:pt idx="10243">
                  <c:v>42.7408</c:v>
                </c:pt>
                <c:pt idx="10244">
                  <c:v>42.7408</c:v>
                </c:pt>
                <c:pt idx="10245">
                  <c:v>42.7408</c:v>
                </c:pt>
                <c:pt idx="10246">
                  <c:v>42.7408</c:v>
                </c:pt>
                <c:pt idx="10247">
                  <c:v>42.7408</c:v>
                </c:pt>
                <c:pt idx="10248">
                  <c:v>42.7408</c:v>
                </c:pt>
                <c:pt idx="10249">
                  <c:v>42.7408</c:v>
                </c:pt>
                <c:pt idx="10250">
                  <c:v>42.7408</c:v>
                </c:pt>
                <c:pt idx="10251">
                  <c:v>42.7408</c:v>
                </c:pt>
                <c:pt idx="10252">
                  <c:v>42.7408</c:v>
                </c:pt>
                <c:pt idx="10253">
                  <c:v>42.7408</c:v>
                </c:pt>
                <c:pt idx="10254">
                  <c:v>42.7408</c:v>
                </c:pt>
                <c:pt idx="10255">
                  <c:v>42.7408</c:v>
                </c:pt>
                <c:pt idx="10256">
                  <c:v>42.7408</c:v>
                </c:pt>
                <c:pt idx="10257">
                  <c:v>42.7408</c:v>
                </c:pt>
                <c:pt idx="10258">
                  <c:v>42.7408</c:v>
                </c:pt>
                <c:pt idx="10259">
                  <c:v>42.7408</c:v>
                </c:pt>
                <c:pt idx="10260">
                  <c:v>42.7408</c:v>
                </c:pt>
                <c:pt idx="10261">
                  <c:v>42.7408</c:v>
                </c:pt>
                <c:pt idx="10262">
                  <c:v>42.7408</c:v>
                </c:pt>
                <c:pt idx="10263">
                  <c:v>42.7408</c:v>
                </c:pt>
                <c:pt idx="10264">
                  <c:v>42.7408</c:v>
                </c:pt>
                <c:pt idx="10265">
                  <c:v>42.7408</c:v>
                </c:pt>
                <c:pt idx="10266">
                  <c:v>42.7408</c:v>
                </c:pt>
                <c:pt idx="10267">
                  <c:v>42.7408</c:v>
                </c:pt>
                <c:pt idx="10268">
                  <c:v>42.7408</c:v>
                </c:pt>
                <c:pt idx="10269">
                  <c:v>42.7408</c:v>
                </c:pt>
                <c:pt idx="10270">
                  <c:v>42.7408</c:v>
                </c:pt>
                <c:pt idx="10271">
                  <c:v>42.7408</c:v>
                </c:pt>
                <c:pt idx="10272">
                  <c:v>42.7408</c:v>
                </c:pt>
                <c:pt idx="10273">
                  <c:v>42.7408</c:v>
                </c:pt>
                <c:pt idx="10274">
                  <c:v>42.7408</c:v>
                </c:pt>
                <c:pt idx="10275">
                  <c:v>42.7408</c:v>
                </c:pt>
                <c:pt idx="10276">
                  <c:v>42.7408</c:v>
                </c:pt>
                <c:pt idx="10277">
                  <c:v>42.7408</c:v>
                </c:pt>
                <c:pt idx="10278">
                  <c:v>42.7408</c:v>
                </c:pt>
                <c:pt idx="10279">
                  <c:v>42.7408</c:v>
                </c:pt>
                <c:pt idx="10280">
                  <c:v>42.7408</c:v>
                </c:pt>
                <c:pt idx="10281">
                  <c:v>42.7408</c:v>
                </c:pt>
                <c:pt idx="10282">
                  <c:v>42.7408</c:v>
                </c:pt>
                <c:pt idx="10283">
                  <c:v>42.7408</c:v>
                </c:pt>
                <c:pt idx="10284">
                  <c:v>42.7408</c:v>
                </c:pt>
                <c:pt idx="10285">
                  <c:v>42.7408</c:v>
                </c:pt>
                <c:pt idx="10286">
                  <c:v>42.7408</c:v>
                </c:pt>
                <c:pt idx="10287">
                  <c:v>42.7408</c:v>
                </c:pt>
                <c:pt idx="10288">
                  <c:v>42.7408</c:v>
                </c:pt>
                <c:pt idx="10289">
                  <c:v>42.7408</c:v>
                </c:pt>
                <c:pt idx="10290">
                  <c:v>42.7408</c:v>
                </c:pt>
                <c:pt idx="10291">
                  <c:v>42.7408</c:v>
                </c:pt>
                <c:pt idx="10292">
                  <c:v>42.7408</c:v>
                </c:pt>
                <c:pt idx="10293">
                  <c:v>42.7408</c:v>
                </c:pt>
                <c:pt idx="10294">
                  <c:v>42.7408</c:v>
                </c:pt>
                <c:pt idx="10295">
                  <c:v>42.7408</c:v>
                </c:pt>
                <c:pt idx="10296">
                  <c:v>42.7408</c:v>
                </c:pt>
                <c:pt idx="10297">
                  <c:v>42.7408</c:v>
                </c:pt>
                <c:pt idx="10298">
                  <c:v>42.7408</c:v>
                </c:pt>
                <c:pt idx="10299">
                  <c:v>42.7408</c:v>
                </c:pt>
                <c:pt idx="10300">
                  <c:v>42.7408</c:v>
                </c:pt>
                <c:pt idx="10301">
                  <c:v>42.7408</c:v>
                </c:pt>
                <c:pt idx="10302">
                  <c:v>42.7408</c:v>
                </c:pt>
                <c:pt idx="10303">
                  <c:v>42.7408</c:v>
                </c:pt>
                <c:pt idx="10304">
                  <c:v>42.7408</c:v>
                </c:pt>
                <c:pt idx="10305">
                  <c:v>42.7408</c:v>
                </c:pt>
                <c:pt idx="10306">
                  <c:v>42.7408</c:v>
                </c:pt>
                <c:pt idx="10307">
                  <c:v>42.7408</c:v>
                </c:pt>
                <c:pt idx="10308">
                  <c:v>42.7408</c:v>
                </c:pt>
                <c:pt idx="10309">
                  <c:v>42.7408</c:v>
                </c:pt>
                <c:pt idx="10310">
                  <c:v>42.7408</c:v>
                </c:pt>
                <c:pt idx="10311">
                  <c:v>42.7408</c:v>
                </c:pt>
                <c:pt idx="10312">
                  <c:v>42.7408</c:v>
                </c:pt>
                <c:pt idx="10313">
                  <c:v>42.7408</c:v>
                </c:pt>
                <c:pt idx="10314">
                  <c:v>42.7408</c:v>
                </c:pt>
                <c:pt idx="10315">
                  <c:v>42.7408</c:v>
                </c:pt>
                <c:pt idx="10316">
                  <c:v>42.7408</c:v>
                </c:pt>
                <c:pt idx="10317">
                  <c:v>42.7408</c:v>
                </c:pt>
                <c:pt idx="10318">
                  <c:v>42.7408</c:v>
                </c:pt>
                <c:pt idx="10319">
                  <c:v>42.7408</c:v>
                </c:pt>
                <c:pt idx="10320">
                  <c:v>42.7408</c:v>
                </c:pt>
                <c:pt idx="10321">
                  <c:v>42.7408</c:v>
                </c:pt>
                <c:pt idx="10322">
                  <c:v>42.7408</c:v>
                </c:pt>
                <c:pt idx="10323">
                  <c:v>42.7408</c:v>
                </c:pt>
                <c:pt idx="10324">
                  <c:v>42.7408</c:v>
                </c:pt>
                <c:pt idx="10325">
                  <c:v>42.7408</c:v>
                </c:pt>
                <c:pt idx="10326">
                  <c:v>42.7408</c:v>
                </c:pt>
                <c:pt idx="10327">
                  <c:v>42.7408</c:v>
                </c:pt>
                <c:pt idx="10328">
                  <c:v>42.7408</c:v>
                </c:pt>
                <c:pt idx="10329">
                  <c:v>42.7408</c:v>
                </c:pt>
                <c:pt idx="10330">
                  <c:v>42.7408</c:v>
                </c:pt>
                <c:pt idx="10331">
                  <c:v>42.7408</c:v>
                </c:pt>
                <c:pt idx="10332">
                  <c:v>42.7408</c:v>
                </c:pt>
                <c:pt idx="10333">
                  <c:v>42.7408</c:v>
                </c:pt>
                <c:pt idx="10334">
                  <c:v>42.7408</c:v>
                </c:pt>
                <c:pt idx="10335">
                  <c:v>42.7408</c:v>
                </c:pt>
                <c:pt idx="10336">
                  <c:v>42.7408</c:v>
                </c:pt>
                <c:pt idx="10337">
                  <c:v>42.7408</c:v>
                </c:pt>
                <c:pt idx="10338">
                  <c:v>42.7408</c:v>
                </c:pt>
                <c:pt idx="10339">
                  <c:v>42.7408</c:v>
                </c:pt>
                <c:pt idx="10340">
                  <c:v>42.7408</c:v>
                </c:pt>
                <c:pt idx="10341">
                  <c:v>42.7408</c:v>
                </c:pt>
                <c:pt idx="10342">
                  <c:v>42.7408</c:v>
                </c:pt>
                <c:pt idx="10343">
                  <c:v>42.7408</c:v>
                </c:pt>
                <c:pt idx="10344">
                  <c:v>42.7408</c:v>
                </c:pt>
                <c:pt idx="10345">
                  <c:v>42.7408</c:v>
                </c:pt>
                <c:pt idx="10346">
                  <c:v>42.7408</c:v>
                </c:pt>
                <c:pt idx="10347">
                  <c:v>42.7408</c:v>
                </c:pt>
                <c:pt idx="10348">
                  <c:v>42.7408</c:v>
                </c:pt>
                <c:pt idx="10349">
                  <c:v>42.7408</c:v>
                </c:pt>
                <c:pt idx="10350">
                  <c:v>42.7408</c:v>
                </c:pt>
                <c:pt idx="10351">
                  <c:v>42.7408</c:v>
                </c:pt>
                <c:pt idx="10352">
                  <c:v>42.7408</c:v>
                </c:pt>
                <c:pt idx="10353">
                  <c:v>42.7408</c:v>
                </c:pt>
                <c:pt idx="10354">
                  <c:v>42.7408</c:v>
                </c:pt>
                <c:pt idx="10355">
                  <c:v>42.7408</c:v>
                </c:pt>
                <c:pt idx="10356">
                  <c:v>42.7408</c:v>
                </c:pt>
                <c:pt idx="10357">
                  <c:v>42.7408</c:v>
                </c:pt>
                <c:pt idx="10358">
                  <c:v>42.7408</c:v>
                </c:pt>
                <c:pt idx="10359">
                  <c:v>42.7408</c:v>
                </c:pt>
                <c:pt idx="10360">
                  <c:v>42.7408</c:v>
                </c:pt>
                <c:pt idx="10361">
                  <c:v>42.7408</c:v>
                </c:pt>
                <c:pt idx="10362">
                  <c:v>42.7408</c:v>
                </c:pt>
                <c:pt idx="10363">
                  <c:v>42.7408</c:v>
                </c:pt>
                <c:pt idx="10364">
                  <c:v>42.7408</c:v>
                </c:pt>
                <c:pt idx="10365">
                  <c:v>42.7408</c:v>
                </c:pt>
                <c:pt idx="10366">
                  <c:v>42.7408</c:v>
                </c:pt>
                <c:pt idx="10367">
                  <c:v>42.7408</c:v>
                </c:pt>
                <c:pt idx="10368">
                  <c:v>42.7408</c:v>
                </c:pt>
                <c:pt idx="10369">
                  <c:v>42.7408</c:v>
                </c:pt>
                <c:pt idx="10370">
                  <c:v>42.7408</c:v>
                </c:pt>
                <c:pt idx="10371">
                  <c:v>42.7408</c:v>
                </c:pt>
                <c:pt idx="10372">
                  <c:v>42.7408</c:v>
                </c:pt>
                <c:pt idx="10373">
                  <c:v>42.7408</c:v>
                </c:pt>
                <c:pt idx="10374">
                  <c:v>42.7408</c:v>
                </c:pt>
                <c:pt idx="10375">
                  <c:v>42.7408</c:v>
                </c:pt>
                <c:pt idx="10376">
                  <c:v>42.7408</c:v>
                </c:pt>
                <c:pt idx="10377">
                  <c:v>42.7408</c:v>
                </c:pt>
                <c:pt idx="10378">
                  <c:v>42.7408</c:v>
                </c:pt>
                <c:pt idx="10379">
                  <c:v>42.7408</c:v>
                </c:pt>
                <c:pt idx="10380">
                  <c:v>42.7408</c:v>
                </c:pt>
                <c:pt idx="10381">
                  <c:v>42.7408</c:v>
                </c:pt>
                <c:pt idx="10382">
                  <c:v>42.7408</c:v>
                </c:pt>
                <c:pt idx="10383">
                  <c:v>42.7408</c:v>
                </c:pt>
                <c:pt idx="10384">
                  <c:v>42.7408</c:v>
                </c:pt>
                <c:pt idx="10385">
                  <c:v>42.7408</c:v>
                </c:pt>
                <c:pt idx="10386">
                  <c:v>42.7408</c:v>
                </c:pt>
                <c:pt idx="10387">
                  <c:v>42.7408</c:v>
                </c:pt>
                <c:pt idx="10388">
                  <c:v>42.7408</c:v>
                </c:pt>
                <c:pt idx="10389">
                  <c:v>42.7408</c:v>
                </c:pt>
                <c:pt idx="10390">
                  <c:v>42.7408</c:v>
                </c:pt>
                <c:pt idx="10391">
                  <c:v>42.7408</c:v>
                </c:pt>
                <c:pt idx="10392">
                  <c:v>42.7408</c:v>
                </c:pt>
                <c:pt idx="10393">
                  <c:v>42.7408</c:v>
                </c:pt>
                <c:pt idx="10394">
                  <c:v>42.7408</c:v>
                </c:pt>
                <c:pt idx="10395">
                  <c:v>42.7408</c:v>
                </c:pt>
                <c:pt idx="10396">
                  <c:v>42.7408</c:v>
                </c:pt>
                <c:pt idx="10397">
                  <c:v>42.7408</c:v>
                </c:pt>
                <c:pt idx="10398">
                  <c:v>42.7408</c:v>
                </c:pt>
                <c:pt idx="10399">
                  <c:v>42.7408</c:v>
                </c:pt>
                <c:pt idx="10400">
                  <c:v>42.7408</c:v>
                </c:pt>
                <c:pt idx="10401">
                  <c:v>42.7408</c:v>
                </c:pt>
                <c:pt idx="10402">
                  <c:v>42.7408</c:v>
                </c:pt>
                <c:pt idx="10403">
                  <c:v>42.7408</c:v>
                </c:pt>
                <c:pt idx="10404">
                  <c:v>42.7408</c:v>
                </c:pt>
                <c:pt idx="10405">
                  <c:v>42.7408</c:v>
                </c:pt>
                <c:pt idx="10406">
                  <c:v>42.7408</c:v>
                </c:pt>
                <c:pt idx="10407">
                  <c:v>42.7408</c:v>
                </c:pt>
                <c:pt idx="10408">
                  <c:v>42.7408</c:v>
                </c:pt>
                <c:pt idx="10409">
                  <c:v>42.7408</c:v>
                </c:pt>
                <c:pt idx="10410">
                  <c:v>42.7408</c:v>
                </c:pt>
                <c:pt idx="10411">
                  <c:v>42.7408</c:v>
                </c:pt>
                <c:pt idx="10412">
                  <c:v>42.7408</c:v>
                </c:pt>
                <c:pt idx="10413">
                  <c:v>42.7408</c:v>
                </c:pt>
                <c:pt idx="10414">
                  <c:v>42.7408</c:v>
                </c:pt>
                <c:pt idx="10415">
                  <c:v>42.7408</c:v>
                </c:pt>
                <c:pt idx="10416">
                  <c:v>42.7408</c:v>
                </c:pt>
                <c:pt idx="10417">
                  <c:v>42.7408</c:v>
                </c:pt>
                <c:pt idx="10418">
                  <c:v>42.7408</c:v>
                </c:pt>
                <c:pt idx="10419">
                  <c:v>42.7408</c:v>
                </c:pt>
                <c:pt idx="10420">
                  <c:v>42.7408</c:v>
                </c:pt>
                <c:pt idx="10421">
                  <c:v>42.7408</c:v>
                </c:pt>
                <c:pt idx="10422">
                  <c:v>42.7408</c:v>
                </c:pt>
                <c:pt idx="10423">
                  <c:v>42.7408</c:v>
                </c:pt>
                <c:pt idx="10424">
                  <c:v>42.7408</c:v>
                </c:pt>
                <c:pt idx="10425">
                  <c:v>42.7408</c:v>
                </c:pt>
                <c:pt idx="10426">
                  <c:v>42.7408</c:v>
                </c:pt>
                <c:pt idx="10427">
                  <c:v>42.7408</c:v>
                </c:pt>
                <c:pt idx="10428">
                  <c:v>42.7408</c:v>
                </c:pt>
                <c:pt idx="10429">
                  <c:v>42.7408</c:v>
                </c:pt>
                <c:pt idx="10430">
                  <c:v>42.7408</c:v>
                </c:pt>
                <c:pt idx="10431">
                  <c:v>42.7408</c:v>
                </c:pt>
                <c:pt idx="10432">
                  <c:v>42.7408</c:v>
                </c:pt>
                <c:pt idx="10433">
                  <c:v>42.7408</c:v>
                </c:pt>
                <c:pt idx="10434">
                  <c:v>42.7408</c:v>
                </c:pt>
                <c:pt idx="10435">
                  <c:v>42.7408</c:v>
                </c:pt>
                <c:pt idx="10436">
                  <c:v>42.7408</c:v>
                </c:pt>
                <c:pt idx="10437">
                  <c:v>42.7408</c:v>
                </c:pt>
                <c:pt idx="10438">
                  <c:v>42.7408</c:v>
                </c:pt>
                <c:pt idx="10439">
                  <c:v>42.7408</c:v>
                </c:pt>
                <c:pt idx="10440">
                  <c:v>42.7408</c:v>
                </c:pt>
                <c:pt idx="10441">
                  <c:v>42.7408</c:v>
                </c:pt>
                <c:pt idx="10442">
                  <c:v>42.7408</c:v>
                </c:pt>
                <c:pt idx="10443">
                  <c:v>42.7408</c:v>
                </c:pt>
                <c:pt idx="10444">
                  <c:v>42.7408</c:v>
                </c:pt>
                <c:pt idx="10445">
                  <c:v>42.7408</c:v>
                </c:pt>
                <c:pt idx="10446">
                  <c:v>42.7408</c:v>
                </c:pt>
                <c:pt idx="10447">
                  <c:v>42.7408</c:v>
                </c:pt>
                <c:pt idx="10448">
                  <c:v>42.7408</c:v>
                </c:pt>
                <c:pt idx="10449">
                  <c:v>42.7408</c:v>
                </c:pt>
                <c:pt idx="10450">
                  <c:v>42.7408</c:v>
                </c:pt>
                <c:pt idx="10451">
                  <c:v>42.7408</c:v>
                </c:pt>
                <c:pt idx="10452">
                  <c:v>42.7408</c:v>
                </c:pt>
                <c:pt idx="10453">
                  <c:v>42.7408</c:v>
                </c:pt>
                <c:pt idx="10454">
                  <c:v>42.7408</c:v>
                </c:pt>
                <c:pt idx="10455">
                  <c:v>42.7408</c:v>
                </c:pt>
                <c:pt idx="10456">
                  <c:v>42.7408</c:v>
                </c:pt>
                <c:pt idx="10457">
                  <c:v>42.7408</c:v>
                </c:pt>
                <c:pt idx="10458">
                  <c:v>42.7408</c:v>
                </c:pt>
                <c:pt idx="10459">
                  <c:v>42.7408</c:v>
                </c:pt>
                <c:pt idx="10460">
                  <c:v>42.7408</c:v>
                </c:pt>
                <c:pt idx="10461">
                  <c:v>42.7408</c:v>
                </c:pt>
                <c:pt idx="10462">
                  <c:v>42.7408</c:v>
                </c:pt>
                <c:pt idx="10463">
                  <c:v>42.7408</c:v>
                </c:pt>
                <c:pt idx="10464">
                  <c:v>42.7408</c:v>
                </c:pt>
                <c:pt idx="10465">
                  <c:v>42.7408</c:v>
                </c:pt>
                <c:pt idx="10466">
                  <c:v>42.7408</c:v>
                </c:pt>
                <c:pt idx="10467">
                  <c:v>42.7408</c:v>
                </c:pt>
                <c:pt idx="10468">
                  <c:v>42.7408</c:v>
                </c:pt>
                <c:pt idx="10469">
                  <c:v>42.7408</c:v>
                </c:pt>
                <c:pt idx="10470">
                  <c:v>42.7408</c:v>
                </c:pt>
                <c:pt idx="10471">
                  <c:v>42.7408</c:v>
                </c:pt>
                <c:pt idx="10472">
                  <c:v>42.7408</c:v>
                </c:pt>
                <c:pt idx="10473">
                  <c:v>42.7408</c:v>
                </c:pt>
                <c:pt idx="10474">
                  <c:v>42.7408</c:v>
                </c:pt>
                <c:pt idx="10475">
                  <c:v>42.7408</c:v>
                </c:pt>
                <c:pt idx="10476">
                  <c:v>42.7408</c:v>
                </c:pt>
                <c:pt idx="10477">
                  <c:v>42.7408</c:v>
                </c:pt>
                <c:pt idx="10478">
                  <c:v>42.7408</c:v>
                </c:pt>
                <c:pt idx="10479">
                  <c:v>42.7408</c:v>
                </c:pt>
                <c:pt idx="10480">
                  <c:v>42.7408</c:v>
                </c:pt>
                <c:pt idx="10481">
                  <c:v>42.7408</c:v>
                </c:pt>
                <c:pt idx="10482">
                  <c:v>42.7408</c:v>
                </c:pt>
                <c:pt idx="10483">
                  <c:v>42.7408</c:v>
                </c:pt>
                <c:pt idx="10484">
                  <c:v>42.7408</c:v>
                </c:pt>
                <c:pt idx="10485">
                  <c:v>42.7408</c:v>
                </c:pt>
                <c:pt idx="10486">
                  <c:v>42.7408</c:v>
                </c:pt>
                <c:pt idx="10487">
                  <c:v>42.7408</c:v>
                </c:pt>
                <c:pt idx="10488">
                  <c:v>42.7408</c:v>
                </c:pt>
                <c:pt idx="10489">
                  <c:v>42.7408</c:v>
                </c:pt>
                <c:pt idx="10490">
                  <c:v>42.7408</c:v>
                </c:pt>
                <c:pt idx="10491">
                  <c:v>42.7408</c:v>
                </c:pt>
                <c:pt idx="10492">
                  <c:v>42.7408</c:v>
                </c:pt>
                <c:pt idx="10493">
                  <c:v>42.7408</c:v>
                </c:pt>
                <c:pt idx="10494">
                  <c:v>42.7408</c:v>
                </c:pt>
                <c:pt idx="10495">
                  <c:v>42.7408</c:v>
                </c:pt>
                <c:pt idx="10496">
                  <c:v>42.7408</c:v>
                </c:pt>
                <c:pt idx="10497">
                  <c:v>42.7408</c:v>
                </c:pt>
                <c:pt idx="10498">
                  <c:v>42.7408</c:v>
                </c:pt>
                <c:pt idx="10499">
                  <c:v>42.7408</c:v>
                </c:pt>
                <c:pt idx="10500">
                  <c:v>42.7408</c:v>
                </c:pt>
                <c:pt idx="10501">
                  <c:v>42.7408</c:v>
                </c:pt>
                <c:pt idx="10502">
                  <c:v>42.7408</c:v>
                </c:pt>
                <c:pt idx="10503">
                  <c:v>42.7408</c:v>
                </c:pt>
                <c:pt idx="10504">
                  <c:v>42.7408</c:v>
                </c:pt>
                <c:pt idx="10505">
                  <c:v>42.7408</c:v>
                </c:pt>
                <c:pt idx="10506">
                  <c:v>42.7408</c:v>
                </c:pt>
                <c:pt idx="10507">
                  <c:v>42.7408</c:v>
                </c:pt>
                <c:pt idx="10508">
                  <c:v>42.7408</c:v>
                </c:pt>
                <c:pt idx="10509">
                  <c:v>42.7408</c:v>
                </c:pt>
                <c:pt idx="10510">
                  <c:v>42.7408</c:v>
                </c:pt>
                <c:pt idx="10511">
                  <c:v>42.7408</c:v>
                </c:pt>
                <c:pt idx="10512">
                  <c:v>42.7408</c:v>
                </c:pt>
                <c:pt idx="10513">
                  <c:v>42.7408</c:v>
                </c:pt>
                <c:pt idx="10514">
                  <c:v>42.7408</c:v>
                </c:pt>
                <c:pt idx="10515">
                  <c:v>42.7408</c:v>
                </c:pt>
                <c:pt idx="10516">
                  <c:v>42.7408</c:v>
                </c:pt>
                <c:pt idx="10517">
                  <c:v>42.7408</c:v>
                </c:pt>
                <c:pt idx="10518">
                  <c:v>42.7408</c:v>
                </c:pt>
                <c:pt idx="10519">
                  <c:v>42.7408</c:v>
                </c:pt>
                <c:pt idx="10520">
                  <c:v>42.7408</c:v>
                </c:pt>
                <c:pt idx="10521">
                  <c:v>42.7408</c:v>
                </c:pt>
                <c:pt idx="10522">
                  <c:v>42.7408</c:v>
                </c:pt>
                <c:pt idx="10523">
                  <c:v>42.7408</c:v>
                </c:pt>
                <c:pt idx="10524">
                  <c:v>42.7408</c:v>
                </c:pt>
                <c:pt idx="10525">
                  <c:v>42.7408</c:v>
                </c:pt>
                <c:pt idx="10526">
                  <c:v>42.7408</c:v>
                </c:pt>
                <c:pt idx="10527">
                  <c:v>42.7408</c:v>
                </c:pt>
                <c:pt idx="10528">
                  <c:v>42.7408</c:v>
                </c:pt>
                <c:pt idx="10529">
                  <c:v>42.7408</c:v>
                </c:pt>
                <c:pt idx="10530">
                  <c:v>42.7408</c:v>
                </c:pt>
                <c:pt idx="10531">
                  <c:v>42.7408</c:v>
                </c:pt>
                <c:pt idx="10532">
                  <c:v>42.7408</c:v>
                </c:pt>
                <c:pt idx="10533">
                  <c:v>42.7408</c:v>
                </c:pt>
                <c:pt idx="10534">
                  <c:v>42.7408</c:v>
                </c:pt>
                <c:pt idx="10535">
                  <c:v>42.7408</c:v>
                </c:pt>
                <c:pt idx="10536">
                  <c:v>42.7408</c:v>
                </c:pt>
                <c:pt idx="10537">
                  <c:v>42.7408</c:v>
                </c:pt>
                <c:pt idx="10538">
                  <c:v>42.7408</c:v>
                </c:pt>
                <c:pt idx="10539">
                  <c:v>42.7408</c:v>
                </c:pt>
                <c:pt idx="10540">
                  <c:v>42.7408</c:v>
                </c:pt>
                <c:pt idx="10541">
                  <c:v>42.7408</c:v>
                </c:pt>
                <c:pt idx="10542">
                  <c:v>42.7408</c:v>
                </c:pt>
                <c:pt idx="10543">
                  <c:v>42.7408</c:v>
                </c:pt>
                <c:pt idx="10544">
                  <c:v>42.7408</c:v>
                </c:pt>
                <c:pt idx="10545">
                  <c:v>42.7408</c:v>
                </c:pt>
                <c:pt idx="10546">
                  <c:v>42.7408</c:v>
                </c:pt>
                <c:pt idx="10547">
                  <c:v>42.7408</c:v>
                </c:pt>
                <c:pt idx="10548">
                  <c:v>42.7408</c:v>
                </c:pt>
                <c:pt idx="10549">
                  <c:v>42.7408</c:v>
                </c:pt>
                <c:pt idx="10550">
                  <c:v>42.7408</c:v>
                </c:pt>
                <c:pt idx="10551">
                  <c:v>42.7408</c:v>
                </c:pt>
                <c:pt idx="10552">
                  <c:v>42.7408</c:v>
                </c:pt>
                <c:pt idx="10553">
                  <c:v>42.7408</c:v>
                </c:pt>
                <c:pt idx="10554">
                  <c:v>42.7408</c:v>
                </c:pt>
                <c:pt idx="10555">
                  <c:v>42.7408</c:v>
                </c:pt>
                <c:pt idx="10556">
                  <c:v>42.7408</c:v>
                </c:pt>
                <c:pt idx="10557">
                  <c:v>42.7408</c:v>
                </c:pt>
                <c:pt idx="10558">
                  <c:v>42.7408</c:v>
                </c:pt>
                <c:pt idx="10559">
                  <c:v>42.7408</c:v>
                </c:pt>
                <c:pt idx="10560">
                  <c:v>42.7408</c:v>
                </c:pt>
                <c:pt idx="10561">
                  <c:v>42.7408</c:v>
                </c:pt>
                <c:pt idx="10562">
                  <c:v>42.7408</c:v>
                </c:pt>
                <c:pt idx="10563">
                  <c:v>42.7408</c:v>
                </c:pt>
                <c:pt idx="10564">
                  <c:v>42.7408</c:v>
                </c:pt>
                <c:pt idx="10565">
                  <c:v>42.7408</c:v>
                </c:pt>
                <c:pt idx="10566">
                  <c:v>42.7408</c:v>
                </c:pt>
                <c:pt idx="10567">
                  <c:v>42.7408</c:v>
                </c:pt>
                <c:pt idx="10568">
                  <c:v>42.7408</c:v>
                </c:pt>
                <c:pt idx="10569">
                  <c:v>42.7408</c:v>
                </c:pt>
                <c:pt idx="10570">
                  <c:v>42.7408</c:v>
                </c:pt>
                <c:pt idx="10571">
                  <c:v>42.7408</c:v>
                </c:pt>
                <c:pt idx="10572">
                  <c:v>42.7408</c:v>
                </c:pt>
                <c:pt idx="10573">
                  <c:v>42.7408</c:v>
                </c:pt>
                <c:pt idx="10574">
                  <c:v>42.7408</c:v>
                </c:pt>
                <c:pt idx="10575">
                  <c:v>42.7408</c:v>
                </c:pt>
                <c:pt idx="10576">
                  <c:v>42.7408</c:v>
                </c:pt>
                <c:pt idx="10577">
                  <c:v>42.7408</c:v>
                </c:pt>
                <c:pt idx="10578">
                  <c:v>42.7408</c:v>
                </c:pt>
                <c:pt idx="10579">
                  <c:v>42.7408</c:v>
                </c:pt>
                <c:pt idx="10580">
                  <c:v>42.7408</c:v>
                </c:pt>
                <c:pt idx="10581">
                  <c:v>42.7408</c:v>
                </c:pt>
                <c:pt idx="10582">
                  <c:v>42.7408</c:v>
                </c:pt>
                <c:pt idx="10583">
                  <c:v>42.7408</c:v>
                </c:pt>
                <c:pt idx="10584">
                  <c:v>42.7408</c:v>
                </c:pt>
                <c:pt idx="10585">
                  <c:v>42.7408</c:v>
                </c:pt>
                <c:pt idx="10586">
                  <c:v>42.7408</c:v>
                </c:pt>
                <c:pt idx="10587">
                  <c:v>42.7408</c:v>
                </c:pt>
                <c:pt idx="10588">
                  <c:v>42.7408</c:v>
                </c:pt>
                <c:pt idx="10589">
                  <c:v>42.7408</c:v>
                </c:pt>
                <c:pt idx="10590">
                  <c:v>42.7408</c:v>
                </c:pt>
                <c:pt idx="10591">
                  <c:v>42.7408</c:v>
                </c:pt>
                <c:pt idx="10592">
                  <c:v>42.7408</c:v>
                </c:pt>
                <c:pt idx="10593">
                  <c:v>42.7408</c:v>
                </c:pt>
                <c:pt idx="10594">
                  <c:v>42.7408</c:v>
                </c:pt>
                <c:pt idx="10595">
                  <c:v>42.7408</c:v>
                </c:pt>
                <c:pt idx="10596">
                  <c:v>42.7408</c:v>
                </c:pt>
                <c:pt idx="10597">
                  <c:v>42.7408</c:v>
                </c:pt>
                <c:pt idx="10598">
                  <c:v>42.7408</c:v>
                </c:pt>
                <c:pt idx="10599">
                  <c:v>42.7408</c:v>
                </c:pt>
                <c:pt idx="10600">
                  <c:v>42.7408</c:v>
                </c:pt>
                <c:pt idx="10601">
                  <c:v>42.7408</c:v>
                </c:pt>
                <c:pt idx="10602">
                  <c:v>42.7408</c:v>
                </c:pt>
                <c:pt idx="10603">
                  <c:v>42.7408</c:v>
                </c:pt>
                <c:pt idx="10604">
                  <c:v>42.7408</c:v>
                </c:pt>
                <c:pt idx="10605">
                  <c:v>42.7408</c:v>
                </c:pt>
                <c:pt idx="10606">
                  <c:v>42.7408</c:v>
                </c:pt>
                <c:pt idx="10607">
                  <c:v>42.7408</c:v>
                </c:pt>
                <c:pt idx="10608">
                  <c:v>42.7408</c:v>
                </c:pt>
                <c:pt idx="10609">
                  <c:v>42.7408</c:v>
                </c:pt>
                <c:pt idx="10610">
                  <c:v>42.7408</c:v>
                </c:pt>
                <c:pt idx="10611">
                  <c:v>42.7408</c:v>
                </c:pt>
                <c:pt idx="10612">
                  <c:v>42.7408</c:v>
                </c:pt>
                <c:pt idx="10613">
                  <c:v>42.7408</c:v>
                </c:pt>
                <c:pt idx="10614">
                  <c:v>42.7408</c:v>
                </c:pt>
                <c:pt idx="10615">
                  <c:v>42.7408</c:v>
                </c:pt>
                <c:pt idx="10616">
                  <c:v>42.7408</c:v>
                </c:pt>
                <c:pt idx="10617">
                  <c:v>42.7408</c:v>
                </c:pt>
                <c:pt idx="10618">
                  <c:v>42.7408</c:v>
                </c:pt>
                <c:pt idx="10619">
                  <c:v>42.7408</c:v>
                </c:pt>
                <c:pt idx="10620">
                  <c:v>42.7408</c:v>
                </c:pt>
                <c:pt idx="10621">
                  <c:v>42.7408</c:v>
                </c:pt>
                <c:pt idx="10622">
                  <c:v>42.7408</c:v>
                </c:pt>
                <c:pt idx="10623">
                  <c:v>42.7408</c:v>
                </c:pt>
                <c:pt idx="10624">
                  <c:v>42.7408</c:v>
                </c:pt>
                <c:pt idx="10625">
                  <c:v>42.7408</c:v>
                </c:pt>
                <c:pt idx="10626">
                  <c:v>42.7408</c:v>
                </c:pt>
                <c:pt idx="10627">
                  <c:v>42.7408</c:v>
                </c:pt>
                <c:pt idx="10628">
                  <c:v>42.7408</c:v>
                </c:pt>
                <c:pt idx="10629">
                  <c:v>42.7408</c:v>
                </c:pt>
                <c:pt idx="10630">
                  <c:v>42.7408</c:v>
                </c:pt>
                <c:pt idx="10631">
                  <c:v>42.7408</c:v>
                </c:pt>
                <c:pt idx="10632">
                  <c:v>42.7408</c:v>
                </c:pt>
                <c:pt idx="10633">
                  <c:v>42.7408</c:v>
                </c:pt>
                <c:pt idx="10634">
                  <c:v>42.7408</c:v>
                </c:pt>
                <c:pt idx="10635">
                  <c:v>42.7408</c:v>
                </c:pt>
                <c:pt idx="10636">
                  <c:v>42.7408</c:v>
                </c:pt>
                <c:pt idx="10637">
                  <c:v>42.7408</c:v>
                </c:pt>
                <c:pt idx="10638">
                  <c:v>42.7408</c:v>
                </c:pt>
                <c:pt idx="10639">
                  <c:v>42.7408</c:v>
                </c:pt>
                <c:pt idx="10640">
                  <c:v>42.7408</c:v>
                </c:pt>
                <c:pt idx="10641">
                  <c:v>42.7408</c:v>
                </c:pt>
                <c:pt idx="10642">
                  <c:v>42.7408</c:v>
                </c:pt>
                <c:pt idx="10643">
                  <c:v>42.7408</c:v>
                </c:pt>
                <c:pt idx="10644">
                  <c:v>42.7408</c:v>
                </c:pt>
                <c:pt idx="10645">
                  <c:v>42.7408</c:v>
                </c:pt>
                <c:pt idx="10646">
                  <c:v>42.7408</c:v>
                </c:pt>
                <c:pt idx="10647">
                  <c:v>42.7408</c:v>
                </c:pt>
                <c:pt idx="10648">
                  <c:v>42.7408</c:v>
                </c:pt>
                <c:pt idx="10649">
                  <c:v>42.7408</c:v>
                </c:pt>
                <c:pt idx="10650">
                  <c:v>42.7408</c:v>
                </c:pt>
                <c:pt idx="10651">
                  <c:v>42.7408</c:v>
                </c:pt>
                <c:pt idx="10652">
                  <c:v>42.7408</c:v>
                </c:pt>
                <c:pt idx="10653">
                  <c:v>42.7408</c:v>
                </c:pt>
                <c:pt idx="10654">
                  <c:v>42.7408</c:v>
                </c:pt>
                <c:pt idx="10655">
                  <c:v>42.7408</c:v>
                </c:pt>
                <c:pt idx="10656">
                  <c:v>42.7408</c:v>
                </c:pt>
                <c:pt idx="10657">
                  <c:v>42.7408</c:v>
                </c:pt>
                <c:pt idx="10658">
                  <c:v>42.7408</c:v>
                </c:pt>
                <c:pt idx="10659">
                  <c:v>42.7408</c:v>
                </c:pt>
                <c:pt idx="10660">
                  <c:v>42.7408</c:v>
                </c:pt>
                <c:pt idx="10661">
                  <c:v>42.7408</c:v>
                </c:pt>
                <c:pt idx="10662">
                  <c:v>42.7408</c:v>
                </c:pt>
                <c:pt idx="10663">
                  <c:v>42.7408</c:v>
                </c:pt>
                <c:pt idx="10664">
                  <c:v>42.7408</c:v>
                </c:pt>
                <c:pt idx="10665">
                  <c:v>42.7408</c:v>
                </c:pt>
                <c:pt idx="10666">
                  <c:v>42.7408</c:v>
                </c:pt>
                <c:pt idx="10667">
                  <c:v>42.7408</c:v>
                </c:pt>
                <c:pt idx="10668">
                  <c:v>42.7408</c:v>
                </c:pt>
                <c:pt idx="10669">
                  <c:v>42.7408</c:v>
                </c:pt>
                <c:pt idx="10670">
                  <c:v>42.7408</c:v>
                </c:pt>
                <c:pt idx="10671">
                  <c:v>42.7408</c:v>
                </c:pt>
                <c:pt idx="10672">
                  <c:v>42.7408</c:v>
                </c:pt>
                <c:pt idx="10673">
                  <c:v>42.7408</c:v>
                </c:pt>
                <c:pt idx="10674">
                  <c:v>42.7408</c:v>
                </c:pt>
                <c:pt idx="10675">
                  <c:v>42.7408</c:v>
                </c:pt>
                <c:pt idx="10676">
                  <c:v>42.7408</c:v>
                </c:pt>
                <c:pt idx="10677">
                  <c:v>42.7408</c:v>
                </c:pt>
                <c:pt idx="10678">
                  <c:v>42.7408</c:v>
                </c:pt>
                <c:pt idx="10679">
                  <c:v>42.7408</c:v>
                </c:pt>
                <c:pt idx="10680">
                  <c:v>42.7408</c:v>
                </c:pt>
                <c:pt idx="10681">
                  <c:v>42.7408</c:v>
                </c:pt>
                <c:pt idx="10682">
                  <c:v>42.7408</c:v>
                </c:pt>
                <c:pt idx="10683">
                  <c:v>42.7408</c:v>
                </c:pt>
                <c:pt idx="10684">
                  <c:v>42.7408</c:v>
                </c:pt>
                <c:pt idx="10685">
                  <c:v>42.7408</c:v>
                </c:pt>
                <c:pt idx="10686">
                  <c:v>42.7408</c:v>
                </c:pt>
                <c:pt idx="10687">
                  <c:v>42.7408</c:v>
                </c:pt>
                <c:pt idx="10688">
                  <c:v>42.7408</c:v>
                </c:pt>
                <c:pt idx="10689">
                  <c:v>42.7408</c:v>
                </c:pt>
                <c:pt idx="10690">
                  <c:v>42.7408</c:v>
                </c:pt>
                <c:pt idx="10691">
                  <c:v>42.7408</c:v>
                </c:pt>
                <c:pt idx="10692">
                  <c:v>42.7408</c:v>
                </c:pt>
                <c:pt idx="10693">
                  <c:v>42.7408</c:v>
                </c:pt>
                <c:pt idx="10694">
                  <c:v>42.7408</c:v>
                </c:pt>
                <c:pt idx="10695">
                  <c:v>42.7408</c:v>
                </c:pt>
                <c:pt idx="10696">
                  <c:v>42.7408</c:v>
                </c:pt>
                <c:pt idx="10697">
                  <c:v>42.7408</c:v>
                </c:pt>
                <c:pt idx="10698">
                  <c:v>42.7408</c:v>
                </c:pt>
                <c:pt idx="10699">
                  <c:v>42.7408</c:v>
                </c:pt>
                <c:pt idx="10700">
                  <c:v>42.7408</c:v>
                </c:pt>
                <c:pt idx="10701">
                  <c:v>42.7408</c:v>
                </c:pt>
                <c:pt idx="10702">
                  <c:v>42.7408</c:v>
                </c:pt>
                <c:pt idx="10703">
                  <c:v>42.7408</c:v>
                </c:pt>
                <c:pt idx="10704">
                  <c:v>42.7408</c:v>
                </c:pt>
                <c:pt idx="10705">
                  <c:v>42.7408</c:v>
                </c:pt>
                <c:pt idx="10706">
                  <c:v>42.7408</c:v>
                </c:pt>
                <c:pt idx="10707">
                  <c:v>42.7408</c:v>
                </c:pt>
                <c:pt idx="10708">
                  <c:v>42.7408</c:v>
                </c:pt>
                <c:pt idx="10709">
                  <c:v>42.7408</c:v>
                </c:pt>
                <c:pt idx="10710">
                  <c:v>42.7408</c:v>
                </c:pt>
                <c:pt idx="10711">
                  <c:v>42.7408</c:v>
                </c:pt>
                <c:pt idx="10712">
                  <c:v>42.7408</c:v>
                </c:pt>
                <c:pt idx="10713">
                  <c:v>42.7408</c:v>
                </c:pt>
                <c:pt idx="10714">
                  <c:v>42.7408</c:v>
                </c:pt>
                <c:pt idx="10715">
                  <c:v>42.7408</c:v>
                </c:pt>
                <c:pt idx="10716">
                  <c:v>42.7408</c:v>
                </c:pt>
                <c:pt idx="10717">
                  <c:v>42.7408</c:v>
                </c:pt>
                <c:pt idx="10718">
                  <c:v>42.7408</c:v>
                </c:pt>
                <c:pt idx="10719">
                  <c:v>42.7408</c:v>
                </c:pt>
                <c:pt idx="10720">
                  <c:v>42.7408</c:v>
                </c:pt>
                <c:pt idx="10721">
                  <c:v>42.7408</c:v>
                </c:pt>
                <c:pt idx="10722">
                  <c:v>42.7408</c:v>
                </c:pt>
                <c:pt idx="10723">
                  <c:v>42.7408</c:v>
                </c:pt>
                <c:pt idx="10724">
                  <c:v>42.7408</c:v>
                </c:pt>
                <c:pt idx="10725">
                  <c:v>42.7408</c:v>
                </c:pt>
                <c:pt idx="10726">
                  <c:v>42.7408</c:v>
                </c:pt>
                <c:pt idx="10727">
                  <c:v>42.7408</c:v>
                </c:pt>
                <c:pt idx="10728">
                  <c:v>42.7408</c:v>
                </c:pt>
                <c:pt idx="10729">
                  <c:v>42.7408</c:v>
                </c:pt>
                <c:pt idx="10730">
                  <c:v>42.7408</c:v>
                </c:pt>
                <c:pt idx="10731">
                  <c:v>42.7408</c:v>
                </c:pt>
                <c:pt idx="10732">
                  <c:v>42.7408</c:v>
                </c:pt>
                <c:pt idx="10733">
                  <c:v>42.7408</c:v>
                </c:pt>
                <c:pt idx="10734">
                  <c:v>42.7408</c:v>
                </c:pt>
                <c:pt idx="10735">
                  <c:v>42.7408</c:v>
                </c:pt>
                <c:pt idx="10736">
                  <c:v>42.7408</c:v>
                </c:pt>
                <c:pt idx="10737">
                  <c:v>42.7408</c:v>
                </c:pt>
                <c:pt idx="10738">
                  <c:v>42.7408</c:v>
                </c:pt>
                <c:pt idx="10739">
                  <c:v>42.7408</c:v>
                </c:pt>
                <c:pt idx="10740">
                  <c:v>42.7408</c:v>
                </c:pt>
                <c:pt idx="10741">
                  <c:v>42.7408</c:v>
                </c:pt>
                <c:pt idx="10742">
                  <c:v>42.7408</c:v>
                </c:pt>
                <c:pt idx="10743">
                  <c:v>42.7408</c:v>
                </c:pt>
                <c:pt idx="10744">
                  <c:v>42.7408</c:v>
                </c:pt>
                <c:pt idx="10745">
                  <c:v>42.7408</c:v>
                </c:pt>
                <c:pt idx="10746">
                  <c:v>42.791800000000002</c:v>
                </c:pt>
                <c:pt idx="10747">
                  <c:v>42.791800000000002</c:v>
                </c:pt>
                <c:pt idx="10748">
                  <c:v>42.791800000000002</c:v>
                </c:pt>
                <c:pt idx="10749">
                  <c:v>42.791800000000002</c:v>
                </c:pt>
                <c:pt idx="10750">
                  <c:v>42.791800000000002</c:v>
                </c:pt>
                <c:pt idx="10751">
                  <c:v>42.791800000000002</c:v>
                </c:pt>
                <c:pt idx="10752">
                  <c:v>42.791800000000002</c:v>
                </c:pt>
                <c:pt idx="10753">
                  <c:v>42.791800000000002</c:v>
                </c:pt>
                <c:pt idx="10754">
                  <c:v>42.791800000000002</c:v>
                </c:pt>
                <c:pt idx="10755">
                  <c:v>42.791800000000002</c:v>
                </c:pt>
                <c:pt idx="10756">
                  <c:v>42.791800000000002</c:v>
                </c:pt>
                <c:pt idx="10757">
                  <c:v>42.791800000000002</c:v>
                </c:pt>
                <c:pt idx="10758">
                  <c:v>42.791800000000002</c:v>
                </c:pt>
                <c:pt idx="10759">
                  <c:v>42.791800000000002</c:v>
                </c:pt>
                <c:pt idx="10760">
                  <c:v>42.791800000000002</c:v>
                </c:pt>
                <c:pt idx="10761">
                  <c:v>42.791800000000002</c:v>
                </c:pt>
                <c:pt idx="10762">
                  <c:v>42.791800000000002</c:v>
                </c:pt>
                <c:pt idx="10763">
                  <c:v>42.791800000000002</c:v>
                </c:pt>
                <c:pt idx="10764">
                  <c:v>42.791800000000002</c:v>
                </c:pt>
                <c:pt idx="10765">
                  <c:v>42.791800000000002</c:v>
                </c:pt>
                <c:pt idx="10766">
                  <c:v>42.791800000000002</c:v>
                </c:pt>
                <c:pt idx="10767">
                  <c:v>42.791800000000002</c:v>
                </c:pt>
                <c:pt idx="10768">
                  <c:v>42.791800000000002</c:v>
                </c:pt>
                <c:pt idx="10769">
                  <c:v>42.791800000000002</c:v>
                </c:pt>
                <c:pt idx="10770">
                  <c:v>42.791800000000002</c:v>
                </c:pt>
                <c:pt idx="10771">
                  <c:v>42.791800000000002</c:v>
                </c:pt>
                <c:pt idx="10772">
                  <c:v>42.791800000000002</c:v>
                </c:pt>
                <c:pt idx="10773">
                  <c:v>42.791800000000002</c:v>
                </c:pt>
                <c:pt idx="10774">
                  <c:v>42.791800000000002</c:v>
                </c:pt>
                <c:pt idx="10775">
                  <c:v>42.791800000000002</c:v>
                </c:pt>
                <c:pt idx="10776">
                  <c:v>42.791800000000002</c:v>
                </c:pt>
                <c:pt idx="10777">
                  <c:v>42.791800000000002</c:v>
                </c:pt>
                <c:pt idx="10778">
                  <c:v>42.791800000000002</c:v>
                </c:pt>
                <c:pt idx="10779">
                  <c:v>42.791800000000002</c:v>
                </c:pt>
                <c:pt idx="10780">
                  <c:v>42.791800000000002</c:v>
                </c:pt>
                <c:pt idx="10781">
                  <c:v>42.791800000000002</c:v>
                </c:pt>
                <c:pt idx="10782">
                  <c:v>42.791800000000002</c:v>
                </c:pt>
                <c:pt idx="10783">
                  <c:v>42.791800000000002</c:v>
                </c:pt>
                <c:pt idx="10784">
                  <c:v>42.791800000000002</c:v>
                </c:pt>
                <c:pt idx="10785">
                  <c:v>42.791800000000002</c:v>
                </c:pt>
                <c:pt idx="10786">
                  <c:v>42.791800000000002</c:v>
                </c:pt>
                <c:pt idx="10787">
                  <c:v>42.791800000000002</c:v>
                </c:pt>
                <c:pt idx="10788">
                  <c:v>42.791800000000002</c:v>
                </c:pt>
                <c:pt idx="10789">
                  <c:v>42.791800000000002</c:v>
                </c:pt>
                <c:pt idx="10790">
                  <c:v>42.791800000000002</c:v>
                </c:pt>
                <c:pt idx="10791">
                  <c:v>42.791800000000002</c:v>
                </c:pt>
                <c:pt idx="10792">
                  <c:v>42.791800000000002</c:v>
                </c:pt>
                <c:pt idx="10793">
                  <c:v>42.791800000000002</c:v>
                </c:pt>
                <c:pt idx="10794">
                  <c:v>42.791800000000002</c:v>
                </c:pt>
                <c:pt idx="10795">
                  <c:v>42.791800000000002</c:v>
                </c:pt>
                <c:pt idx="10796">
                  <c:v>42.791800000000002</c:v>
                </c:pt>
                <c:pt idx="10797">
                  <c:v>42.791800000000002</c:v>
                </c:pt>
                <c:pt idx="10798">
                  <c:v>42.791800000000002</c:v>
                </c:pt>
                <c:pt idx="10799">
                  <c:v>42.791800000000002</c:v>
                </c:pt>
                <c:pt idx="10800">
                  <c:v>42.791800000000002</c:v>
                </c:pt>
                <c:pt idx="10801">
                  <c:v>42.791800000000002</c:v>
                </c:pt>
                <c:pt idx="10802">
                  <c:v>42.791800000000002</c:v>
                </c:pt>
                <c:pt idx="10803">
                  <c:v>42.791800000000002</c:v>
                </c:pt>
                <c:pt idx="10804">
                  <c:v>42.791800000000002</c:v>
                </c:pt>
                <c:pt idx="10805">
                  <c:v>42.791800000000002</c:v>
                </c:pt>
                <c:pt idx="10806">
                  <c:v>42.791800000000002</c:v>
                </c:pt>
                <c:pt idx="10807">
                  <c:v>42.791800000000002</c:v>
                </c:pt>
                <c:pt idx="10808">
                  <c:v>42.791800000000002</c:v>
                </c:pt>
                <c:pt idx="10809">
                  <c:v>42.791800000000002</c:v>
                </c:pt>
                <c:pt idx="10810">
                  <c:v>42.791800000000002</c:v>
                </c:pt>
                <c:pt idx="10811">
                  <c:v>42.791800000000002</c:v>
                </c:pt>
                <c:pt idx="10812">
                  <c:v>42.791800000000002</c:v>
                </c:pt>
                <c:pt idx="10813">
                  <c:v>42.791800000000002</c:v>
                </c:pt>
                <c:pt idx="10814">
                  <c:v>42.791800000000002</c:v>
                </c:pt>
                <c:pt idx="10815">
                  <c:v>42.791800000000002</c:v>
                </c:pt>
                <c:pt idx="10816">
                  <c:v>42.791800000000002</c:v>
                </c:pt>
                <c:pt idx="10817">
                  <c:v>42.791800000000002</c:v>
                </c:pt>
                <c:pt idx="10818">
                  <c:v>42.791800000000002</c:v>
                </c:pt>
                <c:pt idx="10819">
                  <c:v>42.791800000000002</c:v>
                </c:pt>
                <c:pt idx="10820">
                  <c:v>42.791800000000002</c:v>
                </c:pt>
                <c:pt idx="10821">
                  <c:v>42.791800000000002</c:v>
                </c:pt>
                <c:pt idx="10822">
                  <c:v>42.791800000000002</c:v>
                </c:pt>
                <c:pt idx="10823">
                  <c:v>42.791800000000002</c:v>
                </c:pt>
                <c:pt idx="10824">
                  <c:v>42.791800000000002</c:v>
                </c:pt>
                <c:pt idx="10825">
                  <c:v>42.791800000000002</c:v>
                </c:pt>
                <c:pt idx="10826">
                  <c:v>42.791800000000002</c:v>
                </c:pt>
                <c:pt idx="10827">
                  <c:v>42.791800000000002</c:v>
                </c:pt>
                <c:pt idx="10828">
                  <c:v>42.791800000000002</c:v>
                </c:pt>
                <c:pt idx="10829">
                  <c:v>42.791800000000002</c:v>
                </c:pt>
                <c:pt idx="10830">
                  <c:v>42.791800000000002</c:v>
                </c:pt>
                <c:pt idx="10831">
                  <c:v>42.791800000000002</c:v>
                </c:pt>
                <c:pt idx="10832">
                  <c:v>42.791800000000002</c:v>
                </c:pt>
                <c:pt idx="10833">
                  <c:v>42.791800000000002</c:v>
                </c:pt>
                <c:pt idx="10834">
                  <c:v>42.791800000000002</c:v>
                </c:pt>
                <c:pt idx="10835">
                  <c:v>42.791800000000002</c:v>
                </c:pt>
                <c:pt idx="10836">
                  <c:v>42.791800000000002</c:v>
                </c:pt>
                <c:pt idx="10837">
                  <c:v>42.791800000000002</c:v>
                </c:pt>
                <c:pt idx="10838">
                  <c:v>42.791800000000002</c:v>
                </c:pt>
                <c:pt idx="10839">
                  <c:v>42.791800000000002</c:v>
                </c:pt>
                <c:pt idx="10840">
                  <c:v>42.791800000000002</c:v>
                </c:pt>
                <c:pt idx="10841">
                  <c:v>42.791800000000002</c:v>
                </c:pt>
                <c:pt idx="10842">
                  <c:v>42.791800000000002</c:v>
                </c:pt>
                <c:pt idx="10843">
                  <c:v>42.791800000000002</c:v>
                </c:pt>
                <c:pt idx="10844">
                  <c:v>42.791800000000002</c:v>
                </c:pt>
                <c:pt idx="10845">
                  <c:v>42.791800000000002</c:v>
                </c:pt>
                <c:pt idx="10846">
                  <c:v>42.791800000000002</c:v>
                </c:pt>
                <c:pt idx="10847">
                  <c:v>42.791800000000002</c:v>
                </c:pt>
                <c:pt idx="10848">
                  <c:v>42.791800000000002</c:v>
                </c:pt>
                <c:pt idx="10849">
                  <c:v>42.791800000000002</c:v>
                </c:pt>
                <c:pt idx="10850">
                  <c:v>42.791800000000002</c:v>
                </c:pt>
                <c:pt idx="10851">
                  <c:v>42.791800000000002</c:v>
                </c:pt>
                <c:pt idx="10852">
                  <c:v>42.791800000000002</c:v>
                </c:pt>
                <c:pt idx="10853">
                  <c:v>42.791800000000002</c:v>
                </c:pt>
                <c:pt idx="10854">
                  <c:v>42.791800000000002</c:v>
                </c:pt>
                <c:pt idx="10855">
                  <c:v>42.791800000000002</c:v>
                </c:pt>
                <c:pt idx="10856">
                  <c:v>42.791800000000002</c:v>
                </c:pt>
                <c:pt idx="10857">
                  <c:v>42.791800000000002</c:v>
                </c:pt>
                <c:pt idx="10858">
                  <c:v>42.791800000000002</c:v>
                </c:pt>
                <c:pt idx="10859">
                  <c:v>42.791800000000002</c:v>
                </c:pt>
                <c:pt idx="10860">
                  <c:v>42.791800000000002</c:v>
                </c:pt>
                <c:pt idx="10861">
                  <c:v>42.791800000000002</c:v>
                </c:pt>
                <c:pt idx="10862">
                  <c:v>42.791800000000002</c:v>
                </c:pt>
                <c:pt idx="10863">
                  <c:v>42.791800000000002</c:v>
                </c:pt>
                <c:pt idx="10864">
                  <c:v>42.791800000000002</c:v>
                </c:pt>
                <c:pt idx="10865">
                  <c:v>42.791800000000002</c:v>
                </c:pt>
                <c:pt idx="10866">
                  <c:v>42.791800000000002</c:v>
                </c:pt>
                <c:pt idx="10867">
                  <c:v>42.791800000000002</c:v>
                </c:pt>
                <c:pt idx="10868">
                  <c:v>42.791800000000002</c:v>
                </c:pt>
                <c:pt idx="10869">
                  <c:v>42.791800000000002</c:v>
                </c:pt>
                <c:pt idx="10870">
                  <c:v>42.791800000000002</c:v>
                </c:pt>
                <c:pt idx="10871">
                  <c:v>42.791800000000002</c:v>
                </c:pt>
                <c:pt idx="10872">
                  <c:v>42.791800000000002</c:v>
                </c:pt>
                <c:pt idx="10873">
                  <c:v>42.791800000000002</c:v>
                </c:pt>
                <c:pt idx="10874">
                  <c:v>42.791800000000002</c:v>
                </c:pt>
                <c:pt idx="10875">
                  <c:v>42.791800000000002</c:v>
                </c:pt>
                <c:pt idx="10876">
                  <c:v>42.791800000000002</c:v>
                </c:pt>
                <c:pt idx="10877">
                  <c:v>42.791800000000002</c:v>
                </c:pt>
                <c:pt idx="10878">
                  <c:v>42.791800000000002</c:v>
                </c:pt>
                <c:pt idx="10879">
                  <c:v>42.791800000000002</c:v>
                </c:pt>
                <c:pt idx="10880">
                  <c:v>42.791800000000002</c:v>
                </c:pt>
                <c:pt idx="10881">
                  <c:v>42.791800000000002</c:v>
                </c:pt>
                <c:pt idx="10882">
                  <c:v>42.791800000000002</c:v>
                </c:pt>
                <c:pt idx="10883">
                  <c:v>42.791800000000002</c:v>
                </c:pt>
                <c:pt idx="10884">
                  <c:v>42.791800000000002</c:v>
                </c:pt>
                <c:pt idx="10885">
                  <c:v>42.791800000000002</c:v>
                </c:pt>
                <c:pt idx="10886">
                  <c:v>42.791800000000002</c:v>
                </c:pt>
                <c:pt idx="10887">
                  <c:v>42.791800000000002</c:v>
                </c:pt>
                <c:pt idx="10888">
                  <c:v>42.791800000000002</c:v>
                </c:pt>
                <c:pt idx="10889">
                  <c:v>42.791800000000002</c:v>
                </c:pt>
                <c:pt idx="10890">
                  <c:v>42.791800000000002</c:v>
                </c:pt>
                <c:pt idx="10891">
                  <c:v>42.791800000000002</c:v>
                </c:pt>
                <c:pt idx="10892">
                  <c:v>42.791800000000002</c:v>
                </c:pt>
                <c:pt idx="10893">
                  <c:v>42.791800000000002</c:v>
                </c:pt>
                <c:pt idx="10894">
                  <c:v>42.791800000000002</c:v>
                </c:pt>
                <c:pt idx="10895">
                  <c:v>42.791800000000002</c:v>
                </c:pt>
                <c:pt idx="10896">
                  <c:v>42.791800000000002</c:v>
                </c:pt>
                <c:pt idx="10897">
                  <c:v>42.791800000000002</c:v>
                </c:pt>
                <c:pt idx="10898">
                  <c:v>42.791800000000002</c:v>
                </c:pt>
                <c:pt idx="10899">
                  <c:v>42.791800000000002</c:v>
                </c:pt>
                <c:pt idx="10900">
                  <c:v>42.791800000000002</c:v>
                </c:pt>
                <c:pt idx="10901">
                  <c:v>42.791800000000002</c:v>
                </c:pt>
                <c:pt idx="10902">
                  <c:v>42.791800000000002</c:v>
                </c:pt>
                <c:pt idx="10903">
                  <c:v>42.791800000000002</c:v>
                </c:pt>
                <c:pt idx="10904">
                  <c:v>42.791800000000002</c:v>
                </c:pt>
                <c:pt idx="10905">
                  <c:v>42.791800000000002</c:v>
                </c:pt>
                <c:pt idx="10906">
                  <c:v>42.791800000000002</c:v>
                </c:pt>
                <c:pt idx="10907">
                  <c:v>42.791800000000002</c:v>
                </c:pt>
                <c:pt idx="10908">
                  <c:v>42.791800000000002</c:v>
                </c:pt>
                <c:pt idx="10909">
                  <c:v>42.791800000000002</c:v>
                </c:pt>
                <c:pt idx="10910">
                  <c:v>42.791800000000002</c:v>
                </c:pt>
                <c:pt idx="10911">
                  <c:v>42.791800000000002</c:v>
                </c:pt>
                <c:pt idx="10912">
                  <c:v>42.791800000000002</c:v>
                </c:pt>
                <c:pt idx="10913">
                  <c:v>42.791800000000002</c:v>
                </c:pt>
                <c:pt idx="10914">
                  <c:v>42.791800000000002</c:v>
                </c:pt>
                <c:pt idx="10915">
                  <c:v>42.791800000000002</c:v>
                </c:pt>
                <c:pt idx="10916">
                  <c:v>42.791800000000002</c:v>
                </c:pt>
                <c:pt idx="10917">
                  <c:v>42.791800000000002</c:v>
                </c:pt>
                <c:pt idx="10918">
                  <c:v>42.791800000000002</c:v>
                </c:pt>
                <c:pt idx="10919">
                  <c:v>42.791800000000002</c:v>
                </c:pt>
                <c:pt idx="10920">
                  <c:v>42.791800000000002</c:v>
                </c:pt>
                <c:pt idx="10921">
                  <c:v>42.791800000000002</c:v>
                </c:pt>
                <c:pt idx="10922">
                  <c:v>42.791800000000002</c:v>
                </c:pt>
                <c:pt idx="10923">
                  <c:v>42.791800000000002</c:v>
                </c:pt>
                <c:pt idx="10924">
                  <c:v>42.791800000000002</c:v>
                </c:pt>
                <c:pt idx="10925">
                  <c:v>42.791800000000002</c:v>
                </c:pt>
                <c:pt idx="10926">
                  <c:v>42.791800000000002</c:v>
                </c:pt>
                <c:pt idx="10927">
                  <c:v>42.791800000000002</c:v>
                </c:pt>
                <c:pt idx="10928">
                  <c:v>42.791800000000002</c:v>
                </c:pt>
                <c:pt idx="10929">
                  <c:v>42.791800000000002</c:v>
                </c:pt>
                <c:pt idx="10930">
                  <c:v>42.791800000000002</c:v>
                </c:pt>
                <c:pt idx="10931">
                  <c:v>42.791800000000002</c:v>
                </c:pt>
                <c:pt idx="10932">
                  <c:v>42.791800000000002</c:v>
                </c:pt>
                <c:pt idx="10933">
                  <c:v>42.791800000000002</c:v>
                </c:pt>
                <c:pt idx="10934">
                  <c:v>42.791800000000002</c:v>
                </c:pt>
                <c:pt idx="10935">
                  <c:v>42.791800000000002</c:v>
                </c:pt>
                <c:pt idx="10936">
                  <c:v>42.791800000000002</c:v>
                </c:pt>
                <c:pt idx="10937">
                  <c:v>42.791800000000002</c:v>
                </c:pt>
                <c:pt idx="10938">
                  <c:v>42.791800000000002</c:v>
                </c:pt>
                <c:pt idx="10939">
                  <c:v>42.791800000000002</c:v>
                </c:pt>
                <c:pt idx="10940">
                  <c:v>42.791800000000002</c:v>
                </c:pt>
                <c:pt idx="10941">
                  <c:v>42.791800000000002</c:v>
                </c:pt>
                <c:pt idx="10942">
                  <c:v>42.791800000000002</c:v>
                </c:pt>
                <c:pt idx="10943">
                  <c:v>42.791800000000002</c:v>
                </c:pt>
                <c:pt idx="10944">
                  <c:v>42.791800000000002</c:v>
                </c:pt>
                <c:pt idx="10945">
                  <c:v>42.791800000000002</c:v>
                </c:pt>
                <c:pt idx="10946">
                  <c:v>42.791800000000002</c:v>
                </c:pt>
                <c:pt idx="10947">
                  <c:v>42.791800000000002</c:v>
                </c:pt>
                <c:pt idx="10948">
                  <c:v>42.791800000000002</c:v>
                </c:pt>
                <c:pt idx="10949">
                  <c:v>42.791800000000002</c:v>
                </c:pt>
                <c:pt idx="10950">
                  <c:v>42.791800000000002</c:v>
                </c:pt>
                <c:pt idx="10951">
                  <c:v>42.791800000000002</c:v>
                </c:pt>
                <c:pt idx="10952">
                  <c:v>42.791800000000002</c:v>
                </c:pt>
                <c:pt idx="10953">
                  <c:v>42.791800000000002</c:v>
                </c:pt>
                <c:pt idx="10954">
                  <c:v>42.791800000000002</c:v>
                </c:pt>
                <c:pt idx="10955">
                  <c:v>42.791800000000002</c:v>
                </c:pt>
                <c:pt idx="10956">
                  <c:v>42.791800000000002</c:v>
                </c:pt>
                <c:pt idx="10957">
                  <c:v>42.791800000000002</c:v>
                </c:pt>
                <c:pt idx="10958">
                  <c:v>42.791800000000002</c:v>
                </c:pt>
                <c:pt idx="10959">
                  <c:v>42.791800000000002</c:v>
                </c:pt>
                <c:pt idx="10960">
                  <c:v>42.791800000000002</c:v>
                </c:pt>
                <c:pt idx="10961">
                  <c:v>42.791800000000002</c:v>
                </c:pt>
                <c:pt idx="10962">
                  <c:v>42.791800000000002</c:v>
                </c:pt>
                <c:pt idx="10963">
                  <c:v>42.791800000000002</c:v>
                </c:pt>
                <c:pt idx="10964">
                  <c:v>42.791800000000002</c:v>
                </c:pt>
                <c:pt idx="10965">
                  <c:v>42.791800000000002</c:v>
                </c:pt>
                <c:pt idx="10966">
                  <c:v>42.791800000000002</c:v>
                </c:pt>
                <c:pt idx="10967">
                  <c:v>42.791800000000002</c:v>
                </c:pt>
                <c:pt idx="10968">
                  <c:v>42.791800000000002</c:v>
                </c:pt>
                <c:pt idx="10969">
                  <c:v>42.791800000000002</c:v>
                </c:pt>
                <c:pt idx="10970">
                  <c:v>42.791800000000002</c:v>
                </c:pt>
                <c:pt idx="10971">
                  <c:v>42.791800000000002</c:v>
                </c:pt>
                <c:pt idx="10972">
                  <c:v>42.791800000000002</c:v>
                </c:pt>
                <c:pt idx="10973">
                  <c:v>42.791800000000002</c:v>
                </c:pt>
                <c:pt idx="10974">
                  <c:v>42.791800000000002</c:v>
                </c:pt>
                <c:pt idx="10975">
                  <c:v>42.791800000000002</c:v>
                </c:pt>
                <c:pt idx="10976">
                  <c:v>42.791800000000002</c:v>
                </c:pt>
                <c:pt idx="10977">
                  <c:v>42.791800000000002</c:v>
                </c:pt>
                <c:pt idx="10978">
                  <c:v>42.791800000000002</c:v>
                </c:pt>
                <c:pt idx="10979">
                  <c:v>42.791800000000002</c:v>
                </c:pt>
                <c:pt idx="10980">
                  <c:v>42.791800000000002</c:v>
                </c:pt>
                <c:pt idx="10981">
                  <c:v>42.791800000000002</c:v>
                </c:pt>
                <c:pt idx="10982">
                  <c:v>42.791800000000002</c:v>
                </c:pt>
                <c:pt idx="10983">
                  <c:v>42.791800000000002</c:v>
                </c:pt>
                <c:pt idx="10984">
                  <c:v>42.791800000000002</c:v>
                </c:pt>
                <c:pt idx="10985">
                  <c:v>42.791800000000002</c:v>
                </c:pt>
                <c:pt idx="10986">
                  <c:v>42.791800000000002</c:v>
                </c:pt>
                <c:pt idx="10987">
                  <c:v>42.791800000000002</c:v>
                </c:pt>
                <c:pt idx="10988">
                  <c:v>42.791800000000002</c:v>
                </c:pt>
                <c:pt idx="10989">
                  <c:v>42.791800000000002</c:v>
                </c:pt>
                <c:pt idx="10990">
                  <c:v>42.791800000000002</c:v>
                </c:pt>
                <c:pt idx="10991">
                  <c:v>42.791800000000002</c:v>
                </c:pt>
                <c:pt idx="10992">
                  <c:v>42.791800000000002</c:v>
                </c:pt>
                <c:pt idx="10993">
                  <c:v>42.791800000000002</c:v>
                </c:pt>
                <c:pt idx="10994">
                  <c:v>42.791800000000002</c:v>
                </c:pt>
                <c:pt idx="10995">
                  <c:v>42.791800000000002</c:v>
                </c:pt>
                <c:pt idx="10996">
                  <c:v>42.791800000000002</c:v>
                </c:pt>
                <c:pt idx="10997">
                  <c:v>42.791800000000002</c:v>
                </c:pt>
                <c:pt idx="10998">
                  <c:v>42.791800000000002</c:v>
                </c:pt>
                <c:pt idx="10999">
                  <c:v>42.791800000000002</c:v>
                </c:pt>
                <c:pt idx="11000">
                  <c:v>42.791800000000002</c:v>
                </c:pt>
                <c:pt idx="11001">
                  <c:v>42.791800000000002</c:v>
                </c:pt>
                <c:pt idx="11002">
                  <c:v>42.791800000000002</c:v>
                </c:pt>
                <c:pt idx="11003">
                  <c:v>42.791800000000002</c:v>
                </c:pt>
                <c:pt idx="11004">
                  <c:v>42.791800000000002</c:v>
                </c:pt>
                <c:pt idx="11005">
                  <c:v>42.791800000000002</c:v>
                </c:pt>
                <c:pt idx="11006">
                  <c:v>42.791800000000002</c:v>
                </c:pt>
                <c:pt idx="11007">
                  <c:v>42.791800000000002</c:v>
                </c:pt>
                <c:pt idx="11008">
                  <c:v>42.791800000000002</c:v>
                </c:pt>
                <c:pt idx="11009">
                  <c:v>42.791800000000002</c:v>
                </c:pt>
                <c:pt idx="11010">
                  <c:v>42.791800000000002</c:v>
                </c:pt>
                <c:pt idx="11011">
                  <c:v>42.791800000000002</c:v>
                </c:pt>
                <c:pt idx="11012">
                  <c:v>42.791800000000002</c:v>
                </c:pt>
                <c:pt idx="11013">
                  <c:v>42.791800000000002</c:v>
                </c:pt>
                <c:pt idx="11014">
                  <c:v>42.791800000000002</c:v>
                </c:pt>
                <c:pt idx="11015">
                  <c:v>42.791800000000002</c:v>
                </c:pt>
                <c:pt idx="11016">
                  <c:v>42.791800000000002</c:v>
                </c:pt>
                <c:pt idx="11017">
                  <c:v>42.791800000000002</c:v>
                </c:pt>
                <c:pt idx="11018">
                  <c:v>42.791800000000002</c:v>
                </c:pt>
                <c:pt idx="11019">
                  <c:v>42.791800000000002</c:v>
                </c:pt>
                <c:pt idx="11020">
                  <c:v>42.791800000000002</c:v>
                </c:pt>
                <c:pt idx="11021">
                  <c:v>42.791800000000002</c:v>
                </c:pt>
                <c:pt idx="11022">
                  <c:v>42.791800000000002</c:v>
                </c:pt>
                <c:pt idx="11023">
                  <c:v>42.791800000000002</c:v>
                </c:pt>
                <c:pt idx="11024">
                  <c:v>42.791800000000002</c:v>
                </c:pt>
                <c:pt idx="11025">
                  <c:v>42.791800000000002</c:v>
                </c:pt>
                <c:pt idx="11026">
                  <c:v>42.791800000000002</c:v>
                </c:pt>
                <c:pt idx="11027">
                  <c:v>42.791800000000002</c:v>
                </c:pt>
                <c:pt idx="11028">
                  <c:v>42.791800000000002</c:v>
                </c:pt>
                <c:pt idx="11029">
                  <c:v>42.791800000000002</c:v>
                </c:pt>
                <c:pt idx="11030">
                  <c:v>42.791800000000002</c:v>
                </c:pt>
                <c:pt idx="11031">
                  <c:v>42.791800000000002</c:v>
                </c:pt>
                <c:pt idx="11032">
                  <c:v>42.791800000000002</c:v>
                </c:pt>
                <c:pt idx="11033">
                  <c:v>42.791800000000002</c:v>
                </c:pt>
                <c:pt idx="11034">
                  <c:v>42.791800000000002</c:v>
                </c:pt>
                <c:pt idx="11035">
                  <c:v>42.791800000000002</c:v>
                </c:pt>
                <c:pt idx="11036">
                  <c:v>42.791800000000002</c:v>
                </c:pt>
                <c:pt idx="11037">
                  <c:v>42.791800000000002</c:v>
                </c:pt>
                <c:pt idx="11038">
                  <c:v>42.791800000000002</c:v>
                </c:pt>
                <c:pt idx="11039">
                  <c:v>42.791800000000002</c:v>
                </c:pt>
                <c:pt idx="11040">
                  <c:v>42.791800000000002</c:v>
                </c:pt>
                <c:pt idx="11041">
                  <c:v>42.791800000000002</c:v>
                </c:pt>
                <c:pt idx="11042">
                  <c:v>42.791800000000002</c:v>
                </c:pt>
                <c:pt idx="11043">
                  <c:v>42.791800000000002</c:v>
                </c:pt>
                <c:pt idx="11044">
                  <c:v>42.791800000000002</c:v>
                </c:pt>
                <c:pt idx="11045">
                  <c:v>42.791800000000002</c:v>
                </c:pt>
                <c:pt idx="11046">
                  <c:v>42.791800000000002</c:v>
                </c:pt>
                <c:pt idx="11047">
                  <c:v>42.791800000000002</c:v>
                </c:pt>
                <c:pt idx="11048">
                  <c:v>42.791800000000002</c:v>
                </c:pt>
                <c:pt idx="11049">
                  <c:v>42.791800000000002</c:v>
                </c:pt>
                <c:pt idx="11050">
                  <c:v>42.791800000000002</c:v>
                </c:pt>
                <c:pt idx="11051">
                  <c:v>42.791800000000002</c:v>
                </c:pt>
                <c:pt idx="11052">
                  <c:v>42.791800000000002</c:v>
                </c:pt>
                <c:pt idx="11053">
                  <c:v>42.791800000000002</c:v>
                </c:pt>
                <c:pt idx="11054">
                  <c:v>42.791800000000002</c:v>
                </c:pt>
                <c:pt idx="11055">
                  <c:v>42.791800000000002</c:v>
                </c:pt>
                <c:pt idx="11056">
                  <c:v>42.791800000000002</c:v>
                </c:pt>
                <c:pt idx="11057">
                  <c:v>42.791800000000002</c:v>
                </c:pt>
                <c:pt idx="11058">
                  <c:v>42.791800000000002</c:v>
                </c:pt>
                <c:pt idx="11059">
                  <c:v>42.791800000000002</c:v>
                </c:pt>
                <c:pt idx="11060">
                  <c:v>42.791800000000002</c:v>
                </c:pt>
                <c:pt idx="11061">
                  <c:v>42.791800000000002</c:v>
                </c:pt>
                <c:pt idx="11062">
                  <c:v>42.791800000000002</c:v>
                </c:pt>
                <c:pt idx="11063">
                  <c:v>42.791800000000002</c:v>
                </c:pt>
                <c:pt idx="11064">
                  <c:v>42.791800000000002</c:v>
                </c:pt>
                <c:pt idx="11065">
                  <c:v>42.791800000000002</c:v>
                </c:pt>
                <c:pt idx="11066">
                  <c:v>42.791800000000002</c:v>
                </c:pt>
                <c:pt idx="11067">
                  <c:v>42.791800000000002</c:v>
                </c:pt>
                <c:pt idx="11068">
                  <c:v>42.791800000000002</c:v>
                </c:pt>
                <c:pt idx="11069">
                  <c:v>42.791800000000002</c:v>
                </c:pt>
                <c:pt idx="11070">
                  <c:v>42.791800000000002</c:v>
                </c:pt>
                <c:pt idx="11071">
                  <c:v>42.791800000000002</c:v>
                </c:pt>
                <c:pt idx="11072">
                  <c:v>42.791800000000002</c:v>
                </c:pt>
                <c:pt idx="11073">
                  <c:v>42.791800000000002</c:v>
                </c:pt>
                <c:pt idx="11074">
                  <c:v>42.791800000000002</c:v>
                </c:pt>
                <c:pt idx="11075">
                  <c:v>42.791800000000002</c:v>
                </c:pt>
                <c:pt idx="11076">
                  <c:v>42.791800000000002</c:v>
                </c:pt>
                <c:pt idx="11077">
                  <c:v>42.791800000000002</c:v>
                </c:pt>
                <c:pt idx="11078">
                  <c:v>42.791800000000002</c:v>
                </c:pt>
                <c:pt idx="11079">
                  <c:v>42.791800000000002</c:v>
                </c:pt>
                <c:pt idx="11080">
                  <c:v>42.791800000000002</c:v>
                </c:pt>
                <c:pt idx="11081">
                  <c:v>42.791800000000002</c:v>
                </c:pt>
                <c:pt idx="11082">
                  <c:v>42.791800000000002</c:v>
                </c:pt>
                <c:pt idx="11083">
                  <c:v>42.791800000000002</c:v>
                </c:pt>
                <c:pt idx="11084">
                  <c:v>42.791800000000002</c:v>
                </c:pt>
                <c:pt idx="11085">
                  <c:v>42.791800000000002</c:v>
                </c:pt>
                <c:pt idx="11086">
                  <c:v>42.791800000000002</c:v>
                </c:pt>
                <c:pt idx="11087">
                  <c:v>42.791800000000002</c:v>
                </c:pt>
                <c:pt idx="11088">
                  <c:v>42.791800000000002</c:v>
                </c:pt>
                <c:pt idx="11089">
                  <c:v>42.791800000000002</c:v>
                </c:pt>
                <c:pt idx="11090">
                  <c:v>42.791800000000002</c:v>
                </c:pt>
                <c:pt idx="11091">
                  <c:v>42.791800000000002</c:v>
                </c:pt>
                <c:pt idx="11092">
                  <c:v>42.791800000000002</c:v>
                </c:pt>
                <c:pt idx="11093">
                  <c:v>42.791800000000002</c:v>
                </c:pt>
                <c:pt idx="11094">
                  <c:v>42.791800000000002</c:v>
                </c:pt>
                <c:pt idx="11095">
                  <c:v>42.791800000000002</c:v>
                </c:pt>
                <c:pt idx="11096">
                  <c:v>42.791800000000002</c:v>
                </c:pt>
                <c:pt idx="11097">
                  <c:v>42.791800000000002</c:v>
                </c:pt>
                <c:pt idx="11098">
                  <c:v>42.791800000000002</c:v>
                </c:pt>
                <c:pt idx="11099">
                  <c:v>42.791800000000002</c:v>
                </c:pt>
                <c:pt idx="11100">
                  <c:v>42.791800000000002</c:v>
                </c:pt>
                <c:pt idx="11101">
                  <c:v>42.791800000000002</c:v>
                </c:pt>
                <c:pt idx="11102">
                  <c:v>42.791800000000002</c:v>
                </c:pt>
                <c:pt idx="11103">
                  <c:v>42.791800000000002</c:v>
                </c:pt>
                <c:pt idx="11104">
                  <c:v>42.791800000000002</c:v>
                </c:pt>
                <c:pt idx="11105">
                  <c:v>42.791800000000002</c:v>
                </c:pt>
                <c:pt idx="11106">
                  <c:v>42.791800000000002</c:v>
                </c:pt>
                <c:pt idx="11107">
                  <c:v>42.791800000000002</c:v>
                </c:pt>
                <c:pt idx="11108">
                  <c:v>42.791800000000002</c:v>
                </c:pt>
                <c:pt idx="11109">
                  <c:v>42.791800000000002</c:v>
                </c:pt>
                <c:pt idx="11110">
                  <c:v>42.791800000000002</c:v>
                </c:pt>
                <c:pt idx="11111">
                  <c:v>42.791800000000002</c:v>
                </c:pt>
                <c:pt idx="11112">
                  <c:v>42.791800000000002</c:v>
                </c:pt>
                <c:pt idx="11113">
                  <c:v>42.791800000000002</c:v>
                </c:pt>
                <c:pt idx="11114">
                  <c:v>42.791800000000002</c:v>
                </c:pt>
                <c:pt idx="11115">
                  <c:v>42.791800000000002</c:v>
                </c:pt>
                <c:pt idx="11116">
                  <c:v>42.791800000000002</c:v>
                </c:pt>
                <c:pt idx="11117">
                  <c:v>42.791800000000002</c:v>
                </c:pt>
                <c:pt idx="11118">
                  <c:v>42.791800000000002</c:v>
                </c:pt>
                <c:pt idx="11119">
                  <c:v>42.791800000000002</c:v>
                </c:pt>
                <c:pt idx="11120">
                  <c:v>42.791800000000002</c:v>
                </c:pt>
                <c:pt idx="11121">
                  <c:v>42.791800000000002</c:v>
                </c:pt>
                <c:pt idx="11122">
                  <c:v>42.791800000000002</c:v>
                </c:pt>
                <c:pt idx="11123">
                  <c:v>42.791800000000002</c:v>
                </c:pt>
                <c:pt idx="11124">
                  <c:v>42.791800000000002</c:v>
                </c:pt>
                <c:pt idx="11125">
                  <c:v>42.791800000000002</c:v>
                </c:pt>
                <c:pt idx="11126">
                  <c:v>42.791800000000002</c:v>
                </c:pt>
                <c:pt idx="11127">
                  <c:v>42.791800000000002</c:v>
                </c:pt>
                <c:pt idx="11128">
                  <c:v>42.791800000000002</c:v>
                </c:pt>
                <c:pt idx="11129">
                  <c:v>42.791800000000002</c:v>
                </c:pt>
                <c:pt idx="11130">
                  <c:v>42.791800000000002</c:v>
                </c:pt>
                <c:pt idx="11131">
                  <c:v>42.791800000000002</c:v>
                </c:pt>
                <c:pt idx="11132">
                  <c:v>42.791800000000002</c:v>
                </c:pt>
                <c:pt idx="11133">
                  <c:v>42.791800000000002</c:v>
                </c:pt>
                <c:pt idx="11134">
                  <c:v>42.791800000000002</c:v>
                </c:pt>
                <c:pt idx="11135">
                  <c:v>42.791800000000002</c:v>
                </c:pt>
                <c:pt idx="11136">
                  <c:v>42.791800000000002</c:v>
                </c:pt>
                <c:pt idx="11137">
                  <c:v>42.791800000000002</c:v>
                </c:pt>
                <c:pt idx="11138">
                  <c:v>42.791800000000002</c:v>
                </c:pt>
                <c:pt idx="11139">
                  <c:v>42.791800000000002</c:v>
                </c:pt>
                <c:pt idx="11140">
                  <c:v>42.791800000000002</c:v>
                </c:pt>
                <c:pt idx="11141">
                  <c:v>42.791800000000002</c:v>
                </c:pt>
                <c:pt idx="11142">
                  <c:v>42.791800000000002</c:v>
                </c:pt>
                <c:pt idx="11143">
                  <c:v>42.791800000000002</c:v>
                </c:pt>
                <c:pt idx="11144">
                  <c:v>42.791800000000002</c:v>
                </c:pt>
                <c:pt idx="11145">
                  <c:v>42.791800000000002</c:v>
                </c:pt>
                <c:pt idx="11146">
                  <c:v>42.791800000000002</c:v>
                </c:pt>
                <c:pt idx="11147">
                  <c:v>42.791800000000002</c:v>
                </c:pt>
                <c:pt idx="11148">
                  <c:v>42.791800000000002</c:v>
                </c:pt>
                <c:pt idx="11149">
                  <c:v>42.791800000000002</c:v>
                </c:pt>
                <c:pt idx="11150">
                  <c:v>42.791800000000002</c:v>
                </c:pt>
                <c:pt idx="11151">
                  <c:v>42.791800000000002</c:v>
                </c:pt>
                <c:pt idx="11152">
                  <c:v>42.791800000000002</c:v>
                </c:pt>
                <c:pt idx="11153">
                  <c:v>42.791800000000002</c:v>
                </c:pt>
                <c:pt idx="11154">
                  <c:v>42.791800000000002</c:v>
                </c:pt>
                <c:pt idx="11155">
                  <c:v>42.791800000000002</c:v>
                </c:pt>
                <c:pt idx="11156">
                  <c:v>42.791800000000002</c:v>
                </c:pt>
                <c:pt idx="11157">
                  <c:v>42.791800000000002</c:v>
                </c:pt>
                <c:pt idx="11158">
                  <c:v>42.791800000000002</c:v>
                </c:pt>
                <c:pt idx="11159">
                  <c:v>42.791800000000002</c:v>
                </c:pt>
                <c:pt idx="11160">
                  <c:v>42.791800000000002</c:v>
                </c:pt>
                <c:pt idx="11161">
                  <c:v>42.791800000000002</c:v>
                </c:pt>
                <c:pt idx="11162">
                  <c:v>42.791800000000002</c:v>
                </c:pt>
                <c:pt idx="11163">
                  <c:v>42.791800000000002</c:v>
                </c:pt>
                <c:pt idx="11164">
                  <c:v>42.791800000000002</c:v>
                </c:pt>
                <c:pt idx="11165">
                  <c:v>42.791800000000002</c:v>
                </c:pt>
                <c:pt idx="11166">
                  <c:v>42.791800000000002</c:v>
                </c:pt>
                <c:pt idx="11167">
                  <c:v>42.791800000000002</c:v>
                </c:pt>
                <c:pt idx="11168">
                  <c:v>42.791800000000002</c:v>
                </c:pt>
                <c:pt idx="11169">
                  <c:v>42.791800000000002</c:v>
                </c:pt>
                <c:pt idx="11170">
                  <c:v>42.791800000000002</c:v>
                </c:pt>
                <c:pt idx="11171">
                  <c:v>42.791800000000002</c:v>
                </c:pt>
                <c:pt idx="11172">
                  <c:v>42.791800000000002</c:v>
                </c:pt>
                <c:pt idx="11173">
                  <c:v>42.791800000000002</c:v>
                </c:pt>
                <c:pt idx="11174">
                  <c:v>42.791800000000002</c:v>
                </c:pt>
                <c:pt idx="11175">
                  <c:v>42.791800000000002</c:v>
                </c:pt>
                <c:pt idx="11176">
                  <c:v>42.791800000000002</c:v>
                </c:pt>
                <c:pt idx="11177">
                  <c:v>42.791800000000002</c:v>
                </c:pt>
                <c:pt idx="11178">
                  <c:v>42.791800000000002</c:v>
                </c:pt>
                <c:pt idx="11179">
                  <c:v>42.791800000000002</c:v>
                </c:pt>
                <c:pt idx="11180">
                  <c:v>42.791800000000002</c:v>
                </c:pt>
                <c:pt idx="11181">
                  <c:v>42.791800000000002</c:v>
                </c:pt>
                <c:pt idx="11182">
                  <c:v>42.791800000000002</c:v>
                </c:pt>
                <c:pt idx="11183">
                  <c:v>42.791800000000002</c:v>
                </c:pt>
                <c:pt idx="11184">
                  <c:v>42.791800000000002</c:v>
                </c:pt>
                <c:pt idx="11185">
                  <c:v>42.791800000000002</c:v>
                </c:pt>
                <c:pt idx="11186">
                  <c:v>42.791800000000002</c:v>
                </c:pt>
                <c:pt idx="11187">
                  <c:v>42.791800000000002</c:v>
                </c:pt>
                <c:pt idx="11188">
                  <c:v>42.791800000000002</c:v>
                </c:pt>
                <c:pt idx="11189">
                  <c:v>42.791800000000002</c:v>
                </c:pt>
                <c:pt idx="11190">
                  <c:v>42.791800000000002</c:v>
                </c:pt>
                <c:pt idx="11191">
                  <c:v>42.791800000000002</c:v>
                </c:pt>
                <c:pt idx="11192">
                  <c:v>42.791800000000002</c:v>
                </c:pt>
                <c:pt idx="11193">
                  <c:v>42.791800000000002</c:v>
                </c:pt>
                <c:pt idx="11194">
                  <c:v>42.791800000000002</c:v>
                </c:pt>
                <c:pt idx="11195">
                  <c:v>42.791800000000002</c:v>
                </c:pt>
                <c:pt idx="11196">
                  <c:v>42.791800000000002</c:v>
                </c:pt>
                <c:pt idx="11197">
                  <c:v>42.791800000000002</c:v>
                </c:pt>
                <c:pt idx="11198">
                  <c:v>42.791800000000002</c:v>
                </c:pt>
                <c:pt idx="11199">
                  <c:v>42.791800000000002</c:v>
                </c:pt>
                <c:pt idx="11200">
                  <c:v>42.791800000000002</c:v>
                </c:pt>
                <c:pt idx="11201">
                  <c:v>42.791800000000002</c:v>
                </c:pt>
                <c:pt idx="11202">
                  <c:v>42.791800000000002</c:v>
                </c:pt>
                <c:pt idx="11203">
                  <c:v>42.791800000000002</c:v>
                </c:pt>
                <c:pt idx="11204">
                  <c:v>42.791800000000002</c:v>
                </c:pt>
                <c:pt idx="11205">
                  <c:v>42.791800000000002</c:v>
                </c:pt>
                <c:pt idx="11206">
                  <c:v>42.791800000000002</c:v>
                </c:pt>
                <c:pt idx="11207">
                  <c:v>42.791800000000002</c:v>
                </c:pt>
                <c:pt idx="11208">
                  <c:v>42.791800000000002</c:v>
                </c:pt>
                <c:pt idx="11209">
                  <c:v>42.791800000000002</c:v>
                </c:pt>
                <c:pt idx="11210">
                  <c:v>42.791800000000002</c:v>
                </c:pt>
                <c:pt idx="11211">
                  <c:v>42.791800000000002</c:v>
                </c:pt>
                <c:pt idx="11212">
                  <c:v>42.791800000000002</c:v>
                </c:pt>
                <c:pt idx="11213">
                  <c:v>42.791800000000002</c:v>
                </c:pt>
                <c:pt idx="11214">
                  <c:v>42.791800000000002</c:v>
                </c:pt>
                <c:pt idx="11215">
                  <c:v>42.791800000000002</c:v>
                </c:pt>
                <c:pt idx="11216">
                  <c:v>42.791800000000002</c:v>
                </c:pt>
                <c:pt idx="11217">
                  <c:v>42.791800000000002</c:v>
                </c:pt>
                <c:pt idx="11218">
                  <c:v>42.791800000000002</c:v>
                </c:pt>
                <c:pt idx="11219">
                  <c:v>42.791800000000002</c:v>
                </c:pt>
                <c:pt idx="11220">
                  <c:v>42.791800000000002</c:v>
                </c:pt>
                <c:pt idx="11221">
                  <c:v>42.791800000000002</c:v>
                </c:pt>
                <c:pt idx="11222">
                  <c:v>42.791800000000002</c:v>
                </c:pt>
                <c:pt idx="11223">
                  <c:v>42.791800000000002</c:v>
                </c:pt>
                <c:pt idx="11224">
                  <c:v>42.791800000000002</c:v>
                </c:pt>
                <c:pt idx="11225">
                  <c:v>42.791800000000002</c:v>
                </c:pt>
                <c:pt idx="11226">
                  <c:v>42.791800000000002</c:v>
                </c:pt>
                <c:pt idx="11227">
                  <c:v>42.791800000000002</c:v>
                </c:pt>
                <c:pt idx="11228">
                  <c:v>42.791800000000002</c:v>
                </c:pt>
                <c:pt idx="11229">
                  <c:v>42.791800000000002</c:v>
                </c:pt>
                <c:pt idx="11230">
                  <c:v>42.791800000000002</c:v>
                </c:pt>
                <c:pt idx="11231">
                  <c:v>42.791800000000002</c:v>
                </c:pt>
                <c:pt idx="11232">
                  <c:v>42.791800000000002</c:v>
                </c:pt>
                <c:pt idx="11233">
                  <c:v>42.791800000000002</c:v>
                </c:pt>
                <c:pt idx="11234">
                  <c:v>42.791800000000002</c:v>
                </c:pt>
                <c:pt idx="11235">
                  <c:v>42.791800000000002</c:v>
                </c:pt>
                <c:pt idx="11236">
                  <c:v>42.791800000000002</c:v>
                </c:pt>
                <c:pt idx="11237">
                  <c:v>42.791800000000002</c:v>
                </c:pt>
                <c:pt idx="11238">
                  <c:v>42.791800000000002</c:v>
                </c:pt>
                <c:pt idx="11239">
                  <c:v>42.791800000000002</c:v>
                </c:pt>
                <c:pt idx="11240">
                  <c:v>42.791800000000002</c:v>
                </c:pt>
                <c:pt idx="11241">
                  <c:v>42.791800000000002</c:v>
                </c:pt>
                <c:pt idx="11242">
                  <c:v>42.791800000000002</c:v>
                </c:pt>
                <c:pt idx="11243">
                  <c:v>42.791800000000002</c:v>
                </c:pt>
                <c:pt idx="11244">
                  <c:v>42.791800000000002</c:v>
                </c:pt>
                <c:pt idx="11245">
                  <c:v>42.791800000000002</c:v>
                </c:pt>
                <c:pt idx="11246">
                  <c:v>42.791800000000002</c:v>
                </c:pt>
                <c:pt idx="11247">
                  <c:v>42.791800000000002</c:v>
                </c:pt>
                <c:pt idx="11248">
                  <c:v>42.791800000000002</c:v>
                </c:pt>
                <c:pt idx="11249">
                  <c:v>42.791800000000002</c:v>
                </c:pt>
                <c:pt idx="11250">
                  <c:v>42.791800000000002</c:v>
                </c:pt>
                <c:pt idx="11251">
                  <c:v>42.791800000000002</c:v>
                </c:pt>
                <c:pt idx="11252">
                  <c:v>42.791800000000002</c:v>
                </c:pt>
                <c:pt idx="11253">
                  <c:v>42.791800000000002</c:v>
                </c:pt>
                <c:pt idx="11254">
                  <c:v>42.791800000000002</c:v>
                </c:pt>
                <c:pt idx="11255">
                  <c:v>42.791800000000002</c:v>
                </c:pt>
                <c:pt idx="11256">
                  <c:v>42.791800000000002</c:v>
                </c:pt>
                <c:pt idx="11257">
                  <c:v>42.791800000000002</c:v>
                </c:pt>
                <c:pt idx="11258">
                  <c:v>42.791800000000002</c:v>
                </c:pt>
                <c:pt idx="11259">
                  <c:v>42.791800000000002</c:v>
                </c:pt>
                <c:pt idx="11260">
                  <c:v>42.791800000000002</c:v>
                </c:pt>
                <c:pt idx="11261">
                  <c:v>42.791800000000002</c:v>
                </c:pt>
                <c:pt idx="11262">
                  <c:v>42.791800000000002</c:v>
                </c:pt>
                <c:pt idx="11263">
                  <c:v>42.791800000000002</c:v>
                </c:pt>
                <c:pt idx="11264">
                  <c:v>42.791800000000002</c:v>
                </c:pt>
                <c:pt idx="11265">
                  <c:v>42.791800000000002</c:v>
                </c:pt>
                <c:pt idx="11266">
                  <c:v>42.791800000000002</c:v>
                </c:pt>
                <c:pt idx="11267">
                  <c:v>42.791800000000002</c:v>
                </c:pt>
                <c:pt idx="11268">
                  <c:v>42.791800000000002</c:v>
                </c:pt>
                <c:pt idx="11269">
                  <c:v>42.791800000000002</c:v>
                </c:pt>
                <c:pt idx="11270">
                  <c:v>42.791800000000002</c:v>
                </c:pt>
                <c:pt idx="11271">
                  <c:v>42.791800000000002</c:v>
                </c:pt>
                <c:pt idx="11272">
                  <c:v>42.791800000000002</c:v>
                </c:pt>
                <c:pt idx="11273">
                  <c:v>42.791800000000002</c:v>
                </c:pt>
                <c:pt idx="11274">
                  <c:v>42.791800000000002</c:v>
                </c:pt>
                <c:pt idx="11275">
                  <c:v>42.791800000000002</c:v>
                </c:pt>
                <c:pt idx="11276">
                  <c:v>42.791800000000002</c:v>
                </c:pt>
                <c:pt idx="11277">
                  <c:v>42.791800000000002</c:v>
                </c:pt>
                <c:pt idx="11278">
                  <c:v>42.791800000000002</c:v>
                </c:pt>
                <c:pt idx="11279">
                  <c:v>42.791800000000002</c:v>
                </c:pt>
                <c:pt idx="11280">
                  <c:v>42.791800000000002</c:v>
                </c:pt>
                <c:pt idx="11281">
                  <c:v>42.791800000000002</c:v>
                </c:pt>
                <c:pt idx="11282">
                  <c:v>42.791800000000002</c:v>
                </c:pt>
                <c:pt idx="11283">
                  <c:v>42.791800000000002</c:v>
                </c:pt>
                <c:pt idx="11284">
                  <c:v>42.791800000000002</c:v>
                </c:pt>
                <c:pt idx="11285">
                  <c:v>42.791800000000002</c:v>
                </c:pt>
                <c:pt idx="11286">
                  <c:v>42.791800000000002</c:v>
                </c:pt>
                <c:pt idx="11287">
                  <c:v>42.791800000000002</c:v>
                </c:pt>
                <c:pt idx="11288">
                  <c:v>42.791800000000002</c:v>
                </c:pt>
                <c:pt idx="11289">
                  <c:v>42.791800000000002</c:v>
                </c:pt>
                <c:pt idx="11290">
                  <c:v>42.791800000000002</c:v>
                </c:pt>
                <c:pt idx="11291">
                  <c:v>42.791800000000002</c:v>
                </c:pt>
                <c:pt idx="11292">
                  <c:v>42.791800000000002</c:v>
                </c:pt>
                <c:pt idx="11293">
                  <c:v>42.791800000000002</c:v>
                </c:pt>
                <c:pt idx="11294">
                  <c:v>42.791800000000002</c:v>
                </c:pt>
                <c:pt idx="11295">
                  <c:v>42.791800000000002</c:v>
                </c:pt>
                <c:pt idx="11296">
                  <c:v>42.791800000000002</c:v>
                </c:pt>
                <c:pt idx="11297">
                  <c:v>42.791800000000002</c:v>
                </c:pt>
                <c:pt idx="11298">
                  <c:v>42.791800000000002</c:v>
                </c:pt>
                <c:pt idx="11299">
                  <c:v>42.791800000000002</c:v>
                </c:pt>
                <c:pt idx="11300">
                  <c:v>42.791800000000002</c:v>
                </c:pt>
                <c:pt idx="11301">
                  <c:v>42.791800000000002</c:v>
                </c:pt>
                <c:pt idx="11302">
                  <c:v>42.791800000000002</c:v>
                </c:pt>
                <c:pt idx="11303">
                  <c:v>42.791800000000002</c:v>
                </c:pt>
                <c:pt idx="11304">
                  <c:v>42.791800000000002</c:v>
                </c:pt>
                <c:pt idx="11305">
                  <c:v>42.791800000000002</c:v>
                </c:pt>
                <c:pt idx="11306">
                  <c:v>42.791800000000002</c:v>
                </c:pt>
                <c:pt idx="11307">
                  <c:v>42.791800000000002</c:v>
                </c:pt>
                <c:pt idx="11308">
                  <c:v>42.791800000000002</c:v>
                </c:pt>
                <c:pt idx="11309">
                  <c:v>42.791800000000002</c:v>
                </c:pt>
                <c:pt idx="11310">
                  <c:v>42.791800000000002</c:v>
                </c:pt>
                <c:pt idx="11311">
                  <c:v>42.791800000000002</c:v>
                </c:pt>
                <c:pt idx="11312">
                  <c:v>42.791800000000002</c:v>
                </c:pt>
                <c:pt idx="11313">
                  <c:v>42.791800000000002</c:v>
                </c:pt>
                <c:pt idx="11314">
                  <c:v>42.791800000000002</c:v>
                </c:pt>
                <c:pt idx="11315">
                  <c:v>42.791800000000002</c:v>
                </c:pt>
                <c:pt idx="11316">
                  <c:v>42.791800000000002</c:v>
                </c:pt>
                <c:pt idx="11317">
                  <c:v>42.791800000000002</c:v>
                </c:pt>
                <c:pt idx="11318">
                  <c:v>42.791800000000002</c:v>
                </c:pt>
                <c:pt idx="11319">
                  <c:v>42.791800000000002</c:v>
                </c:pt>
                <c:pt idx="11320">
                  <c:v>42.791800000000002</c:v>
                </c:pt>
                <c:pt idx="11321">
                  <c:v>42.791800000000002</c:v>
                </c:pt>
                <c:pt idx="11322">
                  <c:v>42.791800000000002</c:v>
                </c:pt>
                <c:pt idx="11323">
                  <c:v>42.791800000000002</c:v>
                </c:pt>
                <c:pt idx="11324">
                  <c:v>42.791800000000002</c:v>
                </c:pt>
                <c:pt idx="11325">
                  <c:v>42.791800000000002</c:v>
                </c:pt>
                <c:pt idx="11326">
                  <c:v>42.791800000000002</c:v>
                </c:pt>
                <c:pt idx="11327">
                  <c:v>42.791800000000002</c:v>
                </c:pt>
                <c:pt idx="11328">
                  <c:v>42.791800000000002</c:v>
                </c:pt>
                <c:pt idx="11329">
                  <c:v>42.791800000000002</c:v>
                </c:pt>
                <c:pt idx="11330">
                  <c:v>42.791800000000002</c:v>
                </c:pt>
                <c:pt idx="11331">
                  <c:v>42.791800000000002</c:v>
                </c:pt>
                <c:pt idx="11332">
                  <c:v>42.791800000000002</c:v>
                </c:pt>
                <c:pt idx="11333">
                  <c:v>42.791800000000002</c:v>
                </c:pt>
                <c:pt idx="11334">
                  <c:v>42.791800000000002</c:v>
                </c:pt>
                <c:pt idx="11335">
                  <c:v>42.791800000000002</c:v>
                </c:pt>
                <c:pt idx="11336">
                  <c:v>42.791800000000002</c:v>
                </c:pt>
                <c:pt idx="11337">
                  <c:v>42.791800000000002</c:v>
                </c:pt>
                <c:pt idx="11338">
                  <c:v>42.791800000000002</c:v>
                </c:pt>
                <c:pt idx="11339">
                  <c:v>42.791800000000002</c:v>
                </c:pt>
                <c:pt idx="11340">
                  <c:v>42.791800000000002</c:v>
                </c:pt>
                <c:pt idx="11341">
                  <c:v>42.791800000000002</c:v>
                </c:pt>
                <c:pt idx="11342">
                  <c:v>42.791800000000002</c:v>
                </c:pt>
                <c:pt idx="11343">
                  <c:v>42.791800000000002</c:v>
                </c:pt>
                <c:pt idx="11344">
                  <c:v>42.740299999999998</c:v>
                </c:pt>
                <c:pt idx="11345">
                  <c:v>42.740299999999998</c:v>
                </c:pt>
                <c:pt idx="11346">
                  <c:v>42.740299999999998</c:v>
                </c:pt>
                <c:pt idx="11347">
                  <c:v>42.740299999999998</c:v>
                </c:pt>
                <c:pt idx="11348">
                  <c:v>42.740299999999998</c:v>
                </c:pt>
                <c:pt idx="11349">
                  <c:v>42.740299999999998</c:v>
                </c:pt>
                <c:pt idx="11350">
                  <c:v>42.740299999999998</c:v>
                </c:pt>
                <c:pt idx="11351">
                  <c:v>42.740299999999998</c:v>
                </c:pt>
                <c:pt idx="11352">
                  <c:v>42.740299999999998</c:v>
                </c:pt>
                <c:pt idx="11353">
                  <c:v>42.740299999999998</c:v>
                </c:pt>
                <c:pt idx="11354">
                  <c:v>42.740299999999998</c:v>
                </c:pt>
                <c:pt idx="11355">
                  <c:v>42.740299999999998</c:v>
                </c:pt>
                <c:pt idx="11356">
                  <c:v>42.740299999999998</c:v>
                </c:pt>
                <c:pt idx="11357">
                  <c:v>42.740299999999998</c:v>
                </c:pt>
                <c:pt idx="11358">
                  <c:v>42.740299999999998</c:v>
                </c:pt>
                <c:pt idx="11359">
                  <c:v>42.740299999999998</c:v>
                </c:pt>
                <c:pt idx="11360">
                  <c:v>42.740299999999998</c:v>
                </c:pt>
                <c:pt idx="11361">
                  <c:v>42.740299999999998</c:v>
                </c:pt>
                <c:pt idx="11362">
                  <c:v>42.740299999999998</c:v>
                </c:pt>
                <c:pt idx="11363">
                  <c:v>42.740299999999998</c:v>
                </c:pt>
                <c:pt idx="11364">
                  <c:v>42.740299999999998</c:v>
                </c:pt>
                <c:pt idx="11365">
                  <c:v>42.740299999999998</c:v>
                </c:pt>
                <c:pt idx="11366">
                  <c:v>42.740299999999998</c:v>
                </c:pt>
                <c:pt idx="11367">
                  <c:v>42.740299999999998</c:v>
                </c:pt>
                <c:pt idx="11368">
                  <c:v>42.740299999999998</c:v>
                </c:pt>
                <c:pt idx="11369">
                  <c:v>42.740299999999998</c:v>
                </c:pt>
                <c:pt idx="11370">
                  <c:v>42.740299999999998</c:v>
                </c:pt>
                <c:pt idx="11371">
                  <c:v>42.740299999999998</c:v>
                </c:pt>
                <c:pt idx="11372">
                  <c:v>42.740299999999998</c:v>
                </c:pt>
                <c:pt idx="11373">
                  <c:v>42.740299999999998</c:v>
                </c:pt>
                <c:pt idx="11374">
                  <c:v>42.740299999999998</c:v>
                </c:pt>
                <c:pt idx="11375">
                  <c:v>42.740299999999998</c:v>
                </c:pt>
                <c:pt idx="11376">
                  <c:v>42.740299999999998</c:v>
                </c:pt>
                <c:pt idx="11377">
                  <c:v>42.740299999999998</c:v>
                </c:pt>
                <c:pt idx="11378">
                  <c:v>42.740299999999998</c:v>
                </c:pt>
                <c:pt idx="11379">
                  <c:v>42.740299999999998</c:v>
                </c:pt>
                <c:pt idx="11380">
                  <c:v>42.740299999999998</c:v>
                </c:pt>
                <c:pt idx="11381">
                  <c:v>42.740299999999998</c:v>
                </c:pt>
                <c:pt idx="11382">
                  <c:v>42.740299999999998</c:v>
                </c:pt>
                <c:pt idx="11383">
                  <c:v>42.740299999999998</c:v>
                </c:pt>
                <c:pt idx="11384">
                  <c:v>42.740299999999998</c:v>
                </c:pt>
                <c:pt idx="11385">
                  <c:v>42.740299999999998</c:v>
                </c:pt>
                <c:pt idx="11386">
                  <c:v>42.740299999999998</c:v>
                </c:pt>
                <c:pt idx="11387">
                  <c:v>42.740299999999998</c:v>
                </c:pt>
                <c:pt idx="11388">
                  <c:v>42.740299999999998</c:v>
                </c:pt>
                <c:pt idx="11389">
                  <c:v>42.690200000000011</c:v>
                </c:pt>
                <c:pt idx="11390">
                  <c:v>42.690200000000011</c:v>
                </c:pt>
                <c:pt idx="11391">
                  <c:v>42.690200000000011</c:v>
                </c:pt>
                <c:pt idx="11392">
                  <c:v>42.690200000000011</c:v>
                </c:pt>
                <c:pt idx="11393">
                  <c:v>42.690200000000011</c:v>
                </c:pt>
                <c:pt idx="11394">
                  <c:v>42.690200000000011</c:v>
                </c:pt>
                <c:pt idx="11395">
                  <c:v>42.690200000000011</c:v>
                </c:pt>
                <c:pt idx="11396">
                  <c:v>42.690200000000011</c:v>
                </c:pt>
                <c:pt idx="11397">
                  <c:v>42.690200000000011</c:v>
                </c:pt>
                <c:pt idx="11398">
                  <c:v>42.690200000000011</c:v>
                </c:pt>
                <c:pt idx="11399">
                  <c:v>42.690200000000011</c:v>
                </c:pt>
                <c:pt idx="11400">
                  <c:v>42.690200000000011</c:v>
                </c:pt>
                <c:pt idx="11401">
                  <c:v>42.690200000000011</c:v>
                </c:pt>
                <c:pt idx="11402">
                  <c:v>42.690200000000011</c:v>
                </c:pt>
                <c:pt idx="11403">
                  <c:v>42.690200000000011</c:v>
                </c:pt>
                <c:pt idx="11404">
                  <c:v>42.690200000000011</c:v>
                </c:pt>
                <c:pt idx="11405">
                  <c:v>42.690200000000011</c:v>
                </c:pt>
                <c:pt idx="11406">
                  <c:v>42.690200000000011</c:v>
                </c:pt>
                <c:pt idx="11407">
                  <c:v>42.690200000000011</c:v>
                </c:pt>
                <c:pt idx="11408">
                  <c:v>42.690200000000011</c:v>
                </c:pt>
                <c:pt idx="11409">
                  <c:v>42.690200000000011</c:v>
                </c:pt>
                <c:pt idx="11410">
                  <c:v>42.690200000000011</c:v>
                </c:pt>
                <c:pt idx="11411">
                  <c:v>42.690200000000011</c:v>
                </c:pt>
                <c:pt idx="11412">
                  <c:v>42.690200000000011</c:v>
                </c:pt>
                <c:pt idx="11413">
                  <c:v>42.690200000000011</c:v>
                </c:pt>
                <c:pt idx="11414">
                  <c:v>42.690200000000011</c:v>
                </c:pt>
                <c:pt idx="11415">
                  <c:v>42.690200000000011</c:v>
                </c:pt>
                <c:pt idx="11416">
                  <c:v>42.690200000000011</c:v>
                </c:pt>
                <c:pt idx="11417">
                  <c:v>42.690200000000011</c:v>
                </c:pt>
                <c:pt idx="11418">
                  <c:v>42.690200000000011</c:v>
                </c:pt>
                <c:pt idx="11419">
                  <c:v>42.690200000000011</c:v>
                </c:pt>
                <c:pt idx="11420">
                  <c:v>42.690200000000011</c:v>
                </c:pt>
                <c:pt idx="11421">
                  <c:v>42.690200000000011</c:v>
                </c:pt>
                <c:pt idx="11422">
                  <c:v>42.690200000000011</c:v>
                </c:pt>
                <c:pt idx="11423">
                  <c:v>42.690200000000011</c:v>
                </c:pt>
                <c:pt idx="11424">
                  <c:v>42.690200000000011</c:v>
                </c:pt>
                <c:pt idx="11425">
                  <c:v>42.690200000000011</c:v>
                </c:pt>
                <c:pt idx="11426">
                  <c:v>42.635400000000011</c:v>
                </c:pt>
                <c:pt idx="11427">
                  <c:v>42.635400000000011</c:v>
                </c:pt>
                <c:pt idx="11428">
                  <c:v>42.635400000000011</c:v>
                </c:pt>
                <c:pt idx="11429">
                  <c:v>42.635400000000011</c:v>
                </c:pt>
                <c:pt idx="11430">
                  <c:v>42.635400000000011</c:v>
                </c:pt>
                <c:pt idx="11431">
                  <c:v>42.635400000000011</c:v>
                </c:pt>
                <c:pt idx="11432">
                  <c:v>42.635400000000011</c:v>
                </c:pt>
                <c:pt idx="11433">
                  <c:v>42.635400000000011</c:v>
                </c:pt>
                <c:pt idx="11434">
                  <c:v>42.635400000000011</c:v>
                </c:pt>
                <c:pt idx="11435">
                  <c:v>42.635400000000011</c:v>
                </c:pt>
                <c:pt idx="11436">
                  <c:v>42.635400000000011</c:v>
                </c:pt>
                <c:pt idx="11437">
                  <c:v>42.635400000000011</c:v>
                </c:pt>
                <c:pt idx="11438">
                  <c:v>42.635400000000011</c:v>
                </c:pt>
                <c:pt idx="11439">
                  <c:v>42.635400000000011</c:v>
                </c:pt>
                <c:pt idx="11440">
                  <c:v>42.635400000000011</c:v>
                </c:pt>
                <c:pt idx="11441">
                  <c:v>42.635400000000011</c:v>
                </c:pt>
                <c:pt idx="11442">
                  <c:v>42.635400000000011</c:v>
                </c:pt>
                <c:pt idx="11443">
                  <c:v>42.635400000000011</c:v>
                </c:pt>
                <c:pt idx="11444">
                  <c:v>42.635400000000011</c:v>
                </c:pt>
                <c:pt idx="11445">
                  <c:v>42.635400000000011</c:v>
                </c:pt>
                <c:pt idx="11446">
                  <c:v>42.635400000000011</c:v>
                </c:pt>
                <c:pt idx="11447">
                  <c:v>42.635400000000011</c:v>
                </c:pt>
                <c:pt idx="11448">
                  <c:v>42.635400000000011</c:v>
                </c:pt>
                <c:pt idx="11449">
                  <c:v>42.635400000000011</c:v>
                </c:pt>
                <c:pt idx="11450">
                  <c:v>42.635400000000011</c:v>
                </c:pt>
                <c:pt idx="11451">
                  <c:v>42.635400000000011</c:v>
                </c:pt>
                <c:pt idx="11452">
                  <c:v>42.635400000000011</c:v>
                </c:pt>
                <c:pt idx="11453">
                  <c:v>42.635400000000011</c:v>
                </c:pt>
                <c:pt idx="11454">
                  <c:v>42.635400000000011</c:v>
                </c:pt>
                <c:pt idx="11455">
                  <c:v>42.635400000000011</c:v>
                </c:pt>
                <c:pt idx="11456">
                  <c:v>42.635400000000011</c:v>
                </c:pt>
                <c:pt idx="11457">
                  <c:v>42.635400000000011</c:v>
                </c:pt>
                <c:pt idx="11458">
                  <c:v>42.635400000000011</c:v>
                </c:pt>
                <c:pt idx="11459">
                  <c:v>42.635400000000011</c:v>
                </c:pt>
                <c:pt idx="11460">
                  <c:v>42.635400000000011</c:v>
                </c:pt>
                <c:pt idx="11461">
                  <c:v>42.635400000000011</c:v>
                </c:pt>
                <c:pt idx="11462">
                  <c:v>42.635400000000011</c:v>
                </c:pt>
                <c:pt idx="11463">
                  <c:v>42.635400000000011</c:v>
                </c:pt>
                <c:pt idx="11464">
                  <c:v>42.635400000000011</c:v>
                </c:pt>
                <c:pt idx="11465">
                  <c:v>42.635400000000011</c:v>
                </c:pt>
                <c:pt idx="11466">
                  <c:v>42.635400000000011</c:v>
                </c:pt>
                <c:pt idx="11467">
                  <c:v>42.635400000000011</c:v>
                </c:pt>
                <c:pt idx="11468">
                  <c:v>42.635400000000011</c:v>
                </c:pt>
                <c:pt idx="11469">
                  <c:v>42.635400000000011</c:v>
                </c:pt>
                <c:pt idx="11470">
                  <c:v>42.635400000000011</c:v>
                </c:pt>
                <c:pt idx="11471">
                  <c:v>42.635400000000011</c:v>
                </c:pt>
                <c:pt idx="11472">
                  <c:v>42.635400000000011</c:v>
                </c:pt>
                <c:pt idx="11473">
                  <c:v>42.635400000000011</c:v>
                </c:pt>
                <c:pt idx="11474">
                  <c:v>42.635400000000011</c:v>
                </c:pt>
                <c:pt idx="11475">
                  <c:v>42.635400000000011</c:v>
                </c:pt>
                <c:pt idx="11476">
                  <c:v>42.635400000000011</c:v>
                </c:pt>
                <c:pt idx="11477">
                  <c:v>42.635400000000011</c:v>
                </c:pt>
                <c:pt idx="11478">
                  <c:v>42.635400000000011</c:v>
                </c:pt>
                <c:pt idx="11479">
                  <c:v>42.635400000000011</c:v>
                </c:pt>
                <c:pt idx="11480">
                  <c:v>42.635400000000011</c:v>
                </c:pt>
                <c:pt idx="11481">
                  <c:v>42.581000000000003</c:v>
                </c:pt>
                <c:pt idx="11482">
                  <c:v>42.581000000000003</c:v>
                </c:pt>
                <c:pt idx="11483">
                  <c:v>42.581000000000003</c:v>
                </c:pt>
                <c:pt idx="11484">
                  <c:v>42.581000000000003</c:v>
                </c:pt>
                <c:pt idx="11485">
                  <c:v>42.581000000000003</c:v>
                </c:pt>
                <c:pt idx="11486">
                  <c:v>42.581000000000003</c:v>
                </c:pt>
                <c:pt idx="11487">
                  <c:v>42.581000000000003</c:v>
                </c:pt>
                <c:pt idx="11488">
                  <c:v>42.581000000000003</c:v>
                </c:pt>
                <c:pt idx="11489">
                  <c:v>42.581000000000003</c:v>
                </c:pt>
                <c:pt idx="11490">
                  <c:v>42.581000000000003</c:v>
                </c:pt>
                <c:pt idx="11491">
                  <c:v>42.581000000000003</c:v>
                </c:pt>
                <c:pt idx="11492">
                  <c:v>42.581000000000003</c:v>
                </c:pt>
                <c:pt idx="11493">
                  <c:v>42.581000000000003</c:v>
                </c:pt>
                <c:pt idx="11494">
                  <c:v>42.581000000000003</c:v>
                </c:pt>
                <c:pt idx="11495">
                  <c:v>42.581000000000003</c:v>
                </c:pt>
                <c:pt idx="11496">
                  <c:v>42.581000000000003</c:v>
                </c:pt>
                <c:pt idx="11497">
                  <c:v>42.581000000000003</c:v>
                </c:pt>
                <c:pt idx="11498">
                  <c:v>42.581000000000003</c:v>
                </c:pt>
                <c:pt idx="11499">
                  <c:v>42.581000000000003</c:v>
                </c:pt>
                <c:pt idx="11500">
                  <c:v>42.581000000000003</c:v>
                </c:pt>
                <c:pt idx="11501">
                  <c:v>42.581000000000003</c:v>
                </c:pt>
                <c:pt idx="11502">
                  <c:v>42.581000000000003</c:v>
                </c:pt>
                <c:pt idx="11503">
                  <c:v>42.581000000000003</c:v>
                </c:pt>
                <c:pt idx="11504">
                  <c:v>42.581000000000003</c:v>
                </c:pt>
                <c:pt idx="11505">
                  <c:v>42.581000000000003</c:v>
                </c:pt>
                <c:pt idx="11506">
                  <c:v>42.581000000000003</c:v>
                </c:pt>
                <c:pt idx="11507">
                  <c:v>42.581000000000003</c:v>
                </c:pt>
                <c:pt idx="11508">
                  <c:v>42.581000000000003</c:v>
                </c:pt>
                <c:pt idx="11509">
                  <c:v>42.581000000000003</c:v>
                </c:pt>
                <c:pt idx="11510">
                  <c:v>42.581000000000003</c:v>
                </c:pt>
                <c:pt idx="11511">
                  <c:v>42.581000000000003</c:v>
                </c:pt>
                <c:pt idx="11512">
                  <c:v>42.581000000000003</c:v>
                </c:pt>
                <c:pt idx="11513">
                  <c:v>42.581000000000003</c:v>
                </c:pt>
                <c:pt idx="11514">
                  <c:v>42.581000000000003</c:v>
                </c:pt>
                <c:pt idx="11515">
                  <c:v>42.581000000000003</c:v>
                </c:pt>
                <c:pt idx="11516">
                  <c:v>42.581000000000003</c:v>
                </c:pt>
                <c:pt idx="11517">
                  <c:v>42.581000000000003</c:v>
                </c:pt>
                <c:pt idx="11518">
                  <c:v>42.581000000000003</c:v>
                </c:pt>
                <c:pt idx="11519">
                  <c:v>42.581000000000003</c:v>
                </c:pt>
                <c:pt idx="11520">
                  <c:v>42.581000000000003</c:v>
                </c:pt>
                <c:pt idx="11521">
                  <c:v>42.581000000000003</c:v>
                </c:pt>
                <c:pt idx="11522">
                  <c:v>42.581000000000003</c:v>
                </c:pt>
                <c:pt idx="11523">
                  <c:v>42.581000000000003</c:v>
                </c:pt>
                <c:pt idx="11524">
                  <c:v>42.581000000000003</c:v>
                </c:pt>
                <c:pt idx="11525">
                  <c:v>42.581000000000003</c:v>
                </c:pt>
                <c:pt idx="11526">
                  <c:v>42.581000000000003</c:v>
                </c:pt>
                <c:pt idx="11527">
                  <c:v>42.581000000000003</c:v>
                </c:pt>
                <c:pt idx="11528">
                  <c:v>42.581000000000003</c:v>
                </c:pt>
                <c:pt idx="11529">
                  <c:v>42.581000000000003</c:v>
                </c:pt>
                <c:pt idx="11530">
                  <c:v>42.581000000000003</c:v>
                </c:pt>
                <c:pt idx="11531">
                  <c:v>42.581000000000003</c:v>
                </c:pt>
                <c:pt idx="11532">
                  <c:v>42.581000000000003</c:v>
                </c:pt>
                <c:pt idx="11533">
                  <c:v>42.581000000000003</c:v>
                </c:pt>
                <c:pt idx="11534">
                  <c:v>42.581000000000003</c:v>
                </c:pt>
                <c:pt idx="11535">
                  <c:v>42.581000000000003</c:v>
                </c:pt>
                <c:pt idx="11536">
                  <c:v>42.581000000000003</c:v>
                </c:pt>
                <c:pt idx="11537">
                  <c:v>42.581000000000003</c:v>
                </c:pt>
                <c:pt idx="11538">
                  <c:v>42.581000000000003</c:v>
                </c:pt>
                <c:pt idx="11539">
                  <c:v>42.581000000000003</c:v>
                </c:pt>
                <c:pt idx="11540">
                  <c:v>42.581000000000003</c:v>
                </c:pt>
                <c:pt idx="11541">
                  <c:v>42.581000000000003</c:v>
                </c:pt>
                <c:pt idx="11542">
                  <c:v>42.581000000000003</c:v>
                </c:pt>
                <c:pt idx="11543">
                  <c:v>42.581000000000003</c:v>
                </c:pt>
                <c:pt idx="11544">
                  <c:v>42.581000000000003</c:v>
                </c:pt>
                <c:pt idx="11545">
                  <c:v>42.581000000000003</c:v>
                </c:pt>
                <c:pt idx="11546">
                  <c:v>42.581000000000003</c:v>
                </c:pt>
                <c:pt idx="11547">
                  <c:v>42.581000000000003</c:v>
                </c:pt>
                <c:pt idx="11548">
                  <c:v>42.581000000000003</c:v>
                </c:pt>
                <c:pt idx="11549">
                  <c:v>42.581000000000003</c:v>
                </c:pt>
                <c:pt idx="11550">
                  <c:v>42.581000000000003</c:v>
                </c:pt>
                <c:pt idx="11551">
                  <c:v>42.581000000000003</c:v>
                </c:pt>
                <c:pt idx="11552">
                  <c:v>42.581000000000003</c:v>
                </c:pt>
                <c:pt idx="11553">
                  <c:v>42.581000000000003</c:v>
                </c:pt>
                <c:pt idx="11554">
                  <c:v>42.581000000000003</c:v>
                </c:pt>
                <c:pt idx="11555">
                  <c:v>42.581000000000003</c:v>
                </c:pt>
                <c:pt idx="11556">
                  <c:v>42.581000000000003</c:v>
                </c:pt>
                <c:pt idx="11557">
                  <c:v>42.581000000000003</c:v>
                </c:pt>
                <c:pt idx="11558">
                  <c:v>42.581000000000003</c:v>
                </c:pt>
                <c:pt idx="11559">
                  <c:v>42.581000000000003</c:v>
                </c:pt>
                <c:pt idx="11560">
                  <c:v>42.581000000000003</c:v>
                </c:pt>
                <c:pt idx="11561">
                  <c:v>42.581000000000003</c:v>
                </c:pt>
                <c:pt idx="11562">
                  <c:v>42.581000000000003</c:v>
                </c:pt>
                <c:pt idx="11563">
                  <c:v>42.581000000000003</c:v>
                </c:pt>
                <c:pt idx="11564">
                  <c:v>42.581000000000003</c:v>
                </c:pt>
                <c:pt idx="11565">
                  <c:v>42.581000000000003</c:v>
                </c:pt>
                <c:pt idx="11566">
                  <c:v>42.581000000000003</c:v>
                </c:pt>
                <c:pt idx="11567">
                  <c:v>42.581000000000003</c:v>
                </c:pt>
                <c:pt idx="11568">
                  <c:v>42.581000000000003</c:v>
                </c:pt>
                <c:pt idx="11569">
                  <c:v>42.581000000000003</c:v>
                </c:pt>
                <c:pt idx="11570">
                  <c:v>42.581000000000003</c:v>
                </c:pt>
                <c:pt idx="11571">
                  <c:v>42.581000000000003</c:v>
                </c:pt>
                <c:pt idx="11572">
                  <c:v>42.581000000000003</c:v>
                </c:pt>
                <c:pt idx="11573">
                  <c:v>42.581000000000003</c:v>
                </c:pt>
                <c:pt idx="11574">
                  <c:v>42.581000000000003</c:v>
                </c:pt>
                <c:pt idx="11575">
                  <c:v>42.581000000000003</c:v>
                </c:pt>
                <c:pt idx="11576">
                  <c:v>42.581000000000003</c:v>
                </c:pt>
                <c:pt idx="11577">
                  <c:v>42.581000000000003</c:v>
                </c:pt>
                <c:pt idx="11578">
                  <c:v>42.581000000000003</c:v>
                </c:pt>
                <c:pt idx="11579">
                  <c:v>42.581000000000003</c:v>
                </c:pt>
                <c:pt idx="11580">
                  <c:v>42.581000000000003</c:v>
                </c:pt>
                <c:pt idx="11581">
                  <c:v>42.581000000000003</c:v>
                </c:pt>
                <c:pt idx="11582">
                  <c:v>42.581000000000003</c:v>
                </c:pt>
                <c:pt idx="11583">
                  <c:v>42.581000000000003</c:v>
                </c:pt>
                <c:pt idx="11584">
                  <c:v>42.581000000000003</c:v>
                </c:pt>
                <c:pt idx="11585">
                  <c:v>42.581000000000003</c:v>
                </c:pt>
                <c:pt idx="11586">
                  <c:v>42.581000000000003</c:v>
                </c:pt>
                <c:pt idx="11587">
                  <c:v>42.581000000000003</c:v>
                </c:pt>
                <c:pt idx="11588">
                  <c:v>42.581000000000003</c:v>
                </c:pt>
                <c:pt idx="11589">
                  <c:v>42.581000000000003</c:v>
                </c:pt>
                <c:pt idx="11590">
                  <c:v>42.581000000000003</c:v>
                </c:pt>
                <c:pt idx="11591">
                  <c:v>42.581000000000003</c:v>
                </c:pt>
                <c:pt idx="11592">
                  <c:v>42.581000000000003</c:v>
                </c:pt>
                <c:pt idx="11593">
                  <c:v>42.581000000000003</c:v>
                </c:pt>
                <c:pt idx="11594">
                  <c:v>42.581000000000003</c:v>
                </c:pt>
                <c:pt idx="11595">
                  <c:v>42.581000000000003</c:v>
                </c:pt>
                <c:pt idx="11596">
                  <c:v>42.581000000000003</c:v>
                </c:pt>
                <c:pt idx="11597">
                  <c:v>42.581000000000003</c:v>
                </c:pt>
                <c:pt idx="11598">
                  <c:v>42.581000000000003</c:v>
                </c:pt>
                <c:pt idx="11599">
                  <c:v>42.581000000000003</c:v>
                </c:pt>
                <c:pt idx="11600">
                  <c:v>42.581000000000003</c:v>
                </c:pt>
                <c:pt idx="11601">
                  <c:v>42.581000000000003</c:v>
                </c:pt>
                <c:pt idx="11602">
                  <c:v>42.581000000000003</c:v>
                </c:pt>
                <c:pt idx="11603">
                  <c:v>42.581000000000003</c:v>
                </c:pt>
                <c:pt idx="11604">
                  <c:v>42.634600000000013</c:v>
                </c:pt>
                <c:pt idx="11605">
                  <c:v>42.634600000000013</c:v>
                </c:pt>
                <c:pt idx="11606">
                  <c:v>42.634600000000013</c:v>
                </c:pt>
                <c:pt idx="11607">
                  <c:v>42.634600000000013</c:v>
                </c:pt>
                <c:pt idx="11608">
                  <c:v>42.634600000000013</c:v>
                </c:pt>
                <c:pt idx="11609">
                  <c:v>42.634600000000013</c:v>
                </c:pt>
                <c:pt idx="11610">
                  <c:v>42.634600000000013</c:v>
                </c:pt>
                <c:pt idx="11611">
                  <c:v>42.634600000000013</c:v>
                </c:pt>
                <c:pt idx="11612">
                  <c:v>42.634600000000013</c:v>
                </c:pt>
                <c:pt idx="11613">
                  <c:v>42.634600000000013</c:v>
                </c:pt>
                <c:pt idx="11614">
                  <c:v>42.634600000000013</c:v>
                </c:pt>
                <c:pt idx="11615">
                  <c:v>42.634600000000013</c:v>
                </c:pt>
                <c:pt idx="11616">
                  <c:v>42.634600000000013</c:v>
                </c:pt>
                <c:pt idx="11617">
                  <c:v>42.634600000000013</c:v>
                </c:pt>
                <c:pt idx="11618">
                  <c:v>42.634600000000013</c:v>
                </c:pt>
                <c:pt idx="11619">
                  <c:v>42.634600000000013</c:v>
                </c:pt>
                <c:pt idx="11620">
                  <c:v>42.634600000000013</c:v>
                </c:pt>
                <c:pt idx="11621">
                  <c:v>42.634600000000013</c:v>
                </c:pt>
                <c:pt idx="11622">
                  <c:v>42.634600000000013</c:v>
                </c:pt>
                <c:pt idx="11623">
                  <c:v>42.634600000000013</c:v>
                </c:pt>
                <c:pt idx="11624">
                  <c:v>42.634600000000013</c:v>
                </c:pt>
                <c:pt idx="11625">
                  <c:v>42.634600000000013</c:v>
                </c:pt>
                <c:pt idx="11626">
                  <c:v>42.634600000000013</c:v>
                </c:pt>
                <c:pt idx="11627">
                  <c:v>42.634600000000013</c:v>
                </c:pt>
                <c:pt idx="11628">
                  <c:v>42.634600000000013</c:v>
                </c:pt>
                <c:pt idx="11629">
                  <c:v>42.634600000000013</c:v>
                </c:pt>
                <c:pt idx="11630">
                  <c:v>42.634600000000013</c:v>
                </c:pt>
                <c:pt idx="11631">
                  <c:v>42.634600000000013</c:v>
                </c:pt>
                <c:pt idx="11632">
                  <c:v>42.634600000000013</c:v>
                </c:pt>
                <c:pt idx="11633">
                  <c:v>42.634600000000013</c:v>
                </c:pt>
                <c:pt idx="11634">
                  <c:v>42.634600000000013</c:v>
                </c:pt>
                <c:pt idx="11635">
                  <c:v>42.634600000000013</c:v>
                </c:pt>
                <c:pt idx="11636">
                  <c:v>42.634600000000013</c:v>
                </c:pt>
                <c:pt idx="11637">
                  <c:v>42.634600000000013</c:v>
                </c:pt>
                <c:pt idx="11638">
                  <c:v>42.634600000000013</c:v>
                </c:pt>
                <c:pt idx="11639">
                  <c:v>42.634600000000013</c:v>
                </c:pt>
                <c:pt idx="11640">
                  <c:v>42.634600000000013</c:v>
                </c:pt>
                <c:pt idx="11641">
                  <c:v>42.634600000000013</c:v>
                </c:pt>
                <c:pt idx="11642">
                  <c:v>42.634600000000013</c:v>
                </c:pt>
                <c:pt idx="11643">
                  <c:v>42.634600000000013</c:v>
                </c:pt>
                <c:pt idx="11644">
                  <c:v>42.634600000000013</c:v>
                </c:pt>
                <c:pt idx="11645">
                  <c:v>42.634600000000013</c:v>
                </c:pt>
                <c:pt idx="11646">
                  <c:v>42.634600000000013</c:v>
                </c:pt>
                <c:pt idx="11647">
                  <c:v>42.634600000000013</c:v>
                </c:pt>
                <c:pt idx="11648">
                  <c:v>42.634600000000013</c:v>
                </c:pt>
                <c:pt idx="11649">
                  <c:v>42.634600000000013</c:v>
                </c:pt>
                <c:pt idx="11650">
                  <c:v>42.634600000000013</c:v>
                </c:pt>
                <c:pt idx="11651">
                  <c:v>42.634600000000013</c:v>
                </c:pt>
                <c:pt idx="11652">
                  <c:v>42.634600000000013</c:v>
                </c:pt>
                <c:pt idx="11653">
                  <c:v>42.634600000000013</c:v>
                </c:pt>
                <c:pt idx="11654">
                  <c:v>42.634600000000013</c:v>
                </c:pt>
                <c:pt idx="11655">
                  <c:v>42.684800000000003</c:v>
                </c:pt>
                <c:pt idx="11656">
                  <c:v>42.684800000000003</c:v>
                </c:pt>
                <c:pt idx="11657">
                  <c:v>42.684800000000003</c:v>
                </c:pt>
                <c:pt idx="11658">
                  <c:v>42.684800000000003</c:v>
                </c:pt>
                <c:pt idx="11659">
                  <c:v>42.684800000000003</c:v>
                </c:pt>
                <c:pt idx="11660">
                  <c:v>42.684800000000003</c:v>
                </c:pt>
                <c:pt idx="11661">
                  <c:v>42.684800000000003</c:v>
                </c:pt>
                <c:pt idx="11662">
                  <c:v>42.684800000000003</c:v>
                </c:pt>
                <c:pt idx="11663">
                  <c:v>42.684800000000003</c:v>
                </c:pt>
                <c:pt idx="11664">
                  <c:v>42.684800000000003</c:v>
                </c:pt>
                <c:pt idx="11665">
                  <c:v>42.684800000000003</c:v>
                </c:pt>
                <c:pt idx="11666">
                  <c:v>42.684800000000003</c:v>
                </c:pt>
                <c:pt idx="11667">
                  <c:v>42.684800000000003</c:v>
                </c:pt>
                <c:pt idx="11668">
                  <c:v>42.684800000000003</c:v>
                </c:pt>
                <c:pt idx="11669">
                  <c:v>42.684800000000003</c:v>
                </c:pt>
                <c:pt idx="11670">
                  <c:v>42.684800000000003</c:v>
                </c:pt>
                <c:pt idx="11671">
                  <c:v>42.684800000000003</c:v>
                </c:pt>
                <c:pt idx="11672">
                  <c:v>42.684800000000003</c:v>
                </c:pt>
                <c:pt idx="11673">
                  <c:v>42.684800000000003</c:v>
                </c:pt>
                <c:pt idx="11674">
                  <c:v>42.684800000000003</c:v>
                </c:pt>
                <c:pt idx="11675">
                  <c:v>42.684800000000003</c:v>
                </c:pt>
                <c:pt idx="11676">
                  <c:v>42.684800000000003</c:v>
                </c:pt>
                <c:pt idx="11677">
                  <c:v>42.684800000000003</c:v>
                </c:pt>
                <c:pt idx="11678">
                  <c:v>42.684800000000003</c:v>
                </c:pt>
                <c:pt idx="11679">
                  <c:v>42.684800000000003</c:v>
                </c:pt>
                <c:pt idx="11680">
                  <c:v>42.684800000000003</c:v>
                </c:pt>
                <c:pt idx="11681">
                  <c:v>42.684800000000003</c:v>
                </c:pt>
                <c:pt idx="11682">
                  <c:v>42.684800000000003</c:v>
                </c:pt>
                <c:pt idx="11683">
                  <c:v>42.684800000000003</c:v>
                </c:pt>
                <c:pt idx="11684">
                  <c:v>42.684800000000003</c:v>
                </c:pt>
                <c:pt idx="11685">
                  <c:v>42.684800000000003</c:v>
                </c:pt>
                <c:pt idx="11686">
                  <c:v>42.684800000000003</c:v>
                </c:pt>
                <c:pt idx="11687">
                  <c:v>42.684800000000003</c:v>
                </c:pt>
                <c:pt idx="11688">
                  <c:v>42.684800000000003</c:v>
                </c:pt>
                <c:pt idx="11689">
                  <c:v>42.684800000000003</c:v>
                </c:pt>
                <c:pt idx="11690">
                  <c:v>42.684800000000003</c:v>
                </c:pt>
                <c:pt idx="11691">
                  <c:v>42.684800000000003</c:v>
                </c:pt>
                <c:pt idx="11692">
                  <c:v>42.684800000000003</c:v>
                </c:pt>
                <c:pt idx="11693">
                  <c:v>42.684800000000003</c:v>
                </c:pt>
                <c:pt idx="11694">
                  <c:v>42.684800000000003</c:v>
                </c:pt>
                <c:pt idx="11695">
                  <c:v>42.684800000000003</c:v>
                </c:pt>
                <c:pt idx="11696">
                  <c:v>42.684800000000003</c:v>
                </c:pt>
                <c:pt idx="11697">
                  <c:v>42.684800000000003</c:v>
                </c:pt>
                <c:pt idx="11698">
                  <c:v>42.684800000000003</c:v>
                </c:pt>
                <c:pt idx="11699">
                  <c:v>42.684800000000003</c:v>
                </c:pt>
                <c:pt idx="11700">
                  <c:v>42.684800000000003</c:v>
                </c:pt>
                <c:pt idx="11701">
                  <c:v>42.734999999999999</c:v>
                </c:pt>
                <c:pt idx="11702">
                  <c:v>42.734999999999999</c:v>
                </c:pt>
                <c:pt idx="11703">
                  <c:v>42.734999999999999</c:v>
                </c:pt>
                <c:pt idx="11704">
                  <c:v>42.734999999999999</c:v>
                </c:pt>
                <c:pt idx="11705">
                  <c:v>42.734999999999999</c:v>
                </c:pt>
                <c:pt idx="11706">
                  <c:v>42.734999999999999</c:v>
                </c:pt>
                <c:pt idx="11707">
                  <c:v>42.734999999999999</c:v>
                </c:pt>
                <c:pt idx="11708">
                  <c:v>42.734999999999999</c:v>
                </c:pt>
                <c:pt idx="11709">
                  <c:v>42.734999999999999</c:v>
                </c:pt>
                <c:pt idx="11710">
                  <c:v>42.734999999999999</c:v>
                </c:pt>
                <c:pt idx="11711">
                  <c:v>42.734999999999999</c:v>
                </c:pt>
                <c:pt idx="11712">
                  <c:v>42.734999999999999</c:v>
                </c:pt>
                <c:pt idx="11713">
                  <c:v>42.734999999999999</c:v>
                </c:pt>
                <c:pt idx="11714">
                  <c:v>42.734999999999999</c:v>
                </c:pt>
                <c:pt idx="11715">
                  <c:v>42.734999999999999</c:v>
                </c:pt>
                <c:pt idx="11716">
                  <c:v>42.734999999999999</c:v>
                </c:pt>
                <c:pt idx="11717">
                  <c:v>42.734999999999999</c:v>
                </c:pt>
                <c:pt idx="11718">
                  <c:v>42.734999999999999</c:v>
                </c:pt>
                <c:pt idx="11719">
                  <c:v>42.734999999999999</c:v>
                </c:pt>
                <c:pt idx="11720">
                  <c:v>42.734999999999999</c:v>
                </c:pt>
                <c:pt idx="11721">
                  <c:v>42.734999999999999</c:v>
                </c:pt>
                <c:pt idx="11722">
                  <c:v>42.734999999999999</c:v>
                </c:pt>
                <c:pt idx="11723">
                  <c:v>42.734999999999999</c:v>
                </c:pt>
                <c:pt idx="11724">
                  <c:v>42.734999999999999</c:v>
                </c:pt>
                <c:pt idx="11725">
                  <c:v>42.734999999999999</c:v>
                </c:pt>
                <c:pt idx="11726">
                  <c:v>42.734999999999999</c:v>
                </c:pt>
                <c:pt idx="11727">
                  <c:v>42.734999999999999</c:v>
                </c:pt>
                <c:pt idx="11728">
                  <c:v>42.734999999999999</c:v>
                </c:pt>
                <c:pt idx="11729">
                  <c:v>42.734999999999999</c:v>
                </c:pt>
                <c:pt idx="11730">
                  <c:v>42.734999999999999</c:v>
                </c:pt>
                <c:pt idx="11731">
                  <c:v>42.734999999999999</c:v>
                </c:pt>
                <c:pt idx="11732">
                  <c:v>42.734999999999999</c:v>
                </c:pt>
                <c:pt idx="11733">
                  <c:v>42.734999999999999</c:v>
                </c:pt>
                <c:pt idx="11734">
                  <c:v>42.734999999999999</c:v>
                </c:pt>
                <c:pt idx="11735">
                  <c:v>42.734999999999999</c:v>
                </c:pt>
                <c:pt idx="11736">
                  <c:v>42.734999999999999</c:v>
                </c:pt>
                <c:pt idx="11737">
                  <c:v>42.734999999999999</c:v>
                </c:pt>
                <c:pt idx="11738">
                  <c:v>42.734999999999999</c:v>
                </c:pt>
                <c:pt idx="11739">
                  <c:v>42.734999999999999</c:v>
                </c:pt>
                <c:pt idx="11740">
                  <c:v>42.734999999999999</c:v>
                </c:pt>
                <c:pt idx="11741">
                  <c:v>42.734999999999999</c:v>
                </c:pt>
                <c:pt idx="11742">
                  <c:v>42.734999999999999</c:v>
                </c:pt>
                <c:pt idx="11743">
                  <c:v>42.734999999999999</c:v>
                </c:pt>
                <c:pt idx="11744">
                  <c:v>42.734999999999999</c:v>
                </c:pt>
                <c:pt idx="11745">
                  <c:v>42.734999999999999</c:v>
                </c:pt>
                <c:pt idx="11746">
                  <c:v>42.734999999999999</c:v>
                </c:pt>
                <c:pt idx="11747">
                  <c:v>42.734999999999999</c:v>
                </c:pt>
                <c:pt idx="11748">
                  <c:v>42.734999999999999</c:v>
                </c:pt>
                <c:pt idx="11749">
                  <c:v>42.734999999999999</c:v>
                </c:pt>
                <c:pt idx="11750">
                  <c:v>42.734999999999999</c:v>
                </c:pt>
                <c:pt idx="11751">
                  <c:v>42.734999999999999</c:v>
                </c:pt>
                <c:pt idx="11752">
                  <c:v>42.734999999999999</c:v>
                </c:pt>
                <c:pt idx="11753">
                  <c:v>42.734999999999999</c:v>
                </c:pt>
                <c:pt idx="11754">
                  <c:v>42.734999999999999</c:v>
                </c:pt>
                <c:pt idx="11755">
                  <c:v>42.734999999999999</c:v>
                </c:pt>
                <c:pt idx="11756">
                  <c:v>42.734999999999999</c:v>
                </c:pt>
                <c:pt idx="11757">
                  <c:v>42.734999999999999</c:v>
                </c:pt>
                <c:pt idx="11758">
                  <c:v>42.734999999999999</c:v>
                </c:pt>
                <c:pt idx="11759">
                  <c:v>42.734999999999999</c:v>
                </c:pt>
                <c:pt idx="11760">
                  <c:v>42.734999999999999</c:v>
                </c:pt>
                <c:pt idx="11761">
                  <c:v>42.734999999999999</c:v>
                </c:pt>
                <c:pt idx="11762">
                  <c:v>42.734999999999999</c:v>
                </c:pt>
                <c:pt idx="11763">
                  <c:v>42.734999999999999</c:v>
                </c:pt>
                <c:pt idx="11764">
                  <c:v>42.734999999999999</c:v>
                </c:pt>
                <c:pt idx="11765">
                  <c:v>42.734999999999999</c:v>
                </c:pt>
                <c:pt idx="11766">
                  <c:v>42.734999999999999</c:v>
                </c:pt>
                <c:pt idx="11767">
                  <c:v>42.734999999999999</c:v>
                </c:pt>
                <c:pt idx="11768">
                  <c:v>42.734999999999999</c:v>
                </c:pt>
                <c:pt idx="11769">
                  <c:v>42.734999999999999</c:v>
                </c:pt>
                <c:pt idx="11770">
                  <c:v>42.788899999999998</c:v>
                </c:pt>
                <c:pt idx="11771">
                  <c:v>42.788899999999998</c:v>
                </c:pt>
                <c:pt idx="11772">
                  <c:v>42.788899999999998</c:v>
                </c:pt>
                <c:pt idx="11773">
                  <c:v>42.788899999999998</c:v>
                </c:pt>
                <c:pt idx="11774">
                  <c:v>42.788899999999998</c:v>
                </c:pt>
                <c:pt idx="11775">
                  <c:v>42.788899999999998</c:v>
                </c:pt>
                <c:pt idx="11776">
                  <c:v>42.788899999999998</c:v>
                </c:pt>
                <c:pt idx="11777">
                  <c:v>42.788899999999998</c:v>
                </c:pt>
                <c:pt idx="11778">
                  <c:v>42.788899999999998</c:v>
                </c:pt>
                <c:pt idx="11779">
                  <c:v>42.788899999999998</c:v>
                </c:pt>
                <c:pt idx="11780">
                  <c:v>42.788899999999998</c:v>
                </c:pt>
                <c:pt idx="11781">
                  <c:v>42.788899999999998</c:v>
                </c:pt>
                <c:pt idx="11782">
                  <c:v>42.788899999999998</c:v>
                </c:pt>
                <c:pt idx="11783">
                  <c:v>42.788899999999998</c:v>
                </c:pt>
                <c:pt idx="11784">
                  <c:v>42.788899999999998</c:v>
                </c:pt>
                <c:pt idx="11785">
                  <c:v>42.788899999999998</c:v>
                </c:pt>
                <c:pt idx="11786">
                  <c:v>42.788899999999998</c:v>
                </c:pt>
                <c:pt idx="11787">
                  <c:v>42.788899999999998</c:v>
                </c:pt>
                <c:pt idx="11788">
                  <c:v>42.788899999999998</c:v>
                </c:pt>
                <c:pt idx="11789">
                  <c:v>42.788899999999998</c:v>
                </c:pt>
                <c:pt idx="11790">
                  <c:v>42.788899999999998</c:v>
                </c:pt>
                <c:pt idx="11791">
                  <c:v>42.788899999999998</c:v>
                </c:pt>
                <c:pt idx="11792">
                  <c:v>42.788899999999998</c:v>
                </c:pt>
                <c:pt idx="11793">
                  <c:v>42.788899999999998</c:v>
                </c:pt>
                <c:pt idx="11794">
                  <c:v>42.788899999999998</c:v>
                </c:pt>
                <c:pt idx="11795">
                  <c:v>42.788899999999998</c:v>
                </c:pt>
                <c:pt idx="11796">
                  <c:v>42.788899999999998</c:v>
                </c:pt>
                <c:pt idx="11797">
                  <c:v>42.788899999999998</c:v>
                </c:pt>
                <c:pt idx="11798">
                  <c:v>42.788899999999998</c:v>
                </c:pt>
                <c:pt idx="11799">
                  <c:v>42.788899999999998</c:v>
                </c:pt>
                <c:pt idx="11800">
                  <c:v>42.788899999999998</c:v>
                </c:pt>
                <c:pt idx="11801">
                  <c:v>42.788899999999998</c:v>
                </c:pt>
                <c:pt idx="11802">
                  <c:v>42.788899999999998</c:v>
                </c:pt>
                <c:pt idx="11803">
                  <c:v>42.788899999999998</c:v>
                </c:pt>
                <c:pt idx="11804">
                  <c:v>42.788899999999998</c:v>
                </c:pt>
                <c:pt idx="11805">
                  <c:v>42.788899999999998</c:v>
                </c:pt>
                <c:pt idx="11806">
                  <c:v>42.788899999999998</c:v>
                </c:pt>
                <c:pt idx="11807">
                  <c:v>42.788899999999998</c:v>
                </c:pt>
                <c:pt idx="11808">
                  <c:v>42.788899999999998</c:v>
                </c:pt>
                <c:pt idx="11809">
                  <c:v>42.788899999999998</c:v>
                </c:pt>
                <c:pt idx="11810">
                  <c:v>42.788899999999998</c:v>
                </c:pt>
                <c:pt idx="11811">
                  <c:v>42.788899999999998</c:v>
                </c:pt>
                <c:pt idx="11812">
                  <c:v>42.788899999999998</c:v>
                </c:pt>
                <c:pt idx="11813">
                  <c:v>42.788899999999998</c:v>
                </c:pt>
                <c:pt idx="11814">
                  <c:v>42.788899999999998</c:v>
                </c:pt>
                <c:pt idx="11815">
                  <c:v>42.788899999999998</c:v>
                </c:pt>
                <c:pt idx="11816">
                  <c:v>42.788899999999998</c:v>
                </c:pt>
                <c:pt idx="11817">
                  <c:v>42.788899999999998</c:v>
                </c:pt>
                <c:pt idx="11818">
                  <c:v>42.788899999999998</c:v>
                </c:pt>
                <c:pt idx="11819">
                  <c:v>42.788899999999998</c:v>
                </c:pt>
                <c:pt idx="11820">
                  <c:v>42.788899999999998</c:v>
                </c:pt>
                <c:pt idx="11821">
                  <c:v>42.788899999999998</c:v>
                </c:pt>
                <c:pt idx="11822">
                  <c:v>42.788899999999998</c:v>
                </c:pt>
                <c:pt idx="11823">
                  <c:v>42.788899999999998</c:v>
                </c:pt>
                <c:pt idx="11824">
                  <c:v>42.788899999999998</c:v>
                </c:pt>
                <c:pt idx="11825">
                  <c:v>42.788899999999998</c:v>
                </c:pt>
                <c:pt idx="11826">
                  <c:v>42.788899999999998</c:v>
                </c:pt>
                <c:pt idx="11827">
                  <c:v>42.788899999999998</c:v>
                </c:pt>
                <c:pt idx="11828">
                  <c:v>42.788899999999998</c:v>
                </c:pt>
                <c:pt idx="11829">
                  <c:v>42.788899999999998</c:v>
                </c:pt>
                <c:pt idx="11830">
                  <c:v>42.788899999999998</c:v>
                </c:pt>
                <c:pt idx="11831">
                  <c:v>42.788899999999998</c:v>
                </c:pt>
                <c:pt idx="11832">
                  <c:v>42.788899999999998</c:v>
                </c:pt>
                <c:pt idx="11833">
                  <c:v>42.788899999999998</c:v>
                </c:pt>
                <c:pt idx="11834">
                  <c:v>42.788899999999998</c:v>
                </c:pt>
                <c:pt idx="11835">
                  <c:v>42.788899999999998</c:v>
                </c:pt>
                <c:pt idx="11836">
                  <c:v>42.788899999999998</c:v>
                </c:pt>
                <c:pt idx="11837">
                  <c:v>42.788899999999998</c:v>
                </c:pt>
                <c:pt idx="11838">
                  <c:v>42.788899999999998</c:v>
                </c:pt>
                <c:pt idx="11839">
                  <c:v>42.788899999999998</c:v>
                </c:pt>
                <c:pt idx="11840">
                  <c:v>42.788899999999998</c:v>
                </c:pt>
                <c:pt idx="11841">
                  <c:v>42.788899999999998</c:v>
                </c:pt>
                <c:pt idx="11842">
                  <c:v>42.788899999999998</c:v>
                </c:pt>
                <c:pt idx="11843">
                  <c:v>42.788899999999998</c:v>
                </c:pt>
                <c:pt idx="11844">
                  <c:v>42.788899999999998</c:v>
                </c:pt>
                <c:pt idx="11845">
                  <c:v>42.788899999999998</c:v>
                </c:pt>
                <c:pt idx="11846">
                  <c:v>42.788899999999998</c:v>
                </c:pt>
                <c:pt idx="11847">
                  <c:v>42.788899999999998</c:v>
                </c:pt>
                <c:pt idx="11848">
                  <c:v>42.788899999999998</c:v>
                </c:pt>
                <c:pt idx="11849">
                  <c:v>42.788899999999998</c:v>
                </c:pt>
                <c:pt idx="11850">
                  <c:v>42.788899999999998</c:v>
                </c:pt>
                <c:pt idx="11851">
                  <c:v>42.788899999999998</c:v>
                </c:pt>
                <c:pt idx="11852">
                  <c:v>42.788899999999998</c:v>
                </c:pt>
                <c:pt idx="11853">
                  <c:v>42.788899999999998</c:v>
                </c:pt>
                <c:pt idx="11854">
                  <c:v>42.788899999999998</c:v>
                </c:pt>
                <c:pt idx="11855">
                  <c:v>42.788899999999998</c:v>
                </c:pt>
                <c:pt idx="11856">
                  <c:v>42.788899999999998</c:v>
                </c:pt>
                <c:pt idx="11857">
                  <c:v>42.788899999999998</c:v>
                </c:pt>
                <c:pt idx="11858">
                  <c:v>42.788899999999998</c:v>
                </c:pt>
                <c:pt idx="11859">
                  <c:v>42.788899999999998</c:v>
                </c:pt>
                <c:pt idx="11860">
                  <c:v>42.788899999999998</c:v>
                </c:pt>
                <c:pt idx="11861">
                  <c:v>42.788899999999998</c:v>
                </c:pt>
                <c:pt idx="11862">
                  <c:v>42.788899999999998</c:v>
                </c:pt>
                <c:pt idx="11863">
                  <c:v>42.788899999999998</c:v>
                </c:pt>
                <c:pt idx="11864">
                  <c:v>42.788899999999998</c:v>
                </c:pt>
                <c:pt idx="11865">
                  <c:v>42.788899999999998</c:v>
                </c:pt>
                <c:pt idx="11866">
                  <c:v>42.788899999999998</c:v>
                </c:pt>
                <c:pt idx="11867">
                  <c:v>42.8401</c:v>
                </c:pt>
                <c:pt idx="11868">
                  <c:v>42.8401</c:v>
                </c:pt>
                <c:pt idx="11869">
                  <c:v>42.8401</c:v>
                </c:pt>
                <c:pt idx="11870">
                  <c:v>42.8401</c:v>
                </c:pt>
                <c:pt idx="11871">
                  <c:v>42.8401</c:v>
                </c:pt>
                <c:pt idx="11872">
                  <c:v>42.8401</c:v>
                </c:pt>
                <c:pt idx="11873">
                  <c:v>42.8401</c:v>
                </c:pt>
                <c:pt idx="11874">
                  <c:v>42.8401</c:v>
                </c:pt>
                <c:pt idx="11875">
                  <c:v>42.8401</c:v>
                </c:pt>
                <c:pt idx="11876">
                  <c:v>42.8401</c:v>
                </c:pt>
                <c:pt idx="11877">
                  <c:v>42.8401</c:v>
                </c:pt>
                <c:pt idx="11878">
                  <c:v>42.8401</c:v>
                </c:pt>
                <c:pt idx="11879">
                  <c:v>42.8401</c:v>
                </c:pt>
                <c:pt idx="11880">
                  <c:v>42.8401</c:v>
                </c:pt>
                <c:pt idx="11881">
                  <c:v>42.8401</c:v>
                </c:pt>
                <c:pt idx="11882">
                  <c:v>42.8401</c:v>
                </c:pt>
                <c:pt idx="11883">
                  <c:v>42.8401</c:v>
                </c:pt>
                <c:pt idx="11884">
                  <c:v>42.8401</c:v>
                </c:pt>
                <c:pt idx="11885">
                  <c:v>42.8401</c:v>
                </c:pt>
                <c:pt idx="11886">
                  <c:v>42.8401</c:v>
                </c:pt>
                <c:pt idx="11887">
                  <c:v>42.8401</c:v>
                </c:pt>
                <c:pt idx="11888">
                  <c:v>42.8401</c:v>
                </c:pt>
                <c:pt idx="11889">
                  <c:v>42.8401</c:v>
                </c:pt>
                <c:pt idx="11890">
                  <c:v>42.8401</c:v>
                </c:pt>
                <c:pt idx="11891">
                  <c:v>42.8401</c:v>
                </c:pt>
                <c:pt idx="11892">
                  <c:v>42.8401</c:v>
                </c:pt>
                <c:pt idx="11893">
                  <c:v>42.8401</c:v>
                </c:pt>
                <c:pt idx="11894">
                  <c:v>42.8401</c:v>
                </c:pt>
                <c:pt idx="11895">
                  <c:v>42.8401</c:v>
                </c:pt>
                <c:pt idx="11896">
                  <c:v>42.8401</c:v>
                </c:pt>
                <c:pt idx="11897">
                  <c:v>42.8401</c:v>
                </c:pt>
                <c:pt idx="11898">
                  <c:v>42.8401</c:v>
                </c:pt>
                <c:pt idx="11899">
                  <c:v>42.8401</c:v>
                </c:pt>
                <c:pt idx="11900">
                  <c:v>42.8401</c:v>
                </c:pt>
                <c:pt idx="11901">
                  <c:v>42.8401</c:v>
                </c:pt>
                <c:pt idx="11902">
                  <c:v>42.8401</c:v>
                </c:pt>
                <c:pt idx="11903">
                  <c:v>42.8401</c:v>
                </c:pt>
                <c:pt idx="11904">
                  <c:v>42.8401</c:v>
                </c:pt>
                <c:pt idx="11905">
                  <c:v>42.8401</c:v>
                </c:pt>
                <c:pt idx="11906">
                  <c:v>42.8401</c:v>
                </c:pt>
                <c:pt idx="11907">
                  <c:v>42.8401</c:v>
                </c:pt>
                <c:pt idx="11908">
                  <c:v>42.8401</c:v>
                </c:pt>
                <c:pt idx="11909">
                  <c:v>42.8401</c:v>
                </c:pt>
                <c:pt idx="11910">
                  <c:v>42.8401</c:v>
                </c:pt>
                <c:pt idx="11911">
                  <c:v>42.8401</c:v>
                </c:pt>
                <c:pt idx="11912">
                  <c:v>42.8401</c:v>
                </c:pt>
                <c:pt idx="11913">
                  <c:v>42.8401</c:v>
                </c:pt>
                <c:pt idx="11914">
                  <c:v>42.8401</c:v>
                </c:pt>
                <c:pt idx="11915">
                  <c:v>42.8401</c:v>
                </c:pt>
                <c:pt idx="11916">
                  <c:v>42.8401</c:v>
                </c:pt>
                <c:pt idx="11917">
                  <c:v>42.8401</c:v>
                </c:pt>
                <c:pt idx="11918">
                  <c:v>42.8401</c:v>
                </c:pt>
                <c:pt idx="11919">
                  <c:v>42.8401</c:v>
                </c:pt>
                <c:pt idx="11920">
                  <c:v>42.8401</c:v>
                </c:pt>
                <c:pt idx="11921">
                  <c:v>42.8401</c:v>
                </c:pt>
                <c:pt idx="11922">
                  <c:v>42.8401</c:v>
                </c:pt>
                <c:pt idx="11923">
                  <c:v>42.8401</c:v>
                </c:pt>
                <c:pt idx="11924">
                  <c:v>42.8401</c:v>
                </c:pt>
                <c:pt idx="11925">
                  <c:v>42.8401</c:v>
                </c:pt>
                <c:pt idx="11926">
                  <c:v>42.8401</c:v>
                </c:pt>
                <c:pt idx="11927">
                  <c:v>42.8401</c:v>
                </c:pt>
                <c:pt idx="11928">
                  <c:v>42.8401</c:v>
                </c:pt>
                <c:pt idx="11929">
                  <c:v>42.8401</c:v>
                </c:pt>
                <c:pt idx="11930">
                  <c:v>42.8401</c:v>
                </c:pt>
                <c:pt idx="11931">
                  <c:v>42.8401</c:v>
                </c:pt>
                <c:pt idx="11932">
                  <c:v>42.8401</c:v>
                </c:pt>
                <c:pt idx="11933">
                  <c:v>42.8401</c:v>
                </c:pt>
                <c:pt idx="11934">
                  <c:v>42.8401</c:v>
                </c:pt>
                <c:pt idx="11935">
                  <c:v>42.8401</c:v>
                </c:pt>
                <c:pt idx="11936">
                  <c:v>42.8401</c:v>
                </c:pt>
                <c:pt idx="11937">
                  <c:v>42.8401</c:v>
                </c:pt>
                <c:pt idx="11938">
                  <c:v>42.8401</c:v>
                </c:pt>
                <c:pt idx="11939">
                  <c:v>42.8401</c:v>
                </c:pt>
                <c:pt idx="11940">
                  <c:v>42.8401</c:v>
                </c:pt>
                <c:pt idx="11941">
                  <c:v>42.8401</c:v>
                </c:pt>
                <c:pt idx="11942">
                  <c:v>42.8401</c:v>
                </c:pt>
                <c:pt idx="11943">
                  <c:v>42.8401</c:v>
                </c:pt>
                <c:pt idx="11944">
                  <c:v>42.8401</c:v>
                </c:pt>
                <c:pt idx="11945">
                  <c:v>42.8401</c:v>
                </c:pt>
                <c:pt idx="11946">
                  <c:v>42.8401</c:v>
                </c:pt>
                <c:pt idx="11947">
                  <c:v>42.8401</c:v>
                </c:pt>
                <c:pt idx="11948">
                  <c:v>42.8401</c:v>
                </c:pt>
                <c:pt idx="11949">
                  <c:v>42.8401</c:v>
                </c:pt>
                <c:pt idx="11950">
                  <c:v>42.8401</c:v>
                </c:pt>
                <c:pt idx="11951">
                  <c:v>42.8401</c:v>
                </c:pt>
                <c:pt idx="11952">
                  <c:v>42.8401</c:v>
                </c:pt>
                <c:pt idx="11953">
                  <c:v>42.8401</c:v>
                </c:pt>
                <c:pt idx="11954">
                  <c:v>42.8401</c:v>
                </c:pt>
                <c:pt idx="11955">
                  <c:v>42.8401</c:v>
                </c:pt>
                <c:pt idx="11956">
                  <c:v>42.8401</c:v>
                </c:pt>
                <c:pt idx="11957">
                  <c:v>42.8401</c:v>
                </c:pt>
                <c:pt idx="11958">
                  <c:v>42.8401</c:v>
                </c:pt>
                <c:pt idx="11959">
                  <c:v>42.8401</c:v>
                </c:pt>
                <c:pt idx="11960">
                  <c:v>42.8401</c:v>
                </c:pt>
                <c:pt idx="11961">
                  <c:v>42.8401</c:v>
                </c:pt>
                <c:pt idx="11962">
                  <c:v>42.8401</c:v>
                </c:pt>
                <c:pt idx="11963">
                  <c:v>42.8401</c:v>
                </c:pt>
                <c:pt idx="11964">
                  <c:v>42.8401</c:v>
                </c:pt>
                <c:pt idx="11965">
                  <c:v>42.8401</c:v>
                </c:pt>
                <c:pt idx="11966">
                  <c:v>42.8401</c:v>
                </c:pt>
                <c:pt idx="11967">
                  <c:v>42.8401</c:v>
                </c:pt>
                <c:pt idx="11968">
                  <c:v>42.8401</c:v>
                </c:pt>
                <c:pt idx="11969">
                  <c:v>42.8401</c:v>
                </c:pt>
                <c:pt idx="11970">
                  <c:v>42.8401</c:v>
                </c:pt>
                <c:pt idx="11971">
                  <c:v>42.8401</c:v>
                </c:pt>
                <c:pt idx="11972">
                  <c:v>42.8401</c:v>
                </c:pt>
                <c:pt idx="11973">
                  <c:v>42.8401</c:v>
                </c:pt>
                <c:pt idx="11974">
                  <c:v>42.8401</c:v>
                </c:pt>
                <c:pt idx="11975">
                  <c:v>42.8401</c:v>
                </c:pt>
                <c:pt idx="11976">
                  <c:v>42.8401</c:v>
                </c:pt>
                <c:pt idx="11977">
                  <c:v>42.8401</c:v>
                </c:pt>
                <c:pt idx="11978">
                  <c:v>42.8401</c:v>
                </c:pt>
                <c:pt idx="11979">
                  <c:v>42.8401</c:v>
                </c:pt>
                <c:pt idx="11980">
                  <c:v>42.8401</c:v>
                </c:pt>
                <c:pt idx="11981">
                  <c:v>42.8401</c:v>
                </c:pt>
                <c:pt idx="11982">
                  <c:v>42.8401</c:v>
                </c:pt>
                <c:pt idx="11983">
                  <c:v>42.8401</c:v>
                </c:pt>
                <c:pt idx="11984">
                  <c:v>42.8401</c:v>
                </c:pt>
                <c:pt idx="11985">
                  <c:v>42.8401</c:v>
                </c:pt>
                <c:pt idx="11986">
                  <c:v>42.8401</c:v>
                </c:pt>
                <c:pt idx="11987">
                  <c:v>42.8401</c:v>
                </c:pt>
                <c:pt idx="11988">
                  <c:v>42.8401</c:v>
                </c:pt>
                <c:pt idx="11989">
                  <c:v>42.8401</c:v>
                </c:pt>
                <c:pt idx="11990">
                  <c:v>42.8401</c:v>
                </c:pt>
                <c:pt idx="11991">
                  <c:v>42.8401</c:v>
                </c:pt>
                <c:pt idx="11992">
                  <c:v>42.8401</c:v>
                </c:pt>
                <c:pt idx="11993">
                  <c:v>42.8401</c:v>
                </c:pt>
                <c:pt idx="11994">
                  <c:v>42.8401</c:v>
                </c:pt>
                <c:pt idx="11995">
                  <c:v>42.8401</c:v>
                </c:pt>
                <c:pt idx="11996">
                  <c:v>42.8401</c:v>
                </c:pt>
                <c:pt idx="11997">
                  <c:v>42.8401</c:v>
                </c:pt>
                <c:pt idx="11998">
                  <c:v>42.8401</c:v>
                </c:pt>
                <c:pt idx="11999">
                  <c:v>42.8401</c:v>
                </c:pt>
                <c:pt idx="12000">
                  <c:v>42.8401</c:v>
                </c:pt>
                <c:pt idx="12001">
                  <c:v>42.8401</c:v>
                </c:pt>
                <c:pt idx="12002">
                  <c:v>42.8401</c:v>
                </c:pt>
                <c:pt idx="12003">
                  <c:v>42.8401</c:v>
                </c:pt>
                <c:pt idx="12004">
                  <c:v>42.8401</c:v>
                </c:pt>
                <c:pt idx="12005">
                  <c:v>42.8401</c:v>
                </c:pt>
                <c:pt idx="12006">
                  <c:v>42.8401</c:v>
                </c:pt>
                <c:pt idx="12007">
                  <c:v>42.8401</c:v>
                </c:pt>
                <c:pt idx="12008">
                  <c:v>42.8401</c:v>
                </c:pt>
                <c:pt idx="12009">
                  <c:v>42.8401</c:v>
                </c:pt>
                <c:pt idx="12010">
                  <c:v>42.8401</c:v>
                </c:pt>
                <c:pt idx="12011">
                  <c:v>42.8401</c:v>
                </c:pt>
                <c:pt idx="12012">
                  <c:v>42.8401</c:v>
                </c:pt>
                <c:pt idx="12013">
                  <c:v>42.8401</c:v>
                </c:pt>
                <c:pt idx="12014">
                  <c:v>42.8401</c:v>
                </c:pt>
                <c:pt idx="12015">
                  <c:v>42.8401</c:v>
                </c:pt>
                <c:pt idx="12016">
                  <c:v>42.8401</c:v>
                </c:pt>
                <c:pt idx="12017">
                  <c:v>42.8401</c:v>
                </c:pt>
                <c:pt idx="12018">
                  <c:v>42.8401</c:v>
                </c:pt>
                <c:pt idx="12019">
                  <c:v>42.8401</c:v>
                </c:pt>
                <c:pt idx="12020">
                  <c:v>42.8401</c:v>
                </c:pt>
                <c:pt idx="12021">
                  <c:v>42.8401</c:v>
                </c:pt>
                <c:pt idx="12022">
                  <c:v>42.8401</c:v>
                </c:pt>
                <c:pt idx="12023">
                  <c:v>42.8401</c:v>
                </c:pt>
                <c:pt idx="12024">
                  <c:v>42.787400000000012</c:v>
                </c:pt>
                <c:pt idx="12025">
                  <c:v>42.787400000000012</c:v>
                </c:pt>
                <c:pt idx="12026">
                  <c:v>42.787400000000012</c:v>
                </c:pt>
                <c:pt idx="12027">
                  <c:v>42.787400000000012</c:v>
                </c:pt>
                <c:pt idx="12028">
                  <c:v>42.787400000000012</c:v>
                </c:pt>
                <c:pt idx="12029">
                  <c:v>42.787400000000012</c:v>
                </c:pt>
                <c:pt idx="12030">
                  <c:v>42.787400000000012</c:v>
                </c:pt>
                <c:pt idx="12031">
                  <c:v>42.787400000000012</c:v>
                </c:pt>
                <c:pt idx="12032">
                  <c:v>42.787400000000012</c:v>
                </c:pt>
                <c:pt idx="12033">
                  <c:v>42.787400000000012</c:v>
                </c:pt>
                <c:pt idx="12034">
                  <c:v>42.787400000000012</c:v>
                </c:pt>
                <c:pt idx="12035">
                  <c:v>42.787400000000012</c:v>
                </c:pt>
                <c:pt idx="12036">
                  <c:v>42.787400000000012</c:v>
                </c:pt>
                <c:pt idx="12037">
                  <c:v>42.787400000000012</c:v>
                </c:pt>
                <c:pt idx="12038">
                  <c:v>42.787400000000012</c:v>
                </c:pt>
                <c:pt idx="12039">
                  <c:v>42.787400000000012</c:v>
                </c:pt>
                <c:pt idx="12040">
                  <c:v>42.787400000000012</c:v>
                </c:pt>
                <c:pt idx="12041">
                  <c:v>42.787400000000012</c:v>
                </c:pt>
                <c:pt idx="12042">
                  <c:v>42.787400000000012</c:v>
                </c:pt>
                <c:pt idx="12043">
                  <c:v>42.787400000000012</c:v>
                </c:pt>
                <c:pt idx="12044">
                  <c:v>42.787400000000012</c:v>
                </c:pt>
                <c:pt idx="12045">
                  <c:v>42.787400000000012</c:v>
                </c:pt>
                <c:pt idx="12046">
                  <c:v>42.787400000000012</c:v>
                </c:pt>
                <c:pt idx="12047">
                  <c:v>42.787400000000012</c:v>
                </c:pt>
                <c:pt idx="12048">
                  <c:v>42.787400000000012</c:v>
                </c:pt>
                <c:pt idx="12049">
                  <c:v>42.787400000000012</c:v>
                </c:pt>
                <c:pt idx="12050">
                  <c:v>42.787400000000012</c:v>
                </c:pt>
                <c:pt idx="12051">
                  <c:v>42.787400000000012</c:v>
                </c:pt>
                <c:pt idx="12052">
                  <c:v>42.787400000000012</c:v>
                </c:pt>
                <c:pt idx="12053">
                  <c:v>42.787400000000012</c:v>
                </c:pt>
                <c:pt idx="12054">
                  <c:v>42.787400000000012</c:v>
                </c:pt>
                <c:pt idx="12055">
                  <c:v>42.787400000000012</c:v>
                </c:pt>
                <c:pt idx="12056">
                  <c:v>42.787400000000012</c:v>
                </c:pt>
                <c:pt idx="12057">
                  <c:v>42.787400000000012</c:v>
                </c:pt>
                <c:pt idx="12058">
                  <c:v>42.787400000000012</c:v>
                </c:pt>
                <c:pt idx="12059">
                  <c:v>42.787400000000012</c:v>
                </c:pt>
                <c:pt idx="12060">
                  <c:v>42.787400000000012</c:v>
                </c:pt>
                <c:pt idx="12061">
                  <c:v>42.787400000000012</c:v>
                </c:pt>
                <c:pt idx="12062">
                  <c:v>42.787400000000012</c:v>
                </c:pt>
                <c:pt idx="12063">
                  <c:v>42.787400000000012</c:v>
                </c:pt>
                <c:pt idx="12064">
                  <c:v>42.787400000000012</c:v>
                </c:pt>
                <c:pt idx="12065">
                  <c:v>42.787400000000012</c:v>
                </c:pt>
                <c:pt idx="12066">
                  <c:v>42.787400000000012</c:v>
                </c:pt>
                <c:pt idx="12067">
                  <c:v>42.787400000000012</c:v>
                </c:pt>
                <c:pt idx="12068">
                  <c:v>42.787400000000012</c:v>
                </c:pt>
                <c:pt idx="12069">
                  <c:v>42.787400000000012</c:v>
                </c:pt>
                <c:pt idx="12070">
                  <c:v>42.787400000000012</c:v>
                </c:pt>
                <c:pt idx="12071">
                  <c:v>42.787400000000012</c:v>
                </c:pt>
                <c:pt idx="12072">
                  <c:v>42.787400000000012</c:v>
                </c:pt>
                <c:pt idx="12073">
                  <c:v>42.787400000000012</c:v>
                </c:pt>
                <c:pt idx="12074">
                  <c:v>42.787400000000012</c:v>
                </c:pt>
                <c:pt idx="12075">
                  <c:v>42.787400000000012</c:v>
                </c:pt>
                <c:pt idx="12076">
                  <c:v>42.787400000000012</c:v>
                </c:pt>
                <c:pt idx="12077">
                  <c:v>42.787400000000012</c:v>
                </c:pt>
                <c:pt idx="12078">
                  <c:v>42.787400000000012</c:v>
                </c:pt>
                <c:pt idx="12079">
                  <c:v>42.787400000000012</c:v>
                </c:pt>
                <c:pt idx="12080">
                  <c:v>42.787400000000012</c:v>
                </c:pt>
                <c:pt idx="12081">
                  <c:v>42.787400000000012</c:v>
                </c:pt>
                <c:pt idx="12082">
                  <c:v>42.787400000000012</c:v>
                </c:pt>
                <c:pt idx="12083">
                  <c:v>42.787400000000012</c:v>
                </c:pt>
                <c:pt idx="12084">
                  <c:v>42.787400000000012</c:v>
                </c:pt>
                <c:pt idx="12085">
                  <c:v>42.787400000000012</c:v>
                </c:pt>
                <c:pt idx="12086">
                  <c:v>42.787400000000012</c:v>
                </c:pt>
                <c:pt idx="12087">
                  <c:v>42.787400000000012</c:v>
                </c:pt>
                <c:pt idx="12088">
                  <c:v>42.787400000000012</c:v>
                </c:pt>
                <c:pt idx="12089">
                  <c:v>42.787400000000012</c:v>
                </c:pt>
                <c:pt idx="12090">
                  <c:v>42.787400000000012</c:v>
                </c:pt>
                <c:pt idx="12091">
                  <c:v>42.787400000000012</c:v>
                </c:pt>
                <c:pt idx="12092">
                  <c:v>42.787400000000012</c:v>
                </c:pt>
                <c:pt idx="12093">
                  <c:v>42.787400000000012</c:v>
                </c:pt>
                <c:pt idx="12094">
                  <c:v>42.787400000000012</c:v>
                </c:pt>
                <c:pt idx="12095">
                  <c:v>42.787400000000012</c:v>
                </c:pt>
                <c:pt idx="12096">
                  <c:v>42.736800000000002</c:v>
                </c:pt>
                <c:pt idx="12097">
                  <c:v>42.736800000000002</c:v>
                </c:pt>
                <c:pt idx="12098">
                  <c:v>42.736800000000002</c:v>
                </c:pt>
                <c:pt idx="12099">
                  <c:v>42.736800000000002</c:v>
                </c:pt>
                <c:pt idx="12100">
                  <c:v>42.736800000000002</c:v>
                </c:pt>
                <c:pt idx="12101">
                  <c:v>42.736800000000002</c:v>
                </c:pt>
                <c:pt idx="12102">
                  <c:v>42.736800000000002</c:v>
                </c:pt>
                <c:pt idx="12103">
                  <c:v>42.736800000000002</c:v>
                </c:pt>
                <c:pt idx="12104">
                  <c:v>42.736800000000002</c:v>
                </c:pt>
                <c:pt idx="12105">
                  <c:v>42.736800000000002</c:v>
                </c:pt>
                <c:pt idx="12106">
                  <c:v>42.736800000000002</c:v>
                </c:pt>
                <c:pt idx="12107">
                  <c:v>42.736800000000002</c:v>
                </c:pt>
                <c:pt idx="12108">
                  <c:v>42.736800000000002</c:v>
                </c:pt>
                <c:pt idx="12109">
                  <c:v>42.736800000000002</c:v>
                </c:pt>
                <c:pt idx="12110">
                  <c:v>42.736800000000002</c:v>
                </c:pt>
                <c:pt idx="12111">
                  <c:v>42.736800000000002</c:v>
                </c:pt>
                <c:pt idx="12112">
                  <c:v>42.736800000000002</c:v>
                </c:pt>
                <c:pt idx="12113">
                  <c:v>42.736800000000002</c:v>
                </c:pt>
                <c:pt idx="12114">
                  <c:v>42.736800000000002</c:v>
                </c:pt>
                <c:pt idx="12115">
                  <c:v>42.736800000000002</c:v>
                </c:pt>
                <c:pt idx="12116">
                  <c:v>42.736800000000002</c:v>
                </c:pt>
                <c:pt idx="12117">
                  <c:v>42.736800000000002</c:v>
                </c:pt>
                <c:pt idx="12118">
                  <c:v>42.736800000000002</c:v>
                </c:pt>
                <c:pt idx="12119">
                  <c:v>42.736800000000002</c:v>
                </c:pt>
                <c:pt idx="12120">
                  <c:v>42.736800000000002</c:v>
                </c:pt>
                <c:pt idx="12121">
                  <c:v>42.736800000000002</c:v>
                </c:pt>
                <c:pt idx="12122">
                  <c:v>42.736800000000002</c:v>
                </c:pt>
                <c:pt idx="12123">
                  <c:v>42.736800000000002</c:v>
                </c:pt>
                <c:pt idx="12124">
                  <c:v>42.736800000000002</c:v>
                </c:pt>
                <c:pt idx="12125">
                  <c:v>42.736800000000002</c:v>
                </c:pt>
                <c:pt idx="12126">
                  <c:v>42.736800000000002</c:v>
                </c:pt>
                <c:pt idx="12127">
                  <c:v>42.736800000000002</c:v>
                </c:pt>
                <c:pt idx="12128">
                  <c:v>42.736800000000002</c:v>
                </c:pt>
                <c:pt idx="12129">
                  <c:v>42.736800000000002</c:v>
                </c:pt>
                <c:pt idx="12130">
                  <c:v>42.736800000000002</c:v>
                </c:pt>
                <c:pt idx="12131">
                  <c:v>42.736800000000002</c:v>
                </c:pt>
                <c:pt idx="12132">
                  <c:v>42.736800000000002</c:v>
                </c:pt>
                <c:pt idx="12133">
                  <c:v>42.736800000000002</c:v>
                </c:pt>
                <c:pt idx="12134">
                  <c:v>42.736800000000002</c:v>
                </c:pt>
                <c:pt idx="12135">
                  <c:v>42.736800000000002</c:v>
                </c:pt>
                <c:pt idx="12136">
                  <c:v>42.736800000000002</c:v>
                </c:pt>
                <c:pt idx="12137">
                  <c:v>42.736800000000002</c:v>
                </c:pt>
                <c:pt idx="12138">
                  <c:v>42.736800000000002</c:v>
                </c:pt>
                <c:pt idx="12139">
                  <c:v>42.736800000000002</c:v>
                </c:pt>
                <c:pt idx="12140">
                  <c:v>42.736800000000002</c:v>
                </c:pt>
                <c:pt idx="12141">
                  <c:v>42.736800000000002</c:v>
                </c:pt>
                <c:pt idx="12142">
                  <c:v>42.736800000000002</c:v>
                </c:pt>
                <c:pt idx="12143">
                  <c:v>42.736800000000002</c:v>
                </c:pt>
                <c:pt idx="12144">
                  <c:v>42.736800000000002</c:v>
                </c:pt>
                <c:pt idx="12145">
                  <c:v>42.736800000000002</c:v>
                </c:pt>
                <c:pt idx="12146">
                  <c:v>42.736800000000002</c:v>
                </c:pt>
                <c:pt idx="12147">
                  <c:v>42.736800000000002</c:v>
                </c:pt>
                <c:pt idx="12148">
                  <c:v>42.685299999999998</c:v>
                </c:pt>
                <c:pt idx="12149">
                  <c:v>42.685299999999998</c:v>
                </c:pt>
                <c:pt idx="12150">
                  <c:v>42.685299999999998</c:v>
                </c:pt>
                <c:pt idx="12151">
                  <c:v>42.685299999999998</c:v>
                </c:pt>
                <c:pt idx="12152">
                  <c:v>42.685299999999998</c:v>
                </c:pt>
                <c:pt idx="12153">
                  <c:v>42.685299999999998</c:v>
                </c:pt>
                <c:pt idx="12154">
                  <c:v>42.685299999999998</c:v>
                </c:pt>
                <c:pt idx="12155">
                  <c:v>42.685299999999998</c:v>
                </c:pt>
                <c:pt idx="12156">
                  <c:v>42.685299999999998</c:v>
                </c:pt>
                <c:pt idx="12157">
                  <c:v>42.685299999999998</c:v>
                </c:pt>
                <c:pt idx="12158">
                  <c:v>42.685299999999998</c:v>
                </c:pt>
                <c:pt idx="12159">
                  <c:v>42.685299999999998</c:v>
                </c:pt>
                <c:pt idx="12160">
                  <c:v>42.685299999999998</c:v>
                </c:pt>
                <c:pt idx="12161">
                  <c:v>42.685299999999998</c:v>
                </c:pt>
                <c:pt idx="12162">
                  <c:v>42.685299999999998</c:v>
                </c:pt>
                <c:pt idx="12163">
                  <c:v>42.685299999999998</c:v>
                </c:pt>
                <c:pt idx="12164">
                  <c:v>42.685299999999998</c:v>
                </c:pt>
                <c:pt idx="12165">
                  <c:v>42.685299999999998</c:v>
                </c:pt>
                <c:pt idx="12166">
                  <c:v>42.685299999999998</c:v>
                </c:pt>
                <c:pt idx="12167">
                  <c:v>42.685299999999998</c:v>
                </c:pt>
                <c:pt idx="12168">
                  <c:v>42.685299999999998</c:v>
                </c:pt>
                <c:pt idx="12169">
                  <c:v>42.685299999999998</c:v>
                </c:pt>
                <c:pt idx="12170">
                  <c:v>42.685299999999998</c:v>
                </c:pt>
                <c:pt idx="12171">
                  <c:v>42.685299999999998</c:v>
                </c:pt>
                <c:pt idx="12172">
                  <c:v>42.685299999999998</c:v>
                </c:pt>
                <c:pt idx="12173">
                  <c:v>42.685299999999998</c:v>
                </c:pt>
                <c:pt idx="12174">
                  <c:v>42.685299999999998</c:v>
                </c:pt>
                <c:pt idx="12175">
                  <c:v>42.685299999999998</c:v>
                </c:pt>
                <c:pt idx="12176">
                  <c:v>42.685299999999998</c:v>
                </c:pt>
                <c:pt idx="12177">
                  <c:v>42.685299999999998</c:v>
                </c:pt>
                <c:pt idx="12178">
                  <c:v>42.685299999999998</c:v>
                </c:pt>
                <c:pt idx="12179">
                  <c:v>42.685299999999998</c:v>
                </c:pt>
                <c:pt idx="12180">
                  <c:v>42.685299999999998</c:v>
                </c:pt>
                <c:pt idx="12181">
                  <c:v>42.685299999999998</c:v>
                </c:pt>
                <c:pt idx="12182">
                  <c:v>42.685299999999998</c:v>
                </c:pt>
                <c:pt idx="12183">
                  <c:v>42.685299999999998</c:v>
                </c:pt>
                <c:pt idx="12184">
                  <c:v>42.685299999999998</c:v>
                </c:pt>
                <c:pt idx="12185">
                  <c:v>42.685299999999998</c:v>
                </c:pt>
                <c:pt idx="12186">
                  <c:v>42.685299999999998</c:v>
                </c:pt>
                <c:pt idx="12187">
                  <c:v>42.685299999999998</c:v>
                </c:pt>
                <c:pt idx="12188">
                  <c:v>42.632100000000001</c:v>
                </c:pt>
                <c:pt idx="12189">
                  <c:v>42.632100000000001</c:v>
                </c:pt>
                <c:pt idx="12190">
                  <c:v>42.632100000000001</c:v>
                </c:pt>
                <c:pt idx="12191">
                  <c:v>42.632100000000001</c:v>
                </c:pt>
                <c:pt idx="12192">
                  <c:v>42.632100000000001</c:v>
                </c:pt>
                <c:pt idx="12193">
                  <c:v>42.632100000000001</c:v>
                </c:pt>
                <c:pt idx="12194">
                  <c:v>42.632100000000001</c:v>
                </c:pt>
                <c:pt idx="12195">
                  <c:v>42.632100000000001</c:v>
                </c:pt>
                <c:pt idx="12196">
                  <c:v>42.632100000000001</c:v>
                </c:pt>
                <c:pt idx="12197">
                  <c:v>42.632100000000001</c:v>
                </c:pt>
                <c:pt idx="12198">
                  <c:v>42.632100000000001</c:v>
                </c:pt>
                <c:pt idx="12199">
                  <c:v>42.632100000000001</c:v>
                </c:pt>
                <c:pt idx="12200">
                  <c:v>42.632100000000001</c:v>
                </c:pt>
                <c:pt idx="12201">
                  <c:v>42.632100000000001</c:v>
                </c:pt>
                <c:pt idx="12202">
                  <c:v>42.632100000000001</c:v>
                </c:pt>
                <c:pt idx="12203">
                  <c:v>42.632100000000001</c:v>
                </c:pt>
                <c:pt idx="12204">
                  <c:v>42.632100000000001</c:v>
                </c:pt>
                <c:pt idx="12205">
                  <c:v>42.632100000000001</c:v>
                </c:pt>
                <c:pt idx="12206">
                  <c:v>42.632100000000001</c:v>
                </c:pt>
                <c:pt idx="12207">
                  <c:v>42.632100000000001</c:v>
                </c:pt>
                <c:pt idx="12208">
                  <c:v>42.632100000000001</c:v>
                </c:pt>
                <c:pt idx="12209">
                  <c:v>42.632100000000001</c:v>
                </c:pt>
                <c:pt idx="12210">
                  <c:v>42.579099999999997</c:v>
                </c:pt>
                <c:pt idx="12211">
                  <c:v>42.579099999999997</c:v>
                </c:pt>
                <c:pt idx="12212">
                  <c:v>42.579099999999997</c:v>
                </c:pt>
                <c:pt idx="12213">
                  <c:v>42.579099999999997</c:v>
                </c:pt>
                <c:pt idx="12214">
                  <c:v>42.579099999999997</c:v>
                </c:pt>
                <c:pt idx="12215">
                  <c:v>42.579099999999997</c:v>
                </c:pt>
                <c:pt idx="12216">
                  <c:v>42.579099999999997</c:v>
                </c:pt>
                <c:pt idx="12217">
                  <c:v>42.579099999999997</c:v>
                </c:pt>
                <c:pt idx="12218">
                  <c:v>42.579099999999997</c:v>
                </c:pt>
                <c:pt idx="12219">
                  <c:v>42.579099999999997</c:v>
                </c:pt>
                <c:pt idx="12220">
                  <c:v>42.579099999999997</c:v>
                </c:pt>
                <c:pt idx="12221">
                  <c:v>42.579099999999997</c:v>
                </c:pt>
                <c:pt idx="12222">
                  <c:v>42.579099999999997</c:v>
                </c:pt>
                <c:pt idx="12223">
                  <c:v>42.579099999999997</c:v>
                </c:pt>
                <c:pt idx="12224">
                  <c:v>42.579099999999997</c:v>
                </c:pt>
                <c:pt idx="12225">
                  <c:v>42.579099999999997</c:v>
                </c:pt>
                <c:pt idx="12226">
                  <c:v>42.579099999999997</c:v>
                </c:pt>
                <c:pt idx="12227">
                  <c:v>42.579099999999997</c:v>
                </c:pt>
                <c:pt idx="12228">
                  <c:v>42.579099999999997</c:v>
                </c:pt>
                <c:pt idx="12229">
                  <c:v>42.579099999999997</c:v>
                </c:pt>
                <c:pt idx="12230">
                  <c:v>42.579099999999997</c:v>
                </c:pt>
                <c:pt idx="12231">
                  <c:v>42.579099999999997</c:v>
                </c:pt>
                <c:pt idx="12232">
                  <c:v>42.579099999999997</c:v>
                </c:pt>
                <c:pt idx="12233">
                  <c:v>42.579099999999997</c:v>
                </c:pt>
                <c:pt idx="12234">
                  <c:v>42.579099999999997</c:v>
                </c:pt>
                <c:pt idx="12235">
                  <c:v>42.579099999999997</c:v>
                </c:pt>
                <c:pt idx="12236">
                  <c:v>42.5291</c:v>
                </c:pt>
                <c:pt idx="12237">
                  <c:v>42.5291</c:v>
                </c:pt>
                <c:pt idx="12238">
                  <c:v>42.5291</c:v>
                </c:pt>
                <c:pt idx="12239">
                  <c:v>42.5291</c:v>
                </c:pt>
                <c:pt idx="12240">
                  <c:v>42.5291</c:v>
                </c:pt>
                <c:pt idx="12241">
                  <c:v>42.5291</c:v>
                </c:pt>
                <c:pt idx="12242">
                  <c:v>42.5291</c:v>
                </c:pt>
                <c:pt idx="12243">
                  <c:v>42.5291</c:v>
                </c:pt>
                <c:pt idx="12244">
                  <c:v>42.5291</c:v>
                </c:pt>
                <c:pt idx="12245">
                  <c:v>42.5291</c:v>
                </c:pt>
                <c:pt idx="12246">
                  <c:v>42.5291</c:v>
                </c:pt>
                <c:pt idx="12247">
                  <c:v>42.5291</c:v>
                </c:pt>
                <c:pt idx="12248">
                  <c:v>42.5291</c:v>
                </c:pt>
                <c:pt idx="12249">
                  <c:v>42.5291</c:v>
                </c:pt>
                <c:pt idx="12250">
                  <c:v>42.5291</c:v>
                </c:pt>
                <c:pt idx="12251">
                  <c:v>42.5291</c:v>
                </c:pt>
                <c:pt idx="12252">
                  <c:v>42.5291</c:v>
                </c:pt>
                <c:pt idx="12253">
                  <c:v>42.5291</c:v>
                </c:pt>
                <c:pt idx="12254">
                  <c:v>42.5291</c:v>
                </c:pt>
                <c:pt idx="12255">
                  <c:v>42.5291</c:v>
                </c:pt>
                <c:pt idx="12256">
                  <c:v>42.5291</c:v>
                </c:pt>
                <c:pt idx="12257">
                  <c:v>42.478200000000001</c:v>
                </c:pt>
                <c:pt idx="12258">
                  <c:v>42.478200000000001</c:v>
                </c:pt>
                <c:pt idx="12259">
                  <c:v>42.478200000000001</c:v>
                </c:pt>
                <c:pt idx="12260">
                  <c:v>42.478200000000001</c:v>
                </c:pt>
                <c:pt idx="12261">
                  <c:v>42.478200000000001</c:v>
                </c:pt>
                <c:pt idx="12262">
                  <c:v>42.478200000000001</c:v>
                </c:pt>
                <c:pt idx="12263">
                  <c:v>42.478200000000001</c:v>
                </c:pt>
                <c:pt idx="12264">
                  <c:v>42.478200000000001</c:v>
                </c:pt>
                <c:pt idx="12265">
                  <c:v>42.478200000000001</c:v>
                </c:pt>
                <c:pt idx="12266">
                  <c:v>42.478200000000001</c:v>
                </c:pt>
                <c:pt idx="12267">
                  <c:v>42.478200000000001</c:v>
                </c:pt>
                <c:pt idx="12268">
                  <c:v>42.478200000000001</c:v>
                </c:pt>
                <c:pt idx="12269">
                  <c:v>42.478200000000001</c:v>
                </c:pt>
                <c:pt idx="12270">
                  <c:v>42.478200000000001</c:v>
                </c:pt>
                <c:pt idx="12271">
                  <c:v>42.478200000000001</c:v>
                </c:pt>
                <c:pt idx="12272">
                  <c:v>42.478200000000001</c:v>
                </c:pt>
                <c:pt idx="12273">
                  <c:v>42.478200000000001</c:v>
                </c:pt>
                <c:pt idx="12274">
                  <c:v>42.478200000000001</c:v>
                </c:pt>
                <c:pt idx="12275">
                  <c:v>42.478200000000001</c:v>
                </c:pt>
                <c:pt idx="12276">
                  <c:v>42.478200000000001</c:v>
                </c:pt>
                <c:pt idx="12277">
                  <c:v>42.478200000000001</c:v>
                </c:pt>
                <c:pt idx="12278">
                  <c:v>42.478200000000001</c:v>
                </c:pt>
                <c:pt idx="12279">
                  <c:v>42.478200000000001</c:v>
                </c:pt>
                <c:pt idx="12280">
                  <c:v>42.427799999999998</c:v>
                </c:pt>
                <c:pt idx="12281">
                  <c:v>42.427799999999998</c:v>
                </c:pt>
                <c:pt idx="12282">
                  <c:v>42.427799999999998</c:v>
                </c:pt>
                <c:pt idx="12283">
                  <c:v>42.427799999999998</c:v>
                </c:pt>
                <c:pt idx="12284">
                  <c:v>42.427799999999998</c:v>
                </c:pt>
                <c:pt idx="12285">
                  <c:v>42.427799999999998</c:v>
                </c:pt>
                <c:pt idx="12286">
                  <c:v>42.427799999999998</c:v>
                </c:pt>
                <c:pt idx="12287">
                  <c:v>42.427799999999998</c:v>
                </c:pt>
                <c:pt idx="12288">
                  <c:v>42.427799999999998</c:v>
                </c:pt>
                <c:pt idx="12289">
                  <c:v>42.427799999999998</c:v>
                </c:pt>
                <c:pt idx="12290">
                  <c:v>42.427799999999998</c:v>
                </c:pt>
                <c:pt idx="12291">
                  <c:v>42.427799999999998</c:v>
                </c:pt>
                <c:pt idx="12292">
                  <c:v>42.427799999999998</c:v>
                </c:pt>
                <c:pt idx="12293">
                  <c:v>42.427799999999998</c:v>
                </c:pt>
                <c:pt idx="12294">
                  <c:v>42.427799999999998</c:v>
                </c:pt>
                <c:pt idx="12295">
                  <c:v>42.427799999999998</c:v>
                </c:pt>
                <c:pt idx="12296">
                  <c:v>42.427799999999998</c:v>
                </c:pt>
                <c:pt idx="12297">
                  <c:v>42.427799999999998</c:v>
                </c:pt>
                <c:pt idx="12298">
                  <c:v>42.427799999999998</c:v>
                </c:pt>
                <c:pt idx="12299">
                  <c:v>42.427799999999998</c:v>
                </c:pt>
                <c:pt idx="12300">
                  <c:v>42.427799999999998</c:v>
                </c:pt>
                <c:pt idx="12301">
                  <c:v>42.427799999999998</c:v>
                </c:pt>
                <c:pt idx="12302">
                  <c:v>42.427799999999998</c:v>
                </c:pt>
                <c:pt idx="12303">
                  <c:v>42.427799999999998</c:v>
                </c:pt>
                <c:pt idx="12304">
                  <c:v>42.427799999999998</c:v>
                </c:pt>
                <c:pt idx="12305">
                  <c:v>42.427799999999998</c:v>
                </c:pt>
                <c:pt idx="12306">
                  <c:v>42.427799999999998</c:v>
                </c:pt>
                <c:pt idx="12307">
                  <c:v>42.427799999999998</c:v>
                </c:pt>
                <c:pt idx="12308">
                  <c:v>42.427799999999998</c:v>
                </c:pt>
                <c:pt idx="12309">
                  <c:v>42.427799999999998</c:v>
                </c:pt>
                <c:pt idx="12310">
                  <c:v>42.427799999999998</c:v>
                </c:pt>
                <c:pt idx="12311">
                  <c:v>42.427799999999998</c:v>
                </c:pt>
                <c:pt idx="12312">
                  <c:v>42.377499999999998</c:v>
                </c:pt>
                <c:pt idx="12313">
                  <c:v>42.377499999999998</c:v>
                </c:pt>
                <c:pt idx="12314">
                  <c:v>42.377499999999998</c:v>
                </c:pt>
                <c:pt idx="12315">
                  <c:v>42.377499999999998</c:v>
                </c:pt>
                <c:pt idx="12316">
                  <c:v>42.377499999999998</c:v>
                </c:pt>
                <c:pt idx="12317">
                  <c:v>42.377499999999998</c:v>
                </c:pt>
                <c:pt idx="12318">
                  <c:v>42.377499999999998</c:v>
                </c:pt>
                <c:pt idx="12319">
                  <c:v>42.377499999999998</c:v>
                </c:pt>
                <c:pt idx="12320">
                  <c:v>42.377499999999998</c:v>
                </c:pt>
                <c:pt idx="12321">
                  <c:v>42.377499999999998</c:v>
                </c:pt>
                <c:pt idx="12322">
                  <c:v>42.377499999999998</c:v>
                </c:pt>
                <c:pt idx="12323">
                  <c:v>42.377499999999998</c:v>
                </c:pt>
                <c:pt idx="12324">
                  <c:v>42.377499999999998</c:v>
                </c:pt>
                <c:pt idx="12325">
                  <c:v>42.377499999999998</c:v>
                </c:pt>
                <c:pt idx="12326">
                  <c:v>42.377499999999998</c:v>
                </c:pt>
                <c:pt idx="12327">
                  <c:v>42.377499999999998</c:v>
                </c:pt>
                <c:pt idx="12328">
                  <c:v>42.377499999999998</c:v>
                </c:pt>
                <c:pt idx="12329">
                  <c:v>42.377499999999998</c:v>
                </c:pt>
                <c:pt idx="12330">
                  <c:v>42.377499999999998</c:v>
                </c:pt>
                <c:pt idx="12331">
                  <c:v>42.377499999999998</c:v>
                </c:pt>
                <c:pt idx="12332">
                  <c:v>42.377499999999998</c:v>
                </c:pt>
                <c:pt idx="12333">
                  <c:v>42.377499999999998</c:v>
                </c:pt>
                <c:pt idx="12334">
                  <c:v>42.377499999999998</c:v>
                </c:pt>
                <c:pt idx="12335">
                  <c:v>42.377499999999998</c:v>
                </c:pt>
                <c:pt idx="12336">
                  <c:v>42.377499999999998</c:v>
                </c:pt>
                <c:pt idx="12337">
                  <c:v>42.377499999999998</c:v>
                </c:pt>
                <c:pt idx="12338">
                  <c:v>42.377499999999998</c:v>
                </c:pt>
                <c:pt idx="12339">
                  <c:v>42.377499999999998</c:v>
                </c:pt>
                <c:pt idx="12340">
                  <c:v>42.377499999999998</c:v>
                </c:pt>
                <c:pt idx="12341">
                  <c:v>42.377499999999998</c:v>
                </c:pt>
                <c:pt idx="12342">
                  <c:v>42.377499999999998</c:v>
                </c:pt>
                <c:pt idx="12343">
                  <c:v>42.377499999999998</c:v>
                </c:pt>
                <c:pt idx="12344">
                  <c:v>42.377499999999998</c:v>
                </c:pt>
                <c:pt idx="12345">
                  <c:v>42.377499999999998</c:v>
                </c:pt>
                <c:pt idx="12346">
                  <c:v>42.377499999999998</c:v>
                </c:pt>
                <c:pt idx="12347">
                  <c:v>42.377499999999998</c:v>
                </c:pt>
                <c:pt idx="12348">
                  <c:v>42.377499999999998</c:v>
                </c:pt>
                <c:pt idx="12349">
                  <c:v>42.377499999999998</c:v>
                </c:pt>
                <c:pt idx="12350">
                  <c:v>42.377499999999998</c:v>
                </c:pt>
                <c:pt idx="12351">
                  <c:v>42.377499999999998</c:v>
                </c:pt>
                <c:pt idx="12352">
                  <c:v>42.377499999999998</c:v>
                </c:pt>
                <c:pt idx="12353">
                  <c:v>42.326600000000013</c:v>
                </c:pt>
                <c:pt idx="12354">
                  <c:v>42.326600000000013</c:v>
                </c:pt>
                <c:pt idx="12355">
                  <c:v>42.326600000000013</c:v>
                </c:pt>
                <c:pt idx="12356">
                  <c:v>42.326600000000013</c:v>
                </c:pt>
                <c:pt idx="12357">
                  <c:v>42.326600000000013</c:v>
                </c:pt>
                <c:pt idx="12358">
                  <c:v>42.326600000000013</c:v>
                </c:pt>
                <c:pt idx="12359">
                  <c:v>42.326600000000013</c:v>
                </c:pt>
                <c:pt idx="12360">
                  <c:v>42.326600000000013</c:v>
                </c:pt>
                <c:pt idx="12361">
                  <c:v>42.326600000000013</c:v>
                </c:pt>
                <c:pt idx="12362">
                  <c:v>42.326600000000013</c:v>
                </c:pt>
                <c:pt idx="12363">
                  <c:v>42.326600000000013</c:v>
                </c:pt>
                <c:pt idx="12364">
                  <c:v>42.326600000000013</c:v>
                </c:pt>
                <c:pt idx="12365">
                  <c:v>42.326600000000013</c:v>
                </c:pt>
                <c:pt idx="12366">
                  <c:v>42.326600000000013</c:v>
                </c:pt>
                <c:pt idx="12367">
                  <c:v>42.326600000000013</c:v>
                </c:pt>
                <c:pt idx="12368">
                  <c:v>42.326600000000013</c:v>
                </c:pt>
                <c:pt idx="12369">
                  <c:v>42.326600000000013</c:v>
                </c:pt>
                <c:pt idx="12370">
                  <c:v>42.326600000000013</c:v>
                </c:pt>
                <c:pt idx="12371">
                  <c:v>42.326600000000013</c:v>
                </c:pt>
                <c:pt idx="12372">
                  <c:v>42.326600000000013</c:v>
                </c:pt>
                <c:pt idx="12373">
                  <c:v>42.326600000000013</c:v>
                </c:pt>
                <c:pt idx="12374">
                  <c:v>42.326600000000013</c:v>
                </c:pt>
                <c:pt idx="12375">
                  <c:v>42.326600000000013</c:v>
                </c:pt>
                <c:pt idx="12376">
                  <c:v>42.326600000000013</c:v>
                </c:pt>
                <c:pt idx="12377">
                  <c:v>42.326600000000013</c:v>
                </c:pt>
                <c:pt idx="12378">
                  <c:v>42.326600000000013</c:v>
                </c:pt>
                <c:pt idx="12379">
                  <c:v>42.326600000000013</c:v>
                </c:pt>
                <c:pt idx="12380">
                  <c:v>42.326600000000013</c:v>
                </c:pt>
                <c:pt idx="12381">
                  <c:v>42.326600000000013</c:v>
                </c:pt>
                <c:pt idx="12382">
                  <c:v>42.326600000000013</c:v>
                </c:pt>
                <c:pt idx="12383">
                  <c:v>42.326600000000013</c:v>
                </c:pt>
                <c:pt idx="12384">
                  <c:v>42.326600000000013</c:v>
                </c:pt>
                <c:pt idx="12385">
                  <c:v>42.326600000000013</c:v>
                </c:pt>
                <c:pt idx="12386">
                  <c:v>42.326600000000013</c:v>
                </c:pt>
                <c:pt idx="12387">
                  <c:v>42.326600000000013</c:v>
                </c:pt>
                <c:pt idx="12388">
                  <c:v>42.326600000000013</c:v>
                </c:pt>
                <c:pt idx="12389">
                  <c:v>42.326600000000013</c:v>
                </c:pt>
                <c:pt idx="12390">
                  <c:v>42.326600000000013</c:v>
                </c:pt>
                <c:pt idx="12391">
                  <c:v>42.326600000000013</c:v>
                </c:pt>
                <c:pt idx="12392">
                  <c:v>42.326600000000013</c:v>
                </c:pt>
                <c:pt idx="12393">
                  <c:v>42.326600000000013</c:v>
                </c:pt>
                <c:pt idx="12394">
                  <c:v>42.326600000000013</c:v>
                </c:pt>
                <c:pt idx="12395">
                  <c:v>42.326600000000013</c:v>
                </c:pt>
                <c:pt idx="12396">
                  <c:v>42.326600000000013</c:v>
                </c:pt>
                <c:pt idx="12397">
                  <c:v>42.326600000000013</c:v>
                </c:pt>
                <c:pt idx="12398">
                  <c:v>42.326600000000013</c:v>
                </c:pt>
                <c:pt idx="12399">
                  <c:v>42.326600000000013</c:v>
                </c:pt>
                <c:pt idx="12400">
                  <c:v>42.326600000000013</c:v>
                </c:pt>
                <c:pt idx="12401">
                  <c:v>42.326600000000013</c:v>
                </c:pt>
                <c:pt idx="12402">
                  <c:v>42.326600000000013</c:v>
                </c:pt>
                <c:pt idx="12403">
                  <c:v>42.326600000000013</c:v>
                </c:pt>
                <c:pt idx="12404">
                  <c:v>42.326600000000013</c:v>
                </c:pt>
                <c:pt idx="12405">
                  <c:v>42.326600000000013</c:v>
                </c:pt>
                <c:pt idx="12406">
                  <c:v>42.326600000000013</c:v>
                </c:pt>
                <c:pt idx="12407">
                  <c:v>42.326600000000013</c:v>
                </c:pt>
                <c:pt idx="12408">
                  <c:v>42.326600000000013</c:v>
                </c:pt>
                <c:pt idx="12409">
                  <c:v>42.326600000000013</c:v>
                </c:pt>
                <c:pt idx="12410">
                  <c:v>42.326600000000013</c:v>
                </c:pt>
                <c:pt idx="12411">
                  <c:v>42.326600000000013</c:v>
                </c:pt>
                <c:pt idx="12412">
                  <c:v>42.326600000000013</c:v>
                </c:pt>
                <c:pt idx="12413">
                  <c:v>42.326600000000013</c:v>
                </c:pt>
                <c:pt idx="12414">
                  <c:v>42.326600000000013</c:v>
                </c:pt>
                <c:pt idx="12415">
                  <c:v>42.326600000000013</c:v>
                </c:pt>
                <c:pt idx="12416">
                  <c:v>42.326600000000013</c:v>
                </c:pt>
                <c:pt idx="12417">
                  <c:v>42.326600000000013</c:v>
                </c:pt>
                <c:pt idx="12418">
                  <c:v>42.326600000000013</c:v>
                </c:pt>
                <c:pt idx="12419">
                  <c:v>42.326600000000013</c:v>
                </c:pt>
                <c:pt idx="12420">
                  <c:v>42.326600000000013</c:v>
                </c:pt>
                <c:pt idx="12421">
                  <c:v>42.326600000000013</c:v>
                </c:pt>
                <c:pt idx="12422">
                  <c:v>42.326600000000013</c:v>
                </c:pt>
                <c:pt idx="12423">
                  <c:v>42.326600000000013</c:v>
                </c:pt>
                <c:pt idx="12424">
                  <c:v>42.326600000000013</c:v>
                </c:pt>
                <c:pt idx="12425">
                  <c:v>42.326600000000013</c:v>
                </c:pt>
                <c:pt idx="12426">
                  <c:v>42.326600000000013</c:v>
                </c:pt>
                <c:pt idx="12427">
                  <c:v>42.326600000000013</c:v>
                </c:pt>
                <c:pt idx="12428">
                  <c:v>42.326600000000013</c:v>
                </c:pt>
                <c:pt idx="12429">
                  <c:v>42.326600000000013</c:v>
                </c:pt>
                <c:pt idx="12430">
                  <c:v>42.326600000000013</c:v>
                </c:pt>
                <c:pt idx="12431">
                  <c:v>42.326600000000013</c:v>
                </c:pt>
                <c:pt idx="12432">
                  <c:v>42.326600000000013</c:v>
                </c:pt>
                <c:pt idx="12433">
                  <c:v>42.326600000000013</c:v>
                </c:pt>
                <c:pt idx="12434">
                  <c:v>42.326600000000013</c:v>
                </c:pt>
                <c:pt idx="12435">
                  <c:v>42.326600000000013</c:v>
                </c:pt>
                <c:pt idx="12436">
                  <c:v>42.326600000000013</c:v>
                </c:pt>
                <c:pt idx="12437">
                  <c:v>42.326600000000013</c:v>
                </c:pt>
                <c:pt idx="12438">
                  <c:v>42.326600000000013</c:v>
                </c:pt>
                <c:pt idx="12439">
                  <c:v>42.326600000000013</c:v>
                </c:pt>
                <c:pt idx="12440">
                  <c:v>42.326600000000013</c:v>
                </c:pt>
                <c:pt idx="12441">
                  <c:v>42.326600000000013</c:v>
                </c:pt>
                <c:pt idx="12442">
                  <c:v>42.326600000000013</c:v>
                </c:pt>
                <c:pt idx="12443">
                  <c:v>42.326600000000013</c:v>
                </c:pt>
                <c:pt idx="12444">
                  <c:v>42.326600000000013</c:v>
                </c:pt>
                <c:pt idx="12445">
                  <c:v>42.326600000000013</c:v>
                </c:pt>
                <c:pt idx="12446">
                  <c:v>42.326600000000013</c:v>
                </c:pt>
                <c:pt idx="12447">
                  <c:v>42.326600000000013</c:v>
                </c:pt>
                <c:pt idx="12448">
                  <c:v>42.326600000000013</c:v>
                </c:pt>
                <c:pt idx="12449">
                  <c:v>42.326600000000013</c:v>
                </c:pt>
                <c:pt idx="12450">
                  <c:v>42.326600000000013</c:v>
                </c:pt>
                <c:pt idx="12451">
                  <c:v>42.326600000000013</c:v>
                </c:pt>
                <c:pt idx="12452">
                  <c:v>42.326600000000013</c:v>
                </c:pt>
                <c:pt idx="12453">
                  <c:v>42.326600000000013</c:v>
                </c:pt>
                <c:pt idx="12454">
                  <c:v>42.326600000000013</c:v>
                </c:pt>
                <c:pt idx="12455">
                  <c:v>42.326600000000013</c:v>
                </c:pt>
                <c:pt idx="12456">
                  <c:v>42.326600000000013</c:v>
                </c:pt>
                <c:pt idx="12457">
                  <c:v>42.326600000000013</c:v>
                </c:pt>
                <c:pt idx="12458">
                  <c:v>42.326600000000013</c:v>
                </c:pt>
                <c:pt idx="12459">
                  <c:v>42.326600000000013</c:v>
                </c:pt>
                <c:pt idx="12460">
                  <c:v>42.326600000000013</c:v>
                </c:pt>
                <c:pt idx="12461">
                  <c:v>42.326600000000013</c:v>
                </c:pt>
                <c:pt idx="12462">
                  <c:v>42.326600000000013</c:v>
                </c:pt>
                <c:pt idx="12463">
                  <c:v>42.326600000000013</c:v>
                </c:pt>
                <c:pt idx="12464">
                  <c:v>42.326600000000013</c:v>
                </c:pt>
                <c:pt idx="12465">
                  <c:v>42.326600000000013</c:v>
                </c:pt>
                <c:pt idx="12466">
                  <c:v>42.326600000000013</c:v>
                </c:pt>
                <c:pt idx="12467">
                  <c:v>42.326600000000013</c:v>
                </c:pt>
                <c:pt idx="12468">
                  <c:v>42.326600000000013</c:v>
                </c:pt>
                <c:pt idx="12469">
                  <c:v>42.326600000000013</c:v>
                </c:pt>
                <c:pt idx="12470">
                  <c:v>42.326600000000013</c:v>
                </c:pt>
                <c:pt idx="12471">
                  <c:v>42.326600000000013</c:v>
                </c:pt>
                <c:pt idx="12472">
                  <c:v>42.326600000000013</c:v>
                </c:pt>
                <c:pt idx="12473">
                  <c:v>42.326600000000013</c:v>
                </c:pt>
                <c:pt idx="12474">
                  <c:v>42.326600000000013</c:v>
                </c:pt>
                <c:pt idx="12475">
                  <c:v>42.326600000000013</c:v>
                </c:pt>
                <c:pt idx="12476">
                  <c:v>42.326600000000013</c:v>
                </c:pt>
                <c:pt idx="12477">
                  <c:v>42.326600000000013</c:v>
                </c:pt>
                <c:pt idx="12478">
                  <c:v>42.326600000000013</c:v>
                </c:pt>
                <c:pt idx="12479">
                  <c:v>42.326600000000013</c:v>
                </c:pt>
                <c:pt idx="12480">
                  <c:v>42.326600000000013</c:v>
                </c:pt>
                <c:pt idx="12481">
                  <c:v>42.326600000000013</c:v>
                </c:pt>
                <c:pt idx="12482">
                  <c:v>42.326600000000013</c:v>
                </c:pt>
                <c:pt idx="12483">
                  <c:v>42.326600000000013</c:v>
                </c:pt>
                <c:pt idx="12484">
                  <c:v>42.326600000000013</c:v>
                </c:pt>
                <c:pt idx="12485">
                  <c:v>42.326600000000013</c:v>
                </c:pt>
                <c:pt idx="12486">
                  <c:v>42.378100000000003</c:v>
                </c:pt>
                <c:pt idx="12487">
                  <c:v>42.378100000000003</c:v>
                </c:pt>
                <c:pt idx="12488">
                  <c:v>42.378100000000003</c:v>
                </c:pt>
                <c:pt idx="12489">
                  <c:v>42.378100000000003</c:v>
                </c:pt>
                <c:pt idx="12490">
                  <c:v>42.378100000000003</c:v>
                </c:pt>
                <c:pt idx="12491">
                  <c:v>42.378100000000003</c:v>
                </c:pt>
                <c:pt idx="12492">
                  <c:v>42.378100000000003</c:v>
                </c:pt>
                <c:pt idx="12493">
                  <c:v>42.378100000000003</c:v>
                </c:pt>
                <c:pt idx="12494">
                  <c:v>42.378100000000003</c:v>
                </c:pt>
                <c:pt idx="12495">
                  <c:v>42.378100000000003</c:v>
                </c:pt>
                <c:pt idx="12496">
                  <c:v>42.378100000000003</c:v>
                </c:pt>
                <c:pt idx="12497">
                  <c:v>42.378100000000003</c:v>
                </c:pt>
                <c:pt idx="12498">
                  <c:v>42.378100000000003</c:v>
                </c:pt>
                <c:pt idx="12499">
                  <c:v>42.378100000000003</c:v>
                </c:pt>
                <c:pt idx="12500">
                  <c:v>42.378100000000003</c:v>
                </c:pt>
                <c:pt idx="12501">
                  <c:v>42.378100000000003</c:v>
                </c:pt>
                <c:pt idx="12502">
                  <c:v>42.378100000000003</c:v>
                </c:pt>
                <c:pt idx="12503">
                  <c:v>42.378100000000003</c:v>
                </c:pt>
                <c:pt idx="12504">
                  <c:v>42.378100000000003</c:v>
                </c:pt>
                <c:pt idx="12505">
                  <c:v>42.378100000000003</c:v>
                </c:pt>
                <c:pt idx="12506">
                  <c:v>42.378100000000003</c:v>
                </c:pt>
                <c:pt idx="12507">
                  <c:v>42.378100000000003</c:v>
                </c:pt>
                <c:pt idx="12508">
                  <c:v>42.378100000000003</c:v>
                </c:pt>
                <c:pt idx="12509">
                  <c:v>42.378100000000003</c:v>
                </c:pt>
                <c:pt idx="12510">
                  <c:v>42.378100000000003</c:v>
                </c:pt>
                <c:pt idx="12511">
                  <c:v>42.378100000000003</c:v>
                </c:pt>
                <c:pt idx="12512">
                  <c:v>42.378100000000003</c:v>
                </c:pt>
                <c:pt idx="12513">
                  <c:v>42.378100000000003</c:v>
                </c:pt>
                <c:pt idx="12514">
                  <c:v>42.378100000000003</c:v>
                </c:pt>
                <c:pt idx="12515">
                  <c:v>42.378100000000003</c:v>
                </c:pt>
                <c:pt idx="12516">
                  <c:v>42.378100000000003</c:v>
                </c:pt>
                <c:pt idx="12517">
                  <c:v>42.378100000000003</c:v>
                </c:pt>
                <c:pt idx="12518">
                  <c:v>42.378100000000003</c:v>
                </c:pt>
                <c:pt idx="12519">
                  <c:v>42.378100000000003</c:v>
                </c:pt>
                <c:pt idx="12520">
                  <c:v>42.378100000000003</c:v>
                </c:pt>
                <c:pt idx="12521">
                  <c:v>42.378100000000003</c:v>
                </c:pt>
                <c:pt idx="12522">
                  <c:v>42.378100000000003</c:v>
                </c:pt>
                <c:pt idx="12523">
                  <c:v>42.4285</c:v>
                </c:pt>
                <c:pt idx="12524">
                  <c:v>42.4285</c:v>
                </c:pt>
                <c:pt idx="12525">
                  <c:v>42.4285</c:v>
                </c:pt>
                <c:pt idx="12526">
                  <c:v>42.4285</c:v>
                </c:pt>
                <c:pt idx="12527">
                  <c:v>42.4285</c:v>
                </c:pt>
                <c:pt idx="12528">
                  <c:v>42.4285</c:v>
                </c:pt>
                <c:pt idx="12529">
                  <c:v>42.4285</c:v>
                </c:pt>
                <c:pt idx="12530">
                  <c:v>42.4285</c:v>
                </c:pt>
                <c:pt idx="12531">
                  <c:v>42.4285</c:v>
                </c:pt>
                <c:pt idx="12532">
                  <c:v>42.4285</c:v>
                </c:pt>
                <c:pt idx="12533">
                  <c:v>42.4285</c:v>
                </c:pt>
                <c:pt idx="12534">
                  <c:v>42.4285</c:v>
                </c:pt>
                <c:pt idx="12535">
                  <c:v>42.4285</c:v>
                </c:pt>
                <c:pt idx="12536">
                  <c:v>42.4285</c:v>
                </c:pt>
                <c:pt idx="12537">
                  <c:v>42.4285</c:v>
                </c:pt>
                <c:pt idx="12538">
                  <c:v>42.4285</c:v>
                </c:pt>
                <c:pt idx="12539">
                  <c:v>42.4285</c:v>
                </c:pt>
                <c:pt idx="12540">
                  <c:v>42.4285</c:v>
                </c:pt>
                <c:pt idx="12541">
                  <c:v>42.4285</c:v>
                </c:pt>
                <c:pt idx="12542">
                  <c:v>42.4285</c:v>
                </c:pt>
                <c:pt idx="12543">
                  <c:v>42.4285</c:v>
                </c:pt>
                <c:pt idx="12544">
                  <c:v>42.4285</c:v>
                </c:pt>
                <c:pt idx="12545">
                  <c:v>42.4285</c:v>
                </c:pt>
                <c:pt idx="12546">
                  <c:v>42.4285</c:v>
                </c:pt>
                <c:pt idx="12547">
                  <c:v>42.4285</c:v>
                </c:pt>
                <c:pt idx="12548">
                  <c:v>42.4285</c:v>
                </c:pt>
                <c:pt idx="12549">
                  <c:v>42.4285</c:v>
                </c:pt>
                <c:pt idx="12550">
                  <c:v>42.4285</c:v>
                </c:pt>
                <c:pt idx="12551">
                  <c:v>42.4285</c:v>
                </c:pt>
                <c:pt idx="12552">
                  <c:v>42.4285</c:v>
                </c:pt>
                <c:pt idx="12553">
                  <c:v>42.4285</c:v>
                </c:pt>
                <c:pt idx="12554">
                  <c:v>42.4285</c:v>
                </c:pt>
                <c:pt idx="12555">
                  <c:v>42.4285</c:v>
                </c:pt>
                <c:pt idx="12556">
                  <c:v>42.4285</c:v>
                </c:pt>
                <c:pt idx="12557">
                  <c:v>42.4285</c:v>
                </c:pt>
                <c:pt idx="12558">
                  <c:v>42.4285</c:v>
                </c:pt>
                <c:pt idx="12559">
                  <c:v>42.4285</c:v>
                </c:pt>
                <c:pt idx="12560">
                  <c:v>42.4285</c:v>
                </c:pt>
                <c:pt idx="12561">
                  <c:v>42.4285</c:v>
                </c:pt>
                <c:pt idx="12562">
                  <c:v>42.4285</c:v>
                </c:pt>
                <c:pt idx="12563">
                  <c:v>42.482400000000013</c:v>
                </c:pt>
                <c:pt idx="12564">
                  <c:v>42.482400000000013</c:v>
                </c:pt>
                <c:pt idx="12565">
                  <c:v>42.482400000000013</c:v>
                </c:pt>
                <c:pt idx="12566">
                  <c:v>42.482400000000013</c:v>
                </c:pt>
                <c:pt idx="12567">
                  <c:v>42.482400000000013</c:v>
                </c:pt>
                <c:pt idx="12568">
                  <c:v>42.482400000000013</c:v>
                </c:pt>
                <c:pt idx="12569">
                  <c:v>42.482400000000013</c:v>
                </c:pt>
                <c:pt idx="12570">
                  <c:v>42.482400000000013</c:v>
                </c:pt>
                <c:pt idx="12571">
                  <c:v>42.482400000000013</c:v>
                </c:pt>
                <c:pt idx="12572">
                  <c:v>42.482400000000013</c:v>
                </c:pt>
                <c:pt idx="12573">
                  <c:v>42.482400000000013</c:v>
                </c:pt>
                <c:pt idx="12574">
                  <c:v>42.482400000000013</c:v>
                </c:pt>
                <c:pt idx="12575">
                  <c:v>42.482400000000013</c:v>
                </c:pt>
                <c:pt idx="12576">
                  <c:v>42.482400000000013</c:v>
                </c:pt>
                <c:pt idx="12577">
                  <c:v>42.482400000000013</c:v>
                </c:pt>
                <c:pt idx="12578">
                  <c:v>42.482400000000013</c:v>
                </c:pt>
                <c:pt idx="12579">
                  <c:v>42.482400000000013</c:v>
                </c:pt>
                <c:pt idx="12580">
                  <c:v>42.482400000000013</c:v>
                </c:pt>
                <c:pt idx="12581">
                  <c:v>42.482400000000013</c:v>
                </c:pt>
                <c:pt idx="12582">
                  <c:v>42.482400000000013</c:v>
                </c:pt>
                <c:pt idx="12583">
                  <c:v>42.482400000000013</c:v>
                </c:pt>
                <c:pt idx="12584">
                  <c:v>42.482400000000013</c:v>
                </c:pt>
                <c:pt idx="12585">
                  <c:v>42.482400000000013</c:v>
                </c:pt>
                <c:pt idx="12586">
                  <c:v>42.482400000000013</c:v>
                </c:pt>
                <c:pt idx="12587">
                  <c:v>42.482400000000013</c:v>
                </c:pt>
                <c:pt idx="12588">
                  <c:v>42.482400000000013</c:v>
                </c:pt>
                <c:pt idx="12589">
                  <c:v>42.482400000000013</c:v>
                </c:pt>
                <c:pt idx="12590">
                  <c:v>42.482400000000013</c:v>
                </c:pt>
                <c:pt idx="12591">
                  <c:v>42.482400000000013</c:v>
                </c:pt>
                <c:pt idx="12592">
                  <c:v>42.482400000000013</c:v>
                </c:pt>
                <c:pt idx="12593">
                  <c:v>42.482400000000013</c:v>
                </c:pt>
                <c:pt idx="12594">
                  <c:v>42.482400000000013</c:v>
                </c:pt>
                <c:pt idx="12595">
                  <c:v>42.482400000000013</c:v>
                </c:pt>
                <c:pt idx="12596">
                  <c:v>42.482400000000013</c:v>
                </c:pt>
                <c:pt idx="12597">
                  <c:v>42.482400000000013</c:v>
                </c:pt>
                <c:pt idx="12598">
                  <c:v>42.482400000000013</c:v>
                </c:pt>
                <c:pt idx="12599">
                  <c:v>42.482400000000013</c:v>
                </c:pt>
                <c:pt idx="12600">
                  <c:v>42.482400000000013</c:v>
                </c:pt>
                <c:pt idx="12601">
                  <c:v>42.482400000000013</c:v>
                </c:pt>
                <c:pt idx="12602">
                  <c:v>42.482400000000013</c:v>
                </c:pt>
                <c:pt idx="12603">
                  <c:v>42.482400000000013</c:v>
                </c:pt>
                <c:pt idx="12604">
                  <c:v>42.482400000000013</c:v>
                </c:pt>
                <c:pt idx="12605">
                  <c:v>42.482400000000013</c:v>
                </c:pt>
                <c:pt idx="12606">
                  <c:v>42.482400000000013</c:v>
                </c:pt>
                <c:pt idx="12607">
                  <c:v>42.482400000000013</c:v>
                </c:pt>
                <c:pt idx="12608">
                  <c:v>42.482400000000013</c:v>
                </c:pt>
                <c:pt idx="12609">
                  <c:v>42.533299999999997</c:v>
                </c:pt>
                <c:pt idx="12610">
                  <c:v>42.533299999999997</c:v>
                </c:pt>
                <c:pt idx="12611">
                  <c:v>42.533299999999997</c:v>
                </c:pt>
                <c:pt idx="12612">
                  <c:v>42.533299999999997</c:v>
                </c:pt>
                <c:pt idx="12613">
                  <c:v>42.533299999999997</c:v>
                </c:pt>
                <c:pt idx="12614">
                  <c:v>42.533299999999997</c:v>
                </c:pt>
                <c:pt idx="12615">
                  <c:v>42.533299999999997</c:v>
                </c:pt>
                <c:pt idx="12616">
                  <c:v>42.533299999999997</c:v>
                </c:pt>
                <c:pt idx="12617">
                  <c:v>42.533299999999997</c:v>
                </c:pt>
                <c:pt idx="12618">
                  <c:v>42.533299999999997</c:v>
                </c:pt>
                <c:pt idx="12619">
                  <c:v>42.533299999999997</c:v>
                </c:pt>
                <c:pt idx="12620">
                  <c:v>42.533299999999997</c:v>
                </c:pt>
                <c:pt idx="12621">
                  <c:v>42.533299999999997</c:v>
                </c:pt>
                <c:pt idx="12622">
                  <c:v>42.533299999999997</c:v>
                </c:pt>
                <c:pt idx="12623">
                  <c:v>42.533299999999997</c:v>
                </c:pt>
                <c:pt idx="12624">
                  <c:v>42.533299999999997</c:v>
                </c:pt>
                <c:pt idx="12625">
                  <c:v>42.533299999999997</c:v>
                </c:pt>
                <c:pt idx="12626">
                  <c:v>42.533299999999997</c:v>
                </c:pt>
                <c:pt idx="12627">
                  <c:v>42.533299999999997</c:v>
                </c:pt>
                <c:pt idx="12628">
                  <c:v>42.533299999999997</c:v>
                </c:pt>
                <c:pt idx="12629">
                  <c:v>42.533299999999997</c:v>
                </c:pt>
                <c:pt idx="12630">
                  <c:v>42.533299999999997</c:v>
                </c:pt>
                <c:pt idx="12631">
                  <c:v>42.533299999999997</c:v>
                </c:pt>
                <c:pt idx="12632">
                  <c:v>42.533299999999997</c:v>
                </c:pt>
                <c:pt idx="12633">
                  <c:v>42.533299999999997</c:v>
                </c:pt>
                <c:pt idx="12634">
                  <c:v>42.533299999999997</c:v>
                </c:pt>
                <c:pt idx="12635">
                  <c:v>42.533299999999997</c:v>
                </c:pt>
                <c:pt idx="12636">
                  <c:v>42.533299999999997</c:v>
                </c:pt>
                <c:pt idx="12637">
                  <c:v>42.533299999999997</c:v>
                </c:pt>
                <c:pt idx="12638">
                  <c:v>42.533299999999997</c:v>
                </c:pt>
                <c:pt idx="12639">
                  <c:v>42.533299999999997</c:v>
                </c:pt>
                <c:pt idx="12640">
                  <c:v>42.533299999999997</c:v>
                </c:pt>
                <c:pt idx="12641">
                  <c:v>42.533299999999997</c:v>
                </c:pt>
                <c:pt idx="12642">
                  <c:v>42.533299999999997</c:v>
                </c:pt>
                <c:pt idx="12643">
                  <c:v>42.533299999999997</c:v>
                </c:pt>
                <c:pt idx="12644">
                  <c:v>42.533299999999997</c:v>
                </c:pt>
                <c:pt idx="12645">
                  <c:v>42.533299999999997</c:v>
                </c:pt>
                <c:pt idx="12646">
                  <c:v>42.533299999999997</c:v>
                </c:pt>
                <c:pt idx="12647">
                  <c:v>42.533299999999997</c:v>
                </c:pt>
                <c:pt idx="12648">
                  <c:v>42.533299999999997</c:v>
                </c:pt>
                <c:pt idx="12649">
                  <c:v>42.533299999999997</c:v>
                </c:pt>
                <c:pt idx="12650">
                  <c:v>42.586799999999997</c:v>
                </c:pt>
                <c:pt idx="12651">
                  <c:v>42.586799999999997</c:v>
                </c:pt>
                <c:pt idx="12652">
                  <c:v>42.586799999999997</c:v>
                </c:pt>
                <c:pt idx="12653">
                  <c:v>42.586799999999997</c:v>
                </c:pt>
                <c:pt idx="12654">
                  <c:v>42.586799999999997</c:v>
                </c:pt>
                <c:pt idx="12655">
                  <c:v>42.586799999999997</c:v>
                </c:pt>
                <c:pt idx="12656">
                  <c:v>42.586799999999997</c:v>
                </c:pt>
                <c:pt idx="12657">
                  <c:v>42.586799999999997</c:v>
                </c:pt>
                <c:pt idx="12658">
                  <c:v>42.586799999999997</c:v>
                </c:pt>
                <c:pt idx="12659">
                  <c:v>42.586799999999997</c:v>
                </c:pt>
                <c:pt idx="12660">
                  <c:v>42.586799999999997</c:v>
                </c:pt>
                <c:pt idx="12661">
                  <c:v>42.586799999999997</c:v>
                </c:pt>
                <c:pt idx="12662">
                  <c:v>42.586799999999997</c:v>
                </c:pt>
                <c:pt idx="12663">
                  <c:v>42.586799999999997</c:v>
                </c:pt>
                <c:pt idx="12664">
                  <c:v>42.586799999999997</c:v>
                </c:pt>
                <c:pt idx="12665">
                  <c:v>42.586799999999997</c:v>
                </c:pt>
                <c:pt idx="12666">
                  <c:v>42.586799999999997</c:v>
                </c:pt>
                <c:pt idx="12667">
                  <c:v>42.586799999999997</c:v>
                </c:pt>
                <c:pt idx="12668">
                  <c:v>42.586799999999997</c:v>
                </c:pt>
                <c:pt idx="12669">
                  <c:v>42.586799999999997</c:v>
                </c:pt>
                <c:pt idx="12670">
                  <c:v>42.586799999999997</c:v>
                </c:pt>
                <c:pt idx="12671">
                  <c:v>42.586799999999997</c:v>
                </c:pt>
                <c:pt idx="12672">
                  <c:v>42.586799999999997</c:v>
                </c:pt>
                <c:pt idx="12673">
                  <c:v>42.586799999999997</c:v>
                </c:pt>
                <c:pt idx="12674">
                  <c:v>42.586799999999997</c:v>
                </c:pt>
                <c:pt idx="12675">
                  <c:v>42.586799999999997</c:v>
                </c:pt>
                <c:pt idx="12676">
                  <c:v>42.586799999999997</c:v>
                </c:pt>
                <c:pt idx="12677">
                  <c:v>42.586799999999997</c:v>
                </c:pt>
                <c:pt idx="12678">
                  <c:v>42.586799999999997</c:v>
                </c:pt>
                <c:pt idx="12679">
                  <c:v>42.586799999999997</c:v>
                </c:pt>
                <c:pt idx="12680">
                  <c:v>42.586799999999997</c:v>
                </c:pt>
                <c:pt idx="12681">
                  <c:v>42.586799999999997</c:v>
                </c:pt>
                <c:pt idx="12682">
                  <c:v>42.586799999999997</c:v>
                </c:pt>
                <c:pt idx="12683">
                  <c:v>42.586799999999997</c:v>
                </c:pt>
                <c:pt idx="12684">
                  <c:v>42.586799999999997</c:v>
                </c:pt>
                <c:pt idx="12685">
                  <c:v>42.586799999999997</c:v>
                </c:pt>
                <c:pt idx="12686">
                  <c:v>42.586799999999997</c:v>
                </c:pt>
                <c:pt idx="12687">
                  <c:v>42.586799999999997</c:v>
                </c:pt>
                <c:pt idx="12688">
                  <c:v>42.586799999999997</c:v>
                </c:pt>
                <c:pt idx="12689">
                  <c:v>42.586799999999997</c:v>
                </c:pt>
                <c:pt idx="12690">
                  <c:v>42.586799999999997</c:v>
                </c:pt>
                <c:pt idx="12691">
                  <c:v>42.638300000000001</c:v>
                </c:pt>
                <c:pt idx="12692">
                  <c:v>42.638300000000001</c:v>
                </c:pt>
                <c:pt idx="12693">
                  <c:v>42.638300000000001</c:v>
                </c:pt>
                <c:pt idx="12694">
                  <c:v>42.638300000000001</c:v>
                </c:pt>
                <c:pt idx="12695">
                  <c:v>42.638300000000001</c:v>
                </c:pt>
                <c:pt idx="12696">
                  <c:v>42.638300000000001</c:v>
                </c:pt>
                <c:pt idx="12697">
                  <c:v>42.638300000000001</c:v>
                </c:pt>
                <c:pt idx="12698">
                  <c:v>42.638300000000001</c:v>
                </c:pt>
                <c:pt idx="12699">
                  <c:v>42.638300000000001</c:v>
                </c:pt>
                <c:pt idx="12700">
                  <c:v>42.638300000000001</c:v>
                </c:pt>
                <c:pt idx="12701">
                  <c:v>42.638300000000001</c:v>
                </c:pt>
                <c:pt idx="12702">
                  <c:v>42.638300000000001</c:v>
                </c:pt>
                <c:pt idx="12703">
                  <c:v>42.638300000000001</c:v>
                </c:pt>
                <c:pt idx="12704">
                  <c:v>42.638300000000001</c:v>
                </c:pt>
                <c:pt idx="12705">
                  <c:v>42.638300000000001</c:v>
                </c:pt>
                <c:pt idx="12706">
                  <c:v>42.638300000000001</c:v>
                </c:pt>
                <c:pt idx="12707">
                  <c:v>42.638300000000001</c:v>
                </c:pt>
                <c:pt idx="12708">
                  <c:v>42.638300000000001</c:v>
                </c:pt>
                <c:pt idx="12709">
                  <c:v>42.638300000000001</c:v>
                </c:pt>
                <c:pt idx="12710">
                  <c:v>42.638300000000001</c:v>
                </c:pt>
                <c:pt idx="12711">
                  <c:v>42.638300000000001</c:v>
                </c:pt>
                <c:pt idx="12712">
                  <c:v>42.638300000000001</c:v>
                </c:pt>
                <c:pt idx="12713">
                  <c:v>42.638300000000001</c:v>
                </c:pt>
                <c:pt idx="12714">
                  <c:v>42.638300000000001</c:v>
                </c:pt>
                <c:pt idx="12715">
                  <c:v>42.638300000000001</c:v>
                </c:pt>
                <c:pt idx="12716">
                  <c:v>42.638300000000001</c:v>
                </c:pt>
                <c:pt idx="12717">
                  <c:v>42.638300000000001</c:v>
                </c:pt>
                <c:pt idx="12718">
                  <c:v>42.638300000000001</c:v>
                </c:pt>
                <c:pt idx="12719">
                  <c:v>42.638300000000001</c:v>
                </c:pt>
                <c:pt idx="12720">
                  <c:v>42.638300000000001</c:v>
                </c:pt>
                <c:pt idx="12721">
                  <c:v>42.638300000000001</c:v>
                </c:pt>
                <c:pt idx="12722">
                  <c:v>42.638300000000001</c:v>
                </c:pt>
                <c:pt idx="12723">
                  <c:v>42.638300000000001</c:v>
                </c:pt>
                <c:pt idx="12724">
                  <c:v>42.638300000000001</c:v>
                </c:pt>
                <c:pt idx="12725">
                  <c:v>42.638300000000001</c:v>
                </c:pt>
                <c:pt idx="12726">
                  <c:v>42.638300000000001</c:v>
                </c:pt>
                <c:pt idx="12727">
                  <c:v>42.638300000000001</c:v>
                </c:pt>
                <c:pt idx="12728">
                  <c:v>42.638300000000001</c:v>
                </c:pt>
                <c:pt idx="12729">
                  <c:v>42.638300000000001</c:v>
                </c:pt>
                <c:pt idx="12730">
                  <c:v>42.638300000000001</c:v>
                </c:pt>
                <c:pt idx="12731">
                  <c:v>42.638300000000001</c:v>
                </c:pt>
                <c:pt idx="12732">
                  <c:v>42.638300000000001</c:v>
                </c:pt>
                <c:pt idx="12733">
                  <c:v>42.638300000000001</c:v>
                </c:pt>
                <c:pt idx="12734">
                  <c:v>42.638300000000001</c:v>
                </c:pt>
                <c:pt idx="12735">
                  <c:v>42.638300000000001</c:v>
                </c:pt>
                <c:pt idx="12736">
                  <c:v>42.638300000000001</c:v>
                </c:pt>
                <c:pt idx="12737">
                  <c:v>42.638300000000001</c:v>
                </c:pt>
                <c:pt idx="12738">
                  <c:v>42.638300000000001</c:v>
                </c:pt>
                <c:pt idx="12739">
                  <c:v>42.638300000000001</c:v>
                </c:pt>
                <c:pt idx="12740">
                  <c:v>42.638300000000001</c:v>
                </c:pt>
                <c:pt idx="12741">
                  <c:v>42.689500000000002</c:v>
                </c:pt>
                <c:pt idx="12742">
                  <c:v>42.689500000000002</c:v>
                </c:pt>
                <c:pt idx="12743">
                  <c:v>42.689500000000002</c:v>
                </c:pt>
                <c:pt idx="12744">
                  <c:v>42.689500000000002</c:v>
                </c:pt>
                <c:pt idx="12745">
                  <c:v>42.689500000000002</c:v>
                </c:pt>
                <c:pt idx="12746">
                  <c:v>42.689500000000002</c:v>
                </c:pt>
                <c:pt idx="12747">
                  <c:v>42.689500000000002</c:v>
                </c:pt>
                <c:pt idx="12748">
                  <c:v>42.689500000000002</c:v>
                </c:pt>
                <c:pt idx="12749">
                  <c:v>42.689500000000002</c:v>
                </c:pt>
                <c:pt idx="12750">
                  <c:v>42.689500000000002</c:v>
                </c:pt>
                <c:pt idx="12751">
                  <c:v>42.689500000000002</c:v>
                </c:pt>
                <c:pt idx="12752">
                  <c:v>42.689500000000002</c:v>
                </c:pt>
                <c:pt idx="12753">
                  <c:v>42.689500000000002</c:v>
                </c:pt>
                <c:pt idx="12754">
                  <c:v>42.689500000000002</c:v>
                </c:pt>
                <c:pt idx="12755">
                  <c:v>42.689500000000002</c:v>
                </c:pt>
                <c:pt idx="12756">
                  <c:v>42.689500000000002</c:v>
                </c:pt>
                <c:pt idx="12757">
                  <c:v>42.689500000000002</c:v>
                </c:pt>
                <c:pt idx="12758">
                  <c:v>42.689500000000002</c:v>
                </c:pt>
                <c:pt idx="12759">
                  <c:v>42.689500000000002</c:v>
                </c:pt>
                <c:pt idx="12760">
                  <c:v>42.689500000000002</c:v>
                </c:pt>
                <c:pt idx="12761">
                  <c:v>42.689500000000002</c:v>
                </c:pt>
                <c:pt idx="12762">
                  <c:v>42.689500000000002</c:v>
                </c:pt>
                <c:pt idx="12763">
                  <c:v>42.689500000000002</c:v>
                </c:pt>
                <c:pt idx="12764">
                  <c:v>42.689500000000002</c:v>
                </c:pt>
                <c:pt idx="12765">
                  <c:v>42.689500000000002</c:v>
                </c:pt>
                <c:pt idx="12766">
                  <c:v>42.689500000000002</c:v>
                </c:pt>
                <c:pt idx="12767">
                  <c:v>42.689500000000002</c:v>
                </c:pt>
                <c:pt idx="12768">
                  <c:v>42.689500000000002</c:v>
                </c:pt>
                <c:pt idx="12769">
                  <c:v>42.689500000000002</c:v>
                </c:pt>
                <c:pt idx="12770">
                  <c:v>42.689500000000002</c:v>
                </c:pt>
                <c:pt idx="12771">
                  <c:v>42.689500000000002</c:v>
                </c:pt>
                <c:pt idx="12772">
                  <c:v>42.689500000000002</c:v>
                </c:pt>
                <c:pt idx="12773">
                  <c:v>42.689500000000002</c:v>
                </c:pt>
                <c:pt idx="12774">
                  <c:v>42.689500000000002</c:v>
                </c:pt>
                <c:pt idx="12775">
                  <c:v>42.689500000000002</c:v>
                </c:pt>
                <c:pt idx="12776">
                  <c:v>42.689500000000002</c:v>
                </c:pt>
                <c:pt idx="12777">
                  <c:v>42.689500000000002</c:v>
                </c:pt>
                <c:pt idx="12778">
                  <c:v>42.689500000000002</c:v>
                </c:pt>
                <c:pt idx="12779">
                  <c:v>42.689500000000002</c:v>
                </c:pt>
                <c:pt idx="12780">
                  <c:v>42.689500000000002</c:v>
                </c:pt>
                <c:pt idx="12781">
                  <c:v>42.689500000000002</c:v>
                </c:pt>
                <c:pt idx="12782">
                  <c:v>42.689500000000002</c:v>
                </c:pt>
                <c:pt idx="12783">
                  <c:v>42.689500000000002</c:v>
                </c:pt>
                <c:pt idx="12784">
                  <c:v>42.689500000000002</c:v>
                </c:pt>
                <c:pt idx="12785">
                  <c:v>42.689500000000002</c:v>
                </c:pt>
                <c:pt idx="12786">
                  <c:v>42.689500000000002</c:v>
                </c:pt>
                <c:pt idx="12787">
                  <c:v>42.689500000000002</c:v>
                </c:pt>
                <c:pt idx="12788">
                  <c:v>42.689500000000002</c:v>
                </c:pt>
                <c:pt idx="12789">
                  <c:v>42.689500000000002</c:v>
                </c:pt>
                <c:pt idx="12790">
                  <c:v>42.689500000000002</c:v>
                </c:pt>
                <c:pt idx="12791">
                  <c:v>42.689500000000002</c:v>
                </c:pt>
                <c:pt idx="12792">
                  <c:v>42.689500000000002</c:v>
                </c:pt>
                <c:pt idx="12793">
                  <c:v>42.689500000000002</c:v>
                </c:pt>
                <c:pt idx="12794">
                  <c:v>42.689500000000002</c:v>
                </c:pt>
                <c:pt idx="12795">
                  <c:v>42.689500000000002</c:v>
                </c:pt>
                <c:pt idx="12796">
                  <c:v>42.689500000000002</c:v>
                </c:pt>
                <c:pt idx="12797">
                  <c:v>42.689500000000002</c:v>
                </c:pt>
                <c:pt idx="12798">
                  <c:v>42.689500000000002</c:v>
                </c:pt>
                <c:pt idx="12799">
                  <c:v>42.689500000000002</c:v>
                </c:pt>
                <c:pt idx="12800">
                  <c:v>42.689500000000002</c:v>
                </c:pt>
                <c:pt idx="12801">
                  <c:v>42.689500000000002</c:v>
                </c:pt>
                <c:pt idx="12802">
                  <c:v>42.689500000000002</c:v>
                </c:pt>
                <c:pt idx="12803">
                  <c:v>42.689500000000002</c:v>
                </c:pt>
                <c:pt idx="12804">
                  <c:v>42.689500000000002</c:v>
                </c:pt>
                <c:pt idx="12805">
                  <c:v>42.689500000000002</c:v>
                </c:pt>
                <c:pt idx="12806">
                  <c:v>42.689500000000002</c:v>
                </c:pt>
                <c:pt idx="12807">
                  <c:v>42.689500000000002</c:v>
                </c:pt>
                <c:pt idx="12808">
                  <c:v>42.689500000000002</c:v>
                </c:pt>
                <c:pt idx="12809">
                  <c:v>42.689500000000002</c:v>
                </c:pt>
                <c:pt idx="12810">
                  <c:v>42.689500000000002</c:v>
                </c:pt>
                <c:pt idx="12811">
                  <c:v>42.689500000000002</c:v>
                </c:pt>
                <c:pt idx="12812">
                  <c:v>42.689500000000002</c:v>
                </c:pt>
                <c:pt idx="12813">
                  <c:v>42.689500000000002</c:v>
                </c:pt>
                <c:pt idx="12814">
                  <c:v>42.689500000000002</c:v>
                </c:pt>
                <c:pt idx="12815">
                  <c:v>42.689500000000002</c:v>
                </c:pt>
                <c:pt idx="12816">
                  <c:v>42.689500000000002</c:v>
                </c:pt>
                <c:pt idx="12817">
                  <c:v>42.689500000000002</c:v>
                </c:pt>
                <c:pt idx="12818">
                  <c:v>42.689500000000002</c:v>
                </c:pt>
                <c:pt idx="12819">
                  <c:v>42.689500000000002</c:v>
                </c:pt>
                <c:pt idx="12820">
                  <c:v>42.739600000000003</c:v>
                </c:pt>
                <c:pt idx="12821">
                  <c:v>42.739600000000003</c:v>
                </c:pt>
                <c:pt idx="12822">
                  <c:v>42.739600000000003</c:v>
                </c:pt>
                <c:pt idx="12823">
                  <c:v>42.739600000000003</c:v>
                </c:pt>
                <c:pt idx="12824">
                  <c:v>42.739600000000003</c:v>
                </c:pt>
                <c:pt idx="12825">
                  <c:v>42.739600000000003</c:v>
                </c:pt>
                <c:pt idx="12826">
                  <c:v>42.739600000000003</c:v>
                </c:pt>
                <c:pt idx="12827">
                  <c:v>42.739600000000003</c:v>
                </c:pt>
                <c:pt idx="12828">
                  <c:v>42.739600000000003</c:v>
                </c:pt>
                <c:pt idx="12829">
                  <c:v>42.739600000000003</c:v>
                </c:pt>
                <c:pt idx="12830">
                  <c:v>42.739600000000003</c:v>
                </c:pt>
                <c:pt idx="12831">
                  <c:v>42.739600000000003</c:v>
                </c:pt>
                <c:pt idx="12832">
                  <c:v>42.739600000000003</c:v>
                </c:pt>
                <c:pt idx="12833">
                  <c:v>42.739600000000003</c:v>
                </c:pt>
                <c:pt idx="12834">
                  <c:v>42.739600000000003</c:v>
                </c:pt>
                <c:pt idx="12835">
                  <c:v>42.739600000000003</c:v>
                </c:pt>
                <c:pt idx="12836">
                  <c:v>42.739600000000003</c:v>
                </c:pt>
                <c:pt idx="12837">
                  <c:v>42.739600000000003</c:v>
                </c:pt>
                <c:pt idx="12838">
                  <c:v>42.739600000000003</c:v>
                </c:pt>
                <c:pt idx="12839">
                  <c:v>42.739600000000003</c:v>
                </c:pt>
                <c:pt idx="12840">
                  <c:v>42.739600000000003</c:v>
                </c:pt>
                <c:pt idx="12841">
                  <c:v>42.739600000000003</c:v>
                </c:pt>
                <c:pt idx="12842">
                  <c:v>42.739600000000003</c:v>
                </c:pt>
                <c:pt idx="12843">
                  <c:v>42.739600000000003</c:v>
                </c:pt>
                <c:pt idx="12844">
                  <c:v>42.739600000000003</c:v>
                </c:pt>
                <c:pt idx="12845">
                  <c:v>42.739600000000003</c:v>
                </c:pt>
                <c:pt idx="12846">
                  <c:v>42.739600000000003</c:v>
                </c:pt>
                <c:pt idx="12847">
                  <c:v>42.739600000000003</c:v>
                </c:pt>
                <c:pt idx="12848">
                  <c:v>42.739600000000003</c:v>
                </c:pt>
                <c:pt idx="12849">
                  <c:v>42.739600000000003</c:v>
                </c:pt>
                <c:pt idx="12850">
                  <c:v>42.739600000000003</c:v>
                </c:pt>
                <c:pt idx="12851">
                  <c:v>42.739600000000003</c:v>
                </c:pt>
                <c:pt idx="12852">
                  <c:v>42.739600000000003</c:v>
                </c:pt>
                <c:pt idx="12853">
                  <c:v>42.739600000000003</c:v>
                </c:pt>
                <c:pt idx="12854">
                  <c:v>42.739600000000003</c:v>
                </c:pt>
                <c:pt idx="12855">
                  <c:v>42.739600000000003</c:v>
                </c:pt>
                <c:pt idx="12856">
                  <c:v>42.739600000000003</c:v>
                </c:pt>
                <c:pt idx="12857">
                  <c:v>42.739600000000003</c:v>
                </c:pt>
                <c:pt idx="12858">
                  <c:v>42.739600000000003</c:v>
                </c:pt>
                <c:pt idx="12859">
                  <c:v>42.739600000000003</c:v>
                </c:pt>
                <c:pt idx="12860">
                  <c:v>42.739600000000003</c:v>
                </c:pt>
                <c:pt idx="12861">
                  <c:v>42.739600000000003</c:v>
                </c:pt>
                <c:pt idx="12862">
                  <c:v>42.739600000000003</c:v>
                </c:pt>
                <c:pt idx="12863">
                  <c:v>42.739600000000003</c:v>
                </c:pt>
                <c:pt idx="12864">
                  <c:v>42.739600000000003</c:v>
                </c:pt>
                <c:pt idx="12865">
                  <c:v>42.739600000000003</c:v>
                </c:pt>
                <c:pt idx="12866">
                  <c:v>42.739600000000003</c:v>
                </c:pt>
                <c:pt idx="12867">
                  <c:v>42.739600000000003</c:v>
                </c:pt>
                <c:pt idx="12868">
                  <c:v>42.739600000000003</c:v>
                </c:pt>
                <c:pt idx="12869">
                  <c:v>42.739600000000003</c:v>
                </c:pt>
                <c:pt idx="12870">
                  <c:v>42.739600000000003</c:v>
                </c:pt>
                <c:pt idx="12871">
                  <c:v>42.739600000000003</c:v>
                </c:pt>
                <c:pt idx="12872">
                  <c:v>42.739600000000003</c:v>
                </c:pt>
                <c:pt idx="12873">
                  <c:v>42.739600000000003</c:v>
                </c:pt>
                <c:pt idx="12874">
                  <c:v>42.739600000000003</c:v>
                </c:pt>
                <c:pt idx="12875">
                  <c:v>42.739600000000003</c:v>
                </c:pt>
                <c:pt idx="12876">
                  <c:v>42.739600000000003</c:v>
                </c:pt>
                <c:pt idx="12877">
                  <c:v>42.739600000000003</c:v>
                </c:pt>
                <c:pt idx="12878">
                  <c:v>42.739600000000003</c:v>
                </c:pt>
                <c:pt idx="12879">
                  <c:v>42.739600000000003</c:v>
                </c:pt>
                <c:pt idx="12880">
                  <c:v>42.739600000000003</c:v>
                </c:pt>
                <c:pt idx="12881">
                  <c:v>42.739600000000003</c:v>
                </c:pt>
                <c:pt idx="12882">
                  <c:v>42.739600000000003</c:v>
                </c:pt>
                <c:pt idx="12883">
                  <c:v>42.739600000000003</c:v>
                </c:pt>
                <c:pt idx="12884">
                  <c:v>42.739600000000003</c:v>
                </c:pt>
                <c:pt idx="12885">
                  <c:v>42.739600000000003</c:v>
                </c:pt>
                <c:pt idx="12886">
                  <c:v>42.739600000000003</c:v>
                </c:pt>
                <c:pt idx="12887">
                  <c:v>42.739600000000003</c:v>
                </c:pt>
                <c:pt idx="12888">
                  <c:v>42.739600000000003</c:v>
                </c:pt>
                <c:pt idx="12889">
                  <c:v>42.739600000000003</c:v>
                </c:pt>
                <c:pt idx="12890">
                  <c:v>42.739600000000003</c:v>
                </c:pt>
                <c:pt idx="12891">
                  <c:v>42.739600000000003</c:v>
                </c:pt>
                <c:pt idx="12892">
                  <c:v>42.739600000000003</c:v>
                </c:pt>
                <c:pt idx="12893">
                  <c:v>42.739600000000003</c:v>
                </c:pt>
                <c:pt idx="12894">
                  <c:v>42.739600000000003</c:v>
                </c:pt>
                <c:pt idx="12895">
                  <c:v>42.739600000000003</c:v>
                </c:pt>
                <c:pt idx="12896">
                  <c:v>42.739600000000003</c:v>
                </c:pt>
                <c:pt idx="12897">
                  <c:v>42.739600000000003</c:v>
                </c:pt>
                <c:pt idx="12898">
                  <c:v>42.739600000000003</c:v>
                </c:pt>
                <c:pt idx="12899">
                  <c:v>42.739600000000003</c:v>
                </c:pt>
                <c:pt idx="12900">
                  <c:v>42.739600000000003</c:v>
                </c:pt>
                <c:pt idx="12901">
                  <c:v>42.739600000000003</c:v>
                </c:pt>
                <c:pt idx="12902">
                  <c:v>42.739600000000003</c:v>
                </c:pt>
                <c:pt idx="12903">
                  <c:v>42.739600000000003</c:v>
                </c:pt>
                <c:pt idx="12904">
                  <c:v>42.739600000000003</c:v>
                </c:pt>
                <c:pt idx="12905">
                  <c:v>42.739600000000003</c:v>
                </c:pt>
                <c:pt idx="12906">
                  <c:v>42.739600000000003</c:v>
                </c:pt>
                <c:pt idx="12907">
                  <c:v>42.739600000000003</c:v>
                </c:pt>
                <c:pt idx="12908">
                  <c:v>42.739600000000003</c:v>
                </c:pt>
                <c:pt idx="12909">
                  <c:v>42.739600000000003</c:v>
                </c:pt>
                <c:pt idx="12910">
                  <c:v>42.739600000000003</c:v>
                </c:pt>
                <c:pt idx="12911">
                  <c:v>42.739600000000003</c:v>
                </c:pt>
                <c:pt idx="12912">
                  <c:v>42.739600000000003</c:v>
                </c:pt>
                <c:pt idx="12913">
                  <c:v>42.739600000000003</c:v>
                </c:pt>
                <c:pt idx="12914">
                  <c:v>42.739600000000003</c:v>
                </c:pt>
                <c:pt idx="12915">
                  <c:v>42.739600000000003</c:v>
                </c:pt>
                <c:pt idx="12916">
                  <c:v>42.739600000000003</c:v>
                </c:pt>
                <c:pt idx="12917">
                  <c:v>42.739600000000003</c:v>
                </c:pt>
                <c:pt idx="12918">
                  <c:v>42.739600000000003</c:v>
                </c:pt>
                <c:pt idx="12919">
                  <c:v>42.739600000000003</c:v>
                </c:pt>
                <c:pt idx="12920">
                  <c:v>42.739600000000003</c:v>
                </c:pt>
                <c:pt idx="12921">
                  <c:v>42.739600000000003</c:v>
                </c:pt>
                <c:pt idx="12922">
                  <c:v>42.739600000000003</c:v>
                </c:pt>
                <c:pt idx="12923">
                  <c:v>42.739600000000003</c:v>
                </c:pt>
                <c:pt idx="12924">
                  <c:v>42.739600000000003</c:v>
                </c:pt>
                <c:pt idx="12925">
                  <c:v>42.739600000000003</c:v>
                </c:pt>
                <c:pt idx="12926">
                  <c:v>42.739600000000003</c:v>
                </c:pt>
                <c:pt idx="12927">
                  <c:v>42.739600000000003</c:v>
                </c:pt>
                <c:pt idx="12928">
                  <c:v>42.739600000000003</c:v>
                </c:pt>
                <c:pt idx="12929">
                  <c:v>42.739600000000003</c:v>
                </c:pt>
                <c:pt idx="12930">
                  <c:v>42.739600000000003</c:v>
                </c:pt>
                <c:pt idx="12931">
                  <c:v>42.739600000000003</c:v>
                </c:pt>
                <c:pt idx="12932">
                  <c:v>42.739600000000003</c:v>
                </c:pt>
                <c:pt idx="12933">
                  <c:v>42.739600000000003</c:v>
                </c:pt>
                <c:pt idx="12934">
                  <c:v>42.739600000000003</c:v>
                </c:pt>
                <c:pt idx="12935">
                  <c:v>42.739600000000003</c:v>
                </c:pt>
                <c:pt idx="12936">
                  <c:v>42.739600000000003</c:v>
                </c:pt>
                <c:pt idx="12937">
                  <c:v>42.739600000000003</c:v>
                </c:pt>
                <c:pt idx="12938">
                  <c:v>42.739600000000003</c:v>
                </c:pt>
                <c:pt idx="12939">
                  <c:v>42.739600000000003</c:v>
                </c:pt>
                <c:pt idx="12940">
                  <c:v>42.739600000000003</c:v>
                </c:pt>
                <c:pt idx="12941">
                  <c:v>42.739600000000003</c:v>
                </c:pt>
                <c:pt idx="12942">
                  <c:v>42.739600000000003</c:v>
                </c:pt>
                <c:pt idx="12943">
                  <c:v>42.739600000000003</c:v>
                </c:pt>
                <c:pt idx="12944">
                  <c:v>42.739600000000003</c:v>
                </c:pt>
                <c:pt idx="12945">
                  <c:v>42.739600000000003</c:v>
                </c:pt>
                <c:pt idx="12946">
                  <c:v>42.739600000000003</c:v>
                </c:pt>
                <c:pt idx="12947">
                  <c:v>42.739600000000003</c:v>
                </c:pt>
                <c:pt idx="12948">
                  <c:v>42.739600000000003</c:v>
                </c:pt>
                <c:pt idx="12949">
                  <c:v>42.739600000000003</c:v>
                </c:pt>
                <c:pt idx="12950">
                  <c:v>42.739600000000003</c:v>
                </c:pt>
                <c:pt idx="12951">
                  <c:v>42.739600000000003</c:v>
                </c:pt>
                <c:pt idx="12952">
                  <c:v>42.739600000000003</c:v>
                </c:pt>
                <c:pt idx="12953">
                  <c:v>42.739600000000003</c:v>
                </c:pt>
                <c:pt idx="12954">
                  <c:v>42.739600000000003</c:v>
                </c:pt>
                <c:pt idx="12955">
                  <c:v>42.739600000000003</c:v>
                </c:pt>
                <c:pt idx="12956">
                  <c:v>42.739600000000003</c:v>
                </c:pt>
                <c:pt idx="12957">
                  <c:v>42.689100000000003</c:v>
                </c:pt>
                <c:pt idx="12958">
                  <c:v>42.689100000000003</c:v>
                </c:pt>
                <c:pt idx="12959">
                  <c:v>42.689100000000003</c:v>
                </c:pt>
                <c:pt idx="12960">
                  <c:v>42.689100000000003</c:v>
                </c:pt>
                <c:pt idx="12961">
                  <c:v>42.689100000000003</c:v>
                </c:pt>
                <c:pt idx="12962">
                  <c:v>42.689100000000003</c:v>
                </c:pt>
                <c:pt idx="12963">
                  <c:v>42.689100000000003</c:v>
                </c:pt>
                <c:pt idx="12964">
                  <c:v>42.689100000000003</c:v>
                </c:pt>
                <c:pt idx="12965">
                  <c:v>42.689100000000003</c:v>
                </c:pt>
                <c:pt idx="12966">
                  <c:v>42.689100000000003</c:v>
                </c:pt>
                <c:pt idx="12967">
                  <c:v>42.689100000000003</c:v>
                </c:pt>
                <c:pt idx="12968">
                  <c:v>42.689100000000003</c:v>
                </c:pt>
                <c:pt idx="12969">
                  <c:v>42.689100000000003</c:v>
                </c:pt>
                <c:pt idx="12970">
                  <c:v>42.689100000000003</c:v>
                </c:pt>
                <c:pt idx="12971">
                  <c:v>42.689100000000003</c:v>
                </c:pt>
                <c:pt idx="12972">
                  <c:v>42.689100000000003</c:v>
                </c:pt>
                <c:pt idx="12973">
                  <c:v>42.689100000000003</c:v>
                </c:pt>
                <c:pt idx="12974">
                  <c:v>42.689100000000003</c:v>
                </c:pt>
                <c:pt idx="12975">
                  <c:v>42.689100000000003</c:v>
                </c:pt>
                <c:pt idx="12976">
                  <c:v>42.689100000000003</c:v>
                </c:pt>
                <c:pt idx="12977">
                  <c:v>42.689100000000003</c:v>
                </c:pt>
                <c:pt idx="12978">
                  <c:v>42.689100000000003</c:v>
                </c:pt>
                <c:pt idx="12979">
                  <c:v>42.689100000000003</c:v>
                </c:pt>
                <c:pt idx="12980">
                  <c:v>42.689100000000003</c:v>
                </c:pt>
                <c:pt idx="12981">
                  <c:v>42.689100000000003</c:v>
                </c:pt>
                <c:pt idx="12982">
                  <c:v>42.689100000000003</c:v>
                </c:pt>
                <c:pt idx="12983">
                  <c:v>42.689100000000003</c:v>
                </c:pt>
                <c:pt idx="12984">
                  <c:v>42.689100000000003</c:v>
                </c:pt>
                <c:pt idx="12985">
                  <c:v>42.689100000000003</c:v>
                </c:pt>
                <c:pt idx="12986">
                  <c:v>42.689100000000003</c:v>
                </c:pt>
                <c:pt idx="12987">
                  <c:v>42.689100000000003</c:v>
                </c:pt>
                <c:pt idx="12988">
                  <c:v>42.689100000000003</c:v>
                </c:pt>
                <c:pt idx="12989">
                  <c:v>42.689100000000003</c:v>
                </c:pt>
                <c:pt idx="12990">
                  <c:v>42.689100000000003</c:v>
                </c:pt>
                <c:pt idx="12991">
                  <c:v>42.689100000000003</c:v>
                </c:pt>
                <c:pt idx="12992">
                  <c:v>42.689100000000003</c:v>
                </c:pt>
                <c:pt idx="12993">
                  <c:v>42.689100000000003</c:v>
                </c:pt>
                <c:pt idx="12994">
                  <c:v>42.689100000000003</c:v>
                </c:pt>
                <c:pt idx="12995">
                  <c:v>42.689100000000003</c:v>
                </c:pt>
                <c:pt idx="12996">
                  <c:v>42.689100000000003</c:v>
                </c:pt>
                <c:pt idx="12997">
                  <c:v>42.689100000000003</c:v>
                </c:pt>
                <c:pt idx="12998">
                  <c:v>42.689100000000003</c:v>
                </c:pt>
                <c:pt idx="12999">
                  <c:v>42.689100000000003</c:v>
                </c:pt>
                <c:pt idx="13000">
                  <c:v>42.689100000000003</c:v>
                </c:pt>
                <c:pt idx="13001">
                  <c:v>42.689100000000003</c:v>
                </c:pt>
                <c:pt idx="13002">
                  <c:v>42.689100000000003</c:v>
                </c:pt>
                <c:pt idx="13003">
                  <c:v>42.689100000000003</c:v>
                </c:pt>
                <c:pt idx="13004">
                  <c:v>42.689100000000003</c:v>
                </c:pt>
                <c:pt idx="13005">
                  <c:v>42.689100000000003</c:v>
                </c:pt>
                <c:pt idx="13006">
                  <c:v>42.689100000000003</c:v>
                </c:pt>
                <c:pt idx="13007">
                  <c:v>42.689100000000003</c:v>
                </c:pt>
                <c:pt idx="13008">
                  <c:v>42.689100000000003</c:v>
                </c:pt>
                <c:pt idx="13009">
                  <c:v>42.689100000000003</c:v>
                </c:pt>
                <c:pt idx="13010">
                  <c:v>42.689100000000003</c:v>
                </c:pt>
                <c:pt idx="13011">
                  <c:v>42.689100000000003</c:v>
                </c:pt>
                <c:pt idx="13012">
                  <c:v>42.689100000000003</c:v>
                </c:pt>
                <c:pt idx="13013">
                  <c:v>42.689100000000003</c:v>
                </c:pt>
                <c:pt idx="13014">
                  <c:v>42.689100000000003</c:v>
                </c:pt>
                <c:pt idx="13015">
                  <c:v>42.689100000000003</c:v>
                </c:pt>
                <c:pt idx="13016">
                  <c:v>42.689100000000003</c:v>
                </c:pt>
                <c:pt idx="13017">
                  <c:v>42.689100000000003</c:v>
                </c:pt>
                <c:pt idx="13018">
                  <c:v>42.689100000000003</c:v>
                </c:pt>
                <c:pt idx="13019">
                  <c:v>42.689100000000003</c:v>
                </c:pt>
                <c:pt idx="13020">
                  <c:v>42.689100000000003</c:v>
                </c:pt>
                <c:pt idx="13021">
                  <c:v>42.689100000000003</c:v>
                </c:pt>
                <c:pt idx="13022">
                  <c:v>42.689100000000003</c:v>
                </c:pt>
                <c:pt idx="13023">
                  <c:v>42.689100000000003</c:v>
                </c:pt>
                <c:pt idx="13024">
                  <c:v>42.689100000000003</c:v>
                </c:pt>
                <c:pt idx="13025">
                  <c:v>42.689100000000003</c:v>
                </c:pt>
                <c:pt idx="13026">
                  <c:v>42.689100000000003</c:v>
                </c:pt>
                <c:pt idx="13027">
                  <c:v>42.689100000000003</c:v>
                </c:pt>
                <c:pt idx="13028">
                  <c:v>42.689100000000003</c:v>
                </c:pt>
                <c:pt idx="13029">
                  <c:v>42.689100000000003</c:v>
                </c:pt>
                <c:pt idx="13030">
                  <c:v>42.689100000000003</c:v>
                </c:pt>
                <c:pt idx="13031">
                  <c:v>42.689100000000003</c:v>
                </c:pt>
                <c:pt idx="13032">
                  <c:v>42.689100000000003</c:v>
                </c:pt>
                <c:pt idx="13033">
                  <c:v>42.689100000000003</c:v>
                </c:pt>
                <c:pt idx="13034">
                  <c:v>42.689100000000003</c:v>
                </c:pt>
                <c:pt idx="13035">
                  <c:v>42.689100000000003</c:v>
                </c:pt>
                <c:pt idx="13036">
                  <c:v>42.689100000000003</c:v>
                </c:pt>
                <c:pt idx="13037">
                  <c:v>42.689100000000003</c:v>
                </c:pt>
                <c:pt idx="13038">
                  <c:v>42.689100000000003</c:v>
                </c:pt>
                <c:pt idx="13039">
                  <c:v>42.689100000000003</c:v>
                </c:pt>
                <c:pt idx="13040">
                  <c:v>42.689100000000003</c:v>
                </c:pt>
                <c:pt idx="13041">
                  <c:v>42.689100000000003</c:v>
                </c:pt>
                <c:pt idx="13042">
                  <c:v>42.689100000000003</c:v>
                </c:pt>
                <c:pt idx="13043">
                  <c:v>42.689100000000003</c:v>
                </c:pt>
                <c:pt idx="13044">
                  <c:v>42.689100000000003</c:v>
                </c:pt>
                <c:pt idx="13045">
                  <c:v>42.689100000000003</c:v>
                </c:pt>
                <c:pt idx="13046">
                  <c:v>42.689100000000003</c:v>
                </c:pt>
                <c:pt idx="13047">
                  <c:v>42.689100000000003</c:v>
                </c:pt>
                <c:pt idx="13048">
                  <c:v>42.689100000000003</c:v>
                </c:pt>
                <c:pt idx="13049">
                  <c:v>42.689100000000003</c:v>
                </c:pt>
                <c:pt idx="13050">
                  <c:v>42.689100000000003</c:v>
                </c:pt>
                <c:pt idx="13051">
                  <c:v>42.689100000000003</c:v>
                </c:pt>
                <c:pt idx="13052">
                  <c:v>42.689100000000003</c:v>
                </c:pt>
                <c:pt idx="13053">
                  <c:v>42.689100000000003</c:v>
                </c:pt>
                <c:pt idx="13054">
                  <c:v>42.689100000000003</c:v>
                </c:pt>
                <c:pt idx="13055">
                  <c:v>42.689100000000003</c:v>
                </c:pt>
                <c:pt idx="13056">
                  <c:v>42.689100000000003</c:v>
                </c:pt>
                <c:pt idx="13057">
                  <c:v>42.689100000000003</c:v>
                </c:pt>
                <c:pt idx="13058">
                  <c:v>42.689100000000003</c:v>
                </c:pt>
                <c:pt idx="13059">
                  <c:v>42.689100000000003</c:v>
                </c:pt>
                <c:pt idx="13060">
                  <c:v>42.689100000000003</c:v>
                </c:pt>
                <c:pt idx="13061">
                  <c:v>42.689100000000003</c:v>
                </c:pt>
                <c:pt idx="13062">
                  <c:v>42.689100000000003</c:v>
                </c:pt>
                <c:pt idx="13063">
                  <c:v>42.740099999999998</c:v>
                </c:pt>
                <c:pt idx="13064">
                  <c:v>42.740099999999998</c:v>
                </c:pt>
                <c:pt idx="13065">
                  <c:v>42.740099999999998</c:v>
                </c:pt>
                <c:pt idx="13066">
                  <c:v>42.740099999999998</c:v>
                </c:pt>
                <c:pt idx="13067">
                  <c:v>42.740099999999998</c:v>
                </c:pt>
                <c:pt idx="13068">
                  <c:v>42.740099999999998</c:v>
                </c:pt>
                <c:pt idx="13069">
                  <c:v>42.740099999999998</c:v>
                </c:pt>
                <c:pt idx="13070">
                  <c:v>42.740099999999998</c:v>
                </c:pt>
                <c:pt idx="13071">
                  <c:v>42.740099999999998</c:v>
                </c:pt>
                <c:pt idx="13072">
                  <c:v>42.740099999999998</c:v>
                </c:pt>
                <c:pt idx="13073">
                  <c:v>42.740099999999998</c:v>
                </c:pt>
                <c:pt idx="13074">
                  <c:v>42.740099999999998</c:v>
                </c:pt>
                <c:pt idx="13075">
                  <c:v>42.740099999999998</c:v>
                </c:pt>
                <c:pt idx="13076">
                  <c:v>42.740099999999998</c:v>
                </c:pt>
                <c:pt idx="13077">
                  <c:v>42.740099999999998</c:v>
                </c:pt>
                <c:pt idx="13078">
                  <c:v>42.740099999999998</c:v>
                </c:pt>
                <c:pt idx="13079">
                  <c:v>42.740099999999998</c:v>
                </c:pt>
                <c:pt idx="13080">
                  <c:v>42.740099999999998</c:v>
                </c:pt>
                <c:pt idx="13081">
                  <c:v>42.740099999999998</c:v>
                </c:pt>
                <c:pt idx="13082">
                  <c:v>42.740099999999998</c:v>
                </c:pt>
                <c:pt idx="13083">
                  <c:v>42.740099999999998</c:v>
                </c:pt>
                <c:pt idx="13084">
                  <c:v>42.740099999999998</c:v>
                </c:pt>
                <c:pt idx="13085">
                  <c:v>42.740099999999998</c:v>
                </c:pt>
                <c:pt idx="13086">
                  <c:v>42.740099999999998</c:v>
                </c:pt>
                <c:pt idx="13087">
                  <c:v>42.740099999999998</c:v>
                </c:pt>
                <c:pt idx="13088">
                  <c:v>42.740099999999998</c:v>
                </c:pt>
                <c:pt idx="13089">
                  <c:v>42.740099999999998</c:v>
                </c:pt>
                <c:pt idx="13090">
                  <c:v>42.740099999999998</c:v>
                </c:pt>
                <c:pt idx="13091">
                  <c:v>42.740099999999998</c:v>
                </c:pt>
                <c:pt idx="13092">
                  <c:v>42.740099999999998</c:v>
                </c:pt>
                <c:pt idx="13093">
                  <c:v>42.740099999999998</c:v>
                </c:pt>
                <c:pt idx="13094">
                  <c:v>42.740099999999998</c:v>
                </c:pt>
                <c:pt idx="13095">
                  <c:v>42.740099999999998</c:v>
                </c:pt>
                <c:pt idx="13096">
                  <c:v>42.740099999999998</c:v>
                </c:pt>
                <c:pt idx="13097">
                  <c:v>42.740099999999998</c:v>
                </c:pt>
                <c:pt idx="13098">
                  <c:v>42.740099999999998</c:v>
                </c:pt>
                <c:pt idx="13099">
                  <c:v>42.740099999999998</c:v>
                </c:pt>
                <c:pt idx="13100">
                  <c:v>42.740099999999998</c:v>
                </c:pt>
                <c:pt idx="13101">
                  <c:v>42.740099999999998</c:v>
                </c:pt>
                <c:pt idx="13102">
                  <c:v>42.740099999999998</c:v>
                </c:pt>
                <c:pt idx="13103">
                  <c:v>42.740099999999998</c:v>
                </c:pt>
                <c:pt idx="13104">
                  <c:v>42.740099999999998</c:v>
                </c:pt>
                <c:pt idx="13105">
                  <c:v>42.740099999999998</c:v>
                </c:pt>
                <c:pt idx="13106">
                  <c:v>42.740099999999998</c:v>
                </c:pt>
                <c:pt idx="13107">
                  <c:v>42.740099999999998</c:v>
                </c:pt>
                <c:pt idx="13108">
                  <c:v>42.740099999999998</c:v>
                </c:pt>
                <c:pt idx="13109">
                  <c:v>42.740099999999998</c:v>
                </c:pt>
                <c:pt idx="13110">
                  <c:v>42.740099999999998</c:v>
                </c:pt>
                <c:pt idx="13111">
                  <c:v>42.740099999999998</c:v>
                </c:pt>
                <c:pt idx="13112">
                  <c:v>42.740099999999998</c:v>
                </c:pt>
                <c:pt idx="13113">
                  <c:v>42.740099999999998</c:v>
                </c:pt>
                <c:pt idx="13114">
                  <c:v>42.740099999999998</c:v>
                </c:pt>
                <c:pt idx="13115">
                  <c:v>42.740099999999998</c:v>
                </c:pt>
                <c:pt idx="13116">
                  <c:v>42.740099999999998</c:v>
                </c:pt>
                <c:pt idx="13117">
                  <c:v>42.740099999999998</c:v>
                </c:pt>
                <c:pt idx="13118">
                  <c:v>42.740099999999998</c:v>
                </c:pt>
                <c:pt idx="13119">
                  <c:v>42.740099999999998</c:v>
                </c:pt>
                <c:pt idx="13120">
                  <c:v>42.740099999999998</c:v>
                </c:pt>
                <c:pt idx="13121">
                  <c:v>42.740099999999998</c:v>
                </c:pt>
                <c:pt idx="13122">
                  <c:v>42.740099999999998</c:v>
                </c:pt>
                <c:pt idx="13123">
                  <c:v>42.740099999999998</c:v>
                </c:pt>
                <c:pt idx="13124">
                  <c:v>42.740099999999998</c:v>
                </c:pt>
                <c:pt idx="13125">
                  <c:v>42.740099999999998</c:v>
                </c:pt>
                <c:pt idx="13126">
                  <c:v>42.740099999999998</c:v>
                </c:pt>
                <c:pt idx="13127">
                  <c:v>42.740099999999998</c:v>
                </c:pt>
                <c:pt idx="13128">
                  <c:v>42.740099999999998</c:v>
                </c:pt>
                <c:pt idx="13129">
                  <c:v>42.740099999999998</c:v>
                </c:pt>
                <c:pt idx="13130">
                  <c:v>42.740099999999998</c:v>
                </c:pt>
                <c:pt idx="13131">
                  <c:v>42.740099999999998</c:v>
                </c:pt>
                <c:pt idx="13132">
                  <c:v>42.740099999999998</c:v>
                </c:pt>
                <c:pt idx="13133">
                  <c:v>42.740099999999998</c:v>
                </c:pt>
                <c:pt idx="13134">
                  <c:v>42.740099999999998</c:v>
                </c:pt>
                <c:pt idx="13135">
                  <c:v>42.740099999999998</c:v>
                </c:pt>
                <c:pt idx="13136">
                  <c:v>42.740099999999998</c:v>
                </c:pt>
                <c:pt idx="13137">
                  <c:v>42.740099999999998</c:v>
                </c:pt>
                <c:pt idx="13138">
                  <c:v>42.740099999999998</c:v>
                </c:pt>
                <c:pt idx="13139">
                  <c:v>42.740099999999998</c:v>
                </c:pt>
                <c:pt idx="13140">
                  <c:v>42.740099999999998</c:v>
                </c:pt>
                <c:pt idx="13141">
                  <c:v>42.740099999999998</c:v>
                </c:pt>
                <c:pt idx="13142">
                  <c:v>42.740099999999998</c:v>
                </c:pt>
                <c:pt idx="13143">
                  <c:v>42.740099999999998</c:v>
                </c:pt>
                <c:pt idx="13144">
                  <c:v>42.740099999999998</c:v>
                </c:pt>
                <c:pt idx="13145">
                  <c:v>42.740099999999998</c:v>
                </c:pt>
                <c:pt idx="13146">
                  <c:v>42.740099999999998</c:v>
                </c:pt>
                <c:pt idx="13147">
                  <c:v>42.740099999999998</c:v>
                </c:pt>
                <c:pt idx="13148">
                  <c:v>42.740099999999998</c:v>
                </c:pt>
                <c:pt idx="13149">
                  <c:v>42.740099999999998</c:v>
                </c:pt>
                <c:pt idx="13150">
                  <c:v>42.740099999999998</c:v>
                </c:pt>
                <c:pt idx="13151">
                  <c:v>42.740099999999998</c:v>
                </c:pt>
                <c:pt idx="13152">
                  <c:v>42.740099999999998</c:v>
                </c:pt>
                <c:pt idx="13153">
                  <c:v>42.740099999999998</c:v>
                </c:pt>
                <c:pt idx="13154">
                  <c:v>42.740099999999998</c:v>
                </c:pt>
                <c:pt idx="13155">
                  <c:v>42.740099999999998</c:v>
                </c:pt>
                <c:pt idx="13156">
                  <c:v>42.740099999999998</c:v>
                </c:pt>
                <c:pt idx="13157">
                  <c:v>42.740099999999998</c:v>
                </c:pt>
                <c:pt idx="13158">
                  <c:v>42.740099999999998</c:v>
                </c:pt>
                <c:pt idx="13159">
                  <c:v>42.740099999999998</c:v>
                </c:pt>
                <c:pt idx="13160">
                  <c:v>42.740099999999998</c:v>
                </c:pt>
                <c:pt idx="13161">
                  <c:v>42.740099999999998</c:v>
                </c:pt>
                <c:pt idx="13162">
                  <c:v>42.740099999999998</c:v>
                </c:pt>
                <c:pt idx="13163">
                  <c:v>42.740099999999998</c:v>
                </c:pt>
                <c:pt idx="13164">
                  <c:v>42.740099999999998</c:v>
                </c:pt>
                <c:pt idx="13165">
                  <c:v>42.740099999999998</c:v>
                </c:pt>
                <c:pt idx="13166">
                  <c:v>42.740099999999998</c:v>
                </c:pt>
                <c:pt idx="13167">
                  <c:v>42.740099999999998</c:v>
                </c:pt>
                <c:pt idx="13168">
                  <c:v>42.740099999999998</c:v>
                </c:pt>
                <c:pt idx="13169">
                  <c:v>42.740099999999998</c:v>
                </c:pt>
                <c:pt idx="13170">
                  <c:v>42.740099999999998</c:v>
                </c:pt>
                <c:pt idx="13171">
                  <c:v>42.740099999999998</c:v>
                </c:pt>
                <c:pt idx="13172">
                  <c:v>42.740099999999998</c:v>
                </c:pt>
                <c:pt idx="13173">
                  <c:v>42.740099999999998</c:v>
                </c:pt>
                <c:pt idx="13174">
                  <c:v>42.740099999999998</c:v>
                </c:pt>
                <c:pt idx="13175">
                  <c:v>42.740099999999998</c:v>
                </c:pt>
                <c:pt idx="13176">
                  <c:v>42.740099999999998</c:v>
                </c:pt>
                <c:pt idx="13177">
                  <c:v>42.740099999999998</c:v>
                </c:pt>
                <c:pt idx="13178">
                  <c:v>42.740099999999998</c:v>
                </c:pt>
                <c:pt idx="13179">
                  <c:v>42.740099999999998</c:v>
                </c:pt>
                <c:pt idx="13180">
                  <c:v>42.740099999999998</c:v>
                </c:pt>
                <c:pt idx="13181">
                  <c:v>42.740099999999998</c:v>
                </c:pt>
                <c:pt idx="13182">
                  <c:v>42.740099999999998</c:v>
                </c:pt>
                <c:pt idx="13183">
                  <c:v>42.740099999999998</c:v>
                </c:pt>
                <c:pt idx="13184">
                  <c:v>42.740099999999998</c:v>
                </c:pt>
                <c:pt idx="13185">
                  <c:v>42.740099999999998</c:v>
                </c:pt>
                <c:pt idx="13186">
                  <c:v>42.740099999999998</c:v>
                </c:pt>
                <c:pt idx="13187">
                  <c:v>42.740099999999998</c:v>
                </c:pt>
                <c:pt idx="13188">
                  <c:v>42.740099999999998</c:v>
                </c:pt>
                <c:pt idx="13189">
                  <c:v>42.740099999999998</c:v>
                </c:pt>
                <c:pt idx="13190">
                  <c:v>42.740099999999998</c:v>
                </c:pt>
                <c:pt idx="13191">
                  <c:v>42.740099999999998</c:v>
                </c:pt>
                <c:pt idx="13192">
                  <c:v>42.740099999999998</c:v>
                </c:pt>
                <c:pt idx="13193">
                  <c:v>42.740099999999998</c:v>
                </c:pt>
                <c:pt idx="13194">
                  <c:v>42.740099999999998</c:v>
                </c:pt>
                <c:pt idx="13195">
                  <c:v>42.740099999999998</c:v>
                </c:pt>
                <c:pt idx="13196">
                  <c:v>42.740099999999998</c:v>
                </c:pt>
                <c:pt idx="13197">
                  <c:v>42.740099999999998</c:v>
                </c:pt>
                <c:pt idx="13198">
                  <c:v>42.740099999999998</c:v>
                </c:pt>
                <c:pt idx="13199">
                  <c:v>42.740099999999998</c:v>
                </c:pt>
                <c:pt idx="13200">
                  <c:v>42.740099999999998</c:v>
                </c:pt>
                <c:pt idx="13201">
                  <c:v>42.740099999999998</c:v>
                </c:pt>
                <c:pt idx="13202">
                  <c:v>42.740099999999998</c:v>
                </c:pt>
                <c:pt idx="13203">
                  <c:v>42.740099999999998</c:v>
                </c:pt>
                <c:pt idx="13204">
                  <c:v>42.740099999999998</c:v>
                </c:pt>
                <c:pt idx="13205">
                  <c:v>42.740099999999998</c:v>
                </c:pt>
                <c:pt idx="13206">
                  <c:v>42.740099999999998</c:v>
                </c:pt>
                <c:pt idx="13207">
                  <c:v>42.740099999999998</c:v>
                </c:pt>
                <c:pt idx="13208">
                  <c:v>42.740099999999998</c:v>
                </c:pt>
                <c:pt idx="13209">
                  <c:v>42.740099999999998</c:v>
                </c:pt>
                <c:pt idx="13210">
                  <c:v>42.740099999999998</c:v>
                </c:pt>
                <c:pt idx="13211">
                  <c:v>42.740099999999998</c:v>
                </c:pt>
                <c:pt idx="13212">
                  <c:v>42.740099999999998</c:v>
                </c:pt>
                <c:pt idx="13213">
                  <c:v>42.740099999999998</c:v>
                </c:pt>
                <c:pt idx="13214">
                  <c:v>42.740099999999998</c:v>
                </c:pt>
                <c:pt idx="13215">
                  <c:v>42.740099999999998</c:v>
                </c:pt>
                <c:pt idx="13216">
                  <c:v>42.740099999999998</c:v>
                </c:pt>
                <c:pt idx="13217">
                  <c:v>42.740099999999998</c:v>
                </c:pt>
                <c:pt idx="13218">
                  <c:v>42.740099999999998</c:v>
                </c:pt>
                <c:pt idx="13219">
                  <c:v>42.740099999999998</c:v>
                </c:pt>
                <c:pt idx="13220">
                  <c:v>42.740099999999998</c:v>
                </c:pt>
                <c:pt idx="13221">
                  <c:v>42.740099999999998</c:v>
                </c:pt>
                <c:pt idx="13222">
                  <c:v>42.740099999999998</c:v>
                </c:pt>
                <c:pt idx="13223">
                  <c:v>42.740099999999998</c:v>
                </c:pt>
                <c:pt idx="13224">
                  <c:v>42.740099999999998</c:v>
                </c:pt>
                <c:pt idx="13225">
                  <c:v>42.740099999999998</c:v>
                </c:pt>
                <c:pt idx="13226">
                  <c:v>42.740099999999998</c:v>
                </c:pt>
                <c:pt idx="13227">
                  <c:v>42.740099999999998</c:v>
                </c:pt>
                <c:pt idx="13228">
                  <c:v>42.740099999999998</c:v>
                </c:pt>
                <c:pt idx="13229">
                  <c:v>42.740099999999998</c:v>
                </c:pt>
                <c:pt idx="13230">
                  <c:v>42.740099999999998</c:v>
                </c:pt>
                <c:pt idx="13231">
                  <c:v>42.740099999999998</c:v>
                </c:pt>
                <c:pt idx="13232">
                  <c:v>42.740099999999998</c:v>
                </c:pt>
                <c:pt idx="13233">
                  <c:v>42.740099999999998</c:v>
                </c:pt>
                <c:pt idx="13234">
                  <c:v>42.740099999999998</c:v>
                </c:pt>
                <c:pt idx="13235">
                  <c:v>42.740099999999998</c:v>
                </c:pt>
                <c:pt idx="13236">
                  <c:v>42.740099999999998</c:v>
                </c:pt>
                <c:pt idx="13237">
                  <c:v>42.740099999999998</c:v>
                </c:pt>
                <c:pt idx="13238">
                  <c:v>42.740099999999998</c:v>
                </c:pt>
                <c:pt idx="13239">
                  <c:v>42.740099999999998</c:v>
                </c:pt>
                <c:pt idx="13240">
                  <c:v>42.740099999999998</c:v>
                </c:pt>
                <c:pt idx="13241">
                  <c:v>42.740099999999998</c:v>
                </c:pt>
                <c:pt idx="13242">
                  <c:v>42.740099999999998</c:v>
                </c:pt>
                <c:pt idx="13243">
                  <c:v>42.740099999999998</c:v>
                </c:pt>
                <c:pt idx="13244">
                  <c:v>42.740099999999998</c:v>
                </c:pt>
                <c:pt idx="13245">
                  <c:v>42.740099999999998</c:v>
                </c:pt>
                <c:pt idx="13246">
                  <c:v>42.740099999999998</c:v>
                </c:pt>
                <c:pt idx="13247">
                  <c:v>42.740099999999998</c:v>
                </c:pt>
                <c:pt idx="13248">
                  <c:v>42.740099999999998</c:v>
                </c:pt>
                <c:pt idx="13249">
                  <c:v>42.740099999999998</c:v>
                </c:pt>
                <c:pt idx="13250">
                  <c:v>42.740099999999998</c:v>
                </c:pt>
                <c:pt idx="13251">
                  <c:v>42.740099999999998</c:v>
                </c:pt>
                <c:pt idx="13252">
                  <c:v>42.740099999999998</c:v>
                </c:pt>
                <c:pt idx="13253">
                  <c:v>42.740099999999998</c:v>
                </c:pt>
                <c:pt idx="13254">
                  <c:v>42.740099999999998</c:v>
                </c:pt>
                <c:pt idx="13255">
                  <c:v>42.740099999999998</c:v>
                </c:pt>
                <c:pt idx="13256">
                  <c:v>42.740099999999998</c:v>
                </c:pt>
                <c:pt idx="13257">
                  <c:v>42.740099999999998</c:v>
                </c:pt>
                <c:pt idx="13258">
                  <c:v>42.740099999999998</c:v>
                </c:pt>
                <c:pt idx="13259">
                  <c:v>42.740099999999998</c:v>
                </c:pt>
                <c:pt idx="13260">
                  <c:v>42.740099999999998</c:v>
                </c:pt>
                <c:pt idx="13261">
                  <c:v>42.740099999999998</c:v>
                </c:pt>
                <c:pt idx="13262">
                  <c:v>42.740099999999998</c:v>
                </c:pt>
                <c:pt idx="13263">
                  <c:v>42.740099999999998</c:v>
                </c:pt>
                <c:pt idx="13264">
                  <c:v>42.740099999999998</c:v>
                </c:pt>
                <c:pt idx="13265">
                  <c:v>42.740099999999998</c:v>
                </c:pt>
                <c:pt idx="13266">
                  <c:v>42.740099999999998</c:v>
                </c:pt>
                <c:pt idx="13267">
                  <c:v>42.740099999999998</c:v>
                </c:pt>
                <c:pt idx="13268">
                  <c:v>42.740099999999998</c:v>
                </c:pt>
                <c:pt idx="13269">
                  <c:v>42.740099999999998</c:v>
                </c:pt>
                <c:pt idx="13270">
                  <c:v>42.740099999999998</c:v>
                </c:pt>
                <c:pt idx="13271">
                  <c:v>42.740099999999998</c:v>
                </c:pt>
                <c:pt idx="13272">
                  <c:v>42.740099999999998</c:v>
                </c:pt>
                <c:pt idx="13273">
                  <c:v>42.740099999999998</c:v>
                </c:pt>
                <c:pt idx="13274">
                  <c:v>42.740099999999998</c:v>
                </c:pt>
                <c:pt idx="13275">
                  <c:v>42.740099999999998</c:v>
                </c:pt>
                <c:pt idx="13276">
                  <c:v>42.740099999999998</c:v>
                </c:pt>
                <c:pt idx="13277">
                  <c:v>42.740099999999998</c:v>
                </c:pt>
                <c:pt idx="13278">
                  <c:v>42.740099999999998</c:v>
                </c:pt>
                <c:pt idx="13279">
                  <c:v>42.740099999999998</c:v>
                </c:pt>
                <c:pt idx="13280">
                  <c:v>42.740099999999998</c:v>
                </c:pt>
                <c:pt idx="13281">
                  <c:v>42.740099999999998</c:v>
                </c:pt>
                <c:pt idx="13282">
                  <c:v>42.740099999999998</c:v>
                </c:pt>
                <c:pt idx="13283">
                  <c:v>42.740099999999998</c:v>
                </c:pt>
                <c:pt idx="13284">
                  <c:v>42.740099999999998</c:v>
                </c:pt>
                <c:pt idx="13285">
                  <c:v>42.740099999999998</c:v>
                </c:pt>
                <c:pt idx="13286">
                  <c:v>42.740099999999998</c:v>
                </c:pt>
                <c:pt idx="13287">
                  <c:v>42.740099999999998</c:v>
                </c:pt>
                <c:pt idx="13288">
                  <c:v>42.740099999999998</c:v>
                </c:pt>
                <c:pt idx="13289">
                  <c:v>42.740099999999998</c:v>
                </c:pt>
                <c:pt idx="13290">
                  <c:v>42.740099999999998</c:v>
                </c:pt>
                <c:pt idx="13291">
                  <c:v>42.740099999999998</c:v>
                </c:pt>
                <c:pt idx="13292">
                  <c:v>42.740099999999998</c:v>
                </c:pt>
                <c:pt idx="13293">
                  <c:v>42.740099999999998</c:v>
                </c:pt>
                <c:pt idx="13294">
                  <c:v>42.740099999999998</c:v>
                </c:pt>
                <c:pt idx="13295">
                  <c:v>42.740099999999998</c:v>
                </c:pt>
                <c:pt idx="13296">
                  <c:v>42.740099999999998</c:v>
                </c:pt>
                <c:pt idx="13297">
                  <c:v>42.740099999999998</c:v>
                </c:pt>
                <c:pt idx="13298">
                  <c:v>42.740099999999998</c:v>
                </c:pt>
                <c:pt idx="13299">
                  <c:v>42.740099999999998</c:v>
                </c:pt>
                <c:pt idx="13300">
                  <c:v>42.740099999999998</c:v>
                </c:pt>
                <c:pt idx="13301">
                  <c:v>42.740099999999998</c:v>
                </c:pt>
                <c:pt idx="13302">
                  <c:v>42.740099999999998</c:v>
                </c:pt>
                <c:pt idx="13303">
                  <c:v>42.740099999999998</c:v>
                </c:pt>
                <c:pt idx="13304">
                  <c:v>42.740099999999998</c:v>
                </c:pt>
                <c:pt idx="13305">
                  <c:v>42.740099999999998</c:v>
                </c:pt>
                <c:pt idx="13306">
                  <c:v>42.740099999999998</c:v>
                </c:pt>
                <c:pt idx="13307">
                  <c:v>42.740099999999998</c:v>
                </c:pt>
                <c:pt idx="13308">
                  <c:v>42.740099999999998</c:v>
                </c:pt>
                <c:pt idx="13309">
                  <c:v>42.740099999999998</c:v>
                </c:pt>
                <c:pt idx="13310">
                  <c:v>42.740099999999998</c:v>
                </c:pt>
                <c:pt idx="13311">
                  <c:v>42.740099999999998</c:v>
                </c:pt>
                <c:pt idx="13312">
                  <c:v>42.740099999999998</c:v>
                </c:pt>
                <c:pt idx="13313">
                  <c:v>42.740099999999998</c:v>
                </c:pt>
                <c:pt idx="13314">
                  <c:v>42.740099999999998</c:v>
                </c:pt>
                <c:pt idx="13315">
                  <c:v>42.740099999999998</c:v>
                </c:pt>
                <c:pt idx="13316">
                  <c:v>42.740099999999998</c:v>
                </c:pt>
                <c:pt idx="13317">
                  <c:v>42.740099999999998</c:v>
                </c:pt>
                <c:pt idx="13318">
                  <c:v>42.740099999999998</c:v>
                </c:pt>
                <c:pt idx="13319">
                  <c:v>42.740099999999998</c:v>
                </c:pt>
                <c:pt idx="13320">
                  <c:v>42.740099999999998</c:v>
                </c:pt>
                <c:pt idx="13321">
                  <c:v>42.740099999999998</c:v>
                </c:pt>
                <c:pt idx="13322">
                  <c:v>42.740099999999998</c:v>
                </c:pt>
                <c:pt idx="13323">
                  <c:v>42.740099999999998</c:v>
                </c:pt>
                <c:pt idx="13324">
                  <c:v>42.740099999999998</c:v>
                </c:pt>
                <c:pt idx="13325">
                  <c:v>42.740099999999998</c:v>
                </c:pt>
                <c:pt idx="13326">
                  <c:v>42.740099999999998</c:v>
                </c:pt>
                <c:pt idx="13327">
                  <c:v>42.740099999999998</c:v>
                </c:pt>
                <c:pt idx="13328">
                  <c:v>42.740099999999998</c:v>
                </c:pt>
                <c:pt idx="13329">
                  <c:v>42.740099999999998</c:v>
                </c:pt>
                <c:pt idx="13330">
                  <c:v>42.740099999999998</c:v>
                </c:pt>
                <c:pt idx="13331">
                  <c:v>42.740099999999998</c:v>
                </c:pt>
                <c:pt idx="13332">
                  <c:v>42.740099999999998</c:v>
                </c:pt>
                <c:pt idx="13333">
                  <c:v>42.740099999999998</c:v>
                </c:pt>
                <c:pt idx="13334">
                  <c:v>42.740099999999998</c:v>
                </c:pt>
                <c:pt idx="13335">
                  <c:v>42.740099999999998</c:v>
                </c:pt>
                <c:pt idx="13336">
                  <c:v>42.740099999999998</c:v>
                </c:pt>
                <c:pt idx="13337">
                  <c:v>42.740099999999998</c:v>
                </c:pt>
                <c:pt idx="13338">
                  <c:v>42.740099999999998</c:v>
                </c:pt>
                <c:pt idx="13339">
                  <c:v>42.740099999999998</c:v>
                </c:pt>
                <c:pt idx="13340">
                  <c:v>42.740099999999998</c:v>
                </c:pt>
                <c:pt idx="13341">
                  <c:v>42.740099999999998</c:v>
                </c:pt>
                <c:pt idx="13342">
                  <c:v>42.740099999999998</c:v>
                </c:pt>
                <c:pt idx="13343">
                  <c:v>42.740099999999998</c:v>
                </c:pt>
                <c:pt idx="13344">
                  <c:v>42.740099999999998</c:v>
                </c:pt>
                <c:pt idx="13345">
                  <c:v>42.740099999999998</c:v>
                </c:pt>
                <c:pt idx="13346">
                  <c:v>42.740099999999998</c:v>
                </c:pt>
                <c:pt idx="13347">
                  <c:v>42.740099999999998</c:v>
                </c:pt>
                <c:pt idx="13348">
                  <c:v>42.740099999999998</c:v>
                </c:pt>
                <c:pt idx="13349">
                  <c:v>42.740099999999998</c:v>
                </c:pt>
                <c:pt idx="13350">
                  <c:v>42.740099999999998</c:v>
                </c:pt>
                <c:pt idx="13351">
                  <c:v>42.740099999999998</c:v>
                </c:pt>
                <c:pt idx="13352">
                  <c:v>42.740099999999998</c:v>
                </c:pt>
                <c:pt idx="13353">
                  <c:v>42.740099999999998</c:v>
                </c:pt>
                <c:pt idx="13354">
                  <c:v>42.740099999999998</c:v>
                </c:pt>
                <c:pt idx="13355">
                  <c:v>42.740099999999998</c:v>
                </c:pt>
                <c:pt idx="13356">
                  <c:v>42.740099999999998</c:v>
                </c:pt>
                <c:pt idx="13357">
                  <c:v>42.740099999999998</c:v>
                </c:pt>
                <c:pt idx="13358">
                  <c:v>42.740099999999998</c:v>
                </c:pt>
                <c:pt idx="13359">
                  <c:v>42.740099999999998</c:v>
                </c:pt>
                <c:pt idx="13360">
                  <c:v>42.740099999999998</c:v>
                </c:pt>
                <c:pt idx="13361">
                  <c:v>42.740099999999998</c:v>
                </c:pt>
                <c:pt idx="13362">
                  <c:v>42.740099999999998</c:v>
                </c:pt>
                <c:pt idx="13363">
                  <c:v>42.740099999999998</c:v>
                </c:pt>
                <c:pt idx="13364">
                  <c:v>42.740099999999998</c:v>
                </c:pt>
                <c:pt idx="13365">
                  <c:v>42.740099999999998</c:v>
                </c:pt>
                <c:pt idx="13366">
                  <c:v>42.740099999999998</c:v>
                </c:pt>
                <c:pt idx="13367">
                  <c:v>42.740099999999998</c:v>
                </c:pt>
                <c:pt idx="13368">
                  <c:v>42.740099999999998</c:v>
                </c:pt>
                <c:pt idx="13369">
                  <c:v>42.740099999999998</c:v>
                </c:pt>
                <c:pt idx="13370">
                  <c:v>42.740099999999998</c:v>
                </c:pt>
                <c:pt idx="13371">
                  <c:v>42.740099999999998</c:v>
                </c:pt>
                <c:pt idx="13372">
                  <c:v>42.740099999999998</c:v>
                </c:pt>
                <c:pt idx="13373">
                  <c:v>42.740099999999998</c:v>
                </c:pt>
                <c:pt idx="13374">
                  <c:v>42.740099999999998</c:v>
                </c:pt>
                <c:pt idx="13375">
                  <c:v>42.740099999999998</c:v>
                </c:pt>
                <c:pt idx="13376">
                  <c:v>42.740099999999998</c:v>
                </c:pt>
                <c:pt idx="13377">
                  <c:v>42.740099999999998</c:v>
                </c:pt>
                <c:pt idx="13378">
                  <c:v>42.740099999999998</c:v>
                </c:pt>
                <c:pt idx="13379">
                  <c:v>42.740099999999998</c:v>
                </c:pt>
                <c:pt idx="13380">
                  <c:v>42.740099999999998</c:v>
                </c:pt>
                <c:pt idx="13381">
                  <c:v>42.740099999999998</c:v>
                </c:pt>
                <c:pt idx="13382">
                  <c:v>42.740099999999998</c:v>
                </c:pt>
                <c:pt idx="13383">
                  <c:v>42.740099999999998</c:v>
                </c:pt>
                <c:pt idx="13384">
                  <c:v>42.740099999999998</c:v>
                </c:pt>
                <c:pt idx="13385">
                  <c:v>42.740099999999998</c:v>
                </c:pt>
                <c:pt idx="13386">
                  <c:v>42.740099999999998</c:v>
                </c:pt>
                <c:pt idx="13387">
                  <c:v>42.740099999999998</c:v>
                </c:pt>
                <c:pt idx="13388">
                  <c:v>42.740099999999998</c:v>
                </c:pt>
                <c:pt idx="13389">
                  <c:v>42.740099999999998</c:v>
                </c:pt>
                <c:pt idx="13390">
                  <c:v>42.740099999999998</c:v>
                </c:pt>
                <c:pt idx="13391">
                  <c:v>42.740099999999998</c:v>
                </c:pt>
                <c:pt idx="13392">
                  <c:v>42.740099999999998</c:v>
                </c:pt>
                <c:pt idx="13393">
                  <c:v>42.740099999999998</c:v>
                </c:pt>
                <c:pt idx="13394">
                  <c:v>42.740099999999998</c:v>
                </c:pt>
                <c:pt idx="13395">
                  <c:v>42.740099999999998</c:v>
                </c:pt>
                <c:pt idx="13396">
                  <c:v>42.740099999999998</c:v>
                </c:pt>
                <c:pt idx="13397">
                  <c:v>42.740099999999998</c:v>
                </c:pt>
                <c:pt idx="13398">
                  <c:v>42.740099999999998</c:v>
                </c:pt>
                <c:pt idx="13399">
                  <c:v>42.740099999999998</c:v>
                </c:pt>
                <c:pt idx="13400">
                  <c:v>42.740099999999998</c:v>
                </c:pt>
                <c:pt idx="13401">
                  <c:v>42.740099999999998</c:v>
                </c:pt>
                <c:pt idx="13402">
                  <c:v>42.740099999999998</c:v>
                </c:pt>
                <c:pt idx="13403">
                  <c:v>42.740099999999998</c:v>
                </c:pt>
                <c:pt idx="13404">
                  <c:v>42.740099999999998</c:v>
                </c:pt>
                <c:pt idx="13405">
                  <c:v>42.740099999999998</c:v>
                </c:pt>
                <c:pt idx="13406">
                  <c:v>42.740099999999998</c:v>
                </c:pt>
                <c:pt idx="13407">
                  <c:v>42.740099999999998</c:v>
                </c:pt>
                <c:pt idx="13408">
                  <c:v>42.740099999999998</c:v>
                </c:pt>
                <c:pt idx="13409">
                  <c:v>42.740099999999998</c:v>
                </c:pt>
                <c:pt idx="13410">
                  <c:v>42.740099999999998</c:v>
                </c:pt>
                <c:pt idx="13411">
                  <c:v>42.740099999999998</c:v>
                </c:pt>
                <c:pt idx="13412">
                  <c:v>42.740099999999998</c:v>
                </c:pt>
                <c:pt idx="13413">
                  <c:v>42.740099999999998</c:v>
                </c:pt>
                <c:pt idx="13414">
                  <c:v>42.740099999999998</c:v>
                </c:pt>
                <c:pt idx="13415">
                  <c:v>42.740099999999998</c:v>
                </c:pt>
                <c:pt idx="13416">
                  <c:v>42.740099999999998</c:v>
                </c:pt>
                <c:pt idx="13417">
                  <c:v>42.740099999999998</c:v>
                </c:pt>
                <c:pt idx="13418">
                  <c:v>42.740099999999998</c:v>
                </c:pt>
                <c:pt idx="13419">
                  <c:v>42.740099999999998</c:v>
                </c:pt>
                <c:pt idx="13420">
                  <c:v>42.740099999999998</c:v>
                </c:pt>
                <c:pt idx="13421">
                  <c:v>42.740099999999998</c:v>
                </c:pt>
                <c:pt idx="13422">
                  <c:v>42.740099999999998</c:v>
                </c:pt>
                <c:pt idx="13423">
                  <c:v>42.740099999999998</c:v>
                </c:pt>
                <c:pt idx="13424">
                  <c:v>42.740099999999998</c:v>
                </c:pt>
                <c:pt idx="13425">
                  <c:v>42.740099999999998</c:v>
                </c:pt>
                <c:pt idx="13426">
                  <c:v>42.740099999999998</c:v>
                </c:pt>
                <c:pt idx="13427">
                  <c:v>42.740099999999998</c:v>
                </c:pt>
                <c:pt idx="13428">
                  <c:v>42.740099999999998</c:v>
                </c:pt>
                <c:pt idx="13429">
                  <c:v>42.740099999999998</c:v>
                </c:pt>
                <c:pt idx="13430">
                  <c:v>42.740099999999998</c:v>
                </c:pt>
                <c:pt idx="13431">
                  <c:v>42.740099999999998</c:v>
                </c:pt>
                <c:pt idx="13432">
                  <c:v>42.740099999999998</c:v>
                </c:pt>
                <c:pt idx="13433">
                  <c:v>42.740099999999998</c:v>
                </c:pt>
                <c:pt idx="13434">
                  <c:v>42.740099999999998</c:v>
                </c:pt>
                <c:pt idx="13435">
                  <c:v>42.740099999999998</c:v>
                </c:pt>
                <c:pt idx="13436">
                  <c:v>42.740099999999998</c:v>
                </c:pt>
                <c:pt idx="13437">
                  <c:v>42.740099999999998</c:v>
                </c:pt>
                <c:pt idx="13438">
                  <c:v>42.740099999999998</c:v>
                </c:pt>
                <c:pt idx="13439">
                  <c:v>42.740099999999998</c:v>
                </c:pt>
                <c:pt idx="13440">
                  <c:v>42.740099999999998</c:v>
                </c:pt>
                <c:pt idx="13441">
                  <c:v>42.740099999999998</c:v>
                </c:pt>
                <c:pt idx="13442">
                  <c:v>42.740099999999998</c:v>
                </c:pt>
                <c:pt idx="13443">
                  <c:v>42.740099999999998</c:v>
                </c:pt>
                <c:pt idx="13444">
                  <c:v>42.740099999999998</c:v>
                </c:pt>
                <c:pt idx="13445">
                  <c:v>42.740099999999998</c:v>
                </c:pt>
                <c:pt idx="13446">
                  <c:v>42.740099999999998</c:v>
                </c:pt>
                <c:pt idx="13447">
                  <c:v>42.740099999999998</c:v>
                </c:pt>
                <c:pt idx="13448">
                  <c:v>42.740099999999998</c:v>
                </c:pt>
                <c:pt idx="13449">
                  <c:v>42.740099999999998</c:v>
                </c:pt>
                <c:pt idx="13450">
                  <c:v>42.740099999999998</c:v>
                </c:pt>
                <c:pt idx="13451">
                  <c:v>42.740099999999998</c:v>
                </c:pt>
                <c:pt idx="13452">
                  <c:v>42.740099999999998</c:v>
                </c:pt>
                <c:pt idx="13453">
                  <c:v>42.740099999999998</c:v>
                </c:pt>
                <c:pt idx="13454">
                  <c:v>42.740099999999998</c:v>
                </c:pt>
                <c:pt idx="13455">
                  <c:v>42.740099999999998</c:v>
                </c:pt>
                <c:pt idx="13456">
                  <c:v>42.740099999999998</c:v>
                </c:pt>
                <c:pt idx="13457">
                  <c:v>42.740099999999998</c:v>
                </c:pt>
                <c:pt idx="13458">
                  <c:v>42.740099999999998</c:v>
                </c:pt>
                <c:pt idx="13459">
                  <c:v>42.740099999999998</c:v>
                </c:pt>
                <c:pt idx="13460">
                  <c:v>42.740099999999998</c:v>
                </c:pt>
                <c:pt idx="13461">
                  <c:v>42.740099999999998</c:v>
                </c:pt>
                <c:pt idx="13462">
                  <c:v>42.740099999999998</c:v>
                </c:pt>
                <c:pt idx="13463">
                  <c:v>42.740099999999998</c:v>
                </c:pt>
                <c:pt idx="13464">
                  <c:v>42.740099999999998</c:v>
                </c:pt>
                <c:pt idx="13465">
                  <c:v>42.740099999999998</c:v>
                </c:pt>
                <c:pt idx="13466">
                  <c:v>42.740099999999998</c:v>
                </c:pt>
                <c:pt idx="13467">
                  <c:v>42.740099999999998</c:v>
                </c:pt>
                <c:pt idx="13468">
                  <c:v>42.740099999999998</c:v>
                </c:pt>
                <c:pt idx="13469">
                  <c:v>42.740099999999998</c:v>
                </c:pt>
                <c:pt idx="13470">
                  <c:v>42.740099999999998</c:v>
                </c:pt>
                <c:pt idx="13471">
                  <c:v>42.740099999999998</c:v>
                </c:pt>
                <c:pt idx="13472">
                  <c:v>42.740099999999998</c:v>
                </c:pt>
                <c:pt idx="13473">
                  <c:v>42.740099999999998</c:v>
                </c:pt>
                <c:pt idx="13474">
                  <c:v>42.740099999999998</c:v>
                </c:pt>
                <c:pt idx="13475">
                  <c:v>42.740099999999998</c:v>
                </c:pt>
                <c:pt idx="13476">
                  <c:v>42.740099999999998</c:v>
                </c:pt>
                <c:pt idx="13477">
                  <c:v>42.740099999999998</c:v>
                </c:pt>
                <c:pt idx="13478">
                  <c:v>42.740099999999998</c:v>
                </c:pt>
                <c:pt idx="13479">
                  <c:v>42.740099999999998</c:v>
                </c:pt>
                <c:pt idx="13480">
                  <c:v>42.740099999999998</c:v>
                </c:pt>
                <c:pt idx="13481">
                  <c:v>42.740099999999998</c:v>
                </c:pt>
                <c:pt idx="13482">
                  <c:v>42.740099999999998</c:v>
                </c:pt>
                <c:pt idx="13483">
                  <c:v>42.740099999999998</c:v>
                </c:pt>
                <c:pt idx="13484">
                  <c:v>42.740099999999998</c:v>
                </c:pt>
                <c:pt idx="13485">
                  <c:v>42.740099999999998</c:v>
                </c:pt>
                <c:pt idx="13486">
                  <c:v>42.740099999999998</c:v>
                </c:pt>
                <c:pt idx="13487">
                  <c:v>42.740099999999998</c:v>
                </c:pt>
                <c:pt idx="13488">
                  <c:v>42.740099999999998</c:v>
                </c:pt>
                <c:pt idx="13489">
                  <c:v>42.740099999999998</c:v>
                </c:pt>
                <c:pt idx="13490">
                  <c:v>42.740099999999998</c:v>
                </c:pt>
                <c:pt idx="13491">
                  <c:v>42.740099999999998</c:v>
                </c:pt>
                <c:pt idx="13492">
                  <c:v>42.740099999999998</c:v>
                </c:pt>
                <c:pt idx="13493">
                  <c:v>42.740099999999998</c:v>
                </c:pt>
                <c:pt idx="13494">
                  <c:v>42.740099999999998</c:v>
                </c:pt>
                <c:pt idx="13495">
                  <c:v>42.740099999999998</c:v>
                </c:pt>
                <c:pt idx="13496">
                  <c:v>42.740099999999998</c:v>
                </c:pt>
                <c:pt idx="13497">
                  <c:v>42.740099999999998</c:v>
                </c:pt>
                <c:pt idx="13498">
                  <c:v>42.740099999999998</c:v>
                </c:pt>
                <c:pt idx="13499">
                  <c:v>42.740099999999998</c:v>
                </c:pt>
                <c:pt idx="13500">
                  <c:v>42.740099999999998</c:v>
                </c:pt>
                <c:pt idx="13501">
                  <c:v>42.740099999999998</c:v>
                </c:pt>
                <c:pt idx="13502">
                  <c:v>42.740099999999998</c:v>
                </c:pt>
                <c:pt idx="13503">
                  <c:v>42.740099999999998</c:v>
                </c:pt>
                <c:pt idx="13504">
                  <c:v>42.740099999999998</c:v>
                </c:pt>
                <c:pt idx="13505">
                  <c:v>42.740099999999998</c:v>
                </c:pt>
                <c:pt idx="13506">
                  <c:v>42.740099999999998</c:v>
                </c:pt>
                <c:pt idx="13507">
                  <c:v>42.740099999999998</c:v>
                </c:pt>
                <c:pt idx="13508">
                  <c:v>42.740099999999998</c:v>
                </c:pt>
                <c:pt idx="13509">
                  <c:v>42.740099999999998</c:v>
                </c:pt>
                <c:pt idx="13510">
                  <c:v>42.740099999999998</c:v>
                </c:pt>
                <c:pt idx="13511">
                  <c:v>42.740099999999998</c:v>
                </c:pt>
                <c:pt idx="13512">
                  <c:v>42.740099999999998</c:v>
                </c:pt>
                <c:pt idx="13513">
                  <c:v>42.740099999999998</c:v>
                </c:pt>
                <c:pt idx="13514">
                  <c:v>42.740099999999998</c:v>
                </c:pt>
                <c:pt idx="13515">
                  <c:v>42.740099999999998</c:v>
                </c:pt>
                <c:pt idx="13516">
                  <c:v>42.740099999999998</c:v>
                </c:pt>
                <c:pt idx="13517">
                  <c:v>42.740099999999998</c:v>
                </c:pt>
                <c:pt idx="13518">
                  <c:v>42.740099999999998</c:v>
                </c:pt>
                <c:pt idx="13519">
                  <c:v>42.740099999999998</c:v>
                </c:pt>
                <c:pt idx="13520">
                  <c:v>42.740099999999998</c:v>
                </c:pt>
                <c:pt idx="13521">
                  <c:v>42.740099999999998</c:v>
                </c:pt>
                <c:pt idx="13522">
                  <c:v>42.740099999999998</c:v>
                </c:pt>
                <c:pt idx="13523">
                  <c:v>42.740099999999998</c:v>
                </c:pt>
                <c:pt idx="13524">
                  <c:v>42.740099999999998</c:v>
                </c:pt>
                <c:pt idx="13525">
                  <c:v>42.740099999999998</c:v>
                </c:pt>
                <c:pt idx="13526">
                  <c:v>42.740099999999998</c:v>
                </c:pt>
                <c:pt idx="13527">
                  <c:v>42.740099999999998</c:v>
                </c:pt>
                <c:pt idx="13528">
                  <c:v>42.740099999999998</c:v>
                </c:pt>
                <c:pt idx="13529">
                  <c:v>42.740099999999998</c:v>
                </c:pt>
                <c:pt idx="13530">
                  <c:v>42.740099999999998</c:v>
                </c:pt>
                <c:pt idx="13531">
                  <c:v>42.740099999999998</c:v>
                </c:pt>
                <c:pt idx="13532">
                  <c:v>42.740099999999998</c:v>
                </c:pt>
                <c:pt idx="13533">
                  <c:v>42.740099999999998</c:v>
                </c:pt>
                <c:pt idx="13534">
                  <c:v>42.740099999999998</c:v>
                </c:pt>
                <c:pt idx="13535">
                  <c:v>42.740099999999998</c:v>
                </c:pt>
                <c:pt idx="13536">
                  <c:v>42.740099999999998</c:v>
                </c:pt>
                <c:pt idx="13537">
                  <c:v>42.740099999999998</c:v>
                </c:pt>
                <c:pt idx="13538">
                  <c:v>42.740099999999998</c:v>
                </c:pt>
                <c:pt idx="13539">
                  <c:v>42.740099999999998</c:v>
                </c:pt>
                <c:pt idx="13540">
                  <c:v>42.740099999999998</c:v>
                </c:pt>
                <c:pt idx="13541">
                  <c:v>42.740099999999998</c:v>
                </c:pt>
                <c:pt idx="13542">
                  <c:v>42.740099999999998</c:v>
                </c:pt>
                <c:pt idx="13543">
                  <c:v>42.740099999999998</c:v>
                </c:pt>
                <c:pt idx="13544">
                  <c:v>42.740099999999998</c:v>
                </c:pt>
                <c:pt idx="13545">
                  <c:v>42.740099999999998</c:v>
                </c:pt>
                <c:pt idx="13546">
                  <c:v>42.740099999999998</c:v>
                </c:pt>
                <c:pt idx="13547">
                  <c:v>42.740099999999998</c:v>
                </c:pt>
                <c:pt idx="13548">
                  <c:v>42.740099999999998</c:v>
                </c:pt>
                <c:pt idx="13549">
                  <c:v>42.740099999999998</c:v>
                </c:pt>
                <c:pt idx="13550">
                  <c:v>42.740099999999998</c:v>
                </c:pt>
                <c:pt idx="13551">
                  <c:v>42.740099999999998</c:v>
                </c:pt>
                <c:pt idx="13552">
                  <c:v>42.740099999999998</c:v>
                </c:pt>
                <c:pt idx="13553">
                  <c:v>42.740099999999998</c:v>
                </c:pt>
                <c:pt idx="13554">
                  <c:v>42.740099999999998</c:v>
                </c:pt>
                <c:pt idx="13555">
                  <c:v>42.740099999999998</c:v>
                </c:pt>
                <c:pt idx="13556">
                  <c:v>42.740099999999998</c:v>
                </c:pt>
                <c:pt idx="13557">
                  <c:v>42.740099999999998</c:v>
                </c:pt>
                <c:pt idx="13558">
                  <c:v>42.740099999999998</c:v>
                </c:pt>
                <c:pt idx="13559">
                  <c:v>42.740099999999998</c:v>
                </c:pt>
                <c:pt idx="13560">
                  <c:v>42.740099999999998</c:v>
                </c:pt>
                <c:pt idx="13561">
                  <c:v>42.740099999999998</c:v>
                </c:pt>
                <c:pt idx="13562">
                  <c:v>42.740099999999998</c:v>
                </c:pt>
                <c:pt idx="13563">
                  <c:v>42.740099999999998</c:v>
                </c:pt>
                <c:pt idx="13564">
                  <c:v>42.740099999999998</c:v>
                </c:pt>
                <c:pt idx="13565">
                  <c:v>42.740099999999998</c:v>
                </c:pt>
                <c:pt idx="13566">
                  <c:v>42.740099999999998</c:v>
                </c:pt>
                <c:pt idx="13567">
                  <c:v>42.740099999999998</c:v>
                </c:pt>
                <c:pt idx="13568">
                  <c:v>42.740099999999998</c:v>
                </c:pt>
                <c:pt idx="13569">
                  <c:v>42.740099999999998</c:v>
                </c:pt>
                <c:pt idx="13570">
                  <c:v>42.740099999999998</c:v>
                </c:pt>
                <c:pt idx="13571">
                  <c:v>42.740099999999998</c:v>
                </c:pt>
                <c:pt idx="13572">
                  <c:v>42.740099999999998</c:v>
                </c:pt>
                <c:pt idx="13573">
                  <c:v>42.740099999999998</c:v>
                </c:pt>
                <c:pt idx="13574">
                  <c:v>42.740099999999998</c:v>
                </c:pt>
                <c:pt idx="13575">
                  <c:v>42.740099999999998</c:v>
                </c:pt>
                <c:pt idx="13576">
                  <c:v>42.740099999999998</c:v>
                </c:pt>
                <c:pt idx="13577">
                  <c:v>42.740099999999998</c:v>
                </c:pt>
                <c:pt idx="13578">
                  <c:v>42.740099999999998</c:v>
                </c:pt>
                <c:pt idx="13579">
                  <c:v>42.740099999999998</c:v>
                </c:pt>
                <c:pt idx="13580">
                  <c:v>42.740099999999998</c:v>
                </c:pt>
                <c:pt idx="13581">
                  <c:v>42.740099999999998</c:v>
                </c:pt>
                <c:pt idx="13582">
                  <c:v>42.740099999999998</c:v>
                </c:pt>
                <c:pt idx="13583">
                  <c:v>42.740099999999998</c:v>
                </c:pt>
                <c:pt idx="13584">
                  <c:v>42.740099999999998</c:v>
                </c:pt>
                <c:pt idx="13585">
                  <c:v>42.740099999999998</c:v>
                </c:pt>
                <c:pt idx="13586">
                  <c:v>42.740099999999998</c:v>
                </c:pt>
                <c:pt idx="13587">
                  <c:v>42.740099999999998</c:v>
                </c:pt>
                <c:pt idx="13588">
                  <c:v>42.740099999999998</c:v>
                </c:pt>
                <c:pt idx="13589">
                  <c:v>42.740099999999998</c:v>
                </c:pt>
                <c:pt idx="13590">
                  <c:v>42.740099999999998</c:v>
                </c:pt>
                <c:pt idx="13591">
                  <c:v>42.740099999999998</c:v>
                </c:pt>
                <c:pt idx="13592">
                  <c:v>42.740099999999998</c:v>
                </c:pt>
                <c:pt idx="13593">
                  <c:v>42.740099999999998</c:v>
                </c:pt>
                <c:pt idx="13594">
                  <c:v>42.740099999999998</c:v>
                </c:pt>
                <c:pt idx="13595">
                  <c:v>42.740099999999998</c:v>
                </c:pt>
                <c:pt idx="13596">
                  <c:v>42.740099999999998</c:v>
                </c:pt>
                <c:pt idx="13597">
                  <c:v>42.740099999999998</c:v>
                </c:pt>
                <c:pt idx="13598">
                  <c:v>42.740099999999998</c:v>
                </c:pt>
                <c:pt idx="13599">
                  <c:v>42.740099999999998</c:v>
                </c:pt>
                <c:pt idx="13600">
                  <c:v>42.740099999999998</c:v>
                </c:pt>
                <c:pt idx="13601">
                  <c:v>42.740099999999998</c:v>
                </c:pt>
                <c:pt idx="13602">
                  <c:v>42.740099999999998</c:v>
                </c:pt>
                <c:pt idx="13603">
                  <c:v>42.740099999999998</c:v>
                </c:pt>
                <c:pt idx="13604">
                  <c:v>42.740099999999998</c:v>
                </c:pt>
                <c:pt idx="13605">
                  <c:v>42.740099999999998</c:v>
                </c:pt>
                <c:pt idx="13606">
                  <c:v>42.740099999999998</c:v>
                </c:pt>
                <c:pt idx="13607">
                  <c:v>42.740099999999998</c:v>
                </c:pt>
                <c:pt idx="13608">
                  <c:v>42.740099999999998</c:v>
                </c:pt>
                <c:pt idx="13609">
                  <c:v>42.740099999999998</c:v>
                </c:pt>
                <c:pt idx="13610">
                  <c:v>42.740099999999998</c:v>
                </c:pt>
                <c:pt idx="13611">
                  <c:v>42.740099999999998</c:v>
                </c:pt>
                <c:pt idx="13612">
                  <c:v>42.740099999999998</c:v>
                </c:pt>
                <c:pt idx="13613">
                  <c:v>42.740099999999998</c:v>
                </c:pt>
                <c:pt idx="13614">
                  <c:v>42.740099999999998</c:v>
                </c:pt>
                <c:pt idx="13615">
                  <c:v>42.740099999999998</c:v>
                </c:pt>
                <c:pt idx="13616">
                  <c:v>42.740099999999998</c:v>
                </c:pt>
                <c:pt idx="13617">
                  <c:v>42.740099999999998</c:v>
                </c:pt>
                <c:pt idx="13618">
                  <c:v>42.740099999999998</c:v>
                </c:pt>
                <c:pt idx="13619">
                  <c:v>42.740099999999998</c:v>
                </c:pt>
                <c:pt idx="13620">
                  <c:v>42.740099999999998</c:v>
                </c:pt>
                <c:pt idx="13621">
                  <c:v>42.740099999999998</c:v>
                </c:pt>
                <c:pt idx="13622">
                  <c:v>42.740099999999998</c:v>
                </c:pt>
                <c:pt idx="13623">
                  <c:v>42.740099999999998</c:v>
                </c:pt>
                <c:pt idx="13624">
                  <c:v>42.740099999999998</c:v>
                </c:pt>
                <c:pt idx="13625">
                  <c:v>42.740099999999998</c:v>
                </c:pt>
                <c:pt idx="13626">
                  <c:v>42.740099999999998</c:v>
                </c:pt>
                <c:pt idx="13627">
                  <c:v>42.740099999999998</c:v>
                </c:pt>
                <c:pt idx="13628">
                  <c:v>42.740099999999998</c:v>
                </c:pt>
                <c:pt idx="13629">
                  <c:v>42.740099999999998</c:v>
                </c:pt>
                <c:pt idx="13630">
                  <c:v>42.740099999999998</c:v>
                </c:pt>
                <c:pt idx="13631">
                  <c:v>42.740099999999998</c:v>
                </c:pt>
                <c:pt idx="13632">
                  <c:v>42.740099999999998</c:v>
                </c:pt>
                <c:pt idx="13633">
                  <c:v>42.740099999999998</c:v>
                </c:pt>
                <c:pt idx="13634">
                  <c:v>42.740099999999998</c:v>
                </c:pt>
                <c:pt idx="13635">
                  <c:v>42.740099999999998</c:v>
                </c:pt>
                <c:pt idx="13636">
                  <c:v>42.740099999999998</c:v>
                </c:pt>
                <c:pt idx="13637">
                  <c:v>42.740099999999998</c:v>
                </c:pt>
                <c:pt idx="13638">
                  <c:v>42.740099999999998</c:v>
                </c:pt>
                <c:pt idx="13639">
                  <c:v>42.740099999999998</c:v>
                </c:pt>
                <c:pt idx="13640">
                  <c:v>42.740099999999998</c:v>
                </c:pt>
                <c:pt idx="13641">
                  <c:v>42.740099999999998</c:v>
                </c:pt>
                <c:pt idx="13642">
                  <c:v>42.740099999999998</c:v>
                </c:pt>
                <c:pt idx="13643">
                  <c:v>42.740099999999998</c:v>
                </c:pt>
                <c:pt idx="13644">
                  <c:v>42.740099999999998</c:v>
                </c:pt>
                <c:pt idx="13645">
                  <c:v>42.740099999999998</c:v>
                </c:pt>
                <c:pt idx="13646">
                  <c:v>42.740099999999998</c:v>
                </c:pt>
                <c:pt idx="13647">
                  <c:v>42.740099999999998</c:v>
                </c:pt>
                <c:pt idx="13648">
                  <c:v>42.740099999999998</c:v>
                </c:pt>
                <c:pt idx="13649">
                  <c:v>42.740099999999998</c:v>
                </c:pt>
                <c:pt idx="13650">
                  <c:v>42.740099999999998</c:v>
                </c:pt>
                <c:pt idx="13651">
                  <c:v>42.740099999999998</c:v>
                </c:pt>
                <c:pt idx="13652">
                  <c:v>42.740099999999998</c:v>
                </c:pt>
                <c:pt idx="13653">
                  <c:v>42.740099999999998</c:v>
                </c:pt>
                <c:pt idx="13654">
                  <c:v>42.740099999999998</c:v>
                </c:pt>
                <c:pt idx="13655">
                  <c:v>42.740099999999998</c:v>
                </c:pt>
                <c:pt idx="13656">
                  <c:v>42.740099999999998</c:v>
                </c:pt>
                <c:pt idx="13657">
                  <c:v>42.740099999999998</c:v>
                </c:pt>
                <c:pt idx="13658">
                  <c:v>42.740099999999998</c:v>
                </c:pt>
                <c:pt idx="13659">
                  <c:v>42.740099999999998</c:v>
                </c:pt>
                <c:pt idx="13660">
                  <c:v>42.740099999999998</c:v>
                </c:pt>
                <c:pt idx="13661">
                  <c:v>42.740099999999998</c:v>
                </c:pt>
                <c:pt idx="13662">
                  <c:v>42.740099999999998</c:v>
                </c:pt>
                <c:pt idx="13663">
                  <c:v>42.740099999999998</c:v>
                </c:pt>
                <c:pt idx="13664">
                  <c:v>42.740099999999998</c:v>
                </c:pt>
                <c:pt idx="13665">
                  <c:v>42.740099999999998</c:v>
                </c:pt>
                <c:pt idx="13666">
                  <c:v>42.740099999999998</c:v>
                </c:pt>
                <c:pt idx="13667">
                  <c:v>42.740099999999998</c:v>
                </c:pt>
                <c:pt idx="13668">
                  <c:v>42.740099999999998</c:v>
                </c:pt>
                <c:pt idx="13669">
                  <c:v>42.740099999999998</c:v>
                </c:pt>
                <c:pt idx="13670">
                  <c:v>42.740099999999998</c:v>
                </c:pt>
                <c:pt idx="13671">
                  <c:v>42.740099999999998</c:v>
                </c:pt>
                <c:pt idx="13672">
                  <c:v>42.740099999999998</c:v>
                </c:pt>
                <c:pt idx="13673">
                  <c:v>42.740099999999998</c:v>
                </c:pt>
                <c:pt idx="13674">
                  <c:v>42.740099999999998</c:v>
                </c:pt>
                <c:pt idx="13675">
                  <c:v>42.740099999999998</c:v>
                </c:pt>
                <c:pt idx="13676">
                  <c:v>42.740099999999998</c:v>
                </c:pt>
                <c:pt idx="13677">
                  <c:v>42.740099999999998</c:v>
                </c:pt>
                <c:pt idx="13678">
                  <c:v>42.740099999999998</c:v>
                </c:pt>
                <c:pt idx="13679">
                  <c:v>42.740099999999998</c:v>
                </c:pt>
                <c:pt idx="13680">
                  <c:v>42.740099999999998</c:v>
                </c:pt>
                <c:pt idx="13681">
                  <c:v>42.740099999999998</c:v>
                </c:pt>
                <c:pt idx="13682">
                  <c:v>42.740099999999998</c:v>
                </c:pt>
                <c:pt idx="13683">
                  <c:v>42.740099999999998</c:v>
                </c:pt>
                <c:pt idx="13684">
                  <c:v>42.740099999999998</c:v>
                </c:pt>
                <c:pt idx="13685">
                  <c:v>42.740099999999998</c:v>
                </c:pt>
                <c:pt idx="13686">
                  <c:v>42.740099999999998</c:v>
                </c:pt>
                <c:pt idx="13687">
                  <c:v>42.740099999999998</c:v>
                </c:pt>
                <c:pt idx="13688">
                  <c:v>42.740099999999998</c:v>
                </c:pt>
                <c:pt idx="13689">
                  <c:v>42.740099999999998</c:v>
                </c:pt>
                <c:pt idx="13690">
                  <c:v>42.740099999999998</c:v>
                </c:pt>
                <c:pt idx="13691">
                  <c:v>42.740099999999998</c:v>
                </c:pt>
                <c:pt idx="13692">
                  <c:v>42.740099999999998</c:v>
                </c:pt>
                <c:pt idx="13693">
                  <c:v>42.740099999999998</c:v>
                </c:pt>
                <c:pt idx="13694">
                  <c:v>42.740099999999998</c:v>
                </c:pt>
                <c:pt idx="13695">
                  <c:v>42.740099999999998</c:v>
                </c:pt>
                <c:pt idx="13696">
                  <c:v>42.740099999999998</c:v>
                </c:pt>
                <c:pt idx="13697">
                  <c:v>42.740099999999998</c:v>
                </c:pt>
                <c:pt idx="13698">
                  <c:v>42.740099999999998</c:v>
                </c:pt>
                <c:pt idx="13699">
                  <c:v>42.740099999999998</c:v>
                </c:pt>
                <c:pt idx="13700">
                  <c:v>42.740099999999998</c:v>
                </c:pt>
                <c:pt idx="13701">
                  <c:v>42.740099999999998</c:v>
                </c:pt>
                <c:pt idx="13702">
                  <c:v>42.740099999999998</c:v>
                </c:pt>
                <c:pt idx="13703">
                  <c:v>42.740099999999998</c:v>
                </c:pt>
                <c:pt idx="13704">
                  <c:v>42.740099999999998</c:v>
                </c:pt>
                <c:pt idx="13705">
                  <c:v>42.740099999999998</c:v>
                </c:pt>
                <c:pt idx="13706">
                  <c:v>42.740099999999998</c:v>
                </c:pt>
                <c:pt idx="13707">
                  <c:v>42.740099999999998</c:v>
                </c:pt>
                <c:pt idx="13708">
                  <c:v>42.740099999999998</c:v>
                </c:pt>
                <c:pt idx="13709">
                  <c:v>42.740099999999998</c:v>
                </c:pt>
                <c:pt idx="13710">
                  <c:v>42.740099999999998</c:v>
                </c:pt>
                <c:pt idx="13711">
                  <c:v>42.740099999999998</c:v>
                </c:pt>
                <c:pt idx="13712">
                  <c:v>42.740099999999998</c:v>
                </c:pt>
                <c:pt idx="13713">
                  <c:v>42.740099999999998</c:v>
                </c:pt>
                <c:pt idx="13714">
                  <c:v>42.740099999999998</c:v>
                </c:pt>
                <c:pt idx="13715">
                  <c:v>42.740099999999998</c:v>
                </c:pt>
                <c:pt idx="13716">
                  <c:v>42.740099999999998</c:v>
                </c:pt>
                <c:pt idx="13717">
                  <c:v>42.740099999999998</c:v>
                </c:pt>
                <c:pt idx="13718">
                  <c:v>42.740099999999998</c:v>
                </c:pt>
                <c:pt idx="13719">
                  <c:v>42.740099999999998</c:v>
                </c:pt>
                <c:pt idx="13720">
                  <c:v>42.740099999999998</c:v>
                </c:pt>
                <c:pt idx="13721">
                  <c:v>42.740099999999998</c:v>
                </c:pt>
                <c:pt idx="13722">
                  <c:v>42.740099999999998</c:v>
                </c:pt>
                <c:pt idx="13723">
                  <c:v>42.740099999999998</c:v>
                </c:pt>
                <c:pt idx="13724">
                  <c:v>42.740099999999998</c:v>
                </c:pt>
                <c:pt idx="13725">
                  <c:v>42.740099999999998</c:v>
                </c:pt>
                <c:pt idx="13726">
                  <c:v>42.740099999999998</c:v>
                </c:pt>
                <c:pt idx="13727">
                  <c:v>42.740099999999998</c:v>
                </c:pt>
                <c:pt idx="13728">
                  <c:v>42.740099999999998</c:v>
                </c:pt>
                <c:pt idx="13729">
                  <c:v>42.740099999999998</c:v>
                </c:pt>
                <c:pt idx="13730">
                  <c:v>42.740099999999998</c:v>
                </c:pt>
                <c:pt idx="13731">
                  <c:v>42.740099999999998</c:v>
                </c:pt>
                <c:pt idx="13732">
                  <c:v>42.740099999999998</c:v>
                </c:pt>
                <c:pt idx="13733">
                  <c:v>42.740099999999998</c:v>
                </c:pt>
                <c:pt idx="13734">
                  <c:v>42.740099999999998</c:v>
                </c:pt>
                <c:pt idx="13735">
                  <c:v>42.740099999999998</c:v>
                </c:pt>
                <c:pt idx="13736">
                  <c:v>42.740099999999998</c:v>
                </c:pt>
                <c:pt idx="13737">
                  <c:v>42.740099999999998</c:v>
                </c:pt>
                <c:pt idx="13738">
                  <c:v>42.740099999999998</c:v>
                </c:pt>
                <c:pt idx="13739">
                  <c:v>42.740099999999998</c:v>
                </c:pt>
                <c:pt idx="13740">
                  <c:v>42.740099999999998</c:v>
                </c:pt>
                <c:pt idx="13741">
                  <c:v>42.740099999999998</c:v>
                </c:pt>
                <c:pt idx="13742">
                  <c:v>42.740099999999998</c:v>
                </c:pt>
                <c:pt idx="13743">
                  <c:v>42.740099999999998</c:v>
                </c:pt>
                <c:pt idx="13744">
                  <c:v>42.740099999999998</c:v>
                </c:pt>
                <c:pt idx="13745">
                  <c:v>42.740099999999998</c:v>
                </c:pt>
                <c:pt idx="13746">
                  <c:v>42.740099999999998</c:v>
                </c:pt>
                <c:pt idx="13747">
                  <c:v>42.740099999999998</c:v>
                </c:pt>
                <c:pt idx="13748">
                  <c:v>42.740099999999998</c:v>
                </c:pt>
                <c:pt idx="13749">
                  <c:v>42.740099999999998</c:v>
                </c:pt>
                <c:pt idx="13750">
                  <c:v>42.740099999999998</c:v>
                </c:pt>
                <c:pt idx="13751">
                  <c:v>42.790800000000011</c:v>
                </c:pt>
                <c:pt idx="13752">
                  <c:v>42.790800000000011</c:v>
                </c:pt>
                <c:pt idx="13753">
                  <c:v>42.790800000000011</c:v>
                </c:pt>
                <c:pt idx="13754">
                  <c:v>42.790800000000011</c:v>
                </c:pt>
                <c:pt idx="13755">
                  <c:v>42.790800000000011</c:v>
                </c:pt>
                <c:pt idx="13756">
                  <c:v>42.790800000000011</c:v>
                </c:pt>
                <c:pt idx="13757">
                  <c:v>42.790800000000011</c:v>
                </c:pt>
                <c:pt idx="13758">
                  <c:v>42.790800000000011</c:v>
                </c:pt>
                <c:pt idx="13759">
                  <c:v>42.790800000000011</c:v>
                </c:pt>
                <c:pt idx="13760">
                  <c:v>42.790800000000011</c:v>
                </c:pt>
                <c:pt idx="13761">
                  <c:v>42.790800000000011</c:v>
                </c:pt>
                <c:pt idx="13762">
                  <c:v>42.790800000000011</c:v>
                </c:pt>
                <c:pt idx="13763">
                  <c:v>42.790800000000011</c:v>
                </c:pt>
                <c:pt idx="13764">
                  <c:v>42.790800000000011</c:v>
                </c:pt>
                <c:pt idx="13765">
                  <c:v>42.790800000000011</c:v>
                </c:pt>
                <c:pt idx="13766">
                  <c:v>42.790800000000011</c:v>
                </c:pt>
                <c:pt idx="13767">
                  <c:v>42.790800000000011</c:v>
                </c:pt>
                <c:pt idx="13768">
                  <c:v>42.790800000000011</c:v>
                </c:pt>
                <c:pt idx="13769">
                  <c:v>42.790800000000011</c:v>
                </c:pt>
                <c:pt idx="13770">
                  <c:v>42.790800000000011</c:v>
                </c:pt>
                <c:pt idx="13771">
                  <c:v>42.790800000000011</c:v>
                </c:pt>
                <c:pt idx="13772">
                  <c:v>42.790800000000011</c:v>
                </c:pt>
                <c:pt idx="13773">
                  <c:v>42.790800000000011</c:v>
                </c:pt>
                <c:pt idx="13774">
                  <c:v>42.790800000000011</c:v>
                </c:pt>
                <c:pt idx="13775">
                  <c:v>42.790800000000011</c:v>
                </c:pt>
                <c:pt idx="13776">
                  <c:v>42.790800000000011</c:v>
                </c:pt>
                <c:pt idx="13777">
                  <c:v>42.790800000000011</c:v>
                </c:pt>
                <c:pt idx="13778">
                  <c:v>42.790800000000011</c:v>
                </c:pt>
                <c:pt idx="13779">
                  <c:v>42.790800000000011</c:v>
                </c:pt>
                <c:pt idx="13780">
                  <c:v>42.790800000000011</c:v>
                </c:pt>
                <c:pt idx="13781">
                  <c:v>42.790800000000011</c:v>
                </c:pt>
                <c:pt idx="13782">
                  <c:v>42.790800000000011</c:v>
                </c:pt>
                <c:pt idx="13783">
                  <c:v>42.790800000000011</c:v>
                </c:pt>
                <c:pt idx="13784">
                  <c:v>42.790800000000011</c:v>
                </c:pt>
                <c:pt idx="13785">
                  <c:v>42.790800000000011</c:v>
                </c:pt>
                <c:pt idx="13786">
                  <c:v>42.790800000000011</c:v>
                </c:pt>
                <c:pt idx="13787">
                  <c:v>42.790800000000011</c:v>
                </c:pt>
                <c:pt idx="13788">
                  <c:v>42.790800000000011</c:v>
                </c:pt>
                <c:pt idx="13789">
                  <c:v>42.790800000000011</c:v>
                </c:pt>
                <c:pt idx="13790">
                  <c:v>42.790800000000011</c:v>
                </c:pt>
                <c:pt idx="13791">
                  <c:v>42.790800000000011</c:v>
                </c:pt>
                <c:pt idx="13792">
                  <c:v>42.790800000000011</c:v>
                </c:pt>
                <c:pt idx="13793">
                  <c:v>42.790800000000011</c:v>
                </c:pt>
                <c:pt idx="13794">
                  <c:v>42.790800000000011</c:v>
                </c:pt>
                <c:pt idx="13795">
                  <c:v>42.790800000000011</c:v>
                </c:pt>
                <c:pt idx="13796">
                  <c:v>42.790800000000011</c:v>
                </c:pt>
                <c:pt idx="13797">
                  <c:v>42.790800000000011</c:v>
                </c:pt>
                <c:pt idx="13798">
                  <c:v>42.790800000000011</c:v>
                </c:pt>
                <c:pt idx="13799">
                  <c:v>42.790800000000011</c:v>
                </c:pt>
                <c:pt idx="13800">
                  <c:v>42.790800000000011</c:v>
                </c:pt>
                <c:pt idx="13801">
                  <c:v>42.790800000000011</c:v>
                </c:pt>
                <c:pt idx="13802">
                  <c:v>42.790800000000011</c:v>
                </c:pt>
                <c:pt idx="13803">
                  <c:v>42.790800000000011</c:v>
                </c:pt>
                <c:pt idx="13804">
                  <c:v>42.790800000000011</c:v>
                </c:pt>
                <c:pt idx="13805">
                  <c:v>42.790800000000011</c:v>
                </c:pt>
                <c:pt idx="13806">
                  <c:v>42.790800000000011</c:v>
                </c:pt>
                <c:pt idx="13807">
                  <c:v>42.790800000000011</c:v>
                </c:pt>
                <c:pt idx="13808">
                  <c:v>42.790800000000011</c:v>
                </c:pt>
                <c:pt idx="13809">
                  <c:v>42.790800000000011</c:v>
                </c:pt>
                <c:pt idx="13810">
                  <c:v>42.790800000000011</c:v>
                </c:pt>
                <c:pt idx="13811">
                  <c:v>42.790800000000011</c:v>
                </c:pt>
                <c:pt idx="13812">
                  <c:v>42.790800000000011</c:v>
                </c:pt>
                <c:pt idx="13813">
                  <c:v>42.790800000000011</c:v>
                </c:pt>
                <c:pt idx="13814">
                  <c:v>42.790800000000011</c:v>
                </c:pt>
                <c:pt idx="13815">
                  <c:v>42.790800000000011</c:v>
                </c:pt>
                <c:pt idx="13816">
                  <c:v>42.790800000000011</c:v>
                </c:pt>
                <c:pt idx="13817">
                  <c:v>42.790800000000011</c:v>
                </c:pt>
                <c:pt idx="13818">
                  <c:v>42.790800000000011</c:v>
                </c:pt>
                <c:pt idx="13819">
                  <c:v>42.790800000000011</c:v>
                </c:pt>
                <c:pt idx="13820">
                  <c:v>42.790800000000011</c:v>
                </c:pt>
                <c:pt idx="13821">
                  <c:v>42.790800000000011</c:v>
                </c:pt>
                <c:pt idx="13822">
                  <c:v>42.790800000000011</c:v>
                </c:pt>
                <c:pt idx="13823">
                  <c:v>42.790800000000011</c:v>
                </c:pt>
                <c:pt idx="13824">
                  <c:v>42.790800000000011</c:v>
                </c:pt>
                <c:pt idx="13825">
                  <c:v>42.790800000000011</c:v>
                </c:pt>
                <c:pt idx="13826">
                  <c:v>42.790800000000011</c:v>
                </c:pt>
                <c:pt idx="13827">
                  <c:v>42.790800000000011</c:v>
                </c:pt>
                <c:pt idx="13828">
                  <c:v>42.790800000000011</c:v>
                </c:pt>
                <c:pt idx="13829">
                  <c:v>42.790800000000011</c:v>
                </c:pt>
                <c:pt idx="13830">
                  <c:v>42.790800000000011</c:v>
                </c:pt>
                <c:pt idx="13831">
                  <c:v>42.790800000000011</c:v>
                </c:pt>
                <c:pt idx="13832">
                  <c:v>42.790800000000011</c:v>
                </c:pt>
                <c:pt idx="13833">
                  <c:v>42.790800000000011</c:v>
                </c:pt>
                <c:pt idx="13834">
                  <c:v>42.790800000000011</c:v>
                </c:pt>
                <c:pt idx="13835">
                  <c:v>42.790800000000011</c:v>
                </c:pt>
                <c:pt idx="13836">
                  <c:v>42.790800000000011</c:v>
                </c:pt>
                <c:pt idx="13837">
                  <c:v>42.790800000000011</c:v>
                </c:pt>
                <c:pt idx="13838">
                  <c:v>42.790800000000011</c:v>
                </c:pt>
                <c:pt idx="13839">
                  <c:v>42.790800000000011</c:v>
                </c:pt>
                <c:pt idx="13840">
                  <c:v>42.790800000000011</c:v>
                </c:pt>
                <c:pt idx="13841">
                  <c:v>42.790800000000011</c:v>
                </c:pt>
                <c:pt idx="13842">
                  <c:v>42.790800000000011</c:v>
                </c:pt>
                <c:pt idx="13843">
                  <c:v>42.790800000000011</c:v>
                </c:pt>
                <c:pt idx="13844">
                  <c:v>42.790800000000011</c:v>
                </c:pt>
                <c:pt idx="13845">
                  <c:v>42.790800000000011</c:v>
                </c:pt>
                <c:pt idx="13846">
                  <c:v>42.790800000000011</c:v>
                </c:pt>
                <c:pt idx="13847">
                  <c:v>42.790800000000011</c:v>
                </c:pt>
                <c:pt idx="13848">
                  <c:v>42.790800000000011</c:v>
                </c:pt>
                <c:pt idx="13849">
                  <c:v>42.790800000000011</c:v>
                </c:pt>
                <c:pt idx="13850">
                  <c:v>42.790800000000011</c:v>
                </c:pt>
                <c:pt idx="13851">
                  <c:v>42.790800000000011</c:v>
                </c:pt>
                <c:pt idx="13852">
                  <c:v>42.790800000000011</c:v>
                </c:pt>
                <c:pt idx="13853">
                  <c:v>42.790800000000011</c:v>
                </c:pt>
                <c:pt idx="13854">
                  <c:v>42.790800000000011</c:v>
                </c:pt>
                <c:pt idx="13855">
                  <c:v>42.790800000000011</c:v>
                </c:pt>
                <c:pt idx="13856">
                  <c:v>42.790800000000011</c:v>
                </c:pt>
                <c:pt idx="13857">
                  <c:v>42.790800000000011</c:v>
                </c:pt>
                <c:pt idx="13858">
                  <c:v>42.790800000000011</c:v>
                </c:pt>
                <c:pt idx="13859">
                  <c:v>42.790800000000011</c:v>
                </c:pt>
                <c:pt idx="13860">
                  <c:v>42.790800000000011</c:v>
                </c:pt>
                <c:pt idx="13861">
                  <c:v>42.790800000000011</c:v>
                </c:pt>
                <c:pt idx="13862">
                  <c:v>42.790800000000011</c:v>
                </c:pt>
                <c:pt idx="13863">
                  <c:v>42.790800000000011</c:v>
                </c:pt>
                <c:pt idx="13864">
                  <c:v>42.790800000000011</c:v>
                </c:pt>
                <c:pt idx="13865">
                  <c:v>42.790800000000011</c:v>
                </c:pt>
                <c:pt idx="13866">
                  <c:v>42.790800000000011</c:v>
                </c:pt>
                <c:pt idx="13867">
                  <c:v>42.790800000000011</c:v>
                </c:pt>
                <c:pt idx="13868">
                  <c:v>42.790800000000011</c:v>
                </c:pt>
                <c:pt idx="13869">
                  <c:v>42.790800000000011</c:v>
                </c:pt>
                <c:pt idx="13870">
                  <c:v>42.790800000000011</c:v>
                </c:pt>
                <c:pt idx="13871">
                  <c:v>42.790800000000011</c:v>
                </c:pt>
                <c:pt idx="13872">
                  <c:v>42.790800000000011</c:v>
                </c:pt>
                <c:pt idx="13873">
                  <c:v>42.790800000000011</c:v>
                </c:pt>
                <c:pt idx="13874">
                  <c:v>42.790800000000011</c:v>
                </c:pt>
                <c:pt idx="13875">
                  <c:v>42.790800000000011</c:v>
                </c:pt>
                <c:pt idx="13876">
                  <c:v>42.790800000000011</c:v>
                </c:pt>
                <c:pt idx="13877">
                  <c:v>42.790800000000011</c:v>
                </c:pt>
                <c:pt idx="13878">
                  <c:v>42.790800000000011</c:v>
                </c:pt>
                <c:pt idx="13879">
                  <c:v>42.790800000000011</c:v>
                </c:pt>
                <c:pt idx="13880">
                  <c:v>42.790800000000011</c:v>
                </c:pt>
                <c:pt idx="13881">
                  <c:v>42.790800000000011</c:v>
                </c:pt>
                <c:pt idx="13882">
                  <c:v>42.790800000000011</c:v>
                </c:pt>
                <c:pt idx="13883">
                  <c:v>42.790800000000011</c:v>
                </c:pt>
                <c:pt idx="13884">
                  <c:v>42.790800000000011</c:v>
                </c:pt>
                <c:pt idx="13885">
                  <c:v>42.790800000000011</c:v>
                </c:pt>
                <c:pt idx="13886">
                  <c:v>42.790800000000011</c:v>
                </c:pt>
                <c:pt idx="13887">
                  <c:v>42.790800000000011</c:v>
                </c:pt>
                <c:pt idx="13888">
                  <c:v>42.790800000000011</c:v>
                </c:pt>
                <c:pt idx="13889">
                  <c:v>42.790800000000011</c:v>
                </c:pt>
                <c:pt idx="13890">
                  <c:v>42.790800000000011</c:v>
                </c:pt>
                <c:pt idx="13891">
                  <c:v>42.790800000000011</c:v>
                </c:pt>
                <c:pt idx="13892">
                  <c:v>42.790800000000011</c:v>
                </c:pt>
                <c:pt idx="13893">
                  <c:v>42.790800000000011</c:v>
                </c:pt>
                <c:pt idx="13894">
                  <c:v>42.790800000000011</c:v>
                </c:pt>
                <c:pt idx="13895">
                  <c:v>42.790800000000011</c:v>
                </c:pt>
                <c:pt idx="13896">
                  <c:v>42.790800000000011</c:v>
                </c:pt>
                <c:pt idx="13897">
                  <c:v>42.790800000000011</c:v>
                </c:pt>
                <c:pt idx="13898">
                  <c:v>42.790800000000011</c:v>
                </c:pt>
                <c:pt idx="13899">
                  <c:v>42.790800000000011</c:v>
                </c:pt>
                <c:pt idx="13900">
                  <c:v>42.790800000000011</c:v>
                </c:pt>
                <c:pt idx="13901">
                  <c:v>42.790800000000011</c:v>
                </c:pt>
                <c:pt idx="13902">
                  <c:v>42.790800000000011</c:v>
                </c:pt>
                <c:pt idx="13903">
                  <c:v>42.790800000000011</c:v>
                </c:pt>
                <c:pt idx="13904">
                  <c:v>42.790800000000011</c:v>
                </c:pt>
                <c:pt idx="13905">
                  <c:v>42.790800000000011</c:v>
                </c:pt>
                <c:pt idx="13906">
                  <c:v>42.790800000000011</c:v>
                </c:pt>
                <c:pt idx="13907">
                  <c:v>42.790800000000011</c:v>
                </c:pt>
                <c:pt idx="13908">
                  <c:v>42.790800000000011</c:v>
                </c:pt>
                <c:pt idx="13909">
                  <c:v>42.790800000000011</c:v>
                </c:pt>
                <c:pt idx="13910">
                  <c:v>42.790800000000011</c:v>
                </c:pt>
                <c:pt idx="13911">
                  <c:v>42.790800000000011</c:v>
                </c:pt>
                <c:pt idx="13912">
                  <c:v>42.790800000000011</c:v>
                </c:pt>
                <c:pt idx="13913">
                  <c:v>42.790800000000011</c:v>
                </c:pt>
                <c:pt idx="13914">
                  <c:v>42.790800000000011</c:v>
                </c:pt>
                <c:pt idx="13915">
                  <c:v>42.790800000000011</c:v>
                </c:pt>
                <c:pt idx="13916">
                  <c:v>42.790800000000011</c:v>
                </c:pt>
                <c:pt idx="13917">
                  <c:v>42.790800000000011</c:v>
                </c:pt>
                <c:pt idx="13918">
                  <c:v>42.790800000000011</c:v>
                </c:pt>
                <c:pt idx="13919">
                  <c:v>42.790800000000011</c:v>
                </c:pt>
                <c:pt idx="13920">
                  <c:v>42.790800000000011</c:v>
                </c:pt>
                <c:pt idx="13921">
                  <c:v>42.790800000000011</c:v>
                </c:pt>
                <c:pt idx="13922">
                  <c:v>42.790800000000011</c:v>
                </c:pt>
                <c:pt idx="13923">
                  <c:v>42.790800000000011</c:v>
                </c:pt>
                <c:pt idx="13924">
                  <c:v>42.790800000000011</c:v>
                </c:pt>
                <c:pt idx="13925">
                  <c:v>42.790800000000011</c:v>
                </c:pt>
                <c:pt idx="13926">
                  <c:v>42.790800000000011</c:v>
                </c:pt>
                <c:pt idx="13927">
                  <c:v>42.790800000000011</c:v>
                </c:pt>
                <c:pt idx="13928">
                  <c:v>42.790800000000011</c:v>
                </c:pt>
                <c:pt idx="13929">
                  <c:v>42.790800000000011</c:v>
                </c:pt>
                <c:pt idx="13930">
                  <c:v>42.790800000000011</c:v>
                </c:pt>
                <c:pt idx="13931">
                  <c:v>42.790800000000011</c:v>
                </c:pt>
                <c:pt idx="13932">
                  <c:v>42.790800000000011</c:v>
                </c:pt>
                <c:pt idx="13933">
                  <c:v>42.790800000000011</c:v>
                </c:pt>
                <c:pt idx="13934">
                  <c:v>42.790800000000011</c:v>
                </c:pt>
                <c:pt idx="13935">
                  <c:v>42.790800000000011</c:v>
                </c:pt>
                <c:pt idx="13936">
                  <c:v>42.790800000000011</c:v>
                </c:pt>
                <c:pt idx="13937">
                  <c:v>42.790800000000011</c:v>
                </c:pt>
                <c:pt idx="13938">
                  <c:v>42.790800000000011</c:v>
                </c:pt>
                <c:pt idx="13939">
                  <c:v>42.790800000000011</c:v>
                </c:pt>
                <c:pt idx="13940">
                  <c:v>42.790800000000011</c:v>
                </c:pt>
                <c:pt idx="13941">
                  <c:v>42.790800000000011</c:v>
                </c:pt>
                <c:pt idx="13942">
                  <c:v>42.790800000000011</c:v>
                </c:pt>
                <c:pt idx="13943">
                  <c:v>42.790800000000011</c:v>
                </c:pt>
                <c:pt idx="13944">
                  <c:v>42.790800000000011</c:v>
                </c:pt>
                <c:pt idx="13945">
                  <c:v>42.790800000000011</c:v>
                </c:pt>
                <c:pt idx="13946">
                  <c:v>42.790800000000011</c:v>
                </c:pt>
                <c:pt idx="13947">
                  <c:v>42.790800000000011</c:v>
                </c:pt>
                <c:pt idx="13948">
                  <c:v>42.790800000000011</c:v>
                </c:pt>
                <c:pt idx="13949">
                  <c:v>42.790800000000011</c:v>
                </c:pt>
                <c:pt idx="13950">
                  <c:v>42.790800000000011</c:v>
                </c:pt>
                <c:pt idx="13951">
                  <c:v>42.790800000000011</c:v>
                </c:pt>
                <c:pt idx="13952">
                  <c:v>42.790800000000011</c:v>
                </c:pt>
                <c:pt idx="13953">
                  <c:v>42.790800000000011</c:v>
                </c:pt>
                <c:pt idx="13954">
                  <c:v>42.790800000000011</c:v>
                </c:pt>
                <c:pt idx="13955">
                  <c:v>42.790800000000011</c:v>
                </c:pt>
                <c:pt idx="13956">
                  <c:v>42.790800000000011</c:v>
                </c:pt>
                <c:pt idx="13957">
                  <c:v>42.790800000000011</c:v>
                </c:pt>
                <c:pt idx="13958">
                  <c:v>42.790800000000011</c:v>
                </c:pt>
                <c:pt idx="13959">
                  <c:v>42.790800000000011</c:v>
                </c:pt>
                <c:pt idx="13960">
                  <c:v>42.790800000000011</c:v>
                </c:pt>
                <c:pt idx="13961">
                  <c:v>42.790800000000011</c:v>
                </c:pt>
                <c:pt idx="13962">
                  <c:v>42.790800000000011</c:v>
                </c:pt>
                <c:pt idx="13963">
                  <c:v>42.790800000000011</c:v>
                </c:pt>
                <c:pt idx="13964">
                  <c:v>42.790800000000011</c:v>
                </c:pt>
                <c:pt idx="13965">
                  <c:v>42.790800000000011</c:v>
                </c:pt>
                <c:pt idx="13966">
                  <c:v>42.790800000000011</c:v>
                </c:pt>
                <c:pt idx="13967">
                  <c:v>42.790800000000011</c:v>
                </c:pt>
                <c:pt idx="13968">
                  <c:v>42.790800000000011</c:v>
                </c:pt>
                <c:pt idx="13969">
                  <c:v>42.790800000000011</c:v>
                </c:pt>
                <c:pt idx="13970">
                  <c:v>42.790800000000011</c:v>
                </c:pt>
                <c:pt idx="13971">
                  <c:v>42.790800000000011</c:v>
                </c:pt>
                <c:pt idx="13972">
                  <c:v>42.790800000000011</c:v>
                </c:pt>
                <c:pt idx="13973">
                  <c:v>42.790800000000011</c:v>
                </c:pt>
                <c:pt idx="13974">
                  <c:v>42.790800000000011</c:v>
                </c:pt>
                <c:pt idx="13975">
                  <c:v>42.790800000000011</c:v>
                </c:pt>
                <c:pt idx="13976">
                  <c:v>42.790800000000011</c:v>
                </c:pt>
                <c:pt idx="13977">
                  <c:v>42.790800000000011</c:v>
                </c:pt>
                <c:pt idx="13978">
                  <c:v>42.790800000000011</c:v>
                </c:pt>
                <c:pt idx="13979">
                  <c:v>42.790800000000011</c:v>
                </c:pt>
                <c:pt idx="13980">
                  <c:v>42.790800000000011</c:v>
                </c:pt>
                <c:pt idx="13981">
                  <c:v>42.790800000000011</c:v>
                </c:pt>
                <c:pt idx="13982">
                  <c:v>42.790800000000011</c:v>
                </c:pt>
                <c:pt idx="13983">
                  <c:v>42.790800000000011</c:v>
                </c:pt>
                <c:pt idx="13984">
                  <c:v>42.790800000000011</c:v>
                </c:pt>
                <c:pt idx="13985">
                  <c:v>42.790800000000011</c:v>
                </c:pt>
                <c:pt idx="13986">
                  <c:v>42.790800000000011</c:v>
                </c:pt>
                <c:pt idx="13987">
                  <c:v>42.790800000000011</c:v>
                </c:pt>
                <c:pt idx="13988">
                  <c:v>42.790800000000011</c:v>
                </c:pt>
                <c:pt idx="13989">
                  <c:v>42.740499999999997</c:v>
                </c:pt>
                <c:pt idx="13990">
                  <c:v>42.740499999999997</c:v>
                </c:pt>
                <c:pt idx="13991">
                  <c:v>42.740499999999997</c:v>
                </c:pt>
                <c:pt idx="13992">
                  <c:v>42.740499999999997</c:v>
                </c:pt>
                <c:pt idx="13993">
                  <c:v>42.740499999999997</c:v>
                </c:pt>
                <c:pt idx="13994">
                  <c:v>42.740499999999997</c:v>
                </c:pt>
                <c:pt idx="13995">
                  <c:v>42.740499999999997</c:v>
                </c:pt>
                <c:pt idx="13996">
                  <c:v>42.740499999999997</c:v>
                </c:pt>
                <c:pt idx="13997">
                  <c:v>42.740499999999997</c:v>
                </c:pt>
                <c:pt idx="13998">
                  <c:v>42.740499999999997</c:v>
                </c:pt>
                <c:pt idx="13999">
                  <c:v>42.740499999999997</c:v>
                </c:pt>
                <c:pt idx="14000">
                  <c:v>42.740499999999997</c:v>
                </c:pt>
                <c:pt idx="14001">
                  <c:v>42.740499999999997</c:v>
                </c:pt>
                <c:pt idx="14002">
                  <c:v>42.740499999999997</c:v>
                </c:pt>
                <c:pt idx="14003">
                  <c:v>42.740499999999997</c:v>
                </c:pt>
                <c:pt idx="14004">
                  <c:v>42.740499999999997</c:v>
                </c:pt>
                <c:pt idx="14005">
                  <c:v>42.740499999999997</c:v>
                </c:pt>
                <c:pt idx="14006">
                  <c:v>42.740499999999997</c:v>
                </c:pt>
                <c:pt idx="14007">
                  <c:v>42.740499999999997</c:v>
                </c:pt>
                <c:pt idx="14008">
                  <c:v>42.740499999999997</c:v>
                </c:pt>
                <c:pt idx="14009">
                  <c:v>42.740499999999997</c:v>
                </c:pt>
                <c:pt idx="14010">
                  <c:v>42.740499999999997</c:v>
                </c:pt>
                <c:pt idx="14011">
                  <c:v>42.740499999999997</c:v>
                </c:pt>
                <c:pt idx="14012">
                  <c:v>42.740499999999997</c:v>
                </c:pt>
                <c:pt idx="14013">
                  <c:v>42.740499999999997</c:v>
                </c:pt>
                <c:pt idx="14014">
                  <c:v>42.740499999999997</c:v>
                </c:pt>
                <c:pt idx="14015">
                  <c:v>42.740499999999997</c:v>
                </c:pt>
                <c:pt idx="14016">
                  <c:v>42.740499999999997</c:v>
                </c:pt>
                <c:pt idx="14017">
                  <c:v>42.740499999999997</c:v>
                </c:pt>
                <c:pt idx="14018">
                  <c:v>42.740499999999997</c:v>
                </c:pt>
                <c:pt idx="14019">
                  <c:v>42.740499999999997</c:v>
                </c:pt>
                <c:pt idx="14020">
                  <c:v>42.740499999999997</c:v>
                </c:pt>
                <c:pt idx="14021">
                  <c:v>42.740499999999997</c:v>
                </c:pt>
                <c:pt idx="14022">
                  <c:v>42.740499999999997</c:v>
                </c:pt>
                <c:pt idx="14023">
                  <c:v>42.740499999999997</c:v>
                </c:pt>
                <c:pt idx="14024">
                  <c:v>42.740499999999997</c:v>
                </c:pt>
                <c:pt idx="14025">
                  <c:v>42.740499999999997</c:v>
                </c:pt>
                <c:pt idx="14026">
                  <c:v>42.740499999999997</c:v>
                </c:pt>
                <c:pt idx="14027">
                  <c:v>42.740499999999997</c:v>
                </c:pt>
                <c:pt idx="14028">
                  <c:v>42.740499999999997</c:v>
                </c:pt>
                <c:pt idx="14029">
                  <c:v>42.740499999999997</c:v>
                </c:pt>
                <c:pt idx="14030">
                  <c:v>42.740499999999997</c:v>
                </c:pt>
                <c:pt idx="14031">
                  <c:v>42.740499999999997</c:v>
                </c:pt>
                <c:pt idx="14032">
                  <c:v>42.740499999999997</c:v>
                </c:pt>
                <c:pt idx="14033">
                  <c:v>42.740499999999997</c:v>
                </c:pt>
                <c:pt idx="14034">
                  <c:v>42.740499999999997</c:v>
                </c:pt>
                <c:pt idx="14035">
                  <c:v>42.740499999999997</c:v>
                </c:pt>
                <c:pt idx="14036">
                  <c:v>42.740499999999997</c:v>
                </c:pt>
                <c:pt idx="14037">
                  <c:v>42.740499999999997</c:v>
                </c:pt>
                <c:pt idx="14038">
                  <c:v>42.740499999999997</c:v>
                </c:pt>
                <c:pt idx="14039">
                  <c:v>42.740499999999997</c:v>
                </c:pt>
                <c:pt idx="14040">
                  <c:v>42.740499999999997</c:v>
                </c:pt>
                <c:pt idx="14041">
                  <c:v>42.740499999999997</c:v>
                </c:pt>
                <c:pt idx="14042">
                  <c:v>42.740499999999997</c:v>
                </c:pt>
                <c:pt idx="14043">
                  <c:v>42.740499999999997</c:v>
                </c:pt>
                <c:pt idx="14044">
                  <c:v>42.740499999999997</c:v>
                </c:pt>
                <c:pt idx="14045">
                  <c:v>42.740499999999997</c:v>
                </c:pt>
                <c:pt idx="14046">
                  <c:v>42.740499999999997</c:v>
                </c:pt>
                <c:pt idx="14047">
                  <c:v>42.740499999999997</c:v>
                </c:pt>
                <c:pt idx="14048">
                  <c:v>42.740499999999997</c:v>
                </c:pt>
                <c:pt idx="14049">
                  <c:v>42.740499999999997</c:v>
                </c:pt>
                <c:pt idx="14050">
                  <c:v>42.740499999999997</c:v>
                </c:pt>
                <c:pt idx="14051">
                  <c:v>42.740499999999997</c:v>
                </c:pt>
                <c:pt idx="14052">
                  <c:v>42.740499999999997</c:v>
                </c:pt>
                <c:pt idx="14053">
                  <c:v>42.740499999999997</c:v>
                </c:pt>
                <c:pt idx="14054">
                  <c:v>42.740499999999997</c:v>
                </c:pt>
                <c:pt idx="14055">
                  <c:v>42.740499999999997</c:v>
                </c:pt>
                <c:pt idx="14056">
                  <c:v>42.740499999999997</c:v>
                </c:pt>
                <c:pt idx="14057">
                  <c:v>42.740499999999997</c:v>
                </c:pt>
                <c:pt idx="14058">
                  <c:v>42.740499999999997</c:v>
                </c:pt>
                <c:pt idx="14059">
                  <c:v>42.740499999999997</c:v>
                </c:pt>
                <c:pt idx="14060">
                  <c:v>42.740499999999997</c:v>
                </c:pt>
                <c:pt idx="14061">
                  <c:v>42.740499999999997</c:v>
                </c:pt>
                <c:pt idx="14062">
                  <c:v>42.740499999999997</c:v>
                </c:pt>
                <c:pt idx="14063">
                  <c:v>42.740499999999997</c:v>
                </c:pt>
                <c:pt idx="14064">
                  <c:v>42.740499999999997</c:v>
                </c:pt>
                <c:pt idx="14065">
                  <c:v>42.740499999999997</c:v>
                </c:pt>
                <c:pt idx="14066">
                  <c:v>42.740499999999997</c:v>
                </c:pt>
                <c:pt idx="14067">
                  <c:v>42.740499999999997</c:v>
                </c:pt>
                <c:pt idx="14068">
                  <c:v>42.740499999999997</c:v>
                </c:pt>
                <c:pt idx="14069">
                  <c:v>42.740499999999997</c:v>
                </c:pt>
                <c:pt idx="14070">
                  <c:v>42.740499999999997</c:v>
                </c:pt>
                <c:pt idx="14071">
                  <c:v>42.740499999999997</c:v>
                </c:pt>
                <c:pt idx="14072">
                  <c:v>42.740499999999997</c:v>
                </c:pt>
                <c:pt idx="14073">
                  <c:v>42.740499999999997</c:v>
                </c:pt>
                <c:pt idx="14074">
                  <c:v>42.740499999999997</c:v>
                </c:pt>
                <c:pt idx="14075">
                  <c:v>42.740499999999997</c:v>
                </c:pt>
                <c:pt idx="14076">
                  <c:v>42.740499999999997</c:v>
                </c:pt>
                <c:pt idx="14077">
                  <c:v>42.740499999999997</c:v>
                </c:pt>
                <c:pt idx="14078">
                  <c:v>42.740499999999997</c:v>
                </c:pt>
                <c:pt idx="14079">
                  <c:v>42.740499999999997</c:v>
                </c:pt>
                <c:pt idx="14080">
                  <c:v>42.740499999999997</c:v>
                </c:pt>
                <c:pt idx="14081">
                  <c:v>42.740499999999997</c:v>
                </c:pt>
                <c:pt idx="14082">
                  <c:v>42.740499999999997</c:v>
                </c:pt>
                <c:pt idx="14083">
                  <c:v>42.740499999999997</c:v>
                </c:pt>
                <c:pt idx="14084">
                  <c:v>42.740499999999997</c:v>
                </c:pt>
                <c:pt idx="14085">
                  <c:v>42.740499999999997</c:v>
                </c:pt>
                <c:pt idx="14086">
                  <c:v>42.740499999999997</c:v>
                </c:pt>
                <c:pt idx="14087">
                  <c:v>42.740499999999997</c:v>
                </c:pt>
                <c:pt idx="14088">
                  <c:v>42.740499999999997</c:v>
                </c:pt>
                <c:pt idx="14089">
                  <c:v>42.740499999999997</c:v>
                </c:pt>
                <c:pt idx="14090">
                  <c:v>42.740499999999997</c:v>
                </c:pt>
                <c:pt idx="14091">
                  <c:v>42.740499999999997</c:v>
                </c:pt>
                <c:pt idx="14092">
                  <c:v>42.740499999999997</c:v>
                </c:pt>
                <c:pt idx="14093">
                  <c:v>42.740499999999997</c:v>
                </c:pt>
                <c:pt idx="14094">
                  <c:v>42.740499999999997</c:v>
                </c:pt>
                <c:pt idx="14095">
                  <c:v>42.740499999999997</c:v>
                </c:pt>
                <c:pt idx="14096">
                  <c:v>42.740499999999997</c:v>
                </c:pt>
                <c:pt idx="14097">
                  <c:v>42.740499999999997</c:v>
                </c:pt>
                <c:pt idx="14098">
                  <c:v>42.740499999999997</c:v>
                </c:pt>
                <c:pt idx="14099">
                  <c:v>42.740499999999997</c:v>
                </c:pt>
                <c:pt idx="14100">
                  <c:v>42.740499999999997</c:v>
                </c:pt>
                <c:pt idx="14101">
                  <c:v>42.740499999999997</c:v>
                </c:pt>
                <c:pt idx="14102">
                  <c:v>42.740499999999997</c:v>
                </c:pt>
                <c:pt idx="14103">
                  <c:v>42.740499999999997</c:v>
                </c:pt>
                <c:pt idx="14104">
                  <c:v>42.740499999999997</c:v>
                </c:pt>
                <c:pt idx="14105">
                  <c:v>42.740499999999997</c:v>
                </c:pt>
                <c:pt idx="14106">
                  <c:v>42.740499999999997</c:v>
                </c:pt>
                <c:pt idx="14107">
                  <c:v>42.740499999999997</c:v>
                </c:pt>
                <c:pt idx="14108">
                  <c:v>42.740499999999997</c:v>
                </c:pt>
                <c:pt idx="14109">
                  <c:v>42.740499999999997</c:v>
                </c:pt>
                <c:pt idx="14110">
                  <c:v>42.740499999999997</c:v>
                </c:pt>
                <c:pt idx="14111">
                  <c:v>42.740499999999997</c:v>
                </c:pt>
                <c:pt idx="14112">
                  <c:v>42.740499999999997</c:v>
                </c:pt>
                <c:pt idx="14113">
                  <c:v>42.740499999999997</c:v>
                </c:pt>
                <c:pt idx="14114">
                  <c:v>42.740499999999997</c:v>
                </c:pt>
                <c:pt idx="14115">
                  <c:v>42.740499999999997</c:v>
                </c:pt>
                <c:pt idx="14116">
                  <c:v>42.740499999999997</c:v>
                </c:pt>
                <c:pt idx="14117">
                  <c:v>42.740499999999997</c:v>
                </c:pt>
                <c:pt idx="14118">
                  <c:v>42.740499999999997</c:v>
                </c:pt>
                <c:pt idx="14119">
                  <c:v>42.740499999999997</c:v>
                </c:pt>
                <c:pt idx="14120">
                  <c:v>42.740499999999997</c:v>
                </c:pt>
                <c:pt idx="14121">
                  <c:v>42.740499999999997</c:v>
                </c:pt>
                <c:pt idx="14122">
                  <c:v>42.740499999999997</c:v>
                </c:pt>
                <c:pt idx="14123">
                  <c:v>42.740499999999997</c:v>
                </c:pt>
                <c:pt idx="14124">
                  <c:v>42.740499999999997</c:v>
                </c:pt>
                <c:pt idx="14125">
                  <c:v>42.740499999999997</c:v>
                </c:pt>
                <c:pt idx="14126">
                  <c:v>42.740499999999997</c:v>
                </c:pt>
                <c:pt idx="14127">
                  <c:v>42.740499999999997</c:v>
                </c:pt>
                <c:pt idx="14128">
                  <c:v>42.740499999999997</c:v>
                </c:pt>
                <c:pt idx="14129">
                  <c:v>42.740499999999997</c:v>
                </c:pt>
                <c:pt idx="14130">
                  <c:v>42.740499999999997</c:v>
                </c:pt>
                <c:pt idx="14131">
                  <c:v>42.740499999999997</c:v>
                </c:pt>
                <c:pt idx="14132">
                  <c:v>42.740499999999997</c:v>
                </c:pt>
                <c:pt idx="14133">
                  <c:v>42.740499999999997</c:v>
                </c:pt>
                <c:pt idx="14134">
                  <c:v>42.740499999999997</c:v>
                </c:pt>
                <c:pt idx="14135">
                  <c:v>42.740499999999997</c:v>
                </c:pt>
                <c:pt idx="14136">
                  <c:v>42.740499999999997</c:v>
                </c:pt>
                <c:pt idx="14137">
                  <c:v>42.740499999999997</c:v>
                </c:pt>
                <c:pt idx="14138">
                  <c:v>42.740499999999997</c:v>
                </c:pt>
                <c:pt idx="14139">
                  <c:v>42.740499999999997</c:v>
                </c:pt>
                <c:pt idx="14140">
                  <c:v>42.740499999999997</c:v>
                </c:pt>
                <c:pt idx="14141">
                  <c:v>42.740499999999997</c:v>
                </c:pt>
                <c:pt idx="14142">
                  <c:v>42.740499999999997</c:v>
                </c:pt>
                <c:pt idx="14143">
                  <c:v>42.740499999999997</c:v>
                </c:pt>
                <c:pt idx="14144">
                  <c:v>42.740499999999997</c:v>
                </c:pt>
                <c:pt idx="14145">
                  <c:v>42.740499999999997</c:v>
                </c:pt>
                <c:pt idx="14146">
                  <c:v>42.740499999999997</c:v>
                </c:pt>
                <c:pt idx="14147">
                  <c:v>42.740499999999997</c:v>
                </c:pt>
                <c:pt idx="14148">
                  <c:v>42.740499999999997</c:v>
                </c:pt>
                <c:pt idx="14149">
                  <c:v>42.740499999999997</c:v>
                </c:pt>
                <c:pt idx="14150">
                  <c:v>42.740499999999997</c:v>
                </c:pt>
                <c:pt idx="14151">
                  <c:v>42.740499999999997</c:v>
                </c:pt>
                <c:pt idx="14152">
                  <c:v>42.740499999999997</c:v>
                </c:pt>
                <c:pt idx="14153">
                  <c:v>42.740499999999997</c:v>
                </c:pt>
                <c:pt idx="14154">
                  <c:v>42.740499999999997</c:v>
                </c:pt>
                <c:pt idx="14155">
                  <c:v>42.740499999999997</c:v>
                </c:pt>
                <c:pt idx="14156">
                  <c:v>42.740499999999997</c:v>
                </c:pt>
                <c:pt idx="14157">
                  <c:v>42.740499999999997</c:v>
                </c:pt>
                <c:pt idx="14158">
                  <c:v>42.740499999999997</c:v>
                </c:pt>
                <c:pt idx="14159">
                  <c:v>42.740499999999997</c:v>
                </c:pt>
                <c:pt idx="14160">
                  <c:v>42.740499999999997</c:v>
                </c:pt>
                <c:pt idx="14161">
                  <c:v>42.740499999999997</c:v>
                </c:pt>
                <c:pt idx="14162">
                  <c:v>42.740499999999997</c:v>
                </c:pt>
                <c:pt idx="14163">
                  <c:v>42.740499999999997</c:v>
                </c:pt>
                <c:pt idx="14164">
                  <c:v>42.740499999999997</c:v>
                </c:pt>
                <c:pt idx="14165">
                  <c:v>42.740499999999997</c:v>
                </c:pt>
                <c:pt idx="14166">
                  <c:v>42.740499999999997</c:v>
                </c:pt>
                <c:pt idx="14167">
                  <c:v>42.740499999999997</c:v>
                </c:pt>
                <c:pt idx="14168">
                  <c:v>42.740499999999997</c:v>
                </c:pt>
                <c:pt idx="14169">
                  <c:v>42.740499999999997</c:v>
                </c:pt>
                <c:pt idx="14170">
                  <c:v>42.740499999999997</c:v>
                </c:pt>
                <c:pt idx="14171">
                  <c:v>42.740499999999997</c:v>
                </c:pt>
                <c:pt idx="14172">
                  <c:v>42.740499999999997</c:v>
                </c:pt>
                <c:pt idx="14173">
                  <c:v>42.740499999999997</c:v>
                </c:pt>
                <c:pt idx="14174">
                  <c:v>42.740499999999997</c:v>
                </c:pt>
                <c:pt idx="14175">
                  <c:v>42.740499999999997</c:v>
                </c:pt>
                <c:pt idx="14176">
                  <c:v>42.740499999999997</c:v>
                </c:pt>
                <c:pt idx="14177">
                  <c:v>42.740499999999997</c:v>
                </c:pt>
                <c:pt idx="14178">
                  <c:v>42.740499999999997</c:v>
                </c:pt>
                <c:pt idx="14179">
                  <c:v>42.740499999999997</c:v>
                </c:pt>
                <c:pt idx="14180">
                  <c:v>42.740499999999997</c:v>
                </c:pt>
                <c:pt idx="14181">
                  <c:v>42.740499999999997</c:v>
                </c:pt>
                <c:pt idx="14182">
                  <c:v>42.740499999999997</c:v>
                </c:pt>
                <c:pt idx="14183">
                  <c:v>42.740499999999997</c:v>
                </c:pt>
                <c:pt idx="14184">
                  <c:v>42.740499999999997</c:v>
                </c:pt>
                <c:pt idx="14185">
                  <c:v>42.740499999999997</c:v>
                </c:pt>
                <c:pt idx="14186">
                  <c:v>42.740499999999997</c:v>
                </c:pt>
                <c:pt idx="14187">
                  <c:v>42.740499999999997</c:v>
                </c:pt>
                <c:pt idx="14188">
                  <c:v>42.740499999999997</c:v>
                </c:pt>
                <c:pt idx="14189">
                  <c:v>42.740499999999997</c:v>
                </c:pt>
                <c:pt idx="14190">
                  <c:v>42.740499999999997</c:v>
                </c:pt>
                <c:pt idx="14191">
                  <c:v>42.740499999999997</c:v>
                </c:pt>
                <c:pt idx="14192">
                  <c:v>42.740499999999997</c:v>
                </c:pt>
                <c:pt idx="14193">
                  <c:v>42.740499999999997</c:v>
                </c:pt>
                <c:pt idx="14194">
                  <c:v>42.740499999999997</c:v>
                </c:pt>
                <c:pt idx="14195">
                  <c:v>42.740499999999997</c:v>
                </c:pt>
                <c:pt idx="14196">
                  <c:v>42.740499999999997</c:v>
                </c:pt>
                <c:pt idx="14197">
                  <c:v>42.740499999999997</c:v>
                </c:pt>
                <c:pt idx="14198">
                  <c:v>42.740499999999997</c:v>
                </c:pt>
                <c:pt idx="14199">
                  <c:v>42.740499999999997</c:v>
                </c:pt>
                <c:pt idx="14200">
                  <c:v>42.740499999999997</c:v>
                </c:pt>
                <c:pt idx="14201">
                  <c:v>42.740499999999997</c:v>
                </c:pt>
                <c:pt idx="14202">
                  <c:v>42.740499999999997</c:v>
                </c:pt>
                <c:pt idx="14203">
                  <c:v>42.740499999999997</c:v>
                </c:pt>
                <c:pt idx="14204">
                  <c:v>42.740499999999997</c:v>
                </c:pt>
                <c:pt idx="14205">
                  <c:v>42.740499999999997</c:v>
                </c:pt>
                <c:pt idx="14206">
                  <c:v>42.740499999999997</c:v>
                </c:pt>
                <c:pt idx="14207">
                  <c:v>42.740499999999997</c:v>
                </c:pt>
                <c:pt idx="14208">
                  <c:v>42.740499999999997</c:v>
                </c:pt>
                <c:pt idx="14209">
                  <c:v>42.740499999999997</c:v>
                </c:pt>
                <c:pt idx="14210">
                  <c:v>42.740499999999997</c:v>
                </c:pt>
                <c:pt idx="14211">
                  <c:v>42.740499999999997</c:v>
                </c:pt>
                <c:pt idx="14212">
                  <c:v>42.740499999999997</c:v>
                </c:pt>
                <c:pt idx="14213">
                  <c:v>42.740499999999997</c:v>
                </c:pt>
                <c:pt idx="14214">
                  <c:v>42.740499999999997</c:v>
                </c:pt>
                <c:pt idx="14215">
                  <c:v>42.740499999999997</c:v>
                </c:pt>
                <c:pt idx="14216">
                  <c:v>42.740499999999997</c:v>
                </c:pt>
                <c:pt idx="14217">
                  <c:v>42.740499999999997</c:v>
                </c:pt>
                <c:pt idx="14218">
                  <c:v>42.740499999999997</c:v>
                </c:pt>
                <c:pt idx="14219">
                  <c:v>42.740499999999997</c:v>
                </c:pt>
                <c:pt idx="14220">
                  <c:v>42.740499999999997</c:v>
                </c:pt>
                <c:pt idx="14221">
                  <c:v>42.740499999999997</c:v>
                </c:pt>
                <c:pt idx="14222">
                  <c:v>42.740499999999997</c:v>
                </c:pt>
                <c:pt idx="14223">
                  <c:v>42.740499999999997</c:v>
                </c:pt>
                <c:pt idx="14224">
                  <c:v>42.740499999999997</c:v>
                </c:pt>
                <c:pt idx="14225">
                  <c:v>42.740499999999997</c:v>
                </c:pt>
                <c:pt idx="14226">
                  <c:v>42.740499999999997</c:v>
                </c:pt>
                <c:pt idx="14227">
                  <c:v>42.740499999999997</c:v>
                </c:pt>
                <c:pt idx="14228">
                  <c:v>42.740499999999997</c:v>
                </c:pt>
                <c:pt idx="14229">
                  <c:v>42.740499999999997</c:v>
                </c:pt>
                <c:pt idx="14230">
                  <c:v>42.740499999999997</c:v>
                </c:pt>
                <c:pt idx="14231">
                  <c:v>42.740499999999997</c:v>
                </c:pt>
                <c:pt idx="14232">
                  <c:v>42.740499999999997</c:v>
                </c:pt>
                <c:pt idx="14233">
                  <c:v>42.740499999999997</c:v>
                </c:pt>
                <c:pt idx="14234">
                  <c:v>42.740499999999997</c:v>
                </c:pt>
                <c:pt idx="14235">
                  <c:v>42.740499999999997</c:v>
                </c:pt>
                <c:pt idx="14236">
                  <c:v>42.740499999999997</c:v>
                </c:pt>
                <c:pt idx="14237">
                  <c:v>42.740499999999997</c:v>
                </c:pt>
                <c:pt idx="14238">
                  <c:v>42.740499999999997</c:v>
                </c:pt>
                <c:pt idx="14239">
                  <c:v>42.740499999999997</c:v>
                </c:pt>
                <c:pt idx="14240">
                  <c:v>42.740499999999997</c:v>
                </c:pt>
                <c:pt idx="14241">
                  <c:v>42.740499999999997</c:v>
                </c:pt>
                <c:pt idx="14242">
                  <c:v>42.740499999999997</c:v>
                </c:pt>
                <c:pt idx="14243">
                  <c:v>42.740499999999997</c:v>
                </c:pt>
                <c:pt idx="14244">
                  <c:v>42.740499999999997</c:v>
                </c:pt>
                <c:pt idx="14245">
                  <c:v>42.740499999999997</c:v>
                </c:pt>
                <c:pt idx="14246">
                  <c:v>42.740499999999997</c:v>
                </c:pt>
                <c:pt idx="14247">
                  <c:v>42.740499999999997</c:v>
                </c:pt>
                <c:pt idx="14248">
                  <c:v>42.740499999999997</c:v>
                </c:pt>
                <c:pt idx="14249">
                  <c:v>42.740499999999997</c:v>
                </c:pt>
                <c:pt idx="14250">
                  <c:v>42.740499999999997</c:v>
                </c:pt>
                <c:pt idx="14251">
                  <c:v>42.740499999999997</c:v>
                </c:pt>
                <c:pt idx="14252">
                  <c:v>42.740499999999997</c:v>
                </c:pt>
                <c:pt idx="14253">
                  <c:v>42.740499999999997</c:v>
                </c:pt>
                <c:pt idx="14254">
                  <c:v>42.740499999999997</c:v>
                </c:pt>
                <c:pt idx="14255">
                  <c:v>42.740499999999997</c:v>
                </c:pt>
                <c:pt idx="14256">
                  <c:v>42.740499999999997</c:v>
                </c:pt>
                <c:pt idx="14257">
                  <c:v>42.740499999999997</c:v>
                </c:pt>
                <c:pt idx="14258">
                  <c:v>42.740499999999997</c:v>
                </c:pt>
                <c:pt idx="14259">
                  <c:v>42.740499999999997</c:v>
                </c:pt>
                <c:pt idx="14260">
                  <c:v>42.740499999999997</c:v>
                </c:pt>
                <c:pt idx="14261">
                  <c:v>42.740499999999997</c:v>
                </c:pt>
                <c:pt idx="14262">
                  <c:v>42.740499999999997</c:v>
                </c:pt>
                <c:pt idx="14263">
                  <c:v>42.740499999999997</c:v>
                </c:pt>
                <c:pt idx="14264">
                  <c:v>42.740499999999997</c:v>
                </c:pt>
                <c:pt idx="14265">
                  <c:v>42.740499999999997</c:v>
                </c:pt>
                <c:pt idx="14266">
                  <c:v>42.740499999999997</c:v>
                </c:pt>
                <c:pt idx="14267">
                  <c:v>42.740499999999997</c:v>
                </c:pt>
                <c:pt idx="14268">
                  <c:v>42.740499999999997</c:v>
                </c:pt>
                <c:pt idx="14269">
                  <c:v>42.740499999999997</c:v>
                </c:pt>
                <c:pt idx="14270">
                  <c:v>42.740499999999997</c:v>
                </c:pt>
                <c:pt idx="14271">
                  <c:v>42.740499999999997</c:v>
                </c:pt>
                <c:pt idx="14272">
                  <c:v>42.740499999999997</c:v>
                </c:pt>
                <c:pt idx="14273">
                  <c:v>42.740499999999997</c:v>
                </c:pt>
                <c:pt idx="14274">
                  <c:v>42.740499999999997</c:v>
                </c:pt>
                <c:pt idx="14275">
                  <c:v>42.740499999999997</c:v>
                </c:pt>
                <c:pt idx="14276">
                  <c:v>42.740499999999997</c:v>
                </c:pt>
                <c:pt idx="14277">
                  <c:v>42.740499999999997</c:v>
                </c:pt>
                <c:pt idx="14278">
                  <c:v>42.740499999999997</c:v>
                </c:pt>
                <c:pt idx="14279">
                  <c:v>42.740499999999997</c:v>
                </c:pt>
                <c:pt idx="14280">
                  <c:v>42.740499999999997</c:v>
                </c:pt>
                <c:pt idx="14281">
                  <c:v>42.740499999999997</c:v>
                </c:pt>
                <c:pt idx="14282">
                  <c:v>42.740499999999997</c:v>
                </c:pt>
                <c:pt idx="14283">
                  <c:v>42.740499999999997</c:v>
                </c:pt>
                <c:pt idx="14284">
                  <c:v>42.740499999999997</c:v>
                </c:pt>
                <c:pt idx="14285">
                  <c:v>42.740499999999997</c:v>
                </c:pt>
                <c:pt idx="14286">
                  <c:v>42.740499999999997</c:v>
                </c:pt>
                <c:pt idx="14287">
                  <c:v>42.740499999999997</c:v>
                </c:pt>
                <c:pt idx="14288">
                  <c:v>42.740499999999997</c:v>
                </c:pt>
                <c:pt idx="14289">
                  <c:v>42.740499999999997</c:v>
                </c:pt>
                <c:pt idx="14290">
                  <c:v>42.740499999999997</c:v>
                </c:pt>
                <c:pt idx="14291">
                  <c:v>42.740499999999997</c:v>
                </c:pt>
                <c:pt idx="14292">
                  <c:v>42.740499999999997</c:v>
                </c:pt>
                <c:pt idx="14293">
                  <c:v>42.740499999999997</c:v>
                </c:pt>
                <c:pt idx="14294">
                  <c:v>42.740499999999997</c:v>
                </c:pt>
                <c:pt idx="14295">
                  <c:v>42.740499999999997</c:v>
                </c:pt>
                <c:pt idx="14296">
                  <c:v>42.740499999999997</c:v>
                </c:pt>
                <c:pt idx="14297">
                  <c:v>42.740499999999997</c:v>
                </c:pt>
                <c:pt idx="14298">
                  <c:v>42.740499999999997</c:v>
                </c:pt>
                <c:pt idx="14299">
                  <c:v>42.740499999999997</c:v>
                </c:pt>
                <c:pt idx="14300">
                  <c:v>42.740499999999997</c:v>
                </c:pt>
                <c:pt idx="14301">
                  <c:v>42.740499999999997</c:v>
                </c:pt>
                <c:pt idx="14302">
                  <c:v>42.740499999999997</c:v>
                </c:pt>
                <c:pt idx="14303">
                  <c:v>42.740499999999997</c:v>
                </c:pt>
                <c:pt idx="14304">
                  <c:v>42.740499999999997</c:v>
                </c:pt>
                <c:pt idx="14305">
                  <c:v>42.740499999999997</c:v>
                </c:pt>
                <c:pt idx="14306">
                  <c:v>42.740499999999997</c:v>
                </c:pt>
                <c:pt idx="14307">
                  <c:v>42.740499999999997</c:v>
                </c:pt>
                <c:pt idx="14308">
                  <c:v>42.740499999999997</c:v>
                </c:pt>
                <c:pt idx="14309">
                  <c:v>42.740499999999997</c:v>
                </c:pt>
                <c:pt idx="14310">
                  <c:v>42.740499999999997</c:v>
                </c:pt>
                <c:pt idx="14311">
                  <c:v>42.740499999999997</c:v>
                </c:pt>
                <c:pt idx="14312">
                  <c:v>42.740499999999997</c:v>
                </c:pt>
                <c:pt idx="14313">
                  <c:v>42.740499999999997</c:v>
                </c:pt>
                <c:pt idx="14314">
                  <c:v>42.740499999999997</c:v>
                </c:pt>
                <c:pt idx="14315">
                  <c:v>42.740499999999997</c:v>
                </c:pt>
                <c:pt idx="14316">
                  <c:v>42.740499999999997</c:v>
                </c:pt>
                <c:pt idx="14317">
                  <c:v>42.740499999999997</c:v>
                </c:pt>
                <c:pt idx="14318">
                  <c:v>42.740499999999997</c:v>
                </c:pt>
                <c:pt idx="14319">
                  <c:v>42.740499999999997</c:v>
                </c:pt>
                <c:pt idx="14320">
                  <c:v>42.740499999999997</c:v>
                </c:pt>
                <c:pt idx="14321">
                  <c:v>42.740499999999997</c:v>
                </c:pt>
                <c:pt idx="14322">
                  <c:v>42.740499999999997</c:v>
                </c:pt>
                <c:pt idx="14323">
                  <c:v>42.740499999999997</c:v>
                </c:pt>
                <c:pt idx="14324">
                  <c:v>42.740499999999997</c:v>
                </c:pt>
                <c:pt idx="14325">
                  <c:v>42.740499999999997</c:v>
                </c:pt>
                <c:pt idx="14326">
                  <c:v>42.740499999999997</c:v>
                </c:pt>
                <c:pt idx="14327">
                  <c:v>42.740499999999997</c:v>
                </c:pt>
                <c:pt idx="14328">
                  <c:v>42.740499999999997</c:v>
                </c:pt>
                <c:pt idx="14329">
                  <c:v>42.740499999999997</c:v>
                </c:pt>
                <c:pt idx="14330">
                  <c:v>42.740499999999997</c:v>
                </c:pt>
                <c:pt idx="14331">
                  <c:v>42.740499999999997</c:v>
                </c:pt>
                <c:pt idx="14332">
                  <c:v>42.740499999999997</c:v>
                </c:pt>
                <c:pt idx="14333">
                  <c:v>42.740499999999997</c:v>
                </c:pt>
                <c:pt idx="14334">
                  <c:v>42.740499999999997</c:v>
                </c:pt>
                <c:pt idx="14335">
                  <c:v>42.740499999999997</c:v>
                </c:pt>
                <c:pt idx="14336">
                  <c:v>42.740499999999997</c:v>
                </c:pt>
                <c:pt idx="14337">
                  <c:v>42.740499999999997</c:v>
                </c:pt>
                <c:pt idx="14338">
                  <c:v>42.740499999999997</c:v>
                </c:pt>
                <c:pt idx="14339">
                  <c:v>42.740499999999997</c:v>
                </c:pt>
                <c:pt idx="14340">
                  <c:v>42.740499999999997</c:v>
                </c:pt>
                <c:pt idx="14341">
                  <c:v>42.740499999999997</c:v>
                </c:pt>
                <c:pt idx="14342">
                  <c:v>42.740499999999997</c:v>
                </c:pt>
                <c:pt idx="14343">
                  <c:v>42.740499999999997</c:v>
                </c:pt>
                <c:pt idx="14344">
                  <c:v>42.740499999999997</c:v>
                </c:pt>
                <c:pt idx="14345">
                  <c:v>42.740499999999997</c:v>
                </c:pt>
                <c:pt idx="14346">
                  <c:v>42.740499999999997</c:v>
                </c:pt>
                <c:pt idx="14347">
                  <c:v>42.740499999999997</c:v>
                </c:pt>
                <c:pt idx="14348">
                  <c:v>42.740499999999997</c:v>
                </c:pt>
                <c:pt idx="14349">
                  <c:v>42.740499999999997</c:v>
                </c:pt>
                <c:pt idx="14350">
                  <c:v>42.740499999999997</c:v>
                </c:pt>
                <c:pt idx="14351">
                  <c:v>42.740499999999997</c:v>
                </c:pt>
                <c:pt idx="14352">
                  <c:v>42.740499999999997</c:v>
                </c:pt>
                <c:pt idx="14353">
                  <c:v>42.740499999999997</c:v>
                </c:pt>
                <c:pt idx="14354">
                  <c:v>42.740499999999997</c:v>
                </c:pt>
                <c:pt idx="14355">
                  <c:v>42.740499999999997</c:v>
                </c:pt>
                <c:pt idx="14356">
                  <c:v>42.740499999999997</c:v>
                </c:pt>
                <c:pt idx="14357">
                  <c:v>42.740499999999997</c:v>
                </c:pt>
                <c:pt idx="14358">
                  <c:v>42.740499999999997</c:v>
                </c:pt>
                <c:pt idx="14359">
                  <c:v>42.740499999999997</c:v>
                </c:pt>
                <c:pt idx="14360">
                  <c:v>42.740499999999997</c:v>
                </c:pt>
                <c:pt idx="14361">
                  <c:v>42.740499999999997</c:v>
                </c:pt>
                <c:pt idx="14362">
                  <c:v>42.740499999999997</c:v>
                </c:pt>
                <c:pt idx="14363">
                  <c:v>42.740499999999997</c:v>
                </c:pt>
                <c:pt idx="14364">
                  <c:v>42.740499999999997</c:v>
                </c:pt>
                <c:pt idx="14365">
                  <c:v>42.740499999999997</c:v>
                </c:pt>
                <c:pt idx="14366">
                  <c:v>42.740499999999997</c:v>
                </c:pt>
                <c:pt idx="14367">
                  <c:v>42.740499999999997</c:v>
                </c:pt>
                <c:pt idx="14368">
                  <c:v>42.740499999999997</c:v>
                </c:pt>
                <c:pt idx="14369">
                  <c:v>42.740499999999997</c:v>
                </c:pt>
                <c:pt idx="14370">
                  <c:v>42.740499999999997</c:v>
                </c:pt>
                <c:pt idx="14371">
                  <c:v>42.740499999999997</c:v>
                </c:pt>
                <c:pt idx="14372">
                  <c:v>42.740499999999997</c:v>
                </c:pt>
                <c:pt idx="14373">
                  <c:v>42.740499999999997</c:v>
                </c:pt>
                <c:pt idx="14374">
                  <c:v>42.740499999999997</c:v>
                </c:pt>
                <c:pt idx="14375">
                  <c:v>42.740499999999997</c:v>
                </c:pt>
                <c:pt idx="14376">
                  <c:v>42.740499999999997</c:v>
                </c:pt>
                <c:pt idx="14377">
                  <c:v>42.740499999999997</c:v>
                </c:pt>
                <c:pt idx="14378">
                  <c:v>42.740499999999997</c:v>
                </c:pt>
                <c:pt idx="14379">
                  <c:v>42.740499999999997</c:v>
                </c:pt>
                <c:pt idx="14380">
                  <c:v>42.740499999999997</c:v>
                </c:pt>
                <c:pt idx="14381">
                  <c:v>42.740499999999997</c:v>
                </c:pt>
                <c:pt idx="14382">
                  <c:v>42.740499999999997</c:v>
                </c:pt>
                <c:pt idx="14383">
                  <c:v>42.740499999999997</c:v>
                </c:pt>
                <c:pt idx="14384">
                  <c:v>42.740499999999997</c:v>
                </c:pt>
                <c:pt idx="14385">
                  <c:v>42.740499999999997</c:v>
                </c:pt>
                <c:pt idx="14386">
                  <c:v>42.740499999999997</c:v>
                </c:pt>
                <c:pt idx="14387">
                  <c:v>42.740499999999997</c:v>
                </c:pt>
                <c:pt idx="14388">
                  <c:v>42.740499999999997</c:v>
                </c:pt>
                <c:pt idx="14389">
                  <c:v>42.740499999999997</c:v>
                </c:pt>
                <c:pt idx="14390">
                  <c:v>42.740499999999997</c:v>
                </c:pt>
                <c:pt idx="14391">
                  <c:v>42.740499999999997</c:v>
                </c:pt>
                <c:pt idx="14392">
                  <c:v>42.740499999999997</c:v>
                </c:pt>
                <c:pt idx="14393">
                  <c:v>42.740499999999997</c:v>
                </c:pt>
                <c:pt idx="14394">
                  <c:v>42.740499999999997</c:v>
                </c:pt>
                <c:pt idx="14395">
                  <c:v>42.740499999999997</c:v>
                </c:pt>
                <c:pt idx="14396">
                  <c:v>42.740499999999997</c:v>
                </c:pt>
                <c:pt idx="14397">
                  <c:v>42.740499999999997</c:v>
                </c:pt>
                <c:pt idx="14398">
                  <c:v>42.740499999999997</c:v>
                </c:pt>
                <c:pt idx="14399">
                  <c:v>42.740499999999997</c:v>
                </c:pt>
                <c:pt idx="14400">
                  <c:v>42.740499999999997</c:v>
                </c:pt>
                <c:pt idx="14401">
                  <c:v>42.740499999999997</c:v>
                </c:pt>
                <c:pt idx="14402">
                  <c:v>42.740499999999997</c:v>
                </c:pt>
                <c:pt idx="14403">
                  <c:v>42.740499999999997</c:v>
                </c:pt>
                <c:pt idx="14404">
                  <c:v>42.740499999999997</c:v>
                </c:pt>
                <c:pt idx="14405">
                  <c:v>42.740499999999997</c:v>
                </c:pt>
                <c:pt idx="14406">
                  <c:v>42.740499999999997</c:v>
                </c:pt>
                <c:pt idx="14407">
                  <c:v>42.740499999999997</c:v>
                </c:pt>
                <c:pt idx="14408">
                  <c:v>42.740499999999997</c:v>
                </c:pt>
                <c:pt idx="14409">
                  <c:v>42.740499999999997</c:v>
                </c:pt>
                <c:pt idx="14410">
                  <c:v>42.740499999999997</c:v>
                </c:pt>
                <c:pt idx="14411">
                  <c:v>42.740499999999997</c:v>
                </c:pt>
                <c:pt idx="14412">
                  <c:v>42.740499999999997</c:v>
                </c:pt>
                <c:pt idx="14413">
                  <c:v>42.740499999999997</c:v>
                </c:pt>
                <c:pt idx="14414">
                  <c:v>42.740499999999997</c:v>
                </c:pt>
                <c:pt idx="14415">
                  <c:v>42.740499999999997</c:v>
                </c:pt>
                <c:pt idx="14416">
                  <c:v>42.740499999999997</c:v>
                </c:pt>
                <c:pt idx="14417">
                  <c:v>42.740499999999997</c:v>
                </c:pt>
                <c:pt idx="14418">
                  <c:v>42.740499999999997</c:v>
                </c:pt>
                <c:pt idx="14419">
                  <c:v>42.740499999999997</c:v>
                </c:pt>
                <c:pt idx="14420">
                  <c:v>42.740499999999997</c:v>
                </c:pt>
                <c:pt idx="14421">
                  <c:v>42.740499999999997</c:v>
                </c:pt>
                <c:pt idx="14422">
                  <c:v>42.740499999999997</c:v>
                </c:pt>
                <c:pt idx="14423">
                  <c:v>42.740499999999997</c:v>
                </c:pt>
                <c:pt idx="14424">
                  <c:v>42.740499999999997</c:v>
                </c:pt>
                <c:pt idx="14425">
                  <c:v>42.740499999999997</c:v>
                </c:pt>
                <c:pt idx="14426">
                  <c:v>42.740499999999997</c:v>
                </c:pt>
                <c:pt idx="14427">
                  <c:v>42.740499999999997</c:v>
                </c:pt>
                <c:pt idx="14428">
                  <c:v>42.740499999999997</c:v>
                </c:pt>
                <c:pt idx="14429">
                  <c:v>42.740499999999997</c:v>
                </c:pt>
                <c:pt idx="14430">
                  <c:v>42.740499999999997</c:v>
                </c:pt>
                <c:pt idx="14431">
                  <c:v>42.740499999999997</c:v>
                </c:pt>
                <c:pt idx="14432">
                  <c:v>42.740499999999997</c:v>
                </c:pt>
                <c:pt idx="14433">
                  <c:v>42.740499999999997</c:v>
                </c:pt>
                <c:pt idx="14434">
                  <c:v>42.740499999999997</c:v>
                </c:pt>
                <c:pt idx="14435">
                  <c:v>42.740499999999997</c:v>
                </c:pt>
                <c:pt idx="14436">
                  <c:v>42.740499999999997</c:v>
                </c:pt>
                <c:pt idx="14437">
                  <c:v>42.740499999999997</c:v>
                </c:pt>
                <c:pt idx="14438">
                  <c:v>42.740499999999997</c:v>
                </c:pt>
                <c:pt idx="14439">
                  <c:v>42.740499999999997</c:v>
                </c:pt>
                <c:pt idx="14440">
                  <c:v>42.740499999999997</c:v>
                </c:pt>
                <c:pt idx="14441">
                  <c:v>42.740499999999997</c:v>
                </c:pt>
                <c:pt idx="14442">
                  <c:v>42.740499999999997</c:v>
                </c:pt>
                <c:pt idx="14443">
                  <c:v>42.740499999999997</c:v>
                </c:pt>
                <c:pt idx="14444">
                  <c:v>42.740499999999997</c:v>
                </c:pt>
                <c:pt idx="14445">
                  <c:v>42.740499999999997</c:v>
                </c:pt>
                <c:pt idx="14446">
                  <c:v>42.740499999999997</c:v>
                </c:pt>
                <c:pt idx="14447">
                  <c:v>42.740499999999997</c:v>
                </c:pt>
                <c:pt idx="14448">
                  <c:v>42.740499999999997</c:v>
                </c:pt>
                <c:pt idx="14449">
                  <c:v>42.740499999999997</c:v>
                </c:pt>
                <c:pt idx="14450">
                  <c:v>42.740499999999997</c:v>
                </c:pt>
                <c:pt idx="14451">
                  <c:v>42.740499999999997</c:v>
                </c:pt>
                <c:pt idx="14452">
                  <c:v>42.740499999999997</c:v>
                </c:pt>
                <c:pt idx="14453">
                  <c:v>42.740499999999997</c:v>
                </c:pt>
                <c:pt idx="14454">
                  <c:v>42.740499999999997</c:v>
                </c:pt>
                <c:pt idx="14455">
                  <c:v>42.740499999999997</c:v>
                </c:pt>
                <c:pt idx="14456">
                  <c:v>42.740499999999997</c:v>
                </c:pt>
                <c:pt idx="14457">
                  <c:v>42.740499999999997</c:v>
                </c:pt>
                <c:pt idx="14458">
                  <c:v>42.740499999999997</c:v>
                </c:pt>
                <c:pt idx="14459">
                  <c:v>42.740499999999997</c:v>
                </c:pt>
                <c:pt idx="14460">
                  <c:v>42.740499999999997</c:v>
                </c:pt>
                <c:pt idx="14461">
                  <c:v>42.740499999999997</c:v>
                </c:pt>
                <c:pt idx="14462">
                  <c:v>42.740499999999997</c:v>
                </c:pt>
                <c:pt idx="14463">
                  <c:v>42.740499999999997</c:v>
                </c:pt>
                <c:pt idx="14464">
                  <c:v>42.740499999999997</c:v>
                </c:pt>
                <c:pt idx="14465">
                  <c:v>42.740499999999997</c:v>
                </c:pt>
                <c:pt idx="14466">
                  <c:v>42.740499999999997</c:v>
                </c:pt>
                <c:pt idx="14467">
                  <c:v>42.740499999999997</c:v>
                </c:pt>
                <c:pt idx="14468">
                  <c:v>42.740499999999997</c:v>
                </c:pt>
                <c:pt idx="14469">
                  <c:v>42.740499999999997</c:v>
                </c:pt>
                <c:pt idx="14470">
                  <c:v>42.740499999999997</c:v>
                </c:pt>
                <c:pt idx="14471">
                  <c:v>42.740499999999997</c:v>
                </c:pt>
                <c:pt idx="14472">
                  <c:v>42.740499999999997</c:v>
                </c:pt>
                <c:pt idx="14473">
                  <c:v>42.740499999999997</c:v>
                </c:pt>
                <c:pt idx="14474">
                  <c:v>42.740499999999997</c:v>
                </c:pt>
                <c:pt idx="14475">
                  <c:v>42.740499999999997</c:v>
                </c:pt>
                <c:pt idx="14476">
                  <c:v>42.740499999999997</c:v>
                </c:pt>
                <c:pt idx="14477">
                  <c:v>42.740499999999997</c:v>
                </c:pt>
                <c:pt idx="14478">
                  <c:v>42.740499999999997</c:v>
                </c:pt>
                <c:pt idx="14479">
                  <c:v>42.740499999999997</c:v>
                </c:pt>
                <c:pt idx="14480">
                  <c:v>42.740499999999997</c:v>
                </c:pt>
                <c:pt idx="14481">
                  <c:v>42.740499999999997</c:v>
                </c:pt>
                <c:pt idx="14482">
                  <c:v>42.740499999999997</c:v>
                </c:pt>
                <c:pt idx="14483">
                  <c:v>42.740499999999997</c:v>
                </c:pt>
                <c:pt idx="14484">
                  <c:v>42.740499999999997</c:v>
                </c:pt>
                <c:pt idx="14485">
                  <c:v>42.740499999999997</c:v>
                </c:pt>
                <c:pt idx="14486">
                  <c:v>42.740499999999997</c:v>
                </c:pt>
                <c:pt idx="14487">
                  <c:v>42.740499999999997</c:v>
                </c:pt>
                <c:pt idx="14488">
                  <c:v>42.740499999999997</c:v>
                </c:pt>
                <c:pt idx="14489">
                  <c:v>42.740499999999997</c:v>
                </c:pt>
                <c:pt idx="14490">
                  <c:v>42.740499999999997</c:v>
                </c:pt>
                <c:pt idx="14491">
                  <c:v>42.740499999999997</c:v>
                </c:pt>
                <c:pt idx="14492">
                  <c:v>42.740499999999997</c:v>
                </c:pt>
                <c:pt idx="14493">
                  <c:v>42.740499999999997</c:v>
                </c:pt>
                <c:pt idx="14494">
                  <c:v>42.740499999999997</c:v>
                </c:pt>
                <c:pt idx="14495">
                  <c:v>42.740499999999997</c:v>
                </c:pt>
                <c:pt idx="14496">
                  <c:v>42.740499999999997</c:v>
                </c:pt>
                <c:pt idx="14497">
                  <c:v>42.740499999999997</c:v>
                </c:pt>
                <c:pt idx="14498">
                  <c:v>42.740499999999997</c:v>
                </c:pt>
                <c:pt idx="14499">
                  <c:v>42.740499999999997</c:v>
                </c:pt>
                <c:pt idx="14500">
                  <c:v>42.740499999999997</c:v>
                </c:pt>
                <c:pt idx="14501">
                  <c:v>42.740499999999997</c:v>
                </c:pt>
                <c:pt idx="14502">
                  <c:v>42.740499999999997</c:v>
                </c:pt>
                <c:pt idx="14503">
                  <c:v>42.740499999999997</c:v>
                </c:pt>
                <c:pt idx="14504">
                  <c:v>42.740499999999997</c:v>
                </c:pt>
                <c:pt idx="14505">
                  <c:v>42.740499999999997</c:v>
                </c:pt>
                <c:pt idx="14506">
                  <c:v>42.740499999999997</c:v>
                </c:pt>
                <c:pt idx="14507">
                  <c:v>42.740499999999997</c:v>
                </c:pt>
                <c:pt idx="14508">
                  <c:v>42.740499999999997</c:v>
                </c:pt>
                <c:pt idx="14509">
                  <c:v>42.740499999999997</c:v>
                </c:pt>
                <c:pt idx="14510">
                  <c:v>42.740499999999997</c:v>
                </c:pt>
                <c:pt idx="14511">
                  <c:v>42.740499999999997</c:v>
                </c:pt>
                <c:pt idx="14512">
                  <c:v>42.740499999999997</c:v>
                </c:pt>
                <c:pt idx="14513">
                  <c:v>42.740499999999997</c:v>
                </c:pt>
                <c:pt idx="14514">
                  <c:v>42.740499999999997</c:v>
                </c:pt>
                <c:pt idx="14515">
                  <c:v>42.740499999999997</c:v>
                </c:pt>
                <c:pt idx="14516">
                  <c:v>42.740499999999997</c:v>
                </c:pt>
                <c:pt idx="14517">
                  <c:v>42.740499999999997</c:v>
                </c:pt>
                <c:pt idx="14518">
                  <c:v>42.740499999999997</c:v>
                </c:pt>
                <c:pt idx="14519">
                  <c:v>42.740499999999997</c:v>
                </c:pt>
                <c:pt idx="14520">
                  <c:v>42.740499999999997</c:v>
                </c:pt>
                <c:pt idx="14521">
                  <c:v>42.740499999999997</c:v>
                </c:pt>
                <c:pt idx="14522">
                  <c:v>42.740499999999997</c:v>
                </c:pt>
                <c:pt idx="14523">
                  <c:v>42.740499999999997</c:v>
                </c:pt>
                <c:pt idx="14524">
                  <c:v>42.740499999999997</c:v>
                </c:pt>
                <c:pt idx="14525">
                  <c:v>42.740499999999997</c:v>
                </c:pt>
                <c:pt idx="14526">
                  <c:v>42.740499999999997</c:v>
                </c:pt>
                <c:pt idx="14527">
                  <c:v>42.740499999999997</c:v>
                </c:pt>
                <c:pt idx="14528">
                  <c:v>42.740499999999997</c:v>
                </c:pt>
                <c:pt idx="14529">
                  <c:v>42.740499999999997</c:v>
                </c:pt>
                <c:pt idx="14530">
                  <c:v>42.740499999999997</c:v>
                </c:pt>
                <c:pt idx="14531">
                  <c:v>42.740499999999997</c:v>
                </c:pt>
                <c:pt idx="14532">
                  <c:v>42.740499999999997</c:v>
                </c:pt>
                <c:pt idx="14533">
                  <c:v>42.740499999999997</c:v>
                </c:pt>
                <c:pt idx="14534">
                  <c:v>42.740499999999997</c:v>
                </c:pt>
                <c:pt idx="14535">
                  <c:v>42.740499999999997</c:v>
                </c:pt>
                <c:pt idx="14536">
                  <c:v>42.740499999999997</c:v>
                </c:pt>
                <c:pt idx="14537">
                  <c:v>42.740499999999997</c:v>
                </c:pt>
                <c:pt idx="14538">
                  <c:v>42.740499999999997</c:v>
                </c:pt>
                <c:pt idx="14539">
                  <c:v>42.740499999999997</c:v>
                </c:pt>
                <c:pt idx="14540">
                  <c:v>42.740499999999997</c:v>
                </c:pt>
                <c:pt idx="14541">
                  <c:v>42.740499999999997</c:v>
                </c:pt>
                <c:pt idx="14542">
                  <c:v>42.740499999999997</c:v>
                </c:pt>
                <c:pt idx="14543">
                  <c:v>42.740499999999997</c:v>
                </c:pt>
                <c:pt idx="14544">
                  <c:v>42.740499999999997</c:v>
                </c:pt>
                <c:pt idx="14545">
                  <c:v>42.740499999999997</c:v>
                </c:pt>
                <c:pt idx="14546">
                  <c:v>42.740499999999997</c:v>
                </c:pt>
                <c:pt idx="14547">
                  <c:v>42.740499999999997</c:v>
                </c:pt>
                <c:pt idx="14548">
                  <c:v>42.740499999999997</c:v>
                </c:pt>
                <c:pt idx="14549">
                  <c:v>42.740499999999997</c:v>
                </c:pt>
                <c:pt idx="14550">
                  <c:v>42.740499999999997</c:v>
                </c:pt>
                <c:pt idx="14551">
                  <c:v>42.740499999999997</c:v>
                </c:pt>
                <c:pt idx="14552">
                  <c:v>42.740499999999997</c:v>
                </c:pt>
                <c:pt idx="14553">
                  <c:v>42.740499999999997</c:v>
                </c:pt>
                <c:pt idx="14554">
                  <c:v>42.740499999999997</c:v>
                </c:pt>
                <c:pt idx="14555">
                  <c:v>42.740499999999997</c:v>
                </c:pt>
                <c:pt idx="14556">
                  <c:v>42.740499999999997</c:v>
                </c:pt>
                <c:pt idx="14557">
                  <c:v>42.740499999999997</c:v>
                </c:pt>
                <c:pt idx="14558">
                  <c:v>42.740499999999997</c:v>
                </c:pt>
                <c:pt idx="14559">
                  <c:v>42.740499999999997</c:v>
                </c:pt>
                <c:pt idx="14560">
                  <c:v>42.740499999999997</c:v>
                </c:pt>
                <c:pt idx="14561">
                  <c:v>42.740499999999997</c:v>
                </c:pt>
                <c:pt idx="14562">
                  <c:v>42.740499999999997</c:v>
                </c:pt>
                <c:pt idx="14563">
                  <c:v>42.740499999999997</c:v>
                </c:pt>
                <c:pt idx="14564">
                  <c:v>42.740499999999997</c:v>
                </c:pt>
                <c:pt idx="14565">
                  <c:v>42.740499999999997</c:v>
                </c:pt>
                <c:pt idx="14566">
                  <c:v>42.740499999999997</c:v>
                </c:pt>
                <c:pt idx="14567">
                  <c:v>42.740499999999997</c:v>
                </c:pt>
                <c:pt idx="14568">
                  <c:v>42.740499999999997</c:v>
                </c:pt>
                <c:pt idx="14569">
                  <c:v>42.740499999999997</c:v>
                </c:pt>
                <c:pt idx="14570">
                  <c:v>42.740499999999997</c:v>
                </c:pt>
                <c:pt idx="14571">
                  <c:v>42.740499999999997</c:v>
                </c:pt>
                <c:pt idx="14572">
                  <c:v>42.740499999999997</c:v>
                </c:pt>
                <c:pt idx="14573">
                  <c:v>42.740499999999997</c:v>
                </c:pt>
                <c:pt idx="14574">
                  <c:v>42.740499999999997</c:v>
                </c:pt>
                <c:pt idx="14575">
                  <c:v>42.740499999999997</c:v>
                </c:pt>
                <c:pt idx="14576">
                  <c:v>42.740499999999997</c:v>
                </c:pt>
                <c:pt idx="14577">
                  <c:v>42.740499999999997</c:v>
                </c:pt>
                <c:pt idx="14578">
                  <c:v>42.740499999999997</c:v>
                </c:pt>
                <c:pt idx="14579">
                  <c:v>42.740499999999997</c:v>
                </c:pt>
                <c:pt idx="14580">
                  <c:v>42.740499999999997</c:v>
                </c:pt>
                <c:pt idx="14581">
                  <c:v>42.740499999999997</c:v>
                </c:pt>
                <c:pt idx="14582">
                  <c:v>42.740499999999997</c:v>
                </c:pt>
                <c:pt idx="14583">
                  <c:v>42.740499999999997</c:v>
                </c:pt>
                <c:pt idx="14584">
                  <c:v>42.740499999999997</c:v>
                </c:pt>
                <c:pt idx="14585">
                  <c:v>42.740499999999997</c:v>
                </c:pt>
                <c:pt idx="14586">
                  <c:v>42.740499999999997</c:v>
                </c:pt>
                <c:pt idx="14587">
                  <c:v>42.740499999999997</c:v>
                </c:pt>
                <c:pt idx="14588">
                  <c:v>42.740499999999997</c:v>
                </c:pt>
                <c:pt idx="14589">
                  <c:v>42.740499999999997</c:v>
                </c:pt>
                <c:pt idx="14590">
                  <c:v>42.740499999999997</c:v>
                </c:pt>
                <c:pt idx="14591">
                  <c:v>42.740499999999997</c:v>
                </c:pt>
                <c:pt idx="14592">
                  <c:v>42.740499999999997</c:v>
                </c:pt>
                <c:pt idx="14593">
                  <c:v>42.740499999999997</c:v>
                </c:pt>
                <c:pt idx="14594">
                  <c:v>42.740499999999997</c:v>
                </c:pt>
                <c:pt idx="14595">
                  <c:v>42.740499999999997</c:v>
                </c:pt>
                <c:pt idx="14596">
                  <c:v>42.740499999999997</c:v>
                </c:pt>
                <c:pt idx="14597">
                  <c:v>42.740499999999997</c:v>
                </c:pt>
                <c:pt idx="14598">
                  <c:v>42.740499999999997</c:v>
                </c:pt>
                <c:pt idx="14599">
                  <c:v>42.740499999999997</c:v>
                </c:pt>
                <c:pt idx="14600">
                  <c:v>42.740499999999997</c:v>
                </c:pt>
                <c:pt idx="14601">
                  <c:v>42.740499999999997</c:v>
                </c:pt>
                <c:pt idx="14602">
                  <c:v>42.740499999999997</c:v>
                </c:pt>
                <c:pt idx="14603">
                  <c:v>42.740499999999997</c:v>
                </c:pt>
                <c:pt idx="14604">
                  <c:v>42.740499999999997</c:v>
                </c:pt>
                <c:pt idx="14605">
                  <c:v>42.740499999999997</c:v>
                </c:pt>
                <c:pt idx="14606">
                  <c:v>42.740499999999997</c:v>
                </c:pt>
                <c:pt idx="14607">
                  <c:v>42.740499999999997</c:v>
                </c:pt>
                <c:pt idx="14608">
                  <c:v>42.740499999999997</c:v>
                </c:pt>
                <c:pt idx="14609">
                  <c:v>42.740499999999997</c:v>
                </c:pt>
                <c:pt idx="14610">
                  <c:v>42.740499999999997</c:v>
                </c:pt>
                <c:pt idx="14611">
                  <c:v>42.740499999999997</c:v>
                </c:pt>
                <c:pt idx="14612">
                  <c:v>42.740499999999997</c:v>
                </c:pt>
                <c:pt idx="14613">
                  <c:v>42.740499999999997</c:v>
                </c:pt>
                <c:pt idx="14614">
                  <c:v>42.740499999999997</c:v>
                </c:pt>
                <c:pt idx="14615">
                  <c:v>42.740499999999997</c:v>
                </c:pt>
                <c:pt idx="14616">
                  <c:v>42.740499999999997</c:v>
                </c:pt>
                <c:pt idx="14617">
                  <c:v>42.740499999999997</c:v>
                </c:pt>
                <c:pt idx="14618">
                  <c:v>42.740499999999997</c:v>
                </c:pt>
                <c:pt idx="14619">
                  <c:v>42.740499999999997</c:v>
                </c:pt>
                <c:pt idx="14620">
                  <c:v>42.740499999999997</c:v>
                </c:pt>
                <c:pt idx="14621">
                  <c:v>42.740499999999997</c:v>
                </c:pt>
                <c:pt idx="14622">
                  <c:v>42.740499999999997</c:v>
                </c:pt>
                <c:pt idx="14623">
                  <c:v>42.740499999999997</c:v>
                </c:pt>
                <c:pt idx="14624">
                  <c:v>42.740499999999997</c:v>
                </c:pt>
                <c:pt idx="14625">
                  <c:v>42.740499999999997</c:v>
                </c:pt>
                <c:pt idx="14626">
                  <c:v>42.740499999999997</c:v>
                </c:pt>
                <c:pt idx="14627">
                  <c:v>42.740499999999997</c:v>
                </c:pt>
                <c:pt idx="14628">
                  <c:v>42.740499999999997</c:v>
                </c:pt>
                <c:pt idx="14629">
                  <c:v>42.740499999999997</c:v>
                </c:pt>
                <c:pt idx="14630">
                  <c:v>42.792000000000002</c:v>
                </c:pt>
                <c:pt idx="14631">
                  <c:v>42.792000000000002</c:v>
                </c:pt>
                <c:pt idx="14632">
                  <c:v>42.792000000000002</c:v>
                </c:pt>
                <c:pt idx="14633">
                  <c:v>42.792000000000002</c:v>
                </c:pt>
                <c:pt idx="14634">
                  <c:v>42.792000000000002</c:v>
                </c:pt>
                <c:pt idx="14635">
                  <c:v>42.792000000000002</c:v>
                </c:pt>
                <c:pt idx="14636">
                  <c:v>42.792000000000002</c:v>
                </c:pt>
                <c:pt idx="14637">
                  <c:v>42.792000000000002</c:v>
                </c:pt>
                <c:pt idx="14638">
                  <c:v>42.792000000000002</c:v>
                </c:pt>
                <c:pt idx="14639">
                  <c:v>42.792000000000002</c:v>
                </c:pt>
                <c:pt idx="14640">
                  <c:v>42.792000000000002</c:v>
                </c:pt>
                <c:pt idx="14641">
                  <c:v>42.792000000000002</c:v>
                </c:pt>
                <c:pt idx="14642">
                  <c:v>42.792000000000002</c:v>
                </c:pt>
                <c:pt idx="14643">
                  <c:v>42.792000000000002</c:v>
                </c:pt>
                <c:pt idx="14644">
                  <c:v>42.792000000000002</c:v>
                </c:pt>
                <c:pt idx="14645">
                  <c:v>42.792000000000002</c:v>
                </c:pt>
                <c:pt idx="14646">
                  <c:v>42.792000000000002</c:v>
                </c:pt>
                <c:pt idx="14647">
                  <c:v>42.792000000000002</c:v>
                </c:pt>
                <c:pt idx="14648">
                  <c:v>42.792000000000002</c:v>
                </c:pt>
                <c:pt idx="14649">
                  <c:v>42.792000000000002</c:v>
                </c:pt>
                <c:pt idx="14650">
                  <c:v>42.792000000000002</c:v>
                </c:pt>
                <c:pt idx="14651">
                  <c:v>42.792000000000002</c:v>
                </c:pt>
                <c:pt idx="14652">
                  <c:v>42.792000000000002</c:v>
                </c:pt>
                <c:pt idx="14653">
                  <c:v>42.792000000000002</c:v>
                </c:pt>
                <c:pt idx="14654">
                  <c:v>42.792000000000002</c:v>
                </c:pt>
                <c:pt idx="14655">
                  <c:v>42.792000000000002</c:v>
                </c:pt>
                <c:pt idx="14656">
                  <c:v>42.792000000000002</c:v>
                </c:pt>
                <c:pt idx="14657">
                  <c:v>42.792000000000002</c:v>
                </c:pt>
                <c:pt idx="14658">
                  <c:v>42.792000000000002</c:v>
                </c:pt>
                <c:pt idx="14659">
                  <c:v>42.792000000000002</c:v>
                </c:pt>
                <c:pt idx="14660">
                  <c:v>42.792000000000002</c:v>
                </c:pt>
                <c:pt idx="14661">
                  <c:v>42.792000000000002</c:v>
                </c:pt>
                <c:pt idx="14662">
                  <c:v>42.792000000000002</c:v>
                </c:pt>
                <c:pt idx="14663">
                  <c:v>42.792000000000002</c:v>
                </c:pt>
                <c:pt idx="14664">
                  <c:v>42.792000000000002</c:v>
                </c:pt>
                <c:pt idx="14665">
                  <c:v>42.792000000000002</c:v>
                </c:pt>
                <c:pt idx="14666">
                  <c:v>42.792000000000002</c:v>
                </c:pt>
                <c:pt idx="14667">
                  <c:v>42.792000000000002</c:v>
                </c:pt>
                <c:pt idx="14668">
                  <c:v>42.792000000000002</c:v>
                </c:pt>
                <c:pt idx="14669">
                  <c:v>42.792000000000002</c:v>
                </c:pt>
                <c:pt idx="14670">
                  <c:v>42.792000000000002</c:v>
                </c:pt>
                <c:pt idx="14671">
                  <c:v>42.792000000000002</c:v>
                </c:pt>
                <c:pt idx="14672">
                  <c:v>42.792000000000002</c:v>
                </c:pt>
                <c:pt idx="14673">
                  <c:v>42.792000000000002</c:v>
                </c:pt>
                <c:pt idx="14674">
                  <c:v>42.792000000000002</c:v>
                </c:pt>
                <c:pt idx="14675">
                  <c:v>42.792000000000002</c:v>
                </c:pt>
                <c:pt idx="14676">
                  <c:v>42.792000000000002</c:v>
                </c:pt>
                <c:pt idx="14677">
                  <c:v>42.792000000000002</c:v>
                </c:pt>
                <c:pt idx="14678">
                  <c:v>42.792000000000002</c:v>
                </c:pt>
                <c:pt idx="14679">
                  <c:v>42.792000000000002</c:v>
                </c:pt>
                <c:pt idx="14680">
                  <c:v>42.792000000000002</c:v>
                </c:pt>
                <c:pt idx="14681">
                  <c:v>42.792000000000002</c:v>
                </c:pt>
                <c:pt idx="14682">
                  <c:v>42.792000000000002</c:v>
                </c:pt>
                <c:pt idx="14683">
                  <c:v>42.792000000000002</c:v>
                </c:pt>
                <c:pt idx="14684">
                  <c:v>42.792000000000002</c:v>
                </c:pt>
                <c:pt idx="14685">
                  <c:v>42.792000000000002</c:v>
                </c:pt>
                <c:pt idx="14686">
                  <c:v>42.792000000000002</c:v>
                </c:pt>
                <c:pt idx="14687">
                  <c:v>42.792000000000002</c:v>
                </c:pt>
                <c:pt idx="14688">
                  <c:v>42.792000000000002</c:v>
                </c:pt>
                <c:pt idx="14689">
                  <c:v>42.792000000000002</c:v>
                </c:pt>
                <c:pt idx="14690">
                  <c:v>42.792000000000002</c:v>
                </c:pt>
                <c:pt idx="14691">
                  <c:v>42.792000000000002</c:v>
                </c:pt>
                <c:pt idx="14692">
                  <c:v>42.792000000000002</c:v>
                </c:pt>
                <c:pt idx="14693">
                  <c:v>42.792000000000002</c:v>
                </c:pt>
                <c:pt idx="14694">
                  <c:v>42.843200000000003</c:v>
                </c:pt>
                <c:pt idx="14695">
                  <c:v>42.843200000000003</c:v>
                </c:pt>
                <c:pt idx="14696">
                  <c:v>42.843200000000003</c:v>
                </c:pt>
                <c:pt idx="14697">
                  <c:v>42.843200000000003</c:v>
                </c:pt>
                <c:pt idx="14698">
                  <c:v>42.843200000000003</c:v>
                </c:pt>
                <c:pt idx="14699">
                  <c:v>42.843200000000003</c:v>
                </c:pt>
                <c:pt idx="14700">
                  <c:v>42.843200000000003</c:v>
                </c:pt>
                <c:pt idx="14701">
                  <c:v>42.843200000000003</c:v>
                </c:pt>
                <c:pt idx="14702">
                  <c:v>42.843200000000003</c:v>
                </c:pt>
                <c:pt idx="14703">
                  <c:v>42.843200000000003</c:v>
                </c:pt>
                <c:pt idx="14704">
                  <c:v>42.843200000000003</c:v>
                </c:pt>
                <c:pt idx="14705">
                  <c:v>42.843200000000003</c:v>
                </c:pt>
                <c:pt idx="14706">
                  <c:v>42.843200000000003</c:v>
                </c:pt>
                <c:pt idx="14707">
                  <c:v>42.843200000000003</c:v>
                </c:pt>
                <c:pt idx="14708">
                  <c:v>42.843200000000003</c:v>
                </c:pt>
                <c:pt idx="14709">
                  <c:v>42.843200000000003</c:v>
                </c:pt>
                <c:pt idx="14710">
                  <c:v>42.843200000000003</c:v>
                </c:pt>
                <c:pt idx="14711">
                  <c:v>42.843200000000003</c:v>
                </c:pt>
                <c:pt idx="14712">
                  <c:v>42.843200000000003</c:v>
                </c:pt>
                <c:pt idx="14713">
                  <c:v>42.843200000000003</c:v>
                </c:pt>
                <c:pt idx="14714">
                  <c:v>42.843200000000003</c:v>
                </c:pt>
                <c:pt idx="14715">
                  <c:v>42.843200000000003</c:v>
                </c:pt>
                <c:pt idx="14716">
                  <c:v>42.843200000000003</c:v>
                </c:pt>
                <c:pt idx="14717">
                  <c:v>42.843200000000003</c:v>
                </c:pt>
                <c:pt idx="14718">
                  <c:v>42.843200000000003</c:v>
                </c:pt>
                <c:pt idx="14719">
                  <c:v>42.843200000000003</c:v>
                </c:pt>
                <c:pt idx="14720">
                  <c:v>42.843200000000003</c:v>
                </c:pt>
                <c:pt idx="14721">
                  <c:v>42.843200000000003</c:v>
                </c:pt>
                <c:pt idx="14722">
                  <c:v>42.843200000000003</c:v>
                </c:pt>
                <c:pt idx="14723">
                  <c:v>42.843200000000003</c:v>
                </c:pt>
                <c:pt idx="14724">
                  <c:v>42.843200000000003</c:v>
                </c:pt>
                <c:pt idx="14725">
                  <c:v>42.843200000000003</c:v>
                </c:pt>
                <c:pt idx="14726">
                  <c:v>42.843200000000003</c:v>
                </c:pt>
                <c:pt idx="14727">
                  <c:v>42.843200000000003</c:v>
                </c:pt>
                <c:pt idx="14728">
                  <c:v>42.843200000000003</c:v>
                </c:pt>
                <c:pt idx="14729">
                  <c:v>42.843200000000003</c:v>
                </c:pt>
                <c:pt idx="14730">
                  <c:v>42.843200000000003</c:v>
                </c:pt>
                <c:pt idx="14731">
                  <c:v>42.843200000000003</c:v>
                </c:pt>
                <c:pt idx="14732">
                  <c:v>42.843200000000003</c:v>
                </c:pt>
                <c:pt idx="14733">
                  <c:v>42.843200000000003</c:v>
                </c:pt>
                <c:pt idx="14734">
                  <c:v>42.843200000000003</c:v>
                </c:pt>
                <c:pt idx="14735">
                  <c:v>42.843200000000003</c:v>
                </c:pt>
                <c:pt idx="14736">
                  <c:v>42.843200000000003</c:v>
                </c:pt>
                <c:pt idx="14737">
                  <c:v>42.843200000000003</c:v>
                </c:pt>
                <c:pt idx="14738">
                  <c:v>42.843200000000003</c:v>
                </c:pt>
                <c:pt idx="14739">
                  <c:v>42.843200000000003</c:v>
                </c:pt>
                <c:pt idx="14740">
                  <c:v>42.843200000000003</c:v>
                </c:pt>
                <c:pt idx="14741">
                  <c:v>42.843200000000003</c:v>
                </c:pt>
                <c:pt idx="14742">
                  <c:v>42.843200000000003</c:v>
                </c:pt>
                <c:pt idx="14743">
                  <c:v>42.843200000000003</c:v>
                </c:pt>
                <c:pt idx="14744">
                  <c:v>42.843200000000003</c:v>
                </c:pt>
                <c:pt idx="14745">
                  <c:v>42.843200000000003</c:v>
                </c:pt>
                <c:pt idx="14746">
                  <c:v>42.843200000000003</c:v>
                </c:pt>
                <c:pt idx="14747">
                  <c:v>42.843200000000003</c:v>
                </c:pt>
                <c:pt idx="14748">
                  <c:v>42.843200000000003</c:v>
                </c:pt>
                <c:pt idx="14749">
                  <c:v>42.843200000000003</c:v>
                </c:pt>
                <c:pt idx="14750">
                  <c:v>42.843200000000003</c:v>
                </c:pt>
                <c:pt idx="14751">
                  <c:v>42.843200000000003</c:v>
                </c:pt>
                <c:pt idx="14752">
                  <c:v>42.843200000000003</c:v>
                </c:pt>
                <c:pt idx="14753">
                  <c:v>42.843200000000003</c:v>
                </c:pt>
                <c:pt idx="14754">
                  <c:v>42.843200000000003</c:v>
                </c:pt>
                <c:pt idx="14755">
                  <c:v>42.843200000000003</c:v>
                </c:pt>
                <c:pt idx="14756">
                  <c:v>42.843200000000003</c:v>
                </c:pt>
                <c:pt idx="14757">
                  <c:v>42.843200000000003</c:v>
                </c:pt>
                <c:pt idx="14758">
                  <c:v>42.843200000000003</c:v>
                </c:pt>
                <c:pt idx="14759">
                  <c:v>42.843200000000003</c:v>
                </c:pt>
                <c:pt idx="14760">
                  <c:v>42.843200000000003</c:v>
                </c:pt>
                <c:pt idx="14761">
                  <c:v>42.843200000000003</c:v>
                </c:pt>
                <c:pt idx="14762">
                  <c:v>42.843200000000003</c:v>
                </c:pt>
                <c:pt idx="14763">
                  <c:v>42.843200000000003</c:v>
                </c:pt>
                <c:pt idx="14764">
                  <c:v>42.843200000000003</c:v>
                </c:pt>
                <c:pt idx="14765">
                  <c:v>42.843200000000003</c:v>
                </c:pt>
                <c:pt idx="14766">
                  <c:v>42.843200000000003</c:v>
                </c:pt>
                <c:pt idx="14767">
                  <c:v>42.843200000000003</c:v>
                </c:pt>
                <c:pt idx="14768">
                  <c:v>42.843200000000003</c:v>
                </c:pt>
                <c:pt idx="14769">
                  <c:v>42.843200000000003</c:v>
                </c:pt>
                <c:pt idx="14770">
                  <c:v>42.843200000000003</c:v>
                </c:pt>
                <c:pt idx="14771">
                  <c:v>42.843200000000003</c:v>
                </c:pt>
                <c:pt idx="14772">
                  <c:v>42.843200000000003</c:v>
                </c:pt>
                <c:pt idx="14773">
                  <c:v>42.843200000000003</c:v>
                </c:pt>
                <c:pt idx="14774">
                  <c:v>42.843200000000003</c:v>
                </c:pt>
                <c:pt idx="14775">
                  <c:v>42.843200000000003</c:v>
                </c:pt>
                <c:pt idx="14776">
                  <c:v>42.843200000000003</c:v>
                </c:pt>
                <c:pt idx="14777">
                  <c:v>42.843200000000003</c:v>
                </c:pt>
                <c:pt idx="14778">
                  <c:v>42.843200000000003</c:v>
                </c:pt>
                <c:pt idx="14779">
                  <c:v>42.843200000000003</c:v>
                </c:pt>
                <c:pt idx="14780">
                  <c:v>42.843200000000003</c:v>
                </c:pt>
                <c:pt idx="14781">
                  <c:v>42.843200000000003</c:v>
                </c:pt>
                <c:pt idx="14782">
                  <c:v>42.843200000000003</c:v>
                </c:pt>
                <c:pt idx="14783">
                  <c:v>42.843200000000003</c:v>
                </c:pt>
                <c:pt idx="14784">
                  <c:v>42.843200000000003</c:v>
                </c:pt>
                <c:pt idx="14785">
                  <c:v>42.843200000000003</c:v>
                </c:pt>
                <c:pt idx="14786">
                  <c:v>42.843200000000003</c:v>
                </c:pt>
                <c:pt idx="14787">
                  <c:v>42.843200000000003</c:v>
                </c:pt>
                <c:pt idx="14788">
                  <c:v>42.843200000000003</c:v>
                </c:pt>
                <c:pt idx="14789">
                  <c:v>42.843200000000003</c:v>
                </c:pt>
                <c:pt idx="14790">
                  <c:v>42.843200000000003</c:v>
                </c:pt>
                <c:pt idx="14791">
                  <c:v>42.843200000000003</c:v>
                </c:pt>
                <c:pt idx="14792">
                  <c:v>42.843200000000003</c:v>
                </c:pt>
                <c:pt idx="14793">
                  <c:v>42.843200000000003</c:v>
                </c:pt>
                <c:pt idx="14794">
                  <c:v>42.843200000000003</c:v>
                </c:pt>
                <c:pt idx="14795">
                  <c:v>42.843200000000003</c:v>
                </c:pt>
                <c:pt idx="14796">
                  <c:v>42.843200000000003</c:v>
                </c:pt>
                <c:pt idx="14797">
                  <c:v>42.843200000000003</c:v>
                </c:pt>
                <c:pt idx="14798">
                  <c:v>42.843200000000003</c:v>
                </c:pt>
                <c:pt idx="14799">
                  <c:v>42.843200000000003</c:v>
                </c:pt>
                <c:pt idx="14800">
                  <c:v>42.843200000000003</c:v>
                </c:pt>
                <c:pt idx="14801">
                  <c:v>42.843200000000003</c:v>
                </c:pt>
                <c:pt idx="14802">
                  <c:v>42.843200000000003</c:v>
                </c:pt>
                <c:pt idx="14803">
                  <c:v>42.843200000000003</c:v>
                </c:pt>
                <c:pt idx="14804">
                  <c:v>42.843200000000003</c:v>
                </c:pt>
                <c:pt idx="14805">
                  <c:v>42.843200000000003</c:v>
                </c:pt>
                <c:pt idx="14806">
                  <c:v>42.843200000000003</c:v>
                </c:pt>
                <c:pt idx="14807">
                  <c:v>42.843200000000003</c:v>
                </c:pt>
                <c:pt idx="14808">
                  <c:v>42.843200000000003</c:v>
                </c:pt>
                <c:pt idx="14809">
                  <c:v>42.843200000000003</c:v>
                </c:pt>
                <c:pt idx="14810">
                  <c:v>42.843200000000003</c:v>
                </c:pt>
                <c:pt idx="14811">
                  <c:v>42.843200000000003</c:v>
                </c:pt>
                <c:pt idx="14812">
                  <c:v>42.843200000000003</c:v>
                </c:pt>
                <c:pt idx="14813">
                  <c:v>42.843200000000003</c:v>
                </c:pt>
                <c:pt idx="14814">
                  <c:v>42.843200000000003</c:v>
                </c:pt>
                <c:pt idx="14815">
                  <c:v>42.843200000000003</c:v>
                </c:pt>
                <c:pt idx="14816">
                  <c:v>42.843200000000003</c:v>
                </c:pt>
                <c:pt idx="14817">
                  <c:v>42.843200000000003</c:v>
                </c:pt>
                <c:pt idx="14818">
                  <c:v>42.843200000000003</c:v>
                </c:pt>
                <c:pt idx="14819">
                  <c:v>42.843200000000003</c:v>
                </c:pt>
                <c:pt idx="14820">
                  <c:v>42.843200000000003</c:v>
                </c:pt>
                <c:pt idx="14821">
                  <c:v>42.843200000000003</c:v>
                </c:pt>
                <c:pt idx="14822">
                  <c:v>42.843200000000003</c:v>
                </c:pt>
                <c:pt idx="14823">
                  <c:v>42.843200000000003</c:v>
                </c:pt>
                <c:pt idx="14824">
                  <c:v>42.843200000000003</c:v>
                </c:pt>
                <c:pt idx="14825">
                  <c:v>42.843200000000003</c:v>
                </c:pt>
                <c:pt idx="14826">
                  <c:v>42.843200000000003</c:v>
                </c:pt>
                <c:pt idx="14827">
                  <c:v>42.843200000000003</c:v>
                </c:pt>
                <c:pt idx="14828">
                  <c:v>42.843200000000003</c:v>
                </c:pt>
                <c:pt idx="14829">
                  <c:v>42.843200000000003</c:v>
                </c:pt>
                <c:pt idx="14830">
                  <c:v>42.843200000000003</c:v>
                </c:pt>
                <c:pt idx="14831">
                  <c:v>42.843200000000003</c:v>
                </c:pt>
                <c:pt idx="14832">
                  <c:v>42.843200000000003</c:v>
                </c:pt>
                <c:pt idx="14833">
                  <c:v>42.843200000000003</c:v>
                </c:pt>
                <c:pt idx="14834">
                  <c:v>42.843200000000003</c:v>
                </c:pt>
                <c:pt idx="14835">
                  <c:v>42.843200000000003</c:v>
                </c:pt>
                <c:pt idx="14836">
                  <c:v>42.843200000000003</c:v>
                </c:pt>
                <c:pt idx="14837">
                  <c:v>42.843200000000003</c:v>
                </c:pt>
                <c:pt idx="14838">
                  <c:v>42.843200000000003</c:v>
                </c:pt>
                <c:pt idx="14839">
                  <c:v>42.843200000000003</c:v>
                </c:pt>
                <c:pt idx="14840">
                  <c:v>42.843200000000003</c:v>
                </c:pt>
                <c:pt idx="14841">
                  <c:v>42.843200000000003</c:v>
                </c:pt>
                <c:pt idx="14842">
                  <c:v>42.843200000000003</c:v>
                </c:pt>
                <c:pt idx="14843">
                  <c:v>42.843200000000003</c:v>
                </c:pt>
                <c:pt idx="14844">
                  <c:v>42.843200000000003</c:v>
                </c:pt>
                <c:pt idx="14845">
                  <c:v>42.843200000000003</c:v>
                </c:pt>
                <c:pt idx="14846">
                  <c:v>42.843200000000003</c:v>
                </c:pt>
                <c:pt idx="14847">
                  <c:v>42.843200000000003</c:v>
                </c:pt>
                <c:pt idx="14848">
                  <c:v>42.843200000000003</c:v>
                </c:pt>
                <c:pt idx="14849">
                  <c:v>42.843200000000003</c:v>
                </c:pt>
                <c:pt idx="14850">
                  <c:v>42.843200000000003</c:v>
                </c:pt>
                <c:pt idx="14851">
                  <c:v>42.843200000000003</c:v>
                </c:pt>
                <c:pt idx="14852">
                  <c:v>42.843200000000003</c:v>
                </c:pt>
                <c:pt idx="14853">
                  <c:v>42.843200000000003</c:v>
                </c:pt>
                <c:pt idx="14854">
                  <c:v>42.843200000000003</c:v>
                </c:pt>
                <c:pt idx="14855">
                  <c:v>42.843200000000003</c:v>
                </c:pt>
                <c:pt idx="14856">
                  <c:v>42.843200000000003</c:v>
                </c:pt>
                <c:pt idx="14857">
                  <c:v>42.843200000000003</c:v>
                </c:pt>
                <c:pt idx="14858">
                  <c:v>42.843200000000003</c:v>
                </c:pt>
                <c:pt idx="14859">
                  <c:v>42.843200000000003</c:v>
                </c:pt>
                <c:pt idx="14860">
                  <c:v>42.843200000000003</c:v>
                </c:pt>
                <c:pt idx="14861">
                  <c:v>42.843200000000003</c:v>
                </c:pt>
                <c:pt idx="14862">
                  <c:v>42.843200000000003</c:v>
                </c:pt>
                <c:pt idx="14863">
                  <c:v>42.843200000000003</c:v>
                </c:pt>
                <c:pt idx="14864">
                  <c:v>42.843200000000003</c:v>
                </c:pt>
                <c:pt idx="14865">
                  <c:v>42.843200000000003</c:v>
                </c:pt>
                <c:pt idx="14866">
                  <c:v>42.843200000000003</c:v>
                </c:pt>
                <c:pt idx="14867">
                  <c:v>42.843200000000003</c:v>
                </c:pt>
                <c:pt idx="14868">
                  <c:v>42.843200000000003</c:v>
                </c:pt>
                <c:pt idx="14869">
                  <c:v>42.843200000000003</c:v>
                </c:pt>
                <c:pt idx="14870">
                  <c:v>42.843200000000003</c:v>
                </c:pt>
                <c:pt idx="14871">
                  <c:v>42.843200000000003</c:v>
                </c:pt>
                <c:pt idx="14872">
                  <c:v>42.843200000000003</c:v>
                </c:pt>
                <c:pt idx="14873">
                  <c:v>42.843200000000003</c:v>
                </c:pt>
                <c:pt idx="14874">
                  <c:v>42.843200000000003</c:v>
                </c:pt>
                <c:pt idx="14875">
                  <c:v>42.843200000000003</c:v>
                </c:pt>
                <c:pt idx="14876">
                  <c:v>42.843200000000003</c:v>
                </c:pt>
                <c:pt idx="14877">
                  <c:v>42.843200000000003</c:v>
                </c:pt>
                <c:pt idx="14878">
                  <c:v>42.843200000000003</c:v>
                </c:pt>
                <c:pt idx="14879">
                  <c:v>42.843200000000003</c:v>
                </c:pt>
                <c:pt idx="14880">
                  <c:v>42.843200000000003</c:v>
                </c:pt>
                <c:pt idx="14881">
                  <c:v>42.843200000000003</c:v>
                </c:pt>
                <c:pt idx="14882">
                  <c:v>42.843200000000003</c:v>
                </c:pt>
                <c:pt idx="14883">
                  <c:v>42.843200000000003</c:v>
                </c:pt>
                <c:pt idx="14884">
                  <c:v>42.843200000000003</c:v>
                </c:pt>
                <c:pt idx="14885">
                  <c:v>42.843200000000003</c:v>
                </c:pt>
                <c:pt idx="14886">
                  <c:v>42.843200000000003</c:v>
                </c:pt>
                <c:pt idx="14887">
                  <c:v>42.843200000000003</c:v>
                </c:pt>
                <c:pt idx="14888">
                  <c:v>42.843200000000003</c:v>
                </c:pt>
                <c:pt idx="14889">
                  <c:v>42.843200000000003</c:v>
                </c:pt>
                <c:pt idx="14890">
                  <c:v>42.843200000000003</c:v>
                </c:pt>
                <c:pt idx="14891">
                  <c:v>42.843200000000003</c:v>
                </c:pt>
                <c:pt idx="14892">
                  <c:v>42.843200000000003</c:v>
                </c:pt>
                <c:pt idx="14893">
                  <c:v>42.843200000000003</c:v>
                </c:pt>
                <c:pt idx="14894">
                  <c:v>42.843200000000003</c:v>
                </c:pt>
                <c:pt idx="14895">
                  <c:v>42.843200000000003</c:v>
                </c:pt>
                <c:pt idx="14896">
                  <c:v>42.843200000000003</c:v>
                </c:pt>
                <c:pt idx="14897">
                  <c:v>42.843200000000003</c:v>
                </c:pt>
                <c:pt idx="14898">
                  <c:v>42.843200000000003</c:v>
                </c:pt>
                <c:pt idx="14899">
                  <c:v>42.843200000000003</c:v>
                </c:pt>
                <c:pt idx="14900">
                  <c:v>42.843200000000003</c:v>
                </c:pt>
                <c:pt idx="14901">
                  <c:v>42.843200000000003</c:v>
                </c:pt>
                <c:pt idx="14902">
                  <c:v>42.843200000000003</c:v>
                </c:pt>
                <c:pt idx="14903">
                  <c:v>42.843200000000003</c:v>
                </c:pt>
                <c:pt idx="14904">
                  <c:v>42.843200000000003</c:v>
                </c:pt>
                <c:pt idx="14905">
                  <c:v>42.843200000000003</c:v>
                </c:pt>
                <c:pt idx="14906">
                  <c:v>42.843200000000003</c:v>
                </c:pt>
                <c:pt idx="14907">
                  <c:v>42.843200000000003</c:v>
                </c:pt>
                <c:pt idx="14908">
                  <c:v>42.843200000000003</c:v>
                </c:pt>
                <c:pt idx="14909">
                  <c:v>42.843200000000003</c:v>
                </c:pt>
                <c:pt idx="14910">
                  <c:v>42.843200000000003</c:v>
                </c:pt>
                <c:pt idx="14911">
                  <c:v>42.843200000000003</c:v>
                </c:pt>
                <c:pt idx="14912">
                  <c:v>42.843200000000003</c:v>
                </c:pt>
                <c:pt idx="14913">
                  <c:v>42.843200000000003</c:v>
                </c:pt>
                <c:pt idx="14914">
                  <c:v>42.843200000000003</c:v>
                </c:pt>
                <c:pt idx="14915">
                  <c:v>42.791000000000011</c:v>
                </c:pt>
                <c:pt idx="14916">
                  <c:v>42.791000000000011</c:v>
                </c:pt>
                <c:pt idx="14917">
                  <c:v>42.791000000000011</c:v>
                </c:pt>
                <c:pt idx="14918">
                  <c:v>42.791000000000011</c:v>
                </c:pt>
                <c:pt idx="14919">
                  <c:v>42.791000000000011</c:v>
                </c:pt>
                <c:pt idx="14920">
                  <c:v>42.791000000000011</c:v>
                </c:pt>
                <c:pt idx="14921">
                  <c:v>42.791000000000011</c:v>
                </c:pt>
                <c:pt idx="14922">
                  <c:v>42.791000000000011</c:v>
                </c:pt>
                <c:pt idx="14923">
                  <c:v>42.791000000000011</c:v>
                </c:pt>
                <c:pt idx="14924">
                  <c:v>42.791000000000011</c:v>
                </c:pt>
                <c:pt idx="14925">
                  <c:v>42.791000000000011</c:v>
                </c:pt>
                <c:pt idx="14926">
                  <c:v>42.791000000000011</c:v>
                </c:pt>
                <c:pt idx="14927">
                  <c:v>42.791000000000011</c:v>
                </c:pt>
                <c:pt idx="14928">
                  <c:v>42.791000000000011</c:v>
                </c:pt>
                <c:pt idx="14929">
                  <c:v>42.791000000000011</c:v>
                </c:pt>
                <c:pt idx="14930">
                  <c:v>42.791000000000011</c:v>
                </c:pt>
                <c:pt idx="14931">
                  <c:v>42.791000000000011</c:v>
                </c:pt>
                <c:pt idx="14932">
                  <c:v>42.791000000000011</c:v>
                </c:pt>
                <c:pt idx="14933">
                  <c:v>42.791000000000011</c:v>
                </c:pt>
                <c:pt idx="14934">
                  <c:v>42.791000000000011</c:v>
                </c:pt>
                <c:pt idx="14935">
                  <c:v>42.791000000000011</c:v>
                </c:pt>
                <c:pt idx="14936">
                  <c:v>42.791000000000011</c:v>
                </c:pt>
                <c:pt idx="14937">
                  <c:v>42.791000000000011</c:v>
                </c:pt>
                <c:pt idx="14938">
                  <c:v>42.791000000000011</c:v>
                </c:pt>
                <c:pt idx="14939">
                  <c:v>42.791000000000011</c:v>
                </c:pt>
                <c:pt idx="14940">
                  <c:v>42.791000000000011</c:v>
                </c:pt>
                <c:pt idx="14941">
                  <c:v>42.791000000000011</c:v>
                </c:pt>
                <c:pt idx="14942">
                  <c:v>42.791000000000011</c:v>
                </c:pt>
                <c:pt idx="14943">
                  <c:v>42.7408</c:v>
                </c:pt>
                <c:pt idx="14944">
                  <c:v>42.7408</c:v>
                </c:pt>
                <c:pt idx="14945">
                  <c:v>42.7408</c:v>
                </c:pt>
                <c:pt idx="14946">
                  <c:v>42.7408</c:v>
                </c:pt>
                <c:pt idx="14947">
                  <c:v>42.7408</c:v>
                </c:pt>
                <c:pt idx="14948">
                  <c:v>42.7408</c:v>
                </c:pt>
                <c:pt idx="14949">
                  <c:v>42.7408</c:v>
                </c:pt>
                <c:pt idx="14950">
                  <c:v>42.7408</c:v>
                </c:pt>
                <c:pt idx="14951">
                  <c:v>42.7408</c:v>
                </c:pt>
                <c:pt idx="14952">
                  <c:v>42.7408</c:v>
                </c:pt>
                <c:pt idx="14953">
                  <c:v>42.7408</c:v>
                </c:pt>
                <c:pt idx="14954">
                  <c:v>42.7408</c:v>
                </c:pt>
                <c:pt idx="14955">
                  <c:v>42.7408</c:v>
                </c:pt>
                <c:pt idx="14956">
                  <c:v>42.7408</c:v>
                </c:pt>
                <c:pt idx="14957">
                  <c:v>42.7408</c:v>
                </c:pt>
                <c:pt idx="14958">
                  <c:v>42.7408</c:v>
                </c:pt>
                <c:pt idx="14959">
                  <c:v>42.7408</c:v>
                </c:pt>
                <c:pt idx="14960">
                  <c:v>42.7408</c:v>
                </c:pt>
                <c:pt idx="14961">
                  <c:v>42.7408</c:v>
                </c:pt>
                <c:pt idx="14962">
                  <c:v>42.7408</c:v>
                </c:pt>
                <c:pt idx="14963">
                  <c:v>42.7408</c:v>
                </c:pt>
                <c:pt idx="14964">
                  <c:v>42.7408</c:v>
                </c:pt>
                <c:pt idx="14965">
                  <c:v>42.7408</c:v>
                </c:pt>
                <c:pt idx="14966">
                  <c:v>42.688299999999998</c:v>
                </c:pt>
                <c:pt idx="14967">
                  <c:v>42.688299999999998</c:v>
                </c:pt>
                <c:pt idx="14968">
                  <c:v>42.688299999999998</c:v>
                </c:pt>
                <c:pt idx="14969">
                  <c:v>42.688299999999998</c:v>
                </c:pt>
                <c:pt idx="14970">
                  <c:v>42.688299999999998</c:v>
                </c:pt>
                <c:pt idx="14971">
                  <c:v>42.688299999999998</c:v>
                </c:pt>
                <c:pt idx="14972">
                  <c:v>42.688299999999998</c:v>
                </c:pt>
                <c:pt idx="14973">
                  <c:v>42.688299999999998</c:v>
                </c:pt>
                <c:pt idx="14974">
                  <c:v>42.688299999999998</c:v>
                </c:pt>
                <c:pt idx="14975">
                  <c:v>42.688299999999998</c:v>
                </c:pt>
                <c:pt idx="14976">
                  <c:v>42.688299999999998</c:v>
                </c:pt>
                <c:pt idx="14977">
                  <c:v>42.688299999999998</c:v>
                </c:pt>
                <c:pt idx="14978">
                  <c:v>42.688299999999998</c:v>
                </c:pt>
                <c:pt idx="14979">
                  <c:v>42.688299999999998</c:v>
                </c:pt>
                <c:pt idx="14980">
                  <c:v>42.688299999999998</c:v>
                </c:pt>
                <c:pt idx="14981">
                  <c:v>42.688299999999998</c:v>
                </c:pt>
                <c:pt idx="14982">
                  <c:v>42.688299999999998</c:v>
                </c:pt>
                <c:pt idx="14983">
                  <c:v>42.688299999999998</c:v>
                </c:pt>
                <c:pt idx="14984">
                  <c:v>42.634600000000013</c:v>
                </c:pt>
                <c:pt idx="14985">
                  <c:v>42.634600000000013</c:v>
                </c:pt>
                <c:pt idx="14986">
                  <c:v>42.634600000000013</c:v>
                </c:pt>
                <c:pt idx="14987">
                  <c:v>42.634600000000013</c:v>
                </c:pt>
                <c:pt idx="14988">
                  <c:v>42.634600000000013</c:v>
                </c:pt>
                <c:pt idx="14989">
                  <c:v>42.634600000000013</c:v>
                </c:pt>
                <c:pt idx="14990">
                  <c:v>42.634600000000013</c:v>
                </c:pt>
                <c:pt idx="14991">
                  <c:v>42.634600000000013</c:v>
                </c:pt>
                <c:pt idx="14992">
                  <c:v>42.634600000000013</c:v>
                </c:pt>
                <c:pt idx="14993">
                  <c:v>42.634600000000013</c:v>
                </c:pt>
                <c:pt idx="14994">
                  <c:v>42.634600000000013</c:v>
                </c:pt>
                <c:pt idx="14995">
                  <c:v>42.634600000000013</c:v>
                </c:pt>
                <c:pt idx="14996">
                  <c:v>42.634600000000013</c:v>
                </c:pt>
                <c:pt idx="14997">
                  <c:v>42.634600000000013</c:v>
                </c:pt>
                <c:pt idx="14998">
                  <c:v>42.634600000000013</c:v>
                </c:pt>
                <c:pt idx="14999">
                  <c:v>42.634600000000013</c:v>
                </c:pt>
                <c:pt idx="15000">
                  <c:v>42.634600000000013</c:v>
                </c:pt>
                <c:pt idx="15001">
                  <c:v>42.634600000000013</c:v>
                </c:pt>
                <c:pt idx="15002">
                  <c:v>42.634600000000013</c:v>
                </c:pt>
                <c:pt idx="15003">
                  <c:v>42.634600000000013</c:v>
                </c:pt>
                <c:pt idx="15004">
                  <c:v>42.634600000000013</c:v>
                </c:pt>
                <c:pt idx="15005">
                  <c:v>42.634600000000013</c:v>
                </c:pt>
                <c:pt idx="15006">
                  <c:v>42.634600000000013</c:v>
                </c:pt>
                <c:pt idx="15007">
                  <c:v>42.583500000000001</c:v>
                </c:pt>
                <c:pt idx="15008">
                  <c:v>42.583500000000001</c:v>
                </c:pt>
                <c:pt idx="15009">
                  <c:v>42.583500000000001</c:v>
                </c:pt>
                <c:pt idx="15010">
                  <c:v>42.583500000000001</c:v>
                </c:pt>
                <c:pt idx="15011">
                  <c:v>42.583500000000001</c:v>
                </c:pt>
                <c:pt idx="15012">
                  <c:v>42.583500000000001</c:v>
                </c:pt>
                <c:pt idx="15013">
                  <c:v>42.583500000000001</c:v>
                </c:pt>
                <c:pt idx="15014">
                  <c:v>42.583500000000001</c:v>
                </c:pt>
                <c:pt idx="15015">
                  <c:v>42.583500000000001</c:v>
                </c:pt>
                <c:pt idx="15016">
                  <c:v>42.583500000000001</c:v>
                </c:pt>
                <c:pt idx="15017">
                  <c:v>42.583500000000001</c:v>
                </c:pt>
                <c:pt idx="15018">
                  <c:v>42.583500000000001</c:v>
                </c:pt>
                <c:pt idx="15019">
                  <c:v>42.583500000000001</c:v>
                </c:pt>
                <c:pt idx="15020">
                  <c:v>42.583500000000001</c:v>
                </c:pt>
                <c:pt idx="15021">
                  <c:v>42.583500000000001</c:v>
                </c:pt>
                <c:pt idx="15022">
                  <c:v>42.583500000000001</c:v>
                </c:pt>
                <c:pt idx="15023">
                  <c:v>42.583500000000001</c:v>
                </c:pt>
                <c:pt idx="15024">
                  <c:v>42.583500000000001</c:v>
                </c:pt>
                <c:pt idx="15025">
                  <c:v>42.583500000000001</c:v>
                </c:pt>
                <c:pt idx="15026">
                  <c:v>42.583500000000001</c:v>
                </c:pt>
                <c:pt idx="15027">
                  <c:v>42.583500000000001</c:v>
                </c:pt>
                <c:pt idx="15028">
                  <c:v>42.583500000000001</c:v>
                </c:pt>
                <c:pt idx="15029">
                  <c:v>42.583500000000001</c:v>
                </c:pt>
                <c:pt idx="15030">
                  <c:v>42.583500000000001</c:v>
                </c:pt>
                <c:pt idx="15031">
                  <c:v>42.583500000000001</c:v>
                </c:pt>
                <c:pt idx="15032">
                  <c:v>42.583500000000001</c:v>
                </c:pt>
                <c:pt idx="15033">
                  <c:v>42.583500000000001</c:v>
                </c:pt>
                <c:pt idx="15034">
                  <c:v>42.533299999999997</c:v>
                </c:pt>
                <c:pt idx="15035">
                  <c:v>42.533299999999997</c:v>
                </c:pt>
                <c:pt idx="15036">
                  <c:v>42.533299999999997</c:v>
                </c:pt>
                <c:pt idx="15037">
                  <c:v>42.533299999999997</c:v>
                </c:pt>
                <c:pt idx="15038">
                  <c:v>42.533299999999997</c:v>
                </c:pt>
                <c:pt idx="15039">
                  <c:v>42.533299999999997</c:v>
                </c:pt>
                <c:pt idx="15040">
                  <c:v>42.533299999999997</c:v>
                </c:pt>
                <c:pt idx="15041">
                  <c:v>42.533299999999997</c:v>
                </c:pt>
                <c:pt idx="15042">
                  <c:v>42.533299999999997</c:v>
                </c:pt>
                <c:pt idx="15043">
                  <c:v>42.533299999999997</c:v>
                </c:pt>
                <c:pt idx="15044">
                  <c:v>42.533299999999997</c:v>
                </c:pt>
                <c:pt idx="15045">
                  <c:v>42.533299999999997</c:v>
                </c:pt>
                <c:pt idx="15046">
                  <c:v>42.533299999999997</c:v>
                </c:pt>
                <c:pt idx="15047">
                  <c:v>42.533299999999997</c:v>
                </c:pt>
                <c:pt idx="15048">
                  <c:v>42.533299999999997</c:v>
                </c:pt>
                <c:pt idx="15049">
                  <c:v>42.533299999999997</c:v>
                </c:pt>
                <c:pt idx="15050">
                  <c:v>42.533299999999997</c:v>
                </c:pt>
                <c:pt idx="15051">
                  <c:v>42.533299999999997</c:v>
                </c:pt>
                <c:pt idx="15052">
                  <c:v>42.533299999999997</c:v>
                </c:pt>
                <c:pt idx="15053">
                  <c:v>42.533299999999997</c:v>
                </c:pt>
                <c:pt idx="15054">
                  <c:v>42.533299999999997</c:v>
                </c:pt>
                <c:pt idx="15055">
                  <c:v>42.533299999999997</c:v>
                </c:pt>
                <c:pt idx="15056">
                  <c:v>42.533299999999997</c:v>
                </c:pt>
                <c:pt idx="15057">
                  <c:v>42.533299999999997</c:v>
                </c:pt>
                <c:pt idx="15058">
                  <c:v>42.533299999999997</c:v>
                </c:pt>
                <c:pt idx="15059">
                  <c:v>42.533299999999997</c:v>
                </c:pt>
                <c:pt idx="15060">
                  <c:v>42.533299999999997</c:v>
                </c:pt>
                <c:pt idx="15061">
                  <c:v>42.533299999999997</c:v>
                </c:pt>
                <c:pt idx="15062">
                  <c:v>42.533299999999997</c:v>
                </c:pt>
                <c:pt idx="15063">
                  <c:v>42.533299999999997</c:v>
                </c:pt>
                <c:pt idx="15064">
                  <c:v>42.533299999999997</c:v>
                </c:pt>
                <c:pt idx="15065">
                  <c:v>42.533299999999997</c:v>
                </c:pt>
                <c:pt idx="15066">
                  <c:v>42.533299999999997</c:v>
                </c:pt>
                <c:pt idx="15067">
                  <c:v>42.533299999999997</c:v>
                </c:pt>
                <c:pt idx="15068">
                  <c:v>42.533299999999997</c:v>
                </c:pt>
                <c:pt idx="15069">
                  <c:v>42.533299999999997</c:v>
                </c:pt>
                <c:pt idx="15070">
                  <c:v>42.533299999999997</c:v>
                </c:pt>
                <c:pt idx="15071">
                  <c:v>42.533299999999997</c:v>
                </c:pt>
                <c:pt idx="15072">
                  <c:v>42.533299999999997</c:v>
                </c:pt>
                <c:pt idx="15073">
                  <c:v>42.533299999999997</c:v>
                </c:pt>
                <c:pt idx="15074">
                  <c:v>42.533299999999997</c:v>
                </c:pt>
                <c:pt idx="15075">
                  <c:v>42.533299999999997</c:v>
                </c:pt>
                <c:pt idx="15076">
                  <c:v>42.483199999999997</c:v>
                </c:pt>
                <c:pt idx="15077">
                  <c:v>42.483199999999997</c:v>
                </c:pt>
                <c:pt idx="15078">
                  <c:v>42.483199999999997</c:v>
                </c:pt>
                <c:pt idx="15079">
                  <c:v>42.483199999999997</c:v>
                </c:pt>
                <c:pt idx="15080">
                  <c:v>42.483199999999997</c:v>
                </c:pt>
                <c:pt idx="15081">
                  <c:v>42.483199999999997</c:v>
                </c:pt>
                <c:pt idx="15082">
                  <c:v>42.483199999999997</c:v>
                </c:pt>
                <c:pt idx="15083">
                  <c:v>42.483199999999997</c:v>
                </c:pt>
                <c:pt idx="15084">
                  <c:v>42.483199999999997</c:v>
                </c:pt>
                <c:pt idx="15085">
                  <c:v>42.483199999999997</c:v>
                </c:pt>
                <c:pt idx="15086">
                  <c:v>42.483199999999997</c:v>
                </c:pt>
                <c:pt idx="15087">
                  <c:v>42.483199999999997</c:v>
                </c:pt>
                <c:pt idx="15088">
                  <c:v>42.483199999999997</c:v>
                </c:pt>
                <c:pt idx="15089">
                  <c:v>42.483199999999997</c:v>
                </c:pt>
                <c:pt idx="15090">
                  <c:v>42.483199999999997</c:v>
                </c:pt>
                <c:pt idx="15091">
                  <c:v>42.483199999999997</c:v>
                </c:pt>
                <c:pt idx="15092">
                  <c:v>42.483199999999997</c:v>
                </c:pt>
                <c:pt idx="15093">
                  <c:v>42.483199999999997</c:v>
                </c:pt>
                <c:pt idx="15094">
                  <c:v>42.483199999999997</c:v>
                </c:pt>
                <c:pt idx="15095">
                  <c:v>42.483199999999997</c:v>
                </c:pt>
                <c:pt idx="15096">
                  <c:v>42.483199999999997</c:v>
                </c:pt>
                <c:pt idx="15097">
                  <c:v>42.483199999999997</c:v>
                </c:pt>
                <c:pt idx="15098">
                  <c:v>42.483199999999997</c:v>
                </c:pt>
                <c:pt idx="15099">
                  <c:v>42.483199999999997</c:v>
                </c:pt>
                <c:pt idx="15100">
                  <c:v>42.483199999999997</c:v>
                </c:pt>
                <c:pt idx="15101">
                  <c:v>42.483199999999997</c:v>
                </c:pt>
                <c:pt idx="15102">
                  <c:v>42.483199999999997</c:v>
                </c:pt>
                <c:pt idx="15103">
                  <c:v>42.483199999999997</c:v>
                </c:pt>
                <c:pt idx="15104">
                  <c:v>42.483199999999997</c:v>
                </c:pt>
                <c:pt idx="15105">
                  <c:v>42.483199999999997</c:v>
                </c:pt>
                <c:pt idx="15106">
                  <c:v>42.483199999999997</c:v>
                </c:pt>
                <c:pt idx="15107">
                  <c:v>42.483199999999997</c:v>
                </c:pt>
                <c:pt idx="15108">
                  <c:v>42.483199999999997</c:v>
                </c:pt>
                <c:pt idx="15109">
                  <c:v>42.483199999999997</c:v>
                </c:pt>
                <c:pt idx="15110">
                  <c:v>42.483199999999997</c:v>
                </c:pt>
                <c:pt idx="15111">
                  <c:v>42.483199999999997</c:v>
                </c:pt>
                <c:pt idx="15112">
                  <c:v>42.483199999999997</c:v>
                </c:pt>
                <c:pt idx="15113">
                  <c:v>42.483199999999997</c:v>
                </c:pt>
                <c:pt idx="15114">
                  <c:v>42.483199999999997</c:v>
                </c:pt>
                <c:pt idx="15115">
                  <c:v>42.483199999999997</c:v>
                </c:pt>
                <c:pt idx="15116">
                  <c:v>42.483199999999997</c:v>
                </c:pt>
                <c:pt idx="15117">
                  <c:v>42.483199999999997</c:v>
                </c:pt>
                <c:pt idx="15118">
                  <c:v>42.483199999999997</c:v>
                </c:pt>
                <c:pt idx="15119">
                  <c:v>42.483199999999997</c:v>
                </c:pt>
                <c:pt idx="15120">
                  <c:v>42.483199999999997</c:v>
                </c:pt>
                <c:pt idx="15121">
                  <c:v>42.483199999999997</c:v>
                </c:pt>
                <c:pt idx="15122">
                  <c:v>42.483199999999997</c:v>
                </c:pt>
                <c:pt idx="15123">
                  <c:v>42.483199999999997</c:v>
                </c:pt>
                <c:pt idx="15124">
                  <c:v>42.483199999999997</c:v>
                </c:pt>
                <c:pt idx="15125">
                  <c:v>42.483199999999997</c:v>
                </c:pt>
                <c:pt idx="15126">
                  <c:v>42.483199999999997</c:v>
                </c:pt>
                <c:pt idx="15127">
                  <c:v>42.483199999999997</c:v>
                </c:pt>
                <c:pt idx="15128">
                  <c:v>42.483199999999997</c:v>
                </c:pt>
                <c:pt idx="15129">
                  <c:v>42.483199999999997</c:v>
                </c:pt>
                <c:pt idx="15130">
                  <c:v>42.483199999999997</c:v>
                </c:pt>
                <c:pt idx="15131">
                  <c:v>42.483199999999997</c:v>
                </c:pt>
                <c:pt idx="15132">
                  <c:v>42.483199999999997</c:v>
                </c:pt>
                <c:pt idx="15133">
                  <c:v>42.483199999999997</c:v>
                </c:pt>
                <c:pt idx="15134">
                  <c:v>42.483199999999997</c:v>
                </c:pt>
                <c:pt idx="15135">
                  <c:v>42.483199999999997</c:v>
                </c:pt>
                <c:pt idx="15136">
                  <c:v>42.483199999999997</c:v>
                </c:pt>
                <c:pt idx="15137">
                  <c:v>42.483199999999997</c:v>
                </c:pt>
                <c:pt idx="15138">
                  <c:v>42.483199999999997</c:v>
                </c:pt>
                <c:pt idx="15139">
                  <c:v>42.483199999999997</c:v>
                </c:pt>
                <c:pt idx="15140">
                  <c:v>42.483199999999997</c:v>
                </c:pt>
                <c:pt idx="15141">
                  <c:v>42.483199999999997</c:v>
                </c:pt>
                <c:pt idx="15142">
                  <c:v>42.483199999999997</c:v>
                </c:pt>
                <c:pt idx="15143">
                  <c:v>42.483199999999997</c:v>
                </c:pt>
                <c:pt idx="15144">
                  <c:v>42.483199999999997</c:v>
                </c:pt>
                <c:pt idx="15145">
                  <c:v>42.483199999999997</c:v>
                </c:pt>
                <c:pt idx="15146">
                  <c:v>42.483199999999997</c:v>
                </c:pt>
                <c:pt idx="15147">
                  <c:v>42.483199999999997</c:v>
                </c:pt>
                <c:pt idx="15148">
                  <c:v>42.483199999999997</c:v>
                </c:pt>
                <c:pt idx="15149">
                  <c:v>42.483199999999997</c:v>
                </c:pt>
                <c:pt idx="15150">
                  <c:v>42.483199999999997</c:v>
                </c:pt>
                <c:pt idx="15151">
                  <c:v>42.483199999999997</c:v>
                </c:pt>
                <c:pt idx="15152">
                  <c:v>42.483199999999997</c:v>
                </c:pt>
                <c:pt idx="15153">
                  <c:v>42.483199999999997</c:v>
                </c:pt>
                <c:pt idx="15154">
                  <c:v>42.483199999999997</c:v>
                </c:pt>
                <c:pt idx="15155">
                  <c:v>42.483199999999997</c:v>
                </c:pt>
                <c:pt idx="15156">
                  <c:v>42.483199999999997</c:v>
                </c:pt>
                <c:pt idx="15157">
                  <c:v>42.483199999999997</c:v>
                </c:pt>
                <c:pt idx="15158">
                  <c:v>42.483199999999997</c:v>
                </c:pt>
                <c:pt idx="15159">
                  <c:v>42.483199999999997</c:v>
                </c:pt>
                <c:pt idx="15160">
                  <c:v>42.483199999999997</c:v>
                </c:pt>
                <c:pt idx="15161">
                  <c:v>42.483199999999997</c:v>
                </c:pt>
                <c:pt idx="15162">
                  <c:v>42.483199999999997</c:v>
                </c:pt>
                <c:pt idx="15163">
                  <c:v>42.483199999999997</c:v>
                </c:pt>
                <c:pt idx="15164">
                  <c:v>42.483199999999997</c:v>
                </c:pt>
                <c:pt idx="15165">
                  <c:v>42.483199999999997</c:v>
                </c:pt>
                <c:pt idx="15166">
                  <c:v>42.483199999999997</c:v>
                </c:pt>
                <c:pt idx="15167">
                  <c:v>42.483199999999997</c:v>
                </c:pt>
                <c:pt idx="15168">
                  <c:v>42.483199999999997</c:v>
                </c:pt>
                <c:pt idx="15169">
                  <c:v>42.483199999999997</c:v>
                </c:pt>
                <c:pt idx="15170">
                  <c:v>42.483199999999997</c:v>
                </c:pt>
                <c:pt idx="15171">
                  <c:v>42.483199999999997</c:v>
                </c:pt>
                <c:pt idx="15172">
                  <c:v>42.483199999999997</c:v>
                </c:pt>
                <c:pt idx="15173">
                  <c:v>42.483199999999997</c:v>
                </c:pt>
                <c:pt idx="15174">
                  <c:v>42.483199999999997</c:v>
                </c:pt>
                <c:pt idx="15175">
                  <c:v>42.483199999999997</c:v>
                </c:pt>
                <c:pt idx="15176">
                  <c:v>42.483199999999997</c:v>
                </c:pt>
                <c:pt idx="15177">
                  <c:v>42.483199999999997</c:v>
                </c:pt>
                <c:pt idx="15178">
                  <c:v>42.483199999999997</c:v>
                </c:pt>
                <c:pt idx="15179">
                  <c:v>42.483199999999997</c:v>
                </c:pt>
                <c:pt idx="15180">
                  <c:v>42.483199999999997</c:v>
                </c:pt>
                <c:pt idx="15181">
                  <c:v>42.483199999999997</c:v>
                </c:pt>
                <c:pt idx="15182">
                  <c:v>42.483199999999997</c:v>
                </c:pt>
                <c:pt idx="15183">
                  <c:v>42.483199999999997</c:v>
                </c:pt>
                <c:pt idx="15184">
                  <c:v>42.483199999999997</c:v>
                </c:pt>
                <c:pt idx="15185">
                  <c:v>42.483199999999997</c:v>
                </c:pt>
                <c:pt idx="15186">
                  <c:v>42.483199999999997</c:v>
                </c:pt>
                <c:pt idx="15187">
                  <c:v>42.483199999999997</c:v>
                </c:pt>
                <c:pt idx="15188">
                  <c:v>42.483199999999997</c:v>
                </c:pt>
                <c:pt idx="15189">
                  <c:v>42.483199999999997</c:v>
                </c:pt>
                <c:pt idx="15190">
                  <c:v>42.483199999999997</c:v>
                </c:pt>
                <c:pt idx="15191">
                  <c:v>42.483199999999997</c:v>
                </c:pt>
                <c:pt idx="15192">
                  <c:v>42.483199999999997</c:v>
                </c:pt>
                <c:pt idx="15193">
                  <c:v>42.483199999999997</c:v>
                </c:pt>
                <c:pt idx="15194">
                  <c:v>42.483199999999997</c:v>
                </c:pt>
                <c:pt idx="15195">
                  <c:v>42.483199999999997</c:v>
                </c:pt>
                <c:pt idx="15196">
                  <c:v>42.483199999999997</c:v>
                </c:pt>
                <c:pt idx="15197">
                  <c:v>42.483199999999997</c:v>
                </c:pt>
                <c:pt idx="15198">
                  <c:v>42.483199999999997</c:v>
                </c:pt>
                <c:pt idx="15199">
                  <c:v>42.483199999999997</c:v>
                </c:pt>
                <c:pt idx="15200">
                  <c:v>42.483199999999997</c:v>
                </c:pt>
                <c:pt idx="15201">
                  <c:v>42.483199999999997</c:v>
                </c:pt>
                <c:pt idx="15202">
                  <c:v>42.483199999999997</c:v>
                </c:pt>
                <c:pt idx="15203">
                  <c:v>42.483199999999997</c:v>
                </c:pt>
                <c:pt idx="15204">
                  <c:v>42.483199999999997</c:v>
                </c:pt>
                <c:pt idx="15205">
                  <c:v>42.483199999999997</c:v>
                </c:pt>
                <c:pt idx="15206">
                  <c:v>42.483199999999997</c:v>
                </c:pt>
                <c:pt idx="15207">
                  <c:v>42.483199999999997</c:v>
                </c:pt>
                <c:pt idx="15208">
                  <c:v>42.483199999999997</c:v>
                </c:pt>
                <c:pt idx="15209">
                  <c:v>42.483199999999997</c:v>
                </c:pt>
                <c:pt idx="15210">
                  <c:v>42.483199999999997</c:v>
                </c:pt>
                <c:pt idx="15211">
                  <c:v>42.483199999999997</c:v>
                </c:pt>
                <c:pt idx="15212">
                  <c:v>42.483199999999997</c:v>
                </c:pt>
                <c:pt idx="15213">
                  <c:v>42.483199999999997</c:v>
                </c:pt>
                <c:pt idx="15214">
                  <c:v>42.483199999999997</c:v>
                </c:pt>
                <c:pt idx="15215">
                  <c:v>42.483199999999997</c:v>
                </c:pt>
                <c:pt idx="15216">
                  <c:v>42.483199999999997</c:v>
                </c:pt>
                <c:pt idx="15217">
                  <c:v>42.483199999999997</c:v>
                </c:pt>
                <c:pt idx="15218">
                  <c:v>42.483199999999997</c:v>
                </c:pt>
                <c:pt idx="15219">
                  <c:v>42.483199999999997</c:v>
                </c:pt>
                <c:pt idx="15220">
                  <c:v>42.483199999999997</c:v>
                </c:pt>
                <c:pt idx="15221">
                  <c:v>42.483199999999997</c:v>
                </c:pt>
                <c:pt idx="15222">
                  <c:v>42.483199999999997</c:v>
                </c:pt>
                <c:pt idx="15223">
                  <c:v>42.483199999999997</c:v>
                </c:pt>
                <c:pt idx="15224">
                  <c:v>42.483199999999997</c:v>
                </c:pt>
                <c:pt idx="15225">
                  <c:v>42.483199999999997</c:v>
                </c:pt>
                <c:pt idx="15226">
                  <c:v>42.483199999999997</c:v>
                </c:pt>
                <c:pt idx="15227">
                  <c:v>42.483199999999997</c:v>
                </c:pt>
                <c:pt idx="15228">
                  <c:v>42.483199999999997</c:v>
                </c:pt>
                <c:pt idx="15229">
                  <c:v>42.483199999999997</c:v>
                </c:pt>
                <c:pt idx="15230">
                  <c:v>42.483199999999997</c:v>
                </c:pt>
                <c:pt idx="15231">
                  <c:v>42.483199999999997</c:v>
                </c:pt>
                <c:pt idx="15232">
                  <c:v>42.483199999999997</c:v>
                </c:pt>
                <c:pt idx="15233">
                  <c:v>42.483199999999997</c:v>
                </c:pt>
                <c:pt idx="15234">
                  <c:v>42.483199999999997</c:v>
                </c:pt>
                <c:pt idx="15235">
                  <c:v>42.483199999999997</c:v>
                </c:pt>
                <c:pt idx="15236">
                  <c:v>42.483199999999997</c:v>
                </c:pt>
                <c:pt idx="15237">
                  <c:v>42.483199999999997</c:v>
                </c:pt>
                <c:pt idx="15238">
                  <c:v>42.483199999999997</c:v>
                </c:pt>
                <c:pt idx="15239">
                  <c:v>42.483199999999997</c:v>
                </c:pt>
                <c:pt idx="15240">
                  <c:v>42.483199999999997</c:v>
                </c:pt>
                <c:pt idx="15241">
                  <c:v>42.483199999999997</c:v>
                </c:pt>
                <c:pt idx="15242">
                  <c:v>42.483199999999997</c:v>
                </c:pt>
                <c:pt idx="15243">
                  <c:v>42.483199999999997</c:v>
                </c:pt>
                <c:pt idx="15244">
                  <c:v>42.483199999999997</c:v>
                </c:pt>
                <c:pt idx="15245">
                  <c:v>42.483199999999997</c:v>
                </c:pt>
                <c:pt idx="15246">
                  <c:v>42.483199999999997</c:v>
                </c:pt>
                <c:pt idx="15247">
                  <c:v>42.483199999999997</c:v>
                </c:pt>
                <c:pt idx="15248">
                  <c:v>42.483199999999997</c:v>
                </c:pt>
                <c:pt idx="15249">
                  <c:v>42.483199999999997</c:v>
                </c:pt>
                <c:pt idx="15250">
                  <c:v>42.483199999999997</c:v>
                </c:pt>
                <c:pt idx="15251">
                  <c:v>42.483199999999997</c:v>
                </c:pt>
                <c:pt idx="15252">
                  <c:v>42.483199999999997</c:v>
                </c:pt>
                <c:pt idx="15253">
                  <c:v>42.483199999999997</c:v>
                </c:pt>
                <c:pt idx="15254">
                  <c:v>42.483199999999997</c:v>
                </c:pt>
                <c:pt idx="15255">
                  <c:v>42.483199999999997</c:v>
                </c:pt>
                <c:pt idx="15256">
                  <c:v>42.483199999999997</c:v>
                </c:pt>
                <c:pt idx="15257">
                  <c:v>42.483199999999997</c:v>
                </c:pt>
                <c:pt idx="15258">
                  <c:v>42.483199999999997</c:v>
                </c:pt>
                <c:pt idx="15259">
                  <c:v>42.483199999999997</c:v>
                </c:pt>
                <c:pt idx="15260">
                  <c:v>42.483199999999997</c:v>
                </c:pt>
                <c:pt idx="15261">
                  <c:v>42.483199999999997</c:v>
                </c:pt>
                <c:pt idx="15262">
                  <c:v>42.483199999999997</c:v>
                </c:pt>
                <c:pt idx="15263">
                  <c:v>42.483199999999997</c:v>
                </c:pt>
                <c:pt idx="15264">
                  <c:v>42.483199999999997</c:v>
                </c:pt>
                <c:pt idx="15265">
                  <c:v>42.483199999999997</c:v>
                </c:pt>
                <c:pt idx="15266">
                  <c:v>42.483199999999997</c:v>
                </c:pt>
                <c:pt idx="15267">
                  <c:v>42.483199999999997</c:v>
                </c:pt>
                <c:pt idx="15268">
                  <c:v>42.483199999999997</c:v>
                </c:pt>
                <c:pt idx="15269">
                  <c:v>42.483199999999997</c:v>
                </c:pt>
                <c:pt idx="15270">
                  <c:v>42.483199999999997</c:v>
                </c:pt>
                <c:pt idx="15271">
                  <c:v>42.483199999999997</c:v>
                </c:pt>
                <c:pt idx="15272">
                  <c:v>42.483199999999997</c:v>
                </c:pt>
                <c:pt idx="15273">
                  <c:v>42.483199999999997</c:v>
                </c:pt>
                <c:pt idx="15274">
                  <c:v>42.483199999999997</c:v>
                </c:pt>
                <c:pt idx="15275">
                  <c:v>42.483199999999997</c:v>
                </c:pt>
                <c:pt idx="15276">
                  <c:v>42.483199999999997</c:v>
                </c:pt>
                <c:pt idx="15277">
                  <c:v>42.483199999999997</c:v>
                </c:pt>
                <c:pt idx="15278">
                  <c:v>42.483199999999997</c:v>
                </c:pt>
                <c:pt idx="15279">
                  <c:v>42.483199999999997</c:v>
                </c:pt>
                <c:pt idx="15280">
                  <c:v>42.483199999999997</c:v>
                </c:pt>
                <c:pt idx="15281">
                  <c:v>42.483199999999997</c:v>
                </c:pt>
                <c:pt idx="15282">
                  <c:v>42.483199999999997</c:v>
                </c:pt>
                <c:pt idx="15283">
                  <c:v>42.483199999999997</c:v>
                </c:pt>
                <c:pt idx="15284">
                  <c:v>42.483199999999997</c:v>
                </c:pt>
                <c:pt idx="15285">
                  <c:v>42.483199999999997</c:v>
                </c:pt>
                <c:pt idx="15286">
                  <c:v>42.483199999999997</c:v>
                </c:pt>
                <c:pt idx="15287">
                  <c:v>42.483199999999997</c:v>
                </c:pt>
                <c:pt idx="15288">
                  <c:v>42.483199999999997</c:v>
                </c:pt>
                <c:pt idx="15289">
                  <c:v>42.483199999999997</c:v>
                </c:pt>
                <c:pt idx="15290">
                  <c:v>42.483199999999997</c:v>
                </c:pt>
                <c:pt idx="15291">
                  <c:v>42.483199999999997</c:v>
                </c:pt>
                <c:pt idx="15292">
                  <c:v>42.483199999999997</c:v>
                </c:pt>
                <c:pt idx="15293">
                  <c:v>42.483199999999997</c:v>
                </c:pt>
                <c:pt idx="15294">
                  <c:v>42.483199999999997</c:v>
                </c:pt>
                <c:pt idx="15295">
                  <c:v>42.483199999999997</c:v>
                </c:pt>
                <c:pt idx="15296">
                  <c:v>42.483199999999997</c:v>
                </c:pt>
                <c:pt idx="15297">
                  <c:v>42.483199999999997</c:v>
                </c:pt>
                <c:pt idx="15298">
                  <c:v>42.483199999999997</c:v>
                </c:pt>
                <c:pt idx="15299">
                  <c:v>42.483199999999997</c:v>
                </c:pt>
                <c:pt idx="15300">
                  <c:v>42.483199999999997</c:v>
                </c:pt>
                <c:pt idx="15301">
                  <c:v>42.483199999999997</c:v>
                </c:pt>
                <c:pt idx="15302">
                  <c:v>42.483199999999997</c:v>
                </c:pt>
                <c:pt idx="15303">
                  <c:v>42.483199999999997</c:v>
                </c:pt>
                <c:pt idx="15304">
                  <c:v>42.483199999999997</c:v>
                </c:pt>
                <c:pt idx="15305">
                  <c:v>42.483199999999997</c:v>
                </c:pt>
                <c:pt idx="15306">
                  <c:v>42.483199999999997</c:v>
                </c:pt>
                <c:pt idx="15307">
                  <c:v>42.483199999999997</c:v>
                </c:pt>
                <c:pt idx="15308">
                  <c:v>42.483199999999997</c:v>
                </c:pt>
                <c:pt idx="15309">
                  <c:v>42.534599999999998</c:v>
                </c:pt>
                <c:pt idx="15310">
                  <c:v>42.534599999999998</c:v>
                </c:pt>
                <c:pt idx="15311">
                  <c:v>42.534599999999998</c:v>
                </c:pt>
                <c:pt idx="15312">
                  <c:v>42.534599999999998</c:v>
                </c:pt>
                <c:pt idx="15313">
                  <c:v>42.534599999999998</c:v>
                </c:pt>
                <c:pt idx="15314">
                  <c:v>42.534599999999998</c:v>
                </c:pt>
                <c:pt idx="15315">
                  <c:v>42.534599999999998</c:v>
                </c:pt>
                <c:pt idx="15316">
                  <c:v>42.534599999999998</c:v>
                </c:pt>
                <c:pt idx="15317">
                  <c:v>42.534599999999998</c:v>
                </c:pt>
                <c:pt idx="15318">
                  <c:v>42.534599999999998</c:v>
                </c:pt>
                <c:pt idx="15319">
                  <c:v>42.534599999999998</c:v>
                </c:pt>
                <c:pt idx="15320">
                  <c:v>42.534599999999998</c:v>
                </c:pt>
                <c:pt idx="15321">
                  <c:v>42.534599999999998</c:v>
                </c:pt>
                <c:pt idx="15322">
                  <c:v>42.534599999999998</c:v>
                </c:pt>
                <c:pt idx="15323">
                  <c:v>42.534599999999998</c:v>
                </c:pt>
                <c:pt idx="15324">
                  <c:v>42.534599999999998</c:v>
                </c:pt>
                <c:pt idx="15325">
                  <c:v>42.534599999999998</c:v>
                </c:pt>
                <c:pt idx="15326">
                  <c:v>42.534599999999998</c:v>
                </c:pt>
                <c:pt idx="15327">
                  <c:v>42.534599999999998</c:v>
                </c:pt>
                <c:pt idx="15328">
                  <c:v>42.534599999999998</c:v>
                </c:pt>
                <c:pt idx="15329">
                  <c:v>42.534599999999998</c:v>
                </c:pt>
                <c:pt idx="15330">
                  <c:v>42.534599999999998</c:v>
                </c:pt>
                <c:pt idx="15331">
                  <c:v>42.534599999999998</c:v>
                </c:pt>
                <c:pt idx="15332">
                  <c:v>42.534599999999998</c:v>
                </c:pt>
                <c:pt idx="15333">
                  <c:v>42.534599999999998</c:v>
                </c:pt>
                <c:pt idx="15334">
                  <c:v>42.534599999999998</c:v>
                </c:pt>
                <c:pt idx="15335">
                  <c:v>42.534599999999998</c:v>
                </c:pt>
                <c:pt idx="15336">
                  <c:v>42.534599999999998</c:v>
                </c:pt>
                <c:pt idx="15337">
                  <c:v>42.534599999999998</c:v>
                </c:pt>
                <c:pt idx="15338">
                  <c:v>42.534599999999998</c:v>
                </c:pt>
                <c:pt idx="15339">
                  <c:v>42.534599999999998</c:v>
                </c:pt>
                <c:pt idx="15340">
                  <c:v>42.534599999999998</c:v>
                </c:pt>
                <c:pt idx="15341">
                  <c:v>42.534599999999998</c:v>
                </c:pt>
                <c:pt idx="15342">
                  <c:v>42.534599999999998</c:v>
                </c:pt>
                <c:pt idx="15343">
                  <c:v>42.534599999999998</c:v>
                </c:pt>
                <c:pt idx="15344">
                  <c:v>42.534599999999998</c:v>
                </c:pt>
                <c:pt idx="15345">
                  <c:v>42.534599999999998</c:v>
                </c:pt>
                <c:pt idx="15346">
                  <c:v>42.534599999999998</c:v>
                </c:pt>
                <c:pt idx="15347">
                  <c:v>42.534599999999998</c:v>
                </c:pt>
                <c:pt idx="15348">
                  <c:v>42.534599999999998</c:v>
                </c:pt>
                <c:pt idx="15349">
                  <c:v>42.534599999999998</c:v>
                </c:pt>
                <c:pt idx="15350">
                  <c:v>42.534599999999998</c:v>
                </c:pt>
                <c:pt idx="15351">
                  <c:v>42.534599999999998</c:v>
                </c:pt>
                <c:pt idx="15352">
                  <c:v>42.534599999999998</c:v>
                </c:pt>
                <c:pt idx="15353">
                  <c:v>42.534599999999998</c:v>
                </c:pt>
                <c:pt idx="15354">
                  <c:v>42.534599999999998</c:v>
                </c:pt>
                <c:pt idx="15355">
                  <c:v>42.534599999999998</c:v>
                </c:pt>
                <c:pt idx="15356">
                  <c:v>42.534599999999998</c:v>
                </c:pt>
                <c:pt idx="15357">
                  <c:v>42.534599999999998</c:v>
                </c:pt>
                <c:pt idx="15358">
                  <c:v>42.534599999999998</c:v>
                </c:pt>
                <c:pt idx="15359">
                  <c:v>42.534599999999998</c:v>
                </c:pt>
                <c:pt idx="15360">
                  <c:v>42.534599999999998</c:v>
                </c:pt>
                <c:pt idx="15361">
                  <c:v>42.534599999999998</c:v>
                </c:pt>
                <c:pt idx="15362">
                  <c:v>42.534599999999998</c:v>
                </c:pt>
                <c:pt idx="15363">
                  <c:v>42.534599999999998</c:v>
                </c:pt>
                <c:pt idx="15364">
                  <c:v>42.5867</c:v>
                </c:pt>
                <c:pt idx="15365">
                  <c:v>42.5867</c:v>
                </c:pt>
                <c:pt idx="15366">
                  <c:v>42.5867</c:v>
                </c:pt>
                <c:pt idx="15367">
                  <c:v>42.5867</c:v>
                </c:pt>
                <c:pt idx="15368">
                  <c:v>42.5867</c:v>
                </c:pt>
                <c:pt idx="15369">
                  <c:v>42.5867</c:v>
                </c:pt>
                <c:pt idx="15370">
                  <c:v>42.5867</c:v>
                </c:pt>
                <c:pt idx="15371">
                  <c:v>42.5867</c:v>
                </c:pt>
                <c:pt idx="15372">
                  <c:v>42.5867</c:v>
                </c:pt>
                <c:pt idx="15373">
                  <c:v>42.5867</c:v>
                </c:pt>
                <c:pt idx="15374">
                  <c:v>42.5867</c:v>
                </c:pt>
                <c:pt idx="15375">
                  <c:v>42.5867</c:v>
                </c:pt>
                <c:pt idx="15376">
                  <c:v>42.5867</c:v>
                </c:pt>
                <c:pt idx="15377">
                  <c:v>42.5867</c:v>
                </c:pt>
                <c:pt idx="15378">
                  <c:v>42.5867</c:v>
                </c:pt>
                <c:pt idx="15379">
                  <c:v>42.5867</c:v>
                </c:pt>
                <c:pt idx="15380">
                  <c:v>42.5867</c:v>
                </c:pt>
                <c:pt idx="15381">
                  <c:v>42.5867</c:v>
                </c:pt>
                <c:pt idx="15382">
                  <c:v>42.5867</c:v>
                </c:pt>
                <c:pt idx="15383">
                  <c:v>42.5867</c:v>
                </c:pt>
                <c:pt idx="15384">
                  <c:v>42.5867</c:v>
                </c:pt>
                <c:pt idx="15385">
                  <c:v>42.5867</c:v>
                </c:pt>
                <c:pt idx="15386">
                  <c:v>42.5867</c:v>
                </c:pt>
                <c:pt idx="15387">
                  <c:v>42.5867</c:v>
                </c:pt>
                <c:pt idx="15388">
                  <c:v>42.5867</c:v>
                </c:pt>
                <c:pt idx="15389">
                  <c:v>42.5867</c:v>
                </c:pt>
                <c:pt idx="15390">
                  <c:v>42.5867</c:v>
                </c:pt>
                <c:pt idx="15391">
                  <c:v>42.5867</c:v>
                </c:pt>
                <c:pt idx="15392">
                  <c:v>42.5867</c:v>
                </c:pt>
                <c:pt idx="15393">
                  <c:v>42.5867</c:v>
                </c:pt>
                <c:pt idx="15394">
                  <c:v>42.5867</c:v>
                </c:pt>
                <c:pt idx="15395">
                  <c:v>42.5867</c:v>
                </c:pt>
                <c:pt idx="15396">
                  <c:v>42.5867</c:v>
                </c:pt>
                <c:pt idx="15397">
                  <c:v>42.5867</c:v>
                </c:pt>
                <c:pt idx="15398">
                  <c:v>42.5867</c:v>
                </c:pt>
                <c:pt idx="15399">
                  <c:v>42.5867</c:v>
                </c:pt>
                <c:pt idx="15400">
                  <c:v>42.5867</c:v>
                </c:pt>
                <c:pt idx="15401">
                  <c:v>42.5867</c:v>
                </c:pt>
                <c:pt idx="15402">
                  <c:v>42.5867</c:v>
                </c:pt>
                <c:pt idx="15403">
                  <c:v>42.5867</c:v>
                </c:pt>
                <c:pt idx="15404">
                  <c:v>42.5867</c:v>
                </c:pt>
                <c:pt idx="15405">
                  <c:v>42.636699999999998</c:v>
                </c:pt>
                <c:pt idx="15406">
                  <c:v>42.636699999999998</c:v>
                </c:pt>
                <c:pt idx="15407">
                  <c:v>42.636699999999998</c:v>
                </c:pt>
                <c:pt idx="15408">
                  <c:v>42.636699999999998</c:v>
                </c:pt>
                <c:pt idx="15409">
                  <c:v>42.636699999999998</c:v>
                </c:pt>
                <c:pt idx="15410">
                  <c:v>42.636699999999998</c:v>
                </c:pt>
                <c:pt idx="15411">
                  <c:v>42.636699999999998</c:v>
                </c:pt>
                <c:pt idx="15412">
                  <c:v>42.636699999999998</c:v>
                </c:pt>
                <c:pt idx="15413">
                  <c:v>42.636699999999998</c:v>
                </c:pt>
                <c:pt idx="15414">
                  <c:v>42.636699999999998</c:v>
                </c:pt>
                <c:pt idx="15415">
                  <c:v>42.636699999999998</c:v>
                </c:pt>
                <c:pt idx="15416">
                  <c:v>42.636699999999998</c:v>
                </c:pt>
                <c:pt idx="15417">
                  <c:v>42.636699999999998</c:v>
                </c:pt>
                <c:pt idx="15418">
                  <c:v>42.636699999999998</c:v>
                </c:pt>
                <c:pt idx="15419">
                  <c:v>42.636699999999998</c:v>
                </c:pt>
                <c:pt idx="15420">
                  <c:v>42.636699999999998</c:v>
                </c:pt>
                <c:pt idx="15421">
                  <c:v>42.636699999999998</c:v>
                </c:pt>
                <c:pt idx="15422">
                  <c:v>42.636699999999998</c:v>
                </c:pt>
                <c:pt idx="15423">
                  <c:v>42.636699999999998</c:v>
                </c:pt>
                <c:pt idx="15424">
                  <c:v>42.636699999999998</c:v>
                </c:pt>
                <c:pt idx="15425">
                  <c:v>42.636699999999998</c:v>
                </c:pt>
                <c:pt idx="15426">
                  <c:v>42.636699999999998</c:v>
                </c:pt>
                <c:pt idx="15427">
                  <c:v>42.636699999999998</c:v>
                </c:pt>
                <c:pt idx="15428">
                  <c:v>42.636699999999998</c:v>
                </c:pt>
                <c:pt idx="15429">
                  <c:v>42.636699999999998</c:v>
                </c:pt>
                <c:pt idx="15430">
                  <c:v>42.636699999999998</c:v>
                </c:pt>
                <c:pt idx="15431">
                  <c:v>42.636699999999998</c:v>
                </c:pt>
                <c:pt idx="15432">
                  <c:v>42.636699999999998</c:v>
                </c:pt>
                <c:pt idx="15433">
                  <c:v>42.636699999999998</c:v>
                </c:pt>
                <c:pt idx="15434">
                  <c:v>42.636699999999998</c:v>
                </c:pt>
                <c:pt idx="15435">
                  <c:v>42.636699999999998</c:v>
                </c:pt>
                <c:pt idx="15436">
                  <c:v>42.636699999999998</c:v>
                </c:pt>
                <c:pt idx="15437">
                  <c:v>42.636699999999998</c:v>
                </c:pt>
                <c:pt idx="15438">
                  <c:v>42.636699999999998</c:v>
                </c:pt>
                <c:pt idx="15439">
                  <c:v>42.636699999999998</c:v>
                </c:pt>
                <c:pt idx="15440">
                  <c:v>42.636699999999998</c:v>
                </c:pt>
                <c:pt idx="15441">
                  <c:v>42.636699999999998</c:v>
                </c:pt>
                <c:pt idx="15442">
                  <c:v>42.636699999999998</c:v>
                </c:pt>
                <c:pt idx="15443">
                  <c:v>42.636699999999998</c:v>
                </c:pt>
                <c:pt idx="15444">
                  <c:v>42.636699999999998</c:v>
                </c:pt>
                <c:pt idx="15445">
                  <c:v>42.636699999999998</c:v>
                </c:pt>
                <c:pt idx="15446">
                  <c:v>42.686800000000012</c:v>
                </c:pt>
                <c:pt idx="15447">
                  <c:v>42.686800000000012</c:v>
                </c:pt>
                <c:pt idx="15448">
                  <c:v>42.686800000000012</c:v>
                </c:pt>
                <c:pt idx="15449">
                  <c:v>42.686800000000012</c:v>
                </c:pt>
                <c:pt idx="15450">
                  <c:v>42.686800000000012</c:v>
                </c:pt>
                <c:pt idx="15451">
                  <c:v>42.686800000000012</c:v>
                </c:pt>
                <c:pt idx="15452">
                  <c:v>42.686800000000012</c:v>
                </c:pt>
                <c:pt idx="15453">
                  <c:v>42.686800000000012</c:v>
                </c:pt>
                <c:pt idx="15454">
                  <c:v>42.686800000000012</c:v>
                </c:pt>
                <c:pt idx="15455">
                  <c:v>42.686800000000012</c:v>
                </c:pt>
                <c:pt idx="15456">
                  <c:v>42.686800000000012</c:v>
                </c:pt>
                <c:pt idx="15457">
                  <c:v>42.686800000000012</c:v>
                </c:pt>
                <c:pt idx="15458">
                  <c:v>42.686800000000012</c:v>
                </c:pt>
                <c:pt idx="15459">
                  <c:v>42.686800000000012</c:v>
                </c:pt>
                <c:pt idx="15460">
                  <c:v>42.686800000000012</c:v>
                </c:pt>
                <c:pt idx="15461">
                  <c:v>42.686800000000012</c:v>
                </c:pt>
                <c:pt idx="15462">
                  <c:v>42.686800000000012</c:v>
                </c:pt>
                <c:pt idx="15463">
                  <c:v>42.686800000000012</c:v>
                </c:pt>
                <c:pt idx="15464">
                  <c:v>42.686800000000012</c:v>
                </c:pt>
                <c:pt idx="15465">
                  <c:v>42.686800000000012</c:v>
                </c:pt>
                <c:pt idx="15466">
                  <c:v>42.686800000000012</c:v>
                </c:pt>
                <c:pt idx="15467">
                  <c:v>42.686800000000012</c:v>
                </c:pt>
                <c:pt idx="15468">
                  <c:v>42.686800000000012</c:v>
                </c:pt>
                <c:pt idx="15469">
                  <c:v>42.686800000000012</c:v>
                </c:pt>
                <c:pt idx="15470">
                  <c:v>42.686800000000012</c:v>
                </c:pt>
                <c:pt idx="15471">
                  <c:v>42.686800000000012</c:v>
                </c:pt>
                <c:pt idx="15472">
                  <c:v>42.686800000000012</c:v>
                </c:pt>
                <c:pt idx="15473">
                  <c:v>42.686800000000012</c:v>
                </c:pt>
                <c:pt idx="15474">
                  <c:v>42.686800000000012</c:v>
                </c:pt>
                <c:pt idx="15475">
                  <c:v>42.686800000000012</c:v>
                </c:pt>
                <c:pt idx="15476">
                  <c:v>42.686800000000012</c:v>
                </c:pt>
                <c:pt idx="15477">
                  <c:v>42.686800000000012</c:v>
                </c:pt>
                <c:pt idx="15478">
                  <c:v>42.686800000000012</c:v>
                </c:pt>
                <c:pt idx="15479">
                  <c:v>42.686800000000012</c:v>
                </c:pt>
                <c:pt idx="15480">
                  <c:v>42.686800000000012</c:v>
                </c:pt>
                <c:pt idx="15481">
                  <c:v>42.686800000000012</c:v>
                </c:pt>
                <c:pt idx="15482">
                  <c:v>42.686800000000012</c:v>
                </c:pt>
                <c:pt idx="15483">
                  <c:v>42.686800000000012</c:v>
                </c:pt>
                <c:pt idx="15484">
                  <c:v>42.686800000000012</c:v>
                </c:pt>
                <c:pt idx="15485">
                  <c:v>42.686800000000012</c:v>
                </c:pt>
                <c:pt idx="15486">
                  <c:v>42.686800000000012</c:v>
                </c:pt>
                <c:pt idx="15487">
                  <c:v>42.686800000000012</c:v>
                </c:pt>
                <c:pt idx="15488">
                  <c:v>42.686800000000012</c:v>
                </c:pt>
                <c:pt idx="15489">
                  <c:v>42.686800000000012</c:v>
                </c:pt>
                <c:pt idx="15490">
                  <c:v>42.686800000000012</c:v>
                </c:pt>
                <c:pt idx="15491">
                  <c:v>42.686800000000012</c:v>
                </c:pt>
                <c:pt idx="15492">
                  <c:v>42.686800000000012</c:v>
                </c:pt>
                <c:pt idx="15493">
                  <c:v>42.686800000000012</c:v>
                </c:pt>
                <c:pt idx="15494">
                  <c:v>42.686800000000012</c:v>
                </c:pt>
                <c:pt idx="15495">
                  <c:v>42.686800000000012</c:v>
                </c:pt>
                <c:pt idx="15496">
                  <c:v>42.686800000000012</c:v>
                </c:pt>
                <c:pt idx="15497">
                  <c:v>42.686800000000012</c:v>
                </c:pt>
                <c:pt idx="15498">
                  <c:v>42.686800000000012</c:v>
                </c:pt>
                <c:pt idx="15499">
                  <c:v>42.686800000000012</c:v>
                </c:pt>
                <c:pt idx="15500">
                  <c:v>42.686800000000012</c:v>
                </c:pt>
                <c:pt idx="15501">
                  <c:v>42.686800000000012</c:v>
                </c:pt>
                <c:pt idx="15502">
                  <c:v>42.686800000000012</c:v>
                </c:pt>
                <c:pt idx="15503">
                  <c:v>42.686800000000012</c:v>
                </c:pt>
                <c:pt idx="15504">
                  <c:v>42.686800000000012</c:v>
                </c:pt>
                <c:pt idx="15505">
                  <c:v>42.686800000000012</c:v>
                </c:pt>
                <c:pt idx="15506">
                  <c:v>42.686800000000012</c:v>
                </c:pt>
                <c:pt idx="15507">
                  <c:v>42.686800000000012</c:v>
                </c:pt>
                <c:pt idx="15508">
                  <c:v>42.686800000000012</c:v>
                </c:pt>
                <c:pt idx="15509">
                  <c:v>42.686800000000012</c:v>
                </c:pt>
                <c:pt idx="15510">
                  <c:v>42.686800000000012</c:v>
                </c:pt>
                <c:pt idx="15511">
                  <c:v>42.686800000000012</c:v>
                </c:pt>
                <c:pt idx="15512">
                  <c:v>42.686800000000012</c:v>
                </c:pt>
                <c:pt idx="15513">
                  <c:v>42.686800000000012</c:v>
                </c:pt>
                <c:pt idx="15514">
                  <c:v>42.686800000000012</c:v>
                </c:pt>
                <c:pt idx="15515">
                  <c:v>42.686800000000012</c:v>
                </c:pt>
                <c:pt idx="15516">
                  <c:v>42.686800000000012</c:v>
                </c:pt>
                <c:pt idx="15517">
                  <c:v>42.686800000000012</c:v>
                </c:pt>
                <c:pt idx="15518">
                  <c:v>42.686800000000012</c:v>
                </c:pt>
                <c:pt idx="15519">
                  <c:v>42.686800000000012</c:v>
                </c:pt>
                <c:pt idx="15520">
                  <c:v>42.686800000000012</c:v>
                </c:pt>
                <c:pt idx="15521">
                  <c:v>42.686800000000012</c:v>
                </c:pt>
                <c:pt idx="15522">
                  <c:v>42.686800000000012</c:v>
                </c:pt>
                <c:pt idx="15523">
                  <c:v>42.686800000000012</c:v>
                </c:pt>
                <c:pt idx="15524">
                  <c:v>42.686800000000012</c:v>
                </c:pt>
                <c:pt idx="15525">
                  <c:v>42.686800000000012</c:v>
                </c:pt>
                <c:pt idx="15526">
                  <c:v>42.686800000000012</c:v>
                </c:pt>
                <c:pt idx="15527">
                  <c:v>42.686800000000012</c:v>
                </c:pt>
                <c:pt idx="15528">
                  <c:v>42.686800000000012</c:v>
                </c:pt>
                <c:pt idx="15529">
                  <c:v>42.686800000000012</c:v>
                </c:pt>
                <c:pt idx="15530">
                  <c:v>42.686800000000012</c:v>
                </c:pt>
                <c:pt idx="15531">
                  <c:v>42.686800000000012</c:v>
                </c:pt>
                <c:pt idx="15532">
                  <c:v>42.686800000000012</c:v>
                </c:pt>
                <c:pt idx="15533">
                  <c:v>42.686800000000012</c:v>
                </c:pt>
                <c:pt idx="15534">
                  <c:v>42.686800000000012</c:v>
                </c:pt>
                <c:pt idx="15535">
                  <c:v>42.686800000000012</c:v>
                </c:pt>
                <c:pt idx="15536">
                  <c:v>42.686800000000012</c:v>
                </c:pt>
                <c:pt idx="15537">
                  <c:v>42.686800000000012</c:v>
                </c:pt>
                <c:pt idx="15538">
                  <c:v>42.686800000000012</c:v>
                </c:pt>
                <c:pt idx="15539">
                  <c:v>42.686800000000012</c:v>
                </c:pt>
                <c:pt idx="15540">
                  <c:v>42.686800000000012</c:v>
                </c:pt>
                <c:pt idx="15541">
                  <c:v>42.686800000000012</c:v>
                </c:pt>
                <c:pt idx="15542">
                  <c:v>42.686800000000012</c:v>
                </c:pt>
                <c:pt idx="15543">
                  <c:v>42.686800000000012</c:v>
                </c:pt>
                <c:pt idx="15544">
                  <c:v>42.686800000000012</c:v>
                </c:pt>
                <c:pt idx="15545">
                  <c:v>42.686800000000012</c:v>
                </c:pt>
                <c:pt idx="15546">
                  <c:v>42.686800000000012</c:v>
                </c:pt>
                <c:pt idx="15547">
                  <c:v>42.686800000000012</c:v>
                </c:pt>
                <c:pt idx="15548">
                  <c:v>42.686800000000012</c:v>
                </c:pt>
                <c:pt idx="15549">
                  <c:v>42.686800000000012</c:v>
                </c:pt>
                <c:pt idx="15550">
                  <c:v>42.686800000000012</c:v>
                </c:pt>
                <c:pt idx="15551">
                  <c:v>42.686800000000012</c:v>
                </c:pt>
                <c:pt idx="15552">
                  <c:v>42.686800000000012</c:v>
                </c:pt>
                <c:pt idx="15553">
                  <c:v>42.686800000000012</c:v>
                </c:pt>
                <c:pt idx="15554">
                  <c:v>42.686800000000012</c:v>
                </c:pt>
                <c:pt idx="15555">
                  <c:v>42.686800000000012</c:v>
                </c:pt>
                <c:pt idx="15556">
                  <c:v>42.686800000000012</c:v>
                </c:pt>
                <c:pt idx="15557">
                  <c:v>42.686800000000012</c:v>
                </c:pt>
                <c:pt idx="15558">
                  <c:v>42.686800000000012</c:v>
                </c:pt>
                <c:pt idx="15559">
                  <c:v>42.686800000000012</c:v>
                </c:pt>
                <c:pt idx="15560">
                  <c:v>42.686800000000012</c:v>
                </c:pt>
                <c:pt idx="15561">
                  <c:v>42.686800000000012</c:v>
                </c:pt>
                <c:pt idx="15562">
                  <c:v>42.686800000000012</c:v>
                </c:pt>
                <c:pt idx="15563">
                  <c:v>42.686800000000012</c:v>
                </c:pt>
                <c:pt idx="15564">
                  <c:v>42.686800000000012</c:v>
                </c:pt>
                <c:pt idx="15565">
                  <c:v>42.686800000000012</c:v>
                </c:pt>
                <c:pt idx="15566">
                  <c:v>42.686800000000012</c:v>
                </c:pt>
                <c:pt idx="15567">
                  <c:v>42.686800000000012</c:v>
                </c:pt>
                <c:pt idx="15568">
                  <c:v>42.686800000000012</c:v>
                </c:pt>
                <c:pt idx="15569">
                  <c:v>42.686800000000012</c:v>
                </c:pt>
                <c:pt idx="15570">
                  <c:v>42.686800000000012</c:v>
                </c:pt>
                <c:pt idx="15571">
                  <c:v>42.686800000000012</c:v>
                </c:pt>
                <c:pt idx="15572">
                  <c:v>42.686800000000012</c:v>
                </c:pt>
                <c:pt idx="15573">
                  <c:v>42.686800000000012</c:v>
                </c:pt>
                <c:pt idx="15574">
                  <c:v>42.686800000000012</c:v>
                </c:pt>
                <c:pt idx="15575">
                  <c:v>42.686800000000012</c:v>
                </c:pt>
                <c:pt idx="15576">
                  <c:v>42.686800000000012</c:v>
                </c:pt>
                <c:pt idx="15577">
                  <c:v>42.686800000000012</c:v>
                </c:pt>
                <c:pt idx="15578">
                  <c:v>42.686800000000012</c:v>
                </c:pt>
                <c:pt idx="15579">
                  <c:v>42.686800000000012</c:v>
                </c:pt>
                <c:pt idx="15580">
                  <c:v>42.686800000000012</c:v>
                </c:pt>
                <c:pt idx="15581">
                  <c:v>42.686800000000012</c:v>
                </c:pt>
                <c:pt idx="15582">
                  <c:v>42.686800000000012</c:v>
                </c:pt>
                <c:pt idx="15583">
                  <c:v>42.686800000000012</c:v>
                </c:pt>
                <c:pt idx="15584">
                  <c:v>42.686800000000012</c:v>
                </c:pt>
                <c:pt idx="15585">
                  <c:v>42.686800000000012</c:v>
                </c:pt>
                <c:pt idx="15586">
                  <c:v>42.686800000000012</c:v>
                </c:pt>
                <c:pt idx="15587">
                  <c:v>42.686800000000012</c:v>
                </c:pt>
                <c:pt idx="15588">
                  <c:v>42.686800000000012</c:v>
                </c:pt>
                <c:pt idx="15589">
                  <c:v>42.686800000000012</c:v>
                </c:pt>
                <c:pt idx="15590">
                  <c:v>42.686800000000012</c:v>
                </c:pt>
                <c:pt idx="15591">
                  <c:v>42.686800000000012</c:v>
                </c:pt>
                <c:pt idx="15592">
                  <c:v>42.686800000000012</c:v>
                </c:pt>
                <c:pt idx="15593">
                  <c:v>42.686800000000012</c:v>
                </c:pt>
                <c:pt idx="15594">
                  <c:v>42.686800000000012</c:v>
                </c:pt>
                <c:pt idx="15595">
                  <c:v>42.686800000000012</c:v>
                </c:pt>
                <c:pt idx="15596">
                  <c:v>42.686800000000012</c:v>
                </c:pt>
                <c:pt idx="15597">
                  <c:v>42.686800000000012</c:v>
                </c:pt>
                <c:pt idx="15598">
                  <c:v>42.686800000000012</c:v>
                </c:pt>
                <c:pt idx="15599">
                  <c:v>42.686800000000012</c:v>
                </c:pt>
                <c:pt idx="15600">
                  <c:v>42.686800000000012</c:v>
                </c:pt>
                <c:pt idx="15601">
                  <c:v>42.686800000000012</c:v>
                </c:pt>
                <c:pt idx="15602">
                  <c:v>42.686800000000012</c:v>
                </c:pt>
                <c:pt idx="15603">
                  <c:v>42.686800000000012</c:v>
                </c:pt>
                <c:pt idx="15604">
                  <c:v>42.686800000000012</c:v>
                </c:pt>
                <c:pt idx="15605">
                  <c:v>42.686800000000012</c:v>
                </c:pt>
                <c:pt idx="15606">
                  <c:v>42.686800000000012</c:v>
                </c:pt>
                <c:pt idx="15607">
                  <c:v>42.686800000000012</c:v>
                </c:pt>
                <c:pt idx="15608">
                  <c:v>42.686800000000012</c:v>
                </c:pt>
                <c:pt idx="15609">
                  <c:v>42.686800000000012</c:v>
                </c:pt>
                <c:pt idx="15610">
                  <c:v>42.686800000000012</c:v>
                </c:pt>
                <c:pt idx="15611">
                  <c:v>42.686800000000012</c:v>
                </c:pt>
                <c:pt idx="15612">
                  <c:v>42.686800000000012</c:v>
                </c:pt>
                <c:pt idx="15613">
                  <c:v>42.686800000000012</c:v>
                </c:pt>
                <c:pt idx="15614">
                  <c:v>42.686800000000012</c:v>
                </c:pt>
                <c:pt idx="15615">
                  <c:v>42.686800000000012</c:v>
                </c:pt>
                <c:pt idx="15616">
                  <c:v>42.686800000000012</c:v>
                </c:pt>
                <c:pt idx="15617">
                  <c:v>42.686800000000012</c:v>
                </c:pt>
                <c:pt idx="15618">
                  <c:v>42.686800000000012</c:v>
                </c:pt>
                <c:pt idx="15619">
                  <c:v>42.686800000000012</c:v>
                </c:pt>
                <c:pt idx="15620">
                  <c:v>42.686800000000012</c:v>
                </c:pt>
                <c:pt idx="15621">
                  <c:v>42.686800000000012</c:v>
                </c:pt>
                <c:pt idx="15622">
                  <c:v>42.686800000000012</c:v>
                </c:pt>
                <c:pt idx="15623">
                  <c:v>42.686800000000012</c:v>
                </c:pt>
                <c:pt idx="15624">
                  <c:v>42.686800000000012</c:v>
                </c:pt>
                <c:pt idx="15625">
                  <c:v>42.686800000000012</c:v>
                </c:pt>
                <c:pt idx="15626">
                  <c:v>42.686800000000012</c:v>
                </c:pt>
                <c:pt idx="15627">
                  <c:v>42.686800000000012</c:v>
                </c:pt>
                <c:pt idx="15628">
                  <c:v>42.686800000000012</c:v>
                </c:pt>
                <c:pt idx="15629">
                  <c:v>42.686800000000012</c:v>
                </c:pt>
                <c:pt idx="15630">
                  <c:v>42.686800000000012</c:v>
                </c:pt>
                <c:pt idx="15631">
                  <c:v>42.686800000000012</c:v>
                </c:pt>
                <c:pt idx="15632">
                  <c:v>42.686800000000012</c:v>
                </c:pt>
                <c:pt idx="15633">
                  <c:v>42.686800000000012</c:v>
                </c:pt>
                <c:pt idx="15634">
                  <c:v>42.686800000000012</c:v>
                </c:pt>
                <c:pt idx="15635">
                  <c:v>42.686800000000012</c:v>
                </c:pt>
                <c:pt idx="15636">
                  <c:v>42.686800000000012</c:v>
                </c:pt>
                <c:pt idx="15637">
                  <c:v>42.686800000000012</c:v>
                </c:pt>
                <c:pt idx="15638">
                  <c:v>42.686800000000012</c:v>
                </c:pt>
                <c:pt idx="15639">
                  <c:v>42.686800000000012</c:v>
                </c:pt>
                <c:pt idx="15640">
                  <c:v>42.686800000000012</c:v>
                </c:pt>
                <c:pt idx="15641">
                  <c:v>42.686800000000012</c:v>
                </c:pt>
                <c:pt idx="15642">
                  <c:v>42.686800000000012</c:v>
                </c:pt>
                <c:pt idx="15643">
                  <c:v>42.686800000000012</c:v>
                </c:pt>
                <c:pt idx="15644">
                  <c:v>42.686800000000012</c:v>
                </c:pt>
                <c:pt idx="15645">
                  <c:v>42.686800000000012</c:v>
                </c:pt>
                <c:pt idx="15646">
                  <c:v>42.686800000000012</c:v>
                </c:pt>
                <c:pt idx="15647">
                  <c:v>42.686800000000012</c:v>
                </c:pt>
                <c:pt idx="15648">
                  <c:v>42.686800000000012</c:v>
                </c:pt>
                <c:pt idx="15649">
                  <c:v>42.686800000000012</c:v>
                </c:pt>
                <c:pt idx="15650">
                  <c:v>42.686800000000012</c:v>
                </c:pt>
                <c:pt idx="15651">
                  <c:v>42.686800000000012</c:v>
                </c:pt>
                <c:pt idx="15652">
                  <c:v>42.686800000000012</c:v>
                </c:pt>
                <c:pt idx="15653">
                  <c:v>42.686800000000012</c:v>
                </c:pt>
                <c:pt idx="15654">
                  <c:v>42.686800000000012</c:v>
                </c:pt>
                <c:pt idx="15655">
                  <c:v>42.686800000000012</c:v>
                </c:pt>
                <c:pt idx="15656">
                  <c:v>42.686800000000012</c:v>
                </c:pt>
                <c:pt idx="15657">
                  <c:v>42.686800000000012</c:v>
                </c:pt>
                <c:pt idx="15658">
                  <c:v>42.686800000000012</c:v>
                </c:pt>
                <c:pt idx="15659">
                  <c:v>42.686800000000012</c:v>
                </c:pt>
                <c:pt idx="15660">
                  <c:v>42.686800000000012</c:v>
                </c:pt>
                <c:pt idx="15661">
                  <c:v>42.686800000000012</c:v>
                </c:pt>
                <c:pt idx="15662">
                  <c:v>42.686800000000012</c:v>
                </c:pt>
                <c:pt idx="15663">
                  <c:v>42.686800000000012</c:v>
                </c:pt>
                <c:pt idx="15664">
                  <c:v>42.686800000000012</c:v>
                </c:pt>
                <c:pt idx="15665">
                  <c:v>42.686800000000012</c:v>
                </c:pt>
                <c:pt idx="15666">
                  <c:v>42.686800000000012</c:v>
                </c:pt>
                <c:pt idx="15667">
                  <c:v>42.686800000000012</c:v>
                </c:pt>
                <c:pt idx="15668">
                  <c:v>42.686800000000012</c:v>
                </c:pt>
                <c:pt idx="15669">
                  <c:v>42.686800000000012</c:v>
                </c:pt>
                <c:pt idx="15670">
                  <c:v>42.686800000000012</c:v>
                </c:pt>
                <c:pt idx="15671">
                  <c:v>42.686800000000012</c:v>
                </c:pt>
                <c:pt idx="15672">
                  <c:v>42.686800000000012</c:v>
                </c:pt>
                <c:pt idx="15673">
                  <c:v>42.686800000000012</c:v>
                </c:pt>
                <c:pt idx="15674">
                  <c:v>42.686800000000012</c:v>
                </c:pt>
                <c:pt idx="15675">
                  <c:v>42.686800000000012</c:v>
                </c:pt>
                <c:pt idx="15676">
                  <c:v>42.686800000000012</c:v>
                </c:pt>
                <c:pt idx="15677">
                  <c:v>42.686800000000012</c:v>
                </c:pt>
                <c:pt idx="15678">
                  <c:v>42.686800000000012</c:v>
                </c:pt>
                <c:pt idx="15679">
                  <c:v>42.686800000000012</c:v>
                </c:pt>
                <c:pt idx="15680">
                  <c:v>42.686800000000012</c:v>
                </c:pt>
                <c:pt idx="15681">
                  <c:v>42.686800000000012</c:v>
                </c:pt>
                <c:pt idx="15682">
                  <c:v>42.686800000000012</c:v>
                </c:pt>
                <c:pt idx="15683">
                  <c:v>42.686800000000012</c:v>
                </c:pt>
                <c:pt idx="15684">
                  <c:v>42.686800000000012</c:v>
                </c:pt>
                <c:pt idx="15685">
                  <c:v>42.686800000000012</c:v>
                </c:pt>
                <c:pt idx="15686">
                  <c:v>42.686800000000012</c:v>
                </c:pt>
                <c:pt idx="15687">
                  <c:v>42.686800000000012</c:v>
                </c:pt>
                <c:pt idx="15688">
                  <c:v>42.686800000000012</c:v>
                </c:pt>
                <c:pt idx="15689">
                  <c:v>42.686800000000012</c:v>
                </c:pt>
                <c:pt idx="15690">
                  <c:v>42.686800000000012</c:v>
                </c:pt>
                <c:pt idx="15691">
                  <c:v>42.686800000000012</c:v>
                </c:pt>
                <c:pt idx="15692">
                  <c:v>42.686800000000012</c:v>
                </c:pt>
                <c:pt idx="15693">
                  <c:v>42.686800000000012</c:v>
                </c:pt>
                <c:pt idx="15694">
                  <c:v>42.686800000000012</c:v>
                </c:pt>
                <c:pt idx="15695">
                  <c:v>42.686800000000012</c:v>
                </c:pt>
                <c:pt idx="15696">
                  <c:v>42.686800000000012</c:v>
                </c:pt>
                <c:pt idx="15697">
                  <c:v>42.686800000000012</c:v>
                </c:pt>
                <c:pt idx="15698">
                  <c:v>42.686800000000012</c:v>
                </c:pt>
                <c:pt idx="15699">
                  <c:v>42.686800000000012</c:v>
                </c:pt>
                <c:pt idx="15700">
                  <c:v>42.686800000000012</c:v>
                </c:pt>
                <c:pt idx="15701">
                  <c:v>42.686800000000012</c:v>
                </c:pt>
                <c:pt idx="15702">
                  <c:v>42.686800000000012</c:v>
                </c:pt>
                <c:pt idx="15703">
                  <c:v>42.686800000000012</c:v>
                </c:pt>
                <c:pt idx="15704">
                  <c:v>42.686800000000012</c:v>
                </c:pt>
                <c:pt idx="15705">
                  <c:v>42.686800000000012</c:v>
                </c:pt>
                <c:pt idx="15706">
                  <c:v>42.686800000000012</c:v>
                </c:pt>
                <c:pt idx="15707">
                  <c:v>42.686800000000012</c:v>
                </c:pt>
                <c:pt idx="15708">
                  <c:v>42.686800000000012</c:v>
                </c:pt>
                <c:pt idx="15709">
                  <c:v>42.686800000000012</c:v>
                </c:pt>
                <c:pt idx="15710">
                  <c:v>42.686800000000012</c:v>
                </c:pt>
                <c:pt idx="15711">
                  <c:v>42.686800000000012</c:v>
                </c:pt>
                <c:pt idx="15712">
                  <c:v>42.686800000000012</c:v>
                </c:pt>
                <c:pt idx="15713">
                  <c:v>42.686800000000012</c:v>
                </c:pt>
                <c:pt idx="15714">
                  <c:v>42.686800000000012</c:v>
                </c:pt>
                <c:pt idx="15715">
                  <c:v>42.686800000000012</c:v>
                </c:pt>
                <c:pt idx="15716">
                  <c:v>42.686800000000012</c:v>
                </c:pt>
                <c:pt idx="15717">
                  <c:v>42.686800000000012</c:v>
                </c:pt>
                <c:pt idx="15718">
                  <c:v>42.686800000000012</c:v>
                </c:pt>
                <c:pt idx="15719">
                  <c:v>42.686800000000012</c:v>
                </c:pt>
                <c:pt idx="15720">
                  <c:v>42.686800000000012</c:v>
                </c:pt>
                <c:pt idx="15721">
                  <c:v>42.686800000000012</c:v>
                </c:pt>
                <c:pt idx="15722">
                  <c:v>42.686800000000012</c:v>
                </c:pt>
                <c:pt idx="15723">
                  <c:v>42.686800000000012</c:v>
                </c:pt>
                <c:pt idx="15724">
                  <c:v>42.686800000000012</c:v>
                </c:pt>
                <c:pt idx="15725">
                  <c:v>42.686800000000012</c:v>
                </c:pt>
                <c:pt idx="15726">
                  <c:v>42.686800000000012</c:v>
                </c:pt>
                <c:pt idx="15727">
                  <c:v>42.686800000000012</c:v>
                </c:pt>
                <c:pt idx="15728">
                  <c:v>42.686800000000012</c:v>
                </c:pt>
                <c:pt idx="15729">
                  <c:v>42.686800000000012</c:v>
                </c:pt>
                <c:pt idx="15730">
                  <c:v>42.686800000000012</c:v>
                </c:pt>
                <c:pt idx="15731">
                  <c:v>42.686800000000012</c:v>
                </c:pt>
                <c:pt idx="15732">
                  <c:v>42.686800000000012</c:v>
                </c:pt>
                <c:pt idx="15733">
                  <c:v>42.686800000000012</c:v>
                </c:pt>
                <c:pt idx="15734">
                  <c:v>42.686800000000012</c:v>
                </c:pt>
                <c:pt idx="15735">
                  <c:v>42.686800000000012</c:v>
                </c:pt>
                <c:pt idx="15736">
                  <c:v>42.686800000000012</c:v>
                </c:pt>
                <c:pt idx="15737">
                  <c:v>42.686800000000012</c:v>
                </c:pt>
                <c:pt idx="15738">
                  <c:v>42.686800000000012</c:v>
                </c:pt>
                <c:pt idx="15739">
                  <c:v>42.686800000000012</c:v>
                </c:pt>
                <c:pt idx="15740">
                  <c:v>42.686800000000012</c:v>
                </c:pt>
                <c:pt idx="15741">
                  <c:v>42.686800000000012</c:v>
                </c:pt>
                <c:pt idx="15742">
                  <c:v>42.686800000000012</c:v>
                </c:pt>
                <c:pt idx="15743">
                  <c:v>42.686800000000012</c:v>
                </c:pt>
                <c:pt idx="15744">
                  <c:v>42.686800000000012</c:v>
                </c:pt>
                <c:pt idx="15745">
                  <c:v>42.686800000000012</c:v>
                </c:pt>
                <c:pt idx="15746">
                  <c:v>42.686800000000012</c:v>
                </c:pt>
                <c:pt idx="15747">
                  <c:v>42.686800000000012</c:v>
                </c:pt>
                <c:pt idx="15748">
                  <c:v>42.686800000000012</c:v>
                </c:pt>
                <c:pt idx="15749">
                  <c:v>42.686800000000012</c:v>
                </c:pt>
                <c:pt idx="15750">
                  <c:v>42.686800000000012</c:v>
                </c:pt>
                <c:pt idx="15751">
                  <c:v>42.686800000000012</c:v>
                </c:pt>
                <c:pt idx="15752">
                  <c:v>42.686800000000012</c:v>
                </c:pt>
                <c:pt idx="15753">
                  <c:v>42.686800000000012</c:v>
                </c:pt>
                <c:pt idx="15754">
                  <c:v>42.686800000000012</c:v>
                </c:pt>
                <c:pt idx="15755">
                  <c:v>42.686800000000012</c:v>
                </c:pt>
                <c:pt idx="15756">
                  <c:v>42.686800000000012</c:v>
                </c:pt>
                <c:pt idx="15757">
                  <c:v>42.686800000000012</c:v>
                </c:pt>
                <c:pt idx="15758">
                  <c:v>42.686800000000012</c:v>
                </c:pt>
                <c:pt idx="15759">
                  <c:v>42.686800000000012</c:v>
                </c:pt>
                <c:pt idx="15760">
                  <c:v>42.686800000000012</c:v>
                </c:pt>
                <c:pt idx="15761">
                  <c:v>42.686800000000012</c:v>
                </c:pt>
                <c:pt idx="15762">
                  <c:v>42.686800000000012</c:v>
                </c:pt>
                <c:pt idx="15763">
                  <c:v>42.686800000000012</c:v>
                </c:pt>
                <c:pt idx="15764">
                  <c:v>42.686800000000012</c:v>
                </c:pt>
                <c:pt idx="15765">
                  <c:v>42.686800000000012</c:v>
                </c:pt>
                <c:pt idx="15766">
                  <c:v>42.686800000000012</c:v>
                </c:pt>
                <c:pt idx="15767">
                  <c:v>42.686800000000012</c:v>
                </c:pt>
                <c:pt idx="15768">
                  <c:v>42.686800000000012</c:v>
                </c:pt>
                <c:pt idx="15769">
                  <c:v>42.686800000000012</c:v>
                </c:pt>
                <c:pt idx="15770">
                  <c:v>42.686800000000012</c:v>
                </c:pt>
                <c:pt idx="15771">
                  <c:v>42.686800000000012</c:v>
                </c:pt>
                <c:pt idx="15772">
                  <c:v>42.686800000000012</c:v>
                </c:pt>
                <c:pt idx="15773">
                  <c:v>42.686800000000012</c:v>
                </c:pt>
                <c:pt idx="15774">
                  <c:v>42.686800000000012</c:v>
                </c:pt>
                <c:pt idx="15775">
                  <c:v>42.686800000000012</c:v>
                </c:pt>
                <c:pt idx="15776">
                  <c:v>42.686800000000012</c:v>
                </c:pt>
                <c:pt idx="15777">
                  <c:v>42.686800000000012</c:v>
                </c:pt>
                <c:pt idx="15778">
                  <c:v>42.686800000000012</c:v>
                </c:pt>
                <c:pt idx="15779">
                  <c:v>42.686800000000012</c:v>
                </c:pt>
                <c:pt idx="15780">
                  <c:v>42.686800000000012</c:v>
                </c:pt>
                <c:pt idx="15781">
                  <c:v>42.686800000000012</c:v>
                </c:pt>
                <c:pt idx="15782">
                  <c:v>42.686800000000012</c:v>
                </c:pt>
                <c:pt idx="15783">
                  <c:v>42.686800000000012</c:v>
                </c:pt>
                <c:pt idx="15784">
                  <c:v>42.686800000000012</c:v>
                </c:pt>
                <c:pt idx="15785">
                  <c:v>42.686800000000012</c:v>
                </c:pt>
                <c:pt idx="15786">
                  <c:v>42.686800000000012</c:v>
                </c:pt>
                <c:pt idx="15787">
                  <c:v>42.686800000000012</c:v>
                </c:pt>
                <c:pt idx="15788">
                  <c:v>42.686800000000012</c:v>
                </c:pt>
                <c:pt idx="15789">
                  <c:v>42.686800000000012</c:v>
                </c:pt>
                <c:pt idx="15790">
                  <c:v>42.686800000000012</c:v>
                </c:pt>
                <c:pt idx="15791">
                  <c:v>42.686800000000012</c:v>
                </c:pt>
                <c:pt idx="15792">
                  <c:v>42.686800000000012</c:v>
                </c:pt>
                <c:pt idx="15793">
                  <c:v>42.686800000000012</c:v>
                </c:pt>
                <c:pt idx="15794">
                  <c:v>42.686800000000012</c:v>
                </c:pt>
                <c:pt idx="15795">
                  <c:v>42.686800000000012</c:v>
                </c:pt>
                <c:pt idx="15796">
                  <c:v>42.686800000000012</c:v>
                </c:pt>
                <c:pt idx="15797">
                  <c:v>42.686800000000012</c:v>
                </c:pt>
                <c:pt idx="15798">
                  <c:v>42.686800000000012</c:v>
                </c:pt>
                <c:pt idx="15799">
                  <c:v>42.686800000000012</c:v>
                </c:pt>
                <c:pt idx="15800">
                  <c:v>42.686800000000012</c:v>
                </c:pt>
                <c:pt idx="15801">
                  <c:v>42.686800000000012</c:v>
                </c:pt>
                <c:pt idx="15802">
                  <c:v>42.686800000000012</c:v>
                </c:pt>
                <c:pt idx="15803">
                  <c:v>42.686800000000012</c:v>
                </c:pt>
                <c:pt idx="15804">
                  <c:v>42.686800000000012</c:v>
                </c:pt>
                <c:pt idx="15805">
                  <c:v>42.686800000000012</c:v>
                </c:pt>
                <c:pt idx="15806">
                  <c:v>42.686800000000012</c:v>
                </c:pt>
                <c:pt idx="15807">
                  <c:v>42.686800000000012</c:v>
                </c:pt>
                <c:pt idx="15808">
                  <c:v>42.686800000000012</c:v>
                </c:pt>
                <c:pt idx="15809">
                  <c:v>42.686800000000012</c:v>
                </c:pt>
                <c:pt idx="15810">
                  <c:v>42.686800000000012</c:v>
                </c:pt>
                <c:pt idx="15811">
                  <c:v>42.686800000000012</c:v>
                </c:pt>
                <c:pt idx="15812">
                  <c:v>42.686800000000012</c:v>
                </c:pt>
                <c:pt idx="15813">
                  <c:v>42.686800000000012</c:v>
                </c:pt>
                <c:pt idx="15814">
                  <c:v>42.686800000000012</c:v>
                </c:pt>
                <c:pt idx="15815">
                  <c:v>42.686800000000012</c:v>
                </c:pt>
                <c:pt idx="15816">
                  <c:v>42.686800000000012</c:v>
                </c:pt>
                <c:pt idx="15817">
                  <c:v>42.686800000000012</c:v>
                </c:pt>
                <c:pt idx="15818">
                  <c:v>42.686800000000012</c:v>
                </c:pt>
                <c:pt idx="15819">
                  <c:v>42.686800000000012</c:v>
                </c:pt>
                <c:pt idx="15820">
                  <c:v>42.686800000000012</c:v>
                </c:pt>
                <c:pt idx="15821">
                  <c:v>42.686800000000012</c:v>
                </c:pt>
                <c:pt idx="15822">
                  <c:v>42.686800000000012</c:v>
                </c:pt>
                <c:pt idx="15823">
                  <c:v>42.686800000000012</c:v>
                </c:pt>
                <c:pt idx="15824">
                  <c:v>42.686800000000012</c:v>
                </c:pt>
                <c:pt idx="15825">
                  <c:v>42.686800000000012</c:v>
                </c:pt>
                <c:pt idx="15826">
                  <c:v>42.686800000000012</c:v>
                </c:pt>
                <c:pt idx="15827">
                  <c:v>42.686800000000012</c:v>
                </c:pt>
                <c:pt idx="15828">
                  <c:v>42.686800000000012</c:v>
                </c:pt>
                <c:pt idx="15829">
                  <c:v>42.686800000000012</c:v>
                </c:pt>
                <c:pt idx="15830">
                  <c:v>42.686800000000012</c:v>
                </c:pt>
                <c:pt idx="15831">
                  <c:v>42.686800000000012</c:v>
                </c:pt>
                <c:pt idx="15832">
                  <c:v>42.686800000000012</c:v>
                </c:pt>
                <c:pt idx="15833">
                  <c:v>42.686800000000012</c:v>
                </c:pt>
                <c:pt idx="15834">
                  <c:v>42.686800000000012</c:v>
                </c:pt>
                <c:pt idx="15835">
                  <c:v>42.686800000000012</c:v>
                </c:pt>
                <c:pt idx="15836">
                  <c:v>42.686800000000012</c:v>
                </c:pt>
                <c:pt idx="15837">
                  <c:v>42.686800000000012</c:v>
                </c:pt>
                <c:pt idx="15838">
                  <c:v>42.686800000000012</c:v>
                </c:pt>
                <c:pt idx="15839">
                  <c:v>42.686800000000012</c:v>
                </c:pt>
                <c:pt idx="15840">
                  <c:v>42.686800000000012</c:v>
                </c:pt>
                <c:pt idx="15841">
                  <c:v>42.686800000000012</c:v>
                </c:pt>
                <c:pt idx="15842">
                  <c:v>42.686800000000012</c:v>
                </c:pt>
                <c:pt idx="15843">
                  <c:v>42.686800000000012</c:v>
                </c:pt>
                <c:pt idx="15844">
                  <c:v>42.686800000000012</c:v>
                </c:pt>
                <c:pt idx="15845">
                  <c:v>42.686800000000012</c:v>
                </c:pt>
                <c:pt idx="15846">
                  <c:v>42.686800000000012</c:v>
                </c:pt>
                <c:pt idx="15847">
                  <c:v>42.686800000000012</c:v>
                </c:pt>
                <c:pt idx="15848">
                  <c:v>42.686800000000012</c:v>
                </c:pt>
                <c:pt idx="15849">
                  <c:v>42.686800000000012</c:v>
                </c:pt>
                <c:pt idx="15850">
                  <c:v>42.686800000000012</c:v>
                </c:pt>
                <c:pt idx="15851">
                  <c:v>42.686800000000012</c:v>
                </c:pt>
                <c:pt idx="15852">
                  <c:v>42.686800000000012</c:v>
                </c:pt>
                <c:pt idx="15853">
                  <c:v>42.686800000000012</c:v>
                </c:pt>
                <c:pt idx="15854">
                  <c:v>42.686800000000012</c:v>
                </c:pt>
                <c:pt idx="15855">
                  <c:v>42.686800000000012</c:v>
                </c:pt>
                <c:pt idx="15856">
                  <c:v>42.686800000000012</c:v>
                </c:pt>
                <c:pt idx="15857">
                  <c:v>42.686800000000012</c:v>
                </c:pt>
                <c:pt idx="15858">
                  <c:v>42.686800000000012</c:v>
                </c:pt>
                <c:pt idx="15859">
                  <c:v>42.686800000000012</c:v>
                </c:pt>
                <c:pt idx="15860">
                  <c:v>42.686800000000012</c:v>
                </c:pt>
                <c:pt idx="15861">
                  <c:v>42.686800000000012</c:v>
                </c:pt>
                <c:pt idx="15862">
                  <c:v>42.686800000000012</c:v>
                </c:pt>
                <c:pt idx="15863">
                  <c:v>42.686800000000012</c:v>
                </c:pt>
                <c:pt idx="15864">
                  <c:v>42.686800000000012</c:v>
                </c:pt>
                <c:pt idx="15865">
                  <c:v>42.686800000000012</c:v>
                </c:pt>
                <c:pt idx="15866">
                  <c:v>42.686800000000012</c:v>
                </c:pt>
                <c:pt idx="15867">
                  <c:v>42.686800000000012</c:v>
                </c:pt>
                <c:pt idx="15868">
                  <c:v>42.686800000000012</c:v>
                </c:pt>
                <c:pt idx="15869">
                  <c:v>42.686800000000012</c:v>
                </c:pt>
                <c:pt idx="15870">
                  <c:v>42.686800000000012</c:v>
                </c:pt>
                <c:pt idx="15871">
                  <c:v>42.686800000000012</c:v>
                </c:pt>
                <c:pt idx="15872">
                  <c:v>42.686800000000012</c:v>
                </c:pt>
                <c:pt idx="15873">
                  <c:v>42.686800000000012</c:v>
                </c:pt>
                <c:pt idx="15874">
                  <c:v>42.686800000000012</c:v>
                </c:pt>
                <c:pt idx="15875">
                  <c:v>42.686800000000012</c:v>
                </c:pt>
                <c:pt idx="15876">
                  <c:v>42.686800000000012</c:v>
                </c:pt>
                <c:pt idx="15877">
                  <c:v>42.686800000000012</c:v>
                </c:pt>
                <c:pt idx="15878">
                  <c:v>42.686800000000012</c:v>
                </c:pt>
                <c:pt idx="15879">
                  <c:v>42.686800000000012</c:v>
                </c:pt>
                <c:pt idx="15880">
                  <c:v>42.686800000000012</c:v>
                </c:pt>
                <c:pt idx="15881">
                  <c:v>42.686800000000012</c:v>
                </c:pt>
                <c:pt idx="15882">
                  <c:v>42.686800000000012</c:v>
                </c:pt>
                <c:pt idx="15883">
                  <c:v>42.686800000000012</c:v>
                </c:pt>
                <c:pt idx="15884">
                  <c:v>42.686800000000012</c:v>
                </c:pt>
                <c:pt idx="15885">
                  <c:v>42.686800000000012</c:v>
                </c:pt>
                <c:pt idx="15886">
                  <c:v>42.686800000000012</c:v>
                </c:pt>
                <c:pt idx="15887">
                  <c:v>42.686800000000012</c:v>
                </c:pt>
                <c:pt idx="15888">
                  <c:v>42.686800000000012</c:v>
                </c:pt>
                <c:pt idx="15889">
                  <c:v>42.686800000000012</c:v>
                </c:pt>
                <c:pt idx="15890">
                  <c:v>42.686800000000012</c:v>
                </c:pt>
                <c:pt idx="15891">
                  <c:v>42.686800000000012</c:v>
                </c:pt>
                <c:pt idx="15892">
                  <c:v>42.686800000000012</c:v>
                </c:pt>
                <c:pt idx="15893">
                  <c:v>42.686800000000012</c:v>
                </c:pt>
                <c:pt idx="15894">
                  <c:v>42.686800000000012</c:v>
                </c:pt>
                <c:pt idx="15895">
                  <c:v>42.686800000000012</c:v>
                </c:pt>
                <c:pt idx="15896">
                  <c:v>42.686800000000012</c:v>
                </c:pt>
                <c:pt idx="15897">
                  <c:v>42.686800000000012</c:v>
                </c:pt>
                <c:pt idx="15898">
                  <c:v>42.686800000000012</c:v>
                </c:pt>
                <c:pt idx="15899">
                  <c:v>42.686800000000012</c:v>
                </c:pt>
                <c:pt idx="15900">
                  <c:v>42.686800000000012</c:v>
                </c:pt>
                <c:pt idx="15901">
                  <c:v>42.686800000000012</c:v>
                </c:pt>
                <c:pt idx="15902">
                  <c:v>42.686800000000012</c:v>
                </c:pt>
                <c:pt idx="15903">
                  <c:v>42.686800000000012</c:v>
                </c:pt>
                <c:pt idx="15904">
                  <c:v>42.686800000000012</c:v>
                </c:pt>
                <c:pt idx="15905">
                  <c:v>42.686800000000012</c:v>
                </c:pt>
                <c:pt idx="15906">
                  <c:v>42.686800000000012</c:v>
                </c:pt>
                <c:pt idx="15907">
                  <c:v>42.686800000000012</c:v>
                </c:pt>
                <c:pt idx="15908">
                  <c:v>42.686800000000012</c:v>
                </c:pt>
                <c:pt idx="15909">
                  <c:v>42.686800000000012</c:v>
                </c:pt>
                <c:pt idx="15910">
                  <c:v>42.686800000000012</c:v>
                </c:pt>
                <c:pt idx="15911">
                  <c:v>42.686800000000012</c:v>
                </c:pt>
                <c:pt idx="15912">
                  <c:v>42.686800000000012</c:v>
                </c:pt>
                <c:pt idx="15913">
                  <c:v>42.686800000000012</c:v>
                </c:pt>
                <c:pt idx="15914">
                  <c:v>42.686800000000012</c:v>
                </c:pt>
                <c:pt idx="15915">
                  <c:v>42.686800000000012</c:v>
                </c:pt>
                <c:pt idx="15916">
                  <c:v>42.686800000000012</c:v>
                </c:pt>
                <c:pt idx="15917">
                  <c:v>42.686800000000012</c:v>
                </c:pt>
                <c:pt idx="15918">
                  <c:v>42.686800000000012</c:v>
                </c:pt>
                <c:pt idx="15919">
                  <c:v>42.686800000000012</c:v>
                </c:pt>
                <c:pt idx="15920">
                  <c:v>42.686800000000012</c:v>
                </c:pt>
                <c:pt idx="15921">
                  <c:v>42.686800000000012</c:v>
                </c:pt>
                <c:pt idx="15922">
                  <c:v>42.686800000000012</c:v>
                </c:pt>
                <c:pt idx="15923">
                  <c:v>42.686800000000012</c:v>
                </c:pt>
                <c:pt idx="15924">
                  <c:v>42.686800000000012</c:v>
                </c:pt>
                <c:pt idx="15925">
                  <c:v>42.686800000000012</c:v>
                </c:pt>
                <c:pt idx="15926">
                  <c:v>42.686800000000012</c:v>
                </c:pt>
                <c:pt idx="15927">
                  <c:v>42.686800000000012</c:v>
                </c:pt>
                <c:pt idx="15928">
                  <c:v>42.686800000000012</c:v>
                </c:pt>
                <c:pt idx="15929">
                  <c:v>42.686800000000012</c:v>
                </c:pt>
                <c:pt idx="15930">
                  <c:v>42.686800000000012</c:v>
                </c:pt>
                <c:pt idx="15931">
                  <c:v>42.686800000000012</c:v>
                </c:pt>
                <c:pt idx="15932">
                  <c:v>42.686800000000012</c:v>
                </c:pt>
                <c:pt idx="15933">
                  <c:v>42.686800000000012</c:v>
                </c:pt>
                <c:pt idx="15934">
                  <c:v>42.686800000000012</c:v>
                </c:pt>
                <c:pt idx="15935">
                  <c:v>42.686800000000012</c:v>
                </c:pt>
                <c:pt idx="15936">
                  <c:v>42.686800000000012</c:v>
                </c:pt>
                <c:pt idx="15937">
                  <c:v>42.686800000000012</c:v>
                </c:pt>
                <c:pt idx="15938">
                  <c:v>42.686800000000012</c:v>
                </c:pt>
                <c:pt idx="15939">
                  <c:v>42.686800000000012</c:v>
                </c:pt>
                <c:pt idx="15940">
                  <c:v>42.686800000000012</c:v>
                </c:pt>
                <c:pt idx="15941">
                  <c:v>42.686800000000012</c:v>
                </c:pt>
                <c:pt idx="15942">
                  <c:v>42.686800000000012</c:v>
                </c:pt>
                <c:pt idx="15943">
                  <c:v>42.686800000000012</c:v>
                </c:pt>
                <c:pt idx="15944">
                  <c:v>42.686800000000012</c:v>
                </c:pt>
                <c:pt idx="15945">
                  <c:v>42.686800000000012</c:v>
                </c:pt>
                <c:pt idx="15946">
                  <c:v>42.686800000000012</c:v>
                </c:pt>
                <c:pt idx="15947">
                  <c:v>42.686800000000012</c:v>
                </c:pt>
                <c:pt idx="15948">
                  <c:v>42.686800000000012</c:v>
                </c:pt>
                <c:pt idx="15949">
                  <c:v>42.686800000000012</c:v>
                </c:pt>
                <c:pt idx="15950">
                  <c:v>42.686800000000012</c:v>
                </c:pt>
                <c:pt idx="15951">
                  <c:v>42.686800000000012</c:v>
                </c:pt>
                <c:pt idx="15952">
                  <c:v>42.686800000000012</c:v>
                </c:pt>
                <c:pt idx="15953">
                  <c:v>42.686800000000012</c:v>
                </c:pt>
                <c:pt idx="15954">
                  <c:v>42.686800000000012</c:v>
                </c:pt>
                <c:pt idx="15955">
                  <c:v>42.686800000000012</c:v>
                </c:pt>
                <c:pt idx="15956">
                  <c:v>42.686800000000012</c:v>
                </c:pt>
                <c:pt idx="15957">
                  <c:v>42.686800000000012</c:v>
                </c:pt>
                <c:pt idx="15958">
                  <c:v>42.686800000000012</c:v>
                </c:pt>
                <c:pt idx="15959">
                  <c:v>42.686800000000012</c:v>
                </c:pt>
                <c:pt idx="15960">
                  <c:v>42.686800000000012</c:v>
                </c:pt>
                <c:pt idx="15961">
                  <c:v>42.686800000000012</c:v>
                </c:pt>
                <c:pt idx="15962">
                  <c:v>42.686800000000012</c:v>
                </c:pt>
                <c:pt idx="15963">
                  <c:v>42.686800000000012</c:v>
                </c:pt>
                <c:pt idx="15964">
                  <c:v>42.686800000000012</c:v>
                </c:pt>
                <c:pt idx="15965">
                  <c:v>42.686800000000012</c:v>
                </c:pt>
                <c:pt idx="15966">
                  <c:v>42.686800000000012</c:v>
                </c:pt>
                <c:pt idx="15967">
                  <c:v>42.686800000000012</c:v>
                </c:pt>
                <c:pt idx="15968">
                  <c:v>42.686800000000012</c:v>
                </c:pt>
                <c:pt idx="15969">
                  <c:v>42.686800000000012</c:v>
                </c:pt>
                <c:pt idx="15970">
                  <c:v>42.686800000000012</c:v>
                </c:pt>
                <c:pt idx="15971">
                  <c:v>42.686800000000012</c:v>
                </c:pt>
                <c:pt idx="15972">
                  <c:v>42.686800000000012</c:v>
                </c:pt>
                <c:pt idx="15973">
                  <c:v>42.686800000000012</c:v>
                </c:pt>
                <c:pt idx="15974">
                  <c:v>42.686800000000012</c:v>
                </c:pt>
                <c:pt idx="15975">
                  <c:v>42.686800000000012</c:v>
                </c:pt>
                <c:pt idx="15976">
                  <c:v>42.686800000000012</c:v>
                </c:pt>
                <c:pt idx="15977">
                  <c:v>42.686800000000012</c:v>
                </c:pt>
                <c:pt idx="15978">
                  <c:v>42.686800000000012</c:v>
                </c:pt>
                <c:pt idx="15979">
                  <c:v>42.686800000000012</c:v>
                </c:pt>
                <c:pt idx="15980">
                  <c:v>42.686800000000012</c:v>
                </c:pt>
                <c:pt idx="15981">
                  <c:v>42.686800000000012</c:v>
                </c:pt>
                <c:pt idx="15982">
                  <c:v>42.686800000000012</c:v>
                </c:pt>
                <c:pt idx="15983">
                  <c:v>42.686800000000012</c:v>
                </c:pt>
                <c:pt idx="15984">
                  <c:v>42.686800000000012</c:v>
                </c:pt>
                <c:pt idx="15985">
                  <c:v>42.686800000000012</c:v>
                </c:pt>
                <c:pt idx="15986">
                  <c:v>42.686800000000012</c:v>
                </c:pt>
                <c:pt idx="15987">
                  <c:v>42.686800000000012</c:v>
                </c:pt>
                <c:pt idx="15988">
                  <c:v>42.686800000000012</c:v>
                </c:pt>
                <c:pt idx="15989">
                  <c:v>42.686800000000012</c:v>
                </c:pt>
                <c:pt idx="15990">
                  <c:v>42.686800000000012</c:v>
                </c:pt>
                <c:pt idx="15991">
                  <c:v>42.686800000000012</c:v>
                </c:pt>
                <c:pt idx="15992">
                  <c:v>42.686800000000012</c:v>
                </c:pt>
                <c:pt idx="15993">
                  <c:v>42.686800000000012</c:v>
                </c:pt>
                <c:pt idx="15994">
                  <c:v>42.686800000000012</c:v>
                </c:pt>
                <c:pt idx="15995">
                  <c:v>42.686800000000012</c:v>
                </c:pt>
                <c:pt idx="15996">
                  <c:v>42.686800000000012</c:v>
                </c:pt>
                <c:pt idx="15997">
                  <c:v>42.686800000000012</c:v>
                </c:pt>
                <c:pt idx="15998">
                  <c:v>42.686800000000012</c:v>
                </c:pt>
                <c:pt idx="15999">
                  <c:v>42.686800000000012</c:v>
                </c:pt>
                <c:pt idx="16000">
                  <c:v>42.686800000000012</c:v>
                </c:pt>
                <c:pt idx="16001">
                  <c:v>42.686800000000012</c:v>
                </c:pt>
                <c:pt idx="16002">
                  <c:v>42.686800000000012</c:v>
                </c:pt>
                <c:pt idx="16003">
                  <c:v>42.686800000000012</c:v>
                </c:pt>
                <c:pt idx="16004">
                  <c:v>42.686800000000012</c:v>
                </c:pt>
                <c:pt idx="16005">
                  <c:v>42.686800000000012</c:v>
                </c:pt>
                <c:pt idx="16006">
                  <c:v>42.686800000000012</c:v>
                </c:pt>
                <c:pt idx="16007">
                  <c:v>42.686800000000012</c:v>
                </c:pt>
                <c:pt idx="16008">
                  <c:v>42.686800000000012</c:v>
                </c:pt>
                <c:pt idx="16009">
                  <c:v>42.686800000000012</c:v>
                </c:pt>
                <c:pt idx="16010">
                  <c:v>42.686800000000012</c:v>
                </c:pt>
                <c:pt idx="16011">
                  <c:v>42.686800000000012</c:v>
                </c:pt>
                <c:pt idx="16012">
                  <c:v>42.686800000000012</c:v>
                </c:pt>
                <c:pt idx="16013">
                  <c:v>42.686800000000012</c:v>
                </c:pt>
                <c:pt idx="16014">
                  <c:v>42.686800000000012</c:v>
                </c:pt>
                <c:pt idx="16015">
                  <c:v>42.686800000000012</c:v>
                </c:pt>
                <c:pt idx="16016">
                  <c:v>42.686800000000012</c:v>
                </c:pt>
                <c:pt idx="16017">
                  <c:v>42.686800000000012</c:v>
                </c:pt>
                <c:pt idx="16018">
                  <c:v>42.686800000000012</c:v>
                </c:pt>
                <c:pt idx="16019">
                  <c:v>42.686800000000012</c:v>
                </c:pt>
                <c:pt idx="16020">
                  <c:v>42.686800000000012</c:v>
                </c:pt>
                <c:pt idx="16021">
                  <c:v>42.686800000000012</c:v>
                </c:pt>
                <c:pt idx="16022">
                  <c:v>42.686800000000012</c:v>
                </c:pt>
                <c:pt idx="16023">
                  <c:v>42.686800000000012</c:v>
                </c:pt>
                <c:pt idx="16024">
                  <c:v>42.686800000000012</c:v>
                </c:pt>
                <c:pt idx="16025">
                  <c:v>42.686800000000012</c:v>
                </c:pt>
                <c:pt idx="16026">
                  <c:v>42.686800000000012</c:v>
                </c:pt>
                <c:pt idx="16027">
                  <c:v>42.686800000000012</c:v>
                </c:pt>
                <c:pt idx="16028">
                  <c:v>42.686800000000012</c:v>
                </c:pt>
                <c:pt idx="16029">
                  <c:v>42.686800000000012</c:v>
                </c:pt>
                <c:pt idx="16030">
                  <c:v>42.686800000000012</c:v>
                </c:pt>
                <c:pt idx="16031">
                  <c:v>42.686800000000012</c:v>
                </c:pt>
                <c:pt idx="16032">
                  <c:v>42.686800000000012</c:v>
                </c:pt>
                <c:pt idx="16033">
                  <c:v>42.686800000000012</c:v>
                </c:pt>
                <c:pt idx="16034">
                  <c:v>42.686800000000012</c:v>
                </c:pt>
                <c:pt idx="16035">
                  <c:v>42.686800000000012</c:v>
                </c:pt>
                <c:pt idx="16036">
                  <c:v>42.686800000000012</c:v>
                </c:pt>
                <c:pt idx="16037">
                  <c:v>42.686800000000012</c:v>
                </c:pt>
                <c:pt idx="16038">
                  <c:v>42.686800000000012</c:v>
                </c:pt>
                <c:pt idx="16039">
                  <c:v>42.686800000000012</c:v>
                </c:pt>
                <c:pt idx="16040">
                  <c:v>42.686800000000012</c:v>
                </c:pt>
                <c:pt idx="16041">
                  <c:v>42.686800000000012</c:v>
                </c:pt>
                <c:pt idx="16042">
                  <c:v>42.686800000000012</c:v>
                </c:pt>
                <c:pt idx="16043">
                  <c:v>42.686800000000012</c:v>
                </c:pt>
                <c:pt idx="16044">
                  <c:v>42.686800000000012</c:v>
                </c:pt>
                <c:pt idx="16045">
                  <c:v>42.686800000000012</c:v>
                </c:pt>
                <c:pt idx="16046">
                  <c:v>42.686800000000012</c:v>
                </c:pt>
                <c:pt idx="16047">
                  <c:v>42.686800000000012</c:v>
                </c:pt>
                <c:pt idx="16048">
                  <c:v>42.686800000000012</c:v>
                </c:pt>
                <c:pt idx="16049">
                  <c:v>42.686800000000012</c:v>
                </c:pt>
                <c:pt idx="16050">
                  <c:v>42.686800000000012</c:v>
                </c:pt>
                <c:pt idx="16051">
                  <c:v>42.686800000000012</c:v>
                </c:pt>
                <c:pt idx="16052">
                  <c:v>42.686800000000012</c:v>
                </c:pt>
                <c:pt idx="16053">
                  <c:v>42.686800000000012</c:v>
                </c:pt>
                <c:pt idx="16054">
                  <c:v>42.686800000000012</c:v>
                </c:pt>
                <c:pt idx="16055">
                  <c:v>42.686800000000012</c:v>
                </c:pt>
                <c:pt idx="16056">
                  <c:v>42.686800000000012</c:v>
                </c:pt>
                <c:pt idx="16057">
                  <c:v>42.686800000000012</c:v>
                </c:pt>
                <c:pt idx="16058">
                  <c:v>42.686800000000012</c:v>
                </c:pt>
                <c:pt idx="16059">
                  <c:v>42.686800000000012</c:v>
                </c:pt>
                <c:pt idx="16060">
                  <c:v>42.686800000000012</c:v>
                </c:pt>
                <c:pt idx="16061">
                  <c:v>42.686800000000012</c:v>
                </c:pt>
                <c:pt idx="16062">
                  <c:v>42.686800000000012</c:v>
                </c:pt>
                <c:pt idx="16063">
                  <c:v>42.686800000000012</c:v>
                </c:pt>
                <c:pt idx="16064">
                  <c:v>42.686800000000012</c:v>
                </c:pt>
                <c:pt idx="16065">
                  <c:v>42.686800000000012</c:v>
                </c:pt>
                <c:pt idx="16066">
                  <c:v>42.686800000000012</c:v>
                </c:pt>
                <c:pt idx="16067">
                  <c:v>42.686800000000012</c:v>
                </c:pt>
                <c:pt idx="16068">
                  <c:v>42.686800000000012</c:v>
                </c:pt>
                <c:pt idx="16069">
                  <c:v>42.686800000000012</c:v>
                </c:pt>
                <c:pt idx="16070">
                  <c:v>42.686800000000012</c:v>
                </c:pt>
                <c:pt idx="16071">
                  <c:v>42.686800000000012</c:v>
                </c:pt>
                <c:pt idx="16072">
                  <c:v>42.686800000000012</c:v>
                </c:pt>
                <c:pt idx="16073">
                  <c:v>42.686800000000012</c:v>
                </c:pt>
                <c:pt idx="16074">
                  <c:v>42.686800000000012</c:v>
                </c:pt>
                <c:pt idx="16075">
                  <c:v>42.686800000000012</c:v>
                </c:pt>
                <c:pt idx="16076">
                  <c:v>42.686800000000012</c:v>
                </c:pt>
                <c:pt idx="16077">
                  <c:v>42.686800000000012</c:v>
                </c:pt>
                <c:pt idx="16078">
                  <c:v>42.686800000000012</c:v>
                </c:pt>
                <c:pt idx="16079">
                  <c:v>42.686800000000012</c:v>
                </c:pt>
                <c:pt idx="16080">
                  <c:v>42.686800000000012</c:v>
                </c:pt>
                <c:pt idx="16081">
                  <c:v>42.686800000000012</c:v>
                </c:pt>
                <c:pt idx="16082">
                  <c:v>42.686800000000012</c:v>
                </c:pt>
                <c:pt idx="16083">
                  <c:v>42.686800000000012</c:v>
                </c:pt>
                <c:pt idx="16084">
                  <c:v>42.686800000000012</c:v>
                </c:pt>
                <c:pt idx="16085">
                  <c:v>42.686800000000012</c:v>
                </c:pt>
                <c:pt idx="16086">
                  <c:v>42.686800000000012</c:v>
                </c:pt>
                <c:pt idx="16087">
                  <c:v>42.686800000000012</c:v>
                </c:pt>
                <c:pt idx="16088">
                  <c:v>42.686800000000012</c:v>
                </c:pt>
                <c:pt idx="16089">
                  <c:v>42.686800000000012</c:v>
                </c:pt>
                <c:pt idx="16090">
                  <c:v>42.686800000000012</c:v>
                </c:pt>
                <c:pt idx="16091">
                  <c:v>42.686800000000012</c:v>
                </c:pt>
                <c:pt idx="16092">
                  <c:v>42.686800000000012</c:v>
                </c:pt>
                <c:pt idx="16093">
                  <c:v>42.686800000000012</c:v>
                </c:pt>
                <c:pt idx="16094">
                  <c:v>42.686800000000012</c:v>
                </c:pt>
                <c:pt idx="16095">
                  <c:v>42.686800000000012</c:v>
                </c:pt>
                <c:pt idx="16096">
                  <c:v>42.686800000000012</c:v>
                </c:pt>
                <c:pt idx="16097">
                  <c:v>42.686800000000012</c:v>
                </c:pt>
                <c:pt idx="16098">
                  <c:v>42.686800000000012</c:v>
                </c:pt>
                <c:pt idx="16099">
                  <c:v>42.686800000000012</c:v>
                </c:pt>
                <c:pt idx="16100">
                  <c:v>42.686800000000012</c:v>
                </c:pt>
                <c:pt idx="16101">
                  <c:v>42.686800000000012</c:v>
                </c:pt>
                <c:pt idx="16102">
                  <c:v>42.686800000000012</c:v>
                </c:pt>
                <c:pt idx="16103">
                  <c:v>42.686800000000012</c:v>
                </c:pt>
                <c:pt idx="16104">
                  <c:v>42.686800000000012</c:v>
                </c:pt>
                <c:pt idx="16105">
                  <c:v>42.686800000000012</c:v>
                </c:pt>
                <c:pt idx="16106">
                  <c:v>42.686800000000012</c:v>
                </c:pt>
                <c:pt idx="16107">
                  <c:v>42.686800000000012</c:v>
                </c:pt>
                <c:pt idx="16108">
                  <c:v>42.686800000000012</c:v>
                </c:pt>
                <c:pt idx="16109">
                  <c:v>42.686800000000012</c:v>
                </c:pt>
                <c:pt idx="16110">
                  <c:v>42.686800000000012</c:v>
                </c:pt>
                <c:pt idx="16111">
                  <c:v>42.686800000000012</c:v>
                </c:pt>
                <c:pt idx="16112">
                  <c:v>42.686800000000012</c:v>
                </c:pt>
                <c:pt idx="16113">
                  <c:v>42.6325</c:v>
                </c:pt>
                <c:pt idx="16114">
                  <c:v>42.6325</c:v>
                </c:pt>
                <c:pt idx="16115">
                  <c:v>42.6325</c:v>
                </c:pt>
                <c:pt idx="16116">
                  <c:v>42.6325</c:v>
                </c:pt>
                <c:pt idx="16117">
                  <c:v>42.6325</c:v>
                </c:pt>
                <c:pt idx="16118">
                  <c:v>42.6325</c:v>
                </c:pt>
                <c:pt idx="16119">
                  <c:v>42.6325</c:v>
                </c:pt>
                <c:pt idx="16120">
                  <c:v>42.6325</c:v>
                </c:pt>
                <c:pt idx="16121">
                  <c:v>42.6325</c:v>
                </c:pt>
                <c:pt idx="16122">
                  <c:v>42.6325</c:v>
                </c:pt>
                <c:pt idx="16123">
                  <c:v>42.6325</c:v>
                </c:pt>
                <c:pt idx="16124">
                  <c:v>42.6325</c:v>
                </c:pt>
                <c:pt idx="16125">
                  <c:v>42.6325</c:v>
                </c:pt>
                <c:pt idx="16126">
                  <c:v>42.6325</c:v>
                </c:pt>
                <c:pt idx="16127">
                  <c:v>42.6325</c:v>
                </c:pt>
                <c:pt idx="16128">
                  <c:v>42.6325</c:v>
                </c:pt>
                <c:pt idx="16129">
                  <c:v>42.6325</c:v>
                </c:pt>
                <c:pt idx="16130">
                  <c:v>42.6325</c:v>
                </c:pt>
                <c:pt idx="16131">
                  <c:v>42.6325</c:v>
                </c:pt>
                <c:pt idx="16132">
                  <c:v>42.6325</c:v>
                </c:pt>
                <c:pt idx="16133">
                  <c:v>42.6325</c:v>
                </c:pt>
                <c:pt idx="16134">
                  <c:v>42.6325</c:v>
                </c:pt>
                <c:pt idx="16135">
                  <c:v>42.6325</c:v>
                </c:pt>
                <c:pt idx="16136">
                  <c:v>42.6325</c:v>
                </c:pt>
                <c:pt idx="16137">
                  <c:v>42.6325</c:v>
                </c:pt>
                <c:pt idx="16138">
                  <c:v>42.6325</c:v>
                </c:pt>
                <c:pt idx="16139">
                  <c:v>42.6325</c:v>
                </c:pt>
                <c:pt idx="16140">
                  <c:v>42.6325</c:v>
                </c:pt>
                <c:pt idx="16141">
                  <c:v>42.6325</c:v>
                </c:pt>
                <c:pt idx="16142">
                  <c:v>42.6325</c:v>
                </c:pt>
                <c:pt idx="16143">
                  <c:v>42.6325</c:v>
                </c:pt>
                <c:pt idx="16144">
                  <c:v>42.6325</c:v>
                </c:pt>
                <c:pt idx="16145">
                  <c:v>42.6325</c:v>
                </c:pt>
                <c:pt idx="16146">
                  <c:v>42.6325</c:v>
                </c:pt>
                <c:pt idx="16147">
                  <c:v>42.6325</c:v>
                </c:pt>
                <c:pt idx="16148">
                  <c:v>42.6325</c:v>
                </c:pt>
                <c:pt idx="16149">
                  <c:v>42.6325</c:v>
                </c:pt>
                <c:pt idx="16150">
                  <c:v>42.6325</c:v>
                </c:pt>
                <c:pt idx="16151">
                  <c:v>42.6325</c:v>
                </c:pt>
                <c:pt idx="16152">
                  <c:v>42.6325</c:v>
                </c:pt>
                <c:pt idx="16153">
                  <c:v>42.6325</c:v>
                </c:pt>
                <c:pt idx="16154">
                  <c:v>42.6325</c:v>
                </c:pt>
                <c:pt idx="16155">
                  <c:v>42.6325</c:v>
                </c:pt>
                <c:pt idx="16156">
                  <c:v>42.6325</c:v>
                </c:pt>
                <c:pt idx="16157">
                  <c:v>42.6325</c:v>
                </c:pt>
                <c:pt idx="16158">
                  <c:v>42.6325</c:v>
                </c:pt>
                <c:pt idx="16159">
                  <c:v>42.6325</c:v>
                </c:pt>
                <c:pt idx="16160">
                  <c:v>42.6325</c:v>
                </c:pt>
                <c:pt idx="16161">
                  <c:v>42.6325</c:v>
                </c:pt>
                <c:pt idx="16162">
                  <c:v>42.6325</c:v>
                </c:pt>
                <c:pt idx="16163">
                  <c:v>42.6325</c:v>
                </c:pt>
                <c:pt idx="16164">
                  <c:v>42.6325</c:v>
                </c:pt>
                <c:pt idx="16165">
                  <c:v>42.6325</c:v>
                </c:pt>
                <c:pt idx="16166">
                  <c:v>42.6325</c:v>
                </c:pt>
                <c:pt idx="16167">
                  <c:v>42.6325</c:v>
                </c:pt>
                <c:pt idx="16168">
                  <c:v>42.6325</c:v>
                </c:pt>
                <c:pt idx="16169">
                  <c:v>42.6325</c:v>
                </c:pt>
                <c:pt idx="16170">
                  <c:v>42.6325</c:v>
                </c:pt>
                <c:pt idx="16171">
                  <c:v>42.6325</c:v>
                </c:pt>
                <c:pt idx="16172">
                  <c:v>42.6325</c:v>
                </c:pt>
                <c:pt idx="16173">
                  <c:v>42.6325</c:v>
                </c:pt>
                <c:pt idx="16174">
                  <c:v>42.6325</c:v>
                </c:pt>
                <c:pt idx="16175">
                  <c:v>42.6325</c:v>
                </c:pt>
                <c:pt idx="16176">
                  <c:v>42.6325</c:v>
                </c:pt>
                <c:pt idx="16177">
                  <c:v>42.6325</c:v>
                </c:pt>
                <c:pt idx="16178">
                  <c:v>42.6325</c:v>
                </c:pt>
                <c:pt idx="16179">
                  <c:v>42.6325</c:v>
                </c:pt>
                <c:pt idx="16180">
                  <c:v>42.6325</c:v>
                </c:pt>
                <c:pt idx="16181">
                  <c:v>42.6325</c:v>
                </c:pt>
                <c:pt idx="16182">
                  <c:v>42.6325</c:v>
                </c:pt>
                <c:pt idx="16183">
                  <c:v>42.6325</c:v>
                </c:pt>
                <c:pt idx="16184">
                  <c:v>42.6325</c:v>
                </c:pt>
                <c:pt idx="16185">
                  <c:v>42.6325</c:v>
                </c:pt>
                <c:pt idx="16186">
                  <c:v>42.581200000000003</c:v>
                </c:pt>
                <c:pt idx="16187">
                  <c:v>42.581200000000003</c:v>
                </c:pt>
                <c:pt idx="16188">
                  <c:v>42.581200000000003</c:v>
                </c:pt>
                <c:pt idx="16189">
                  <c:v>42.581200000000003</c:v>
                </c:pt>
                <c:pt idx="16190">
                  <c:v>42.581200000000003</c:v>
                </c:pt>
                <c:pt idx="16191">
                  <c:v>42.581200000000003</c:v>
                </c:pt>
                <c:pt idx="16192">
                  <c:v>42.581200000000003</c:v>
                </c:pt>
                <c:pt idx="16193">
                  <c:v>42.581200000000003</c:v>
                </c:pt>
                <c:pt idx="16194">
                  <c:v>42.581200000000003</c:v>
                </c:pt>
                <c:pt idx="16195">
                  <c:v>42.581200000000003</c:v>
                </c:pt>
                <c:pt idx="16196">
                  <c:v>42.581200000000003</c:v>
                </c:pt>
                <c:pt idx="16197">
                  <c:v>42.581200000000003</c:v>
                </c:pt>
                <c:pt idx="16198">
                  <c:v>42.581200000000003</c:v>
                </c:pt>
                <c:pt idx="16199">
                  <c:v>42.581200000000003</c:v>
                </c:pt>
                <c:pt idx="16200">
                  <c:v>42.581200000000003</c:v>
                </c:pt>
                <c:pt idx="16201">
                  <c:v>42.581200000000003</c:v>
                </c:pt>
                <c:pt idx="16202">
                  <c:v>42.581200000000003</c:v>
                </c:pt>
                <c:pt idx="16203">
                  <c:v>42.581200000000003</c:v>
                </c:pt>
                <c:pt idx="16204">
                  <c:v>42.581200000000003</c:v>
                </c:pt>
                <c:pt idx="16205">
                  <c:v>42.581200000000003</c:v>
                </c:pt>
                <c:pt idx="16206">
                  <c:v>42.581200000000003</c:v>
                </c:pt>
                <c:pt idx="16207">
                  <c:v>42.581200000000003</c:v>
                </c:pt>
                <c:pt idx="16208">
                  <c:v>42.581200000000003</c:v>
                </c:pt>
                <c:pt idx="16209">
                  <c:v>42.581200000000003</c:v>
                </c:pt>
                <c:pt idx="16210">
                  <c:v>42.581200000000003</c:v>
                </c:pt>
                <c:pt idx="16211">
                  <c:v>42.581200000000003</c:v>
                </c:pt>
                <c:pt idx="16212">
                  <c:v>42.581200000000003</c:v>
                </c:pt>
                <c:pt idx="16213">
                  <c:v>42.581200000000003</c:v>
                </c:pt>
                <c:pt idx="16214">
                  <c:v>42.581200000000003</c:v>
                </c:pt>
                <c:pt idx="16215">
                  <c:v>42.581200000000003</c:v>
                </c:pt>
                <c:pt idx="16216">
                  <c:v>42.581200000000003</c:v>
                </c:pt>
                <c:pt idx="16217">
                  <c:v>42.581200000000003</c:v>
                </c:pt>
                <c:pt idx="16218">
                  <c:v>42.581200000000003</c:v>
                </c:pt>
                <c:pt idx="16219">
                  <c:v>42.581200000000003</c:v>
                </c:pt>
                <c:pt idx="16220">
                  <c:v>42.581200000000003</c:v>
                </c:pt>
                <c:pt idx="16221">
                  <c:v>42.581200000000003</c:v>
                </c:pt>
                <c:pt idx="16222">
                  <c:v>42.581200000000003</c:v>
                </c:pt>
                <c:pt idx="16223">
                  <c:v>42.581200000000003</c:v>
                </c:pt>
                <c:pt idx="16224">
                  <c:v>42.581200000000003</c:v>
                </c:pt>
                <c:pt idx="16225">
                  <c:v>42.581200000000003</c:v>
                </c:pt>
                <c:pt idx="16226">
                  <c:v>42.581200000000003</c:v>
                </c:pt>
                <c:pt idx="16227">
                  <c:v>42.581200000000003</c:v>
                </c:pt>
                <c:pt idx="16228">
                  <c:v>42.581200000000003</c:v>
                </c:pt>
                <c:pt idx="16229">
                  <c:v>42.581200000000003</c:v>
                </c:pt>
                <c:pt idx="16230">
                  <c:v>42.581200000000003</c:v>
                </c:pt>
                <c:pt idx="16231">
                  <c:v>42.581200000000003</c:v>
                </c:pt>
                <c:pt idx="16232">
                  <c:v>42.581200000000003</c:v>
                </c:pt>
                <c:pt idx="16233">
                  <c:v>42.581200000000003</c:v>
                </c:pt>
                <c:pt idx="16234">
                  <c:v>42.581200000000003</c:v>
                </c:pt>
                <c:pt idx="16235">
                  <c:v>42.581200000000003</c:v>
                </c:pt>
                <c:pt idx="16236">
                  <c:v>42.581200000000003</c:v>
                </c:pt>
                <c:pt idx="16237">
                  <c:v>42.581200000000003</c:v>
                </c:pt>
                <c:pt idx="16238">
                  <c:v>42.581200000000003</c:v>
                </c:pt>
                <c:pt idx="16239">
                  <c:v>42.581200000000003</c:v>
                </c:pt>
                <c:pt idx="16240">
                  <c:v>42.581200000000003</c:v>
                </c:pt>
                <c:pt idx="16241">
                  <c:v>42.581200000000003</c:v>
                </c:pt>
                <c:pt idx="16242">
                  <c:v>42.581200000000003</c:v>
                </c:pt>
                <c:pt idx="16243">
                  <c:v>42.581200000000003</c:v>
                </c:pt>
                <c:pt idx="16244">
                  <c:v>42.581200000000003</c:v>
                </c:pt>
                <c:pt idx="16245">
                  <c:v>42.581200000000003</c:v>
                </c:pt>
                <c:pt idx="16246">
                  <c:v>42.631900000000002</c:v>
                </c:pt>
                <c:pt idx="16247">
                  <c:v>42.631900000000002</c:v>
                </c:pt>
                <c:pt idx="16248">
                  <c:v>42.631900000000002</c:v>
                </c:pt>
                <c:pt idx="16249">
                  <c:v>42.631900000000002</c:v>
                </c:pt>
                <c:pt idx="16250">
                  <c:v>42.631900000000002</c:v>
                </c:pt>
                <c:pt idx="16251">
                  <c:v>42.631900000000002</c:v>
                </c:pt>
                <c:pt idx="16252">
                  <c:v>42.631900000000002</c:v>
                </c:pt>
                <c:pt idx="16253">
                  <c:v>42.631900000000002</c:v>
                </c:pt>
                <c:pt idx="16254">
                  <c:v>42.631900000000002</c:v>
                </c:pt>
                <c:pt idx="16255">
                  <c:v>42.631900000000002</c:v>
                </c:pt>
                <c:pt idx="16256">
                  <c:v>42.631900000000002</c:v>
                </c:pt>
                <c:pt idx="16257">
                  <c:v>42.631900000000002</c:v>
                </c:pt>
                <c:pt idx="16258">
                  <c:v>42.631900000000002</c:v>
                </c:pt>
                <c:pt idx="16259">
                  <c:v>42.631900000000002</c:v>
                </c:pt>
                <c:pt idx="16260">
                  <c:v>42.631900000000002</c:v>
                </c:pt>
                <c:pt idx="16261">
                  <c:v>42.631900000000002</c:v>
                </c:pt>
                <c:pt idx="16262">
                  <c:v>42.631900000000002</c:v>
                </c:pt>
                <c:pt idx="16263">
                  <c:v>42.631900000000002</c:v>
                </c:pt>
                <c:pt idx="16264">
                  <c:v>42.631900000000002</c:v>
                </c:pt>
                <c:pt idx="16265">
                  <c:v>42.631900000000002</c:v>
                </c:pt>
                <c:pt idx="16266">
                  <c:v>42.631900000000002</c:v>
                </c:pt>
                <c:pt idx="16267">
                  <c:v>42.631900000000002</c:v>
                </c:pt>
                <c:pt idx="16268">
                  <c:v>42.631900000000002</c:v>
                </c:pt>
                <c:pt idx="16269">
                  <c:v>42.631900000000002</c:v>
                </c:pt>
                <c:pt idx="16270">
                  <c:v>42.631900000000002</c:v>
                </c:pt>
                <c:pt idx="16271">
                  <c:v>42.631900000000002</c:v>
                </c:pt>
                <c:pt idx="16272">
                  <c:v>42.631900000000002</c:v>
                </c:pt>
                <c:pt idx="16273">
                  <c:v>42.631900000000002</c:v>
                </c:pt>
                <c:pt idx="16274">
                  <c:v>42.631900000000002</c:v>
                </c:pt>
                <c:pt idx="16275">
                  <c:v>42.631900000000002</c:v>
                </c:pt>
                <c:pt idx="16276">
                  <c:v>42.631900000000002</c:v>
                </c:pt>
                <c:pt idx="16277">
                  <c:v>42.631900000000002</c:v>
                </c:pt>
                <c:pt idx="16278">
                  <c:v>42.631900000000002</c:v>
                </c:pt>
                <c:pt idx="16279">
                  <c:v>42.631900000000002</c:v>
                </c:pt>
                <c:pt idx="16280">
                  <c:v>42.631900000000002</c:v>
                </c:pt>
                <c:pt idx="16281">
                  <c:v>42.631900000000002</c:v>
                </c:pt>
                <c:pt idx="16282">
                  <c:v>42.631900000000002</c:v>
                </c:pt>
                <c:pt idx="16283">
                  <c:v>42.683</c:v>
                </c:pt>
                <c:pt idx="16284">
                  <c:v>42.683</c:v>
                </c:pt>
                <c:pt idx="16285">
                  <c:v>42.683</c:v>
                </c:pt>
                <c:pt idx="16286">
                  <c:v>42.683</c:v>
                </c:pt>
                <c:pt idx="16287">
                  <c:v>42.683</c:v>
                </c:pt>
                <c:pt idx="16288">
                  <c:v>42.683</c:v>
                </c:pt>
                <c:pt idx="16289">
                  <c:v>42.683</c:v>
                </c:pt>
                <c:pt idx="16290">
                  <c:v>42.683</c:v>
                </c:pt>
                <c:pt idx="16291">
                  <c:v>42.683</c:v>
                </c:pt>
                <c:pt idx="16292">
                  <c:v>42.683</c:v>
                </c:pt>
                <c:pt idx="16293">
                  <c:v>42.683</c:v>
                </c:pt>
                <c:pt idx="16294">
                  <c:v>42.683</c:v>
                </c:pt>
                <c:pt idx="16295">
                  <c:v>42.683</c:v>
                </c:pt>
                <c:pt idx="16296">
                  <c:v>42.683</c:v>
                </c:pt>
                <c:pt idx="16297">
                  <c:v>42.683</c:v>
                </c:pt>
                <c:pt idx="16298">
                  <c:v>42.683</c:v>
                </c:pt>
                <c:pt idx="16299">
                  <c:v>42.683</c:v>
                </c:pt>
                <c:pt idx="16300">
                  <c:v>42.683</c:v>
                </c:pt>
                <c:pt idx="16301">
                  <c:v>42.683</c:v>
                </c:pt>
                <c:pt idx="16302">
                  <c:v>42.683</c:v>
                </c:pt>
                <c:pt idx="16303">
                  <c:v>42.683</c:v>
                </c:pt>
                <c:pt idx="16304">
                  <c:v>42.683</c:v>
                </c:pt>
                <c:pt idx="16305">
                  <c:v>42.683</c:v>
                </c:pt>
                <c:pt idx="16306">
                  <c:v>42.683</c:v>
                </c:pt>
                <c:pt idx="16307">
                  <c:v>42.683</c:v>
                </c:pt>
                <c:pt idx="16308">
                  <c:v>42.683</c:v>
                </c:pt>
                <c:pt idx="16309">
                  <c:v>42.683</c:v>
                </c:pt>
                <c:pt idx="16310">
                  <c:v>42.683</c:v>
                </c:pt>
                <c:pt idx="16311">
                  <c:v>42.683</c:v>
                </c:pt>
                <c:pt idx="16312">
                  <c:v>42.683</c:v>
                </c:pt>
                <c:pt idx="16313">
                  <c:v>42.683</c:v>
                </c:pt>
                <c:pt idx="16314">
                  <c:v>42.683</c:v>
                </c:pt>
                <c:pt idx="16315">
                  <c:v>42.683</c:v>
                </c:pt>
                <c:pt idx="16316">
                  <c:v>42.683</c:v>
                </c:pt>
                <c:pt idx="16317">
                  <c:v>42.683</c:v>
                </c:pt>
                <c:pt idx="16318">
                  <c:v>42.683</c:v>
                </c:pt>
                <c:pt idx="16319">
                  <c:v>42.683</c:v>
                </c:pt>
                <c:pt idx="16320">
                  <c:v>42.683</c:v>
                </c:pt>
                <c:pt idx="16321">
                  <c:v>42.683</c:v>
                </c:pt>
                <c:pt idx="16322">
                  <c:v>42.683</c:v>
                </c:pt>
                <c:pt idx="16323">
                  <c:v>42.683</c:v>
                </c:pt>
                <c:pt idx="16324">
                  <c:v>42.733499999999999</c:v>
                </c:pt>
                <c:pt idx="16325">
                  <c:v>42.733499999999999</c:v>
                </c:pt>
                <c:pt idx="16326">
                  <c:v>42.733499999999999</c:v>
                </c:pt>
                <c:pt idx="16327">
                  <c:v>42.733499999999999</c:v>
                </c:pt>
                <c:pt idx="16328">
                  <c:v>42.733499999999999</c:v>
                </c:pt>
                <c:pt idx="16329">
                  <c:v>42.733499999999999</c:v>
                </c:pt>
                <c:pt idx="16330">
                  <c:v>42.733499999999999</c:v>
                </c:pt>
                <c:pt idx="16331">
                  <c:v>42.733499999999999</c:v>
                </c:pt>
                <c:pt idx="16332">
                  <c:v>42.733499999999999</c:v>
                </c:pt>
                <c:pt idx="16333">
                  <c:v>42.733499999999999</c:v>
                </c:pt>
                <c:pt idx="16334">
                  <c:v>42.733499999999999</c:v>
                </c:pt>
                <c:pt idx="16335">
                  <c:v>42.733499999999999</c:v>
                </c:pt>
                <c:pt idx="16336">
                  <c:v>42.733499999999999</c:v>
                </c:pt>
                <c:pt idx="16337">
                  <c:v>42.733499999999999</c:v>
                </c:pt>
                <c:pt idx="16338">
                  <c:v>42.733499999999999</c:v>
                </c:pt>
                <c:pt idx="16339">
                  <c:v>42.733499999999999</c:v>
                </c:pt>
                <c:pt idx="16340">
                  <c:v>42.733499999999999</c:v>
                </c:pt>
                <c:pt idx="16341">
                  <c:v>42.733499999999999</c:v>
                </c:pt>
                <c:pt idx="16342">
                  <c:v>42.733499999999999</c:v>
                </c:pt>
                <c:pt idx="16343">
                  <c:v>42.733499999999999</c:v>
                </c:pt>
                <c:pt idx="16344">
                  <c:v>42.733499999999999</c:v>
                </c:pt>
                <c:pt idx="16345">
                  <c:v>42.733499999999999</c:v>
                </c:pt>
                <c:pt idx="16346">
                  <c:v>42.733499999999999</c:v>
                </c:pt>
                <c:pt idx="16347">
                  <c:v>42.733499999999999</c:v>
                </c:pt>
                <c:pt idx="16348">
                  <c:v>42.733499999999999</c:v>
                </c:pt>
                <c:pt idx="16349">
                  <c:v>42.733499999999999</c:v>
                </c:pt>
                <c:pt idx="16350">
                  <c:v>42.733499999999999</c:v>
                </c:pt>
                <c:pt idx="16351">
                  <c:v>42.733499999999999</c:v>
                </c:pt>
                <c:pt idx="16352">
                  <c:v>42.733499999999999</c:v>
                </c:pt>
                <c:pt idx="16353">
                  <c:v>42.733499999999999</c:v>
                </c:pt>
                <c:pt idx="16354">
                  <c:v>42.733499999999999</c:v>
                </c:pt>
                <c:pt idx="16355">
                  <c:v>42.733499999999999</c:v>
                </c:pt>
                <c:pt idx="16356">
                  <c:v>42.733499999999999</c:v>
                </c:pt>
                <c:pt idx="16357">
                  <c:v>42.733499999999999</c:v>
                </c:pt>
                <c:pt idx="16358">
                  <c:v>42.733499999999999</c:v>
                </c:pt>
                <c:pt idx="16359">
                  <c:v>42.733499999999999</c:v>
                </c:pt>
                <c:pt idx="16360">
                  <c:v>42.733499999999999</c:v>
                </c:pt>
                <c:pt idx="16361">
                  <c:v>42.733499999999999</c:v>
                </c:pt>
                <c:pt idx="16362">
                  <c:v>42.733499999999999</c:v>
                </c:pt>
                <c:pt idx="16363">
                  <c:v>42.733499999999999</c:v>
                </c:pt>
                <c:pt idx="16364">
                  <c:v>42.733499999999999</c:v>
                </c:pt>
                <c:pt idx="16365">
                  <c:v>42.733499999999999</c:v>
                </c:pt>
                <c:pt idx="16366">
                  <c:v>42.733499999999999</c:v>
                </c:pt>
                <c:pt idx="16367">
                  <c:v>42.733499999999999</c:v>
                </c:pt>
                <c:pt idx="16368">
                  <c:v>42.733499999999999</c:v>
                </c:pt>
                <c:pt idx="16369">
                  <c:v>42.733499999999999</c:v>
                </c:pt>
                <c:pt idx="16370">
                  <c:v>42.733499999999999</c:v>
                </c:pt>
                <c:pt idx="16371">
                  <c:v>42.733499999999999</c:v>
                </c:pt>
                <c:pt idx="16372">
                  <c:v>42.733499999999999</c:v>
                </c:pt>
                <c:pt idx="16373">
                  <c:v>42.733499999999999</c:v>
                </c:pt>
                <c:pt idx="16374">
                  <c:v>42.733499999999999</c:v>
                </c:pt>
                <c:pt idx="16375">
                  <c:v>42.733499999999999</c:v>
                </c:pt>
                <c:pt idx="16376">
                  <c:v>42.733499999999999</c:v>
                </c:pt>
                <c:pt idx="16377">
                  <c:v>42.733499999999999</c:v>
                </c:pt>
                <c:pt idx="16378">
                  <c:v>42.733499999999999</c:v>
                </c:pt>
                <c:pt idx="16379">
                  <c:v>42.733499999999999</c:v>
                </c:pt>
                <c:pt idx="16380">
                  <c:v>42.733499999999999</c:v>
                </c:pt>
                <c:pt idx="16381">
                  <c:v>42.733499999999999</c:v>
                </c:pt>
                <c:pt idx="16382">
                  <c:v>42.733499999999999</c:v>
                </c:pt>
                <c:pt idx="16383">
                  <c:v>42.784100000000002</c:v>
                </c:pt>
                <c:pt idx="16384">
                  <c:v>42.784100000000002</c:v>
                </c:pt>
                <c:pt idx="16385">
                  <c:v>42.784100000000002</c:v>
                </c:pt>
                <c:pt idx="16386">
                  <c:v>42.784100000000002</c:v>
                </c:pt>
                <c:pt idx="16387">
                  <c:v>42.784100000000002</c:v>
                </c:pt>
                <c:pt idx="16388">
                  <c:v>42.784100000000002</c:v>
                </c:pt>
                <c:pt idx="16389">
                  <c:v>42.784100000000002</c:v>
                </c:pt>
                <c:pt idx="16390">
                  <c:v>42.784100000000002</c:v>
                </c:pt>
                <c:pt idx="16391">
                  <c:v>42.784100000000002</c:v>
                </c:pt>
                <c:pt idx="16392">
                  <c:v>42.784100000000002</c:v>
                </c:pt>
                <c:pt idx="16393">
                  <c:v>42.784100000000002</c:v>
                </c:pt>
                <c:pt idx="16394">
                  <c:v>42.784100000000002</c:v>
                </c:pt>
                <c:pt idx="16395">
                  <c:v>42.784100000000002</c:v>
                </c:pt>
                <c:pt idx="16396">
                  <c:v>42.784100000000002</c:v>
                </c:pt>
                <c:pt idx="16397">
                  <c:v>42.784100000000002</c:v>
                </c:pt>
                <c:pt idx="16398">
                  <c:v>42.784100000000002</c:v>
                </c:pt>
                <c:pt idx="16399">
                  <c:v>42.784100000000002</c:v>
                </c:pt>
                <c:pt idx="16400">
                  <c:v>42.784100000000002</c:v>
                </c:pt>
                <c:pt idx="16401">
                  <c:v>42.784100000000002</c:v>
                </c:pt>
                <c:pt idx="16402">
                  <c:v>42.784100000000002</c:v>
                </c:pt>
                <c:pt idx="16403">
                  <c:v>42.784100000000002</c:v>
                </c:pt>
                <c:pt idx="16404">
                  <c:v>42.784100000000002</c:v>
                </c:pt>
                <c:pt idx="16405">
                  <c:v>42.784100000000002</c:v>
                </c:pt>
                <c:pt idx="16406">
                  <c:v>42.784100000000002</c:v>
                </c:pt>
                <c:pt idx="16407">
                  <c:v>42.784100000000002</c:v>
                </c:pt>
                <c:pt idx="16408">
                  <c:v>42.784100000000002</c:v>
                </c:pt>
                <c:pt idx="16409">
                  <c:v>42.784100000000002</c:v>
                </c:pt>
                <c:pt idx="16410">
                  <c:v>42.784100000000002</c:v>
                </c:pt>
                <c:pt idx="16411">
                  <c:v>42.784100000000002</c:v>
                </c:pt>
                <c:pt idx="16412">
                  <c:v>42.784100000000002</c:v>
                </c:pt>
                <c:pt idx="16413">
                  <c:v>42.784100000000002</c:v>
                </c:pt>
                <c:pt idx="16414">
                  <c:v>42.784100000000002</c:v>
                </c:pt>
                <c:pt idx="16415">
                  <c:v>42.784100000000002</c:v>
                </c:pt>
                <c:pt idx="16416">
                  <c:v>42.784100000000002</c:v>
                </c:pt>
                <c:pt idx="16417">
                  <c:v>42.784100000000002</c:v>
                </c:pt>
                <c:pt idx="16418">
                  <c:v>42.784100000000002</c:v>
                </c:pt>
                <c:pt idx="16419">
                  <c:v>42.784100000000002</c:v>
                </c:pt>
                <c:pt idx="16420">
                  <c:v>42.784100000000002</c:v>
                </c:pt>
                <c:pt idx="16421">
                  <c:v>42.784100000000002</c:v>
                </c:pt>
                <c:pt idx="16422">
                  <c:v>42.784100000000002</c:v>
                </c:pt>
                <c:pt idx="16423">
                  <c:v>42.784100000000002</c:v>
                </c:pt>
                <c:pt idx="16424">
                  <c:v>42.784100000000002</c:v>
                </c:pt>
                <c:pt idx="16425">
                  <c:v>42.784100000000002</c:v>
                </c:pt>
                <c:pt idx="16426">
                  <c:v>42.784100000000002</c:v>
                </c:pt>
                <c:pt idx="16427">
                  <c:v>42.784100000000002</c:v>
                </c:pt>
                <c:pt idx="16428">
                  <c:v>42.784100000000002</c:v>
                </c:pt>
                <c:pt idx="16429">
                  <c:v>42.784100000000002</c:v>
                </c:pt>
                <c:pt idx="16430">
                  <c:v>42.784100000000002</c:v>
                </c:pt>
                <c:pt idx="16431">
                  <c:v>42.784100000000002</c:v>
                </c:pt>
                <c:pt idx="16432">
                  <c:v>42.784100000000002</c:v>
                </c:pt>
                <c:pt idx="16433">
                  <c:v>42.784100000000002</c:v>
                </c:pt>
                <c:pt idx="16434">
                  <c:v>42.784100000000002</c:v>
                </c:pt>
                <c:pt idx="16435">
                  <c:v>42.784100000000002</c:v>
                </c:pt>
                <c:pt idx="16436">
                  <c:v>42.784100000000002</c:v>
                </c:pt>
                <c:pt idx="16437">
                  <c:v>42.784100000000002</c:v>
                </c:pt>
                <c:pt idx="16438">
                  <c:v>42.784100000000002</c:v>
                </c:pt>
                <c:pt idx="16439">
                  <c:v>42.784100000000002</c:v>
                </c:pt>
                <c:pt idx="16440">
                  <c:v>42.784100000000002</c:v>
                </c:pt>
                <c:pt idx="16441">
                  <c:v>42.784100000000002</c:v>
                </c:pt>
                <c:pt idx="16442">
                  <c:v>42.784100000000002</c:v>
                </c:pt>
                <c:pt idx="16443">
                  <c:v>42.784100000000002</c:v>
                </c:pt>
                <c:pt idx="16444">
                  <c:v>42.784100000000002</c:v>
                </c:pt>
                <c:pt idx="16445">
                  <c:v>42.784100000000002</c:v>
                </c:pt>
                <c:pt idx="16446">
                  <c:v>42.784100000000002</c:v>
                </c:pt>
                <c:pt idx="16447">
                  <c:v>42.784100000000002</c:v>
                </c:pt>
                <c:pt idx="16448">
                  <c:v>42.784100000000002</c:v>
                </c:pt>
                <c:pt idx="16449">
                  <c:v>42.784100000000002</c:v>
                </c:pt>
                <c:pt idx="16450">
                  <c:v>42.784100000000002</c:v>
                </c:pt>
                <c:pt idx="16451">
                  <c:v>42.784100000000002</c:v>
                </c:pt>
                <c:pt idx="16452">
                  <c:v>42.784100000000002</c:v>
                </c:pt>
                <c:pt idx="16453">
                  <c:v>42.784100000000002</c:v>
                </c:pt>
                <c:pt idx="16454">
                  <c:v>42.784100000000002</c:v>
                </c:pt>
                <c:pt idx="16455">
                  <c:v>42.784100000000002</c:v>
                </c:pt>
                <c:pt idx="16456">
                  <c:v>42.784100000000002</c:v>
                </c:pt>
                <c:pt idx="16457">
                  <c:v>42.784100000000002</c:v>
                </c:pt>
                <c:pt idx="16458">
                  <c:v>42.784100000000002</c:v>
                </c:pt>
                <c:pt idx="16459">
                  <c:v>42.784100000000002</c:v>
                </c:pt>
                <c:pt idx="16460">
                  <c:v>42.784100000000002</c:v>
                </c:pt>
                <c:pt idx="16461">
                  <c:v>42.784100000000002</c:v>
                </c:pt>
                <c:pt idx="16462">
                  <c:v>42.784100000000002</c:v>
                </c:pt>
                <c:pt idx="16463">
                  <c:v>42.784100000000002</c:v>
                </c:pt>
                <c:pt idx="16464">
                  <c:v>42.784100000000002</c:v>
                </c:pt>
                <c:pt idx="16465">
                  <c:v>42.784100000000002</c:v>
                </c:pt>
                <c:pt idx="16466">
                  <c:v>42.784100000000002</c:v>
                </c:pt>
                <c:pt idx="16467">
                  <c:v>42.784100000000002</c:v>
                </c:pt>
                <c:pt idx="16468">
                  <c:v>42.784100000000002</c:v>
                </c:pt>
                <c:pt idx="16469">
                  <c:v>42.784100000000002</c:v>
                </c:pt>
                <c:pt idx="16470">
                  <c:v>42.784100000000002</c:v>
                </c:pt>
                <c:pt idx="16471">
                  <c:v>42.784100000000002</c:v>
                </c:pt>
                <c:pt idx="16472">
                  <c:v>42.784100000000002</c:v>
                </c:pt>
                <c:pt idx="16473">
                  <c:v>42.784100000000002</c:v>
                </c:pt>
                <c:pt idx="16474">
                  <c:v>42.784100000000002</c:v>
                </c:pt>
                <c:pt idx="16475">
                  <c:v>42.784100000000002</c:v>
                </c:pt>
                <c:pt idx="16476">
                  <c:v>42.784100000000002</c:v>
                </c:pt>
                <c:pt idx="16477">
                  <c:v>42.784100000000002</c:v>
                </c:pt>
                <c:pt idx="16478">
                  <c:v>42.784100000000002</c:v>
                </c:pt>
                <c:pt idx="16479">
                  <c:v>42.784100000000002</c:v>
                </c:pt>
                <c:pt idx="16480">
                  <c:v>42.784100000000002</c:v>
                </c:pt>
                <c:pt idx="16481">
                  <c:v>42.784100000000002</c:v>
                </c:pt>
                <c:pt idx="16482">
                  <c:v>42.784100000000002</c:v>
                </c:pt>
                <c:pt idx="16483">
                  <c:v>42.784100000000002</c:v>
                </c:pt>
                <c:pt idx="16484">
                  <c:v>42.784100000000002</c:v>
                </c:pt>
                <c:pt idx="16485">
                  <c:v>42.784100000000002</c:v>
                </c:pt>
                <c:pt idx="16486">
                  <c:v>42.784100000000002</c:v>
                </c:pt>
                <c:pt idx="16487">
                  <c:v>42.784100000000002</c:v>
                </c:pt>
                <c:pt idx="16488">
                  <c:v>42.784100000000002</c:v>
                </c:pt>
                <c:pt idx="16489">
                  <c:v>42.784100000000002</c:v>
                </c:pt>
                <c:pt idx="16490">
                  <c:v>42.784100000000002</c:v>
                </c:pt>
                <c:pt idx="16491">
                  <c:v>42.784100000000002</c:v>
                </c:pt>
                <c:pt idx="16492">
                  <c:v>42.784100000000002</c:v>
                </c:pt>
                <c:pt idx="16493">
                  <c:v>42.784100000000002</c:v>
                </c:pt>
                <c:pt idx="16494">
                  <c:v>42.784100000000002</c:v>
                </c:pt>
                <c:pt idx="16495">
                  <c:v>42.784100000000002</c:v>
                </c:pt>
                <c:pt idx="16496">
                  <c:v>42.784100000000002</c:v>
                </c:pt>
                <c:pt idx="16497">
                  <c:v>42.784100000000002</c:v>
                </c:pt>
                <c:pt idx="16498">
                  <c:v>42.784100000000002</c:v>
                </c:pt>
                <c:pt idx="16499">
                  <c:v>42.784100000000002</c:v>
                </c:pt>
                <c:pt idx="16500">
                  <c:v>42.784100000000002</c:v>
                </c:pt>
                <c:pt idx="16501">
                  <c:v>42.784100000000002</c:v>
                </c:pt>
                <c:pt idx="16502">
                  <c:v>42.784100000000002</c:v>
                </c:pt>
                <c:pt idx="16503">
                  <c:v>42.784100000000002</c:v>
                </c:pt>
                <c:pt idx="16504">
                  <c:v>42.784100000000002</c:v>
                </c:pt>
                <c:pt idx="16505">
                  <c:v>42.784100000000002</c:v>
                </c:pt>
                <c:pt idx="16506">
                  <c:v>42.784100000000002</c:v>
                </c:pt>
                <c:pt idx="16507">
                  <c:v>42.784100000000002</c:v>
                </c:pt>
                <c:pt idx="16508">
                  <c:v>42.784100000000002</c:v>
                </c:pt>
                <c:pt idx="16509">
                  <c:v>42.784100000000002</c:v>
                </c:pt>
                <c:pt idx="16510">
                  <c:v>42.784100000000002</c:v>
                </c:pt>
                <c:pt idx="16511">
                  <c:v>42.784100000000002</c:v>
                </c:pt>
                <c:pt idx="16512">
                  <c:v>42.784100000000002</c:v>
                </c:pt>
                <c:pt idx="16513">
                  <c:v>42.784100000000002</c:v>
                </c:pt>
                <c:pt idx="16514">
                  <c:v>42.784100000000002</c:v>
                </c:pt>
                <c:pt idx="16515">
                  <c:v>42.784100000000002</c:v>
                </c:pt>
                <c:pt idx="16516">
                  <c:v>42.784100000000002</c:v>
                </c:pt>
                <c:pt idx="16517">
                  <c:v>42.784100000000002</c:v>
                </c:pt>
                <c:pt idx="16518">
                  <c:v>42.784100000000002</c:v>
                </c:pt>
                <c:pt idx="16519">
                  <c:v>42.784100000000002</c:v>
                </c:pt>
                <c:pt idx="16520">
                  <c:v>42.784100000000002</c:v>
                </c:pt>
                <c:pt idx="16521">
                  <c:v>42.784100000000002</c:v>
                </c:pt>
                <c:pt idx="16522">
                  <c:v>42.784100000000002</c:v>
                </c:pt>
                <c:pt idx="16523">
                  <c:v>42.784100000000002</c:v>
                </c:pt>
                <c:pt idx="16524">
                  <c:v>42.784100000000002</c:v>
                </c:pt>
                <c:pt idx="16525">
                  <c:v>42.784100000000002</c:v>
                </c:pt>
                <c:pt idx="16526">
                  <c:v>42.784100000000002</c:v>
                </c:pt>
                <c:pt idx="16527">
                  <c:v>42.784100000000002</c:v>
                </c:pt>
                <c:pt idx="16528">
                  <c:v>42.784100000000002</c:v>
                </c:pt>
                <c:pt idx="16529">
                  <c:v>42.784100000000002</c:v>
                </c:pt>
                <c:pt idx="16530">
                  <c:v>42.784100000000002</c:v>
                </c:pt>
                <c:pt idx="16531">
                  <c:v>42.784100000000002</c:v>
                </c:pt>
                <c:pt idx="16532">
                  <c:v>42.784100000000002</c:v>
                </c:pt>
                <c:pt idx="16533">
                  <c:v>42.784100000000002</c:v>
                </c:pt>
                <c:pt idx="16534">
                  <c:v>42.784100000000002</c:v>
                </c:pt>
                <c:pt idx="16535">
                  <c:v>42.784100000000002</c:v>
                </c:pt>
                <c:pt idx="16536">
                  <c:v>42.784100000000002</c:v>
                </c:pt>
                <c:pt idx="16537">
                  <c:v>42.784100000000002</c:v>
                </c:pt>
                <c:pt idx="16538">
                  <c:v>42.784100000000002</c:v>
                </c:pt>
                <c:pt idx="16539">
                  <c:v>42.784100000000002</c:v>
                </c:pt>
                <c:pt idx="16540">
                  <c:v>42.784100000000002</c:v>
                </c:pt>
                <c:pt idx="16541">
                  <c:v>42.784100000000002</c:v>
                </c:pt>
                <c:pt idx="16542">
                  <c:v>42.784100000000002</c:v>
                </c:pt>
                <c:pt idx="16543">
                  <c:v>42.784100000000002</c:v>
                </c:pt>
                <c:pt idx="16544">
                  <c:v>42.784100000000002</c:v>
                </c:pt>
                <c:pt idx="16545">
                  <c:v>42.784100000000002</c:v>
                </c:pt>
                <c:pt idx="16546">
                  <c:v>42.784100000000002</c:v>
                </c:pt>
                <c:pt idx="16547">
                  <c:v>42.784100000000002</c:v>
                </c:pt>
                <c:pt idx="16548">
                  <c:v>42.784100000000002</c:v>
                </c:pt>
                <c:pt idx="16549">
                  <c:v>42.784100000000002</c:v>
                </c:pt>
                <c:pt idx="16550">
                  <c:v>42.784100000000002</c:v>
                </c:pt>
                <c:pt idx="16551">
                  <c:v>42.784100000000002</c:v>
                </c:pt>
                <c:pt idx="16552">
                  <c:v>42.784100000000002</c:v>
                </c:pt>
                <c:pt idx="16553">
                  <c:v>42.784100000000002</c:v>
                </c:pt>
                <c:pt idx="16554">
                  <c:v>42.784100000000002</c:v>
                </c:pt>
                <c:pt idx="16555">
                  <c:v>42.784100000000002</c:v>
                </c:pt>
                <c:pt idx="16556">
                  <c:v>42.784100000000002</c:v>
                </c:pt>
                <c:pt idx="16557">
                  <c:v>42.784100000000002</c:v>
                </c:pt>
                <c:pt idx="16558">
                  <c:v>42.784100000000002</c:v>
                </c:pt>
                <c:pt idx="16559">
                  <c:v>42.784100000000002</c:v>
                </c:pt>
                <c:pt idx="16560">
                  <c:v>42.784100000000002</c:v>
                </c:pt>
                <c:pt idx="16561">
                  <c:v>42.784100000000002</c:v>
                </c:pt>
                <c:pt idx="16562">
                  <c:v>42.784100000000002</c:v>
                </c:pt>
                <c:pt idx="16563">
                  <c:v>42.784100000000002</c:v>
                </c:pt>
                <c:pt idx="16564">
                  <c:v>42.784100000000002</c:v>
                </c:pt>
                <c:pt idx="16565">
                  <c:v>42.784100000000002</c:v>
                </c:pt>
                <c:pt idx="16566">
                  <c:v>42.784100000000002</c:v>
                </c:pt>
                <c:pt idx="16567">
                  <c:v>42.784100000000002</c:v>
                </c:pt>
                <c:pt idx="16568">
                  <c:v>42.784100000000002</c:v>
                </c:pt>
                <c:pt idx="16569">
                  <c:v>42.784100000000002</c:v>
                </c:pt>
                <c:pt idx="16570">
                  <c:v>42.784100000000002</c:v>
                </c:pt>
                <c:pt idx="16571">
                  <c:v>42.784100000000002</c:v>
                </c:pt>
                <c:pt idx="16572">
                  <c:v>42.784100000000002</c:v>
                </c:pt>
                <c:pt idx="16573">
                  <c:v>42.784100000000002</c:v>
                </c:pt>
                <c:pt idx="16574">
                  <c:v>42.784100000000002</c:v>
                </c:pt>
                <c:pt idx="16575">
                  <c:v>42.784100000000002</c:v>
                </c:pt>
                <c:pt idx="16576">
                  <c:v>42.784100000000002</c:v>
                </c:pt>
                <c:pt idx="16577">
                  <c:v>42.784100000000002</c:v>
                </c:pt>
                <c:pt idx="16578">
                  <c:v>42.784100000000002</c:v>
                </c:pt>
                <c:pt idx="16579">
                  <c:v>42.784100000000002</c:v>
                </c:pt>
                <c:pt idx="16580">
                  <c:v>42.784100000000002</c:v>
                </c:pt>
                <c:pt idx="16581">
                  <c:v>42.784100000000002</c:v>
                </c:pt>
                <c:pt idx="16582">
                  <c:v>42.784100000000002</c:v>
                </c:pt>
                <c:pt idx="16583">
                  <c:v>42.784100000000002</c:v>
                </c:pt>
                <c:pt idx="16584">
                  <c:v>42.784100000000002</c:v>
                </c:pt>
                <c:pt idx="16585">
                  <c:v>42.784100000000002</c:v>
                </c:pt>
                <c:pt idx="16586">
                  <c:v>42.784100000000002</c:v>
                </c:pt>
                <c:pt idx="16587">
                  <c:v>42.784100000000002</c:v>
                </c:pt>
                <c:pt idx="16588">
                  <c:v>42.784100000000002</c:v>
                </c:pt>
                <c:pt idx="16589">
                  <c:v>42.784100000000002</c:v>
                </c:pt>
                <c:pt idx="16590">
                  <c:v>42.784100000000002</c:v>
                </c:pt>
                <c:pt idx="16591">
                  <c:v>42.784100000000002</c:v>
                </c:pt>
                <c:pt idx="16592">
                  <c:v>42.784100000000002</c:v>
                </c:pt>
                <c:pt idx="16593">
                  <c:v>42.784100000000002</c:v>
                </c:pt>
                <c:pt idx="16594">
                  <c:v>42.784100000000002</c:v>
                </c:pt>
                <c:pt idx="16595">
                  <c:v>42.784100000000002</c:v>
                </c:pt>
                <c:pt idx="16596">
                  <c:v>42.784100000000002</c:v>
                </c:pt>
                <c:pt idx="16597">
                  <c:v>42.784100000000002</c:v>
                </c:pt>
                <c:pt idx="16598">
                  <c:v>42.784100000000002</c:v>
                </c:pt>
                <c:pt idx="16599">
                  <c:v>42.784100000000002</c:v>
                </c:pt>
                <c:pt idx="16600">
                  <c:v>42.784100000000002</c:v>
                </c:pt>
                <c:pt idx="16601">
                  <c:v>42.784100000000002</c:v>
                </c:pt>
                <c:pt idx="16602">
                  <c:v>42.784100000000002</c:v>
                </c:pt>
                <c:pt idx="16603">
                  <c:v>42.784100000000002</c:v>
                </c:pt>
                <c:pt idx="16604">
                  <c:v>42.784100000000002</c:v>
                </c:pt>
                <c:pt idx="16605">
                  <c:v>42.784100000000002</c:v>
                </c:pt>
                <c:pt idx="16606">
                  <c:v>42.784100000000002</c:v>
                </c:pt>
                <c:pt idx="16607">
                  <c:v>42.784100000000002</c:v>
                </c:pt>
                <c:pt idx="16608">
                  <c:v>42.784100000000002</c:v>
                </c:pt>
                <c:pt idx="16609">
                  <c:v>42.784100000000002</c:v>
                </c:pt>
                <c:pt idx="16610">
                  <c:v>42.784100000000002</c:v>
                </c:pt>
                <c:pt idx="16611">
                  <c:v>42.784100000000002</c:v>
                </c:pt>
                <c:pt idx="16612">
                  <c:v>42.784100000000002</c:v>
                </c:pt>
                <c:pt idx="16613">
                  <c:v>42.784100000000002</c:v>
                </c:pt>
                <c:pt idx="16614">
                  <c:v>42.784100000000002</c:v>
                </c:pt>
                <c:pt idx="16615">
                  <c:v>42.784100000000002</c:v>
                </c:pt>
                <c:pt idx="16616">
                  <c:v>42.784100000000002</c:v>
                </c:pt>
                <c:pt idx="16617">
                  <c:v>42.784100000000002</c:v>
                </c:pt>
                <c:pt idx="16618">
                  <c:v>42.784100000000002</c:v>
                </c:pt>
                <c:pt idx="16619">
                  <c:v>42.784100000000002</c:v>
                </c:pt>
                <c:pt idx="16620">
                  <c:v>42.784100000000002</c:v>
                </c:pt>
                <c:pt idx="16621">
                  <c:v>42.784100000000002</c:v>
                </c:pt>
                <c:pt idx="16622">
                  <c:v>42.784100000000002</c:v>
                </c:pt>
                <c:pt idx="16623">
                  <c:v>42.784100000000002</c:v>
                </c:pt>
                <c:pt idx="16624">
                  <c:v>42.784100000000002</c:v>
                </c:pt>
                <c:pt idx="16625">
                  <c:v>42.784100000000002</c:v>
                </c:pt>
                <c:pt idx="16626">
                  <c:v>42.784100000000002</c:v>
                </c:pt>
                <c:pt idx="16627">
                  <c:v>42.784100000000002</c:v>
                </c:pt>
                <c:pt idx="16628">
                  <c:v>42.784100000000002</c:v>
                </c:pt>
                <c:pt idx="16629">
                  <c:v>42.784100000000002</c:v>
                </c:pt>
                <c:pt idx="16630">
                  <c:v>42.784100000000002</c:v>
                </c:pt>
                <c:pt idx="16631">
                  <c:v>42.784100000000002</c:v>
                </c:pt>
                <c:pt idx="16632">
                  <c:v>42.784100000000002</c:v>
                </c:pt>
                <c:pt idx="16633">
                  <c:v>42.784100000000002</c:v>
                </c:pt>
                <c:pt idx="16634">
                  <c:v>42.784100000000002</c:v>
                </c:pt>
                <c:pt idx="16635">
                  <c:v>42.784100000000002</c:v>
                </c:pt>
                <c:pt idx="16636">
                  <c:v>42.784100000000002</c:v>
                </c:pt>
                <c:pt idx="16637">
                  <c:v>42.784100000000002</c:v>
                </c:pt>
                <c:pt idx="16638">
                  <c:v>42.784100000000002</c:v>
                </c:pt>
                <c:pt idx="16639">
                  <c:v>42.784100000000002</c:v>
                </c:pt>
                <c:pt idx="16640">
                  <c:v>42.784100000000002</c:v>
                </c:pt>
                <c:pt idx="16641">
                  <c:v>42.784100000000002</c:v>
                </c:pt>
                <c:pt idx="16642">
                  <c:v>42.784100000000002</c:v>
                </c:pt>
                <c:pt idx="16643">
                  <c:v>42.784100000000002</c:v>
                </c:pt>
                <c:pt idx="16644">
                  <c:v>42.784100000000002</c:v>
                </c:pt>
                <c:pt idx="16645">
                  <c:v>42.784100000000002</c:v>
                </c:pt>
                <c:pt idx="16646">
                  <c:v>42.784100000000002</c:v>
                </c:pt>
                <c:pt idx="16647">
                  <c:v>42.784100000000002</c:v>
                </c:pt>
                <c:pt idx="16648">
                  <c:v>42.784100000000002</c:v>
                </c:pt>
                <c:pt idx="16649">
                  <c:v>42.784100000000002</c:v>
                </c:pt>
                <c:pt idx="16650">
                  <c:v>42.784100000000002</c:v>
                </c:pt>
                <c:pt idx="16651">
                  <c:v>42.784100000000002</c:v>
                </c:pt>
                <c:pt idx="16652">
                  <c:v>42.784100000000002</c:v>
                </c:pt>
                <c:pt idx="16653">
                  <c:v>42.784100000000002</c:v>
                </c:pt>
                <c:pt idx="16654">
                  <c:v>42.784100000000002</c:v>
                </c:pt>
                <c:pt idx="16655">
                  <c:v>42.784100000000002</c:v>
                </c:pt>
                <c:pt idx="16656">
                  <c:v>42.784100000000002</c:v>
                </c:pt>
                <c:pt idx="16657">
                  <c:v>42.784100000000002</c:v>
                </c:pt>
                <c:pt idx="16658">
                  <c:v>42.784100000000002</c:v>
                </c:pt>
                <c:pt idx="16659">
                  <c:v>42.784100000000002</c:v>
                </c:pt>
                <c:pt idx="16660">
                  <c:v>42.784100000000002</c:v>
                </c:pt>
                <c:pt idx="16661">
                  <c:v>42.784100000000002</c:v>
                </c:pt>
                <c:pt idx="16662">
                  <c:v>42.784100000000002</c:v>
                </c:pt>
                <c:pt idx="16663">
                  <c:v>42.784100000000002</c:v>
                </c:pt>
                <c:pt idx="16664">
                  <c:v>42.784100000000002</c:v>
                </c:pt>
                <c:pt idx="16665">
                  <c:v>42.784100000000002</c:v>
                </c:pt>
                <c:pt idx="16666">
                  <c:v>42.784100000000002</c:v>
                </c:pt>
                <c:pt idx="16667">
                  <c:v>42.784100000000002</c:v>
                </c:pt>
                <c:pt idx="16668">
                  <c:v>42.784100000000002</c:v>
                </c:pt>
                <c:pt idx="16669">
                  <c:v>42.784100000000002</c:v>
                </c:pt>
                <c:pt idx="16670">
                  <c:v>42.784100000000002</c:v>
                </c:pt>
                <c:pt idx="16671">
                  <c:v>42.784100000000002</c:v>
                </c:pt>
                <c:pt idx="16672">
                  <c:v>42.784100000000002</c:v>
                </c:pt>
                <c:pt idx="16673">
                  <c:v>42.784100000000002</c:v>
                </c:pt>
                <c:pt idx="16674">
                  <c:v>42.784100000000002</c:v>
                </c:pt>
                <c:pt idx="16675">
                  <c:v>42.784100000000002</c:v>
                </c:pt>
                <c:pt idx="16676">
                  <c:v>42.784100000000002</c:v>
                </c:pt>
                <c:pt idx="16677">
                  <c:v>42.784100000000002</c:v>
                </c:pt>
                <c:pt idx="16678">
                  <c:v>42.784100000000002</c:v>
                </c:pt>
                <c:pt idx="16679">
                  <c:v>42.784100000000002</c:v>
                </c:pt>
                <c:pt idx="16680">
                  <c:v>42.784100000000002</c:v>
                </c:pt>
                <c:pt idx="16681">
                  <c:v>42.784100000000002</c:v>
                </c:pt>
                <c:pt idx="16682">
                  <c:v>42.784100000000002</c:v>
                </c:pt>
                <c:pt idx="16683">
                  <c:v>42.784100000000002</c:v>
                </c:pt>
                <c:pt idx="16684">
                  <c:v>42.784100000000002</c:v>
                </c:pt>
                <c:pt idx="16685">
                  <c:v>42.784100000000002</c:v>
                </c:pt>
                <c:pt idx="16686">
                  <c:v>42.784100000000002</c:v>
                </c:pt>
                <c:pt idx="16687">
                  <c:v>42.784100000000002</c:v>
                </c:pt>
                <c:pt idx="16688">
                  <c:v>42.784100000000002</c:v>
                </c:pt>
                <c:pt idx="16689">
                  <c:v>42.784100000000002</c:v>
                </c:pt>
                <c:pt idx="16690">
                  <c:v>42.784100000000002</c:v>
                </c:pt>
                <c:pt idx="16691">
                  <c:v>42.784100000000002</c:v>
                </c:pt>
                <c:pt idx="16692">
                  <c:v>42.784100000000002</c:v>
                </c:pt>
                <c:pt idx="16693">
                  <c:v>42.784100000000002</c:v>
                </c:pt>
                <c:pt idx="16694">
                  <c:v>42.784100000000002</c:v>
                </c:pt>
                <c:pt idx="16695">
                  <c:v>42.784100000000002</c:v>
                </c:pt>
                <c:pt idx="16696">
                  <c:v>42.784100000000002</c:v>
                </c:pt>
                <c:pt idx="16697">
                  <c:v>42.784100000000002</c:v>
                </c:pt>
                <c:pt idx="16698">
                  <c:v>42.784100000000002</c:v>
                </c:pt>
                <c:pt idx="16699">
                  <c:v>42.784100000000002</c:v>
                </c:pt>
                <c:pt idx="16700">
                  <c:v>42.784100000000002</c:v>
                </c:pt>
                <c:pt idx="16701">
                  <c:v>42.784100000000002</c:v>
                </c:pt>
                <c:pt idx="16702">
                  <c:v>42.784100000000002</c:v>
                </c:pt>
                <c:pt idx="16703">
                  <c:v>42.784100000000002</c:v>
                </c:pt>
                <c:pt idx="16704">
                  <c:v>42.784100000000002</c:v>
                </c:pt>
                <c:pt idx="16705">
                  <c:v>42.784100000000002</c:v>
                </c:pt>
                <c:pt idx="16706">
                  <c:v>42.784100000000002</c:v>
                </c:pt>
                <c:pt idx="16707">
                  <c:v>42.784100000000002</c:v>
                </c:pt>
                <c:pt idx="16708">
                  <c:v>42.784100000000002</c:v>
                </c:pt>
                <c:pt idx="16709">
                  <c:v>42.784100000000002</c:v>
                </c:pt>
                <c:pt idx="16710">
                  <c:v>42.784100000000002</c:v>
                </c:pt>
                <c:pt idx="16711">
                  <c:v>42.784100000000002</c:v>
                </c:pt>
                <c:pt idx="16712">
                  <c:v>42.784100000000002</c:v>
                </c:pt>
                <c:pt idx="16713">
                  <c:v>42.784100000000002</c:v>
                </c:pt>
                <c:pt idx="16714">
                  <c:v>42.784100000000002</c:v>
                </c:pt>
                <c:pt idx="16715">
                  <c:v>42.784100000000002</c:v>
                </c:pt>
                <c:pt idx="16716">
                  <c:v>42.784100000000002</c:v>
                </c:pt>
                <c:pt idx="16717">
                  <c:v>42.784100000000002</c:v>
                </c:pt>
                <c:pt idx="16718">
                  <c:v>42.732900000000001</c:v>
                </c:pt>
                <c:pt idx="16719">
                  <c:v>42.732900000000001</c:v>
                </c:pt>
                <c:pt idx="16720">
                  <c:v>42.732900000000001</c:v>
                </c:pt>
                <c:pt idx="16721">
                  <c:v>42.732900000000001</c:v>
                </c:pt>
                <c:pt idx="16722">
                  <c:v>42.732900000000001</c:v>
                </c:pt>
                <c:pt idx="16723">
                  <c:v>42.732900000000001</c:v>
                </c:pt>
                <c:pt idx="16724">
                  <c:v>42.732900000000001</c:v>
                </c:pt>
                <c:pt idx="16725">
                  <c:v>42.732900000000001</c:v>
                </c:pt>
                <c:pt idx="16726">
                  <c:v>42.732900000000001</c:v>
                </c:pt>
                <c:pt idx="16727">
                  <c:v>42.732900000000001</c:v>
                </c:pt>
                <c:pt idx="16728">
                  <c:v>42.732900000000001</c:v>
                </c:pt>
                <c:pt idx="16729">
                  <c:v>42.732900000000001</c:v>
                </c:pt>
                <c:pt idx="16730">
                  <c:v>42.732900000000001</c:v>
                </c:pt>
                <c:pt idx="16731">
                  <c:v>42.732900000000001</c:v>
                </c:pt>
                <c:pt idx="16732">
                  <c:v>42.732900000000001</c:v>
                </c:pt>
                <c:pt idx="16733">
                  <c:v>42.732900000000001</c:v>
                </c:pt>
                <c:pt idx="16734">
                  <c:v>42.732900000000001</c:v>
                </c:pt>
                <c:pt idx="16735">
                  <c:v>42.732900000000001</c:v>
                </c:pt>
                <c:pt idx="16736">
                  <c:v>42.732900000000001</c:v>
                </c:pt>
                <c:pt idx="16737">
                  <c:v>42.732900000000001</c:v>
                </c:pt>
                <c:pt idx="16738">
                  <c:v>42.732900000000001</c:v>
                </c:pt>
                <c:pt idx="16739">
                  <c:v>42.732900000000001</c:v>
                </c:pt>
                <c:pt idx="16740">
                  <c:v>42.732900000000001</c:v>
                </c:pt>
                <c:pt idx="16741">
                  <c:v>42.732900000000001</c:v>
                </c:pt>
                <c:pt idx="16742">
                  <c:v>42.732900000000001</c:v>
                </c:pt>
                <c:pt idx="16743">
                  <c:v>42.732900000000001</c:v>
                </c:pt>
                <c:pt idx="16744">
                  <c:v>42.732900000000001</c:v>
                </c:pt>
                <c:pt idx="16745">
                  <c:v>42.732900000000001</c:v>
                </c:pt>
                <c:pt idx="16746">
                  <c:v>42.732900000000001</c:v>
                </c:pt>
                <c:pt idx="16747">
                  <c:v>42.732900000000001</c:v>
                </c:pt>
                <c:pt idx="16748">
                  <c:v>42.732900000000001</c:v>
                </c:pt>
                <c:pt idx="16749">
                  <c:v>42.732900000000001</c:v>
                </c:pt>
                <c:pt idx="16750">
                  <c:v>42.732900000000001</c:v>
                </c:pt>
                <c:pt idx="16751">
                  <c:v>42.732900000000001</c:v>
                </c:pt>
                <c:pt idx="16752">
                  <c:v>42.732900000000001</c:v>
                </c:pt>
                <c:pt idx="16753">
                  <c:v>42.732900000000001</c:v>
                </c:pt>
                <c:pt idx="16754">
                  <c:v>42.732900000000001</c:v>
                </c:pt>
                <c:pt idx="16755">
                  <c:v>42.732900000000001</c:v>
                </c:pt>
                <c:pt idx="16756">
                  <c:v>42.732900000000001</c:v>
                </c:pt>
                <c:pt idx="16757">
                  <c:v>42.732900000000001</c:v>
                </c:pt>
                <c:pt idx="16758">
                  <c:v>42.732900000000001</c:v>
                </c:pt>
                <c:pt idx="16759">
                  <c:v>42.732900000000001</c:v>
                </c:pt>
                <c:pt idx="16760">
                  <c:v>42.732900000000001</c:v>
                </c:pt>
                <c:pt idx="16761">
                  <c:v>42.732900000000001</c:v>
                </c:pt>
                <c:pt idx="16762">
                  <c:v>42.732900000000001</c:v>
                </c:pt>
                <c:pt idx="16763">
                  <c:v>42.732900000000001</c:v>
                </c:pt>
                <c:pt idx="16764">
                  <c:v>42.732900000000001</c:v>
                </c:pt>
                <c:pt idx="16765">
                  <c:v>42.732900000000001</c:v>
                </c:pt>
                <c:pt idx="16766">
                  <c:v>42.732900000000001</c:v>
                </c:pt>
                <c:pt idx="16767">
                  <c:v>42.732900000000001</c:v>
                </c:pt>
                <c:pt idx="16768">
                  <c:v>42.732900000000001</c:v>
                </c:pt>
                <c:pt idx="16769">
                  <c:v>42.732900000000001</c:v>
                </c:pt>
                <c:pt idx="16770">
                  <c:v>42.732900000000001</c:v>
                </c:pt>
                <c:pt idx="16771">
                  <c:v>42.732900000000001</c:v>
                </c:pt>
                <c:pt idx="16772">
                  <c:v>42.732900000000001</c:v>
                </c:pt>
                <c:pt idx="16773">
                  <c:v>42.732900000000001</c:v>
                </c:pt>
                <c:pt idx="16774">
                  <c:v>42.732900000000001</c:v>
                </c:pt>
                <c:pt idx="16775">
                  <c:v>42.682200000000002</c:v>
                </c:pt>
                <c:pt idx="16776">
                  <c:v>42.682200000000002</c:v>
                </c:pt>
                <c:pt idx="16777">
                  <c:v>42.682200000000002</c:v>
                </c:pt>
                <c:pt idx="16778">
                  <c:v>42.682200000000002</c:v>
                </c:pt>
                <c:pt idx="16779">
                  <c:v>42.682200000000002</c:v>
                </c:pt>
                <c:pt idx="16780">
                  <c:v>42.682200000000002</c:v>
                </c:pt>
                <c:pt idx="16781">
                  <c:v>42.682200000000002</c:v>
                </c:pt>
                <c:pt idx="16782">
                  <c:v>42.682200000000002</c:v>
                </c:pt>
                <c:pt idx="16783">
                  <c:v>42.682200000000002</c:v>
                </c:pt>
                <c:pt idx="16784">
                  <c:v>42.682200000000002</c:v>
                </c:pt>
                <c:pt idx="16785">
                  <c:v>42.682200000000002</c:v>
                </c:pt>
                <c:pt idx="16786">
                  <c:v>42.682200000000002</c:v>
                </c:pt>
                <c:pt idx="16787">
                  <c:v>42.682200000000002</c:v>
                </c:pt>
                <c:pt idx="16788">
                  <c:v>42.682200000000002</c:v>
                </c:pt>
                <c:pt idx="16789">
                  <c:v>42.682200000000002</c:v>
                </c:pt>
                <c:pt idx="16790">
                  <c:v>42.682200000000002</c:v>
                </c:pt>
                <c:pt idx="16791">
                  <c:v>42.682200000000002</c:v>
                </c:pt>
                <c:pt idx="16792">
                  <c:v>42.682200000000002</c:v>
                </c:pt>
                <c:pt idx="16793">
                  <c:v>42.682200000000002</c:v>
                </c:pt>
                <c:pt idx="16794">
                  <c:v>42.682200000000002</c:v>
                </c:pt>
                <c:pt idx="16795">
                  <c:v>42.682200000000002</c:v>
                </c:pt>
                <c:pt idx="16796">
                  <c:v>42.682200000000002</c:v>
                </c:pt>
                <c:pt idx="16797">
                  <c:v>42.682200000000002</c:v>
                </c:pt>
                <c:pt idx="16798">
                  <c:v>42.682200000000002</c:v>
                </c:pt>
                <c:pt idx="16799">
                  <c:v>42.682200000000002</c:v>
                </c:pt>
                <c:pt idx="16800">
                  <c:v>42.682200000000002</c:v>
                </c:pt>
                <c:pt idx="16801">
                  <c:v>42.682200000000002</c:v>
                </c:pt>
                <c:pt idx="16802">
                  <c:v>42.682200000000002</c:v>
                </c:pt>
                <c:pt idx="16803">
                  <c:v>42.682200000000002</c:v>
                </c:pt>
                <c:pt idx="16804">
                  <c:v>42.682200000000002</c:v>
                </c:pt>
                <c:pt idx="16805">
                  <c:v>42.682200000000002</c:v>
                </c:pt>
                <c:pt idx="16806">
                  <c:v>42.682200000000002</c:v>
                </c:pt>
                <c:pt idx="16807">
                  <c:v>42.682200000000002</c:v>
                </c:pt>
                <c:pt idx="16808">
                  <c:v>42.682200000000002</c:v>
                </c:pt>
                <c:pt idx="16809">
                  <c:v>42.682200000000002</c:v>
                </c:pt>
                <c:pt idx="16810">
                  <c:v>42.682200000000002</c:v>
                </c:pt>
                <c:pt idx="16811">
                  <c:v>42.682200000000002</c:v>
                </c:pt>
                <c:pt idx="16812">
                  <c:v>42.682200000000002</c:v>
                </c:pt>
                <c:pt idx="16813">
                  <c:v>42.682200000000002</c:v>
                </c:pt>
                <c:pt idx="16814">
                  <c:v>42.682200000000002</c:v>
                </c:pt>
                <c:pt idx="16815">
                  <c:v>42.682200000000002</c:v>
                </c:pt>
                <c:pt idx="16816">
                  <c:v>42.682200000000002</c:v>
                </c:pt>
                <c:pt idx="16817">
                  <c:v>42.682200000000002</c:v>
                </c:pt>
                <c:pt idx="16818">
                  <c:v>42.682200000000002</c:v>
                </c:pt>
                <c:pt idx="16819">
                  <c:v>42.682200000000002</c:v>
                </c:pt>
                <c:pt idx="16820">
                  <c:v>42.682200000000002</c:v>
                </c:pt>
                <c:pt idx="16821">
                  <c:v>42.682200000000002</c:v>
                </c:pt>
                <c:pt idx="16822">
                  <c:v>42.682200000000002</c:v>
                </c:pt>
                <c:pt idx="16823">
                  <c:v>42.682200000000002</c:v>
                </c:pt>
                <c:pt idx="16824">
                  <c:v>42.682200000000002</c:v>
                </c:pt>
                <c:pt idx="16825">
                  <c:v>42.682200000000002</c:v>
                </c:pt>
                <c:pt idx="16826">
                  <c:v>42.682200000000002</c:v>
                </c:pt>
                <c:pt idx="16827">
                  <c:v>42.682200000000002</c:v>
                </c:pt>
                <c:pt idx="16828">
                  <c:v>42.682200000000002</c:v>
                </c:pt>
                <c:pt idx="16829">
                  <c:v>42.682200000000002</c:v>
                </c:pt>
                <c:pt idx="16830">
                  <c:v>42.682200000000002</c:v>
                </c:pt>
                <c:pt idx="16831">
                  <c:v>42.682200000000002</c:v>
                </c:pt>
                <c:pt idx="16832">
                  <c:v>42.682200000000002</c:v>
                </c:pt>
                <c:pt idx="16833">
                  <c:v>42.682200000000002</c:v>
                </c:pt>
                <c:pt idx="16834">
                  <c:v>42.682200000000002</c:v>
                </c:pt>
                <c:pt idx="16835">
                  <c:v>42.682200000000002</c:v>
                </c:pt>
                <c:pt idx="16836">
                  <c:v>42.682200000000002</c:v>
                </c:pt>
                <c:pt idx="16837">
                  <c:v>42.682200000000002</c:v>
                </c:pt>
                <c:pt idx="16838">
                  <c:v>42.682200000000002</c:v>
                </c:pt>
                <c:pt idx="16839">
                  <c:v>42.682200000000002</c:v>
                </c:pt>
                <c:pt idx="16840">
                  <c:v>42.682200000000002</c:v>
                </c:pt>
                <c:pt idx="16841">
                  <c:v>42.682200000000002</c:v>
                </c:pt>
                <c:pt idx="16842">
                  <c:v>42.682200000000002</c:v>
                </c:pt>
                <c:pt idx="16843">
                  <c:v>42.682200000000002</c:v>
                </c:pt>
                <c:pt idx="16844">
                  <c:v>42.682200000000002</c:v>
                </c:pt>
                <c:pt idx="16845">
                  <c:v>42.682200000000002</c:v>
                </c:pt>
                <c:pt idx="16846">
                  <c:v>42.682200000000002</c:v>
                </c:pt>
                <c:pt idx="16847">
                  <c:v>42.682200000000002</c:v>
                </c:pt>
                <c:pt idx="16848">
                  <c:v>42.732400000000013</c:v>
                </c:pt>
                <c:pt idx="16849">
                  <c:v>42.732400000000013</c:v>
                </c:pt>
                <c:pt idx="16850">
                  <c:v>42.732400000000013</c:v>
                </c:pt>
                <c:pt idx="16851">
                  <c:v>42.732400000000013</c:v>
                </c:pt>
                <c:pt idx="16852">
                  <c:v>42.732400000000013</c:v>
                </c:pt>
                <c:pt idx="16853">
                  <c:v>42.732400000000013</c:v>
                </c:pt>
                <c:pt idx="16854">
                  <c:v>42.732400000000013</c:v>
                </c:pt>
                <c:pt idx="16855">
                  <c:v>42.732400000000013</c:v>
                </c:pt>
                <c:pt idx="16856">
                  <c:v>42.732400000000013</c:v>
                </c:pt>
                <c:pt idx="16857">
                  <c:v>42.732400000000013</c:v>
                </c:pt>
                <c:pt idx="16858">
                  <c:v>42.732400000000013</c:v>
                </c:pt>
                <c:pt idx="16859">
                  <c:v>42.732400000000013</c:v>
                </c:pt>
                <c:pt idx="16860">
                  <c:v>42.732400000000013</c:v>
                </c:pt>
                <c:pt idx="16861">
                  <c:v>42.732400000000013</c:v>
                </c:pt>
                <c:pt idx="16862">
                  <c:v>42.732400000000013</c:v>
                </c:pt>
                <c:pt idx="16863">
                  <c:v>42.732400000000013</c:v>
                </c:pt>
                <c:pt idx="16864">
                  <c:v>42.732400000000013</c:v>
                </c:pt>
                <c:pt idx="16865">
                  <c:v>42.732400000000013</c:v>
                </c:pt>
                <c:pt idx="16866">
                  <c:v>42.732400000000013</c:v>
                </c:pt>
                <c:pt idx="16867">
                  <c:v>42.732400000000013</c:v>
                </c:pt>
                <c:pt idx="16868">
                  <c:v>42.732400000000013</c:v>
                </c:pt>
                <c:pt idx="16869">
                  <c:v>42.732400000000013</c:v>
                </c:pt>
                <c:pt idx="16870">
                  <c:v>42.732400000000013</c:v>
                </c:pt>
                <c:pt idx="16871">
                  <c:v>42.732400000000013</c:v>
                </c:pt>
                <c:pt idx="16872">
                  <c:v>42.732400000000013</c:v>
                </c:pt>
                <c:pt idx="16873">
                  <c:v>42.732400000000013</c:v>
                </c:pt>
                <c:pt idx="16874">
                  <c:v>42.732400000000013</c:v>
                </c:pt>
                <c:pt idx="16875">
                  <c:v>42.732400000000013</c:v>
                </c:pt>
                <c:pt idx="16876">
                  <c:v>42.732400000000013</c:v>
                </c:pt>
                <c:pt idx="16877">
                  <c:v>42.732400000000013</c:v>
                </c:pt>
                <c:pt idx="16878">
                  <c:v>42.732400000000013</c:v>
                </c:pt>
                <c:pt idx="16879">
                  <c:v>42.732400000000013</c:v>
                </c:pt>
                <c:pt idx="16880">
                  <c:v>42.732400000000013</c:v>
                </c:pt>
                <c:pt idx="16881">
                  <c:v>42.732400000000013</c:v>
                </c:pt>
                <c:pt idx="16882">
                  <c:v>42.732400000000013</c:v>
                </c:pt>
                <c:pt idx="16883">
                  <c:v>42.732400000000013</c:v>
                </c:pt>
                <c:pt idx="16884">
                  <c:v>42.732400000000013</c:v>
                </c:pt>
                <c:pt idx="16885">
                  <c:v>42.732400000000013</c:v>
                </c:pt>
                <c:pt idx="16886">
                  <c:v>42.732400000000013</c:v>
                </c:pt>
                <c:pt idx="16887">
                  <c:v>42.732400000000013</c:v>
                </c:pt>
                <c:pt idx="16888">
                  <c:v>42.732400000000013</c:v>
                </c:pt>
                <c:pt idx="16889">
                  <c:v>42.732400000000013</c:v>
                </c:pt>
                <c:pt idx="16890">
                  <c:v>42.732400000000013</c:v>
                </c:pt>
                <c:pt idx="16891">
                  <c:v>42.732400000000013</c:v>
                </c:pt>
                <c:pt idx="16892">
                  <c:v>42.732400000000013</c:v>
                </c:pt>
                <c:pt idx="16893">
                  <c:v>42.732400000000013</c:v>
                </c:pt>
                <c:pt idx="16894">
                  <c:v>42.732400000000013</c:v>
                </c:pt>
                <c:pt idx="16895">
                  <c:v>42.732400000000013</c:v>
                </c:pt>
                <c:pt idx="16896">
                  <c:v>42.732400000000013</c:v>
                </c:pt>
                <c:pt idx="16897">
                  <c:v>42.732400000000013</c:v>
                </c:pt>
                <c:pt idx="16898">
                  <c:v>42.732400000000013</c:v>
                </c:pt>
                <c:pt idx="16899">
                  <c:v>42.732400000000013</c:v>
                </c:pt>
                <c:pt idx="16900">
                  <c:v>42.732400000000013</c:v>
                </c:pt>
                <c:pt idx="16901">
                  <c:v>42.732400000000013</c:v>
                </c:pt>
                <c:pt idx="16902">
                  <c:v>42.732400000000013</c:v>
                </c:pt>
                <c:pt idx="16903">
                  <c:v>42.732400000000013</c:v>
                </c:pt>
                <c:pt idx="16904">
                  <c:v>42.732400000000013</c:v>
                </c:pt>
                <c:pt idx="16905">
                  <c:v>42.732400000000013</c:v>
                </c:pt>
                <c:pt idx="16906">
                  <c:v>42.732400000000013</c:v>
                </c:pt>
                <c:pt idx="16907">
                  <c:v>42.732400000000013</c:v>
                </c:pt>
                <c:pt idx="16908">
                  <c:v>42.784200000000013</c:v>
                </c:pt>
                <c:pt idx="16909">
                  <c:v>42.784200000000013</c:v>
                </c:pt>
                <c:pt idx="16910">
                  <c:v>42.784200000000013</c:v>
                </c:pt>
                <c:pt idx="16911">
                  <c:v>42.784200000000013</c:v>
                </c:pt>
                <c:pt idx="16912">
                  <c:v>42.784200000000013</c:v>
                </c:pt>
                <c:pt idx="16913">
                  <c:v>42.784200000000013</c:v>
                </c:pt>
                <c:pt idx="16914">
                  <c:v>42.784200000000013</c:v>
                </c:pt>
                <c:pt idx="16915">
                  <c:v>42.784200000000013</c:v>
                </c:pt>
                <c:pt idx="16916">
                  <c:v>42.784200000000013</c:v>
                </c:pt>
                <c:pt idx="16917">
                  <c:v>42.784200000000013</c:v>
                </c:pt>
                <c:pt idx="16918">
                  <c:v>42.784200000000013</c:v>
                </c:pt>
                <c:pt idx="16919">
                  <c:v>42.784200000000013</c:v>
                </c:pt>
                <c:pt idx="16920">
                  <c:v>42.784200000000013</c:v>
                </c:pt>
                <c:pt idx="16921">
                  <c:v>42.784200000000013</c:v>
                </c:pt>
                <c:pt idx="16922">
                  <c:v>42.784200000000013</c:v>
                </c:pt>
                <c:pt idx="16923">
                  <c:v>42.784200000000013</c:v>
                </c:pt>
                <c:pt idx="16924">
                  <c:v>42.784200000000013</c:v>
                </c:pt>
                <c:pt idx="16925">
                  <c:v>42.784200000000013</c:v>
                </c:pt>
                <c:pt idx="16926">
                  <c:v>42.784200000000013</c:v>
                </c:pt>
                <c:pt idx="16927">
                  <c:v>42.784200000000013</c:v>
                </c:pt>
                <c:pt idx="16928">
                  <c:v>42.784200000000013</c:v>
                </c:pt>
                <c:pt idx="16929">
                  <c:v>42.784200000000013</c:v>
                </c:pt>
                <c:pt idx="16930">
                  <c:v>42.784200000000013</c:v>
                </c:pt>
                <c:pt idx="16931">
                  <c:v>42.784200000000013</c:v>
                </c:pt>
                <c:pt idx="16932">
                  <c:v>42.784200000000013</c:v>
                </c:pt>
                <c:pt idx="16933">
                  <c:v>42.784200000000013</c:v>
                </c:pt>
                <c:pt idx="16934">
                  <c:v>42.784200000000013</c:v>
                </c:pt>
                <c:pt idx="16935">
                  <c:v>42.784200000000013</c:v>
                </c:pt>
                <c:pt idx="16936">
                  <c:v>42.784200000000013</c:v>
                </c:pt>
                <c:pt idx="16937">
                  <c:v>42.784200000000013</c:v>
                </c:pt>
                <c:pt idx="16938">
                  <c:v>42.784200000000013</c:v>
                </c:pt>
                <c:pt idx="16939">
                  <c:v>42.784200000000013</c:v>
                </c:pt>
                <c:pt idx="16940">
                  <c:v>42.784200000000013</c:v>
                </c:pt>
                <c:pt idx="16941">
                  <c:v>42.784200000000013</c:v>
                </c:pt>
                <c:pt idx="16942">
                  <c:v>42.784200000000013</c:v>
                </c:pt>
                <c:pt idx="16943">
                  <c:v>42.784200000000013</c:v>
                </c:pt>
                <c:pt idx="16944">
                  <c:v>42.784200000000013</c:v>
                </c:pt>
                <c:pt idx="16945">
                  <c:v>42.784200000000013</c:v>
                </c:pt>
                <c:pt idx="16946">
                  <c:v>42.784200000000013</c:v>
                </c:pt>
                <c:pt idx="16947">
                  <c:v>42.784200000000013</c:v>
                </c:pt>
                <c:pt idx="16948">
                  <c:v>42.784200000000013</c:v>
                </c:pt>
                <c:pt idx="16949">
                  <c:v>42.784200000000013</c:v>
                </c:pt>
                <c:pt idx="16950">
                  <c:v>42.784200000000013</c:v>
                </c:pt>
                <c:pt idx="16951">
                  <c:v>42.784200000000013</c:v>
                </c:pt>
                <c:pt idx="16952">
                  <c:v>42.784200000000013</c:v>
                </c:pt>
                <c:pt idx="16953">
                  <c:v>42.784200000000013</c:v>
                </c:pt>
                <c:pt idx="16954">
                  <c:v>42.784200000000013</c:v>
                </c:pt>
                <c:pt idx="16955">
                  <c:v>42.784200000000013</c:v>
                </c:pt>
                <c:pt idx="16956">
                  <c:v>42.784200000000013</c:v>
                </c:pt>
                <c:pt idx="16957">
                  <c:v>42.784200000000013</c:v>
                </c:pt>
                <c:pt idx="16958">
                  <c:v>42.784200000000013</c:v>
                </c:pt>
                <c:pt idx="16959">
                  <c:v>42.784200000000013</c:v>
                </c:pt>
                <c:pt idx="16960">
                  <c:v>42.784200000000013</c:v>
                </c:pt>
                <c:pt idx="16961">
                  <c:v>42.784200000000013</c:v>
                </c:pt>
                <c:pt idx="16962">
                  <c:v>42.784200000000013</c:v>
                </c:pt>
                <c:pt idx="16963">
                  <c:v>42.784200000000013</c:v>
                </c:pt>
                <c:pt idx="16964">
                  <c:v>42.784200000000013</c:v>
                </c:pt>
                <c:pt idx="16965">
                  <c:v>42.784200000000013</c:v>
                </c:pt>
                <c:pt idx="16966">
                  <c:v>42.784200000000013</c:v>
                </c:pt>
                <c:pt idx="16967">
                  <c:v>42.784200000000013</c:v>
                </c:pt>
                <c:pt idx="16968">
                  <c:v>42.784200000000013</c:v>
                </c:pt>
                <c:pt idx="16969">
                  <c:v>42.784200000000013</c:v>
                </c:pt>
                <c:pt idx="16970">
                  <c:v>42.784200000000013</c:v>
                </c:pt>
                <c:pt idx="16971">
                  <c:v>42.784200000000013</c:v>
                </c:pt>
                <c:pt idx="16972">
                  <c:v>42.784200000000013</c:v>
                </c:pt>
                <c:pt idx="16973">
                  <c:v>42.784200000000013</c:v>
                </c:pt>
                <c:pt idx="16974">
                  <c:v>42.784200000000013</c:v>
                </c:pt>
                <c:pt idx="16975">
                  <c:v>42.784200000000013</c:v>
                </c:pt>
                <c:pt idx="16976">
                  <c:v>42.784200000000013</c:v>
                </c:pt>
                <c:pt idx="16977">
                  <c:v>42.784200000000013</c:v>
                </c:pt>
                <c:pt idx="16978">
                  <c:v>42.784200000000013</c:v>
                </c:pt>
                <c:pt idx="16979">
                  <c:v>42.784200000000013</c:v>
                </c:pt>
                <c:pt idx="16980">
                  <c:v>42.784200000000013</c:v>
                </c:pt>
                <c:pt idx="16981">
                  <c:v>42.784200000000013</c:v>
                </c:pt>
                <c:pt idx="16982">
                  <c:v>42.784200000000013</c:v>
                </c:pt>
                <c:pt idx="16983">
                  <c:v>42.784200000000013</c:v>
                </c:pt>
                <c:pt idx="16984">
                  <c:v>42.784200000000013</c:v>
                </c:pt>
                <c:pt idx="16985">
                  <c:v>42.784200000000013</c:v>
                </c:pt>
                <c:pt idx="16986">
                  <c:v>42.784200000000013</c:v>
                </c:pt>
                <c:pt idx="16987">
                  <c:v>42.784200000000013</c:v>
                </c:pt>
                <c:pt idx="16988">
                  <c:v>42.784200000000013</c:v>
                </c:pt>
                <c:pt idx="16989">
                  <c:v>42.784200000000013</c:v>
                </c:pt>
                <c:pt idx="16990">
                  <c:v>42.784200000000013</c:v>
                </c:pt>
                <c:pt idx="16991">
                  <c:v>42.784200000000013</c:v>
                </c:pt>
                <c:pt idx="16992">
                  <c:v>42.784200000000013</c:v>
                </c:pt>
                <c:pt idx="16993">
                  <c:v>42.784200000000013</c:v>
                </c:pt>
                <c:pt idx="16994">
                  <c:v>42.784200000000013</c:v>
                </c:pt>
                <c:pt idx="16995">
                  <c:v>42.784200000000013</c:v>
                </c:pt>
                <c:pt idx="16996">
                  <c:v>42.784200000000013</c:v>
                </c:pt>
                <c:pt idx="16997">
                  <c:v>42.784200000000013</c:v>
                </c:pt>
                <c:pt idx="16998">
                  <c:v>42.784200000000013</c:v>
                </c:pt>
                <c:pt idx="16999">
                  <c:v>42.784200000000013</c:v>
                </c:pt>
                <c:pt idx="17000">
                  <c:v>42.784200000000013</c:v>
                </c:pt>
                <c:pt idx="17001">
                  <c:v>42.784200000000013</c:v>
                </c:pt>
                <c:pt idx="17002">
                  <c:v>42.784200000000013</c:v>
                </c:pt>
                <c:pt idx="17003">
                  <c:v>42.784200000000013</c:v>
                </c:pt>
                <c:pt idx="17004">
                  <c:v>42.784200000000013</c:v>
                </c:pt>
                <c:pt idx="17005">
                  <c:v>42.784200000000013</c:v>
                </c:pt>
                <c:pt idx="17006">
                  <c:v>42.784200000000013</c:v>
                </c:pt>
                <c:pt idx="17007">
                  <c:v>42.784200000000013</c:v>
                </c:pt>
                <c:pt idx="17008">
                  <c:v>42.784200000000013</c:v>
                </c:pt>
                <c:pt idx="17009">
                  <c:v>42.784200000000013</c:v>
                </c:pt>
                <c:pt idx="17010">
                  <c:v>42.784200000000013</c:v>
                </c:pt>
                <c:pt idx="17011">
                  <c:v>42.784200000000013</c:v>
                </c:pt>
                <c:pt idx="17012">
                  <c:v>42.784200000000013</c:v>
                </c:pt>
                <c:pt idx="17013">
                  <c:v>42.784200000000013</c:v>
                </c:pt>
                <c:pt idx="17014">
                  <c:v>42.784200000000013</c:v>
                </c:pt>
                <c:pt idx="17015">
                  <c:v>42.784200000000013</c:v>
                </c:pt>
                <c:pt idx="17016">
                  <c:v>42.784200000000013</c:v>
                </c:pt>
                <c:pt idx="17017">
                  <c:v>42.784200000000013</c:v>
                </c:pt>
                <c:pt idx="17018">
                  <c:v>42.784200000000013</c:v>
                </c:pt>
                <c:pt idx="17019">
                  <c:v>42.784200000000013</c:v>
                </c:pt>
                <c:pt idx="17020">
                  <c:v>42.784200000000013</c:v>
                </c:pt>
                <c:pt idx="17021">
                  <c:v>42.784200000000013</c:v>
                </c:pt>
                <c:pt idx="17022">
                  <c:v>42.784200000000013</c:v>
                </c:pt>
                <c:pt idx="17023">
                  <c:v>42.784200000000013</c:v>
                </c:pt>
                <c:pt idx="17024">
                  <c:v>42.784200000000013</c:v>
                </c:pt>
                <c:pt idx="17025">
                  <c:v>42.784200000000013</c:v>
                </c:pt>
                <c:pt idx="17026">
                  <c:v>42.784200000000013</c:v>
                </c:pt>
                <c:pt idx="17027">
                  <c:v>42.784200000000013</c:v>
                </c:pt>
                <c:pt idx="17028">
                  <c:v>42.784200000000013</c:v>
                </c:pt>
                <c:pt idx="17029">
                  <c:v>42.784200000000013</c:v>
                </c:pt>
                <c:pt idx="17030">
                  <c:v>42.784200000000013</c:v>
                </c:pt>
                <c:pt idx="17031">
                  <c:v>42.784200000000013</c:v>
                </c:pt>
                <c:pt idx="17032">
                  <c:v>42.784200000000013</c:v>
                </c:pt>
                <c:pt idx="17033">
                  <c:v>42.784200000000013</c:v>
                </c:pt>
                <c:pt idx="17034">
                  <c:v>42.784200000000013</c:v>
                </c:pt>
                <c:pt idx="17035">
                  <c:v>42.784200000000013</c:v>
                </c:pt>
                <c:pt idx="17036">
                  <c:v>42.784200000000013</c:v>
                </c:pt>
                <c:pt idx="17037">
                  <c:v>42.784200000000013</c:v>
                </c:pt>
                <c:pt idx="17038">
                  <c:v>42.784200000000013</c:v>
                </c:pt>
                <c:pt idx="17039">
                  <c:v>42.784200000000013</c:v>
                </c:pt>
                <c:pt idx="17040">
                  <c:v>42.784200000000013</c:v>
                </c:pt>
                <c:pt idx="17041">
                  <c:v>42.784200000000013</c:v>
                </c:pt>
                <c:pt idx="17042">
                  <c:v>42.784200000000013</c:v>
                </c:pt>
                <c:pt idx="17043">
                  <c:v>42.784200000000013</c:v>
                </c:pt>
                <c:pt idx="17044">
                  <c:v>42.784200000000013</c:v>
                </c:pt>
                <c:pt idx="17045">
                  <c:v>42.784200000000013</c:v>
                </c:pt>
                <c:pt idx="17046">
                  <c:v>42.784200000000013</c:v>
                </c:pt>
                <c:pt idx="17047">
                  <c:v>42.784200000000013</c:v>
                </c:pt>
                <c:pt idx="17048">
                  <c:v>42.784200000000013</c:v>
                </c:pt>
                <c:pt idx="17049">
                  <c:v>42.784200000000013</c:v>
                </c:pt>
                <c:pt idx="17050">
                  <c:v>42.784200000000013</c:v>
                </c:pt>
                <c:pt idx="17051">
                  <c:v>42.784200000000013</c:v>
                </c:pt>
                <c:pt idx="17052">
                  <c:v>42.784200000000013</c:v>
                </c:pt>
                <c:pt idx="17053">
                  <c:v>42.784200000000013</c:v>
                </c:pt>
                <c:pt idx="17054">
                  <c:v>42.784200000000013</c:v>
                </c:pt>
                <c:pt idx="17055">
                  <c:v>42.784200000000013</c:v>
                </c:pt>
                <c:pt idx="17056">
                  <c:v>42.784200000000013</c:v>
                </c:pt>
                <c:pt idx="17057">
                  <c:v>42.784200000000013</c:v>
                </c:pt>
                <c:pt idx="17058">
                  <c:v>42.784200000000013</c:v>
                </c:pt>
                <c:pt idx="17059">
                  <c:v>42.784200000000013</c:v>
                </c:pt>
                <c:pt idx="17060">
                  <c:v>42.784200000000013</c:v>
                </c:pt>
                <c:pt idx="17061">
                  <c:v>42.784200000000013</c:v>
                </c:pt>
                <c:pt idx="17062">
                  <c:v>42.784200000000013</c:v>
                </c:pt>
                <c:pt idx="17063">
                  <c:v>42.784200000000013</c:v>
                </c:pt>
                <c:pt idx="17064">
                  <c:v>42.784200000000013</c:v>
                </c:pt>
                <c:pt idx="17065">
                  <c:v>42.784200000000013</c:v>
                </c:pt>
                <c:pt idx="17066">
                  <c:v>42.784200000000013</c:v>
                </c:pt>
                <c:pt idx="17067">
                  <c:v>42.784200000000013</c:v>
                </c:pt>
                <c:pt idx="17068">
                  <c:v>42.784200000000013</c:v>
                </c:pt>
                <c:pt idx="17069">
                  <c:v>42.784200000000013</c:v>
                </c:pt>
                <c:pt idx="17070">
                  <c:v>42.784200000000013</c:v>
                </c:pt>
                <c:pt idx="17071">
                  <c:v>42.784200000000013</c:v>
                </c:pt>
                <c:pt idx="17072">
                  <c:v>42.784200000000013</c:v>
                </c:pt>
                <c:pt idx="17073">
                  <c:v>42.784200000000013</c:v>
                </c:pt>
                <c:pt idx="17074">
                  <c:v>42.784200000000013</c:v>
                </c:pt>
                <c:pt idx="17075">
                  <c:v>42.784200000000013</c:v>
                </c:pt>
                <c:pt idx="17076">
                  <c:v>42.784200000000013</c:v>
                </c:pt>
                <c:pt idx="17077">
                  <c:v>42.784200000000013</c:v>
                </c:pt>
                <c:pt idx="17078">
                  <c:v>42.784200000000013</c:v>
                </c:pt>
                <c:pt idx="17079">
                  <c:v>42.784200000000013</c:v>
                </c:pt>
                <c:pt idx="17080">
                  <c:v>42.784200000000013</c:v>
                </c:pt>
                <c:pt idx="17081">
                  <c:v>42.784200000000013</c:v>
                </c:pt>
                <c:pt idx="17082">
                  <c:v>42.784200000000013</c:v>
                </c:pt>
                <c:pt idx="17083">
                  <c:v>42.784200000000013</c:v>
                </c:pt>
                <c:pt idx="17084">
                  <c:v>42.784200000000013</c:v>
                </c:pt>
                <c:pt idx="17085">
                  <c:v>42.784200000000013</c:v>
                </c:pt>
                <c:pt idx="17086">
                  <c:v>42.784200000000013</c:v>
                </c:pt>
                <c:pt idx="17087">
                  <c:v>42.784200000000013</c:v>
                </c:pt>
                <c:pt idx="17088">
                  <c:v>42.784200000000013</c:v>
                </c:pt>
                <c:pt idx="17089">
                  <c:v>42.784200000000013</c:v>
                </c:pt>
                <c:pt idx="17090">
                  <c:v>42.784200000000013</c:v>
                </c:pt>
                <c:pt idx="17091">
                  <c:v>42.784200000000013</c:v>
                </c:pt>
                <c:pt idx="17092">
                  <c:v>42.784200000000013</c:v>
                </c:pt>
                <c:pt idx="17093">
                  <c:v>42.784200000000013</c:v>
                </c:pt>
                <c:pt idx="17094">
                  <c:v>42.784200000000013</c:v>
                </c:pt>
                <c:pt idx="17095">
                  <c:v>42.784200000000013</c:v>
                </c:pt>
                <c:pt idx="17096">
                  <c:v>42.784200000000013</c:v>
                </c:pt>
                <c:pt idx="17097">
                  <c:v>42.784200000000013</c:v>
                </c:pt>
                <c:pt idx="17098">
                  <c:v>42.784200000000013</c:v>
                </c:pt>
                <c:pt idx="17099">
                  <c:v>42.784200000000013</c:v>
                </c:pt>
                <c:pt idx="17100">
                  <c:v>42.784200000000013</c:v>
                </c:pt>
                <c:pt idx="17101">
                  <c:v>42.784200000000013</c:v>
                </c:pt>
                <c:pt idx="17102">
                  <c:v>42.784200000000013</c:v>
                </c:pt>
                <c:pt idx="17103">
                  <c:v>42.784200000000013</c:v>
                </c:pt>
                <c:pt idx="17104">
                  <c:v>42.784200000000013</c:v>
                </c:pt>
                <c:pt idx="17105">
                  <c:v>42.784200000000013</c:v>
                </c:pt>
                <c:pt idx="17106">
                  <c:v>42.784200000000013</c:v>
                </c:pt>
                <c:pt idx="17107">
                  <c:v>42.784200000000013</c:v>
                </c:pt>
                <c:pt idx="17108">
                  <c:v>42.784200000000013</c:v>
                </c:pt>
                <c:pt idx="17109">
                  <c:v>42.784200000000013</c:v>
                </c:pt>
                <c:pt idx="17110">
                  <c:v>42.784200000000013</c:v>
                </c:pt>
                <c:pt idx="17111">
                  <c:v>42.784200000000013</c:v>
                </c:pt>
                <c:pt idx="17112">
                  <c:v>42.784200000000013</c:v>
                </c:pt>
                <c:pt idx="17113">
                  <c:v>42.784200000000013</c:v>
                </c:pt>
                <c:pt idx="17114">
                  <c:v>42.784200000000013</c:v>
                </c:pt>
                <c:pt idx="17115">
                  <c:v>42.784200000000013</c:v>
                </c:pt>
                <c:pt idx="17116">
                  <c:v>42.784200000000013</c:v>
                </c:pt>
                <c:pt idx="17117">
                  <c:v>42.784200000000013</c:v>
                </c:pt>
                <c:pt idx="17118">
                  <c:v>42.784200000000013</c:v>
                </c:pt>
                <c:pt idx="17119">
                  <c:v>42.784200000000013</c:v>
                </c:pt>
                <c:pt idx="17120">
                  <c:v>42.784200000000013</c:v>
                </c:pt>
                <c:pt idx="17121">
                  <c:v>42.784200000000013</c:v>
                </c:pt>
                <c:pt idx="17122">
                  <c:v>42.784200000000013</c:v>
                </c:pt>
                <c:pt idx="17123">
                  <c:v>42.784200000000013</c:v>
                </c:pt>
                <c:pt idx="17124">
                  <c:v>42.784200000000013</c:v>
                </c:pt>
                <c:pt idx="17125">
                  <c:v>42.784200000000013</c:v>
                </c:pt>
                <c:pt idx="17126">
                  <c:v>42.784200000000013</c:v>
                </c:pt>
                <c:pt idx="17127">
                  <c:v>42.784200000000013</c:v>
                </c:pt>
                <c:pt idx="17128">
                  <c:v>42.784200000000013</c:v>
                </c:pt>
                <c:pt idx="17129">
                  <c:v>42.784200000000013</c:v>
                </c:pt>
                <c:pt idx="17130">
                  <c:v>42.784200000000013</c:v>
                </c:pt>
                <c:pt idx="17131">
                  <c:v>42.784200000000013</c:v>
                </c:pt>
                <c:pt idx="17132">
                  <c:v>42.784200000000013</c:v>
                </c:pt>
                <c:pt idx="17133">
                  <c:v>42.784200000000013</c:v>
                </c:pt>
                <c:pt idx="17134">
                  <c:v>42.784200000000013</c:v>
                </c:pt>
                <c:pt idx="17135">
                  <c:v>42.784200000000013</c:v>
                </c:pt>
                <c:pt idx="17136">
                  <c:v>42.784200000000013</c:v>
                </c:pt>
                <c:pt idx="17137">
                  <c:v>42.784200000000013</c:v>
                </c:pt>
                <c:pt idx="17138">
                  <c:v>42.784200000000013</c:v>
                </c:pt>
                <c:pt idx="17139">
                  <c:v>42.784200000000013</c:v>
                </c:pt>
                <c:pt idx="17140">
                  <c:v>42.784200000000013</c:v>
                </c:pt>
                <c:pt idx="17141">
                  <c:v>42.784200000000013</c:v>
                </c:pt>
                <c:pt idx="17142">
                  <c:v>42.784200000000013</c:v>
                </c:pt>
                <c:pt idx="17143">
                  <c:v>42.784200000000013</c:v>
                </c:pt>
                <c:pt idx="17144">
                  <c:v>42.784200000000013</c:v>
                </c:pt>
                <c:pt idx="17145">
                  <c:v>42.784200000000013</c:v>
                </c:pt>
                <c:pt idx="17146">
                  <c:v>42.732700000000001</c:v>
                </c:pt>
                <c:pt idx="17147">
                  <c:v>42.732700000000001</c:v>
                </c:pt>
                <c:pt idx="17148">
                  <c:v>42.732700000000001</c:v>
                </c:pt>
                <c:pt idx="17149">
                  <c:v>42.732700000000001</c:v>
                </c:pt>
                <c:pt idx="17150">
                  <c:v>42.732700000000001</c:v>
                </c:pt>
                <c:pt idx="17151">
                  <c:v>42.732700000000001</c:v>
                </c:pt>
                <c:pt idx="17152">
                  <c:v>42.732700000000001</c:v>
                </c:pt>
                <c:pt idx="17153">
                  <c:v>42.732700000000001</c:v>
                </c:pt>
                <c:pt idx="17154">
                  <c:v>42.732700000000001</c:v>
                </c:pt>
                <c:pt idx="17155">
                  <c:v>42.732700000000001</c:v>
                </c:pt>
                <c:pt idx="17156">
                  <c:v>42.732700000000001</c:v>
                </c:pt>
                <c:pt idx="17157">
                  <c:v>42.732700000000001</c:v>
                </c:pt>
                <c:pt idx="17158">
                  <c:v>42.732700000000001</c:v>
                </c:pt>
                <c:pt idx="17159">
                  <c:v>42.732700000000001</c:v>
                </c:pt>
                <c:pt idx="17160">
                  <c:v>42.732700000000001</c:v>
                </c:pt>
                <c:pt idx="17161">
                  <c:v>42.732700000000001</c:v>
                </c:pt>
                <c:pt idx="17162">
                  <c:v>42.732700000000001</c:v>
                </c:pt>
                <c:pt idx="17163">
                  <c:v>42.732700000000001</c:v>
                </c:pt>
                <c:pt idx="17164">
                  <c:v>42.732700000000001</c:v>
                </c:pt>
                <c:pt idx="17165">
                  <c:v>42.732700000000001</c:v>
                </c:pt>
                <c:pt idx="17166">
                  <c:v>42.732700000000001</c:v>
                </c:pt>
                <c:pt idx="17167">
                  <c:v>42.732700000000001</c:v>
                </c:pt>
                <c:pt idx="17168">
                  <c:v>42.732700000000001</c:v>
                </c:pt>
                <c:pt idx="17169">
                  <c:v>42.732700000000001</c:v>
                </c:pt>
                <c:pt idx="17170">
                  <c:v>42.732700000000001</c:v>
                </c:pt>
                <c:pt idx="17171">
                  <c:v>42.732700000000001</c:v>
                </c:pt>
                <c:pt idx="17172">
                  <c:v>42.732700000000001</c:v>
                </c:pt>
                <c:pt idx="17173">
                  <c:v>42.732700000000001</c:v>
                </c:pt>
                <c:pt idx="17174">
                  <c:v>42.732700000000001</c:v>
                </c:pt>
                <c:pt idx="17175">
                  <c:v>42.732700000000001</c:v>
                </c:pt>
                <c:pt idx="17176">
                  <c:v>42.732700000000001</c:v>
                </c:pt>
                <c:pt idx="17177">
                  <c:v>42.732700000000001</c:v>
                </c:pt>
                <c:pt idx="17178">
                  <c:v>42.732700000000001</c:v>
                </c:pt>
                <c:pt idx="17179">
                  <c:v>42.732700000000001</c:v>
                </c:pt>
                <c:pt idx="17180">
                  <c:v>42.732700000000001</c:v>
                </c:pt>
                <c:pt idx="17181">
                  <c:v>42.732700000000001</c:v>
                </c:pt>
                <c:pt idx="17182">
                  <c:v>42.732700000000001</c:v>
                </c:pt>
                <c:pt idx="17183">
                  <c:v>42.732700000000001</c:v>
                </c:pt>
                <c:pt idx="17184">
                  <c:v>42.732700000000001</c:v>
                </c:pt>
                <c:pt idx="17185">
                  <c:v>42.732700000000001</c:v>
                </c:pt>
                <c:pt idx="17186">
                  <c:v>42.732700000000001</c:v>
                </c:pt>
                <c:pt idx="17187">
                  <c:v>42.732700000000001</c:v>
                </c:pt>
                <c:pt idx="17188">
                  <c:v>42.732700000000001</c:v>
                </c:pt>
                <c:pt idx="17189">
                  <c:v>42.732700000000001</c:v>
                </c:pt>
                <c:pt idx="17190">
                  <c:v>42.732700000000001</c:v>
                </c:pt>
                <c:pt idx="17191">
                  <c:v>42.732700000000001</c:v>
                </c:pt>
                <c:pt idx="17192">
                  <c:v>42.732700000000001</c:v>
                </c:pt>
                <c:pt idx="17193">
                  <c:v>42.732700000000001</c:v>
                </c:pt>
                <c:pt idx="17194">
                  <c:v>42.732700000000001</c:v>
                </c:pt>
                <c:pt idx="17195">
                  <c:v>42.732700000000001</c:v>
                </c:pt>
                <c:pt idx="17196">
                  <c:v>42.732700000000001</c:v>
                </c:pt>
                <c:pt idx="17197">
                  <c:v>42.732700000000001</c:v>
                </c:pt>
                <c:pt idx="17198">
                  <c:v>42.732700000000001</c:v>
                </c:pt>
                <c:pt idx="17199">
                  <c:v>42.732700000000001</c:v>
                </c:pt>
                <c:pt idx="17200">
                  <c:v>42.732700000000001</c:v>
                </c:pt>
                <c:pt idx="17201">
                  <c:v>42.732700000000001</c:v>
                </c:pt>
                <c:pt idx="17202">
                  <c:v>42.732700000000001</c:v>
                </c:pt>
                <c:pt idx="17203">
                  <c:v>42.732700000000001</c:v>
                </c:pt>
                <c:pt idx="17204">
                  <c:v>42.732700000000001</c:v>
                </c:pt>
                <c:pt idx="17205">
                  <c:v>42.732700000000001</c:v>
                </c:pt>
                <c:pt idx="17206">
                  <c:v>42.732700000000001</c:v>
                </c:pt>
                <c:pt idx="17207">
                  <c:v>42.732700000000001</c:v>
                </c:pt>
                <c:pt idx="17208">
                  <c:v>42.732700000000001</c:v>
                </c:pt>
                <c:pt idx="17209">
                  <c:v>42.732700000000001</c:v>
                </c:pt>
                <c:pt idx="17210">
                  <c:v>42.732700000000001</c:v>
                </c:pt>
                <c:pt idx="17211">
                  <c:v>42.732700000000001</c:v>
                </c:pt>
                <c:pt idx="17212">
                  <c:v>42.732700000000001</c:v>
                </c:pt>
                <c:pt idx="17213">
                  <c:v>42.732700000000001</c:v>
                </c:pt>
                <c:pt idx="17214">
                  <c:v>42.732700000000001</c:v>
                </c:pt>
                <c:pt idx="17215">
                  <c:v>42.732700000000001</c:v>
                </c:pt>
                <c:pt idx="17216">
                  <c:v>42.732700000000001</c:v>
                </c:pt>
                <c:pt idx="17217">
                  <c:v>42.732700000000001</c:v>
                </c:pt>
                <c:pt idx="17218">
                  <c:v>42.732700000000001</c:v>
                </c:pt>
                <c:pt idx="17219">
                  <c:v>42.732700000000001</c:v>
                </c:pt>
                <c:pt idx="17220">
                  <c:v>42.732700000000001</c:v>
                </c:pt>
                <c:pt idx="17221">
                  <c:v>42.732700000000001</c:v>
                </c:pt>
                <c:pt idx="17222">
                  <c:v>42.732700000000001</c:v>
                </c:pt>
                <c:pt idx="17223">
                  <c:v>42.732700000000001</c:v>
                </c:pt>
                <c:pt idx="17224">
                  <c:v>42.732700000000001</c:v>
                </c:pt>
                <c:pt idx="17225">
                  <c:v>42.732700000000001</c:v>
                </c:pt>
                <c:pt idx="17226">
                  <c:v>42.732700000000001</c:v>
                </c:pt>
                <c:pt idx="17227">
                  <c:v>42.732700000000001</c:v>
                </c:pt>
                <c:pt idx="17228">
                  <c:v>42.732700000000001</c:v>
                </c:pt>
                <c:pt idx="17229">
                  <c:v>42.732700000000001</c:v>
                </c:pt>
                <c:pt idx="17230">
                  <c:v>42.732700000000001</c:v>
                </c:pt>
                <c:pt idx="17231">
                  <c:v>42.732700000000001</c:v>
                </c:pt>
                <c:pt idx="17232">
                  <c:v>42.732700000000001</c:v>
                </c:pt>
                <c:pt idx="17233">
                  <c:v>42.732700000000001</c:v>
                </c:pt>
                <c:pt idx="17234">
                  <c:v>42.732700000000001</c:v>
                </c:pt>
                <c:pt idx="17235">
                  <c:v>42.732700000000001</c:v>
                </c:pt>
                <c:pt idx="17236">
                  <c:v>42.732700000000001</c:v>
                </c:pt>
                <c:pt idx="17237">
                  <c:v>42.732700000000001</c:v>
                </c:pt>
                <c:pt idx="17238">
                  <c:v>42.732700000000001</c:v>
                </c:pt>
                <c:pt idx="17239">
                  <c:v>42.732700000000001</c:v>
                </c:pt>
                <c:pt idx="17240">
                  <c:v>42.732700000000001</c:v>
                </c:pt>
                <c:pt idx="17241">
                  <c:v>42.732700000000001</c:v>
                </c:pt>
                <c:pt idx="17242">
                  <c:v>42.732700000000001</c:v>
                </c:pt>
                <c:pt idx="17243">
                  <c:v>42.732700000000001</c:v>
                </c:pt>
                <c:pt idx="17244">
                  <c:v>42.732700000000001</c:v>
                </c:pt>
                <c:pt idx="17245">
                  <c:v>42.732700000000001</c:v>
                </c:pt>
                <c:pt idx="17246">
                  <c:v>42.732700000000001</c:v>
                </c:pt>
                <c:pt idx="17247">
                  <c:v>42.732700000000001</c:v>
                </c:pt>
                <c:pt idx="17248">
                  <c:v>42.732700000000001</c:v>
                </c:pt>
                <c:pt idx="17249">
                  <c:v>42.732700000000001</c:v>
                </c:pt>
                <c:pt idx="17250">
                  <c:v>42.732700000000001</c:v>
                </c:pt>
                <c:pt idx="17251">
                  <c:v>42.788699999999999</c:v>
                </c:pt>
                <c:pt idx="17252">
                  <c:v>42.788699999999999</c:v>
                </c:pt>
                <c:pt idx="17253">
                  <c:v>42.788699999999999</c:v>
                </c:pt>
                <c:pt idx="17254">
                  <c:v>42.788699999999999</c:v>
                </c:pt>
                <c:pt idx="17255">
                  <c:v>42.788699999999999</c:v>
                </c:pt>
                <c:pt idx="17256">
                  <c:v>42.788699999999999</c:v>
                </c:pt>
                <c:pt idx="17257">
                  <c:v>42.788699999999999</c:v>
                </c:pt>
                <c:pt idx="17258">
                  <c:v>42.788699999999999</c:v>
                </c:pt>
                <c:pt idx="17259">
                  <c:v>42.788699999999999</c:v>
                </c:pt>
                <c:pt idx="17260">
                  <c:v>42.788699999999999</c:v>
                </c:pt>
                <c:pt idx="17261">
                  <c:v>42.788699999999999</c:v>
                </c:pt>
                <c:pt idx="17262">
                  <c:v>42.788699999999999</c:v>
                </c:pt>
                <c:pt idx="17263">
                  <c:v>42.788699999999999</c:v>
                </c:pt>
                <c:pt idx="17264">
                  <c:v>42.788699999999999</c:v>
                </c:pt>
                <c:pt idx="17265">
                  <c:v>42.788699999999999</c:v>
                </c:pt>
                <c:pt idx="17266">
                  <c:v>42.788699999999999</c:v>
                </c:pt>
                <c:pt idx="17267">
                  <c:v>42.788699999999999</c:v>
                </c:pt>
                <c:pt idx="17268">
                  <c:v>42.788699999999999</c:v>
                </c:pt>
                <c:pt idx="17269">
                  <c:v>42.788699999999999</c:v>
                </c:pt>
                <c:pt idx="17270">
                  <c:v>42.788699999999999</c:v>
                </c:pt>
                <c:pt idx="17271">
                  <c:v>42.788699999999999</c:v>
                </c:pt>
                <c:pt idx="17272">
                  <c:v>42.788699999999999</c:v>
                </c:pt>
                <c:pt idx="17273">
                  <c:v>42.788699999999999</c:v>
                </c:pt>
                <c:pt idx="17274">
                  <c:v>42.788699999999999</c:v>
                </c:pt>
                <c:pt idx="17275">
                  <c:v>42.788699999999999</c:v>
                </c:pt>
                <c:pt idx="17276">
                  <c:v>42.788699999999999</c:v>
                </c:pt>
                <c:pt idx="17277">
                  <c:v>42.788699999999999</c:v>
                </c:pt>
                <c:pt idx="17278">
                  <c:v>42.788699999999999</c:v>
                </c:pt>
                <c:pt idx="17279">
                  <c:v>42.788699999999999</c:v>
                </c:pt>
                <c:pt idx="17280">
                  <c:v>42.788699999999999</c:v>
                </c:pt>
                <c:pt idx="17281">
                  <c:v>42.788699999999999</c:v>
                </c:pt>
                <c:pt idx="17282">
                  <c:v>42.788699999999999</c:v>
                </c:pt>
                <c:pt idx="17283">
                  <c:v>42.788699999999999</c:v>
                </c:pt>
                <c:pt idx="17284">
                  <c:v>42.788699999999999</c:v>
                </c:pt>
                <c:pt idx="17285">
                  <c:v>42.788699999999999</c:v>
                </c:pt>
                <c:pt idx="17286">
                  <c:v>42.788699999999999</c:v>
                </c:pt>
                <c:pt idx="17287">
                  <c:v>42.788699999999999</c:v>
                </c:pt>
                <c:pt idx="17288">
                  <c:v>42.788699999999999</c:v>
                </c:pt>
                <c:pt idx="17289">
                  <c:v>42.788699999999999</c:v>
                </c:pt>
                <c:pt idx="17290">
                  <c:v>42.788699999999999</c:v>
                </c:pt>
                <c:pt idx="17291">
                  <c:v>42.788699999999999</c:v>
                </c:pt>
                <c:pt idx="17292">
                  <c:v>42.788699999999999</c:v>
                </c:pt>
                <c:pt idx="17293">
                  <c:v>42.788699999999999</c:v>
                </c:pt>
                <c:pt idx="17294">
                  <c:v>42.788699999999999</c:v>
                </c:pt>
                <c:pt idx="17295">
                  <c:v>42.788699999999999</c:v>
                </c:pt>
                <c:pt idx="17296">
                  <c:v>42.788699999999999</c:v>
                </c:pt>
                <c:pt idx="17297">
                  <c:v>42.788699999999999</c:v>
                </c:pt>
                <c:pt idx="17298">
                  <c:v>42.788699999999999</c:v>
                </c:pt>
                <c:pt idx="17299">
                  <c:v>42.788699999999999</c:v>
                </c:pt>
                <c:pt idx="17300">
                  <c:v>42.788699999999999</c:v>
                </c:pt>
                <c:pt idx="17301">
                  <c:v>42.788699999999999</c:v>
                </c:pt>
                <c:pt idx="17302">
                  <c:v>42.788699999999999</c:v>
                </c:pt>
                <c:pt idx="17303">
                  <c:v>42.788699999999999</c:v>
                </c:pt>
                <c:pt idx="17304">
                  <c:v>42.788699999999999</c:v>
                </c:pt>
                <c:pt idx="17305">
                  <c:v>42.788699999999999</c:v>
                </c:pt>
                <c:pt idx="17306">
                  <c:v>42.788699999999999</c:v>
                </c:pt>
                <c:pt idx="17307">
                  <c:v>42.788699999999999</c:v>
                </c:pt>
                <c:pt idx="17308">
                  <c:v>42.788699999999999</c:v>
                </c:pt>
                <c:pt idx="17309">
                  <c:v>42.788699999999999</c:v>
                </c:pt>
                <c:pt idx="17310">
                  <c:v>42.788699999999999</c:v>
                </c:pt>
                <c:pt idx="17311">
                  <c:v>42.788699999999999</c:v>
                </c:pt>
                <c:pt idx="17312">
                  <c:v>42.788699999999999</c:v>
                </c:pt>
                <c:pt idx="17313">
                  <c:v>42.788699999999999</c:v>
                </c:pt>
                <c:pt idx="17314">
                  <c:v>42.788699999999999</c:v>
                </c:pt>
                <c:pt idx="17315">
                  <c:v>42.840600000000002</c:v>
                </c:pt>
                <c:pt idx="17316">
                  <c:v>42.840600000000002</c:v>
                </c:pt>
                <c:pt idx="17317">
                  <c:v>42.840600000000002</c:v>
                </c:pt>
                <c:pt idx="17318">
                  <c:v>42.840600000000002</c:v>
                </c:pt>
                <c:pt idx="17319">
                  <c:v>42.840600000000002</c:v>
                </c:pt>
                <c:pt idx="17320">
                  <c:v>42.840600000000002</c:v>
                </c:pt>
                <c:pt idx="17321">
                  <c:v>42.840600000000002</c:v>
                </c:pt>
                <c:pt idx="17322">
                  <c:v>42.840600000000002</c:v>
                </c:pt>
                <c:pt idx="17323">
                  <c:v>42.840600000000002</c:v>
                </c:pt>
                <c:pt idx="17324">
                  <c:v>42.840600000000002</c:v>
                </c:pt>
                <c:pt idx="17325">
                  <c:v>42.840600000000002</c:v>
                </c:pt>
                <c:pt idx="17326">
                  <c:v>42.840600000000002</c:v>
                </c:pt>
                <c:pt idx="17327">
                  <c:v>42.840600000000002</c:v>
                </c:pt>
                <c:pt idx="17328">
                  <c:v>42.840600000000002</c:v>
                </c:pt>
                <c:pt idx="17329">
                  <c:v>42.840600000000002</c:v>
                </c:pt>
                <c:pt idx="17330">
                  <c:v>42.840600000000002</c:v>
                </c:pt>
                <c:pt idx="17331">
                  <c:v>42.840600000000002</c:v>
                </c:pt>
                <c:pt idx="17332">
                  <c:v>42.840600000000002</c:v>
                </c:pt>
                <c:pt idx="17333">
                  <c:v>42.840600000000002</c:v>
                </c:pt>
                <c:pt idx="17334">
                  <c:v>42.840600000000002</c:v>
                </c:pt>
                <c:pt idx="17335">
                  <c:v>42.840600000000002</c:v>
                </c:pt>
                <c:pt idx="17336">
                  <c:v>42.840600000000002</c:v>
                </c:pt>
                <c:pt idx="17337">
                  <c:v>42.840600000000002</c:v>
                </c:pt>
                <c:pt idx="17338">
                  <c:v>42.840600000000002</c:v>
                </c:pt>
                <c:pt idx="17339">
                  <c:v>42.840600000000002</c:v>
                </c:pt>
                <c:pt idx="17340">
                  <c:v>42.840600000000002</c:v>
                </c:pt>
                <c:pt idx="17341">
                  <c:v>42.840600000000002</c:v>
                </c:pt>
                <c:pt idx="17342">
                  <c:v>42.840600000000002</c:v>
                </c:pt>
                <c:pt idx="17343">
                  <c:v>42.840600000000002</c:v>
                </c:pt>
                <c:pt idx="17344">
                  <c:v>42.840600000000002</c:v>
                </c:pt>
                <c:pt idx="17345">
                  <c:v>42.840600000000002</c:v>
                </c:pt>
                <c:pt idx="17346">
                  <c:v>42.840600000000002</c:v>
                </c:pt>
                <c:pt idx="17347">
                  <c:v>42.840600000000002</c:v>
                </c:pt>
                <c:pt idx="17348">
                  <c:v>42.840600000000002</c:v>
                </c:pt>
                <c:pt idx="17349">
                  <c:v>42.840600000000002</c:v>
                </c:pt>
                <c:pt idx="17350">
                  <c:v>42.840600000000002</c:v>
                </c:pt>
                <c:pt idx="17351">
                  <c:v>42.840600000000002</c:v>
                </c:pt>
                <c:pt idx="17352">
                  <c:v>42.840600000000002</c:v>
                </c:pt>
                <c:pt idx="17353">
                  <c:v>42.840600000000002</c:v>
                </c:pt>
                <c:pt idx="17354">
                  <c:v>42.840600000000002</c:v>
                </c:pt>
                <c:pt idx="17355">
                  <c:v>42.840600000000002</c:v>
                </c:pt>
                <c:pt idx="17356">
                  <c:v>42.840600000000002</c:v>
                </c:pt>
                <c:pt idx="17357">
                  <c:v>42.840600000000002</c:v>
                </c:pt>
                <c:pt idx="17358">
                  <c:v>42.840600000000002</c:v>
                </c:pt>
                <c:pt idx="17359">
                  <c:v>42.840600000000002</c:v>
                </c:pt>
                <c:pt idx="17360">
                  <c:v>42.840600000000002</c:v>
                </c:pt>
                <c:pt idx="17361">
                  <c:v>42.840600000000002</c:v>
                </c:pt>
                <c:pt idx="17362">
                  <c:v>42.840600000000002</c:v>
                </c:pt>
                <c:pt idx="17363">
                  <c:v>42.840600000000002</c:v>
                </c:pt>
                <c:pt idx="17364">
                  <c:v>42.840600000000002</c:v>
                </c:pt>
                <c:pt idx="17365">
                  <c:v>42.840600000000002</c:v>
                </c:pt>
                <c:pt idx="17366">
                  <c:v>42.840600000000002</c:v>
                </c:pt>
                <c:pt idx="17367">
                  <c:v>42.840600000000002</c:v>
                </c:pt>
                <c:pt idx="17368">
                  <c:v>42.840600000000002</c:v>
                </c:pt>
                <c:pt idx="17369">
                  <c:v>42.840600000000002</c:v>
                </c:pt>
                <c:pt idx="17370">
                  <c:v>42.840600000000002</c:v>
                </c:pt>
                <c:pt idx="17371">
                  <c:v>42.840600000000002</c:v>
                </c:pt>
                <c:pt idx="17372">
                  <c:v>42.840600000000002</c:v>
                </c:pt>
                <c:pt idx="17373">
                  <c:v>42.840600000000002</c:v>
                </c:pt>
                <c:pt idx="17374">
                  <c:v>42.840600000000002</c:v>
                </c:pt>
                <c:pt idx="17375">
                  <c:v>42.840600000000002</c:v>
                </c:pt>
                <c:pt idx="17376">
                  <c:v>42.840600000000002</c:v>
                </c:pt>
                <c:pt idx="17377">
                  <c:v>42.840600000000002</c:v>
                </c:pt>
                <c:pt idx="17378">
                  <c:v>42.840600000000002</c:v>
                </c:pt>
                <c:pt idx="17379">
                  <c:v>42.840600000000002</c:v>
                </c:pt>
                <c:pt idx="17380">
                  <c:v>42.840600000000002</c:v>
                </c:pt>
                <c:pt idx="17381">
                  <c:v>42.840600000000002</c:v>
                </c:pt>
                <c:pt idx="17382">
                  <c:v>42.840600000000002</c:v>
                </c:pt>
                <c:pt idx="17383">
                  <c:v>42.840600000000002</c:v>
                </c:pt>
                <c:pt idx="17384">
                  <c:v>42.840600000000002</c:v>
                </c:pt>
                <c:pt idx="17385">
                  <c:v>42.840600000000002</c:v>
                </c:pt>
                <c:pt idx="17386">
                  <c:v>42.840600000000002</c:v>
                </c:pt>
                <c:pt idx="17387">
                  <c:v>42.840600000000002</c:v>
                </c:pt>
                <c:pt idx="17388">
                  <c:v>42.840600000000002</c:v>
                </c:pt>
                <c:pt idx="17389">
                  <c:v>42.840600000000002</c:v>
                </c:pt>
                <c:pt idx="17390">
                  <c:v>42.840600000000002</c:v>
                </c:pt>
                <c:pt idx="17391">
                  <c:v>42.840600000000002</c:v>
                </c:pt>
                <c:pt idx="17392">
                  <c:v>42.840600000000002</c:v>
                </c:pt>
                <c:pt idx="17393">
                  <c:v>42.840600000000002</c:v>
                </c:pt>
                <c:pt idx="17394">
                  <c:v>42.840600000000002</c:v>
                </c:pt>
                <c:pt idx="17395">
                  <c:v>42.840600000000002</c:v>
                </c:pt>
                <c:pt idx="17396">
                  <c:v>42.840600000000002</c:v>
                </c:pt>
                <c:pt idx="17397">
                  <c:v>42.840600000000002</c:v>
                </c:pt>
                <c:pt idx="17398">
                  <c:v>42.840600000000002</c:v>
                </c:pt>
                <c:pt idx="17399">
                  <c:v>42.840600000000002</c:v>
                </c:pt>
                <c:pt idx="17400">
                  <c:v>42.840600000000002</c:v>
                </c:pt>
                <c:pt idx="17401">
                  <c:v>42.840600000000002</c:v>
                </c:pt>
                <c:pt idx="17402">
                  <c:v>42.840600000000002</c:v>
                </c:pt>
                <c:pt idx="17403">
                  <c:v>42.840600000000002</c:v>
                </c:pt>
                <c:pt idx="17404">
                  <c:v>42.840600000000002</c:v>
                </c:pt>
                <c:pt idx="17405">
                  <c:v>42.840600000000002</c:v>
                </c:pt>
                <c:pt idx="17406">
                  <c:v>42.840600000000002</c:v>
                </c:pt>
                <c:pt idx="17407">
                  <c:v>42.840600000000002</c:v>
                </c:pt>
                <c:pt idx="17408">
                  <c:v>42.840600000000002</c:v>
                </c:pt>
                <c:pt idx="17409">
                  <c:v>42.840600000000002</c:v>
                </c:pt>
                <c:pt idx="17410">
                  <c:v>42.840600000000002</c:v>
                </c:pt>
                <c:pt idx="17411">
                  <c:v>42.840600000000002</c:v>
                </c:pt>
                <c:pt idx="17412">
                  <c:v>42.840600000000002</c:v>
                </c:pt>
                <c:pt idx="17413">
                  <c:v>42.840600000000002</c:v>
                </c:pt>
                <c:pt idx="17414">
                  <c:v>42.840600000000002</c:v>
                </c:pt>
                <c:pt idx="17415">
                  <c:v>42.840600000000002</c:v>
                </c:pt>
                <c:pt idx="17416">
                  <c:v>42.840600000000002</c:v>
                </c:pt>
                <c:pt idx="17417">
                  <c:v>42.840600000000002</c:v>
                </c:pt>
                <c:pt idx="17418">
                  <c:v>42.840600000000002</c:v>
                </c:pt>
                <c:pt idx="17419">
                  <c:v>42.840600000000002</c:v>
                </c:pt>
                <c:pt idx="17420">
                  <c:v>42.840600000000002</c:v>
                </c:pt>
                <c:pt idx="17421">
                  <c:v>42.840600000000002</c:v>
                </c:pt>
                <c:pt idx="17422">
                  <c:v>42.840600000000002</c:v>
                </c:pt>
                <c:pt idx="17423">
                  <c:v>42.840600000000002</c:v>
                </c:pt>
                <c:pt idx="17424">
                  <c:v>42.840600000000002</c:v>
                </c:pt>
                <c:pt idx="17425">
                  <c:v>42.840600000000002</c:v>
                </c:pt>
                <c:pt idx="17426">
                  <c:v>42.840600000000002</c:v>
                </c:pt>
                <c:pt idx="17427">
                  <c:v>42.840600000000002</c:v>
                </c:pt>
                <c:pt idx="17428">
                  <c:v>42.840600000000002</c:v>
                </c:pt>
                <c:pt idx="17429">
                  <c:v>42.840600000000002</c:v>
                </c:pt>
                <c:pt idx="17430">
                  <c:v>42.840600000000002</c:v>
                </c:pt>
                <c:pt idx="17431">
                  <c:v>42.840600000000002</c:v>
                </c:pt>
                <c:pt idx="17432">
                  <c:v>42.840600000000002</c:v>
                </c:pt>
                <c:pt idx="17433">
                  <c:v>42.840600000000002</c:v>
                </c:pt>
                <c:pt idx="17434">
                  <c:v>42.840600000000002</c:v>
                </c:pt>
                <c:pt idx="17435">
                  <c:v>42.840600000000002</c:v>
                </c:pt>
                <c:pt idx="17436">
                  <c:v>42.840600000000002</c:v>
                </c:pt>
                <c:pt idx="17437">
                  <c:v>42.840600000000002</c:v>
                </c:pt>
                <c:pt idx="17438">
                  <c:v>42.840600000000002</c:v>
                </c:pt>
                <c:pt idx="17439">
                  <c:v>42.840600000000002</c:v>
                </c:pt>
                <c:pt idx="17440">
                  <c:v>42.840600000000002</c:v>
                </c:pt>
                <c:pt idx="17441">
                  <c:v>42.840600000000002</c:v>
                </c:pt>
                <c:pt idx="17442">
                  <c:v>42.840600000000002</c:v>
                </c:pt>
                <c:pt idx="17443">
                  <c:v>42.840600000000002</c:v>
                </c:pt>
                <c:pt idx="17444">
                  <c:v>42.840600000000002</c:v>
                </c:pt>
                <c:pt idx="17445">
                  <c:v>42.840600000000002</c:v>
                </c:pt>
                <c:pt idx="17446">
                  <c:v>42.840600000000002</c:v>
                </c:pt>
                <c:pt idx="17447">
                  <c:v>42.840600000000002</c:v>
                </c:pt>
                <c:pt idx="17448">
                  <c:v>42.840600000000002</c:v>
                </c:pt>
                <c:pt idx="17449">
                  <c:v>42.840600000000002</c:v>
                </c:pt>
                <c:pt idx="17450">
                  <c:v>42.840600000000002</c:v>
                </c:pt>
                <c:pt idx="17451">
                  <c:v>42.840600000000002</c:v>
                </c:pt>
                <c:pt idx="17452">
                  <c:v>42.840600000000002</c:v>
                </c:pt>
                <c:pt idx="17453">
                  <c:v>42.840600000000002</c:v>
                </c:pt>
                <c:pt idx="17454">
                  <c:v>42.840600000000002</c:v>
                </c:pt>
                <c:pt idx="17455">
                  <c:v>42.840600000000002</c:v>
                </c:pt>
                <c:pt idx="17456">
                  <c:v>42.840600000000002</c:v>
                </c:pt>
                <c:pt idx="17457">
                  <c:v>42.840600000000002</c:v>
                </c:pt>
                <c:pt idx="17458">
                  <c:v>42.840600000000002</c:v>
                </c:pt>
                <c:pt idx="17459">
                  <c:v>42.840600000000002</c:v>
                </c:pt>
                <c:pt idx="17460">
                  <c:v>42.840600000000002</c:v>
                </c:pt>
                <c:pt idx="17461">
                  <c:v>42.840600000000002</c:v>
                </c:pt>
                <c:pt idx="17462">
                  <c:v>42.840600000000002</c:v>
                </c:pt>
                <c:pt idx="17463">
                  <c:v>42.840600000000002</c:v>
                </c:pt>
                <c:pt idx="17464">
                  <c:v>42.840600000000002</c:v>
                </c:pt>
                <c:pt idx="17465">
                  <c:v>42.840600000000002</c:v>
                </c:pt>
                <c:pt idx="17466">
                  <c:v>42.840600000000002</c:v>
                </c:pt>
                <c:pt idx="17467">
                  <c:v>42.840600000000002</c:v>
                </c:pt>
                <c:pt idx="17468">
                  <c:v>42.840600000000002</c:v>
                </c:pt>
                <c:pt idx="17469">
                  <c:v>42.840600000000002</c:v>
                </c:pt>
                <c:pt idx="17470">
                  <c:v>42.840600000000002</c:v>
                </c:pt>
                <c:pt idx="17471">
                  <c:v>42.840600000000002</c:v>
                </c:pt>
                <c:pt idx="17472">
                  <c:v>42.840600000000002</c:v>
                </c:pt>
                <c:pt idx="17473">
                  <c:v>42.840600000000002</c:v>
                </c:pt>
                <c:pt idx="17474">
                  <c:v>42.840600000000002</c:v>
                </c:pt>
                <c:pt idx="17475">
                  <c:v>42.840600000000002</c:v>
                </c:pt>
                <c:pt idx="17476">
                  <c:v>42.840600000000002</c:v>
                </c:pt>
                <c:pt idx="17477">
                  <c:v>42.840600000000002</c:v>
                </c:pt>
                <c:pt idx="17478">
                  <c:v>42.840600000000002</c:v>
                </c:pt>
                <c:pt idx="17479">
                  <c:v>42.840600000000002</c:v>
                </c:pt>
                <c:pt idx="17480">
                  <c:v>42.840600000000002</c:v>
                </c:pt>
                <c:pt idx="17481">
                  <c:v>42.840600000000002</c:v>
                </c:pt>
                <c:pt idx="17482">
                  <c:v>42.840600000000002</c:v>
                </c:pt>
                <c:pt idx="17483">
                  <c:v>42.840600000000002</c:v>
                </c:pt>
                <c:pt idx="17484">
                  <c:v>42.790200000000013</c:v>
                </c:pt>
                <c:pt idx="17485">
                  <c:v>42.790200000000013</c:v>
                </c:pt>
                <c:pt idx="17486">
                  <c:v>42.790200000000013</c:v>
                </c:pt>
                <c:pt idx="17487">
                  <c:v>42.790200000000013</c:v>
                </c:pt>
                <c:pt idx="17488">
                  <c:v>42.790200000000013</c:v>
                </c:pt>
                <c:pt idx="17489">
                  <c:v>42.790200000000013</c:v>
                </c:pt>
                <c:pt idx="17490">
                  <c:v>42.790200000000013</c:v>
                </c:pt>
                <c:pt idx="17491">
                  <c:v>42.790200000000013</c:v>
                </c:pt>
                <c:pt idx="17492">
                  <c:v>42.790200000000013</c:v>
                </c:pt>
                <c:pt idx="17493">
                  <c:v>42.790200000000013</c:v>
                </c:pt>
                <c:pt idx="17494">
                  <c:v>42.790200000000013</c:v>
                </c:pt>
                <c:pt idx="17495">
                  <c:v>42.790200000000013</c:v>
                </c:pt>
                <c:pt idx="17496">
                  <c:v>42.790200000000013</c:v>
                </c:pt>
                <c:pt idx="17497">
                  <c:v>42.790200000000013</c:v>
                </c:pt>
                <c:pt idx="17498">
                  <c:v>42.790200000000013</c:v>
                </c:pt>
                <c:pt idx="17499">
                  <c:v>42.790200000000013</c:v>
                </c:pt>
                <c:pt idx="17500">
                  <c:v>42.790200000000013</c:v>
                </c:pt>
                <c:pt idx="17501">
                  <c:v>42.790200000000013</c:v>
                </c:pt>
                <c:pt idx="17502">
                  <c:v>42.790200000000013</c:v>
                </c:pt>
                <c:pt idx="17503">
                  <c:v>42.790200000000013</c:v>
                </c:pt>
                <c:pt idx="17504">
                  <c:v>42.790200000000013</c:v>
                </c:pt>
                <c:pt idx="17505">
                  <c:v>42.790200000000013</c:v>
                </c:pt>
                <c:pt idx="17506">
                  <c:v>42.790200000000013</c:v>
                </c:pt>
                <c:pt idx="17507">
                  <c:v>42.790200000000013</c:v>
                </c:pt>
                <c:pt idx="17508">
                  <c:v>42.790200000000013</c:v>
                </c:pt>
                <c:pt idx="17509">
                  <c:v>42.790200000000013</c:v>
                </c:pt>
                <c:pt idx="17510">
                  <c:v>42.790200000000013</c:v>
                </c:pt>
                <c:pt idx="17511">
                  <c:v>42.790200000000013</c:v>
                </c:pt>
                <c:pt idx="17512">
                  <c:v>42.738</c:v>
                </c:pt>
                <c:pt idx="17513">
                  <c:v>42.738</c:v>
                </c:pt>
                <c:pt idx="17514">
                  <c:v>42.738</c:v>
                </c:pt>
                <c:pt idx="17515">
                  <c:v>42.738</c:v>
                </c:pt>
                <c:pt idx="17516">
                  <c:v>42.738</c:v>
                </c:pt>
                <c:pt idx="17517">
                  <c:v>42.738</c:v>
                </c:pt>
                <c:pt idx="17518">
                  <c:v>42.738</c:v>
                </c:pt>
                <c:pt idx="17519">
                  <c:v>42.738</c:v>
                </c:pt>
                <c:pt idx="17520">
                  <c:v>42.738</c:v>
                </c:pt>
                <c:pt idx="17521">
                  <c:v>42.738</c:v>
                </c:pt>
                <c:pt idx="17522">
                  <c:v>42.738</c:v>
                </c:pt>
                <c:pt idx="17523">
                  <c:v>42.738</c:v>
                </c:pt>
                <c:pt idx="17524">
                  <c:v>42.738</c:v>
                </c:pt>
                <c:pt idx="17525">
                  <c:v>42.738</c:v>
                </c:pt>
                <c:pt idx="17526">
                  <c:v>42.738</c:v>
                </c:pt>
                <c:pt idx="17527">
                  <c:v>42.738</c:v>
                </c:pt>
                <c:pt idx="17528">
                  <c:v>42.738</c:v>
                </c:pt>
                <c:pt idx="17529">
                  <c:v>42.738</c:v>
                </c:pt>
                <c:pt idx="17530">
                  <c:v>42.738</c:v>
                </c:pt>
                <c:pt idx="17531">
                  <c:v>42.738</c:v>
                </c:pt>
                <c:pt idx="17532">
                  <c:v>42.738</c:v>
                </c:pt>
                <c:pt idx="17533">
                  <c:v>42.738</c:v>
                </c:pt>
                <c:pt idx="17534">
                  <c:v>42.738</c:v>
                </c:pt>
                <c:pt idx="17535">
                  <c:v>42.738</c:v>
                </c:pt>
                <c:pt idx="17536">
                  <c:v>42.738</c:v>
                </c:pt>
                <c:pt idx="17537">
                  <c:v>42.738</c:v>
                </c:pt>
                <c:pt idx="17538">
                  <c:v>42.738</c:v>
                </c:pt>
                <c:pt idx="17539">
                  <c:v>42.738</c:v>
                </c:pt>
                <c:pt idx="17540">
                  <c:v>42.738</c:v>
                </c:pt>
                <c:pt idx="17541">
                  <c:v>42.738</c:v>
                </c:pt>
                <c:pt idx="17542">
                  <c:v>42.738</c:v>
                </c:pt>
                <c:pt idx="17543">
                  <c:v>42.738</c:v>
                </c:pt>
                <c:pt idx="17544">
                  <c:v>42.738</c:v>
                </c:pt>
                <c:pt idx="17545">
                  <c:v>42.738</c:v>
                </c:pt>
                <c:pt idx="17546">
                  <c:v>42.738</c:v>
                </c:pt>
                <c:pt idx="17547">
                  <c:v>42.738</c:v>
                </c:pt>
                <c:pt idx="17548">
                  <c:v>42.738</c:v>
                </c:pt>
                <c:pt idx="17549">
                  <c:v>42.738</c:v>
                </c:pt>
                <c:pt idx="17550">
                  <c:v>42.738</c:v>
                </c:pt>
                <c:pt idx="17551">
                  <c:v>42.738</c:v>
                </c:pt>
                <c:pt idx="17552">
                  <c:v>42.738</c:v>
                </c:pt>
                <c:pt idx="17553">
                  <c:v>42.6873</c:v>
                </c:pt>
                <c:pt idx="17554">
                  <c:v>42.6873</c:v>
                </c:pt>
                <c:pt idx="17555">
                  <c:v>42.6873</c:v>
                </c:pt>
                <c:pt idx="17556">
                  <c:v>42.6873</c:v>
                </c:pt>
                <c:pt idx="17557">
                  <c:v>42.6873</c:v>
                </c:pt>
                <c:pt idx="17558">
                  <c:v>42.6873</c:v>
                </c:pt>
                <c:pt idx="17559">
                  <c:v>42.6873</c:v>
                </c:pt>
                <c:pt idx="17560">
                  <c:v>42.6873</c:v>
                </c:pt>
                <c:pt idx="17561">
                  <c:v>42.6873</c:v>
                </c:pt>
                <c:pt idx="17562">
                  <c:v>42.6873</c:v>
                </c:pt>
                <c:pt idx="17563">
                  <c:v>42.6873</c:v>
                </c:pt>
                <c:pt idx="17564">
                  <c:v>42.6873</c:v>
                </c:pt>
                <c:pt idx="17565">
                  <c:v>42.6873</c:v>
                </c:pt>
                <c:pt idx="17566">
                  <c:v>42.6873</c:v>
                </c:pt>
                <c:pt idx="17567">
                  <c:v>42.6873</c:v>
                </c:pt>
                <c:pt idx="17568">
                  <c:v>42.6873</c:v>
                </c:pt>
                <c:pt idx="17569">
                  <c:v>42.6873</c:v>
                </c:pt>
                <c:pt idx="17570">
                  <c:v>42.6873</c:v>
                </c:pt>
                <c:pt idx="17571">
                  <c:v>42.6873</c:v>
                </c:pt>
                <c:pt idx="17572">
                  <c:v>42.6873</c:v>
                </c:pt>
                <c:pt idx="17573">
                  <c:v>42.6873</c:v>
                </c:pt>
                <c:pt idx="17574">
                  <c:v>42.6873</c:v>
                </c:pt>
                <c:pt idx="17575">
                  <c:v>42.6873</c:v>
                </c:pt>
                <c:pt idx="17576">
                  <c:v>42.6873</c:v>
                </c:pt>
                <c:pt idx="17577">
                  <c:v>42.6873</c:v>
                </c:pt>
                <c:pt idx="17578">
                  <c:v>42.6873</c:v>
                </c:pt>
                <c:pt idx="17579">
                  <c:v>42.6873</c:v>
                </c:pt>
                <c:pt idx="17580">
                  <c:v>42.6873</c:v>
                </c:pt>
                <c:pt idx="17581">
                  <c:v>42.6873</c:v>
                </c:pt>
                <c:pt idx="17582">
                  <c:v>42.6873</c:v>
                </c:pt>
                <c:pt idx="17583">
                  <c:v>42.6873</c:v>
                </c:pt>
                <c:pt idx="17584">
                  <c:v>42.6873</c:v>
                </c:pt>
                <c:pt idx="17585">
                  <c:v>42.6873</c:v>
                </c:pt>
                <c:pt idx="17586">
                  <c:v>42.6873</c:v>
                </c:pt>
                <c:pt idx="17587">
                  <c:v>42.6873</c:v>
                </c:pt>
                <c:pt idx="17588">
                  <c:v>42.6873</c:v>
                </c:pt>
                <c:pt idx="17589">
                  <c:v>42.6873</c:v>
                </c:pt>
                <c:pt idx="17590">
                  <c:v>42.6873</c:v>
                </c:pt>
                <c:pt idx="17591">
                  <c:v>42.6873</c:v>
                </c:pt>
                <c:pt idx="17592">
                  <c:v>42.6873</c:v>
                </c:pt>
                <c:pt idx="17593">
                  <c:v>42.6873</c:v>
                </c:pt>
                <c:pt idx="17594">
                  <c:v>42.6873</c:v>
                </c:pt>
                <c:pt idx="17595">
                  <c:v>42.6873</c:v>
                </c:pt>
                <c:pt idx="17596">
                  <c:v>42.6873</c:v>
                </c:pt>
                <c:pt idx="17597">
                  <c:v>42.6873</c:v>
                </c:pt>
                <c:pt idx="17598">
                  <c:v>42.6873</c:v>
                </c:pt>
                <c:pt idx="17599">
                  <c:v>42.6873</c:v>
                </c:pt>
                <c:pt idx="17600">
                  <c:v>42.6873</c:v>
                </c:pt>
                <c:pt idx="17601">
                  <c:v>42.6873</c:v>
                </c:pt>
                <c:pt idx="17602">
                  <c:v>42.6873</c:v>
                </c:pt>
                <c:pt idx="17603">
                  <c:v>42.6873</c:v>
                </c:pt>
                <c:pt idx="17604">
                  <c:v>42.6873</c:v>
                </c:pt>
                <c:pt idx="17605">
                  <c:v>42.6873</c:v>
                </c:pt>
                <c:pt idx="17606">
                  <c:v>42.6873</c:v>
                </c:pt>
                <c:pt idx="17607">
                  <c:v>42.6873</c:v>
                </c:pt>
                <c:pt idx="17608">
                  <c:v>42.6873</c:v>
                </c:pt>
                <c:pt idx="17609">
                  <c:v>42.6873</c:v>
                </c:pt>
                <c:pt idx="17610">
                  <c:v>42.6873</c:v>
                </c:pt>
                <c:pt idx="17611">
                  <c:v>42.6873</c:v>
                </c:pt>
                <c:pt idx="17612">
                  <c:v>42.6873</c:v>
                </c:pt>
                <c:pt idx="17613">
                  <c:v>42.6873</c:v>
                </c:pt>
                <c:pt idx="17614">
                  <c:v>42.6873</c:v>
                </c:pt>
                <c:pt idx="17615">
                  <c:v>42.6873</c:v>
                </c:pt>
                <c:pt idx="17616">
                  <c:v>42.6873</c:v>
                </c:pt>
                <c:pt idx="17617">
                  <c:v>42.6873</c:v>
                </c:pt>
                <c:pt idx="17618">
                  <c:v>42.6873</c:v>
                </c:pt>
                <c:pt idx="17619">
                  <c:v>42.6873</c:v>
                </c:pt>
                <c:pt idx="17620">
                  <c:v>42.6873</c:v>
                </c:pt>
                <c:pt idx="17621">
                  <c:v>42.6873</c:v>
                </c:pt>
                <c:pt idx="17622">
                  <c:v>42.6873</c:v>
                </c:pt>
                <c:pt idx="17623">
                  <c:v>42.6873</c:v>
                </c:pt>
                <c:pt idx="17624">
                  <c:v>42.6873</c:v>
                </c:pt>
                <c:pt idx="17625">
                  <c:v>42.6873</c:v>
                </c:pt>
                <c:pt idx="17626">
                  <c:v>42.6873</c:v>
                </c:pt>
                <c:pt idx="17627">
                  <c:v>42.6873</c:v>
                </c:pt>
                <c:pt idx="17628">
                  <c:v>42.6873</c:v>
                </c:pt>
                <c:pt idx="17629">
                  <c:v>42.6873</c:v>
                </c:pt>
                <c:pt idx="17630">
                  <c:v>42.6873</c:v>
                </c:pt>
                <c:pt idx="17631">
                  <c:v>42.6873</c:v>
                </c:pt>
                <c:pt idx="17632">
                  <c:v>42.6873</c:v>
                </c:pt>
                <c:pt idx="17633">
                  <c:v>42.6873</c:v>
                </c:pt>
                <c:pt idx="17634">
                  <c:v>42.6873</c:v>
                </c:pt>
                <c:pt idx="17635">
                  <c:v>42.6873</c:v>
                </c:pt>
                <c:pt idx="17636">
                  <c:v>42.6873</c:v>
                </c:pt>
                <c:pt idx="17637">
                  <c:v>42.6873</c:v>
                </c:pt>
                <c:pt idx="17638">
                  <c:v>42.6873</c:v>
                </c:pt>
                <c:pt idx="17639">
                  <c:v>42.6873</c:v>
                </c:pt>
                <c:pt idx="17640">
                  <c:v>42.6873</c:v>
                </c:pt>
                <c:pt idx="17641">
                  <c:v>42.6873</c:v>
                </c:pt>
                <c:pt idx="17642">
                  <c:v>42.6873</c:v>
                </c:pt>
                <c:pt idx="17643">
                  <c:v>42.6873</c:v>
                </c:pt>
                <c:pt idx="17644">
                  <c:v>42.6873</c:v>
                </c:pt>
                <c:pt idx="17645">
                  <c:v>42.6873</c:v>
                </c:pt>
                <c:pt idx="17646">
                  <c:v>42.6873</c:v>
                </c:pt>
                <c:pt idx="17647">
                  <c:v>42.6873</c:v>
                </c:pt>
                <c:pt idx="17648">
                  <c:v>42.6873</c:v>
                </c:pt>
                <c:pt idx="17649">
                  <c:v>42.6873</c:v>
                </c:pt>
                <c:pt idx="17650">
                  <c:v>42.6873</c:v>
                </c:pt>
                <c:pt idx="17651">
                  <c:v>42.6873</c:v>
                </c:pt>
                <c:pt idx="17652">
                  <c:v>42.6873</c:v>
                </c:pt>
                <c:pt idx="17653">
                  <c:v>42.6873</c:v>
                </c:pt>
                <c:pt idx="17654">
                  <c:v>42.6873</c:v>
                </c:pt>
                <c:pt idx="17655">
                  <c:v>42.6873</c:v>
                </c:pt>
                <c:pt idx="17656">
                  <c:v>42.6873</c:v>
                </c:pt>
                <c:pt idx="17657">
                  <c:v>42.6873</c:v>
                </c:pt>
                <c:pt idx="17658">
                  <c:v>42.6873</c:v>
                </c:pt>
                <c:pt idx="17659">
                  <c:v>42.6873</c:v>
                </c:pt>
                <c:pt idx="17660">
                  <c:v>42.6873</c:v>
                </c:pt>
                <c:pt idx="17661">
                  <c:v>42.6873</c:v>
                </c:pt>
                <c:pt idx="17662">
                  <c:v>42.6873</c:v>
                </c:pt>
                <c:pt idx="17663">
                  <c:v>42.6873</c:v>
                </c:pt>
                <c:pt idx="17664">
                  <c:v>42.6873</c:v>
                </c:pt>
                <c:pt idx="17665">
                  <c:v>42.6873</c:v>
                </c:pt>
                <c:pt idx="17666">
                  <c:v>42.6873</c:v>
                </c:pt>
                <c:pt idx="17667">
                  <c:v>42.739699999999999</c:v>
                </c:pt>
                <c:pt idx="17668">
                  <c:v>42.739699999999999</c:v>
                </c:pt>
                <c:pt idx="17669">
                  <c:v>42.739699999999999</c:v>
                </c:pt>
                <c:pt idx="17670">
                  <c:v>42.739699999999999</c:v>
                </c:pt>
                <c:pt idx="17671">
                  <c:v>42.739699999999999</c:v>
                </c:pt>
                <c:pt idx="17672">
                  <c:v>42.739699999999999</c:v>
                </c:pt>
                <c:pt idx="17673">
                  <c:v>42.739699999999999</c:v>
                </c:pt>
                <c:pt idx="17674">
                  <c:v>42.739699999999999</c:v>
                </c:pt>
                <c:pt idx="17675">
                  <c:v>42.739699999999999</c:v>
                </c:pt>
                <c:pt idx="17676">
                  <c:v>42.739699999999999</c:v>
                </c:pt>
                <c:pt idx="17677">
                  <c:v>42.739699999999999</c:v>
                </c:pt>
                <c:pt idx="17678">
                  <c:v>42.739699999999999</c:v>
                </c:pt>
                <c:pt idx="17679">
                  <c:v>42.739699999999999</c:v>
                </c:pt>
                <c:pt idx="17680">
                  <c:v>42.739699999999999</c:v>
                </c:pt>
                <c:pt idx="17681">
                  <c:v>42.739699999999999</c:v>
                </c:pt>
                <c:pt idx="17682">
                  <c:v>42.739699999999999</c:v>
                </c:pt>
                <c:pt idx="17683">
                  <c:v>42.739699999999999</c:v>
                </c:pt>
                <c:pt idx="17684">
                  <c:v>42.739699999999999</c:v>
                </c:pt>
                <c:pt idx="17685">
                  <c:v>42.739699999999999</c:v>
                </c:pt>
                <c:pt idx="17686">
                  <c:v>42.739699999999999</c:v>
                </c:pt>
                <c:pt idx="17687">
                  <c:v>42.739699999999999</c:v>
                </c:pt>
                <c:pt idx="17688">
                  <c:v>42.739699999999999</c:v>
                </c:pt>
                <c:pt idx="17689">
                  <c:v>42.739699999999999</c:v>
                </c:pt>
                <c:pt idx="17690">
                  <c:v>42.739699999999999</c:v>
                </c:pt>
                <c:pt idx="17691">
                  <c:v>42.739699999999999</c:v>
                </c:pt>
                <c:pt idx="17692">
                  <c:v>42.739699999999999</c:v>
                </c:pt>
                <c:pt idx="17693">
                  <c:v>42.739699999999999</c:v>
                </c:pt>
                <c:pt idx="17694">
                  <c:v>42.739699999999999</c:v>
                </c:pt>
                <c:pt idx="17695">
                  <c:v>42.739699999999999</c:v>
                </c:pt>
                <c:pt idx="17696">
                  <c:v>42.739699999999999</c:v>
                </c:pt>
                <c:pt idx="17697">
                  <c:v>42.739699999999999</c:v>
                </c:pt>
                <c:pt idx="17698">
                  <c:v>42.739699999999999</c:v>
                </c:pt>
                <c:pt idx="17699">
                  <c:v>42.739699999999999</c:v>
                </c:pt>
                <c:pt idx="17700">
                  <c:v>42.739699999999999</c:v>
                </c:pt>
                <c:pt idx="17701">
                  <c:v>42.739699999999999</c:v>
                </c:pt>
                <c:pt idx="17702">
                  <c:v>42.739699999999999</c:v>
                </c:pt>
                <c:pt idx="17703">
                  <c:v>42.739699999999999</c:v>
                </c:pt>
                <c:pt idx="17704">
                  <c:v>42.739699999999999</c:v>
                </c:pt>
                <c:pt idx="17705">
                  <c:v>42.739699999999999</c:v>
                </c:pt>
                <c:pt idx="17706">
                  <c:v>42.739699999999999</c:v>
                </c:pt>
                <c:pt idx="17707">
                  <c:v>42.739699999999999</c:v>
                </c:pt>
                <c:pt idx="17708">
                  <c:v>42.790300000000002</c:v>
                </c:pt>
                <c:pt idx="17709">
                  <c:v>42.790300000000002</c:v>
                </c:pt>
                <c:pt idx="17710">
                  <c:v>42.790300000000002</c:v>
                </c:pt>
                <c:pt idx="17711">
                  <c:v>42.790300000000002</c:v>
                </c:pt>
                <c:pt idx="17712">
                  <c:v>42.790300000000002</c:v>
                </c:pt>
                <c:pt idx="17713">
                  <c:v>42.790300000000002</c:v>
                </c:pt>
                <c:pt idx="17714">
                  <c:v>42.790300000000002</c:v>
                </c:pt>
                <c:pt idx="17715">
                  <c:v>42.790300000000002</c:v>
                </c:pt>
                <c:pt idx="17716">
                  <c:v>42.790300000000002</c:v>
                </c:pt>
                <c:pt idx="17717">
                  <c:v>42.790300000000002</c:v>
                </c:pt>
                <c:pt idx="17718">
                  <c:v>42.790300000000002</c:v>
                </c:pt>
                <c:pt idx="17719">
                  <c:v>42.790300000000002</c:v>
                </c:pt>
                <c:pt idx="17720">
                  <c:v>42.790300000000002</c:v>
                </c:pt>
                <c:pt idx="17721">
                  <c:v>42.790300000000002</c:v>
                </c:pt>
                <c:pt idx="17722">
                  <c:v>42.790300000000002</c:v>
                </c:pt>
                <c:pt idx="17723">
                  <c:v>42.790300000000002</c:v>
                </c:pt>
                <c:pt idx="17724">
                  <c:v>42.790300000000002</c:v>
                </c:pt>
                <c:pt idx="17725">
                  <c:v>42.790300000000002</c:v>
                </c:pt>
                <c:pt idx="17726">
                  <c:v>42.790300000000002</c:v>
                </c:pt>
                <c:pt idx="17727">
                  <c:v>42.790300000000002</c:v>
                </c:pt>
                <c:pt idx="17728">
                  <c:v>42.790300000000002</c:v>
                </c:pt>
                <c:pt idx="17729">
                  <c:v>42.790300000000002</c:v>
                </c:pt>
                <c:pt idx="17730">
                  <c:v>42.790300000000002</c:v>
                </c:pt>
                <c:pt idx="17731">
                  <c:v>42.790300000000002</c:v>
                </c:pt>
                <c:pt idx="17732">
                  <c:v>42.790300000000002</c:v>
                </c:pt>
                <c:pt idx="17733">
                  <c:v>42.790300000000002</c:v>
                </c:pt>
                <c:pt idx="17734">
                  <c:v>42.790300000000002</c:v>
                </c:pt>
                <c:pt idx="17735">
                  <c:v>42.790300000000002</c:v>
                </c:pt>
                <c:pt idx="17736">
                  <c:v>42.790300000000002</c:v>
                </c:pt>
                <c:pt idx="17737">
                  <c:v>42.790300000000002</c:v>
                </c:pt>
                <c:pt idx="17738">
                  <c:v>42.790300000000002</c:v>
                </c:pt>
                <c:pt idx="17739">
                  <c:v>42.790300000000002</c:v>
                </c:pt>
                <c:pt idx="17740">
                  <c:v>42.790300000000002</c:v>
                </c:pt>
                <c:pt idx="17741">
                  <c:v>42.790300000000002</c:v>
                </c:pt>
                <c:pt idx="17742">
                  <c:v>42.790300000000002</c:v>
                </c:pt>
                <c:pt idx="17743">
                  <c:v>42.790300000000002</c:v>
                </c:pt>
                <c:pt idx="17744">
                  <c:v>42.790300000000002</c:v>
                </c:pt>
                <c:pt idx="17745">
                  <c:v>42.790300000000002</c:v>
                </c:pt>
                <c:pt idx="17746">
                  <c:v>42.790300000000002</c:v>
                </c:pt>
                <c:pt idx="17747">
                  <c:v>42.790300000000002</c:v>
                </c:pt>
                <c:pt idx="17748">
                  <c:v>42.790300000000002</c:v>
                </c:pt>
                <c:pt idx="17749">
                  <c:v>42.790300000000002</c:v>
                </c:pt>
                <c:pt idx="17750">
                  <c:v>42.790300000000002</c:v>
                </c:pt>
                <c:pt idx="17751">
                  <c:v>42.790300000000002</c:v>
                </c:pt>
                <c:pt idx="17752">
                  <c:v>42.790300000000002</c:v>
                </c:pt>
                <c:pt idx="17753">
                  <c:v>42.790300000000002</c:v>
                </c:pt>
                <c:pt idx="17754">
                  <c:v>42.790300000000002</c:v>
                </c:pt>
                <c:pt idx="17755">
                  <c:v>42.790300000000002</c:v>
                </c:pt>
                <c:pt idx="17756">
                  <c:v>42.790300000000002</c:v>
                </c:pt>
                <c:pt idx="17757">
                  <c:v>42.790300000000002</c:v>
                </c:pt>
                <c:pt idx="17758">
                  <c:v>42.790300000000002</c:v>
                </c:pt>
                <c:pt idx="17759">
                  <c:v>42.790300000000002</c:v>
                </c:pt>
                <c:pt idx="17760">
                  <c:v>42.790300000000002</c:v>
                </c:pt>
                <c:pt idx="17761">
                  <c:v>42.790300000000002</c:v>
                </c:pt>
                <c:pt idx="17762">
                  <c:v>42.790300000000002</c:v>
                </c:pt>
                <c:pt idx="17763">
                  <c:v>42.790300000000002</c:v>
                </c:pt>
                <c:pt idx="17764">
                  <c:v>42.790300000000002</c:v>
                </c:pt>
                <c:pt idx="17765">
                  <c:v>42.790300000000002</c:v>
                </c:pt>
                <c:pt idx="17766">
                  <c:v>42.790300000000002</c:v>
                </c:pt>
                <c:pt idx="17767">
                  <c:v>42.790300000000002</c:v>
                </c:pt>
                <c:pt idx="17768">
                  <c:v>42.790300000000002</c:v>
                </c:pt>
                <c:pt idx="17769">
                  <c:v>42.790300000000002</c:v>
                </c:pt>
                <c:pt idx="17770">
                  <c:v>42.790300000000002</c:v>
                </c:pt>
                <c:pt idx="17771">
                  <c:v>42.790300000000002</c:v>
                </c:pt>
                <c:pt idx="17772">
                  <c:v>42.790300000000002</c:v>
                </c:pt>
                <c:pt idx="17773">
                  <c:v>42.790300000000002</c:v>
                </c:pt>
                <c:pt idx="17774">
                  <c:v>42.790300000000002</c:v>
                </c:pt>
                <c:pt idx="17775">
                  <c:v>42.790300000000002</c:v>
                </c:pt>
                <c:pt idx="17776">
                  <c:v>42.790300000000002</c:v>
                </c:pt>
                <c:pt idx="17777">
                  <c:v>42.790300000000002</c:v>
                </c:pt>
                <c:pt idx="17778">
                  <c:v>42.790300000000002</c:v>
                </c:pt>
                <c:pt idx="17779">
                  <c:v>42.790300000000002</c:v>
                </c:pt>
                <c:pt idx="17780">
                  <c:v>42.790300000000002</c:v>
                </c:pt>
                <c:pt idx="17781">
                  <c:v>42.790300000000002</c:v>
                </c:pt>
                <c:pt idx="17782">
                  <c:v>42.790300000000002</c:v>
                </c:pt>
                <c:pt idx="17783">
                  <c:v>42.790300000000002</c:v>
                </c:pt>
                <c:pt idx="17784">
                  <c:v>42.790300000000002</c:v>
                </c:pt>
                <c:pt idx="17785">
                  <c:v>42.790300000000002</c:v>
                </c:pt>
                <c:pt idx="17786">
                  <c:v>42.790300000000002</c:v>
                </c:pt>
                <c:pt idx="17787">
                  <c:v>42.790300000000002</c:v>
                </c:pt>
                <c:pt idx="17788">
                  <c:v>42.790300000000002</c:v>
                </c:pt>
                <c:pt idx="17789">
                  <c:v>42.790300000000002</c:v>
                </c:pt>
                <c:pt idx="17790">
                  <c:v>42.790300000000002</c:v>
                </c:pt>
                <c:pt idx="17791">
                  <c:v>42.790300000000002</c:v>
                </c:pt>
                <c:pt idx="17792">
                  <c:v>42.790300000000002</c:v>
                </c:pt>
                <c:pt idx="17793">
                  <c:v>42.790300000000002</c:v>
                </c:pt>
                <c:pt idx="17794">
                  <c:v>42.790300000000002</c:v>
                </c:pt>
                <c:pt idx="17795">
                  <c:v>42.790300000000002</c:v>
                </c:pt>
                <c:pt idx="17796">
                  <c:v>42.790300000000002</c:v>
                </c:pt>
                <c:pt idx="17797">
                  <c:v>42.790300000000002</c:v>
                </c:pt>
                <c:pt idx="17798">
                  <c:v>42.790300000000002</c:v>
                </c:pt>
                <c:pt idx="17799">
                  <c:v>42.790300000000002</c:v>
                </c:pt>
                <c:pt idx="17800">
                  <c:v>42.790300000000002</c:v>
                </c:pt>
                <c:pt idx="17801">
                  <c:v>42.790300000000002</c:v>
                </c:pt>
                <c:pt idx="17802">
                  <c:v>42.790300000000002</c:v>
                </c:pt>
                <c:pt idx="17803">
                  <c:v>42.790300000000002</c:v>
                </c:pt>
                <c:pt idx="17804">
                  <c:v>42.790300000000002</c:v>
                </c:pt>
                <c:pt idx="17805">
                  <c:v>42.790300000000002</c:v>
                </c:pt>
                <c:pt idx="17806">
                  <c:v>42.790300000000002</c:v>
                </c:pt>
                <c:pt idx="17807">
                  <c:v>42.790300000000002</c:v>
                </c:pt>
                <c:pt idx="17808">
                  <c:v>42.790300000000002</c:v>
                </c:pt>
                <c:pt idx="17809">
                  <c:v>42.790300000000002</c:v>
                </c:pt>
                <c:pt idx="17810">
                  <c:v>42.790300000000002</c:v>
                </c:pt>
                <c:pt idx="17811">
                  <c:v>42.790300000000002</c:v>
                </c:pt>
                <c:pt idx="17812">
                  <c:v>42.790300000000002</c:v>
                </c:pt>
                <c:pt idx="17813">
                  <c:v>42.790300000000002</c:v>
                </c:pt>
                <c:pt idx="17814">
                  <c:v>42.790300000000002</c:v>
                </c:pt>
                <c:pt idx="17815">
                  <c:v>42.790300000000002</c:v>
                </c:pt>
                <c:pt idx="17816">
                  <c:v>42.790300000000002</c:v>
                </c:pt>
                <c:pt idx="17817">
                  <c:v>42.790300000000002</c:v>
                </c:pt>
                <c:pt idx="17818">
                  <c:v>42.790300000000002</c:v>
                </c:pt>
                <c:pt idx="17819">
                  <c:v>42.790300000000002</c:v>
                </c:pt>
                <c:pt idx="17820">
                  <c:v>42.790300000000002</c:v>
                </c:pt>
                <c:pt idx="17821">
                  <c:v>42.790300000000002</c:v>
                </c:pt>
                <c:pt idx="17822">
                  <c:v>42.790300000000002</c:v>
                </c:pt>
                <c:pt idx="17823">
                  <c:v>42.790300000000002</c:v>
                </c:pt>
                <c:pt idx="17824">
                  <c:v>42.790300000000002</c:v>
                </c:pt>
                <c:pt idx="17825">
                  <c:v>42.790300000000002</c:v>
                </c:pt>
                <c:pt idx="17826">
                  <c:v>42.790300000000002</c:v>
                </c:pt>
                <c:pt idx="17827">
                  <c:v>42.790300000000002</c:v>
                </c:pt>
                <c:pt idx="17828">
                  <c:v>42.790300000000002</c:v>
                </c:pt>
                <c:pt idx="17829">
                  <c:v>42.790300000000002</c:v>
                </c:pt>
                <c:pt idx="17830">
                  <c:v>42.790300000000002</c:v>
                </c:pt>
                <c:pt idx="17831">
                  <c:v>42.790300000000002</c:v>
                </c:pt>
                <c:pt idx="17832">
                  <c:v>42.790300000000002</c:v>
                </c:pt>
                <c:pt idx="17833">
                  <c:v>42.790300000000002</c:v>
                </c:pt>
                <c:pt idx="17834">
                  <c:v>42.790300000000002</c:v>
                </c:pt>
                <c:pt idx="17835">
                  <c:v>42.790300000000002</c:v>
                </c:pt>
                <c:pt idx="17836">
                  <c:v>42.790300000000002</c:v>
                </c:pt>
                <c:pt idx="17837">
                  <c:v>42.790300000000002</c:v>
                </c:pt>
                <c:pt idx="17838">
                  <c:v>42.790300000000002</c:v>
                </c:pt>
                <c:pt idx="17839">
                  <c:v>42.790300000000002</c:v>
                </c:pt>
                <c:pt idx="17840">
                  <c:v>42.790300000000002</c:v>
                </c:pt>
                <c:pt idx="17841">
                  <c:v>42.790300000000002</c:v>
                </c:pt>
                <c:pt idx="17842">
                  <c:v>42.790300000000002</c:v>
                </c:pt>
                <c:pt idx="17843">
                  <c:v>42.790300000000002</c:v>
                </c:pt>
                <c:pt idx="17844">
                  <c:v>42.790300000000002</c:v>
                </c:pt>
                <c:pt idx="17845">
                  <c:v>42.790300000000002</c:v>
                </c:pt>
                <c:pt idx="17846">
                  <c:v>42.790300000000002</c:v>
                </c:pt>
                <c:pt idx="17847">
                  <c:v>42.790300000000002</c:v>
                </c:pt>
                <c:pt idx="17848">
                  <c:v>42.790300000000002</c:v>
                </c:pt>
                <c:pt idx="17849">
                  <c:v>42.790300000000002</c:v>
                </c:pt>
                <c:pt idx="17850">
                  <c:v>42.790300000000002</c:v>
                </c:pt>
                <c:pt idx="17851">
                  <c:v>42.790300000000002</c:v>
                </c:pt>
                <c:pt idx="17852">
                  <c:v>42.790300000000002</c:v>
                </c:pt>
                <c:pt idx="17853">
                  <c:v>42.790300000000002</c:v>
                </c:pt>
                <c:pt idx="17854">
                  <c:v>42.790300000000002</c:v>
                </c:pt>
                <c:pt idx="17855">
                  <c:v>42.790300000000002</c:v>
                </c:pt>
                <c:pt idx="17856">
                  <c:v>42.790300000000002</c:v>
                </c:pt>
                <c:pt idx="17857">
                  <c:v>42.790300000000002</c:v>
                </c:pt>
                <c:pt idx="17858">
                  <c:v>42.790300000000002</c:v>
                </c:pt>
                <c:pt idx="17859">
                  <c:v>42.790300000000002</c:v>
                </c:pt>
                <c:pt idx="17860">
                  <c:v>42.790300000000002</c:v>
                </c:pt>
                <c:pt idx="17861">
                  <c:v>42.790300000000002</c:v>
                </c:pt>
                <c:pt idx="17862">
                  <c:v>42.790300000000002</c:v>
                </c:pt>
                <c:pt idx="17863">
                  <c:v>42.790300000000002</c:v>
                </c:pt>
                <c:pt idx="17864">
                  <c:v>42.790300000000002</c:v>
                </c:pt>
                <c:pt idx="17865">
                  <c:v>42.790300000000002</c:v>
                </c:pt>
                <c:pt idx="17866">
                  <c:v>42.790300000000002</c:v>
                </c:pt>
                <c:pt idx="17867">
                  <c:v>42.790300000000002</c:v>
                </c:pt>
                <c:pt idx="17868">
                  <c:v>42.790300000000002</c:v>
                </c:pt>
                <c:pt idx="17869">
                  <c:v>42.790300000000002</c:v>
                </c:pt>
                <c:pt idx="17870">
                  <c:v>42.790300000000002</c:v>
                </c:pt>
                <c:pt idx="17871">
                  <c:v>42.790300000000002</c:v>
                </c:pt>
                <c:pt idx="17872">
                  <c:v>42.790300000000002</c:v>
                </c:pt>
                <c:pt idx="17873">
                  <c:v>42.790300000000002</c:v>
                </c:pt>
                <c:pt idx="17874">
                  <c:v>42.790300000000002</c:v>
                </c:pt>
                <c:pt idx="17875">
                  <c:v>42.790300000000002</c:v>
                </c:pt>
                <c:pt idx="17876">
                  <c:v>42.790300000000002</c:v>
                </c:pt>
                <c:pt idx="17877">
                  <c:v>42.790300000000002</c:v>
                </c:pt>
                <c:pt idx="17878">
                  <c:v>42.790300000000002</c:v>
                </c:pt>
                <c:pt idx="17879">
                  <c:v>42.790300000000002</c:v>
                </c:pt>
                <c:pt idx="17880">
                  <c:v>42.790300000000002</c:v>
                </c:pt>
                <c:pt idx="17881">
                  <c:v>42.790300000000002</c:v>
                </c:pt>
                <c:pt idx="17882">
                  <c:v>42.790300000000002</c:v>
                </c:pt>
                <c:pt idx="17883">
                  <c:v>42.790300000000002</c:v>
                </c:pt>
                <c:pt idx="17884">
                  <c:v>42.790300000000002</c:v>
                </c:pt>
                <c:pt idx="17885">
                  <c:v>42.790300000000002</c:v>
                </c:pt>
                <c:pt idx="17886">
                  <c:v>42.790300000000002</c:v>
                </c:pt>
                <c:pt idx="17887">
                  <c:v>42.790300000000002</c:v>
                </c:pt>
                <c:pt idx="17888">
                  <c:v>42.790300000000002</c:v>
                </c:pt>
                <c:pt idx="17889">
                  <c:v>42.790300000000002</c:v>
                </c:pt>
                <c:pt idx="17890">
                  <c:v>42.790300000000002</c:v>
                </c:pt>
                <c:pt idx="17891">
                  <c:v>42.740200000000002</c:v>
                </c:pt>
                <c:pt idx="17892">
                  <c:v>42.740200000000002</c:v>
                </c:pt>
                <c:pt idx="17893">
                  <c:v>42.740200000000002</c:v>
                </c:pt>
                <c:pt idx="17894">
                  <c:v>42.740200000000002</c:v>
                </c:pt>
                <c:pt idx="17895">
                  <c:v>42.740200000000002</c:v>
                </c:pt>
                <c:pt idx="17896">
                  <c:v>42.740200000000002</c:v>
                </c:pt>
                <c:pt idx="17897">
                  <c:v>42.740200000000002</c:v>
                </c:pt>
                <c:pt idx="17898">
                  <c:v>42.740200000000002</c:v>
                </c:pt>
                <c:pt idx="17899">
                  <c:v>42.740200000000002</c:v>
                </c:pt>
                <c:pt idx="17900">
                  <c:v>42.740200000000002</c:v>
                </c:pt>
                <c:pt idx="17901">
                  <c:v>42.740200000000002</c:v>
                </c:pt>
                <c:pt idx="17902">
                  <c:v>42.740200000000002</c:v>
                </c:pt>
                <c:pt idx="17903">
                  <c:v>42.740200000000002</c:v>
                </c:pt>
                <c:pt idx="17904">
                  <c:v>42.740200000000002</c:v>
                </c:pt>
                <c:pt idx="17905">
                  <c:v>42.740200000000002</c:v>
                </c:pt>
                <c:pt idx="17906">
                  <c:v>42.740200000000002</c:v>
                </c:pt>
                <c:pt idx="17907">
                  <c:v>42.740200000000002</c:v>
                </c:pt>
                <c:pt idx="17908">
                  <c:v>42.740200000000002</c:v>
                </c:pt>
                <c:pt idx="17909">
                  <c:v>42.740200000000002</c:v>
                </c:pt>
                <c:pt idx="17910">
                  <c:v>42.740200000000002</c:v>
                </c:pt>
                <c:pt idx="17911">
                  <c:v>42.740200000000002</c:v>
                </c:pt>
                <c:pt idx="17912">
                  <c:v>42.740200000000002</c:v>
                </c:pt>
                <c:pt idx="17913">
                  <c:v>42.740200000000002</c:v>
                </c:pt>
                <c:pt idx="17914">
                  <c:v>42.740200000000002</c:v>
                </c:pt>
                <c:pt idx="17915">
                  <c:v>42.740200000000002</c:v>
                </c:pt>
                <c:pt idx="17916">
                  <c:v>42.740200000000002</c:v>
                </c:pt>
                <c:pt idx="17917">
                  <c:v>42.740200000000002</c:v>
                </c:pt>
                <c:pt idx="17918">
                  <c:v>42.740200000000002</c:v>
                </c:pt>
                <c:pt idx="17919">
                  <c:v>42.740200000000002</c:v>
                </c:pt>
                <c:pt idx="17920">
                  <c:v>42.740200000000002</c:v>
                </c:pt>
                <c:pt idx="17921">
                  <c:v>42.740200000000002</c:v>
                </c:pt>
                <c:pt idx="17922">
                  <c:v>42.740200000000002</c:v>
                </c:pt>
                <c:pt idx="17923">
                  <c:v>42.740200000000002</c:v>
                </c:pt>
                <c:pt idx="17924">
                  <c:v>42.740200000000002</c:v>
                </c:pt>
                <c:pt idx="17925">
                  <c:v>42.740200000000002</c:v>
                </c:pt>
                <c:pt idx="17926">
                  <c:v>42.740200000000002</c:v>
                </c:pt>
                <c:pt idx="17927">
                  <c:v>42.740200000000002</c:v>
                </c:pt>
                <c:pt idx="17928">
                  <c:v>42.740200000000002</c:v>
                </c:pt>
                <c:pt idx="17929">
                  <c:v>42.740200000000002</c:v>
                </c:pt>
                <c:pt idx="17930">
                  <c:v>42.740200000000002</c:v>
                </c:pt>
                <c:pt idx="17931">
                  <c:v>42.740200000000002</c:v>
                </c:pt>
                <c:pt idx="17932">
                  <c:v>42.740200000000002</c:v>
                </c:pt>
                <c:pt idx="17933">
                  <c:v>42.740200000000002</c:v>
                </c:pt>
                <c:pt idx="17934">
                  <c:v>42.740200000000002</c:v>
                </c:pt>
                <c:pt idx="17935">
                  <c:v>42.740200000000002</c:v>
                </c:pt>
                <c:pt idx="17936">
                  <c:v>42.740200000000002</c:v>
                </c:pt>
                <c:pt idx="17937">
                  <c:v>42.740200000000002</c:v>
                </c:pt>
                <c:pt idx="17938">
                  <c:v>42.740200000000002</c:v>
                </c:pt>
                <c:pt idx="17939">
                  <c:v>42.740200000000002</c:v>
                </c:pt>
                <c:pt idx="17940">
                  <c:v>42.740200000000002</c:v>
                </c:pt>
                <c:pt idx="17941">
                  <c:v>42.740200000000002</c:v>
                </c:pt>
                <c:pt idx="17942">
                  <c:v>42.740200000000002</c:v>
                </c:pt>
                <c:pt idx="17943">
                  <c:v>42.740200000000002</c:v>
                </c:pt>
                <c:pt idx="17944">
                  <c:v>42.740200000000002</c:v>
                </c:pt>
                <c:pt idx="17945">
                  <c:v>42.740200000000002</c:v>
                </c:pt>
                <c:pt idx="17946">
                  <c:v>42.688800000000001</c:v>
                </c:pt>
                <c:pt idx="17947">
                  <c:v>42.688800000000001</c:v>
                </c:pt>
                <c:pt idx="17948">
                  <c:v>42.688800000000001</c:v>
                </c:pt>
                <c:pt idx="17949">
                  <c:v>42.688800000000001</c:v>
                </c:pt>
                <c:pt idx="17950">
                  <c:v>42.688800000000001</c:v>
                </c:pt>
                <c:pt idx="17951">
                  <c:v>42.688800000000001</c:v>
                </c:pt>
                <c:pt idx="17952">
                  <c:v>42.688800000000001</c:v>
                </c:pt>
                <c:pt idx="17953">
                  <c:v>42.688800000000001</c:v>
                </c:pt>
                <c:pt idx="17954">
                  <c:v>42.688800000000001</c:v>
                </c:pt>
                <c:pt idx="17955">
                  <c:v>42.688800000000001</c:v>
                </c:pt>
                <c:pt idx="17956">
                  <c:v>42.688800000000001</c:v>
                </c:pt>
                <c:pt idx="17957">
                  <c:v>42.688800000000001</c:v>
                </c:pt>
                <c:pt idx="17958">
                  <c:v>42.688800000000001</c:v>
                </c:pt>
                <c:pt idx="17959">
                  <c:v>42.688800000000001</c:v>
                </c:pt>
                <c:pt idx="17960">
                  <c:v>42.688800000000001</c:v>
                </c:pt>
                <c:pt idx="17961">
                  <c:v>42.688800000000001</c:v>
                </c:pt>
                <c:pt idx="17962">
                  <c:v>42.688800000000001</c:v>
                </c:pt>
                <c:pt idx="17963">
                  <c:v>42.688800000000001</c:v>
                </c:pt>
                <c:pt idx="17964">
                  <c:v>42.688800000000001</c:v>
                </c:pt>
                <c:pt idx="17965">
                  <c:v>42.688800000000001</c:v>
                </c:pt>
                <c:pt idx="17966">
                  <c:v>42.688800000000001</c:v>
                </c:pt>
                <c:pt idx="17967">
                  <c:v>42.688800000000001</c:v>
                </c:pt>
                <c:pt idx="17968">
                  <c:v>42.688800000000001</c:v>
                </c:pt>
                <c:pt idx="17969">
                  <c:v>42.688800000000001</c:v>
                </c:pt>
                <c:pt idx="17970">
                  <c:v>42.688800000000001</c:v>
                </c:pt>
                <c:pt idx="17971">
                  <c:v>42.688800000000001</c:v>
                </c:pt>
                <c:pt idx="17972">
                  <c:v>42.688800000000001</c:v>
                </c:pt>
                <c:pt idx="17973">
                  <c:v>42.688800000000001</c:v>
                </c:pt>
                <c:pt idx="17974">
                  <c:v>42.688800000000001</c:v>
                </c:pt>
                <c:pt idx="17975">
                  <c:v>42.688800000000001</c:v>
                </c:pt>
                <c:pt idx="17976">
                  <c:v>42.688800000000001</c:v>
                </c:pt>
                <c:pt idx="17977">
                  <c:v>42.688800000000001</c:v>
                </c:pt>
                <c:pt idx="17978">
                  <c:v>42.688800000000001</c:v>
                </c:pt>
                <c:pt idx="17979">
                  <c:v>42.688800000000001</c:v>
                </c:pt>
                <c:pt idx="17980">
                  <c:v>42.688800000000001</c:v>
                </c:pt>
                <c:pt idx="17981">
                  <c:v>42.688800000000001</c:v>
                </c:pt>
                <c:pt idx="17982">
                  <c:v>42.688800000000001</c:v>
                </c:pt>
                <c:pt idx="17983">
                  <c:v>42.688800000000001</c:v>
                </c:pt>
                <c:pt idx="17984">
                  <c:v>42.688800000000001</c:v>
                </c:pt>
                <c:pt idx="17985">
                  <c:v>42.688800000000001</c:v>
                </c:pt>
                <c:pt idx="17986">
                  <c:v>42.688800000000001</c:v>
                </c:pt>
                <c:pt idx="17987">
                  <c:v>42.688800000000001</c:v>
                </c:pt>
                <c:pt idx="17988">
                  <c:v>42.688800000000001</c:v>
                </c:pt>
                <c:pt idx="17989">
                  <c:v>42.688800000000001</c:v>
                </c:pt>
                <c:pt idx="17990">
                  <c:v>42.688800000000001</c:v>
                </c:pt>
                <c:pt idx="17991">
                  <c:v>42.688800000000001</c:v>
                </c:pt>
                <c:pt idx="17992">
                  <c:v>42.688800000000001</c:v>
                </c:pt>
                <c:pt idx="17993">
                  <c:v>42.688800000000001</c:v>
                </c:pt>
                <c:pt idx="17994">
                  <c:v>42.688800000000001</c:v>
                </c:pt>
                <c:pt idx="17995">
                  <c:v>42.688800000000001</c:v>
                </c:pt>
                <c:pt idx="17996">
                  <c:v>42.688800000000001</c:v>
                </c:pt>
                <c:pt idx="17997">
                  <c:v>42.688800000000001</c:v>
                </c:pt>
                <c:pt idx="17998">
                  <c:v>42.688800000000001</c:v>
                </c:pt>
                <c:pt idx="17999">
                  <c:v>42.688800000000001</c:v>
                </c:pt>
                <c:pt idx="18000">
                  <c:v>42.688800000000001</c:v>
                </c:pt>
                <c:pt idx="18001">
                  <c:v>42.688800000000001</c:v>
                </c:pt>
                <c:pt idx="18002">
                  <c:v>42.688800000000001</c:v>
                </c:pt>
                <c:pt idx="18003">
                  <c:v>42.688800000000001</c:v>
                </c:pt>
                <c:pt idx="18004">
                  <c:v>42.688800000000001</c:v>
                </c:pt>
                <c:pt idx="18005">
                  <c:v>42.688800000000001</c:v>
                </c:pt>
                <c:pt idx="18006">
                  <c:v>42.688800000000001</c:v>
                </c:pt>
                <c:pt idx="18007">
                  <c:v>42.688800000000001</c:v>
                </c:pt>
                <c:pt idx="18008">
                  <c:v>42.688800000000001</c:v>
                </c:pt>
                <c:pt idx="18009">
                  <c:v>42.688800000000001</c:v>
                </c:pt>
                <c:pt idx="18010">
                  <c:v>42.688800000000001</c:v>
                </c:pt>
                <c:pt idx="18011">
                  <c:v>42.688800000000001</c:v>
                </c:pt>
                <c:pt idx="18012">
                  <c:v>42.688800000000001</c:v>
                </c:pt>
                <c:pt idx="18013">
                  <c:v>42.688800000000001</c:v>
                </c:pt>
                <c:pt idx="18014">
                  <c:v>42.688800000000001</c:v>
                </c:pt>
                <c:pt idx="18015">
                  <c:v>42.688800000000001</c:v>
                </c:pt>
                <c:pt idx="18016">
                  <c:v>42.688800000000001</c:v>
                </c:pt>
                <c:pt idx="18017">
                  <c:v>42.688800000000001</c:v>
                </c:pt>
                <c:pt idx="18018">
                  <c:v>42.688800000000001</c:v>
                </c:pt>
                <c:pt idx="18019">
                  <c:v>42.688800000000001</c:v>
                </c:pt>
                <c:pt idx="18020">
                  <c:v>42.688800000000001</c:v>
                </c:pt>
                <c:pt idx="18021">
                  <c:v>42.688800000000001</c:v>
                </c:pt>
                <c:pt idx="18022">
                  <c:v>42.688800000000001</c:v>
                </c:pt>
                <c:pt idx="18023">
                  <c:v>42.688800000000001</c:v>
                </c:pt>
                <c:pt idx="18024">
                  <c:v>42.688800000000001</c:v>
                </c:pt>
                <c:pt idx="18025">
                  <c:v>42.688800000000001</c:v>
                </c:pt>
                <c:pt idx="18026">
                  <c:v>42.688800000000001</c:v>
                </c:pt>
                <c:pt idx="18027">
                  <c:v>42.688800000000001</c:v>
                </c:pt>
                <c:pt idx="18028">
                  <c:v>42.688800000000001</c:v>
                </c:pt>
                <c:pt idx="18029">
                  <c:v>42.688800000000001</c:v>
                </c:pt>
                <c:pt idx="18030">
                  <c:v>42.688800000000001</c:v>
                </c:pt>
                <c:pt idx="18031">
                  <c:v>42.688800000000001</c:v>
                </c:pt>
                <c:pt idx="18032">
                  <c:v>42.688800000000001</c:v>
                </c:pt>
                <c:pt idx="18033">
                  <c:v>42.688800000000001</c:v>
                </c:pt>
                <c:pt idx="18034">
                  <c:v>42.688800000000001</c:v>
                </c:pt>
                <c:pt idx="18035">
                  <c:v>42.688800000000001</c:v>
                </c:pt>
                <c:pt idx="18036">
                  <c:v>42.688800000000001</c:v>
                </c:pt>
                <c:pt idx="18037">
                  <c:v>42.688800000000001</c:v>
                </c:pt>
                <c:pt idx="18038">
                  <c:v>42.688800000000001</c:v>
                </c:pt>
                <c:pt idx="18039">
                  <c:v>42.688800000000001</c:v>
                </c:pt>
                <c:pt idx="18040">
                  <c:v>42.688800000000001</c:v>
                </c:pt>
                <c:pt idx="18041">
                  <c:v>42.688800000000001</c:v>
                </c:pt>
                <c:pt idx="18042">
                  <c:v>42.688800000000001</c:v>
                </c:pt>
                <c:pt idx="18043">
                  <c:v>42.688800000000001</c:v>
                </c:pt>
                <c:pt idx="18044">
                  <c:v>42.688800000000001</c:v>
                </c:pt>
                <c:pt idx="18045">
                  <c:v>42.688800000000001</c:v>
                </c:pt>
                <c:pt idx="18046">
                  <c:v>42.688800000000001</c:v>
                </c:pt>
                <c:pt idx="18047">
                  <c:v>42.688800000000001</c:v>
                </c:pt>
                <c:pt idx="18048">
                  <c:v>42.688800000000001</c:v>
                </c:pt>
                <c:pt idx="18049">
                  <c:v>42.688800000000001</c:v>
                </c:pt>
                <c:pt idx="18050">
                  <c:v>42.688800000000001</c:v>
                </c:pt>
                <c:pt idx="18051">
                  <c:v>42.688800000000001</c:v>
                </c:pt>
                <c:pt idx="18052">
                  <c:v>42.688800000000001</c:v>
                </c:pt>
                <c:pt idx="18053">
                  <c:v>42.688800000000001</c:v>
                </c:pt>
                <c:pt idx="18054">
                  <c:v>42.688800000000001</c:v>
                </c:pt>
                <c:pt idx="18055">
                  <c:v>42.688800000000001</c:v>
                </c:pt>
                <c:pt idx="18056">
                  <c:v>42.688800000000001</c:v>
                </c:pt>
                <c:pt idx="18057">
                  <c:v>42.688800000000001</c:v>
                </c:pt>
                <c:pt idx="18058">
                  <c:v>42.688800000000001</c:v>
                </c:pt>
                <c:pt idx="18059">
                  <c:v>42.688800000000001</c:v>
                </c:pt>
                <c:pt idx="18060">
                  <c:v>42.688800000000001</c:v>
                </c:pt>
                <c:pt idx="18061">
                  <c:v>42.688800000000001</c:v>
                </c:pt>
                <c:pt idx="18062">
                  <c:v>42.688800000000001</c:v>
                </c:pt>
                <c:pt idx="18063">
                  <c:v>42.688800000000001</c:v>
                </c:pt>
                <c:pt idx="18064">
                  <c:v>42.688800000000001</c:v>
                </c:pt>
                <c:pt idx="18065">
                  <c:v>42.688800000000001</c:v>
                </c:pt>
                <c:pt idx="18066">
                  <c:v>42.688800000000001</c:v>
                </c:pt>
                <c:pt idx="18067">
                  <c:v>42.688800000000001</c:v>
                </c:pt>
                <c:pt idx="18068">
                  <c:v>42.688800000000001</c:v>
                </c:pt>
                <c:pt idx="18069">
                  <c:v>42.688800000000001</c:v>
                </c:pt>
                <c:pt idx="18070">
                  <c:v>42.688800000000001</c:v>
                </c:pt>
                <c:pt idx="18071">
                  <c:v>42.688800000000001</c:v>
                </c:pt>
                <c:pt idx="18072">
                  <c:v>42.688800000000001</c:v>
                </c:pt>
                <c:pt idx="18073">
                  <c:v>42.688800000000001</c:v>
                </c:pt>
                <c:pt idx="18074">
                  <c:v>42.688800000000001</c:v>
                </c:pt>
                <c:pt idx="18075">
                  <c:v>42.688800000000001</c:v>
                </c:pt>
                <c:pt idx="18076">
                  <c:v>42.688800000000001</c:v>
                </c:pt>
                <c:pt idx="18077">
                  <c:v>42.688800000000001</c:v>
                </c:pt>
                <c:pt idx="18078">
                  <c:v>42.688800000000001</c:v>
                </c:pt>
                <c:pt idx="18079">
                  <c:v>42.688800000000001</c:v>
                </c:pt>
                <c:pt idx="18080">
                  <c:v>42.688800000000001</c:v>
                </c:pt>
                <c:pt idx="18081">
                  <c:v>42.688800000000001</c:v>
                </c:pt>
                <c:pt idx="18082">
                  <c:v>42.688800000000001</c:v>
                </c:pt>
                <c:pt idx="18083">
                  <c:v>42.688800000000001</c:v>
                </c:pt>
                <c:pt idx="18084">
                  <c:v>42.688800000000001</c:v>
                </c:pt>
                <c:pt idx="18085">
                  <c:v>42.688800000000001</c:v>
                </c:pt>
                <c:pt idx="18086">
                  <c:v>42.688800000000001</c:v>
                </c:pt>
                <c:pt idx="18087">
                  <c:v>42.688800000000001</c:v>
                </c:pt>
                <c:pt idx="18088">
                  <c:v>42.688800000000001</c:v>
                </c:pt>
                <c:pt idx="18089">
                  <c:v>42.688800000000001</c:v>
                </c:pt>
                <c:pt idx="18090">
                  <c:v>42.688800000000001</c:v>
                </c:pt>
                <c:pt idx="18091">
                  <c:v>42.688800000000001</c:v>
                </c:pt>
                <c:pt idx="18092">
                  <c:v>42.688800000000001</c:v>
                </c:pt>
                <c:pt idx="18093">
                  <c:v>42.688800000000001</c:v>
                </c:pt>
                <c:pt idx="18094">
                  <c:v>42.688800000000001</c:v>
                </c:pt>
                <c:pt idx="18095">
                  <c:v>42.688800000000001</c:v>
                </c:pt>
                <c:pt idx="18096">
                  <c:v>42.688800000000001</c:v>
                </c:pt>
                <c:pt idx="18097">
                  <c:v>42.688800000000001</c:v>
                </c:pt>
                <c:pt idx="18098">
                  <c:v>42.688800000000001</c:v>
                </c:pt>
                <c:pt idx="18099">
                  <c:v>42.688800000000001</c:v>
                </c:pt>
                <c:pt idx="18100">
                  <c:v>42.688800000000001</c:v>
                </c:pt>
                <c:pt idx="18101">
                  <c:v>42.688800000000001</c:v>
                </c:pt>
                <c:pt idx="18102">
                  <c:v>42.688800000000001</c:v>
                </c:pt>
                <c:pt idx="18103">
                  <c:v>42.688800000000001</c:v>
                </c:pt>
                <c:pt idx="18104">
                  <c:v>42.688800000000001</c:v>
                </c:pt>
                <c:pt idx="18105">
                  <c:v>42.688800000000001</c:v>
                </c:pt>
                <c:pt idx="18106">
                  <c:v>42.688800000000001</c:v>
                </c:pt>
                <c:pt idx="18107">
                  <c:v>42.688800000000001</c:v>
                </c:pt>
                <c:pt idx="18108">
                  <c:v>42.688800000000001</c:v>
                </c:pt>
                <c:pt idx="18109">
                  <c:v>42.688800000000001</c:v>
                </c:pt>
                <c:pt idx="18110">
                  <c:v>42.688800000000001</c:v>
                </c:pt>
                <c:pt idx="18111">
                  <c:v>42.688800000000001</c:v>
                </c:pt>
                <c:pt idx="18112">
                  <c:v>42.688800000000001</c:v>
                </c:pt>
                <c:pt idx="18113">
                  <c:v>42.688800000000001</c:v>
                </c:pt>
                <c:pt idx="18114">
                  <c:v>42.688800000000001</c:v>
                </c:pt>
                <c:pt idx="18115">
                  <c:v>42.688800000000001</c:v>
                </c:pt>
                <c:pt idx="18116">
                  <c:v>42.688800000000001</c:v>
                </c:pt>
                <c:pt idx="18117">
                  <c:v>42.688800000000001</c:v>
                </c:pt>
                <c:pt idx="18118">
                  <c:v>42.688800000000001</c:v>
                </c:pt>
                <c:pt idx="18119">
                  <c:v>42.688800000000001</c:v>
                </c:pt>
                <c:pt idx="18120">
                  <c:v>42.688800000000001</c:v>
                </c:pt>
                <c:pt idx="18121">
                  <c:v>42.688800000000001</c:v>
                </c:pt>
                <c:pt idx="18122">
                  <c:v>42.688800000000001</c:v>
                </c:pt>
                <c:pt idx="18123">
                  <c:v>42.688800000000001</c:v>
                </c:pt>
                <c:pt idx="18124">
                  <c:v>42.739800000000002</c:v>
                </c:pt>
                <c:pt idx="18125">
                  <c:v>42.739800000000002</c:v>
                </c:pt>
                <c:pt idx="18126">
                  <c:v>42.739800000000002</c:v>
                </c:pt>
                <c:pt idx="18127">
                  <c:v>42.739800000000002</c:v>
                </c:pt>
                <c:pt idx="18128">
                  <c:v>42.739800000000002</c:v>
                </c:pt>
                <c:pt idx="18129">
                  <c:v>42.739800000000002</c:v>
                </c:pt>
                <c:pt idx="18130">
                  <c:v>42.739800000000002</c:v>
                </c:pt>
                <c:pt idx="18131">
                  <c:v>42.739800000000002</c:v>
                </c:pt>
                <c:pt idx="18132">
                  <c:v>42.739800000000002</c:v>
                </c:pt>
                <c:pt idx="18133">
                  <c:v>42.739800000000002</c:v>
                </c:pt>
                <c:pt idx="18134">
                  <c:v>42.739800000000002</c:v>
                </c:pt>
                <c:pt idx="18135">
                  <c:v>42.739800000000002</c:v>
                </c:pt>
                <c:pt idx="18136">
                  <c:v>42.739800000000002</c:v>
                </c:pt>
                <c:pt idx="18137">
                  <c:v>42.739800000000002</c:v>
                </c:pt>
                <c:pt idx="18138">
                  <c:v>42.739800000000002</c:v>
                </c:pt>
                <c:pt idx="18139">
                  <c:v>42.739800000000002</c:v>
                </c:pt>
                <c:pt idx="18140">
                  <c:v>42.739800000000002</c:v>
                </c:pt>
                <c:pt idx="18141">
                  <c:v>42.739800000000002</c:v>
                </c:pt>
                <c:pt idx="18142">
                  <c:v>42.739800000000002</c:v>
                </c:pt>
                <c:pt idx="18143">
                  <c:v>42.739800000000002</c:v>
                </c:pt>
                <c:pt idx="18144">
                  <c:v>42.739800000000002</c:v>
                </c:pt>
                <c:pt idx="18145">
                  <c:v>42.739800000000002</c:v>
                </c:pt>
                <c:pt idx="18146">
                  <c:v>42.739800000000002</c:v>
                </c:pt>
                <c:pt idx="18147">
                  <c:v>42.739800000000002</c:v>
                </c:pt>
                <c:pt idx="18148">
                  <c:v>42.739800000000002</c:v>
                </c:pt>
                <c:pt idx="18149">
                  <c:v>42.739800000000002</c:v>
                </c:pt>
                <c:pt idx="18150">
                  <c:v>42.739800000000002</c:v>
                </c:pt>
                <c:pt idx="18151">
                  <c:v>42.739800000000002</c:v>
                </c:pt>
                <c:pt idx="18152">
                  <c:v>42.739800000000002</c:v>
                </c:pt>
                <c:pt idx="18153">
                  <c:v>42.739800000000002</c:v>
                </c:pt>
                <c:pt idx="18154">
                  <c:v>42.739800000000002</c:v>
                </c:pt>
                <c:pt idx="18155">
                  <c:v>42.739800000000002</c:v>
                </c:pt>
                <c:pt idx="18156">
                  <c:v>42.739800000000002</c:v>
                </c:pt>
                <c:pt idx="18157">
                  <c:v>42.739800000000002</c:v>
                </c:pt>
                <c:pt idx="18158">
                  <c:v>42.739800000000002</c:v>
                </c:pt>
                <c:pt idx="18159">
                  <c:v>42.739800000000002</c:v>
                </c:pt>
                <c:pt idx="18160">
                  <c:v>42.739800000000002</c:v>
                </c:pt>
                <c:pt idx="18161">
                  <c:v>42.739800000000002</c:v>
                </c:pt>
                <c:pt idx="18162">
                  <c:v>42.739800000000002</c:v>
                </c:pt>
                <c:pt idx="18163">
                  <c:v>42.739800000000002</c:v>
                </c:pt>
                <c:pt idx="18164">
                  <c:v>42.739800000000002</c:v>
                </c:pt>
                <c:pt idx="18165">
                  <c:v>42.739800000000002</c:v>
                </c:pt>
                <c:pt idx="18166">
                  <c:v>42.739800000000002</c:v>
                </c:pt>
                <c:pt idx="18167">
                  <c:v>42.739800000000002</c:v>
                </c:pt>
                <c:pt idx="18168">
                  <c:v>42.739800000000002</c:v>
                </c:pt>
                <c:pt idx="18169">
                  <c:v>42.739800000000002</c:v>
                </c:pt>
                <c:pt idx="18170">
                  <c:v>42.739800000000002</c:v>
                </c:pt>
                <c:pt idx="18171">
                  <c:v>42.739800000000002</c:v>
                </c:pt>
                <c:pt idx="18172">
                  <c:v>42.739800000000002</c:v>
                </c:pt>
                <c:pt idx="18173">
                  <c:v>42.739800000000002</c:v>
                </c:pt>
                <c:pt idx="18174">
                  <c:v>42.739800000000002</c:v>
                </c:pt>
                <c:pt idx="18175">
                  <c:v>42.739800000000002</c:v>
                </c:pt>
                <c:pt idx="18176">
                  <c:v>42.739800000000002</c:v>
                </c:pt>
                <c:pt idx="18177">
                  <c:v>42.739800000000002</c:v>
                </c:pt>
                <c:pt idx="18178">
                  <c:v>42.739800000000002</c:v>
                </c:pt>
                <c:pt idx="18179">
                  <c:v>42.739800000000002</c:v>
                </c:pt>
                <c:pt idx="18180">
                  <c:v>42.739800000000002</c:v>
                </c:pt>
                <c:pt idx="18181">
                  <c:v>42.739800000000002</c:v>
                </c:pt>
                <c:pt idx="18182">
                  <c:v>42.739800000000002</c:v>
                </c:pt>
                <c:pt idx="18183">
                  <c:v>42.739800000000002</c:v>
                </c:pt>
                <c:pt idx="18184">
                  <c:v>42.739800000000002</c:v>
                </c:pt>
                <c:pt idx="18185">
                  <c:v>42.739800000000002</c:v>
                </c:pt>
                <c:pt idx="18186">
                  <c:v>42.739800000000002</c:v>
                </c:pt>
                <c:pt idx="18187">
                  <c:v>42.739800000000002</c:v>
                </c:pt>
                <c:pt idx="18188">
                  <c:v>42.739800000000002</c:v>
                </c:pt>
                <c:pt idx="18189">
                  <c:v>42.739800000000002</c:v>
                </c:pt>
                <c:pt idx="18190">
                  <c:v>42.739800000000002</c:v>
                </c:pt>
                <c:pt idx="18191">
                  <c:v>42.739800000000002</c:v>
                </c:pt>
                <c:pt idx="18192">
                  <c:v>42.739800000000002</c:v>
                </c:pt>
                <c:pt idx="18193">
                  <c:v>42.791699999999999</c:v>
                </c:pt>
                <c:pt idx="18194">
                  <c:v>42.791699999999999</c:v>
                </c:pt>
                <c:pt idx="18195">
                  <c:v>42.791699999999999</c:v>
                </c:pt>
                <c:pt idx="18196">
                  <c:v>42.791699999999999</c:v>
                </c:pt>
                <c:pt idx="18197">
                  <c:v>42.791699999999999</c:v>
                </c:pt>
                <c:pt idx="18198">
                  <c:v>42.791699999999999</c:v>
                </c:pt>
                <c:pt idx="18199">
                  <c:v>42.791699999999999</c:v>
                </c:pt>
                <c:pt idx="18200">
                  <c:v>42.791699999999999</c:v>
                </c:pt>
                <c:pt idx="18201">
                  <c:v>42.791699999999999</c:v>
                </c:pt>
                <c:pt idx="18202">
                  <c:v>42.791699999999999</c:v>
                </c:pt>
                <c:pt idx="18203">
                  <c:v>42.791699999999999</c:v>
                </c:pt>
                <c:pt idx="18204">
                  <c:v>42.791699999999999</c:v>
                </c:pt>
                <c:pt idx="18205">
                  <c:v>42.791699999999999</c:v>
                </c:pt>
                <c:pt idx="18206">
                  <c:v>42.791699999999999</c:v>
                </c:pt>
                <c:pt idx="18207">
                  <c:v>42.791699999999999</c:v>
                </c:pt>
                <c:pt idx="18208">
                  <c:v>42.791699999999999</c:v>
                </c:pt>
                <c:pt idx="18209">
                  <c:v>42.791699999999999</c:v>
                </c:pt>
                <c:pt idx="18210">
                  <c:v>42.791699999999999</c:v>
                </c:pt>
                <c:pt idx="18211">
                  <c:v>42.791699999999999</c:v>
                </c:pt>
                <c:pt idx="18212">
                  <c:v>42.791699999999999</c:v>
                </c:pt>
                <c:pt idx="18213">
                  <c:v>42.791699999999999</c:v>
                </c:pt>
                <c:pt idx="18214">
                  <c:v>42.791699999999999</c:v>
                </c:pt>
                <c:pt idx="18215">
                  <c:v>42.791699999999999</c:v>
                </c:pt>
                <c:pt idx="18216">
                  <c:v>42.791699999999999</c:v>
                </c:pt>
                <c:pt idx="18217">
                  <c:v>42.791699999999999</c:v>
                </c:pt>
                <c:pt idx="18218">
                  <c:v>42.791699999999999</c:v>
                </c:pt>
                <c:pt idx="18219">
                  <c:v>42.791699999999999</c:v>
                </c:pt>
                <c:pt idx="18220">
                  <c:v>42.791699999999999</c:v>
                </c:pt>
                <c:pt idx="18221">
                  <c:v>42.791699999999999</c:v>
                </c:pt>
                <c:pt idx="18222">
                  <c:v>42.791699999999999</c:v>
                </c:pt>
                <c:pt idx="18223">
                  <c:v>42.791699999999999</c:v>
                </c:pt>
                <c:pt idx="18224">
                  <c:v>42.791699999999999</c:v>
                </c:pt>
                <c:pt idx="18225">
                  <c:v>42.791699999999999</c:v>
                </c:pt>
                <c:pt idx="18226">
                  <c:v>42.791699999999999</c:v>
                </c:pt>
                <c:pt idx="18227">
                  <c:v>42.791699999999999</c:v>
                </c:pt>
                <c:pt idx="18228">
                  <c:v>42.791699999999999</c:v>
                </c:pt>
                <c:pt idx="18229">
                  <c:v>42.791699999999999</c:v>
                </c:pt>
                <c:pt idx="18230">
                  <c:v>42.791699999999999</c:v>
                </c:pt>
                <c:pt idx="18231">
                  <c:v>42.791699999999999</c:v>
                </c:pt>
                <c:pt idx="18232">
                  <c:v>42.791699999999999</c:v>
                </c:pt>
                <c:pt idx="18233">
                  <c:v>42.791699999999999</c:v>
                </c:pt>
                <c:pt idx="18234">
                  <c:v>42.791699999999999</c:v>
                </c:pt>
                <c:pt idx="18235">
                  <c:v>42.791699999999999</c:v>
                </c:pt>
                <c:pt idx="18236">
                  <c:v>42.791699999999999</c:v>
                </c:pt>
                <c:pt idx="18237">
                  <c:v>42.791699999999999</c:v>
                </c:pt>
                <c:pt idx="18238">
                  <c:v>42.791699999999999</c:v>
                </c:pt>
                <c:pt idx="18239">
                  <c:v>42.791699999999999</c:v>
                </c:pt>
                <c:pt idx="18240">
                  <c:v>42.791699999999999</c:v>
                </c:pt>
                <c:pt idx="18241">
                  <c:v>42.791699999999999</c:v>
                </c:pt>
                <c:pt idx="18242">
                  <c:v>42.791699999999999</c:v>
                </c:pt>
                <c:pt idx="18243">
                  <c:v>42.791699999999999</c:v>
                </c:pt>
                <c:pt idx="18244">
                  <c:v>42.791699999999999</c:v>
                </c:pt>
                <c:pt idx="18245">
                  <c:v>42.791699999999999</c:v>
                </c:pt>
                <c:pt idx="18246">
                  <c:v>42.791699999999999</c:v>
                </c:pt>
                <c:pt idx="18247">
                  <c:v>42.791699999999999</c:v>
                </c:pt>
                <c:pt idx="18248">
                  <c:v>42.791699999999999</c:v>
                </c:pt>
                <c:pt idx="18249">
                  <c:v>42.791699999999999</c:v>
                </c:pt>
                <c:pt idx="18250">
                  <c:v>42.791699999999999</c:v>
                </c:pt>
                <c:pt idx="18251">
                  <c:v>42.791699999999999</c:v>
                </c:pt>
                <c:pt idx="18252">
                  <c:v>42.791699999999999</c:v>
                </c:pt>
                <c:pt idx="18253">
                  <c:v>42.791699999999999</c:v>
                </c:pt>
                <c:pt idx="18254">
                  <c:v>42.791699999999999</c:v>
                </c:pt>
                <c:pt idx="18255">
                  <c:v>42.791699999999999</c:v>
                </c:pt>
                <c:pt idx="18256">
                  <c:v>42.791699999999999</c:v>
                </c:pt>
                <c:pt idx="18257">
                  <c:v>42.791699999999999</c:v>
                </c:pt>
                <c:pt idx="18258">
                  <c:v>42.791699999999999</c:v>
                </c:pt>
                <c:pt idx="18259">
                  <c:v>42.791699999999999</c:v>
                </c:pt>
                <c:pt idx="18260">
                  <c:v>42.791699999999999</c:v>
                </c:pt>
                <c:pt idx="18261">
                  <c:v>42.791699999999999</c:v>
                </c:pt>
                <c:pt idx="18262">
                  <c:v>42.791699999999999</c:v>
                </c:pt>
                <c:pt idx="18263">
                  <c:v>42.791699999999999</c:v>
                </c:pt>
                <c:pt idx="18264">
                  <c:v>42.791699999999999</c:v>
                </c:pt>
                <c:pt idx="18265">
                  <c:v>42.791699999999999</c:v>
                </c:pt>
                <c:pt idx="18266">
                  <c:v>42.791699999999999</c:v>
                </c:pt>
                <c:pt idx="18267">
                  <c:v>42.791699999999999</c:v>
                </c:pt>
                <c:pt idx="18268">
                  <c:v>42.791699999999999</c:v>
                </c:pt>
                <c:pt idx="18269">
                  <c:v>42.791699999999999</c:v>
                </c:pt>
                <c:pt idx="18270">
                  <c:v>42.791699999999999</c:v>
                </c:pt>
                <c:pt idx="18271">
                  <c:v>42.791699999999999</c:v>
                </c:pt>
                <c:pt idx="18272">
                  <c:v>42.791699999999999</c:v>
                </c:pt>
                <c:pt idx="18273">
                  <c:v>42.791699999999999</c:v>
                </c:pt>
                <c:pt idx="18274">
                  <c:v>42.791699999999999</c:v>
                </c:pt>
                <c:pt idx="18275">
                  <c:v>42.791699999999999</c:v>
                </c:pt>
                <c:pt idx="18276">
                  <c:v>42.791699999999999</c:v>
                </c:pt>
                <c:pt idx="18277">
                  <c:v>42.791699999999999</c:v>
                </c:pt>
                <c:pt idx="18278">
                  <c:v>42.791699999999999</c:v>
                </c:pt>
                <c:pt idx="18279">
                  <c:v>42.791699999999999</c:v>
                </c:pt>
                <c:pt idx="18280">
                  <c:v>42.791699999999999</c:v>
                </c:pt>
                <c:pt idx="18281">
                  <c:v>42.791699999999999</c:v>
                </c:pt>
                <c:pt idx="18282">
                  <c:v>42.791699999999999</c:v>
                </c:pt>
                <c:pt idx="18283">
                  <c:v>42.791699999999999</c:v>
                </c:pt>
                <c:pt idx="18284">
                  <c:v>42.791699999999999</c:v>
                </c:pt>
                <c:pt idx="18285">
                  <c:v>42.791699999999999</c:v>
                </c:pt>
                <c:pt idx="18286">
                  <c:v>42.791699999999999</c:v>
                </c:pt>
                <c:pt idx="18287">
                  <c:v>42.791699999999999</c:v>
                </c:pt>
                <c:pt idx="18288">
                  <c:v>42.791699999999999</c:v>
                </c:pt>
                <c:pt idx="18289">
                  <c:v>42.791699999999999</c:v>
                </c:pt>
                <c:pt idx="18290">
                  <c:v>42.791699999999999</c:v>
                </c:pt>
                <c:pt idx="18291">
                  <c:v>42.791699999999999</c:v>
                </c:pt>
                <c:pt idx="18292">
                  <c:v>42.791699999999999</c:v>
                </c:pt>
                <c:pt idx="18293">
                  <c:v>42.791699999999999</c:v>
                </c:pt>
                <c:pt idx="18294">
                  <c:v>42.791699999999999</c:v>
                </c:pt>
                <c:pt idx="18295">
                  <c:v>42.791699999999999</c:v>
                </c:pt>
                <c:pt idx="18296">
                  <c:v>42.791699999999999</c:v>
                </c:pt>
                <c:pt idx="18297">
                  <c:v>42.791699999999999</c:v>
                </c:pt>
                <c:pt idx="18298">
                  <c:v>42.791699999999999</c:v>
                </c:pt>
                <c:pt idx="18299">
                  <c:v>42.791699999999999</c:v>
                </c:pt>
                <c:pt idx="18300">
                  <c:v>42.791699999999999</c:v>
                </c:pt>
                <c:pt idx="18301">
                  <c:v>42.791699999999999</c:v>
                </c:pt>
                <c:pt idx="18302">
                  <c:v>42.791699999999999</c:v>
                </c:pt>
                <c:pt idx="18303">
                  <c:v>42.791699999999999</c:v>
                </c:pt>
                <c:pt idx="18304">
                  <c:v>42.791699999999999</c:v>
                </c:pt>
                <c:pt idx="18305">
                  <c:v>42.791699999999999</c:v>
                </c:pt>
                <c:pt idx="18306">
                  <c:v>42.791699999999999</c:v>
                </c:pt>
                <c:pt idx="18307">
                  <c:v>42.791699999999999</c:v>
                </c:pt>
                <c:pt idx="18308">
                  <c:v>42.791699999999999</c:v>
                </c:pt>
                <c:pt idx="18309">
                  <c:v>42.791699999999999</c:v>
                </c:pt>
                <c:pt idx="18310">
                  <c:v>42.791699999999999</c:v>
                </c:pt>
                <c:pt idx="18311">
                  <c:v>42.791699999999999</c:v>
                </c:pt>
                <c:pt idx="18312">
                  <c:v>42.791699999999999</c:v>
                </c:pt>
                <c:pt idx="18313">
                  <c:v>42.791699999999999</c:v>
                </c:pt>
                <c:pt idx="18314">
                  <c:v>42.791699999999999</c:v>
                </c:pt>
                <c:pt idx="18315">
                  <c:v>42.791699999999999</c:v>
                </c:pt>
                <c:pt idx="18316">
                  <c:v>42.791699999999999</c:v>
                </c:pt>
                <c:pt idx="18317">
                  <c:v>42.791699999999999</c:v>
                </c:pt>
                <c:pt idx="18318">
                  <c:v>42.791699999999999</c:v>
                </c:pt>
                <c:pt idx="18319">
                  <c:v>42.791699999999999</c:v>
                </c:pt>
                <c:pt idx="18320">
                  <c:v>42.791699999999999</c:v>
                </c:pt>
                <c:pt idx="18321">
                  <c:v>42.791699999999999</c:v>
                </c:pt>
                <c:pt idx="18322">
                  <c:v>42.791699999999999</c:v>
                </c:pt>
                <c:pt idx="18323">
                  <c:v>42.791699999999999</c:v>
                </c:pt>
                <c:pt idx="18324">
                  <c:v>42.791699999999999</c:v>
                </c:pt>
                <c:pt idx="18325">
                  <c:v>42.791699999999999</c:v>
                </c:pt>
                <c:pt idx="18326">
                  <c:v>42.791699999999999</c:v>
                </c:pt>
                <c:pt idx="18327">
                  <c:v>42.791699999999999</c:v>
                </c:pt>
                <c:pt idx="18328">
                  <c:v>42.791699999999999</c:v>
                </c:pt>
                <c:pt idx="18329">
                  <c:v>42.791699999999999</c:v>
                </c:pt>
                <c:pt idx="18330">
                  <c:v>42.791699999999999</c:v>
                </c:pt>
                <c:pt idx="18331">
                  <c:v>42.791699999999999</c:v>
                </c:pt>
                <c:pt idx="18332">
                  <c:v>42.791699999999999</c:v>
                </c:pt>
                <c:pt idx="18333">
                  <c:v>42.791699999999999</c:v>
                </c:pt>
                <c:pt idx="18334">
                  <c:v>42.791699999999999</c:v>
                </c:pt>
                <c:pt idx="18335">
                  <c:v>42.791699999999999</c:v>
                </c:pt>
                <c:pt idx="18336">
                  <c:v>42.791699999999999</c:v>
                </c:pt>
                <c:pt idx="18337">
                  <c:v>42.791699999999999</c:v>
                </c:pt>
                <c:pt idx="18338">
                  <c:v>42.791699999999999</c:v>
                </c:pt>
                <c:pt idx="18339">
                  <c:v>42.791699999999999</c:v>
                </c:pt>
                <c:pt idx="18340">
                  <c:v>42.791699999999999</c:v>
                </c:pt>
                <c:pt idx="18341">
                  <c:v>42.791699999999999</c:v>
                </c:pt>
                <c:pt idx="18342">
                  <c:v>42.791699999999999</c:v>
                </c:pt>
                <c:pt idx="18343">
                  <c:v>42.791699999999999</c:v>
                </c:pt>
                <c:pt idx="18344">
                  <c:v>42.791699999999999</c:v>
                </c:pt>
                <c:pt idx="18345">
                  <c:v>42.791699999999999</c:v>
                </c:pt>
                <c:pt idx="18346">
                  <c:v>42.791699999999999</c:v>
                </c:pt>
                <c:pt idx="18347">
                  <c:v>42.791699999999999</c:v>
                </c:pt>
                <c:pt idx="18348">
                  <c:v>42.791699999999999</c:v>
                </c:pt>
                <c:pt idx="18349">
                  <c:v>42.791699999999999</c:v>
                </c:pt>
                <c:pt idx="18350">
                  <c:v>42.791699999999999</c:v>
                </c:pt>
                <c:pt idx="18351">
                  <c:v>42.791699999999999</c:v>
                </c:pt>
                <c:pt idx="18352">
                  <c:v>42.791699999999999</c:v>
                </c:pt>
                <c:pt idx="18353">
                  <c:v>42.791699999999999</c:v>
                </c:pt>
                <c:pt idx="18354">
                  <c:v>42.791699999999999</c:v>
                </c:pt>
                <c:pt idx="18355">
                  <c:v>42.791699999999999</c:v>
                </c:pt>
                <c:pt idx="18356">
                  <c:v>42.791699999999999</c:v>
                </c:pt>
                <c:pt idx="18357">
                  <c:v>42.791699999999999</c:v>
                </c:pt>
                <c:pt idx="18358">
                  <c:v>42.791699999999999</c:v>
                </c:pt>
                <c:pt idx="18359">
                  <c:v>42.791699999999999</c:v>
                </c:pt>
                <c:pt idx="18360">
                  <c:v>42.791699999999999</c:v>
                </c:pt>
                <c:pt idx="18361">
                  <c:v>42.791699999999999</c:v>
                </c:pt>
                <c:pt idx="18362">
                  <c:v>42.791699999999999</c:v>
                </c:pt>
                <c:pt idx="18363">
                  <c:v>42.791699999999999</c:v>
                </c:pt>
                <c:pt idx="18364">
                  <c:v>42.791699999999999</c:v>
                </c:pt>
                <c:pt idx="18365">
                  <c:v>42.791699999999999</c:v>
                </c:pt>
                <c:pt idx="18366">
                  <c:v>42.791699999999999</c:v>
                </c:pt>
                <c:pt idx="18367">
                  <c:v>42.791699999999999</c:v>
                </c:pt>
                <c:pt idx="18368">
                  <c:v>42.791699999999999</c:v>
                </c:pt>
                <c:pt idx="18369">
                  <c:v>42.791699999999999</c:v>
                </c:pt>
                <c:pt idx="18370">
                  <c:v>42.791699999999999</c:v>
                </c:pt>
                <c:pt idx="18371">
                  <c:v>42.791699999999999</c:v>
                </c:pt>
                <c:pt idx="18372">
                  <c:v>42.791699999999999</c:v>
                </c:pt>
                <c:pt idx="18373">
                  <c:v>42.791699999999999</c:v>
                </c:pt>
                <c:pt idx="18374">
                  <c:v>42.791699999999999</c:v>
                </c:pt>
                <c:pt idx="18375">
                  <c:v>42.791699999999999</c:v>
                </c:pt>
                <c:pt idx="18376">
                  <c:v>42.791699999999999</c:v>
                </c:pt>
                <c:pt idx="18377">
                  <c:v>42.791699999999999</c:v>
                </c:pt>
                <c:pt idx="18378">
                  <c:v>42.791699999999999</c:v>
                </c:pt>
                <c:pt idx="18379">
                  <c:v>42.791699999999999</c:v>
                </c:pt>
                <c:pt idx="18380">
                  <c:v>42.791699999999999</c:v>
                </c:pt>
                <c:pt idx="18381">
                  <c:v>42.791699999999999</c:v>
                </c:pt>
                <c:pt idx="18382">
                  <c:v>42.791699999999999</c:v>
                </c:pt>
                <c:pt idx="18383">
                  <c:v>42.791699999999999</c:v>
                </c:pt>
                <c:pt idx="18384">
                  <c:v>42.791699999999999</c:v>
                </c:pt>
                <c:pt idx="18385">
                  <c:v>42.791699999999999</c:v>
                </c:pt>
                <c:pt idx="18386">
                  <c:v>42.791699999999999</c:v>
                </c:pt>
                <c:pt idx="18387">
                  <c:v>42.791699999999999</c:v>
                </c:pt>
                <c:pt idx="18388">
                  <c:v>42.791699999999999</c:v>
                </c:pt>
                <c:pt idx="18389">
                  <c:v>42.791699999999999</c:v>
                </c:pt>
                <c:pt idx="18390">
                  <c:v>42.791699999999999</c:v>
                </c:pt>
                <c:pt idx="18391">
                  <c:v>42.791699999999999</c:v>
                </c:pt>
                <c:pt idx="18392">
                  <c:v>42.791699999999999</c:v>
                </c:pt>
                <c:pt idx="18393">
                  <c:v>42.791699999999999</c:v>
                </c:pt>
                <c:pt idx="18394">
                  <c:v>42.791699999999999</c:v>
                </c:pt>
                <c:pt idx="18395">
                  <c:v>42.791699999999999</c:v>
                </c:pt>
                <c:pt idx="18396">
                  <c:v>42.791699999999999</c:v>
                </c:pt>
                <c:pt idx="18397">
                  <c:v>42.791699999999999</c:v>
                </c:pt>
                <c:pt idx="18398">
                  <c:v>42.791699999999999</c:v>
                </c:pt>
                <c:pt idx="18399">
                  <c:v>42.791699999999999</c:v>
                </c:pt>
                <c:pt idx="18400">
                  <c:v>42.791699999999999</c:v>
                </c:pt>
                <c:pt idx="18401">
                  <c:v>42.791699999999999</c:v>
                </c:pt>
                <c:pt idx="18402">
                  <c:v>42.791699999999999</c:v>
                </c:pt>
                <c:pt idx="18403">
                  <c:v>42.791699999999999</c:v>
                </c:pt>
                <c:pt idx="18404">
                  <c:v>42.791699999999999</c:v>
                </c:pt>
                <c:pt idx="18405">
                  <c:v>42.791699999999999</c:v>
                </c:pt>
                <c:pt idx="18406">
                  <c:v>42.791699999999999</c:v>
                </c:pt>
                <c:pt idx="18407">
                  <c:v>42.791699999999999</c:v>
                </c:pt>
                <c:pt idx="18408">
                  <c:v>42.791699999999999</c:v>
                </c:pt>
                <c:pt idx="18409">
                  <c:v>42.791699999999999</c:v>
                </c:pt>
                <c:pt idx="18410">
                  <c:v>42.791699999999999</c:v>
                </c:pt>
                <c:pt idx="18411">
                  <c:v>42.791699999999999</c:v>
                </c:pt>
                <c:pt idx="18412">
                  <c:v>42.791699999999999</c:v>
                </c:pt>
                <c:pt idx="18413">
                  <c:v>42.791699999999999</c:v>
                </c:pt>
                <c:pt idx="18414">
                  <c:v>42.791699999999999</c:v>
                </c:pt>
                <c:pt idx="18415">
                  <c:v>42.791699999999999</c:v>
                </c:pt>
                <c:pt idx="18416">
                  <c:v>42.791699999999999</c:v>
                </c:pt>
                <c:pt idx="18417">
                  <c:v>42.791699999999999</c:v>
                </c:pt>
                <c:pt idx="18418">
                  <c:v>42.791699999999999</c:v>
                </c:pt>
                <c:pt idx="18419">
                  <c:v>42.791699999999999</c:v>
                </c:pt>
                <c:pt idx="18420">
                  <c:v>42.791699999999999</c:v>
                </c:pt>
                <c:pt idx="18421">
                  <c:v>42.791699999999999</c:v>
                </c:pt>
                <c:pt idx="18422">
                  <c:v>42.791699999999999</c:v>
                </c:pt>
                <c:pt idx="18423">
                  <c:v>42.791699999999999</c:v>
                </c:pt>
                <c:pt idx="18424">
                  <c:v>42.791699999999999</c:v>
                </c:pt>
                <c:pt idx="18425">
                  <c:v>42.791699999999999</c:v>
                </c:pt>
                <c:pt idx="18426">
                  <c:v>42.791699999999999</c:v>
                </c:pt>
                <c:pt idx="18427">
                  <c:v>42.791699999999999</c:v>
                </c:pt>
                <c:pt idx="18428">
                  <c:v>42.791699999999999</c:v>
                </c:pt>
                <c:pt idx="18429">
                  <c:v>42.791699999999999</c:v>
                </c:pt>
                <c:pt idx="18430">
                  <c:v>42.791699999999999</c:v>
                </c:pt>
                <c:pt idx="18431">
                  <c:v>42.791699999999999</c:v>
                </c:pt>
                <c:pt idx="18432">
                  <c:v>42.791699999999999</c:v>
                </c:pt>
                <c:pt idx="18433">
                  <c:v>42.791699999999999</c:v>
                </c:pt>
                <c:pt idx="18434">
                  <c:v>42.791699999999999</c:v>
                </c:pt>
                <c:pt idx="18435">
                  <c:v>42.791699999999999</c:v>
                </c:pt>
                <c:pt idx="18436">
                  <c:v>42.791699999999999</c:v>
                </c:pt>
                <c:pt idx="18437">
                  <c:v>42.791699999999999</c:v>
                </c:pt>
                <c:pt idx="18438">
                  <c:v>42.791699999999999</c:v>
                </c:pt>
                <c:pt idx="18439">
                  <c:v>42.791699999999999</c:v>
                </c:pt>
                <c:pt idx="18440">
                  <c:v>42.791699999999999</c:v>
                </c:pt>
                <c:pt idx="18441">
                  <c:v>42.791699999999999</c:v>
                </c:pt>
                <c:pt idx="18442">
                  <c:v>42.791699999999999</c:v>
                </c:pt>
                <c:pt idx="18443">
                  <c:v>42.791699999999999</c:v>
                </c:pt>
                <c:pt idx="18444">
                  <c:v>42.791699999999999</c:v>
                </c:pt>
                <c:pt idx="18445">
                  <c:v>42.791699999999999</c:v>
                </c:pt>
                <c:pt idx="18446">
                  <c:v>42.791699999999999</c:v>
                </c:pt>
                <c:pt idx="18447">
                  <c:v>42.791699999999999</c:v>
                </c:pt>
                <c:pt idx="18448">
                  <c:v>42.791699999999999</c:v>
                </c:pt>
                <c:pt idx="18449">
                  <c:v>42.791699999999999</c:v>
                </c:pt>
                <c:pt idx="18450">
                  <c:v>42.791699999999999</c:v>
                </c:pt>
                <c:pt idx="18451">
                  <c:v>42.791699999999999</c:v>
                </c:pt>
                <c:pt idx="18452">
                  <c:v>42.791699999999999</c:v>
                </c:pt>
                <c:pt idx="18453">
                  <c:v>42.791699999999999</c:v>
                </c:pt>
                <c:pt idx="18454">
                  <c:v>42.791699999999999</c:v>
                </c:pt>
                <c:pt idx="18455">
                  <c:v>42.791699999999999</c:v>
                </c:pt>
                <c:pt idx="18456">
                  <c:v>42.791699999999999</c:v>
                </c:pt>
                <c:pt idx="18457">
                  <c:v>42.791699999999999</c:v>
                </c:pt>
                <c:pt idx="18458">
                  <c:v>42.791699999999999</c:v>
                </c:pt>
                <c:pt idx="18459">
                  <c:v>42.791699999999999</c:v>
                </c:pt>
                <c:pt idx="18460">
                  <c:v>42.791699999999999</c:v>
                </c:pt>
                <c:pt idx="18461">
                  <c:v>42.791699999999999</c:v>
                </c:pt>
                <c:pt idx="18462">
                  <c:v>42.791699999999999</c:v>
                </c:pt>
                <c:pt idx="18463">
                  <c:v>42.791699999999999</c:v>
                </c:pt>
                <c:pt idx="18464">
                  <c:v>42.791699999999999</c:v>
                </c:pt>
                <c:pt idx="18465">
                  <c:v>42.791699999999999</c:v>
                </c:pt>
                <c:pt idx="18466">
                  <c:v>42.791699999999999</c:v>
                </c:pt>
                <c:pt idx="18467">
                  <c:v>42.791699999999999</c:v>
                </c:pt>
                <c:pt idx="18468">
                  <c:v>42.791699999999999</c:v>
                </c:pt>
                <c:pt idx="18469">
                  <c:v>42.791699999999999</c:v>
                </c:pt>
                <c:pt idx="18470">
                  <c:v>42.791699999999999</c:v>
                </c:pt>
                <c:pt idx="18471">
                  <c:v>42.791699999999999</c:v>
                </c:pt>
                <c:pt idx="18472">
                  <c:v>42.791699999999999</c:v>
                </c:pt>
                <c:pt idx="18473">
                  <c:v>42.791699999999999</c:v>
                </c:pt>
                <c:pt idx="18474">
                  <c:v>42.791699999999999</c:v>
                </c:pt>
                <c:pt idx="18475">
                  <c:v>42.791699999999999</c:v>
                </c:pt>
                <c:pt idx="18476">
                  <c:v>42.791699999999999</c:v>
                </c:pt>
                <c:pt idx="18477">
                  <c:v>42.791699999999999</c:v>
                </c:pt>
                <c:pt idx="18478">
                  <c:v>42.791699999999999</c:v>
                </c:pt>
                <c:pt idx="18479">
                  <c:v>42.791699999999999</c:v>
                </c:pt>
                <c:pt idx="18480">
                  <c:v>42.791699999999999</c:v>
                </c:pt>
                <c:pt idx="18481">
                  <c:v>42.791699999999999</c:v>
                </c:pt>
                <c:pt idx="18482">
                  <c:v>42.791699999999999</c:v>
                </c:pt>
                <c:pt idx="18483">
                  <c:v>42.791699999999999</c:v>
                </c:pt>
                <c:pt idx="18484">
                  <c:v>42.791699999999999</c:v>
                </c:pt>
                <c:pt idx="18485">
                  <c:v>42.791699999999999</c:v>
                </c:pt>
                <c:pt idx="18486">
                  <c:v>42.791699999999999</c:v>
                </c:pt>
                <c:pt idx="18487">
                  <c:v>42.791699999999999</c:v>
                </c:pt>
                <c:pt idx="18488">
                  <c:v>42.791699999999999</c:v>
                </c:pt>
                <c:pt idx="18489">
                  <c:v>42.791699999999999</c:v>
                </c:pt>
                <c:pt idx="18490">
                  <c:v>42.791699999999999</c:v>
                </c:pt>
                <c:pt idx="18491">
                  <c:v>42.791699999999999</c:v>
                </c:pt>
                <c:pt idx="18492">
                  <c:v>42.791699999999999</c:v>
                </c:pt>
                <c:pt idx="18493">
                  <c:v>42.791699999999999</c:v>
                </c:pt>
                <c:pt idx="18494">
                  <c:v>42.791699999999999</c:v>
                </c:pt>
                <c:pt idx="18495">
                  <c:v>42.791699999999999</c:v>
                </c:pt>
                <c:pt idx="18496">
                  <c:v>42.791699999999999</c:v>
                </c:pt>
                <c:pt idx="18497">
                  <c:v>42.791699999999999</c:v>
                </c:pt>
                <c:pt idx="18498">
                  <c:v>42.791699999999999</c:v>
                </c:pt>
                <c:pt idx="18499">
                  <c:v>42.791699999999999</c:v>
                </c:pt>
                <c:pt idx="18500">
                  <c:v>42.791699999999999</c:v>
                </c:pt>
                <c:pt idx="18501">
                  <c:v>42.791699999999999</c:v>
                </c:pt>
                <c:pt idx="18502">
                  <c:v>42.791699999999999</c:v>
                </c:pt>
                <c:pt idx="18503">
                  <c:v>42.791699999999999</c:v>
                </c:pt>
                <c:pt idx="18504">
                  <c:v>42.791699999999999</c:v>
                </c:pt>
                <c:pt idx="18505">
                  <c:v>42.791699999999999</c:v>
                </c:pt>
                <c:pt idx="18506">
                  <c:v>42.791699999999999</c:v>
                </c:pt>
                <c:pt idx="18507">
                  <c:v>42.791699999999999</c:v>
                </c:pt>
                <c:pt idx="18508">
                  <c:v>42.791699999999999</c:v>
                </c:pt>
                <c:pt idx="18509">
                  <c:v>42.791699999999999</c:v>
                </c:pt>
                <c:pt idx="18510">
                  <c:v>42.791699999999999</c:v>
                </c:pt>
                <c:pt idx="18511">
                  <c:v>42.791699999999999</c:v>
                </c:pt>
                <c:pt idx="18512">
                  <c:v>42.791699999999999</c:v>
                </c:pt>
                <c:pt idx="18513">
                  <c:v>42.791699999999999</c:v>
                </c:pt>
                <c:pt idx="18514">
                  <c:v>42.791699999999999</c:v>
                </c:pt>
                <c:pt idx="18515">
                  <c:v>42.791699999999999</c:v>
                </c:pt>
                <c:pt idx="18516">
                  <c:v>42.791699999999999</c:v>
                </c:pt>
                <c:pt idx="18517">
                  <c:v>42.791699999999999</c:v>
                </c:pt>
                <c:pt idx="18518">
                  <c:v>42.791699999999999</c:v>
                </c:pt>
                <c:pt idx="18519">
                  <c:v>42.791699999999999</c:v>
                </c:pt>
                <c:pt idx="18520">
                  <c:v>42.791699999999999</c:v>
                </c:pt>
                <c:pt idx="18521">
                  <c:v>42.791699999999999</c:v>
                </c:pt>
                <c:pt idx="18522">
                  <c:v>42.791699999999999</c:v>
                </c:pt>
                <c:pt idx="18523">
                  <c:v>42.791699999999999</c:v>
                </c:pt>
                <c:pt idx="18524">
                  <c:v>42.791699999999999</c:v>
                </c:pt>
                <c:pt idx="18525">
                  <c:v>42.791699999999999</c:v>
                </c:pt>
                <c:pt idx="18526">
                  <c:v>42.791699999999999</c:v>
                </c:pt>
                <c:pt idx="18527">
                  <c:v>42.791699999999999</c:v>
                </c:pt>
                <c:pt idx="18528">
                  <c:v>42.791699999999999</c:v>
                </c:pt>
                <c:pt idx="18529">
                  <c:v>42.791699999999999</c:v>
                </c:pt>
                <c:pt idx="18530">
                  <c:v>42.791699999999999</c:v>
                </c:pt>
                <c:pt idx="18531">
                  <c:v>42.791699999999999</c:v>
                </c:pt>
                <c:pt idx="18532">
                  <c:v>42.791699999999999</c:v>
                </c:pt>
                <c:pt idx="18533">
                  <c:v>42.791699999999999</c:v>
                </c:pt>
                <c:pt idx="18534">
                  <c:v>42.791699999999999</c:v>
                </c:pt>
                <c:pt idx="18535">
                  <c:v>42.791699999999999</c:v>
                </c:pt>
                <c:pt idx="18536">
                  <c:v>42.791699999999999</c:v>
                </c:pt>
                <c:pt idx="18537">
                  <c:v>42.791699999999999</c:v>
                </c:pt>
                <c:pt idx="18538">
                  <c:v>42.791699999999999</c:v>
                </c:pt>
                <c:pt idx="18539">
                  <c:v>42.791699999999999</c:v>
                </c:pt>
                <c:pt idx="18540">
                  <c:v>42.791699999999999</c:v>
                </c:pt>
                <c:pt idx="18541">
                  <c:v>42.791699999999999</c:v>
                </c:pt>
                <c:pt idx="18542">
                  <c:v>42.791699999999999</c:v>
                </c:pt>
                <c:pt idx="18543">
                  <c:v>42.791699999999999</c:v>
                </c:pt>
                <c:pt idx="18544">
                  <c:v>42.791699999999999</c:v>
                </c:pt>
                <c:pt idx="18545">
                  <c:v>42.791699999999999</c:v>
                </c:pt>
                <c:pt idx="18546">
                  <c:v>42.791699999999999</c:v>
                </c:pt>
                <c:pt idx="18547">
                  <c:v>42.791699999999999</c:v>
                </c:pt>
                <c:pt idx="18548">
                  <c:v>42.791699999999999</c:v>
                </c:pt>
                <c:pt idx="18549">
                  <c:v>42.791699999999999</c:v>
                </c:pt>
                <c:pt idx="18550">
                  <c:v>42.791699999999999</c:v>
                </c:pt>
                <c:pt idx="18551">
                  <c:v>42.791699999999999</c:v>
                </c:pt>
                <c:pt idx="18552">
                  <c:v>42.791699999999999</c:v>
                </c:pt>
                <c:pt idx="18553">
                  <c:v>42.791699999999999</c:v>
                </c:pt>
                <c:pt idx="18554">
                  <c:v>42.791699999999999</c:v>
                </c:pt>
                <c:pt idx="18555">
                  <c:v>42.791699999999999</c:v>
                </c:pt>
                <c:pt idx="18556">
                  <c:v>42.791699999999999</c:v>
                </c:pt>
                <c:pt idx="18557">
                  <c:v>42.791699999999999</c:v>
                </c:pt>
                <c:pt idx="18558">
                  <c:v>42.791699999999999</c:v>
                </c:pt>
                <c:pt idx="18559">
                  <c:v>42.791699999999999</c:v>
                </c:pt>
                <c:pt idx="18560">
                  <c:v>42.791699999999999</c:v>
                </c:pt>
                <c:pt idx="18561">
                  <c:v>42.791699999999999</c:v>
                </c:pt>
                <c:pt idx="18562">
                  <c:v>42.791699999999999</c:v>
                </c:pt>
                <c:pt idx="18563">
                  <c:v>42.791699999999999</c:v>
                </c:pt>
                <c:pt idx="18564">
                  <c:v>42.791699999999999</c:v>
                </c:pt>
                <c:pt idx="18565">
                  <c:v>42.791699999999999</c:v>
                </c:pt>
                <c:pt idx="18566">
                  <c:v>42.791699999999999</c:v>
                </c:pt>
                <c:pt idx="18567">
                  <c:v>42.791699999999999</c:v>
                </c:pt>
                <c:pt idx="18568">
                  <c:v>42.791699999999999</c:v>
                </c:pt>
                <c:pt idx="18569">
                  <c:v>42.791699999999999</c:v>
                </c:pt>
                <c:pt idx="18570">
                  <c:v>42.791699999999999</c:v>
                </c:pt>
                <c:pt idx="18571">
                  <c:v>42.791699999999999</c:v>
                </c:pt>
                <c:pt idx="18572">
                  <c:v>42.791699999999999</c:v>
                </c:pt>
                <c:pt idx="18573">
                  <c:v>42.791699999999999</c:v>
                </c:pt>
                <c:pt idx="18574">
                  <c:v>42.791699999999999</c:v>
                </c:pt>
                <c:pt idx="18575">
                  <c:v>42.791699999999999</c:v>
                </c:pt>
                <c:pt idx="18576">
                  <c:v>42.791699999999999</c:v>
                </c:pt>
                <c:pt idx="18577">
                  <c:v>42.791699999999999</c:v>
                </c:pt>
                <c:pt idx="18578">
                  <c:v>42.791699999999999</c:v>
                </c:pt>
                <c:pt idx="18579">
                  <c:v>42.791699999999999</c:v>
                </c:pt>
                <c:pt idx="18580">
                  <c:v>42.791699999999999</c:v>
                </c:pt>
                <c:pt idx="18581">
                  <c:v>42.791699999999999</c:v>
                </c:pt>
                <c:pt idx="18582">
                  <c:v>42.791699999999999</c:v>
                </c:pt>
                <c:pt idx="18583">
                  <c:v>42.791699999999999</c:v>
                </c:pt>
                <c:pt idx="18584">
                  <c:v>42.791699999999999</c:v>
                </c:pt>
                <c:pt idx="18585">
                  <c:v>42.791699999999999</c:v>
                </c:pt>
                <c:pt idx="18586">
                  <c:v>42.791699999999999</c:v>
                </c:pt>
                <c:pt idx="18587">
                  <c:v>42.791699999999999</c:v>
                </c:pt>
                <c:pt idx="18588">
                  <c:v>42.791699999999999</c:v>
                </c:pt>
                <c:pt idx="18589">
                  <c:v>42.791699999999999</c:v>
                </c:pt>
                <c:pt idx="18590">
                  <c:v>42.791699999999999</c:v>
                </c:pt>
                <c:pt idx="18591">
                  <c:v>42.791699999999999</c:v>
                </c:pt>
                <c:pt idx="18592">
                  <c:v>42.791699999999999</c:v>
                </c:pt>
                <c:pt idx="18593">
                  <c:v>42.791699999999999</c:v>
                </c:pt>
                <c:pt idx="18594">
                  <c:v>42.791699999999999</c:v>
                </c:pt>
                <c:pt idx="18595">
                  <c:v>42.791699999999999</c:v>
                </c:pt>
                <c:pt idx="18596">
                  <c:v>42.791699999999999</c:v>
                </c:pt>
                <c:pt idx="18597">
                  <c:v>42.791699999999999</c:v>
                </c:pt>
                <c:pt idx="18598">
                  <c:v>42.791699999999999</c:v>
                </c:pt>
                <c:pt idx="18599">
                  <c:v>42.791699999999999</c:v>
                </c:pt>
                <c:pt idx="18600">
                  <c:v>42.791699999999999</c:v>
                </c:pt>
                <c:pt idx="18601">
                  <c:v>42.791699999999999</c:v>
                </c:pt>
                <c:pt idx="18602">
                  <c:v>42.791699999999999</c:v>
                </c:pt>
                <c:pt idx="18603">
                  <c:v>42.741700000000002</c:v>
                </c:pt>
                <c:pt idx="18604">
                  <c:v>42.741700000000002</c:v>
                </c:pt>
                <c:pt idx="18605">
                  <c:v>42.741700000000002</c:v>
                </c:pt>
                <c:pt idx="18606">
                  <c:v>42.741700000000002</c:v>
                </c:pt>
                <c:pt idx="18607">
                  <c:v>42.741700000000002</c:v>
                </c:pt>
                <c:pt idx="18608">
                  <c:v>42.741700000000002</c:v>
                </c:pt>
                <c:pt idx="18609">
                  <c:v>42.741700000000002</c:v>
                </c:pt>
                <c:pt idx="18610">
                  <c:v>42.741700000000002</c:v>
                </c:pt>
                <c:pt idx="18611">
                  <c:v>42.741700000000002</c:v>
                </c:pt>
                <c:pt idx="18612">
                  <c:v>42.741700000000002</c:v>
                </c:pt>
                <c:pt idx="18613">
                  <c:v>42.741700000000002</c:v>
                </c:pt>
                <c:pt idx="18614">
                  <c:v>42.741700000000002</c:v>
                </c:pt>
                <c:pt idx="18615">
                  <c:v>42.741700000000002</c:v>
                </c:pt>
                <c:pt idx="18616">
                  <c:v>42.741700000000002</c:v>
                </c:pt>
                <c:pt idx="18617">
                  <c:v>42.741700000000002</c:v>
                </c:pt>
                <c:pt idx="18618">
                  <c:v>42.741700000000002</c:v>
                </c:pt>
                <c:pt idx="18619">
                  <c:v>42.741700000000002</c:v>
                </c:pt>
                <c:pt idx="18620">
                  <c:v>42.741700000000002</c:v>
                </c:pt>
                <c:pt idx="18621">
                  <c:v>42.741700000000002</c:v>
                </c:pt>
                <c:pt idx="18622">
                  <c:v>42.741700000000002</c:v>
                </c:pt>
                <c:pt idx="18623">
                  <c:v>42.741700000000002</c:v>
                </c:pt>
                <c:pt idx="18624">
                  <c:v>42.741700000000002</c:v>
                </c:pt>
                <c:pt idx="18625">
                  <c:v>42.741700000000002</c:v>
                </c:pt>
                <c:pt idx="18626">
                  <c:v>42.741700000000002</c:v>
                </c:pt>
                <c:pt idx="18627">
                  <c:v>42.741700000000002</c:v>
                </c:pt>
                <c:pt idx="18628">
                  <c:v>42.741700000000002</c:v>
                </c:pt>
                <c:pt idx="18629">
                  <c:v>42.741700000000002</c:v>
                </c:pt>
                <c:pt idx="18630">
                  <c:v>42.741700000000002</c:v>
                </c:pt>
                <c:pt idx="18631">
                  <c:v>42.741700000000002</c:v>
                </c:pt>
                <c:pt idx="18632">
                  <c:v>42.741700000000002</c:v>
                </c:pt>
                <c:pt idx="18633">
                  <c:v>42.741700000000002</c:v>
                </c:pt>
                <c:pt idx="18634">
                  <c:v>42.741700000000002</c:v>
                </c:pt>
                <c:pt idx="18635">
                  <c:v>42.741700000000002</c:v>
                </c:pt>
                <c:pt idx="18636">
                  <c:v>42.741700000000002</c:v>
                </c:pt>
                <c:pt idx="18637">
                  <c:v>42.741700000000002</c:v>
                </c:pt>
                <c:pt idx="18638">
                  <c:v>42.741700000000002</c:v>
                </c:pt>
                <c:pt idx="18639">
                  <c:v>42.741700000000002</c:v>
                </c:pt>
                <c:pt idx="18640">
                  <c:v>42.741700000000002</c:v>
                </c:pt>
                <c:pt idx="18641">
                  <c:v>42.741700000000002</c:v>
                </c:pt>
                <c:pt idx="18642">
                  <c:v>42.741700000000002</c:v>
                </c:pt>
                <c:pt idx="18643">
                  <c:v>42.741700000000002</c:v>
                </c:pt>
                <c:pt idx="18644">
                  <c:v>42.741700000000002</c:v>
                </c:pt>
                <c:pt idx="18645">
                  <c:v>42.741700000000002</c:v>
                </c:pt>
                <c:pt idx="18646">
                  <c:v>42.741700000000002</c:v>
                </c:pt>
                <c:pt idx="18647">
                  <c:v>42.741700000000002</c:v>
                </c:pt>
                <c:pt idx="18648">
                  <c:v>42.741700000000002</c:v>
                </c:pt>
                <c:pt idx="18649">
                  <c:v>42.741700000000002</c:v>
                </c:pt>
                <c:pt idx="18650">
                  <c:v>42.741700000000002</c:v>
                </c:pt>
                <c:pt idx="18651">
                  <c:v>42.741700000000002</c:v>
                </c:pt>
                <c:pt idx="18652">
                  <c:v>42.741700000000002</c:v>
                </c:pt>
                <c:pt idx="18653">
                  <c:v>42.741700000000002</c:v>
                </c:pt>
                <c:pt idx="18654">
                  <c:v>42.741700000000002</c:v>
                </c:pt>
                <c:pt idx="18655">
                  <c:v>42.741700000000002</c:v>
                </c:pt>
                <c:pt idx="18656">
                  <c:v>42.741700000000002</c:v>
                </c:pt>
                <c:pt idx="18657">
                  <c:v>42.741700000000002</c:v>
                </c:pt>
                <c:pt idx="18658">
                  <c:v>42.741700000000002</c:v>
                </c:pt>
                <c:pt idx="18659">
                  <c:v>42.741700000000002</c:v>
                </c:pt>
                <c:pt idx="18660">
                  <c:v>42.741700000000002</c:v>
                </c:pt>
                <c:pt idx="18661">
                  <c:v>42.741700000000002</c:v>
                </c:pt>
                <c:pt idx="18662">
                  <c:v>42.741700000000002</c:v>
                </c:pt>
                <c:pt idx="18663">
                  <c:v>42.741700000000002</c:v>
                </c:pt>
                <c:pt idx="18664">
                  <c:v>42.741700000000002</c:v>
                </c:pt>
                <c:pt idx="18665">
                  <c:v>42.741700000000002</c:v>
                </c:pt>
                <c:pt idx="18666">
                  <c:v>42.741700000000002</c:v>
                </c:pt>
                <c:pt idx="18667">
                  <c:v>42.741700000000002</c:v>
                </c:pt>
                <c:pt idx="18668">
                  <c:v>42.741700000000002</c:v>
                </c:pt>
                <c:pt idx="18669">
                  <c:v>42.741700000000002</c:v>
                </c:pt>
                <c:pt idx="18670">
                  <c:v>42.741700000000002</c:v>
                </c:pt>
                <c:pt idx="18671">
                  <c:v>42.741700000000002</c:v>
                </c:pt>
                <c:pt idx="18672">
                  <c:v>42.741700000000002</c:v>
                </c:pt>
                <c:pt idx="18673">
                  <c:v>42.741700000000002</c:v>
                </c:pt>
                <c:pt idx="18674">
                  <c:v>42.741700000000002</c:v>
                </c:pt>
                <c:pt idx="18675">
                  <c:v>42.741700000000002</c:v>
                </c:pt>
                <c:pt idx="18676">
                  <c:v>42.741700000000002</c:v>
                </c:pt>
                <c:pt idx="18677">
                  <c:v>42.741700000000002</c:v>
                </c:pt>
                <c:pt idx="18678">
                  <c:v>42.741700000000002</c:v>
                </c:pt>
                <c:pt idx="18679">
                  <c:v>42.741700000000002</c:v>
                </c:pt>
                <c:pt idx="18680">
                  <c:v>42.741700000000002</c:v>
                </c:pt>
                <c:pt idx="18681">
                  <c:v>42.741700000000002</c:v>
                </c:pt>
                <c:pt idx="18682">
                  <c:v>42.741700000000002</c:v>
                </c:pt>
                <c:pt idx="18683">
                  <c:v>42.741700000000002</c:v>
                </c:pt>
                <c:pt idx="18684">
                  <c:v>42.741700000000002</c:v>
                </c:pt>
                <c:pt idx="18685">
                  <c:v>42.741700000000002</c:v>
                </c:pt>
                <c:pt idx="18686">
                  <c:v>42.741700000000002</c:v>
                </c:pt>
                <c:pt idx="18687">
                  <c:v>42.741700000000002</c:v>
                </c:pt>
                <c:pt idx="18688">
                  <c:v>42.741700000000002</c:v>
                </c:pt>
                <c:pt idx="18689">
                  <c:v>42.741700000000002</c:v>
                </c:pt>
                <c:pt idx="18690">
                  <c:v>42.741700000000002</c:v>
                </c:pt>
                <c:pt idx="18691">
                  <c:v>42.741700000000002</c:v>
                </c:pt>
                <c:pt idx="18692">
                  <c:v>42.741700000000002</c:v>
                </c:pt>
                <c:pt idx="18693">
                  <c:v>42.741700000000002</c:v>
                </c:pt>
                <c:pt idx="18694">
                  <c:v>42.741700000000002</c:v>
                </c:pt>
                <c:pt idx="18695">
                  <c:v>42.741700000000002</c:v>
                </c:pt>
                <c:pt idx="18696">
                  <c:v>42.741700000000002</c:v>
                </c:pt>
                <c:pt idx="18697">
                  <c:v>42.741700000000002</c:v>
                </c:pt>
                <c:pt idx="18698">
                  <c:v>42.741700000000002</c:v>
                </c:pt>
                <c:pt idx="18699">
                  <c:v>42.741700000000002</c:v>
                </c:pt>
                <c:pt idx="18700">
                  <c:v>42.741700000000002</c:v>
                </c:pt>
                <c:pt idx="18701">
                  <c:v>42.741700000000002</c:v>
                </c:pt>
                <c:pt idx="18702">
                  <c:v>42.741700000000002</c:v>
                </c:pt>
                <c:pt idx="18703">
                  <c:v>42.741700000000002</c:v>
                </c:pt>
                <c:pt idx="18704">
                  <c:v>42.741700000000002</c:v>
                </c:pt>
                <c:pt idx="18705">
                  <c:v>42.741700000000002</c:v>
                </c:pt>
                <c:pt idx="18706">
                  <c:v>42.741700000000002</c:v>
                </c:pt>
                <c:pt idx="18707">
                  <c:v>42.741700000000002</c:v>
                </c:pt>
                <c:pt idx="18708">
                  <c:v>42.741700000000002</c:v>
                </c:pt>
                <c:pt idx="18709">
                  <c:v>42.741700000000002</c:v>
                </c:pt>
                <c:pt idx="18710">
                  <c:v>42.741700000000002</c:v>
                </c:pt>
                <c:pt idx="18711">
                  <c:v>42.741700000000002</c:v>
                </c:pt>
                <c:pt idx="18712">
                  <c:v>42.741700000000002</c:v>
                </c:pt>
                <c:pt idx="18713">
                  <c:v>42.690400000000011</c:v>
                </c:pt>
                <c:pt idx="18714">
                  <c:v>42.690400000000011</c:v>
                </c:pt>
                <c:pt idx="18715">
                  <c:v>42.690400000000011</c:v>
                </c:pt>
                <c:pt idx="18716">
                  <c:v>42.690400000000011</c:v>
                </c:pt>
                <c:pt idx="18717">
                  <c:v>42.690400000000011</c:v>
                </c:pt>
                <c:pt idx="18718">
                  <c:v>42.690400000000011</c:v>
                </c:pt>
                <c:pt idx="18719">
                  <c:v>42.690400000000011</c:v>
                </c:pt>
                <c:pt idx="18720">
                  <c:v>42.690400000000011</c:v>
                </c:pt>
                <c:pt idx="18721">
                  <c:v>42.690400000000011</c:v>
                </c:pt>
                <c:pt idx="18722">
                  <c:v>42.690400000000011</c:v>
                </c:pt>
                <c:pt idx="18723">
                  <c:v>42.690400000000011</c:v>
                </c:pt>
                <c:pt idx="18724">
                  <c:v>42.690400000000011</c:v>
                </c:pt>
                <c:pt idx="18725">
                  <c:v>42.690400000000011</c:v>
                </c:pt>
                <c:pt idx="18726">
                  <c:v>42.690400000000011</c:v>
                </c:pt>
                <c:pt idx="18727">
                  <c:v>42.690400000000011</c:v>
                </c:pt>
                <c:pt idx="18728">
                  <c:v>42.690400000000011</c:v>
                </c:pt>
                <c:pt idx="18729">
                  <c:v>42.690400000000011</c:v>
                </c:pt>
                <c:pt idx="18730">
                  <c:v>42.690400000000011</c:v>
                </c:pt>
                <c:pt idx="18731">
                  <c:v>42.690400000000011</c:v>
                </c:pt>
                <c:pt idx="18732">
                  <c:v>42.690400000000011</c:v>
                </c:pt>
                <c:pt idx="18733">
                  <c:v>42.690400000000011</c:v>
                </c:pt>
                <c:pt idx="18734">
                  <c:v>42.690400000000011</c:v>
                </c:pt>
                <c:pt idx="18735">
                  <c:v>42.690400000000011</c:v>
                </c:pt>
                <c:pt idx="18736">
                  <c:v>42.690400000000011</c:v>
                </c:pt>
                <c:pt idx="18737">
                  <c:v>42.690400000000011</c:v>
                </c:pt>
                <c:pt idx="18738">
                  <c:v>42.690400000000011</c:v>
                </c:pt>
                <c:pt idx="18739">
                  <c:v>42.690400000000011</c:v>
                </c:pt>
                <c:pt idx="18740">
                  <c:v>42.690400000000011</c:v>
                </c:pt>
                <c:pt idx="18741">
                  <c:v>42.690400000000011</c:v>
                </c:pt>
                <c:pt idx="18742">
                  <c:v>42.690400000000011</c:v>
                </c:pt>
                <c:pt idx="18743">
                  <c:v>42.690400000000011</c:v>
                </c:pt>
                <c:pt idx="18744">
                  <c:v>42.690400000000011</c:v>
                </c:pt>
                <c:pt idx="18745">
                  <c:v>42.690400000000011</c:v>
                </c:pt>
                <c:pt idx="18746">
                  <c:v>42.690400000000011</c:v>
                </c:pt>
                <c:pt idx="18747">
                  <c:v>42.690400000000011</c:v>
                </c:pt>
                <c:pt idx="18748">
                  <c:v>42.690400000000011</c:v>
                </c:pt>
                <c:pt idx="18749">
                  <c:v>42.690400000000011</c:v>
                </c:pt>
                <c:pt idx="18750">
                  <c:v>42.690400000000011</c:v>
                </c:pt>
                <c:pt idx="18751">
                  <c:v>42.690400000000011</c:v>
                </c:pt>
                <c:pt idx="18752">
                  <c:v>42.690400000000011</c:v>
                </c:pt>
                <c:pt idx="18753">
                  <c:v>42.690400000000011</c:v>
                </c:pt>
                <c:pt idx="18754">
                  <c:v>42.690400000000011</c:v>
                </c:pt>
                <c:pt idx="18755">
                  <c:v>42.690400000000011</c:v>
                </c:pt>
                <c:pt idx="18756">
                  <c:v>42.690400000000011</c:v>
                </c:pt>
                <c:pt idx="18757">
                  <c:v>42.690400000000011</c:v>
                </c:pt>
                <c:pt idx="18758">
                  <c:v>42.690400000000011</c:v>
                </c:pt>
                <c:pt idx="18759">
                  <c:v>42.690400000000011</c:v>
                </c:pt>
                <c:pt idx="18760">
                  <c:v>42.690400000000011</c:v>
                </c:pt>
                <c:pt idx="18761">
                  <c:v>42.690400000000011</c:v>
                </c:pt>
                <c:pt idx="18762">
                  <c:v>42.690400000000011</c:v>
                </c:pt>
                <c:pt idx="18763">
                  <c:v>42.690400000000011</c:v>
                </c:pt>
                <c:pt idx="18764">
                  <c:v>42.690400000000011</c:v>
                </c:pt>
                <c:pt idx="18765">
                  <c:v>42.690400000000011</c:v>
                </c:pt>
                <c:pt idx="18766">
                  <c:v>42.690400000000011</c:v>
                </c:pt>
                <c:pt idx="18767">
                  <c:v>42.690400000000011</c:v>
                </c:pt>
                <c:pt idx="18768">
                  <c:v>42.690400000000011</c:v>
                </c:pt>
                <c:pt idx="18769">
                  <c:v>42.690400000000011</c:v>
                </c:pt>
                <c:pt idx="18770">
                  <c:v>42.690400000000011</c:v>
                </c:pt>
                <c:pt idx="18771">
                  <c:v>42.690400000000011</c:v>
                </c:pt>
                <c:pt idx="18772">
                  <c:v>42.690400000000011</c:v>
                </c:pt>
                <c:pt idx="18773">
                  <c:v>42.690400000000011</c:v>
                </c:pt>
                <c:pt idx="18774">
                  <c:v>42.690400000000011</c:v>
                </c:pt>
                <c:pt idx="18775">
                  <c:v>42.690400000000011</c:v>
                </c:pt>
                <c:pt idx="18776">
                  <c:v>42.690400000000011</c:v>
                </c:pt>
                <c:pt idx="18777">
                  <c:v>42.690400000000011</c:v>
                </c:pt>
                <c:pt idx="18778">
                  <c:v>42.690400000000011</c:v>
                </c:pt>
                <c:pt idx="18779">
                  <c:v>42.690400000000011</c:v>
                </c:pt>
                <c:pt idx="18780">
                  <c:v>42.690400000000011</c:v>
                </c:pt>
                <c:pt idx="18781">
                  <c:v>42.690400000000011</c:v>
                </c:pt>
                <c:pt idx="18782">
                  <c:v>42.690400000000011</c:v>
                </c:pt>
                <c:pt idx="18783">
                  <c:v>42.690400000000011</c:v>
                </c:pt>
                <c:pt idx="18784">
                  <c:v>42.690400000000011</c:v>
                </c:pt>
                <c:pt idx="18785">
                  <c:v>42.690400000000011</c:v>
                </c:pt>
                <c:pt idx="18786">
                  <c:v>42.690400000000011</c:v>
                </c:pt>
                <c:pt idx="18787">
                  <c:v>42.690400000000011</c:v>
                </c:pt>
                <c:pt idx="18788">
                  <c:v>42.690400000000011</c:v>
                </c:pt>
                <c:pt idx="18789">
                  <c:v>42.690400000000011</c:v>
                </c:pt>
                <c:pt idx="18790">
                  <c:v>42.690400000000011</c:v>
                </c:pt>
                <c:pt idx="18791">
                  <c:v>42.690400000000011</c:v>
                </c:pt>
                <c:pt idx="18792">
                  <c:v>42.690400000000011</c:v>
                </c:pt>
                <c:pt idx="18793">
                  <c:v>42.690400000000011</c:v>
                </c:pt>
                <c:pt idx="18794">
                  <c:v>42.690400000000011</c:v>
                </c:pt>
                <c:pt idx="18795">
                  <c:v>42.690400000000011</c:v>
                </c:pt>
                <c:pt idx="18796">
                  <c:v>42.690400000000011</c:v>
                </c:pt>
                <c:pt idx="18797">
                  <c:v>42.690400000000011</c:v>
                </c:pt>
                <c:pt idx="18798">
                  <c:v>42.690400000000011</c:v>
                </c:pt>
                <c:pt idx="18799">
                  <c:v>42.690400000000011</c:v>
                </c:pt>
                <c:pt idx="18800">
                  <c:v>42.743000000000002</c:v>
                </c:pt>
                <c:pt idx="18801">
                  <c:v>42.743000000000002</c:v>
                </c:pt>
                <c:pt idx="18802">
                  <c:v>42.743000000000002</c:v>
                </c:pt>
                <c:pt idx="18803">
                  <c:v>42.743000000000002</c:v>
                </c:pt>
                <c:pt idx="18804">
                  <c:v>42.743000000000002</c:v>
                </c:pt>
                <c:pt idx="18805">
                  <c:v>42.743000000000002</c:v>
                </c:pt>
                <c:pt idx="18806">
                  <c:v>42.743000000000002</c:v>
                </c:pt>
                <c:pt idx="18807">
                  <c:v>42.743000000000002</c:v>
                </c:pt>
                <c:pt idx="18808">
                  <c:v>42.743000000000002</c:v>
                </c:pt>
                <c:pt idx="18809">
                  <c:v>42.743000000000002</c:v>
                </c:pt>
                <c:pt idx="18810">
                  <c:v>42.743000000000002</c:v>
                </c:pt>
                <c:pt idx="18811">
                  <c:v>42.743000000000002</c:v>
                </c:pt>
                <c:pt idx="18812">
                  <c:v>42.743000000000002</c:v>
                </c:pt>
                <c:pt idx="18813">
                  <c:v>42.743000000000002</c:v>
                </c:pt>
                <c:pt idx="18814">
                  <c:v>42.743000000000002</c:v>
                </c:pt>
                <c:pt idx="18815">
                  <c:v>42.743000000000002</c:v>
                </c:pt>
                <c:pt idx="18816">
                  <c:v>42.743000000000002</c:v>
                </c:pt>
                <c:pt idx="18817">
                  <c:v>42.743000000000002</c:v>
                </c:pt>
                <c:pt idx="18818">
                  <c:v>42.743000000000002</c:v>
                </c:pt>
                <c:pt idx="18819">
                  <c:v>42.743000000000002</c:v>
                </c:pt>
                <c:pt idx="18820">
                  <c:v>42.743000000000002</c:v>
                </c:pt>
                <c:pt idx="18821">
                  <c:v>42.743000000000002</c:v>
                </c:pt>
                <c:pt idx="18822">
                  <c:v>42.743000000000002</c:v>
                </c:pt>
                <c:pt idx="18823">
                  <c:v>42.743000000000002</c:v>
                </c:pt>
                <c:pt idx="18824">
                  <c:v>42.743000000000002</c:v>
                </c:pt>
                <c:pt idx="18825">
                  <c:v>42.743000000000002</c:v>
                </c:pt>
                <c:pt idx="18826">
                  <c:v>42.743000000000002</c:v>
                </c:pt>
                <c:pt idx="18827">
                  <c:v>42.743000000000002</c:v>
                </c:pt>
                <c:pt idx="18828">
                  <c:v>42.743000000000002</c:v>
                </c:pt>
                <c:pt idx="18829">
                  <c:v>42.743000000000002</c:v>
                </c:pt>
                <c:pt idx="18830">
                  <c:v>42.743000000000002</c:v>
                </c:pt>
                <c:pt idx="18831">
                  <c:v>42.743000000000002</c:v>
                </c:pt>
                <c:pt idx="18832">
                  <c:v>42.743000000000002</c:v>
                </c:pt>
                <c:pt idx="18833">
                  <c:v>42.743000000000002</c:v>
                </c:pt>
                <c:pt idx="18834">
                  <c:v>42.743000000000002</c:v>
                </c:pt>
                <c:pt idx="18835">
                  <c:v>42.743000000000002</c:v>
                </c:pt>
                <c:pt idx="18836">
                  <c:v>42.743000000000002</c:v>
                </c:pt>
                <c:pt idx="18837">
                  <c:v>42.743000000000002</c:v>
                </c:pt>
                <c:pt idx="18838">
                  <c:v>42.743000000000002</c:v>
                </c:pt>
                <c:pt idx="18839">
                  <c:v>42.743000000000002</c:v>
                </c:pt>
                <c:pt idx="18840">
                  <c:v>42.743000000000002</c:v>
                </c:pt>
                <c:pt idx="18841">
                  <c:v>42.743000000000002</c:v>
                </c:pt>
                <c:pt idx="18842">
                  <c:v>42.743000000000002</c:v>
                </c:pt>
                <c:pt idx="18843">
                  <c:v>42.743000000000002</c:v>
                </c:pt>
                <c:pt idx="18844">
                  <c:v>42.743000000000002</c:v>
                </c:pt>
                <c:pt idx="18845">
                  <c:v>42.743000000000002</c:v>
                </c:pt>
                <c:pt idx="18846">
                  <c:v>42.743000000000002</c:v>
                </c:pt>
                <c:pt idx="18847">
                  <c:v>42.743000000000002</c:v>
                </c:pt>
                <c:pt idx="18848">
                  <c:v>42.743000000000002</c:v>
                </c:pt>
                <c:pt idx="18849">
                  <c:v>42.743000000000002</c:v>
                </c:pt>
                <c:pt idx="18850">
                  <c:v>42.743000000000002</c:v>
                </c:pt>
                <c:pt idx="18851">
                  <c:v>42.743000000000002</c:v>
                </c:pt>
                <c:pt idx="18852">
                  <c:v>42.743000000000002</c:v>
                </c:pt>
                <c:pt idx="18853">
                  <c:v>42.743000000000002</c:v>
                </c:pt>
                <c:pt idx="18854">
                  <c:v>42.743000000000002</c:v>
                </c:pt>
                <c:pt idx="18855">
                  <c:v>42.743000000000002</c:v>
                </c:pt>
                <c:pt idx="18856">
                  <c:v>42.743000000000002</c:v>
                </c:pt>
                <c:pt idx="18857">
                  <c:v>42.743000000000002</c:v>
                </c:pt>
                <c:pt idx="18858">
                  <c:v>42.743000000000002</c:v>
                </c:pt>
                <c:pt idx="18859">
                  <c:v>42.743000000000002</c:v>
                </c:pt>
                <c:pt idx="18860">
                  <c:v>42.743000000000002</c:v>
                </c:pt>
                <c:pt idx="18861">
                  <c:v>42.743000000000002</c:v>
                </c:pt>
                <c:pt idx="18862">
                  <c:v>42.743000000000002</c:v>
                </c:pt>
                <c:pt idx="18863">
                  <c:v>42.743000000000002</c:v>
                </c:pt>
                <c:pt idx="18864">
                  <c:v>42.743000000000002</c:v>
                </c:pt>
                <c:pt idx="18865">
                  <c:v>42.743000000000002</c:v>
                </c:pt>
                <c:pt idx="18866">
                  <c:v>42.743000000000002</c:v>
                </c:pt>
                <c:pt idx="18867">
                  <c:v>42.743000000000002</c:v>
                </c:pt>
                <c:pt idx="18868">
                  <c:v>42.743000000000002</c:v>
                </c:pt>
                <c:pt idx="18869">
                  <c:v>42.743000000000002</c:v>
                </c:pt>
                <c:pt idx="18870">
                  <c:v>42.743000000000002</c:v>
                </c:pt>
                <c:pt idx="18871">
                  <c:v>42.743000000000002</c:v>
                </c:pt>
                <c:pt idx="18872">
                  <c:v>42.743000000000002</c:v>
                </c:pt>
                <c:pt idx="18873">
                  <c:v>42.793200000000013</c:v>
                </c:pt>
                <c:pt idx="18874">
                  <c:v>42.793200000000013</c:v>
                </c:pt>
                <c:pt idx="18875">
                  <c:v>42.793200000000013</c:v>
                </c:pt>
                <c:pt idx="18876">
                  <c:v>42.793200000000013</c:v>
                </c:pt>
                <c:pt idx="18877">
                  <c:v>42.793200000000013</c:v>
                </c:pt>
                <c:pt idx="18878">
                  <c:v>42.793200000000013</c:v>
                </c:pt>
                <c:pt idx="18879">
                  <c:v>42.793200000000013</c:v>
                </c:pt>
                <c:pt idx="18880">
                  <c:v>42.793200000000013</c:v>
                </c:pt>
                <c:pt idx="18881">
                  <c:v>42.793200000000013</c:v>
                </c:pt>
                <c:pt idx="18882">
                  <c:v>42.793200000000013</c:v>
                </c:pt>
                <c:pt idx="18883">
                  <c:v>42.793200000000013</c:v>
                </c:pt>
                <c:pt idx="18884">
                  <c:v>42.793200000000013</c:v>
                </c:pt>
                <c:pt idx="18885">
                  <c:v>42.793200000000013</c:v>
                </c:pt>
                <c:pt idx="18886">
                  <c:v>42.793200000000013</c:v>
                </c:pt>
                <c:pt idx="18887">
                  <c:v>42.793200000000013</c:v>
                </c:pt>
                <c:pt idx="18888">
                  <c:v>42.793200000000013</c:v>
                </c:pt>
                <c:pt idx="18889">
                  <c:v>42.793200000000013</c:v>
                </c:pt>
                <c:pt idx="18890">
                  <c:v>42.793200000000013</c:v>
                </c:pt>
                <c:pt idx="18891">
                  <c:v>42.793200000000013</c:v>
                </c:pt>
                <c:pt idx="18892">
                  <c:v>42.793200000000013</c:v>
                </c:pt>
                <c:pt idx="18893">
                  <c:v>42.793200000000013</c:v>
                </c:pt>
                <c:pt idx="18894">
                  <c:v>42.793200000000013</c:v>
                </c:pt>
                <c:pt idx="18895">
                  <c:v>42.793200000000013</c:v>
                </c:pt>
                <c:pt idx="18896">
                  <c:v>42.793200000000013</c:v>
                </c:pt>
                <c:pt idx="18897">
                  <c:v>42.793200000000013</c:v>
                </c:pt>
                <c:pt idx="18898">
                  <c:v>42.793200000000013</c:v>
                </c:pt>
                <c:pt idx="18899">
                  <c:v>42.793200000000013</c:v>
                </c:pt>
                <c:pt idx="18900">
                  <c:v>42.793200000000013</c:v>
                </c:pt>
                <c:pt idx="18901">
                  <c:v>42.793200000000013</c:v>
                </c:pt>
                <c:pt idx="18902">
                  <c:v>42.793200000000013</c:v>
                </c:pt>
                <c:pt idx="18903">
                  <c:v>42.793200000000013</c:v>
                </c:pt>
                <c:pt idx="18904">
                  <c:v>42.793200000000013</c:v>
                </c:pt>
                <c:pt idx="18905">
                  <c:v>42.793200000000013</c:v>
                </c:pt>
                <c:pt idx="18906">
                  <c:v>42.793200000000013</c:v>
                </c:pt>
                <c:pt idx="18907">
                  <c:v>42.793200000000013</c:v>
                </c:pt>
                <c:pt idx="18908">
                  <c:v>42.793200000000013</c:v>
                </c:pt>
                <c:pt idx="18909">
                  <c:v>42.793200000000013</c:v>
                </c:pt>
                <c:pt idx="18910">
                  <c:v>42.793200000000013</c:v>
                </c:pt>
                <c:pt idx="18911">
                  <c:v>42.793200000000013</c:v>
                </c:pt>
                <c:pt idx="18912">
                  <c:v>42.793200000000013</c:v>
                </c:pt>
                <c:pt idx="18913">
                  <c:v>42.793200000000013</c:v>
                </c:pt>
                <c:pt idx="18914">
                  <c:v>42.793200000000013</c:v>
                </c:pt>
                <c:pt idx="18915">
                  <c:v>42.793200000000013</c:v>
                </c:pt>
                <c:pt idx="18916">
                  <c:v>42.793200000000013</c:v>
                </c:pt>
                <c:pt idx="18917">
                  <c:v>42.793200000000013</c:v>
                </c:pt>
                <c:pt idx="18918">
                  <c:v>42.793200000000013</c:v>
                </c:pt>
                <c:pt idx="18919">
                  <c:v>42.793200000000013</c:v>
                </c:pt>
                <c:pt idx="18920">
                  <c:v>42.793200000000013</c:v>
                </c:pt>
                <c:pt idx="18921">
                  <c:v>42.793200000000013</c:v>
                </c:pt>
                <c:pt idx="18922">
                  <c:v>42.793200000000013</c:v>
                </c:pt>
                <c:pt idx="18923">
                  <c:v>42.793200000000013</c:v>
                </c:pt>
                <c:pt idx="18924">
                  <c:v>42.793200000000013</c:v>
                </c:pt>
                <c:pt idx="18925">
                  <c:v>42.793200000000013</c:v>
                </c:pt>
                <c:pt idx="18926">
                  <c:v>42.793200000000013</c:v>
                </c:pt>
                <c:pt idx="18927">
                  <c:v>42.793200000000013</c:v>
                </c:pt>
                <c:pt idx="18928">
                  <c:v>42.793200000000013</c:v>
                </c:pt>
                <c:pt idx="18929">
                  <c:v>42.793200000000013</c:v>
                </c:pt>
                <c:pt idx="18930">
                  <c:v>42.793200000000013</c:v>
                </c:pt>
                <c:pt idx="18931">
                  <c:v>42.793200000000013</c:v>
                </c:pt>
                <c:pt idx="18932">
                  <c:v>42.793200000000013</c:v>
                </c:pt>
                <c:pt idx="18933">
                  <c:v>42.793200000000013</c:v>
                </c:pt>
                <c:pt idx="18934">
                  <c:v>42.793200000000013</c:v>
                </c:pt>
                <c:pt idx="18935">
                  <c:v>42.793200000000013</c:v>
                </c:pt>
                <c:pt idx="18936">
                  <c:v>42.793200000000013</c:v>
                </c:pt>
                <c:pt idx="18937">
                  <c:v>42.793200000000013</c:v>
                </c:pt>
                <c:pt idx="18938">
                  <c:v>42.793200000000013</c:v>
                </c:pt>
                <c:pt idx="18939">
                  <c:v>42.793200000000013</c:v>
                </c:pt>
                <c:pt idx="18940">
                  <c:v>42.793200000000013</c:v>
                </c:pt>
                <c:pt idx="18941">
                  <c:v>42.793200000000013</c:v>
                </c:pt>
                <c:pt idx="18942">
                  <c:v>42.793200000000013</c:v>
                </c:pt>
                <c:pt idx="18943">
                  <c:v>42.793200000000013</c:v>
                </c:pt>
                <c:pt idx="18944">
                  <c:v>42.793200000000013</c:v>
                </c:pt>
                <c:pt idx="18945">
                  <c:v>42.793200000000013</c:v>
                </c:pt>
                <c:pt idx="18946">
                  <c:v>42.793200000000013</c:v>
                </c:pt>
                <c:pt idx="18947">
                  <c:v>42.793200000000013</c:v>
                </c:pt>
                <c:pt idx="18948">
                  <c:v>42.793200000000013</c:v>
                </c:pt>
                <c:pt idx="18949">
                  <c:v>42.793200000000013</c:v>
                </c:pt>
                <c:pt idx="18950">
                  <c:v>42.793200000000013</c:v>
                </c:pt>
                <c:pt idx="18951">
                  <c:v>42.793200000000013</c:v>
                </c:pt>
                <c:pt idx="18952">
                  <c:v>42.793200000000013</c:v>
                </c:pt>
                <c:pt idx="18953">
                  <c:v>42.793200000000013</c:v>
                </c:pt>
                <c:pt idx="18954">
                  <c:v>42.793200000000013</c:v>
                </c:pt>
                <c:pt idx="18955">
                  <c:v>42.793200000000013</c:v>
                </c:pt>
                <c:pt idx="18956">
                  <c:v>42.793200000000013</c:v>
                </c:pt>
                <c:pt idx="18957">
                  <c:v>42.793200000000013</c:v>
                </c:pt>
                <c:pt idx="18958">
                  <c:v>42.793200000000013</c:v>
                </c:pt>
                <c:pt idx="18959">
                  <c:v>42.793200000000013</c:v>
                </c:pt>
                <c:pt idx="18960">
                  <c:v>42.793200000000013</c:v>
                </c:pt>
                <c:pt idx="18961">
                  <c:v>42.793200000000013</c:v>
                </c:pt>
                <c:pt idx="18962">
                  <c:v>42.793200000000013</c:v>
                </c:pt>
                <c:pt idx="18963">
                  <c:v>42.793200000000013</c:v>
                </c:pt>
                <c:pt idx="18964">
                  <c:v>42.793200000000013</c:v>
                </c:pt>
                <c:pt idx="18965">
                  <c:v>42.793200000000013</c:v>
                </c:pt>
                <c:pt idx="18966">
                  <c:v>42.793200000000013</c:v>
                </c:pt>
                <c:pt idx="18967">
                  <c:v>42.793200000000013</c:v>
                </c:pt>
                <c:pt idx="18968">
                  <c:v>42.793200000000013</c:v>
                </c:pt>
                <c:pt idx="18969">
                  <c:v>42.793200000000013</c:v>
                </c:pt>
                <c:pt idx="18970">
                  <c:v>42.793200000000013</c:v>
                </c:pt>
                <c:pt idx="18971">
                  <c:v>42.793200000000013</c:v>
                </c:pt>
                <c:pt idx="18972">
                  <c:v>42.793200000000013</c:v>
                </c:pt>
                <c:pt idx="18973">
                  <c:v>42.793200000000013</c:v>
                </c:pt>
                <c:pt idx="18974">
                  <c:v>42.793200000000013</c:v>
                </c:pt>
                <c:pt idx="18975">
                  <c:v>42.793200000000013</c:v>
                </c:pt>
                <c:pt idx="18976">
                  <c:v>42.793200000000013</c:v>
                </c:pt>
                <c:pt idx="18977">
                  <c:v>42.793200000000013</c:v>
                </c:pt>
                <c:pt idx="18978">
                  <c:v>42.793200000000013</c:v>
                </c:pt>
                <c:pt idx="18979">
                  <c:v>42.793200000000013</c:v>
                </c:pt>
                <c:pt idx="18980">
                  <c:v>42.793200000000013</c:v>
                </c:pt>
                <c:pt idx="18981">
                  <c:v>42.793200000000013</c:v>
                </c:pt>
                <c:pt idx="18982">
                  <c:v>42.793200000000013</c:v>
                </c:pt>
                <c:pt idx="18983">
                  <c:v>42.793200000000013</c:v>
                </c:pt>
                <c:pt idx="18984">
                  <c:v>42.793200000000013</c:v>
                </c:pt>
                <c:pt idx="18985">
                  <c:v>42.793200000000013</c:v>
                </c:pt>
                <c:pt idx="18986">
                  <c:v>42.793200000000013</c:v>
                </c:pt>
                <c:pt idx="18987">
                  <c:v>42.793200000000013</c:v>
                </c:pt>
                <c:pt idx="18988">
                  <c:v>42.793200000000013</c:v>
                </c:pt>
                <c:pt idx="18989">
                  <c:v>42.793200000000013</c:v>
                </c:pt>
                <c:pt idx="18990">
                  <c:v>42.793200000000013</c:v>
                </c:pt>
                <c:pt idx="18991">
                  <c:v>42.793200000000013</c:v>
                </c:pt>
                <c:pt idx="18992">
                  <c:v>42.793200000000013</c:v>
                </c:pt>
                <c:pt idx="18993">
                  <c:v>42.793200000000013</c:v>
                </c:pt>
                <c:pt idx="18994">
                  <c:v>42.793200000000013</c:v>
                </c:pt>
                <c:pt idx="18995">
                  <c:v>42.793200000000013</c:v>
                </c:pt>
                <c:pt idx="18996">
                  <c:v>42.793200000000013</c:v>
                </c:pt>
                <c:pt idx="18997">
                  <c:v>42.793200000000013</c:v>
                </c:pt>
                <c:pt idx="18998">
                  <c:v>42.793200000000013</c:v>
                </c:pt>
                <c:pt idx="18999">
                  <c:v>42.793200000000013</c:v>
                </c:pt>
                <c:pt idx="19000">
                  <c:v>42.793200000000013</c:v>
                </c:pt>
                <c:pt idx="19001">
                  <c:v>42.793200000000013</c:v>
                </c:pt>
                <c:pt idx="19002">
                  <c:v>42.793200000000013</c:v>
                </c:pt>
                <c:pt idx="19003">
                  <c:v>42.793200000000013</c:v>
                </c:pt>
                <c:pt idx="19004">
                  <c:v>42.793200000000013</c:v>
                </c:pt>
                <c:pt idx="19005">
                  <c:v>42.793200000000013</c:v>
                </c:pt>
                <c:pt idx="19006">
                  <c:v>42.793200000000013</c:v>
                </c:pt>
                <c:pt idx="19007">
                  <c:v>42.793200000000013</c:v>
                </c:pt>
                <c:pt idx="19008">
                  <c:v>42.793200000000013</c:v>
                </c:pt>
                <c:pt idx="19009">
                  <c:v>42.793200000000013</c:v>
                </c:pt>
                <c:pt idx="19010">
                  <c:v>42.793200000000013</c:v>
                </c:pt>
                <c:pt idx="19011">
                  <c:v>42.793200000000013</c:v>
                </c:pt>
                <c:pt idx="19012">
                  <c:v>42.793200000000013</c:v>
                </c:pt>
                <c:pt idx="19013">
                  <c:v>42.793200000000013</c:v>
                </c:pt>
                <c:pt idx="19014">
                  <c:v>42.793200000000013</c:v>
                </c:pt>
                <c:pt idx="19015">
                  <c:v>42.793200000000013</c:v>
                </c:pt>
                <c:pt idx="19016">
                  <c:v>42.793200000000013</c:v>
                </c:pt>
                <c:pt idx="19017">
                  <c:v>42.793200000000013</c:v>
                </c:pt>
                <c:pt idx="19018">
                  <c:v>42.793200000000013</c:v>
                </c:pt>
                <c:pt idx="19019">
                  <c:v>42.793200000000013</c:v>
                </c:pt>
                <c:pt idx="19020">
                  <c:v>42.793200000000013</c:v>
                </c:pt>
                <c:pt idx="19021">
                  <c:v>42.793200000000013</c:v>
                </c:pt>
                <c:pt idx="19022">
                  <c:v>42.793200000000013</c:v>
                </c:pt>
                <c:pt idx="19023">
                  <c:v>42.793200000000013</c:v>
                </c:pt>
                <c:pt idx="19024">
                  <c:v>42.793200000000013</c:v>
                </c:pt>
                <c:pt idx="19025">
                  <c:v>42.793200000000013</c:v>
                </c:pt>
                <c:pt idx="19026">
                  <c:v>42.793200000000013</c:v>
                </c:pt>
                <c:pt idx="19027">
                  <c:v>42.793200000000013</c:v>
                </c:pt>
                <c:pt idx="19028">
                  <c:v>42.793200000000013</c:v>
                </c:pt>
                <c:pt idx="19029">
                  <c:v>42.793200000000013</c:v>
                </c:pt>
                <c:pt idx="19030">
                  <c:v>42.793200000000013</c:v>
                </c:pt>
                <c:pt idx="19031">
                  <c:v>42.793200000000013</c:v>
                </c:pt>
                <c:pt idx="19032">
                  <c:v>42.793200000000013</c:v>
                </c:pt>
                <c:pt idx="19033">
                  <c:v>42.793200000000013</c:v>
                </c:pt>
                <c:pt idx="19034">
                  <c:v>42.793200000000013</c:v>
                </c:pt>
                <c:pt idx="19035">
                  <c:v>42.793200000000013</c:v>
                </c:pt>
                <c:pt idx="19036">
                  <c:v>42.793200000000013</c:v>
                </c:pt>
                <c:pt idx="19037">
                  <c:v>42.793200000000013</c:v>
                </c:pt>
                <c:pt idx="19038">
                  <c:v>42.793200000000013</c:v>
                </c:pt>
                <c:pt idx="19039">
                  <c:v>42.793200000000013</c:v>
                </c:pt>
                <c:pt idx="19040">
                  <c:v>42.793200000000013</c:v>
                </c:pt>
                <c:pt idx="19041">
                  <c:v>42.793200000000013</c:v>
                </c:pt>
                <c:pt idx="19042">
                  <c:v>42.793200000000013</c:v>
                </c:pt>
                <c:pt idx="19043">
                  <c:v>42.793200000000013</c:v>
                </c:pt>
                <c:pt idx="19044">
                  <c:v>42.793200000000013</c:v>
                </c:pt>
                <c:pt idx="19045">
                  <c:v>42.793200000000013</c:v>
                </c:pt>
                <c:pt idx="19046">
                  <c:v>42.793200000000013</c:v>
                </c:pt>
                <c:pt idx="19047">
                  <c:v>42.793200000000013</c:v>
                </c:pt>
                <c:pt idx="19048">
                  <c:v>42.793200000000013</c:v>
                </c:pt>
                <c:pt idx="19049">
                  <c:v>42.793200000000013</c:v>
                </c:pt>
                <c:pt idx="19050">
                  <c:v>42.793200000000013</c:v>
                </c:pt>
                <c:pt idx="19051">
                  <c:v>42.793200000000013</c:v>
                </c:pt>
                <c:pt idx="19052">
                  <c:v>42.793200000000013</c:v>
                </c:pt>
                <c:pt idx="19053">
                  <c:v>42.793200000000013</c:v>
                </c:pt>
                <c:pt idx="19054">
                  <c:v>42.793200000000013</c:v>
                </c:pt>
                <c:pt idx="19055">
                  <c:v>42.793200000000013</c:v>
                </c:pt>
                <c:pt idx="19056">
                  <c:v>42.793200000000013</c:v>
                </c:pt>
                <c:pt idx="19057">
                  <c:v>42.793200000000013</c:v>
                </c:pt>
                <c:pt idx="19058">
                  <c:v>42.793200000000013</c:v>
                </c:pt>
                <c:pt idx="19059">
                  <c:v>42.793200000000013</c:v>
                </c:pt>
                <c:pt idx="19060">
                  <c:v>42.793200000000013</c:v>
                </c:pt>
                <c:pt idx="19061">
                  <c:v>42.793200000000013</c:v>
                </c:pt>
                <c:pt idx="19062">
                  <c:v>42.793200000000013</c:v>
                </c:pt>
                <c:pt idx="19063">
                  <c:v>42.793200000000013</c:v>
                </c:pt>
                <c:pt idx="19064">
                  <c:v>42.793200000000013</c:v>
                </c:pt>
                <c:pt idx="19065">
                  <c:v>42.793200000000013</c:v>
                </c:pt>
                <c:pt idx="19066">
                  <c:v>42.793200000000013</c:v>
                </c:pt>
                <c:pt idx="19067">
                  <c:v>42.793200000000013</c:v>
                </c:pt>
                <c:pt idx="19068">
                  <c:v>42.793200000000013</c:v>
                </c:pt>
                <c:pt idx="19069">
                  <c:v>42.793200000000013</c:v>
                </c:pt>
                <c:pt idx="19070">
                  <c:v>42.793200000000013</c:v>
                </c:pt>
                <c:pt idx="19071">
                  <c:v>42.793200000000013</c:v>
                </c:pt>
                <c:pt idx="19072">
                  <c:v>42.793200000000013</c:v>
                </c:pt>
                <c:pt idx="19073">
                  <c:v>42.793200000000013</c:v>
                </c:pt>
                <c:pt idx="19074">
                  <c:v>42.793200000000013</c:v>
                </c:pt>
                <c:pt idx="19075">
                  <c:v>42.793200000000013</c:v>
                </c:pt>
                <c:pt idx="19076">
                  <c:v>42.793200000000013</c:v>
                </c:pt>
                <c:pt idx="19077">
                  <c:v>42.793200000000013</c:v>
                </c:pt>
                <c:pt idx="19078">
                  <c:v>42.793200000000013</c:v>
                </c:pt>
                <c:pt idx="19079">
                  <c:v>42.793200000000013</c:v>
                </c:pt>
                <c:pt idx="19080">
                  <c:v>42.793200000000013</c:v>
                </c:pt>
                <c:pt idx="19081">
                  <c:v>42.793200000000013</c:v>
                </c:pt>
                <c:pt idx="19082">
                  <c:v>42.793200000000013</c:v>
                </c:pt>
                <c:pt idx="19083">
                  <c:v>42.793200000000013</c:v>
                </c:pt>
                <c:pt idx="19084">
                  <c:v>42.793200000000013</c:v>
                </c:pt>
                <c:pt idx="19085">
                  <c:v>42.793200000000013</c:v>
                </c:pt>
                <c:pt idx="19086">
                  <c:v>42.793200000000013</c:v>
                </c:pt>
                <c:pt idx="19087">
                  <c:v>42.793200000000013</c:v>
                </c:pt>
                <c:pt idx="19088">
                  <c:v>42.793200000000013</c:v>
                </c:pt>
                <c:pt idx="19089">
                  <c:v>42.793200000000013</c:v>
                </c:pt>
                <c:pt idx="19090">
                  <c:v>42.793200000000013</c:v>
                </c:pt>
                <c:pt idx="19091">
                  <c:v>42.793200000000013</c:v>
                </c:pt>
                <c:pt idx="19092">
                  <c:v>42.793200000000013</c:v>
                </c:pt>
                <c:pt idx="19093">
                  <c:v>42.793200000000013</c:v>
                </c:pt>
                <c:pt idx="19094">
                  <c:v>42.793200000000013</c:v>
                </c:pt>
                <c:pt idx="19095">
                  <c:v>42.793200000000013</c:v>
                </c:pt>
                <c:pt idx="19096">
                  <c:v>42.793200000000013</c:v>
                </c:pt>
                <c:pt idx="19097">
                  <c:v>42.793200000000013</c:v>
                </c:pt>
                <c:pt idx="19098">
                  <c:v>42.793200000000013</c:v>
                </c:pt>
                <c:pt idx="19099">
                  <c:v>42.793200000000013</c:v>
                </c:pt>
                <c:pt idx="19100">
                  <c:v>42.793200000000013</c:v>
                </c:pt>
                <c:pt idx="19101">
                  <c:v>42.793200000000013</c:v>
                </c:pt>
                <c:pt idx="19102">
                  <c:v>42.793200000000013</c:v>
                </c:pt>
                <c:pt idx="19103">
                  <c:v>42.793200000000013</c:v>
                </c:pt>
                <c:pt idx="19104">
                  <c:v>42.793200000000013</c:v>
                </c:pt>
                <c:pt idx="19105">
                  <c:v>42.793200000000013</c:v>
                </c:pt>
                <c:pt idx="19106">
                  <c:v>42.793200000000013</c:v>
                </c:pt>
                <c:pt idx="19107">
                  <c:v>42.793200000000013</c:v>
                </c:pt>
                <c:pt idx="19108">
                  <c:v>42.793200000000013</c:v>
                </c:pt>
                <c:pt idx="19109">
                  <c:v>42.793200000000013</c:v>
                </c:pt>
                <c:pt idx="19110">
                  <c:v>42.793200000000013</c:v>
                </c:pt>
                <c:pt idx="19111">
                  <c:v>42.793200000000013</c:v>
                </c:pt>
                <c:pt idx="19112">
                  <c:v>42.793200000000013</c:v>
                </c:pt>
                <c:pt idx="19113">
                  <c:v>42.793200000000013</c:v>
                </c:pt>
                <c:pt idx="19114">
                  <c:v>42.793200000000013</c:v>
                </c:pt>
                <c:pt idx="19115">
                  <c:v>42.793200000000013</c:v>
                </c:pt>
                <c:pt idx="19116">
                  <c:v>42.793200000000013</c:v>
                </c:pt>
                <c:pt idx="19117">
                  <c:v>42.793200000000013</c:v>
                </c:pt>
                <c:pt idx="19118">
                  <c:v>42.793200000000013</c:v>
                </c:pt>
                <c:pt idx="19119">
                  <c:v>42.793200000000013</c:v>
                </c:pt>
                <c:pt idx="19120">
                  <c:v>42.793200000000013</c:v>
                </c:pt>
                <c:pt idx="19121">
                  <c:v>42.793200000000013</c:v>
                </c:pt>
                <c:pt idx="19122">
                  <c:v>42.793200000000013</c:v>
                </c:pt>
                <c:pt idx="19123">
                  <c:v>42.793200000000013</c:v>
                </c:pt>
                <c:pt idx="19124">
                  <c:v>42.793200000000013</c:v>
                </c:pt>
                <c:pt idx="19125">
                  <c:v>42.793200000000013</c:v>
                </c:pt>
                <c:pt idx="19126">
                  <c:v>42.793200000000013</c:v>
                </c:pt>
                <c:pt idx="19127">
                  <c:v>42.793200000000013</c:v>
                </c:pt>
                <c:pt idx="19128">
                  <c:v>42.793200000000013</c:v>
                </c:pt>
                <c:pt idx="19129">
                  <c:v>42.793200000000013</c:v>
                </c:pt>
                <c:pt idx="19130">
                  <c:v>42.793200000000013</c:v>
                </c:pt>
                <c:pt idx="19131">
                  <c:v>42.793200000000013</c:v>
                </c:pt>
                <c:pt idx="19132">
                  <c:v>42.793200000000013</c:v>
                </c:pt>
                <c:pt idx="19133">
                  <c:v>42.793200000000013</c:v>
                </c:pt>
                <c:pt idx="19134">
                  <c:v>42.793200000000013</c:v>
                </c:pt>
                <c:pt idx="19135">
                  <c:v>42.793200000000013</c:v>
                </c:pt>
                <c:pt idx="19136">
                  <c:v>42.793200000000013</c:v>
                </c:pt>
                <c:pt idx="19137">
                  <c:v>42.793200000000013</c:v>
                </c:pt>
                <c:pt idx="19138">
                  <c:v>42.793200000000013</c:v>
                </c:pt>
                <c:pt idx="19139">
                  <c:v>42.793200000000013</c:v>
                </c:pt>
                <c:pt idx="19140">
                  <c:v>42.793200000000013</c:v>
                </c:pt>
                <c:pt idx="19141">
                  <c:v>42.793200000000013</c:v>
                </c:pt>
                <c:pt idx="19142">
                  <c:v>42.743099999999998</c:v>
                </c:pt>
                <c:pt idx="19143">
                  <c:v>42.743099999999998</c:v>
                </c:pt>
                <c:pt idx="19144">
                  <c:v>42.743099999999998</c:v>
                </c:pt>
                <c:pt idx="19145">
                  <c:v>42.743099999999998</c:v>
                </c:pt>
                <c:pt idx="19146">
                  <c:v>42.743099999999998</c:v>
                </c:pt>
                <c:pt idx="19147">
                  <c:v>42.743099999999998</c:v>
                </c:pt>
                <c:pt idx="19148">
                  <c:v>42.743099999999998</c:v>
                </c:pt>
                <c:pt idx="19149">
                  <c:v>42.743099999999998</c:v>
                </c:pt>
                <c:pt idx="19150">
                  <c:v>42.743099999999998</c:v>
                </c:pt>
                <c:pt idx="19151">
                  <c:v>42.743099999999998</c:v>
                </c:pt>
                <c:pt idx="19152">
                  <c:v>42.743099999999998</c:v>
                </c:pt>
                <c:pt idx="19153">
                  <c:v>42.743099999999998</c:v>
                </c:pt>
                <c:pt idx="19154">
                  <c:v>42.743099999999998</c:v>
                </c:pt>
                <c:pt idx="19155">
                  <c:v>42.743099999999998</c:v>
                </c:pt>
                <c:pt idx="19156">
                  <c:v>42.743099999999998</c:v>
                </c:pt>
                <c:pt idx="19157">
                  <c:v>42.743099999999998</c:v>
                </c:pt>
                <c:pt idx="19158">
                  <c:v>42.743099999999998</c:v>
                </c:pt>
                <c:pt idx="19159">
                  <c:v>42.743099999999998</c:v>
                </c:pt>
                <c:pt idx="19160">
                  <c:v>42.743099999999998</c:v>
                </c:pt>
                <c:pt idx="19161">
                  <c:v>42.743099999999998</c:v>
                </c:pt>
                <c:pt idx="19162">
                  <c:v>42.743099999999998</c:v>
                </c:pt>
                <c:pt idx="19163">
                  <c:v>42.743099999999998</c:v>
                </c:pt>
                <c:pt idx="19164">
                  <c:v>42.743099999999998</c:v>
                </c:pt>
                <c:pt idx="19165">
                  <c:v>42.743099999999998</c:v>
                </c:pt>
                <c:pt idx="19166">
                  <c:v>42.743099999999998</c:v>
                </c:pt>
                <c:pt idx="19167">
                  <c:v>42.743099999999998</c:v>
                </c:pt>
                <c:pt idx="19168">
                  <c:v>42.743099999999998</c:v>
                </c:pt>
                <c:pt idx="19169">
                  <c:v>42.743099999999998</c:v>
                </c:pt>
                <c:pt idx="19170">
                  <c:v>42.743099999999998</c:v>
                </c:pt>
                <c:pt idx="19171">
                  <c:v>42.743099999999998</c:v>
                </c:pt>
                <c:pt idx="19172">
                  <c:v>42.743099999999998</c:v>
                </c:pt>
                <c:pt idx="19173">
                  <c:v>42.743099999999998</c:v>
                </c:pt>
                <c:pt idx="19174">
                  <c:v>42.743099999999998</c:v>
                </c:pt>
                <c:pt idx="19175">
                  <c:v>42.743099999999998</c:v>
                </c:pt>
                <c:pt idx="19176">
                  <c:v>42.743099999999998</c:v>
                </c:pt>
                <c:pt idx="19177">
                  <c:v>42.743099999999998</c:v>
                </c:pt>
                <c:pt idx="19178">
                  <c:v>42.743099999999998</c:v>
                </c:pt>
                <c:pt idx="19179">
                  <c:v>42.743099999999998</c:v>
                </c:pt>
                <c:pt idx="19180">
                  <c:v>42.743099999999998</c:v>
                </c:pt>
                <c:pt idx="19181">
                  <c:v>42.743099999999998</c:v>
                </c:pt>
                <c:pt idx="19182">
                  <c:v>42.743099999999998</c:v>
                </c:pt>
                <c:pt idx="19183">
                  <c:v>42.743099999999998</c:v>
                </c:pt>
                <c:pt idx="19184">
                  <c:v>42.743099999999998</c:v>
                </c:pt>
                <c:pt idx="19185">
                  <c:v>42.743099999999998</c:v>
                </c:pt>
                <c:pt idx="19186">
                  <c:v>42.743099999999998</c:v>
                </c:pt>
                <c:pt idx="19187">
                  <c:v>42.743099999999998</c:v>
                </c:pt>
                <c:pt idx="19188">
                  <c:v>42.743099999999998</c:v>
                </c:pt>
                <c:pt idx="19189">
                  <c:v>42.743099999999998</c:v>
                </c:pt>
                <c:pt idx="19190">
                  <c:v>42.743099999999998</c:v>
                </c:pt>
                <c:pt idx="19191">
                  <c:v>42.743099999999998</c:v>
                </c:pt>
                <c:pt idx="19192">
                  <c:v>42.743099999999998</c:v>
                </c:pt>
                <c:pt idx="19193">
                  <c:v>42.743099999999998</c:v>
                </c:pt>
                <c:pt idx="19194">
                  <c:v>42.743099999999998</c:v>
                </c:pt>
                <c:pt idx="19195">
                  <c:v>42.743099999999998</c:v>
                </c:pt>
                <c:pt idx="19196">
                  <c:v>42.743099999999998</c:v>
                </c:pt>
                <c:pt idx="19197">
                  <c:v>42.743099999999998</c:v>
                </c:pt>
                <c:pt idx="19198">
                  <c:v>42.743099999999998</c:v>
                </c:pt>
                <c:pt idx="19199">
                  <c:v>42.743099999999998</c:v>
                </c:pt>
                <c:pt idx="19200">
                  <c:v>42.743099999999998</c:v>
                </c:pt>
                <c:pt idx="19201">
                  <c:v>42.743099999999998</c:v>
                </c:pt>
                <c:pt idx="19202">
                  <c:v>42.743099999999998</c:v>
                </c:pt>
                <c:pt idx="19203">
                  <c:v>42.743099999999998</c:v>
                </c:pt>
                <c:pt idx="19204">
                  <c:v>42.743099999999998</c:v>
                </c:pt>
                <c:pt idx="19205">
                  <c:v>42.743099999999998</c:v>
                </c:pt>
                <c:pt idx="19206">
                  <c:v>42.743099999999998</c:v>
                </c:pt>
                <c:pt idx="19207">
                  <c:v>42.743099999999998</c:v>
                </c:pt>
                <c:pt idx="19208">
                  <c:v>42.743099999999998</c:v>
                </c:pt>
                <c:pt idx="19209">
                  <c:v>42.743099999999998</c:v>
                </c:pt>
                <c:pt idx="19210">
                  <c:v>42.743099999999998</c:v>
                </c:pt>
                <c:pt idx="19211">
                  <c:v>42.743099999999998</c:v>
                </c:pt>
                <c:pt idx="19212">
                  <c:v>42.743099999999998</c:v>
                </c:pt>
                <c:pt idx="19213">
                  <c:v>42.743099999999998</c:v>
                </c:pt>
                <c:pt idx="19214">
                  <c:v>42.743099999999998</c:v>
                </c:pt>
                <c:pt idx="19215">
                  <c:v>42.743099999999998</c:v>
                </c:pt>
                <c:pt idx="19216">
                  <c:v>42.743099999999998</c:v>
                </c:pt>
                <c:pt idx="19217">
                  <c:v>42.743099999999998</c:v>
                </c:pt>
                <c:pt idx="19218">
                  <c:v>42.743099999999998</c:v>
                </c:pt>
                <c:pt idx="19219">
                  <c:v>42.743099999999998</c:v>
                </c:pt>
                <c:pt idx="19220">
                  <c:v>42.743099999999998</c:v>
                </c:pt>
                <c:pt idx="19221">
                  <c:v>42.743099999999998</c:v>
                </c:pt>
                <c:pt idx="19222">
                  <c:v>42.743099999999998</c:v>
                </c:pt>
                <c:pt idx="19223">
                  <c:v>42.743099999999998</c:v>
                </c:pt>
                <c:pt idx="19224">
                  <c:v>42.743099999999998</c:v>
                </c:pt>
                <c:pt idx="19225">
                  <c:v>42.743099999999998</c:v>
                </c:pt>
                <c:pt idx="19226">
                  <c:v>42.743099999999998</c:v>
                </c:pt>
                <c:pt idx="19227">
                  <c:v>42.743099999999998</c:v>
                </c:pt>
                <c:pt idx="19228">
                  <c:v>42.743099999999998</c:v>
                </c:pt>
                <c:pt idx="19229">
                  <c:v>42.743099999999998</c:v>
                </c:pt>
                <c:pt idx="19230">
                  <c:v>42.743099999999998</c:v>
                </c:pt>
                <c:pt idx="19231">
                  <c:v>42.743099999999998</c:v>
                </c:pt>
                <c:pt idx="19232">
                  <c:v>42.743099999999998</c:v>
                </c:pt>
                <c:pt idx="19233">
                  <c:v>42.743099999999998</c:v>
                </c:pt>
                <c:pt idx="19234">
                  <c:v>42.743099999999998</c:v>
                </c:pt>
                <c:pt idx="19235">
                  <c:v>42.743099999999998</c:v>
                </c:pt>
                <c:pt idx="19236">
                  <c:v>42.743099999999998</c:v>
                </c:pt>
                <c:pt idx="19237">
                  <c:v>42.743099999999998</c:v>
                </c:pt>
                <c:pt idx="19238">
                  <c:v>42.743099999999998</c:v>
                </c:pt>
                <c:pt idx="19239">
                  <c:v>42.743099999999998</c:v>
                </c:pt>
                <c:pt idx="19240">
                  <c:v>42.743099999999998</c:v>
                </c:pt>
                <c:pt idx="19241">
                  <c:v>42.743099999999998</c:v>
                </c:pt>
                <c:pt idx="19242">
                  <c:v>42.743099999999998</c:v>
                </c:pt>
                <c:pt idx="19243">
                  <c:v>42.743099999999998</c:v>
                </c:pt>
                <c:pt idx="19244">
                  <c:v>42.743099999999998</c:v>
                </c:pt>
                <c:pt idx="19245">
                  <c:v>42.743099999999998</c:v>
                </c:pt>
                <c:pt idx="19246">
                  <c:v>42.743099999999998</c:v>
                </c:pt>
                <c:pt idx="19247">
                  <c:v>42.743099999999998</c:v>
                </c:pt>
                <c:pt idx="19248">
                  <c:v>42.743099999999998</c:v>
                </c:pt>
                <c:pt idx="19249">
                  <c:v>42.743099999999998</c:v>
                </c:pt>
                <c:pt idx="19250">
                  <c:v>42.743099999999998</c:v>
                </c:pt>
                <c:pt idx="19251">
                  <c:v>42.743099999999998</c:v>
                </c:pt>
                <c:pt idx="19252">
                  <c:v>42.743099999999998</c:v>
                </c:pt>
                <c:pt idx="19253">
                  <c:v>42.743099999999998</c:v>
                </c:pt>
                <c:pt idx="19254">
                  <c:v>42.743099999999998</c:v>
                </c:pt>
                <c:pt idx="19255">
                  <c:v>42.743099999999998</c:v>
                </c:pt>
                <c:pt idx="19256">
                  <c:v>42.743099999999998</c:v>
                </c:pt>
                <c:pt idx="19257">
                  <c:v>42.743099999999998</c:v>
                </c:pt>
                <c:pt idx="19258">
                  <c:v>42.743099999999998</c:v>
                </c:pt>
                <c:pt idx="19259">
                  <c:v>42.743099999999998</c:v>
                </c:pt>
                <c:pt idx="19260">
                  <c:v>42.743099999999998</c:v>
                </c:pt>
                <c:pt idx="19261">
                  <c:v>42.743099999999998</c:v>
                </c:pt>
                <c:pt idx="19262">
                  <c:v>42.743099999999998</c:v>
                </c:pt>
                <c:pt idx="19263">
                  <c:v>42.743099999999998</c:v>
                </c:pt>
                <c:pt idx="19264">
                  <c:v>42.743099999999998</c:v>
                </c:pt>
                <c:pt idx="19265">
                  <c:v>42.743099999999998</c:v>
                </c:pt>
                <c:pt idx="19266">
                  <c:v>42.743099999999998</c:v>
                </c:pt>
                <c:pt idx="19267">
                  <c:v>42.743099999999998</c:v>
                </c:pt>
                <c:pt idx="19268">
                  <c:v>42.743099999999998</c:v>
                </c:pt>
                <c:pt idx="19269">
                  <c:v>42.743099999999998</c:v>
                </c:pt>
                <c:pt idx="19270">
                  <c:v>42.743099999999998</c:v>
                </c:pt>
                <c:pt idx="19271">
                  <c:v>42.743099999999998</c:v>
                </c:pt>
                <c:pt idx="19272">
                  <c:v>42.743099999999998</c:v>
                </c:pt>
                <c:pt idx="19273">
                  <c:v>42.743099999999998</c:v>
                </c:pt>
                <c:pt idx="19274">
                  <c:v>42.743099999999998</c:v>
                </c:pt>
                <c:pt idx="19275">
                  <c:v>42.743099999999998</c:v>
                </c:pt>
                <c:pt idx="19276">
                  <c:v>42.743099999999998</c:v>
                </c:pt>
                <c:pt idx="19277">
                  <c:v>42.743099999999998</c:v>
                </c:pt>
                <c:pt idx="19278">
                  <c:v>42.743099999999998</c:v>
                </c:pt>
                <c:pt idx="19279">
                  <c:v>42.743099999999998</c:v>
                </c:pt>
                <c:pt idx="19280">
                  <c:v>42.743099999999998</c:v>
                </c:pt>
                <c:pt idx="19281">
                  <c:v>42.743099999999998</c:v>
                </c:pt>
                <c:pt idx="19282">
                  <c:v>42.743099999999998</c:v>
                </c:pt>
                <c:pt idx="19283">
                  <c:v>42.743099999999998</c:v>
                </c:pt>
                <c:pt idx="19284">
                  <c:v>42.743099999999998</c:v>
                </c:pt>
                <c:pt idx="19285">
                  <c:v>42.743099999999998</c:v>
                </c:pt>
                <c:pt idx="19286">
                  <c:v>42.743099999999998</c:v>
                </c:pt>
                <c:pt idx="19287">
                  <c:v>42.743099999999998</c:v>
                </c:pt>
                <c:pt idx="19288">
                  <c:v>42.743099999999998</c:v>
                </c:pt>
                <c:pt idx="19289">
                  <c:v>42.743099999999998</c:v>
                </c:pt>
                <c:pt idx="19290">
                  <c:v>42.743099999999998</c:v>
                </c:pt>
                <c:pt idx="19291">
                  <c:v>42.743099999999998</c:v>
                </c:pt>
                <c:pt idx="19292">
                  <c:v>42.743099999999998</c:v>
                </c:pt>
                <c:pt idx="19293">
                  <c:v>42.743099999999998</c:v>
                </c:pt>
                <c:pt idx="19294">
                  <c:v>42.743099999999998</c:v>
                </c:pt>
                <c:pt idx="19295">
                  <c:v>42.743099999999998</c:v>
                </c:pt>
                <c:pt idx="19296">
                  <c:v>42.743099999999998</c:v>
                </c:pt>
                <c:pt idx="19297">
                  <c:v>42.743099999999998</c:v>
                </c:pt>
                <c:pt idx="19298">
                  <c:v>42.743099999999998</c:v>
                </c:pt>
                <c:pt idx="19299">
                  <c:v>42.743099999999998</c:v>
                </c:pt>
                <c:pt idx="19300">
                  <c:v>42.743099999999998</c:v>
                </c:pt>
                <c:pt idx="19301">
                  <c:v>42.743099999999998</c:v>
                </c:pt>
                <c:pt idx="19302">
                  <c:v>42.743099999999998</c:v>
                </c:pt>
                <c:pt idx="19303">
                  <c:v>42.743099999999998</c:v>
                </c:pt>
                <c:pt idx="19304">
                  <c:v>42.743099999999998</c:v>
                </c:pt>
                <c:pt idx="19305">
                  <c:v>42.743099999999998</c:v>
                </c:pt>
                <c:pt idx="19306">
                  <c:v>42.743099999999998</c:v>
                </c:pt>
                <c:pt idx="19307">
                  <c:v>42.743099999999998</c:v>
                </c:pt>
                <c:pt idx="19308">
                  <c:v>42.743099999999998</c:v>
                </c:pt>
                <c:pt idx="19309">
                  <c:v>42.743099999999998</c:v>
                </c:pt>
                <c:pt idx="19310">
                  <c:v>42.743099999999998</c:v>
                </c:pt>
                <c:pt idx="19311">
                  <c:v>42.743099999999998</c:v>
                </c:pt>
                <c:pt idx="19312">
                  <c:v>42.743099999999998</c:v>
                </c:pt>
                <c:pt idx="19313">
                  <c:v>42.743099999999998</c:v>
                </c:pt>
                <c:pt idx="19314">
                  <c:v>42.743099999999998</c:v>
                </c:pt>
                <c:pt idx="19315">
                  <c:v>42.743099999999998</c:v>
                </c:pt>
                <c:pt idx="19316">
                  <c:v>42.743099999999998</c:v>
                </c:pt>
                <c:pt idx="19317">
                  <c:v>42.743099999999998</c:v>
                </c:pt>
                <c:pt idx="19318">
                  <c:v>42.743099999999998</c:v>
                </c:pt>
                <c:pt idx="19319">
                  <c:v>42.743099999999998</c:v>
                </c:pt>
                <c:pt idx="19320">
                  <c:v>42.743099999999998</c:v>
                </c:pt>
                <c:pt idx="19321">
                  <c:v>42.743099999999998</c:v>
                </c:pt>
                <c:pt idx="19322">
                  <c:v>42.743099999999998</c:v>
                </c:pt>
                <c:pt idx="19323">
                  <c:v>42.743099999999998</c:v>
                </c:pt>
                <c:pt idx="19324">
                  <c:v>42.743099999999998</c:v>
                </c:pt>
                <c:pt idx="19325">
                  <c:v>42.743099999999998</c:v>
                </c:pt>
                <c:pt idx="19326">
                  <c:v>42.743099999999998</c:v>
                </c:pt>
                <c:pt idx="19327">
                  <c:v>42.743099999999998</c:v>
                </c:pt>
                <c:pt idx="19328">
                  <c:v>42.743099999999998</c:v>
                </c:pt>
                <c:pt idx="19329">
                  <c:v>42.743099999999998</c:v>
                </c:pt>
                <c:pt idx="19330">
                  <c:v>42.743099999999998</c:v>
                </c:pt>
                <c:pt idx="19331">
                  <c:v>42.743099999999998</c:v>
                </c:pt>
                <c:pt idx="19332">
                  <c:v>42.743099999999998</c:v>
                </c:pt>
                <c:pt idx="19333">
                  <c:v>42.743099999999998</c:v>
                </c:pt>
                <c:pt idx="19334">
                  <c:v>42.743099999999998</c:v>
                </c:pt>
                <c:pt idx="19335">
                  <c:v>42.743099999999998</c:v>
                </c:pt>
                <c:pt idx="19336">
                  <c:v>42.743099999999998</c:v>
                </c:pt>
                <c:pt idx="19337">
                  <c:v>42.743099999999998</c:v>
                </c:pt>
                <c:pt idx="19338">
                  <c:v>42.743099999999998</c:v>
                </c:pt>
                <c:pt idx="19339">
                  <c:v>42.743099999999998</c:v>
                </c:pt>
                <c:pt idx="19340">
                  <c:v>42.743099999999998</c:v>
                </c:pt>
                <c:pt idx="19341">
                  <c:v>42.743099999999998</c:v>
                </c:pt>
                <c:pt idx="19342">
                  <c:v>42.743099999999998</c:v>
                </c:pt>
                <c:pt idx="19343">
                  <c:v>42.743099999999998</c:v>
                </c:pt>
                <c:pt idx="19344">
                  <c:v>42.743099999999998</c:v>
                </c:pt>
                <c:pt idx="19345">
                  <c:v>42.743099999999998</c:v>
                </c:pt>
                <c:pt idx="19346">
                  <c:v>42.743099999999998</c:v>
                </c:pt>
                <c:pt idx="19347">
                  <c:v>42.743099999999998</c:v>
                </c:pt>
                <c:pt idx="19348">
                  <c:v>42.743099999999998</c:v>
                </c:pt>
                <c:pt idx="19349">
                  <c:v>42.743099999999998</c:v>
                </c:pt>
                <c:pt idx="19350">
                  <c:v>42.743099999999998</c:v>
                </c:pt>
                <c:pt idx="19351">
                  <c:v>42.743099999999998</c:v>
                </c:pt>
                <c:pt idx="19352">
                  <c:v>42.743099999999998</c:v>
                </c:pt>
                <c:pt idx="19353">
                  <c:v>42.743099999999998</c:v>
                </c:pt>
                <c:pt idx="19354">
                  <c:v>42.743099999999998</c:v>
                </c:pt>
                <c:pt idx="19355">
                  <c:v>42.743099999999998</c:v>
                </c:pt>
                <c:pt idx="19356">
                  <c:v>42.743099999999998</c:v>
                </c:pt>
                <c:pt idx="19357">
                  <c:v>42.743099999999998</c:v>
                </c:pt>
                <c:pt idx="19358">
                  <c:v>42.743099999999998</c:v>
                </c:pt>
                <c:pt idx="19359">
                  <c:v>42.743099999999998</c:v>
                </c:pt>
                <c:pt idx="19360">
                  <c:v>42.743099999999998</c:v>
                </c:pt>
                <c:pt idx="19361">
                  <c:v>42.743099999999998</c:v>
                </c:pt>
                <c:pt idx="19362">
                  <c:v>42.743099999999998</c:v>
                </c:pt>
                <c:pt idx="19363">
                  <c:v>42.743099999999998</c:v>
                </c:pt>
                <c:pt idx="19364">
                  <c:v>42.743099999999998</c:v>
                </c:pt>
                <c:pt idx="19365">
                  <c:v>42.743099999999998</c:v>
                </c:pt>
                <c:pt idx="19366">
                  <c:v>42.743099999999998</c:v>
                </c:pt>
                <c:pt idx="19367">
                  <c:v>42.743099999999998</c:v>
                </c:pt>
                <c:pt idx="19368">
                  <c:v>42.743099999999998</c:v>
                </c:pt>
                <c:pt idx="19369">
                  <c:v>42.743099999999998</c:v>
                </c:pt>
                <c:pt idx="19370">
                  <c:v>42.743099999999998</c:v>
                </c:pt>
                <c:pt idx="19371">
                  <c:v>42.743099999999998</c:v>
                </c:pt>
                <c:pt idx="19372">
                  <c:v>42.743099999999998</c:v>
                </c:pt>
                <c:pt idx="19373">
                  <c:v>42.743099999999998</c:v>
                </c:pt>
                <c:pt idx="19374">
                  <c:v>42.743099999999998</c:v>
                </c:pt>
                <c:pt idx="19375">
                  <c:v>42.743099999999998</c:v>
                </c:pt>
                <c:pt idx="19376">
                  <c:v>42.743099999999998</c:v>
                </c:pt>
                <c:pt idx="19377">
                  <c:v>42.743099999999998</c:v>
                </c:pt>
                <c:pt idx="19378">
                  <c:v>42.743099999999998</c:v>
                </c:pt>
                <c:pt idx="19379">
                  <c:v>42.743099999999998</c:v>
                </c:pt>
                <c:pt idx="19380">
                  <c:v>42.743099999999998</c:v>
                </c:pt>
                <c:pt idx="19381">
                  <c:v>42.743099999999998</c:v>
                </c:pt>
                <c:pt idx="19382">
                  <c:v>42.743099999999998</c:v>
                </c:pt>
                <c:pt idx="19383">
                  <c:v>42.743099999999998</c:v>
                </c:pt>
                <c:pt idx="19384">
                  <c:v>42.743099999999998</c:v>
                </c:pt>
                <c:pt idx="19385">
                  <c:v>42.743099999999998</c:v>
                </c:pt>
                <c:pt idx="19386">
                  <c:v>42.743099999999998</c:v>
                </c:pt>
                <c:pt idx="19387">
                  <c:v>42.743099999999998</c:v>
                </c:pt>
                <c:pt idx="19388">
                  <c:v>42.743099999999998</c:v>
                </c:pt>
                <c:pt idx="19389">
                  <c:v>42.743099999999998</c:v>
                </c:pt>
                <c:pt idx="19390">
                  <c:v>42.743099999999998</c:v>
                </c:pt>
                <c:pt idx="19391">
                  <c:v>42.743099999999998</c:v>
                </c:pt>
                <c:pt idx="19392">
                  <c:v>42.743099999999998</c:v>
                </c:pt>
                <c:pt idx="19393">
                  <c:v>42.743099999999998</c:v>
                </c:pt>
                <c:pt idx="19394">
                  <c:v>42.743099999999998</c:v>
                </c:pt>
                <c:pt idx="19395">
                  <c:v>42.743099999999998</c:v>
                </c:pt>
                <c:pt idx="19396">
                  <c:v>42.743099999999998</c:v>
                </c:pt>
                <c:pt idx="19397">
                  <c:v>42.743099999999998</c:v>
                </c:pt>
                <c:pt idx="19398">
                  <c:v>42.743099999999998</c:v>
                </c:pt>
                <c:pt idx="19399">
                  <c:v>42.743099999999998</c:v>
                </c:pt>
                <c:pt idx="19400">
                  <c:v>42.743099999999998</c:v>
                </c:pt>
                <c:pt idx="19401">
                  <c:v>42.743099999999998</c:v>
                </c:pt>
                <c:pt idx="19402">
                  <c:v>42.743099999999998</c:v>
                </c:pt>
                <c:pt idx="19403">
                  <c:v>42.743099999999998</c:v>
                </c:pt>
                <c:pt idx="19404">
                  <c:v>42.743099999999998</c:v>
                </c:pt>
                <c:pt idx="19405">
                  <c:v>42.743099999999998</c:v>
                </c:pt>
                <c:pt idx="19406">
                  <c:v>42.743099999999998</c:v>
                </c:pt>
                <c:pt idx="19407">
                  <c:v>42.743099999999998</c:v>
                </c:pt>
                <c:pt idx="19408">
                  <c:v>42.743099999999998</c:v>
                </c:pt>
                <c:pt idx="19409">
                  <c:v>42.743099999999998</c:v>
                </c:pt>
                <c:pt idx="19410">
                  <c:v>42.743099999999998</c:v>
                </c:pt>
                <c:pt idx="19411">
                  <c:v>42.743099999999998</c:v>
                </c:pt>
                <c:pt idx="19412">
                  <c:v>42.743099999999998</c:v>
                </c:pt>
                <c:pt idx="19413">
                  <c:v>42.743099999999998</c:v>
                </c:pt>
                <c:pt idx="19414">
                  <c:v>42.743099999999998</c:v>
                </c:pt>
                <c:pt idx="19415">
                  <c:v>42.743099999999998</c:v>
                </c:pt>
                <c:pt idx="19416">
                  <c:v>42.743099999999998</c:v>
                </c:pt>
                <c:pt idx="19417">
                  <c:v>42.743099999999998</c:v>
                </c:pt>
                <c:pt idx="19418">
                  <c:v>42.743099999999998</c:v>
                </c:pt>
                <c:pt idx="19419">
                  <c:v>42.743099999999998</c:v>
                </c:pt>
                <c:pt idx="19420">
                  <c:v>42.743099999999998</c:v>
                </c:pt>
                <c:pt idx="19421">
                  <c:v>42.743099999999998</c:v>
                </c:pt>
                <c:pt idx="19422">
                  <c:v>42.743099999999998</c:v>
                </c:pt>
                <c:pt idx="19423">
                  <c:v>42.743099999999998</c:v>
                </c:pt>
                <c:pt idx="19424">
                  <c:v>42.743099999999998</c:v>
                </c:pt>
                <c:pt idx="19425">
                  <c:v>42.743099999999998</c:v>
                </c:pt>
                <c:pt idx="19426">
                  <c:v>42.743099999999998</c:v>
                </c:pt>
                <c:pt idx="19427">
                  <c:v>42.743099999999998</c:v>
                </c:pt>
                <c:pt idx="19428">
                  <c:v>42.743099999999998</c:v>
                </c:pt>
                <c:pt idx="19429">
                  <c:v>42.743099999999998</c:v>
                </c:pt>
                <c:pt idx="19430">
                  <c:v>42.743099999999998</c:v>
                </c:pt>
                <c:pt idx="19431">
                  <c:v>42.743099999999998</c:v>
                </c:pt>
                <c:pt idx="19432">
                  <c:v>42.743099999999998</c:v>
                </c:pt>
                <c:pt idx="19433">
                  <c:v>42.743099999999998</c:v>
                </c:pt>
                <c:pt idx="19434">
                  <c:v>42.743099999999998</c:v>
                </c:pt>
                <c:pt idx="19435">
                  <c:v>42.743099999999998</c:v>
                </c:pt>
                <c:pt idx="19436">
                  <c:v>42.743099999999998</c:v>
                </c:pt>
                <c:pt idx="19437">
                  <c:v>42.743099999999998</c:v>
                </c:pt>
                <c:pt idx="19438">
                  <c:v>42.743099999999998</c:v>
                </c:pt>
                <c:pt idx="19439">
                  <c:v>42.743099999999998</c:v>
                </c:pt>
                <c:pt idx="19440">
                  <c:v>42.743099999999998</c:v>
                </c:pt>
                <c:pt idx="19441">
                  <c:v>42.743099999999998</c:v>
                </c:pt>
                <c:pt idx="19442">
                  <c:v>42.743099999999998</c:v>
                </c:pt>
                <c:pt idx="19443">
                  <c:v>42.743099999999998</c:v>
                </c:pt>
                <c:pt idx="19444">
                  <c:v>42.743099999999998</c:v>
                </c:pt>
                <c:pt idx="19445">
                  <c:v>42.743099999999998</c:v>
                </c:pt>
                <c:pt idx="19446">
                  <c:v>42.743099999999998</c:v>
                </c:pt>
                <c:pt idx="19447">
                  <c:v>42.743099999999998</c:v>
                </c:pt>
                <c:pt idx="19448">
                  <c:v>42.743099999999998</c:v>
                </c:pt>
                <c:pt idx="19449">
                  <c:v>42.743099999999998</c:v>
                </c:pt>
                <c:pt idx="19450">
                  <c:v>42.743099999999998</c:v>
                </c:pt>
                <c:pt idx="19451">
                  <c:v>42.743099999999998</c:v>
                </c:pt>
                <c:pt idx="19452">
                  <c:v>42.743099999999998</c:v>
                </c:pt>
                <c:pt idx="19453">
                  <c:v>42.743099999999998</c:v>
                </c:pt>
                <c:pt idx="19454">
                  <c:v>42.743099999999998</c:v>
                </c:pt>
                <c:pt idx="19455">
                  <c:v>42.743099999999998</c:v>
                </c:pt>
                <c:pt idx="19456">
                  <c:v>42.743099999999998</c:v>
                </c:pt>
                <c:pt idx="19457">
                  <c:v>42.743099999999998</c:v>
                </c:pt>
                <c:pt idx="19458">
                  <c:v>42.743099999999998</c:v>
                </c:pt>
                <c:pt idx="19459">
                  <c:v>42.743099999999998</c:v>
                </c:pt>
                <c:pt idx="19460">
                  <c:v>42.743099999999998</c:v>
                </c:pt>
                <c:pt idx="19461">
                  <c:v>42.743099999999998</c:v>
                </c:pt>
                <c:pt idx="19462">
                  <c:v>42.743099999999998</c:v>
                </c:pt>
                <c:pt idx="19463">
                  <c:v>42.743099999999998</c:v>
                </c:pt>
                <c:pt idx="19464">
                  <c:v>42.743099999999998</c:v>
                </c:pt>
                <c:pt idx="19465">
                  <c:v>42.743099999999998</c:v>
                </c:pt>
                <c:pt idx="19466">
                  <c:v>42.743099999999998</c:v>
                </c:pt>
                <c:pt idx="19467">
                  <c:v>42.743099999999998</c:v>
                </c:pt>
                <c:pt idx="19468">
                  <c:v>42.743099999999998</c:v>
                </c:pt>
                <c:pt idx="19469">
                  <c:v>42.743099999999998</c:v>
                </c:pt>
                <c:pt idx="19470">
                  <c:v>42.743099999999998</c:v>
                </c:pt>
                <c:pt idx="19471">
                  <c:v>42.743099999999998</c:v>
                </c:pt>
                <c:pt idx="19472">
                  <c:v>42.743099999999998</c:v>
                </c:pt>
                <c:pt idx="19473">
                  <c:v>42.743099999999998</c:v>
                </c:pt>
                <c:pt idx="19474">
                  <c:v>42.743099999999998</c:v>
                </c:pt>
                <c:pt idx="19475">
                  <c:v>42.743099999999998</c:v>
                </c:pt>
                <c:pt idx="19476">
                  <c:v>42.743099999999998</c:v>
                </c:pt>
                <c:pt idx="19477">
                  <c:v>42.743099999999998</c:v>
                </c:pt>
                <c:pt idx="19478">
                  <c:v>42.743099999999998</c:v>
                </c:pt>
                <c:pt idx="19479">
                  <c:v>42.743099999999998</c:v>
                </c:pt>
                <c:pt idx="19480">
                  <c:v>42.743099999999998</c:v>
                </c:pt>
                <c:pt idx="19481">
                  <c:v>42.743099999999998</c:v>
                </c:pt>
                <c:pt idx="19482">
                  <c:v>42.743099999999998</c:v>
                </c:pt>
                <c:pt idx="19483">
                  <c:v>42.743099999999998</c:v>
                </c:pt>
                <c:pt idx="19484">
                  <c:v>42.743099999999998</c:v>
                </c:pt>
                <c:pt idx="19485">
                  <c:v>42.743099999999998</c:v>
                </c:pt>
                <c:pt idx="19486">
                  <c:v>42.743099999999998</c:v>
                </c:pt>
                <c:pt idx="19487">
                  <c:v>42.743099999999998</c:v>
                </c:pt>
                <c:pt idx="19488">
                  <c:v>42.743099999999998</c:v>
                </c:pt>
                <c:pt idx="19489">
                  <c:v>42.743099999999998</c:v>
                </c:pt>
                <c:pt idx="19490">
                  <c:v>42.743099999999998</c:v>
                </c:pt>
                <c:pt idx="19491">
                  <c:v>42.743099999999998</c:v>
                </c:pt>
                <c:pt idx="19492">
                  <c:v>42.743099999999998</c:v>
                </c:pt>
                <c:pt idx="19493">
                  <c:v>42.743099999999998</c:v>
                </c:pt>
                <c:pt idx="19494">
                  <c:v>42.743099999999998</c:v>
                </c:pt>
                <c:pt idx="19495">
                  <c:v>42.743099999999998</c:v>
                </c:pt>
                <c:pt idx="19496">
                  <c:v>42.743099999999998</c:v>
                </c:pt>
                <c:pt idx="19497">
                  <c:v>42.743099999999998</c:v>
                </c:pt>
                <c:pt idx="19498">
                  <c:v>42.743099999999998</c:v>
                </c:pt>
                <c:pt idx="19499">
                  <c:v>42.743099999999998</c:v>
                </c:pt>
                <c:pt idx="19500">
                  <c:v>42.743099999999998</c:v>
                </c:pt>
                <c:pt idx="19501">
                  <c:v>42.743099999999998</c:v>
                </c:pt>
                <c:pt idx="19502">
                  <c:v>42.743099999999998</c:v>
                </c:pt>
                <c:pt idx="19503">
                  <c:v>42.743099999999998</c:v>
                </c:pt>
                <c:pt idx="19504">
                  <c:v>42.743099999999998</c:v>
                </c:pt>
                <c:pt idx="19505">
                  <c:v>42.743099999999998</c:v>
                </c:pt>
                <c:pt idx="19506">
                  <c:v>42.743099999999998</c:v>
                </c:pt>
                <c:pt idx="19507">
                  <c:v>42.743099999999998</c:v>
                </c:pt>
                <c:pt idx="19508">
                  <c:v>42.743099999999998</c:v>
                </c:pt>
                <c:pt idx="19509">
                  <c:v>42.743099999999998</c:v>
                </c:pt>
                <c:pt idx="19510">
                  <c:v>42.743099999999998</c:v>
                </c:pt>
                <c:pt idx="19511">
                  <c:v>42.743099999999998</c:v>
                </c:pt>
                <c:pt idx="19512">
                  <c:v>42.743099999999998</c:v>
                </c:pt>
                <c:pt idx="19513">
                  <c:v>42.743099999999998</c:v>
                </c:pt>
                <c:pt idx="19514">
                  <c:v>42.743099999999998</c:v>
                </c:pt>
                <c:pt idx="19515">
                  <c:v>42.743099999999998</c:v>
                </c:pt>
                <c:pt idx="19516">
                  <c:v>42.743099999999998</c:v>
                </c:pt>
                <c:pt idx="19517">
                  <c:v>42.743099999999998</c:v>
                </c:pt>
                <c:pt idx="19518">
                  <c:v>42.743099999999998</c:v>
                </c:pt>
                <c:pt idx="19519">
                  <c:v>42.743099999999998</c:v>
                </c:pt>
                <c:pt idx="19520">
                  <c:v>42.743099999999998</c:v>
                </c:pt>
                <c:pt idx="19521">
                  <c:v>42.743099999999998</c:v>
                </c:pt>
                <c:pt idx="19522">
                  <c:v>42.743099999999998</c:v>
                </c:pt>
                <c:pt idx="19523">
                  <c:v>42.743099999999998</c:v>
                </c:pt>
                <c:pt idx="19524">
                  <c:v>42.743099999999998</c:v>
                </c:pt>
                <c:pt idx="19525">
                  <c:v>42.743099999999998</c:v>
                </c:pt>
                <c:pt idx="19526">
                  <c:v>42.743099999999998</c:v>
                </c:pt>
                <c:pt idx="19527">
                  <c:v>42.743099999999998</c:v>
                </c:pt>
                <c:pt idx="19528">
                  <c:v>42.743099999999998</c:v>
                </c:pt>
                <c:pt idx="19529">
                  <c:v>42.743099999999998</c:v>
                </c:pt>
                <c:pt idx="19530">
                  <c:v>42.743099999999998</c:v>
                </c:pt>
                <c:pt idx="19531">
                  <c:v>42.743099999999998</c:v>
                </c:pt>
                <c:pt idx="19532">
                  <c:v>42.743099999999998</c:v>
                </c:pt>
                <c:pt idx="19533">
                  <c:v>42.743099999999998</c:v>
                </c:pt>
                <c:pt idx="19534">
                  <c:v>42.743099999999998</c:v>
                </c:pt>
                <c:pt idx="19535">
                  <c:v>42.743099999999998</c:v>
                </c:pt>
                <c:pt idx="19536">
                  <c:v>42.743099999999998</c:v>
                </c:pt>
                <c:pt idx="19537">
                  <c:v>42.743099999999998</c:v>
                </c:pt>
                <c:pt idx="19538">
                  <c:v>42.743099999999998</c:v>
                </c:pt>
                <c:pt idx="19539">
                  <c:v>42.743099999999998</c:v>
                </c:pt>
                <c:pt idx="19540">
                  <c:v>42.743099999999998</c:v>
                </c:pt>
                <c:pt idx="19541">
                  <c:v>42.743099999999998</c:v>
                </c:pt>
                <c:pt idx="19542">
                  <c:v>42.743099999999998</c:v>
                </c:pt>
                <c:pt idx="19543">
                  <c:v>42.743099999999998</c:v>
                </c:pt>
                <c:pt idx="19544">
                  <c:v>42.743099999999998</c:v>
                </c:pt>
                <c:pt idx="19545">
                  <c:v>42.743099999999998</c:v>
                </c:pt>
                <c:pt idx="19546">
                  <c:v>42.743099999999998</c:v>
                </c:pt>
                <c:pt idx="19547">
                  <c:v>42.743099999999998</c:v>
                </c:pt>
                <c:pt idx="19548">
                  <c:v>42.743099999999998</c:v>
                </c:pt>
                <c:pt idx="19549">
                  <c:v>42.743099999999998</c:v>
                </c:pt>
                <c:pt idx="19550">
                  <c:v>42.743099999999998</c:v>
                </c:pt>
                <c:pt idx="19551">
                  <c:v>42.743099999999998</c:v>
                </c:pt>
                <c:pt idx="19552">
                  <c:v>42.743099999999998</c:v>
                </c:pt>
                <c:pt idx="19553">
                  <c:v>42.743099999999998</c:v>
                </c:pt>
                <c:pt idx="19554">
                  <c:v>42.743099999999998</c:v>
                </c:pt>
                <c:pt idx="19555">
                  <c:v>42.743099999999998</c:v>
                </c:pt>
                <c:pt idx="19556">
                  <c:v>42.743099999999998</c:v>
                </c:pt>
                <c:pt idx="19557">
                  <c:v>42.743099999999998</c:v>
                </c:pt>
                <c:pt idx="19558">
                  <c:v>42.743099999999998</c:v>
                </c:pt>
                <c:pt idx="19559">
                  <c:v>42.743099999999998</c:v>
                </c:pt>
                <c:pt idx="19560">
                  <c:v>43.607799999999997</c:v>
                </c:pt>
                <c:pt idx="19561">
                  <c:v>42.743099999999998</c:v>
                </c:pt>
                <c:pt idx="19562">
                  <c:v>42.743099999999998</c:v>
                </c:pt>
                <c:pt idx="19563">
                  <c:v>42.743099999999998</c:v>
                </c:pt>
                <c:pt idx="19564">
                  <c:v>42.743099999999998</c:v>
                </c:pt>
                <c:pt idx="19565">
                  <c:v>42.743099999999998</c:v>
                </c:pt>
                <c:pt idx="19566">
                  <c:v>43.607799999999997</c:v>
                </c:pt>
                <c:pt idx="19567">
                  <c:v>42.743099999999998</c:v>
                </c:pt>
                <c:pt idx="19568">
                  <c:v>42.743099999999998</c:v>
                </c:pt>
                <c:pt idx="19569">
                  <c:v>42.743099999999998</c:v>
                </c:pt>
                <c:pt idx="19570">
                  <c:v>42.743099999999998</c:v>
                </c:pt>
                <c:pt idx="19571">
                  <c:v>42.743099999999998</c:v>
                </c:pt>
                <c:pt idx="19572">
                  <c:v>42.743099999999998</c:v>
                </c:pt>
                <c:pt idx="19573">
                  <c:v>42.743099999999998</c:v>
                </c:pt>
                <c:pt idx="19574">
                  <c:v>42.743099999999998</c:v>
                </c:pt>
                <c:pt idx="19575">
                  <c:v>42.743099999999998</c:v>
                </c:pt>
                <c:pt idx="19576">
                  <c:v>42.743099999999998</c:v>
                </c:pt>
                <c:pt idx="19577">
                  <c:v>42.743099999999998</c:v>
                </c:pt>
                <c:pt idx="19578">
                  <c:v>42.743099999999998</c:v>
                </c:pt>
                <c:pt idx="19579">
                  <c:v>42.743099999999998</c:v>
                </c:pt>
                <c:pt idx="19580">
                  <c:v>42.743099999999998</c:v>
                </c:pt>
                <c:pt idx="19581">
                  <c:v>42.743099999999998</c:v>
                </c:pt>
                <c:pt idx="19582">
                  <c:v>42.743099999999998</c:v>
                </c:pt>
                <c:pt idx="19583">
                  <c:v>42.743099999999998</c:v>
                </c:pt>
                <c:pt idx="19584">
                  <c:v>42.743099999999998</c:v>
                </c:pt>
                <c:pt idx="19585">
                  <c:v>42.743099999999998</c:v>
                </c:pt>
                <c:pt idx="19586">
                  <c:v>42.743099999999998</c:v>
                </c:pt>
                <c:pt idx="19587">
                  <c:v>42.743099999999998</c:v>
                </c:pt>
                <c:pt idx="19588">
                  <c:v>42.743099999999998</c:v>
                </c:pt>
                <c:pt idx="19589">
                  <c:v>42.743099999999998</c:v>
                </c:pt>
                <c:pt idx="19590">
                  <c:v>42.743099999999998</c:v>
                </c:pt>
                <c:pt idx="19591">
                  <c:v>42.743099999999998</c:v>
                </c:pt>
                <c:pt idx="19592">
                  <c:v>42.743099999999998</c:v>
                </c:pt>
                <c:pt idx="19593">
                  <c:v>42.743099999999998</c:v>
                </c:pt>
                <c:pt idx="19594">
                  <c:v>42.743099999999998</c:v>
                </c:pt>
                <c:pt idx="19595">
                  <c:v>42.743099999999998</c:v>
                </c:pt>
                <c:pt idx="19596">
                  <c:v>42.743099999999998</c:v>
                </c:pt>
                <c:pt idx="19597">
                  <c:v>42.743099999999998</c:v>
                </c:pt>
                <c:pt idx="19598">
                  <c:v>42.743099999999998</c:v>
                </c:pt>
                <c:pt idx="19599">
                  <c:v>42.743099999999998</c:v>
                </c:pt>
                <c:pt idx="19600">
                  <c:v>42.743099999999998</c:v>
                </c:pt>
                <c:pt idx="19601">
                  <c:v>42.743099999999998</c:v>
                </c:pt>
                <c:pt idx="19602">
                  <c:v>42.743099999999998</c:v>
                </c:pt>
                <c:pt idx="19603">
                  <c:v>42.743099999999998</c:v>
                </c:pt>
                <c:pt idx="19604">
                  <c:v>42.743099999999998</c:v>
                </c:pt>
                <c:pt idx="19605">
                  <c:v>42.743099999999998</c:v>
                </c:pt>
                <c:pt idx="19606">
                  <c:v>42.743099999999998</c:v>
                </c:pt>
                <c:pt idx="19607">
                  <c:v>42.743099999999998</c:v>
                </c:pt>
                <c:pt idx="19608">
                  <c:v>42.743099999999998</c:v>
                </c:pt>
                <c:pt idx="19609">
                  <c:v>42.743099999999998</c:v>
                </c:pt>
                <c:pt idx="19610">
                  <c:v>42.743099999999998</c:v>
                </c:pt>
                <c:pt idx="19611">
                  <c:v>42.743099999999998</c:v>
                </c:pt>
                <c:pt idx="19612">
                  <c:v>42.743099999999998</c:v>
                </c:pt>
                <c:pt idx="19613">
                  <c:v>42.743099999999998</c:v>
                </c:pt>
                <c:pt idx="19614">
                  <c:v>42.743099999999998</c:v>
                </c:pt>
                <c:pt idx="19615">
                  <c:v>42.743099999999998</c:v>
                </c:pt>
                <c:pt idx="19616">
                  <c:v>42.743099999999998</c:v>
                </c:pt>
                <c:pt idx="19617">
                  <c:v>42.743099999999998</c:v>
                </c:pt>
                <c:pt idx="19618">
                  <c:v>42.743099999999998</c:v>
                </c:pt>
                <c:pt idx="19619">
                  <c:v>42.743099999999998</c:v>
                </c:pt>
                <c:pt idx="19620">
                  <c:v>42.743099999999998</c:v>
                </c:pt>
                <c:pt idx="19621">
                  <c:v>42.743099999999998</c:v>
                </c:pt>
                <c:pt idx="19622">
                  <c:v>42.743099999999998</c:v>
                </c:pt>
                <c:pt idx="19623">
                  <c:v>42.743099999999998</c:v>
                </c:pt>
                <c:pt idx="19624">
                  <c:v>42.743099999999998</c:v>
                </c:pt>
                <c:pt idx="19625">
                  <c:v>42.743099999999998</c:v>
                </c:pt>
                <c:pt idx="19626">
                  <c:v>42.743099999999998</c:v>
                </c:pt>
                <c:pt idx="19627">
                  <c:v>42.743099999999998</c:v>
                </c:pt>
                <c:pt idx="19628">
                  <c:v>42.743099999999998</c:v>
                </c:pt>
                <c:pt idx="19629">
                  <c:v>42.743099999999998</c:v>
                </c:pt>
                <c:pt idx="19630">
                  <c:v>42.743099999999998</c:v>
                </c:pt>
                <c:pt idx="19631">
                  <c:v>42.743099999999998</c:v>
                </c:pt>
                <c:pt idx="19632">
                  <c:v>42.743099999999998</c:v>
                </c:pt>
                <c:pt idx="19633">
                  <c:v>42.743099999999998</c:v>
                </c:pt>
                <c:pt idx="19634">
                  <c:v>42.743099999999998</c:v>
                </c:pt>
                <c:pt idx="19635">
                  <c:v>42.743099999999998</c:v>
                </c:pt>
                <c:pt idx="19636">
                  <c:v>42.743099999999998</c:v>
                </c:pt>
                <c:pt idx="19637">
                  <c:v>42.743099999999998</c:v>
                </c:pt>
                <c:pt idx="19638">
                  <c:v>42.743099999999998</c:v>
                </c:pt>
                <c:pt idx="19639">
                  <c:v>42.743099999999998</c:v>
                </c:pt>
                <c:pt idx="19640">
                  <c:v>42.743099999999998</c:v>
                </c:pt>
                <c:pt idx="19641">
                  <c:v>42.743099999999998</c:v>
                </c:pt>
                <c:pt idx="19642">
                  <c:v>42.743099999999998</c:v>
                </c:pt>
                <c:pt idx="19643">
                  <c:v>42.743099999999998</c:v>
                </c:pt>
                <c:pt idx="19644">
                  <c:v>42.743099999999998</c:v>
                </c:pt>
                <c:pt idx="19645">
                  <c:v>42.743099999999998</c:v>
                </c:pt>
                <c:pt idx="19646">
                  <c:v>42.743099999999998</c:v>
                </c:pt>
                <c:pt idx="19647">
                  <c:v>42.743099999999998</c:v>
                </c:pt>
                <c:pt idx="19648">
                  <c:v>42.743099999999998</c:v>
                </c:pt>
                <c:pt idx="19649">
                  <c:v>42.743099999999998</c:v>
                </c:pt>
                <c:pt idx="19650">
                  <c:v>42.743099999999998</c:v>
                </c:pt>
                <c:pt idx="19651">
                  <c:v>42.743099999999998</c:v>
                </c:pt>
                <c:pt idx="19652">
                  <c:v>42.743099999999998</c:v>
                </c:pt>
                <c:pt idx="19653">
                  <c:v>42.743099999999998</c:v>
                </c:pt>
                <c:pt idx="19654">
                  <c:v>42.743099999999998</c:v>
                </c:pt>
                <c:pt idx="19655">
                  <c:v>42.743099999999998</c:v>
                </c:pt>
                <c:pt idx="19656">
                  <c:v>42.743099999999998</c:v>
                </c:pt>
                <c:pt idx="19657">
                  <c:v>42.743099999999998</c:v>
                </c:pt>
                <c:pt idx="19658">
                  <c:v>42.743099999999998</c:v>
                </c:pt>
                <c:pt idx="19659">
                  <c:v>42.743099999999998</c:v>
                </c:pt>
                <c:pt idx="19660">
                  <c:v>42.743099999999998</c:v>
                </c:pt>
                <c:pt idx="19661">
                  <c:v>42.743099999999998</c:v>
                </c:pt>
                <c:pt idx="19662">
                  <c:v>42.743099999999998</c:v>
                </c:pt>
                <c:pt idx="19663">
                  <c:v>42.743099999999998</c:v>
                </c:pt>
                <c:pt idx="19664">
                  <c:v>42.743099999999998</c:v>
                </c:pt>
                <c:pt idx="19665">
                  <c:v>42.743099999999998</c:v>
                </c:pt>
                <c:pt idx="19666">
                  <c:v>42.743099999999998</c:v>
                </c:pt>
                <c:pt idx="19667">
                  <c:v>42.743099999999998</c:v>
                </c:pt>
                <c:pt idx="19668">
                  <c:v>42.743099999999998</c:v>
                </c:pt>
                <c:pt idx="19669">
                  <c:v>42.743099999999998</c:v>
                </c:pt>
                <c:pt idx="19670">
                  <c:v>42.743099999999998</c:v>
                </c:pt>
                <c:pt idx="19671">
                  <c:v>42.743099999999998</c:v>
                </c:pt>
                <c:pt idx="19672">
                  <c:v>42.743099999999998</c:v>
                </c:pt>
                <c:pt idx="19673">
                  <c:v>42.743099999999998</c:v>
                </c:pt>
                <c:pt idx="19674">
                  <c:v>42.743099999999998</c:v>
                </c:pt>
                <c:pt idx="19675">
                  <c:v>42.743099999999998</c:v>
                </c:pt>
                <c:pt idx="19676">
                  <c:v>42.743099999999998</c:v>
                </c:pt>
                <c:pt idx="19677">
                  <c:v>42.743099999999998</c:v>
                </c:pt>
                <c:pt idx="19678">
                  <c:v>42.743099999999998</c:v>
                </c:pt>
                <c:pt idx="19679">
                  <c:v>42.743099999999998</c:v>
                </c:pt>
                <c:pt idx="19680">
                  <c:v>42.743099999999998</c:v>
                </c:pt>
                <c:pt idx="19681">
                  <c:v>42.743099999999998</c:v>
                </c:pt>
                <c:pt idx="19682">
                  <c:v>42.743099999999998</c:v>
                </c:pt>
                <c:pt idx="19683">
                  <c:v>42.743099999999998</c:v>
                </c:pt>
                <c:pt idx="19684">
                  <c:v>42.743099999999998</c:v>
                </c:pt>
                <c:pt idx="19685">
                  <c:v>42.743099999999998</c:v>
                </c:pt>
                <c:pt idx="19686">
                  <c:v>42.743099999999998</c:v>
                </c:pt>
                <c:pt idx="19687">
                  <c:v>42.743099999999998</c:v>
                </c:pt>
                <c:pt idx="19688">
                  <c:v>42.743099999999998</c:v>
                </c:pt>
                <c:pt idx="19689">
                  <c:v>42.743099999999998</c:v>
                </c:pt>
                <c:pt idx="19690">
                  <c:v>42.743099999999998</c:v>
                </c:pt>
                <c:pt idx="19691">
                  <c:v>42.743099999999998</c:v>
                </c:pt>
                <c:pt idx="19692">
                  <c:v>42.743099999999998</c:v>
                </c:pt>
                <c:pt idx="19693">
                  <c:v>42.743099999999998</c:v>
                </c:pt>
                <c:pt idx="19694">
                  <c:v>42.743099999999998</c:v>
                </c:pt>
                <c:pt idx="19695">
                  <c:v>42.743099999999998</c:v>
                </c:pt>
                <c:pt idx="19696">
                  <c:v>42.743099999999998</c:v>
                </c:pt>
                <c:pt idx="19697">
                  <c:v>42.743099999999998</c:v>
                </c:pt>
                <c:pt idx="19698">
                  <c:v>42.743099999999998</c:v>
                </c:pt>
                <c:pt idx="19699">
                  <c:v>42.743099999999998</c:v>
                </c:pt>
                <c:pt idx="19700">
                  <c:v>42.743099999999998</c:v>
                </c:pt>
                <c:pt idx="19701">
                  <c:v>42.743099999999998</c:v>
                </c:pt>
                <c:pt idx="19702">
                  <c:v>42.743099999999998</c:v>
                </c:pt>
                <c:pt idx="19703">
                  <c:v>42.743099999999998</c:v>
                </c:pt>
                <c:pt idx="19704">
                  <c:v>42.743099999999998</c:v>
                </c:pt>
                <c:pt idx="19705">
                  <c:v>42.743099999999998</c:v>
                </c:pt>
                <c:pt idx="19706">
                  <c:v>42.743099999999998</c:v>
                </c:pt>
                <c:pt idx="19707">
                  <c:v>42.743099999999998</c:v>
                </c:pt>
                <c:pt idx="19708">
                  <c:v>42.743099999999998</c:v>
                </c:pt>
                <c:pt idx="19709">
                  <c:v>42.743099999999998</c:v>
                </c:pt>
                <c:pt idx="19710">
                  <c:v>42.743099999999998</c:v>
                </c:pt>
                <c:pt idx="19711">
                  <c:v>42.743099999999998</c:v>
                </c:pt>
                <c:pt idx="19712">
                  <c:v>42.743099999999998</c:v>
                </c:pt>
                <c:pt idx="19713">
                  <c:v>42.743099999999998</c:v>
                </c:pt>
                <c:pt idx="19714">
                  <c:v>42.743099999999998</c:v>
                </c:pt>
                <c:pt idx="19715">
                  <c:v>42.743099999999998</c:v>
                </c:pt>
                <c:pt idx="19716">
                  <c:v>42.743099999999998</c:v>
                </c:pt>
                <c:pt idx="19717">
                  <c:v>42.743099999999998</c:v>
                </c:pt>
                <c:pt idx="19718">
                  <c:v>42.743099999999998</c:v>
                </c:pt>
                <c:pt idx="19719">
                  <c:v>42.743099999999998</c:v>
                </c:pt>
                <c:pt idx="19720">
                  <c:v>42.743099999999998</c:v>
                </c:pt>
                <c:pt idx="19721">
                  <c:v>42.743099999999998</c:v>
                </c:pt>
                <c:pt idx="19722">
                  <c:v>42.743099999999998</c:v>
                </c:pt>
                <c:pt idx="19723">
                  <c:v>42.743099999999998</c:v>
                </c:pt>
                <c:pt idx="19724">
                  <c:v>42.743099999999998</c:v>
                </c:pt>
                <c:pt idx="19725">
                  <c:v>42.743099999999998</c:v>
                </c:pt>
                <c:pt idx="19726">
                  <c:v>42.743099999999998</c:v>
                </c:pt>
                <c:pt idx="19727">
                  <c:v>42.743099999999998</c:v>
                </c:pt>
                <c:pt idx="19728">
                  <c:v>42.743099999999998</c:v>
                </c:pt>
                <c:pt idx="19729">
                  <c:v>42.743099999999998</c:v>
                </c:pt>
                <c:pt idx="19730">
                  <c:v>42.743099999999998</c:v>
                </c:pt>
                <c:pt idx="19731">
                  <c:v>42.743099999999998</c:v>
                </c:pt>
                <c:pt idx="19732">
                  <c:v>42.743099999999998</c:v>
                </c:pt>
                <c:pt idx="19733">
                  <c:v>42.743099999999998</c:v>
                </c:pt>
                <c:pt idx="19734">
                  <c:v>42.743099999999998</c:v>
                </c:pt>
                <c:pt idx="19735">
                  <c:v>42.743099999999998</c:v>
                </c:pt>
                <c:pt idx="19736">
                  <c:v>42.743099999999998</c:v>
                </c:pt>
                <c:pt idx="19737">
                  <c:v>42.743099999999998</c:v>
                </c:pt>
                <c:pt idx="19738">
                  <c:v>42.743099999999998</c:v>
                </c:pt>
                <c:pt idx="19739">
                  <c:v>42.743099999999998</c:v>
                </c:pt>
                <c:pt idx="19740">
                  <c:v>42.743099999999998</c:v>
                </c:pt>
                <c:pt idx="19741">
                  <c:v>42.743099999999998</c:v>
                </c:pt>
                <c:pt idx="19742">
                  <c:v>42.743099999999998</c:v>
                </c:pt>
                <c:pt idx="19743">
                  <c:v>42.743099999999998</c:v>
                </c:pt>
                <c:pt idx="19744">
                  <c:v>42.743099999999998</c:v>
                </c:pt>
                <c:pt idx="19745">
                  <c:v>42.743099999999998</c:v>
                </c:pt>
                <c:pt idx="19746">
                  <c:v>42.743099999999998</c:v>
                </c:pt>
                <c:pt idx="19747">
                  <c:v>42.743099999999998</c:v>
                </c:pt>
                <c:pt idx="19748">
                  <c:v>42.743099999999998</c:v>
                </c:pt>
                <c:pt idx="19749">
                  <c:v>42.743099999999998</c:v>
                </c:pt>
                <c:pt idx="19750">
                  <c:v>42.743099999999998</c:v>
                </c:pt>
                <c:pt idx="19751">
                  <c:v>42.743099999999998</c:v>
                </c:pt>
                <c:pt idx="19752">
                  <c:v>42.743099999999998</c:v>
                </c:pt>
                <c:pt idx="19753">
                  <c:v>42.743099999999998</c:v>
                </c:pt>
                <c:pt idx="19754">
                  <c:v>42.743099999999998</c:v>
                </c:pt>
                <c:pt idx="19755">
                  <c:v>42.743099999999998</c:v>
                </c:pt>
                <c:pt idx="19756">
                  <c:v>42.743099999999998</c:v>
                </c:pt>
                <c:pt idx="19757">
                  <c:v>42.743099999999998</c:v>
                </c:pt>
                <c:pt idx="19758">
                  <c:v>42.743099999999998</c:v>
                </c:pt>
                <c:pt idx="19759">
                  <c:v>42.743099999999998</c:v>
                </c:pt>
                <c:pt idx="19760">
                  <c:v>42.743099999999998</c:v>
                </c:pt>
                <c:pt idx="19761">
                  <c:v>42.743099999999998</c:v>
                </c:pt>
                <c:pt idx="19762">
                  <c:v>42.743099999999998</c:v>
                </c:pt>
                <c:pt idx="19763">
                  <c:v>42.743099999999998</c:v>
                </c:pt>
                <c:pt idx="19764">
                  <c:v>42.743099999999998</c:v>
                </c:pt>
                <c:pt idx="19765">
                  <c:v>42.743099999999998</c:v>
                </c:pt>
                <c:pt idx="19766">
                  <c:v>42.743099999999998</c:v>
                </c:pt>
                <c:pt idx="19767">
                  <c:v>42.743099999999998</c:v>
                </c:pt>
                <c:pt idx="19768">
                  <c:v>42.743099999999998</c:v>
                </c:pt>
                <c:pt idx="19769">
                  <c:v>42.743099999999998</c:v>
                </c:pt>
                <c:pt idx="19770">
                  <c:v>42.743099999999998</c:v>
                </c:pt>
                <c:pt idx="19771">
                  <c:v>42.743099999999998</c:v>
                </c:pt>
                <c:pt idx="19772">
                  <c:v>42.743099999999998</c:v>
                </c:pt>
                <c:pt idx="19773">
                  <c:v>42.743099999999998</c:v>
                </c:pt>
                <c:pt idx="19774">
                  <c:v>42.743099999999998</c:v>
                </c:pt>
                <c:pt idx="19775">
                  <c:v>42.743099999999998</c:v>
                </c:pt>
                <c:pt idx="19776">
                  <c:v>42.743099999999998</c:v>
                </c:pt>
                <c:pt idx="19777">
                  <c:v>42.743099999999998</c:v>
                </c:pt>
                <c:pt idx="19778">
                  <c:v>42.743099999999998</c:v>
                </c:pt>
                <c:pt idx="19779">
                  <c:v>42.743099999999998</c:v>
                </c:pt>
                <c:pt idx="19780">
                  <c:v>42.743099999999998</c:v>
                </c:pt>
                <c:pt idx="19781">
                  <c:v>42.743099999999998</c:v>
                </c:pt>
                <c:pt idx="19782">
                  <c:v>42.743099999999998</c:v>
                </c:pt>
                <c:pt idx="19783">
                  <c:v>42.743099999999998</c:v>
                </c:pt>
                <c:pt idx="19784">
                  <c:v>42.743099999999998</c:v>
                </c:pt>
                <c:pt idx="19785">
                  <c:v>42.743099999999998</c:v>
                </c:pt>
                <c:pt idx="19786">
                  <c:v>42.743099999999998</c:v>
                </c:pt>
                <c:pt idx="19787">
                  <c:v>42.743099999999998</c:v>
                </c:pt>
                <c:pt idx="19788">
                  <c:v>42.743099999999998</c:v>
                </c:pt>
                <c:pt idx="19789">
                  <c:v>42.743099999999998</c:v>
                </c:pt>
                <c:pt idx="19790">
                  <c:v>42.743099999999998</c:v>
                </c:pt>
                <c:pt idx="19791">
                  <c:v>42.743099999999998</c:v>
                </c:pt>
                <c:pt idx="19792">
                  <c:v>42.743099999999998</c:v>
                </c:pt>
                <c:pt idx="19793">
                  <c:v>42.743099999999998</c:v>
                </c:pt>
                <c:pt idx="19794">
                  <c:v>42.743099999999998</c:v>
                </c:pt>
                <c:pt idx="19795">
                  <c:v>42.743099999999998</c:v>
                </c:pt>
                <c:pt idx="19796">
                  <c:v>42.743099999999998</c:v>
                </c:pt>
                <c:pt idx="19797">
                  <c:v>42.743099999999998</c:v>
                </c:pt>
                <c:pt idx="19798">
                  <c:v>42.743099999999998</c:v>
                </c:pt>
                <c:pt idx="19799">
                  <c:v>42.743099999999998</c:v>
                </c:pt>
                <c:pt idx="19800">
                  <c:v>42.743099999999998</c:v>
                </c:pt>
                <c:pt idx="19801">
                  <c:v>42.743099999999998</c:v>
                </c:pt>
                <c:pt idx="19802">
                  <c:v>42.743099999999998</c:v>
                </c:pt>
                <c:pt idx="19803">
                  <c:v>42.743099999999998</c:v>
                </c:pt>
                <c:pt idx="19804">
                  <c:v>42.743099999999998</c:v>
                </c:pt>
                <c:pt idx="19805">
                  <c:v>42.743099999999998</c:v>
                </c:pt>
                <c:pt idx="19806">
                  <c:v>42.743099999999998</c:v>
                </c:pt>
                <c:pt idx="19807">
                  <c:v>42.743099999999998</c:v>
                </c:pt>
                <c:pt idx="19808">
                  <c:v>42.743099999999998</c:v>
                </c:pt>
                <c:pt idx="19809">
                  <c:v>42.743099999999998</c:v>
                </c:pt>
                <c:pt idx="19810">
                  <c:v>42.743099999999998</c:v>
                </c:pt>
                <c:pt idx="19811">
                  <c:v>42.743099999999998</c:v>
                </c:pt>
                <c:pt idx="19812">
                  <c:v>42.743099999999998</c:v>
                </c:pt>
                <c:pt idx="19813">
                  <c:v>42.743099999999998</c:v>
                </c:pt>
                <c:pt idx="19814">
                  <c:v>42.743099999999998</c:v>
                </c:pt>
                <c:pt idx="19815">
                  <c:v>42.743099999999998</c:v>
                </c:pt>
                <c:pt idx="19816">
                  <c:v>42.743099999999998</c:v>
                </c:pt>
                <c:pt idx="19817">
                  <c:v>42.743099999999998</c:v>
                </c:pt>
                <c:pt idx="19818">
                  <c:v>42.743099999999998</c:v>
                </c:pt>
                <c:pt idx="19819">
                  <c:v>42.743099999999998</c:v>
                </c:pt>
                <c:pt idx="19820">
                  <c:v>42.743099999999998</c:v>
                </c:pt>
                <c:pt idx="19821">
                  <c:v>42.743099999999998</c:v>
                </c:pt>
                <c:pt idx="19822">
                  <c:v>42.743099999999998</c:v>
                </c:pt>
                <c:pt idx="19823">
                  <c:v>42.743099999999998</c:v>
                </c:pt>
                <c:pt idx="19824">
                  <c:v>42.743099999999998</c:v>
                </c:pt>
                <c:pt idx="19825">
                  <c:v>42.743099999999998</c:v>
                </c:pt>
                <c:pt idx="19826">
                  <c:v>42.743099999999998</c:v>
                </c:pt>
                <c:pt idx="19827">
                  <c:v>42.743099999999998</c:v>
                </c:pt>
                <c:pt idx="19828">
                  <c:v>42.743099999999998</c:v>
                </c:pt>
                <c:pt idx="19829">
                  <c:v>42.743099999999998</c:v>
                </c:pt>
                <c:pt idx="19830">
                  <c:v>42.743099999999998</c:v>
                </c:pt>
                <c:pt idx="19831">
                  <c:v>42.743099999999998</c:v>
                </c:pt>
                <c:pt idx="19832">
                  <c:v>42.743099999999998</c:v>
                </c:pt>
                <c:pt idx="19833">
                  <c:v>42.743099999999998</c:v>
                </c:pt>
                <c:pt idx="19834">
                  <c:v>42.743099999999998</c:v>
                </c:pt>
                <c:pt idx="19835">
                  <c:v>42.743099999999998</c:v>
                </c:pt>
                <c:pt idx="19836">
                  <c:v>42.743099999999998</c:v>
                </c:pt>
                <c:pt idx="19837">
                  <c:v>42.743099999999998</c:v>
                </c:pt>
                <c:pt idx="19838">
                  <c:v>42.743099999999998</c:v>
                </c:pt>
                <c:pt idx="19839">
                  <c:v>42.743099999999998</c:v>
                </c:pt>
                <c:pt idx="19840">
                  <c:v>42.743099999999998</c:v>
                </c:pt>
                <c:pt idx="19841">
                  <c:v>42.743099999999998</c:v>
                </c:pt>
                <c:pt idx="19842">
                  <c:v>42.743099999999998</c:v>
                </c:pt>
                <c:pt idx="19843">
                  <c:v>42.743099999999998</c:v>
                </c:pt>
                <c:pt idx="19844">
                  <c:v>42.743099999999998</c:v>
                </c:pt>
                <c:pt idx="19845">
                  <c:v>42.743099999999998</c:v>
                </c:pt>
                <c:pt idx="19846">
                  <c:v>42.743099999999998</c:v>
                </c:pt>
                <c:pt idx="19847">
                  <c:v>42.743099999999998</c:v>
                </c:pt>
                <c:pt idx="19848">
                  <c:v>42.743099999999998</c:v>
                </c:pt>
                <c:pt idx="19849">
                  <c:v>42.743099999999998</c:v>
                </c:pt>
                <c:pt idx="19850">
                  <c:v>42.743099999999998</c:v>
                </c:pt>
                <c:pt idx="19851">
                  <c:v>42.743099999999998</c:v>
                </c:pt>
                <c:pt idx="19852">
                  <c:v>42.743099999999998</c:v>
                </c:pt>
                <c:pt idx="19853">
                  <c:v>42.743099999999998</c:v>
                </c:pt>
                <c:pt idx="19854">
                  <c:v>42.743099999999998</c:v>
                </c:pt>
                <c:pt idx="19855">
                  <c:v>42.743099999999998</c:v>
                </c:pt>
                <c:pt idx="19856">
                  <c:v>42.743099999999998</c:v>
                </c:pt>
                <c:pt idx="19857">
                  <c:v>42.743099999999998</c:v>
                </c:pt>
                <c:pt idx="19858">
                  <c:v>42.743099999999998</c:v>
                </c:pt>
                <c:pt idx="19859">
                  <c:v>42.743099999999998</c:v>
                </c:pt>
                <c:pt idx="19860">
                  <c:v>42.743099999999998</c:v>
                </c:pt>
                <c:pt idx="19861">
                  <c:v>42.743099999999998</c:v>
                </c:pt>
                <c:pt idx="19862">
                  <c:v>42.743099999999998</c:v>
                </c:pt>
                <c:pt idx="19863">
                  <c:v>42.743099999999998</c:v>
                </c:pt>
                <c:pt idx="19864">
                  <c:v>42.743099999999998</c:v>
                </c:pt>
                <c:pt idx="19865">
                  <c:v>42.743099999999998</c:v>
                </c:pt>
                <c:pt idx="19866">
                  <c:v>42.743099999999998</c:v>
                </c:pt>
                <c:pt idx="19867">
                  <c:v>42.743099999999998</c:v>
                </c:pt>
                <c:pt idx="19868">
                  <c:v>42.743099999999998</c:v>
                </c:pt>
                <c:pt idx="19869">
                  <c:v>42.743099999999998</c:v>
                </c:pt>
                <c:pt idx="19870">
                  <c:v>42.743099999999998</c:v>
                </c:pt>
                <c:pt idx="19871">
                  <c:v>42.743099999999998</c:v>
                </c:pt>
                <c:pt idx="19872">
                  <c:v>42.743099999999998</c:v>
                </c:pt>
                <c:pt idx="19873">
                  <c:v>42.743099999999998</c:v>
                </c:pt>
                <c:pt idx="19874">
                  <c:v>42.743099999999998</c:v>
                </c:pt>
                <c:pt idx="19875">
                  <c:v>42.743099999999998</c:v>
                </c:pt>
                <c:pt idx="19876">
                  <c:v>42.743099999999998</c:v>
                </c:pt>
                <c:pt idx="19877">
                  <c:v>42.743099999999998</c:v>
                </c:pt>
                <c:pt idx="19878">
                  <c:v>42.743099999999998</c:v>
                </c:pt>
                <c:pt idx="19879">
                  <c:v>42.743099999999998</c:v>
                </c:pt>
                <c:pt idx="19880">
                  <c:v>42.743099999999998</c:v>
                </c:pt>
                <c:pt idx="19881">
                  <c:v>42.743099999999998</c:v>
                </c:pt>
                <c:pt idx="19882">
                  <c:v>42.743099999999998</c:v>
                </c:pt>
                <c:pt idx="19883">
                  <c:v>42.743099999999998</c:v>
                </c:pt>
                <c:pt idx="19884">
                  <c:v>42.743099999999998</c:v>
                </c:pt>
                <c:pt idx="19885">
                  <c:v>42.743099999999998</c:v>
                </c:pt>
                <c:pt idx="19886">
                  <c:v>42.743099999999998</c:v>
                </c:pt>
                <c:pt idx="19887">
                  <c:v>42.743099999999998</c:v>
                </c:pt>
                <c:pt idx="19888">
                  <c:v>42.743099999999998</c:v>
                </c:pt>
                <c:pt idx="19889">
                  <c:v>42.743099999999998</c:v>
                </c:pt>
                <c:pt idx="19890">
                  <c:v>42.743099999999998</c:v>
                </c:pt>
                <c:pt idx="19891">
                  <c:v>42.743099999999998</c:v>
                </c:pt>
                <c:pt idx="19892">
                  <c:v>42.743099999999998</c:v>
                </c:pt>
                <c:pt idx="19893">
                  <c:v>42.743099999999998</c:v>
                </c:pt>
                <c:pt idx="19894">
                  <c:v>42.743099999999998</c:v>
                </c:pt>
                <c:pt idx="19895">
                  <c:v>42.743099999999998</c:v>
                </c:pt>
                <c:pt idx="19896">
                  <c:v>42.743099999999998</c:v>
                </c:pt>
                <c:pt idx="19897">
                  <c:v>42.743099999999998</c:v>
                </c:pt>
                <c:pt idx="19898">
                  <c:v>42.743099999999998</c:v>
                </c:pt>
                <c:pt idx="19899">
                  <c:v>42.743099999999998</c:v>
                </c:pt>
                <c:pt idx="19900">
                  <c:v>42.743099999999998</c:v>
                </c:pt>
                <c:pt idx="19901">
                  <c:v>42.743099999999998</c:v>
                </c:pt>
                <c:pt idx="19902">
                  <c:v>42.743099999999998</c:v>
                </c:pt>
                <c:pt idx="19903">
                  <c:v>42.743099999999998</c:v>
                </c:pt>
                <c:pt idx="19904">
                  <c:v>42.743099999999998</c:v>
                </c:pt>
                <c:pt idx="19905">
                  <c:v>42.743099999999998</c:v>
                </c:pt>
                <c:pt idx="19906">
                  <c:v>42.743099999999998</c:v>
                </c:pt>
                <c:pt idx="19907">
                  <c:v>42.743099999999998</c:v>
                </c:pt>
                <c:pt idx="19908">
                  <c:v>42.743099999999998</c:v>
                </c:pt>
                <c:pt idx="19909">
                  <c:v>42.743099999999998</c:v>
                </c:pt>
                <c:pt idx="19910">
                  <c:v>42.743099999999998</c:v>
                </c:pt>
                <c:pt idx="19911">
                  <c:v>42.743099999999998</c:v>
                </c:pt>
                <c:pt idx="19912">
                  <c:v>42.743099999999998</c:v>
                </c:pt>
                <c:pt idx="19913">
                  <c:v>42.743099999999998</c:v>
                </c:pt>
                <c:pt idx="19914">
                  <c:v>42.743099999999998</c:v>
                </c:pt>
                <c:pt idx="19915">
                  <c:v>42.743099999999998</c:v>
                </c:pt>
                <c:pt idx="19916">
                  <c:v>42.743099999999998</c:v>
                </c:pt>
                <c:pt idx="19917">
                  <c:v>42.743099999999998</c:v>
                </c:pt>
                <c:pt idx="19918">
                  <c:v>42.743099999999998</c:v>
                </c:pt>
                <c:pt idx="19919">
                  <c:v>42.743099999999998</c:v>
                </c:pt>
                <c:pt idx="19920">
                  <c:v>42.743099999999998</c:v>
                </c:pt>
                <c:pt idx="19921">
                  <c:v>42.743099999999998</c:v>
                </c:pt>
                <c:pt idx="19922">
                  <c:v>42.743099999999998</c:v>
                </c:pt>
                <c:pt idx="19923">
                  <c:v>42.743099999999998</c:v>
                </c:pt>
                <c:pt idx="19924">
                  <c:v>42.743099999999998</c:v>
                </c:pt>
                <c:pt idx="19925">
                  <c:v>42.743099999999998</c:v>
                </c:pt>
                <c:pt idx="19926">
                  <c:v>42.743099999999998</c:v>
                </c:pt>
                <c:pt idx="19927">
                  <c:v>42.743099999999998</c:v>
                </c:pt>
                <c:pt idx="19928">
                  <c:v>42.743099999999998</c:v>
                </c:pt>
                <c:pt idx="19929">
                  <c:v>42.743099999999998</c:v>
                </c:pt>
                <c:pt idx="19930">
                  <c:v>42.743099999999998</c:v>
                </c:pt>
                <c:pt idx="19931">
                  <c:v>42.743099999999998</c:v>
                </c:pt>
                <c:pt idx="19932">
                  <c:v>42.743099999999998</c:v>
                </c:pt>
                <c:pt idx="19933">
                  <c:v>42.743099999999998</c:v>
                </c:pt>
                <c:pt idx="19934">
                  <c:v>42.743099999999998</c:v>
                </c:pt>
                <c:pt idx="19935">
                  <c:v>42.743099999999998</c:v>
                </c:pt>
                <c:pt idx="19936">
                  <c:v>42.743099999999998</c:v>
                </c:pt>
                <c:pt idx="19937">
                  <c:v>42.743099999999998</c:v>
                </c:pt>
                <c:pt idx="19938">
                  <c:v>42.743099999999998</c:v>
                </c:pt>
                <c:pt idx="19939">
                  <c:v>42.743099999999998</c:v>
                </c:pt>
                <c:pt idx="19940">
                  <c:v>42.743099999999998</c:v>
                </c:pt>
                <c:pt idx="19941">
                  <c:v>42.743099999999998</c:v>
                </c:pt>
                <c:pt idx="19942">
                  <c:v>42.743099999999998</c:v>
                </c:pt>
                <c:pt idx="19943">
                  <c:v>42.743099999999998</c:v>
                </c:pt>
                <c:pt idx="19944">
                  <c:v>42.743099999999998</c:v>
                </c:pt>
                <c:pt idx="19945">
                  <c:v>42.743099999999998</c:v>
                </c:pt>
                <c:pt idx="19946">
                  <c:v>42.743099999999998</c:v>
                </c:pt>
                <c:pt idx="19947">
                  <c:v>42.743099999999998</c:v>
                </c:pt>
                <c:pt idx="19948">
                  <c:v>42.743099999999998</c:v>
                </c:pt>
                <c:pt idx="19949">
                  <c:v>42.743099999999998</c:v>
                </c:pt>
                <c:pt idx="19950">
                  <c:v>42.743099999999998</c:v>
                </c:pt>
                <c:pt idx="19951">
                  <c:v>42.743099999999998</c:v>
                </c:pt>
                <c:pt idx="19952">
                  <c:v>42.743099999999998</c:v>
                </c:pt>
                <c:pt idx="19953">
                  <c:v>42.743099999999998</c:v>
                </c:pt>
                <c:pt idx="19954">
                  <c:v>42.743099999999998</c:v>
                </c:pt>
                <c:pt idx="19955">
                  <c:v>42.743099999999998</c:v>
                </c:pt>
                <c:pt idx="19956">
                  <c:v>42.743099999999998</c:v>
                </c:pt>
                <c:pt idx="19957">
                  <c:v>42.743099999999998</c:v>
                </c:pt>
                <c:pt idx="19958">
                  <c:v>42.743099999999998</c:v>
                </c:pt>
                <c:pt idx="19959">
                  <c:v>42.743099999999998</c:v>
                </c:pt>
                <c:pt idx="19960">
                  <c:v>42.743099999999998</c:v>
                </c:pt>
                <c:pt idx="19961">
                  <c:v>42.743099999999998</c:v>
                </c:pt>
                <c:pt idx="19962">
                  <c:v>42.743099999999998</c:v>
                </c:pt>
                <c:pt idx="19963">
                  <c:v>42.743099999999998</c:v>
                </c:pt>
                <c:pt idx="19964">
                  <c:v>42.743099999999998</c:v>
                </c:pt>
                <c:pt idx="19965">
                  <c:v>42.743099999999998</c:v>
                </c:pt>
                <c:pt idx="19966">
                  <c:v>42.743099999999998</c:v>
                </c:pt>
                <c:pt idx="19967">
                  <c:v>42.743099999999998</c:v>
                </c:pt>
                <c:pt idx="19968">
                  <c:v>42.743099999999998</c:v>
                </c:pt>
                <c:pt idx="19969">
                  <c:v>42.743099999999998</c:v>
                </c:pt>
                <c:pt idx="19970">
                  <c:v>42.743099999999998</c:v>
                </c:pt>
                <c:pt idx="19971">
                  <c:v>42.743099999999998</c:v>
                </c:pt>
                <c:pt idx="19972">
                  <c:v>42.743099999999998</c:v>
                </c:pt>
                <c:pt idx="19973">
                  <c:v>42.743099999999998</c:v>
                </c:pt>
                <c:pt idx="19974">
                  <c:v>42.743099999999998</c:v>
                </c:pt>
                <c:pt idx="19975">
                  <c:v>42.743099999999998</c:v>
                </c:pt>
                <c:pt idx="19976">
                  <c:v>42.743099999999998</c:v>
                </c:pt>
                <c:pt idx="19977">
                  <c:v>42.743099999999998</c:v>
                </c:pt>
                <c:pt idx="19978">
                  <c:v>42.743099999999998</c:v>
                </c:pt>
                <c:pt idx="19979">
                  <c:v>42.743099999999998</c:v>
                </c:pt>
                <c:pt idx="19980">
                  <c:v>42.743099999999998</c:v>
                </c:pt>
                <c:pt idx="19981">
                  <c:v>42.743099999999998</c:v>
                </c:pt>
                <c:pt idx="19982">
                  <c:v>42.743099999999998</c:v>
                </c:pt>
                <c:pt idx="19983">
                  <c:v>42.743099999999998</c:v>
                </c:pt>
                <c:pt idx="19984">
                  <c:v>42.743099999999998</c:v>
                </c:pt>
                <c:pt idx="19985">
                  <c:v>42.743099999999998</c:v>
                </c:pt>
                <c:pt idx="19986">
                  <c:v>42.743099999999998</c:v>
                </c:pt>
                <c:pt idx="19987">
                  <c:v>42.743099999999998</c:v>
                </c:pt>
                <c:pt idx="19988">
                  <c:v>42.743099999999998</c:v>
                </c:pt>
                <c:pt idx="19989">
                  <c:v>42.743099999999998</c:v>
                </c:pt>
                <c:pt idx="19990">
                  <c:v>42.743099999999998</c:v>
                </c:pt>
                <c:pt idx="19991">
                  <c:v>42.743099999999998</c:v>
                </c:pt>
                <c:pt idx="19992">
                  <c:v>42.743099999999998</c:v>
                </c:pt>
                <c:pt idx="19993">
                  <c:v>42.743099999999998</c:v>
                </c:pt>
                <c:pt idx="19994">
                  <c:v>42.743099999999998</c:v>
                </c:pt>
                <c:pt idx="19995">
                  <c:v>42.743099999999998</c:v>
                </c:pt>
                <c:pt idx="19996">
                  <c:v>42.743099999999998</c:v>
                </c:pt>
                <c:pt idx="19997">
                  <c:v>42.743099999999998</c:v>
                </c:pt>
                <c:pt idx="19998">
                  <c:v>42.743099999999998</c:v>
                </c:pt>
                <c:pt idx="19999">
                  <c:v>42.743099999999998</c:v>
                </c:pt>
                <c:pt idx="20000">
                  <c:v>42.743099999999998</c:v>
                </c:pt>
                <c:pt idx="20001">
                  <c:v>42.743099999999998</c:v>
                </c:pt>
                <c:pt idx="20002">
                  <c:v>42.743099999999998</c:v>
                </c:pt>
                <c:pt idx="20003">
                  <c:v>42.743099999999998</c:v>
                </c:pt>
                <c:pt idx="20004">
                  <c:v>42.743099999999998</c:v>
                </c:pt>
                <c:pt idx="20005">
                  <c:v>42.743099999999998</c:v>
                </c:pt>
                <c:pt idx="20006">
                  <c:v>42.743099999999998</c:v>
                </c:pt>
                <c:pt idx="20007">
                  <c:v>42.743099999999998</c:v>
                </c:pt>
                <c:pt idx="20008">
                  <c:v>42.743099999999998</c:v>
                </c:pt>
                <c:pt idx="20009">
                  <c:v>42.743099999999998</c:v>
                </c:pt>
                <c:pt idx="20010">
                  <c:v>42.743099999999998</c:v>
                </c:pt>
                <c:pt idx="20011">
                  <c:v>42.743099999999998</c:v>
                </c:pt>
                <c:pt idx="20012">
                  <c:v>42.743099999999998</c:v>
                </c:pt>
                <c:pt idx="20013">
                  <c:v>42.743099999999998</c:v>
                </c:pt>
                <c:pt idx="20014">
                  <c:v>42.743099999999998</c:v>
                </c:pt>
                <c:pt idx="20015">
                  <c:v>42.743099999999998</c:v>
                </c:pt>
                <c:pt idx="20016">
                  <c:v>42.743099999999998</c:v>
                </c:pt>
                <c:pt idx="20017">
                  <c:v>42.743099999999998</c:v>
                </c:pt>
                <c:pt idx="20018">
                  <c:v>42.743099999999998</c:v>
                </c:pt>
                <c:pt idx="20019">
                  <c:v>42.743099999999998</c:v>
                </c:pt>
                <c:pt idx="20020">
                  <c:v>42.743099999999998</c:v>
                </c:pt>
                <c:pt idx="20021">
                  <c:v>42.743099999999998</c:v>
                </c:pt>
                <c:pt idx="20022">
                  <c:v>42.743099999999998</c:v>
                </c:pt>
                <c:pt idx="20023">
                  <c:v>42.743099999999998</c:v>
                </c:pt>
                <c:pt idx="20024">
                  <c:v>42.743099999999998</c:v>
                </c:pt>
                <c:pt idx="20025">
                  <c:v>42.743099999999998</c:v>
                </c:pt>
                <c:pt idx="20026">
                  <c:v>42.743099999999998</c:v>
                </c:pt>
                <c:pt idx="20027">
                  <c:v>42.743099999999998</c:v>
                </c:pt>
                <c:pt idx="20028">
                  <c:v>42.743099999999998</c:v>
                </c:pt>
                <c:pt idx="20029">
                  <c:v>42.743099999999998</c:v>
                </c:pt>
                <c:pt idx="20030">
                  <c:v>42.743099999999998</c:v>
                </c:pt>
                <c:pt idx="20031">
                  <c:v>42.743099999999998</c:v>
                </c:pt>
                <c:pt idx="20032">
                  <c:v>42.743099999999998</c:v>
                </c:pt>
                <c:pt idx="20033">
                  <c:v>42.743099999999998</c:v>
                </c:pt>
                <c:pt idx="20034">
                  <c:v>42.743099999999998</c:v>
                </c:pt>
                <c:pt idx="20035">
                  <c:v>42.743099999999998</c:v>
                </c:pt>
                <c:pt idx="20036">
                  <c:v>42.743099999999998</c:v>
                </c:pt>
                <c:pt idx="20037">
                  <c:v>42.743099999999998</c:v>
                </c:pt>
                <c:pt idx="20038">
                  <c:v>42.743099999999998</c:v>
                </c:pt>
                <c:pt idx="20039">
                  <c:v>42.743099999999998</c:v>
                </c:pt>
                <c:pt idx="20040">
                  <c:v>42.743099999999998</c:v>
                </c:pt>
                <c:pt idx="20041">
                  <c:v>42.743099999999998</c:v>
                </c:pt>
                <c:pt idx="20042">
                  <c:v>42.743099999999998</c:v>
                </c:pt>
                <c:pt idx="20043">
                  <c:v>42.743099999999998</c:v>
                </c:pt>
                <c:pt idx="20044">
                  <c:v>42.743099999999998</c:v>
                </c:pt>
                <c:pt idx="20045">
                  <c:v>42.743099999999998</c:v>
                </c:pt>
                <c:pt idx="20046">
                  <c:v>42.743099999999998</c:v>
                </c:pt>
                <c:pt idx="20047">
                  <c:v>42.743099999999998</c:v>
                </c:pt>
                <c:pt idx="20048">
                  <c:v>42.743099999999998</c:v>
                </c:pt>
                <c:pt idx="20049">
                  <c:v>42.743099999999998</c:v>
                </c:pt>
                <c:pt idx="20050">
                  <c:v>42.743099999999998</c:v>
                </c:pt>
                <c:pt idx="20051">
                  <c:v>42.743099999999998</c:v>
                </c:pt>
                <c:pt idx="20052">
                  <c:v>42.743099999999998</c:v>
                </c:pt>
                <c:pt idx="20053">
                  <c:v>42.743099999999998</c:v>
                </c:pt>
                <c:pt idx="20054">
                  <c:v>42.743099999999998</c:v>
                </c:pt>
                <c:pt idx="20055">
                  <c:v>42.743099999999998</c:v>
                </c:pt>
                <c:pt idx="20056">
                  <c:v>42.743099999999998</c:v>
                </c:pt>
                <c:pt idx="20057">
                  <c:v>42.743099999999998</c:v>
                </c:pt>
                <c:pt idx="20058">
                  <c:v>42.743099999999998</c:v>
                </c:pt>
                <c:pt idx="20059">
                  <c:v>42.743099999999998</c:v>
                </c:pt>
                <c:pt idx="20060">
                  <c:v>42.743099999999998</c:v>
                </c:pt>
                <c:pt idx="20061">
                  <c:v>42.743099999999998</c:v>
                </c:pt>
                <c:pt idx="20062">
                  <c:v>42.743099999999998</c:v>
                </c:pt>
                <c:pt idx="20063">
                  <c:v>42.743099999999998</c:v>
                </c:pt>
                <c:pt idx="20064">
                  <c:v>42.743099999999998</c:v>
                </c:pt>
                <c:pt idx="20065">
                  <c:v>42.743099999999998</c:v>
                </c:pt>
                <c:pt idx="20066">
                  <c:v>42.743099999999998</c:v>
                </c:pt>
                <c:pt idx="20067">
                  <c:v>42.743099999999998</c:v>
                </c:pt>
                <c:pt idx="20068">
                  <c:v>42.743099999999998</c:v>
                </c:pt>
                <c:pt idx="20069">
                  <c:v>42.743099999999998</c:v>
                </c:pt>
                <c:pt idx="20070">
                  <c:v>42.743099999999998</c:v>
                </c:pt>
                <c:pt idx="20071">
                  <c:v>42.743099999999998</c:v>
                </c:pt>
                <c:pt idx="20072">
                  <c:v>42.743099999999998</c:v>
                </c:pt>
                <c:pt idx="20073">
                  <c:v>42.743099999999998</c:v>
                </c:pt>
                <c:pt idx="20074">
                  <c:v>42.743099999999998</c:v>
                </c:pt>
                <c:pt idx="20075">
                  <c:v>42.743099999999998</c:v>
                </c:pt>
                <c:pt idx="20076">
                  <c:v>42.743099999999998</c:v>
                </c:pt>
                <c:pt idx="20077">
                  <c:v>42.743099999999998</c:v>
                </c:pt>
                <c:pt idx="20078">
                  <c:v>42.743099999999998</c:v>
                </c:pt>
                <c:pt idx="20079">
                  <c:v>42.743099999999998</c:v>
                </c:pt>
                <c:pt idx="20080">
                  <c:v>42.743099999999998</c:v>
                </c:pt>
                <c:pt idx="20081">
                  <c:v>42.743099999999998</c:v>
                </c:pt>
                <c:pt idx="20082">
                  <c:v>42.743099999999998</c:v>
                </c:pt>
                <c:pt idx="20083">
                  <c:v>42.743099999999998</c:v>
                </c:pt>
                <c:pt idx="20084">
                  <c:v>42.743099999999998</c:v>
                </c:pt>
                <c:pt idx="20085">
                  <c:v>42.743099999999998</c:v>
                </c:pt>
                <c:pt idx="20086">
                  <c:v>42.743099999999998</c:v>
                </c:pt>
                <c:pt idx="20087">
                  <c:v>42.743099999999998</c:v>
                </c:pt>
                <c:pt idx="20088">
                  <c:v>42.743099999999998</c:v>
                </c:pt>
                <c:pt idx="20089">
                  <c:v>42.743099999999998</c:v>
                </c:pt>
                <c:pt idx="20090">
                  <c:v>42.743099999999998</c:v>
                </c:pt>
                <c:pt idx="20091">
                  <c:v>42.743099999999998</c:v>
                </c:pt>
                <c:pt idx="20092">
                  <c:v>42.743099999999998</c:v>
                </c:pt>
                <c:pt idx="20093">
                  <c:v>42.743099999999998</c:v>
                </c:pt>
                <c:pt idx="20094">
                  <c:v>42.743099999999998</c:v>
                </c:pt>
                <c:pt idx="20095">
                  <c:v>42.743099999999998</c:v>
                </c:pt>
                <c:pt idx="20096">
                  <c:v>42.743099999999998</c:v>
                </c:pt>
                <c:pt idx="20097">
                  <c:v>42.743099999999998</c:v>
                </c:pt>
                <c:pt idx="20098">
                  <c:v>42.743099999999998</c:v>
                </c:pt>
                <c:pt idx="20099">
                  <c:v>42.743099999999998</c:v>
                </c:pt>
                <c:pt idx="20100">
                  <c:v>42.743099999999998</c:v>
                </c:pt>
                <c:pt idx="20101">
                  <c:v>42.743099999999998</c:v>
                </c:pt>
                <c:pt idx="20102">
                  <c:v>42.743099999999998</c:v>
                </c:pt>
                <c:pt idx="20103">
                  <c:v>42.743099999999998</c:v>
                </c:pt>
                <c:pt idx="20104">
                  <c:v>42.743099999999998</c:v>
                </c:pt>
                <c:pt idx="20105">
                  <c:v>42.743099999999998</c:v>
                </c:pt>
                <c:pt idx="20106">
                  <c:v>42.743099999999998</c:v>
                </c:pt>
                <c:pt idx="20107">
                  <c:v>42.743099999999998</c:v>
                </c:pt>
                <c:pt idx="20108">
                  <c:v>42.743099999999998</c:v>
                </c:pt>
                <c:pt idx="20109">
                  <c:v>42.743099999999998</c:v>
                </c:pt>
                <c:pt idx="20110">
                  <c:v>42.743099999999998</c:v>
                </c:pt>
                <c:pt idx="20111">
                  <c:v>42.743099999999998</c:v>
                </c:pt>
                <c:pt idx="20112">
                  <c:v>42.743099999999998</c:v>
                </c:pt>
                <c:pt idx="20113">
                  <c:v>42.743099999999998</c:v>
                </c:pt>
                <c:pt idx="20114">
                  <c:v>42.743099999999998</c:v>
                </c:pt>
                <c:pt idx="20115">
                  <c:v>42.743099999999998</c:v>
                </c:pt>
                <c:pt idx="20116">
                  <c:v>42.743099999999998</c:v>
                </c:pt>
                <c:pt idx="20117">
                  <c:v>42.743099999999998</c:v>
                </c:pt>
                <c:pt idx="20118">
                  <c:v>42.743099999999998</c:v>
                </c:pt>
                <c:pt idx="20119">
                  <c:v>42.743099999999998</c:v>
                </c:pt>
                <c:pt idx="20120">
                  <c:v>42.743099999999998</c:v>
                </c:pt>
                <c:pt idx="20121">
                  <c:v>42.743099999999998</c:v>
                </c:pt>
                <c:pt idx="20122">
                  <c:v>42.743099999999998</c:v>
                </c:pt>
                <c:pt idx="20123">
                  <c:v>42.743099999999998</c:v>
                </c:pt>
                <c:pt idx="20124">
                  <c:v>42.743099999999998</c:v>
                </c:pt>
                <c:pt idx="20125">
                  <c:v>42.743099999999998</c:v>
                </c:pt>
                <c:pt idx="20126">
                  <c:v>42.743099999999998</c:v>
                </c:pt>
                <c:pt idx="20127">
                  <c:v>42.743099999999998</c:v>
                </c:pt>
                <c:pt idx="20128">
                  <c:v>42.743099999999998</c:v>
                </c:pt>
                <c:pt idx="20129">
                  <c:v>42.743099999999998</c:v>
                </c:pt>
                <c:pt idx="20130">
                  <c:v>42.743099999999998</c:v>
                </c:pt>
                <c:pt idx="20131">
                  <c:v>42.743099999999998</c:v>
                </c:pt>
                <c:pt idx="20132">
                  <c:v>42.743099999999998</c:v>
                </c:pt>
                <c:pt idx="20133">
                  <c:v>42.743099999999998</c:v>
                </c:pt>
                <c:pt idx="20134">
                  <c:v>42.743099999999998</c:v>
                </c:pt>
                <c:pt idx="20135">
                  <c:v>42.743099999999998</c:v>
                </c:pt>
                <c:pt idx="20136">
                  <c:v>42.743099999999998</c:v>
                </c:pt>
                <c:pt idx="20137">
                  <c:v>42.743099999999998</c:v>
                </c:pt>
                <c:pt idx="20138">
                  <c:v>42.743099999999998</c:v>
                </c:pt>
                <c:pt idx="20139">
                  <c:v>42.743099999999998</c:v>
                </c:pt>
                <c:pt idx="20140">
                  <c:v>42.6922</c:v>
                </c:pt>
                <c:pt idx="20141">
                  <c:v>42.6922</c:v>
                </c:pt>
                <c:pt idx="20142">
                  <c:v>42.6922</c:v>
                </c:pt>
                <c:pt idx="20143">
                  <c:v>42.6922</c:v>
                </c:pt>
                <c:pt idx="20144">
                  <c:v>42.6922</c:v>
                </c:pt>
                <c:pt idx="20145">
                  <c:v>42.6922</c:v>
                </c:pt>
                <c:pt idx="20146">
                  <c:v>42.6922</c:v>
                </c:pt>
                <c:pt idx="20147">
                  <c:v>42.6922</c:v>
                </c:pt>
                <c:pt idx="20148">
                  <c:v>42.6922</c:v>
                </c:pt>
                <c:pt idx="20149">
                  <c:v>42.6922</c:v>
                </c:pt>
                <c:pt idx="20150">
                  <c:v>42.6922</c:v>
                </c:pt>
                <c:pt idx="20151">
                  <c:v>42.6922</c:v>
                </c:pt>
                <c:pt idx="20152">
                  <c:v>42.6922</c:v>
                </c:pt>
                <c:pt idx="20153">
                  <c:v>42.6922</c:v>
                </c:pt>
                <c:pt idx="20154">
                  <c:v>42.6922</c:v>
                </c:pt>
                <c:pt idx="20155">
                  <c:v>42.6922</c:v>
                </c:pt>
                <c:pt idx="20156">
                  <c:v>42.6922</c:v>
                </c:pt>
                <c:pt idx="20157">
                  <c:v>42.6922</c:v>
                </c:pt>
                <c:pt idx="20158">
                  <c:v>42.6922</c:v>
                </c:pt>
                <c:pt idx="20159">
                  <c:v>42.6922</c:v>
                </c:pt>
                <c:pt idx="20160">
                  <c:v>42.6922</c:v>
                </c:pt>
                <c:pt idx="20161">
                  <c:v>42.6922</c:v>
                </c:pt>
                <c:pt idx="20162">
                  <c:v>42.6922</c:v>
                </c:pt>
                <c:pt idx="20163">
                  <c:v>42.6922</c:v>
                </c:pt>
                <c:pt idx="20164">
                  <c:v>42.6922</c:v>
                </c:pt>
                <c:pt idx="20165">
                  <c:v>42.6922</c:v>
                </c:pt>
                <c:pt idx="20166">
                  <c:v>42.6922</c:v>
                </c:pt>
                <c:pt idx="20167">
                  <c:v>42.6922</c:v>
                </c:pt>
                <c:pt idx="20168">
                  <c:v>42.6922</c:v>
                </c:pt>
                <c:pt idx="20169">
                  <c:v>42.6922</c:v>
                </c:pt>
                <c:pt idx="20170">
                  <c:v>42.6922</c:v>
                </c:pt>
                <c:pt idx="20171">
                  <c:v>42.6922</c:v>
                </c:pt>
                <c:pt idx="20172">
                  <c:v>42.6922</c:v>
                </c:pt>
                <c:pt idx="20173">
                  <c:v>42.6922</c:v>
                </c:pt>
                <c:pt idx="20174">
                  <c:v>42.6922</c:v>
                </c:pt>
                <c:pt idx="20175">
                  <c:v>42.6922</c:v>
                </c:pt>
                <c:pt idx="20176">
                  <c:v>42.6922</c:v>
                </c:pt>
                <c:pt idx="20177">
                  <c:v>42.6922</c:v>
                </c:pt>
                <c:pt idx="20178">
                  <c:v>42.6922</c:v>
                </c:pt>
                <c:pt idx="20179">
                  <c:v>42.6922</c:v>
                </c:pt>
                <c:pt idx="20180">
                  <c:v>42.6922</c:v>
                </c:pt>
                <c:pt idx="20181">
                  <c:v>42.6922</c:v>
                </c:pt>
                <c:pt idx="20182">
                  <c:v>42.6922</c:v>
                </c:pt>
                <c:pt idx="20183">
                  <c:v>42.6922</c:v>
                </c:pt>
                <c:pt idx="20184">
                  <c:v>42.6922</c:v>
                </c:pt>
                <c:pt idx="20185">
                  <c:v>42.6922</c:v>
                </c:pt>
                <c:pt idx="20186">
                  <c:v>42.6922</c:v>
                </c:pt>
                <c:pt idx="20187">
                  <c:v>42.6922</c:v>
                </c:pt>
                <c:pt idx="20188">
                  <c:v>42.6922</c:v>
                </c:pt>
                <c:pt idx="20189">
                  <c:v>42.6922</c:v>
                </c:pt>
                <c:pt idx="20190">
                  <c:v>42.6922</c:v>
                </c:pt>
                <c:pt idx="20191">
                  <c:v>42.6922</c:v>
                </c:pt>
                <c:pt idx="20192">
                  <c:v>42.6922</c:v>
                </c:pt>
                <c:pt idx="20193">
                  <c:v>42.6922</c:v>
                </c:pt>
                <c:pt idx="20194">
                  <c:v>42.6922</c:v>
                </c:pt>
                <c:pt idx="20195">
                  <c:v>42.6922</c:v>
                </c:pt>
                <c:pt idx="20196">
                  <c:v>42.6922</c:v>
                </c:pt>
                <c:pt idx="20197">
                  <c:v>42.6922</c:v>
                </c:pt>
                <c:pt idx="20198">
                  <c:v>42.6922</c:v>
                </c:pt>
                <c:pt idx="20199">
                  <c:v>42.6922</c:v>
                </c:pt>
                <c:pt idx="20200">
                  <c:v>42.6922</c:v>
                </c:pt>
                <c:pt idx="20201">
                  <c:v>42.6922</c:v>
                </c:pt>
                <c:pt idx="20202">
                  <c:v>42.6922</c:v>
                </c:pt>
                <c:pt idx="20203">
                  <c:v>42.6922</c:v>
                </c:pt>
                <c:pt idx="20204">
                  <c:v>42.6922</c:v>
                </c:pt>
                <c:pt idx="20205">
                  <c:v>42.6922</c:v>
                </c:pt>
                <c:pt idx="20206">
                  <c:v>42.6922</c:v>
                </c:pt>
                <c:pt idx="20207">
                  <c:v>42.6922</c:v>
                </c:pt>
                <c:pt idx="20208">
                  <c:v>42.6922</c:v>
                </c:pt>
                <c:pt idx="20209">
                  <c:v>42.6922</c:v>
                </c:pt>
                <c:pt idx="20210">
                  <c:v>42.6922</c:v>
                </c:pt>
                <c:pt idx="20211">
                  <c:v>42.6922</c:v>
                </c:pt>
                <c:pt idx="20212">
                  <c:v>42.6922</c:v>
                </c:pt>
                <c:pt idx="20213">
                  <c:v>42.6922</c:v>
                </c:pt>
                <c:pt idx="20214">
                  <c:v>42.6922</c:v>
                </c:pt>
                <c:pt idx="20215">
                  <c:v>42.6922</c:v>
                </c:pt>
                <c:pt idx="20216">
                  <c:v>42.6922</c:v>
                </c:pt>
                <c:pt idx="20217">
                  <c:v>42.6922</c:v>
                </c:pt>
                <c:pt idx="20218">
                  <c:v>42.6922</c:v>
                </c:pt>
                <c:pt idx="20219">
                  <c:v>42.6922</c:v>
                </c:pt>
                <c:pt idx="20220">
                  <c:v>42.6922</c:v>
                </c:pt>
                <c:pt idx="20221">
                  <c:v>42.6922</c:v>
                </c:pt>
                <c:pt idx="20222">
                  <c:v>42.6922</c:v>
                </c:pt>
                <c:pt idx="20223">
                  <c:v>42.6922</c:v>
                </c:pt>
                <c:pt idx="20224">
                  <c:v>42.6922</c:v>
                </c:pt>
                <c:pt idx="20225">
                  <c:v>42.6922</c:v>
                </c:pt>
                <c:pt idx="20226">
                  <c:v>42.6922</c:v>
                </c:pt>
                <c:pt idx="20227">
                  <c:v>42.6922</c:v>
                </c:pt>
                <c:pt idx="20228">
                  <c:v>42.6922</c:v>
                </c:pt>
                <c:pt idx="20229">
                  <c:v>42.6922</c:v>
                </c:pt>
                <c:pt idx="20230">
                  <c:v>42.6922</c:v>
                </c:pt>
                <c:pt idx="20231">
                  <c:v>42.6922</c:v>
                </c:pt>
                <c:pt idx="20232">
                  <c:v>42.6922</c:v>
                </c:pt>
                <c:pt idx="20233">
                  <c:v>42.6922</c:v>
                </c:pt>
                <c:pt idx="20234">
                  <c:v>42.6922</c:v>
                </c:pt>
                <c:pt idx="20235">
                  <c:v>42.6922</c:v>
                </c:pt>
                <c:pt idx="20236">
                  <c:v>42.6922</c:v>
                </c:pt>
                <c:pt idx="20237">
                  <c:v>42.6922</c:v>
                </c:pt>
                <c:pt idx="20238">
                  <c:v>42.6922</c:v>
                </c:pt>
                <c:pt idx="20239">
                  <c:v>42.6922</c:v>
                </c:pt>
                <c:pt idx="20240">
                  <c:v>42.6922</c:v>
                </c:pt>
                <c:pt idx="20241">
                  <c:v>42.6922</c:v>
                </c:pt>
                <c:pt idx="20242">
                  <c:v>42.6922</c:v>
                </c:pt>
                <c:pt idx="20243">
                  <c:v>42.6922</c:v>
                </c:pt>
                <c:pt idx="20244">
                  <c:v>42.6922</c:v>
                </c:pt>
                <c:pt idx="20245">
                  <c:v>42.6922</c:v>
                </c:pt>
                <c:pt idx="20246">
                  <c:v>42.6922</c:v>
                </c:pt>
                <c:pt idx="20247">
                  <c:v>42.6922</c:v>
                </c:pt>
                <c:pt idx="20248">
                  <c:v>42.6922</c:v>
                </c:pt>
                <c:pt idx="20249">
                  <c:v>42.6922</c:v>
                </c:pt>
                <c:pt idx="20250">
                  <c:v>42.6922</c:v>
                </c:pt>
                <c:pt idx="20251">
                  <c:v>42.6922</c:v>
                </c:pt>
                <c:pt idx="20252">
                  <c:v>42.6922</c:v>
                </c:pt>
                <c:pt idx="20253">
                  <c:v>42.6922</c:v>
                </c:pt>
                <c:pt idx="20254">
                  <c:v>42.6922</c:v>
                </c:pt>
                <c:pt idx="20255">
                  <c:v>42.6922</c:v>
                </c:pt>
                <c:pt idx="20256">
                  <c:v>42.6922</c:v>
                </c:pt>
                <c:pt idx="20257">
                  <c:v>42.6922</c:v>
                </c:pt>
                <c:pt idx="20258">
                  <c:v>42.6922</c:v>
                </c:pt>
                <c:pt idx="20259">
                  <c:v>42.6922</c:v>
                </c:pt>
                <c:pt idx="20260">
                  <c:v>42.6922</c:v>
                </c:pt>
                <c:pt idx="20261">
                  <c:v>42.6922</c:v>
                </c:pt>
                <c:pt idx="20262">
                  <c:v>42.6922</c:v>
                </c:pt>
                <c:pt idx="20263">
                  <c:v>42.6922</c:v>
                </c:pt>
                <c:pt idx="20264">
                  <c:v>42.6922</c:v>
                </c:pt>
                <c:pt idx="20265">
                  <c:v>42.6922</c:v>
                </c:pt>
                <c:pt idx="20266">
                  <c:v>42.6922</c:v>
                </c:pt>
                <c:pt idx="20267">
                  <c:v>42.6922</c:v>
                </c:pt>
                <c:pt idx="20268">
                  <c:v>42.6922</c:v>
                </c:pt>
                <c:pt idx="20269">
                  <c:v>42.6922</c:v>
                </c:pt>
                <c:pt idx="20270">
                  <c:v>42.6922</c:v>
                </c:pt>
                <c:pt idx="20271">
                  <c:v>42.6922</c:v>
                </c:pt>
                <c:pt idx="20272">
                  <c:v>42.6922</c:v>
                </c:pt>
                <c:pt idx="20273">
                  <c:v>42.6922</c:v>
                </c:pt>
                <c:pt idx="20274">
                  <c:v>42.6922</c:v>
                </c:pt>
                <c:pt idx="20275">
                  <c:v>42.6922</c:v>
                </c:pt>
                <c:pt idx="20276">
                  <c:v>42.6922</c:v>
                </c:pt>
                <c:pt idx="20277">
                  <c:v>42.6922</c:v>
                </c:pt>
                <c:pt idx="20278">
                  <c:v>42.6922</c:v>
                </c:pt>
                <c:pt idx="20279">
                  <c:v>42.6922</c:v>
                </c:pt>
                <c:pt idx="20280">
                  <c:v>42.6922</c:v>
                </c:pt>
                <c:pt idx="20281">
                  <c:v>42.6922</c:v>
                </c:pt>
                <c:pt idx="20282">
                  <c:v>42.6922</c:v>
                </c:pt>
                <c:pt idx="20283">
                  <c:v>42.6922</c:v>
                </c:pt>
                <c:pt idx="20284">
                  <c:v>42.6922</c:v>
                </c:pt>
                <c:pt idx="20285">
                  <c:v>42.6922</c:v>
                </c:pt>
                <c:pt idx="20286">
                  <c:v>42.6922</c:v>
                </c:pt>
                <c:pt idx="20287">
                  <c:v>42.6922</c:v>
                </c:pt>
                <c:pt idx="20288">
                  <c:v>42.6922</c:v>
                </c:pt>
                <c:pt idx="20289">
                  <c:v>42.6922</c:v>
                </c:pt>
                <c:pt idx="20290">
                  <c:v>42.6922</c:v>
                </c:pt>
                <c:pt idx="20291">
                  <c:v>42.6922</c:v>
                </c:pt>
                <c:pt idx="20292">
                  <c:v>42.6922</c:v>
                </c:pt>
                <c:pt idx="20293">
                  <c:v>42.6922</c:v>
                </c:pt>
                <c:pt idx="20294">
                  <c:v>42.6922</c:v>
                </c:pt>
                <c:pt idx="20295">
                  <c:v>42.6922</c:v>
                </c:pt>
                <c:pt idx="20296">
                  <c:v>42.6922</c:v>
                </c:pt>
                <c:pt idx="20297">
                  <c:v>42.6922</c:v>
                </c:pt>
                <c:pt idx="20298">
                  <c:v>42.6922</c:v>
                </c:pt>
                <c:pt idx="20299">
                  <c:v>42.6922</c:v>
                </c:pt>
                <c:pt idx="20300">
                  <c:v>42.6922</c:v>
                </c:pt>
                <c:pt idx="20301">
                  <c:v>42.6922</c:v>
                </c:pt>
                <c:pt idx="20302">
                  <c:v>42.6922</c:v>
                </c:pt>
                <c:pt idx="20303">
                  <c:v>42.6922</c:v>
                </c:pt>
                <c:pt idx="20304">
                  <c:v>42.6922</c:v>
                </c:pt>
                <c:pt idx="20305">
                  <c:v>42.6922</c:v>
                </c:pt>
                <c:pt idx="20306">
                  <c:v>42.6922</c:v>
                </c:pt>
                <c:pt idx="20307">
                  <c:v>42.6922</c:v>
                </c:pt>
                <c:pt idx="20308">
                  <c:v>42.6922</c:v>
                </c:pt>
                <c:pt idx="20309">
                  <c:v>42.6922</c:v>
                </c:pt>
                <c:pt idx="20310">
                  <c:v>42.6922</c:v>
                </c:pt>
                <c:pt idx="20311">
                  <c:v>42.6922</c:v>
                </c:pt>
                <c:pt idx="20312">
                  <c:v>42.6922</c:v>
                </c:pt>
                <c:pt idx="20313">
                  <c:v>42.6922</c:v>
                </c:pt>
                <c:pt idx="20314">
                  <c:v>42.6922</c:v>
                </c:pt>
                <c:pt idx="20315">
                  <c:v>42.6922</c:v>
                </c:pt>
                <c:pt idx="20316">
                  <c:v>42.6922</c:v>
                </c:pt>
                <c:pt idx="20317">
                  <c:v>42.6922</c:v>
                </c:pt>
                <c:pt idx="20318">
                  <c:v>42.6922</c:v>
                </c:pt>
                <c:pt idx="20319">
                  <c:v>42.639800000000001</c:v>
                </c:pt>
                <c:pt idx="20320">
                  <c:v>42.639800000000001</c:v>
                </c:pt>
                <c:pt idx="20321">
                  <c:v>42.639800000000001</c:v>
                </c:pt>
                <c:pt idx="20322">
                  <c:v>42.639800000000001</c:v>
                </c:pt>
                <c:pt idx="20323">
                  <c:v>42.639800000000001</c:v>
                </c:pt>
                <c:pt idx="20324">
                  <c:v>42.639800000000001</c:v>
                </c:pt>
                <c:pt idx="20325">
                  <c:v>42.639800000000001</c:v>
                </c:pt>
                <c:pt idx="20326">
                  <c:v>42.639800000000001</c:v>
                </c:pt>
                <c:pt idx="20327">
                  <c:v>42.639800000000001</c:v>
                </c:pt>
                <c:pt idx="20328">
                  <c:v>42.639800000000001</c:v>
                </c:pt>
                <c:pt idx="20329">
                  <c:v>42.639800000000001</c:v>
                </c:pt>
                <c:pt idx="20330">
                  <c:v>42.639800000000001</c:v>
                </c:pt>
                <c:pt idx="20331">
                  <c:v>42.639800000000001</c:v>
                </c:pt>
                <c:pt idx="20332">
                  <c:v>42.639800000000001</c:v>
                </c:pt>
                <c:pt idx="20333">
                  <c:v>42.693400000000011</c:v>
                </c:pt>
                <c:pt idx="20334">
                  <c:v>42.693400000000011</c:v>
                </c:pt>
                <c:pt idx="20335">
                  <c:v>42.693400000000011</c:v>
                </c:pt>
                <c:pt idx="20336">
                  <c:v>42.693400000000011</c:v>
                </c:pt>
                <c:pt idx="20337">
                  <c:v>42.746899999999997</c:v>
                </c:pt>
                <c:pt idx="20338">
                  <c:v>42.746899999999997</c:v>
                </c:pt>
                <c:pt idx="20339">
                  <c:v>42.746899999999997</c:v>
                </c:pt>
                <c:pt idx="20340">
                  <c:v>42.746899999999997</c:v>
                </c:pt>
                <c:pt idx="20341">
                  <c:v>42.746899999999997</c:v>
                </c:pt>
                <c:pt idx="20342">
                  <c:v>42.798200000000001</c:v>
                </c:pt>
                <c:pt idx="20343">
                  <c:v>42.798200000000001</c:v>
                </c:pt>
                <c:pt idx="20344">
                  <c:v>42.798200000000001</c:v>
                </c:pt>
                <c:pt idx="20345">
                  <c:v>42.798200000000001</c:v>
                </c:pt>
                <c:pt idx="20346">
                  <c:v>42.798200000000001</c:v>
                </c:pt>
                <c:pt idx="20347">
                  <c:v>42.798200000000001</c:v>
                </c:pt>
                <c:pt idx="20348">
                  <c:v>42.798200000000001</c:v>
                </c:pt>
                <c:pt idx="20349">
                  <c:v>42.798200000000001</c:v>
                </c:pt>
                <c:pt idx="20350">
                  <c:v>42.798200000000001</c:v>
                </c:pt>
                <c:pt idx="20351">
                  <c:v>42.798200000000001</c:v>
                </c:pt>
                <c:pt idx="20352">
                  <c:v>42.798200000000001</c:v>
                </c:pt>
                <c:pt idx="20353">
                  <c:v>42.798200000000001</c:v>
                </c:pt>
                <c:pt idx="20354">
                  <c:v>42.798200000000001</c:v>
                </c:pt>
                <c:pt idx="20355">
                  <c:v>42.798200000000001</c:v>
                </c:pt>
                <c:pt idx="20356">
                  <c:v>42.850200000000001</c:v>
                </c:pt>
                <c:pt idx="20357">
                  <c:v>42.850200000000001</c:v>
                </c:pt>
                <c:pt idx="20358">
                  <c:v>42.850200000000001</c:v>
                </c:pt>
                <c:pt idx="20359">
                  <c:v>42.850200000000001</c:v>
                </c:pt>
                <c:pt idx="20360">
                  <c:v>42.850200000000001</c:v>
                </c:pt>
                <c:pt idx="20361">
                  <c:v>42.850200000000001</c:v>
                </c:pt>
                <c:pt idx="20362">
                  <c:v>42.850200000000001</c:v>
                </c:pt>
                <c:pt idx="20363">
                  <c:v>42.850200000000001</c:v>
                </c:pt>
                <c:pt idx="20364">
                  <c:v>42.850200000000001</c:v>
                </c:pt>
                <c:pt idx="20365">
                  <c:v>42.850200000000001</c:v>
                </c:pt>
                <c:pt idx="20366">
                  <c:v>42.850200000000001</c:v>
                </c:pt>
                <c:pt idx="20367">
                  <c:v>42.850200000000001</c:v>
                </c:pt>
                <c:pt idx="20368">
                  <c:v>42.850200000000001</c:v>
                </c:pt>
                <c:pt idx="20369">
                  <c:v>42.850200000000001</c:v>
                </c:pt>
                <c:pt idx="20370">
                  <c:v>42.850200000000001</c:v>
                </c:pt>
                <c:pt idx="20371">
                  <c:v>42.850200000000001</c:v>
                </c:pt>
                <c:pt idx="20372">
                  <c:v>42.850200000000001</c:v>
                </c:pt>
                <c:pt idx="20373">
                  <c:v>42.850200000000001</c:v>
                </c:pt>
                <c:pt idx="20374">
                  <c:v>42.850200000000001</c:v>
                </c:pt>
                <c:pt idx="20375">
                  <c:v>42.850200000000001</c:v>
                </c:pt>
                <c:pt idx="20376">
                  <c:v>42.850200000000001</c:v>
                </c:pt>
                <c:pt idx="20377">
                  <c:v>42.850200000000001</c:v>
                </c:pt>
                <c:pt idx="20378">
                  <c:v>42.850200000000001</c:v>
                </c:pt>
                <c:pt idx="20379">
                  <c:v>42.850200000000001</c:v>
                </c:pt>
                <c:pt idx="20380">
                  <c:v>42.850200000000001</c:v>
                </c:pt>
                <c:pt idx="20381">
                  <c:v>42.850200000000001</c:v>
                </c:pt>
                <c:pt idx="20382">
                  <c:v>42.850200000000001</c:v>
                </c:pt>
                <c:pt idx="20383">
                  <c:v>42.850200000000001</c:v>
                </c:pt>
                <c:pt idx="20384">
                  <c:v>42.850200000000001</c:v>
                </c:pt>
                <c:pt idx="20385">
                  <c:v>42.850200000000001</c:v>
                </c:pt>
                <c:pt idx="20386">
                  <c:v>42.850200000000001</c:v>
                </c:pt>
                <c:pt idx="20387">
                  <c:v>42.850200000000001</c:v>
                </c:pt>
                <c:pt idx="20388">
                  <c:v>42.850200000000001</c:v>
                </c:pt>
                <c:pt idx="20389">
                  <c:v>42.850200000000001</c:v>
                </c:pt>
                <c:pt idx="20390">
                  <c:v>42.850200000000001</c:v>
                </c:pt>
                <c:pt idx="20391">
                  <c:v>42.850200000000001</c:v>
                </c:pt>
                <c:pt idx="20392">
                  <c:v>42.800199999999997</c:v>
                </c:pt>
                <c:pt idx="20393">
                  <c:v>42.800199999999997</c:v>
                </c:pt>
                <c:pt idx="20394">
                  <c:v>42.800199999999997</c:v>
                </c:pt>
                <c:pt idx="20395">
                  <c:v>42.800199999999997</c:v>
                </c:pt>
                <c:pt idx="20396">
                  <c:v>42.800199999999997</c:v>
                </c:pt>
                <c:pt idx="20397">
                  <c:v>42.800199999999997</c:v>
                </c:pt>
                <c:pt idx="20398">
                  <c:v>42.800199999999997</c:v>
                </c:pt>
                <c:pt idx="20399">
                  <c:v>42.800199999999997</c:v>
                </c:pt>
                <c:pt idx="20400">
                  <c:v>42.800199999999997</c:v>
                </c:pt>
                <c:pt idx="20401">
                  <c:v>42.800199999999997</c:v>
                </c:pt>
                <c:pt idx="20402">
                  <c:v>42.800199999999997</c:v>
                </c:pt>
                <c:pt idx="20403">
                  <c:v>42.800199999999997</c:v>
                </c:pt>
                <c:pt idx="20404">
                  <c:v>42.800199999999997</c:v>
                </c:pt>
                <c:pt idx="20405">
                  <c:v>42.800199999999997</c:v>
                </c:pt>
                <c:pt idx="20406">
                  <c:v>42.800199999999997</c:v>
                </c:pt>
                <c:pt idx="20407">
                  <c:v>42.800199999999997</c:v>
                </c:pt>
                <c:pt idx="20408">
                  <c:v>42.800199999999997</c:v>
                </c:pt>
                <c:pt idx="20409">
                  <c:v>42.800199999999997</c:v>
                </c:pt>
                <c:pt idx="20410">
                  <c:v>42.800199999999997</c:v>
                </c:pt>
                <c:pt idx="20411">
                  <c:v>42.800199999999997</c:v>
                </c:pt>
                <c:pt idx="20412">
                  <c:v>42.800199999999997</c:v>
                </c:pt>
                <c:pt idx="20413">
                  <c:v>42.800199999999997</c:v>
                </c:pt>
                <c:pt idx="20414">
                  <c:v>42.800199999999997</c:v>
                </c:pt>
                <c:pt idx="20415">
                  <c:v>42.800199999999997</c:v>
                </c:pt>
                <c:pt idx="20416">
                  <c:v>42.800199999999997</c:v>
                </c:pt>
                <c:pt idx="20417">
                  <c:v>42.800199999999997</c:v>
                </c:pt>
                <c:pt idx="20418">
                  <c:v>42.800199999999997</c:v>
                </c:pt>
                <c:pt idx="20419">
                  <c:v>42.800199999999997</c:v>
                </c:pt>
                <c:pt idx="20420">
                  <c:v>42.748800000000003</c:v>
                </c:pt>
                <c:pt idx="20421">
                  <c:v>42.748800000000003</c:v>
                </c:pt>
                <c:pt idx="20422">
                  <c:v>42.748800000000003</c:v>
                </c:pt>
                <c:pt idx="20423">
                  <c:v>42.748800000000003</c:v>
                </c:pt>
                <c:pt idx="20424">
                  <c:v>42.748800000000003</c:v>
                </c:pt>
                <c:pt idx="20425">
                  <c:v>42.748800000000003</c:v>
                </c:pt>
                <c:pt idx="20426">
                  <c:v>42.748800000000003</c:v>
                </c:pt>
                <c:pt idx="20427">
                  <c:v>42.748800000000003</c:v>
                </c:pt>
                <c:pt idx="20428">
                  <c:v>42.748800000000003</c:v>
                </c:pt>
                <c:pt idx="20429">
                  <c:v>42.748800000000003</c:v>
                </c:pt>
                <c:pt idx="20430">
                  <c:v>42.748800000000003</c:v>
                </c:pt>
                <c:pt idx="20431">
                  <c:v>42.748800000000003</c:v>
                </c:pt>
                <c:pt idx="20432">
                  <c:v>42.748800000000003</c:v>
                </c:pt>
                <c:pt idx="20433">
                  <c:v>42.748800000000003</c:v>
                </c:pt>
                <c:pt idx="20434">
                  <c:v>42.748800000000003</c:v>
                </c:pt>
                <c:pt idx="20435">
                  <c:v>42.748800000000003</c:v>
                </c:pt>
                <c:pt idx="20436">
                  <c:v>42.748800000000003</c:v>
                </c:pt>
                <c:pt idx="20437">
                  <c:v>42.748800000000003</c:v>
                </c:pt>
                <c:pt idx="20438">
                  <c:v>42.748800000000003</c:v>
                </c:pt>
                <c:pt idx="20439">
                  <c:v>42.748800000000003</c:v>
                </c:pt>
                <c:pt idx="20440">
                  <c:v>42.748800000000003</c:v>
                </c:pt>
                <c:pt idx="20441">
                  <c:v>42.748800000000003</c:v>
                </c:pt>
                <c:pt idx="20442">
                  <c:v>42.748800000000003</c:v>
                </c:pt>
                <c:pt idx="20443">
                  <c:v>42.748800000000003</c:v>
                </c:pt>
                <c:pt idx="20444">
                  <c:v>42.748800000000003</c:v>
                </c:pt>
                <c:pt idx="20445">
                  <c:v>42.748800000000003</c:v>
                </c:pt>
                <c:pt idx="20446">
                  <c:v>42.748800000000003</c:v>
                </c:pt>
                <c:pt idx="20447">
                  <c:v>42.748800000000003</c:v>
                </c:pt>
                <c:pt idx="20448">
                  <c:v>42.748800000000003</c:v>
                </c:pt>
                <c:pt idx="20449">
                  <c:v>42.748800000000003</c:v>
                </c:pt>
                <c:pt idx="20450">
                  <c:v>42.748800000000003</c:v>
                </c:pt>
                <c:pt idx="20451">
                  <c:v>42.748800000000003</c:v>
                </c:pt>
                <c:pt idx="20452">
                  <c:v>42.748800000000003</c:v>
                </c:pt>
                <c:pt idx="20453">
                  <c:v>42.748800000000003</c:v>
                </c:pt>
                <c:pt idx="20454">
                  <c:v>42.748800000000003</c:v>
                </c:pt>
                <c:pt idx="20455">
                  <c:v>42.748800000000003</c:v>
                </c:pt>
                <c:pt idx="20456">
                  <c:v>42.748800000000003</c:v>
                </c:pt>
                <c:pt idx="20457">
                  <c:v>42.748800000000003</c:v>
                </c:pt>
                <c:pt idx="20458">
                  <c:v>42.748800000000003</c:v>
                </c:pt>
                <c:pt idx="20459">
                  <c:v>42.748800000000003</c:v>
                </c:pt>
                <c:pt idx="20460">
                  <c:v>42.748800000000003</c:v>
                </c:pt>
                <c:pt idx="20461">
                  <c:v>42.748800000000003</c:v>
                </c:pt>
                <c:pt idx="20462">
                  <c:v>42.748800000000003</c:v>
                </c:pt>
                <c:pt idx="20463">
                  <c:v>42.748800000000003</c:v>
                </c:pt>
                <c:pt idx="20464">
                  <c:v>42.748800000000003</c:v>
                </c:pt>
                <c:pt idx="20465">
                  <c:v>42.695300000000003</c:v>
                </c:pt>
                <c:pt idx="20466">
                  <c:v>42.695300000000003</c:v>
                </c:pt>
                <c:pt idx="20467">
                  <c:v>42.695300000000003</c:v>
                </c:pt>
                <c:pt idx="20468">
                  <c:v>42.695300000000003</c:v>
                </c:pt>
                <c:pt idx="20469">
                  <c:v>42.695300000000003</c:v>
                </c:pt>
                <c:pt idx="20470">
                  <c:v>42.695300000000003</c:v>
                </c:pt>
                <c:pt idx="20471">
                  <c:v>42.695300000000003</c:v>
                </c:pt>
                <c:pt idx="20472">
                  <c:v>42.695300000000003</c:v>
                </c:pt>
                <c:pt idx="20473">
                  <c:v>42.695300000000003</c:v>
                </c:pt>
                <c:pt idx="20474">
                  <c:v>42.695300000000003</c:v>
                </c:pt>
                <c:pt idx="20475">
                  <c:v>42.695300000000003</c:v>
                </c:pt>
                <c:pt idx="20476">
                  <c:v>42.695300000000003</c:v>
                </c:pt>
                <c:pt idx="20477">
                  <c:v>42.695300000000003</c:v>
                </c:pt>
                <c:pt idx="20478">
                  <c:v>42.695300000000003</c:v>
                </c:pt>
                <c:pt idx="20479">
                  <c:v>42.695300000000003</c:v>
                </c:pt>
                <c:pt idx="20480">
                  <c:v>42.695300000000003</c:v>
                </c:pt>
                <c:pt idx="20481">
                  <c:v>42.695300000000003</c:v>
                </c:pt>
                <c:pt idx="20482">
                  <c:v>42.695300000000003</c:v>
                </c:pt>
                <c:pt idx="20483">
                  <c:v>42.695300000000003</c:v>
                </c:pt>
                <c:pt idx="20484">
                  <c:v>42.695300000000003</c:v>
                </c:pt>
                <c:pt idx="20485">
                  <c:v>42.695300000000003</c:v>
                </c:pt>
                <c:pt idx="20486">
                  <c:v>42.695300000000003</c:v>
                </c:pt>
                <c:pt idx="20487">
                  <c:v>42.695300000000003</c:v>
                </c:pt>
                <c:pt idx="20488">
                  <c:v>42.695300000000003</c:v>
                </c:pt>
                <c:pt idx="20489">
                  <c:v>42.695300000000003</c:v>
                </c:pt>
                <c:pt idx="20490">
                  <c:v>42.695300000000003</c:v>
                </c:pt>
                <c:pt idx="20491">
                  <c:v>42.695300000000003</c:v>
                </c:pt>
                <c:pt idx="20492">
                  <c:v>42.695300000000003</c:v>
                </c:pt>
                <c:pt idx="20493">
                  <c:v>42.695300000000003</c:v>
                </c:pt>
                <c:pt idx="20494">
                  <c:v>42.695300000000003</c:v>
                </c:pt>
                <c:pt idx="20495">
                  <c:v>42.695300000000003</c:v>
                </c:pt>
                <c:pt idx="20496">
                  <c:v>42.695300000000003</c:v>
                </c:pt>
                <c:pt idx="20497">
                  <c:v>42.695300000000003</c:v>
                </c:pt>
                <c:pt idx="20498">
                  <c:v>42.695300000000003</c:v>
                </c:pt>
                <c:pt idx="20499">
                  <c:v>42.695300000000003</c:v>
                </c:pt>
                <c:pt idx="20500">
                  <c:v>42.695300000000003</c:v>
                </c:pt>
                <c:pt idx="20501">
                  <c:v>42.695300000000003</c:v>
                </c:pt>
                <c:pt idx="20502">
                  <c:v>42.695300000000003</c:v>
                </c:pt>
                <c:pt idx="20503">
                  <c:v>42.695300000000003</c:v>
                </c:pt>
                <c:pt idx="20504">
                  <c:v>42.695300000000003</c:v>
                </c:pt>
                <c:pt idx="20505">
                  <c:v>42.695300000000003</c:v>
                </c:pt>
                <c:pt idx="20506">
                  <c:v>42.695300000000003</c:v>
                </c:pt>
                <c:pt idx="20507">
                  <c:v>42.695300000000003</c:v>
                </c:pt>
                <c:pt idx="20508">
                  <c:v>42.695300000000003</c:v>
                </c:pt>
                <c:pt idx="20509">
                  <c:v>42.695300000000003</c:v>
                </c:pt>
                <c:pt idx="20510">
                  <c:v>42.695300000000003</c:v>
                </c:pt>
                <c:pt idx="20511">
                  <c:v>42.695300000000003</c:v>
                </c:pt>
                <c:pt idx="20512">
                  <c:v>42.695300000000003</c:v>
                </c:pt>
                <c:pt idx="20513">
                  <c:v>42.695300000000003</c:v>
                </c:pt>
                <c:pt idx="20514">
                  <c:v>42.695300000000003</c:v>
                </c:pt>
                <c:pt idx="20515">
                  <c:v>42.695300000000003</c:v>
                </c:pt>
                <c:pt idx="20516">
                  <c:v>42.695300000000003</c:v>
                </c:pt>
                <c:pt idx="20517">
                  <c:v>42.695300000000003</c:v>
                </c:pt>
                <c:pt idx="20518">
                  <c:v>42.695300000000003</c:v>
                </c:pt>
                <c:pt idx="20519">
                  <c:v>42.695300000000003</c:v>
                </c:pt>
                <c:pt idx="20520">
                  <c:v>42.695300000000003</c:v>
                </c:pt>
                <c:pt idx="20521">
                  <c:v>42.695300000000003</c:v>
                </c:pt>
                <c:pt idx="20522">
                  <c:v>42.695300000000003</c:v>
                </c:pt>
                <c:pt idx="20523">
                  <c:v>42.695300000000003</c:v>
                </c:pt>
                <c:pt idx="20524">
                  <c:v>42.695300000000003</c:v>
                </c:pt>
                <c:pt idx="20525">
                  <c:v>42.695300000000003</c:v>
                </c:pt>
                <c:pt idx="20526">
                  <c:v>42.695300000000003</c:v>
                </c:pt>
                <c:pt idx="20527">
                  <c:v>42.695300000000003</c:v>
                </c:pt>
                <c:pt idx="20528">
                  <c:v>42.695300000000003</c:v>
                </c:pt>
                <c:pt idx="20529">
                  <c:v>42.695300000000003</c:v>
                </c:pt>
                <c:pt idx="20530">
                  <c:v>42.695300000000003</c:v>
                </c:pt>
                <c:pt idx="20531">
                  <c:v>42.695300000000003</c:v>
                </c:pt>
                <c:pt idx="20532">
                  <c:v>42.695300000000003</c:v>
                </c:pt>
                <c:pt idx="20533">
                  <c:v>42.695300000000003</c:v>
                </c:pt>
                <c:pt idx="20534">
                  <c:v>42.695300000000003</c:v>
                </c:pt>
                <c:pt idx="20535">
                  <c:v>42.695300000000003</c:v>
                </c:pt>
                <c:pt idx="20536">
                  <c:v>42.695300000000003</c:v>
                </c:pt>
                <c:pt idx="20537">
                  <c:v>42.695300000000003</c:v>
                </c:pt>
                <c:pt idx="20538">
                  <c:v>42.695300000000003</c:v>
                </c:pt>
                <c:pt idx="20539">
                  <c:v>42.695300000000003</c:v>
                </c:pt>
                <c:pt idx="20540">
                  <c:v>42.695300000000003</c:v>
                </c:pt>
                <c:pt idx="20541">
                  <c:v>42.695300000000003</c:v>
                </c:pt>
                <c:pt idx="20542">
                  <c:v>42.695300000000003</c:v>
                </c:pt>
                <c:pt idx="20543">
                  <c:v>42.695300000000003</c:v>
                </c:pt>
                <c:pt idx="20544">
                  <c:v>42.695300000000003</c:v>
                </c:pt>
                <c:pt idx="20545">
                  <c:v>42.695300000000003</c:v>
                </c:pt>
                <c:pt idx="20546">
                  <c:v>42.695300000000003</c:v>
                </c:pt>
                <c:pt idx="20547">
                  <c:v>42.695300000000003</c:v>
                </c:pt>
                <c:pt idx="20548">
                  <c:v>42.695300000000003</c:v>
                </c:pt>
                <c:pt idx="20549">
                  <c:v>42.695300000000003</c:v>
                </c:pt>
                <c:pt idx="20550">
                  <c:v>42.695300000000003</c:v>
                </c:pt>
                <c:pt idx="20551">
                  <c:v>42.695300000000003</c:v>
                </c:pt>
                <c:pt idx="20552">
                  <c:v>42.695300000000003</c:v>
                </c:pt>
                <c:pt idx="20553">
                  <c:v>42.695300000000003</c:v>
                </c:pt>
                <c:pt idx="20554">
                  <c:v>42.695300000000003</c:v>
                </c:pt>
                <c:pt idx="20555">
                  <c:v>42.695300000000003</c:v>
                </c:pt>
                <c:pt idx="20556">
                  <c:v>42.695300000000003</c:v>
                </c:pt>
                <c:pt idx="20557">
                  <c:v>42.695300000000003</c:v>
                </c:pt>
                <c:pt idx="20558">
                  <c:v>42.695300000000003</c:v>
                </c:pt>
                <c:pt idx="20559">
                  <c:v>42.695300000000003</c:v>
                </c:pt>
                <c:pt idx="20560">
                  <c:v>42.695300000000003</c:v>
                </c:pt>
                <c:pt idx="20561">
                  <c:v>42.695300000000003</c:v>
                </c:pt>
                <c:pt idx="20562">
                  <c:v>42.695300000000003</c:v>
                </c:pt>
                <c:pt idx="20563">
                  <c:v>42.695300000000003</c:v>
                </c:pt>
                <c:pt idx="20564">
                  <c:v>42.695300000000003</c:v>
                </c:pt>
                <c:pt idx="20565">
                  <c:v>42.695300000000003</c:v>
                </c:pt>
                <c:pt idx="20566">
                  <c:v>42.695300000000003</c:v>
                </c:pt>
                <c:pt idx="20567">
                  <c:v>42.695300000000003</c:v>
                </c:pt>
                <c:pt idx="20568">
                  <c:v>42.695300000000003</c:v>
                </c:pt>
                <c:pt idx="20569">
                  <c:v>42.695300000000003</c:v>
                </c:pt>
                <c:pt idx="20570">
                  <c:v>42.695300000000003</c:v>
                </c:pt>
                <c:pt idx="20571">
                  <c:v>42.695300000000003</c:v>
                </c:pt>
                <c:pt idx="20572">
                  <c:v>42.695300000000003</c:v>
                </c:pt>
                <c:pt idx="20573">
                  <c:v>42.695300000000003</c:v>
                </c:pt>
                <c:pt idx="20574">
                  <c:v>42.695300000000003</c:v>
                </c:pt>
                <c:pt idx="20575">
                  <c:v>42.695300000000003</c:v>
                </c:pt>
                <c:pt idx="20576">
                  <c:v>42.695300000000003</c:v>
                </c:pt>
                <c:pt idx="20577">
                  <c:v>42.695300000000003</c:v>
                </c:pt>
                <c:pt idx="20578">
                  <c:v>42.695300000000003</c:v>
                </c:pt>
                <c:pt idx="20579">
                  <c:v>42.695300000000003</c:v>
                </c:pt>
                <c:pt idx="20580">
                  <c:v>42.695300000000003</c:v>
                </c:pt>
                <c:pt idx="20581">
                  <c:v>42.695300000000003</c:v>
                </c:pt>
                <c:pt idx="20582">
                  <c:v>42.695300000000003</c:v>
                </c:pt>
                <c:pt idx="20583">
                  <c:v>42.695300000000003</c:v>
                </c:pt>
                <c:pt idx="20584">
                  <c:v>42.695300000000003</c:v>
                </c:pt>
                <c:pt idx="20585">
                  <c:v>42.695300000000003</c:v>
                </c:pt>
                <c:pt idx="20586">
                  <c:v>42.695300000000003</c:v>
                </c:pt>
                <c:pt idx="20587">
                  <c:v>42.695300000000003</c:v>
                </c:pt>
                <c:pt idx="20588">
                  <c:v>42.695300000000003</c:v>
                </c:pt>
                <c:pt idx="20589">
                  <c:v>42.695300000000003</c:v>
                </c:pt>
                <c:pt idx="20590">
                  <c:v>42.695300000000003</c:v>
                </c:pt>
                <c:pt idx="20591">
                  <c:v>42.695300000000003</c:v>
                </c:pt>
                <c:pt idx="20592">
                  <c:v>42.695300000000003</c:v>
                </c:pt>
                <c:pt idx="20593">
                  <c:v>42.695300000000003</c:v>
                </c:pt>
                <c:pt idx="20594">
                  <c:v>42.695300000000003</c:v>
                </c:pt>
                <c:pt idx="20595">
                  <c:v>42.695300000000003</c:v>
                </c:pt>
                <c:pt idx="20596">
                  <c:v>42.695300000000003</c:v>
                </c:pt>
                <c:pt idx="20597">
                  <c:v>42.695300000000003</c:v>
                </c:pt>
                <c:pt idx="20598">
                  <c:v>42.695300000000003</c:v>
                </c:pt>
                <c:pt idx="20599">
                  <c:v>42.695300000000003</c:v>
                </c:pt>
                <c:pt idx="20600">
                  <c:v>42.695300000000003</c:v>
                </c:pt>
                <c:pt idx="20601">
                  <c:v>42.695300000000003</c:v>
                </c:pt>
                <c:pt idx="20602">
                  <c:v>42.695300000000003</c:v>
                </c:pt>
                <c:pt idx="20603">
                  <c:v>42.695300000000003</c:v>
                </c:pt>
                <c:pt idx="20604">
                  <c:v>42.695300000000003</c:v>
                </c:pt>
                <c:pt idx="20605">
                  <c:v>42.695300000000003</c:v>
                </c:pt>
                <c:pt idx="20606">
                  <c:v>42.695300000000003</c:v>
                </c:pt>
                <c:pt idx="20607">
                  <c:v>42.695300000000003</c:v>
                </c:pt>
                <c:pt idx="20608">
                  <c:v>42.695300000000003</c:v>
                </c:pt>
                <c:pt idx="20609">
                  <c:v>42.695300000000003</c:v>
                </c:pt>
                <c:pt idx="20610">
                  <c:v>42.695300000000003</c:v>
                </c:pt>
                <c:pt idx="20611">
                  <c:v>42.695300000000003</c:v>
                </c:pt>
                <c:pt idx="20612">
                  <c:v>42.695300000000003</c:v>
                </c:pt>
                <c:pt idx="20613">
                  <c:v>42.695300000000003</c:v>
                </c:pt>
                <c:pt idx="20614">
                  <c:v>42.695300000000003</c:v>
                </c:pt>
                <c:pt idx="20615">
                  <c:v>42.695300000000003</c:v>
                </c:pt>
                <c:pt idx="20616">
                  <c:v>42.695300000000003</c:v>
                </c:pt>
                <c:pt idx="20617">
                  <c:v>42.695300000000003</c:v>
                </c:pt>
                <c:pt idx="20618">
                  <c:v>42.695300000000003</c:v>
                </c:pt>
                <c:pt idx="20619">
                  <c:v>42.695300000000003</c:v>
                </c:pt>
                <c:pt idx="20620">
                  <c:v>42.695300000000003</c:v>
                </c:pt>
                <c:pt idx="20621">
                  <c:v>42.695300000000003</c:v>
                </c:pt>
                <c:pt idx="20622">
                  <c:v>42.695300000000003</c:v>
                </c:pt>
                <c:pt idx="20623">
                  <c:v>42.695300000000003</c:v>
                </c:pt>
                <c:pt idx="20624">
                  <c:v>42.695300000000003</c:v>
                </c:pt>
                <c:pt idx="20625">
                  <c:v>42.695300000000003</c:v>
                </c:pt>
                <c:pt idx="20626">
                  <c:v>42.695300000000003</c:v>
                </c:pt>
                <c:pt idx="20627">
                  <c:v>42.695300000000003</c:v>
                </c:pt>
                <c:pt idx="20628">
                  <c:v>42.695300000000003</c:v>
                </c:pt>
                <c:pt idx="20629">
                  <c:v>42.695300000000003</c:v>
                </c:pt>
                <c:pt idx="20630">
                  <c:v>42.695300000000003</c:v>
                </c:pt>
                <c:pt idx="20631">
                  <c:v>42.695300000000003</c:v>
                </c:pt>
                <c:pt idx="20632">
                  <c:v>42.695300000000003</c:v>
                </c:pt>
                <c:pt idx="20633">
                  <c:v>42.695300000000003</c:v>
                </c:pt>
                <c:pt idx="20634">
                  <c:v>42.695300000000003</c:v>
                </c:pt>
                <c:pt idx="20635">
                  <c:v>42.695300000000003</c:v>
                </c:pt>
                <c:pt idx="20636">
                  <c:v>42.695300000000003</c:v>
                </c:pt>
                <c:pt idx="20637">
                  <c:v>42.695300000000003</c:v>
                </c:pt>
                <c:pt idx="20638">
                  <c:v>42.695300000000003</c:v>
                </c:pt>
                <c:pt idx="20639">
                  <c:v>42.695300000000003</c:v>
                </c:pt>
                <c:pt idx="20640">
                  <c:v>42.695300000000003</c:v>
                </c:pt>
                <c:pt idx="20641">
                  <c:v>42.695300000000003</c:v>
                </c:pt>
                <c:pt idx="20642">
                  <c:v>42.695300000000003</c:v>
                </c:pt>
                <c:pt idx="20643">
                  <c:v>42.695300000000003</c:v>
                </c:pt>
                <c:pt idx="20644">
                  <c:v>42.695300000000003</c:v>
                </c:pt>
                <c:pt idx="20645">
                  <c:v>42.695300000000003</c:v>
                </c:pt>
                <c:pt idx="20646">
                  <c:v>42.695300000000003</c:v>
                </c:pt>
                <c:pt idx="20647">
                  <c:v>42.695300000000003</c:v>
                </c:pt>
                <c:pt idx="20648">
                  <c:v>42.695300000000003</c:v>
                </c:pt>
                <c:pt idx="20649">
                  <c:v>42.695300000000003</c:v>
                </c:pt>
                <c:pt idx="20650">
                  <c:v>42.695300000000003</c:v>
                </c:pt>
                <c:pt idx="20651">
                  <c:v>42.695300000000003</c:v>
                </c:pt>
                <c:pt idx="20652">
                  <c:v>42.695300000000003</c:v>
                </c:pt>
                <c:pt idx="20653">
                  <c:v>42.695300000000003</c:v>
                </c:pt>
                <c:pt idx="20654">
                  <c:v>42.695300000000003</c:v>
                </c:pt>
                <c:pt idx="20655">
                  <c:v>42.695300000000003</c:v>
                </c:pt>
                <c:pt idx="20656">
                  <c:v>42.695300000000003</c:v>
                </c:pt>
                <c:pt idx="20657">
                  <c:v>42.695300000000003</c:v>
                </c:pt>
                <c:pt idx="20658">
                  <c:v>42.695300000000003</c:v>
                </c:pt>
                <c:pt idx="20659">
                  <c:v>42.695300000000003</c:v>
                </c:pt>
                <c:pt idx="20660">
                  <c:v>42.695300000000003</c:v>
                </c:pt>
                <c:pt idx="20661">
                  <c:v>42.695300000000003</c:v>
                </c:pt>
                <c:pt idx="20662">
                  <c:v>42.695300000000003</c:v>
                </c:pt>
                <c:pt idx="20663">
                  <c:v>42.695300000000003</c:v>
                </c:pt>
                <c:pt idx="20664">
                  <c:v>42.695300000000003</c:v>
                </c:pt>
                <c:pt idx="20665">
                  <c:v>42.695300000000003</c:v>
                </c:pt>
                <c:pt idx="20666">
                  <c:v>42.695300000000003</c:v>
                </c:pt>
                <c:pt idx="20667">
                  <c:v>42.695300000000003</c:v>
                </c:pt>
                <c:pt idx="20668">
                  <c:v>42.695300000000003</c:v>
                </c:pt>
                <c:pt idx="20669">
                  <c:v>42.695300000000003</c:v>
                </c:pt>
                <c:pt idx="20670">
                  <c:v>42.695300000000003</c:v>
                </c:pt>
                <c:pt idx="20671">
                  <c:v>42.695300000000003</c:v>
                </c:pt>
                <c:pt idx="20672">
                  <c:v>42.695300000000003</c:v>
                </c:pt>
                <c:pt idx="20673">
                  <c:v>42.695300000000003</c:v>
                </c:pt>
                <c:pt idx="20674">
                  <c:v>42.695300000000003</c:v>
                </c:pt>
                <c:pt idx="20675">
                  <c:v>42.695300000000003</c:v>
                </c:pt>
                <c:pt idx="20676">
                  <c:v>42.695300000000003</c:v>
                </c:pt>
                <c:pt idx="20677">
                  <c:v>42.695300000000003</c:v>
                </c:pt>
                <c:pt idx="20678">
                  <c:v>42.695300000000003</c:v>
                </c:pt>
                <c:pt idx="20679">
                  <c:v>42.695300000000003</c:v>
                </c:pt>
                <c:pt idx="20680">
                  <c:v>42.695300000000003</c:v>
                </c:pt>
                <c:pt idx="20681">
                  <c:v>42.695300000000003</c:v>
                </c:pt>
                <c:pt idx="20682">
                  <c:v>42.695300000000003</c:v>
                </c:pt>
                <c:pt idx="20683">
                  <c:v>42.695300000000003</c:v>
                </c:pt>
                <c:pt idx="20684">
                  <c:v>42.695300000000003</c:v>
                </c:pt>
                <c:pt idx="20685">
                  <c:v>42.695300000000003</c:v>
                </c:pt>
                <c:pt idx="20686">
                  <c:v>42.695300000000003</c:v>
                </c:pt>
                <c:pt idx="20687">
                  <c:v>42.695300000000003</c:v>
                </c:pt>
                <c:pt idx="20688">
                  <c:v>42.695300000000003</c:v>
                </c:pt>
                <c:pt idx="20689">
                  <c:v>42.695300000000003</c:v>
                </c:pt>
                <c:pt idx="20690">
                  <c:v>42.695300000000003</c:v>
                </c:pt>
                <c:pt idx="20691">
                  <c:v>42.695300000000003</c:v>
                </c:pt>
                <c:pt idx="20692">
                  <c:v>42.695300000000003</c:v>
                </c:pt>
                <c:pt idx="20693">
                  <c:v>42.695300000000003</c:v>
                </c:pt>
                <c:pt idx="20694">
                  <c:v>42.695300000000003</c:v>
                </c:pt>
                <c:pt idx="20695">
                  <c:v>42.695300000000003</c:v>
                </c:pt>
                <c:pt idx="20696">
                  <c:v>42.695300000000003</c:v>
                </c:pt>
                <c:pt idx="20697">
                  <c:v>42.695300000000003</c:v>
                </c:pt>
                <c:pt idx="20698">
                  <c:v>42.695300000000003</c:v>
                </c:pt>
                <c:pt idx="20699">
                  <c:v>42.695300000000003</c:v>
                </c:pt>
                <c:pt idx="20700">
                  <c:v>42.695300000000003</c:v>
                </c:pt>
                <c:pt idx="20701">
                  <c:v>42.695300000000003</c:v>
                </c:pt>
                <c:pt idx="20702">
                  <c:v>42.695300000000003</c:v>
                </c:pt>
                <c:pt idx="20703">
                  <c:v>42.695300000000003</c:v>
                </c:pt>
                <c:pt idx="20704">
                  <c:v>42.695300000000003</c:v>
                </c:pt>
                <c:pt idx="20705">
                  <c:v>42.695300000000003</c:v>
                </c:pt>
                <c:pt idx="20706">
                  <c:v>42.695300000000003</c:v>
                </c:pt>
                <c:pt idx="20707">
                  <c:v>42.695300000000003</c:v>
                </c:pt>
                <c:pt idx="20708">
                  <c:v>42.695300000000003</c:v>
                </c:pt>
                <c:pt idx="20709">
                  <c:v>42.695300000000003</c:v>
                </c:pt>
                <c:pt idx="20710">
                  <c:v>42.695300000000003</c:v>
                </c:pt>
                <c:pt idx="20711">
                  <c:v>42.695300000000003</c:v>
                </c:pt>
                <c:pt idx="20712">
                  <c:v>42.695300000000003</c:v>
                </c:pt>
                <c:pt idx="20713">
                  <c:v>42.695300000000003</c:v>
                </c:pt>
                <c:pt idx="20714">
                  <c:v>42.695300000000003</c:v>
                </c:pt>
                <c:pt idx="20715">
                  <c:v>42.695300000000003</c:v>
                </c:pt>
                <c:pt idx="20716">
                  <c:v>42.695300000000003</c:v>
                </c:pt>
                <c:pt idx="20717">
                  <c:v>42.695300000000003</c:v>
                </c:pt>
                <c:pt idx="20718">
                  <c:v>42.695300000000003</c:v>
                </c:pt>
                <c:pt idx="20719">
                  <c:v>42.695300000000003</c:v>
                </c:pt>
                <c:pt idx="20720">
                  <c:v>42.695300000000003</c:v>
                </c:pt>
                <c:pt idx="20721">
                  <c:v>42.695300000000003</c:v>
                </c:pt>
                <c:pt idx="20722">
                  <c:v>42.695300000000003</c:v>
                </c:pt>
                <c:pt idx="20723">
                  <c:v>42.695300000000003</c:v>
                </c:pt>
                <c:pt idx="20724">
                  <c:v>42.695300000000003</c:v>
                </c:pt>
                <c:pt idx="20725">
                  <c:v>42.695300000000003</c:v>
                </c:pt>
                <c:pt idx="20726">
                  <c:v>42.695300000000003</c:v>
                </c:pt>
                <c:pt idx="20727">
                  <c:v>42.695300000000003</c:v>
                </c:pt>
                <c:pt idx="20728">
                  <c:v>42.695300000000003</c:v>
                </c:pt>
                <c:pt idx="20729">
                  <c:v>42.695300000000003</c:v>
                </c:pt>
                <c:pt idx="20730">
                  <c:v>42.695300000000003</c:v>
                </c:pt>
                <c:pt idx="20731">
                  <c:v>42.695300000000003</c:v>
                </c:pt>
                <c:pt idx="20732">
                  <c:v>42.695300000000003</c:v>
                </c:pt>
                <c:pt idx="20733">
                  <c:v>42.695300000000003</c:v>
                </c:pt>
                <c:pt idx="20734">
                  <c:v>42.695300000000003</c:v>
                </c:pt>
                <c:pt idx="20735">
                  <c:v>42.695300000000003</c:v>
                </c:pt>
                <c:pt idx="20736">
                  <c:v>42.695300000000003</c:v>
                </c:pt>
                <c:pt idx="20737">
                  <c:v>42.695300000000003</c:v>
                </c:pt>
                <c:pt idx="20738">
                  <c:v>42.695300000000003</c:v>
                </c:pt>
                <c:pt idx="20739">
                  <c:v>42.695300000000003</c:v>
                </c:pt>
                <c:pt idx="20740">
                  <c:v>42.695300000000003</c:v>
                </c:pt>
                <c:pt idx="20741">
                  <c:v>42.695300000000003</c:v>
                </c:pt>
                <c:pt idx="20742">
                  <c:v>42.695300000000003</c:v>
                </c:pt>
                <c:pt idx="20743">
                  <c:v>42.695300000000003</c:v>
                </c:pt>
                <c:pt idx="20744">
                  <c:v>42.695300000000003</c:v>
                </c:pt>
                <c:pt idx="20745">
                  <c:v>42.695300000000003</c:v>
                </c:pt>
                <c:pt idx="20746">
                  <c:v>42.695300000000003</c:v>
                </c:pt>
                <c:pt idx="20747">
                  <c:v>42.695300000000003</c:v>
                </c:pt>
                <c:pt idx="20748">
                  <c:v>42.695300000000003</c:v>
                </c:pt>
                <c:pt idx="20749">
                  <c:v>42.695300000000003</c:v>
                </c:pt>
                <c:pt idx="20750">
                  <c:v>42.695300000000003</c:v>
                </c:pt>
                <c:pt idx="20751">
                  <c:v>42.695300000000003</c:v>
                </c:pt>
                <c:pt idx="20752">
                  <c:v>42.695300000000003</c:v>
                </c:pt>
                <c:pt idx="20753">
                  <c:v>42.695300000000003</c:v>
                </c:pt>
                <c:pt idx="20754">
                  <c:v>42.695300000000003</c:v>
                </c:pt>
                <c:pt idx="20755">
                  <c:v>42.695300000000003</c:v>
                </c:pt>
                <c:pt idx="20756">
                  <c:v>42.695300000000003</c:v>
                </c:pt>
                <c:pt idx="20757">
                  <c:v>42.695300000000003</c:v>
                </c:pt>
                <c:pt idx="20758">
                  <c:v>42.695300000000003</c:v>
                </c:pt>
                <c:pt idx="20759">
                  <c:v>42.695300000000003</c:v>
                </c:pt>
                <c:pt idx="20760">
                  <c:v>42.645000000000003</c:v>
                </c:pt>
                <c:pt idx="20761">
                  <c:v>42.645000000000003</c:v>
                </c:pt>
                <c:pt idx="20762">
                  <c:v>42.645000000000003</c:v>
                </c:pt>
                <c:pt idx="20763">
                  <c:v>42.645000000000003</c:v>
                </c:pt>
                <c:pt idx="20764">
                  <c:v>42.645000000000003</c:v>
                </c:pt>
                <c:pt idx="20765">
                  <c:v>42.645000000000003</c:v>
                </c:pt>
                <c:pt idx="20766">
                  <c:v>42.645000000000003</c:v>
                </c:pt>
                <c:pt idx="20767">
                  <c:v>42.645000000000003</c:v>
                </c:pt>
                <c:pt idx="20768">
                  <c:v>42.645000000000003</c:v>
                </c:pt>
                <c:pt idx="20769">
                  <c:v>42.645000000000003</c:v>
                </c:pt>
                <c:pt idx="20770">
                  <c:v>42.645000000000003</c:v>
                </c:pt>
                <c:pt idx="20771">
                  <c:v>42.645000000000003</c:v>
                </c:pt>
                <c:pt idx="20772">
                  <c:v>42.645000000000003</c:v>
                </c:pt>
                <c:pt idx="20773">
                  <c:v>42.645000000000003</c:v>
                </c:pt>
                <c:pt idx="20774">
                  <c:v>42.645000000000003</c:v>
                </c:pt>
                <c:pt idx="20775">
                  <c:v>42.645000000000003</c:v>
                </c:pt>
                <c:pt idx="20776">
                  <c:v>42.645000000000003</c:v>
                </c:pt>
                <c:pt idx="20777">
                  <c:v>42.645000000000003</c:v>
                </c:pt>
                <c:pt idx="20778">
                  <c:v>42.645000000000003</c:v>
                </c:pt>
                <c:pt idx="20779">
                  <c:v>42.645000000000003</c:v>
                </c:pt>
                <c:pt idx="20780">
                  <c:v>42.645000000000003</c:v>
                </c:pt>
                <c:pt idx="20781">
                  <c:v>42.645000000000003</c:v>
                </c:pt>
                <c:pt idx="20782">
                  <c:v>42.645000000000003</c:v>
                </c:pt>
                <c:pt idx="20783">
                  <c:v>42.645000000000003</c:v>
                </c:pt>
                <c:pt idx="20784">
                  <c:v>42.645000000000003</c:v>
                </c:pt>
                <c:pt idx="20785">
                  <c:v>42.645000000000003</c:v>
                </c:pt>
                <c:pt idx="20786">
                  <c:v>42.645000000000003</c:v>
                </c:pt>
                <c:pt idx="20787">
                  <c:v>42.645000000000003</c:v>
                </c:pt>
                <c:pt idx="20788">
                  <c:v>42.645000000000003</c:v>
                </c:pt>
                <c:pt idx="20789">
                  <c:v>42.645000000000003</c:v>
                </c:pt>
                <c:pt idx="20790">
                  <c:v>42.645000000000003</c:v>
                </c:pt>
                <c:pt idx="20791">
                  <c:v>42.645000000000003</c:v>
                </c:pt>
                <c:pt idx="20792">
                  <c:v>42.645000000000003</c:v>
                </c:pt>
                <c:pt idx="20793">
                  <c:v>42.645000000000003</c:v>
                </c:pt>
                <c:pt idx="20794">
                  <c:v>42.645000000000003</c:v>
                </c:pt>
                <c:pt idx="20795">
                  <c:v>42.645000000000003</c:v>
                </c:pt>
                <c:pt idx="20796">
                  <c:v>42.645000000000003</c:v>
                </c:pt>
                <c:pt idx="20797">
                  <c:v>42.645000000000003</c:v>
                </c:pt>
                <c:pt idx="20798">
                  <c:v>42.645000000000003</c:v>
                </c:pt>
                <c:pt idx="20799">
                  <c:v>42.645000000000003</c:v>
                </c:pt>
                <c:pt idx="20800">
                  <c:v>42.645000000000003</c:v>
                </c:pt>
                <c:pt idx="20801">
                  <c:v>42.645000000000003</c:v>
                </c:pt>
                <c:pt idx="20802">
                  <c:v>42.645000000000003</c:v>
                </c:pt>
                <c:pt idx="20803">
                  <c:v>42.645000000000003</c:v>
                </c:pt>
                <c:pt idx="20804">
                  <c:v>42.645000000000003</c:v>
                </c:pt>
                <c:pt idx="20805">
                  <c:v>42.645000000000003</c:v>
                </c:pt>
                <c:pt idx="20806">
                  <c:v>42.645000000000003</c:v>
                </c:pt>
                <c:pt idx="20807">
                  <c:v>42.645000000000003</c:v>
                </c:pt>
                <c:pt idx="20808">
                  <c:v>42.645000000000003</c:v>
                </c:pt>
                <c:pt idx="20809">
                  <c:v>42.645000000000003</c:v>
                </c:pt>
                <c:pt idx="20810">
                  <c:v>42.645000000000003</c:v>
                </c:pt>
                <c:pt idx="20811">
                  <c:v>42.645000000000003</c:v>
                </c:pt>
                <c:pt idx="20812">
                  <c:v>42.645000000000003</c:v>
                </c:pt>
                <c:pt idx="20813">
                  <c:v>42.645000000000003</c:v>
                </c:pt>
                <c:pt idx="20814">
                  <c:v>42.645000000000003</c:v>
                </c:pt>
                <c:pt idx="20815">
                  <c:v>42.645000000000003</c:v>
                </c:pt>
                <c:pt idx="20816">
                  <c:v>42.645000000000003</c:v>
                </c:pt>
                <c:pt idx="20817">
                  <c:v>42.645000000000003</c:v>
                </c:pt>
                <c:pt idx="20818">
                  <c:v>42.645000000000003</c:v>
                </c:pt>
                <c:pt idx="20819">
                  <c:v>42.645000000000003</c:v>
                </c:pt>
                <c:pt idx="20820">
                  <c:v>42.645000000000003</c:v>
                </c:pt>
                <c:pt idx="20821">
                  <c:v>42.645000000000003</c:v>
                </c:pt>
                <c:pt idx="20822">
                  <c:v>42.645000000000003</c:v>
                </c:pt>
                <c:pt idx="20823">
                  <c:v>42.645000000000003</c:v>
                </c:pt>
                <c:pt idx="20824">
                  <c:v>42.645000000000003</c:v>
                </c:pt>
                <c:pt idx="20825">
                  <c:v>42.645000000000003</c:v>
                </c:pt>
                <c:pt idx="20826">
                  <c:v>42.645000000000003</c:v>
                </c:pt>
                <c:pt idx="20827">
                  <c:v>42.645000000000003</c:v>
                </c:pt>
                <c:pt idx="20828">
                  <c:v>42.645000000000003</c:v>
                </c:pt>
                <c:pt idx="20829">
                  <c:v>42.645000000000003</c:v>
                </c:pt>
                <c:pt idx="20830">
                  <c:v>42.645000000000003</c:v>
                </c:pt>
                <c:pt idx="20831">
                  <c:v>42.645000000000003</c:v>
                </c:pt>
                <c:pt idx="20832">
                  <c:v>42.645000000000003</c:v>
                </c:pt>
                <c:pt idx="20833">
                  <c:v>42.645000000000003</c:v>
                </c:pt>
                <c:pt idx="20834">
                  <c:v>42.645000000000003</c:v>
                </c:pt>
                <c:pt idx="20835">
                  <c:v>42.645000000000003</c:v>
                </c:pt>
                <c:pt idx="20836">
                  <c:v>42.645000000000003</c:v>
                </c:pt>
                <c:pt idx="20837">
                  <c:v>42.645000000000003</c:v>
                </c:pt>
                <c:pt idx="20838">
                  <c:v>42.645000000000003</c:v>
                </c:pt>
                <c:pt idx="20839">
                  <c:v>42.645000000000003</c:v>
                </c:pt>
                <c:pt idx="20840">
                  <c:v>42.645000000000003</c:v>
                </c:pt>
                <c:pt idx="20841">
                  <c:v>42.645000000000003</c:v>
                </c:pt>
                <c:pt idx="20842">
                  <c:v>42.645000000000003</c:v>
                </c:pt>
                <c:pt idx="20843">
                  <c:v>42.645000000000003</c:v>
                </c:pt>
                <c:pt idx="20844">
                  <c:v>42.645000000000003</c:v>
                </c:pt>
                <c:pt idx="20845">
                  <c:v>42.645000000000003</c:v>
                </c:pt>
                <c:pt idx="20846">
                  <c:v>42.645000000000003</c:v>
                </c:pt>
                <c:pt idx="20847">
                  <c:v>42.645000000000003</c:v>
                </c:pt>
                <c:pt idx="20848">
                  <c:v>42.645000000000003</c:v>
                </c:pt>
                <c:pt idx="20849">
                  <c:v>42.645000000000003</c:v>
                </c:pt>
                <c:pt idx="20850">
                  <c:v>42.645000000000003</c:v>
                </c:pt>
                <c:pt idx="20851">
                  <c:v>42.645000000000003</c:v>
                </c:pt>
                <c:pt idx="20852">
                  <c:v>42.645000000000003</c:v>
                </c:pt>
                <c:pt idx="20853">
                  <c:v>42.645000000000003</c:v>
                </c:pt>
                <c:pt idx="20854">
                  <c:v>42.645000000000003</c:v>
                </c:pt>
                <c:pt idx="20855">
                  <c:v>42.645000000000003</c:v>
                </c:pt>
                <c:pt idx="20856">
                  <c:v>42.645000000000003</c:v>
                </c:pt>
                <c:pt idx="20857">
                  <c:v>42.645000000000003</c:v>
                </c:pt>
                <c:pt idx="20858">
                  <c:v>42.645000000000003</c:v>
                </c:pt>
                <c:pt idx="20859">
                  <c:v>42.645000000000003</c:v>
                </c:pt>
                <c:pt idx="20860">
                  <c:v>42.645000000000003</c:v>
                </c:pt>
                <c:pt idx="20861">
                  <c:v>42.645000000000003</c:v>
                </c:pt>
                <c:pt idx="20862">
                  <c:v>42.645000000000003</c:v>
                </c:pt>
                <c:pt idx="20863">
                  <c:v>42.645000000000003</c:v>
                </c:pt>
                <c:pt idx="20864">
                  <c:v>42.645000000000003</c:v>
                </c:pt>
                <c:pt idx="20865">
                  <c:v>42.645000000000003</c:v>
                </c:pt>
                <c:pt idx="20866">
                  <c:v>42.645000000000003</c:v>
                </c:pt>
                <c:pt idx="20867">
                  <c:v>42.645000000000003</c:v>
                </c:pt>
                <c:pt idx="20868">
                  <c:v>42.645000000000003</c:v>
                </c:pt>
                <c:pt idx="20869">
                  <c:v>42.645000000000003</c:v>
                </c:pt>
                <c:pt idx="20870">
                  <c:v>42.645000000000003</c:v>
                </c:pt>
                <c:pt idx="20871">
                  <c:v>42.645000000000003</c:v>
                </c:pt>
                <c:pt idx="20872">
                  <c:v>42.645000000000003</c:v>
                </c:pt>
                <c:pt idx="20873">
                  <c:v>42.645000000000003</c:v>
                </c:pt>
                <c:pt idx="20874">
                  <c:v>42.645000000000003</c:v>
                </c:pt>
                <c:pt idx="20875">
                  <c:v>42.645000000000003</c:v>
                </c:pt>
                <c:pt idx="20876">
                  <c:v>42.645000000000003</c:v>
                </c:pt>
                <c:pt idx="20877">
                  <c:v>42.645000000000003</c:v>
                </c:pt>
                <c:pt idx="20878">
                  <c:v>42.645000000000003</c:v>
                </c:pt>
                <c:pt idx="20879">
                  <c:v>42.645000000000003</c:v>
                </c:pt>
                <c:pt idx="20880">
                  <c:v>42.645000000000003</c:v>
                </c:pt>
                <c:pt idx="20881">
                  <c:v>42.645000000000003</c:v>
                </c:pt>
                <c:pt idx="20882">
                  <c:v>42.645000000000003</c:v>
                </c:pt>
                <c:pt idx="20883">
                  <c:v>42.645000000000003</c:v>
                </c:pt>
                <c:pt idx="20884">
                  <c:v>42.645000000000003</c:v>
                </c:pt>
                <c:pt idx="20885">
                  <c:v>42.645000000000003</c:v>
                </c:pt>
                <c:pt idx="20886">
                  <c:v>42.645000000000003</c:v>
                </c:pt>
                <c:pt idx="20887">
                  <c:v>42.645000000000003</c:v>
                </c:pt>
                <c:pt idx="20888">
                  <c:v>42.645000000000003</c:v>
                </c:pt>
                <c:pt idx="20889">
                  <c:v>42.645000000000003</c:v>
                </c:pt>
                <c:pt idx="20890">
                  <c:v>42.645000000000003</c:v>
                </c:pt>
                <c:pt idx="20891">
                  <c:v>42.645000000000003</c:v>
                </c:pt>
                <c:pt idx="20892">
                  <c:v>42.645000000000003</c:v>
                </c:pt>
                <c:pt idx="20893">
                  <c:v>42.645000000000003</c:v>
                </c:pt>
                <c:pt idx="20894">
                  <c:v>42.645000000000003</c:v>
                </c:pt>
                <c:pt idx="20895">
                  <c:v>42.645000000000003</c:v>
                </c:pt>
                <c:pt idx="20896">
                  <c:v>42.645000000000003</c:v>
                </c:pt>
                <c:pt idx="20897">
                  <c:v>42.645000000000003</c:v>
                </c:pt>
                <c:pt idx="20898">
                  <c:v>42.645000000000003</c:v>
                </c:pt>
                <c:pt idx="20899">
                  <c:v>42.645000000000003</c:v>
                </c:pt>
                <c:pt idx="20900">
                  <c:v>42.645000000000003</c:v>
                </c:pt>
                <c:pt idx="20901">
                  <c:v>42.645000000000003</c:v>
                </c:pt>
                <c:pt idx="20902">
                  <c:v>42.645000000000003</c:v>
                </c:pt>
                <c:pt idx="20903">
                  <c:v>42.645000000000003</c:v>
                </c:pt>
                <c:pt idx="20904">
                  <c:v>42.645000000000003</c:v>
                </c:pt>
                <c:pt idx="20905">
                  <c:v>42.645000000000003</c:v>
                </c:pt>
                <c:pt idx="20906">
                  <c:v>42.645000000000003</c:v>
                </c:pt>
                <c:pt idx="20907">
                  <c:v>42.645000000000003</c:v>
                </c:pt>
                <c:pt idx="20908">
                  <c:v>42.645000000000003</c:v>
                </c:pt>
                <c:pt idx="20909">
                  <c:v>42.645000000000003</c:v>
                </c:pt>
                <c:pt idx="20910">
                  <c:v>42.645000000000003</c:v>
                </c:pt>
                <c:pt idx="20911">
                  <c:v>42.645000000000003</c:v>
                </c:pt>
                <c:pt idx="20912">
                  <c:v>42.645000000000003</c:v>
                </c:pt>
                <c:pt idx="20913">
                  <c:v>42.645000000000003</c:v>
                </c:pt>
                <c:pt idx="20914">
                  <c:v>42.645000000000003</c:v>
                </c:pt>
                <c:pt idx="20915">
                  <c:v>42.645000000000003</c:v>
                </c:pt>
                <c:pt idx="20916">
                  <c:v>42.645000000000003</c:v>
                </c:pt>
                <c:pt idx="20917">
                  <c:v>42.645000000000003</c:v>
                </c:pt>
                <c:pt idx="20918">
                  <c:v>42.645000000000003</c:v>
                </c:pt>
                <c:pt idx="20919">
                  <c:v>42.645000000000003</c:v>
                </c:pt>
                <c:pt idx="20920">
                  <c:v>42.645000000000003</c:v>
                </c:pt>
                <c:pt idx="20921">
                  <c:v>42.645000000000003</c:v>
                </c:pt>
                <c:pt idx="20922">
                  <c:v>42.645000000000003</c:v>
                </c:pt>
                <c:pt idx="20923">
                  <c:v>42.645000000000003</c:v>
                </c:pt>
                <c:pt idx="20924">
                  <c:v>42.645000000000003</c:v>
                </c:pt>
                <c:pt idx="20925">
                  <c:v>42.645000000000003</c:v>
                </c:pt>
                <c:pt idx="20926">
                  <c:v>42.645000000000003</c:v>
                </c:pt>
                <c:pt idx="20927">
                  <c:v>42.645000000000003</c:v>
                </c:pt>
                <c:pt idx="20928">
                  <c:v>42.645000000000003</c:v>
                </c:pt>
                <c:pt idx="20929">
                  <c:v>42.645000000000003</c:v>
                </c:pt>
                <c:pt idx="20930">
                  <c:v>42.645000000000003</c:v>
                </c:pt>
                <c:pt idx="20931">
                  <c:v>42.645000000000003</c:v>
                </c:pt>
                <c:pt idx="20932">
                  <c:v>42.645000000000003</c:v>
                </c:pt>
                <c:pt idx="20933">
                  <c:v>42.645000000000003</c:v>
                </c:pt>
                <c:pt idx="20934">
                  <c:v>42.645000000000003</c:v>
                </c:pt>
                <c:pt idx="20935">
                  <c:v>42.645000000000003</c:v>
                </c:pt>
                <c:pt idx="20936">
                  <c:v>42.645000000000003</c:v>
                </c:pt>
                <c:pt idx="20937">
                  <c:v>42.645000000000003</c:v>
                </c:pt>
                <c:pt idx="20938">
                  <c:v>42.645000000000003</c:v>
                </c:pt>
                <c:pt idx="20939">
                  <c:v>42.645000000000003</c:v>
                </c:pt>
                <c:pt idx="20940">
                  <c:v>42.645000000000003</c:v>
                </c:pt>
                <c:pt idx="20941">
                  <c:v>42.645000000000003</c:v>
                </c:pt>
                <c:pt idx="20942">
                  <c:v>42.645000000000003</c:v>
                </c:pt>
                <c:pt idx="20943">
                  <c:v>42.645000000000003</c:v>
                </c:pt>
                <c:pt idx="20944">
                  <c:v>42.645000000000003</c:v>
                </c:pt>
                <c:pt idx="20945">
                  <c:v>42.645000000000003</c:v>
                </c:pt>
                <c:pt idx="20946">
                  <c:v>42.645000000000003</c:v>
                </c:pt>
                <c:pt idx="20947">
                  <c:v>42.645000000000003</c:v>
                </c:pt>
                <c:pt idx="20948">
                  <c:v>42.645000000000003</c:v>
                </c:pt>
                <c:pt idx="20949">
                  <c:v>42.645000000000003</c:v>
                </c:pt>
                <c:pt idx="20950">
                  <c:v>42.645000000000003</c:v>
                </c:pt>
                <c:pt idx="20951">
                  <c:v>42.645000000000003</c:v>
                </c:pt>
                <c:pt idx="20952">
                  <c:v>42.645000000000003</c:v>
                </c:pt>
                <c:pt idx="20953">
                  <c:v>42.645000000000003</c:v>
                </c:pt>
                <c:pt idx="20954">
                  <c:v>42.645000000000003</c:v>
                </c:pt>
                <c:pt idx="20955">
                  <c:v>42.645000000000003</c:v>
                </c:pt>
                <c:pt idx="20956">
                  <c:v>42.645000000000003</c:v>
                </c:pt>
                <c:pt idx="20957">
                  <c:v>42.645000000000003</c:v>
                </c:pt>
                <c:pt idx="20958">
                  <c:v>42.645000000000003</c:v>
                </c:pt>
                <c:pt idx="20959">
                  <c:v>42.645000000000003</c:v>
                </c:pt>
                <c:pt idx="20960">
                  <c:v>42.645000000000003</c:v>
                </c:pt>
                <c:pt idx="20961">
                  <c:v>42.645000000000003</c:v>
                </c:pt>
                <c:pt idx="20962">
                  <c:v>42.645000000000003</c:v>
                </c:pt>
                <c:pt idx="20963">
                  <c:v>42.645000000000003</c:v>
                </c:pt>
                <c:pt idx="20964">
                  <c:v>42.645000000000003</c:v>
                </c:pt>
                <c:pt idx="20965">
                  <c:v>42.594000000000001</c:v>
                </c:pt>
                <c:pt idx="20966">
                  <c:v>42.594000000000001</c:v>
                </c:pt>
                <c:pt idx="20967">
                  <c:v>42.594000000000001</c:v>
                </c:pt>
                <c:pt idx="20968">
                  <c:v>42.594000000000001</c:v>
                </c:pt>
                <c:pt idx="20969">
                  <c:v>42.594000000000001</c:v>
                </c:pt>
                <c:pt idx="20970">
                  <c:v>42.594000000000001</c:v>
                </c:pt>
                <c:pt idx="20971">
                  <c:v>42.594000000000001</c:v>
                </c:pt>
                <c:pt idx="20972">
                  <c:v>42.594000000000001</c:v>
                </c:pt>
                <c:pt idx="20973">
                  <c:v>42.594000000000001</c:v>
                </c:pt>
                <c:pt idx="20974">
                  <c:v>42.594000000000001</c:v>
                </c:pt>
                <c:pt idx="20975">
                  <c:v>42.594000000000001</c:v>
                </c:pt>
                <c:pt idx="20976">
                  <c:v>42.594000000000001</c:v>
                </c:pt>
                <c:pt idx="20977">
                  <c:v>42.594000000000001</c:v>
                </c:pt>
                <c:pt idx="20978">
                  <c:v>42.594000000000001</c:v>
                </c:pt>
                <c:pt idx="20979">
                  <c:v>42.594000000000001</c:v>
                </c:pt>
                <c:pt idx="20980">
                  <c:v>42.594000000000001</c:v>
                </c:pt>
                <c:pt idx="20981">
                  <c:v>42.594000000000001</c:v>
                </c:pt>
                <c:pt idx="20982">
                  <c:v>42.594000000000001</c:v>
                </c:pt>
                <c:pt idx="20983">
                  <c:v>42.594000000000001</c:v>
                </c:pt>
                <c:pt idx="20984">
                  <c:v>42.594000000000001</c:v>
                </c:pt>
                <c:pt idx="20985">
                  <c:v>42.594000000000001</c:v>
                </c:pt>
                <c:pt idx="20986">
                  <c:v>42.594000000000001</c:v>
                </c:pt>
                <c:pt idx="20987">
                  <c:v>42.594000000000001</c:v>
                </c:pt>
                <c:pt idx="20988">
                  <c:v>42.594000000000001</c:v>
                </c:pt>
                <c:pt idx="20989">
                  <c:v>42.594000000000001</c:v>
                </c:pt>
                <c:pt idx="20990">
                  <c:v>42.594000000000001</c:v>
                </c:pt>
                <c:pt idx="20991">
                  <c:v>42.594000000000001</c:v>
                </c:pt>
                <c:pt idx="20992">
                  <c:v>42.594000000000001</c:v>
                </c:pt>
                <c:pt idx="20993">
                  <c:v>42.594000000000001</c:v>
                </c:pt>
                <c:pt idx="20994">
                  <c:v>42.594000000000001</c:v>
                </c:pt>
                <c:pt idx="20995">
                  <c:v>42.594000000000001</c:v>
                </c:pt>
                <c:pt idx="20996">
                  <c:v>42.594000000000001</c:v>
                </c:pt>
                <c:pt idx="20997">
                  <c:v>42.594000000000001</c:v>
                </c:pt>
                <c:pt idx="20998">
                  <c:v>42.594000000000001</c:v>
                </c:pt>
                <c:pt idx="20999">
                  <c:v>42.594000000000001</c:v>
                </c:pt>
                <c:pt idx="21000">
                  <c:v>42.594000000000001</c:v>
                </c:pt>
                <c:pt idx="21001">
                  <c:v>42.594000000000001</c:v>
                </c:pt>
                <c:pt idx="21002">
                  <c:v>42.594000000000001</c:v>
                </c:pt>
                <c:pt idx="21003">
                  <c:v>42.594000000000001</c:v>
                </c:pt>
                <c:pt idx="21004">
                  <c:v>42.594000000000001</c:v>
                </c:pt>
                <c:pt idx="21005">
                  <c:v>42.594000000000001</c:v>
                </c:pt>
                <c:pt idx="21006">
                  <c:v>42.594000000000001</c:v>
                </c:pt>
                <c:pt idx="21007">
                  <c:v>42.594000000000001</c:v>
                </c:pt>
                <c:pt idx="21008">
                  <c:v>42.594000000000001</c:v>
                </c:pt>
                <c:pt idx="21009">
                  <c:v>42.594000000000001</c:v>
                </c:pt>
                <c:pt idx="21010">
                  <c:v>42.594000000000001</c:v>
                </c:pt>
                <c:pt idx="21011">
                  <c:v>42.594000000000001</c:v>
                </c:pt>
                <c:pt idx="21012">
                  <c:v>42.594000000000001</c:v>
                </c:pt>
                <c:pt idx="21013">
                  <c:v>42.594000000000001</c:v>
                </c:pt>
                <c:pt idx="21014">
                  <c:v>42.594000000000001</c:v>
                </c:pt>
                <c:pt idx="21015">
                  <c:v>42.594000000000001</c:v>
                </c:pt>
                <c:pt idx="21016">
                  <c:v>42.594000000000001</c:v>
                </c:pt>
                <c:pt idx="21017">
                  <c:v>42.594000000000001</c:v>
                </c:pt>
                <c:pt idx="21018">
                  <c:v>42.594000000000001</c:v>
                </c:pt>
                <c:pt idx="21019">
                  <c:v>42.594000000000001</c:v>
                </c:pt>
                <c:pt idx="21020">
                  <c:v>42.594000000000001</c:v>
                </c:pt>
                <c:pt idx="21021">
                  <c:v>42.594000000000001</c:v>
                </c:pt>
                <c:pt idx="21022">
                  <c:v>42.594000000000001</c:v>
                </c:pt>
                <c:pt idx="21023">
                  <c:v>42.594000000000001</c:v>
                </c:pt>
                <c:pt idx="21024">
                  <c:v>42.594000000000001</c:v>
                </c:pt>
                <c:pt idx="21025">
                  <c:v>42.594000000000001</c:v>
                </c:pt>
                <c:pt idx="21026">
                  <c:v>42.594000000000001</c:v>
                </c:pt>
                <c:pt idx="21027">
                  <c:v>42.594000000000001</c:v>
                </c:pt>
                <c:pt idx="21028">
                  <c:v>42.594000000000001</c:v>
                </c:pt>
                <c:pt idx="21029">
                  <c:v>42.594000000000001</c:v>
                </c:pt>
                <c:pt idx="21030">
                  <c:v>42.594000000000001</c:v>
                </c:pt>
                <c:pt idx="21031">
                  <c:v>42.594000000000001</c:v>
                </c:pt>
                <c:pt idx="21032">
                  <c:v>42.594000000000001</c:v>
                </c:pt>
                <c:pt idx="21033">
                  <c:v>42.594000000000001</c:v>
                </c:pt>
                <c:pt idx="21034">
                  <c:v>42.594000000000001</c:v>
                </c:pt>
                <c:pt idx="21035">
                  <c:v>42.594000000000001</c:v>
                </c:pt>
                <c:pt idx="21036">
                  <c:v>42.594000000000001</c:v>
                </c:pt>
                <c:pt idx="21037">
                  <c:v>42.594000000000001</c:v>
                </c:pt>
                <c:pt idx="21038">
                  <c:v>42.594000000000001</c:v>
                </c:pt>
                <c:pt idx="21039">
                  <c:v>42.594000000000001</c:v>
                </c:pt>
                <c:pt idx="21040">
                  <c:v>42.594000000000001</c:v>
                </c:pt>
                <c:pt idx="21041">
                  <c:v>42.594000000000001</c:v>
                </c:pt>
                <c:pt idx="21042">
                  <c:v>42.594000000000001</c:v>
                </c:pt>
                <c:pt idx="21043">
                  <c:v>42.594000000000001</c:v>
                </c:pt>
                <c:pt idx="21044">
                  <c:v>42.594000000000001</c:v>
                </c:pt>
                <c:pt idx="21045">
                  <c:v>42.594000000000001</c:v>
                </c:pt>
                <c:pt idx="21046">
                  <c:v>42.594000000000001</c:v>
                </c:pt>
                <c:pt idx="21047">
                  <c:v>42.594000000000001</c:v>
                </c:pt>
                <c:pt idx="21048">
                  <c:v>42.594000000000001</c:v>
                </c:pt>
                <c:pt idx="21049">
                  <c:v>42.594000000000001</c:v>
                </c:pt>
                <c:pt idx="21050">
                  <c:v>42.594000000000001</c:v>
                </c:pt>
                <c:pt idx="21051">
                  <c:v>42.594000000000001</c:v>
                </c:pt>
                <c:pt idx="21052">
                  <c:v>42.594000000000001</c:v>
                </c:pt>
                <c:pt idx="21053">
                  <c:v>42.594000000000001</c:v>
                </c:pt>
                <c:pt idx="21054">
                  <c:v>42.594000000000001</c:v>
                </c:pt>
                <c:pt idx="21055">
                  <c:v>42.594000000000001</c:v>
                </c:pt>
                <c:pt idx="21056">
                  <c:v>42.594000000000001</c:v>
                </c:pt>
                <c:pt idx="21057">
                  <c:v>42.594000000000001</c:v>
                </c:pt>
                <c:pt idx="21058">
                  <c:v>42.594000000000001</c:v>
                </c:pt>
                <c:pt idx="21059">
                  <c:v>42.594000000000001</c:v>
                </c:pt>
                <c:pt idx="21060">
                  <c:v>42.594000000000001</c:v>
                </c:pt>
                <c:pt idx="21061">
                  <c:v>42.594000000000001</c:v>
                </c:pt>
                <c:pt idx="21062">
                  <c:v>42.594000000000001</c:v>
                </c:pt>
                <c:pt idx="21063">
                  <c:v>42.594000000000001</c:v>
                </c:pt>
                <c:pt idx="21064">
                  <c:v>42.594000000000001</c:v>
                </c:pt>
                <c:pt idx="21065">
                  <c:v>42.594000000000001</c:v>
                </c:pt>
                <c:pt idx="21066">
                  <c:v>42.594000000000001</c:v>
                </c:pt>
                <c:pt idx="21067">
                  <c:v>42.594000000000001</c:v>
                </c:pt>
                <c:pt idx="21068">
                  <c:v>42.594000000000001</c:v>
                </c:pt>
                <c:pt idx="21069">
                  <c:v>42.594000000000001</c:v>
                </c:pt>
                <c:pt idx="21070">
                  <c:v>42.594000000000001</c:v>
                </c:pt>
                <c:pt idx="21071">
                  <c:v>42.594000000000001</c:v>
                </c:pt>
                <c:pt idx="21072">
                  <c:v>42.594000000000001</c:v>
                </c:pt>
                <c:pt idx="21073">
                  <c:v>42.594000000000001</c:v>
                </c:pt>
                <c:pt idx="21074">
                  <c:v>42.594000000000001</c:v>
                </c:pt>
                <c:pt idx="21075">
                  <c:v>42.594000000000001</c:v>
                </c:pt>
                <c:pt idx="21076">
                  <c:v>42.594000000000001</c:v>
                </c:pt>
                <c:pt idx="21077">
                  <c:v>42.594000000000001</c:v>
                </c:pt>
                <c:pt idx="21078">
                  <c:v>42.594000000000001</c:v>
                </c:pt>
                <c:pt idx="21079">
                  <c:v>42.594000000000001</c:v>
                </c:pt>
                <c:pt idx="21080">
                  <c:v>42.594000000000001</c:v>
                </c:pt>
                <c:pt idx="21081">
                  <c:v>42.594000000000001</c:v>
                </c:pt>
                <c:pt idx="21082">
                  <c:v>42.594000000000001</c:v>
                </c:pt>
                <c:pt idx="21083">
                  <c:v>42.594000000000001</c:v>
                </c:pt>
                <c:pt idx="21084">
                  <c:v>42.594000000000001</c:v>
                </c:pt>
                <c:pt idx="21085">
                  <c:v>42.594000000000001</c:v>
                </c:pt>
                <c:pt idx="21086">
                  <c:v>42.594000000000001</c:v>
                </c:pt>
                <c:pt idx="21087">
                  <c:v>42.594000000000001</c:v>
                </c:pt>
                <c:pt idx="21088">
                  <c:v>42.594000000000001</c:v>
                </c:pt>
                <c:pt idx="21089">
                  <c:v>42.594000000000001</c:v>
                </c:pt>
                <c:pt idx="21090">
                  <c:v>42.594000000000001</c:v>
                </c:pt>
                <c:pt idx="21091">
                  <c:v>42.594000000000001</c:v>
                </c:pt>
                <c:pt idx="21092">
                  <c:v>42.594000000000001</c:v>
                </c:pt>
                <c:pt idx="21093">
                  <c:v>42.594000000000001</c:v>
                </c:pt>
                <c:pt idx="21094">
                  <c:v>42.594000000000001</c:v>
                </c:pt>
                <c:pt idx="21095">
                  <c:v>42.594000000000001</c:v>
                </c:pt>
                <c:pt idx="21096">
                  <c:v>42.594000000000001</c:v>
                </c:pt>
                <c:pt idx="21097">
                  <c:v>42.594000000000001</c:v>
                </c:pt>
                <c:pt idx="21098">
                  <c:v>42.594000000000001</c:v>
                </c:pt>
                <c:pt idx="21099">
                  <c:v>42.594000000000001</c:v>
                </c:pt>
                <c:pt idx="21100">
                  <c:v>42.594000000000001</c:v>
                </c:pt>
                <c:pt idx="21101">
                  <c:v>42.594000000000001</c:v>
                </c:pt>
                <c:pt idx="21102">
                  <c:v>42.594000000000001</c:v>
                </c:pt>
                <c:pt idx="21103">
                  <c:v>42.594000000000001</c:v>
                </c:pt>
                <c:pt idx="21104">
                  <c:v>42.594000000000001</c:v>
                </c:pt>
                <c:pt idx="21105">
                  <c:v>42.594000000000001</c:v>
                </c:pt>
                <c:pt idx="21106">
                  <c:v>42.594000000000001</c:v>
                </c:pt>
                <c:pt idx="21107">
                  <c:v>42.594000000000001</c:v>
                </c:pt>
                <c:pt idx="21108">
                  <c:v>42.594000000000001</c:v>
                </c:pt>
                <c:pt idx="21109">
                  <c:v>42.594000000000001</c:v>
                </c:pt>
                <c:pt idx="21110">
                  <c:v>42.594000000000001</c:v>
                </c:pt>
                <c:pt idx="21111">
                  <c:v>42.594000000000001</c:v>
                </c:pt>
                <c:pt idx="21112">
                  <c:v>42.594000000000001</c:v>
                </c:pt>
                <c:pt idx="21113">
                  <c:v>42.594000000000001</c:v>
                </c:pt>
                <c:pt idx="21114">
                  <c:v>42.594000000000001</c:v>
                </c:pt>
                <c:pt idx="21115">
                  <c:v>42.594000000000001</c:v>
                </c:pt>
                <c:pt idx="21116">
                  <c:v>42.594000000000001</c:v>
                </c:pt>
                <c:pt idx="21117">
                  <c:v>42.594000000000001</c:v>
                </c:pt>
                <c:pt idx="21118">
                  <c:v>42.594000000000001</c:v>
                </c:pt>
                <c:pt idx="21119">
                  <c:v>42.594000000000001</c:v>
                </c:pt>
                <c:pt idx="21120">
                  <c:v>42.594000000000001</c:v>
                </c:pt>
                <c:pt idx="21121">
                  <c:v>42.594000000000001</c:v>
                </c:pt>
                <c:pt idx="21122">
                  <c:v>42.594000000000001</c:v>
                </c:pt>
                <c:pt idx="21123">
                  <c:v>42.594000000000001</c:v>
                </c:pt>
                <c:pt idx="21124">
                  <c:v>42.594000000000001</c:v>
                </c:pt>
                <c:pt idx="21125">
                  <c:v>42.594000000000001</c:v>
                </c:pt>
                <c:pt idx="21126">
                  <c:v>42.594000000000001</c:v>
                </c:pt>
                <c:pt idx="21127">
                  <c:v>42.594000000000001</c:v>
                </c:pt>
                <c:pt idx="21128">
                  <c:v>42.594000000000001</c:v>
                </c:pt>
                <c:pt idx="21129">
                  <c:v>42.594000000000001</c:v>
                </c:pt>
                <c:pt idx="21130">
                  <c:v>42.594000000000001</c:v>
                </c:pt>
                <c:pt idx="21131">
                  <c:v>42.594000000000001</c:v>
                </c:pt>
                <c:pt idx="21132">
                  <c:v>42.594000000000001</c:v>
                </c:pt>
                <c:pt idx="21133">
                  <c:v>42.594000000000001</c:v>
                </c:pt>
                <c:pt idx="21134">
                  <c:v>42.594000000000001</c:v>
                </c:pt>
                <c:pt idx="21135">
                  <c:v>42.594000000000001</c:v>
                </c:pt>
                <c:pt idx="21136">
                  <c:v>42.594000000000001</c:v>
                </c:pt>
                <c:pt idx="21137">
                  <c:v>42.594000000000001</c:v>
                </c:pt>
                <c:pt idx="21138">
                  <c:v>42.594000000000001</c:v>
                </c:pt>
                <c:pt idx="21139">
                  <c:v>42.594000000000001</c:v>
                </c:pt>
                <c:pt idx="21140">
                  <c:v>42.594000000000001</c:v>
                </c:pt>
                <c:pt idx="21141">
                  <c:v>42.594000000000001</c:v>
                </c:pt>
                <c:pt idx="21142">
                  <c:v>42.594000000000001</c:v>
                </c:pt>
                <c:pt idx="21143">
                  <c:v>42.594000000000001</c:v>
                </c:pt>
                <c:pt idx="21144">
                  <c:v>42.594000000000001</c:v>
                </c:pt>
                <c:pt idx="21145">
                  <c:v>42.594000000000001</c:v>
                </c:pt>
                <c:pt idx="21146">
                  <c:v>42.594000000000001</c:v>
                </c:pt>
                <c:pt idx="21147">
                  <c:v>42.594000000000001</c:v>
                </c:pt>
                <c:pt idx="21148">
                  <c:v>42.594000000000001</c:v>
                </c:pt>
                <c:pt idx="21149">
                  <c:v>42.594000000000001</c:v>
                </c:pt>
                <c:pt idx="21150">
                  <c:v>42.594000000000001</c:v>
                </c:pt>
                <c:pt idx="21151">
                  <c:v>42.594000000000001</c:v>
                </c:pt>
                <c:pt idx="21152">
                  <c:v>42.594000000000001</c:v>
                </c:pt>
                <c:pt idx="21153">
                  <c:v>42.594000000000001</c:v>
                </c:pt>
                <c:pt idx="21154">
                  <c:v>42.594000000000001</c:v>
                </c:pt>
                <c:pt idx="21155">
                  <c:v>42.594000000000001</c:v>
                </c:pt>
                <c:pt idx="21156">
                  <c:v>42.594000000000001</c:v>
                </c:pt>
                <c:pt idx="21157">
                  <c:v>42.594000000000001</c:v>
                </c:pt>
                <c:pt idx="21158">
                  <c:v>42.594000000000001</c:v>
                </c:pt>
                <c:pt idx="21159">
                  <c:v>42.594000000000001</c:v>
                </c:pt>
                <c:pt idx="21160">
                  <c:v>42.594000000000001</c:v>
                </c:pt>
                <c:pt idx="21161">
                  <c:v>42.594000000000001</c:v>
                </c:pt>
                <c:pt idx="21162">
                  <c:v>42.594000000000001</c:v>
                </c:pt>
                <c:pt idx="21163">
                  <c:v>42.594000000000001</c:v>
                </c:pt>
                <c:pt idx="21164">
                  <c:v>42.594000000000001</c:v>
                </c:pt>
                <c:pt idx="21165">
                  <c:v>42.594000000000001</c:v>
                </c:pt>
                <c:pt idx="21166">
                  <c:v>42.594000000000001</c:v>
                </c:pt>
                <c:pt idx="21167">
                  <c:v>42.594000000000001</c:v>
                </c:pt>
                <c:pt idx="21168">
                  <c:v>42.594000000000001</c:v>
                </c:pt>
                <c:pt idx="21169">
                  <c:v>42.594000000000001</c:v>
                </c:pt>
                <c:pt idx="21170">
                  <c:v>42.594000000000001</c:v>
                </c:pt>
                <c:pt idx="21171">
                  <c:v>42.594000000000001</c:v>
                </c:pt>
                <c:pt idx="21172">
                  <c:v>42.594000000000001</c:v>
                </c:pt>
                <c:pt idx="21173">
                  <c:v>42.594000000000001</c:v>
                </c:pt>
                <c:pt idx="21174">
                  <c:v>42.594000000000001</c:v>
                </c:pt>
              </c:numCache>
            </c:numRef>
          </c:y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200082560"/>
        <c:axId val="200084864"/>
      </c:scatterChart>
      <c:valAx>
        <c:axId val="200082560"/>
        <c:scaling>
          <c:orientation val="minMax"/>
        </c:scaling>
        <c:delete val="0"/>
        <c:axPos val="b"/>
        <c:title>
          <c:tx>
            <c:rich>
              <a:bodyPr/>
              <a:lstStyle/>
              <a:p>
                <a:pPr>
                  <a:defRPr/>
                </a:pPr>
                <a:r>
                  <a:rPr lang="de-DE"/>
                  <a:t>Time</a:t>
                </a:r>
              </a:p>
            </c:rich>
          </c:tx>
          <c:layout>
            <c:manualLayout>
              <c:xMode val="edge"/>
              <c:yMode val="edge"/>
              <c:x val="0.50568769389865598"/>
              <c:y val="0.93559322033898296"/>
            </c:manualLayout>
          </c:layout>
          <c:overlay val="0"/>
          <c:spPr>
            <a:noFill/>
            <a:ln w="25400">
              <a:noFill/>
            </a:ln>
          </c:spPr>
        </c:title>
        <c:numFmt formatCode="[$-F400]h:mm:ss\ AM/PM" sourceLinked="1"/>
        <c:majorTickMark val="in"/>
        <c:minorTickMark val="in"/>
        <c:tickLblPos val="nextTo"/>
        <c:spPr>
          <a:ln w="3175">
            <a:solidFill>
              <a:srgbClr val="000000"/>
            </a:solidFill>
            <a:prstDash val="solid"/>
          </a:ln>
        </c:spPr>
        <c:txPr>
          <a:bodyPr rot="0" vert="horz"/>
          <a:lstStyle/>
          <a:p>
            <a:pPr>
              <a:defRPr/>
            </a:pPr>
            <a:endParaRPr lang="en-US"/>
          </a:p>
        </c:txPr>
        <c:crossAx val="200084864"/>
        <c:crosses val="autoZero"/>
        <c:crossBetween val="midCat"/>
      </c:valAx>
      <c:valAx>
        <c:axId val="200084864"/>
        <c:scaling>
          <c:orientation val="minMax"/>
        </c:scaling>
        <c:delete val="0"/>
        <c:axPos val="l"/>
        <c:majorGridlines>
          <c:spPr>
            <a:ln w="3175">
              <a:solidFill>
                <a:srgbClr val="000000"/>
              </a:solidFill>
              <a:prstDash val="solid"/>
            </a:ln>
          </c:spPr>
        </c:majorGridlines>
        <c:minorGridlines>
          <c:spPr>
            <a:ln w="3175">
              <a:solidFill>
                <a:srgbClr val="969696"/>
              </a:solidFill>
              <a:prstDash val="sysDash"/>
            </a:ln>
          </c:spPr>
        </c:minorGridlines>
        <c:title>
          <c:tx>
            <c:rich>
              <a:bodyPr rot="0" vert="horz"/>
              <a:lstStyle/>
              <a:p>
                <a:pPr algn="ctr">
                  <a:defRPr/>
                </a:pPr>
                <a:r>
                  <a:rPr lang="de-DE"/>
                  <a:t>T  [K]</a:t>
                </a:r>
              </a:p>
            </c:rich>
          </c:tx>
          <c:layout>
            <c:manualLayout>
              <c:xMode val="edge"/>
              <c:yMode val="edge"/>
              <c:x val="0"/>
              <c:y val="0.29064898770002201"/>
            </c:manualLayout>
          </c:layout>
          <c:overlay val="0"/>
          <c:spPr>
            <a:noFill/>
            <a:ln w="25400">
              <a:noFill/>
            </a:ln>
          </c:spPr>
        </c:title>
        <c:numFmt formatCode="0.0" sourceLinked="0"/>
        <c:majorTickMark val="in"/>
        <c:minorTickMark val="in"/>
        <c:tickLblPos val="nextTo"/>
        <c:spPr>
          <a:ln w="3175">
            <a:solidFill>
              <a:srgbClr val="000000"/>
            </a:solidFill>
            <a:prstDash val="solid"/>
          </a:ln>
        </c:spPr>
        <c:txPr>
          <a:bodyPr rot="0" vert="horz"/>
          <a:lstStyle/>
          <a:p>
            <a:pPr>
              <a:defRPr/>
            </a:pPr>
            <a:endParaRPr lang="en-US"/>
          </a:p>
        </c:txPr>
        <c:crossAx val="200082560"/>
        <c:crosses val="autoZero"/>
        <c:crossBetween val="midCat"/>
        <c:majorUnit val="0.5"/>
        <c:minorUnit val="0.1"/>
      </c:valAx>
      <c:spPr>
        <a:noFill/>
        <a:ln w="12700">
          <a:solidFill>
            <a:srgbClr val="808080"/>
          </a:solidFill>
          <a:prstDash val="solid"/>
        </a:ln>
      </c:spPr>
    </c:plotArea>
    <c:legend>
      <c:legendPos val="r"/>
      <c:layout>
        <c:manualLayout>
          <c:xMode val="edge"/>
          <c:yMode val="edge"/>
          <c:x val="0.12512926577042399"/>
          <c:y val="5.5932203389830501E-2"/>
          <c:w val="0.26577521705102947"/>
          <c:h val="0.39893729667721489"/>
        </c:manualLayout>
      </c:layout>
      <c:overlay val="0"/>
      <c:spPr>
        <a:solidFill>
          <a:schemeClr val="bg1"/>
        </a:solidFill>
        <a:ln w="25400">
          <a:solidFill>
            <a:schemeClr val="bg1"/>
          </a:solidFill>
        </a:ln>
      </c:spPr>
      <c:txPr>
        <a:bodyPr/>
        <a:lstStyle/>
        <a:p>
          <a:pPr>
            <a:lnSpc>
              <a:spcPts val="1100"/>
            </a:lnSpc>
            <a:defRPr/>
          </a:pPr>
          <a:endParaRPr lang="en-US"/>
        </a:p>
      </c:txPr>
    </c:legend>
    <c:plotVisOnly val="1"/>
    <c:dispBlanksAs val="gap"/>
    <c:showDLblsOverMax val="0"/>
  </c:chart>
  <c:spPr>
    <a:noFill/>
    <a:ln w="9525">
      <a:noFill/>
    </a:ln>
  </c:spPr>
  <c:txPr>
    <a:bodyPr/>
    <a:lstStyle/>
    <a:p>
      <a:pPr>
        <a:defRPr sz="1100" b="0" i="0" u="none" strike="noStrike" baseline="0">
          <a:solidFill>
            <a:srgbClr val="000000"/>
          </a:solidFill>
          <a:latin typeface="Arial"/>
          <a:ea typeface="Arial"/>
          <a:cs typeface="Arial"/>
        </a:defRPr>
      </a:pPr>
      <a:endParaRPr lang="en-US"/>
    </a:p>
  </c:txPr>
  <c:externalData r:id="rId1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0.110083671566889"/>
          <c:y val="9.0909197103484204E-2"/>
          <c:w val="0.84632290639798702"/>
          <c:h val="0.68261638347838105"/>
        </c:manualLayout>
      </c:layout>
      <c:scatterChart>
        <c:scatterStyle val="lineMarker"/>
        <c:varyColors val="0"/>
        <c:ser>
          <c:idx val="0"/>
          <c:order val="0"/>
          <c:tx>
            <c:v>Sensor T1</c:v>
          </c:tx>
          <c:spPr>
            <a:ln w="28575">
              <a:noFill/>
            </a:ln>
          </c:spPr>
          <c:marker>
            <c:symbol val="diamond"/>
            <c:size val="5"/>
            <c:spPr>
              <a:solidFill>
                <a:srgbClr val="000080"/>
              </a:solidFill>
              <a:ln>
                <a:solidFill>
                  <a:srgbClr val="000080"/>
                </a:solidFill>
                <a:prstDash val="solid"/>
              </a:ln>
            </c:spPr>
          </c:marker>
          <c:xVal>
            <c:numRef>
              <c:f>hom_data_2009.09.14_00.00.00!$A$2:$A$40730</c:f>
              <c:numCache>
                <c:formatCode>h:mm:ss</c:formatCode>
                <c:ptCount val="40729"/>
                <c:pt idx="0">
                  <c:v>3.4722222222222202E-5</c:v>
                </c:pt>
                <c:pt idx="1">
                  <c:v>5.78703703703704E-5</c:v>
                </c:pt>
                <c:pt idx="2">
                  <c:v>8.1018518518518503E-5</c:v>
                </c:pt>
                <c:pt idx="3">
                  <c:v>1.04166666666667E-4</c:v>
                </c:pt>
                <c:pt idx="4">
                  <c:v>1.2731481481481499E-4</c:v>
                </c:pt>
                <c:pt idx="5">
                  <c:v>1.50462962962963E-4</c:v>
                </c:pt>
                <c:pt idx="6">
                  <c:v>1.7361111111111101E-4</c:v>
                </c:pt>
                <c:pt idx="7">
                  <c:v>2.0833333333333299E-4</c:v>
                </c:pt>
                <c:pt idx="8">
                  <c:v>2.31481481481481E-4</c:v>
                </c:pt>
                <c:pt idx="9">
                  <c:v>2.5462962962962999E-4</c:v>
                </c:pt>
                <c:pt idx="10">
                  <c:v>2.7777777777777799E-4</c:v>
                </c:pt>
                <c:pt idx="11">
                  <c:v>3.00925925925926E-4</c:v>
                </c:pt>
                <c:pt idx="12">
                  <c:v>3.3564814814814801E-4</c:v>
                </c:pt>
                <c:pt idx="13">
                  <c:v>3.5879629629629602E-4</c:v>
                </c:pt>
                <c:pt idx="14">
                  <c:v>3.8194444444444398E-4</c:v>
                </c:pt>
                <c:pt idx="15">
                  <c:v>4.0509259259259301E-4</c:v>
                </c:pt>
                <c:pt idx="16">
                  <c:v>4.2824074074074102E-4</c:v>
                </c:pt>
                <c:pt idx="17">
                  <c:v>4.5138888888888898E-4</c:v>
                </c:pt>
                <c:pt idx="18">
                  <c:v>4.7453703703703698E-4</c:v>
                </c:pt>
                <c:pt idx="19">
                  <c:v>4.9768518518518499E-4</c:v>
                </c:pt>
                <c:pt idx="20">
                  <c:v>5.32407407407407E-4</c:v>
                </c:pt>
                <c:pt idx="21">
                  <c:v>5.5555555555555599E-4</c:v>
                </c:pt>
                <c:pt idx="22">
                  <c:v>5.78703703703704E-4</c:v>
                </c:pt>
                <c:pt idx="23">
                  <c:v>6.01851851851852E-4</c:v>
                </c:pt>
                <c:pt idx="24">
                  <c:v>6.2500000000000001E-4</c:v>
                </c:pt>
                <c:pt idx="25">
                  <c:v>6.4814814814814802E-4</c:v>
                </c:pt>
                <c:pt idx="26">
                  <c:v>6.7129629629629603E-4</c:v>
                </c:pt>
                <c:pt idx="27">
                  <c:v>6.9444444444444501E-4</c:v>
                </c:pt>
                <c:pt idx="28">
                  <c:v>7.2916666666666703E-4</c:v>
                </c:pt>
                <c:pt idx="29">
                  <c:v>7.5231481481481503E-4</c:v>
                </c:pt>
                <c:pt idx="30">
                  <c:v>7.7546296296296304E-4</c:v>
                </c:pt>
                <c:pt idx="31">
                  <c:v>7.9861111111111105E-4</c:v>
                </c:pt>
                <c:pt idx="32">
                  <c:v>8.2175925925925895E-4</c:v>
                </c:pt>
                <c:pt idx="33">
                  <c:v>8.4490740740740696E-4</c:v>
                </c:pt>
                <c:pt idx="34">
                  <c:v>8.6805555555555605E-4</c:v>
                </c:pt>
                <c:pt idx="35">
                  <c:v>8.9120370370370395E-4</c:v>
                </c:pt>
                <c:pt idx="36">
                  <c:v>9.2592592592592596E-4</c:v>
                </c:pt>
                <c:pt idx="37">
                  <c:v>9.4907407407407397E-4</c:v>
                </c:pt>
                <c:pt idx="38">
                  <c:v>9.7222222222222198E-4</c:v>
                </c:pt>
                <c:pt idx="39">
                  <c:v>9.9537037037036999E-4</c:v>
                </c:pt>
                <c:pt idx="40">
                  <c:v>1.0185185185185199E-3</c:v>
                </c:pt>
                <c:pt idx="41">
                  <c:v>1.0416666666666699E-3</c:v>
                </c:pt>
                <c:pt idx="42">
                  <c:v>1.0648148148148101E-3</c:v>
                </c:pt>
                <c:pt idx="43">
                  <c:v>1.0995370370370399E-3</c:v>
                </c:pt>
                <c:pt idx="44">
                  <c:v>1.1226851851851901E-3</c:v>
                </c:pt>
                <c:pt idx="45">
                  <c:v>1.1458333333333301E-3</c:v>
                </c:pt>
                <c:pt idx="46">
                  <c:v>1.16898148148148E-3</c:v>
                </c:pt>
                <c:pt idx="47">
                  <c:v>1.19212962962963E-3</c:v>
                </c:pt>
                <c:pt idx="48">
                  <c:v>1.21527777777778E-3</c:v>
                </c:pt>
                <c:pt idx="49">
                  <c:v>1.2384259259259299E-3</c:v>
                </c:pt>
                <c:pt idx="50">
                  <c:v>1.27314814814815E-3</c:v>
                </c:pt>
                <c:pt idx="51">
                  <c:v>1.2962962962962999E-3</c:v>
                </c:pt>
                <c:pt idx="52">
                  <c:v>1.3194444444444399E-3</c:v>
                </c:pt>
                <c:pt idx="53">
                  <c:v>1.3425925925925901E-3</c:v>
                </c:pt>
                <c:pt idx="54">
                  <c:v>1.3657407407407401E-3</c:v>
                </c:pt>
                <c:pt idx="55">
                  <c:v>1.4004629629629599E-3</c:v>
                </c:pt>
                <c:pt idx="56">
                  <c:v>1.4236111111111101E-3</c:v>
                </c:pt>
                <c:pt idx="57">
                  <c:v>1.44675925925926E-3</c:v>
                </c:pt>
                <c:pt idx="58">
                  <c:v>1.46990740740741E-3</c:v>
                </c:pt>
                <c:pt idx="59">
                  <c:v>1.49305555555556E-3</c:v>
                </c:pt>
                <c:pt idx="60">
                  <c:v>1.5162037037037E-3</c:v>
                </c:pt>
                <c:pt idx="61">
                  <c:v>1.5393518518518499E-3</c:v>
                </c:pt>
                <c:pt idx="62">
                  <c:v>1.57407407407407E-3</c:v>
                </c:pt>
                <c:pt idx="63">
                  <c:v>1.5972222222222199E-3</c:v>
                </c:pt>
                <c:pt idx="64">
                  <c:v>1.6203703703703701E-3</c:v>
                </c:pt>
                <c:pt idx="65">
                  <c:v>1.6435185185185201E-3</c:v>
                </c:pt>
                <c:pt idx="66">
                  <c:v>1.6782407407407399E-3</c:v>
                </c:pt>
                <c:pt idx="67">
                  <c:v>1.7013888888888901E-3</c:v>
                </c:pt>
                <c:pt idx="68">
                  <c:v>1.72453703703704E-3</c:v>
                </c:pt>
                <c:pt idx="69">
                  <c:v>1.74768518518519E-3</c:v>
                </c:pt>
                <c:pt idx="70">
                  <c:v>1.77083333333333E-3</c:v>
                </c:pt>
                <c:pt idx="71">
                  <c:v>1.79398148148148E-3</c:v>
                </c:pt>
                <c:pt idx="72">
                  <c:v>1.8287037037037E-3</c:v>
                </c:pt>
                <c:pt idx="73">
                  <c:v>1.85185185185185E-3</c:v>
                </c:pt>
                <c:pt idx="74">
                  <c:v>1.8749999999999999E-3</c:v>
                </c:pt>
                <c:pt idx="75">
                  <c:v>1.8981481481481501E-3</c:v>
                </c:pt>
                <c:pt idx="76">
                  <c:v>1.9212962962963001E-3</c:v>
                </c:pt>
                <c:pt idx="77">
                  <c:v>1.9444444444444401E-3</c:v>
                </c:pt>
                <c:pt idx="78">
                  <c:v>1.9675925925925898E-3</c:v>
                </c:pt>
                <c:pt idx="79">
                  <c:v>1.99074074074074E-3</c:v>
                </c:pt>
                <c:pt idx="80">
                  <c:v>2.0138888888888901E-3</c:v>
                </c:pt>
                <c:pt idx="81">
                  <c:v>2.04861111111111E-3</c:v>
                </c:pt>
                <c:pt idx="82">
                  <c:v>2.0717592592592602E-3</c:v>
                </c:pt>
                <c:pt idx="83">
                  <c:v>2.0949074074074099E-3</c:v>
                </c:pt>
                <c:pt idx="84">
                  <c:v>2.1180555555555601E-3</c:v>
                </c:pt>
                <c:pt idx="85">
                  <c:v>2.1412037037036999E-3</c:v>
                </c:pt>
                <c:pt idx="86">
                  <c:v>2.16435185185185E-3</c:v>
                </c:pt>
                <c:pt idx="87">
                  <c:v>2.1990740740740699E-3</c:v>
                </c:pt>
                <c:pt idx="88">
                  <c:v>2.2222222222222201E-3</c:v>
                </c:pt>
                <c:pt idx="89">
                  <c:v>2.2453703703703698E-3</c:v>
                </c:pt>
                <c:pt idx="90">
                  <c:v>2.26851851851852E-3</c:v>
                </c:pt>
                <c:pt idx="91">
                  <c:v>2.2916666666666701E-3</c:v>
                </c:pt>
                <c:pt idx="92">
                  <c:v>2.3148148148148099E-3</c:v>
                </c:pt>
                <c:pt idx="93">
                  <c:v>2.3495370370370402E-3</c:v>
                </c:pt>
                <c:pt idx="94">
                  <c:v>2.3726851851851799E-3</c:v>
                </c:pt>
                <c:pt idx="95">
                  <c:v>2.3958333333333301E-3</c:v>
                </c:pt>
                <c:pt idx="96">
                  <c:v>2.4189814814814799E-3</c:v>
                </c:pt>
                <c:pt idx="97">
                  <c:v>2.44212962962963E-3</c:v>
                </c:pt>
                <c:pt idx="98">
                  <c:v>2.4652777777777802E-3</c:v>
                </c:pt>
                <c:pt idx="99">
                  <c:v>2.48842592592593E-3</c:v>
                </c:pt>
                <c:pt idx="100">
                  <c:v>2.5231481481481498E-3</c:v>
                </c:pt>
                <c:pt idx="101">
                  <c:v>2.5462962962963E-3</c:v>
                </c:pt>
                <c:pt idx="102">
                  <c:v>2.5694444444444402E-3</c:v>
                </c:pt>
                <c:pt idx="103">
                  <c:v>2.5925925925925899E-3</c:v>
                </c:pt>
                <c:pt idx="104">
                  <c:v>2.6157407407407401E-3</c:v>
                </c:pt>
                <c:pt idx="105">
                  <c:v>2.6388888888888898E-3</c:v>
                </c:pt>
                <c:pt idx="106">
                  <c:v>2.6736111111111101E-3</c:v>
                </c:pt>
                <c:pt idx="107">
                  <c:v>2.6967592592592599E-3</c:v>
                </c:pt>
                <c:pt idx="108">
                  <c:v>2.71990740740741E-3</c:v>
                </c:pt>
                <c:pt idx="109">
                  <c:v>2.7430555555555602E-3</c:v>
                </c:pt>
                <c:pt idx="110">
                  <c:v>2.7662037037037E-3</c:v>
                </c:pt>
                <c:pt idx="111">
                  <c:v>2.7893518518518502E-3</c:v>
                </c:pt>
                <c:pt idx="112">
                  <c:v>2.8124999999999999E-3</c:v>
                </c:pt>
                <c:pt idx="113">
                  <c:v>2.8356481481481501E-3</c:v>
                </c:pt>
                <c:pt idx="114">
                  <c:v>2.8703703703703699E-3</c:v>
                </c:pt>
                <c:pt idx="115">
                  <c:v>2.8935185185185201E-3</c:v>
                </c:pt>
                <c:pt idx="116">
                  <c:v>2.9166666666666698E-3</c:v>
                </c:pt>
                <c:pt idx="117">
                  <c:v>2.93981481481481E-3</c:v>
                </c:pt>
                <c:pt idx="118">
                  <c:v>2.9629629629629602E-3</c:v>
                </c:pt>
                <c:pt idx="119">
                  <c:v>2.98611111111111E-3</c:v>
                </c:pt>
                <c:pt idx="120">
                  <c:v>3.0092592592592601E-3</c:v>
                </c:pt>
                <c:pt idx="121">
                  <c:v>3.04398148148148E-3</c:v>
                </c:pt>
                <c:pt idx="122">
                  <c:v>3.0671296296296302E-3</c:v>
                </c:pt>
                <c:pt idx="123">
                  <c:v>3.0902777777777799E-3</c:v>
                </c:pt>
                <c:pt idx="124">
                  <c:v>3.1134259259259301E-3</c:v>
                </c:pt>
                <c:pt idx="125">
                  <c:v>3.1365740740740698E-3</c:v>
                </c:pt>
                <c:pt idx="126">
                  <c:v>3.15972222222222E-3</c:v>
                </c:pt>
                <c:pt idx="127">
                  <c:v>3.1828703703703702E-3</c:v>
                </c:pt>
                <c:pt idx="128">
                  <c:v>3.21759259259259E-3</c:v>
                </c:pt>
                <c:pt idx="129">
                  <c:v>3.2407407407407402E-3</c:v>
                </c:pt>
                <c:pt idx="130">
                  <c:v>3.26388888888889E-3</c:v>
                </c:pt>
                <c:pt idx="131">
                  <c:v>3.2870370370370401E-3</c:v>
                </c:pt>
                <c:pt idx="132">
                  <c:v>3.3101851851851799E-3</c:v>
                </c:pt>
                <c:pt idx="133">
                  <c:v>3.3333333333333301E-3</c:v>
                </c:pt>
                <c:pt idx="134">
                  <c:v>3.3564814814814798E-3</c:v>
                </c:pt>
                <c:pt idx="135">
                  <c:v>3.37962962962963E-3</c:v>
                </c:pt>
                <c:pt idx="136">
                  <c:v>3.4143518518518498E-3</c:v>
                </c:pt>
                <c:pt idx="137">
                  <c:v>3.4375E-3</c:v>
                </c:pt>
                <c:pt idx="138">
                  <c:v>3.4606481481481502E-3</c:v>
                </c:pt>
                <c:pt idx="139">
                  <c:v>3.4837962962962999E-3</c:v>
                </c:pt>
                <c:pt idx="140">
                  <c:v>3.5069444444444401E-3</c:v>
                </c:pt>
                <c:pt idx="141">
                  <c:v>3.5300925925925899E-3</c:v>
                </c:pt>
                <c:pt idx="142">
                  <c:v>3.5532407407407401E-3</c:v>
                </c:pt>
                <c:pt idx="143">
                  <c:v>3.5763888888888898E-3</c:v>
                </c:pt>
                <c:pt idx="144">
                  <c:v>3.6111111111111101E-3</c:v>
                </c:pt>
                <c:pt idx="145">
                  <c:v>3.6342592592592598E-3</c:v>
                </c:pt>
                <c:pt idx="146">
                  <c:v>3.65740740740741E-3</c:v>
                </c:pt>
                <c:pt idx="147">
                  <c:v>3.6805555555555602E-3</c:v>
                </c:pt>
                <c:pt idx="148">
                  <c:v>3.7037037037036999E-3</c:v>
                </c:pt>
                <c:pt idx="149">
                  <c:v>3.7268518518518501E-3</c:v>
                </c:pt>
                <c:pt idx="150">
                  <c:v>3.7499999999999999E-3</c:v>
                </c:pt>
                <c:pt idx="151">
                  <c:v>3.77314814814815E-3</c:v>
                </c:pt>
                <c:pt idx="152">
                  <c:v>3.8078703703703699E-3</c:v>
                </c:pt>
                <c:pt idx="153">
                  <c:v>3.8310185185185201E-3</c:v>
                </c:pt>
                <c:pt idx="154">
                  <c:v>3.8541666666666698E-3</c:v>
                </c:pt>
                <c:pt idx="155">
                  <c:v>3.87731481481481E-3</c:v>
                </c:pt>
                <c:pt idx="156">
                  <c:v>3.9004629629629602E-3</c:v>
                </c:pt>
                <c:pt idx="157">
                  <c:v>3.9236111111111104E-3</c:v>
                </c:pt>
                <c:pt idx="158">
                  <c:v>3.9583333333333302E-3</c:v>
                </c:pt>
                <c:pt idx="159">
                  <c:v>3.9814814814814799E-3</c:v>
                </c:pt>
                <c:pt idx="160">
                  <c:v>4.0046296296296297E-3</c:v>
                </c:pt>
                <c:pt idx="161">
                  <c:v>4.0277777777777803E-3</c:v>
                </c:pt>
                <c:pt idx="162">
                  <c:v>4.05092592592593E-3</c:v>
                </c:pt>
                <c:pt idx="163">
                  <c:v>4.0740740740740798E-3</c:v>
                </c:pt>
                <c:pt idx="164">
                  <c:v>4.09722222222222E-3</c:v>
                </c:pt>
                <c:pt idx="165">
                  <c:v>4.1319444444444398E-3</c:v>
                </c:pt>
                <c:pt idx="166">
                  <c:v>4.1550925925925896E-3</c:v>
                </c:pt>
                <c:pt idx="167">
                  <c:v>4.1782407407407402E-3</c:v>
                </c:pt>
                <c:pt idx="168">
                  <c:v>4.2013888888888899E-3</c:v>
                </c:pt>
                <c:pt idx="169">
                  <c:v>4.2245370370370397E-3</c:v>
                </c:pt>
                <c:pt idx="170">
                  <c:v>4.2476851851851903E-3</c:v>
                </c:pt>
                <c:pt idx="171">
                  <c:v>4.2824074074074101E-3</c:v>
                </c:pt>
                <c:pt idx="172">
                  <c:v>4.3055555555555503E-3</c:v>
                </c:pt>
                <c:pt idx="173">
                  <c:v>4.3287037037037001E-3</c:v>
                </c:pt>
                <c:pt idx="174">
                  <c:v>4.3518518518518498E-3</c:v>
                </c:pt>
                <c:pt idx="175">
                  <c:v>4.3750000000000004E-3</c:v>
                </c:pt>
                <c:pt idx="176">
                  <c:v>4.3981481481481502E-3</c:v>
                </c:pt>
                <c:pt idx="177">
                  <c:v>4.4212962962962999E-3</c:v>
                </c:pt>
                <c:pt idx="178">
                  <c:v>4.4560185185185197E-3</c:v>
                </c:pt>
                <c:pt idx="179">
                  <c:v>4.4791666666666704E-3</c:v>
                </c:pt>
                <c:pt idx="180">
                  <c:v>4.5023148148148097E-3</c:v>
                </c:pt>
                <c:pt idx="181">
                  <c:v>4.5254629629629603E-3</c:v>
                </c:pt>
                <c:pt idx="182">
                  <c:v>4.54861111111111E-3</c:v>
                </c:pt>
                <c:pt idx="183">
                  <c:v>4.5717592592592598E-3</c:v>
                </c:pt>
                <c:pt idx="184">
                  <c:v>4.5949074074074104E-3</c:v>
                </c:pt>
                <c:pt idx="185">
                  <c:v>4.6180555555555497E-3</c:v>
                </c:pt>
                <c:pt idx="186">
                  <c:v>4.65277777777778E-3</c:v>
                </c:pt>
                <c:pt idx="187">
                  <c:v>4.6759259259259297E-3</c:v>
                </c:pt>
                <c:pt idx="188">
                  <c:v>4.6990740740740699E-3</c:v>
                </c:pt>
                <c:pt idx="189">
                  <c:v>4.7222222222222197E-3</c:v>
                </c:pt>
                <c:pt idx="190">
                  <c:v>4.7453703703703703E-3</c:v>
                </c:pt>
                <c:pt idx="191">
                  <c:v>4.76851851851852E-3</c:v>
                </c:pt>
                <c:pt idx="192">
                  <c:v>4.7916666666666698E-3</c:v>
                </c:pt>
                <c:pt idx="193">
                  <c:v>4.81481481481481E-3</c:v>
                </c:pt>
                <c:pt idx="194">
                  <c:v>4.8495370370370402E-3</c:v>
                </c:pt>
                <c:pt idx="195">
                  <c:v>4.87268518518519E-3</c:v>
                </c:pt>
                <c:pt idx="196">
                  <c:v>4.8958333333333302E-3</c:v>
                </c:pt>
                <c:pt idx="197">
                  <c:v>4.9189814814814799E-3</c:v>
                </c:pt>
                <c:pt idx="198">
                  <c:v>4.9421296296296297E-3</c:v>
                </c:pt>
                <c:pt idx="199">
                  <c:v>4.9652777777777803E-3</c:v>
                </c:pt>
                <c:pt idx="200">
                  <c:v>5.0000000000000001E-3</c:v>
                </c:pt>
                <c:pt idx="201">
                  <c:v>5.0231481481481498E-3</c:v>
                </c:pt>
                <c:pt idx="202">
                  <c:v>5.0462962962962996E-3</c:v>
                </c:pt>
                <c:pt idx="203">
                  <c:v>5.0694444444444398E-3</c:v>
                </c:pt>
                <c:pt idx="204">
                  <c:v>5.0925925925925904E-3</c:v>
                </c:pt>
                <c:pt idx="205">
                  <c:v>5.1157407407407401E-3</c:v>
                </c:pt>
                <c:pt idx="206">
                  <c:v>5.1388888888888899E-3</c:v>
                </c:pt>
                <c:pt idx="207">
                  <c:v>5.1736111111111097E-3</c:v>
                </c:pt>
                <c:pt idx="208">
                  <c:v>5.1967592592592603E-3</c:v>
                </c:pt>
                <c:pt idx="209">
                  <c:v>5.2199074074074101E-3</c:v>
                </c:pt>
                <c:pt idx="210">
                  <c:v>5.2430555555555598E-3</c:v>
                </c:pt>
                <c:pt idx="211">
                  <c:v>5.2662037037037096E-3</c:v>
                </c:pt>
                <c:pt idx="212">
                  <c:v>5.2893518518518498E-3</c:v>
                </c:pt>
                <c:pt idx="213">
                  <c:v>5.3125000000000004E-3</c:v>
                </c:pt>
                <c:pt idx="214">
                  <c:v>5.3356481481481501E-3</c:v>
                </c:pt>
                <c:pt idx="215">
                  <c:v>5.3587962962962999E-3</c:v>
                </c:pt>
                <c:pt idx="216">
                  <c:v>5.3935185185185197E-3</c:v>
                </c:pt>
                <c:pt idx="217">
                  <c:v>5.4166666666666703E-3</c:v>
                </c:pt>
                <c:pt idx="218">
                  <c:v>5.4398148148148201E-3</c:v>
                </c:pt>
                <c:pt idx="219">
                  <c:v>5.4629629629629603E-3</c:v>
                </c:pt>
                <c:pt idx="220">
                  <c:v>5.48611111111111E-3</c:v>
                </c:pt>
                <c:pt idx="221">
                  <c:v>5.5092592592592598E-3</c:v>
                </c:pt>
                <c:pt idx="222">
                  <c:v>5.5324074074074104E-3</c:v>
                </c:pt>
                <c:pt idx="223">
                  <c:v>5.5555555555555497E-3</c:v>
                </c:pt>
                <c:pt idx="224">
                  <c:v>5.5902777777777799E-3</c:v>
                </c:pt>
                <c:pt idx="225">
                  <c:v>5.6134259259259297E-3</c:v>
                </c:pt>
                <c:pt idx="226">
                  <c:v>5.6365740740740699E-3</c:v>
                </c:pt>
                <c:pt idx="227">
                  <c:v>5.6597222222222196E-3</c:v>
                </c:pt>
                <c:pt idx="228">
                  <c:v>5.6828703703703702E-3</c:v>
                </c:pt>
                <c:pt idx="229">
                  <c:v>5.70601851851852E-3</c:v>
                </c:pt>
                <c:pt idx="230">
                  <c:v>5.7291666666666697E-3</c:v>
                </c:pt>
                <c:pt idx="231">
                  <c:v>5.7638888888888896E-3</c:v>
                </c:pt>
                <c:pt idx="232">
                  <c:v>5.7870370370370402E-3</c:v>
                </c:pt>
                <c:pt idx="233">
                  <c:v>5.8101851851851899E-3</c:v>
                </c:pt>
                <c:pt idx="234">
                  <c:v>5.8333333333333301E-3</c:v>
                </c:pt>
                <c:pt idx="235">
                  <c:v>5.8564814814814799E-3</c:v>
                </c:pt>
                <c:pt idx="236">
                  <c:v>5.8796296296296296E-3</c:v>
                </c:pt>
                <c:pt idx="237">
                  <c:v>5.9027777777777802E-3</c:v>
                </c:pt>
                <c:pt idx="238">
                  <c:v>5.9375000000000001E-3</c:v>
                </c:pt>
                <c:pt idx="239">
                  <c:v>5.9606481481481498E-3</c:v>
                </c:pt>
                <c:pt idx="240">
                  <c:v>5.9837962962963004E-3</c:v>
                </c:pt>
                <c:pt idx="241">
                  <c:v>6.0069444444444398E-3</c:v>
                </c:pt>
                <c:pt idx="242">
                  <c:v>6.0300925925925904E-3</c:v>
                </c:pt>
                <c:pt idx="243">
                  <c:v>6.0532407407407401E-3</c:v>
                </c:pt>
                <c:pt idx="244">
                  <c:v>6.0763888888888899E-3</c:v>
                </c:pt>
                <c:pt idx="245">
                  <c:v>6.0995370370370396E-3</c:v>
                </c:pt>
                <c:pt idx="246">
                  <c:v>6.1342592592592603E-3</c:v>
                </c:pt>
                <c:pt idx="247">
                  <c:v>6.15740740740741E-3</c:v>
                </c:pt>
                <c:pt idx="248">
                  <c:v>6.1805555555555503E-3</c:v>
                </c:pt>
                <c:pt idx="249">
                  <c:v>6.2037037037037104E-3</c:v>
                </c:pt>
                <c:pt idx="250">
                  <c:v>6.2268518518518497E-3</c:v>
                </c:pt>
                <c:pt idx="251">
                  <c:v>6.2500000000000003E-3</c:v>
                </c:pt>
                <c:pt idx="252">
                  <c:v>6.2731481481481501E-3</c:v>
                </c:pt>
                <c:pt idx="253">
                  <c:v>6.2962962962962998E-3</c:v>
                </c:pt>
                <c:pt idx="254">
                  <c:v>6.3310185185185197E-3</c:v>
                </c:pt>
                <c:pt idx="255">
                  <c:v>6.3541666666666703E-3</c:v>
                </c:pt>
                <c:pt idx="256">
                  <c:v>6.3773148148148096E-3</c:v>
                </c:pt>
                <c:pt idx="257">
                  <c:v>6.4004629629629602E-3</c:v>
                </c:pt>
                <c:pt idx="258">
                  <c:v>6.42361111111111E-3</c:v>
                </c:pt>
                <c:pt idx="259">
                  <c:v>6.4467592592592597E-3</c:v>
                </c:pt>
                <c:pt idx="260">
                  <c:v>6.4699074074074103E-3</c:v>
                </c:pt>
                <c:pt idx="261">
                  <c:v>6.5046296296296302E-3</c:v>
                </c:pt>
                <c:pt idx="262">
                  <c:v>6.5277777777777799E-3</c:v>
                </c:pt>
                <c:pt idx="263">
                  <c:v>6.5509259259259297E-3</c:v>
                </c:pt>
                <c:pt idx="264">
                  <c:v>6.5740740740740699E-3</c:v>
                </c:pt>
                <c:pt idx="265">
                  <c:v>6.5972222222222196E-3</c:v>
                </c:pt>
                <c:pt idx="266">
                  <c:v>6.6203703703703702E-3</c:v>
                </c:pt>
                <c:pt idx="267">
                  <c:v>6.64351851851852E-3</c:v>
                </c:pt>
                <c:pt idx="268">
                  <c:v>6.6782407407407398E-3</c:v>
                </c:pt>
                <c:pt idx="269">
                  <c:v>6.7013888888888904E-3</c:v>
                </c:pt>
                <c:pt idx="270">
                  <c:v>6.7245370370370297E-3</c:v>
                </c:pt>
                <c:pt idx="271">
                  <c:v>6.7476851851851899E-3</c:v>
                </c:pt>
                <c:pt idx="272">
                  <c:v>6.7708333333333301E-3</c:v>
                </c:pt>
                <c:pt idx="273">
                  <c:v>6.7939814814814798E-3</c:v>
                </c:pt>
                <c:pt idx="274">
                  <c:v>6.8171296296296296E-3</c:v>
                </c:pt>
                <c:pt idx="275">
                  <c:v>6.8402777777777802E-3</c:v>
                </c:pt>
                <c:pt idx="276">
                  <c:v>6.875E-3</c:v>
                </c:pt>
                <c:pt idx="277">
                  <c:v>6.8981481481481498E-3</c:v>
                </c:pt>
                <c:pt idx="278">
                  <c:v>6.9212962962963004E-3</c:v>
                </c:pt>
                <c:pt idx="279">
                  <c:v>6.9444444444444397E-3</c:v>
                </c:pt>
                <c:pt idx="280">
                  <c:v>6.9675925925925903E-3</c:v>
                </c:pt>
                <c:pt idx="281">
                  <c:v>6.9907407407407401E-3</c:v>
                </c:pt>
                <c:pt idx="282">
                  <c:v>7.0138888888888898E-3</c:v>
                </c:pt>
                <c:pt idx="283">
                  <c:v>7.0486111111111097E-3</c:v>
                </c:pt>
                <c:pt idx="284">
                  <c:v>7.0717592592592603E-3</c:v>
                </c:pt>
                <c:pt idx="285">
                  <c:v>7.09490740740741E-3</c:v>
                </c:pt>
                <c:pt idx="286">
                  <c:v>7.1180555555555502E-3</c:v>
                </c:pt>
                <c:pt idx="287">
                  <c:v>7.1412037037037104E-3</c:v>
                </c:pt>
                <c:pt idx="288">
                  <c:v>7.1643518518518497E-3</c:v>
                </c:pt>
                <c:pt idx="289">
                  <c:v>7.1875000000000003E-3</c:v>
                </c:pt>
                <c:pt idx="290">
                  <c:v>7.2106481481481501E-3</c:v>
                </c:pt>
                <c:pt idx="291">
                  <c:v>7.2337962962962998E-3</c:v>
                </c:pt>
                <c:pt idx="292">
                  <c:v>7.2685185185185196E-3</c:v>
                </c:pt>
                <c:pt idx="293">
                  <c:v>7.2916666666666703E-3</c:v>
                </c:pt>
                <c:pt idx="294">
                  <c:v>7.3148148148148096E-3</c:v>
                </c:pt>
                <c:pt idx="295">
                  <c:v>7.3379629629629602E-3</c:v>
                </c:pt>
                <c:pt idx="296">
                  <c:v>7.3611111111111099E-3</c:v>
                </c:pt>
                <c:pt idx="297">
                  <c:v>7.3842592592592597E-3</c:v>
                </c:pt>
                <c:pt idx="298">
                  <c:v>7.4074074074074103E-3</c:v>
                </c:pt>
                <c:pt idx="299">
                  <c:v>7.4421296296296301E-3</c:v>
                </c:pt>
                <c:pt idx="300">
                  <c:v>7.4652777777777799E-3</c:v>
                </c:pt>
                <c:pt idx="301">
                  <c:v>7.4884259259259296E-3</c:v>
                </c:pt>
                <c:pt idx="302">
                  <c:v>7.5115740740740698E-3</c:v>
                </c:pt>
                <c:pt idx="303">
                  <c:v>7.5347222222222204E-3</c:v>
                </c:pt>
                <c:pt idx="304">
                  <c:v>7.5578703703703702E-3</c:v>
                </c:pt>
                <c:pt idx="305">
                  <c:v>7.5810185185185199E-3</c:v>
                </c:pt>
                <c:pt idx="306">
                  <c:v>7.6041666666666697E-3</c:v>
                </c:pt>
                <c:pt idx="307">
                  <c:v>7.6273148148148099E-3</c:v>
                </c:pt>
                <c:pt idx="308">
                  <c:v>7.6620370370370401E-3</c:v>
                </c:pt>
                <c:pt idx="309">
                  <c:v>7.6851851851851899E-3</c:v>
                </c:pt>
                <c:pt idx="310">
                  <c:v>7.7083333333333301E-3</c:v>
                </c:pt>
                <c:pt idx="311">
                  <c:v>7.7314814814814798E-3</c:v>
                </c:pt>
                <c:pt idx="312">
                  <c:v>7.7546296296296304E-3</c:v>
                </c:pt>
                <c:pt idx="313">
                  <c:v>7.7777777777777802E-3</c:v>
                </c:pt>
                <c:pt idx="314">
                  <c:v>7.8009259259259299E-3</c:v>
                </c:pt>
                <c:pt idx="315">
                  <c:v>7.8240740740740701E-3</c:v>
                </c:pt>
                <c:pt idx="316">
                  <c:v>7.8587962962962908E-3</c:v>
                </c:pt>
                <c:pt idx="317">
                  <c:v>7.8819444444444397E-3</c:v>
                </c:pt>
                <c:pt idx="318">
                  <c:v>7.9050925925925903E-3</c:v>
                </c:pt>
                <c:pt idx="319">
                  <c:v>7.9282407407407392E-3</c:v>
                </c:pt>
                <c:pt idx="320">
                  <c:v>7.9513888888888898E-3</c:v>
                </c:pt>
                <c:pt idx="321">
                  <c:v>7.9745370370370404E-3</c:v>
                </c:pt>
                <c:pt idx="322">
                  <c:v>7.9976851851851893E-3</c:v>
                </c:pt>
                <c:pt idx="323">
                  <c:v>8.03240740740741E-3</c:v>
                </c:pt>
                <c:pt idx="324">
                  <c:v>8.0555555555555606E-3</c:v>
                </c:pt>
                <c:pt idx="325">
                  <c:v>8.0787037037037008E-3</c:v>
                </c:pt>
                <c:pt idx="326">
                  <c:v>8.1018518518518497E-3</c:v>
                </c:pt>
                <c:pt idx="327">
                  <c:v>8.1250000000000003E-3</c:v>
                </c:pt>
                <c:pt idx="328">
                  <c:v>8.1481481481481492E-3</c:v>
                </c:pt>
                <c:pt idx="329">
                  <c:v>8.1712962962962998E-3</c:v>
                </c:pt>
                <c:pt idx="330">
                  <c:v>8.2060185185185205E-3</c:v>
                </c:pt>
                <c:pt idx="331">
                  <c:v>8.2291666666666693E-3</c:v>
                </c:pt>
                <c:pt idx="332">
                  <c:v>8.2523148148148096E-3</c:v>
                </c:pt>
                <c:pt idx="333">
                  <c:v>8.2754629629629706E-3</c:v>
                </c:pt>
                <c:pt idx="334">
                  <c:v>8.2986111111111108E-3</c:v>
                </c:pt>
                <c:pt idx="335">
                  <c:v>8.3217592592592596E-3</c:v>
                </c:pt>
                <c:pt idx="336">
                  <c:v>8.3449074074074103E-3</c:v>
                </c:pt>
                <c:pt idx="337">
                  <c:v>8.3680555555555591E-3</c:v>
                </c:pt>
                <c:pt idx="338">
                  <c:v>8.3912037037036993E-3</c:v>
                </c:pt>
                <c:pt idx="339">
                  <c:v>8.42592592592592E-3</c:v>
                </c:pt>
                <c:pt idx="340">
                  <c:v>8.4490740740740707E-3</c:v>
                </c:pt>
                <c:pt idx="341">
                  <c:v>8.4722222222222195E-3</c:v>
                </c:pt>
                <c:pt idx="342">
                  <c:v>8.4953703703703701E-3</c:v>
                </c:pt>
                <c:pt idx="343">
                  <c:v>8.5185185185185208E-3</c:v>
                </c:pt>
                <c:pt idx="344">
                  <c:v>8.5416666666666696E-3</c:v>
                </c:pt>
                <c:pt idx="345">
                  <c:v>8.5648148148148202E-3</c:v>
                </c:pt>
                <c:pt idx="346">
                  <c:v>8.5879629629629604E-3</c:v>
                </c:pt>
                <c:pt idx="347">
                  <c:v>8.6111111111111093E-3</c:v>
                </c:pt>
                <c:pt idx="348">
                  <c:v>8.64583333333333E-3</c:v>
                </c:pt>
                <c:pt idx="349">
                  <c:v>8.6689814814814806E-3</c:v>
                </c:pt>
                <c:pt idx="350">
                  <c:v>8.6921296296296295E-3</c:v>
                </c:pt>
                <c:pt idx="351">
                  <c:v>8.7152777777777801E-3</c:v>
                </c:pt>
                <c:pt idx="352">
                  <c:v>8.7384259259259203E-3</c:v>
                </c:pt>
                <c:pt idx="353">
                  <c:v>8.7615740740740692E-3</c:v>
                </c:pt>
                <c:pt idx="354">
                  <c:v>8.7847222222222198E-3</c:v>
                </c:pt>
                <c:pt idx="355">
                  <c:v>8.8194444444444492E-3</c:v>
                </c:pt>
                <c:pt idx="356">
                  <c:v>8.8425925925925894E-3</c:v>
                </c:pt>
                <c:pt idx="357">
                  <c:v>8.86574074074074E-3</c:v>
                </c:pt>
                <c:pt idx="358">
                  <c:v>8.8888888888888906E-3</c:v>
                </c:pt>
                <c:pt idx="359">
                  <c:v>8.9120370370370395E-3</c:v>
                </c:pt>
                <c:pt idx="360">
                  <c:v>8.9351851851851797E-3</c:v>
                </c:pt>
                <c:pt idx="361">
                  <c:v>8.9583333333333303E-3</c:v>
                </c:pt>
                <c:pt idx="362">
                  <c:v>8.9814814814814792E-3</c:v>
                </c:pt>
                <c:pt idx="363">
                  <c:v>9.0162037037036999E-3</c:v>
                </c:pt>
                <c:pt idx="364">
                  <c:v>9.0393518518518505E-3</c:v>
                </c:pt>
                <c:pt idx="365">
                  <c:v>9.0624999999999994E-3</c:v>
                </c:pt>
                <c:pt idx="366">
                  <c:v>9.08564814814815E-3</c:v>
                </c:pt>
                <c:pt idx="367">
                  <c:v>9.1087962962963006E-3</c:v>
                </c:pt>
                <c:pt idx="368">
                  <c:v>9.1319444444444408E-3</c:v>
                </c:pt>
                <c:pt idx="369">
                  <c:v>9.1550925925925897E-3</c:v>
                </c:pt>
                <c:pt idx="370">
                  <c:v>9.1782407407407403E-3</c:v>
                </c:pt>
                <c:pt idx="371">
                  <c:v>9.2129629629629593E-3</c:v>
                </c:pt>
                <c:pt idx="372">
                  <c:v>9.2361111111111099E-3</c:v>
                </c:pt>
                <c:pt idx="373">
                  <c:v>9.2592592592592605E-3</c:v>
                </c:pt>
                <c:pt idx="374">
                  <c:v>9.2824074074074094E-3</c:v>
                </c:pt>
                <c:pt idx="375">
                  <c:v>9.30555555555556E-3</c:v>
                </c:pt>
                <c:pt idx="376">
                  <c:v>9.3287037037037002E-3</c:v>
                </c:pt>
                <c:pt idx="377">
                  <c:v>9.3634259259259296E-3</c:v>
                </c:pt>
                <c:pt idx="378">
                  <c:v>9.3865740740740802E-3</c:v>
                </c:pt>
                <c:pt idx="379">
                  <c:v>9.4097222222222204E-3</c:v>
                </c:pt>
                <c:pt idx="380">
                  <c:v>9.4328703703703692E-3</c:v>
                </c:pt>
                <c:pt idx="381">
                  <c:v>9.4560185185185198E-3</c:v>
                </c:pt>
                <c:pt idx="382">
                  <c:v>9.4791666666666705E-3</c:v>
                </c:pt>
                <c:pt idx="383">
                  <c:v>9.5023148148148193E-3</c:v>
                </c:pt>
                <c:pt idx="384">
                  <c:v>9.53703703703704E-3</c:v>
                </c:pt>
                <c:pt idx="385">
                  <c:v>9.5601851851851802E-3</c:v>
                </c:pt>
                <c:pt idx="386">
                  <c:v>9.5833333333333309E-3</c:v>
                </c:pt>
                <c:pt idx="387">
                  <c:v>9.6064814814814797E-3</c:v>
                </c:pt>
                <c:pt idx="388">
                  <c:v>9.6296296296296303E-3</c:v>
                </c:pt>
                <c:pt idx="389">
                  <c:v>9.6527777777777792E-3</c:v>
                </c:pt>
                <c:pt idx="390">
                  <c:v>9.6759259259259298E-3</c:v>
                </c:pt>
                <c:pt idx="391">
                  <c:v>9.69907407407407E-3</c:v>
                </c:pt>
                <c:pt idx="392">
                  <c:v>9.7222222222222206E-3</c:v>
                </c:pt>
                <c:pt idx="393">
                  <c:v>9.7453703703703695E-3</c:v>
                </c:pt>
                <c:pt idx="394">
                  <c:v>9.7800925925925902E-3</c:v>
                </c:pt>
                <c:pt idx="395">
                  <c:v>9.8032407407407408E-3</c:v>
                </c:pt>
                <c:pt idx="396">
                  <c:v>9.8263888888888897E-3</c:v>
                </c:pt>
                <c:pt idx="397">
                  <c:v>9.8495370370370403E-3</c:v>
                </c:pt>
                <c:pt idx="398">
                  <c:v>9.8726851851851892E-3</c:v>
                </c:pt>
                <c:pt idx="399">
                  <c:v>9.8958333333333294E-3</c:v>
                </c:pt>
                <c:pt idx="400">
                  <c:v>9.91898148148148E-3</c:v>
                </c:pt>
                <c:pt idx="401">
                  <c:v>9.9421296296296306E-3</c:v>
                </c:pt>
                <c:pt idx="402">
                  <c:v>9.9652777777777795E-3</c:v>
                </c:pt>
                <c:pt idx="403">
                  <c:v>0.01</c:v>
                </c:pt>
                <c:pt idx="404">
                  <c:v>1.0023148148148101E-2</c:v>
                </c:pt>
                <c:pt idx="405">
                  <c:v>1.00462962962963E-2</c:v>
                </c:pt>
                <c:pt idx="406">
                  <c:v>1.00694444444444E-2</c:v>
                </c:pt>
                <c:pt idx="407">
                  <c:v>1.0092592592592599E-2</c:v>
                </c:pt>
                <c:pt idx="408">
                  <c:v>1.0115740740740699E-2</c:v>
                </c:pt>
                <c:pt idx="409">
                  <c:v>1.01388888888889E-2</c:v>
                </c:pt>
                <c:pt idx="410">
                  <c:v>1.01736111111111E-2</c:v>
                </c:pt>
                <c:pt idx="411">
                  <c:v>1.0196759259259299E-2</c:v>
                </c:pt>
                <c:pt idx="412">
                  <c:v>1.02199074074074E-2</c:v>
                </c:pt>
                <c:pt idx="413">
                  <c:v>1.0243055555555601E-2</c:v>
                </c:pt>
                <c:pt idx="414">
                  <c:v>1.0266203703703699E-2</c:v>
                </c:pt>
                <c:pt idx="415">
                  <c:v>1.02893518518519E-2</c:v>
                </c:pt>
                <c:pt idx="416">
                  <c:v>1.03125E-2</c:v>
                </c:pt>
                <c:pt idx="417">
                  <c:v>1.0335648148148101E-2</c:v>
                </c:pt>
                <c:pt idx="418">
                  <c:v>1.03587962962963E-2</c:v>
                </c:pt>
                <c:pt idx="419">
                  <c:v>1.03935185185185E-2</c:v>
                </c:pt>
                <c:pt idx="420">
                  <c:v>1.0416666666666701E-2</c:v>
                </c:pt>
                <c:pt idx="421">
                  <c:v>1.0439814814814799E-2</c:v>
                </c:pt>
                <c:pt idx="422">
                  <c:v>1.0462962962963E-2</c:v>
                </c:pt>
                <c:pt idx="423">
                  <c:v>1.0486111111111101E-2</c:v>
                </c:pt>
                <c:pt idx="424">
                  <c:v>1.05092592592593E-2</c:v>
                </c:pt>
                <c:pt idx="425">
                  <c:v>1.05324074074074E-2</c:v>
                </c:pt>
                <c:pt idx="426">
                  <c:v>1.0555555555555599E-2</c:v>
                </c:pt>
                <c:pt idx="427">
                  <c:v>1.05787037037037E-2</c:v>
                </c:pt>
                <c:pt idx="428">
                  <c:v>1.0613425925925899E-2</c:v>
                </c:pt>
                <c:pt idx="429">
                  <c:v>1.06365740740741E-2</c:v>
                </c:pt>
                <c:pt idx="430">
                  <c:v>1.0659722222222201E-2</c:v>
                </c:pt>
                <c:pt idx="431">
                  <c:v>1.06828703703704E-2</c:v>
                </c:pt>
                <c:pt idx="432">
                  <c:v>1.07060185185185E-2</c:v>
                </c:pt>
                <c:pt idx="433">
                  <c:v>1.0729166666666699E-2</c:v>
                </c:pt>
                <c:pt idx="434">
                  <c:v>1.07523148148148E-2</c:v>
                </c:pt>
                <c:pt idx="435">
                  <c:v>1.0775462962963001E-2</c:v>
                </c:pt>
                <c:pt idx="436">
                  <c:v>1.0798611111111101E-2</c:v>
                </c:pt>
                <c:pt idx="437">
                  <c:v>1.0833333333333301E-2</c:v>
                </c:pt>
                <c:pt idx="438">
                  <c:v>1.08564814814815E-2</c:v>
                </c:pt>
                <c:pt idx="439">
                  <c:v>1.08796296296296E-2</c:v>
                </c:pt>
                <c:pt idx="440">
                  <c:v>1.0902777777777799E-2</c:v>
                </c:pt>
                <c:pt idx="441">
                  <c:v>1.09259259259259E-2</c:v>
                </c:pt>
                <c:pt idx="442">
                  <c:v>1.0949074074074101E-2</c:v>
                </c:pt>
                <c:pt idx="443">
                  <c:v>1.0972222222222199E-2</c:v>
                </c:pt>
                <c:pt idx="444">
                  <c:v>1.09953703703704E-2</c:v>
                </c:pt>
                <c:pt idx="445">
                  <c:v>1.10185185185185E-2</c:v>
                </c:pt>
                <c:pt idx="446">
                  <c:v>1.10532407407407E-2</c:v>
                </c:pt>
                <c:pt idx="447">
                  <c:v>1.1076388888888899E-2</c:v>
                </c:pt>
                <c:pt idx="448">
                  <c:v>1.1099537037037E-2</c:v>
                </c:pt>
                <c:pt idx="449">
                  <c:v>1.1122685185185201E-2</c:v>
                </c:pt>
                <c:pt idx="450">
                  <c:v>1.1145833333333299E-2</c:v>
                </c:pt>
                <c:pt idx="451">
                  <c:v>1.11689814814815E-2</c:v>
                </c:pt>
                <c:pt idx="452">
                  <c:v>1.1192129629629601E-2</c:v>
                </c:pt>
                <c:pt idx="453">
                  <c:v>1.12152777777778E-2</c:v>
                </c:pt>
                <c:pt idx="454">
                  <c:v>1.12384259259259E-2</c:v>
                </c:pt>
                <c:pt idx="455">
                  <c:v>1.12731481481481E-2</c:v>
                </c:pt>
                <c:pt idx="456">
                  <c:v>1.1296296296296301E-2</c:v>
                </c:pt>
                <c:pt idx="457">
                  <c:v>1.1319444444444399E-2</c:v>
                </c:pt>
                <c:pt idx="458">
                  <c:v>1.13425925925926E-2</c:v>
                </c:pt>
                <c:pt idx="459">
                  <c:v>1.1365740740740701E-2</c:v>
                </c:pt>
                <c:pt idx="460">
                  <c:v>1.13888888888889E-2</c:v>
                </c:pt>
                <c:pt idx="461">
                  <c:v>1.1412037037037E-2</c:v>
                </c:pt>
                <c:pt idx="462">
                  <c:v>1.1435185185185199E-2</c:v>
                </c:pt>
                <c:pt idx="463">
                  <c:v>1.14583333333333E-2</c:v>
                </c:pt>
                <c:pt idx="464">
                  <c:v>1.14930555555556E-2</c:v>
                </c:pt>
                <c:pt idx="465">
                  <c:v>1.15162037037037E-2</c:v>
                </c:pt>
                <c:pt idx="466">
                  <c:v>1.1539351851851801E-2</c:v>
                </c:pt>
                <c:pt idx="467">
                  <c:v>1.15625E-2</c:v>
                </c:pt>
                <c:pt idx="468">
                  <c:v>1.15856481481481E-2</c:v>
                </c:pt>
                <c:pt idx="469">
                  <c:v>1.1608796296296299E-2</c:v>
                </c:pt>
                <c:pt idx="470">
                  <c:v>1.16319444444444E-2</c:v>
                </c:pt>
                <c:pt idx="471">
                  <c:v>1.1655092592592601E-2</c:v>
                </c:pt>
                <c:pt idx="472">
                  <c:v>1.1678240740740699E-2</c:v>
                </c:pt>
                <c:pt idx="473">
                  <c:v>1.1712962962963E-2</c:v>
                </c:pt>
                <c:pt idx="474">
                  <c:v>1.17361111111111E-2</c:v>
                </c:pt>
                <c:pt idx="475">
                  <c:v>1.1759259259259301E-2</c:v>
                </c:pt>
                <c:pt idx="476">
                  <c:v>1.1782407407407399E-2</c:v>
                </c:pt>
                <c:pt idx="477">
                  <c:v>1.18055555555556E-2</c:v>
                </c:pt>
                <c:pt idx="478">
                  <c:v>1.1828703703703701E-2</c:v>
                </c:pt>
                <c:pt idx="479">
                  <c:v>1.18518518518519E-2</c:v>
                </c:pt>
                <c:pt idx="480">
                  <c:v>1.1875E-2</c:v>
                </c:pt>
                <c:pt idx="481">
                  <c:v>1.18981481481481E-2</c:v>
                </c:pt>
                <c:pt idx="482">
                  <c:v>1.1932870370370399E-2</c:v>
                </c:pt>
                <c:pt idx="483">
                  <c:v>1.19560185185185E-2</c:v>
                </c:pt>
                <c:pt idx="484">
                  <c:v>1.19791666666667E-2</c:v>
                </c:pt>
                <c:pt idx="485">
                  <c:v>1.2002314814814801E-2</c:v>
                </c:pt>
                <c:pt idx="486">
                  <c:v>1.2025462962963E-2</c:v>
                </c:pt>
                <c:pt idx="487">
                  <c:v>1.20486111111111E-2</c:v>
                </c:pt>
                <c:pt idx="488">
                  <c:v>1.2071759259259299E-2</c:v>
                </c:pt>
                <c:pt idx="489">
                  <c:v>1.20949074074074E-2</c:v>
                </c:pt>
                <c:pt idx="490">
                  <c:v>1.21296296296296E-2</c:v>
                </c:pt>
                <c:pt idx="491">
                  <c:v>1.2152777777777801E-2</c:v>
                </c:pt>
                <c:pt idx="492">
                  <c:v>1.2175925925925901E-2</c:v>
                </c:pt>
                <c:pt idx="493">
                  <c:v>1.21990740740741E-2</c:v>
                </c:pt>
                <c:pt idx="494">
                  <c:v>1.22222222222222E-2</c:v>
                </c:pt>
                <c:pt idx="495">
                  <c:v>1.2245370370370399E-2</c:v>
                </c:pt>
                <c:pt idx="496">
                  <c:v>1.22685185185185E-2</c:v>
                </c:pt>
                <c:pt idx="497">
                  <c:v>1.2291666666666701E-2</c:v>
                </c:pt>
                <c:pt idx="498">
                  <c:v>1.2314814814814799E-2</c:v>
                </c:pt>
                <c:pt idx="499">
                  <c:v>1.2337962962963E-2</c:v>
                </c:pt>
                <c:pt idx="500">
                  <c:v>1.23726851851852E-2</c:v>
                </c:pt>
                <c:pt idx="501">
                  <c:v>1.23958333333333E-2</c:v>
                </c:pt>
                <c:pt idx="502">
                  <c:v>1.24189814814815E-2</c:v>
                </c:pt>
                <c:pt idx="503">
                  <c:v>1.24421296296296E-2</c:v>
                </c:pt>
                <c:pt idx="504">
                  <c:v>1.2465277777777801E-2</c:v>
                </c:pt>
                <c:pt idx="505">
                  <c:v>1.2488425925925899E-2</c:v>
                </c:pt>
                <c:pt idx="506">
                  <c:v>1.25115740740741E-2</c:v>
                </c:pt>
                <c:pt idx="507">
                  <c:v>1.2534722222222201E-2</c:v>
                </c:pt>
                <c:pt idx="508">
                  <c:v>1.25694444444444E-2</c:v>
                </c:pt>
                <c:pt idx="509">
                  <c:v>1.25925925925926E-2</c:v>
                </c:pt>
                <c:pt idx="510">
                  <c:v>1.26157407407407E-2</c:v>
                </c:pt>
                <c:pt idx="511">
                  <c:v>1.2638888888888899E-2</c:v>
                </c:pt>
                <c:pt idx="512">
                  <c:v>1.2662037037036999E-2</c:v>
                </c:pt>
                <c:pt idx="513">
                  <c:v>1.26851851851852E-2</c:v>
                </c:pt>
                <c:pt idx="514">
                  <c:v>1.2708333333333301E-2</c:v>
                </c:pt>
                <c:pt idx="515">
                  <c:v>1.27314814814815E-2</c:v>
                </c:pt>
                <c:pt idx="516">
                  <c:v>1.27546296296296E-2</c:v>
                </c:pt>
                <c:pt idx="517">
                  <c:v>1.2789351851851901E-2</c:v>
                </c:pt>
                <c:pt idx="518">
                  <c:v>1.2812499999999999E-2</c:v>
                </c:pt>
                <c:pt idx="519">
                  <c:v>1.28356481481481E-2</c:v>
                </c:pt>
                <c:pt idx="520">
                  <c:v>1.28587962962963E-2</c:v>
                </c:pt>
                <c:pt idx="521">
                  <c:v>1.2881944444444401E-2</c:v>
                </c:pt>
                <c:pt idx="522">
                  <c:v>1.29050925925926E-2</c:v>
                </c:pt>
                <c:pt idx="523">
                  <c:v>1.29282407407407E-2</c:v>
                </c:pt>
                <c:pt idx="524">
                  <c:v>1.2951388888888899E-2</c:v>
                </c:pt>
                <c:pt idx="525">
                  <c:v>1.2974537037037E-2</c:v>
                </c:pt>
                <c:pt idx="526">
                  <c:v>1.30092592592593E-2</c:v>
                </c:pt>
                <c:pt idx="527">
                  <c:v>1.3032407407407401E-2</c:v>
                </c:pt>
                <c:pt idx="528">
                  <c:v>1.30555555555556E-2</c:v>
                </c:pt>
                <c:pt idx="529">
                  <c:v>1.30787037037037E-2</c:v>
                </c:pt>
                <c:pt idx="530">
                  <c:v>1.3101851851851899E-2</c:v>
                </c:pt>
                <c:pt idx="531">
                  <c:v>1.3125E-2</c:v>
                </c:pt>
                <c:pt idx="532">
                  <c:v>1.31481481481481E-2</c:v>
                </c:pt>
                <c:pt idx="533">
                  <c:v>1.3171296296296301E-2</c:v>
                </c:pt>
                <c:pt idx="534">
                  <c:v>1.3206018518518501E-2</c:v>
                </c:pt>
                <c:pt idx="535">
                  <c:v>1.32291666666667E-2</c:v>
                </c:pt>
                <c:pt idx="536">
                  <c:v>1.32523148148148E-2</c:v>
                </c:pt>
                <c:pt idx="537">
                  <c:v>1.3275462962962999E-2</c:v>
                </c:pt>
                <c:pt idx="538">
                  <c:v>1.32986111111111E-2</c:v>
                </c:pt>
                <c:pt idx="539">
                  <c:v>1.3321759259259301E-2</c:v>
                </c:pt>
                <c:pt idx="540">
                  <c:v>1.3344907407407401E-2</c:v>
                </c:pt>
                <c:pt idx="541">
                  <c:v>1.3379629629629601E-2</c:v>
                </c:pt>
                <c:pt idx="542">
                  <c:v>1.34027777777778E-2</c:v>
                </c:pt>
                <c:pt idx="543">
                  <c:v>1.34259259259259E-2</c:v>
                </c:pt>
                <c:pt idx="544">
                  <c:v>1.3449074074074099E-2</c:v>
                </c:pt>
                <c:pt idx="545">
                  <c:v>1.34722222222222E-2</c:v>
                </c:pt>
                <c:pt idx="546">
                  <c:v>1.3495370370370401E-2</c:v>
                </c:pt>
                <c:pt idx="547">
                  <c:v>1.3518518518518499E-2</c:v>
                </c:pt>
                <c:pt idx="548">
                  <c:v>1.35416666666667E-2</c:v>
                </c:pt>
                <c:pt idx="549">
                  <c:v>1.35763888888889E-2</c:v>
                </c:pt>
                <c:pt idx="550">
                  <c:v>1.3599537037037E-2</c:v>
                </c:pt>
                <c:pt idx="551">
                  <c:v>1.3622685185185199E-2</c:v>
                </c:pt>
                <c:pt idx="552">
                  <c:v>1.36458333333333E-2</c:v>
                </c:pt>
                <c:pt idx="553">
                  <c:v>1.3668981481481501E-2</c:v>
                </c:pt>
                <c:pt idx="554">
                  <c:v>1.3692129629629599E-2</c:v>
                </c:pt>
                <c:pt idx="555">
                  <c:v>1.37152777777778E-2</c:v>
                </c:pt>
                <c:pt idx="556">
                  <c:v>1.37384259259259E-2</c:v>
                </c:pt>
                <c:pt idx="557">
                  <c:v>1.37615740740741E-2</c:v>
                </c:pt>
                <c:pt idx="558">
                  <c:v>1.37962962962963E-2</c:v>
                </c:pt>
                <c:pt idx="559">
                  <c:v>1.38194444444444E-2</c:v>
                </c:pt>
                <c:pt idx="560">
                  <c:v>1.3842592592592601E-2</c:v>
                </c:pt>
                <c:pt idx="561">
                  <c:v>1.3865740740740699E-2</c:v>
                </c:pt>
                <c:pt idx="562">
                  <c:v>1.38888888888889E-2</c:v>
                </c:pt>
                <c:pt idx="563">
                  <c:v>1.3912037037037001E-2</c:v>
                </c:pt>
                <c:pt idx="564">
                  <c:v>1.39351851851852E-2</c:v>
                </c:pt>
                <c:pt idx="565">
                  <c:v>1.39583333333333E-2</c:v>
                </c:pt>
                <c:pt idx="566">
                  <c:v>1.3993055555555601E-2</c:v>
                </c:pt>
                <c:pt idx="567">
                  <c:v>1.4016203703703701E-2</c:v>
                </c:pt>
                <c:pt idx="568">
                  <c:v>1.4039351851851799E-2</c:v>
                </c:pt>
                <c:pt idx="569">
                  <c:v>1.40625E-2</c:v>
                </c:pt>
                <c:pt idx="570">
                  <c:v>1.4085648148148101E-2</c:v>
                </c:pt>
                <c:pt idx="571">
                  <c:v>1.41087962962963E-2</c:v>
                </c:pt>
                <c:pt idx="572">
                  <c:v>1.41319444444444E-2</c:v>
                </c:pt>
                <c:pt idx="573">
                  <c:v>1.4155092592592599E-2</c:v>
                </c:pt>
                <c:pt idx="574">
                  <c:v>1.41782407407407E-2</c:v>
                </c:pt>
                <c:pt idx="575">
                  <c:v>1.4201388888888901E-2</c:v>
                </c:pt>
                <c:pt idx="576">
                  <c:v>1.42361111111111E-2</c:v>
                </c:pt>
                <c:pt idx="577">
                  <c:v>1.42592592592593E-2</c:v>
                </c:pt>
                <c:pt idx="578">
                  <c:v>1.42824074074074E-2</c:v>
                </c:pt>
                <c:pt idx="579">
                  <c:v>1.4305555555555601E-2</c:v>
                </c:pt>
                <c:pt idx="580">
                  <c:v>1.4328703703703699E-2</c:v>
                </c:pt>
                <c:pt idx="581">
                  <c:v>1.43518518518519E-2</c:v>
                </c:pt>
                <c:pt idx="582">
                  <c:v>1.4375000000000001E-2</c:v>
                </c:pt>
                <c:pt idx="583">
                  <c:v>1.4398148148148099E-2</c:v>
                </c:pt>
                <c:pt idx="584">
                  <c:v>1.44212962962963E-2</c:v>
                </c:pt>
                <c:pt idx="585">
                  <c:v>1.44560185185185E-2</c:v>
                </c:pt>
                <c:pt idx="586">
                  <c:v>1.4479166666666699E-2</c:v>
                </c:pt>
                <c:pt idx="587">
                  <c:v>1.4502314814814799E-2</c:v>
                </c:pt>
                <c:pt idx="588">
                  <c:v>1.4525462962963E-2</c:v>
                </c:pt>
                <c:pt idx="589">
                  <c:v>1.4548611111111101E-2</c:v>
                </c:pt>
                <c:pt idx="590">
                  <c:v>1.45717592592593E-2</c:v>
                </c:pt>
                <c:pt idx="591">
                  <c:v>1.45949074074074E-2</c:v>
                </c:pt>
                <c:pt idx="592">
                  <c:v>1.4618055555555599E-2</c:v>
                </c:pt>
                <c:pt idx="593">
                  <c:v>1.46412037037037E-2</c:v>
                </c:pt>
                <c:pt idx="594">
                  <c:v>1.46759259259259E-2</c:v>
                </c:pt>
                <c:pt idx="595">
                  <c:v>1.46990740740741E-2</c:v>
                </c:pt>
                <c:pt idx="596">
                  <c:v>1.4722222222222201E-2</c:v>
                </c:pt>
                <c:pt idx="597">
                  <c:v>1.47453703703704E-2</c:v>
                </c:pt>
                <c:pt idx="598">
                  <c:v>1.47685185185185E-2</c:v>
                </c:pt>
                <c:pt idx="599">
                  <c:v>1.4791666666666699E-2</c:v>
                </c:pt>
                <c:pt idx="600">
                  <c:v>1.48148148148148E-2</c:v>
                </c:pt>
                <c:pt idx="601">
                  <c:v>1.4837962962963001E-2</c:v>
                </c:pt>
                <c:pt idx="602">
                  <c:v>1.4872685185185201E-2</c:v>
                </c:pt>
                <c:pt idx="603">
                  <c:v>1.4895833333333299E-2</c:v>
                </c:pt>
                <c:pt idx="604">
                  <c:v>1.49189814814815E-2</c:v>
                </c:pt>
                <c:pt idx="605">
                  <c:v>1.49421296296296E-2</c:v>
                </c:pt>
                <c:pt idx="606">
                  <c:v>1.49652777777778E-2</c:v>
                </c:pt>
                <c:pt idx="607">
                  <c:v>1.49884259259259E-2</c:v>
                </c:pt>
                <c:pt idx="608">
                  <c:v>1.5011574074074101E-2</c:v>
                </c:pt>
                <c:pt idx="609">
                  <c:v>1.5034722222222199E-2</c:v>
                </c:pt>
                <c:pt idx="610">
                  <c:v>1.50578703703704E-2</c:v>
                </c:pt>
                <c:pt idx="611">
                  <c:v>1.50925925925926E-2</c:v>
                </c:pt>
                <c:pt idx="612">
                  <c:v>1.51157407407407E-2</c:v>
                </c:pt>
                <c:pt idx="613">
                  <c:v>1.51388888888889E-2</c:v>
                </c:pt>
                <c:pt idx="614">
                  <c:v>1.5162037037037E-2</c:v>
                </c:pt>
                <c:pt idx="615">
                  <c:v>1.5185185185185201E-2</c:v>
                </c:pt>
                <c:pt idx="616">
                  <c:v>1.5208333333333299E-2</c:v>
                </c:pt>
                <c:pt idx="617">
                  <c:v>1.52314814814815E-2</c:v>
                </c:pt>
                <c:pt idx="618">
                  <c:v>1.5254629629629601E-2</c:v>
                </c:pt>
                <c:pt idx="619">
                  <c:v>1.52777777777778E-2</c:v>
                </c:pt>
                <c:pt idx="620">
                  <c:v>1.53125E-2</c:v>
                </c:pt>
                <c:pt idx="621">
                  <c:v>1.53356481481481E-2</c:v>
                </c:pt>
                <c:pt idx="622">
                  <c:v>1.5358796296296299E-2</c:v>
                </c:pt>
                <c:pt idx="623">
                  <c:v>1.53819444444444E-2</c:v>
                </c:pt>
                <c:pt idx="624">
                  <c:v>1.54050925925926E-2</c:v>
                </c:pt>
                <c:pt idx="625">
                  <c:v>1.5428240740740701E-2</c:v>
                </c:pt>
                <c:pt idx="626">
                  <c:v>1.54513888888889E-2</c:v>
                </c:pt>
                <c:pt idx="627">
                  <c:v>1.5474537037037E-2</c:v>
                </c:pt>
                <c:pt idx="628">
                  <c:v>1.5509259259259301E-2</c:v>
                </c:pt>
                <c:pt idx="629">
                  <c:v>1.5532407407407399E-2</c:v>
                </c:pt>
                <c:pt idx="630">
                  <c:v>1.55555555555556E-2</c:v>
                </c:pt>
                <c:pt idx="631">
                  <c:v>1.5578703703703701E-2</c:v>
                </c:pt>
                <c:pt idx="632">
                  <c:v>1.56018518518519E-2</c:v>
                </c:pt>
                <c:pt idx="633">
                  <c:v>1.5625E-2</c:v>
                </c:pt>
                <c:pt idx="634">
                  <c:v>1.5648148148148199E-2</c:v>
                </c:pt>
                <c:pt idx="635">
                  <c:v>1.5671296296296301E-2</c:v>
                </c:pt>
                <c:pt idx="636">
                  <c:v>1.56944444444444E-2</c:v>
                </c:pt>
                <c:pt idx="637">
                  <c:v>1.57291666666667E-2</c:v>
                </c:pt>
                <c:pt idx="638">
                  <c:v>1.5752314814814799E-2</c:v>
                </c:pt>
                <c:pt idx="639">
                  <c:v>1.5775462962963002E-2</c:v>
                </c:pt>
                <c:pt idx="640">
                  <c:v>1.57986111111111E-2</c:v>
                </c:pt>
                <c:pt idx="641">
                  <c:v>1.5821759259259299E-2</c:v>
                </c:pt>
                <c:pt idx="642">
                  <c:v>1.5844907407407401E-2</c:v>
                </c:pt>
                <c:pt idx="643">
                  <c:v>1.58680555555556E-2</c:v>
                </c:pt>
                <c:pt idx="644">
                  <c:v>1.5891203703703699E-2</c:v>
                </c:pt>
                <c:pt idx="645">
                  <c:v>1.5925925925925899E-2</c:v>
                </c:pt>
                <c:pt idx="646">
                  <c:v>1.5949074074074102E-2</c:v>
                </c:pt>
                <c:pt idx="647">
                  <c:v>1.59722222222222E-2</c:v>
                </c:pt>
                <c:pt idx="648">
                  <c:v>1.5995370370370399E-2</c:v>
                </c:pt>
                <c:pt idx="649">
                  <c:v>1.6018518518518501E-2</c:v>
                </c:pt>
                <c:pt idx="650">
                  <c:v>1.6041666666666701E-2</c:v>
                </c:pt>
                <c:pt idx="651">
                  <c:v>1.6064814814814799E-2</c:v>
                </c:pt>
                <c:pt idx="652">
                  <c:v>1.6087962962962998E-2</c:v>
                </c:pt>
                <c:pt idx="653">
                  <c:v>1.61111111111111E-2</c:v>
                </c:pt>
                <c:pt idx="654">
                  <c:v>1.61458333333333E-2</c:v>
                </c:pt>
                <c:pt idx="655">
                  <c:v>1.6168981481481499E-2</c:v>
                </c:pt>
                <c:pt idx="656">
                  <c:v>1.6192129629629601E-2</c:v>
                </c:pt>
                <c:pt idx="657">
                  <c:v>1.6215277777777801E-2</c:v>
                </c:pt>
                <c:pt idx="658">
                  <c:v>1.6238425925925899E-2</c:v>
                </c:pt>
                <c:pt idx="659">
                  <c:v>1.6261574074074098E-2</c:v>
                </c:pt>
                <c:pt idx="660">
                  <c:v>1.62847222222222E-2</c:v>
                </c:pt>
                <c:pt idx="661">
                  <c:v>1.63078703703704E-2</c:v>
                </c:pt>
                <c:pt idx="662">
                  <c:v>1.6331018518518502E-2</c:v>
                </c:pt>
                <c:pt idx="663">
                  <c:v>1.6365740740740702E-2</c:v>
                </c:pt>
                <c:pt idx="664">
                  <c:v>1.6388888888888901E-2</c:v>
                </c:pt>
                <c:pt idx="665">
                  <c:v>1.6412037037036999E-2</c:v>
                </c:pt>
                <c:pt idx="666">
                  <c:v>1.6435185185185198E-2</c:v>
                </c:pt>
                <c:pt idx="667">
                  <c:v>1.6458333333333301E-2</c:v>
                </c:pt>
                <c:pt idx="668">
                  <c:v>1.64814814814815E-2</c:v>
                </c:pt>
                <c:pt idx="669">
                  <c:v>1.6504629629629598E-2</c:v>
                </c:pt>
                <c:pt idx="670">
                  <c:v>1.6539351851851802E-2</c:v>
                </c:pt>
                <c:pt idx="671">
                  <c:v>1.6562500000000001E-2</c:v>
                </c:pt>
                <c:pt idx="672">
                  <c:v>1.6585648148148099E-2</c:v>
                </c:pt>
                <c:pt idx="673">
                  <c:v>1.6608796296296299E-2</c:v>
                </c:pt>
                <c:pt idx="674">
                  <c:v>1.6631944444444401E-2</c:v>
                </c:pt>
                <c:pt idx="675">
                  <c:v>1.6666666666666701E-2</c:v>
                </c:pt>
                <c:pt idx="676">
                  <c:v>1.66898148148148E-2</c:v>
                </c:pt>
                <c:pt idx="677">
                  <c:v>1.6712962962962999E-2</c:v>
                </c:pt>
                <c:pt idx="678">
                  <c:v>1.6736111111111101E-2</c:v>
                </c:pt>
                <c:pt idx="679">
                  <c:v>1.67592592592593E-2</c:v>
                </c:pt>
                <c:pt idx="680">
                  <c:v>1.67939814814815E-2</c:v>
                </c:pt>
                <c:pt idx="681">
                  <c:v>1.6817129629629599E-2</c:v>
                </c:pt>
                <c:pt idx="682">
                  <c:v>1.6840277777777801E-2</c:v>
                </c:pt>
                <c:pt idx="683">
                  <c:v>1.68634259259259E-2</c:v>
                </c:pt>
                <c:pt idx="684">
                  <c:v>1.6886574074074099E-2</c:v>
                </c:pt>
                <c:pt idx="685">
                  <c:v>1.6909722222222201E-2</c:v>
                </c:pt>
                <c:pt idx="686">
                  <c:v>1.69328703703704E-2</c:v>
                </c:pt>
                <c:pt idx="687">
                  <c:v>1.69675925925926E-2</c:v>
                </c:pt>
                <c:pt idx="688">
                  <c:v>1.6990740740740699E-2</c:v>
                </c:pt>
                <c:pt idx="689">
                  <c:v>1.7013888888888901E-2</c:v>
                </c:pt>
                <c:pt idx="690">
                  <c:v>1.7037037037037E-2</c:v>
                </c:pt>
                <c:pt idx="691">
                  <c:v>1.7060185185185199E-2</c:v>
                </c:pt>
                <c:pt idx="692">
                  <c:v>1.7094907407407399E-2</c:v>
                </c:pt>
                <c:pt idx="693">
                  <c:v>1.7118055555555602E-2</c:v>
                </c:pt>
                <c:pt idx="694">
                  <c:v>1.7152777777777801E-2</c:v>
                </c:pt>
                <c:pt idx="695">
                  <c:v>1.71759259259259E-2</c:v>
                </c:pt>
                <c:pt idx="696">
                  <c:v>1.7199074074074099E-2</c:v>
                </c:pt>
                <c:pt idx="697">
                  <c:v>1.7222222222222201E-2</c:v>
                </c:pt>
                <c:pt idx="698">
                  <c:v>1.72453703703704E-2</c:v>
                </c:pt>
                <c:pt idx="699">
                  <c:v>1.7268518518518499E-2</c:v>
                </c:pt>
                <c:pt idx="700">
                  <c:v>1.7303240740740699E-2</c:v>
                </c:pt>
                <c:pt idx="701">
                  <c:v>1.7326388888888902E-2</c:v>
                </c:pt>
                <c:pt idx="702">
                  <c:v>1.7349537037037E-2</c:v>
                </c:pt>
                <c:pt idx="703">
                  <c:v>1.7372685185185199E-2</c:v>
                </c:pt>
                <c:pt idx="704">
                  <c:v>1.7407407407407399E-2</c:v>
                </c:pt>
                <c:pt idx="705">
                  <c:v>1.7430555555555598E-2</c:v>
                </c:pt>
                <c:pt idx="706">
                  <c:v>1.74537037037037E-2</c:v>
                </c:pt>
                <c:pt idx="707">
                  <c:v>1.74768518518519E-2</c:v>
                </c:pt>
                <c:pt idx="708">
                  <c:v>1.75115740740741E-2</c:v>
                </c:pt>
                <c:pt idx="709">
                  <c:v>1.7534722222222202E-2</c:v>
                </c:pt>
                <c:pt idx="710">
                  <c:v>1.7557870370370401E-2</c:v>
                </c:pt>
                <c:pt idx="711">
                  <c:v>1.7581018518518499E-2</c:v>
                </c:pt>
                <c:pt idx="712">
                  <c:v>1.7604166666666698E-2</c:v>
                </c:pt>
                <c:pt idx="713">
                  <c:v>1.7627314814814801E-2</c:v>
                </c:pt>
                <c:pt idx="714">
                  <c:v>1.7650462962963E-2</c:v>
                </c:pt>
                <c:pt idx="715">
                  <c:v>1.76851851851852E-2</c:v>
                </c:pt>
                <c:pt idx="716">
                  <c:v>1.7708333333333302E-2</c:v>
                </c:pt>
                <c:pt idx="717">
                  <c:v>1.7731481481481501E-2</c:v>
                </c:pt>
                <c:pt idx="718">
                  <c:v>1.7754629629629599E-2</c:v>
                </c:pt>
                <c:pt idx="719">
                  <c:v>1.7777777777777799E-2</c:v>
                </c:pt>
                <c:pt idx="720">
                  <c:v>1.7800925925925901E-2</c:v>
                </c:pt>
                <c:pt idx="721">
                  <c:v>1.7835648148148101E-2</c:v>
                </c:pt>
                <c:pt idx="722">
                  <c:v>1.78587962962963E-2</c:v>
                </c:pt>
                <c:pt idx="723">
                  <c:v>1.7881944444444402E-2</c:v>
                </c:pt>
                <c:pt idx="724">
                  <c:v>1.7905092592592601E-2</c:v>
                </c:pt>
                <c:pt idx="725">
                  <c:v>1.7928240740740699E-2</c:v>
                </c:pt>
                <c:pt idx="726">
                  <c:v>1.7951388888888899E-2</c:v>
                </c:pt>
                <c:pt idx="727">
                  <c:v>1.7974537037037001E-2</c:v>
                </c:pt>
                <c:pt idx="728">
                  <c:v>1.8009259259259301E-2</c:v>
                </c:pt>
                <c:pt idx="729">
                  <c:v>1.80324074074074E-2</c:v>
                </c:pt>
                <c:pt idx="730">
                  <c:v>1.8055555555555599E-2</c:v>
                </c:pt>
                <c:pt idx="731">
                  <c:v>1.8078703703703701E-2</c:v>
                </c:pt>
                <c:pt idx="732">
                  <c:v>1.81018518518519E-2</c:v>
                </c:pt>
                <c:pt idx="733">
                  <c:v>1.8124999999999999E-2</c:v>
                </c:pt>
                <c:pt idx="734">
                  <c:v>1.8159722222222199E-2</c:v>
                </c:pt>
                <c:pt idx="735">
                  <c:v>1.8182870370370401E-2</c:v>
                </c:pt>
                <c:pt idx="736">
                  <c:v>1.82060185185185E-2</c:v>
                </c:pt>
                <c:pt idx="737">
                  <c:v>1.8229166666666699E-2</c:v>
                </c:pt>
                <c:pt idx="738">
                  <c:v>1.8252314814814801E-2</c:v>
                </c:pt>
                <c:pt idx="739">
                  <c:v>1.8275462962963E-2</c:v>
                </c:pt>
                <c:pt idx="740">
                  <c:v>1.83101851851852E-2</c:v>
                </c:pt>
                <c:pt idx="741">
                  <c:v>1.8333333333333299E-2</c:v>
                </c:pt>
                <c:pt idx="742">
                  <c:v>1.8368055555555599E-2</c:v>
                </c:pt>
                <c:pt idx="743">
                  <c:v>1.8391203703703701E-2</c:v>
                </c:pt>
                <c:pt idx="744">
                  <c:v>1.84143518518519E-2</c:v>
                </c:pt>
                <c:pt idx="745">
                  <c:v>1.8437499999999999E-2</c:v>
                </c:pt>
                <c:pt idx="746">
                  <c:v>1.8472222222222199E-2</c:v>
                </c:pt>
                <c:pt idx="747">
                  <c:v>1.8495370370370402E-2</c:v>
                </c:pt>
                <c:pt idx="748">
                  <c:v>1.85185185185185E-2</c:v>
                </c:pt>
                <c:pt idx="749">
                  <c:v>1.8541666666666699E-2</c:v>
                </c:pt>
                <c:pt idx="750">
                  <c:v>1.8564814814814801E-2</c:v>
                </c:pt>
                <c:pt idx="751">
                  <c:v>1.8587962962963001E-2</c:v>
                </c:pt>
                <c:pt idx="752">
                  <c:v>1.86226851851852E-2</c:v>
                </c:pt>
                <c:pt idx="753">
                  <c:v>1.8645833333333299E-2</c:v>
                </c:pt>
                <c:pt idx="754">
                  <c:v>1.8668981481481502E-2</c:v>
                </c:pt>
                <c:pt idx="755">
                  <c:v>1.86921296296296E-2</c:v>
                </c:pt>
                <c:pt idx="756">
                  <c:v>1.8715277777777799E-2</c:v>
                </c:pt>
                <c:pt idx="757">
                  <c:v>1.8738425925925901E-2</c:v>
                </c:pt>
                <c:pt idx="758">
                  <c:v>1.8761574074074101E-2</c:v>
                </c:pt>
                <c:pt idx="759">
                  <c:v>1.8784722222222199E-2</c:v>
                </c:pt>
                <c:pt idx="760">
                  <c:v>1.8819444444444399E-2</c:v>
                </c:pt>
                <c:pt idx="761">
                  <c:v>1.8842592592592598E-2</c:v>
                </c:pt>
                <c:pt idx="762">
                  <c:v>1.88657407407407E-2</c:v>
                </c:pt>
                <c:pt idx="763">
                  <c:v>1.8888888888888899E-2</c:v>
                </c:pt>
                <c:pt idx="764">
                  <c:v>1.8912037037037002E-2</c:v>
                </c:pt>
                <c:pt idx="765">
                  <c:v>1.8935185185185201E-2</c:v>
                </c:pt>
                <c:pt idx="766">
                  <c:v>1.8958333333333299E-2</c:v>
                </c:pt>
                <c:pt idx="767">
                  <c:v>1.8981481481481498E-2</c:v>
                </c:pt>
                <c:pt idx="768">
                  <c:v>1.9004629629629601E-2</c:v>
                </c:pt>
                <c:pt idx="769">
                  <c:v>1.90393518518518E-2</c:v>
                </c:pt>
                <c:pt idx="770">
                  <c:v>1.90625E-2</c:v>
                </c:pt>
                <c:pt idx="771">
                  <c:v>1.9085648148148102E-2</c:v>
                </c:pt>
                <c:pt idx="772">
                  <c:v>1.9108796296296301E-2</c:v>
                </c:pt>
                <c:pt idx="773">
                  <c:v>1.9131944444444399E-2</c:v>
                </c:pt>
                <c:pt idx="774">
                  <c:v>1.9155092592592599E-2</c:v>
                </c:pt>
                <c:pt idx="775">
                  <c:v>1.9178240740740701E-2</c:v>
                </c:pt>
                <c:pt idx="776">
                  <c:v>1.92013888888889E-2</c:v>
                </c:pt>
                <c:pt idx="777">
                  <c:v>1.9224537037036998E-2</c:v>
                </c:pt>
                <c:pt idx="778">
                  <c:v>1.9259259259259299E-2</c:v>
                </c:pt>
                <c:pt idx="779">
                  <c:v>1.9282407407407401E-2</c:v>
                </c:pt>
                <c:pt idx="780">
                  <c:v>1.93055555555556E-2</c:v>
                </c:pt>
                <c:pt idx="781">
                  <c:v>1.9328703703703699E-2</c:v>
                </c:pt>
                <c:pt idx="782">
                  <c:v>1.9351851851851901E-2</c:v>
                </c:pt>
                <c:pt idx="783">
                  <c:v>1.9375E-2</c:v>
                </c:pt>
                <c:pt idx="784">
                  <c:v>1.9398148148148098E-2</c:v>
                </c:pt>
                <c:pt idx="785">
                  <c:v>1.9421296296296301E-2</c:v>
                </c:pt>
                <c:pt idx="786">
                  <c:v>1.94444444444444E-2</c:v>
                </c:pt>
                <c:pt idx="787">
                  <c:v>1.94791666666667E-2</c:v>
                </c:pt>
                <c:pt idx="788">
                  <c:v>1.9502314814814799E-2</c:v>
                </c:pt>
                <c:pt idx="789">
                  <c:v>1.9525462962963001E-2</c:v>
                </c:pt>
                <c:pt idx="790">
                  <c:v>1.95486111111111E-2</c:v>
                </c:pt>
                <c:pt idx="791">
                  <c:v>1.9571759259259299E-2</c:v>
                </c:pt>
                <c:pt idx="792">
                  <c:v>1.9594907407407401E-2</c:v>
                </c:pt>
                <c:pt idx="793">
                  <c:v>1.96180555555556E-2</c:v>
                </c:pt>
                <c:pt idx="794">
                  <c:v>1.9641203703703699E-2</c:v>
                </c:pt>
                <c:pt idx="795">
                  <c:v>1.9675925925925899E-2</c:v>
                </c:pt>
                <c:pt idx="796">
                  <c:v>1.9699074074074101E-2</c:v>
                </c:pt>
                <c:pt idx="797">
                  <c:v>1.97222222222222E-2</c:v>
                </c:pt>
                <c:pt idx="798">
                  <c:v>1.9745370370370399E-2</c:v>
                </c:pt>
                <c:pt idx="799">
                  <c:v>1.9768518518518501E-2</c:v>
                </c:pt>
                <c:pt idx="800">
                  <c:v>1.97916666666667E-2</c:v>
                </c:pt>
                <c:pt idx="801">
                  <c:v>1.9814814814814799E-2</c:v>
                </c:pt>
                <c:pt idx="802">
                  <c:v>1.9837962962963002E-2</c:v>
                </c:pt>
                <c:pt idx="803">
                  <c:v>1.98611111111111E-2</c:v>
                </c:pt>
                <c:pt idx="804">
                  <c:v>1.98958333333333E-2</c:v>
                </c:pt>
                <c:pt idx="805">
                  <c:v>1.9918981481481499E-2</c:v>
                </c:pt>
                <c:pt idx="806">
                  <c:v>1.9942129629629601E-2</c:v>
                </c:pt>
                <c:pt idx="807">
                  <c:v>1.9965277777777801E-2</c:v>
                </c:pt>
                <c:pt idx="808">
                  <c:v>1.9988425925925899E-2</c:v>
                </c:pt>
                <c:pt idx="809">
                  <c:v>2.0011574074074098E-2</c:v>
                </c:pt>
                <c:pt idx="810">
                  <c:v>2.00347222222222E-2</c:v>
                </c:pt>
                <c:pt idx="811">
                  <c:v>2.0057870370370399E-2</c:v>
                </c:pt>
                <c:pt idx="812">
                  <c:v>2.0081018518518502E-2</c:v>
                </c:pt>
                <c:pt idx="813">
                  <c:v>2.0115740740740701E-2</c:v>
                </c:pt>
                <c:pt idx="814">
                  <c:v>2.0138888888888901E-2</c:v>
                </c:pt>
                <c:pt idx="815">
                  <c:v>2.0162037037036999E-2</c:v>
                </c:pt>
                <c:pt idx="816">
                  <c:v>2.0185185185185198E-2</c:v>
                </c:pt>
                <c:pt idx="817">
                  <c:v>2.02083333333333E-2</c:v>
                </c:pt>
                <c:pt idx="818">
                  <c:v>2.02314814814815E-2</c:v>
                </c:pt>
                <c:pt idx="819">
                  <c:v>2.0254629629629602E-2</c:v>
                </c:pt>
                <c:pt idx="820">
                  <c:v>2.0277777777777801E-2</c:v>
                </c:pt>
                <c:pt idx="821">
                  <c:v>2.0300925925925899E-2</c:v>
                </c:pt>
                <c:pt idx="822">
                  <c:v>2.0324074074074099E-2</c:v>
                </c:pt>
                <c:pt idx="823">
                  <c:v>2.0358796296296298E-2</c:v>
                </c:pt>
                <c:pt idx="824">
                  <c:v>2.03819444444444E-2</c:v>
                </c:pt>
                <c:pt idx="825">
                  <c:v>2.04050925925926E-2</c:v>
                </c:pt>
                <c:pt idx="826">
                  <c:v>2.0428240740740702E-2</c:v>
                </c:pt>
                <c:pt idx="827">
                  <c:v>2.0451388888888901E-2</c:v>
                </c:pt>
                <c:pt idx="828">
                  <c:v>2.0474537037036999E-2</c:v>
                </c:pt>
                <c:pt idx="829">
                  <c:v>2.0497685185185199E-2</c:v>
                </c:pt>
                <c:pt idx="830">
                  <c:v>2.0520833333333301E-2</c:v>
                </c:pt>
                <c:pt idx="831">
                  <c:v>2.0555555555555601E-2</c:v>
                </c:pt>
                <c:pt idx="832">
                  <c:v>2.05787037037037E-2</c:v>
                </c:pt>
                <c:pt idx="833">
                  <c:v>2.0601851851851798E-2</c:v>
                </c:pt>
                <c:pt idx="834">
                  <c:v>2.0625000000000001E-2</c:v>
                </c:pt>
                <c:pt idx="835">
                  <c:v>2.06481481481481E-2</c:v>
                </c:pt>
                <c:pt idx="836">
                  <c:v>2.0671296296296299E-2</c:v>
                </c:pt>
                <c:pt idx="837">
                  <c:v>2.0694444444444401E-2</c:v>
                </c:pt>
                <c:pt idx="838">
                  <c:v>2.07175925925926E-2</c:v>
                </c:pt>
                <c:pt idx="839">
                  <c:v>2.07523148148148E-2</c:v>
                </c:pt>
                <c:pt idx="840">
                  <c:v>2.0775462962962999E-2</c:v>
                </c:pt>
                <c:pt idx="841">
                  <c:v>2.0798611111111101E-2</c:v>
                </c:pt>
                <c:pt idx="842">
                  <c:v>2.08217592592593E-2</c:v>
                </c:pt>
                <c:pt idx="843">
                  <c:v>2.0844907407407399E-2</c:v>
                </c:pt>
                <c:pt idx="844">
                  <c:v>2.0868055555555601E-2</c:v>
                </c:pt>
                <c:pt idx="845">
                  <c:v>2.08912037037037E-2</c:v>
                </c:pt>
                <c:pt idx="846">
                  <c:v>2.0914351851851799E-2</c:v>
                </c:pt>
                <c:pt idx="847">
                  <c:v>2.0937500000000001E-2</c:v>
                </c:pt>
                <c:pt idx="848">
                  <c:v>2.0972222222222201E-2</c:v>
                </c:pt>
                <c:pt idx="849">
                  <c:v>2.09953703703704E-2</c:v>
                </c:pt>
                <c:pt idx="850">
                  <c:v>2.1018518518518499E-2</c:v>
                </c:pt>
                <c:pt idx="851">
                  <c:v>2.1041666666666702E-2</c:v>
                </c:pt>
                <c:pt idx="852">
                  <c:v>2.10648148148148E-2</c:v>
                </c:pt>
                <c:pt idx="853">
                  <c:v>2.1087962962962999E-2</c:v>
                </c:pt>
                <c:pt idx="854">
                  <c:v>2.1111111111111101E-2</c:v>
                </c:pt>
                <c:pt idx="855">
                  <c:v>2.1145833333333301E-2</c:v>
                </c:pt>
                <c:pt idx="856">
                  <c:v>2.11689814814815E-2</c:v>
                </c:pt>
                <c:pt idx="857">
                  <c:v>2.1192129629629599E-2</c:v>
                </c:pt>
                <c:pt idx="858">
                  <c:v>2.1215277777777802E-2</c:v>
                </c:pt>
                <c:pt idx="859">
                  <c:v>2.12384259259259E-2</c:v>
                </c:pt>
                <c:pt idx="860">
                  <c:v>2.1273148148148201E-2</c:v>
                </c:pt>
                <c:pt idx="861">
                  <c:v>2.1296296296296299E-2</c:v>
                </c:pt>
                <c:pt idx="862">
                  <c:v>2.1319444444444401E-2</c:v>
                </c:pt>
                <c:pt idx="863">
                  <c:v>2.13425925925926E-2</c:v>
                </c:pt>
                <c:pt idx="864">
                  <c:v>2.1365740740740699E-2</c:v>
                </c:pt>
                <c:pt idx="865">
                  <c:v>2.1388888888888902E-2</c:v>
                </c:pt>
                <c:pt idx="866">
                  <c:v>2.1412037037037E-2</c:v>
                </c:pt>
                <c:pt idx="867">
                  <c:v>2.1446759259259301E-2</c:v>
                </c:pt>
                <c:pt idx="868">
                  <c:v>2.1469907407407399E-2</c:v>
                </c:pt>
                <c:pt idx="869">
                  <c:v>2.1493055555555599E-2</c:v>
                </c:pt>
                <c:pt idx="870">
                  <c:v>2.1516203703703701E-2</c:v>
                </c:pt>
                <c:pt idx="871">
                  <c:v>2.1539351851851799E-2</c:v>
                </c:pt>
                <c:pt idx="872">
                  <c:v>2.1562499999999998E-2</c:v>
                </c:pt>
                <c:pt idx="873">
                  <c:v>2.15856481481481E-2</c:v>
                </c:pt>
                <c:pt idx="874">
                  <c:v>2.16087962962963E-2</c:v>
                </c:pt>
                <c:pt idx="875">
                  <c:v>2.1643518518518499E-2</c:v>
                </c:pt>
                <c:pt idx="876">
                  <c:v>2.1666666666666699E-2</c:v>
                </c:pt>
                <c:pt idx="877">
                  <c:v>2.1689814814814801E-2</c:v>
                </c:pt>
                <c:pt idx="878">
                  <c:v>2.1712962962963E-2</c:v>
                </c:pt>
                <c:pt idx="879">
                  <c:v>2.1736111111111098E-2</c:v>
                </c:pt>
                <c:pt idx="880">
                  <c:v>2.1759259259259301E-2</c:v>
                </c:pt>
                <c:pt idx="881">
                  <c:v>2.17824074074074E-2</c:v>
                </c:pt>
                <c:pt idx="882">
                  <c:v>2.1805555555555599E-2</c:v>
                </c:pt>
                <c:pt idx="883">
                  <c:v>2.1828703703703701E-2</c:v>
                </c:pt>
                <c:pt idx="884">
                  <c:v>2.1863425925925901E-2</c:v>
                </c:pt>
                <c:pt idx="885">
                  <c:v>2.18865740740741E-2</c:v>
                </c:pt>
                <c:pt idx="886">
                  <c:v>2.1909722222222199E-2</c:v>
                </c:pt>
                <c:pt idx="887">
                  <c:v>2.1932870370370401E-2</c:v>
                </c:pt>
                <c:pt idx="888">
                  <c:v>2.19560185185185E-2</c:v>
                </c:pt>
                <c:pt idx="889">
                  <c:v>2.1979166666666699E-2</c:v>
                </c:pt>
                <c:pt idx="890">
                  <c:v>2.2002314814814801E-2</c:v>
                </c:pt>
                <c:pt idx="891">
                  <c:v>2.2025462962963E-2</c:v>
                </c:pt>
                <c:pt idx="892">
                  <c:v>2.20601851851852E-2</c:v>
                </c:pt>
                <c:pt idx="893">
                  <c:v>2.2083333333333299E-2</c:v>
                </c:pt>
                <c:pt idx="894">
                  <c:v>2.2106481481481501E-2</c:v>
                </c:pt>
                <c:pt idx="895">
                  <c:v>2.21296296296296E-2</c:v>
                </c:pt>
                <c:pt idx="896">
                  <c:v>2.2152777777777799E-2</c:v>
                </c:pt>
                <c:pt idx="897">
                  <c:v>2.2175925925925901E-2</c:v>
                </c:pt>
                <c:pt idx="898">
                  <c:v>2.2210648148148101E-2</c:v>
                </c:pt>
                <c:pt idx="899">
                  <c:v>2.22337962962963E-2</c:v>
                </c:pt>
                <c:pt idx="900">
                  <c:v>2.2256944444444399E-2</c:v>
                </c:pt>
                <c:pt idx="901">
                  <c:v>2.2291666666666699E-2</c:v>
                </c:pt>
                <c:pt idx="902">
                  <c:v>2.2314814814814801E-2</c:v>
                </c:pt>
                <c:pt idx="903">
                  <c:v>2.2337962962963E-2</c:v>
                </c:pt>
                <c:pt idx="904">
                  <c:v>2.2361111111111099E-2</c:v>
                </c:pt>
                <c:pt idx="905">
                  <c:v>2.2384259259259302E-2</c:v>
                </c:pt>
                <c:pt idx="906">
                  <c:v>2.2418981481481502E-2</c:v>
                </c:pt>
                <c:pt idx="907">
                  <c:v>2.24421296296296E-2</c:v>
                </c:pt>
                <c:pt idx="908">
                  <c:v>2.2465277777777799E-2</c:v>
                </c:pt>
                <c:pt idx="909">
                  <c:v>2.2499999999999999E-2</c:v>
                </c:pt>
                <c:pt idx="910">
                  <c:v>2.2523148148148101E-2</c:v>
                </c:pt>
                <c:pt idx="911">
                  <c:v>2.25462962962963E-2</c:v>
                </c:pt>
                <c:pt idx="912">
                  <c:v>2.25810185185185E-2</c:v>
                </c:pt>
                <c:pt idx="913">
                  <c:v>2.2604166666666699E-2</c:v>
                </c:pt>
                <c:pt idx="914">
                  <c:v>2.2627314814814802E-2</c:v>
                </c:pt>
                <c:pt idx="915">
                  <c:v>2.2650462962963001E-2</c:v>
                </c:pt>
                <c:pt idx="916">
                  <c:v>2.2685185185185201E-2</c:v>
                </c:pt>
                <c:pt idx="917">
                  <c:v>2.2708333333333299E-2</c:v>
                </c:pt>
                <c:pt idx="918">
                  <c:v>2.2731481481481498E-2</c:v>
                </c:pt>
                <c:pt idx="919">
                  <c:v>2.2766203703703702E-2</c:v>
                </c:pt>
                <c:pt idx="920">
                  <c:v>2.27893518518518E-2</c:v>
                </c:pt>
                <c:pt idx="921">
                  <c:v>2.2812499999999999E-2</c:v>
                </c:pt>
                <c:pt idx="922">
                  <c:v>2.2835648148148199E-2</c:v>
                </c:pt>
                <c:pt idx="923">
                  <c:v>2.2858796296296301E-2</c:v>
                </c:pt>
                <c:pt idx="924">
                  <c:v>2.2893518518518501E-2</c:v>
                </c:pt>
                <c:pt idx="925">
                  <c:v>2.29166666666667E-2</c:v>
                </c:pt>
                <c:pt idx="926">
                  <c:v>2.2939814814814798E-2</c:v>
                </c:pt>
                <c:pt idx="927">
                  <c:v>2.2962962962963001E-2</c:v>
                </c:pt>
                <c:pt idx="928">
                  <c:v>2.29861111111111E-2</c:v>
                </c:pt>
                <c:pt idx="929">
                  <c:v>2.3009259259259299E-2</c:v>
                </c:pt>
                <c:pt idx="930">
                  <c:v>2.3032407407407401E-2</c:v>
                </c:pt>
                <c:pt idx="931">
                  <c:v>2.3067129629629601E-2</c:v>
                </c:pt>
                <c:pt idx="932">
                  <c:v>2.30902777777778E-2</c:v>
                </c:pt>
                <c:pt idx="933">
                  <c:v>2.3113425925925898E-2</c:v>
                </c:pt>
                <c:pt idx="934">
                  <c:v>2.3136574074074101E-2</c:v>
                </c:pt>
                <c:pt idx="935">
                  <c:v>2.31597222222222E-2</c:v>
                </c:pt>
                <c:pt idx="936">
                  <c:v>2.3182870370370399E-2</c:v>
                </c:pt>
                <c:pt idx="937">
                  <c:v>2.3206018518518501E-2</c:v>
                </c:pt>
                <c:pt idx="938">
                  <c:v>2.32291666666667E-2</c:v>
                </c:pt>
                <c:pt idx="939">
                  <c:v>2.3252314814814799E-2</c:v>
                </c:pt>
                <c:pt idx="940">
                  <c:v>2.3287037037036998E-2</c:v>
                </c:pt>
                <c:pt idx="941">
                  <c:v>2.3310185185185201E-2</c:v>
                </c:pt>
                <c:pt idx="942">
                  <c:v>2.33333333333333E-2</c:v>
                </c:pt>
                <c:pt idx="943">
                  <c:v>2.3356481481481499E-2</c:v>
                </c:pt>
                <c:pt idx="944">
                  <c:v>2.3379629629629601E-2</c:v>
                </c:pt>
                <c:pt idx="945">
                  <c:v>2.34027777777778E-2</c:v>
                </c:pt>
                <c:pt idx="946">
                  <c:v>2.3425925925925899E-2</c:v>
                </c:pt>
                <c:pt idx="947">
                  <c:v>2.3449074074074101E-2</c:v>
                </c:pt>
                <c:pt idx="948">
                  <c:v>2.34722222222222E-2</c:v>
                </c:pt>
                <c:pt idx="949">
                  <c:v>2.35069444444444E-2</c:v>
                </c:pt>
                <c:pt idx="950">
                  <c:v>2.3530092592592599E-2</c:v>
                </c:pt>
                <c:pt idx="951">
                  <c:v>2.3553240740740701E-2</c:v>
                </c:pt>
                <c:pt idx="952">
                  <c:v>2.35763888888889E-2</c:v>
                </c:pt>
                <c:pt idx="953">
                  <c:v>2.3599537037036999E-2</c:v>
                </c:pt>
                <c:pt idx="954">
                  <c:v>2.3622685185185201E-2</c:v>
                </c:pt>
                <c:pt idx="955">
                  <c:v>2.3657407407407401E-2</c:v>
                </c:pt>
                <c:pt idx="956">
                  <c:v>2.36805555555556E-2</c:v>
                </c:pt>
                <c:pt idx="957">
                  <c:v>2.3703703703703699E-2</c:v>
                </c:pt>
                <c:pt idx="958">
                  <c:v>2.3726851851851801E-2</c:v>
                </c:pt>
                <c:pt idx="959">
                  <c:v>2.375E-2</c:v>
                </c:pt>
                <c:pt idx="960">
                  <c:v>2.3773148148148099E-2</c:v>
                </c:pt>
                <c:pt idx="961">
                  <c:v>2.3807870370370399E-2</c:v>
                </c:pt>
                <c:pt idx="962">
                  <c:v>2.3831018518518501E-2</c:v>
                </c:pt>
                <c:pt idx="963">
                  <c:v>2.3854166666666701E-2</c:v>
                </c:pt>
                <c:pt idx="964">
                  <c:v>2.3877314814814799E-2</c:v>
                </c:pt>
                <c:pt idx="965">
                  <c:v>2.3900462962962998E-2</c:v>
                </c:pt>
                <c:pt idx="966">
                  <c:v>2.39236111111111E-2</c:v>
                </c:pt>
                <c:pt idx="967">
                  <c:v>2.39583333333333E-2</c:v>
                </c:pt>
                <c:pt idx="968">
                  <c:v>2.3981481481481499E-2</c:v>
                </c:pt>
                <c:pt idx="969">
                  <c:v>2.4004629629629601E-2</c:v>
                </c:pt>
                <c:pt idx="970">
                  <c:v>2.4027777777777801E-2</c:v>
                </c:pt>
                <c:pt idx="971">
                  <c:v>2.4050925925925899E-2</c:v>
                </c:pt>
                <c:pt idx="972">
                  <c:v>2.4074074074074098E-2</c:v>
                </c:pt>
                <c:pt idx="973">
                  <c:v>2.40972222222222E-2</c:v>
                </c:pt>
                <c:pt idx="974">
                  <c:v>2.41319444444444E-2</c:v>
                </c:pt>
                <c:pt idx="975">
                  <c:v>2.41550925925926E-2</c:v>
                </c:pt>
                <c:pt idx="976">
                  <c:v>2.4178240740740702E-2</c:v>
                </c:pt>
                <c:pt idx="977">
                  <c:v>2.4201388888888901E-2</c:v>
                </c:pt>
                <c:pt idx="978">
                  <c:v>2.4224537037036999E-2</c:v>
                </c:pt>
                <c:pt idx="979">
                  <c:v>2.4247685185185198E-2</c:v>
                </c:pt>
                <c:pt idx="980">
                  <c:v>2.4282407407407398E-2</c:v>
                </c:pt>
                <c:pt idx="981">
                  <c:v>2.4305555555555601E-2</c:v>
                </c:pt>
                <c:pt idx="982">
                  <c:v>2.43287037037037E-2</c:v>
                </c:pt>
                <c:pt idx="983">
                  <c:v>2.4351851851851899E-2</c:v>
                </c:pt>
                <c:pt idx="984">
                  <c:v>2.4375000000000001E-2</c:v>
                </c:pt>
                <c:pt idx="985">
                  <c:v>2.4398148148148099E-2</c:v>
                </c:pt>
                <c:pt idx="986">
                  <c:v>2.44328703703704E-2</c:v>
                </c:pt>
                <c:pt idx="987">
                  <c:v>2.4456018518518498E-2</c:v>
                </c:pt>
                <c:pt idx="988">
                  <c:v>2.4479166666666701E-2</c:v>
                </c:pt>
                <c:pt idx="989">
                  <c:v>2.45023148148148E-2</c:v>
                </c:pt>
                <c:pt idx="990">
                  <c:v>2.4525462962962999E-2</c:v>
                </c:pt>
                <c:pt idx="991">
                  <c:v>2.4560185185185199E-2</c:v>
                </c:pt>
                <c:pt idx="992">
                  <c:v>2.4583333333333301E-2</c:v>
                </c:pt>
                <c:pt idx="993">
                  <c:v>2.46064814814815E-2</c:v>
                </c:pt>
                <c:pt idx="994">
                  <c:v>2.4629629629629599E-2</c:v>
                </c:pt>
                <c:pt idx="995">
                  <c:v>2.4664351851851798E-2</c:v>
                </c:pt>
                <c:pt idx="996">
                  <c:v>2.4687500000000001E-2</c:v>
                </c:pt>
                <c:pt idx="997">
                  <c:v>2.47106481481481E-2</c:v>
                </c:pt>
                <c:pt idx="998">
                  <c:v>2.4733796296296299E-2</c:v>
                </c:pt>
                <c:pt idx="999">
                  <c:v>2.4756944444444401E-2</c:v>
                </c:pt>
                <c:pt idx="1000">
                  <c:v>2.47800925925926E-2</c:v>
                </c:pt>
                <c:pt idx="1001">
                  <c:v>2.4803240740740699E-2</c:v>
                </c:pt>
                <c:pt idx="1002">
                  <c:v>2.4837962962962999E-2</c:v>
                </c:pt>
                <c:pt idx="1003">
                  <c:v>2.4861111111111101E-2</c:v>
                </c:pt>
                <c:pt idx="1004">
                  <c:v>2.48842592592593E-2</c:v>
                </c:pt>
                <c:pt idx="1005">
                  <c:v>2.4907407407407399E-2</c:v>
                </c:pt>
                <c:pt idx="1006">
                  <c:v>2.4930555555555602E-2</c:v>
                </c:pt>
                <c:pt idx="1007">
                  <c:v>2.4965277777777801E-2</c:v>
                </c:pt>
                <c:pt idx="1008">
                  <c:v>2.49884259259259E-2</c:v>
                </c:pt>
                <c:pt idx="1009">
                  <c:v>2.5011574074074099E-2</c:v>
                </c:pt>
                <c:pt idx="1010">
                  <c:v>2.5034722222222201E-2</c:v>
                </c:pt>
                <c:pt idx="1011">
                  <c:v>2.50578703703704E-2</c:v>
                </c:pt>
                <c:pt idx="1012">
                  <c:v>2.5081018518518499E-2</c:v>
                </c:pt>
                <c:pt idx="1013">
                  <c:v>2.5104166666666702E-2</c:v>
                </c:pt>
                <c:pt idx="1014">
                  <c:v>2.5138888888888902E-2</c:v>
                </c:pt>
                <c:pt idx="1015">
                  <c:v>2.5162037037037E-2</c:v>
                </c:pt>
                <c:pt idx="1016">
                  <c:v>2.5185185185185199E-2</c:v>
                </c:pt>
                <c:pt idx="1017">
                  <c:v>2.5208333333333301E-2</c:v>
                </c:pt>
                <c:pt idx="1018">
                  <c:v>2.5231481481481501E-2</c:v>
                </c:pt>
                <c:pt idx="1019">
                  <c:v>2.5254629629629599E-2</c:v>
                </c:pt>
                <c:pt idx="1020">
                  <c:v>2.5277777777777798E-2</c:v>
                </c:pt>
                <c:pt idx="1021">
                  <c:v>2.5312500000000002E-2</c:v>
                </c:pt>
                <c:pt idx="1022">
                  <c:v>2.53356481481481E-2</c:v>
                </c:pt>
                <c:pt idx="1023">
                  <c:v>2.5358796296296299E-2</c:v>
                </c:pt>
                <c:pt idx="1024">
                  <c:v>2.5381944444444401E-2</c:v>
                </c:pt>
                <c:pt idx="1025">
                  <c:v>2.5405092592592601E-2</c:v>
                </c:pt>
                <c:pt idx="1026">
                  <c:v>2.5428240740740699E-2</c:v>
                </c:pt>
                <c:pt idx="1027">
                  <c:v>2.5462962962963E-2</c:v>
                </c:pt>
                <c:pt idx="1028">
                  <c:v>2.5486111111111098E-2</c:v>
                </c:pt>
                <c:pt idx="1029">
                  <c:v>2.5509259259259301E-2</c:v>
                </c:pt>
                <c:pt idx="1030">
                  <c:v>2.55324074074074E-2</c:v>
                </c:pt>
                <c:pt idx="1031">
                  <c:v>2.5555555555555599E-2</c:v>
                </c:pt>
                <c:pt idx="1032">
                  <c:v>2.5578703703703701E-2</c:v>
                </c:pt>
                <c:pt idx="1033">
                  <c:v>2.5613425925925901E-2</c:v>
                </c:pt>
                <c:pt idx="1034">
                  <c:v>2.56365740740741E-2</c:v>
                </c:pt>
                <c:pt idx="1035">
                  <c:v>2.5659722222222198E-2</c:v>
                </c:pt>
                <c:pt idx="1036">
                  <c:v>2.5682870370370401E-2</c:v>
                </c:pt>
                <c:pt idx="1037">
                  <c:v>2.57060185185185E-2</c:v>
                </c:pt>
                <c:pt idx="1038">
                  <c:v>2.5740740740740699E-2</c:v>
                </c:pt>
                <c:pt idx="1039">
                  <c:v>2.5763888888888899E-2</c:v>
                </c:pt>
                <c:pt idx="1040">
                  <c:v>2.5787037037037001E-2</c:v>
                </c:pt>
                <c:pt idx="1041">
                  <c:v>2.58101851851852E-2</c:v>
                </c:pt>
                <c:pt idx="1042">
                  <c:v>2.5833333333333298E-2</c:v>
                </c:pt>
                <c:pt idx="1043">
                  <c:v>2.5856481481481501E-2</c:v>
                </c:pt>
                <c:pt idx="1044">
                  <c:v>2.58796296296296E-2</c:v>
                </c:pt>
                <c:pt idx="1045">
                  <c:v>2.59143518518518E-2</c:v>
                </c:pt>
                <c:pt idx="1046">
                  <c:v>2.5937499999999999E-2</c:v>
                </c:pt>
                <c:pt idx="1047">
                  <c:v>2.5960648148148101E-2</c:v>
                </c:pt>
                <c:pt idx="1048">
                  <c:v>2.59837962962963E-2</c:v>
                </c:pt>
                <c:pt idx="1049">
                  <c:v>2.6006944444444499E-2</c:v>
                </c:pt>
                <c:pt idx="1050">
                  <c:v>2.6030092592592601E-2</c:v>
                </c:pt>
                <c:pt idx="1051">
                  <c:v>2.60532407407407E-2</c:v>
                </c:pt>
                <c:pt idx="1052">
                  <c:v>2.6076388888888899E-2</c:v>
                </c:pt>
                <c:pt idx="1053">
                  <c:v>2.6111111111111099E-2</c:v>
                </c:pt>
                <c:pt idx="1054">
                  <c:v>2.6134259259259301E-2</c:v>
                </c:pt>
                <c:pt idx="1055">
                  <c:v>2.61574074074074E-2</c:v>
                </c:pt>
                <c:pt idx="1056">
                  <c:v>2.6180555555555599E-2</c:v>
                </c:pt>
                <c:pt idx="1057">
                  <c:v>2.6203703703703701E-2</c:v>
                </c:pt>
                <c:pt idx="1058">
                  <c:v>2.62268518518518E-2</c:v>
                </c:pt>
                <c:pt idx="1059">
                  <c:v>2.6249999999999999E-2</c:v>
                </c:pt>
                <c:pt idx="1060">
                  <c:v>2.6284722222222199E-2</c:v>
                </c:pt>
                <c:pt idx="1061">
                  <c:v>2.6307870370370402E-2</c:v>
                </c:pt>
                <c:pt idx="1062">
                  <c:v>2.63310185185185E-2</c:v>
                </c:pt>
                <c:pt idx="1063">
                  <c:v>2.6354166666666699E-2</c:v>
                </c:pt>
                <c:pt idx="1064">
                  <c:v>2.6377314814814801E-2</c:v>
                </c:pt>
                <c:pt idx="1065">
                  <c:v>2.6400462962963001E-2</c:v>
                </c:pt>
                <c:pt idx="1066">
                  <c:v>2.6423611111111099E-2</c:v>
                </c:pt>
                <c:pt idx="1067">
                  <c:v>2.6446759259259298E-2</c:v>
                </c:pt>
                <c:pt idx="1068">
                  <c:v>2.64699074074074E-2</c:v>
                </c:pt>
                <c:pt idx="1069">
                  <c:v>2.65046296296296E-2</c:v>
                </c:pt>
                <c:pt idx="1070">
                  <c:v>2.6527777777777799E-2</c:v>
                </c:pt>
                <c:pt idx="1071">
                  <c:v>2.6550925925925901E-2</c:v>
                </c:pt>
                <c:pt idx="1072">
                  <c:v>2.6574074074074101E-2</c:v>
                </c:pt>
                <c:pt idx="1073">
                  <c:v>2.6597222222222199E-2</c:v>
                </c:pt>
                <c:pt idx="1074">
                  <c:v>2.6620370370370398E-2</c:v>
                </c:pt>
                <c:pt idx="1075">
                  <c:v>2.66435185185185E-2</c:v>
                </c:pt>
                <c:pt idx="1076">
                  <c:v>2.66666666666667E-2</c:v>
                </c:pt>
                <c:pt idx="1077">
                  <c:v>2.6689814814814802E-2</c:v>
                </c:pt>
                <c:pt idx="1078">
                  <c:v>2.6724537037037002E-2</c:v>
                </c:pt>
                <c:pt idx="1079">
                  <c:v>2.6747685185185201E-2</c:v>
                </c:pt>
                <c:pt idx="1080">
                  <c:v>2.6770833333333299E-2</c:v>
                </c:pt>
                <c:pt idx="1081">
                  <c:v>2.6793981481481498E-2</c:v>
                </c:pt>
                <c:pt idx="1082">
                  <c:v>2.6817129629629601E-2</c:v>
                </c:pt>
                <c:pt idx="1083">
                  <c:v>2.68402777777778E-2</c:v>
                </c:pt>
                <c:pt idx="1084">
                  <c:v>2.6863425925925902E-2</c:v>
                </c:pt>
                <c:pt idx="1085">
                  <c:v>2.6886574074074101E-2</c:v>
                </c:pt>
                <c:pt idx="1086">
                  <c:v>2.6921296296296301E-2</c:v>
                </c:pt>
                <c:pt idx="1087">
                  <c:v>2.6944444444444399E-2</c:v>
                </c:pt>
                <c:pt idx="1088">
                  <c:v>2.6967592592592599E-2</c:v>
                </c:pt>
                <c:pt idx="1089">
                  <c:v>2.6990740740740701E-2</c:v>
                </c:pt>
                <c:pt idx="1090">
                  <c:v>2.70138888888889E-2</c:v>
                </c:pt>
                <c:pt idx="1091">
                  <c:v>2.7037037037036998E-2</c:v>
                </c:pt>
                <c:pt idx="1092">
                  <c:v>2.7060185185185201E-2</c:v>
                </c:pt>
                <c:pt idx="1093">
                  <c:v>2.7094907407407401E-2</c:v>
                </c:pt>
                <c:pt idx="1094">
                  <c:v>2.7118055555555499E-2</c:v>
                </c:pt>
                <c:pt idx="1095">
                  <c:v>2.7141203703703699E-2</c:v>
                </c:pt>
                <c:pt idx="1096">
                  <c:v>2.7175925925925899E-2</c:v>
                </c:pt>
                <c:pt idx="1097">
                  <c:v>2.7199074074074101E-2</c:v>
                </c:pt>
                <c:pt idx="1098">
                  <c:v>2.72222222222222E-2</c:v>
                </c:pt>
                <c:pt idx="1099">
                  <c:v>2.72569444444444E-2</c:v>
                </c:pt>
                <c:pt idx="1100">
                  <c:v>2.7280092592592599E-2</c:v>
                </c:pt>
                <c:pt idx="1101">
                  <c:v>2.7303240740740701E-2</c:v>
                </c:pt>
                <c:pt idx="1102">
                  <c:v>2.73263888888889E-2</c:v>
                </c:pt>
                <c:pt idx="1103">
                  <c:v>2.73611111111111E-2</c:v>
                </c:pt>
                <c:pt idx="1104">
                  <c:v>2.7384259259259299E-2</c:v>
                </c:pt>
                <c:pt idx="1105">
                  <c:v>2.7407407407407401E-2</c:v>
                </c:pt>
                <c:pt idx="1106">
                  <c:v>2.7442129629629601E-2</c:v>
                </c:pt>
                <c:pt idx="1107">
                  <c:v>2.74652777777778E-2</c:v>
                </c:pt>
                <c:pt idx="1108">
                  <c:v>2.7488425925925899E-2</c:v>
                </c:pt>
                <c:pt idx="1109">
                  <c:v>2.7511574074074101E-2</c:v>
                </c:pt>
                <c:pt idx="1110">
                  <c:v>2.7546296296296301E-2</c:v>
                </c:pt>
                <c:pt idx="1111">
                  <c:v>2.75694444444444E-2</c:v>
                </c:pt>
                <c:pt idx="1112">
                  <c:v>2.7592592592592599E-2</c:v>
                </c:pt>
                <c:pt idx="1113">
                  <c:v>2.7615740740740701E-2</c:v>
                </c:pt>
                <c:pt idx="1114">
                  <c:v>2.7650462962963002E-2</c:v>
                </c:pt>
                <c:pt idx="1115">
                  <c:v>2.76736111111111E-2</c:v>
                </c:pt>
                <c:pt idx="1116">
                  <c:v>2.7696759259259299E-2</c:v>
                </c:pt>
                <c:pt idx="1117">
                  <c:v>2.7719907407407401E-2</c:v>
                </c:pt>
                <c:pt idx="1118">
                  <c:v>2.7743055555555601E-2</c:v>
                </c:pt>
                <c:pt idx="1119">
                  <c:v>2.7777777777777801E-2</c:v>
                </c:pt>
                <c:pt idx="1120">
                  <c:v>2.7800925925925899E-2</c:v>
                </c:pt>
                <c:pt idx="1121">
                  <c:v>2.7824074074074098E-2</c:v>
                </c:pt>
                <c:pt idx="1122">
                  <c:v>2.7858796296296302E-2</c:v>
                </c:pt>
                <c:pt idx="1123">
                  <c:v>2.78819444444444E-2</c:v>
                </c:pt>
                <c:pt idx="1124">
                  <c:v>2.7916666666666701E-2</c:v>
                </c:pt>
                <c:pt idx="1125">
                  <c:v>2.7939814814814799E-2</c:v>
                </c:pt>
                <c:pt idx="1126">
                  <c:v>2.7974537037036999E-2</c:v>
                </c:pt>
                <c:pt idx="1127">
                  <c:v>2.7997685185185198E-2</c:v>
                </c:pt>
                <c:pt idx="1128">
                  <c:v>2.80208333333333E-2</c:v>
                </c:pt>
                <c:pt idx="1129">
                  <c:v>2.8055555555555601E-2</c:v>
                </c:pt>
                <c:pt idx="1130">
                  <c:v>2.8078703703703699E-2</c:v>
                </c:pt>
                <c:pt idx="1131">
                  <c:v>2.8101851851851802E-2</c:v>
                </c:pt>
                <c:pt idx="1132">
                  <c:v>2.8136574074074099E-2</c:v>
                </c:pt>
                <c:pt idx="1133">
                  <c:v>2.8159722222222201E-2</c:v>
                </c:pt>
                <c:pt idx="1134">
                  <c:v>2.81944444444444E-2</c:v>
                </c:pt>
                <c:pt idx="1135">
                  <c:v>2.82175925925926E-2</c:v>
                </c:pt>
                <c:pt idx="1136">
                  <c:v>2.8240740740740702E-2</c:v>
                </c:pt>
                <c:pt idx="1137">
                  <c:v>2.8263888888888901E-2</c:v>
                </c:pt>
                <c:pt idx="1138">
                  <c:v>2.8298611111111101E-2</c:v>
                </c:pt>
                <c:pt idx="1139">
                  <c:v>2.83217592592593E-2</c:v>
                </c:pt>
                <c:pt idx="1140">
                  <c:v>2.8344907407407399E-2</c:v>
                </c:pt>
                <c:pt idx="1141">
                  <c:v>2.8379629629629598E-2</c:v>
                </c:pt>
                <c:pt idx="1142">
                  <c:v>2.8402777777777801E-2</c:v>
                </c:pt>
                <c:pt idx="1143">
                  <c:v>2.84259259259259E-2</c:v>
                </c:pt>
                <c:pt idx="1144">
                  <c:v>2.84606481481481E-2</c:v>
                </c:pt>
                <c:pt idx="1145">
                  <c:v>2.8483796296296299E-2</c:v>
                </c:pt>
                <c:pt idx="1146">
                  <c:v>2.8518518518518499E-2</c:v>
                </c:pt>
                <c:pt idx="1147">
                  <c:v>2.8541666666666701E-2</c:v>
                </c:pt>
                <c:pt idx="1148">
                  <c:v>2.85648148148148E-2</c:v>
                </c:pt>
                <c:pt idx="1149">
                  <c:v>2.8587962962962999E-2</c:v>
                </c:pt>
                <c:pt idx="1150">
                  <c:v>2.8611111111111101E-2</c:v>
                </c:pt>
                <c:pt idx="1151">
                  <c:v>2.86342592592593E-2</c:v>
                </c:pt>
                <c:pt idx="1152">
                  <c:v>2.8657407407407399E-2</c:v>
                </c:pt>
                <c:pt idx="1153">
                  <c:v>2.8692129629629599E-2</c:v>
                </c:pt>
                <c:pt idx="1154">
                  <c:v>2.8715277777777801E-2</c:v>
                </c:pt>
                <c:pt idx="1155">
                  <c:v>2.87384259259259E-2</c:v>
                </c:pt>
                <c:pt idx="1156">
                  <c:v>2.8761574074074099E-2</c:v>
                </c:pt>
                <c:pt idx="1157">
                  <c:v>2.8784722222222201E-2</c:v>
                </c:pt>
                <c:pt idx="1158">
                  <c:v>2.88078703703704E-2</c:v>
                </c:pt>
                <c:pt idx="1159">
                  <c:v>2.8831018518518499E-2</c:v>
                </c:pt>
                <c:pt idx="1160">
                  <c:v>2.8854166666666702E-2</c:v>
                </c:pt>
                <c:pt idx="1161">
                  <c:v>2.88773148148148E-2</c:v>
                </c:pt>
                <c:pt idx="1162">
                  <c:v>2.8912037037037E-2</c:v>
                </c:pt>
                <c:pt idx="1163">
                  <c:v>2.8935185185185199E-2</c:v>
                </c:pt>
                <c:pt idx="1164">
                  <c:v>2.8958333333333301E-2</c:v>
                </c:pt>
                <c:pt idx="1165">
                  <c:v>2.89814814814815E-2</c:v>
                </c:pt>
                <c:pt idx="1166">
                  <c:v>2.9004629629629599E-2</c:v>
                </c:pt>
                <c:pt idx="1167">
                  <c:v>2.9027777777777802E-2</c:v>
                </c:pt>
                <c:pt idx="1168">
                  <c:v>2.90509259259259E-2</c:v>
                </c:pt>
                <c:pt idx="1169">
                  <c:v>2.9074074074074099E-2</c:v>
                </c:pt>
                <c:pt idx="1170">
                  <c:v>2.9097222222222201E-2</c:v>
                </c:pt>
                <c:pt idx="1171">
                  <c:v>2.9131944444444401E-2</c:v>
                </c:pt>
                <c:pt idx="1172">
                  <c:v>2.91550925925926E-2</c:v>
                </c:pt>
                <c:pt idx="1173">
                  <c:v>2.9178240740740699E-2</c:v>
                </c:pt>
                <c:pt idx="1174">
                  <c:v>2.9201388888888902E-2</c:v>
                </c:pt>
                <c:pt idx="1175">
                  <c:v>2.9224537037037E-2</c:v>
                </c:pt>
                <c:pt idx="1176">
                  <c:v>2.9247685185185199E-2</c:v>
                </c:pt>
                <c:pt idx="1177">
                  <c:v>2.9270833333333302E-2</c:v>
                </c:pt>
                <c:pt idx="1178">
                  <c:v>2.9293981481481501E-2</c:v>
                </c:pt>
                <c:pt idx="1179">
                  <c:v>2.9317129629629599E-2</c:v>
                </c:pt>
                <c:pt idx="1180">
                  <c:v>2.9351851851851799E-2</c:v>
                </c:pt>
                <c:pt idx="1181">
                  <c:v>2.9374999999999998E-2</c:v>
                </c:pt>
                <c:pt idx="1182">
                  <c:v>2.93981481481481E-2</c:v>
                </c:pt>
                <c:pt idx="1183">
                  <c:v>2.94212962962963E-2</c:v>
                </c:pt>
                <c:pt idx="1184">
                  <c:v>2.9444444444444402E-2</c:v>
                </c:pt>
                <c:pt idx="1185">
                  <c:v>2.9467592592592601E-2</c:v>
                </c:pt>
                <c:pt idx="1186">
                  <c:v>2.9490740740740699E-2</c:v>
                </c:pt>
                <c:pt idx="1187">
                  <c:v>2.9513888888888899E-2</c:v>
                </c:pt>
                <c:pt idx="1188">
                  <c:v>2.9537037037037001E-2</c:v>
                </c:pt>
                <c:pt idx="1189">
                  <c:v>2.9571759259259301E-2</c:v>
                </c:pt>
                <c:pt idx="1190">
                  <c:v>2.95949074074074E-2</c:v>
                </c:pt>
                <c:pt idx="1191">
                  <c:v>2.9618055555555599E-2</c:v>
                </c:pt>
                <c:pt idx="1192">
                  <c:v>2.9641203703703701E-2</c:v>
                </c:pt>
                <c:pt idx="1193">
                  <c:v>2.9664351851851799E-2</c:v>
                </c:pt>
                <c:pt idx="1194">
                  <c:v>2.9687499999999999E-2</c:v>
                </c:pt>
                <c:pt idx="1195">
                  <c:v>2.9710648148148101E-2</c:v>
                </c:pt>
                <c:pt idx="1196">
                  <c:v>2.97337962962963E-2</c:v>
                </c:pt>
                <c:pt idx="1197">
                  <c:v>2.97685185185185E-2</c:v>
                </c:pt>
                <c:pt idx="1198">
                  <c:v>2.9791666666666699E-2</c:v>
                </c:pt>
                <c:pt idx="1199">
                  <c:v>2.9814814814814801E-2</c:v>
                </c:pt>
                <c:pt idx="1200">
                  <c:v>2.9837962962963E-2</c:v>
                </c:pt>
                <c:pt idx="1201">
                  <c:v>2.9861111111111099E-2</c:v>
                </c:pt>
                <c:pt idx="1202">
                  <c:v>2.9884259259259301E-2</c:v>
                </c:pt>
                <c:pt idx="1203">
                  <c:v>2.99074074074074E-2</c:v>
                </c:pt>
                <c:pt idx="1204">
                  <c:v>2.9930555555555599E-2</c:v>
                </c:pt>
                <c:pt idx="1205">
                  <c:v>2.9953703703703701E-2</c:v>
                </c:pt>
                <c:pt idx="1206">
                  <c:v>2.9988425925925901E-2</c:v>
                </c:pt>
                <c:pt idx="1207">
                  <c:v>3.00115740740741E-2</c:v>
                </c:pt>
                <c:pt idx="1208">
                  <c:v>3.0034722222222199E-2</c:v>
                </c:pt>
                <c:pt idx="1209">
                  <c:v>3.0057870370370401E-2</c:v>
                </c:pt>
                <c:pt idx="1210">
                  <c:v>3.00810185185185E-2</c:v>
                </c:pt>
                <c:pt idx="1211">
                  <c:v>3.0104166666666699E-2</c:v>
                </c:pt>
                <c:pt idx="1212">
                  <c:v>3.0127314814814801E-2</c:v>
                </c:pt>
                <c:pt idx="1213">
                  <c:v>3.0150462962963E-2</c:v>
                </c:pt>
                <c:pt idx="1214">
                  <c:v>3.0173611111111099E-2</c:v>
                </c:pt>
                <c:pt idx="1215">
                  <c:v>3.0208333333333299E-2</c:v>
                </c:pt>
                <c:pt idx="1216">
                  <c:v>3.0231481481481502E-2</c:v>
                </c:pt>
                <c:pt idx="1217">
                  <c:v>3.02546296296296E-2</c:v>
                </c:pt>
                <c:pt idx="1218">
                  <c:v>3.0277777777777799E-2</c:v>
                </c:pt>
                <c:pt idx="1219">
                  <c:v>3.0300925925925901E-2</c:v>
                </c:pt>
                <c:pt idx="1220">
                  <c:v>3.03240740740741E-2</c:v>
                </c:pt>
                <c:pt idx="1221">
                  <c:v>3.0347222222222199E-2</c:v>
                </c:pt>
                <c:pt idx="1222">
                  <c:v>3.0370370370370402E-2</c:v>
                </c:pt>
                <c:pt idx="1223">
                  <c:v>3.03935185185185E-2</c:v>
                </c:pt>
                <c:pt idx="1224">
                  <c:v>3.04282407407407E-2</c:v>
                </c:pt>
                <c:pt idx="1225">
                  <c:v>3.0451388888888899E-2</c:v>
                </c:pt>
                <c:pt idx="1226">
                  <c:v>3.0474537037037001E-2</c:v>
                </c:pt>
                <c:pt idx="1227">
                  <c:v>3.0497685185185201E-2</c:v>
                </c:pt>
                <c:pt idx="1228">
                  <c:v>3.0520833333333299E-2</c:v>
                </c:pt>
                <c:pt idx="1229">
                  <c:v>3.0543981481481498E-2</c:v>
                </c:pt>
                <c:pt idx="1230">
                  <c:v>3.05671296296296E-2</c:v>
                </c:pt>
                <c:pt idx="1231">
                  <c:v>3.06018518518518E-2</c:v>
                </c:pt>
                <c:pt idx="1232">
                  <c:v>3.0624999999999999E-2</c:v>
                </c:pt>
                <c:pt idx="1233">
                  <c:v>3.0648148148148101E-2</c:v>
                </c:pt>
                <c:pt idx="1234">
                  <c:v>3.0671296296296301E-2</c:v>
                </c:pt>
                <c:pt idx="1235">
                  <c:v>3.0694444444444399E-2</c:v>
                </c:pt>
                <c:pt idx="1236">
                  <c:v>3.0717592592592598E-2</c:v>
                </c:pt>
                <c:pt idx="1237">
                  <c:v>3.0752314814814798E-2</c:v>
                </c:pt>
                <c:pt idx="1238">
                  <c:v>3.0775462962963001E-2</c:v>
                </c:pt>
                <c:pt idx="1239">
                  <c:v>3.07986111111111E-2</c:v>
                </c:pt>
                <c:pt idx="1240">
                  <c:v>3.0821759259259299E-2</c:v>
                </c:pt>
                <c:pt idx="1241">
                  <c:v>3.0844907407407401E-2</c:v>
                </c:pt>
                <c:pt idx="1242">
                  <c:v>3.08680555555556E-2</c:v>
                </c:pt>
                <c:pt idx="1243">
                  <c:v>3.09027777777778E-2</c:v>
                </c:pt>
                <c:pt idx="1244">
                  <c:v>3.0925925925925898E-2</c:v>
                </c:pt>
                <c:pt idx="1245">
                  <c:v>3.0949074074074101E-2</c:v>
                </c:pt>
                <c:pt idx="1246">
                  <c:v>3.09722222222222E-2</c:v>
                </c:pt>
                <c:pt idx="1247">
                  <c:v>3.0995370370370399E-2</c:v>
                </c:pt>
                <c:pt idx="1248">
                  <c:v>3.1018518518518501E-2</c:v>
                </c:pt>
                <c:pt idx="1249">
                  <c:v>3.10416666666667E-2</c:v>
                </c:pt>
                <c:pt idx="1250">
                  <c:v>3.10763888888889E-2</c:v>
                </c:pt>
                <c:pt idx="1251">
                  <c:v>3.1099537037036998E-2</c:v>
                </c:pt>
                <c:pt idx="1252">
                  <c:v>3.1122685185185201E-2</c:v>
                </c:pt>
                <c:pt idx="1253">
                  <c:v>3.11458333333333E-2</c:v>
                </c:pt>
                <c:pt idx="1254">
                  <c:v>3.1168981481481499E-2</c:v>
                </c:pt>
                <c:pt idx="1255">
                  <c:v>3.1203703703703699E-2</c:v>
                </c:pt>
                <c:pt idx="1256">
                  <c:v>3.1226851851851801E-2</c:v>
                </c:pt>
                <c:pt idx="1257">
                  <c:v>3.125E-2</c:v>
                </c:pt>
                <c:pt idx="1258">
                  <c:v>3.1273148148148203E-2</c:v>
                </c:pt>
                <c:pt idx="1259">
                  <c:v>3.1296296296296301E-2</c:v>
                </c:pt>
                <c:pt idx="1260">
                  <c:v>3.13194444444444E-2</c:v>
                </c:pt>
                <c:pt idx="1261">
                  <c:v>3.1354166666666697E-2</c:v>
                </c:pt>
                <c:pt idx="1262">
                  <c:v>3.1377314814814802E-2</c:v>
                </c:pt>
                <c:pt idx="1263">
                  <c:v>3.1400462962962998E-2</c:v>
                </c:pt>
                <c:pt idx="1264">
                  <c:v>3.1423611111111097E-2</c:v>
                </c:pt>
                <c:pt idx="1265">
                  <c:v>3.1458333333333303E-2</c:v>
                </c:pt>
                <c:pt idx="1266">
                  <c:v>3.1481481481481499E-2</c:v>
                </c:pt>
                <c:pt idx="1267">
                  <c:v>3.1504629629629598E-2</c:v>
                </c:pt>
                <c:pt idx="1268">
                  <c:v>3.15277777777778E-2</c:v>
                </c:pt>
                <c:pt idx="1269">
                  <c:v>3.15625E-2</c:v>
                </c:pt>
                <c:pt idx="1270">
                  <c:v>3.1585648148148099E-2</c:v>
                </c:pt>
                <c:pt idx="1271">
                  <c:v>3.1608796296296301E-2</c:v>
                </c:pt>
                <c:pt idx="1272">
                  <c:v>3.16319444444444E-2</c:v>
                </c:pt>
                <c:pt idx="1273">
                  <c:v>3.1655092592592603E-2</c:v>
                </c:pt>
                <c:pt idx="1274">
                  <c:v>3.1678240740740798E-2</c:v>
                </c:pt>
                <c:pt idx="1275">
                  <c:v>3.1701388888888897E-2</c:v>
                </c:pt>
                <c:pt idx="1276">
                  <c:v>3.1724537037037003E-2</c:v>
                </c:pt>
                <c:pt idx="1277">
                  <c:v>3.17592592592593E-2</c:v>
                </c:pt>
                <c:pt idx="1278">
                  <c:v>3.1782407407407398E-2</c:v>
                </c:pt>
                <c:pt idx="1279">
                  <c:v>3.1805555555555601E-2</c:v>
                </c:pt>
                <c:pt idx="1280">
                  <c:v>3.1828703703703699E-2</c:v>
                </c:pt>
                <c:pt idx="1281">
                  <c:v>3.1851851851851902E-2</c:v>
                </c:pt>
                <c:pt idx="1282">
                  <c:v>3.1886574074074102E-2</c:v>
                </c:pt>
                <c:pt idx="1283">
                  <c:v>3.19097222222222E-2</c:v>
                </c:pt>
                <c:pt idx="1284">
                  <c:v>3.1932870370370403E-2</c:v>
                </c:pt>
                <c:pt idx="1285">
                  <c:v>3.1956018518518502E-2</c:v>
                </c:pt>
                <c:pt idx="1286">
                  <c:v>3.1979166666666697E-2</c:v>
                </c:pt>
                <c:pt idx="1287">
                  <c:v>3.2002314814814803E-2</c:v>
                </c:pt>
                <c:pt idx="1288">
                  <c:v>3.2025462962962999E-2</c:v>
                </c:pt>
                <c:pt idx="1289">
                  <c:v>3.2060185185185198E-2</c:v>
                </c:pt>
                <c:pt idx="1290">
                  <c:v>3.2083333333333297E-2</c:v>
                </c:pt>
                <c:pt idx="1291">
                  <c:v>3.21064814814815E-2</c:v>
                </c:pt>
                <c:pt idx="1292">
                  <c:v>3.2129629629629598E-2</c:v>
                </c:pt>
                <c:pt idx="1293">
                  <c:v>3.2152777777777801E-2</c:v>
                </c:pt>
                <c:pt idx="1294">
                  <c:v>3.2187500000000001E-2</c:v>
                </c:pt>
                <c:pt idx="1295">
                  <c:v>3.2210648148148099E-2</c:v>
                </c:pt>
                <c:pt idx="1296">
                  <c:v>3.2233796296296302E-2</c:v>
                </c:pt>
                <c:pt idx="1297">
                  <c:v>3.2256944444444401E-2</c:v>
                </c:pt>
                <c:pt idx="1298">
                  <c:v>3.2280092592592603E-2</c:v>
                </c:pt>
                <c:pt idx="1299">
                  <c:v>3.2303240740740702E-2</c:v>
                </c:pt>
                <c:pt idx="1300">
                  <c:v>3.2326388888888898E-2</c:v>
                </c:pt>
                <c:pt idx="1301">
                  <c:v>3.2361111111111097E-2</c:v>
                </c:pt>
                <c:pt idx="1302">
                  <c:v>3.23842592592593E-2</c:v>
                </c:pt>
                <c:pt idx="1303">
                  <c:v>3.24189814814815E-2</c:v>
                </c:pt>
                <c:pt idx="1304">
                  <c:v>3.2442129629629599E-2</c:v>
                </c:pt>
                <c:pt idx="1305">
                  <c:v>3.2465277777777801E-2</c:v>
                </c:pt>
                <c:pt idx="1306">
                  <c:v>3.24884259259259E-2</c:v>
                </c:pt>
                <c:pt idx="1307">
                  <c:v>3.2511574074074102E-2</c:v>
                </c:pt>
                <c:pt idx="1308">
                  <c:v>3.2546296296296302E-2</c:v>
                </c:pt>
                <c:pt idx="1309">
                  <c:v>3.2569444444444401E-2</c:v>
                </c:pt>
                <c:pt idx="1310">
                  <c:v>3.2592592592592597E-2</c:v>
                </c:pt>
                <c:pt idx="1311">
                  <c:v>3.2615740740740799E-2</c:v>
                </c:pt>
                <c:pt idx="1312">
                  <c:v>3.2650462962962999E-2</c:v>
                </c:pt>
                <c:pt idx="1313">
                  <c:v>3.2673611111111098E-2</c:v>
                </c:pt>
                <c:pt idx="1314">
                  <c:v>3.26967592592593E-2</c:v>
                </c:pt>
                <c:pt idx="1315">
                  <c:v>3.2719907407407399E-2</c:v>
                </c:pt>
                <c:pt idx="1316">
                  <c:v>3.2743055555555602E-2</c:v>
                </c:pt>
                <c:pt idx="1317">
                  <c:v>3.27662037037037E-2</c:v>
                </c:pt>
                <c:pt idx="1318">
                  <c:v>3.2789351851851799E-2</c:v>
                </c:pt>
                <c:pt idx="1319">
                  <c:v>3.2812500000000001E-2</c:v>
                </c:pt>
                <c:pt idx="1320">
                  <c:v>3.2835648148148197E-2</c:v>
                </c:pt>
                <c:pt idx="1321">
                  <c:v>3.2870370370370397E-2</c:v>
                </c:pt>
                <c:pt idx="1322">
                  <c:v>3.2893518518518503E-2</c:v>
                </c:pt>
                <c:pt idx="1323">
                  <c:v>3.2916666666666698E-2</c:v>
                </c:pt>
                <c:pt idx="1324">
                  <c:v>3.2939814814814797E-2</c:v>
                </c:pt>
                <c:pt idx="1325">
                  <c:v>3.2962962962962999E-2</c:v>
                </c:pt>
                <c:pt idx="1326">
                  <c:v>3.2997685185185199E-2</c:v>
                </c:pt>
                <c:pt idx="1327">
                  <c:v>3.3020833333333298E-2</c:v>
                </c:pt>
                <c:pt idx="1328">
                  <c:v>3.3055555555555602E-2</c:v>
                </c:pt>
                <c:pt idx="1329">
                  <c:v>3.30787037037037E-2</c:v>
                </c:pt>
                <c:pt idx="1330">
                  <c:v>3.3101851851851799E-2</c:v>
                </c:pt>
                <c:pt idx="1331">
                  <c:v>3.3125000000000002E-2</c:v>
                </c:pt>
                <c:pt idx="1332">
                  <c:v>3.31481481481481E-2</c:v>
                </c:pt>
                <c:pt idx="1333">
                  <c:v>3.3182870370370397E-2</c:v>
                </c:pt>
                <c:pt idx="1334">
                  <c:v>3.3206018518518503E-2</c:v>
                </c:pt>
                <c:pt idx="1335">
                  <c:v>3.3229166666666698E-2</c:v>
                </c:pt>
                <c:pt idx="1336">
                  <c:v>3.3263888888888898E-2</c:v>
                </c:pt>
                <c:pt idx="1337">
                  <c:v>3.3287037037036997E-2</c:v>
                </c:pt>
                <c:pt idx="1338">
                  <c:v>3.33101851851852E-2</c:v>
                </c:pt>
                <c:pt idx="1339">
                  <c:v>3.33449074074074E-2</c:v>
                </c:pt>
                <c:pt idx="1340">
                  <c:v>3.3368055555555498E-2</c:v>
                </c:pt>
                <c:pt idx="1341">
                  <c:v>3.3391203703703701E-2</c:v>
                </c:pt>
                <c:pt idx="1342">
                  <c:v>3.3425925925925901E-2</c:v>
                </c:pt>
                <c:pt idx="1343">
                  <c:v>3.3449074074074103E-2</c:v>
                </c:pt>
                <c:pt idx="1344">
                  <c:v>3.3483796296296303E-2</c:v>
                </c:pt>
                <c:pt idx="1345">
                  <c:v>3.3506944444444402E-2</c:v>
                </c:pt>
                <c:pt idx="1346">
                  <c:v>3.3530092592592597E-2</c:v>
                </c:pt>
                <c:pt idx="1347">
                  <c:v>3.3553240740740703E-2</c:v>
                </c:pt>
                <c:pt idx="1348">
                  <c:v>3.3587962962963E-2</c:v>
                </c:pt>
                <c:pt idx="1349">
                  <c:v>3.3611111111111099E-2</c:v>
                </c:pt>
                <c:pt idx="1350">
                  <c:v>3.3634259259259301E-2</c:v>
                </c:pt>
                <c:pt idx="1351">
                  <c:v>3.36574074074074E-2</c:v>
                </c:pt>
                <c:pt idx="1352">
                  <c:v>3.36921296296296E-2</c:v>
                </c:pt>
                <c:pt idx="1353">
                  <c:v>3.3715277777777802E-2</c:v>
                </c:pt>
                <c:pt idx="1354">
                  <c:v>3.3738425925925901E-2</c:v>
                </c:pt>
                <c:pt idx="1355">
                  <c:v>3.3761574074074097E-2</c:v>
                </c:pt>
                <c:pt idx="1356">
                  <c:v>3.3796296296296303E-2</c:v>
                </c:pt>
                <c:pt idx="1357">
                  <c:v>3.3819444444444402E-2</c:v>
                </c:pt>
                <c:pt idx="1358">
                  <c:v>3.3842592592592598E-2</c:v>
                </c:pt>
                <c:pt idx="1359">
                  <c:v>3.3865740740740703E-2</c:v>
                </c:pt>
                <c:pt idx="1360">
                  <c:v>3.3900462962963E-2</c:v>
                </c:pt>
                <c:pt idx="1361">
                  <c:v>3.3923611111111099E-2</c:v>
                </c:pt>
                <c:pt idx="1362">
                  <c:v>3.3946759259259301E-2</c:v>
                </c:pt>
                <c:pt idx="1363">
                  <c:v>3.39699074074074E-2</c:v>
                </c:pt>
                <c:pt idx="1364">
                  <c:v>3.3993055555555603E-2</c:v>
                </c:pt>
                <c:pt idx="1365">
                  <c:v>3.4016203703703701E-2</c:v>
                </c:pt>
                <c:pt idx="1366">
                  <c:v>3.4050925925925901E-2</c:v>
                </c:pt>
                <c:pt idx="1367">
                  <c:v>3.4074074074074097E-2</c:v>
                </c:pt>
                <c:pt idx="1368">
                  <c:v>3.4108796296296297E-2</c:v>
                </c:pt>
                <c:pt idx="1369">
                  <c:v>3.4131944444444402E-2</c:v>
                </c:pt>
                <c:pt idx="1370">
                  <c:v>3.4155092592592598E-2</c:v>
                </c:pt>
                <c:pt idx="1371">
                  <c:v>3.4178240740740697E-2</c:v>
                </c:pt>
                <c:pt idx="1372">
                  <c:v>3.4212962962963001E-2</c:v>
                </c:pt>
                <c:pt idx="1373">
                  <c:v>3.4236111111111099E-2</c:v>
                </c:pt>
                <c:pt idx="1374">
                  <c:v>3.4259259259259302E-2</c:v>
                </c:pt>
                <c:pt idx="1375">
                  <c:v>3.42824074074074E-2</c:v>
                </c:pt>
                <c:pt idx="1376">
                  <c:v>3.4305555555555603E-2</c:v>
                </c:pt>
                <c:pt idx="1377">
                  <c:v>3.4340277777777803E-2</c:v>
                </c:pt>
                <c:pt idx="1378">
                  <c:v>3.4363425925925901E-2</c:v>
                </c:pt>
                <c:pt idx="1379">
                  <c:v>3.4386574074074097E-2</c:v>
                </c:pt>
                <c:pt idx="1380">
                  <c:v>3.4409722222222203E-2</c:v>
                </c:pt>
                <c:pt idx="1381">
                  <c:v>3.4432870370370398E-2</c:v>
                </c:pt>
                <c:pt idx="1382">
                  <c:v>3.4467592592592598E-2</c:v>
                </c:pt>
                <c:pt idx="1383">
                  <c:v>3.4490740740740697E-2</c:v>
                </c:pt>
                <c:pt idx="1384">
                  <c:v>3.4513888888888899E-2</c:v>
                </c:pt>
                <c:pt idx="1385">
                  <c:v>3.4537037037036998E-2</c:v>
                </c:pt>
                <c:pt idx="1386">
                  <c:v>3.4571759259259302E-2</c:v>
                </c:pt>
                <c:pt idx="1387">
                  <c:v>3.4594907407407401E-2</c:v>
                </c:pt>
                <c:pt idx="1388">
                  <c:v>3.4618055555555603E-2</c:v>
                </c:pt>
                <c:pt idx="1389">
                  <c:v>3.4641203703703702E-2</c:v>
                </c:pt>
                <c:pt idx="1390">
                  <c:v>3.4675925925925902E-2</c:v>
                </c:pt>
                <c:pt idx="1391">
                  <c:v>3.4699074074074097E-2</c:v>
                </c:pt>
                <c:pt idx="1392">
                  <c:v>3.4722222222222203E-2</c:v>
                </c:pt>
                <c:pt idx="1393">
                  <c:v>3.4745370370370399E-2</c:v>
                </c:pt>
                <c:pt idx="1394">
                  <c:v>3.4780092592592599E-2</c:v>
                </c:pt>
                <c:pt idx="1395">
                  <c:v>3.4803240740740697E-2</c:v>
                </c:pt>
                <c:pt idx="1396">
                  <c:v>3.48263888888889E-2</c:v>
                </c:pt>
                <c:pt idx="1397">
                  <c:v>3.4849537037036998E-2</c:v>
                </c:pt>
                <c:pt idx="1398">
                  <c:v>3.4884259259259302E-2</c:v>
                </c:pt>
                <c:pt idx="1399">
                  <c:v>3.4907407407407401E-2</c:v>
                </c:pt>
                <c:pt idx="1400">
                  <c:v>3.4930555555555597E-2</c:v>
                </c:pt>
                <c:pt idx="1401">
                  <c:v>3.4965277777777803E-2</c:v>
                </c:pt>
                <c:pt idx="1402">
                  <c:v>3.4988425925925902E-2</c:v>
                </c:pt>
                <c:pt idx="1403">
                  <c:v>3.5011574074074098E-2</c:v>
                </c:pt>
                <c:pt idx="1404">
                  <c:v>3.5046296296296298E-2</c:v>
                </c:pt>
                <c:pt idx="1405">
                  <c:v>3.5069444444444403E-2</c:v>
                </c:pt>
                <c:pt idx="1406">
                  <c:v>3.5092592592592599E-2</c:v>
                </c:pt>
                <c:pt idx="1407">
                  <c:v>3.5115740740740697E-2</c:v>
                </c:pt>
                <c:pt idx="1408">
                  <c:v>3.51388888888889E-2</c:v>
                </c:pt>
                <c:pt idx="1409">
                  <c:v>3.51736111111111E-2</c:v>
                </c:pt>
                <c:pt idx="1410">
                  <c:v>3.5196759259259199E-2</c:v>
                </c:pt>
                <c:pt idx="1411">
                  <c:v>3.5219907407407401E-2</c:v>
                </c:pt>
                <c:pt idx="1412">
                  <c:v>3.5243055555555597E-2</c:v>
                </c:pt>
                <c:pt idx="1413">
                  <c:v>3.5266203703703702E-2</c:v>
                </c:pt>
                <c:pt idx="1414">
                  <c:v>3.5289351851851801E-2</c:v>
                </c:pt>
                <c:pt idx="1415">
                  <c:v>3.5324074074074098E-2</c:v>
                </c:pt>
                <c:pt idx="1416">
                  <c:v>3.5347222222222197E-2</c:v>
                </c:pt>
                <c:pt idx="1417">
                  <c:v>3.5370370370370399E-2</c:v>
                </c:pt>
                <c:pt idx="1418">
                  <c:v>3.5393518518518498E-2</c:v>
                </c:pt>
                <c:pt idx="1419">
                  <c:v>3.54166666666667E-2</c:v>
                </c:pt>
                <c:pt idx="1420">
                  <c:v>3.5439814814814799E-2</c:v>
                </c:pt>
                <c:pt idx="1421">
                  <c:v>3.5474537037036999E-2</c:v>
                </c:pt>
                <c:pt idx="1422">
                  <c:v>3.5497685185185202E-2</c:v>
                </c:pt>
                <c:pt idx="1423">
                  <c:v>3.55208333333333E-2</c:v>
                </c:pt>
                <c:pt idx="1424">
                  <c:v>3.5543981481481503E-2</c:v>
                </c:pt>
                <c:pt idx="1425">
                  <c:v>3.5578703703703703E-2</c:v>
                </c:pt>
                <c:pt idx="1426">
                  <c:v>3.5601851851851801E-2</c:v>
                </c:pt>
                <c:pt idx="1427">
                  <c:v>3.5624999999999997E-2</c:v>
                </c:pt>
                <c:pt idx="1428">
                  <c:v>3.56481481481482E-2</c:v>
                </c:pt>
                <c:pt idx="1429">
                  <c:v>3.5682870370370399E-2</c:v>
                </c:pt>
                <c:pt idx="1430">
                  <c:v>3.5706018518518498E-2</c:v>
                </c:pt>
                <c:pt idx="1431">
                  <c:v>3.5729166666666701E-2</c:v>
                </c:pt>
                <c:pt idx="1432">
                  <c:v>3.5752314814814799E-2</c:v>
                </c:pt>
                <c:pt idx="1433">
                  <c:v>3.5787037037036999E-2</c:v>
                </c:pt>
                <c:pt idx="1434">
                  <c:v>3.5810185185185202E-2</c:v>
                </c:pt>
                <c:pt idx="1435">
                  <c:v>3.58333333333333E-2</c:v>
                </c:pt>
                <c:pt idx="1436">
                  <c:v>3.5868055555555597E-2</c:v>
                </c:pt>
                <c:pt idx="1437">
                  <c:v>3.5891203703703703E-2</c:v>
                </c:pt>
                <c:pt idx="1438">
                  <c:v>3.5914351851851802E-2</c:v>
                </c:pt>
                <c:pt idx="1439">
                  <c:v>3.5937499999999997E-2</c:v>
                </c:pt>
                <c:pt idx="1440">
                  <c:v>3.5960648148148103E-2</c:v>
                </c:pt>
                <c:pt idx="1441">
                  <c:v>3.5983796296296298E-2</c:v>
                </c:pt>
                <c:pt idx="1442">
                  <c:v>3.6006944444444397E-2</c:v>
                </c:pt>
                <c:pt idx="1443">
                  <c:v>3.60300925925926E-2</c:v>
                </c:pt>
                <c:pt idx="1444">
                  <c:v>3.6053240740740698E-2</c:v>
                </c:pt>
                <c:pt idx="1445">
                  <c:v>3.6087962962963002E-2</c:v>
                </c:pt>
                <c:pt idx="1446">
                  <c:v>3.6111111111111101E-2</c:v>
                </c:pt>
                <c:pt idx="1447">
                  <c:v>3.6134259259259303E-2</c:v>
                </c:pt>
                <c:pt idx="1448">
                  <c:v>3.6157407407407402E-2</c:v>
                </c:pt>
                <c:pt idx="1449">
                  <c:v>3.6180555555555598E-2</c:v>
                </c:pt>
                <c:pt idx="1450">
                  <c:v>3.6203703703703703E-2</c:v>
                </c:pt>
                <c:pt idx="1451">
                  <c:v>3.6226851851851802E-2</c:v>
                </c:pt>
                <c:pt idx="1452">
                  <c:v>3.6249999999999998E-2</c:v>
                </c:pt>
                <c:pt idx="1453">
                  <c:v>3.62731481481482E-2</c:v>
                </c:pt>
                <c:pt idx="1454">
                  <c:v>3.63078703703704E-2</c:v>
                </c:pt>
                <c:pt idx="1455">
                  <c:v>3.6331018518518499E-2</c:v>
                </c:pt>
                <c:pt idx="1456">
                  <c:v>3.6354166666666701E-2</c:v>
                </c:pt>
                <c:pt idx="1457">
                  <c:v>3.63773148148148E-2</c:v>
                </c:pt>
                <c:pt idx="1458">
                  <c:v>3.6400462962963002E-2</c:v>
                </c:pt>
                <c:pt idx="1459">
                  <c:v>3.6423611111111101E-2</c:v>
                </c:pt>
                <c:pt idx="1460">
                  <c:v>3.6446759259259297E-2</c:v>
                </c:pt>
                <c:pt idx="1461">
                  <c:v>3.6469907407407402E-2</c:v>
                </c:pt>
                <c:pt idx="1462">
                  <c:v>3.6493055555555598E-2</c:v>
                </c:pt>
                <c:pt idx="1463">
                  <c:v>3.6527777777777798E-2</c:v>
                </c:pt>
                <c:pt idx="1464">
                  <c:v>3.6550925925925903E-2</c:v>
                </c:pt>
                <c:pt idx="1465">
                  <c:v>3.6574074074074099E-2</c:v>
                </c:pt>
                <c:pt idx="1466">
                  <c:v>3.6597222222222198E-2</c:v>
                </c:pt>
                <c:pt idx="1467">
                  <c:v>3.66203703703704E-2</c:v>
                </c:pt>
                <c:pt idx="1468">
                  <c:v>3.6643518518518499E-2</c:v>
                </c:pt>
                <c:pt idx="1469">
                  <c:v>3.6666666666666702E-2</c:v>
                </c:pt>
                <c:pt idx="1470">
                  <c:v>3.66898148148148E-2</c:v>
                </c:pt>
                <c:pt idx="1471">
                  <c:v>3.6712962962963003E-2</c:v>
                </c:pt>
                <c:pt idx="1472">
                  <c:v>3.6747685185185203E-2</c:v>
                </c:pt>
                <c:pt idx="1473">
                  <c:v>3.6770833333333301E-2</c:v>
                </c:pt>
                <c:pt idx="1474">
                  <c:v>3.6793981481481497E-2</c:v>
                </c:pt>
                <c:pt idx="1475">
                  <c:v>3.6817129629629602E-2</c:v>
                </c:pt>
                <c:pt idx="1476">
                  <c:v>3.6840277777777798E-2</c:v>
                </c:pt>
                <c:pt idx="1477">
                  <c:v>3.6863425925925897E-2</c:v>
                </c:pt>
                <c:pt idx="1478">
                  <c:v>3.6886574074074099E-2</c:v>
                </c:pt>
                <c:pt idx="1479">
                  <c:v>3.6909722222222198E-2</c:v>
                </c:pt>
                <c:pt idx="1480">
                  <c:v>3.6944444444444398E-2</c:v>
                </c:pt>
                <c:pt idx="1481">
                  <c:v>3.69675925925926E-2</c:v>
                </c:pt>
                <c:pt idx="1482">
                  <c:v>3.6990740740740699E-2</c:v>
                </c:pt>
                <c:pt idx="1483">
                  <c:v>3.7013888888888902E-2</c:v>
                </c:pt>
                <c:pt idx="1484">
                  <c:v>3.7037037037037E-2</c:v>
                </c:pt>
                <c:pt idx="1485">
                  <c:v>3.7060185185185203E-2</c:v>
                </c:pt>
                <c:pt idx="1486">
                  <c:v>3.7083333333333302E-2</c:v>
                </c:pt>
                <c:pt idx="1487">
                  <c:v>3.7106481481481497E-2</c:v>
                </c:pt>
                <c:pt idx="1488">
                  <c:v>3.7129629629629603E-2</c:v>
                </c:pt>
                <c:pt idx="1489">
                  <c:v>3.7164351851851803E-2</c:v>
                </c:pt>
                <c:pt idx="1490">
                  <c:v>3.7187499999999998E-2</c:v>
                </c:pt>
                <c:pt idx="1491">
                  <c:v>3.7210648148148201E-2</c:v>
                </c:pt>
                <c:pt idx="1492">
                  <c:v>3.72337962962963E-2</c:v>
                </c:pt>
                <c:pt idx="1493">
                  <c:v>3.7256944444444502E-2</c:v>
                </c:pt>
                <c:pt idx="1494">
                  <c:v>3.7280092592592601E-2</c:v>
                </c:pt>
                <c:pt idx="1495">
                  <c:v>3.7303240740740699E-2</c:v>
                </c:pt>
                <c:pt idx="1496">
                  <c:v>3.7326388888888902E-2</c:v>
                </c:pt>
                <c:pt idx="1497">
                  <c:v>3.7349537037037001E-2</c:v>
                </c:pt>
                <c:pt idx="1498">
                  <c:v>3.7384259259259298E-2</c:v>
                </c:pt>
                <c:pt idx="1499">
                  <c:v>3.7407407407407403E-2</c:v>
                </c:pt>
                <c:pt idx="1500">
                  <c:v>3.7430555555555599E-2</c:v>
                </c:pt>
                <c:pt idx="1501">
                  <c:v>3.7453703703703697E-2</c:v>
                </c:pt>
                <c:pt idx="1502">
                  <c:v>3.7476851851851803E-2</c:v>
                </c:pt>
                <c:pt idx="1503">
                  <c:v>3.7499999999999999E-2</c:v>
                </c:pt>
                <c:pt idx="1504">
                  <c:v>3.7523148148148097E-2</c:v>
                </c:pt>
                <c:pt idx="1505">
                  <c:v>3.7557870370370401E-2</c:v>
                </c:pt>
                <c:pt idx="1506">
                  <c:v>3.75810185185185E-2</c:v>
                </c:pt>
                <c:pt idx="1507">
                  <c:v>3.7604166666666702E-2</c:v>
                </c:pt>
                <c:pt idx="1508">
                  <c:v>3.7627314814814801E-2</c:v>
                </c:pt>
                <c:pt idx="1509">
                  <c:v>3.7650462962962997E-2</c:v>
                </c:pt>
                <c:pt idx="1510">
                  <c:v>3.7685185185185197E-2</c:v>
                </c:pt>
                <c:pt idx="1511">
                  <c:v>3.7708333333333302E-2</c:v>
                </c:pt>
                <c:pt idx="1512">
                  <c:v>3.7731481481481498E-2</c:v>
                </c:pt>
                <c:pt idx="1513">
                  <c:v>3.7754629629629603E-2</c:v>
                </c:pt>
                <c:pt idx="1514">
                  <c:v>3.7777777777777799E-2</c:v>
                </c:pt>
                <c:pt idx="1515">
                  <c:v>3.7800925925925898E-2</c:v>
                </c:pt>
                <c:pt idx="1516">
                  <c:v>3.78240740740741E-2</c:v>
                </c:pt>
                <c:pt idx="1517">
                  <c:v>3.78587962962963E-2</c:v>
                </c:pt>
                <c:pt idx="1518">
                  <c:v>3.7881944444444399E-2</c:v>
                </c:pt>
                <c:pt idx="1519">
                  <c:v>3.7905092592592601E-2</c:v>
                </c:pt>
                <c:pt idx="1520">
                  <c:v>3.79282407407407E-2</c:v>
                </c:pt>
                <c:pt idx="1521">
                  <c:v>3.7951388888888903E-2</c:v>
                </c:pt>
                <c:pt idx="1522">
                  <c:v>3.7974537037037001E-2</c:v>
                </c:pt>
                <c:pt idx="1523">
                  <c:v>3.8009259259259298E-2</c:v>
                </c:pt>
                <c:pt idx="1524">
                  <c:v>3.8032407407407397E-2</c:v>
                </c:pt>
                <c:pt idx="1525">
                  <c:v>3.8055555555555599E-2</c:v>
                </c:pt>
                <c:pt idx="1526">
                  <c:v>3.8078703703703698E-2</c:v>
                </c:pt>
                <c:pt idx="1527">
                  <c:v>3.8101851851851803E-2</c:v>
                </c:pt>
                <c:pt idx="1528">
                  <c:v>3.8124999999999999E-2</c:v>
                </c:pt>
                <c:pt idx="1529">
                  <c:v>3.8148148148148098E-2</c:v>
                </c:pt>
                <c:pt idx="1530">
                  <c:v>3.8182870370370402E-2</c:v>
                </c:pt>
                <c:pt idx="1531">
                  <c:v>3.82060185185185E-2</c:v>
                </c:pt>
                <c:pt idx="1532">
                  <c:v>3.8229166666666703E-2</c:v>
                </c:pt>
                <c:pt idx="1533">
                  <c:v>3.8252314814814802E-2</c:v>
                </c:pt>
                <c:pt idx="1534">
                  <c:v>3.8275462962962997E-2</c:v>
                </c:pt>
                <c:pt idx="1535">
                  <c:v>3.8310185185185197E-2</c:v>
                </c:pt>
                <c:pt idx="1536">
                  <c:v>3.8333333333333303E-2</c:v>
                </c:pt>
                <c:pt idx="1537">
                  <c:v>3.8356481481481498E-2</c:v>
                </c:pt>
                <c:pt idx="1538">
                  <c:v>3.8379629629629597E-2</c:v>
                </c:pt>
                <c:pt idx="1539">
                  <c:v>3.84027777777778E-2</c:v>
                </c:pt>
                <c:pt idx="1540">
                  <c:v>3.8425925925925898E-2</c:v>
                </c:pt>
                <c:pt idx="1541">
                  <c:v>3.8449074074074101E-2</c:v>
                </c:pt>
                <c:pt idx="1542">
                  <c:v>3.8483796296296301E-2</c:v>
                </c:pt>
                <c:pt idx="1543">
                  <c:v>3.8506944444444399E-2</c:v>
                </c:pt>
                <c:pt idx="1544">
                  <c:v>3.8530092592592602E-2</c:v>
                </c:pt>
                <c:pt idx="1545">
                  <c:v>3.85532407407407E-2</c:v>
                </c:pt>
                <c:pt idx="1546">
                  <c:v>3.8576388888888903E-2</c:v>
                </c:pt>
                <c:pt idx="1547">
                  <c:v>3.8611111111111103E-2</c:v>
                </c:pt>
                <c:pt idx="1548">
                  <c:v>3.8634259259259299E-2</c:v>
                </c:pt>
                <c:pt idx="1549">
                  <c:v>3.8657407407407397E-2</c:v>
                </c:pt>
                <c:pt idx="1550">
                  <c:v>3.86805555555556E-2</c:v>
                </c:pt>
                <c:pt idx="1551">
                  <c:v>3.87152777777778E-2</c:v>
                </c:pt>
                <c:pt idx="1552">
                  <c:v>3.8738425925925898E-2</c:v>
                </c:pt>
                <c:pt idx="1553">
                  <c:v>3.8761574074074101E-2</c:v>
                </c:pt>
                <c:pt idx="1554">
                  <c:v>3.87847222222222E-2</c:v>
                </c:pt>
                <c:pt idx="1555">
                  <c:v>3.8807870370370402E-2</c:v>
                </c:pt>
                <c:pt idx="1556">
                  <c:v>3.8842592592592602E-2</c:v>
                </c:pt>
                <c:pt idx="1557">
                  <c:v>3.8865740740740701E-2</c:v>
                </c:pt>
                <c:pt idx="1558">
                  <c:v>3.8888888888888903E-2</c:v>
                </c:pt>
                <c:pt idx="1559">
                  <c:v>3.8912037037037002E-2</c:v>
                </c:pt>
                <c:pt idx="1560">
                  <c:v>3.8935185185185198E-2</c:v>
                </c:pt>
                <c:pt idx="1561">
                  <c:v>3.8958333333333303E-2</c:v>
                </c:pt>
                <c:pt idx="1562">
                  <c:v>3.8981481481481499E-2</c:v>
                </c:pt>
                <c:pt idx="1563">
                  <c:v>3.9016203703703699E-2</c:v>
                </c:pt>
                <c:pt idx="1564">
                  <c:v>3.9039351851851901E-2</c:v>
                </c:pt>
                <c:pt idx="1565">
                  <c:v>3.90625E-2</c:v>
                </c:pt>
                <c:pt idx="1566">
                  <c:v>3.9085648148148099E-2</c:v>
                </c:pt>
                <c:pt idx="1567">
                  <c:v>3.9120370370370403E-2</c:v>
                </c:pt>
                <c:pt idx="1568">
                  <c:v>3.9143518518518501E-2</c:v>
                </c:pt>
                <c:pt idx="1569">
                  <c:v>3.9166666666666697E-2</c:v>
                </c:pt>
                <c:pt idx="1570">
                  <c:v>3.9189814814814802E-2</c:v>
                </c:pt>
                <c:pt idx="1571">
                  <c:v>3.9212962962962998E-2</c:v>
                </c:pt>
                <c:pt idx="1572">
                  <c:v>3.9236111111111097E-2</c:v>
                </c:pt>
                <c:pt idx="1573">
                  <c:v>3.9259259259259299E-2</c:v>
                </c:pt>
                <c:pt idx="1574">
                  <c:v>3.9293981481481499E-2</c:v>
                </c:pt>
                <c:pt idx="1575">
                  <c:v>3.9317129629629598E-2</c:v>
                </c:pt>
                <c:pt idx="1576">
                  <c:v>3.93402777777778E-2</c:v>
                </c:pt>
                <c:pt idx="1577">
                  <c:v>3.9363425925925899E-2</c:v>
                </c:pt>
                <c:pt idx="1578">
                  <c:v>3.9386574074074102E-2</c:v>
                </c:pt>
                <c:pt idx="1579">
                  <c:v>3.94097222222222E-2</c:v>
                </c:pt>
                <c:pt idx="1580">
                  <c:v>3.9432870370370403E-2</c:v>
                </c:pt>
                <c:pt idx="1581">
                  <c:v>3.9456018518518501E-2</c:v>
                </c:pt>
                <c:pt idx="1582">
                  <c:v>3.9490740740740701E-2</c:v>
                </c:pt>
                <c:pt idx="1583">
                  <c:v>3.9513888888888897E-2</c:v>
                </c:pt>
                <c:pt idx="1584">
                  <c:v>3.9537037037037003E-2</c:v>
                </c:pt>
                <c:pt idx="1585">
                  <c:v>3.9560185185185198E-2</c:v>
                </c:pt>
                <c:pt idx="1586">
                  <c:v>3.9583333333333297E-2</c:v>
                </c:pt>
                <c:pt idx="1587">
                  <c:v>3.9618055555555601E-2</c:v>
                </c:pt>
                <c:pt idx="1588">
                  <c:v>3.9641203703703699E-2</c:v>
                </c:pt>
                <c:pt idx="1589">
                  <c:v>3.9664351851851798E-2</c:v>
                </c:pt>
                <c:pt idx="1590">
                  <c:v>3.9687500000000001E-2</c:v>
                </c:pt>
                <c:pt idx="1591">
                  <c:v>3.97222222222222E-2</c:v>
                </c:pt>
                <c:pt idx="1592">
                  <c:v>3.9745370370370403E-2</c:v>
                </c:pt>
                <c:pt idx="1593">
                  <c:v>3.9768518518518502E-2</c:v>
                </c:pt>
                <c:pt idx="1594">
                  <c:v>3.9791666666666697E-2</c:v>
                </c:pt>
                <c:pt idx="1595">
                  <c:v>3.9814814814814803E-2</c:v>
                </c:pt>
                <c:pt idx="1596">
                  <c:v>3.9849537037037003E-2</c:v>
                </c:pt>
                <c:pt idx="1597">
                  <c:v>3.9872685185185198E-2</c:v>
                </c:pt>
                <c:pt idx="1598">
                  <c:v>3.9907407407407398E-2</c:v>
                </c:pt>
                <c:pt idx="1599">
                  <c:v>3.9930555555555601E-2</c:v>
                </c:pt>
                <c:pt idx="1600">
                  <c:v>3.99537037037037E-2</c:v>
                </c:pt>
                <c:pt idx="1601">
                  <c:v>3.9976851851851798E-2</c:v>
                </c:pt>
                <c:pt idx="1602">
                  <c:v>4.0011574074074102E-2</c:v>
                </c:pt>
                <c:pt idx="1603">
                  <c:v>4.0034722222222201E-2</c:v>
                </c:pt>
                <c:pt idx="1604">
                  <c:v>4.0057870370370403E-2</c:v>
                </c:pt>
                <c:pt idx="1605">
                  <c:v>4.0081018518518502E-2</c:v>
                </c:pt>
                <c:pt idx="1606">
                  <c:v>4.0104166666666698E-2</c:v>
                </c:pt>
                <c:pt idx="1607">
                  <c:v>4.0127314814814803E-2</c:v>
                </c:pt>
                <c:pt idx="1608">
                  <c:v>4.0150462962962902E-2</c:v>
                </c:pt>
                <c:pt idx="1609">
                  <c:v>4.0173611111111097E-2</c:v>
                </c:pt>
                <c:pt idx="1610">
                  <c:v>4.0208333333333297E-2</c:v>
                </c:pt>
                <c:pt idx="1611">
                  <c:v>4.02314814814815E-2</c:v>
                </c:pt>
                <c:pt idx="1612">
                  <c:v>4.0254629629629599E-2</c:v>
                </c:pt>
                <c:pt idx="1613">
                  <c:v>4.0277777777777801E-2</c:v>
                </c:pt>
                <c:pt idx="1614">
                  <c:v>4.03009259259259E-2</c:v>
                </c:pt>
                <c:pt idx="1615">
                  <c:v>4.0324074074074102E-2</c:v>
                </c:pt>
                <c:pt idx="1616">
                  <c:v>4.0347222222222201E-2</c:v>
                </c:pt>
                <c:pt idx="1617">
                  <c:v>4.0370370370370397E-2</c:v>
                </c:pt>
                <c:pt idx="1618">
                  <c:v>4.0393518518518502E-2</c:v>
                </c:pt>
                <c:pt idx="1619">
                  <c:v>4.0428240740740702E-2</c:v>
                </c:pt>
                <c:pt idx="1620">
                  <c:v>4.0451388888888898E-2</c:v>
                </c:pt>
                <c:pt idx="1621">
                  <c:v>4.0474537037037003E-2</c:v>
                </c:pt>
                <c:pt idx="1622">
                  <c:v>4.0497685185185199E-2</c:v>
                </c:pt>
                <c:pt idx="1623">
                  <c:v>4.0520833333333298E-2</c:v>
                </c:pt>
                <c:pt idx="1624">
                  <c:v>4.05439814814815E-2</c:v>
                </c:pt>
                <c:pt idx="1625">
                  <c:v>4.05787037037037E-2</c:v>
                </c:pt>
                <c:pt idx="1626">
                  <c:v>4.0601851851851903E-2</c:v>
                </c:pt>
                <c:pt idx="1627">
                  <c:v>4.0625000000000001E-2</c:v>
                </c:pt>
                <c:pt idx="1628">
                  <c:v>4.06481481481481E-2</c:v>
                </c:pt>
                <c:pt idx="1629">
                  <c:v>4.0671296296296303E-2</c:v>
                </c:pt>
                <c:pt idx="1630">
                  <c:v>4.0694444444444401E-2</c:v>
                </c:pt>
                <c:pt idx="1631">
                  <c:v>4.0717592592592597E-2</c:v>
                </c:pt>
                <c:pt idx="1632">
                  <c:v>4.0752314814814797E-2</c:v>
                </c:pt>
                <c:pt idx="1633">
                  <c:v>4.0775462962962999E-2</c:v>
                </c:pt>
                <c:pt idx="1634">
                  <c:v>4.0798611111111098E-2</c:v>
                </c:pt>
                <c:pt idx="1635">
                  <c:v>4.0821759259259301E-2</c:v>
                </c:pt>
                <c:pt idx="1636">
                  <c:v>4.0844907407407399E-2</c:v>
                </c:pt>
                <c:pt idx="1637">
                  <c:v>4.0868055555555498E-2</c:v>
                </c:pt>
                <c:pt idx="1638">
                  <c:v>4.08912037037037E-2</c:v>
                </c:pt>
                <c:pt idx="1639">
                  <c:v>4.0914351851851903E-2</c:v>
                </c:pt>
                <c:pt idx="1640">
                  <c:v>4.0937500000000002E-2</c:v>
                </c:pt>
                <c:pt idx="1641">
                  <c:v>4.0960648148148197E-2</c:v>
                </c:pt>
                <c:pt idx="1642">
                  <c:v>4.0995370370370397E-2</c:v>
                </c:pt>
                <c:pt idx="1643">
                  <c:v>4.1018518518518503E-2</c:v>
                </c:pt>
                <c:pt idx="1644">
                  <c:v>4.1041666666666601E-2</c:v>
                </c:pt>
                <c:pt idx="1645">
                  <c:v>4.1064814814814797E-2</c:v>
                </c:pt>
                <c:pt idx="1646">
                  <c:v>4.1087962962963E-2</c:v>
                </c:pt>
                <c:pt idx="1647">
                  <c:v>4.1111111111111098E-2</c:v>
                </c:pt>
                <c:pt idx="1648">
                  <c:v>4.1134259259259301E-2</c:v>
                </c:pt>
                <c:pt idx="1649">
                  <c:v>4.1168981481481501E-2</c:v>
                </c:pt>
                <c:pt idx="1650">
                  <c:v>4.1192129629629599E-2</c:v>
                </c:pt>
                <c:pt idx="1651">
                  <c:v>4.1215277777777802E-2</c:v>
                </c:pt>
                <c:pt idx="1652">
                  <c:v>4.1238425925925901E-2</c:v>
                </c:pt>
                <c:pt idx="1653">
                  <c:v>4.1261574074074103E-2</c:v>
                </c:pt>
                <c:pt idx="1654">
                  <c:v>4.1284722222222202E-2</c:v>
                </c:pt>
                <c:pt idx="1655">
                  <c:v>4.1307870370370398E-2</c:v>
                </c:pt>
                <c:pt idx="1656">
                  <c:v>4.1331018518518503E-2</c:v>
                </c:pt>
                <c:pt idx="1657">
                  <c:v>4.1354166666666602E-2</c:v>
                </c:pt>
                <c:pt idx="1658">
                  <c:v>4.1388888888888899E-2</c:v>
                </c:pt>
                <c:pt idx="1659">
                  <c:v>4.1412037037037101E-2</c:v>
                </c:pt>
                <c:pt idx="1660">
                  <c:v>4.14351851851852E-2</c:v>
                </c:pt>
                <c:pt idx="1661">
                  <c:v>4.1458333333333298E-2</c:v>
                </c:pt>
                <c:pt idx="1662">
                  <c:v>4.1481481481481501E-2</c:v>
                </c:pt>
                <c:pt idx="1663">
                  <c:v>4.15046296296296E-2</c:v>
                </c:pt>
                <c:pt idx="1664">
                  <c:v>4.1527777777777802E-2</c:v>
                </c:pt>
                <c:pt idx="1665">
                  <c:v>4.1550925925925901E-2</c:v>
                </c:pt>
                <c:pt idx="1666">
                  <c:v>4.1574074074074097E-2</c:v>
                </c:pt>
                <c:pt idx="1667">
                  <c:v>4.1608796296296303E-2</c:v>
                </c:pt>
                <c:pt idx="1668">
                  <c:v>4.1631944444444402E-2</c:v>
                </c:pt>
                <c:pt idx="1669">
                  <c:v>4.1655092592592598E-2</c:v>
                </c:pt>
                <c:pt idx="1670">
                  <c:v>4.1678240740740703E-2</c:v>
                </c:pt>
                <c:pt idx="1671">
                  <c:v>4.1701388888888899E-2</c:v>
                </c:pt>
                <c:pt idx="1672">
                  <c:v>4.1724537037036998E-2</c:v>
                </c:pt>
                <c:pt idx="1673">
                  <c:v>4.17476851851852E-2</c:v>
                </c:pt>
                <c:pt idx="1674">
                  <c:v>4.1770833333333299E-2</c:v>
                </c:pt>
                <c:pt idx="1675">
                  <c:v>4.1793981481481501E-2</c:v>
                </c:pt>
                <c:pt idx="1676">
                  <c:v>4.1828703703703701E-2</c:v>
                </c:pt>
                <c:pt idx="1677">
                  <c:v>4.1851851851851897E-2</c:v>
                </c:pt>
                <c:pt idx="1678">
                  <c:v>4.1875000000000002E-2</c:v>
                </c:pt>
                <c:pt idx="1679">
                  <c:v>4.1898148148148101E-2</c:v>
                </c:pt>
                <c:pt idx="1680">
                  <c:v>4.1921296296296297E-2</c:v>
                </c:pt>
                <c:pt idx="1681">
                  <c:v>4.1944444444444402E-2</c:v>
                </c:pt>
                <c:pt idx="1682">
                  <c:v>4.1967592592592598E-2</c:v>
                </c:pt>
                <c:pt idx="1683">
                  <c:v>4.1990740740740801E-2</c:v>
                </c:pt>
                <c:pt idx="1684">
                  <c:v>4.2025462962963001E-2</c:v>
                </c:pt>
                <c:pt idx="1685">
                  <c:v>4.2048611111111099E-2</c:v>
                </c:pt>
                <c:pt idx="1686">
                  <c:v>4.2071759259259302E-2</c:v>
                </c:pt>
                <c:pt idx="1687">
                  <c:v>4.20949074074074E-2</c:v>
                </c:pt>
                <c:pt idx="1688">
                  <c:v>4.2118055555555499E-2</c:v>
                </c:pt>
                <c:pt idx="1689">
                  <c:v>4.2141203703703702E-2</c:v>
                </c:pt>
                <c:pt idx="1690">
                  <c:v>4.2164351851851897E-2</c:v>
                </c:pt>
                <c:pt idx="1691">
                  <c:v>4.2187500000000003E-2</c:v>
                </c:pt>
                <c:pt idx="1692">
                  <c:v>4.2222222222222203E-2</c:v>
                </c:pt>
                <c:pt idx="1693">
                  <c:v>4.2245370370370398E-2</c:v>
                </c:pt>
                <c:pt idx="1694">
                  <c:v>4.2268518518518497E-2</c:v>
                </c:pt>
                <c:pt idx="1695">
                  <c:v>4.22916666666667E-2</c:v>
                </c:pt>
                <c:pt idx="1696">
                  <c:v>4.2314814814814798E-2</c:v>
                </c:pt>
                <c:pt idx="1697">
                  <c:v>4.2337962962963001E-2</c:v>
                </c:pt>
                <c:pt idx="1698">
                  <c:v>4.2361111111111099E-2</c:v>
                </c:pt>
                <c:pt idx="1699">
                  <c:v>4.2395833333333299E-2</c:v>
                </c:pt>
                <c:pt idx="1700">
                  <c:v>4.2418981481481502E-2</c:v>
                </c:pt>
                <c:pt idx="1701">
                  <c:v>4.2442129629629601E-2</c:v>
                </c:pt>
                <c:pt idx="1702">
                  <c:v>4.2465277777777803E-2</c:v>
                </c:pt>
                <c:pt idx="1703">
                  <c:v>4.2488425925925902E-2</c:v>
                </c:pt>
                <c:pt idx="1704">
                  <c:v>4.2511574074074097E-2</c:v>
                </c:pt>
                <c:pt idx="1705">
                  <c:v>4.2534722222222203E-2</c:v>
                </c:pt>
                <c:pt idx="1706">
                  <c:v>4.2557870370370399E-2</c:v>
                </c:pt>
                <c:pt idx="1707">
                  <c:v>4.2581018518518497E-2</c:v>
                </c:pt>
                <c:pt idx="1708">
                  <c:v>4.2615740740740697E-2</c:v>
                </c:pt>
                <c:pt idx="1709">
                  <c:v>4.26388888888889E-2</c:v>
                </c:pt>
                <c:pt idx="1710">
                  <c:v>4.2662037037036998E-2</c:v>
                </c:pt>
                <c:pt idx="1711">
                  <c:v>4.2685185185185201E-2</c:v>
                </c:pt>
                <c:pt idx="1712">
                  <c:v>4.27083333333333E-2</c:v>
                </c:pt>
                <c:pt idx="1713">
                  <c:v>4.2731481481481502E-2</c:v>
                </c:pt>
                <c:pt idx="1714">
                  <c:v>4.2754629629629601E-2</c:v>
                </c:pt>
                <c:pt idx="1715">
                  <c:v>4.2777777777777803E-2</c:v>
                </c:pt>
                <c:pt idx="1716">
                  <c:v>4.2800925925925902E-2</c:v>
                </c:pt>
                <c:pt idx="1717">
                  <c:v>4.2835648148148102E-2</c:v>
                </c:pt>
                <c:pt idx="1718">
                  <c:v>4.2858796296296298E-2</c:v>
                </c:pt>
                <c:pt idx="1719">
                  <c:v>4.2881944444444403E-2</c:v>
                </c:pt>
                <c:pt idx="1720">
                  <c:v>4.2905092592592599E-2</c:v>
                </c:pt>
                <c:pt idx="1721">
                  <c:v>4.2928240740740801E-2</c:v>
                </c:pt>
                <c:pt idx="1722">
                  <c:v>4.29513888888889E-2</c:v>
                </c:pt>
                <c:pt idx="1723">
                  <c:v>4.2974537037037103E-2</c:v>
                </c:pt>
                <c:pt idx="1724">
                  <c:v>4.2997685185185201E-2</c:v>
                </c:pt>
                <c:pt idx="1725">
                  <c:v>4.3032407407407401E-2</c:v>
                </c:pt>
                <c:pt idx="1726">
                  <c:v>4.30555555555555E-2</c:v>
                </c:pt>
                <c:pt idx="1727">
                  <c:v>4.3078703703703702E-2</c:v>
                </c:pt>
                <c:pt idx="1728">
                  <c:v>4.3101851851851898E-2</c:v>
                </c:pt>
                <c:pt idx="1729">
                  <c:v>4.3124999999999997E-2</c:v>
                </c:pt>
                <c:pt idx="1730">
                  <c:v>4.3148148148148102E-2</c:v>
                </c:pt>
                <c:pt idx="1731">
                  <c:v>4.3182870370370399E-2</c:v>
                </c:pt>
                <c:pt idx="1732">
                  <c:v>4.3206018518518498E-2</c:v>
                </c:pt>
                <c:pt idx="1733">
                  <c:v>4.32291666666667E-2</c:v>
                </c:pt>
                <c:pt idx="1734">
                  <c:v>4.3252314814814799E-2</c:v>
                </c:pt>
                <c:pt idx="1735">
                  <c:v>4.3275462962963002E-2</c:v>
                </c:pt>
                <c:pt idx="1736">
                  <c:v>4.32986111111111E-2</c:v>
                </c:pt>
                <c:pt idx="1737">
                  <c:v>4.33333333333333E-2</c:v>
                </c:pt>
                <c:pt idx="1738">
                  <c:v>4.3356481481481503E-2</c:v>
                </c:pt>
                <c:pt idx="1739">
                  <c:v>4.3379629629629601E-2</c:v>
                </c:pt>
                <c:pt idx="1740">
                  <c:v>4.3402777777777797E-2</c:v>
                </c:pt>
                <c:pt idx="1741">
                  <c:v>4.3425925925925903E-2</c:v>
                </c:pt>
                <c:pt idx="1742">
                  <c:v>4.3449074074074098E-2</c:v>
                </c:pt>
                <c:pt idx="1743">
                  <c:v>4.3483796296296298E-2</c:v>
                </c:pt>
                <c:pt idx="1744">
                  <c:v>4.3506944444444501E-2</c:v>
                </c:pt>
                <c:pt idx="1745">
                  <c:v>4.3530092592592599E-2</c:v>
                </c:pt>
                <c:pt idx="1746">
                  <c:v>4.3553240740740698E-2</c:v>
                </c:pt>
                <c:pt idx="1747">
                  <c:v>4.3576388888888901E-2</c:v>
                </c:pt>
                <c:pt idx="1748">
                  <c:v>4.3599537037036999E-2</c:v>
                </c:pt>
                <c:pt idx="1749">
                  <c:v>4.3622685185185202E-2</c:v>
                </c:pt>
                <c:pt idx="1750">
                  <c:v>4.3657407407407402E-2</c:v>
                </c:pt>
                <c:pt idx="1751">
                  <c:v>4.36805555555555E-2</c:v>
                </c:pt>
                <c:pt idx="1752">
                  <c:v>4.3703703703703703E-2</c:v>
                </c:pt>
                <c:pt idx="1753">
                  <c:v>4.3726851851851899E-2</c:v>
                </c:pt>
                <c:pt idx="1754">
                  <c:v>4.3749999999999997E-2</c:v>
                </c:pt>
                <c:pt idx="1755">
                  <c:v>4.3773148148148103E-2</c:v>
                </c:pt>
                <c:pt idx="1756">
                  <c:v>4.3796296296296298E-2</c:v>
                </c:pt>
                <c:pt idx="1757">
                  <c:v>4.3831018518518498E-2</c:v>
                </c:pt>
                <c:pt idx="1758">
                  <c:v>4.3854166666666701E-2</c:v>
                </c:pt>
                <c:pt idx="1759">
                  <c:v>4.38773148148148E-2</c:v>
                </c:pt>
                <c:pt idx="1760">
                  <c:v>4.3900462962963002E-2</c:v>
                </c:pt>
                <c:pt idx="1761">
                  <c:v>4.3923611111111101E-2</c:v>
                </c:pt>
                <c:pt idx="1762">
                  <c:v>4.3946759259259303E-2</c:v>
                </c:pt>
                <c:pt idx="1763">
                  <c:v>4.3969907407407402E-2</c:v>
                </c:pt>
                <c:pt idx="1764">
                  <c:v>4.3993055555555598E-2</c:v>
                </c:pt>
                <c:pt idx="1765">
                  <c:v>4.4027777777777798E-2</c:v>
                </c:pt>
                <c:pt idx="1766">
                  <c:v>4.4050925925925903E-2</c:v>
                </c:pt>
                <c:pt idx="1767">
                  <c:v>4.4074074074074099E-2</c:v>
                </c:pt>
                <c:pt idx="1768">
                  <c:v>4.4097222222222197E-2</c:v>
                </c:pt>
                <c:pt idx="1769">
                  <c:v>4.41203703703704E-2</c:v>
                </c:pt>
                <c:pt idx="1770">
                  <c:v>4.4143518518518499E-2</c:v>
                </c:pt>
                <c:pt idx="1771">
                  <c:v>4.4166666666666701E-2</c:v>
                </c:pt>
                <c:pt idx="1772">
                  <c:v>4.41898148148148E-2</c:v>
                </c:pt>
                <c:pt idx="1773">
                  <c:v>4.4212962962963002E-2</c:v>
                </c:pt>
                <c:pt idx="1774">
                  <c:v>4.4247685185185202E-2</c:v>
                </c:pt>
                <c:pt idx="1775">
                  <c:v>4.4270833333333301E-2</c:v>
                </c:pt>
                <c:pt idx="1776">
                  <c:v>4.4293981481481497E-2</c:v>
                </c:pt>
                <c:pt idx="1777">
                  <c:v>4.4317129629629602E-2</c:v>
                </c:pt>
                <c:pt idx="1778">
                  <c:v>4.4340277777777798E-2</c:v>
                </c:pt>
                <c:pt idx="1779">
                  <c:v>4.4363425925925903E-2</c:v>
                </c:pt>
                <c:pt idx="1780">
                  <c:v>4.4386574074074099E-2</c:v>
                </c:pt>
                <c:pt idx="1781">
                  <c:v>4.4409722222222198E-2</c:v>
                </c:pt>
                <c:pt idx="1782">
                  <c:v>4.44328703703704E-2</c:v>
                </c:pt>
                <c:pt idx="1783">
                  <c:v>4.44675925925926E-2</c:v>
                </c:pt>
                <c:pt idx="1784">
                  <c:v>4.4490740740740803E-2</c:v>
                </c:pt>
                <c:pt idx="1785">
                  <c:v>4.4513888888888901E-2</c:v>
                </c:pt>
                <c:pt idx="1786">
                  <c:v>4.4537037037037097E-2</c:v>
                </c:pt>
                <c:pt idx="1787">
                  <c:v>4.4560185185185203E-2</c:v>
                </c:pt>
                <c:pt idx="1788">
                  <c:v>4.4583333333333301E-2</c:v>
                </c:pt>
                <c:pt idx="1789">
                  <c:v>4.4606481481481497E-2</c:v>
                </c:pt>
                <c:pt idx="1790">
                  <c:v>4.4629629629629602E-2</c:v>
                </c:pt>
                <c:pt idx="1791">
                  <c:v>4.4664351851851899E-2</c:v>
                </c:pt>
                <c:pt idx="1792">
                  <c:v>4.4687499999999998E-2</c:v>
                </c:pt>
                <c:pt idx="1793">
                  <c:v>4.4710648148148201E-2</c:v>
                </c:pt>
                <c:pt idx="1794">
                  <c:v>4.4733796296296299E-2</c:v>
                </c:pt>
                <c:pt idx="1795">
                  <c:v>4.4756944444444502E-2</c:v>
                </c:pt>
                <c:pt idx="1796">
                  <c:v>4.47800925925926E-2</c:v>
                </c:pt>
                <c:pt idx="1797">
                  <c:v>4.4803240740740803E-2</c:v>
                </c:pt>
                <c:pt idx="1798">
                  <c:v>4.4837962962963003E-2</c:v>
                </c:pt>
                <c:pt idx="1799">
                  <c:v>4.4861111111111102E-2</c:v>
                </c:pt>
                <c:pt idx="1800">
                  <c:v>4.4884259259259297E-2</c:v>
                </c:pt>
                <c:pt idx="1801">
                  <c:v>4.4907407407407403E-2</c:v>
                </c:pt>
                <c:pt idx="1802">
                  <c:v>4.4930555555555599E-2</c:v>
                </c:pt>
                <c:pt idx="1803">
                  <c:v>4.4953703703703697E-2</c:v>
                </c:pt>
                <c:pt idx="1804">
                  <c:v>4.49768518518519E-2</c:v>
                </c:pt>
                <c:pt idx="1805">
                  <c:v>4.4999999999999998E-2</c:v>
                </c:pt>
                <c:pt idx="1806">
                  <c:v>4.5023148148148201E-2</c:v>
                </c:pt>
                <c:pt idx="1807">
                  <c:v>4.5057870370370401E-2</c:v>
                </c:pt>
                <c:pt idx="1808">
                  <c:v>4.5081018518518499E-2</c:v>
                </c:pt>
                <c:pt idx="1809">
                  <c:v>4.5104166666666702E-2</c:v>
                </c:pt>
                <c:pt idx="1810">
                  <c:v>4.5127314814814801E-2</c:v>
                </c:pt>
                <c:pt idx="1811">
                  <c:v>4.5150462962963003E-2</c:v>
                </c:pt>
                <c:pt idx="1812">
                  <c:v>4.5173611111111102E-2</c:v>
                </c:pt>
                <c:pt idx="1813">
                  <c:v>4.5196759259259298E-2</c:v>
                </c:pt>
                <c:pt idx="1814">
                  <c:v>4.5219907407407403E-2</c:v>
                </c:pt>
                <c:pt idx="1815">
                  <c:v>4.5243055555555502E-2</c:v>
                </c:pt>
                <c:pt idx="1816">
                  <c:v>4.5277777777777799E-2</c:v>
                </c:pt>
                <c:pt idx="1817">
                  <c:v>4.5300925925925897E-2</c:v>
                </c:pt>
                <c:pt idx="1818">
                  <c:v>4.53240740740741E-2</c:v>
                </c:pt>
                <c:pt idx="1819">
                  <c:v>4.5347222222222199E-2</c:v>
                </c:pt>
                <c:pt idx="1820">
                  <c:v>4.5370370370370401E-2</c:v>
                </c:pt>
                <c:pt idx="1821">
                  <c:v>4.53935185185185E-2</c:v>
                </c:pt>
                <c:pt idx="1822">
                  <c:v>4.5416666666666702E-2</c:v>
                </c:pt>
                <c:pt idx="1823">
                  <c:v>4.5439814814814801E-2</c:v>
                </c:pt>
                <c:pt idx="1824">
                  <c:v>4.5462962962962997E-2</c:v>
                </c:pt>
                <c:pt idx="1825">
                  <c:v>4.5497685185185197E-2</c:v>
                </c:pt>
                <c:pt idx="1826">
                  <c:v>4.5520833333333302E-2</c:v>
                </c:pt>
                <c:pt idx="1827">
                  <c:v>4.5543981481481498E-2</c:v>
                </c:pt>
                <c:pt idx="1828">
                  <c:v>4.5567129629629603E-2</c:v>
                </c:pt>
                <c:pt idx="1829">
                  <c:v>4.5590277777777799E-2</c:v>
                </c:pt>
                <c:pt idx="1830">
                  <c:v>4.5613425925925898E-2</c:v>
                </c:pt>
                <c:pt idx="1831">
                  <c:v>4.56365740740741E-2</c:v>
                </c:pt>
                <c:pt idx="1832">
                  <c:v>4.5659722222222199E-2</c:v>
                </c:pt>
                <c:pt idx="1833">
                  <c:v>4.5694444444444503E-2</c:v>
                </c:pt>
                <c:pt idx="1834">
                  <c:v>4.5717592592592601E-2</c:v>
                </c:pt>
                <c:pt idx="1835">
                  <c:v>4.57407407407407E-2</c:v>
                </c:pt>
                <c:pt idx="1836">
                  <c:v>4.5763888888888903E-2</c:v>
                </c:pt>
                <c:pt idx="1837">
                  <c:v>4.5787037037037001E-2</c:v>
                </c:pt>
                <c:pt idx="1838">
                  <c:v>4.5810185185185197E-2</c:v>
                </c:pt>
                <c:pt idx="1839">
                  <c:v>4.5833333333333302E-2</c:v>
                </c:pt>
                <c:pt idx="1840">
                  <c:v>4.5856481481481498E-2</c:v>
                </c:pt>
                <c:pt idx="1841">
                  <c:v>4.5879629629629597E-2</c:v>
                </c:pt>
                <c:pt idx="1842">
                  <c:v>4.5914351851851901E-2</c:v>
                </c:pt>
                <c:pt idx="1843">
                  <c:v>4.5937499999999999E-2</c:v>
                </c:pt>
                <c:pt idx="1844">
                  <c:v>4.5960648148148202E-2</c:v>
                </c:pt>
                <c:pt idx="1845">
                  <c:v>4.59837962962963E-2</c:v>
                </c:pt>
                <c:pt idx="1846">
                  <c:v>4.6006944444444503E-2</c:v>
                </c:pt>
                <c:pt idx="1847">
                  <c:v>4.6030092592592602E-2</c:v>
                </c:pt>
                <c:pt idx="1848">
                  <c:v>4.60532407407407E-2</c:v>
                </c:pt>
                <c:pt idx="1849">
                  <c:v>4.6076388888888903E-2</c:v>
                </c:pt>
                <c:pt idx="1850">
                  <c:v>4.6111111111111103E-2</c:v>
                </c:pt>
                <c:pt idx="1851">
                  <c:v>4.6134259259259298E-2</c:v>
                </c:pt>
                <c:pt idx="1852">
                  <c:v>4.6157407407407397E-2</c:v>
                </c:pt>
                <c:pt idx="1853">
                  <c:v>4.6180555555555503E-2</c:v>
                </c:pt>
                <c:pt idx="1854">
                  <c:v>4.6203703703703698E-2</c:v>
                </c:pt>
                <c:pt idx="1855">
                  <c:v>4.6226851851851797E-2</c:v>
                </c:pt>
                <c:pt idx="1856">
                  <c:v>4.6249999999999999E-2</c:v>
                </c:pt>
                <c:pt idx="1857">
                  <c:v>4.6284722222222199E-2</c:v>
                </c:pt>
                <c:pt idx="1858">
                  <c:v>4.6307870370370402E-2</c:v>
                </c:pt>
                <c:pt idx="1859">
                  <c:v>4.6331018518518501E-2</c:v>
                </c:pt>
                <c:pt idx="1860">
                  <c:v>4.6354166666666703E-2</c:v>
                </c:pt>
                <c:pt idx="1861">
                  <c:v>4.6377314814814802E-2</c:v>
                </c:pt>
                <c:pt idx="1862">
                  <c:v>4.64004629629629E-2</c:v>
                </c:pt>
                <c:pt idx="1863">
                  <c:v>4.6423611111111103E-2</c:v>
                </c:pt>
                <c:pt idx="1864">
                  <c:v>4.6446759259259299E-2</c:v>
                </c:pt>
                <c:pt idx="1865">
                  <c:v>4.6469907407407397E-2</c:v>
                </c:pt>
                <c:pt idx="1866">
                  <c:v>4.6504629629629597E-2</c:v>
                </c:pt>
                <c:pt idx="1867">
                  <c:v>4.65277777777778E-2</c:v>
                </c:pt>
                <c:pt idx="1868">
                  <c:v>4.6550925925925898E-2</c:v>
                </c:pt>
                <c:pt idx="1869">
                  <c:v>4.6574074074074101E-2</c:v>
                </c:pt>
                <c:pt idx="1870">
                  <c:v>4.65972222222222E-2</c:v>
                </c:pt>
                <c:pt idx="1871">
                  <c:v>4.6620370370370402E-2</c:v>
                </c:pt>
                <c:pt idx="1872">
                  <c:v>4.6643518518518501E-2</c:v>
                </c:pt>
                <c:pt idx="1873">
                  <c:v>4.6666666666666697E-2</c:v>
                </c:pt>
                <c:pt idx="1874">
                  <c:v>4.6689814814814802E-2</c:v>
                </c:pt>
                <c:pt idx="1875">
                  <c:v>4.6724537037037002E-2</c:v>
                </c:pt>
                <c:pt idx="1876">
                  <c:v>4.6747685185185198E-2</c:v>
                </c:pt>
                <c:pt idx="1877">
                  <c:v>4.6770833333333303E-2</c:v>
                </c:pt>
                <c:pt idx="1878">
                  <c:v>4.6793981481481499E-2</c:v>
                </c:pt>
                <c:pt idx="1879">
                  <c:v>4.6817129629629597E-2</c:v>
                </c:pt>
                <c:pt idx="1880">
                  <c:v>4.68402777777778E-2</c:v>
                </c:pt>
                <c:pt idx="1881">
                  <c:v>4.6863425925925899E-2</c:v>
                </c:pt>
                <c:pt idx="1882">
                  <c:v>4.6886574074074101E-2</c:v>
                </c:pt>
                <c:pt idx="1883">
                  <c:v>4.69097222222222E-2</c:v>
                </c:pt>
                <c:pt idx="1884">
                  <c:v>4.69444444444444E-2</c:v>
                </c:pt>
                <c:pt idx="1885">
                  <c:v>4.6967592592592602E-2</c:v>
                </c:pt>
                <c:pt idx="1886">
                  <c:v>4.6990740740740701E-2</c:v>
                </c:pt>
                <c:pt idx="1887">
                  <c:v>4.7013888888888897E-2</c:v>
                </c:pt>
                <c:pt idx="1888">
                  <c:v>4.7037037037037002E-2</c:v>
                </c:pt>
                <c:pt idx="1889">
                  <c:v>4.7060185185185198E-2</c:v>
                </c:pt>
                <c:pt idx="1890">
                  <c:v>4.7083333333333303E-2</c:v>
                </c:pt>
                <c:pt idx="1891">
                  <c:v>4.7106481481481499E-2</c:v>
                </c:pt>
                <c:pt idx="1892">
                  <c:v>4.7141203703703699E-2</c:v>
                </c:pt>
                <c:pt idx="1893">
                  <c:v>4.7164351851851902E-2</c:v>
                </c:pt>
                <c:pt idx="1894">
                  <c:v>4.71875E-2</c:v>
                </c:pt>
                <c:pt idx="1895">
                  <c:v>4.7210648148148203E-2</c:v>
                </c:pt>
                <c:pt idx="1896">
                  <c:v>4.7233796296296301E-2</c:v>
                </c:pt>
                <c:pt idx="1897">
                  <c:v>4.7256944444444497E-2</c:v>
                </c:pt>
                <c:pt idx="1898">
                  <c:v>4.7280092592592603E-2</c:v>
                </c:pt>
                <c:pt idx="1899">
                  <c:v>4.7303240740740798E-2</c:v>
                </c:pt>
                <c:pt idx="1900">
                  <c:v>4.7326388888888897E-2</c:v>
                </c:pt>
                <c:pt idx="1901">
                  <c:v>4.7361111111111097E-2</c:v>
                </c:pt>
                <c:pt idx="1902">
                  <c:v>4.73842592592593E-2</c:v>
                </c:pt>
                <c:pt idx="1903">
                  <c:v>4.7407407407407398E-2</c:v>
                </c:pt>
                <c:pt idx="1904">
                  <c:v>4.7430555555555601E-2</c:v>
                </c:pt>
                <c:pt idx="1905">
                  <c:v>4.7453703703703699E-2</c:v>
                </c:pt>
                <c:pt idx="1906">
                  <c:v>4.7476851851851902E-2</c:v>
                </c:pt>
                <c:pt idx="1907">
                  <c:v>4.7500000000000001E-2</c:v>
                </c:pt>
                <c:pt idx="1908">
                  <c:v>4.7523148148148099E-2</c:v>
                </c:pt>
                <c:pt idx="1909">
                  <c:v>4.7546296296296302E-2</c:v>
                </c:pt>
                <c:pt idx="1910">
                  <c:v>4.7581018518518502E-2</c:v>
                </c:pt>
                <c:pt idx="1911">
                  <c:v>4.7604166666666697E-2</c:v>
                </c:pt>
                <c:pt idx="1912">
                  <c:v>4.7627314814814803E-2</c:v>
                </c:pt>
                <c:pt idx="1913">
                  <c:v>4.7650462962962901E-2</c:v>
                </c:pt>
                <c:pt idx="1914">
                  <c:v>4.7673611111111097E-2</c:v>
                </c:pt>
                <c:pt idx="1915">
                  <c:v>4.76967592592593E-2</c:v>
                </c:pt>
                <c:pt idx="1916">
                  <c:v>4.7719907407407398E-2</c:v>
                </c:pt>
                <c:pt idx="1917">
                  <c:v>4.7743055555555497E-2</c:v>
                </c:pt>
                <c:pt idx="1918">
                  <c:v>4.7777777777777801E-2</c:v>
                </c:pt>
                <c:pt idx="1919">
                  <c:v>4.78009259259259E-2</c:v>
                </c:pt>
                <c:pt idx="1920">
                  <c:v>4.7824074074074102E-2</c:v>
                </c:pt>
                <c:pt idx="1921">
                  <c:v>4.7847222222222201E-2</c:v>
                </c:pt>
                <c:pt idx="1922">
                  <c:v>4.7870370370370403E-2</c:v>
                </c:pt>
                <c:pt idx="1923">
                  <c:v>4.7893518518518502E-2</c:v>
                </c:pt>
                <c:pt idx="1924">
                  <c:v>4.7916666666666698E-2</c:v>
                </c:pt>
                <c:pt idx="1925">
                  <c:v>4.7939814814814803E-2</c:v>
                </c:pt>
                <c:pt idx="1926">
                  <c:v>4.7962962962962999E-2</c:v>
                </c:pt>
                <c:pt idx="1927">
                  <c:v>4.7997685185185199E-2</c:v>
                </c:pt>
                <c:pt idx="1928">
                  <c:v>4.8020833333333297E-2</c:v>
                </c:pt>
                <c:pt idx="1929">
                  <c:v>4.80439814814815E-2</c:v>
                </c:pt>
                <c:pt idx="1930">
                  <c:v>4.8067129629629599E-2</c:v>
                </c:pt>
                <c:pt idx="1931">
                  <c:v>4.8090277777777801E-2</c:v>
                </c:pt>
                <c:pt idx="1932">
                  <c:v>4.81134259259259E-2</c:v>
                </c:pt>
                <c:pt idx="1933">
                  <c:v>4.8136574074074102E-2</c:v>
                </c:pt>
                <c:pt idx="1934">
                  <c:v>4.8159722222222201E-2</c:v>
                </c:pt>
                <c:pt idx="1935">
                  <c:v>4.8182870370370397E-2</c:v>
                </c:pt>
                <c:pt idx="1936">
                  <c:v>4.8217592592592597E-2</c:v>
                </c:pt>
                <c:pt idx="1937">
                  <c:v>4.8240740740740702E-2</c:v>
                </c:pt>
                <c:pt idx="1938">
                  <c:v>4.8263888888888898E-2</c:v>
                </c:pt>
                <c:pt idx="1939">
                  <c:v>4.8287037037037003E-2</c:v>
                </c:pt>
                <c:pt idx="1940">
                  <c:v>4.8310185185185199E-2</c:v>
                </c:pt>
                <c:pt idx="1941">
                  <c:v>4.8333333333333298E-2</c:v>
                </c:pt>
                <c:pt idx="1942">
                  <c:v>4.83564814814815E-2</c:v>
                </c:pt>
                <c:pt idx="1943">
                  <c:v>4.8379629629629599E-2</c:v>
                </c:pt>
                <c:pt idx="1944">
                  <c:v>4.8414351851851903E-2</c:v>
                </c:pt>
                <c:pt idx="1945">
                  <c:v>4.8437500000000001E-2</c:v>
                </c:pt>
                <c:pt idx="1946">
                  <c:v>4.8460648148148197E-2</c:v>
                </c:pt>
                <c:pt idx="1947">
                  <c:v>4.8483796296296303E-2</c:v>
                </c:pt>
                <c:pt idx="1948">
                  <c:v>4.8506944444444401E-2</c:v>
                </c:pt>
                <c:pt idx="1949">
                  <c:v>4.8530092592592597E-2</c:v>
                </c:pt>
                <c:pt idx="1950">
                  <c:v>4.8553240740740702E-2</c:v>
                </c:pt>
                <c:pt idx="1951">
                  <c:v>4.8576388888888898E-2</c:v>
                </c:pt>
                <c:pt idx="1952">
                  <c:v>4.8599537037036997E-2</c:v>
                </c:pt>
                <c:pt idx="1953">
                  <c:v>4.8634259259259301E-2</c:v>
                </c:pt>
                <c:pt idx="1954">
                  <c:v>4.8657407407407399E-2</c:v>
                </c:pt>
                <c:pt idx="1955">
                  <c:v>4.8680555555555498E-2</c:v>
                </c:pt>
                <c:pt idx="1956">
                  <c:v>4.87037037037037E-2</c:v>
                </c:pt>
                <c:pt idx="1957">
                  <c:v>4.8726851851851903E-2</c:v>
                </c:pt>
                <c:pt idx="1958">
                  <c:v>4.8750000000000002E-2</c:v>
                </c:pt>
                <c:pt idx="1959">
                  <c:v>4.87731481481481E-2</c:v>
                </c:pt>
                <c:pt idx="1960">
                  <c:v>4.8796296296296303E-2</c:v>
                </c:pt>
                <c:pt idx="1961">
                  <c:v>4.8831018518518503E-2</c:v>
                </c:pt>
                <c:pt idx="1962">
                  <c:v>4.8854166666666698E-2</c:v>
                </c:pt>
                <c:pt idx="1963">
                  <c:v>4.8877314814814797E-2</c:v>
                </c:pt>
                <c:pt idx="1964">
                  <c:v>4.8900462962963E-2</c:v>
                </c:pt>
                <c:pt idx="1965">
                  <c:v>4.8923611111111098E-2</c:v>
                </c:pt>
                <c:pt idx="1966">
                  <c:v>4.8946759259259301E-2</c:v>
                </c:pt>
                <c:pt idx="1967">
                  <c:v>4.89699074074074E-2</c:v>
                </c:pt>
                <c:pt idx="1968">
                  <c:v>4.8993055555555498E-2</c:v>
                </c:pt>
                <c:pt idx="1969">
                  <c:v>4.9016203703703701E-2</c:v>
                </c:pt>
                <c:pt idx="1970">
                  <c:v>4.9050925925925901E-2</c:v>
                </c:pt>
                <c:pt idx="1971">
                  <c:v>4.9074074074074103E-2</c:v>
                </c:pt>
                <c:pt idx="1972">
                  <c:v>4.9097222222222202E-2</c:v>
                </c:pt>
                <c:pt idx="1973">
                  <c:v>4.9120370370370398E-2</c:v>
                </c:pt>
                <c:pt idx="1974">
                  <c:v>4.9143518518518503E-2</c:v>
                </c:pt>
                <c:pt idx="1975">
                  <c:v>4.9166666666666699E-2</c:v>
                </c:pt>
                <c:pt idx="1976">
                  <c:v>4.9189814814814797E-2</c:v>
                </c:pt>
                <c:pt idx="1977">
                  <c:v>4.9212962962963E-2</c:v>
                </c:pt>
                <c:pt idx="1978">
                  <c:v>4.9236111111111099E-2</c:v>
                </c:pt>
                <c:pt idx="1979">
                  <c:v>4.9259259259259301E-2</c:v>
                </c:pt>
                <c:pt idx="1980">
                  <c:v>4.9293981481481501E-2</c:v>
                </c:pt>
                <c:pt idx="1981">
                  <c:v>4.93171296296296E-2</c:v>
                </c:pt>
                <c:pt idx="1982">
                  <c:v>4.9340277777777802E-2</c:v>
                </c:pt>
                <c:pt idx="1983">
                  <c:v>4.9363425925925901E-2</c:v>
                </c:pt>
                <c:pt idx="1984">
                  <c:v>4.9386574074074097E-2</c:v>
                </c:pt>
                <c:pt idx="1985">
                  <c:v>4.9409722222222202E-2</c:v>
                </c:pt>
                <c:pt idx="1986">
                  <c:v>4.9432870370370398E-2</c:v>
                </c:pt>
                <c:pt idx="1987">
                  <c:v>4.9456018518518503E-2</c:v>
                </c:pt>
                <c:pt idx="1988">
                  <c:v>4.94907407407408E-2</c:v>
                </c:pt>
                <c:pt idx="1989">
                  <c:v>4.9513888888888899E-2</c:v>
                </c:pt>
                <c:pt idx="1990">
                  <c:v>4.9537037037036998E-2</c:v>
                </c:pt>
                <c:pt idx="1991">
                  <c:v>4.95601851851852E-2</c:v>
                </c:pt>
                <c:pt idx="1992">
                  <c:v>4.9583333333333299E-2</c:v>
                </c:pt>
                <c:pt idx="1993">
                  <c:v>4.9606481481481501E-2</c:v>
                </c:pt>
                <c:pt idx="1994">
                  <c:v>4.96296296296296E-2</c:v>
                </c:pt>
                <c:pt idx="1995">
                  <c:v>4.9652777777777803E-2</c:v>
                </c:pt>
                <c:pt idx="1996">
                  <c:v>4.9687500000000002E-2</c:v>
                </c:pt>
                <c:pt idx="1997">
                  <c:v>4.9710648148148198E-2</c:v>
                </c:pt>
                <c:pt idx="1998">
                  <c:v>4.9733796296296297E-2</c:v>
                </c:pt>
                <c:pt idx="1999">
                  <c:v>4.9756944444444499E-2</c:v>
                </c:pt>
                <c:pt idx="2000">
                  <c:v>4.9780092592592598E-2</c:v>
                </c:pt>
                <c:pt idx="2001">
                  <c:v>4.9803240740740697E-2</c:v>
                </c:pt>
                <c:pt idx="2002">
                  <c:v>4.9826388888888899E-2</c:v>
                </c:pt>
                <c:pt idx="2003">
                  <c:v>4.9849537037036998E-2</c:v>
                </c:pt>
                <c:pt idx="2004">
                  <c:v>4.9884259259259302E-2</c:v>
                </c:pt>
                <c:pt idx="2005">
                  <c:v>4.99074074074074E-2</c:v>
                </c:pt>
                <c:pt idx="2006">
                  <c:v>4.9930555555555499E-2</c:v>
                </c:pt>
                <c:pt idx="2007">
                  <c:v>4.9953703703703702E-2</c:v>
                </c:pt>
                <c:pt idx="2008">
                  <c:v>4.9976851851851897E-2</c:v>
                </c:pt>
                <c:pt idx="2009">
                  <c:v>0.05</c:v>
                </c:pt>
                <c:pt idx="2010">
                  <c:v>5.0023148148148101E-2</c:v>
                </c:pt>
                <c:pt idx="2011">
                  <c:v>5.0046296296296297E-2</c:v>
                </c:pt>
                <c:pt idx="2012">
                  <c:v>5.0081018518518497E-2</c:v>
                </c:pt>
                <c:pt idx="2013">
                  <c:v>5.01041666666667E-2</c:v>
                </c:pt>
                <c:pt idx="2014">
                  <c:v>5.0127314814814798E-2</c:v>
                </c:pt>
                <c:pt idx="2015">
                  <c:v>5.0150462962963001E-2</c:v>
                </c:pt>
                <c:pt idx="2016">
                  <c:v>5.0173611111111099E-2</c:v>
                </c:pt>
                <c:pt idx="2017">
                  <c:v>5.0196759259259302E-2</c:v>
                </c:pt>
                <c:pt idx="2018">
                  <c:v>5.0219907407407401E-2</c:v>
                </c:pt>
                <c:pt idx="2019">
                  <c:v>5.0243055555555499E-2</c:v>
                </c:pt>
                <c:pt idx="2020">
                  <c:v>5.0266203703703702E-2</c:v>
                </c:pt>
                <c:pt idx="2021">
                  <c:v>5.0300925925925902E-2</c:v>
                </c:pt>
                <c:pt idx="2022">
                  <c:v>5.0324074074074097E-2</c:v>
                </c:pt>
                <c:pt idx="2023">
                  <c:v>5.0347222222222203E-2</c:v>
                </c:pt>
                <c:pt idx="2024">
                  <c:v>5.0370370370370399E-2</c:v>
                </c:pt>
                <c:pt idx="2025">
                  <c:v>5.0393518518518497E-2</c:v>
                </c:pt>
                <c:pt idx="2026">
                  <c:v>5.04166666666667E-2</c:v>
                </c:pt>
                <c:pt idx="2027">
                  <c:v>5.0439814814814798E-2</c:v>
                </c:pt>
                <c:pt idx="2028">
                  <c:v>5.0462962962963001E-2</c:v>
                </c:pt>
                <c:pt idx="2029">
                  <c:v>5.0497685185185201E-2</c:v>
                </c:pt>
                <c:pt idx="2030">
                  <c:v>5.05208333333333E-2</c:v>
                </c:pt>
                <c:pt idx="2031">
                  <c:v>5.0543981481481502E-2</c:v>
                </c:pt>
                <c:pt idx="2032">
                  <c:v>5.0567129629629601E-2</c:v>
                </c:pt>
                <c:pt idx="2033">
                  <c:v>5.0590277777777803E-2</c:v>
                </c:pt>
                <c:pt idx="2034">
                  <c:v>5.0613425925925902E-2</c:v>
                </c:pt>
                <c:pt idx="2035">
                  <c:v>5.0636574074074098E-2</c:v>
                </c:pt>
                <c:pt idx="2036">
                  <c:v>5.0659722222222203E-2</c:v>
                </c:pt>
                <c:pt idx="2037">
                  <c:v>5.0682870370370399E-2</c:v>
                </c:pt>
                <c:pt idx="2038">
                  <c:v>5.0717592592592599E-2</c:v>
                </c:pt>
                <c:pt idx="2039">
                  <c:v>5.0740740740740697E-2</c:v>
                </c:pt>
                <c:pt idx="2040">
                  <c:v>5.07638888888889E-2</c:v>
                </c:pt>
                <c:pt idx="2041">
                  <c:v>5.0787037037037103E-2</c:v>
                </c:pt>
                <c:pt idx="2042">
                  <c:v>5.0810185185185201E-2</c:v>
                </c:pt>
                <c:pt idx="2043">
                  <c:v>5.08333333333333E-2</c:v>
                </c:pt>
                <c:pt idx="2044">
                  <c:v>5.0856481481481502E-2</c:v>
                </c:pt>
                <c:pt idx="2045">
                  <c:v>5.0879629629629601E-2</c:v>
                </c:pt>
                <c:pt idx="2046">
                  <c:v>5.0902777777777797E-2</c:v>
                </c:pt>
                <c:pt idx="2047">
                  <c:v>5.0937499999999997E-2</c:v>
                </c:pt>
                <c:pt idx="2048">
                  <c:v>5.0960648148148199E-2</c:v>
                </c:pt>
                <c:pt idx="2049">
                  <c:v>5.0983796296296298E-2</c:v>
                </c:pt>
                <c:pt idx="2050">
                  <c:v>5.1006944444444501E-2</c:v>
                </c:pt>
                <c:pt idx="2051">
                  <c:v>5.1030092592592599E-2</c:v>
                </c:pt>
                <c:pt idx="2052">
                  <c:v>5.1053240740740802E-2</c:v>
                </c:pt>
                <c:pt idx="2053">
                  <c:v>5.1087962962963002E-2</c:v>
                </c:pt>
                <c:pt idx="2054">
                  <c:v>5.11111111111111E-2</c:v>
                </c:pt>
                <c:pt idx="2055">
                  <c:v>5.1134259259259303E-2</c:v>
                </c:pt>
                <c:pt idx="2056">
                  <c:v>5.1157407407407401E-2</c:v>
                </c:pt>
                <c:pt idx="2057">
                  <c:v>5.11805555555555E-2</c:v>
                </c:pt>
                <c:pt idx="2058">
                  <c:v>5.1215277777777797E-2</c:v>
                </c:pt>
                <c:pt idx="2059">
                  <c:v>5.1238425925925903E-2</c:v>
                </c:pt>
                <c:pt idx="2060">
                  <c:v>5.1261574074074098E-2</c:v>
                </c:pt>
                <c:pt idx="2061">
                  <c:v>5.1284722222222197E-2</c:v>
                </c:pt>
                <c:pt idx="2062">
                  <c:v>5.1307870370370399E-2</c:v>
                </c:pt>
                <c:pt idx="2063">
                  <c:v>5.1331018518518498E-2</c:v>
                </c:pt>
                <c:pt idx="2064">
                  <c:v>5.1354166666666701E-2</c:v>
                </c:pt>
                <c:pt idx="2065">
                  <c:v>5.1388888888888901E-2</c:v>
                </c:pt>
                <c:pt idx="2066">
                  <c:v>5.1412037037036999E-2</c:v>
                </c:pt>
                <c:pt idx="2067">
                  <c:v>5.1435185185185202E-2</c:v>
                </c:pt>
                <c:pt idx="2068">
                  <c:v>5.14583333333333E-2</c:v>
                </c:pt>
                <c:pt idx="2069">
                  <c:v>5.1481481481481503E-2</c:v>
                </c:pt>
                <c:pt idx="2070">
                  <c:v>5.1504629629629602E-2</c:v>
                </c:pt>
                <c:pt idx="2071">
                  <c:v>5.1539351851851899E-2</c:v>
                </c:pt>
                <c:pt idx="2072">
                  <c:v>5.1562499999999997E-2</c:v>
                </c:pt>
                <c:pt idx="2073">
                  <c:v>5.1585648148148103E-2</c:v>
                </c:pt>
                <c:pt idx="2074">
                  <c:v>5.1608796296296298E-2</c:v>
                </c:pt>
                <c:pt idx="2075">
                  <c:v>5.1631944444444397E-2</c:v>
                </c:pt>
                <c:pt idx="2076">
                  <c:v>5.16550925925926E-2</c:v>
                </c:pt>
                <c:pt idx="2077">
                  <c:v>5.1678240740740698E-2</c:v>
                </c:pt>
                <c:pt idx="2078">
                  <c:v>5.1712962962963002E-2</c:v>
                </c:pt>
                <c:pt idx="2079">
                  <c:v>5.1736111111111101E-2</c:v>
                </c:pt>
                <c:pt idx="2080">
                  <c:v>5.1759259259259303E-2</c:v>
                </c:pt>
                <c:pt idx="2081">
                  <c:v>5.1782407407407402E-2</c:v>
                </c:pt>
                <c:pt idx="2082">
                  <c:v>5.1805555555555501E-2</c:v>
                </c:pt>
                <c:pt idx="2083">
                  <c:v>5.1840277777777798E-2</c:v>
                </c:pt>
                <c:pt idx="2084">
                  <c:v>5.1863425925925903E-2</c:v>
                </c:pt>
                <c:pt idx="2085">
                  <c:v>5.1886574074074099E-2</c:v>
                </c:pt>
                <c:pt idx="2086">
                  <c:v>5.1909722222222197E-2</c:v>
                </c:pt>
                <c:pt idx="2087">
                  <c:v>5.19328703703704E-2</c:v>
                </c:pt>
                <c:pt idx="2088">
                  <c:v>5.19675925925926E-2</c:v>
                </c:pt>
                <c:pt idx="2089">
                  <c:v>5.1990740740740803E-2</c:v>
                </c:pt>
                <c:pt idx="2090">
                  <c:v>5.2013888888888901E-2</c:v>
                </c:pt>
                <c:pt idx="2091">
                  <c:v>5.2037037037037097E-2</c:v>
                </c:pt>
                <c:pt idx="2092">
                  <c:v>5.2060185185185202E-2</c:v>
                </c:pt>
                <c:pt idx="2093">
                  <c:v>5.2083333333333301E-2</c:v>
                </c:pt>
                <c:pt idx="2094">
                  <c:v>5.2106481481481497E-2</c:v>
                </c:pt>
                <c:pt idx="2095">
                  <c:v>5.2141203703703697E-2</c:v>
                </c:pt>
                <c:pt idx="2096">
                  <c:v>5.2164351851851899E-2</c:v>
                </c:pt>
                <c:pt idx="2097">
                  <c:v>5.2187499999999998E-2</c:v>
                </c:pt>
                <c:pt idx="2098">
                  <c:v>5.22106481481482E-2</c:v>
                </c:pt>
                <c:pt idx="2099">
                  <c:v>5.2233796296296299E-2</c:v>
                </c:pt>
                <c:pt idx="2100">
                  <c:v>5.2256944444444502E-2</c:v>
                </c:pt>
                <c:pt idx="2101">
                  <c:v>5.2291666666666702E-2</c:v>
                </c:pt>
                <c:pt idx="2102">
                  <c:v>5.23148148148148E-2</c:v>
                </c:pt>
                <c:pt idx="2103">
                  <c:v>5.2337962962963003E-2</c:v>
                </c:pt>
                <c:pt idx="2104">
                  <c:v>5.2361111111111101E-2</c:v>
                </c:pt>
                <c:pt idx="2105">
                  <c:v>5.2384259259259297E-2</c:v>
                </c:pt>
                <c:pt idx="2106">
                  <c:v>5.2407407407407403E-2</c:v>
                </c:pt>
                <c:pt idx="2107">
                  <c:v>5.2442129629629602E-2</c:v>
                </c:pt>
                <c:pt idx="2108">
                  <c:v>5.2465277777777798E-2</c:v>
                </c:pt>
                <c:pt idx="2109">
                  <c:v>5.2488425925925897E-2</c:v>
                </c:pt>
                <c:pt idx="2110">
                  <c:v>5.2511574074074099E-2</c:v>
                </c:pt>
                <c:pt idx="2111">
                  <c:v>5.2534722222222198E-2</c:v>
                </c:pt>
                <c:pt idx="2112">
                  <c:v>5.2557870370370401E-2</c:v>
                </c:pt>
                <c:pt idx="2113">
                  <c:v>5.2581018518518499E-2</c:v>
                </c:pt>
                <c:pt idx="2114">
                  <c:v>5.2604166666666702E-2</c:v>
                </c:pt>
                <c:pt idx="2115">
                  <c:v>5.2638888888888902E-2</c:v>
                </c:pt>
                <c:pt idx="2116">
                  <c:v>5.2662037037037097E-2</c:v>
                </c:pt>
                <c:pt idx="2117">
                  <c:v>5.2685185185185203E-2</c:v>
                </c:pt>
                <c:pt idx="2118">
                  <c:v>5.2708333333333302E-2</c:v>
                </c:pt>
                <c:pt idx="2119">
                  <c:v>5.2731481481481497E-2</c:v>
                </c:pt>
                <c:pt idx="2120">
                  <c:v>5.2754629629629603E-2</c:v>
                </c:pt>
                <c:pt idx="2121">
                  <c:v>5.2777777777777798E-2</c:v>
                </c:pt>
                <c:pt idx="2122">
                  <c:v>5.2812499999999998E-2</c:v>
                </c:pt>
                <c:pt idx="2123">
                  <c:v>5.2835648148148201E-2</c:v>
                </c:pt>
                <c:pt idx="2124">
                  <c:v>5.28587962962963E-2</c:v>
                </c:pt>
                <c:pt idx="2125">
                  <c:v>5.2881944444444398E-2</c:v>
                </c:pt>
                <c:pt idx="2126">
                  <c:v>5.2905092592592601E-2</c:v>
                </c:pt>
                <c:pt idx="2127">
                  <c:v>5.2939814814814801E-2</c:v>
                </c:pt>
                <c:pt idx="2128">
                  <c:v>5.2962962962963003E-2</c:v>
                </c:pt>
                <c:pt idx="2129">
                  <c:v>5.2986111111111102E-2</c:v>
                </c:pt>
                <c:pt idx="2130">
                  <c:v>5.3009259259259298E-2</c:v>
                </c:pt>
                <c:pt idx="2131">
                  <c:v>5.3043981481481497E-2</c:v>
                </c:pt>
                <c:pt idx="2132">
                  <c:v>5.3067129629629603E-2</c:v>
                </c:pt>
                <c:pt idx="2133">
                  <c:v>5.3090277777777799E-2</c:v>
                </c:pt>
                <c:pt idx="2134">
                  <c:v>5.3113425925925897E-2</c:v>
                </c:pt>
                <c:pt idx="2135">
                  <c:v>5.31365740740741E-2</c:v>
                </c:pt>
                <c:pt idx="2136">
                  <c:v>5.3159722222222199E-2</c:v>
                </c:pt>
                <c:pt idx="2137">
                  <c:v>5.3194444444444398E-2</c:v>
                </c:pt>
                <c:pt idx="2138">
                  <c:v>5.3217592592592601E-2</c:v>
                </c:pt>
                <c:pt idx="2139">
                  <c:v>5.32407407407407E-2</c:v>
                </c:pt>
                <c:pt idx="2140">
                  <c:v>5.3263888888888902E-2</c:v>
                </c:pt>
                <c:pt idx="2141">
                  <c:v>5.3287037037037098E-2</c:v>
                </c:pt>
                <c:pt idx="2142">
                  <c:v>5.3310185185185197E-2</c:v>
                </c:pt>
                <c:pt idx="2143">
                  <c:v>5.3333333333333302E-2</c:v>
                </c:pt>
                <c:pt idx="2144">
                  <c:v>5.3356481481481498E-2</c:v>
                </c:pt>
                <c:pt idx="2145">
                  <c:v>5.3391203703703698E-2</c:v>
                </c:pt>
                <c:pt idx="2146">
                  <c:v>5.34143518518519E-2</c:v>
                </c:pt>
                <c:pt idx="2147">
                  <c:v>5.3437499999999999E-2</c:v>
                </c:pt>
                <c:pt idx="2148">
                  <c:v>5.3460648148148202E-2</c:v>
                </c:pt>
                <c:pt idx="2149">
                  <c:v>5.34837962962963E-2</c:v>
                </c:pt>
                <c:pt idx="2150">
                  <c:v>5.3506944444444503E-2</c:v>
                </c:pt>
                <c:pt idx="2151">
                  <c:v>5.3530092592592601E-2</c:v>
                </c:pt>
                <c:pt idx="2152">
                  <c:v>5.35532407407407E-2</c:v>
                </c:pt>
                <c:pt idx="2153">
                  <c:v>5.3576388888888903E-2</c:v>
                </c:pt>
                <c:pt idx="2154">
                  <c:v>5.3611111111111102E-2</c:v>
                </c:pt>
                <c:pt idx="2155">
                  <c:v>5.3634259259259298E-2</c:v>
                </c:pt>
                <c:pt idx="2156">
                  <c:v>5.3657407407407397E-2</c:v>
                </c:pt>
                <c:pt idx="2157">
                  <c:v>5.3680555555555502E-2</c:v>
                </c:pt>
                <c:pt idx="2158">
                  <c:v>5.3703703703703698E-2</c:v>
                </c:pt>
                <c:pt idx="2159">
                  <c:v>5.3726851851851901E-2</c:v>
                </c:pt>
                <c:pt idx="2160">
                  <c:v>5.3749999999999999E-2</c:v>
                </c:pt>
                <c:pt idx="2161">
                  <c:v>5.3773148148148098E-2</c:v>
                </c:pt>
                <c:pt idx="2162">
                  <c:v>5.3807870370370402E-2</c:v>
                </c:pt>
                <c:pt idx="2163">
                  <c:v>5.38310185185185E-2</c:v>
                </c:pt>
                <c:pt idx="2164">
                  <c:v>5.3854166666666703E-2</c:v>
                </c:pt>
                <c:pt idx="2165">
                  <c:v>5.3877314814814802E-2</c:v>
                </c:pt>
                <c:pt idx="2166">
                  <c:v>5.3900462962962997E-2</c:v>
                </c:pt>
                <c:pt idx="2167">
                  <c:v>5.3923611111111103E-2</c:v>
                </c:pt>
                <c:pt idx="2168">
                  <c:v>5.3946759259259298E-2</c:v>
                </c:pt>
                <c:pt idx="2169">
                  <c:v>5.3969907407407397E-2</c:v>
                </c:pt>
                <c:pt idx="2170">
                  <c:v>5.39930555555556E-2</c:v>
                </c:pt>
                <c:pt idx="2171">
                  <c:v>5.40277777777778E-2</c:v>
                </c:pt>
                <c:pt idx="2172">
                  <c:v>5.4050925925925898E-2</c:v>
                </c:pt>
                <c:pt idx="2173">
                  <c:v>5.4074074074074101E-2</c:v>
                </c:pt>
                <c:pt idx="2174">
                  <c:v>5.4097222222222199E-2</c:v>
                </c:pt>
                <c:pt idx="2175">
                  <c:v>5.4120370370370402E-2</c:v>
                </c:pt>
                <c:pt idx="2176">
                  <c:v>5.4143518518518501E-2</c:v>
                </c:pt>
                <c:pt idx="2177">
                  <c:v>5.4166666666666703E-2</c:v>
                </c:pt>
                <c:pt idx="2178">
                  <c:v>5.4189814814814802E-2</c:v>
                </c:pt>
                <c:pt idx="2179">
                  <c:v>5.4212962962962997E-2</c:v>
                </c:pt>
                <c:pt idx="2180">
                  <c:v>5.4247685185185197E-2</c:v>
                </c:pt>
                <c:pt idx="2181">
                  <c:v>5.4270833333333303E-2</c:v>
                </c:pt>
                <c:pt idx="2182">
                  <c:v>5.4293981481481499E-2</c:v>
                </c:pt>
                <c:pt idx="2183">
                  <c:v>5.4317129629629597E-2</c:v>
                </c:pt>
                <c:pt idx="2184">
                  <c:v>5.43402777777778E-2</c:v>
                </c:pt>
                <c:pt idx="2185">
                  <c:v>5.4363425925925898E-2</c:v>
                </c:pt>
                <c:pt idx="2186">
                  <c:v>5.4386574074074101E-2</c:v>
                </c:pt>
                <c:pt idx="2187">
                  <c:v>5.44097222222222E-2</c:v>
                </c:pt>
                <c:pt idx="2188">
                  <c:v>5.44444444444444E-2</c:v>
                </c:pt>
                <c:pt idx="2189">
                  <c:v>5.4467592592592602E-2</c:v>
                </c:pt>
                <c:pt idx="2190">
                  <c:v>5.4490740740740701E-2</c:v>
                </c:pt>
                <c:pt idx="2191">
                  <c:v>5.4513888888888903E-2</c:v>
                </c:pt>
                <c:pt idx="2192">
                  <c:v>5.4537037037037099E-2</c:v>
                </c:pt>
                <c:pt idx="2193">
                  <c:v>5.4560185185185198E-2</c:v>
                </c:pt>
                <c:pt idx="2194">
                  <c:v>5.4583333333333303E-2</c:v>
                </c:pt>
                <c:pt idx="2195">
                  <c:v>5.4606481481481499E-2</c:v>
                </c:pt>
                <c:pt idx="2196">
                  <c:v>5.4629629629629597E-2</c:v>
                </c:pt>
                <c:pt idx="2197">
                  <c:v>5.46527777777778E-2</c:v>
                </c:pt>
                <c:pt idx="2198">
                  <c:v>5.46875E-2</c:v>
                </c:pt>
                <c:pt idx="2199">
                  <c:v>5.4710648148148203E-2</c:v>
                </c:pt>
                <c:pt idx="2200">
                  <c:v>5.4733796296296301E-2</c:v>
                </c:pt>
                <c:pt idx="2201">
                  <c:v>5.4756944444444497E-2</c:v>
                </c:pt>
                <c:pt idx="2202">
                  <c:v>5.4780092592592602E-2</c:v>
                </c:pt>
                <c:pt idx="2203">
                  <c:v>5.4803240740740798E-2</c:v>
                </c:pt>
                <c:pt idx="2204">
                  <c:v>5.4826388888888897E-2</c:v>
                </c:pt>
                <c:pt idx="2205">
                  <c:v>5.4849537037037002E-2</c:v>
                </c:pt>
                <c:pt idx="2206">
                  <c:v>5.4884259259259299E-2</c:v>
                </c:pt>
                <c:pt idx="2207">
                  <c:v>5.4907407407407398E-2</c:v>
                </c:pt>
                <c:pt idx="2208">
                  <c:v>5.49305555555556E-2</c:v>
                </c:pt>
                <c:pt idx="2209">
                  <c:v>5.4953703703703699E-2</c:v>
                </c:pt>
                <c:pt idx="2210">
                  <c:v>5.4976851851851902E-2</c:v>
                </c:pt>
                <c:pt idx="2211">
                  <c:v>5.5E-2</c:v>
                </c:pt>
                <c:pt idx="2212">
                  <c:v>5.5023148148148203E-2</c:v>
                </c:pt>
                <c:pt idx="2213">
                  <c:v>5.5046296296296301E-2</c:v>
                </c:pt>
                <c:pt idx="2214">
                  <c:v>5.5069444444444497E-2</c:v>
                </c:pt>
                <c:pt idx="2215">
                  <c:v>5.5104166666666697E-2</c:v>
                </c:pt>
                <c:pt idx="2216">
                  <c:v>5.5127314814814803E-2</c:v>
                </c:pt>
                <c:pt idx="2217">
                  <c:v>5.5150462962962998E-2</c:v>
                </c:pt>
                <c:pt idx="2218">
                  <c:v>5.5173611111111097E-2</c:v>
                </c:pt>
                <c:pt idx="2219">
                  <c:v>5.51967592592593E-2</c:v>
                </c:pt>
                <c:pt idx="2220">
                  <c:v>5.5219907407407398E-2</c:v>
                </c:pt>
                <c:pt idx="2221">
                  <c:v>5.5243055555555497E-2</c:v>
                </c:pt>
                <c:pt idx="2222">
                  <c:v>5.5266203703703699E-2</c:v>
                </c:pt>
                <c:pt idx="2223">
                  <c:v>5.5289351851851798E-2</c:v>
                </c:pt>
                <c:pt idx="2224">
                  <c:v>5.5324074074074102E-2</c:v>
                </c:pt>
                <c:pt idx="2225">
                  <c:v>5.53472222222222E-2</c:v>
                </c:pt>
                <c:pt idx="2226">
                  <c:v>5.5370370370370403E-2</c:v>
                </c:pt>
                <c:pt idx="2227">
                  <c:v>5.5393518518518502E-2</c:v>
                </c:pt>
                <c:pt idx="2228">
                  <c:v>5.5416666666666697E-2</c:v>
                </c:pt>
                <c:pt idx="2229">
                  <c:v>5.5439814814814803E-2</c:v>
                </c:pt>
                <c:pt idx="2230">
                  <c:v>5.5462962962962999E-2</c:v>
                </c:pt>
                <c:pt idx="2231">
                  <c:v>5.5486111111111097E-2</c:v>
                </c:pt>
                <c:pt idx="2232">
                  <c:v>5.55092592592593E-2</c:v>
                </c:pt>
                <c:pt idx="2233">
                  <c:v>5.55439814814815E-2</c:v>
                </c:pt>
                <c:pt idx="2234">
                  <c:v>5.5567129629629598E-2</c:v>
                </c:pt>
                <c:pt idx="2235">
                  <c:v>5.5590277777777801E-2</c:v>
                </c:pt>
                <c:pt idx="2236">
                  <c:v>5.56134259259259E-2</c:v>
                </c:pt>
                <c:pt idx="2237">
                  <c:v>5.5636574074074102E-2</c:v>
                </c:pt>
                <c:pt idx="2238">
                  <c:v>5.5659722222222201E-2</c:v>
                </c:pt>
                <c:pt idx="2239">
                  <c:v>5.5682870370370403E-2</c:v>
                </c:pt>
                <c:pt idx="2240">
                  <c:v>5.5706018518518502E-2</c:v>
                </c:pt>
                <c:pt idx="2241">
                  <c:v>5.5729166666666698E-2</c:v>
                </c:pt>
                <c:pt idx="2242">
                  <c:v>5.5763888888888898E-2</c:v>
                </c:pt>
                <c:pt idx="2243">
                  <c:v>5.5787037037037003E-2</c:v>
                </c:pt>
                <c:pt idx="2244">
                  <c:v>5.5810185185185199E-2</c:v>
                </c:pt>
                <c:pt idx="2245">
                  <c:v>5.5833333333333297E-2</c:v>
                </c:pt>
                <c:pt idx="2246">
                  <c:v>5.58564814814815E-2</c:v>
                </c:pt>
                <c:pt idx="2247">
                  <c:v>5.5879629629629599E-2</c:v>
                </c:pt>
                <c:pt idx="2248">
                  <c:v>5.5902777777777801E-2</c:v>
                </c:pt>
                <c:pt idx="2249">
                  <c:v>5.59259259259259E-2</c:v>
                </c:pt>
                <c:pt idx="2250">
                  <c:v>5.5949074074074102E-2</c:v>
                </c:pt>
                <c:pt idx="2251">
                  <c:v>5.5983796296296302E-2</c:v>
                </c:pt>
                <c:pt idx="2252">
                  <c:v>5.6006944444444498E-2</c:v>
                </c:pt>
                <c:pt idx="2253">
                  <c:v>5.6030092592592597E-2</c:v>
                </c:pt>
                <c:pt idx="2254">
                  <c:v>5.6053240740740702E-2</c:v>
                </c:pt>
                <c:pt idx="2255">
                  <c:v>5.6076388888888898E-2</c:v>
                </c:pt>
                <c:pt idx="2256">
                  <c:v>5.6099537037037003E-2</c:v>
                </c:pt>
                <c:pt idx="2257">
                  <c:v>5.6122685185185199E-2</c:v>
                </c:pt>
                <c:pt idx="2258">
                  <c:v>5.6145833333333298E-2</c:v>
                </c:pt>
                <c:pt idx="2259">
                  <c:v>5.61689814814815E-2</c:v>
                </c:pt>
                <c:pt idx="2260">
                  <c:v>5.62037037037037E-2</c:v>
                </c:pt>
                <c:pt idx="2261">
                  <c:v>5.6226851851851799E-2</c:v>
                </c:pt>
                <c:pt idx="2262">
                  <c:v>5.6250000000000001E-2</c:v>
                </c:pt>
                <c:pt idx="2263">
                  <c:v>5.62731481481481E-2</c:v>
                </c:pt>
                <c:pt idx="2264">
                  <c:v>5.6296296296296303E-2</c:v>
                </c:pt>
                <c:pt idx="2265">
                  <c:v>5.6319444444444401E-2</c:v>
                </c:pt>
                <c:pt idx="2266">
                  <c:v>5.6342592592592597E-2</c:v>
                </c:pt>
                <c:pt idx="2267">
                  <c:v>5.6365740740740702E-2</c:v>
                </c:pt>
                <c:pt idx="2268">
                  <c:v>5.6388888888888898E-2</c:v>
                </c:pt>
                <c:pt idx="2269">
                  <c:v>5.6423611111111098E-2</c:v>
                </c:pt>
                <c:pt idx="2270">
                  <c:v>5.6446759259259301E-2</c:v>
                </c:pt>
                <c:pt idx="2271">
                  <c:v>5.6469907407407399E-2</c:v>
                </c:pt>
                <c:pt idx="2272">
                  <c:v>5.6493055555555602E-2</c:v>
                </c:pt>
                <c:pt idx="2273">
                  <c:v>5.65162037037037E-2</c:v>
                </c:pt>
                <c:pt idx="2274">
                  <c:v>5.6539351851851903E-2</c:v>
                </c:pt>
                <c:pt idx="2275">
                  <c:v>5.6562500000000002E-2</c:v>
                </c:pt>
                <c:pt idx="2276">
                  <c:v>5.6585648148148197E-2</c:v>
                </c:pt>
                <c:pt idx="2277">
                  <c:v>5.6608796296296303E-2</c:v>
                </c:pt>
                <c:pt idx="2278">
                  <c:v>5.6643518518518503E-2</c:v>
                </c:pt>
                <c:pt idx="2279">
                  <c:v>5.6666666666666698E-2</c:v>
                </c:pt>
                <c:pt idx="2280">
                  <c:v>5.6689814814814797E-2</c:v>
                </c:pt>
                <c:pt idx="2281">
                  <c:v>5.6712962962963E-2</c:v>
                </c:pt>
                <c:pt idx="2282">
                  <c:v>5.6736111111111098E-2</c:v>
                </c:pt>
                <c:pt idx="2283">
                  <c:v>5.6759259259259301E-2</c:v>
                </c:pt>
                <c:pt idx="2284">
                  <c:v>5.67824074074074E-2</c:v>
                </c:pt>
                <c:pt idx="2285">
                  <c:v>5.6805555555555498E-2</c:v>
                </c:pt>
                <c:pt idx="2286">
                  <c:v>5.6828703703703701E-2</c:v>
                </c:pt>
                <c:pt idx="2287">
                  <c:v>5.6863425925925901E-2</c:v>
                </c:pt>
                <c:pt idx="2288">
                  <c:v>5.6886574074074103E-2</c:v>
                </c:pt>
                <c:pt idx="2289">
                  <c:v>5.6909722222222202E-2</c:v>
                </c:pt>
                <c:pt idx="2290">
                  <c:v>5.6932870370370398E-2</c:v>
                </c:pt>
                <c:pt idx="2291">
                  <c:v>5.6956018518518503E-2</c:v>
                </c:pt>
                <c:pt idx="2292">
                  <c:v>5.6979166666666602E-2</c:v>
                </c:pt>
                <c:pt idx="2293">
                  <c:v>5.7002314814814797E-2</c:v>
                </c:pt>
                <c:pt idx="2294">
                  <c:v>5.7025462962962903E-2</c:v>
                </c:pt>
                <c:pt idx="2295">
                  <c:v>5.70601851851852E-2</c:v>
                </c:pt>
                <c:pt idx="2296">
                  <c:v>5.7083333333333403E-2</c:v>
                </c:pt>
                <c:pt idx="2297">
                  <c:v>5.7106481481481501E-2</c:v>
                </c:pt>
                <c:pt idx="2298">
                  <c:v>5.71296296296296E-2</c:v>
                </c:pt>
                <c:pt idx="2299">
                  <c:v>5.7152777777777802E-2</c:v>
                </c:pt>
                <c:pt idx="2300">
                  <c:v>5.7175925925925901E-2</c:v>
                </c:pt>
                <c:pt idx="2301">
                  <c:v>5.7199074074074097E-2</c:v>
                </c:pt>
                <c:pt idx="2302">
                  <c:v>5.7222222222222202E-2</c:v>
                </c:pt>
                <c:pt idx="2303">
                  <c:v>5.7245370370370398E-2</c:v>
                </c:pt>
                <c:pt idx="2304">
                  <c:v>5.7280092592592598E-2</c:v>
                </c:pt>
                <c:pt idx="2305">
                  <c:v>5.73032407407408E-2</c:v>
                </c:pt>
                <c:pt idx="2306">
                  <c:v>5.7326388888888899E-2</c:v>
                </c:pt>
                <c:pt idx="2307">
                  <c:v>5.7349537037036998E-2</c:v>
                </c:pt>
                <c:pt idx="2308">
                  <c:v>5.73726851851852E-2</c:v>
                </c:pt>
                <c:pt idx="2309">
                  <c:v>5.7395833333333299E-2</c:v>
                </c:pt>
                <c:pt idx="2310">
                  <c:v>5.7418981481481501E-2</c:v>
                </c:pt>
                <c:pt idx="2311">
                  <c:v>5.74421296296296E-2</c:v>
                </c:pt>
                <c:pt idx="2312">
                  <c:v>5.7465277777777803E-2</c:v>
                </c:pt>
                <c:pt idx="2313">
                  <c:v>5.7500000000000002E-2</c:v>
                </c:pt>
                <c:pt idx="2314">
                  <c:v>5.7523148148148101E-2</c:v>
                </c:pt>
                <c:pt idx="2315">
                  <c:v>5.7546296296296297E-2</c:v>
                </c:pt>
                <c:pt idx="2316">
                  <c:v>5.7569444444444402E-2</c:v>
                </c:pt>
                <c:pt idx="2317">
                  <c:v>5.7592592592592598E-2</c:v>
                </c:pt>
                <c:pt idx="2318">
                  <c:v>5.7615740740740697E-2</c:v>
                </c:pt>
                <c:pt idx="2319">
                  <c:v>5.7638888888888899E-2</c:v>
                </c:pt>
                <c:pt idx="2320">
                  <c:v>5.7662037037036998E-2</c:v>
                </c:pt>
                <c:pt idx="2321">
                  <c:v>5.76851851851852E-2</c:v>
                </c:pt>
                <c:pt idx="2322">
                  <c:v>5.77199074074074E-2</c:v>
                </c:pt>
                <c:pt idx="2323">
                  <c:v>5.7743055555555499E-2</c:v>
                </c:pt>
                <c:pt idx="2324">
                  <c:v>5.7766203703703702E-2</c:v>
                </c:pt>
                <c:pt idx="2325">
                  <c:v>5.7789351851851897E-2</c:v>
                </c:pt>
                <c:pt idx="2326">
                  <c:v>5.7812500000000003E-2</c:v>
                </c:pt>
                <c:pt idx="2327">
                  <c:v>5.7835648148148198E-2</c:v>
                </c:pt>
                <c:pt idx="2328">
                  <c:v>5.7858796296296297E-2</c:v>
                </c:pt>
                <c:pt idx="2329">
                  <c:v>5.7881944444444403E-2</c:v>
                </c:pt>
                <c:pt idx="2330">
                  <c:v>5.79166666666667E-2</c:v>
                </c:pt>
                <c:pt idx="2331">
                  <c:v>5.7939814814814798E-2</c:v>
                </c:pt>
                <c:pt idx="2332">
                  <c:v>5.7962962962963001E-2</c:v>
                </c:pt>
                <c:pt idx="2333">
                  <c:v>5.7986111111111099E-2</c:v>
                </c:pt>
                <c:pt idx="2334">
                  <c:v>5.8009259259259302E-2</c:v>
                </c:pt>
                <c:pt idx="2335">
                  <c:v>5.8032407407407401E-2</c:v>
                </c:pt>
                <c:pt idx="2336">
                  <c:v>5.8055555555555499E-2</c:v>
                </c:pt>
                <c:pt idx="2337">
                  <c:v>5.8078703703703702E-2</c:v>
                </c:pt>
                <c:pt idx="2338">
                  <c:v>5.8113425925925902E-2</c:v>
                </c:pt>
                <c:pt idx="2339">
                  <c:v>5.8136574074074097E-2</c:v>
                </c:pt>
                <c:pt idx="2340">
                  <c:v>5.8159722222222203E-2</c:v>
                </c:pt>
                <c:pt idx="2341">
                  <c:v>5.8182870370370399E-2</c:v>
                </c:pt>
                <c:pt idx="2342">
                  <c:v>5.8206018518518497E-2</c:v>
                </c:pt>
                <c:pt idx="2343">
                  <c:v>5.8240740740740697E-2</c:v>
                </c:pt>
                <c:pt idx="2344">
                  <c:v>5.82638888888889E-2</c:v>
                </c:pt>
                <c:pt idx="2345">
                  <c:v>5.8287037037036998E-2</c:v>
                </c:pt>
                <c:pt idx="2346">
                  <c:v>5.8310185185185201E-2</c:v>
                </c:pt>
                <c:pt idx="2347">
                  <c:v>5.83333333333333E-2</c:v>
                </c:pt>
                <c:pt idx="2348">
                  <c:v>5.8356481481481502E-2</c:v>
                </c:pt>
                <c:pt idx="2349">
                  <c:v>5.8379629629629601E-2</c:v>
                </c:pt>
                <c:pt idx="2350">
                  <c:v>5.8414351851851898E-2</c:v>
                </c:pt>
                <c:pt idx="2351">
                  <c:v>5.8437500000000003E-2</c:v>
                </c:pt>
                <c:pt idx="2352">
                  <c:v>5.8460648148148102E-2</c:v>
                </c:pt>
                <c:pt idx="2353">
                  <c:v>5.8483796296296298E-2</c:v>
                </c:pt>
                <c:pt idx="2354">
                  <c:v>5.85069444444445E-2</c:v>
                </c:pt>
                <c:pt idx="2355">
                  <c:v>5.8530092592592599E-2</c:v>
                </c:pt>
                <c:pt idx="2356">
                  <c:v>5.8564814814814799E-2</c:v>
                </c:pt>
                <c:pt idx="2357">
                  <c:v>5.8587962962962897E-2</c:v>
                </c:pt>
                <c:pt idx="2358">
                  <c:v>5.86111111111111E-2</c:v>
                </c:pt>
                <c:pt idx="2359">
                  <c:v>5.8634259259259199E-2</c:v>
                </c:pt>
                <c:pt idx="2360">
                  <c:v>5.8657407407407401E-2</c:v>
                </c:pt>
                <c:pt idx="2361">
                  <c:v>5.8692129629629601E-2</c:v>
                </c:pt>
                <c:pt idx="2362">
                  <c:v>5.8715277777777797E-2</c:v>
                </c:pt>
                <c:pt idx="2363">
                  <c:v>5.8738425925925902E-2</c:v>
                </c:pt>
                <c:pt idx="2364">
                  <c:v>5.8761574074074098E-2</c:v>
                </c:pt>
                <c:pt idx="2365">
                  <c:v>5.8784722222222197E-2</c:v>
                </c:pt>
                <c:pt idx="2366">
                  <c:v>5.8807870370370399E-2</c:v>
                </c:pt>
                <c:pt idx="2367">
                  <c:v>5.8842592592592599E-2</c:v>
                </c:pt>
                <c:pt idx="2368">
                  <c:v>5.8865740740740698E-2</c:v>
                </c:pt>
                <c:pt idx="2369">
                  <c:v>5.88888888888889E-2</c:v>
                </c:pt>
                <c:pt idx="2370">
                  <c:v>5.8912037037036999E-2</c:v>
                </c:pt>
                <c:pt idx="2371">
                  <c:v>5.8946759259259303E-2</c:v>
                </c:pt>
                <c:pt idx="2372">
                  <c:v>5.8969907407407401E-2</c:v>
                </c:pt>
                <c:pt idx="2373">
                  <c:v>5.8993055555555597E-2</c:v>
                </c:pt>
                <c:pt idx="2374">
                  <c:v>5.9016203703703703E-2</c:v>
                </c:pt>
                <c:pt idx="2375">
                  <c:v>5.9050925925925903E-2</c:v>
                </c:pt>
                <c:pt idx="2376">
                  <c:v>5.9074074074074098E-2</c:v>
                </c:pt>
                <c:pt idx="2377">
                  <c:v>5.9097222222222197E-2</c:v>
                </c:pt>
                <c:pt idx="2378">
                  <c:v>5.9120370370370399E-2</c:v>
                </c:pt>
                <c:pt idx="2379">
                  <c:v>5.9143518518518498E-2</c:v>
                </c:pt>
                <c:pt idx="2380">
                  <c:v>5.9166666666666701E-2</c:v>
                </c:pt>
                <c:pt idx="2381">
                  <c:v>5.9189814814814799E-2</c:v>
                </c:pt>
                <c:pt idx="2382">
                  <c:v>5.9212962962963002E-2</c:v>
                </c:pt>
                <c:pt idx="2383">
                  <c:v>5.9247685185185202E-2</c:v>
                </c:pt>
                <c:pt idx="2384">
                  <c:v>5.92708333333333E-2</c:v>
                </c:pt>
                <c:pt idx="2385">
                  <c:v>5.9293981481481503E-2</c:v>
                </c:pt>
                <c:pt idx="2386">
                  <c:v>5.9317129629629602E-2</c:v>
                </c:pt>
                <c:pt idx="2387">
                  <c:v>5.9340277777777797E-2</c:v>
                </c:pt>
                <c:pt idx="2388">
                  <c:v>5.9363425925925903E-2</c:v>
                </c:pt>
                <c:pt idx="2389">
                  <c:v>5.9398148148148103E-2</c:v>
                </c:pt>
                <c:pt idx="2390">
                  <c:v>5.9421296296296298E-2</c:v>
                </c:pt>
                <c:pt idx="2391">
                  <c:v>5.9444444444444501E-2</c:v>
                </c:pt>
                <c:pt idx="2392">
                  <c:v>5.94675925925926E-2</c:v>
                </c:pt>
                <c:pt idx="2393">
                  <c:v>5.9490740740740802E-2</c:v>
                </c:pt>
                <c:pt idx="2394">
                  <c:v>5.9513888888888901E-2</c:v>
                </c:pt>
                <c:pt idx="2395">
                  <c:v>5.9537037037036999E-2</c:v>
                </c:pt>
                <c:pt idx="2396">
                  <c:v>5.9571759259259303E-2</c:v>
                </c:pt>
                <c:pt idx="2397">
                  <c:v>5.9594907407407402E-2</c:v>
                </c:pt>
                <c:pt idx="2398">
                  <c:v>5.9618055555555598E-2</c:v>
                </c:pt>
                <c:pt idx="2399">
                  <c:v>5.9641203703703703E-2</c:v>
                </c:pt>
                <c:pt idx="2400">
                  <c:v>5.9664351851851899E-2</c:v>
                </c:pt>
                <c:pt idx="2401">
                  <c:v>5.9687499999999998E-2</c:v>
                </c:pt>
                <c:pt idx="2402">
                  <c:v>5.97106481481482E-2</c:v>
                </c:pt>
                <c:pt idx="2403">
                  <c:v>5.9733796296296299E-2</c:v>
                </c:pt>
                <c:pt idx="2404">
                  <c:v>5.9768518518518499E-2</c:v>
                </c:pt>
                <c:pt idx="2405">
                  <c:v>5.9791666666666701E-2</c:v>
                </c:pt>
                <c:pt idx="2406">
                  <c:v>5.98148148148148E-2</c:v>
                </c:pt>
                <c:pt idx="2407">
                  <c:v>5.9837962962963002E-2</c:v>
                </c:pt>
                <c:pt idx="2408">
                  <c:v>5.9861111111111101E-2</c:v>
                </c:pt>
                <c:pt idx="2409">
                  <c:v>5.9895833333333301E-2</c:v>
                </c:pt>
                <c:pt idx="2410">
                  <c:v>5.9918981481481497E-2</c:v>
                </c:pt>
                <c:pt idx="2411">
                  <c:v>5.9942129629629602E-2</c:v>
                </c:pt>
                <c:pt idx="2412">
                  <c:v>5.9965277777777798E-2</c:v>
                </c:pt>
                <c:pt idx="2413">
                  <c:v>5.9988425925925903E-2</c:v>
                </c:pt>
                <c:pt idx="2414">
                  <c:v>6.0023148148148103E-2</c:v>
                </c:pt>
                <c:pt idx="2415">
                  <c:v>6.0046296296296299E-2</c:v>
                </c:pt>
                <c:pt idx="2416">
                  <c:v>6.0069444444444502E-2</c:v>
                </c:pt>
                <c:pt idx="2417">
                  <c:v>6.00925925925926E-2</c:v>
                </c:pt>
                <c:pt idx="2418">
                  <c:v>6.0115740740740699E-2</c:v>
                </c:pt>
                <c:pt idx="2419">
                  <c:v>6.0150462962963003E-2</c:v>
                </c:pt>
                <c:pt idx="2420">
                  <c:v>6.0173611111111101E-2</c:v>
                </c:pt>
                <c:pt idx="2421">
                  <c:v>6.0196759259259297E-2</c:v>
                </c:pt>
                <c:pt idx="2422">
                  <c:v>6.0219907407407403E-2</c:v>
                </c:pt>
                <c:pt idx="2423">
                  <c:v>6.0243055555555501E-2</c:v>
                </c:pt>
                <c:pt idx="2424">
                  <c:v>6.0266203703703697E-2</c:v>
                </c:pt>
                <c:pt idx="2425">
                  <c:v>6.0289351851851899E-2</c:v>
                </c:pt>
                <c:pt idx="2426">
                  <c:v>6.0324074074074099E-2</c:v>
                </c:pt>
                <c:pt idx="2427">
                  <c:v>6.0347222222222198E-2</c:v>
                </c:pt>
                <c:pt idx="2428">
                  <c:v>6.0370370370370401E-2</c:v>
                </c:pt>
                <c:pt idx="2429">
                  <c:v>6.0393518518518499E-2</c:v>
                </c:pt>
                <c:pt idx="2430">
                  <c:v>6.0416666666666702E-2</c:v>
                </c:pt>
                <c:pt idx="2431">
                  <c:v>6.04398148148148E-2</c:v>
                </c:pt>
                <c:pt idx="2432">
                  <c:v>6.0462962962963003E-2</c:v>
                </c:pt>
                <c:pt idx="2433">
                  <c:v>6.0486111111111102E-2</c:v>
                </c:pt>
                <c:pt idx="2434">
                  <c:v>6.0509259259259297E-2</c:v>
                </c:pt>
                <c:pt idx="2435">
                  <c:v>6.0532407407407403E-2</c:v>
                </c:pt>
                <c:pt idx="2436">
                  <c:v>6.0567129629629603E-2</c:v>
                </c:pt>
                <c:pt idx="2437">
                  <c:v>6.0590277777777798E-2</c:v>
                </c:pt>
                <c:pt idx="2438">
                  <c:v>6.0613425925925897E-2</c:v>
                </c:pt>
                <c:pt idx="2439">
                  <c:v>6.06365740740741E-2</c:v>
                </c:pt>
                <c:pt idx="2440">
                  <c:v>6.0659722222222198E-2</c:v>
                </c:pt>
                <c:pt idx="2441">
                  <c:v>6.0682870370370401E-2</c:v>
                </c:pt>
                <c:pt idx="2442">
                  <c:v>6.0706018518518499E-2</c:v>
                </c:pt>
                <c:pt idx="2443">
                  <c:v>6.0729166666666702E-2</c:v>
                </c:pt>
                <c:pt idx="2444">
                  <c:v>6.0752314814814801E-2</c:v>
                </c:pt>
                <c:pt idx="2445">
                  <c:v>6.0787037037037098E-2</c:v>
                </c:pt>
                <c:pt idx="2446">
                  <c:v>6.0810185185185203E-2</c:v>
                </c:pt>
                <c:pt idx="2447">
                  <c:v>6.0833333333333302E-2</c:v>
                </c:pt>
                <c:pt idx="2448">
                  <c:v>6.0856481481481497E-2</c:v>
                </c:pt>
                <c:pt idx="2449">
                  <c:v>6.0879629629629603E-2</c:v>
                </c:pt>
                <c:pt idx="2450">
                  <c:v>6.0902777777777799E-2</c:v>
                </c:pt>
                <c:pt idx="2451">
                  <c:v>6.0925925925925897E-2</c:v>
                </c:pt>
                <c:pt idx="2452">
                  <c:v>6.09490740740741E-2</c:v>
                </c:pt>
                <c:pt idx="2453">
                  <c:v>6.09837962962963E-2</c:v>
                </c:pt>
                <c:pt idx="2454">
                  <c:v>6.1006944444444398E-2</c:v>
                </c:pt>
                <c:pt idx="2455">
                  <c:v>6.1030092592592601E-2</c:v>
                </c:pt>
                <c:pt idx="2456">
                  <c:v>6.10532407407407E-2</c:v>
                </c:pt>
                <c:pt idx="2457">
                  <c:v>6.1076388888888902E-2</c:v>
                </c:pt>
                <c:pt idx="2458">
                  <c:v>6.1099537037037098E-2</c:v>
                </c:pt>
                <c:pt idx="2459">
                  <c:v>6.1122685185185197E-2</c:v>
                </c:pt>
                <c:pt idx="2460">
                  <c:v>6.1145833333333302E-2</c:v>
                </c:pt>
                <c:pt idx="2461">
                  <c:v>6.1168981481481498E-2</c:v>
                </c:pt>
                <c:pt idx="2462">
                  <c:v>6.1203703703703698E-2</c:v>
                </c:pt>
                <c:pt idx="2463">
                  <c:v>6.12268518518519E-2</c:v>
                </c:pt>
                <c:pt idx="2464">
                  <c:v>6.1249999999999999E-2</c:v>
                </c:pt>
                <c:pt idx="2465">
                  <c:v>6.1273148148148097E-2</c:v>
                </c:pt>
                <c:pt idx="2466">
                  <c:v>6.12962962962963E-2</c:v>
                </c:pt>
                <c:pt idx="2467">
                  <c:v>6.1319444444444503E-2</c:v>
                </c:pt>
                <c:pt idx="2468">
                  <c:v>6.1342592592592601E-2</c:v>
                </c:pt>
                <c:pt idx="2469">
                  <c:v>6.13657407407407E-2</c:v>
                </c:pt>
                <c:pt idx="2470">
                  <c:v>6.1400462962962997E-2</c:v>
                </c:pt>
                <c:pt idx="2471">
                  <c:v>6.1423611111111102E-2</c:v>
                </c:pt>
                <c:pt idx="2472">
                  <c:v>6.1446759259259298E-2</c:v>
                </c:pt>
                <c:pt idx="2473">
                  <c:v>6.1469907407407397E-2</c:v>
                </c:pt>
                <c:pt idx="2474">
                  <c:v>6.1493055555555599E-2</c:v>
                </c:pt>
                <c:pt idx="2475">
                  <c:v>6.1516203703703698E-2</c:v>
                </c:pt>
                <c:pt idx="2476">
                  <c:v>6.1539351851851901E-2</c:v>
                </c:pt>
                <c:pt idx="2477">
                  <c:v>6.1562499999999999E-2</c:v>
                </c:pt>
                <c:pt idx="2478">
                  <c:v>6.1585648148148098E-2</c:v>
                </c:pt>
                <c:pt idx="2479">
                  <c:v>6.1620370370370402E-2</c:v>
                </c:pt>
                <c:pt idx="2480">
                  <c:v>6.16435185185185E-2</c:v>
                </c:pt>
                <c:pt idx="2481">
                  <c:v>6.1666666666666703E-2</c:v>
                </c:pt>
                <c:pt idx="2482">
                  <c:v>6.1689814814814802E-2</c:v>
                </c:pt>
                <c:pt idx="2483">
                  <c:v>6.1712962962962997E-2</c:v>
                </c:pt>
                <c:pt idx="2484">
                  <c:v>6.1736111111111103E-2</c:v>
                </c:pt>
                <c:pt idx="2485">
                  <c:v>6.1759259259259298E-2</c:v>
                </c:pt>
                <c:pt idx="2486">
                  <c:v>6.1782407407407397E-2</c:v>
                </c:pt>
                <c:pt idx="2487">
                  <c:v>6.1805555555555503E-2</c:v>
                </c:pt>
                <c:pt idx="2488">
                  <c:v>6.18402777777778E-2</c:v>
                </c:pt>
                <c:pt idx="2489">
                  <c:v>6.1863425925925898E-2</c:v>
                </c:pt>
                <c:pt idx="2490">
                  <c:v>6.1886574074074101E-2</c:v>
                </c:pt>
                <c:pt idx="2491">
                  <c:v>6.1909722222222199E-2</c:v>
                </c:pt>
                <c:pt idx="2492">
                  <c:v>6.1932870370370402E-2</c:v>
                </c:pt>
                <c:pt idx="2493">
                  <c:v>6.1956018518518501E-2</c:v>
                </c:pt>
                <c:pt idx="2494">
                  <c:v>6.1979166666666599E-2</c:v>
                </c:pt>
                <c:pt idx="2495">
                  <c:v>6.2002314814814802E-2</c:v>
                </c:pt>
                <c:pt idx="2496">
                  <c:v>6.2025462962962997E-2</c:v>
                </c:pt>
                <c:pt idx="2497">
                  <c:v>6.2060185185185197E-2</c:v>
                </c:pt>
                <c:pt idx="2498">
                  <c:v>6.2083333333333303E-2</c:v>
                </c:pt>
                <c:pt idx="2499">
                  <c:v>6.2106481481481499E-2</c:v>
                </c:pt>
                <c:pt idx="2500">
                  <c:v>6.2129629629629597E-2</c:v>
                </c:pt>
                <c:pt idx="2501">
                  <c:v>6.21527777777778E-2</c:v>
                </c:pt>
                <c:pt idx="2502">
                  <c:v>6.2175925925925898E-2</c:v>
                </c:pt>
                <c:pt idx="2503">
                  <c:v>6.2199074074074101E-2</c:v>
                </c:pt>
                <c:pt idx="2504">
                  <c:v>6.22222222222222E-2</c:v>
                </c:pt>
                <c:pt idx="2505">
                  <c:v>6.22569444444444E-2</c:v>
                </c:pt>
                <c:pt idx="2506">
                  <c:v>6.2280092592592602E-2</c:v>
                </c:pt>
                <c:pt idx="2507">
                  <c:v>6.2303240740740701E-2</c:v>
                </c:pt>
                <c:pt idx="2508">
                  <c:v>6.2326388888888903E-2</c:v>
                </c:pt>
                <c:pt idx="2509">
                  <c:v>6.2349537037037099E-2</c:v>
                </c:pt>
                <c:pt idx="2510">
                  <c:v>6.2372685185185198E-2</c:v>
                </c:pt>
                <c:pt idx="2511">
                  <c:v>6.2395833333333303E-2</c:v>
                </c:pt>
                <c:pt idx="2512">
                  <c:v>6.2418981481481499E-2</c:v>
                </c:pt>
                <c:pt idx="2513">
                  <c:v>6.2442129629629597E-2</c:v>
                </c:pt>
                <c:pt idx="2514">
                  <c:v>6.2476851851851901E-2</c:v>
                </c:pt>
                <c:pt idx="2515">
                  <c:v>6.25E-2</c:v>
                </c:pt>
                <c:pt idx="2516">
                  <c:v>6.2523148148148106E-2</c:v>
                </c:pt>
                <c:pt idx="2517">
                  <c:v>6.2546296296296294E-2</c:v>
                </c:pt>
                <c:pt idx="2518">
                  <c:v>6.25694444444444E-2</c:v>
                </c:pt>
                <c:pt idx="2519">
                  <c:v>6.2592592592592602E-2</c:v>
                </c:pt>
                <c:pt idx="2520">
                  <c:v>6.2615740740740694E-2</c:v>
                </c:pt>
                <c:pt idx="2521">
                  <c:v>6.2638888888888897E-2</c:v>
                </c:pt>
                <c:pt idx="2522">
                  <c:v>6.2662037037037099E-2</c:v>
                </c:pt>
                <c:pt idx="2523">
                  <c:v>6.2696759259259299E-2</c:v>
                </c:pt>
                <c:pt idx="2524">
                  <c:v>6.2719907407407405E-2</c:v>
                </c:pt>
                <c:pt idx="2525">
                  <c:v>6.2743055555555496E-2</c:v>
                </c:pt>
                <c:pt idx="2526">
                  <c:v>6.2766203703703699E-2</c:v>
                </c:pt>
                <c:pt idx="2527">
                  <c:v>6.2789351851851902E-2</c:v>
                </c:pt>
                <c:pt idx="2528">
                  <c:v>6.2812499999999993E-2</c:v>
                </c:pt>
                <c:pt idx="2529">
                  <c:v>6.2835648148148099E-2</c:v>
                </c:pt>
                <c:pt idx="2530">
                  <c:v>6.2858796296296301E-2</c:v>
                </c:pt>
                <c:pt idx="2531">
                  <c:v>6.2881944444444504E-2</c:v>
                </c:pt>
                <c:pt idx="2532">
                  <c:v>6.2916666666666704E-2</c:v>
                </c:pt>
                <c:pt idx="2533">
                  <c:v>6.2939814814814796E-2</c:v>
                </c:pt>
                <c:pt idx="2534">
                  <c:v>6.2962962962962998E-2</c:v>
                </c:pt>
                <c:pt idx="2535">
                  <c:v>6.2986111111111104E-2</c:v>
                </c:pt>
                <c:pt idx="2536">
                  <c:v>6.3009259259259306E-2</c:v>
                </c:pt>
                <c:pt idx="2537">
                  <c:v>6.3032407407407398E-2</c:v>
                </c:pt>
                <c:pt idx="2538">
                  <c:v>6.3055555555555504E-2</c:v>
                </c:pt>
                <c:pt idx="2539">
                  <c:v>6.3078703703703706E-2</c:v>
                </c:pt>
                <c:pt idx="2540">
                  <c:v>6.3101851851851895E-2</c:v>
                </c:pt>
                <c:pt idx="2541">
                  <c:v>6.3136574074074095E-2</c:v>
                </c:pt>
                <c:pt idx="2542">
                  <c:v>6.31597222222222E-2</c:v>
                </c:pt>
                <c:pt idx="2543">
                  <c:v>6.3182870370370306E-2</c:v>
                </c:pt>
                <c:pt idx="2544">
                  <c:v>6.3206018518518495E-2</c:v>
                </c:pt>
                <c:pt idx="2545">
                  <c:v>6.3229166666666697E-2</c:v>
                </c:pt>
                <c:pt idx="2546">
                  <c:v>6.3252314814814803E-2</c:v>
                </c:pt>
                <c:pt idx="2547">
                  <c:v>6.3275462962962895E-2</c:v>
                </c:pt>
                <c:pt idx="2548">
                  <c:v>6.3298611111111097E-2</c:v>
                </c:pt>
                <c:pt idx="2549">
                  <c:v>6.33217592592593E-2</c:v>
                </c:pt>
                <c:pt idx="2550">
                  <c:v>6.33564814814815E-2</c:v>
                </c:pt>
                <c:pt idx="2551">
                  <c:v>6.3379629629629605E-2</c:v>
                </c:pt>
                <c:pt idx="2552">
                  <c:v>6.3402777777777794E-2</c:v>
                </c:pt>
                <c:pt idx="2553">
                  <c:v>6.34259259259259E-2</c:v>
                </c:pt>
                <c:pt idx="2554">
                  <c:v>6.3449074074074102E-2</c:v>
                </c:pt>
                <c:pt idx="2555">
                  <c:v>6.3472222222222194E-2</c:v>
                </c:pt>
                <c:pt idx="2556">
                  <c:v>6.3495370370370396E-2</c:v>
                </c:pt>
                <c:pt idx="2557">
                  <c:v>6.3518518518518502E-2</c:v>
                </c:pt>
                <c:pt idx="2558">
                  <c:v>6.3541666666666705E-2</c:v>
                </c:pt>
                <c:pt idx="2559">
                  <c:v>6.3576388888888904E-2</c:v>
                </c:pt>
                <c:pt idx="2560">
                  <c:v>6.3599537037036996E-2</c:v>
                </c:pt>
                <c:pt idx="2561">
                  <c:v>6.3622685185185199E-2</c:v>
                </c:pt>
                <c:pt idx="2562">
                  <c:v>6.3645833333333304E-2</c:v>
                </c:pt>
                <c:pt idx="2563">
                  <c:v>6.3668981481481507E-2</c:v>
                </c:pt>
                <c:pt idx="2564">
                  <c:v>6.3692129629629599E-2</c:v>
                </c:pt>
                <c:pt idx="2565">
                  <c:v>6.3715277777777801E-2</c:v>
                </c:pt>
                <c:pt idx="2566">
                  <c:v>6.3738425925925907E-2</c:v>
                </c:pt>
                <c:pt idx="2567">
                  <c:v>6.3761574074074095E-2</c:v>
                </c:pt>
                <c:pt idx="2568">
                  <c:v>6.3796296296296295E-2</c:v>
                </c:pt>
                <c:pt idx="2569">
                  <c:v>6.3819444444444401E-2</c:v>
                </c:pt>
                <c:pt idx="2570">
                  <c:v>6.3842592592592604E-2</c:v>
                </c:pt>
                <c:pt idx="2571">
                  <c:v>6.3865740740740695E-2</c:v>
                </c:pt>
                <c:pt idx="2572">
                  <c:v>6.3888888888888898E-2</c:v>
                </c:pt>
                <c:pt idx="2573">
                  <c:v>6.3912037037037003E-2</c:v>
                </c:pt>
                <c:pt idx="2574">
                  <c:v>6.3935185185185206E-2</c:v>
                </c:pt>
                <c:pt idx="2575">
                  <c:v>6.3958333333333298E-2</c:v>
                </c:pt>
                <c:pt idx="2576">
                  <c:v>6.39814814814815E-2</c:v>
                </c:pt>
                <c:pt idx="2577">
                  <c:v>6.40162037037037E-2</c:v>
                </c:pt>
                <c:pt idx="2578">
                  <c:v>6.4039351851851903E-2</c:v>
                </c:pt>
                <c:pt idx="2579">
                  <c:v>6.4062499999999994E-2</c:v>
                </c:pt>
                <c:pt idx="2580">
                  <c:v>6.40856481481481E-2</c:v>
                </c:pt>
                <c:pt idx="2581">
                  <c:v>6.4108796296296303E-2</c:v>
                </c:pt>
                <c:pt idx="2582">
                  <c:v>6.4131944444444394E-2</c:v>
                </c:pt>
                <c:pt idx="2583">
                  <c:v>6.4155092592592597E-2</c:v>
                </c:pt>
                <c:pt idx="2584">
                  <c:v>6.4178240740740702E-2</c:v>
                </c:pt>
                <c:pt idx="2585">
                  <c:v>6.4201388888888905E-2</c:v>
                </c:pt>
                <c:pt idx="2586">
                  <c:v>6.4236111111111105E-2</c:v>
                </c:pt>
                <c:pt idx="2587">
                  <c:v>6.4259259259259294E-2</c:v>
                </c:pt>
                <c:pt idx="2588">
                  <c:v>6.4282407407407399E-2</c:v>
                </c:pt>
                <c:pt idx="2589">
                  <c:v>6.4305555555555505E-2</c:v>
                </c:pt>
                <c:pt idx="2590">
                  <c:v>6.4328703703703694E-2</c:v>
                </c:pt>
                <c:pt idx="2591">
                  <c:v>6.4351851851851896E-2</c:v>
                </c:pt>
                <c:pt idx="2592">
                  <c:v>6.4375000000000002E-2</c:v>
                </c:pt>
                <c:pt idx="2593">
                  <c:v>6.4398148148148204E-2</c:v>
                </c:pt>
                <c:pt idx="2594">
                  <c:v>6.4432870370370404E-2</c:v>
                </c:pt>
                <c:pt idx="2595">
                  <c:v>6.4456018518518496E-2</c:v>
                </c:pt>
                <c:pt idx="2596">
                  <c:v>6.4479166666666698E-2</c:v>
                </c:pt>
                <c:pt idx="2597">
                  <c:v>6.4502314814814804E-2</c:v>
                </c:pt>
                <c:pt idx="2598">
                  <c:v>6.4525462962963007E-2</c:v>
                </c:pt>
                <c:pt idx="2599">
                  <c:v>6.4548611111111098E-2</c:v>
                </c:pt>
                <c:pt idx="2600">
                  <c:v>6.4571759259259301E-2</c:v>
                </c:pt>
                <c:pt idx="2601">
                  <c:v>6.4594907407407406E-2</c:v>
                </c:pt>
                <c:pt idx="2602">
                  <c:v>6.4618055555555498E-2</c:v>
                </c:pt>
                <c:pt idx="2603">
                  <c:v>6.4652777777777795E-2</c:v>
                </c:pt>
                <c:pt idx="2604">
                  <c:v>6.4675925925925901E-2</c:v>
                </c:pt>
                <c:pt idx="2605">
                  <c:v>6.4699074074074103E-2</c:v>
                </c:pt>
                <c:pt idx="2606">
                  <c:v>6.4722222222222195E-2</c:v>
                </c:pt>
                <c:pt idx="2607">
                  <c:v>6.4745370370370398E-2</c:v>
                </c:pt>
                <c:pt idx="2608">
                  <c:v>6.4768518518518503E-2</c:v>
                </c:pt>
                <c:pt idx="2609">
                  <c:v>6.4791666666666706E-2</c:v>
                </c:pt>
                <c:pt idx="2610">
                  <c:v>6.4814814814814797E-2</c:v>
                </c:pt>
                <c:pt idx="2611">
                  <c:v>6.4837962962963E-2</c:v>
                </c:pt>
                <c:pt idx="2612">
                  <c:v>6.48726851851852E-2</c:v>
                </c:pt>
                <c:pt idx="2613">
                  <c:v>6.4895833333333305E-2</c:v>
                </c:pt>
                <c:pt idx="2614">
                  <c:v>6.4918981481481494E-2</c:v>
                </c:pt>
                <c:pt idx="2615">
                  <c:v>6.49421296296296E-2</c:v>
                </c:pt>
                <c:pt idx="2616">
                  <c:v>6.4965277777777802E-2</c:v>
                </c:pt>
                <c:pt idx="2617">
                  <c:v>6.4988425925925894E-2</c:v>
                </c:pt>
                <c:pt idx="2618">
                  <c:v>6.5011574074074097E-2</c:v>
                </c:pt>
                <c:pt idx="2619">
                  <c:v>6.5034722222222202E-2</c:v>
                </c:pt>
                <c:pt idx="2620">
                  <c:v>6.5069444444444402E-2</c:v>
                </c:pt>
                <c:pt idx="2621">
                  <c:v>6.5092592592592605E-2</c:v>
                </c:pt>
                <c:pt idx="2622">
                  <c:v>6.5115740740740696E-2</c:v>
                </c:pt>
                <c:pt idx="2623">
                  <c:v>6.5138888888888899E-2</c:v>
                </c:pt>
                <c:pt idx="2624">
                  <c:v>6.5162037037037004E-2</c:v>
                </c:pt>
                <c:pt idx="2625">
                  <c:v>6.5185185185185193E-2</c:v>
                </c:pt>
                <c:pt idx="2626">
                  <c:v>6.5219907407407393E-2</c:v>
                </c:pt>
                <c:pt idx="2627">
                  <c:v>6.5243055555555499E-2</c:v>
                </c:pt>
                <c:pt idx="2628">
                  <c:v>6.5266203703703701E-2</c:v>
                </c:pt>
                <c:pt idx="2629">
                  <c:v>6.5289351851851807E-2</c:v>
                </c:pt>
                <c:pt idx="2630">
                  <c:v>6.5312499999999996E-2</c:v>
                </c:pt>
                <c:pt idx="2631">
                  <c:v>6.5335648148148101E-2</c:v>
                </c:pt>
                <c:pt idx="2632">
                  <c:v>6.5370370370370398E-2</c:v>
                </c:pt>
                <c:pt idx="2633">
                  <c:v>6.5393518518518504E-2</c:v>
                </c:pt>
                <c:pt idx="2634">
                  <c:v>6.5416666666666706E-2</c:v>
                </c:pt>
                <c:pt idx="2635">
                  <c:v>6.5439814814814798E-2</c:v>
                </c:pt>
                <c:pt idx="2636">
                  <c:v>6.5462962962963001E-2</c:v>
                </c:pt>
                <c:pt idx="2637">
                  <c:v>6.5486111111111106E-2</c:v>
                </c:pt>
                <c:pt idx="2638">
                  <c:v>6.5509259259259295E-2</c:v>
                </c:pt>
                <c:pt idx="2639">
                  <c:v>6.55324074074074E-2</c:v>
                </c:pt>
                <c:pt idx="2640">
                  <c:v>6.55671296296296E-2</c:v>
                </c:pt>
                <c:pt idx="2641">
                  <c:v>6.5590277777777803E-2</c:v>
                </c:pt>
                <c:pt idx="2642">
                  <c:v>6.5613425925925895E-2</c:v>
                </c:pt>
                <c:pt idx="2643">
                  <c:v>6.5636574074074097E-2</c:v>
                </c:pt>
                <c:pt idx="2644">
                  <c:v>6.5659722222222203E-2</c:v>
                </c:pt>
                <c:pt idx="2645">
                  <c:v>6.5682870370370405E-2</c:v>
                </c:pt>
                <c:pt idx="2646">
                  <c:v>6.5717592592592605E-2</c:v>
                </c:pt>
                <c:pt idx="2647">
                  <c:v>6.5740740740740697E-2</c:v>
                </c:pt>
                <c:pt idx="2648">
                  <c:v>6.5763888888888899E-2</c:v>
                </c:pt>
                <c:pt idx="2649">
                  <c:v>6.5787037037037005E-2</c:v>
                </c:pt>
                <c:pt idx="2650">
                  <c:v>6.5810185185185194E-2</c:v>
                </c:pt>
                <c:pt idx="2651">
                  <c:v>6.5833333333333396E-2</c:v>
                </c:pt>
                <c:pt idx="2652">
                  <c:v>6.5856481481481502E-2</c:v>
                </c:pt>
                <c:pt idx="2653">
                  <c:v>6.5891203703703702E-2</c:v>
                </c:pt>
                <c:pt idx="2654">
                  <c:v>6.5914351851851904E-2</c:v>
                </c:pt>
                <c:pt idx="2655">
                  <c:v>6.5937499999999996E-2</c:v>
                </c:pt>
                <c:pt idx="2656">
                  <c:v>6.5972222222222196E-2</c:v>
                </c:pt>
                <c:pt idx="2657">
                  <c:v>6.5995370370370399E-2</c:v>
                </c:pt>
                <c:pt idx="2658">
                  <c:v>6.6018518518518504E-2</c:v>
                </c:pt>
                <c:pt idx="2659">
                  <c:v>6.6041666666666707E-2</c:v>
                </c:pt>
                <c:pt idx="2660">
                  <c:v>6.6064814814814798E-2</c:v>
                </c:pt>
                <c:pt idx="2661">
                  <c:v>6.6099537037037095E-2</c:v>
                </c:pt>
                <c:pt idx="2662">
                  <c:v>6.6122685185185201E-2</c:v>
                </c:pt>
                <c:pt idx="2663">
                  <c:v>6.6145833333333307E-2</c:v>
                </c:pt>
                <c:pt idx="2664">
                  <c:v>6.6168981481481495E-2</c:v>
                </c:pt>
                <c:pt idx="2665">
                  <c:v>6.6192129629629601E-2</c:v>
                </c:pt>
                <c:pt idx="2666">
                  <c:v>6.6215277777777803E-2</c:v>
                </c:pt>
                <c:pt idx="2667">
                  <c:v>6.6238425925925895E-2</c:v>
                </c:pt>
                <c:pt idx="2668">
                  <c:v>6.6273148148148095E-2</c:v>
                </c:pt>
                <c:pt idx="2669">
                  <c:v>6.6296296296296298E-2</c:v>
                </c:pt>
                <c:pt idx="2670">
                  <c:v>6.63194444444445E-2</c:v>
                </c:pt>
                <c:pt idx="2671">
                  <c:v>6.6342592592592606E-2</c:v>
                </c:pt>
                <c:pt idx="2672">
                  <c:v>6.6365740740740697E-2</c:v>
                </c:pt>
                <c:pt idx="2673">
                  <c:v>6.6400462962962994E-2</c:v>
                </c:pt>
                <c:pt idx="2674">
                  <c:v>6.64236111111111E-2</c:v>
                </c:pt>
                <c:pt idx="2675">
                  <c:v>6.6446759259259303E-2</c:v>
                </c:pt>
                <c:pt idx="2676">
                  <c:v>6.6469907407407394E-2</c:v>
                </c:pt>
                <c:pt idx="2677">
                  <c:v>6.6493055555555597E-2</c:v>
                </c:pt>
                <c:pt idx="2678">
                  <c:v>6.6516203703703702E-2</c:v>
                </c:pt>
                <c:pt idx="2679">
                  <c:v>6.6539351851851794E-2</c:v>
                </c:pt>
                <c:pt idx="2680">
                  <c:v>6.6562499999999997E-2</c:v>
                </c:pt>
                <c:pt idx="2681">
                  <c:v>6.6585648148148102E-2</c:v>
                </c:pt>
                <c:pt idx="2682">
                  <c:v>6.6608796296296305E-2</c:v>
                </c:pt>
                <c:pt idx="2683">
                  <c:v>6.6643518518518505E-2</c:v>
                </c:pt>
                <c:pt idx="2684">
                  <c:v>6.6666666666666693E-2</c:v>
                </c:pt>
                <c:pt idx="2685">
                  <c:v>6.6689814814814799E-2</c:v>
                </c:pt>
                <c:pt idx="2686">
                  <c:v>6.6712962962963002E-2</c:v>
                </c:pt>
                <c:pt idx="2687">
                  <c:v>6.6736111111111093E-2</c:v>
                </c:pt>
                <c:pt idx="2688">
                  <c:v>6.6759259259259199E-2</c:v>
                </c:pt>
                <c:pt idx="2689">
                  <c:v>6.6782407407407401E-2</c:v>
                </c:pt>
                <c:pt idx="2690">
                  <c:v>6.6817129629629601E-2</c:v>
                </c:pt>
                <c:pt idx="2691">
                  <c:v>6.6840277777777804E-2</c:v>
                </c:pt>
                <c:pt idx="2692">
                  <c:v>6.6863425925925896E-2</c:v>
                </c:pt>
                <c:pt idx="2693">
                  <c:v>6.6886574074074098E-2</c:v>
                </c:pt>
                <c:pt idx="2694">
                  <c:v>6.6909722222222204E-2</c:v>
                </c:pt>
                <c:pt idx="2695">
                  <c:v>6.6944444444444404E-2</c:v>
                </c:pt>
                <c:pt idx="2696">
                  <c:v>6.6967592592592606E-2</c:v>
                </c:pt>
                <c:pt idx="2697">
                  <c:v>6.6990740740740698E-2</c:v>
                </c:pt>
                <c:pt idx="2698">
                  <c:v>6.7013888888888901E-2</c:v>
                </c:pt>
                <c:pt idx="2699">
                  <c:v>6.7048611111111101E-2</c:v>
                </c:pt>
                <c:pt idx="2700">
                  <c:v>6.7071759259259303E-2</c:v>
                </c:pt>
                <c:pt idx="2701">
                  <c:v>6.7094907407407395E-2</c:v>
                </c:pt>
                <c:pt idx="2702">
                  <c:v>6.7118055555555597E-2</c:v>
                </c:pt>
                <c:pt idx="2703">
                  <c:v>6.7152777777777797E-2</c:v>
                </c:pt>
                <c:pt idx="2704">
                  <c:v>6.7175925925925903E-2</c:v>
                </c:pt>
                <c:pt idx="2705">
                  <c:v>6.7199074074074105E-2</c:v>
                </c:pt>
                <c:pt idx="2706">
                  <c:v>6.7222222222222197E-2</c:v>
                </c:pt>
                <c:pt idx="2707">
                  <c:v>6.72453703703704E-2</c:v>
                </c:pt>
                <c:pt idx="2708">
                  <c:v>6.7268518518518505E-2</c:v>
                </c:pt>
                <c:pt idx="2709">
                  <c:v>6.7291666666666694E-2</c:v>
                </c:pt>
                <c:pt idx="2710">
                  <c:v>6.73148148148148E-2</c:v>
                </c:pt>
                <c:pt idx="2711">
                  <c:v>6.7349537037037097E-2</c:v>
                </c:pt>
                <c:pt idx="2712">
                  <c:v>6.7372685185185202E-2</c:v>
                </c:pt>
                <c:pt idx="2713">
                  <c:v>6.7395833333333294E-2</c:v>
                </c:pt>
                <c:pt idx="2714">
                  <c:v>6.7418981481481496E-2</c:v>
                </c:pt>
                <c:pt idx="2715">
                  <c:v>6.7442129629629602E-2</c:v>
                </c:pt>
                <c:pt idx="2716">
                  <c:v>6.7465277777777805E-2</c:v>
                </c:pt>
                <c:pt idx="2717">
                  <c:v>6.7488425925925896E-2</c:v>
                </c:pt>
                <c:pt idx="2718">
                  <c:v>6.7511574074074099E-2</c:v>
                </c:pt>
                <c:pt idx="2719">
                  <c:v>6.7534722222222204E-2</c:v>
                </c:pt>
                <c:pt idx="2720">
                  <c:v>6.7569444444444501E-2</c:v>
                </c:pt>
                <c:pt idx="2721">
                  <c:v>6.7592592592592607E-2</c:v>
                </c:pt>
                <c:pt idx="2722">
                  <c:v>6.7615740740740699E-2</c:v>
                </c:pt>
                <c:pt idx="2723">
                  <c:v>6.7638888888888901E-2</c:v>
                </c:pt>
                <c:pt idx="2724">
                  <c:v>6.7662037037037007E-2</c:v>
                </c:pt>
                <c:pt idx="2725">
                  <c:v>6.7685185185185195E-2</c:v>
                </c:pt>
                <c:pt idx="2726">
                  <c:v>6.7708333333333301E-2</c:v>
                </c:pt>
                <c:pt idx="2727">
                  <c:v>6.7731481481481504E-2</c:v>
                </c:pt>
                <c:pt idx="2728">
                  <c:v>6.7766203703703703E-2</c:v>
                </c:pt>
                <c:pt idx="2729">
                  <c:v>6.7789351851851906E-2</c:v>
                </c:pt>
                <c:pt idx="2730">
                  <c:v>6.7812499999999998E-2</c:v>
                </c:pt>
                <c:pt idx="2731">
                  <c:v>6.78356481481482E-2</c:v>
                </c:pt>
                <c:pt idx="2732">
                  <c:v>6.7858796296296306E-2</c:v>
                </c:pt>
                <c:pt idx="2733">
                  <c:v>6.7881944444444398E-2</c:v>
                </c:pt>
                <c:pt idx="2734">
                  <c:v>6.79050925925926E-2</c:v>
                </c:pt>
                <c:pt idx="2735">
                  <c:v>6.7928240740740706E-2</c:v>
                </c:pt>
                <c:pt idx="2736">
                  <c:v>6.7951388888888895E-2</c:v>
                </c:pt>
                <c:pt idx="2737">
                  <c:v>6.7986111111111094E-2</c:v>
                </c:pt>
                <c:pt idx="2738">
                  <c:v>6.8009259259259297E-2</c:v>
                </c:pt>
                <c:pt idx="2739">
                  <c:v>6.8032407407407403E-2</c:v>
                </c:pt>
                <c:pt idx="2740">
                  <c:v>6.8055555555555494E-2</c:v>
                </c:pt>
                <c:pt idx="2741">
                  <c:v>6.8078703703703697E-2</c:v>
                </c:pt>
                <c:pt idx="2742">
                  <c:v>6.8101851851851899E-2</c:v>
                </c:pt>
                <c:pt idx="2743">
                  <c:v>6.8125000000000005E-2</c:v>
                </c:pt>
                <c:pt idx="2744">
                  <c:v>6.8148148148148097E-2</c:v>
                </c:pt>
                <c:pt idx="2745">
                  <c:v>6.8171296296296299E-2</c:v>
                </c:pt>
                <c:pt idx="2746">
                  <c:v>6.8206018518518499E-2</c:v>
                </c:pt>
                <c:pt idx="2747">
                  <c:v>6.8229166666666605E-2</c:v>
                </c:pt>
                <c:pt idx="2748">
                  <c:v>6.8252314814814793E-2</c:v>
                </c:pt>
                <c:pt idx="2749">
                  <c:v>6.8275462962962899E-2</c:v>
                </c:pt>
                <c:pt idx="2750">
                  <c:v>6.8298611111111102E-2</c:v>
                </c:pt>
                <c:pt idx="2751">
                  <c:v>6.8321759259259193E-2</c:v>
                </c:pt>
                <c:pt idx="2752">
                  <c:v>6.8344907407407396E-2</c:v>
                </c:pt>
                <c:pt idx="2753">
                  <c:v>6.8368055555555599E-2</c:v>
                </c:pt>
                <c:pt idx="2754">
                  <c:v>6.8402777777777798E-2</c:v>
                </c:pt>
                <c:pt idx="2755">
                  <c:v>6.8425925925925904E-2</c:v>
                </c:pt>
                <c:pt idx="2756">
                  <c:v>6.8449074074074107E-2</c:v>
                </c:pt>
                <c:pt idx="2757">
                  <c:v>6.8472222222222198E-2</c:v>
                </c:pt>
                <c:pt idx="2758">
                  <c:v>6.8495370370370401E-2</c:v>
                </c:pt>
                <c:pt idx="2759">
                  <c:v>6.8518518518518506E-2</c:v>
                </c:pt>
                <c:pt idx="2760">
                  <c:v>6.8541666666666695E-2</c:v>
                </c:pt>
                <c:pt idx="2761">
                  <c:v>6.8564814814814801E-2</c:v>
                </c:pt>
                <c:pt idx="2762">
                  <c:v>6.8587962962962906E-2</c:v>
                </c:pt>
                <c:pt idx="2763">
                  <c:v>6.8622685185185203E-2</c:v>
                </c:pt>
                <c:pt idx="2764">
                  <c:v>6.8645833333333295E-2</c:v>
                </c:pt>
                <c:pt idx="2765">
                  <c:v>6.8668981481481497E-2</c:v>
                </c:pt>
                <c:pt idx="2766">
                  <c:v>6.8692129629629603E-2</c:v>
                </c:pt>
                <c:pt idx="2767">
                  <c:v>6.8715277777777806E-2</c:v>
                </c:pt>
                <c:pt idx="2768">
                  <c:v>6.8738425925925897E-2</c:v>
                </c:pt>
                <c:pt idx="2769">
                  <c:v>6.87615740740741E-2</c:v>
                </c:pt>
                <c:pt idx="2770">
                  <c:v>6.8784722222222205E-2</c:v>
                </c:pt>
                <c:pt idx="2771">
                  <c:v>6.8819444444444502E-2</c:v>
                </c:pt>
                <c:pt idx="2772">
                  <c:v>6.8842592592592594E-2</c:v>
                </c:pt>
                <c:pt idx="2773">
                  <c:v>6.88657407407407E-2</c:v>
                </c:pt>
                <c:pt idx="2774">
                  <c:v>6.8888888888888902E-2</c:v>
                </c:pt>
                <c:pt idx="2775">
                  <c:v>6.8912037037036994E-2</c:v>
                </c:pt>
                <c:pt idx="2776">
                  <c:v>6.8935185185185197E-2</c:v>
                </c:pt>
                <c:pt idx="2777">
                  <c:v>6.8958333333333302E-2</c:v>
                </c:pt>
                <c:pt idx="2778">
                  <c:v>6.8981481481481505E-2</c:v>
                </c:pt>
                <c:pt idx="2779">
                  <c:v>6.9004629629629596E-2</c:v>
                </c:pt>
                <c:pt idx="2780">
                  <c:v>6.9027777777777799E-2</c:v>
                </c:pt>
                <c:pt idx="2781">
                  <c:v>6.9062499999999999E-2</c:v>
                </c:pt>
                <c:pt idx="2782">
                  <c:v>6.9085648148148202E-2</c:v>
                </c:pt>
                <c:pt idx="2783">
                  <c:v>6.9108796296296293E-2</c:v>
                </c:pt>
                <c:pt idx="2784">
                  <c:v>6.9131944444444399E-2</c:v>
                </c:pt>
                <c:pt idx="2785">
                  <c:v>6.9155092592592601E-2</c:v>
                </c:pt>
                <c:pt idx="2786">
                  <c:v>6.9178240740740707E-2</c:v>
                </c:pt>
                <c:pt idx="2787">
                  <c:v>6.9201388888888896E-2</c:v>
                </c:pt>
                <c:pt idx="2788">
                  <c:v>6.9224537037037001E-2</c:v>
                </c:pt>
                <c:pt idx="2789">
                  <c:v>6.9247685185185204E-2</c:v>
                </c:pt>
                <c:pt idx="2790">
                  <c:v>6.9282407407407404E-2</c:v>
                </c:pt>
                <c:pt idx="2791">
                  <c:v>6.9305555555555606E-2</c:v>
                </c:pt>
                <c:pt idx="2792">
                  <c:v>6.9328703703703698E-2</c:v>
                </c:pt>
                <c:pt idx="2793">
                  <c:v>6.9351851851851901E-2</c:v>
                </c:pt>
                <c:pt idx="2794">
                  <c:v>6.9375000000000006E-2</c:v>
                </c:pt>
                <c:pt idx="2795">
                  <c:v>6.9398148148148098E-2</c:v>
                </c:pt>
                <c:pt idx="2796">
                  <c:v>6.94212962962963E-2</c:v>
                </c:pt>
                <c:pt idx="2797">
                  <c:v>6.9444444444444406E-2</c:v>
                </c:pt>
                <c:pt idx="2798">
                  <c:v>6.9467592592592595E-2</c:v>
                </c:pt>
                <c:pt idx="2799">
                  <c:v>6.9502314814814795E-2</c:v>
                </c:pt>
                <c:pt idx="2800">
                  <c:v>6.9525462962962997E-2</c:v>
                </c:pt>
                <c:pt idx="2801">
                  <c:v>6.9548611111111103E-2</c:v>
                </c:pt>
                <c:pt idx="2802">
                  <c:v>6.9571759259259194E-2</c:v>
                </c:pt>
                <c:pt idx="2803">
                  <c:v>6.9594907407407397E-2</c:v>
                </c:pt>
                <c:pt idx="2804">
                  <c:v>6.96180555555556E-2</c:v>
                </c:pt>
                <c:pt idx="2805">
                  <c:v>6.9641203703703705E-2</c:v>
                </c:pt>
                <c:pt idx="2806">
                  <c:v>6.9664351851851894E-2</c:v>
                </c:pt>
                <c:pt idx="2807">
                  <c:v>6.9687499999999999E-2</c:v>
                </c:pt>
                <c:pt idx="2808">
                  <c:v>6.9722222222222199E-2</c:v>
                </c:pt>
                <c:pt idx="2809">
                  <c:v>6.9745370370370402E-2</c:v>
                </c:pt>
                <c:pt idx="2810">
                  <c:v>6.9768518518518494E-2</c:v>
                </c:pt>
                <c:pt idx="2811">
                  <c:v>6.9791666666666696E-2</c:v>
                </c:pt>
                <c:pt idx="2812">
                  <c:v>6.9814814814814802E-2</c:v>
                </c:pt>
                <c:pt idx="2813">
                  <c:v>6.9837962962963004E-2</c:v>
                </c:pt>
                <c:pt idx="2814">
                  <c:v>6.9861111111111096E-2</c:v>
                </c:pt>
                <c:pt idx="2815">
                  <c:v>6.9884259259259299E-2</c:v>
                </c:pt>
                <c:pt idx="2816">
                  <c:v>6.9918981481481499E-2</c:v>
                </c:pt>
                <c:pt idx="2817">
                  <c:v>6.9942129629629604E-2</c:v>
                </c:pt>
                <c:pt idx="2818">
                  <c:v>6.9965277777777807E-2</c:v>
                </c:pt>
                <c:pt idx="2819">
                  <c:v>6.9988425925925898E-2</c:v>
                </c:pt>
                <c:pt idx="2820">
                  <c:v>7.0011574074074101E-2</c:v>
                </c:pt>
                <c:pt idx="2821">
                  <c:v>7.0034722222222207E-2</c:v>
                </c:pt>
                <c:pt idx="2822">
                  <c:v>7.0057870370370395E-2</c:v>
                </c:pt>
                <c:pt idx="2823">
                  <c:v>7.0081018518518501E-2</c:v>
                </c:pt>
                <c:pt idx="2824">
                  <c:v>7.0115740740740701E-2</c:v>
                </c:pt>
                <c:pt idx="2825">
                  <c:v>7.0138888888888903E-2</c:v>
                </c:pt>
                <c:pt idx="2826">
                  <c:v>7.0162037037037106E-2</c:v>
                </c:pt>
                <c:pt idx="2827">
                  <c:v>7.0185185185185198E-2</c:v>
                </c:pt>
                <c:pt idx="2828">
                  <c:v>7.0208333333333303E-2</c:v>
                </c:pt>
                <c:pt idx="2829">
                  <c:v>7.0231481481481506E-2</c:v>
                </c:pt>
                <c:pt idx="2830">
                  <c:v>7.0254629629629597E-2</c:v>
                </c:pt>
                <c:pt idx="2831">
                  <c:v>7.02777777777778E-2</c:v>
                </c:pt>
                <c:pt idx="2832">
                  <c:v>7.03125E-2</c:v>
                </c:pt>
                <c:pt idx="2833">
                  <c:v>7.0335648148148203E-2</c:v>
                </c:pt>
                <c:pt idx="2834">
                  <c:v>7.0358796296296294E-2</c:v>
                </c:pt>
                <c:pt idx="2835">
                  <c:v>7.03819444444444E-2</c:v>
                </c:pt>
                <c:pt idx="2836">
                  <c:v>7.0405092592592602E-2</c:v>
                </c:pt>
                <c:pt idx="2837">
                  <c:v>7.0428240740740694E-2</c:v>
                </c:pt>
                <c:pt idx="2838">
                  <c:v>7.0451388888888897E-2</c:v>
                </c:pt>
                <c:pt idx="2839">
                  <c:v>7.0474537037037099E-2</c:v>
                </c:pt>
                <c:pt idx="2840">
                  <c:v>7.0497685185185205E-2</c:v>
                </c:pt>
                <c:pt idx="2841">
                  <c:v>7.0532407407407405E-2</c:v>
                </c:pt>
                <c:pt idx="2842">
                  <c:v>7.0555555555555496E-2</c:v>
                </c:pt>
                <c:pt idx="2843">
                  <c:v>7.0578703703703699E-2</c:v>
                </c:pt>
                <c:pt idx="2844">
                  <c:v>7.0601851851851902E-2</c:v>
                </c:pt>
                <c:pt idx="2845">
                  <c:v>7.0624999999999993E-2</c:v>
                </c:pt>
                <c:pt idx="2846">
                  <c:v>7.0648148148148099E-2</c:v>
                </c:pt>
                <c:pt idx="2847">
                  <c:v>7.0671296296296301E-2</c:v>
                </c:pt>
                <c:pt idx="2848">
                  <c:v>7.0694444444444504E-2</c:v>
                </c:pt>
                <c:pt idx="2849">
                  <c:v>7.0717592592592596E-2</c:v>
                </c:pt>
                <c:pt idx="2850">
                  <c:v>7.0740740740740701E-2</c:v>
                </c:pt>
                <c:pt idx="2851">
                  <c:v>7.0775462962962901E-2</c:v>
                </c:pt>
                <c:pt idx="2852">
                  <c:v>7.0798611111111104E-2</c:v>
                </c:pt>
                <c:pt idx="2853">
                  <c:v>7.0821759259259306E-2</c:v>
                </c:pt>
                <c:pt idx="2854">
                  <c:v>7.0844907407407398E-2</c:v>
                </c:pt>
                <c:pt idx="2855">
                  <c:v>7.0868055555555601E-2</c:v>
                </c:pt>
                <c:pt idx="2856">
                  <c:v>7.0891203703703706E-2</c:v>
                </c:pt>
                <c:pt idx="2857">
                  <c:v>7.0914351851851895E-2</c:v>
                </c:pt>
                <c:pt idx="2858">
                  <c:v>7.0937500000000001E-2</c:v>
                </c:pt>
                <c:pt idx="2859">
                  <c:v>7.0960648148148203E-2</c:v>
                </c:pt>
                <c:pt idx="2860">
                  <c:v>7.0995370370370403E-2</c:v>
                </c:pt>
                <c:pt idx="2861">
                  <c:v>7.1018518518518495E-2</c:v>
                </c:pt>
                <c:pt idx="2862">
                  <c:v>7.1041666666666697E-2</c:v>
                </c:pt>
                <c:pt idx="2863">
                  <c:v>7.1064814814814803E-2</c:v>
                </c:pt>
                <c:pt idx="2864">
                  <c:v>7.1087962962963006E-2</c:v>
                </c:pt>
                <c:pt idx="2865">
                  <c:v>7.1111111111111097E-2</c:v>
                </c:pt>
                <c:pt idx="2866">
                  <c:v>7.11342592592593E-2</c:v>
                </c:pt>
                <c:pt idx="2867">
                  <c:v>7.1157407407407405E-2</c:v>
                </c:pt>
                <c:pt idx="2868">
                  <c:v>7.1192129629629605E-2</c:v>
                </c:pt>
                <c:pt idx="2869">
                  <c:v>7.1215277777777794E-2</c:v>
                </c:pt>
                <c:pt idx="2870">
                  <c:v>7.12384259259259E-2</c:v>
                </c:pt>
                <c:pt idx="2871">
                  <c:v>7.1261574074074102E-2</c:v>
                </c:pt>
                <c:pt idx="2872">
                  <c:v>7.1284722222222194E-2</c:v>
                </c:pt>
                <c:pt idx="2873">
                  <c:v>7.1307870370370396E-2</c:v>
                </c:pt>
                <c:pt idx="2874">
                  <c:v>7.1331018518518502E-2</c:v>
                </c:pt>
                <c:pt idx="2875">
                  <c:v>7.1354166666666705E-2</c:v>
                </c:pt>
                <c:pt idx="2876">
                  <c:v>7.1377314814814796E-2</c:v>
                </c:pt>
                <c:pt idx="2877">
                  <c:v>7.1400462962962999E-2</c:v>
                </c:pt>
                <c:pt idx="2878">
                  <c:v>7.1435185185185199E-2</c:v>
                </c:pt>
                <c:pt idx="2879">
                  <c:v>7.1458333333333304E-2</c:v>
                </c:pt>
                <c:pt idx="2880">
                  <c:v>7.1481481481481507E-2</c:v>
                </c:pt>
                <c:pt idx="2881">
                  <c:v>7.1504629629629599E-2</c:v>
                </c:pt>
                <c:pt idx="2882">
                  <c:v>7.1527777777777801E-2</c:v>
                </c:pt>
                <c:pt idx="2883">
                  <c:v>7.1550925925925907E-2</c:v>
                </c:pt>
                <c:pt idx="2884">
                  <c:v>7.1574074074074095E-2</c:v>
                </c:pt>
                <c:pt idx="2885">
                  <c:v>7.1597222222222201E-2</c:v>
                </c:pt>
                <c:pt idx="2886">
                  <c:v>7.1620370370370404E-2</c:v>
                </c:pt>
                <c:pt idx="2887">
                  <c:v>7.1655092592592604E-2</c:v>
                </c:pt>
                <c:pt idx="2888">
                  <c:v>7.1678240740740695E-2</c:v>
                </c:pt>
                <c:pt idx="2889">
                  <c:v>7.1701388888888898E-2</c:v>
                </c:pt>
                <c:pt idx="2890">
                  <c:v>7.1724537037037003E-2</c:v>
                </c:pt>
                <c:pt idx="2891">
                  <c:v>7.1747685185185206E-2</c:v>
                </c:pt>
                <c:pt idx="2892">
                  <c:v>7.1770833333333298E-2</c:v>
                </c:pt>
                <c:pt idx="2893">
                  <c:v>7.17939814814815E-2</c:v>
                </c:pt>
                <c:pt idx="2894">
                  <c:v>7.1817129629629606E-2</c:v>
                </c:pt>
                <c:pt idx="2895">
                  <c:v>7.1840277777777795E-2</c:v>
                </c:pt>
                <c:pt idx="2896">
                  <c:v>7.1874999999999994E-2</c:v>
                </c:pt>
                <c:pt idx="2897">
                  <c:v>7.18981481481481E-2</c:v>
                </c:pt>
                <c:pt idx="2898">
                  <c:v>7.1921296296296303E-2</c:v>
                </c:pt>
                <c:pt idx="2899">
                  <c:v>7.1944444444444394E-2</c:v>
                </c:pt>
                <c:pt idx="2900">
                  <c:v>7.1967592592592597E-2</c:v>
                </c:pt>
                <c:pt idx="2901">
                  <c:v>7.19907407407408E-2</c:v>
                </c:pt>
                <c:pt idx="2902">
                  <c:v>7.2013888888888905E-2</c:v>
                </c:pt>
                <c:pt idx="2903">
                  <c:v>7.2037037037037094E-2</c:v>
                </c:pt>
                <c:pt idx="2904">
                  <c:v>7.2060185185185199E-2</c:v>
                </c:pt>
                <c:pt idx="2905">
                  <c:v>7.2094907407407399E-2</c:v>
                </c:pt>
                <c:pt idx="2906">
                  <c:v>7.2118055555555602E-2</c:v>
                </c:pt>
                <c:pt idx="2907">
                  <c:v>7.2141203703703694E-2</c:v>
                </c:pt>
                <c:pt idx="2908">
                  <c:v>7.2164351851851896E-2</c:v>
                </c:pt>
                <c:pt idx="2909">
                  <c:v>7.2187500000000002E-2</c:v>
                </c:pt>
                <c:pt idx="2910">
                  <c:v>7.2210648148148204E-2</c:v>
                </c:pt>
                <c:pt idx="2911">
                  <c:v>7.2245370370370404E-2</c:v>
                </c:pt>
                <c:pt idx="2912">
                  <c:v>7.2268518518518496E-2</c:v>
                </c:pt>
                <c:pt idx="2913">
                  <c:v>7.2291666666666698E-2</c:v>
                </c:pt>
                <c:pt idx="2914">
                  <c:v>7.2314814814814804E-2</c:v>
                </c:pt>
                <c:pt idx="2915">
                  <c:v>7.2349537037037101E-2</c:v>
                </c:pt>
                <c:pt idx="2916">
                  <c:v>7.2372685185185207E-2</c:v>
                </c:pt>
                <c:pt idx="2917">
                  <c:v>7.2395833333333395E-2</c:v>
                </c:pt>
                <c:pt idx="2918">
                  <c:v>7.2418981481481501E-2</c:v>
                </c:pt>
                <c:pt idx="2919">
                  <c:v>7.2442129629629606E-2</c:v>
                </c:pt>
                <c:pt idx="2920">
                  <c:v>7.2465277777777795E-2</c:v>
                </c:pt>
                <c:pt idx="2921">
                  <c:v>7.2488425925925901E-2</c:v>
                </c:pt>
                <c:pt idx="2922">
                  <c:v>7.2523148148148101E-2</c:v>
                </c:pt>
                <c:pt idx="2923">
                  <c:v>7.2546296296296303E-2</c:v>
                </c:pt>
                <c:pt idx="2924">
                  <c:v>7.2569444444444506E-2</c:v>
                </c:pt>
                <c:pt idx="2925">
                  <c:v>7.2592592592592597E-2</c:v>
                </c:pt>
                <c:pt idx="2926">
                  <c:v>7.26157407407408E-2</c:v>
                </c:pt>
                <c:pt idx="2927">
                  <c:v>7.2638888888888906E-2</c:v>
                </c:pt>
                <c:pt idx="2928">
                  <c:v>7.2662037037037094E-2</c:v>
                </c:pt>
                <c:pt idx="2929">
                  <c:v>7.26851851851852E-2</c:v>
                </c:pt>
                <c:pt idx="2930">
                  <c:v>7.2708333333333305E-2</c:v>
                </c:pt>
                <c:pt idx="2931">
                  <c:v>7.2743055555555602E-2</c:v>
                </c:pt>
                <c:pt idx="2932">
                  <c:v>7.2766203703703694E-2</c:v>
                </c:pt>
                <c:pt idx="2933">
                  <c:v>7.2789351851851897E-2</c:v>
                </c:pt>
                <c:pt idx="2934">
                  <c:v>7.2812500000000002E-2</c:v>
                </c:pt>
                <c:pt idx="2935">
                  <c:v>7.2835648148148205E-2</c:v>
                </c:pt>
                <c:pt idx="2936">
                  <c:v>7.2858796296296297E-2</c:v>
                </c:pt>
                <c:pt idx="2937">
                  <c:v>7.2893518518518496E-2</c:v>
                </c:pt>
                <c:pt idx="2938">
                  <c:v>7.2916666666666699E-2</c:v>
                </c:pt>
                <c:pt idx="2939">
                  <c:v>7.2939814814814805E-2</c:v>
                </c:pt>
                <c:pt idx="2940">
                  <c:v>7.2962962962962993E-2</c:v>
                </c:pt>
                <c:pt idx="2941">
                  <c:v>7.2997685185185193E-2</c:v>
                </c:pt>
                <c:pt idx="2942">
                  <c:v>7.3020833333333299E-2</c:v>
                </c:pt>
                <c:pt idx="2943">
                  <c:v>7.3043981481481501E-2</c:v>
                </c:pt>
                <c:pt idx="2944">
                  <c:v>7.3067129629629607E-2</c:v>
                </c:pt>
                <c:pt idx="2945">
                  <c:v>7.3101851851851904E-2</c:v>
                </c:pt>
                <c:pt idx="2946">
                  <c:v>7.3124999999999996E-2</c:v>
                </c:pt>
                <c:pt idx="2947">
                  <c:v>7.3148148148148101E-2</c:v>
                </c:pt>
                <c:pt idx="2948">
                  <c:v>7.3171296296296304E-2</c:v>
                </c:pt>
                <c:pt idx="2949">
                  <c:v>7.3194444444444395E-2</c:v>
                </c:pt>
                <c:pt idx="2950">
                  <c:v>7.3217592592592598E-2</c:v>
                </c:pt>
                <c:pt idx="2951">
                  <c:v>7.3240740740740704E-2</c:v>
                </c:pt>
                <c:pt idx="2952">
                  <c:v>7.3275462962963001E-2</c:v>
                </c:pt>
                <c:pt idx="2953">
                  <c:v>7.3298611111111106E-2</c:v>
                </c:pt>
                <c:pt idx="2954">
                  <c:v>7.3321759259259295E-2</c:v>
                </c:pt>
                <c:pt idx="2955">
                  <c:v>7.33449074074074E-2</c:v>
                </c:pt>
                <c:pt idx="2956">
                  <c:v>7.3368055555555603E-2</c:v>
                </c:pt>
                <c:pt idx="2957">
                  <c:v>7.3391203703703695E-2</c:v>
                </c:pt>
                <c:pt idx="2958">
                  <c:v>7.3425925925925895E-2</c:v>
                </c:pt>
                <c:pt idx="2959">
                  <c:v>7.3449074074074097E-2</c:v>
                </c:pt>
                <c:pt idx="2960">
                  <c:v>7.3472222222222203E-2</c:v>
                </c:pt>
                <c:pt idx="2961">
                  <c:v>7.3495370370370405E-2</c:v>
                </c:pt>
                <c:pt idx="2962">
                  <c:v>7.3518518518518497E-2</c:v>
                </c:pt>
                <c:pt idx="2963">
                  <c:v>7.35416666666667E-2</c:v>
                </c:pt>
                <c:pt idx="2964">
                  <c:v>7.3564814814814805E-2</c:v>
                </c:pt>
                <c:pt idx="2965">
                  <c:v>7.3599537037037005E-2</c:v>
                </c:pt>
                <c:pt idx="2966">
                  <c:v>7.3622685185185194E-2</c:v>
                </c:pt>
                <c:pt idx="2967">
                  <c:v>7.3645833333333299E-2</c:v>
                </c:pt>
                <c:pt idx="2968">
                  <c:v>7.3668981481481502E-2</c:v>
                </c:pt>
                <c:pt idx="2969">
                  <c:v>7.3692129629629594E-2</c:v>
                </c:pt>
                <c:pt idx="2970">
                  <c:v>7.3715277777777796E-2</c:v>
                </c:pt>
                <c:pt idx="2971">
                  <c:v>7.3738425925925902E-2</c:v>
                </c:pt>
                <c:pt idx="2972">
                  <c:v>7.3761574074074104E-2</c:v>
                </c:pt>
                <c:pt idx="2973">
                  <c:v>7.3796296296296304E-2</c:v>
                </c:pt>
                <c:pt idx="2974">
                  <c:v>7.3819444444444396E-2</c:v>
                </c:pt>
                <c:pt idx="2975">
                  <c:v>7.3842592592592599E-2</c:v>
                </c:pt>
                <c:pt idx="2976">
                  <c:v>7.3865740740740801E-2</c:v>
                </c:pt>
                <c:pt idx="2977">
                  <c:v>7.3888888888888907E-2</c:v>
                </c:pt>
                <c:pt idx="2978">
                  <c:v>7.3912037037037095E-2</c:v>
                </c:pt>
                <c:pt idx="2979">
                  <c:v>7.3946759259259295E-2</c:v>
                </c:pt>
                <c:pt idx="2980">
                  <c:v>7.3969907407407401E-2</c:v>
                </c:pt>
                <c:pt idx="2981">
                  <c:v>7.3993055555555604E-2</c:v>
                </c:pt>
                <c:pt idx="2982">
                  <c:v>7.4016203703703695E-2</c:v>
                </c:pt>
                <c:pt idx="2983">
                  <c:v>7.4050925925925895E-2</c:v>
                </c:pt>
                <c:pt idx="2984">
                  <c:v>7.4074074074074098E-2</c:v>
                </c:pt>
                <c:pt idx="2985">
                  <c:v>7.4097222222222203E-2</c:v>
                </c:pt>
                <c:pt idx="2986">
                  <c:v>7.4120370370370406E-2</c:v>
                </c:pt>
                <c:pt idx="2987">
                  <c:v>7.4155092592592606E-2</c:v>
                </c:pt>
                <c:pt idx="2988">
                  <c:v>7.4178240740740697E-2</c:v>
                </c:pt>
                <c:pt idx="2989">
                  <c:v>7.42013888888889E-2</c:v>
                </c:pt>
                <c:pt idx="2990">
                  <c:v>7.4224537037037006E-2</c:v>
                </c:pt>
                <c:pt idx="2991">
                  <c:v>7.4247685185185194E-2</c:v>
                </c:pt>
                <c:pt idx="2992">
                  <c:v>7.4270833333333397E-2</c:v>
                </c:pt>
                <c:pt idx="2993">
                  <c:v>7.4293981481481502E-2</c:v>
                </c:pt>
                <c:pt idx="2994">
                  <c:v>7.4328703703703702E-2</c:v>
                </c:pt>
                <c:pt idx="2995">
                  <c:v>7.4351851851851905E-2</c:v>
                </c:pt>
                <c:pt idx="2996">
                  <c:v>7.4374999999999997E-2</c:v>
                </c:pt>
                <c:pt idx="2997">
                  <c:v>7.4398148148148102E-2</c:v>
                </c:pt>
                <c:pt idx="2998">
                  <c:v>7.4421296296296305E-2</c:v>
                </c:pt>
                <c:pt idx="2999">
                  <c:v>7.4444444444444396E-2</c:v>
                </c:pt>
                <c:pt idx="3000">
                  <c:v>7.4467592592592599E-2</c:v>
                </c:pt>
                <c:pt idx="3001">
                  <c:v>7.4490740740740802E-2</c:v>
                </c:pt>
                <c:pt idx="3002">
                  <c:v>7.4513888888888893E-2</c:v>
                </c:pt>
                <c:pt idx="3003">
                  <c:v>7.4548611111111093E-2</c:v>
                </c:pt>
                <c:pt idx="3004">
                  <c:v>7.4571759259259296E-2</c:v>
                </c:pt>
                <c:pt idx="3005">
                  <c:v>7.4594907407407401E-2</c:v>
                </c:pt>
                <c:pt idx="3006">
                  <c:v>7.4618055555555604E-2</c:v>
                </c:pt>
                <c:pt idx="3007">
                  <c:v>7.4641203703703696E-2</c:v>
                </c:pt>
                <c:pt idx="3008">
                  <c:v>7.4664351851851898E-2</c:v>
                </c:pt>
                <c:pt idx="3009">
                  <c:v>7.4687500000000004E-2</c:v>
                </c:pt>
                <c:pt idx="3010">
                  <c:v>7.4710648148148207E-2</c:v>
                </c:pt>
                <c:pt idx="3011">
                  <c:v>7.4745370370370406E-2</c:v>
                </c:pt>
                <c:pt idx="3012">
                  <c:v>7.4768518518518498E-2</c:v>
                </c:pt>
                <c:pt idx="3013">
                  <c:v>7.4791666666666701E-2</c:v>
                </c:pt>
                <c:pt idx="3014">
                  <c:v>7.4814814814814806E-2</c:v>
                </c:pt>
                <c:pt idx="3015">
                  <c:v>7.4837962962962995E-2</c:v>
                </c:pt>
                <c:pt idx="3016">
                  <c:v>7.4861111111111101E-2</c:v>
                </c:pt>
                <c:pt idx="3017">
                  <c:v>7.4884259259259303E-2</c:v>
                </c:pt>
                <c:pt idx="3018">
                  <c:v>7.4907407407407395E-2</c:v>
                </c:pt>
                <c:pt idx="3019">
                  <c:v>7.4942129629629595E-2</c:v>
                </c:pt>
                <c:pt idx="3020">
                  <c:v>7.4965277777777797E-2</c:v>
                </c:pt>
                <c:pt idx="3021">
                  <c:v>7.4988425925925903E-2</c:v>
                </c:pt>
                <c:pt idx="3022">
                  <c:v>7.5011574074074105E-2</c:v>
                </c:pt>
                <c:pt idx="3023">
                  <c:v>7.5034722222222197E-2</c:v>
                </c:pt>
                <c:pt idx="3024">
                  <c:v>7.50578703703704E-2</c:v>
                </c:pt>
                <c:pt idx="3025">
                  <c:v>7.5081018518518505E-2</c:v>
                </c:pt>
                <c:pt idx="3026">
                  <c:v>7.5104166666666694E-2</c:v>
                </c:pt>
                <c:pt idx="3027">
                  <c:v>7.51273148148148E-2</c:v>
                </c:pt>
                <c:pt idx="3028">
                  <c:v>7.5150462962963002E-2</c:v>
                </c:pt>
                <c:pt idx="3029">
                  <c:v>7.5185185185185202E-2</c:v>
                </c:pt>
                <c:pt idx="3030">
                  <c:v>7.5208333333333294E-2</c:v>
                </c:pt>
                <c:pt idx="3031">
                  <c:v>7.5231481481481496E-2</c:v>
                </c:pt>
                <c:pt idx="3032">
                  <c:v>7.5254629629629602E-2</c:v>
                </c:pt>
                <c:pt idx="3033">
                  <c:v>7.5277777777777805E-2</c:v>
                </c:pt>
                <c:pt idx="3034">
                  <c:v>7.5300925925925896E-2</c:v>
                </c:pt>
                <c:pt idx="3035">
                  <c:v>7.5324074074074099E-2</c:v>
                </c:pt>
                <c:pt idx="3036">
                  <c:v>7.5347222222222204E-2</c:v>
                </c:pt>
                <c:pt idx="3037">
                  <c:v>7.5370370370370393E-2</c:v>
                </c:pt>
                <c:pt idx="3038">
                  <c:v>7.5393518518518499E-2</c:v>
                </c:pt>
                <c:pt idx="3039">
                  <c:v>7.5428240740740699E-2</c:v>
                </c:pt>
                <c:pt idx="3040">
                  <c:v>7.5451388888888901E-2</c:v>
                </c:pt>
                <c:pt idx="3041">
                  <c:v>7.5474537037037007E-2</c:v>
                </c:pt>
                <c:pt idx="3042">
                  <c:v>7.5497685185185195E-2</c:v>
                </c:pt>
                <c:pt idx="3043">
                  <c:v>7.5520833333333301E-2</c:v>
                </c:pt>
                <c:pt idx="3044">
                  <c:v>7.5543981481481504E-2</c:v>
                </c:pt>
                <c:pt idx="3045">
                  <c:v>7.5567129629629595E-2</c:v>
                </c:pt>
                <c:pt idx="3046">
                  <c:v>7.5590277777777798E-2</c:v>
                </c:pt>
                <c:pt idx="3047">
                  <c:v>7.5613425925925903E-2</c:v>
                </c:pt>
                <c:pt idx="3048">
                  <c:v>7.56481481481482E-2</c:v>
                </c:pt>
                <c:pt idx="3049">
                  <c:v>7.5671296296296306E-2</c:v>
                </c:pt>
                <c:pt idx="3050">
                  <c:v>7.5694444444444398E-2</c:v>
                </c:pt>
                <c:pt idx="3051">
                  <c:v>7.57175925925926E-2</c:v>
                </c:pt>
                <c:pt idx="3052">
                  <c:v>7.5740740740740706E-2</c:v>
                </c:pt>
                <c:pt idx="3053">
                  <c:v>7.5763888888888895E-2</c:v>
                </c:pt>
                <c:pt idx="3054">
                  <c:v>7.5787037037037097E-2</c:v>
                </c:pt>
                <c:pt idx="3055">
                  <c:v>7.5810185185185203E-2</c:v>
                </c:pt>
                <c:pt idx="3056">
                  <c:v>7.5844907407407403E-2</c:v>
                </c:pt>
                <c:pt idx="3057">
                  <c:v>7.5868055555555605E-2</c:v>
                </c:pt>
                <c:pt idx="3058">
                  <c:v>7.5891203703703697E-2</c:v>
                </c:pt>
                <c:pt idx="3059">
                  <c:v>7.5914351851851899E-2</c:v>
                </c:pt>
                <c:pt idx="3060">
                  <c:v>7.5937500000000005E-2</c:v>
                </c:pt>
                <c:pt idx="3061">
                  <c:v>7.5960648148148097E-2</c:v>
                </c:pt>
                <c:pt idx="3062">
                  <c:v>7.5983796296296299E-2</c:v>
                </c:pt>
                <c:pt idx="3063">
                  <c:v>7.6006944444444502E-2</c:v>
                </c:pt>
                <c:pt idx="3064">
                  <c:v>7.6030092592592594E-2</c:v>
                </c:pt>
                <c:pt idx="3065">
                  <c:v>7.6053240740740699E-2</c:v>
                </c:pt>
                <c:pt idx="3066">
                  <c:v>7.6087962962962899E-2</c:v>
                </c:pt>
                <c:pt idx="3067">
                  <c:v>7.6111111111111102E-2</c:v>
                </c:pt>
                <c:pt idx="3068">
                  <c:v>7.6134259259259304E-2</c:v>
                </c:pt>
                <c:pt idx="3069">
                  <c:v>7.6157407407407396E-2</c:v>
                </c:pt>
                <c:pt idx="3070">
                  <c:v>7.6180555555555501E-2</c:v>
                </c:pt>
                <c:pt idx="3071">
                  <c:v>7.6203703703703704E-2</c:v>
                </c:pt>
                <c:pt idx="3072">
                  <c:v>7.6226851851851907E-2</c:v>
                </c:pt>
                <c:pt idx="3073">
                  <c:v>7.6249999999999998E-2</c:v>
                </c:pt>
                <c:pt idx="3074">
                  <c:v>7.6284722222222198E-2</c:v>
                </c:pt>
                <c:pt idx="3075">
                  <c:v>7.6307870370370401E-2</c:v>
                </c:pt>
                <c:pt idx="3076">
                  <c:v>7.6331018518518506E-2</c:v>
                </c:pt>
                <c:pt idx="3077">
                  <c:v>7.6354166666666695E-2</c:v>
                </c:pt>
                <c:pt idx="3078">
                  <c:v>7.6377314814814801E-2</c:v>
                </c:pt>
                <c:pt idx="3079">
                  <c:v>7.6400462962963003E-2</c:v>
                </c:pt>
                <c:pt idx="3080">
                  <c:v>7.6423611111111095E-2</c:v>
                </c:pt>
                <c:pt idx="3081">
                  <c:v>7.6446759259259298E-2</c:v>
                </c:pt>
                <c:pt idx="3082">
                  <c:v>7.6481481481481497E-2</c:v>
                </c:pt>
                <c:pt idx="3083">
                  <c:v>7.6504629629629603E-2</c:v>
                </c:pt>
                <c:pt idx="3084">
                  <c:v>7.6527777777777806E-2</c:v>
                </c:pt>
                <c:pt idx="3085">
                  <c:v>7.6550925925925897E-2</c:v>
                </c:pt>
                <c:pt idx="3086">
                  <c:v>7.65740740740741E-2</c:v>
                </c:pt>
                <c:pt idx="3087">
                  <c:v>7.6597222222222205E-2</c:v>
                </c:pt>
                <c:pt idx="3088">
                  <c:v>7.6620370370370394E-2</c:v>
                </c:pt>
                <c:pt idx="3089">
                  <c:v>7.66435185185185E-2</c:v>
                </c:pt>
                <c:pt idx="3090">
                  <c:v>7.66782407407407E-2</c:v>
                </c:pt>
                <c:pt idx="3091">
                  <c:v>7.6701388888888902E-2</c:v>
                </c:pt>
                <c:pt idx="3092">
                  <c:v>7.6724537037037105E-2</c:v>
                </c:pt>
                <c:pt idx="3093">
                  <c:v>7.6747685185185197E-2</c:v>
                </c:pt>
                <c:pt idx="3094">
                  <c:v>7.6770833333333302E-2</c:v>
                </c:pt>
                <c:pt idx="3095">
                  <c:v>7.6793981481481505E-2</c:v>
                </c:pt>
                <c:pt idx="3096">
                  <c:v>7.6817129629629596E-2</c:v>
                </c:pt>
                <c:pt idx="3097">
                  <c:v>7.6840277777777799E-2</c:v>
                </c:pt>
                <c:pt idx="3098">
                  <c:v>7.6863425925925905E-2</c:v>
                </c:pt>
                <c:pt idx="3099">
                  <c:v>7.6898148148148202E-2</c:v>
                </c:pt>
                <c:pt idx="3100">
                  <c:v>7.6921296296296293E-2</c:v>
                </c:pt>
                <c:pt idx="3101">
                  <c:v>7.6944444444444399E-2</c:v>
                </c:pt>
                <c:pt idx="3102">
                  <c:v>7.6967592592592601E-2</c:v>
                </c:pt>
                <c:pt idx="3103">
                  <c:v>7.6990740740740707E-2</c:v>
                </c:pt>
                <c:pt idx="3104">
                  <c:v>7.7013888888888896E-2</c:v>
                </c:pt>
                <c:pt idx="3105">
                  <c:v>7.7037037037037001E-2</c:v>
                </c:pt>
                <c:pt idx="3106">
                  <c:v>7.7060185185185204E-2</c:v>
                </c:pt>
                <c:pt idx="3107">
                  <c:v>7.7083333333333406E-2</c:v>
                </c:pt>
                <c:pt idx="3108">
                  <c:v>7.7118055555555606E-2</c:v>
                </c:pt>
                <c:pt idx="3109">
                  <c:v>7.7141203703703698E-2</c:v>
                </c:pt>
                <c:pt idx="3110">
                  <c:v>7.7164351851851901E-2</c:v>
                </c:pt>
                <c:pt idx="3111">
                  <c:v>7.7187500000000006E-2</c:v>
                </c:pt>
                <c:pt idx="3112">
                  <c:v>7.7210648148148098E-2</c:v>
                </c:pt>
                <c:pt idx="3113">
                  <c:v>7.72337962962963E-2</c:v>
                </c:pt>
                <c:pt idx="3114">
                  <c:v>7.7256944444444406E-2</c:v>
                </c:pt>
                <c:pt idx="3115">
                  <c:v>7.7280092592592595E-2</c:v>
                </c:pt>
                <c:pt idx="3116">
                  <c:v>7.7303240740740797E-2</c:v>
                </c:pt>
                <c:pt idx="3117">
                  <c:v>7.7337962962962997E-2</c:v>
                </c:pt>
                <c:pt idx="3118">
                  <c:v>7.7361111111111103E-2</c:v>
                </c:pt>
                <c:pt idx="3119">
                  <c:v>7.7384259259259305E-2</c:v>
                </c:pt>
                <c:pt idx="3120">
                  <c:v>7.7407407407407397E-2</c:v>
                </c:pt>
                <c:pt idx="3121">
                  <c:v>7.74305555555556E-2</c:v>
                </c:pt>
                <c:pt idx="3122">
                  <c:v>7.7453703703703705E-2</c:v>
                </c:pt>
                <c:pt idx="3123">
                  <c:v>7.7476851851851894E-2</c:v>
                </c:pt>
                <c:pt idx="3124">
                  <c:v>7.7499999999999999E-2</c:v>
                </c:pt>
                <c:pt idx="3125">
                  <c:v>7.7534722222222199E-2</c:v>
                </c:pt>
                <c:pt idx="3126">
                  <c:v>7.7557870370370402E-2</c:v>
                </c:pt>
                <c:pt idx="3127">
                  <c:v>7.7581018518518494E-2</c:v>
                </c:pt>
                <c:pt idx="3128">
                  <c:v>7.7604166666666696E-2</c:v>
                </c:pt>
                <c:pt idx="3129">
                  <c:v>7.7627314814814802E-2</c:v>
                </c:pt>
                <c:pt idx="3130">
                  <c:v>7.7650462962963004E-2</c:v>
                </c:pt>
                <c:pt idx="3131">
                  <c:v>7.7673611111111096E-2</c:v>
                </c:pt>
                <c:pt idx="3132">
                  <c:v>7.7696759259259299E-2</c:v>
                </c:pt>
                <c:pt idx="3133">
                  <c:v>7.7731481481481499E-2</c:v>
                </c:pt>
                <c:pt idx="3134">
                  <c:v>7.7754629629629604E-2</c:v>
                </c:pt>
                <c:pt idx="3135">
                  <c:v>7.7777777777777807E-2</c:v>
                </c:pt>
                <c:pt idx="3136">
                  <c:v>7.7800925925925898E-2</c:v>
                </c:pt>
                <c:pt idx="3137">
                  <c:v>7.7824074074074101E-2</c:v>
                </c:pt>
                <c:pt idx="3138">
                  <c:v>7.7847222222222207E-2</c:v>
                </c:pt>
                <c:pt idx="3139">
                  <c:v>7.7870370370370395E-2</c:v>
                </c:pt>
                <c:pt idx="3140">
                  <c:v>7.7893518518518501E-2</c:v>
                </c:pt>
                <c:pt idx="3141">
                  <c:v>7.7916666666666703E-2</c:v>
                </c:pt>
                <c:pt idx="3142">
                  <c:v>7.7951388888888903E-2</c:v>
                </c:pt>
                <c:pt idx="3143">
                  <c:v>7.7974537037036995E-2</c:v>
                </c:pt>
                <c:pt idx="3144">
                  <c:v>7.7997685185185198E-2</c:v>
                </c:pt>
                <c:pt idx="3145">
                  <c:v>7.8020833333333303E-2</c:v>
                </c:pt>
                <c:pt idx="3146">
                  <c:v>7.8043981481481506E-2</c:v>
                </c:pt>
                <c:pt idx="3147">
                  <c:v>7.8067129629629597E-2</c:v>
                </c:pt>
                <c:pt idx="3148">
                  <c:v>7.80902777777778E-2</c:v>
                </c:pt>
                <c:pt idx="3149">
                  <c:v>7.8113425925925906E-2</c:v>
                </c:pt>
                <c:pt idx="3150">
                  <c:v>7.8136574074074094E-2</c:v>
                </c:pt>
                <c:pt idx="3151">
                  <c:v>7.8171296296296294E-2</c:v>
                </c:pt>
                <c:pt idx="3152">
                  <c:v>7.81944444444444E-2</c:v>
                </c:pt>
                <c:pt idx="3153">
                  <c:v>7.8217592592592602E-2</c:v>
                </c:pt>
                <c:pt idx="3154">
                  <c:v>7.8240740740740694E-2</c:v>
                </c:pt>
                <c:pt idx="3155">
                  <c:v>7.8263888888888897E-2</c:v>
                </c:pt>
                <c:pt idx="3156">
                  <c:v>7.8287037037037099E-2</c:v>
                </c:pt>
                <c:pt idx="3157">
                  <c:v>7.8310185185185205E-2</c:v>
                </c:pt>
                <c:pt idx="3158">
                  <c:v>7.8333333333333297E-2</c:v>
                </c:pt>
                <c:pt idx="3159">
                  <c:v>7.8368055555555594E-2</c:v>
                </c:pt>
                <c:pt idx="3160">
                  <c:v>7.8391203703703699E-2</c:v>
                </c:pt>
                <c:pt idx="3161">
                  <c:v>7.8414351851851902E-2</c:v>
                </c:pt>
                <c:pt idx="3162">
                  <c:v>7.8437499999999993E-2</c:v>
                </c:pt>
                <c:pt idx="3163">
                  <c:v>7.8460648148148196E-2</c:v>
                </c:pt>
                <c:pt idx="3164">
                  <c:v>7.8483796296296301E-2</c:v>
                </c:pt>
                <c:pt idx="3165">
                  <c:v>7.8506944444444504E-2</c:v>
                </c:pt>
                <c:pt idx="3166">
                  <c:v>7.8530092592592596E-2</c:v>
                </c:pt>
                <c:pt idx="3167">
                  <c:v>7.8564814814814796E-2</c:v>
                </c:pt>
                <c:pt idx="3168">
                  <c:v>7.8587962962962998E-2</c:v>
                </c:pt>
                <c:pt idx="3169">
                  <c:v>7.8611111111111104E-2</c:v>
                </c:pt>
                <c:pt idx="3170">
                  <c:v>7.8634259259259306E-2</c:v>
                </c:pt>
                <c:pt idx="3171">
                  <c:v>7.8657407407407398E-2</c:v>
                </c:pt>
                <c:pt idx="3172">
                  <c:v>7.8680555555555504E-2</c:v>
                </c:pt>
                <c:pt idx="3173">
                  <c:v>7.8703703703703706E-2</c:v>
                </c:pt>
                <c:pt idx="3174">
                  <c:v>7.8726851851851895E-2</c:v>
                </c:pt>
                <c:pt idx="3175">
                  <c:v>7.8750000000000001E-2</c:v>
                </c:pt>
                <c:pt idx="3176">
                  <c:v>7.87847222222222E-2</c:v>
                </c:pt>
                <c:pt idx="3177">
                  <c:v>7.8807870370370403E-2</c:v>
                </c:pt>
                <c:pt idx="3178">
                  <c:v>7.8831018518518495E-2</c:v>
                </c:pt>
                <c:pt idx="3179">
                  <c:v>7.8854166666666697E-2</c:v>
                </c:pt>
                <c:pt idx="3180">
                  <c:v>7.8877314814814803E-2</c:v>
                </c:pt>
                <c:pt idx="3181">
                  <c:v>7.8900462962963006E-2</c:v>
                </c:pt>
                <c:pt idx="3182">
                  <c:v>7.8923611111111097E-2</c:v>
                </c:pt>
                <c:pt idx="3183">
                  <c:v>7.89467592592593E-2</c:v>
                </c:pt>
                <c:pt idx="3184">
                  <c:v>7.8969907407407405E-2</c:v>
                </c:pt>
                <c:pt idx="3185">
                  <c:v>7.9004629629629605E-2</c:v>
                </c:pt>
                <c:pt idx="3186">
                  <c:v>7.9027777777777794E-2</c:v>
                </c:pt>
                <c:pt idx="3187">
                  <c:v>7.90509259259259E-2</c:v>
                </c:pt>
                <c:pt idx="3188">
                  <c:v>7.9074074074074102E-2</c:v>
                </c:pt>
                <c:pt idx="3189">
                  <c:v>7.9097222222222194E-2</c:v>
                </c:pt>
                <c:pt idx="3190">
                  <c:v>7.9120370370370396E-2</c:v>
                </c:pt>
                <c:pt idx="3191">
                  <c:v>7.9143518518518502E-2</c:v>
                </c:pt>
                <c:pt idx="3192">
                  <c:v>7.9166666666666705E-2</c:v>
                </c:pt>
                <c:pt idx="3193">
                  <c:v>7.9189814814814796E-2</c:v>
                </c:pt>
                <c:pt idx="3194">
                  <c:v>7.9224537037036996E-2</c:v>
                </c:pt>
                <c:pt idx="3195">
                  <c:v>7.9247685185185199E-2</c:v>
                </c:pt>
                <c:pt idx="3196">
                  <c:v>7.9270833333333304E-2</c:v>
                </c:pt>
                <c:pt idx="3197">
                  <c:v>7.9293981481481507E-2</c:v>
                </c:pt>
                <c:pt idx="3198">
                  <c:v>7.9317129629629599E-2</c:v>
                </c:pt>
                <c:pt idx="3199">
                  <c:v>7.9351851851851896E-2</c:v>
                </c:pt>
                <c:pt idx="3200">
                  <c:v>7.9375000000000001E-2</c:v>
                </c:pt>
                <c:pt idx="3201">
                  <c:v>7.9398148148148204E-2</c:v>
                </c:pt>
                <c:pt idx="3202">
                  <c:v>7.9421296296296295E-2</c:v>
                </c:pt>
                <c:pt idx="3203">
                  <c:v>7.9444444444444401E-2</c:v>
                </c:pt>
                <c:pt idx="3204">
                  <c:v>7.9467592592592604E-2</c:v>
                </c:pt>
                <c:pt idx="3205">
                  <c:v>7.9502314814814803E-2</c:v>
                </c:pt>
                <c:pt idx="3206">
                  <c:v>7.9525462962963006E-2</c:v>
                </c:pt>
                <c:pt idx="3207">
                  <c:v>7.9548611111111098E-2</c:v>
                </c:pt>
                <c:pt idx="3208">
                  <c:v>7.95717592592593E-2</c:v>
                </c:pt>
                <c:pt idx="3209">
                  <c:v>7.9594907407407406E-2</c:v>
                </c:pt>
                <c:pt idx="3210">
                  <c:v>7.9618055555555595E-2</c:v>
                </c:pt>
                <c:pt idx="3211">
                  <c:v>7.96412037037037E-2</c:v>
                </c:pt>
                <c:pt idx="3212">
                  <c:v>7.9664351851851903E-2</c:v>
                </c:pt>
                <c:pt idx="3213">
                  <c:v>7.9687499999999994E-2</c:v>
                </c:pt>
                <c:pt idx="3214">
                  <c:v>7.9722222222222194E-2</c:v>
                </c:pt>
                <c:pt idx="3215">
                  <c:v>7.9745370370370397E-2</c:v>
                </c:pt>
                <c:pt idx="3216">
                  <c:v>7.9768518518518503E-2</c:v>
                </c:pt>
                <c:pt idx="3217">
                  <c:v>7.9791666666666705E-2</c:v>
                </c:pt>
                <c:pt idx="3218">
                  <c:v>7.9814814814814797E-2</c:v>
                </c:pt>
                <c:pt idx="3219">
                  <c:v>7.9837962962962999E-2</c:v>
                </c:pt>
                <c:pt idx="3220">
                  <c:v>7.9872685185185199E-2</c:v>
                </c:pt>
                <c:pt idx="3221">
                  <c:v>7.9895833333333402E-2</c:v>
                </c:pt>
                <c:pt idx="3222">
                  <c:v>7.9918981481481494E-2</c:v>
                </c:pt>
                <c:pt idx="3223">
                  <c:v>7.9942129629629599E-2</c:v>
                </c:pt>
                <c:pt idx="3224">
                  <c:v>7.9965277777777802E-2</c:v>
                </c:pt>
                <c:pt idx="3225">
                  <c:v>0.08</c:v>
                </c:pt>
                <c:pt idx="3226">
                  <c:v>8.0023148148148204E-2</c:v>
                </c:pt>
                <c:pt idx="3227">
                  <c:v>8.0046296296296296E-2</c:v>
                </c:pt>
                <c:pt idx="3228">
                  <c:v>8.0069444444444401E-2</c:v>
                </c:pt>
                <c:pt idx="3229">
                  <c:v>8.0104166666666698E-2</c:v>
                </c:pt>
                <c:pt idx="3230">
                  <c:v>8.0127314814814804E-2</c:v>
                </c:pt>
                <c:pt idx="3231">
                  <c:v>8.0150462962963007E-2</c:v>
                </c:pt>
                <c:pt idx="3232">
                  <c:v>8.0173611111111098E-2</c:v>
                </c:pt>
                <c:pt idx="3233">
                  <c:v>8.0196759259259301E-2</c:v>
                </c:pt>
                <c:pt idx="3234">
                  <c:v>8.0219907407407406E-2</c:v>
                </c:pt>
                <c:pt idx="3235">
                  <c:v>8.0243055555555498E-2</c:v>
                </c:pt>
                <c:pt idx="3236">
                  <c:v>8.0277777777777795E-2</c:v>
                </c:pt>
                <c:pt idx="3237">
                  <c:v>8.0300925925925901E-2</c:v>
                </c:pt>
                <c:pt idx="3238">
                  <c:v>8.0324074074074103E-2</c:v>
                </c:pt>
                <c:pt idx="3239">
                  <c:v>8.0347222222222195E-2</c:v>
                </c:pt>
                <c:pt idx="3240">
                  <c:v>8.0381944444444395E-2</c:v>
                </c:pt>
                <c:pt idx="3241">
                  <c:v>8.0405092592592597E-2</c:v>
                </c:pt>
                <c:pt idx="3242">
                  <c:v>8.0428240740740703E-2</c:v>
                </c:pt>
                <c:pt idx="3243">
                  <c:v>8.0451388888888906E-2</c:v>
                </c:pt>
                <c:pt idx="3244">
                  <c:v>8.0474537037036997E-2</c:v>
                </c:pt>
                <c:pt idx="3245">
                  <c:v>8.04976851851852E-2</c:v>
                </c:pt>
                <c:pt idx="3246">
                  <c:v>8.0520833333333403E-2</c:v>
                </c:pt>
                <c:pt idx="3247">
                  <c:v>8.0543981481481494E-2</c:v>
                </c:pt>
                <c:pt idx="3248">
                  <c:v>8.0578703703703694E-2</c:v>
                </c:pt>
                <c:pt idx="3249">
                  <c:v>8.0601851851851897E-2</c:v>
                </c:pt>
                <c:pt idx="3250">
                  <c:v>8.0625000000000002E-2</c:v>
                </c:pt>
                <c:pt idx="3251">
                  <c:v>8.0648148148148205E-2</c:v>
                </c:pt>
                <c:pt idx="3252">
                  <c:v>8.0671296296296297E-2</c:v>
                </c:pt>
                <c:pt idx="3253">
                  <c:v>8.0694444444444499E-2</c:v>
                </c:pt>
                <c:pt idx="3254">
                  <c:v>8.0729166666666699E-2</c:v>
                </c:pt>
                <c:pt idx="3255">
                  <c:v>8.0752314814814805E-2</c:v>
                </c:pt>
                <c:pt idx="3256">
                  <c:v>8.0775462962962993E-2</c:v>
                </c:pt>
                <c:pt idx="3257">
                  <c:v>8.0798611111111099E-2</c:v>
                </c:pt>
                <c:pt idx="3258">
                  <c:v>8.0821759259259301E-2</c:v>
                </c:pt>
                <c:pt idx="3259">
                  <c:v>8.0844907407407393E-2</c:v>
                </c:pt>
                <c:pt idx="3260">
                  <c:v>8.0879629629629607E-2</c:v>
                </c:pt>
                <c:pt idx="3261">
                  <c:v>8.0902777777777796E-2</c:v>
                </c:pt>
                <c:pt idx="3262">
                  <c:v>8.0925925925925901E-2</c:v>
                </c:pt>
                <c:pt idx="3263">
                  <c:v>8.0949074074074104E-2</c:v>
                </c:pt>
                <c:pt idx="3264">
                  <c:v>8.0972222222222195E-2</c:v>
                </c:pt>
                <c:pt idx="3265">
                  <c:v>8.1006944444444395E-2</c:v>
                </c:pt>
                <c:pt idx="3266">
                  <c:v>8.1030092592592598E-2</c:v>
                </c:pt>
                <c:pt idx="3267">
                  <c:v>8.1053240740740704E-2</c:v>
                </c:pt>
                <c:pt idx="3268">
                  <c:v>8.1076388888888906E-2</c:v>
                </c:pt>
                <c:pt idx="3269">
                  <c:v>8.1111111111111106E-2</c:v>
                </c:pt>
                <c:pt idx="3270">
                  <c:v>8.1134259259259295E-2</c:v>
                </c:pt>
                <c:pt idx="3271">
                  <c:v>8.11574074074074E-2</c:v>
                </c:pt>
                <c:pt idx="3272">
                  <c:v>8.1180555555555506E-2</c:v>
                </c:pt>
                <c:pt idx="3273">
                  <c:v>8.1203703703703695E-2</c:v>
                </c:pt>
                <c:pt idx="3274">
                  <c:v>8.1226851851851897E-2</c:v>
                </c:pt>
                <c:pt idx="3275">
                  <c:v>8.1250000000000003E-2</c:v>
                </c:pt>
                <c:pt idx="3276">
                  <c:v>8.1284722222222203E-2</c:v>
                </c:pt>
                <c:pt idx="3277">
                  <c:v>8.1307870370370405E-2</c:v>
                </c:pt>
                <c:pt idx="3278">
                  <c:v>8.1331018518518497E-2</c:v>
                </c:pt>
                <c:pt idx="3279">
                  <c:v>8.13541666666667E-2</c:v>
                </c:pt>
                <c:pt idx="3280">
                  <c:v>8.1377314814814805E-2</c:v>
                </c:pt>
                <c:pt idx="3281">
                  <c:v>8.1400462962962994E-2</c:v>
                </c:pt>
                <c:pt idx="3282">
                  <c:v>8.1423611111111099E-2</c:v>
                </c:pt>
                <c:pt idx="3283">
                  <c:v>8.1446759259259205E-2</c:v>
                </c:pt>
                <c:pt idx="3284">
                  <c:v>8.1469907407407394E-2</c:v>
                </c:pt>
                <c:pt idx="3285">
                  <c:v>8.1504629629629705E-2</c:v>
                </c:pt>
                <c:pt idx="3286">
                  <c:v>8.1527777777777796E-2</c:v>
                </c:pt>
                <c:pt idx="3287">
                  <c:v>8.1550925925925999E-2</c:v>
                </c:pt>
                <c:pt idx="3288">
                  <c:v>8.1574074074074104E-2</c:v>
                </c:pt>
                <c:pt idx="3289">
                  <c:v>8.1597222222222196E-2</c:v>
                </c:pt>
                <c:pt idx="3290">
                  <c:v>8.1620370370370399E-2</c:v>
                </c:pt>
                <c:pt idx="3291">
                  <c:v>8.1643518518518504E-2</c:v>
                </c:pt>
                <c:pt idx="3292">
                  <c:v>8.1666666666666707E-2</c:v>
                </c:pt>
                <c:pt idx="3293">
                  <c:v>8.1689814814814798E-2</c:v>
                </c:pt>
                <c:pt idx="3294">
                  <c:v>8.1724537037036998E-2</c:v>
                </c:pt>
                <c:pt idx="3295">
                  <c:v>8.1747685185185201E-2</c:v>
                </c:pt>
                <c:pt idx="3296">
                  <c:v>8.1770833333333307E-2</c:v>
                </c:pt>
                <c:pt idx="3297">
                  <c:v>8.1793981481481495E-2</c:v>
                </c:pt>
                <c:pt idx="3298">
                  <c:v>8.1817129629629601E-2</c:v>
                </c:pt>
                <c:pt idx="3299">
                  <c:v>8.1840277777777803E-2</c:v>
                </c:pt>
                <c:pt idx="3300">
                  <c:v>8.1863425925925895E-2</c:v>
                </c:pt>
                <c:pt idx="3301">
                  <c:v>8.1886574074074098E-2</c:v>
                </c:pt>
                <c:pt idx="3302">
                  <c:v>8.1909722222222203E-2</c:v>
                </c:pt>
                <c:pt idx="3303">
                  <c:v>8.1944444444444403E-2</c:v>
                </c:pt>
                <c:pt idx="3304">
                  <c:v>8.1967592592592606E-2</c:v>
                </c:pt>
                <c:pt idx="3305">
                  <c:v>8.1990740740740795E-2</c:v>
                </c:pt>
                <c:pt idx="3306">
                  <c:v>8.20138888888889E-2</c:v>
                </c:pt>
                <c:pt idx="3307">
                  <c:v>8.2037037037037006E-2</c:v>
                </c:pt>
                <c:pt idx="3308">
                  <c:v>8.2060185185185194E-2</c:v>
                </c:pt>
                <c:pt idx="3309">
                  <c:v>8.20833333333333E-2</c:v>
                </c:pt>
                <c:pt idx="3310">
                  <c:v>8.2106481481481502E-2</c:v>
                </c:pt>
                <c:pt idx="3311">
                  <c:v>8.2129629629629594E-2</c:v>
                </c:pt>
                <c:pt idx="3312">
                  <c:v>8.2164351851851794E-2</c:v>
                </c:pt>
                <c:pt idx="3313">
                  <c:v>8.2187499999999997E-2</c:v>
                </c:pt>
                <c:pt idx="3314">
                  <c:v>8.2210648148148102E-2</c:v>
                </c:pt>
                <c:pt idx="3315">
                  <c:v>8.2233796296296305E-2</c:v>
                </c:pt>
                <c:pt idx="3316">
                  <c:v>8.2256944444444396E-2</c:v>
                </c:pt>
                <c:pt idx="3317">
                  <c:v>8.2280092592592599E-2</c:v>
                </c:pt>
                <c:pt idx="3318">
                  <c:v>8.2303240740740705E-2</c:v>
                </c:pt>
                <c:pt idx="3319">
                  <c:v>8.2326388888888893E-2</c:v>
                </c:pt>
                <c:pt idx="3320">
                  <c:v>8.2361111111111093E-2</c:v>
                </c:pt>
                <c:pt idx="3321">
                  <c:v>8.2384259259259199E-2</c:v>
                </c:pt>
                <c:pt idx="3322">
                  <c:v>8.2407407407407401E-2</c:v>
                </c:pt>
                <c:pt idx="3323">
                  <c:v>8.2430555555555493E-2</c:v>
                </c:pt>
                <c:pt idx="3324">
                  <c:v>8.2453703703703696E-2</c:v>
                </c:pt>
                <c:pt idx="3325">
                  <c:v>8.2476851851851801E-2</c:v>
                </c:pt>
                <c:pt idx="3326">
                  <c:v>8.2500000000000004E-2</c:v>
                </c:pt>
                <c:pt idx="3327">
                  <c:v>8.2523148148148207E-2</c:v>
                </c:pt>
                <c:pt idx="3328">
                  <c:v>8.2557870370370406E-2</c:v>
                </c:pt>
                <c:pt idx="3329">
                  <c:v>8.2581018518518498E-2</c:v>
                </c:pt>
                <c:pt idx="3330">
                  <c:v>8.2604166666666701E-2</c:v>
                </c:pt>
                <c:pt idx="3331">
                  <c:v>8.2627314814814806E-2</c:v>
                </c:pt>
                <c:pt idx="3332">
                  <c:v>8.2650462962962995E-2</c:v>
                </c:pt>
                <c:pt idx="3333">
                  <c:v>8.2673611111111101E-2</c:v>
                </c:pt>
                <c:pt idx="3334">
                  <c:v>8.2696759259259303E-2</c:v>
                </c:pt>
                <c:pt idx="3335">
                  <c:v>8.2719907407407395E-2</c:v>
                </c:pt>
                <c:pt idx="3336">
                  <c:v>8.27430555555555E-2</c:v>
                </c:pt>
                <c:pt idx="3337">
                  <c:v>8.2777777777777797E-2</c:v>
                </c:pt>
                <c:pt idx="3338">
                  <c:v>8.2800925925925903E-2</c:v>
                </c:pt>
                <c:pt idx="3339">
                  <c:v>8.2824074074074105E-2</c:v>
                </c:pt>
                <c:pt idx="3340">
                  <c:v>8.2847222222222197E-2</c:v>
                </c:pt>
                <c:pt idx="3341">
                  <c:v>8.28703703703704E-2</c:v>
                </c:pt>
                <c:pt idx="3342">
                  <c:v>8.2893518518518505E-2</c:v>
                </c:pt>
                <c:pt idx="3343">
                  <c:v>8.2916666666666694E-2</c:v>
                </c:pt>
                <c:pt idx="3344">
                  <c:v>8.2951388888888894E-2</c:v>
                </c:pt>
                <c:pt idx="3345">
                  <c:v>8.2974537037036999E-2</c:v>
                </c:pt>
                <c:pt idx="3346">
                  <c:v>8.2997685185185202E-2</c:v>
                </c:pt>
                <c:pt idx="3347">
                  <c:v>8.3020833333333405E-2</c:v>
                </c:pt>
                <c:pt idx="3348">
                  <c:v>8.3043981481481496E-2</c:v>
                </c:pt>
                <c:pt idx="3349">
                  <c:v>8.3067129629629699E-2</c:v>
                </c:pt>
                <c:pt idx="3350">
                  <c:v>8.3090277777777805E-2</c:v>
                </c:pt>
                <c:pt idx="3351">
                  <c:v>8.3113425925925896E-2</c:v>
                </c:pt>
                <c:pt idx="3352">
                  <c:v>8.3148148148148193E-2</c:v>
                </c:pt>
                <c:pt idx="3353">
                  <c:v>8.3171296296296299E-2</c:v>
                </c:pt>
                <c:pt idx="3354">
                  <c:v>8.3194444444444501E-2</c:v>
                </c:pt>
                <c:pt idx="3355">
                  <c:v>8.3217592592592607E-2</c:v>
                </c:pt>
                <c:pt idx="3356">
                  <c:v>8.3240740740740699E-2</c:v>
                </c:pt>
                <c:pt idx="3357">
                  <c:v>8.3263888888888901E-2</c:v>
                </c:pt>
                <c:pt idx="3358">
                  <c:v>8.3287037037037007E-2</c:v>
                </c:pt>
                <c:pt idx="3359">
                  <c:v>8.3310185185185195E-2</c:v>
                </c:pt>
                <c:pt idx="3360">
                  <c:v>8.3333333333333301E-2</c:v>
                </c:pt>
                <c:pt idx="3361">
                  <c:v>8.3368055555555598E-2</c:v>
                </c:pt>
                <c:pt idx="3362">
                  <c:v>8.3391203703703703E-2</c:v>
                </c:pt>
                <c:pt idx="3363">
                  <c:v>8.3414351851851795E-2</c:v>
                </c:pt>
                <c:pt idx="3364">
                  <c:v>8.3437499999999998E-2</c:v>
                </c:pt>
                <c:pt idx="3365">
                  <c:v>8.3460648148148103E-2</c:v>
                </c:pt>
                <c:pt idx="3366">
                  <c:v>8.3483796296296306E-2</c:v>
                </c:pt>
                <c:pt idx="3367">
                  <c:v>8.3506944444444495E-2</c:v>
                </c:pt>
                <c:pt idx="3368">
                  <c:v>8.3541666666666695E-2</c:v>
                </c:pt>
                <c:pt idx="3369">
                  <c:v>8.35648148148148E-2</c:v>
                </c:pt>
                <c:pt idx="3370">
                  <c:v>8.3587962962963003E-2</c:v>
                </c:pt>
                <c:pt idx="3371">
                  <c:v>8.3611111111111094E-2</c:v>
                </c:pt>
                <c:pt idx="3372">
                  <c:v>8.3634259259259297E-2</c:v>
                </c:pt>
                <c:pt idx="3373">
                  <c:v>8.3657407407407403E-2</c:v>
                </c:pt>
                <c:pt idx="3374">
                  <c:v>8.3680555555555494E-2</c:v>
                </c:pt>
                <c:pt idx="3375">
                  <c:v>8.3703703703703697E-2</c:v>
                </c:pt>
                <c:pt idx="3376">
                  <c:v>8.3726851851851899E-2</c:v>
                </c:pt>
                <c:pt idx="3377">
                  <c:v>8.3761574074074099E-2</c:v>
                </c:pt>
                <c:pt idx="3378">
                  <c:v>8.3784722222222205E-2</c:v>
                </c:pt>
                <c:pt idx="3379">
                  <c:v>8.3807870370370394E-2</c:v>
                </c:pt>
                <c:pt idx="3380">
                  <c:v>8.3831018518518499E-2</c:v>
                </c:pt>
                <c:pt idx="3381">
                  <c:v>8.3854166666666702E-2</c:v>
                </c:pt>
                <c:pt idx="3382">
                  <c:v>8.3877314814814793E-2</c:v>
                </c:pt>
                <c:pt idx="3383">
                  <c:v>8.3900462962962996E-2</c:v>
                </c:pt>
                <c:pt idx="3384">
                  <c:v>8.3923611111111102E-2</c:v>
                </c:pt>
                <c:pt idx="3385">
                  <c:v>8.3958333333333399E-2</c:v>
                </c:pt>
                <c:pt idx="3386">
                  <c:v>8.3981481481481504E-2</c:v>
                </c:pt>
                <c:pt idx="3387">
                  <c:v>8.4004629629629596E-2</c:v>
                </c:pt>
                <c:pt idx="3388">
                  <c:v>8.4027777777777798E-2</c:v>
                </c:pt>
                <c:pt idx="3389">
                  <c:v>8.4050925925926001E-2</c:v>
                </c:pt>
                <c:pt idx="3390">
                  <c:v>8.4074074074074107E-2</c:v>
                </c:pt>
                <c:pt idx="3391">
                  <c:v>8.4097222222222198E-2</c:v>
                </c:pt>
                <c:pt idx="3392">
                  <c:v>8.4120370370370401E-2</c:v>
                </c:pt>
                <c:pt idx="3393">
                  <c:v>8.4143518518518506E-2</c:v>
                </c:pt>
                <c:pt idx="3394">
                  <c:v>8.4166666666666695E-2</c:v>
                </c:pt>
                <c:pt idx="3395">
                  <c:v>8.4201388888888895E-2</c:v>
                </c:pt>
                <c:pt idx="3396">
                  <c:v>8.4224537037037001E-2</c:v>
                </c:pt>
                <c:pt idx="3397">
                  <c:v>8.4247685185185203E-2</c:v>
                </c:pt>
                <c:pt idx="3398">
                  <c:v>8.4270833333333295E-2</c:v>
                </c:pt>
                <c:pt idx="3399">
                  <c:v>8.4293981481481497E-2</c:v>
                </c:pt>
                <c:pt idx="3400">
                  <c:v>8.4317129629629603E-2</c:v>
                </c:pt>
                <c:pt idx="3401">
                  <c:v>8.4340277777777695E-2</c:v>
                </c:pt>
                <c:pt idx="3402">
                  <c:v>8.4363425925925897E-2</c:v>
                </c:pt>
                <c:pt idx="3403">
                  <c:v>8.4398148148148194E-2</c:v>
                </c:pt>
                <c:pt idx="3404">
                  <c:v>8.44212962962963E-2</c:v>
                </c:pt>
                <c:pt idx="3405">
                  <c:v>8.4444444444444405E-2</c:v>
                </c:pt>
                <c:pt idx="3406">
                  <c:v>8.4467592592592594E-2</c:v>
                </c:pt>
                <c:pt idx="3407">
                  <c:v>8.44907407407407E-2</c:v>
                </c:pt>
                <c:pt idx="3408">
                  <c:v>8.4513888888888902E-2</c:v>
                </c:pt>
                <c:pt idx="3409">
                  <c:v>8.4537037037036994E-2</c:v>
                </c:pt>
                <c:pt idx="3410">
                  <c:v>8.4560185185185197E-2</c:v>
                </c:pt>
                <c:pt idx="3411">
                  <c:v>8.4583333333333302E-2</c:v>
                </c:pt>
                <c:pt idx="3412">
                  <c:v>8.4618055555555599E-2</c:v>
                </c:pt>
                <c:pt idx="3413">
                  <c:v>8.4641203703703705E-2</c:v>
                </c:pt>
                <c:pt idx="3414">
                  <c:v>8.4664351851851893E-2</c:v>
                </c:pt>
                <c:pt idx="3415">
                  <c:v>8.4687499999999999E-2</c:v>
                </c:pt>
                <c:pt idx="3416">
                  <c:v>8.4710648148148104E-2</c:v>
                </c:pt>
                <c:pt idx="3417">
                  <c:v>8.4733796296296293E-2</c:v>
                </c:pt>
                <c:pt idx="3418">
                  <c:v>8.4756944444444496E-2</c:v>
                </c:pt>
                <c:pt idx="3419">
                  <c:v>8.4780092592592601E-2</c:v>
                </c:pt>
                <c:pt idx="3420">
                  <c:v>8.4803240740740707E-2</c:v>
                </c:pt>
                <c:pt idx="3421">
                  <c:v>8.4837962962963004E-2</c:v>
                </c:pt>
                <c:pt idx="3422">
                  <c:v>8.4861111111111096E-2</c:v>
                </c:pt>
                <c:pt idx="3423">
                  <c:v>8.4884259259259298E-2</c:v>
                </c:pt>
                <c:pt idx="3424">
                  <c:v>8.4907407407407404E-2</c:v>
                </c:pt>
                <c:pt idx="3425">
                  <c:v>8.4930555555555495E-2</c:v>
                </c:pt>
                <c:pt idx="3426">
                  <c:v>8.4953703703703698E-2</c:v>
                </c:pt>
                <c:pt idx="3427">
                  <c:v>8.4976851851851803E-2</c:v>
                </c:pt>
                <c:pt idx="3428">
                  <c:v>8.5000000000000006E-2</c:v>
                </c:pt>
                <c:pt idx="3429">
                  <c:v>8.5034722222222206E-2</c:v>
                </c:pt>
                <c:pt idx="3430">
                  <c:v>8.5057870370370395E-2</c:v>
                </c:pt>
                <c:pt idx="3431">
                  <c:v>8.50810185185185E-2</c:v>
                </c:pt>
                <c:pt idx="3432">
                  <c:v>8.5104166666666703E-2</c:v>
                </c:pt>
                <c:pt idx="3433">
                  <c:v>8.5127314814814795E-2</c:v>
                </c:pt>
                <c:pt idx="3434">
                  <c:v>8.5150462962962997E-2</c:v>
                </c:pt>
                <c:pt idx="3435">
                  <c:v>8.5173611111111103E-2</c:v>
                </c:pt>
                <c:pt idx="3436">
                  <c:v>8.5196759259259305E-2</c:v>
                </c:pt>
                <c:pt idx="3437">
                  <c:v>8.5219907407407397E-2</c:v>
                </c:pt>
                <c:pt idx="3438">
                  <c:v>8.5254629629629694E-2</c:v>
                </c:pt>
                <c:pt idx="3439">
                  <c:v>8.52777777777778E-2</c:v>
                </c:pt>
                <c:pt idx="3440">
                  <c:v>8.5300925925925905E-2</c:v>
                </c:pt>
                <c:pt idx="3441">
                  <c:v>8.5324074074074094E-2</c:v>
                </c:pt>
                <c:pt idx="3442">
                  <c:v>8.5347222222222199E-2</c:v>
                </c:pt>
                <c:pt idx="3443">
                  <c:v>8.5370370370370402E-2</c:v>
                </c:pt>
                <c:pt idx="3444">
                  <c:v>8.5393518518518494E-2</c:v>
                </c:pt>
                <c:pt idx="3445">
                  <c:v>8.5416666666666696E-2</c:v>
                </c:pt>
                <c:pt idx="3446">
                  <c:v>8.5439814814814802E-2</c:v>
                </c:pt>
                <c:pt idx="3447">
                  <c:v>8.5474537037037002E-2</c:v>
                </c:pt>
                <c:pt idx="3448">
                  <c:v>8.5497685185185204E-2</c:v>
                </c:pt>
                <c:pt idx="3449">
                  <c:v>8.5520833333333393E-2</c:v>
                </c:pt>
                <c:pt idx="3450">
                  <c:v>8.5543981481481499E-2</c:v>
                </c:pt>
                <c:pt idx="3451">
                  <c:v>8.5567129629629701E-2</c:v>
                </c:pt>
                <c:pt idx="3452">
                  <c:v>8.5590277777777807E-2</c:v>
                </c:pt>
                <c:pt idx="3453">
                  <c:v>8.5613425925925898E-2</c:v>
                </c:pt>
                <c:pt idx="3454">
                  <c:v>8.5648148148148195E-2</c:v>
                </c:pt>
                <c:pt idx="3455">
                  <c:v>8.5671296296296301E-2</c:v>
                </c:pt>
                <c:pt idx="3456">
                  <c:v>8.5694444444444504E-2</c:v>
                </c:pt>
                <c:pt idx="3457">
                  <c:v>8.5717592592592595E-2</c:v>
                </c:pt>
                <c:pt idx="3458">
                  <c:v>8.5740740740740701E-2</c:v>
                </c:pt>
                <c:pt idx="3459">
                  <c:v>8.5763888888888903E-2</c:v>
                </c:pt>
                <c:pt idx="3460">
                  <c:v>8.5787037037036995E-2</c:v>
                </c:pt>
                <c:pt idx="3461">
                  <c:v>8.5810185185185198E-2</c:v>
                </c:pt>
                <c:pt idx="3462">
                  <c:v>8.5833333333333303E-2</c:v>
                </c:pt>
                <c:pt idx="3463">
                  <c:v>8.58680555555556E-2</c:v>
                </c:pt>
                <c:pt idx="3464">
                  <c:v>8.5891203703703706E-2</c:v>
                </c:pt>
                <c:pt idx="3465">
                  <c:v>8.5914351851851797E-2</c:v>
                </c:pt>
                <c:pt idx="3466">
                  <c:v>8.59375E-2</c:v>
                </c:pt>
                <c:pt idx="3467">
                  <c:v>8.5960648148148106E-2</c:v>
                </c:pt>
                <c:pt idx="3468">
                  <c:v>8.5983796296296294E-2</c:v>
                </c:pt>
                <c:pt idx="3469">
                  <c:v>8.6006944444444497E-2</c:v>
                </c:pt>
                <c:pt idx="3470">
                  <c:v>8.6030092592592602E-2</c:v>
                </c:pt>
                <c:pt idx="3471">
                  <c:v>8.6053240740740694E-2</c:v>
                </c:pt>
                <c:pt idx="3472">
                  <c:v>8.6087962962963005E-2</c:v>
                </c:pt>
                <c:pt idx="3473">
                  <c:v>8.6111111111111097E-2</c:v>
                </c:pt>
                <c:pt idx="3474">
                  <c:v>8.6134259259259299E-2</c:v>
                </c:pt>
                <c:pt idx="3475">
                  <c:v>8.6157407407407405E-2</c:v>
                </c:pt>
                <c:pt idx="3476">
                  <c:v>8.6180555555555496E-2</c:v>
                </c:pt>
                <c:pt idx="3477">
                  <c:v>8.6203703703703699E-2</c:v>
                </c:pt>
                <c:pt idx="3478">
                  <c:v>8.6226851851851902E-2</c:v>
                </c:pt>
                <c:pt idx="3479">
                  <c:v>8.6261574074074102E-2</c:v>
                </c:pt>
                <c:pt idx="3480">
                  <c:v>8.6284722222222193E-2</c:v>
                </c:pt>
                <c:pt idx="3481">
                  <c:v>8.6307870370370396E-2</c:v>
                </c:pt>
                <c:pt idx="3482">
                  <c:v>8.6331018518518501E-2</c:v>
                </c:pt>
                <c:pt idx="3483">
                  <c:v>8.6354166666666704E-2</c:v>
                </c:pt>
                <c:pt idx="3484">
                  <c:v>8.6388888888888904E-2</c:v>
                </c:pt>
                <c:pt idx="3485">
                  <c:v>8.6412037037036996E-2</c:v>
                </c:pt>
                <c:pt idx="3486">
                  <c:v>8.6435185185185198E-2</c:v>
                </c:pt>
                <c:pt idx="3487">
                  <c:v>8.6458333333333304E-2</c:v>
                </c:pt>
                <c:pt idx="3488">
                  <c:v>8.6481481481481506E-2</c:v>
                </c:pt>
                <c:pt idx="3489">
                  <c:v>8.6516203703703706E-2</c:v>
                </c:pt>
                <c:pt idx="3490">
                  <c:v>8.6539351851851798E-2</c:v>
                </c:pt>
                <c:pt idx="3491">
                  <c:v>8.6562500000000001E-2</c:v>
                </c:pt>
                <c:pt idx="3492">
                  <c:v>8.6585648148148203E-2</c:v>
                </c:pt>
                <c:pt idx="3493">
                  <c:v>8.6608796296296295E-2</c:v>
                </c:pt>
                <c:pt idx="3494">
                  <c:v>8.6631944444444497E-2</c:v>
                </c:pt>
                <c:pt idx="3495">
                  <c:v>8.6655092592592603E-2</c:v>
                </c:pt>
                <c:pt idx="3496">
                  <c:v>8.6689814814814803E-2</c:v>
                </c:pt>
                <c:pt idx="3497">
                  <c:v>8.6712962962963006E-2</c:v>
                </c:pt>
                <c:pt idx="3498">
                  <c:v>8.6736111111111097E-2</c:v>
                </c:pt>
                <c:pt idx="3499">
                  <c:v>8.67592592592593E-2</c:v>
                </c:pt>
                <c:pt idx="3500">
                  <c:v>8.6782407407407405E-2</c:v>
                </c:pt>
                <c:pt idx="3501">
                  <c:v>8.6817129629629605E-2</c:v>
                </c:pt>
                <c:pt idx="3502">
                  <c:v>8.6840277777777697E-2</c:v>
                </c:pt>
                <c:pt idx="3503">
                  <c:v>8.68634259259259E-2</c:v>
                </c:pt>
                <c:pt idx="3504">
                  <c:v>8.6886574074074102E-2</c:v>
                </c:pt>
                <c:pt idx="3505">
                  <c:v>8.6909722222222194E-2</c:v>
                </c:pt>
                <c:pt idx="3506">
                  <c:v>8.6944444444444505E-2</c:v>
                </c:pt>
                <c:pt idx="3507">
                  <c:v>8.6967592592592596E-2</c:v>
                </c:pt>
                <c:pt idx="3508">
                  <c:v>8.6990740740740702E-2</c:v>
                </c:pt>
                <c:pt idx="3509">
                  <c:v>8.7013888888888904E-2</c:v>
                </c:pt>
                <c:pt idx="3510">
                  <c:v>8.7037037037036996E-2</c:v>
                </c:pt>
                <c:pt idx="3511">
                  <c:v>8.7071759259259196E-2</c:v>
                </c:pt>
                <c:pt idx="3512">
                  <c:v>8.7094907407407399E-2</c:v>
                </c:pt>
                <c:pt idx="3513">
                  <c:v>8.7118055555555504E-2</c:v>
                </c:pt>
                <c:pt idx="3514">
                  <c:v>8.7141203703703707E-2</c:v>
                </c:pt>
                <c:pt idx="3515">
                  <c:v>8.7175925925925907E-2</c:v>
                </c:pt>
                <c:pt idx="3516">
                  <c:v>8.7199074074074095E-2</c:v>
                </c:pt>
                <c:pt idx="3517">
                  <c:v>8.7222222222222201E-2</c:v>
                </c:pt>
                <c:pt idx="3518">
                  <c:v>8.7245370370370404E-2</c:v>
                </c:pt>
                <c:pt idx="3519">
                  <c:v>8.7268518518518495E-2</c:v>
                </c:pt>
                <c:pt idx="3520">
                  <c:v>8.7291666666666698E-2</c:v>
                </c:pt>
                <c:pt idx="3521">
                  <c:v>8.7314814814814803E-2</c:v>
                </c:pt>
                <c:pt idx="3522">
                  <c:v>8.7337962962963006E-2</c:v>
                </c:pt>
                <c:pt idx="3523">
                  <c:v>8.7372685185185206E-2</c:v>
                </c:pt>
                <c:pt idx="3524">
                  <c:v>8.7395833333333395E-2</c:v>
                </c:pt>
                <c:pt idx="3525">
                  <c:v>8.74189814814815E-2</c:v>
                </c:pt>
                <c:pt idx="3526">
                  <c:v>8.7442129629629606E-2</c:v>
                </c:pt>
                <c:pt idx="3527">
                  <c:v>8.7465277777777795E-2</c:v>
                </c:pt>
                <c:pt idx="3528">
                  <c:v>8.7499999999999994E-2</c:v>
                </c:pt>
                <c:pt idx="3529">
                  <c:v>8.7523148148148197E-2</c:v>
                </c:pt>
                <c:pt idx="3530">
                  <c:v>8.7546296296296303E-2</c:v>
                </c:pt>
                <c:pt idx="3531">
                  <c:v>8.7569444444444394E-2</c:v>
                </c:pt>
                <c:pt idx="3532">
                  <c:v>8.7592592592592597E-2</c:v>
                </c:pt>
                <c:pt idx="3533">
                  <c:v>8.7615740740740702E-2</c:v>
                </c:pt>
                <c:pt idx="3534">
                  <c:v>8.7638888888888905E-2</c:v>
                </c:pt>
                <c:pt idx="3535">
                  <c:v>8.7673611111111105E-2</c:v>
                </c:pt>
                <c:pt idx="3536">
                  <c:v>8.7696759259259294E-2</c:v>
                </c:pt>
                <c:pt idx="3537">
                  <c:v>8.7719907407407399E-2</c:v>
                </c:pt>
                <c:pt idx="3538">
                  <c:v>8.7743055555555505E-2</c:v>
                </c:pt>
                <c:pt idx="3539">
                  <c:v>8.7766203703703694E-2</c:v>
                </c:pt>
                <c:pt idx="3540">
                  <c:v>8.7800925925925893E-2</c:v>
                </c:pt>
                <c:pt idx="3541">
                  <c:v>8.7824074074074096E-2</c:v>
                </c:pt>
                <c:pt idx="3542">
                  <c:v>8.7847222222222202E-2</c:v>
                </c:pt>
                <c:pt idx="3543">
                  <c:v>8.7870370370370404E-2</c:v>
                </c:pt>
                <c:pt idx="3544">
                  <c:v>8.7893518518518496E-2</c:v>
                </c:pt>
                <c:pt idx="3545">
                  <c:v>8.7928240740740696E-2</c:v>
                </c:pt>
                <c:pt idx="3546">
                  <c:v>8.7951388888888898E-2</c:v>
                </c:pt>
                <c:pt idx="3547">
                  <c:v>8.7974537037037004E-2</c:v>
                </c:pt>
                <c:pt idx="3548">
                  <c:v>8.7997685185185207E-2</c:v>
                </c:pt>
                <c:pt idx="3549">
                  <c:v>8.8020833333333298E-2</c:v>
                </c:pt>
                <c:pt idx="3550">
                  <c:v>8.8043981481481501E-2</c:v>
                </c:pt>
                <c:pt idx="3551">
                  <c:v>8.8078703703703701E-2</c:v>
                </c:pt>
                <c:pt idx="3552">
                  <c:v>8.8101851851851806E-2</c:v>
                </c:pt>
                <c:pt idx="3553">
                  <c:v>8.8124999999999995E-2</c:v>
                </c:pt>
                <c:pt idx="3554">
                  <c:v>8.8148148148148198E-2</c:v>
                </c:pt>
                <c:pt idx="3555">
                  <c:v>8.8171296296296303E-2</c:v>
                </c:pt>
                <c:pt idx="3556">
                  <c:v>8.8206018518518503E-2</c:v>
                </c:pt>
                <c:pt idx="3557">
                  <c:v>8.8229166666666706E-2</c:v>
                </c:pt>
                <c:pt idx="3558">
                  <c:v>8.8252314814814797E-2</c:v>
                </c:pt>
                <c:pt idx="3559">
                  <c:v>8.8275462962963E-2</c:v>
                </c:pt>
                <c:pt idx="3560">
                  <c:v>8.83101851851852E-2</c:v>
                </c:pt>
                <c:pt idx="3561">
                  <c:v>8.8333333333333305E-2</c:v>
                </c:pt>
                <c:pt idx="3562">
                  <c:v>8.8356481481481494E-2</c:v>
                </c:pt>
                <c:pt idx="3563">
                  <c:v>8.83796296296296E-2</c:v>
                </c:pt>
                <c:pt idx="3564">
                  <c:v>8.8402777777777705E-2</c:v>
                </c:pt>
                <c:pt idx="3565">
                  <c:v>8.8425925925925894E-2</c:v>
                </c:pt>
                <c:pt idx="3566">
                  <c:v>8.8449074074074097E-2</c:v>
                </c:pt>
                <c:pt idx="3567">
                  <c:v>8.8472222222222202E-2</c:v>
                </c:pt>
                <c:pt idx="3568">
                  <c:v>8.8506944444444499E-2</c:v>
                </c:pt>
                <c:pt idx="3569">
                  <c:v>8.8530092592592605E-2</c:v>
                </c:pt>
                <c:pt idx="3570">
                  <c:v>8.8553240740740696E-2</c:v>
                </c:pt>
                <c:pt idx="3571">
                  <c:v>8.8576388888888899E-2</c:v>
                </c:pt>
                <c:pt idx="3572">
                  <c:v>8.8599537037037004E-2</c:v>
                </c:pt>
                <c:pt idx="3573">
                  <c:v>8.8622685185185193E-2</c:v>
                </c:pt>
                <c:pt idx="3574">
                  <c:v>8.8645833333333299E-2</c:v>
                </c:pt>
                <c:pt idx="3575">
                  <c:v>8.8668981481481501E-2</c:v>
                </c:pt>
                <c:pt idx="3576">
                  <c:v>8.8703703703703701E-2</c:v>
                </c:pt>
                <c:pt idx="3577">
                  <c:v>8.8726851851851807E-2</c:v>
                </c:pt>
                <c:pt idx="3578">
                  <c:v>8.8749999999999996E-2</c:v>
                </c:pt>
                <c:pt idx="3579">
                  <c:v>8.8773148148148198E-2</c:v>
                </c:pt>
                <c:pt idx="3580">
                  <c:v>8.8796296296296304E-2</c:v>
                </c:pt>
                <c:pt idx="3581">
                  <c:v>8.8819444444444506E-2</c:v>
                </c:pt>
                <c:pt idx="3582">
                  <c:v>8.8842592592592598E-2</c:v>
                </c:pt>
                <c:pt idx="3583">
                  <c:v>8.8865740740740704E-2</c:v>
                </c:pt>
                <c:pt idx="3584">
                  <c:v>8.8900462962963001E-2</c:v>
                </c:pt>
                <c:pt idx="3585">
                  <c:v>8.8923611111111106E-2</c:v>
                </c:pt>
                <c:pt idx="3586">
                  <c:v>8.8946759259259198E-2</c:v>
                </c:pt>
                <c:pt idx="3587">
                  <c:v>8.89699074074074E-2</c:v>
                </c:pt>
                <c:pt idx="3588">
                  <c:v>8.8993055555555506E-2</c:v>
                </c:pt>
                <c:pt idx="3589">
                  <c:v>8.9016203703703695E-2</c:v>
                </c:pt>
                <c:pt idx="3590">
                  <c:v>8.9039351851851897E-2</c:v>
                </c:pt>
                <c:pt idx="3591">
                  <c:v>8.9062500000000003E-2</c:v>
                </c:pt>
                <c:pt idx="3592">
                  <c:v>8.9097222222222203E-2</c:v>
                </c:pt>
                <c:pt idx="3593">
                  <c:v>8.9120370370370405E-2</c:v>
                </c:pt>
                <c:pt idx="3594">
                  <c:v>8.9143518518518497E-2</c:v>
                </c:pt>
                <c:pt idx="3595">
                  <c:v>8.91666666666667E-2</c:v>
                </c:pt>
                <c:pt idx="3596">
                  <c:v>8.9189814814814805E-2</c:v>
                </c:pt>
                <c:pt idx="3597">
                  <c:v>8.9212962962962994E-2</c:v>
                </c:pt>
                <c:pt idx="3598">
                  <c:v>8.9247685185185194E-2</c:v>
                </c:pt>
                <c:pt idx="3599">
                  <c:v>8.9270833333333299E-2</c:v>
                </c:pt>
                <c:pt idx="3600">
                  <c:v>8.9293981481481502E-2</c:v>
                </c:pt>
                <c:pt idx="3601">
                  <c:v>8.9317129629629594E-2</c:v>
                </c:pt>
                <c:pt idx="3602">
                  <c:v>8.9340277777777699E-2</c:v>
                </c:pt>
                <c:pt idx="3603">
                  <c:v>8.9363425925925902E-2</c:v>
                </c:pt>
                <c:pt idx="3604">
                  <c:v>8.9386574074074104E-2</c:v>
                </c:pt>
                <c:pt idx="3605">
                  <c:v>8.9409722222222196E-2</c:v>
                </c:pt>
                <c:pt idx="3606">
                  <c:v>8.9444444444444396E-2</c:v>
                </c:pt>
                <c:pt idx="3607">
                  <c:v>8.9467592592592599E-2</c:v>
                </c:pt>
                <c:pt idx="3608">
                  <c:v>8.9490740740740704E-2</c:v>
                </c:pt>
                <c:pt idx="3609">
                  <c:v>8.9513888888888907E-2</c:v>
                </c:pt>
                <c:pt idx="3610">
                  <c:v>8.9537037037036998E-2</c:v>
                </c:pt>
                <c:pt idx="3611">
                  <c:v>8.9560185185185201E-2</c:v>
                </c:pt>
                <c:pt idx="3612">
                  <c:v>8.9583333333333307E-2</c:v>
                </c:pt>
                <c:pt idx="3613">
                  <c:v>8.9606481481481495E-2</c:v>
                </c:pt>
                <c:pt idx="3614">
                  <c:v>8.9629629629629698E-2</c:v>
                </c:pt>
                <c:pt idx="3615">
                  <c:v>8.9664351851851898E-2</c:v>
                </c:pt>
                <c:pt idx="3616">
                  <c:v>8.9687500000000003E-2</c:v>
                </c:pt>
                <c:pt idx="3617">
                  <c:v>8.9710648148148206E-2</c:v>
                </c:pt>
                <c:pt idx="3618">
                  <c:v>8.9733796296296298E-2</c:v>
                </c:pt>
                <c:pt idx="3619">
                  <c:v>8.97569444444445E-2</c:v>
                </c:pt>
                <c:pt idx="3620">
                  <c:v>8.9780092592592606E-2</c:v>
                </c:pt>
                <c:pt idx="3621">
                  <c:v>8.9803240740740697E-2</c:v>
                </c:pt>
                <c:pt idx="3622">
                  <c:v>8.98263888888889E-2</c:v>
                </c:pt>
                <c:pt idx="3623">
                  <c:v>8.98611111111111E-2</c:v>
                </c:pt>
                <c:pt idx="3624">
                  <c:v>8.9884259259259303E-2</c:v>
                </c:pt>
                <c:pt idx="3625">
                  <c:v>8.9907407407407394E-2</c:v>
                </c:pt>
                <c:pt idx="3626">
                  <c:v>8.9930555555555597E-2</c:v>
                </c:pt>
                <c:pt idx="3627">
                  <c:v>8.9953703703703702E-2</c:v>
                </c:pt>
                <c:pt idx="3628">
                  <c:v>8.9976851851851794E-2</c:v>
                </c:pt>
                <c:pt idx="3629">
                  <c:v>0.09</c:v>
                </c:pt>
                <c:pt idx="3630">
                  <c:v>9.0023148148148102E-2</c:v>
                </c:pt>
                <c:pt idx="3631">
                  <c:v>9.0046296296296305E-2</c:v>
                </c:pt>
                <c:pt idx="3632">
                  <c:v>9.0081018518518505E-2</c:v>
                </c:pt>
                <c:pt idx="3633">
                  <c:v>9.0104166666666693E-2</c:v>
                </c:pt>
                <c:pt idx="3634">
                  <c:v>9.0127314814814799E-2</c:v>
                </c:pt>
                <c:pt idx="3635">
                  <c:v>9.0150462962963002E-2</c:v>
                </c:pt>
                <c:pt idx="3636">
                  <c:v>9.0173611111111093E-2</c:v>
                </c:pt>
                <c:pt idx="3637">
                  <c:v>9.0196759259259199E-2</c:v>
                </c:pt>
                <c:pt idx="3638">
                  <c:v>9.0219907407407401E-2</c:v>
                </c:pt>
                <c:pt idx="3639">
                  <c:v>9.0243055555555493E-2</c:v>
                </c:pt>
                <c:pt idx="3640">
                  <c:v>9.0266203703703696E-2</c:v>
                </c:pt>
                <c:pt idx="3641">
                  <c:v>9.0300925925925896E-2</c:v>
                </c:pt>
                <c:pt idx="3642">
                  <c:v>9.0324074074074098E-2</c:v>
                </c:pt>
                <c:pt idx="3643">
                  <c:v>9.0347222222222204E-2</c:v>
                </c:pt>
                <c:pt idx="3644">
                  <c:v>9.0370370370370406E-2</c:v>
                </c:pt>
                <c:pt idx="3645">
                  <c:v>9.0393518518518498E-2</c:v>
                </c:pt>
                <c:pt idx="3646">
                  <c:v>9.0416666666666701E-2</c:v>
                </c:pt>
                <c:pt idx="3647">
                  <c:v>9.0439814814814806E-2</c:v>
                </c:pt>
                <c:pt idx="3648">
                  <c:v>9.0462962962962995E-2</c:v>
                </c:pt>
                <c:pt idx="3649">
                  <c:v>9.0486111111111101E-2</c:v>
                </c:pt>
                <c:pt idx="3650">
                  <c:v>9.05208333333333E-2</c:v>
                </c:pt>
                <c:pt idx="3651">
                  <c:v>9.0543981481481503E-2</c:v>
                </c:pt>
                <c:pt idx="3652">
                  <c:v>9.0567129629629706E-2</c:v>
                </c:pt>
                <c:pt idx="3653">
                  <c:v>9.0590277777777797E-2</c:v>
                </c:pt>
                <c:pt idx="3654">
                  <c:v>9.0613425925925903E-2</c:v>
                </c:pt>
                <c:pt idx="3655">
                  <c:v>9.0636574074074105E-2</c:v>
                </c:pt>
                <c:pt idx="3656">
                  <c:v>9.0659722222222197E-2</c:v>
                </c:pt>
                <c:pt idx="3657">
                  <c:v>9.06828703703704E-2</c:v>
                </c:pt>
                <c:pt idx="3658">
                  <c:v>9.07175925925926E-2</c:v>
                </c:pt>
                <c:pt idx="3659">
                  <c:v>9.0740740740740705E-2</c:v>
                </c:pt>
                <c:pt idx="3660">
                  <c:v>9.0763888888888894E-2</c:v>
                </c:pt>
                <c:pt idx="3661">
                  <c:v>9.0787037037036999E-2</c:v>
                </c:pt>
                <c:pt idx="3662">
                  <c:v>9.0810185185185202E-2</c:v>
                </c:pt>
                <c:pt idx="3663">
                  <c:v>9.0833333333333294E-2</c:v>
                </c:pt>
                <c:pt idx="3664">
                  <c:v>9.0856481481481496E-2</c:v>
                </c:pt>
                <c:pt idx="3665">
                  <c:v>9.0879629629629602E-2</c:v>
                </c:pt>
                <c:pt idx="3666">
                  <c:v>9.0902777777777694E-2</c:v>
                </c:pt>
                <c:pt idx="3667">
                  <c:v>9.0937500000000004E-2</c:v>
                </c:pt>
                <c:pt idx="3668">
                  <c:v>9.0960648148148193E-2</c:v>
                </c:pt>
                <c:pt idx="3669">
                  <c:v>9.0983796296296299E-2</c:v>
                </c:pt>
                <c:pt idx="3670">
                  <c:v>9.1006944444444404E-2</c:v>
                </c:pt>
                <c:pt idx="3671">
                  <c:v>9.1030092592592607E-2</c:v>
                </c:pt>
                <c:pt idx="3672">
                  <c:v>9.1053240740740699E-2</c:v>
                </c:pt>
                <c:pt idx="3673">
                  <c:v>9.1076388888888901E-2</c:v>
                </c:pt>
                <c:pt idx="3674">
                  <c:v>9.1111111111111101E-2</c:v>
                </c:pt>
                <c:pt idx="3675">
                  <c:v>9.1134259259259304E-2</c:v>
                </c:pt>
                <c:pt idx="3676">
                  <c:v>9.1157407407407395E-2</c:v>
                </c:pt>
                <c:pt idx="3677">
                  <c:v>9.1180555555555501E-2</c:v>
                </c:pt>
                <c:pt idx="3678">
                  <c:v>9.1203703703703703E-2</c:v>
                </c:pt>
                <c:pt idx="3679">
                  <c:v>9.1226851851851795E-2</c:v>
                </c:pt>
                <c:pt idx="3680">
                  <c:v>9.1249999999999998E-2</c:v>
                </c:pt>
                <c:pt idx="3681">
                  <c:v>9.1273148148148103E-2</c:v>
                </c:pt>
                <c:pt idx="3682">
                  <c:v>9.1296296296296306E-2</c:v>
                </c:pt>
                <c:pt idx="3683">
                  <c:v>9.1331018518518506E-2</c:v>
                </c:pt>
                <c:pt idx="3684">
                  <c:v>9.1354166666666695E-2</c:v>
                </c:pt>
                <c:pt idx="3685">
                  <c:v>9.13773148148148E-2</c:v>
                </c:pt>
                <c:pt idx="3686">
                  <c:v>9.1400462962963003E-2</c:v>
                </c:pt>
                <c:pt idx="3687">
                  <c:v>9.1423611111111094E-2</c:v>
                </c:pt>
                <c:pt idx="3688">
                  <c:v>9.14467592592592E-2</c:v>
                </c:pt>
                <c:pt idx="3689">
                  <c:v>9.1469907407407403E-2</c:v>
                </c:pt>
                <c:pt idx="3690">
                  <c:v>9.1493055555555494E-2</c:v>
                </c:pt>
                <c:pt idx="3691">
                  <c:v>9.1516203703703697E-2</c:v>
                </c:pt>
                <c:pt idx="3692">
                  <c:v>9.1550925925925897E-2</c:v>
                </c:pt>
                <c:pt idx="3693">
                  <c:v>9.1574074074074099E-2</c:v>
                </c:pt>
                <c:pt idx="3694">
                  <c:v>9.1597222222222205E-2</c:v>
                </c:pt>
                <c:pt idx="3695">
                  <c:v>9.1620370370370394E-2</c:v>
                </c:pt>
                <c:pt idx="3696">
                  <c:v>9.1643518518518499E-2</c:v>
                </c:pt>
                <c:pt idx="3697">
                  <c:v>9.1666666666666702E-2</c:v>
                </c:pt>
                <c:pt idx="3698">
                  <c:v>9.1689814814814793E-2</c:v>
                </c:pt>
                <c:pt idx="3699">
                  <c:v>9.1712962962962996E-2</c:v>
                </c:pt>
                <c:pt idx="3700">
                  <c:v>9.1747685185185196E-2</c:v>
                </c:pt>
                <c:pt idx="3701">
                  <c:v>9.1770833333333302E-2</c:v>
                </c:pt>
                <c:pt idx="3702">
                  <c:v>9.1793981481481504E-2</c:v>
                </c:pt>
                <c:pt idx="3703">
                  <c:v>9.1817129629629596E-2</c:v>
                </c:pt>
                <c:pt idx="3704">
                  <c:v>9.1840277777777701E-2</c:v>
                </c:pt>
                <c:pt idx="3705">
                  <c:v>9.1863425925925904E-2</c:v>
                </c:pt>
                <c:pt idx="3706">
                  <c:v>9.1886574074074107E-2</c:v>
                </c:pt>
                <c:pt idx="3707">
                  <c:v>9.1921296296296306E-2</c:v>
                </c:pt>
                <c:pt idx="3708">
                  <c:v>9.1944444444444398E-2</c:v>
                </c:pt>
                <c:pt idx="3709">
                  <c:v>9.1967592592592601E-2</c:v>
                </c:pt>
                <c:pt idx="3710">
                  <c:v>9.1990740740740706E-2</c:v>
                </c:pt>
                <c:pt idx="3711">
                  <c:v>9.2013888888888895E-2</c:v>
                </c:pt>
                <c:pt idx="3712">
                  <c:v>9.2037037037037001E-2</c:v>
                </c:pt>
                <c:pt idx="3713">
                  <c:v>9.2060185185185203E-2</c:v>
                </c:pt>
                <c:pt idx="3714">
                  <c:v>9.2083333333333295E-2</c:v>
                </c:pt>
                <c:pt idx="3715">
                  <c:v>9.2118055555555495E-2</c:v>
                </c:pt>
                <c:pt idx="3716">
                  <c:v>9.2141203703703697E-2</c:v>
                </c:pt>
                <c:pt idx="3717">
                  <c:v>9.2164351851851803E-2</c:v>
                </c:pt>
                <c:pt idx="3718">
                  <c:v>9.2187500000000006E-2</c:v>
                </c:pt>
                <c:pt idx="3719">
                  <c:v>9.2210648148148097E-2</c:v>
                </c:pt>
                <c:pt idx="3720">
                  <c:v>9.22337962962963E-2</c:v>
                </c:pt>
                <c:pt idx="3721">
                  <c:v>9.2256944444444405E-2</c:v>
                </c:pt>
                <c:pt idx="3722">
                  <c:v>9.2280092592592594E-2</c:v>
                </c:pt>
                <c:pt idx="3723">
                  <c:v>9.23032407407407E-2</c:v>
                </c:pt>
                <c:pt idx="3724">
                  <c:v>9.2337962962962997E-2</c:v>
                </c:pt>
                <c:pt idx="3725">
                  <c:v>9.2361111111111102E-2</c:v>
                </c:pt>
                <c:pt idx="3726">
                  <c:v>9.2384259259259194E-2</c:v>
                </c:pt>
                <c:pt idx="3727">
                  <c:v>9.2407407407407396E-2</c:v>
                </c:pt>
                <c:pt idx="3728">
                  <c:v>9.2430555555555502E-2</c:v>
                </c:pt>
                <c:pt idx="3729">
                  <c:v>9.2453703703703705E-2</c:v>
                </c:pt>
                <c:pt idx="3730">
                  <c:v>9.2476851851851796E-2</c:v>
                </c:pt>
                <c:pt idx="3731">
                  <c:v>9.2499999999999999E-2</c:v>
                </c:pt>
                <c:pt idx="3732">
                  <c:v>9.2523148148148104E-2</c:v>
                </c:pt>
                <c:pt idx="3733">
                  <c:v>9.2557870370370401E-2</c:v>
                </c:pt>
                <c:pt idx="3734">
                  <c:v>9.2581018518518493E-2</c:v>
                </c:pt>
                <c:pt idx="3735">
                  <c:v>9.2604166666666696E-2</c:v>
                </c:pt>
                <c:pt idx="3736">
                  <c:v>9.2627314814814801E-2</c:v>
                </c:pt>
                <c:pt idx="3737">
                  <c:v>9.2650462962963004E-2</c:v>
                </c:pt>
                <c:pt idx="3738">
                  <c:v>9.2673611111111096E-2</c:v>
                </c:pt>
                <c:pt idx="3739">
                  <c:v>9.2696759259259201E-2</c:v>
                </c:pt>
                <c:pt idx="3740">
                  <c:v>9.2719907407407404E-2</c:v>
                </c:pt>
                <c:pt idx="3741">
                  <c:v>9.2743055555555495E-2</c:v>
                </c:pt>
                <c:pt idx="3742">
                  <c:v>9.2777777777777695E-2</c:v>
                </c:pt>
                <c:pt idx="3743">
                  <c:v>9.2800925925925898E-2</c:v>
                </c:pt>
                <c:pt idx="3744">
                  <c:v>9.28240740740741E-2</c:v>
                </c:pt>
                <c:pt idx="3745">
                  <c:v>9.2847222222222206E-2</c:v>
                </c:pt>
                <c:pt idx="3746">
                  <c:v>9.2870370370370395E-2</c:v>
                </c:pt>
                <c:pt idx="3747">
                  <c:v>9.28935185185185E-2</c:v>
                </c:pt>
                <c:pt idx="3748">
                  <c:v>9.2916666666666606E-2</c:v>
                </c:pt>
                <c:pt idx="3749">
                  <c:v>9.2939814814814795E-2</c:v>
                </c:pt>
                <c:pt idx="3750">
                  <c:v>9.2962962962962997E-2</c:v>
                </c:pt>
                <c:pt idx="3751">
                  <c:v>9.2997685185185197E-2</c:v>
                </c:pt>
                <c:pt idx="3752">
                  <c:v>9.3020833333333303E-2</c:v>
                </c:pt>
                <c:pt idx="3753">
                  <c:v>9.3043981481481505E-2</c:v>
                </c:pt>
                <c:pt idx="3754">
                  <c:v>9.3067129629629694E-2</c:v>
                </c:pt>
                <c:pt idx="3755">
                  <c:v>9.30902777777778E-2</c:v>
                </c:pt>
                <c:pt idx="3756">
                  <c:v>9.3113425925925905E-2</c:v>
                </c:pt>
                <c:pt idx="3757">
                  <c:v>9.3136574074074094E-2</c:v>
                </c:pt>
                <c:pt idx="3758">
                  <c:v>9.3159722222222199E-2</c:v>
                </c:pt>
                <c:pt idx="3759">
                  <c:v>9.3194444444444496E-2</c:v>
                </c:pt>
                <c:pt idx="3760">
                  <c:v>9.3217592592592602E-2</c:v>
                </c:pt>
                <c:pt idx="3761">
                  <c:v>9.3240740740740694E-2</c:v>
                </c:pt>
                <c:pt idx="3762">
                  <c:v>9.3263888888888896E-2</c:v>
                </c:pt>
                <c:pt idx="3763">
                  <c:v>9.3287037037037002E-2</c:v>
                </c:pt>
                <c:pt idx="3764">
                  <c:v>9.3310185185185204E-2</c:v>
                </c:pt>
                <c:pt idx="3765">
                  <c:v>9.3333333333333296E-2</c:v>
                </c:pt>
                <c:pt idx="3766">
                  <c:v>9.3368055555555496E-2</c:v>
                </c:pt>
                <c:pt idx="3767">
                  <c:v>9.3391203703703699E-2</c:v>
                </c:pt>
                <c:pt idx="3768">
                  <c:v>9.3414351851851804E-2</c:v>
                </c:pt>
                <c:pt idx="3769">
                  <c:v>9.3437500000000007E-2</c:v>
                </c:pt>
                <c:pt idx="3770">
                  <c:v>9.3460648148148098E-2</c:v>
                </c:pt>
                <c:pt idx="3771">
                  <c:v>9.3483796296296301E-2</c:v>
                </c:pt>
                <c:pt idx="3772">
                  <c:v>9.3518518518518501E-2</c:v>
                </c:pt>
                <c:pt idx="3773">
                  <c:v>9.3541666666666703E-2</c:v>
                </c:pt>
                <c:pt idx="3774">
                  <c:v>9.3564814814814795E-2</c:v>
                </c:pt>
                <c:pt idx="3775">
                  <c:v>9.3587962962962998E-2</c:v>
                </c:pt>
                <c:pt idx="3776">
                  <c:v>9.3611111111111103E-2</c:v>
                </c:pt>
                <c:pt idx="3777">
                  <c:v>9.3634259259259306E-2</c:v>
                </c:pt>
                <c:pt idx="3778">
                  <c:v>9.3657407407407398E-2</c:v>
                </c:pt>
                <c:pt idx="3779">
                  <c:v>9.3692129629629597E-2</c:v>
                </c:pt>
                <c:pt idx="3780">
                  <c:v>9.37152777777778E-2</c:v>
                </c:pt>
                <c:pt idx="3781">
                  <c:v>9.3738425925925906E-2</c:v>
                </c:pt>
                <c:pt idx="3782">
                  <c:v>9.3761574074074094E-2</c:v>
                </c:pt>
                <c:pt idx="3783">
                  <c:v>9.37847222222222E-2</c:v>
                </c:pt>
                <c:pt idx="3784">
                  <c:v>9.3807870370370403E-2</c:v>
                </c:pt>
                <c:pt idx="3785">
                  <c:v>9.3831018518518494E-2</c:v>
                </c:pt>
                <c:pt idx="3786">
                  <c:v>9.3865740740740694E-2</c:v>
                </c:pt>
                <c:pt idx="3787">
                  <c:v>9.3888888888888897E-2</c:v>
                </c:pt>
                <c:pt idx="3788">
                  <c:v>9.3912037037037002E-2</c:v>
                </c:pt>
                <c:pt idx="3789">
                  <c:v>9.3935185185185205E-2</c:v>
                </c:pt>
                <c:pt idx="3790">
                  <c:v>9.3958333333333297E-2</c:v>
                </c:pt>
                <c:pt idx="3791">
                  <c:v>9.3981481481481499E-2</c:v>
                </c:pt>
                <c:pt idx="3792">
                  <c:v>9.4016203703703699E-2</c:v>
                </c:pt>
                <c:pt idx="3793">
                  <c:v>9.4039351851851805E-2</c:v>
                </c:pt>
                <c:pt idx="3794">
                  <c:v>9.4062499999999993E-2</c:v>
                </c:pt>
                <c:pt idx="3795">
                  <c:v>9.4085648148148099E-2</c:v>
                </c:pt>
                <c:pt idx="3796">
                  <c:v>9.4108796296296301E-2</c:v>
                </c:pt>
                <c:pt idx="3797">
                  <c:v>9.4143518518518501E-2</c:v>
                </c:pt>
                <c:pt idx="3798">
                  <c:v>9.4166666666666704E-2</c:v>
                </c:pt>
                <c:pt idx="3799">
                  <c:v>9.4189814814814796E-2</c:v>
                </c:pt>
                <c:pt idx="3800">
                  <c:v>9.4212962962962998E-2</c:v>
                </c:pt>
                <c:pt idx="3801">
                  <c:v>9.4247685185185198E-2</c:v>
                </c:pt>
                <c:pt idx="3802">
                  <c:v>9.4270833333333304E-2</c:v>
                </c:pt>
                <c:pt idx="3803">
                  <c:v>9.4293981481481506E-2</c:v>
                </c:pt>
                <c:pt idx="3804">
                  <c:v>9.4317129629629598E-2</c:v>
                </c:pt>
                <c:pt idx="3805">
                  <c:v>9.4340277777777704E-2</c:v>
                </c:pt>
                <c:pt idx="3806">
                  <c:v>9.4363425925925906E-2</c:v>
                </c:pt>
                <c:pt idx="3807">
                  <c:v>9.4386574074074095E-2</c:v>
                </c:pt>
                <c:pt idx="3808">
                  <c:v>9.4421296296296295E-2</c:v>
                </c:pt>
                <c:pt idx="3809">
                  <c:v>9.44444444444444E-2</c:v>
                </c:pt>
                <c:pt idx="3810">
                  <c:v>9.4467592592592603E-2</c:v>
                </c:pt>
                <c:pt idx="3811">
                  <c:v>9.4490740740740695E-2</c:v>
                </c:pt>
                <c:pt idx="3812">
                  <c:v>9.4513888888888897E-2</c:v>
                </c:pt>
                <c:pt idx="3813">
                  <c:v>9.4537037037037003E-2</c:v>
                </c:pt>
                <c:pt idx="3814">
                  <c:v>9.4571759259259203E-2</c:v>
                </c:pt>
                <c:pt idx="3815">
                  <c:v>9.4594907407407405E-2</c:v>
                </c:pt>
                <c:pt idx="3816">
                  <c:v>9.4618055555555497E-2</c:v>
                </c:pt>
                <c:pt idx="3817">
                  <c:v>9.46412037037037E-2</c:v>
                </c:pt>
                <c:pt idx="3818">
                  <c:v>9.4664351851851805E-2</c:v>
                </c:pt>
                <c:pt idx="3819">
                  <c:v>9.4699074074074102E-2</c:v>
                </c:pt>
                <c:pt idx="3820">
                  <c:v>9.4722222222222194E-2</c:v>
                </c:pt>
                <c:pt idx="3821">
                  <c:v>9.4745370370370396E-2</c:v>
                </c:pt>
                <c:pt idx="3822">
                  <c:v>9.4768518518518502E-2</c:v>
                </c:pt>
                <c:pt idx="3823">
                  <c:v>9.4791666666666705E-2</c:v>
                </c:pt>
                <c:pt idx="3824">
                  <c:v>9.4814814814814796E-2</c:v>
                </c:pt>
                <c:pt idx="3825">
                  <c:v>9.4849537037036996E-2</c:v>
                </c:pt>
                <c:pt idx="3826">
                  <c:v>9.4872685185185199E-2</c:v>
                </c:pt>
                <c:pt idx="3827">
                  <c:v>9.4895833333333304E-2</c:v>
                </c:pt>
                <c:pt idx="3828">
                  <c:v>9.4918981481481507E-2</c:v>
                </c:pt>
                <c:pt idx="3829">
                  <c:v>9.4942129629629599E-2</c:v>
                </c:pt>
                <c:pt idx="3830">
                  <c:v>9.4976851851851798E-2</c:v>
                </c:pt>
                <c:pt idx="3831">
                  <c:v>9.5000000000000001E-2</c:v>
                </c:pt>
                <c:pt idx="3832">
                  <c:v>9.5023148148148107E-2</c:v>
                </c:pt>
                <c:pt idx="3833">
                  <c:v>9.5046296296296295E-2</c:v>
                </c:pt>
                <c:pt idx="3834">
                  <c:v>9.5069444444444401E-2</c:v>
                </c:pt>
                <c:pt idx="3835">
                  <c:v>9.5104166666666698E-2</c:v>
                </c:pt>
                <c:pt idx="3836">
                  <c:v>9.5127314814814803E-2</c:v>
                </c:pt>
                <c:pt idx="3837">
                  <c:v>9.5150462962963006E-2</c:v>
                </c:pt>
                <c:pt idx="3838">
                  <c:v>9.5173611111111098E-2</c:v>
                </c:pt>
                <c:pt idx="3839">
                  <c:v>9.51967592592593E-2</c:v>
                </c:pt>
                <c:pt idx="3840">
                  <c:v>9.5219907407407406E-2</c:v>
                </c:pt>
                <c:pt idx="3841">
                  <c:v>9.5254629629629606E-2</c:v>
                </c:pt>
                <c:pt idx="3842">
                  <c:v>9.5277777777777795E-2</c:v>
                </c:pt>
                <c:pt idx="3843">
                  <c:v>9.53009259259259E-2</c:v>
                </c:pt>
                <c:pt idx="3844">
                  <c:v>9.5324074074074103E-2</c:v>
                </c:pt>
                <c:pt idx="3845">
                  <c:v>9.5347222222222194E-2</c:v>
                </c:pt>
                <c:pt idx="3846">
                  <c:v>9.5370370370370397E-2</c:v>
                </c:pt>
                <c:pt idx="3847">
                  <c:v>9.5393518518518503E-2</c:v>
                </c:pt>
                <c:pt idx="3848">
                  <c:v>9.5428240740740702E-2</c:v>
                </c:pt>
                <c:pt idx="3849">
                  <c:v>9.5451388888888905E-2</c:v>
                </c:pt>
                <c:pt idx="3850">
                  <c:v>9.5474537037036997E-2</c:v>
                </c:pt>
                <c:pt idx="3851">
                  <c:v>9.5497685185185199E-2</c:v>
                </c:pt>
                <c:pt idx="3852">
                  <c:v>9.5520833333333305E-2</c:v>
                </c:pt>
                <c:pt idx="3853">
                  <c:v>9.5543981481481494E-2</c:v>
                </c:pt>
                <c:pt idx="3854">
                  <c:v>9.5567129629629599E-2</c:v>
                </c:pt>
                <c:pt idx="3855">
                  <c:v>9.5590277777777802E-2</c:v>
                </c:pt>
                <c:pt idx="3856">
                  <c:v>9.5613425925925893E-2</c:v>
                </c:pt>
                <c:pt idx="3857">
                  <c:v>9.5648148148148204E-2</c:v>
                </c:pt>
                <c:pt idx="3858">
                  <c:v>9.5671296296296296E-2</c:v>
                </c:pt>
                <c:pt idx="3859">
                  <c:v>9.5694444444444499E-2</c:v>
                </c:pt>
                <c:pt idx="3860">
                  <c:v>9.5717592592592604E-2</c:v>
                </c:pt>
                <c:pt idx="3861">
                  <c:v>9.5740740740740696E-2</c:v>
                </c:pt>
                <c:pt idx="3862">
                  <c:v>9.5763888888888898E-2</c:v>
                </c:pt>
                <c:pt idx="3863">
                  <c:v>9.5787037037037004E-2</c:v>
                </c:pt>
                <c:pt idx="3864">
                  <c:v>9.5810185185185207E-2</c:v>
                </c:pt>
                <c:pt idx="3865">
                  <c:v>9.5833333333333298E-2</c:v>
                </c:pt>
                <c:pt idx="3866">
                  <c:v>9.5856481481481501E-2</c:v>
                </c:pt>
                <c:pt idx="3867">
                  <c:v>9.5891203703703701E-2</c:v>
                </c:pt>
                <c:pt idx="3868">
                  <c:v>9.5914351851851806E-2</c:v>
                </c:pt>
                <c:pt idx="3869">
                  <c:v>9.5937499999999995E-2</c:v>
                </c:pt>
                <c:pt idx="3870">
                  <c:v>9.5960648148148101E-2</c:v>
                </c:pt>
                <c:pt idx="3871">
                  <c:v>9.5983796296296303E-2</c:v>
                </c:pt>
                <c:pt idx="3872">
                  <c:v>9.6006944444444506E-2</c:v>
                </c:pt>
                <c:pt idx="3873">
                  <c:v>9.6030092592592597E-2</c:v>
                </c:pt>
                <c:pt idx="3874">
                  <c:v>9.6053240740740703E-2</c:v>
                </c:pt>
                <c:pt idx="3875">
                  <c:v>9.6076388888888906E-2</c:v>
                </c:pt>
                <c:pt idx="3876">
                  <c:v>9.6111111111111105E-2</c:v>
                </c:pt>
                <c:pt idx="3877">
                  <c:v>9.6134259259259294E-2</c:v>
                </c:pt>
                <c:pt idx="3878">
                  <c:v>9.61574074074074E-2</c:v>
                </c:pt>
                <c:pt idx="3879">
                  <c:v>9.6180555555555505E-2</c:v>
                </c:pt>
                <c:pt idx="3880">
                  <c:v>9.6203703703703694E-2</c:v>
                </c:pt>
                <c:pt idx="3881">
                  <c:v>9.62268518518518E-2</c:v>
                </c:pt>
                <c:pt idx="3882">
                  <c:v>9.6250000000000002E-2</c:v>
                </c:pt>
                <c:pt idx="3883">
                  <c:v>9.6273148148148094E-2</c:v>
                </c:pt>
                <c:pt idx="3884">
                  <c:v>9.6296296296296297E-2</c:v>
                </c:pt>
                <c:pt idx="3885">
                  <c:v>9.6331018518518496E-2</c:v>
                </c:pt>
                <c:pt idx="3886">
                  <c:v>9.6354166666666699E-2</c:v>
                </c:pt>
                <c:pt idx="3887">
                  <c:v>9.6377314814814805E-2</c:v>
                </c:pt>
                <c:pt idx="3888">
                  <c:v>9.6400462962962993E-2</c:v>
                </c:pt>
                <c:pt idx="3889">
                  <c:v>9.6423611111111099E-2</c:v>
                </c:pt>
                <c:pt idx="3890">
                  <c:v>9.6446759259259204E-2</c:v>
                </c:pt>
                <c:pt idx="3891">
                  <c:v>9.6469907407407393E-2</c:v>
                </c:pt>
                <c:pt idx="3892">
                  <c:v>9.6493055555555499E-2</c:v>
                </c:pt>
                <c:pt idx="3893">
                  <c:v>9.6516203703703701E-2</c:v>
                </c:pt>
                <c:pt idx="3894">
                  <c:v>9.6550925925925901E-2</c:v>
                </c:pt>
                <c:pt idx="3895">
                  <c:v>9.6574074074074104E-2</c:v>
                </c:pt>
                <c:pt idx="3896">
                  <c:v>9.6597222222222195E-2</c:v>
                </c:pt>
                <c:pt idx="3897">
                  <c:v>9.6620370370370398E-2</c:v>
                </c:pt>
                <c:pt idx="3898">
                  <c:v>9.6643518518518504E-2</c:v>
                </c:pt>
                <c:pt idx="3899">
                  <c:v>9.6666666666666706E-2</c:v>
                </c:pt>
                <c:pt idx="3900">
                  <c:v>9.6689814814814798E-2</c:v>
                </c:pt>
                <c:pt idx="3901">
                  <c:v>9.6712962962963001E-2</c:v>
                </c:pt>
                <c:pt idx="3902">
                  <c:v>9.6736111111111106E-2</c:v>
                </c:pt>
                <c:pt idx="3903">
                  <c:v>9.6770833333333306E-2</c:v>
                </c:pt>
                <c:pt idx="3904">
                  <c:v>9.6793981481481495E-2</c:v>
                </c:pt>
                <c:pt idx="3905">
                  <c:v>9.68171296296296E-2</c:v>
                </c:pt>
                <c:pt idx="3906">
                  <c:v>9.6840277777777706E-2</c:v>
                </c:pt>
                <c:pt idx="3907">
                  <c:v>9.6863425925925895E-2</c:v>
                </c:pt>
                <c:pt idx="3908">
                  <c:v>9.6886574074074097E-2</c:v>
                </c:pt>
                <c:pt idx="3909">
                  <c:v>9.6909722222222203E-2</c:v>
                </c:pt>
                <c:pt idx="3910">
                  <c:v>9.6932870370370405E-2</c:v>
                </c:pt>
                <c:pt idx="3911">
                  <c:v>9.6956018518518497E-2</c:v>
                </c:pt>
                <c:pt idx="3912">
                  <c:v>9.6990740740740697E-2</c:v>
                </c:pt>
                <c:pt idx="3913">
                  <c:v>9.7013888888888899E-2</c:v>
                </c:pt>
                <c:pt idx="3914">
                  <c:v>9.7037037037037005E-2</c:v>
                </c:pt>
                <c:pt idx="3915">
                  <c:v>9.7060185185185194E-2</c:v>
                </c:pt>
                <c:pt idx="3916">
                  <c:v>9.7083333333333299E-2</c:v>
                </c:pt>
                <c:pt idx="3917">
                  <c:v>9.7106481481481502E-2</c:v>
                </c:pt>
                <c:pt idx="3918">
                  <c:v>9.7129629629629594E-2</c:v>
                </c:pt>
                <c:pt idx="3919">
                  <c:v>9.7152777777777699E-2</c:v>
                </c:pt>
                <c:pt idx="3920">
                  <c:v>9.7175925925925902E-2</c:v>
                </c:pt>
                <c:pt idx="3921">
                  <c:v>9.7210648148148102E-2</c:v>
                </c:pt>
                <c:pt idx="3922">
                  <c:v>9.7233796296296304E-2</c:v>
                </c:pt>
                <c:pt idx="3923">
                  <c:v>9.7256944444444396E-2</c:v>
                </c:pt>
                <c:pt idx="3924">
                  <c:v>9.7280092592592599E-2</c:v>
                </c:pt>
                <c:pt idx="3925">
                  <c:v>9.7303240740740704E-2</c:v>
                </c:pt>
                <c:pt idx="3926">
                  <c:v>9.7326388888888907E-2</c:v>
                </c:pt>
                <c:pt idx="3927">
                  <c:v>9.7349537037036998E-2</c:v>
                </c:pt>
                <c:pt idx="3928">
                  <c:v>9.7372685185185104E-2</c:v>
                </c:pt>
                <c:pt idx="3929">
                  <c:v>9.7407407407407401E-2</c:v>
                </c:pt>
                <c:pt idx="3930">
                  <c:v>9.7430555555555506E-2</c:v>
                </c:pt>
                <c:pt idx="3931">
                  <c:v>9.7453703703703695E-2</c:v>
                </c:pt>
                <c:pt idx="3932">
                  <c:v>9.7476851851851801E-2</c:v>
                </c:pt>
                <c:pt idx="3933">
                  <c:v>9.7500000000000003E-2</c:v>
                </c:pt>
                <c:pt idx="3934">
                  <c:v>9.7523148148148206E-2</c:v>
                </c:pt>
                <c:pt idx="3935">
                  <c:v>9.7546296296296298E-2</c:v>
                </c:pt>
                <c:pt idx="3936">
                  <c:v>9.7569444444444403E-2</c:v>
                </c:pt>
                <c:pt idx="3937">
                  <c:v>9.7592592592592606E-2</c:v>
                </c:pt>
                <c:pt idx="3938">
                  <c:v>9.7627314814814806E-2</c:v>
                </c:pt>
                <c:pt idx="3939">
                  <c:v>9.7650462962962994E-2</c:v>
                </c:pt>
                <c:pt idx="3940">
                  <c:v>9.76736111111111E-2</c:v>
                </c:pt>
                <c:pt idx="3941">
                  <c:v>9.7696759259259205E-2</c:v>
                </c:pt>
                <c:pt idx="3942">
                  <c:v>9.7719907407407394E-2</c:v>
                </c:pt>
                <c:pt idx="3943">
                  <c:v>9.77430555555555E-2</c:v>
                </c:pt>
                <c:pt idx="3944">
                  <c:v>9.7766203703703702E-2</c:v>
                </c:pt>
                <c:pt idx="3945">
                  <c:v>9.7789351851851794E-2</c:v>
                </c:pt>
                <c:pt idx="3946">
                  <c:v>9.7812499999999997E-2</c:v>
                </c:pt>
                <c:pt idx="3947">
                  <c:v>9.7847222222222197E-2</c:v>
                </c:pt>
                <c:pt idx="3948">
                  <c:v>9.7870370370370399E-2</c:v>
                </c:pt>
                <c:pt idx="3949">
                  <c:v>9.7893518518518505E-2</c:v>
                </c:pt>
                <c:pt idx="3950">
                  <c:v>9.7916666666666693E-2</c:v>
                </c:pt>
                <c:pt idx="3951">
                  <c:v>9.7939814814814799E-2</c:v>
                </c:pt>
                <c:pt idx="3952">
                  <c:v>9.7962962962963002E-2</c:v>
                </c:pt>
                <c:pt idx="3953">
                  <c:v>9.7986111111111093E-2</c:v>
                </c:pt>
                <c:pt idx="3954">
                  <c:v>9.8009259259259199E-2</c:v>
                </c:pt>
                <c:pt idx="3955">
                  <c:v>9.8043981481481496E-2</c:v>
                </c:pt>
                <c:pt idx="3956">
                  <c:v>9.8067129629629601E-2</c:v>
                </c:pt>
                <c:pt idx="3957">
                  <c:v>9.8090277777777804E-2</c:v>
                </c:pt>
                <c:pt idx="3958">
                  <c:v>9.8113425925925896E-2</c:v>
                </c:pt>
                <c:pt idx="3959">
                  <c:v>9.8136574074074098E-2</c:v>
                </c:pt>
                <c:pt idx="3960">
                  <c:v>9.8159722222222204E-2</c:v>
                </c:pt>
                <c:pt idx="3961">
                  <c:v>9.8182870370370406E-2</c:v>
                </c:pt>
                <c:pt idx="3962">
                  <c:v>9.8206018518518498E-2</c:v>
                </c:pt>
                <c:pt idx="3963">
                  <c:v>9.8229166666666701E-2</c:v>
                </c:pt>
                <c:pt idx="3964">
                  <c:v>9.8263888888888901E-2</c:v>
                </c:pt>
                <c:pt idx="3965">
                  <c:v>9.8287037037037006E-2</c:v>
                </c:pt>
                <c:pt idx="3966">
                  <c:v>9.8310185185185195E-2</c:v>
                </c:pt>
                <c:pt idx="3967">
                  <c:v>9.83333333333333E-2</c:v>
                </c:pt>
                <c:pt idx="3968">
                  <c:v>9.8356481481481503E-2</c:v>
                </c:pt>
                <c:pt idx="3969">
                  <c:v>9.8379629629629595E-2</c:v>
                </c:pt>
                <c:pt idx="3970">
                  <c:v>9.8402777777777797E-2</c:v>
                </c:pt>
                <c:pt idx="3971">
                  <c:v>9.8425925925925903E-2</c:v>
                </c:pt>
                <c:pt idx="3972">
                  <c:v>9.8449074074073994E-2</c:v>
                </c:pt>
                <c:pt idx="3973">
                  <c:v>9.8483796296296305E-2</c:v>
                </c:pt>
                <c:pt idx="3974">
                  <c:v>9.8506944444444494E-2</c:v>
                </c:pt>
                <c:pt idx="3975">
                  <c:v>9.85300925925926E-2</c:v>
                </c:pt>
                <c:pt idx="3976">
                  <c:v>9.8553240740740705E-2</c:v>
                </c:pt>
                <c:pt idx="3977">
                  <c:v>9.8576388888888894E-2</c:v>
                </c:pt>
                <c:pt idx="3978">
                  <c:v>9.8599537037036999E-2</c:v>
                </c:pt>
                <c:pt idx="3979">
                  <c:v>9.8622685185185202E-2</c:v>
                </c:pt>
                <c:pt idx="3980">
                  <c:v>9.8645833333333405E-2</c:v>
                </c:pt>
                <c:pt idx="3981">
                  <c:v>9.8668981481481496E-2</c:v>
                </c:pt>
                <c:pt idx="3982">
                  <c:v>9.8703703703703696E-2</c:v>
                </c:pt>
                <c:pt idx="3983">
                  <c:v>9.8726851851851899E-2</c:v>
                </c:pt>
                <c:pt idx="3984">
                  <c:v>9.8750000000000004E-2</c:v>
                </c:pt>
                <c:pt idx="3985">
                  <c:v>9.8773148148148193E-2</c:v>
                </c:pt>
                <c:pt idx="3986">
                  <c:v>9.8796296296296299E-2</c:v>
                </c:pt>
                <c:pt idx="3987">
                  <c:v>9.8819444444444404E-2</c:v>
                </c:pt>
                <c:pt idx="3988">
                  <c:v>9.8842592592592607E-2</c:v>
                </c:pt>
                <c:pt idx="3989">
                  <c:v>9.8865740740740699E-2</c:v>
                </c:pt>
                <c:pt idx="3990">
                  <c:v>9.8888888888888901E-2</c:v>
                </c:pt>
                <c:pt idx="3991">
                  <c:v>9.8923611111111101E-2</c:v>
                </c:pt>
                <c:pt idx="3992">
                  <c:v>9.8946759259259207E-2</c:v>
                </c:pt>
                <c:pt idx="3993">
                  <c:v>9.8969907407407395E-2</c:v>
                </c:pt>
                <c:pt idx="3994">
                  <c:v>9.8993055555555501E-2</c:v>
                </c:pt>
                <c:pt idx="3995">
                  <c:v>9.9016203703703703E-2</c:v>
                </c:pt>
                <c:pt idx="3996">
                  <c:v>9.9039351851851795E-2</c:v>
                </c:pt>
                <c:pt idx="3997">
                  <c:v>9.9062499999999998E-2</c:v>
                </c:pt>
                <c:pt idx="3998">
                  <c:v>9.9085648148148103E-2</c:v>
                </c:pt>
                <c:pt idx="3999">
                  <c:v>9.9108796296296306E-2</c:v>
                </c:pt>
                <c:pt idx="4000">
                  <c:v>9.9143518518518506E-2</c:v>
                </c:pt>
                <c:pt idx="4001">
                  <c:v>9.9166666666666695E-2</c:v>
                </c:pt>
                <c:pt idx="4002">
                  <c:v>9.91898148148148E-2</c:v>
                </c:pt>
                <c:pt idx="4003">
                  <c:v>9.9212962962963003E-2</c:v>
                </c:pt>
                <c:pt idx="4004">
                  <c:v>9.9236111111111094E-2</c:v>
                </c:pt>
                <c:pt idx="4005">
                  <c:v>9.9259259259259297E-2</c:v>
                </c:pt>
                <c:pt idx="4006">
                  <c:v>9.9282407407407403E-2</c:v>
                </c:pt>
                <c:pt idx="4007">
                  <c:v>9.9305555555555605E-2</c:v>
                </c:pt>
                <c:pt idx="4008">
                  <c:v>9.9328703703703697E-2</c:v>
                </c:pt>
                <c:pt idx="4009">
                  <c:v>9.9363425925925897E-2</c:v>
                </c:pt>
                <c:pt idx="4010">
                  <c:v>9.9386574074074099E-2</c:v>
                </c:pt>
                <c:pt idx="4011">
                  <c:v>9.9409722222222205E-2</c:v>
                </c:pt>
                <c:pt idx="4012">
                  <c:v>9.9432870370370394E-2</c:v>
                </c:pt>
                <c:pt idx="4013">
                  <c:v>9.9456018518518499E-2</c:v>
                </c:pt>
                <c:pt idx="4014">
                  <c:v>9.9479166666666702E-2</c:v>
                </c:pt>
                <c:pt idx="4015">
                  <c:v>9.9502314814814793E-2</c:v>
                </c:pt>
                <c:pt idx="4016">
                  <c:v>9.9525462962962996E-2</c:v>
                </c:pt>
                <c:pt idx="4017">
                  <c:v>9.9548611111111102E-2</c:v>
                </c:pt>
                <c:pt idx="4018">
                  <c:v>9.9571759259259193E-2</c:v>
                </c:pt>
                <c:pt idx="4019">
                  <c:v>9.9606481481481504E-2</c:v>
                </c:pt>
                <c:pt idx="4020">
                  <c:v>9.9629629629629596E-2</c:v>
                </c:pt>
                <c:pt idx="4021">
                  <c:v>9.9652777777777798E-2</c:v>
                </c:pt>
                <c:pt idx="4022">
                  <c:v>9.9675925925925904E-2</c:v>
                </c:pt>
                <c:pt idx="4023">
                  <c:v>9.9699074074074107E-2</c:v>
                </c:pt>
                <c:pt idx="4024">
                  <c:v>9.9722222222222198E-2</c:v>
                </c:pt>
                <c:pt idx="4025">
                  <c:v>9.9745370370370401E-2</c:v>
                </c:pt>
                <c:pt idx="4026">
                  <c:v>9.9768518518518506E-2</c:v>
                </c:pt>
                <c:pt idx="4027">
                  <c:v>9.9803240740740706E-2</c:v>
                </c:pt>
                <c:pt idx="4028">
                  <c:v>9.9826388888888895E-2</c:v>
                </c:pt>
                <c:pt idx="4029">
                  <c:v>9.9849537037037001E-2</c:v>
                </c:pt>
                <c:pt idx="4030">
                  <c:v>9.9872685185185203E-2</c:v>
                </c:pt>
                <c:pt idx="4031">
                  <c:v>9.9895833333333406E-2</c:v>
                </c:pt>
                <c:pt idx="4032">
                  <c:v>9.9918981481481497E-2</c:v>
                </c:pt>
                <c:pt idx="4033">
                  <c:v>9.9942129629629603E-2</c:v>
                </c:pt>
                <c:pt idx="4034">
                  <c:v>9.9965277777777806E-2</c:v>
                </c:pt>
                <c:pt idx="4035">
                  <c:v>0.1</c:v>
                </c:pt>
                <c:pt idx="4036">
                  <c:v>0.100023148148148</c:v>
                </c:pt>
                <c:pt idx="4037">
                  <c:v>0.10004629629629599</c:v>
                </c:pt>
                <c:pt idx="4038">
                  <c:v>0.100069444444444</c:v>
                </c:pt>
                <c:pt idx="4039">
                  <c:v>0.100092592592593</c:v>
                </c:pt>
                <c:pt idx="4040">
                  <c:v>0.100115740740741</c:v>
                </c:pt>
                <c:pt idx="4041">
                  <c:v>0.100138888888889</c:v>
                </c:pt>
                <c:pt idx="4042">
                  <c:v>0.10016203703703699</c:v>
                </c:pt>
                <c:pt idx="4043">
                  <c:v>0.100185185185185</c:v>
                </c:pt>
                <c:pt idx="4044">
                  <c:v>0.10021990740740699</c:v>
                </c:pt>
                <c:pt idx="4045">
                  <c:v>0.100243055555556</c:v>
                </c:pt>
                <c:pt idx="4046">
                  <c:v>0.100266203703704</c:v>
                </c:pt>
                <c:pt idx="4047">
                  <c:v>0.100289351851852</c:v>
                </c:pt>
                <c:pt idx="4048">
                  <c:v>0.1003125</c:v>
                </c:pt>
                <c:pt idx="4049">
                  <c:v>0.10033564814814799</c:v>
                </c:pt>
                <c:pt idx="4050">
                  <c:v>0.100358796296296</c:v>
                </c:pt>
                <c:pt idx="4051">
                  <c:v>0.100381944444444</c:v>
                </c:pt>
                <c:pt idx="4052">
                  <c:v>0.100405092592593</c:v>
                </c:pt>
                <c:pt idx="4053">
                  <c:v>0.100439814814815</c:v>
                </c:pt>
                <c:pt idx="4054">
                  <c:v>0.100462962962963</c:v>
                </c:pt>
                <c:pt idx="4055">
                  <c:v>0.100486111111111</c:v>
                </c:pt>
                <c:pt idx="4056">
                  <c:v>0.10050925925925901</c:v>
                </c:pt>
                <c:pt idx="4057">
                  <c:v>0.100532407407407</c:v>
                </c:pt>
                <c:pt idx="4058">
                  <c:v>0.10055555555555599</c:v>
                </c:pt>
                <c:pt idx="4059">
                  <c:v>0.100578703703704</c:v>
                </c:pt>
                <c:pt idx="4060">
                  <c:v>0.100601851851852</c:v>
                </c:pt>
                <c:pt idx="4061">
                  <c:v>0.100636574074074</c:v>
                </c:pt>
                <c:pt idx="4062">
                  <c:v>0.100659722222222</c:v>
                </c:pt>
                <c:pt idx="4063">
                  <c:v>0.10068287037037001</c:v>
                </c:pt>
                <c:pt idx="4064">
                  <c:v>0.100706018518519</c:v>
                </c:pt>
                <c:pt idx="4065">
                  <c:v>0.10072916666666699</c:v>
                </c:pt>
                <c:pt idx="4066">
                  <c:v>0.100752314814815</c:v>
                </c:pt>
                <c:pt idx="4067">
                  <c:v>0.100775462962963</c:v>
                </c:pt>
                <c:pt idx="4068">
                  <c:v>0.10079861111111101</c:v>
                </c:pt>
                <c:pt idx="4069">
                  <c:v>0.100821759259259</c:v>
                </c:pt>
                <c:pt idx="4070">
                  <c:v>0.10085648148148101</c:v>
                </c:pt>
                <c:pt idx="4071">
                  <c:v>0.10087962962963</c:v>
                </c:pt>
                <c:pt idx="4072">
                  <c:v>0.10090277777777799</c:v>
                </c:pt>
                <c:pt idx="4073">
                  <c:v>0.100925925925926</c:v>
                </c:pt>
                <c:pt idx="4074">
                  <c:v>0.100949074074074</c:v>
                </c:pt>
                <c:pt idx="4075">
                  <c:v>0.10097222222222201</c:v>
                </c:pt>
                <c:pt idx="4076">
                  <c:v>0.10099537037037</c:v>
                </c:pt>
                <c:pt idx="4077">
                  <c:v>0.10101851851851899</c:v>
                </c:pt>
                <c:pt idx="4078">
                  <c:v>0.101041666666667</c:v>
                </c:pt>
                <c:pt idx="4079">
                  <c:v>0.10107638888888899</c:v>
                </c:pt>
                <c:pt idx="4080">
                  <c:v>0.101099537037037</c:v>
                </c:pt>
                <c:pt idx="4081">
                  <c:v>0.101122685185185</c:v>
                </c:pt>
                <c:pt idx="4082">
                  <c:v>0.101145833333333</c:v>
                </c:pt>
                <c:pt idx="4083">
                  <c:v>0.101168981481481</c:v>
                </c:pt>
                <c:pt idx="4084">
                  <c:v>0.10119212962963001</c:v>
                </c:pt>
                <c:pt idx="4085">
                  <c:v>0.101215277777778</c:v>
                </c:pt>
                <c:pt idx="4086">
                  <c:v>0.101238425925926</c:v>
                </c:pt>
                <c:pt idx="4087">
                  <c:v>0.101261574074074</c:v>
                </c:pt>
                <c:pt idx="4088">
                  <c:v>0.101296296296296</c:v>
                </c:pt>
                <c:pt idx="4089">
                  <c:v>0.101319444444444</c:v>
                </c:pt>
                <c:pt idx="4090">
                  <c:v>0.101342592592593</c:v>
                </c:pt>
                <c:pt idx="4091">
                  <c:v>0.10136574074074101</c:v>
                </c:pt>
                <c:pt idx="4092">
                  <c:v>0.101388888888889</c:v>
                </c:pt>
                <c:pt idx="4093">
                  <c:v>0.101412037037037</c:v>
                </c:pt>
                <c:pt idx="4094">
                  <c:v>0.101435185185185</c:v>
                </c:pt>
                <c:pt idx="4095">
                  <c:v>0.101458333333333</c:v>
                </c:pt>
                <c:pt idx="4096">
                  <c:v>0.10148148148148101</c:v>
                </c:pt>
                <c:pt idx="4097">
                  <c:v>0.101516203703704</c:v>
                </c:pt>
                <c:pt idx="4098">
                  <c:v>0.10153935185185201</c:v>
                </c:pt>
                <c:pt idx="4099">
                  <c:v>0.1015625</c:v>
                </c:pt>
                <c:pt idx="4100">
                  <c:v>0.10158564814814799</c:v>
                </c:pt>
                <c:pt idx="4101">
                  <c:v>0.101608796296296</c:v>
                </c:pt>
                <c:pt idx="4102">
                  <c:v>0.101631944444444</c:v>
                </c:pt>
                <c:pt idx="4103">
                  <c:v>0.101655092592593</c:v>
                </c:pt>
                <c:pt idx="4104">
                  <c:v>0.101678240740741</c:v>
                </c:pt>
                <c:pt idx="4105">
                  <c:v>0.10170138888888899</c:v>
                </c:pt>
                <c:pt idx="4106">
                  <c:v>0.101724537037037</c:v>
                </c:pt>
                <c:pt idx="4107">
                  <c:v>0.10175925925925899</c:v>
                </c:pt>
                <c:pt idx="4108">
                  <c:v>0.101782407407407</c:v>
                </c:pt>
                <c:pt idx="4109">
                  <c:v>0.101805555555556</c:v>
                </c:pt>
                <c:pt idx="4110">
                  <c:v>0.101828703703704</c:v>
                </c:pt>
                <c:pt idx="4111">
                  <c:v>0.101851851851852</c:v>
                </c:pt>
                <c:pt idx="4112">
                  <c:v>0.10187499999999999</c:v>
                </c:pt>
                <c:pt idx="4113">
                  <c:v>0.101898148148148</c:v>
                </c:pt>
                <c:pt idx="4114">
                  <c:v>0.101921296296296</c:v>
                </c:pt>
                <c:pt idx="4115">
                  <c:v>0.101956018518519</c:v>
                </c:pt>
                <c:pt idx="4116">
                  <c:v>0.101979166666667</c:v>
                </c:pt>
                <c:pt idx="4117">
                  <c:v>0.102002314814815</c:v>
                </c:pt>
                <c:pt idx="4118">
                  <c:v>0.102025462962963</c:v>
                </c:pt>
                <c:pt idx="4119">
                  <c:v>0.10204861111111101</c:v>
                </c:pt>
                <c:pt idx="4120">
                  <c:v>0.102071759259259</c:v>
                </c:pt>
                <c:pt idx="4121">
                  <c:v>0.102094907407407</c:v>
                </c:pt>
                <c:pt idx="4122">
                  <c:v>0.102118055555556</c:v>
                </c:pt>
                <c:pt idx="4123">
                  <c:v>0.102141203703704</c:v>
                </c:pt>
                <c:pt idx="4124">
                  <c:v>0.102175925925926</c:v>
                </c:pt>
                <c:pt idx="4125">
                  <c:v>0.102199074074074</c:v>
                </c:pt>
                <c:pt idx="4126">
                  <c:v>0.10222222222222201</c:v>
                </c:pt>
                <c:pt idx="4127">
                  <c:v>0.10224537037037</c:v>
                </c:pt>
                <c:pt idx="4128">
                  <c:v>0.10226851851851899</c:v>
                </c:pt>
                <c:pt idx="4129">
                  <c:v>0.102291666666667</c:v>
                </c:pt>
                <c:pt idx="4130">
                  <c:v>0.102314814814815</c:v>
                </c:pt>
                <c:pt idx="4131">
                  <c:v>0.10233796296296301</c:v>
                </c:pt>
                <c:pt idx="4132">
                  <c:v>0.102372685185185</c:v>
                </c:pt>
                <c:pt idx="4133">
                  <c:v>0.10239583333333301</c:v>
                </c:pt>
                <c:pt idx="4134">
                  <c:v>0.102418981481481</c:v>
                </c:pt>
                <c:pt idx="4135">
                  <c:v>0.10244212962962999</c:v>
                </c:pt>
                <c:pt idx="4136">
                  <c:v>0.102465277777778</c:v>
                </c:pt>
                <c:pt idx="4137">
                  <c:v>0.102488425925926</c:v>
                </c:pt>
                <c:pt idx="4138">
                  <c:v>0.10251157407407401</c:v>
                </c:pt>
                <c:pt idx="4139">
                  <c:v>0.102534722222222</c:v>
                </c:pt>
                <c:pt idx="4140">
                  <c:v>0.10255787037036999</c:v>
                </c:pt>
                <c:pt idx="4141">
                  <c:v>0.102581018518519</c:v>
                </c:pt>
                <c:pt idx="4142">
                  <c:v>0.10261574074074099</c:v>
                </c:pt>
                <c:pt idx="4143">
                  <c:v>0.102638888888889</c:v>
                </c:pt>
                <c:pt idx="4144">
                  <c:v>0.102662037037037</c:v>
                </c:pt>
                <c:pt idx="4145">
                  <c:v>0.102685185185185</c:v>
                </c:pt>
                <c:pt idx="4146">
                  <c:v>0.102708333333333</c:v>
                </c:pt>
                <c:pt idx="4147">
                  <c:v>0.10273148148148201</c:v>
                </c:pt>
                <c:pt idx="4148">
                  <c:v>0.10275462962963</c:v>
                </c:pt>
                <c:pt idx="4149">
                  <c:v>0.102777777777778</c:v>
                </c:pt>
                <c:pt idx="4150">
                  <c:v>0.102800925925926</c:v>
                </c:pt>
                <c:pt idx="4151">
                  <c:v>0.102835648148148</c:v>
                </c:pt>
                <c:pt idx="4152">
                  <c:v>0.102858796296296</c:v>
                </c:pt>
                <c:pt idx="4153">
                  <c:v>0.102881944444444</c:v>
                </c:pt>
                <c:pt idx="4154">
                  <c:v>0.10290509259259301</c:v>
                </c:pt>
                <c:pt idx="4155">
                  <c:v>0.102928240740741</c:v>
                </c:pt>
                <c:pt idx="4156">
                  <c:v>0.10295138888888899</c:v>
                </c:pt>
                <c:pt idx="4157">
                  <c:v>0.102974537037037</c:v>
                </c:pt>
                <c:pt idx="4158">
                  <c:v>0.102997685185185</c:v>
                </c:pt>
                <c:pt idx="4159">
                  <c:v>0.103032407407407</c:v>
                </c:pt>
                <c:pt idx="4160">
                  <c:v>0.103055555555556</c:v>
                </c:pt>
                <c:pt idx="4161">
                  <c:v>0.10307870370370401</c:v>
                </c:pt>
                <c:pt idx="4162">
                  <c:v>0.103101851851852</c:v>
                </c:pt>
                <c:pt idx="4163">
                  <c:v>0.10312499999999999</c:v>
                </c:pt>
                <c:pt idx="4164">
                  <c:v>0.103148148148148</c:v>
                </c:pt>
                <c:pt idx="4165">
                  <c:v>0.103171296296296</c:v>
                </c:pt>
                <c:pt idx="4166">
                  <c:v>0.10319444444444401</c:v>
                </c:pt>
                <c:pt idx="4167">
                  <c:v>0.103217592592593</c:v>
                </c:pt>
                <c:pt idx="4168">
                  <c:v>0.103252314814815</c:v>
                </c:pt>
                <c:pt idx="4169">
                  <c:v>0.103275462962963</c:v>
                </c:pt>
                <c:pt idx="4170">
                  <c:v>0.10329861111111099</c:v>
                </c:pt>
                <c:pt idx="4171">
                  <c:v>0.103321759259259</c:v>
                </c:pt>
                <c:pt idx="4172">
                  <c:v>0.103344907407407</c:v>
                </c:pt>
                <c:pt idx="4173">
                  <c:v>0.103368055555556</c:v>
                </c:pt>
                <c:pt idx="4174">
                  <c:v>0.103391203703704</c:v>
                </c:pt>
                <c:pt idx="4175">
                  <c:v>0.10341435185185199</c:v>
                </c:pt>
                <c:pt idx="4176">
                  <c:v>0.1034375</c:v>
                </c:pt>
                <c:pt idx="4177">
                  <c:v>0.10347222222222199</c:v>
                </c:pt>
                <c:pt idx="4178">
                  <c:v>0.10349537037037</c:v>
                </c:pt>
                <c:pt idx="4179">
                  <c:v>0.103518518518519</c:v>
                </c:pt>
                <c:pt idx="4180">
                  <c:v>0.103541666666667</c:v>
                </c:pt>
                <c:pt idx="4181">
                  <c:v>0.103564814814815</c:v>
                </c:pt>
                <c:pt idx="4182">
                  <c:v>0.10358796296296301</c:v>
                </c:pt>
                <c:pt idx="4183">
                  <c:v>0.103611111111111</c:v>
                </c:pt>
                <c:pt idx="4184">
                  <c:v>0.103634259259259</c:v>
                </c:pt>
                <c:pt idx="4185">
                  <c:v>0.103657407407407</c:v>
                </c:pt>
                <c:pt idx="4186">
                  <c:v>0.10369212962962999</c:v>
                </c:pt>
                <c:pt idx="4187">
                  <c:v>0.103715277777778</c:v>
                </c:pt>
                <c:pt idx="4188">
                  <c:v>0.103738425925926</c:v>
                </c:pt>
                <c:pt idx="4189">
                  <c:v>0.10376157407407401</c:v>
                </c:pt>
                <c:pt idx="4190">
                  <c:v>0.103784722222222</c:v>
                </c:pt>
                <c:pt idx="4191">
                  <c:v>0.10380787037037</c:v>
                </c:pt>
                <c:pt idx="4192">
                  <c:v>0.103831018518519</c:v>
                </c:pt>
                <c:pt idx="4193">
                  <c:v>0.103854166666667</c:v>
                </c:pt>
                <c:pt idx="4194">
                  <c:v>0.10387731481481501</c:v>
                </c:pt>
                <c:pt idx="4195">
                  <c:v>0.103912037037037</c:v>
                </c:pt>
                <c:pt idx="4196">
                  <c:v>0.10393518518518501</c:v>
                </c:pt>
                <c:pt idx="4197">
                  <c:v>0.103958333333333</c:v>
                </c:pt>
                <c:pt idx="4198">
                  <c:v>0.10398148148148199</c:v>
                </c:pt>
                <c:pt idx="4199">
                  <c:v>0.10400462962963</c:v>
                </c:pt>
                <c:pt idx="4200">
                  <c:v>0.104027777777778</c:v>
                </c:pt>
                <c:pt idx="4201">
                  <c:v>0.104050925925926</c:v>
                </c:pt>
                <c:pt idx="4202">
                  <c:v>0.104074074074074</c:v>
                </c:pt>
                <c:pt idx="4203">
                  <c:v>0.10409722222222199</c:v>
                </c:pt>
                <c:pt idx="4204">
                  <c:v>0.104131944444444</c:v>
                </c:pt>
                <c:pt idx="4205">
                  <c:v>0.10415509259259299</c:v>
                </c:pt>
                <c:pt idx="4206">
                  <c:v>0.104178240740741</c:v>
                </c:pt>
                <c:pt idx="4207">
                  <c:v>0.104201388888889</c:v>
                </c:pt>
                <c:pt idx="4208">
                  <c:v>0.104224537037037</c:v>
                </c:pt>
                <c:pt idx="4209">
                  <c:v>0.104247685185185</c:v>
                </c:pt>
                <c:pt idx="4210">
                  <c:v>0.10427083333333299</c:v>
                </c:pt>
                <c:pt idx="4211">
                  <c:v>0.104305555555556</c:v>
                </c:pt>
                <c:pt idx="4212">
                  <c:v>0.10432870370370401</c:v>
                </c:pt>
                <c:pt idx="4213">
                  <c:v>0.104351851851852</c:v>
                </c:pt>
                <c:pt idx="4214">
                  <c:v>0.104375</c:v>
                </c:pt>
                <c:pt idx="4215">
                  <c:v>0.104398148148148</c:v>
                </c:pt>
                <c:pt idx="4216">
                  <c:v>0.104421296296296</c:v>
                </c:pt>
                <c:pt idx="4217">
                  <c:v>0.10444444444444401</c:v>
                </c:pt>
                <c:pt idx="4218">
                  <c:v>0.104467592592593</c:v>
                </c:pt>
                <c:pt idx="4219">
                  <c:v>0.10449074074074099</c:v>
                </c:pt>
                <c:pt idx="4220">
                  <c:v>0.104525462962963</c:v>
                </c:pt>
                <c:pt idx="4221">
                  <c:v>0.104548611111111</c:v>
                </c:pt>
                <c:pt idx="4222">
                  <c:v>0.104571759259259</c:v>
                </c:pt>
                <c:pt idx="4223">
                  <c:v>0.104594907407407</c:v>
                </c:pt>
                <c:pt idx="4224">
                  <c:v>0.10461805555555601</c:v>
                </c:pt>
                <c:pt idx="4225">
                  <c:v>0.104641203703704</c:v>
                </c:pt>
                <c:pt idx="4226">
                  <c:v>0.10466435185185199</c:v>
                </c:pt>
                <c:pt idx="4227">
                  <c:v>0.1046875</c:v>
                </c:pt>
                <c:pt idx="4228">
                  <c:v>0.104710648148148</c:v>
                </c:pt>
                <c:pt idx="4229">
                  <c:v>0.10474537037037</c:v>
                </c:pt>
                <c:pt idx="4230">
                  <c:v>0.104768518518519</c:v>
                </c:pt>
                <c:pt idx="4231">
                  <c:v>0.104791666666667</c:v>
                </c:pt>
                <c:pt idx="4232">
                  <c:v>0.104814814814815</c:v>
                </c:pt>
                <c:pt idx="4233">
                  <c:v>0.10483796296296299</c:v>
                </c:pt>
                <c:pt idx="4234">
                  <c:v>0.104861111111111</c:v>
                </c:pt>
                <c:pt idx="4235">
                  <c:v>0.104884259259259</c:v>
                </c:pt>
                <c:pt idx="4236">
                  <c:v>0.10490740740740701</c:v>
                </c:pt>
                <c:pt idx="4237">
                  <c:v>0.104930555555556</c:v>
                </c:pt>
                <c:pt idx="4238">
                  <c:v>0.104965277777778</c:v>
                </c:pt>
                <c:pt idx="4239">
                  <c:v>0.104988425925926</c:v>
                </c:pt>
                <c:pt idx="4240">
                  <c:v>0.10501157407407399</c:v>
                </c:pt>
                <c:pt idx="4241">
                  <c:v>0.105034722222222</c:v>
                </c:pt>
                <c:pt idx="4242">
                  <c:v>0.10505787037037</c:v>
                </c:pt>
                <c:pt idx="4243">
                  <c:v>0.105081018518519</c:v>
                </c:pt>
                <c:pt idx="4244">
                  <c:v>0.105104166666667</c:v>
                </c:pt>
                <c:pt idx="4245">
                  <c:v>0.10512731481481501</c:v>
                </c:pt>
                <c:pt idx="4246">
                  <c:v>0.105150462962963</c:v>
                </c:pt>
                <c:pt idx="4247">
                  <c:v>0.10518518518518501</c:v>
                </c:pt>
                <c:pt idx="4248">
                  <c:v>0.105208333333333</c:v>
                </c:pt>
                <c:pt idx="4249">
                  <c:v>0.10523148148148199</c:v>
                </c:pt>
                <c:pt idx="4250">
                  <c:v>0.10525462962963</c:v>
                </c:pt>
                <c:pt idx="4251">
                  <c:v>0.105277777777778</c:v>
                </c:pt>
                <c:pt idx="4252">
                  <c:v>0.10530092592592601</c:v>
                </c:pt>
                <c:pt idx="4253">
                  <c:v>0.105324074074074</c:v>
                </c:pt>
                <c:pt idx="4254">
                  <c:v>0.105347222222222</c:v>
                </c:pt>
                <c:pt idx="4255">
                  <c:v>0.10537037037037</c:v>
                </c:pt>
                <c:pt idx="4256">
                  <c:v>0.10540509259259299</c:v>
                </c:pt>
                <c:pt idx="4257">
                  <c:v>0.105428240740741</c:v>
                </c:pt>
                <c:pt idx="4258">
                  <c:v>0.105451388888889</c:v>
                </c:pt>
                <c:pt idx="4259">
                  <c:v>0.10547453703703701</c:v>
                </c:pt>
                <c:pt idx="4260">
                  <c:v>0.105497685185185</c:v>
                </c:pt>
                <c:pt idx="4261">
                  <c:v>0.10552083333333299</c:v>
                </c:pt>
                <c:pt idx="4262">
                  <c:v>0.105543981481481</c:v>
                </c:pt>
                <c:pt idx="4263">
                  <c:v>0.10556712962963</c:v>
                </c:pt>
                <c:pt idx="4264">
                  <c:v>0.105590277777778</c:v>
                </c:pt>
                <c:pt idx="4265">
                  <c:v>0.105625</c:v>
                </c:pt>
                <c:pt idx="4266">
                  <c:v>0.10564814814814801</c:v>
                </c:pt>
                <c:pt idx="4267">
                  <c:v>0.105671296296296</c:v>
                </c:pt>
                <c:pt idx="4268">
                  <c:v>0.10569444444444399</c:v>
                </c:pt>
                <c:pt idx="4269">
                  <c:v>0.105717592592593</c:v>
                </c:pt>
                <c:pt idx="4270">
                  <c:v>0.105740740740741</c:v>
                </c:pt>
                <c:pt idx="4271">
                  <c:v>0.105763888888889</c:v>
                </c:pt>
                <c:pt idx="4272">
                  <c:v>0.105787037037037</c:v>
                </c:pt>
                <c:pt idx="4273">
                  <c:v>0.10581018518518499</c:v>
                </c:pt>
                <c:pt idx="4274">
                  <c:v>0.105844907407407</c:v>
                </c:pt>
                <c:pt idx="4275">
                  <c:v>0.10586805555555601</c:v>
                </c:pt>
                <c:pt idx="4276">
                  <c:v>0.105891203703704</c:v>
                </c:pt>
                <c:pt idx="4277">
                  <c:v>0.105914351851852</c:v>
                </c:pt>
                <c:pt idx="4278">
                  <c:v>0.1059375</c:v>
                </c:pt>
                <c:pt idx="4279">
                  <c:v>0.105960648148148</c:v>
                </c:pt>
                <c:pt idx="4280">
                  <c:v>0.10598379629629601</c:v>
                </c:pt>
                <c:pt idx="4281">
                  <c:v>0.106006944444444</c:v>
                </c:pt>
                <c:pt idx="4282">
                  <c:v>0.10603009259259299</c:v>
                </c:pt>
                <c:pt idx="4283">
                  <c:v>0.106064814814815</c:v>
                </c:pt>
                <c:pt idx="4284">
                  <c:v>0.10608796296296299</c:v>
                </c:pt>
                <c:pt idx="4285">
                  <c:v>0.106111111111111</c:v>
                </c:pt>
                <c:pt idx="4286">
                  <c:v>0.106134259259259</c:v>
                </c:pt>
                <c:pt idx="4287">
                  <c:v>0.10615740740740701</c:v>
                </c:pt>
                <c:pt idx="4288">
                  <c:v>0.106180555555556</c:v>
                </c:pt>
                <c:pt idx="4289">
                  <c:v>0.10620370370370399</c:v>
                </c:pt>
                <c:pt idx="4290">
                  <c:v>0.106226851851852</c:v>
                </c:pt>
                <c:pt idx="4291">
                  <c:v>0.10625</c:v>
                </c:pt>
                <c:pt idx="4292">
                  <c:v>0.106284722222222</c:v>
                </c:pt>
                <c:pt idx="4293">
                  <c:v>0.10630787037037</c:v>
                </c:pt>
                <c:pt idx="4294">
                  <c:v>0.106331018518519</c:v>
                </c:pt>
                <c:pt idx="4295">
                  <c:v>0.106354166666667</c:v>
                </c:pt>
                <c:pt idx="4296">
                  <c:v>0.10637731481481499</c:v>
                </c:pt>
                <c:pt idx="4297">
                  <c:v>0.106400462962963</c:v>
                </c:pt>
                <c:pt idx="4298">
                  <c:v>0.106423611111111</c:v>
                </c:pt>
                <c:pt idx="4299">
                  <c:v>0.10644675925925901</c:v>
                </c:pt>
                <c:pt idx="4300">
                  <c:v>0.106469907407407</c:v>
                </c:pt>
                <c:pt idx="4301">
                  <c:v>0.10650462962963</c:v>
                </c:pt>
                <c:pt idx="4302">
                  <c:v>0.106527777777778</c:v>
                </c:pt>
                <c:pt idx="4303">
                  <c:v>0.10655092592592599</c:v>
                </c:pt>
                <c:pt idx="4304">
                  <c:v>0.106574074074074</c:v>
                </c:pt>
                <c:pt idx="4305">
                  <c:v>0.106597222222222</c:v>
                </c:pt>
                <c:pt idx="4306">
                  <c:v>0.10662037037037</c:v>
                </c:pt>
                <c:pt idx="4307">
                  <c:v>0.106643518518519</c:v>
                </c:pt>
                <c:pt idx="4308">
                  <c:v>0.10666666666666701</c:v>
                </c:pt>
                <c:pt idx="4309">
                  <c:v>0.106701388888889</c:v>
                </c:pt>
                <c:pt idx="4310">
                  <c:v>0.10672453703703701</c:v>
                </c:pt>
                <c:pt idx="4311">
                  <c:v>0.106747685185185</c:v>
                </c:pt>
                <c:pt idx="4312">
                  <c:v>0.106770833333333</c:v>
                </c:pt>
                <c:pt idx="4313">
                  <c:v>0.106793981481482</c:v>
                </c:pt>
                <c:pt idx="4314">
                  <c:v>0.10681712962963</c:v>
                </c:pt>
                <c:pt idx="4315">
                  <c:v>0.10684027777777801</c:v>
                </c:pt>
                <c:pt idx="4316">
                  <c:v>0.106863425925926</c:v>
                </c:pt>
                <c:pt idx="4317">
                  <c:v>0.106886574074074</c:v>
                </c:pt>
                <c:pt idx="4318">
                  <c:v>0.106921296296296</c:v>
                </c:pt>
                <c:pt idx="4319">
                  <c:v>0.106944444444444</c:v>
                </c:pt>
                <c:pt idx="4320">
                  <c:v>0.106967592592593</c:v>
                </c:pt>
                <c:pt idx="4321">
                  <c:v>0.106990740740741</c:v>
                </c:pt>
                <c:pt idx="4322">
                  <c:v>0.10701388888888901</c:v>
                </c:pt>
                <c:pt idx="4323">
                  <c:v>0.107037037037037</c:v>
                </c:pt>
                <c:pt idx="4324">
                  <c:v>0.10706018518518499</c:v>
                </c:pt>
                <c:pt idx="4325">
                  <c:v>0.107083333333333</c:v>
                </c:pt>
                <c:pt idx="4326">
                  <c:v>0.107106481481482</c:v>
                </c:pt>
                <c:pt idx="4327">
                  <c:v>0.107141203703704</c:v>
                </c:pt>
                <c:pt idx="4328">
                  <c:v>0.107164351851852</c:v>
                </c:pt>
                <c:pt idx="4329">
                  <c:v>0.1071875</c:v>
                </c:pt>
                <c:pt idx="4330">
                  <c:v>0.107210648148148</c:v>
                </c:pt>
                <c:pt idx="4331">
                  <c:v>0.10723379629629599</c:v>
                </c:pt>
                <c:pt idx="4332">
                  <c:v>0.107256944444444</c:v>
                </c:pt>
                <c:pt idx="4333">
                  <c:v>0.107280092592593</c:v>
                </c:pt>
                <c:pt idx="4334">
                  <c:v>0.107303240740741</c:v>
                </c:pt>
                <c:pt idx="4335">
                  <c:v>0.107326388888889</c:v>
                </c:pt>
                <c:pt idx="4336">
                  <c:v>0.107361111111111</c:v>
                </c:pt>
                <c:pt idx="4337">
                  <c:v>0.107384259259259</c:v>
                </c:pt>
                <c:pt idx="4338">
                  <c:v>0.10740740740740699</c:v>
                </c:pt>
                <c:pt idx="4339">
                  <c:v>0.107430555555556</c:v>
                </c:pt>
                <c:pt idx="4340">
                  <c:v>0.107453703703704</c:v>
                </c:pt>
                <c:pt idx="4341">
                  <c:v>0.107476851851852</c:v>
                </c:pt>
                <c:pt idx="4342">
                  <c:v>0.1075</c:v>
                </c:pt>
                <c:pt idx="4343">
                  <c:v>0.10752314814814801</c:v>
                </c:pt>
                <c:pt idx="4344">
                  <c:v>0.107546296296296</c:v>
                </c:pt>
                <c:pt idx="4345">
                  <c:v>0.10758101851851901</c:v>
                </c:pt>
                <c:pt idx="4346">
                  <c:v>0.107604166666667</c:v>
                </c:pt>
                <c:pt idx="4347">
                  <c:v>0.10762731481481499</c:v>
                </c:pt>
                <c:pt idx="4348">
                  <c:v>0.107650462962963</c:v>
                </c:pt>
                <c:pt idx="4349">
                  <c:v>0.107673611111111</c:v>
                </c:pt>
                <c:pt idx="4350">
                  <c:v>0.10769675925925901</c:v>
                </c:pt>
                <c:pt idx="4351">
                  <c:v>0.107719907407407</c:v>
                </c:pt>
                <c:pt idx="4352">
                  <c:v>0.10774305555555599</c:v>
                </c:pt>
                <c:pt idx="4353">
                  <c:v>0.107766203703704</c:v>
                </c:pt>
                <c:pt idx="4354">
                  <c:v>0.10780092592592599</c:v>
                </c:pt>
                <c:pt idx="4355">
                  <c:v>0.107824074074074</c:v>
                </c:pt>
                <c:pt idx="4356">
                  <c:v>0.107847222222222</c:v>
                </c:pt>
                <c:pt idx="4357">
                  <c:v>0.10787037037037001</c:v>
                </c:pt>
                <c:pt idx="4358">
                  <c:v>0.107893518518519</c:v>
                </c:pt>
                <c:pt idx="4359">
                  <c:v>0.10791666666666699</c:v>
                </c:pt>
                <c:pt idx="4360">
                  <c:v>0.107939814814815</c:v>
                </c:pt>
                <c:pt idx="4361">
                  <c:v>0.107962962962963</c:v>
                </c:pt>
                <c:pt idx="4362">
                  <c:v>0.107997685185185</c:v>
                </c:pt>
                <c:pt idx="4363">
                  <c:v>0.108020833333333</c:v>
                </c:pt>
                <c:pt idx="4364">
                  <c:v>0.108043981481482</c:v>
                </c:pt>
                <c:pt idx="4365">
                  <c:v>0.10806712962963</c:v>
                </c:pt>
                <c:pt idx="4366">
                  <c:v>0.10809027777777799</c:v>
                </c:pt>
                <c:pt idx="4367">
                  <c:v>0.108113425925926</c:v>
                </c:pt>
                <c:pt idx="4368">
                  <c:v>0.108136574074074</c:v>
                </c:pt>
                <c:pt idx="4369">
                  <c:v>0.108159722222222</c:v>
                </c:pt>
                <c:pt idx="4370">
                  <c:v>0.10818287037037</c:v>
                </c:pt>
                <c:pt idx="4371">
                  <c:v>0.10820601851851901</c:v>
                </c:pt>
                <c:pt idx="4372">
                  <c:v>0.108240740740741</c:v>
                </c:pt>
                <c:pt idx="4373">
                  <c:v>0.10826388888888901</c:v>
                </c:pt>
                <c:pt idx="4374">
                  <c:v>0.108287037037037</c:v>
                </c:pt>
                <c:pt idx="4375">
                  <c:v>0.108310185185185</c:v>
                </c:pt>
                <c:pt idx="4376">
                  <c:v>0.108333333333333</c:v>
                </c:pt>
                <c:pt idx="4377">
                  <c:v>0.108356481481481</c:v>
                </c:pt>
                <c:pt idx="4378">
                  <c:v>0.10837962962963001</c:v>
                </c:pt>
                <c:pt idx="4379">
                  <c:v>0.108402777777778</c:v>
                </c:pt>
                <c:pt idx="4380">
                  <c:v>0.10843750000000001</c:v>
                </c:pt>
                <c:pt idx="4381">
                  <c:v>0.108460648148148</c:v>
                </c:pt>
                <c:pt idx="4382">
                  <c:v>0.108483796296296</c:v>
                </c:pt>
                <c:pt idx="4383">
                  <c:v>0.108506944444444</c:v>
                </c:pt>
                <c:pt idx="4384">
                  <c:v>0.108530092592593</c:v>
                </c:pt>
                <c:pt idx="4385">
                  <c:v>0.10855324074074101</c:v>
                </c:pt>
                <c:pt idx="4386">
                  <c:v>0.108576388888889</c:v>
                </c:pt>
                <c:pt idx="4387">
                  <c:v>0.10859953703703699</c:v>
                </c:pt>
                <c:pt idx="4388">
                  <c:v>0.108622685185185</c:v>
                </c:pt>
                <c:pt idx="4389">
                  <c:v>0.10865740740740699</c:v>
                </c:pt>
                <c:pt idx="4390">
                  <c:v>0.108680555555556</c:v>
                </c:pt>
                <c:pt idx="4391">
                  <c:v>0.108703703703704</c:v>
                </c:pt>
                <c:pt idx="4392">
                  <c:v>0.108726851851852</c:v>
                </c:pt>
                <c:pt idx="4393">
                  <c:v>0.10875</c:v>
                </c:pt>
                <c:pt idx="4394">
                  <c:v>0.10877314814814799</c:v>
                </c:pt>
                <c:pt idx="4395">
                  <c:v>0.108796296296296</c:v>
                </c:pt>
                <c:pt idx="4396">
                  <c:v>0.108819444444444</c:v>
                </c:pt>
                <c:pt idx="4397">
                  <c:v>0.108842592592593</c:v>
                </c:pt>
                <c:pt idx="4398">
                  <c:v>0.108877314814815</c:v>
                </c:pt>
                <c:pt idx="4399">
                  <c:v>0.108900462962963</c:v>
                </c:pt>
                <c:pt idx="4400">
                  <c:v>0.108923611111111</c:v>
                </c:pt>
                <c:pt idx="4401">
                  <c:v>0.10894675925925899</c:v>
                </c:pt>
                <c:pt idx="4402">
                  <c:v>0.108969907407407</c:v>
                </c:pt>
                <c:pt idx="4403">
                  <c:v>0.108993055555556</c:v>
                </c:pt>
                <c:pt idx="4404">
                  <c:v>0.109016203703704</c:v>
                </c:pt>
                <c:pt idx="4405">
                  <c:v>0.109039351851852</c:v>
                </c:pt>
                <c:pt idx="4406">
                  <c:v>0.109074074074074</c:v>
                </c:pt>
                <c:pt idx="4407">
                  <c:v>0.109097222222222</c:v>
                </c:pt>
                <c:pt idx="4408">
                  <c:v>0.10912037037037001</c:v>
                </c:pt>
                <c:pt idx="4409">
                  <c:v>0.109143518518519</c:v>
                </c:pt>
                <c:pt idx="4410">
                  <c:v>0.10916666666666699</c:v>
                </c:pt>
                <c:pt idx="4411">
                  <c:v>0.109189814814815</c:v>
                </c:pt>
                <c:pt idx="4412">
                  <c:v>0.109212962962963</c:v>
                </c:pt>
                <c:pt idx="4413">
                  <c:v>0.10923611111111101</c:v>
                </c:pt>
                <c:pt idx="4414">
                  <c:v>0.109259259259259</c:v>
                </c:pt>
                <c:pt idx="4415">
                  <c:v>0.10929398148148201</c:v>
                </c:pt>
                <c:pt idx="4416">
                  <c:v>0.10931712962963</c:v>
                </c:pt>
                <c:pt idx="4417">
                  <c:v>0.10934027777777799</c:v>
                </c:pt>
                <c:pt idx="4418">
                  <c:v>0.109363425925926</c:v>
                </c:pt>
                <c:pt idx="4419">
                  <c:v>0.109386574074074</c:v>
                </c:pt>
                <c:pt idx="4420">
                  <c:v>0.10940972222222201</c:v>
                </c:pt>
                <c:pt idx="4421">
                  <c:v>0.10943287037037</c:v>
                </c:pt>
                <c:pt idx="4422">
                  <c:v>0.10945601851851899</c:v>
                </c:pt>
                <c:pt idx="4423">
                  <c:v>0.109479166666667</c:v>
                </c:pt>
                <c:pt idx="4424">
                  <c:v>0.10951388888888899</c:v>
                </c:pt>
                <c:pt idx="4425">
                  <c:v>0.109537037037037</c:v>
                </c:pt>
                <c:pt idx="4426">
                  <c:v>0.109560185185185</c:v>
                </c:pt>
                <c:pt idx="4427">
                  <c:v>0.10958333333333301</c:v>
                </c:pt>
                <c:pt idx="4428">
                  <c:v>0.109606481481482</c:v>
                </c:pt>
                <c:pt idx="4429">
                  <c:v>0.10962962962962999</c:v>
                </c:pt>
                <c:pt idx="4430">
                  <c:v>0.109652777777778</c:v>
                </c:pt>
                <c:pt idx="4431">
                  <c:v>0.109675925925926</c:v>
                </c:pt>
                <c:pt idx="4432">
                  <c:v>0.109699074074074</c:v>
                </c:pt>
                <c:pt idx="4433">
                  <c:v>0.109733796296296</c:v>
                </c:pt>
                <c:pt idx="4434">
                  <c:v>0.109756944444444</c:v>
                </c:pt>
                <c:pt idx="4435">
                  <c:v>0.109780092592593</c:v>
                </c:pt>
                <c:pt idx="4436">
                  <c:v>0.10980324074074101</c:v>
                </c:pt>
                <c:pt idx="4437">
                  <c:v>0.109826388888889</c:v>
                </c:pt>
                <c:pt idx="4438">
                  <c:v>0.109849537037037</c:v>
                </c:pt>
                <c:pt idx="4439">
                  <c:v>0.109872685185185</c:v>
                </c:pt>
                <c:pt idx="4440">
                  <c:v>0.109907407407407</c:v>
                </c:pt>
                <c:pt idx="4441">
                  <c:v>0.109930555555556</c:v>
                </c:pt>
                <c:pt idx="4442">
                  <c:v>0.109953703703704</c:v>
                </c:pt>
                <c:pt idx="4443">
                  <c:v>0.10997685185185201</c:v>
                </c:pt>
                <c:pt idx="4444">
                  <c:v>0.11</c:v>
                </c:pt>
                <c:pt idx="4445">
                  <c:v>0.110023148148148</c:v>
                </c:pt>
                <c:pt idx="4446">
                  <c:v>0.110046296296296</c:v>
                </c:pt>
                <c:pt idx="4447">
                  <c:v>0.110069444444444</c:v>
                </c:pt>
                <c:pt idx="4448">
                  <c:v>0.11009259259259301</c:v>
                </c:pt>
                <c:pt idx="4449">
                  <c:v>0.110127314814815</c:v>
                </c:pt>
                <c:pt idx="4450">
                  <c:v>0.11015046296296301</c:v>
                </c:pt>
                <c:pt idx="4451">
                  <c:v>0.110173611111111</c:v>
                </c:pt>
                <c:pt idx="4452">
                  <c:v>0.11019675925925899</c:v>
                </c:pt>
                <c:pt idx="4453">
                  <c:v>0.110219907407407</c:v>
                </c:pt>
                <c:pt idx="4454">
                  <c:v>0.110243055555556</c:v>
                </c:pt>
                <c:pt idx="4455">
                  <c:v>0.110266203703704</c:v>
                </c:pt>
                <c:pt idx="4456">
                  <c:v>0.110289351851852</c:v>
                </c:pt>
                <c:pt idx="4457">
                  <c:v>0.11032407407407401</c:v>
                </c:pt>
                <c:pt idx="4458">
                  <c:v>0.110347222222222</c:v>
                </c:pt>
                <c:pt idx="4459">
                  <c:v>0.11037037037036999</c:v>
                </c:pt>
                <c:pt idx="4460">
                  <c:v>0.110393518518519</c:v>
                </c:pt>
                <c:pt idx="4461">
                  <c:v>0.110416666666667</c:v>
                </c:pt>
                <c:pt idx="4462">
                  <c:v>0.110439814814815</c:v>
                </c:pt>
                <c:pt idx="4463">
                  <c:v>0.110462962962963</c:v>
                </c:pt>
                <c:pt idx="4464">
                  <c:v>0.11048611111111099</c:v>
                </c:pt>
                <c:pt idx="4465">
                  <c:v>0.110509259259259</c:v>
                </c:pt>
                <c:pt idx="4466">
                  <c:v>0.110532407407407</c:v>
                </c:pt>
                <c:pt idx="4467">
                  <c:v>0.11056712962963</c:v>
                </c:pt>
                <c:pt idx="4468">
                  <c:v>0.110590277777778</c:v>
                </c:pt>
                <c:pt idx="4469">
                  <c:v>0.110613425925926</c:v>
                </c:pt>
                <c:pt idx="4470">
                  <c:v>0.110636574074074</c:v>
                </c:pt>
                <c:pt idx="4471">
                  <c:v>0.11065972222222201</c:v>
                </c:pt>
                <c:pt idx="4472">
                  <c:v>0.11068287037037</c:v>
                </c:pt>
                <c:pt idx="4473">
                  <c:v>0.11070601851851899</c:v>
                </c:pt>
                <c:pt idx="4474">
                  <c:v>0.110729166666667</c:v>
                </c:pt>
                <c:pt idx="4475">
                  <c:v>0.11076388888888899</c:v>
                </c:pt>
                <c:pt idx="4476">
                  <c:v>0.110787037037037</c:v>
                </c:pt>
                <c:pt idx="4477">
                  <c:v>0.110810185185185</c:v>
                </c:pt>
                <c:pt idx="4478">
                  <c:v>0.11083333333333301</c:v>
                </c:pt>
                <c:pt idx="4479">
                  <c:v>0.110856481481482</c:v>
                </c:pt>
                <c:pt idx="4480">
                  <c:v>0.11087962962962999</c:v>
                </c:pt>
                <c:pt idx="4481">
                  <c:v>0.110902777777778</c:v>
                </c:pt>
                <c:pt idx="4482">
                  <c:v>0.110925925925926</c:v>
                </c:pt>
                <c:pt idx="4483">
                  <c:v>0.11094907407407401</c:v>
                </c:pt>
                <c:pt idx="4484">
                  <c:v>0.110983796296296</c:v>
                </c:pt>
                <c:pt idx="4485">
                  <c:v>0.11100694444444401</c:v>
                </c:pt>
                <c:pt idx="4486">
                  <c:v>0.111030092592593</c:v>
                </c:pt>
                <c:pt idx="4487">
                  <c:v>0.11105324074074099</c:v>
                </c:pt>
                <c:pt idx="4488">
                  <c:v>0.111076388888889</c:v>
                </c:pt>
                <c:pt idx="4489">
                  <c:v>0.111099537037037</c:v>
                </c:pt>
                <c:pt idx="4490">
                  <c:v>0.11112268518518501</c:v>
                </c:pt>
                <c:pt idx="4491">
                  <c:v>0.111145833333333</c:v>
                </c:pt>
                <c:pt idx="4492">
                  <c:v>0.11116898148148199</c:v>
                </c:pt>
                <c:pt idx="4493">
                  <c:v>0.111203703703704</c:v>
                </c:pt>
                <c:pt idx="4494">
                  <c:v>0.11122685185185199</c:v>
                </c:pt>
                <c:pt idx="4495">
                  <c:v>0.11125</c:v>
                </c:pt>
                <c:pt idx="4496">
                  <c:v>0.111273148148148</c:v>
                </c:pt>
                <c:pt idx="4497">
                  <c:v>0.111296296296296</c:v>
                </c:pt>
                <c:pt idx="4498">
                  <c:v>0.111319444444444</c:v>
                </c:pt>
                <c:pt idx="4499">
                  <c:v>0.11134259259259301</c:v>
                </c:pt>
                <c:pt idx="4500">
                  <c:v>0.111365740740741</c:v>
                </c:pt>
                <c:pt idx="4501">
                  <c:v>0.111388888888889</c:v>
                </c:pt>
                <c:pt idx="4502">
                  <c:v>0.111423611111111</c:v>
                </c:pt>
                <c:pt idx="4503">
                  <c:v>0.111446759259259</c:v>
                </c:pt>
                <c:pt idx="4504">
                  <c:v>0.111469907407407</c:v>
                </c:pt>
                <c:pt idx="4505">
                  <c:v>0.111493055555556</c:v>
                </c:pt>
                <c:pt idx="4506">
                  <c:v>0.11151620370370401</c:v>
                </c:pt>
                <c:pt idx="4507">
                  <c:v>0.111539351851852</c:v>
                </c:pt>
                <c:pt idx="4508">
                  <c:v>0.1115625</c:v>
                </c:pt>
                <c:pt idx="4509">
                  <c:v>0.111585648148148</c:v>
                </c:pt>
                <c:pt idx="4510">
                  <c:v>0.11162037037037</c:v>
                </c:pt>
                <c:pt idx="4511">
                  <c:v>0.111643518518519</c:v>
                </c:pt>
                <c:pt idx="4512">
                  <c:v>0.111666666666667</c:v>
                </c:pt>
                <c:pt idx="4513">
                  <c:v>0.11168981481481501</c:v>
                </c:pt>
                <c:pt idx="4514">
                  <c:v>0.111712962962963</c:v>
                </c:pt>
                <c:pt idx="4515">
                  <c:v>0.11173611111111099</c:v>
                </c:pt>
                <c:pt idx="4516">
                  <c:v>0.111759259259259</c:v>
                </c:pt>
                <c:pt idx="4517">
                  <c:v>0.111782407407407</c:v>
                </c:pt>
                <c:pt idx="4518">
                  <c:v>0.111805555555556</c:v>
                </c:pt>
                <c:pt idx="4519">
                  <c:v>0.111840277777778</c:v>
                </c:pt>
                <c:pt idx="4520">
                  <c:v>0.111863425925926</c:v>
                </c:pt>
                <c:pt idx="4521">
                  <c:v>0.111886574074074</c:v>
                </c:pt>
                <c:pt idx="4522">
                  <c:v>0.11190972222222199</c:v>
                </c:pt>
                <c:pt idx="4523">
                  <c:v>0.11193287037037</c:v>
                </c:pt>
                <c:pt idx="4524">
                  <c:v>0.111956018518519</c:v>
                </c:pt>
                <c:pt idx="4525">
                  <c:v>0.111979166666667</c:v>
                </c:pt>
                <c:pt idx="4526">
                  <c:v>0.112002314814815</c:v>
                </c:pt>
                <c:pt idx="4527">
                  <c:v>0.11202546296296299</c:v>
                </c:pt>
                <c:pt idx="4528">
                  <c:v>0.112060185185185</c:v>
                </c:pt>
                <c:pt idx="4529">
                  <c:v>0.11208333333333299</c:v>
                </c:pt>
                <c:pt idx="4530">
                  <c:v>0.112106481481482</c:v>
                </c:pt>
                <c:pt idx="4531">
                  <c:v>0.11212962962963</c:v>
                </c:pt>
                <c:pt idx="4532">
                  <c:v>0.112152777777778</c:v>
                </c:pt>
                <c:pt idx="4533">
                  <c:v>0.112175925925926</c:v>
                </c:pt>
                <c:pt idx="4534">
                  <c:v>0.11219907407407401</c:v>
                </c:pt>
                <c:pt idx="4535">
                  <c:v>0.112222222222222</c:v>
                </c:pt>
                <c:pt idx="4536">
                  <c:v>0.11225694444444401</c:v>
                </c:pt>
                <c:pt idx="4537">
                  <c:v>0.112280092592593</c:v>
                </c:pt>
                <c:pt idx="4538">
                  <c:v>0.11230324074074099</c:v>
                </c:pt>
                <c:pt idx="4539">
                  <c:v>0.112326388888889</c:v>
                </c:pt>
                <c:pt idx="4540">
                  <c:v>0.112349537037037</c:v>
                </c:pt>
                <c:pt idx="4541">
                  <c:v>0.11237268518518501</c:v>
                </c:pt>
                <c:pt idx="4542">
                  <c:v>0.112395833333333</c:v>
                </c:pt>
                <c:pt idx="4543">
                  <c:v>0.11241898148148199</c:v>
                </c:pt>
                <c:pt idx="4544">
                  <c:v>0.11244212962963</c:v>
                </c:pt>
                <c:pt idx="4545">
                  <c:v>0.11247685185185199</c:v>
                </c:pt>
                <c:pt idx="4546">
                  <c:v>0.1125</c:v>
                </c:pt>
                <c:pt idx="4547">
                  <c:v>0.112523148148148</c:v>
                </c:pt>
                <c:pt idx="4548">
                  <c:v>0.11254629629629601</c:v>
                </c:pt>
                <c:pt idx="4549">
                  <c:v>0.112569444444444</c:v>
                </c:pt>
                <c:pt idx="4550">
                  <c:v>0.11259259259259299</c:v>
                </c:pt>
                <c:pt idx="4551">
                  <c:v>0.112615740740741</c:v>
                </c:pt>
                <c:pt idx="4552">
                  <c:v>0.112638888888889</c:v>
                </c:pt>
                <c:pt idx="4553">
                  <c:v>0.11266203703703701</c:v>
                </c:pt>
                <c:pt idx="4554">
                  <c:v>0.112696759259259</c:v>
                </c:pt>
                <c:pt idx="4555">
                  <c:v>0.11271990740740701</c:v>
                </c:pt>
                <c:pt idx="4556">
                  <c:v>0.112743055555556</c:v>
                </c:pt>
                <c:pt idx="4557">
                  <c:v>0.11276620370370399</c:v>
                </c:pt>
                <c:pt idx="4558">
                  <c:v>0.112789351851852</c:v>
                </c:pt>
                <c:pt idx="4559">
                  <c:v>0.1128125</c:v>
                </c:pt>
                <c:pt idx="4560">
                  <c:v>0.112835648148148</c:v>
                </c:pt>
                <c:pt idx="4561">
                  <c:v>0.112858796296296</c:v>
                </c:pt>
                <c:pt idx="4562">
                  <c:v>0.11288194444444399</c:v>
                </c:pt>
                <c:pt idx="4563">
                  <c:v>0.112916666666667</c:v>
                </c:pt>
                <c:pt idx="4564">
                  <c:v>0.11293981481481501</c:v>
                </c:pt>
                <c:pt idx="4565">
                  <c:v>0.112962962962963</c:v>
                </c:pt>
                <c:pt idx="4566">
                  <c:v>0.112986111111111</c:v>
                </c:pt>
                <c:pt idx="4567">
                  <c:v>0.113009259259259</c:v>
                </c:pt>
                <c:pt idx="4568">
                  <c:v>0.113032407407407</c:v>
                </c:pt>
                <c:pt idx="4569">
                  <c:v>0.11305555555555601</c:v>
                </c:pt>
                <c:pt idx="4570">
                  <c:v>0.113078703703704</c:v>
                </c:pt>
                <c:pt idx="4571">
                  <c:v>0.11310185185185199</c:v>
                </c:pt>
                <c:pt idx="4572">
                  <c:v>0.113136574074074</c:v>
                </c:pt>
                <c:pt idx="4573">
                  <c:v>0.113159722222222</c:v>
                </c:pt>
                <c:pt idx="4574">
                  <c:v>0.11318287037037</c:v>
                </c:pt>
                <c:pt idx="4575">
                  <c:v>0.113206018518519</c:v>
                </c:pt>
                <c:pt idx="4576">
                  <c:v>0.11322916666666701</c:v>
                </c:pt>
                <c:pt idx="4577">
                  <c:v>0.113252314814815</c:v>
                </c:pt>
                <c:pt idx="4578">
                  <c:v>0.11327546296296299</c:v>
                </c:pt>
                <c:pt idx="4579">
                  <c:v>0.113298611111111</c:v>
                </c:pt>
                <c:pt idx="4580">
                  <c:v>0.113321759259259</c:v>
                </c:pt>
                <c:pt idx="4581">
                  <c:v>0.113356481481481</c:v>
                </c:pt>
                <c:pt idx="4582">
                  <c:v>0.11337962962963</c:v>
                </c:pt>
                <c:pt idx="4583">
                  <c:v>0.113402777777778</c:v>
                </c:pt>
                <c:pt idx="4584">
                  <c:v>0.113425925925926</c:v>
                </c:pt>
                <c:pt idx="4585">
                  <c:v>0.11344907407407399</c:v>
                </c:pt>
                <c:pt idx="4586">
                  <c:v>0.113472222222222</c:v>
                </c:pt>
                <c:pt idx="4587">
                  <c:v>0.11349537037037</c:v>
                </c:pt>
                <c:pt idx="4588">
                  <c:v>0.113518518518519</c:v>
                </c:pt>
                <c:pt idx="4589">
                  <c:v>0.113553240740741</c:v>
                </c:pt>
                <c:pt idx="4590">
                  <c:v>0.113576388888889</c:v>
                </c:pt>
                <c:pt idx="4591">
                  <c:v>0.113599537037037</c:v>
                </c:pt>
                <c:pt idx="4592">
                  <c:v>0.11362268518518499</c:v>
                </c:pt>
                <c:pt idx="4593">
                  <c:v>0.113645833333333</c:v>
                </c:pt>
                <c:pt idx="4594">
                  <c:v>0.113668981481482</c:v>
                </c:pt>
                <c:pt idx="4595">
                  <c:v>0.11369212962963</c:v>
                </c:pt>
                <c:pt idx="4596">
                  <c:v>0.113715277777778</c:v>
                </c:pt>
                <c:pt idx="4597">
                  <c:v>0.11373842592592601</c:v>
                </c:pt>
                <c:pt idx="4598">
                  <c:v>0.113773148148148</c:v>
                </c:pt>
                <c:pt idx="4599">
                  <c:v>0.11379629629629601</c:v>
                </c:pt>
                <c:pt idx="4600">
                  <c:v>0.113819444444444</c:v>
                </c:pt>
                <c:pt idx="4601">
                  <c:v>0.11384259259259299</c:v>
                </c:pt>
                <c:pt idx="4602">
                  <c:v>0.113865740740741</c:v>
                </c:pt>
                <c:pt idx="4603">
                  <c:v>0.113888888888889</c:v>
                </c:pt>
                <c:pt idx="4604">
                  <c:v>0.11391203703703701</c:v>
                </c:pt>
                <c:pt idx="4605">
                  <c:v>0.113935185185185</c:v>
                </c:pt>
                <c:pt idx="4606">
                  <c:v>0.113958333333333</c:v>
                </c:pt>
                <c:pt idx="4607">
                  <c:v>0.113993055555556</c:v>
                </c:pt>
                <c:pt idx="4608">
                  <c:v>0.11401620370370399</c:v>
                </c:pt>
                <c:pt idx="4609">
                  <c:v>0.114039351851852</c:v>
                </c:pt>
                <c:pt idx="4610">
                  <c:v>0.1140625</c:v>
                </c:pt>
                <c:pt idx="4611">
                  <c:v>0.11408564814814801</c:v>
                </c:pt>
                <c:pt idx="4612">
                  <c:v>0.114108796296296</c:v>
                </c:pt>
                <c:pt idx="4613">
                  <c:v>0.11413194444444399</c:v>
                </c:pt>
                <c:pt idx="4614">
                  <c:v>0.114155092592593</c:v>
                </c:pt>
                <c:pt idx="4615">
                  <c:v>0.114178240740741</c:v>
                </c:pt>
                <c:pt idx="4616">
                  <c:v>0.114212962962963</c:v>
                </c:pt>
                <c:pt idx="4617">
                  <c:v>0.114236111111111</c:v>
                </c:pt>
                <c:pt idx="4618">
                  <c:v>0.11425925925925901</c:v>
                </c:pt>
                <c:pt idx="4619">
                  <c:v>0.114282407407407</c:v>
                </c:pt>
                <c:pt idx="4620">
                  <c:v>0.11430555555555599</c:v>
                </c:pt>
                <c:pt idx="4621">
                  <c:v>0.114328703703704</c:v>
                </c:pt>
                <c:pt idx="4622">
                  <c:v>0.114351851851852</c:v>
                </c:pt>
                <c:pt idx="4623">
                  <c:v>0.114375</c:v>
                </c:pt>
                <c:pt idx="4624">
                  <c:v>0.114409722222222</c:v>
                </c:pt>
                <c:pt idx="4625">
                  <c:v>0.11443287037037</c:v>
                </c:pt>
                <c:pt idx="4626">
                  <c:v>0.114456018518519</c:v>
                </c:pt>
                <c:pt idx="4627">
                  <c:v>0.11447916666666701</c:v>
                </c:pt>
                <c:pt idx="4628">
                  <c:v>0.114502314814815</c:v>
                </c:pt>
                <c:pt idx="4629">
                  <c:v>0.114525462962963</c:v>
                </c:pt>
                <c:pt idx="4630">
                  <c:v>0.114548611111111</c:v>
                </c:pt>
                <c:pt idx="4631">
                  <c:v>0.114571759259259</c:v>
                </c:pt>
                <c:pt idx="4632">
                  <c:v>0.114606481481482</c:v>
                </c:pt>
                <c:pt idx="4633">
                  <c:v>0.11462962962963</c:v>
                </c:pt>
                <c:pt idx="4634">
                  <c:v>0.11465277777777801</c:v>
                </c:pt>
                <c:pt idx="4635">
                  <c:v>0.114675925925926</c:v>
                </c:pt>
                <c:pt idx="4636">
                  <c:v>0.114699074074074</c:v>
                </c:pt>
                <c:pt idx="4637">
                  <c:v>0.114722222222222</c:v>
                </c:pt>
                <c:pt idx="4638">
                  <c:v>0.11474537037037</c:v>
                </c:pt>
                <c:pt idx="4639">
                  <c:v>0.11476851851851901</c:v>
                </c:pt>
                <c:pt idx="4640">
                  <c:v>0.114791666666667</c:v>
                </c:pt>
                <c:pt idx="4641">
                  <c:v>0.11482638888888901</c:v>
                </c:pt>
                <c:pt idx="4642">
                  <c:v>0.114849537037037</c:v>
                </c:pt>
                <c:pt idx="4643">
                  <c:v>0.11487268518518499</c:v>
                </c:pt>
                <c:pt idx="4644">
                  <c:v>0.114895833333333</c:v>
                </c:pt>
                <c:pt idx="4645">
                  <c:v>0.114918981481482</c:v>
                </c:pt>
                <c:pt idx="4646">
                  <c:v>0.11494212962963</c:v>
                </c:pt>
                <c:pt idx="4647">
                  <c:v>0.114965277777778</c:v>
                </c:pt>
                <c:pt idx="4648">
                  <c:v>0.11498842592592599</c:v>
                </c:pt>
                <c:pt idx="4649">
                  <c:v>0.115023148148148</c:v>
                </c:pt>
                <c:pt idx="4650">
                  <c:v>0.11504629629629599</c:v>
                </c:pt>
                <c:pt idx="4651">
                  <c:v>0.115069444444444</c:v>
                </c:pt>
                <c:pt idx="4652">
                  <c:v>0.115092592592593</c:v>
                </c:pt>
                <c:pt idx="4653">
                  <c:v>0.115115740740741</c:v>
                </c:pt>
                <c:pt idx="4654">
                  <c:v>0.115138888888889</c:v>
                </c:pt>
                <c:pt idx="4655">
                  <c:v>0.11516203703703699</c:v>
                </c:pt>
                <c:pt idx="4656">
                  <c:v>0.115185185185185</c:v>
                </c:pt>
                <c:pt idx="4657">
                  <c:v>0.115208333333333</c:v>
                </c:pt>
                <c:pt idx="4658">
                  <c:v>0.115243055555556</c:v>
                </c:pt>
                <c:pt idx="4659">
                  <c:v>0.115266203703704</c:v>
                </c:pt>
                <c:pt idx="4660">
                  <c:v>0.115289351851852</c:v>
                </c:pt>
                <c:pt idx="4661">
                  <c:v>0.1153125</c:v>
                </c:pt>
                <c:pt idx="4662">
                  <c:v>0.11533564814814801</c:v>
                </c:pt>
                <c:pt idx="4663">
                  <c:v>0.115358796296296</c:v>
                </c:pt>
                <c:pt idx="4664">
                  <c:v>0.115381944444444</c:v>
                </c:pt>
                <c:pt idx="4665">
                  <c:v>0.115405092592593</c:v>
                </c:pt>
                <c:pt idx="4666">
                  <c:v>0.11543981481481499</c:v>
                </c:pt>
                <c:pt idx="4667">
                  <c:v>0.115462962962963</c:v>
                </c:pt>
                <c:pt idx="4668">
                  <c:v>0.115486111111111</c:v>
                </c:pt>
                <c:pt idx="4669">
                  <c:v>0.11550925925925901</c:v>
                </c:pt>
                <c:pt idx="4670">
                  <c:v>0.115532407407407</c:v>
                </c:pt>
                <c:pt idx="4671">
                  <c:v>0.11555555555555599</c:v>
                </c:pt>
                <c:pt idx="4672">
                  <c:v>0.115578703703704</c:v>
                </c:pt>
                <c:pt idx="4673">
                  <c:v>0.115601851851852</c:v>
                </c:pt>
                <c:pt idx="4674">
                  <c:v>0.11562500000000001</c:v>
                </c:pt>
                <c:pt idx="4675">
                  <c:v>0.115659722222222</c:v>
                </c:pt>
                <c:pt idx="4676">
                  <c:v>0.11568287037037001</c:v>
                </c:pt>
                <c:pt idx="4677">
                  <c:v>0.115706018518519</c:v>
                </c:pt>
                <c:pt idx="4678">
                  <c:v>0.11572916666666699</c:v>
                </c:pt>
                <c:pt idx="4679">
                  <c:v>0.115752314814815</c:v>
                </c:pt>
                <c:pt idx="4680">
                  <c:v>0.115775462962963</c:v>
                </c:pt>
                <c:pt idx="4681">
                  <c:v>0.11579861111111101</c:v>
                </c:pt>
                <c:pt idx="4682">
                  <c:v>0.115821759259259</c:v>
                </c:pt>
                <c:pt idx="4683">
                  <c:v>0.11584490740740699</c:v>
                </c:pt>
                <c:pt idx="4684">
                  <c:v>0.115868055555556</c:v>
                </c:pt>
                <c:pt idx="4685">
                  <c:v>0.11590277777777799</c:v>
                </c:pt>
                <c:pt idx="4686">
                  <c:v>0.115925925925926</c:v>
                </c:pt>
                <c:pt idx="4687">
                  <c:v>0.115949074074074</c:v>
                </c:pt>
                <c:pt idx="4688">
                  <c:v>0.115972222222222</c:v>
                </c:pt>
                <c:pt idx="4689">
                  <c:v>0.11599537037037</c:v>
                </c:pt>
                <c:pt idx="4690">
                  <c:v>0.11601851851851901</c:v>
                </c:pt>
                <c:pt idx="4691">
                  <c:v>0.116041666666667</c:v>
                </c:pt>
                <c:pt idx="4692">
                  <c:v>0.116064814814815</c:v>
                </c:pt>
                <c:pt idx="4693">
                  <c:v>0.116087962962963</c:v>
                </c:pt>
                <c:pt idx="4694">
                  <c:v>0.116122685185185</c:v>
                </c:pt>
                <c:pt idx="4695">
                  <c:v>0.116145833333333</c:v>
                </c:pt>
                <c:pt idx="4696">
                  <c:v>0.116168981481482</c:v>
                </c:pt>
                <c:pt idx="4697">
                  <c:v>0.11619212962963001</c:v>
                </c:pt>
                <c:pt idx="4698">
                  <c:v>0.116215277777778</c:v>
                </c:pt>
                <c:pt idx="4699">
                  <c:v>0.11623842592592599</c:v>
                </c:pt>
                <c:pt idx="4700">
                  <c:v>0.116261574074074</c:v>
                </c:pt>
                <c:pt idx="4701">
                  <c:v>0.116284722222222</c:v>
                </c:pt>
                <c:pt idx="4702">
                  <c:v>0.11630787037037001</c:v>
                </c:pt>
                <c:pt idx="4703">
                  <c:v>0.116342592592593</c:v>
                </c:pt>
                <c:pt idx="4704">
                  <c:v>0.11636574074074101</c:v>
                </c:pt>
                <c:pt idx="4705">
                  <c:v>0.116388888888889</c:v>
                </c:pt>
                <c:pt idx="4706">
                  <c:v>0.11641203703703699</c:v>
                </c:pt>
                <c:pt idx="4707">
                  <c:v>0.116435185185185</c:v>
                </c:pt>
                <c:pt idx="4708">
                  <c:v>0.116458333333333</c:v>
                </c:pt>
                <c:pt idx="4709">
                  <c:v>0.116481481481482</c:v>
                </c:pt>
                <c:pt idx="4710">
                  <c:v>0.11650462962963</c:v>
                </c:pt>
                <c:pt idx="4711">
                  <c:v>0.11652777777777799</c:v>
                </c:pt>
                <c:pt idx="4712">
                  <c:v>0.1165625</c:v>
                </c:pt>
                <c:pt idx="4713">
                  <c:v>0.11658564814814799</c:v>
                </c:pt>
                <c:pt idx="4714">
                  <c:v>0.116608796296296</c:v>
                </c:pt>
                <c:pt idx="4715">
                  <c:v>0.116631944444444</c:v>
                </c:pt>
                <c:pt idx="4716">
                  <c:v>0.116655092592593</c:v>
                </c:pt>
                <c:pt idx="4717">
                  <c:v>0.116678240740741</c:v>
                </c:pt>
                <c:pt idx="4718">
                  <c:v>0.11670138888888899</c:v>
                </c:pt>
                <c:pt idx="4719">
                  <c:v>0.116724537037037</c:v>
                </c:pt>
                <c:pt idx="4720">
                  <c:v>0.116747685185185</c:v>
                </c:pt>
                <c:pt idx="4721">
                  <c:v>0.116782407407407</c:v>
                </c:pt>
                <c:pt idx="4722">
                  <c:v>0.116805555555556</c:v>
                </c:pt>
                <c:pt idx="4723">
                  <c:v>0.116828703703704</c:v>
                </c:pt>
                <c:pt idx="4724">
                  <c:v>0.116851851851852</c:v>
                </c:pt>
                <c:pt idx="4725">
                  <c:v>0.11687500000000001</c:v>
                </c:pt>
                <c:pt idx="4726">
                  <c:v>0.116898148148148</c:v>
                </c:pt>
                <c:pt idx="4727">
                  <c:v>0.116921296296296</c:v>
                </c:pt>
                <c:pt idx="4728">
                  <c:v>0.116944444444444</c:v>
                </c:pt>
                <c:pt idx="4729">
                  <c:v>0.116967592592593</c:v>
                </c:pt>
                <c:pt idx="4730">
                  <c:v>0.117002314814815</c:v>
                </c:pt>
                <c:pt idx="4731">
                  <c:v>0.117025462962963</c:v>
                </c:pt>
                <c:pt idx="4732">
                  <c:v>0.11704861111111101</c:v>
                </c:pt>
                <c:pt idx="4733">
                  <c:v>0.117071759259259</c:v>
                </c:pt>
                <c:pt idx="4734">
                  <c:v>0.117094907407407</c:v>
                </c:pt>
                <c:pt idx="4735">
                  <c:v>0.117118055555556</c:v>
                </c:pt>
                <c:pt idx="4736">
                  <c:v>0.117141203703704</c:v>
                </c:pt>
                <c:pt idx="4737">
                  <c:v>0.11716435185185201</c:v>
                </c:pt>
                <c:pt idx="4738">
                  <c:v>0.117199074074074</c:v>
                </c:pt>
                <c:pt idx="4739">
                  <c:v>0.11722222222222201</c:v>
                </c:pt>
                <c:pt idx="4740">
                  <c:v>0.11724537037037</c:v>
                </c:pt>
                <c:pt idx="4741">
                  <c:v>0.11726851851851899</c:v>
                </c:pt>
                <c:pt idx="4742">
                  <c:v>0.117291666666667</c:v>
                </c:pt>
                <c:pt idx="4743">
                  <c:v>0.117314814814815</c:v>
                </c:pt>
                <c:pt idx="4744">
                  <c:v>0.117337962962963</c:v>
                </c:pt>
                <c:pt idx="4745">
                  <c:v>0.117361111111111</c:v>
                </c:pt>
                <c:pt idx="4746">
                  <c:v>0.11738425925925899</c:v>
                </c:pt>
                <c:pt idx="4747">
                  <c:v>0.117418981481482</c:v>
                </c:pt>
                <c:pt idx="4748">
                  <c:v>0.11744212962962999</c:v>
                </c:pt>
                <c:pt idx="4749">
                  <c:v>0.117465277777778</c:v>
                </c:pt>
                <c:pt idx="4750">
                  <c:v>0.117488425925926</c:v>
                </c:pt>
                <c:pt idx="4751">
                  <c:v>0.117511574074074</c:v>
                </c:pt>
                <c:pt idx="4752">
                  <c:v>0.117534722222222</c:v>
                </c:pt>
                <c:pt idx="4753">
                  <c:v>0.11755787037036999</c:v>
                </c:pt>
                <c:pt idx="4754">
                  <c:v>0.117581018518519</c:v>
                </c:pt>
                <c:pt idx="4755">
                  <c:v>0.117604166666667</c:v>
                </c:pt>
                <c:pt idx="4756">
                  <c:v>0.117638888888889</c:v>
                </c:pt>
                <c:pt idx="4757">
                  <c:v>0.117662037037037</c:v>
                </c:pt>
                <c:pt idx="4758">
                  <c:v>0.117685185185185</c:v>
                </c:pt>
                <c:pt idx="4759">
                  <c:v>0.117708333333333</c:v>
                </c:pt>
                <c:pt idx="4760">
                  <c:v>0.11773148148148201</c:v>
                </c:pt>
                <c:pt idx="4761">
                  <c:v>0.11775462962963</c:v>
                </c:pt>
                <c:pt idx="4762">
                  <c:v>0.11777777777777799</c:v>
                </c:pt>
                <c:pt idx="4763">
                  <c:v>0.1178125</c:v>
                </c:pt>
                <c:pt idx="4764">
                  <c:v>0.117835648148148</c:v>
                </c:pt>
                <c:pt idx="4765">
                  <c:v>0.117858796296296</c:v>
                </c:pt>
                <c:pt idx="4766">
                  <c:v>0.117881944444444</c:v>
                </c:pt>
                <c:pt idx="4767">
                  <c:v>0.11790509259259301</c:v>
                </c:pt>
                <c:pt idx="4768">
                  <c:v>0.117928240740741</c:v>
                </c:pt>
                <c:pt idx="4769">
                  <c:v>0.11795138888888899</c:v>
                </c:pt>
                <c:pt idx="4770">
                  <c:v>0.117974537037037</c:v>
                </c:pt>
                <c:pt idx="4771">
                  <c:v>0.117997685185185</c:v>
                </c:pt>
                <c:pt idx="4772">
                  <c:v>0.118032407407407</c:v>
                </c:pt>
                <c:pt idx="4773">
                  <c:v>0.118055555555556</c:v>
                </c:pt>
                <c:pt idx="4774">
                  <c:v>0.118078703703704</c:v>
                </c:pt>
                <c:pt idx="4775">
                  <c:v>0.118101851851852</c:v>
                </c:pt>
                <c:pt idx="4776">
                  <c:v>0.11812499999999999</c:v>
                </c:pt>
                <c:pt idx="4777">
                  <c:v>0.118148148148148</c:v>
                </c:pt>
                <c:pt idx="4778">
                  <c:v>0.118171296296296</c:v>
                </c:pt>
                <c:pt idx="4779">
                  <c:v>0.11819444444444401</c:v>
                </c:pt>
                <c:pt idx="4780">
                  <c:v>0.118217592592593</c:v>
                </c:pt>
                <c:pt idx="4781">
                  <c:v>0.118252314814815</c:v>
                </c:pt>
                <c:pt idx="4782">
                  <c:v>0.118275462962963</c:v>
                </c:pt>
                <c:pt idx="4783">
                  <c:v>0.11829861111111099</c:v>
                </c:pt>
                <c:pt idx="4784">
                  <c:v>0.118321759259259</c:v>
                </c:pt>
                <c:pt idx="4785">
                  <c:v>0.118344907407407</c:v>
                </c:pt>
                <c:pt idx="4786">
                  <c:v>0.118368055555556</c:v>
                </c:pt>
                <c:pt idx="4787">
                  <c:v>0.118391203703704</c:v>
                </c:pt>
                <c:pt idx="4788">
                  <c:v>0.118425925925926</c:v>
                </c:pt>
                <c:pt idx="4789">
                  <c:v>0.118449074074074</c:v>
                </c:pt>
                <c:pt idx="4790">
                  <c:v>0.11847222222222201</c:v>
                </c:pt>
                <c:pt idx="4791">
                  <c:v>0.11849537037037</c:v>
                </c:pt>
                <c:pt idx="4792">
                  <c:v>0.11851851851851899</c:v>
                </c:pt>
                <c:pt idx="4793">
                  <c:v>0.118541666666667</c:v>
                </c:pt>
                <c:pt idx="4794">
                  <c:v>0.118564814814815</c:v>
                </c:pt>
                <c:pt idx="4795">
                  <c:v>0.11858796296296301</c:v>
                </c:pt>
                <c:pt idx="4796">
                  <c:v>0.118622685185185</c:v>
                </c:pt>
                <c:pt idx="4797">
                  <c:v>0.11864583333333301</c:v>
                </c:pt>
                <c:pt idx="4798">
                  <c:v>0.118668981481482</c:v>
                </c:pt>
                <c:pt idx="4799">
                  <c:v>0.11869212962962999</c:v>
                </c:pt>
                <c:pt idx="4800">
                  <c:v>0.118715277777778</c:v>
                </c:pt>
                <c:pt idx="4801">
                  <c:v>0.118738425925926</c:v>
                </c:pt>
                <c:pt idx="4802">
                  <c:v>0.11876157407407401</c:v>
                </c:pt>
                <c:pt idx="4803">
                  <c:v>0.118784722222222</c:v>
                </c:pt>
                <c:pt idx="4804">
                  <c:v>0.11880787037036999</c:v>
                </c:pt>
                <c:pt idx="4805">
                  <c:v>0.118842592592593</c:v>
                </c:pt>
                <c:pt idx="4806">
                  <c:v>0.11886574074074099</c:v>
                </c:pt>
                <c:pt idx="4807">
                  <c:v>0.118888888888889</c:v>
                </c:pt>
                <c:pt idx="4808">
                  <c:v>0.118912037037037</c:v>
                </c:pt>
                <c:pt idx="4809">
                  <c:v>0.11893518518518501</c:v>
                </c:pt>
                <c:pt idx="4810">
                  <c:v>0.118958333333333</c:v>
                </c:pt>
                <c:pt idx="4811">
                  <c:v>0.11898148148148199</c:v>
                </c:pt>
                <c:pt idx="4812">
                  <c:v>0.11900462962963</c:v>
                </c:pt>
                <c:pt idx="4813">
                  <c:v>0.119027777777778</c:v>
                </c:pt>
                <c:pt idx="4814">
                  <c:v>0.1190625</c:v>
                </c:pt>
                <c:pt idx="4815">
                  <c:v>0.119085648148148</c:v>
                </c:pt>
                <c:pt idx="4816">
                  <c:v>0.119108796296296</c:v>
                </c:pt>
                <c:pt idx="4817">
                  <c:v>0.119131944444444</c:v>
                </c:pt>
                <c:pt idx="4818">
                  <c:v>0.11915509259259301</c:v>
                </c:pt>
                <c:pt idx="4819">
                  <c:v>0.119178240740741</c:v>
                </c:pt>
                <c:pt idx="4820">
                  <c:v>0.119201388888889</c:v>
                </c:pt>
                <c:pt idx="4821">
                  <c:v>0.119224537037037</c:v>
                </c:pt>
                <c:pt idx="4822">
                  <c:v>0.119247685185185</c:v>
                </c:pt>
                <c:pt idx="4823">
                  <c:v>0.119282407407407</c:v>
                </c:pt>
                <c:pt idx="4824">
                  <c:v>0.119305555555556</c:v>
                </c:pt>
                <c:pt idx="4825">
                  <c:v>0.11932870370370401</c:v>
                </c:pt>
                <c:pt idx="4826">
                  <c:v>0.119351851851852</c:v>
                </c:pt>
                <c:pt idx="4827">
                  <c:v>0.119375</c:v>
                </c:pt>
                <c:pt idx="4828">
                  <c:v>0.119398148148148</c:v>
                </c:pt>
                <c:pt idx="4829">
                  <c:v>0.119421296296296</c:v>
                </c:pt>
                <c:pt idx="4830">
                  <c:v>0.11944444444444401</c:v>
                </c:pt>
                <c:pt idx="4831">
                  <c:v>0.119467592592593</c:v>
                </c:pt>
                <c:pt idx="4832">
                  <c:v>0.11950231481481501</c:v>
                </c:pt>
                <c:pt idx="4833">
                  <c:v>0.119525462962963</c:v>
                </c:pt>
                <c:pt idx="4834">
                  <c:v>0.11954861111111099</c:v>
                </c:pt>
                <c:pt idx="4835">
                  <c:v>0.119571759259259</c:v>
                </c:pt>
                <c:pt idx="4836">
                  <c:v>0.119594907407407</c:v>
                </c:pt>
                <c:pt idx="4837">
                  <c:v>0.119618055555556</c:v>
                </c:pt>
                <c:pt idx="4838">
                  <c:v>0.119641203703704</c:v>
                </c:pt>
                <c:pt idx="4839">
                  <c:v>0.11966435185185199</c:v>
                </c:pt>
                <c:pt idx="4840">
                  <c:v>0.1196875</c:v>
                </c:pt>
                <c:pt idx="4841">
                  <c:v>0.11972222222222199</c:v>
                </c:pt>
                <c:pt idx="4842">
                  <c:v>0.11974537037037</c:v>
                </c:pt>
                <c:pt idx="4843">
                  <c:v>0.119768518518519</c:v>
                </c:pt>
                <c:pt idx="4844">
                  <c:v>0.119791666666667</c:v>
                </c:pt>
                <c:pt idx="4845">
                  <c:v>0.119814814814815</c:v>
                </c:pt>
                <c:pt idx="4846">
                  <c:v>0.11983796296296299</c:v>
                </c:pt>
                <c:pt idx="4847">
                  <c:v>0.119861111111111</c:v>
                </c:pt>
                <c:pt idx="4848">
                  <c:v>0.119884259259259</c:v>
                </c:pt>
                <c:pt idx="4849">
                  <c:v>0.119907407407407</c:v>
                </c:pt>
                <c:pt idx="4850">
                  <c:v>0.11994212962963</c:v>
                </c:pt>
                <c:pt idx="4851">
                  <c:v>0.119965277777778</c:v>
                </c:pt>
                <c:pt idx="4852">
                  <c:v>0.119988425925926</c:v>
                </c:pt>
                <c:pt idx="4853">
                  <c:v>0.12001157407407401</c:v>
                </c:pt>
                <c:pt idx="4854">
                  <c:v>0.120034722222222</c:v>
                </c:pt>
                <c:pt idx="4855">
                  <c:v>0.12005787037037</c:v>
                </c:pt>
                <c:pt idx="4856">
                  <c:v>0.120081018518519</c:v>
                </c:pt>
                <c:pt idx="4857">
                  <c:v>0.120104166666667</c:v>
                </c:pt>
                <c:pt idx="4858">
                  <c:v>0.12012731481481501</c:v>
                </c:pt>
                <c:pt idx="4859">
                  <c:v>0.120162037037037</c:v>
                </c:pt>
                <c:pt idx="4860">
                  <c:v>0.12018518518518501</c:v>
                </c:pt>
                <c:pt idx="4861">
                  <c:v>0.120208333333333</c:v>
                </c:pt>
                <c:pt idx="4862">
                  <c:v>0.12023148148148199</c:v>
                </c:pt>
                <c:pt idx="4863">
                  <c:v>0.12025462962963</c:v>
                </c:pt>
                <c:pt idx="4864">
                  <c:v>0.120277777777778</c:v>
                </c:pt>
                <c:pt idx="4865">
                  <c:v>0.12030092592592601</c:v>
                </c:pt>
                <c:pt idx="4866">
                  <c:v>0.120324074074074</c:v>
                </c:pt>
                <c:pt idx="4867">
                  <c:v>0.12035879629629601</c:v>
                </c:pt>
                <c:pt idx="4868">
                  <c:v>0.120381944444444</c:v>
                </c:pt>
                <c:pt idx="4869">
                  <c:v>0.12040509259259299</c:v>
                </c:pt>
                <c:pt idx="4870">
                  <c:v>0.120428240740741</c:v>
                </c:pt>
                <c:pt idx="4871">
                  <c:v>0.120451388888889</c:v>
                </c:pt>
                <c:pt idx="4872">
                  <c:v>0.12047453703703701</c:v>
                </c:pt>
                <c:pt idx="4873">
                  <c:v>0.120497685185185</c:v>
                </c:pt>
                <c:pt idx="4874">
                  <c:v>0.12052083333333299</c:v>
                </c:pt>
                <c:pt idx="4875">
                  <c:v>0.120543981481482</c:v>
                </c:pt>
                <c:pt idx="4876">
                  <c:v>0.12057870370370399</c:v>
                </c:pt>
                <c:pt idx="4877">
                  <c:v>0.120601851851852</c:v>
                </c:pt>
                <c:pt idx="4878">
                  <c:v>0.120625</c:v>
                </c:pt>
                <c:pt idx="4879">
                  <c:v>0.120648148148148</c:v>
                </c:pt>
                <c:pt idx="4880">
                  <c:v>0.120671296296296</c:v>
                </c:pt>
                <c:pt idx="4881">
                  <c:v>0.12069444444444399</c:v>
                </c:pt>
                <c:pt idx="4882">
                  <c:v>0.120717592592593</c:v>
                </c:pt>
                <c:pt idx="4883">
                  <c:v>0.120740740740741</c:v>
                </c:pt>
                <c:pt idx="4884">
                  <c:v>0.120763888888889</c:v>
                </c:pt>
                <c:pt idx="4885">
                  <c:v>0.120798611111111</c:v>
                </c:pt>
                <c:pt idx="4886">
                  <c:v>0.120821759259259</c:v>
                </c:pt>
                <c:pt idx="4887">
                  <c:v>0.120844907407407</c:v>
                </c:pt>
                <c:pt idx="4888">
                  <c:v>0.12086805555555601</c:v>
                </c:pt>
                <c:pt idx="4889">
                  <c:v>0.120891203703704</c:v>
                </c:pt>
                <c:pt idx="4890">
                  <c:v>0.12091435185185199</c:v>
                </c:pt>
                <c:pt idx="4891">
                  <c:v>0.1209375</c:v>
                </c:pt>
                <c:pt idx="4892">
                  <c:v>0.120960648148148</c:v>
                </c:pt>
                <c:pt idx="4893">
                  <c:v>0.12098379629629601</c:v>
                </c:pt>
                <c:pt idx="4894">
                  <c:v>0.121018518518519</c:v>
                </c:pt>
                <c:pt idx="4895">
                  <c:v>0.12104166666666701</c:v>
                </c:pt>
                <c:pt idx="4896">
                  <c:v>0.121064814814815</c:v>
                </c:pt>
                <c:pt idx="4897">
                  <c:v>0.12108796296296299</c:v>
                </c:pt>
                <c:pt idx="4898">
                  <c:v>0.121111111111111</c:v>
                </c:pt>
                <c:pt idx="4899">
                  <c:v>0.121134259259259</c:v>
                </c:pt>
                <c:pt idx="4900">
                  <c:v>0.12115740740740701</c:v>
                </c:pt>
                <c:pt idx="4901">
                  <c:v>0.121180555555556</c:v>
                </c:pt>
                <c:pt idx="4902">
                  <c:v>0.121215277777778</c:v>
                </c:pt>
                <c:pt idx="4903">
                  <c:v>0.121238425925926</c:v>
                </c:pt>
                <c:pt idx="4904">
                  <c:v>0.12126157407407399</c:v>
                </c:pt>
                <c:pt idx="4905">
                  <c:v>0.121284722222222</c:v>
                </c:pt>
                <c:pt idx="4906">
                  <c:v>0.12130787037037</c:v>
                </c:pt>
                <c:pt idx="4907">
                  <c:v>0.121331018518519</c:v>
                </c:pt>
                <c:pt idx="4908">
                  <c:v>0.121354166666667</c:v>
                </c:pt>
                <c:pt idx="4909">
                  <c:v>0.12137731481481499</c:v>
                </c:pt>
                <c:pt idx="4910">
                  <c:v>0.121400462962963</c:v>
                </c:pt>
                <c:pt idx="4911">
                  <c:v>0.12143518518518499</c:v>
                </c:pt>
                <c:pt idx="4912">
                  <c:v>0.121458333333333</c:v>
                </c:pt>
                <c:pt idx="4913">
                  <c:v>0.121481481481481</c:v>
                </c:pt>
                <c:pt idx="4914">
                  <c:v>0.12150462962963</c:v>
                </c:pt>
                <c:pt idx="4915">
                  <c:v>0.121527777777778</c:v>
                </c:pt>
                <c:pt idx="4916">
                  <c:v>0.12155092592592601</c:v>
                </c:pt>
                <c:pt idx="4917">
                  <c:v>0.121574074074074</c:v>
                </c:pt>
                <c:pt idx="4918">
                  <c:v>0.121597222222222</c:v>
                </c:pt>
                <c:pt idx="4919">
                  <c:v>0.12162037037037</c:v>
                </c:pt>
                <c:pt idx="4920">
                  <c:v>0.12165509259259299</c:v>
                </c:pt>
                <c:pt idx="4921">
                  <c:v>0.121678240740741</c:v>
                </c:pt>
                <c:pt idx="4922">
                  <c:v>0.121701388888889</c:v>
                </c:pt>
                <c:pt idx="4923">
                  <c:v>0.12172453703703701</c:v>
                </c:pt>
                <c:pt idx="4924">
                  <c:v>0.121747685185185</c:v>
                </c:pt>
                <c:pt idx="4925">
                  <c:v>0.121770833333333</c:v>
                </c:pt>
                <c:pt idx="4926">
                  <c:v>0.121793981481482</c:v>
                </c:pt>
                <c:pt idx="4927">
                  <c:v>0.12181712962963</c:v>
                </c:pt>
                <c:pt idx="4928">
                  <c:v>0.12184027777777801</c:v>
                </c:pt>
                <c:pt idx="4929">
                  <c:v>0.121875</c:v>
                </c:pt>
                <c:pt idx="4930">
                  <c:v>0.12189814814814801</c:v>
                </c:pt>
                <c:pt idx="4931">
                  <c:v>0.121921296296296</c:v>
                </c:pt>
                <c:pt idx="4932">
                  <c:v>0.12194444444444399</c:v>
                </c:pt>
                <c:pt idx="4933">
                  <c:v>0.121967592592593</c:v>
                </c:pt>
                <c:pt idx="4934">
                  <c:v>0.121990740740741</c:v>
                </c:pt>
                <c:pt idx="4935">
                  <c:v>0.122013888888889</c:v>
                </c:pt>
                <c:pt idx="4936">
                  <c:v>0.122037037037037</c:v>
                </c:pt>
                <c:pt idx="4937">
                  <c:v>0.12207175925925901</c:v>
                </c:pt>
                <c:pt idx="4938">
                  <c:v>0.122094907407407</c:v>
                </c:pt>
                <c:pt idx="4939">
                  <c:v>0.12211805555555599</c:v>
                </c:pt>
                <c:pt idx="4940">
                  <c:v>0.122141203703704</c:v>
                </c:pt>
                <c:pt idx="4941">
                  <c:v>0.122164351851852</c:v>
                </c:pt>
                <c:pt idx="4942">
                  <c:v>0.1221875</c:v>
                </c:pt>
                <c:pt idx="4943">
                  <c:v>0.122210648148148</c:v>
                </c:pt>
                <c:pt idx="4944">
                  <c:v>0.12223379629629599</c:v>
                </c:pt>
                <c:pt idx="4945">
                  <c:v>0.122256944444444</c:v>
                </c:pt>
                <c:pt idx="4946">
                  <c:v>0.122280092592593</c:v>
                </c:pt>
                <c:pt idx="4947">
                  <c:v>0.122314814814815</c:v>
                </c:pt>
                <c:pt idx="4948">
                  <c:v>0.122337962962963</c:v>
                </c:pt>
                <c:pt idx="4949">
                  <c:v>0.122361111111111</c:v>
                </c:pt>
                <c:pt idx="4950">
                  <c:v>0.122384259259259</c:v>
                </c:pt>
                <c:pt idx="4951">
                  <c:v>0.12240740740740701</c:v>
                </c:pt>
                <c:pt idx="4952">
                  <c:v>0.122430555555556</c:v>
                </c:pt>
                <c:pt idx="4953">
                  <c:v>0.12245370370370399</c:v>
                </c:pt>
                <c:pt idx="4954">
                  <c:v>0.122476851851852</c:v>
                </c:pt>
                <c:pt idx="4955">
                  <c:v>0.122511574074074</c:v>
                </c:pt>
                <c:pt idx="4956">
                  <c:v>0.122534722222222</c:v>
                </c:pt>
                <c:pt idx="4957">
                  <c:v>0.12255787037037</c:v>
                </c:pt>
                <c:pt idx="4958">
                  <c:v>0.12258101851851901</c:v>
                </c:pt>
                <c:pt idx="4959">
                  <c:v>0.122604166666667</c:v>
                </c:pt>
                <c:pt idx="4960">
                  <c:v>0.12262731481481499</c:v>
                </c:pt>
                <c:pt idx="4961">
                  <c:v>0.122650462962963</c:v>
                </c:pt>
                <c:pt idx="4962">
                  <c:v>0.122673611111111</c:v>
                </c:pt>
                <c:pt idx="4963">
                  <c:v>0.12269675925925901</c:v>
                </c:pt>
                <c:pt idx="4964">
                  <c:v>0.122731481481482</c:v>
                </c:pt>
                <c:pt idx="4965">
                  <c:v>0.12275462962963</c:v>
                </c:pt>
                <c:pt idx="4966">
                  <c:v>0.122777777777778</c:v>
                </c:pt>
                <c:pt idx="4967">
                  <c:v>0.12280092592592599</c:v>
                </c:pt>
                <c:pt idx="4968">
                  <c:v>0.122824074074074</c:v>
                </c:pt>
                <c:pt idx="4969">
                  <c:v>0.122847222222222</c:v>
                </c:pt>
                <c:pt idx="4970">
                  <c:v>0.12287037037037001</c:v>
                </c:pt>
                <c:pt idx="4971">
                  <c:v>0.122893518518519</c:v>
                </c:pt>
                <c:pt idx="4972">
                  <c:v>0.122928240740741</c:v>
                </c:pt>
                <c:pt idx="4973">
                  <c:v>0.122951388888889</c:v>
                </c:pt>
                <c:pt idx="4974">
                  <c:v>0.12297453703703699</c:v>
                </c:pt>
                <c:pt idx="4975">
                  <c:v>0.122997685185185</c:v>
                </c:pt>
                <c:pt idx="4976">
                  <c:v>0.123020833333333</c:v>
                </c:pt>
                <c:pt idx="4977">
                  <c:v>0.123043981481482</c:v>
                </c:pt>
                <c:pt idx="4978">
                  <c:v>0.12306712962963</c:v>
                </c:pt>
                <c:pt idx="4979">
                  <c:v>0.12309027777777801</c:v>
                </c:pt>
                <c:pt idx="4980">
                  <c:v>0.123125</c:v>
                </c:pt>
                <c:pt idx="4981">
                  <c:v>0.12314814814814801</c:v>
                </c:pt>
                <c:pt idx="4982">
                  <c:v>0.123171296296296</c:v>
                </c:pt>
                <c:pt idx="4983">
                  <c:v>0.123194444444444</c:v>
                </c:pt>
                <c:pt idx="4984">
                  <c:v>0.123217592592593</c:v>
                </c:pt>
                <c:pt idx="4985">
                  <c:v>0.123240740740741</c:v>
                </c:pt>
                <c:pt idx="4986">
                  <c:v>0.12326388888888901</c:v>
                </c:pt>
                <c:pt idx="4987">
                  <c:v>0.123287037037037</c:v>
                </c:pt>
                <c:pt idx="4988">
                  <c:v>0.123310185185185</c:v>
                </c:pt>
                <c:pt idx="4989">
                  <c:v>0.123344907407407</c:v>
                </c:pt>
                <c:pt idx="4990">
                  <c:v>0.12336805555555599</c:v>
                </c:pt>
                <c:pt idx="4991">
                  <c:v>0.123391203703704</c:v>
                </c:pt>
                <c:pt idx="4992">
                  <c:v>0.123414351851852</c:v>
                </c:pt>
                <c:pt idx="4993">
                  <c:v>0.12343750000000001</c:v>
                </c:pt>
                <c:pt idx="4994">
                  <c:v>0.123460648148148</c:v>
                </c:pt>
                <c:pt idx="4995">
                  <c:v>0.12348379629629599</c:v>
                </c:pt>
                <c:pt idx="4996">
                  <c:v>0.123506944444444</c:v>
                </c:pt>
                <c:pt idx="4997">
                  <c:v>0.123530092592593</c:v>
                </c:pt>
                <c:pt idx="4998">
                  <c:v>0.123564814814815</c:v>
                </c:pt>
                <c:pt idx="4999">
                  <c:v>0.123587962962963</c:v>
                </c:pt>
                <c:pt idx="5000">
                  <c:v>0.12361111111111101</c:v>
                </c:pt>
                <c:pt idx="5001">
                  <c:v>0.123634259259259</c:v>
                </c:pt>
                <c:pt idx="5002">
                  <c:v>0.12365740740740699</c:v>
                </c:pt>
                <c:pt idx="5003">
                  <c:v>0.123680555555556</c:v>
                </c:pt>
                <c:pt idx="5004">
                  <c:v>0.123703703703704</c:v>
                </c:pt>
                <c:pt idx="5005">
                  <c:v>0.123738425925926</c:v>
                </c:pt>
                <c:pt idx="5006">
                  <c:v>0.123761574074074</c:v>
                </c:pt>
                <c:pt idx="5007">
                  <c:v>0.123784722222222</c:v>
                </c:pt>
                <c:pt idx="5008">
                  <c:v>0.12380787037037</c:v>
                </c:pt>
                <c:pt idx="5009">
                  <c:v>0.12383101851851901</c:v>
                </c:pt>
                <c:pt idx="5010">
                  <c:v>0.123854166666667</c:v>
                </c:pt>
                <c:pt idx="5011">
                  <c:v>0.123877314814815</c:v>
                </c:pt>
                <c:pt idx="5012">
                  <c:v>0.123900462962963</c:v>
                </c:pt>
                <c:pt idx="5013">
                  <c:v>0.123935185185185</c:v>
                </c:pt>
                <c:pt idx="5014">
                  <c:v>0.123958333333333</c:v>
                </c:pt>
                <c:pt idx="5015">
                  <c:v>0.123981481481481</c:v>
                </c:pt>
                <c:pt idx="5016">
                  <c:v>0.12400462962963001</c:v>
                </c:pt>
                <c:pt idx="5017">
                  <c:v>0.124027777777778</c:v>
                </c:pt>
                <c:pt idx="5018">
                  <c:v>0.12405092592592599</c:v>
                </c:pt>
                <c:pt idx="5019">
                  <c:v>0.124074074074074</c:v>
                </c:pt>
                <c:pt idx="5020">
                  <c:v>0.124097222222222</c:v>
                </c:pt>
                <c:pt idx="5021">
                  <c:v>0.124131944444444</c:v>
                </c:pt>
                <c:pt idx="5022">
                  <c:v>0.124155092592593</c:v>
                </c:pt>
                <c:pt idx="5023">
                  <c:v>0.12417824074074101</c:v>
                </c:pt>
                <c:pt idx="5024">
                  <c:v>0.124201388888889</c:v>
                </c:pt>
                <c:pt idx="5025">
                  <c:v>0.12422453703703699</c:v>
                </c:pt>
                <c:pt idx="5026">
                  <c:v>0.124247685185185</c:v>
                </c:pt>
                <c:pt idx="5027">
                  <c:v>0.124270833333333</c:v>
                </c:pt>
                <c:pt idx="5028">
                  <c:v>0.124293981481482</c:v>
                </c:pt>
                <c:pt idx="5029">
                  <c:v>0.12431712962963</c:v>
                </c:pt>
                <c:pt idx="5030">
                  <c:v>0.12434027777777799</c:v>
                </c:pt>
                <c:pt idx="5031">
                  <c:v>0.124375</c:v>
                </c:pt>
                <c:pt idx="5032">
                  <c:v>0.12439814814814799</c:v>
                </c:pt>
                <c:pt idx="5033">
                  <c:v>0.124421296296296</c:v>
                </c:pt>
                <c:pt idx="5034">
                  <c:v>0.124444444444444</c:v>
                </c:pt>
                <c:pt idx="5035">
                  <c:v>0.124467592592593</c:v>
                </c:pt>
                <c:pt idx="5036">
                  <c:v>0.124490740740741</c:v>
                </c:pt>
                <c:pt idx="5037">
                  <c:v>0.12451388888888899</c:v>
                </c:pt>
                <c:pt idx="5038">
                  <c:v>0.124537037037037</c:v>
                </c:pt>
                <c:pt idx="5039">
                  <c:v>0.124560185185185</c:v>
                </c:pt>
                <c:pt idx="5040">
                  <c:v>0.124594907407407</c:v>
                </c:pt>
                <c:pt idx="5041">
                  <c:v>0.124618055555556</c:v>
                </c:pt>
                <c:pt idx="5042">
                  <c:v>0.124641203703704</c:v>
                </c:pt>
                <c:pt idx="5043">
                  <c:v>0.124664351851852</c:v>
                </c:pt>
                <c:pt idx="5044">
                  <c:v>0.12468750000000001</c:v>
                </c:pt>
                <c:pt idx="5045">
                  <c:v>0.124710648148148</c:v>
                </c:pt>
                <c:pt idx="5046">
                  <c:v>0.124733796296296</c:v>
                </c:pt>
                <c:pt idx="5047">
                  <c:v>0.124756944444444</c:v>
                </c:pt>
                <c:pt idx="5048">
                  <c:v>0.124780092592593</c:v>
                </c:pt>
                <c:pt idx="5049">
                  <c:v>0.12480324074074101</c:v>
                </c:pt>
                <c:pt idx="5050">
                  <c:v>0.124837962962963</c:v>
                </c:pt>
                <c:pt idx="5051">
                  <c:v>0.12486111111111101</c:v>
                </c:pt>
                <c:pt idx="5052">
                  <c:v>0.124884259259259</c:v>
                </c:pt>
                <c:pt idx="5053">
                  <c:v>0.124907407407407</c:v>
                </c:pt>
                <c:pt idx="5054">
                  <c:v>0.124930555555556</c:v>
                </c:pt>
                <c:pt idx="5055">
                  <c:v>0.124953703703704</c:v>
                </c:pt>
                <c:pt idx="5056">
                  <c:v>0.12497685185185201</c:v>
                </c:pt>
                <c:pt idx="5057">
                  <c:v>0.125</c:v>
                </c:pt>
                <c:pt idx="5058">
                  <c:v>0.12503472222222201</c:v>
                </c:pt>
                <c:pt idx="5059">
                  <c:v>0.12505787037037</c:v>
                </c:pt>
                <c:pt idx="5060">
                  <c:v>0.12508101851851799</c:v>
                </c:pt>
                <c:pt idx="5061">
                  <c:v>0.12510416666666699</c:v>
                </c:pt>
                <c:pt idx="5062">
                  <c:v>0.12512731481481501</c:v>
                </c:pt>
                <c:pt idx="5063">
                  <c:v>0.125150462962963</c:v>
                </c:pt>
                <c:pt idx="5064">
                  <c:v>0.125173611111111</c:v>
                </c:pt>
                <c:pt idx="5065">
                  <c:v>0.12519675925925899</c:v>
                </c:pt>
                <c:pt idx="5066">
                  <c:v>0.125231481481482</c:v>
                </c:pt>
                <c:pt idx="5067">
                  <c:v>0.12525462962962999</c:v>
                </c:pt>
                <c:pt idx="5068">
                  <c:v>0.12527777777777799</c:v>
                </c:pt>
                <c:pt idx="5069">
                  <c:v>0.12530092592592601</c:v>
                </c:pt>
                <c:pt idx="5070">
                  <c:v>0.125324074074074</c:v>
                </c:pt>
                <c:pt idx="5071">
                  <c:v>0.125347222222222</c:v>
                </c:pt>
                <c:pt idx="5072">
                  <c:v>0.12537037037036999</c:v>
                </c:pt>
                <c:pt idx="5073">
                  <c:v>0.12539351851851799</c:v>
                </c:pt>
                <c:pt idx="5074">
                  <c:v>0.12542824074074099</c:v>
                </c:pt>
                <c:pt idx="5075">
                  <c:v>0.12545138888888899</c:v>
                </c:pt>
                <c:pt idx="5076">
                  <c:v>0.12547453703703701</c:v>
                </c:pt>
                <c:pt idx="5077">
                  <c:v>0.125497685185185</c:v>
                </c:pt>
                <c:pt idx="5078">
                  <c:v>0.125520833333333</c:v>
                </c:pt>
                <c:pt idx="5079">
                  <c:v>0.12554398148148099</c:v>
                </c:pt>
                <c:pt idx="5080">
                  <c:v>0.12556712962962999</c:v>
                </c:pt>
                <c:pt idx="5081">
                  <c:v>0.12559027777777801</c:v>
                </c:pt>
                <c:pt idx="5082">
                  <c:v>0.12562499999999999</c:v>
                </c:pt>
                <c:pt idx="5083">
                  <c:v>0.12564814814814801</c:v>
                </c:pt>
                <c:pt idx="5084">
                  <c:v>0.125671296296296</c:v>
                </c:pt>
                <c:pt idx="5085">
                  <c:v>0.125694444444444</c:v>
                </c:pt>
                <c:pt idx="5086">
                  <c:v>0.12571759259259299</c:v>
                </c:pt>
                <c:pt idx="5087">
                  <c:v>0.12574074074074101</c:v>
                </c:pt>
                <c:pt idx="5088">
                  <c:v>0.12576388888888901</c:v>
                </c:pt>
                <c:pt idx="5089">
                  <c:v>0.125787037037037</c:v>
                </c:pt>
                <c:pt idx="5090">
                  <c:v>0.12582175925925901</c:v>
                </c:pt>
                <c:pt idx="5091">
                  <c:v>0.125844907407407</c:v>
                </c:pt>
                <c:pt idx="5092">
                  <c:v>0.125868055555556</c:v>
                </c:pt>
                <c:pt idx="5093">
                  <c:v>0.12589120370370399</c:v>
                </c:pt>
                <c:pt idx="5094">
                  <c:v>0.12591435185185201</c:v>
                </c:pt>
                <c:pt idx="5095">
                  <c:v>0.12593750000000001</c:v>
                </c:pt>
                <c:pt idx="5096">
                  <c:v>0.125960648148148</c:v>
                </c:pt>
                <c:pt idx="5097">
                  <c:v>0.125983796296296</c:v>
                </c:pt>
                <c:pt idx="5098">
                  <c:v>0.12600694444444399</c:v>
                </c:pt>
                <c:pt idx="5099">
                  <c:v>0.126041666666667</c:v>
                </c:pt>
                <c:pt idx="5100">
                  <c:v>0.12606481481481499</c:v>
                </c:pt>
                <c:pt idx="5101">
                  <c:v>0.12608796296296301</c:v>
                </c:pt>
                <c:pt idx="5102">
                  <c:v>0.12611111111111101</c:v>
                </c:pt>
                <c:pt idx="5103">
                  <c:v>0.126134259259259</c:v>
                </c:pt>
                <c:pt idx="5104">
                  <c:v>0.126157407407407</c:v>
                </c:pt>
                <c:pt idx="5105">
                  <c:v>0.12618055555555599</c:v>
                </c:pt>
                <c:pt idx="5106">
                  <c:v>0.12620370370370401</c:v>
                </c:pt>
                <c:pt idx="5107">
                  <c:v>0.12622685185185201</c:v>
                </c:pt>
                <c:pt idx="5108">
                  <c:v>0.12625</c:v>
                </c:pt>
                <c:pt idx="5109">
                  <c:v>0.12628472222222201</c:v>
                </c:pt>
                <c:pt idx="5110">
                  <c:v>0.12630787037037</c:v>
                </c:pt>
                <c:pt idx="5111">
                  <c:v>0.126331018518518</c:v>
                </c:pt>
                <c:pt idx="5112">
                  <c:v>0.12635416666666699</c:v>
                </c:pt>
                <c:pt idx="5113">
                  <c:v>0.12637731481481501</c:v>
                </c:pt>
                <c:pt idx="5114">
                  <c:v>0.12640046296296301</c:v>
                </c:pt>
                <c:pt idx="5115">
                  <c:v>0.126423611111111</c:v>
                </c:pt>
                <c:pt idx="5116">
                  <c:v>0.126446759259259</c:v>
                </c:pt>
                <c:pt idx="5117">
                  <c:v>0.12646990740740699</c:v>
                </c:pt>
                <c:pt idx="5118">
                  <c:v>0.12650462962962999</c:v>
                </c:pt>
                <c:pt idx="5119">
                  <c:v>0.12652777777777799</c:v>
                </c:pt>
                <c:pt idx="5120">
                  <c:v>0.12655092592592601</c:v>
                </c:pt>
                <c:pt idx="5121">
                  <c:v>0.12657407407407401</c:v>
                </c:pt>
                <c:pt idx="5122">
                  <c:v>0.126597222222222</c:v>
                </c:pt>
                <c:pt idx="5123">
                  <c:v>0.12662037037036999</c:v>
                </c:pt>
                <c:pt idx="5124">
                  <c:v>0.12664351851851799</c:v>
                </c:pt>
                <c:pt idx="5125">
                  <c:v>0.12666666666666701</c:v>
                </c:pt>
                <c:pt idx="5126">
                  <c:v>0.126689814814815</c:v>
                </c:pt>
                <c:pt idx="5127">
                  <c:v>0.126712962962963</c:v>
                </c:pt>
                <c:pt idx="5128">
                  <c:v>0.12674768518518501</c:v>
                </c:pt>
                <c:pt idx="5129">
                  <c:v>0.126770833333333</c:v>
                </c:pt>
                <c:pt idx="5130">
                  <c:v>0.12679398148148199</c:v>
                </c:pt>
                <c:pt idx="5131">
                  <c:v>0.12681712962962999</c:v>
                </c:pt>
                <c:pt idx="5132">
                  <c:v>0.12684027777777801</c:v>
                </c:pt>
                <c:pt idx="5133">
                  <c:v>0.126863425925926</c:v>
                </c:pt>
                <c:pt idx="5134">
                  <c:v>0.126886574074074</c:v>
                </c:pt>
                <c:pt idx="5135">
                  <c:v>0.12690972222222199</c:v>
                </c:pt>
                <c:pt idx="5136">
                  <c:v>0.12693287037036999</c:v>
                </c:pt>
                <c:pt idx="5137">
                  <c:v>0.12696759259259299</c:v>
                </c:pt>
                <c:pt idx="5138">
                  <c:v>0.12699074074074099</c:v>
                </c:pt>
                <c:pt idx="5139">
                  <c:v>0.12701388888888901</c:v>
                </c:pt>
                <c:pt idx="5140">
                  <c:v>0.127037037037037</c:v>
                </c:pt>
                <c:pt idx="5141">
                  <c:v>0.127060185185185</c:v>
                </c:pt>
                <c:pt idx="5142">
                  <c:v>0.12708333333333299</c:v>
                </c:pt>
                <c:pt idx="5143">
                  <c:v>0.12710648148148199</c:v>
                </c:pt>
                <c:pt idx="5144">
                  <c:v>0.12712962962963001</c:v>
                </c:pt>
                <c:pt idx="5145">
                  <c:v>0.127152777777778</c:v>
                </c:pt>
                <c:pt idx="5146">
                  <c:v>0.12718750000000001</c:v>
                </c:pt>
                <c:pt idx="5147">
                  <c:v>0.127210648148148</c:v>
                </c:pt>
                <c:pt idx="5148">
                  <c:v>0.127233796296296</c:v>
                </c:pt>
                <c:pt idx="5149">
                  <c:v>0.12725694444444399</c:v>
                </c:pt>
                <c:pt idx="5150">
                  <c:v>0.12728009259259301</c:v>
                </c:pt>
                <c:pt idx="5151">
                  <c:v>0.12730324074074101</c:v>
                </c:pt>
                <c:pt idx="5152">
                  <c:v>0.127326388888889</c:v>
                </c:pt>
                <c:pt idx="5153">
                  <c:v>0.127349537037037</c:v>
                </c:pt>
                <c:pt idx="5154">
                  <c:v>0.127384259259259</c:v>
                </c:pt>
                <c:pt idx="5155">
                  <c:v>0.127407407407407</c:v>
                </c:pt>
                <c:pt idx="5156">
                  <c:v>0.12743055555555599</c:v>
                </c:pt>
                <c:pt idx="5157">
                  <c:v>0.12745370370370401</c:v>
                </c:pt>
                <c:pt idx="5158">
                  <c:v>0.12747685185185201</c:v>
                </c:pt>
                <c:pt idx="5159">
                  <c:v>0.1275</c:v>
                </c:pt>
                <c:pt idx="5160">
                  <c:v>0.127523148148148</c:v>
                </c:pt>
                <c:pt idx="5161">
                  <c:v>0.12754629629629599</c:v>
                </c:pt>
                <c:pt idx="5162">
                  <c:v>0.12756944444444401</c:v>
                </c:pt>
                <c:pt idx="5163">
                  <c:v>0.12760416666666699</c:v>
                </c:pt>
                <c:pt idx="5164">
                  <c:v>0.12762731481481501</c:v>
                </c:pt>
                <c:pt idx="5165">
                  <c:v>0.12765046296296301</c:v>
                </c:pt>
                <c:pt idx="5166">
                  <c:v>0.127673611111111</c:v>
                </c:pt>
                <c:pt idx="5167">
                  <c:v>0.127696759259259</c:v>
                </c:pt>
                <c:pt idx="5168">
                  <c:v>0.12771990740740699</c:v>
                </c:pt>
                <c:pt idx="5169">
                  <c:v>0.12774305555555601</c:v>
                </c:pt>
                <c:pt idx="5170">
                  <c:v>0.12776620370370401</c:v>
                </c:pt>
                <c:pt idx="5171">
                  <c:v>0.127789351851852</c:v>
                </c:pt>
                <c:pt idx="5172">
                  <c:v>0.12782407407407401</c:v>
                </c:pt>
                <c:pt idx="5173">
                  <c:v>0.127847222222222</c:v>
                </c:pt>
                <c:pt idx="5174">
                  <c:v>0.12787037037037</c:v>
                </c:pt>
                <c:pt idx="5175">
                  <c:v>0.12789351851851799</c:v>
                </c:pt>
                <c:pt idx="5176">
                  <c:v>0.12791666666666701</c:v>
                </c:pt>
                <c:pt idx="5177">
                  <c:v>0.12793981481481501</c:v>
                </c:pt>
                <c:pt idx="5178">
                  <c:v>0.127962962962963</c:v>
                </c:pt>
                <c:pt idx="5179">
                  <c:v>0.127986111111111</c:v>
                </c:pt>
                <c:pt idx="5180">
                  <c:v>0.12800925925925899</c:v>
                </c:pt>
                <c:pt idx="5181">
                  <c:v>0.12804398148148199</c:v>
                </c:pt>
                <c:pt idx="5182">
                  <c:v>0.12806712962962999</c:v>
                </c:pt>
                <c:pt idx="5183">
                  <c:v>0.12809027777777801</c:v>
                </c:pt>
                <c:pt idx="5184">
                  <c:v>0.12811342592592601</c:v>
                </c:pt>
                <c:pt idx="5185">
                  <c:v>0.128136574074074</c:v>
                </c:pt>
                <c:pt idx="5186">
                  <c:v>0.12815972222222199</c:v>
                </c:pt>
                <c:pt idx="5187">
                  <c:v>0.12818287037036999</c:v>
                </c:pt>
                <c:pt idx="5188">
                  <c:v>0.12820601851851801</c:v>
                </c:pt>
                <c:pt idx="5189">
                  <c:v>0.128229166666667</c:v>
                </c:pt>
                <c:pt idx="5190">
                  <c:v>0.128252314814815</c:v>
                </c:pt>
                <c:pt idx="5191">
                  <c:v>0.12828703703703701</c:v>
                </c:pt>
                <c:pt idx="5192">
                  <c:v>0.128310185185185</c:v>
                </c:pt>
                <c:pt idx="5193">
                  <c:v>0.12833333333333299</c:v>
                </c:pt>
                <c:pt idx="5194">
                  <c:v>0.12835648148148199</c:v>
                </c:pt>
                <c:pt idx="5195">
                  <c:v>0.12837962962963001</c:v>
                </c:pt>
                <c:pt idx="5196">
                  <c:v>0.128402777777778</c:v>
                </c:pt>
                <c:pt idx="5197">
                  <c:v>0.128425925925926</c:v>
                </c:pt>
                <c:pt idx="5198">
                  <c:v>0.12844907407407399</c:v>
                </c:pt>
                <c:pt idx="5199">
                  <c:v>0.12847222222222199</c:v>
                </c:pt>
                <c:pt idx="5200">
                  <c:v>0.12850694444444399</c:v>
                </c:pt>
                <c:pt idx="5201">
                  <c:v>0.12853009259259299</c:v>
                </c:pt>
                <c:pt idx="5202">
                  <c:v>0.12855324074074101</c:v>
                </c:pt>
                <c:pt idx="5203">
                  <c:v>0.128576388888889</c:v>
                </c:pt>
                <c:pt idx="5204">
                  <c:v>0.128599537037037</c:v>
                </c:pt>
                <c:pt idx="5205">
                  <c:v>0.12862268518518499</c:v>
                </c:pt>
                <c:pt idx="5206">
                  <c:v>0.12864583333333299</c:v>
                </c:pt>
                <c:pt idx="5207">
                  <c:v>0.12866898148148101</c:v>
                </c:pt>
                <c:pt idx="5208">
                  <c:v>0.12869212962963</c:v>
                </c:pt>
                <c:pt idx="5209">
                  <c:v>0.12872685185185201</c:v>
                </c:pt>
                <c:pt idx="5210">
                  <c:v>0.12875</c:v>
                </c:pt>
                <c:pt idx="5211">
                  <c:v>0.128773148148148</c:v>
                </c:pt>
                <c:pt idx="5212">
                  <c:v>0.12879629629629599</c:v>
                </c:pt>
                <c:pt idx="5213">
                  <c:v>0.12881944444444399</c:v>
                </c:pt>
                <c:pt idx="5214">
                  <c:v>0.12884259259259301</c:v>
                </c:pt>
                <c:pt idx="5215">
                  <c:v>0.128865740740741</c:v>
                </c:pt>
                <c:pt idx="5216">
                  <c:v>0.128888888888889</c:v>
                </c:pt>
                <c:pt idx="5217">
                  <c:v>0.12891203703703699</c:v>
                </c:pt>
                <c:pt idx="5218">
                  <c:v>0.128946759259259</c:v>
                </c:pt>
                <c:pt idx="5219">
                  <c:v>0.12896990740740699</c:v>
                </c:pt>
                <c:pt idx="5220">
                  <c:v>0.12899305555555601</c:v>
                </c:pt>
                <c:pt idx="5221">
                  <c:v>0.12901620370370401</c:v>
                </c:pt>
                <c:pt idx="5222">
                  <c:v>0.129039351851852</c:v>
                </c:pt>
                <c:pt idx="5223">
                  <c:v>0.1290625</c:v>
                </c:pt>
                <c:pt idx="5224">
                  <c:v>0.12908564814814799</c:v>
                </c:pt>
                <c:pt idx="5225">
                  <c:v>0.12910879629629601</c:v>
                </c:pt>
                <c:pt idx="5226">
                  <c:v>0.12913194444444401</c:v>
                </c:pt>
                <c:pt idx="5227">
                  <c:v>0.12916666666666701</c:v>
                </c:pt>
                <c:pt idx="5228">
                  <c:v>0.12918981481481501</c:v>
                </c:pt>
                <c:pt idx="5229">
                  <c:v>0.129212962962963</c:v>
                </c:pt>
                <c:pt idx="5230">
                  <c:v>0.129236111111111</c:v>
                </c:pt>
                <c:pt idx="5231">
                  <c:v>0.12925925925925899</c:v>
                </c:pt>
                <c:pt idx="5232">
                  <c:v>0.12928240740740701</c:v>
                </c:pt>
                <c:pt idx="5233">
                  <c:v>0.12930555555555601</c:v>
                </c:pt>
                <c:pt idx="5234">
                  <c:v>0.129328703703704</c:v>
                </c:pt>
                <c:pt idx="5235">
                  <c:v>0.12936342592592601</c:v>
                </c:pt>
                <c:pt idx="5236">
                  <c:v>0.129386574074074</c:v>
                </c:pt>
                <c:pt idx="5237">
                  <c:v>0.129409722222222</c:v>
                </c:pt>
                <c:pt idx="5238">
                  <c:v>0.12943287037036999</c:v>
                </c:pt>
                <c:pt idx="5239">
                  <c:v>0.12945601851851801</c:v>
                </c:pt>
                <c:pt idx="5240">
                  <c:v>0.12947916666666701</c:v>
                </c:pt>
                <c:pt idx="5241">
                  <c:v>0.129502314814815</c:v>
                </c:pt>
                <c:pt idx="5242">
                  <c:v>0.12952546296296299</c:v>
                </c:pt>
                <c:pt idx="5243">
                  <c:v>0.12954861111111099</c:v>
                </c:pt>
                <c:pt idx="5244">
                  <c:v>0.129583333333333</c:v>
                </c:pt>
                <c:pt idx="5245">
                  <c:v>0.12960648148148199</c:v>
                </c:pt>
                <c:pt idx="5246">
                  <c:v>0.12962962962963001</c:v>
                </c:pt>
                <c:pt idx="5247">
                  <c:v>0.12965277777777801</c:v>
                </c:pt>
                <c:pt idx="5248">
                  <c:v>0.129675925925926</c:v>
                </c:pt>
                <c:pt idx="5249">
                  <c:v>0.12969907407407399</c:v>
                </c:pt>
                <c:pt idx="5250">
                  <c:v>0.12972222222222199</c:v>
                </c:pt>
                <c:pt idx="5251">
                  <c:v>0.12974537037037001</c:v>
                </c:pt>
                <c:pt idx="5252">
                  <c:v>0.12978009259259299</c:v>
                </c:pt>
                <c:pt idx="5253">
                  <c:v>0.12980324074074101</c:v>
                </c:pt>
                <c:pt idx="5254">
                  <c:v>0.129826388888889</c:v>
                </c:pt>
                <c:pt idx="5255">
                  <c:v>0.129849537037037</c:v>
                </c:pt>
                <c:pt idx="5256">
                  <c:v>0.12987268518518499</c:v>
                </c:pt>
                <c:pt idx="5257">
                  <c:v>0.12989583333333299</c:v>
                </c:pt>
                <c:pt idx="5258">
                  <c:v>0.12991898148148201</c:v>
                </c:pt>
                <c:pt idx="5259">
                  <c:v>0.12994212962963</c:v>
                </c:pt>
                <c:pt idx="5260">
                  <c:v>0.129965277777778</c:v>
                </c:pt>
                <c:pt idx="5261">
                  <c:v>0.12998842592592599</c:v>
                </c:pt>
                <c:pt idx="5262">
                  <c:v>0.130023148148148</c:v>
                </c:pt>
                <c:pt idx="5263">
                  <c:v>0.13004629629629599</c:v>
                </c:pt>
                <c:pt idx="5264">
                  <c:v>0.13006944444444399</c:v>
                </c:pt>
                <c:pt idx="5265">
                  <c:v>0.13009259259259301</c:v>
                </c:pt>
                <c:pt idx="5266">
                  <c:v>0.130115740740741</c:v>
                </c:pt>
                <c:pt idx="5267">
                  <c:v>0.130138888888889</c:v>
                </c:pt>
                <c:pt idx="5268">
                  <c:v>0.13016203703703699</c:v>
                </c:pt>
                <c:pt idx="5269">
                  <c:v>0.13018518518518499</c:v>
                </c:pt>
                <c:pt idx="5270">
                  <c:v>0.13020833333333301</c:v>
                </c:pt>
                <c:pt idx="5271">
                  <c:v>0.13024305555555599</c:v>
                </c:pt>
                <c:pt idx="5272">
                  <c:v>0.13026620370370401</c:v>
                </c:pt>
                <c:pt idx="5273">
                  <c:v>0.130289351851852</c:v>
                </c:pt>
                <c:pt idx="5274">
                  <c:v>0.1303125</c:v>
                </c:pt>
                <c:pt idx="5275">
                  <c:v>0.13033564814814799</c:v>
                </c:pt>
                <c:pt idx="5276">
                  <c:v>0.13035879629629599</c:v>
                </c:pt>
                <c:pt idx="5277">
                  <c:v>0.13038194444444401</c:v>
                </c:pt>
                <c:pt idx="5278">
                  <c:v>0.130405092592593</c:v>
                </c:pt>
                <c:pt idx="5279">
                  <c:v>0.13043981481481501</c:v>
                </c:pt>
                <c:pt idx="5280">
                  <c:v>0.130462962962963</c:v>
                </c:pt>
                <c:pt idx="5281">
                  <c:v>0.130486111111111</c:v>
                </c:pt>
                <c:pt idx="5282">
                  <c:v>0.13050925925925899</c:v>
                </c:pt>
                <c:pt idx="5283">
                  <c:v>0.13053240740740699</c:v>
                </c:pt>
                <c:pt idx="5284">
                  <c:v>0.13055555555555601</c:v>
                </c:pt>
                <c:pt idx="5285">
                  <c:v>0.130578703703704</c:v>
                </c:pt>
                <c:pt idx="5286">
                  <c:v>0.130601851851852</c:v>
                </c:pt>
                <c:pt idx="5287">
                  <c:v>0.13062499999999999</c:v>
                </c:pt>
                <c:pt idx="5288">
                  <c:v>0.130659722222222</c:v>
                </c:pt>
                <c:pt idx="5289">
                  <c:v>0.13068287037036999</c:v>
                </c:pt>
                <c:pt idx="5290">
                  <c:v>0.13070601851851801</c:v>
                </c:pt>
                <c:pt idx="5291">
                  <c:v>0.13072916666666701</c:v>
                </c:pt>
                <c:pt idx="5292">
                  <c:v>0.130752314814815</c:v>
                </c:pt>
                <c:pt idx="5293">
                  <c:v>0.130775462962963</c:v>
                </c:pt>
                <c:pt idx="5294">
                  <c:v>0.13079861111111099</c:v>
                </c:pt>
                <c:pt idx="5295">
                  <c:v>0.13082175925925901</c:v>
                </c:pt>
                <c:pt idx="5296">
                  <c:v>0.13085648148148199</c:v>
                </c:pt>
                <c:pt idx="5297">
                  <c:v>0.13087962962963001</c:v>
                </c:pt>
                <c:pt idx="5298">
                  <c:v>0.13090277777777801</c:v>
                </c:pt>
                <c:pt idx="5299">
                  <c:v>0.130925925925926</c:v>
                </c:pt>
                <c:pt idx="5300">
                  <c:v>0.130949074074074</c:v>
                </c:pt>
                <c:pt idx="5301">
                  <c:v>0.13097222222222199</c:v>
                </c:pt>
                <c:pt idx="5302">
                  <c:v>0.13099537037037001</c:v>
                </c:pt>
                <c:pt idx="5303">
                  <c:v>0.13101851851851801</c:v>
                </c:pt>
                <c:pt idx="5304">
                  <c:v>0.131041666666667</c:v>
                </c:pt>
                <c:pt idx="5305">
                  <c:v>0.13107638888888901</c:v>
                </c:pt>
                <c:pt idx="5306">
                  <c:v>0.131099537037037</c:v>
                </c:pt>
                <c:pt idx="5307">
                  <c:v>0.131122685185185</c:v>
                </c:pt>
                <c:pt idx="5308">
                  <c:v>0.13114583333333299</c:v>
                </c:pt>
                <c:pt idx="5309">
                  <c:v>0.13116898148148101</c:v>
                </c:pt>
                <c:pt idx="5310">
                  <c:v>0.13119212962963001</c:v>
                </c:pt>
                <c:pt idx="5311">
                  <c:v>0.131215277777778</c:v>
                </c:pt>
                <c:pt idx="5312">
                  <c:v>0.13123842592592599</c:v>
                </c:pt>
                <c:pt idx="5313">
                  <c:v>0.13126157407407399</c:v>
                </c:pt>
                <c:pt idx="5314">
                  <c:v>0.13129629629629599</c:v>
                </c:pt>
                <c:pt idx="5315">
                  <c:v>0.13131944444444399</c:v>
                </c:pt>
                <c:pt idx="5316">
                  <c:v>0.13134259259259301</c:v>
                </c:pt>
                <c:pt idx="5317">
                  <c:v>0.131365740740741</c:v>
                </c:pt>
                <c:pt idx="5318">
                  <c:v>0.131388888888889</c:v>
                </c:pt>
                <c:pt idx="5319">
                  <c:v>0.13141203703703699</c:v>
                </c:pt>
                <c:pt idx="5320">
                  <c:v>0.13143518518518499</c:v>
                </c:pt>
                <c:pt idx="5321">
                  <c:v>0.13145833333333301</c:v>
                </c:pt>
                <c:pt idx="5322">
                  <c:v>0.131481481481482</c:v>
                </c:pt>
                <c:pt idx="5323">
                  <c:v>0.13150462962963</c:v>
                </c:pt>
                <c:pt idx="5324">
                  <c:v>0.131539351851852</c:v>
                </c:pt>
                <c:pt idx="5325">
                  <c:v>0.1315625</c:v>
                </c:pt>
                <c:pt idx="5326">
                  <c:v>0.13158564814814799</c:v>
                </c:pt>
                <c:pt idx="5327">
                  <c:v>0.13160879629629599</c:v>
                </c:pt>
                <c:pt idx="5328">
                  <c:v>0.13163194444444401</c:v>
                </c:pt>
                <c:pt idx="5329">
                  <c:v>0.131655092592593</c:v>
                </c:pt>
                <c:pt idx="5330">
                  <c:v>0.131678240740741</c:v>
                </c:pt>
                <c:pt idx="5331">
                  <c:v>0.13170138888888899</c:v>
                </c:pt>
                <c:pt idx="5332">
                  <c:v>0.131736111111111</c:v>
                </c:pt>
                <c:pt idx="5333">
                  <c:v>0.13175925925925899</c:v>
                </c:pt>
                <c:pt idx="5334">
                  <c:v>0.13178240740740699</c:v>
                </c:pt>
                <c:pt idx="5335">
                  <c:v>0.13180555555555601</c:v>
                </c:pt>
                <c:pt idx="5336">
                  <c:v>0.131828703703704</c:v>
                </c:pt>
                <c:pt idx="5337">
                  <c:v>0.131851851851852</c:v>
                </c:pt>
                <c:pt idx="5338">
                  <c:v>0.13187499999999999</c:v>
                </c:pt>
                <c:pt idx="5339">
                  <c:v>0.13189814814814799</c:v>
                </c:pt>
                <c:pt idx="5340">
                  <c:v>0.13192129629629601</c:v>
                </c:pt>
                <c:pt idx="5341">
                  <c:v>0.13195601851851799</c:v>
                </c:pt>
                <c:pt idx="5342">
                  <c:v>0.13197916666666701</c:v>
                </c:pt>
                <c:pt idx="5343">
                  <c:v>0.132002314814815</c:v>
                </c:pt>
                <c:pt idx="5344">
                  <c:v>0.132025462962963</c:v>
                </c:pt>
                <c:pt idx="5345">
                  <c:v>0.13204861111111099</c:v>
                </c:pt>
                <c:pt idx="5346">
                  <c:v>0.13207175925925899</c:v>
                </c:pt>
                <c:pt idx="5347">
                  <c:v>0.13209490740740701</c:v>
                </c:pt>
                <c:pt idx="5348">
                  <c:v>0.132118055555556</c:v>
                </c:pt>
                <c:pt idx="5349">
                  <c:v>0.132141203703704</c:v>
                </c:pt>
                <c:pt idx="5350">
                  <c:v>0.132175925925926</c:v>
                </c:pt>
                <c:pt idx="5351">
                  <c:v>0.132199074074074</c:v>
                </c:pt>
                <c:pt idx="5352">
                  <c:v>0.13222222222222199</c:v>
                </c:pt>
                <c:pt idx="5353">
                  <c:v>0.13224537037037001</c:v>
                </c:pt>
                <c:pt idx="5354">
                  <c:v>0.13226851851851801</c:v>
                </c:pt>
                <c:pt idx="5355">
                  <c:v>0.132291666666667</c:v>
                </c:pt>
                <c:pt idx="5356">
                  <c:v>0.132314814814815</c:v>
                </c:pt>
                <c:pt idx="5357">
                  <c:v>0.13233796296296299</c:v>
                </c:pt>
                <c:pt idx="5358">
                  <c:v>0.13236111111111101</c:v>
                </c:pt>
                <c:pt idx="5359">
                  <c:v>0.13239583333333299</c:v>
                </c:pt>
                <c:pt idx="5360">
                  <c:v>0.13241898148148201</c:v>
                </c:pt>
                <c:pt idx="5361">
                  <c:v>0.13244212962963001</c:v>
                </c:pt>
                <c:pt idx="5362">
                  <c:v>0.132465277777778</c:v>
                </c:pt>
                <c:pt idx="5363">
                  <c:v>0.132488425925926</c:v>
                </c:pt>
                <c:pt idx="5364">
                  <c:v>0.13251157407407399</c:v>
                </c:pt>
                <c:pt idx="5365">
                  <c:v>0.13253472222222201</c:v>
                </c:pt>
                <c:pt idx="5366">
                  <c:v>0.13255787037037001</c:v>
                </c:pt>
                <c:pt idx="5367">
                  <c:v>0.132581018518518</c:v>
                </c:pt>
                <c:pt idx="5368">
                  <c:v>0.13261574074074101</c:v>
                </c:pt>
                <c:pt idx="5369">
                  <c:v>0.132638888888889</c:v>
                </c:pt>
                <c:pt idx="5370">
                  <c:v>0.132662037037037</c:v>
                </c:pt>
                <c:pt idx="5371">
                  <c:v>0.13268518518518499</c:v>
                </c:pt>
                <c:pt idx="5372">
                  <c:v>0.13270833333333301</c:v>
                </c:pt>
                <c:pt idx="5373">
                  <c:v>0.13273148148148201</c:v>
                </c:pt>
                <c:pt idx="5374">
                  <c:v>0.13275462962963</c:v>
                </c:pt>
                <c:pt idx="5375">
                  <c:v>0.13277777777777799</c:v>
                </c:pt>
                <c:pt idx="5376">
                  <c:v>0.13280092592592599</c:v>
                </c:pt>
                <c:pt idx="5377">
                  <c:v>0.13283564814814799</c:v>
                </c:pt>
                <c:pt idx="5378">
                  <c:v>0.13285879629629599</c:v>
                </c:pt>
                <c:pt idx="5379">
                  <c:v>0.13288194444444401</c:v>
                </c:pt>
                <c:pt idx="5380">
                  <c:v>0.132905092592593</c:v>
                </c:pt>
                <c:pt idx="5381">
                  <c:v>0.132928240740741</c:v>
                </c:pt>
                <c:pt idx="5382">
                  <c:v>0.13295138888888899</c:v>
                </c:pt>
                <c:pt idx="5383">
                  <c:v>0.13297453703703699</c:v>
                </c:pt>
                <c:pt idx="5384">
                  <c:v>0.13299768518518501</c:v>
                </c:pt>
                <c:pt idx="5385">
                  <c:v>0.13303240740740699</c:v>
                </c:pt>
                <c:pt idx="5386">
                  <c:v>0.13305555555555601</c:v>
                </c:pt>
                <c:pt idx="5387">
                  <c:v>0.133078703703704</c:v>
                </c:pt>
                <c:pt idx="5388">
                  <c:v>0.133101851851852</c:v>
                </c:pt>
                <c:pt idx="5389">
                  <c:v>0.13312499999999999</c:v>
                </c:pt>
                <c:pt idx="5390">
                  <c:v>0.13314814814814799</c:v>
                </c:pt>
                <c:pt idx="5391">
                  <c:v>0.13317129629629601</c:v>
                </c:pt>
                <c:pt idx="5392">
                  <c:v>0.133194444444444</c:v>
                </c:pt>
                <c:pt idx="5393">
                  <c:v>0.133217592592593</c:v>
                </c:pt>
                <c:pt idx="5394">
                  <c:v>0.133252314814815</c:v>
                </c:pt>
                <c:pt idx="5395">
                  <c:v>0.133275462962963</c:v>
                </c:pt>
                <c:pt idx="5396">
                  <c:v>0.13329861111111099</c:v>
                </c:pt>
                <c:pt idx="5397">
                  <c:v>0.13332175925925899</c:v>
                </c:pt>
                <c:pt idx="5398">
                  <c:v>0.13334490740740701</c:v>
                </c:pt>
                <c:pt idx="5399">
                  <c:v>0.133368055555556</c:v>
                </c:pt>
                <c:pt idx="5400">
                  <c:v>0.133391203703704</c:v>
                </c:pt>
                <c:pt idx="5401">
                  <c:v>0.13341435185185199</c:v>
                </c:pt>
                <c:pt idx="5402">
                  <c:v>0.13343749999999999</c:v>
                </c:pt>
                <c:pt idx="5403">
                  <c:v>0.13347222222222199</c:v>
                </c:pt>
                <c:pt idx="5404">
                  <c:v>0.13349537037036999</c:v>
                </c:pt>
                <c:pt idx="5405">
                  <c:v>0.13351851851851801</c:v>
                </c:pt>
                <c:pt idx="5406">
                  <c:v>0.133541666666667</c:v>
                </c:pt>
                <c:pt idx="5407">
                  <c:v>0.133564814814815</c:v>
                </c:pt>
                <c:pt idx="5408">
                  <c:v>0.13358796296296299</c:v>
                </c:pt>
                <c:pt idx="5409">
                  <c:v>0.13361111111111099</c:v>
                </c:pt>
                <c:pt idx="5410">
                  <c:v>0.13363425925925901</c:v>
                </c:pt>
                <c:pt idx="5411">
                  <c:v>0.133657407407407</c:v>
                </c:pt>
                <c:pt idx="5412">
                  <c:v>0.13369212962963001</c:v>
                </c:pt>
                <c:pt idx="5413">
                  <c:v>0.133715277777778</c:v>
                </c:pt>
                <c:pt idx="5414">
                  <c:v>0.133738425925926</c:v>
                </c:pt>
                <c:pt idx="5415">
                  <c:v>0.13376157407407399</c:v>
                </c:pt>
                <c:pt idx="5416">
                  <c:v>0.13378472222222201</c:v>
                </c:pt>
                <c:pt idx="5417">
                  <c:v>0.13380787037037001</c:v>
                </c:pt>
                <c:pt idx="5418">
                  <c:v>0.133831018518518</c:v>
                </c:pt>
                <c:pt idx="5419">
                  <c:v>0.133854166666667</c:v>
                </c:pt>
                <c:pt idx="5420">
                  <c:v>0.13387731481481499</c:v>
                </c:pt>
                <c:pt idx="5421">
                  <c:v>0.133912037037037</c:v>
                </c:pt>
                <c:pt idx="5422">
                  <c:v>0.13393518518518499</c:v>
                </c:pt>
                <c:pt idx="5423">
                  <c:v>0.13395833333333301</c:v>
                </c:pt>
                <c:pt idx="5424">
                  <c:v>0.13398148148148201</c:v>
                </c:pt>
                <c:pt idx="5425">
                  <c:v>0.13400462962963</c:v>
                </c:pt>
                <c:pt idx="5426">
                  <c:v>0.134027777777778</c:v>
                </c:pt>
                <c:pt idx="5427">
                  <c:v>0.13405092592592599</c:v>
                </c:pt>
                <c:pt idx="5428">
                  <c:v>0.13407407407407401</c:v>
                </c:pt>
                <c:pt idx="5429">
                  <c:v>0.13409722222222201</c:v>
                </c:pt>
                <c:pt idx="5430">
                  <c:v>0.13413194444444401</c:v>
                </c:pt>
                <c:pt idx="5431">
                  <c:v>0.13415509259259301</c:v>
                </c:pt>
                <c:pt idx="5432">
                  <c:v>0.134178240740741</c:v>
                </c:pt>
                <c:pt idx="5433">
                  <c:v>0.13420138888888899</c:v>
                </c:pt>
                <c:pt idx="5434">
                  <c:v>0.13422453703703699</c:v>
                </c:pt>
                <c:pt idx="5435">
                  <c:v>0.13424768518518501</c:v>
                </c:pt>
                <c:pt idx="5436">
                  <c:v>0.13427083333333301</c:v>
                </c:pt>
                <c:pt idx="5437">
                  <c:v>0.134293981481482</c:v>
                </c:pt>
                <c:pt idx="5438">
                  <c:v>0.13431712962962999</c:v>
                </c:pt>
                <c:pt idx="5439">
                  <c:v>0.134351851851852</c:v>
                </c:pt>
                <c:pt idx="5440">
                  <c:v>0.13437499999999999</c:v>
                </c:pt>
                <c:pt idx="5441">
                  <c:v>0.13439814814814799</c:v>
                </c:pt>
                <c:pt idx="5442">
                  <c:v>0.13442129629629601</c:v>
                </c:pt>
                <c:pt idx="5443">
                  <c:v>0.13444444444444401</c:v>
                </c:pt>
                <c:pt idx="5444">
                  <c:v>0.134467592592593</c:v>
                </c:pt>
                <c:pt idx="5445">
                  <c:v>0.13449074074074099</c:v>
                </c:pt>
                <c:pt idx="5446">
                  <c:v>0.13451388888888899</c:v>
                </c:pt>
                <c:pt idx="5447">
                  <c:v>0.13454861111111099</c:v>
                </c:pt>
                <c:pt idx="5448">
                  <c:v>0.13457175925925899</c:v>
                </c:pt>
                <c:pt idx="5449">
                  <c:v>0.13459490740740701</c:v>
                </c:pt>
                <c:pt idx="5450">
                  <c:v>0.134618055555556</c:v>
                </c:pt>
                <c:pt idx="5451">
                  <c:v>0.134641203703704</c:v>
                </c:pt>
                <c:pt idx="5452">
                  <c:v>0.13466435185185199</c:v>
                </c:pt>
                <c:pt idx="5453">
                  <c:v>0.13468749999999999</c:v>
                </c:pt>
                <c:pt idx="5454">
                  <c:v>0.13471064814814801</c:v>
                </c:pt>
                <c:pt idx="5455">
                  <c:v>0.134733796296296</c:v>
                </c:pt>
                <c:pt idx="5456">
                  <c:v>0.13476851851851801</c:v>
                </c:pt>
                <c:pt idx="5457">
                  <c:v>0.134791666666667</c:v>
                </c:pt>
                <c:pt idx="5458">
                  <c:v>0.134814814814815</c:v>
                </c:pt>
                <c:pt idx="5459">
                  <c:v>0.13483796296296299</c:v>
                </c:pt>
                <c:pt idx="5460">
                  <c:v>0.13486111111111099</c:v>
                </c:pt>
                <c:pt idx="5461">
                  <c:v>0.13488425925925901</c:v>
                </c:pt>
                <c:pt idx="5462">
                  <c:v>0.134907407407407</c:v>
                </c:pt>
                <c:pt idx="5463">
                  <c:v>0.134930555555556</c:v>
                </c:pt>
                <c:pt idx="5464">
                  <c:v>0.134965277777778</c:v>
                </c:pt>
                <c:pt idx="5465">
                  <c:v>0.134988425925926</c:v>
                </c:pt>
                <c:pt idx="5466">
                  <c:v>0.13501157407407399</c:v>
                </c:pt>
                <c:pt idx="5467">
                  <c:v>0.13503472222222199</c:v>
                </c:pt>
                <c:pt idx="5468">
                  <c:v>0.13505787037037001</c:v>
                </c:pt>
                <c:pt idx="5469">
                  <c:v>0.135081018518518</c:v>
                </c:pt>
                <c:pt idx="5470">
                  <c:v>0.135104166666667</c:v>
                </c:pt>
                <c:pt idx="5471">
                  <c:v>0.13512731481481499</c:v>
                </c:pt>
                <c:pt idx="5472">
                  <c:v>0.13515046296296301</c:v>
                </c:pt>
                <c:pt idx="5473">
                  <c:v>0.13518518518518499</c:v>
                </c:pt>
                <c:pt idx="5474">
                  <c:v>0.13520833333333299</c:v>
                </c:pt>
                <c:pt idx="5475">
                  <c:v>0.13523148148148201</c:v>
                </c:pt>
                <c:pt idx="5476">
                  <c:v>0.13525462962963</c:v>
                </c:pt>
                <c:pt idx="5477">
                  <c:v>0.135277777777778</c:v>
                </c:pt>
                <c:pt idx="5478">
                  <c:v>0.13530092592592599</c:v>
                </c:pt>
                <c:pt idx="5479">
                  <c:v>0.13532407407407401</c:v>
                </c:pt>
                <c:pt idx="5480">
                  <c:v>0.13534722222222201</c:v>
                </c:pt>
                <c:pt idx="5481">
                  <c:v>0.13537037037037</c:v>
                </c:pt>
                <c:pt idx="5482">
                  <c:v>0.13540509259259301</c:v>
                </c:pt>
                <c:pt idx="5483">
                  <c:v>0.135428240740741</c:v>
                </c:pt>
                <c:pt idx="5484">
                  <c:v>0.135451388888889</c:v>
                </c:pt>
                <c:pt idx="5485">
                  <c:v>0.13547453703703699</c:v>
                </c:pt>
                <c:pt idx="5486">
                  <c:v>0.13549768518518501</c:v>
                </c:pt>
                <c:pt idx="5487">
                  <c:v>0.13552083333333301</c:v>
                </c:pt>
                <c:pt idx="5488">
                  <c:v>0.135543981481482</c:v>
                </c:pt>
                <c:pt idx="5489">
                  <c:v>0.13557870370370401</c:v>
                </c:pt>
                <c:pt idx="5490">
                  <c:v>0.135601851851852</c:v>
                </c:pt>
                <c:pt idx="5491">
                  <c:v>0.135625</c:v>
                </c:pt>
                <c:pt idx="5492">
                  <c:v>0.13564814814814799</c:v>
                </c:pt>
                <c:pt idx="5493">
                  <c:v>0.13567129629629601</c:v>
                </c:pt>
                <c:pt idx="5494">
                  <c:v>0.13569444444444401</c:v>
                </c:pt>
                <c:pt idx="5495">
                  <c:v>0.135717592592593</c:v>
                </c:pt>
                <c:pt idx="5496">
                  <c:v>0.13574074074074099</c:v>
                </c:pt>
                <c:pt idx="5497">
                  <c:v>0.13576388888888899</c:v>
                </c:pt>
                <c:pt idx="5498">
                  <c:v>0.135798611111111</c:v>
                </c:pt>
                <c:pt idx="5499">
                  <c:v>0.13582175925925899</c:v>
                </c:pt>
                <c:pt idx="5500">
                  <c:v>0.13584490740740701</c:v>
                </c:pt>
                <c:pt idx="5501">
                  <c:v>0.13586805555555601</c:v>
                </c:pt>
                <c:pt idx="5502">
                  <c:v>0.135891203703704</c:v>
                </c:pt>
                <c:pt idx="5503">
                  <c:v>0.13591435185185199</c:v>
                </c:pt>
                <c:pt idx="5504">
                  <c:v>0.13593749999999999</c:v>
                </c:pt>
                <c:pt idx="5505">
                  <c:v>0.13596064814814801</c:v>
                </c:pt>
                <c:pt idx="5506">
                  <c:v>0.13599537037036999</c:v>
                </c:pt>
                <c:pt idx="5507">
                  <c:v>0.13601851851851801</c:v>
                </c:pt>
                <c:pt idx="5508">
                  <c:v>0.136041666666667</c:v>
                </c:pt>
                <c:pt idx="5509">
                  <c:v>0.136064814814815</c:v>
                </c:pt>
                <c:pt idx="5510">
                  <c:v>0.13608796296296299</c:v>
                </c:pt>
                <c:pt idx="5511">
                  <c:v>0.13611111111111099</c:v>
                </c:pt>
                <c:pt idx="5512">
                  <c:v>0.13613425925925901</c:v>
                </c:pt>
                <c:pt idx="5513">
                  <c:v>0.13615740740740701</c:v>
                </c:pt>
                <c:pt idx="5514">
                  <c:v>0.13619212962963001</c:v>
                </c:pt>
                <c:pt idx="5515">
                  <c:v>0.136215277777778</c:v>
                </c:pt>
                <c:pt idx="5516">
                  <c:v>0.136238425925926</c:v>
                </c:pt>
                <c:pt idx="5517">
                  <c:v>0.13626157407407399</c:v>
                </c:pt>
                <c:pt idx="5518">
                  <c:v>0.13628472222222199</c:v>
                </c:pt>
                <c:pt idx="5519">
                  <c:v>0.13630787037037001</c:v>
                </c:pt>
                <c:pt idx="5520">
                  <c:v>0.136331018518518</c:v>
                </c:pt>
                <c:pt idx="5521">
                  <c:v>0.136354166666667</c:v>
                </c:pt>
                <c:pt idx="5522">
                  <c:v>0.13637731481481499</c:v>
                </c:pt>
                <c:pt idx="5523">
                  <c:v>0.136412037037037</c:v>
                </c:pt>
                <c:pt idx="5524">
                  <c:v>0.13643518518518499</c:v>
                </c:pt>
                <c:pt idx="5525">
                  <c:v>0.13645833333333299</c:v>
                </c:pt>
                <c:pt idx="5526">
                  <c:v>0.13648148148148201</c:v>
                </c:pt>
                <c:pt idx="5527">
                  <c:v>0.13650462962963</c:v>
                </c:pt>
                <c:pt idx="5528">
                  <c:v>0.136527777777778</c:v>
                </c:pt>
                <c:pt idx="5529">
                  <c:v>0.13655092592592599</c:v>
                </c:pt>
                <c:pt idx="5530">
                  <c:v>0.13657407407407399</c:v>
                </c:pt>
                <c:pt idx="5531">
                  <c:v>0.13660879629629599</c:v>
                </c:pt>
                <c:pt idx="5532">
                  <c:v>0.13663194444444399</c:v>
                </c:pt>
                <c:pt idx="5533">
                  <c:v>0.13665509259259301</c:v>
                </c:pt>
                <c:pt idx="5534">
                  <c:v>0.136678240740741</c:v>
                </c:pt>
                <c:pt idx="5535">
                  <c:v>0.136701388888889</c:v>
                </c:pt>
                <c:pt idx="5536">
                  <c:v>0.13672453703703699</c:v>
                </c:pt>
                <c:pt idx="5537">
                  <c:v>0.13674768518518499</c:v>
                </c:pt>
                <c:pt idx="5538">
                  <c:v>0.13677083333333301</c:v>
                </c:pt>
                <c:pt idx="5539">
                  <c:v>0.136793981481482</c:v>
                </c:pt>
                <c:pt idx="5540">
                  <c:v>0.13682870370370401</c:v>
                </c:pt>
                <c:pt idx="5541">
                  <c:v>0.136851851851852</c:v>
                </c:pt>
                <c:pt idx="5542">
                  <c:v>0.136875</c:v>
                </c:pt>
                <c:pt idx="5543">
                  <c:v>0.13689814814814799</c:v>
                </c:pt>
                <c:pt idx="5544">
                  <c:v>0.13692129629629601</c:v>
                </c:pt>
                <c:pt idx="5545">
                  <c:v>0.13694444444444401</c:v>
                </c:pt>
                <c:pt idx="5546">
                  <c:v>0.136967592592593</c:v>
                </c:pt>
                <c:pt idx="5547">
                  <c:v>0.136990740740741</c:v>
                </c:pt>
                <c:pt idx="5548">
                  <c:v>0.137025462962963</c:v>
                </c:pt>
                <c:pt idx="5549">
                  <c:v>0.137048611111111</c:v>
                </c:pt>
                <c:pt idx="5550">
                  <c:v>0.13707175925925899</c:v>
                </c:pt>
                <c:pt idx="5551">
                  <c:v>0.13709490740740701</c:v>
                </c:pt>
                <c:pt idx="5552">
                  <c:v>0.13711805555555601</c:v>
                </c:pt>
                <c:pt idx="5553">
                  <c:v>0.137141203703704</c:v>
                </c:pt>
                <c:pt idx="5554">
                  <c:v>0.137164351851852</c:v>
                </c:pt>
                <c:pt idx="5555">
                  <c:v>0.13718749999999999</c:v>
                </c:pt>
                <c:pt idx="5556">
                  <c:v>0.13721064814814801</c:v>
                </c:pt>
                <c:pt idx="5557">
                  <c:v>0.13724537037036999</c:v>
                </c:pt>
                <c:pt idx="5558">
                  <c:v>0.13726851851851801</c:v>
                </c:pt>
                <c:pt idx="5559">
                  <c:v>0.13729166666666701</c:v>
                </c:pt>
                <c:pt idx="5560">
                  <c:v>0.137314814814815</c:v>
                </c:pt>
                <c:pt idx="5561">
                  <c:v>0.13733796296296299</c:v>
                </c:pt>
                <c:pt idx="5562">
                  <c:v>0.13736111111111099</c:v>
                </c:pt>
                <c:pt idx="5563">
                  <c:v>0.13738425925925901</c:v>
                </c:pt>
                <c:pt idx="5564">
                  <c:v>0.13740740740740701</c:v>
                </c:pt>
                <c:pt idx="5565">
                  <c:v>0.137430555555556</c:v>
                </c:pt>
                <c:pt idx="5566">
                  <c:v>0.13746527777777801</c:v>
                </c:pt>
                <c:pt idx="5567">
                  <c:v>0.137488425925926</c:v>
                </c:pt>
                <c:pt idx="5568">
                  <c:v>0.13751157407407399</c:v>
                </c:pt>
                <c:pt idx="5569">
                  <c:v>0.13753472222222199</c:v>
                </c:pt>
                <c:pt idx="5570">
                  <c:v>0.13755787037037001</c:v>
                </c:pt>
                <c:pt idx="5571">
                  <c:v>0.13758101851851801</c:v>
                </c:pt>
                <c:pt idx="5572">
                  <c:v>0.137604166666667</c:v>
                </c:pt>
                <c:pt idx="5573">
                  <c:v>0.13762731481481499</c:v>
                </c:pt>
                <c:pt idx="5574">
                  <c:v>0.13765046296296299</c:v>
                </c:pt>
                <c:pt idx="5575">
                  <c:v>0.13768518518518499</c:v>
                </c:pt>
                <c:pt idx="5576">
                  <c:v>0.13770833333333299</c:v>
                </c:pt>
                <c:pt idx="5577">
                  <c:v>0.13773148148148201</c:v>
                </c:pt>
                <c:pt idx="5578">
                  <c:v>0.13775462962963</c:v>
                </c:pt>
                <c:pt idx="5579">
                  <c:v>0.137777777777778</c:v>
                </c:pt>
                <c:pt idx="5580">
                  <c:v>0.13780092592592599</c:v>
                </c:pt>
                <c:pt idx="5581">
                  <c:v>0.13782407407407399</c:v>
                </c:pt>
                <c:pt idx="5582">
                  <c:v>0.13784722222222201</c:v>
                </c:pt>
                <c:pt idx="5583">
                  <c:v>0.13787037037037</c:v>
                </c:pt>
                <c:pt idx="5584">
                  <c:v>0.13790509259259301</c:v>
                </c:pt>
                <c:pt idx="5585">
                  <c:v>0.137928240740741</c:v>
                </c:pt>
                <c:pt idx="5586">
                  <c:v>0.137951388888889</c:v>
                </c:pt>
                <c:pt idx="5587">
                  <c:v>0.13797453703703699</c:v>
                </c:pt>
                <c:pt idx="5588">
                  <c:v>0.13799768518518499</c:v>
                </c:pt>
                <c:pt idx="5589">
                  <c:v>0.13802083333333301</c:v>
                </c:pt>
                <c:pt idx="5590">
                  <c:v>0.138043981481482</c:v>
                </c:pt>
                <c:pt idx="5591">
                  <c:v>0.13806712962963</c:v>
                </c:pt>
                <c:pt idx="5592">
                  <c:v>0.13809027777777799</c:v>
                </c:pt>
                <c:pt idx="5593">
                  <c:v>0.138125</c:v>
                </c:pt>
                <c:pt idx="5594">
                  <c:v>0.13814814814814799</c:v>
                </c:pt>
                <c:pt idx="5595">
                  <c:v>0.13817129629629599</c:v>
                </c:pt>
                <c:pt idx="5596">
                  <c:v>0.13819444444444401</c:v>
                </c:pt>
                <c:pt idx="5597">
                  <c:v>0.138217592592593</c:v>
                </c:pt>
                <c:pt idx="5598">
                  <c:v>0.138240740740741</c:v>
                </c:pt>
                <c:pt idx="5599">
                  <c:v>0.13826388888888899</c:v>
                </c:pt>
                <c:pt idx="5600">
                  <c:v>0.138298611111111</c:v>
                </c:pt>
                <c:pt idx="5601">
                  <c:v>0.13832175925925899</c:v>
                </c:pt>
                <c:pt idx="5602">
                  <c:v>0.13834490740740699</c:v>
                </c:pt>
                <c:pt idx="5603">
                  <c:v>0.13836805555555601</c:v>
                </c:pt>
                <c:pt idx="5604">
                  <c:v>0.138391203703704</c:v>
                </c:pt>
                <c:pt idx="5605">
                  <c:v>0.138414351851852</c:v>
                </c:pt>
                <c:pt idx="5606">
                  <c:v>0.13843749999999999</c:v>
                </c:pt>
                <c:pt idx="5607">
                  <c:v>0.13846064814814801</c:v>
                </c:pt>
                <c:pt idx="5608">
                  <c:v>0.13848379629629601</c:v>
                </c:pt>
                <c:pt idx="5609">
                  <c:v>0.13851851851851801</c:v>
                </c:pt>
                <c:pt idx="5610">
                  <c:v>0.13854166666666701</c:v>
                </c:pt>
                <c:pt idx="5611">
                  <c:v>0.138564814814815</c:v>
                </c:pt>
                <c:pt idx="5612">
                  <c:v>0.138587962962963</c:v>
                </c:pt>
                <c:pt idx="5613">
                  <c:v>0.13861111111111099</c:v>
                </c:pt>
                <c:pt idx="5614">
                  <c:v>0.13863425925925901</c:v>
                </c:pt>
                <c:pt idx="5615">
                  <c:v>0.13865740740740701</c:v>
                </c:pt>
                <c:pt idx="5616">
                  <c:v>0.138680555555556</c:v>
                </c:pt>
                <c:pt idx="5617">
                  <c:v>0.138703703703704</c:v>
                </c:pt>
                <c:pt idx="5618">
                  <c:v>0.138738425925926</c:v>
                </c:pt>
                <c:pt idx="5619">
                  <c:v>0.138761574074074</c:v>
                </c:pt>
                <c:pt idx="5620">
                  <c:v>0.13878472222222199</c:v>
                </c:pt>
                <c:pt idx="5621">
                  <c:v>0.13880787037037001</c:v>
                </c:pt>
                <c:pt idx="5622">
                  <c:v>0.13883101851851801</c:v>
                </c:pt>
                <c:pt idx="5623">
                  <c:v>0.138854166666667</c:v>
                </c:pt>
                <c:pt idx="5624">
                  <c:v>0.13887731481481499</c:v>
                </c:pt>
                <c:pt idx="5625">
                  <c:v>0.138912037037037</c:v>
                </c:pt>
                <c:pt idx="5626">
                  <c:v>0.138935185185185</c:v>
                </c:pt>
                <c:pt idx="5627">
                  <c:v>0.13895833333333299</c:v>
                </c:pt>
                <c:pt idx="5628">
                  <c:v>0.13898148148148201</c:v>
                </c:pt>
                <c:pt idx="5629">
                  <c:v>0.13900462962963001</c:v>
                </c:pt>
                <c:pt idx="5630">
                  <c:v>0.139027777777778</c:v>
                </c:pt>
                <c:pt idx="5631">
                  <c:v>0.13905092592592599</c:v>
                </c:pt>
                <c:pt idx="5632">
                  <c:v>0.13907407407407399</c:v>
                </c:pt>
                <c:pt idx="5633">
                  <c:v>0.13909722222222201</c:v>
                </c:pt>
                <c:pt idx="5634">
                  <c:v>0.13913194444444399</c:v>
                </c:pt>
                <c:pt idx="5635">
                  <c:v>0.13915509259259301</c:v>
                </c:pt>
                <c:pt idx="5636">
                  <c:v>0.139178240740741</c:v>
                </c:pt>
                <c:pt idx="5637">
                  <c:v>0.139201388888889</c:v>
                </c:pt>
                <c:pt idx="5638">
                  <c:v>0.13922453703703699</c:v>
                </c:pt>
                <c:pt idx="5639">
                  <c:v>0.13924768518518499</c:v>
                </c:pt>
                <c:pt idx="5640">
                  <c:v>0.13927083333333301</c:v>
                </c:pt>
                <c:pt idx="5641">
                  <c:v>0.139293981481482</c:v>
                </c:pt>
                <c:pt idx="5642">
                  <c:v>0.13931712962963</c:v>
                </c:pt>
                <c:pt idx="5643">
                  <c:v>0.139351851851852</c:v>
                </c:pt>
                <c:pt idx="5644">
                  <c:v>0.139375</c:v>
                </c:pt>
                <c:pt idx="5645">
                  <c:v>0.13939814814814799</c:v>
                </c:pt>
                <c:pt idx="5646">
                  <c:v>0.13942129629629599</c:v>
                </c:pt>
                <c:pt idx="5647">
                  <c:v>0.13944444444444401</c:v>
                </c:pt>
                <c:pt idx="5648">
                  <c:v>0.139467592592593</c:v>
                </c:pt>
                <c:pt idx="5649">
                  <c:v>0.139490740740741</c:v>
                </c:pt>
                <c:pt idx="5650">
                  <c:v>0.13951388888888899</c:v>
                </c:pt>
                <c:pt idx="5651">
                  <c:v>0.139548611111111</c:v>
                </c:pt>
                <c:pt idx="5652">
                  <c:v>0.13957175925925899</c:v>
                </c:pt>
                <c:pt idx="5653">
                  <c:v>0.13959490740740699</c:v>
                </c:pt>
                <c:pt idx="5654">
                  <c:v>0.13961805555555601</c:v>
                </c:pt>
                <c:pt idx="5655">
                  <c:v>0.139641203703704</c:v>
                </c:pt>
                <c:pt idx="5656">
                  <c:v>0.139664351851852</c:v>
                </c:pt>
                <c:pt idx="5657">
                  <c:v>0.13968749999999999</c:v>
                </c:pt>
                <c:pt idx="5658">
                  <c:v>0.13971064814814799</c:v>
                </c:pt>
                <c:pt idx="5659">
                  <c:v>0.13973379629629601</c:v>
                </c:pt>
                <c:pt idx="5660">
                  <c:v>0.13976851851851799</c:v>
                </c:pt>
                <c:pt idx="5661">
                  <c:v>0.13979166666666701</c:v>
                </c:pt>
                <c:pt idx="5662">
                  <c:v>0.139814814814815</c:v>
                </c:pt>
                <c:pt idx="5663">
                  <c:v>0.139837962962963</c:v>
                </c:pt>
                <c:pt idx="5664">
                  <c:v>0.13986111111111099</c:v>
                </c:pt>
                <c:pt idx="5665">
                  <c:v>0.13988425925925899</c:v>
                </c:pt>
                <c:pt idx="5666">
                  <c:v>0.13990740740740701</c:v>
                </c:pt>
                <c:pt idx="5667">
                  <c:v>0.139930555555556</c:v>
                </c:pt>
                <c:pt idx="5668">
                  <c:v>0.139953703703704</c:v>
                </c:pt>
                <c:pt idx="5669">
                  <c:v>0.139988425925926</c:v>
                </c:pt>
                <c:pt idx="5670">
                  <c:v>0.140011574074074</c:v>
                </c:pt>
                <c:pt idx="5671">
                  <c:v>0.14003472222222199</c:v>
                </c:pt>
                <c:pt idx="5672">
                  <c:v>0.14005787037037001</c:v>
                </c:pt>
                <c:pt idx="5673">
                  <c:v>0.14008101851851801</c:v>
                </c:pt>
                <c:pt idx="5674">
                  <c:v>0.140104166666667</c:v>
                </c:pt>
                <c:pt idx="5675">
                  <c:v>0.140127314814815</c:v>
                </c:pt>
                <c:pt idx="5676">
                  <c:v>0.14015046296296299</c:v>
                </c:pt>
                <c:pt idx="5677">
                  <c:v>0.14017361111111101</c:v>
                </c:pt>
                <c:pt idx="5678">
                  <c:v>0.14020833333333299</c:v>
                </c:pt>
                <c:pt idx="5679">
                  <c:v>0.14023148148148201</c:v>
                </c:pt>
                <c:pt idx="5680">
                  <c:v>0.14025462962963001</c:v>
                </c:pt>
                <c:pt idx="5681">
                  <c:v>0.140277777777778</c:v>
                </c:pt>
                <c:pt idx="5682">
                  <c:v>0.140300925925926</c:v>
                </c:pt>
                <c:pt idx="5683">
                  <c:v>0.14032407407407399</c:v>
                </c:pt>
                <c:pt idx="5684">
                  <c:v>0.14034722222222201</c:v>
                </c:pt>
                <c:pt idx="5685">
                  <c:v>0.14037037037037001</c:v>
                </c:pt>
                <c:pt idx="5686">
                  <c:v>0.140393518518518</c:v>
                </c:pt>
                <c:pt idx="5687">
                  <c:v>0.14041666666666699</c:v>
                </c:pt>
                <c:pt idx="5688">
                  <c:v>0.140451388888889</c:v>
                </c:pt>
                <c:pt idx="5689">
                  <c:v>0.140474537037037</c:v>
                </c:pt>
                <c:pt idx="5690">
                  <c:v>0.14049768518518499</c:v>
                </c:pt>
                <c:pt idx="5691">
                  <c:v>0.14052083333333301</c:v>
                </c:pt>
                <c:pt idx="5692">
                  <c:v>0.14054398148148201</c:v>
                </c:pt>
                <c:pt idx="5693">
                  <c:v>0.14056712962963</c:v>
                </c:pt>
                <c:pt idx="5694">
                  <c:v>0.14059027777777799</c:v>
                </c:pt>
                <c:pt idx="5695">
                  <c:v>0.14061342592592599</c:v>
                </c:pt>
                <c:pt idx="5696">
                  <c:v>0.14063657407407401</c:v>
                </c:pt>
                <c:pt idx="5697">
                  <c:v>0.14067129629629599</c:v>
                </c:pt>
                <c:pt idx="5698">
                  <c:v>0.14069444444444401</c:v>
                </c:pt>
                <c:pt idx="5699">
                  <c:v>0.140717592592593</c:v>
                </c:pt>
                <c:pt idx="5700">
                  <c:v>0.140740740740741</c:v>
                </c:pt>
                <c:pt idx="5701">
                  <c:v>0.14076388888888899</c:v>
                </c:pt>
                <c:pt idx="5702">
                  <c:v>0.14078703703703699</c:v>
                </c:pt>
                <c:pt idx="5703">
                  <c:v>0.14081018518518501</c:v>
                </c:pt>
                <c:pt idx="5704">
                  <c:v>0.14083333333333301</c:v>
                </c:pt>
                <c:pt idx="5705">
                  <c:v>0.140856481481482</c:v>
                </c:pt>
                <c:pt idx="5706">
                  <c:v>0.140891203703704</c:v>
                </c:pt>
                <c:pt idx="5707">
                  <c:v>0.140914351851852</c:v>
                </c:pt>
                <c:pt idx="5708">
                  <c:v>0.14093749999999999</c:v>
                </c:pt>
                <c:pt idx="5709">
                  <c:v>0.14096064814814799</c:v>
                </c:pt>
                <c:pt idx="5710">
                  <c:v>0.14098379629629601</c:v>
                </c:pt>
                <c:pt idx="5711">
                  <c:v>0.141006944444444</c:v>
                </c:pt>
                <c:pt idx="5712">
                  <c:v>0.14104166666666701</c:v>
                </c:pt>
                <c:pt idx="5713">
                  <c:v>0.141064814814815</c:v>
                </c:pt>
                <c:pt idx="5714">
                  <c:v>0.141087962962963</c:v>
                </c:pt>
                <c:pt idx="5715">
                  <c:v>0.14111111111111099</c:v>
                </c:pt>
                <c:pt idx="5716">
                  <c:v>0.14113425925925899</c:v>
                </c:pt>
                <c:pt idx="5717">
                  <c:v>0.14115740740740701</c:v>
                </c:pt>
                <c:pt idx="5718">
                  <c:v>0.141180555555556</c:v>
                </c:pt>
                <c:pt idx="5719">
                  <c:v>0.141203703703704</c:v>
                </c:pt>
                <c:pt idx="5720">
                  <c:v>0.14122685185185199</c:v>
                </c:pt>
                <c:pt idx="5721">
                  <c:v>0.14124999999999999</c:v>
                </c:pt>
                <c:pt idx="5722">
                  <c:v>0.14128472222222199</c:v>
                </c:pt>
                <c:pt idx="5723">
                  <c:v>0.14130787037036999</c:v>
                </c:pt>
                <c:pt idx="5724">
                  <c:v>0.14133101851851801</c:v>
                </c:pt>
                <c:pt idx="5725">
                  <c:v>0.141354166666667</c:v>
                </c:pt>
                <c:pt idx="5726">
                  <c:v>0.141377314814815</c:v>
                </c:pt>
                <c:pt idx="5727">
                  <c:v>0.14140046296296299</c:v>
                </c:pt>
                <c:pt idx="5728">
                  <c:v>0.14142361111111099</c:v>
                </c:pt>
                <c:pt idx="5729">
                  <c:v>0.14144675925925901</c:v>
                </c:pt>
                <c:pt idx="5730">
                  <c:v>0.14148148148148201</c:v>
                </c:pt>
                <c:pt idx="5731">
                  <c:v>0.14150462962963001</c:v>
                </c:pt>
                <c:pt idx="5732">
                  <c:v>0.141527777777778</c:v>
                </c:pt>
                <c:pt idx="5733">
                  <c:v>0.141550925925926</c:v>
                </c:pt>
                <c:pt idx="5734">
                  <c:v>0.14157407407407399</c:v>
                </c:pt>
                <c:pt idx="5735">
                  <c:v>0.14159722222222201</c:v>
                </c:pt>
                <c:pt idx="5736">
                  <c:v>0.14162037037037001</c:v>
                </c:pt>
                <c:pt idx="5737">
                  <c:v>0.141643518518518</c:v>
                </c:pt>
                <c:pt idx="5738">
                  <c:v>0.141666666666667</c:v>
                </c:pt>
                <c:pt idx="5739">
                  <c:v>0.14168981481481499</c:v>
                </c:pt>
                <c:pt idx="5740">
                  <c:v>0.141724537037037</c:v>
                </c:pt>
                <c:pt idx="5741">
                  <c:v>0.14174768518518499</c:v>
                </c:pt>
                <c:pt idx="5742">
                  <c:v>0.14177083333333301</c:v>
                </c:pt>
                <c:pt idx="5743">
                  <c:v>0.14179398148148201</c:v>
                </c:pt>
                <c:pt idx="5744">
                  <c:v>0.14181712962963</c:v>
                </c:pt>
                <c:pt idx="5745">
                  <c:v>0.141840277777778</c:v>
                </c:pt>
                <c:pt idx="5746">
                  <c:v>0.14186342592592599</c:v>
                </c:pt>
                <c:pt idx="5747">
                  <c:v>0.14188657407407401</c:v>
                </c:pt>
                <c:pt idx="5748">
                  <c:v>0.14192129629629599</c:v>
                </c:pt>
                <c:pt idx="5749">
                  <c:v>0.14194444444444401</c:v>
                </c:pt>
                <c:pt idx="5750">
                  <c:v>0.14196759259259301</c:v>
                </c:pt>
                <c:pt idx="5751">
                  <c:v>0.141990740740741</c:v>
                </c:pt>
                <c:pt idx="5752">
                  <c:v>0.14201388888888899</c:v>
                </c:pt>
                <c:pt idx="5753">
                  <c:v>0.14203703703703699</c:v>
                </c:pt>
                <c:pt idx="5754">
                  <c:v>0.14206018518518501</c:v>
                </c:pt>
                <c:pt idx="5755">
                  <c:v>0.14208333333333301</c:v>
                </c:pt>
                <c:pt idx="5756">
                  <c:v>0.142106481481482</c:v>
                </c:pt>
                <c:pt idx="5757">
                  <c:v>0.14214120370370401</c:v>
                </c:pt>
                <c:pt idx="5758">
                  <c:v>0.142164351851852</c:v>
                </c:pt>
                <c:pt idx="5759">
                  <c:v>0.14218749999999999</c:v>
                </c:pt>
                <c:pt idx="5760">
                  <c:v>0.14221064814814799</c:v>
                </c:pt>
                <c:pt idx="5761">
                  <c:v>0.14223379629629601</c:v>
                </c:pt>
                <c:pt idx="5762">
                  <c:v>0.14225694444444401</c:v>
                </c:pt>
                <c:pt idx="5763">
                  <c:v>0.142280092592593</c:v>
                </c:pt>
                <c:pt idx="5764">
                  <c:v>0.142314814814815</c:v>
                </c:pt>
                <c:pt idx="5765">
                  <c:v>0.142337962962963</c:v>
                </c:pt>
                <c:pt idx="5766">
                  <c:v>0.14236111111111099</c:v>
                </c:pt>
                <c:pt idx="5767">
                  <c:v>0.14238425925925899</c:v>
                </c:pt>
                <c:pt idx="5768">
                  <c:v>0.14240740740740701</c:v>
                </c:pt>
                <c:pt idx="5769">
                  <c:v>0.142430555555556</c:v>
                </c:pt>
                <c:pt idx="5770">
                  <c:v>0.142453703703704</c:v>
                </c:pt>
                <c:pt idx="5771">
                  <c:v>0.14247685185185199</c:v>
                </c:pt>
                <c:pt idx="5772">
                  <c:v>0.142511574074074</c:v>
                </c:pt>
                <c:pt idx="5773">
                  <c:v>0.14253472222222199</c:v>
                </c:pt>
                <c:pt idx="5774">
                  <c:v>0.14255787037036999</c:v>
                </c:pt>
                <c:pt idx="5775">
                  <c:v>0.14258101851851801</c:v>
                </c:pt>
                <c:pt idx="5776">
                  <c:v>0.142604166666667</c:v>
                </c:pt>
                <c:pt idx="5777">
                  <c:v>0.142627314814815</c:v>
                </c:pt>
                <c:pt idx="5778">
                  <c:v>0.14265046296296299</c:v>
                </c:pt>
                <c:pt idx="5779">
                  <c:v>0.14267361111111099</c:v>
                </c:pt>
                <c:pt idx="5780">
                  <c:v>0.14270833333333299</c:v>
                </c:pt>
                <c:pt idx="5781">
                  <c:v>0.14273148148148199</c:v>
                </c:pt>
                <c:pt idx="5782">
                  <c:v>0.14275462962963001</c:v>
                </c:pt>
                <c:pt idx="5783">
                  <c:v>0.142777777777778</c:v>
                </c:pt>
                <c:pt idx="5784">
                  <c:v>0.142800925925926</c:v>
                </c:pt>
                <c:pt idx="5785">
                  <c:v>0.14282407407407399</c:v>
                </c:pt>
                <c:pt idx="5786">
                  <c:v>0.14284722222222199</c:v>
                </c:pt>
                <c:pt idx="5787">
                  <c:v>0.14287037037037001</c:v>
                </c:pt>
                <c:pt idx="5788">
                  <c:v>0.142893518518518</c:v>
                </c:pt>
                <c:pt idx="5789">
                  <c:v>0.14292824074074101</c:v>
                </c:pt>
                <c:pt idx="5790">
                  <c:v>0.142951388888889</c:v>
                </c:pt>
                <c:pt idx="5791">
                  <c:v>0.142974537037037</c:v>
                </c:pt>
                <c:pt idx="5792">
                  <c:v>0.14299768518518499</c:v>
                </c:pt>
                <c:pt idx="5793">
                  <c:v>0.14302083333333299</c:v>
                </c:pt>
                <c:pt idx="5794">
                  <c:v>0.14304398148148201</c:v>
                </c:pt>
                <c:pt idx="5795">
                  <c:v>0.14306712962963</c:v>
                </c:pt>
                <c:pt idx="5796">
                  <c:v>0.143090277777778</c:v>
                </c:pt>
                <c:pt idx="5797">
                  <c:v>0.143125</c:v>
                </c:pt>
                <c:pt idx="5798">
                  <c:v>0.143148148148148</c:v>
                </c:pt>
                <c:pt idx="5799">
                  <c:v>0.14317129629629599</c:v>
                </c:pt>
                <c:pt idx="5800">
                  <c:v>0.14319444444444401</c:v>
                </c:pt>
                <c:pt idx="5801">
                  <c:v>0.14321759259259301</c:v>
                </c:pt>
                <c:pt idx="5802">
                  <c:v>0.143240740740741</c:v>
                </c:pt>
                <c:pt idx="5803">
                  <c:v>0.143263888888889</c:v>
                </c:pt>
                <c:pt idx="5804">
                  <c:v>0.14328703703703699</c:v>
                </c:pt>
                <c:pt idx="5805">
                  <c:v>0.14331018518518501</c:v>
                </c:pt>
                <c:pt idx="5806">
                  <c:v>0.14333333333333301</c:v>
                </c:pt>
                <c:pt idx="5807">
                  <c:v>0.14336805555555601</c:v>
                </c:pt>
                <c:pt idx="5808">
                  <c:v>0.14339120370370401</c:v>
                </c:pt>
                <c:pt idx="5809">
                  <c:v>0.143414351851852</c:v>
                </c:pt>
                <c:pt idx="5810">
                  <c:v>0.1434375</c:v>
                </c:pt>
                <c:pt idx="5811">
                  <c:v>0.14346064814814799</c:v>
                </c:pt>
                <c:pt idx="5812">
                  <c:v>0.14348379629629601</c:v>
                </c:pt>
                <c:pt idx="5813">
                  <c:v>0.14350694444444401</c:v>
                </c:pt>
                <c:pt idx="5814">
                  <c:v>0.143530092592593</c:v>
                </c:pt>
                <c:pt idx="5815">
                  <c:v>0.14355324074074099</c:v>
                </c:pt>
                <c:pt idx="5816">
                  <c:v>0.143587962962963</c:v>
                </c:pt>
                <c:pt idx="5817">
                  <c:v>0.143611111111111</c:v>
                </c:pt>
                <c:pt idx="5818">
                  <c:v>0.14363425925925899</c:v>
                </c:pt>
                <c:pt idx="5819">
                  <c:v>0.14365740740740701</c:v>
                </c:pt>
                <c:pt idx="5820">
                  <c:v>0.14368055555555601</c:v>
                </c:pt>
                <c:pt idx="5821">
                  <c:v>0.143703703703704</c:v>
                </c:pt>
                <c:pt idx="5822">
                  <c:v>0.14372685185185199</c:v>
                </c:pt>
                <c:pt idx="5823">
                  <c:v>0.14374999999999999</c:v>
                </c:pt>
                <c:pt idx="5824">
                  <c:v>0.14378472222222199</c:v>
                </c:pt>
                <c:pt idx="5825">
                  <c:v>0.14380787037036999</c:v>
                </c:pt>
                <c:pt idx="5826">
                  <c:v>0.14383101851851801</c:v>
                </c:pt>
                <c:pt idx="5827">
                  <c:v>0.143854166666667</c:v>
                </c:pt>
                <c:pt idx="5828">
                  <c:v>0.143877314814815</c:v>
                </c:pt>
                <c:pt idx="5829">
                  <c:v>0.14390046296296299</c:v>
                </c:pt>
                <c:pt idx="5830">
                  <c:v>0.14392361111111099</c:v>
                </c:pt>
                <c:pt idx="5831">
                  <c:v>0.14394675925925901</c:v>
                </c:pt>
                <c:pt idx="5832">
                  <c:v>0.14396990740740701</c:v>
                </c:pt>
                <c:pt idx="5833">
                  <c:v>0.14400462962963001</c:v>
                </c:pt>
                <c:pt idx="5834">
                  <c:v>0.144027777777778</c:v>
                </c:pt>
                <c:pt idx="5835">
                  <c:v>0.144050925925926</c:v>
                </c:pt>
                <c:pt idx="5836">
                  <c:v>0.14407407407407399</c:v>
                </c:pt>
                <c:pt idx="5837">
                  <c:v>0.14409722222222199</c:v>
                </c:pt>
                <c:pt idx="5838">
                  <c:v>0.14412037037037001</c:v>
                </c:pt>
                <c:pt idx="5839">
                  <c:v>0.144143518518518</c:v>
                </c:pt>
                <c:pt idx="5840">
                  <c:v>0.144166666666667</c:v>
                </c:pt>
                <c:pt idx="5841">
                  <c:v>0.14418981481481499</c:v>
                </c:pt>
                <c:pt idx="5842">
                  <c:v>0.144224537037037</c:v>
                </c:pt>
                <c:pt idx="5843">
                  <c:v>0.14424768518518499</c:v>
                </c:pt>
                <c:pt idx="5844">
                  <c:v>0.14427083333333299</c:v>
                </c:pt>
                <c:pt idx="5845">
                  <c:v>0.14429398148148201</c:v>
                </c:pt>
                <c:pt idx="5846">
                  <c:v>0.14431712962963</c:v>
                </c:pt>
                <c:pt idx="5847">
                  <c:v>0.144340277777778</c:v>
                </c:pt>
                <c:pt idx="5848">
                  <c:v>0.14436342592592599</c:v>
                </c:pt>
                <c:pt idx="5849">
                  <c:v>0.14438657407407399</c:v>
                </c:pt>
                <c:pt idx="5850">
                  <c:v>0.14440972222222201</c:v>
                </c:pt>
                <c:pt idx="5851">
                  <c:v>0.14444444444444399</c:v>
                </c:pt>
                <c:pt idx="5852">
                  <c:v>0.14446759259259301</c:v>
                </c:pt>
                <c:pt idx="5853">
                  <c:v>0.144490740740741</c:v>
                </c:pt>
                <c:pt idx="5854">
                  <c:v>0.144513888888889</c:v>
                </c:pt>
                <c:pt idx="5855">
                  <c:v>0.14453703703703699</c:v>
                </c:pt>
                <c:pt idx="5856">
                  <c:v>0.14456018518518499</c:v>
                </c:pt>
                <c:pt idx="5857">
                  <c:v>0.14458333333333301</c:v>
                </c:pt>
                <c:pt idx="5858">
                  <c:v>0.144606481481482</c:v>
                </c:pt>
                <c:pt idx="5859">
                  <c:v>0.14462962962963</c:v>
                </c:pt>
                <c:pt idx="5860">
                  <c:v>0.144664351851852</c:v>
                </c:pt>
                <c:pt idx="5861">
                  <c:v>0.1446875</c:v>
                </c:pt>
                <c:pt idx="5862">
                  <c:v>0.14471064814814799</c:v>
                </c:pt>
                <c:pt idx="5863">
                  <c:v>0.14473379629629601</c:v>
                </c:pt>
                <c:pt idx="5864">
                  <c:v>0.14475694444444401</c:v>
                </c:pt>
                <c:pt idx="5865">
                  <c:v>0.144780092592593</c:v>
                </c:pt>
                <c:pt idx="5866">
                  <c:v>0.144803240740741</c:v>
                </c:pt>
                <c:pt idx="5867">
                  <c:v>0.14482638888888899</c:v>
                </c:pt>
                <c:pt idx="5868">
                  <c:v>0.144861111111111</c:v>
                </c:pt>
                <c:pt idx="5869">
                  <c:v>0.14488425925925899</c:v>
                </c:pt>
                <c:pt idx="5870">
                  <c:v>0.14490740740740701</c:v>
                </c:pt>
                <c:pt idx="5871">
                  <c:v>0.14493055555555601</c:v>
                </c:pt>
                <c:pt idx="5872">
                  <c:v>0.144953703703704</c:v>
                </c:pt>
                <c:pt idx="5873">
                  <c:v>0.144976851851852</c:v>
                </c:pt>
                <c:pt idx="5874">
                  <c:v>0.14499999999999999</c:v>
                </c:pt>
                <c:pt idx="5875">
                  <c:v>0.14502314814814801</c:v>
                </c:pt>
                <c:pt idx="5876">
                  <c:v>0.14504629629629601</c:v>
                </c:pt>
                <c:pt idx="5877">
                  <c:v>0.14508101851851801</c:v>
                </c:pt>
                <c:pt idx="5878">
                  <c:v>0.14510416666666701</c:v>
                </c:pt>
                <c:pt idx="5879">
                  <c:v>0.145127314814815</c:v>
                </c:pt>
                <c:pt idx="5880">
                  <c:v>0.14515046296296299</c:v>
                </c:pt>
                <c:pt idx="5881">
                  <c:v>0.14517361111111099</c:v>
                </c:pt>
                <c:pt idx="5882">
                  <c:v>0.14519675925925901</c:v>
                </c:pt>
                <c:pt idx="5883">
                  <c:v>0.14521990740740701</c:v>
                </c:pt>
                <c:pt idx="5884">
                  <c:v>0.145243055555556</c:v>
                </c:pt>
                <c:pt idx="5885">
                  <c:v>0.14526620370370399</c:v>
                </c:pt>
                <c:pt idx="5886">
                  <c:v>0.145300925925926</c:v>
                </c:pt>
                <c:pt idx="5887">
                  <c:v>0.14532407407407399</c:v>
                </c:pt>
                <c:pt idx="5888">
                  <c:v>0.14534722222222199</c:v>
                </c:pt>
                <c:pt idx="5889">
                  <c:v>0.14537037037037001</c:v>
                </c:pt>
                <c:pt idx="5890">
                  <c:v>0.14539351851851801</c:v>
                </c:pt>
                <c:pt idx="5891">
                  <c:v>0.145416666666667</c:v>
                </c:pt>
                <c:pt idx="5892">
                  <c:v>0.14543981481481499</c:v>
                </c:pt>
                <c:pt idx="5893">
                  <c:v>0.14546296296296299</c:v>
                </c:pt>
                <c:pt idx="5894">
                  <c:v>0.14548611111111101</c:v>
                </c:pt>
                <c:pt idx="5895">
                  <c:v>0.14552083333333299</c:v>
                </c:pt>
                <c:pt idx="5896">
                  <c:v>0.14554398148148201</c:v>
                </c:pt>
                <c:pt idx="5897">
                  <c:v>0.14556712962963</c:v>
                </c:pt>
                <c:pt idx="5898">
                  <c:v>0.145590277777778</c:v>
                </c:pt>
                <c:pt idx="5899">
                  <c:v>0.14561342592592599</c:v>
                </c:pt>
                <c:pt idx="5900">
                  <c:v>0.14563657407407399</c:v>
                </c:pt>
                <c:pt idx="5901">
                  <c:v>0.14565972222222201</c:v>
                </c:pt>
                <c:pt idx="5902">
                  <c:v>0.14568287037037</c:v>
                </c:pt>
                <c:pt idx="5903">
                  <c:v>0.145706018518519</c:v>
                </c:pt>
                <c:pt idx="5904">
                  <c:v>0.14572916666666699</c:v>
                </c:pt>
                <c:pt idx="5905">
                  <c:v>0.145763888888889</c:v>
                </c:pt>
                <c:pt idx="5906">
                  <c:v>0.14578703703703699</c:v>
                </c:pt>
                <c:pt idx="5907">
                  <c:v>0.14581018518518499</c:v>
                </c:pt>
                <c:pt idx="5908">
                  <c:v>0.14583333333333301</c:v>
                </c:pt>
                <c:pt idx="5909">
                  <c:v>0.145856481481482</c:v>
                </c:pt>
                <c:pt idx="5910">
                  <c:v>0.14587962962963</c:v>
                </c:pt>
                <c:pt idx="5911">
                  <c:v>0.14590277777777799</c:v>
                </c:pt>
                <c:pt idx="5912">
                  <c:v>0.14592592592592599</c:v>
                </c:pt>
                <c:pt idx="5913">
                  <c:v>0.14596064814814799</c:v>
                </c:pt>
                <c:pt idx="5914">
                  <c:v>0.14598379629629599</c:v>
                </c:pt>
                <c:pt idx="5915">
                  <c:v>0.14600694444444401</c:v>
                </c:pt>
                <c:pt idx="5916">
                  <c:v>0.146030092592593</c:v>
                </c:pt>
                <c:pt idx="5917">
                  <c:v>0.146053240740741</c:v>
                </c:pt>
                <c:pt idx="5918">
                  <c:v>0.14607638888888899</c:v>
                </c:pt>
                <c:pt idx="5919">
                  <c:v>0.14609953703703699</c:v>
                </c:pt>
                <c:pt idx="5920">
                  <c:v>0.14612268518518501</c:v>
                </c:pt>
                <c:pt idx="5921">
                  <c:v>0.146145833333333</c:v>
                </c:pt>
                <c:pt idx="5922">
                  <c:v>0.14618055555555601</c:v>
                </c:pt>
                <c:pt idx="5923">
                  <c:v>0.146203703703704</c:v>
                </c:pt>
                <c:pt idx="5924">
                  <c:v>0.146226851851852</c:v>
                </c:pt>
                <c:pt idx="5925">
                  <c:v>0.14624999999999999</c:v>
                </c:pt>
                <c:pt idx="5926">
                  <c:v>0.14627314814814801</c:v>
                </c:pt>
                <c:pt idx="5927">
                  <c:v>0.14629629629629601</c:v>
                </c:pt>
                <c:pt idx="5928">
                  <c:v>0.146319444444444</c:v>
                </c:pt>
                <c:pt idx="5929">
                  <c:v>0.146342592592593</c:v>
                </c:pt>
                <c:pt idx="5930">
                  <c:v>0.14636574074074099</c:v>
                </c:pt>
                <c:pt idx="5931">
                  <c:v>0.146400462962963</c:v>
                </c:pt>
                <c:pt idx="5932">
                  <c:v>0.14642361111111099</c:v>
                </c:pt>
                <c:pt idx="5933">
                  <c:v>0.14644675925925901</c:v>
                </c:pt>
                <c:pt idx="5934">
                  <c:v>0.14646990740740701</c:v>
                </c:pt>
                <c:pt idx="5935">
                  <c:v>0.146493055555556</c:v>
                </c:pt>
                <c:pt idx="5936">
                  <c:v>0.146516203703704</c:v>
                </c:pt>
                <c:pt idx="5937">
                  <c:v>0.14653935185185199</c:v>
                </c:pt>
                <c:pt idx="5938">
                  <c:v>0.14656250000000001</c:v>
                </c:pt>
                <c:pt idx="5939">
                  <c:v>0.14658564814814801</c:v>
                </c:pt>
                <c:pt idx="5940">
                  <c:v>0.14662037037037001</c:v>
                </c:pt>
                <c:pt idx="5941">
                  <c:v>0.14664351851851801</c:v>
                </c:pt>
                <c:pt idx="5942">
                  <c:v>0.146666666666667</c:v>
                </c:pt>
                <c:pt idx="5943">
                  <c:v>0.14668981481481499</c:v>
                </c:pt>
                <c:pt idx="5944">
                  <c:v>0.14671296296296299</c:v>
                </c:pt>
                <c:pt idx="5945">
                  <c:v>0.14673611111111101</c:v>
                </c:pt>
                <c:pt idx="5946">
                  <c:v>0.14675925925925901</c:v>
                </c:pt>
                <c:pt idx="5947">
                  <c:v>0.146782407407407</c:v>
                </c:pt>
                <c:pt idx="5948">
                  <c:v>0.14680555555555599</c:v>
                </c:pt>
                <c:pt idx="5949">
                  <c:v>0.146840277777778</c:v>
                </c:pt>
                <c:pt idx="5950">
                  <c:v>0.14686342592592599</c:v>
                </c:pt>
                <c:pt idx="5951">
                  <c:v>0.14688657407407399</c:v>
                </c:pt>
                <c:pt idx="5952">
                  <c:v>0.14690972222222201</c:v>
                </c:pt>
                <c:pt idx="5953">
                  <c:v>0.14693287037037001</c:v>
                </c:pt>
                <c:pt idx="5954">
                  <c:v>0.146956018518518</c:v>
                </c:pt>
                <c:pt idx="5955">
                  <c:v>0.14697916666666699</c:v>
                </c:pt>
                <c:pt idx="5956">
                  <c:v>0.14700231481481499</c:v>
                </c:pt>
                <c:pt idx="5957">
                  <c:v>0.14703703703703699</c:v>
                </c:pt>
                <c:pt idx="5958">
                  <c:v>0.14706018518518499</c:v>
                </c:pt>
                <c:pt idx="5959">
                  <c:v>0.14708333333333301</c:v>
                </c:pt>
                <c:pt idx="5960">
                  <c:v>0.147106481481482</c:v>
                </c:pt>
                <c:pt idx="5961">
                  <c:v>0.14712962962963</c:v>
                </c:pt>
                <c:pt idx="5962">
                  <c:v>0.14715277777777799</c:v>
                </c:pt>
                <c:pt idx="5963">
                  <c:v>0.14717592592592599</c:v>
                </c:pt>
                <c:pt idx="5964">
                  <c:v>0.14719907407407401</c:v>
                </c:pt>
                <c:pt idx="5965">
                  <c:v>0.14723379629629599</c:v>
                </c:pt>
                <c:pt idx="5966">
                  <c:v>0.14725694444444401</c:v>
                </c:pt>
                <c:pt idx="5967">
                  <c:v>0.147280092592593</c:v>
                </c:pt>
                <c:pt idx="5968">
                  <c:v>0.147303240740741</c:v>
                </c:pt>
                <c:pt idx="5969">
                  <c:v>0.14732638888888899</c:v>
                </c:pt>
                <c:pt idx="5970">
                  <c:v>0.14734953703703699</c:v>
                </c:pt>
                <c:pt idx="5971">
                  <c:v>0.14737268518518501</c:v>
                </c:pt>
                <c:pt idx="5972">
                  <c:v>0.147395833333333</c:v>
                </c:pt>
                <c:pt idx="5973">
                  <c:v>0.147418981481482</c:v>
                </c:pt>
                <c:pt idx="5974">
                  <c:v>0.14744212962962999</c:v>
                </c:pt>
                <c:pt idx="5975">
                  <c:v>0.147476851851852</c:v>
                </c:pt>
                <c:pt idx="5976">
                  <c:v>0.14749999999999999</c:v>
                </c:pt>
                <c:pt idx="5977">
                  <c:v>0.14752314814814799</c:v>
                </c:pt>
                <c:pt idx="5978">
                  <c:v>0.14754629629629601</c:v>
                </c:pt>
                <c:pt idx="5979">
                  <c:v>0.147569444444444</c:v>
                </c:pt>
                <c:pt idx="5980">
                  <c:v>0.147592592592593</c:v>
                </c:pt>
                <c:pt idx="5981">
                  <c:v>0.14761574074074099</c:v>
                </c:pt>
                <c:pt idx="5982">
                  <c:v>0.14763888888888901</c:v>
                </c:pt>
                <c:pt idx="5983">
                  <c:v>0.14767361111111099</c:v>
                </c:pt>
                <c:pt idx="5984">
                  <c:v>0.14769675925925899</c:v>
                </c:pt>
                <c:pt idx="5985">
                  <c:v>0.14771990740740701</c:v>
                </c:pt>
                <c:pt idx="5986">
                  <c:v>0.147743055555556</c:v>
                </c:pt>
                <c:pt idx="5987">
                  <c:v>0.147766203703704</c:v>
                </c:pt>
                <c:pt idx="5988">
                  <c:v>0.14778935185185199</c:v>
                </c:pt>
                <c:pt idx="5989">
                  <c:v>0.14781250000000001</c:v>
                </c:pt>
                <c:pt idx="5990">
                  <c:v>0.14783564814814801</c:v>
                </c:pt>
                <c:pt idx="5991">
                  <c:v>0.147858796296296</c:v>
                </c:pt>
                <c:pt idx="5992">
                  <c:v>0.147881944444444</c:v>
                </c:pt>
                <c:pt idx="5993">
                  <c:v>0.147916666666667</c:v>
                </c:pt>
                <c:pt idx="5994">
                  <c:v>0.147939814814815</c:v>
                </c:pt>
                <c:pt idx="5995">
                  <c:v>0.14796296296296299</c:v>
                </c:pt>
                <c:pt idx="5996">
                  <c:v>0.14798611111111101</c:v>
                </c:pt>
                <c:pt idx="5997">
                  <c:v>0.14800925925925901</c:v>
                </c:pt>
                <c:pt idx="5998">
                  <c:v>0.148032407407407</c:v>
                </c:pt>
                <c:pt idx="5999">
                  <c:v>0.148055555555556</c:v>
                </c:pt>
                <c:pt idx="6000">
                  <c:v>0.14807870370370399</c:v>
                </c:pt>
                <c:pt idx="6001">
                  <c:v>0.14810185185185201</c:v>
                </c:pt>
                <c:pt idx="6002">
                  <c:v>0.14813657407407399</c:v>
                </c:pt>
                <c:pt idx="6003">
                  <c:v>0.14815972222222201</c:v>
                </c:pt>
                <c:pt idx="6004">
                  <c:v>0.14818287037037001</c:v>
                </c:pt>
                <c:pt idx="6005">
                  <c:v>0.148206018518519</c:v>
                </c:pt>
                <c:pt idx="6006">
                  <c:v>0.14822916666666699</c:v>
                </c:pt>
                <c:pt idx="6007">
                  <c:v>0.14825231481481499</c:v>
                </c:pt>
                <c:pt idx="6008">
                  <c:v>0.14827546296296301</c:v>
                </c:pt>
                <c:pt idx="6009">
                  <c:v>0.14829861111111101</c:v>
                </c:pt>
                <c:pt idx="6010">
                  <c:v>0.148321759259259</c:v>
                </c:pt>
                <c:pt idx="6011">
                  <c:v>0.14835648148148201</c:v>
                </c:pt>
                <c:pt idx="6012">
                  <c:v>0.14837962962963</c:v>
                </c:pt>
                <c:pt idx="6013">
                  <c:v>0.14840277777777799</c:v>
                </c:pt>
                <c:pt idx="6014">
                  <c:v>0.14842592592592599</c:v>
                </c:pt>
                <c:pt idx="6015">
                  <c:v>0.14844907407407401</c:v>
                </c:pt>
                <c:pt idx="6016">
                  <c:v>0.14847222222222201</c:v>
                </c:pt>
                <c:pt idx="6017">
                  <c:v>0.14849537037037</c:v>
                </c:pt>
                <c:pt idx="6018">
                  <c:v>0.14851851851851899</c:v>
                </c:pt>
                <c:pt idx="6019">
                  <c:v>0.14854166666666699</c:v>
                </c:pt>
                <c:pt idx="6020">
                  <c:v>0.14857638888888899</c:v>
                </c:pt>
                <c:pt idx="6021">
                  <c:v>0.14859953703703699</c:v>
                </c:pt>
                <c:pt idx="6022">
                  <c:v>0.14862268518518501</c:v>
                </c:pt>
                <c:pt idx="6023">
                  <c:v>0.14864583333333301</c:v>
                </c:pt>
                <c:pt idx="6024">
                  <c:v>0.148668981481482</c:v>
                </c:pt>
                <c:pt idx="6025">
                  <c:v>0.14869212962962999</c:v>
                </c:pt>
                <c:pt idx="6026">
                  <c:v>0.14871527777777799</c:v>
                </c:pt>
                <c:pt idx="6027">
                  <c:v>0.14873842592592601</c:v>
                </c:pt>
                <c:pt idx="6028">
                  <c:v>0.148761574074074</c:v>
                </c:pt>
                <c:pt idx="6029">
                  <c:v>0.14879629629629601</c:v>
                </c:pt>
                <c:pt idx="6030">
                  <c:v>0.148819444444444</c:v>
                </c:pt>
                <c:pt idx="6031">
                  <c:v>0.148842592592593</c:v>
                </c:pt>
                <c:pt idx="6032">
                  <c:v>0.14886574074074099</c:v>
                </c:pt>
                <c:pt idx="6033">
                  <c:v>0.14888888888888899</c:v>
                </c:pt>
                <c:pt idx="6034">
                  <c:v>0.14891203703703701</c:v>
                </c:pt>
                <c:pt idx="6035">
                  <c:v>0.148935185185185</c:v>
                </c:pt>
                <c:pt idx="6036">
                  <c:v>0.148958333333333</c:v>
                </c:pt>
                <c:pt idx="6037">
                  <c:v>0.14898148148148199</c:v>
                </c:pt>
                <c:pt idx="6038">
                  <c:v>0.149016203703704</c:v>
                </c:pt>
                <c:pt idx="6039">
                  <c:v>0.14903935185185199</c:v>
                </c:pt>
                <c:pt idx="6040">
                  <c:v>0.14906249999999999</c:v>
                </c:pt>
                <c:pt idx="6041">
                  <c:v>0.14908564814814801</c:v>
                </c:pt>
                <c:pt idx="6042">
                  <c:v>0.149108796296296</c:v>
                </c:pt>
                <c:pt idx="6043">
                  <c:v>0.149131944444444</c:v>
                </c:pt>
                <c:pt idx="6044">
                  <c:v>0.14915509259259299</c:v>
                </c:pt>
                <c:pt idx="6045">
                  <c:v>0.149189814814815</c:v>
                </c:pt>
                <c:pt idx="6046">
                  <c:v>0.14921296296296299</c:v>
                </c:pt>
                <c:pt idx="6047">
                  <c:v>0.14923611111111099</c:v>
                </c:pt>
                <c:pt idx="6048">
                  <c:v>0.14925925925925901</c:v>
                </c:pt>
                <c:pt idx="6049">
                  <c:v>0.149282407407407</c:v>
                </c:pt>
                <c:pt idx="6050">
                  <c:v>0.149305555555556</c:v>
                </c:pt>
                <c:pt idx="6051">
                  <c:v>0.14932870370370399</c:v>
                </c:pt>
                <c:pt idx="6052">
                  <c:v>0.149363425925926</c:v>
                </c:pt>
                <c:pt idx="6053">
                  <c:v>0.14938657407407399</c:v>
                </c:pt>
                <c:pt idx="6054">
                  <c:v>0.14940972222222201</c:v>
                </c:pt>
                <c:pt idx="6055">
                  <c:v>0.14943287037037001</c:v>
                </c:pt>
                <c:pt idx="6056">
                  <c:v>0.149456018518519</c:v>
                </c:pt>
                <c:pt idx="6057">
                  <c:v>0.149479166666667</c:v>
                </c:pt>
                <c:pt idx="6058">
                  <c:v>0.14950231481481499</c:v>
                </c:pt>
                <c:pt idx="6059">
                  <c:v>0.14952546296296301</c:v>
                </c:pt>
                <c:pt idx="6060">
                  <c:v>0.14954861111111101</c:v>
                </c:pt>
                <c:pt idx="6061">
                  <c:v>0.149571759259259</c:v>
                </c:pt>
                <c:pt idx="6062">
                  <c:v>0.14960648148148201</c:v>
                </c:pt>
                <c:pt idx="6063">
                  <c:v>0.14962962962963</c:v>
                </c:pt>
                <c:pt idx="6064">
                  <c:v>0.149652777777778</c:v>
                </c:pt>
                <c:pt idx="6065">
                  <c:v>0.14967592592592599</c:v>
                </c:pt>
                <c:pt idx="6066">
                  <c:v>0.14969907407407401</c:v>
                </c:pt>
                <c:pt idx="6067">
                  <c:v>0.14972222222222201</c:v>
                </c:pt>
                <c:pt idx="6068">
                  <c:v>0.14974537037037</c:v>
                </c:pt>
                <c:pt idx="6069">
                  <c:v>0.14976851851851899</c:v>
                </c:pt>
                <c:pt idx="6070">
                  <c:v>0.14979166666666699</c:v>
                </c:pt>
                <c:pt idx="6071">
                  <c:v>0.14982638888888899</c:v>
                </c:pt>
                <c:pt idx="6072">
                  <c:v>0.14984953703703699</c:v>
                </c:pt>
                <c:pt idx="6073">
                  <c:v>0.14987268518518501</c:v>
                </c:pt>
                <c:pt idx="6074">
                  <c:v>0.14989583333333301</c:v>
                </c:pt>
                <c:pt idx="6075">
                  <c:v>0.149918981481482</c:v>
                </c:pt>
                <c:pt idx="6076">
                  <c:v>0.14994212962962999</c:v>
                </c:pt>
                <c:pt idx="6077">
                  <c:v>0.14996527777777799</c:v>
                </c:pt>
                <c:pt idx="6078">
                  <c:v>0.14998842592592601</c:v>
                </c:pt>
                <c:pt idx="6079">
                  <c:v>0.15002314814814799</c:v>
                </c:pt>
                <c:pt idx="6080">
                  <c:v>0.15004629629629601</c:v>
                </c:pt>
                <c:pt idx="6081">
                  <c:v>0.15006944444444401</c:v>
                </c:pt>
                <c:pt idx="6082">
                  <c:v>0.150092592592593</c:v>
                </c:pt>
                <c:pt idx="6083">
                  <c:v>0.15011574074074099</c:v>
                </c:pt>
                <c:pt idx="6084">
                  <c:v>0.15013888888888899</c:v>
                </c:pt>
                <c:pt idx="6085">
                  <c:v>0.15016203703703701</c:v>
                </c:pt>
                <c:pt idx="6086">
                  <c:v>0.15019675925925899</c:v>
                </c:pt>
                <c:pt idx="6087">
                  <c:v>0.15021990740740701</c:v>
                </c:pt>
                <c:pt idx="6088">
                  <c:v>0.150243055555556</c:v>
                </c:pt>
                <c:pt idx="6089">
                  <c:v>0.150266203703704</c:v>
                </c:pt>
                <c:pt idx="6090">
                  <c:v>0.15028935185185199</c:v>
                </c:pt>
                <c:pt idx="6091">
                  <c:v>0.15031249999999999</c:v>
                </c:pt>
                <c:pt idx="6092">
                  <c:v>0.15033564814814801</c:v>
                </c:pt>
                <c:pt idx="6093">
                  <c:v>0.150358796296296</c:v>
                </c:pt>
                <c:pt idx="6094">
                  <c:v>0.150381944444444</c:v>
                </c:pt>
                <c:pt idx="6095">
                  <c:v>0.15040509259259299</c:v>
                </c:pt>
                <c:pt idx="6096">
                  <c:v>0.150439814814815</c:v>
                </c:pt>
                <c:pt idx="6097">
                  <c:v>0.15046296296296299</c:v>
                </c:pt>
                <c:pt idx="6098">
                  <c:v>0.15048611111111099</c:v>
                </c:pt>
                <c:pt idx="6099">
                  <c:v>0.15050925925925901</c:v>
                </c:pt>
                <c:pt idx="6100">
                  <c:v>0.150532407407407</c:v>
                </c:pt>
                <c:pt idx="6101">
                  <c:v>0.150555555555556</c:v>
                </c:pt>
                <c:pt idx="6102">
                  <c:v>0.15057870370370399</c:v>
                </c:pt>
                <c:pt idx="6103">
                  <c:v>0.15060185185185199</c:v>
                </c:pt>
                <c:pt idx="6104">
                  <c:v>0.15063657407407399</c:v>
                </c:pt>
                <c:pt idx="6105">
                  <c:v>0.15065972222222199</c:v>
                </c:pt>
                <c:pt idx="6106">
                  <c:v>0.15068287037037001</c:v>
                </c:pt>
                <c:pt idx="6107">
                  <c:v>0.150706018518519</c:v>
                </c:pt>
                <c:pt idx="6108">
                  <c:v>0.150729166666667</c:v>
                </c:pt>
                <c:pt idx="6109">
                  <c:v>0.15075231481481499</c:v>
                </c:pt>
                <c:pt idx="6110">
                  <c:v>0.15077546296296301</c:v>
                </c:pt>
                <c:pt idx="6111">
                  <c:v>0.15079861111111101</c:v>
                </c:pt>
                <c:pt idx="6112">
                  <c:v>0.15083333333333299</c:v>
                </c:pt>
                <c:pt idx="6113">
                  <c:v>0.15085648148148201</c:v>
                </c:pt>
                <c:pt idx="6114">
                  <c:v>0.15087962962963</c:v>
                </c:pt>
                <c:pt idx="6115">
                  <c:v>0.150902777777778</c:v>
                </c:pt>
                <c:pt idx="6116">
                  <c:v>0.15092592592592599</c:v>
                </c:pt>
                <c:pt idx="6117">
                  <c:v>0.15094907407407401</c:v>
                </c:pt>
                <c:pt idx="6118">
                  <c:v>0.15097222222222201</c:v>
                </c:pt>
                <c:pt idx="6119">
                  <c:v>0.15099537037037</c:v>
                </c:pt>
                <c:pt idx="6120">
                  <c:v>0.15103009259259301</c:v>
                </c:pt>
                <c:pt idx="6121">
                  <c:v>0.151053240740741</c:v>
                </c:pt>
                <c:pt idx="6122">
                  <c:v>0.151076388888889</c:v>
                </c:pt>
                <c:pt idx="6123">
                  <c:v>0.15109953703703699</c:v>
                </c:pt>
                <c:pt idx="6124">
                  <c:v>0.15112268518518501</c:v>
                </c:pt>
                <c:pt idx="6125">
                  <c:v>0.15114583333333301</c:v>
                </c:pt>
                <c:pt idx="6126">
                  <c:v>0.151168981481482</c:v>
                </c:pt>
                <c:pt idx="6127">
                  <c:v>0.15119212962963</c:v>
                </c:pt>
                <c:pt idx="6128">
                  <c:v>0.15121527777777799</c:v>
                </c:pt>
                <c:pt idx="6129">
                  <c:v>0.15125</c:v>
                </c:pt>
                <c:pt idx="6130">
                  <c:v>0.15127314814814799</c:v>
                </c:pt>
                <c:pt idx="6131">
                  <c:v>0.15129629629629601</c:v>
                </c:pt>
                <c:pt idx="6132">
                  <c:v>0.15131944444444401</c:v>
                </c:pt>
                <c:pt idx="6133">
                  <c:v>0.151342592592593</c:v>
                </c:pt>
                <c:pt idx="6134">
                  <c:v>0.15136574074074099</c:v>
                </c:pt>
                <c:pt idx="6135">
                  <c:v>0.15138888888888899</c:v>
                </c:pt>
                <c:pt idx="6136">
                  <c:v>0.15141203703703701</c:v>
                </c:pt>
                <c:pt idx="6137">
                  <c:v>0.15143518518518501</c:v>
                </c:pt>
                <c:pt idx="6138">
                  <c:v>0.15146990740740701</c:v>
                </c:pt>
                <c:pt idx="6139">
                  <c:v>0.15149305555555601</c:v>
                </c:pt>
                <c:pt idx="6140">
                  <c:v>0.151516203703704</c:v>
                </c:pt>
                <c:pt idx="6141">
                  <c:v>0.15153935185185199</c:v>
                </c:pt>
                <c:pt idx="6142">
                  <c:v>0.15156249999999999</c:v>
                </c:pt>
                <c:pt idx="6143">
                  <c:v>0.15158564814814801</c:v>
                </c:pt>
                <c:pt idx="6144">
                  <c:v>0.15160879629629601</c:v>
                </c:pt>
                <c:pt idx="6145">
                  <c:v>0.151631944444444</c:v>
                </c:pt>
                <c:pt idx="6146">
                  <c:v>0.151666666666667</c:v>
                </c:pt>
                <c:pt idx="6147">
                  <c:v>0.151689814814815</c:v>
                </c:pt>
                <c:pt idx="6148">
                  <c:v>0.15171296296296299</c:v>
                </c:pt>
                <c:pt idx="6149">
                  <c:v>0.15173611111111099</c:v>
                </c:pt>
                <c:pt idx="6150">
                  <c:v>0.15175925925925901</c:v>
                </c:pt>
                <c:pt idx="6151">
                  <c:v>0.15178240740740701</c:v>
                </c:pt>
                <c:pt idx="6152">
                  <c:v>0.151805555555556</c:v>
                </c:pt>
                <c:pt idx="6153">
                  <c:v>0.15182870370370399</c:v>
                </c:pt>
                <c:pt idx="6154">
                  <c:v>0.15185185185185199</c:v>
                </c:pt>
                <c:pt idx="6155">
                  <c:v>0.15188657407407399</c:v>
                </c:pt>
                <c:pt idx="6156">
                  <c:v>0.15190972222222199</c:v>
                </c:pt>
                <c:pt idx="6157">
                  <c:v>0.15193287037037001</c:v>
                </c:pt>
                <c:pt idx="6158">
                  <c:v>0.151956018518518</c:v>
                </c:pt>
                <c:pt idx="6159">
                  <c:v>0.151979166666667</c:v>
                </c:pt>
                <c:pt idx="6160">
                  <c:v>0.15200231481481499</c:v>
                </c:pt>
                <c:pt idx="6161">
                  <c:v>0.15202546296296299</c:v>
                </c:pt>
                <c:pt idx="6162">
                  <c:v>0.15204861111111101</c:v>
                </c:pt>
                <c:pt idx="6163">
                  <c:v>0.152071759259259</c:v>
                </c:pt>
                <c:pt idx="6164">
                  <c:v>0.15210648148148201</c:v>
                </c:pt>
                <c:pt idx="6165">
                  <c:v>0.15212962962963</c:v>
                </c:pt>
                <c:pt idx="6166">
                  <c:v>0.152152777777778</c:v>
                </c:pt>
                <c:pt idx="6167">
                  <c:v>0.15217592592592599</c:v>
                </c:pt>
                <c:pt idx="6168">
                  <c:v>0.15219907407407399</c:v>
                </c:pt>
                <c:pt idx="6169">
                  <c:v>0.15222222222222201</c:v>
                </c:pt>
                <c:pt idx="6170">
                  <c:v>0.15224537037037</c:v>
                </c:pt>
                <c:pt idx="6171">
                  <c:v>0.152268518518519</c:v>
                </c:pt>
                <c:pt idx="6172">
                  <c:v>0.152303240740741</c:v>
                </c:pt>
                <c:pt idx="6173">
                  <c:v>0.152326388888889</c:v>
                </c:pt>
                <c:pt idx="6174">
                  <c:v>0.15234953703703699</c:v>
                </c:pt>
                <c:pt idx="6175">
                  <c:v>0.15237268518518499</c:v>
                </c:pt>
                <c:pt idx="6176">
                  <c:v>0.15239583333333301</c:v>
                </c:pt>
                <c:pt idx="6177">
                  <c:v>0.152418981481482</c:v>
                </c:pt>
                <c:pt idx="6178">
                  <c:v>0.15244212962963</c:v>
                </c:pt>
                <c:pt idx="6179">
                  <c:v>0.15246527777777799</c:v>
                </c:pt>
                <c:pt idx="6180">
                  <c:v>0.15248842592592601</c:v>
                </c:pt>
                <c:pt idx="6181">
                  <c:v>0.15252314814814799</c:v>
                </c:pt>
                <c:pt idx="6182">
                  <c:v>0.15254629629629601</c:v>
                </c:pt>
                <c:pt idx="6183">
                  <c:v>0.15256944444444401</c:v>
                </c:pt>
                <c:pt idx="6184">
                  <c:v>0.152592592592593</c:v>
                </c:pt>
                <c:pt idx="6185">
                  <c:v>0.152615740740741</c:v>
                </c:pt>
                <c:pt idx="6186">
                  <c:v>0.15263888888888899</c:v>
                </c:pt>
                <c:pt idx="6187">
                  <c:v>0.15266203703703701</c:v>
                </c:pt>
                <c:pt idx="6188">
                  <c:v>0.15268518518518501</c:v>
                </c:pt>
                <c:pt idx="6189">
                  <c:v>0.15271990740740701</c:v>
                </c:pt>
                <c:pt idx="6190">
                  <c:v>0.15274305555555601</c:v>
                </c:pt>
                <c:pt idx="6191">
                  <c:v>0.152766203703704</c:v>
                </c:pt>
                <c:pt idx="6192">
                  <c:v>0.152789351851852</c:v>
                </c:pt>
                <c:pt idx="6193">
                  <c:v>0.15281249999999999</c:v>
                </c:pt>
                <c:pt idx="6194">
                  <c:v>0.15283564814814801</c:v>
                </c:pt>
                <c:pt idx="6195">
                  <c:v>0.15285879629629601</c:v>
                </c:pt>
                <c:pt idx="6196">
                  <c:v>0.152881944444444</c:v>
                </c:pt>
                <c:pt idx="6197">
                  <c:v>0.15290509259259299</c:v>
                </c:pt>
                <c:pt idx="6198">
                  <c:v>0.15292824074074099</c:v>
                </c:pt>
                <c:pt idx="6199">
                  <c:v>0.15296296296296299</c:v>
                </c:pt>
                <c:pt idx="6200">
                  <c:v>0.15298611111111099</c:v>
                </c:pt>
                <c:pt idx="6201">
                  <c:v>0.15300925925925901</c:v>
                </c:pt>
                <c:pt idx="6202">
                  <c:v>0.15303240740740701</c:v>
                </c:pt>
                <c:pt idx="6203">
                  <c:v>0.153055555555556</c:v>
                </c:pt>
                <c:pt idx="6204">
                  <c:v>0.15307870370370399</c:v>
                </c:pt>
                <c:pt idx="6205">
                  <c:v>0.15310185185185199</c:v>
                </c:pt>
                <c:pt idx="6206">
                  <c:v>0.15312500000000001</c:v>
                </c:pt>
                <c:pt idx="6207">
                  <c:v>0.15314814814814801</c:v>
                </c:pt>
                <c:pt idx="6208">
                  <c:v>0.15318287037037001</c:v>
                </c:pt>
                <c:pt idx="6209">
                  <c:v>0.153206018518519</c:v>
                </c:pt>
                <c:pt idx="6210">
                  <c:v>0.153229166666667</c:v>
                </c:pt>
                <c:pt idx="6211">
                  <c:v>0.15325231481481499</c:v>
                </c:pt>
                <c:pt idx="6212">
                  <c:v>0.15327546296296299</c:v>
                </c:pt>
                <c:pt idx="6213">
                  <c:v>0.15329861111111101</c:v>
                </c:pt>
                <c:pt idx="6214">
                  <c:v>0.15332175925925901</c:v>
                </c:pt>
                <c:pt idx="6215">
                  <c:v>0.153344907407407</c:v>
                </c:pt>
                <c:pt idx="6216">
                  <c:v>0.15337962962963</c:v>
                </c:pt>
                <c:pt idx="6217">
                  <c:v>0.153402777777778</c:v>
                </c:pt>
                <c:pt idx="6218">
                  <c:v>0.15342592592592599</c:v>
                </c:pt>
                <c:pt idx="6219">
                  <c:v>0.15344907407407399</c:v>
                </c:pt>
                <c:pt idx="6220">
                  <c:v>0.15347222222222201</c:v>
                </c:pt>
                <c:pt idx="6221">
                  <c:v>0.15349537037037</c:v>
                </c:pt>
                <c:pt idx="6222">
                  <c:v>0.153518518518519</c:v>
                </c:pt>
                <c:pt idx="6223">
                  <c:v>0.15354166666666699</c:v>
                </c:pt>
                <c:pt idx="6224">
                  <c:v>0.15356481481481499</c:v>
                </c:pt>
                <c:pt idx="6225">
                  <c:v>0.15359953703703699</c:v>
                </c:pt>
                <c:pt idx="6226">
                  <c:v>0.15362268518518499</c:v>
                </c:pt>
                <c:pt idx="6227">
                  <c:v>0.15364583333333301</c:v>
                </c:pt>
                <c:pt idx="6228">
                  <c:v>0.153668981481482</c:v>
                </c:pt>
                <c:pt idx="6229">
                  <c:v>0.15369212962963</c:v>
                </c:pt>
                <c:pt idx="6230">
                  <c:v>0.15371527777777799</c:v>
                </c:pt>
                <c:pt idx="6231">
                  <c:v>0.15373842592592599</c:v>
                </c:pt>
                <c:pt idx="6232">
                  <c:v>0.15376157407407401</c:v>
                </c:pt>
                <c:pt idx="6233">
                  <c:v>0.153784722222222</c:v>
                </c:pt>
                <c:pt idx="6234">
                  <c:v>0.15381944444444401</c:v>
                </c:pt>
                <c:pt idx="6235">
                  <c:v>0.153842592592593</c:v>
                </c:pt>
                <c:pt idx="6236">
                  <c:v>0.153865740740741</c:v>
                </c:pt>
                <c:pt idx="6237">
                  <c:v>0.15388888888888899</c:v>
                </c:pt>
                <c:pt idx="6238">
                  <c:v>0.15391203703703699</c:v>
                </c:pt>
                <c:pt idx="6239">
                  <c:v>0.15393518518518501</c:v>
                </c:pt>
                <c:pt idx="6240">
                  <c:v>0.153958333333333</c:v>
                </c:pt>
                <c:pt idx="6241">
                  <c:v>0.153981481481482</c:v>
                </c:pt>
                <c:pt idx="6242">
                  <c:v>0.154016203703704</c:v>
                </c:pt>
                <c:pt idx="6243">
                  <c:v>0.154039351851852</c:v>
                </c:pt>
                <c:pt idx="6244">
                  <c:v>0.15406249999999999</c:v>
                </c:pt>
                <c:pt idx="6245">
                  <c:v>0.15408564814814801</c:v>
                </c:pt>
                <c:pt idx="6246">
                  <c:v>0.15410879629629601</c:v>
                </c:pt>
                <c:pt idx="6247">
                  <c:v>0.154131944444444</c:v>
                </c:pt>
                <c:pt idx="6248">
                  <c:v>0.154155092592593</c:v>
                </c:pt>
                <c:pt idx="6249">
                  <c:v>0.15417824074074099</c:v>
                </c:pt>
                <c:pt idx="6250">
                  <c:v>0.15420138888888901</c:v>
                </c:pt>
                <c:pt idx="6251">
                  <c:v>0.15423611111111099</c:v>
                </c:pt>
                <c:pt idx="6252">
                  <c:v>0.15425925925925901</c:v>
                </c:pt>
                <c:pt idx="6253">
                  <c:v>0.15428240740740701</c:v>
                </c:pt>
                <c:pt idx="6254">
                  <c:v>0.154305555555556</c:v>
                </c:pt>
                <c:pt idx="6255">
                  <c:v>0.154328703703704</c:v>
                </c:pt>
                <c:pt idx="6256">
                  <c:v>0.15435185185185199</c:v>
                </c:pt>
                <c:pt idx="6257">
                  <c:v>0.15437500000000001</c:v>
                </c:pt>
                <c:pt idx="6258">
                  <c:v>0.15439814814814801</c:v>
                </c:pt>
                <c:pt idx="6259">
                  <c:v>0.15443287037037001</c:v>
                </c:pt>
                <c:pt idx="6260">
                  <c:v>0.15445601851851801</c:v>
                </c:pt>
                <c:pt idx="6261">
                  <c:v>0.154479166666667</c:v>
                </c:pt>
                <c:pt idx="6262">
                  <c:v>0.15450231481481499</c:v>
                </c:pt>
                <c:pt idx="6263">
                  <c:v>0.15452546296296299</c:v>
                </c:pt>
                <c:pt idx="6264">
                  <c:v>0.15454861111111101</c:v>
                </c:pt>
                <c:pt idx="6265">
                  <c:v>0.15457175925925901</c:v>
                </c:pt>
                <c:pt idx="6266">
                  <c:v>0.154594907407407</c:v>
                </c:pt>
                <c:pt idx="6267">
                  <c:v>0.15461805555555599</c:v>
                </c:pt>
                <c:pt idx="6268">
                  <c:v>0.154652777777778</c:v>
                </c:pt>
                <c:pt idx="6269">
                  <c:v>0.15467592592592599</c:v>
                </c:pt>
                <c:pt idx="6270">
                  <c:v>0.15469907407407399</c:v>
                </c:pt>
                <c:pt idx="6271">
                  <c:v>0.15472222222222201</c:v>
                </c:pt>
                <c:pt idx="6272">
                  <c:v>0.15474537037037001</c:v>
                </c:pt>
                <c:pt idx="6273">
                  <c:v>0.154768518518518</c:v>
                </c:pt>
                <c:pt idx="6274">
                  <c:v>0.15479166666666699</c:v>
                </c:pt>
                <c:pt idx="6275">
                  <c:v>0.15481481481481499</c:v>
                </c:pt>
                <c:pt idx="6276">
                  <c:v>0.15484953703703699</c:v>
                </c:pt>
                <c:pt idx="6277">
                  <c:v>0.15487268518518499</c:v>
                </c:pt>
                <c:pt idx="6278">
                  <c:v>0.15489583333333301</c:v>
                </c:pt>
                <c:pt idx="6279">
                  <c:v>0.154918981481482</c:v>
                </c:pt>
                <c:pt idx="6280">
                  <c:v>0.15494212962963</c:v>
                </c:pt>
                <c:pt idx="6281">
                  <c:v>0.15496527777777799</c:v>
                </c:pt>
                <c:pt idx="6282">
                  <c:v>0.15498842592592599</c:v>
                </c:pt>
                <c:pt idx="6283">
                  <c:v>0.15501157407407401</c:v>
                </c:pt>
                <c:pt idx="6284">
                  <c:v>0.155034722222222</c:v>
                </c:pt>
                <c:pt idx="6285">
                  <c:v>0.15506944444444401</c:v>
                </c:pt>
                <c:pt idx="6286">
                  <c:v>0.155092592592593</c:v>
                </c:pt>
                <c:pt idx="6287">
                  <c:v>0.155115740740741</c:v>
                </c:pt>
                <c:pt idx="6288">
                  <c:v>0.15513888888888899</c:v>
                </c:pt>
                <c:pt idx="6289">
                  <c:v>0.15516203703703699</c:v>
                </c:pt>
                <c:pt idx="6290">
                  <c:v>0.15518518518518501</c:v>
                </c:pt>
                <c:pt idx="6291">
                  <c:v>0.155208333333333</c:v>
                </c:pt>
                <c:pt idx="6292">
                  <c:v>0.155231481481482</c:v>
                </c:pt>
                <c:pt idx="6293">
                  <c:v>0.15525462962962999</c:v>
                </c:pt>
                <c:pt idx="6294">
                  <c:v>0.155289351851852</c:v>
                </c:pt>
                <c:pt idx="6295">
                  <c:v>0.15531249999999999</c:v>
                </c:pt>
                <c:pt idx="6296">
                  <c:v>0.15533564814814799</c:v>
                </c:pt>
                <c:pt idx="6297">
                  <c:v>0.15535879629629601</c:v>
                </c:pt>
                <c:pt idx="6298">
                  <c:v>0.155381944444444</c:v>
                </c:pt>
                <c:pt idx="6299">
                  <c:v>0.155405092592593</c:v>
                </c:pt>
                <c:pt idx="6300">
                  <c:v>0.15542824074074099</c:v>
                </c:pt>
                <c:pt idx="6301">
                  <c:v>0.15545138888888901</c:v>
                </c:pt>
                <c:pt idx="6302">
                  <c:v>0.15547453703703701</c:v>
                </c:pt>
                <c:pt idx="6303">
                  <c:v>0.15550925925925899</c:v>
                </c:pt>
                <c:pt idx="6304">
                  <c:v>0.15553240740740701</c:v>
                </c:pt>
                <c:pt idx="6305">
                  <c:v>0.155555555555556</c:v>
                </c:pt>
                <c:pt idx="6306">
                  <c:v>0.155578703703704</c:v>
                </c:pt>
                <c:pt idx="6307">
                  <c:v>0.15560185185185199</c:v>
                </c:pt>
                <c:pt idx="6308">
                  <c:v>0.15562500000000001</c:v>
                </c:pt>
                <c:pt idx="6309">
                  <c:v>0.15565972222222199</c:v>
                </c:pt>
                <c:pt idx="6310">
                  <c:v>0.15568287037037001</c:v>
                </c:pt>
                <c:pt idx="6311">
                  <c:v>0.15570601851851901</c:v>
                </c:pt>
                <c:pt idx="6312">
                  <c:v>0.155729166666667</c:v>
                </c:pt>
                <c:pt idx="6313">
                  <c:v>0.155752314814815</c:v>
                </c:pt>
                <c:pt idx="6314">
                  <c:v>0.15577546296296299</c:v>
                </c:pt>
                <c:pt idx="6315">
                  <c:v>0.15579861111111101</c:v>
                </c:pt>
                <c:pt idx="6316">
                  <c:v>0.15582175925925901</c:v>
                </c:pt>
                <c:pt idx="6317">
                  <c:v>0.155844907407407</c:v>
                </c:pt>
                <c:pt idx="6318">
                  <c:v>0.15587962962963001</c:v>
                </c:pt>
                <c:pt idx="6319">
                  <c:v>0.155902777777778</c:v>
                </c:pt>
                <c:pt idx="6320">
                  <c:v>0.155925925925926</c:v>
                </c:pt>
                <c:pt idx="6321">
                  <c:v>0.15594907407407399</c:v>
                </c:pt>
                <c:pt idx="6322">
                  <c:v>0.15597222222222201</c:v>
                </c:pt>
                <c:pt idx="6323">
                  <c:v>0.15599537037037001</c:v>
                </c:pt>
                <c:pt idx="6324">
                  <c:v>0.156018518518519</c:v>
                </c:pt>
                <c:pt idx="6325">
                  <c:v>0.15604166666666699</c:v>
                </c:pt>
                <c:pt idx="6326">
                  <c:v>0.15606481481481499</c:v>
                </c:pt>
                <c:pt idx="6327">
                  <c:v>0.156099537037037</c:v>
                </c:pt>
                <c:pt idx="6328">
                  <c:v>0.15612268518518499</c:v>
                </c:pt>
                <c:pt idx="6329">
                  <c:v>0.15614583333333301</c:v>
                </c:pt>
                <c:pt idx="6330">
                  <c:v>0.15616898148148201</c:v>
                </c:pt>
                <c:pt idx="6331">
                  <c:v>0.15619212962963</c:v>
                </c:pt>
                <c:pt idx="6332">
                  <c:v>0.15621527777777799</c:v>
                </c:pt>
                <c:pt idx="6333">
                  <c:v>0.15623842592592599</c:v>
                </c:pt>
                <c:pt idx="6334">
                  <c:v>0.15627314814814799</c:v>
                </c:pt>
                <c:pt idx="6335">
                  <c:v>0.15629629629629599</c:v>
                </c:pt>
                <c:pt idx="6336">
                  <c:v>0.15631944444444401</c:v>
                </c:pt>
                <c:pt idx="6337">
                  <c:v>0.156342592592593</c:v>
                </c:pt>
                <c:pt idx="6338">
                  <c:v>0.156365740740741</c:v>
                </c:pt>
                <c:pt idx="6339">
                  <c:v>0.15638888888888899</c:v>
                </c:pt>
                <c:pt idx="6340">
                  <c:v>0.15641203703703699</c:v>
                </c:pt>
                <c:pt idx="6341">
                  <c:v>0.15643518518518501</c:v>
                </c:pt>
                <c:pt idx="6342">
                  <c:v>0.15645833333333301</c:v>
                </c:pt>
                <c:pt idx="6343">
                  <c:v>0.15649305555555601</c:v>
                </c:pt>
                <c:pt idx="6344">
                  <c:v>0.156516203703704</c:v>
                </c:pt>
                <c:pt idx="6345">
                  <c:v>0.156539351851852</c:v>
                </c:pt>
                <c:pt idx="6346">
                  <c:v>0.15656249999999999</c:v>
                </c:pt>
                <c:pt idx="6347">
                  <c:v>0.15658564814814799</c:v>
                </c:pt>
                <c:pt idx="6348">
                  <c:v>0.15660879629629601</c:v>
                </c:pt>
                <c:pt idx="6349">
                  <c:v>0.156631944444444</c:v>
                </c:pt>
                <c:pt idx="6350">
                  <c:v>0.156655092592593</c:v>
                </c:pt>
                <c:pt idx="6351">
                  <c:v>0.15667824074074099</c:v>
                </c:pt>
                <c:pt idx="6352">
                  <c:v>0.156712962962963</c:v>
                </c:pt>
                <c:pt idx="6353">
                  <c:v>0.15673611111111099</c:v>
                </c:pt>
                <c:pt idx="6354">
                  <c:v>0.15675925925925899</c:v>
                </c:pt>
                <c:pt idx="6355">
                  <c:v>0.15678240740740701</c:v>
                </c:pt>
                <c:pt idx="6356">
                  <c:v>0.156805555555556</c:v>
                </c:pt>
                <c:pt idx="6357">
                  <c:v>0.156828703703704</c:v>
                </c:pt>
                <c:pt idx="6358">
                  <c:v>0.15685185185185199</c:v>
                </c:pt>
                <c:pt idx="6359">
                  <c:v>0.15687499999999999</c:v>
                </c:pt>
                <c:pt idx="6360">
                  <c:v>0.15689814814814801</c:v>
                </c:pt>
                <c:pt idx="6361">
                  <c:v>0.15693287037036999</c:v>
                </c:pt>
                <c:pt idx="6362">
                  <c:v>0.15695601851851801</c:v>
                </c:pt>
                <c:pt idx="6363">
                  <c:v>0.156979166666667</c:v>
                </c:pt>
                <c:pt idx="6364">
                  <c:v>0.157002314814815</c:v>
                </c:pt>
                <c:pt idx="6365">
                  <c:v>0.15702546296296299</c:v>
                </c:pt>
                <c:pt idx="6366">
                  <c:v>0.15704861111111099</c:v>
                </c:pt>
                <c:pt idx="6367">
                  <c:v>0.15707175925925901</c:v>
                </c:pt>
                <c:pt idx="6368">
                  <c:v>0.157094907407407</c:v>
                </c:pt>
                <c:pt idx="6369">
                  <c:v>0.157118055555556</c:v>
                </c:pt>
                <c:pt idx="6370">
                  <c:v>0.157152777777778</c:v>
                </c:pt>
                <c:pt idx="6371">
                  <c:v>0.157175925925926</c:v>
                </c:pt>
                <c:pt idx="6372">
                  <c:v>0.15719907407407399</c:v>
                </c:pt>
                <c:pt idx="6373">
                  <c:v>0.15722222222222201</c:v>
                </c:pt>
                <c:pt idx="6374">
                  <c:v>0.15724537037037001</c:v>
                </c:pt>
                <c:pt idx="6375">
                  <c:v>0.157268518518519</c:v>
                </c:pt>
                <c:pt idx="6376">
                  <c:v>0.157291666666667</c:v>
                </c:pt>
                <c:pt idx="6377">
                  <c:v>0.15731481481481499</c:v>
                </c:pt>
                <c:pt idx="6378">
                  <c:v>0.15733796296296301</c:v>
                </c:pt>
                <c:pt idx="6379">
                  <c:v>0.15737268518518499</c:v>
                </c:pt>
                <c:pt idx="6380">
                  <c:v>0.15739583333333301</c:v>
                </c:pt>
                <c:pt idx="6381">
                  <c:v>0.15741898148148201</c:v>
                </c:pt>
                <c:pt idx="6382">
                  <c:v>0.15744212962963</c:v>
                </c:pt>
                <c:pt idx="6383">
                  <c:v>0.157465277777778</c:v>
                </c:pt>
                <c:pt idx="6384">
                  <c:v>0.15748842592592599</c:v>
                </c:pt>
                <c:pt idx="6385">
                  <c:v>0.15751157407407401</c:v>
                </c:pt>
                <c:pt idx="6386">
                  <c:v>0.15753472222222201</c:v>
                </c:pt>
                <c:pt idx="6387">
                  <c:v>0.15755787037037</c:v>
                </c:pt>
                <c:pt idx="6388">
                  <c:v>0.15759259259259301</c:v>
                </c:pt>
                <c:pt idx="6389">
                  <c:v>0.157615740740741</c:v>
                </c:pt>
                <c:pt idx="6390">
                  <c:v>0.15763888888888899</c:v>
                </c:pt>
                <c:pt idx="6391">
                  <c:v>0.15766203703703699</c:v>
                </c:pt>
                <c:pt idx="6392">
                  <c:v>0.15768518518518501</c:v>
                </c:pt>
                <c:pt idx="6393">
                  <c:v>0.15770833333333301</c:v>
                </c:pt>
                <c:pt idx="6394">
                  <c:v>0.157731481481482</c:v>
                </c:pt>
                <c:pt idx="6395">
                  <c:v>0.15775462962962999</c:v>
                </c:pt>
                <c:pt idx="6396">
                  <c:v>0.157789351851852</c:v>
                </c:pt>
                <c:pt idx="6397">
                  <c:v>0.15781249999999999</c:v>
                </c:pt>
                <c:pt idx="6398">
                  <c:v>0.15783564814814799</c:v>
                </c:pt>
                <c:pt idx="6399">
                  <c:v>0.15785879629629601</c:v>
                </c:pt>
                <c:pt idx="6400">
                  <c:v>0.15788194444444401</c:v>
                </c:pt>
                <c:pt idx="6401">
                  <c:v>0.157905092592593</c:v>
                </c:pt>
                <c:pt idx="6402">
                  <c:v>0.15792824074074099</c:v>
                </c:pt>
                <c:pt idx="6403">
                  <c:v>0.15795138888888899</c:v>
                </c:pt>
                <c:pt idx="6404">
                  <c:v>0.15797453703703701</c:v>
                </c:pt>
                <c:pt idx="6405">
                  <c:v>0.15800925925925899</c:v>
                </c:pt>
                <c:pt idx="6406">
                  <c:v>0.15803240740740701</c:v>
                </c:pt>
                <c:pt idx="6407">
                  <c:v>0.158055555555556</c:v>
                </c:pt>
                <c:pt idx="6408">
                  <c:v>0.158078703703704</c:v>
                </c:pt>
                <c:pt idx="6409">
                  <c:v>0.15810185185185199</c:v>
                </c:pt>
                <c:pt idx="6410">
                  <c:v>0.15812499999999999</c:v>
                </c:pt>
                <c:pt idx="6411">
                  <c:v>0.15814814814814801</c:v>
                </c:pt>
                <c:pt idx="6412">
                  <c:v>0.158171296296296</c:v>
                </c:pt>
                <c:pt idx="6413">
                  <c:v>0.158194444444444</c:v>
                </c:pt>
                <c:pt idx="6414">
                  <c:v>0.158229166666667</c:v>
                </c:pt>
                <c:pt idx="6415">
                  <c:v>0.158252314814815</c:v>
                </c:pt>
                <c:pt idx="6416">
                  <c:v>0.15827546296296299</c:v>
                </c:pt>
                <c:pt idx="6417">
                  <c:v>0.15829861111111099</c:v>
                </c:pt>
                <c:pt idx="6418">
                  <c:v>0.15832175925925901</c:v>
                </c:pt>
                <c:pt idx="6419">
                  <c:v>0.158344907407407</c:v>
                </c:pt>
                <c:pt idx="6420">
                  <c:v>0.158368055555556</c:v>
                </c:pt>
                <c:pt idx="6421">
                  <c:v>0.15839120370370399</c:v>
                </c:pt>
                <c:pt idx="6422">
                  <c:v>0.15841435185185199</c:v>
                </c:pt>
                <c:pt idx="6423">
                  <c:v>0.15844907407407399</c:v>
                </c:pt>
                <c:pt idx="6424">
                  <c:v>0.15847222222222199</c:v>
                </c:pt>
                <c:pt idx="6425">
                  <c:v>0.15849537037037001</c:v>
                </c:pt>
                <c:pt idx="6426">
                  <c:v>0.158518518518519</c:v>
                </c:pt>
                <c:pt idx="6427">
                  <c:v>0.158541666666667</c:v>
                </c:pt>
                <c:pt idx="6428">
                  <c:v>0.15856481481481499</c:v>
                </c:pt>
                <c:pt idx="6429">
                  <c:v>0.15858796296296301</c:v>
                </c:pt>
                <c:pt idx="6430">
                  <c:v>0.15861111111111101</c:v>
                </c:pt>
                <c:pt idx="6431">
                  <c:v>0.15864583333333299</c:v>
                </c:pt>
                <c:pt idx="6432">
                  <c:v>0.15866898148148201</c:v>
                </c:pt>
                <c:pt idx="6433">
                  <c:v>0.15869212962963</c:v>
                </c:pt>
                <c:pt idx="6434">
                  <c:v>0.158715277777778</c:v>
                </c:pt>
                <c:pt idx="6435">
                  <c:v>0.15873842592592599</c:v>
                </c:pt>
                <c:pt idx="6436">
                  <c:v>0.15876157407407401</c:v>
                </c:pt>
                <c:pt idx="6437">
                  <c:v>0.15878472222222201</c:v>
                </c:pt>
                <c:pt idx="6438">
                  <c:v>0.15880787037037</c:v>
                </c:pt>
                <c:pt idx="6439">
                  <c:v>0.158831018518519</c:v>
                </c:pt>
                <c:pt idx="6440">
                  <c:v>0.158865740740741</c:v>
                </c:pt>
                <c:pt idx="6441">
                  <c:v>0.158888888888889</c:v>
                </c:pt>
                <c:pt idx="6442">
                  <c:v>0.15891203703703699</c:v>
                </c:pt>
                <c:pt idx="6443">
                  <c:v>0.15893518518518501</c:v>
                </c:pt>
                <c:pt idx="6444">
                  <c:v>0.15895833333333301</c:v>
                </c:pt>
                <c:pt idx="6445">
                  <c:v>0.158981481481482</c:v>
                </c:pt>
                <c:pt idx="6446">
                  <c:v>0.15900462962963</c:v>
                </c:pt>
                <c:pt idx="6447">
                  <c:v>0.15902777777777799</c:v>
                </c:pt>
                <c:pt idx="6448">
                  <c:v>0.15905092592592601</c:v>
                </c:pt>
                <c:pt idx="6449">
                  <c:v>0.15907407407407401</c:v>
                </c:pt>
                <c:pt idx="6450">
                  <c:v>0.15910879629629601</c:v>
                </c:pt>
                <c:pt idx="6451">
                  <c:v>0.15913194444444401</c:v>
                </c:pt>
                <c:pt idx="6452">
                  <c:v>0.159155092592593</c:v>
                </c:pt>
                <c:pt idx="6453">
                  <c:v>0.15917824074074099</c:v>
                </c:pt>
                <c:pt idx="6454">
                  <c:v>0.15920138888888899</c:v>
                </c:pt>
                <c:pt idx="6455">
                  <c:v>0.15922453703703701</c:v>
                </c:pt>
                <c:pt idx="6456">
                  <c:v>0.15924768518518501</c:v>
                </c:pt>
                <c:pt idx="6457">
                  <c:v>0.159270833333333</c:v>
                </c:pt>
                <c:pt idx="6458">
                  <c:v>0.15930555555555601</c:v>
                </c:pt>
                <c:pt idx="6459">
                  <c:v>0.159328703703704</c:v>
                </c:pt>
                <c:pt idx="6460">
                  <c:v>0.15935185185185199</c:v>
                </c:pt>
                <c:pt idx="6461">
                  <c:v>0.15937499999999999</c:v>
                </c:pt>
                <c:pt idx="6462">
                  <c:v>0.15939814814814801</c:v>
                </c:pt>
                <c:pt idx="6463">
                  <c:v>0.15942129629629601</c:v>
                </c:pt>
                <c:pt idx="6464">
                  <c:v>0.159444444444444</c:v>
                </c:pt>
                <c:pt idx="6465">
                  <c:v>0.15946759259259299</c:v>
                </c:pt>
                <c:pt idx="6466">
                  <c:v>0.15949074074074099</c:v>
                </c:pt>
                <c:pt idx="6467">
                  <c:v>0.15952546296296299</c:v>
                </c:pt>
                <c:pt idx="6468">
                  <c:v>0.15954861111111099</c:v>
                </c:pt>
                <c:pt idx="6469">
                  <c:v>0.15957175925925901</c:v>
                </c:pt>
                <c:pt idx="6470">
                  <c:v>0.15959490740740701</c:v>
                </c:pt>
                <c:pt idx="6471">
                  <c:v>0.159618055555556</c:v>
                </c:pt>
                <c:pt idx="6472">
                  <c:v>0.15964120370370399</c:v>
                </c:pt>
                <c:pt idx="6473">
                  <c:v>0.15966435185185199</c:v>
                </c:pt>
                <c:pt idx="6474">
                  <c:v>0.15968750000000001</c:v>
                </c:pt>
                <c:pt idx="6475">
                  <c:v>0.159710648148148</c:v>
                </c:pt>
                <c:pt idx="6476">
                  <c:v>0.15974537037037001</c:v>
                </c:pt>
                <c:pt idx="6477">
                  <c:v>0.159768518518518</c:v>
                </c:pt>
                <c:pt idx="6478">
                  <c:v>0.159791666666667</c:v>
                </c:pt>
                <c:pt idx="6479">
                  <c:v>0.15981481481481499</c:v>
                </c:pt>
                <c:pt idx="6480">
                  <c:v>0.15983796296296299</c:v>
                </c:pt>
                <c:pt idx="6481">
                  <c:v>0.15986111111111101</c:v>
                </c:pt>
                <c:pt idx="6482">
                  <c:v>0.159884259259259</c:v>
                </c:pt>
                <c:pt idx="6483">
                  <c:v>0.159907407407407</c:v>
                </c:pt>
                <c:pt idx="6484">
                  <c:v>0.15994212962963</c:v>
                </c:pt>
                <c:pt idx="6485">
                  <c:v>0.159965277777778</c:v>
                </c:pt>
                <c:pt idx="6486">
                  <c:v>0.15998842592592599</c:v>
                </c:pt>
                <c:pt idx="6487">
                  <c:v>0.16001157407407399</c:v>
                </c:pt>
                <c:pt idx="6488">
                  <c:v>0.16003472222222201</c:v>
                </c:pt>
                <c:pt idx="6489">
                  <c:v>0.16005787037037</c:v>
                </c:pt>
                <c:pt idx="6490">
                  <c:v>0.160081018518519</c:v>
                </c:pt>
                <c:pt idx="6491">
                  <c:v>0.16010416666666699</c:v>
                </c:pt>
                <c:pt idx="6492">
                  <c:v>0.160138888888889</c:v>
                </c:pt>
                <c:pt idx="6493">
                  <c:v>0.16016203703703699</c:v>
                </c:pt>
                <c:pt idx="6494">
                  <c:v>0.16018518518518499</c:v>
                </c:pt>
                <c:pt idx="6495">
                  <c:v>0.16020833333333301</c:v>
                </c:pt>
                <c:pt idx="6496">
                  <c:v>0.160231481481482</c:v>
                </c:pt>
                <c:pt idx="6497">
                  <c:v>0.16025462962963</c:v>
                </c:pt>
                <c:pt idx="6498">
                  <c:v>0.16027777777777799</c:v>
                </c:pt>
                <c:pt idx="6499">
                  <c:v>0.16030092592592601</c:v>
                </c:pt>
                <c:pt idx="6500">
                  <c:v>0.16032407407407401</c:v>
                </c:pt>
                <c:pt idx="6501">
                  <c:v>0.16035879629629601</c:v>
                </c:pt>
                <c:pt idx="6502">
                  <c:v>0.16038194444444401</c:v>
                </c:pt>
                <c:pt idx="6503">
                  <c:v>0.160405092592593</c:v>
                </c:pt>
                <c:pt idx="6504">
                  <c:v>0.160428240740741</c:v>
                </c:pt>
                <c:pt idx="6505">
                  <c:v>0.16045138888888899</c:v>
                </c:pt>
                <c:pt idx="6506">
                  <c:v>0.16047453703703701</c:v>
                </c:pt>
                <c:pt idx="6507">
                  <c:v>0.16049768518518501</c:v>
                </c:pt>
                <c:pt idx="6508">
                  <c:v>0.160520833333333</c:v>
                </c:pt>
                <c:pt idx="6509">
                  <c:v>0.160543981481482</c:v>
                </c:pt>
                <c:pt idx="6510">
                  <c:v>0.160578703703704</c:v>
                </c:pt>
                <c:pt idx="6511">
                  <c:v>0.160601851851852</c:v>
                </c:pt>
                <c:pt idx="6512">
                  <c:v>0.16062499999999999</c:v>
                </c:pt>
                <c:pt idx="6513">
                  <c:v>0.16064814814814801</c:v>
                </c:pt>
                <c:pt idx="6514">
                  <c:v>0.16067129629629601</c:v>
                </c:pt>
                <c:pt idx="6515">
                  <c:v>0.160694444444444</c:v>
                </c:pt>
                <c:pt idx="6516">
                  <c:v>0.16071759259259299</c:v>
                </c:pt>
                <c:pt idx="6517">
                  <c:v>0.16074074074074099</c:v>
                </c:pt>
                <c:pt idx="6518">
                  <c:v>0.16077546296296299</c:v>
                </c:pt>
                <c:pt idx="6519">
                  <c:v>0.16079861111111099</c:v>
                </c:pt>
                <c:pt idx="6520">
                  <c:v>0.16082175925925901</c:v>
                </c:pt>
                <c:pt idx="6521">
                  <c:v>0.16084490740740701</c:v>
                </c:pt>
                <c:pt idx="6522">
                  <c:v>0.160868055555556</c:v>
                </c:pt>
                <c:pt idx="6523">
                  <c:v>0.16089120370370399</c:v>
                </c:pt>
                <c:pt idx="6524">
                  <c:v>0.16091435185185199</c:v>
                </c:pt>
                <c:pt idx="6525">
                  <c:v>0.16093750000000001</c:v>
                </c:pt>
                <c:pt idx="6526">
                  <c:v>0.16096064814814801</c:v>
                </c:pt>
                <c:pt idx="6527">
                  <c:v>0.16099537037037001</c:v>
                </c:pt>
                <c:pt idx="6528">
                  <c:v>0.161018518518519</c:v>
                </c:pt>
                <c:pt idx="6529">
                  <c:v>0.161041666666667</c:v>
                </c:pt>
                <c:pt idx="6530">
                  <c:v>0.16106481481481499</c:v>
                </c:pt>
                <c:pt idx="6531">
                  <c:v>0.16108796296296299</c:v>
                </c:pt>
                <c:pt idx="6532">
                  <c:v>0.16111111111111101</c:v>
                </c:pt>
                <c:pt idx="6533">
                  <c:v>0.16113425925925901</c:v>
                </c:pt>
                <c:pt idx="6534">
                  <c:v>0.161157407407407</c:v>
                </c:pt>
                <c:pt idx="6535">
                  <c:v>0.16119212962963</c:v>
                </c:pt>
                <c:pt idx="6536">
                  <c:v>0.161215277777778</c:v>
                </c:pt>
                <c:pt idx="6537">
                  <c:v>0.16123842592592599</c:v>
                </c:pt>
                <c:pt idx="6538">
                  <c:v>0.16126157407407399</c:v>
                </c:pt>
                <c:pt idx="6539">
                  <c:v>0.16128472222222201</c:v>
                </c:pt>
                <c:pt idx="6540">
                  <c:v>0.16130787037037</c:v>
                </c:pt>
                <c:pt idx="6541">
                  <c:v>0.161331018518519</c:v>
                </c:pt>
                <c:pt idx="6542">
                  <c:v>0.16135416666666699</c:v>
                </c:pt>
                <c:pt idx="6543">
                  <c:v>0.161388888888889</c:v>
                </c:pt>
                <c:pt idx="6544">
                  <c:v>0.16141203703703699</c:v>
                </c:pt>
                <c:pt idx="6545">
                  <c:v>0.16143518518518499</c:v>
                </c:pt>
                <c:pt idx="6546">
                  <c:v>0.16145833333333301</c:v>
                </c:pt>
                <c:pt idx="6547">
                  <c:v>0.161481481481482</c:v>
                </c:pt>
                <c:pt idx="6548">
                  <c:v>0.16150462962963</c:v>
                </c:pt>
                <c:pt idx="6549">
                  <c:v>0.16152777777777799</c:v>
                </c:pt>
                <c:pt idx="6550">
                  <c:v>0.16155092592592599</c:v>
                </c:pt>
                <c:pt idx="6551">
                  <c:v>0.16157407407407401</c:v>
                </c:pt>
                <c:pt idx="6552">
                  <c:v>0.16160879629629599</c:v>
                </c:pt>
                <c:pt idx="6553">
                  <c:v>0.16163194444444401</c:v>
                </c:pt>
                <c:pt idx="6554">
                  <c:v>0.161655092592593</c:v>
                </c:pt>
                <c:pt idx="6555">
                  <c:v>0.161678240740741</c:v>
                </c:pt>
                <c:pt idx="6556">
                  <c:v>0.16170138888888899</c:v>
                </c:pt>
                <c:pt idx="6557">
                  <c:v>0.16172453703703699</c:v>
                </c:pt>
                <c:pt idx="6558">
                  <c:v>0.16174768518518501</c:v>
                </c:pt>
                <c:pt idx="6559">
                  <c:v>0.161770833333333</c:v>
                </c:pt>
                <c:pt idx="6560">
                  <c:v>0.16180555555555601</c:v>
                </c:pt>
                <c:pt idx="6561">
                  <c:v>0.161828703703704</c:v>
                </c:pt>
                <c:pt idx="6562">
                  <c:v>0.161851851851852</c:v>
                </c:pt>
                <c:pt idx="6563">
                  <c:v>0.16187499999999999</c:v>
                </c:pt>
                <c:pt idx="6564">
                  <c:v>0.16189814814814801</c:v>
                </c:pt>
                <c:pt idx="6565">
                  <c:v>0.16192129629629601</c:v>
                </c:pt>
                <c:pt idx="6566">
                  <c:v>0.161944444444445</c:v>
                </c:pt>
                <c:pt idx="6567">
                  <c:v>0.161967592592593</c:v>
                </c:pt>
                <c:pt idx="6568">
                  <c:v>0.16199074074074099</c:v>
                </c:pt>
                <c:pt idx="6569">
                  <c:v>0.162025462962963</c:v>
                </c:pt>
                <c:pt idx="6570">
                  <c:v>0.16204861111111099</c:v>
                </c:pt>
                <c:pt idx="6571">
                  <c:v>0.16207175925925901</c:v>
                </c:pt>
                <c:pt idx="6572">
                  <c:v>0.16209490740740701</c:v>
                </c:pt>
                <c:pt idx="6573">
                  <c:v>0.162118055555556</c:v>
                </c:pt>
                <c:pt idx="6574">
                  <c:v>0.162141203703704</c:v>
                </c:pt>
                <c:pt idx="6575">
                  <c:v>0.16216435185185199</c:v>
                </c:pt>
                <c:pt idx="6576">
                  <c:v>0.16218750000000001</c:v>
                </c:pt>
                <c:pt idx="6577">
                  <c:v>0.16222222222222199</c:v>
                </c:pt>
                <c:pt idx="6578">
                  <c:v>0.16224537037037001</c:v>
                </c:pt>
                <c:pt idx="6579">
                  <c:v>0.16226851851851801</c:v>
                </c:pt>
                <c:pt idx="6580">
                  <c:v>0.162291666666667</c:v>
                </c:pt>
                <c:pt idx="6581">
                  <c:v>0.16231481481481499</c:v>
                </c:pt>
                <c:pt idx="6582">
                  <c:v>0.16233796296296299</c:v>
                </c:pt>
                <c:pt idx="6583">
                  <c:v>0.16236111111111101</c:v>
                </c:pt>
                <c:pt idx="6584">
                  <c:v>0.16238425925925901</c:v>
                </c:pt>
                <c:pt idx="6585">
                  <c:v>0.162407407407407</c:v>
                </c:pt>
                <c:pt idx="6586">
                  <c:v>0.16244212962963001</c:v>
                </c:pt>
                <c:pt idx="6587">
                  <c:v>0.162465277777778</c:v>
                </c:pt>
                <c:pt idx="6588">
                  <c:v>0.16248842592592599</c:v>
                </c:pt>
                <c:pt idx="6589">
                  <c:v>0.16251157407407399</c:v>
                </c:pt>
                <c:pt idx="6590">
                  <c:v>0.16253472222222201</c:v>
                </c:pt>
                <c:pt idx="6591">
                  <c:v>0.16255787037037001</c:v>
                </c:pt>
                <c:pt idx="6592">
                  <c:v>0.162581018518518</c:v>
                </c:pt>
                <c:pt idx="6593">
                  <c:v>0.16260416666666699</c:v>
                </c:pt>
                <c:pt idx="6594">
                  <c:v>0.16262731481481499</c:v>
                </c:pt>
                <c:pt idx="6595">
                  <c:v>0.16266203703703699</c:v>
                </c:pt>
                <c:pt idx="6596">
                  <c:v>0.16268518518518499</c:v>
                </c:pt>
                <c:pt idx="6597">
                  <c:v>0.16270833333333301</c:v>
                </c:pt>
                <c:pt idx="6598">
                  <c:v>0.162731481481482</c:v>
                </c:pt>
                <c:pt idx="6599">
                  <c:v>0.16275462962963</c:v>
                </c:pt>
                <c:pt idx="6600">
                  <c:v>0.16277777777777799</c:v>
                </c:pt>
                <c:pt idx="6601">
                  <c:v>0.16280092592592599</c:v>
                </c:pt>
                <c:pt idx="6602">
                  <c:v>0.16282407407407401</c:v>
                </c:pt>
                <c:pt idx="6603">
                  <c:v>0.162847222222222</c:v>
                </c:pt>
                <c:pt idx="6604">
                  <c:v>0.16288194444444401</c:v>
                </c:pt>
                <c:pt idx="6605">
                  <c:v>0.162905092592593</c:v>
                </c:pt>
                <c:pt idx="6606">
                  <c:v>0.162928240740741</c:v>
                </c:pt>
                <c:pt idx="6607">
                  <c:v>0.16295138888888899</c:v>
                </c:pt>
                <c:pt idx="6608">
                  <c:v>0.16297453703703699</c:v>
                </c:pt>
                <c:pt idx="6609">
                  <c:v>0.16299768518518501</c:v>
                </c:pt>
                <c:pt idx="6610">
                  <c:v>0.163020833333333</c:v>
                </c:pt>
                <c:pt idx="6611">
                  <c:v>0.163043981481482</c:v>
                </c:pt>
                <c:pt idx="6612">
                  <c:v>0.163078703703704</c:v>
                </c:pt>
                <c:pt idx="6613">
                  <c:v>0.163101851851852</c:v>
                </c:pt>
                <c:pt idx="6614">
                  <c:v>0.16312499999999999</c:v>
                </c:pt>
                <c:pt idx="6615">
                  <c:v>0.16314814814814799</c:v>
                </c:pt>
                <c:pt idx="6616">
                  <c:v>0.16317129629629601</c:v>
                </c:pt>
                <c:pt idx="6617">
                  <c:v>0.163194444444444</c:v>
                </c:pt>
                <c:pt idx="6618">
                  <c:v>0.163217592592593</c:v>
                </c:pt>
                <c:pt idx="6619">
                  <c:v>0.16324074074074099</c:v>
                </c:pt>
                <c:pt idx="6620">
                  <c:v>0.163275462962963</c:v>
                </c:pt>
                <c:pt idx="6621">
                  <c:v>0.16329861111111099</c:v>
                </c:pt>
                <c:pt idx="6622">
                  <c:v>0.16332175925925899</c:v>
                </c:pt>
                <c:pt idx="6623">
                  <c:v>0.16334490740740701</c:v>
                </c:pt>
                <c:pt idx="6624">
                  <c:v>0.163368055555556</c:v>
                </c:pt>
                <c:pt idx="6625">
                  <c:v>0.163391203703704</c:v>
                </c:pt>
                <c:pt idx="6626">
                  <c:v>0.16341435185185199</c:v>
                </c:pt>
                <c:pt idx="6627">
                  <c:v>0.16343750000000001</c:v>
                </c:pt>
                <c:pt idx="6628">
                  <c:v>0.16346064814814801</c:v>
                </c:pt>
                <c:pt idx="6629">
                  <c:v>0.16349537037037001</c:v>
                </c:pt>
                <c:pt idx="6630">
                  <c:v>0.16351851851851901</c:v>
                </c:pt>
                <c:pt idx="6631">
                  <c:v>0.163541666666667</c:v>
                </c:pt>
                <c:pt idx="6632">
                  <c:v>0.163564814814815</c:v>
                </c:pt>
                <c:pt idx="6633">
                  <c:v>0.16358796296296299</c:v>
                </c:pt>
                <c:pt idx="6634">
                  <c:v>0.16361111111111101</c:v>
                </c:pt>
                <c:pt idx="6635">
                  <c:v>0.16363425925925901</c:v>
                </c:pt>
                <c:pt idx="6636">
                  <c:v>0.163657407407407</c:v>
                </c:pt>
                <c:pt idx="6637">
                  <c:v>0.163680555555556</c:v>
                </c:pt>
                <c:pt idx="6638">
                  <c:v>0.163715277777778</c:v>
                </c:pt>
                <c:pt idx="6639">
                  <c:v>0.163738425925926</c:v>
                </c:pt>
                <c:pt idx="6640">
                  <c:v>0.16376157407407399</c:v>
                </c:pt>
                <c:pt idx="6641">
                  <c:v>0.16378472222222201</c:v>
                </c:pt>
                <c:pt idx="6642">
                  <c:v>0.16380787037037001</c:v>
                </c:pt>
                <c:pt idx="6643">
                  <c:v>0.163831018518519</c:v>
                </c:pt>
                <c:pt idx="6644">
                  <c:v>0.16385416666666699</c:v>
                </c:pt>
                <c:pt idx="6645">
                  <c:v>0.16387731481481499</c:v>
                </c:pt>
                <c:pt idx="6646">
                  <c:v>0.16390046296296301</c:v>
                </c:pt>
                <c:pt idx="6647">
                  <c:v>0.16393518518518499</c:v>
                </c:pt>
                <c:pt idx="6648">
                  <c:v>0.16395833333333301</c:v>
                </c:pt>
                <c:pt idx="6649">
                  <c:v>0.16398148148148201</c:v>
                </c:pt>
                <c:pt idx="6650">
                  <c:v>0.16400462962963</c:v>
                </c:pt>
                <c:pt idx="6651">
                  <c:v>0.16402777777777799</c:v>
                </c:pt>
                <c:pt idx="6652">
                  <c:v>0.16405092592592599</c:v>
                </c:pt>
                <c:pt idx="6653">
                  <c:v>0.16407407407407401</c:v>
                </c:pt>
                <c:pt idx="6654">
                  <c:v>0.16410879629629599</c:v>
                </c:pt>
                <c:pt idx="6655">
                  <c:v>0.16413194444444401</c:v>
                </c:pt>
                <c:pt idx="6656">
                  <c:v>0.164155092592593</c:v>
                </c:pt>
                <c:pt idx="6657">
                  <c:v>0.164178240740741</c:v>
                </c:pt>
                <c:pt idx="6658">
                  <c:v>0.16420138888888899</c:v>
                </c:pt>
                <c:pt idx="6659">
                  <c:v>0.16422453703703699</c:v>
                </c:pt>
                <c:pt idx="6660">
                  <c:v>0.16424768518518501</c:v>
                </c:pt>
                <c:pt idx="6661">
                  <c:v>0.16427083333333301</c:v>
                </c:pt>
                <c:pt idx="6662">
                  <c:v>0.164293981481482</c:v>
                </c:pt>
                <c:pt idx="6663">
                  <c:v>0.164328703703704</c:v>
                </c:pt>
                <c:pt idx="6664">
                  <c:v>0.164351851851852</c:v>
                </c:pt>
                <c:pt idx="6665">
                  <c:v>0.16437499999999999</c:v>
                </c:pt>
                <c:pt idx="6666">
                  <c:v>0.16439814814814799</c:v>
                </c:pt>
                <c:pt idx="6667">
                  <c:v>0.16442129629629601</c:v>
                </c:pt>
                <c:pt idx="6668">
                  <c:v>0.164444444444445</c:v>
                </c:pt>
                <c:pt idx="6669">
                  <c:v>0.164467592592593</c:v>
                </c:pt>
                <c:pt idx="6670">
                  <c:v>0.16449074074074099</c:v>
                </c:pt>
                <c:pt idx="6671">
                  <c:v>0.164525462962963</c:v>
                </c:pt>
                <c:pt idx="6672">
                  <c:v>0.16454861111111099</c:v>
                </c:pt>
                <c:pt idx="6673">
                  <c:v>0.16457175925925899</c:v>
                </c:pt>
                <c:pt idx="6674">
                  <c:v>0.16459490740740701</c:v>
                </c:pt>
                <c:pt idx="6675">
                  <c:v>0.164618055555556</c:v>
                </c:pt>
                <c:pt idx="6676">
                  <c:v>0.164641203703704</c:v>
                </c:pt>
                <c:pt idx="6677">
                  <c:v>0.16466435185185199</c:v>
                </c:pt>
                <c:pt idx="6678">
                  <c:v>0.16468749999999999</c:v>
                </c:pt>
                <c:pt idx="6679">
                  <c:v>0.16471064814814801</c:v>
                </c:pt>
                <c:pt idx="6680">
                  <c:v>0.16474537037036999</c:v>
                </c:pt>
                <c:pt idx="6681">
                  <c:v>0.16476851851851801</c:v>
                </c:pt>
                <c:pt idx="6682">
                  <c:v>0.164791666666667</c:v>
                </c:pt>
                <c:pt idx="6683">
                  <c:v>0.164814814814815</c:v>
                </c:pt>
                <c:pt idx="6684">
                  <c:v>0.16483796296296299</c:v>
                </c:pt>
                <c:pt idx="6685">
                  <c:v>0.16486111111111099</c:v>
                </c:pt>
                <c:pt idx="6686">
                  <c:v>0.16488425925925901</c:v>
                </c:pt>
                <c:pt idx="6687">
                  <c:v>0.164907407407407</c:v>
                </c:pt>
                <c:pt idx="6688">
                  <c:v>0.164930555555556</c:v>
                </c:pt>
                <c:pt idx="6689">
                  <c:v>0.16495370370370399</c:v>
                </c:pt>
                <c:pt idx="6690">
                  <c:v>0.164988425925926</c:v>
                </c:pt>
                <c:pt idx="6691">
                  <c:v>0.16501157407407399</c:v>
                </c:pt>
                <c:pt idx="6692">
                  <c:v>0.16503472222222201</c:v>
                </c:pt>
                <c:pt idx="6693">
                  <c:v>0.16505787037037001</c:v>
                </c:pt>
                <c:pt idx="6694">
                  <c:v>0.165081018518519</c:v>
                </c:pt>
                <c:pt idx="6695">
                  <c:v>0.165104166666667</c:v>
                </c:pt>
                <c:pt idx="6696">
                  <c:v>0.16512731481481499</c:v>
                </c:pt>
                <c:pt idx="6697">
                  <c:v>0.16515046296296301</c:v>
                </c:pt>
                <c:pt idx="6698">
                  <c:v>0.16518518518518499</c:v>
                </c:pt>
                <c:pt idx="6699">
                  <c:v>0.16520833333333301</c:v>
                </c:pt>
                <c:pt idx="6700">
                  <c:v>0.16523148148148201</c:v>
                </c:pt>
                <c:pt idx="6701">
                  <c:v>0.16525462962963</c:v>
                </c:pt>
                <c:pt idx="6702">
                  <c:v>0.165277777777778</c:v>
                </c:pt>
                <c:pt idx="6703">
                  <c:v>0.16530092592592599</c:v>
                </c:pt>
                <c:pt idx="6704">
                  <c:v>0.16532407407407401</c:v>
                </c:pt>
                <c:pt idx="6705">
                  <c:v>0.16534722222222201</c:v>
                </c:pt>
                <c:pt idx="6706">
                  <c:v>0.16537037037037</c:v>
                </c:pt>
                <c:pt idx="6707">
                  <c:v>0.16540509259259301</c:v>
                </c:pt>
                <c:pt idx="6708">
                  <c:v>0.165428240740741</c:v>
                </c:pt>
                <c:pt idx="6709">
                  <c:v>0.16545138888888899</c:v>
                </c:pt>
                <c:pt idx="6710">
                  <c:v>0.16547453703703699</c:v>
                </c:pt>
                <c:pt idx="6711">
                  <c:v>0.16549768518518501</c:v>
                </c:pt>
                <c:pt idx="6712">
                  <c:v>0.16552083333333301</c:v>
                </c:pt>
                <c:pt idx="6713">
                  <c:v>0.165543981481482</c:v>
                </c:pt>
                <c:pt idx="6714">
                  <c:v>0.16556712962962999</c:v>
                </c:pt>
                <c:pt idx="6715">
                  <c:v>0.165601851851852</c:v>
                </c:pt>
                <c:pt idx="6716">
                  <c:v>0.16562499999999999</c:v>
                </c:pt>
                <c:pt idx="6717">
                  <c:v>0.16564814814814799</c:v>
                </c:pt>
                <c:pt idx="6718">
                  <c:v>0.16567129629629601</c:v>
                </c:pt>
                <c:pt idx="6719">
                  <c:v>0.16569444444444401</c:v>
                </c:pt>
                <c:pt idx="6720">
                  <c:v>0.165717592592593</c:v>
                </c:pt>
                <c:pt idx="6721">
                  <c:v>0.16574074074074099</c:v>
                </c:pt>
                <c:pt idx="6722">
                  <c:v>0.16576388888888899</c:v>
                </c:pt>
                <c:pt idx="6723">
                  <c:v>0.16578703703703701</c:v>
                </c:pt>
                <c:pt idx="6724">
                  <c:v>0.16582175925925899</c:v>
                </c:pt>
                <c:pt idx="6725">
                  <c:v>0.16584490740740701</c:v>
                </c:pt>
                <c:pt idx="6726">
                  <c:v>0.165868055555556</c:v>
                </c:pt>
                <c:pt idx="6727">
                  <c:v>0.165891203703704</c:v>
                </c:pt>
                <c:pt idx="6728">
                  <c:v>0.16591435185185199</c:v>
                </c:pt>
                <c:pt idx="6729">
                  <c:v>0.16593749999999999</c:v>
                </c:pt>
                <c:pt idx="6730">
                  <c:v>0.16596064814814801</c:v>
                </c:pt>
                <c:pt idx="6731">
                  <c:v>0.165983796296296</c:v>
                </c:pt>
                <c:pt idx="6732">
                  <c:v>0.16601851851851901</c:v>
                </c:pt>
                <c:pt idx="6733">
                  <c:v>0.166041666666667</c:v>
                </c:pt>
                <c:pt idx="6734">
                  <c:v>0.166064814814815</c:v>
                </c:pt>
                <c:pt idx="6735">
                  <c:v>0.16608796296296299</c:v>
                </c:pt>
                <c:pt idx="6736">
                  <c:v>0.16611111111111099</c:v>
                </c:pt>
                <c:pt idx="6737">
                  <c:v>0.16613425925925901</c:v>
                </c:pt>
                <c:pt idx="6738">
                  <c:v>0.166157407407407</c:v>
                </c:pt>
                <c:pt idx="6739">
                  <c:v>0.166180555555556</c:v>
                </c:pt>
                <c:pt idx="6740">
                  <c:v>0.16620370370370399</c:v>
                </c:pt>
                <c:pt idx="6741">
                  <c:v>0.166238425925926</c:v>
                </c:pt>
                <c:pt idx="6742">
                  <c:v>0.16626157407407399</c:v>
                </c:pt>
                <c:pt idx="6743">
                  <c:v>0.16628472222222199</c:v>
                </c:pt>
                <c:pt idx="6744">
                  <c:v>0.16630787037037001</c:v>
                </c:pt>
                <c:pt idx="6745">
                  <c:v>0.166331018518519</c:v>
                </c:pt>
                <c:pt idx="6746">
                  <c:v>0.166354166666667</c:v>
                </c:pt>
                <c:pt idx="6747">
                  <c:v>0.16637731481481499</c:v>
                </c:pt>
                <c:pt idx="6748">
                  <c:v>0.16640046296296301</c:v>
                </c:pt>
                <c:pt idx="6749">
                  <c:v>0.16643518518518499</c:v>
                </c:pt>
                <c:pt idx="6750">
                  <c:v>0.16645833333333299</c:v>
                </c:pt>
                <c:pt idx="6751">
                  <c:v>0.16648148148148201</c:v>
                </c:pt>
                <c:pt idx="6752">
                  <c:v>0.16650462962963</c:v>
                </c:pt>
                <c:pt idx="6753">
                  <c:v>0.166527777777778</c:v>
                </c:pt>
                <c:pt idx="6754">
                  <c:v>0.16655092592592599</c:v>
                </c:pt>
                <c:pt idx="6755">
                  <c:v>0.16657407407407401</c:v>
                </c:pt>
                <c:pt idx="6756">
                  <c:v>0.16659722222222201</c:v>
                </c:pt>
                <c:pt idx="6757">
                  <c:v>0.16662037037037</c:v>
                </c:pt>
                <c:pt idx="6758">
                  <c:v>0.16665509259259301</c:v>
                </c:pt>
                <c:pt idx="6759">
                  <c:v>0.166678240740741</c:v>
                </c:pt>
                <c:pt idx="6760">
                  <c:v>0.166701388888889</c:v>
                </c:pt>
                <c:pt idx="6761">
                  <c:v>0.16672453703703699</c:v>
                </c:pt>
                <c:pt idx="6762">
                  <c:v>0.16674768518518501</c:v>
                </c:pt>
                <c:pt idx="6763">
                  <c:v>0.16677083333333301</c:v>
                </c:pt>
                <c:pt idx="6764">
                  <c:v>0.166793981481482</c:v>
                </c:pt>
                <c:pt idx="6765">
                  <c:v>0.16681712962963</c:v>
                </c:pt>
                <c:pt idx="6766">
                  <c:v>0.166851851851852</c:v>
                </c:pt>
                <c:pt idx="6767">
                  <c:v>0.166875</c:v>
                </c:pt>
                <c:pt idx="6768">
                  <c:v>0.16689814814814799</c:v>
                </c:pt>
                <c:pt idx="6769">
                  <c:v>0.16692129629629601</c:v>
                </c:pt>
                <c:pt idx="6770">
                  <c:v>0.16694444444444501</c:v>
                </c:pt>
                <c:pt idx="6771">
                  <c:v>0.166967592592593</c:v>
                </c:pt>
                <c:pt idx="6772">
                  <c:v>0.16699074074074099</c:v>
                </c:pt>
                <c:pt idx="6773">
                  <c:v>0.16701388888888899</c:v>
                </c:pt>
                <c:pt idx="6774">
                  <c:v>0.16703703703703701</c:v>
                </c:pt>
                <c:pt idx="6775">
                  <c:v>0.16707175925925899</c:v>
                </c:pt>
                <c:pt idx="6776">
                  <c:v>0.16709490740740701</c:v>
                </c:pt>
                <c:pt idx="6777">
                  <c:v>0.16711805555555601</c:v>
                </c:pt>
                <c:pt idx="6778">
                  <c:v>0.167141203703704</c:v>
                </c:pt>
                <c:pt idx="6779">
                  <c:v>0.16716435185185199</c:v>
                </c:pt>
                <c:pt idx="6780">
                  <c:v>0.16718749999999999</c:v>
                </c:pt>
                <c:pt idx="6781">
                  <c:v>0.16721064814814801</c:v>
                </c:pt>
                <c:pt idx="6782">
                  <c:v>0.16724537037036999</c:v>
                </c:pt>
                <c:pt idx="6783">
                  <c:v>0.16726851851851801</c:v>
                </c:pt>
                <c:pt idx="6784">
                  <c:v>0.167291666666667</c:v>
                </c:pt>
                <c:pt idx="6785">
                  <c:v>0.167314814814815</c:v>
                </c:pt>
                <c:pt idx="6786">
                  <c:v>0.16733796296296299</c:v>
                </c:pt>
                <c:pt idx="6787">
                  <c:v>0.16736111111111099</c:v>
                </c:pt>
                <c:pt idx="6788">
                  <c:v>0.16738425925925901</c:v>
                </c:pt>
                <c:pt idx="6789">
                  <c:v>0.16740740740740701</c:v>
                </c:pt>
                <c:pt idx="6790">
                  <c:v>0.167430555555556</c:v>
                </c:pt>
                <c:pt idx="6791">
                  <c:v>0.167465277777778</c:v>
                </c:pt>
                <c:pt idx="6792">
                  <c:v>0.167488425925926</c:v>
                </c:pt>
                <c:pt idx="6793">
                  <c:v>0.16751157407407399</c:v>
                </c:pt>
                <c:pt idx="6794">
                  <c:v>0.16753472222222199</c:v>
                </c:pt>
                <c:pt idx="6795">
                  <c:v>0.16755787037037001</c:v>
                </c:pt>
                <c:pt idx="6796">
                  <c:v>0.167581018518518</c:v>
                </c:pt>
                <c:pt idx="6797">
                  <c:v>0.167604166666667</c:v>
                </c:pt>
                <c:pt idx="6798">
                  <c:v>0.16762731481481499</c:v>
                </c:pt>
                <c:pt idx="6799">
                  <c:v>0.16765046296296299</c:v>
                </c:pt>
                <c:pt idx="6800">
                  <c:v>0.16768518518518499</c:v>
                </c:pt>
                <c:pt idx="6801">
                  <c:v>0.16770833333333299</c:v>
                </c:pt>
                <c:pt idx="6802">
                  <c:v>0.16773148148148201</c:v>
                </c:pt>
                <c:pt idx="6803">
                  <c:v>0.16775462962963</c:v>
                </c:pt>
                <c:pt idx="6804">
                  <c:v>0.167777777777778</c:v>
                </c:pt>
                <c:pt idx="6805">
                  <c:v>0.16780092592592599</c:v>
                </c:pt>
                <c:pt idx="6806">
                  <c:v>0.16782407407407399</c:v>
                </c:pt>
                <c:pt idx="6807">
                  <c:v>0.16784722222222201</c:v>
                </c:pt>
                <c:pt idx="6808">
                  <c:v>0.16788194444444399</c:v>
                </c:pt>
                <c:pt idx="6809">
                  <c:v>0.16790509259259301</c:v>
                </c:pt>
                <c:pt idx="6810">
                  <c:v>0.167928240740741</c:v>
                </c:pt>
                <c:pt idx="6811">
                  <c:v>0.167951388888889</c:v>
                </c:pt>
                <c:pt idx="6812">
                  <c:v>0.16797453703703699</c:v>
                </c:pt>
                <c:pt idx="6813">
                  <c:v>0.16799768518518499</c:v>
                </c:pt>
                <c:pt idx="6814">
                  <c:v>0.16802083333333301</c:v>
                </c:pt>
                <c:pt idx="6815">
                  <c:v>0.168043981481482</c:v>
                </c:pt>
                <c:pt idx="6816">
                  <c:v>0.16806712962963</c:v>
                </c:pt>
                <c:pt idx="6817">
                  <c:v>0.168101851851852</c:v>
                </c:pt>
                <c:pt idx="6818">
                  <c:v>0.168125</c:v>
                </c:pt>
                <c:pt idx="6819">
                  <c:v>0.16814814814814799</c:v>
                </c:pt>
                <c:pt idx="6820">
                  <c:v>0.16817129629629601</c:v>
                </c:pt>
                <c:pt idx="6821">
                  <c:v>0.16819444444444401</c:v>
                </c:pt>
                <c:pt idx="6822">
                  <c:v>0.168217592592593</c:v>
                </c:pt>
                <c:pt idx="6823">
                  <c:v>0.168240740740741</c:v>
                </c:pt>
                <c:pt idx="6824">
                  <c:v>0.16826388888888899</c:v>
                </c:pt>
                <c:pt idx="6825">
                  <c:v>0.16828703703703701</c:v>
                </c:pt>
                <c:pt idx="6826">
                  <c:v>0.16831018518518501</c:v>
                </c:pt>
                <c:pt idx="6827">
                  <c:v>0.16834490740740701</c:v>
                </c:pt>
                <c:pt idx="6828">
                  <c:v>0.16836805555555601</c:v>
                </c:pt>
                <c:pt idx="6829">
                  <c:v>0.168391203703704</c:v>
                </c:pt>
                <c:pt idx="6830">
                  <c:v>0.168414351851852</c:v>
                </c:pt>
                <c:pt idx="6831">
                  <c:v>0.16843749999999999</c:v>
                </c:pt>
                <c:pt idx="6832">
                  <c:v>0.16846064814814801</c:v>
                </c:pt>
                <c:pt idx="6833">
                  <c:v>0.16848379629629601</c:v>
                </c:pt>
                <c:pt idx="6834">
                  <c:v>0.168506944444444</c:v>
                </c:pt>
                <c:pt idx="6835">
                  <c:v>0.16853009259259299</c:v>
                </c:pt>
                <c:pt idx="6836">
                  <c:v>0.168564814814815</c:v>
                </c:pt>
                <c:pt idx="6837">
                  <c:v>0.16858796296296299</c:v>
                </c:pt>
                <c:pt idx="6838">
                  <c:v>0.16861111111111099</c:v>
                </c:pt>
                <c:pt idx="6839">
                  <c:v>0.16863425925925901</c:v>
                </c:pt>
                <c:pt idx="6840">
                  <c:v>0.16865740740740701</c:v>
                </c:pt>
                <c:pt idx="6841">
                  <c:v>0.168680555555556</c:v>
                </c:pt>
                <c:pt idx="6842">
                  <c:v>0.16870370370370399</c:v>
                </c:pt>
                <c:pt idx="6843">
                  <c:v>0.16872685185185199</c:v>
                </c:pt>
                <c:pt idx="6844">
                  <c:v>0.16875000000000001</c:v>
                </c:pt>
                <c:pt idx="6845">
                  <c:v>0.16878472222222199</c:v>
                </c:pt>
                <c:pt idx="6846">
                  <c:v>0.16880787037037001</c:v>
                </c:pt>
                <c:pt idx="6847">
                  <c:v>0.168831018518519</c:v>
                </c:pt>
                <c:pt idx="6848">
                  <c:v>0.168854166666667</c:v>
                </c:pt>
                <c:pt idx="6849">
                  <c:v>0.16887731481481499</c:v>
                </c:pt>
                <c:pt idx="6850">
                  <c:v>0.16890046296296299</c:v>
                </c:pt>
                <c:pt idx="6851">
                  <c:v>0.16892361111111101</c:v>
                </c:pt>
                <c:pt idx="6852">
                  <c:v>0.16895833333333299</c:v>
                </c:pt>
                <c:pt idx="6853">
                  <c:v>0.16898148148148201</c:v>
                </c:pt>
                <c:pt idx="6854">
                  <c:v>0.16900462962963</c:v>
                </c:pt>
                <c:pt idx="6855">
                  <c:v>0.169027777777778</c:v>
                </c:pt>
                <c:pt idx="6856">
                  <c:v>0.16905092592592599</c:v>
                </c:pt>
                <c:pt idx="6857">
                  <c:v>0.16907407407407399</c:v>
                </c:pt>
                <c:pt idx="6858">
                  <c:v>0.16909722222222201</c:v>
                </c:pt>
                <c:pt idx="6859">
                  <c:v>0.16912037037037</c:v>
                </c:pt>
                <c:pt idx="6860">
                  <c:v>0.16915509259259301</c:v>
                </c:pt>
                <c:pt idx="6861">
                  <c:v>0.169178240740741</c:v>
                </c:pt>
                <c:pt idx="6862">
                  <c:v>0.169201388888889</c:v>
                </c:pt>
                <c:pt idx="6863">
                  <c:v>0.16922453703703699</c:v>
                </c:pt>
                <c:pt idx="6864">
                  <c:v>0.16924768518518499</c:v>
                </c:pt>
                <c:pt idx="6865">
                  <c:v>0.16927083333333301</c:v>
                </c:pt>
                <c:pt idx="6866">
                  <c:v>0.169293981481482</c:v>
                </c:pt>
                <c:pt idx="6867">
                  <c:v>0.16931712962963</c:v>
                </c:pt>
                <c:pt idx="6868">
                  <c:v>0.16934027777777799</c:v>
                </c:pt>
                <c:pt idx="6869">
                  <c:v>0.169375</c:v>
                </c:pt>
                <c:pt idx="6870">
                  <c:v>0.16939814814814799</c:v>
                </c:pt>
                <c:pt idx="6871">
                  <c:v>0.16942129629629599</c:v>
                </c:pt>
                <c:pt idx="6872">
                  <c:v>0.16944444444444401</c:v>
                </c:pt>
                <c:pt idx="6873">
                  <c:v>0.169467592592593</c:v>
                </c:pt>
                <c:pt idx="6874">
                  <c:v>0.169490740740741</c:v>
                </c:pt>
                <c:pt idx="6875">
                  <c:v>0.16951388888888899</c:v>
                </c:pt>
                <c:pt idx="6876">
                  <c:v>0.16953703703703699</c:v>
                </c:pt>
                <c:pt idx="6877">
                  <c:v>0.16956018518518501</c:v>
                </c:pt>
                <c:pt idx="6878">
                  <c:v>0.16959490740740699</c:v>
                </c:pt>
                <c:pt idx="6879">
                  <c:v>0.16961805555555601</c:v>
                </c:pt>
                <c:pt idx="6880">
                  <c:v>0.169641203703704</c:v>
                </c:pt>
                <c:pt idx="6881">
                  <c:v>0.169664351851852</c:v>
                </c:pt>
                <c:pt idx="6882">
                  <c:v>0.16968749999999999</c:v>
                </c:pt>
                <c:pt idx="6883">
                  <c:v>0.16971064814814801</c:v>
                </c:pt>
                <c:pt idx="6884">
                  <c:v>0.16973379629629601</c:v>
                </c:pt>
                <c:pt idx="6885">
                  <c:v>0.169756944444444</c:v>
                </c:pt>
                <c:pt idx="6886">
                  <c:v>0.169780092592593</c:v>
                </c:pt>
                <c:pt idx="6887">
                  <c:v>0.169814814814815</c:v>
                </c:pt>
                <c:pt idx="6888">
                  <c:v>0.169837962962963</c:v>
                </c:pt>
                <c:pt idx="6889">
                  <c:v>0.16986111111111099</c:v>
                </c:pt>
                <c:pt idx="6890">
                  <c:v>0.16988425925925901</c:v>
                </c:pt>
                <c:pt idx="6891">
                  <c:v>0.16990740740740701</c:v>
                </c:pt>
                <c:pt idx="6892">
                  <c:v>0.169930555555556</c:v>
                </c:pt>
                <c:pt idx="6893">
                  <c:v>0.169953703703704</c:v>
                </c:pt>
                <c:pt idx="6894">
                  <c:v>0.16997685185185199</c:v>
                </c:pt>
                <c:pt idx="6895">
                  <c:v>0.17</c:v>
                </c:pt>
                <c:pt idx="6896">
                  <c:v>0.17003472222222199</c:v>
                </c:pt>
                <c:pt idx="6897">
                  <c:v>0.17005787037037001</c:v>
                </c:pt>
                <c:pt idx="6898">
                  <c:v>0.17008101851851801</c:v>
                </c:pt>
                <c:pt idx="6899">
                  <c:v>0.170104166666667</c:v>
                </c:pt>
                <c:pt idx="6900">
                  <c:v>0.17012731481481499</c:v>
                </c:pt>
                <c:pt idx="6901">
                  <c:v>0.17015046296296299</c:v>
                </c:pt>
                <c:pt idx="6902">
                  <c:v>0.17017361111111101</c:v>
                </c:pt>
                <c:pt idx="6903">
                  <c:v>0.17019675925925901</c:v>
                </c:pt>
                <c:pt idx="6904">
                  <c:v>0.17023148148148201</c:v>
                </c:pt>
                <c:pt idx="6905">
                  <c:v>0.17025462962963001</c:v>
                </c:pt>
                <c:pt idx="6906">
                  <c:v>0.170277777777778</c:v>
                </c:pt>
                <c:pt idx="6907">
                  <c:v>0.17030092592592599</c:v>
                </c:pt>
                <c:pt idx="6908">
                  <c:v>0.17032407407407399</c:v>
                </c:pt>
                <c:pt idx="6909">
                  <c:v>0.17034722222222201</c:v>
                </c:pt>
                <c:pt idx="6910">
                  <c:v>0.17037037037037001</c:v>
                </c:pt>
                <c:pt idx="6911">
                  <c:v>0.170393518518518</c:v>
                </c:pt>
                <c:pt idx="6912">
                  <c:v>0.170428240740741</c:v>
                </c:pt>
                <c:pt idx="6913">
                  <c:v>0.170451388888889</c:v>
                </c:pt>
                <c:pt idx="6914">
                  <c:v>0.17047453703703699</c:v>
                </c:pt>
                <c:pt idx="6915">
                  <c:v>0.17049768518518499</c:v>
                </c:pt>
                <c:pt idx="6916">
                  <c:v>0.17052083333333301</c:v>
                </c:pt>
                <c:pt idx="6917">
                  <c:v>0.170543981481482</c:v>
                </c:pt>
                <c:pt idx="6918">
                  <c:v>0.17056712962963</c:v>
                </c:pt>
                <c:pt idx="6919">
                  <c:v>0.17059027777777799</c:v>
                </c:pt>
                <c:pt idx="6920">
                  <c:v>0.17061342592592599</c:v>
                </c:pt>
                <c:pt idx="6921">
                  <c:v>0.17064814814814799</c:v>
                </c:pt>
                <c:pt idx="6922">
                  <c:v>0.17067129629629599</c:v>
                </c:pt>
                <c:pt idx="6923">
                  <c:v>0.17069444444444401</c:v>
                </c:pt>
                <c:pt idx="6924">
                  <c:v>0.170717592592593</c:v>
                </c:pt>
                <c:pt idx="6925">
                  <c:v>0.170740740740741</c:v>
                </c:pt>
                <c:pt idx="6926">
                  <c:v>0.17076388888888899</c:v>
                </c:pt>
                <c:pt idx="6927">
                  <c:v>0.17078703703703699</c:v>
                </c:pt>
                <c:pt idx="6928">
                  <c:v>0.17081018518518501</c:v>
                </c:pt>
                <c:pt idx="6929">
                  <c:v>0.170833333333333</c:v>
                </c:pt>
                <c:pt idx="6930">
                  <c:v>0.17086805555555601</c:v>
                </c:pt>
                <c:pt idx="6931">
                  <c:v>0.170891203703704</c:v>
                </c:pt>
                <c:pt idx="6932">
                  <c:v>0.170914351851852</c:v>
                </c:pt>
                <c:pt idx="6933">
                  <c:v>0.17093749999999999</c:v>
                </c:pt>
                <c:pt idx="6934">
                  <c:v>0.17096064814814799</c:v>
                </c:pt>
                <c:pt idx="6935">
                  <c:v>0.17098379629629601</c:v>
                </c:pt>
                <c:pt idx="6936">
                  <c:v>0.171006944444444</c:v>
                </c:pt>
                <c:pt idx="6937">
                  <c:v>0.171030092592593</c:v>
                </c:pt>
                <c:pt idx="6938">
                  <c:v>0.17105324074074099</c:v>
                </c:pt>
                <c:pt idx="6939">
                  <c:v>0.171087962962963</c:v>
                </c:pt>
                <c:pt idx="6940">
                  <c:v>0.17111111111111099</c:v>
                </c:pt>
                <c:pt idx="6941">
                  <c:v>0.17113425925925899</c:v>
                </c:pt>
                <c:pt idx="6942">
                  <c:v>0.17115740740740701</c:v>
                </c:pt>
                <c:pt idx="6943">
                  <c:v>0.171180555555556</c:v>
                </c:pt>
                <c:pt idx="6944">
                  <c:v>0.171203703703704</c:v>
                </c:pt>
                <c:pt idx="6945">
                  <c:v>0.17122685185185199</c:v>
                </c:pt>
                <c:pt idx="6946">
                  <c:v>0.17125000000000001</c:v>
                </c:pt>
                <c:pt idx="6947">
                  <c:v>0.17127314814814801</c:v>
                </c:pt>
                <c:pt idx="6948">
                  <c:v>0.17130787037037001</c:v>
                </c:pt>
                <c:pt idx="6949">
                  <c:v>0.17133101851851801</c:v>
                </c:pt>
                <c:pt idx="6950">
                  <c:v>0.171354166666667</c:v>
                </c:pt>
                <c:pt idx="6951">
                  <c:v>0.171377314814815</c:v>
                </c:pt>
                <c:pt idx="6952">
                  <c:v>0.17140046296296299</c:v>
                </c:pt>
                <c:pt idx="6953">
                  <c:v>0.17142361111111101</c:v>
                </c:pt>
                <c:pt idx="6954">
                  <c:v>0.17144675925925901</c:v>
                </c:pt>
                <c:pt idx="6955">
                  <c:v>0.171469907407407</c:v>
                </c:pt>
                <c:pt idx="6956">
                  <c:v>0.171493055555556</c:v>
                </c:pt>
                <c:pt idx="6957">
                  <c:v>0.17151620370370399</c:v>
                </c:pt>
                <c:pt idx="6958">
                  <c:v>0.171550925925926</c:v>
                </c:pt>
                <c:pt idx="6959">
                  <c:v>0.17157407407407399</c:v>
                </c:pt>
                <c:pt idx="6960">
                  <c:v>0.17159722222222201</c:v>
                </c:pt>
                <c:pt idx="6961">
                  <c:v>0.17162037037037001</c:v>
                </c:pt>
                <c:pt idx="6962">
                  <c:v>0.171643518518518</c:v>
                </c:pt>
                <c:pt idx="6963">
                  <c:v>0.17166666666666699</c:v>
                </c:pt>
                <c:pt idx="6964">
                  <c:v>0.17168981481481499</c:v>
                </c:pt>
                <c:pt idx="6965">
                  <c:v>0.17171296296296301</c:v>
                </c:pt>
                <c:pt idx="6966">
                  <c:v>0.17174768518518499</c:v>
                </c:pt>
                <c:pt idx="6967">
                  <c:v>0.17177083333333301</c:v>
                </c:pt>
                <c:pt idx="6968">
                  <c:v>0.17179398148148201</c:v>
                </c:pt>
                <c:pt idx="6969">
                  <c:v>0.17181712962963</c:v>
                </c:pt>
                <c:pt idx="6970">
                  <c:v>0.17184027777777799</c:v>
                </c:pt>
                <c:pt idx="6971">
                  <c:v>0.17186342592592599</c:v>
                </c:pt>
                <c:pt idx="6972">
                  <c:v>0.17188657407407401</c:v>
                </c:pt>
                <c:pt idx="6973">
                  <c:v>0.17190972222222201</c:v>
                </c:pt>
                <c:pt idx="6974">
                  <c:v>0.17194444444444401</c:v>
                </c:pt>
                <c:pt idx="6975">
                  <c:v>0.171967592592593</c:v>
                </c:pt>
                <c:pt idx="6976">
                  <c:v>0.171990740740741</c:v>
                </c:pt>
                <c:pt idx="6977">
                  <c:v>0.17201388888888899</c:v>
                </c:pt>
                <c:pt idx="6978">
                  <c:v>0.17203703703703699</c:v>
                </c:pt>
                <c:pt idx="6979">
                  <c:v>0.17206018518518501</c:v>
                </c:pt>
                <c:pt idx="6980">
                  <c:v>0.17208333333333301</c:v>
                </c:pt>
                <c:pt idx="6981">
                  <c:v>0.172106481481482</c:v>
                </c:pt>
                <c:pt idx="6982">
                  <c:v>0.17212962962962999</c:v>
                </c:pt>
                <c:pt idx="6983">
                  <c:v>0.17215277777777799</c:v>
                </c:pt>
                <c:pt idx="6984">
                  <c:v>0.17218749999999999</c:v>
                </c:pt>
                <c:pt idx="6985">
                  <c:v>0.17221064814814799</c:v>
                </c:pt>
                <c:pt idx="6986">
                  <c:v>0.17223379629629601</c:v>
                </c:pt>
                <c:pt idx="6987">
                  <c:v>0.172256944444444</c:v>
                </c:pt>
                <c:pt idx="6988">
                  <c:v>0.172280092592593</c:v>
                </c:pt>
                <c:pt idx="6989">
                  <c:v>0.17230324074074099</c:v>
                </c:pt>
                <c:pt idx="6990">
                  <c:v>0.17232638888888899</c:v>
                </c:pt>
                <c:pt idx="6991">
                  <c:v>0.17236111111111099</c:v>
                </c:pt>
                <c:pt idx="6992">
                  <c:v>0.17238425925925899</c:v>
                </c:pt>
                <c:pt idx="6993">
                  <c:v>0.17240740740740701</c:v>
                </c:pt>
                <c:pt idx="6994">
                  <c:v>0.172430555555556</c:v>
                </c:pt>
                <c:pt idx="6995">
                  <c:v>0.172453703703704</c:v>
                </c:pt>
                <c:pt idx="6996">
                  <c:v>0.17247685185185199</c:v>
                </c:pt>
                <c:pt idx="6997">
                  <c:v>0.17249999999999999</c:v>
                </c:pt>
                <c:pt idx="6998">
                  <c:v>0.17252314814814801</c:v>
                </c:pt>
                <c:pt idx="6999">
                  <c:v>0.172546296296296</c:v>
                </c:pt>
                <c:pt idx="7000">
                  <c:v>0.17258101851851801</c:v>
                </c:pt>
                <c:pt idx="7001">
                  <c:v>0.172604166666667</c:v>
                </c:pt>
                <c:pt idx="7002">
                  <c:v>0.172627314814815</c:v>
                </c:pt>
                <c:pt idx="7003">
                  <c:v>0.17265046296296299</c:v>
                </c:pt>
                <c:pt idx="7004">
                  <c:v>0.17267361111111099</c:v>
                </c:pt>
                <c:pt idx="7005">
                  <c:v>0.17269675925925901</c:v>
                </c:pt>
                <c:pt idx="7006">
                  <c:v>0.172719907407407</c:v>
                </c:pt>
                <c:pt idx="7007">
                  <c:v>0.172743055555556</c:v>
                </c:pt>
                <c:pt idx="7008">
                  <c:v>0.17276620370370399</c:v>
                </c:pt>
                <c:pt idx="7009">
                  <c:v>0.172800925925926</c:v>
                </c:pt>
                <c:pt idx="7010">
                  <c:v>0.17282407407407399</c:v>
                </c:pt>
                <c:pt idx="7011">
                  <c:v>0.17284722222222201</c:v>
                </c:pt>
                <c:pt idx="7012">
                  <c:v>0.17287037037037001</c:v>
                </c:pt>
                <c:pt idx="7013">
                  <c:v>0.172893518518518</c:v>
                </c:pt>
                <c:pt idx="7014">
                  <c:v>0.172916666666667</c:v>
                </c:pt>
                <c:pt idx="7015">
                  <c:v>0.17293981481481499</c:v>
                </c:pt>
                <c:pt idx="7016">
                  <c:v>0.17296296296296301</c:v>
                </c:pt>
                <c:pt idx="7017">
                  <c:v>0.17298611111111101</c:v>
                </c:pt>
                <c:pt idx="7018">
                  <c:v>0.17302083333333301</c:v>
                </c:pt>
                <c:pt idx="7019">
                  <c:v>0.17304398148148201</c:v>
                </c:pt>
                <c:pt idx="7020">
                  <c:v>0.17306712962963</c:v>
                </c:pt>
                <c:pt idx="7021">
                  <c:v>0.173090277777778</c:v>
                </c:pt>
                <c:pt idx="7022">
                  <c:v>0.17311342592592599</c:v>
                </c:pt>
                <c:pt idx="7023">
                  <c:v>0.17313657407407401</c:v>
                </c:pt>
                <c:pt idx="7024">
                  <c:v>0.17315972222222201</c:v>
                </c:pt>
                <c:pt idx="7025">
                  <c:v>0.17318287037037</c:v>
                </c:pt>
                <c:pt idx="7026">
                  <c:v>0.17321759259259301</c:v>
                </c:pt>
                <c:pt idx="7027">
                  <c:v>0.173240740740741</c:v>
                </c:pt>
                <c:pt idx="7028">
                  <c:v>0.17326388888888899</c:v>
                </c:pt>
                <c:pt idx="7029">
                  <c:v>0.17328703703703699</c:v>
                </c:pt>
                <c:pt idx="7030">
                  <c:v>0.17331018518518501</c:v>
                </c:pt>
                <c:pt idx="7031">
                  <c:v>0.17333333333333301</c:v>
                </c:pt>
                <c:pt idx="7032">
                  <c:v>0.173356481481482</c:v>
                </c:pt>
                <c:pt idx="7033">
                  <c:v>0.17337962962962999</c:v>
                </c:pt>
                <c:pt idx="7034">
                  <c:v>0.17340277777777799</c:v>
                </c:pt>
                <c:pt idx="7035">
                  <c:v>0.17343749999999999</c:v>
                </c:pt>
                <c:pt idx="7036">
                  <c:v>0.17346064814814799</c:v>
                </c:pt>
                <c:pt idx="7037">
                  <c:v>0.17348379629629601</c:v>
                </c:pt>
                <c:pt idx="7038">
                  <c:v>0.17350694444444401</c:v>
                </c:pt>
                <c:pt idx="7039">
                  <c:v>0.173530092592593</c:v>
                </c:pt>
                <c:pt idx="7040">
                  <c:v>0.17355324074074099</c:v>
                </c:pt>
                <c:pt idx="7041">
                  <c:v>0.17357638888888899</c:v>
                </c:pt>
                <c:pt idx="7042">
                  <c:v>0.17361111111111099</c:v>
                </c:pt>
                <c:pt idx="7043">
                  <c:v>0.17363425925925899</c:v>
                </c:pt>
                <c:pt idx="7044">
                  <c:v>0.17365740740740701</c:v>
                </c:pt>
                <c:pt idx="7045">
                  <c:v>0.17368055555555501</c:v>
                </c:pt>
                <c:pt idx="7046">
                  <c:v>0.173703703703704</c:v>
                </c:pt>
                <c:pt idx="7047">
                  <c:v>0.17372685185185199</c:v>
                </c:pt>
                <c:pt idx="7048">
                  <c:v>0.17374999999999999</c:v>
                </c:pt>
                <c:pt idx="7049">
                  <c:v>0.17377314814814801</c:v>
                </c:pt>
                <c:pt idx="7050">
                  <c:v>0.173796296296296</c:v>
                </c:pt>
                <c:pt idx="7051">
                  <c:v>0.173819444444444</c:v>
                </c:pt>
                <c:pt idx="7052">
                  <c:v>0.173854166666667</c:v>
                </c:pt>
                <c:pt idx="7053">
                  <c:v>0.173877314814815</c:v>
                </c:pt>
                <c:pt idx="7054">
                  <c:v>0.17390046296296299</c:v>
                </c:pt>
                <c:pt idx="7055">
                  <c:v>0.17392361111111099</c:v>
                </c:pt>
                <c:pt idx="7056">
                  <c:v>0.17394675925925901</c:v>
                </c:pt>
                <c:pt idx="7057">
                  <c:v>0.173969907407407</c:v>
                </c:pt>
                <c:pt idx="7058">
                  <c:v>0.173993055555556</c:v>
                </c:pt>
                <c:pt idx="7059">
                  <c:v>0.17401620370370399</c:v>
                </c:pt>
                <c:pt idx="7060">
                  <c:v>0.174050925925926</c:v>
                </c:pt>
                <c:pt idx="7061">
                  <c:v>0.17407407407407399</c:v>
                </c:pt>
                <c:pt idx="7062">
                  <c:v>0.17409722222222199</c:v>
                </c:pt>
                <c:pt idx="7063">
                  <c:v>0.17412037037037001</c:v>
                </c:pt>
                <c:pt idx="7064">
                  <c:v>0.174143518518518</c:v>
                </c:pt>
                <c:pt idx="7065">
                  <c:v>0.174166666666667</c:v>
                </c:pt>
                <c:pt idx="7066">
                  <c:v>0.17418981481481499</c:v>
                </c:pt>
                <c:pt idx="7067">
                  <c:v>0.17421296296296301</c:v>
                </c:pt>
                <c:pt idx="7068">
                  <c:v>0.17424768518518499</c:v>
                </c:pt>
                <c:pt idx="7069">
                  <c:v>0.17427083333333299</c:v>
                </c:pt>
                <c:pt idx="7070">
                  <c:v>0.17429398148148201</c:v>
                </c:pt>
                <c:pt idx="7071">
                  <c:v>0.17431712962963</c:v>
                </c:pt>
                <c:pt idx="7072">
                  <c:v>0.174340277777778</c:v>
                </c:pt>
                <c:pt idx="7073">
                  <c:v>0.17436342592592599</c:v>
                </c:pt>
                <c:pt idx="7074">
                  <c:v>0.17438657407407401</c:v>
                </c:pt>
                <c:pt idx="7075">
                  <c:v>0.17440972222222201</c:v>
                </c:pt>
                <c:pt idx="7076">
                  <c:v>0.17443287037037</c:v>
                </c:pt>
                <c:pt idx="7077">
                  <c:v>0.17446759259259301</c:v>
                </c:pt>
                <c:pt idx="7078">
                  <c:v>0.174490740740741</c:v>
                </c:pt>
                <c:pt idx="7079">
                  <c:v>0.174513888888889</c:v>
                </c:pt>
                <c:pt idx="7080">
                  <c:v>0.17453703703703699</c:v>
                </c:pt>
                <c:pt idx="7081">
                  <c:v>0.17456018518518501</c:v>
                </c:pt>
                <c:pt idx="7082">
                  <c:v>0.17458333333333301</c:v>
                </c:pt>
                <c:pt idx="7083">
                  <c:v>0.174606481481482</c:v>
                </c:pt>
                <c:pt idx="7084">
                  <c:v>0.17462962962963</c:v>
                </c:pt>
                <c:pt idx="7085">
                  <c:v>0.174664351851852</c:v>
                </c:pt>
                <c:pt idx="7086">
                  <c:v>0.1746875</c:v>
                </c:pt>
                <c:pt idx="7087">
                  <c:v>0.17471064814814799</c:v>
                </c:pt>
                <c:pt idx="7088">
                  <c:v>0.17473379629629601</c:v>
                </c:pt>
                <c:pt idx="7089">
                  <c:v>0.17475694444444401</c:v>
                </c:pt>
                <c:pt idx="7090">
                  <c:v>0.174780092592593</c:v>
                </c:pt>
                <c:pt idx="7091">
                  <c:v>0.17480324074074099</c:v>
                </c:pt>
                <c:pt idx="7092">
                  <c:v>0.17482638888888899</c:v>
                </c:pt>
                <c:pt idx="7093">
                  <c:v>0.174861111111111</c:v>
                </c:pt>
                <c:pt idx="7094">
                  <c:v>0.17488425925925899</c:v>
                </c:pt>
                <c:pt idx="7095">
                  <c:v>0.17490740740740701</c:v>
                </c:pt>
                <c:pt idx="7096">
                  <c:v>0.17493055555555601</c:v>
                </c:pt>
                <c:pt idx="7097">
                  <c:v>0.174953703703704</c:v>
                </c:pt>
                <c:pt idx="7098">
                  <c:v>0.17497685185185199</c:v>
                </c:pt>
                <c:pt idx="7099">
                  <c:v>0.17499999999999999</c:v>
                </c:pt>
                <c:pt idx="7100">
                  <c:v>0.17502314814814801</c:v>
                </c:pt>
                <c:pt idx="7101">
                  <c:v>0.17504629629629601</c:v>
                </c:pt>
                <c:pt idx="7102">
                  <c:v>0.17508101851851801</c:v>
                </c:pt>
                <c:pt idx="7103">
                  <c:v>0.175104166666667</c:v>
                </c:pt>
                <c:pt idx="7104">
                  <c:v>0.175127314814815</c:v>
                </c:pt>
                <c:pt idx="7105">
                  <c:v>0.17515046296296299</c:v>
                </c:pt>
                <c:pt idx="7106">
                  <c:v>0.17517361111111099</c:v>
                </c:pt>
                <c:pt idx="7107">
                  <c:v>0.17519675925925901</c:v>
                </c:pt>
                <c:pt idx="7108">
                  <c:v>0.17521990740740701</c:v>
                </c:pt>
                <c:pt idx="7109">
                  <c:v>0.175243055555556</c:v>
                </c:pt>
                <c:pt idx="7110">
                  <c:v>0.175277777777778</c:v>
                </c:pt>
                <c:pt idx="7111">
                  <c:v>0.175300925925926</c:v>
                </c:pt>
                <c:pt idx="7112">
                  <c:v>0.17532407407407399</c:v>
                </c:pt>
                <c:pt idx="7113">
                  <c:v>0.17534722222222199</c:v>
                </c:pt>
                <c:pt idx="7114">
                  <c:v>0.17537037037037001</c:v>
                </c:pt>
                <c:pt idx="7115">
                  <c:v>0.175393518518518</c:v>
                </c:pt>
                <c:pt idx="7116">
                  <c:v>0.175416666666667</c:v>
                </c:pt>
                <c:pt idx="7117">
                  <c:v>0.17543981481481499</c:v>
                </c:pt>
                <c:pt idx="7118">
                  <c:v>0.17546296296296299</c:v>
                </c:pt>
                <c:pt idx="7119">
                  <c:v>0.17549768518518499</c:v>
                </c:pt>
                <c:pt idx="7120">
                  <c:v>0.17552083333333299</c:v>
                </c:pt>
                <c:pt idx="7121">
                  <c:v>0.17554398148148201</c:v>
                </c:pt>
                <c:pt idx="7122">
                  <c:v>0.17556712962963</c:v>
                </c:pt>
                <c:pt idx="7123">
                  <c:v>0.175590277777778</c:v>
                </c:pt>
                <c:pt idx="7124">
                  <c:v>0.17561342592592599</c:v>
                </c:pt>
                <c:pt idx="7125">
                  <c:v>0.17563657407407399</c:v>
                </c:pt>
                <c:pt idx="7126">
                  <c:v>0.17567129629629599</c:v>
                </c:pt>
                <c:pt idx="7127">
                  <c:v>0.17569444444444399</c:v>
                </c:pt>
                <c:pt idx="7128">
                  <c:v>0.17571759259259301</c:v>
                </c:pt>
                <c:pt idx="7129">
                  <c:v>0.175740740740741</c:v>
                </c:pt>
                <c:pt idx="7130">
                  <c:v>0.175763888888889</c:v>
                </c:pt>
                <c:pt idx="7131">
                  <c:v>0.17578703703703699</c:v>
                </c:pt>
                <c:pt idx="7132">
                  <c:v>0.17581018518518499</c:v>
                </c:pt>
                <c:pt idx="7133">
                  <c:v>0.17583333333333301</c:v>
                </c:pt>
                <c:pt idx="7134">
                  <c:v>0.175856481481482</c:v>
                </c:pt>
                <c:pt idx="7135">
                  <c:v>0.17589120370370401</c:v>
                </c:pt>
                <c:pt idx="7136">
                  <c:v>0.175914351851852</c:v>
                </c:pt>
                <c:pt idx="7137">
                  <c:v>0.1759375</c:v>
                </c:pt>
                <c:pt idx="7138">
                  <c:v>0.17596064814814799</c:v>
                </c:pt>
                <c:pt idx="7139">
                  <c:v>0.17598379629629601</c:v>
                </c:pt>
                <c:pt idx="7140">
                  <c:v>0.17600694444444401</c:v>
                </c:pt>
                <c:pt idx="7141">
                  <c:v>0.176030092592593</c:v>
                </c:pt>
                <c:pt idx="7142">
                  <c:v>0.176053240740741</c:v>
                </c:pt>
                <c:pt idx="7143">
                  <c:v>0.17607638888888899</c:v>
                </c:pt>
                <c:pt idx="7144">
                  <c:v>0.176111111111111</c:v>
                </c:pt>
                <c:pt idx="7145">
                  <c:v>0.17613425925925899</c:v>
                </c:pt>
                <c:pt idx="7146">
                  <c:v>0.17615740740740701</c:v>
                </c:pt>
                <c:pt idx="7147">
                  <c:v>0.17618055555555601</c:v>
                </c:pt>
                <c:pt idx="7148">
                  <c:v>0.176203703703704</c:v>
                </c:pt>
                <c:pt idx="7149">
                  <c:v>0.176226851851852</c:v>
                </c:pt>
                <c:pt idx="7150">
                  <c:v>0.17624999999999999</c:v>
                </c:pt>
                <c:pt idx="7151">
                  <c:v>0.17627314814814801</c:v>
                </c:pt>
                <c:pt idx="7152">
                  <c:v>0.17629629629629601</c:v>
                </c:pt>
                <c:pt idx="7153">
                  <c:v>0.17633101851851801</c:v>
                </c:pt>
                <c:pt idx="7154">
                  <c:v>0.17635416666666701</c:v>
                </c:pt>
                <c:pt idx="7155">
                  <c:v>0.176377314814815</c:v>
                </c:pt>
                <c:pt idx="7156">
                  <c:v>0.17640046296296299</c:v>
                </c:pt>
                <c:pt idx="7157">
                  <c:v>0.17642361111111099</c:v>
                </c:pt>
                <c:pt idx="7158">
                  <c:v>0.17644675925925901</c:v>
                </c:pt>
                <c:pt idx="7159">
                  <c:v>0.17646990740740701</c:v>
                </c:pt>
                <c:pt idx="7160">
                  <c:v>0.176493055555556</c:v>
                </c:pt>
                <c:pt idx="7161">
                  <c:v>0.17651620370370399</c:v>
                </c:pt>
                <c:pt idx="7162">
                  <c:v>0.176550925925926</c:v>
                </c:pt>
                <c:pt idx="7163">
                  <c:v>0.17657407407407399</c:v>
                </c:pt>
                <c:pt idx="7164">
                  <c:v>0.17659722222222199</c:v>
                </c:pt>
                <c:pt idx="7165">
                  <c:v>0.17662037037037001</c:v>
                </c:pt>
                <c:pt idx="7166">
                  <c:v>0.17664351851851801</c:v>
                </c:pt>
                <c:pt idx="7167">
                  <c:v>0.176666666666667</c:v>
                </c:pt>
                <c:pt idx="7168">
                  <c:v>0.17668981481481499</c:v>
                </c:pt>
                <c:pt idx="7169">
                  <c:v>0.17671296296296299</c:v>
                </c:pt>
                <c:pt idx="7170">
                  <c:v>0.17673611111111101</c:v>
                </c:pt>
                <c:pt idx="7171">
                  <c:v>0.17677083333333299</c:v>
                </c:pt>
                <c:pt idx="7172">
                  <c:v>0.17679398148148201</c:v>
                </c:pt>
                <c:pt idx="7173">
                  <c:v>0.17681712962963</c:v>
                </c:pt>
                <c:pt idx="7174">
                  <c:v>0.176840277777778</c:v>
                </c:pt>
                <c:pt idx="7175">
                  <c:v>0.17686342592592599</c:v>
                </c:pt>
                <c:pt idx="7176">
                  <c:v>0.17688657407407399</c:v>
                </c:pt>
                <c:pt idx="7177">
                  <c:v>0.17690972222222201</c:v>
                </c:pt>
                <c:pt idx="7178">
                  <c:v>0.17693287037037</c:v>
                </c:pt>
                <c:pt idx="7179">
                  <c:v>0.17696759259259301</c:v>
                </c:pt>
                <c:pt idx="7180">
                  <c:v>0.176990740740741</c:v>
                </c:pt>
                <c:pt idx="7181">
                  <c:v>0.177013888888889</c:v>
                </c:pt>
                <c:pt idx="7182">
                  <c:v>0.17703703703703699</c:v>
                </c:pt>
                <c:pt idx="7183">
                  <c:v>0.17706018518518499</c:v>
                </c:pt>
                <c:pt idx="7184">
                  <c:v>0.17708333333333301</c:v>
                </c:pt>
                <c:pt idx="7185">
                  <c:v>0.177106481481482</c:v>
                </c:pt>
                <c:pt idx="7186">
                  <c:v>0.17712962962963</c:v>
                </c:pt>
                <c:pt idx="7187">
                  <c:v>0.177164351851852</c:v>
                </c:pt>
                <c:pt idx="7188">
                  <c:v>0.1771875</c:v>
                </c:pt>
                <c:pt idx="7189">
                  <c:v>0.17721064814814799</c:v>
                </c:pt>
                <c:pt idx="7190">
                  <c:v>0.17723379629629599</c:v>
                </c:pt>
                <c:pt idx="7191">
                  <c:v>0.17725694444444401</c:v>
                </c:pt>
                <c:pt idx="7192">
                  <c:v>0.177280092592593</c:v>
                </c:pt>
                <c:pt idx="7193">
                  <c:v>0.17731481481481501</c:v>
                </c:pt>
                <c:pt idx="7194">
                  <c:v>0.177337962962963</c:v>
                </c:pt>
                <c:pt idx="7195">
                  <c:v>0.177361111111111</c:v>
                </c:pt>
                <c:pt idx="7196">
                  <c:v>0.17738425925925899</c:v>
                </c:pt>
                <c:pt idx="7197">
                  <c:v>0.17740740740740699</c:v>
                </c:pt>
                <c:pt idx="7198">
                  <c:v>0.17743055555555601</c:v>
                </c:pt>
                <c:pt idx="7199">
                  <c:v>0.177453703703704</c:v>
                </c:pt>
                <c:pt idx="7200">
                  <c:v>0.177476851851852</c:v>
                </c:pt>
                <c:pt idx="7201">
                  <c:v>0.17749999999999999</c:v>
                </c:pt>
                <c:pt idx="7202">
                  <c:v>0.177534722222222</c:v>
                </c:pt>
                <c:pt idx="7203">
                  <c:v>0.17755787037036999</c:v>
                </c:pt>
                <c:pt idx="7204">
                  <c:v>0.17758101851851801</c:v>
                </c:pt>
                <c:pt idx="7205">
                  <c:v>0.17760416666666701</c:v>
                </c:pt>
                <c:pt idx="7206">
                  <c:v>0.177627314814815</c:v>
                </c:pt>
                <c:pt idx="7207">
                  <c:v>0.177650462962963</c:v>
                </c:pt>
                <c:pt idx="7208">
                  <c:v>0.17767361111111099</c:v>
                </c:pt>
                <c:pt idx="7209">
                  <c:v>0.17769675925925901</c:v>
                </c:pt>
                <c:pt idx="7210">
                  <c:v>0.17771990740740701</c:v>
                </c:pt>
                <c:pt idx="7211">
                  <c:v>0.17775462962963001</c:v>
                </c:pt>
                <c:pt idx="7212">
                  <c:v>0.17777777777777801</c:v>
                </c:pt>
                <c:pt idx="7213">
                  <c:v>0.177800925925926</c:v>
                </c:pt>
                <c:pt idx="7214">
                  <c:v>0.177824074074074</c:v>
                </c:pt>
                <c:pt idx="7215">
                  <c:v>0.17784722222222199</c:v>
                </c:pt>
                <c:pt idx="7216">
                  <c:v>0.17787037037037001</c:v>
                </c:pt>
                <c:pt idx="7217">
                  <c:v>0.17789351851851801</c:v>
                </c:pt>
                <c:pt idx="7218">
                  <c:v>0.177916666666667</c:v>
                </c:pt>
                <c:pt idx="7219">
                  <c:v>0.17793981481481499</c:v>
                </c:pt>
                <c:pt idx="7220">
                  <c:v>0.177974537037037</c:v>
                </c:pt>
                <c:pt idx="7221">
                  <c:v>0.177997685185185</c:v>
                </c:pt>
                <c:pt idx="7222">
                  <c:v>0.17802083333333299</c:v>
                </c:pt>
                <c:pt idx="7223">
                  <c:v>0.17804398148148201</c:v>
                </c:pt>
                <c:pt idx="7224">
                  <c:v>0.17806712962963001</c:v>
                </c:pt>
                <c:pt idx="7225">
                  <c:v>0.178090277777778</c:v>
                </c:pt>
                <c:pt idx="7226">
                  <c:v>0.17811342592592599</c:v>
                </c:pt>
                <c:pt idx="7227">
                  <c:v>0.17813657407407399</c:v>
                </c:pt>
                <c:pt idx="7228">
                  <c:v>0.17815972222222201</c:v>
                </c:pt>
                <c:pt idx="7229">
                  <c:v>0.17819444444444399</c:v>
                </c:pt>
                <c:pt idx="7230">
                  <c:v>0.17821759259259301</c:v>
                </c:pt>
                <c:pt idx="7231">
                  <c:v>0.178240740740741</c:v>
                </c:pt>
                <c:pt idx="7232">
                  <c:v>0.178263888888889</c:v>
                </c:pt>
                <c:pt idx="7233">
                  <c:v>0.17828703703703699</c:v>
                </c:pt>
                <c:pt idx="7234">
                  <c:v>0.17831018518518499</c:v>
                </c:pt>
                <c:pt idx="7235">
                  <c:v>0.17833333333333301</c:v>
                </c:pt>
                <c:pt idx="7236">
                  <c:v>0.178356481481482</c:v>
                </c:pt>
                <c:pt idx="7237">
                  <c:v>0.17837962962963</c:v>
                </c:pt>
                <c:pt idx="7238">
                  <c:v>0.178414351851852</c:v>
                </c:pt>
                <c:pt idx="7239">
                  <c:v>0.1784375</c:v>
                </c:pt>
                <c:pt idx="7240">
                  <c:v>0.17846064814814799</c:v>
                </c:pt>
                <c:pt idx="7241">
                  <c:v>0.17848379629629599</c:v>
                </c:pt>
                <c:pt idx="7242">
                  <c:v>0.17850694444444401</c:v>
                </c:pt>
                <c:pt idx="7243">
                  <c:v>0.178530092592593</c:v>
                </c:pt>
                <c:pt idx="7244">
                  <c:v>0.178553240740741</c:v>
                </c:pt>
                <c:pt idx="7245">
                  <c:v>0.17857638888888899</c:v>
                </c:pt>
                <c:pt idx="7246">
                  <c:v>0.17859953703703699</c:v>
                </c:pt>
                <c:pt idx="7247">
                  <c:v>0.17863425925925899</c:v>
                </c:pt>
                <c:pt idx="7248">
                  <c:v>0.17865740740740699</c:v>
                </c:pt>
                <c:pt idx="7249">
                  <c:v>0.17868055555555501</c:v>
                </c:pt>
                <c:pt idx="7250">
                  <c:v>0.178703703703704</c:v>
                </c:pt>
                <c:pt idx="7251">
                  <c:v>0.178726851851852</c:v>
                </c:pt>
                <c:pt idx="7252">
                  <c:v>0.17874999999999999</c:v>
                </c:pt>
                <c:pt idx="7253">
                  <c:v>0.17877314814814799</c:v>
                </c:pt>
                <c:pt idx="7254">
                  <c:v>0.17879629629629601</c:v>
                </c:pt>
                <c:pt idx="7255">
                  <c:v>0.178819444444444</c:v>
                </c:pt>
                <c:pt idx="7256">
                  <c:v>0.17885416666666701</c:v>
                </c:pt>
                <c:pt idx="7257">
                  <c:v>0.178877314814815</c:v>
                </c:pt>
                <c:pt idx="7258">
                  <c:v>0.178900462962963</c:v>
                </c:pt>
                <c:pt idx="7259">
                  <c:v>0.17892361111111099</c:v>
                </c:pt>
                <c:pt idx="7260">
                  <c:v>0.17894675925925899</c:v>
                </c:pt>
                <c:pt idx="7261">
                  <c:v>0.17896990740740701</c:v>
                </c:pt>
                <c:pt idx="7262">
                  <c:v>0.178993055555556</c:v>
                </c:pt>
                <c:pt idx="7263">
                  <c:v>0.179016203703704</c:v>
                </c:pt>
                <c:pt idx="7264">
                  <c:v>0.179050925925926</c:v>
                </c:pt>
                <c:pt idx="7265">
                  <c:v>0.179074074074074</c:v>
                </c:pt>
                <c:pt idx="7266">
                  <c:v>0.17909722222222199</c:v>
                </c:pt>
                <c:pt idx="7267">
                  <c:v>0.17912037037037001</c:v>
                </c:pt>
                <c:pt idx="7268">
                  <c:v>0.17914351851851801</c:v>
                </c:pt>
                <c:pt idx="7269">
                  <c:v>0.179166666666667</c:v>
                </c:pt>
                <c:pt idx="7270">
                  <c:v>0.179189814814815</c:v>
                </c:pt>
                <c:pt idx="7271">
                  <c:v>0.17921296296296299</c:v>
                </c:pt>
                <c:pt idx="7272">
                  <c:v>0.17923611111111101</c:v>
                </c:pt>
                <c:pt idx="7273">
                  <c:v>0.17927083333333299</c:v>
                </c:pt>
                <c:pt idx="7274">
                  <c:v>0.17929398148148201</c:v>
                </c:pt>
                <c:pt idx="7275">
                  <c:v>0.17931712962963001</c:v>
                </c:pt>
                <c:pt idx="7276">
                  <c:v>0.179340277777778</c:v>
                </c:pt>
                <c:pt idx="7277">
                  <c:v>0.179363425925926</c:v>
                </c:pt>
                <c:pt idx="7278">
                  <c:v>0.17938657407407399</c:v>
                </c:pt>
                <c:pt idx="7279">
                  <c:v>0.17940972222222201</c:v>
                </c:pt>
                <c:pt idx="7280">
                  <c:v>0.17943287037037001</c:v>
                </c:pt>
                <c:pt idx="7281">
                  <c:v>0.179456018518519</c:v>
                </c:pt>
                <c:pt idx="7282">
                  <c:v>0.17949074074074101</c:v>
                </c:pt>
                <c:pt idx="7283">
                  <c:v>0.179513888888889</c:v>
                </c:pt>
                <c:pt idx="7284">
                  <c:v>0.179537037037037</c:v>
                </c:pt>
                <c:pt idx="7285">
                  <c:v>0.17956018518518499</c:v>
                </c:pt>
                <c:pt idx="7286">
                  <c:v>0.17958333333333301</c:v>
                </c:pt>
                <c:pt idx="7287">
                  <c:v>0.17960648148148201</c:v>
                </c:pt>
                <c:pt idx="7288">
                  <c:v>0.17962962962963</c:v>
                </c:pt>
                <c:pt idx="7289">
                  <c:v>0.17965277777777799</c:v>
                </c:pt>
                <c:pt idx="7290">
                  <c:v>0.17967592592592599</c:v>
                </c:pt>
                <c:pt idx="7291">
                  <c:v>0.17971064814814799</c:v>
                </c:pt>
                <c:pt idx="7292">
                  <c:v>0.17973379629629599</c:v>
                </c:pt>
                <c:pt idx="7293">
                  <c:v>0.17975694444444401</c:v>
                </c:pt>
                <c:pt idx="7294">
                  <c:v>0.179780092592593</c:v>
                </c:pt>
                <c:pt idx="7295">
                  <c:v>0.179803240740741</c:v>
                </c:pt>
                <c:pt idx="7296">
                  <c:v>0.17982638888888899</c:v>
                </c:pt>
                <c:pt idx="7297">
                  <c:v>0.17984953703703699</c:v>
                </c:pt>
                <c:pt idx="7298">
                  <c:v>0.17987268518518501</c:v>
                </c:pt>
                <c:pt idx="7299">
                  <c:v>0.17989583333333301</c:v>
                </c:pt>
                <c:pt idx="7300">
                  <c:v>0.17993055555555601</c:v>
                </c:pt>
                <c:pt idx="7301">
                  <c:v>0.179953703703704</c:v>
                </c:pt>
                <c:pt idx="7302">
                  <c:v>0.179976851851852</c:v>
                </c:pt>
                <c:pt idx="7303">
                  <c:v>0.18</c:v>
                </c:pt>
                <c:pt idx="7304">
                  <c:v>0.18002314814814799</c:v>
                </c:pt>
                <c:pt idx="7305">
                  <c:v>0.18004629629629601</c:v>
                </c:pt>
                <c:pt idx="7306">
                  <c:v>0.180069444444444</c:v>
                </c:pt>
                <c:pt idx="7307">
                  <c:v>0.180092592592593</c:v>
                </c:pt>
                <c:pt idx="7308">
                  <c:v>0.180127314814815</c:v>
                </c:pt>
                <c:pt idx="7309">
                  <c:v>0.180150462962963</c:v>
                </c:pt>
                <c:pt idx="7310">
                  <c:v>0.18017361111111099</c:v>
                </c:pt>
                <c:pt idx="7311">
                  <c:v>0.18019675925925899</c:v>
                </c:pt>
                <c:pt idx="7312">
                  <c:v>0.18021990740740701</c:v>
                </c:pt>
                <c:pt idx="7313">
                  <c:v>0.180243055555556</c:v>
                </c:pt>
                <c:pt idx="7314">
                  <c:v>0.180266203703704</c:v>
                </c:pt>
                <c:pt idx="7315">
                  <c:v>0.18028935185185199</c:v>
                </c:pt>
                <c:pt idx="7316">
                  <c:v>0.18031249999999999</c:v>
                </c:pt>
                <c:pt idx="7317">
                  <c:v>0.18034722222222199</c:v>
                </c:pt>
                <c:pt idx="7318">
                  <c:v>0.18037037037036999</c:v>
                </c:pt>
                <c:pt idx="7319">
                  <c:v>0.18039351851851801</c:v>
                </c:pt>
                <c:pt idx="7320">
                  <c:v>0.180416666666667</c:v>
                </c:pt>
                <c:pt idx="7321">
                  <c:v>0.180439814814815</c:v>
                </c:pt>
                <c:pt idx="7322">
                  <c:v>0.18046296296296299</c:v>
                </c:pt>
                <c:pt idx="7323">
                  <c:v>0.18048611111111099</c:v>
                </c:pt>
                <c:pt idx="7324">
                  <c:v>0.18050925925925901</c:v>
                </c:pt>
                <c:pt idx="7325">
                  <c:v>0.180532407407407</c:v>
                </c:pt>
                <c:pt idx="7326">
                  <c:v>0.180555555555556</c:v>
                </c:pt>
                <c:pt idx="7327">
                  <c:v>0.180590277777778</c:v>
                </c:pt>
                <c:pt idx="7328">
                  <c:v>0.180613425925926</c:v>
                </c:pt>
                <c:pt idx="7329">
                  <c:v>0.18063657407407399</c:v>
                </c:pt>
                <c:pt idx="7330">
                  <c:v>0.18065972222222201</c:v>
                </c:pt>
                <c:pt idx="7331">
                  <c:v>0.18068287037037001</c:v>
                </c:pt>
                <c:pt idx="7332">
                  <c:v>0.180706018518519</c:v>
                </c:pt>
                <c:pt idx="7333">
                  <c:v>0.180729166666667</c:v>
                </c:pt>
                <c:pt idx="7334">
                  <c:v>0.18075231481481499</c:v>
                </c:pt>
                <c:pt idx="7335">
                  <c:v>0.18077546296296301</c:v>
                </c:pt>
                <c:pt idx="7336">
                  <c:v>0.18081018518518499</c:v>
                </c:pt>
                <c:pt idx="7337">
                  <c:v>0.18083333333333301</c:v>
                </c:pt>
                <c:pt idx="7338">
                  <c:v>0.18085648148148201</c:v>
                </c:pt>
                <c:pt idx="7339">
                  <c:v>0.18087962962963</c:v>
                </c:pt>
                <c:pt idx="7340">
                  <c:v>0.180902777777778</c:v>
                </c:pt>
                <c:pt idx="7341">
                  <c:v>0.18092592592592599</c:v>
                </c:pt>
                <c:pt idx="7342">
                  <c:v>0.18094907407407401</c:v>
                </c:pt>
                <c:pt idx="7343">
                  <c:v>0.18097222222222201</c:v>
                </c:pt>
                <c:pt idx="7344">
                  <c:v>0.18100694444444401</c:v>
                </c:pt>
                <c:pt idx="7345">
                  <c:v>0.18103009259259301</c:v>
                </c:pt>
                <c:pt idx="7346">
                  <c:v>0.181053240740741</c:v>
                </c:pt>
                <c:pt idx="7347">
                  <c:v>0.18107638888888899</c:v>
                </c:pt>
                <c:pt idx="7348">
                  <c:v>0.18109953703703699</c:v>
                </c:pt>
                <c:pt idx="7349">
                  <c:v>0.18112268518518501</c:v>
                </c:pt>
                <c:pt idx="7350">
                  <c:v>0.18114583333333301</c:v>
                </c:pt>
                <c:pt idx="7351">
                  <c:v>0.181168981481482</c:v>
                </c:pt>
                <c:pt idx="7352">
                  <c:v>0.18119212962962999</c:v>
                </c:pt>
                <c:pt idx="7353">
                  <c:v>0.181226851851852</c:v>
                </c:pt>
                <c:pt idx="7354">
                  <c:v>0.18124999999999999</c:v>
                </c:pt>
                <c:pt idx="7355">
                  <c:v>0.18127314814814799</c:v>
                </c:pt>
                <c:pt idx="7356">
                  <c:v>0.18129629629629601</c:v>
                </c:pt>
                <c:pt idx="7357">
                  <c:v>0.18131944444444401</c:v>
                </c:pt>
                <c:pt idx="7358">
                  <c:v>0.181342592592593</c:v>
                </c:pt>
                <c:pt idx="7359">
                  <c:v>0.18136574074074099</c:v>
                </c:pt>
                <c:pt idx="7360">
                  <c:v>0.18138888888888899</c:v>
                </c:pt>
                <c:pt idx="7361">
                  <c:v>0.18141203703703701</c:v>
                </c:pt>
                <c:pt idx="7362">
                  <c:v>0.18144675925925899</c:v>
                </c:pt>
                <c:pt idx="7363">
                  <c:v>0.18146990740740701</c:v>
                </c:pt>
                <c:pt idx="7364">
                  <c:v>0.181493055555556</c:v>
                </c:pt>
                <c:pt idx="7365">
                  <c:v>0.181516203703704</c:v>
                </c:pt>
                <c:pt idx="7366">
                  <c:v>0.18153935185185199</c:v>
                </c:pt>
                <c:pt idx="7367">
                  <c:v>0.18156249999999999</c:v>
                </c:pt>
                <c:pt idx="7368">
                  <c:v>0.18158564814814801</c:v>
                </c:pt>
                <c:pt idx="7369">
                  <c:v>0.181608796296296</c:v>
                </c:pt>
                <c:pt idx="7370">
                  <c:v>0.181631944444444</c:v>
                </c:pt>
                <c:pt idx="7371">
                  <c:v>0.181666666666667</c:v>
                </c:pt>
                <c:pt idx="7372">
                  <c:v>0.181689814814815</c:v>
                </c:pt>
                <c:pt idx="7373">
                  <c:v>0.18171296296296299</c:v>
                </c:pt>
                <c:pt idx="7374">
                  <c:v>0.18173611111111099</c:v>
                </c:pt>
                <c:pt idx="7375">
                  <c:v>0.18175925925925901</c:v>
                </c:pt>
                <c:pt idx="7376">
                  <c:v>0.181782407407407</c:v>
                </c:pt>
                <c:pt idx="7377">
                  <c:v>0.181805555555556</c:v>
                </c:pt>
                <c:pt idx="7378">
                  <c:v>0.18182870370370399</c:v>
                </c:pt>
                <c:pt idx="7379">
                  <c:v>0.18185185185185199</c:v>
                </c:pt>
                <c:pt idx="7380">
                  <c:v>0.18188657407407399</c:v>
                </c:pt>
                <c:pt idx="7381">
                  <c:v>0.18190972222222199</c:v>
                </c:pt>
                <c:pt idx="7382">
                  <c:v>0.18193287037037001</c:v>
                </c:pt>
                <c:pt idx="7383">
                  <c:v>0.181956018518518</c:v>
                </c:pt>
                <c:pt idx="7384">
                  <c:v>0.181979166666667</c:v>
                </c:pt>
                <c:pt idx="7385">
                  <c:v>0.18200231481481499</c:v>
                </c:pt>
                <c:pt idx="7386">
                  <c:v>0.18202546296296301</c:v>
                </c:pt>
                <c:pt idx="7387">
                  <c:v>0.18204861111111101</c:v>
                </c:pt>
                <c:pt idx="7388">
                  <c:v>0.18208333333333299</c:v>
                </c:pt>
                <c:pt idx="7389">
                  <c:v>0.18210648148148201</c:v>
                </c:pt>
                <c:pt idx="7390">
                  <c:v>0.18212962962963</c:v>
                </c:pt>
                <c:pt idx="7391">
                  <c:v>0.182152777777778</c:v>
                </c:pt>
                <c:pt idx="7392">
                  <c:v>0.18217592592592599</c:v>
                </c:pt>
                <c:pt idx="7393">
                  <c:v>0.18219907407407401</c:v>
                </c:pt>
                <c:pt idx="7394">
                  <c:v>0.18222222222222201</c:v>
                </c:pt>
                <c:pt idx="7395">
                  <c:v>0.18224537037037</c:v>
                </c:pt>
                <c:pt idx="7396">
                  <c:v>0.18228009259259301</c:v>
                </c:pt>
                <c:pt idx="7397">
                  <c:v>0.182303240740741</c:v>
                </c:pt>
                <c:pt idx="7398">
                  <c:v>0.182326388888889</c:v>
                </c:pt>
                <c:pt idx="7399">
                  <c:v>0.18234953703703699</c:v>
                </c:pt>
                <c:pt idx="7400">
                  <c:v>0.18237268518518501</c:v>
                </c:pt>
                <c:pt idx="7401">
                  <c:v>0.18239583333333301</c:v>
                </c:pt>
                <c:pt idx="7402">
                  <c:v>0.182418981481482</c:v>
                </c:pt>
                <c:pt idx="7403">
                  <c:v>0.18244212962963</c:v>
                </c:pt>
                <c:pt idx="7404">
                  <c:v>0.18246527777777799</c:v>
                </c:pt>
                <c:pt idx="7405">
                  <c:v>0.18248842592592601</c:v>
                </c:pt>
                <c:pt idx="7406">
                  <c:v>0.18252314814814799</c:v>
                </c:pt>
                <c:pt idx="7407">
                  <c:v>0.18254629629629601</c:v>
                </c:pt>
                <c:pt idx="7408">
                  <c:v>0.18256944444444401</c:v>
                </c:pt>
                <c:pt idx="7409">
                  <c:v>0.182592592592593</c:v>
                </c:pt>
                <c:pt idx="7410">
                  <c:v>0.18261574074074099</c:v>
                </c:pt>
                <c:pt idx="7411">
                  <c:v>0.18263888888888899</c:v>
                </c:pt>
                <c:pt idx="7412">
                  <c:v>0.18266203703703701</c:v>
                </c:pt>
                <c:pt idx="7413">
                  <c:v>0.18269675925925899</c:v>
                </c:pt>
                <c:pt idx="7414">
                  <c:v>0.18271990740740701</c:v>
                </c:pt>
                <c:pt idx="7415">
                  <c:v>0.18274305555555601</c:v>
                </c:pt>
                <c:pt idx="7416">
                  <c:v>0.182766203703704</c:v>
                </c:pt>
                <c:pt idx="7417">
                  <c:v>0.18278935185185199</c:v>
                </c:pt>
                <c:pt idx="7418">
                  <c:v>0.18281249999999999</c:v>
                </c:pt>
                <c:pt idx="7419">
                  <c:v>0.18283564814814801</c:v>
                </c:pt>
                <c:pt idx="7420">
                  <c:v>0.18285879629629601</c:v>
                </c:pt>
                <c:pt idx="7421">
                  <c:v>0.18289351851851801</c:v>
                </c:pt>
                <c:pt idx="7422">
                  <c:v>0.182916666666667</c:v>
                </c:pt>
                <c:pt idx="7423">
                  <c:v>0.182939814814815</c:v>
                </c:pt>
                <c:pt idx="7424">
                  <c:v>0.18296296296296299</c:v>
                </c:pt>
                <c:pt idx="7425">
                  <c:v>0.18298611111111099</c:v>
                </c:pt>
                <c:pt idx="7426">
                  <c:v>0.18300925925925901</c:v>
                </c:pt>
                <c:pt idx="7427">
                  <c:v>0.18303240740740701</c:v>
                </c:pt>
                <c:pt idx="7428">
                  <c:v>0.183055555555556</c:v>
                </c:pt>
                <c:pt idx="7429">
                  <c:v>0.18307870370370399</c:v>
                </c:pt>
                <c:pt idx="7430">
                  <c:v>0.183113425925926</c:v>
                </c:pt>
                <c:pt idx="7431">
                  <c:v>0.18313657407407399</c:v>
                </c:pt>
                <c:pt idx="7432">
                  <c:v>0.18315972222222199</c:v>
                </c:pt>
                <c:pt idx="7433">
                  <c:v>0.18318287037037001</c:v>
                </c:pt>
                <c:pt idx="7434">
                  <c:v>0.183206018518518</c:v>
                </c:pt>
                <c:pt idx="7435">
                  <c:v>0.183229166666667</c:v>
                </c:pt>
                <c:pt idx="7436">
                  <c:v>0.18325231481481499</c:v>
                </c:pt>
                <c:pt idx="7437">
                  <c:v>0.18327546296296299</c:v>
                </c:pt>
                <c:pt idx="7438">
                  <c:v>0.18329861111111101</c:v>
                </c:pt>
                <c:pt idx="7439">
                  <c:v>0.183321759259259</c:v>
                </c:pt>
                <c:pt idx="7440">
                  <c:v>0.18335648148148201</c:v>
                </c:pt>
                <c:pt idx="7441">
                  <c:v>0.18337962962963</c:v>
                </c:pt>
                <c:pt idx="7442">
                  <c:v>0.183402777777778</c:v>
                </c:pt>
                <c:pt idx="7443">
                  <c:v>0.18342592592592599</c:v>
                </c:pt>
                <c:pt idx="7444">
                  <c:v>0.18344907407407399</c:v>
                </c:pt>
                <c:pt idx="7445">
                  <c:v>0.18347222222222201</c:v>
                </c:pt>
                <c:pt idx="7446">
                  <c:v>0.18349537037037</c:v>
                </c:pt>
                <c:pt idx="7447">
                  <c:v>0.183518518518519</c:v>
                </c:pt>
                <c:pt idx="7448">
                  <c:v>0.18354166666666699</c:v>
                </c:pt>
                <c:pt idx="7449">
                  <c:v>0.183576388888889</c:v>
                </c:pt>
                <c:pt idx="7450">
                  <c:v>0.18359953703703699</c:v>
                </c:pt>
                <c:pt idx="7451">
                  <c:v>0.18362268518518499</c:v>
                </c:pt>
                <c:pt idx="7452">
                  <c:v>0.18364583333333301</c:v>
                </c:pt>
                <c:pt idx="7453">
                  <c:v>0.183668981481482</c:v>
                </c:pt>
                <c:pt idx="7454">
                  <c:v>0.18369212962963</c:v>
                </c:pt>
                <c:pt idx="7455">
                  <c:v>0.18371527777777799</c:v>
                </c:pt>
                <c:pt idx="7456">
                  <c:v>0.18375</c:v>
                </c:pt>
                <c:pt idx="7457">
                  <c:v>0.18377314814814799</c:v>
                </c:pt>
                <c:pt idx="7458">
                  <c:v>0.18379629629629601</c:v>
                </c:pt>
                <c:pt idx="7459">
                  <c:v>0.18381944444444401</c:v>
                </c:pt>
                <c:pt idx="7460">
                  <c:v>0.183842592592593</c:v>
                </c:pt>
                <c:pt idx="7461">
                  <c:v>0.183865740740741</c:v>
                </c:pt>
                <c:pt idx="7462">
                  <c:v>0.18388888888888899</c:v>
                </c:pt>
                <c:pt idx="7463">
                  <c:v>0.18391203703703701</c:v>
                </c:pt>
                <c:pt idx="7464">
                  <c:v>0.18393518518518501</c:v>
                </c:pt>
                <c:pt idx="7465">
                  <c:v>0.18396990740740701</c:v>
                </c:pt>
                <c:pt idx="7466">
                  <c:v>0.18399305555555601</c:v>
                </c:pt>
                <c:pt idx="7467">
                  <c:v>0.184016203703704</c:v>
                </c:pt>
                <c:pt idx="7468">
                  <c:v>0.184039351851852</c:v>
                </c:pt>
                <c:pt idx="7469">
                  <c:v>0.18406249999999999</c:v>
                </c:pt>
                <c:pt idx="7470">
                  <c:v>0.18408564814814801</c:v>
                </c:pt>
                <c:pt idx="7471">
                  <c:v>0.18410879629629601</c:v>
                </c:pt>
                <c:pt idx="7472">
                  <c:v>0.184131944444444</c:v>
                </c:pt>
                <c:pt idx="7473">
                  <c:v>0.18416666666666701</c:v>
                </c:pt>
                <c:pt idx="7474">
                  <c:v>0.184189814814815</c:v>
                </c:pt>
                <c:pt idx="7475">
                  <c:v>0.18421296296296299</c:v>
                </c:pt>
                <c:pt idx="7476">
                  <c:v>0.18423611111111099</c:v>
                </c:pt>
                <c:pt idx="7477">
                  <c:v>0.18425925925925901</c:v>
                </c:pt>
                <c:pt idx="7478">
                  <c:v>0.18428240740740701</c:v>
                </c:pt>
                <c:pt idx="7479">
                  <c:v>0.184305555555556</c:v>
                </c:pt>
                <c:pt idx="7480">
                  <c:v>0.18432870370370399</c:v>
                </c:pt>
                <c:pt idx="7481">
                  <c:v>0.18435185185185199</c:v>
                </c:pt>
                <c:pt idx="7482">
                  <c:v>0.18438657407407399</c:v>
                </c:pt>
                <c:pt idx="7483">
                  <c:v>0.18440972222222199</c:v>
                </c:pt>
                <c:pt idx="7484">
                  <c:v>0.18443287037037001</c:v>
                </c:pt>
                <c:pt idx="7485">
                  <c:v>0.184456018518519</c:v>
                </c:pt>
                <c:pt idx="7486">
                  <c:v>0.184479166666667</c:v>
                </c:pt>
                <c:pt idx="7487">
                  <c:v>0.18450231481481499</c:v>
                </c:pt>
                <c:pt idx="7488">
                  <c:v>0.18452546296296299</c:v>
                </c:pt>
                <c:pt idx="7489">
                  <c:v>0.18454861111111101</c:v>
                </c:pt>
                <c:pt idx="7490">
                  <c:v>0.18458333333333299</c:v>
                </c:pt>
                <c:pt idx="7491">
                  <c:v>0.18460648148148201</c:v>
                </c:pt>
                <c:pt idx="7492">
                  <c:v>0.18462962962963</c:v>
                </c:pt>
                <c:pt idx="7493">
                  <c:v>0.184652777777778</c:v>
                </c:pt>
                <c:pt idx="7494">
                  <c:v>0.18467592592592599</c:v>
                </c:pt>
                <c:pt idx="7495">
                  <c:v>0.18469907407407399</c:v>
                </c:pt>
                <c:pt idx="7496">
                  <c:v>0.18472222222222201</c:v>
                </c:pt>
                <c:pt idx="7497">
                  <c:v>0.18474537037037</c:v>
                </c:pt>
                <c:pt idx="7498">
                  <c:v>0.18478009259259301</c:v>
                </c:pt>
                <c:pt idx="7499">
                  <c:v>0.184803240740741</c:v>
                </c:pt>
                <c:pt idx="7500">
                  <c:v>0.184826388888889</c:v>
                </c:pt>
                <c:pt idx="7501">
                  <c:v>0.18484953703703699</c:v>
                </c:pt>
                <c:pt idx="7502">
                  <c:v>0.18487268518518499</c:v>
                </c:pt>
                <c:pt idx="7503">
                  <c:v>0.18489583333333301</c:v>
                </c:pt>
                <c:pt idx="7504">
                  <c:v>0.184918981481482</c:v>
                </c:pt>
                <c:pt idx="7505">
                  <c:v>0.18494212962963</c:v>
                </c:pt>
                <c:pt idx="7506">
                  <c:v>0.18496527777777799</c:v>
                </c:pt>
                <c:pt idx="7507">
                  <c:v>0.18498842592592599</c:v>
                </c:pt>
                <c:pt idx="7508">
                  <c:v>0.18502314814814799</c:v>
                </c:pt>
                <c:pt idx="7509">
                  <c:v>0.18504629629629599</c:v>
                </c:pt>
                <c:pt idx="7510">
                  <c:v>0.18506944444444401</c:v>
                </c:pt>
                <c:pt idx="7511">
                  <c:v>0.185092592592593</c:v>
                </c:pt>
                <c:pt idx="7512">
                  <c:v>0.185115740740741</c:v>
                </c:pt>
                <c:pt idx="7513">
                  <c:v>0.18513888888888899</c:v>
                </c:pt>
                <c:pt idx="7514">
                  <c:v>0.18516203703703699</c:v>
                </c:pt>
                <c:pt idx="7515">
                  <c:v>0.18518518518518501</c:v>
                </c:pt>
                <c:pt idx="7516">
                  <c:v>0.185208333333333</c:v>
                </c:pt>
                <c:pt idx="7517">
                  <c:v>0.18524305555555601</c:v>
                </c:pt>
                <c:pt idx="7518">
                  <c:v>0.185266203703704</c:v>
                </c:pt>
                <c:pt idx="7519">
                  <c:v>0.185289351851852</c:v>
                </c:pt>
                <c:pt idx="7520">
                  <c:v>0.18531249999999999</c:v>
                </c:pt>
                <c:pt idx="7521">
                  <c:v>0.18533564814814801</c:v>
                </c:pt>
                <c:pt idx="7522">
                  <c:v>0.18535879629629601</c:v>
                </c:pt>
                <c:pt idx="7523">
                  <c:v>0.185381944444444</c:v>
                </c:pt>
                <c:pt idx="7524">
                  <c:v>0.185405092592593</c:v>
                </c:pt>
                <c:pt idx="7525">
                  <c:v>0.185439814814815</c:v>
                </c:pt>
                <c:pt idx="7526">
                  <c:v>0.185462962962963</c:v>
                </c:pt>
                <c:pt idx="7527">
                  <c:v>0.18548611111111099</c:v>
                </c:pt>
                <c:pt idx="7528">
                  <c:v>0.18550925925925901</c:v>
                </c:pt>
                <c:pt idx="7529">
                  <c:v>0.18553240740740701</c:v>
                </c:pt>
                <c:pt idx="7530">
                  <c:v>0.185555555555556</c:v>
                </c:pt>
                <c:pt idx="7531">
                  <c:v>0.185578703703704</c:v>
                </c:pt>
                <c:pt idx="7532">
                  <c:v>0.18560185185185199</c:v>
                </c:pt>
                <c:pt idx="7533">
                  <c:v>0.185636574074074</c:v>
                </c:pt>
                <c:pt idx="7534">
                  <c:v>0.18565972222222199</c:v>
                </c:pt>
                <c:pt idx="7535">
                  <c:v>0.18568287037037001</c:v>
                </c:pt>
                <c:pt idx="7536">
                  <c:v>0.18570601851851901</c:v>
                </c:pt>
                <c:pt idx="7537">
                  <c:v>0.185729166666667</c:v>
                </c:pt>
                <c:pt idx="7538">
                  <c:v>0.18575231481481499</c:v>
                </c:pt>
                <c:pt idx="7539">
                  <c:v>0.18577546296296299</c:v>
                </c:pt>
                <c:pt idx="7540">
                  <c:v>0.18579861111111101</c:v>
                </c:pt>
                <c:pt idx="7541">
                  <c:v>0.18582175925925901</c:v>
                </c:pt>
                <c:pt idx="7542">
                  <c:v>0.18585648148148201</c:v>
                </c:pt>
                <c:pt idx="7543">
                  <c:v>0.18587962962963001</c:v>
                </c:pt>
                <c:pt idx="7544">
                  <c:v>0.185902777777778</c:v>
                </c:pt>
                <c:pt idx="7545">
                  <c:v>0.18592592592592599</c:v>
                </c:pt>
                <c:pt idx="7546">
                  <c:v>0.18594907407407399</c:v>
                </c:pt>
                <c:pt idx="7547">
                  <c:v>0.18597222222222201</c:v>
                </c:pt>
                <c:pt idx="7548">
                  <c:v>0.18599537037037001</c:v>
                </c:pt>
                <c:pt idx="7549">
                  <c:v>0.186018518518518</c:v>
                </c:pt>
                <c:pt idx="7550">
                  <c:v>0.18604166666666699</c:v>
                </c:pt>
                <c:pt idx="7551">
                  <c:v>0.18606481481481499</c:v>
                </c:pt>
                <c:pt idx="7552">
                  <c:v>0.18609953703703699</c:v>
                </c:pt>
                <c:pt idx="7553">
                  <c:v>0.18612268518518499</c:v>
                </c:pt>
                <c:pt idx="7554">
                  <c:v>0.18614583333333301</c:v>
                </c:pt>
                <c:pt idx="7555">
                  <c:v>0.186168981481482</c:v>
                </c:pt>
                <c:pt idx="7556">
                  <c:v>0.18619212962963</c:v>
                </c:pt>
                <c:pt idx="7557">
                  <c:v>0.18621527777777799</c:v>
                </c:pt>
                <c:pt idx="7558">
                  <c:v>0.18623842592592599</c:v>
                </c:pt>
                <c:pt idx="7559">
                  <c:v>0.18627314814814799</c:v>
                </c:pt>
                <c:pt idx="7560">
                  <c:v>0.18629629629629599</c:v>
                </c:pt>
                <c:pt idx="7561">
                  <c:v>0.18631944444444401</c:v>
                </c:pt>
                <c:pt idx="7562">
                  <c:v>0.186342592592593</c:v>
                </c:pt>
                <c:pt idx="7563">
                  <c:v>0.186365740740741</c:v>
                </c:pt>
                <c:pt idx="7564">
                  <c:v>0.18638888888888899</c:v>
                </c:pt>
                <c:pt idx="7565">
                  <c:v>0.18641203703703699</c:v>
                </c:pt>
                <c:pt idx="7566">
                  <c:v>0.18643518518518501</c:v>
                </c:pt>
                <c:pt idx="7567">
                  <c:v>0.186458333333333</c:v>
                </c:pt>
                <c:pt idx="7568">
                  <c:v>0.18649305555555601</c:v>
                </c:pt>
                <c:pt idx="7569">
                  <c:v>0.186516203703704</c:v>
                </c:pt>
                <c:pt idx="7570">
                  <c:v>0.186539351851852</c:v>
                </c:pt>
                <c:pt idx="7571">
                  <c:v>0.18656249999999999</c:v>
                </c:pt>
                <c:pt idx="7572">
                  <c:v>0.18658564814814799</c:v>
                </c:pt>
                <c:pt idx="7573">
                  <c:v>0.18660879629629601</c:v>
                </c:pt>
                <c:pt idx="7574">
                  <c:v>0.186631944444444</c:v>
                </c:pt>
                <c:pt idx="7575">
                  <c:v>0.186655092592593</c:v>
                </c:pt>
                <c:pt idx="7576">
                  <c:v>0.18667824074074099</c:v>
                </c:pt>
                <c:pt idx="7577">
                  <c:v>0.186712962962963</c:v>
                </c:pt>
                <c:pt idx="7578">
                  <c:v>0.18673611111111099</c:v>
                </c:pt>
                <c:pt idx="7579">
                  <c:v>0.18675925925925899</c:v>
                </c:pt>
                <c:pt idx="7580">
                  <c:v>0.18678240740740701</c:v>
                </c:pt>
                <c:pt idx="7581">
                  <c:v>0.186805555555556</c:v>
                </c:pt>
                <c:pt idx="7582">
                  <c:v>0.186828703703704</c:v>
                </c:pt>
                <c:pt idx="7583">
                  <c:v>0.18685185185185199</c:v>
                </c:pt>
                <c:pt idx="7584">
                  <c:v>0.18687500000000001</c:v>
                </c:pt>
                <c:pt idx="7585">
                  <c:v>0.18690972222222199</c:v>
                </c:pt>
                <c:pt idx="7586">
                  <c:v>0.18693287037037001</c:v>
                </c:pt>
                <c:pt idx="7587">
                  <c:v>0.18695601851851801</c:v>
                </c:pt>
                <c:pt idx="7588">
                  <c:v>0.186979166666667</c:v>
                </c:pt>
                <c:pt idx="7589">
                  <c:v>0.187002314814815</c:v>
                </c:pt>
                <c:pt idx="7590">
                  <c:v>0.18702546296296299</c:v>
                </c:pt>
                <c:pt idx="7591">
                  <c:v>0.18704861111111101</c:v>
                </c:pt>
                <c:pt idx="7592">
                  <c:v>0.18707175925925901</c:v>
                </c:pt>
                <c:pt idx="7593">
                  <c:v>0.18710648148148201</c:v>
                </c:pt>
                <c:pt idx="7594">
                  <c:v>0.18712962962963001</c:v>
                </c:pt>
                <c:pt idx="7595">
                  <c:v>0.187152777777778</c:v>
                </c:pt>
                <c:pt idx="7596">
                  <c:v>0.187175925925926</c:v>
                </c:pt>
                <c:pt idx="7597">
                  <c:v>0.18719907407407399</c:v>
                </c:pt>
                <c:pt idx="7598">
                  <c:v>0.18722222222222201</c:v>
                </c:pt>
                <c:pt idx="7599">
                  <c:v>0.18724537037037001</c:v>
                </c:pt>
                <c:pt idx="7600">
                  <c:v>0.187268518518519</c:v>
                </c:pt>
                <c:pt idx="7601">
                  <c:v>0.18729166666666699</c:v>
                </c:pt>
                <c:pt idx="7602">
                  <c:v>0.18731481481481499</c:v>
                </c:pt>
                <c:pt idx="7603">
                  <c:v>0.187349537037037</c:v>
                </c:pt>
                <c:pt idx="7604">
                  <c:v>0.18737268518518499</c:v>
                </c:pt>
                <c:pt idx="7605">
                  <c:v>0.18739583333333301</c:v>
                </c:pt>
                <c:pt idx="7606">
                  <c:v>0.18741898148148201</c:v>
                </c:pt>
                <c:pt idx="7607">
                  <c:v>0.18744212962963</c:v>
                </c:pt>
                <c:pt idx="7608">
                  <c:v>0.18746527777777799</c:v>
                </c:pt>
                <c:pt idx="7609">
                  <c:v>0.18748842592592599</c:v>
                </c:pt>
                <c:pt idx="7610">
                  <c:v>0.18751157407407401</c:v>
                </c:pt>
                <c:pt idx="7611">
                  <c:v>0.18753472222222201</c:v>
                </c:pt>
                <c:pt idx="7612">
                  <c:v>0.18756944444444401</c:v>
                </c:pt>
                <c:pt idx="7613">
                  <c:v>0.187592592592593</c:v>
                </c:pt>
                <c:pt idx="7614">
                  <c:v>0.187615740740741</c:v>
                </c:pt>
                <c:pt idx="7615">
                  <c:v>0.18763888888888899</c:v>
                </c:pt>
                <c:pt idx="7616">
                  <c:v>0.18766203703703699</c:v>
                </c:pt>
                <c:pt idx="7617">
                  <c:v>0.18768518518518501</c:v>
                </c:pt>
                <c:pt idx="7618">
                  <c:v>0.18770833333333301</c:v>
                </c:pt>
                <c:pt idx="7619">
                  <c:v>0.187731481481482</c:v>
                </c:pt>
                <c:pt idx="7620">
                  <c:v>0.18775462962962999</c:v>
                </c:pt>
                <c:pt idx="7621">
                  <c:v>0.187789351851852</c:v>
                </c:pt>
                <c:pt idx="7622">
                  <c:v>0.18781249999999999</c:v>
                </c:pt>
                <c:pt idx="7623">
                  <c:v>0.18783564814814799</c:v>
                </c:pt>
                <c:pt idx="7624">
                  <c:v>0.18785879629629601</c:v>
                </c:pt>
                <c:pt idx="7625">
                  <c:v>0.187881944444444</c:v>
                </c:pt>
                <c:pt idx="7626">
                  <c:v>0.187905092592593</c:v>
                </c:pt>
                <c:pt idx="7627">
                  <c:v>0.18792824074074099</c:v>
                </c:pt>
                <c:pt idx="7628">
                  <c:v>0.18795138888888899</c:v>
                </c:pt>
                <c:pt idx="7629">
                  <c:v>0.18797453703703701</c:v>
                </c:pt>
                <c:pt idx="7630">
                  <c:v>0.18800925925925899</c:v>
                </c:pt>
                <c:pt idx="7631">
                  <c:v>0.18803240740740701</c:v>
                </c:pt>
                <c:pt idx="7632">
                  <c:v>0.188055555555556</c:v>
                </c:pt>
                <c:pt idx="7633">
                  <c:v>0.188078703703704</c:v>
                </c:pt>
                <c:pt idx="7634">
                  <c:v>0.18810185185185199</c:v>
                </c:pt>
                <c:pt idx="7635">
                  <c:v>0.18812499999999999</c:v>
                </c:pt>
                <c:pt idx="7636">
                  <c:v>0.18814814814814801</c:v>
                </c:pt>
                <c:pt idx="7637">
                  <c:v>0.188171296296296</c:v>
                </c:pt>
                <c:pt idx="7638">
                  <c:v>0.18820601851851801</c:v>
                </c:pt>
                <c:pt idx="7639">
                  <c:v>0.188229166666667</c:v>
                </c:pt>
                <c:pt idx="7640">
                  <c:v>0.188252314814815</c:v>
                </c:pt>
                <c:pt idx="7641">
                  <c:v>0.18827546296296299</c:v>
                </c:pt>
                <c:pt idx="7642">
                  <c:v>0.18829861111111099</c:v>
                </c:pt>
                <c:pt idx="7643">
                  <c:v>0.18832175925925901</c:v>
                </c:pt>
                <c:pt idx="7644">
                  <c:v>0.188344907407407</c:v>
                </c:pt>
                <c:pt idx="7645">
                  <c:v>0.188368055555556</c:v>
                </c:pt>
                <c:pt idx="7646">
                  <c:v>0.188402777777778</c:v>
                </c:pt>
                <c:pt idx="7647">
                  <c:v>0.188425925925926</c:v>
                </c:pt>
                <c:pt idx="7648">
                  <c:v>0.18844907407407399</c:v>
                </c:pt>
                <c:pt idx="7649">
                  <c:v>0.18847222222222201</c:v>
                </c:pt>
                <c:pt idx="7650">
                  <c:v>0.18849537037037001</c:v>
                </c:pt>
                <c:pt idx="7651">
                  <c:v>0.188518518518519</c:v>
                </c:pt>
                <c:pt idx="7652">
                  <c:v>0.188541666666667</c:v>
                </c:pt>
                <c:pt idx="7653">
                  <c:v>0.18856481481481499</c:v>
                </c:pt>
                <c:pt idx="7654">
                  <c:v>0.18858796296296301</c:v>
                </c:pt>
                <c:pt idx="7655">
                  <c:v>0.18862268518518499</c:v>
                </c:pt>
                <c:pt idx="7656">
                  <c:v>0.18864583333333301</c:v>
                </c:pt>
                <c:pt idx="7657">
                  <c:v>0.18866898148148201</c:v>
                </c:pt>
                <c:pt idx="7658">
                  <c:v>0.18869212962963</c:v>
                </c:pt>
                <c:pt idx="7659">
                  <c:v>0.188715277777778</c:v>
                </c:pt>
                <c:pt idx="7660">
                  <c:v>0.18873842592592599</c:v>
                </c:pt>
                <c:pt idx="7661">
                  <c:v>0.18876157407407401</c:v>
                </c:pt>
                <c:pt idx="7662">
                  <c:v>0.18879629629629599</c:v>
                </c:pt>
                <c:pt idx="7663">
                  <c:v>0.18881944444444401</c:v>
                </c:pt>
                <c:pt idx="7664">
                  <c:v>0.18884259259259301</c:v>
                </c:pt>
                <c:pt idx="7665">
                  <c:v>0.188865740740741</c:v>
                </c:pt>
                <c:pt idx="7666">
                  <c:v>0.18888888888888899</c:v>
                </c:pt>
                <c:pt idx="7667">
                  <c:v>0.18891203703703699</c:v>
                </c:pt>
                <c:pt idx="7668">
                  <c:v>0.18893518518518501</c:v>
                </c:pt>
                <c:pt idx="7669">
                  <c:v>0.18895833333333301</c:v>
                </c:pt>
                <c:pt idx="7670">
                  <c:v>0.188981481481482</c:v>
                </c:pt>
                <c:pt idx="7671">
                  <c:v>0.18901620370370401</c:v>
                </c:pt>
                <c:pt idx="7672">
                  <c:v>0.189039351851852</c:v>
                </c:pt>
                <c:pt idx="7673">
                  <c:v>0.18906249999999999</c:v>
                </c:pt>
                <c:pt idx="7674">
                  <c:v>0.18908564814814799</c:v>
                </c:pt>
                <c:pt idx="7675">
                  <c:v>0.18910879629629601</c:v>
                </c:pt>
                <c:pt idx="7676">
                  <c:v>0.18913194444444401</c:v>
                </c:pt>
                <c:pt idx="7677">
                  <c:v>0.189155092592593</c:v>
                </c:pt>
                <c:pt idx="7678">
                  <c:v>0.18917824074074099</c:v>
                </c:pt>
                <c:pt idx="7679">
                  <c:v>0.18920138888888899</c:v>
                </c:pt>
                <c:pt idx="7680">
                  <c:v>0.18923611111111099</c:v>
                </c:pt>
                <c:pt idx="7681">
                  <c:v>0.18925925925925899</c:v>
                </c:pt>
                <c:pt idx="7682">
                  <c:v>0.18928240740740701</c:v>
                </c:pt>
                <c:pt idx="7683">
                  <c:v>0.189305555555556</c:v>
                </c:pt>
                <c:pt idx="7684">
                  <c:v>0.189328703703704</c:v>
                </c:pt>
                <c:pt idx="7685">
                  <c:v>0.18935185185185199</c:v>
                </c:pt>
                <c:pt idx="7686">
                  <c:v>0.18937499999999999</c:v>
                </c:pt>
                <c:pt idx="7687">
                  <c:v>0.18939814814814801</c:v>
                </c:pt>
                <c:pt idx="7688">
                  <c:v>0.189421296296296</c:v>
                </c:pt>
                <c:pt idx="7689">
                  <c:v>0.18945601851851901</c:v>
                </c:pt>
                <c:pt idx="7690">
                  <c:v>0.189479166666667</c:v>
                </c:pt>
                <c:pt idx="7691">
                  <c:v>0.189502314814815</c:v>
                </c:pt>
                <c:pt idx="7692">
                  <c:v>0.18952546296296299</c:v>
                </c:pt>
                <c:pt idx="7693">
                  <c:v>0.18954861111111099</c:v>
                </c:pt>
                <c:pt idx="7694">
                  <c:v>0.18957175925925901</c:v>
                </c:pt>
                <c:pt idx="7695">
                  <c:v>0.189594907407407</c:v>
                </c:pt>
                <c:pt idx="7696">
                  <c:v>0.189618055555556</c:v>
                </c:pt>
                <c:pt idx="7697">
                  <c:v>0.189652777777778</c:v>
                </c:pt>
                <c:pt idx="7698">
                  <c:v>0.189675925925926</c:v>
                </c:pt>
                <c:pt idx="7699">
                  <c:v>0.18969907407407399</c:v>
                </c:pt>
                <c:pt idx="7700">
                  <c:v>0.18972222222222199</c:v>
                </c:pt>
                <c:pt idx="7701">
                  <c:v>0.18974537037037001</c:v>
                </c:pt>
                <c:pt idx="7702">
                  <c:v>0.189768518518518</c:v>
                </c:pt>
                <c:pt idx="7703">
                  <c:v>0.189791666666667</c:v>
                </c:pt>
                <c:pt idx="7704">
                  <c:v>0.189826388888889</c:v>
                </c:pt>
                <c:pt idx="7705">
                  <c:v>0.189849537037037</c:v>
                </c:pt>
                <c:pt idx="7706">
                  <c:v>0.18987268518518499</c:v>
                </c:pt>
                <c:pt idx="7707">
                  <c:v>0.18989583333333299</c:v>
                </c:pt>
                <c:pt idx="7708">
                  <c:v>0.18991898148148201</c:v>
                </c:pt>
                <c:pt idx="7709">
                  <c:v>0.18994212962963</c:v>
                </c:pt>
                <c:pt idx="7710">
                  <c:v>0.189965277777778</c:v>
                </c:pt>
                <c:pt idx="7711">
                  <c:v>0.18998842592592599</c:v>
                </c:pt>
                <c:pt idx="7712">
                  <c:v>0.19001157407407401</c:v>
                </c:pt>
                <c:pt idx="7713">
                  <c:v>0.19004629629629599</c:v>
                </c:pt>
                <c:pt idx="7714">
                  <c:v>0.19006944444444401</c:v>
                </c:pt>
                <c:pt idx="7715">
                  <c:v>0.19009259259259301</c:v>
                </c:pt>
                <c:pt idx="7716">
                  <c:v>0.190115740740741</c:v>
                </c:pt>
                <c:pt idx="7717">
                  <c:v>0.190138888888889</c:v>
                </c:pt>
                <c:pt idx="7718">
                  <c:v>0.19016203703703699</c:v>
                </c:pt>
                <c:pt idx="7719">
                  <c:v>0.19018518518518501</c:v>
                </c:pt>
                <c:pt idx="7720">
                  <c:v>0.19020833333333301</c:v>
                </c:pt>
                <c:pt idx="7721">
                  <c:v>0.190231481481482</c:v>
                </c:pt>
                <c:pt idx="7722">
                  <c:v>0.19025462962963</c:v>
                </c:pt>
                <c:pt idx="7723">
                  <c:v>0.190289351851852</c:v>
                </c:pt>
                <c:pt idx="7724">
                  <c:v>0.1903125</c:v>
                </c:pt>
                <c:pt idx="7725">
                  <c:v>0.19033564814814799</c:v>
                </c:pt>
                <c:pt idx="7726">
                  <c:v>0.19035879629629601</c:v>
                </c:pt>
                <c:pt idx="7727">
                  <c:v>0.19038194444444401</c:v>
                </c:pt>
                <c:pt idx="7728">
                  <c:v>0.190405092592593</c:v>
                </c:pt>
                <c:pt idx="7729">
                  <c:v>0.19042824074074099</c:v>
                </c:pt>
                <c:pt idx="7730">
                  <c:v>0.19045138888888899</c:v>
                </c:pt>
                <c:pt idx="7731">
                  <c:v>0.19047453703703701</c:v>
                </c:pt>
                <c:pt idx="7732">
                  <c:v>0.19050925925925899</c:v>
                </c:pt>
                <c:pt idx="7733">
                  <c:v>0.19053240740740701</c:v>
                </c:pt>
                <c:pt idx="7734">
                  <c:v>0.19055555555555601</c:v>
                </c:pt>
                <c:pt idx="7735">
                  <c:v>0.190578703703704</c:v>
                </c:pt>
                <c:pt idx="7736">
                  <c:v>0.19060185185185199</c:v>
                </c:pt>
                <c:pt idx="7737">
                  <c:v>0.19062499999999999</c:v>
                </c:pt>
                <c:pt idx="7738">
                  <c:v>0.19064814814814801</c:v>
                </c:pt>
                <c:pt idx="7739">
                  <c:v>0.19067129629629601</c:v>
                </c:pt>
                <c:pt idx="7740">
                  <c:v>0.190694444444444</c:v>
                </c:pt>
                <c:pt idx="7741">
                  <c:v>0.190729166666667</c:v>
                </c:pt>
                <c:pt idx="7742">
                  <c:v>0.190752314814815</c:v>
                </c:pt>
                <c:pt idx="7743">
                  <c:v>0.19077546296296299</c:v>
                </c:pt>
                <c:pt idx="7744">
                  <c:v>0.19079861111111099</c:v>
                </c:pt>
                <c:pt idx="7745">
                  <c:v>0.19082175925925901</c:v>
                </c:pt>
                <c:pt idx="7746">
                  <c:v>0.19084490740740701</c:v>
                </c:pt>
                <c:pt idx="7747">
                  <c:v>0.190868055555556</c:v>
                </c:pt>
                <c:pt idx="7748">
                  <c:v>0.19089120370370399</c:v>
                </c:pt>
                <c:pt idx="7749">
                  <c:v>0.19091435185185199</c:v>
                </c:pt>
                <c:pt idx="7750">
                  <c:v>0.19094907407407399</c:v>
                </c:pt>
                <c:pt idx="7751">
                  <c:v>0.19097222222222199</c:v>
                </c:pt>
                <c:pt idx="7752">
                  <c:v>0.19099537037037001</c:v>
                </c:pt>
                <c:pt idx="7753">
                  <c:v>0.191018518518518</c:v>
                </c:pt>
                <c:pt idx="7754">
                  <c:v>0.191041666666667</c:v>
                </c:pt>
                <c:pt idx="7755">
                  <c:v>0.19106481481481499</c:v>
                </c:pt>
                <c:pt idx="7756">
                  <c:v>0.19108796296296299</c:v>
                </c:pt>
                <c:pt idx="7757">
                  <c:v>0.19111111111111101</c:v>
                </c:pt>
                <c:pt idx="7758">
                  <c:v>0.191134259259259</c:v>
                </c:pt>
                <c:pt idx="7759">
                  <c:v>0.19116898148148201</c:v>
                </c:pt>
                <c:pt idx="7760">
                  <c:v>0.19119212962963</c:v>
                </c:pt>
                <c:pt idx="7761">
                  <c:v>0.191215277777778</c:v>
                </c:pt>
                <c:pt idx="7762">
                  <c:v>0.19123842592592599</c:v>
                </c:pt>
                <c:pt idx="7763">
                  <c:v>0.19126157407407399</c:v>
                </c:pt>
                <c:pt idx="7764">
                  <c:v>0.19128472222222201</c:v>
                </c:pt>
                <c:pt idx="7765">
                  <c:v>0.19130787037037</c:v>
                </c:pt>
                <c:pt idx="7766">
                  <c:v>0.191331018518518</c:v>
                </c:pt>
                <c:pt idx="7767">
                  <c:v>0.191365740740741</c:v>
                </c:pt>
                <c:pt idx="7768">
                  <c:v>0.191388888888889</c:v>
                </c:pt>
                <c:pt idx="7769">
                  <c:v>0.19141203703703699</c:v>
                </c:pt>
                <c:pt idx="7770">
                  <c:v>0.19143518518518499</c:v>
                </c:pt>
                <c:pt idx="7771">
                  <c:v>0.19145833333333301</c:v>
                </c:pt>
                <c:pt idx="7772">
                  <c:v>0.191481481481482</c:v>
                </c:pt>
                <c:pt idx="7773">
                  <c:v>0.19150462962963</c:v>
                </c:pt>
                <c:pt idx="7774">
                  <c:v>0.19152777777777799</c:v>
                </c:pt>
                <c:pt idx="7775">
                  <c:v>0.19155092592592601</c:v>
                </c:pt>
                <c:pt idx="7776">
                  <c:v>0.19158564814814799</c:v>
                </c:pt>
                <c:pt idx="7777">
                  <c:v>0.19160879629629601</c:v>
                </c:pt>
                <c:pt idx="7778">
                  <c:v>0.19163194444444401</c:v>
                </c:pt>
                <c:pt idx="7779">
                  <c:v>0.191655092592593</c:v>
                </c:pt>
                <c:pt idx="7780">
                  <c:v>0.191678240740741</c:v>
                </c:pt>
                <c:pt idx="7781">
                  <c:v>0.19170138888888899</c:v>
                </c:pt>
                <c:pt idx="7782">
                  <c:v>0.19172453703703701</c:v>
                </c:pt>
                <c:pt idx="7783">
                  <c:v>0.19174768518518501</c:v>
                </c:pt>
                <c:pt idx="7784">
                  <c:v>0.191770833333333</c:v>
                </c:pt>
                <c:pt idx="7785">
                  <c:v>0.19180555555555601</c:v>
                </c:pt>
                <c:pt idx="7786">
                  <c:v>0.191828703703704</c:v>
                </c:pt>
                <c:pt idx="7787">
                  <c:v>0.191851851851852</c:v>
                </c:pt>
                <c:pt idx="7788">
                  <c:v>0.19187499999999999</c:v>
                </c:pt>
                <c:pt idx="7789">
                  <c:v>0.19189814814814801</c:v>
                </c:pt>
                <c:pt idx="7790">
                  <c:v>0.19192129629629601</c:v>
                </c:pt>
                <c:pt idx="7791">
                  <c:v>0.191944444444444</c:v>
                </c:pt>
                <c:pt idx="7792">
                  <c:v>0.19196759259259299</c:v>
                </c:pt>
                <c:pt idx="7793">
                  <c:v>0.19199074074074099</c:v>
                </c:pt>
                <c:pt idx="7794">
                  <c:v>0.19202546296296299</c:v>
                </c:pt>
                <c:pt idx="7795">
                  <c:v>0.19204861111111099</c:v>
                </c:pt>
                <c:pt idx="7796">
                  <c:v>0.19207175925925901</c:v>
                </c:pt>
                <c:pt idx="7797">
                  <c:v>0.19209490740740701</c:v>
                </c:pt>
                <c:pt idx="7798">
                  <c:v>0.192118055555556</c:v>
                </c:pt>
                <c:pt idx="7799">
                  <c:v>0.19214120370370399</c:v>
                </c:pt>
                <c:pt idx="7800">
                  <c:v>0.19216435185185199</c:v>
                </c:pt>
                <c:pt idx="7801">
                  <c:v>0.19218750000000001</c:v>
                </c:pt>
                <c:pt idx="7802">
                  <c:v>0.19221064814814801</c:v>
                </c:pt>
                <c:pt idx="7803">
                  <c:v>0.19224537037037001</c:v>
                </c:pt>
                <c:pt idx="7804">
                  <c:v>0.192268518518519</c:v>
                </c:pt>
                <c:pt idx="7805">
                  <c:v>0.192291666666667</c:v>
                </c:pt>
                <c:pt idx="7806">
                  <c:v>0.19231481481481499</c:v>
                </c:pt>
                <c:pt idx="7807">
                  <c:v>0.19233796296296299</c:v>
                </c:pt>
                <c:pt idx="7808">
                  <c:v>0.19236111111111101</c:v>
                </c:pt>
                <c:pt idx="7809">
                  <c:v>0.19238425925925901</c:v>
                </c:pt>
                <c:pt idx="7810">
                  <c:v>0.192407407407407</c:v>
                </c:pt>
                <c:pt idx="7811">
                  <c:v>0.19243055555555599</c:v>
                </c:pt>
                <c:pt idx="7812">
                  <c:v>0.192465277777778</c:v>
                </c:pt>
                <c:pt idx="7813">
                  <c:v>0.19248842592592599</c:v>
                </c:pt>
                <c:pt idx="7814">
                  <c:v>0.19251157407407399</c:v>
                </c:pt>
                <c:pt idx="7815">
                  <c:v>0.19253472222222201</c:v>
                </c:pt>
                <c:pt idx="7816">
                  <c:v>0.19255787037037</c:v>
                </c:pt>
                <c:pt idx="7817">
                  <c:v>0.192581018518518</c:v>
                </c:pt>
                <c:pt idx="7818">
                  <c:v>0.19260416666666699</c:v>
                </c:pt>
                <c:pt idx="7819">
                  <c:v>0.19262731481481499</c:v>
                </c:pt>
                <c:pt idx="7820">
                  <c:v>0.19265046296296301</c:v>
                </c:pt>
                <c:pt idx="7821">
                  <c:v>0.192673611111111</c:v>
                </c:pt>
                <c:pt idx="7822">
                  <c:v>0.19270833333333301</c:v>
                </c:pt>
                <c:pt idx="7823">
                  <c:v>0.192731481481482</c:v>
                </c:pt>
                <c:pt idx="7824">
                  <c:v>0.19275462962963</c:v>
                </c:pt>
                <c:pt idx="7825">
                  <c:v>0.19277777777777799</c:v>
                </c:pt>
                <c:pt idx="7826">
                  <c:v>0.19280092592592599</c:v>
                </c:pt>
                <c:pt idx="7827">
                  <c:v>0.19282407407407401</c:v>
                </c:pt>
                <c:pt idx="7828">
                  <c:v>0.192847222222222</c:v>
                </c:pt>
                <c:pt idx="7829">
                  <c:v>0.19287037037037</c:v>
                </c:pt>
                <c:pt idx="7830">
                  <c:v>0.19289351851851799</c:v>
                </c:pt>
                <c:pt idx="7831">
                  <c:v>0.192928240740741</c:v>
                </c:pt>
                <c:pt idx="7832">
                  <c:v>0.19295138888888899</c:v>
                </c:pt>
                <c:pt idx="7833">
                  <c:v>0.19297453703703699</c:v>
                </c:pt>
                <c:pt idx="7834">
                  <c:v>0.19299768518518501</c:v>
                </c:pt>
                <c:pt idx="7835">
                  <c:v>0.193020833333333</c:v>
                </c:pt>
                <c:pt idx="7836">
                  <c:v>0.193043981481482</c:v>
                </c:pt>
                <c:pt idx="7837">
                  <c:v>0.19306712962962999</c:v>
                </c:pt>
                <c:pt idx="7838">
                  <c:v>0.19309027777777801</c:v>
                </c:pt>
                <c:pt idx="7839">
                  <c:v>0.19311342592592601</c:v>
                </c:pt>
                <c:pt idx="7840">
                  <c:v>0.19314814814814801</c:v>
                </c:pt>
                <c:pt idx="7841">
                  <c:v>0.19317129629629601</c:v>
                </c:pt>
                <c:pt idx="7842">
                  <c:v>0.193194444444444</c:v>
                </c:pt>
                <c:pt idx="7843">
                  <c:v>0.193217592592593</c:v>
                </c:pt>
                <c:pt idx="7844">
                  <c:v>0.19324074074074099</c:v>
                </c:pt>
                <c:pt idx="7845">
                  <c:v>0.19326388888888901</c:v>
                </c:pt>
                <c:pt idx="7846">
                  <c:v>0.19328703703703701</c:v>
                </c:pt>
                <c:pt idx="7847">
                  <c:v>0.193310185185185</c:v>
                </c:pt>
                <c:pt idx="7848">
                  <c:v>0.19334490740740701</c:v>
                </c:pt>
                <c:pt idx="7849">
                  <c:v>0.193368055555556</c:v>
                </c:pt>
                <c:pt idx="7850">
                  <c:v>0.193391203703704</c:v>
                </c:pt>
                <c:pt idx="7851">
                  <c:v>0.19341435185185199</c:v>
                </c:pt>
                <c:pt idx="7852">
                  <c:v>0.19343750000000001</c:v>
                </c:pt>
                <c:pt idx="7853">
                  <c:v>0.19346064814814801</c:v>
                </c:pt>
                <c:pt idx="7854">
                  <c:v>0.193483796296296</c:v>
                </c:pt>
                <c:pt idx="7855">
                  <c:v>0.193506944444444</c:v>
                </c:pt>
                <c:pt idx="7856">
                  <c:v>0.19353009259259299</c:v>
                </c:pt>
                <c:pt idx="7857">
                  <c:v>0.19356481481481499</c:v>
                </c:pt>
                <c:pt idx="7858">
                  <c:v>0.19358796296296299</c:v>
                </c:pt>
                <c:pt idx="7859">
                  <c:v>0.19361111111111101</c:v>
                </c:pt>
                <c:pt idx="7860">
                  <c:v>0.19363425925925901</c:v>
                </c:pt>
                <c:pt idx="7861">
                  <c:v>0.193657407407407</c:v>
                </c:pt>
                <c:pt idx="7862">
                  <c:v>0.19368055555555599</c:v>
                </c:pt>
                <c:pt idx="7863">
                  <c:v>0.19370370370370399</c:v>
                </c:pt>
                <c:pt idx="7864">
                  <c:v>0.19372685185185201</c:v>
                </c:pt>
                <c:pt idx="7865">
                  <c:v>0.19375000000000001</c:v>
                </c:pt>
                <c:pt idx="7866">
                  <c:v>0.19378472222222201</c:v>
                </c:pt>
                <c:pt idx="7867">
                  <c:v>0.19380787037037001</c:v>
                </c:pt>
                <c:pt idx="7868">
                  <c:v>0.193831018518518</c:v>
                </c:pt>
                <c:pt idx="7869">
                  <c:v>0.19385416666666699</c:v>
                </c:pt>
                <c:pt idx="7870">
                  <c:v>0.19387731481481499</c:v>
                </c:pt>
                <c:pt idx="7871">
                  <c:v>0.19390046296296301</c:v>
                </c:pt>
                <c:pt idx="7872">
                  <c:v>0.19392361111111101</c:v>
                </c:pt>
                <c:pt idx="7873">
                  <c:v>0.193946759259259</c:v>
                </c:pt>
                <c:pt idx="7874">
                  <c:v>0.19396990740740699</c:v>
                </c:pt>
                <c:pt idx="7875">
                  <c:v>0.19400462962963</c:v>
                </c:pt>
                <c:pt idx="7876">
                  <c:v>0.19402777777777799</c:v>
                </c:pt>
                <c:pt idx="7877">
                  <c:v>0.19405092592592599</c:v>
                </c:pt>
                <c:pt idx="7878">
                  <c:v>0.19407407407407401</c:v>
                </c:pt>
                <c:pt idx="7879">
                  <c:v>0.194097222222222</c:v>
                </c:pt>
                <c:pt idx="7880">
                  <c:v>0.19412037037037</c:v>
                </c:pt>
                <c:pt idx="7881">
                  <c:v>0.19414351851851799</c:v>
                </c:pt>
                <c:pt idx="7882">
                  <c:v>0.19416666666666699</c:v>
                </c:pt>
                <c:pt idx="7883">
                  <c:v>0.19418981481481501</c:v>
                </c:pt>
                <c:pt idx="7884">
                  <c:v>0.19422453703703699</c:v>
                </c:pt>
                <c:pt idx="7885">
                  <c:v>0.19424768518518501</c:v>
                </c:pt>
                <c:pt idx="7886">
                  <c:v>0.194270833333333</c:v>
                </c:pt>
                <c:pt idx="7887">
                  <c:v>0.194293981481482</c:v>
                </c:pt>
                <c:pt idx="7888">
                  <c:v>0.19431712962962999</c:v>
                </c:pt>
                <c:pt idx="7889">
                  <c:v>0.19434027777777799</c:v>
                </c:pt>
                <c:pt idx="7890">
                  <c:v>0.19436342592592601</c:v>
                </c:pt>
                <c:pt idx="7891">
                  <c:v>0.194386574074074</c:v>
                </c:pt>
                <c:pt idx="7892">
                  <c:v>0.19442129629629601</c:v>
                </c:pt>
                <c:pt idx="7893">
                  <c:v>0.194444444444444</c:v>
                </c:pt>
                <c:pt idx="7894">
                  <c:v>0.194467592592593</c:v>
                </c:pt>
                <c:pt idx="7895">
                  <c:v>0.19449074074074099</c:v>
                </c:pt>
                <c:pt idx="7896">
                  <c:v>0.19451388888888901</c:v>
                </c:pt>
                <c:pt idx="7897">
                  <c:v>0.19453703703703701</c:v>
                </c:pt>
                <c:pt idx="7898">
                  <c:v>0.194560185185185</c:v>
                </c:pt>
                <c:pt idx="7899">
                  <c:v>0.194583333333333</c:v>
                </c:pt>
                <c:pt idx="7900">
                  <c:v>0.19460648148148199</c:v>
                </c:pt>
                <c:pt idx="7901">
                  <c:v>0.194641203703704</c:v>
                </c:pt>
                <c:pt idx="7902">
                  <c:v>0.19466435185185199</c:v>
                </c:pt>
                <c:pt idx="7903">
                  <c:v>0.19468750000000001</c:v>
                </c:pt>
                <c:pt idx="7904">
                  <c:v>0.19471064814814801</c:v>
                </c:pt>
                <c:pt idx="7905">
                  <c:v>0.194733796296296</c:v>
                </c:pt>
                <c:pt idx="7906">
                  <c:v>0.194756944444444</c:v>
                </c:pt>
                <c:pt idx="7907">
                  <c:v>0.19478009259259299</c:v>
                </c:pt>
                <c:pt idx="7908">
                  <c:v>0.19480324074074101</c:v>
                </c:pt>
                <c:pt idx="7909">
                  <c:v>0.19482638888888901</c:v>
                </c:pt>
                <c:pt idx="7910">
                  <c:v>0.19486111111111101</c:v>
                </c:pt>
                <c:pt idx="7911">
                  <c:v>0.19488425925925901</c:v>
                </c:pt>
                <c:pt idx="7912">
                  <c:v>0.194907407407407</c:v>
                </c:pt>
                <c:pt idx="7913">
                  <c:v>0.194930555555556</c:v>
                </c:pt>
                <c:pt idx="7914">
                  <c:v>0.19495370370370399</c:v>
                </c:pt>
                <c:pt idx="7915">
                  <c:v>0.19497685185185201</c:v>
                </c:pt>
                <c:pt idx="7916">
                  <c:v>0.19500000000000001</c:v>
                </c:pt>
                <c:pt idx="7917">
                  <c:v>0.195023148148148</c:v>
                </c:pt>
                <c:pt idx="7918">
                  <c:v>0.19505787037037001</c:v>
                </c:pt>
                <c:pt idx="7919">
                  <c:v>0.195081018518518</c:v>
                </c:pt>
                <c:pt idx="7920">
                  <c:v>0.19510416666666699</c:v>
                </c:pt>
                <c:pt idx="7921">
                  <c:v>0.19512731481481499</c:v>
                </c:pt>
                <c:pt idx="7922">
                  <c:v>0.19515046296296301</c:v>
                </c:pt>
                <c:pt idx="7923">
                  <c:v>0.19517361111111101</c:v>
                </c:pt>
                <c:pt idx="7924">
                  <c:v>0.195196759259259</c:v>
                </c:pt>
                <c:pt idx="7925">
                  <c:v>0.195219907407407</c:v>
                </c:pt>
                <c:pt idx="7926">
                  <c:v>0.19524305555555599</c:v>
                </c:pt>
                <c:pt idx="7927">
                  <c:v>0.19527777777777799</c:v>
                </c:pt>
                <c:pt idx="7928">
                  <c:v>0.19530092592592599</c:v>
                </c:pt>
                <c:pt idx="7929">
                  <c:v>0.19532407407407401</c:v>
                </c:pt>
                <c:pt idx="7930">
                  <c:v>0.19534722222222201</c:v>
                </c:pt>
                <c:pt idx="7931">
                  <c:v>0.19537037037037</c:v>
                </c:pt>
                <c:pt idx="7932">
                  <c:v>0.19539351851851799</c:v>
                </c:pt>
                <c:pt idx="7933">
                  <c:v>0.19541666666666699</c:v>
                </c:pt>
                <c:pt idx="7934">
                  <c:v>0.19543981481481501</c:v>
                </c:pt>
                <c:pt idx="7935">
                  <c:v>0.195462962962963</c:v>
                </c:pt>
                <c:pt idx="7936">
                  <c:v>0.19549768518518501</c:v>
                </c:pt>
                <c:pt idx="7937">
                  <c:v>0.19552083333333301</c:v>
                </c:pt>
                <c:pt idx="7938">
                  <c:v>0.195543981481482</c:v>
                </c:pt>
                <c:pt idx="7939">
                  <c:v>0.19556712962962999</c:v>
                </c:pt>
                <c:pt idx="7940">
                  <c:v>0.19559027777777799</c:v>
                </c:pt>
                <c:pt idx="7941">
                  <c:v>0.19561342592592601</c:v>
                </c:pt>
                <c:pt idx="7942">
                  <c:v>0.195636574074074</c:v>
                </c:pt>
                <c:pt idx="7943">
                  <c:v>0.195659722222222</c:v>
                </c:pt>
                <c:pt idx="7944">
                  <c:v>0.195694444444444</c:v>
                </c:pt>
                <c:pt idx="7945">
                  <c:v>0.195717592592593</c:v>
                </c:pt>
                <c:pt idx="7946">
                  <c:v>0.19574074074074099</c:v>
                </c:pt>
                <c:pt idx="7947">
                  <c:v>0.19576388888888899</c:v>
                </c:pt>
                <c:pt idx="7948">
                  <c:v>0.19578703703703701</c:v>
                </c:pt>
                <c:pt idx="7949">
                  <c:v>0.195810185185185</c:v>
                </c:pt>
                <c:pt idx="7950">
                  <c:v>0.195833333333333</c:v>
                </c:pt>
                <c:pt idx="7951">
                  <c:v>0.19585648148148199</c:v>
                </c:pt>
                <c:pt idx="7952">
                  <c:v>0.19587962962962999</c:v>
                </c:pt>
                <c:pt idx="7953">
                  <c:v>0.19591435185185199</c:v>
                </c:pt>
                <c:pt idx="7954">
                  <c:v>0.19593749999999999</c:v>
                </c:pt>
                <c:pt idx="7955">
                  <c:v>0.19596064814814801</c:v>
                </c:pt>
                <c:pt idx="7956">
                  <c:v>0.195983796296296</c:v>
                </c:pt>
                <c:pt idx="7957">
                  <c:v>0.196006944444444</c:v>
                </c:pt>
                <c:pt idx="7958">
                  <c:v>0.19603009259259299</c:v>
                </c:pt>
                <c:pt idx="7959">
                  <c:v>0.19605324074074101</c:v>
                </c:pt>
                <c:pt idx="7960">
                  <c:v>0.19608796296296299</c:v>
                </c:pt>
                <c:pt idx="7961">
                  <c:v>0.19611111111111099</c:v>
                </c:pt>
                <c:pt idx="7962">
                  <c:v>0.19613425925925901</c:v>
                </c:pt>
                <c:pt idx="7963">
                  <c:v>0.196157407407407</c:v>
                </c:pt>
                <c:pt idx="7964">
                  <c:v>0.196180555555556</c:v>
                </c:pt>
                <c:pt idx="7965">
                  <c:v>0.19620370370370399</c:v>
                </c:pt>
                <c:pt idx="7966">
                  <c:v>0.19622685185185201</c:v>
                </c:pt>
                <c:pt idx="7967">
                  <c:v>0.19625000000000001</c:v>
                </c:pt>
                <c:pt idx="7968">
                  <c:v>0.196273148148148</c:v>
                </c:pt>
                <c:pt idx="7969">
                  <c:v>0.19630787037037001</c:v>
                </c:pt>
                <c:pt idx="7970">
                  <c:v>0.196331018518518</c:v>
                </c:pt>
                <c:pt idx="7971">
                  <c:v>0.196354166666667</c:v>
                </c:pt>
                <c:pt idx="7972">
                  <c:v>0.19637731481481499</c:v>
                </c:pt>
                <c:pt idx="7973">
                  <c:v>0.19640046296296301</c:v>
                </c:pt>
                <c:pt idx="7974">
                  <c:v>0.19642361111111101</c:v>
                </c:pt>
                <c:pt idx="7975">
                  <c:v>0.196446759259259</c:v>
                </c:pt>
                <c:pt idx="7976">
                  <c:v>0.196469907407407</c:v>
                </c:pt>
                <c:pt idx="7977">
                  <c:v>0.19649305555555599</c:v>
                </c:pt>
                <c:pt idx="7978">
                  <c:v>0.196527777777778</c:v>
                </c:pt>
                <c:pt idx="7979">
                  <c:v>0.19655092592592599</c:v>
                </c:pt>
                <c:pt idx="7980">
                  <c:v>0.19657407407407401</c:v>
                </c:pt>
                <c:pt idx="7981">
                  <c:v>0.19659722222222201</c:v>
                </c:pt>
                <c:pt idx="7982">
                  <c:v>0.19662037037037</c:v>
                </c:pt>
                <c:pt idx="7983">
                  <c:v>0.196643518518518</c:v>
                </c:pt>
                <c:pt idx="7984">
                  <c:v>0.19666666666666699</c:v>
                </c:pt>
                <c:pt idx="7985">
                  <c:v>0.19668981481481501</c:v>
                </c:pt>
                <c:pt idx="7986">
                  <c:v>0.19671296296296301</c:v>
                </c:pt>
                <c:pt idx="7987">
                  <c:v>0.19674768518518501</c:v>
                </c:pt>
                <c:pt idx="7988">
                  <c:v>0.19677083333333301</c:v>
                </c:pt>
                <c:pt idx="7989">
                  <c:v>0.196793981481482</c:v>
                </c:pt>
                <c:pt idx="7990">
                  <c:v>0.19681712962962999</c:v>
                </c:pt>
                <c:pt idx="7991">
                  <c:v>0.19684027777777799</c:v>
                </c:pt>
                <c:pt idx="7992">
                  <c:v>0.19686342592592601</c:v>
                </c:pt>
                <c:pt idx="7993">
                  <c:v>0.19688657407407401</c:v>
                </c:pt>
                <c:pt idx="7994">
                  <c:v>0.19692129629629601</c:v>
                </c:pt>
                <c:pt idx="7995">
                  <c:v>0.196944444444445</c:v>
                </c:pt>
                <c:pt idx="7996">
                  <c:v>0.196967592592593</c:v>
                </c:pt>
                <c:pt idx="7997">
                  <c:v>0.19699074074074099</c:v>
                </c:pt>
                <c:pt idx="7998">
                  <c:v>0.19701388888888899</c:v>
                </c:pt>
                <c:pt idx="7999">
                  <c:v>0.19703703703703701</c:v>
                </c:pt>
                <c:pt idx="8000">
                  <c:v>0.19706018518518501</c:v>
                </c:pt>
                <c:pt idx="8001">
                  <c:v>0.197083333333333</c:v>
                </c:pt>
                <c:pt idx="8002">
                  <c:v>0.19710648148148199</c:v>
                </c:pt>
                <c:pt idx="8003">
                  <c:v>0.19712962962962999</c:v>
                </c:pt>
                <c:pt idx="8004">
                  <c:v>0.19716435185185199</c:v>
                </c:pt>
                <c:pt idx="8005">
                  <c:v>0.19718749999999999</c:v>
                </c:pt>
                <c:pt idx="8006">
                  <c:v>0.19721064814814801</c:v>
                </c:pt>
                <c:pt idx="8007">
                  <c:v>0.197233796296296</c:v>
                </c:pt>
                <c:pt idx="8008">
                  <c:v>0.197256944444444</c:v>
                </c:pt>
                <c:pt idx="8009">
                  <c:v>0.19728009259259299</c:v>
                </c:pt>
                <c:pt idx="8010">
                  <c:v>0.19730324074074099</c:v>
                </c:pt>
                <c:pt idx="8011">
                  <c:v>0.19732638888888901</c:v>
                </c:pt>
                <c:pt idx="8012">
                  <c:v>0.19736111111111099</c:v>
                </c:pt>
                <c:pt idx="8013">
                  <c:v>0.19738425925925901</c:v>
                </c:pt>
                <c:pt idx="8014">
                  <c:v>0.197407407407407</c:v>
                </c:pt>
                <c:pt idx="8015">
                  <c:v>0.197430555555556</c:v>
                </c:pt>
                <c:pt idx="8016">
                  <c:v>0.19745370370370399</c:v>
                </c:pt>
                <c:pt idx="8017">
                  <c:v>0.19747685185185199</c:v>
                </c:pt>
                <c:pt idx="8018">
                  <c:v>0.19750000000000001</c:v>
                </c:pt>
                <c:pt idx="8019">
                  <c:v>0.197523148148148</c:v>
                </c:pt>
                <c:pt idx="8020">
                  <c:v>0.197546296296296</c:v>
                </c:pt>
                <c:pt idx="8021">
                  <c:v>0.197581018518518</c:v>
                </c:pt>
                <c:pt idx="8022">
                  <c:v>0.197604166666667</c:v>
                </c:pt>
                <c:pt idx="8023">
                  <c:v>0.19762731481481499</c:v>
                </c:pt>
                <c:pt idx="8024">
                  <c:v>0.19765046296296301</c:v>
                </c:pt>
                <c:pt idx="8025">
                  <c:v>0.19767361111111101</c:v>
                </c:pt>
                <c:pt idx="8026">
                  <c:v>0.197696759259259</c:v>
                </c:pt>
                <c:pt idx="8027">
                  <c:v>0.197719907407407</c:v>
                </c:pt>
                <c:pt idx="8028">
                  <c:v>0.19774305555555599</c:v>
                </c:pt>
                <c:pt idx="8029">
                  <c:v>0.19776620370370401</c:v>
                </c:pt>
                <c:pt idx="8030">
                  <c:v>0.19780092592592599</c:v>
                </c:pt>
                <c:pt idx="8031">
                  <c:v>0.19782407407407401</c:v>
                </c:pt>
                <c:pt idx="8032">
                  <c:v>0.19784722222222201</c:v>
                </c:pt>
                <c:pt idx="8033">
                  <c:v>0.19787037037037</c:v>
                </c:pt>
                <c:pt idx="8034">
                  <c:v>0.197893518518518</c:v>
                </c:pt>
                <c:pt idx="8035">
                  <c:v>0.19791666666666699</c:v>
                </c:pt>
                <c:pt idx="8036">
                  <c:v>0.19793981481481501</c:v>
                </c:pt>
                <c:pt idx="8037">
                  <c:v>0.19796296296296301</c:v>
                </c:pt>
                <c:pt idx="8038">
                  <c:v>0.19799768518518501</c:v>
                </c:pt>
                <c:pt idx="8039">
                  <c:v>0.19802083333333301</c:v>
                </c:pt>
                <c:pt idx="8040">
                  <c:v>0.198043981481482</c:v>
                </c:pt>
                <c:pt idx="8041">
                  <c:v>0.19806712962963</c:v>
                </c:pt>
                <c:pt idx="8042">
                  <c:v>0.19809027777777799</c:v>
                </c:pt>
                <c:pt idx="8043">
                  <c:v>0.19811342592592601</c:v>
                </c:pt>
                <c:pt idx="8044">
                  <c:v>0.19813657407407401</c:v>
                </c:pt>
                <c:pt idx="8045">
                  <c:v>0.198159722222222</c:v>
                </c:pt>
                <c:pt idx="8046">
                  <c:v>0.19818287037037</c:v>
                </c:pt>
                <c:pt idx="8047">
                  <c:v>0.198217592592593</c:v>
                </c:pt>
                <c:pt idx="8048">
                  <c:v>0.19824074074074099</c:v>
                </c:pt>
                <c:pt idx="8049">
                  <c:v>0.19826388888888899</c:v>
                </c:pt>
                <c:pt idx="8050">
                  <c:v>0.19828703703703701</c:v>
                </c:pt>
                <c:pt idx="8051">
                  <c:v>0.19831018518518501</c:v>
                </c:pt>
                <c:pt idx="8052">
                  <c:v>0.198333333333333</c:v>
                </c:pt>
                <c:pt idx="8053">
                  <c:v>0.19835648148148199</c:v>
                </c:pt>
                <c:pt idx="8054">
                  <c:v>0.19837962962962999</c:v>
                </c:pt>
                <c:pt idx="8055">
                  <c:v>0.19840277777777801</c:v>
                </c:pt>
                <c:pt idx="8056">
                  <c:v>0.19843749999999999</c:v>
                </c:pt>
                <c:pt idx="8057">
                  <c:v>0.19846064814814801</c:v>
                </c:pt>
                <c:pt idx="8058">
                  <c:v>0.19848379629629601</c:v>
                </c:pt>
                <c:pt idx="8059">
                  <c:v>0.198506944444444</c:v>
                </c:pt>
                <c:pt idx="8060">
                  <c:v>0.19853009259259299</c:v>
                </c:pt>
                <c:pt idx="8061">
                  <c:v>0.19855324074074099</c:v>
                </c:pt>
                <c:pt idx="8062">
                  <c:v>0.19857638888888901</c:v>
                </c:pt>
                <c:pt idx="8063">
                  <c:v>0.19859953703703701</c:v>
                </c:pt>
                <c:pt idx="8064">
                  <c:v>0.198622685185185</c:v>
                </c:pt>
                <c:pt idx="8065">
                  <c:v>0.19865740740740701</c:v>
                </c:pt>
                <c:pt idx="8066">
                  <c:v>0.198680555555556</c:v>
                </c:pt>
                <c:pt idx="8067">
                  <c:v>0.19870370370370399</c:v>
                </c:pt>
                <c:pt idx="8068">
                  <c:v>0.19872685185185199</c:v>
                </c:pt>
                <c:pt idx="8069">
                  <c:v>0.19875000000000001</c:v>
                </c:pt>
                <c:pt idx="8070">
                  <c:v>0.198773148148148</c:v>
                </c:pt>
                <c:pt idx="8071">
                  <c:v>0.198796296296296</c:v>
                </c:pt>
                <c:pt idx="8072">
                  <c:v>0.19881944444444399</c:v>
                </c:pt>
                <c:pt idx="8073">
                  <c:v>0.19884259259259299</c:v>
                </c:pt>
                <c:pt idx="8074">
                  <c:v>0.19887731481481499</c:v>
                </c:pt>
                <c:pt idx="8075">
                  <c:v>0.19890046296296299</c:v>
                </c:pt>
                <c:pt idx="8076">
                  <c:v>0.19892361111111101</c:v>
                </c:pt>
                <c:pt idx="8077">
                  <c:v>0.198946759259259</c:v>
                </c:pt>
                <c:pt idx="8078">
                  <c:v>0.198969907407407</c:v>
                </c:pt>
                <c:pt idx="8079">
                  <c:v>0.19899305555555599</c:v>
                </c:pt>
                <c:pt idx="8080">
                  <c:v>0.19901620370370399</c:v>
                </c:pt>
                <c:pt idx="8081">
                  <c:v>0.19903935185185201</c:v>
                </c:pt>
                <c:pt idx="8082">
                  <c:v>0.1990625</c:v>
                </c:pt>
                <c:pt idx="8083">
                  <c:v>0.19909722222222201</c:v>
                </c:pt>
                <c:pt idx="8084">
                  <c:v>0.19912037037037</c:v>
                </c:pt>
                <c:pt idx="8085">
                  <c:v>0.199143518518518</c:v>
                </c:pt>
                <c:pt idx="8086">
                  <c:v>0.19916666666666699</c:v>
                </c:pt>
                <c:pt idx="8087">
                  <c:v>0.19918981481481501</c:v>
                </c:pt>
                <c:pt idx="8088">
                  <c:v>0.19921296296296301</c:v>
                </c:pt>
                <c:pt idx="8089">
                  <c:v>0.199236111111111</c:v>
                </c:pt>
                <c:pt idx="8090">
                  <c:v>0.199259259259259</c:v>
                </c:pt>
                <c:pt idx="8091">
                  <c:v>0.19928240740740699</c:v>
                </c:pt>
                <c:pt idx="8092">
                  <c:v>0.19931712962963</c:v>
                </c:pt>
                <c:pt idx="8093">
                  <c:v>0.19934027777777799</c:v>
                </c:pt>
                <c:pt idx="8094">
                  <c:v>0.19936342592592601</c:v>
                </c:pt>
                <c:pt idx="8095">
                  <c:v>0.19938657407407401</c:v>
                </c:pt>
                <c:pt idx="8096">
                  <c:v>0.199409722222222</c:v>
                </c:pt>
                <c:pt idx="8097">
                  <c:v>0.19943287037037</c:v>
                </c:pt>
                <c:pt idx="8098">
                  <c:v>0.19945601851851799</c:v>
                </c:pt>
                <c:pt idx="8099">
                  <c:v>0.19947916666666701</c:v>
                </c:pt>
                <c:pt idx="8100">
                  <c:v>0.19950231481481501</c:v>
                </c:pt>
                <c:pt idx="8101">
                  <c:v>0.19953703703703701</c:v>
                </c:pt>
                <c:pt idx="8102">
                  <c:v>0.19956018518518501</c:v>
                </c:pt>
                <c:pt idx="8103">
                  <c:v>0.199583333333333</c:v>
                </c:pt>
                <c:pt idx="8104">
                  <c:v>0.199606481481482</c:v>
                </c:pt>
                <c:pt idx="8105">
                  <c:v>0.19962962962962999</c:v>
                </c:pt>
                <c:pt idx="8106">
                  <c:v>0.19965277777777801</c:v>
                </c:pt>
                <c:pt idx="8107">
                  <c:v>0.19967592592592601</c:v>
                </c:pt>
                <c:pt idx="8108">
                  <c:v>0.199699074074074</c:v>
                </c:pt>
                <c:pt idx="8109">
                  <c:v>0.199722222222222</c:v>
                </c:pt>
                <c:pt idx="8110">
                  <c:v>0.199756944444444</c:v>
                </c:pt>
                <c:pt idx="8111">
                  <c:v>0.19978009259259299</c:v>
                </c:pt>
                <c:pt idx="8112">
                  <c:v>0.19980324074074099</c:v>
                </c:pt>
                <c:pt idx="8113">
                  <c:v>0.19982638888888901</c:v>
                </c:pt>
                <c:pt idx="8114">
                  <c:v>0.19984953703703701</c:v>
                </c:pt>
                <c:pt idx="8115">
                  <c:v>0.199872685185185</c:v>
                </c:pt>
                <c:pt idx="8116">
                  <c:v>0.199895833333333</c:v>
                </c:pt>
                <c:pt idx="8117">
                  <c:v>0.199930555555556</c:v>
                </c:pt>
                <c:pt idx="8118">
                  <c:v>0.19995370370370399</c:v>
                </c:pt>
                <c:pt idx="8119">
                  <c:v>0.19997685185185199</c:v>
                </c:pt>
                <c:pt idx="8120">
                  <c:v>0.2</c:v>
                </c:pt>
                <c:pt idx="8121">
                  <c:v>0.20002314814814801</c:v>
                </c:pt>
                <c:pt idx="8122">
                  <c:v>0.200046296296296</c:v>
                </c:pt>
                <c:pt idx="8123">
                  <c:v>0.20006944444444399</c:v>
                </c:pt>
                <c:pt idx="8124">
                  <c:v>0.20009259259259299</c:v>
                </c:pt>
                <c:pt idx="8125">
                  <c:v>0.20012731481481499</c:v>
                </c:pt>
                <c:pt idx="8126">
                  <c:v>0.20015046296296299</c:v>
                </c:pt>
                <c:pt idx="8127">
                  <c:v>0.20017361111111101</c:v>
                </c:pt>
                <c:pt idx="8128">
                  <c:v>0.20019675925925901</c:v>
                </c:pt>
                <c:pt idx="8129">
                  <c:v>0.200219907407407</c:v>
                </c:pt>
                <c:pt idx="8130">
                  <c:v>0.20024305555555599</c:v>
                </c:pt>
                <c:pt idx="8131">
                  <c:v>0.20026620370370399</c:v>
                </c:pt>
                <c:pt idx="8132">
                  <c:v>0.20028935185185201</c:v>
                </c:pt>
                <c:pt idx="8133">
                  <c:v>0.2003125</c:v>
                </c:pt>
                <c:pt idx="8134">
                  <c:v>0.200335648148148</c:v>
                </c:pt>
                <c:pt idx="8135">
                  <c:v>0.20037037037037</c:v>
                </c:pt>
                <c:pt idx="8136">
                  <c:v>0.200393518518518</c:v>
                </c:pt>
                <c:pt idx="8137">
                  <c:v>0.20041666666666699</c:v>
                </c:pt>
                <c:pt idx="8138">
                  <c:v>0.20043981481481499</c:v>
                </c:pt>
                <c:pt idx="8139">
                  <c:v>0.20046296296296301</c:v>
                </c:pt>
                <c:pt idx="8140">
                  <c:v>0.200486111111111</c:v>
                </c:pt>
                <c:pt idx="8141">
                  <c:v>0.200509259259259</c:v>
                </c:pt>
                <c:pt idx="8142">
                  <c:v>0.20053240740740699</c:v>
                </c:pt>
                <c:pt idx="8143">
                  <c:v>0.20055555555555599</c:v>
                </c:pt>
                <c:pt idx="8144">
                  <c:v>0.20059027777777799</c:v>
                </c:pt>
                <c:pt idx="8145">
                  <c:v>0.20061342592592599</c:v>
                </c:pt>
                <c:pt idx="8146">
                  <c:v>0.20063657407407401</c:v>
                </c:pt>
                <c:pt idx="8147">
                  <c:v>0.200659722222222</c:v>
                </c:pt>
                <c:pt idx="8148">
                  <c:v>0.20068287037037</c:v>
                </c:pt>
                <c:pt idx="8149">
                  <c:v>0.20070601851851899</c:v>
                </c:pt>
                <c:pt idx="8150">
                  <c:v>0.20072916666666701</c:v>
                </c:pt>
                <c:pt idx="8151">
                  <c:v>0.20075231481481501</c:v>
                </c:pt>
                <c:pt idx="8152">
                  <c:v>0.200775462962963</c:v>
                </c:pt>
                <c:pt idx="8153">
                  <c:v>0.20081018518518501</c:v>
                </c:pt>
                <c:pt idx="8154">
                  <c:v>0.200833333333333</c:v>
                </c:pt>
                <c:pt idx="8155">
                  <c:v>0.200856481481482</c:v>
                </c:pt>
                <c:pt idx="8156">
                  <c:v>0.20087962962962999</c:v>
                </c:pt>
                <c:pt idx="8157">
                  <c:v>0.20090277777777801</c:v>
                </c:pt>
                <c:pt idx="8158">
                  <c:v>0.20092592592592601</c:v>
                </c:pt>
                <c:pt idx="8159">
                  <c:v>0.200949074074074</c:v>
                </c:pt>
                <c:pt idx="8160">
                  <c:v>0.200972222222222</c:v>
                </c:pt>
                <c:pt idx="8161">
                  <c:v>0.20099537037036999</c:v>
                </c:pt>
                <c:pt idx="8162">
                  <c:v>0.20101851851851801</c:v>
                </c:pt>
                <c:pt idx="8163">
                  <c:v>0.20105324074074099</c:v>
                </c:pt>
                <c:pt idx="8164">
                  <c:v>0.20107638888888901</c:v>
                </c:pt>
                <c:pt idx="8165">
                  <c:v>0.20109953703703701</c:v>
                </c:pt>
                <c:pt idx="8166">
                  <c:v>0.201122685185185</c:v>
                </c:pt>
                <c:pt idx="8167">
                  <c:v>0.201145833333333</c:v>
                </c:pt>
                <c:pt idx="8168">
                  <c:v>0.20116898148148099</c:v>
                </c:pt>
                <c:pt idx="8169">
                  <c:v>0.20119212962963001</c:v>
                </c:pt>
                <c:pt idx="8170">
                  <c:v>0.20121527777777801</c:v>
                </c:pt>
                <c:pt idx="8171">
                  <c:v>0.20125000000000001</c:v>
                </c:pt>
                <c:pt idx="8172">
                  <c:v>0.20127314814814801</c:v>
                </c:pt>
                <c:pt idx="8173">
                  <c:v>0.201296296296296</c:v>
                </c:pt>
                <c:pt idx="8174">
                  <c:v>0.20131944444444499</c:v>
                </c:pt>
                <c:pt idx="8175">
                  <c:v>0.20134259259259299</c:v>
                </c:pt>
                <c:pt idx="8176">
                  <c:v>0.20136574074074101</c:v>
                </c:pt>
                <c:pt idx="8177">
                  <c:v>0.20138888888888901</c:v>
                </c:pt>
                <c:pt idx="8178">
                  <c:v>0.201412037037037</c:v>
                </c:pt>
                <c:pt idx="8179">
                  <c:v>0.201435185185185</c:v>
                </c:pt>
                <c:pt idx="8180">
                  <c:v>0.201469907407407</c:v>
                </c:pt>
                <c:pt idx="8181">
                  <c:v>0.20149305555555599</c:v>
                </c:pt>
                <c:pt idx="8182">
                  <c:v>0.20151620370370399</c:v>
                </c:pt>
                <c:pt idx="8183">
                  <c:v>0.20153935185185201</c:v>
                </c:pt>
                <c:pt idx="8184">
                  <c:v>0.20156250000000001</c:v>
                </c:pt>
                <c:pt idx="8185">
                  <c:v>0.201585648148148</c:v>
                </c:pt>
                <c:pt idx="8186">
                  <c:v>0.20160879629629599</c:v>
                </c:pt>
                <c:pt idx="8187">
                  <c:v>0.20163194444444399</c:v>
                </c:pt>
                <c:pt idx="8188">
                  <c:v>0.20166666666666699</c:v>
                </c:pt>
                <c:pt idx="8189">
                  <c:v>0.20168981481481499</c:v>
                </c:pt>
                <c:pt idx="8190">
                  <c:v>0.20171296296296301</c:v>
                </c:pt>
                <c:pt idx="8191">
                  <c:v>0.20173611111111101</c:v>
                </c:pt>
                <c:pt idx="8192">
                  <c:v>0.201759259259259</c:v>
                </c:pt>
                <c:pt idx="8193">
                  <c:v>0.20178240740740699</c:v>
                </c:pt>
                <c:pt idx="8194">
                  <c:v>0.20180555555555599</c:v>
                </c:pt>
                <c:pt idx="8195">
                  <c:v>0.20182870370370401</c:v>
                </c:pt>
                <c:pt idx="8196">
                  <c:v>0.201851851851852</c:v>
                </c:pt>
                <c:pt idx="8197">
                  <c:v>0.20188657407407401</c:v>
                </c:pt>
                <c:pt idx="8198">
                  <c:v>0.201909722222222</c:v>
                </c:pt>
                <c:pt idx="8199">
                  <c:v>0.20193287037037</c:v>
                </c:pt>
                <c:pt idx="8200">
                  <c:v>0.20195601851851899</c:v>
                </c:pt>
                <c:pt idx="8201">
                  <c:v>0.20197916666666699</c:v>
                </c:pt>
                <c:pt idx="8202">
                  <c:v>0.20200231481481501</c:v>
                </c:pt>
                <c:pt idx="8203">
                  <c:v>0.202025462962963</c:v>
                </c:pt>
                <c:pt idx="8204">
                  <c:v>0.202048611111111</c:v>
                </c:pt>
                <c:pt idx="8205">
                  <c:v>0.202083333333333</c:v>
                </c:pt>
                <c:pt idx="8206">
                  <c:v>0.202106481481482</c:v>
                </c:pt>
                <c:pt idx="8207">
                  <c:v>0.20212962962962999</c:v>
                </c:pt>
                <c:pt idx="8208">
                  <c:v>0.20215277777777799</c:v>
                </c:pt>
                <c:pt idx="8209">
                  <c:v>0.20217592592592601</c:v>
                </c:pt>
                <c:pt idx="8210">
                  <c:v>0.202199074074074</c:v>
                </c:pt>
                <c:pt idx="8211">
                  <c:v>0.202222222222222</c:v>
                </c:pt>
                <c:pt idx="8212">
                  <c:v>0.202256944444444</c:v>
                </c:pt>
                <c:pt idx="8213">
                  <c:v>0.202280092592593</c:v>
                </c:pt>
                <c:pt idx="8214">
                  <c:v>0.20230324074074099</c:v>
                </c:pt>
                <c:pt idx="8215">
                  <c:v>0.20232638888888901</c:v>
                </c:pt>
                <c:pt idx="8216">
                  <c:v>0.20234953703703701</c:v>
                </c:pt>
                <c:pt idx="8217">
                  <c:v>0.202372685185185</c:v>
                </c:pt>
                <c:pt idx="8218">
                  <c:v>0.202395833333333</c:v>
                </c:pt>
                <c:pt idx="8219">
                  <c:v>0.20241898148148199</c:v>
                </c:pt>
                <c:pt idx="8220">
                  <c:v>0.20244212962963001</c:v>
                </c:pt>
                <c:pt idx="8221">
                  <c:v>0.20247685185185199</c:v>
                </c:pt>
                <c:pt idx="8222">
                  <c:v>0.20250000000000001</c:v>
                </c:pt>
                <c:pt idx="8223">
                  <c:v>0.20252314814814801</c:v>
                </c:pt>
                <c:pt idx="8224">
                  <c:v>0.202546296296296</c:v>
                </c:pt>
                <c:pt idx="8225">
                  <c:v>0.202569444444444</c:v>
                </c:pt>
                <c:pt idx="8226">
                  <c:v>0.20259259259259299</c:v>
                </c:pt>
                <c:pt idx="8227">
                  <c:v>0.20261574074074101</c:v>
                </c:pt>
                <c:pt idx="8228">
                  <c:v>0.20263888888888901</c:v>
                </c:pt>
                <c:pt idx="8229">
                  <c:v>0.20267361111111101</c:v>
                </c:pt>
                <c:pt idx="8230">
                  <c:v>0.20269675925925901</c:v>
                </c:pt>
                <c:pt idx="8231">
                  <c:v>0.202719907407407</c:v>
                </c:pt>
                <c:pt idx="8232">
                  <c:v>0.202743055555556</c:v>
                </c:pt>
                <c:pt idx="8233">
                  <c:v>0.20276620370370399</c:v>
                </c:pt>
                <c:pt idx="8234">
                  <c:v>0.20278935185185201</c:v>
                </c:pt>
                <c:pt idx="8235">
                  <c:v>0.20281250000000001</c:v>
                </c:pt>
                <c:pt idx="8236">
                  <c:v>0.202835648148148</c:v>
                </c:pt>
                <c:pt idx="8237">
                  <c:v>0.20287037037037001</c:v>
                </c:pt>
                <c:pt idx="8238">
                  <c:v>0.202893518518518</c:v>
                </c:pt>
                <c:pt idx="8239">
                  <c:v>0.20291666666666699</c:v>
                </c:pt>
                <c:pt idx="8240">
                  <c:v>0.20293981481481499</c:v>
                </c:pt>
                <c:pt idx="8241">
                  <c:v>0.20296296296296301</c:v>
                </c:pt>
                <c:pt idx="8242">
                  <c:v>0.20298611111111101</c:v>
                </c:pt>
                <c:pt idx="8243">
                  <c:v>0.203009259259259</c:v>
                </c:pt>
                <c:pt idx="8244">
                  <c:v>0.203032407407407</c:v>
                </c:pt>
                <c:pt idx="8245">
                  <c:v>0.20305555555555599</c:v>
                </c:pt>
                <c:pt idx="8246">
                  <c:v>0.20309027777777799</c:v>
                </c:pt>
                <c:pt idx="8247">
                  <c:v>0.20311342592592599</c:v>
                </c:pt>
                <c:pt idx="8248">
                  <c:v>0.20313657407407401</c:v>
                </c:pt>
                <c:pt idx="8249">
                  <c:v>0.20315972222222201</c:v>
                </c:pt>
                <c:pt idx="8250">
                  <c:v>0.20318287037037</c:v>
                </c:pt>
                <c:pt idx="8251">
                  <c:v>0.20320601851851899</c:v>
                </c:pt>
                <c:pt idx="8252">
                  <c:v>0.20322916666666699</c:v>
                </c:pt>
                <c:pt idx="8253">
                  <c:v>0.20326388888888899</c:v>
                </c:pt>
                <c:pt idx="8254">
                  <c:v>0.20328703703703699</c:v>
                </c:pt>
                <c:pt idx="8255">
                  <c:v>0.20331018518518501</c:v>
                </c:pt>
                <c:pt idx="8256">
                  <c:v>0.20333333333333301</c:v>
                </c:pt>
                <c:pt idx="8257">
                  <c:v>0.203356481481482</c:v>
                </c:pt>
                <c:pt idx="8258">
                  <c:v>0.20337962962962999</c:v>
                </c:pt>
                <c:pt idx="8259">
                  <c:v>0.20340277777777799</c:v>
                </c:pt>
                <c:pt idx="8260">
                  <c:v>0.20342592592592601</c:v>
                </c:pt>
                <c:pt idx="8261">
                  <c:v>0.20346064814814799</c:v>
                </c:pt>
                <c:pt idx="8262">
                  <c:v>0.20348379629629601</c:v>
                </c:pt>
                <c:pt idx="8263">
                  <c:v>0.203506944444444</c:v>
                </c:pt>
                <c:pt idx="8264">
                  <c:v>0.203530092592593</c:v>
                </c:pt>
                <c:pt idx="8265">
                  <c:v>0.20355324074074099</c:v>
                </c:pt>
                <c:pt idx="8266">
                  <c:v>0.20357638888888899</c:v>
                </c:pt>
                <c:pt idx="8267">
                  <c:v>0.20359953703703701</c:v>
                </c:pt>
                <c:pt idx="8268">
                  <c:v>0.203622685185185</c:v>
                </c:pt>
                <c:pt idx="8269">
                  <c:v>0.20365740740740701</c:v>
                </c:pt>
                <c:pt idx="8270">
                  <c:v>0.203680555555556</c:v>
                </c:pt>
                <c:pt idx="8271">
                  <c:v>0.203703703703704</c:v>
                </c:pt>
                <c:pt idx="8272">
                  <c:v>0.20372685185185199</c:v>
                </c:pt>
                <c:pt idx="8273">
                  <c:v>0.20374999999999999</c:v>
                </c:pt>
                <c:pt idx="8274">
                  <c:v>0.20377314814814801</c:v>
                </c:pt>
                <c:pt idx="8275">
                  <c:v>0.203796296296296</c:v>
                </c:pt>
                <c:pt idx="8276">
                  <c:v>0.203819444444444</c:v>
                </c:pt>
                <c:pt idx="8277">
                  <c:v>0.203854166666667</c:v>
                </c:pt>
                <c:pt idx="8278">
                  <c:v>0.203877314814815</c:v>
                </c:pt>
                <c:pt idx="8279">
                  <c:v>0.20390046296296299</c:v>
                </c:pt>
                <c:pt idx="8280">
                  <c:v>0.20392361111111099</c:v>
                </c:pt>
                <c:pt idx="8281">
                  <c:v>0.20394675925925901</c:v>
                </c:pt>
                <c:pt idx="8282">
                  <c:v>0.203969907407407</c:v>
                </c:pt>
                <c:pt idx="8283">
                  <c:v>0.203993055555556</c:v>
                </c:pt>
                <c:pt idx="8284">
                  <c:v>0.20401620370370399</c:v>
                </c:pt>
                <c:pt idx="8285">
                  <c:v>0.20403935185185201</c:v>
                </c:pt>
                <c:pt idx="8286">
                  <c:v>0.20406250000000001</c:v>
                </c:pt>
                <c:pt idx="8287">
                  <c:v>0.20409722222222201</c:v>
                </c:pt>
                <c:pt idx="8288">
                  <c:v>0.20412037037037001</c:v>
                </c:pt>
                <c:pt idx="8289">
                  <c:v>0.204143518518518</c:v>
                </c:pt>
                <c:pt idx="8290">
                  <c:v>0.204166666666667</c:v>
                </c:pt>
                <c:pt idx="8291">
                  <c:v>0.20418981481481499</c:v>
                </c:pt>
                <c:pt idx="8292">
                  <c:v>0.20421296296296301</c:v>
                </c:pt>
                <c:pt idx="8293">
                  <c:v>0.20423611111111101</c:v>
                </c:pt>
                <c:pt idx="8294">
                  <c:v>0.204259259259259</c:v>
                </c:pt>
                <c:pt idx="8295">
                  <c:v>0.204282407407407</c:v>
                </c:pt>
                <c:pt idx="8296">
                  <c:v>0.20431712962963</c:v>
                </c:pt>
                <c:pt idx="8297">
                  <c:v>0.204340277777778</c:v>
                </c:pt>
                <c:pt idx="8298">
                  <c:v>0.20436342592592599</c:v>
                </c:pt>
                <c:pt idx="8299">
                  <c:v>0.20438657407407401</c:v>
                </c:pt>
                <c:pt idx="8300">
                  <c:v>0.20440972222222201</c:v>
                </c:pt>
                <c:pt idx="8301">
                  <c:v>0.20443287037037</c:v>
                </c:pt>
                <c:pt idx="8302">
                  <c:v>0.204456018518518</c:v>
                </c:pt>
                <c:pt idx="8303">
                  <c:v>0.20447916666666699</c:v>
                </c:pt>
                <c:pt idx="8304">
                  <c:v>0.20450231481481501</c:v>
                </c:pt>
                <c:pt idx="8305">
                  <c:v>0.20453703703703699</c:v>
                </c:pt>
                <c:pt idx="8306">
                  <c:v>0.20456018518518501</c:v>
                </c:pt>
                <c:pt idx="8307">
                  <c:v>0.20458333333333301</c:v>
                </c:pt>
                <c:pt idx="8308">
                  <c:v>0.204606481481482</c:v>
                </c:pt>
                <c:pt idx="8309">
                  <c:v>0.20462962962962999</c:v>
                </c:pt>
                <c:pt idx="8310">
                  <c:v>0.20465277777777799</c:v>
                </c:pt>
                <c:pt idx="8311">
                  <c:v>0.20467592592592601</c:v>
                </c:pt>
                <c:pt idx="8312">
                  <c:v>0.20469907407407401</c:v>
                </c:pt>
                <c:pt idx="8313">
                  <c:v>0.204722222222222</c:v>
                </c:pt>
                <c:pt idx="8314">
                  <c:v>0.20475694444444401</c:v>
                </c:pt>
                <c:pt idx="8315">
                  <c:v>0.204780092592593</c:v>
                </c:pt>
                <c:pt idx="8316">
                  <c:v>0.20480324074074099</c:v>
                </c:pt>
                <c:pt idx="8317">
                  <c:v>0.20482638888888899</c:v>
                </c:pt>
                <c:pt idx="8318">
                  <c:v>0.20484953703703701</c:v>
                </c:pt>
                <c:pt idx="8319">
                  <c:v>0.20487268518518501</c:v>
                </c:pt>
                <c:pt idx="8320">
                  <c:v>0.204895833333333</c:v>
                </c:pt>
                <c:pt idx="8321">
                  <c:v>0.20491898148148199</c:v>
                </c:pt>
                <c:pt idx="8322">
                  <c:v>0.204953703703704</c:v>
                </c:pt>
                <c:pt idx="8323">
                  <c:v>0.20497685185185199</c:v>
                </c:pt>
                <c:pt idx="8324">
                  <c:v>0.20499999999999999</c:v>
                </c:pt>
                <c:pt idx="8325">
                  <c:v>0.20502314814814801</c:v>
                </c:pt>
                <c:pt idx="8326">
                  <c:v>0.205046296296296</c:v>
                </c:pt>
                <c:pt idx="8327">
                  <c:v>0.20508101851851801</c:v>
                </c:pt>
                <c:pt idx="8328">
                  <c:v>0.205104166666667</c:v>
                </c:pt>
                <c:pt idx="8329">
                  <c:v>0.205127314814815</c:v>
                </c:pt>
                <c:pt idx="8330">
                  <c:v>0.20515046296296299</c:v>
                </c:pt>
                <c:pt idx="8331">
                  <c:v>0.20517361111111099</c:v>
                </c:pt>
                <c:pt idx="8332">
                  <c:v>0.20519675925925901</c:v>
                </c:pt>
                <c:pt idx="8333">
                  <c:v>0.205219907407407</c:v>
                </c:pt>
                <c:pt idx="8334">
                  <c:v>0.20525462962963001</c:v>
                </c:pt>
                <c:pt idx="8335">
                  <c:v>0.205277777777778</c:v>
                </c:pt>
                <c:pt idx="8336">
                  <c:v>0.205300925925926</c:v>
                </c:pt>
                <c:pt idx="8337">
                  <c:v>0.20532407407407399</c:v>
                </c:pt>
                <c:pt idx="8338">
                  <c:v>0.20534722222222199</c:v>
                </c:pt>
                <c:pt idx="8339">
                  <c:v>0.20537037037037001</c:v>
                </c:pt>
                <c:pt idx="8340">
                  <c:v>0.205393518518518</c:v>
                </c:pt>
                <c:pt idx="8341">
                  <c:v>0.205416666666667</c:v>
                </c:pt>
                <c:pt idx="8342">
                  <c:v>0.20543981481481499</c:v>
                </c:pt>
                <c:pt idx="8343">
                  <c:v>0.20546296296296301</c:v>
                </c:pt>
                <c:pt idx="8344">
                  <c:v>0.20549768518518499</c:v>
                </c:pt>
                <c:pt idx="8345">
                  <c:v>0.20552083333333299</c:v>
                </c:pt>
                <c:pt idx="8346">
                  <c:v>0.20554398148148201</c:v>
                </c:pt>
                <c:pt idx="8347">
                  <c:v>0.20556712962963</c:v>
                </c:pt>
                <c:pt idx="8348">
                  <c:v>0.205590277777778</c:v>
                </c:pt>
                <c:pt idx="8349">
                  <c:v>0.20561342592592599</c:v>
                </c:pt>
                <c:pt idx="8350">
                  <c:v>0.20563657407407401</c:v>
                </c:pt>
                <c:pt idx="8351">
                  <c:v>0.20565972222222201</c:v>
                </c:pt>
                <c:pt idx="8352">
                  <c:v>0.20569444444444401</c:v>
                </c:pt>
                <c:pt idx="8353">
                  <c:v>0.20571759259259301</c:v>
                </c:pt>
                <c:pt idx="8354">
                  <c:v>0.205740740740741</c:v>
                </c:pt>
                <c:pt idx="8355">
                  <c:v>0.205763888888889</c:v>
                </c:pt>
                <c:pt idx="8356">
                  <c:v>0.20578703703703699</c:v>
                </c:pt>
                <c:pt idx="8357">
                  <c:v>0.20581018518518501</c:v>
                </c:pt>
                <c:pt idx="8358">
                  <c:v>0.20583333333333301</c:v>
                </c:pt>
                <c:pt idx="8359">
                  <c:v>0.205856481481482</c:v>
                </c:pt>
                <c:pt idx="8360">
                  <c:v>0.20587962962963</c:v>
                </c:pt>
                <c:pt idx="8361">
                  <c:v>0.205914351851852</c:v>
                </c:pt>
                <c:pt idx="8362">
                  <c:v>0.2059375</c:v>
                </c:pt>
                <c:pt idx="8363">
                  <c:v>0.20596064814814799</c:v>
                </c:pt>
                <c:pt idx="8364">
                  <c:v>0.20598379629629601</c:v>
                </c:pt>
                <c:pt idx="8365">
                  <c:v>0.20600694444444401</c:v>
                </c:pt>
                <c:pt idx="8366">
                  <c:v>0.206030092592593</c:v>
                </c:pt>
                <c:pt idx="8367">
                  <c:v>0.20605324074074099</c:v>
                </c:pt>
                <c:pt idx="8368">
                  <c:v>0.20607638888888899</c:v>
                </c:pt>
                <c:pt idx="8369">
                  <c:v>0.206111111111111</c:v>
                </c:pt>
                <c:pt idx="8370">
                  <c:v>0.20613425925925899</c:v>
                </c:pt>
                <c:pt idx="8371">
                  <c:v>0.20615740740740701</c:v>
                </c:pt>
                <c:pt idx="8372">
                  <c:v>0.20618055555555601</c:v>
                </c:pt>
                <c:pt idx="8373">
                  <c:v>0.206203703703704</c:v>
                </c:pt>
                <c:pt idx="8374">
                  <c:v>0.20622685185185199</c:v>
                </c:pt>
                <c:pt idx="8375">
                  <c:v>0.20624999999999999</c:v>
                </c:pt>
                <c:pt idx="8376">
                  <c:v>0.20627314814814801</c:v>
                </c:pt>
                <c:pt idx="8377">
                  <c:v>0.20630787037036999</c:v>
                </c:pt>
                <c:pt idx="8378">
                  <c:v>0.20633101851851801</c:v>
                </c:pt>
                <c:pt idx="8379">
                  <c:v>0.206354166666667</c:v>
                </c:pt>
                <c:pt idx="8380">
                  <c:v>0.206377314814815</c:v>
                </c:pt>
                <c:pt idx="8381">
                  <c:v>0.20640046296296299</c:v>
                </c:pt>
                <c:pt idx="8382">
                  <c:v>0.20642361111111099</c:v>
                </c:pt>
                <c:pt idx="8383">
                  <c:v>0.20645833333333299</c:v>
                </c:pt>
                <c:pt idx="8384">
                  <c:v>0.20648148148148199</c:v>
                </c:pt>
                <c:pt idx="8385">
                  <c:v>0.20650462962963001</c:v>
                </c:pt>
                <c:pt idx="8386">
                  <c:v>0.206527777777778</c:v>
                </c:pt>
                <c:pt idx="8387">
                  <c:v>0.206550925925926</c:v>
                </c:pt>
                <c:pt idx="8388">
                  <c:v>0.20657407407407399</c:v>
                </c:pt>
                <c:pt idx="8389">
                  <c:v>0.20659722222222199</c:v>
                </c:pt>
                <c:pt idx="8390">
                  <c:v>0.20662037037037001</c:v>
                </c:pt>
                <c:pt idx="8391">
                  <c:v>0.206643518518518</c:v>
                </c:pt>
                <c:pt idx="8392">
                  <c:v>0.20667824074074101</c:v>
                </c:pt>
                <c:pt idx="8393">
                  <c:v>0.206701388888889</c:v>
                </c:pt>
                <c:pt idx="8394">
                  <c:v>0.206724537037037</c:v>
                </c:pt>
                <c:pt idx="8395">
                  <c:v>0.20674768518518499</c:v>
                </c:pt>
                <c:pt idx="8396">
                  <c:v>0.20677083333333299</c:v>
                </c:pt>
                <c:pt idx="8397">
                  <c:v>0.20679398148148201</c:v>
                </c:pt>
                <c:pt idx="8398">
                  <c:v>0.20682870370370399</c:v>
                </c:pt>
                <c:pt idx="8399">
                  <c:v>0.20685185185185201</c:v>
                </c:pt>
                <c:pt idx="8400">
                  <c:v>0.206875</c:v>
                </c:pt>
                <c:pt idx="8401">
                  <c:v>0.206898148148148</c:v>
                </c:pt>
                <c:pt idx="8402">
                  <c:v>0.20692129629629599</c:v>
                </c:pt>
                <c:pt idx="8403">
                  <c:v>0.20694444444444501</c:v>
                </c:pt>
                <c:pt idx="8404">
                  <c:v>0.20696759259259301</c:v>
                </c:pt>
                <c:pt idx="8405">
                  <c:v>0.206990740740741</c:v>
                </c:pt>
                <c:pt idx="8406">
                  <c:v>0.207013888888889</c:v>
                </c:pt>
                <c:pt idx="8407">
                  <c:v>0.207048611111111</c:v>
                </c:pt>
                <c:pt idx="8408">
                  <c:v>0.207071759259259</c:v>
                </c:pt>
                <c:pt idx="8409">
                  <c:v>0.20709490740740699</c:v>
                </c:pt>
                <c:pt idx="8410">
                  <c:v>0.20711805555555601</c:v>
                </c:pt>
                <c:pt idx="8411">
                  <c:v>0.20714120370370401</c:v>
                </c:pt>
                <c:pt idx="8412">
                  <c:v>0.207164351851852</c:v>
                </c:pt>
                <c:pt idx="8413">
                  <c:v>0.2071875</c:v>
                </c:pt>
                <c:pt idx="8414">
                  <c:v>0.20721064814814799</c:v>
                </c:pt>
                <c:pt idx="8415">
                  <c:v>0.20724537037037</c:v>
                </c:pt>
                <c:pt idx="8416">
                  <c:v>0.20726851851851799</c:v>
                </c:pt>
                <c:pt idx="8417">
                  <c:v>0.20729166666666701</c:v>
                </c:pt>
                <c:pt idx="8418">
                  <c:v>0.20731481481481501</c:v>
                </c:pt>
                <c:pt idx="8419">
                  <c:v>0.207337962962963</c:v>
                </c:pt>
                <c:pt idx="8420">
                  <c:v>0.207361111111111</c:v>
                </c:pt>
                <c:pt idx="8421">
                  <c:v>0.20738425925925899</c:v>
                </c:pt>
                <c:pt idx="8422">
                  <c:v>0.20740740740740701</c:v>
                </c:pt>
                <c:pt idx="8423">
                  <c:v>0.20744212962962999</c:v>
                </c:pt>
                <c:pt idx="8424">
                  <c:v>0.20746527777777801</c:v>
                </c:pt>
                <c:pt idx="8425">
                  <c:v>0.20748842592592601</c:v>
                </c:pt>
                <c:pt idx="8426">
                  <c:v>0.207511574074074</c:v>
                </c:pt>
                <c:pt idx="8427">
                  <c:v>0.207534722222222</c:v>
                </c:pt>
                <c:pt idx="8428">
                  <c:v>0.20755787037036999</c:v>
                </c:pt>
                <c:pt idx="8429">
                  <c:v>0.20758101851851801</c:v>
                </c:pt>
                <c:pt idx="8430">
                  <c:v>0.20760416666666701</c:v>
                </c:pt>
                <c:pt idx="8431">
                  <c:v>0.207627314814815</c:v>
                </c:pt>
                <c:pt idx="8432">
                  <c:v>0.20766203703703701</c:v>
                </c:pt>
                <c:pt idx="8433">
                  <c:v>0.207685185185185</c:v>
                </c:pt>
                <c:pt idx="8434">
                  <c:v>0.207708333333333</c:v>
                </c:pt>
                <c:pt idx="8435">
                  <c:v>0.20773148148148199</c:v>
                </c:pt>
                <c:pt idx="8436">
                  <c:v>0.20775462962963001</c:v>
                </c:pt>
                <c:pt idx="8437">
                  <c:v>0.20777777777777801</c:v>
                </c:pt>
                <c:pt idx="8438">
                  <c:v>0.207800925925926</c:v>
                </c:pt>
                <c:pt idx="8439">
                  <c:v>0.20782407407407399</c:v>
                </c:pt>
                <c:pt idx="8440">
                  <c:v>0.207858796296296</c:v>
                </c:pt>
                <c:pt idx="8441">
                  <c:v>0.20788194444444399</c:v>
                </c:pt>
                <c:pt idx="8442">
                  <c:v>0.20790509259259299</c:v>
                </c:pt>
                <c:pt idx="8443">
                  <c:v>0.20792824074074101</c:v>
                </c:pt>
                <c:pt idx="8444">
                  <c:v>0.207951388888889</c:v>
                </c:pt>
                <c:pt idx="8445">
                  <c:v>0.207974537037037</c:v>
                </c:pt>
                <c:pt idx="8446">
                  <c:v>0.20799768518518499</c:v>
                </c:pt>
                <c:pt idx="8447">
                  <c:v>0.20802083333333299</c:v>
                </c:pt>
                <c:pt idx="8448">
                  <c:v>0.20804398148148201</c:v>
                </c:pt>
                <c:pt idx="8449">
                  <c:v>0.20807870370370399</c:v>
                </c:pt>
                <c:pt idx="8450">
                  <c:v>0.20810185185185201</c:v>
                </c:pt>
                <c:pt idx="8451">
                  <c:v>0.208125</c:v>
                </c:pt>
                <c:pt idx="8452">
                  <c:v>0.208148148148148</c:v>
                </c:pt>
                <c:pt idx="8453">
                  <c:v>0.20817129629629599</c:v>
                </c:pt>
                <c:pt idx="8454">
                  <c:v>0.20819444444444399</c:v>
                </c:pt>
                <c:pt idx="8455">
                  <c:v>0.20821759259259301</c:v>
                </c:pt>
                <c:pt idx="8456">
                  <c:v>0.208240740740741</c:v>
                </c:pt>
                <c:pt idx="8457">
                  <c:v>0.208263888888889</c:v>
                </c:pt>
                <c:pt idx="8458">
                  <c:v>0.208298611111111</c:v>
                </c:pt>
                <c:pt idx="8459">
                  <c:v>0.208321759259259</c:v>
                </c:pt>
                <c:pt idx="8460">
                  <c:v>0.20834490740740699</c:v>
                </c:pt>
                <c:pt idx="8461">
                  <c:v>0.20836805555555599</c:v>
                </c:pt>
                <c:pt idx="8462">
                  <c:v>0.20839120370370401</c:v>
                </c:pt>
                <c:pt idx="8463">
                  <c:v>0.208414351851852</c:v>
                </c:pt>
                <c:pt idx="8464">
                  <c:v>0.2084375</c:v>
                </c:pt>
                <c:pt idx="8465">
                  <c:v>0.20846064814814799</c:v>
                </c:pt>
                <c:pt idx="8466">
                  <c:v>0.20848379629629599</c:v>
                </c:pt>
                <c:pt idx="8467">
                  <c:v>0.20851851851851899</c:v>
                </c:pt>
                <c:pt idx="8468">
                  <c:v>0.20854166666666701</c:v>
                </c:pt>
                <c:pt idx="8469">
                  <c:v>0.20856481481481501</c:v>
                </c:pt>
                <c:pt idx="8470">
                  <c:v>0.208587962962963</c:v>
                </c:pt>
                <c:pt idx="8471">
                  <c:v>0.20862268518518501</c:v>
                </c:pt>
                <c:pt idx="8472">
                  <c:v>0.208645833333333</c:v>
                </c:pt>
                <c:pt idx="8473">
                  <c:v>0.208668981481482</c:v>
                </c:pt>
                <c:pt idx="8474">
                  <c:v>0.20869212962962999</c:v>
                </c:pt>
                <c:pt idx="8475">
                  <c:v>0.20871527777777801</c:v>
                </c:pt>
                <c:pt idx="8476">
                  <c:v>0.20873842592592601</c:v>
                </c:pt>
                <c:pt idx="8477">
                  <c:v>0.208761574074074</c:v>
                </c:pt>
                <c:pt idx="8478">
                  <c:v>0.208784722222222</c:v>
                </c:pt>
                <c:pt idx="8479">
                  <c:v>0.20880787037036999</c:v>
                </c:pt>
                <c:pt idx="8480">
                  <c:v>0.208842592592593</c:v>
                </c:pt>
                <c:pt idx="8481">
                  <c:v>0.20886574074074099</c:v>
                </c:pt>
                <c:pt idx="8482">
                  <c:v>0.20888888888888901</c:v>
                </c:pt>
                <c:pt idx="8483">
                  <c:v>0.20891203703703701</c:v>
                </c:pt>
                <c:pt idx="8484">
                  <c:v>0.208935185185185</c:v>
                </c:pt>
                <c:pt idx="8485">
                  <c:v>0.208958333333333</c:v>
                </c:pt>
                <c:pt idx="8486">
                  <c:v>0.20898148148148199</c:v>
                </c:pt>
                <c:pt idx="8487">
                  <c:v>0.20900462962963001</c:v>
                </c:pt>
                <c:pt idx="8488">
                  <c:v>0.20902777777777801</c:v>
                </c:pt>
                <c:pt idx="8489">
                  <c:v>0.20906250000000001</c:v>
                </c:pt>
                <c:pt idx="8490">
                  <c:v>0.20908564814814801</c:v>
                </c:pt>
                <c:pt idx="8491">
                  <c:v>0.209108796296296</c:v>
                </c:pt>
                <c:pt idx="8492">
                  <c:v>0.209131944444444</c:v>
                </c:pt>
                <c:pt idx="8493">
                  <c:v>0.20915509259259299</c:v>
                </c:pt>
                <c:pt idx="8494">
                  <c:v>0.20917824074074101</c:v>
                </c:pt>
                <c:pt idx="8495">
                  <c:v>0.20920138888888901</c:v>
                </c:pt>
                <c:pt idx="8496">
                  <c:v>0.209224537037037</c:v>
                </c:pt>
                <c:pt idx="8497">
                  <c:v>0.209247685185185</c:v>
                </c:pt>
                <c:pt idx="8498">
                  <c:v>0.209282407407407</c:v>
                </c:pt>
                <c:pt idx="8499">
                  <c:v>0.20930555555555599</c:v>
                </c:pt>
                <c:pt idx="8500">
                  <c:v>0.20932870370370399</c:v>
                </c:pt>
                <c:pt idx="8501">
                  <c:v>0.20935185185185201</c:v>
                </c:pt>
                <c:pt idx="8502">
                  <c:v>0.20937500000000001</c:v>
                </c:pt>
                <c:pt idx="8503">
                  <c:v>0.209398148148148</c:v>
                </c:pt>
                <c:pt idx="8504">
                  <c:v>0.20942129629629599</c:v>
                </c:pt>
                <c:pt idx="8505">
                  <c:v>0.20944444444444399</c:v>
                </c:pt>
                <c:pt idx="8506">
                  <c:v>0.20947916666666699</c:v>
                </c:pt>
                <c:pt idx="8507">
                  <c:v>0.20950231481481499</c:v>
                </c:pt>
                <c:pt idx="8508">
                  <c:v>0.20952546296296301</c:v>
                </c:pt>
                <c:pt idx="8509">
                  <c:v>0.20954861111111101</c:v>
                </c:pt>
                <c:pt idx="8510">
                  <c:v>0.209571759259259</c:v>
                </c:pt>
                <c:pt idx="8511">
                  <c:v>0.20959490740740699</c:v>
                </c:pt>
                <c:pt idx="8512">
                  <c:v>0.20961805555555599</c:v>
                </c:pt>
                <c:pt idx="8513">
                  <c:v>0.20964120370370401</c:v>
                </c:pt>
                <c:pt idx="8514">
                  <c:v>0.20967592592592599</c:v>
                </c:pt>
                <c:pt idx="8515">
                  <c:v>0.20969907407407401</c:v>
                </c:pt>
                <c:pt idx="8516">
                  <c:v>0.209722222222222</c:v>
                </c:pt>
                <c:pt idx="8517">
                  <c:v>0.20974537037037</c:v>
                </c:pt>
                <c:pt idx="8518">
                  <c:v>0.20976851851851899</c:v>
                </c:pt>
                <c:pt idx="8519">
                  <c:v>0.20979166666666699</c:v>
                </c:pt>
                <c:pt idx="8520">
                  <c:v>0.20981481481481501</c:v>
                </c:pt>
                <c:pt idx="8521">
                  <c:v>0.209837962962963</c:v>
                </c:pt>
                <c:pt idx="8522">
                  <c:v>0.209861111111111</c:v>
                </c:pt>
                <c:pt idx="8523">
                  <c:v>0.209895833333333</c:v>
                </c:pt>
                <c:pt idx="8524">
                  <c:v>0.209918981481482</c:v>
                </c:pt>
                <c:pt idx="8525">
                  <c:v>0.20994212962962999</c:v>
                </c:pt>
                <c:pt idx="8526">
                  <c:v>0.20996527777777799</c:v>
                </c:pt>
                <c:pt idx="8527">
                  <c:v>0.20998842592592601</c:v>
                </c:pt>
                <c:pt idx="8528">
                  <c:v>0.210011574074074</c:v>
                </c:pt>
                <c:pt idx="8529">
                  <c:v>0.210034722222222</c:v>
                </c:pt>
                <c:pt idx="8530">
                  <c:v>0.21005787037036999</c:v>
                </c:pt>
                <c:pt idx="8531">
                  <c:v>0.21008101851851901</c:v>
                </c:pt>
                <c:pt idx="8532">
                  <c:v>0.21011574074074099</c:v>
                </c:pt>
                <c:pt idx="8533">
                  <c:v>0.21013888888888901</c:v>
                </c:pt>
                <c:pt idx="8534">
                  <c:v>0.21016203703703701</c:v>
                </c:pt>
                <c:pt idx="8535">
                  <c:v>0.210185185185185</c:v>
                </c:pt>
                <c:pt idx="8536">
                  <c:v>0.210208333333333</c:v>
                </c:pt>
                <c:pt idx="8537">
                  <c:v>0.21023148148148199</c:v>
                </c:pt>
                <c:pt idx="8538">
                  <c:v>0.21025462962963001</c:v>
                </c:pt>
                <c:pt idx="8539">
                  <c:v>0.21027777777777801</c:v>
                </c:pt>
                <c:pt idx="8540">
                  <c:v>0.21031250000000001</c:v>
                </c:pt>
                <c:pt idx="8541">
                  <c:v>0.21033564814814801</c:v>
                </c:pt>
                <c:pt idx="8542">
                  <c:v>0.210358796296296</c:v>
                </c:pt>
                <c:pt idx="8543">
                  <c:v>0.210381944444444</c:v>
                </c:pt>
                <c:pt idx="8544">
                  <c:v>0.21040509259259299</c:v>
                </c:pt>
                <c:pt idx="8545">
                  <c:v>0.21042824074074101</c:v>
                </c:pt>
                <c:pt idx="8546">
                  <c:v>0.21045138888888901</c:v>
                </c:pt>
                <c:pt idx="8547">
                  <c:v>0.210474537037037</c:v>
                </c:pt>
                <c:pt idx="8548">
                  <c:v>0.210497685185185</c:v>
                </c:pt>
                <c:pt idx="8549">
                  <c:v>0.210532407407407</c:v>
                </c:pt>
                <c:pt idx="8550">
                  <c:v>0.210555555555556</c:v>
                </c:pt>
                <c:pt idx="8551">
                  <c:v>0.21057870370370399</c:v>
                </c:pt>
                <c:pt idx="8552">
                  <c:v>0.21060185185185201</c:v>
                </c:pt>
                <c:pt idx="8553">
                  <c:v>0.21062500000000001</c:v>
                </c:pt>
                <c:pt idx="8554">
                  <c:v>0.210648148148148</c:v>
                </c:pt>
                <c:pt idx="8555">
                  <c:v>0.210671296296296</c:v>
                </c:pt>
                <c:pt idx="8556">
                  <c:v>0.21069444444444399</c:v>
                </c:pt>
                <c:pt idx="8557">
                  <c:v>0.21071759259259301</c:v>
                </c:pt>
                <c:pt idx="8558">
                  <c:v>0.21075231481481499</c:v>
                </c:pt>
                <c:pt idx="8559">
                  <c:v>0.21077546296296301</c:v>
                </c:pt>
                <c:pt idx="8560">
                  <c:v>0.21079861111111101</c:v>
                </c:pt>
                <c:pt idx="8561">
                  <c:v>0.210821759259259</c:v>
                </c:pt>
                <c:pt idx="8562">
                  <c:v>0.210844907407407</c:v>
                </c:pt>
                <c:pt idx="8563">
                  <c:v>0.21086805555555599</c:v>
                </c:pt>
                <c:pt idx="8564">
                  <c:v>0.21089120370370401</c:v>
                </c:pt>
                <c:pt idx="8565">
                  <c:v>0.21091435185185201</c:v>
                </c:pt>
                <c:pt idx="8566">
                  <c:v>0.2109375</c:v>
                </c:pt>
                <c:pt idx="8567">
                  <c:v>0.21097222222222201</c:v>
                </c:pt>
                <c:pt idx="8568">
                  <c:v>0.21099537037037</c:v>
                </c:pt>
                <c:pt idx="8569">
                  <c:v>0.21101851851851899</c:v>
                </c:pt>
                <c:pt idx="8570">
                  <c:v>0.21104166666666699</c:v>
                </c:pt>
                <c:pt idx="8571">
                  <c:v>0.21106481481481501</c:v>
                </c:pt>
                <c:pt idx="8572">
                  <c:v>0.211087962962963</c:v>
                </c:pt>
                <c:pt idx="8573">
                  <c:v>0.211111111111111</c:v>
                </c:pt>
                <c:pt idx="8574">
                  <c:v>0.21113425925925899</c:v>
                </c:pt>
                <c:pt idx="8575">
                  <c:v>0.211168981481482</c:v>
                </c:pt>
                <c:pt idx="8576">
                  <c:v>0.21119212962962999</c:v>
                </c:pt>
                <c:pt idx="8577">
                  <c:v>0.21121527777777799</c:v>
                </c:pt>
                <c:pt idx="8578">
                  <c:v>0.21123842592592601</c:v>
                </c:pt>
                <c:pt idx="8579">
                  <c:v>0.211261574074074</c:v>
                </c:pt>
                <c:pt idx="8580">
                  <c:v>0.211284722222222</c:v>
                </c:pt>
                <c:pt idx="8581">
                  <c:v>0.21130787037036999</c:v>
                </c:pt>
                <c:pt idx="8582">
                  <c:v>0.21133101851851899</c:v>
                </c:pt>
                <c:pt idx="8583">
                  <c:v>0.21136574074074099</c:v>
                </c:pt>
                <c:pt idx="8584">
                  <c:v>0.21138888888888899</c:v>
                </c:pt>
                <c:pt idx="8585">
                  <c:v>0.21141203703703701</c:v>
                </c:pt>
                <c:pt idx="8586">
                  <c:v>0.211435185185185</c:v>
                </c:pt>
                <c:pt idx="8587">
                  <c:v>0.211458333333333</c:v>
                </c:pt>
                <c:pt idx="8588">
                  <c:v>0.21148148148148199</c:v>
                </c:pt>
                <c:pt idx="8589">
                  <c:v>0.21150462962962999</c:v>
                </c:pt>
                <c:pt idx="8590">
                  <c:v>0.21152777777777801</c:v>
                </c:pt>
                <c:pt idx="8591">
                  <c:v>0.211550925925926</c:v>
                </c:pt>
                <c:pt idx="8592">
                  <c:v>0.211574074074074</c:v>
                </c:pt>
                <c:pt idx="8593">
                  <c:v>0.211608796296296</c:v>
                </c:pt>
                <c:pt idx="8594">
                  <c:v>0.211631944444444</c:v>
                </c:pt>
                <c:pt idx="8595">
                  <c:v>0.21165509259259299</c:v>
                </c:pt>
                <c:pt idx="8596">
                  <c:v>0.21167824074074101</c:v>
                </c:pt>
                <c:pt idx="8597">
                  <c:v>0.21170138888888901</c:v>
                </c:pt>
                <c:pt idx="8598">
                  <c:v>0.211724537037037</c:v>
                </c:pt>
                <c:pt idx="8599">
                  <c:v>0.211747685185185</c:v>
                </c:pt>
                <c:pt idx="8600">
                  <c:v>0.21177083333333299</c:v>
                </c:pt>
                <c:pt idx="8601">
                  <c:v>0.211805555555556</c:v>
                </c:pt>
                <c:pt idx="8602">
                  <c:v>0.21182870370370399</c:v>
                </c:pt>
                <c:pt idx="8603">
                  <c:v>0.21185185185185201</c:v>
                </c:pt>
                <c:pt idx="8604">
                  <c:v>0.21187500000000001</c:v>
                </c:pt>
                <c:pt idx="8605">
                  <c:v>0.211898148148148</c:v>
                </c:pt>
                <c:pt idx="8606">
                  <c:v>0.211921296296296</c:v>
                </c:pt>
                <c:pt idx="8607">
                  <c:v>0.21194444444444499</c:v>
                </c:pt>
                <c:pt idx="8608">
                  <c:v>0.21196759259259301</c:v>
                </c:pt>
                <c:pt idx="8609">
                  <c:v>0.21199074074074101</c:v>
                </c:pt>
                <c:pt idx="8610">
                  <c:v>0.21202546296296301</c:v>
                </c:pt>
                <c:pt idx="8611">
                  <c:v>0.21204861111111101</c:v>
                </c:pt>
                <c:pt idx="8612">
                  <c:v>0.212071759259259</c:v>
                </c:pt>
                <c:pt idx="8613">
                  <c:v>0.212094907407407</c:v>
                </c:pt>
                <c:pt idx="8614">
                  <c:v>0.21211805555555599</c:v>
                </c:pt>
                <c:pt idx="8615">
                  <c:v>0.21214120370370401</c:v>
                </c:pt>
                <c:pt idx="8616">
                  <c:v>0.21216435185185201</c:v>
                </c:pt>
                <c:pt idx="8617">
                  <c:v>0.2121875</c:v>
                </c:pt>
                <c:pt idx="8618">
                  <c:v>0.21222222222222201</c:v>
                </c:pt>
                <c:pt idx="8619">
                  <c:v>0.21224537037037</c:v>
                </c:pt>
                <c:pt idx="8620">
                  <c:v>0.212268518518518</c:v>
                </c:pt>
                <c:pt idx="8621">
                  <c:v>0.21229166666666699</c:v>
                </c:pt>
                <c:pt idx="8622">
                  <c:v>0.21231481481481501</c:v>
                </c:pt>
                <c:pt idx="8623">
                  <c:v>0.21233796296296301</c:v>
                </c:pt>
                <c:pt idx="8624">
                  <c:v>0.212361111111111</c:v>
                </c:pt>
                <c:pt idx="8625">
                  <c:v>0.212384259259259</c:v>
                </c:pt>
                <c:pt idx="8626">
                  <c:v>0.21240740740740699</c:v>
                </c:pt>
                <c:pt idx="8627">
                  <c:v>0.21244212962962999</c:v>
                </c:pt>
                <c:pt idx="8628">
                  <c:v>0.21246527777777799</c:v>
                </c:pt>
                <c:pt idx="8629">
                  <c:v>0.21248842592592601</c:v>
                </c:pt>
                <c:pt idx="8630">
                  <c:v>0.21251157407407401</c:v>
                </c:pt>
                <c:pt idx="8631">
                  <c:v>0.212534722222222</c:v>
                </c:pt>
                <c:pt idx="8632">
                  <c:v>0.21255787037036999</c:v>
                </c:pt>
                <c:pt idx="8633">
                  <c:v>0.21258101851851899</c:v>
                </c:pt>
                <c:pt idx="8634">
                  <c:v>0.21260416666666701</c:v>
                </c:pt>
                <c:pt idx="8635">
                  <c:v>0.21263888888888899</c:v>
                </c:pt>
                <c:pt idx="8636">
                  <c:v>0.21266203703703701</c:v>
                </c:pt>
                <c:pt idx="8637">
                  <c:v>0.21268518518518501</c:v>
                </c:pt>
                <c:pt idx="8638">
                  <c:v>0.212708333333333</c:v>
                </c:pt>
                <c:pt idx="8639">
                  <c:v>0.21273148148148199</c:v>
                </c:pt>
                <c:pt idx="8640">
                  <c:v>0.21275462962962999</c:v>
                </c:pt>
                <c:pt idx="8641">
                  <c:v>0.21277777777777801</c:v>
                </c:pt>
                <c:pt idx="8642">
                  <c:v>0.212800925925926</c:v>
                </c:pt>
                <c:pt idx="8643">
                  <c:v>0.212824074074074</c:v>
                </c:pt>
                <c:pt idx="8644">
                  <c:v>0.212858796296296</c:v>
                </c:pt>
                <c:pt idx="8645">
                  <c:v>0.212881944444444</c:v>
                </c:pt>
                <c:pt idx="8646">
                  <c:v>0.21290509259259299</c:v>
                </c:pt>
                <c:pt idx="8647">
                  <c:v>0.21292824074074099</c:v>
                </c:pt>
                <c:pt idx="8648">
                  <c:v>0.21295138888888901</c:v>
                </c:pt>
                <c:pt idx="8649">
                  <c:v>0.212974537037037</c:v>
                </c:pt>
                <c:pt idx="8650">
                  <c:v>0.212997685185185</c:v>
                </c:pt>
                <c:pt idx="8651">
                  <c:v>0.21302083333333299</c:v>
                </c:pt>
                <c:pt idx="8652">
                  <c:v>0.213055555555556</c:v>
                </c:pt>
                <c:pt idx="8653">
                  <c:v>0.21307870370370399</c:v>
                </c:pt>
                <c:pt idx="8654">
                  <c:v>0.21310185185185199</c:v>
                </c:pt>
                <c:pt idx="8655">
                  <c:v>0.21312500000000001</c:v>
                </c:pt>
                <c:pt idx="8656">
                  <c:v>0.213148148148148</c:v>
                </c:pt>
                <c:pt idx="8657">
                  <c:v>0.213171296296296</c:v>
                </c:pt>
                <c:pt idx="8658">
                  <c:v>0.21319444444444399</c:v>
                </c:pt>
                <c:pt idx="8659">
                  <c:v>0.21321759259259301</c:v>
                </c:pt>
                <c:pt idx="8660">
                  <c:v>0.21325231481481499</c:v>
                </c:pt>
                <c:pt idx="8661">
                  <c:v>0.21327546296296301</c:v>
                </c:pt>
                <c:pt idx="8662">
                  <c:v>0.21329861111111101</c:v>
                </c:pt>
                <c:pt idx="8663">
                  <c:v>0.213321759259259</c:v>
                </c:pt>
                <c:pt idx="8664">
                  <c:v>0.213344907407407</c:v>
                </c:pt>
                <c:pt idx="8665">
                  <c:v>0.21336805555555599</c:v>
                </c:pt>
                <c:pt idx="8666">
                  <c:v>0.21339120370370401</c:v>
                </c:pt>
                <c:pt idx="8667">
                  <c:v>0.21341435185185201</c:v>
                </c:pt>
                <c:pt idx="8668">
                  <c:v>0.2134375</c:v>
                </c:pt>
                <c:pt idx="8669">
                  <c:v>0.21347222222222201</c:v>
                </c:pt>
                <c:pt idx="8670">
                  <c:v>0.21349537037037</c:v>
                </c:pt>
                <c:pt idx="8671">
                  <c:v>0.213518518518519</c:v>
                </c:pt>
                <c:pt idx="8672">
                  <c:v>0.21354166666666699</c:v>
                </c:pt>
                <c:pt idx="8673">
                  <c:v>0.21356481481481501</c:v>
                </c:pt>
                <c:pt idx="8674">
                  <c:v>0.21358796296296301</c:v>
                </c:pt>
                <c:pt idx="8675">
                  <c:v>0.213611111111111</c:v>
                </c:pt>
                <c:pt idx="8676">
                  <c:v>0.213634259259259</c:v>
                </c:pt>
                <c:pt idx="8677">
                  <c:v>0.21365740740740699</c:v>
                </c:pt>
                <c:pt idx="8678">
                  <c:v>0.21368055555555501</c:v>
                </c:pt>
                <c:pt idx="8679">
                  <c:v>0.21371527777777799</c:v>
                </c:pt>
                <c:pt idx="8680">
                  <c:v>0.21373842592592601</c:v>
                </c:pt>
                <c:pt idx="8681">
                  <c:v>0.21376157407407401</c:v>
                </c:pt>
                <c:pt idx="8682">
                  <c:v>0.213784722222222</c:v>
                </c:pt>
                <c:pt idx="8683">
                  <c:v>0.21380787037037</c:v>
                </c:pt>
                <c:pt idx="8684">
                  <c:v>0.21383101851851899</c:v>
                </c:pt>
                <c:pt idx="8685">
                  <c:v>0.21385416666666701</c:v>
                </c:pt>
                <c:pt idx="8686">
                  <c:v>0.21387731481481501</c:v>
                </c:pt>
                <c:pt idx="8687">
                  <c:v>0.21391203703703701</c:v>
                </c:pt>
                <c:pt idx="8688">
                  <c:v>0.21393518518518501</c:v>
                </c:pt>
                <c:pt idx="8689">
                  <c:v>0.213958333333333</c:v>
                </c:pt>
                <c:pt idx="8690">
                  <c:v>0.21398148148148199</c:v>
                </c:pt>
                <c:pt idx="8691">
                  <c:v>0.21400462962962999</c:v>
                </c:pt>
                <c:pt idx="8692">
                  <c:v>0.21402777777777801</c:v>
                </c:pt>
                <c:pt idx="8693">
                  <c:v>0.21405092592592601</c:v>
                </c:pt>
                <c:pt idx="8694">
                  <c:v>0.214074074074074</c:v>
                </c:pt>
                <c:pt idx="8695">
                  <c:v>0.21410879629629601</c:v>
                </c:pt>
                <c:pt idx="8696">
                  <c:v>0.214131944444444</c:v>
                </c:pt>
                <c:pt idx="8697">
                  <c:v>0.21415509259259299</c:v>
                </c:pt>
                <c:pt idx="8698">
                  <c:v>0.21417824074074099</c:v>
                </c:pt>
                <c:pt idx="8699">
                  <c:v>0.21420138888888901</c:v>
                </c:pt>
                <c:pt idx="8700">
                  <c:v>0.21422453703703701</c:v>
                </c:pt>
                <c:pt idx="8701">
                  <c:v>0.214247685185185</c:v>
                </c:pt>
                <c:pt idx="8702">
                  <c:v>0.21427083333333299</c:v>
                </c:pt>
                <c:pt idx="8703">
                  <c:v>0.21429398148148199</c:v>
                </c:pt>
                <c:pt idx="8704">
                  <c:v>0.21432870370370399</c:v>
                </c:pt>
                <c:pt idx="8705">
                  <c:v>0.21435185185185199</c:v>
                </c:pt>
                <c:pt idx="8706">
                  <c:v>0.21437500000000001</c:v>
                </c:pt>
                <c:pt idx="8707">
                  <c:v>0.214398148148148</c:v>
                </c:pt>
                <c:pt idx="8708">
                  <c:v>0.214421296296296</c:v>
                </c:pt>
                <c:pt idx="8709">
                  <c:v>0.21444444444444399</c:v>
                </c:pt>
                <c:pt idx="8710">
                  <c:v>0.21446759259259299</c:v>
                </c:pt>
                <c:pt idx="8711">
                  <c:v>0.21449074074074101</c:v>
                </c:pt>
                <c:pt idx="8712">
                  <c:v>0.214513888888889</c:v>
                </c:pt>
                <c:pt idx="8713">
                  <c:v>0.21454861111111101</c:v>
                </c:pt>
                <c:pt idx="8714">
                  <c:v>0.214571759259259</c:v>
                </c:pt>
                <c:pt idx="8715">
                  <c:v>0.214594907407407</c:v>
                </c:pt>
                <c:pt idx="8716">
                  <c:v>0.21461805555555599</c:v>
                </c:pt>
                <c:pt idx="8717">
                  <c:v>0.21464120370370399</c:v>
                </c:pt>
                <c:pt idx="8718">
                  <c:v>0.21466435185185201</c:v>
                </c:pt>
                <c:pt idx="8719">
                  <c:v>0.2146875</c:v>
                </c:pt>
                <c:pt idx="8720">
                  <c:v>0.214710648148148</c:v>
                </c:pt>
                <c:pt idx="8721">
                  <c:v>0.21473379629629599</c:v>
                </c:pt>
                <c:pt idx="8722">
                  <c:v>0.214768518518519</c:v>
                </c:pt>
                <c:pt idx="8723">
                  <c:v>0.21479166666666699</c:v>
                </c:pt>
                <c:pt idx="8724">
                  <c:v>0.21481481481481501</c:v>
                </c:pt>
                <c:pt idx="8725">
                  <c:v>0.21483796296296301</c:v>
                </c:pt>
                <c:pt idx="8726">
                  <c:v>0.214861111111111</c:v>
                </c:pt>
                <c:pt idx="8727">
                  <c:v>0.214884259259259</c:v>
                </c:pt>
                <c:pt idx="8728">
                  <c:v>0.21490740740740699</c:v>
                </c:pt>
                <c:pt idx="8729">
                  <c:v>0.21493055555555601</c:v>
                </c:pt>
                <c:pt idx="8730">
                  <c:v>0.21496527777777799</c:v>
                </c:pt>
                <c:pt idx="8731">
                  <c:v>0.21498842592592601</c:v>
                </c:pt>
                <c:pt idx="8732">
                  <c:v>0.21501157407407401</c:v>
                </c:pt>
                <c:pt idx="8733">
                  <c:v>0.215034722222222</c:v>
                </c:pt>
                <c:pt idx="8734">
                  <c:v>0.21505787037037</c:v>
                </c:pt>
                <c:pt idx="8735">
                  <c:v>0.21508101851851799</c:v>
                </c:pt>
                <c:pt idx="8736">
                  <c:v>0.21510416666666701</c:v>
                </c:pt>
                <c:pt idx="8737">
                  <c:v>0.21512731481481501</c:v>
                </c:pt>
                <c:pt idx="8738">
                  <c:v>0.21516203703703701</c:v>
                </c:pt>
                <c:pt idx="8739">
                  <c:v>0.21518518518518501</c:v>
                </c:pt>
                <c:pt idx="8740">
                  <c:v>0.215208333333333</c:v>
                </c:pt>
                <c:pt idx="8741">
                  <c:v>0.215231481481482</c:v>
                </c:pt>
                <c:pt idx="8742">
                  <c:v>0.21525462962962999</c:v>
                </c:pt>
                <c:pt idx="8743">
                  <c:v>0.21527777777777801</c:v>
                </c:pt>
                <c:pt idx="8744">
                  <c:v>0.21530092592592601</c:v>
                </c:pt>
                <c:pt idx="8745">
                  <c:v>0.215324074074074</c:v>
                </c:pt>
                <c:pt idx="8746">
                  <c:v>0.21535879629629601</c:v>
                </c:pt>
                <c:pt idx="8747">
                  <c:v>0.215381944444444</c:v>
                </c:pt>
                <c:pt idx="8748">
                  <c:v>0.21540509259259299</c:v>
                </c:pt>
                <c:pt idx="8749">
                  <c:v>0.21542824074074099</c:v>
                </c:pt>
                <c:pt idx="8750">
                  <c:v>0.21545138888888901</c:v>
                </c:pt>
                <c:pt idx="8751">
                  <c:v>0.21547453703703701</c:v>
                </c:pt>
                <c:pt idx="8752">
                  <c:v>0.215497685185185</c:v>
                </c:pt>
                <c:pt idx="8753">
                  <c:v>0.215520833333333</c:v>
                </c:pt>
                <c:pt idx="8754">
                  <c:v>0.21554398148148199</c:v>
                </c:pt>
                <c:pt idx="8755">
                  <c:v>0.21557870370370399</c:v>
                </c:pt>
                <c:pt idx="8756">
                  <c:v>0.21560185185185199</c:v>
                </c:pt>
                <c:pt idx="8757">
                  <c:v>0.21562500000000001</c:v>
                </c:pt>
                <c:pt idx="8758">
                  <c:v>0.21564814814814801</c:v>
                </c:pt>
                <c:pt idx="8759">
                  <c:v>0.215671296296296</c:v>
                </c:pt>
                <c:pt idx="8760">
                  <c:v>0.21569444444444399</c:v>
                </c:pt>
                <c:pt idx="8761">
                  <c:v>0.21571759259259299</c:v>
                </c:pt>
                <c:pt idx="8762">
                  <c:v>0.21574074074074101</c:v>
                </c:pt>
                <c:pt idx="8763">
                  <c:v>0.21577546296296299</c:v>
                </c:pt>
                <c:pt idx="8764">
                  <c:v>0.21579861111111101</c:v>
                </c:pt>
                <c:pt idx="8765">
                  <c:v>0.21582175925925901</c:v>
                </c:pt>
                <c:pt idx="8766">
                  <c:v>0.215844907407407</c:v>
                </c:pt>
                <c:pt idx="8767">
                  <c:v>0.21586805555555599</c:v>
                </c:pt>
                <c:pt idx="8768">
                  <c:v>0.21589120370370399</c:v>
                </c:pt>
                <c:pt idx="8769">
                  <c:v>0.21591435185185201</c:v>
                </c:pt>
                <c:pt idx="8770">
                  <c:v>0.2159375</c:v>
                </c:pt>
                <c:pt idx="8771">
                  <c:v>0.215960648148148</c:v>
                </c:pt>
                <c:pt idx="8772">
                  <c:v>0.21599537037037</c:v>
                </c:pt>
                <c:pt idx="8773">
                  <c:v>0.216018518518519</c:v>
                </c:pt>
                <c:pt idx="8774">
                  <c:v>0.21604166666666699</c:v>
                </c:pt>
                <c:pt idx="8775">
                  <c:v>0.21606481481481499</c:v>
                </c:pt>
                <c:pt idx="8776">
                  <c:v>0.21608796296296301</c:v>
                </c:pt>
                <c:pt idx="8777">
                  <c:v>0.216111111111111</c:v>
                </c:pt>
                <c:pt idx="8778">
                  <c:v>0.216134259259259</c:v>
                </c:pt>
                <c:pt idx="8779">
                  <c:v>0.21615740740740699</c:v>
                </c:pt>
                <c:pt idx="8780">
                  <c:v>0.21618055555555599</c:v>
                </c:pt>
                <c:pt idx="8781">
                  <c:v>0.21621527777777799</c:v>
                </c:pt>
                <c:pt idx="8782">
                  <c:v>0.21623842592592599</c:v>
                </c:pt>
                <c:pt idx="8783">
                  <c:v>0.21626157407407401</c:v>
                </c:pt>
                <c:pt idx="8784">
                  <c:v>0.216284722222222</c:v>
                </c:pt>
                <c:pt idx="8785">
                  <c:v>0.21630787037037</c:v>
                </c:pt>
                <c:pt idx="8786">
                  <c:v>0.21633101851851899</c:v>
                </c:pt>
                <c:pt idx="8787">
                  <c:v>0.21635416666666701</c:v>
                </c:pt>
                <c:pt idx="8788">
                  <c:v>0.21637731481481501</c:v>
                </c:pt>
                <c:pt idx="8789">
                  <c:v>0.21641203703703699</c:v>
                </c:pt>
                <c:pt idx="8790">
                  <c:v>0.21643518518518501</c:v>
                </c:pt>
                <c:pt idx="8791">
                  <c:v>0.216458333333333</c:v>
                </c:pt>
                <c:pt idx="8792">
                  <c:v>0.216481481481482</c:v>
                </c:pt>
                <c:pt idx="8793">
                  <c:v>0.21650462962962999</c:v>
                </c:pt>
                <c:pt idx="8794">
                  <c:v>0.21652777777777801</c:v>
                </c:pt>
                <c:pt idx="8795">
                  <c:v>0.21655092592592601</c:v>
                </c:pt>
                <c:pt idx="8796">
                  <c:v>0.216574074074074</c:v>
                </c:pt>
                <c:pt idx="8797">
                  <c:v>0.216597222222222</c:v>
                </c:pt>
                <c:pt idx="8798">
                  <c:v>0.216631944444444</c:v>
                </c:pt>
                <c:pt idx="8799">
                  <c:v>0.216655092592593</c:v>
                </c:pt>
                <c:pt idx="8800">
                  <c:v>0.21667824074074099</c:v>
                </c:pt>
                <c:pt idx="8801">
                  <c:v>0.21670138888888901</c:v>
                </c:pt>
                <c:pt idx="8802">
                  <c:v>0.21672453703703701</c:v>
                </c:pt>
                <c:pt idx="8803">
                  <c:v>0.216747685185185</c:v>
                </c:pt>
                <c:pt idx="8804">
                  <c:v>0.216770833333333</c:v>
                </c:pt>
                <c:pt idx="8805">
                  <c:v>0.21679398148148199</c:v>
                </c:pt>
                <c:pt idx="8806">
                  <c:v>0.21681712962963001</c:v>
                </c:pt>
                <c:pt idx="8807">
                  <c:v>0.21685185185185199</c:v>
                </c:pt>
                <c:pt idx="8808">
                  <c:v>0.21687500000000001</c:v>
                </c:pt>
                <c:pt idx="8809">
                  <c:v>0.21689814814814801</c:v>
                </c:pt>
                <c:pt idx="8810">
                  <c:v>0.216921296296296</c:v>
                </c:pt>
                <c:pt idx="8811">
                  <c:v>0.21694444444444499</c:v>
                </c:pt>
                <c:pt idx="8812">
                  <c:v>0.21696759259259299</c:v>
                </c:pt>
                <c:pt idx="8813">
                  <c:v>0.21699074074074101</c:v>
                </c:pt>
                <c:pt idx="8814">
                  <c:v>0.21701388888888901</c:v>
                </c:pt>
                <c:pt idx="8815">
                  <c:v>0.217037037037037</c:v>
                </c:pt>
                <c:pt idx="8816">
                  <c:v>0.21707175925925901</c:v>
                </c:pt>
                <c:pt idx="8817">
                  <c:v>0.217094907407407</c:v>
                </c:pt>
                <c:pt idx="8818">
                  <c:v>0.21711805555555599</c:v>
                </c:pt>
                <c:pt idx="8819">
                  <c:v>0.21714120370370399</c:v>
                </c:pt>
                <c:pt idx="8820">
                  <c:v>0.21716435185185201</c:v>
                </c:pt>
                <c:pt idx="8821">
                  <c:v>0.21718750000000001</c:v>
                </c:pt>
                <c:pt idx="8822">
                  <c:v>0.217210648148148</c:v>
                </c:pt>
                <c:pt idx="8823">
                  <c:v>0.21723379629629599</c:v>
                </c:pt>
                <c:pt idx="8824">
                  <c:v>0.217268518518518</c:v>
                </c:pt>
                <c:pt idx="8825">
                  <c:v>0.21729166666666699</c:v>
                </c:pt>
                <c:pt idx="8826">
                  <c:v>0.21731481481481499</c:v>
                </c:pt>
                <c:pt idx="8827">
                  <c:v>0.21733796296296301</c:v>
                </c:pt>
                <c:pt idx="8828">
                  <c:v>0.21736111111111101</c:v>
                </c:pt>
                <c:pt idx="8829">
                  <c:v>0.217384259259259</c:v>
                </c:pt>
                <c:pt idx="8830">
                  <c:v>0.21740740740740699</c:v>
                </c:pt>
                <c:pt idx="8831">
                  <c:v>0.21743055555555599</c:v>
                </c:pt>
                <c:pt idx="8832">
                  <c:v>0.21745370370370401</c:v>
                </c:pt>
                <c:pt idx="8833">
                  <c:v>0.217476851851852</c:v>
                </c:pt>
                <c:pt idx="8834">
                  <c:v>0.21751157407407401</c:v>
                </c:pt>
                <c:pt idx="8835">
                  <c:v>0.217534722222222</c:v>
                </c:pt>
                <c:pt idx="8836">
                  <c:v>0.21755787037037</c:v>
                </c:pt>
                <c:pt idx="8837">
                  <c:v>0.21758101851851899</c:v>
                </c:pt>
                <c:pt idx="8838">
                  <c:v>0.21760416666666699</c:v>
                </c:pt>
                <c:pt idx="8839">
                  <c:v>0.21762731481481501</c:v>
                </c:pt>
                <c:pt idx="8840">
                  <c:v>0.217650462962963</c:v>
                </c:pt>
                <c:pt idx="8841">
                  <c:v>0.217673611111111</c:v>
                </c:pt>
                <c:pt idx="8842">
                  <c:v>0.217708333333333</c:v>
                </c:pt>
                <c:pt idx="8843">
                  <c:v>0.217731481481482</c:v>
                </c:pt>
                <c:pt idx="8844">
                  <c:v>0.21775462962962999</c:v>
                </c:pt>
                <c:pt idx="8845">
                  <c:v>0.21777777777777799</c:v>
                </c:pt>
                <c:pt idx="8846">
                  <c:v>0.21780092592592601</c:v>
                </c:pt>
                <c:pt idx="8847">
                  <c:v>0.217824074074074</c:v>
                </c:pt>
                <c:pt idx="8848">
                  <c:v>0.217847222222222</c:v>
                </c:pt>
                <c:pt idx="8849">
                  <c:v>0.21787037037036999</c:v>
                </c:pt>
                <c:pt idx="8850">
                  <c:v>0.217905092592593</c:v>
                </c:pt>
                <c:pt idx="8851">
                  <c:v>0.21792824074074099</c:v>
                </c:pt>
                <c:pt idx="8852">
                  <c:v>0.21795138888888901</c:v>
                </c:pt>
                <c:pt idx="8853">
                  <c:v>0.21797453703703701</c:v>
                </c:pt>
                <c:pt idx="8854">
                  <c:v>0.217997685185185</c:v>
                </c:pt>
                <c:pt idx="8855">
                  <c:v>0.218020833333333</c:v>
                </c:pt>
                <c:pt idx="8856">
                  <c:v>0.21804398148148199</c:v>
                </c:pt>
                <c:pt idx="8857">
                  <c:v>0.21806712962963001</c:v>
                </c:pt>
                <c:pt idx="8858">
                  <c:v>0.21810185185185199</c:v>
                </c:pt>
                <c:pt idx="8859">
                  <c:v>0.21812500000000001</c:v>
                </c:pt>
                <c:pt idx="8860">
                  <c:v>0.21814814814814801</c:v>
                </c:pt>
                <c:pt idx="8861">
                  <c:v>0.218171296296296</c:v>
                </c:pt>
                <c:pt idx="8862">
                  <c:v>0.218194444444444</c:v>
                </c:pt>
                <c:pt idx="8863">
                  <c:v>0.21821759259259299</c:v>
                </c:pt>
                <c:pt idx="8864">
                  <c:v>0.21824074074074101</c:v>
                </c:pt>
                <c:pt idx="8865">
                  <c:v>0.21826388888888901</c:v>
                </c:pt>
                <c:pt idx="8866">
                  <c:v>0.218287037037037</c:v>
                </c:pt>
                <c:pt idx="8867">
                  <c:v>0.21832175925925901</c:v>
                </c:pt>
                <c:pt idx="8868">
                  <c:v>0.218344907407407</c:v>
                </c:pt>
                <c:pt idx="8869">
                  <c:v>0.218368055555556</c:v>
                </c:pt>
                <c:pt idx="8870">
                  <c:v>0.21839120370370399</c:v>
                </c:pt>
                <c:pt idx="8871">
                  <c:v>0.21841435185185201</c:v>
                </c:pt>
                <c:pt idx="8872">
                  <c:v>0.21843750000000001</c:v>
                </c:pt>
                <c:pt idx="8873">
                  <c:v>0.218460648148148</c:v>
                </c:pt>
                <c:pt idx="8874">
                  <c:v>0.218483796296296</c:v>
                </c:pt>
                <c:pt idx="8875">
                  <c:v>0.21850694444444399</c:v>
                </c:pt>
                <c:pt idx="8876">
                  <c:v>0.21854166666666699</c:v>
                </c:pt>
                <c:pt idx="8877">
                  <c:v>0.21856481481481499</c:v>
                </c:pt>
                <c:pt idx="8878">
                  <c:v>0.21858796296296301</c:v>
                </c:pt>
                <c:pt idx="8879">
                  <c:v>0.21861111111111101</c:v>
                </c:pt>
                <c:pt idx="8880">
                  <c:v>0.218634259259259</c:v>
                </c:pt>
                <c:pt idx="8881">
                  <c:v>0.218657407407407</c:v>
                </c:pt>
                <c:pt idx="8882">
                  <c:v>0.21868055555555599</c:v>
                </c:pt>
                <c:pt idx="8883">
                  <c:v>0.21870370370370401</c:v>
                </c:pt>
                <c:pt idx="8884">
                  <c:v>0.21872685185185201</c:v>
                </c:pt>
                <c:pt idx="8885">
                  <c:v>0.21876157407407401</c:v>
                </c:pt>
                <c:pt idx="8886">
                  <c:v>0.21878472222222201</c:v>
                </c:pt>
                <c:pt idx="8887">
                  <c:v>0.21880787037037</c:v>
                </c:pt>
                <c:pt idx="8888">
                  <c:v>0.21883101851851899</c:v>
                </c:pt>
                <c:pt idx="8889">
                  <c:v>0.21885416666666699</c:v>
                </c:pt>
                <c:pt idx="8890">
                  <c:v>0.21887731481481501</c:v>
                </c:pt>
                <c:pt idx="8891">
                  <c:v>0.218900462962963</c:v>
                </c:pt>
                <c:pt idx="8892">
                  <c:v>0.218923611111111</c:v>
                </c:pt>
                <c:pt idx="8893">
                  <c:v>0.21895833333333301</c:v>
                </c:pt>
                <c:pt idx="8894">
                  <c:v>0.218981481481482</c:v>
                </c:pt>
                <c:pt idx="8895">
                  <c:v>0.21900462962962999</c:v>
                </c:pt>
                <c:pt idx="8896">
                  <c:v>0.21902777777777799</c:v>
                </c:pt>
                <c:pt idx="8897">
                  <c:v>0.21905092592592601</c:v>
                </c:pt>
                <c:pt idx="8898">
                  <c:v>0.219074074074074</c:v>
                </c:pt>
                <c:pt idx="8899">
                  <c:v>0.219097222222222</c:v>
                </c:pt>
                <c:pt idx="8900">
                  <c:v>0.21912037037036999</c:v>
                </c:pt>
                <c:pt idx="8901">
                  <c:v>0.21914351851851799</c:v>
                </c:pt>
                <c:pt idx="8902">
                  <c:v>0.21917824074074099</c:v>
                </c:pt>
                <c:pt idx="8903">
                  <c:v>0.21920138888888899</c:v>
                </c:pt>
                <c:pt idx="8904">
                  <c:v>0.21922453703703701</c:v>
                </c:pt>
                <c:pt idx="8905">
                  <c:v>0.219247685185185</c:v>
                </c:pt>
                <c:pt idx="8906">
                  <c:v>0.219270833333333</c:v>
                </c:pt>
                <c:pt idx="8907">
                  <c:v>0.21929398148148199</c:v>
                </c:pt>
                <c:pt idx="8908">
                  <c:v>0.21931712962962999</c:v>
                </c:pt>
                <c:pt idx="8909">
                  <c:v>0.21934027777777801</c:v>
                </c:pt>
                <c:pt idx="8910">
                  <c:v>0.219363425925926</c:v>
                </c:pt>
                <c:pt idx="8911">
                  <c:v>0.21939814814814801</c:v>
                </c:pt>
                <c:pt idx="8912">
                  <c:v>0.219421296296296</c:v>
                </c:pt>
                <c:pt idx="8913">
                  <c:v>0.219444444444444</c:v>
                </c:pt>
                <c:pt idx="8914">
                  <c:v>0.21946759259259299</c:v>
                </c:pt>
                <c:pt idx="8915">
                  <c:v>0.21949074074074101</c:v>
                </c:pt>
                <c:pt idx="8916">
                  <c:v>0.21951388888888901</c:v>
                </c:pt>
                <c:pt idx="8917">
                  <c:v>0.219537037037037</c:v>
                </c:pt>
                <c:pt idx="8918">
                  <c:v>0.219560185185185</c:v>
                </c:pt>
                <c:pt idx="8919">
                  <c:v>0.219594907407407</c:v>
                </c:pt>
                <c:pt idx="8920">
                  <c:v>0.219618055555556</c:v>
                </c:pt>
                <c:pt idx="8921">
                  <c:v>0.21964120370370399</c:v>
                </c:pt>
                <c:pt idx="8922">
                  <c:v>0.21966435185185201</c:v>
                </c:pt>
                <c:pt idx="8923">
                  <c:v>0.21968750000000001</c:v>
                </c:pt>
                <c:pt idx="8924">
                  <c:v>0.219710648148148</c:v>
                </c:pt>
                <c:pt idx="8925">
                  <c:v>0.219733796296296</c:v>
                </c:pt>
                <c:pt idx="8926">
                  <c:v>0.21975694444444399</c:v>
                </c:pt>
                <c:pt idx="8927">
                  <c:v>0.219791666666667</c:v>
                </c:pt>
                <c:pt idx="8928">
                  <c:v>0.21981481481481499</c:v>
                </c:pt>
                <c:pt idx="8929">
                  <c:v>0.21983796296296301</c:v>
                </c:pt>
                <c:pt idx="8930">
                  <c:v>0.21986111111111101</c:v>
                </c:pt>
                <c:pt idx="8931">
                  <c:v>0.219884259259259</c:v>
                </c:pt>
                <c:pt idx="8932">
                  <c:v>0.219907407407407</c:v>
                </c:pt>
                <c:pt idx="8933">
                  <c:v>0.21993055555555599</c:v>
                </c:pt>
                <c:pt idx="8934">
                  <c:v>0.21995370370370401</c:v>
                </c:pt>
                <c:pt idx="8935">
                  <c:v>0.21997685185185201</c:v>
                </c:pt>
                <c:pt idx="8936">
                  <c:v>0.22</c:v>
                </c:pt>
                <c:pt idx="8937">
                  <c:v>0.22003472222222201</c:v>
                </c:pt>
                <c:pt idx="8938">
                  <c:v>0.22005787037037</c:v>
                </c:pt>
                <c:pt idx="8939">
                  <c:v>0.220081018518518</c:v>
                </c:pt>
                <c:pt idx="8940">
                  <c:v>0.22010416666666699</c:v>
                </c:pt>
                <c:pt idx="8941">
                  <c:v>0.22012731481481501</c:v>
                </c:pt>
                <c:pt idx="8942">
                  <c:v>0.22015046296296301</c:v>
                </c:pt>
                <c:pt idx="8943">
                  <c:v>0.220173611111111</c:v>
                </c:pt>
                <c:pt idx="8944">
                  <c:v>0.220196759259259</c:v>
                </c:pt>
                <c:pt idx="8945">
                  <c:v>0.220231481481482</c:v>
                </c:pt>
                <c:pt idx="8946">
                  <c:v>0.22025462962962999</c:v>
                </c:pt>
                <c:pt idx="8947">
                  <c:v>0.22027777777777799</c:v>
                </c:pt>
                <c:pt idx="8948">
                  <c:v>0.22030092592592601</c:v>
                </c:pt>
                <c:pt idx="8949">
                  <c:v>0.22032407407407401</c:v>
                </c:pt>
                <c:pt idx="8950">
                  <c:v>0.220347222222222</c:v>
                </c:pt>
                <c:pt idx="8951">
                  <c:v>0.22037037037036999</c:v>
                </c:pt>
                <c:pt idx="8952">
                  <c:v>0.22039351851851899</c:v>
                </c:pt>
                <c:pt idx="8953">
                  <c:v>0.22041666666666701</c:v>
                </c:pt>
                <c:pt idx="8954">
                  <c:v>0.220439814814815</c:v>
                </c:pt>
                <c:pt idx="8955">
                  <c:v>0.22047453703703701</c:v>
                </c:pt>
                <c:pt idx="8956">
                  <c:v>0.22049768518518501</c:v>
                </c:pt>
                <c:pt idx="8957">
                  <c:v>0.220520833333333</c:v>
                </c:pt>
                <c:pt idx="8958">
                  <c:v>0.22054398148148199</c:v>
                </c:pt>
                <c:pt idx="8959">
                  <c:v>0.22056712962962999</c:v>
                </c:pt>
                <c:pt idx="8960">
                  <c:v>0.22059027777777801</c:v>
                </c:pt>
                <c:pt idx="8961">
                  <c:v>0.220613425925926</c:v>
                </c:pt>
                <c:pt idx="8962">
                  <c:v>0.220636574074074</c:v>
                </c:pt>
                <c:pt idx="8963">
                  <c:v>0.220671296296296</c:v>
                </c:pt>
                <c:pt idx="8964">
                  <c:v>0.220694444444444</c:v>
                </c:pt>
                <c:pt idx="8965">
                  <c:v>0.22071759259259299</c:v>
                </c:pt>
                <c:pt idx="8966">
                  <c:v>0.22074074074074099</c:v>
                </c:pt>
                <c:pt idx="8967">
                  <c:v>0.22076388888888901</c:v>
                </c:pt>
                <c:pt idx="8968">
                  <c:v>0.220787037037037</c:v>
                </c:pt>
                <c:pt idx="8969">
                  <c:v>0.220810185185185</c:v>
                </c:pt>
                <c:pt idx="8970">
                  <c:v>0.22083333333333299</c:v>
                </c:pt>
                <c:pt idx="8971">
                  <c:v>0.220868055555556</c:v>
                </c:pt>
                <c:pt idx="8972">
                  <c:v>0.22089120370370399</c:v>
                </c:pt>
                <c:pt idx="8973">
                  <c:v>0.22091435185185199</c:v>
                </c:pt>
                <c:pt idx="8974">
                  <c:v>0.22093750000000001</c:v>
                </c:pt>
                <c:pt idx="8975">
                  <c:v>0.220960648148148</c:v>
                </c:pt>
                <c:pt idx="8976">
                  <c:v>0.220983796296296</c:v>
                </c:pt>
                <c:pt idx="8977">
                  <c:v>0.22100694444444399</c:v>
                </c:pt>
                <c:pt idx="8978">
                  <c:v>0.22103009259259301</c:v>
                </c:pt>
                <c:pt idx="8979">
                  <c:v>0.22105324074074101</c:v>
                </c:pt>
                <c:pt idx="8980">
                  <c:v>0.22108796296296301</c:v>
                </c:pt>
                <c:pt idx="8981">
                  <c:v>0.22111111111111101</c:v>
                </c:pt>
                <c:pt idx="8982">
                  <c:v>0.221134259259259</c:v>
                </c:pt>
                <c:pt idx="8983">
                  <c:v>0.221157407407407</c:v>
                </c:pt>
                <c:pt idx="8984">
                  <c:v>0.22118055555555599</c:v>
                </c:pt>
                <c:pt idx="8985">
                  <c:v>0.22120370370370401</c:v>
                </c:pt>
                <c:pt idx="8986">
                  <c:v>0.22122685185185201</c:v>
                </c:pt>
                <c:pt idx="8987">
                  <c:v>0.22125</c:v>
                </c:pt>
                <c:pt idx="8988">
                  <c:v>0.22128472222222201</c:v>
                </c:pt>
                <c:pt idx="8989">
                  <c:v>0.22130787037037</c:v>
                </c:pt>
                <c:pt idx="8990">
                  <c:v>0.221331018518519</c:v>
                </c:pt>
                <c:pt idx="8991">
                  <c:v>0.22135416666666699</c:v>
                </c:pt>
                <c:pt idx="8992">
                  <c:v>0.22137731481481501</c:v>
                </c:pt>
                <c:pt idx="8993">
                  <c:v>0.22140046296296301</c:v>
                </c:pt>
                <c:pt idx="8994">
                  <c:v>0.221423611111111</c:v>
                </c:pt>
                <c:pt idx="8995">
                  <c:v>0.221446759259259</c:v>
                </c:pt>
                <c:pt idx="8996">
                  <c:v>0.22146990740740699</c:v>
                </c:pt>
                <c:pt idx="8997">
                  <c:v>0.22150462962963</c:v>
                </c:pt>
                <c:pt idx="8998">
                  <c:v>0.22152777777777799</c:v>
                </c:pt>
                <c:pt idx="8999">
                  <c:v>0.22155092592592601</c:v>
                </c:pt>
                <c:pt idx="9000">
                  <c:v>0.22157407407407401</c:v>
                </c:pt>
                <c:pt idx="9001">
                  <c:v>0.221597222222222</c:v>
                </c:pt>
                <c:pt idx="9002">
                  <c:v>0.22162037037037</c:v>
                </c:pt>
                <c:pt idx="9003">
                  <c:v>0.22164351851851899</c:v>
                </c:pt>
                <c:pt idx="9004">
                  <c:v>0.22166666666666701</c:v>
                </c:pt>
                <c:pt idx="9005">
                  <c:v>0.22168981481481501</c:v>
                </c:pt>
                <c:pt idx="9006">
                  <c:v>0.22172453703703701</c:v>
                </c:pt>
                <c:pt idx="9007">
                  <c:v>0.22174768518518501</c:v>
                </c:pt>
                <c:pt idx="9008">
                  <c:v>0.221770833333333</c:v>
                </c:pt>
                <c:pt idx="9009">
                  <c:v>0.22179398148148199</c:v>
                </c:pt>
                <c:pt idx="9010">
                  <c:v>0.22181712962962999</c:v>
                </c:pt>
                <c:pt idx="9011">
                  <c:v>0.22184027777777801</c:v>
                </c:pt>
                <c:pt idx="9012">
                  <c:v>0.22186342592592601</c:v>
                </c:pt>
                <c:pt idx="9013">
                  <c:v>0.221886574074074</c:v>
                </c:pt>
                <c:pt idx="9014">
                  <c:v>0.22192129629629601</c:v>
                </c:pt>
                <c:pt idx="9015">
                  <c:v>0.221944444444445</c:v>
                </c:pt>
                <c:pt idx="9016">
                  <c:v>0.22196759259259299</c:v>
                </c:pt>
                <c:pt idx="9017">
                  <c:v>0.22199074074074099</c:v>
                </c:pt>
                <c:pt idx="9018">
                  <c:v>0.22201388888888901</c:v>
                </c:pt>
                <c:pt idx="9019">
                  <c:v>0.22203703703703701</c:v>
                </c:pt>
                <c:pt idx="9020">
                  <c:v>0.222060185185185</c:v>
                </c:pt>
                <c:pt idx="9021">
                  <c:v>0.22208333333333299</c:v>
                </c:pt>
                <c:pt idx="9022">
                  <c:v>0.222118055555556</c:v>
                </c:pt>
                <c:pt idx="9023">
                  <c:v>0.22214120370370399</c:v>
                </c:pt>
                <c:pt idx="9024">
                  <c:v>0.22216435185185199</c:v>
                </c:pt>
                <c:pt idx="9025">
                  <c:v>0.22218750000000001</c:v>
                </c:pt>
                <c:pt idx="9026">
                  <c:v>0.222210648148148</c:v>
                </c:pt>
                <c:pt idx="9027">
                  <c:v>0.222233796296296</c:v>
                </c:pt>
                <c:pt idx="9028">
                  <c:v>0.22225694444444399</c:v>
                </c:pt>
                <c:pt idx="9029">
                  <c:v>0.22228009259259299</c:v>
                </c:pt>
                <c:pt idx="9030">
                  <c:v>0.22230324074074101</c:v>
                </c:pt>
                <c:pt idx="9031">
                  <c:v>0.22233796296296299</c:v>
                </c:pt>
                <c:pt idx="9032">
                  <c:v>0.22236111111111101</c:v>
                </c:pt>
                <c:pt idx="9033">
                  <c:v>0.222384259259259</c:v>
                </c:pt>
                <c:pt idx="9034">
                  <c:v>0.222407407407407</c:v>
                </c:pt>
                <c:pt idx="9035">
                  <c:v>0.22243055555555599</c:v>
                </c:pt>
                <c:pt idx="9036">
                  <c:v>0.22245370370370399</c:v>
                </c:pt>
                <c:pt idx="9037">
                  <c:v>0.22247685185185201</c:v>
                </c:pt>
                <c:pt idx="9038">
                  <c:v>0.2225</c:v>
                </c:pt>
                <c:pt idx="9039">
                  <c:v>0.222523148148148</c:v>
                </c:pt>
                <c:pt idx="9040">
                  <c:v>0.22255787037037</c:v>
                </c:pt>
                <c:pt idx="9041">
                  <c:v>0.222581018518519</c:v>
                </c:pt>
                <c:pt idx="9042">
                  <c:v>0.22260416666666699</c:v>
                </c:pt>
                <c:pt idx="9043">
                  <c:v>0.22262731481481501</c:v>
                </c:pt>
                <c:pt idx="9044">
                  <c:v>0.22265046296296301</c:v>
                </c:pt>
                <c:pt idx="9045">
                  <c:v>0.222673611111111</c:v>
                </c:pt>
                <c:pt idx="9046">
                  <c:v>0.222696759259259</c:v>
                </c:pt>
                <c:pt idx="9047">
                  <c:v>0.22271990740740699</c:v>
                </c:pt>
                <c:pt idx="9048">
                  <c:v>0.22274305555555601</c:v>
                </c:pt>
                <c:pt idx="9049">
                  <c:v>0.22277777777777799</c:v>
                </c:pt>
                <c:pt idx="9050">
                  <c:v>0.22280092592592601</c:v>
                </c:pt>
                <c:pt idx="9051">
                  <c:v>0.22282407407407401</c:v>
                </c:pt>
                <c:pt idx="9052">
                  <c:v>0.222847222222222</c:v>
                </c:pt>
                <c:pt idx="9053">
                  <c:v>0.22287037037037</c:v>
                </c:pt>
                <c:pt idx="9054">
                  <c:v>0.22289351851851799</c:v>
                </c:pt>
                <c:pt idx="9055">
                  <c:v>0.22291666666666701</c:v>
                </c:pt>
                <c:pt idx="9056">
                  <c:v>0.22293981481481501</c:v>
                </c:pt>
                <c:pt idx="9057">
                  <c:v>0.222962962962963</c:v>
                </c:pt>
                <c:pt idx="9058">
                  <c:v>0.22299768518518501</c:v>
                </c:pt>
                <c:pt idx="9059">
                  <c:v>0.223020833333333</c:v>
                </c:pt>
                <c:pt idx="9060">
                  <c:v>0.223043981481482</c:v>
                </c:pt>
                <c:pt idx="9061">
                  <c:v>0.22306712962962999</c:v>
                </c:pt>
                <c:pt idx="9062">
                  <c:v>0.22309027777777801</c:v>
                </c:pt>
                <c:pt idx="9063">
                  <c:v>0.22311342592592601</c:v>
                </c:pt>
                <c:pt idx="9064">
                  <c:v>0.223136574074074</c:v>
                </c:pt>
                <c:pt idx="9065">
                  <c:v>0.223159722222222</c:v>
                </c:pt>
                <c:pt idx="9066">
                  <c:v>0.22318287037036999</c:v>
                </c:pt>
                <c:pt idx="9067">
                  <c:v>0.22321759259259299</c:v>
                </c:pt>
                <c:pt idx="9068">
                  <c:v>0.22324074074074099</c:v>
                </c:pt>
                <c:pt idx="9069">
                  <c:v>0.22326388888888901</c:v>
                </c:pt>
                <c:pt idx="9070">
                  <c:v>0.22328703703703701</c:v>
                </c:pt>
                <c:pt idx="9071">
                  <c:v>0.223310185185185</c:v>
                </c:pt>
                <c:pt idx="9072">
                  <c:v>0.223333333333333</c:v>
                </c:pt>
                <c:pt idx="9073">
                  <c:v>0.22335648148148199</c:v>
                </c:pt>
                <c:pt idx="9074">
                  <c:v>0.22337962962963001</c:v>
                </c:pt>
                <c:pt idx="9075">
                  <c:v>0.22341435185185199</c:v>
                </c:pt>
                <c:pt idx="9076">
                  <c:v>0.22343750000000001</c:v>
                </c:pt>
                <c:pt idx="9077">
                  <c:v>0.22346064814814801</c:v>
                </c:pt>
                <c:pt idx="9078">
                  <c:v>0.223483796296296</c:v>
                </c:pt>
                <c:pt idx="9079">
                  <c:v>0.22350694444444399</c:v>
                </c:pt>
                <c:pt idx="9080">
                  <c:v>0.22353009259259299</c:v>
                </c:pt>
                <c:pt idx="9081">
                  <c:v>0.22355324074074101</c:v>
                </c:pt>
                <c:pt idx="9082">
                  <c:v>0.223576388888889</c:v>
                </c:pt>
                <c:pt idx="9083">
                  <c:v>0.223599537037037</c:v>
                </c:pt>
                <c:pt idx="9084">
                  <c:v>0.22363425925925901</c:v>
                </c:pt>
                <c:pt idx="9085">
                  <c:v>0.223657407407407</c:v>
                </c:pt>
                <c:pt idx="9086">
                  <c:v>0.22368055555555599</c:v>
                </c:pt>
                <c:pt idx="9087">
                  <c:v>0.22370370370370399</c:v>
                </c:pt>
                <c:pt idx="9088">
                  <c:v>0.22372685185185201</c:v>
                </c:pt>
                <c:pt idx="9089">
                  <c:v>0.22375</c:v>
                </c:pt>
                <c:pt idx="9090">
                  <c:v>0.223773148148148</c:v>
                </c:pt>
                <c:pt idx="9091">
                  <c:v>0.22380787037037</c:v>
                </c:pt>
                <c:pt idx="9092">
                  <c:v>0.223831018518519</c:v>
                </c:pt>
                <c:pt idx="9093">
                  <c:v>0.22385416666666699</c:v>
                </c:pt>
                <c:pt idx="9094">
                  <c:v>0.22387731481481499</c:v>
                </c:pt>
                <c:pt idx="9095">
                  <c:v>0.22390046296296301</c:v>
                </c:pt>
                <c:pt idx="9096">
                  <c:v>0.223923611111111</c:v>
                </c:pt>
                <c:pt idx="9097">
                  <c:v>0.223946759259259</c:v>
                </c:pt>
                <c:pt idx="9098">
                  <c:v>0.22396990740740699</c:v>
                </c:pt>
                <c:pt idx="9099">
                  <c:v>0.22399305555555599</c:v>
                </c:pt>
                <c:pt idx="9100">
                  <c:v>0.22401620370370401</c:v>
                </c:pt>
                <c:pt idx="9101">
                  <c:v>0.22405092592592599</c:v>
                </c:pt>
                <c:pt idx="9102">
                  <c:v>0.22407407407407401</c:v>
                </c:pt>
                <c:pt idx="9103">
                  <c:v>0.224097222222222</c:v>
                </c:pt>
                <c:pt idx="9104">
                  <c:v>0.22412037037037</c:v>
                </c:pt>
                <c:pt idx="9105">
                  <c:v>0.22414351851851899</c:v>
                </c:pt>
                <c:pt idx="9106">
                  <c:v>0.22416666666666701</c:v>
                </c:pt>
                <c:pt idx="9107">
                  <c:v>0.22418981481481501</c:v>
                </c:pt>
                <c:pt idx="9108">
                  <c:v>0.224212962962963</c:v>
                </c:pt>
                <c:pt idx="9109">
                  <c:v>0.22424768518518501</c:v>
                </c:pt>
                <c:pt idx="9110">
                  <c:v>0.224270833333333</c:v>
                </c:pt>
                <c:pt idx="9111">
                  <c:v>0.224293981481482</c:v>
                </c:pt>
                <c:pt idx="9112">
                  <c:v>0.22431712962962999</c:v>
                </c:pt>
                <c:pt idx="9113">
                  <c:v>0.22434027777777801</c:v>
                </c:pt>
                <c:pt idx="9114">
                  <c:v>0.22436342592592601</c:v>
                </c:pt>
                <c:pt idx="9115">
                  <c:v>0.224386574074074</c:v>
                </c:pt>
                <c:pt idx="9116">
                  <c:v>0.224409722222222</c:v>
                </c:pt>
                <c:pt idx="9117">
                  <c:v>0.22443287037036999</c:v>
                </c:pt>
                <c:pt idx="9118">
                  <c:v>0.224467592592593</c:v>
                </c:pt>
                <c:pt idx="9119">
                  <c:v>0.22449074074074099</c:v>
                </c:pt>
                <c:pt idx="9120">
                  <c:v>0.22451388888888901</c:v>
                </c:pt>
                <c:pt idx="9121">
                  <c:v>0.22453703703703701</c:v>
                </c:pt>
                <c:pt idx="9122">
                  <c:v>0.224560185185185</c:v>
                </c:pt>
                <c:pt idx="9123">
                  <c:v>0.224583333333333</c:v>
                </c:pt>
                <c:pt idx="9124">
                  <c:v>0.22460648148148199</c:v>
                </c:pt>
                <c:pt idx="9125">
                  <c:v>0.22462962962963001</c:v>
                </c:pt>
                <c:pt idx="9126">
                  <c:v>0.22465277777777801</c:v>
                </c:pt>
                <c:pt idx="9127">
                  <c:v>0.22468750000000001</c:v>
                </c:pt>
                <c:pt idx="9128">
                  <c:v>0.22471064814814801</c:v>
                </c:pt>
                <c:pt idx="9129">
                  <c:v>0.224733796296296</c:v>
                </c:pt>
                <c:pt idx="9130">
                  <c:v>0.22475694444444499</c:v>
                </c:pt>
                <c:pt idx="9131">
                  <c:v>0.22478009259259299</c:v>
                </c:pt>
                <c:pt idx="9132">
                  <c:v>0.22480324074074101</c:v>
                </c:pt>
                <c:pt idx="9133">
                  <c:v>0.22482638888888901</c:v>
                </c:pt>
                <c:pt idx="9134">
                  <c:v>0.224849537037037</c:v>
                </c:pt>
                <c:pt idx="9135">
                  <c:v>0.224872685185185</c:v>
                </c:pt>
                <c:pt idx="9136">
                  <c:v>0.224907407407407</c:v>
                </c:pt>
                <c:pt idx="9137">
                  <c:v>0.22493055555555599</c:v>
                </c:pt>
                <c:pt idx="9138">
                  <c:v>0.22495370370370399</c:v>
                </c:pt>
                <c:pt idx="9139">
                  <c:v>0.22497685185185201</c:v>
                </c:pt>
                <c:pt idx="9140">
                  <c:v>0.22500000000000001</c:v>
                </c:pt>
                <c:pt idx="9141">
                  <c:v>0.225023148148148</c:v>
                </c:pt>
                <c:pt idx="9142">
                  <c:v>0.22504629629629599</c:v>
                </c:pt>
                <c:pt idx="9143">
                  <c:v>0.22506944444444399</c:v>
                </c:pt>
                <c:pt idx="9144">
                  <c:v>0.22509259259259301</c:v>
                </c:pt>
                <c:pt idx="9145">
                  <c:v>0.22512731481481499</c:v>
                </c:pt>
                <c:pt idx="9146">
                  <c:v>0.22515046296296301</c:v>
                </c:pt>
                <c:pt idx="9147">
                  <c:v>0.22517361111111101</c:v>
                </c:pt>
                <c:pt idx="9148">
                  <c:v>0.225196759259259</c:v>
                </c:pt>
                <c:pt idx="9149">
                  <c:v>0.22521990740740699</c:v>
                </c:pt>
                <c:pt idx="9150">
                  <c:v>0.22524305555555599</c:v>
                </c:pt>
                <c:pt idx="9151">
                  <c:v>0.22526620370370401</c:v>
                </c:pt>
                <c:pt idx="9152">
                  <c:v>0.225289351851852</c:v>
                </c:pt>
                <c:pt idx="9153">
                  <c:v>0.22532407407407401</c:v>
                </c:pt>
                <c:pt idx="9154">
                  <c:v>0.225347222222222</c:v>
                </c:pt>
                <c:pt idx="9155">
                  <c:v>0.22537037037037</c:v>
                </c:pt>
                <c:pt idx="9156">
                  <c:v>0.22539351851851899</c:v>
                </c:pt>
                <c:pt idx="9157">
                  <c:v>0.22541666666666699</c:v>
                </c:pt>
                <c:pt idx="9158">
                  <c:v>0.22543981481481501</c:v>
                </c:pt>
                <c:pt idx="9159">
                  <c:v>0.225462962962963</c:v>
                </c:pt>
                <c:pt idx="9160">
                  <c:v>0.225486111111111</c:v>
                </c:pt>
                <c:pt idx="9161">
                  <c:v>0.22550925925925899</c:v>
                </c:pt>
                <c:pt idx="9162">
                  <c:v>0.225543981481482</c:v>
                </c:pt>
                <c:pt idx="9163">
                  <c:v>0.22556712962962999</c:v>
                </c:pt>
                <c:pt idx="9164">
                  <c:v>0.22559027777777799</c:v>
                </c:pt>
                <c:pt idx="9165">
                  <c:v>0.22561342592592601</c:v>
                </c:pt>
                <c:pt idx="9166">
                  <c:v>0.225636574074074</c:v>
                </c:pt>
                <c:pt idx="9167">
                  <c:v>0.225659722222222</c:v>
                </c:pt>
                <c:pt idx="9168">
                  <c:v>0.22568287037036999</c:v>
                </c:pt>
                <c:pt idx="9169">
                  <c:v>0.22570601851851901</c:v>
                </c:pt>
                <c:pt idx="9170">
                  <c:v>0.22574074074074099</c:v>
                </c:pt>
                <c:pt idx="9171">
                  <c:v>0.22576388888888901</c:v>
                </c:pt>
                <c:pt idx="9172">
                  <c:v>0.22578703703703701</c:v>
                </c:pt>
                <c:pt idx="9173">
                  <c:v>0.225810185185185</c:v>
                </c:pt>
                <c:pt idx="9174">
                  <c:v>0.225833333333333</c:v>
                </c:pt>
                <c:pt idx="9175">
                  <c:v>0.22585648148148199</c:v>
                </c:pt>
                <c:pt idx="9176">
                  <c:v>0.22587962962963001</c:v>
                </c:pt>
                <c:pt idx="9177">
                  <c:v>0.22590277777777801</c:v>
                </c:pt>
                <c:pt idx="9178">
                  <c:v>0.22593750000000001</c:v>
                </c:pt>
                <c:pt idx="9179">
                  <c:v>0.22596064814814801</c:v>
                </c:pt>
                <c:pt idx="9180">
                  <c:v>0.225983796296296</c:v>
                </c:pt>
                <c:pt idx="9181">
                  <c:v>0.226006944444444</c:v>
                </c:pt>
                <c:pt idx="9182">
                  <c:v>0.22603009259259299</c:v>
                </c:pt>
                <c:pt idx="9183">
                  <c:v>0.22605324074074101</c:v>
                </c:pt>
                <c:pt idx="9184">
                  <c:v>0.22607638888888901</c:v>
                </c:pt>
                <c:pt idx="9185">
                  <c:v>0.226099537037037</c:v>
                </c:pt>
                <c:pt idx="9186">
                  <c:v>0.226122685185185</c:v>
                </c:pt>
                <c:pt idx="9187">
                  <c:v>0.226157407407407</c:v>
                </c:pt>
                <c:pt idx="9188">
                  <c:v>0.226180555555556</c:v>
                </c:pt>
                <c:pt idx="9189">
                  <c:v>0.22620370370370399</c:v>
                </c:pt>
                <c:pt idx="9190">
                  <c:v>0.22622685185185201</c:v>
                </c:pt>
                <c:pt idx="9191">
                  <c:v>0.22625000000000001</c:v>
                </c:pt>
                <c:pt idx="9192">
                  <c:v>0.226273148148148</c:v>
                </c:pt>
                <c:pt idx="9193">
                  <c:v>0.226296296296296</c:v>
                </c:pt>
                <c:pt idx="9194">
                  <c:v>0.22631944444444399</c:v>
                </c:pt>
                <c:pt idx="9195">
                  <c:v>0.22634259259259301</c:v>
                </c:pt>
                <c:pt idx="9196">
                  <c:v>0.22637731481481499</c:v>
                </c:pt>
                <c:pt idx="9197">
                  <c:v>0.22640046296296301</c:v>
                </c:pt>
                <c:pt idx="9198">
                  <c:v>0.22642361111111101</c:v>
                </c:pt>
                <c:pt idx="9199">
                  <c:v>0.226446759259259</c:v>
                </c:pt>
                <c:pt idx="9200">
                  <c:v>0.226469907407407</c:v>
                </c:pt>
                <c:pt idx="9201">
                  <c:v>0.22649305555555599</c:v>
                </c:pt>
                <c:pt idx="9202">
                  <c:v>0.22651620370370401</c:v>
                </c:pt>
                <c:pt idx="9203">
                  <c:v>0.22653935185185201</c:v>
                </c:pt>
                <c:pt idx="9204">
                  <c:v>0.2265625</c:v>
                </c:pt>
                <c:pt idx="9205">
                  <c:v>0.22659722222222201</c:v>
                </c:pt>
                <c:pt idx="9206">
                  <c:v>0.22662037037037</c:v>
                </c:pt>
                <c:pt idx="9207">
                  <c:v>0.22664351851851899</c:v>
                </c:pt>
                <c:pt idx="9208">
                  <c:v>0.22666666666666699</c:v>
                </c:pt>
                <c:pt idx="9209">
                  <c:v>0.22668981481481501</c:v>
                </c:pt>
                <c:pt idx="9210">
                  <c:v>0.226712962962963</c:v>
                </c:pt>
                <c:pt idx="9211">
                  <c:v>0.226736111111111</c:v>
                </c:pt>
                <c:pt idx="9212">
                  <c:v>0.22675925925925899</c:v>
                </c:pt>
                <c:pt idx="9213">
                  <c:v>0.22678240740740699</c:v>
                </c:pt>
                <c:pt idx="9214">
                  <c:v>0.22681712962962999</c:v>
                </c:pt>
                <c:pt idx="9215">
                  <c:v>0.22684027777777799</c:v>
                </c:pt>
                <c:pt idx="9216">
                  <c:v>0.22686342592592601</c:v>
                </c:pt>
                <c:pt idx="9217">
                  <c:v>0.226886574074074</c:v>
                </c:pt>
                <c:pt idx="9218">
                  <c:v>0.226909722222222</c:v>
                </c:pt>
                <c:pt idx="9219">
                  <c:v>0.22693287037036999</c:v>
                </c:pt>
                <c:pt idx="9220">
                  <c:v>0.22695601851851899</c:v>
                </c:pt>
                <c:pt idx="9221">
                  <c:v>0.22699074074074099</c:v>
                </c:pt>
                <c:pt idx="9222">
                  <c:v>0.22701388888888899</c:v>
                </c:pt>
                <c:pt idx="9223">
                  <c:v>0.22703703703703701</c:v>
                </c:pt>
                <c:pt idx="9224">
                  <c:v>0.227060185185185</c:v>
                </c:pt>
                <c:pt idx="9225">
                  <c:v>0.227083333333333</c:v>
                </c:pt>
                <c:pt idx="9226">
                  <c:v>0.22710648148148199</c:v>
                </c:pt>
                <c:pt idx="9227">
                  <c:v>0.22712962962962999</c:v>
                </c:pt>
                <c:pt idx="9228">
                  <c:v>0.22715277777777801</c:v>
                </c:pt>
                <c:pt idx="9229">
                  <c:v>0.22718749999999999</c:v>
                </c:pt>
                <c:pt idx="9230">
                  <c:v>0.22721064814814801</c:v>
                </c:pt>
                <c:pt idx="9231">
                  <c:v>0.227233796296296</c:v>
                </c:pt>
                <c:pt idx="9232">
                  <c:v>0.227256944444444</c:v>
                </c:pt>
                <c:pt idx="9233">
                  <c:v>0.22728009259259299</c:v>
                </c:pt>
                <c:pt idx="9234">
                  <c:v>0.22730324074074101</c:v>
                </c:pt>
                <c:pt idx="9235">
                  <c:v>0.22732638888888901</c:v>
                </c:pt>
                <c:pt idx="9236">
                  <c:v>0.227349537037037</c:v>
                </c:pt>
                <c:pt idx="9237">
                  <c:v>0.22738425925925901</c:v>
                </c:pt>
                <c:pt idx="9238">
                  <c:v>0.227407407407407</c:v>
                </c:pt>
                <c:pt idx="9239">
                  <c:v>0.227430555555556</c:v>
                </c:pt>
                <c:pt idx="9240">
                  <c:v>0.22745370370370399</c:v>
                </c:pt>
                <c:pt idx="9241">
                  <c:v>0.22747685185185201</c:v>
                </c:pt>
                <c:pt idx="9242">
                  <c:v>0.22750000000000001</c:v>
                </c:pt>
                <c:pt idx="9243">
                  <c:v>0.227523148148148</c:v>
                </c:pt>
                <c:pt idx="9244">
                  <c:v>0.227546296296296</c:v>
                </c:pt>
                <c:pt idx="9245">
                  <c:v>0.22756944444444499</c:v>
                </c:pt>
                <c:pt idx="9246">
                  <c:v>0.227604166666667</c:v>
                </c:pt>
                <c:pt idx="9247">
                  <c:v>0.22762731481481499</c:v>
                </c:pt>
                <c:pt idx="9248">
                  <c:v>0.22765046296296301</c:v>
                </c:pt>
                <c:pt idx="9249">
                  <c:v>0.22767361111111101</c:v>
                </c:pt>
                <c:pt idx="9250">
                  <c:v>0.227696759259259</c:v>
                </c:pt>
                <c:pt idx="9251">
                  <c:v>0.227719907407407</c:v>
                </c:pt>
                <c:pt idx="9252">
                  <c:v>0.22774305555555599</c:v>
                </c:pt>
                <c:pt idx="9253">
                  <c:v>0.22776620370370401</c:v>
                </c:pt>
                <c:pt idx="9254">
                  <c:v>0.22780092592592599</c:v>
                </c:pt>
                <c:pt idx="9255">
                  <c:v>0.22782407407407401</c:v>
                </c:pt>
                <c:pt idx="9256">
                  <c:v>0.22784722222222201</c:v>
                </c:pt>
                <c:pt idx="9257">
                  <c:v>0.22787037037037</c:v>
                </c:pt>
                <c:pt idx="9258">
                  <c:v>0.227893518518518</c:v>
                </c:pt>
                <c:pt idx="9259">
                  <c:v>0.22791666666666699</c:v>
                </c:pt>
                <c:pt idx="9260">
                  <c:v>0.22793981481481501</c:v>
                </c:pt>
                <c:pt idx="9261">
                  <c:v>0.22796296296296301</c:v>
                </c:pt>
                <c:pt idx="9262">
                  <c:v>0.227986111111111</c:v>
                </c:pt>
                <c:pt idx="9263">
                  <c:v>0.22802083333333301</c:v>
                </c:pt>
                <c:pt idx="9264">
                  <c:v>0.228043981481482</c:v>
                </c:pt>
                <c:pt idx="9265">
                  <c:v>0.22806712962962999</c:v>
                </c:pt>
                <c:pt idx="9266">
                  <c:v>0.22809027777777799</c:v>
                </c:pt>
                <c:pt idx="9267">
                  <c:v>0.22811342592592601</c:v>
                </c:pt>
                <c:pt idx="9268">
                  <c:v>0.22813657407407401</c:v>
                </c:pt>
                <c:pt idx="9269">
                  <c:v>0.228159722222222</c:v>
                </c:pt>
                <c:pt idx="9270">
                  <c:v>0.22818287037036999</c:v>
                </c:pt>
                <c:pt idx="9271">
                  <c:v>0.228217592592593</c:v>
                </c:pt>
                <c:pt idx="9272">
                  <c:v>0.22824074074074099</c:v>
                </c:pt>
                <c:pt idx="9273">
                  <c:v>0.22826388888888899</c:v>
                </c:pt>
                <c:pt idx="9274">
                  <c:v>0.22828703703703701</c:v>
                </c:pt>
                <c:pt idx="9275">
                  <c:v>0.22831018518518501</c:v>
                </c:pt>
                <c:pt idx="9276">
                  <c:v>0.228333333333333</c:v>
                </c:pt>
                <c:pt idx="9277">
                  <c:v>0.22835648148148199</c:v>
                </c:pt>
                <c:pt idx="9278">
                  <c:v>0.22837962962962999</c:v>
                </c:pt>
                <c:pt idx="9279">
                  <c:v>0.22840277777777801</c:v>
                </c:pt>
                <c:pt idx="9280">
                  <c:v>0.228425925925926</c:v>
                </c:pt>
                <c:pt idx="9281">
                  <c:v>0.22846064814814801</c:v>
                </c:pt>
                <c:pt idx="9282">
                  <c:v>0.228483796296296</c:v>
                </c:pt>
                <c:pt idx="9283">
                  <c:v>0.228506944444444</c:v>
                </c:pt>
                <c:pt idx="9284">
                  <c:v>0.22853009259259299</c:v>
                </c:pt>
                <c:pt idx="9285">
                  <c:v>0.22855324074074099</c:v>
                </c:pt>
                <c:pt idx="9286">
                  <c:v>0.22857638888888901</c:v>
                </c:pt>
                <c:pt idx="9287">
                  <c:v>0.228599537037037</c:v>
                </c:pt>
                <c:pt idx="9288">
                  <c:v>0.228622685185185</c:v>
                </c:pt>
                <c:pt idx="9289">
                  <c:v>0.228657407407407</c:v>
                </c:pt>
                <c:pt idx="9290">
                  <c:v>0.228680555555556</c:v>
                </c:pt>
                <c:pt idx="9291">
                  <c:v>0.22870370370370399</c:v>
                </c:pt>
                <c:pt idx="9292">
                  <c:v>0.22872685185185199</c:v>
                </c:pt>
                <c:pt idx="9293">
                  <c:v>0.22875000000000001</c:v>
                </c:pt>
                <c:pt idx="9294">
                  <c:v>0.228773148148148</c:v>
                </c:pt>
                <c:pt idx="9295">
                  <c:v>0.228796296296296</c:v>
                </c:pt>
                <c:pt idx="9296">
                  <c:v>0.22881944444444399</c:v>
                </c:pt>
                <c:pt idx="9297">
                  <c:v>0.22884259259259301</c:v>
                </c:pt>
                <c:pt idx="9298">
                  <c:v>0.22887731481481499</c:v>
                </c:pt>
                <c:pt idx="9299">
                  <c:v>0.22890046296296301</c:v>
                </c:pt>
                <c:pt idx="9300">
                  <c:v>0.22892361111111101</c:v>
                </c:pt>
                <c:pt idx="9301">
                  <c:v>0.228946759259259</c:v>
                </c:pt>
                <c:pt idx="9302">
                  <c:v>0.228969907407407</c:v>
                </c:pt>
                <c:pt idx="9303">
                  <c:v>0.22899305555555599</c:v>
                </c:pt>
                <c:pt idx="9304">
                  <c:v>0.22901620370370401</c:v>
                </c:pt>
                <c:pt idx="9305">
                  <c:v>0.22903935185185201</c:v>
                </c:pt>
                <c:pt idx="9306">
                  <c:v>0.22907407407407401</c:v>
                </c:pt>
                <c:pt idx="9307">
                  <c:v>0.22909722222222201</c:v>
                </c:pt>
                <c:pt idx="9308">
                  <c:v>0.22912037037037</c:v>
                </c:pt>
                <c:pt idx="9309">
                  <c:v>0.229143518518519</c:v>
                </c:pt>
                <c:pt idx="9310">
                  <c:v>0.22916666666666699</c:v>
                </c:pt>
                <c:pt idx="9311">
                  <c:v>0.22918981481481501</c:v>
                </c:pt>
                <c:pt idx="9312">
                  <c:v>0.22921296296296301</c:v>
                </c:pt>
                <c:pt idx="9313">
                  <c:v>0.229236111111111</c:v>
                </c:pt>
                <c:pt idx="9314">
                  <c:v>0.22927083333333301</c:v>
                </c:pt>
                <c:pt idx="9315">
                  <c:v>0.229293981481482</c:v>
                </c:pt>
                <c:pt idx="9316">
                  <c:v>0.22931712962963</c:v>
                </c:pt>
                <c:pt idx="9317">
                  <c:v>0.22934027777777799</c:v>
                </c:pt>
                <c:pt idx="9318">
                  <c:v>0.22936342592592601</c:v>
                </c:pt>
                <c:pt idx="9319">
                  <c:v>0.22938657407407401</c:v>
                </c:pt>
                <c:pt idx="9320">
                  <c:v>0.229409722222222</c:v>
                </c:pt>
                <c:pt idx="9321">
                  <c:v>0.22943287037037</c:v>
                </c:pt>
                <c:pt idx="9322">
                  <c:v>0.22945601851851899</c:v>
                </c:pt>
                <c:pt idx="9323">
                  <c:v>0.22947916666666701</c:v>
                </c:pt>
                <c:pt idx="9324">
                  <c:v>0.22951388888888899</c:v>
                </c:pt>
                <c:pt idx="9325">
                  <c:v>0.22953703703703701</c:v>
                </c:pt>
                <c:pt idx="9326">
                  <c:v>0.22956018518518501</c:v>
                </c:pt>
                <c:pt idx="9327">
                  <c:v>0.229583333333333</c:v>
                </c:pt>
                <c:pt idx="9328">
                  <c:v>0.22960648148148199</c:v>
                </c:pt>
                <c:pt idx="9329">
                  <c:v>0.22962962962962999</c:v>
                </c:pt>
                <c:pt idx="9330">
                  <c:v>0.22965277777777801</c:v>
                </c:pt>
                <c:pt idx="9331">
                  <c:v>0.22967592592592601</c:v>
                </c:pt>
                <c:pt idx="9332">
                  <c:v>0.22971064814814801</c:v>
                </c:pt>
                <c:pt idx="9333">
                  <c:v>0.22973379629629601</c:v>
                </c:pt>
                <c:pt idx="9334">
                  <c:v>0.229756944444444</c:v>
                </c:pt>
                <c:pt idx="9335">
                  <c:v>0.22978009259259299</c:v>
                </c:pt>
                <c:pt idx="9336">
                  <c:v>0.22980324074074099</c:v>
                </c:pt>
                <c:pt idx="9337">
                  <c:v>0.22982638888888901</c:v>
                </c:pt>
                <c:pt idx="9338">
                  <c:v>0.22984953703703701</c:v>
                </c:pt>
                <c:pt idx="9339">
                  <c:v>0.229872685185185</c:v>
                </c:pt>
                <c:pt idx="9340">
                  <c:v>0.22989583333333299</c:v>
                </c:pt>
                <c:pt idx="9341">
                  <c:v>0.229930555555556</c:v>
                </c:pt>
                <c:pt idx="9342">
                  <c:v>0.22995370370370399</c:v>
                </c:pt>
                <c:pt idx="9343">
                  <c:v>0.22997685185185199</c:v>
                </c:pt>
                <c:pt idx="9344">
                  <c:v>0.23</c:v>
                </c:pt>
                <c:pt idx="9345">
                  <c:v>0.230023148148148</c:v>
                </c:pt>
                <c:pt idx="9346">
                  <c:v>0.230046296296296</c:v>
                </c:pt>
                <c:pt idx="9347">
                  <c:v>0.23006944444444399</c:v>
                </c:pt>
                <c:pt idx="9348">
                  <c:v>0.23009259259259299</c:v>
                </c:pt>
                <c:pt idx="9349">
                  <c:v>0.23011574074074101</c:v>
                </c:pt>
                <c:pt idx="9350">
                  <c:v>0.23015046296296299</c:v>
                </c:pt>
                <c:pt idx="9351">
                  <c:v>0.23017361111111101</c:v>
                </c:pt>
                <c:pt idx="9352">
                  <c:v>0.230196759259259</c:v>
                </c:pt>
                <c:pt idx="9353">
                  <c:v>0.230219907407407</c:v>
                </c:pt>
                <c:pt idx="9354">
                  <c:v>0.23024305555555599</c:v>
                </c:pt>
                <c:pt idx="9355">
                  <c:v>0.23026620370370399</c:v>
                </c:pt>
                <c:pt idx="9356">
                  <c:v>0.23028935185185201</c:v>
                </c:pt>
                <c:pt idx="9357">
                  <c:v>0.2303125</c:v>
                </c:pt>
                <c:pt idx="9358">
                  <c:v>0.23034722222222201</c:v>
                </c:pt>
                <c:pt idx="9359">
                  <c:v>0.23037037037037</c:v>
                </c:pt>
                <c:pt idx="9360">
                  <c:v>0.230393518518518</c:v>
                </c:pt>
                <c:pt idx="9361">
                  <c:v>0.23041666666666699</c:v>
                </c:pt>
                <c:pt idx="9362">
                  <c:v>0.23043981481481501</c:v>
                </c:pt>
                <c:pt idx="9363">
                  <c:v>0.23046296296296301</c:v>
                </c:pt>
                <c:pt idx="9364">
                  <c:v>0.230486111111111</c:v>
                </c:pt>
                <c:pt idx="9365">
                  <c:v>0.230509259259259</c:v>
                </c:pt>
                <c:pt idx="9366">
                  <c:v>0.23053240740740699</c:v>
                </c:pt>
                <c:pt idx="9367">
                  <c:v>0.23055555555555499</c:v>
                </c:pt>
                <c:pt idx="9368">
                  <c:v>0.23059027777777799</c:v>
                </c:pt>
                <c:pt idx="9369">
                  <c:v>0.23061342592592601</c:v>
                </c:pt>
                <c:pt idx="9370">
                  <c:v>0.23063657407407401</c:v>
                </c:pt>
                <c:pt idx="9371">
                  <c:v>0.230659722222222</c:v>
                </c:pt>
                <c:pt idx="9372">
                  <c:v>0.23068287037037</c:v>
                </c:pt>
                <c:pt idx="9373">
                  <c:v>0.23070601851851799</c:v>
                </c:pt>
                <c:pt idx="9374">
                  <c:v>0.23072916666666701</c:v>
                </c:pt>
                <c:pt idx="9375">
                  <c:v>0.23075231481481501</c:v>
                </c:pt>
                <c:pt idx="9376">
                  <c:v>0.230775462962963</c:v>
                </c:pt>
                <c:pt idx="9377">
                  <c:v>0.23081018518518501</c:v>
                </c:pt>
                <c:pt idx="9378">
                  <c:v>0.230833333333333</c:v>
                </c:pt>
                <c:pt idx="9379">
                  <c:v>0.230856481481482</c:v>
                </c:pt>
                <c:pt idx="9380">
                  <c:v>0.23087962962962999</c:v>
                </c:pt>
                <c:pt idx="9381">
                  <c:v>0.23090277777777801</c:v>
                </c:pt>
                <c:pt idx="9382">
                  <c:v>0.23092592592592601</c:v>
                </c:pt>
                <c:pt idx="9383">
                  <c:v>0.230949074074074</c:v>
                </c:pt>
                <c:pt idx="9384">
                  <c:v>0.230972222222222</c:v>
                </c:pt>
                <c:pt idx="9385">
                  <c:v>0.231006944444444</c:v>
                </c:pt>
                <c:pt idx="9386">
                  <c:v>0.23103009259259299</c:v>
                </c:pt>
                <c:pt idx="9387">
                  <c:v>0.23105324074074099</c:v>
                </c:pt>
                <c:pt idx="9388">
                  <c:v>0.23107638888888901</c:v>
                </c:pt>
                <c:pt idx="9389">
                  <c:v>0.23109953703703701</c:v>
                </c:pt>
                <c:pt idx="9390">
                  <c:v>0.231122685185185</c:v>
                </c:pt>
                <c:pt idx="9391">
                  <c:v>0.231145833333333</c:v>
                </c:pt>
                <c:pt idx="9392">
                  <c:v>0.23116898148148099</c:v>
                </c:pt>
                <c:pt idx="9393">
                  <c:v>0.23119212962963001</c:v>
                </c:pt>
                <c:pt idx="9394">
                  <c:v>0.23121527777777801</c:v>
                </c:pt>
                <c:pt idx="9395">
                  <c:v>0.23125000000000001</c:v>
                </c:pt>
                <c:pt idx="9396">
                  <c:v>0.23127314814814801</c:v>
                </c:pt>
                <c:pt idx="9397">
                  <c:v>0.231296296296296</c:v>
                </c:pt>
                <c:pt idx="9398">
                  <c:v>0.23131944444444399</c:v>
                </c:pt>
                <c:pt idx="9399">
                  <c:v>0.23134259259259299</c:v>
                </c:pt>
                <c:pt idx="9400">
                  <c:v>0.23136574074074101</c:v>
                </c:pt>
                <c:pt idx="9401">
                  <c:v>0.231388888888889</c:v>
                </c:pt>
                <c:pt idx="9402">
                  <c:v>0.231412037037037</c:v>
                </c:pt>
                <c:pt idx="9403">
                  <c:v>0.23144675925925901</c:v>
                </c:pt>
                <c:pt idx="9404">
                  <c:v>0.231469907407407</c:v>
                </c:pt>
                <c:pt idx="9405">
                  <c:v>0.23149305555555599</c:v>
                </c:pt>
                <c:pt idx="9406">
                  <c:v>0.23151620370370399</c:v>
                </c:pt>
                <c:pt idx="9407">
                  <c:v>0.23153935185185201</c:v>
                </c:pt>
                <c:pt idx="9408">
                  <c:v>0.2315625</c:v>
                </c:pt>
                <c:pt idx="9409">
                  <c:v>0.231585648148148</c:v>
                </c:pt>
                <c:pt idx="9410">
                  <c:v>0.23160879629629599</c:v>
                </c:pt>
                <c:pt idx="9411">
                  <c:v>0.231643518518518</c:v>
                </c:pt>
                <c:pt idx="9412">
                  <c:v>0.23166666666666699</c:v>
                </c:pt>
                <c:pt idx="9413">
                  <c:v>0.23168981481481499</c:v>
                </c:pt>
                <c:pt idx="9414">
                  <c:v>0.23171296296296301</c:v>
                </c:pt>
                <c:pt idx="9415">
                  <c:v>0.231736111111111</c:v>
                </c:pt>
                <c:pt idx="9416">
                  <c:v>0.231759259259259</c:v>
                </c:pt>
                <c:pt idx="9417">
                  <c:v>0.23178240740740699</c:v>
                </c:pt>
                <c:pt idx="9418">
                  <c:v>0.23180555555555599</c:v>
                </c:pt>
                <c:pt idx="9419">
                  <c:v>0.23182870370370401</c:v>
                </c:pt>
                <c:pt idx="9420">
                  <c:v>0.23186342592592599</c:v>
                </c:pt>
                <c:pt idx="9421">
                  <c:v>0.23188657407407401</c:v>
                </c:pt>
                <c:pt idx="9422">
                  <c:v>0.231909722222222</c:v>
                </c:pt>
                <c:pt idx="9423">
                  <c:v>0.23193287037037</c:v>
                </c:pt>
                <c:pt idx="9424">
                  <c:v>0.23195601851851899</c:v>
                </c:pt>
                <c:pt idx="9425">
                  <c:v>0.23197916666666701</c:v>
                </c:pt>
                <c:pt idx="9426">
                  <c:v>0.23200231481481501</c:v>
                </c:pt>
                <c:pt idx="9427">
                  <c:v>0.232025462962963</c:v>
                </c:pt>
                <c:pt idx="9428">
                  <c:v>0.232048611111111</c:v>
                </c:pt>
                <c:pt idx="9429">
                  <c:v>0.232083333333333</c:v>
                </c:pt>
                <c:pt idx="9430">
                  <c:v>0.232106481481482</c:v>
                </c:pt>
                <c:pt idx="9431">
                  <c:v>0.23212962962962999</c:v>
                </c:pt>
                <c:pt idx="9432">
                  <c:v>0.23215277777777801</c:v>
                </c:pt>
                <c:pt idx="9433">
                  <c:v>0.23217592592592601</c:v>
                </c:pt>
                <c:pt idx="9434">
                  <c:v>0.232199074074074</c:v>
                </c:pt>
                <c:pt idx="9435">
                  <c:v>0.232222222222222</c:v>
                </c:pt>
                <c:pt idx="9436">
                  <c:v>0.23224537037036999</c:v>
                </c:pt>
                <c:pt idx="9437">
                  <c:v>0.23226851851851801</c:v>
                </c:pt>
                <c:pt idx="9438">
                  <c:v>0.23230324074074099</c:v>
                </c:pt>
                <c:pt idx="9439">
                  <c:v>0.23232638888888901</c:v>
                </c:pt>
                <c:pt idx="9440">
                  <c:v>0.23234953703703701</c:v>
                </c:pt>
                <c:pt idx="9441">
                  <c:v>0.232372685185185</c:v>
                </c:pt>
                <c:pt idx="9442">
                  <c:v>0.232395833333333</c:v>
                </c:pt>
                <c:pt idx="9443">
                  <c:v>0.23241898148148199</c:v>
                </c:pt>
                <c:pt idx="9444">
                  <c:v>0.23244212962963001</c:v>
                </c:pt>
                <c:pt idx="9445">
                  <c:v>0.23246527777777801</c:v>
                </c:pt>
                <c:pt idx="9446">
                  <c:v>0.232488425925926</c:v>
                </c:pt>
                <c:pt idx="9447">
                  <c:v>0.23252314814814801</c:v>
                </c:pt>
                <c:pt idx="9448">
                  <c:v>0.232546296296296</c:v>
                </c:pt>
                <c:pt idx="9449">
                  <c:v>0.23256944444444499</c:v>
                </c:pt>
                <c:pt idx="9450">
                  <c:v>0.23259259259259299</c:v>
                </c:pt>
                <c:pt idx="9451">
                  <c:v>0.23261574074074101</c:v>
                </c:pt>
                <c:pt idx="9452">
                  <c:v>0.23263888888888901</c:v>
                </c:pt>
                <c:pt idx="9453">
                  <c:v>0.232662037037037</c:v>
                </c:pt>
                <c:pt idx="9454">
                  <c:v>0.232685185185185</c:v>
                </c:pt>
                <c:pt idx="9455">
                  <c:v>0.23270833333333299</c:v>
                </c:pt>
                <c:pt idx="9456">
                  <c:v>0.23274305555555599</c:v>
                </c:pt>
                <c:pt idx="9457">
                  <c:v>0.23276620370370399</c:v>
                </c:pt>
                <c:pt idx="9458">
                  <c:v>0.23278935185185201</c:v>
                </c:pt>
                <c:pt idx="9459">
                  <c:v>0.23281250000000001</c:v>
                </c:pt>
                <c:pt idx="9460">
                  <c:v>0.232835648148148</c:v>
                </c:pt>
                <c:pt idx="9461">
                  <c:v>0.23285879629629599</c:v>
                </c:pt>
                <c:pt idx="9462">
                  <c:v>0.23288194444444399</c:v>
                </c:pt>
                <c:pt idx="9463">
                  <c:v>0.23290509259259301</c:v>
                </c:pt>
                <c:pt idx="9464">
                  <c:v>0.232928240740741</c:v>
                </c:pt>
                <c:pt idx="9465">
                  <c:v>0.23296296296296301</c:v>
                </c:pt>
                <c:pt idx="9466">
                  <c:v>0.23298611111111101</c:v>
                </c:pt>
                <c:pt idx="9467">
                  <c:v>0.233009259259259</c:v>
                </c:pt>
                <c:pt idx="9468">
                  <c:v>0.23303240740740699</c:v>
                </c:pt>
                <c:pt idx="9469">
                  <c:v>0.23305555555555599</c:v>
                </c:pt>
                <c:pt idx="9470">
                  <c:v>0.23307870370370401</c:v>
                </c:pt>
                <c:pt idx="9471">
                  <c:v>0.233101851851852</c:v>
                </c:pt>
                <c:pt idx="9472">
                  <c:v>0.233125</c:v>
                </c:pt>
                <c:pt idx="9473">
                  <c:v>0.23314814814814799</c:v>
                </c:pt>
                <c:pt idx="9474">
                  <c:v>0.23318287037037</c:v>
                </c:pt>
                <c:pt idx="9475">
                  <c:v>0.23320601851851899</c:v>
                </c:pt>
                <c:pt idx="9476">
                  <c:v>0.23322916666666699</c:v>
                </c:pt>
                <c:pt idx="9477">
                  <c:v>0.23325231481481501</c:v>
                </c:pt>
                <c:pt idx="9478">
                  <c:v>0.233275462962963</c:v>
                </c:pt>
                <c:pt idx="9479">
                  <c:v>0.233298611111111</c:v>
                </c:pt>
                <c:pt idx="9480">
                  <c:v>0.23332175925925899</c:v>
                </c:pt>
                <c:pt idx="9481">
                  <c:v>0.23334490740740699</c:v>
                </c:pt>
                <c:pt idx="9482">
                  <c:v>0.23336805555555601</c:v>
                </c:pt>
                <c:pt idx="9483">
                  <c:v>0.23340277777777799</c:v>
                </c:pt>
                <c:pt idx="9484">
                  <c:v>0.23342592592592601</c:v>
                </c:pt>
                <c:pt idx="9485">
                  <c:v>0.233449074074074</c:v>
                </c:pt>
                <c:pt idx="9486">
                  <c:v>0.233472222222222</c:v>
                </c:pt>
                <c:pt idx="9487">
                  <c:v>0.23349537037036999</c:v>
                </c:pt>
                <c:pt idx="9488">
                  <c:v>0.23351851851851799</c:v>
                </c:pt>
                <c:pt idx="9489">
                  <c:v>0.23354166666666701</c:v>
                </c:pt>
                <c:pt idx="9490">
                  <c:v>0.233564814814815</c:v>
                </c:pt>
                <c:pt idx="9491">
                  <c:v>0.233587962962963</c:v>
                </c:pt>
                <c:pt idx="9492">
                  <c:v>0.233622685185185</c:v>
                </c:pt>
                <c:pt idx="9493">
                  <c:v>0.233645833333333</c:v>
                </c:pt>
                <c:pt idx="9494">
                  <c:v>0.23366898148148199</c:v>
                </c:pt>
                <c:pt idx="9495">
                  <c:v>0.23369212962963001</c:v>
                </c:pt>
                <c:pt idx="9496">
                  <c:v>0.23371527777777801</c:v>
                </c:pt>
                <c:pt idx="9497">
                  <c:v>0.233738425925926</c:v>
                </c:pt>
                <c:pt idx="9498">
                  <c:v>0.233761574074074</c:v>
                </c:pt>
                <c:pt idx="9499">
                  <c:v>0.23378472222222199</c:v>
                </c:pt>
                <c:pt idx="9500">
                  <c:v>0.233819444444444</c:v>
                </c:pt>
                <c:pt idx="9501">
                  <c:v>0.23384259259259299</c:v>
                </c:pt>
                <c:pt idx="9502">
                  <c:v>0.23386574074074101</c:v>
                </c:pt>
                <c:pt idx="9503">
                  <c:v>0.23388888888888901</c:v>
                </c:pt>
                <c:pt idx="9504">
                  <c:v>0.233912037037037</c:v>
                </c:pt>
                <c:pt idx="9505">
                  <c:v>0.233935185185185</c:v>
                </c:pt>
                <c:pt idx="9506">
                  <c:v>0.23395833333333299</c:v>
                </c:pt>
                <c:pt idx="9507">
                  <c:v>0.23398148148148201</c:v>
                </c:pt>
                <c:pt idx="9508">
                  <c:v>0.23400462962963001</c:v>
                </c:pt>
                <c:pt idx="9509">
                  <c:v>0.23403935185185201</c:v>
                </c:pt>
                <c:pt idx="9510">
                  <c:v>0.23406250000000001</c:v>
                </c:pt>
                <c:pt idx="9511">
                  <c:v>0.234085648148148</c:v>
                </c:pt>
                <c:pt idx="9512">
                  <c:v>0.234108796296296</c:v>
                </c:pt>
                <c:pt idx="9513">
                  <c:v>0.23413194444444399</c:v>
                </c:pt>
                <c:pt idx="9514">
                  <c:v>0.23415509259259301</c:v>
                </c:pt>
                <c:pt idx="9515">
                  <c:v>0.23417824074074101</c:v>
                </c:pt>
                <c:pt idx="9516">
                  <c:v>0.234201388888889</c:v>
                </c:pt>
                <c:pt idx="9517">
                  <c:v>0.23423611111111101</c:v>
                </c:pt>
                <c:pt idx="9518">
                  <c:v>0.234259259259259</c:v>
                </c:pt>
                <c:pt idx="9519">
                  <c:v>0.234282407407407</c:v>
                </c:pt>
                <c:pt idx="9520">
                  <c:v>0.23430555555555499</c:v>
                </c:pt>
                <c:pt idx="9521">
                  <c:v>0.23432870370370401</c:v>
                </c:pt>
                <c:pt idx="9522">
                  <c:v>0.23435185185185201</c:v>
                </c:pt>
                <c:pt idx="9523">
                  <c:v>0.234375</c:v>
                </c:pt>
                <c:pt idx="9524">
                  <c:v>0.23439814814814799</c:v>
                </c:pt>
                <c:pt idx="9525">
                  <c:v>0.23442129629629599</c:v>
                </c:pt>
                <c:pt idx="9526">
                  <c:v>0.23444444444444401</c:v>
                </c:pt>
                <c:pt idx="9527">
                  <c:v>0.23447916666666699</c:v>
                </c:pt>
                <c:pt idx="9528">
                  <c:v>0.23450231481481501</c:v>
                </c:pt>
                <c:pt idx="9529">
                  <c:v>0.234525462962963</c:v>
                </c:pt>
                <c:pt idx="9530">
                  <c:v>0.234548611111111</c:v>
                </c:pt>
                <c:pt idx="9531">
                  <c:v>0.23457175925925899</c:v>
                </c:pt>
                <c:pt idx="9532">
                  <c:v>0.23459490740740699</c:v>
                </c:pt>
                <c:pt idx="9533">
                  <c:v>0.23461805555555601</c:v>
                </c:pt>
                <c:pt idx="9534">
                  <c:v>0.234641203703704</c:v>
                </c:pt>
                <c:pt idx="9535">
                  <c:v>0.234664351851852</c:v>
                </c:pt>
                <c:pt idx="9536">
                  <c:v>0.234699074074074</c:v>
                </c:pt>
                <c:pt idx="9537">
                  <c:v>0.234722222222222</c:v>
                </c:pt>
                <c:pt idx="9538">
                  <c:v>0.23474537037036999</c:v>
                </c:pt>
                <c:pt idx="9539">
                  <c:v>0.23476851851851799</c:v>
                </c:pt>
                <c:pt idx="9540">
                  <c:v>0.23479166666666701</c:v>
                </c:pt>
                <c:pt idx="9541">
                  <c:v>0.234814814814815</c:v>
                </c:pt>
                <c:pt idx="9542">
                  <c:v>0.234837962962963</c:v>
                </c:pt>
                <c:pt idx="9543">
                  <c:v>0.23486111111111099</c:v>
                </c:pt>
                <c:pt idx="9544">
                  <c:v>0.23488425925925899</c:v>
                </c:pt>
                <c:pt idx="9545">
                  <c:v>0.23490740740740701</c:v>
                </c:pt>
                <c:pt idx="9546">
                  <c:v>0.23494212962962999</c:v>
                </c:pt>
                <c:pt idx="9547">
                  <c:v>0.23496527777777801</c:v>
                </c:pt>
                <c:pt idx="9548">
                  <c:v>0.234988425925926</c:v>
                </c:pt>
                <c:pt idx="9549">
                  <c:v>0.235011574074074</c:v>
                </c:pt>
                <c:pt idx="9550">
                  <c:v>0.23503472222222199</c:v>
                </c:pt>
                <c:pt idx="9551">
                  <c:v>0.23505787037036999</c:v>
                </c:pt>
                <c:pt idx="9552">
                  <c:v>0.23508101851851801</c:v>
                </c:pt>
                <c:pt idx="9553">
                  <c:v>0.235104166666667</c:v>
                </c:pt>
                <c:pt idx="9554">
                  <c:v>0.23513888888888901</c:v>
                </c:pt>
                <c:pt idx="9555">
                  <c:v>0.235162037037037</c:v>
                </c:pt>
                <c:pt idx="9556">
                  <c:v>0.235185185185185</c:v>
                </c:pt>
                <c:pt idx="9557">
                  <c:v>0.23520833333333299</c:v>
                </c:pt>
                <c:pt idx="9558">
                  <c:v>0.23523148148148099</c:v>
                </c:pt>
                <c:pt idx="9559">
                  <c:v>0.23525462962963001</c:v>
                </c:pt>
                <c:pt idx="9560">
                  <c:v>0.235277777777778</c:v>
                </c:pt>
                <c:pt idx="9561">
                  <c:v>0.235300925925926</c:v>
                </c:pt>
                <c:pt idx="9562">
                  <c:v>0.23532407407407399</c:v>
                </c:pt>
                <c:pt idx="9563">
                  <c:v>0.23534722222222201</c:v>
                </c:pt>
                <c:pt idx="9564">
                  <c:v>0.23538194444444399</c:v>
                </c:pt>
                <c:pt idx="9565">
                  <c:v>0.23540509259259301</c:v>
                </c:pt>
                <c:pt idx="9566">
                  <c:v>0.23542824074074101</c:v>
                </c:pt>
                <c:pt idx="9567">
                  <c:v>0.235451388888889</c:v>
                </c:pt>
                <c:pt idx="9568">
                  <c:v>0.235474537037037</c:v>
                </c:pt>
                <c:pt idx="9569">
                  <c:v>0.23549768518518499</c:v>
                </c:pt>
                <c:pt idx="9570">
                  <c:v>0.23552083333333301</c:v>
                </c:pt>
                <c:pt idx="9571">
                  <c:v>0.23554398148148201</c:v>
                </c:pt>
                <c:pt idx="9572">
                  <c:v>0.23556712962963</c:v>
                </c:pt>
                <c:pt idx="9573">
                  <c:v>0.23560185185185201</c:v>
                </c:pt>
                <c:pt idx="9574">
                  <c:v>0.235625</c:v>
                </c:pt>
                <c:pt idx="9575">
                  <c:v>0.235648148148148</c:v>
                </c:pt>
                <c:pt idx="9576">
                  <c:v>0.23567129629629599</c:v>
                </c:pt>
                <c:pt idx="9577">
                  <c:v>0.23569444444444401</c:v>
                </c:pt>
                <c:pt idx="9578">
                  <c:v>0.23571759259259301</c:v>
                </c:pt>
                <c:pt idx="9579">
                  <c:v>0.235740740740741</c:v>
                </c:pt>
                <c:pt idx="9580">
                  <c:v>0.23576388888888899</c:v>
                </c:pt>
                <c:pt idx="9581">
                  <c:v>0.23578703703703699</c:v>
                </c:pt>
                <c:pt idx="9582">
                  <c:v>0.235821759259259</c:v>
                </c:pt>
                <c:pt idx="9583">
                  <c:v>0.23584490740740699</c:v>
                </c:pt>
                <c:pt idx="9584">
                  <c:v>0.23586805555555601</c:v>
                </c:pt>
                <c:pt idx="9585">
                  <c:v>0.23589120370370401</c:v>
                </c:pt>
                <c:pt idx="9586">
                  <c:v>0.235914351851852</c:v>
                </c:pt>
                <c:pt idx="9587">
                  <c:v>0.23593749999999999</c:v>
                </c:pt>
                <c:pt idx="9588">
                  <c:v>0.23596064814814799</c:v>
                </c:pt>
                <c:pt idx="9589">
                  <c:v>0.23598379629629601</c:v>
                </c:pt>
                <c:pt idx="9590">
                  <c:v>0.23600694444444401</c:v>
                </c:pt>
                <c:pt idx="9591">
                  <c:v>0.23604166666666701</c:v>
                </c:pt>
                <c:pt idx="9592">
                  <c:v>0.236064814814815</c:v>
                </c:pt>
                <c:pt idx="9593">
                  <c:v>0.236087962962963</c:v>
                </c:pt>
                <c:pt idx="9594">
                  <c:v>0.23611111111111099</c:v>
                </c:pt>
                <c:pt idx="9595">
                  <c:v>0.23613425925925899</c:v>
                </c:pt>
                <c:pt idx="9596">
                  <c:v>0.23615740740740701</c:v>
                </c:pt>
                <c:pt idx="9597">
                  <c:v>0.23618055555555501</c:v>
                </c:pt>
                <c:pt idx="9598">
                  <c:v>0.236203703703704</c:v>
                </c:pt>
                <c:pt idx="9599">
                  <c:v>0.236238425925926</c:v>
                </c:pt>
                <c:pt idx="9600">
                  <c:v>0.236261574074074</c:v>
                </c:pt>
                <c:pt idx="9601">
                  <c:v>0.23628472222222199</c:v>
                </c:pt>
                <c:pt idx="9602">
                  <c:v>0.23630787037036999</c:v>
                </c:pt>
                <c:pt idx="9603">
                  <c:v>0.23633101851851801</c:v>
                </c:pt>
                <c:pt idx="9604">
                  <c:v>0.236354166666667</c:v>
                </c:pt>
                <c:pt idx="9605">
                  <c:v>0.236377314814815</c:v>
                </c:pt>
                <c:pt idx="9606">
                  <c:v>0.23640046296296299</c:v>
                </c:pt>
                <c:pt idx="9607">
                  <c:v>0.23642361111111099</c:v>
                </c:pt>
                <c:pt idx="9608">
                  <c:v>0.23645833333333299</c:v>
                </c:pt>
                <c:pt idx="9609">
                  <c:v>0.23648148148148199</c:v>
                </c:pt>
                <c:pt idx="9610">
                  <c:v>0.23650462962963001</c:v>
                </c:pt>
                <c:pt idx="9611">
                  <c:v>0.236527777777778</c:v>
                </c:pt>
                <c:pt idx="9612">
                  <c:v>0.236550925925926</c:v>
                </c:pt>
                <c:pt idx="9613">
                  <c:v>0.23657407407407399</c:v>
                </c:pt>
                <c:pt idx="9614">
                  <c:v>0.23659722222222199</c:v>
                </c:pt>
                <c:pt idx="9615">
                  <c:v>0.23662037037037001</c:v>
                </c:pt>
                <c:pt idx="9616">
                  <c:v>0.236643518518518</c:v>
                </c:pt>
                <c:pt idx="9617">
                  <c:v>0.23667824074074101</c:v>
                </c:pt>
                <c:pt idx="9618">
                  <c:v>0.236701388888889</c:v>
                </c:pt>
                <c:pt idx="9619">
                  <c:v>0.236724537037037</c:v>
                </c:pt>
                <c:pt idx="9620">
                  <c:v>0.23674768518518499</c:v>
                </c:pt>
                <c:pt idx="9621">
                  <c:v>0.23677083333333299</c:v>
                </c:pt>
                <c:pt idx="9622">
                  <c:v>0.23679398148148201</c:v>
                </c:pt>
                <c:pt idx="9623">
                  <c:v>0.23681712962963</c:v>
                </c:pt>
                <c:pt idx="9624">
                  <c:v>0.236840277777778</c:v>
                </c:pt>
                <c:pt idx="9625">
                  <c:v>0.23686342592592599</c:v>
                </c:pt>
                <c:pt idx="9626">
                  <c:v>0.23688657407407401</c:v>
                </c:pt>
                <c:pt idx="9627">
                  <c:v>0.23692129629629599</c:v>
                </c:pt>
                <c:pt idx="9628">
                  <c:v>0.23694444444444401</c:v>
                </c:pt>
                <c:pt idx="9629">
                  <c:v>0.23696759259259301</c:v>
                </c:pt>
                <c:pt idx="9630">
                  <c:v>0.236990740740741</c:v>
                </c:pt>
                <c:pt idx="9631">
                  <c:v>0.237013888888889</c:v>
                </c:pt>
                <c:pt idx="9632">
                  <c:v>0.23703703703703699</c:v>
                </c:pt>
                <c:pt idx="9633">
                  <c:v>0.23706018518518501</c:v>
                </c:pt>
                <c:pt idx="9634">
                  <c:v>0.23708333333333301</c:v>
                </c:pt>
                <c:pt idx="9635">
                  <c:v>0.237106481481482</c:v>
                </c:pt>
                <c:pt idx="9636">
                  <c:v>0.23714120370370401</c:v>
                </c:pt>
                <c:pt idx="9637">
                  <c:v>0.237164351851852</c:v>
                </c:pt>
                <c:pt idx="9638">
                  <c:v>0.2371875</c:v>
                </c:pt>
                <c:pt idx="9639">
                  <c:v>0.23721064814814799</c:v>
                </c:pt>
                <c:pt idx="9640">
                  <c:v>0.23723379629629601</c:v>
                </c:pt>
                <c:pt idx="9641">
                  <c:v>0.23725694444444401</c:v>
                </c:pt>
                <c:pt idx="9642">
                  <c:v>0.237280092592593</c:v>
                </c:pt>
                <c:pt idx="9643">
                  <c:v>0.23730324074074099</c:v>
                </c:pt>
                <c:pt idx="9644">
                  <c:v>0.237337962962963</c:v>
                </c:pt>
                <c:pt idx="9645">
                  <c:v>0.237361111111111</c:v>
                </c:pt>
                <c:pt idx="9646">
                  <c:v>0.23738425925925899</c:v>
                </c:pt>
                <c:pt idx="9647">
                  <c:v>0.23740740740740701</c:v>
                </c:pt>
                <c:pt idx="9648">
                  <c:v>0.23743055555555601</c:v>
                </c:pt>
                <c:pt idx="9649">
                  <c:v>0.237453703703704</c:v>
                </c:pt>
                <c:pt idx="9650">
                  <c:v>0.23747685185185199</c:v>
                </c:pt>
                <c:pt idx="9651">
                  <c:v>0.23749999999999999</c:v>
                </c:pt>
                <c:pt idx="9652">
                  <c:v>0.23752314814814801</c:v>
                </c:pt>
                <c:pt idx="9653">
                  <c:v>0.23754629629629601</c:v>
                </c:pt>
                <c:pt idx="9654">
                  <c:v>0.23758101851851801</c:v>
                </c:pt>
                <c:pt idx="9655">
                  <c:v>0.237604166666667</c:v>
                </c:pt>
                <c:pt idx="9656">
                  <c:v>0.237627314814815</c:v>
                </c:pt>
                <c:pt idx="9657">
                  <c:v>0.23765046296296299</c:v>
                </c:pt>
                <c:pt idx="9658">
                  <c:v>0.23767361111111099</c:v>
                </c:pt>
                <c:pt idx="9659">
                  <c:v>0.23769675925925901</c:v>
                </c:pt>
                <c:pt idx="9660">
                  <c:v>0.23771990740740701</c:v>
                </c:pt>
                <c:pt idx="9661">
                  <c:v>0.237743055555556</c:v>
                </c:pt>
                <c:pt idx="9662">
                  <c:v>0.23776620370370399</c:v>
                </c:pt>
                <c:pt idx="9663">
                  <c:v>0.237800925925926</c:v>
                </c:pt>
                <c:pt idx="9664">
                  <c:v>0.23782407407407399</c:v>
                </c:pt>
                <c:pt idx="9665">
                  <c:v>0.23784722222222199</c:v>
                </c:pt>
                <c:pt idx="9666">
                  <c:v>0.23787037037037001</c:v>
                </c:pt>
                <c:pt idx="9667">
                  <c:v>0.237893518518518</c:v>
                </c:pt>
                <c:pt idx="9668">
                  <c:v>0.237916666666667</c:v>
                </c:pt>
                <c:pt idx="9669">
                  <c:v>0.23793981481481499</c:v>
                </c:pt>
                <c:pt idx="9670">
                  <c:v>0.23796296296296299</c:v>
                </c:pt>
                <c:pt idx="9671">
                  <c:v>0.23799768518518499</c:v>
                </c:pt>
                <c:pt idx="9672">
                  <c:v>0.23802083333333299</c:v>
                </c:pt>
                <c:pt idx="9673">
                  <c:v>0.23804398148148201</c:v>
                </c:pt>
                <c:pt idx="9674">
                  <c:v>0.23806712962963</c:v>
                </c:pt>
                <c:pt idx="9675">
                  <c:v>0.238090277777778</c:v>
                </c:pt>
                <c:pt idx="9676">
                  <c:v>0.23811342592592599</c:v>
                </c:pt>
                <c:pt idx="9677">
                  <c:v>0.23813657407407399</c:v>
                </c:pt>
                <c:pt idx="9678">
                  <c:v>0.23815972222222201</c:v>
                </c:pt>
                <c:pt idx="9679">
                  <c:v>0.23819444444444399</c:v>
                </c:pt>
                <c:pt idx="9680">
                  <c:v>0.23821759259259301</c:v>
                </c:pt>
                <c:pt idx="9681">
                  <c:v>0.238240740740741</c:v>
                </c:pt>
                <c:pt idx="9682">
                  <c:v>0.238263888888889</c:v>
                </c:pt>
                <c:pt idx="9683">
                  <c:v>0.23828703703703699</c:v>
                </c:pt>
                <c:pt idx="9684">
                  <c:v>0.23831018518518499</c:v>
                </c:pt>
                <c:pt idx="9685">
                  <c:v>0.23833333333333301</c:v>
                </c:pt>
                <c:pt idx="9686">
                  <c:v>0.238356481481482</c:v>
                </c:pt>
                <c:pt idx="9687">
                  <c:v>0.23837962962963</c:v>
                </c:pt>
                <c:pt idx="9688">
                  <c:v>0.23840277777777799</c:v>
                </c:pt>
                <c:pt idx="9689">
                  <c:v>0.2384375</c:v>
                </c:pt>
                <c:pt idx="9690">
                  <c:v>0.23846064814814799</c:v>
                </c:pt>
                <c:pt idx="9691">
                  <c:v>0.23848379629629601</c:v>
                </c:pt>
                <c:pt idx="9692">
                  <c:v>0.23850694444444401</c:v>
                </c:pt>
                <c:pt idx="9693">
                  <c:v>0.238530092592593</c:v>
                </c:pt>
                <c:pt idx="9694">
                  <c:v>0.238553240740741</c:v>
                </c:pt>
                <c:pt idx="9695">
                  <c:v>0.23857638888888899</c:v>
                </c:pt>
                <c:pt idx="9696">
                  <c:v>0.23859953703703701</c:v>
                </c:pt>
                <c:pt idx="9697">
                  <c:v>0.23863425925925899</c:v>
                </c:pt>
                <c:pt idx="9698">
                  <c:v>0.23865740740740701</c:v>
                </c:pt>
                <c:pt idx="9699">
                  <c:v>0.23868055555555601</c:v>
                </c:pt>
                <c:pt idx="9700">
                  <c:v>0.238703703703704</c:v>
                </c:pt>
                <c:pt idx="9701">
                  <c:v>0.238726851851852</c:v>
                </c:pt>
                <c:pt idx="9702">
                  <c:v>0.23874999999999999</c:v>
                </c:pt>
                <c:pt idx="9703">
                  <c:v>0.23877314814814801</c:v>
                </c:pt>
                <c:pt idx="9704">
                  <c:v>0.23879629629629601</c:v>
                </c:pt>
                <c:pt idx="9705">
                  <c:v>0.23883101851851801</c:v>
                </c:pt>
                <c:pt idx="9706">
                  <c:v>0.23885416666666701</c:v>
                </c:pt>
                <c:pt idx="9707">
                  <c:v>0.238877314814815</c:v>
                </c:pt>
                <c:pt idx="9708">
                  <c:v>0.23890046296296299</c:v>
                </c:pt>
                <c:pt idx="9709">
                  <c:v>0.23892361111111099</c:v>
                </c:pt>
                <c:pt idx="9710">
                  <c:v>0.23894675925925901</c:v>
                </c:pt>
                <c:pt idx="9711">
                  <c:v>0.23896990740740701</c:v>
                </c:pt>
                <c:pt idx="9712">
                  <c:v>0.238993055555556</c:v>
                </c:pt>
                <c:pt idx="9713">
                  <c:v>0.23901620370370399</c:v>
                </c:pt>
                <c:pt idx="9714">
                  <c:v>0.239050925925926</c:v>
                </c:pt>
                <c:pt idx="9715">
                  <c:v>0.23907407407407399</c:v>
                </c:pt>
                <c:pt idx="9716">
                  <c:v>0.23909722222222199</c:v>
                </c:pt>
                <c:pt idx="9717">
                  <c:v>0.23912037037037001</c:v>
                </c:pt>
                <c:pt idx="9718">
                  <c:v>0.23914351851851801</c:v>
                </c:pt>
                <c:pt idx="9719">
                  <c:v>0.239166666666667</c:v>
                </c:pt>
                <c:pt idx="9720">
                  <c:v>0.23918981481481499</c:v>
                </c:pt>
                <c:pt idx="9721">
                  <c:v>0.23921296296296299</c:v>
                </c:pt>
                <c:pt idx="9722">
                  <c:v>0.23923611111111101</c:v>
                </c:pt>
                <c:pt idx="9723">
                  <c:v>0.23925925925925901</c:v>
                </c:pt>
                <c:pt idx="9724">
                  <c:v>0.23929398148148201</c:v>
                </c:pt>
                <c:pt idx="9725">
                  <c:v>0.23931712962963</c:v>
                </c:pt>
                <c:pt idx="9726">
                  <c:v>0.239340277777778</c:v>
                </c:pt>
                <c:pt idx="9727">
                  <c:v>0.23936342592592599</c:v>
                </c:pt>
                <c:pt idx="9728">
                  <c:v>0.23938657407407399</c:v>
                </c:pt>
                <c:pt idx="9729">
                  <c:v>0.23940972222222201</c:v>
                </c:pt>
                <c:pt idx="9730">
                  <c:v>0.23943287037037</c:v>
                </c:pt>
                <c:pt idx="9731">
                  <c:v>0.23946759259259301</c:v>
                </c:pt>
                <c:pt idx="9732">
                  <c:v>0.239490740740741</c:v>
                </c:pt>
                <c:pt idx="9733">
                  <c:v>0.239513888888889</c:v>
                </c:pt>
                <c:pt idx="9734">
                  <c:v>0.23953703703703699</c:v>
                </c:pt>
                <c:pt idx="9735">
                  <c:v>0.23956018518518499</c:v>
                </c:pt>
                <c:pt idx="9736">
                  <c:v>0.23958333333333301</c:v>
                </c:pt>
                <c:pt idx="9737">
                  <c:v>0.239606481481482</c:v>
                </c:pt>
                <c:pt idx="9738">
                  <c:v>0.23962962962963</c:v>
                </c:pt>
                <c:pt idx="9739">
                  <c:v>0.239664351851852</c:v>
                </c:pt>
                <c:pt idx="9740">
                  <c:v>0.2396875</c:v>
                </c:pt>
                <c:pt idx="9741">
                  <c:v>0.23971064814814799</c:v>
                </c:pt>
                <c:pt idx="9742">
                  <c:v>0.23973379629629599</c:v>
                </c:pt>
                <c:pt idx="9743">
                  <c:v>0.23975694444444401</c:v>
                </c:pt>
                <c:pt idx="9744">
                  <c:v>0.239780092592593</c:v>
                </c:pt>
                <c:pt idx="9745">
                  <c:v>0.239803240740741</c:v>
                </c:pt>
                <c:pt idx="9746">
                  <c:v>0.23982638888888899</c:v>
                </c:pt>
                <c:pt idx="9747">
                  <c:v>0.239861111111111</c:v>
                </c:pt>
                <c:pt idx="9748">
                  <c:v>0.23988425925925899</c:v>
                </c:pt>
                <c:pt idx="9749">
                  <c:v>0.23990740740740699</c:v>
                </c:pt>
                <c:pt idx="9750">
                  <c:v>0.23993055555555601</c:v>
                </c:pt>
                <c:pt idx="9751">
                  <c:v>0.239953703703704</c:v>
                </c:pt>
                <c:pt idx="9752">
                  <c:v>0.239976851851852</c:v>
                </c:pt>
                <c:pt idx="9753">
                  <c:v>0.24</c:v>
                </c:pt>
                <c:pt idx="9754">
                  <c:v>0.24002314814814801</c:v>
                </c:pt>
                <c:pt idx="9755">
                  <c:v>0.24004629629629601</c:v>
                </c:pt>
                <c:pt idx="9756">
                  <c:v>0.24008101851851801</c:v>
                </c:pt>
                <c:pt idx="9757">
                  <c:v>0.24010416666666701</c:v>
                </c:pt>
                <c:pt idx="9758">
                  <c:v>0.240127314814815</c:v>
                </c:pt>
                <c:pt idx="9759">
                  <c:v>0.240150462962963</c:v>
                </c:pt>
                <c:pt idx="9760">
                  <c:v>0.24017361111111099</c:v>
                </c:pt>
                <c:pt idx="9761">
                  <c:v>0.24019675925925901</c:v>
                </c:pt>
                <c:pt idx="9762">
                  <c:v>0.24021990740740701</c:v>
                </c:pt>
                <c:pt idx="9763">
                  <c:v>0.240243055555556</c:v>
                </c:pt>
                <c:pt idx="9764">
                  <c:v>0.24027777777777801</c:v>
                </c:pt>
                <c:pt idx="9765">
                  <c:v>0.240300925925926</c:v>
                </c:pt>
                <c:pt idx="9766">
                  <c:v>0.240324074074074</c:v>
                </c:pt>
                <c:pt idx="9767">
                  <c:v>0.24034722222222199</c:v>
                </c:pt>
                <c:pt idx="9768">
                  <c:v>0.24037037037037001</c:v>
                </c:pt>
                <c:pt idx="9769">
                  <c:v>0.24039351851851801</c:v>
                </c:pt>
                <c:pt idx="9770">
                  <c:v>0.240416666666667</c:v>
                </c:pt>
                <c:pt idx="9771">
                  <c:v>0.24043981481481499</c:v>
                </c:pt>
                <c:pt idx="9772">
                  <c:v>0.24046296296296299</c:v>
                </c:pt>
                <c:pt idx="9773">
                  <c:v>0.240497685185185</c:v>
                </c:pt>
                <c:pt idx="9774">
                  <c:v>0.24052083333333299</c:v>
                </c:pt>
                <c:pt idx="9775">
                  <c:v>0.24054398148148201</c:v>
                </c:pt>
                <c:pt idx="9776">
                  <c:v>0.24056712962963001</c:v>
                </c:pt>
                <c:pt idx="9777">
                  <c:v>0.240590277777778</c:v>
                </c:pt>
                <c:pt idx="9778">
                  <c:v>0.24061342592592599</c:v>
                </c:pt>
                <c:pt idx="9779">
                  <c:v>0.24063657407407399</c:v>
                </c:pt>
                <c:pt idx="9780">
                  <c:v>0.24065972222222201</c:v>
                </c:pt>
                <c:pt idx="9781">
                  <c:v>0.24068287037037001</c:v>
                </c:pt>
                <c:pt idx="9782">
                  <c:v>0.24071759259259301</c:v>
                </c:pt>
                <c:pt idx="9783">
                  <c:v>0.240740740740741</c:v>
                </c:pt>
                <c:pt idx="9784">
                  <c:v>0.240763888888889</c:v>
                </c:pt>
                <c:pt idx="9785">
                  <c:v>0.24078703703703699</c:v>
                </c:pt>
                <c:pt idx="9786">
                  <c:v>0.24081018518518499</c:v>
                </c:pt>
                <c:pt idx="9787">
                  <c:v>0.24083333333333301</c:v>
                </c:pt>
                <c:pt idx="9788">
                  <c:v>0.240856481481482</c:v>
                </c:pt>
                <c:pt idx="9789">
                  <c:v>0.24087962962963</c:v>
                </c:pt>
                <c:pt idx="9790">
                  <c:v>0.24090277777777799</c:v>
                </c:pt>
                <c:pt idx="9791">
                  <c:v>0.24092592592592599</c:v>
                </c:pt>
                <c:pt idx="9792">
                  <c:v>0.24096064814814799</c:v>
                </c:pt>
                <c:pt idx="9793">
                  <c:v>0.24098379629629599</c:v>
                </c:pt>
                <c:pt idx="9794">
                  <c:v>0.24100694444444401</c:v>
                </c:pt>
                <c:pt idx="9795">
                  <c:v>0.241030092592593</c:v>
                </c:pt>
                <c:pt idx="9796">
                  <c:v>0.241053240740741</c:v>
                </c:pt>
                <c:pt idx="9797">
                  <c:v>0.24107638888888899</c:v>
                </c:pt>
                <c:pt idx="9798">
                  <c:v>0.24109953703703699</c:v>
                </c:pt>
                <c:pt idx="9799">
                  <c:v>0.24113425925925899</c:v>
                </c:pt>
                <c:pt idx="9800">
                  <c:v>0.24115740740740699</c:v>
                </c:pt>
                <c:pt idx="9801">
                  <c:v>0.24118055555555501</c:v>
                </c:pt>
                <c:pt idx="9802">
                  <c:v>0.241203703703704</c:v>
                </c:pt>
                <c:pt idx="9803">
                  <c:v>0.241226851851852</c:v>
                </c:pt>
                <c:pt idx="9804">
                  <c:v>0.24124999999999999</c:v>
                </c:pt>
                <c:pt idx="9805">
                  <c:v>0.24127314814814799</c:v>
                </c:pt>
                <c:pt idx="9806">
                  <c:v>0.24129629629629601</c:v>
                </c:pt>
                <c:pt idx="9807">
                  <c:v>0.241319444444444</c:v>
                </c:pt>
                <c:pt idx="9808">
                  <c:v>0.24135416666666701</c:v>
                </c:pt>
                <c:pt idx="9809">
                  <c:v>0.241377314814815</c:v>
                </c:pt>
                <c:pt idx="9810">
                  <c:v>0.241400462962963</c:v>
                </c:pt>
                <c:pt idx="9811">
                  <c:v>0.24142361111111099</c:v>
                </c:pt>
                <c:pt idx="9812">
                  <c:v>0.24144675925925899</c:v>
                </c:pt>
                <c:pt idx="9813">
                  <c:v>0.24146990740740701</c:v>
                </c:pt>
                <c:pt idx="9814">
                  <c:v>0.241493055555556</c:v>
                </c:pt>
                <c:pt idx="9815">
                  <c:v>0.241516203703704</c:v>
                </c:pt>
                <c:pt idx="9816">
                  <c:v>0.24153935185185199</c:v>
                </c:pt>
                <c:pt idx="9817">
                  <c:v>0.241574074074074</c:v>
                </c:pt>
                <c:pt idx="9818">
                  <c:v>0.24159722222222199</c:v>
                </c:pt>
                <c:pt idx="9819">
                  <c:v>0.24162037037037001</c:v>
                </c:pt>
                <c:pt idx="9820">
                  <c:v>0.24164351851851801</c:v>
                </c:pt>
                <c:pt idx="9821">
                  <c:v>0.241666666666667</c:v>
                </c:pt>
                <c:pt idx="9822">
                  <c:v>0.241689814814815</c:v>
                </c:pt>
                <c:pt idx="9823">
                  <c:v>0.24171296296296299</c:v>
                </c:pt>
                <c:pt idx="9824">
                  <c:v>0.24173611111111101</c:v>
                </c:pt>
                <c:pt idx="9825">
                  <c:v>0.24177083333333299</c:v>
                </c:pt>
                <c:pt idx="9826">
                  <c:v>0.24179398148148201</c:v>
                </c:pt>
                <c:pt idx="9827">
                  <c:v>0.24181712962963001</c:v>
                </c:pt>
                <c:pt idx="9828">
                  <c:v>0.241840277777778</c:v>
                </c:pt>
                <c:pt idx="9829">
                  <c:v>0.241863425925926</c:v>
                </c:pt>
                <c:pt idx="9830">
                  <c:v>0.24188657407407399</c:v>
                </c:pt>
                <c:pt idx="9831">
                  <c:v>0.24190972222222201</c:v>
                </c:pt>
                <c:pt idx="9832">
                  <c:v>0.24193287037037001</c:v>
                </c:pt>
                <c:pt idx="9833">
                  <c:v>0.241956018518519</c:v>
                </c:pt>
                <c:pt idx="9834">
                  <c:v>0.24199074074074101</c:v>
                </c:pt>
                <c:pt idx="9835">
                  <c:v>0.242013888888889</c:v>
                </c:pt>
                <c:pt idx="9836">
                  <c:v>0.242037037037037</c:v>
                </c:pt>
                <c:pt idx="9837">
                  <c:v>0.242071759259259</c:v>
                </c:pt>
                <c:pt idx="9838">
                  <c:v>0.242094907407407</c:v>
                </c:pt>
                <c:pt idx="9839">
                  <c:v>0.24211805555555599</c:v>
                </c:pt>
                <c:pt idx="9840">
                  <c:v>0.24214120370370401</c:v>
                </c:pt>
                <c:pt idx="9841">
                  <c:v>0.24217592592592599</c:v>
                </c:pt>
                <c:pt idx="9842">
                  <c:v>0.24219907407407401</c:v>
                </c:pt>
                <c:pt idx="9843">
                  <c:v>0.24222222222222201</c:v>
                </c:pt>
                <c:pt idx="9844">
                  <c:v>0.24224537037037</c:v>
                </c:pt>
                <c:pt idx="9845">
                  <c:v>0.24226851851851899</c:v>
                </c:pt>
                <c:pt idx="9846">
                  <c:v>0.242303240740741</c:v>
                </c:pt>
                <c:pt idx="9847">
                  <c:v>0.24232638888888899</c:v>
                </c:pt>
                <c:pt idx="9848">
                  <c:v>0.24234953703703699</c:v>
                </c:pt>
                <c:pt idx="9849">
                  <c:v>0.24238425925925899</c:v>
                </c:pt>
                <c:pt idx="9850">
                  <c:v>0.24240740740740699</c:v>
                </c:pt>
                <c:pt idx="9851">
                  <c:v>0.24243055555555601</c:v>
                </c:pt>
                <c:pt idx="9852">
                  <c:v>0.242453703703704</c:v>
                </c:pt>
                <c:pt idx="9853">
                  <c:v>0.242476851851852</c:v>
                </c:pt>
                <c:pt idx="9854">
                  <c:v>0.242511574074074</c:v>
                </c:pt>
                <c:pt idx="9855">
                  <c:v>0.242534722222222</c:v>
                </c:pt>
                <c:pt idx="9856">
                  <c:v>0.24255787037036999</c:v>
                </c:pt>
                <c:pt idx="9857">
                  <c:v>0.24258101851851799</c:v>
                </c:pt>
                <c:pt idx="9858">
                  <c:v>0.24261574074074099</c:v>
                </c:pt>
                <c:pt idx="9859">
                  <c:v>0.24263888888888899</c:v>
                </c:pt>
                <c:pt idx="9860">
                  <c:v>0.24266203703703701</c:v>
                </c:pt>
                <c:pt idx="9861">
                  <c:v>0.24269675925925899</c:v>
                </c:pt>
                <c:pt idx="9862">
                  <c:v>0.24271990740740701</c:v>
                </c:pt>
                <c:pt idx="9863">
                  <c:v>0.242743055555556</c:v>
                </c:pt>
                <c:pt idx="9864">
                  <c:v>0.242766203703704</c:v>
                </c:pt>
                <c:pt idx="9865">
                  <c:v>0.242800925925926</c:v>
                </c:pt>
                <c:pt idx="9866">
                  <c:v>0.242824074074074</c:v>
                </c:pt>
                <c:pt idx="9867">
                  <c:v>0.24284722222222199</c:v>
                </c:pt>
                <c:pt idx="9868">
                  <c:v>0.24287037037036999</c:v>
                </c:pt>
                <c:pt idx="9869">
                  <c:v>0.24289351851851801</c:v>
                </c:pt>
                <c:pt idx="9870">
                  <c:v>0.24292824074074101</c:v>
                </c:pt>
                <c:pt idx="9871">
                  <c:v>0.24295138888888901</c:v>
                </c:pt>
                <c:pt idx="9872">
                  <c:v>0.242974537037037</c:v>
                </c:pt>
                <c:pt idx="9873">
                  <c:v>0.242997685185185</c:v>
                </c:pt>
                <c:pt idx="9874">
                  <c:v>0.243032407407407</c:v>
                </c:pt>
                <c:pt idx="9875">
                  <c:v>0.243055555555556</c:v>
                </c:pt>
                <c:pt idx="9876">
                  <c:v>0.243090277777778</c:v>
                </c:pt>
                <c:pt idx="9877">
                  <c:v>0.243113425925926</c:v>
                </c:pt>
                <c:pt idx="9878">
                  <c:v>0.24313657407407399</c:v>
                </c:pt>
                <c:pt idx="9879">
                  <c:v>0.24315972222222201</c:v>
                </c:pt>
                <c:pt idx="9880">
                  <c:v>0.24318287037037001</c:v>
                </c:pt>
                <c:pt idx="9881">
                  <c:v>0.243206018518519</c:v>
                </c:pt>
                <c:pt idx="9882">
                  <c:v>0.243229166666667</c:v>
                </c:pt>
                <c:pt idx="9883">
                  <c:v>0.243263888888889</c:v>
                </c:pt>
                <c:pt idx="9884">
                  <c:v>0.243287037037037</c:v>
                </c:pt>
                <c:pt idx="9885">
                  <c:v>0.24331018518518499</c:v>
                </c:pt>
                <c:pt idx="9886">
                  <c:v>0.24333333333333301</c:v>
                </c:pt>
                <c:pt idx="9887">
                  <c:v>0.24335648148148201</c:v>
                </c:pt>
                <c:pt idx="9888">
                  <c:v>0.24337962962963</c:v>
                </c:pt>
                <c:pt idx="9889">
                  <c:v>0.24341435185185201</c:v>
                </c:pt>
                <c:pt idx="9890">
                  <c:v>0.2434375</c:v>
                </c:pt>
                <c:pt idx="9891">
                  <c:v>0.243460648148148</c:v>
                </c:pt>
                <c:pt idx="9892">
                  <c:v>0.24348379629629599</c:v>
                </c:pt>
                <c:pt idx="9893">
                  <c:v>0.243518518518518</c:v>
                </c:pt>
                <c:pt idx="9894">
                  <c:v>0.24354166666666699</c:v>
                </c:pt>
                <c:pt idx="9895">
                  <c:v>0.24356481481481501</c:v>
                </c:pt>
                <c:pt idx="9896">
                  <c:v>0.24359953703703699</c:v>
                </c:pt>
                <c:pt idx="9897">
                  <c:v>0.24362268518518501</c:v>
                </c:pt>
                <c:pt idx="9898">
                  <c:v>0.24364583333333301</c:v>
                </c:pt>
                <c:pt idx="9899">
                  <c:v>0.24369212962962999</c:v>
                </c:pt>
                <c:pt idx="9900">
                  <c:v>0.24371527777777799</c:v>
                </c:pt>
                <c:pt idx="9901">
                  <c:v>0.24373842592592601</c:v>
                </c:pt>
                <c:pt idx="9902">
                  <c:v>0.24376157407407401</c:v>
                </c:pt>
                <c:pt idx="9903">
                  <c:v>0.24379629629629601</c:v>
                </c:pt>
                <c:pt idx="9904">
                  <c:v>0.24383101851851799</c:v>
                </c:pt>
                <c:pt idx="9905">
                  <c:v>0.24385416666666701</c:v>
                </c:pt>
                <c:pt idx="9906">
                  <c:v>0.243877314814815</c:v>
                </c:pt>
                <c:pt idx="9907">
                  <c:v>0.243900462962963</c:v>
                </c:pt>
                <c:pt idx="9908">
                  <c:v>0.24392361111111099</c:v>
                </c:pt>
                <c:pt idx="9909">
                  <c:v>0.24394675925925899</c:v>
                </c:pt>
                <c:pt idx="9910">
                  <c:v>0.24398148148148199</c:v>
                </c:pt>
                <c:pt idx="9911">
                  <c:v>0.24400462962962999</c:v>
                </c:pt>
                <c:pt idx="9912">
                  <c:v>0.24403935185185199</c:v>
                </c:pt>
                <c:pt idx="9913">
                  <c:v>0.24406249999999999</c:v>
                </c:pt>
                <c:pt idx="9914">
                  <c:v>0.24408564814814801</c:v>
                </c:pt>
                <c:pt idx="9915">
                  <c:v>0.244108796296296</c:v>
                </c:pt>
                <c:pt idx="9916">
                  <c:v>0.244131944444444</c:v>
                </c:pt>
                <c:pt idx="9917">
                  <c:v>0.24415509259259299</c:v>
                </c:pt>
                <c:pt idx="9918">
                  <c:v>0.24417824074074099</c:v>
                </c:pt>
                <c:pt idx="9919">
                  <c:v>0.24420138888888901</c:v>
                </c:pt>
                <c:pt idx="9920">
                  <c:v>0.24423611111111099</c:v>
                </c:pt>
                <c:pt idx="9921">
                  <c:v>0.24425925925925901</c:v>
                </c:pt>
                <c:pt idx="9922">
                  <c:v>0.244282407407407</c:v>
                </c:pt>
                <c:pt idx="9923">
                  <c:v>0.244305555555556</c:v>
                </c:pt>
                <c:pt idx="9924">
                  <c:v>0.24432870370370399</c:v>
                </c:pt>
                <c:pt idx="9925">
                  <c:v>0.24435185185185199</c:v>
                </c:pt>
                <c:pt idx="9926">
                  <c:v>0.24437500000000001</c:v>
                </c:pt>
                <c:pt idx="9927">
                  <c:v>0.244398148148148</c:v>
                </c:pt>
                <c:pt idx="9928">
                  <c:v>0.244421296296296</c:v>
                </c:pt>
                <c:pt idx="9929">
                  <c:v>0.244456018518518</c:v>
                </c:pt>
                <c:pt idx="9930">
                  <c:v>0.244479166666667</c:v>
                </c:pt>
                <c:pt idx="9931">
                  <c:v>0.24450231481481499</c:v>
                </c:pt>
                <c:pt idx="9932">
                  <c:v>0.24452546296296301</c:v>
                </c:pt>
                <c:pt idx="9933">
                  <c:v>0.24454861111111101</c:v>
                </c:pt>
                <c:pt idx="9934">
                  <c:v>0.244571759259259</c:v>
                </c:pt>
                <c:pt idx="9935">
                  <c:v>0.244594907407407</c:v>
                </c:pt>
                <c:pt idx="9936">
                  <c:v>0.24461805555555599</c:v>
                </c:pt>
                <c:pt idx="9937">
                  <c:v>0.24464120370370401</c:v>
                </c:pt>
                <c:pt idx="9938">
                  <c:v>0.24466435185185201</c:v>
                </c:pt>
                <c:pt idx="9939">
                  <c:v>0.24469907407407401</c:v>
                </c:pt>
                <c:pt idx="9940">
                  <c:v>0.24472222222222201</c:v>
                </c:pt>
                <c:pt idx="9941">
                  <c:v>0.24474537037037</c:v>
                </c:pt>
                <c:pt idx="9942">
                  <c:v>0.244768518518519</c:v>
                </c:pt>
                <c:pt idx="9943">
                  <c:v>0.24479166666666699</c:v>
                </c:pt>
                <c:pt idx="9944">
                  <c:v>0.24481481481481501</c:v>
                </c:pt>
                <c:pt idx="9945">
                  <c:v>0.24483796296296301</c:v>
                </c:pt>
                <c:pt idx="9946">
                  <c:v>0.244861111111111</c:v>
                </c:pt>
                <c:pt idx="9947">
                  <c:v>0.24489583333333301</c:v>
                </c:pt>
                <c:pt idx="9948">
                  <c:v>0.244918981481482</c:v>
                </c:pt>
                <c:pt idx="9949">
                  <c:v>0.24494212962963</c:v>
                </c:pt>
                <c:pt idx="9950">
                  <c:v>0.24496527777777799</c:v>
                </c:pt>
                <c:pt idx="9951">
                  <c:v>0.24498842592592601</c:v>
                </c:pt>
                <c:pt idx="9952">
                  <c:v>0.24501157407407401</c:v>
                </c:pt>
                <c:pt idx="9953">
                  <c:v>0.245034722222222</c:v>
                </c:pt>
                <c:pt idx="9954">
                  <c:v>0.24505787037037</c:v>
                </c:pt>
                <c:pt idx="9955">
                  <c:v>0.24508101851851799</c:v>
                </c:pt>
                <c:pt idx="9956">
                  <c:v>0.24511574074074099</c:v>
                </c:pt>
                <c:pt idx="9957">
                  <c:v>0.24513888888888899</c:v>
                </c:pt>
                <c:pt idx="9958">
                  <c:v>0.24516203703703701</c:v>
                </c:pt>
                <c:pt idx="9959">
                  <c:v>0.24518518518518501</c:v>
                </c:pt>
                <c:pt idx="9960">
                  <c:v>0.245208333333333</c:v>
                </c:pt>
                <c:pt idx="9961">
                  <c:v>0.24523148148148199</c:v>
                </c:pt>
                <c:pt idx="9962">
                  <c:v>0.24525462962962999</c:v>
                </c:pt>
                <c:pt idx="9963">
                  <c:v>0.24527777777777801</c:v>
                </c:pt>
                <c:pt idx="9964">
                  <c:v>0.24531249999999999</c:v>
                </c:pt>
                <c:pt idx="9965">
                  <c:v>0.24533564814814801</c:v>
                </c:pt>
                <c:pt idx="9966">
                  <c:v>0.24535879629629601</c:v>
                </c:pt>
                <c:pt idx="9967">
                  <c:v>0.245381944444444</c:v>
                </c:pt>
                <c:pt idx="9968">
                  <c:v>0.24540509259259299</c:v>
                </c:pt>
                <c:pt idx="9969">
                  <c:v>0.24542824074074099</c:v>
                </c:pt>
                <c:pt idx="9970">
                  <c:v>0.24545138888888901</c:v>
                </c:pt>
                <c:pt idx="9971">
                  <c:v>0.24547453703703701</c:v>
                </c:pt>
                <c:pt idx="9972">
                  <c:v>0.245497685185185</c:v>
                </c:pt>
                <c:pt idx="9973">
                  <c:v>0.24553240740740701</c:v>
                </c:pt>
                <c:pt idx="9974">
                  <c:v>0.245555555555556</c:v>
                </c:pt>
                <c:pt idx="9975">
                  <c:v>0.24557870370370399</c:v>
                </c:pt>
                <c:pt idx="9976">
                  <c:v>0.24560185185185199</c:v>
                </c:pt>
                <c:pt idx="9977">
                  <c:v>0.24562500000000001</c:v>
                </c:pt>
                <c:pt idx="9978">
                  <c:v>0.245648148148148</c:v>
                </c:pt>
                <c:pt idx="9979">
                  <c:v>0.245671296296296</c:v>
                </c:pt>
                <c:pt idx="9980">
                  <c:v>0.24569444444444399</c:v>
                </c:pt>
                <c:pt idx="9981">
                  <c:v>0.245729166666667</c:v>
                </c:pt>
                <c:pt idx="9982">
                  <c:v>0.24575231481481499</c:v>
                </c:pt>
                <c:pt idx="9983">
                  <c:v>0.24577546296296299</c:v>
                </c:pt>
                <c:pt idx="9984">
                  <c:v>0.24579861111111101</c:v>
                </c:pt>
                <c:pt idx="9985">
                  <c:v>0.245821759259259</c:v>
                </c:pt>
                <c:pt idx="9986">
                  <c:v>0.245844907407407</c:v>
                </c:pt>
                <c:pt idx="9987">
                  <c:v>0.24586805555555599</c:v>
                </c:pt>
                <c:pt idx="9988">
                  <c:v>0.24589120370370399</c:v>
                </c:pt>
                <c:pt idx="9989">
                  <c:v>0.24591435185185201</c:v>
                </c:pt>
                <c:pt idx="9990">
                  <c:v>0.24594907407407399</c:v>
                </c:pt>
                <c:pt idx="9991">
                  <c:v>0.24597222222222201</c:v>
                </c:pt>
                <c:pt idx="9992">
                  <c:v>0.24599537037037</c:v>
                </c:pt>
                <c:pt idx="9993">
                  <c:v>0.246018518518519</c:v>
                </c:pt>
                <c:pt idx="9994">
                  <c:v>0.24604166666666699</c:v>
                </c:pt>
                <c:pt idx="9995">
                  <c:v>0.24606481481481501</c:v>
                </c:pt>
                <c:pt idx="9996">
                  <c:v>0.24608796296296301</c:v>
                </c:pt>
                <c:pt idx="9997">
                  <c:v>0.246111111111111</c:v>
                </c:pt>
                <c:pt idx="9998">
                  <c:v>0.24614583333333301</c:v>
                </c:pt>
                <c:pt idx="9999">
                  <c:v>0.246168981481482</c:v>
                </c:pt>
                <c:pt idx="10000">
                  <c:v>0.24619212962963</c:v>
                </c:pt>
                <c:pt idx="10001">
                  <c:v>0.24621527777777799</c:v>
                </c:pt>
                <c:pt idx="10002">
                  <c:v>0.24623842592592601</c:v>
                </c:pt>
                <c:pt idx="10003">
                  <c:v>0.24626157407407401</c:v>
                </c:pt>
                <c:pt idx="10004">
                  <c:v>0.246284722222222</c:v>
                </c:pt>
                <c:pt idx="10005">
                  <c:v>0.24630787037037</c:v>
                </c:pt>
                <c:pt idx="10006">
                  <c:v>0.24633101851851799</c:v>
                </c:pt>
                <c:pt idx="10007">
                  <c:v>0.246365740740741</c:v>
                </c:pt>
                <c:pt idx="10008">
                  <c:v>0.24638888888888899</c:v>
                </c:pt>
                <c:pt idx="10009">
                  <c:v>0.24641203703703701</c:v>
                </c:pt>
                <c:pt idx="10010">
                  <c:v>0.24643518518518501</c:v>
                </c:pt>
                <c:pt idx="10011">
                  <c:v>0.246458333333333</c:v>
                </c:pt>
                <c:pt idx="10012">
                  <c:v>0.246481481481482</c:v>
                </c:pt>
                <c:pt idx="10013">
                  <c:v>0.24650462962962999</c:v>
                </c:pt>
                <c:pt idx="10014">
                  <c:v>0.24652777777777801</c:v>
                </c:pt>
                <c:pt idx="10015">
                  <c:v>0.24656249999999999</c:v>
                </c:pt>
                <c:pt idx="10016">
                  <c:v>0.24658564814814801</c:v>
                </c:pt>
                <c:pt idx="10017">
                  <c:v>0.24660879629629601</c:v>
                </c:pt>
                <c:pt idx="10018">
                  <c:v>0.246631944444444</c:v>
                </c:pt>
                <c:pt idx="10019">
                  <c:v>0.24665509259259299</c:v>
                </c:pt>
                <c:pt idx="10020">
                  <c:v>0.24667824074074099</c:v>
                </c:pt>
                <c:pt idx="10021">
                  <c:v>0.24670138888888901</c:v>
                </c:pt>
                <c:pt idx="10022">
                  <c:v>0.24672453703703701</c:v>
                </c:pt>
                <c:pt idx="10023">
                  <c:v>0.246747685185185</c:v>
                </c:pt>
                <c:pt idx="10024">
                  <c:v>0.246770833333333</c:v>
                </c:pt>
                <c:pt idx="10025">
                  <c:v>0.246805555555556</c:v>
                </c:pt>
                <c:pt idx="10026">
                  <c:v>0.24682870370370399</c:v>
                </c:pt>
                <c:pt idx="10027">
                  <c:v>0.24685185185185199</c:v>
                </c:pt>
                <c:pt idx="10028">
                  <c:v>0.24687500000000001</c:v>
                </c:pt>
                <c:pt idx="10029">
                  <c:v>0.24689814814814801</c:v>
                </c:pt>
                <c:pt idx="10030">
                  <c:v>0.246921296296296</c:v>
                </c:pt>
                <c:pt idx="10031">
                  <c:v>0.24694444444444399</c:v>
                </c:pt>
                <c:pt idx="10032">
                  <c:v>0.24696759259259299</c:v>
                </c:pt>
                <c:pt idx="10033">
                  <c:v>0.24699074074074101</c:v>
                </c:pt>
                <c:pt idx="10034">
                  <c:v>0.24702546296296299</c:v>
                </c:pt>
                <c:pt idx="10035">
                  <c:v>0.24704861111111101</c:v>
                </c:pt>
                <c:pt idx="10036">
                  <c:v>0.24707175925925901</c:v>
                </c:pt>
                <c:pt idx="10037">
                  <c:v>0.247094907407407</c:v>
                </c:pt>
                <c:pt idx="10038">
                  <c:v>0.24711805555555599</c:v>
                </c:pt>
                <c:pt idx="10039">
                  <c:v>0.24714120370370399</c:v>
                </c:pt>
                <c:pt idx="10040">
                  <c:v>0.24716435185185201</c:v>
                </c:pt>
                <c:pt idx="10041">
                  <c:v>0.2471875</c:v>
                </c:pt>
                <c:pt idx="10042">
                  <c:v>0.247210648148148</c:v>
                </c:pt>
                <c:pt idx="10043">
                  <c:v>0.24724537037037</c:v>
                </c:pt>
                <c:pt idx="10044">
                  <c:v>0.247268518518519</c:v>
                </c:pt>
                <c:pt idx="10045">
                  <c:v>0.24729166666666699</c:v>
                </c:pt>
                <c:pt idx="10046">
                  <c:v>0.24731481481481499</c:v>
                </c:pt>
                <c:pt idx="10047">
                  <c:v>0.24733796296296301</c:v>
                </c:pt>
                <c:pt idx="10048">
                  <c:v>0.247361111111111</c:v>
                </c:pt>
                <c:pt idx="10049">
                  <c:v>0.247384259259259</c:v>
                </c:pt>
                <c:pt idx="10050">
                  <c:v>0.24740740740740699</c:v>
                </c:pt>
                <c:pt idx="10051">
                  <c:v>0.24744212962963</c:v>
                </c:pt>
                <c:pt idx="10052">
                  <c:v>0.24746527777777799</c:v>
                </c:pt>
                <c:pt idx="10053">
                  <c:v>0.24748842592592599</c:v>
                </c:pt>
                <c:pt idx="10054">
                  <c:v>0.24751157407407401</c:v>
                </c:pt>
                <c:pt idx="10055">
                  <c:v>0.247534722222222</c:v>
                </c:pt>
                <c:pt idx="10056">
                  <c:v>0.24755787037037</c:v>
                </c:pt>
                <c:pt idx="10057">
                  <c:v>0.24758101851851799</c:v>
                </c:pt>
                <c:pt idx="10058">
                  <c:v>0.24760416666666701</c:v>
                </c:pt>
                <c:pt idx="10059">
                  <c:v>0.24762731481481501</c:v>
                </c:pt>
                <c:pt idx="10060">
                  <c:v>0.24766203703703699</c:v>
                </c:pt>
                <c:pt idx="10061">
                  <c:v>0.24768518518518501</c:v>
                </c:pt>
                <c:pt idx="10062">
                  <c:v>0.247708333333333</c:v>
                </c:pt>
                <c:pt idx="10063">
                  <c:v>0.247731481481482</c:v>
                </c:pt>
                <c:pt idx="10064">
                  <c:v>0.24775462962962999</c:v>
                </c:pt>
                <c:pt idx="10065">
                  <c:v>0.24777777777777801</c:v>
                </c:pt>
                <c:pt idx="10066">
                  <c:v>0.24780092592592601</c:v>
                </c:pt>
                <c:pt idx="10067">
                  <c:v>0.247824074074074</c:v>
                </c:pt>
                <c:pt idx="10068">
                  <c:v>0.247847222222222</c:v>
                </c:pt>
                <c:pt idx="10069">
                  <c:v>0.247881944444444</c:v>
                </c:pt>
                <c:pt idx="10070">
                  <c:v>0.247905092592593</c:v>
                </c:pt>
                <c:pt idx="10071">
                  <c:v>0.24792824074074099</c:v>
                </c:pt>
                <c:pt idx="10072">
                  <c:v>0.24795138888888901</c:v>
                </c:pt>
                <c:pt idx="10073">
                  <c:v>0.24797453703703701</c:v>
                </c:pt>
                <c:pt idx="10074">
                  <c:v>0.247997685185185</c:v>
                </c:pt>
                <c:pt idx="10075">
                  <c:v>0.248020833333333</c:v>
                </c:pt>
                <c:pt idx="10076">
                  <c:v>0.24804398148148099</c:v>
                </c:pt>
                <c:pt idx="10077">
                  <c:v>0.248078703703704</c:v>
                </c:pt>
                <c:pt idx="10078">
                  <c:v>0.24810185185185199</c:v>
                </c:pt>
                <c:pt idx="10079">
                  <c:v>0.24812500000000001</c:v>
                </c:pt>
                <c:pt idx="10080">
                  <c:v>0.24814814814814801</c:v>
                </c:pt>
                <c:pt idx="10081">
                  <c:v>0.248171296296296</c:v>
                </c:pt>
                <c:pt idx="10082">
                  <c:v>0.24819444444444499</c:v>
                </c:pt>
                <c:pt idx="10083">
                  <c:v>0.24821759259259299</c:v>
                </c:pt>
                <c:pt idx="10084">
                  <c:v>0.24824074074074101</c:v>
                </c:pt>
                <c:pt idx="10085">
                  <c:v>0.24826388888888901</c:v>
                </c:pt>
                <c:pt idx="10086">
                  <c:v>0.24829861111111101</c:v>
                </c:pt>
                <c:pt idx="10087">
                  <c:v>0.24832175925925901</c:v>
                </c:pt>
                <c:pt idx="10088">
                  <c:v>0.248344907407407</c:v>
                </c:pt>
                <c:pt idx="10089">
                  <c:v>0.24836805555555599</c:v>
                </c:pt>
                <c:pt idx="10090">
                  <c:v>0.24839120370370399</c:v>
                </c:pt>
                <c:pt idx="10091">
                  <c:v>0.24841435185185201</c:v>
                </c:pt>
                <c:pt idx="10092">
                  <c:v>0.24843750000000001</c:v>
                </c:pt>
                <c:pt idx="10093">
                  <c:v>0.248460648148148</c:v>
                </c:pt>
                <c:pt idx="10094">
                  <c:v>0.24849537037037001</c:v>
                </c:pt>
                <c:pt idx="10095">
                  <c:v>0.248518518518518</c:v>
                </c:pt>
                <c:pt idx="10096">
                  <c:v>0.24854166666666699</c:v>
                </c:pt>
                <c:pt idx="10097">
                  <c:v>0.24856481481481499</c:v>
                </c:pt>
                <c:pt idx="10098">
                  <c:v>0.24858796296296301</c:v>
                </c:pt>
                <c:pt idx="10099">
                  <c:v>0.24861111111111101</c:v>
                </c:pt>
                <c:pt idx="10100">
                  <c:v>0.248634259259259</c:v>
                </c:pt>
                <c:pt idx="10101">
                  <c:v>0.24865740740740699</c:v>
                </c:pt>
                <c:pt idx="10102">
                  <c:v>0.24869212962963</c:v>
                </c:pt>
                <c:pt idx="10103">
                  <c:v>0.24871527777777799</c:v>
                </c:pt>
                <c:pt idx="10104">
                  <c:v>0.24873842592592599</c:v>
                </c:pt>
                <c:pt idx="10105">
                  <c:v>0.24876157407407401</c:v>
                </c:pt>
                <c:pt idx="10106">
                  <c:v>0.248784722222222</c:v>
                </c:pt>
                <c:pt idx="10107">
                  <c:v>0.24880787037037</c:v>
                </c:pt>
                <c:pt idx="10108">
                  <c:v>0.24883101851851799</c:v>
                </c:pt>
                <c:pt idx="10109">
                  <c:v>0.24885416666666699</c:v>
                </c:pt>
                <c:pt idx="10110">
                  <c:v>0.24888888888888899</c:v>
                </c:pt>
                <c:pt idx="10111">
                  <c:v>0.24891203703703699</c:v>
                </c:pt>
                <c:pt idx="10112">
                  <c:v>0.24893518518518501</c:v>
                </c:pt>
                <c:pt idx="10113">
                  <c:v>0.248958333333333</c:v>
                </c:pt>
                <c:pt idx="10114">
                  <c:v>0.248981481481482</c:v>
                </c:pt>
                <c:pt idx="10115">
                  <c:v>0.24900462962962999</c:v>
                </c:pt>
                <c:pt idx="10116">
                  <c:v>0.24902777777777799</c:v>
                </c:pt>
                <c:pt idx="10117">
                  <c:v>0.24905092592592601</c:v>
                </c:pt>
                <c:pt idx="10118">
                  <c:v>0.249074074074074</c:v>
                </c:pt>
                <c:pt idx="10119">
                  <c:v>0.249097222222222</c:v>
                </c:pt>
                <c:pt idx="10120">
                  <c:v>0.249131944444444</c:v>
                </c:pt>
                <c:pt idx="10121">
                  <c:v>0.249155092592593</c:v>
                </c:pt>
                <c:pt idx="10122">
                  <c:v>0.24917824074074099</c:v>
                </c:pt>
                <c:pt idx="10123">
                  <c:v>0.24920138888888901</c:v>
                </c:pt>
                <c:pt idx="10124">
                  <c:v>0.24922453703703701</c:v>
                </c:pt>
                <c:pt idx="10125">
                  <c:v>0.249247685185185</c:v>
                </c:pt>
                <c:pt idx="10126">
                  <c:v>0.249270833333333</c:v>
                </c:pt>
                <c:pt idx="10127">
                  <c:v>0.24929398148148199</c:v>
                </c:pt>
                <c:pt idx="10128">
                  <c:v>0.249328703703704</c:v>
                </c:pt>
                <c:pt idx="10129">
                  <c:v>0.24935185185185199</c:v>
                </c:pt>
                <c:pt idx="10130">
                  <c:v>0.24937500000000001</c:v>
                </c:pt>
                <c:pt idx="10131">
                  <c:v>0.24939814814814801</c:v>
                </c:pt>
                <c:pt idx="10132">
                  <c:v>0.249421296296296</c:v>
                </c:pt>
                <c:pt idx="10133">
                  <c:v>0.249444444444444</c:v>
                </c:pt>
                <c:pt idx="10134">
                  <c:v>0.24946759259259299</c:v>
                </c:pt>
                <c:pt idx="10135">
                  <c:v>0.24949074074074101</c:v>
                </c:pt>
                <c:pt idx="10136">
                  <c:v>0.24952546296296299</c:v>
                </c:pt>
                <c:pt idx="10137">
                  <c:v>0.24954861111111101</c:v>
                </c:pt>
                <c:pt idx="10138">
                  <c:v>0.24957175925925901</c:v>
                </c:pt>
                <c:pt idx="10139">
                  <c:v>0.249594907407407</c:v>
                </c:pt>
                <c:pt idx="10140">
                  <c:v>0.249618055555556</c:v>
                </c:pt>
                <c:pt idx="10141">
                  <c:v>0.24964120370370399</c:v>
                </c:pt>
                <c:pt idx="10142">
                  <c:v>0.24966435185185201</c:v>
                </c:pt>
                <c:pt idx="10143">
                  <c:v>0.24968750000000001</c:v>
                </c:pt>
                <c:pt idx="10144">
                  <c:v>0.249710648148148</c:v>
                </c:pt>
                <c:pt idx="10145">
                  <c:v>0.24974537037037001</c:v>
                </c:pt>
                <c:pt idx="10146">
                  <c:v>0.249768518518519</c:v>
                </c:pt>
                <c:pt idx="10147">
                  <c:v>0.24979166666666699</c:v>
                </c:pt>
                <c:pt idx="10148">
                  <c:v>0.24981481481481499</c:v>
                </c:pt>
                <c:pt idx="10149">
                  <c:v>0.24983796296296301</c:v>
                </c:pt>
                <c:pt idx="10150">
                  <c:v>0.24986111111111101</c:v>
                </c:pt>
                <c:pt idx="10151">
                  <c:v>0.249884259259259</c:v>
                </c:pt>
                <c:pt idx="10152">
                  <c:v>0.249907407407407</c:v>
                </c:pt>
                <c:pt idx="10153">
                  <c:v>0.24994212962963</c:v>
                </c:pt>
                <c:pt idx="10154">
                  <c:v>0.24996527777777799</c:v>
                </c:pt>
                <c:pt idx="10155">
                  <c:v>0.24998842592592599</c:v>
                </c:pt>
                <c:pt idx="10156">
                  <c:v>0.25001157407407398</c:v>
                </c:pt>
                <c:pt idx="10157">
                  <c:v>0.25003472222222201</c:v>
                </c:pt>
                <c:pt idx="10158">
                  <c:v>0.25005787037036997</c:v>
                </c:pt>
                <c:pt idx="10159">
                  <c:v>0.25008101851851799</c:v>
                </c:pt>
                <c:pt idx="10160">
                  <c:v>0.25010416666666702</c:v>
                </c:pt>
                <c:pt idx="10161">
                  <c:v>0.25012731481481498</c:v>
                </c:pt>
                <c:pt idx="10162">
                  <c:v>0.25016203703703699</c:v>
                </c:pt>
                <c:pt idx="10163">
                  <c:v>0.25018518518518501</c:v>
                </c:pt>
                <c:pt idx="10164">
                  <c:v>0.25020833333333298</c:v>
                </c:pt>
                <c:pt idx="10165">
                  <c:v>0.250231481481481</c:v>
                </c:pt>
                <c:pt idx="10166">
                  <c:v>0.25025462962963002</c:v>
                </c:pt>
                <c:pt idx="10167">
                  <c:v>0.25027777777777799</c:v>
                </c:pt>
                <c:pt idx="10168">
                  <c:v>0.25030092592592601</c:v>
                </c:pt>
                <c:pt idx="10169">
                  <c:v>0.25032407407407398</c:v>
                </c:pt>
                <c:pt idx="10170">
                  <c:v>0.25035879629629598</c:v>
                </c:pt>
                <c:pt idx="10171">
                  <c:v>0.250381944444444</c:v>
                </c:pt>
                <c:pt idx="10172">
                  <c:v>0.25040509259259303</c:v>
                </c:pt>
                <c:pt idx="10173">
                  <c:v>0.25042824074074099</c:v>
                </c:pt>
                <c:pt idx="10174">
                  <c:v>0.25045138888888901</c:v>
                </c:pt>
                <c:pt idx="10175">
                  <c:v>0.25047453703703698</c:v>
                </c:pt>
                <c:pt idx="10176">
                  <c:v>0.250497685185185</c:v>
                </c:pt>
                <c:pt idx="10177">
                  <c:v>0.25052083333333303</c:v>
                </c:pt>
                <c:pt idx="10178">
                  <c:v>0.25054398148148099</c:v>
                </c:pt>
                <c:pt idx="10179">
                  <c:v>0.25056712962963001</c:v>
                </c:pt>
                <c:pt idx="10180">
                  <c:v>0.25060185185185202</c:v>
                </c:pt>
                <c:pt idx="10181">
                  <c:v>0.25062499999999999</c:v>
                </c:pt>
                <c:pt idx="10182">
                  <c:v>0.25064814814814801</c:v>
                </c:pt>
                <c:pt idx="10183">
                  <c:v>0.25067129629629598</c:v>
                </c:pt>
                <c:pt idx="10184">
                  <c:v>0.250694444444444</c:v>
                </c:pt>
                <c:pt idx="10185">
                  <c:v>0.25071759259259202</c:v>
                </c:pt>
                <c:pt idx="10186">
                  <c:v>0.25074074074074099</c:v>
                </c:pt>
                <c:pt idx="10187">
                  <c:v>0.25076388888888901</c:v>
                </c:pt>
                <c:pt idx="10188">
                  <c:v>0.25079861111111101</c:v>
                </c:pt>
                <c:pt idx="10189">
                  <c:v>0.25082175925925898</c:v>
                </c:pt>
                <c:pt idx="10190">
                  <c:v>0.250844907407407</c:v>
                </c:pt>
                <c:pt idx="10191">
                  <c:v>0.25086805555555602</c:v>
                </c:pt>
                <c:pt idx="10192">
                  <c:v>0.25089120370370399</c:v>
                </c:pt>
                <c:pt idx="10193">
                  <c:v>0.25091435185185201</c:v>
                </c:pt>
                <c:pt idx="10194">
                  <c:v>0.25093749999999998</c:v>
                </c:pt>
                <c:pt idx="10195">
                  <c:v>0.250960648148148</c:v>
                </c:pt>
                <c:pt idx="10196">
                  <c:v>0.25099537037037001</c:v>
                </c:pt>
                <c:pt idx="10197">
                  <c:v>0.25101851851851897</c:v>
                </c:pt>
                <c:pt idx="10198">
                  <c:v>0.251041666666667</c:v>
                </c:pt>
                <c:pt idx="10199">
                  <c:v>0.25106481481481502</c:v>
                </c:pt>
                <c:pt idx="10200">
                  <c:v>0.25108796296296299</c:v>
                </c:pt>
                <c:pt idx="10201">
                  <c:v>0.25111111111111101</c:v>
                </c:pt>
                <c:pt idx="10202">
                  <c:v>0.25113425925925897</c:v>
                </c:pt>
                <c:pt idx="10203">
                  <c:v>0.251157407407407</c:v>
                </c:pt>
                <c:pt idx="10204">
                  <c:v>0.25118055555555602</c:v>
                </c:pt>
                <c:pt idx="10205">
                  <c:v>0.25120370370370398</c:v>
                </c:pt>
                <c:pt idx="10206">
                  <c:v>0.25123842592592599</c:v>
                </c:pt>
                <c:pt idx="10207">
                  <c:v>0.25126157407407401</c:v>
                </c:pt>
                <c:pt idx="10208">
                  <c:v>0.25128472222222198</c:v>
                </c:pt>
                <c:pt idx="10209">
                  <c:v>0.25130787037037</c:v>
                </c:pt>
                <c:pt idx="10210">
                  <c:v>0.25133101851851802</c:v>
                </c:pt>
                <c:pt idx="10211">
                  <c:v>0.25135416666666699</c:v>
                </c:pt>
                <c:pt idx="10212">
                  <c:v>0.25137731481481501</c:v>
                </c:pt>
                <c:pt idx="10213">
                  <c:v>0.25140046296296298</c:v>
                </c:pt>
                <c:pt idx="10214">
                  <c:v>0.25143518518518498</c:v>
                </c:pt>
                <c:pt idx="10215">
                  <c:v>0.25145833333333301</c:v>
                </c:pt>
                <c:pt idx="10216">
                  <c:v>0.25148148148148097</c:v>
                </c:pt>
                <c:pt idx="10217">
                  <c:v>0.25150462962962999</c:v>
                </c:pt>
                <c:pt idx="10218">
                  <c:v>0.25152777777777802</c:v>
                </c:pt>
                <c:pt idx="10219">
                  <c:v>0.25155092592592598</c:v>
                </c:pt>
                <c:pt idx="10220">
                  <c:v>0.25157407407407401</c:v>
                </c:pt>
                <c:pt idx="10221">
                  <c:v>0.25159722222222197</c:v>
                </c:pt>
                <c:pt idx="10222">
                  <c:v>0.25162037037036999</c:v>
                </c:pt>
                <c:pt idx="10223">
                  <c:v>0.251655092592593</c:v>
                </c:pt>
                <c:pt idx="10224">
                  <c:v>0.25167824074074102</c:v>
                </c:pt>
                <c:pt idx="10225">
                  <c:v>0.25170138888888899</c:v>
                </c:pt>
                <c:pt idx="10226">
                  <c:v>0.25172453703703701</c:v>
                </c:pt>
                <c:pt idx="10227">
                  <c:v>0.25174768518518498</c:v>
                </c:pt>
                <c:pt idx="10228">
                  <c:v>0.251770833333333</c:v>
                </c:pt>
                <c:pt idx="10229">
                  <c:v>0.25179398148148102</c:v>
                </c:pt>
                <c:pt idx="10230">
                  <c:v>0.25181712962962999</c:v>
                </c:pt>
                <c:pt idx="10231">
                  <c:v>0.25184027777777801</c:v>
                </c:pt>
                <c:pt idx="10232">
                  <c:v>0.25187500000000002</c:v>
                </c:pt>
                <c:pt idx="10233">
                  <c:v>0.25189814814814798</c:v>
                </c:pt>
                <c:pt idx="10234">
                  <c:v>0.251921296296296</c:v>
                </c:pt>
                <c:pt idx="10235">
                  <c:v>0.25194444444444403</c:v>
                </c:pt>
                <c:pt idx="10236">
                  <c:v>0.25196759259259299</c:v>
                </c:pt>
                <c:pt idx="10237">
                  <c:v>0.25199074074074101</c:v>
                </c:pt>
                <c:pt idx="10238">
                  <c:v>0.25201388888888898</c:v>
                </c:pt>
                <c:pt idx="10239">
                  <c:v>0.252037037037037</c:v>
                </c:pt>
                <c:pt idx="10240">
                  <c:v>0.25206018518518503</c:v>
                </c:pt>
                <c:pt idx="10241">
                  <c:v>0.25209490740740698</c:v>
                </c:pt>
                <c:pt idx="10242">
                  <c:v>0.252118055555556</c:v>
                </c:pt>
                <c:pt idx="10243">
                  <c:v>0.25214120370370402</c:v>
                </c:pt>
                <c:pt idx="10244">
                  <c:v>0.25216435185185199</c:v>
                </c:pt>
                <c:pt idx="10245">
                  <c:v>0.25218750000000001</c:v>
                </c:pt>
                <c:pt idx="10246">
                  <c:v>0.25221064814814798</c:v>
                </c:pt>
                <c:pt idx="10247">
                  <c:v>0.252233796296296</c:v>
                </c:pt>
                <c:pt idx="10248">
                  <c:v>0.25225694444444402</c:v>
                </c:pt>
                <c:pt idx="10249">
                  <c:v>0.25229166666666702</c:v>
                </c:pt>
                <c:pt idx="10250">
                  <c:v>0.25231481481481499</c:v>
                </c:pt>
                <c:pt idx="10251">
                  <c:v>0.25233796296296301</c:v>
                </c:pt>
                <c:pt idx="10252">
                  <c:v>0.25236111111111098</c:v>
                </c:pt>
                <c:pt idx="10253">
                  <c:v>0.252384259259259</c:v>
                </c:pt>
                <c:pt idx="10254">
                  <c:v>0.25240740740740703</c:v>
                </c:pt>
                <c:pt idx="10255">
                  <c:v>0.25243055555555599</c:v>
                </c:pt>
                <c:pt idx="10256">
                  <c:v>0.25245370370370401</c:v>
                </c:pt>
                <c:pt idx="10257">
                  <c:v>0.25247685185185198</c:v>
                </c:pt>
                <c:pt idx="10258">
                  <c:v>0.25251157407407399</c:v>
                </c:pt>
                <c:pt idx="10259">
                  <c:v>0.25253472222222201</c:v>
                </c:pt>
                <c:pt idx="10260">
                  <c:v>0.25255787037036997</c:v>
                </c:pt>
                <c:pt idx="10261">
                  <c:v>0.252581018518518</c:v>
                </c:pt>
                <c:pt idx="10262">
                  <c:v>0.25260416666666702</c:v>
                </c:pt>
                <c:pt idx="10263">
                  <c:v>0.25262731481481498</c:v>
                </c:pt>
                <c:pt idx="10264">
                  <c:v>0.25265046296296301</c:v>
                </c:pt>
                <c:pt idx="10265">
                  <c:v>0.25267361111111097</c:v>
                </c:pt>
                <c:pt idx="10266">
                  <c:v>0.25270833333333298</c:v>
                </c:pt>
                <c:pt idx="10267">
                  <c:v>0.252731481481481</c:v>
                </c:pt>
                <c:pt idx="10268">
                  <c:v>0.25275462962963002</c:v>
                </c:pt>
                <c:pt idx="10269">
                  <c:v>0.25277777777777799</c:v>
                </c:pt>
                <c:pt idx="10270">
                  <c:v>0.25280092592592601</c:v>
                </c:pt>
                <c:pt idx="10271">
                  <c:v>0.25282407407407398</c:v>
                </c:pt>
                <c:pt idx="10272">
                  <c:v>0.252847222222222</c:v>
                </c:pt>
                <c:pt idx="10273">
                  <c:v>0.25287037037037002</c:v>
                </c:pt>
                <c:pt idx="10274">
                  <c:v>0.25290509259259297</c:v>
                </c:pt>
                <c:pt idx="10275">
                  <c:v>0.25292824074074099</c:v>
                </c:pt>
                <c:pt idx="10276">
                  <c:v>0.25295138888888902</c:v>
                </c:pt>
                <c:pt idx="10277">
                  <c:v>0.25297453703703698</c:v>
                </c:pt>
                <c:pt idx="10278">
                  <c:v>0.25299768518518501</c:v>
                </c:pt>
                <c:pt idx="10279">
                  <c:v>0.25302083333333297</c:v>
                </c:pt>
                <c:pt idx="10280">
                  <c:v>0.253043981481481</c:v>
                </c:pt>
                <c:pt idx="10281">
                  <c:v>0.25306712962963002</c:v>
                </c:pt>
                <c:pt idx="10282">
                  <c:v>0.25310185185185202</c:v>
                </c:pt>
                <c:pt idx="10283">
                  <c:v>0.25312499999999999</c:v>
                </c:pt>
                <c:pt idx="10284">
                  <c:v>0.25314814814814801</c:v>
                </c:pt>
                <c:pt idx="10285">
                  <c:v>0.25317129629629598</c:v>
                </c:pt>
                <c:pt idx="10286">
                  <c:v>0.253194444444444</c:v>
                </c:pt>
                <c:pt idx="10287">
                  <c:v>0.25321759259259302</c:v>
                </c:pt>
                <c:pt idx="10288">
                  <c:v>0.25324074074074099</c:v>
                </c:pt>
                <c:pt idx="10289">
                  <c:v>0.25326388888888901</c:v>
                </c:pt>
                <c:pt idx="10290">
                  <c:v>0.25328703703703698</c:v>
                </c:pt>
                <c:pt idx="10291">
                  <c:v>0.253310185185185</c:v>
                </c:pt>
                <c:pt idx="10292">
                  <c:v>0.25334490740740701</c:v>
                </c:pt>
                <c:pt idx="10293">
                  <c:v>0.25336805555555603</c:v>
                </c:pt>
                <c:pt idx="10294">
                  <c:v>0.25339120370370399</c:v>
                </c:pt>
                <c:pt idx="10295">
                  <c:v>0.25341435185185202</c:v>
                </c:pt>
                <c:pt idx="10296">
                  <c:v>0.25343749999999998</c:v>
                </c:pt>
                <c:pt idx="10297">
                  <c:v>0.253460648148148</c:v>
                </c:pt>
                <c:pt idx="10298">
                  <c:v>0.25348379629629603</c:v>
                </c:pt>
                <c:pt idx="10299">
                  <c:v>0.25350694444444399</c:v>
                </c:pt>
                <c:pt idx="10300">
                  <c:v>0.25353009259259202</c:v>
                </c:pt>
                <c:pt idx="10301">
                  <c:v>0.25356481481481502</c:v>
                </c:pt>
                <c:pt idx="10302">
                  <c:v>0.25358796296296299</c:v>
                </c:pt>
                <c:pt idx="10303">
                  <c:v>0.25361111111111101</c:v>
                </c:pt>
                <c:pt idx="10304">
                  <c:v>0.25363425925925898</c:v>
                </c:pt>
                <c:pt idx="10305">
                  <c:v>0.253657407407407</c:v>
                </c:pt>
                <c:pt idx="10306">
                  <c:v>0.25368055555555502</c:v>
                </c:pt>
                <c:pt idx="10307">
                  <c:v>0.25370370370370399</c:v>
                </c:pt>
                <c:pt idx="10308">
                  <c:v>0.25372685185185201</c:v>
                </c:pt>
                <c:pt idx="10309">
                  <c:v>0.25376157407407401</c:v>
                </c:pt>
                <c:pt idx="10310">
                  <c:v>0.25378472222222198</c:v>
                </c:pt>
                <c:pt idx="10311">
                  <c:v>0.25380787037037</c:v>
                </c:pt>
                <c:pt idx="10312">
                  <c:v>0.25383101851851803</c:v>
                </c:pt>
                <c:pt idx="10313">
                  <c:v>0.25385416666666699</c:v>
                </c:pt>
                <c:pt idx="10314">
                  <c:v>0.25387731481481501</c:v>
                </c:pt>
                <c:pt idx="10315">
                  <c:v>0.25390046296296298</c:v>
                </c:pt>
                <c:pt idx="10316">
                  <c:v>0.253923611111111</c:v>
                </c:pt>
                <c:pt idx="10317">
                  <c:v>0.25394675925925903</c:v>
                </c:pt>
                <c:pt idx="10318">
                  <c:v>0.25398148148148098</c:v>
                </c:pt>
                <c:pt idx="10319">
                  <c:v>0.25400462962963</c:v>
                </c:pt>
                <c:pt idx="10320">
                  <c:v>0.25402777777777802</c:v>
                </c:pt>
                <c:pt idx="10321">
                  <c:v>0.25405092592592599</c:v>
                </c:pt>
                <c:pt idx="10322">
                  <c:v>0.25407407407407401</c:v>
                </c:pt>
                <c:pt idx="10323">
                  <c:v>0.25409722222222197</c:v>
                </c:pt>
                <c:pt idx="10324">
                  <c:v>0.25412037037037</c:v>
                </c:pt>
                <c:pt idx="10325">
                  <c:v>0.25414351851851802</c:v>
                </c:pt>
                <c:pt idx="10326">
                  <c:v>0.25416666666666698</c:v>
                </c:pt>
                <c:pt idx="10327">
                  <c:v>0.25420138888888899</c:v>
                </c:pt>
                <c:pt idx="10328">
                  <c:v>0.25422453703703701</c:v>
                </c:pt>
                <c:pt idx="10329">
                  <c:v>0.25424768518518498</c:v>
                </c:pt>
                <c:pt idx="10330">
                  <c:v>0.254270833333333</c:v>
                </c:pt>
                <c:pt idx="10331">
                  <c:v>0.25429398148148102</c:v>
                </c:pt>
                <c:pt idx="10332">
                  <c:v>0.25431712962962999</c:v>
                </c:pt>
                <c:pt idx="10333">
                  <c:v>0.25434027777777801</c:v>
                </c:pt>
                <c:pt idx="10334">
                  <c:v>0.25436342592592598</c:v>
                </c:pt>
                <c:pt idx="10335">
                  <c:v>0.254386574074074</c:v>
                </c:pt>
                <c:pt idx="10336">
                  <c:v>0.25442129629629601</c:v>
                </c:pt>
                <c:pt idx="10337">
                  <c:v>0.25444444444444397</c:v>
                </c:pt>
                <c:pt idx="10338">
                  <c:v>0.25446759259259299</c:v>
                </c:pt>
                <c:pt idx="10339">
                  <c:v>0.25449074074074102</c:v>
                </c:pt>
                <c:pt idx="10340">
                  <c:v>0.25451388888888898</c:v>
                </c:pt>
                <c:pt idx="10341">
                  <c:v>0.25453703703703701</c:v>
                </c:pt>
                <c:pt idx="10342">
                  <c:v>0.25456018518518497</c:v>
                </c:pt>
                <c:pt idx="10343">
                  <c:v>0.254583333333333</c:v>
                </c:pt>
                <c:pt idx="10344">
                  <c:v>0.25460648148148102</c:v>
                </c:pt>
                <c:pt idx="10345">
                  <c:v>0.25464120370370402</c:v>
                </c:pt>
                <c:pt idx="10346">
                  <c:v>0.25466435185185199</c:v>
                </c:pt>
                <c:pt idx="10347">
                  <c:v>0.25468750000000001</c:v>
                </c:pt>
                <c:pt idx="10348">
                  <c:v>0.25471064814814798</c:v>
                </c:pt>
                <c:pt idx="10349">
                  <c:v>0.254733796296296</c:v>
                </c:pt>
                <c:pt idx="10350">
                  <c:v>0.25475694444444402</c:v>
                </c:pt>
                <c:pt idx="10351">
                  <c:v>0.25478009259259299</c:v>
                </c:pt>
                <c:pt idx="10352">
                  <c:v>0.25480324074074101</c:v>
                </c:pt>
                <c:pt idx="10353">
                  <c:v>0.25482638888888898</c:v>
                </c:pt>
                <c:pt idx="10354">
                  <c:v>0.25486111111111098</c:v>
                </c:pt>
                <c:pt idx="10355">
                  <c:v>0.25488425925925901</c:v>
                </c:pt>
                <c:pt idx="10356">
                  <c:v>0.25490740740740703</c:v>
                </c:pt>
                <c:pt idx="10357">
                  <c:v>0.25493055555555599</c:v>
                </c:pt>
                <c:pt idx="10358">
                  <c:v>0.25495370370370402</c:v>
                </c:pt>
                <c:pt idx="10359">
                  <c:v>0.25497685185185198</c:v>
                </c:pt>
                <c:pt idx="10360">
                  <c:v>0.255</c:v>
                </c:pt>
                <c:pt idx="10361">
                  <c:v>0.25502314814814803</c:v>
                </c:pt>
                <c:pt idx="10362">
                  <c:v>0.25505787037036998</c:v>
                </c:pt>
                <c:pt idx="10363">
                  <c:v>0.255081018518518</c:v>
                </c:pt>
                <c:pt idx="10364">
                  <c:v>0.25510416666666702</c:v>
                </c:pt>
                <c:pt idx="10365">
                  <c:v>0.25512731481481499</c:v>
                </c:pt>
                <c:pt idx="10366">
                  <c:v>0.25515046296296301</c:v>
                </c:pt>
                <c:pt idx="10367">
                  <c:v>0.25517361111111098</c:v>
                </c:pt>
                <c:pt idx="10368">
                  <c:v>0.255196759259259</c:v>
                </c:pt>
                <c:pt idx="10369">
                  <c:v>0.25521990740740702</c:v>
                </c:pt>
                <c:pt idx="10370">
                  <c:v>0.25525462962963003</c:v>
                </c:pt>
                <c:pt idx="10371">
                  <c:v>0.25527777777777799</c:v>
                </c:pt>
                <c:pt idx="10372">
                  <c:v>0.25530092592592601</c:v>
                </c:pt>
                <c:pt idx="10373">
                  <c:v>0.25532407407407398</c:v>
                </c:pt>
                <c:pt idx="10374">
                  <c:v>0.255347222222222</c:v>
                </c:pt>
                <c:pt idx="10375">
                  <c:v>0.25537037037037003</c:v>
                </c:pt>
                <c:pt idx="10376">
                  <c:v>0.25539351851851799</c:v>
                </c:pt>
                <c:pt idx="10377">
                  <c:v>0.25541666666666701</c:v>
                </c:pt>
                <c:pt idx="10378">
                  <c:v>0.25543981481481498</c:v>
                </c:pt>
                <c:pt idx="10379">
                  <c:v>0.25547453703703699</c:v>
                </c:pt>
                <c:pt idx="10380">
                  <c:v>0.25549768518518501</c:v>
                </c:pt>
                <c:pt idx="10381">
                  <c:v>0.25552083333333298</c:v>
                </c:pt>
                <c:pt idx="10382">
                  <c:v>0.255543981481481</c:v>
                </c:pt>
                <c:pt idx="10383">
                  <c:v>0.25556712962963002</c:v>
                </c:pt>
                <c:pt idx="10384">
                  <c:v>0.25559027777777799</c:v>
                </c:pt>
                <c:pt idx="10385">
                  <c:v>0.25561342592592601</c:v>
                </c:pt>
                <c:pt idx="10386">
                  <c:v>0.25563657407407397</c:v>
                </c:pt>
                <c:pt idx="10387">
                  <c:v>0.25567129629629598</c:v>
                </c:pt>
                <c:pt idx="10388">
                  <c:v>0.255694444444444</c:v>
                </c:pt>
                <c:pt idx="10389">
                  <c:v>0.25571759259259302</c:v>
                </c:pt>
                <c:pt idx="10390">
                  <c:v>0.25574074074074099</c:v>
                </c:pt>
                <c:pt idx="10391">
                  <c:v>0.25576388888888901</c:v>
                </c:pt>
                <c:pt idx="10392">
                  <c:v>0.25578703703703698</c:v>
                </c:pt>
                <c:pt idx="10393">
                  <c:v>0.255810185185185</c:v>
                </c:pt>
                <c:pt idx="10394">
                  <c:v>0.25584490740740701</c:v>
                </c:pt>
                <c:pt idx="10395">
                  <c:v>0.25586805555555597</c:v>
                </c:pt>
                <c:pt idx="10396">
                  <c:v>0.255891203703704</c:v>
                </c:pt>
                <c:pt idx="10397">
                  <c:v>0.25591435185185202</c:v>
                </c:pt>
                <c:pt idx="10398">
                  <c:v>0.25593749999999998</c:v>
                </c:pt>
                <c:pt idx="10399">
                  <c:v>0.25596064814814801</c:v>
                </c:pt>
                <c:pt idx="10400">
                  <c:v>0.25598379629629597</c:v>
                </c:pt>
                <c:pt idx="10401">
                  <c:v>0.256006944444444</c:v>
                </c:pt>
                <c:pt idx="10402">
                  <c:v>0.25603009259259302</c:v>
                </c:pt>
                <c:pt idx="10403">
                  <c:v>0.25606481481481502</c:v>
                </c:pt>
                <c:pt idx="10404">
                  <c:v>0.25608796296296299</c:v>
                </c:pt>
                <c:pt idx="10405">
                  <c:v>0.25611111111111101</c:v>
                </c:pt>
                <c:pt idx="10406">
                  <c:v>0.25613425925925898</c:v>
                </c:pt>
                <c:pt idx="10407">
                  <c:v>0.256157407407407</c:v>
                </c:pt>
                <c:pt idx="10408">
                  <c:v>0.25618055555555602</c:v>
                </c:pt>
                <c:pt idx="10409">
                  <c:v>0.25620370370370399</c:v>
                </c:pt>
                <c:pt idx="10410">
                  <c:v>0.25622685185185201</c:v>
                </c:pt>
                <c:pt idx="10411">
                  <c:v>0.25624999999999998</c:v>
                </c:pt>
                <c:pt idx="10412">
                  <c:v>0.25628472222222198</c:v>
                </c:pt>
                <c:pt idx="10413">
                  <c:v>0.25630787037037001</c:v>
                </c:pt>
                <c:pt idx="10414">
                  <c:v>0.25633101851851797</c:v>
                </c:pt>
                <c:pt idx="10415">
                  <c:v>0.25635416666666699</c:v>
                </c:pt>
                <c:pt idx="10416">
                  <c:v>0.25637731481481502</c:v>
                </c:pt>
                <c:pt idx="10417">
                  <c:v>0.25640046296296298</c:v>
                </c:pt>
                <c:pt idx="10418">
                  <c:v>0.25642361111111101</c:v>
                </c:pt>
                <c:pt idx="10419">
                  <c:v>0.25644675925925903</c:v>
                </c:pt>
                <c:pt idx="10420">
                  <c:v>0.25646990740740699</c:v>
                </c:pt>
                <c:pt idx="10421">
                  <c:v>0.25650462962963</c:v>
                </c:pt>
                <c:pt idx="10422">
                  <c:v>0.25652777777777802</c:v>
                </c:pt>
                <c:pt idx="10423">
                  <c:v>0.25655092592592599</c:v>
                </c:pt>
                <c:pt idx="10424">
                  <c:v>0.25657407407407401</c:v>
                </c:pt>
                <c:pt idx="10425">
                  <c:v>0.25659722222222198</c:v>
                </c:pt>
                <c:pt idx="10426">
                  <c:v>0.25662037037037</c:v>
                </c:pt>
                <c:pt idx="10427">
                  <c:v>0.25664351851851802</c:v>
                </c:pt>
                <c:pt idx="10428">
                  <c:v>0.25667824074074103</c:v>
                </c:pt>
                <c:pt idx="10429">
                  <c:v>0.25670138888888899</c:v>
                </c:pt>
                <c:pt idx="10430">
                  <c:v>0.25672453703703701</c:v>
                </c:pt>
                <c:pt idx="10431">
                  <c:v>0.25674768518518498</c:v>
                </c:pt>
                <c:pt idx="10432">
                  <c:v>0.256770833333333</c:v>
                </c:pt>
                <c:pt idx="10433">
                  <c:v>0.25679398148148103</c:v>
                </c:pt>
                <c:pt idx="10434">
                  <c:v>0.25681712962962999</c:v>
                </c:pt>
                <c:pt idx="10435">
                  <c:v>0.25684027777777801</c:v>
                </c:pt>
                <c:pt idx="10436">
                  <c:v>0.25686342592592598</c:v>
                </c:pt>
                <c:pt idx="10437">
                  <c:v>0.25689814814814799</c:v>
                </c:pt>
                <c:pt idx="10438">
                  <c:v>0.25692129629629601</c:v>
                </c:pt>
                <c:pt idx="10439">
                  <c:v>0.25694444444444398</c:v>
                </c:pt>
                <c:pt idx="10440">
                  <c:v>0.256967592592593</c:v>
                </c:pt>
                <c:pt idx="10441">
                  <c:v>0.25699074074074102</c:v>
                </c:pt>
                <c:pt idx="10442">
                  <c:v>0.25701388888888899</c:v>
                </c:pt>
                <c:pt idx="10443">
                  <c:v>0.25703703703703701</c:v>
                </c:pt>
                <c:pt idx="10444">
                  <c:v>0.25706018518518498</c:v>
                </c:pt>
                <c:pt idx="10445">
                  <c:v>0.257083333333333</c:v>
                </c:pt>
                <c:pt idx="10446">
                  <c:v>0.257118055555556</c:v>
                </c:pt>
                <c:pt idx="10447">
                  <c:v>0.25714120370370402</c:v>
                </c:pt>
                <c:pt idx="10448">
                  <c:v>0.25716435185185199</c:v>
                </c:pt>
                <c:pt idx="10449">
                  <c:v>0.25718750000000001</c:v>
                </c:pt>
                <c:pt idx="10450">
                  <c:v>0.25721064814814798</c:v>
                </c:pt>
                <c:pt idx="10451">
                  <c:v>0.257233796296296</c:v>
                </c:pt>
                <c:pt idx="10452">
                  <c:v>0.25725694444444402</c:v>
                </c:pt>
                <c:pt idx="10453">
                  <c:v>0.25728009259259299</c:v>
                </c:pt>
                <c:pt idx="10454">
                  <c:v>0.25730324074074101</c:v>
                </c:pt>
                <c:pt idx="10455">
                  <c:v>0.25733796296296302</c:v>
                </c:pt>
                <c:pt idx="10456">
                  <c:v>0.25736111111111099</c:v>
                </c:pt>
                <c:pt idx="10457">
                  <c:v>0.25738425925925901</c:v>
                </c:pt>
                <c:pt idx="10458">
                  <c:v>0.25740740740740697</c:v>
                </c:pt>
                <c:pt idx="10459">
                  <c:v>0.257430555555556</c:v>
                </c:pt>
                <c:pt idx="10460">
                  <c:v>0.25745370370370402</c:v>
                </c:pt>
                <c:pt idx="10461">
                  <c:v>0.25747685185185198</c:v>
                </c:pt>
                <c:pt idx="10462">
                  <c:v>0.25750000000000001</c:v>
                </c:pt>
                <c:pt idx="10463">
                  <c:v>0.25752314814814797</c:v>
                </c:pt>
                <c:pt idx="10464">
                  <c:v>0.25755787037036998</c:v>
                </c:pt>
                <c:pt idx="10465">
                  <c:v>0.257581018518518</c:v>
                </c:pt>
                <c:pt idx="10466">
                  <c:v>0.25760416666666702</c:v>
                </c:pt>
                <c:pt idx="10467">
                  <c:v>0.25762731481481499</c:v>
                </c:pt>
                <c:pt idx="10468">
                  <c:v>0.25765046296296301</c:v>
                </c:pt>
                <c:pt idx="10469">
                  <c:v>0.25767361111111098</c:v>
                </c:pt>
                <c:pt idx="10470">
                  <c:v>0.257696759259259</c:v>
                </c:pt>
                <c:pt idx="10471">
                  <c:v>0.25771990740740702</c:v>
                </c:pt>
                <c:pt idx="10472">
                  <c:v>0.25775462962963003</c:v>
                </c:pt>
                <c:pt idx="10473">
                  <c:v>0.25777777777777799</c:v>
                </c:pt>
                <c:pt idx="10474">
                  <c:v>0.25780092592592602</c:v>
                </c:pt>
                <c:pt idx="10475">
                  <c:v>0.25782407407407398</c:v>
                </c:pt>
                <c:pt idx="10476">
                  <c:v>0.25784722222222201</c:v>
                </c:pt>
                <c:pt idx="10477">
                  <c:v>0.25787037037036997</c:v>
                </c:pt>
                <c:pt idx="10478">
                  <c:v>0.25789351851851799</c:v>
                </c:pt>
                <c:pt idx="10479">
                  <c:v>0.25791666666666702</c:v>
                </c:pt>
                <c:pt idx="10480">
                  <c:v>0.25793981481481498</c:v>
                </c:pt>
                <c:pt idx="10481">
                  <c:v>0.25797453703703699</c:v>
                </c:pt>
                <c:pt idx="10482">
                  <c:v>0.25799768518518501</c:v>
                </c:pt>
                <c:pt idx="10483">
                  <c:v>0.25802083333333298</c:v>
                </c:pt>
                <c:pt idx="10484">
                  <c:v>0.258043981481481</c:v>
                </c:pt>
                <c:pt idx="10485">
                  <c:v>0.25806712962963002</c:v>
                </c:pt>
                <c:pt idx="10486">
                  <c:v>0.25809027777777799</c:v>
                </c:pt>
                <c:pt idx="10487">
                  <c:v>0.25811342592592601</c:v>
                </c:pt>
                <c:pt idx="10488">
                  <c:v>0.25814814814814802</c:v>
                </c:pt>
                <c:pt idx="10489">
                  <c:v>0.25817129629629598</c:v>
                </c:pt>
                <c:pt idx="10490">
                  <c:v>0.258194444444444</c:v>
                </c:pt>
                <c:pt idx="10491">
                  <c:v>0.25821759259259303</c:v>
                </c:pt>
                <c:pt idx="10492">
                  <c:v>0.25824074074074099</c:v>
                </c:pt>
                <c:pt idx="10493">
                  <c:v>0.25826388888888901</c:v>
                </c:pt>
                <c:pt idx="10494">
                  <c:v>0.25828703703703698</c:v>
                </c:pt>
                <c:pt idx="10495">
                  <c:v>0.258310185185185</c:v>
                </c:pt>
                <c:pt idx="10496">
                  <c:v>0.25833333333333303</c:v>
                </c:pt>
                <c:pt idx="10497">
                  <c:v>0.25836805555555598</c:v>
                </c:pt>
                <c:pt idx="10498">
                  <c:v>0.258391203703704</c:v>
                </c:pt>
                <c:pt idx="10499">
                  <c:v>0.25841435185185202</c:v>
                </c:pt>
                <c:pt idx="10500">
                  <c:v>0.25843749999999999</c:v>
                </c:pt>
                <c:pt idx="10501">
                  <c:v>0.25846064814814801</c:v>
                </c:pt>
                <c:pt idx="10502">
                  <c:v>0.25848379629629598</c:v>
                </c:pt>
                <c:pt idx="10503">
                  <c:v>0.258506944444444</c:v>
                </c:pt>
                <c:pt idx="10504">
                  <c:v>0.25853009259259202</c:v>
                </c:pt>
                <c:pt idx="10505">
                  <c:v>0.25856481481481502</c:v>
                </c:pt>
                <c:pt idx="10506">
                  <c:v>0.25858796296296299</c:v>
                </c:pt>
                <c:pt idx="10507">
                  <c:v>0.25861111111111101</c:v>
                </c:pt>
                <c:pt idx="10508">
                  <c:v>0.25863425925925898</c:v>
                </c:pt>
                <c:pt idx="10509">
                  <c:v>0.258657407407407</c:v>
                </c:pt>
                <c:pt idx="10510">
                  <c:v>0.25868055555555602</c:v>
                </c:pt>
                <c:pt idx="10511">
                  <c:v>0.25870370370370399</c:v>
                </c:pt>
                <c:pt idx="10512">
                  <c:v>0.25872685185185201</c:v>
                </c:pt>
                <c:pt idx="10513">
                  <c:v>0.25874999999999998</c:v>
                </c:pt>
                <c:pt idx="10514">
                  <c:v>0.25878472222222199</c:v>
                </c:pt>
                <c:pt idx="10515">
                  <c:v>0.25880787037037001</c:v>
                </c:pt>
                <c:pt idx="10516">
                  <c:v>0.25883101851851797</c:v>
                </c:pt>
                <c:pt idx="10517">
                  <c:v>0.258854166666667</c:v>
                </c:pt>
                <c:pt idx="10518">
                  <c:v>0.25887731481481502</c:v>
                </c:pt>
                <c:pt idx="10519">
                  <c:v>0.25890046296296299</c:v>
                </c:pt>
                <c:pt idx="10520">
                  <c:v>0.25892361111111101</c:v>
                </c:pt>
                <c:pt idx="10521">
                  <c:v>0.25894675925925897</c:v>
                </c:pt>
                <c:pt idx="10522">
                  <c:v>0.25898148148148098</c:v>
                </c:pt>
                <c:pt idx="10523">
                  <c:v>0.25900462962963</c:v>
                </c:pt>
                <c:pt idx="10524">
                  <c:v>0.25902777777777802</c:v>
                </c:pt>
                <c:pt idx="10525">
                  <c:v>0.25905092592592599</c:v>
                </c:pt>
                <c:pt idx="10526">
                  <c:v>0.25907407407407401</c:v>
                </c:pt>
                <c:pt idx="10527">
                  <c:v>0.25909722222222198</c:v>
                </c:pt>
                <c:pt idx="10528">
                  <c:v>0.25912037037037</c:v>
                </c:pt>
                <c:pt idx="10529">
                  <c:v>0.25914351851851802</c:v>
                </c:pt>
                <c:pt idx="10530">
                  <c:v>0.25917824074074097</c:v>
                </c:pt>
                <c:pt idx="10531">
                  <c:v>0.25920138888888899</c:v>
                </c:pt>
                <c:pt idx="10532">
                  <c:v>0.25922453703703702</c:v>
                </c:pt>
                <c:pt idx="10533">
                  <c:v>0.25924768518518498</c:v>
                </c:pt>
                <c:pt idx="10534">
                  <c:v>0.25927083333333301</c:v>
                </c:pt>
                <c:pt idx="10535">
                  <c:v>0.25929398148148097</c:v>
                </c:pt>
                <c:pt idx="10536">
                  <c:v>0.25931712962962999</c:v>
                </c:pt>
                <c:pt idx="10537">
                  <c:v>0.25934027777777802</c:v>
                </c:pt>
                <c:pt idx="10538">
                  <c:v>0.25937500000000002</c:v>
                </c:pt>
                <c:pt idx="10539">
                  <c:v>0.25939814814814799</c:v>
                </c:pt>
                <c:pt idx="10540">
                  <c:v>0.25942129629629601</c:v>
                </c:pt>
                <c:pt idx="10541">
                  <c:v>0.25944444444444398</c:v>
                </c:pt>
                <c:pt idx="10542">
                  <c:v>0.259467592592593</c:v>
                </c:pt>
                <c:pt idx="10543">
                  <c:v>0.25949074074074102</c:v>
                </c:pt>
                <c:pt idx="10544">
                  <c:v>0.25951388888888899</c:v>
                </c:pt>
                <c:pt idx="10545">
                  <c:v>0.25953703703703701</c:v>
                </c:pt>
                <c:pt idx="10546">
                  <c:v>0.25957175925925902</c:v>
                </c:pt>
                <c:pt idx="10547">
                  <c:v>0.25959490740740698</c:v>
                </c:pt>
                <c:pt idx="10548">
                  <c:v>0.259618055555556</c:v>
                </c:pt>
                <c:pt idx="10549">
                  <c:v>0.25964120370370403</c:v>
                </c:pt>
                <c:pt idx="10550">
                  <c:v>0.25966435185185199</c:v>
                </c:pt>
                <c:pt idx="10551">
                  <c:v>0.25968750000000002</c:v>
                </c:pt>
                <c:pt idx="10552">
                  <c:v>0.25971064814814798</c:v>
                </c:pt>
                <c:pt idx="10553">
                  <c:v>0.259733796296296</c:v>
                </c:pt>
                <c:pt idx="10554">
                  <c:v>0.25975694444444403</c:v>
                </c:pt>
                <c:pt idx="10555">
                  <c:v>0.25979166666666698</c:v>
                </c:pt>
                <c:pt idx="10556">
                  <c:v>0.259814814814815</c:v>
                </c:pt>
                <c:pt idx="10557">
                  <c:v>0.25983796296296302</c:v>
                </c:pt>
                <c:pt idx="10558">
                  <c:v>0.25986111111111099</c:v>
                </c:pt>
                <c:pt idx="10559">
                  <c:v>0.25988425925925901</c:v>
                </c:pt>
                <c:pt idx="10560">
                  <c:v>0.25990740740740698</c:v>
                </c:pt>
                <c:pt idx="10561">
                  <c:v>0.259930555555556</c:v>
                </c:pt>
                <c:pt idx="10562">
                  <c:v>0.25995370370370402</c:v>
                </c:pt>
                <c:pt idx="10563">
                  <c:v>0.25998842592592603</c:v>
                </c:pt>
                <c:pt idx="10564">
                  <c:v>0.26001157407407399</c:v>
                </c:pt>
                <c:pt idx="10565">
                  <c:v>0.26003472222222201</c:v>
                </c:pt>
                <c:pt idx="10566">
                  <c:v>0.26005787037036998</c:v>
                </c:pt>
                <c:pt idx="10567">
                  <c:v>0.260081018518518</c:v>
                </c:pt>
                <c:pt idx="10568">
                  <c:v>0.26010416666666702</c:v>
                </c:pt>
                <c:pt idx="10569">
                  <c:v>0.26012731481481499</c:v>
                </c:pt>
                <c:pt idx="10570">
                  <c:v>0.26015046296296301</c:v>
                </c:pt>
                <c:pt idx="10571">
                  <c:v>0.26017361111111098</c:v>
                </c:pt>
                <c:pt idx="10572">
                  <c:v>0.26020833333333299</c:v>
                </c:pt>
                <c:pt idx="10573">
                  <c:v>0.26023148148148101</c:v>
                </c:pt>
                <c:pt idx="10574">
                  <c:v>0.26025462962962997</c:v>
                </c:pt>
                <c:pt idx="10575">
                  <c:v>0.260277777777778</c:v>
                </c:pt>
                <c:pt idx="10576">
                  <c:v>0.26030092592592602</c:v>
                </c:pt>
                <c:pt idx="10577">
                  <c:v>0.26032407407407399</c:v>
                </c:pt>
                <c:pt idx="10578">
                  <c:v>0.26034722222222201</c:v>
                </c:pt>
                <c:pt idx="10579">
                  <c:v>0.26037037037036997</c:v>
                </c:pt>
                <c:pt idx="10580">
                  <c:v>0.26040509259259298</c:v>
                </c:pt>
                <c:pt idx="10581">
                  <c:v>0.260428240740741</c:v>
                </c:pt>
                <c:pt idx="10582">
                  <c:v>0.26045138888888902</c:v>
                </c:pt>
                <c:pt idx="10583">
                  <c:v>0.26047453703703699</c:v>
                </c:pt>
                <c:pt idx="10584">
                  <c:v>0.26049768518518501</c:v>
                </c:pt>
                <c:pt idx="10585">
                  <c:v>0.26052083333333298</c:v>
                </c:pt>
                <c:pt idx="10586">
                  <c:v>0.260543981481481</c:v>
                </c:pt>
                <c:pt idx="10587">
                  <c:v>0.26057870370370401</c:v>
                </c:pt>
                <c:pt idx="10588">
                  <c:v>0.26060185185185197</c:v>
                </c:pt>
                <c:pt idx="10589">
                  <c:v>0.260625</c:v>
                </c:pt>
                <c:pt idx="10590">
                  <c:v>0.26064814814814802</c:v>
                </c:pt>
                <c:pt idx="10591">
                  <c:v>0.26067129629629598</c:v>
                </c:pt>
                <c:pt idx="10592">
                  <c:v>0.26069444444444401</c:v>
                </c:pt>
                <c:pt idx="10593">
                  <c:v>0.26071759259259297</c:v>
                </c:pt>
                <c:pt idx="10594">
                  <c:v>0.26074074074074099</c:v>
                </c:pt>
                <c:pt idx="10595">
                  <c:v>0.26076388888888902</c:v>
                </c:pt>
                <c:pt idx="10596">
                  <c:v>0.26079861111111102</c:v>
                </c:pt>
                <c:pt idx="10597">
                  <c:v>0.26082175925925899</c:v>
                </c:pt>
                <c:pt idx="10598">
                  <c:v>0.26084490740740701</c:v>
                </c:pt>
                <c:pt idx="10599">
                  <c:v>0.26086805555555598</c:v>
                </c:pt>
                <c:pt idx="10600">
                  <c:v>0.260891203703704</c:v>
                </c:pt>
                <c:pt idx="10601">
                  <c:v>0.26091435185185202</c:v>
                </c:pt>
                <c:pt idx="10602">
                  <c:v>0.26093749999999999</c:v>
                </c:pt>
                <c:pt idx="10603">
                  <c:v>0.26096064814814801</c:v>
                </c:pt>
                <c:pt idx="10604">
                  <c:v>0.26098379629629598</c:v>
                </c:pt>
                <c:pt idx="10605">
                  <c:v>0.26101851851851798</c:v>
                </c:pt>
                <c:pt idx="10606">
                  <c:v>0.261041666666667</c:v>
                </c:pt>
                <c:pt idx="10607">
                  <c:v>0.26106481481481503</c:v>
                </c:pt>
                <c:pt idx="10608">
                  <c:v>0.26108796296296299</c:v>
                </c:pt>
                <c:pt idx="10609">
                  <c:v>0.26111111111111102</c:v>
                </c:pt>
                <c:pt idx="10610">
                  <c:v>0.26113425925925898</c:v>
                </c:pt>
                <c:pt idx="10611">
                  <c:v>0.26115740740740701</c:v>
                </c:pt>
                <c:pt idx="10612">
                  <c:v>0.26118055555555603</c:v>
                </c:pt>
                <c:pt idx="10613">
                  <c:v>0.26120370370370399</c:v>
                </c:pt>
                <c:pt idx="10614">
                  <c:v>0.261238425925926</c:v>
                </c:pt>
                <c:pt idx="10615">
                  <c:v>0.26126157407407402</c:v>
                </c:pt>
                <c:pt idx="10616">
                  <c:v>0.26128472222222199</c:v>
                </c:pt>
                <c:pt idx="10617">
                  <c:v>0.26130787037037001</c:v>
                </c:pt>
                <c:pt idx="10618">
                  <c:v>0.26133101851851798</c:v>
                </c:pt>
                <c:pt idx="10619">
                  <c:v>0.261354166666667</c:v>
                </c:pt>
                <c:pt idx="10620">
                  <c:v>0.26137731481481502</c:v>
                </c:pt>
                <c:pt idx="10621">
                  <c:v>0.26140046296296299</c:v>
                </c:pt>
                <c:pt idx="10622">
                  <c:v>0.26143518518518499</c:v>
                </c:pt>
                <c:pt idx="10623">
                  <c:v>0.26145833333333302</c:v>
                </c:pt>
                <c:pt idx="10624">
                  <c:v>0.26148148148148098</c:v>
                </c:pt>
                <c:pt idx="10625">
                  <c:v>0.26150462962963</c:v>
                </c:pt>
                <c:pt idx="10626">
                  <c:v>0.26152777777777803</c:v>
                </c:pt>
                <c:pt idx="10627">
                  <c:v>0.26155092592592599</c:v>
                </c:pt>
                <c:pt idx="10628">
                  <c:v>0.26157407407407401</c:v>
                </c:pt>
                <c:pt idx="10629">
                  <c:v>0.26159722222222198</c:v>
                </c:pt>
                <c:pt idx="10630">
                  <c:v>0.26162037037037</c:v>
                </c:pt>
                <c:pt idx="10631">
                  <c:v>0.26165509259259301</c:v>
                </c:pt>
                <c:pt idx="10632">
                  <c:v>0.26167824074074097</c:v>
                </c:pt>
                <c:pt idx="10633">
                  <c:v>0.261701388888889</c:v>
                </c:pt>
                <c:pt idx="10634">
                  <c:v>0.26172453703703702</c:v>
                </c:pt>
                <c:pt idx="10635">
                  <c:v>0.26174768518518499</c:v>
                </c:pt>
                <c:pt idx="10636">
                  <c:v>0.26177083333333301</c:v>
                </c:pt>
                <c:pt idx="10637">
                  <c:v>0.26179398148148098</c:v>
                </c:pt>
                <c:pt idx="10638">
                  <c:v>0.26181712962963</c:v>
                </c:pt>
                <c:pt idx="10639">
                  <c:v>0.26184027777777802</c:v>
                </c:pt>
                <c:pt idx="10640">
                  <c:v>0.26187500000000002</c:v>
                </c:pt>
                <c:pt idx="10641">
                  <c:v>0.26189814814814799</c:v>
                </c:pt>
                <c:pt idx="10642">
                  <c:v>0.26192129629629601</c:v>
                </c:pt>
                <c:pt idx="10643">
                  <c:v>0.26194444444444398</c:v>
                </c:pt>
                <c:pt idx="10644">
                  <c:v>0.261967592592593</c:v>
                </c:pt>
                <c:pt idx="10645">
                  <c:v>0.26199074074074102</c:v>
                </c:pt>
                <c:pt idx="10646">
                  <c:v>0.26201388888888899</c:v>
                </c:pt>
                <c:pt idx="10647">
                  <c:v>0.26203703703703701</c:v>
                </c:pt>
                <c:pt idx="10648">
                  <c:v>0.26207175925925902</c:v>
                </c:pt>
                <c:pt idx="10649">
                  <c:v>0.26209490740740699</c:v>
                </c:pt>
                <c:pt idx="10650">
                  <c:v>0.26211805555555601</c:v>
                </c:pt>
                <c:pt idx="10651">
                  <c:v>0.26214120370370397</c:v>
                </c:pt>
                <c:pt idx="10652">
                  <c:v>0.262164351851852</c:v>
                </c:pt>
                <c:pt idx="10653">
                  <c:v>0.26218750000000002</c:v>
                </c:pt>
                <c:pt idx="10654">
                  <c:v>0.26221064814814798</c:v>
                </c:pt>
                <c:pt idx="10655">
                  <c:v>0.26223379629629601</c:v>
                </c:pt>
                <c:pt idx="10656">
                  <c:v>0.26225694444444397</c:v>
                </c:pt>
                <c:pt idx="10657">
                  <c:v>0.26229166666666698</c:v>
                </c:pt>
                <c:pt idx="10658">
                  <c:v>0.262314814814815</c:v>
                </c:pt>
                <c:pt idx="10659">
                  <c:v>0.26233796296296302</c:v>
                </c:pt>
                <c:pt idx="10660">
                  <c:v>0.26236111111111099</c:v>
                </c:pt>
                <c:pt idx="10661">
                  <c:v>0.26238425925925901</c:v>
                </c:pt>
                <c:pt idx="10662">
                  <c:v>0.26240740740740698</c:v>
                </c:pt>
                <c:pt idx="10663">
                  <c:v>0.262430555555556</c:v>
                </c:pt>
                <c:pt idx="10664">
                  <c:v>0.26245370370370402</c:v>
                </c:pt>
                <c:pt idx="10665">
                  <c:v>0.26248842592592603</c:v>
                </c:pt>
                <c:pt idx="10666">
                  <c:v>0.26251157407407399</c:v>
                </c:pt>
                <c:pt idx="10667">
                  <c:v>0.26253472222222202</c:v>
                </c:pt>
                <c:pt idx="10668">
                  <c:v>0.26255787037036998</c:v>
                </c:pt>
                <c:pt idx="10669">
                  <c:v>0.26258101851851801</c:v>
                </c:pt>
                <c:pt idx="10670">
                  <c:v>0.26260416666666703</c:v>
                </c:pt>
                <c:pt idx="10671">
                  <c:v>0.26262731481481499</c:v>
                </c:pt>
                <c:pt idx="10672">
                  <c:v>0.26265046296296302</c:v>
                </c:pt>
                <c:pt idx="10673">
                  <c:v>0.26268518518518502</c:v>
                </c:pt>
                <c:pt idx="10674">
                  <c:v>0.26270833333333299</c:v>
                </c:pt>
                <c:pt idx="10675">
                  <c:v>0.26273148148148101</c:v>
                </c:pt>
                <c:pt idx="10676">
                  <c:v>0.26275462962962998</c:v>
                </c:pt>
                <c:pt idx="10677">
                  <c:v>0.262777777777778</c:v>
                </c:pt>
                <c:pt idx="10678">
                  <c:v>0.26280092592592602</c:v>
                </c:pt>
                <c:pt idx="10679">
                  <c:v>0.26282407407407399</c:v>
                </c:pt>
                <c:pt idx="10680">
                  <c:v>0.26284722222222201</c:v>
                </c:pt>
                <c:pt idx="10681">
                  <c:v>0.26287037037036998</c:v>
                </c:pt>
                <c:pt idx="10682">
                  <c:v>0.26290509259259298</c:v>
                </c:pt>
                <c:pt idx="10683">
                  <c:v>0.262928240740741</c:v>
                </c:pt>
                <c:pt idx="10684">
                  <c:v>0.26295138888888903</c:v>
                </c:pt>
                <c:pt idx="10685">
                  <c:v>0.26297453703703699</c:v>
                </c:pt>
                <c:pt idx="10686">
                  <c:v>0.26299768518518502</c:v>
                </c:pt>
                <c:pt idx="10687">
                  <c:v>0.26302083333333298</c:v>
                </c:pt>
                <c:pt idx="10688">
                  <c:v>0.263043981481481</c:v>
                </c:pt>
                <c:pt idx="10689">
                  <c:v>0.26306712962963003</c:v>
                </c:pt>
                <c:pt idx="10690">
                  <c:v>0.26309027777777799</c:v>
                </c:pt>
                <c:pt idx="10691">
                  <c:v>0.26311342592592601</c:v>
                </c:pt>
                <c:pt idx="10692">
                  <c:v>0.26314814814814802</c:v>
                </c:pt>
                <c:pt idx="10693">
                  <c:v>0.26317129629629599</c:v>
                </c:pt>
                <c:pt idx="10694">
                  <c:v>0.26319444444444401</c:v>
                </c:pt>
                <c:pt idx="10695">
                  <c:v>0.26321759259259297</c:v>
                </c:pt>
                <c:pt idx="10696">
                  <c:v>0.263240740740741</c:v>
                </c:pt>
                <c:pt idx="10697">
                  <c:v>0.26326388888888902</c:v>
                </c:pt>
                <c:pt idx="10698">
                  <c:v>0.26328703703703699</c:v>
                </c:pt>
                <c:pt idx="10699">
                  <c:v>0.26331018518518501</c:v>
                </c:pt>
                <c:pt idx="10700">
                  <c:v>0.26333333333333298</c:v>
                </c:pt>
                <c:pt idx="10701">
                  <c:v>0.26336805555555598</c:v>
                </c:pt>
                <c:pt idx="10702">
                  <c:v>0.263391203703704</c:v>
                </c:pt>
                <c:pt idx="10703">
                  <c:v>0.26341435185185202</c:v>
                </c:pt>
                <c:pt idx="10704">
                  <c:v>0.26343749999999999</c:v>
                </c:pt>
                <c:pt idx="10705">
                  <c:v>0.26346064814814801</c:v>
                </c:pt>
                <c:pt idx="10706">
                  <c:v>0.26348379629629598</c:v>
                </c:pt>
                <c:pt idx="10707">
                  <c:v>0.263506944444444</c:v>
                </c:pt>
                <c:pt idx="10708">
                  <c:v>0.26353009259259302</c:v>
                </c:pt>
                <c:pt idx="10709">
                  <c:v>0.26355324074074099</c:v>
                </c:pt>
                <c:pt idx="10710">
                  <c:v>0.263587962962963</c:v>
                </c:pt>
                <c:pt idx="10711">
                  <c:v>0.26361111111111102</c:v>
                </c:pt>
                <c:pt idx="10712">
                  <c:v>0.26363425925925899</c:v>
                </c:pt>
                <c:pt idx="10713">
                  <c:v>0.26365740740740701</c:v>
                </c:pt>
                <c:pt idx="10714">
                  <c:v>0.26368055555555597</c:v>
                </c:pt>
                <c:pt idx="10715">
                  <c:v>0.263703703703704</c:v>
                </c:pt>
                <c:pt idx="10716">
                  <c:v>0.26372685185185202</c:v>
                </c:pt>
                <c:pt idx="10717">
                  <c:v>0.26374999999999998</c:v>
                </c:pt>
                <c:pt idx="10718">
                  <c:v>0.26378472222222199</c:v>
                </c:pt>
                <c:pt idx="10719">
                  <c:v>0.26380787037037001</c:v>
                </c:pt>
                <c:pt idx="10720">
                  <c:v>0.26383101851851798</c:v>
                </c:pt>
                <c:pt idx="10721">
                  <c:v>0.263854166666667</c:v>
                </c:pt>
                <c:pt idx="10722">
                  <c:v>0.26387731481481502</c:v>
                </c:pt>
                <c:pt idx="10723">
                  <c:v>0.26390046296296299</c:v>
                </c:pt>
                <c:pt idx="10724">
                  <c:v>0.26392361111111101</c:v>
                </c:pt>
                <c:pt idx="10725">
                  <c:v>0.26394675925925898</c:v>
                </c:pt>
                <c:pt idx="10726">
                  <c:v>0.263969907407407</c:v>
                </c:pt>
                <c:pt idx="10727">
                  <c:v>0.26400462962963001</c:v>
                </c:pt>
                <c:pt idx="10728">
                  <c:v>0.26402777777777803</c:v>
                </c:pt>
                <c:pt idx="10729">
                  <c:v>0.26405092592592599</c:v>
                </c:pt>
                <c:pt idx="10730">
                  <c:v>0.26407407407407402</c:v>
                </c:pt>
                <c:pt idx="10731">
                  <c:v>0.26409722222222198</c:v>
                </c:pt>
                <c:pt idx="10732">
                  <c:v>0.26412037037037001</c:v>
                </c:pt>
                <c:pt idx="10733">
                  <c:v>0.26414351851851797</c:v>
                </c:pt>
                <c:pt idx="10734">
                  <c:v>0.26416666666666699</c:v>
                </c:pt>
                <c:pt idx="10735">
                  <c:v>0.26418981481481502</c:v>
                </c:pt>
                <c:pt idx="10736">
                  <c:v>0.26422453703703702</c:v>
                </c:pt>
                <c:pt idx="10737">
                  <c:v>0.26424768518518499</c:v>
                </c:pt>
                <c:pt idx="10738">
                  <c:v>0.26427083333333301</c:v>
                </c:pt>
                <c:pt idx="10739">
                  <c:v>0.26429398148148098</c:v>
                </c:pt>
                <c:pt idx="10740">
                  <c:v>0.26431712962963</c:v>
                </c:pt>
                <c:pt idx="10741">
                  <c:v>0.26434027777777802</c:v>
                </c:pt>
                <c:pt idx="10742">
                  <c:v>0.26436342592592599</c:v>
                </c:pt>
                <c:pt idx="10743">
                  <c:v>0.26438657407407401</c:v>
                </c:pt>
                <c:pt idx="10744">
                  <c:v>0.26440972222222198</c:v>
                </c:pt>
                <c:pt idx="10745">
                  <c:v>0.26444444444444398</c:v>
                </c:pt>
                <c:pt idx="10746">
                  <c:v>0.264467592592593</c:v>
                </c:pt>
                <c:pt idx="10747">
                  <c:v>0.26449074074074103</c:v>
                </c:pt>
                <c:pt idx="10748">
                  <c:v>0.26451388888888899</c:v>
                </c:pt>
                <c:pt idx="10749">
                  <c:v>0.26453703703703701</c:v>
                </c:pt>
                <c:pt idx="10750">
                  <c:v>0.26456018518518498</c:v>
                </c:pt>
                <c:pt idx="10751">
                  <c:v>0.264583333333333</c:v>
                </c:pt>
                <c:pt idx="10752">
                  <c:v>0.26460648148148103</c:v>
                </c:pt>
                <c:pt idx="10753">
                  <c:v>0.26462962962962999</c:v>
                </c:pt>
                <c:pt idx="10754">
                  <c:v>0.26465277777777801</c:v>
                </c:pt>
                <c:pt idx="10755">
                  <c:v>0.26468750000000002</c:v>
                </c:pt>
                <c:pt idx="10756">
                  <c:v>0.26471064814814799</c:v>
                </c:pt>
                <c:pt idx="10757">
                  <c:v>0.26473379629629601</c:v>
                </c:pt>
                <c:pt idx="10758">
                  <c:v>0.26475694444444398</c:v>
                </c:pt>
                <c:pt idx="10759">
                  <c:v>0.264780092592593</c:v>
                </c:pt>
                <c:pt idx="10760">
                  <c:v>0.26480324074074102</c:v>
                </c:pt>
                <c:pt idx="10761">
                  <c:v>0.26482638888888899</c:v>
                </c:pt>
                <c:pt idx="10762">
                  <c:v>0.26484953703703701</c:v>
                </c:pt>
                <c:pt idx="10763">
                  <c:v>0.26488425925925901</c:v>
                </c:pt>
                <c:pt idx="10764">
                  <c:v>0.26490740740740698</c:v>
                </c:pt>
                <c:pt idx="10765">
                  <c:v>0.264930555555556</c:v>
                </c:pt>
                <c:pt idx="10766">
                  <c:v>0.26495370370370402</c:v>
                </c:pt>
                <c:pt idx="10767">
                  <c:v>0.26497685185185199</c:v>
                </c:pt>
                <c:pt idx="10768">
                  <c:v>0.26500000000000001</c:v>
                </c:pt>
                <c:pt idx="10769">
                  <c:v>0.26502314814814798</c:v>
                </c:pt>
                <c:pt idx="10770">
                  <c:v>0.265046296296296</c:v>
                </c:pt>
                <c:pt idx="10771">
                  <c:v>0.26508101851851801</c:v>
                </c:pt>
                <c:pt idx="10772">
                  <c:v>0.26510416666666697</c:v>
                </c:pt>
                <c:pt idx="10773">
                  <c:v>0.265127314814815</c:v>
                </c:pt>
                <c:pt idx="10774">
                  <c:v>0.26515046296296302</c:v>
                </c:pt>
                <c:pt idx="10775">
                  <c:v>0.26517361111111099</c:v>
                </c:pt>
                <c:pt idx="10776">
                  <c:v>0.26519675925925901</c:v>
                </c:pt>
                <c:pt idx="10777">
                  <c:v>0.26521990740740697</c:v>
                </c:pt>
                <c:pt idx="10778">
                  <c:v>0.265243055555555</c:v>
                </c:pt>
                <c:pt idx="10779">
                  <c:v>0.26526620370370402</c:v>
                </c:pt>
                <c:pt idx="10780">
                  <c:v>0.26530092592592602</c:v>
                </c:pt>
                <c:pt idx="10781">
                  <c:v>0.26532407407407399</c:v>
                </c:pt>
                <c:pt idx="10782">
                  <c:v>0.26534722222222201</c:v>
                </c:pt>
                <c:pt idx="10783">
                  <c:v>0.26537037037036998</c:v>
                </c:pt>
                <c:pt idx="10784">
                  <c:v>0.265393518518518</c:v>
                </c:pt>
                <c:pt idx="10785">
                  <c:v>0.26541666666666702</c:v>
                </c:pt>
                <c:pt idx="10786">
                  <c:v>0.26543981481481499</c:v>
                </c:pt>
                <c:pt idx="10787">
                  <c:v>0.26546296296296301</c:v>
                </c:pt>
                <c:pt idx="10788">
                  <c:v>0.26549768518518502</c:v>
                </c:pt>
                <c:pt idx="10789">
                  <c:v>0.26552083333333298</c:v>
                </c:pt>
                <c:pt idx="10790">
                  <c:v>0.26554398148148101</c:v>
                </c:pt>
                <c:pt idx="10791">
                  <c:v>0.26556712962963003</c:v>
                </c:pt>
                <c:pt idx="10792">
                  <c:v>0.26559027777777799</c:v>
                </c:pt>
                <c:pt idx="10793">
                  <c:v>0.26561342592592602</c:v>
                </c:pt>
                <c:pt idx="10794">
                  <c:v>0.26563657407407398</c:v>
                </c:pt>
                <c:pt idx="10795">
                  <c:v>0.26565972222222201</c:v>
                </c:pt>
                <c:pt idx="10796">
                  <c:v>0.26568287037036997</c:v>
                </c:pt>
                <c:pt idx="10797">
                  <c:v>0.26571759259259298</c:v>
                </c:pt>
                <c:pt idx="10798">
                  <c:v>0.265740740740741</c:v>
                </c:pt>
                <c:pt idx="10799">
                  <c:v>0.26576388888888902</c:v>
                </c:pt>
                <c:pt idx="10800">
                  <c:v>0.26578703703703699</c:v>
                </c:pt>
                <c:pt idx="10801">
                  <c:v>0.26581018518518501</c:v>
                </c:pt>
                <c:pt idx="10802">
                  <c:v>0.26583333333333298</c:v>
                </c:pt>
                <c:pt idx="10803">
                  <c:v>0.265856481481482</c:v>
                </c:pt>
                <c:pt idx="10804">
                  <c:v>0.26587962962963002</c:v>
                </c:pt>
                <c:pt idx="10805">
                  <c:v>0.26590277777777799</c:v>
                </c:pt>
                <c:pt idx="10806">
                  <c:v>0.26593749999999999</c:v>
                </c:pt>
                <c:pt idx="10807">
                  <c:v>0.26596064814814802</c:v>
                </c:pt>
                <c:pt idx="10808">
                  <c:v>0.26598379629629598</c:v>
                </c:pt>
                <c:pt idx="10809">
                  <c:v>0.266006944444444</c:v>
                </c:pt>
                <c:pt idx="10810">
                  <c:v>0.26603009259259303</c:v>
                </c:pt>
                <c:pt idx="10811">
                  <c:v>0.26605324074074099</c:v>
                </c:pt>
                <c:pt idx="10812">
                  <c:v>0.26607638888888901</c:v>
                </c:pt>
                <c:pt idx="10813">
                  <c:v>0.26609953703703698</c:v>
                </c:pt>
                <c:pt idx="10814">
                  <c:v>0.266122685185185</c:v>
                </c:pt>
                <c:pt idx="10815">
                  <c:v>0.26615740740740701</c:v>
                </c:pt>
                <c:pt idx="10816">
                  <c:v>0.26618055555555598</c:v>
                </c:pt>
                <c:pt idx="10817">
                  <c:v>0.266203703703704</c:v>
                </c:pt>
                <c:pt idx="10818">
                  <c:v>0.26622685185185202</c:v>
                </c:pt>
                <c:pt idx="10819">
                  <c:v>0.26624999999999999</c:v>
                </c:pt>
                <c:pt idx="10820">
                  <c:v>0.26627314814814801</c:v>
                </c:pt>
                <c:pt idx="10821">
                  <c:v>0.26629629629629598</c:v>
                </c:pt>
                <c:pt idx="10822">
                  <c:v>0.266319444444444</c:v>
                </c:pt>
                <c:pt idx="10823">
                  <c:v>0.266354166666667</c:v>
                </c:pt>
                <c:pt idx="10824">
                  <c:v>0.26637731481481502</c:v>
                </c:pt>
                <c:pt idx="10825">
                  <c:v>0.26640046296296299</c:v>
                </c:pt>
                <c:pt idx="10826">
                  <c:v>0.26642361111111101</c:v>
                </c:pt>
                <c:pt idx="10827">
                  <c:v>0.26644675925925898</c:v>
                </c:pt>
                <c:pt idx="10828">
                  <c:v>0.266469907407407</c:v>
                </c:pt>
                <c:pt idx="10829">
                  <c:v>0.26649305555555503</c:v>
                </c:pt>
                <c:pt idx="10830">
                  <c:v>0.26651620370370399</c:v>
                </c:pt>
                <c:pt idx="10831">
                  <c:v>0.266550925925926</c:v>
                </c:pt>
                <c:pt idx="10832">
                  <c:v>0.26657407407407402</c:v>
                </c:pt>
                <c:pt idx="10833">
                  <c:v>0.26659722222222199</c:v>
                </c:pt>
                <c:pt idx="10834">
                  <c:v>0.26662037037037001</c:v>
                </c:pt>
                <c:pt idx="10835">
                  <c:v>0.26664351851851797</c:v>
                </c:pt>
                <c:pt idx="10836">
                  <c:v>0.266666666666667</c:v>
                </c:pt>
                <c:pt idx="10837">
                  <c:v>0.26668981481481502</c:v>
                </c:pt>
                <c:pt idx="10838">
                  <c:v>0.26671296296296299</c:v>
                </c:pt>
                <c:pt idx="10839">
                  <c:v>0.26673611111111101</c:v>
                </c:pt>
                <c:pt idx="10840">
                  <c:v>0.26675925925925897</c:v>
                </c:pt>
                <c:pt idx="10841">
                  <c:v>0.26679398148148098</c:v>
                </c:pt>
                <c:pt idx="10842">
                  <c:v>0.26681712962963</c:v>
                </c:pt>
                <c:pt idx="10843">
                  <c:v>0.26684027777777802</c:v>
                </c:pt>
                <c:pt idx="10844">
                  <c:v>0.26686342592592599</c:v>
                </c:pt>
                <c:pt idx="10845">
                  <c:v>0.26688657407407401</c:v>
                </c:pt>
                <c:pt idx="10846">
                  <c:v>0.26690972222222198</c:v>
                </c:pt>
                <c:pt idx="10847">
                  <c:v>0.26693287037037</c:v>
                </c:pt>
                <c:pt idx="10848">
                  <c:v>0.26695601851851802</c:v>
                </c:pt>
                <c:pt idx="10849">
                  <c:v>0.26699074074074097</c:v>
                </c:pt>
                <c:pt idx="10850">
                  <c:v>0.26701388888888899</c:v>
                </c:pt>
                <c:pt idx="10851">
                  <c:v>0.26703703703703702</c:v>
                </c:pt>
                <c:pt idx="10852">
                  <c:v>0.26706018518518498</c:v>
                </c:pt>
                <c:pt idx="10853">
                  <c:v>0.26708333333333301</c:v>
                </c:pt>
                <c:pt idx="10854">
                  <c:v>0.26710648148148097</c:v>
                </c:pt>
                <c:pt idx="10855">
                  <c:v>0.26712962962962999</c:v>
                </c:pt>
                <c:pt idx="10856">
                  <c:v>0.26715277777777802</c:v>
                </c:pt>
                <c:pt idx="10857">
                  <c:v>0.26717592592592598</c:v>
                </c:pt>
                <c:pt idx="10858">
                  <c:v>0.26721064814814799</c:v>
                </c:pt>
                <c:pt idx="10859">
                  <c:v>0.26723379629629601</c:v>
                </c:pt>
                <c:pt idx="10860">
                  <c:v>0.26725694444444398</c:v>
                </c:pt>
                <c:pt idx="10861">
                  <c:v>0.267280092592593</c:v>
                </c:pt>
                <c:pt idx="10862">
                  <c:v>0.26730324074074102</c:v>
                </c:pt>
                <c:pt idx="10863">
                  <c:v>0.26732638888888899</c:v>
                </c:pt>
                <c:pt idx="10864">
                  <c:v>0.26734953703703701</c:v>
                </c:pt>
                <c:pt idx="10865">
                  <c:v>0.26737268518518498</c:v>
                </c:pt>
                <c:pt idx="10866">
                  <c:v>0.267395833333333</c:v>
                </c:pt>
                <c:pt idx="10867">
                  <c:v>0.267430555555556</c:v>
                </c:pt>
                <c:pt idx="10868">
                  <c:v>0.26745370370370403</c:v>
                </c:pt>
                <c:pt idx="10869">
                  <c:v>0.26747685185185199</c:v>
                </c:pt>
                <c:pt idx="10870">
                  <c:v>0.26750000000000002</c:v>
                </c:pt>
                <c:pt idx="10871">
                  <c:v>0.26752314814814798</c:v>
                </c:pt>
                <c:pt idx="10872">
                  <c:v>0.267546296296296</c:v>
                </c:pt>
                <c:pt idx="10873">
                  <c:v>0.26756944444444403</c:v>
                </c:pt>
                <c:pt idx="10874">
                  <c:v>0.26759259259259299</c:v>
                </c:pt>
                <c:pt idx="10875">
                  <c:v>0.26761574074074101</c:v>
                </c:pt>
                <c:pt idx="10876">
                  <c:v>0.26765046296296302</c:v>
                </c:pt>
                <c:pt idx="10877">
                  <c:v>0.26767361111111099</c:v>
                </c:pt>
                <c:pt idx="10878">
                  <c:v>0.26769675925925901</c:v>
                </c:pt>
                <c:pt idx="10879">
                  <c:v>0.26771990740740698</c:v>
                </c:pt>
                <c:pt idx="10880">
                  <c:v>0.267743055555555</c:v>
                </c:pt>
                <c:pt idx="10881">
                  <c:v>0.26776620370370402</c:v>
                </c:pt>
                <c:pt idx="10882">
                  <c:v>0.26778935185185199</c:v>
                </c:pt>
                <c:pt idx="10883">
                  <c:v>0.26781250000000001</c:v>
                </c:pt>
                <c:pt idx="10884">
                  <c:v>0.26783564814814798</c:v>
                </c:pt>
                <c:pt idx="10885">
                  <c:v>0.26787037037036998</c:v>
                </c:pt>
                <c:pt idx="10886">
                  <c:v>0.267893518518518</c:v>
                </c:pt>
                <c:pt idx="10887">
                  <c:v>0.26791666666666702</c:v>
                </c:pt>
                <c:pt idx="10888">
                  <c:v>0.26793981481481499</c:v>
                </c:pt>
                <c:pt idx="10889">
                  <c:v>0.26796296296296301</c:v>
                </c:pt>
                <c:pt idx="10890">
                  <c:v>0.26798611111111098</c:v>
                </c:pt>
                <c:pt idx="10891">
                  <c:v>0.268009259259259</c:v>
                </c:pt>
                <c:pt idx="10892">
                  <c:v>0.26803240740740703</c:v>
                </c:pt>
                <c:pt idx="10893">
                  <c:v>0.26805555555555599</c:v>
                </c:pt>
                <c:pt idx="10894">
                  <c:v>0.268090277777778</c:v>
                </c:pt>
                <c:pt idx="10895">
                  <c:v>0.26811342592592602</c:v>
                </c:pt>
                <c:pt idx="10896">
                  <c:v>0.26813657407407399</c:v>
                </c:pt>
                <c:pt idx="10897">
                  <c:v>0.26815972222222201</c:v>
                </c:pt>
                <c:pt idx="10898">
                  <c:v>0.26818287037036997</c:v>
                </c:pt>
                <c:pt idx="10899">
                  <c:v>0.268206018518518</c:v>
                </c:pt>
                <c:pt idx="10900">
                  <c:v>0.26822916666666702</c:v>
                </c:pt>
                <c:pt idx="10901">
                  <c:v>0.26825231481481498</c:v>
                </c:pt>
                <c:pt idx="10902">
                  <c:v>0.26827546296296301</c:v>
                </c:pt>
                <c:pt idx="10903">
                  <c:v>0.26831018518518501</c:v>
                </c:pt>
                <c:pt idx="10904">
                  <c:v>0.26833333333333298</c:v>
                </c:pt>
                <c:pt idx="10905">
                  <c:v>0.268356481481481</c:v>
                </c:pt>
                <c:pt idx="10906">
                  <c:v>0.26837962962963002</c:v>
                </c:pt>
                <c:pt idx="10907">
                  <c:v>0.26840277777777799</c:v>
                </c:pt>
                <c:pt idx="10908">
                  <c:v>0.26842592592592601</c:v>
                </c:pt>
                <c:pt idx="10909">
                  <c:v>0.26844907407407398</c:v>
                </c:pt>
                <c:pt idx="10910">
                  <c:v>0.268472222222222</c:v>
                </c:pt>
                <c:pt idx="10911">
                  <c:v>0.26849537037037002</c:v>
                </c:pt>
                <c:pt idx="10912">
                  <c:v>0.26853009259259297</c:v>
                </c:pt>
                <c:pt idx="10913">
                  <c:v>0.26855324074074099</c:v>
                </c:pt>
                <c:pt idx="10914">
                  <c:v>0.26857638888888902</c:v>
                </c:pt>
                <c:pt idx="10915">
                  <c:v>0.26859953703703698</c:v>
                </c:pt>
                <c:pt idx="10916">
                  <c:v>0.26862268518518501</c:v>
                </c:pt>
                <c:pt idx="10917">
                  <c:v>0.26864583333333297</c:v>
                </c:pt>
                <c:pt idx="10918">
                  <c:v>0.26866898148148199</c:v>
                </c:pt>
                <c:pt idx="10919">
                  <c:v>0.26869212962963002</c:v>
                </c:pt>
                <c:pt idx="10920">
                  <c:v>0.26871527777777798</c:v>
                </c:pt>
                <c:pt idx="10921">
                  <c:v>0.26874999999999999</c:v>
                </c:pt>
                <c:pt idx="10922">
                  <c:v>0.26877314814814801</c:v>
                </c:pt>
                <c:pt idx="10923">
                  <c:v>0.26879629629629598</c:v>
                </c:pt>
                <c:pt idx="10924">
                  <c:v>0.268819444444444</c:v>
                </c:pt>
                <c:pt idx="10925">
                  <c:v>0.26884259259259302</c:v>
                </c:pt>
                <c:pt idx="10926">
                  <c:v>0.26886574074074099</c:v>
                </c:pt>
                <c:pt idx="10927">
                  <c:v>0.26888888888888901</c:v>
                </c:pt>
                <c:pt idx="10928">
                  <c:v>0.26891203703703698</c:v>
                </c:pt>
                <c:pt idx="10929">
                  <c:v>0.26894675925925898</c:v>
                </c:pt>
                <c:pt idx="10930">
                  <c:v>0.26896990740740701</c:v>
                </c:pt>
                <c:pt idx="10931">
                  <c:v>0.26899305555555603</c:v>
                </c:pt>
                <c:pt idx="10932">
                  <c:v>0.26901620370370399</c:v>
                </c:pt>
                <c:pt idx="10933">
                  <c:v>0.26903935185185202</c:v>
                </c:pt>
                <c:pt idx="10934">
                  <c:v>0.26906249999999998</c:v>
                </c:pt>
                <c:pt idx="10935">
                  <c:v>0.269085648148148</c:v>
                </c:pt>
                <c:pt idx="10936">
                  <c:v>0.26910879629629603</c:v>
                </c:pt>
                <c:pt idx="10937">
                  <c:v>0.26913194444444399</c:v>
                </c:pt>
                <c:pt idx="10938">
                  <c:v>0.269166666666667</c:v>
                </c:pt>
                <c:pt idx="10939">
                  <c:v>0.26918981481481502</c:v>
                </c:pt>
                <c:pt idx="10940">
                  <c:v>0.26921296296296299</c:v>
                </c:pt>
                <c:pt idx="10941">
                  <c:v>0.26923611111111101</c:v>
                </c:pt>
                <c:pt idx="10942">
                  <c:v>0.26925925925925898</c:v>
                </c:pt>
                <c:pt idx="10943">
                  <c:v>0.269282407407407</c:v>
                </c:pt>
                <c:pt idx="10944">
                  <c:v>0.26930555555555502</c:v>
                </c:pt>
                <c:pt idx="10945">
                  <c:v>0.26932870370370399</c:v>
                </c:pt>
                <c:pt idx="10946">
                  <c:v>0.26935185185185201</c:v>
                </c:pt>
                <c:pt idx="10947">
                  <c:v>0.26938657407407401</c:v>
                </c:pt>
                <c:pt idx="10948">
                  <c:v>0.26940972222222198</c:v>
                </c:pt>
                <c:pt idx="10949">
                  <c:v>0.26943287037037</c:v>
                </c:pt>
                <c:pt idx="10950">
                  <c:v>0.26945601851851803</c:v>
                </c:pt>
                <c:pt idx="10951">
                  <c:v>0.26947916666666699</c:v>
                </c:pt>
                <c:pt idx="10952">
                  <c:v>0.26950231481481501</c:v>
                </c:pt>
                <c:pt idx="10953">
                  <c:v>0.26952546296296298</c:v>
                </c:pt>
                <c:pt idx="10954">
                  <c:v>0.269548611111111</c:v>
                </c:pt>
                <c:pt idx="10955">
                  <c:v>0.26957175925925903</c:v>
                </c:pt>
                <c:pt idx="10956">
                  <c:v>0.26960648148148098</c:v>
                </c:pt>
                <c:pt idx="10957">
                  <c:v>0.26962962962963</c:v>
                </c:pt>
                <c:pt idx="10958">
                  <c:v>0.26965277777777802</c:v>
                </c:pt>
                <c:pt idx="10959">
                  <c:v>0.26967592592592599</c:v>
                </c:pt>
                <c:pt idx="10960">
                  <c:v>0.26969907407407401</c:v>
                </c:pt>
                <c:pt idx="10961">
                  <c:v>0.26972222222222197</c:v>
                </c:pt>
                <c:pt idx="10962">
                  <c:v>0.26974537037037</c:v>
                </c:pt>
                <c:pt idx="10963">
                  <c:v>0.26976851851851802</c:v>
                </c:pt>
                <c:pt idx="10964">
                  <c:v>0.26979166666666698</c:v>
                </c:pt>
                <c:pt idx="10965">
                  <c:v>0.26982638888888899</c:v>
                </c:pt>
                <c:pt idx="10966">
                  <c:v>0.26984953703703701</c:v>
                </c:pt>
                <c:pt idx="10967">
                  <c:v>0.26987268518518498</c:v>
                </c:pt>
                <c:pt idx="10968">
                  <c:v>0.269895833333333</c:v>
                </c:pt>
                <c:pt idx="10969">
                  <c:v>0.26991898148148102</c:v>
                </c:pt>
                <c:pt idx="10970">
                  <c:v>0.26994212962962999</c:v>
                </c:pt>
                <c:pt idx="10971">
                  <c:v>0.26996527777777801</c:v>
                </c:pt>
                <c:pt idx="10972">
                  <c:v>0.26998842592592598</c:v>
                </c:pt>
                <c:pt idx="10973">
                  <c:v>0.27002314814814798</c:v>
                </c:pt>
                <c:pt idx="10974">
                  <c:v>0.27004629629629601</c:v>
                </c:pt>
                <c:pt idx="10975">
                  <c:v>0.27006944444444397</c:v>
                </c:pt>
                <c:pt idx="10976">
                  <c:v>0.27009259259259299</c:v>
                </c:pt>
                <c:pt idx="10977">
                  <c:v>0.27011574074074102</c:v>
                </c:pt>
                <c:pt idx="10978">
                  <c:v>0.27013888888888898</c:v>
                </c:pt>
                <c:pt idx="10979">
                  <c:v>0.27016203703703701</c:v>
                </c:pt>
                <c:pt idx="10980">
                  <c:v>0.27018518518518497</c:v>
                </c:pt>
                <c:pt idx="10981">
                  <c:v>0.270208333333333</c:v>
                </c:pt>
                <c:pt idx="10982">
                  <c:v>0.270243055555555</c:v>
                </c:pt>
                <c:pt idx="10983">
                  <c:v>0.27026620370370402</c:v>
                </c:pt>
                <c:pt idx="10984">
                  <c:v>0.27028935185185199</c:v>
                </c:pt>
                <c:pt idx="10985">
                  <c:v>0.27031250000000001</c:v>
                </c:pt>
                <c:pt idx="10986">
                  <c:v>0.27033564814814798</c:v>
                </c:pt>
                <c:pt idx="10987">
                  <c:v>0.270358796296296</c:v>
                </c:pt>
                <c:pt idx="10988">
                  <c:v>0.27038194444444502</c:v>
                </c:pt>
                <c:pt idx="10989">
                  <c:v>0.27040509259259299</c:v>
                </c:pt>
                <c:pt idx="10990">
                  <c:v>0.27042824074074101</c:v>
                </c:pt>
                <c:pt idx="10991">
                  <c:v>0.27046296296296302</c:v>
                </c:pt>
                <c:pt idx="10992">
                  <c:v>0.27048611111111098</c:v>
                </c:pt>
                <c:pt idx="10993">
                  <c:v>0.27050925925925901</c:v>
                </c:pt>
                <c:pt idx="10994">
                  <c:v>0.27053240740740703</c:v>
                </c:pt>
                <c:pt idx="10995">
                  <c:v>0.27055555555555599</c:v>
                </c:pt>
                <c:pt idx="10996">
                  <c:v>0.27057870370370402</c:v>
                </c:pt>
                <c:pt idx="10997">
                  <c:v>0.27060185185185198</c:v>
                </c:pt>
                <c:pt idx="10998">
                  <c:v>0.270625</c:v>
                </c:pt>
                <c:pt idx="10999">
                  <c:v>0.27064814814814803</c:v>
                </c:pt>
                <c:pt idx="11000">
                  <c:v>0.27068287037036998</c:v>
                </c:pt>
                <c:pt idx="11001">
                  <c:v>0.270706018518518</c:v>
                </c:pt>
                <c:pt idx="11002">
                  <c:v>0.27072916666666702</c:v>
                </c:pt>
                <c:pt idx="11003">
                  <c:v>0.27075231481481499</c:v>
                </c:pt>
                <c:pt idx="11004">
                  <c:v>0.27077546296296301</c:v>
                </c:pt>
                <c:pt idx="11005">
                  <c:v>0.27079861111111098</c:v>
                </c:pt>
                <c:pt idx="11006">
                  <c:v>0.270821759259259</c:v>
                </c:pt>
                <c:pt idx="11007">
                  <c:v>0.27084490740740702</c:v>
                </c:pt>
                <c:pt idx="11008">
                  <c:v>0.27086805555555599</c:v>
                </c:pt>
                <c:pt idx="11009">
                  <c:v>0.27090277777777799</c:v>
                </c:pt>
                <c:pt idx="11010">
                  <c:v>0.27092592592592601</c:v>
                </c:pt>
                <c:pt idx="11011">
                  <c:v>0.27094907407407398</c:v>
                </c:pt>
                <c:pt idx="11012">
                  <c:v>0.270972222222222</c:v>
                </c:pt>
                <c:pt idx="11013">
                  <c:v>0.27099537037037003</c:v>
                </c:pt>
                <c:pt idx="11014">
                  <c:v>0.27101851851851799</c:v>
                </c:pt>
                <c:pt idx="11015">
                  <c:v>0.27104166666666701</c:v>
                </c:pt>
                <c:pt idx="11016">
                  <c:v>0.27106481481481498</c:v>
                </c:pt>
                <c:pt idx="11017">
                  <c:v>0.27109953703703699</c:v>
                </c:pt>
                <c:pt idx="11018">
                  <c:v>0.27112268518518501</c:v>
                </c:pt>
                <c:pt idx="11019">
                  <c:v>0.27114583333333298</c:v>
                </c:pt>
                <c:pt idx="11020">
                  <c:v>0.271168981481482</c:v>
                </c:pt>
                <c:pt idx="11021">
                  <c:v>0.27119212962963002</c:v>
                </c:pt>
                <c:pt idx="11022">
                  <c:v>0.27121527777777799</c:v>
                </c:pt>
                <c:pt idx="11023">
                  <c:v>0.27123842592592601</c:v>
                </c:pt>
                <c:pt idx="11024">
                  <c:v>0.27126157407407397</c:v>
                </c:pt>
                <c:pt idx="11025">
                  <c:v>0.271284722222222</c:v>
                </c:pt>
                <c:pt idx="11026">
                  <c:v>0.271319444444444</c:v>
                </c:pt>
                <c:pt idx="11027">
                  <c:v>0.27134259259259302</c:v>
                </c:pt>
                <c:pt idx="11028">
                  <c:v>0.27136574074074099</c:v>
                </c:pt>
                <c:pt idx="11029">
                  <c:v>0.27138888888888901</c:v>
                </c:pt>
                <c:pt idx="11030">
                  <c:v>0.27141203703703698</c:v>
                </c:pt>
                <c:pt idx="11031">
                  <c:v>0.271435185185185</c:v>
                </c:pt>
                <c:pt idx="11032">
                  <c:v>0.27145833333333302</c:v>
                </c:pt>
                <c:pt idx="11033">
                  <c:v>0.27148148148148199</c:v>
                </c:pt>
                <c:pt idx="11034">
                  <c:v>0.27150462962963001</c:v>
                </c:pt>
                <c:pt idx="11035">
                  <c:v>0.27153935185185202</c:v>
                </c:pt>
                <c:pt idx="11036">
                  <c:v>0.27156249999999998</c:v>
                </c:pt>
                <c:pt idx="11037">
                  <c:v>0.27158564814814801</c:v>
                </c:pt>
                <c:pt idx="11038">
                  <c:v>0.27160879629629597</c:v>
                </c:pt>
                <c:pt idx="11039">
                  <c:v>0.271631944444444</c:v>
                </c:pt>
                <c:pt idx="11040">
                  <c:v>0.27165509259259302</c:v>
                </c:pt>
                <c:pt idx="11041">
                  <c:v>0.27167824074074098</c:v>
                </c:pt>
                <c:pt idx="11042">
                  <c:v>0.27170138888888901</c:v>
                </c:pt>
                <c:pt idx="11043">
                  <c:v>0.27173611111111101</c:v>
                </c:pt>
                <c:pt idx="11044">
                  <c:v>0.27175925925925898</c:v>
                </c:pt>
                <c:pt idx="11045">
                  <c:v>0.271782407407407</c:v>
                </c:pt>
                <c:pt idx="11046">
                  <c:v>0.27180555555555602</c:v>
                </c:pt>
                <c:pt idx="11047">
                  <c:v>0.27182870370370399</c:v>
                </c:pt>
                <c:pt idx="11048">
                  <c:v>0.27185185185185201</c:v>
                </c:pt>
                <c:pt idx="11049">
                  <c:v>0.27187499999999998</c:v>
                </c:pt>
                <c:pt idx="11050">
                  <c:v>0.271898148148148</c:v>
                </c:pt>
                <c:pt idx="11051">
                  <c:v>0.27192129629629602</c:v>
                </c:pt>
                <c:pt idx="11052">
                  <c:v>0.27195601851851903</c:v>
                </c:pt>
                <c:pt idx="11053">
                  <c:v>0.27197916666666699</c:v>
                </c:pt>
                <c:pt idx="11054">
                  <c:v>0.27200231481481502</c:v>
                </c:pt>
                <c:pt idx="11055">
                  <c:v>0.27202546296296298</c:v>
                </c:pt>
                <c:pt idx="11056">
                  <c:v>0.27204861111111101</c:v>
                </c:pt>
                <c:pt idx="11057">
                  <c:v>0.27207175925925903</c:v>
                </c:pt>
                <c:pt idx="11058">
                  <c:v>0.27209490740740699</c:v>
                </c:pt>
                <c:pt idx="11059">
                  <c:v>0.27211805555555602</c:v>
                </c:pt>
                <c:pt idx="11060">
                  <c:v>0.27214120370370398</c:v>
                </c:pt>
                <c:pt idx="11061">
                  <c:v>0.27217592592592599</c:v>
                </c:pt>
                <c:pt idx="11062">
                  <c:v>0.27219907407407401</c:v>
                </c:pt>
                <c:pt idx="11063">
                  <c:v>0.27222222222222198</c:v>
                </c:pt>
                <c:pt idx="11064">
                  <c:v>0.27224537037037</c:v>
                </c:pt>
                <c:pt idx="11065">
                  <c:v>0.27226851851851802</c:v>
                </c:pt>
                <c:pt idx="11066">
                  <c:v>0.27229166666666699</c:v>
                </c:pt>
                <c:pt idx="11067">
                  <c:v>0.27231481481481501</c:v>
                </c:pt>
                <c:pt idx="11068">
                  <c:v>0.27233796296296298</c:v>
                </c:pt>
                <c:pt idx="11069">
                  <c:v>0.272361111111111</c:v>
                </c:pt>
                <c:pt idx="11070">
                  <c:v>0.272395833333333</c:v>
                </c:pt>
                <c:pt idx="11071">
                  <c:v>0.27241898148148203</c:v>
                </c:pt>
                <c:pt idx="11072">
                  <c:v>0.27244212962962999</c:v>
                </c:pt>
                <c:pt idx="11073">
                  <c:v>0.27246527777777801</c:v>
                </c:pt>
                <c:pt idx="11074">
                  <c:v>0.27248842592592598</c:v>
                </c:pt>
                <c:pt idx="11075">
                  <c:v>0.272511574074074</c:v>
                </c:pt>
                <c:pt idx="11076">
                  <c:v>0.27253472222222203</c:v>
                </c:pt>
                <c:pt idx="11077">
                  <c:v>0.27255787037036999</c:v>
                </c:pt>
                <c:pt idx="11078">
                  <c:v>0.272592592592593</c:v>
                </c:pt>
                <c:pt idx="11079">
                  <c:v>0.27261574074074102</c:v>
                </c:pt>
                <c:pt idx="11080">
                  <c:v>0.27263888888888899</c:v>
                </c:pt>
                <c:pt idx="11081">
                  <c:v>0.27266203703703701</c:v>
                </c:pt>
                <c:pt idx="11082">
                  <c:v>0.27268518518518498</c:v>
                </c:pt>
                <c:pt idx="11083">
                  <c:v>0.272708333333333</c:v>
                </c:pt>
                <c:pt idx="11084">
                  <c:v>0.27273148148148102</c:v>
                </c:pt>
                <c:pt idx="11085">
                  <c:v>0.27275462962962999</c:v>
                </c:pt>
                <c:pt idx="11086">
                  <c:v>0.27277777777777801</c:v>
                </c:pt>
                <c:pt idx="11087">
                  <c:v>0.27281250000000001</c:v>
                </c:pt>
                <c:pt idx="11088">
                  <c:v>0.27283564814814798</c:v>
                </c:pt>
                <c:pt idx="11089">
                  <c:v>0.272858796296296</c:v>
                </c:pt>
                <c:pt idx="11090">
                  <c:v>0.27288194444444402</c:v>
                </c:pt>
                <c:pt idx="11091">
                  <c:v>0.27290509259259299</c:v>
                </c:pt>
                <c:pt idx="11092">
                  <c:v>0.27292824074074101</c:v>
                </c:pt>
                <c:pt idx="11093">
                  <c:v>0.27295138888888898</c:v>
                </c:pt>
                <c:pt idx="11094">
                  <c:v>0.27298611111111099</c:v>
                </c:pt>
                <c:pt idx="11095">
                  <c:v>0.27300925925925901</c:v>
                </c:pt>
                <c:pt idx="11096">
                  <c:v>0.27303240740740697</c:v>
                </c:pt>
                <c:pt idx="11097">
                  <c:v>0.273055555555556</c:v>
                </c:pt>
                <c:pt idx="11098">
                  <c:v>0.27307870370370402</c:v>
                </c:pt>
                <c:pt idx="11099">
                  <c:v>0.27310185185185198</c:v>
                </c:pt>
                <c:pt idx="11100">
                  <c:v>0.27312500000000001</c:v>
                </c:pt>
                <c:pt idx="11101">
                  <c:v>0.27314814814814797</c:v>
                </c:pt>
                <c:pt idx="11102">
                  <c:v>0.273171296296296</c:v>
                </c:pt>
                <c:pt idx="11103">
                  <c:v>0.273206018518518</c:v>
                </c:pt>
                <c:pt idx="11104">
                  <c:v>0.27322916666666702</c:v>
                </c:pt>
                <c:pt idx="11105">
                  <c:v>0.27325231481481499</c:v>
                </c:pt>
                <c:pt idx="11106">
                  <c:v>0.27327546296296301</c:v>
                </c:pt>
                <c:pt idx="11107">
                  <c:v>0.27329861111111098</c:v>
                </c:pt>
                <c:pt idx="11108">
                  <c:v>0.273321759259259</c:v>
                </c:pt>
                <c:pt idx="11109">
                  <c:v>0.27334490740740702</c:v>
                </c:pt>
                <c:pt idx="11110">
                  <c:v>0.27336805555555599</c:v>
                </c:pt>
                <c:pt idx="11111">
                  <c:v>0.27340277777777799</c:v>
                </c:pt>
                <c:pt idx="11112">
                  <c:v>0.27342592592592602</c:v>
                </c:pt>
                <c:pt idx="11113">
                  <c:v>0.27344907407407398</c:v>
                </c:pt>
                <c:pt idx="11114">
                  <c:v>0.27347222222222201</c:v>
                </c:pt>
                <c:pt idx="11115">
                  <c:v>0.27349537037036997</c:v>
                </c:pt>
                <c:pt idx="11116">
                  <c:v>0.27351851851851899</c:v>
                </c:pt>
                <c:pt idx="11117">
                  <c:v>0.27354166666666702</c:v>
                </c:pt>
                <c:pt idx="11118">
                  <c:v>0.27356481481481498</c:v>
                </c:pt>
                <c:pt idx="11119">
                  <c:v>0.273587962962963</c:v>
                </c:pt>
                <c:pt idx="11120">
                  <c:v>0.27362268518518501</c:v>
                </c:pt>
                <c:pt idx="11121">
                  <c:v>0.27364583333333298</c:v>
                </c:pt>
                <c:pt idx="11122">
                  <c:v>0.273668981481482</c:v>
                </c:pt>
                <c:pt idx="11123">
                  <c:v>0.27369212962963002</c:v>
                </c:pt>
                <c:pt idx="11124">
                  <c:v>0.27371527777777799</c:v>
                </c:pt>
                <c:pt idx="11125">
                  <c:v>0.27373842592592601</c:v>
                </c:pt>
                <c:pt idx="11126">
                  <c:v>0.27376157407407398</c:v>
                </c:pt>
                <c:pt idx="11127">
                  <c:v>0.273784722222222</c:v>
                </c:pt>
                <c:pt idx="11128">
                  <c:v>0.27380787037037002</c:v>
                </c:pt>
                <c:pt idx="11129">
                  <c:v>0.27384259259259303</c:v>
                </c:pt>
                <c:pt idx="11130">
                  <c:v>0.27386574074074099</c:v>
                </c:pt>
                <c:pt idx="11131">
                  <c:v>0.27388888888888901</c:v>
                </c:pt>
                <c:pt idx="11132">
                  <c:v>0.27391203703703698</c:v>
                </c:pt>
                <c:pt idx="11133">
                  <c:v>0.273935185185185</c:v>
                </c:pt>
                <c:pt idx="11134">
                  <c:v>0.27395833333333303</c:v>
                </c:pt>
                <c:pt idx="11135">
                  <c:v>0.27398148148148199</c:v>
                </c:pt>
                <c:pt idx="11136">
                  <c:v>0.27400462962963001</c:v>
                </c:pt>
                <c:pt idx="11137">
                  <c:v>0.27403935185185202</c:v>
                </c:pt>
                <c:pt idx="11138">
                  <c:v>0.27406249999999999</c:v>
                </c:pt>
                <c:pt idx="11139">
                  <c:v>0.27408564814814801</c:v>
                </c:pt>
                <c:pt idx="11140">
                  <c:v>0.27410879629629598</c:v>
                </c:pt>
                <c:pt idx="11141">
                  <c:v>0.274131944444444</c:v>
                </c:pt>
                <c:pt idx="11142">
                  <c:v>0.27415509259259302</c:v>
                </c:pt>
                <c:pt idx="11143">
                  <c:v>0.27417824074074099</c:v>
                </c:pt>
                <c:pt idx="11144">
                  <c:v>0.27420138888888901</c:v>
                </c:pt>
                <c:pt idx="11145">
                  <c:v>0.27422453703703698</c:v>
                </c:pt>
                <c:pt idx="11146">
                  <c:v>0.27425925925925898</c:v>
                </c:pt>
                <c:pt idx="11147">
                  <c:v>0.274282407407407</c:v>
                </c:pt>
                <c:pt idx="11148">
                  <c:v>0.27430555555555602</c:v>
                </c:pt>
                <c:pt idx="11149">
                  <c:v>0.27432870370370399</c:v>
                </c:pt>
                <c:pt idx="11150">
                  <c:v>0.27435185185185201</c:v>
                </c:pt>
                <c:pt idx="11151">
                  <c:v>0.27437499999999998</c:v>
                </c:pt>
                <c:pt idx="11152">
                  <c:v>0.274398148148148</c:v>
                </c:pt>
                <c:pt idx="11153">
                  <c:v>0.27442129629629602</c:v>
                </c:pt>
                <c:pt idx="11154">
                  <c:v>0.27444444444444399</c:v>
                </c:pt>
                <c:pt idx="11155">
                  <c:v>0.274479166666667</c:v>
                </c:pt>
                <c:pt idx="11156">
                  <c:v>0.27450231481481502</c:v>
                </c:pt>
                <c:pt idx="11157">
                  <c:v>0.27452546296296299</c:v>
                </c:pt>
                <c:pt idx="11158">
                  <c:v>0.27454861111111101</c:v>
                </c:pt>
                <c:pt idx="11159">
                  <c:v>0.27457175925925897</c:v>
                </c:pt>
                <c:pt idx="11160">
                  <c:v>0.274594907407407</c:v>
                </c:pt>
                <c:pt idx="11161">
                  <c:v>0.27461805555555602</c:v>
                </c:pt>
                <c:pt idx="11162">
                  <c:v>0.27464120370370398</c:v>
                </c:pt>
                <c:pt idx="11163">
                  <c:v>0.27466435185185201</c:v>
                </c:pt>
                <c:pt idx="11164">
                  <c:v>0.27469907407407401</c:v>
                </c:pt>
                <c:pt idx="11165">
                  <c:v>0.27472222222222198</c:v>
                </c:pt>
                <c:pt idx="11166">
                  <c:v>0.27474537037037</c:v>
                </c:pt>
                <c:pt idx="11167">
                  <c:v>0.27476851851851802</c:v>
                </c:pt>
                <c:pt idx="11168">
                  <c:v>0.27479166666666699</c:v>
                </c:pt>
                <c:pt idx="11169">
                  <c:v>0.27481481481481501</c:v>
                </c:pt>
                <c:pt idx="11170">
                  <c:v>0.27483796296296298</c:v>
                </c:pt>
                <c:pt idx="11171">
                  <c:v>0.274861111111111</c:v>
                </c:pt>
                <c:pt idx="11172">
                  <c:v>0.27488425925925902</c:v>
                </c:pt>
                <c:pt idx="11173">
                  <c:v>0.27491898148148203</c:v>
                </c:pt>
                <c:pt idx="11174">
                  <c:v>0.27494212962962999</c:v>
                </c:pt>
                <c:pt idx="11175">
                  <c:v>0.27496527777777802</c:v>
                </c:pt>
                <c:pt idx="11176">
                  <c:v>0.27498842592592598</c:v>
                </c:pt>
                <c:pt idx="11177">
                  <c:v>0.27501157407407401</c:v>
                </c:pt>
                <c:pt idx="11178">
                  <c:v>0.27503472222222197</c:v>
                </c:pt>
                <c:pt idx="11179">
                  <c:v>0.27505787037036999</c:v>
                </c:pt>
                <c:pt idx="11180">
                  <c:v>0.27508101851851802</c:v>
                </c:pt>
                <c:pt idx="11181">
                  <c:v>0.27510416666666698</c:v>
                </c:pt>
                <c:pt idx="11182">
                  <c:v>0.27513888888888899</c:v>
                </c:pt>
                <c:pt idx="11183">
                  <c:v>0.27516203703703701</c:v>
                </c:pt>
                <c:pt idx="11184">
                  <c:v>0.27518518518518498</c:v>
                </c:pt>
                <c:pt idx="11185">
                  <c:v>0.275208333333333</c:v>
                </c:pt>
                <c:pt idx="11186">
                  <c:v>0.27523148148148102</c:v>
                </c:pt>
                <c:pt idx="11187">
                  <c:v>0.27525462962962999</c:v>
                </c:pt>
                <c:pt idx="11188">
                  <c:v>0.27527777777777801</c:v>
                </c:pt>
                <c:pt idx="11189">
                  <c:v>0.27530092592592598</c:v>
                </c:pt>
                <c:pt idx="11190">
                  <c:v>0.275324074074074</c:v>
                </c:pt>
                <c:pt idx="11191">
                  <c:v>0.275358796296296</c:v>
                </c:pt>
                <c:pt idx="11192">
                  <c:v>0.27538194444444503</c:v>
                </c:pt>
                <c:pt idx="11193">
                  <c:v>0.27540509259259299</c:v>
                </c:pt>
                <c:pt idx="11194">
                  <c:v>0.27542824074074101</c:v>
                </c:pt>
                <c:pt idx="11195">
                  <c:v>0.27545138888888898</c:v>
                </c:pt>
                <c:pt idx="11196">
                  <c:v>0.275474537037037</c:v>
                </c:pt>
                <c:pt idx="11197">
                  <c:v>0.27549768518518503</c:v>
                </c:pt>
                <c:pt idx="11198">
                  <c:v>0.27552083333333299</c:v>
                </c:pt>
                <c:pt idx="11199">
                  <c:v>0.27554398148148102</c:v>
                </c:pt>
                <c:pt idx="11200">
                  <c:v>0.27557870370370402</c:v>
                </c:pt>
                <c:pt idx="11201">
                  <c:v>0.27560185185185199</c:v>
                </c:pt>
                <c:pt idx="11202">
                  <c:v>0.27562500000000001</c:v>
                </c:pt>
                <c:pt idx="11203">
                  <c:v>0.27564814814814798</c:v>
                </c:pt>
                <c:pt idx="11204">
                  <c:v>0.275671296296296</c:v>
                </c:pt>
                <c:pt idx="11205">
                  <c:v>0.27569444444444402</c:v>
                </c:pt>
                <c:pt idx="11206">
                  <c:v>0.27571759259259299</c:v>
                </c:pt>
                <c:pt idx="11207">
                  <c:v>0.27574074074074101</c:v>
                </c:pt>
                <c:pt idx="11208">
                  <c:v>0.27576388888888897</c:v>
                </c:pt>
                <c:pt idx="11209">
                  <c:v>0.27579861111111098</c:v>
                </c:pt>
                <c:pt idx="11210">
                  <c:v>0.275821759259259</c:v>
                </c:pt>
                <c:pt idx="11211">
                  <c:v>0.27584490740740703</c:v>
                </c:pt>
                <c:pt idx="11212">
                  <c:v>0.27586805555555599</c:v>
                </c:pt>
                <c:pt idx="11213">
                  <c:v>0.27589120370370401</c:v>
                </c:pt>
                <c:pt idx="11214">
                  <c:v>0.27591435185185198</c:v>
                </c:pt>
                <c:pt idx="11215">
                  <c:v>0.2759375</c:v>
                </c:pt>
                <c:pt idx="11216">
                  <c:v>0.27596064814814802</c:v>
                </c:pt>
                <c:pt idx="11217">
                  <c:v>0.27599537037036997</c:v>
                </c:pt>
                <c:pt idx="11218">
                  <c:v>0.276018518518518</c:v>
                </c:pt>
                <c:pt idx="11219">
                  <c:v>0.27604166666666702</c:v>
                </c:pt>
                <c:pt idx="11220">
                  <c:v>0.27606481481481498</c:v>
                </c:pt>
                <c:pt idx="11221">
                  <c:v>0.27608796296296301</c:v>
                </c:pt>
                <c:pt idx="11222">
                  <c:v>0.27611111111111097</c:v>
                </c:pt>
                <c:pt idx="11223">
                  <c:v>0.276134259259259</c:v>
                </c:pt>
                <c:pt idx="11224">
                  <c:v>0.27615740740740702</c:v>
                </c:pt>
                <c:pt idx="11225">
                  <c:v>0.27618055555555598</c:v>
                </c:pt>
                <c:pt idx="11226">
                  <c:v>0.27621527777777799</c:v>
                </c:pt>
                <c:pt idx="11227">
                  <c:v>0.27623842592592601</c:v>
                </c:pt>
                <c:pt idx="11228">
                  <c:v>0.27626157407407398</c:v>
                </c:pt>
                <c:pt idx="11229">
                  <c:v>0.276284722222222</c:v>
                </c:pt>
                <c:pt idx="11230">
                  <c:v>0.27630787037037002</c:v>
                </c:pt>
                <c:pt idx="11231">
                  <c:v>0.27633101851851799</c:v>
                </c:pt>
                <c:pt idx="11232">
                  <c:v>0.27635416666666701</c:v>
                </c:pt>
                <c:pt idx="11233">
                  <c:v>0.27637731481481498</c:v>
                </c:pt>
                <c:pt idx="11234">
                  <c:v>0.276400462962963</c:v>
                </c:pt>
                <c:pt idx="11235">
                  <c:v>0.27642361111111102</c:v>
                </c:pt>
                <c:pt idx="11236">
                  <c:v>0.27645833333333297</c:v>
                </c:pt>
                <c:pt idx="11237">
                  <c:v>0.27648148148148199</c:v>
                </c:pt>
                <c:pt idx="11238">
                  <c:v>0.27650462962963002</c:v>
                </c:pt>
                <c:pt idx="11239">
                  <c:v>0.27652777777777798</c:v>
                </c:pt>
                <c:pt idx="11240">
                  <c:v>0.27655092592592601</c:v>
                </c:pt>
                <c:pt idx="11241">
                  <c:v>0.27657407407407397</c:v>
                </c:pt>
                <c:pt idx="11242">
                  <c:v>0.27659722222222199</c:v>
                </c:pt>
                <c:pt idx="11243">
                  <c:v>0.27662037037037002</c:v>
                </c:pt>
                <c:pt idx="11244">
                  <c:v>0.27665509259259302</c:v>
                </c:pt>
                <c:pt idx="11245">
                  <c:v>0.27667824074074099</c:v>
                </c:pt>
                <c:pt idx="11246">
                  <c:v>0.27670138888888901</c:v>
                </c:pt>
                <c:pt idx="11247">
                  <c:v>0.27672453703703698</c:v>
                </c:pt>
                <c:pt idx="11248">
                  <c:v>0.276747685185185</c:v>
                </c:pt>
                <c:pt idx="11249">
                  <c:v>0.27677083333333302</c:v>
                </c:pt>
                <c:pt idx="11250">
                  <c:v>0.27679398148148099</c:v>
                </c:pt>
                <c:pt idx="11251">
                  <c:v>0.27681712962963001</c:v>
                </c:pt>
                <c:pt idx="11252">
                  <c:v>0.27684027777777798</c:v>
                </c:pt>
                <c:pt idx="11253">
                  <c:v>0.27687499999999998</c:v>
                </c:pt>
                <c:pt idx="11254">
                  <c:v>0.276898148148148</c:v>
                </c:pt>
                <c:pt idx="11255">
                  <c:v>0.27692129629629603</c:v>
                </c:pt>
                <c:pt idx="11256">
                  <c:v>0.27694444444444399</c:v>
                </c:pt>
                <c:pt idx="11257">
                  <c:v>0.27696759259259301</c:v>
                </c:pt>
                <c:pt idx="11258">
                  <c:v>0.27699074074074098</c:v>
                </c:pt>
                <c:pt idx="11259">
                  <c:v>0.277013888888889</c:v>
                </c:pt>
                <c:pt idx="11260">
                  <c:v>0.27703703703703703</c:v>
                </c:pt>
                <c:pt idx="11261">
                  <c:v>0.27707175925925898</c:v>
                </c:pt>
                <c:pt idx="11262">
                  <c:v>0.277094907407407</c:v>
                </c:pt>
                <c:pt idx="11263">
                  <c:v>0.27711805555555602</c:v>
                </c:pt>
                <c:pt idx="11264">
                  <c:v>0.27714120370370399</c:v>
                </c:pt>
                <c:pt idx="11265">
                  <c:v>0.27716435185185201</c:v>
                </c:pt>
                <c:pt idx="11266">
                  <c:v>0.27718749999999998</c:v>
                </c:pt>
                <c:pt idx="11267">
                  <c:v>0.277210648148148</c:v>
                </c:pt>
                <c:pt idx="11268">
                  <c:v>0.27723379629629602</c:v>
                </c:pt>
                <c:pt idx="11269">
                  <c:v>0.27725694444444399</c:v>
                </c:pt>
                <c:pt idx="11270">
                  <c:v>0.27729166666666699</c:v>
                </c:pt>
                <c:pt idx="11271">
                  <c:v>0.27731481481481501</c:v>
                </c:pt>
                <c:pt idx="11272">
                  <c:v>0.27733796296296298</c:v>
                </c:pt>
                <c:pt idx="11273">
                  <c:v>0.277361111111111</c:v>
                </c:pt>
                <c:pt idx="11274">
                  <c:v>0.27738425925925903</c:v>
                </c:pt>
                <c:pt idx="11275">
                  <c:v>0.27740740740740699</c:v>
                </c:pt>
                <c:pt idx="11276">
                  <c:v>0.27743055555555601</c:v>
                </c:pt>
                <c:pt idx="11277">
                  <c:v>0.27745370370370398</c:v>
                </c:pt>
                <c:pt idx="11278">
                  <c:v>0.27748842592592599</c:v>
                </c:pt>
                <c:pt idx="11279">
                  <c:v>0.27751157407407401</c:v>
                </c:pt>
                <c:pt idx="11280">
                  <c:v>0.27753472222222197</c:v>
                </c:pt>
                <c:pt idx="11281">
                  <c:v>0.27755787037037</c:v>
                </c:pt>
                <c:pt idx="11282">
                  <c:v>0.27758101851851802</c:v>
                </c:pt>
                <c:pt idx="11283">
                  <c:v>0.27760416666666698</c:v>
                </c:pt>
                <c:pt idx="11284">
                  <c:v>0.27762731481481501</c:v>
                </c:pt>
                <c:pt idx="11285">
                  <c:v>0.27765046296296297</c:v>
                </c:pt>
                <c:pt idx="11286">
                  <c:v>0.277673611111111</c:v>
                </c:pt>
                <c:pt idx="11287">
                  <c:v>0.277708333333333</c:v>
                </c:pt>
                <c:pt idx="11288">
                  <c:v>0.27773148148148102</c:v>
                </c:pt>
                <c:pt idx="11289">
                  <c:v>0.27775462962962999</c:v>
                </c:pt>
                <c:pt idx="11290">
                  <c:v>0.27777777777777801</c:v>
                </c:pt>
                <c:pt idx="11291">
                  <c:v>0.27780092592592598</c:v>
                </c:pt>
                <c:pt idx="11292">
                  <c:v>0.277824074074074</c:v>
                </c:pt>
                <c:pt idx="11293">
                  <c:v>0.27784722222222202</c:v>
                </c:pt>
                <c:pt idx="11294">
                  <c:v>0.27787037037036999</c:v>
                </c:pt>
                <c:pt idx="11295">
                  <c:v>0.27790509259259299</c:v>
                </c:pt>
                <c:pt idx="11296">
                  <c:v>0.27792824074074102</c:v>
                </c:pt>
                <c:pt idx="11297">
                  <c:v>0.27795138888888898</c:v>
                </c:pt>
                <c:pt idx="11298">
                  <c:v>0.27797453703703701</c:v>
                </c:pt>
                <c:pt idx="11299">
                  <c:v>0.27799768518518497</c:v>
                </c:pt>
                <c:pt idx="11300">
                  <c:v>0.278020833333333</c:v>
                </c:pt>
                <c:pt idx="11301">
                  <c:v>0.27804398148148102</c:v>
                </c:pt>
                <c:pt idx="11302">
                  <c:v>0.27806712962962998</c:v>
                </c:pt>
                <c:pt idx="11303">
                  <c:v>0.27809027777777801</c:v>
                </c:pt>
                <c:pt idx="11304">
                  <c:v>0.27812500000000001</c:v>
                </c:pt>
                <c:pt idx="11305">
                  <c:v>0.27814814814814798</c:v>
                </c:pt>
                <c:pt idx="11306">
                  <c:v>0.278171296296296</c:v>
                </c:pt>
                <c:pt idx="11307">
                  <c:v>0.27819444444444402</c:v>
                </c:pt>
                <c:pt idx="11308">
                  <c:v>0.27821759259259299</c:v>
                </c:pt>
                <c:pt idx="11309">
                  <c:v>0.27824074074074101</c:v>
                </c:pt>
                <c:pt idx="11310">
                  <c:v>0.27826388888888898</c:v>
                </c:pt>
                <c:pt idx="11311">
                  <c:v>0.278287037037037</c:v>
                </c:pt>
                <c:pt idx="11312">
                  <c:v>0.27832175925925901</c:v>
                </c:pt>
                <c:pt idx="11313">
                  <c:v>0.27834490740740703</c:v>
                </c:pt>
                <c:pt idx="11314">
                  <c:v>0.27836805555555599</c:v>
                </c:pt>
                <c:pt idx="11315">
                  <c:v>0.27839120370370402</c:v>
                </c:pt>
                <c:pt idx="11316">
                  <c:v>0.27841435185185198</c:v>
                </c:pt>
                <c:pt idx="11317">
                  <c:v>0.2784375</c:v>
                </c:pt>
                <c:pt idx="11318">
                  <c:v>0.27846064814814803</c:v>
                </c:pt>
                <c:pt idx="11319">
                  <c:v>0.27848379629629599</c:v>
                </c:pt>
                <c:pt idx="11320">
                  <c:v>0.278518518518519</c:v>
                </c:pt>
                <c:pt idx="11321">
                  <c:v>0.27854166666666702</c:v>
                </c:pt>
                <c:pt idx="11322">
                  <c:v>0.27856481481481499</c:v>
                </c:pt>
                <c:pt idx="11323">
                  <c:v>0.27858796296296301</c:v>
                </c:pt>
                <c:pt idx="11324">
                  <c:v>0.27861111111111098</c:v>
                </c:pt>
                <c:pt idx="11325">
                  <c:v>0.278634259259259</c:v>
                </c:pt>
                <c:pt idx="11326">
                  <c:v>0.27865740740740702</c:v>
                </c:pt>
                <c:pt idx="11327">
                  <c:v>0.27868055555555599</c:v>
                </c:pt>
                <c:pt idx="11328">
                  <c:v>0.27870370370370401</c:v>
                </c:pt>
                <c:pt idx="11329">
                  <c:v>0.27873842592592601</c:v>
                </c:pt>
                <c:pt idx="11330">
                  <c:v>0.27876157407407398</c:v>
                </c:pt>
                <c:pt idx="11331">
                  <c:v>0.278784722222222</c:v>
                </c:pt>
                <c:pt idx="11332">
                  <c:v>0.27880787037037003</c:v>
                </c:pt>
                <c:pt idx="11333">
                  <c:v>0.27883101851851799</c:v>
                </c:pt>
                <c:pt idx="11334">
                  <c:v>0.27885416666666701</c:v>
                </c:pt>
                <c:pt idx="11335">
                  <c:v>0.27887731481481498</c:v>
                </c:pt>
                <c:pt idx="11336">
                  <c:v>0.278900462962963</c:v>
                </c:pt>
                <c:pt idx="11337">
                  <c:v>0.27892361111111103</c:v>
                </c:pt>
                <c:pt idx="11338">
                  <c:v>0.27895833333333298</c:v>
                </c:pt>
                <c:pt idx="11339">
                  <c:v>0.278981481481482</c:v>
                </c:pt>
                <c:pt idx="11340">
                  <c:v>0.27900462962963002</c:v>
                </c:pt>
                <c:pt idx="11341">
                  <c:v>0.27902777777777799</c:v>
                </c:pt>
                <c:pt idx="11342">
                  <c:v>0.27905092592592601</c:v>
                </c:pt>
                <c:pt idx="11343">
                  <c:v>0.27907407407407397</c:v>
                </c:pt>
                <c:pt idx="11344">
                  <c:v>0.279097222222222</c:v>
                </c:pt>
                <c:pt idx="11345">
                  <c:v>0.27912037037037002</c:v>
                </c:pt>
                <c:pt idx="11346">
                  <c:v>0.27915509259259302</c:v>
                </c:pt>
                <c:pt idx="11347">
                  <c:v>0.27917824074074099</c:v>
                </c:pt>
                <c:pt idx="11348">
                  <c:v>0.27920138888888901</c:v>
                </c:pt>
                <c:pt idx="11349">
                  <c:v>0.27922453703703698</c:v>
                </c:pt>
                <c:pt idx="11350">
                  <c:v>0.279247685185185</c:v>
                </c:pt>
                <c:pt idx="11351">
                  <c:v>0.27927083333333302</c:v>
                </c:pt>
                <c:pt idx="11352">
                  <c:v>0.27929398148148099</c:v>
                </c:pt>
                <c:pt idx="11353">
                  <c:v>0.27931712962963001</c:v>
                </c:pt>
                <c:pt idx="11354">
                  <c:v>0.27934027777777798</c:v>
                </c:pt>
                <c:pt idx="11355">
                  <c:v>0.27937499999999998</c:v>
                </c:pt>
                <c:pt idx="11356">
                  <c:v>0.27939814814814801</c:v>
                </c:pt>
                <c:pt idx="11357">
                  <c:v>0.27942129629629597</c:v>
                </c:pt>
                <c:pt idx="11358">
                  <c:v>0.279444444444444</c:v>
                </c:pt>
                <c:pt idx="11359">
                  <c:v>0.27946759259259302</c:v>
                </c:pt>
                <c:pt idx="11360">
                  <c:v>0.27949074074074098</c:v>
                </c:pt>
                <c:pt idx="11361">
                  <c:v>0.27951388888888901</c:v>
                </c:pt>
                <c:pt idx="11362">
                  <c:v>0.27953703703703697</c:v>
                </c:pt>
                <c:pt idx="11363">
                  <c:v>0.27957175925925898</c:v>
                </c:pt>
                <c:pt idx="11364">
                  <c:v>0.279594907407407</c:v>
                </c:pt>
                <c:pt idx="11365">
                  <c:v>0.27961805555555602</c:v>
                </c:pt>
                <c:pt idx="11366">
                  <c:v>0.27964120370370399</c:v>
                </c:pt>
                <c:pt idx="11367">
                  <c:v>0.27966435185185201</c:v>
                </c:pt>
                <c:pt idx="11368">
                  <c:v>0.27968749999999998</c:v>
                </c:pt>
                <c:pt idx="11369">
                  <c:v>0.279710648148148</c:v>
                </c:pt>
                <c:pt idx="11370">
                  <c:v>0.27973379629629602</c:v>
                </c:pt>
                <c:pt idx="11371">
                  <c:v>0.27976851851851903</c:v>
                </c:pt>
                <c:pt idx="11372">
                  <c:v>0.27979166666666699</c:v>
                </c:pt>
                <c:pt idx="11373">
                  <c:v>0.27981481481481502</c:v>
                </c:pt>
                <c:pt idx="11374">
                  <c:v>0.27983796296296298</c:v>
                </c:pt>
                <c:pt idx="11375">
                  <c:v>0.27986111111111101</c:v>
                </c:pt>
                <c:pt idx="11376">
                  <c:v>0.27988425925925903</c:v>
                </c:pt>
                <c:pt idx="11377">
                  <c:v>0.27990740740740699</c:v>
                </c:pt>
                <c:pt idx="11378">
                  <c:v>0.27993055555555602</c:v>
                </c:pt>
                <c:pt idx="11379">
                  <c:v>0.27995370370370398</c:v>
                </c:pt>
                <c:pt idx="11380">
                  <c:v>0.27998842592592599</c:v>
                </c:pt>
                <c:pt idx="11381">
                  <c:v>0.28001157407407401</c:v>
                </c:pt>
                <c:pt idx="11382">
                  <c:v>0.28003472222222198</c:v>
                </c:pt>
                <c:pt idx="11383">
                  <c:v>0.28005787037037</c:v>
                </c:pt>
                <c:pt idx="11384">
                  <c:v>0.28008101851851802</c:v>
                </c:pt>
                <c:pt idx="11385">
                  <c:v>0.28010416666666699</c:v>
                </c:pt>
                <c:pt idx="11386">
                  <c:v>0.28012731481481501</c:v>
                </c:pt>
                <c:pt idx="11387">
                  <c:v>0.28015046296296298</c:v>
                </c:pt>
                <c:pt idx="11388">
                  <c:v>0.28018518518518498</c:v>
                </c:pt>
                <c:pt idx="11389">
                  <c:v>0.280208333333333</c:v>
                </c:pt>
                <c:pt idx="11390">
                  <c:v>0.28023148148148103</c:v>
                </c:pt>
                <c:pt idx="11391">
                  <c:v>0.28025462962962999</c:v>
                </c:pt>
                <c:pt idx="11392">
                  <c:v>0.28027777777777801</c:v>
                </c:pt>
                <c:pt idx="11393">
                  <c:v>0.28030092592592598</c:v>
                </c:pt>
                <c:pt idx="11394">
                  <c:v>0.280324074074074</c:v>
                </c:pt>
                <c:pt idx="11395">
                  <c:v>0.28034722222222203</c:v>
                </c:pt>
                <c:pt idx="11396">
                  <c:v>0.28037037037036999</c:v>
                </c:pt>
                <c:pt idx="11397">
                  <c:v>0.280405092592593</c:v>
                </c:pt>
                <c:pt idx="11398">
                  <c:v>0.28042824074074102</c:v>
                </c:pt>
                <c:pt idx="11399">
                  <c:v>0.28045138888888899</c:v>
                </c:pt>
                <c:pt idx="11400">
                  <c:v>0.28047453703703701</c:v>
                </c:pt>
                <c:pt idx="11401">
                  <c:v>0.28049768518518498</c:v>
                </c:pt>
                <c:pt idx="11402">
                  <c:v>0.280520833333333</c:v>
                </c:pt>
                <c:pt idx="11403">
                  <c:v>0.28054398148148102</c:v>
                </c:pt>
                <c:pt idx="11404">
                  <c:v>0.28056712962962999</c:v>
                </c:pt>
                <c:pt idx="11405">
                  <c:v>0.28059027777777801</c:v>
                </c:pt>
                <c:pt idx="11406">
                  <c:v>0.28062500000000001</c:v>
                </c:pt>
                <c:pt idx="11407">
                  <c:v>0.28064814814814798</c:v>
                </c:pt>
                <c:pt idx="11408">
                  <c:v>0.280671296296296</c:v>
                </c:pt>
                <c:pt idx="11409">
                  <c:v>0.28069444444444402</c:v>
                </c:pt>
                <c:pt idx="11410">
                  <c:v>0.28071759259259299</c:v>
                </c:pt>
                <c:pt idx="11411">
                  <c:v>0.28074074074074101</c:v>
                </c:pt>
                <c:pt idx="11412">
                  <c:v>0.28076388888888898</c:v>
                </c:pt>
                <c:pt idx="11413">
                  <c:v>0.28079861111111099</c:v>
                </c:pt>
                <c:pt idx="11414">
                  <c:v>0.28082175925925901</c:v>
                </c:pt>
                <c:pt idx="11415">
                  <c:v>0.28084490740740697</c:v>
                </c:pt>
                <c:pt idx="11416">
                  <c:v>0.280868055555556</c:v>
                </c:pt>
                <c:pt idx="11417">
                  <c:v>0.28089120370370402</c:v>
                </c:pt>
                <c:pt idx="11418">
                  <c:v>0.28091435185185198</c:v>
                </c:pt>
                <c:pt idx="11419">
                  <c:v>0.28093750000000001</c:v>
                </c:pt>
                <c:pt idx="11420">
                  <c:v>0.28096064814814797</c:v>
                </c:pt>
                <c:pt idx="11421">
                  <c:v>0.28099537037036998</c:v>
                </c:pt>
                <c:pt idx="11422">
                  <c:v>0.281018518518518</c:v>
                </c:pt>
                <c:pt idx="11423">
                  <c:v>0.28104166666666702</c:v>
                </c:pt>
                <c:pt idx="11424">
                  <c:v>0.28106481481481499</c:v>
                </c:pt>
                <c:pt idx="11425">
                  <c:v>0.28108796296296301</c:v>
                </c:pt>
                <c:pt idx="11426">
                  <c:v>0.28111111111111098</c:v>
                </c:pt>
                <c:pt idx="11427">
                  <c:v>0.281134259259259</c:v>
                </c:pt>
                <c:pt idx="11428">
                  <c:v>0.28115740740740702</c:v>
                </c:pt>
                <c:pt idx="11429">
                  <c:v>0.28119212962963003</c:v>
                </c:pt>
                <c:pt idx="11430">
                  <c:v>0.28121527777777799</c:v>
                </c:pt>
                <c:pt idx="11431">
                  <c:v>0.28123842592592602</c:v>
                </c:pt>
                <c:pt idx="11432">
                  <c:v>0.28126157407407398</c:v>
                </c:pt>
                <c:pt idx="11433">
                  <c:v>0.28128472222222201</c:v>
                </c:pt>
                <c:pt idx="11434">
                  <c:v>0.28130787037036997</c:v>
                </c:pt>
                <c:pt idx="11435">
                  <c:v>0.28133101851851799</c:v>
                </c:pt>
                <c:pt idx="11436">
                  <c:v>0.28135416666666702</c:v>
                </c:pt>
                <c:pt idx="11437">
                  <c:v>0.28137731481481498</c:v>
                </c:pt>
                <c:pt idx="11438">
                  <c:v>0.28141203703703699</c:v>
                </c:pt>
                <c:pt idx="11439">
                  <c:v>0.28143518518518501</c:v>
                </c:pt>
                <c:pt idx="11440">
                  <c:v>0.28145833333333298</c:v>
                </c:pt>
                <c:pt idx="11441">
                  <c:v>0.281481481481482</c:v>
                </c:pt>
                <c:pt idx="11442">
                  <c:v>0.28150462962963002</c:v>
                </c:pt>
                <c:pt idx="11443">
                  <c:v>0.28152777777777799</c:v>
                </c:pt>
                <c:pt idx="11444">
                  <c:v>0.28155092592592601</c:v>
                </c:pt>
                <c:pt idx="11445">
                  <c:v>0.28157407407407398</c:v>
                </c:pt>
                <c:pt idx="11446">
                  <c:v>0.281597222222222</c:v>
                </c:pt>
                <c:pt idx="11447">
                  <c:v>0.281631944444444</c:v>
                </c:pt>
                <c:pt idx="11448">
                  <c:v>0.28165509259259203</c:v>
                </c:pt>
                <c:pt idx="11449">
                  <c:v>0.28167824074074099</c:v>
                </c:pt>
                <c:pt idx="11450">
                  <c:v>0.28170138888888901</c:v>
                </c:pt>
                <c:pt idx="11451">
                  <c:v>0.28172453703703698</c:v>
                </c:pt>
                <c:pt idx="11452">
                  <c:v>0.281747685185185</c:v>
                </c:pt>
                <c:pt idx="11453">
                  <c:v>0.28177083333333303</c:v>
                </c:pt>
                <c:pt idx="11454">
                  <c:v>0.28179398148148099</c:v>
                </c:pt>
                <c:pt idx="11455">
                  <c:v>0.281828703703704</c:v>
                </c:pt>
                <c:pt idx="11456">
                  <c:v>0.28185185185185202</c:v>
                </c:pt>
                <c:pt idx="11457">
                  <c:v>0.28187499999999999</c:v>
                </c:pt>
                <c:pt idx="11458">
                  <c:v>0.28189814814814801</c:v>
                </c:pt>
                <c:pt idx="11459">
                  <c:v>0.28192129629629598</c:v>
                </c:pt>
                <c:pt idx="11460">
                  <c:v>0.281944444444444</c:v>
                </c:pt>
                <c:pt idx="11461">
                  <c:v>0.28196759259259302</c:v>
                </c:pt>
                <c:pt idx="11462">
                  <c:v>0.28199074074074099</c:v>
                </c:pt>
                <c:pt idx="11463">
                  <c:v>0.28201388888888901</c:v>
                </c:pt>
                <c:pt idx="11464">
                  <c:v>0.28204861111111101</c:v>
                </c:pt>
                <c:pt idx="11465">
                  <c:v>0.28207175925925898</c:v>
                </c:pt>
                <c:pt idx="11466">
                  <c:v>0.282094907407407</c:v>
                </c:pt>
                <c:pt idx="11467">
                  <c:v>0.28211805555555503</c:v>
                </c:pt>
                <c:pt idx="11468">
                  <c:v>0.28214120370370399</c:v>
                </c:pt>
                <c:pt idx="11469">
                  <c:v>0.28216435185185201</c:v>
                </c:pt>
                <c:pt idx="11470">
                  <c:v>0.28218749999999998</c:v>
                </c:pt>
                <c:pt idx="11471">
                  <c:v>0.282210648148148</c:v>
                </c:pt>
                <c:pt idx="11472">
                  <c:v>0.28223379629629602</c:v>
                </c:pt>
                <c:pt idx="11473">
                  <c:v>0.28226851851851897</c:v>
                </c:pt>
                <c:pt idx="11474">
                  <c:v>0.282291666666667</c:v>
                </c:pt>
                <c:pt idx="11475">
                  <c:v>0.28231481481481502</c:v>
                </c:pt>
                <c:pt idx="11476">
                  <c:v>0.28233796296296299</c:v>
                </c:pt>
                <c:pt idx="11477">
                  <c:v>0.28236111111111101</c:v>
                </c:pt>
                <c:pt idx="11478">
                  <c:v>0.28238425925925897</c:v>
                </c:pt>
                <c:pt idx="11479">
                  <c:v>0.282407407407407</c:v>
                </c:pt>
                <c:pt idx="11480">
                  <c:v>0.28243055555555602</c:v>
                </c:pt>
                <c:pt idx="11481">
                  <c:v>0.28246527777777802</c:v>
                </c:pt>
                <c:pt idx="11482">
                  <c:v>0.28248842592592599</c:v>
                </c:pt>
                <c:pt idx="11483">
                  <c:v>0.28251157407407401</c:v>
                </c:pt>
                <c:pt idx="11484">
                  <c:v>0.28253472222222198</c:v>
                </c:pt>
                <c:pt idx="11485">
                  <c:v>0.28255787037037</c:v>
                </c:pt>
                <c:pt idx="11486">
                  <c:v>0.28258101851851802</c:v>
                </c:pt>
                <c:pt idx="11487">
                  <c:v>0.28260416666666699</c:v>
                </c:pt>
                <c:pt idx="11488">
                  <c:v>0.28262731481481501</c:v>
                </c:pt>
                <c:pt idx="11489">
                  <c:v>0.28266203703703702</c:v>
                </c:pt>
                <c:pt idx="11490">
                  <c:v>0.28268518518518498</c:v>
                </c:pt>
                <c:pt idx="11491">
                  <c:v>0.28270833333333301</c:v>
                </c:pt>
                <c:pt idx="11492">
                  <c:v>0.28273148148148097</c:v>
                </c:pt>
                <c:pt idx="11493">
                  <c:v>0.28275462962962999</c:v>
                </c:pt>
                <c:pt idx="11494">
                  <c:v>0.28277777777777802</c:v>
                </c:pt>
                <c:pt idx="11495">
                  <c:v>0.28280092592592598</c:v>
                </c:pt>
                <c:pt idx="11496">
                  <c:v>0.28282407407407401</c:v>
                </c:pt>
                <c:pt idx="11497">
                  <c:v>0.28285879629629601</c:v>
                </c:pt>
                <c:pt idx="11498">
                  <c:v>0.28288194444444398</c:v>
                </c:pt>
                <c:pt idx="11499">
                  <c:v>0.282905092592593</c:v>
                </c:pt>
                <c:pt idx="11500">
                  <c:v>0.28292824074074102</c:v>
                </c:pt>
                <c:pt idx="11501">
                  <c:v>0.28295138888888899</c:v>
                </c:pt>
                <c:pt idx="11502">
                  <c:v>0.28297453703703701</c:v>
                </c:pt>
                <c:pt idx="11503">
                  <c:v>0.28299768518518498</c:v>
                </c:pt>
                <c:pt idx="11504">
                  <c:v>0.283020833333333</c:v>
                </c:pt>
                <c:pt idx="11505">
                  <c:v>0.28304398148148102</c:v>
                </c:pt>
                <c:pt idx="11506">
                  <c:v>0.28307870370370403</c:v>
                </c:pt>
                <c:pt idx="11507">
                  <c:v>0.28310185185185199</c:v>
                </c:pt>
                <c:pt idx="11508">
                  <c:v>0.28312500000000002</c:v>
                </c:pt>
                <c:pt idx="11509">
                  <c:v>0.28314814814814798</c:v>
                </c:pt>
                <c:pt idx="11510">
                  <c:v>0.283171296296296</c:v>
                </c:pt>
                <c:pt idx="11511">
                  <c:v>0.28319444444444403</c:v>
                </c:pt>
                <c:pt idx="11512">
                  <c:v>0.28321759259259299</c:v>
                </c:pt>
                <c:pt idx="11513">
                  <c:v>0.28324074074074101</c:v>
                </c:pt>
                <c:pt idx="11514">
                  <c:v>0.28326388888888898</c:v>
                </c:pt>
                <c:pt idx="11515">
                  <c:v>0.28329861111111099</c:v>
                </c:pt>
                <c:pt idx="11516">
                  <c:v>0.28332175925925901</c:v>
                </c:pt>
                <c:pt idx="11517">
                  <c:v>0.28334490740740698</c:v>
                </c:pt>
                <c:pt idx="11518">
                  <c:v>0.283368055555556</c:v>
                </c:pt>
                <c:pt idx="11519">
                  <c:v>0.28339120370370402</c:v>
                </c:pt>
                <c:pt idx="11520">
                  <c:v>0.28341435185185199</c:v>
                </c:pt>
                <c:pt idx="11521">
                  <c:v>0.28343750000000001</c:v>
                </c:pt>
                <c:pt idx="11522">
                  <c:v>0.28346064814814798</c:v>
                </c:pt>
                <c:pt idx="11523">
                  <c:v>0.283483796296296</c:v>
                </c:pt>
                <c:pt idx="11524">
                  <c:v>0.283518518518518</c:v>
                </c:pt>
                <c:pt idx="11525">
                  <c:v>0.28354166666666702</c:v>
                </c:pt>
                <c:pt idx="11526">
                  <c:v>0.28356481481481499</c:v>
                </c:pt>
                <c:pt idx="11527">
                  <c:v>0.28358796296296301</c:v>
                </c:pt>
                <c:pt idx="11528">
                  <c:v>0.28361111111111098</c:v>
                </c:pt>
                <c:pt idx="11529">
                  <c:v>0.283634259259259</c:v>
                </c:pt>
                <c:pt idx="11530">
                  <c:v>0.28365740740740703</c:v>
                </c:pt>
                <c:pt idx="11531">
                  <c:v>0.28368055555555599</c:v>
                </c:pt>
                <c:pt idx="11532">
                  <c:v>0.283715277777778</c:v>
                </c:pt>
                <c:pt idx="11533">
                  <c:v>0.28373842592592602</c:v>
                </c:pt>
                <c:pt idx="11534">
                  <c:v>0.28376157407407399</c:v>
                </c:pt>
                <c:pt idx="11535">
                  <c:v>0.28378472222222201</c:v>
                </c:pt>
                <c:pt idx="11536">
                  <c:v>0.28380787037036997</c:v>
                </c:pt>
                <c:pt idx="11537">
                  <c:v>0.283831018518518</c:v>
                </c:pt>
                <c:pt idx="11538">
                  <c:v>0.28385416666666702</c:v>
                </c:pt>
                <c:pt idx="11539">
                  <c:v>0.28387731481481498</c:v>
                </c:pt>
                <c:pt idx="11540">
                  <c:v>0.28391203703703699</c:v>
                </c:pt>
                <c:pt idx="11541">
                  <c:v>0.28393518518518501</c:v>
                </c:pt>
                <c:pt idx="11542">
                  <c:v>0.28395833333333298</c:v>
                </c:pt>
                <c:pt idx="11543">
                  <c:v>0.283981481481481</c:v>
                </c:pt>
                <c:pt idx="11544">
                  <c:v>0.28400462962963002</c:v>
                </c:pt>
                <c:pt idx="11545">
                  <c:v>0.28402777777777799</c:v>
                </c:pt>
                <c:pt idx="11546">
                  <c:v>0.28405092592592601</c:v>
                </c:pt>
                <c:pt idx="11547">
                  <c:v>0.28407407407407398</c:v>
                </c:pt>
                <c:pt idx="11548">
                  <c:v>0.28410879629629598</c:v>
                </c:pt>
                <c:pt idx="11549">
                  <c:v>0.28413194444444401</c:v>
                </c:pt>
                <c:pt idx="11550">
                  <c:v>0.28415509259259297</c:v>
                </c:pt>
                <c:pt idx="11551">
                  <c:v>0.28417824074074099</c:v>
                </c:pt>
                <c:pt idx="11552">
                  <c:v>0.28420138888888902</c:v>
                </c:pt>
                <c:pt idx="11553">
                  <c:v>0.28422453703703698</c:v>
                </c:pt>
                <c:pt idx="11554">
                  <c:v>0.28424768518518501</c:v>
                </c:pt>
                <c:pt idx="11555">
                  <c:v>0.28427083333333297</c:v>
                </c:pt>
                <c:pt idx="11556">
                  <c:v>0.28430555555555598</c:v>
                </c:pt>
                <c:pt idx="11557">
                  <c:v>0.284328703703704</c:v>
                </c:pt>
                <c:pt idx="11558">
                  <c:v>0.28435185185185202</c:v>
                </c:pt>
                <c:pt idx="11559">
                  <c:v>0.28437499999999999</c:v>
                </c:pt>
                <c:pt idx="11560">
                  <c:v>0.28439814814814801</c:v>
                </c:pt>
                <c:pt idx="11561">
                  <c:v>0.28442129629629598</c:v>
                </c:pt>
                <c:pt idx="11562">
                  <c:v>0.284444444444444</c:v>
                </c:pt>
                <c:pt idx="11563">
                  <c:v>0.28446759259259302</c:v>
                </c:pt>
                <c:pt idx="11564">
                  <c:v>0.28450231481481503</c:v>
                </c:pt>
                <c:pt idx="11565">
                  <c:v>0.28452546296296299</c:v>
                </c:pt>
                <c:pt idx="11566">
                  <c:v>0.28454861111111102</c:v>
                </c:pt>
                <c:pt idx="11567">
                  <c:v>0.28457175925925898</c:v>
                </c:pt>
                <c:pt idx="11568">
                  <c:v>0.28459490740740701</c:v>
                </c:pt>
                <c:pt idx="11569">
                  <c:v>0.28461805555555603</c:v>
                </c:pt>
                <c:pt idx="11570">
                  <c:v>0.28464120370370399</c:v>
                </c:pt>
                <c:pt idx="11571">
                  <c:v>0.28466435185185202</c:v>
                </c:pt>
                <c:pt idx="11572">
                  <c:v>0.28468749999999998</c:v>
                </c:pt>
                <c:pt idx="11573">
                  <c:v>0.28472222222222199</c:v>
                </c:pt>
                <c:pt idx="11574">
                  <c:v>0.28474537037037001</c:v>
                </c:pt>
                <c:pt idx="11575">
                  <c:v>0.28476851851851898</c:v>
                </c:pt>
                <c:pt idx="11576">
                  <c:v>0.284791666666667</c:v>
                </c:pt>
                <c:pt idx="11577">
                  <c:v>0.28481481481481502</c:v>
                </c:pt>
                <c:pt idx="11578">
                  <c:v>0.28483796296296299</c:v>
                </c:pt>
                <c:pt idx="11579">
                  <c:v>0.28486111111111101</c:v>
                </c:pt>
                <c:pt idx="11580">
                  <c:v>0.28488425925925898</c:v>
                </c:pt>
                <c:pt idx="11581">
                  <c:v>0.28491898148148198</c:v>
                </c:pt>
                <c:pt idx="11582">
                  <c:v>0.28494212962963</c:v>
                </c:pt>
                <c:pt idx="11583">
                  <c:v>0.28496527777777803</c:v>
                </c:pt>
                <c:pt idx="11584">
                  <c:v>0.28498842592592599</c:v>
                </c:pt>
                <c:pt idx="11585">
                  <c:v>0.28501157407407401</c:v>
                </c:pt>
                <c:pt idx="11586">
                  <c:v>0.28503472222222198</c:v>
                </c:pt>
                <c:pt idx="11587">
                  <c:v>0.28505787037037</c:v>
                </c:pt>
                <c:pt idx="11588">
                  <c:v>0.28508101851851803</c:v>
                </c:pt>
                <c:pt idx="11589">
                  <c:v>0.28511574074074097</c:v>
                </c:pt>
                <c:pt idx="11590">
                  <c:v>0.285138888888889</c:v>
                </c:pt>
                <c:pt idx="11591">
                  <c:v>0.28516203703703702</c:v>
                </c:pt>
                <c:pt idx="11592">
                  <c:v>0.28518518518518499</c:v>
                </c:pt>
                <c:pt idx="11593">
                  <c:v>0.28520833333333301</c:v>
                </c:pt>
                <c:pt idx="11594">
                  <c:v>0.28523148148148098</c:v>
                </c:pt>
                <c:pt idx="11595">
                  <c:v>0.28525462962963</c:v>
                </c:pt>
                <c:pt idx="11596">
                  <c:v>0.28527777777777802</c:v>
                </c:pt>
                <c:pt idx="11597">
                  <c:v>0.28531250000000002</c:v>
                </c:pt>
                <c:pt idx="11598">
                  <c:v>0.28533564814814799</c:v>
                </c:pt>
                <c:pt idx="11599">
                  <c:v>0.28535879629629601</c:v>
                </c:pt>
                <c:pt idx="11600">
                  <c:v>0.28538194444444498</c:v>
                </c:pt>
                <c:pt idx="11601">
                  <c:v>0.285405092592593</c:v>
                </c:pt>
                <c:pt idx="11602">
                  <c:v>0.28542824074074102</c:v>
                </c:pt>
                <c:pt idx="11603">
                  <c:v>0.28545138888888899</c:v>
                </c:pt>
                <c:pt idx="11604">
                  <c:v>0.28547453703703701</c:v>
                </c:pt>
                <c:pt idx="11605">
                  <c:v>0.28549768518518498</c:v>
                </c:pt>
                <c:pt idx="11606">
                  <c:v>0.28553240740740699</c:v>
                </c:pt>
                <c:pt idx="11607">
                  <c:v>0.28555555555555601</c:v>
                </c:pt>
                <c:pt idx="11608">
                  <c:v>0.28557870370370397</c:v>
                </c:pt>
                <c:pt idx="11609">
                  <c:v>0.285601851851852</c:v>
                </c:pt>
                <c:pt idx="11610">
                  <c:v>0.28562500000000002</c:v>
                </c:pt>
                <c:pt idx="11611">
                  <c:v>0.28564814814814798</c:v>
                </c:pt>
                <c:pt idx="11612">
                  <c:v>0.28567129629629601</c:v>
                </c:pt>
                <c:pt idx="11613">
                  <c:v>0.28569444444444397</c:v>
                </c:pt>
                <c:pt idx="11614">
                  <c:v>0.28571759259259299</c:v>
                </c:pt>
                <c:pt idx="11615">
                  <c:v>0.285752314814815</c:v>
                </c:pt>
                <c:pt idx="11616">
                  <c:v>0.28577546296296302</c:v>
                </c:pt>
                <c:pt idx="11617">
                  <c:v>0.28579861111111099</c:v>
                </c:pt>
                <c:pt idx="11618">
                  <c:v>0.28582175925925901</c:v>
                </c:pt>
                <c:pt idx="11619">
                  <c:v>0.28584490740740698</c:v>
                </c:pt>
                <c:pt idx="11620">
                  <c:v>0.285868055555556</c:v>
                </c:pt>
                <c:pt idx="11621">
                  <c:v>0.28589120370370402</c:v>
                </c:pt>
                <c:pt idx="11622">
                  <c:v>0.28591435185185199</c:v>
                </c:pt>
                <c:pt idx="11623">
                  <c:v>0.28594907407407399</c:v>
                </c:pt>
                <c:pt idx="11624">
                  <c:v>0.28597222222222202</c:v>
                </c:pt>
                <c:pt idx="11625">
                  <c:v>0.28599537037036998</c:v>
                </c:pt>
                <c:pt idx="11626">
                  <c:v>0.28601851851851801</c:v>
                </c:pt>
                <c:pt idx="11627">
                  <c:v>0.28604166666666703</c:v>
                </c:pt>
                <c:pt idx="11628">
                  <c:v>0.28606481481481499</c:v>
                </c:pt>
                <c:pt idx="11629">
                  <c:v>0.28608796296296302</c:v>
                </c:pt>
                <c:pt idx="11630">
                  <c:v>0.28611111111111098</c:v>
                </c:pt>
                <c:pt idx="11631">
                  <c:v>0.28614583333333299</c:v>
                </c:pt>
                <c:pt idx="11632">
                  <c:v>0.28616898148148101</c:v>
                </c:pt>
                <c:pt idx="11633">
                  <c:v>0.28619212962962998</c:v>
                </c:pt>
                <c:pt idx="11634">
                  <c:v>0.286215277777778</c:v>
                </c:pt>
                <c:pt idx="11635">
                  <c:v>0.28623842592592602</c:v>
                </c:pt>
                <c:pt idx="11636">
                  <c:v>0.28626157407407399</c:v>
                </c:pt>
                <c:pt idx="11637">
                  <c:v>0.28628472222222201</c:v>
                </c:pt>
                <c:pt idx="11638">
                  <c:v>0.28630787037036998</c:v>
                </c:pt>
                <c:pt idx="11639">
                  <c:v>0.28634259259259298</c:v>
                </c:pt>
                <c:pt idx="11640">
                  <c:v>0.286365740740741</c:v>
                </c:pt>
                <c:pt idx="11641">
                  <c:v>0.28638888888888903</c:v>
                </c:pt>
                <c:pt idx="11642">
                  <c:v>0.28641203703703699</c:v>
                </c:pt>
                <c:pt idx="11643">
                  <c:v>0.28643518518518502</c:v>
                </c:pt>
                <c:pt idx="11644">
                  <c:v>0.28645833333333298</c:v>
                </c:pt>
                <c:pt idx="11645">
                  <c:v>0.286481481481482</c:v>
                </c:pt>
                <c:pt idx="11646">
                  <c:v>0.28650462962963003</c:v>
                </c:pt>
                <c:pt idx="11647">
                  <c:v>0.28653935185185198</c:v>
                </c:pt>
                <c:pt idx="11648">
                  <c:v>0.2865625</c:v>
                </c:pt>
                <c:pt idx="11649">
                  <c:v>0.28658564814814802</c:v>
                </c:pt>
                <c:pt idx="11650">
                  <c:v>0.28660879629629599</c:v>
                </c:pt>
                <c:pt idx="11651">
                  <c:v>0.28663194444444401</c:v>
                </c:pt>
                <c:pt idx="11652">
                  <c:v>0.28665509259259297</c:v>
                </c:pt>
                <c:pt idx="11653">
                  <c:v>0.28668981481481498</c:v>
                </c:pt>
                <c:pt idx="11654">
                  <c:v>0.286712962962963</c:v>
                </c:pt>
                <c:pt idx="11655">
                  <c:v>0.28673611111111103</c:v>
                </c:pt>
                <c:pt idx="11656">
                  <c:v>0.28675925925925899</c:v>
                </c:pt>
                <c:pt idx="11657">
                  <c:v>0.28678240740740701</c:v>
                </c:pt>
                <c:pt idx="11658">
                  <c:v>0.28680555555555598</c:v>
                </c:pt>
                <c:pt idx="11659">
                  <c:v>0.286828703703704</c:v>
                </c:pt>
                <c:pt idx="11660">
                  <c:v>0.28686342592592601</c:v>
                </c:pt>
                <c:pt idx="11661">
                  <c:v>0.28688657407407397</c:v>
                </c:pt>
                <c:pt idx="11662">
                  <c:v>0.286909722222222</c:v>
                </c:pt>
                <c:pt idx="11663">
                  <c:v>0.28693287037037002</c:v>
                </c:pt>
                <c:pt idx="11664">
                  <c:v>0.28695601851851898</c:v>
                </c:pt>
                <c:pt idx="11665">
                  <c:v>0.28697916666666701</c:v>
                </c:pt>
                <c:pt idx="11666">
                  <c:v>0.28700231481481497</c:v>
                </c:pt>
                <c:pt idx="11667">
                  <c:v>0.287025462962963</c:v>
                </c:pt>
                <c:pt idx="11668">
                  <c:v>0.28704861111111102</c:v>
                </c:pt>
                <c:pt idx="11669">
                  <c:v>0.28708333333333302</c:v>
                </c:pt>
                <c:pt idx="11670">
                  <c:v>0.28710648148148199</c:v>
                </c:pt>
                <c:pt idx="11671">
                  <c:v>0.28712962962963001</c:v>
                </c:pt>
                <c:pt idx="11672">
                  <c:v>0.28715277777777798</c:v>
                </c:pt>
                <c:pt idx="11673">
                  <c:v>0.287175925925926</c:v>
                </c:pt>
                <c:pt idx="11674">
                  <c:v>0.28719907407407402</c:v>
                </c:pt>
                <c:pt idx="11675">
                  <c:v>0.28722222222222199</c:v>
                </c:pt>
                <c:pt idx="11676">
                  <c:v>0.28724537037037001</c:v>
                </c:pt>
                <c:pt idx="11677">
                  <c:v>0.28726851851851798</c:v>
                </c:pt>
                <c:pt idx="11678">
                  <c:v>0.28730324074074098</c:v>
                </c:pt>
                <c:pt idx="11679">
                  <c:v>0.28732638888888901</c:v>
                </c:pt>
                <c:pt idx="11680">
                  <c:v>0.28734953703703697</c:v>
                </c:pt>
                <c:pt idx="11681">
                  <c:v>0.287372685185185</c:v>
                </c:pt>
                <c:pt idx="11682">
                  <c:v>0.28739583333333302</c:v>
                </c:pt>
                <c:pt idx="11683">
                  <c:v>0.28741898148148198</c:v>
                </c:pt>
                <c:pt idx="11684">
                  <c:v>0.28744212962963001</c:v>
                </c:pt>
                <c:pt idx="11685">
                  <c:v>0.28746527777777803</c:v>
                </c:pt>
                <c:pt idx="11686">
                  <c:v>0.28749999999999998</c:v>
                </c:pt>
                <c:pt idx="11687">
                  <c:v>0.287523148148148</c:v>
                </c:pt>
                <c:pt idx="11688">
                  <c:v>0.28754629629629602</c:v>
                </c:pt>
                <c:pt idx="11689">
                  <c:v>0.28756944444444399</c:v>
                </c:pt>
                <c:pt idx="11690">
                  <c:v>0.28759259259259301</c:v>
                </c:pt>
                <c:pt idx="11691">
                  <c:v>0.28761574074074098</c:v>
                </c:pt>
                <c:pt idx="11692">
                  <c:v>0.287638888888889</c:v>
                </c:pt>
                <c:pt idx="11693">
                  <c:v>0.28766203703703702</c:v>
                </c:pt>
                <c:pt idx="11694">
                  <c:v>0.28769675925925903</c:v>
                </c:pt>
                <c:pt idx="11695">
                  <c:v>0.28771990740740699</c:v>
                </c:pt>
                <c:pt idx="11696">
                  <c:v>0.28774305555555502</c:v>
                </c:pt>
                <c:pt idx="11697">
                  <c:v>0.28776620370370398</c:v>
                </c:pt>
                <c:pt idx="11698">
                  <c:v>0.287789351851852</c:v>
                </c:pt>
                <c:pt idx="11699">
                  <c:v>0.28781250000000003</c:v>
                </c:pt>
                <c:pt idx="11700">
                  <c:v>0.28783564814814799</c:v>
                </c:pt>
                <c:pt idx="11701">
                  <c:v>0.28785879629629602</c:v>
                </c:pt>
                <c:pt idx="11702">
                  <c:v>0.28788194444444498</c:v>
                </c:pt>
                <c:pt idx="11703">
                  <c:v>0.28791666666666699</c:v>
                </c:pt>
                <c:pt idx="11704">
                  <c:v>0.28793981481481501</c:v>
                </c:pt>
                <c:pt idx="11705">
                  <c:v>0.28796296296296298</c:v>
                </c:pt>
                <c:pt idx="11706">
                  <c:v>0.287986111111111</c:v>
                </c:pt>
                <c:pt idx="11707">
                  <c:v>0.28800925925925902</c:v>
                </c:pt>
                <c:pt idx="11708">
                  <c:v>0.28803240740740699</c:v>
                </c:pt>
                <c:pt idx="11709">
                  <c:v>0.28805555555555601</c:v>
                </c:pt>
                <c:pt idx="11710">
                  <c:v>0.28807870370370398</c:v>
                </c:pt>
                <c:pt idx="11711">
                  <c:v>0.288101851851852</c:v>
                </c:pt>
                <c:pt idx="11712">
                  <c:v>0.288136574074074</c:v>
                </c:pt>
                <c:pt idx="11713">
                  <c:v>0.28815972222222203</c:v>
                </c:pt>
                <c:pt idx="11714">
                  <c:v>0.28818287037036999</c:v>
                </c:pt>
                <c:pt idx="11715">
                  <c:v>0.28820601851851801</c:v>
                </c:pt>
                <c:pt idx="11716">
                  <c:v>0.28822916666666698</c:v>
                </c:pt>
                <c:pt idx="11717">
                  <c:v>0.288252314814815</c:v>
                </c:pt>
                <c:pt idx="11718">
                  <c:v>0.28827546296296302</c:v>
                </c:pt>
                <c:pt idx="11719">
                  <c:v>0.28829861111111099</c:v>
                </c:pt>
                <c:pt idx="11720">
                  <c:v>0.288333333333333</c:v>
                </c:pt>
                <c:pt idx="11721">
                  <c:v>0.28835648148148102</c:v>
                </c:pt>
                <c:pt idx="11722">
                  <c:v>0.28837962962962999</c:v>
                </c:pt>
                <c:pt idx="11723">
                  <c:v>0.28840277777777801</c:v>
                </c:pt>
                <c:pt idx="11724">
                  <c:v>0.28842592592592597</c:v>
                </c:pt>
                <c:pt idx="11725">
                  <c:v>0.288449074074074</c:v>
                </c:pt>
                <c:pt idx="11726">
                  <c:v>0.28847222222222202</c:v>
                </c:pt>
                <c:pt idx="11727">
                  <c:v>0.28849537037036999</c:v>
                </c:pt>
                <c:pt idx="11728">
                  <c:v>0.28851851851851801</c:v>
                </c:pt>
                <c:pt idx="11729">
                  <c:v>0.28855324074074101</c:v>
                </c:pt>
                <c:pt idx="11730">
                  <c:v>0.28857638888888898</c:v>
                </c:pt>
                <c:pt idx="11731">
                  <c:v>0.288599537037037</c:v>
                </c:pt>
                <c:pt idx="11732">
                  <c:v>0.28862268518518502</c:v>
                </c:pt>
                <c:pt idx="11733">
                  <c:v>0.28864583333333299</c:v>
                </c:pt>
                <c:pt idx="11734">
                  <c:v>0.28866898148148201</c:v>
                </c:pt>
                <c:pt idx="11735">
                  <c:v>0.28869212962962998</c:v>
                </c:pt>
                <c:pt idx="11736">
                  <c:v>0.288715277777778</c:v>
                </c:pt>
                <c:pt idx="11737">
                  <c:v>0.28873842592592602</c:v>
                </c:pt>
                <c:pt idx="11738">
                  <c:v>0.28877314814814797</c:v>
                </c:pt>
                <c:pt idx="11739">
                  <c:v>0.288796296296296</c:v>
                </c:pt>
                <c:pt idx="11740">
                  <c:v>0.28881944444444402</c:v>
                </c:pt>
                <c:pt idx="11741">
                  <c:v>0.28884259259259298</c:v>
                </c:pt>
                <c:pt idx="11742">
                  <c:v>0.28886574074074101</c:v>
                </c:pt>
                <c:pt idx="11743">
                  <c:v>0.28888888888888897</c:v>
                </c:pt>
                <c:pt idx="11744">
                  <c:v>0.288912037037037</c:v>
                </c:pt>
                <c:pt idx="11745">
                  <c:v>0.28893518518518502</c:v>
                </c:pt>
                <c:pt idx="11746">
                  <c:v>0.28895833333333298</c:v>
                </c:pt>
                <c:pt idx="11747">
                  <c:v>0.28899305555555599</c:v>
                </c:pt>
                <c:pt idx="11748">
                  <c:v>0.28901620370370401</c:v>
                </c:pt>
                <c:pt idx="11749">
                  <c:v>0.28903935185185198</c:v>
                </c:pt>
                <c:pt idx="11750">
                  <c:v>0.2890625</c:v>
                </c:pt>
                <c:pt idx="11751">
                  <c:v>0.28908564814814802</c:v>
                </c:pt>
                <c:pt idx="11752">
                  <c:v>0.28910879629629599</c:v>
                </c:pt>
                <c:pt idx="11753">
                  <c:v>0.28913194444444401</c:v>
                </c:pt>
                <c:pt idx="11754">
                  <c:v>0.28915509259259298</c:v>
                </c:pt>
                <c:pt idx="11755">
                  <c:v>0.28918981481481498</c:v>
                </c:pt>
                <c:pt idx="11756">
                  <c:v>0.289212962962963</c:v>
                </c:pt>
                <c:pt idx="11757">
                  <c:v>0.28923611111111103</c:v>
                </c:pt>
                <c:pt idx="11758">
                  <c:v>0.28925925925925899</c:v>
                </c:pt>
                <c:pt idx="11759">
                  <c:v>0.28928240740740702</c:v>
                </c:pt>
                <c:pt idx="11760">
                  <c:v>0.28930555555555598</c:v>
                </c:pt>
                <c:pt idx="11761">
                  <c:v>0.289328703703704</c:v>
                </c:pt>
                <c:pt idx="11762">
                  <c:v>0.28935185185185203</c:v>
                </c:pt>
                <c:pt idx="11763">
                  <c:v>0.28937499999999999</c:v>
                </c:pt>
                <c:pt idx="11764">
                  <c:v>0.289409722222222</c:v>
                </c:pt>
                <c:pt idx="11765">
                  <c:v>0.28943287037037002</c:v>
                </c:pt>
                <c:pt idx="11766">
                  <c:v>0.28945601851851799</c:v>
                </c:pt>
                <c:pt idx="11767">
                  <c:v>0.28947916666666701</c:v>
                </c:pt>
                <c:pt idx="11768">
                  <c:v>0.28950231481481498</c:v>
                </c:pt>
                <c:pt idx="11769">
                  <c:v>0.289525462962963</c:v>
                </c:pt>
                <c:pt idx="11770">
                  <c:v>0.28954861111111102</c:v>
                </c:pt>
                <c:pt idx="11771">
                  <c:v>0.28957175925925899</c:v>
                </c:pt>
                <c:pt idx="11772">
                  <c:v>0.28959490740740701</c:v>
                </c:pt>
                <c:pt idx="11773">
                  <c:v>0.28962962962963001</c:v>
                </c:pt>
                <c:pt idx="11774">
                  <c:v>0.28965277777777798</c:v>
                </c:pt>
                <c:pt idx="11775">
                  <c:v>0.289675925925926</c:v>
                </c:pt>
                <c:pt idx="11776">
                  <c:v>0.28969907407407403</c:v>
                </c:pt>
                <c:pt idx="11777">
                  <c:v>0.28972222222222199</c:v>
                </c:pt>
                <c:pt idx="11778">
                  <c:v>0.28974537037037001</c:v>
                </c:pt>
                <c:pt idx="11779">
                  <c:v>0.28976851851851898</c:v>
                </c:pt>
                <c:pt idx="11780">
                  <c:v>0.289791666666667</c:v>
                </c:pt>
                <c:pt idx="11781">
                  <c:v>0.28981481481481502</c:v>
                </c:pt>
                <c:pt idx="11782">
                  <c:v>0.28984953703703698</c:v>
                </c:pt>
                <c:pt idx="11783">
                  <c:v>0.289872685185185</c:v>
                </c:pt>
                <c:pt idx="11784">
                  <c:v>0.28989583333333302</c:v>
                </c:pt>
                <c:pt idx="11785">
                  <c:v>0.28991898148148199</c:v>
                </c:pt>
                <c:pt idx="11786">
                  <c:v>0.28994212962963001</c:v>
                </c:pt>
                <c:pt idx="11787">
                  <c:v>0.28996527777777797</c:v>
                </c:pt>
                <c:pt idx="11788">
                  <c:v>0.289988425925926</c:v>
                </c:pt>
                <c:pt idx="11789">
                  <c:v>0.29001157407407402</c:v>
                </c:pt>
                <c:pt idx="11790">
                  <c:v>0.29004629629629602</c:v>
                </c:pt>
                <c:pt idx="11791">
                  <c:v>0.29006944444444399</c:v>
                </c:pt>
                <c:pt idx="11792">
                  <c:v>0.29009259259259301</c:v>
                </c:pt>
                <c:pt idx="11793">
                  <c:v>0.29011574074074098</c:v>
                </c:pt>
                <c:pt idx="11794">
                  <c:v>0.290138888888889</c:v>
                </c:pt>
                <c:pt idx="11795">
                  <c:v>0.29016203703703702</c:v>
                </c:pt>
                <c:pt idx="11796">
                  <c:v>0.29018518518518499</c:v>
                </c:pt>
                <c:pt idx="11797">
                  <c:v>0.29020833333333301</c:v>
                </c:pt>
                <c:pt idx="11798">
                  <c:v>0.29023148148148098</c:v>
                </c:pt>
                <c:pt idx="11799">
                  <c:v>0.29026620370370398</c:v>
                </c:pt>
                <c:pt idx="11800">
                  <c:v>0.29028935185185201</c:v>
                </c:pt>
                <c:pt idx="11801">
                  <c:v>0.29031249999999997</c:v>
                </c:pt>
                <c:pt idx="11802">
                  <c:v>0.290335648148148</c:v>
                </c:pt>
                <c:pt idx="11803">
                  <c:v>0.29035879629629602</c:v>
                </c:pt>
                <c:pt idx="11804">
                  <c:v>0.29038194444444498</c:v>
                </c:pt>
                <c:pt idx="11805">
                  <c:v>0.29040509259259301</c:v>
                </c:pt>
                <c:pt idx="11806">
                  <c:v>0.29042824074074097</c:v>
                </c:pt>
                <c:pt idx="11807">
                  <c:v>0.29045138888888899</c:v>
                </c:pt>
                <c:pt idx="11808">
                  <c:v>0.290486111111111</c:v>
                </c:pt>
                <c:pt idx="11809">
                  <c:v>0.29050925925925902</c:v>
                </c:pt>
                <c:pt idx="11810">
                  <c:v>0.29053240740740699</c:v>
                </c:pt>
                <c:pt idx="11811">
                  <c:v>0.29055555555555601</c:v>
                </c:pt>
                <c:pt idx="11812">
                  <c:v>0.29057870370370398</c:v>
                </c:pt>
                <c:pt idx="11813">
                  <c:v>0.290601851851852</c:v>
                </c:pt>
                <c:pt idx="11814">
                  <c:v>0.29062500000000002</c:v>
                </c:pt>
                <c:pt idx="11815">
                  <c:v>0.29064814814814799</c:v>
                </c:pt>
                <c:pt idx="11816">
                  <c:v>0.29067129629629601</c:v>
                </c:pt>
                <c:pt idx="11817">
                  <c:v>0.29069444444444398</c:v>
                </c:pt>
                <c:pt idx="11818">
                  <c:v>0.29072916666666698</c:v>
                </c:pt>
                <c:pt idx="11819">
                  <c:v>0.290752314814815</c:v>
                </c:pt>
                <c:pt idx="11820">
                  <c:v>0.29077546296296303</c:v>
                </c:pt>
                <c:pt idx="11821">
                  <c:v>0.29079861111111099</c:v>
                </c:pt>
                <c:pt idx="11822">
                  <c:v>0.29082175925925902</c:v>
                </c:pt>
                <c:pt idx="11823">
                  <c:v>0.29084490740740698</c:v>
                </c:pt>
                <c:pt idx="11824">
                  <c:v>0.290868055555556</c:v>
                </c:pt>
                <c:pt idx="11825">
                  <c:v>0.29089120370370403</c:v>
                </c:pt>
                <c:pt idx="11826">
                  <c:v>0.29092592592592598</c:v>
                </c:pt>
                <c:pt idx="11827">
                  <c:v>0.290949074074074</c:v>
                </c:pt>
                <c:pt idx="11828">
                  <c:v>0.29097222222222202</c:v>
                </c:pt>
                <c:pt idx="11829">
                  <c:v>0.29099537037036999</c:v>
                </c:pt>
                <c:pt idx="11830">
                  <c:v>0.29101851851851801</c:v>
                </c:pt>
                <c:pt idx="11831">
                  <c:v>0.29104166666666698</c:v>
                </c:pt>
                <c:pt idx="11832">
                  <c:v>0.291064814814815</c:v>
                </c:pt>
                <c:pt idx="11833">
                  <c:v>0.29108796296296302</c:v>
                </c:pt>
                <c:pt idx="11834">
                  <c:v>0.29111111111111099</c:v>
                </c:pt>
                <c:pt idx="11835">
                  <c:v>0.29114583333333299</c:v>
                </c:pt>
                <c:pt idx="11836">
                  <c:v>0.29116898148148102</c:v>
                </c:pt>
                <c:pt idx="11837">
                  <c:v>0.29119212962962998</c:v>
                </c:pt>
                <c:pt idx="11838">
                  <c:v>0.291215277777778</c:v>
                </c:pt>
                <c:pt idx="11839">
                  <c:v>0.29123842592592603</c:v>
                </c:pt>
                <c:pt idx="11840">
                  <c:v>0.29126157407407399</c:v>
                </c:pt>
                <c:pt idx="11841">
                  <c:v>0.29128472222222201</c:v>
                </c:pt>
                <c:pt idx="11842">
                  <c:v>0.29130787037036998</c:v>
                </c:pt>
                <c:pt idx="11843">
                  <c:v>0.291331018518518</c:v>
                </c:pt>
                <c:pt idx="11844">
                  <c:v>0.29136574074074101</c:v>
                </c:pt>
                <c:pt idx="11845">
                  <c:v>0.29138888888888897</c:v>
                </c:pt>
                <c:pt idx="11846">
                  <c:v>0.291412037037037</c:v>
                </c:pt>
                <c:pt idx="11847">
                  <c:v>0.29143518518518502</c:v>
                </c:pt>
                <c:pt idx="11848">
                  <c:v>0.29145833333333299</c:v>
                </c:pt>
                <c:pt idx="11849">
                  <c:v>0.29148148148148201</c:v>
                </c:pt>
                <c:pt idx="11850">
                  <c:v>0.29150462962962997</c:v>
                </c:pt>
                <c:pt idx="11851">
                  <c:v>0.291527777777778</c:v>
                </c:pt>
                <c:pt idx="11852">
                  <c:v>0.29155092592592602</c:v>
                </c:pt>
                <c:pt idx="11853">
                  <c:v>0.29158564814814802</c:v>
                </c:pt>
                <c:pt idx="11854">
                  <c:v>0.29160879629629599</c:v>
                </c:pt>
                <c:pt idx="11855">
                  <c:v>0.29163194444444401</c:v>
                </c:pt>
                <c:pt idx="11856">
                  <c:v>0.29165509259259298</c:v>
                </c:pt>
                <c:pt idx="11857">
                  <c:v>0.291678240740741</c:v>
                </c:pt>
                <c:pt idx="11858">
                  <c:v>0.29170138888888902</c:v>
                </c:pt>
                <c:pt idx="11859">
                  <c:v>0.29172453703703699</c:v>
                </c:pt>
                <c:pt idx="11860">
                  <c:v>0.29174768518518501</c:v>
                </c:pt>
                <c:pt idx="11861">
                  <c:v>0.29177083333333298</c:v>
                </c:pt>
                <c:pt idx="11862">
                  <c:v>0.29180555555555598</c:v>
                </c:pt>
                <c:pt idx="11863">
                  <c:v>0.29182870370370401</c:v>
                </c:pt>
                <c:pt idx="11864">
                  <c:v>0.29185185185185197</c:v>
                </c:pt>
                <c:pt idx="11865">
                  <c:v>0.291875</c:v>
                </c:pt>
                <c:pt idx="11866">
                  <c:v>0.29189814814814802</c:v>
                </c:pt>
                <c:pt idx="11867">
                  <c:v>0.29192129629629598</c:v>
                </c:pt>
                <c:pt idx="11868">
                  <c:v>0.29194444444444401</c:v>
                </c:pt>
                <c:pt idx="11869">
                  <c:v>0.29196759259259297</c:v>
                </c:pt>
                <c:pt idx="11870">
                  <c:v>0.29200231481481498</c:v>
                </c:pt>
                <c:pt idx="11871">
                  <c:v>0.292025462962963</c:v>
                </c:pt>
                <c:pt idx="11872">
                  <c:v>0.29204861111111102</c:v>
                </c:pt>
                <c:pt idx="11873">
                  <c:v>0.29207175925925899</c:v>
                </c:pt>
                <c:pt idx="11874">
                  <c:v>0.29209490740740701</c:v>
                </c:pt>
                <c:pt idx="11875">
                  <c:v>0.29211805555555598</c:v>
                </c:pt>
                <c:pt idx="11876">
                  <c:v>0.292141203703704</c:v>
                </c:pt>
                <c:pt idx="11877">
                  <c:v>0.29216435185185202</c:v>
                </c:pt>
                <c:pt idx="11878">
                  <c:v>0.29218749999999999</c:v>
                </c:pt>
                <c:pt idx="11879">
                  <c:v>0.29222222222222199</c:v>
                </c:pt>
                <c:pt idx="11880">
                  <c:v>0.29224537037037002</c:v>
                </c:pt>
                <c:pt idx="11881">
                  <c:v>0.29226851851851798</c:v>
                </c:pt>
                <c:pt idx="11882">
                  <c:v>0.292291666666667</c:v>
                </c:pt>
                <c:pt idx="11883">
                  <c:v>0.29231481481481503</c:v>
                </c:pt>
                <c:pt idx="11884">
                  <c:v>0.29233796296296299</c:v>
                </c:pt>
                <c:pt idx="11885">
                  <c:v>0.29236111111111102</c:v>
                </c:pt>
                <c:pt idx="11886">
                  <c:v>0.29238425925925898</c:v>
                </c:pt>
                <c:pt idx="11887">
                  <c:v>0.29240740740740701</c:v>
                </c:pt>
                <c:pt idx="11888">
                  <c:v>0.29244212962963001</c:v>
                </c:pt>
                <c:pt idx="11889">
                  <c:v>0.29246527777777798</c:v>
                </c:pt>
                <c:pt idx="11890">
                  <c:v>0.292488425925926</c:v>
                </c:pt>
                <c:pt idx="11891">
                  <c:v>0.29251157407407402</c:v>
                </c:pt>
                <c:pt idx="11892">
                  <c:v>0.29253472222222199</c:v>
                </c:pt>
                <c:pt idx="11893">
                  <c:v>0.29255787037037001</c:v>
                </c:pt>
                <c:pt idx="11894">
                  <c:v>0.29258101851851798</c:v>
                </c:pt>
                <c:pt idx="11895">
                  <c:v>0.292604166666667</c:v>
                </c:pt>
                <c:pt idx="11896">
                  <c:v>0.292638888888889</c:v>
                </c:pt>
                <c:pt idx="11897">
                  <c:v>0.29266203703703703</c:v>
                </c:pt>
                <c:pt idx="11898">
                  <c:v>0.29268518518518499</c:v>
                </c:pt>
                <c:pt idx="11899">
                  <c:v>0.29270833333333302</c:v>
                </c:pt>
                <c:pt idx="11900">
                  <c:v>0.29273148148148098</c:v>
                </c:pt>
                <c:pt idx="11901">
                  <c:v>0.29275462962963</c:v>
                </c:pt>
                <c:pt idx="11902">
                  <c:v>0.29277777777777803</c:v>
                </c:pt>
                <c:pt idx="11903">
                  <c:v>0.29280092592592599</c:v>
                </c:pt>
                <c:pt idx="11904">
                  <c:v>0.29282407407407401</c:v>
                </c:pt>
                <c:pt idx="11905">
                  <c:v>0.29285879629629602</c:v>
                </c:pt>
                <c:pt idx="11906">
                  <c:v>0.29288194444444499</c:v>
                </c:pt>
                <c:pt idx="11907">
                  <c:v>0.29290509259259301</c:v>
                </c:pt>
                <c:pt idx="11908">
                  <c:v>0.29292824074074097</c:v>
                </c:pt>
                <c:pt idx="11909">
                  <c:v>0.292951388888889</c:v>
                </c:pt>
                <c:pt idx="11910">
                  <c:v>0.29297453703703702</c:v>
                </c:pt>
                <c:pt idx="11911">
                  <c:v>0.29299768518518499</c:v>
                </c:pt>
                <c:pt idx="11912">
                  <c:v>0.29302083333333301</c:v>
                </c:pt>
                <c:pt idx="11913">
                  <c:v>0.29304398148148098</c:v>
                </c:pt>
                <c:pt idx="11914">
                  <c:v>0.29307870370370398</c:v>
                </c:pt>
                <c:pt idx="11915">
                  <c:v>0.293101851851852</c:v>
                </c:pt>
                <c:pt idx="11916">
                  <c:v>0.29312500000000002</c:v>
                </c:pt>
                <c:pt idx="11917">
                  <c:v>0.29314814814814799</c:v>
                </c:pt>
                <c:pt idx="11918">
                  <c:v>0.29317129629629601</c:v>
                </c:pt>
                <c:pt idx="11919">
                  <c:v>0.29319444444444398</c:v>
                </c:pt>
                <c:pt idx="11920">
                  <c:v>0.293217592592593</c:v>
                </c:pt>
                <c:pt idx="11921">
                  <c:v>0.29324074074074102</c:v>
                </c:pt>
                <c:pt idx="11922">
                  <c:v>0.29326388888888899</c:v>
                </c:pt>
                <c:pt idx="11923">
                  <c:v>0.293298611111111</c:v>
                </c:pt>
                <c:pt idx="11924">
                  <c:v>0.29332175925925902</c:v>
                </c:pt>
                <c:pt idx="11925">
                  <c:v>0.29334490740740798</c:v>
                </c:pt>
                <c:pt idx="11926">
                  <c:v>0.29336805555555601</c:v>
                </c:pt>
                <c:pt idx="11927">
                  <c:v>0.29339120370370397</c:v>
                </c:pt>
                <c:pt idx="11928">
                  <c:v>0.293414351851852</c:v>
                </c:pt>
                <c:pt idx="11929">
                  <c:v>0.29343750000000002</c:v>
                </c:pt>
                <c:pt idx="11930">
                  <c:v>0.29346064814814798</c:v>
                </c:pt>
                <c:pt idx="11931">
                  <c:v>0.29348379629629601</c:v>
                </c:pt>
                <c:pt idx="11932">
                  <c:v>0.29350694444444397</c:v>
                </c:pt>
                <c:pt idx="11933">
                  <c:v>0.29354166666666698</c:v>
                </c:pt>
                <c:pt idx="11934">
                  <c:v>0.293564814814815</c:v>
                </c:pt>
                <c:pt idx="11935">
                  <c:v>0.29358796296296302</c:v>
                </c:pt>
                <c:pt idx="11936">
                  <c:v>0.29361111111111099</c:v>
                </c:pt>
                <c:pt idx="11937">
                  <c:v>0.29363425925925901</c:v>
                </c:pt>
                <c:pt idx="11938">
                  <c:v>0.29365740740740698</c:v>
                </c:pt>
                <c:pt idx="11939">
                  <c:v>0.293680555555556</c:v>
                </c:pt>
                <c:pt idx="11940">
                  <c:v>0.29370370370370402</c:v>
                </c:pt>
                <c:pt idx="11941">
                  <c:v>0.29372685185185199</c:v>
                </c:pt>
                <c:pt idx="11942">
                  <c:v>0.29376157407407399</c:v>
                </c:pt>
                <c:pt idx="11943">
                  <c:v>0.29378472222222202</c:v>
                </c:pt>
                <c:pt idx="11944">
                  <c:v>0.29380787037036998</c:v>
                </c:pt>
                <c:pt idx="11945">
                  <c:v>0.29383101851851801</c:v>
                </c:pt>
                <c:pt idx="11946">
                  <c:v>0.29385416666666703</c:v>
                </c:pt>
                <c:pt idx="11947">
                  <c:v>0.29387731481481499</c:v>
                </c:pt>
                <c:pt idx="11948">
                  <c:v>0.29390046296296302</c:v>
                </c:pt>
                <c:pt idx="11949">
                  <c:v>0.29392361111111098</c:v>
                </c:pt>
                <c:pt idx="11950">
                  <c:v>0.29394675925925901</c:v>
                </c:pt>
                <c:pt idx="11951">
                  <c:v>0.29398148148148101</c:v>
                </c:pt>
                <c:pt idx="11952">
                  <c:v>0.29400462962962998</c:v>
                </c:pt>
                <c:pt idx="11953">
                  <c:v>0.294027777777778</c:v>
                </c:pt>
                <c:pt idx="11954">
                  <c:v>0.29405092592592602</c:v>
                </c:pt>
                <c:pt idx="11955">
                  <c:v>0.29407407407407399</c:v>
                </c:pt>
                <c:pt idx="11956">
                  <c:v>0.29409722222222201</c:v>
                </c:pt>
                <c:pt idx="11957">
                  <c:v>0.29412037037036998</c:v>
                </c:pt>
                <c:pt idx="11958">
                  <c:v>0.294143518518518</c:v>
                </c:pt>
                <c:pt idx="11959">
                  <c:v>0.294178240740741</c:v>
                </c:pt>
                <c:pt idx="11960">
                  <c:v>0.29420138888888903</c:v>
                </c:pt>
                <c:pt idx="11961">
                  <c:v>0.29422453703703699</c:v>
                </c:pt>
                <c:pt idx="11962">
                  <c:v>0.29424768518518502</c:v>
                </c:pt>
                <c:pt idx="11963">
                  <c:v>0.29427083333333298</c:v>
                </c:pt>
                <c:pt idx="11964">
                  <c:v>0.294293981481481</c:v>
                </c:pt>
                <c:pt idx="11965">
                  <c:v>0.29431712962963003</c:v>
                </c:pt>
                <c:pt idx="11966">
                  <c:v>0.29434027777777799</c:v>
                </c:pt>
                <c:pt idx="11967">
                  <c:v>0.29436342592592601</c:v>
                </c:pt>
                <c:pt idx="11968">
                  <c:v>0.29439814814814802</c:v>
                </c:pt>
                <c:pt idx="11969">
                  <c:v>0.29442129629629599</c:v>
                </c:pt>
                <c:pt idx="11970">
                  <c:v>0.29444444444444401</c:v>
                </c:pt>
                <c:pt idx="11971">
                  <c:v>0.29446759259259297</c:v>
                </c:pt>
                <c:pt idx="11972">
                  <c:v>0.294490740740741</c:v>
                </c:pt>
                <c:pt idx="11973">
                  <c:v>0.29451388888888902</c:v>
                </c:pt>
                <c:pt idx="11974">
                  <c:v>0.29453703703703699</c:v>
                </c:pt>
                <c:pt idx="11975">
                  <c:v>0.29456018518518501</c:v>
                </c:pt>
                <c:pt idx="11976">
                  <c:v>0.29458333333333298</c:v>
                </c:pt>
                <c:pt idx="11977">
                  <c:v>0.294606481481482</c:v>
                </c:pt>
                <c:pt idx="11978">
                  <c:v>0.294641203703704</c:v>
                </c:pt>
                <c:pt idx="11979">
                  <c:v>0.29466435185185202</c:v>
                </c:pt>
                <c:pt idx="11980">
                  <c:v>0.29468749999999999</c:v>
                </c:pt>
                <c:pt idx="11981">
                  <c:v>0.29471064814814801</c:v>
                </c:pt>
                <c:pt idx="11982">
                  <c:v>0.29473379629629598</c:v>
                </c:pt>
                <c:pt idx="11983">
                  <c:v>0.294756944444444</c:v>
                </c:pt>
                <c:pt idx="11984">
                  <c:v>0.29478009259259302</c:v>
                </c:pt>
                <c:pt idx="11985">
                  <c:v>0.29480324074074099</c:v>
                </c:pt>
                <c:pt idx="11986">
                  <c:v>0.294837962962963</c:v>
                </c:pt>
                <c:pt idx="11987">
                  <c:v>0.29486111111111102</c:v>
                </c:pt>
                <c:pt idx="11988">
                  <c:v>0.29488425925925899</c:v>
                </c:pt>
                <c:pt idx="11989">
                  <c:v>0.29490740740740701</c:v>
                </c:pt>
                <c:pt idx="11990">
                  <c:v>0.29493055555555597</c:v>
                </c:pt>
                <c:pt idx="11991">
                  <c:v>0.294953703703704</c:v>
                </c:pt>
                <c:pt idx="11992">
                  <c:v>0.29497685185185202</c:v>
                </c:pt>
                <c:pt idx="11993">
                  <c:v>0.29499999999999998</c:v>
                </c:pt>
                <c:pt idx="11994">
                  <c:v>0.29502314814814801</c:v>
                </c:pt>
                <c:pt idx="11995">
                  <c:v>0.29505787037037001</c:v>
                </c:pt>
                <c:pt idx="11996">
                  <c:v>0.29508101851851798</c:v>
                </c:pt>
                <c:pt idx="11997">
                  <c:v>0.295104166666667</c:v>
                </c:pt>
                <c:pt idx="11998">
                  <c:v>0.29512731481481502</c:v>
                </c:pt>
                <c:pt idx="11999">
                  <c:v>0.29515046296296299</c:v>
                </c:pt>
                <c:pt idx="12000">
                  <c:v>0.29517361111111101</c:v>
                </c:pt>
                <c:pt idx="12001">
                  <c:v>0.29519675925925898</c:v>
                </c:pt>
                <c:pt idx="12002">
                  <c:v>0.295219907407407</c:v>
                </c:pt>
                <c:pt idx="12003">
                  <c:v>0.29525462962963001</c:v>
                </c:pt>
                <c:pt idx="12004">
                  <c:v>0.29527777777777803</c:v>
                </c:pt>
                <c:pt idx="12005">
                  <c:v>0.29530092592592599</c:v>
                </c:pt>
                <c:pt idx="12006">
                  <c:v>0.29532407407407402</c:v>
                </c:pt>
                <c:pt idx="12007">
                  <c:v>0.29534722222222198</c:v>
                </c:pt>
                <c:pt idx="12008">
                  <c:v>0.29537037037037001</c:v>
                </c:pt>
                <c:pt idx="12009">
                  <c:v>0.29539351851851797</c:v>
                </c:pt>
                <c:pt idx="12010">
                  <c:v>0.29541666666666699</c:v>
                </c:pt>
                <c:pt idx="12011">
                  <c:v>0.29543981481481502</c:v>
                </c:pt>
                <c:pt idx="12012">
                  <c:v>0.29547453703703702</c:v>
                </c:pt>
                <c:pt idx="12013">
                  <c:v>0.29549768518518499</c:v>
                </c:pt>
                <c:pt idx="12014">
                  <c:v>0.29552083333333301</c:v>
                </c:pt>
                <c:pt idx="12015">
                  <c:v>0.29554398148148098</c:v>
                </c:pt>
                <c:pt idx="12016">
                  <c:v>0.29556712962963</c:v>
                </c:pt>
                <c:pt idx="12017">
                  <c:v>0.29559027777777802</c:v>
                </c:pt>
                <c:pt idx="12018">
                  <c:v>0.29561342592592599</c:v>
                </c:pt>
                <c:pt idx="12019">
                  <c:v>0.29563657407407401</c:v>
                </c:pt>
                <c:pt idx="12020">
                  <c:v>0.29567129629629602</c:v>
                </c:pt>
                <c:pt idx="12021">
                  <c:v>0.29569444444444398</c:v>
                </c:pt>
                <c:pt idx="12022">
                  <c:v>0.295717592592593</c:v>
                </c:pt>
                <c:pt idx="12023">
                  <c:v>0.29574074074074103</c:v>
                </c:pt>
                <c:pt idx="12024">
                  <c:v>0.29576388888888899</c:v>
                </c:pt>
                <c:pt idx="12025">
                  <c:v>0.29578703703703701</c:v>
                </c:pt>
                <c:pt idx="12026">
                  <c:v>0.29581018518518498</c:v>
                </c:pt>
                <c:pt idx="12027">
                  <c:v>0.295833333333333</c:v>
                </c:pt>
                <c:pt idx="12028">
                  <c:v>0.29586805555555601</c:v>
                </c:pt>
                <c:pt idx="12029">
                  <c:v>0.29589120370370398</c:v>
                </c:pt>
                <c:pt idx="12030">
                  <c:v>0.295914351851852</c:v>
                </c:pt>
                <c:pt idx="12031">
                  <c:v>0.29593750000000002</c:v>
                </c:pt>
                <c:pt idx="12032">
                  <c:v>0.29596064814814799</c:v>
                </c:pt>
                <c:pt idx="12033">
                  <c:v>0.29598379629629601</c:v>
                </c:pt>
                <c:pt idx="12034">
                  <c:v>0.29600694444444398</c:v>
                </c:pt>
                <c:pt idx="12035">
                  <c:v>0.296030092592593</c:v>
                </c:pt>
                <c:pt idx="12036">
                  <c:v>0.29605324074074102</c:v>
                </c:pt>
                <c:pt idx="12037">
                  <c:v>0.29608796296296302</c:v>
                </c:pt>
                <c:pt idx="12038">
                  <c:v>0.29611111111111099</c:v>
                </c:pt>
                <c:pt idx="12039">
                  <c:v>0.29613425925925901</c:v>
                </c:pt>
                <c:pt idx="12040">
                  <c:v>0.29615740740740698</c:v>
                </c:pt>
                <c:pt idx="12041">
                  <c:v>0.296180555555556</c:v>
                </c:pt>
                <c:pt idx="12042">
                  <c:v>0.29620370370370402</c:v>
                </c:pt>
                <c:pt idx="12043">
                  <c:v>0.29622685185185199</c:v>
                </c:pt>
                <c:pt idx="12044">
                  <c:v>0.29625000000000001</c:v>
                </c:pt>
                <c:pt idx="12045">
                  <c:v>0.29628472222222202</c:v>
                </c:pt>
                <c:pt idx="12046">
                  <c:v>0.29630787037036999</c:v>
                </c:pt>
                <c:pt idx="12047">
                  <c:v>0.29633101851851801</c:v>
                </c:pt>
                <c:pt idx="12048">
                  <c:v>0.29635416666666697</c:v>
                </c:pt>
                <c:pt idx="12049">
                  <c:v>0.296377314814815</c:v>
                </c:pt>
                <c:pt idx="12050">
                  <c:v>0.29640046296296302</c:v>
                </c:pt>
                <c:pt idx="12051">
                  <c:v>0.29642361111111099</c:v>
                </c:pt>
                <c:pt idx="12052">
                  <c:v>0.29644675925925901</c:v>
                </c:pt>
                <c:pt idx="12053">
                  <c:v>0.29646990740740697</c:v>
                </c:pt>
                <c:pt idx="12054">
                  <c:v>0.29650462962962998</c:v>
                </c:pt>
                <c:pt idx="12055">
                  <c:v>0.296527777777778</c:v>
                </c:pt>
                <c:pt idx="12056">
                  <c:v>0.29655092592592602</c:v>
                </c:pt>
                <c:pt idx="12057">
                  <c:v>0.29657407407407399</c:v>
                </c:pt>
                <c:pt idx="12058">
                  <c:v>0.29659722222222201</c:v>
                </c:pt>
                <c:pt idx="12059">
                  <c:v>0.29662037037036998</c:v>
                </c:pt>
                <c:pt idx="12060">
                  <c:v>0.296643518518518</c:v>
                </c:pt>
                <c:pt idx="12061">
                  <c:v>0.29666666666666702</c:v>
                </c:pt>
                <c:pt idx="12062">
                  <c:v>0.29670138888888897</c:v>
                </c:pt>
                <c:pt idx="12063">
                  <c:v>0.296724537037037</c:v>
                </c:pt>
                <c:pt idx="12064">
                  <c:v>0.29674768518518502</c:v>
                </c:pt>
                <c:pt idx="12065">
                  <c:v>0.29677083333333298</c:v>
                </c:pt>
                <c:pt idx="12066">
                  <c:v>0.29679398148148101</c:v>
                </c:pt>
                <c:pt idx="12067">
                  <c:v>0.29681712962963003</c:v>
                </c:pt>
                <c:pt idx="12068">
                  <c:v>0.29684027777777799</c:v>
                </c:pt>
                <c:pt idx="12069">
                  <c:v>0.29686342592592602</c:v>
                </c:pt>
                <c:pt idx="12070">
                  <c:v>0.29688657407407398</c:v>
                </c:pt>
                <c:pt idx="12071">
                  <c:v>0.29692129629629599</c:v>
                </c:pt>
                <c:pt idx="12072">
                  <c:v>0.29694444444444401</c:v>
                </c:pt>
                <c:pt idx="12073">
                  <c:v>0.29696759259259298</c:v>
                </c:pt>
                <c:pt idx="12074">
                  <c:v>0.296990740740741</c:v>
                </c:pt>
                <c:pt idx="12075">
                  <c:v>0.29701388888888902</c:v>
                </c:pt>
                <c:pt idx="12076">
                  <c:v>0.29703703703703699</c:v>
                </c:pt>
                <c:pt idx="12077">
                  <c:v>0.29706018518518501</c:v>
                </c:pt>
                <c:pt idx="12078">
                  <c:v>0.29708333333333298</c:v>
                </c:pt>
                <c:pt idx="12079">
                  <c:v>0.297106481481482</c:v>
                </c:pt>
                <c:pt idx="12080">
                  <c:v>0.297141203703704</c:v>
                </c:pt>
                <c:pt idx="12081">
                  <c:v>0.29716435185185203</c:v>
                </c:pt>
                <c:pt idx="12082">
                  <c:v>0.29718749999999999</c:v>
                </c:pt>
                <c:pt idx="12083">
                  <c:v>0.29721064814814802</c:v>
                </c:pt>
                <c:pt idx="12084">
                  <c:v>0.29723379629629598</c:v>
                </c:pt>
                <c:pt idx="12085">
                  <c:v>0.297256944444444</c:v>
                </c:pt>
                <c:pt idx="12086">
                  <c:v>0.29728009259259303</c:v>
                </c:pt>
                <c:pt idx="12087">
                  <c:v>0.29730324074074099</c:v>
                </c:pt>
                <c:pt idx="12088">
                  <c:v>0.29732638888888901</c:v>
                </c:pt>
                <c:pt idx="12089">
                  <c:v>0.29736111111111102</c:v>
                </c:pt>
                <c:pt idx="12090">
                  <c:v>0.29738425925925899</c:v>
                </c:pt>
                <c:pt idx="12091">
                  <c:v>0.29740740740740701</c:v>
                </c:pt>
                <c:pt idx="12092">
                  <c:v>0.29743055555555598</c:v>
                </c:pt>
                <c:pt idx="12093">
                  <c:v>0.297453703703704</c:v>
                </c:pt>
                <c:pt idx="12094">
                  <c:v>0.29747685185185202</c:v>
                </c:pt>
                <c:pt idx="12095">
                  <c:v>0.29749999999999999</c:v>
                </c:pt>
                <c:pt idx="12096">
                  <c:v>0.29752314814814801</c:v>
                </c:pt>
                <c:pt idx="12097">
                  <c:v>0.29755787037037001</c:v>
                </c:pt>
                <c:pt idx="12098">
                  <c:v>0.29758101851851798</c:v>
                </c:pt>
                <c:pt idx="12099">
                  <c:v>0.297604166666667</c:v>
                </c:pt>
                <c:pt idx="12100">
                  <c:v>0.29762731481481502</c:v>
                </c:pt>
                <c:pt idx="12101">
                  <c:v>0.29765046296296299</c:v>
                </c:pt>
                <c:pt idx="12102">
                  <c:v>0.29767361111111101</c:v>
                </c:pt>
                <c:pt idx="12103">
                  <c:v>0.29769675925925898</c:v>
                </c:pt>
                <c:pt idx="12104">
                  <c:v>0.297719907407407</c:v>
                </c:pt>
                <c:pt idx="12105">
                  <c:v>0.29774305555555503</c:v>
                </c:pt>
                <c:pt idx="12106">
                  <c:v>0.29777777777777797</c:v>
                </c:pt>
                <c:pt idx="12107">
                  <c:v>0.297800925925926</c:v>
                </c:pt>
                <c:pt idx="12108">
                  <c:v>0.29782407407407402</c:v>
                </c:pt>
                <c:pt idx="12109">
                  <c:v>0.29784722222222199</c:v>
                </c:pt>
                <c:pt idx="12110">
                  <c:v>0.29787037037037001</c:v>
                </c:pt>
                <c:pt idx="12111">
                  <c:v>0.29789351851851797</c:v>
                </c:pt>
                <c:pt idx="12112">
                  <c:v>0.297916666666667</c:v>
                </c:pt>
                <c:pt idx="12113">
                  <c:v>0.29793981481481502</c:v>
                </c:pt>
                <c:pt idx="12114">
                  <c:v>0.29796296296296299</c:v>
                </c:pt>
                <c:pt idx="12115">
                  <c:v>0.29799768518518499</c:v>
                </c:pt>
                <c:pt idx="12116">
                  <c:v>0.29802083333333301</c:v>
                </c:pt>
                <c:pt idx="12117">
                  <c:v>0.29804398148148098</c:v>
                </c:pt>
                <c:pt idx="12118">
                  <c:v>0.29806712962963</c:v>
                </c:pt>
                <c:pt idx="12119">
                  <c:v>0.29809027777777802</c:v>
                </c:pt>
                <c:pt idx="12120">
                  <c:v>0.29811342592592599</c:v>
                </c:pt>
                <c:pt idx="12121">
                  <c:v>0.29813657407407401</c:v>
                </c:pt>
                <c:pt idx="12122">
                  <c:v>0.29815972222222198</c:v>
                </c:pt>
                <c:pt idx="12123">
                  <c:v>0.29819444444444398</c:v>
                </c:pt>
                <c:pt idx="12124">
                  <c:v>0.29821759259259301</c:v>
                </c:pt>
                <c:pt idx="12125">
                  <c:v>0.29824074074074097</c:v>
                </c:pt>
                <c:pt idx="12126">
                  <c:v>0.29826388888888899</c:v>
                </c:pt>
                <c:pt idx="12127">
                  <c:v>0.29828703703703702</c:v>
                </c:pt>
                <c:pt idx="12128">
                  <c:v>0.29831018518518498</c:v>
                </c:pt>
                <c:pt idx="12129">
                  <c:v>0.29833333333333301</c:v>
                </c:pt>
                <c:pt idx="12130">
                  <c:v>0.29835648148148097</c:v>
                </c:pt>
                <c:pt idx="12131">
                  <c:v>0.29837962962962999</c:v>
                </c:pt>
                <c:pt idx="12132">
                  <c:v>0.298414351851852</c:v>
                </c:pt>
                <c:pt idx="12133">
                  <c:v>0.29843750000000002</c:v>
                </c:pt>
                <c:pt idx="12134">
                  <c:v>0.29846064814814799</c:v>
                </c:pt>
                <c:pt idx="12135">
                  <c:v>0.29848379629629601</c:v>
                </c:pt>
                <c:pt idx="12136">
                  <c:v>0.29850694444444398</c:v>
                </c:pt>
                <c:pt idx="12137">
                  <c:v>0.298530092592593</c:v>
                </c:pt>
                <c:pt idx="12138">
                  <c:v>0.29855324074074102</c:v>
                </c:pt>
                <c:pt idx="12139">
                  <c:v>0.29857638888888899</c:v>
                </c:pt>
                <c:pt idx="12140">
                  <c:v>0.29859953703703701</c:v>
                </c:pt>
                <c:pt idx="12141">
                  <c:v>0.29863425925925902</c:v>
                </c:pt>
                <c:pt idx="12142">
                  <c:v>0.29865740740740698</c:v>
                </c:pt>
                <c:pt idx="12143">
                  <c:v>0.298680555555556</c:v>
                </c:pt>
                <c:pt idx="12144">
                  <c:v>0.29870370370370403</c:v>
                </c:pt>
                <c:pt idx="12145">
                  <c:v>0.29872685185185199</c:v>
                </c:pt>
                <c:pt idx="12146">
                  <c:v>0.29875000000000002</c:v>
                </c:pt>
                <c:pt idx="12147">
                  <c:v>0.29877314814814798</c:v>
                </c:pt>
                <c:pt idx="12148">
                  <c:v>0.298796296296296</c:v>
                </c:pt>
                <c:pt idx="12149">
                  <c:v>0.29883101851851801</c:v>
                </c:pt>
                <c:pt idx="12150">
                  <c:v>0.29885416666666698</c:v>
                </c:pt>
                <c:pt idx="12151">
                  <c:v>0.298877314814815</c:v>
                </c:pt>
                <c:pt idx="12152">
                  <c:v>0.29890046296296302</c:v>
                </c:pt>
                <c:pt idx="12153">
                  <c:v>0.29892361111111099</c:v>
                </c:pt>
                <c:pt idx="12154">
                  <c:v>0.29894675925925901</c:v>
                </c:pt>
                <c:pt idx="12155">
                  <c:v>0.29896990740740698</c:v>
                </c:pt>
                <c:pt idx="12156">
                  <c:v>0.29900462962962998</c:v>
                </c:pt>
                <c:pt idx="12157">
                  <c:v>0.299027777777778</c:v>
                </c:pt>
                <c:pt idx="12158">
                  <c:v>0.29905092592592603</c:v>
                </c:pt>
                <c:pt idx="12159">
                  <c:v>0.29907407407407399</c:v>
                </c:pt>
                <c:pt idx="12160">
                  <c:v>0.29909722222222201</c:v>
                </c:pt>
                <c:pt idx="12161">
                  <c:v>0.29912037037036998</c:v>
                </c:pt>
                <c:pt idx="12162">
                  <c:v>0.299143518518518</c:v>
                </c:pt>
                <c:pt idx="12163">
                  <c:v>0.29916666666666702</c:v>
                </c:pt>
                <c:pt idx="12164">
                  <c:v>0.29918981481481499</c:v>
                </c:pt>
                <c:pt idx="12165">
                  <c:v>0.299224537037037</c:v>
                </c:pt>
                <c:pt idx="12166">
                  <c:v>0.29924768518518502</c:v>
                </c:pt>
                <c:pt idx="12167">
                  <c:v>0.29927083333333299</c:v>
                </c:pt>
                <c:pt idx="12168">
                  <c:v>0.29929398148148101</c:v>
                </c:pt>
                <c:pt idx="12169">
                  <c:v>0.29931712962962997</c:v>
                </c:pt>
                <c:pt idx="12170">
                  <c:v>0.299340277777778</c:v>
                </c:pt>
                <c:pt idx="12171">
                  <c:v>0.29936342592592602</c:v>
                </c:pt>
                <c:pt idx="12172">
                  <c:v>0.29938657407407399</c:v>
                </c:pt>
                <c:pt idx="12173">
                  <c:v>0.29940972222222201</c:v>
                </c:pt>
                <c:pt idx="12174">
                  <c:v>0.29944444444444401</c:v>
                </c:pt>
                <c:pt idx="12175">
                  <c:v>0.29946759259259298</c:v>
                </c:pt>
                <c:pt idx="12176">
                  <c:v>0.299490740740741</c:v>
                </c:pt>
                <c:pt idx="12177">
                  <c:v>0.29951388888888902</c:v>
                </c:pt>
                <c:pt idx="12178">
                  <c:v>0.29953703703703699</c:v>
                </c:pt>
                <c:pt idx="12179">
                  <c:v>0.29956018518518501</c:v>
                </c:pt>
                <c:pt idx="12180">
                  <c:v>0.29958333333333298</c:v>
                </c:pt>
                <c:pt idx="12181">
                  <c:v>0.299606481481481</c:v>
                </c:pt>
                <c:pt idx="12182">
                  <c:v>0.29962962962963002</c:v>
                </c:pt>
                <c:pt idx="12183">
                  <c:v>0.29966435185185197</c:v>
                </c:pt>
                <c:pt idx="12184">
                  <c:v>0.2996875</c:v>
                </c:pt>
                <c:pt idx="12185">
                  <c:v>0.29971064814814802</c:v>
                </c:pt>
                <c:pt idx="12186">
                  <c:v>0.29973379629629598</c:v>
                </c:pt>
                <c:pt idx="12187">
                  <c:v>0.29975694444444401</c:v>
                </c:pt>
                <c:pt idx="12188">
                  <c:v>0.29978009259259297</c:v>
                </c:pt>
                <c:pt idx="12189">
                  <c:v>0.29980324074074099</c:v>
                </c:pt>
                <c:pt idx="12190">
                  <c:v>0.29982638888888902</c:v>
                </c:pt>
                <c:pt idx="12191">
                  <c:v>0.29986111111111102</c:v>
                </c:pt>
                <c:pt idx="12192">
                  <c:v>0.29988425925925899</c:v>
                </c:pt>
                <c:pt idx="12193">
                  <c:v>0.29990740740740701</c:v>
                </c:pt>
                <c:pt idx="12194">
                  <c:v>0.29993055555555598</c:v>
                </c:pt>
                <c:pt idx="12195">
                  <c:v>0.299953703703704</c:v>
                </c:pt>
                <c:pt idx="12196">
                  <c:v>0.29997685185185202</c:v>
                </c:pt>
                <c:pt idx="12197">
                  <c:v>0.3</c:v>
                </c:pt>
                <c:pt idx="12198">
                  <c:v>0.30002314814814801</c:v>
                </c:pt>
                <c:pt idx="12199">
                  <c:v>0.30004629629629598</c:v>
                </c:pt>
                <c:pt idx="12200">
                  <c:v>0.30008101851851798</c:v>
                </c:pt>
                <c:pt idx="12201">
                  <c:v>0.300104166666667</c:v>
                </c:pt>
                <c:pt idx="12202">
                  <c:v>0.30012731481481503</c:v>
                </c:pt>
                <c:pt idx="12203">
                  <c:v>0.30015046296296299</c:v>
                </c:pt>
                <c:pt idx="12204">
                  <c:v>0.30017361111111102</c:v>
                </c:pt>
                <c:pt idx="12205">
                  <c:v>0.30019675925925898</c:v>
                </c:pt>
                <c:pt idx="12206">
                  <c:v>0.30021990740740701</c:v>
                </c:pt>
                <c:pt idx="12207">
                  <c:v>0.30025462962963001</c:v>
                </c:pt>
                <c:pt idx="12208">
                  <c:v>0.30027777777777798</c:v>
                </c:pt>
                <c:pt idx="12209">
                  <c:v>0.300300925925926</c:v>
                </c:pt>
                <c:pt idx="12210">
                  <c:v>0.30032407407407402</c:v>
                </c:pt>
                <c:pt idx="12211">
                  <c:v>0.30034722222222199</c:v>
                </c:pt>
                <c:pt idx="12212">
                  <c:v>0.30037037037037001</c:v>
                </c:pt>
                <c:pt idx="12213">
                  <c:v>0.30039351851851798</c:v>
                </c:pt>
                <c:pt idx="12214">
                  <c:v>0.300416666666667</c:v>
                </c:pt>
                <c:pt idx="12215">
                  <c:v>0.30043981481481502</c:v>
                </c:pt>
                <c:pt idx="12216">
                  <c:v>0.30047453703703703</c:v>
                </c:pt>
                <c:pt idx="12217">
                  <c:v>0.30049768518518499</c:v>
                </c:pt>
                <c:pt idx="12218">
                  <c:v>0.30052083333333302</c:v>
                </c:pt>
                <c:pt idx="12219">
                  <c:v>0.30054398148148098</c:v>
                </c:pt>
                <c:pt idx="12220">
                  <c:v>0.30056712962963</c:v>
                </c:pt>
                <c:pt idx="12221">
                  <c:v>0.30059027777777803</c:v>
                </c:pt>
                <c:pt idx="12222">
                  <c:v>0.30061342592592599</c:v>
                </c:pt>
                <c:pt idx="12223">
                  <c:v>0.30063657407407401</c:v>
                </c:pt>
                <c:pt idx="12224">
                  <c:v>0.30065972222222198</c:v>
                </c:pt>
                <c:pt idx="12225">
                  <c:v>0.30069444444444399</c:v>
                </c:pt>
                <c:pt idx="12226">
                  <c:v>0.30071759259259301</c:v>
                </c:pt>
                <c:pt idx="12227">
                  <c:v>0.30074074074074097</c:v>
                </c:pt>
                <c:pt idx="12228">
                  <c:v>0.300763888888889</c:v>
                </c:pt>
                <c:pt idx="12229">
                  <c:v>0.30078703703703702</c:v>
                </c:pt>
                <c:pt idx="12230">
                  <c:v>0.30081018518518499</c:v>
                </c:pt>
                <c:pt idx="12231">
                  <c:v>0.30083333333333301</c:v>
                </c:pt>
                <c:pt idx="12232">
                  <c:v>0.30085648148148098</c:v>
                </c:pt>
                <c:pt idx="12233">
                  <c:v>0.30087962962963</c:v>
                </c:pt>
                <c:pt idx="12234">
                  <c:v>0.300914351851852</c:v>
                </c:pt>
                <c:pt idx="12235">
                  <c:v>0.30093750000000002</c:v>
                </c:pt>
                <c:pt idx="12236">
                  <c:v>0.30096064814814799</c:v>
                </c:pt>
                <c:pt idx="12237">
                  <c:v>0.30098379629629601</c:v>
                </c:pt>
                <c:pt idx="12238">
                  <c:v>0.30100694444444398</c:v>
                </c:pt>
                <c:pt idx="12239">
                  <c:v>0.301030092592593</c:v>
                </c:pt>
                <c:pt idx="12240">
                  <c:v>0.30105324074074102</c:v>
                </c:pt>
                <c:pt idx="12241">
                  <c:v>0.30107638888888899</c:v>
                </c:pt>
                <c:pt idx="12242">
                  <c:v>0.30109953703703701</c:v>
                </c:pt>
                <c:pt idx="12243">
                  <c:v>0.30113425925925902</c:v>
                </c:pt>
                <c:pt idx="12244">
                  <c:v>0.30115740740740699</c:v>
                </c:pt>
                <c:pt idx="12245">
                  <c:v>0.30118055555555601</c:v>
                </c:pt>
                <c:pt idx="12246">
                  <c:v>0.30120370370370397</c:v>
                </c:pt>
                <c:pt idx="12247">
                  <c:v>0.301226851851852</c:v>
                </c:pt>
                <c:pt idx="12248">
                  <c:v>0.30125000000000002</c:v>
                </c:pt>
                <c:pt idx="12249">
                  <c:v>0.30127314814814798</c:v>
                </c:pt>
                <c:pt idx="12250">
                  <c:v>0.30130787037036999</c:v>
                </c:pt>
                <c:pt idx="12251">
                  <c:v>0.30133101851851801</c:v>
                </c:pt>
                <c:pt idx="12252">
                  <c:v>0.30135416666666698</c:v>
                </c:pt>
                <c:pt idx="12253">
                  <c:v>0.301377314814815</c:v>
                </c:pt>
                <c:pt idx="12254">
                  <c:v>0.30140046296296302</c:v>
                </c:pt>
                <c:pt idx="12255">
                  <c:v>0.30142361111111099</c:v>
                </c:pt>
                <c:pt idx="12256">
                  <c:v>0.30144675925925901</c:v>
                </c:pt>
                <c:pt idx="12257">
                  <c:v>0.30146990740740698</c:v>
                </c:pt>
                <c:pt idx="12258">
                  <c:v>0.301493055555556</c:v>
                </c:pt>
                <c:pt idx="12259">
                  <c:v>0.30152777777777801</c:v>
                </c:pt>
                <c:pt idx="12260">
                  <c:v>0.30155092592592603</c:v>
                </c:pt>
                <c:pt idx="12261">
                  <c:v>0.30157407407407399</c:v>
                </c:pt>
                <c:pt idx="12262">
                  <c:v>0.30159722222222202</c:v>
                </c:pt>
                <c:pt idx="12263">
                  <c:v>0.30162037037036998</c:v>
                </c:pt>
                <c:pt idx="12264">
                  <c:v>0.30164351851851801</c:v>
                </c:pt>
                <c:pt idx="12265">
                  <c:v>0.30166666666666703</c:v>
                </c:pt>
                <c:pt idx="12266">
                  <c:v>0.30168981481481499</c:v>
                </c:pt>
                <c:pt idx="12267">
                  <c:v>0.30171296296296302</c:v>
                </c:pt>
                <c:pt idx="12268">
                  <c:v>0.30174768518518502</c:v>
                </c:pt>
                <c:pt idx="12269">
                  <c:v>0.30177083333333299</c:v>
                </c:pt>
                <c:pt idx="12270">
                  <c:v>0.30179398148148101</c:v>
                </c:pt>
                <c:pt idx="12271">
                  <c:v>0.30181712962962998</c:v>
                </c:pt>
                <c:pt idx="12272">
                  <c:v>0.301840277777778</c:v>
                </c:pt>
                <c:pt idx="12273">
                  <c:v>0.30186342592592602</c:v>
                </c:pt>
                <c:pt idx="12274">
                  <c:v>0.30188657407407399</c:v>
                </c:pt>
                <c:pt idx="12275">
                  <c:v>0.30190972222222201</c:v>
                </c:pt>
                <c:pt idx="12276">
                  <c:v>0.30194444444444402</c:v>
                </c:pt>
                <c:pt idx="12277">
                  <c:v>0.30196759259259298</c:v>
                </c:pt>
                <c:pt idx="12278">
                  <c:v>0.301990740740741</c:v>
                </c:pt>
                <c:pt idx="12279">
                  <c:v>0.30201388888888903</c:v>
                </c:pt>
                <c:pt idx="12280">
                  <c:v>0.30203703703703699</c:v>
                </c:pt>
                <c:pt idx="12281">
                  <c:v>0.30206018518518502</c:v>
                </c:pt>
                <c:pt idx="12282">
                  <c:v>0.30208333333333298</c:v>
                </c:pt>
                <c:pt idx="12283">
                  <c:v>0.302106481481482</c:v>
                </c:pt>
                <c:pt idx="12284">
                  <c:v>0.30212962962963003</c:v>
                </c:pt>
                <c:pt idx="12285">
                  <c:v>0.30216435185185198</c:v>
                </c:pt>
                <c:pt idx="12286">
                  <c:v>0.3021875</c:v>
                </c:pt>
                <c:pt idx="12287">
                  <c:v>0.30221064814814802</c:v>
                </c:pt>
                <c:pt idx="12288">
                  <c:v>0.30223379629629599</c:v>
                </c:pt>
                <c:pt idx="12289">
                  <c:v>0.30225694444444401</c:v>
                </c:pt>
                <c:pt idx="12290">
                  <c:v>0.30228009259259297</c:v>
                </c:pt>
                <c:pt idx="12291">
                  <c:v>0.302303240740741</c:v>
                </c:pt>
                <c:pt idx="12292">
                  <c:v>0.30232638888888902</c:v>
                </c:pt>
                <c:pt idx="12293">
                  <c:v>0.30236111111111103</c:v>
                </c:pt>
                <c:pt idx="12294">
                  <c:v>0.30238425925925899</c:v>
                </c:pt>
                <c:pt idx="12295">
                  <c:v>0.30240740740740701</c:v>
                </c:pt>
                <c:pt idx="12296">
                  <c:v>0.30243055555555598</c:v>
                </c:pt>
                <c:pt idx="12297">
                  <c:v>0.302453703703704</c:v>
                </c:pt>
                <c:pt idx="12298">
                  <c:v>0.30247685185185202</c:v>
                </c:pt>
                <c:pt idx="12299">
                  <c:v>0.30249999999999999</c:v>
                </c:pt>
                <c:pt idx="12300">
                  <c:v>0.30252314814814801</c:v>
                </c:pt>
                <c:pt idx="12301">
                  <c:v>0.30254629629629598</c:v>
                </c:pt>
                <c:pt idx="12302">
                  <c:v>0.30258101851851799</c:v>
                </c:pt>
                <c:pt idx="12303">
                  <c:v>0.30260416666666701</c:v>
                </c:pt>
                <c:pt idx="12304">
                  <c:v>0.30262731481481497</c:v>
                </c:pt>
                <c:pt idx="12305">
                  <c:v>0.302650462962963</c:v>
                </c:pt>
                <c:pt idx="12306">
                  <c:v>0.30267361111111102</c:v>
                </c:pt>
                <c:pt idx="12307">
                  <c:v>0.30269675925925899</c:v>
                </c:pt>
                <c:pt idx="12308">
                  <c:v>0.30271990740740701</c:v>
                </c:pt>
                <c:pt idx="12309">
                  <c:v>0.30274305555555497</c:v>
                </c:pt>
                <c:pt idx="12310">
                  <c:v>0.30277777777777798</c:v>
                </c:pt>
                <c:pt idx="12311">
                  <c:v>0.302800925925926</c:v>
                </c:pt>
                <c:pt idx="12312">
                  <c:v>0.30282407407407402</c:v>
                </c:pt>
                <c:pt idx="12313">
                  <c:v>0.30284722222222199</c:v>
                </c:pt>
                <c:pt idx="12314">
                  <c:v>0.30287037037037001</c:v>
                </c:pt>
                <c:pt idx="12315">
                  <c:v>0.30289351851851798</c:v>
                </c:pt>
                <c:pt idx="12316">
                  <c:v>0.302916666666667</c:v>
                </c:pt>
                <c:pt idx="12317">
                  <c:v>0.30293981481481502</c:v>
                </c:pt>
                <c:pt idx="12318">
                  <c:v>0.30296296296296299</c:v>
                </c:pt>
                <c:pt idx="12319">
                  <c:v>0.302997685185185</c:v>
                </c:pt>
                <c:pt idx="12320">
                  <c:v>0.30302083333333302</c:v>
                </c:pt>
                <c:pt idx="12321">
                  <c:v>0.30304398148148098</c:v>
                </c:pt>
                <c:pt idx="12322">
                  <c:v>0.30306712962963001</c:v>
                </c:pt>
                <c:pt idx="12323">
                  <c:v>0.30309027777777803</c:v>
                </c:pt>
                <c:pt idx="12324">
                  <c:v>0.30311342592592599</c:v>
                </c:pt>
                <c:pt idx="12325">
                  <c:v>0.30313657407407402</c:v>
                </c:pt>
                <c:pt idx="12326">
                  <c:v>0.30315972222222198</c:v>
                </c:pt>
                <c:pt idx="12327">
                  <c:v>0.30318287037037001</c:v>
                </c:pt>
                <c:pt idx="12328">
                  <c:v>0.30321759259259301</c:v>
                </c:pt>
                <c:pt idx="12329">
                  <c:v>0.30324074074074098</c:v>
                </c:pt>
                <c:pt idx="12330">
                  <c:v>0.303263888888889</c:v>
                </c:pt>
                <c:pt idx="12331">
                  <c:v>0.30328703703703702</c:v>
                </c:pt>
                <c:pt idx="12332">
                  <c:v>0.30331018518518499</c:v>
                </c:pt>
                <c:pt idx="12333">
                  <c:v>0.30333333333333301</c:v>
                </c:pt>
                <c:pt idx="12334">
                  <c:v>0.30335648148148098</c:v>
                </c:pt>
                <c:pt idx="12335">
                  <c:v>0.30337962962963</c:v>
                </c:pt>
                <c:pt idx="12336">
                  <c:v>0.30340277777777802</c:v>
                </c:pt>
                <c:pt idx="12337">
                  <c:v>0.30343750000000003</c:v>
                </c:pt>
                <c:pt idx="12338">
                  <c:v>0.30346064814814799</c:v>
                </c:pt>
                <c:pt idx="12339">
                  <c:v>0.30348379629629602</c:v>
                </c:pt>
                <c:pt idx="12340">
                  <c:v>0.30350694444444398</c:v>
                </c:pt>
                <c:pt idx="12341">
                  <c:v>0.303530092592593</c:v>
                </c:pt>
                <c:pt idx="12342">
                  <c:v>0.30355324074074103</c:v>
                </c:pt>
                <c:pt idx="12343">
                  <c:v>0.30357638888888899</c:v>
                </c:pt>
                <c:pt idx="12344">
                  <c:v>0.30359953703703701</c:v>
                </c:pt>
                <c:pt idx="12345">
                  <c:v>0.30362268518518498</c:v>
                </c:pt>
                <c:pt idx="12346">
                  <c:v>0.30365740740740699</c:v>
                </c:pt>
                <c:pt idx="12347">
                  <c:v>0.30368055555555601</c:v>
                </c:pt>
                <c:pt idx="12348">
                  <c:v>0.30370370370370398</c:v>
                </c:pt>
                <c:pt idx="12349">
                  <c:v>0.303726851851852</c:v>
                </c:pt>
                <c:pt idx="12350">
                  <c:v>0.30375000000000002</c:v>
                </c:pt>
                <c:pt idx="12351">
                  <c:v>0.30377314814814799</c:v>
                </c:pt>
                <c:pt idx="12352">
                  <c:v>0.30379629629629601</c:v>
                </c:pt>
                <c:pt idx="12353">
                  <c:v>0.30381944444444398</c:v>
                </c:pt>
                <c:pt idx="12354">
                  <c:v>0.303842592592593</c:v>
                </c:pt>
                <c:pt idx="12355">
                  <c:v>0.30386574074074102</c:v>
                </c:pt>
                <c:pt idx="12356">
                  <c:v>0.30390046296296302</c:v>
                </c:pt>
                <c:pt idx="12357">
                  <c:v>0.30392361111111099</c:v>
                </c:pt>
                <c:pt idx="12358">
                  <c:v>0.30394675925925901</c:v>
                </c:pt>
                <c:pt idx="12359">
                  <c:v>0.30396990740740698</c:v>
                </c:pt>
                <c:pt idx="12360">
                  <c:v>0.303993055555556</c:v>
                </c:pt>
                <c:pt idx="12361">
                  <c:v>0.30401620370370402</c:v>
                </c:pt>
                <c:pt idx="12362">
                  <c:v>0.30403935185185199</c:v>
                </c:pt>
                <c:pt idx="12363">
                  <c:v>0.30406250000000001</c:v>
                </c:pt>
                <c:pt idx="12364">
                  <c:v>0.30409722222222202</c:v>
                </c:pt>
                <c:pt idx="12365">
                  <c:v>0.30412037037036999</c:v>
                </c:pt>
                <c:pt idx="12366">
                  <c:v>0.30414351851851801</c:v>
                </c:pt>
                <c:pt idx="12367">
                  <c:v>0.30416666666666697</c:v>
                </c:pt>
                <c:pt idx="12368">
                  <c:v>0.304189814814815</c:v>
                </c:pt>
                <c:pt idx="12369">
                  <c:v>0.30421296296296302</c:v>
                </c:pt>
                <c:pt idx="12370">
                  <c:v>0.30423611111111099</c:v>
                </c:pt>
                <c:pt idx="12371">
                  <c:v>0.30425925925925901</c:v>
                </c:pt>
                <c:pt idx="12372">
                  <c:v>0.30428240740740697</c:v>
                </c:pt>
                <c:pt idx="12373">
                  <c:v>0.30431712962962998</c:v>
                </c:pt>
                <c:pt idx="12374">
                  <c:v>0.304340277777778</c:v>
                </c:pt>
                <c:pt idx="12375">
                  <c:v>0.30436342592592602</c:v>
                </c:pt>
                <c:pt idx="12376">
                  <c:v>0.30438657407407399</c:v>
                </c:pt>
                <c:pt idx="12377">
                  <c:v>0.30440972222222201</c:v>
                </c:pt>
                <c:pt idx="12378">
                  <c:v>0.30443287037036998</c:v>
                </c:pt>
                <c:pt idx="12379">
                  <c:v>0.304456018518518</c:v>
                </c:pt>
                <c:pt idx="12380">
                  <c:v>0.30447916666666702</c:v>
                </c:pt>
                <c:pt idx="12381">
                  <c:v>0.30451388888888897</c:v>
                </c:pt>
                <c:pt idx="12382">
                  <c:v>0.304537037037037</c:v>
                </c:pt>
                <c:pt idx="12383">
                  <c:v>0.30456018518518502</c:v>
                </c:pt>
                <c:pt idx="12384">
                  <c:v>0.30458333333333298</c:v>
                </c:pt>
                <c:pt idx="12385">
                  <c:v>0.30460648148148101</c:v>
                </c:pt>
                <c:pt idx="12386">
                  <c:v>0.30462962962963003</c:v>
                </c:pt>
                <c:pt idx="12387">
                  <c:v>0.30465277777777799</c:v>
                </c:pt>
                <c:pt idx="12388">
                  <c:v>0.30467592592592602</c:v>
                </c:pt>
                <c:pt idx="12389">
                  <c:v>0.30469907407407398</c:v>
                </c:pt>
                <c:pt idx="12390">
                  <c:v>0.30473379629629599</c:v>
                </c:pt>
                <c:pt idx="12391">
                  <c:v>0.30475694444444401</c:v>
                </c:pt>
                <c:pt idx="12392">
                  <c:v>0.30478009259259298</c:v>
                </c:pt>
                <c:pt idx="12393">
                  <c:v>0.304803240740741</c:v>
                </c:pt>
                <c:pt idx="12394">
                  <c:v>0.30482638888888902</c:v>
                </c:pt>
                <c:pt idx="12395">
                  <c:v>0.30484953703703699</c:v>
                </c:pt>
                <c:pt idx="12396">
                  <c:v>0.30487268518518501</c:v>
                </c:pt>
                <c:pt idx="12397">
                  <c:v>0.30489583333333298</c:v>
                </c:pt>
                <c:pt idx="12398">
                  <c:v>0.30493055555555598</c:v>
                </c:pt>
                <c:pt idx="12399">
                  <c:v>0.304953703703704</c:v>
                </c:pt>
                <c:pt idx="12400">
                  <c:v>0.30497685185185203</c:v>
                </c:pt>
                <c:pt idx="12401">
                  <c:v>0.30499999999999999</c:v>
                </c:pt>
                <c:pt idx="12402">
                  <c:v>0.30502314814814802</c:v>
                </c:pt>
                <c:pt idx="12403">
                  <c:v>0.30504629629629598</c:v>
                </c:pt>
                <c:pt idx="12404">
                  <c:v>0.305069444444444</c:v>
                </c:pt>
                <c:pt idx="12405">
                  <c:v>0.30509259259259303</c:v>
                </c:pt>
                <c:pt idx="12406">
                  <c:v>0.30511574074074099</c:v>
                </c:pt>
                <c:pt idx="12407">
                  <c:v>0.305150462962963</c:v>
                </c:pt>
                <c:pt idx="12408">
                  <c:v>0.30517361111111102</c:v>
                </c:pt>
                <c:pt idx="12409">
                  <c:v>0.30519675925925899</c:v>
                </c:pt>
                <c:pt idx="12410">
                  <c:v>0.30521990740740701</c:v>
                </c:pt>
                <c:pt idx="12411">
                  <c:v>0.30524305555555598</c:v>
                </c:pt>
                <c:pt idx="12412">
                  <c:v>0.305266203703704</c:v>
                </c:pt>
                <c:pt idx="12413">
                  <c:v>0.30528935185185202</c:v>
                </c:pt>
                <c:pt idx="12414">
                  <c:v>0.30531249999999999</c:v>
                </c:pt>
                <c:pt idx="12415">
                  <c:v>0.30534722222222199</c:v>
                </c:pt>
                <c:pt idx="12416">
                  <c:v>0.30537037037037001</c:v>
                </c:pt>
                <c:pt idx="12417">
                  <c:v>0.30539351851851798</c:v>
                </c:pt>
                <c:pt idx="12418">
                  <c:v>0.305416666666667</c:v>
                </c:pt>
                <c:pt idx="12419">
                  <c:v>0.30543981481481502</c:v>
                </c:pt>
                <c:pt idx="12420">
                  <c:v>0.30546296296296299</c:v>
                </c:pt>
                <c:pt idx="12421">
                  <c:v>0.30548611111111101</c:v>
                </c:pt>
                <c:pt idx="12422">
                  <c:v>0.30550925925925898</c:v>
                </c:pt>
                <c:pt idx="12423">
                  <c:v>0.305532407407407</c:v>
                </c:pt>
                <c:pt idx="12424">
                  <c:v>0.30556712962963001</c:v>
                </c:pt>
                <c:pt idx="12425">
                  <c:v>0.30559027777777797</c:v>
                </c:pt>
                <c:pt idx="12426">
                  <c:v>0.305613425925926</c:v>
                </c:pt>
                <c:pt idx="12427">
                  <c:v>0.30563657407407402</c:v>
                </c:pt>
                <c:pt idx="12428">
                  <c:v>0.30565972222222199</c:v>
                </c:pt>
                <c:pt idx="12429">
                  <c:v>0.30568287037037001</c:v>
                </c:pt>
                <c:pt idx="12430">
                  <c:v>0.30570601851851797</c:v>
                </c:pt>
                <c:pt idx="12431">
                  <c:v>0.305729166666667</c:v>
                </c:pt>
                <c:pt idx="12432">
                  <c:v>0.30575231481481502</c:v>
                </c:pt>
                <c:pt idx="12433">
                  <c:v>0.30578703703703702</c:v>
                </c:pt>
                <c:pt idx="12434">
                  <c:v>0.30581018518518499</c:v>
                </c:pt>
                <c:pt idx="12435">
                  <c:v>0.30583333333333301</c:v>
                </c:pt>
                <c:pt idx="12436">
                  <c:v>0.30585648148148098</c:v>
                </c:pt>
                <c:pt idx="12437">
                  <c:v>0.30587962962963</c:v>
                </c:pt>
                <c:pt idx="12438">
                  <c:v>0.30590277777777802</c:v>
                </c:pt>
                <c:pt idx="12439">
                  <c:v>0.30592592592592599</c:v>
                </c:pt>
                <c:pt idx="12440">
                  <c:v>0.30594907407407401</c:v>
                </c:pt>
                <c:pt idx="12441">
                  <c:v>0.30598379629629602</c:v>
                </c:pt>
                <c:pt idx="12442">
                  <c:v>0.30600694444444398</c:v>
                </c:pt>
                <c:pt idx="12443">
                  <c:v>0.30603009259259301</c:v>
                </c:pt>
                <c:pt idx="12444">
                  <c:v>0.30605324074074097</c:v>
                </c:pt>
                <c:pt idx="12445">
                  <c:v>0.30607638888888899</c:v>
                </c:pt>
                <c:pt idx="12446">
                  <c:v>0.30609953703703702</c:v>
                </c:pt>
                <c:pt idx="12447">
                  <c:v>0.30612268518518498</c:v>
                </c:pt>
                <c:pt idx="12448">
                  <c:v>0.30614583333333301</c:v>
                </c:pt>
                <c:pt idx="12449">
                  <c:v>0.30616898148148097</c:v>
                </c:pt>
                <c:pt idx="12450">
                  <c:v>0.30620370370370398</c:v>
                </c:pt>
                <c:pt idx="12451">
                  <c:v>0.306226851851852</c:v>
                </c:pt>
                <c:pt idx="12452">
                  <c:v>0.30625000000000002</c:v>
                </c:pt>
                <c:pt idx="12453">
                  <c:v>0.30627314814814799</c:v>
                </c:pt>
                <c:pt idx="12454">
                  <c:v>0.30629629629629601</c:v>
                </c:pt>
                <c:pt idx="12455">
                  <c:v>0.30631944444444398</c:v>
                </c:pt>
                <c:pt idx="12456">
                  <c:v>0.306342592592593</c:v>
                </c:pt>
                <c:pt idx="12457">
                  <c:v>0.30636574074074102</c:v>
                </c:pt>
                <c:pt idx="12458">
                  <c:v>0.30640046296296303</c:v>
                </c:pt>
                <c:pt idx="12459">
                  <c:v>0.30642361111111099</c:v>
                </c:pt>
                <c:pt idx="12460">
                  <c:v>0.30644675925925902</c:v>
                </c:pt>
                <c:pt idx="12461">
                  <c:v>0.30646990740740698</c:v>
                </c:pt>
                <c:pt idx="12462">
                  <c:v>0.306493055555556</c:v>
                </c:pt>
                <c:pt idx="12463">
                  <c:v>0.30651620370370403</c:v>
                </c:pt>
                <c:pt idx="12464">
                  <c:v>0.30653935185185199</c:v>
                </c:pt>
                <c:pt idx="12465">
                  <c:v>0.30656250000000002</c:v>
                </c:pt>
                <c:pt idx="12466">
                  <c:v>0.30658564814814798</c:v>
                </c:pt>
                <c:pt idx="12467">
                  <c:v>0.30662037037036999</c:v>
                </c:pt>
                <c:pt idx="12468">
                  <c:v>0.30664351851851801</c:v>
                </c:pt>
                <c:pt idx="12469">
                  <c:v>0.30666666666666698</c:v>
                </c:pt>
                <c:pt idx="12470">
                  <c:v>0.306689814814815</c:v>
                </c:pt>
                <c:pt idx="12471">
                  <c:v>0.30671296296296302</c:v>
                </c:pt>
                <c:pt idx="12472">
                  <c:v>0.30673611111111099</c:v>
                </c:pt>
                <c:pt idx="12473">
                  <c:v>0.30675925925925901</c:v>
                </c:pt>
                <c:pt idx="12474">
                  <c:v>0.30678240740740698</c:v>
                </c:pt>
                <c:pt idx="12475">
                  <c:v>0.30681712962962998</c:v>
                </c:pt>
                <c:pt idx="12476">
                  <c:v>0.306840277777778</c:v>
                </c:pt>
                <c:pt idx="12477">
                  <c:v>0.30686342592592603</c:v>
                </c:pt>
                <c:pt idx="12478">
                  <c:v>0.30688657407407399</c:v>
                </c:pt>
                <c:pt idx="12479">
                  <c:v>0.30690972222222201</c:v>
                </c:pt>
                <c:pt idx="12480">
                  <c:v>0.30693287037036998</c:v>
                </c:pt>
                <c:pt idx="12481">
                  <c:v>0.306956018518518</c:v>
                </c:pt>
                <c:pt idx="12482">
                  <c:v>0.30697916666666702</c:v>
                </c:pt>
                <c:pt idx="12483">
                  <c:v>0.30701388888888897</c:v>
                </c:pt>
                <c:pt idx="12484">
                  <c:v>0.307037037037037</c:v>
                </c:pt>
                <c:pt idx="12485">
                  <c:v>0.30706018518518502</c:v>
                </c:pt>
                <c:pt idx="12486">
                  <c:v>0.30708333333333299</c:v>
                </c:pt>
                <c:pt idx="12487">
                  <c:v>0.30710648148148201</c:v>
                </c:pt>
                <c:pt idx="12488">
                  <c:v>0.30712962962962997</c:v>
                </c:pt>
                <c:pt idx="12489">
                  <c:v>0.307152777777778</c:v>
                </c:pt>
                <c:pt idx="12490">
                  <c:v>0.30717592592592602</c:v>
                </c:pt>
                <c:pt idx="12491">
                  <c:v>0.30719907407407399</c:v>
                </c:pt>
                <c:pt idx="12492">
                  <c:v>0.30723379629629599</c:v>
                </c:pt>
                <c:pt idx="12493">
                  <c:v>0.30725694444444401</c:v>
                </c:pt>
                <c:pt idx="12494">
                  <c:v>0.30728009259259298</c:v>
                </c:pt>
                <c:pt idx="12495">
                  <c:v>0.307303240740741</c:v>
                </c:pt>
                <c:pt idx="12496">
                  <c:v>0.30732638888888902</c:v>
                </c:pt>
                <c:pt idx="12497">
                  <c:v>0.30734953703703699</c:v>
                </c:pt>
                <c:pt idx="12498">
                  <c:v>0.30737268518518501</c:v>
                </c:pt>
                <c:pt idx="12499">
                  <c:v>0.30739583333333298</c:v>
                </c:pt>
                <c:pt idx="12500">
                  <c:v>0.307418981481482</c:v>
                </c:pt>
                <c:pt idx="12501">
                  <c:v>0.30745370370370401</c:v>
                </c:pt>
                <c:pt idx="12502">
                  <c:v>0.30747685185185197</c:v>
                </c:pt>
                <c:pt idx="12503">
                  <c:v>0.3075</c:v>
                </c:pt>
                <c:pt idx="12504">
                  <c:v>0.30752314814814802</c:v>
                </c:pt>
                <c:pt idx="12505">
                  <c:v>0.30754629629629598</c:v>
                </c:pt>
                <c:pt idx="12506">
                  <c:v>0.30756944444444401</c:v>
                </c:pt>
                <c:pt idx="12507">
                  <c:v>0.30759259259259297</c:v>
                </c:pt>
                <c:pt idx="12508">
                  <c:v>0.30761574074074099</c:v>
                </c:pt>
                <c:pt idx="12509">
                  <c:v>0.307650462962963</c:v>
                </c:pt>
                <c:pt idx="12510">
                  <c:v>0.30767361111111102</c:v>
                </c:pt>
                <c:pt idx="12511">
                  <c:v>0.30769675925925899</c:v>
                </c:pt>
                <c:pt idx="12512">
                  <c:v>0.30771990740740701</c:v>
                </c:pt>
                <c:pt idx="12513">
                  <c:v>0.30774305555555498</c:v>
                </c:pt>
                <c:pt idx="12514">
                  <c:v>0.307766203703704</c:v>
                </c:pt>
                <c:pt idx="12515">
                  <c:v>0.30778935185185202</c:v>
                </c:pt>
                <c:pt idx="12516">
                  <c:v>0.30781249999999999</c:v>
                </c:pt>
                <c:pt idx="12517">
                  <c:v>0.30784722222222199</c:v>
                </c:pt>
                <c:pt idx="12518">
                  <c:v>0.30787037037037002</c:v>
                </c:pt>
                <c:pt idx="12519">
                  <c:v>0.30789351851851798</c:v>
                </c:pt>
                <c:pt idx="12520">
                  <c:v>0.307916666666667</c:v>
                </c:pt>
                <c:pt idx="12521">
                  <c:v>0.30793981481481503</c:v>
                </c:pt>
                <c:pt idx="12522">
                  <c:v>0.30796296296296299</c:v>
                </c:pt>
                <c:pt idx="12523">
                  <c:v>0.30798611111111102</c:v>
                </c:pt>
                <c:pt idx="12524">
                  <c:v>0.30800925925925898</c:v>
                </c:pt>
                <c:pt idx="12525">
                  <c:v>0.30804398148148099</c:v>
                </c:pt>
                <c:pt idx="12526">
                  <c:v>0.30806712962963001</c:v>
                </c:pt>
                <c:pt idx="12527">
                  <c:v>0.30809027777777798</c:v>
                </c:pt>
                <c:pt idx="12528">
                  <c:v>0.308113425925926</c:v>
                </c:pt>
                <c:pt idx="12529">
                  <c:v>0.30813657407407402</c:v>
                </c:pt>
                <c:pt idx="12530">
                  <c:v>0.30815972222222199</c:v>
                </c:pt>
                <c:pt idx="12531">
                  <c:v>0.30818287037037001</c:v>
                </c:pt>
                <c:pt idx="12532">
                  <c:v>0.30820601851851798</c:v>
                </c:pt>
                <c:pt idx="12533">
                  <c:v>0.308229166666667</c:v>
                </c:pt>
                <c:pt idx="12534">
                  <c:v>0.308263888888889</c:v>
                </c:pt>
                <c:pt idx="12535">
                  <c:v>0.30828703703703703</c:v>
                </c:pt>
                <c:pt idx="12536">
                  <c:v>0.30831018518518499</c:v>
                </c:pt>
                <c:pt idx="12537">
                  <c:v>0.30833333333333302</c:v>
                </c:pt>
                <c:pt idx="12538">
                  <c:v>0.30835648148148098</c:v>
                </c:pt>
                <c:pt idx="12539">
                  <c:v>0.30837962962963</c:v>
                </c:pt>
                <c:pt idx="12540">
                  <c:v>0.30840277777777803</c:v>
                </c:pt>
                <c:pt idx="12541">
                  <c:v>0.30842592592592599</c:v>
                </c:pt>
                <c:pt idx="12542">
                  <c:v>0.308460648148148</c:v>
                </c:pt>
                <c:pt idx="12543">
                  <c:v>0.30848379629629602</c:v>
                </c:pt>
                <c:pt idx="12544">
                  <c:v>0.30850694444444399</c:v>
                </c:pt>
                <c:pt idx="12545">
                  <c:v>0.30853009259259301</c:v>
                </c:pt>
                <c:pt idx="12546">
                  <c:v>0.30855324074074097</c:v>
                </c:pt>
                <c:pt idx="12547">
                  <c:v>0.308576388888889</c:v>
                </c:pt>
                <c:pt idx="12548">
                  <c:v>0.30859953703703702</c:v>
                </c:pt>
                <c:pt idx="12549">
                  <c:v>0.30862268518518499</c:v>
                </c:pt>
                <c:pt idx="12550">
                  <c:v>0.30865740740740699</c:v>
                </c:pt>
                <c:pt idx="12551">
                  <c:v>0.30868055555555601</c:v>
                </c:pt>
                <c:pt idx="12552">
                  <c:v>0.30870370370370398</c:v>
                </c:pt>
                <c:pt idx="12553">
                  <c:v>0.308726851851852</c:v>
                </c:pt>
                <c:pt idx="12554">
                  <c:v>0.30875000000000002</c:v>
                </c:pt>
                <c:pt idx="12555">
                  <c:v>0.30877314814814799</c:v>
                </c:pt>
                <c:pt idx="12556">
                  <c:v>0.30879629629629601</c:v>
                </c:pt>
                <c:pt idx="12557">
                  <c:v>0.30881944444444398</c:v>
                </c:pt>
                <c:pt idx="12558">
                  <c:v>0.308842592592593</c:v>
                </c:pt>
                <c:pt idx="12559">
                  <c:v>0.30887731481481501</c:v>
                </c:pt>
                <c:pt idx="12560">
                  <c:v>0.30890046296296297</c:v>
                </c:pt>
                <c:pt idx="12561">
                  <c:v>0.308923611111111</c:v>
                </c:pt>
                <c:pt idx="12562">
                  <c:v>0.30894675925925902</c:v>
                </c:pt>
                <c:pt idx="12563">
                  <c:v>0.30896990740740699</c:v>
                </c:pt>
                <c:pt idx="12564">
                  <c:v>0.30899305555555601</c:v>
                </c:pt>
                <c:pt idx="12565">
                  <c:v>0.30901620370370397</c:v>
                </c:pt>
                <c:pt idx="12566">
                  <c:v>0.309039351851852</c:v>
                </c:pt>
                <c:pt idx="12567">
                  <c:v>0.309074074074074</c:v>
                </c:pt>
                <c:pt idx="12568">
                  <c:v>0.30909722222222202</c:v>
                </c:pt>
                <c:pt idx="12569">
                  <c:v>0.30912037037036999</c:v>
                </c:pt>
                <c:pt idx="12570">
                  <c:v>0.30914351851851801</c:v>
                </c:pt>
                <c:pt idx="12571">
                  <c:v>0.30916666666666698</c:v>
                </c:pt>
                <c:pt idx="12572">
                  <c:v>0.309189814814815</c:v>
                </c:pt>
                <c:pt idx="12573">
                  <c:v>0.30921296296296302</c:v>
                </c:pt>
                <c:pt idx="12574">
                  <c:v>0.30923611111111099</c:v>
                </c:pt>
                <c:pt idx="12575">
                  <c:v>0.30925925925925901</c:v>
                </c:pt>
                <c:pt idx="12576">
                  <c:v>0.30929398148148102</c:v>
                </c:pt>
                <c:pt idx="12577">
                  <c:v>0.30931712962962998</c:v>
                </c:pt>
                <c:pt idx="12578">
                  <c:v>0.30934027777777801</c:v>
                </c:pt>
                <c:pt idx="12579">
                  <c:v>0.30936342592592603</c:v>
                </c:pt>
                <c:pt idx="12580">
                  <c:v>0.30938657407407399</c:v>
                </c:pt>
                <c:pt idx="12581">
                  <c:v>0.30940972222222202</c:v>
                </c:pt>
                <c:pt idx="12582">
                  <c:v>0.30943287037036998</c:v>
                </c:pt>
                <c:pt idx="12583">
                  <c:v>0.30945601851851801</c:v>
                </c:pt>
                <c:pt idx="12584">
                  <c:v>0.30947916666666703</c:v>
                </c:pt>
                <c:pt idx="12585">
                  <c:v>0.30951388888888898</c:v>
                </c:pt>
                <c:pt idx="12586">
                  <c:v>0.309537037037037</c:v>
                </c:pt>
                <c:pt idx="12587">
                  <c:v>0.30956018518518502</c:v>
                </c:pt>
                <c:pt idx="12588">
                  <c:v>0.30958333333333299</c:v>
                </c:pt>
                <c:pt idx="12589">
                  <c:v>0.30960648148148101</c:v>
                </c:pt>
                <c:pt idx="12590">
                  <c:v>0.30962962962962998</c:v>
                </c:pt>
                <c:pt idx="12591">
                  <c:v>0.309652777777778</c:v>
                </c:pt>
                <c:pt idx="12592">
                  <c:v>0.30967592592592602</c:v>
                </c:pt>
                <c:pt idx="12593">
                  <c:v>0.30969907407407399</c:v>
                </c:pt>
                <c:pt idx="12594">
                  <c:v>0.30973379629629599</c:v>
                </c:pt>
                <c:pt idx="12595">
                  <c:v>0.30975694444444402</c:v>
                </c:pt>
                <c:pt idx="12596">
                  <c:v>0.30978009259259298</c:v>
                </c:pt>
                <c:pt idx="12597">
                  <c:v>0.309803240740741</c:v>
                </c:pt>
                <c:pt idx="12598">
                  <c:v>0.30982638888888903</c:v>
                </c:pt>
                <c:pt idx="12599">
                  <c:v>0.30984953703703699</c:v>
                </c:pt>
                <c:pt idx="12600">
                  <c:v>0.30987268518518502</c:v>
                </c:pt>
                <c:pt idx="12601">
                  <c:v>0.30989583333333298</c:v>
                </c:pt>
                <c:pt idx="12602">
                  <c:v>0.309918981481482</c:v>
                </c:pt>
                <c:pt idx="12603">
                  <c:v>0.30995370370370401</c:v>
                </c:pt>
                <c:pt idx="12604">
                  <c:v>0.30997685185185198</c:v>
                </c:pt>
                <c:pt idx="12605">
                  <c:v>0.31</c:v>
                </c:pt>
                <c:pt idx="12606">
                  <c:v>0.31002314814814802</c:v>
                </c:pt>
                <c:pt idx="12607">
                  <c:v>0.31004629629629599</c:v>
                </c:pt>
                <c:pt idx="12608">
                  <c:v>0.31006944444444401</c:v>
                </c:pt>
                <c:pt idx="12609">
                  <c:v>0.31009259259259297</c:v>
                </c:pt>
                <c:pt idx="12610">
                  <c:v>0.310115740740741</c:v>
                </c:pt>
                <c:pt idx="12611">
                  <c:v>0.31013888888888902</c:v>
                </c:pt>
                <c:pt idx="12612">
                  <c:v>0.31017361111111103</c:v>
                </c:pt>
                <c:pt idx="12613">
                  <c:v>0.31019675925925899</c:v>
                </c:pt>
                <c:pt idx="12614">
                  <c:v>0.31021990740740701</c:v>
                </c:pt>
                <c:pt idx="12615">
                  <c:v>0.31024305555555598</c:v>
                </c:pt>
                <c:pt idx="12616">
                  <c:v>0.310266203703704</c:v>
                </c:pt>
                <c:pt idx="12617">
                  <c:v>0.31028935185185202</c:v>
                </c:pt>
                <c:pt idx="12618">
                  <c:v>0.31031249999999999</c:v>
                </c:pt>
                <c:pt idx="12619">
                  <c:v>0.31033564814814801</c:v>
                </c:pt>
                <c:pt idx="12620">
                  <c:v>0.31035879629629598</c:v>
                </c:pt>
                <c:pt idx="12621">
                  <c:v>0.31039351851851799</c:v>
                </c:pt>
                <c:pt idx="12622">
                  <c:v>0.31041666666666701</c:v>
                </c:pt>
                <c:pt idx="12623">
                  <c:v>0.31043981481481497</c:v>
                </c:pt>
                <c:pt idx="12624">
                  <c:v>0.310462962962963</c:v>
                </c:pt>
                <c:pt idx="12625">
                  <c:v>0.31048611111111102</c:v>
                </c:pt>
                <c:pt idx="12626">
                  <c:v>0.31050925925925899</c:v>
                </c:pt>
                <c:pt idx="12627">
                  <c:v>0.31053240740740701</c:v>
                </c:pt>
                <c:pt idx="12628">
                  <c:v>0.31055555555555597</c:v>
                </c:pt>
                <c:pt idx="12629">
                  <c:v>0.31059027777777798</c:v>
                </c:pt>
                <c:pt idx="12630">
                  <c:v>0.310613425925926</c:v>
                </c:pt>
                <c:pt idx="12631">
                  <c:v>0.31063657407407402</c:v>
                </c:pt>
                <c:pt idx="12632">
                  <c:v>0.31065972222222199</c:v>
                </c:pt>
                <c:pt idx="12633">
                  <c:v>0.31068287037037001</c:v>
                </c:pt>
                <c:pt idx="12634">
                  <c:v>0.31070601851851798</c:v>
                </c:pt>
                <c:pt idx="12635">
                  <c:v>0.310729166666667</c:v>
                </c:pt>
                <c:pt idx="12636">
                  <c:v>0.31075231481481502</c:v>
                </c:pt>
                <c:pt idx="12637">
                  <c:v>0.31078703703703697</c:v>
                </c:pt>
                <c:pt idx="12638">
                  <c:v>0.310810185185185</c:v>
                </c:pt>
                <c:pt idx="12639">
                  <c:v>0.31083333333333302</c:v>
                </c:pt>
                <c:pt idx="12640">
                  <c:v>0.31085648148148098</c:v>
                </c:pt>
                <c:pt idx="12641">
                  <c:v>0.31087962962963001</c:v>
                </c:pt>
                <c:pt idx="12642">
                  <c:v>0.31090277777777803</c:v>
                </c:pt>
                <c:pt idx="12643">
                  <c:v>0.31092592592592599</c:v>
                </c:pt>
                <c:pt idx="12644">
                  <c:v>0.31094907407407402</c:v>
                </c:pt>
                <c:pt idx="12645">
                  <c:v>0.31097222222222198</c:v>
                </c:pt>
                <c:pt idx="12646">
                  <c:v>0.31100694444444399</c:v>
                </c:pt>
                <c:pt idx="12647">
                  <c:v>0.31103009259259301</c:v>
                </c:pt>
                <c:pt idx="12648">
                  <c:v>0.31105324074074098</c:v>
                </c:pt>
                <c:pt idx="12649">
                  <c:v>0.311076388888889</c:v>
                </c:pt>
                <c:pt idx="12650">
                  <c:v>0.31109953703703702</c:v>
                </c:pt>
                <c:pt idx="12651">
                  <c:v>0.31112268518518499</c:v>
                </c:pt>
                <c:pt idx="12652">
                  <c:v>0.31114583333333301</c:v>
                </c:pt>
                <c:pt idx="12653">
                  <c:v>0.31116898148148098</c:v>
                </c:pt>
                <c:pt idx="12654">
                  <c:v>0.31120370370370398</c:v>
                </c:pt>
                <c:pt idx="12655">
                  <c:v>0.311226851851852</c:v>
                </c:pt>
                <c:pt idx="12656">
                  <c:v>0.31125000000000003</c:v>
                </c:pt>
                <c:pt idx="12657">
                  <c:v>0.31127314814814799</c:v>
                </c:pt>
                <c:pt idx="12658">
                  <c:v>0.31129629629629602</c:v>
                </c:pt>
                <c:pt idx="12659">
                  <c:v>0.31131944444444398</c:v>
                </c:pt>
                <c:pt idx="12660">
                  <c:v>0.311342592592593</c:v>
                </c:pt>
                <c:pt idx="12661">
                  <c:v>0.31136574074074103</c:v>
                </c:pt>
                <c:pt idx="12662">
                  <c:v>0.31138888888888899</c:v>
                </c:pt>
                <c:pt idx="12663">
                  <c:v>0.311423611111111</c:v>
                </c:pt>
                <c:pt idx="12664">
                  <c:v>0.31144675925925902</c:v>
                </c:pt>
                <c:pt idx="12665">
                  <c:v>0.31146990740740699</c:v>
                </c:pt>
                <c:pt idx="12666">
                  <c:v>0.31149305555555601</c:v>
                </c:pt>
                <c:pt idx="12667">
                  <c:v>0.31151620370370398</c:v>
                </c:pt>
                <c:pt idx="12668">
                  <c:v>0.311539351851852</c:v>
                </c:pt>
                <c:pt idx="12669">
                  <c:v>0.31156250000000002</c:v>
                </c:pt>
                <c:pt idx="12670">
                  <c:v>0.31158564814814799</c:v>
                </c:pt>
                <c:pt idx="12671">
                  <c:v>0.31160879629629601</c:v>
                </c:pt>
                <c:pt idx="12672">
                  <c:v>0.31163194444444398</c:v>
                </c:pt>
                <c:pt idx="12673">
                  <c:v>0.31166666666666698</c:v>
                </c:pt>
                <c:pt idx="12674">
                  <c:v>0.311689814814815</c:v>
                </c:pt>
                <c:pt idx="12675">
                  <c:v>0.31171296296296302</c:v>
                </c:pt>
                <c:pt idx="12676">
                  <c:v>0.31173611111111099</c:v>
                </c:pt>
                <c:pt idx="12677">
                  <c:v>0.31175925925925901</c:v>
                </c:pt>
                <c:pt idx="12678">
                  <c:v>0.31178240740740698</c:v>
                </c:pt>
                <c:pt idx="12679">
                  <c:v>0.311805555555556</c:v>
                </c:pt>
                <c:pt idx="12680">
                  <c:v>0.31182870370370402</c:v>
                </c:pt>
                <c:pt idx="12681">
                  <c:v>0.31186342592592597</c:v>
                </c:pt>
                <c:pt idx="12682">
                  <c:v>0.311886574074074</c:v>
                </c:pt>
                <c:pt idx="12683">
                  <c:v>0.31190972222222202</c:v>
                </c:pt>
                <c:pt idx="12684">
                  <c:v>0.31193287037036999</c:v>
                </c:pt>
                <c:pt idx="12685">
                  <c:v>0.31195601851851801</c:v>
                </c:pt>
                <c:pt idx="12686">
                  <c:v>0.31197916666666697</c:v>
                </c:pt>
                <c:pt idx="12687">
                  <c:v>0.312002314814815</c:v>
                </c:pt>
                <c:pt idx="12688">
                  <c:v>0.31202546296296302</c:v>
                </c:pt>
                <c:pt idx="12689">
                  <c:v>0.31206018518518502</c:v>
                </c:pt>
                <c:pt idx="12690">
                  <c:v>0.31208333333333299</c:v>
                </c:pt>
                <c:pt idx="12691">
                  <c:v>0.31210648148148201</c:v>
                </c:pt>
                <c:pt idx="12692">
                  <c:v>0.31212962962962998</c:v>
                </c:pt>
                <c:pt idx="12693">
                  <c:v>0.312152777777778</c:v>
                </c:pt>
                <c:pt idx="12694">
                  <c:v>0.31217592592592602</c:v>
                </c:pt>
                <c:pt idx="12695">
                  <c:v>0.31219907407407399</c:v>
                </c:pt>
                <c:pt idx="12696">
                  <c:v>0.31222222222222201</c:v>
                </c:pt>
                <c:pt idx="12697">
                  <c:v>0.31224537037036998</c:v>
                </c:pt>
                <c:pt idx="12698">
                  <c:v>0.31228009259259298</c:v>
                </c:pt>
                <c:pt idx="12699">
                  <c:v>0.31230324074074101</c:v>
                </c:pt>
                <c:pt idx="12700">
                  <c:v>0.31232638888888897</c:v>
                </c:pt>
                <c:pt idx="12701">
                  <c:v>0.312349537037037</c:v>
                </c:pt>
                <c:pt idx="12702">
                  <c:v>0.31237268518518502</c:v>
                </c:pt>
                <c:pt idx="12703">
                  <c:v>0.31239583333333298</c:v>
                </c:pt>
                <c:pt idx="12704">
                  <c:v>0.31241898148148201</c:v>
                </c:pt>
                <c:pt idx="12705">
                  <c:v>0.31244212962963003</c:v>
                </c:pt>
                <c:pt idx="12706">
                  <c:v>0.31246527777777799</c:v>
                </c:pt>
                <c:pt idx="12707">
                  <c:v>0.3125</c:v>
                </c:pt>
                <c:pt idx="12708">
                  <c:v>0.31252314814814802</c:v>
                </c:pt>
                <c:pt idx="12709">
                  <c:v>0.31254629629629599</c:v>
                </c:pt>
                <c:pt idx="12710">
                  <c:v>0.31256944444444401</c:v>
                </c:pt>
                <c:pt idx="12711">
                  <c:v>0.31259259259259298</c:v>
                </c:pt>
                <c:pt idx="12712">
                  <c:v>0.312615740740741</c:v>
                </c:pt>
                <c:pt idx="12713">
                  <c:v>0.312650462962963</c:v>
                </c:pt>
                <c:pt idx="12714">
                  <c:v>0.31267361111111103</c:v>
                </c:pt>
                <c:pt idx="12715">
                  <c:v>0.31269675925925899</c:v>
                </c:pt>
                <c:pt idx="12716">
                  <c:v>0.31271990740740702</c:v>
                </c:pt>
                <c:pt idx="12717">
                  <c:v>0.31274305555555498</c:v>
                </c:pt>
                <c:pt idx="12718">
                  <c:v>0.312766203703704</c:v>
                </c:pt>
                <c:pt idx="12719">
                  <c:v>0.31278935185185203</c:v>
                </c:pt>
                <c:pt idx="12720">
                  <c:v>0.31281249999999999</c:v>
                </c:pt>
                <c:pt idx="12721">
                  <c:v>0.31283564814814802</c:v>
                </c:pt>
                <c:pt idx="12722">
                  <c:v>0.31285879629629598</c:v>
                </c:pt>
                <c:pt idx="12723">
                  <c:v>0.31289351851851799</c:v>
                </c:pt>
                <c:pt idx="12724">
                  <c:v>0.31291666666666701</c:v>
                </c:pt>
                <c:pt idx="12725">
                  <c:v>0.31293981481481498</c:v>
                </c:pt>
                <c:pt idx="12726">
                  <c:v>0.312962962962963</c:v>
                </c:pt>
                <c:pt idx="12727">
                  <c:v>0.31298611111111102</c:v>
                </c:pt>
                <c:pt idx="12728">
                  <c:v>0.31300925925925899</c:v>
                </c:pt>
                <c:pt idx="12729">
                  <c:v>0.31303240740740701</c:v>
                </c:pt>
                <c:pt idx="12730">
                  <c:v>0.31305555555555598</c:v>
                </c:pt>
                <c:pt idx="12731">
                  <c:v>0.31309027777777798</c:v>
                </c:pt>
                <c:pt idx="12732">
                  <c:v>0.313113425925926</c:v>
                </c:pt>
                <c:pt idx="12733">
                  <c:v>0.31313657407407403</c:v>
                </c:pt>
                <c:pt idx="12734">
                  <c:v>0.31315972222222199</c:v>
                </c:pt>
                <c:pt idx="12735">
                  <c:v>0.31318287037037001</c:v>
                </c:pt>
                <c:pt idx="12736">
                  <c:v>0.31320601851851798</c:v>
                </c:pt>
                <c:pt idx="12737">
                  <c:v>0.313229166666667</c:v>
                </c:pt>
                <c:pt idx="12738">
                  <c:v>0.31325231481481502</c:v>
                </c:pt>
                <c:pt idx="12739">
                  <c:v>0.31327546296296299</c:v>
                </c:pt>
                <c:pt idx="12740">
                  <c:v>0.313310185185185</c:v>
                </c:pt>
                <c:pt idx="12741">
                  <c:v>0.31333333333333302</c:v>
                </c:pt>
                <c:pt idx="12742">
                  <c:v>0.31335648148148199</c:v>
                </c:pt>
                <c:pt idx="12743">
                  <c:v>0.31337962962963001</c:v>
                </c:pt>
                <c:pt idx="12744">
                  <c:v>0.31340277777777797</c:v>
                </c:pt>
                <c:pt idx="12745">
                  <c:v>0.313425925925926</c:v>
                </c:pt>
                <c:pt idx="12746">
                  <c:v>0.31344907407407402</c:v>
                </c:pt>
                <c:pt idx="12747">
                  <c:v>0.31347222222222199</c:v>
                </c:pt>
                <c:pt idx="12748">
                  <c:v>0.31349537037037001</c:v>
                </c:pt>
                <c:pt idx="12749">
                  <c:v>0.31353009259259301</c:v>
                </c:pt>
                <c:pt idx="12750">
                  <c:v>0.31355324074074098</c:v>
                </c:pt>
                <c:pt idx="12751">
                  <c:v>0.313576388888889</c:v>
                </c:pt>
                <c:pt idx="12752">
                  <c:v>0.31359953703703702</c:v>
                </c:pt>
                <c:pt idx="12753">
                  <c:v>0.31362268518518499</c:v>
                </c:pt>
                <c:pt idx="12754">
                  <c:v>0.31364583333333301</c:v>
                </c:pt>
                <c:pt idx="12755">
                  <c:v>0.31366898148148098</c:v>
                </c:pt>
                <c:pt idx="12756">
                  <c:v>0.31369212962963</c:v>
                </c:pt>
                <c:pt idx="12757">
                  <c:v>0.31371527777777802</c:v>
                </c:pt>
                <c:pt idx="12758">
                  <c:v>0.31374999999999997</c:v>
                </c:pt>
                <c:pt idx="12759">
                  <c:v>0.313773148148148</c:v>
                </c:pt>
                <c:pt idx="12760">
                  <c:v>0.31379629629629602</c:v>
                </c:pt>
                <c:pt idx="12761">
                  <c:v>0.31381944444444398</c:v>
                </c:pt>
                <c:pt idx="12762">
                  <c:v>0.31384259259259301</c:v>
                </c:pt>
                <c:pt idx="12763">
                  <c:v>0.31386574074074097</c:v>
                </c:pt>
                <c:pt idx="12764">
                  <c:v>0.31388888888888899</c:v>
                </c:pt>
                <c:pt idx="12765">
                  <c:v>0.31391203703703702</c:v>
                </c:pt>
                <c:pt idx="12766">
                  <c:v>0.31393518518518498</c:v>
                </c:pt>
                <c:pt idx="12767">
                  <c:v>0.31396990740740699</c:v>
                </c:pt>
                <c:pt idx="12768">
                  <c:v>0.31399305555555601</c:v>
                </c:pt>
                <c:pt idx="12769">
                  <c:v>0.31401620370370398</c:v>
                </c:pt>
                <c:pt idx="12770">
                  <c:v>0.314039351851852</c:v>
                </c:pt>
                <c:pt idx="12771">
                  <c:v>0.31406250000000002</c:v>
                </c:pt>
                <c:pt idx="12772">
                  <c:v>0.31408564814814799</c:v>
                </c:pt>
                <c:pt idx="12773">
                  <c:v>0.31410879629629601</c:v>
                </c:pt>
                <c:pt idx="12774">
                  <c:v>0.31413194444444398</c:v>
                </c:pt>
                <c:pt idx="12775">
                  <c:v>0.314155092592593</c:v>
                </c:pt>
                <c:pt idx="12776">
                  <c:v>0.314189814814815</c:v>
                </c:pt>
                <c:pt idx="12777">
                  <c:v>0.31421296296296303</c:v>
                </c:pt>
                <c:pt idx="12778">
                  <c:v>0.31423611111111099</c:v>
                </c:pt>
                <c:pt idx="12779">
                  <c:v>0.31425925925925902</c:v>
                </c:pt>
                <c:pt idx="12780">
                  <c:v>0.31428240740740698</c:v>
                </c:pt>
                <c:pt idx="12781">
                  <c:v>0.314305555555556</c:v>
                </c:pt>
                <c:pt idx="12782">
                  <c:v>0.31432870370370403</c:v>
                </c:pt>
                <c:pt idx="12783">
                  <c:v>0.31435185185185199</c:v>
                </c:pt>
                <c:pt idx="12784">
                  <c:v>0.31437500000000002</c:v>
                </c:pt>
                <c:pt idx="12785">
                  <c:v>0.31440972222222202</c:v>
                </c:pt>
                <c:pt idx="12786">
                  <c:v>0.31443287037036999</c:v>
                </c:pt>
                <c:pt idx="12787">
                  <c:v>0.31445601851851801</c:v>
                </c:pt>
                <c:pt idx="12788">
                  <c:v>0.31447916666666698</c:v>
                </c:pt>
                <c:pt idx="12789">
                  <c:v>0.314502314814815</c:v>
                </c:pt>
                <c:pt idx="12790">
                  <c:v>0.31452546296296302</c:v>
                </c:pt>
                <c:pt idx="12791">
                  <c:v>0.31454861111111099</c:v>
                </c:pt>
                <c:pt idx="12792">
                  <c:v>0.31457175925925901</c:v>
                </c:pt>
                <c:pt idx="12793">
                  <c:v>0.31460648148148102</c:v>
                </c:pt>
                <c:pt idx="12794">
                  <c:v>0.31462962962962998</c:v>
                </c:pt>
                <c:pt idx="12795">
                  <c:v>0.314652777777778</c:v>
                </c:pt>
                <c:pt idx="12796">
                  <c:v>0.31467592592592603</c:v>
                </c:pt>
                <c:pt idx="12797">
                  <c:v>0.31469907407407399</c:v>
                </c:pt>
                <c:pt idx="12798">
                  <c:v>0.31472222222222201</c:v>
                </c:pt>
                <c:pt idx="12799">
                  <c:v>0.31474537037036998</c:v>
                </c:pt>
                <c:pt idx="12800">
                  <c:v>0.314768518518518</c:v>
                </c:pt>
                <c:pt idx="12801">
                  <c:v>0.31479166666666702</c:v>
                </c:pt>
                <c:pt idx="12802">
                  <c:v>0.31482638888888897</c:v>
                </c:pt>
                <c:pt idx="12803">
                  <c:v>0.314849537037037</c:v>
                </c:pt>
                <c:pt idx="12804">
                  <c:v>0.31487268518518502</c:v>
                </c:pt>
                <c:pt idx="12805">
                  <c:v>0.31489583333333299</c:v>
                </c:pt>
                <c:pt idx="12806">
                  <c:v>0.31491898148148201</c:v>
                </c:pt>
                <c:pt idx="12807">
                  <c:v>0.31494212962962997</c:v>
                </c:pt>
                <c:pt idx="12808">
                  <c:v>0.314965277777778</c:v>
                </c:pt>
                <c:pt idx="12809">
                  <c:v>0.31498842592592602</c:v>
                </c:pt>
                <c:pt idx="12810">
                  <c:v>0.31502314814814802</c:v>
                </c:pt>
                <c:pt idx="12811">
                  <c:v>0.31504629629629599</c:v>
                </c:pt>
                <c:pt idx="12812">
                  <c:v>0.31506944444444401</c:v>
                </c:pt>
                <c:pt idx="12813">
                  <c:v>0.31509259259259298</c:v>
                </c:pt>
                <c:pt idx="12814">
                  <c:v>0.315115740740741</c:v>
                </c:pt>
                <c:pt idx="12815">
                  <c:v>0.31513888888888902</c:v>
                </c:pt>
                <c:pt idx="12816">
                  <c:v>0.31516203703703699</c:v>
                </c:pt>
                <c:pt idx="12817">
                  <c:v>0.31518518518518501</c:v>
                </c:pt>
                <c:pt idx="12818">
                  <c:v>0.31521990740740702</c:v>
                </c:pt>
                <c:pt idx="12819">
                  <c:v>0.31524305555555598</c:v>
                </c:pt>
                <c:pt idx="12820">
                  <c:v>0.31526620370370401</c:v>
                </c:pt>
                <c:pt idx="12821">
                  <c:v>0.31528935185185197</c:v>
                </c:pt>
                <c:pt idx="12822">
                  <c:v>0.3153125</c:v>
                </c:pt>
                <c:pt idx="12823">
                  <c:v>0.31533564814814802</c:v>
                </c:pt>
                <c:pt idx="12824">
                  <c:v>0.31535879629629598</c:v>
                </c:pt>
                <c:pt idx="12825">
                  <c:v>0.31538194444444501</c:v>
                </c:pt>
                <c:pt idx="12826">
                  <c:v>0.31540509259259297</c:v>
                </c:pt>
                <c:pt idx="12827">
                  <c:v>0.31543981481481498</c:v>
                </c:pt>
                <c:pt idx="12828">
                  <c:v>0.315462962962963</c:v>
                </c:pt>
                <c:pt idx="12829">
                  <c:v>0.31548611111111102</c:v>
                </c:pt>
                <c:pt idx="12830">
                  <c:v>0.31550925925925899</c:v>
                </c:pt>
                <c:pt idx="12831">
                  <c:v>0.31553240740740701</c:v>
                </c:pt>
                <c:pt idx="12832">
                  <c:v>0.31555555555555598</c:v>
                </c:pt>
                <c:pt idx="12833">
                  <c:v>0.315578703703704</c:v>
                </c:pt>
                <c:pt idx="12834">
                  <c:v>0.31560185185185202</c:v>
                </c:pt>
                <c:pt idx="12835">
                  <c:v>0.31563657407407397</c:v>
                </c:pt>
                <c:pt idx="12836">
                  <c:v>0.31565972222222199</c:v>
                </c:pt>
                <c:pt idx="12837">
                  <c:v>0.31568287037037002</c:v>
                </c:pt>
                <c:pt idx="12838">
                  <c:v>0.31570601851851798</c:v>
                </c:pt>
                <c:pt idx="12839">
                  <c:v>0.315729166666667</c:v>
                </c:pt>
                <c:pt idx="12840">
                  <c:v>0.31575231481481503</c:v>
                </c:pt>
                <c:pt idx="12841">
                  <c:v>0.31577546296296299</c:v>
                </c:pt>
                <c:pt idx="12842">
                  <c:v>0.31579861111111102</c:v>
                </c:pt>
                <c:pt idx="12843">
                  <c:v>0.31582175925925898</c:v>
                </c:pt>
                <c:pt idx="12844">
                  <c:v>0.31585648148148199</c:v>
                </c:pt>
                <c:pt idx="12845">
                  <c:v>0.31587962962963001</c:v>
                </c:pt>
                <c:pt idx="12846">
                  <c:v>0.31590277777777798</c:v>
                </c:pt>
                <c:pt idx="12847">
                  <c:v>0.315925925925926</c:v>
                </c:pt>
                <c:pt idx="12848">
                  <c:v>0.31594907407407402</c:v>
                </c:pt>
                <c:pt idx="12849">
                  <c:v>0.31597222222222199</c:v>
                </c:pt>
                <c:pt idx="12850">
                  <c:v>0.31599537037037001</c:v>
                </c:pt>
                <c:pt idx="12851">
                  <c:v>0.31601851851851898</c:v>
                </c:pt>
                <c:pt idx="12852">
                  <c:v>0.316041666666667</c:v>
                </c:pt>
                <c:pt idx="12853">
                  <c:v>0.316076388888889</c:v>
                </c:pt>
                <c:pt idx="12854">
                  <c:v>0.31609953703703703</c:v>
                </c:pt>
                <c:pt idx="12855">
                  <c:v>0.31612268518518499</c:v>
                </c:pt>
                <c:pt idx="12856">
                  <c:v>0.316157407407407</c:v>
                </c:pt>
                <c:pt idx="12857">
                  <c:v>0.31618055555555602</c:v>
                </c:pt>
                <c:pt idx="12858">
                  <c:v>0.31620370370370399</c:v>
                </c:pt>
                <c:pt idx="12859">
                  <c:v>0.31622685185185201</c:v>
                </c:pt>
                <c:pt idx="12860">
                  <c:v>0.31626157407407401</c:v>
                </c:pt>
                <c:pt idx="12861">
                  <c:v>0.31628472222222198</c:v>
                </c:pt>
                <c:pt idx="12862">
                  <c:v>0.31631944444444399</c:v>
                </c:pt>
                <c:pt idx="12863">
                  <c:v>0.31634259259259301</c:v>
                </c:pt>
                <c:pt idx="12864">
                  <c:v>0.31636574074074097</c:v>
                </c:pt>
                <c:pt idx="12865">
                  <c:v>0.31640046296296298</c:v>
                </c:pt>
                <c:pt idx="12866">
                  <c:v>0.316423611111111</c:v>
                </c:pt>
                <c:pt idx="12867">
                  <c:v>0.31644675925925903</c:v>
                </c:pt>
                <c:pt idx="12868">
                  <c:v>0.31646990740740699</c:v>
                </c:pt>
                <c:pt idx="12869">
                  <c:v>0.31649305555555601</c:v>
                </c:pt>
                <c:pt idx="12870">
                  <c:v>0.31652777777777802</c:v>
                </c:pt>
                <c:pt idx="12871">
                  <c:v>0.31655092592592599</c:v>
                </c:pt>
                <c:pt idx="12872">
                  <c:v>0.31657407407407401</c:v>
                </c:pt>
                <c:pt idx="12873">
                  <c:v>0.31659722222222197</c:v>
                </c:pt>
                <c:pt idx="12874">
                  <c:v>0.31662037037037</c:v>
                </c:pt>
                <c:pt idx="12875">
                  <c:v>0.31664351851851802</c:v>
                </c:pt>
                <c:pt idx="12876">
                  <c:v>0.31666666666666698</c:v>
                </c:pt>
                <c:pt idx="12877">
                  <c:v>0.31668981481481501</c:v>
                </c:pt>
                <c:pt idx="12878">
                  <c:v>0.31671296296296297</c:v>
                </c:pt>
                <c:pt idx="12879">
                  <c:v>0.31674768518518498</c:v>
                </c:pt>
                <c:pt idx="12880">
                  <c:v>0.316770833333333</c:v>
                </c:pt>
                <c:pt idx="12881">
                  <c:v>0.31679398148148102</c:v>
                </c:pt>
                <c:pt idx="12882">
                  <c:v>0.31681712962962999</c:v>
                </c:pt>
                <c:pt idx="12883">
                  <c:v>0.31684027777777801</c:v>
                </c:pt>
                <c:pt idx="12884">
                  <c:v>0.31686342592592598</c:v>
                </c:pt>
                <c:pt idx="12885">
                  <c:v>0.316886574074074</c:v>
                </c:pt>
                <c:pt idx="12886">
                  <c:v>0.31690972222222202</c:v>
                </c:pt>
                <c:pt idx="12887">
                  <c:v>0.31694444444444397</c:v>
                </c:pt>
                <c:pt idx="12888">
                  <c:v>0.31696759259259299</c:v>
                </c:pt>
                <c:pt idx="12889">
                  <c:v>0.31699074074074102</c:v>
                </c:pt>
                <c:pt idx="12890">
                  <c:v>0.31701388888888898</c:v>
                </c:pt>
                <c:pt idx="12891">
                  <c:v>0.31703703703703701</c:v>
                </c:pt>
                <c:pt idx="12892">
                  <c:v>0.31706018518518497</c:v>
                </c:pt>
                <c:pt idx="12893">
                  <c:v>0.317083333333333</c:v>
                </c:pt>
                <c:pt idx="12894">
                  <c:v>0.31710648148148102</c:v>
                </c:pt>
                <c:pt idx="12895">
                  <c:v>0.31712962962962998</c:v>
                </c:pt>
                <c:pt idx="12896">
                  <c:v>0.31716435185185199</c:v>
                </c:pt>
                <c:pt idx="12897">
                  <c:v>0.31718750000000001</c:v>
                </c:pt>
                <c:pt idx="12898">
                  <c:v>0.31721064814814798</c:v>
                </c:pt>
                <c:pt idx="12899">
                  <c:v>0.317233796296296</c:v>
                </c:pt>
                <c:pt idx="12900">
                  <c:v>0.31725694444444402</c:v>
                </c:pt>
                <c:pt idx="12901">
                  <c:v>0.31728009259259299</c:v>
                </c:pt>
                <c:pt idx="12902">
                  <c:v>0.31730324074074101</c:v>
                </c:pt>
                <c:pt idx="12903">
                  <c:v>0.31732638888888898</c:v>
                </c:pt>
                <c:pt idx="12904">
                  <c:v>0.31736111111111098</c:v>
                </c:pt>
                <c:pt idx="12905">
                  <c:v>0.31738425925925901</c:v>
                </c:pt>
                <c:pt idx="12906">
                  <c:v>0.31740740740740703</c:v>
                </c:pt>
                <c:pt idx="12907">
                  <c:v>0.31743055555555599</c:v>
                </c:pt>
                <c:pt idx="12908">
                  <c:v>0.31745370370370402</c:v>
                </c:pt>
                <c:pt idx="12909">
                  <c:v>0.31751157407407399</c:v>
                </c:pt>
                <c:pt idx="12910">
                  <c:v>0.31756944444444402</c:v>
                </c:pt>
                <c:pt idx="12911">
                  <c:v>0.31762731481481499</c:v>
                </c:pt>
                <c:pt idx="12912">
                  <c:v>0.31767361111111098</c:v>
                </c:pt>
                <c:pt idx="12913">
                  <c:v>0.317731481481481</c:v>
                </c:pt>
                <c:pt idx="12914">
                  <c:v>0.31775462962963003</c:v>
                </c:pt>
                <c:pt idx="12915">
                  <c:v>0.31777777777777799</c:v>
                </c:pt>
                <c:pt idx="12916">
                  <c:v>0.31780092592592601</c:v>
                </c:pt>
                <c:pt idx="12917">
                  <c:v>0.31782407407407398</c:v>
                </c:pt>
                <c:pt idx="12918">
                  <c:v>0.31785879629629599</c:v>
                </c:pt>
                <c:pt idx="12919">
                  <c:v>0.31788194444444501</c:v>
                </c:pt>
                <c:pt idx="12920">
                  <c:v>0.31790509259259297</c:v>
                </c:pt>
                <c:pt idx="12921">
                  <c:v>0.317928240740741</c:v>
                </c:pt>
                <c:pt idx="12922">
                  <c:v>0.31795138888888902</c:v>
                </c:pt>
                <c:pt idx="12923">
                  <c:v>0.31797453703703699</c:v>
                </c:pt>
                <c:pt idx="12924">
                  <c:v>0.31799768518518501</c:v>
                </c:pt>
                <c:pt idx="12925">
                  <c:v>0.31802083333333298</c:v>
                </c:pt>
                <c:pt idx="12926">
                  <c:v>0.31805555555555598</c:v>
                </c:pt>
                <c:pt idx="12927">
                  <c:v>0.318078703703704</c:v>
                </c:pt>
                <c:pt idx="12928">
                  <c:v>0.31810185185185202</c:v>
                </c:pt>
                <c:pt idx="12929">
                  <c:v>0.31812499999999999</c:v>
                </c:pt>
                <c:pt idx="12930">
                  <c:v>0.31814814814814801</c:v>
                </c:pt>
                <c:pt idx="12931">
                  <c:v>0.31817129629629598</c:v>
                </c:pt>
                <c:pt idx="12932">
                  <c:v>0.318194444444444</c:v>
                </c:pt>
                <c:pt idx="12933">
                  <c:v>0.31821759259259302</c:v>
                </c:pt>
                <c:pt idx="12934">
                  <c:v>0.31825231481481497</c:v>
                </c:pt>
                <c:pt idx="12935">
                  <c:v>0.318275462962963</c:v>
                </c:pt>
                <c:pt idx="12936">
                  <c:v>0.31829861111111102</c:v>
                </c:pt>
                <c:pt idx="12937">
                  <c:v>0.31832175925925899</c:v>
                </c:pt>
                <c:pt idx="12938">
                  <c:v>0.31834490740740701</c:v>
                </c:pt>
                <c:pt idx="12939">
                  <c:v>0.31836805555555597</c:v>
                </c:pt>
                <c:pt idx="12940">
                  <c:v>0.318391203703704</c:v>
                </c:pt>
                <c:pt idx="12941">
                  <c:v>0.31841435185185202</c:v>
                </c:pt>
                <c:pt idx="12942">
                  <c:v>0.31844907407407402</c:v>
                </c:pt>
                <c:pt idx="12943">
                  <c:v>0.31847222222222199</c:v>
                </c:pt>
                <c:pt idx="12944">
                  <c:v>0.31849537037037001</c:v>
                </c:pt>
                <c:pt idx="12945">
                  <c:v>0.31851851851851798</c:v>
                </c:pt>
                <c:pt idx="12946">
                  <c:v>0.318541666666667</c:v>
                </c:pt>
                <c:pt idx="12947">
                  <c:v>0.31856481481481502</c:v>
                </c:pt>
                <c:pt idx="12948">
                  <c:v>0.31858796296296299</c:v>
                </c:pt>
                <c:pt idx="12949">
                  <c:v>0.31861111111111101</c:v>
                </c:pt>
                <c:pt idx="12950">
                  <c:v>0.31863425925925898</c:v>
                </c:pt>
                <c:pt idx="12951">
                  <c:v>0.31866898148148098</c:v>
                </c:pt>
                <c:pt idx="12952">
                  <c:v>0.31869212962963001</c:v>
                </c:pt>
                <c:pt idx="12953">
                  <c:v>0.31871527777777803</c:v>
                </c:pt>
                <c:pt idx="12954">
                  <c:v>0.31873842592592599</c:v>
                </c:pt>
                <c:pt idx="12955">
                  <c:v>0.31876157407407402</c:v>
                </c:pt>
                <c:pt idx="12956">
                  <c:v>0.31878472222222198</c:v>
                </c:pt>
                <c:pt idx="12957">
                  <c:v>0.31880787037037001</c:v>
                </c:pt>
                <c:pt idx="12958">
                  <c:v>0.31883101851851797</c:v>
                </c:pt>
                <c:pt idx="12959">
                  <c:v>0.31886574074074098</c:v>
                </c:pt>
                <c:pt idx="12960">
                  <c:v>0.318888888888889</c:v>
                </c:pt>
                <c:pt idx="12961">
                  <c:v>0.31891203703703702</c:v>
                </c:pt>
                <c:pt idx="12962">
                  <c:v>0.31893518518518499</c:v>
                </c:pt>
                <c:pt idx="12963">
                  <c:v>0.31895833333333301</c:v>
                </c:pt>
                <c:pt idx="12964">
                  <c:v>0.31898148148148098</c:v>
                </c:pt>
                <c:pt idx="12965">
                  <c:v>0.31900462962963</c:v>
                </c:pt>
                <c:pt idx="12966">
                  <c:v>0.31902777777777802</c:v>
                </c:pt>
                <c:pt idx="12967">
                  <c:v>0.31906250000000003</c:v>
                </c:pt>
                <c:pt idx="12968">
                  <c:v>0.31908564814814799</c:v>
                </c:pt>
                <c:pt idx="12969">
                  <c:v>0.31910879629629602</c:v>
                </c:pt>
                <c:pt idx="12970">
                  <c:v>0.31913194444444398</c:v>
                </c:pt>
                <c:pt idx="12971">
                  <c:v>0.319155092592593</c:v>
                </c:pt>
                <c:pt idx="12972">
                  <c:v>0.31917824074074103</c:v>
                </c:pt>
                <c:pt idx="12973">
                  <c:v>0.31920138888888899</c:v>
                </c:pt>
                <c:pt idx="12974">
                  <c:v>0.31922453703703701</c:v>
                </c:pt>
                <c:pt idx="12975">
                  <c:v>0.31924768518518498</c:v>
                </c:pt>
                <c:pt idx="12976">
                  <c:v>0.319270833333333</c:v>
                </c:pt>
                <c:pt idx="12977">
                  <c:v>0.31930555555555601</c:v>
                </c:pt>
                <c:pt idx="12978">
                  <c:v>0.31932870370370398</c:v>
                </c:pt>
                <c:pt idx="12979">
                  <c:v>0.319351851851852</c:v>
                </c:pt>
                <c:pt idx="12980">
                  <c:v>0.31937500000000002</c:v>
                </c:pt>
                <c:pt idx="12981">
                  <c:v>0.31939814814814799</c:v>
                </c:pt>
                <c:pt idx="12982">
                  <c:v>0.31942129629629601</c:v>
                </c:pt>
                <c:pt idx="12983">
                  <c:v>0.31944444444444398</c:v>
                </c:pt>
                <c:pt idx="12984">
                  <c:v>0.319467592592593</c:v>
                </c:pt>
                <c:pt idx="12985">
                  <c:v>0.319502314814815</c:v>
                </c:pt>
                <c:pt idx="12986">
                  <c:v>0.31952546296296302</c:v>
                </c:pt>
                <c:pt idx="12987">
                  <c:v>0.31954861111111099</c:v>
                </c:pt>
                <c:pt idx="12988">
                  <c:v>0.31957175925925901</c:v>
                </c:pt>
                <c:pt idx="12989">
                  <c:v>0.31959490740740698</c:v>
                </c:pt>
                <c:pt idx="12990">
                  <c:v>0.319618055555556</c:v>
                </c:pt>
                <c:pt idx="12991">
                  <c:v>0.31964120370370402</c:v>
                </c:pt>
                <c:pt idx="12992">
                  <c:v>0.31966435185185199</c:v>
                </c:pt>
                <c:pt idx="12993">
                  <c:v>0.31968750000000001</c:v>
                </c:pt>
                <c:pt idx="12994">
                  <c:v>0.31972222222222202</c:v>
                </c:pt>
                <c:pt idx="12995">
                  <c:v>0.31974537037036999</c:v>
                </c:pt>
                <c:pt idx="12996">
                  <c:v>0.31976851851851801</c:v>
                </c:pt>
                <c:pt idx="12997">
                  <c:v>0.31979166666666697</c:v>
                </c:pt>
                <c:pt idx="12998">
                  <c:v>0.319814814814815</c:v>
                </c:pt>
                <c:pt idx="12999">
                  <c:v>0.31983796296296302</c:v>
                </c:pt>
                <c:pt idx="13000">
                  <c:v>0.31986111111111099</c:v>
                </c:pt>
                <c:pt idx="13001">
                  <c:v>0.31988425925925901</c:v>
                </c:pt>
                <c:pt idx="13002">
                  <c:v>0.31991898148148201</c:v>
                </c:pt>
                <c:pt idx="13003">
                  <c:v>0.31994212962962998</c:v>
                </c:pt>
                <c:pt idx="13004">
                  <c:v>0.319965277777778</c:v>
                </c:pt>
                <c:pt idx="13005">
                  <c:v>0.31998842592592602</c:v>
                </c:pt>
                <c:pt idx="13006">
                  <c:v>0.32001157407407399</c:v>
                </c:pt>
                <c:pt idx="13007">
                  <c:v>0.32003472222222201</c:v>
                </c:pt>
                <c:pt idx="13008">
                  <c:v>0.32005787037036998</c:v>
                </c:pt>
                <c:pt idx="13009">
                  <c:v>0.320081018518518</c:v>
                </c:pt>
                <c:pt idx="13010">
                  <c:v>0.32010416666666702</c:v>
                </c:pt>
                <c:pt idx="13011">
                  <c:v>0.32012731481481499</c:v>
                </c:pt>
                <c:pt idx="13012">
                  <c:v>0.320162037037037</c:v>
                </c:pt>
                <c:pt idx="13013">
                  <c:v>0.32018518518518502</c:v>
                </c:pt>
                <c:pt idx="13014">
                  <c:v>0.32020833333333298</c:v>
                </c:pt>
                <c:pt idx="13015">
                  <c:v>0.32023148148148101</c:v>
                </c:pt>
                <c:pt idx="13016">
                  <c:v>0.32025462962963003</c:v>
                </c:pt>
                <c:pt idx="13017">
                  <c:v>0.32027777777777799</c:v>
                </c:pt>
                <c:pt idx="13018">
                  <c:v>0.32030092592592602</c:v>
                </c:pt>
                <c:pt idx="13019">
                  <c:v>0.32032407407407398</c:v>
                </c:pt>
                <c:pt idx="13020">
                  <c:v>0.32035879629629599</c:v>
                </c:pt>
                <c:pt idx="13021">
                  <c:v>0.32038194444444501</c:v>
                </c:pt>
                <c:pt idx="13022">
                  <c:v>0.32040509259259298</c:v>
                </c:pt>
                <c:pt idx="13023">
                  <c:v>0.320428240740741</c:v>
                </c:pt>
                <c:pt idx="13024">
                  <c:v>0.32045138888888902</c:v>
                </c:pt>
                <c:pt idx="13025">
                  <c:v>0.32047453703703699</c:v>
                </c:pt>
                <c:pt idx="13026">
                  <c:v>0.32049768518518501</c:v>
                </c:pt>
                <c:pt idx="13027">
                  <c:v>0.32052083333333298</c:v>
                </c:pt>
                <c:pt idx="13028">
                  <c:v>0.320543981481482</c:v>
                </c:pt>
                <c:pt idx="13029">
                  <c:v>0.320578703703704</c:v>
                </c:pt>
                <c:pt idx="13030">
                  <c:v>0.32060185185185203</c:v>
                </c:pt>
                <c:pt idx="13031">
                  <c:v>0.32062499999999999</c:v>
                </c:pt>
                <c:pt idx="13032">
                  <c:v>0.32064814814814802</c:v>
                </c:pt>
                <c:pt idx="13033">
                  <c:v>0.32067129629629598</c:v>
                </c:pt>
                <c:pt idx="13034">
                  <c:v>0.320694444444444</c:v>
                </c:pt>
                <c:pt idx="13035">
                  <c:v>0.32071759259259303</c:v>
                </c:pt>
                <c:pt idx="13036">
                  <c:v>0.32074074074074099</c:v>
                </c:pt>
                <c:pt idx="13037">
                  <c:v>0.320775462962963</c:v>
                </c:pt>
                <c:pt idx="13038">
                  <c:v>0.32079861111111102</c:v>
                </c:pt>
                <c:pt idx="13039">
                  <c:v>0.32082175925925899</c:v>
                </c:pt>
                <c:pt idx="13040">
                  <c:v>0.32084490740740701</c:v>
                </c:pt>
                <c:pt idx="13041">
                  <c:v>0.32087962962963001</c:v>
                </c:pt>
                <c:pt idx="13042">
                  <c:v>0.32090277777777798</c:v>
                </c:pt>
                <c:pt idx="13043">
                  <c:v>0.320925925925926</c:v>
                </c:pt>
                <c:pt idx="13044">
                  <c:v>0.32094907407407403</c:v>
                </c:pt>
                <c:pt idx="13045">
                  <c:v>0.32097222222222199</c:v>
                </c:pt>
                <c:pt idx="13046">
                  <c:v>0.32099537037037001</c:v>
                </c:pt>
                <c:pt idx="13047">
                  <c:v>0.32101851851851898</c:v>
                </c:pt>
                <c:pt idx="13048">
                  <c:v>0.321041666666667</c:v>
                </c:pt>
                <c:pt idx="13049">
                  <c:v>0.32107638888888901</c:v>
                </c:pt>
                <c:pt idx="13050">
                  <c:v>0.32109953703703698</c:v>
                </c:pt>
                <c:pt idx="13051">
                  <c:v>0.321122685185185</c:v>
                </c:pt>
                <c:pt idx="13052">
                  <c:v>0.32114583333333302</c:v>
                </c:pt>
                <c:pt idx="13053">
                  <c:v>0.32116898148148199</c:v>
                </c:pt>
                <c:pt idx="13054">
                  <c:v>0.32119212962963001</c:v>
                </c:pt>
                <c:pt idx="13055">
                  <c:v>0.32121527777777797</c:v>
                </c:pt>
                <c:pt idx="13056">
                  <c:v>0.321238425925926</c:v>
                </c:pt>
                <c:pt idx="13057">
                  <c:v>0.32126157407407402</c:v>
                </c:pt>
                <c:pt idx="13058">
                  <c:v>0.32129629629629602</c:v>
                </c:pt>
                <c:pt idx="13059">
                  <c:v>0.32131944444444399</c:v>
                </c:pt>
                <c:pt idx="13060">
                  <c:v>0.32134259259259301</c:v>
                </c:pt>
                <c:pt idx="13061">
                  <c:v>0.32136574074074098</c:v>
                </c:pt>
                <c:pt idx="13062">
                  <c:v>0.321388888888889</c:v>
                </c:pt>
                <c:pt idx="13063">
                  <c:v>0.32141203703703702</c:v>
                </c:pt>
                <c:pt idx="13064">
                  <c:v>0.32143518518518499</c:v>
                </c:pt>
                <c:pt idx="13065">
                  <c:v>0.32145833333333301</c:v>
                </c:pt>
                <c:pt idx="13066">
                  <c:v>0.32148148148148098</c:v>
                </c:pt>
                <c:pt idx="13067">
                  <c:v>0.32150462962963</c:v>
                </c:pt>
                <c:pt idx="13068">
                  <c:v>0.32153935185185201</c:v>
                </c:pt>
                <c:pt idx="13069">
                  <c:v>0.32156249999999997</c:v>
                </c:pt>
                <c:pt idx="13070">
                  <c:v>0.321585648148148</c:v>
                </c:pt>
                <c:pt idx="13071">
                  <c:v>0.32160879629629602</c:v>
                </c:pt>
                <c:pt idx="13072">
                  <c:v>0.32163194444444398</c:v>
                </c:pt>
                <c:pt idx="13073">
                  <c:v>0.32165509259259301</c:v>
                </c:pt>
                <c:pt idx="13074">
                  <c:v>0.32167824074074097</c:v>
                </c:pt>
                <c:pt idx="13075">
                  <c:v>0.32170138888888899</c:v>
                </c:pt>
                <c:pt idx="13076">
                  <c:v>0.32172453703703702</c:v>
                </c:pt>
                <c:pt idx="13077">
                  <c:v>0.32175925925925902</c:v>
                </c:pt>
                <c:pt idx="13078">
                  <c:v>0.32178240740740699</c:v>
                </c:pt>
                <c:pt idx="13079">
                  <c:v>0.32180555555555601</c:v>
                </c:pt>
                <c:pt idx="13080">
                  <c:v>0.32182870370370398</c:v>
                </c:pt>
                <c:pt idx="13081">
                  <c:v>0.321851851851852</c:v>
                </c:pt>
                <c:pt idx="13082">
                  <c:v>0.32187500000000002</c:v>
                </c:pt>
                <c:pt idx="13083">
                  <c:v>0.32189814814814799</c:v>
                </c:pt>
                <c:pt idx="13084">
                  <c:v>0.32192129629629601</c:v>
                </c:pt>
                <c:pt idx="13085">
                  <c:v>0.32195601851851802</c:v>
                </c:pt>
                <c:pt idx="13086">
                  <c:v>0.32197916666666698</c:v>
                </c:pt>
                <c:pt idx="13087">
                  <c:v>0.322002314814815</c:v>
                </c:pt>
                <c:pt idx="13088">
                  <c:v>0.32202546296296303</c:v>
                </c:pt>
                <c:pt idx="13089">
                  <c:v>0.32204861111111099</c:v>
                </c:pt>
                <c:pt idx="13090">
                  <c:v>0.32207175925925902</c:v>
                </c:pt>
                <c:pt idx="13091">
                  <c:v>0.32209490740740698</c:v>
                </c:pt>
                <c:pt idx="13092">
                  <c:v>0.322118055555556</c:v>
                </c:pt>
                <c:pt idx="13093">
                  <c:v>0.32214120370370403</c:v>
                </c:pt>
                <c:pt idx="13094">
                  <c:v>0.32216435185185199</c:v>
                </c:pt>
                <c:pt idx="13095">
                  <c:v>0.322199074074074</c:v>
                </c:pt>
                <c:pt idx="13096">
                  <c:v>0.32222222222222202</c:v>
                </c:pt>
                <c:pt idx="13097">
                  <c:v>0.32224537037036999</c:v>
                </c:pt>
                <c:pt idx="13098">
                  <c:v>0.32226851851851801</c:v>
                </c:pt>
                <c:pt idx="13099">
                  <c:v>0.32229166666666698</c:v>
                </c:pt>
                <c:pt idx="13100">
                  <c:v>0.322314814814815</c:v>
                </c:pt>
                <c:pt idx="13101">
                  <c:v>0.32233796296296302</c:v>
                </c:pt>
                <c:pt idx="13102">
                  <c:v>0.32236111111111099</c:v>
                </c:pt>
                <c:pt idx="13103">
                  <c:v>0.32239583333333299</c:v>
                </c:pt>
                <c:pt idx="13104">
                  <c:v>0.32241898148148201</c:v>
                </c:pt>
                <c:pt idx="13105">
                  <c:v>0.32244212962962998</c:v>
                </c:pt>
                <c:pt idx="13106">
                  <c:v>0.322465277777778</c:v>
                </c:pt>
                <c:pt idx="13107">
                  <c:v>0.32248842592592603</c:v>
                </c:pt>
                <c:pt idx="13108">
                  <c:v>0.32251157407407399</c:v>
                </c:pt>
                <c:pt idx="13109">
                  <c:v>0.32253472222222201</c:v>
                </c:pt>
                <c:pt idx="13110">
                  <c:v>0.32255787037036998</c:v>
                </c:pt>
                <c:pt idx="13111">
                  <c:v>0.322581018518518</c:v>
                </c:pt>
                <c:pt idx="13112">
                  <c:v>0.32261574074074101</c:v>
                </c:pt>
                <c:pt idx="13113">
                  <c:v>0.32263888888888897</c:v>
                </c:pt>
                <c:pt idx="13114">
                  <c:v>0.322662037037037</c:v>
                </c:pt>
                <c:pt idx="13115">
                  <c:v>0.32268518518518502</c:v>
                </c:pt>
                <c:pt idx="13116">
                  <c:v>0.32270833333333299</c:v>
                </c:pt>
                <c:pt idx="13117">
                  <c:v>0.32273148148148101</c:v>
                </c:pt>
                <c:pt idx="13118">
                  <c:v>0.32275462962962997</c:v>
                </c:pt>
                <c:pt idx="13119">
                  <c:v>0.322777777777778</c:v>
                </c:pt>
                <c:pt idx="13120">
                  <c:v>0.32280092592592602</c:v>
                </c:pt>
                <c:pt idx="13121">
                  <c:v>0.32283564814814802</c:v>
                </c:pt>
                <c:pt idx="13122">
                  <c:v>0.32285879629629599</c:v>
                </c:pt>
                <c:pt idx="13123">
                  <c:v>0.32288194444444501</c:v>
                </c:pt>
                <c:pt idx="13124">
                  <c:v>0.32290509259259298</c:v>
                </c:pt>
                <c:pt idx="13125">
                  <c:v>0.322928240740741</c:v>
                </c:pt>
                <c:pt idx="13126">
                  <c:v>0.32295138888888902</c:v>
                </c:pt>
                <c:pt idx="13127">
                  <c:v>0.32297453703703699</c:v>
                </c:pt>
                <c:pt idx="13128">
                  <c:v>0.32299768518518501</c:v>
                </c:pt>
                <c:pt idx="13129">
                  <c:v>0.32302083333333298</c:v>
                </c:pt>
                <c:pt idx="13130">
                  <c:v>0.32305555555555598</c:v>
                </c:pt>
                <c:pt idx="13131">
                  <c:v>0.32307870370370401</c:v>
                </c:pt>
                <c:pt idx="13132">
                  <c:v>0.32310185185185197</c:v>
                </c:pt>
                <c:pt idx="13133">
                  <c:v>0.323125</c:v>
                </c:pt>
                <c:pt idx="13134">
                  <c:v>0.32314814814814802</c:v>
                </c:pt>
                <c:pt idx="13135">
                  <c:v>0.32317129629629598</c:v>
                </c:pt>
                <c:pt idx="13136">
                  <c:v>0.32319444444444401</c:v>
                </c:pt>
                <c:pt idx="13137">
                  <c:v>0.32321759259259297</c:v>
                </c:pt>
                <c:pt idx="13138">
                  <c:v>0.32324074074074099</c:v>
                </c:pt>
                <c:pt idx="13139">
                  <c:v>0.323275462962963</c:v>
                </c:pt>
                <c:pt idx="13140">
                  <c:v>0.32329861111111102</c:v>
                </c:pt>
                <c:pt idx="13141">
                  <c:v>0.32332175925925899</c:v>
                </c:pt>
                <c:pt idx="13142">
                  <c:v>0.32334490740740701</c:v>
                </c:pt>
                <c:pt idx="13143">
                  <c:v>0.32336805555555598</c:v>
                </c:pt>
                <c:pt idx="13144">
                  <c:v>0.323391203703704</c:v>
                </c:pt>
                <c:pt idx="13145">
                  <c:v>0.32341435185185202</c:v>
                </c:pt>
                <c:pt idx="13146">
                  <c:v>0.32343749999999999</c:v>
                </c:pt>
                <c:pt idx="13147">
                  <c:v>0.32347222222222199</c:v>
                </c:pt>
                <c:pt idx="13148">
                  <c:v>0.32349537037037002</c:v>
                </c:pt>
                <c:pt idx="13149">
                  <c:v>0.32351851851851898</c:v>
                </c:pt>
                <c:pt idx="13150">
                  <c:v>0.323541666666667</c:v>
                </c:pt>
                <c:pt idx="13151">
                  <c:v>0.32356481481481503</c:v>
                </c:pt>
                <c:pt idx="13152">
                  <c:v>0.32358796296296299</c:v>
                </c:pt>
                <c:pt idx="13153">
                  <c:v>0.32361111111111102</c:v>
                </c:pt>
                <c:pt idx="13154">
                  <c:v>0.32363425925925898</c:v>
                </c:pt>
                <c:pt idx="13155">
                  <c:v>0.32366898148148199</c:v>
                </c:pt>
                <c:pt idx="13156">
                  <c:v>0.32369212962963001</c:v>
                </c:pt>
                <c:pt idx="13157">
                  <c:v>0.32371527777777798</c:v>
                </c:pt>
                <c:pt idx="13158">
                  <c:v>0.323738425925926</c:v>
                </c:pt>
                <c:pt idx="13159">
                  <c:v>0.32376157407407402</c:v>
                </c:pt>
                <c:pt idx="13160">
                  <c:v>0.32378472222222199</c:v>
                </c:pt>
                <c:pt idx="13161">
                  <c:v>0.32380787037037001</c:v>
                </c:pt>
                <c:pt idx="13162">
                  <c:v>0.32383101851851798</c:v>
                </c:pt>
                <c:pt idx="13163">
                  <c:v>0.323854166666667</c:v>
                </c:pt>
                <c:pt idx="13164">
                  <c:v>0.323888888888889</c:v>
                </c:pt>
                <c:pt idx="13165">
                  <c:v>0.32391203703703703</c:v>
                </c:pt>
                <c:pt idx="13166">
                  <c:v>0.32393518518518499</c:v>
                </c:pt>
                <c:pt idx="13167">
                  <c:v>0.32395833333333302</c:v>
                </c:pt>
                <c:pt idx="13168">
                  <c:v>0.32398148148148098</c:v>
                </c:pt>
                <c:pt idx="13169">
                  <c:v>0.32400462962963</c:v>
                </c:pt>
                <c:pt idx="13170">
                  <c:v>0.32402777777777803</c:v>
                </c:pt>
                <c:pt idx="13171">
                  <c:v>0.32405092592592599</c:v>
                </c:pt>
                <c:pt idx="13172">
                  <c:v>0.32407407407407401</c:v>
                </c:pt>
                <c:pt idx="13173">
                  <c:v>0.32410879629629602</c:v>
                </c:pt>
                <c:pt idx="13174">
                  <c:v>0.32413194444444399</c:v>
                </c:pt>
                <c:pt idx="13175">
                  <c:v>0.32415509259259301</c:v>
                </c:pt>
                <c:pt idx="13176">
                  <c:v>0.32417824074074097</c:v>
                </c:pt>
                <c:pt idx="13177">
                  <c:v>0.324201388888889</c:v>
                </c:pt>
                <c:pt idx="13178">
                  <c:v>0.32422453703703702</c:v>
                </c:pt>
                <c:pt idx="13179">
                  <c:v>0.32424768518518499</c:v>
                </c:pt>
                <c:pt idx="13180">
                  <c:v>0.32427083333333301</c:v>
                </c:pt>
                <c:pt idx="13181">
                  <c:v>0.32429398148148098</c:v>
                </c:pt>
                <c:pt idx="13182">
                  <c:v>0.32432870370370398</c:v>
                </c:pt>
                <c:pt idx="13183">
                  <c:v>0.324351851851852</c:v>
                </c:pt>
                <c:pt idx="13184">
                  <c:v>0.32437500000000002</c:v>
                </c:pt>
                <c:pt idx="13185">
                  <c:v>0.32439814814814799</c:v>
                </c:pt>
                <c:pt idx="13186">
                  <c:v>0.32442129629629601</c:v>
                </c:pt>
                <c:pt idx="13187">
                  <c:v>0.32444444444444398</c:v>
                </c:pt>
                <c:pt idx="13188">
                  <c:v>0.324467592592593</c:v>
                </c:pt>
                <c:pt idx="13189">
                  <c:v>0.32449074074074102</c:v>
                </c:pt>
                <c:pt idx="13190">
                  <c:v>0.32451388888888899</c:v>
                </c:pt>
                <c:pt idx="13191">
                  <c:v>0.324548611111111</c:v>
                </c:pt>
                <c:pt idx="13192">
                  <c:v>0.32457175925925902</c:v>
                </c:pt>
                <c:pt idx="13193">
                  <c:v>0.32459490740740699</c:v>
                </c:pt>
                <c:pt idx="13194">
                  <c:v>0.32465277777777801</c:v>
                </c:pt>
                <c:pt idx="13195">
                  <c:v>0.32467592592592598</c:v>
                </c:pt>
                <c:pt idx="13196">
                  <c:v>0.324699074074074</c:v>
                </c:pt>
                <c:pt idx="13197">
                  <c:v>0.32472222222222202</c:v>
                </c:pt>
                <c:pt idx="13198">
                  <c:v>0.32474537037036999</c:v>
                </c:pt>
                <c:pt idx="13199">
                  <c:v>0.32476851851851801</c:v>
                </c:pt>
                <c:pt idx="13200">
                  <c:v>0.32479166666666698</c:v>
                </c:pt>
                <c:pt idx="13201">
                  <c:v>0.324814814814815</c:v>
                </c:pt>
                <c:pt idx="13202">
                  <c:v>0.32484953703703701</c:v>
                </c:pt>
                <c:pt idx="13203">
                  <c:v>0.32487268518518497</c:v>
                </c:pt>
                <c:pt idx="13204">
                  <c:v>0.324895833333333</c:v>
                </c:pt>
                <c:pt idx="13205">
                  <c:v>0.32491898148148202</c:v>
                </c:pt>
                <c:pt idx="13206">
                  <c:v>0.32494212962962998</c:v>
                </c:pt>
                <c:pt idx="13207">
                  <c:v>0.32496527777777801</c:v>
                </c:pt>
                <c:pt idx="13208">
                  <c:v>0.32498842592592603</c:v>
                </c:pt>
                <c:pt idx="13209">
                  <c:v>0.32501157407407399</c:v>
                </c:pt>
                <c:pt idx="13210">
                  <c:v>0.32503472222222202</c:v>
                </c:pt>
                <c:pt idx="13211">
                  <c:v>0.32505787037036998</c:v>
                </c:pt>
                <c:pt idx="13212">
                  <c:v>0.32509259259259299</c:v>
                </c:pt>
                <c:pt idx="13213">
                  <c:v>0.32511574074074101</c:v>
                </c:pt>
                <c:pt idx="13214">
                  <c:v>0.32513888888888898</c:v>
                </c:pt>
                <c:pt idx="13215">
                  <c:v>0.325162037037037</c:v>
                </c:pt>
                <c:pt idx="13216">
                  <c:v>0.32518518518518502</c:v>
                </c:pt>
                <c:pt idx="13217">
                  <c:v>0.32520833333333299</c:v>
                </c:pt>
                <c:pt idx="13218">
                  <c:v>0.32523148148148101</c:v>
                </c:pt>
                <c:pt idx="13219">
                  <c:v>0.32525462962962998</c:v>
                </c:pt>
                <c:pt idx="13220">
                  <c:v>0.32528935185185198</c:v>
                </c:pt>
                <c:pt idx="13221">
                  <c:v>0.3253125</c:v>
                </c:pt>
                <c:pt idx="13222">
                  <c:v>0.32533564814814803</c:v>
                </c:pt>
                <c:pt idx="13223">
                  <c:v>0.32535879629629599</c:v>
                </c:pt>
                <c:pt idx="13224">
                  <c:v>0.32538194444444402</c:v>
                </c:pt>
                <c:pt idx="13225">
                  <c:v>0.32540509259259298</c:v>
                </c:pt>
                <c:pt idx="13226">
                  <c:v>0.325428240740741</c:v>
                </c:pt>
                <c:pt idx="13227">
                  <c:v>0.32545138888888903</c:v>
                </c:pt>
                <c:pt idx="13228">
                  <c:v>0.32547453703703699</c:v>
                </c:pt>
                <c:pt idx="13229">
                  <c:v>0.325509259259259</c:v>
                </c:pt>
                <c:pt idx="13230">
                  <c:v>0.32553240740740702</c:v>
                </c:pt>
                <c:pt idx="13231">
                  <c:v>0.32555555555555599</c:v>
                </c:pt>
                <c:pt idx="13232">
                  <c:v>0.32557870370370401</c:v>
                </c:pt>
                <c:pt idx="13233">
                  <c:v>0.32560185185185198</c:v>
                </c:pt>
                <c:pt idx="13234">
                  <c:v>0.325625</c:v>
                </c:pt>
                <c:pt idx="13235">
                  <c:v>0.32564814814814802</c:v>
                </c:pt>
                <c:pt idx="13236">
                  <c:v>0.32567129629629599</c:v>
                </c:pt>
                <c:pt idx="13237">
                  <c:v>0.32570601851851799</c:v>
                </c:pt>
                <c:pt idx="13238">
                  <c:v>0.32572916666666701</c:v>
                </c:pt>
                <c:pt idx="13239">
                  <c:v>0.32575231481481498</c:v>
                </c:pt>
                <c:pt idx="13240">
                  <c:v>0.325775462962963</c:v>
                </c:pt>
                <c:pt idx="13241">
                  <c:v>0.32579861111111103</c:v>
                </c:pt>
                <c:pt idx="13242">
                  <c:v>0.32582175925925899</c:v>
                </c:pt>
                <c:pt idx="13243">
                  <c:v>0.32584490740740701</c:v>
                </c:pt>
                <c:pt idx="13244">
                  <c:v>0.32586805555555598</c:v>
                </c:pt>
                <c:pt idx="13245">
                  <c:v>0.32590277777777799</c:v>
                </c:pt>
                <c:pt idx="13246">
                  <c:v>0.32592592592592601</c:v>
                </c:pt>
                <c:pt idx="13247">
                  <c:v>0.32594907407407397</c:v>
                </c:pt>
                <c:pt idx="13248">
                  <c:v>0.325972222222222</c:v>
                </c:pt>
                <c:pt idx="13249">
                  <c:v>0.32599537037037002</c:v>
                </c:pt>
                <c:pt idx="13250">
                  <c:v>0.32601851851851898</c:v>
                </c:pt>
                <c:pt idx="13251">
                  <c:v>0.32604166666666701</c:v>
                </c:pt>
                <c:pt idx="13252">
                  <c:v>0.32606481481481497</c:v>
                </c:pt>
                <c:pt idx="13253">
                  <c:v>0.32609953703703698</c:v>
                </c:pt>
                <c:pt idx="13254">
                  <c:v>0.326122685185185</c:v>
                </c:pt>
                <c:pt idx="13255">
                  <c:v>0.32614583333333302</c:v>
                </c:pt>
                <c:pt idx="13256">
                  <c:v>0.32616898148148199</c:v>
                </c:pt>
                <c:pt idx="13257">
                  <c:v>0.32619212962963001</c:v>
                </c:pt>
                <c:pt idx="13258">
                  <c:v>0.32621527777777798</c:v>
                </c:pt>
                <c:pt idx="13259">
                  <c:v>0.326238425925926</c:v>
                </c:pt>
                <c:pt idx="13260">
                  <c:v>0.32626157407407402</c:v>
                </c:pt>
                <c:pt idx="13261">
                  <c:v>0.32628472222222199</c:v>
                </c:pt>
                <c:pt idx="13262">
                  <c:v>0.32631944444444499</c:v>
                </c:pt>
                <c:pt idx="13263">
                  <c:v>0.32634259259259302</c:v>
                </c:pt>
                <c:pt idx="13264">
                  <c:v>0.32636574074074098</c:v>
                </c:pt>
                <c:pt idx="13265">
                  <c:v>0.32638888888888901</c:v>
                </c:pt>
                <c:pt idx="13266">
                  <c:v>0.32641203703703697</c:v>
                </c:pt>
                <c:pt idx="13267">
                  <c:v>0.326435185185185</c:v>
                </c:pt>
                <c:pt idx="13268">
                  <c:v>0.32645833333333302</c:v>
                </c:pt>
                <c:pt idx="13269">
                  <c:v>0.32648148148148098</c:v>
                </c:pt>
                <c:pt idx="13270">
                  <c:v>0.32650462962963001</c:v>
                </c:pt>
                <c:pt idx="13271">
                  <c:v>0.32653935185185201</c:v>
                </c:pt>
                <c:pt idx="13272">
                  <c:v>0.32656249999999998</c:v>
                </c:pt>
                <c:pt idx="13273">
                  <c:v>0.326585648148148</c:v>
                </c:pt>
                <c:pt idx="13274">
                  <c:v>0.32660879629629602</c:v>
                </c:pt>
                <c:pt idx="13275">
                  <c:v>0.32663194444444399</c:v>
                </c:pt>
                <c:pt idx="13276">
                  <c:v>0.32665509259259301</c:v>
                </c:pt>
                <c:pt idx="13277">
                  <c:v>0.32667824074074098</c:v>
                </c:pt>
                <c:pt idx="13278">
                  <c:v>0.326701388888889</c:v>
                </c:pt>
                <c:pt idx="13279">
                  <c:v>0.32672453703703702</c:v>
                </c:pt>
                <c:pt idx="13280">
                  <c:v>0.32675925925925903</c:v>
                </c:pt>
                <c:pt idx="13281">
                  <c:v>0.32678240740740699</c:v>
                </c:pt>
                <c:pt idx="13282">
                  <c:v>0.32680555555555602</c:v>
                </c:pt>
                <c:pt idx="13283">
                  <c:v>0.32682870370370398</c:v>
                </c:pt>
                <c:pt idx="13284">
                  <c:v>0.326851851851852</c:v>
                </c:pt>
                <c:pt idx="13285">
                  <c:v>0.32687500000000003</c:v>
                </c:pt>
                <c:pt idx="13286">
                  <c:v>0.32689814814814799</c:v>
                </c:pt>
                <c:pt idx="13287">
                  <c:v>0.32692129629629602</c:v>
                </c:pt>
                <c:pt idx="13288">
                  <c:v>0.32694444444444398</c:v>
                </c:pt>
                <c:pt idx="13289">
                  <c:v>0.32697916666666699</c:v>
                </c:pt>
                <c:pt idx="13290">
                  <c:v>0.32700231481481501</c:v>
                </c:pt>
                <c:pt idx="13291">
                  <c:v>0.32702546296296298</c:v>
                </c:pt>
                <c:pt idx="13292">
                  <c:v>0.327048611111111</c:v>
                </c:pt>
                <c:pt idx="13293">
                  <c:v>0.32707175925925902</c:v>
                </c:pt>
                <c:pt idx="13294">
                  <c:v>0.32709490740740699</c:v>
                </c:pt>
                <c:pt idx="13295">
                  <c:v>0.32711805555555601</c:v>
                </c:pt>
                <c:pt idx="13296">
                  <c:v>0.32714120370370398</c:v>
                </c:pt>
                <c:pt idx="13297">
                  <c:v>0.32717592592592598</c:v>
                </c:pt>
                <c:pt idx="13298">
                  <c:v>0.327199074074074</c:v>
                </c:pt>
                <c:pt idx="13299">
                  <c:v>0.32722222222222203</c:v>
                </c:pt>
                <c:pt idx="13300">
                  <c:v>0.32724537037036999</c:v>
                </c:pt>
                <c:pt idx="13301">
                  <c:v>0.32726851851851801</c:v>
                </c:pt>
                <c:pt idx="13302">
                  <c:v>0.32729166666666698</c:v>
                </c:pt>
                <c:pt idx="13303">
                  <c:v>0.327314814814815</c:v>
                </c:pt>
                <c:pt idx="13304">
                  <c:v>0.32733796296296302</c:v>
                </c:pt>
                <c:pt idx="13305">
                  <c:v>0.32736111111111099</c:v>
                </c:pt>
                <c:pt idx="13306">
                  <c:v>0.327395833333333</c:v>
                </c:pt>
                <c:pt idx="13307">
                  <c:v>0.32741898148148202</c:v>
                </c:pt>
                <c:pt idx="13308">
                  <c:v>0.32744212962962999</c:v>
                </c:pt>
                <c:pt idx="13309">
                  <c:v>0.32746527777777801</c:v>
                </c:pt>
                <c:pt idx="13310">
                  <c:v>0.32748842592592597</c:v>
                </c:pt>
                <c:pt idx="13311">
                  <c:v>0.327511574074074</c:v>
                </c:pt>
                <c:pt idx="13312">
                  <c:v>0.32753472222222202</c:v>
                </c:pt>
                <c:pt idx="13313">
                  <c:v>0.32755787037036999</c:v>
                </c:pt>
                <c:pt idx="13314">
                  <c:v>0.32758101851851801</c:v>
                </c:pt>
                <c:pt idx="13315">
                  <c:v>0.32761574074074101</c:v>
                </c:pt>
                <c:pt idx="13316">
                  <c:v>0.32763888888888898</c:v>
                </c:pt>
                <c:pt idx="13317">
                  <c:v>0.327662037037037</c:v>
                </c:pt>
                <c:pt idx="13318">
                  <c:v>0.32768518518518502</c:v>
                </c:pt>
                <c:pt idx="13319">
                  <c:v>0.32770833333333299</c:v>
                </c:pt>
                <c:pt idx="13320">
                  <c:v>0.32773148148148101</c:v>
                </c:pt>
                <c:pt idx="13321">
                  <c:v>0.32775462962962998</c:v>
                </c:pt>
                <c:pt idx="13322">
                  <c:v>0.327777777777778</c:v>
                </c:pt>
                <c:pt idx="13323">
                  <c:v>0.32780092592592602</c:v>
                </c:pt>
                <c:pt idx="13324">
                  <c:v>0.32783564814814797</c:v>
                </c:pt>
                <c:pt idx="13325">
                  <c:v>0.327858796296296</c:v>
                </c:pt>
                <c:pt idx="13326">
                  <c:v>0.32788194444444502</c:v>
                </c:pt>
                <c:pt idx="13327">
                  <c:v>0.32790509259259298</c:v>
                </c:pt>
                <c:pt idx="13328">
                  <c:v>0.32792824074074101</c:v>
                </c:pt>
                <c:pt idx="13329">
                  <c:v>0.32795138888888897</c:v>
                </c:pt>
                <c:pt idx="13330">
                  <c:v>0.327974537037037</c:v>
                </c:pt>
                <c:pt idx="13331">
                  <c:v>0.32799768518518502</c:v>
                </c:pt>
                <c:pt idx="13332">
                  <c:v>0.32803240740740702</c:v>
                </c:pt>
                <c:pt idx="13333">
                  <c:v>0.32805555555555599</c:v>
                </c:pt>
                <c:pt idx="13334">
                  <c:v>0.32807870370370401</c:v>
                </c:pt>
                <c:pt idx="13335">
                  <c:v>0.32810185185185198</c:v>
                </c:pt>
                <c:pt idx="13336">
                  <c:v>0.328125</c:v>
                </c:pt>
                <c:pt idx="13337">
                  <c:v>0.32815972222222201</c:v>
                </c:pt>
                <c:pt idx="13338">
                  <c:v>0.32818287037036997</c:v>
                </c:pt>
                <c:pt idx="13339">
                  <c:v>0.32820601851851799</c:v>
                </c:pt>
                <c:pt idx="13340">
                  <c:v>0.328240740740741</c:v>
                </c:pt>
                <c:pt idx="13341">
                  <c:v>0.32826388888888902</c:v>
                </c:pt>
                <c:pt idx="13342">
                  <c:v>0.32828703703703699</c:v>
                </c:pt>
                <c:pt idx="13343">
                  <c:v>0.32831018518518501</c:v>
                </c:pt>
                <c:pt idx="13344">
                  <c:v>0.32833333333333298</c:v>
                </c:pt>
                <c:pt idx="13345">
                  <c:v>0.328356481481482</c:v>
                </c:pt>
                <c:pt idx="13346">
                  <c:v>0.32837962962963002</c:v>
                </c:pt>
                <c:pt idx="13347">
                  <c:v>0.32840277777777799</c:v>
                </c:pt>
                <c:pt idx="13348">
                  <c:v>0.32842592592592601</c:v>
                </c:pt>
                <c:pt idx="13349">
                  <c:v>0.32846064814814802</c:v>
                </c:pt>
                <c:pt idx="13350">
                  <c:v>0.32848379629629598</c:v>
                </c:pt>
                <c:pt idx="13351">
                  <c:v>0.328506944444445</c:v>
                </c:pt>
                <c:pt idx="13352">
                  <c:v>0.32853009259259303</c:v>
                </c:pt>
                <c:pt idx="13353">
                  <c:v>0.32855324074074099</c:v>
                </c:pt>
                <c:pt idx="13354">
                  <c:v>0.32857638888888901</c:v>
                </c:pt>
                <c:pt idx="13355">
                  <c:v>0.32859953703703698</c:v>
                </c:pt>
                <c:pt idx="13356">
                  <c:v>0.32863425925925899</c:v>
                </c:pt>
                <c:pt idx="13357">
                  <c:v>0.32865740740740701</c:v>
                </c:pt>
                <c:pt idx="13358">
                  <c:v>0.32868055555555598</c:v>
                </c:pt>
                <c:pt idx="13359">
                  <c:v>0.328703703703704</c:v>
                </c:pt>
                <c:pt idx="13360">
                  <c:v>0.32872685185185202</c:v>
                </c:pt>
                <c:pt idx="13361">
                  <c:v>0.32874999999999999</c:v>
                </c:pt>
                <c:pt idx="13362">
                  <c:v>0.32877314814814801</c:v>
                </c:pt>
                <c:pt idx="13363">
                  <c:v>0.32879629629629598</c:v>
                </c:pt>
                <c:pt idx="13364">
                  <c:v>0.328819444444445</c:v>
                </c:pt>
                <c:pt idx="13365">
                  <c:v>0.328854166666667</c:v>
                </c:pt>
                <c:pt idx="13366">
                  <c:v>0.32887731481481502</c:v>
                </c:pt>
                <c:pt idx="13367">
                  <c:v>0.32890046296296299</c:v>
                </c:pt>
                <c:pt idx="13368">
                  <c:v>0.32892361111111101</c:v>
                </c:pt>
                <c:pt idx="13369">
                  <c:v>0.32894675925925898</c:v>
                </c:pt>
                <c:pt idx="13370">
                  <c:v>0.328969907407408</c:v>
                </c:pt>
                <c:pt idx="13371">
                  <c:v>0.32899305555555503</c:v>
                </c:pt>
                <c:pt idx="13372">
                  <c:v>0.32901620370370399</c:v>
                </c:pt>
                <c:pt idx="13373">
                  <c:v>0.32903935185185201</c:v>
                </c:pt>
                <c:pt idx="13374">
                  <c:v>0.32907407407407402</c:v>
                </c:pt>
                <c:pt idx="13375">
                  <c:v>0.32909722222222199</c:v>
                </c:pt>
                <c:pt idx="13376">
                  <c:v>0.32912037037037001</c:v>
                </c:pt>
                <c:pt idx="13377">
                  <c:v>0.32914351851851797</c:v>
                </c:pt>
                <c:pt idx="13378">
                  <c:v>0.329166666666667</c:v>
                </c:pt>
                <c:pt idx="13379">
                  <c:v>0.32918981481481502</c:v>
                </c:pt>
                <c:pt idx="13380">
                  <c:v>0.32921296296296299</c:v>
                </c:pt>
                <c:pt idx="13381">
                  <c:v>0.32923611111111101</c:v>
                </c:pt>
                <c:pt idx="13382">
                  <c:v>0.32927083333333301</c:v>
                </c:pt>
                <c:pt idx="13383">
                  <c:v>0.32929398148148098</c:v>
                </c:pt>
                <c:pt idx="13384">
                  <c:v>0.32931712962963</c:v>
                </c:pt>
                <c:pt idx="13385">
                  <c:v>0.32934027777777802</c:v>
                </c:pt>
                <c:pt idx="13386">
                  <c:v>0.32936342592592599</c:v>
                </c:pt>
                <c:pt idx="13387">
                  <c:v>0.32938657407407401</c:v>
                </c:pt>
                <c:pt idx="13388">
                  <c:v>0.32940972222222198</c:v>
                </c:pt>
                <c:pt idx="13389">
                  <c:v>0.32943287037037</c:v>
                </c:pt>
                <c:pt idx="13390">
                  <c:v>0.32945601851851802</c:v>
                </c:pt>
                <c:pt idx="13391">
                  <c:v>0.32949074074074097</c:v>
                </c:pt>
                <c:pt idx="13392">
                  <c:v>0.32951388888888899</c:v>
                </c:pt>
                <c:pt idx="13393">
                  <c:v>0.32953703703703702</c:v>
                </c:pt>
                <c:pt idx="13394">
                  <c:v>0.32956018518518498</c:v>
                </c:pt>
                <c:pt idx="13395">
                  <c:v>0.32958333333333301</c:v>
                </c:pt>
                <c:pt idx="13396">
                  <c:v>0.32960648148148097</c:v>
                </c:pt>
                <c:pt idx="13397">
                  <c:v>0.32962962962962999</c:v>
                </c:pt>
                <c:pt idx="13398">
                  <c:v>0.32965277777777802</c:v>
                </c:pt>
                <c:pt idx="13399">
                  <c:v>0.32968750000000002</c:v>
                </c:pt>
                <c:pt idx="13400">
                  <c:v>0.32971064814814799</c:v>
                </c:pt>
                <c:pt idx="13401">
                  <c:v>0.32973379629629601</c:v>
                </c:pt>
                <c:pt idx="13402">
                  <c:v>0.32975694444444398</c:v>
                </c:pt>
                <c:pt idx="13403">
                  <c:v>0.329780092592593</c:v>
                </c:pt>
                <c:pt idx="13404">
                  <c:v>0.32980324074074102</c:v>
                </c:pt>
                <c:pt idx="13405">
                  <c:v>0.32982638888888899</c:v>
                </c:pt>
                <c:pt idx="13406">
                  <c:v>0.32984953703703701</c:v>
                </c:pt>
                <c:pt idx="13407">
                  <c:v>0.32988425925925902</c:v>
                </c:pt>
                <c:pt idx="13408">
                  <c:v>0.32990740740740698</c:v>
                </c:pt>
                <c:pt idx="13409">
                  <c:v>0.329930555555556</c:v>
                </c:pt>
                <c:pt idx="13410">
                  <c:v>0.32995370370370403</c:v>
                </c:pt>
                <c:pt idx="13411">
                  <c:v>0.32997685185185199</c:v>
                </c:pt>
                <c:pt idx="13412">
                  <c:v>0.33</c:v>
                </c:pt>
                <c:pt idx="13413">
                  <c:v>0.33002314814814798</c:v>
                </c:pt>
                <c:pt idx="13414">
                  <c:v>0.330046296296296</c:v>
                </c:pt>
                <c:pt idx="13415">
                  <c:v>0.33006944444444403</c:v>
                </c:pt>
                <c:pt idx="13416">
                  <c:v>0.33009259259259299</c:v>
                </c:pt>
                <c:pt idx="13417">
                  <c:v>0.330127314814815</c:v>
                </c:pt>
                <c:pt idx="13418">
                  <c:v>0.33015046296296302</c:v>
                </c:pt>
                <c:pt idx="13419">
                  <c:v>0.33017361111111099</c:v>
                </c:pt>
                <c:pt idx="13420">
                  <c:v>0.33019675925925901</c:v>
                </c:pt>
                <c:pt idx="13421">
                  <c:v>0.33021990740740698</c:v>
                </c:pt>
                <c:pt idx="13422">
                  <c:v>0.330243055555556</c:v>
                </c:pt>
                <c:pt idx="13423">
                  <c:v>0.33026620370370402</c:v>
                </c:pt>
                <c:pt idx="13424">
                  <c:v>0.33030092592592603</c:v>
                </c:pt>
                <c:pt idx="13425">
                  <c:v>0.33032407407407399</c:v>
                </c:pt>
                <c:pt idx="13426">
                  <c:v>0.33034722222222201</c:v>
                </c:pt>
                <c:pt idx="13427">
                  <c:v>0.33037037037036998</c:v>
                </c:pt>
                <c:pt idx="13428">
                  <c:v>0.330393518518518</c:v>
                </c:pt>
                <c:pt idx="13429">
                  <c:v>0.33041666666666702</c:v>
                </c:pt>
                <c:pt idx="13430">
                  <c:v>0.33043981481481499</c:v>
                </c:pt>
                <c:pt idx="13431">
                  <c:v>0.33046296296296301</c:v>
                </c:pt>
                <c:pt idx="13432">
                  <c:v>0.33048611111111098</c:v>
                </c:pt>
                <c:pt idx="13433">
                  <c:v>0.33052083333333299</c:v>
                </c:pt>
                <c:pt idx="13434">
                  <c:v>0.33054398148148201</c:v>
                </c:pt>
                <c:pt idx="13435">
                  <c:v>0.33056712962962997</c:v>
                </c:pt>
                <c:pt idx="13436">
                  <c:v>0.330590277777778</c:v>
                </c:pt>
                <c:pt idx="13437">
                  <c:v>0.33061342592592602</c:v>
                </c:pt>
                <c:pt idx="13438">
                  <c:v>0.33063657407407399</c:v>
                </c:pt>
                <c:pt idx="13439">
                  <c:v>0.33065972222222201</c:v>
                </c:pt>
                <c:pt idx="13440">
                  <c:v>0.33068287037036997</c:v>
                </c:pt>
                <c:pt idx="13441">
                  <c:v>0.33071759259259298</c:v>
                </c:pt>
                <c:pt idx="13442">
                  <c:v>0.330740740740741</c:v>
                </c:pt>
                <c:pt idx="13443">
                  <c:v>0.33076388888888902</c:v>
                </c:pt>
                <c:pt idx="13444">
                  <c:v>0.33078703703703699</c:v>
                </c:pt>
                <c:pt idx="13445">
                  <c:v>0.33081018518518501</c:v>
                </c:pt>
                <c:pt idx="13446">
                  <c:v>0.33083333333333298</c:v>
                </c:pt>
                <c:pt idx="13447">
                  <c:v>0.330856481481482</c:v>
                </c:pt>
                <c:pt idx="13448">
                  <c:v>0.33087962962963002</c:v>
                </c:pt>
                <c:pt idx="13449">
                  <c:v>0.33091435185185197</c:v>
                </c:pt>
                <c:pt idx="13450">
                  <c:v>0.3309375</c:v>
                </c:pt>
                <c:pt idx="13451">
                  <c:v>0.33096064814814802</c:v>
                </c:pt>
                <c:pt idx="13452">
                  <c:v>0.33098379629629598</c:v>
                </c:pt>
                <c:pt idx="13453">
                  <c:v>0.33100694444444501</c:v>
                </c:pt>
                <c:pt idx="13454">
                  <c:v>0.33103009259259297</c:v>
                </c:pt>
                <c:pt idx="13455">
                  <c:v>0.33105324074074099</c:v>
                </c:pt>
                <c:pt idx="13456">
                  <c:v>0.33107638888888902</c:v>
                </c:pt>
                <c:pt idx="13457">
                  <c:v>0.33109953703703698</c:v>
                </c:pt>
                <c:pt idx="13458">
                  <c:v>0.33113425925925899</c:v>
                </c:pt>
                <c:pt idx="13459">
                  <c:v>0.33115740740740701</c:v>
                </c:pt>
                <c:pt idx="13460">
                  <c:v>0.33118055555555598</c:v>
                </c:pt>
                <c:pt idx="13461">
                  <c:v>0.331203703703704</c:v>
                </c:pt>
                <c:pt idx="13462">
                  <c:v>0.33122685185185202</c:v>
                </c:pt>
                <c:pt idx="13463">
                  <c:v>0.33124999999999999</c:v>
                </c:pt>
                <c:pt idx="13464">
                  <c:v>0.33127314814814801</c:v>
                </c:pt>
                <c:pt idx="13465">
                  <c:v>0.33129629629629598</c:v>
                </c:pt>
                <c:pt idx="13466">
                  <c:v>0.33133101851851798</c:v>
                </c:pt>
                <c:pt idx="13467">
                  <c:v>0.331354166666667</c:v>
                </c:pt>
                <c:pt idx="13468">
                  <c:v>0.33137731481481503</c:v>
                </c:pt>
                <c:pt idx="13469">
                  <c:v>0.33140046296296299</c:v>
                </c:pt>
                <c:pt idx="13470">
                  <c:v>0.33142361111111102</c:v>
                </c:pt>
                <c:pt idx="13471">
                  <c:v>0.33144675925925898</c:v>
                </c:pt>
                <c:pt idx="13472">
                  <c:v>0.33146990740740701</c:v>
                </c:pt>
                <c:pt idx="13473">
                  <c:v>0.33149305555555603</c:v>
                </c:pt>
                <c:pt idx="13474">
                  <c:v>0.33151620370370399</c:v>
                </c:pt>
                <c:pt idx="13475">
                  <c:v>0.331550925925926</c:v>
                </c:pt>
                <c:pt idx="13476">
                  <c:v>0.33157407407407402</c:v>
                </c:pt>
                <c:pt idx="13477">
                  <c:v>0.33159722222222199</c:v>
                </c:pt>
                <c:pt idx="13478">
                  <c:v>0.33162037037037001</c:v>
                </c:pt>
                <c:pt idx="13479">
                  <c:v>0.33164351851851798</c:v>
                </c:pt>
                <c:pt idx="13480">
                  <c:v>0.331666666666667</c:v>
                </c:pt>
                <c:pt idx="13481">
                  <c:v>0.33168981481481502</c:v>
                </c:pt>
                <c:pt idx="13482">
                  <c:v>0.33171296296296299</c:v>
                </c:pt>
                <c:pt idx="13483">
                  <c:v>0.33173611111111101</c:v>
                </c:pt>
                <c:pt idx="13484">
                  <c:v>0.33175925925925898</c:v>
                </c:pt>
                <c:pt idx="13485">
                  <c:v>0.33179398148148098</c:v>
                </c:pt>
                <c:pt idx="13486">
                  <c:v>0.33181712962963</c:v>
                </c:pt>
                <c:pt idx="13487">
                  <c:v>0.33184027777777803</c:v>
                </c:pt>
                <c:pt idx="13488">
                  <c:v>0.33186342592592599</c:v>
                </c:pt>
                <c:pt idx="13489">
                  <c:v>0.33188657407407401</c:v>
                </c:pt>
                <c:pt idx="13490">
                  <c:v>0.33190972222222198</c:v>
                </c:pt>
                <c:pt idx="13491">
                  <c:v>0.33193287037037</c:v>
                </c:pt>
                <c:pt idx="13492">
                  <c:v>0.33195601851851902</c:v>
                </c:pt>
                <c:pt idx="13493">
                  <c:v>0.33199074074074097</c:v>
                </c:pt>
                <c:pt idx="13494">
                  <c:v>0.332013888888889</c:v>
                </c:pt>
                <c:pt idx="13495">
                  <c:v>0.33203703703703702</c:v>
                </c:pt>
                <c:pt idx="13496">
                  <c:v>0.33206018518518499</c:v>
                </c:pt>
                <c:pt idx="13497">
                  <c:v>0.33208333333333301</c:v>
                </c:pt>
                <c:pt idx="13498">
                  <c:v>0.33210648148148098</c:v>
                </c:pt>
                <c:pt idx="13499">
                  <c:v>0.33212962962963</c:v>
                </c:pt>
                <c:pt idx="13500">
                  <c:v>0.33215277777777802</c:v>
                </c:pt>
                <c:pt idx="13501">
                  <c:v>0.33218750000000002</c:v>
                </c:pt>
                <c:pt idx="13502">
                  <c:v>0.33221064814814799</c:v>
                </c:pt>
                <c:pt idx="13503">
                  <c:v>0.33223379629629601</c:v>
                </c:pt>
                <c:pt idx="13504">
                  <c:v>0.33225694444444398</c:v>
                </c:pt>
                <c:pt idx="13505">
                  <c:v>0.332280092592593</c:v>
                </c:pt>
                <c:pt idx="13506">
                  <c:v>0.33230324074074102</c:v>
                </c:pt>
                <c:pt idx="13507">
                  <c:v>0.33232638888888899</c:v>
                </c:pt>
                <c:pt idx="13508">
                  <c:v>0.33234953703703701</c:v>
                </c:pt>
                <c:pt idx="13509">
                  <c:v>0.33237268518518498</c:v>
                </c:pt>
                <c:pt idx="13510">
                  <c:v>0.33240740740740699</c:v>
                </c:pt>
                <c:pt idx="13511">
                  <c:v>0.33243055555555601</c:v>
                </c:pt>
                <c:pt idx="13512">
                  <c:v>0.33245370370370397</c:v>
                </c:pt>
                <c:pt idx="13513">
                  <c:v>0.332476851851852</c:v>
                </c:pt>
                <c:pt idx="13514">
                  <c:v>0.33250000000000002</c:v>
                </c:pt>
                <c:pt idx="13515">
                  <c:v>0.33252314814814798</c:v>
                </c:pt>
                <c:pt idx="13516">
                  <c:v>0.33254629629629601</c:v>
                </c:pt>
                <c:pt idx="13517">
                  <c:v>0.33256944444444397</c:v>
                </c:pt>
                <c:pt idx="13518">
                  <c:v>0.33259259259259299</c:v>
                </c:pt>
                <c:pt idx="13519">
                  <c:v>0.332627314814815</c:v>
                </c:pt>
                <c:pt idx="13520">
                  <c:v>0.33265046296296302</c:v>
                </c:pt>
                <c:pt idx="13521">
                  <c:v>0.33267361111111099</c:v>
                </c:pt>
                <c:pt idx="13522">
                  <c:v>0.33269675925925901</c:v>
                </c:pt>
                <c:pt idx="13523">
                  <c:v>0.33271990740740698</c:v>
                </c:pt>
                <c:pt idx="13524">
                  <c:v>0.332743055555556</c:v>
                </c:pt>
                <c:pt idx="13525">
                  <c:v>0.33276620370370402</c:v>
                </c:pt>
                <c:pt idx="13526">
                  <c:v>0.33278935185185199</c:v>
                </c:pt>
                <c:pt idx="13527">
                  <c:v>0.33282407407407399</c:v>
                </c:pt>
                <c:pt idx="13528">
                  <c:v>0.33284722222222202</c:v>
                </c:pt>
                <c:pt idx="13529">
                  <c:v>0.33287037037036998</c:v>
                </c:pt>
                <c:pt idx="13530">
                  <c:v>0.33289351851851801</c:v>
                </c:pt>
                <c:pt idx="13531">
                  <c:v>0.33291666666666703</c:v>
                </c:pt>
                <c:pt idx="13532">
                  <c:v>0.33293981481481499</c:v>
                </c:pt>
                <c:pt idx="13533">
                  <c:v>0.33296296296296302</c:v>
                </c:pt>
                <c:pt idx="13534">
                  <c:v>0.33298611111111098</c:v>
                </c:pt>
                <c:pt idx="13535">
                  <c:v>0.33300925925925901</c:v>
                </c:pt>
                <c:pt idx="13536">
                  <c:v>0.33303240740740703</c:v>
                </c:pt>
                <c:pt idx="13537">
                  <c:v>0.33306712962962998</c:v>
                </c:pt>
                <c:pt idx="13538">
                  <c:v>0.333090277777778</c:v>
                </c:pt>
                <c:pt idx="13539">
                  <c:v>0.33311342592592602</c:v>
                </c:pt>
                <c:pt idx="13540">
                  <c:v>0.33313657407407399</c:v>
                </c:pt>
                <c:pt idx="13541">
                  <c:v>0.33315972222222201</c:v>
                </c:pt>
                <c:pt idx="13542">
                  <c:v>0.33318287037036998</c:v>
                </c:pt>
                <c:pt idx="13543">
                  <c:v>0.333206018518519</c:v>
                </c:pt>
                <c:pt idx="13544">
                  <c:v>0.33322916666666702</c:v>
                </c:pt>
                <c:pt idx="13545">
                  <c:v>0.33326388888888903</c:v>
                </c:pt>
                <c:pt idx="13546">
                  <c:v>0.33328703703703699</c:v>
                </c:pt>
                <c:pt idx="13547">
                  <c:v>0.33331018518518502</c:v>
                </c:pt>
                <c:pt idx="13548">
                  <c:v>0.33333333333333298</c:v>
                </c:pt>
                <c:pt idx="13549">
                  <c:v>0.333356481481482</c:v>
                </c:pt>
                <c:pt idx="13550">
                  <c:v>0.33337962962963003</c:v>
                </c:pt>
                <c:pt idx="13551">
                  <c:v>0.33340277777777799</c:v>
                </c:pt>
                <c:pt idx="13552">
                  <c:v>0.33342592592592601</c:v>
                </c:pt>
                <c:pt idx="13553">
                  <c:v>0.33344907407407398</c:v>
                </c:pt>
                <c:pt idx="13554">
                  <c:v>0.33348379629629599</c:v>
                </c:pt>
                <c:pt idx="13555">
                  <c:v>0.33350694444444501</c:v>
                </c:pt>
                <c:pt idx="13556">
                  <c:v>0.33353009259259297</c:v>
                </c:pt>
                <c:pt idx="13557">
                  <c:v>0.333553240740741</c:v>
                </c:pt>
                <c:pt idx="13558">
                  <c:v>0.33357638888888902</c:v>
                </c:pt>
                <c:pt idx="13559">
                  <c:v>0.33359953703703699</c:v>
                </c:pt>
                <c:pt idx="13560">
                  <c:v>0.33362268518518501</c:v>
                </c:pt>
                <c:pt idx="13561">
                  <c:v>0.33364583333333298</c:v>
                </c:pt>
                <c:pt idx="13562">
                  <c:v>0.333668981481482</c:v>
                </c:pt>
                <c:pt idx="13563">
                  <c:v>0.333703703703704</c:v>
                </c:pt>
                <c:pt idx="13564">
                  <c:v>0.33372685185185202</c:v>
                </c:pt>
                <c:pt idx="13565">
                  <c:v>0.33374999999999999</c:v>
                </c:pt>
                <c:pt idx="13566">
                  <c:v>0.33377314814814801</c:v>
                </c:pt>
                <c:pt idx="13567">
                  <c:v>0.33379629629629598</c:v>
                </c:pt>
                <c:pt idx="13568">
                  <c:v>0.333819444444445</c:v>
                </c:pt>
                <c:pt idx="13569">
                  <c:v>0.33384259259259302</c:v>
                </c:pt>
                <c:pt idx="13570">
                  <c:v>0.33386574074074099</c:v>
                </c:pt>
                <c:pt idx="13571">
                  <c:v>0.333900462962963</c:v>
                </c:pt>
                <c:pt idx="13572">
                  <c:v>0.33392361111111102</c:v>
                </c:pt>
                <c:pt idx="13573">
                  <c:v>0.33394675925925899</c:v>
                </c:pt>
                <c:pt idx="13574">
                  <c:v>0.33396990740740701</c:v>
                </c:pt>
                <c:pt idx="13575">
                  <c:v>0.33399305555555597</c:v>
                </c:pt>
                <c:pt idx="13576">
                  <c:v>0.334016203703704</c:v>
                </c:pt>
                <c:pt idx="13577">
                  <c:v>0.33403935185185202</c:v>
                </c:pt>
                <c:pt idx="13578">
                  <c:v>0.33406249999999998</c:v>
                </c:pt>
                <c:pt idx="13579">
                  <c:v>0.33408564814814801</c:v>
                </c:pt>
                <c:pt idx="13580">
                  <c:v>0.33412037037037001</c:v>
                </c:pt>
                <c:pt idx="13581">
                  <c:v>0.33414351851851798</c:v>
                </c:pt>
                <c:pt idx="13582">
                  <c:v>0.334166666666667</c:v>
                </c:pt>
                <c:pt idx="13583">
                  <c:v>0.33418981481481502</c:v>
                </c:pt>
                <c:pt idx="13584">
                  <c:v>0.33421296296296299</c:v>
                </c:pt>
                <c:pt idx="13585">
                  <c:v>0.33423611111111101</c:v>
                </c:pt>
                <c:pt idx="13586">
                  <c:v>0.33425925925925898</c:v>
                </c:pt>
                <c:pt idx="13587">
                  <c:v>0.33429398148148098</c:v>
                </c:pt>
                <c:pt idx="13588">
                  <c:v>0.33431712962963001</c:v>
                </c:pt>
                <c:pt idx="13589">
                  <c:v>0.33434027777777803</c:v>
                </c:pt>
                <c:pt idx="13590">
                  <c:v>0.33436342592592599</c:v>
                </c:pt>
                <c:pt idx="13591">
                  <c:v>0.33438657407407402</c:v>
                </c:pt>
                <c:pt idx="13592">
                  <c:v>0.33440972222222198</c:v>
                </c:pt>
                <c:pt idx="13593">
                  <c:v>0.33443287037037001</c:v>
                </c:pt>
                <c:pt idx="13594">
                  <c:v>0.33445601851851903</c:v>
                </c:pt>
                <c:pt idx="13595">
                  <c:v>0.33447916666666699</c:v>
                </c:pt>
                <c:pt idx="13596">
                  <c:v>0.334513888888889</c:v>
                </c:pt>
                <c:pt idx="13597">
                  <c:v>0.33453703703703702</c:v>
                </c:pt>
                <c:pt idx="13598">
                  <c:v>0.33456018518518499</c:v>
                </c:pt>
                <c:pt idx="13599">
                  <c:v>0.33458333333333301</c:v>
                </c:pt>
                <c:pt idx="13600">
                  <c:v>0.33460648148148098</c:v>
                </c:pt>
                <c:pt idx="13601">
                  <c:v>0.33462962962963</c:v>
                </c:pt>
                <c:pt idx="13602">
                  <c:v>0.33465277777777802</c:v>
                </c:pt>
                <c:pt idx="13603">
                  <c:v>0.33467592592592599</c:v>
                </c:pt>
                <c:pt idx="13604">
                  <c:v>0.33469907407407401</c:v>
                </c:pt>
                <c:pt idx="13605">
                  <c:v>0.33473379629629602</c:v>
                </c:pt>
                <c:pt idx="13606">
                  <c:v>0.33475694444444398</c:v>
                </c:pt>
                <c:pt idx="13607">
                  <c:v>0.334780092592593</c:v>
                </c:pt>
                <c:pt idx="13608">
                  <c:v>0.33480324074074103</c:v>
                </c:pt>
                <c:pt idx="13609">
                  <c:v>0.33482638888888899</c:v>
                </c:pt>
                <c:pt idx="13610">
                  <c:v>0.33484953703703701</c:v>
                </c:pt>
                <c:pt idx="13611">
                  <c:v>0.33487268518518498</c:v>
                </c:pt>
                <c:pt idx="13612">
                  <c:v>0.334895833333333</c:v>
                </c:pt>
                <c:pt idx="13613">
                  <c:v>0.33491898148148203</c:v>
                </c:pt>
                <c:pt idx="13614">
                  <c:v>0.33495370370370398</c:v>
                </c:pt>
                <c:pt idx="13615">
                  <c:v>0.334976851851852</c:v>
                </c:pt>
                <c:pt idx="13616">
                  <c:v>0.33500000000000002</c:v>
                </c:pt>
                <c:pt idx="13617">
                  <c:v>0.33502314814814799</c:v>
                </c:pt>
                <c:pt idx="13618">
                  <c:v>0.33504629629629601</c:v>
                </c:pt>
                <c:pt idx="13619">
                  <c:v>0.33506944444444398</c:v>
                </c:pt>
                <c:pt idx="13620">
                  <c:v>0.335092592592593</c:v>
                </c:pt>
                <c:pt idx="13621">
                  <c:v>0.33511574074074102</c:v>
                </c:pt>
                <c:pt idx="13622">
                  <c:v>0.33513888888888899</c:v>
                </c:pt>
                <c:pt idx="13623">
                  <c:v>0.33517361111111099</c:v>
                </c:pt>
                <c:pt idx="13624">
                  <c:v>0.33519675925925901</c:v>
                </c:pt>
                <c:pt idx="13625">
                  <c:v>0.33521990740740698</c:v>
                </c:pt>
                <c:pt idx="13626">
                  <c:v>0.335243055555555</c:v>
                </c:pt>
                <c:pt idx="13627">
                  <c:v>0.33526620370370402</c:v>
                </c:pt>
                <c:pt idx="13628">
                  <c:v>0.33528935185185199</c:v>
                </c:pt>
                <c:pt idx="13629">
                  <c:v>0.33531250000000001</c:v>
                </c:pt>
                <c:pt idx="13630">
                  <c:v>0.33533564814814798</c:v>
                </c:pt>
                <c:pt idx="13631">
                  <c:v>0.33537037037036999</c:v>
                </c:pt>
                <c:pt idx="13632">
                  <c:v>0.33539351851851901</c:v>
                </c:pt>
                <c:pt idx="13633">
                  <c:v>0.33541666666666697</c:v>
                </c:pt>
                <c:pt idx="13634">
                  <c:v>0.335439814814815</c:v>
                </c:pt>
                <c:pt idx="13635">
                  <c:v>0.33546296296296302</c:v>
                </c:pt>
                <c:pt idx="13636">
                  <c:v>0.33548611111111099</c:v>
                </c:pt>
                <c:pt idx="13637">
                  <c:v>0.33550925925925901</c:v>
                </c:pt>
                <c:pt idx="13638">
                  <c:v>0.33553240740740697</c:v>
                </c:pt>
                <c:pt idx="13639">
                  <c:v>0.335555555555556</c:v>
                </c:pt>
                <c:pt idx="13640">
                  <c:v>0.335590277777778</c:v>
                </c:pt>
                <c:pt idx="13641">
                  <c:v>0.33561342592592602</c:v>
                </c:pt>
                <c:pt idx="13642">
                  <c:v>0.33563657407407399</c:v>
                </c:pt>
                <c:pt idx="13643">
                  <c:v>0.33565972222222201</c:v>
                </c:pt>
                <c:pt idx="13644">
                  <c:v>0.33568287037036998</c:v>
                </c:pt>
                <c:pt idx="13645">
                  <c:v>0.335706018518518</c:v>
                </c:pt>
                <c:pt idx="13646">
                  <c:v>0.33572916666666702</c:v>
                </c:pt>
                <c:pt idx="13647">
                  <c:v>0.33575231481481499</c:v>
                </c:pt>
                <c:pt idx="13648">
                  <c:v>0.335787037037037</c:v>
                </c:pt>
                <c:pt idx="13649">
                  <c:v>0.33581018518518502</c:v>
                </c:pt>
                <c:pt idx="13650">
                  <c:v>0.33583333333333298</c:v>
                </c:pt>
                <c:pt idx="13651">
                  <c:v>0.33585648148148201</c:v>
                </c:pt>
                <c:pt idx="13652">
                  <c:v>0.33587962962963003</c:v>
                </c:pt>
                <c:pt idx="13653">
                  <c:v>0.33590277777777799</c:v>
                </c:pt>
                <c:pt idx="13654">
                  <c:v>0.33592592592592602</c:v>
                </c:pt>
                <c:pt idx="13655">
                  <c:v>0.33594907407407398</c:v>
                </c:pt>
                <c:pt idx="13656">
                  <c:v>0.33598379629629599</c:v>
                </c:pt>
                <c:pt idx="13657">
                  <c:v>0.33600694444444501</c:v>
                </c:pt>
                <c:pt idx="13658">
                  <c:v>0.33603009259259298</c:v>
                </c:pt>
                <c:pt idx="13659">
                  <c:v>0.336053240740741</c:v>
                </c:pt>
                <c:pt idx="13660">
                  <c:v>0.33607638888888902</c:v>
                </c:pt>
                <c:pt idx="13661">
                  <c:v>0.33609953703703699</c:v>
                </c:pt>
                <c:pt idx="13662">
                  <c:v>0.33612268518518501</c:v>
                </c:pt>
                <c:pt idx="13663">
                  <c:v>0.33614583333333298</c:v>
                </c:pt>
                <c:pt idx="13664">
                  <c:v>0.33618055555555598</c:v>
                </c:pt>
                <c:pt idx="13665">
                  <c:v>0.336203703703704</c:v>
                </c:pt>
                <c:pt idx="13666">
                  <c:v>0.33622685185185203</c:v>
                </c:pt>
                <c:pt idx="13667">
                  <c:v>0.33624999999999999</c:v>
                </c:pt>
                <c:pt idx="13668">
                  <c:v>0.33627314814814802</c:v>
                </c:pt>
                <c:pt idx="13669">
                  <c:v>0.33629629629629598</c:v>
                </c:pt>
                <c:pt idx="13670">
                  <c:v>0.336319444444445</c:v>
                </c:pt>
                <c:pt idx="13671">
                  <c:v>0.33634259259259303</c:v>
                </c:pt>
                <c:pt idx="13672">
                  <c:v>0.33636574074074099</c:v>
                </c:pt>
                <c:pt idx="13673">
                  <c:v>0.336400462962963</c:v>
                </c:pt>
                <c:pt idx="13674">
                  <c:v>0.33642361111111102</c:v>
                </c:pt>
                <c:pt idx="13675">
                  <c:v>0.33644675925925899</c:v>
                </c:pt>
                <c:pt idx="13676">
                  <c:v>0.33646990740740701</c:v>
                </c:pt>
                <c:pt idx="13677">
                  <c:v>0.33649305555555598</c:v>
                </c:pt>
                <c:pt idx="13678">
                  <c:v>0.336516203703704</c:v>
                </c:pt>
                <c:pt idx="13679">
                  <c:v>0.33653935185185202</c:v>
                </c:pt>
                <c:pt idx="13680">
                  <c:v>0.33656249999999999</c:v>
                </c:pt>
                <c:pt idx="13681">
                  <c:v>0.33659722222222199</c:v>
                </c:pt>
                <c:pt idx="13682">
                  <c:v>0.33662037037037001</c:v>
                </c:pt>
                <c:pt idx="13683">
                  <c:v>0.33664351851851798</c:v>
                </c:pt>
                <c:pt idx="13684">
                  <c:v>0.336666666666667</c:v>
                </c:pt>
                <c:pt idx="13685">
                  <c:v>0.33668981481481502</c:v>
                </c:pt>
                <c:pt idx="13686">
                  <c:v>0.33671296296296299</c:v>
                </c:pt>
                <c:pt idx="13687">
                  <c:v>0.33673611111111101</c:v>
                </c:pt>
                <c:pt idx="13688">
                  <c:v>0.33675925925925898</c:v>
                </c:pt>
                <c:pt idx="13689">
                  <c:v>0.33679398148148099</c:v>
                </c:pt>
                <c:pt idx="13690">
                  <c:v>0.33681712962963001</c:v>
                </c:pt>
                <c:pt idx="13691">
                  <c:v>0.33684027777777797</c:v>
                </c:pt>
                <c:pt idx="13692">
                  <c:v>0.336863425925926</c:v>
                </c:pt>
                <c:pt idx="13693">
                  <c:v>0.33688657407407402</c:v>
                </c:pt>
                <c:pt idx="13694">
                  <c:v>0.33690972222222199</c:v>
                </c:pt>
                <c:pt idx="13695">
                  <c:v>0.33693287037037001</c:v>
                </c:pt>
                <c:pt idx="13696">
                  <c:v>0.33695601851851897</c:v>
                </c:pt>
                <c:pt idx="13697">
                  <c:v>0.336979166666667</c:v>
                </c:pt>
                <c:pt idx="13698">
                  <c:v>0.337013888888889</c:v>
                </c:pt>
                <c:pt idx="13699">
                  <c:v>0.33703703703703702</c:v>
                </c:pt>
                <c:pt idx="13700">
                  <c:v>0.33706018518518499</c:v>
                </c:pt>
                <c:pt idx="13701">
                  <c:v>0.33708333333333301</c:v>
                </c:pt>
                <c:pt idx="13702">
                  <c:v>0.33710648148148098</c:v>
                </c:pt>
                <c:pt idx="13703">
                  <c:v>0.33712962962963</c:v>
                </c:pt>
                <c:pt idx="13704">
                  <c:v>0.33715277777777802</c:v>
                </c:pt>
                <c:pt idx="13705">
                  <c:v>0.33717592592592599</c:v>
                </c:pt>
                <c:pt idx="13706">
                  <c:v>0.33719907407407401</c:v>
                </c:pt>
                <c:pt idx="13707">
                  <c:v>0.33723379629629602</c:v>
                </c:pt>
                <c:pt idx="13708">
                  <c:v>0.33725694444444398</c:v>
                </c:pt>
                <c:pt idx="13709">
                  <c:v>0.33728009259259301</c:v>
                </c:pt>
                <c:pt idx="13710">
                  <c:v>0.33730324074074097</c:v>
                </c:pt>
                <c:pt idx="13711">
                  <c:v>0.33732638888888899</c:v>
                </c:pt>
                <c:pt idx="13712">
                  <c:v>0.337361111111111</c:v>
                </c:pt>
                <c:pt idx="13713">
                  <c:v>0.33738425925925902</c:v>
                </c:pt>
                <c:pt idx="13714">
                  <c:v>0.33740740740740699</c:v>
                </c:pt>
                <c:pt idx="13715">
                  <c:v>0.33743055555555601</c:v>
                </c:pt>
                <c:pt idx="13716">
                  <c:v>0.33745370370370398</c:v>
                </c:pt>
                <c:pt idx="13717">
                  <c:v>0.337476851851852</c:v>
                </c:pt>
                <c:pt idx="13718">
                  <c:v>0.33750000000000002</c:v>
                </c:pt>
                <c:pt idx="13719">
                  <c:v>0.33752314814814799</c:v>
                </c:pt>
                <c:pt idx="13720">
                  <c:v>0.33754629629629601</c:v>
                </c:pt>
                <c:pt idx="13721">
                  <c:v>0.33758101851851902</c:v>
                </c:pt>
                <c:pt idx="13722">
                  <c:v>0.33760416666666698</c:v>
                </c:pt>
                <c:pt idx="13723">
                  <c:v>0.337627314814815</c:v>
                </c:pt>
                <c:pt idx="13724">
                  <c:v>0.33765046296296303</c:v>
                </c:pt>
                <c:pt idx="13725">
                  <c:v>0.33767361111111099</c:v>
                </c:pt>
                <c:pt idx="13726">
                  <c:v>0.33769675925925902</c:v>
                </c:pt>
                <c:pt idx="13727">
                  <c:v>0.33771990740740698</c:v>
                </c:pt>
                <c:pt idx="13728">
                  <c:v>0.337743055555556</c:v>
                </c:pt>
                <c:pt idx="13729">
                  <c:v>0.33776620370370403</c:v>
                </c:pt>
                <c:pt idx="13730">
                  <c:v>0.33780092592592598</c:v>
                </c:pt>
                <c:pt idx="13731">
                  <c:v>0.337824074074074</c:v>
                </c:pt>
                <c:pt idx="13732">
                  <c:v>0.33784722222222202</c:v>
                </c:pt>
                <c:pt idx="13733">
                  <c:v>0.33787037037036999</c:v>
                </c:pt>
                <c:pt idx="13734">
                  <c:v>0.33789351851851801</c:v>
                </c:pt>
                <c:pt idx="13735">
                  <c:v>0.33791666666666698</c:v>
                </c:pt>
                <c:pt idx="13736">
                  <c:v>0.337939814814815</c:v>
                </c:pt>
                <c:pt idx="13737">
                  <c:v>0.33796296296296302</c:v>
                </c:pt>
                <c:pt idx="13738">
                  <c:v>0.33799768518518503</c:v>
                </c:pt>
                <c:pt idx="13739">
                  <c:v>0.33802083333333299</c:v>
                </c:pt>
                <c:pt idx="13740">
                  <c:v>0.33804398148148201</c:v>
                </c:pt>
                <c:pt idx="13741">
                  <c:v>0.33806712962962998</c:v>
                </c:pt>
                <c:pt idx="13742">
                  <c:v>0.338090277777778</c:v>
                </c:pt>
                <c:pt idx="13743">
                  <c:v>0.33811342592592603</c:v>
                </c:pt>
                <c:pt idx="13744">
                  <c:v>0.33813657407407399</c:v>
                </c:pt>
                <c:pt idx="13745">
                  <c:v>0.33815972222222201</c:v>
                </c:pt>
                <c:pt idx="13746">
                  <c:v>0.33819444444444402</c:v>
                </c:pt>
                <c:pt idx="13747">
                  <c:v>0.33821759259259299</c:v>
                </c:pt>
                <c:pt idx="13748">
                  <c:v>0.33824074074074101</c:v>
                </c:pt>
                <c:pt idx="13749">
                  <c:v>0.33826388888888897</c:v>
                </c:pt>
                <c:pt idx="13750">
                  <c:v>0.338287037037037</c:v>
                </c:pt>
                <c:pt idx="13751">
                  <c:v>0.33831018518518502</c:v>
                </c:pt>
                <c:pt idx="13752">
                  <c:v>0.33833333333333299</c:v>
                </c:pt>
                <c:pt idx="13753">
                  <c:v>0.33835648148148201</c:v>
                </c:pt>
                <c:pt idx="13754">
                  <c:v>0.33839120370370401</c:v>
                </c:pt>
                <c:pt idx="13755">
                  <c:v>0.33841435185185198</c:v>
                </c:pt>
                <c:pt idx="13756">
                  <c:v>0.3384375</c:v>
                </c:pt>
                <c:pt idx="13757">
                  <c:v>0.33846064814814802</c:v>
                </c:pt>
                <c:pt idx="13758">
                  <c:v>0.33848379629629599</c:v>
                </c:pt>
                <c:pt idx="13759">
                  <c:v>0.33850694444444501</c:v>
                </c:pt>
                <c:pt idx="13760">
                  <c:v>0.33853009259259298</c:v>
                </c:pt>
                <c:pt idx="13761">
                  <c:v>0.338553240740741</c:v>
                </c:pt>
                <c:pt idx="13762">
                  <c:v>0.33857638888888902</c:v>
                </c:pt>
                <c:pt idx="13763">
                  <c:v>0.33859953703703699</c:v>
                </c:pt>
                <c:pt idx="13764">
                  <c:v>0.338634259259259</c:v>
                </c:pt>
                <c:pt idx="13765">
                  <c:v>0.33865740740740702</c:v>
                </c:pt>
                <c:pt idx="13766">
                  <c:v>0.33868055555555598</c:v>
                </c:pt>
                <c:pt idx="13767">
                  <c:v>0.33870370370370401</c:v>
                </c:pt>
                <c:pt idx="13768">
                  <c:v>0.33872685185185197</c:v>
                </c:pt>
                <c:pt idx="13769">
                  <c:v>0.33875</c:v>
                </c:pt>
                <c:pt idx="13770">
                  <c:v>0.33877314814814802</c:v>
                </c:pt>
                <c:pt idx="13771">
                  <c:v>0.33879629629629598</c:v>
                </c:pt>
                <c:pt idx="13772">
                  <c:v>0.33881944444444401</c:v>
                </c:pt>
                <c:pt idx="13773">
                  <c:v>0.33885416666666701</c:v>
                </c:pt>
                <c:pt idx="13774">
                  <c:v>0.33887731481481498</c:v>
                </c:pt>
                <c:pt idx="13775">
                  <c:v>0.338900462962963</c:v>
                </c:pt>
                <c:pt idx="13776">
                  <c:v>0.33892361111111102</c:v>
                </c:pt>
                <c:pt idx="13777">
                  <c:v>0.33894675925925899</c:v>
                </c:pt>
                <c:pt idx="13778">
                  <c:v>0.33896990740740801</c:v>
                </c:pt>
                <c:pt idx="13779">
                  <c:v>0.33899305555555598</c:v>
                </c:pt>
                <c:pt idx="13780">
                  <c:v>0.339016203703704</c:v>
                </c:pt>
                <c:pt idx="13781">
                  <c:v>0.33903935185185202</c:v>
                </c:pt>
                <c:pt idx="13782">
                  <c:v>0.33907407407407397</c:v>
                </c:pt>
                <c:pt idx="13783">
                  <c:v>0.33909722222222199</c:v>
                </c:pt>
                <c:pt idx="13784">
                  <c:v>0.33912037037037002</c:v>
                </c:pt>
                <c:pt idx="13785">
                  <c:v>0.33914351851851798</c:v>
                </c:pt>
                <c:pt idx="13786">
                  <c:v>0.339166666666667</c:v>
                </c:pt>
                <c:pt idx="13787">
                  <c:v>0.33918981481481503</c:v>
                </c:pt>
                <c:pt idx="13788">
                  <c:v>0.33921296296296299</c:v>
                </c:pt>
                <c:pt idx="13789">
                  <c:v>0.33923611111111102</c:v>
                </c:pt>
                <c:pt idx="13790">
                  <c:v>0.33927083333333302</c:v>
                </c:pt>
                <c:pt idx="13791">
                  <c:v>0.33929398148148099</c:v>
                </c:pt>
                <c:pt idx="13792">
                  <c:v>0.33931712962963001</c:v>
                </c:pt>
                <c:pt idx="13793">
                  <c:v>0.33934027777777798</c:v>
                </c:pt>
                <c:pt idx="13794">
                  <c:v>0.339363425925926</c:v>
                </c:pt>
                <c:pt idx="13795">
                  <c:v>0.33938657407407402</c:v>
                </c:pt>
                <c:pt idx="13796">
                  <c:v>0.33940972222222199</c:v>
                </c:pt>
                <c:pt idx="13797">
                  <c:v>0.33943287037037001</c:v>
                </c:pt>
                <c:pt idx="13798">
                  <c:v>0.33946759259259301</c:v>
                </c:pt>
                <c:pt idx="13799">
                  <c:v>0.33949074074074098</c:v>
                </c:pt>
                <c:pt idx="13800">
                  <c:v>0.339513888888889</c:v>
                </c:pt>
                <c:pt idx="13801">
                  <c:v>0.33953703703703703</c:v>
                </c:pt>
                <c:pt idx="13802">
                  <c:v>0.33956018518518499</c:v>
                </c:pt>
                <c:pt idx="13803">
                  <c:v>0.33958333333333302</c:v>
                </c:pt>
                <c:pt idx="13804">
                  <c:v>0.33961805555555602</c:v>
                </c:pt>
                <c:pt idx="13805">
                  <c:v>0.33964120370370399</c:v>
                </c:pt>
                <c:pt idx="13806">
                  <c:v>0.33966435185185201</c:v>
                </c:pt>
                <c:pt idx="13807">
                  <c:v>0.33968749999999998</c:v>
                </c:pt>
                <c:pt idx="13808">
                  <c:v>0.339710648148148</c:v>
                </c:pt>
                <c:pt idx="13809">
                  <c:v>0.33973379629629602</c:v>
                </c:pt>
                <c:pt idx="13810">
                  <c:v>0.33975694444444399</c:v>
                </c:pt>
                <c:pt idx="13811">
                  <c:v>0.33978009259259301</c:v>
                </c:pt>
                <c:pt idx="13812">
                  <c:v>0.33980324074074097</c:v>
                </c:pt>
                <c:pt idx="13813">
                  <c:v>0.33983796296296298</c:v>
                </c:pt>
                <c:pt idx="13814">
                  <c:v>0.339861111111111</c:v>
                </c:pt>
                <c:pt idx="13815">
                  <c:v>0.33988425925925903</c:v>
                </c:pt>
                <c:pt idx="13816">
                  <c:v>0.33990740740740699</c:v>
                </c:pt>
                <c:pt idx="13817">
                  <c:v>0.33993055555555601</c:v>
                </c:pt>
                <c:pt idx="13818">
                  <c:v>0.33995370370370398</c:v>
                </c:pt>
                <c:pt idx="13819">
                  <c:v>0.339976851851852</c:v>
                </c:pt>
                <c:pt idx="13820">
                  <c:v>0.34</c:v>
                </c:pt>
                <c:pt idx="13821">
                  <c:v>0.34002314814814799</c:v>
                </c:pt>
                <c:pt idx="13822">
                  <c:v>0.34005787037037</c:v>
                </c:pt>
                <c:pt idx="13823">
                  <c:v>0.34008101851851802</c:v>
                </c:pt>
                <c:pt idx="13824">
                  <c:v>0.34010416666666698</c:v>
                </c:pt>
                <c:pt idx="13825">
                  <c:v>0.34012731481481501</c:v>
                </c:pt>
                <c:pt idx="13826">
                  <c:v>0.34015046296296297</c:v>
                </c:pt>
                <c:pt idx="13827">
                  <c:v>0.340173611111111</c:v>
                </c:pt>
                <c:pt idx="13828">
                  <c:v>0.34019675925925902</c:v>
                </c:pt>
                <c:pt idx="13829">
                  <c:v>0.34021990740740699</c:v>
                </c:pt>
                <c:pt idx="13830">
                  <c:v>0.34024305555555601</c:v>
                </c:pt>
                <c:pt idx="13831">
                  <c:v>0.34027777777777801</c:v>
                </c:pt>
                <c:pt idx="13832">
                  <c:v>0.34030092592592598</c:v>
                </c:pt>
                <c:pt idx="13833">
                  <c:v>0.340324074074074</c:v>
                </c:pt>
                <c:pt idx="13834">
                  <c:v>0.34034722222222202</c:v>
                </c:pt>
                <c:pt idx="13835">
                  <c:v>0.34037037037036999</c:v>
                </c:pt>
                <c:pt idx="13836">
                  <c:v>0.34039351851851801</c:v>
                </c:pt>
                <c:pt idx="13837">
                  <c:v>0.34041666666666698</c:v>
                </c:pt>
                <c:pt idx="13838">
                  <c:v>0.340439814814815</c:v>
                </c:pt>
                <c:pt idx="13839">
                  <c:v>0.34046296296296302</c:v>
                </c:pt>
                <c:pt idx="13840">
                  <c:v>0.34049768518518497</c:v>
                </c:pt>
                <c:pt idx="13841">
                  <c:v>0.340520833333333</c:v>
                </c:pt>
                <c:pt idx="13842">
                  <c:v>0.34054398148148102</c:v>
                </c:pt>
                <c:pt idx="13843">
                  <c:v>0.34056712962962998</c:v>
                </c:pt>
                <c:pt idx="13844">
                  <c:v>0.34059027777777801</c:v>
                </c:pt>
                <c:pt idx="13845">
                  <c:v>0.34061342592592603</c:v>
                </c:pt>
                <c:pt idx="13846">
                  <c:v>0.34063657407407399</c:v>
                </c:pt>
                <c:pt idx="13847">
                  <c:v>0.34065972222222202</c:v>
                </c:pt>
                <c:pt idx="13848">
                  <c:v>0.34068287037036998</c:v>
                </c:pt>
                <c:pt idx="13849">
                  <c:v>0.34071759259259299</c:v>
                </c:pt>
                <c:pt idx="13850">
                  <c:v>0.34074074074074101</c:v>
                </c:pt>
                <c:pt idx="13851">
                  <c:v>0.34076388888888898</c:v>
                </c:pt>
                <c:pt idx="13852">
                  <c:v>0.340787037037037</c:v>
                </c:pt>
                <c:pt idx="13853">
                  <c:v>0.34081018518518502</c:v>
                </c:pt>
                <c:pt idx="13854">
                  <c:v>0.34083333333333299</c:v>
                </c:pt>
                <c:pt idx="13855">
                  <c:v>0.34085648148148201</c:v>
                </c:pt>
                <c:pt idx="13856">
                  <c:v>0.34089120370370402</c:v>
                </c:pt>
                <c:pt idx="13857">
                  <c:v>0.34091435185185198</c:v>
                </c:pt>
                <c:pt idx="13858">
                  <c:v>0.3409375</c:v>
                </c:pt>
                <c:pt idx="13859">
                  <c:v>0.34096064814814803</c:v>
                </c:pt>
                <c:pt idx="13860">
                  <c:v>0.34098379629629599</c:v>
                </c:pt>
                <c:pt idx="13861">
                  <c:v>0.34100694444444402</c:v>
                </c:pt>
                <c:pt idx="13862">
                  <c:v>0.34103009259259298</c:v>
                </c:pt>
                <c:pt idx="13863">
                  <c:v>0.341053240740741</c:v>
                </c:pt>
                <c:pt idx="13864">
                  <c:v>0.34108796296296301</c:v>
                </c:pt>
                <c:pt idx="13865">
                  <c:v>0.34111111111111098</c:v>
                </c:pt>
                <c:pt idx="13866">
                  <c:v>0.341134259259259</c:v>
                </c:pt>
                <c:pt idx="13867">
                  <c:v>0.34115740740740702</c:v>
                </c:pt>
                <c:pt idx="13868">
                  <c:v>0.34118055555555599</c:v>
                </c:pt>
                <c:pt idx="13869">
                  <c:v>0.34120370370370401</c:v>
                </c:pt>
                <c:pt idx="13870">
                  <c:v>0.34122685185185198</c:v>
                </c:pt>
                <c:pt idx="13871">
                  <c:v>0.34125</c:v>
                </c:pt>
                <c:pt idx="13872">
                  <c:v>0.34127314814814802</c:v>
                </c:pt>
                <c:pt idx="13873">
                  <c:v>0.34130787037037003</c:v>
                </c:pt>
                <c:pt idx="13874">
                  <c:v>0.34133101851851799</c:v>
                </c:pt>
                <c:pt idx="13875">
                  <c:v>0.34135416666666701</c:v>
                </c:pt>
                <c:pt idx="13876">
                  <c:v>0.34137731481481498</c:v>
                </c:pt>
                <c:pt idx="13877">
                  <c:v>0.341400462962963</c:v>
                </c:pt>
                <c:pt idx="13878">
                  <c:v>0.34142361111111103</c:v>
                </c:pt>
                <c:pt idx="13879">
                  <c:v>0.34144675925925899</c:v>
                </c:pt>
                <c:pt idx="13880">
                  <c:v>0.34146990740740701</c:v>
                </c:pt>
                <c:pt idx="13881">
                  <c:v>0.34150462962963002</c:v>
                </c:pt>
                <c:pt idx="13882">
                  <c:v>0.34152777777777799</c:v>
                </c:pt>
                <c:pt idx="13883">
                  <c:v>0.34155092592592601</c:v>
                </c:pt>
                <c:pt idx="13884">
                  <c:v>0.34157407407407397</c:v>
                </c:pt>
                <c:pt idx="13885">
                  <c:v>0.341597222222222</c:v>
                </c:pt>
                <c:pt idx="13886">
                  <c:v>0.34162037037037002</c:v>
                </c:pt>
                <c:pt idx="13887">
                  <c:v>0.34164351851851799</c:v>
                </c:pt>
                <c:pt idx="13888">
                  <c:v>0.34166666666666701</c:v>
                </c:pt>
                <c:pt idx="13889">
                  <c:v>0.34168981481481497</c:v>
                </c:pt>
                <c:pt idx="13890">
                  <c:v>0.34172453703703698</c:v>
                </c:pt>
                <c:pt idx="13891">
                  <c:v>0.341747685185185</c:v>
                </c:pt>
                <c:pt idx="13892">
                  <c:v>0.34177083333333302</c:v>
                </c:pt>
                <c:pt idx="13893">
                  <c:v>0.34179398148148099</c:v>
                </c:pt>
                <c:pt idx="13894">
                  <c:v>0.34181712962963001</c:v>
                </c:pt>
                <c:pt idx="13895">
                  <c:v>0.34184027777777798</c:v>
                </c:pt>
                <c:pt idx="13896">
                  <c:v>0.341863425925926</c:v>
                </c:pt>
                <c:pt idx="13897">
                  <c:v>0.34188657407407402</c:v>
                </c:pt>
                <c:pt idx="13898">
                  <c:v>0.34192129629629597</c:v>
                </c:pt>
                <c:pt idx="13899">
                  <c:v>0.341944444444444</c:v>
                </c:pt>
                <c:pt idx="13900">
                  <c:v>0.34196759259259302</c:v>
                </c:pt>
                <c:pt idx="13901">
                  <c:v>0.34199074074074098</c:v>
                </c:pt>
                <c:pt idx="13902">
                  <c:v>0.34201388888888901</c:v>
                </c:pt>
                <c:pt idx="13903">
                  <c:v>0.34203703703703697</c:v>
                </c:pt>
                <c:pt idx="13904">
                  <c:v>0.342060185185185</c:v>
                </c:pt>
                <c:pt idx="13905">
                  <c:v>0.34208333333333302</c:v>
                </c:pt>
                <c:pt idx="13906">
                  <c:v>0.34211805555555602</c:v>
                </c:pt>
                <c:pt idx="13907">
                  <c:v>0.34214120370370399</c:v>
                </c:pt>
                <c:pt idx="13908">
                  <c:v>0.34216435185185201</c:v>
                </c:pt>
                <c:pt idx="13909">
                  <c:v>0.34218749999999998</c:v>
                </c:pt>
                <c:pt idx="13910">
                  <c:v>0.342210648148148</c:v>
                </c:pt>
                <c:pt idx="13911">
                  <c:v>0.34223379629629602</c:v>
                </c:pt>
                <c:pt idx="13912">
                  <c:v>0.34225694444444499</c:v>
                </c:pt>
                <c:pt idx="13913">
                  <c:v>0.34229166666666699</c:v>
                </c:pt>
                <c:pt idx="13914">
                  <c:v>0.34231481481481502</c:v>
                </c:pt>
                <c:pt idx="13915">
                  <c:v>0.34233796296296298</c:v>
                </c:pt>
                <c:pt idx="13916">
                  <c:v>0.34236111111111101</c:v>
                </c:pt>
                <c:pt idx="13917">
                  <c:v>0.34238425925925903</c:v>
                </c:pt>
                <c:pt idx="13918">
                  <c:v>0.34240740740740699</c:v>
                </c:pt>
                <c:pt idx="13919">
                  <c:v>0.34243055555555602</c:v>
                </c:pt>
                <c:pt idx="13920">
                  <c:v>0.34245370370370398</c:v>
                </c:pt>
                <c:pt idx="13921">
                  <c:v>0.34248842592592599</c:v>
                </c:pt>
                <c:pt idx="13922">
                  <c:v>0.34251157407407401</c:v>
                </c:pt>
                <c:pt idx="13923">
                  <c:v>0.34253472222222198</c:v>
                </c:pt>
                <c:pt idx="13924">
                  <c:v>0.34255787037037</c:v>
                </c:pt>
                <c:pt idx="13925">
                  <c:v>0.34258101851851802</c:v>
                </c:pt>
                <c:pt idx="13926">
                  <c:v>0.34260416666666699</c:v>
                </c:pt>
                <c:pt idx="13927">
                  <c:v>0.34262731481481501</c:v>
                </c:pt>
                <c:pt idx="13928">
                  <c:v>0.34266203703703701</c:v>
                </c:pt>
                <c:pt idx="13929">
                  <c:v>0.34268518518518498</c:v>
                </c:pt>
                <c:pt idx="13930">
                  <c:v>0.342708333333333</c:v>
                </c:pt>
                <c:pt idx="13931">
                  <c:v>0.34273148148148103</c:v>
                </c:pt>
                <c:pt idx="13932">
                  <c:v>0.34275462962962999</c:v>
                </c:pt>
                <c:pt idx="13933">
                  <c:v>0.34277777777777801</c:v>
                </c:pt>
                <c:pt idx="13934">
                  <c:v>0.34280092592592598</c:v>
                </c:pt>
                <c:pt idx="13935">
                  <c:v>0.342824074074074</c:v>
                </c:pt>
                <c:pt idx="13936">
                  <c:v>0.34284722222222203</c:v>
                </c:pt>
                <c:pt idx="13937">
                  <c:v>0.34288194444444398</c:v>
                </c:pt>
                <c:pt idx="13938">
                  <c:v>0.342905092592593</c:v>
                </c:pt>
                <c:pt idx="13939">
                  <c:v>0.34292824074074102</c:v>
                </c:pt>
                <c:pt idx="13940">
                  <c:v>0.34295138888888899</c:v>
                </c:pt>
                <c:pt idx="13941">
                  <c:v>0.34297453703703701</c:v>
                </c:pt>
                <c:pt idx="13942">
                  <c:v>0.34299768518518498</c:v>
                </c:pt>
                <c:pt idx="13943">
                  <c:v>0.343020833333333</c:v>
                </c:pt>
                <c:pt idx="13944">
                  <c:v>0.34304398148148102</c:v>
                </c:pt>
                <c:pt idx="13945">
                  <c:v>0.34306712962962999</c:v>
                </c:pt>
                <c:pt idx="13946">
                  <c:v>0.34310185185185199</c:v>
                </c:pt>
                <c:pt idx="13947">
                  <c:v>0.34312500000000001</c:v>
                </c:pt>
                <c:pt idx="13948">
                  <c:v>0.34314814814814798</c:v>
                </c:pt>
                <c:pt idx="13949">
                  <c:v>0.343171296296296</c:v>
                </c:pt>
                <c:pt idx="13950">
                  <c:v>0.34319444444444402</c:v>
                </c:pt>
                <c:pt idx="13951">
                  <c:v>0.34321759259259299</c:v>
                </c:pt>
                <c:pt idx="13952">
                  <c:v>0.34324074074074101</c:v>
                </c:pt>
                <c:pt idx="13953">
                  <c:v>0.34326388888888898</c:v>
                </c:pt>
                <c:pt idx="13954">
                  <c:v>0.34329861111111099</c:v>
                </c:pt>
                <c:pt idx="13955">
                  <c:v>0.34332175925925901</c:v>
                </c:pt>
                <c:pt idx="13956">
                  <c:v>0.34334490740740697</c:v>
                </c:pt>
                <c:pt idx="13957">
                  <c:v>0.343368055555556</c:v>
                </c:pt>
                <c:pt idx="13958">
                  <c:v>0.34339120370370402</c:v>
                </c:pt>
                <c:pt idx="13959">
                  <c:v>0.34341435185185198</c:v>
                </c:pt>
                <c:pt idx="13960">
                  <c:v>0.34343750000000001</c:v>
                </c:pt>
                <c:pt idx="13961">
                  <c:v>0.34346064814814797</c:v>
                </c:pt>
                <c:pt idx="13962">
                  <c:v>0.34349537037036998</c:v>
                </c:pt>
                <c:pt idx="13963">
                  <c:v>0.343518518518519</c:v>
                </c:pt>
                <c:pt idx="13964">
                  <c:v>0.34354166666666702</c:v>
                </c:pt>
                <c:pt idx="13965">
                  <c:v>0.34356481481481499</c:v>
                </c:pt>
                <c:pt idx="13966">
                  <c:v>0.34358796296296301</c:v>
                </c:pt>
                <c:pt idx="13967">
                  <c:v>0.34361111111111098</c:v>
                </c:pt>
                <c:pt idx="13968">
                  <c:v>0.343634259259259</c:v>
                </c:pt>
                <c:pt idx="13969">
                  <c:v>0.34366898148148201</c:v>
                </c:pt>
                <c:pt idx="13970">
                  <c:v>0.34369212962963003</c:v>
                </c:pt>
                <c:pt idx="13971">
                  <c:v>0.34371527777777799</c:v>
                </c:pt>
                <c:pt idx="13972">
                  <c:v>0.34373842592592602</c:v>
                </c:pt>
                <c:pt idx="13973">
                  <c:v>0.34376157407407398</c:v>
                </c:pt>
                <c:pt idx="13974">
                  <c:v>0.34378472222222201</c:v>
                </c:pt>
                <c:pt idx="13975">
                  <c:v>0.34380787037036997</c:v>
                </c:pt>
                <c:pt idx="13976">
                  <c:v>0.34383101851851799</c:v>
                </c:pt>
                <c:pt idx="13977">
                  <c:v>0.34385416666666702</c:v>
                </c:pt>
                <c:pt idx="13978">
                  <c:v>0.34388888888888902</c:v>
                </c:pt>
                <c:pt idx="13979">
                  <c:v>0.34391203703703699</c:v>
                </c:pt>
                <c:pt idx="13980">
                  <c:v>0.34393518518518501</c:v>
                </c:pt>
                <c:pt idx="13981">
                  <c:v>0.34395833333333298</c:v>
                </c:pt>
                <c:pt idx="13982">
                  <c:v>0.343981481481482</c:v>
                </c:pt>
                <c:pt idx="13983">
                  <c:v>0.34400462962963002</c:v>
                </c:pt>
                <c:pt idx="13984">
                  <c:v>0.34402777777777799</c:v>
                </c:pt>
                <c:pt idx="13985">
                  <c:v>0.34405092592592601</c:v>
                </c:pt>
                <c:pt idx="13986">
                  <c:v>0.34407407407407398</c:v>
                </c:pt>
                <c:pt idx="13987">
                  <c:v>0.34410879629629598</c:v>
                </c:pt>
                <c:pt idx="13988">
                  <c:v>0.344131944444444</c:v>
                </c:pt>
                <c:pt idx="13989">
                  <c:v>0.34415509259259303</c:v>
                </c:pt>
                <c:pt idx="13990">
                  <c:v>0.34417824074074099</c:v>
                </c:pt>
                <c:pt idx="13991">
                  <c:v>0.34420138888888901</c:v>
                </c:pt>
                <c:pt idx="13992">
                  <c:v>0.34422453703703698</c:v>
                </c:pt>
                <c:pt idx="13993">
                  <c:v>0.34425925925925899</c:v>
                </c:pt>
                <c:pt idx="13994">
                  <c:v>0.34428240740740701</c:v>
                </c:pt>
                <c:pt idx="13995">
                  <c:v>0.34430555555555598</c:v>
                </c:pt>
                <c:pt idx="13996">
                  <c:v>0.344328703703704</c:v>
                </c:pt>
                <c:pt idx="13997">
                  <c:v>0.34435185185185202</c:v>
                </c:pt>
                <c:pt idx="13998">
                  <c:v>0.34437499999999999</c:v>
                </c:pt>
                <c:pt idx="13999">
                  <c:v>0.34439814814814801</c:v>
                </c:pt>
                <c:pt idx="14000">
                  <c:v>0.34442129629629598</c:v>
                </c:pt>
                <c:pt idx="14001">
                  <c:v>0.344444444444445</c:v>
                </c:pt>
                <c:pt idx="14002">
                  <c:v>0.344479166666667</c:v>
                </c:pt>
                <c:pt idx="14003">
                  <c:v>0.34450231481481502</c:v>
                </c:pt>
                <c:pt idx="14004">
                  <c:v>0.34452546296296299</c:v>
                </c:pt>
                <c:pt idx="14005">
                  <c:v>0.34454861111111101</c:v>
                </c:pt>
                <c:pt idx="14006">
                  <c:v>0.34457175925925898</c:v>
                </c:pt>
                <c:pt idx="14007">
                  <c:v>0.344594907407408</c:v>
                </c:pt>
                <c:pt idx="14008">
                  <c:v>0.34461805555555602</c:v>
                </c:pt>
                <c:pt idx="14009">
                  <c:v>0.34464120370370399</c:v>
                </c:pt>
                <c:pt idx="14010">
                  <c:v>0.34466435185185201</c:v>
                </c:pt>
                <c:pt idx="14011">
                  <c:v>0.34469907407407402</c:v>
                </c:pt>
                <c:pt idx="14012">
                  <c:v>0.34472222222222199</c:v>
                </c:pt>
                <c:pt idx="14013">
                  <c:v>0.34474537037037001</c:v>
                </c:pt>
                <c:pt idx="14014">
                  <c:v>0.34476851851851897</c:v>
                </c:pt>
                <c:pt idx="14015">
                  <c:v>0.344791666666667</c:v>
                </c:pt>
                <c:pt idx="14016">
                  <c:v>0.34481481481481502</c:v>
                </c:pt>
                <c:pt idx="14017">
                  <c:v>0.34483796296296299</c:v>
                </c:pt>
                <c:pt idx="14018">
                  <c:v>0.34486111111111101</c:v>
                </c:pt>
                <c:pt idx="14019">
                  <c:v>0.34489583333333301</c:v>
                </c:pt>
                <c:pt idx="14020">
                  <c:v>0.34491898148148198</c:v>
                </c:pt>
                <c:pt idx="14021">
                  <c:v>0.34494212962963</c:v>
                </c:pt>
                <c:pt idx="14022">
                  <c:v>0.34496527777777802</c:v>
                </c:pt>
                <c:pt idx="14023">
                  <c:v>0.34498842592592599</c:v>
                </c:pt>
                <c:pt idx="14024">
                  <c:v>0.34501157407407401</c:v>
                </c:pt>
                <c:pt idx="14025">
                  <c:v>0.34503472222222198</c:v>
                </c:pt>
                <c:pt idx="14026">
                  <c:v>0.34505787037037</c:v>
                </c:pt>
                <c:pt idx="14027">
                  <c:v>0.34508101851851802</c:v>
                </c:pt>
                <c:pt idx="14028">
                  <c:v>0.34511574074074097</c:v>
                </c:pt>
                <c:pt idx="14029">
                  <c:v>0.34513888888888899</c:v>
                </c:pt>
                <c:pt idx="14030">
                  <c:v>0.34516203703703702</c:v>
                </c:pt>
                <c:pt idx="14031">
                  <c:v>0.34518518518518498</c:v>
                </c:pt>
                <c:pt idx="14032">
                  <c:v>0.34520833333333301</c:v>
                </c:pt>
                <c:pt idx="14033">
                  <c:v>0.34523148148148097</c:v>
                </c:pt>
                <c:pt idx="14034">
                  <c:v>0.34525462962962999</c:v>
                </c:pt>
                <c:pt idx="14035">
                  <c:v>0.34527777777777802</c:v>
                </c:pt>
                <c:pt idx="14036">
                  <c:v>0.34530092592592598</c:v>
                </c:pt>
                <c:pt idx="14037">
                  <c:v>0.34533564814814799</c:v>
                </c:pt>
                <c:pt idx="14038">
                  <c:v>0.34535879629629601</c:v>
                </c:pt>
                <c:pt idx="14039">
                  <c:v>0.34538194444444398</c:v>
                </c:pt>
                <c:pt idx="14040">
                  <c:v>0.345405092592593</c:v>
                </c:pt>
                <c:pt idx="14041">
                  <c:v>0.34542824074074102</c:v>
                </c:pt>
                <c:pt idx="14042">
                  <c:v>0.34545138888888899</c:v>
                </c:pt>
                <c:pt idx="14043">
                  <c:v>0.34547453703703701</c:v>
                </c:pt>
                <c:pt idx="14044">
                  <c:v>0.34549768518518498</c:v>
                </c:pt>
                <c:pt idx="14045">
                  <c:v>0.345520833333333</c:v>
                </c:pt>
                <c:pt idx="14046">
                  <c:v>0.345555555555556</c:v>
                </c:pt>
                <c:pt idx="14047">
                  <c:v>0.34557870370370403</c:v>
                </c:pt>
                <c:pt idx="14048">
                  <c:v>0.34560185185185199</c:v>
                </c:pt>
                <c:pt idx="14049">
                  <c:v>0.34562500000000002</c:v>
                </c:pt>
                <c:pt idx="14050">
                  <c:v>0.34564814814814798</c:v>
                </c:pt>
                <c:pt idx="14051">
                  <c:v>0.345671296296296</c:v>
                </c:pt>
                <c:pt idx="14052">
                  <c:v>0.34569444444444403</c:v>
                </c:pt>
                <c:pt idx="14053">
                  <c:v>0.34571759259259299</c:v>
                </c:pt>
                <c:pt idx="14054">
                  <c:v>0.34574074074074101</c:v>
                </c:pt>
                <c:pt idx="14055">
                  <c:v>0.34577546296296302</c:v>
                </c:pt>
                <c:pt idx="14056">
                  <c:v>0.34579861111111099</c:v>
                </c:pt>
                <c:pt idx="14057">
                  <c:v>0.34582175925925901</c:v>
                </c:pt>
                <c:pt idx="14058">
                  <c:v>0.34584490740740698</c:v>
                </c:pt>
                <c:pt idx="14059">
                  <c:v>0.345868055555556</c:v>
                </c:pt>
                <c:pt idx="14060">
                  <c:v>0.34589120370370402</c:v>
                </c:pt>
                <c:pt idx="14061">
                  <c:v>0.34591435185185199</c:v>
                </c:pt>
                <c:pt idx="14062">
                  <c:v>0.34593750000000001</c:v>
                </c:pt>
                <c:pt idx="14063">
                  <c:v>0.34597222222222201</c:v>
                </c:pt>
                <c:pt idx="14064">
                  <c:v>0.34599537037036998</c:v>
                </c:pt>
                <c:pt idx="14065">
                  <c:v>0.346018518518519</c:v>
                </c:pt>
                <c:pt idx="14066">
                  <c:v>0.34604166666666702</c:v>
                </c:pt>
                <c:pt idx="14067">
                  <c:v>0.34606481481481499</c:v>
                </c:pt>
                <c:pt idx="14068">
                  <c:v>0.34608796296296301</c:v>
                </c:pt>
                <c:pt idx="14069">
                  <c:v>0.34611111111111098</c:v>
                </c:pt>
                <c:pt idx="14070">
                  <c:v>0.346134259259259</c:v>
                </c:pt>
                <c:pt idx="14071">
                  <c:v>0.34615740740740703</c:v>
                </c:pt>
                <c:pt idx="14072">
                  <c:v>0.34619212962962997</c:v>
                </c:pt>
                <c:pt idx="14073">
                  <c:v>0.346215277777778</c:v>
                </c:pt>
                <c:pt idx="14074">
                  <c:v>0.34623842592592602</c:v>
                </c:pt>
                <c:pt idx="14075">
                  <c:v>0.34626157407407399</c:v>
                </c:pt>
                <c:pt idx="14076">
                  <c:v>0.34628472222222201</c:v>
                </c:pt>
                <c:pt idx="14077">
                  <c:v>0.34630787037036997</c:v>
                </c:pt>
                <c:pt idx="14078">
                  <c:v>0.346331018518518</c:v>
                </c:pt>
                <c:pt idx="14079">
                  <c:v>0.34635416666666702</c:v>
                </c:pt>
                <c:pt idx="14080">
                  <c:v>0.34638888888888902</c:v>
                </c:pt>
                <c:pt idx="14081">
                  <c:v>0.34641203703703699</c:v>
                </c:pt>
                <c:pt idx="14082">
                  <c:v>0.34643518518518501</c:v>
                </c:pt>
                <c:pt idx="14083">
                  <c:v>0.34645833333333298</c:v>
                </c:pt>
                <c:pt idx="14084">
                  <c:v>0.346481481481482</c:v>
                </c:pt>
                <c:pt idx="14085">
                  <c:v>0.34650462962963002</c:v>
                </c:pt>
                <c:pt idx="14086">
                  <c:v>0.34652777777777799</c:v>
                </c:pt>
                <c:pt idx="14087">
                  <c:v>0.34655092592592601</c:v>
                </c:pt>
                <c:pt idx="14088">
                  <c:v>0.34657407407407398</c:v>
                </c:pt>
                <c:pt idx="14089">
                  <c:v>0.34660879629629598</c:v>
                </c:pt>
                <c:pt idx="14090">
                  <c:v>0.34663194444444401</c:v>
                </c:pt>
                <c:pt idx="14091">
                  <c:v>0.34665509259259297</c:v>
                </c:pt>
                <c:pt idx="14092">
                  <c:v>0.34667824074074099</c:v>
                </c:pt>
                <c:pt idx="14093">
                  <c:v>0.34670138888888902</c:v>
                </c:pt>
                <c:pt idx="14094">
                  <c:v>0.34672453703703698</c:v>
                </c:pt>
                <c:pt idx="14095">
                  <c:v>0.34674768518518501</c:v>
                </c:pt>
                <c:pt idx="14096">
                  <c:v>0.34677083333333297</c:v>
                </c:pt>
                <c:pt idx="14097">
                  <c:v>0.346793981481481</c:v>
                </c:pt>
                <c:pt idx="14098">
                  <c:v>0.346828703703704</c:v>
                </c:pt>
                <c:pt idx="14099">
                  <c:v>0.34685185185185202</c:v>
                </c:pt>
                <c:pt idx="14100">
                  <c:v>0.34687499999999999</c:v>
                </c:pt>
                <c:pt idx="14101">
                  <c:v>0.34689814814814801</c:v>
                </c:pt>
                <c:pt idx="14102">
                  <c:v>0.34692129629629598</c:v>
                </c:pt>
                <c:pt idx="14103">
                  <c:v>0.346944444444445</c:v>
                </c:pt>
                <c:pt idx="14104">
                  <c:v>0.34696759259259302</c:v>
                </c:pt>
                <c:pt idx="14105">
                  <c:v>0.34699074074074099</c:v>
                </c:pt>
                <c:pt idx="14106">
                  <c:v>0.34701388888888901</c:v>
                </c:pt>
                <c:pt idx="14107">
                  <c:v>0.34704861111111102</c:v>
                </c:pt>
                <c:pt idx="14108">
                  <c:v>0.34707175925925898</c:v>
                </c:pt>
                <c:pt idx="14109">
                  <c:v>0.34709490740740701</c:v>
                </c:pt>
                <c:pt idx="14110">
                  <c:v>0.34711805555555603</c:v>
                </c:pt>
                <c:pt idx="14111">
                  <c:v>0.34714120370370399</c:v>
                </c:pt>
                <c:pt idx="14112">
                  <c:v>0.34716435185185202</c:v>
                </c:pt>
                <c:pt idx="14113">
                  <c:v>0.34718749999999998</c:v>
                </c:pt>
                <c:pt idx="14114">
                  <c:v>0.347210648148148</c:v>
                </c:pt>
                <c:pt idx="14115">
                  <c:v>0.34724537037037001</c:v>
                </c:pt>
                <c:pt idx="14116">
                  <c:v>0.34726851851851898</c:v>
                </c:pt>
                <c:pt idx="14117">
                  <c:v>0.347291666666667</c:v>
                </c:pt>
                <c:pt idx="14118">
                  <c:v>0.34731481481481502</c:v>
                </c:pt>
                <c:pt idx="14119">
                  <c:v>0.34733796296296299</c:v>
                </c:pt>
                <c:pt idx="14120">
                  <c:v>0.34736111111111101</c:v>
                </c:pt>
                <c:pt idx="14121">
                  <c:v>0.34738425925925898</c:v>
                </c:pt>
                <c:pt idx="14122">
                  <c:v>0.347407407407407</c:v>
                </c:pt>
                <c:pt idx="14123">
                  <c:v>0.34744212962963</c:v>
                </c:pt>
                <c:pt idx="14124">
                  <c:v>0.34746527777777803</c:v>
                </c:pt>
                <c:pt idx="14125">
                  <c:v>0.34748842592592599</c:v>
                </c:pt>
                <c:pt idx="14126">
                  <c:v>0.34751157407407401</c:v>
                </c:pt>
                <c:pt idx="14127">
                  <c:v>0.34753472222222198</c:v>
                </c:pt>
                <c:pt idx="14128">
                  <c:v>0.34755787037037</c:v>
                </c:pt>
                <c:pt idx="14129">
                  <c:v>0.34758101851851803</c:v>
                </c:pt>
                <c:pt idx="14130">
                  <c:v>0.34760416666666699</c:v>
                </c:pt>
                <c:pt idx="14131">
                  <c:v>0.34762731481481501</c:v>
                </c:pt>
                <c:pt idx="14132">
                  <c:v>0.34766203703703702</c:v>
                </c:pt>
                <c:pt idx="14133">
                  <c:v>0.34768518518518499</c:v>
                </c:pt>
                <c:pt idx="14134">
                  <c:v>0.34770833333333301</c:v>
                </c:pt>
                <c:pt idx="14135">
                  <c:v>0.34773148148148197</c:v>
                </c:pt>
                <c:pt idx="14136">
                  <c:v>0.34775462962963</c:v>
                </c:pt>
                <c:pt idx="14137">
                  <c:v>0.34777777777777802</c:v>
                </c:pt>
                <c:pt idx="14138">
                  <c:v>0.34780092592592599</c:v>
                </c:pt>
                <c:pt idx="14139">
                  <c:v>0.34782407407407401</c:v>
                </c:pt>
                <c:pt idx="14140">
                  <c:v>0.34784722222222197</c:v>
                </c:pt>
                <c:pt idx="14141">
                  <c:v>0.34788194444444498</c:v>
                </c:pt>
                <c:pt idx="14142">
                  <c:v>0.347905092592593</c:v>
                </c:pt>
                <c:pt idx="14143">
                  <c:v>0.34792824074074102</c:v>
                </c:pt>
                <c:pt idx="14144">
                  <c:v>0.34795138888888899</c:v>
                </c:pt>
                <c:pt idx="14145">
                  <c:v>0.34797453703703701</c:v>
                </c:pt>
                <c:pt idx="14146">
                  <c:v>0.34799768518518498</c:v>
                </c:pt>
                <c:pt idx="14147">
                  <c:v>0.348020833333333</c:v>
                </c:pt>
                <c:pt idx="14148">
                  <c:v>0.34804398148148102</c:v>
                </c:pt>
                <c:pt idx="14149">
                  <c:v>0.34807870370370397</c:v>
                </c:pt>
                <c:pt idx="14150">
                  <c:v>0.348101851851852</c:v>
                </c:pt>
                <c:pt idx="14151">
                  <c:v>0.34812500000000002</c:v>
                </c:pt>
                <c:pt idx="14152">
                  <c:v>0.34814814814814798</c:v>
                </c:pt>
                <c:pt idx="14153">
                  <c:v>0.34817129629629601</c:v>
                </c:pt>
                <c:pt idx="14154">
                  <c:v>0.34819444444444397</c:v>
                </c:pt>
                <c:pt idx="14155">
                  <c:v>0.34821759259259299</c:v>
                </c:pt>
                <c:pt idx="14156">
                  <c:v>0.34824074074074102</c:v>
                </c:pt>
                <c:pt idx="14157">
                  <c:v>0.34827546296296302</c:v>
                </c:pt>
                <c:pt idx="14158">
                  <c:v>0.34829861111111099</c:v>
                </c:pt>
                <c:pt idx="14159">
                  <c:v>0.34832175925925901</c:v>
                </c:pt>
                <c:pt idx="14160">
                  <c:v>0.34834490740740698</c:v>
                </c:pt>
                <c:pt idx="14161">
                  <c:v>0.348368055555556</c:v>
                </c:pt>
                <c:pt idx="14162">
                  <c:v>0.34839120370370402</c:v>
                </c:pt>
                <c:pt idx="14163">
                  <c:v>0.34841435185185199</c:v>
                </c:pt>
                <c:pt idx="14164">
                  <c:v>0.34844907407407399</c:v>
                </c:pt>
                <c:pt idx="14165">
                  <c:v>0.34847222222222202</c:v>
                </c:pt>
                <c:pt idx="14166">
                  <c:v>0.34849537037036998</c:v>
                </c:pt>
                <c:pt idx="14167">
                  <c:v>0.348518518518519</c:v>
                </c:pt>
                <c:pt idx="14168">
                  <c:v>0.34854166666666703</c:v>
                </c:pt>
                <c:pt idx="14169">
                  <c:v>0.34856481481481499</c:v>
                </c:pt>
                <c:pt idx="14170">
                  <c:v>0.34858796296296302</c:v>
                </c:pt>
                <c:pt idx="14171">
                  <c:v>0.34861111111111098</c:v>
                </c:pt>
                <c:pt idx="14172">
                  <c:v>0.34863425925925901</c:v>
                </c:pt>
                <c:pt idx="14173">
                  <c:v>0.34866898148148201</c:v>
                </c:pt>
                <c:pt idx="14174">
                  <c:v>0.34869212962962998</c:v>
                </c:pt>
                <c:pt idx="14175">
                  <c:v>0.348715277777778</c:v>
                </c:pt>
                <c:pt idx="14176">
                  <c:v>0.34873842592592602</c:v>
                </c:pt>
                <c:pt idx="14177">
                  <c:v>0.34876157407407399</c:v>
                </c:pt>
                <c:pt idx="14178">
                  <c:v>0.34878472222222201</c:v>
                </c:pt>
                <c:pt idx="14179">
                  <c:v>0.34880787037036998</c:v>
                </c:pt>
                <c:pt idx="14180">
                  <c:v>0.348831018518518</c:v>
                </c:pt>
                <c:pt idx="14181">
                  <c:v>0.34885416666666702</c:v>
                </c:pt>
                <c:pt idx="14182">
                  <c:v>0.34888888888888903</c:v>
                </c:pt>
                <c:pt idx="14183">
                  <c:v>0.34891203703703699</c:v>
                </c:pt>
                <c:pt idx="14184">
                  <c:v>0.34893518518518502</c:v>
                </c:pt>
                <c:pt idx="14185">
                  <c:v>0.34895833333333298</c:v>
                </c:pt>
                <c:pt idx="14186">
                  <c:v>0.348981481481482</c:v>
                </c:pt>
                <c:pt idx="14187">
                  <c:v>0.34900462962963003</c:v>
                </c:pt>
                <c:pt idx="14188">
                  <c:v>0.34902777777777799</c:v>
                </c:pt>
                <c:pt idx="14189">
                  <c:v>0.34905092592592601</c:v>
                </c:pt>
                <c:pt idx="14190">
                  <c:v>0.34907407407407398</c:v>
                </c:pt>
                <c:pt idx="14191">
                  <c:v>0.34910879629629599</c:v>
                </c:pt>
                <c:pt idx="14192">
                  <c:v>0.34913194444444401</c:v>
                </c:pt>
                <c:pt idx="14193">
                  <c:v>0.34915509259259297</c:v>
                </c:pt>
                <c:pt idx="14194">
                  <c:v>0.349178240740741</c:v>
                </c:pt>
                <c:pt idx="14195">
                  <c:v>0.34920138888888902</c:v>
                </c:pt>
                <c:pt idx="14196">
                  <c:v>0.34922453703703699</c:v>
                </c:pt>
                <c:pt idx="14197">
                  <c:v>0.34924768518518501</c:v>
                </c:pt>
                <c:pt idx="14198">
                  <c:v>0.34927083333333298</c:v>
                </c:pt>
                <c:pt idx="14199">
                  <c:v>0.349293981481481</c:v>
                </c:pt>
                <c:pt idx="14200">
                  <c:v>0.349328703703704</c:v>
                </c:pt>
                <c:pt idx="14201">
                  <c:v>0.34935185185185202</c:v>
                </c:pt>
                <c:pt idx="14202">
                  <c:v>0.34937499999999999</c:v>
                </c:pt>
                <c:pt idx="14203">
                  <c:v>0.34939814814814801</c:v>
                </c:pt>
                <c:pt idx="14204">
                  <c:v>0.34942129629629598</c:v>
                </c:pt>
                <c:pt idx="14205">
                  <c:v>0.349444444444445</c:v>
                </c:pt>
                <c:pt idx="14206">
                  <c:v>0.34946759259259302</c:v>
                </c:pt>
                <c:pt idx="14207">
                  <c:v>0.34949074074074099</c:v>
                </c:pt>
                <c:pt idx="14208">
                  <c:v>0.349525462962963</c:v>
                </c:pt>
                <c:pt idx="14209">
                  <c:v>0.34954861111111102</c:v>
                </c:pt>
                <c:pt idx="14210">
                  <c:v>0.34957175925925899</c:v>
                </c:pt>
                <c:pt idx="14211">
                  <c:v>0.34959490740740701</c:v>
                </c:pt>
                <c:pt idx="14212">
                  <c:v>0.34961805555555597</c:v>
                </c:pt>
                <c:pt idx="14213">
                  <c:v>0.349641203703704</c:v>
                </c:pt>
                <c:pt idx="14214">
                  <c:v>0.34966435185185202</c:v>
                </c:pt>
                <c:pt idx="14215">
                  <c:v>0.34968749999999998</c:v>
                </c:pt>
                <c:pt idx="14216">
                  <c:v>0.34972222222222199</c:v>
                </c:pt>
                <c:pt idx="14217">
                  <c:v>0.34974537037037001</c:v>
                </c:pt>
                <c:pt idx="14218">
                  <c:v>0.34976851851851798</c:v>
                </c:pt>
                <c:pt idx="14219">
                  <c:v>0.349791666666667</c:v>
                </c:pt>
                <c:pt idx="14220">
                  <c:v>0.34981481481481502</c:v>
                </c:pt>
                <c:pt idx="14221">
                  <c:v>0.34983796296296299</c:v>
                </c:pt>
                <c:pt idx="14222">
                  <c:v>0.34986111111111101</c:v>
                </c:pt>
                <c:pt idx="14223">
                  <c:v>0.34988425925925898</c:v>
                </c:pt>
                <c:pt idx="14224">
                  <c:v>0.349907407407407</c:v>
                </c:pt>
                <c:pt idx="14225">
                  <c:v>0.34993055555555602</c:v>
                </c:pt>
                <c:pt idx="14226">
                  <c:v>0.34996527777777803</c:v>
                </c:pt>
                <c:pt idx="14227">
                  <c:v>0.34998842592592599</c:v>
                </c:pt>
                <c:pt idx="14228">
                  <c:v>0.35001157407407402</c:v>
                </c:pt>
                <c:pt idx="14229">
                  <c:v>0.35003472222222198</c:v>
                </c:pt>
                <c:pt idx="14230">
                  <c:v>0.35005787037037001</c:v>
                </c:pt>
                <c:pt idx="14231">
                  <c:v>0.35008101851851797</c:v>
                </c:pt>
                <c:pt idx="14232">
                  <c:v>0.35010416666666699</c:v>
                </c:pt>
                <c:pt idx="14233">
                  <c:v>0.35012731481481502</c:v>
                </c:pt>
                <c:pt idx="14234">
                  <c:v>0.35016203703703702</c:v>
                </c:pt>
                <c:pt idx="14235">
                  <c:v>0.35018518518518499</c:v>
                </c:pt>
                <c:pt idx="14236">
                  <c:v>0.35020833333333301</c:v>
                </c:pt>
                <c:pt idx="14237">
                  <c:v>0.35023148148148098</c:v>
                </c:pt>
                <c:pt idx="14238">
                  <c:v>0.35025462962963</c:v>
                </c:pt>
                <c:pt idx="14239">
                  <c:v>0.35027777777777802</c:v>
                </c:pt>
                <c:pt idx="14240">
                  <c:v>0.35030092592592599</c:v>
                </c:pt>
                <c:pt idx="14241">
                  <c:v>0.35032407407407401</c:v>
                </c:pt>
                <c:pt idx="14242">
                  <c:v>0.35034722222222198</c:v>
                </c:pt>
                <c:pt idx="14243">
                  <c:v>0.35038194444444398</c:v>
                </c:pt>
                <c:pt idx="14244">
                  <c:v>0.350405092592593</c:v>
                </c:pt>
                <c:pt idx="14245">
                  <c:v>0.35042824074074103</c:v>
                </c:pt>
                <c:pt idx="14246">
                  <c:v>0.35045138888888899</c:v>
                </c:pt>
                <c:pt idx="14247">
                  <c:v>0.35047453703703701</c:v>
                </c:pt>
                <c:pt idx="14248">
                  <c:v>0.35049768518518498</c:v>
                </c:pt>
                <c:pt idx="14249">
                  <c:v>0.350520833333333</c:v>
                </c:pt>
                <c:pt idx="14250">
                  <c:v>0.35054398148148103</c:v>
                </c:pt>
                <c:pt idx="14251">
                  <c:v>0.35056712962962999</c:v>
                </c:pt>
                <c:pt idx="14252">
                  <c:v>0.350601851851852</c:v>
                </c:pt>
                <c:pt idx="14253">
                  <c:v>0.35062500000000002</c:v>
                </c:pt>
                <c:pt idx="14254">
                  <c:v>0.35064814814814799</c:v>
                </c:pt>
                <c:pt idx="14255">
                  <c:v>0.35067129629629601</c:v>
                </c:pt>
                <c:pt idx="14256">
                  <c:v>0.35069444444444398</c:v>
                </c:pt>
                <c:pt idx="14257">
                  <c:v>0.350717592592592</c:v>
                </c:pt>
                <c:pt idx="14258">
                  <c:v>0.35074074074074102</c:v>
                </c:pt>
                <c:pt idx="14259">
                  <c:v>0.35076388888888899</c:v>
                </c:pt>
                <c:pt idx="14260">
                  <c:v>0.35078703703703701</c:v>
                </c:pt>
                <c:pt idx="14261">
                  <c:v>0.35082175925925901</c:v>
                </c:pt>
                <c:pt idx="14262">
                  <c:v>0.35084490740740698</c:v>
                </c:pt>
                <c:pt idx="14263">
                  <c:v>0.350868055555556</c:v>
                </c:pt>
                <c:pt idx="14264">
                  <c:v>0.35089120370370402</c:v>
                </c:pt>
                <c:pt idx="14265">
                  <c:v>0.35091435185185199</c:v>
                </c:pt>
                <c:pt idx="14266">
                  <c:v>0.35093750000000001</c:v>
                </c:pt>
                <c:pt idx="14267">
                  <c:v>0.35096064814814798</c:v>
                </c:pt>
                <c:pt idx="14268">
                  <c:v>0.35099537037036999</c:v>
                </c:pt>
                <c:pt idx="14269">
                  <c:v>0.35101851851851901</c:v>
                </c:pt>
                <c:pt idx="14270">
                  <c:v>0.35104166666666697</c:v>
                </c:pt>
                <c:pt idx="14271">
                  <c:v>0.351064814814815</c:v>
                </c:pt>
                <c:pt idx="14272">
                  <c:v>0.35108796296296302</c:v>
                </c:pt>
                <c:pt idx="14273">
                  <c:v>0.35111111111111099</c:v>
                </c:pt>
                <c:pt idx="14274">
                  <c:v>0.35113425925925901</c:v>
                </c:pt>
                <c:pt idx="14275">
                  <c:v>0.35116898148148201</c:v>
                </c:pt>
                <c:pt idx="14276">
                  <c:v>0.35119212962962998</c:v>
                </c:pt>
                <c:pt idx="14277">
                  <c:v>0.351215277777778</c:v>
                </c:pt>
                <c:pt idx="14278">
                  <c:v>0.35123842592592602</c:v>
                </c:pt>
                <c:pt idx="14279">
                  <c:v>0.35126157407407399</c:v>
                </c:pt>
                <c:pt idx="14280">
                  <c:v>0.35128472222222201</c:v>
                </c:pt>
                <c:pt idx="14281">
                  <c:v>0.35130787037036998</c:v>
                </c:pt>
                <c:pt idx="14282">
                  <c:v>0.351331018518518</c:v>
                </c:pt>
                <c:pt idx="14283">
                  <c:v>0.35135416666666702</c:v>
                </c:pt>
                <c:pt idx="14284">
                  <c:v>0.35138888888888897</c:v>
                </c:pt>
                <c:pt idx="14285">
                  <c:v>0.351412037037037</c:v>
                </c:pt>
                <c:pt idx="14286">
                  <c:v>0.35143518518518502</c:v>
                </c:pt>
                <c:pt idx="14287">
                  <c:v>0.35145833333333298</c:v>
                </c:pt>
                <c:pt idx="14288">
                  <c:v>0.35148148148148201</c:v>
                </c:pt>
                <c:pt idx="14289">
                  <c:v>0.35150462962963003</c:v>
                </c:pt>
                <c:pt idx="14290">
                  <c:v>0.35152777777777799</c:v>
                </c:pt>
                <c:pt idx="14291">
                  <c:v>0.35155092592592602</c:v>
                </c:pt>
                <c:pt idx="14292">
                  <c:v>0.35157407407407398</c:v>
                </c:pt>
                <c:pt idx="14293">
                  <c:v>0.35160879629629599</c:v>
                </c:pt>
                <c:pt idx="14294">
                  <c:v>0.35163194444444401</c:v>
                </c:pt>
                <c:pt idx="14295">
                  <c:v>0.35165509259259298</c:v>
                </c:pt>
                <c:pt idx="14296">
                  <c:v>0.351678240740741</c:v>
                </c:pt>
                <c:pt idx="14297">
                  <c:v>0.35170138888888902</c:v>
                </c:pt>
                <c:pt idx="14298">
                  <c:v>0.35172453703703699</c:v>
                </c:pt>
                <c:pt idx="14299">
                  <c:v>0.35174768518518501</c:v>
                </c:pt>
                <c:pt idx="14300">
                  <c:v>0.35177083333333298</c:v>
                </c:pt>
                <c:pt idx="14301">
                  <c:v>0.35180555555555598</c:v>
                </c:pt>
                <c:pt idx="14302">
                  <c:v>0.351828703703704</c:v>
                </c:pt>
                <c:pt idx="14303">
                  <c:v>0.35185185185185203</c:v>
                </c:pt>
                <c:pt idx="14304">
                  <c:v>0.35187499999999999</c:v>
                </c:pt>
                <c:pt idx="14305">
                  <c:v>0.35189814814814802</c:v>
                </c:pt>
                <c:pt idx="14306">
                  <c:v>0.35192129629629598</c:v>
                </c:pt>
                <c:pt idx="14307">
                  <c:v>0.351944444444444</c:v>
                </c:pt>
                <c:pt idx="14308">
                  <c:v>0.35196759259259303</c:v>
                </c:pt>
                <c:pt idx="14309">
                  <c:v>0.35199074074074099</c:v>
                </c:pt>
                <c:pt idx="14310">
                  <c:v>0.352025462962963</c:v>
                </c:pt>
                <c:pt idx="14311">
                  <c:v>0.35204861111111102</c:v>
                </c:pt>
                <c:pt idx="14312">
                  <c:v>0.35207175925925899</c:v>
                </c:pt>
                <c:pt idx="14313">
                  <c:v>0.35209490740740701</c:v>
                </c:pt>
                <c:pt idx="14314">
                  <c:v>0.35211805555555598</c:v>
                </c:pt>
                <c:pt idx="14315">
                  <c:v>0.352141203703704</c:v>
                </c:pt>
                <c:pt idx="14316">
                  <c:v>0.35216435185185202</c:v>
                </c:pt>
                <c:pt idx="14317">
                  <c:v>0.35218749999999999</c:v>
                </c:pt>
                <c:pt idx="14318">
                  <c:v>0.35222222222222199</c:v>
                </c:pt>
                <c:pt idx="14319">
                  <c:v>0.35224537037037001</c:v>
                </c:pt>
                <c:pt idx="14320">
                  <c:v>0.35226851851851798</c:v>
                </c:pt>
                <c:pt idx="14321">
                  <c:v>0.352291666666667</c:v>
                </c:pt>
                <c:pt idx="14322">
                  <c:v>0.35231481481481502</c:v>
                </c:pt>
                <c:pt idx="14323">
                  <c:v>0.35233796296296299</c:v>
                </c:pt>
                <c:pt idx="14324">
                  <c:v>0.35236111111111101</c:v>
                </c:pt>
                <c:pt idx="14325">
                  <c:v>0.35238425925925898</c:v>
                </c:pt>
                <c:pt idx="14326">
                  <c:v>0.352407407407407</c:v>
                </c:pt>
                <c:pt idx="14327">
                  <c:v>0.35244212962963001</c:v>
                </c:pt>
                <c:pt idx="14328">
                  <c:v>0.35246527777777797</c:v>
                </c:pt>
                <c:pt idx="14329">
                  <c:v>0.352488425925926</c:v>
                </c:pt>
                <c:pt idx="14330">
                  <c:v>0.35251157407407402</c:v>
                </c:pt>
                <c:pt idx="14331">
                  <c:v>0.35253472222222199</c:v>
                </c:pt>
                <c:pt idx="14332">
                  <c:v>0.35255787037037001</c:v>
                </c:pt>
                <c:pt idx="14333">
                  <c:v>0.35258101851851797</c:v>
                </c:pt>
                <c:pt idx="14334">
                  <c:v>0.352604166666667</c:v>
                </c:pt>
                <c:pt idx="14335">
                  <c:v>0.35262731481481502</c:v>
                </c:pt>
                <c:pt idx="14336">
                  <c:v>0.35266203703703702</c:v>
                </c:pt>
                <c:pt idx="14337">
                  <c:v>0.35268518518518499</c:v>
                </c:pt>
                <c:pt idx="14338">
                  <c:v>0.35270833333333301</c:v>
                </c:pt>
                <c:pt idx="14339">
                  <c:v>0.35273148148148098</c:v>
                </c:pt>
                <c:pt idx="14340">
                  <c:v>0.35275462962963</c:v>
                </c:pt>
                <c:pt idx="14341">
                  <c:v>0.35277777777777802</c:v>
                </c:pt>
                <c:pt idx="14342">
                  <c:v>0.35280092592592599</c:v>
                </c:pt>
                <c:pt idx="14343">
                  <c:v>0.35282407407407401</c:v>
                </c:pt>
                <c:pt idx="14344">
                  <c:v>0.35284722222222198</c:v>
                </c:pt>
                <c:pt idx="14345">
                  <c:v>0.35288194444444398</c:v>
                </c:pt>
                <c:pt idx="14346">
                  <c:v>0.35290509259259301</c:v>
                </c:pt>
                <c:pt idx="14347">
                  <c:v>0.35292824074074097</c:v>
                </c:pt>
                <c:pt idx="14348">
                  <c:v>0.35295138888888899</c:v>
                </c:pt>
                <c:pt idx="14349">
                  <c:v>0.35297453703703702</c:v>
                </c:pt>
                <c:pt idx="14350">
                  <c:v>0.35299768518518498</c:v>
                </c:pt>
                <c:pt idx="14351">
                  <c:v>0.35302083333333301</c:v>
                </c:pt>
                <c:pt idx="14352">
                  <c:v>0.35304398148148097</c:v>
                </c:pt>
                <c:pt idx="14353">
                  <c:v>0.35307870370370398</c:v>
                </c:pt>
                <c:pt idx="14354">
                  <c:v>0.353101851851852</c:v>
                </c:pt>
                <c:pt idx="14355">
                  <c:v>0.35312500000000002</c:v>
                </c:pt>
                <c:pt idx="14356">
                  <c:v>0.35314814814814799</c:v>
                </c:pt>
                <c:pt idx="14357">
                  <c:v>0.35317129629629601</c:v>
                </c:pt>
                <c:pt idx="14358">
                  <c:v>0.35319444444444398</c:v>
                </c:pt>
                <c:pt idx="14359">
                  <c:v>0.353217592592593</c:v>
                </c:pt>
                <c:pt idx="14360">
                  <c:v>0.35324074074074102</c:v>
                </c:pt>
                <c:pt idx="14361">
                  <c:v>0.35326388888888899</c:v>
                </c:pt>
                <c:pt idx="14362">
                  <c:v>0.35329861111111099</c:v>
                </c:pt>
                <c:pt idx="14363">
                  <c:v>0.35332175925925902</c:v>
                </c:pt>
                <c:pt idx="14364">
                  <c:v>0.35334490740740698</c:v>
                </c:pt>
                <c:pt idx="14365">
                  <c:v>0.353368055555556</c:v>
                </c:pt>
                <c:pt idx="14366">
                  <c:v>0.35339120370370403</c:v>
                </c:pt>
                <c:pt idx="14367">
                  <c:v>0.35341435185185199</c:v>
                </c:pt>
                <c:pt idx="14368">
                  <c:v>0.35343750000000002</c:v>
                </c:pt>
                <c:pt idx="14369">
                  <c:v>0.35346064814814798</c:v>
                </c:pt>
                <c:pt idx="14370">
                  <c:v>0.35349537037036999</c:v>
                </c:pt>
                <c:pt idx="14371">
                  <c:v>0.35351851851851801</c:v>
                </c:pt>
                <c:pt idx="14372">
                  <c:v>0.35354166666666698</c:v>
                </c:pt>
                <c:pt idx="14373">
                  <c:v>0.353564814814815</c:v>
                </c:pt>
                <c:pt idx="14374">
                  <c:v>0.35358796296296302</c:v>
                </c:pt>
                <c:pt idx="14375">
                  <c:v>0.35361111111111099</c:v>
                </c:pt>
                <c:pt idx="14376">
                  <c:v>0.35363425925925901</c:v>
                </c:pt>
                <c:pt idx="14377">
                  <c:v>0.35365740740740698</c:v>
                </c:pt>
                <c:pt idx="14378">
                  <c:v>0.35369212962962998</c:v>
                </c:pt>
                <c:pt idx="14379">
                  <c:v>0.353715277777778</c:v>
                </c:pt>
                <c:pt idx="14380">
                  <c:v>0.35373842592592603</c:v>
                </c:pt>
                <c:pt idx="14381">
                  <c:v>0.35376157407407399</c:v>
                </c:pt>
                <c:pt idx="14382">
                  <c:v>0.35378472222222201</c:v>
                </c:pt>
                <c:pt idx="14383">
                  <c:v>0.35380787037036998</c:v>
                </c:pt>
                <c:pt idx="14384">
                  <c:v>0.353831018518518</c:v>
                </c:pt>
                <c:pt idx="14385">
                  <c:v>0.35385416666666702</c:v>
                </c:pt>
                <c:pt idx="14386">
                  <c:v>0.35388888888888897</c:v>
                </c:pt>
                <c:pt idx="14387">
                  <c:v>0.353912037037037</c:v>
                </c:pt>
                <c:pt idx="14388">
                  <c:v>0.35393518518518502</c:v>
                </c:pt>
                <c:pt idx="14389">
                  <c:v>0.35395833333333299</c:v>
                </c:pt>
                <c:pt idx="14390">
                  <c:v>0.35398148148148101</c:v>
                </c:pt>
                <c:pt idx="14391">
                  <c:v>0.35400462962962997</c:v>
                </c:pt>
                <c:pt idx="14392">
                  <c:v>0.354027777777778</c:v>
                </c:pt>
                <c:pt idx="14393">
                  <c:v>0.35405092592592602</c:v>
                </c:pt>
                <c:pt idx="14394">
                  <c:v>0.35407407407407399</c:v>
                </c:pt>
                <c:pt idx="14395">
                  <c:v>0.35410879629629599</c:v>
                </c:pt>
                <c:pt idx="14396">
                  <c:v>0.35413194444444401</c:v>
                </c:pt>
                <c:pt idx="14397">
                  <c:v>0.35415509259259298</c:v>
                </c:pt>
                <c:pt idx="14398">
                  <c:v>0.354178240740741</c:v>
                </c:pt>
                <c:pt idx="14399">
                  <c:v>0.35420138888888902</c:v>
                </c:pt>
                <c:pt idx="14400">
                  <c:v>0.35422453703703699</c:v>
                </c:pt>
                <c:pt idx="14401">
                  <c:v>0.35424768518518501</c:v>
                </c:pt>
                <c:pt idx="14402">
                  <c:v>0.35428240740740702</c:v>
                </c:pt>
                <c:pt idx="14403">
                  <c:v>0.35430555555555598</c:v>
                </c:pt>
                <c:pt idx="14404">
                  <c:v>0.35432870370370401</c:v>
                </c:pt>
                <c:pt idx="14405">
                  <c:v>0.35435185185185197</c:v>
                </c:pt>
                <c:pt idx="14406">
                  <c:v>0.354375</c:v>
                </c:pt>
                <c:pt idx="14407">
                  <c:v>0.35439814814814802</c:v>
                </c:pt>
                <c:pt idx="14408">
                  <c:v>0.35442129629629598</c:v>
                </c:pt>
                <c:pt idx="14409">
                  <c:v>0.35444444444444401</c:v>
                </c:pt>
                <c:pt idx="14410">
                  <c:v>0.35446759259259297</c:v>
                </c:pt>
                <c:pt idx="14411">
                  <c:v>0.35450231481481498</c:v>
                </c:pt>
                <c:pt idx="14412">
                  <c:v>0.354525462962963</c:v>
                </c:pt>
                <c:pt idx="14413">
                  <c:v>0.35454861111111102</c:v>
                </c:pt>
                <c:pt idx="14414">
                  <c:v>0.35457175925925899</c:v>
                </c:pt>
                <c:pt idx="14415">
                  <c:v>0.35459490740740701</c:v>
                </c:pt>
                <c:pt idx="14416">
                  <c:v>0.35461805555555598</c:v>
                </c:pt>
                <c:pt idx="14417">
                  <c:v>0.354641203703704</c:v>
                </c:pt>
                <c:pt idx="14418">
                  <c:v>0.35466435185185202</c:v>
                </c:pt>
                <c:pt idx="14419">
                  <c:v>0.35469907407407397</c:v>
                </c:pt>
                <c:pt idx="14420">
                  <c:v>0.35472222222222199</c:v>
                </c:pt>
                <c:pt idx="14421">
                  <c:v>0.35474537037037002</c:v>
                </c:pt>
                <c:pt idx="14422">
                  <c:v>0.35476851851851798</c:v>
                </c:pt>
                <c:pt idx="14423">
                  <c:v>0.354791666666667</c:v>
                </c:pt>
                <c:pt idx="14424">
                  <c:v>0.35481481481481503</c:v>
                </c:pt>
                <c:pt idx="14425">
                  <c:v>0.35483796296296299</c:v>
                </c:pt>
                <c:pt idx="14426">
                  <c:v>0.35486111111111102</c:v>
                </c:pt>
                <c:pt idx="14427">
                  <c:v>0.35488425925925898</c:v>
                </c:pt>
                <c:pt idx="14428">
                  <c:v>0.35491898148148199</c:v>
                </c:pt>
                <c:pt idx="14429">
                  <c:v>0.35494212962963001</c:v>
                </c:pt>
                <c:pt idx="14430">
                  <c:v>0.35496527777777798</c:v>
                </c:pt>
                <c:pt idx="14431">
                  <c:v>0.354988425925926</c:v>
                </c:pt>
                <c:pt idx="14432">
                  <c:v>0.35501157407407402</c:v>
                </c:pt>
                <c:pt idx="14433">
                  <c:v>0.35503472222222199</c:v>
                </c:pt>
                <c:pt idx="14434">
                  <c:v>0.35505787037037001</c:v>
                </c:pt>
                <c:pt idx="14435">
                  <c:v>0.35508101851851798</c:v>
                </c:pt>
                <c:pt idx="14436">
                  <c:v>0.355104166666667</c:v>
                </c:pt>
                <c:pt idx="14437">
                  <c:v>0.355138888888889</c:v>
                </c:pt>
                <c:pt idx="14438">
                  <c:v>0.35516203703703703</c:v>
                </c:pt>
                <c:pt idx="14439">
                  <c:v>0.35518518518518499</c:v>
                </c:pt>
                <c:pt idx="14440">
                  <c:v>0.35520833333333302</c:v>
                </c:pt>
                <c:pt idx="14441">
                  <c:v>0.35523148148148098</c:v>
                </c:pt>
                <c:pt idx="14442">
                  <c:v>0.35525462962963</c:v>
                </c:pt>
                <c:pt idx="14443">
                  <c:v>0.35527777777777803</c:v>
                </c:pt>
                <c:pt idx="14444">
                  <c:v>0.35531249999999998</c:v>
                </c:pt>
                <c:pt idx="14445">
                  <c:v>0.355335648148148</c:v>
                </c:pt>
                <c:pt idx="14446">
                  <c:v>0.35535879629629602</c:v>
                </c:pt>
                <c:pt idx="14447">
                  <c:v>0.35538194444444399</c:v>
                </c:pt>
                <c:pt idx="14448">
                  <c:v>0.35540509259259301</c:v>
                </c:pt>
                <c:pt idx="14449">
                  <c:v>0.35542824074074097</c:v>
                </c:pt>
                <c:pt idx="14450">
                  <c:v>0.355451388888889</c:v>
                </c:pt>
                <c:pt idx="14451">
                  <c:v>0.35547453703703702</c:v>
                </c:pt>
                <c:pt idx="14452">
                  <c:v>0.35549768518518499</c:v>
                </c:pt>
                <c:pt idx="14453">
                  <c:v>0.35553240740740699</c:v>
                </c:pt>
                <c:pt idx="14454">
                  <c:v>0.35555555555555601</c:v>
                </c:pt>
                <c:pt idx="14455">
                  <c:v>0.35557870370370398</c:v>
                </c:pt>
                <c:pt idx="14456">
                  <c:v>0.355601851851852</c:v>
                </c:pt>
                <c:pt idx="14457">
                  <c:v>0.35562500000000002</c:v>
                </c:pt>
                <c:pt idx="14458">
                  <c:v>0.35564814814814799</c:v>
                </c:pt>
                <c:pt idx="14459">
                  <c:v>0.35567129629629601</c:v>
                </c:pt>
                <c:pt idx="14460">
                  <c:v>0.35569444444444398</c:v>
                </c:pt>
                <c:pt idx="14461">
                  <c:v>0.35572916666666698</c:v>
                </c:pt>
                <c:pt idx="14462">
                  <c:v>0.35575231481481501</c:v>
                </c:pt>
                <c:pt idx="14463">
                  <c:v>0.35577546296296297</c:v>
                </c:pt>
                <c:pt idx="14464">
                  <c:v>0.355798611111111</c:v>
                </c:pt>
                <c:pt idx="14465">
                  <c:v>0.35582175925925902</c:v>
                </c:pt>
                <c:pt idx="14466">
                  <c:v>0.35584490740740699</c:v>
                </c:pt>
                <c:pt idx="14467">
                  <c:v>0.35586805555555601</c:v>
                </c:pt>
                <c:pt idx="14468">
                  <c:v>0.35589120370370397</c:v>
                </c:pt>
                <c:pt idx="14469">
                  <c:v>0.355914351851852</c:v>
                </c:pt>
                <c:pt idx="14470">
                  <c:v>0.355949074074074</c:v>
                </c:pt>
                <c:pt idx="14471">
                  <c:v>0.35597222222222202</c:v>
                </c:pt>
                <c:pt idx="14472">
                  <c:v>0.35599537037036999</c:v>
                </c:pt>
                <c:pt idx="14473">
                  <c:v>0.35601851851851801</c:v>
                </c:pt>
                <c:pt idx="14474">
                  <c:v>0.35604166666666698</c:v>
                </c:pt>
                <c:pt idx="14475">
                  <c:v>0.356064814814815</c:v>
                </c:pt>
                <c:pt idx="14476">
                  <c:v>0.35608796296296302</c:v>
                </c:pt>
                <c:pt idx="14477">
                  <c:v>0.35611111111111099</c:v>
                </c:pt>
                <c:pt idx="14478">
                  <c:v>0.356145833333333</c:v>
                </c:pt>
                <c:pt idx="14479">
                  <c:v>0.35616898148148102</c:v>
                </c:pt>
                <c:pt idx="14480">
                  <c:v>0.35619212962962998</c:v>
                </c:pt>
                <c:pt idx="14481">
                  <c:v>0.35621527777777801</c:v>
                </c:pt>
                <c:pt idx="14482">
                  <c:v>0.35623842592592603</c:v>
                </c:pt>
                <c:pt idx="14483">
                  <c:v>0.35626157407407399</c:v>
                </c:pt>
                <c:pt idx="14484">
                  <c:v>0.35628472222222202</c:v>
                </c:pt>
                <c:pt idx="14485">
                  <c:v>0.35630787037036998</c:v>
                </c:pt>
                <c:pt idx="14486">
                  <c:v>0.35633101851851801</c:v>
                </c:pt>
                <c:pt idx="14487">
                  <c:v>0.35636574074074101</c:v>
                </c:pt>
                <c:pt idx="14488">
                  <c:v>0.35638888888888898</c:v>
                </c:pt>
                <c:pt idx="14489">
                  <c:v>0.356412037037037</c:v>
                </c:pt>
                <c:pt idx="14490">
                  <c:v>0.35643518518518502</c:v>
                </c:pt>
                <c:pt idx="14491">
                  <c:v>0.35645833333333299</c:v>
                </c:pt>
                <c:pt idx="14492">
                  <c:v>0.35648148148148101</c:v>
                </c:pt>
                <c:pt idx="14493">
                  <c:v>0.35650462962962998</c:v>
                </c:pt>
                <c:pt idx="14494">
                  <c:v>0.356527777777778</c:v>
                </c:pt>
                <c:pt idx="14495">
                  <c:v>0.35655092592592602</c:v>
                </c:pt>
                <c:pt idx="14496">
                  <c:v>0.35658564814814803</c:v>
                </c:pt>
                <c:pt idx="14497">
                  <c:v>0.35660879629629599</c:v>
                </c:pt>
                <c:pt idx="14498">
                  <c:v>0.35663194444444402</c:v>
                </c:pt>
                <c:pt idx="14499">
                  <c:v>0.35665509259259298</c:v>
                </c:pt>
                <c:pt idx="14500">
                  <c:v>0.356678240740741</c:v>
                </c:pt>
                <c:pt idx="14501">
                  <c:v>0.35670138888888903</c:v>
                </c:pt>
                <c:pt idx="14502">
                  <c:v>0.35672453703703699</c:v>
                </c:pt>
                <c:pt idx="14503">
                  <c:v>0.35674768518518502</c:v>
                </c:pt>
                <c:pt idx="14504">
                  <c:v>0.35678240740740702</c:v>
                </c:pt>
                <c:pt idx="14505">
                  <c:v>0.35680555555555599</c:v>
                </c:pt>
                <c:pt idx="14506">
                  <c:v>0.35682870370370401</c:v>
                </c:pt>
                <c:pt idx="14507">
                  <c:v>0.35685185185185198</c:v>
                </c:pt>
                <c:pt idx="14508">
                  <c:v>0.356875</c:v>
                </c:pt>
                <c:pt idx="14509">
                  <c:v>0.35689814814814802</c:v>
                </c:pt>
                <c:pt idx="14510">
                  <c:v>0.35692129629629599</c:v>
                </c:pt>
                <c:pt idx="14511">
                  <c:v>0.35694444444444401</c:v>
                </c:pt>
                <c:pt idx="14512">
                  <c:v>0.35696759259259297</c:v>
                </c:pt>
                <c:pt idx="14513">
                  <c:v>0.35700231481481498</c:v>
                </c:pt>
                <c:pt idx="14514">
                  <c:v>0.357025462962963</c:v>
                </c:pt>
                <c:pt idx="14515">
                  <c:v>0.35704861111111103</c:v>
                </c:pt>
                <c:pt idx="14516">
                  <c:v>0.35707175925925899</c:v>
                </c:pt>
                <c:pt idx="14517">
                  <c:v>0.35709490740740701</c:v>
                </c:pt>
                <c:pt idx="14518">
                  <c:v>0.35711805555555598</c:v>
                </c:pt>
                <c:pt idx="14519">
                  <c:v>0.357141203703704</c:v>
                </c:pt>
                <c:pt idx="14520">
                  <c:v>0.35716435185185202</c:v>
                </c:pt>
                <c:pt idx="14521">
                  <c:v>0.35718749999999999</c:v>
                </c:pt>
                <c:pt idx="14522">
                  <c:v>0.357222222222222</c:v>
                </c:pt>
                <c:pt idx="14523">
                  <c:v>0.35724537037037002</c:v>
                </c:pt>
                <c:pt idx="14524">
                  <c:v>0.35726851851851799</c:v>
                </c:pt>
                <c:pt idx="14525">
                  <c:v>0.35729166666666701</c:v>
                </c:pt>
                <c:pt idx="14526">
                  <c:v>0.35731481481481497</c:v>
                </c:pt>
                <c:pt idx="14527">
                  <c:v>0.357337962962963</c:v>
                </c:pt>
                <c:pt idx="14528">
                  <c:v>0.35736111111111102</c:v>
                </c:pt>
                <c:pt idx="14529">
                  <c:v>0.35738425925925899</c:v>
                </c:pt>
                <c:pt idx="14530">
                  <c:v>0.35741898148148199</c:v>
                </c:pt>
                <c:pt idx="14531">
                  <c:v>0.35744212962963001</c:v>
                </c:pt>
                <c:pt idx="14532">
                  <c:v>0.35746527777777798</c:v>
                </c:pt>
                <c:pt idx="14533">
                  <c:v>0.357488425925926</c:v>
                </c:pt>
                <c:pt idx="14534">
                  <c:v>0.35751157407407402</c:v>
                </c:pt>
                <c:pt idx="14535">
                  <c:v>0.35753472222222199</c:v>
                </c:pt>
                <c:pt idx="14536">
                  <c:v>0.35755787037037001</c:v>
                </c:pt>
                <c:pt idx="14537">
                  <c:v>0.35758101851851798</c:v>
                </c:pt>
                <c:pt idx="14538">
                  <c:v>0.357604166666667</c:v>
                </c:pt>
                <c:pt idx="14539">
                  <c:v>0.35763888888888901</c:v>
                </c:pt>
                <c:pt idx="14540">
                  <c:v>0.35766203703703697</c:v>
                </c:pt>
                <c:pt idx="14541">
                  <c:v>0.357685185185185</c:v>
                </c:pt>
                <c:pt idx="14542">
                  <c:v>0.35770833333333302</c:v>
                </c:pt>
                <c:pt idx="14543">
                  <c:v>0.35773148148148098</c:v>
                </c:pt>
                <c:pt idx="14544">
                  <c:v>0.35775462962963001</c:v>
                </c:pt>
                <c:pt idx="14545">
                  <c:v>0.35777777777777803</c:v>
                </c:pt>
                <c:pt idx="14546">
                  <c:v>0.35780092592592599</c:v>
                </c:pt>
                <c:pt idx="14547">
                  <c:v>0.357835648148148</c:v>
                </c:pt>
                <c:pt idx="14548">
                  <c:v>0.35785879629629602</c:v>
                </c:pt>
                <c:pt idx="14549">
                  <c:v>0.35788194444444499</c:v>
                </c:pt>
                <c:pt idx="14550">
                  <c:v>0.35790509259259301</c:v>
                </c:pt>
                <c:pt idx="14551">
                  <c:v>0.35792824074074098</c:v>
                </c:pt>
                <c:pt idx="14552">
                  <c:v>0.357951388888889</c:v>
                </c:pt>
                <c:pt idx="14553">
                  <c:v>0.35797453703703702</c:v>
                </c:pt>
                <c:pt idx="14554">
                  <c:v>0.35799768518518499</c:v>
                </c:pt>
                <c:pt idx="14555">
                  <c:v>0.35802083333333301</c:v>
                </c:pt>
                <c:pt idx="14556">
                  <c:v>0.35805555555555602</c:v>
                </c:pt>
                <c:pt idx="14557">
                  <c:v>0.35807870370370398</c:v>
                </c:pt>
                <c:pt idx="14558">
                  <c:v>0.358101851851852</c:v>
                </c:pt>
                <c:pt idx="14559">
                  <c:v>0.35812500000000003</c:v>
                </c:pt>
                <c:pt idx="14560">
                  <c:v>0.35814814814814799</c:v>
                </c:pt>
                <c:pt idx="14561">
                  <c:v>0.35817129629629602</c:v>
                </c:pt>
                <c:pt idx="14562">
                  <c:v>0.35819444444444398</c:v>
                </c:pt>
                <c:pt idx="14563">
                  <c:v>0.358217592592593</c:v>
                </c:pt>
                <c:pt idx="14564">
                  <c:v>0.35825231481481501</c:v>
                </c:pt>
                <c:pt idx="14565">
                  <c:v>0.35827546296296298</c:v>
                </c:pt>
                <c:pt idx="14566">
                  <c:v>0.358298611111111</c:v>
                </c:pt>
                <c:pt idx="14567">
                  <c:v>0.35832175925925902</c:v>
                </c:pt>
                <c:pt idx="14568">
                  <c:v>0.35834490740740699</c:v>
                </c:pt>
                <c:pt idx="14569">
                  <c:v>0.35836805555555601</c:v>
                </c:pt>
                <c:pt idx="14570">
                  <c:v>0.35839120370370398</c:v>
                </c:pt>
                <c:pt idx="14571">
                  <c:v>0.358414351851852</c:v>
                </c:pt>
                <c:pt idx="14572">
                  <c:v>0.35843750000000002</c:v>
                </c:pt>
                <c:pt idx="14573">
                  <c:v>0.35847222222222203</c:v>
                </c:pt>
                <c:pt idx="14574">
                  <c:v>0.35849537037036999</c:v>
                </c:pt>
                <c:pt idx="14575">
                  <c:v>0.35851851851851801</c:v>
                </c:pt>
                <c:pt idx="14576">
                  <c:v>0.35854166666666698</c:v>
                </c:pt>
                <c:pt idx="14577">
                  <c:v>0.358564814814815</c:v>
                </c:pt>
                <c:pt idx="14578">
                  <c:v>0.35858796296296302</c:v>
                </c:pt>
                <c:pt idx="14579">
                  <c:v>0.35861111111111099</c:v>
                </c:pt>
                <c:pt idx="14580">
                  <c:v>0.35863425925925901</c:v>
                </c:pt>
                <c:pt idx="14581">
                  <c:v>0.35866898148148102</c:v>
                </c:pt>
                <c:pt idx="14582">
                  <c:v>0.35869212962962999</c:v>
                </c:pt>
                <c:pt idx="14583">
                  <c:v>0.35871527777777801</c:v>
                </c:pt>
                <c:pt idx="14584">
                  <c:v>0.35873842592592597</c:v>
                </c:pt>
                <c:pt idx="14585">
                  <c:v>0.358761574074074</c:v>
                </c:pt>
                <c:pt idx="14586">
                  <c:v>0.35878472222222202</c:v>
                </c:pt>
                <c:pt idx="14587">
                  <c:v>0.35880787037036999</c:v>
                </c:pt>
                <c:pt idx="14588">
                  <c:v>0.35883101851851801</c:v>
                </c:pt>
                <c:pt idx="14589">
                  <c:v>0.35886574074074101</c:v>
                </c:pt>
                <c:pt idx="14590">
                  <c:v>0.35888888888888898</c:v>
                </c:pt>
                <c:pt idx="14591">
                  <c:v>0.358912037037037</c:v>
                </c:pt>
                <c:pt idx="14592">
                  <c:v>0.35893518518518502</c:v>
                </c:pt>
                <c:pt idx="14593">
                  <c:v>0.35895833333333299</c:v>
                </c:pt>
                <c:pt idx="14594">
                  <c:v>0.35898148148148201</c:v>
                </c:pt>
                <c:pt idx="14595">
                  <c:v>0.35900462962962998</c:v>
                </c:pt>
                <c:pt idx="14596">
                  <c:v>0.359027777777778</c:v>
                </c:pt>
                <c:pt idx="14597">
                  <c:v>0.35905092592592602</c:v>
                </c:pt>
                <c:pt idx="14598">
                  <c:v>0.35908564814814797</c:v>
                </c:pt>
                <c:pt idx="14599">
                  <c:v>0.359108796296296</c:v>
                </c:pt>
                <c:pt idx="14600">
                  <c:v>0.35913194444444402</c:v>
                </c:pt>
                <c:pt idx="14601">
                  <c:v>0.35915509259259298</c:v>
                </c:pt>
                <c:pt idx="14602">
                  <c:v>0.35917824074074101</c:v>
                </c:pt>
                <c:pt idx="14603">
                  <c:v>0.35920138888888897</c:v>
                </c:pt>
                <c:pt idx="14604">
                  <c:v>0.359224537037037</c:v>
                </c:pt>
                <c:pt idx="14605">
                  <c:v>0.35924768518518502</c:v>
                </c:pt>
                <c:pt idx="14606">
                  <c:v>0.35928240740740702</c:v>
                </c:pt>
                <c:pt idx="14607">
                  <c:v>0.35930555555555599</c:v>
                </c:pt>
                <c:pt idx="14608">
                  <c:v>0.35932870370370401</c:v>
                </c:pt>
                <c:pt idx="14609">
                  <c:v>0.35935185185185198</c:v>
                </c:pt>
                <c:pt idx="14610">
                  <c:v>0.359375</c:v>
                </c:pt>
                <c:pt idx="14611">
                  <c:v>0.35939814814814802</c:v>
                </c:pt>
                <c:pt idx="14612">
                  <c:v>0.35942129629629599</c:v>
                </c:pt>
                <c:pt idx="14613">
                  <c:v>0.35945601851851799</c:v>
                </c:pt>
                <c:pt idx="14614">
                  <c:v>0.35947916666666702</c:v>
                </c:pt>
                <c:pt idx="14615">
                  <c:v>0.35950231481481498</c:v>
                </c:pt>
                <c:pt idx="14616">
                  <c:v>0.359525462962963</c:v>
                </c:pt>
                <c:pt idx="14617">
                  <c:v>0.35954861111111103</c:v>
                </c:pt>
                <c:pt idx="14618">
                  <c:v>0.35957175925925899</c:v>
                </c:pt>
                <c:pt idx="14619">
                  <c:v>0.35959490740740702</c:v>
                </c:pt>
                <c:pt idx="14620">
                  <c:v>0.35961805555555598</c:v>
                </c:pt>
                <c:pt idx="14621">
                  <c:v>0.359641203703704</c:v>
                </c:pt>
                <c:pt idx="14622">
                  <c:v>0.35967592592592601</c:v>
                </c:pt>
                <c:pt idx="14623">
                  <c:v>0.35969907407407398</c:v>
                </c:pt>
                <c:pt idx="14624">
                  <c:v>0.359722222222222</c:v>
                </c:pt>
                <c:pt idx="14625">
                  <c:v>0.35974537037037002</c:v>
                </c:pt>
                <c:pt idx="14626">
                  <c:v>0.35976851851851799</c:v>
                </c:pt>
                <c:pt idx="14627">
                  <c:v>0.35979166666666701</c:v>
                </c:pt>
                <c:pt idx="14628">
                  <c:v>0.35981481481481498</c:v>
                </c:pt>
                <c:pt idx="14629">
                  <c:v>0.359837962962963</c:v>
                </c:pt>
                <c:pt idx="14630">
                  <c:v>0.35986111111111102</c:v>
                </c:pt>
                <c:pt idx="14631">
                  <c:v>0.35989583333333303</c:v>
                </c:pt>
                <c:pt idx="14632">
                  <c:v>0.35991898148148099</c:v>
                </c:pt>
                <c:pt idx="14633">
                  <c:v>0.35994212962963001</c:v>
                </c:pt>
                <c:pt idx="14634">
                  <c:v>0.35996527777777798</c:v>
                </c:pt>
                <c:pt idx="14635">
                  <c:v>0.359988425925926</c:v>
                </c:pt>
                <c:pt idx="14636">
                  <c:v>0.36001157407407403</c:v>
                </c:pt>
                <c:pt idx="14637">
                  <c:v>0.36003472222222199</c:v>
                </c:pt>
                <c:pt idx="14638">
                  <c:v>0.36005787037037001</c:v>
                </c:pt>
                <c:pt idx="14639">
                  <c:v>0.36008101851851798</c:v>
                </c:pt>
                <c:pt idx="14640">
                  <c:v>0.36011574074074099</c:v>
                </c:pt>
                <c:pt idx="14641">
                  <c:v>0.36013888888888901</c:v>
                </c:pt>
                <c:pt idx="14642">
                  <c:v>0.36016203703703698</c:v>
                </c:pt>
                <c:pt idx="14643">
                  <c:v>0.360185185185185</c:v>
                </c:pt>
                <c:pt idx="14644">
                  <c:v>0.36020833333333302</c:v>
                </c:pt>
                <c:pt idx="14645">
                  <c:v>0.36023148148148099</c:v>
                </c:pt>
                <c:pt idx="14646">
                  <c:v>0.36025462962963001</c:v>
                </c:pt>
                <c:pt idx="14647">
                  <c:v>0.36027777777777797</c:v>
                </c:pt>
                <c:pt idx="14648">
                  <c:v>0.36031249999999998</c:v>
                </c:pt>
                <c:pt idx="14649">
                  <c:v>0.360335648148148</c:v>
                </c:pt>
                <c:pt idx="14650">
                  <c:v>0.36035879629629602</c:v>
                </c:pt>
                <c:pt idx="14651">
                  <c:v>0.36038194444444399</c:v>
                </c:pt>
                <c:pt idx="14652">
                  <c:v>0.36040509259259301</c:v>
                </c:pt>
                <c:pt idx="14653">
                  <c:v>0.36042824074074098</c:v>
                </c:pt>
                <c:pt idx="14654">
                  <c:v>0.360451388888889</c:v>
                </c:pt>
                <c:pt idx="14655">
                  <c:v>0.36047453703703702</c:v>
                </c:pt>
                <c:pt idx="14656">
                  <c:v>0.36049768518518499</c:v>
                </c:pt>
                <c:pt idx="14657">
                  <c:v>0.360532407407407</c:v>
                </c:pt>
                <c:pt idx="14658">
                  <c:v>0.36055555555555602</c:v>
                </c:pt>
                <c:pt idx="14659">
                  <c:v>0.36057870370370398</c:v>
                </c:pt>
                <c:pt idx="14660">
                  <c:v>0.36060185185185201</c:v>
                </c:pt>
                <c:pt idx="14661">
                  <c:v>0.36062499999999997</c:v>
                </c:pt>
                <c:pt idx="14662">
                  <c:v>0.360648148148148</c:v>
                </c:pt>
                <c:pt idx="14663">
                  <c:v>0.36067129629629602</c:v>
                </c:pt>
                <c:pt idx="14664">
                  <c:v>0.36070601851851802</c:v>
                </c:pt>
                <c:pt idx="14665">
                  <c:v>0.36072916666666699</c:v>
                </c:pt>
                <c:pt idx="14666">
                  <c:v>0.36075231481481501</c:v>
                </c:pt>
                <c:pt idx="14667">
                  <c:v>0.36077546296296298</c:v>
                </c:pt>
                <c:pt idx="14668">
                  <c:v>0.360798611111111</c:v>
                </c:pt>
                <c:pt idx="14669">
                  <c:v>0.36082175925925902</c:v>
                </c:pt>
                <c:pt idx="14670">
                  <c:v>0.36084490740740699</c:v>
                </c:pt>
                <c:pt idx="14671">
                  <c:v>0.36086805555555601</c:v>
                </c:pt>
                <c:pt idx="14672">
                  <c:v>0.36089120370370398</c:v>
                </c:pt>
                <c:pt idx="14673">
                  <c:v>0.36092592592592598</c:v>
                </c:pt>
                <c:pt idx="14674">
                  <c:v>0.36094907407407401</c:v>
                </c:pt>
                <c:pt idx="14675">
                  <c:v>0.36097222222222197</c:v>
                </c:pt>
                <c:pt idx="14676">
                  <c:v>0.36099537037036999</c:v>
                </c:pt>
                <c:pt idx="14677">
                  <c:v>0.36101851851851902</c:v>
                </c:pt>
                <c:pt idx="14678">
                  <c:v>0.36104166666666698</c:v>
                </c:pt>
                <c:pt idx="14679">
                  <c:v>0.361064814814815</c:v>
                </c:pt>
                <c:pt idx="14680">
                  <c:v>0.36108796296296303</c:v>
                </c:pt>
                <c:pt idx="14681">
                  <c:v>0.36111111111111099</c:v>
                </c:pt>
                <c:pt idx="14682">
                  <c:v>0.361145833333333</c:v>
                </c:pt>
                <c:pt idx="14683">
                  <c:v>0.36116898148148202</c:v>
                </c:pt>
                <c:pt idx="14684">
                  <c:v>0.36119212962962999</c:v>
                </c:pt>
                <c:pt idx="14685">
                  <c:v>0.36121527777777801</c:v>
                </c:pt>
                <c:pt idx="14686">
                  <c:v>0.36123842592592598</c:v>
                </c:pt>
                <c:pt idx="14687">
                  <c:v>0.361261574074074</c:v>
                </c:pt>
                <c:pt idx="14688">
                  <c:v>0.36128472222222202</c:v>
                </c:pt>
                <c:pt idx="14689">
                  <c:v>0.36130787037036999</c:v>
                </c:pt>
                <c:pt idx="14690">
                  <c:v>0.36134259259259299</c:v>
                </c:pt>
                <c:pt idx="14691">
                  <c:v>0.36136574074074101</c:v>
                </c:pt>
                <c:pt idx="14692">
                  <c:v>0.36138888888888898</c:v>
                </c:pt>
                <c:pt idx="14693">
                  <c:v>0.361412037037037</c:v>
                </c:pt>
                <c:pt idx="14694">
                  <c:v>0.36143518518518503</c:v>
                </c:pt>
                <c:pt idx="14695">
                  <c:v>0.36145833333333299</c:v>
                </c:pt>
                <c:pt idx="14696">
                  <c:v>0.36148148148148201</c:v>
                </c:pt>
                <c:pt idx="14697">
                  <c:v>0.36150462962962998</c:v>
                </c:pt>
                <c:pt idx="14698">
                  <c:v>0.36153935185185199</c:v>
                </c:pt>
                <c:pt idx="14699">
                  <c:v>0.36156250000000001</c:v>
                </c:pt>
                <c:pt idx="14700">
                  <c:v>0.36158564814814798</c:v>
                </c:pt>
                <c:pt idx="14701">
                  <c:v>0.361608796296296</c:v>
                </c:pt>
                <c:pt idx="14702">
                  <c:v>0.36163194444444402</c:v>
                </c:pt>
                <c:pt idx="14703">
                  <c:v>0.36165509259259299</c:v>
                </c:pt>
                <c:pt idx="14704">
                  <c:v>0.36167824074074101</c:v>
                </c:pt>
                <c:pt idx="14705">
                  <c:v>0.36170138888888897</c:v>
                </c:pt>
                <c:pt idx="14706">
                  <c:v>0.361724537037037</c:v>
                </c:pt>
                <c:pt idx="14707">
                  <c:v>0.361759259259259</c:v>
                </c:pt>
                <c:pt idx="14708">
                  <c:v>0.36178240740740703</c:v>
                </c:pt>
                <c:pt idx="14709">
                  <c:v>0.36180555555555599</c:v>
                </c:pt>
                <c:pt idx="14710">
                  <c:v>0.36182870370370401</c:v>
                </c:pt>
                <c:pt idx="14711">
                  <c:v>0.36185185185185198</c:v>
                </c:pt>
                <c:pt idx="14712">
                  <c:v>0.361875</c:v>
                </c:pt>
                <c:pt idx="14713">
                  <c:v>0.36189814814814802</c:v>
                </c:pt>
                <c:pt idx="14714">
                  <c:v>0.36192129629629599</c:v>
                </c:pt>
                <c:pt idx="14715">
                  <c:v>0.361956018518518</c:v>
                </c:pt>
                <c:pt idx="14716">
                  <c:v>0.36197916666666702</c:v>
                </c:pt>
                <c:pt idx="14717">
                  <c:v>0.36200231481481498</c:v>
                </c:pt>
                <c:pt idx="14718">
                  <c:v>0.36202546296296301</c:v>
                </c:pt>
                <c:pt idx="14719">
                  <c:v>0.36204861111111097</c:v>
                </c:pt>
                <c:pt idx="14720">
                  <c:v>0.362071759259259</c:v>
                </c:pt>
                <c:pt idx="14721">
                  <c:v>0.36209490740740702</c:v>
                </c:pt>
                <c:pt idx="14722">
                  <c:v>0.36211805555555598</c:v>
                </c:pt>
                <c:pt idx="14723">
                  <c:v>0.36215277777777799</c:v>
                </c:pt>
                <c:pt idx="14724">
                  <c:v>0.36217592592592601</c:v>
                </c:pt>
                <c:pt idx="14725">
                  <c:v>0.36219907407407398</c:v>
                </c:pt>
                <c:pt idx="14726">
                  <c:v>0.362222222222222</c:v>
                </c:pt>
                <c:pt idx="14727">
                  <c:v>0.36224537037037002</c:v>
                </c:pt>
                <c:pt idx="14728">
                  <c:v>0.36226851851851799</c:v>
                </c:pt>
                <c:pt idx="14729">
                  <c:v>0.36229166666666701</c:v>
                </c:pt>
                <c:pt idx="14730">
                  <c:v>0.36231481481481498</c:v>
                </c:pt>
                <c:pt idx="14731">
                  <c:v>0.36234953703703698</c:v>
                </c:pt>
                <c:pt idx="14732">
                  <c:v>0.36237268518518501</c:v>
                </c:pt>
                <c:pt idx="14733">
                  <c:v>0.36239583333333297</c:v>
                </c:pt>
                <c:pt idx="14734">
                  <c:v>0.36241898148148199</c:v>
                </c:pt>
                <c:pt idx="14735">
                  <c:v>0.36244212962963002</c:v>
                </c:pt>
                <c:pt idx="14736">
                  <c:v>0.36246527777777798</c:v>
                </c:pt>
                <c:pt idx="14737">
                  <c:v>0.36248842592592601</c:v>
                </c:pt>
                <c:pt idx="14738">
                  <c:v>0.36251157407407397</c:v>
                </c:pt>
                <c:pt idx="14739">
                  <c:v>0.36254629629629598</c:v>
                </c:pt>
                <c:pt idx="14740">
                  <c:v>0.362569444444444</c:v>
                </c:pt>
                <c:pt idx="14741">
                  <c:v>0.36259259259259302</c:v>
                </c:pt>
                <c:pt idx="14742">
                  <c:v>0.36261574074074099</c:v>
                </c:pt>
                <c:pt idx="14743">
                  <c:v>0.36263888888888901</c:v>
                </c:pt>
                <c:pt idx="14744">
                  <c:v>0.36266203703703698</c:v>
                </c:pt>
                <c:pt idx="14745">
                  <c:v>0.362685185185185</c:v>
                </c:pt>
                <c:pt idx="14746">
                  <c:v>0.36270833333333302</c:v>
                </c:pt>
                <c:pt idx="14747">
                  <c:v>0.36274305555555503</c:v>
                </c:pt>
                <c:pt idx="14748">
                  <c:v>0.36276620370370399</c:v>
                </c:pt>
                <c:pt idx="14749">
                  <c:v>0.36278935185185202</c:v>
                </c:pt>
                <c:pt idx="14750">
                  <c:v>0.36281249999999998</c:v>
                </c:pt>
                <c:pt idx="14751">
                  <c:v>0.362835648148148</c:v>
                </c:pt>
                <c:pt idx="14752">
                  <c:v>0.36285879629629603</c:v>
                </c:pt>
                <c:pt idx="14753">
                  <c:v>0.36288194444444399</c:v>
                </c:pt>
                <c:pt idx="14754">
                  <c:v>0.36290509259259301</c:v>
                </c:pt>
                <c:pt idx="14755">
                  <c:v>0.36292824074074098</c:v>
                </c:pt>
                <c:pt idx="14756">
                  <c:v>0.36296296296296299</c:v>
                </c:pt>
                <c:pt idx="14757">
                  <c:v>0.36298611111111101</c:v>
                </c:pt>
                <c:pt idx="14758">
                  <c:v>0.36300925925925898</c:v>
                </c:pt>
                <c:pt idx="14759">
                  <c:v>0.363032407407407</c:v>
                </c:pt>
                <c:pt idx="14760">
                  <c:v>0.36305555555555502</c:v>
                </c:pt>
                <c:pt idx="14761">
                  <c:v>0.36307870370370399</c:v>
                </c:pt>
                <c:pt idx="14762">
                  <c:v>0.36310185185185201</c:v>
                </c:pt>
                <c:pt idx="14763">
                  <c:v>0.36312499999999998</c:v>
                </c:pt>
                <c:pt idx="14764">
                  <c:v>0.36315972222222198</c:v>
                </c:pt>
                <c:pt idx="14765">
                  <c:v>0.36318287037037</c:v>
                </c:pt>
                <c:pt idx="14766">
                  <c:v>0.36320601851851803</c:v>
                </c:pt>
                <c:pt idx="14767">
                  <c:v>0.36322916666666699</c:v>
                </c:pt>
                <c:pt idx="14768">
                  <c:v>0.36325231481481501</c:v>
                </c:pt>
                <c:pt idx="14769">
                  <c:v>0.36327546296296298</c:v>
                </c:pt>
                <c:pt idx="14770">
                  <c:v>0.36331018518518499</c:v>
                </c:pt>
                <c:pt idx="14771">
                  <c:v>0.36333333333333301</c:v>
                </c:pt>
                <c:pt idx="14772">
                  <c:v>0.36335648148148197</c:v>
                </c:pt>
                <c:pt idx="14773">
                  <c:v>0.36337962962963</c:v>
                </c:pt>
                <c:pt idx="14774">
                  <c:v>0.36340277777777802</c:v>
                </c:pt>
                <c:pt idx="14775">
                  <c:v>0.36342592592592599</c:v>
                </c:pt>
                <c:pt idx="14776">
                  <c:v>0.36344907407407401</c:v>
                </c:pt>
                <c:pt idx="14777">
                  <c:v>0.36347222222222197</c:v>
                </c:pt>
                <c:pt idx="14778">
                  <c:v>0.36349537037037</c:v>
                </c:pt>
                <c:pt idx="14779">
                  <c:v>0.363530092592593</c:v>
                </c:pt>
                <c:pt idx="14780">
                  <c:v>0.36355324074074102</c:v>
                </c:pt>
                <c:pt idx="14781">
                  <c:v>0.36357638888888899</c:v>
                </c:pt>
                <c:pt idx="14782">
                  <c:v>0.36359953703703701</c:v>
                </c:pt>
                <c:pt idx="14783">
                  <c:v>0.36362268518518498</c:v>
                </c:pt>
                <c:pt idx="14784">
                  <c:v>0.363645833333333</c:v>
                </c:pt>
                <c:pt idx="14785">
                  <c:v>0.36366898148148102</c:v>
                </c:pt>
                <c:pt idx="14786">
                  <c:v>0.36369212962962999</c:v>
                </c:pt>
                <c:pt idx="14787">
                  <c:v>0.363726851851852</c:v>
                </c:pt>
                <c:pt idx="14788">
                  <c:v>0.36375000000000002</c:v>
                </c:pt>
                <c:pt idx="14789">
                  <c:v>0.36377314814814798</c:v>
                </c:pt>
                <c:pt idx="14790">
                  <c:v>0.36379629629629601</c:v>
                </c:pt>
                <c:pt idx="14791">
                  <c:v>0.36381944444444397</c:v>
                </c:pt>
                <c:pt idx="14792">
                  <c:v>0.36384259259259299</c:v>
                </c:pt>
                <c:pt idx="14793">
                  <c:v>0.36386574074074102</c:v>
                </c:pt>
                <c:pt idx="14794">
                  <c:v>0.36388888888888898</c:v>
                </c:pt>
                <c:pt idx="14795">
                  <c:v>0.36391203703703701</c:v>
                </c:pt>
                <c:pt idx="14796">
                  <c:v>0.36394675925925901</c:v>
                </c:pt>
                <c:pt idx="14797">
                  <c:v>0.36396990740740698</c:v>
                </c:pt>
                <c:pt idx="14798">
                  <c:v>0.363993055555555</c:v>
                </c:pt>
                <c:pt idx="14799">
                  <c:v>0.36401620370370402</c:v>
                </c:pt>
                <c:pt idx="14800">
                  <c:v>0.36403935185185199</c:v>
                </c:pt>
                <c:pt idx="14801">
                  <c:v>0.36406250000000001</c:v>
                </c:pt>
                <c:pt idx="14802">
                  <c:v>0.36408564814814798</c:v>
                </c:pt>
                <c:pt idx="14803">
                  <c:v>0.364108796296296</c:v>
                </c:pt>
                <c:pt idx="14804">
                  <c:v>0.36414351851851801</c:v>
                </c:pt>
                <c:pt idx="14805">
                  <c:v>0.36416666666666703</c:v>
                </c:pt>
                <c:pt idx="14806">
                  <c:v>0.36418981481481499</c:v>
                </c:pt>
                <c:pt idx="14807">
                  <c:v>0.36421296296296302</c:v>
                </c:pt>
                <c:pt idx="14808">
                  <c:v>0.36423611111111098</c:v>
                </c:pt>
                <c:pt idx="14809">
                  <c:v>0.36425925925925901</c:v>
                </c:pt>
                <c:pt idx="14810">
                  <c:v>0.36428240740740703</c:v>
                </c:pt>
                <c:pt idx="14811">
                  <c:v>0.36430555555555599</c:v>
                </c:pt>
                <c:pt idx="14812">
                  <c:v>0.36432870370370402</c:v>
                </c:pt>
                <c:pt idx="14813">
                  <c:v>0.36436342592592602</c:v>
                </c:pt>
                <c:pt idx="14814">
                  <c:v>0.36438657407407399</c:v>
                </c:pt>
                <c:pt idx="14815">
                  <c:v>0.36440972222222201</c:v>
                </c:pt>
                <c:pt idx="14816">
                  <c:v>0.36443287037036998</c:v>
                </c:pt>
                <c:pt idx="14817">
                  <c:v>0.364456018518518</c:v>
                </c:pt>
                <c:pt idx="14818">
                  <c:v>0.36447916666666702</c:v>
                </c:pt>
                <c:pt idx="14819">
                  <c:v>0.36450231481481499</c:v>
                </c:pt>
                <c:pt idx="14820">
                  <c:v>0.36452546296296301</c:v>
                </c:pt>
                <c:pt idx="14821">
                  <c:v>0.36456018518518502</c:v>
                </c:pt>
                <c:pt idx="14822">
                  <c:v>0.36458333333333298</c:v>
                </c:pt>
                <c:pt idx="14823">
                  <c:v>0.364606481481482</c:v>
                </c:pt>
                <c:pt idx="14824">
                  <c:v>0.36462962962963003</c:v>
                </c:pt>
                <c:pt idx="14825">
                  <c:v>0.36465277777777799</c:v>
                </c:pt>
                <c:pt idx="14826">
                  <c:v>0.36467592592592601</c:v>
                </c:pt>
                <c:pt idx="14827">
                  <c:v>0.36469907407407398</c:v>
                </c:pt>
                <c:pt idx="14828">
                  <c:v>0.364722222222222</c:v>
                </c:pt>
                <c:pt idx="14829">
                  <c:v>0.36474537037037003</c:v>
                </c:pt>
                <c:pt idx="14830">
                  <c:v>0.36478009259259297</c:v>
                </c:pt>
                <c:pt idx="14831">
                  <c:v>0.364803240740741</c:v>
                </c:pt>
                <c:pt idx="14832">
                  <c:v>0.36482638888888902</c:v>
                </c:pt>
                <c:pt idx="14833">
                  <c:v>0.36484953703703699</c:v>
                </c:pt>
                <c:pt idx="14834">
                  <c:v>0.36487268518518501</c:v>
                </c:pt>
                <c:pt idx="14835">
                  <c:v>0.36489583333333298</c:v>
                </c:pt>
                <c:pt idx="14836">
                  <c:v>0.364918981481482</c:v>
                </c:pt>
                <c:pt idx="14837">
                  <c:v>0.36494212962963002</c:v>
                </c:pt>
                <c:pt idx="14838">
                  <c:v>0.36496527777777799</c:v>
                </c:pt>
                <c:pt idx="14839">
                  <c:v>0.36499999999999999</c:v>
                </c:pt>
                <c:pt idx="14840">
                  <c:v>0.36502314814814801</c:v>
                </c:pt>
                <c:pt idx="14841">
                  <c:v>0.36504629629629598</c:v>
                </c:pt>
                <c:pt idx="14842">
                  <c:v>0.365069444444444</c:v>
                </c:pt>
                <c:pt idx="14843">
                  <c:v>0.36509259259259302</c:v>
                </c:pt>
                <c:pt idx="14844">
                  <c:v>0.36511574074074099</c:v>
                </c:pt>
                <c:pt idx="14845">
                  <c:v>0.36513888888888901</c:v>
                </c:pt>
                <c:pt idx="14846">
                  <c:v>0.36516203703703698</c:v>
                </c:pt>
                <c:pt idx="14847">
                  <c:v>0.365185185185185</c:v>
                </c:pt>
                <c:pt idx="14848">
                  <c:v>0.36521990740740701</c:v>
                </c:pt>
                <c:pt idx="14849">
                  <c:v>0.36524305555555497</c:v>
                </c:pt>
                <c:pt idx="14850">
                  <c:v>0.365266203703704</c:v>
                </c:pt>
                <c:pt idx="14851">
                  <c:v>0.36528935185185202</c:v>
                </c:pt>
                <c:pt idx="14852">
                  <c:v>0.36531249999999998</c:v>
                </c:pt>
                <c:pt idx="14853">
                  <c:v>0.36533564814814801</c:v>
                </c:pt>
                <c:pt idx="14854">
                  <c:v>0.36535879629629597</c:v>
                </c:pt>
                <c:pt idx="14855">
                  <c:v>0.365381944444444</c:v>
                </c:pt>
                <c:pt idx="14856">
                  <c:v>0.365416666666667</c:v>
                </c:pt>
                <c:pt idx="14857">
                  <c:v>0.36543981481481502</c:v>
                </c:pt>
                <c:pt idx="14858">
                  <c:v>0.36546296296296299</c:v>
                </c:pt>
                <c:pt idx="14859">
                  <c:v>0.36548611111111101</c:v>
                </c:pt>
                <c:pt idx="14860">
                  <c:v>0.36550925925925898</c:v>
                </c:pt>
                <c:pt idx="14861">
                  <c:v>0.365532407407407</c:v>
                </c:pt>
                <c:pt idx="14862">
                  <c:v>0.36555555555555602</c:v>
                </c:pt>
                <c:pt idx="14863">
                  <c:v>0.36557870370370399</c:v>
                </c:pt>
                <c:pt idx="14864">
                  <c:v>0.36560185185185201</c:v>
                </c:pt>
                <c:pt idx="14865">
                  <c:v>0.36563657407407402</c:v>
                </c:pt>
                <c:pt idx="14866">
                  <c:v>0.36565972222222198</c:v>
                </c:pt>
                <c:pt idx="14867">
                  <c:v>0.36568287037037001</c:v>
                </c:pt>
                <c:pt idx="14868">
                  <c:v>0.36570601851851797</c:v>
                </c:pt>
                <c:pt idx="14869">
                  <c:v>0.36572916666666699</c:v>
                </c:pt>
                <c:pt idx="14870">
                  <c:v>0.36575231481481502</c:v>
                </c:pt>
                <c:pt idx="14871">
                  <c:v>0.36577546296296298</c:v>
                </c:pt>
                <c:pt idx="14872">
                  <c:v>0.36579861111111101</c:v>
                </c:pt>
                <c:pt idx="14873">
                  <c:v>0.36583333333333301</c:v>
                </c:pt>
                <c:pt idx="14874">
                  <c:v>0.36585648148148098</c:v>
                </c:pt>
                <c:pt idx="14875">
                  <c:v>0.36587962962963</c:v>
                </c:pt>
                <c:pt idx="14876">
                  <c:v>0.36590277777777802</c:v>
                </c:pt>
                <c:pt idx="14877">
                  <c:v>0.36592592592592599</c:v>
                </c:pt>
                <c:pt idx="14878">
                  <c:v>0.36594907407407401</c:v>
                </c:pt>
                <c:pt idx="14879">
                  <c:v>0.36597222222222198</c:v>
                </c:pt>
                <c:pt idx="14880">
                  <c:v>0.36599537037037</c:v>
                </c:pt>
                <c:pt idx="14881">
                  <c:v>0.366030092592593</c:v>
                </c:pt>
                <c:pt idx="14882">
                  <c:v>0.36605324074074103</c:v>
                </c:pt>
                <c:pt idx="14883">
                  <c:v>0.36607638888888899</c:v>
                </c:pt>
                <c:pt idx="14884">
                  <c:v>0.36609953703703701</c:v>
                </c:pt>
                <c:pt idx="14885">
                  <c:v>0.36612268518518498</c:v>
                </c:pt>
                <c:pt idx="14886">
                  <c:v>0.366145833333333</c:v>
                </c:pt>
                <c:pt idx="14887">
                  <c:v>0.36616898148148103</c:v>
                </c:pt>
                <c:pt idx="14888">
                  <c:v>0.36619212962962999</c:v>
                </c:pt>
                <c:pt idx="14889">
                  <c:v>0.366226851851852</c:v>
                </c:pt>
                <c:pt idx="14890">
                  <c:v>0.36625000000000002</c:v>
                </c:pt>
                <c:pt idx="14891">
                  <c:v>0.36627314814814799</c:v>
                </c:pt>
                <c:pt idx="14892">
                  <c:v>0.36629629629629601</c:v>
                </c:pt>
                <c:pt idx="14893">
                  <c:v>0.36631944444444398</c:v>
                </c:pt>
                <c:pt idx="14894">
                  <c:v>0.366342592592593</c:v>
                </c:pt>
                <c:pt idx="14895">
                  <c:v>0.36636574074074102</c:v>
                </c:pt>
                <c:pt idx="14896">
                  <c:v>0.36638888888888899</c:v>
                </c:pt>
                <c:pt idx="14897">
                  <c:v>0.36641203703703701</c:v>
                </c:pt>
                <c:pt idx="14898">
                  <c:v>0.36644675925925901</c:v>
                </c:pt>
                <c:pt idx="14899">
                  <c:v>0.36646990740740698</c:v>
                </c:pt>
                <c:pt idx="14900">
                  <c:v>0.366493055555555</c:v>
                </c:pt>
                <c:pt idx="14901">
                  <c:v>0.36651620370370402</c:v>
                </c:pt>
                <c:pt idx="14902">
                  <c:v>0.36653935185185199</c:v>
                </c:pt>
                <c:pt idx="14903">
                  <c:v>0.36656250000000001</c:v>
                </c:pt>
                <c:pt idx="14904">
                  <c:v>0.36658564814814798</c:v>
                </c:pt>
                <c:pt idx="14905">
                  <c:v>0.366608796296296</c:v>
                </c:pt>
                <c:pt idx="14906">
                  <c:v>0.36663194444444402</c:v>
                </c:pt>
                <c:pt idx="14907">
                  <c:v>0.36666666666666697</c:v>
                </c:pt>
                <c:pt idx="14908">
                  <c:v>0.366689814814815</c:v>
                </c:pt>
                <c:pt idx="14909">
                  <c:v>0.36671296296296302</c:v>
                </c:pt>
                <c:pt idx="14910">
                  <c:v>0.36673611111111099</c:v>
                </c:pt>
                <c:pt idx="14911">
                  <c:v>0.36675925925925901</c:v>
                </c:pt>
                <c:pt idx="14912">
                  <c:v>0.36678240740740697</c:v>
                </c:pt>
                <c:pt idx="14913">
                  <c:v>0.366805555555556</c:v>
                </c:pt>
                <c:pt idx="14914">
                  <c:v>0.36682870370370402</c:v>
                </c:pt>
                <c:pt idx="14915">
                  <c:v>0.36686342592592602</c:v>
                </c:pt>
                <c:pt idx="14916">
                  <c:v>0.36688657407407399</c:v>
                </c:pt>
                <c:pt idx="14917">
                  <c:v>0.36690972222222201</c:v>
                </c:pt>
                <c:pt idx="14918">
                  <c:v>0.36693287037036998</c:v>
                </c:pt>
                <c:pt idx="14919">
                  <c:v>0.366956018518518</c:v>
                </c:pt>
                <c:pt idx="14920">
                  <c:v>0.36697916666666702</c:v>
                </c:pt>
                <c:pt idx="14921">
                  <c:v>0.36700231481481499</c:v>
                </c:pt>
                <c:pt idx="14922">
                  <c:v>0.36702546296296301</c:v>
                </c:pt>
                <c:pt idx="14923">
                  <c:v>0.36704861111111098</c:v>
                </c:pt>
                <c:pt idx="14924">
                  <c:v>0.36708333333333298</c:v>
                </c:pt>
                <c:pt idx="14925">
                  <c:v>0.36710648148148201</c:v>
                </c:pt>
                <c:pt idx="14926">
                  <c:v>0.36712962962963003</c:v>
                </c:pt>
                <c:pt idx="14927">
                  <c:v>0.36715277777777799</c:v>
                </c:pt>
                <c:pt idx="14928">
                  <c:v>0.36717592592592602</c:v>
                </c:pt>
                <c:pt idx="14929">
                  <c:v>0.36719907407407398</c:v>
                </c:pt>
                <c:pt idx="14930">
                  <c:v>0.36722222222222201</c:v>
                </c:pt>
                <c:pt idx="14931">
                  <c:v>0.36724537037036997</c:v>
                </c:pt>
                <c:pt idx="14932">
                  <c:v>0.36726851851851799</c:v>
                </c:pt>
                <c:pt idx="14933">
                  <c:v>0.367303240740741</c:v>
                </c:pt>
                <c:pt idx="14934">
                  <c:v>0.36732638888888902</c:v>
                </c:pt>
                <c:pt idx="14935">
                  <c:v>0.36734953703703699</c:v>
                </c:pt>
                <c:pt idx="14936">
                  <c:v>0.36737268518518501</c:v>
                </c:pt>
                <c:pt idx="14937">
                  <c:v>0.36739583333333298</c:v>
                </c:pt>
                <c:pt idx="14938">
                  <c:v>0.367418981481482</c:v>
                </c:pt>
                <c:pt idx="14939">
                  <c:v>0.36744212962963002</c:v>
                </c:pt>
                <c:pt idx="14940">
                  <c:v>0.36746527777777799</c:v>
                </c:pt>
                <c:pt idx="14941">
                  <c:v>0.36748842592592601</c:v>
                </c:pt>
                <c:pt idx="14942">
                  <c:v>0.36752314814814802</c:v>
                </c:pt>
                <c:pt idx="14943">
                  <c:v>0.36754629629629598</c:v>
                </c:pt>
                <c:pt idx="14944">
                  <c:v>0.367569444444444</c:v>
                </c:pt>
                <c:pt idx="14945">
                  <c:v>0.36759259259259303</c:v>
                </c:pt>
                <c:pt idx="14946">
                  <c:v>0.36761574074074099</c:v>
                </c:pt>
                <c:pt idx="14947">
                  <c:v>0.36763888888888901</c:v>
                </c:pt>
                <c:pt idx="14948">
                  <c:v>0.36766203703703698</c:v>
                </c:pt>
                <c:pt idx="14949">
                  <c:v>0.367685185185185</c:v>
                </c:pt>
                <c:pt idx="14950">
                  <c:v>0.36771990740740701</c:v>
                </c:pt>
                <c:pt idx="14951">
                  <c:v>0.36774305555555598</c:v>
                </c:pt>
                <c:pt idx="14952">
                  <c:v>0.367766203703704</c:v>
                </c:pt>
                <c:pt idx="14953">
                  <c:v>0.36778935185185202</c:v>
                </c:pt>
                <c:pt idx="14954">
                  <c:v>0.36781249999999999</c:v>
                </c:pt>
                <c:pt idx="14955">
                  <c:v>0.36783564814814801</c:v>
                </c:pt>
                <c:pt idx="14956">
                  <c:v>0.36785879629629598</c:v>
                </c:pt>
                <c:pt idx="14957">
                  <c:v>0.367881944444445</c:v>
                </c:pt>
                <c:pt idx="14958">
                  <c:v>0.36790509259259302</c:v>
                </c:pt>
                <c:pt idx="14959">
                  <c:v>0.36793981481481502</c:v>
                </c:pt>
                <c:pt idx="14960">
                  <c:v>0.36796296296296299</c:v>
                </c:pt>
                <c:pt idx="14961">
                  <c:v>0.36798611111111101</c:v>
                </c:pt>
                <c:pt idx="14962">
                  <c:v>0.36800925925925898</c:v>
                </c:pt>
                <c:pt idx="14963">
                  <c:v>0.368032407407407</c:v>
                </c:pt>
                <c:pt idx="14964">
                  <c:v>0.36805555555555602</c:v>
                </c:pt>
                <c:pt idx="14965">
                  <c:v>0.36807870370370399</c:v>
                </c:pt>
                <c:pt idx="14966">
                  <c:v>0.36810185185185201</c:v>
                </c:pt>
                <c:pt idx="14967">
                  <c:v>0.36812499999999998</c:v>
                </c:pt>
                <c:pt idx="14968">
                  <c:v>0.36815972222222199</c:v>
                </c:pt>
                <c:pt idx="14969">
                  <c:v>0.36818287037037001</c:v>
                </c:pt>
                <c:pt idx="14970">
                  <c:v>0.36820601851851797</c:v>
                </c:pt>
                <c:pt idx="14971">
                  <c:v>0.368229166666667</c:v>
                </c:pt>
                <c:pt idx="14972">
                  <c:v>0.36825231481481502</c:v>
                </c:pt>
                <c:pt idx="14973">
                  <c:v>0.36827546296296299</c:v>
                </c:pt>
                <c:pt idx="14974">
                  <c:v>0.36829861111111101</c:v>
                </c:pt>
                <c:pt idx="14975">
                  <c:v>0.36832175925925897</c:v>
                </c:pt>
                <c:pt idx="14976">
                  <c:v>0.36835648148148098</c:v>
                </c:pt>
                <c:pt idx="14977">
                  <c:v>0.36837962962963</c:v>
                </c:pt>
                <c:pt idx="14978">
                  <c:v>0.36840277777777802</c:v>
                </c:pt>
                <c:pt idx="14979">
                  <c:v>0.36842592592592599</c:v>
                </c:pt>
                <c:pt idx="14980">
                  <c:v>0.36844907407407401</c:v>
                </c:pt>
                <c:pt idx="14981">
                  <c:v>0.36847222222222198</c:v>
                </c:pt>
                <c:pt idx="14982">
                  <c:v>0.36849537037037</c:v>
                </c:pt>
                <c:pt idx="14983">
                  <c:v>0.36851851851851802</c:v>
                </c:pt>
                <c:pt idx="14984">
                  <c:v>0.36854166666666699</c:v>
                </c:pt>
                <c:pt idx="14985">
                  <c:v>0.36857638888888899</c:v>
                </c:pt>
                <c:pt idx="14986">
                  <c:v>0.36859953703703702</c:v>
                </c:pt>
                <c:pt idx="14987">
                  <c:v>0.36862268518518498</c:v>
                </c:pt>
                <c:pt idx="14988">
                  <c:v>0.36864583333333301</c:v>
                </c:pt>
                <c:pt idx="14989">
                  <c:v>0.36866898148148097</c:v>
                </c:pt>
                <c:pt idx="14990">
                  <c:v>0.36869212962962999</c:v>
                </c:pt>
                <c:pt idx="14991">
                  <c:v>0.36871527777777802</c:v>
                </c:pt>
                <c:pt idx="14992">
                  <c:v>0.36873842592592598</c:v>
                </c:pt>
                <c:pt idx="14993">
                  <c:v>0.36876157407407401</c:v>
                </c:pt>
                <c:pt idx="14994">
                  <c:v>0.36879629629629601</c:v>
                </c:pt>
                <c:pt idx="14995">
                  <c:v>0.36881944444444398</c:v>
                </c:pt>
                <c:pt idx="14996">
                  <c:v>0.368842592592593</c:v>
                </c:pt>
                <c:pt idx="14997">
                  <c:v>0.36886574074074102</c:v>
                </c:pt>
                <c:pt idx="14998">
                  <c:v>0.36888888888888899</c:v>
                </c:pt>
                <c:pt idx="14999">
                  <c:v>0.36891203703703701</c:v>
                </c:pt>
                <c:pt idx="15000">
                  <c:v>0.36893518518518498</c:v>
                </c:pt>
                <c:pt idx="15001">
                  <c:v>0.368958333333333</c:v>
                </c:pt>
                <c:pt idx="15002">
                  <c:v>0.368993055555556</c:v>
                </c:pt>
                <c:pt idx="15003">
                  <c:v>0.36901620370370403</c:v>
                </c:pt>
                <c:pt idx="15004">
                  <c:v>0.36903935185185199</c:v>
                </c:pt>
                <c:pt idx="15005">
                  <c:v>0.36906250000000002</c:v>
                </c:pt>
                <c:pt idx="15006">
                  <c:v>0.36908564814814798</c:v>
                </c:pt>
                <c:pt idx="15007">
                  <c:v>0.369108796296296</c:v>
                </c:pt>
                <c:pt idx="15008">
                  <c:v>0.36913194444444403</c:v>
                </c:pt>
                <c:pt idx="15009">
                  <c:v>0.36915509259259299</c:v>
                </c:pt>
                <c:pt idx="15010">
                  <c:v>0.369189814814815</c:v>
                </c:pt>
                <c:pt idx="15011">
                  <c:v>0.36921296296296302</c:v>
                </c:pt>
                <c:pt idx="15012">
                  <c:v>0.36923611111111099</c:v>
                </c:pt>
                <c:pt idx="15013">
                  <c:v>0.36925925925925901</c:v>
                </c:pt>
                <c:pt idx="15014">
                  <c:v>0.36928240740740698</c:v>
                </c:pt>
                <c:pt idx="15015">
                  <c:v>0.369305555555556</c:v>
                </c:pt>
                <c:pt idx="15016">
                  <c:v>0.36932870370370402</c:v>
                </c:pt>
                <c:pt idx="15017">
                  <c:v>0.36935185185185199</c:v>
                </c:pt>
                <c:pt idx="15018">
                  <c:v>0.36938657407407399</c:v>
                </c:pt>
                <c:pt idx="15019">
                  <c:v>0.36940972222222201</c:v>
                </c:pt>
                <c:pt idx="15020">
                  <c:v>0.36943287037036998</c:v>
                </c:pt>
                <c:pt idx="15021">
                  <c:v>0.369456018518518</c:v>
                </c:pt>
                <c:pt idx="15022">
                  <c:v>0.36947916666666702</c:v>
                </c:pt>
                <c:pt idx="15023">
                  <c:v>0.36950231481481499</c:v>
                </c:pt>
                <c:pt idx="15024">
                  <c:v>0.36952546296296301</c:v>
                </c:pt>
                <c:pt idx="15025">
                  <c:v>0.36954861111111098</c:v>
                </c:pt>
                <c:pt idx="15026">
                  <c:v>0.369571759259259</c:v>
                </c:pt>
                <c:pt idx="15027">
                  <c:v>0.36960648148148101</c:v>
                </c:pt>
                <c:pt idx="15028">
                  <c:v>0.36962962962962997</c:v>
                </c:pt>
                <c:pt idx="15029">
                  <c:v>0.369652777777778</c:v>
                </c:pt>
                <c:pt idx="15030">
                  <c:v>0.36967592592592602</c:v>
                </c:pt>
                <c:pt idx="15031">
                  <c:v>0.36969907407407399</c:v>
                </c:pt>
                <c:pt idx="15032">
                  <c:v>0.36972222222222201</c:v>
                </c:pt>
                <c:pt idx="15033">
                  <c:v>0.36974537037036997</c:v>
                </c:pt>
                <c:pt idx="15034">
                  <c:v>0.369768518518518</c:v>
                </c:pt>
                <c:pt idx="15035">
                  <c:v>0.36979166666666702</c:v>
                </c:pt>
                <c:pt idx="15036">
                  <c:v>0.36982638888888902</c:v>
                </c:pt>
                <c:pt idx="15037">
                  <c:v>0.36984953703703699</c:v>
                </c:pt>
                <c:pt idx="15038">
                  <c:v>0.36987268518518501</c:v>
                </c:pt>
                <c:pt idx="15039">
                  <c:v>0.36989583333333298</c:v>
                </c:pt>
                <c:pt idx="15040">
                  <c:v>0.369918981481481</c:v>
                </c:pt>
                <c:pt idx="15041">
                  <c:v>0.36994212962963002</c:v>
                </c:pt>
                <c:pt idx="15042">
                  <c:v>0.36996527777777799</c:v>
                </c:pt>
                <c:pt idx="15043">
                  <c:v>0.36998842592592601</c:v>
                </c:pt>
                <c:pt idx="15044">
                  <c:v>0.37002314814814802</c:v>
                </c:pt>
                <c:pt idx="15045">
                  <c:v>0.37004629629629598</c:v>
                </c:pt>
                <c:pt idx="15046">
                  <c:v>0.37006944444444401</c:v>
                </c:pt>
                <c:pt idx="15047">
                  <c:v>0.37009259259259297</c:v>
                </c:pt>
                <c:pt idx="15048">
                  <c:v>0.37011574074074099</c:v>
                </c:pt>
                <c:pt idx="15049">
                  <c:v>0.37013888888888902</c:v>
                </c:pt>
                <c:pt idx="15050">
                  <c:v>0.37016203703703698</c:v>
                </c:pt>
                <c:pt idx="15051">
                  <c:v>0.37018518518518501</c:v>
                </c:pt>
                <c:pt idx="15052">
                  <c:v>0.37020833333333297</c:v>
                </c:pt>
                <c:pt idx="15053">
                  <c:v>0.37024305555555598</c:v>
                </c:pt>
                <c:pt idx="15054">
                  <c:v>0.370266203703704</c:v>
                </c:pt>
                <c:pt idx="15055">
                  <c:v>0.37028935185185202</c:v>
                </c:pt>
                <c:pt idx="15056">
                  <c:v>0.37031249999999999</c:v>
                </c:pt>
                <c:pt idx="15057">
                  <c:v>0.37033564814814801</c:v>
                </c:pt>
                <c:pt idx="15058">
                  <c:v>0.37035879629629598</c:v>
                </c:pt>
                <c:pt idx="15059">
                  <c:v>0.370381944444445</c:v>
                </c:pt>
                <c:pt idx="15060">
                  <c:v>0.37040509259259302</c:v>
                </c:pt>
                <c:pt idx="15061">
                  <c:v>0.37042824074074099</c:v>
                </c:pt>
                <c:pt idx="15062">
                  <c:v>0.37046296296296299</c:v>
                </c:pt>
                <c:pt idx="15063">
                  <c:v>0.37048611111111102</c:v>
                </c:pt>
                <c:pt idx="15064">
                  <c:v>0.37050925925925898</c:v>
                </c:pt>
                <c:pt idx="15065">
                  <c:v>0.37053240740740701</c:v>
                </c:pt>
                <c:pt idx="15066">
                  <c:v>0.37055555555555603</c:v>
                </c:pt>
                <c:pt idx="15067">
                  <c:v>0.37057870370370399</c:v>
                </c:pt>
                <c:pt idx="15068">
                  <c:v>0.37060185185185202</c:v>
                </c:pt>
                <c:pt idx="15069">
                  <c:v>0.37062499999999998</c:v>
                </c:pt>
                <c:pt idx="15070">
                  <c:v>0.370648148148148</c:v>
                </c:pt>
                <c:pt idx="15071">
                  <c:v>0.37068287037037001</c:v>
                </c:pt>
                <c:pt idx="15072">
                  <c:v>0.37070601851851798</c:v>
                </c:pt>
                <c:pt idx="15073">
                  <c:v>0.370729166666667</c:v>
                </c:pt>
                <c:pt idx="15074">
                  <c:v>0.37075231481481502</c:v>
                </c:pt>
                <c:pt idx="15075">
                  <c:v>0.37077546296296299</c:v>
                </c:pt>
                <c:pt idx="15076">
                  <c:v>0.37079861111111101</c:v>
                </c:pt>
                <c:pt idx="15077">
                  <c:v>0.37082175925925898</c:v>
                </c:pt>
                <c:pt idx="15078">
                  <c:v>0.370844907407407</c:v>
                </c:pt>
                <c:pt idx="15079">
                  <c:v>0.37086805555555602</c:v>
                </c:pt>
                <c:pt idx="15080">
                  <c:v>0.37090277777777803</c:v>
                </c:pt>
                <c:pt idx="15081">
                  <c:v>0.37092592592592599</c:v>
                </c:pt>
                <c:pt idx="15082">
                  <c:v>0.37094907407407401</c:v>
                </c:pt>
                <c:pt idx="15083">
                  <c:v>0.37097222222222198</c:v>
                </c:pt>
                <c:pt idx="15084">
                  <c:v>0.37099537037037</c:v>
                </c:pt>
                <c:pt idx="15085">
                  <c:v>0.37101851851851803</c:v>
                </c:pt>
                <c:pt idx="15086">
                  <c:v>0.37104166666666699</c:v>
                </c:pt>
                <c:pt idx="15087">
                  <c:v>0.37106481481481501</c:v>
                </c:pt>
                <c:pt idx="15088">
                  <c:v>0.37108796296296298</c:v>
                </c:pt>
                <c:pt idx="15089">
                  <c:v>0.37112268518518499</c:v>
                </c:pt>
                <c:pt idx="15090">
                  <c:v>0.37114583333333301</c:v>
                </c:pt>
                <c:pt idx="15091">
                  <c:v>0.37116898148148197</c:v>
                </c:pt>
                <c:pt idx="15092">
                  <c:v>0.37119212962963</c:v>
                </c:pt>
                <c:pt idx="15093">
                  <c:v>0.37121527777777802</c:v>
                </c:pt>
                <c:pt idx="15094">
                  <c:v>0.37123842592592599</c:v>
                </c:pt>
                <c:pt idx="15095">
                  <c:v>0.37126157407407401</c:v>
                </c:pt>
                <c:pt idx="15096">
                  <c:v>0.37128472222222197</c:v>
                </c:pt>
                <c:pt idx="15097">
                  <c:v>0.37130787037037</c:v>
                </c:pt>
                <c:pt idx="15098">
                  <c:v>0.371342592592593</c:v>
                </c:pt>
                <c:pt idx="15099">
                  <c:v>0.37136574074074102</c:v>
                </c:pt>
                <c:pt idx="15100">
                  <c:v>0.37138888888888899</c:v>
                </c:pt>
                <c:pt idx="15101">
                  <c:v>0.37141203703703701</c:v>
                </c:pt>
                <c:pt idx="15102">
                  <c:v>0.37143518518518498</c:v>
                </c:pt>
                <c:pt idx="15103">
                  <c:v>0.371458333333333</c:v>
                </c:pt>
                <c:pt idx="15104">
                  <c:v>0.37148148148148102</c:v>
                </c:pt>
                <c:pt idx="15105">
                  <c:v>0.37150462962962999</c:v>
                </c:pt>
                <c:pt idx="15106">
                  <c:v>0.371539351851852</c:v>
                </c:pt>
                <c:pt idx="15107">
                  <c:v>0.37156250000000002</c:v>
                </c:pt>
                <c:pt idx="15108">
                  <c:v>0.37158564814814798</c:v>
                </c:pt>
                <c:pt idx="15109">
                  <c:v>0.37160879629629601</c:v>
                </c:pt>
                <c:pt idx="15110">
                  <c:v>0.37163194444444397</c:v>
                </c:pt>
                <c:pt idx="15111">
                  <c:v>0.37165509259259299</c:v>
                </c:pt>
                <c:pt idx="15112">
                  <c:v>0.37167824074074102</c:v>
                </c:pt>
                <c:pt idx="15113">
                  <c:v>0.37170138888888898</c:v>
                </c:pt>
                <c:pt idx="15114">
                  <c:v>0.37173611111111099</c:v>
                </c:pt>
                <c:pt idx="15115">
                  <c:v>0.37175925925925901</c:v>
                </c:pt>
                <c:pt idx="15116">
                  <c:v>0.37178240740740698</c:v>
                </c:pt>
                <c:pt idx="15117">
                  <c:v>0.371805555555556</c:v>
                </c:pt>
                <c:pt idx="15118">
                  <c:v>0.37182870370370402</c:v>
                </c:pt>
                <c:pt idx="15119">
                  <c:v>0.37185185185185199</c:v>
                </c:pt>
                <c:pt idx="15120">
                  <c:v>0.37187500000000001</c:v>
                </c:pt>
                <c:pt idx="15121">
                  <c:v>0.37189814814814798</c:v>
                </c:pt>
                <c:pt idx="15122">
                  <c:v>0.37193287037036998</c:v>
                </c:pt>
                <c:pt idx="15123">
                  <c:v>0.37195601851851801</c:v>
                </c:pt>
                <c:pt idx="15124">
                  <c:v>0.37197916666666703</c:v>
                </c:pt>
                <c:pt idx="15125">
                  <c:v>0.37200231481481499</c:v>
                </c:pt>
                <c:pt idx="15126">
                  <c:v>0.37202546296296302</c:v>
                </c:pt>
                <c:pt idx="15127">
                  <c:v>0.37204861111111098</c:v>
                </c:pt>
                <c:pt idx="15128">
                  <c:v>0.37207175925925901</c:v>
                </c:pt>
                <c:pt idx="15129">
                  <c:v>0.37209490740740703</c:v>
                </c:pt>
                <c:pt idx="15130">
                  <c:v>0.37211805555555599</c:v>
                </c:pt>
                <c:pt idx="15131">
                  <c:v>0.372152777777778</c:v>
                </c:pt>
                <c:pt idx="15132">
                  <c:v>0.37217592592592602</c:v>
                </c:pt>
                <c:pt idx="15133">
                  <c:v>0.37219907407407399</c:v>
                </c:pt>
                <c:pt idx="15134">
                  <c:v>0.37222222222222201</c:v>
                </c:pt>
                <c:pt idx="15135">
                  <c:v>0.37224537037036998</c:v>
                </c:pt>
                <c:pt idx="15136">
                  <c:v>0.372268518518519</c:v>
                </c:pt>
                <c:pt idx="15137">
                  <c:v>0.37229166666666702</c:v>
                </c:pt>
                <c:pt idx="15138">
                  <c:v>0.37231481481481499</c:v>
                </c:pt>
                <c:pt idx="15139">
                  <c:v>0.37233796296296301</c:v>
                </c:pt>
                <c:pt idx="15140">
                  <c:v>0.37237268518518502</c:v>
                </c:pt>
                <c:pt idx="15141">
                  <c:v>0.37239583333333298</c:v>
                </c:pt>
                <c:pt idx="15142">
                  <c:v>0.372418981481482</c:v>
                </c:pt>
                <c:pt idx="15143">
                  <c:v>0.37244212962963003</c:v>
                </c:pt>
                <c:pt idx="15144">
                  <c:v>0.37246527777777799</c:v>
                </c:pt>
                <c:pt idx="15145">
                  <c:v>0.37248842592592601</c:v>
                </c:pt>
                <c:pt idx="15146">
                  <c:v>0.37251157407407398</c:v>
                </c:pt>
                <c:pt idx="15147">
                  <c:v>0.372534722222222</c:v>
                </c:pt>
                <c:pt idx="15148">
                  <c:v>0.37255787037037003</c:v>
                </c:pt>
                <c:pt idx="15149">
                  <c:v>0.37259259259259297</c:v>
                </c:pt>
                <c:pt idx="15150">
                  <c:v>0.372615740740741</c:v>
                </c:pt>
                <c:pt idx="15151">
                  <c:v>0.37263888888888902</c:v>
                </c:pt>
                <c:pt idx="15152">
                  <c:v>0.37266203703703699</c:v>
                </c:pt>
                <c:pt idx="15153">
                  <c:v>0.37268518518518501</c:v>
                </c:pt>
                <c:pt idx="15154">
                  <c:v>0.37270833333333298</c:v>
                </c:pt>
                <c:pt idx="15155">
                  <c:v>0.372731481481481</c:v>
                </c:pt>
                <c:pt idx="15156">
                  <c:v>0.372766203703704</c:v>
                </c:pt>
                <c:pt idx="15157">
                  <c:v>0.37278935185185202</c:v>
                </c:pt>
                <c:pt idx="15158">
                  <c:v>0.37281249999999999</c:v>
                </c:pt>
                <c:pt idx="15159">
                  <c:v>0.37283564814814801</c:v>
                </c:pt>
                <c:pt idx="15160">
                  <c:v>0.37285879629629598</c:v>
                </c:pt>
                <c:pt idx="15161">
                  <c:v>0.372881944444445</c:v>
                </c:pt>
                <c:pt idx="15162">
                  <c:v>0.37290509259259302</c:v>
                </c:pt>
                <c:pt idx="15163">
                  <c:v>0.37292824074074099</c:v>
                </c:pt>
                <c:pt idx="15164">
                  <c:v>0.37295138888888901</c:v>
                </c:pt>
                <c:pt idx="15165">
                  <c:v>0.37298611111111102</c:v>
                </c:pt>
                <c:pt idx="15166">
                  <c:v>0.37300925925925899</c:v>
                </c:pt>
                <c:pt idx="15167">
                  <c:v>0.37303240740740701</c:v>
                </c:pt>
                <c:pt idx="15168">
                  <c:v>0.37305555555555597</c:v>
                </c:pt>
                <c:pt idx="15169">
                  <c:v>0.373078703703704</c:v>
                </c:pt>
                <c:pt idx="15170">
                  <c:v>0.37310185185185202</c:v>
                </c:pt>
                <c:pt idx="15171">
                  <c:v>0.37312499999999998</c:v>
                </c:pt>
                <c:pt idx="15172">
                  <c:v>0.37314814814814801</c:v>
                </c:pt>
                <c:pt idx="15173">
                  <c:v>0.37318287037037001</c:v>
                </c:pt>
                <c:pt idx="15174">
                  <c:v>0.37320601851851798</c:v>
                </c:pt>
                <c:pt idx="15175">
                  <c:v>0.373229166666667</c:v>
                </c:pt>
                <c:pt idx="15176">
                  <c:v>0.37325231481481502</c:v>
                </c:pt>
                <c:pt idx="15177">
                  <c:v>0.37327546296296299</c:v>
                </c:pt>
                <c:pt idx="15178">
                  <c:v>0.37329861111111101</c:v>
                </c:pt>
                <c:pt idx="15179">
                  <c:v>0.37332175925925898</c:v>
                </c:pt>
                <c:pt idx="15180">
                  <c:v>0.373344907407407</c:v>
                </c:pt>
                <c:pt idx="15181">
                  <c:v>0.37337962962963001</c:v>
                </c:pt>
                <c:pt idx="15182">
                  <c:v>0.37340277777777803</c:v>
                </c:pt>
                <c:pt idx="15183">
                  <c:v>0.37342592592592599</c:v>
                </c:pt>
                <c:pt idx="15184">
                  <c:v>0.37344907407407402</c:v>
                </c:pt>
                <c:pt idx="15185">
                  <c:v>0.37347222222222198</c:v>
                </c:pt>
                <c:pt idx="15186">
                  <c:v>0.37349537037037001</c:v>
                </c:pt>
                <c:pt idx="15187">
                  <c:v>0.37351851851851903</c:v>
                </c:pt>
                <c:pt idx="15188">
                  <c:v>0.37354166666666699</c:v>
                </c:pt>
                <c:pt idx="15189">
                  <c:v>0.37356481481481502</c:v>
                </c:pt>
                <c:pt idx="15190">
                  <c:v>0.37359953703703702</c:v>
                </c:pt>
                <c:pt idx="15191">
                  <c:v>0.37362268518518499</c:v>
                </c:pt>
                <c:pt idx="15192">
                  <c:v>0.37364583333333301</c:v>
                </c:pt>
                <c:pt idx="15193">
                  <c:v>0.37366898148148098</c:v>
                </c:pt>
                <c:pt idx="15194">
                  <c:v>0.37369212962963</c:v>
                </c:pt>
                <c:pt idx="15195">
                  <c:v>0.37371527777777802</c:v>
                </c:pt>
                <c:pt idx="15196">
                  <c:v>0.37373842592592599</c:v>
                </c:pt>
                <c:pt idx="15197">
                  <c:v>0.37376157407407401</c:v>
                </c:pt>
                <c:pt idx="15198">
                  <c:v>0.37379629629629602</c:v>
                </c:pt>
                <c:pt idx="15199">
                  <c:v>0.37381944444444398</c:v>
                </c:pt>
                <c:pt idx="15200">
                  <c:v>0.373842592592593</c:v>
                </c:pt>
                <c:pt idx="15201">
                  <c:v>0.37386574074074103</c:v>
                </c:pt>
                <c:pt idx="15202">
                  <c:v>0.37388888888888899</c:v>
                </c:pt>
                <c:pt idx="15203">
                  <c:v>0.37391203703703701</c:v>
                </c:pt>
                <c:pt idx="15204">
                  <c:v>0.37393518518518498</c:v>
                </c:pt>
                <c:pt idx="15205">
                  <c:v>0.373958333333333</c:v>
                </c:pt>
                <c:pt idx="15206">
                  <c:v>0.37398148148148103</c:v>
                </c:pt>
                <c:pt idx="15207">
                  <c:v>0.37401620370370398</c:v>
                </c:pt>
                <c:pt idx="15208">
                  <c:v>0.374039351851852</c:v>
                </c:pt>
                <c:pt idx="15209">
                  <c:v>0.37406250000000002</c:v>
                </c:pt>
                <c:pt idx="15210">
                  <c:v>0.37408564814814799</c:v>
                </c:pt>
                <c:pt idx="15211">
                  <c:v>0.37410879629629601</c:v>
                </c:pt>
                <c:pt idx="15212">
                  <c:v>0.37413194444444398</c:v>
                </c:pt>
                <c:pt idx="15213">
                  <c:v>0.374155092592593</c:v>
                </c:pt>
                <c:pt idx="15214">
                  <c:v>0.374189814814815</c:v>
                </c:pt>
                <c:pt idx="15215">
                  <c:v>0.37421296296296302</c:v>
                </c:pt>
                <c:pt idx="15216">
                  <c:v>0.37423611111111099</c:v>
                </c:pt>
                <c:pt idx="15217">
                  <c:v>0.37425925925925901</c:v>
                </c:pt>
                <c:pt idx="15218">
                  <c:v>0.37428240740740698</c:v>
                </c:pt>
                <c:pt idx="15219">
                  <c:v>0.374305555555556</c:v>
                </c:pt>
                <c:pt idx="15220">
                  <c:v>0.37432870370370402</c:v>
                </c:pt>
                <c:pt idx="15221">
                  <c:v>0.37435185185185199</c:v>
                </c:pt>
                <c:pt idx="15222">
                  <c:v>0.37437500000000001</c:v>
                </c:pt>
                <c:pt idx="15223">
                  <c:v>0.37440972222222202</c:v>
                </c:pt>
                <c:pt idx="15224">
                  <c:v>0.37443287037036999</c:v>
                </c:pt>
                <c:pt idx="15225">
                  <c:v>0.37445601851851901</c:v>
                </c:pt>
                <c:pt idx="15226">
                  <c:v>0.37447916666666697</c:v>
                </c:pt>
                <c:pt idx="15227">
                  <c:v>0.374502314814815</c:v>
                </c:pt>
                <c:pt idx="15228">
                  <c:v>0.37452546296296302</c:v>
                </c:pt>
                <c:pt idx="15229">
                  <c:v>0.37454861111111099</c:v>
                </c:pt>
                <c:pt idx="15230">
                  <c:v>0.37457175925925901</c:v>
                </c:pt>
                <c:pt idx="15231">
                  <c:v>0.37460648148148201</c:v>
                </c:pt>
                <c:pt idx="15232">
                  <c:v>0.37462962962962998</c:v>
                </c:pt>
                <c:pt idx="15233">
                  <c:v>0.374652777777778</c:v>
                </c:pt>
                <c:pt idx="15234">
                  <c:v>0.37467592592592602</c:v>
                </c:pt>
                <c:pt idx="15235">
                  <c:v>0.37469907407407399</c:v>
                </c:pt>
                <c:pt idx="15236">
                  <c:v>0.37472222222222201</c:v>
                </c:pt>
                <c:pt idx="15237">
                  <c:v>0.37474537037036998</c:v>
                </c:pt>
                <c:pt idx="15238">
                  <c:v>0.374768518518518</c:v>
                </c:pt>
                <c:pt idx="15239">
                  <c:v>0.37479166666666702</c:v>
                </c:pt>
                <c:pt idx="15240">
                  <c:v>0.37481481481481499</c:v>
                </c:pt>
                <c:pt idx="15241">
                  <c:v>0.374849537037037</c:v>
                </c:pt>
                <c:pt idx="15242">
                  <c:v>0.37487268518518502</c:v>
                </c:pt>
                <c:pt idx="15243">
                  <c:v>0.37489583333333298</c:v>
                </c:pt>
                <c:pt idx="15244">
                  <c:v>0.37491898148148201</c:v>
                </c:pt>
                <c:pt idx="15245">
                  <c:v>0.37494212962963003</c:v>
                </c:pt>
                <c:pt idx="15246">
                  <c:v>0.37496527777777799</c:v>
                </c:pt>
                <c:pt idx="15247">
                  <c:v>0.37498842592592602</c:v>
                </c:pt>
                <c:pt idx="15248">
                  <c:v>0.37501157407407398</c:v>
                </c:pt>
                <c:pt idx="15249">
                  <c:v>0.37504629629629599</c:v>
                </c:pt>
                <c:pt idx="15250">
                  <c:v>0.37506944444444401</c:v>
                </c:pt>
                <c:pt idx="15251">
                  <c:v>0.37509259259259298</c:v>
                </c:pt>
                <c:pt idx="15252">
                  <c:v>0.375115740740741</c:v>
                </c:pt>
                <c:pt idx="15253">
                  <c:v>0.37513888888888902</c:v>
                </c:pt>
                <c:pt idx="15254">
                  <c:v>0.37516203703703699</c:v>
                </c:pt>
                <c:pt idx="15255">
                  <c:v>0.37518518518518501</c:v>
                </c:pt>
                <c:pt idx="15256">
                  <c:v>0.37520833333333298</c:v>
                </c:pt>
                <c:pt idx="15257">
                  <c:v>0.375231481481481</c:v>
                </c:pt>
                <c:pt idx="15258">
                  <c:v>0.37525462962963002</c:v>
                </c:pt>
                <c:pt idx="15259">
                  <c:v>0.37528935185185203</c:v>
                </c:pt>
                <c:pt idx="15260">
                  <c:v>0.37531249999999999</c:v>
                </c:pt>
                <c:pt idx="15261">
                  <c:v>0.37533564814814802</c:v>
                </c:pt>
                <c:pt idx="15262">
                  <c:v>0.37535879629629598</c:v>
                </c:pt>
                <c:pt idx="15263">
                  <c:v>0.375381944444445</c:v>
                </c:pt>
                <c:pt idx="15264">
                  <c:v>0.37540509259259303</c:v>
                </c:pt>
                <c:pt idx="15265">
                  <c:v>0.37542824074074099</c:v>
                </c:pt>
                <c:pt idx="15266">
                  <c:v>0.37545138888888901</c:v>
                </c:pt>
                <c:pt idx="15267">
                  <c:v>0.37548611111111102</c:v>
                </c:pt>
                <c:pt idx="15268">
                  <c:v>0.37550925925925899</c:v>
                </c:pt>
                <c:pt idx="15269">
                  <c:v>0.37553240740740701</c:v>
                </c:pt>
                <c:pt idx="15270">
                  <c:v>0.37555555555555598</c:v>
                </c:pt>
                <c:pt idx="15271">
                  <c:v>0.375578703703704</c:v>
                </c:pt>
                <c:pt idx="15272">
                  <c:v>0.37560185185185202</c:v>
                </c:pt>
                <c:pt idx="15273">
                  <c:v>0.37562499999999999</c:v>
                </c:pt>
                <c:pt idx="15274">
                  <c:v>0.37564814814814801</c:v>
                </c:pt>
                <c:pt idx="15275">
                  <c:v>0.37567129629629598</c:v>
                </c:pt>
                <c:pt idx="15276">
                  <c:v>0.37570601851851798</c:v>
                </c:pt>
                <c:pt idx="15277">
                  <c:v>0.375729166666667</c:v>
                </c:pt>
                <c:pt idx="15278">
                  <c:v>0.37575231481481502</c:v>
                </c:pt>
                <c:pt idx="15279">
                  <c:v>0.37577546296296299</c:v>
                </c:pt>
                <c:pt idx="15280">
                  <c:v>0.37579861111111101</c:v>
                </c:pt>
                <c:pt idx="15281">
                  <c:v>0.37582175925925898</c:v>
                </c:pt>
                <c:pt idx="15282">
                  <c:v>0.375844907407408</c:v>
                </c:pt>
                <c:pt idx="15283">
                  <c:v>0.37586805555555602</c:v>
                </c:pt>
                <c:pt idx="15284">
                  <c:v>0.37589120370370399</c:v>
                </c:pt>
                <c:pt idx="15285">
                  <c:v>0.37591435185185201</c:v>
                </c:pt>
                <c:pt idx="15286">
                  <c:v>0.37594907407407402</c:v>
                </c:pt>
                <c:pt idx="15287">
                  <c:v>0.37597222222222199</c:v>
                </c:pt>
                <c:pt idx="15288">
                  <c:v>0.37599537037037001</c:v>
                </c:pt>
                <c:pt idx="15289">
                  <c:v>0.37601851851851897</c:v>
                </c:pt>
                <c:pt idx="15290">
                  <c:v>0.376041666666667</c:v>
                </c:pt>
                <c:pt idx="15291">
                  <c:v>0.37606481481481502</c:v>
                </c:pt>
                <c:pt idx="15292">
                  <c:v>0.37608796296296299</c:v>
                </c:pt>
                <c:pt idx="15293">
                  <c:v>0.37611111111111101</c:v>
                </c:pt>
                <c:pt idx="15294">
                  <c:v>0.37614583333333301</c:v>
                </c:pt>
                <c:pt idx="15295">
                  <c:v>0.37616898148148098</c:v>
                </c:pt>
                <c:pt idx="15296">
                  <c:v>0.37619212962963</c:v>
                </c:pt>
                <c:pt idx="15297">
                  <c:v>0.37621527777777802</c:v>
                </c:pt>
                <c:pt idx="15298">
                  <c:v>0.37623842592592599</c:v>
                </c:pt>
                <c:pt idx="15299">
                  <c:v>0.37626157407407401</c:v>
                </c:pt>
                <c:pt idx="15300">
                  <c:v>0.37628472222222198</c:v>
                </c:pt>
                <c:pt idx="15301">
                  <c:v>0.37630787037037</c:v>
                </c:pt>
                <c:pt idx="15302">
                  <c:v>0.37633101851851802</c:v>
                </c:pt>
                <c:pt idx="15303">
                  <c:v>0.37636574074074097</c:v>
                </c:pt>
                <c:pt idx="15304">
                  <c:v>0.37638888888888899</c:v>
                </c:pt>
                <c:pt idx="15305">
                  <c:v>0.37641203703703702</c:v>
                </c:pt>
                <c:pt idx="15306">
                  <c:v>0.37643518518518498</c:v>
                </c:pt>
                <c:pt idx="15307">
                  <c:v>0.37645833333333301</c:v>
                </c:pt>
                <c:pt idx="15308">
                  <c:v>0.37648148148148097</c:v>
                </c:pt>
                <c:pt idx="15309">
                  <c:v>0.37650462962962999</c:v>
                </c:pt>
                <c:pt idx="15310">
                  <c:v>0.37652777777777802</c:v>
                </c:pt>
                <c:pt idx="15311">
                  <c:v>0.37655092592592598</c:v>
                </c:pt>
                <c:pt idx="15312">
                  <c:v>0.37657407407407401</c:v>
                </c:pt>
                <c:pt idx="15313">
                  <c:v>0.37660879629629601</c:v>
                </c:pt>
                <c:pt idx="15314">
                  <c:v>0.37663194444444398</c:v>
                </c:pt>
                <c:pt idx="15315">
                  <c:v>0.376655092592593</c:v>
                </c:pt>
                <c:pt idx="15316">
                  <c:v>0.37667824074074102</c:v>
                </c:pt>
                <c:pt idx="15317">
                  <c:v>0.37670138888888899</c:v>
                </c:pt>
                <c:pt idx="15318">
                  <c:v>0.37672453703703701</c:v>
                </c:pt>
                <c:pt idx="15319">
                  <c:v>0.37674768518518498</c:v>
                </c:pt>
                <c:pt idx="15320">
                  <c:v>0.376770833333333</c:v>
                </c:pt>
                <c:pt idx="15321">
                  <c:v>0.37679398148148102</c:v>
                </c:pt>
                <c:pt idx="15322">
                  <c:v>0.37682870370370403</c:v>
                </c:pt>
                <c:pt idx="15323">
                  <c:v>0.37685185185185199</c:v>
                </c:pt>
                <c:pt idx="15324">
                  <c:v>0.37687500000000002</c:v>
                </c:pt>
                <c:pt idx="15325">
                  <c:v>0.37689814814814798</c:v>
                </c:pt>
                <c:pt idx="15326">
                  <c:v>0.376921296296296</c:v>
                </c:pt>
                <c:pt idx="15327">
                  <c:v>0.37694444444444403</c:v>
                </c:pt>
                <c:pt idx="15328">
                  <c:v>0.37696759259259299</c:v>
                </c:pt>
                <c:pt idx="15329">
                  <c:v>0.37699074074074101</c:v>
                </c:pt>
                <c:pt idx="15330">
                  <c:v>0.37702546296296302</c:v>
                </c:pt>
                <c:pt idx="15331">
                  <c:v>0.37704861111111099</c:v>
                </c:pt>
                <c:pt idx="15332">
                  <c:v>0.37707175925925901</c:v>
                </c:pt>
                <c:pt idx="15333">
                  <c:v>0.37709490740740698</c:v>
                </c:pt>
                <c:pt idx="15334">
                  <c:v>0.377118055555556</c:v>
                </c:pt>
                <c:pt idx="15335">
                  <c:v>0.37714120370370402</c:v>
                </c:pt>
                <c:pt idx="15336">
                  <c:v>0.37716435185185199</c:v>
                </c:pt>
                <c:pt idx="15337">
                  <c:v>0.37718750000000001</c:v>
                </c:pt>
                <c:pt idx="15338">
                  <c:v>0.37722222222222201</c:v>
                </c:pt>
                <c:pt idx="15339">
                  <c:v>0.37724537037036998</c:v>
                </c:pt>
                <c:pt idx="15340">
                  <c:v>0.377268518518518</c:v>
                </c:pt>
                <c:pt idx="15341">
                  <c:v>0.37729166666666702</c:v>
                </c:pt>
                <c:pt idx="15342">
                  <c:v>0.37731481481481499</c:v>
                </c:pt>
                <c:pt idx="15343">
                  <c:v>0.37733796296296301</c:v>
                </c:pt>
                <c:pt idx="15344">
                  <c:v>0.37736111111111098</c:v>
                </c:pt>
                <c:pt idx="15345">
                  <c:v>0.377384259259259</c:v>
                </c:pt>
                <c:pt idx="15346">
                  <c:v>0.37741898148148201</c:v>
                </c:pt>
                <c:pt idx="15347">
                  <c:v>0.37744212962962997</c:v>
                </c:pt>
                <c:pt idx="15348">
                  <c:v>0.377465277777778</c:v>
                </c:pt>
                <c:pt idx="15349">
                  <c:v>0.37748842592592602</c:v>
                </c:pt>
                <c:pt idx="15350">
                  <c:v>0.37751157407407399</c:v>
                </c:pt>
                <c:pt idx="15351">
                  <c:v>0.37753472222222201</c:v>
                </c:pt>
                <c:pt idx="15352">
                  <c:v>0.37755787037036997</c:v>
                </c:pt>
                <c:pt idx="15353">
                  <c:v>0.377581018518518</c:v>
                </c:pt>
                <c:pt idx="15354">
                  <c:v>0.37760416666666702</c:v>
                </c:pt>
                <c:pt idx="15355">
                  <c:v>0.37762731481481498</c:v>
                </c:pt>
                <c:pt idx="15356">
                  <c:v>0.37766203703703699</c:v>
                </c:pt>
                <c:pt idx="15357">
                  <c:v>0.37768518518518501</c:v>
                </c:pt>
                <c:pt idx="15358">
                  <c:v>0.37770833333333298</c:v>
                </c:pt>
                <c:pt idx="15359">
                  <c:v>0.377731481481481</c:v>
                </c:pt>
                <c:pt idx="15360">
                  <c:v>0.37775462962963002</c:v>
                </c:pt>
                <c:pt idx="15361">
                  <c:v>0.37777777777777799</c:v>
                </c:pt>
                <c:pt idx="15362">
                  <c:v>0.37780092592592601</c:v>
                </c:pt>
                <c:pt idx="15363">
                  <c:v>0.37782407407407398</c:v>
                </c:pt>
                <c:pt idx="15364">
                  <c:v>0.377847222222222</c:v>
                </c:pt>
                <c:pt idx="15365">
                  <c:v>0.37788194444444401</c:v>
                </c:pt>
                <c:pt idx="15366">
                  <c:v>0.37790509259259297</c:v>
                </c:pt>
                <c:pt idx="15367">
                  <c:v>0.37792824074074099</c:v>
                </c:pt>
                <c:pt idx="15368">
                  <c:v>0.37795138888888902</c:v>
                </c:pt>
                <c:pt idx="15369">
                  <c:v>0.37797453703703698</c:v>
                </c:pt>
                <c:pt idx="15370">
                  <c:v>0.37799768518518501</c:v>
                </c:pt>
                <c:pt idx="15371">
                  <c:v>0.37802083333333297</c:v>
                </c:pt>
                <c:pt idx="15372">
                  <c:v>0.378043981481481</c:v>
                </c:pt>
                <c:pt idx="15373">
                  <c:v>0.37806712962963002</c:v>
                </c:pt>
                <c:pt idx="15374">
                  <c:v>0.37810185185185202</c:v>
                </c:pt>
                <c:pt idx="15375">
                  <c:v>0.37812499999999999</c:v>
                </c:pt>
                <c:pt idx="15376">
                  <c:v>0.37814814814814801</c:v>
                </c:pt>
                <c:pt idx="15377">
                  <c:v>0.37817129629629598</c:v>
                </c:pt>
                <c:pt idx="15378">
                  <c:v>0.378194444444444</c:v>
                </c:pt>
                <c:pt idx="15379">
                  <c:v>0.37821759259259302</c:v>
                </c:pt>
                <c:pt idx="15380">
                  <c:v>0.37824074074074099</c:v>
                </c:pt>
                <c:pt idx="15381">
                  <c:v>0.37826388888888901</c:v>
                </c:pt>
                <c:pt idx="15382">
                  <c:v>0.37828703703703698</c:v>
                </c:pt>
                <c:pt idx="15383">
                  <c:v>0.37832175925925898</c:v>
                </c:pt>
                <c:pt idx="15384">
                  <c:v>0.37834490740740701</c:v>
                </c:pt>
                <c:pt idx="15385">
                  <c:v>0.37836805555555603</c:v>
                </c:pt>
                <c:pt idx="15386">
                  <c:v>0.37839120370370399</c:v>
                </c:pt>
                <c:pt idx="15387">
                  <c:v>0.37841435185185202</c:v>
                </c:pt>
                <c:pt idx="15388">
                  <c:v>0.37843749999999998</c:v>
                </c:pt>
                <c:pt idx="15389">
                  <c:v>0.378460648148148</c:v>
                </c:pt>
                <c:pt idx="15390">
                  <c:v>0.37848379629629603</c:v>
                </c:pt>
                <c:pt idx="15391">
                  <c:v>0.37850694444444399</c:v>
                </c:pt>
                <c:pt idx="15392">
                  <c:v>0.378541666666667</c:v>
                </c:pt>
                <c:pt idx="15393">
                  <c:v>0.37856481481481502</c:v>
                </c:pt>
                <c:pt idx="15394">
                  <c:v>0.37858796296296299</c:v>
                </c:pt>
                <c:pt idx="15395">
                  <c:v>0.37861111111111101</c:v>
                </c:pt>
                <c:pt idx="15396">
                  <c:v>0.37863425925925898</c:v>
                </c:pt>
                <c:pt idx="15397">
                  <c:v>0.378657407407407</c:v>
                </c:pt>
                <c:pt idx="15398">
                  <c:v>0.37868055555555602</c:v>
                </c:pt>
                <c:pt idx="15399">
                  <c:v>0.37871527777777803</c:v>
                </c:pt>
                <c:pt idx="15400">
                  <c:v>0.37873842592592599</c:v>
                </c:pt>
                <c:pt idx="15401">
                  <c:v>0.37876157407407401</c:v>
                </c:pt>
                <c:pt idx="15402">
                  <c:v>0.37878472222222198</c:v>
                </c:pt>
                <c:pt idx="15403">
                  <c:v>0.37880787037037</c:v>
                </c:pt>
                <c:pt idx="15404">
                  <c:v>0.37883101851851803</c:v>
                </c:pt>
                <c:pt idx="15405">
                  <c:v>0.37885416666666699</c:v>
                </c:pt>
                <c:pt idx="15406">
                  <c:v>0.37887731481481501</c:v>
                </c:pt>
                <c:pt idx="15407">
                  <c:v>0.37890046296296298</c:v>
                </c:pt>
                <c:pt idx="15408">
                  <c:v>0.37893518518518499</c:v>
                </c:pt>
                <c:pt idx="15409">
                  <c:v>0.37895833333333301</c:v>
                </c:pt>
                <c:pt idx="15410">
                  <c:v>0.37898148148148197</c:v>
                </c:pt>
                <c:pt idx="15411">
                  <c:v>0.37900462962963</c:v>
                </c:pt>
                <c:pt idx="15412">
                  <c:v>0.37902777777777802</c:v>
                </c:pt>
                <c:pt idx="15413">
                  <c:v>0.37905092592592599</c:v>
                </c:pt>
                <c:pt idx="15414">
                  <c:v>0.37907407407407401</c:v>
                </c:pt>
                <c:pt idx="15415">
                  <c:v>0.37909722222222197</c:v>
                </c:pt>
                <c:pt idx="15416">
                  <c:v>0.37912037037037</c:v>
                </c:pt>
                <c:pt idx="15417">
                  <c:v>0.379155092592593</c:v>
                </c:pt>
                <c:pt idx="15418">
                  <c:v>0.37917824074074102</c:v>
                </c:pt>
                <c:pt idx="15419">
                  <c:v>0.37920138888888899</c:v>
                </c:pt>
                <c:pt idx="15420">
                  <c:v>0.37922453703703701</c:v>
                </c:pt>
                <c:pt idx="15421">
                  <c:v>0.37924768518518498</c:v>
                </c:pt>
                <c:pt idx="15422">
                  <c:v>0.379270833333333</c:v>
                </c:pt>
                <c:pt idx="15423">
                  <c:v>0.37929398148148102</c:v>
                </c:pt>
                <c:pt idx="15424">
                  <c:v>0.37931712962962999</c:v>
                </c:pt>
                <c:pt idx="15425">
                  <c:v>0.379351851851852</c:v>
                </c:pt>
                <c:pt idx="15426">
                  <c:v>0.37937500000000002</c:v>
                </c:pt>
                <c:pt idx="15427">
                  <c:v>0.37939814814814798</c:v>
                </c:pt>
                <c:pt idx="15428">
                  <c:v>0.37942129629629601</c:v>
                </c:pt>
                <c:pt idx="15429">
                  <c:v>0.37944444444444397</c:v>
                </c:pt>
                <c:pt idx="15430">
                  <c:v>0.37946759259259299</c:v>
                </c:pt>
                <c:pt idx="15431">
                  <c:v>0.37949074074074102</c:v>
                </c:pt>
                <c:pt idx="15432">
                  <c:v>0.37951388888888898</c:v>
                </c:pt>
                <c:pt idx="15433">
                  <c:v>0.37953703703703701</c:v>
                </c:pt>
                <c:pt idx="15434">
                  <c:v>0.37957175925925901</c:v>
                </c:pt>
                <c:pt idx="15435">
                  <c:v>0.37959490740740698</c:v>
                </c:pt>
                <c:pt idx="15436">
                  <c:v>0.379618055555556</c:v>
                </c:pt>
                <c:pt idx="15437">
                  <c:v>0.37964120370370402</c:v>
                </c:pt>
                <c:pt idx="15438">
                  <c:v>0.37966435185185199</c:v>
                </c:pt>
                <c:pt idx="15439">
                  <c:v>0.37968750000000001</c:v>
                </c:pt>
                <c:pt idx="15440">
                  <c:v>0.37971064814814798</c:v>
                </c:pt>
                <c:pt idx="15441">
                  <c:v>0.379733796296296</c:v>
                </c:pt>
                <c:pt idx="15442">
                  <c:v>0.37975694444444402</c:v>
                </c:pt>
                <c:pt idx="15443">
                  <c:v>0.37979166666666703</c:v>
                </c:pt>
                <c:pt idx="15444">
                  <c:v>0.37981481481481499</c:v>
                </c:pt>
                <c:pt idx="15445">
                  <c:v>0.37983796296296302</c:v>
                </c:pt>
                <c:pt idx="15446">
                  <c:v>0.37986111111111098</c:v>
                </c:pt>
                <c:pt idx="15447">
                  <c:v>0.37988425925925901</c:v>
                </c:pt>
                <c:pt idx="15448">
                  <c:v>0.37990740740740703</c:v>
                </c:pt>
                <c:pt idx="15449">
                  <c:v>0.37993055555555599</c:v>
                </c:pt>
                <c:pt idx="15450">
                  <c:v>0.37995370370370402</c:v>
                </c:pt>
                <c:pt idx="15451">
                  <c:v>0.37997685185185198</c:v>
                </c:pt>
                <c:pt idx="15452">
                  <c:v>0.38001157407407399</c:v>
                </c:pt>
                <c:pt idx="15453">
                  <c:v>0.38003472222222201</c:v>
                </c:pt>
                <c:pt idx="15454">
                  <c:v>0.38005787037036998</c:v>
                </c:pt>
                <c:pt idx="15455">
                  <c:v>0.380081018518518</c:v>
                </c:pt>
                <c:pt idx="15456">
                  <c:v>0.38010416666666702</c:v>
                </c:pt>
                <c:pt idx="15457">
                  <c:v>0.38012731481481499</c:v>
                </c:pt>
                <c:pt idx="15458">
                  <c:v>0.38015046296296301</c:v>
                </c:pt>
                <c:pt idx="15459">
                  <c:v>0.38017361111111098</c:v>
                </c:pt>
                <c:pt idx="15460">
                  <c:v>0.380196759259259</c:v>
                </c:pt>
                <c:pt idx="15461">
                  <c:v>0.380231481481481</c:v>
                </c:pt>
                <c:pt idx="15462">
                  <c:v>0.38025462962963003</c:v>
                </c:pt>
                <c:pt idx="15463">
                  <c:v>0.38027777777777799</c:v>
                </c:pt>
                <c:pt idx="15464">
                  <c:v>0.38030092592592601</c:v>
                </c:pt>
                <c:pt idx="15465">
                  <c:v>0.38032407407407398</c:v>
                </c:pt>
                <c:pt idx="15466">
                  <c:v>0.380347222222222</c:v>
                </c:pt>
                <c:pt idx="15467">
                  <c:v>0.38037037037037003</c:v>
                </c:pt>
                <c:pt idx="15468">
                  <c:v>0.38039351851851799</c:v>
                </c:pt>
                <c:pt idx="15469">
                  <c:v>0.38041666666666701</c:v>
                </c:pt>
                <c:pt idx="15470">
                  <c:v>0.38045138888888902</c:v>
                </c:pt>
                <c:pt idx="15471">
                  <c:v>0.38047453703703699</c:v>
                </c:pt>
                <c:pt idx="15472">
                  <c:v>0.38049768518518501</c:v>
                </c:pt>
                <c:pt idx="15473">
                  <c:v>0.38052083333333298</c:v>
                </c:pt>
                <c:pt idx="15474">
                  <c:v>0.380543981481481</c:v>
                </c:pt>
                <c:pt idx="15475">
                  <c:v>0.38056712962963002</c:v>
                </c:pt>
                <c:pt idx="15476">
                  <c:v>0.38059027777777799</c:v>
                </c:pt>
                <c:pt idx="15477">
                  <c:v>0.38061342592592601</c:v>
                </c:pt>
                <c:pt idx="15478">
                  <c:v>0.38063657407407397</c:v>
                </c:pt>
                <c:pt idx="15479">
                  <c:v>0.38067129629629598</c:v>
                </c:pt>
                <c:pt idx="15480">
                  <c:v>0.380694444444444</c:v>
                </c:pt>
                <c:pt idx="15481">
                  <c:v>0.38071759259259302</c:v>
                </c:pt>
                <c:pt idx="15482">
                  <c:v>0.38074074074074099</c:v>
                </c:pt>
                <c:pt idx="15483">
                  <c:v>0.38076388888888901</c:v>
                </c:pt>
                <c:pt idx="15484">
                  <c:v>0.38078703703703698</c:v>
                </c:pt>
                <c:pt idx="15485">
                  <c:v>0.380810185185185</c:v>
                </c:pt>
                <c:pt idx="15486">
                  <c:v>0.38083333333333302</c:v>
                </c:pt>
                <c:pt idx="15487">
                  <c:v>0.38085648148148199</c:v>
                </c:pt>
                <c:pt idx="15488">
                  <c:v>0.380891203703704</c:v>
                </c:pt>
                <c:pt idx="15489">
                  <c:v>0.38091435185185202</c:v>
                </c:pt>
                <c:pt idx="15490">
                  <c:v>0.38093749999999998</c:v>
                </c:pt>
                <c:pt idx="15491">
                  <c:v>0.38096064814814801</c:v>
                </c:pt>
                <c:pt idx="15492">
                  <c:v>0.38098379629629597</c:v>
                </c:pt>
                <c:pt idx="15493">
                  <c:v>0.381006944444444</c:v>
                </c:pt>
                <c:pt idx="15494">
                  <c:v>0.38103009259259302</c:v>
                </c:pt>
                <c:pt idx="15495">
                  <c:v>0.38105324074074098</c:v>
                </c:pt>
                <c:pt idx="15496">
                  <c:v>0.38108796296296299</c:v>
                </c:pt>
                <c:pt idx="15497">
                  <c:v>0.38111111111111101</c:v>
                </c:pt>
                <c:pt idx="15498">
                  <c:v>0.38113425925925898</c:v>
                </c:pt>
                <c:pt idx="15499">
                  <c:v>0.381157407407407</c:v>
                </c:pt>
                <c:pt idx="15500">
                  <c:v>0.38118055555555602</c:v>
                </c:pt>
                <c:pt idx="15501">
                  <c:v>0.38120370370370399</c:v>
                </c:pt>
                <c:pt idx="15502">
                  <c:v>0.38122685185185201</c:v>
                </c:pt>
                <c:pt idx="15503">
                  <c:v>0.38124999999999998</c:v>
                </c:pt>
                <c:pt idx="15504">
                  <c:v>0.381273148148148</c:v>
                </c:pt>
                <c:pt idx="15505">
                  <c:v>0.38130787037037001</c:v>
                </c:pt>
                <c:pt idx="15506">
                  <c:v>0.38133101851851797</c:v>
                </c:pt>
                <c:pt idx="15507">
                  <c:v>0.38135416666666699</c:v>
                </c:pt>
                <c:pt idx="15508">
                  <c:v>0.38137731481481502</c:v>
                </c:pt>
                <c:pt idx="15509">
                  <c:v>0.38140046296296298</c:v>
                </c:pt>
                <c:pt idx="15510">
                  <c:v>0.38142361111111101</c:v>
                </c:pt>
                <c:pt idx="15511">
                  <c:v>0.38144675925925903</c:v>
                </c:pt>
                <c:pt idx="15512">
                  <c:v>0.38146990740740699</c:v>
                </c:pt>
                <c:pt idx="15513">
                  <c:v>0.38149305555555602</c:v>
                </c:pt>
                <c:pt idx="15514">
                  <c:v>0.38152777777777802</c:v>
                </c:pt>
                <c:pt idx="15515">
                  <c:v>0.38155092592592599</c:v>
                </c:pt>
                <c:pt idx="15516">
                  <c:v>0.38157407407407401</c:v>
                </c:pt>
                <c:pt idx="15517">
                  <c:v>0.38159722222222198</c:v>
                </c:pt>
                <c:pt idx="15518">
                  <c:v>0.38162037037037</c:v>
                </c:pt>
                <c:pt idx="15519">
                  <c:v>0.38164351851851802</c:v>
                </c:pt>
                <c:pt idx="15520">
                  <c:v>0.38166666666666699</c:v>
                </c:pt>
                <c:pt idx="15521">
                  <c:v>0.38168981481481501</c:v>
                </c:pt>
                <c:pt idx="15522">
                  <c:v>0.38172453703703701</c:v>
                </c:pt>
                <c:pt idx="15523">
                  <c:v>0.38174768518518498</c:v>
                </c:pt>
                <c:pt idx="15524">
                  <c:v>0.381770833333333</c:v>
                </c:pt>
                <c:pt idx="15525">
                  <c:v>0.38179398148148103</c:v>
                </c:pt>
                <c:pt idx="15526">
                  <c:v>0.38181712962962999</c:v>
                </c:pt>
                <c:pt idx="15527">
                  <c:v>0.38184027777777801</c:v>
                </c:pt>
                <c:pt idx="15528">
                  <c:v>0.38186342592592598</c:v>
                </c:pt>
                <c:pt idx="15529">
                  <c:v>0.381886574074074</c:v>
                </c:pt>
                <c:pt idx="15530">
                  <c:v>0.38190972222222203</c:v>
                </c:pt>
                <c:pt idx="15531">
                  <c:v>0.38194444444444398</c:v>
                </c:pt>
                <c:pt idx="15532">
                  <c:v>0.381967592592593</c:v>
                </c:pt>
                <c:pt idx="15533">
                  <c:v>0.38199074074074102</c:v>
                </c:pt>
                <c:pt idx="15534">
                  <c:v>0.38201388888888899</c:v>
                </c:pt>
                <c:pt idx="15535">
                  <c:v>0.38203703703703701</c:v>
                </c:pt>
                <c:pt idx="15536">
                  <c:v>0.38206018518518498</c:v>
                </c:pt>
                <c:pt idx="15537">
                  <c:v>0.382083333333333</c:v>
                </c:pt>
                <c:pt idx="15538">
                  <c:v>0.38210648148148102</c:v>
                </c:pt>
                <c:pt idx="15539">
                  <c:v>0.38214120370370402</c:v>
                </c:pt>
                <c:pt idx="15540">
                  <c:v>0.38216435185185199</c:v>
                </c:pt>
                <c:pt idx="15541">
                  <c:v>0.38218750000000001</c:v>
                </c:pt>
                <c:pt idx="15542">
                  <c:v>0.38221064814814798</c:v>
                </c:pt>
                <c:pt idx="15543">
                  <c:v>0.382233796296296</c:v>
                </c:pt>
                <c:pt idx="15544">
                  <c:v>0.38225694444444402</c:v>
                </c:pt>
                <c:pt idx="15545">
                  <c:v>0.38228009259259299</c:v>
                </c:pt>
                <c:pt idx="15546">
                  <c:v>0.38230324074074101</c:v>
                </c:pt>
                <c:pt idx="15547">
                  <c:v>0.38232638888888898</c:v>
                </c:pt>
                <c:pt idx="15548">
                  <c:v>0.38236111111111099</c:v>
                </c:pt>
                <c:pt idx="15549">
                  <c:v>0.38238425925925901</c:v>
                </c:pt>
                <c:pt idx="15550">
                  <c:v>0.38240740740740697</c:v>
                </c:pt>
                <c:pt idx="15551">
                  <c:v>0.382430555555556</c:v>
                </c:pt>
                <c:pt idx="15552">
                  <c:v>0.38245370370370402</c:v>
                </c:pt>
                <c:pt idx="15553">
                  <c:v>0.38247685185185198</c:v>
                </c:pt>
                <c:pt idx="15554">
                  <c:v>0.38250000000000001</c:v>
                </c:pt>
                <c:pt idx="15555">
                  <c:v>0.38252314814814797</c:v>
                </c:pt>
                <c:pt idx="15556">
                  <c:v>0.382546296296296</c:v>
                </c:pt>
                <c:pt idx="15557">
                  <c:v>0.382581018518518</c:v>
                </c:pt>
                <c:pt idx="15558">
                  <c:v>0.38260416666666702</c:v>
                </c:pt>
                <c:pt idx="15559">
                  <c:v>0.38262731481481499</c:v>
                </c:pt>
                <c:pt idx="15560">
                  <c:v>0.38265046296296301</c:v>
                </c:pt>
                <c:pt idx="15561">
                  <c:v>0.38267361111111098</c:v>
                </c:pt>
                <c:pt idx="15562">
                  <c:v>0.382696759259259</c:v>
                </c:pt>
                <c:pt idx="15563">
                  <c:v>0.38271990740740702</c:v>
                </c:pt>
                <c:pt idx="15564">
                  <c:v>0.38274305555555499</c:v>
                </c:pt>
                <c:pt idx="15565">
                  <c:v>0.38276620370370401</c:v>
                </c:pt>
                <c:pt idx="15566">
                  <c:v>0.38280092592592602</c:v>
                </c:pt>
                <c:pt idx="15567">
                  <c:v>0.38282407407407398</c:v>
                </c:pt>
                <c:pt idx="15568">
                  <c:v>0.38284722222222201</c:v>
                </c:pt>
                <c:pt idx="15569">
                  <c:v>0.38287037037036997</c:v>
                </c:pt>
                <c:pt idx="15570">
                  <c:v>0.38289351851851799</c:v>
                </c:pt>
                <c:pt idx="15571">
                  <c:v>0.38291666666666702</c:v>
                </c:pt>
                <c:pt idx="15572">
                  <c:v>0.38293981481481498</c:v>
                </c:pt>
                <c:pt idx="15573">
                  <c:v>0.382962962962963</c:v>
                </c:pt>
                <c:pt idx="15574">
                  <c:v>0.38299768518518501</c:v>
                </c:pt>
                <c:pt idx="15575">
                  <c:v>0.38302083333333298</c:v>
                </c:pt>
                <c:pt idx="15576">
                  <c:v>0.383043981481481</c:v>
                </c:pt>
                <c:pt idx="15577">
                  <c:v>0.38306712962963002</c:v>
                </c:pt>
                <c:pt idx="15578">
                  <c:v>0.38309027777777799</c:v>
                </c:pt>
                <c:pt idx="15579">
                  <c:v>0.38311342592592601</c:v>
                </c:pt>
                <c:pt idx="15580">
                  <c:v>0.38313657407407398</c:v>
                </c:pt>
                <c:pt idx="15581">
                  <c:v>0.383159722222222</c:v>
                </c:pt>
                <c:pt idx="15582">
                  <c:v>0.383194444444444</c:v>
                </c:pt>
                <c:pt idx="15583">
                  <c:v>0.38321759259259303</c:v>
                </c:pt>
                <c:pt idx="15584">
                  <c:v>0.38324074074074099</c:v>
                </c:pt>
                <c:pt idx="15585">
                  <c:v>0.38326388888888901</c:v>
                </c:pt>
                <c:pt idx="15586">
                  <c:v>0.38328703703703698</c:v>
                </c:pt>
                <c:pt idx="15587">
                  <c:v>0.383310185185185</c:v>
                </c:pt>
                <c:pt idx="15588">
                  <c:v>0.38333333333333303</c:v>
                </c:pt>
                <c:pt idx="15589">
                  <c:v>0.38335648148148099</c:v>
                </c:pt>
                <c:pt idx="15590">
                  <c:v>0.38337962962963001</c:v>
                </c:pt>
                <c:pt idx="15591">
                  <c:v>0.38341435185185202</c:v>
                </c:pt>
                <c:pt idx="15592">
                  <c:v>0.38343749999999999</c:v>
                </c:pt>
                <c:pt idx="15593">
                  <c:v>0.38346064814814801</c:v>
                </c:pt>
                <c:pt idx="15594">
                  <c:v>0.38348379629629598</c:v>
                </c:pt>
                <c:pt idx="15595">
                  <c:v>0.383506944444445</c:v>
                </c:pt>
                <c:pt idx="15596">
                  <c:v>0.38353009259259302</c:v>
                </c:pt>
                <c:pt idx="15597">
                  <c:v>0.38355324074074099</c:v>
                </c:pt>
                <c:pt idx="15598">
                  <c:v>0.38357638888888901</c:v>
                </c:pt>
                <c:pt idx="15599">
                  <c:v>0.38359953703703698</c:v>
                </c:pt>
                <c:pt idx="15600">
                  <c:v>0.38363425925925898</c:v>
                </c:pt>
                <c:pt idx="15601">
                  <c:v>0.383657407407407</c:v>
                </c:pt>
                <c:pt idx="15602">
                  <c:v>0.38368055555555602</c:v>
                </c:pt>
                <c:pt idx="15603">
                  <c:v>0.38370370370370399</c:v>
                </c:pt>
                <c:pt idx="15604">
                  <c:v>0.38372685185185201</c:v>
                </c:pt>
                <c:pt idx="15605">
                  <c:v>0.38374999999999998</c:v>
                </c:pt>
                <c:pt idx="15606">
                  <c:v>0.383773148148148</c:v>
                </c:pt>
                <c:pt idx="15607">
                  <c:v>0.38379629629629602</c:v>
                </c:pt>
                <c:pt idx="15608">
                  <c:v>0.38383101851851797</c:v>
                </c:pt>
                <c:pt idx="15609">
                  <c:v>0.383854166666667</c:v>
                </c:pt>
                <c:pt idx="15610">
                  <c:v>0.38387731481481502</c:v>
                </c:pt>
                <c:pt idx="15611">
                  <c:v>0.38390046296296299</c:v>
                </c:pt>
                <c:pt idx="15612">
                  <c:v>0.38392361111111101</c:v>
                </c:pt>
                <c:pt idx="15613">
                  <c:v>0.38394675925925897</c:v>
                </c:pt>
                <c:pt idx="15614">
                  <c:v>0.383969907407407</c:v>
                </c:pt>
                <c:pt idx="15615">
                  <c:v>0.38399305555555502</c:v>
                </c:pt>
                <c:pt idx="15616">
                  <c:v>0.38401620370370398</c:v>
                </c:pt>
                <c:pt idx="15617">
                  <c:v>0.38405092592592599</c:v>
                </c:pt>
                <c:pt idx="15618">
                  <c:v>0.38407407407407401</c:v>
                </c:pt>
                <c:pt idx="15619">
                  <c:v>0.38409722222222198</c:v>
                </c:pt>
                <c:pt idx="15620">
                  <c:v>0.38412037037037</c:v>
                </c:pt>
                <c:pt idx="15621">
                  <c:v>0.38414351851851802</c:v>
                </c:pt>
                <c:pt idx="15622">
                  <c:v>0.38416666666666699</c:v>
                </c:pt>
                <c:pt idx="15623">
                  <c:v>0.38418981481481501</c:v>
                </c:pt>
                <c:pt idx="15624">
                  <c:v>0.38421296296296298</c:v>
                </c:pt>
                <c:pt idx="15625">
                  <c:v>0.384236111111111</c:v>
                </c:pt>
                <c:pt idx="15626">
                  <c:v>0.38427083333333301</c:v>
                </c:pt>
                <c:pt idx="15627">
                  <c:v>0.38429398148148097</c:v>
                </c:pt>
                <c:pt idx="15628">
                  <c:v>0.38431712962962999</c:v>
                </c:pt>
                <c:pt idx="15629">
                  <c:v>0.38434027777777802</c:v>
                </c:pt>
                <c:pt idx="15630">
                  <c:v>0.38436342592592598</c:v>
                </c:pt>
                <c:pt idx="15631">
                  <c:v>0.38438657407407401</c:v>
                </c:pt>
                <c:pt idx="15632">
                  <c:v>0.38440972222222197</c:v>
                </c:pt>
                <c:pt idx="15633">
                  <c:v>0.38443287037036999</c:v>
                </c:pt>
                <c:pt idx="15634">
                  <c:v>0.38445601851851902</c:v>
                </c:pt>
                <c:pt idx="15635">
                  <c:v>0.38449074074074102</c:v>
                </c:pt>
                <c:pt idx="15636">
                  <c:v>0.38451388888888899</c:v>
                </c:pt>
                <c:pt idx="15637">
                  <c:v>0.38453703703703701</c:v>
                </c:pt>
                <c:pt idx="15638">
                  <c:v>0.38456018518518498</c:v>
                </c:pt>
                <c:pt idx="15639">
                  <c:v>0.384583333333333</c:v>
                </c:pt>
                <c:pt idx="15640">
                  <c:v>0.38460648148148202</c:v>
                </c:pt>
                <c:pt idx="15641">
                  <c:v>0.38462962962962999</c:v>
                </c:pt>
                <c:pt idx="15642">
                  <c:v>0.38465277777777801</c:v>
                </c:pt>
                <c:pt idx="15643">
                  <c:v>0.38467592592592598</c:v>
                </c:pt>
                <c:pt idx="15644">
                  <c:v>0.38471064814814798</c:v>
                </c:pt>
                <c:pt idx="15645">
                  <c:v>0.384733796296296</c:v>
                </c:pt>
                <c:pt idx="15646">
                  <c:v>0.38475694444444403</c:v>
                </c:pt>
                <c:pt idx="15647">
                  <c:v>0.38478009259259299</c:v>
                </c:pt>
                <c:pt idx="15648">
                  <c:v>0.38480324074074101</c:v>
                </c:pt>
                <c:pt idx="15649">
                  <c:v>0.38482638888888898</c:v>
                </c:pt>
                <c:pt idx="15650">
                  <c:v>0.384849537037037</c:v>
                </c:pt>
                <c:pt idx="15651">
                  <c:v>0.38487268518518503</c:v>
                </c:pt>
                <c:pt idx="15652">
                  <c:v>0.38489583333333299</c:v>
                </c:pt>
                <c:pt idx="15653">
                  <c:v>0.384930555555556</c:v>
                </c:pt>
                <c:pt idx="15654">
                  <c:v>0.38495370370370402</c:v>
                </c:pt>
                <c:pt idx="15655">
                  <c:v>0.38497685185185199</c:v>
                </c:pt>
                <c:pt idx="15656">
                  <c:v>0.38500000000000001</c:v>
                </c:pt>
                <c:pt idx="15657">
                  <c:v>0.38502314814814798</c:v>
                </c:pt>
                <c:pt idx="15658">
                  <c:v>0.385046296296296</c:v>
                </c:pt>
                <c:pt idx="15659">
                  <c:v>0.38506944444444402</c:v>
                </c:pt>
                <c:pt idx="15660">
                  <c:v>0.38509259259259299</c:v>
                </c:pt>
                <c:pt idx="15661">
                  <c:v>0.38511574074074101</c:v>
                </c:pt>
                <c:pt idx="15662">
                  <c:v>0.38515046296296301</c:v>
                </c:pt>
                <c:pt idx="15663">
                  <c:v>0.38517361111111098</c:v>
                </c:pt>
                <c:pt idx="15664">
                  <c:v>0.385196759259259</c:v>
                </c:pt>
                <c:pt idx="15665">
                  <c:v>0.38521990740740703</c:v>
                </c:pt>
                <c:pt idx="15666">
                  <c:v>0.38524305555555499</c:v>
                </c:pt>
                <c:pt idx="15667">
                  <c:v>0.38526620370370401</c:v>
                </c:pt>
                <c:pt idx="15668">
                  <c:v>0.38528935185185198</c:v>
                </c:pt>
                <c:pt idx="15669">
                  <c:v>0.3853125</c:v>
                </c:pt>
                <c:pt idx="15670">
                  <c:v>0.38533564814814802</c:v>
                </c:pt>
                <c:pt idx="15671">
                  <c:v>0.38537037037036997</c:v>
                </c:pt>
                <c:pt idx="15672">
                  <c:v>0.385393518518518</c:v>
                </c:pt>
                <c:pt idx="15673">
                  <c:v>0.38541666666666702</c:v>
                </c:pt>
                <c:pt idx="15674">
                  <c:v>0.38543981481481498</c:v>
                </c:pt>
                <c:pt idx="15675">
                  <c:v>0.38546296296296301</c:v>
                </c:pt>
                <c:pt idx="15676">
                  <c:v>0.38548611111111097</c:v>
                </c:pt>
                <c:pt idx="15677">
                  <c:v>0.385509259259259</c:v>
                </c:pt>
                <c:pt idx="15678">
                  <c:v>0.38553240740740702</c:v>
                </c:pt>
                <c:pt idx="15679">
                  <c:v>0.38555555555555598</c:v>
                </c:pt>
                <c:pt idx="15680">
                  <c:v>0.38559027777777799</c:v>
                </c:pt>
                <c:pt idx="15681">
                  <c:v>0.38561342592592601</c:v>
                </c:pt>
                <c:pt idx="15682">
                  <c:v>0.38563657407407398</c:v>
                </c:pt>
                <c:pt idx="15683">
                  <c:v>0.385659722222222</c:v>
                </c:pt>
                <c:pt idx="15684">
                  <c:v>0.38568287037037002</c:v>
                </c:pt>
                <c:pt idx="15685">
                  <c:v>0.38570601851851799</c:v>
                </c:pt>
                <c:pt idx="15686">
                  <c:v>0.38572916666666701</c:v>
                </c:pt>
                <c:pt idx="15687">
                  <c:v>0.38575231481481498</c:v>
                </c:pt>
                <c:pt idx="15688">
                  <c:v>0.385775462962963</c:v>
                </c:pt>
                <c:pt idx="15689">
                  <c:v>0.38581018518518501</c:v>
                </c:pt>
                <c:pt idx="15690">
                  <c:v>0.38583333333333297</c:v>
                </c:pt>
                <c:pt idx="15691">
                  <c:v>0.38585648148148199</c:v>
                </c:pt>
                <c:pt idx="15692">
                  <c:v>0.38587962962963002</c:v>
                </c:pt>
                <c:pt idx="15693">
                  <c:v>0.38590277777777798</c:v>
                </c:pt>
                <c:pt idx="15694">
                  <c:v>0.38592592592592601</c:v>
                </c:pt>
                <c:pt idx="15695">
                  <c:v>0.38594907407407397</c:v>
                </c:pt>
                <c:pt idx="15696">
                  <c:v>0.38597222222222199</c:v>
                </c:pt>
                <c:pt idx="15697">
                  <c:v>0.386006944444444</c:v>
                </c:pt>
                <c:pt idx="15698">
                  <c:v>0.38603009259259302</c:v>
                </c:pt>
                <c:pt idx="15699">
                  <c:v>0.38605324074074099</c:v>
                </c:pt>
                <c:pt idx="15700">
                  <c:v>0.38607638888888901</c:v>
                </c:pt>
                <c:pt idx="15701">
                  <c:v>0.38609953703703698</c:v>
                </c:pt>
                <c:pt idx="15702">
                  <c:v>0.386122685185185</c:v>
                </c:pt>
                <c:pt idx="15703">
                  <c:v>0.38614583333333302</c:v>
                </c:pt>
                <c:pt idx="15704">
                  <c:v>0.38616898148148199</c:v>
                </c:pt>
                <c:pt idx="15705">
                  <c:v>0.38619212962963001</c:v>
                </c:pt>
                <c:pt idx="15706">
                  <c:v>0.38622685185185202</c:v>
                </c:pt>
                <c:pt idx="15707">
                  <c:v>0.38624999999999998</c:v>
                </c:pt>
                <c:pt idx="15708">
                  <c:v>0.386273148148148</c:v>
                </c:pt>
                <c:pt idx="15709">
                  <c:v>0.38629629629629603</c:v>
                </c:pt>
                <c:pt idx="15710">
                  <c:v>0.38631944444444399</c:v>
                </c:pt>
                <c:pt idx="15711">
                  <c:v>0.38634259259259301</c:v>
                </c:pt>
                <c:pt idx="15712">
                  <c:v>0.38636574074074098</c:v>
                </c:pt>
                <c:pt idx="15713">
                  <c:v>0.386388888888889</c:v>
                </c:pt>
                <c:pt idx="15714">
                  <c:v>0.38641203703703703</c:v>
                </c:pt>
                <c:pt idx="15715">
                  <c:v>0.38644675925925898</c:v>
                </c:pt>
                <c:pt idx="15716">
                  <c:v>0.386469907407407</c:v>
                </c:pt>
                <c:pt idx="15717">
                  <c:v>0.38649305555555502</c:v>
                </c:pt>
                <c:pt idx="15718">
                  <c:v>0.38651620370370399</c:v>
                </c:pt>
                <c:pt idx="15719">
                  <c:v>0.38653935185185201</c:v>
                </c:pt>
                <c:pt idx="15720">
                  <c:v>0.38656249999999998</c:v>
                </c:pt>
                <c:pt idx="15721">
                  <c:v>0.386585648148148</c:v>
                </c:pt>
                <c:pt idx="15722">
                  <c:v>0.38660879629629602</c:v>
                </c:pt>
                <c:pt idx="15723">
                  <c:v>0.38663194444444399</c:v>
                </c:pt>
                <c:pt idx="15724">
                  <c:v>0.38666666666666699</c:v>
                </c:pt>
                <c:pt idx="15725">
                  <c:v>0.38668981481481501</c:v>
                </c:pt>
                <c:pt idx="15726">
                  <c:v>0.38671296296296298</c:v>
                </c:pt>
                <c:pt idx="15727">
                  <c:v>0.386736111111111</c:v>
                </c:pt>
                <c:pt idx="15728">
                  <c:v>0.38675925925925903</c:v>
                </c:pt>
                <c:pt idx="15729">
                  <c:v>0.38678240740740699</c:v>
                </c:pt>
                <c:pt idx="15730">
                  <c:v>0.38680555555555601</c:v>
                </c:pt>
                <c:pt idx="15731">
                  <c:v>0.38682870370370398</c:v>
                </c:pt>
                <c:pt idx="15732">
                  <c:v>0.386851851851852</c:v>
                </c:pt>
                <c:pt idx="15733">
                  <c:v>0.38688657407407401</c:v>
                </c:pt>
                <c:pt idx="15734">
                  <c:v>0.38690972222222197</c:v>
                </c:pt>
                <c:pt idx="15735">
                  <c:v>0.38693287037037</c:v>
                </c:pt>
                <c:pt idx="15736">
                  <c:v>0.38695601851851802</c:v>
                </c:pt>
                <c:pt idx="15737">
                  <c:v>0.38697916666666698</c:v>
                </c:pt>
                <c:pt idx="15738">
                  <c:v>0.38700231481481501</c:v>
                </c:pt>
                <c:pt idx="15739">
                  <c:v>0.38702546296296297</c:v>
                </c:pt>
                <c:pt idx="15740">
                  <c:v>0.387048611111111</c:v>
                </c:pt>
                <c:pt idx="15741">
                  <c:v>0.38707175925925902</c:v>
                </c:pt>
                <c:pt idx="15742">
                  <c:v>0.38710648148148102</c:v>
                </c:pt>
                <c:pt idx="15743">
                  <c:v>0.38712962962962999</c:v>
                </c:pt>
                <c:pt idx="15744">
                  <c:v>0.38715277777777801</c:v>
                </c:pt>
                <c:pt idx="15745">
                  <c:v>0.38717592592592598</c:v>
                </c:pt>
                <c:pt idx="15746">
                  <c:v>0.387199074074074</c:v>
                </c:pt>
                <c:pt idx="15747">
                  <c:v>0.38722222222222202</c:v>
                </c:pt>
                <c:pt idx="15748">
                  <c:v>0.38724537037036999</c:v>
                </c:pt>
                <c:pt idx="15749">
                  <c:v>0.38726851851851801</c:v>
                </c:pt>
                <c:pt idx="15750">
                  <c:v>0.38730324074074102</c:v>
                </c:pt>
                <c:pt idx="15751">
                  <c:v>0.38732638888888898</c:v>
                </c:pt>
                <c:pt idx="15752">
                  <c:v>0.38734953703703701</c:v>
                </c:pt>
                <c:pt idx="15753">
                  <c:v>0.38737268518518497</c:v>
                </c:pt>
                <c:pt idx="15754">
                  <c:v>0.387395833333333</c:v>
                </c:pt>
                <c:pt idx="15755">
                  <c:v>0.38741898148148202</c:v>
                </c:pt>
                <c:pt idx="15756">
                  <c:v>0.38744212962962998</c:v>
                </c:pt>
                <c:pt idx="15757">
                  <c:v>0.38746527777777801</c:v>
                </c:pt>
                <c:pt idx="15758">
                  <c:v>0.38748842592592603</c:v>
                </c:pt>
                <c:pt idx="15759">
                  <c:v>0.38752314814814798</c:v>
                </c:pt>
                <c:pt idx="15760">
                  <c:v>0.387546296296296</c:v>
                </c:pt>
                <c:pt idx="15761">
                  <c:v>0.38756944444444402</c:v>
                </c:pt>
                <c:pt idx="15762">
                  <c:v>0.38759259259259299</c:v>
                </c:pt>
                <c:pt idx="15763">
                  <c:v>0.38761574074074101</c:v>
                </c:pt>
                <c:pt idx="15764">
                  <c:v>0.38763888888888898</c:v>
                </c:pt>
                <c:pt idx="15765">
                  <c:v>0.387662037037037</c:v>
                </c:pt>
                <c:pt idx="15766">
                  <c:v>0.38768518518518502</c:v>
                </c:pt>
                <c:pt idx="15767">
                  <c:v>0.38770833333333299</c:v>
                </c:pt>
                <c:pt idx="15768">
                  <c:v>0.38774305555555599</c:v>
                </c:pt>
                <c:pt idx="15769">
                  <c:v>0.38776620370370402</c:v>
                </c:pt>
                <c:pt idx="15770">
                  <c:v>0.38778935185185198</c:v>
                </c:pt>
                <c:pt idx="15771">
                  <c:v>0.3878125</c:v>
                </c:pt>
                <c:pt idx="15772">
                  <c:v>0.38783564814814803</c:v>
                </c:pt>
                <c:pt idx="15773">
                  <c:v>0.38785879629629599</c:v>
                </c:pt>
                <c:pt idx="15774">
                  <c:v>0.38788194444444402</c:v>
                </c:pt>
                <c:pt idx="15775">
                  <c:v>0.38790509259259298</c:v>
                </c:pt>
                <c:pt idx="15776">
                  <c:v>0.38793981481481499</c:v>
                </c:pt>
                <c:pt idx="15777">
                  <c:v>0.38796296296296301</c:v>
                </c:pt>
                <c:pt idx="15778">
                  <c:v>0.38798611111111098</c:v>
                </c:pt>
                <c:pt idx="15779">
                  <c:v>0.388009259259259</c:v>
                </c:pt>
                <c:pt idx="15780">
                  <c:v>0.38803240740740702</c:v>
                </c:pt>
                <c:pt idx="15781">
                  <c:v>0.38805555555555599</c:v>
                </c:pt>
                <c:pt idx="15782">
                  <c:v>0.38807870370370401</c:v>
                </c:pt>
                <c:pt idx="15783">
                  <c:v>0.38810185185185198</c:v>
                </c:pt>
                <c:pt idx="15784">
                  <c:v>0.388125</c:v>
                </c:pt>
                <c:pt idx="15785">
                  <c:v>0.388159722222222</c:v>
                </c:pt>
                <c:pt idx="15786">
                  <c:v>0.38818287037037003</c:v>
                </c:pt>
                <c:pt idx="15787">
                  <c:v>0.38820601851851799</c:v>
                </c:pt>
                <c:pt idx="15788">
                  <c:v>0.38822916666666701</c:v>
                </c:pt>
                <c:pt idx="15789">
                  <c:v>0.38825231481481498</c:v>
                </c:pt>
                <c:pt idx="15790">
                  <c:v>0.388275462962963</c:v>
                </c:pt>
                <c:pt idx="15791">
                  <c:v>0.38829861111111103</c:v>
                </c:pt>
                <c:pt idx="15792">
                  <c:v>0.38832175925925899</c:v>
                </c:pt>
                <c:pt idx="15793">
                  <c:v>0.388356481481482</c:v>
                </c:pt>
                <c:pt idx="15794">
                  <c:v>0.38837962962963002</c:v>
                </c:pt>
                <c:pt idx="15795">
                  <c:v>0.38840277777777799</c:v>
                </c:pt>
                <c:pt idx="15796">
                  <c:v>0.38842592592592601</c:v>
                </c:pt>
                <c:pt idx="15797">
                  <c:v>0.38844907407407397</c:v>
                </c:pt>
                <c:pt idx="15798">
                  <c:v>0.388472222222222</c:v>
                </c:pt>
                <c:pt idx="15799">
                  <c:v>0.38849537037037002</c:v>
                </c:pt>
                <c:pt idx="15800">
                  <c:v>0.38851851851851799</c:v>
                </c:pt>
                <c:pt idx="15801">
                  <c:v>0.38854166666666701</c:v>
                </c:pt>
                <c:pt idx="15802">
                  <c:v>0.38857638888888901</c:v>
                </c:pt>
                <c:pt idx="15803">
                  <c:v>0.38859953703703698</c:v>
                </c:pt>
                <c:pt idx="15804">
                  <c:v>0.388622685185185</c:v>
                </c:pt>
                <c:pt idx="15805">
                  <c:v>0.38864583333333302</c:v>
                </c:pt>
                <c:pt idx="15806">
                  <c:v>0.38866898148148199</c:v>
                </c:pt>
                <c:pt idx="15807">
                  <c:v>0.38869212962963001</c:v>
                </c:pt>
                <c:pt idx="15808">
                  <c:v>0.38871527777777798</c:v>
                </c:pt>
                <c:pt idx="15809">
                  <c:v>0.38874999999999998</c:v>
                </c:pt>
                <c:pt idx="15810">
                  <c:v>0.38877314814814801</c:v>
                </c:pt>
                <c:pt idx="15811">
                  <c:v>0.38879629629629597</c:v>
                </c:pt>
                <c:pt idx="15812">
                  <c:v>0.388819444444444</c:v>
                </c:pt>
                <c:pt idx="15813">
                  <c:v>0.38884259259259302</c:v>
                </c:pt>
                <c:pt idx="15814">
                  <c:v>0.38886574074074098</c:v>
                </c:pt>
                <c:pt idx="15815">
                  <c:v>0.38888888888888901</c:v>
                </c:pt>
                <c:pt idx="15816">
                  <c:v>0.38892361111111101</c:v>
                </c:pt>
                <c:pt idx="15817">
                  <c:v>0.38894675925925898</c:v>
                </c:pt>
                <c:pt idx="15818">
                  <c:v>0.388969907407407</c:v>
                </c:pt>
                <c:pt idx="15819">
                  <c:v>0.38899305555555602</c:v>
                </c:pt>
                <c:pt idx="15820">
                  <c:v>0.38901620370370399</c:v>
                </c:pt>
                <c:pt idx="15821">
                  <c:v>0.38903935185185201</c:v>
                </c:pt>
                <c:pt idx="15822">
                  <c:v>0.38906249999999998</c:v>
                </c:pt>
                <c:pt idx="15823">
                  <c:v>0.389085648148148</c:v>
                </c:pt>
                <c:pt idx="15824">
                  <c:v>0.38910879629629602</c:v>
                </c:pt>
                <c:pt idx="15825">
                  <c:v>0.38914351851851797</c:v>
                </c:pt>
                <c:pt idx="15826">
                  <c:v>0.38916666666666699</c:v>
                </c:pt>
                <c:pt idx="15827">
                  <c:v>0.38918981481481502</c:v>
                </c:pt>
                <c:pt idx="15828">
                  <c:v>0.38921296296296298</c:v>
                </c:pt>
                <c:pt idx="15829">
                  <c:v>0.38923611111111101</c:v>
                </c:pt>
                <c:pt idx="15830">
                  <c:v>0.38925925925925903</c:v>
                </c:pt>
                <c:pt idx="15831">
                  <c:v>0.38928240740740699</c:v>
                </c:pt>
                <c:pt idx="15832">
                  <c:v>0.38930555555555602</c:v>
                </c:pt>
                <c:pt idx="15833">
                  <c:v>0.38932870370370398</c:v>
                </c:pt>
                <c:pt idx="15834">
                  <c:v>0.38936342592592599</c:v>
                </c:pt>
                <c:pt idx="15835">
                  <c:v>0.38938657407407401</c:v>
                </c:pt>
                <c:pt idx="15836">
                  <c:v>0.38940972222222198</c:v>
                </c:pt>
                <c:pt idx="15837">
                  <c:v>0.38943287037037</c:v>
                </c:pt>
                <c:pt idx="15838">
                  <c:v>0.38945601851851802</c:v>
                </c:pt>
                <c:pt idx="15839">
                  <c:v>0.38947916666666699</c:v>
                </c:pt>
                <c:pt idx="15840">
                  <c:v>0.38950231481481501</c:v>
                </c:pt>
                <c:pt idx="15841">
                  <c:v>0.38952546296296298</c:v>
                </c:pt>
                <c:pt idx="15842">
                  <c:v>0.389548611111111</c:v>
                </c:pt>
                <c:pt idx="15843">
                  <c:v>0.389583333333333</c:v>
                </c:pt>
                <c:pt idx="15844">
                  <c:v>0.38960648148148103</c:v>
                </c:pt>
                <c:pt idx="15845">
                  <c:v>0.38962962962962999</c:v>
                </c:pt>
                <c:pt idx="15846">
                  <c:v>0.38965277777777801</c:v>
                </c:pt>
                <c:pt idx="15847">
                  <c:v>0.38967592592592598</c:v>
                </c:pt>
                <c:pt idx="15848">
                  <c:v>0.389699074074074</c:v>
                </c:pt>
                <c:pt idx="15849">
                  <c:v>0.38972222222222203</c:v>
                </c:pt>
                <c:pt idx="15850">
                  <c:v>0.38974537037036999</c:v>
                </c:pt>
                <c:pt idx="15851">
                  <c:v>0.389780092592593</c:v>
                </c:pt>
                <c:pt idx="15852">
                  <c:v>0.38980324074074102</c:v>
                </c:pt>
                <c:pt idx="15853">
                  <c:v>0.38982638888888899</c:v>
                </c:pt>
                <c:pt idx="15854">
                  <c:v>0.38984953703703701</c:v>
                </c:pt>
                <c:pt idx="15855">
                  <c:v>0.38987268518518498</c:v>
                </c:pt>
                <c:pt idx="15856">
                  <c:v>0.389895833333333</c:v>
                </c:pt>
                <c:pt idx="15857">
                  <c:v>0.38991898148148202</c:v>
                </c:pt>
                <c:pt idx="15858">
                  <c:v>0.38994212962962999</c:v>
                </c:pt>
                <c:pt idx="15859">
                  <c:v>0.38996527777777801</c:v>
                </c:pt>
                <c:pt idx="15860">
                  <c:v>0.39</c:v>
                </c:pt>
                <c:pt idx="15861">
                  <c:v>0.39002314814814798</c:v>
                </c:pt>
                <c:pt idx="15862">
                  <c:v>0.390046296296296</c:v>
                </c:pt>
                <c:pt idx="15863">
                  <c:v>0.39006944444444402</c:v>
                </c:pt>
                <c:pt idx="15864">
                  <c:v>0.39009259259259299</c:v>
                </c:pt>
                <c:pt idx="15865">
                  <c:v>0.39011574074074101</c:v>
                </c:pt>
                <c:pt idx="15866">
                  <c:v>0.39013888888888898</c:v>
                </c:pt>
                <c:pt idx="15867">
                  <c:v>0.390162037037037</c:v>
                </c:pt>
                <c:pt idx="15868">
                  <c:v>0.39018518518518502</c:v>
                </c:pt>
                <c:pt idx="15869">
                  <c:v>0.39021990740740697</c:v>
                </c:pt>
                <c:pt idx="15870">
                  <c:v>0.390243055555555</c:v>
                </c:pt>
                <c:pt idx="15871">
                  <c:v>0.39026620370370402</c:v>
                </c:pt>
                <c:pt idx="15872">
                  <c:v>0.39028935185185198</c:v>
                </c:pt>
                <c:pt idx="15873">
                  <c:v>0.39031250000000001</c:v>
                </c:pt>
                <c:pt idx="15874">
                  <c:v>0.39033564814814797</c:v>
                </c:pt>
                <c:pt idx="15875">
                  <c:v>0.390358796296296</c:v>
                </c:pt>
                <c:pt idx="15876">
                  <c:v>0.39038194444444502</c:v>
                </c:pt>
                <c:pt idx="15877">
                  <c:v>0.39040509259259298</c:v>
                </c:pt>
                <c:pt idx="15878">
                  <c:v>0.39043981481481499</c:v>
                </c:pt>
                <c:pt idx="15879">
                  <c:v>0.39046296296296301</c:v>
                </c:pt>
                <c:pt idx="15880">
                  <c:v>0.39048611111111098</c:v>
                </c:pt>
                <c:pt idx="15881">
                  <c:v>0.390509259259259</c:v>
                </c:pt>
                <c:pt idx="15882">
                  <c:v>0.39053240740740702</c:v>
                </c:pt>
                <c:pt idx="15883">
                  <c:v>0.39055555555555599</c:v>
                </c:pt>
                <c:pt idx="15884">
                  <c:v>0.39057870370370401</c:v>
                </c:pt>
                <c:pt idx="15885">
                  <c:v>0.39060185185185198</c:v>
                </c:pt>
                <c:pt idx="15886">
                  <c:v>0.390625</c:v>
                </c:pt>
                <c:pt idx="15887">
                  <c:v>0.39065972222222201</c:v>
                </c:pt>
                <c:pt idx="15888">
                  <c:v>0.39068287037036997</c:v>
                </c:pt>
                <c:pt idx="15889">
                  <c:v>0.39070601851851799</c:v>
                </c:pt>
                <c:pt idx="15890">
                  <c:v>0.39072916666666702</c:v>
                </c:pt>
                <c:pt idx="15891">
                  <c:v>0.39075231481481498</c:v>
                </c:pt>
                <c:pt idx="15892">
                  <c:v>0.390775462962963</c:v>
                </c:pt>
                <c:pt idx="15893">
                  <c:v>0.39079861111111103</c:v>
                </c:pt>
                <c:pt idx="15894">
                  <c:v>0.39082175925925899</c:v>
                </c:pt>
                <c:pt idx="15895">
                  <c:v>0.39084490740740702</c:v>
                </c:pt>
                <c:pt idx="15896">
                  <c:v>0.39087962962963002</c:v>
                </c:pt>
                <c:pt idx="15897">
                  <c:v>0.39090277777777799</c:v>
                </c:pt>
                <c:pt idx="15898">
                  <c:v>0.39092592592592601</c:v>
                </c:pt>
                <c:pt idx="15899">
                  <c:v>0.39094907407407398</c:v>
                </c:pt>
                <c:pt idx="15900">
                  <c:v>0.390972222222222</c:v>
                </c:pt>
                <c:pt idx="15901">
                  <c:v>0.39099537037037002</c:v>
                </c:pt>
                <c:pt idx="15902">
                  <c:v>0.39101851851851799</c:v>
                </c:pt>
                <c:pt idx="15903">
                  <c:v>0.39104166666666701</c:v>
                </c:pt>
                <c:pt idx="15904">
                  <c:v>0.39107638888888901</c:v>
                </c:pt>
                <c:pt idx="15905">
                  <c:v>0.39109953703703698</c:v>
                </c:pt>
                <c:pt idx="15906">
                  <c:v>0.391122685185185</c:v>
                </c:pt>
                <c:pt idx="15907">
                  <c:v>0.39114583333333303</c:v>
                </c:pt>
                <c:pt idx="15908">
                  <c:v>0.39116898148148099</c:v>
                </c:pt>
                <c:pt idx="15909">
                  <c:v>0.39119212962963001</c:v>
                </c:pt>
                <c:pt idx="15910">
                  <c:v>0.39121527777777798</c:v>
                </c:pt>
                <c:pt idx="15911">
                  <c:v>0.391238425925926</c:v>
                </c:pt>
                <c:pt idx="15912">
                  <c:v>0.39126157407407403</c:v>
                </c:pt>
                <c:pt idx="15913">
                  <c:v>0.39128472222222199</c:v>
                </c:pt>
                <c:pt idx="15914">
                  <c:v>0.391319444444445</c:v>
                </c:pt>
                <c:pt idx="15915">
                  <c:v>0.39134259259259302</c:v>
                </c:pt>
                <c:pt idx="15916">
                  <c:v>0.39136574074074099</c:v>
                </c:pt>
                <c:pt idx="15917">
                  <c:v>0.39138888888888901</c:v>
                </c:pt>
                <c:pt idx="15918">
                  <c:v>0.39141203703703698</c:v>
                </c:pt>
                <c:pt idx="15919">
                  <c:v>0.391435185185185</c:v>
                </c:pt>
                <c:pt idx="15920">
                  <c:v>0.39145833333333302</c:v>
                </c:pt>
                <c:pt idx="15921">
                  <c:v>0.39149305555555602</c:v>
                </c:pt>
                <c:pt idx="15922">
                  <c:v>0.39151620370370399</c:v>
                </c:pt>
                <c:pt idx="15923">
                  <c:v>0.39153935185185201</c:v>
                </c:pt>
                <c:pt idx="15924">
                  <c:v>0.39156249999999998</c:v>
                </c:pt>
                <c:pt idx="15925">
                  <c:v>0.391585648148148</c:v>
                </c:pt>
                <c:pt idx="15926">
                  <c:v>0.39160879629629602</c:v>
                </c:pt>
                <c:pt idx="15927">
                  <c:v>0.39163194444444399</c:v>
                </c:pt>
                <c:pt idx="15928">
                  <c:v>0.39165509259259201</c:v>
                </c:pt>
                <c:pt idx="15929">
                  <c:v>0.39168981481481502</c:v>
                </c:pt>
                <c:pt idx="15930">
                  <c:v>0.39171296296296299</c:v>
                </c:pt>
                <c:pt idx="15931">
                  <c:v>0.39173611111111101</c:v>
                </c:pt>
                <c:pt idx="15932">
                  <c:v>0.39175925925925897</c:v>
                </c:pt>
                <c:pt idx="15933">
                  <c:v>0.391782407407407</c:v>
                </c:pt>
                <c:pt idx="15934">
                  <c:v>0.39180555555555602</c:v>
                </c:pt>
                <c:pt idx="15935">
                  <c:v>0.39182870370370398</c:v>
                </c:pt>
                <c:pt idx="15936">
                  <c:v>0.39185185185185201</c:v>
                </c:pt>
                <c:pt idx="15937">
                  <c:v>0.39187499999999997</c:v>
                </c:pt>
                <c:pt idx="15938">
                  <c:v>0.39190972222222198</c:v>
                </c:pt>
                <c:pt idx="15939">
                  <c:v>0.39193287037037</c:v>
                </c:pt>
                <c:pt idx="15940">
                  <c:v>0.39195601851851802</c:v>
                </c:pt>
                <c:pt idx="15941">
                  <c:v>0.39197916666666699</c:v>
                </c:pt>
                <c:pt idx="15942">
                  <c:v>0.39200231481481501</c:v>
                </c:pt>
                <c:pt idx="15943">
                  <c:v>0.39202546296296298</c:v>
                </c:pt>
                <c:pt idx="15944">
                  <c:v>0.392048611111111</c:v>
                </c:pt>
                <c:pt idx="15945">
                  <c:v>0.39207175925925902</c:v>
                </c:pt>
                <c:pt idx="15946">
                  <c:v>0.39209490740740699</c:v>
                </c:pt>
                <c:pt idx="15947">
                  <c:v>0.39212962962962999</c:v>
                </c:pt>
                <c:pt idx="15948">
                  <c:v>0.39215277777777802</c:v>
                </c:pt>
                <c:pt idx="15949">
                  <c:v>0.39217592592592598</c:v>
                </c:pt>
                <c:pt idx="15950">
                  <c:v>0.39219907407407401</c:v>
                </c:pt>
                <c:pt idx="15951">
                  <c:v>0.39222222222222197</c:v>
                </c:pt>
                <c:pt idx="15952">
                  <c:v>0.39224537037036999</c:v>
                </c:pt>
                <c:pt idx="15953">
                  <c:v>0.39226851851851902</c:v>
                </c:pt>
                <c:pt idx="15954">
                  <c:v>0.39229166666666698</c:v>
                </c:pt>
                <c:pt idx="15955">
                  <c:v>0.39232638888888899</c:v>
                </c:pt>
                <c:pt idx="15956">
                  <c:v>0.39234953703703701</c:v>
                </c:pt>
                <c:pt idx="15957">
                  <c:v>0.39237268518518498</c:v>
                </c:pt>
                <c:pt idx="15958">
                  <c:v>0.392395833333333</c:v>
                </c:pt>
                <c:pt idx="15959">
                  <c:v>0.39241898148148202</c:v>
                </c:pt>
                <c:pt idx="15960">
                  <c:v>0.39244212962962999</c:v>
                </c:pt>
                <c:pt idx="15961">
                  <c:v>0.39246527777777801</c:v>
                </c:pt>
                <c:pt idx="15962">
                  <c:v>0.39248842592592598</c:v>
                </c:pt>
                <c:pt idx="15963">
                  <c:v>0.392511574074074</c:v>
                </c:pt>
                <c:pt idx="15964">
                  <c:v>0.392546296296296</c:v>
                </c:pt>
                <c:pt idx="15965">
                  <c:v>0.39256944444444403</c:v>
                </c:pt>
                <c:pt idx="15966">
                  <c:v>0.39259259259259299</c:v>
                </c:pt>
                <c:pt idx="15967">
                  <c:v>0.39261574074074101</c:v>
                </c:pt>
                <c:pt idx="15968">
                  <c:v>0.39263888888888898</c:v>
                </c:pt>
                <c:pt idx="15969">
                  <c:v>0.392662037037037</c:v>
                </c:pt>
                <c:pt idx="15970">
                  <c:v>0.39268518518518503</c:v>
                </c:pt>
                <c:pt idx="15971">
                  <c:v>0.39270833333333299</c:v>
                </c:pt>
                <c:pt idx="15972">
                  <c:v>0.39273148148148102</c:v>
                </c:pt>
                <c:pt idx="15973">
                  <c:v>0.39276620370370402</c:v>
                </c:pt>
                <c:pt idx="15974">
                  <c:v>0.39278935185185199</c:v>
                </c:pt>
                <c:pt idx="15975">
                  <c:v>0.39281250000000001</c:v>
                </c:pt>
                <c:pt idx="15976">
                  <c:v>0.39283564814814798</c:v>
                </c:pt>
                <c:pt idx="15977">
                  <c:v>0.392858796296296</c:v>
                </c:pt>
                <c:pt idx="15978">
                  <c:v>0.39288194444444502</c:v>
                </c:pt>
                <c:pt idx="15979">
                  <c:v>0.39290509259259299</c:v>
                </c:pt>
                <c:pt idx="15980">
                  <c:v>0.39292824074074101</c:v>
                </c:pt>
                <c:pt idx="15981">
                  <c:v>0.39295138888888897</c:v>
                </c:pt>
                <c:pt idx="15982">
                  <c:v>0.39298611111111098</c:v>
                </c:pt>
                <c:pt idx="15983">
                  <c:v>0.393009259259259</c:v>
                </c:pt>
                <c:pt idx="15984">
                  <c:v>0.39303240740740703</c:v>
                </c:pt>
                <c:pt idx="15985">
                  <c:v>0.39305555555555599</c:v>
                </c:pt>
                <c:pt idx="15986">
                  <c:v>0.39307870370370401</c:v>
                </c:pt>
                <c:pt idx="15987">
                  <c:v>0.39310185185185198</c:v>
                </c:pt>
                <c:pt idx="15988">
                  <c:v>0.393125</c:v>
                </c:pt>
                <c:pt idx="15989">
                  <c:v>0.39314814814814802</c:v>
                </c:pt>
                <c:pt idx="15990">
                  <c:v>0.39318287037036997</c:v>
                </c:pt>
                <c:pt idx="15991">
                  <c:v>0.393206018518518</c:v>
                </c:pt>
                <c:pt idx="15992">
                  <c:v>0.39322916666666702</c:v>
                </c:pt>
                <c:pt idx="15993">
                  <c:v>0.39325231481481498</c:v>
                </c:pt>
                <c:pt idx="15994">
                  <c:v>0.39327546296296301</c:v>
                </c:pt>
                <c:pt idx="15995">
                  <c:v>0.39329861111111097</c:v>
                </c:pt>
                <c:pt idx="15996">
                  <c:v>0.393321759259259</c:v>
                </c:pt>
                <c:pt idx="15997">
                  <c:v>0.39334490740740702</c:v>
                </c:pt>
                <c:pt idx="15998">
                  <c:v>0.39336805555555598</c:v>
                </c:pt>
                <c:pt idx="15999">
                  <c:v>0.39339120370370401</c:v>
                </c:pt>
                <c:pt idx="16000">
                  <c:v>0.39342592592592601</c:v>
                </c:pt>
                <c:pt idx="16001">
                  <c:v>0.39344907407407398</c:v>
                </c:pt>
                <c:pt idx="16002">
                  <c:v>0.393472222222222</c:v>
                </c:pt>
                <c:pt idx="16003">
                  <c:v>0.39349537037037002</c:v>
                </c:pt>
                <c:pt idx="16004">
                  <c:v>0.39351851851851899</c:v>
                </c:pt>
                <c:pt idx="16005">
                  <c:v>0.39354166666666701</c:v>
                </c:pt>
                <c:pt idx="16006">
                  <c:v>0.39356481481481498</c:v>
                </c:pt>
                <c:pt idx="16007">
                  <c:v>0.393587962962963</c:v>
                </c:pt>
                <c:pt idx="16008">
                  <c:v>0.39361111111111102</c:v>
                </c:pt>
                <c:pt idx="16009">
                  <c:v>0.39364583333333297</c:v>
                </c:pt>
                <c:pt idx="16010">
                  <c:v>0.39366898148148199</c:v>
                </c:pt>
                <c:pt idx="16011">
                  <c:v>0.39369212962963002</c:v>
                </c:pt>
                <c:pt idx="16012">
                  <c:v>0.39371527777777798</c:v>
                </c:pt>
                <c:pt idx="16013">
                  <c:v>0.39373842592592601</c:v>
                </c:pt>
                <c:pt idx="16014">
                  <c:v>0.39376157407407397</c:v>
                </c:pt>
                <c:pt idx="16015">
                  <c:v>0.39378472222222199</c:v>
                </c:pt>
                <c:pt idx="16016">
                  <c:v>0.39380787037037002</c:v>
                </c:pt>
                <c:pt idx="16017">
                  <c:v>0.39384259259259302</c:v>
                </c:pt>
                <c:pt idx="16018">
                  <c:v>0.39386574074074099</c:v>
                </c:pt>
                <c:pt idx="16019">
                  <c:v>0.39388888888888901</c:v>
                </c:pt>
                <c:pt idx="16020">
                  <c:v>0.39391203703703698</c:v>
                </c:pt>
                <c:pt idx="16021">
                  <c:v>0.393935185185185</c:v>
                </c:pt>
                <c:pt idx="16022">
                  <c:v>0.39395833333333302</c:v>
                </c:pt>
                <c:pt idx="16023">
                  <c:v>0.39398148148148199</c:v>
                </c:pt>
                <c:pt idx="16024">
                  <c:v>0.39400462962963001</c:v>
                </c:pt>
                <c:pt idx="16025">
                  <c:v>0.39402777777777798</c:v>
                </c:pt>
                <c:pt idx="16026">
                  <c:v>0.39406249999999998</c:v>
                </c:pt>
                <c:pt idx="16027">
                  <c:v>0.394085648148148</c:v>
                </c:pt>
                <c:pt idx="16028">
                  <c:v>0.39410879629629603</c:v>
                </c:pt>
                <c:pt idx="16029">
                  <c:v>0.39413194444444399</c:v>
                </c:pt>
                <c:pt idx="16030">
                  <c:v>0.39415509259259301</c:v>
                </c:pt>
                <c:pt idx="16031">
                  <c:v>0.39417824074074098</c:v>
                </c:pt>
                <c:pt idx="16032">
                  <c:v>0.394201388888889</c:v>
                </c:pt>
                <c:pt idx="16033">
                  <c:v>0.39422453703703703</c:v>
                </c:pt>
                <c:pt idx="16034">
                  <c:v>0.39424768518518499</c:v>
                </c:pt>
                <c:pt idx="16035">
                  <c:v>0.394282407407407</c:v>
                </c:pt>
                <c:pt idx="16036">
                  <c:v>0.39430555555555602</c:v>
                </c:pt>
                <c:pt idx="16037">
                  <c:v>0.39432870370370399</c:v>
                </c:pt>
                <c:pt idx="16038">
                  <c:v>0.39435185185185201</c:v>
                </c:pt>
                <c:pt idx="16039">
                  <c:v>0.39437499999999998</c:v>
                </c:pt>
                <c:pt idx="16040">
                  <c:v>0.394398148148148</c:v>
                </c:pt>
                <c:pt idx="16041">
                  <c:v>0.39442129629629602</c:v>
                </c:pt>
                <c:pt idx="16042">
                  <c:v>0.39444444444444399</c:v>
                </c:pt>
                <c:pt idx="16043">
                  <c:v>0.39447916666666699</c:v>
                </c:pt>
                <c:pt idx="16044">
                  <c:v>0.39450231481481501</c:v>
                </c:pt>
                <c:pt idx="16045">
                  <c:v>0.39452546296296298</c:v>
                </c:pt>
                <c:pt idx="16046">
                  <c:v>0.394548611111111</c:v>
                </c:pt>
                <c:pt idx="16047">
                  <c:v>0.39457175925925903</c:v>
                </c:pt>
                <c:pt idx="16048">
                  <c:v>0.39459490740740699</c:v>
                </c:pt>
                <c:pt idx="16049">
                  <c:v>0.39461805555555601</c:v>
                </c:pt>
                <c:pt idx="16050">
                  <c:v>0.39464120370370398</c:v>
                </c:pt>
                <c:pt idx="16051">
                  <c:v>0.394664351851852</c:v>
                </c:pt>
                <c:pt idx="16052">
                  <c:v>0.39468750000000002</c:v>
                </c:pt>
                <c:pt idx="16053">
                  <c:v>0.39472222222222197</c:v>
                </c:pt>
                <c:pt idx="16054">
                  <c:v>0.39474537037037</c:v>
                </c:pt>
                <c:pt idx="16055">
                  <c:v>0.39476851851851802</c:v>
                </c:pt>
                <c:pt idx="16056">
                  <c:v>0.39479166666666698</c:v>
                </c:pt>
                <c:pt idx="16057">
                  <c:v>0.39481481481481501</c:v>
                </c:pt>
                <c:pt idx="16058">
                  <c:v>0.39483796296296297</c:v>
                </c:pt>
                <c:pt idx="16059">
                  <c:v>0.394861111111111</c:v>
                </c:pt>
                <c:pt idx="16060">
                  <c:v>0.39488425925925902</c:v>
                </c:pt>
                <c:pt idx="16061">
                  <c:v>0.39491898148148202</c:v>
                </c:pt>
                <c:pt idx="16062">
                  <c:v>0.39494212962962999</c:v>
                </c:pt>
                <c:pt idx="16063">
                  <c:v>0.39496527777777801</c:v>
                </c:pt>
                <c:pt idx="16064">
                  <c:v>0.39498842592592598</c:v>
                </c:pt>
                <c:pt idx="16065">
                  <c:v>0.395011574074074</c:v>
                </c:pt>
                <c:pt idx="16066">
                  <c:v>0.39503472222222202</c:v>
                </c:pt>
                <c:pt idx="16067">
                  <c:v>0.39505787037036999</c:v>
                </c:pt>
                <c:pt idx="16068">
                  <c:v>0.39508101851851801</c:v>
                </c:pt>
                <c:pt idx="16069">
                  <c:v>0.39510416666666698</c:v>
                </c:pt>
                <c:pt idx="16070">
                  <c:v>0.39513888888888898</c:v>
                </c:pt>
                <c:pt idx="16071">
                  <c:v>0.39516203703703701</c:v>
                </c:pt>
                <c:pt idx="16072">
                  <c:v>0.39518518518518497</c:v>
                </c:pt>
                <c:pt idx="16073">
                  <c:v>0.395208333333333</c:v>
                </c:pt>
                <c:pt idx="16074">
                  <c:v>0.39523148148148102</c:v>
                </c:pt>
                <c:pt idx="16075">
                  <c:v>0.39525462962962998</c:v>
                </c:pt>
                <c:pt idx="16076">
                  <c:v>0.39527777777777801</c:v>
                </c:pt>
                <c:pt idx="16077">
                  <c:v>0.39530092592592603</c:v>
                </c:pt>
                <c:pt idx="16078">
                  <c:v>0.39533564814814798</c:v>
                </c:pt>
                <c:pt idx="16079">
                  <c:v>0.395358796296296</c:v>
                </c:pt>
                <c:pt idx="16080">
                  <c:v>0.39538194444444402</c:v>
                </c:pt>
                <c:pt idx="16081">
                  <c:v>0.39540509259259299</c:v>
                </c:pt>
                <c:pt idx="16082">
                  <c:v>0.39542824074074101</c:v>
                </c:pt>
                <c:pt idx="16083">
                  <c:v>0.39545138888888898</c:v>
                </c:pt>
                <c:pt idx="16084">
                  <c:v>0.395474537037037</c:v>
                </c:pt>
                <c:pt idx="16085">
                  <c:v>0.39549768518518502</c:v>
                </c:pt>
                <c:pt idx="16086">
                  <c:v>0.39552083333333299</c:v>
                </c:pt>
                <c:pt idx="16087">
                  <c:v>0.39555555555555599</c:v>
                </c:pt>
                <c:pt idx="16088">
                  <c:v>0.39557870370370402</c:v>
                </c:pt>
                <c:pt idx="16089">
                  <c:v>0.39560185185185198</c:v>
                </c:pt>
                <c:pt idx="16090">
                  <c:v>0.395625</c:v>
                </c:pt>
                <c:pt idx="16091">
                  <c:v>0.39564814814814803</c:v>
                </c:pt>
                <c:pt idx="16092">
                  <c:v>0.39567129629629599</c:v>
                </c:pt>
                <c:pt idx="16093">
                  <c:v>0.39569444444444402</c:v>
                </c:pt>
                <c:pt idx="16094">
                  <c:v>0.39571759259259298</c:v>
                </c:pt>
                <c:pt idx="16095">
                  <c:v>0.395740740740741</c:v>
                </c:pt>
                <c:pt idx="16096">
                  <c:v>0.39577546296296301</c:v>
                </c:pt>
                <c:pt idx="16097">
                  <c:v>0.39579861111111098</c:v>
                </c:pt>
                <c:pt idx="16098">
                  <c:v>0.395821759259259</c:v>
                </c:pt>
                <c:pt idx="16099">
                  <c:v>0.39584490740740702</c:v>
                </c:pt>
                <c:pt idx="16100">
                  <c:v>0.39586805555555599</c:v>
                </c:pt>
                <c:pt idx="16101">
                  <c:v>0.39589120370370401</c:v>
                </c:pt>
                <c:pt idx="16102">
                  <c:v>0.39591435185185198</c:v>
                </c:pt>
                <c:pt idx="16103">
                  <c:v>0.3959375</c:v>
                </c:pt>
                <c:pt idx="16104">
                  <c:v>0.39596064814814802</c:v>
                </c:pt>
                <c:pt idx="16105">
                  <c:v>0.39598379629629599</c:v>
                </c:pt>
                <c:pt idx="16106">
                  <c:v>0.39601851851851899</c:v>
                </c:pt>
                <c:pt idx="16107">
                  <c:v>0.39604166666666701</c:v>
                </c:pt>
                <c:pt idx="16108">
                  <c:v>0.39606481481481498</c:v>
                </c:pt>
                <c:pt idx="16109">
                  <c:v>0.396087962962963</c:v>
                </c:pt>
                <c:pt idx="16110">
                  <c:v>0.39611111111111103</c:v>
                </c:pt>
                <c:pt idx="16111">
                  <c:v>0.39613425925925899</c:v>
                </c:pt>
                <c:pt idx="16112">
                  <c:v>0.39615740740740701</c:v>
                </c:pt>
                <c:pt idx="16113">
                  <c:v>0.39619212962963002</c:v>
                </c:pt>
                <c:pt idx="16114">
                  <c:v>0.39621527777777799</c:v>
                </c:pt>
                <c:pt idx="16115">
                  <c:v>0.39623842592592601</c:v>
                </c:pt>
                <c:pt idx="16116">
                  <c:v>0.39626157407407397</c:v>
                </c:pt>
                <c:pt idx="16117">
                  <c:v>0.396284722222222</c:v>
                </c:pt>
                <c:pt idx="16118">
                  <c:v>0.39630787037037002</c:v>
                </c:pt>
                <c:pt idx="16119">
                  <c:v>0.39633101851851799</c:v>
                </c:pt>
                <c:pt idx="16120">
                  <c:v>0.39635416666666701</c:v>
                </c:pt>
                <c:pt idx="16121">
                  <c:v>0.39637731481481497</c:v>
                </c:pt>
                <c:pt idx="16122">
                  <c:v>0.39641203703703698</c:v>
                </c:pt>
                <c:pt idx="16123">
                  <c:v>0.396435185185185</c:v>
                </c:pt>
                <c:pt idx="16124">
                  <c:v>0.39645833333333302</c:v>
                </c:pt>
                <c:pt idx="16125">
                  <c:v>0.39648148148148199</c:v>
                </c:pt>
                <c:pt idx="16126">
                  <c:v>0.39650462962963001</c:v>
                </c:pt>
                <c:pt idx="16127">
                  <c:v>0.39652777777777798</c:v>
                </c:pt>
                <c:pt idx="16128">
                  <c:v>0.396550925925926</c:v>
                </c:pt>
                <c:pt idx="16129">
                  <c:v>0.39657407407407402</c:v>
                </c:pt>
                <c:pt idx="16130">
                  <c:v>0.39660879629629597</c:v>
                </c:pt>
                <c:pt idx="16131">
                  <c:v>0.396631944444444</c:v>
                </c:pt>
                <c:pt idx="16132">
                  <c:v>0.39665509259259302</c:v>
                </c:pt>
                <c:pt idx="16133">
                  <c:v>0.39667824074074098</c:v>
                </c:pt>
                <c:pt idx="16134">
                  <c:v>0.39670138888888901</c:v>
                </c:pt>
                <c:pt idx="16135">
                  <c:v>0.39672453703703697</c:v>
                </c:pt>
                <c:pt idx="16136">
                  <c:v>0.396747685185185</c:v>
                </c:pt>
                <c:pt idx="16137">
                  <c:v>0.39677083333333302</c:v>
                </c:pt>
                <c:pt idx="16138">
                  <c:v>0.39680555555555602</c:v>
                </c:pt>
                <c:pt idx="16139">
                  <c:v>0.39682870370370399</c:v>
                </c:pt>
                <c:pt idx="16140">
                  <c:v>0.39685185185185201</c:v>
                </c:pt>
                <c:pt idx="16141">
                  <c:v>0.39687499999999998</c:v>
                </c:pt>
                <c:pt idx="16142">
                  <c:v>0.396898148148148</c:v>
                </c:pt>
                <c:pt idx="16143">
                  <c:v>0.39692129629629602</c:v>
                </c:pt>
                <c:pt idx="16144">
                  <c:v>0.39694444444444499</c:v>
                </c:pt>
                <c:pt idx="16145">
                  <c:v>0.39696759259259301</c:v>
                </c:pt>
                <c:pt idx="16146">
                  <c:v>0.39699074074074098</c:v>
                </c:pt>
                <c:pt idx="16147">
                  <c:v>0.39702546296296298</c:v>
                </c:pt>
                <c:pt idx="16148">
                  <c:v>0.39704861111111101</c:v>
                </c:pt>
                <c:pt idx="16149">
                  <c:v>0.39707175925925903</c:v>
                </c:pt>
                <c:pt idx="16150">
                  <c:v>0.39709490740740699</c:v>
                </c:pt>
                <c:pt idx="16151">
                  <c:v>0.39711805555555602</c:v>
                </c:pt>
                <c:pt idx="16152">
                  <c:v>0.39714120370370398</c:v>
                </c:pt>
                <c:pt idx="16153">
                  <c:v>0.397164351851852</c:v>
                </c:pt>
                <c:pt idx="16154">
                  <c:v>0.39718750000000003</c:v>
                </c:pt>
                <c:pt idx="16155">
                  <c:v>0.39722222222222198</c:v>
                </c:pt>
                <c:pt idx="16156">
                  <c:v>0.39724537037037</c:v>
                </c:pt>
                <c:pt idx="16157">
                  <c:v>0.39726851851851802</c:v>
                </c:pt>
                <c:pt idx="16158">
                  <c:v>0.39729166666666699</c:v>
                </c:pt>
                <c:pt idx="16159">
                  <c:v>0.39731481481481501</c:v>
                </c:pt>
                <c:pt idx="16160">
                  <c:v>0.39733796296296298</c:v>
                </c:pt>
                <c:pt idx="16161">
                  <c:v>0.397361111111111</c:v>
                </c:pt>
                <c:pt idx="16162">
                  <c:v>0.39738425925925902</c:v>
                </c:pt>
                <c:pt idx="16163">
                  <c:v>0.39740740740740699</c:v>
                </c:pt>
                <c:pt idx="16164">
                  <c:v>0.39744212962962999</c:v>
                </c:pt>
                <c:pt idx="16165">
                  <c:v>0.39746527777777801</c:v>
                </c:pt>
                <c:pt idx="16166">
                  <c:v>0.39748842592592598</c:v>
                </c:pt>
                <c:pt idx="16167">
                  <c:v>0.397511574074074</c:v>
                </c:pt>
                <c:pt idx="16168">
                  <c:v>0.39753472222222203</c:v>
                </c:pt>
                <c:pt idx="16169">
                  <c:v>0.39755787037036999</c:v>
                </c:pt>
                <c:pt idx="16170">
                  <c:v>0.39758101851851801</c:v>
                </c:pt>
                <c:pt idx="16171">
                  <c:v>0.39760416666666698</c:v>
                </c:pt>
                <c:pt idx="16172">
                  <c:v>0.397627314814815</c:v>
                </c:pt>
                <c:pt idx="16173">
                  <c:v>0.39766203703703701</c:v>
                </c:pt>
                <c:pt idx="16174">
                  <c:v>0.39768518518518498</c:v>
                </c:pt>
                <c:pt idx="16175">
                  <c:v>0.397708333333333</c:v>
                </c:pt>
                <c:pt idx="16176">
                  <c:v>0.39773148148148102</c:v>
                </c:pt>
                <c:pt idx="16177">
                  <c:v>0.39775462962962999</c:v>
                </c:pt>
                <c:pt idx="16178">
                  <c:v>0.39777777777777801</c:v>
                </c:pt>
                <c:pt idx="16179">
                  <c:v>0.39780092592592597</c:v>
                </c:pt>
                <c:pt idx="16180">
                  <c:v>0.397824074074074</c:v>
                </c:pt>
                <c:pt idx="16181">
                  <c:v>0.397858796296296</c:v>
                </c:pt>
                <c:pt idx="16182">
                  <c:v>0.39788194444444402</c:v>
                </c:pt>
                <c:pt idx="16183">
                  <c:v>0.39790509259259299</c:v>
                </c:pt>
                <c:pt idx="16184">
                  <c:v>0.39792824074074101</c:v>
                </c:pt>
                <c:pt idx="16185">
                  <c:v>0.39795138888888898</c:v>
                </c:pt>
                <c:pt idx="16186">
                  <c:v>0.397974537037037</c:v>
                </c:pt>
                <c:pt idx="16187">
                  <c:v>0.39799768518518502</c:v>
                </c:pt>
                <c:pt idx="16188">
                  <c:v>0.39802083333333299</c:v>
                </c:pt>
                <c:pt idx="16189">
                  <c:v>0.398055555555556</c:v>
                </c:pt>
                <c:pt idx="16190">
                  <c:v>0.39807870370370402</c:v>
                </c:pt>
                <c:pt idx="16191">
                  <c:v>0.39810185185185198</c:v>
                </c:pt>
                <c:pt idx="16192">
                  <c:v>0.39812500000000001</c:v>
                </c:pt>
                <c:pt idx="16193">
                  <c:v>0.39814814814814797</c:v>
                </c:pt>
                <c:pt idx="16194">
                  <c:v>0.398171296296296</c:v>
                </c:pt>
                <c:pt idx="16195">
                  <c:v>0.39819444444444402</c:v>
                </c:pt>
                <c:pt idx="16196">
                  <c:v>0.39821759259259298</c:v>
                </c:pt>
                <c:pt idx="16197">
                  <c:v>0.39824074074074101</c:v>
                </c:pt>
                <c:pt idx="16198">
                  <c:v>0.39827546296296301</c:v>
                </c:pt>
                <c:pt idx="16199">
                  <c:v>0.39829861111111098</c:v>
                </c:pt>
                <c:pt idx="16200">
                  <c:v>0.398321759259259</c:v>
                </c:pt>
                <c:pt idx="16201">
                  <c:v>0.39834490740740702</c:v>
                </c:pt>
                <c:pt idx="16202">
                  <c:v>0.39836805555555599</c:v>
                </c:pt>
                <c:pt idx="16203">
                  <c:v>0.39839120370370401</c:v>
                </c:pt>
                <c:pt idx="16204">
                  <c:v>0.39841435185185198</c:v>
                </c:pt>
                <c:pt idx="16205">
                  <c:v>0.3984375</c:v>
                </c:pt>
                <c:pt idx="16206">
                  <c:v>0.39847222222222201</c:v>
                </c:pt>
                <c:pt idx="16207">
                  <c:v>0.39849537037036997</c:v>
                </c:pt>
                <c:pt idx="16208">
                  <c:v>0.39851851851851799</c:v>
                </c:pt>
                <c:pt idx="16209">
                  <c:v>0.39854166666666702</c:v>
                </c:pt>
                <c:pt idx="16210">
                  <c:v>0.39856481481481498</c:v>
                </c:pt>
                <c:pt idx="16211">
                  <c:v>0.398587962962963</c:v>
                </c:pt>
                <c:pt idx="16212">
                  <c:v>0.39861111111111103</c:v>
                </c:pt>
                <c:pt idx="16213">
                  <c:v>0.39863425925925899</c:v>
                </c:pt>
                <c:pt idx="16214">
                  <c:v>0.398668981481482</c:v>
                </c:pt>
                <c:pt idx="16215">
                  <c:v>0.39869212962963002</c:v>
                </c:pt>
                <c:pt idx="16216">
                  <c:v>0.39871527777777799</c:v>
                </c:pt>
                <c:pt idx="16217">
                  <c:v>0.39873842592592601</c:v>
                </c:pt>
                <c:pt idx="16218">
                  <c:v>0.39876157407407398</c:v>
                </c:pt>
                <c:pt idx="16219">
                  <c:v>0.398784722222222</c:v>
                </c:pt>
                <c:pt idx="16220">
                  <c:v>0.39880787037037002</c:v>
                </c:pt>
                <c:pt idx="16221">
                  <c:v>0.39883101851851799</c:v>
                </c:pt>
                <c:pt idx="16222">
                  <c:v>0.39886574074074099</c:v>
                </c:pt>
                <c:pt idx="16223">
                  <c:v>0.39888888888888901</c:v>
                </c:pt>
                <c:pt idx="16224">
                  <c:v>0.39891203703703698</c:v>
                </c:pt>
                <c:pt idx="16225">
                  <c:v>0.398935185185185</c:v>
                </c:pt>
                <c:pt idx="16226">
                  <c:v>0.39895833333333303</c:v>
                </c:pt>
                <c:pt idx="16227">
                  <c:v>0.39898148148148099</c:v>
                </c:pt>
                <c:pt idx="16228">
                  <c:v>0.39900462962963001</c:v>
                </c:pt>
                <c:pt idx="16229">
                  <c:v>0.39902777777777798</c:v>
                </c:pt>
                <c:pt idx="16230">
                  <c:v>0.39906249999999999</c:v>
                </c:pt>
                <c:pt idx="16231">
                  <c:v>0.39908564814814801</c:v>
                </c:pt>
                <c:pt idx="16232">
                  <c:v>0.39910879629629598</c:v>
                </c:pt>
                <c:pt idx="16233">
                  <c:v>0.399131944444444</c:v>
                </c:pt>
                <c:pt idx="16234">
                  <c:v>0.39915509259259302</c:v>
                </c:pt>
                <c:pt idx="16235">
                  <c:v>0.39917824074074099</c:v>
                </c:pt>
                <c:pt idx="16236">
                  <c:v>0.39920138888888901</c:v>
                </c:pt>
                <c:pt idx="16237">
                  <c:v>0.39922453703703698</c:v>
                </c:pt>
                <c:pt idx="16238">
                  <c:v>0.399247685185185</c:v>
                </c:pt>
                <c:pt idx="16239">
                  <c:v>0.399282407407407</c:v>
                </c:pt>
                <c:pt idx="16240">
                  <c:v>0.39930555555555602</c:v>
                </c:pt>
                <c:pt idx="16241">
                  <c:v>0.39932870370370399</c:v>
                </c:pt>
                <c:pt idx="16242">
                  <c:v>0.39935185185185201</c:v>
                </c:pt>
                <c:pt idx="16243">
                  <c:v>0.39937499999999998</c:v>
                </c:pt>
                <c:pt idx="16244">
                  <c:v>0.399398148148148</c:v>
                </c:pt>
                <c:pt idx="16245">
                  <c:v>0.39942129629629602</c:v>
                </c:pt>
                <c:pt idx="16246">
                  <c:v>0.39944444444444399</c:v>
                </c:pt>
                <c:pt idx="16247">
                  <c:v>0.39946759259259301</c:v>
                </c:pt>
                <c:pt idx="16248">
                  <c:v>0.39950231481481502</c:v>
                </c:pt>
                <c:pt idx="16249">
                  <c:v>0.39952546296296299</c:v>
                </c:pt>
                <c:pt idx="16250">
                  <c:v>0.39954861111111101</c:v>
                </c:pt>
                <c:pt idx="16251">
                  <c:v>0.39957175925925897</c:v>
                </c:pt>
                <c:pt idx="16252">
                  <c:v>0.399594907407407</c:v>
                </c:pt>
                <c:pt idx="16253">
                  <c:v>0.39961805555555602</c:v>
                </c:pt>
                <c:pt idx="16254">
                  <c:v>0.39964120370370398</c:v>
                </c:pt>
                <c:pt idx="16255">
                  <c:v>0.39966435185185201</c:v>
                </c:pt>
                <c:pt idx="16256">
                  <c:v>0.39968749999999997</c:v>
                </c:pt>
                <c:pt idx="16257">
                  <c:v>0.39972222222222198</c:v>
                </c:pt>
                <c:pt idx="16258">
                  <c:v>0.39974537037037</c:v>
                </c:pt>
                <c:pt idx="16259">
                  <c:v>0.39976851851851802</c:v>
                </c:pt>
                <c:pt idx="16260">
                  <c:v>0.39979166666666699</c:v>
                </c:pt>
                <c:pt idx="16261">
                  <c:v>0.39981481481481501</c:v>
                </c:pt>
                <c:pt idx="16262">
                  <c:v>0.39983796296296298</c:v>
                </c:pt>
                <c:pt idx="16263">
                  <c:v>0.399861111111111</c:v>
                </c:pt>
                <c:pt idx="16264">
                  <c:v>0.39989583333333301</c:v>
                </c:pt>
                <c:pt idx="16265">
                  <c:v>0.39991898148148203</c:v>
                </c:pt>
                <c:pt idx="16266">
                  <c:v>0.39994212962962999</c:v>
                </c:pt>
                <c:pt idx="16267">
                  <c:v>0.39996527777777802</c:v>
                </c:pt>
                <c:pt idx="16268">
                  <c:v>0.39998842592592598</c:v>
                </c:pt>
                <c:pt idx="16269">
                  <c:v>0.40001157407407401</c:v>
                </c:pt>
                <c:pt idx="16270">
                  <c:v>0.40003472222222197</c:v>
                </c:pt>
                <c:pt idx="16271">
                  <c:v>0.40005787037036999</c:v>
                </c:pt>
                <c:pt idx="16272">
                  <c:v>0.40008101851851802</c:v>
                </c:pt>
                <c:pt idx="16273">
                  <c:v>0.40011574074074102</c:v>
                </c:pt>
                <c:pt idx="16274">
                  <c:v>0.40013888888888899</c:v>
                </c:pt>
                <c:pt idx="16275">
                  <c:v>0.40016203703703701</c:v>
                </c:pt>
                <c:pt idx="16276">
                  <c:v>0.40018518518518498</c:v>
                </c:pt>
                <c:pt idx="16277">
                  <c:v>0.400208333333333</c:v>
                </c:pt>
                <c:pt idx="16278">
                  <c:v>0.40023148148148102</c:v>
                </c:pt>
                <c:pt idx="16279">
                  <c:v>0.40025462962962999</c:v>
                </c:pt>
                <c:pt idx="16280">
                  <c:v>0.40027777777777801</c:v>
                </c:pt>
                <c:pt idx="16281">
                  <c:v>0.40031250000000002</c:v>
                </c:pt>
                <c:pt idx="16282">
                  <c:v>0.40033564814814798</c:v>
                </c:pt>
                <c:pt idx="16283">
                  <c:v>0.400358796296296</c:v>
                </c:pt>
                <c:pt idx="16284">
                  <c:v>0.40038194444444503</c:v>
                </c:pt>
                <c:pt idx="16285">
                  <c:v>0.40040509259259299</c:v>
                </c:pt>
                <c:pt idx="16286">
                  <c:v>0.40042824074074101</c:v>
                </c:pt>
                <c:pt idx="16287">
                  <c:v>0.40045138888888898</c:v>
                </c:pt>
                <c:pt idx="16288">
                  <c:v>0.400474537037037</c:v>
                </c:pt>
                <c:pt idx="16289">
                  <c:v>0.40049768518518503</c:v>
                </c:pt>
                <c:pt idx="16290">
                  <c:v>0.40053240740740698</c:v>
                </c:pt>
                <c:pt idx="16291">
                  <c:v>0.400555555555556</c:v>
                </c:pt>
                <c:pt idx="16292">
                  <c:v>0.40057870370370402</c:v>
                </c:pt>
                <c:pt idx="16293">
                  <c:v>0.40060185185185199</c:v>
                </c:pt>
                <c:pt idx="16294">
                  <c:v>0.40062500000000001</c:v>
                </c:pt>
                <c:pt idx="16295">
                  <c:v>0.40064814814814798</c:v>
                </c:pt>
                <c:pt idx="16296">
                  <c:v>0.400671296296296</c:v>
                </c:pt>
                <c:pt idx="16297">
                  <c:v>0.40069444444444402</c:v>
                </c:pt>
                <c:pt idx="16298">
                  <c:v>0.40071759259259299</c:v>
                </c:pt>
                <c:pt idx="16299">
                  <c:v>0.40075231481481499</c:v>
                </c:pt>
                <c:pt idx="16300">
                  <c:v>0.40077546296296301</c:v>
                </c:pt>
                <c:pt idx="16301">
                  <c:v>0.40079861111111098</c:v>
                </c:pt>
                <c:pt idx="16302">
                  <c:v>0.400821759259259</c:v>
                </c:pt>
                <c:pt idx="16303">
                  <c:v>0.40084490740740703</c:v>
                </c:pt>
                <c:pt idx="16304">
                  <c:v>0.40086805555555599</c:v>
                </c:pt>
                <c:pt idx="16305">
                  <c:v>0.40089120370370401</c:v>
                </c:pt>
                <c:pt idx="16306">
                  <c:v>0.40091435185185198</c:v>
                </c:pt>
                <c:pt idx="16307">
                  <c:v>0.4009375</c:v>
                </c:pt>
                <c:pt idx="16308">
                  <c:v>0.40097222222222201</c:v>
                </c:pt>
                <c:pt idx="16309">
                  <c:v>0.40099537037036997</c:v>
                </c:pt>
                <c:pt idx="16310">
                  <c:v>0.401018518518518</c:v>
                </c:pt>
                <c:pt idx="16311">
                  <c:v>0.40104166666666702</c:v>
                </c:pt>
                <c:pt idx="16312">
                  <c:v>0.40106481481481498</c:v>
                </c:pt>
                <c:pt idx="16313">
                  <c:v>0.40108796296296301</c:v>
                </c:pt>
                <c:pt idx="16314">
                  <c:v>0.40111111111111097</c:v>
                </c:pt>
                <c:pt idx="16315">
                  <c:v>0.401134259259259</c:v>
                </c:pt>
                <c:pt idx="16316">
                  <c:v>0.40115740740740702</c:v>
                </c:pt>
                <c:pt idx="16317">
                  <c:v>0.40119212962963002</c:v>
                </c:pt>
                <c:pt idx="16318">
                  <c:v>0.40121527777777799</c:v>
                </c:pt>
                <c:pt idx="16319">
                  <c:v>0.40123842592592601</c:v>
                </c:pt>
                <c:pt idx="16320">
                  <c:v>0.40126157407407398</c:v>
                </c:pt>
                <c:pt idx="16321">
                  <c:v>0.401284722222222</c:v>
                </c:pt>
                <c:pt idx="16322">
                  <c:v>0.40130787037037002</c:v>
                </c:pt>
                <c:pt idx="16323">
                  <c:v>0.40133101851851799</c:v>
                </c:pt>
                <c:pt idx="16324">
                  <c:v>0.40135416666666701</c:v>
                </c:pt>
                <c:pt idx="16325">
                  <c:v>0.40138888888888902</c:v>
                </c:pt>
                <c:pt idx="16326">
                  <c:v>0.40141203703703698</c:v>
                </c:pt>
                <c:pt idx="16327">
                  <c:v>0.40143518518518501</c:v>
                </c:pt>
                <c:pt idx="16328">
                  <c:v>0.40145833333333297</c:v>
                </c:pt>
                <c:pt idx="16329">
                  <c:v>0.40148148148148199</c:v>
                </c:pt>
                <c:pt idx="16330">
                  <c:v>0.40150462962963002</c:v>
                </c:pt>
                <c:pt idx="16331">
                  <c:v>0.40152777777777798</c:v>
                </c:pt>
                <c:pt idx="16332">
                  <c:v>0.40155092592592601</c:v>
                </c:pt>
                <c:pt idx="16333">
                  <c:v>0.40157407407407397</c:v>
                </c:pt>
                <c:pt idx="16334">
                  <c:v>0.40160879629629598</c:v>
                </c:pt>
                <c:pt idx="16335">
                  <c:v>0.401631944444444</c:v>
                </c:pt>
                <c:pt idx="16336">
                  <c:v>0.40165509259259202</c:v>
                </c:pt>
                <c:pt idx="16337">
                  <c:v>0.40167824074074099</c:v>
                </c:pt>
                <c:pt idx="16338">
                  <c:v>0.40170138888888901</c:v>
                </c:pt>
                <c:pt idx="16339">
                  <c:v>0.40172453703703698</c:v>
                </c:pt>
                <c:pt idx="16340">
                  <c:v>0.401747685185185</c:v>
                </c:pt>
                <c:pt idx="16341">
                  <c:v>0.40177083333333302</c:v>
                </c:pt>
                <c:pt idx="16342">
                  <c:v>0.40180555555555603</c:v>
                </c:pt>
                <c:pt idx="16343">
                  <c:v>0.40182870370370399</c:v>
                </c:pt>
                <c:pt idx="16344">
                  <c:v>0.40185185185185202</c:v>
                </c:pt>
                <c:pt idx="16345">
                  <c:v>0.40187499999999998</c:v>
                </c:pt>
                <c:pt idx="16346">
                  <c:v>0.401898148148148</c:v>
                </c:pt>
                <c:pt idx="16347">
                  <c:v>0.40192129629629603</c:v>
                </c:pt>
                <c:pt idx="16348">
                  <c:v>0.40194444444444399</c:v>
                </c:pt>
                <c:pt idx="16349">
                  <c:v>0.40196759259259301</c:v>
                </c:pt>
                <c:pt idx="16350">
                  <c:v>0.40199074074074098</c:v>
                </c:pt>
                <c:pt idx="16351">
                  <c:v>0.40202546296296299</c:v>
                </c:pt>
                <c:pt idx="16352">
                  <c:v>0.40204861111111101</c:v>
                </c:pt>
                <c:pt idx="16353">
                  <c:v>0.40207175925925898</c:v>
                </c:pt>
                <c:pt idx="16354">
                  <c:v>0.402094907407407</c:v>
                </c:pt>
                <c:pt idx="16355">
                  <c:v>0.40211805555555502</c:v>
                </c:pt>
                <c:pt idx="16356">
                  <c:v>0.40214120370370399</c:v>
                </c:pt>
                <c:pt idx="16357">
                  <c:v>0.40216435185185201</c:v>
                </c:pt>
                <c:pt idx="16358">
                  <c:v>0.40218749999999998</c:v>
                </c:pt>
                <c:pt idx="16359">
                  <c:v>0.40222222222222198</c:v>
                </c:pt>
                <c:pt idx="16360">
                  <c:v>0.40224537037037</c:v>
                </c:pt>
                <c:pt idx="16361">
                  <c:v>0.40226851851851803</c:v>
                </c:pt>
                <c:pt idx="16362">
                  <c:v>0.40229166666666699</c:v>
                </c:pt>
                <c:pt idx="16363">
                  <c:v>0.40231481481481501</c:v>
                </c:pt>
                <c:pt idx="16364">
                  <c:v>0.40233796296296298</c:v>
                </c:pt>
                <c:pt idx="16365">
                  <c:v>0.402361111111111</c:v>
                </c:pt>
                <c:pt idx="16366">
                  <c:v>0.40238425925925903</c:v>
                </c:pt>
                <c:pt idx="16367">
                  <c:v>0.40241898148148197</c:v>
                </c:pt>
                <c:pt idx="16368">
                  <c:v>0.40244212962963</c:v>
                </c:pt>
                <c:pt idx="16369">
                  <c:v>0.40246527777777802</c:v>
                </c:pt>
                <c:pt idx="16370">
                  <c:v>0.40248842592592599</c:v>
                </c:pt>
                <c:pt idx="16371">
                  <c:v>0.40251157407407401</c:v>
                </c:pt>
                <c:pt idx="16372">
                  <c:v>0.40253472222222197</c:v>
                </c:pt>
                <c:pt idx="16373">
                  <c:v>0.40255787037037</c:v>
                </c:pt>
                <c:pt idx="16374">
                  <c:v>0.40258101851851802</c:v>
                </c:pt>
                <c:pt idx="16375">
                  <c:v>0.40261574074074102</c:v>
                </c:pt>
                <c:pt idx="16376">
                  <c:v>0.40263888888888899</c:v>
                </c:pt>
                <c:pt idx="16377">
                  <c:v>0.40266203703703701</c:v>
                </c:pt>
                <c:pt idx="16378">
                  <c:v>0.40268518518518498</c:v>
                </c:pt>
                <c:pt idx="16379">
                  <c:v>0.402708333333333</c:v>
                </c:pt>
                <c:pt idx="16380">
                  <c:v>0.40273148148148102</c:v>
                </c:pt>
                <c:pt idx="16381">
                  <c:v>0.40275462962962999</c:v>
                </c:pt>
                <c:pt idx="16382">
                  <c:v>0.40277777777777801</c:v>
                </c:pt>
                <c:pt idx="16383">
                  <c:v>0.40280092592592598</c:v>
                </c:pt>
                <c:pt idx="16384">
                  <c:v>0.40283564814814798</c:v>
                </c:pt>
                <c:pt idx="16385">
                  <c:v>0.40285879629629601</c:v>
                </c:pt>
                <c:pt idx="16386">
                  <c:v>0.40288194444444497</c:v>
                </c:pt>
                <c:pt idx="16387">
                  <c:v>0.40290509259259299</c:v>
                </c:pt>
                <c:pt idx="16388">
                  <c:v>0.40292824074074102</c:v>
                </c:pt>
                <c:pt idx="16389">
                  <c:v>0.40295138888888898</c:v>
                </c:pt>
                <c:pt idx="16390">
                  <c:v>0.40297453703703701</c:v>
                </c:pt>
                <c:pt idx="16391">
                  <c:v>0.40299768518518497</c:v>
                </c:pt>
                <c:pt idx="16392">
                  <c:v>0.403020833333333</c:v>
                </c:pt>
                <c:pt idx="16393">
                  <c:v>0.403055555555556</c:v>
                </c:pt>
                <c:pt idx="16394">
                  <c:v>0.40307870370370402</c:v>
                </c:pt>
                <c:pt idx="16395">
                  <c:v>0.40310185185185199</c:v>
                </c:pt>
                <c:pt idx="16396">
                  <c:v>0.40312500000000001</c:v>
                </c:pt>
                <c:pt idx="16397">
                  <c:v>0.40314814814814798</c:v>
                </c:pt>
                <c:pt idx="16398">
                  <c:v>0.403171296296296</c:v>
                </c:pt>
                <c:pt idx="16399">
                  <c:v>0.40319444444444402</c:v>
                </c:pt>
                <c:pt idx="16400">
                  <c:v>0.40321759259259299</c:v>
                </c:pt>
                <c:pt idx="16401">
                  <c:v>0.40324074074074101</c:v>
                </c:pt>
                <c:pt idx="16402">
                  <c:v>0.40327546296296302</c:v>
                </c:pt>
                <c:pt idx="16403">
                  <c:v>0.40329861111111098</c:v>
                </c:pt>
                <c:pt idx="16404">
                  <c:v>0.40332175925925901</c:v>
                </c:pt>
                <c:pt idx="16405">
                  <c:v>0.40334490740740703</c:v>
                </c:pt>
                <c:pt idx="16406">
                  <c:v>0.40336805555555599</c:v>
                </c:pt>
                <c:pt idx="16407">
                  <c:v>0.40339120370370402</c:v>
                </c:pt>
                <c:pt idx="16408">
                  <c:v>0.40341435185185198</c:v>
                </c:pt>
                <c:pt idx="16409">
                  <c:v>0.4034375</c:v>
                </c:pt>
                <c:pt idx="16410">
                  <c:v>0.40346064814814803</c:v>
                </c:pt>
                <c:pt idx="16411">
                  <c:v>0.40349537037036998</c:v>
                </c:pt>
                <c:pt idx="16412">
                  <c:v>0.403518518518519</c:v>
                </c:pt>
                <c:pt idx="16413">
                  <c:v>0.40354166666666702</c:v>
                </c:pt>
                <c:pt idx="16414">
                  <c:v>0.40356481481481499</c:v>
                </c:pt>
                <c:pt idx="16415">
                  <c:v>0.40358796296296301</c:v>
                </c:pt>
                <c:pt idx="16416">
                  <c:v>0.40361111111111098</c:v>
                </c:pt>
                <c:pt idx="16417">
                  <c:v>0.403634259259259</c:v>
                </c:pt>
                <c:pt idx="16418">
                  <c:v>0.40365740740740702</c:v>
                </c:pt>
                <c:pt idx="16419">
                  <c:v>0.40369212962963003</c:v>
                </c:pt>
                <c:pt idx="16420">
                  <c:v>0.40371527777777799</c:v>
                </c:pt>
                <c:pt idx="16421">
                  <c:v>0.40373842592592601</c:v>
                </c:pt>
                <c:pt idx="16422">
                  <c:v>0.40376157407407398</c:v>
                </c:pt>
                <c:pt idx="16423">
                  <c:v>0.403784722222222</c:v>
                </c:pt>
                <c:pt idx="16424">
                  <c:v>0.40380787037037003</c:v>
                </c:pt>
                <c:pt idx="16425">
                  <c:v>0.40383101851851799</c:v>
                </c:pt>
                <c:pt idx="16426">
                  <c:v>0.40385416666666701</c:v>
                </c:pt>
                <c:pt idx="16427">
                  <c:v>0.40387731481481498</c:v>
                </c:pt>
                <c:pt idx="16428">
                  <c:v>0.40391203703703699</c:v>
                </c:pt>
                <c:pt idx="16429">
                  <c:v>0.40393518518518501</c:v>
                </c:pt>
                <c:pt idx="16430">
                  <c:v>0.40395833333333298</c:v>
                </c:pt>
                <c:pt idx="16431">
                  <c:v>0.403981481481482</c:v>
                </c:pt>
                <c:pt idx="16432">
                  <c:v>0.40400462962963002</c:v>
                </c:pt>
                <c:pt idx="16433">
                  <c:v>0.40402777777777799</c:v>
                </c:pt>
                <c:pt idx="16434">
                  <c:v>0.40405092592592601</c:v>
                </c:pt>
                <c:pt idx="16435">
                  <c:v>0.40408564814814801</c:v>
                </c:pt>
                <c:pt idx="16436">
                  <c:v>0.40410879629629598</c:v>
                </c:pt>
                <c:pt idx="16437">
                  <c:v>0.404131944444444</c:v>
                </c:pt>
                <c:pt idx="16438">
                  <c:v>0.40415509259259302</c:v>
                </c:pt>
                <c:pt idx="16439">
                  <c:v>0.40417824074074099</c:v>
                </c:pt>
                <c:pt idx="16440">
                  <c:v>0.40420138888888901</c:v>
                </c:pt>
                <c:pt idx="16441">
                  <c:v>0.40422453703703698</c:v>
                </c:pt>
                <c:pt idx="16442">
                  <c:v>0.404247685185185</c:v>
                </c:pt>
                <c:pt idx="16443">
                  <c:v>0.40428240740740701</c:v>
                </c:pt>
                <c:pt idx="16444">
                  <c:v>0.40430555555555597</c:v>
                </c:pt>
                <c:pt idx="16445">
                  <c:v>0.404328703703704</c:v>
                </c:pt>
                <c:pt idx="16446">
                  <c:v>0.40435185185185202</c:v>
                </c:pt>
                <c:pt idx="16447">
                  <c:v>0.40437499999999998</c:v>
                </c:pt>
                <c:pt idx="16448">
                  <c:v>0.40439814814814801</c:v>
                </c:pt>
                <c:pt idx="16449">
                  <c:v>0.40442129629629597</c:v>
                </c:pt>
                <c:pt idx="16450">
                  <c:v>0.40445601851851798</c:v>
                </c:pt>
                <c:pt idx="16451">
                  <c:v>0.404479166666667</c:v>
                </c:pt>
                <c:pt idx="16452">
                  <c:v>0.40450231481481502</c:v>
                </c:pt>
                <c:pt idx="16453">
                  <c:v>0.40452546296296299</c:v>
                </c:pt>
                <c:pt idx="16454">
                  <c:v>0.40454861111111101</c:v>
                </c:pt>
                <c:pt idx="16455">
                  <c:v>0.40457175925925898</c:v>
                </c:pt>
                <c:pt idx="16456">
                  <c:v>0.404594907407407</c:v>
                </c:pt>
                <c:pt idx="16457">
                  <c:v>0.40461805555555602</c:v>
                </c:pt>
                <c:pt idx="16458">
                  <c:v>0.40465277777777803</c:v>
                </c:pt>
                <c:pt idx="16459">
                  <c:v>0.40467592592592599</c:v>
                </c:pt>
                <c:pt idx="16460">
                  <c:v>0.40469907407407402</c:v>
                </c:pt>
                <c:pt idx="16461">
                  <c:v>0.40472222222222198</c:v>
                </c:pt>
                <c:pt idx="16462">
                  <c:v>0.40474537037037001</c:v>
                </c:pt>
                <c:pt idx="16463">
                  <c:v>0.40476851851851903</c:v>
                </c:pt>
                <c:pt idx="16464">
                  <c:v>0.40479166666666699</c:v>
                </c:pt>
                <c:pt idx="16465">
                  <c:v>0.40481481481481502</c:v>
                </c:pt>
                <c:pt idx="16466">
                  <c:v>0.40483796296296298</c:v>
                </c:pt>
                <c:pt idx="16467">
                  <c:v>0.40487268518518499</c:v>
                </c:pt>
                <c:pt idx="16468">
                  <c:v>0.40489583333333301</c:v>
                </c:pt>
                <c:pt idx="16469">
                  <c:v>0.40491898148148198</c:v>
                </c:pt>
                <c:pt idx="16470">
                  <c:v>0.40494212962963</c:v>
                </c:pt>
                <c:pt idx="16471">
                  <c:v>0.40496527777777802</c:v>
                </c:pt>
                <c:pt idx="16472">
                  <c:v>0.40498842592592599</c:v>
                </c:pt>
                <c:pt idx="16473">
                  <c:v>0.40501157407407401</c:v>
                </c:pt>
                <c:pt idx="16474">
                  <c:v>0.40503472222222198</c:v>
                </c:pt>
                <c:pt idx="16475">
                  <c:v>0.40505787037037</c:v>
                </c:pt>
                <c:pt idx="16476">
                  <c:v>0.405092592592593</c:v>
                </c:pt>
                <c:pt idx="16477">
                  <c:v>0.40511574074074103</c:v>
                </c:pt>
                <c:pt idx="16478">
                  <c:v>0.40513888888888899</c:v>
                </c:pt>
                <c:pt idx="16479">
                  <c:v>0.40516203703703701</c:v>
                </c:pt>
                <c:pt idx="16480">
                  <c:v>0.40518518518518498</c:v>
                </c:pt>
                <c:pt idx="16481">
                  <c:v>0.405208333333333</c:v>
                </c:pt>
                <c:pt idx="16482">
                  <c:v>0.40523148148148103</c:v>
                </c:pt>
                <c:pt idx="16483">
                  <c:v>0.40525462962962999</c:v>
                </c:pt>
                <c:pt idx="16484">
                  <c:v>0.405289351851852</c:v>
                </c:pt>
                <c:pt idx="16485">
                  <c:v>0.40531250000000002</c:v>
                </c:pt>
                <c:pt idx="16486">
                  <c:v>0.40533564814814799</c:v>
                </c:pt>
                <c:pt idx="16487">
                  <c:v>0.40535879629629601</c:v>
                </c:pt>
                <c:pt idx="16488">
                  <c:v>0.40538194444444398</c:v>
                </c:pt>
                <c:pt idx="16489">
                  <c:v>0.405405092592593</c:v>
                </c:pt>
                <c:pt idx="16490">
                  <c:v>0.40542824074074102</c:v>
                </c:pt>
                <c:pt idx="16491">
                  <c:v>0.40545138888888899</c:v>
                </c:pt>
                <c:pt idx="16492">
                  <c:v>0.40547453703703701</c:v>
                </c:pt>
                <c:pt idx="16493">
                  <c:v>0.40550925925925901</c:v>
                </c:pt>
                <c:pt idx="16494">
                  <c:v>0.40553240740740698</c:v>
                </c:pt>
                <c:pt idx="16495">
                  <c:v>0.405555555555555</c:v>
                </c:pt>
                <c:pt idx="16496">
                  <c:v>0.40557870370370402</c:v>
                </c:pt>
                <c:pt idx="16497">
                  <c:v>0.40560185185185199</c:v>
                </c:pt>
                <c:pt idx="16498">
                  <c:v>0.40562500000000001</c:v>
                </c:pt>
                <c:pt idx="16499">
                  <c:v>0.40564814814814798</c:v>
                </c:pt>
                <c:pt idx="16500">
                  <c:v>0.40568287037036999</c:v>
                </c:pt>
                <c:pt idx="16501">
                  <c:v>0.40570601851851801</c:v>
                </c:pt>
                <c:pt idx="16502">
                  <c:v>0.40572916666666697</c:v>
                </c:pt>
                <c:pt idx="16503">
                  <c:v>0.405752314814815</c:v>
                </c:pt>
                <c:pt idx="16504">
                  <c:v>0.40577546296296302</c:v>
                </c:pt>
                <c:pt idx="16505">
                  <c:v>0.40579861111111099</c:v>
                </c:pt>
                <c:pt idx="16506">
                  <c:v>0.40582175925925901</c:v>
                </c:pt>
                <c:pt idx="16507">
                  <c:v>0.40584490740740697</c:v>
                </c:pt>
                <c:pt idx="16508">
                  <c:v>0.405868055555556</c:v>
                </c:pt>
                <c:pt idx="16509">
                  <c:v>0.40589120370370402</c:v>
                </c:pt>
                <c:pt idx="16510">
                  <c:v>0.40592592592592602</c:v>
                </c:pt>
                <c:pt idx="16511">
                  <c:v>0.40594907407407399</c:v>
                </c:pt>
                <c:pt idx="16512">
                  <c:v>0.40597222222222201</c:v>
                </c:pt>
                <c:pt idx="16513">
                  <c:v>0.40599537037036998</c:v>
                </c:pt>
                <c:pt idx="16514">
                  <c:v>0.406018518518518</c:v>
                </c:pt>
                <c:pt idx="16515">
                  <c:v>0.40604166666666702</c:v>
                </c:pt>
                <c:pt idx="16516">
                  <c:v>0.40606481481481499</c:v>
                </c:pt>
                <c:pt idx="16517">
                  <c:v>0.40608796296296301</c:v>
                </c:pt>
                <c:pt idx="16518">
                  <c:v>0.40611111111111098</c:v>
                </c:pt>
                <c:pt idx="16519">
                  <c:v>0.40614583333333298</c:v>
                </c:pt>
                <c:pt idx="16520">
                  <c:v>0.40616898148148201</c:v>
                </c:pt>
                <c:pt idx="16521">
                  <c:v>0.40619212962963003</c:v>
                </c:pt>
                <c:pt idx="16522">
                  <c:v>0.40621527777777799</c:v>
                </c:pt>
                <c:pt idx="16523">
                  <c:v>0.40623842592592602</c:v>
                </c:pt>
                <c:pt idx="16524">
                  <c:v>0.40626157407407398</c:v>
                </c:pt>
                <c:pt idx="16525">
                  <c:v>0.40628472222222201</c:v>
                </c:pt>
                <c:pt idx="16526">
                  <c:v>0.40630787037036997</c:v>
                </c:pt>
                <c:pt idx="16527">
                  <c:v>0.40634259259259298</c:v>
                </c:pt>
                <c:pt idx="16528">
                  <c:v>0.406365740740741</c:v>
                </c:pt>
                <c:pt idx="16529">
                  <c:v>0.40638888888888902</c:v>
                </c:pt>
                <c:pt idx="16530">
                  <c:v>0.40641203703703699</c:v>
                </c:pt>
                <c:pt idx="16531">
                  <c:v>0.40643518518518501</c:v>
                </c:pt>
                <c:pt idx="16532">
                  <c:v>0.40645833333333298</c:v>
                </c:pt>
                <c:pt idx="16533">
                  <c:v>0.406481481481482</c:v>
                </c:pt>
                <c:pt idx="16534">
                  <c:v>0.40650462962963002</c:v>
                </c:pt>
                <c:pt idx="16535">
                  <c:v>0.40652777777777799</c:v>
                </c:pt>
                <c:pt idx="16536">
                  <c:v>0.40656249999999999</c:v>
                </c:pt>
                <c:pt idx="16537">
                  <c:v>0.40658564814814802</c:v>
                </c:pt>
                <c:pt idx="16538">
                  <c:v>0.40660879629629598</c:v>
                </c:pt>
                <c:pt idx="16539">
                  <c:v>0.406631944444444</c:v>
                </c:pt>
                <c:pt idx="16540">
                  <c:v>0.40665509259259303</c:v>
                </c:pt>
                <c:pt idx="16541">
                  <c:v>0.40667824074074099</c:v>
                </c:pt>
                <c:pt idx="16542">
                  <c:v>0.40670138888888901</c:v>
                </c:pt>
                <c:pt idx="16543">
                  <c:v>0.40672453703703698</c:v>
                </c:pt>
                <c:pt idx="16544">
                  <c:v>0.40675925925925899</c:v>
                </c:pt>
                <c:pt idx="16545">
                  <c:v>0.40678240740740701</c:v>
                </c:pt>
                <c:pt idx="16546">
                  <c:v>0.40680555555555598</c:v>
                </c:pt>
                <c:pt idx="16547">
                  <c:v>0.406828703703704</c:v>
                </c:pt>
                <c:pt idx="16548">
                  <c:v>0.40685185185185202</c:v>
                </c:pt>
                <c:pt idx="16549">
                  <c:v>0.40687499999999999</c:v>
                </c:pt>
                <c:pt idx="16550">
                  <c:v>0.40689814814814801</c:v>
                </c:pt>
                <c:pt idx="16551">
                  <c:v>0.40692129629629598</c:v>
                </c:pt>
                <c:pt idx="16552">
                  <c:v>0.40695601851851898</c:v>
                </c:pt>
                <c:pt idx="16553">
                  <c:v>0.406979166666667</c:v>
                </c:pt>
                <c:pt idx="16554">
                  <c:v>0.40700231481481502</c:v>
                </c:pt>
                <c:pt idx="16555">
                  <c:v>0.40702546296296299</c:v>
                </c:pt>
                <c:pt idx="16556">
                  <c:v>0.40704861111111101</c:v>
                </c:pt>
                <c:pt idx="16557">
                  <c:v>0.40707175925925898</c:v>
                </c:pt>
                <c:pt idx="16558">
                  <c:v>0.407094907407407</c:v>
                </c:pt>
                <c:pt idx="16559">
                  <c:v>0.40711805555555602</c:v>
                </c:pt>
                <c:pt idx="16560">
                  <c:v>0.40714120370370399</c:v>
                </c:pt>
                <c:pt idx="16561">
                  <c:v>0.407175925925926</c:v>
                </c:pt>
                <c:pt idx="16562">
                  <c:v>0.40719907407407402</c:v>
                </c:pt>
                <c:pt idx="16563">
                  <c:v>0.40722222222222199</c:v>
                </c:pt>
                <c:pt idx="16564">
                  <c:v>0.40724537037037001</c:v>
                </c:pt>
                <c:pt idx="16565">
                  <c:v>0.40726851851851897</c:v>
                </c:pt>
                <c:pt idx="16566">
                  <c:v>0.407291666666667</c:v>
                </c:pt>
                <c:pt idx="16567">
                  <c:v>0.40731481481481502</c:v>
                </c:pt>
                <c:pt idx="16568">
                  <c:v>0.40733796296296299</c:v>
                </c:pt>
                <c:pt idx="16569">
                  <c:v>0.40736111111111101</c:v>
                </c:pt>
                <c:pt idx="16570">
                  <c:v>0.40739583333333301</c:v>
                </c:pt>
                <c:pt idx="16571">
                  <c:v>0.40741898148148198</c:v>
                </c:pt>
                <c:pt idx="16572">
                  <c:v>0.40744212962963</c:v>
                </c:pt>
                <c:pt idx="16573">
                  <c:v>0.40746527777777802</c:v>
                </c:pt>
                <c:pt idx="16574">
                  <c:v>0.40748842592592599</c:v>
                </c:pt>
                <c:pt idx="16575">
                  <c:v>0.40751157407407401</c:v>
                </c:pt>
                <c:pt idx="16576">
                  <c:v>0.40753472222222198</c:v>
                </c:pt>
                <c:pt idx="16577">
                  <c:v>0.40755787037037</c:v>
                </c:pt>
                <c:pt idx="16578">
                  <c:v>0.40758101851851802</c:v>
                </c:pt>
                <c:pt idx="16579">
                  <c:v>0.40761574074074097</c:v>
                </c:pt>
                <c:pt idx="16580">
                  <c:v>0.40763888888888899</c:v>
                </c:pt>
                <c:pt idx="16581">
                  <c:v>0.40766203703703702</c:v>
                </c:pt>
                <c:pt idx="16582">
                  <c:v>0.40768518518518498</c:v>
                </c:pt>
                <c:pt idx="16583">
                  <c:v>0.40770833333333301</c:v>
                </c:pt>
                <c:pt idx="16584">
                  <c:v>0.40773148148148097</c:v>
                </c:pt>
                <c:pt idx="16585">
                  <c:v>0.40775462962962999</c:v>
                </c:pt>
                <c:pt idx="16586">
                  <c:v>0.40777777777777802</c:v>
                </c:pt>
                <c:pt idx="16587">
                  <c:v>0.40781250000000002</c:v>
                </c:pt>
                <c:pt idx="16588">
                  <c:v>0.40783564814814799</c:v>
                </c:pt>
                <c:pt idx="16589">
                  <c:v>0.40785879629629601</c:v>
                </c:pt>
                <c:pt idx="16590">
                  <c:v>0.40788194444444398</c:v>
                </c:pt>
                <c:pt idx="16591">
                  <c:v>0.407905092592593</c:v>
                </c:pt>
                <c:pt idx="16592">
                  <c:v>0.40792824074074102</c:v>
                </c:pt>
                <c:pt idx="16593">
                  <c:v>0.40795138888888899</c:v>
                </c:pt>
                <c:pt idx="16594">
                  <c:v>0.40797453703703701</c:v>
                </c:pt>
                <c:pt idx="16595">
                  <c:v>0.40799768518518498</c:v>
                </c:pt>
                <c:pt idx="16596">
                  <c:v>0.40803240740740698</c:v>
                </c:pt>
                <c:pt idx="16597">
                  <c:v>0.408055555555556</c:v>
                </c:pt>
                <c:pt idx="16598">
                  <c:v>0.40807870370370403</c:v>
                </c:pt>
                <c:pt idx="16599">
                  <c:v>0.40810185185185199</c:v>
                </c:pt>
                <c:pt idx="16600">
                  <c:v>0.40812500000000002</c:v>
                </c:pt>
                <c:pt idx="16601">
                  <c:v>0.40814814814814798</c:v>
                </c:pt>
                <c:pt idx="16602">
                  <c:v>0.408171296296296</c:v>
                </c:pt>
                <c:pt idx="16603">
                  <c:v>0.40819444444444403</c:v>
                </c:pt>
                <c:pt idx="16604">
                  <c:v>0.40822916666666698</c:v>
                </c:pt>
                <c:pt idx="16605">
                  <c:v>0.408252314814815</c:v>
                </c:pt>
                <c:pt idx="16606">
                  <c:v>0.40827546296296302</c:v>
                </c:pt>
                <c:pt idx="16607">
                  <c:v>0.40829861111111099</c:v>
                </c:pt>
                <c:pt idx="16608">
                  <c:v>0.40832175925925901</c:v>
                </c:pt>
                <c:pt idx="16609">
                  <c:v>0.40834490740740698</c:v>
                </c:pt>
                <c:pt idx="16610">
                  <c:v>0.408368055555556</c:v>
                </c:pt>
                <c:pt idx="16611">
                  <c:v>0.40839120370370402</c:v>
                </c:pt>
                <c:pt idx="16612">
                  <c:v>0.40842592592592603</c:v>
                </c:pt>
                <c:pt idx="16613">
                  <c:v>0.40844907407407399</c:v>
                </c:pt>
                <c:pt idx="16614">
                  <c:v>0.40847222222222201</c:v>
                </c:pt>
                <c:pt idx="16615">
                  <c:v>0.40849537037036998</c:v>
                </c:pt>
                <c:pt idx="16616">
                  <c:v>0.408518518518518</c:v>
                </c:pt>
                <c:pt idx="16617">
                  <c:v>0.40854166666666702</c:v>
                </c:pt>
                <c:pt idx="16618">
                  <c:v>0.40856481481481499</c:v>
                </c:pt>
                <c:pt idx="16619">
                  <c:v>0.40858796296296301</c:v>
                </c:pt>
                <c:pt idx="16620">
                  <c:v>0.40861111111111098</c:v>
                </c:pt>
                <c:pt idx="16621">
                  <c:v>0.40864583333333299</c:v>
                </c:pt>
                <c:pt idx="16622">
                  <c:v>0.40866898148148101</c:v>
                </c:pt>
                <c:pt idx="16623">
                  <c:v>0.40869212962962997</c:v>
                </c:pt>
                <c:pt idx="16624">
                  <c:v>0.408715277777778</c:v>
                </c:pt>
                <c:pt idx="16625">
                  <c:v>0.40873842592592602</c:v>
                </c:pt>
                <c:pt idx="16626">
                  <c:v>0.40876157407407399</c:v>
                </c:pt>
                <c:pt idx="16627">
                  <c:v>0.40878472222222201</c:v>
                </c:pt>
                <c:pt idx="16628">
                  <c:v>0.40880787037036997</c:v>
                </c:pt>
                <c:pt idx="16629">
                  <c:v>0.40884259259259298</c:v>
                </c:pt>
                <c:pt idx="16630">
                  <c:v>0.408865740740741</c:v>
                </c:pt>
                <c:pt idx="16631">
                  <c:v>0.40888888888888902</c:v>
                </c:pt>
                <c:pt idx="16632">
                  <c:v>0.40891203703703699</c:v>
                </c:pt>
                <c:pt idx="16633">
                  <c:v>0.40893518518518501</c:v>
                </c:pt>
                <c:pt idx="16634">
                  <c:v>0.40895833333333298</c:v>
                </c:pt>
                <c:pt idx="16635">
                  <c:v>0.408981481481481</c:v>
                </c:pt>
                <c:pt idx="16636">
                  <c:v>0.40900462962963002</c:v>
                </c:pt>
                <c:pt idx="16637">
                  <c:v>0.40902777777777799</c:v>
                </c:pt>
                <c:pt idx="16638">
                  <c:v>0.4090625</c:v>
                </c:pt>
                <c:pt idx="16639">
                  <c:v>0.40908564814814802</c:v>
                </c:pt>
                <c:pt idx="16640">
                  <c:v>0.40910879629629598</c:v>
                </c:pt>
                <c:pt idx="16641">
                  <c:v>0.40913194444444401</c:v>
                </c:pt>
                <c:pt idx="16642">
                  <c:v>0.40915509259259297</c:v>
                </c:pt>
                <c:pt idx="16643">
                  <c:v>0.40917824074074099</c:v>
                </c:pt>
                <c:pt idx="16644">
                  <c:v>0.40920138888888902</c:v>
                </c:pt>
                <c:pt idx="16645">
                  <c:v>0.40922453703703698</c:v>
                </c:pt>
                <c:pt idx="16646">
                  <c:v>0.40924768518518501</c:v>
                </c:pt>
                <c:pt idx="16647">
                  <c:v>0.40928240740740701</c:v>
                </c:pt>
                <c:pt idx="16648">
                  <c:v>0.40930555555555598</c:v>
                </c:pt>
                <c:pt idx="16649">
                  <c:v>0.409328703703704</c:v>
                </c:pt>
                <c:pt idx="16650">
                  <c:v>0.40935185185185202</c:v>
                </c:pt>
                <c:pt idx="16651">
                  <c:v>0.40937499999999999</c:v>
                </c:pt>
                <c:pt idx="16652">
                  <c:v>0.40939814814814801</c:v>
                </c:pt>
                <c:pt idx="16653">
                  <c:v>0.40942129629629598</c:v>
                </c:pt>
                <c:pt idx="16654">
                  <c:v>0.409444444444444</c:v>
                </c:pt>
                <c:pt idx="16655">
                  <c:v>0.409479166666667</c:v>
                </c:pt>
                <c:pt idx="16656">
                  <c:v>0.40950231481481503</c:v>
                </c:pt>
                <c:pt idx="16657">
                  <c:v>0.40952546296296299</c:v>
                </c:pt>
                <c:pt idx="16658">
                  <c:v>0.40954861111111102</c:v>
                </c:pt>
                <c:pt idx="16659">
                  <c:v>0.40957175925925898</c:v>
                </c:pt>
                <c:pt idx="16660">
                  <c:v>0.40959490740740701</c:v>
                </c:pt>
                <c:pt idx="16661">
                  <c:v>0.40961805555555603</c:v>
                </c:pt>
                <c:pt idx="16662">
                  <c:v>0.40964120370370399</c:v>
                </c:pt>
                <c:pt idx="16663">
                  <c:v>0.409675925925926</c:v>
                </c:pt>
                <c:pt idx="16664">
                  <c:v>0.40969907407407402</c:v>
                </c:pt>
                <c:pt idx="16665">
                  <c:v>0.40972222222222199</c:v>
                </c:pt>
                <c:pt idx="16666">
                  <c:v>0.40974537037037001</c:v>
                </c:pt>
                <c:pt idx="16667">
                  <c:v>0.40976851851851898</c:v>
                </c:pt>
                <c:pt idx="16668">
                  <c:v>0.409791666666667</c:v>
                </c:pt>
                <c:pt idx="16669">
                  <c:v>0.40981481481481502</c:v>
                </c:pt>
                <c:pt idx="16670">
                  <c:v>0.40983796296296299</c:v>
                </c:pt>
                <c:pt idx="16671">
                  <c:v>0.40986111111111101</c:v>
                </c:pt>
                <c:pt idx="16672">
                  <c:v>0.40988425925925898</c:v>
                </c:pt>
                <c:pt idx="16673">
                  <c:v>0.40991898148148198</c:v>
                </c:pt>
                <c:pt idx="16674">
                  <c:v>0.40994212962963</c:v>
                </c:pt>
                <c:pt idx="16675">
                  <c:v>0.40996527777777803</c:v>
                </c:pt>
                <c:pt idx="16676">
                  <c:v>0.40998842592592599</c:v>
                </c:pt>
                <c:pt idx="16677">
                  <c:v>0.41001157407407401</c:v>
                </c:pt>
                <c:pt idx="16678">
                  <c:v>0.41003472222222198</c:v>
                </c:pt>
                <c:pt idx="16679">
                  <c:v>0.41005787037037</c:v>
                </c:pt>
                <c:pt idx="16680">
                  <c:v>0.41008101851851803</c:v>
                </c:pt>
                <c:pt idx="16681">
                  <c:v>0.41011574074074097</c:v>
                </c:pt>
                <c:pt idx="16682">
                  <c:v>0.410138888888889</c:v>
                </c:pt>
                <c:pt idx="16683">
                  <c:v>0.41016203703703702</c:v>
                </c:pt>
                <c:pt idx="16684">
                  <c:v>0.41018518518518499</c:v>
                </c:pt>
                <c:pt idx="16685">
                  <c:v>0.41020833333333301</c:v>
                </c:pt>
                <c:pt idx="16686">
                  <c:v>0.41023148148148197</c:v>
                </c:pt>
                <c:pt idx="16687">
                  <c:v>0.41025462962963</c:v>
                </c:pt>
                <c:pt idx="16688">
                  <c:v>0.41027777777777802</c:v>
                </c:pt>
                <c:pt idx="16689">
                  <c:v>0.41030092592592599</c:v>
                </c:pt>
                <c:pt idx="16690">
                  <c:v>0.41033564814814799</c:v>
                </c:pt>
                <c:pt idx="16691">
                  <c:v>0.41035879629629601</c:v>
                </c:pt>
                <c:pt idx="16692">
                  <c:v>0.41038194444444498</c:v>
                </c:pt>
                <c:pt idx="16693">
                  <c:v>0.410405092592593</c:v>
                </c:pt>
                <c:pt idx="16694">
                  <c:v>0.41042824074074102</c:v>
                </c:pt>
                <c:pt idx="16695">
                  <c:v>0.41045138888888899</c:v>
                </c:pt>
                <c:pt idx="16696">
                  <c:v>0.41047453703703701</c:v>
                </c:pt>
                <c:pt idx="16697">
                  <c:v>0.41049768518518498</c:v>
                </c:pt>
                <c:pt idx="16698">
                  <c:v>0.41053240740740699</c:v>
                </c:pt>
                <c:pt idx="16699">
                  <c:v>0.41055555555555601</c:v>
                </c:pt>
                <c:pt idx="16700">
                  <c:v>0.41057870370370397</c:v>
                </c:pt>
                <c:pt idx="16701">
                  <c:v>0.410601851851852</c:v>
                </c:pt>
                <c:pt idx="16702">
                  <c:v>0.41062500000000002</c:v>
                </c:pt>
                <c:pt idx="16703">
                  <c:v>0.41064814814814798</c:v>
                </c:pt>
                <c:pt idx="16704">
                  <c:v>0.41067129629629601</c:v>
                </c:pt>
                <c:pt idx="16705">
                  <c:v>0.41069444444444397</c:v>
                </c:pt>
                <c:pt idx="16706">
                  <c:v>0.41071759259259299</c:v>
                </c:pt>
                <c:pt idx="16707">
                  <c:v>0.410752314814815</c:v>
                </c:pt>
                <c:pt idx="16708">
                  <c:v>0.41077546296296302</c:v>
                </c:pt>
                <c:pt idx="16709">
                  <c:v>0.41079861111111099</c:v>
                </c:pt>
                <c:pt idx="16710">
                  <c:v>0.41082175925925901</c:v>
                </c:pt>
                <c:pt idx="16711">
                  <c:v>0.41084490740740698</c:v>
                </c:pt>
                <c:pt idx="16712">
                  <c:v>0.410868055555556</c:v>
                </c:pt>
                <c:pt idx="16713">
                  <c:v>0.41089120370370402</c:v>
                </c:pt>
                <c:pt idx="16714">
                  <c:v>0.41091435185185199</c:v>
                </c:pt>
                <c:pt idx="16715">
                  <c:v>0.41094907407407399</c:v>
                </c:pt>
                <c:pt idx="16716">
                  <c:v>0.41097222222222202</c:v>
                </c:pt>
                <c:pt idx="16717">
                  <c:v>0.41099537037036998</c:v>
                </c:pt>
                <c:pt idx="16718">
                  <c:v>0.41101851851851801</c:v>
                </c:pt>
                <c:pt idx="16719">
                  <c:v>0.41104166666666703</c:v>
                </c:pt>
                <c:pt idx="16720">
                  <c:v>0.41106481481481499</c:v>
                </c:pt>
                <c:pt idx="16721">
                  <c:v>0.41108796296296302</c:v>
                </c:pt>
                <c:pt idx="16722">
                  <c:v>0.41111111111111098</c:v>
                </c:pt>
                <c:pt idx="16723">
                  <c:v>0.41113425925925901</c:v>
                </c:pt>
                <c:pt idx="16724">
                  <c:v>0.41116898148148101</c:v>
                </c:pt>
                <c:pt idx="16725">
                  <c:v>0.41119212962962998</c:v>
                </c:pt>
                <c:pt idx="16726">
                  <c:v>0.411215277777778</c:v>
                </c:pt>
                <c:pt idx="16727">
                  <c:v>0.41123842592592602</c:v>
                </c:pt>
                <c:pt idx="16728">
                  <c:v>0.41126157407407399</c:v>
                </c:pt>
                <c:pt idx="16729">
                  <c:v>0.41128472222222201</c:v>
                </c:pt>
                <c:pt idx="16730">
                  <c:v>0.41130787037036998</c:v>
                </c:pt>
                <c:pt idx="16731">
                  <c:v>0.411331018518518</c:v>
                </c:pt>
                <c:pt idx="16732">
                  <c:v>0.41135416666666702</c:v>
                </c:pt>
                <c:pt idx="16733">
                  <c:v>0.41138888888888903</c:v>
                </c:pt>
                <c:pt idx="16734">
                  <c:v>0.41141203703703699</c:v>
                </c:pt>
                <c:pt idx="16735">
                  <c:v>0.41143518518518502</c:v>
                </c:pt>
                <c:pt idx="16736">
                  <c:v>0.41145833333333298</c:v>
                </c:pt>
                <c:pt idx="16737">
                  <c:v>0.411481481481482</c:v>
                </c:pt>
                <c:pt idx="16738">
                  <c:v>0.41150462962963003</c:v>
                </c:pt>
                <c:pt idx="16739">
                  <c:v>0.41152777777777799</c:v>
                </c:pt>
                <c:pt idx="16740">
                  <c:v>0.41155092592592601</c:v>
                </c:pt>
                <c:pt idx="16741">
                  <c:v>0.41157407407407398</c:v>
                </c:pt>
                <c:pt idx="16742">
                  <c:v>0.41160879629629599</c:v>
                </c:pt>
                <c:pt idx="16743">
                  <c:v>0.41163194444444401</c:v>
                </c:pt>
                <c:pt idx="16744">
                  <c:v>0.41165509259259297</c:v>
                </c:pt>
                <c:pt idx="16745">
                  <c:v>0.411678240740741</c:v>
                </c:pt>
                <c:pt idx="16746">
                  <c:v>0.41170138888888902</c:v>
                </c:pt>
                <c:pt idx="16747">
                  <c:v>0.41172453703703699</c:v>
                </c:pt>
                <c:pt idx="16748">
                  <c:v>0.41174768518518501</c:v>
                </c:pt>
                <c:pt idx="16749">
                  <c:v>0.41177083333333298</c:v>
                </c:pt>
                <c:pt idx="16750">
                  <c:v>0.411793981481481</c:v>
                </c:pt>
                <c:pt idx="16751">
                  <c:v>0.411828703703704</c:v>
                </c:pt>
                <c:pt idx="16752">
                  <c:v>0.41185185185185202</c:v>
                </c:pt>
                <c:pt idx="16753">
                  <c:v>0.41187499999999999</c:v>
                </c:pt>
                <c:pt idx="16754">
                  <c:v>0.41189814814814801</c:v>
                </c:pt>
                <c:pt idx="16755">
                  <c:v>0.41192129629629598</c:v>
                </c:pt>
                <c:pt idx="16756">
                  <c:v>0.411944444444444</c:v>
                </c:pt>
                <c:pt idx="16757">
                  <c:v>0.41196759259259302</c:v>
                </c:pt>
                <c:pt idx="16758">
                  <c:v>0.41199074074074099</c:v>
                </c:pt>
                <c:pt idx="16759">
                  <c:v>0.41201388888888901</c:v>
                </c:pt>
                <c:pt idx="16760">
                  <c:v>0.41204861111111102</c:v>
                </c:pt>
                <c:pt idx="16761">
                  <c:v>0.41207175925925899</c:v>
                </c:pt>
                <c:pt idx="16762">
                  <c:v>0.41209490740740701</c:v>
                </c:pt>
                <c:pt idx="16763">
                  <c:v>0.41211805555555597</c:v>
                </c:pt>
                <c:pt idx="16764">
                  <c:v>0.412141203703704</c:v>
                </c:pt>
                <c:pt idx="16765">
                  <c:v>0.41216435185185202</c:v>
                </c:pt>
                <c:pt idx="16766">
                  <c:v>0.41218749999999998</c:v>
                </c:pt>
                <c:pt idx="16767">
                  <c:v>0.41221064814814801</c:v>
                </c:pt>
                <c:pt idx="16768">
                  <c:v>0.41223379629629597</c:v>
                </c:pt>
                <c:pt idx="16769">
                  <c:v>0.41226851851851798</c:v>
                </c:pt>
                <c:pt idx="16770">
                  <c:v>0.412291666666667</c:v>
                </c:pt>
                <c:pt idx="16771">
                  <c:v>0.41231481481481502</c:v>
                </c:pt>
                <c:pt idx="16772">
                  <c:v>0.41233796296296299</c:v>
                </c:pt>
                <c:pt idx="16773">
                  <c:v>0.41236111111111101</c:v>
                </c:pt>
                <c:pt idx="16774">
                  <c:v>0.41238425925925898</c:v>
                </c:pt>
                <c:pt idx="16775">
                  <c:v>0.412407407407407</c:v>
                </c:pt>
                <c:pt idx="16776">
                  <c:v>0.41243055555555602</c:v>
                </c:pt>
                <c:pt idx="16777">
                  <c:v>0.41245370370370399</c:v>
                </c:pt>
                <c:pt idx="16778">
                  <c:v>0.41248842592592599</c:v>
                </c:pt>
                <c:pt idx="16779">
                  <c:v>0.41251157407407402</c:v>
                </c:pt>
                <c:pt idx="16780">
                  <c:v>0.41253472222222198</c:v>
                </c:pt>
                <c:pt idx="16781">
                  <c:v>0.41255787037037001</c:v>
                </c:pt>
                <c:pt idx="16782">
                  <c:v>0.41258101851851903</c:v>
                </c:pt>
                <c:pt idx="16783">
                  <c:v>0.41260416666666699</c:v>
                </c:pt>
                <c:pt idx="16784">
                  <c:v>0.41262731481481502</c:v>
                </c:pt>
                <c:pt idx="16785">
                  <c:v>0.41265046296296298</c:v>
                </c:pt>
                <c:pt idx="16786">
                  <c:v>0.41267361111111101</c:v>
                </c:pt>
                <c:pt idx="16787">
                  <c:v>0.41270833333333301</c:v>
                </c:pt>
                <c:pt idx="16788">
                  <c:v>0.41273148148148098</c:v>
                </c:pt>
                <c:pt idx="16789">
                  <c:v>0.41275462962963</c:v>
                </c:pt>
                <c:pt idx="16790">
                  <c:v>0.41277777777777802</c:v>
                </c:pt>
                <c:pt idx="16791">
                  <c:v>0.41280092592592599</c:v>
                </c:pt>
                <c:pt idx="16792">
                  <c:v>0.41282407407407401</c:v>
                </c:pt>
                <c:pt idx="16793">
                  <c:v>0.41284722222222198</c:v>
                </c:pt>
                <c:pt idx="16794">
                  <c:v>0.41287037037037</c:v>
                </c:pt>
                <c:pt idx="16795">
                  <c:v>0.41289351851851802</c:v>
                </c:pt>
                <c:pt idx="16796">
                  <c:v>0.41292824074074103</c:v>
                </c:pt>
                <c:pt idx="16797">
                  <c:v>0.41295138888888899</c:v>
                </c:pt>
                <c:pt idx="16798">
                  <c:v>0.41297453703703701</c:v>
                </c:pt>
                <c:pt idx="16799">
                  <c:v>0.41299768518518498</c:v>
                </c:pt>
                <c:pt idx="16800">
                  <c:v>0.413020833333333</c:v>
                </c:pt>
                <c:pt idx="16801">
                  <c:v>0.41304398148148103</c:v>
                </c:pt>
                <c:pt idx="16802">
                  <c:v>0.41306712962962999</c:v>
                </c:pt>
                <c:pt idx="16803">
                  <c:v>0.41309027777777801</c:v>
                </c:pt>
                <c:pt idx="16804">
                  <c:v>0.41311342592592598</c:v>
                </c:pt>
                <c:pt idx="16805">
                  <c:v>0.41314814814814799</c:v>
                </c:pt>
                <c:pt idx="16806">
                  <c:v>0.41317129629629601</c:v>
                </c:pt>
                <c:pt idx="16807">
                  <c:v>0.41319444444444398</c:v>
                </c:pt>
                <c:pt idx="16808">
                  <c:v>0.413217592592593</c:v>
                </c:pt>
                <c:pt idx="16809">
                  <c:v>0.41324074074074102</c:v>
                </c:pt>
                <c:pt idx="16810">
                  <c:v>0.41326388888888899</c:v>
                </c:pt>
                <c:pt idx="16811">
                  <c:v>0.41328703703703701</c:v>
                </c:pt>
                <c:pt idx="16812">
                  <c:v>0.41331018518518498</c:v>
                </c:pt>
                <c:pt idx="16813">
                  <c:v>0.413333333333333</c:v>
                </c:pt>
                <c:pt idx="16814">
                  <c:v>0.413368055555556</c:v>
                </c:pt>
                <c:pt idx="16815">
                  <c:v>0.41339120370370402</c:v>
                </c:pt>
                <c:pt idx="16816">
                  <c:v>0.41341435185185199</c:v>
                </c:pt>
                <c:pt idx="16817">
                  <c:v>0.41343750000000001</c:v>
                </c:pt>
                <c:pt idx="16818">
                  <c:v>0.41346064814814798</c:v>
                </c:pt>
                <c:pt idx="16819">
                  <c:v>0.413483796296296</c:v>
                </c:pt>
                <c:pt idx="16820">
                  <c:v>0.41350694444444402</c:v>
                </c:pt>
                <c:pt idx="16821">
                  <c:v>0.41353009259259299</c:v>
                </c:pt>
                <c:pt idx="16822">
                  <c:v>0.41355324074074101</c:v>
                </c:pt>
                <c:pt idx="16823">
                  <c:v>0.41358796296296302</c:v>
                </c:pt>
                <c:pt idx="16824">
                  <c:v>0.41361111111111099</c:v>
                </c:pt>
                <c:pt idx="16825">
                  <c:v>0.41363425925925901</c:v>
                </c:pt>
                <c:pt idx="16826">
                  <c:v>0.41365740740740697</c:v>
                </c:pt>
                <c:pt idx="16827">
                  <c:v>0.413680555555556</c:v>
                </c:pt>
                <c:pt idx="16828">
                  <c:v>0.41370370370370402</c:v>
                </c:pt>
                <c:pt idx="16829">
                  <c:v>0.41372685185185198</c:v>
                </c:pt>
                <c:pt idx="16830">
                  <c:v>0.41375000000000001</c:v>
                </c:pt>
                <c:pt idx="16831">
                  <c:v>0.41378472222222201</c:v>
                </c:pt>
                <c:pt idx="16832">
                  <c:v>0.41380787037036998</c:v>
                </c:pt>
                <c:pt idx="16833">
                  <c:v>0.413831018518518</c:v>
                </c:pt>
                <c:pt idx="16834">
                  <c:v>0.41385416666666702</c:v>
                </c:pt>
                <c:pt idx="16835">
                  <c:v>0.41387731481481499</c:v>
                </c:pt>
                <c:pt idx="16836">
                  <c:v>0.41390046296296301</c:v>
                </c:pt>
                <c:pt idx="16837">
                  <c:v>0.41392361111111098</c:v>
                </c:pt>
                <c:pt idx="16838">
                  <c:v>0.413946759259259</c:v>
                </c:pt>
                <c:pt idx="16839">
                  <c:v>0.41396990740740702</c:v>
                </c:pt>
                <c:pt idx="16840">
                  <c:v>0.41400462962963003</c:v>
                </c:pt>
                <c:pt idx="16841">
                  <c:v>0.41402777777777799</c:v>
                </c:pt>
                <c:pt idx="16842">
                  <c:v>0.41405092592592602</c:v>
                </c:pt>
                <c:pt idx="16843">
                  <c:v>0.41407407407407398</c:v>
                </c:pt>
                <c:pt idx="16844">
                  <c:v>0.41409722222222201</c:v>
                </c:pt>
                <c:pt idx="16845">
                  <c:v>0.41412037037036997</c:v>
                </c:pt>
                <c:pt idx="16846">
                  <c:v>0.41414351851851799</c:v>
                </c:pt>
                <c:pt idx="16847">
                  <c:v>0.41416666666666702</c:v>
                </c:pt>
                <c:pt idx="16848">
                  <c:v>0.41418981481481498</c:v>
                </c:pt>
                <c:pt idx="16849">
                  <c:v>0.41422453703703699</c:v>
                </c:pt>
                <c:pt idx="16850">
                  <c:v>0.41424768518518501</c:v>
                </c:pt>
                <c:pt idx="16851">
                  <c:v>0.41427083333333298</c:v>
                </c:pt>
                <c:pt idx="16852">
                  <c:v>0.414293981481481</c:v>
                </c:pt>
                <c:pt idx="16853">
                  <c:v>0.41431712962963002</c:v>
                </c:pt>
                <c:pt idx="16854">
                  <c:v>0.41434027777777799</c:v>
                </c:pt>
                <c:pt idx="16855">
                  <c:v>0.41436342592592601</c:v>
                </c:pt>
                <c:pt idx="16856">
                  <c:v>0.41438657407407398</c:v>
                </c:pt>
                <c:pt idx="16857">
                  <c:v>0.414409722222222</c:v>
                </c:pt>
                <c:pt idx="16858">
                  <c:v>0.414444444444444</c:v>
                </c:pt>
                <c:pt idx="16859">
                  <c:v>0.41446759259259303</c:v>
                </c:pt>
                <c:pt idx="16860">
                  <c:v>0.41449074074074099</c:v>
                </c:pt>
                <c:pt idx="16861">
                  <c:v>0.41451388888888901</c:v>
                </c:pt>
                <c:pt idx="16862">
                  <c:v>0.41453703703703698</c:v>
                </c:pt>
                <c:pt idx="16863">
                  <c:v>0.414560185185185</c:v>
                </c:pt>
                <c:pt idx="16864">
                  <c:v>0.41458333333333303</c:v>
                </c:pt>
                <c:pt idx="16865">
                  <c:v>0.41460648148148099</c:v>
                </c:pt>
                <c:pt idx="16866">
                  <c:v>0.41462962962963001</c:v>
                </c:pt>
                <c:pt idx="16867">
                  <c:v>0.41465277777777798</c:v>
                </c:pt>
                <c:pt idx="16868">
                  <c:v>0.41468749999999999</c:v>
                </c:pt>
                <c:pt idx="16869">
                  <c:v>0.41471064814814801</c:v>
                </c:pt>
                <c:pt idx="16870">
                  <c:v>0.41473379629629598</c:v>
                </c:pt>
                <c:pt idx="16871">
                  <c:v>0.414756944444445</c:v>
                </c:pt>
                <c:pt idx="16872">
                  <c:v>0.41478009259259302</c:v>
                </c:pt>
                <c:pt idx="16873">
                  <c:v>0.41480324074074099</c:v>
                </c:pt>
                <c:pt idx="16874">
                  <c:v>0.41483796296296299</c:v>
                </c:pt>
                <c:pt idx="16875">
                  <c:v>0.41486111111111101</c:v>
                </c:pt>
                <c:pt idx="16876">
                  <c:v>0.41488425925925898</c:v>
                </c:pt>
                <c:pt idx="16877">
                  <c:v>0.414907407407407</c:v>
                </c:pt>
                <c:pt idx="16878">
                  <c:v>0.41493055555555602</c:v>
                </c:pt>
                <c:pt idx="16879">
                  <c:v>0.41495370370370399</c:v>
                </c:pt>
                <c:pt idx="16880">
                  <c:v>0.41497685185185201</c:v>
                </c:pt>
                <c:pt idx="16881">
                  <c:v>0.41499999999999998</c:v>
                </c:pt>
                <c:pt idx="16882">
                  <c:v>0.41503472222222199</c:v>
                </c:pt>
                <c:pt idx="16883">
                  <c:v>0.41505787037037001</c:v>
                </c:pt>
                <c:pt idx="16884">
                  <c:v>0.41508101851851897</c:v>
                </c:pt>
                <c:pt idx="16885">
                  <c:v>0.415104166666667</c:v>
                </c:pt>
                <c:pt idx="16886">
                  <c:v>0.41512731481481502</c:v>
                </c:pt>
                <c:pt idx="16887">
                  <c:v>0.41515046296296299</c:v>
                </c:pt>
                <c:pt idx="16888">
                  <c:v>0.41517361111111101</c:v>
                </c:pt>
                <c:pt idx="16889">
                  <c:v>0.41519675925925897</c:v>
                </c:pt>
                <c:pt idx="16890">
                  <c:v>0.415219907407407</c:v>
                </c:pt>
                <c:pt idx="16891">
                  <c:v>0.41524305555555502</c:v>
                </c:pt>
                <c:pt idx="16892">
                  <c:v>0.41527777777777802</c:v>
                </c:pt>
                <c:pt idx="16893">
                  <c:v>0.41530092592592599</c:v>
                </c:pt>
                <c:pt idx="16894">
                  <c:v>0.41532407407407401</c:v>
                </c:pt>
                <c:pt idx="16895">
                  <c:v>0.41534722222222198</c:v>
                </c:pt>
                <c:pt idx="16896">
                  <c:v>0.41537037037037</c:v>
                </c:pt>
                <c:pt idx="16897">
                  <c:v>0.41539351851851802</c:v>
                </c:pt>
                <c:pt idx="16898">
                  <c:v>0.41541666666666699</c:v>
                </c:pt>
                <c:pt idx="16899">
                  <c:v>0.41543981481481501</c:v>
                </c:pt>
                <c:pt idx="16900">
                  <c:v>0.41546296296296298</c:v>
                </c:pt>
                <c:pt idx="16901">
                  <c:v>0.41549768518518498</c:v>
                </c:pt>
                <c:pt idx="16902">
                  <c:v>0.41552083333333301</c:v>
                </c:pt>
                <c:pt idx="16903">
                  <c:v>0.41554398148148097</c:v>
                </c:pt>
                <c:pt idx="16904">
                  <c:v>0.41556712962962999</c:v>
                </c:pt>
                <c:pt idx="16905">
                  <c:v>0.41559027777777802</c:v>
                </c:pt>
                <c:pt idx="16906">
                  <c:v>0.41561342592592598</c:v>
                </c:pt>
                <c:pt idx="16907">
                  <c:v>0.41563657407407401</c:v>
                </c:pt>
                <c:pt idx="16908">
                  <c:v>0.41565972222222197</c:v>
                </c:pt>
                <c:pt idx="16909">
                  <c:v>0.41569444444444398</c:v>
                </c:pt>
                <c:pt idx="16910">
                  <c:v>0.415717592592593</c:v>
                </c:pt>
                <c:pt idx="16911">
                  <c:v>0.41574074074074102</c:v>
                </c:pt>
                <c:pt idx="16912">
                  <c:v>0.41576388888888899</c:v>
                </c:pt>
                <c:pt idx="16913">
                  <c:v>0.41578703703703701</c:v>
                </c:pt>
                <c:pt idx="16914">
                  <c:v>0.41581018518518498</c:v>
                </c:pt>
                <c:pt idx="16915">
                  <c:v>0.415833333333333</c:v>
                </c:pt>
                <c:pt idx="16916">
                  <c:v>0.41585648148148202</c:v>
                </c:pt>
                <c:pt idx="16917">
                  <c:v>0.41587962962962999</c:v>
                </c:pt>
                <c:pt idx="16918">
                  <c:v>0.41591435185185199</c:v>
                </c:pt>
                <c:pt idx="16919">
                  <c:v>0.41593750000000002</c:v>
                </c:pt>
                <c:pt idx="16920">
                  <c:v>0.41596064814814798</c:v>
                </c:pt>
                <c:pt idx="16921">
                  <c:v>0.415983796296296</c:v>
                </c:pt>
                <c:pt idx="16922">
                  <c:v>0.41600694444444503</c:v>
                </c:pt>
                <c:pt idx="16923">
                  <c:v>0.41603009259259299</c:v>
                </c:pt>
                <c:pt idx="16924">
                  <c:v>0.41605324074074101</c:v>
                </c:pt>
                <c:pt idx="16925">
                  <c:v>0.41607638888888898</c:v>
                </c:pt>
                <c:pt idx="16926">
                  <c:v>0.41611111111111099</c:v>
                </c:pt>
                <c:pt idx="16927">
                  <c:v>0.41613425925925901</c:v>
                </c:pt>
                <c:pt idx="16928">
                  <c:v>0.41615740740740698</c:v>
                </c:pt>
                <c:pt idx="16929">
                  <c:v>0.416180555555556</c:v>
                </c:pt>
                <c:pt idx="16930">
                  <c:v>0.41620370370370402</c:v>
                </c:pt>
                <c:pt idx="16931">
                  <c:v>0.41622685185185199</c:v>
                </c:pt>
                <c:pt idx="16932">
                  <c:v>0.41625000000000001</c:v>
                </c:pt>
                <c:pt idx="16933">
                  <c:v>0.41627314814814798</c:v>
                </c:pt>
                <c:pt idx="16934">
                  <c:v>0.416296296296296</c:v>
                </c:pt>
                <c:pt idx="16935">
                  <c:v>0.416331018518518</c:v>
                </c:pt>
                <c:pt idx="16936">
                  <c:v>0.41635416666666702</c:v>
                </c:pt>
                <c:pt idx="16937">
                  <c:v>0.41637731481481499</c:v>
                </c:pt>
                <c:pt idx="16938">
                  <c:v>0.41640046296296301</c:v>
                </c:pt>
                <c:pt idx="16939">
                  <c:v>0.41642361111111098</c:v>
                </c:pt>
                <c:pt idx="16940">
                  <c:v>0.416446759259259</c:v>
                </c:pt>
                <c:pt idx="16941">
                  <c:v>0.41646990740740703</c:v>
                </c:pt>
                <c:pt idx="16942">
                  <c:v>0.41649305555555599</c:v>
                </c:pt>
                <c:pt idx="16943">
                  <c:v>0.416527777777778</c:v>
                </c:pt>
                <c:pt idx="16944">
                  <c:v>0.41655092592592602</c:v>
                </c:pt>
                <c:pt idx="16945">
                  <c:v>0.41657407407407399</c:v>
                </c:pt>
                <c:pt idx="16946">
                  <c:v>0.41659722222222201</c:v>
                </c:pt>
                <c:pt idx="16947">
                  <c:v>0.41662037037036997</c:v>
                </c:pt>
                <c:pt idx="16948">
                  <c:v>0.416643518518518</c:v>
                </c:pt>
                <c:pt idx="16949">
                  <c:v>0.41666666666666702</c:v>
                </c:pt>
                <c:pt idx="16950">
                  <c:v>0.41670138888888902</c:v>
                </c:pt>
                <c:pt idx="16951">
                  <c:v>0.41672453703703699</c:v>
                </c:pt>
                <c:pt idx="16952">
                  <c:v>0.41674768518518501</c:v>
                </c:pt>
                <c:pt idx="16953">
                  <c:v>0.41678240740740702</c:v>
                </c:pt>
                <c:pt idx="16954">
                  <c:v>0.41680555555555598</c:v>
                </c:pt>
                <c:pt idx="16955">
                  <c:v>0.41682870370370401</c:v>
                </c:pt>
                <c:pt idx="16956">
                  <c:v>0.41685185185185197</c:v>
                </c:pt>
                <c:pt idx="16957">
                  <c:v>0.416875</c:v>
                </c:pt>
                <c:pt idx="16958">
                  <c:v>0.41689814814814802</c:v>
                </c:pt>
                <c:pt idx="16959">
                  <c:v>0.41692129629629598</c:v>
                </c:pt>
                <c:pt idx="16960">
                  <c:v>0.41694444444444401</c:v>
                </c:pt>
                <c:pt idx="16961">
                  <c:v>0.41696759259259297</c:v>
                </c:pt>
                <c:pt idx="16962">
                  <c:v>0.41700231481481498</c:v>
                </c:pt>
                <c:pt idx="16963">
                  <c:v>0.417025462962963</c:v>
                </c:pt>
                <c:pt idx="16964">
                  <c:v>0.41704861111111102</c:v>
                </c:pt>
                <c:pt idx="16965">
                  <c:v>0.41707175925925899</c:v>
                </c:pt>
                <c:pt idx="16966">
                  <c:v>0.41709490740740701</c:v>
                </c:pt>
                <c:pt idx="16967">
                  <c:v>0.41711805555555598</c:v>
                </c:pt>
                <c:pt idx="16968">
                  <c:v>0.417141203703704</c:v>
                </c:pt>
                <c:pt idx="16969">
                  <c:v>0.41716435185185202</c:v>
                </c:pt>
                <c:pt idx="16970">
                  <c:v>0.41718749999999999</c:v>
                </c:pt>
                <c:pt idx="16971">
                  <c:v>0.41722222222222199</c:v>
                </c:pt>
                <c:pt idx="16972">
                  <c:v>0.41724537037037002</c:v>
                </c:pt>
                <c:pt idx="16973">
                  <c:v>0.41726851851851898</c:v>
                </c:pt>
                <c:pt idx="16974">
                  <c:v>0.417291666666667</c:v>
                </c:pt>
                <c:pt idx="16975">
                  <c:v>0.41731481481481503</c:v>
                </c:pt>
                <c:pt idx="16976">
                  <c:v>0.41733796296296299</c:v>
                </c:pt>
                <c:pt idx="16977">
                  <c:v>0.41736111111111102</c:v>
                </c:pt>
                <c:pt idx="16978">
                  <c:v>0.41738425925925898</c:v>
                </c:pt>
                <c:pt idx="16979">
                  <c:v>0.41741898148148199</c:v>
                </c:pt>
                <c:pt idx="16980">
                  <c:v>0.41744212962963001</c:v>
                </c:pt>
                <c:pt idx="16981">
                  <c:v>0.41746527777777798</c:v>
                </c:pt>
                <c:pt idx="16982">
                  <c:v>0.417488425925926</c:v>
                </c:pt>
                <c:pt idx="16983">
                  <c:v>0.41751157407407402</c:v>
                </c:pt>
                <c:pt idx="16984">
                  <c:v>0.41753472222222199</c:v>
                </c:pt>
                <c:pt idx="16985">
                  <c:v>0.41755787037037001</c:v>
                </c:pt>
                <c:pt idx="16986">
                  <c:v>0.41758101851851898</c:v>
                </c:pt>
                <c:pt idx="16987">
                  <c:v>0.41761574074074098</c:v>
                </c:pt>
                <c:pt idx="16988">
                  <c:v>0.417638888888889</c:v>
                </c:pt>
                <c:pt idx="16989">
                  <c:v>0.41766203703703703</c:v>
                </c:pt>
                <c:pt idx="16990">
                  <c:v>0.41768518518518499</c:v>
                </c:pt>
                <c:pt idx="16991">
                  <c:v>0.41770833333333302</c:v>
                </c:pt>
                <c:pt idx="16992">
                  <c:v>0.41773148148148098</c:v>
                </c:pt>
                <c:pt idx="16993">
                  <c:v>0.41775462962963</c:v>
                </c:pt>
                <c:pt idx="16994">
                  <c:v>0.41777777777777803</c:v>
                </c:pt>
                <c:pt idx="16995">
                  <c:v>0.41780092592592599</c:v>
                </c:pt>
                <c:pt idx="16996">
                  <c:v>0.417835648148148</c:v>
                </c:pt>
                <c:pt idx="16997">
                  <c:v>0.41785879629629602</c:v>
                </c:pt>
                <c:pt idx="16998">
                  <c:v>0.41788194444444499</c:v>
                </c:pt>
                <c:pt idx="16999">
                  <c:v>0.41790509259259301</c:v>
                </c:pt>
                <c:pt idx="17000">
                  <c:v>0.41792824074074097</c:v>
                </c:pt>
                <c:pt idx="17001">
                  <c:v>0.417951388888889</c:v>
                </c:pt>
                <c:pt idx="17002">
                  <c:v>0.41797453703703702</c:v>
                </c:pt>
                <c:pt idx="17003">
                  <c:v>0.41799768518518499</c:v>
                </c:pt>
                <c:pt idx="17004">
                  <c:v>0.41802083333333301</c:v>
                </c:pt>
                <c:pt idx="17005">
                  <c:v>0.41805555555555601</c:v>
                </c:pt>
                <c:pt idx="17006">
                  <c:v>0.41807870370370398</c:v>
                </c:pt>
                <c:pt idx="17007">
                  <c:v>0.418101851851852</c:v>
                </c:pt>
                <c:pt idx="17008">
                  <c:v>0.41812500000000002</c:v>
                </c:pt>
                <c:pt idx="17009">
                  <c:v>0.41814814814814799</c:v>
                </c:pt>
                <c:pt idx="17010">
                  <c:v>0.41817129629629601</c:v>
                </c:pt>
                <c:pt idx="17011">
                  <c:v>0.41819444444444398</c:v>
                </c:pt>
                <c:pt idx="17012">
                  <c:v>0.41822916666666698</c:v>
                </c:pt>
                <c:pt idx="17013">
                  <c:v>0.41825231481481501</c:v>
                </c:pt>
                <c:pt idx="17014">
                  <c:v>0.41827546296296297</c:v>
                </c:pt>
                <c:pt idx="17015">
                  <c:v>0.418298611111111</c:v>
                </c:pt>
                <c:pt idx="17016">
                  <c:v>0.41832175925925902</c:v>
                </c:pt>
                <c:pt idx="17017">
                  <c:v>0.41834490740740798</c:v>
                </c:pt>
                <c:pt idx="17018">
                  <c:v>0.41836805555555601</c:v>
                </c:pt>
                <c:pt idx="17019">
                  <c:v>0.41839120370370397</c:v>
                </c:pt>
                <c:pt idx="17020">
                  <c:v>0.418414351851852</c:v>
                </c:pt>
                <c:pt idx="17021">
                  <c:v>0.41843750000000002</c:v>
                </c:pt>
                <c:pt idx="17022">
                  <c:v>0.41847222222222202</c:v>
                </c:pt>
                <c:pt idx="17023">
                  <c:v>0.41849537037036999</c:v>
                </c:pt>
                <c:pt idx="17024">
                  <c:v>0.41851851851851801</c:v>
                </c:pt>
                <c:pt idx="17025">
                  <c:v>0.41854166666666698</c:v>
                </c:pt>
                <c:pt idx="17026">
                  <c:v>0.418564814814815</c:v>
                </c:pt>
                <c:pt idx="17027">
                  <c:v>0.41858796296296302</c:v>
                </c:pt>
                <c:pt idx="17028">
                  <c:v>0.41861111111111099</c:v>
                </c:pt>
                <c:pt idx="17029">
                  <c:v>0.41863425925925901</c:v>
                </c:pt>
                <c:pt idx="17030">
                  <c:v>0.41866898148148102</c:v>
                </c:pt>
                <c:pt idx="17031">
                  <c:v>0.41869212962962998</c:v>
                </c:pt>
                <c:pt idx="17032">
                  <c:v>0.41871527777777801</c:v>
                </c:pt>
                <c:pt idx="17033">
                  <c:v>0.41873842592592603</c:v>
                </c:pt>
                <c:pt idx="17034">
                  <c:v>0.41876157407407399</c:v>
                </c:pt>
                <c:pt idx="17035">
                  <c:v>0.41878472222222202</c:v>
                </c:pt>
                <c:pt idx="17036">
                  <c:v>0.41880787037036998</c:v>
                </c:pt>
                <c:pt idx="17037">
                  <c:v>0.41883101851851801</c:v>
                </c:pt>
                <c:pt idx="17038">
                  <c:v>0.41885416666666703</c:v>
                </c:pt>
                <c:pt idx="17039">
                  <c:v>0.41888888888888898</c:v>
                </c:pt>
                <c:pt idx="17040">
                  <c:v>0.418912037037037</c:v>
                </c:pt>
                <c:pt idx="17041">
                  <c:v>0.41893518518518502</c:v>
                </c:pt>
                <c:pt idx="17042">
                  <c:v>0.41895833333333299</c:v>
                </c:pt>
                <c:pt idx="17043">
                  <c:v>0.41898148148148101</c:v>
                </c:pt>
                <c:pt idx="17044">
                  <c:v>0.41900462962962998</c:v>
                </c:pt>
                <c:pt idx="17045">
                  <c:v>0.419027777777778</c:v>
                </c:pt>
                <c:pt idx="17046">
                  <c:v>0.41905092592592602</c:v>
                </c:pt>
                <c:pt idx="17047">
                  <c:v>0.41908564814814803</c:v>
                </c:pt>
                <c:pt idx="17048">
                  <c:v>0.41910879629629599</c:v>
                </c:pt>
                <c:pt idx="17049">
                  <c:v>0.41913194444444402</c:v>
                </c:pt>
                <c:pt idx="17050">
                  <c:v>0.41915509259259298</c:v>
                </c:pt>
                <c:pt idx="17051">
                  <c:v>0.419178240740741</c:v>
                </c:pt>
                <c:pt idx="17052">
                  <c:v>0.41920138888888903</c:v>
                </c:pt>
                <c:pt idx="17053">
                  <c:v>0.41922453703703699</c:v>
                </c:pt>
                <c:pt idx="17054">
                  <c:v>0.41924768518518502</c:v>
                </c:pt>
                <c:pt idx="17055">
                  <c:v>0.41927083333333298</c:v>
                </c:pt>
                <c:pt idx="17056">
                  <c:v>0.41930555555555599</c:v>
                </c:pt>
                <c:pt idx="17057">
                  <c:v>0.41932870370370401</c:v>
                </c:pt>
                <c:pt idx="17058">
                  <c:v>0.41935185185185198</c:v>
                </c:pt>
                <c:pt idx="17059">
                  <c:v>0.419375</c:v>
                </c:pt>
                <c:pt idx="17060">
                  <c:v>0.41939814814814802</c:v>
                </c:pt>
                <c:pt idx="17061">
                  <c:v>0.41942129629629599</c:v>
                </c:pt>
                <c:pt idx="17062">
                  <c:v>0.41944444444444401</c:v>
                </c:pt>
                <c:pt idx="17063">
                  <c:v>0.41946759259259297</c:v>
                </c:pt>
                <c:pt idx="17064">
                  <c:v>0.41950231481481498</c:v>
                </c:pt>
                <c:pt idx="17065">
                  <c:v>0.419525462962963</c:v>
                </c:pt>
                <c:pt idx="17066">
                  <c:v>0.41954861111111103</c:v>
                </c:pt>
                <c:pt idx="17067">
                  <c:v>0.41957175925925899</c:v>
                </c:pt>
                <c:pt idx="17068">
                  <c:v>0.41959490740740701</c:v>
                </c:pt>
                <c:pt idx="17069">
                  <c:v>0.41961805555555598</c:v>
                </c:pt>
                <c:pt idx="17070">
                  <c:v>0.419641203703704</c:v>
                </c:pt>
                <c:pt idx="17071">
                  <c:v>0.41966435185185202</c:v>
                </c:pt>
                <c:pt idx="17072">
                  <c:v>0.41968749999999999</c:v>
                </c:pt>
                <c:pt idx="17073">
                  <c:v>0.419722222222222</c:v>
                </c:pt>
                <c:pt idx="17074">
                  <c:v>0.41974537037037002</c:v>
                </c:pt>
                <c:pt idx="17075">
                  <c:v>0.41976851851851799</c:v>
                </c:pt>
                <c:pt idx="17076">
                  <c:v>0.41979166666666701</c:v>
                </c:pt>
                <c:pt idx="17077">
                  <c:v>0.41981481481481497</c:v>
                </c:pt>
                <c:pt idx="17078">
                  <c:v>0.419837962962963</c:v>
                </c:pt>
                <c:pt idx="17079">
                  <c:v>0.41986111111111102</c:v>
                </c:pt>
                <c:pt idx="17080">
                  <c:v>0.41988425925925899</c:v>
                </c:pt>
                <c:pt idx="17081">
                  <c:v>0.41990740740740701</c:v>
                </c:pt>
                <c:pt idx="17082">
                  <c:v>0.41994212962963001</c:v>
                </c:pt>
                <c:pt idx="17083">
                  <c:v>0.41996527777777798</c:v>
                </c:pt>
                <c:pt idx="17084">
                  <c:v>0.419988425925926</c:v>
                </c:pt>
                <c:pt idx="17085">
                  <c:v>0.42001157407407402</c:v>
                </c:pt>
                <c:pt idx="17086">
                  <c:v>0.42003472222222199</c:v>
                </c:pt>
                <c:pt idx="17087">
                  <c:v>0.42005787037037001</c:v>
                </c:pt>
                <c:pt idx="17088">
                  <c:v>0.42008101851851798</c:v>
                </c:pt>
                <c:pt idx="17089">
                  <c:v>0.420104166666667</c:v>
                </c:pt>
                <c:pt idx="17090">
                  <c:v>0.42013888888888901</c:v>
                </c:pt>
                <c:pt idx="17091">
                  <c:v>0.42016203703703697</c:v>
                </c:pt>
                <c:pt idx="17092">
                  <c:v>0.420185185185185</c:v>
                </c:pt>
                <c:pt idx="17093">
                  <c:v>0.42020833333333302</c:v>
                </c:pt>
                <c:pt idx="17094">
                  <c:v>0.42023148148148098</c:v>
                </c:pt>
                <c:pt idx="17095">
                  <c:v>0.42025462962963001</c:v>
                </c:pt>
                <c:pt idx="17096">
                  <c:v>0.42027777777777803</c:v>
                </c:pt>
                <c:pt idx="17097">
                  <c:v>0.42030092592592599</c:v>
                </c:pt>
                <c:pt idx="17098">
                  <c:v>0.42032407407407402</c:v>
                </c:pt>
                <c:pt idx="17099">
                  <c:v>0.42035879629629602</c:v>
                </c:pt>
                <c:pt idx="17100">
                  <c:v>0.42038194444444499</c:v>
                </c:pt>
                <c:pt idx="17101">
                  <c:v>0.42040509259259301</c:v>
                </c:pt>
                <c:pt idx="17102">
                  <c:v>0.42042824074074098</c:v>
                </c:pt>
                <c:pt idx="17103">
                  <c:v>0.420451388888889</c:v>
                </c:pt>
                <c:pt idx="17104">
                  <c:v>0.42047453703703702</c:v>
                </c:pt>
                <c:pt idx="17105">
                  <c:v>0.42049768518518499</c:v>
                </c:pt>
                <c:pt idx="17106">
                  <c:v>0.42052083333333301</c:v>
                </c:pt>
                <c:pt idx="17107">
                  <c:v>0.42055555555555602</c:v>
                </c:pt>
                <c:pt idx="17108">
                  <c:v>0.42057870370370398</c:v>
                </c:pt>
                <c:pt idx="17109">
                  <c:v>0.420601851851852</c:v>
                </c:pt>
                <c:pt idx="17110">
                  <c:v>0.42062500000000003</c:v>
                </c:pt>
                <c:pt idx="17111">
                  <c:v>0.42064814814814799</c:v>
                </c:pt>
                <c:pt idx="17112">
                  <c:v>0.42067129629629602</c:v>
                </c:pt>
                <c:pt idx="17113">
                  <c:v>0.42069444444444398</c:v>
                </c:pt>
                <c:pt idx="17114">
                  <c:v>0.420717592592593</c:v>
                </c:pt>
                <c:pt idx="17115">
                  <c:v>0.42074074074074103</c:v>
                </c:pt>
                <c:pt idx="17116">
                  <c:v>0.42077546296296298</c:v>
                </c:pt>
                <c:pt idx="17117">
                  <c:v>0.420798611111111</c:v>
                </c:pt>
                <c:pt idx="17118">
                  <c:v>0.42082175925925902</c:v>
                </c:pt>
                <c:pt idx="17119">
                  <c:v>0.42084490740740799</c:v>
                </c:pt>
                <c:pt idx="17120">
                  <c:v>0.42086805555555601</c:v>
                </c:pt>
                <c:pt idx="17121">
                  <c:v>0.42089120370370398</c:v>
                </c:pt>
                <c:pt idx="17122">
                  <c:v>0.420914351851852</c:v>
                </c:pt>
                <c:pt idx="17123">
                  <c:v>0.42093750000000002</c:v>
                </c:pt>
                <c:pt idx="17124">
                  <c:v>0.42097222222222203</c:v>
                </c:pt>
                <c:pt idx="17125">
                  <c:v>0.42099537037036999</c:v>
                </c:pt>
                <c:pt idx="17126">
                  <c:v>0.42101851851851801</c:v>
                </c:pt>
                <c:pt idx="17127">
                  <c:v>0.42104166666666698</c:v>
                </c:pt>
                <c:pt idx="17128">
                  <c:v>0.421064814814815</c:v>
                </c:pt>
                <c:pt idx="17129">
                  <c:v>0.42108796296296302</c:v>
                </c:pt>
                <c:pt idx="17130">
                  <c:v>0.42111111111111099</c:v>
                </c:pt>
                <c:pt idx="17131">
                  <c:v>0.421145833333333</c:v>
                </c:pt>
                <c:pt idx="17132">
                  <c:v>0.42116898148148102</c:v>
                </c:pt>
                <c:pt idx="17133">
                  <c:v>0.42119212962962999</c:v>
                </c:pt>
                <c:pt idx="17134">
                  <c:v>0.42121527777777801</c:v>
                </c:pt>
                <c:pt idx="17135">
                  <c:v>0.42123842592592597</c:v>
                </c:pt>
                <c:pt idx="17136">
                  <c:v>0.421261574074074</c:v>
                </c:pt>
                <c:pt idx="17137">
                  <c:v>0.42128472222222202</c:v>
                </c:pt>
                <c:pt idx="17138">
                  <c:v>0.42131944444444402</c:v>
                </c:pt>
                <c:pt idx="17139">
                  <c:v>0.42134259259259299</c:v>
                </c:pt>
                <c:pt idx="17140">
                  <c:v>0.42136574074074101</c:v>
                </c:pt>
                <c:pt idx="17141">
                  <c:v>0.42138888888888898</c:v>
                </c:pt>
                <c:pt idx="17142">
                  <c:v>0.421412037037037</c:v>
                </c:pt>
                <c:pt idx="17143">
                  <c:v>0.42143518518518502</c:v>
                </c:pt>
                <c:pt idx="17144">
                  <c:v>0.42145833333333299</c:v>
                </c:pt>
                <c:pt idx="17145">
                  <c:v>0.42148148148148201</c:v>
                </c:pt>
                <c:pt idx="17146">
                  <c:v>0.42151620370370402</c:v>
                </c:pt>
                <c:pt idx="17147">
                  <c:v>0.42153935185185198</c:v>
                </c:pt>
                <c:pt idx="17148">
                  <c:v>0.42156250000000001</c:v>
                </c:pt>
                <c:pt idx="17149">
                  <c:v>0.42158564814814797</c:v>
                </c:pt>
                <c:pt idx="17150">
                  <c:v>0.421608796296296</c:v>
                </c:pt>
                <c:pt idx="17151">
                  <c:v>0.42163194444444402</c:v>
                </c:pt>
                <c:pt idx="17152">
                  <c:v>0.42165509259259298</c:v>
                </c:pt>
                <c:pt idx="17153">
                  <c:v>0.42167824074074101</c:v>
                </c:pt>
                <c:pt idx="17154">
                  <c:v>0.42170138888888897</c:v>
                </c:pt>
                <c:pt idx="17155">
                  <c:v>0.42173611111111098</c:v>
                </c:pt>
                <c:pt idx="17156">
                  <c:v>0.421759259259259</c:v>
                </c:pt>
                <c:pt idx="17157">
                  <c:v>0.42178240740740702</c:v>
                </c:pt>
                <c:pt idx="17158">
                  <c:v>0.42180555555555599</c:v>
                </c:pt>
                <c:pt idx="17159">
                  <c:v>0.42182870370370401</c:v>
                </c:pt>
                <c:pt idx="17160">
                  <c:v>0.42185185185185198</c:v>
                </c:pt>
                <c:pt idx="17161">
                  <c:v>0.421875</c:v>
                </c:pt>
                <c:pt idx="17162">
                  <c:v>0.42189814814814802</c:v>
                </c:pt>
                <c:pt idx="17163">
                  <c:v>0.42193287037036997</c:v>
                </c:pt>
                <c:pt idx="17164">
                  <c:v>0.42195601851851799</c:v>
                </c:pt>
                <c:pt idx="17165">
                  <c:v>0.42197916666666702</c:v>
                </c:pt>
                <c:pt idx="17166">
                  <c:v>0.42200231481481498</c:v>
                </c:pt>
                <c:pt idx="17167">
                  <c:v>0.422025462962963</c:v>
                </c:pt>
                <c:pt idx="17168">
                  <c:v>0.42204861111111103</c:v>
                </c:pt>
                <c:pt idx="17169">
                  <c:v>0.42207175925925899</c:v>
                </c:pt>
                <c:pt idx="17170">
                  <c:v>0.42209490740740702</c:v>
                </c:pt>
                <c:pt idx="17171">
                  <c:v>0.42211805555555598</c:v>
                </c:pt>
                <c:pt idx="17172">
                  <c:v>0.42215277777777799</c:v>
                </c:pt>
                <c:pt idx="17173">
                  <c:v>0.42217592592592601</c:v>
                </c:pt>
                <c:pt idx="17174">
                  <c:v>0.42219907407407398</c:v>
                </c:pt>
                <c:pt idx="17175">
                  <c:v>0.422222222222222</c:v>
                </c:pt>
                <c:pt idx="17176">
                  <c:v>0.42224537037037002</c:v>
                </c:pt>
                <c:pt idx="17177">
                  <c:v>0.42226851851851799</c:v>
                </c:pt>
                <c:pt idx="17178">
                  <c:v>0.42229166666666701</c:v>
                </c:pt>
                <c:pt idx="17179">
                  <c:v>0.42231481481481498</c:v>
                </c:pt>
                <c:pt idx="17180">
                  <c:v>0.422337962962963</c:v>
                </c:pt>
                <c:pt idx="17181">
                  <c:v>0.422372685185185</c:v>
                </c:pt>
                <c:pt idx="17182">
                  <c:v>0.42239583333333303</c:v>
                </c:pt>
                <c:pt idx="17183">
                  <c:v>0.42241898148148199</c:v>
                </c:pt>
                <c:pt idx="17184">
                  <c:v>0.42244212962963001</c:v>
                </c:pt>
                <c:pt idx="17185">
                  <c:v>0.42246527777777798</c:v>
                </c:pt>
                <c:pt idx="17186">
                  <c:v>0.422488425925926</c:v>
                </c:pt>
                <c:pt idx="17187">
                  <c:v>0.42251157407407403</c:v>
                </c:pt>
                <c:pt idx="17188">
                  <c:v>0.42254629629629598</c:v>
                </c:pt>
                <c:pt idx="17189">
                  <c:v>0.422569444444445</c:v>
                </c:pt>
                <c:pt idx="17190">
                  <c:v>0.42259259259259302</c:v>
                </c:pt>
                <c:pt idx="17191">
                  <c:v>0.42261574074074099</c:v>
                </c:pt>
                <c:pt idx="17192">
                  <c:v>0.42263888888888901</c:v>
                </c:pt>
                <c:pt idx="17193">
                  <c:v>0.42266203703703698</c:v>
                </c:pt>
                <c:pt idx="17194">
                  <c:v>0.422685185185185</c:v>
                </c:pt>
                <c:pt idx="17195">
                  <c:v>0.42270833333333302</c:v>
                </c:pt>
                <c:pt idx="17196">
                  <c:v>0.42274305555555503</c:v>
                </c:pt>
                <c:pt idx="17197">
                  <c:v>0.42276620370370399</c:v>
                </c:pt>
                <c:pt idx="17198">
                  <c:v>0.42278935185185201</c:v>
                </c:pt>
                <c:pt idx="17199">
                  <c:v>0.42281249999999998</c:v>
                </c:pt>
                <c:pt idx="17200">
                  <c:v>0.422835648148148</c:v>
                </c:pt>
                <c:pt idx="17201">
                  <c:v>0.42285879629629602</c:v>
                </c:pt>
                <c:pt idx="17202">
                  <c:v>0.42288194444444499</c:v>
                </c:pt>
                <c:pt idx="17203">
                  <c:v>0.422916666666667</c:v>
                </c:pt>
                <c:pt idx="17204">
                  <c:v>0.42293981481481502</c:v>
                </c:pt>
                <c:pt idx="17205">
                  <c:v>0.42296296296296299</c:v>
                </c:pt>
                <c:pt idx="17206">
                  <c:v>0.42298611111111101</c:v>
                </c:pt>
                <c:pt idx="17207">
                  <c:v>0.42300925925925897</c:v>
                </c:pt>
                <c:pt idx="17208">
                  <c:v>0.423032407407407</c:v>
                </c:pt>
                <c:pt idx="17209">
                  <c:v>0.42305555555555502</c:v>
                </c:pt>
                <c:pt idx="17210">
                  <c:v>0.42307870370370398</c:v>
                </c:pt>
                <c:pt idx="17211">
                  <c:v>0.42311342592592599</c:v>
                </c:pt>
                <c:pt idx="17212">
                  <c:v>0.42313657407407401</c:v>
                </c:pt>
                <c:pt idx="17213">
                  <c:v>0.42315972222222198</c:v>
                </c:pt>
                <c:pt idx="17214">
                  <c:v>0.42318287037037</c:v>
                </c:pt>
                <c:pt idx="17215">
                  <c:v>0.42320601851851802</c:v>
                </c:pt>
                <c:pt idx="17216">
                  <c:v>0.42322916666666699</c:v>
                </c:pt>
                <c:pt idx="17217">
                  <c:v>0.42325231481481501</c:v>
                </c:pt>
                <c:pt idx="17218">
                  <c:v>0.42327546296296298</c:v>
                </c:pt>
                <c:pt idx="17219">
                  <c:v>0.423298611111111</c:v>
                </c:pt>
                <c:pt idx="17220">
                  <c:v>0.42333333333333301</c:v>
                </c:pt>
                <c:pt idx="17221">
                  <c:v>0.42335648148148203</c:v>
                </c:pt>
                <c:pt idx="17222">
                  <c:v>0.42337962962962999</c:v>
                </c:pt>
                <c:pt idx="17223">
                  <c:v>0.42340277777777802</c:v>
                </c:pt>
                <c:pt idx="17224">
                  <c:v>0.42342592592592598</c:v>
                </c:pt>
                <c:pt idx="17225">
                  <c:v>0.42344907407407401</c:v>
                </c:pt>
                <c:pt idx="17226">
                  <c:v>0.42347222222222197</c:v>
                </c:pt>
                <c:pt idx="17227">
                  <c:v>0.42349537037036999</c:v>
                </c:pt>
                <c:pt idx="17228">
                  <c:v>0.42351851851851902</c:v>
                </c:pt>
                <c:pt idx="17229">
                  <c:v>0.42355324074074102</c:v>
                </c:pt>
                <c:pt idx="17230">
                  <c:v>0.42357638888888899</c:v>
                </c:pt>
                <c:pt idx="17231">
                  <c:v>0.42359953703703701</c:v>
                </c:pt>
                <c:pt idx="17232">
                  <c:v>0.42362268518518498</c:v>
                </c:pt>
                <c:pt idx="17233">
                  <c:v>0.423645833333333</c:v>
                </c:pt>
                <c:pt idx="17234">
                  <c:v>0.42366898148148202</c:v>
                </c:pt>
                <c:pt idx="17235">
                  <c:v>0.42369212962962999</c:v>
                </c:pt>
                <c:pt idx="17236">
                  <c:v>0.42371527777777801</c:v>
                </c:pt>
                <c:pt idx="17237">
                  <c:v>0.42375000000000002</c:v>
                </c:pt>
                <c:pt idx="17238">
                  <c:v>0.42377314814814798</c:v>
                </c:pt>
                <c:pt idx="17239">
                  <c:v>0.423796296296296</c:v>
                </c:pt>
                <c:pt idx="17240">
                  <c:v>0.42381944444444403</c:v>
                </c:pt>
                <c:pt idx="17241">
                  <c:v>0.42384259259259299</c:v>
                </c:pt>
                <c:pt idx="17242">
                  <c:v>0.42386574074074101</c:v>
                </c:pt>
                <c:pt idx="17243">
                  <c:v>0.42388888888888898</c:v>
                </c:pt>
                <c:pt idx="17244">
                  <c:v>0.423912037037037</c:v>
                </c:pt>
                <c:pt idx="17245">
                  <c:v>0.42393518518518503</c:v>
                </c:pt>
                <c:pt idx="17246">
                  <c:v>0.42396990740740698</c:v>
                </c:pt>
                <c:pt idx="17247">
                  <c:v>0.423993055555556</c:v>
                </c:pt>
                <c:pt idx="17248">
                  <c:v>0.42401620370370402</c:v>
                </c:pt>
                <c:pt idx="17249">
                  <c:v>0.42403935185185199</c:v>
                </c:pt>
                <c:pt idx="17250">
                  <c:v>0.42406250000000001</c:v>
                </c:pt>
                <c:pt idx="17251">
                  <c:v>0.42408564814814798</c:v>
                </c:pt>
                <c:pt idx="17252">
                  <c:v>0.42412037037036998</c:v>
                </c:pt>
                <c:pt idx="17253">
                  <c:v>0.424143518518518</c:v>
                </c:pt>
                <c:pt idx="17254">
                  <c:v>0.42416666666666702</c:v>
                </c:pt>
                <c:pt idx="17255">
                  <c:v>0.42418981481481499</c:v>
                </c:pt>
                <c:pt idx="17256">
                  <c:v>0.42421296296296301</c:v>
                </c:pt>
                <c:pt idx="17257">
                  <c:v>0.42423611111111098</c:v>
                </c:pt>
                <c:pt idx="17258">
                  <c:v>0.424259259259259</c:v>
                </c:pt>
                <c:pt idx="17259">
                  <c:v>0.42429398148148101</c:v>
                </c:pt>
                <c:pt idx="17260">
                  <c:v>0.42431712962962997</c:v>
                </c:pt>
                <c:pt idx="17261">
                  <c:v>0.424340277777778</c:v>
                </c:pt>
                <c:pt idx="17262">
                  <c:v>0.42436342592592602</c:v>
                </c:pt>
                <c:pt idx="17263">
                  <c:v>0.42438657407407399</c:v>
                </c:pt>
                <c:pt idx="17264">
                  <c:v>0.42440972222222201</c:v>
                </c:pt>
                <c:pt idx="17265">
                  <c:v>0.42443287037036997</c:v>
                </c:pt>
                <c:pt idx="17266">
                  <c:v>0.424456018518518</c:v>
                </c:pt>
                <c:pt idx="17267">
                  <c:v>0.424490740740741</c:v>
                </c:pt>
                <c:pt idx="17268">
                  <c:v>0.42451388888888902</c:v>
                </c:pt>
                <c:pt idx="17269">
                  <c:v>0.42453703703703699</c:v>
                </c:pt>
                <c:pt idx="17270">
                  <c:v>0.42456018518518501</c:v>
                </c:pt>
                <c:pt idx="17271">
                  <c:v>0.42458333333333298</c:v>
                </c:pt>
                <c:pt idx="17272">
                  <c:v>0.424606481481481</c:v>
                </c:pt>
                <c:pt idx="17273">
                  <c:v>0.42462962962963002</c:v>
                </c:pt>
                <c:pt idx="17274">
                  <c:v>0.42465277777777799</c:v>
                </c:pt>
                <c:pt idx="17275">
                  <c:v>0.42467592592592601</c:v>
                </c:pt>
                <c:pt idx="17276">
                  <c:v>0.42471064814814802</c:v>
                </c:pt>
                <c:pt idx="17277">
                  <c:v>0.42473379629629598</c:v>
                </c:pt>
                <c:pt idx="17278">
                  <c:v>0.42475694444444401</c:v>
                </c:pt>
                <c:pt idx="17279">
                  <c:v>0.42478009259259297</c:v>
                </c:pt>
                <c:pt idx="17280">
                  <c:v>0.42480324074074099</c:v>
                </c:pt>
                <c:pt idx="17281">
                  <c:v>0.42482638888888902</c:v>
                </c:pt>
                <c:pt idx="17282">
                  <c:v>0.42484953703703698</c:v>
                </c:pt>
                <c:pt idx="17283">
                  <c:v>0.42487268518518501</c:v>
                </c:pt>
                <c:pt idx="17284">
                  <c:v>0.42490740740740701</c:v>
                </c:pt>
                <c:pt idx="17285">
                  <c:v>0.42493055555555598</c:v>
                </c:pt>
                <c:pt idx="17286">
                  <c:v>0.424953703703704</c:v>
                </c:pt>
                <c:pt idx="17287">
                  <c:v>0.42497685185185202</c:v>
                </c:pt>
                <c:pt idx="17288">
                  <c:v>0.42499999999999999</c:v>
                </c:pt>
                <c:pt idx="17289">
                  <c:v>0.42502314814814801</c:v>
                </c:pt>
                <c:pt idx="17290">
                  <c:v>0.42504629629629598</c:v>
                </c:pt>
                <c:pt idx="17291">
                  <c:v>0.425069444444444</c:v>
                </c:pt>
                <c:pt idx="17292">
                  <c:v>0.42509259259259302</c:v>
                </c:pt>
                <c:pt idx="17293">
                  <c:v>0.42512731481481503</c:v>
                </c:pt>
                <c:pt idx="17294">
                  <c:v>0.42515046296296299</c:v>
                </c:pt>
                <c:pt idx="17295">
                  <c:v>0.42517361111111102</c:v>
                </c:pt>
                <c:pt idx="17296">
                  <c:v>0.42519675925925898</c:v>
                </c:pt>
                <c:pt idx="17297">
                  <c:v>0.42521990740740701</c:v>
                </c:pt>
                <c:pt idx="17298">
                  <c:v>0.42524305555555503</c:v>
                </c:pt>
                <c:pt idx="17299">
                  <c:v>0.42526620370370399</c:v>
                </c:pt>
                <c:pt idx="17300">
                  <c:v>0.42528935185185202</c:v>
                </c:pt>
                <c:pt idx="17301">
                  <c:v>0.42532407407407402</c:v>
                </c:pt>
                <c:pt idx="17302">
                  <c:v>0.42534722222222199</c:v>
                </c:pt>
                <c:pt idx="17303">
                  <c:v>0.42537037037037001</c:v>
                </c:pt>
                <c:pt idx="17304">
                  <c:v>0.42539351851851898</c:v>
                </c:pt>
                <c:pt idx="17305">
                  <c:v>0.425416666666667</c:v>
                </c:pt>
                <c:pt idx="17306">
                  <c:v>0.42543981481481502</c:v>
                </c:pt>
                <c:pt idx="17307">
                  <c:v>0.42546296296296299</c:v>
                </c:pt>
                <c:pt idx="17308">
                  <c:v>0.42548611111111101</c:v>
                </c:pt>
                <c:pt idx="17309">
                  <c:v>0.42550925925925898</c:v>
                </c:pt>
                <c:pt idx="17310">
                  <c:v>0.42554398148148098</c:v>
                </c:pt>
                <c:pt idx="17311">
                  <c:v>0.42556712962963</c:v>
                </c:pt>
                <c:pt idx="17312">
                  <c:v>0.42559027777777803</c:v>
                </c:pt>
                <c:pt idx="17313">
                  <c:v>0.42561342592592599</c:v>
                </c:pt>
                <c:pt idx="17314">
                  <c:v>0.42563657407407401</c:v>
                </c:pt>
                <c:pt idx="17315">
                  <c:v>0.42565972222222198</c:v>
                </c:pt>
                <c:pt idx="17316">
                  <c:v>0.42568287037037</c:v>
                </c:pt>
                <c:pt idx="17317">
                  <c:v>0.42570601851851803</c:v>
                </c:pt>
                <c:pt idx="17318">
                  <c:v>0.42574074074074097</c:v>
                </c:pt>
                <c:pt idx="17319">
                  <c:v>0.425763888888889</c:v>
                </c:pt>
                <c:pt idx="17320">
                  <c:v>0.42578703703703702</c:v>
                </c:pt>
                <c:pt idx="17321">
                  <c:v>0.42581018518518499</c:v>
                </c:pt>
                <c:pt idx="17322">
                  <c:v>0.42583333333333301</c:v>
                </c:pt>
                <c:pt idx="17323">
                  <c:v>0.42585648148148197</c:v>
                </c:pt>
                <c:pt idx="17324">
                  <c:v>0.42587962962963</c:v>
                </c:pt>
                <c:pt idx="17325">
                  <c:v>0.425914351851852</c:v>
                </c:pt>
                <c:pt idx="17326">
                  <c:v>0.42593750000000002</c:v>
                </c:pt>
                <c:pt idx="17327">
                  <c:v>0.42596064814814799</c:v>
                </c:pt>
                <c:pt idx="17328">
                  <c:v>0.42598379629629601</c:v>
                </c:pt>
                <c:pt idx="17329">
                  <c:v>0.42600694444444498</c:v>
                </c:pt>
                <c:pt idx="17330">
                  <c:v>0.426030092592593</c:v>
                </c:pt>
                <c:pt idx="17331">
                  <c:v>0.42605324074074102</c:v>
                </c:pt>
                <c:pt idx="17332">
                  <c:v>0.42607638888888899</c:v>
                </c:pt>
                <c:pt idx="17333">
                  <c:v>0.426111111111111</c:v>
                </c:pt>
                <c:pt idx="17334">
                  <c:v>0.42613425925925902</c:v>
                </c:pt>
                <c:pt idx="17335">
                  <c:v>0.42615740740740699</c:v>
                </c:pt>
                <c:pt idx="17336">
                  <c:v>0.42618055555555601</c:v>
                </c:pt>
                <c:pt idx="17337">
                  <c:v>0.42620370370370397</c:v>
                </c:pt>
                <c:pt idx="17338">
                  <c:v>0.426226851851852</c:v>
                </c:pt>
                <c:pt idx="17339">
                  <c:v>0.42625000000000002</c:v>
                </c:pt>
                <c:pt idx="17340">
                  <c:v>0.42628472222222202</c:v>
                </c:pt>
                <c:pt idx="17341">
                  <c:v>0.42630787037036999</c:v>
                </c:pt>
                <c:pt idx="17342">
                  <c:v>0.42633101851851801</c:v>
                </c:pt>
                <c:pt idx="17343">
                  <c:v>0.42635416666666698</c:v>
                </c:pt>
                <c:pt idx="17344">
                  <c:v>0.426377314814815</c:v>
                </c:pt>
                <c:pt idx="17345">
                  <c:v>0.42640046296296302</c:v>
                </c:pt>
                <c:pt idx="17346">
                  <c:v>0.42642361111111099</c:v>
                </c:pt>
                <c:pt idx="17347">
                  <c:v>0.42644675925925901</c:v>
                </c:pt>
                <c:pt idx="17348">
                  <c:v>0.42648148148148102</c:v>
                </c:pt>
                <c:pt idx="17349">
                  <c:v>0.42650462962962998</c:v>
                </c:pt>
                <c:pt idx="17350">
                  <c:v>0.42652777777777801</c:v>
                </c:pt>
                <c:pt idx="17351">
                  <c:v>0.42655092592592603</c:v>
                </c:pt>
                <c:pt idx="17352">
                  <c:v>0.42657407407407399</c:v>
                </c:pt>
                <c:pt idx="17353">
                  <c:v>0.42659722222222202</c:v>
                </c:pt>
                <c:pt idx="17354">
                  <c:v>0.42662037037036998</c:v>
                </c:pt>
                <c:pt idx="17355">
                  <c:v>0.42664351851851801</c:v>
                </c:pt>
                <c:pt idx="17356">
                  <c:v>0.42667824074074101</c:v>
                </c:pt>
                <c:pt idx="17357">
                  <c:v>0.42670138888888898</c:v>
                </c:pt>
                <c:pt idx="17358">
                  <c:v>0.426724537037037</c:v>
                </c:pt>
                <c:pt idx="17359">
                  <c:v>0.42674768518518502</c:v>
                </c:pt>
                <c:pt idx="17360">
                  <c:v>0.42677083333333299</c:v>
                </c:pt>
                <c:pt idx="17361">
                  <c:v>0.42679398148148101</c:v>
                </c:pt>
                <c:pt idx="17362">
                  <c:v>0.42681712962962998</c:v>
                </c:pt>
                <c:pt idx="17363">
                  <c:v>0.426840277777778</c:v>
                </c:pt>
                <c:pt idx="17364">
                  <c:v>0.426875</c:v>
                </c:pt>
                <c:pt idx="17365">
                  <c:v>0.42689814814814803</c:v>
                </c:pt>
                <c:pt idx="17366">
                  <c:v>0.42692129629629599</c:v>
                </c:pt>
                <c:pt idx="17367">
                  <c:v>0.42694444444444402</c:v>
                </c:pt>
                <c:pt idx="17368">
                  <c:v>0.42696759259259298</c:v>
                </c:pt>
                <c:pt idx="17369">
                  <c:v>0.426990740740741</c:v>
                </c:pt>
                <c:pt idx="17370">
                  <c:v>0.42701388888888903</c:v>
                </c:pt>
                <c:pt idx="17371">
                  <c:v>0.42704861111111098</c:v>
                </c:pt>
                <c:pt idx="17372">
                  <c:v>0.427071759259259</c:v>
                </c:pt>
                <c:pt idx="17373">
                  <c:v>0.42709490740740702</c:v>
                </c:pt>
                <c:pt idx="17374">
                  <c:v>0.42711805555555599</c:v>
                </c:pt>
                <c:pt idx="17375">
                  <c:v>0.42714120370370401</c:v>
                </c:pt>
                <c:pt idx="17376">
                  <c:v>0.42716435185185198</c:v>
                </c:pt>
                <c:pt idx="17377">
                  <c:v>0.4271875</c:v>
                </c:pt>
                <c:pt idx="17378">
                  <c:v>0.42721064814814802</c:v>
                </c:pt>
                <c:pt idx="17379">
                  <c:v>0.42723379629629599</c:v>
                </c:pt>
                <c:pt idx="17380">
                  <c:v>0.42726851851851899</c:v>
                </c:pt>
                <c:pt idx="17381">
                  <c:v>0.42729166666666701</c:v>
                </c:pt>
                <c:pt idx="17382">
                  <c:v>0.42731481481481498</c:v>
                </c:pt>
                <c:pt idx="17383">
                  <c:v>0.427337962962963</c:v>
                </c:pt>
                <c:pt idx="17384">
                  <c:v>0.42736111111111103</c:v>
                </c:pt>
                <c:pt idx="17385">
                  <c:v>0.42738425925925899</c:v>
                </c:pt>
                <c:pt idx="17386">
                  <c:v>0.42740740740740701</c:v>
                </c:pt>
                <c:pt idx="17387">
                  <c:v>0.42743055555555598</c:v>
                </c:pt>
                <c:pt idx="17388">
                  <c:v>0.427453703703704</c:v>
                </c:pt>
                <c:pt idx="17389">
                  <c:v>0.42748842592592601</c:v>
                </c:pt>
                <c:pt idx="17390">
                  <c:v>0.42751157407407397</c:v>
                </c:pt>
                <c:pt idx="17391">
                  <c:v>0.427534722222222</c:v>
                </c:pt>
                <c:pt idx="17392">
                  <c:v>0.42755787037037002</c:v>
                </c:pt>
                <c:pt idx="17393">
                  <c:v>0.42758101851851799</c:v>
                </c:pt>
                <c:pt idx="17394">
                  <c:v>0.42760416666666701</c:v>
                </c:pt>
                <c:pt idx="17395">
                  <c:v>0.42762731481481497</c:v>
                </c:pt>
                <c:pt idx="17396">
                  <c:v>0.427650462962963</c:v>
                </c:pt>
                <c:pt idx="17397">
                  <c:v>0.427685185185185</c:v>
                </c:pt>
                <c:pt idx="17398">
                  <c:v>0.42770833333333302</c:v>
                </c:pt>
                <c:pt idx="17399">
                  <c:v>0.42773148148148099</c:v>
                </c:pt>
                <c:pt idx="17400">
                  <c:v>0.42775462962963001</c:v>
                </c:pt>
                <c:pt idx="17401">
                  <c:v>0.42777777777777798</c:v>
                </c:pt>
                <c:pt idx="17402">
                  <c:v>0.427800925925926</c:v>
                </c:pt>
                <c:pt idx="17403">
                  <c:v>0.42782407407407402</c:v>
                </c:pt>
                <c:pt idx="17404">
                  <c:v>0.42784722222222199</c:v>
                </c:pt>
                <c:pt idx="17405">
                  <c:v>0.42788194444444499</c:v>
                </c:pt>
                <c:pt idx="17406">
                  <c:v>0.42790509259259302</c:v>
                </c:pt>
                <c:pt idx="17407">
                  <c:v>0.42792824074074098</c:v>
                </c:pt>
                <c:pt idx="17408">
                  <c:v>0.42795138888888901</c:v>
                </c:pt>
                <c:pt idx="17409">
                  <c:v>0.42797453703703697</c:v>
                </c:pt>
                <c:pt idx="17410">
                  <c:v>0.427997685185185</c:v>
                </c:pt>
                <c:pt idx="17411">
                  <c:v>0.42802083333333302</c:v>
                </c:pt>
                <c:pt idx="17412">
                  <c:v>0.42804398148148098</c:v>
                </c:pt>
                <c:pt idx="17413">
                  <c:v>0.42806712962963001</c:v>
                </c:pt>
                <c:pt idx="17414">
                  <c:v>0.42810185185185201</c:v>
                </c:pt>
                <c:pt idx="17415">
                  <c:v>0.42812499999999998</c:v>
                </c:pt>
                <c:pt idx="17416">
                  <c:v>0.428148148148148</c:v>
                </c:pt>
                <c:pt idx="17417">
                  <c:v>0.42817129629629602</c:v>
                </c:pt>
                <c:pt idx="17418">
                  <c:v>0.42819444444444499</c:v>
                </c:pt>
                <c:pt idx="17419">
                  <c:v>0.42821759259259301</c:v>
                </c:pt>
                <c:pt idx="17420">
                  <c:v>0.42824074074074098</c:v>
                </c:pt>
                <c:pt idx="17421">
                  <c:v>0.428263888888889</c:v>
                </c:pt>
                <c:pt idx="17422">
                  <c:v>0.42828703703703702</c:v>
                </c:pt>
                <c:pt idx="17423">
                  <c:v>0.42832175925925903</c:v>
                </c:pt>
                <c:pt idx="17424">
                  <c:v>0.42834490740740799</c:v>
                </c:pt>
                <c:pt idx="17425">
                  <c:v>0.42836805555555602</c:v>
                </c:pt>
                <c:pt idx="17426">
                  <c:v>0.42839120370370398</c:v>
                </c:pt>
                <c:pt idx="17427">
                  <c:v>0.428414351851852</c:v>
                </c:pt>
                <c:pt idx="17428">
                  <c:v>0.42843750000000003</c:v>
                </c:pt>
                <c:pt idx="17429">
                  <c:v>0.42846064814814799</c:v>
                </c:pt>
                <c:pt idx="17430">
                  <c:v>0.42848379629629602</c:v>
                </c:pt>
                <c:pt idx="17431">
                  <c:v>0.42851851851851802</c:v>
                </c:pt>
                <c:pt idx="17432">
                  <c:v>0.42854166666666699</c:v>
                </c:pt>
                <c:pt idx="17433">
                  <c:v>0.42856481481481501</c:v>
                </c:pt>
                <c:pt idx="17434">
                  <c:v>0.42858796296296298</c:v>
                </c:pt>
                <c:pt idx="17435">
                  <c:v>0.428611111111111</c:v>
                </c:pt>
                <c:pt idx="17436">
                  <c:v>0.42863425925925902</c:v>
                </c:pt>
                <c:pt idx="17437">
                  <c:v>0.42865740740740699</c:v>
                </c:pt>
                <c:pt idx="17438">
                  <c:v>0.42868055555555601</c:v>
                </c:pt>
                <c:pt idx="17439">
                  <c:v>0.42870370370370398</c:v>
                </c:pt>
                <c:pt idx="17440">
                  <c:v>0.42873842592592598</c:v>
                </c:pt>
                <c:pt idx="17441">
                  <c:v>0.428761574074074</c:v>
                </c:pt>
                <c:pt idx="17442">
                  <c:v>0.42878472222222203</c:v>
                </c:pt>
                <c:pt idx="17443">
                  <c:v>0.42880787037036999</c:v>
                </c:pt>
                <c:pt idx="17444">
                  <c:v>0.42883101851851801</c:v>
                </c:pt>
                <c:pt idx="17445">
                  <c:v>0.42885416666666698</c:v>
                </c:pt>
                <c:pt idx="17446">
                  <c:v>0.428877314814815</c:v>
                </c:pt>
                <c:pt idx="17447">
                  <c:v>0.42890046296296302</c:v>
                </c:pt>
                <c:pt idx="17448">
                  <c:v>0.42892361111111099</c:v>
                </c:pt>
                <c:pt idx="17449">
                  <c:v>0.428958333333333</c:v>
                </c:pt>
                <c:pt idx="17450">
                  <c:v>0.42898148148148102</c:v>
                </c:pt>
                <c:pt idx="17451">
                  <c:v>0.42900462962962999</c:v>
                </c:pt>
                <c:pt idx="17452">
                  <c:v>0.42902777777777801</c:v>
                </c:pt>
                <c:pt idx="17453">
                  <c:v>0.42905092592592597</c:v>
                </c:pt>
                <c:pt idx="17454">
                  <c:v>0.429074074074074</c:v>
                </c:pt>
                <c:pt idx="17455">
                  <c:v>0.42909722222222202</c:v>
                </c:pt>
                <c:pt idx="17456">
                  <c:v>0.42912037037036999</c:v>
                </c:pt>
                <c:pt idx="17457">
                  <c:v>0.42915509259259299</c:v>
                </c:pt>
                <c:pt idx="17458">
                  <c:v>0.42917824074074101</c:v>
                </c:pt>
                <c:pt idx="17459">
                  <c:v>0.42920138888888898</c:v>
                </c:pt>
                <c:pt idx="17460">
                  <c:v>0.429224537037037</c:v>
                </c:pt>
                <c:pt idx="17461">
                  <c:v>0.42924768518518502</c:v>
                </c:pt>
                <c:pt idx="17462">
                  <c:v>0.42927083333333299</c:v>
                </c:pt>
                <c:pt idx="17463">
                  <c:v>0.42929398148148101</c:v>
                </c:pt>
                <c:pt idx="17464">
                  <c:v>0.42931712962962998</c:v>
                </c:pt>
                <c:pt idx="17465">
                  <c:v>0.42935185185185198</c:v>
                </c:pt>
                <c:pt idx="17466">
                  <c:v>0.42937500000000001</c:v>
                </c:pt>
                <c:pt idx="17467">
                  <c:v>0.42939814814814797</c:v>
                </c:pt>
                <c:pt idx="17468">
                  <c:v>0.429421296296296</c:v>
                </c:pt>
                <c:pt idx="17469">
                  <c:v>0.42944444444444402</c:v>
                </c:pt>
                <c:pt idx="17470">
                  <c:v>0.42946759259259298</c:v>
                </c:pt>
                <c:pt idx="17471">
                  <c:v>0.42949074074074101</c:v>
                </c:pt>
                <c:pt idx="17472">
                  <c:v>0.42951388888888897</c:v>
                </c:pt>
                <c:pt idx="17473">
                  <c:v>0.429537037037037</c:v>
                </c:pt>
                <c:pt idx="17474">
                  <c:v>0.429571759259259</c:v>
                </c:pt>
                <c:pt idx="17475">
                  <c:v>0.42959490740740702</c:v>
                </c:pt>
                <c:pt idx="17476">
                  <c:v>0.42961805555555599</c:v>
                </c:pt>
                <c:pt idx="17477">
                  <c:v>0.42964120370370401</c:v>
                </c:pt>
                <c:pt idx="17478">
                  <c:v>0.42966435185185198</c:v>
                </c:pt>
                <c:pt idx="17479">
                  <c:v>0.4296875</c:v>
                </c:pt>
                <c:pt idx="17480">
                  <c:v>0.42971064814814802</c:v>
                </c:pt>
                <c:pt idx="17481">
                  <c:v>0.42973379629629599</c:v>
                </c:pt>
                <c:pt idx="17482">
                  <c:v>0.42975694444444401</c:v>
                </c:pt>
                <c:pt idx="17483">
                  <c:v>0.42979166666666702</c:v>
                </c:pt>
                <c:pt idx="17484">
                  <c:v>0.42981481481481498</c:v>
                </c:pt>
                <c:pt idx="17485">
                  <c:v>0.429837962962963</c:v>
                </c:pt>
                <c:pt idx="17486">
                  <c:v>0.42986111111111103</c:v>
                </c:pt>
                <c:pt idx="17487">
                  <c:v>0.42988425925925899</c:v>
                </c:pt>
                <c:pt idx="17488">
                  <c:v>0.42990740740740702</c:v>
                </c:pt>
                <c:pt idx="17489">
                  <c:v>0.42993055555555598</c:v>
                </c:pt>
                <c:pt idx="17490">
                  <c:v>0.429953703703704</c:v>
                </c:pt>
                <c:pt idx="17491">
                  <c:v>0.42997685185185203</c:v>
                </c:pt>
                <c:pt idx="17492">
                  <c:v>0.43001157407407398</c:v>
                </c:pt>
                <c:pt idx="17493">
                  <c:v>0.430034722222222</c:v>
                </c:pt>
                <c:pt idx="17494">
                  <c:v>0.43005787037037002</c:v>
                </c:pt>
                <c:pt idx="17495">
                  <c:v>0.43008101851851799</c:v>
                </c:pt>
                <c:pt idx="17496">
                  <c:v>0.43010416666666701</c:v>
                </c:pt>
                <c:pt idx="17497">
                  <c:v>0.43012731481481498</c:v>
                </c:pt>
                <c:pt idx="17498">
                  <c:v>0.430150462962963</c:v>
                </c:pt>
                <c:pt idx="17499">
                  <c:v>0.43017361111111102</c:v>
                </c:pt>
                <c:pt idx="17500">
                  <c:v>0.43019675925925899</c:v>
                </c:pt>
                <c:pt idx="17501">
                  <c:v>0.43023148148148099</c:v>
                </c:pt>
                <c:pt idx="17502">
                  <c:v>0.43025462962963001</c:v>
                </c:pt>
                <c:pt idx="17503">
                  <c:v>0.43027777777777798</c:v>
                </c:pt>
                <c:pt idx="17504">
                  <c:v>0.430300925925926</c:v>
                </c:pt>
                <c:pt idx="17505">
                  <c:v>0.43032407407407403</c:v>
                </c:pt>
                <c:pt idx="17506">
                  <c:v>0.43034722222222199</c:v>
                </c:pt>
                <c:pt idx="17507">
                  <c:v>0.43037037037037001</c:v>
                </c:pt>
                <c:pt idx="17508">
                  <c:v>0.43039351851851898</c:v>
                </c:pt>
                <c:pt idx="17509">
                  <c:v>0.43042824074074099</c:v>
                </c:pt>
                <c:pt idx="17510">
                  <c:v>0.43045138888888901</c:v>
                </c:pt>
                <c:pt idx="17511">
                  <c:v>0.43047453703703698</c:v>
                </c:pt>
                <c:pt idx="17512">
                  <c:v>0.430497685185185</c:v>
                </c:pt>
                <c:pt idx="17513">
                  <c:v>0.43052083333333302</c:v>
                </c:pt>
                <c:pt idx="17514">
                  <c:v>0.43054398148148199</c:v>
                </c:pt>
                <c:pt idx="17515">
                  <c:v>0.43056712962963001</c:v>
                </c:pt>
                <c:pt idx="17516">
                  <c:v>0.43059027777777797</c:v>
                </c:pt>
                <c:pt idx="17517">
                  <c:v>0.430613425925926</c:v>
                </c:pt>
                <c:pt idx="17518">
                  <c:v>0.430648148148148</c:v>
                </c:pt>
                <c:pt idx="17519">
                  <c:v>0.43067129629629602</c:v>
                </c:pt>
                <c:pt idx="17520">
                  <c:v>0.43069444444444399</c:v>
                </c:pt>
                <c:pt idx="17521">
                  <c:v>0.43071759259259301</c:v>
                </c:pt>
                <c:pt idx="17522">
                  <c:v>0.43074074074074098</c:v>
                </c:pt>
                <c:pt idx="17523">
                  <c:v>0.430763888888889</c:v>
                </c:pt>
                <c:pt idx="17524">
                  <c:v>0.43078703703703702</c:v>
                </c:pt>
                <c:pt idx="17525">
                  <c:v>0.43081018518518499</c:v>
                </c:pt>
                <c:pt idx="17526">
                  <c:v>0.430844907407408</c:v>
                </c:pt>
                <c:pt idx="17527">
                  <c:v>0.43086805555555602</c:v>
                </c:pt>
                <c:pt idx="17528">
                  <c:v>0.43089120370370398</c:v>
                </c:pt>
                <c:pt idx="17529">
                  <c:v>0.43091435185185201</c:v>
                </c:pt>
                <c:pt idx="17530">
                  <c:v>0.43093749999999997</c:v>
                </c:pt>
                <c:pt idx="17531">
                  <c:v>0.430960648148148</c:v>
                </c:pt>
                <c:pt idx="17532">
                  <c:v>0.43098379629629602</c:v>
                </c:pt>
                <c:pt idx="17533">
                  <c:v>0.43100694444444498</c:v>
                </c:pt>
                <c:pt idx="17534">
                  <c:v>0.43103009259259301</c:v>
                </c:pt>
                <c:pt idx="17535">
                  <c:v>0.43106481481481501</c:v>
                </c:pt>
                <c:pt idx="17536">
                  <c:v>0.43108796296296298</c:v>
                </c:pt>
                <c:pt idx="17537">
                  <c:v>0.431111111111111</c:v>
                </c:pt>
                <c:pt idx="17538">
                  <c:v>0.43113425925925902</c:v>
                </c:pt>
                <c:pt idx="17539">
                  <c:v>0.43115740740740699</c:v>
                </c:pt>
                <c:pt idx="17540">
                  <c:v>0.43118055555555601</c:v>
                </c:pt>
                <c:pt idx="17541">
                  <c:v>0.43120370370370398</c:v>
                </c:pt>
                <c:pt idx="17542">
                  <c:v>0.431226851851852</c:v>
                </c:pt>
                <c:pt idx="17543">
                  <c:v>0.43126157407407401</c:v>
                </c:pt>
                <c:pt idx="17544">
                  <c:v>0.43128472222222197</c:v>
                </c:pt>
                <c:pt idx="17545">
                  <c:v>0.43130787037036999</c:v>
                </c:pt>
                <c:pt idx="17546">
                  <c:v>0.43133101851851802</c:v>
                </c:pt>
                <c:pt idx="17547">
                  <c:v>0.43135416666666698</c:v>
                </c:pt>
                <c:pt idx="17548">
                  <c:v>0.431377314814815</c:v>
                </c:pt>
                <c:pt idx="17549">
                  <c:v>0.43140046296296303</c:v>
                </c:pt>
                <c:pt idx="17550">
                  <c:v>0.43142361111111099</c:v>
                </c:pt>
                <c:pt idx="17551">
                  <c:v>0.43144675925925902</c:v>
                </c:pt>
                <c:pt idx="17552">
                  <c:v>0.43148148148148202</c:v>
                </c:pt>
                <c:pt idx="17553">
                  <c:v>0.43150462962962999</c:v>
                </c:pt>
                <c:pt idx="17554">
                  <c:v>0.43152777777777801</c:v>
                </c:pt>
                <c:pt idx="17555">
                  <c:v>0.43155092592592598</c:v>
                </c:pt>
                <c:pt idx="17556">
                  <c:v>0.431574074074074</c:v>
                </c:pt>
                <c:pt idx="17557">
                  <c:v>0.43159722222222202</c:v>
                </c:pt>
                <c:pt idx="17558">
                  <c:v>0.43162037037036999</c:v>
                </c:pt>
                <c:pt idx="17559">
                  <c:v>0.43164351851851801</c:v>
                </c:pt>
                <c:pt idx="17560">
                  <c:v>0.43167824074074101</c:v>
                </c:pt>
                <c:pt idx="17561">
                  <c:v>0.43170138888888898</c:v>
                </c:pt>
                <c:pt idx="17562">
                  <c:v>0.431724537037037</c:v>
                </c:pt>
                <c:pt idx="17563">
                  <c:v>0.43174768518518503</c:v>
                </c:pt>
                <c:pt idx="17564">
                  <c:v>0.43177083333333299</c:v>
                </c:pt>
                <c:pt idx="17565">
                  <c:v>0.43179398148148102</c:v>
                </c:pt>
                <c:pt idx="17566">
                  <c:v>0.43181712962962998</c:v>
                </c:pt>
                <c:pt idx="17567">
                  <c:v>0.431840277777778</c:v>
                </c:pt>
                <c:pt idx="17568">
                  <c:v>0.43187500000000001</c:v>
                </c:pt>
                <c:pt idx="17569">
                  <c:v>0.43189814814814798</c:v>
                </c:pt>
                <c:pt idx="17570">
                  <c:v>0.431921296296296</c:v>
                </c:pt>
                <c:pt idx="17571">
                  <c:v>0.43194444444444402</c:v>
                </c:pt>
                <c:pt idx="17572">
                  <c:v>0.43196759259259299</c:v>
                </c:pt>
                <c:pt idx="17573">
                  <c:v>0.43199074074074101</c:v>
                </c:pt>
                <c:pt idx="17574">
                  <c:v>0.43201388888888897</c:v>
                </c:pt>
                <c:pt idx="17575">
                  <c:v>0.432037037037037</c:v>
                </c:pt>
                <c:pt idx="17576">
                  <c:v>0.432071759259259</c:v>
                </c:pt>
                <c:pt idx="17577">
                  <c:v>0.43209490740740703</c:v>
                </c:pt>
                <c:pt idx="17578">
                  <c:v>0.43211805555555599</c:v>
                </c:pt>
                <c:pt idx="17579">
                  <c:v>0.43214120370370401</c:v>
                </c:pt>
                <c:pt idx="17580">
                  <c:v>0.43216435185185198</c:v>
                </c:pt>
                <c:pt idx="17581">
                  <c:v>0.4321875</c:v>
                </c:pt>
                <c:pt idx="17582">
                  <c:v>0.43221064814814802</c:v>
                </c:pt>
                <c:pt idx="17583">
                  <c:v>0.43223379629629599</c:v>
                </c:pt>
                <c:pt idx="17584">
                  <c:v>0.43225694444444401</c:v>
                </c:pt>
                <c:pt idx="17585">
                  <c:v>0.43229166666666702</c:v>
                </c:pt>
                <c:pt idx="17586">
                  <c:v>0.43231481481481498</c:v>
                </c:pt>
                <c:pt idx="17587">
                  <c:v>0.43233796296296301</c:v>
                </c:pt>
                <c:pt idx="17588">
                  <c:v>0.43236111111111097</c:v>
                </c:pt>
                <c:pt idx="17589">
                  <c:v>0.432384259259259</c:v>
                </c:pt>
                <c:pt idx="17590">
                  <c:v>0.43240740740740702</c:v>
                </c:pt>
                <c:pt idx="17591">
                  <c:v>0.43243055555555598</c:v>
                </c:pt>
                <c:pt idx="17592">
                  <c:v>0.43245370370370401</c:v>
                </c:pt>
                <c:pt idx="17593">
                  <c:v>0.43248842592592601</c:v>
                </c:pt>
                <c:pt idx="17594">
                  <c:v>0.43251157407407398</c:v>
                </c:pt>
                <c:pt idx="17595">
                  <c:v>0.432534722222222</c:v>
                </c:pt>
                <c:pt idx="17596">
                  <c:v>0.43255787037037002</c:v>
                </c:pt>
                <c:pt idx="17597">
                  <c:v>0.43258101851851899</c:v>
                </c:pt>
                <c:pt idx="17598">
                  <c:v>0.43260416666666701</c:v>
                </c:pt>
                <c:pt idx="17599">
                  <c:v>0.43262731481481498</c:v>
                </c:pt>
                <c:pt idx="17600">
                  <c:v>0.432650462962963</c:v>
                </c:pt>
                <c:pt idx="17601">
                  <c:v>0.43267361111111102</c:v>
                </c:pt>
                <c:pt idx="17602">
                  <c:v>0.43270833333333297</c:v>
                </c:pt>
                <c:pt idx="17603">
                  <c:v>0.432731481481481</c:v>
                </c:pt>
                <c:pt idx="17604">
                  <c:v>0.43275462962963002</c:v>
                </c:pt>
                <c:pt idx="17605">
                  <c:v>0.43277777777777798</c:v>
                </c:pt>
                <c:pt idx="17606">
                  <c:v>0.43280092592592601</c:v>
                </c:pt>
                <c:pt idx="17607">
                  <c:v>0.43282407407407397</c:v>
                </c:pt>
                <c:pt idx="17608">
                  <c:v>0.43284722222222199</c:v>
                </c:pt>
                <c:pt idx="17609">
                  <c:v>0.43287037037037002</c:v>
                </c:pt>
                <c:pt idx="17610">
                  <c:v>0.43289351851851898</c:v>
                </c:pt>
                <c:pt idx="17611">
                  <c:v>0.43292824074074099</c:v>
                </c:pt>
                <c:pt idx="17612">
                  <c:v>0.43295138888888901</c:v>
                </c:pt>
                <c:pt idx="17613">
                  <c:v>0.43297453703703698</c:v>
                </c:pt>
                <c:pt idx="17614">
                  <c:v>0.432997685185185</c:v>
                </c:pt>
                <c:pt idx="17615">
                  <c:v>0.43302083333333302</c:v>
                </c:pt>
                <c:pt idx="17616">
                  <c:v>0.43304398148148199</c:v>
                </c:pt>
                <c:pt idx="17617">
                  <c:v>0.43306712962963001</c:v>
                </c:pt>
                <c:pt idx="17618">
                  <c:v>0.43309027777777798</c:v>
                </c:pt>
                <c:pt idx="17619">
                  <c:v>0.43312499999999998</c:v>
                </c:pt>
                <c:pt idx="17620">
                  <c:v>0.433148148148148</c:v>
                </c:pt>
                <c:pt idx="17621">
                  <c:v>0.43317129629629603</c:v>
                </c:pt>
                <c:pt idx="17622">
                  <c:v>0.43319444444444399</c:v>
                </c:pt>
                <c:pt idx="17623">
                  <c:v>0.43321759259259301</c:v>
                </c:pt>
                <c:pt idx="17624">
                  <c:v>0.43324074074074098</c:v>
                </c:pt>
                <c:pt idx="17625">
                  <c:v>0.433263888888889</c:v>
                </c:pt>
                <c:pt idx="17626">
                  <c:v>0.43328703703703703</c:v>
                </c:pt>
                <c:pt idx="17627">
                  <c:v>0.43332175925925898</c:v>
                </c:pt>
                <c:pt idx="17628">
                  <c:v>0.433344907407407</c:v>
                </c:pt>
                <c:pt idx="17629">
                  <c:v>0.43336805555555602</c:v>
                </c:pt>
                <c:pt idx="17630">
                  <c:v>0.43339120370370399</c:v>
                </c:pt>
                <c:pt idx="17631">
                  <c:v>0.43341435185185201</c:v>
                </c:pt>
                <c:pt idx="17632">
                  <c:v>0.43343749999999998</c:v>
                </c:pt>
                <c:pt idx="17633">
                  <c:v>0.433460648148148</c:v>
                </c:pt>
                <c:pt idx="17634">
                  <c:v>0.43348379629629602</c:v>
                </c:pt>
                <c:pt idx="17635">
                  <c:v>0.43351851851851803</c:v>
                </c:pt>
                <c:pt idx="17636">
                  <c:v>0.43354166666666699</c:v>
                </c:pt>
                <c:pt idx="17637">
                  <c:v>0.43356481481481501</c:v>
                </c:pt>
                <c:pt idx="17638">
                  <c:v>0.43358796296296298</c:v>
                </c:pt>
                <c:pt idx="17639">
                  <c:v>0.433611111111111</c:v>
                </c:pt>
                <c:pt idx="17640">
                  <c:v>0.43363425925925903</c:v>
                </c:pt>
                <c:pt idx="17641">
                  <c:v>0.43365740740740699</c:v>
                </c:pt>
                <c:pt idx="17642">
                  <c:v>0.43368055555555601</c:v>
                </c:pt>
                <c:pt idx="17643">
                  <c:v>0.43370370370370398</c:v>
                </c:pt>
                <c:pt idx="17644">
                  <c:v>0.43373842592592599</c:v>
                </c:pt>
                <c:pt idx="17645">
                  <c:v>0.43376157407407401</c:v>
                </c:pt>
                <c:pt idx="17646">
                  <c:v>0.43378472222222197</c:v>
                </c:pt>
                <c:pt idx="17647">
                  <c:v>0.43380787037037</c:v>
                </c:pt>
                <c:pt idx="17648">
                  <c:v>0.43383101851851802</c:v>
                </c:pt>
                <c:pt idx="17649">
                  <c:v>0.43385416666666698</c:v>
                </c:pt>
                <c:pt idx="17650">
                  <c:v>0.43387731481481501</c:v>
                </c:pt>
                <c:pt idx="17651">
                  <c:v>0.43390046296296297</c:v>
                </c:pt>
                <c:pt idx="17652">
                  <c:v>0.43393518518518498</c:v>
                </c:pt>
                <c:pt idx="17653">
                  <c:v>0.433958333333333</c:v>
                </c:pt>
                <c:pt idx="17654">
                  <c:v>0.43398148148148102</c:v>
                </c:pt>
                <c:pt idx="17655">
                  <c:v>0.43400462962962999</c:v>
                </c:pt>
                <c:pt idx="17656">
                  <c:v>0.43402777777777801</c:v>
                </c:pt>
                <c:pt idx="17657">
                  <c:v>0.43405092592592598</c:v>
                </c:pt>
                <c:pt idx="17658">
                  <c:v>0.434074074074074</c:v>
                </c:pt>
                <c:pt idx="17659">
                  <c:v>0.43409722222222202</c:v>
                </c:pt>
                <c:pt idx="17660">
                  <c:v>0.43412037037036999</c:v>
                </c:pt>
                <c:pt idx="17661">
                  <c:v>0.43415509259259299</c:v>
                </c:pt>
                <c:pt idx="17662">
                  <c:v>0.43417824074074102</c:v>
                </c:pt>
                <c:pt idx="17663">
                  <c:v>0.43420138888888898</c:v>
                </c:pt>
                <c:pt idx="17664">
                  <c:v>0.43422453703703701</c:v>
                </c:pt>
                <c:pt idx="17665">
                  <c:v>0.43424768518518497</c:v>
                </c:pt>
                <c:pt idx="17666">
                  <c:v>0.434270833333333</c:v>
                </c:pt>
                <c:pt idx="17667">
                  <c:v>0.43429398148148102</c:v>
                </c:pt>
                <c:pt idx="17668">
                  <c:v>0.43431712962962998</c:v>
                </c:pt>
                <c:pt idx="17669">
                  <c:v>0.43434027777777801</c:v>
                </c:pt>
                <c:pt idx="17670">
                  <c:v>0.43437500000000001</c:v>
                </c:pt>
                <c:pt idx="17671">
                  <c:v>0.43439814814814798</c:v>
                </c:pt>
                <c:pt idx="17672">
                  <c:v>0.434421296296296</c:v>
                </c:pt>
                <c:pt idx="17673">
                  <c:v>0.43444444444444402</c:v>
                </c:pt>
                <c:pt idx="17674">
                  <c:v>0.43446759259259299</c:v>
                </c:pt>
                <c:pt idx="17675">
                  <c:v>0.43449074074074101</c:v>
                </c:pt>
                <c:pt idx="17676">
                  <c:v>0.43451388888888898</c:v>
                </c:pt>
                <c:pt idx="17677">
                  <c:v>0.434537037037037</c:v>
                </c:pt>
                <c:pt idx="17678">
                  <c:v>0.43457175925925901</c:v>
                </c:pt>
                <c:pt idx="17679">
                  <c:v>0.43459490740740703</c:v>
                </c:pt>
                <c:pt idx="17680">
                  <c:v>0.43461805555555599</c:v>
                </c:pt>
                <c:pt idx="17681">
                  <c:v>0.43464120370370402</c:v>
                </c:pt>
                <c:pt idx="17682">
                  <c:v>0.43466435185185198</c:v>
                </c:pt>
                <c:pt idx="17683">
                  <c:v>0.4346875</c:v>
                </c:pt>
                <c:pt idx="17684">
                  <c:v>0.43471064814814803</c:v>
                </c:pt>
                <c:pt idx="17685">
                  <c:v>0.43473379629629599</c:v>
                </c:pt>
                <c:pt idx="17686">
                  <c:v>0.434768518518519</c:v>
                </c:pt>
                <c:pt idx="17687">
                  <c:v>0.43479166666666702</c:v>
                </c:pt>
                <c:pt idx="17688">
                  <c:v>0.43481481481481499</c:v>
                </c:pt>
                <c:pt idx="17689">
                  <c:v>0.43483796296296301</c:v>
                </c:pt>
                <c:pt idx="17690">
                  <c:v>0.43486111111111098</c:v>
                </c:pt>
                <c:pt idx="17691">
                  <c:v>0.434884259259259</c:v>
                </c:pt>
                <c:pt idx="17692">
                  <c:v>0.43490740740740702</c:v>
                </c:pt>
                <c:pt idx="17693">
                  <c:v>0.43493055555555599</c:v>
                </c:pt>
                <c:pt idx="17694">
                  <c:v>0.43495370370370401</c:v>
                </c:pt>
                <c:pt idx="17695">
                  <c:v>0.43498842592592601</c:v>
                </c:pt>
                <c:pt idx="17696">
                  <c:v>0.43501157407407398</c:v>
                </c:pt>
                <c:pt idx="17697">
                  <c:v>0.435034722222222</c:v>
                </c:pt>
                <c:pt idx="17698">
                  <c:v>0.43505787037037003</c:v>
                </c:pt>
                <c:pt idx="17699">
                  <c:v>0.43508101851851899</c:v>
                </c:pt>
                <c:pt idx="17700">
                  <c:v>0.43510416666666701</c:v>
                </c:pt>
                <c:pt idx="17701">
                  <c:v>0.43512731481481498</c:v>
                </c:pt>
                <c:pt idx="17702">
                  <c:v>0.435150462962963</c:v>
                </c:pt>
                <c:pt idx="17703">
                  <c:v>0.43517361111111103</c:v>
                </c:pt>
                <c:pt idx="17704">
                  <c:v>0.43520833333333298</c:v>
                </c:pt>
                <c:pt idx="17705">
                  <c:v>0.435231481481481</c:v>
                </c:pt>
                <c:pt idx="17706">
                  <c:v>0.43525462962963002</c:v>
                </c:pt>
                <c:pt idx="17707">
                  <c:v>0.43527777777777799</c:v>
                </c:pt>
                <c:pt idx="17708">
                  <c:v>0.43530092592592601</c:v>
                </c:pt>
                <c:pt idx="17709">
                  <c:v>0.43532407407407397</c:v>
                </c:pt>
                <c:pt idx="17710">
                  <c:v>0.435347222222222</c:v>
                </c:pt>
                <c:pt idx="17711">
                  <c:v>0.435381944444445</c:v>
                </c:pt>
                <c:pt idx="17712">
                  <c:v>0.43540509259259302</c:v>
                </c:pt>
                <c:pt idx="17713">
                  <c:v>0.43542824074074099</c:v>
                </c:pt>
                <c:pt idx="17714">
                  <c:v>0.43545138888888901</c:v>
                </c:pt>
                <c:pt idx="17715">
                  <c:v>0.43547453703703698</c:v>
                </c:pt>
                <c:pt idx="17716">
                  <c:v>0.435497685185185</c:v>
                </c:pt>
                <c:pt idx="17717">
                  <c:v>0.43552083333333302</c:v>
                </c:pt>
                <c:pt idx="17718">
                  <c:v>0.43554398148148199</c:v>
                </c:pt>
                <c:pt idx="17719">
                  <c:v>0.43556712962963001</c:v>
                </c:pt>
                <c:pt idx="17720">
                  <c:v>0.43560185185185202</c:v>
                </c:pt>
                <c:pt idx="17721">
                  <c:v>0.43562499999999998</c:v>
                </c:pt>
                <c:pt idx="17722">
                  <c:v>0.43564814814814801</c:v>
                </c:pt>
                <c:pt idx="17723">
                  <c:v>0.43567129629629597</c:v>
                </c:pt>
                <c:pt idx="17724">
                  <c:v>0.435694444444444</c:v>
                </c:pt>
                <c:pt idx="17725">
                  <c:v>0.43571759259259302</c:v>
                </c:pt>
                <c:pt idx="17726">
                  <c:v>0.43574074074074098</c:v>
                </c:pt>
                <c:pt idx="17727">
                  <c:v>0.43576388888888901</c:v>
                </c:pt>
                <c:pt idx="17728">
                  <c:v>0.43579861111111101</c:v>
                </c:pt>
                <c:pt idx="17729">
                  <c:v>0.43582175925925898</c:v>
                </c:pt>
                <c:pt idx="17730">
                  <c:v>0.435844907407407</c:v>
                </c:pt>
                <c:pt idx="17731">
                  <c:v>0.43586805555555602</c:v>
                </c:pt>
                <c:pt idx="17732">
                  <c:v>0.43589120370370399</c:v>
                </c:pt>
                <c:pt idx="17733">
                  <c:v>0.43591435185185201</c:v>
                </c:pt>
                <c:pt idx="17734">
                  <c:v>0.43593749999999998</c:v>
                </c:pt>
                <c:pt idx="17735">
                  <c:v>0.435960648148148</c:v>
                </c:pt>
                <c:pt idx="17736">
                  <c:v>0.43599537037037001</c:v>
                </c:pt>
                <c:pt idx="17737">
                  <c:v>0.43601851851851903</c:v>
                </c:pt>
                <c:pt idx="17738">
                  <c:v>0.43604166666666699</c:v>
                </c:pt>
                <c:pt idx="17739">
                  <c:v>0.43606481481481502</c:v>
                </c:pt>
                <c:pt idx="17740">
                  <c:v>0.43608796296296298</c:v>
                </c:pt>
                <c:pt idx="17741">
                  <c:v>0.43611111111111101</c:v>
                </c:pt>
                <c:pt idx="17742">
                  <c:v>0.43613425925925903</c:v>
                </c:pt>
                <c:pt idx="17743">
                  <c:v>0.43615740740740699</c:v>
                </c:pt>
                <c:pt idx="17744">
                  <c:v>0.43619212962963</c:v>
                </c:pt>
                <c:pt idx="17745">
                  <c:v>0.43621527777777802</c:v>
                </c:pt>
                <c:pt idx="17746">
                  <c:v>0.43623842592592599</c:v>
                </c:pt>
                <c:pt idx="17747">
                  <c:v>0.43626157407407401</c:v>
                </c:pt>
                <c:pt idx="17748">
                  <c:v>0.43628472222222198</c:v>
                </c:pt>
                <c:pt idx="17749">
                  <c:v>0.43630787037037</c:v>
                </c:pt>
                <c:pt idx="17750">
                  <c:v>0.43633101851851802</c:v>
                </c:pt>
                <c:pt idx="17751">
                  <c:v>0.43635416666666699</c:v>
                </c:pt>
                <c:pt idx="17752">
                  <c:v>0.43638888888888899</c:v>
                </c:pt>
                <c:pt idx="17753">
                  <c:v>0.43641203703703701</c:v>
                </c:pt>
                <c:pt idx="17754">
                  <c:v>0.43643518518518498</c:v>
                </c:pt>
                <c:pt idx="17755">
                  <c:v>0.436458333333333</c:v>
                </c:pt>
                <c:pt idx="17756">
                  <c:v>0.43648148148148103</c:v>
                </c:pt>
                <c:pt idx="17757">
                  <c:v>0.43650462962962999</c:v>
                </c:pt>
                <c:pt idx="17758">
                  <c:v>0.43652777777777801</c:v>
                </c:pt>
                <c:pt idx="17759">
                  <c:v>0.43655092592592598</c:v>
                </c:pt>
                <c:pt idx="17760">
                  <c:v>0.436574074074074</c:v>
                </c:pt>
                <c:pt idx="17761">
                  <c:v>0.43660879629629601</c:v>
                </c:pt>
                <c:pt idx="17762">
                  <c:v>0.43663194444444398</c:v>
                </c:pt>
                <c:pt idx="17763">
                  <c:v>0.436655092592593</c:v>
                </c:pt>
                <c:pt idx="17764">
                  <c:v>0.43667824074074102</c:v>
                </c:pt>
                <c:pt idx="17765">
                  <c:v>0.43670138888888899</c:v>
                </c:pt>
                <c:pt idx="17766">
                  <c:v>0.43672453703703701</c:v>
                </c:pt>
                <c:pt idx="17767">
                  <c:v>0.43674768518518498</c:v>
                </c:pt>
                <c:pt idx="17768">
                  <c:v>0.436770833333333</c:v>
                </c:pt>
                <c:pt idx="17769">
                  <c:v>0.436805555555556</c:v>
                </c:pt>
                <c:pt idx="17770">
                  <c:v>0.43682870370370402</c:v>
                </c:pt>
                <c:pt idx="17771">
                  <c:v>0.43685185185185199</c:v>
                </c:pt>
                <c:pt idx="17772">
                  <c:v>0.43687500000000001</c:v>
                </c:pt>
                <c:pt idx="17773">
                  <c:v>0.43689814814814798</c:v>
                </c:pt>
                <c:pt idx="17774">
                  <c:v>0.436921296296296</c:v>
                </c:pt>
                <c:pt idx="17775">
                  <c:v>0.43694444444444402</c:v>
                </c:pt>
                <c:pt idx="17776">
                  <c:v>0.43696759259259299</c:v>
                </c:pt>
                <c:pt idx="17777">
                  <c:v>0.437002314814815</c:v>
                </c:pt>
                <c:pt idx="17778">
                  <c:v>0.43702546296296302</c:v>
                </c:pt>
                <c:pt idx="17779">
                  <c:v>0.43704861111111099</c:v>
                </c:pt>
                <c:pt idx="17780">
                  <c:v>0.43707175925925901</c:v>
                </c:pt>
                <c:pt idx="17781">
                  <c:v>0.43709490740740697</c:v>
                </c:pt>
                <c:pt idx="17782">
                  <c:v>0.437118055555556</c:v>
                </c:pt>
                <c:pt idx="17783">
                  <c:v>0.43714120370370402</c:v>
                </c:pt>
                <c:pt idx="17784">
                  <c:v>0.43716435185185198</c:v>
                </c:pt>
                <c:pt idx="17785">
                  <c:v>0.43718750000000001</c:v>
                </c:pt>
                <c:pt idx="17786">
                  <c:v>0.43722222222222201</c:v>
                </c:pt>
                <c:pt idx="17787">
                  <c:v>0.43724537037036998</c:v>
                </c:pt>
                <c:pt idx="17788">
                  <c:v>0.437268518518518</c:v>
                </c:pt>
                <c:pt idx="17789">
                  <c:v>0.43729166666666702</c:v>
                </c:pt>
                <c:pt idx="17790">
                  <c:v>0.43731481481481499</c:v>
                </c:pt>
                <c:pt idx="17791">
                  <c:v>0.43733796296296301</c:v>
                </c:pt>
                <c:pt idx="17792">
                  <c:v>0.43736111111111098</c:v>
                </c:pt>
                <c:pt idx="17793">
                  <c:v>0.437384259259259</c:v>
                </c:pt>
                <c:pt idx="17794">
                  <c:v>0.43740740740740702</c:v>
                </c:pt>
                <c:pt idx="17795">
                  <c:v>0.43744212962963003</c:v>
                </c:pt>
                <c:pt idx="17796">
                  <c:v>0.43746527777777799</c:v>
                </c:pt>
                <c:pt idx="17797">
                  <c:v>0.43748842592592602</c:v>
                </c:pt>
                <c:pt idx="17798">
                  <c:v>0.43751157407407398</c:v>
                </c:pt>
                <c:pt idx="17799">
                  <c:v>0.43753472222222201</c:v>
                </c:pt>
                <c:pt idx="17800">
                  <c:v>0.43755787037036997</c:v>
                </c:pt>
                <c:pt idx="17801">
                  <c:v>0.43758101851851799</c:v>
                </c:pt>
                <c:pt idx="17802">
                  <c:v>0.43760416666666702</c:v>
                </c:pt>
                <c:pt idx="17803">
                  <c:v>0.43763888888888902</c:v>
                </c:pt>
                <c:pt idx="17804">
                  <c:v>0.43766203703703699</c:v>
                </c:pt>
                <c:pt idx="17805">
                  <c:v>0.43768518518518501</c:v>
                </c:pt>
                <c:pt idx="17806">
                  <c:v>0.43770833333333298</c:v>
                </c:pt>
                <c:pt idx="17807">
                  <c:v>0.437731481481481</c:v>
                </c:pt>
                <c:pt idx="17808">
                  <c:v>0.43775462962963002</c:v>
                </c:pt>
                <c:pt idx="17809">
                  <c:v>0.43777777777777799</c:v>
                </c:pt>
                <c:pt idx="17810">
                  <c:v>0.43780092592592601</c:v>
                </c:pt>
                <c:pt idx="17811">
                  <c:v>0.43783564814814802</c:v>
                </c:pt>
                <c:pt idx="17812">
                  <c:v>0.43785879629629598</c:v>
                </c:pt>
                <c:pt idx="17813">
                  <c:v>0.437881944444445</c:v>
                </c:pt>
                <c:pt idx="17814">
                  <c:v>0.43790509259259303</c:v>
                </c:pt>
                <c:pt idx="17815">
                  <c:v>0.43792824074074099</c:v>
                </c:pt>
                <c:pt idx="17816">
                  <c:v>0.43795138888888901</c:v>
                </c:pt>
                <c:pt idx="17817">
                  <c:v>0.43797453703703698</c:v>
                </c:pt>
                <c:pt idx="17818">
                  <c:v>0.437997685185185</c:v>
                </c:pt>
                <c:pt idx="17819">
                  <c:v>0.43803240740740701</c:v>
                </c:pt>
                <c:pt idx="17820">
                  <c:v>0.43805555555555598</c:v>
                </c:pt>
                <c:pt idx="17821">
                  <c:v>0.438078703703704</c:v>
                </c:pt>
                <c:pt idx="17822">
                  <c:v>0.43810185185185202</c:v>
                </c:pt>
                <c:pt idx="17823">
                  <c:v>0.43812499999999999</c:v>
                </c:pt>
                <c:pt idx="17824">
                  <c:v>0.43814814814814801</c:v>
                </c:pt>
                <c:pt idx="17825">
                  <c:v>0.43817129629629598</c:v>
                </c:pt>
                <c:pt idx="17826">
                  <c:v>0.438194444444445</c:v>
                </c:pt>
                <c:pt idx="17827">
                  <c:v>0.43821759259259302</c:v>
                </c:pt>
                <c:pt idx="17828">
                  <c:v>0.43824074074074099</c:v>
                </c:pt>
                <c:pt idx="17829">
                  <c:v>0.43827546296296299</c:v>
                </c:pt>
                <c:pt idx="17830">
                  <c:v>0.43829861111111101</c:v>
                </c:pt>
                <c:pt idx="17831">
                  <c:v>0.43832175925925898</c:v>
                </c:pt>
                <c:pt idx="17832">
                  <c:v>0.438344907407408</c:v>
                </c:pt>
                <c:pt idx="17833">
                  <c:v>0.43836805555555602</c:v>
                </c:pt>
                <c:pt idx="17834">
                  <c:v>0.43839120370370399</c:v>
                </c:pt>
                <c:pt idx="17835">
                  <c:v>0.43841435185185201</c:v>
                </c:pt>
                <c:pt idx="17836">
                  <c:v>0.43843749999999998</c:v>
                </c:pt>
                <c:pt idx="17837">
                  <c:v>0.438460648148148</c:v>
                </c:pt>
                <c:pt idx="17838">
                  <c:v>0.43849537037037001</c:v>
                </c:pt>
                <c:pt idx="17839">
                  <c:v>0.43851851851851897</c:v>
                </c:pt>
                <c:pt idx="17840">
                  <c:v>0.438541666666667</c:v>
                </c:pt>
                <c:pt idx="17841">
                  <c:v>0.43856481481481502</c:v>
                </c:pt>
                <c:pt idx="17842">
                  <c:v>0.43858796296296299</c:v>
                </c:pt>
                <c:pt idx="17843">
                  <c:v>0.43861111111111101</c:v>
                </c:pt>
                <c:pt idx="17844">
                  <c:v>0.43863425925925897</c:v>
                </c:pt>
                <c:pt idx="17845">
                  <c:v>0.438657407407407</c:v>
                </c:pt>
                <c:pt idx="17846">
                  <c:v>0.43869212962963</c:v>
                </c:pt>
                <c:pt idx="17847">
                  <c:v>0.43871527777777802</c:v>
                </c:pt>
                <c:pt idx="17848">
                  <c:v>0.43873842592592599</c:v>
                </c:pt>
                <c:pt idx="17849">
                  <c:v>0.43876157407407401</c:v>
                </c:pt>
                <c:pt idx="17850">
                  <c:v>0.43878472222222198</c:v>
                </c:pt>
                <c:pt idx="17851">
                  <c:v>0.43880787037037</c:v>
                </c:pt>
                <c:pt idx="17852">
                  <c:v>0.43883101851851802</c:v>
                </c:pt>
                <c:pt idx="17853">
                  <c:v>0.43885416666666699</c:v>
                </c:pt>
                <c:pt idx="17854">
                  <c:v>0.43888888888888899</c:v>
                </c:pt>
                <c:pt idx="17855">
                  <c:v>0.43891203703703702</c:v>
                </c:pt>
                <c:pt idx="17856">
                  <c:v>0.43893518518518498</c:v>
                </c:pt>
                <c:pt idx="17857">
                  <c:v>0.43895833333333301</c:v>
                </c:pt>
                <c:pt idx="17858">
                  <c:v>0.43898148148148097</c:v>
                </c:pt>
                <c:pt idx="17859">
                  <c:v>0.43900462962962999</c:v>
                </c:pt>
                <c:pt idx="17860">
                  <c:v>0.43902777777777802</c:v>
                </c:pt>
                <c:pt idx="17861">
                  <c:v>0.43905092592592598</c:v>
                </c:pt>
                <c:pt idx="17862">
                  <c:v>0.43908564814814799</c:v>
                </c:pt>
                <c:pt idx="17863">
                  <c:v>0.43910879629629601</c:v>
                </c:pt>
                <c:pt idx="17864">
                  <c:v>0.43913194444444398</c:v>
                </c:pt>
                <c:pt idx="17865">
                  <c:v>0.439155092592593</c:v>
                </c:pt>
                <c:pt idx="17866">
                  <c:v>0.43917824074074102</c:v>
                </c:pt>
                <c:pt idx="17867">
                  <c:v>0.43920138888888899</c:v>
                </c:pt>
                <c:pt idx="17868">
                  <c:v>0.43922453703703701</c:v>
                </c:pt>
                <c:pt idx="17869">
                  <c:v>0.43924768518518498</c:v>
                </c:pt>
                <c:pt idx="17870">
                  <c:v>0.43928240740740698</c:v>
                </c:pt>
                <c:pt idx="17871">
                  <c:v>0.439305555555556</c:v>
                </c:pt>
                <c:pt idx="17872">
                  <c:v>0.43932870370370403</c:v>
                </c:pt>
                <c:pt idx="17873">
                  <c:v>0.43935185185185199</c:v>
                </c:pt>
                <c:pt idx="17874">
                  <c:v>0.43937500000000002</c:v>
                </c:pt>
                <c:pt idx="17875">
                  <c:v>0.43939814814814798</c:v>
                </c:pt>
                <c:pt idx="17876">
                  <c:v>0.439421296296296</c:v>
                </c:pt>
                <c:pt idx="17877">
                  <c:v>0.43944444444444403</c:v>
                </c:pt>
                <c:pt idx="17878">
                  <c:v>0.43946759259259299</c:v>
                </c:pt>
                <c:pt idx="17879">
                  <c:v>0.439502314814815</c:v>
                </c:pt>
                <c:pt idx="17880">
                  <c:v>0.43952546296296302</c:v>
                </c:pt>
                <c:pt idx="17881">
                  <c:v>0.43954861111111099</c:v>
                </c:pt>
                <c:pt idx="17882">
                  <c:v>0.43957175925925901</c:v>
                </c:pt>
                <c:pt idx="17883">
                  <c:v>0.43959490740740698</c:v>
                </c:pt>
                <c:pt idx="17884">
                  <c:v>0.439618055555556</c:v>
                </c:pt>
                <c:pt idx="17885">
                  <c:v>0.43964120370370402</c:v>
                </c:pt>
                <c:pt idx="17886">
                  <c:v>0.43966435185185199</c:v>
                </c:pt>
                <c:pt idx="17887">
                  <c:v>0.43968750000000001</c:v>
                </c:pt>
                <c:pt idx="17888">
                  <c:v>0.43972222222222201</c:v>
                </c:pt>
                <c:pt idx="17889">
                  <c:v>0.43974537037036998</c:v>
                </c:pt>
                <c:pt idx="17890">
                  <c:v>0.439768518518518</c:v>
                </c:pt>
                <c:pt idx="17891">
                  <c:v>0.43979166666666702</c:v>
                </c:pt>
                <c:pt idx="17892">
                  <c:v>0.43981481481481499</c:v>
                </c:pt>
                <c:pt idx="17893">
                  <c:v>0.43983796296296301</c:v>
                </c:pt>
                <c:pt idx="17894">
                  <c:v>0.43986111111111098</c:v>
                </c:pt>
                <c:pt idx="17895">
                  <c:v>0.439884259259259</c:v>
                </c:pt>
                <c:pt idx="17896">
                  <c:v>0.43991898148148201</c:v>
                </c:pt>
                <c:pt idx="17897">
                  <c:v>0.43994212962962997</c:v>
                </c:pt>
                <c:pt idx="17898">
                  <c:v>0.439965277777778</c:v>
                </c:pt>
                <c:pt idx="17899">
                  <c:v>0.43998842592592602</c:v>
                </c:pt>
                <c:pt idx="17900">
                  <c:v>0.44001157407407399</c:v>
                </c:pt>
                <c:pt idx="17901">
                  <c:v>0.44003472222222201</c:v>
                </c:pt>
                <c:pt idx="17902">
                  <c:v>0.44005787037036997</c:v>
                </c:pt>
                <c:pt idx="17903">
                  <c:v>0.440081018518518</c:v>
                </c:pt>
                <c:pt idx="17904">
                  <c:v>0.44010416666666702</c:v>
                </c:pt>
                <c:pt idx="17905">
                  <c:v>0.44013888888888902</c:v>
                </c:pt>
                <c:pt idx="17906">
                  <c:v>0.44016203703703699</c:v>
                </c:pt>
                <c:pt idx="17907">
                  <c:v>0.44018518518518501</c:v>
                </c:pt>
                <c:pt idx="17908">
                  <c:v>0.44020833333333298</c:v>
                </c:pt>
                <c:pt idx="17909">
                  <c:v>0.440231481481481</c:v>
                </c:pt>
                <c:pt idx="17910">
                  <c:v>0.44025462962963002</c:v>
                </c:pt>
                <c:pt idx="17911">
                  <c:v>0.44027777777777799</c:v>
                </c:pt>
                <c:pt idx="17912">
                  <c:v>0.44030092592592601</c:v>
                </c:pt>
                <c:pt idx="17913">
                  <c:v>0.44032407407407398</c:v>
                </c:pt>
                <c:pt idx="17914">
                  <c:v>0.440347222222222</c:v>
                </c:pt>
                <c:pt idx="17915">
                  <c:v>0.44038194444444401</c:v>
                </c:pt>
                <c:pt idx="17916">
                  <c:v>0.44040509259259297</c:v>
                </c:pt>
                <c:pt idx="17917">
                  <c:v>0.44042824074074099</c:v>
                </c:pt>
                <c:pt idx="17918">
                  <c:v>0.44045138888888902</c:v>
                </c:pt>
                <c:pt idx="17919">
                  <c:v>0.44047453703703698</c:v>
                </c:pt>
                <c:pt idx="17920">
                  <c:v>0.44049768518518501</c:v>
                </c:pt>
                <c:pt idx="17921">
                  <c:v>0.44052083333333297</c:v>
                </c:pt>
                <c:pt idx="17922">
                  <c:v>0.44054398148148199</c:v>
                </c:pt>
                <c:pt idx="17923">
                  <c:v>0.44056712962963002</c:v>
                </c:pt>
                <c:pt idx="17924">
                  <c:v>0.44060185185185202</c:v>
                </c:pt>
                <c:pt idx="17925">
                  <c:v>0.44062499999999999</c:v>
                </c:pt>
                <c:pt idx="17926">
                  <c:v>0.44064814814814801</c:v>
                </c:pt>
                <c:pt idx="17927">
                  <c:v>0.44067129629629598</c:v>
                </c:pt>
                <c:pt idx="17928">
                  <c:v>0.440694444444444</c:v>
                </c:pt>
                <c:pt idx="17929">
                  <c:v>0.44071759259259302</c:v>
                </c:pt>
                <c:pt idx="17930">
                  <c:v>0.44074074074074099</c:v>
                </c:pt>
                <c:pt idx="17931">
                  <c:v>0.44076388888888901</c:v>
                </c:pt>
                <c:pt idx="17932">
                  <c:v>0.44079861111111102</c:v>
                </c:pt>
                <c:pt idx="17933">
                  <c:v>0.44082175925925898</c:v>
                </c:pt>
                <c:pt idx="17934">
                  <c:v>0.44084490740740701</c:v>
                </c:pt>
                <c:pt idx="17935">
                  <c:v>0.44086805555555603</c:v>
                </c:pt>
                <c:pt idx="17936">
                  <c:v>0.44089120370370399</c:v>
                </c:pt>
                <c:pt idx="17937">
                  <c:v>0.44091435185185202</c:v>
                </c:pt>
                <c:pt idx="17938">
                  <c:v>0.44093749999999998</c:v>
                </c:pt>
                <c:pt idx="17939">
                  <c:v>0.440960648148148</c:v>
                </c:pt>
                <c:pt idx="17940">
                  <c:v>0.44099537037037001</c:v>
                </c:pt>
                <c:pt idx="17941">
                  <c:v>0.44101851851851898</c:v>
                </c:pt>
                <c:pt idx="17942">
                  <c:v>0.441041666666667</c:v>
                </c:pt>
                <c:pt idx="17943">
                  <c:v>0.44106481481481502</c:v>
                </c:pt>
                <c:pt idx="17944">
                  <c:v>0.44108796296296299</c:v>
                </c:pt>
                <c:pt idx="17945">
                  <c:v>0.44111111111111101</c:v>
                </c:pt>
                <c:pt idx="17946">
                  <c:v>0.44113425925925898</c:v>
                </c:pt>
                <c:pt idx="17947">
                  <c:v>0.441157407407407</c:v>
                </c:pt>
                <c:pt idx="17948">
                  <c:v>0.44119212962963</c:v>
                </c:pt>
                <c:pt idx="17949">
                  <c:v>0.44121527777777803</c:v>
                </c:pt>
                <c:pt idx="17950">
                  <c:v>0.44123842592592599</c:v>
                </c:pt>
                <c:pt idx="17951">
                  <c:v>0.44126157407407401</c:v>
                </c:pt>
                <c:pt idx="17952">
                  <c:v>0.44128472222222198</c:v>
                </c:pt>
                <c:pt idx="17953">
                  <c:v>0.44130787037037</c:v>
                </c:pt>
                <c:pt idx="17954">
                  <c:v>0.44133101851851803</c:v>
                </c:pt>
                <c:pt idx="17955">
                  <c:v>0.44135416666666699</c:v>
                </c:pt>
                <c:pt idx="17956">
                  <c:v>0.44137731481481501</c:v>
                </c:pt>
                <c:pt idx="17957">
                  <c:v>0.44141203703703702</c:v>
                </c:pt>
                <c:pt idx="17958">
                  <c:v>0.44143518518518499</c:v>
                </c:pt>
                <c:pt idx="17959">
                  <c:v>0.44145833333333301</c:v>
                </c:pt>
                <c:pt idx="17960">
                  <c:v>0.44148148148148197</c:v>
                </c:pt>
                <c:pt idx="17961">
                  <c:v>0.44150462962963</c:v>
                </c:pt>
                <c:pt idx="17962">
                  <c:v>0.44152777777777802</c:v>
                </c:pt>
                <c:pt idx="17963">
                  <c:v>0.44155092592592599</c:v>
                </c:pt>
                <c:pt idx="17964">
                  <c:v>0.44158564814814799</c:v>
                </c:pt>
                <c:pt idx="17965">
                  <c:v>0.44160879629629601</c:v>
                </c:pt>
                <c:pt idx="17966">
                  <c:v>0.44163194444444398</c:v>
                </c:pt>
                <c:pt idx="17967">
                  <c:v>0.441655092592593</c:v>
                </c:pt>
                <c:pt idx="17968">
                  <c:v>0.44167824074074102</c:v>
                </c:pt>
                <c:pt idx="17969">
                  <c:v>0.44170138888888899</c:v>
                </c:pt>
                <c:pt idx="17970">
                  <c:v>0.44172453703703701</c:v>
                </c:pt>
                <c:pt idx="17971">
                  <c:v>0.44174768518518498</c:v>
                </c:pt>
                <c:pt idx="17972">
                  <c:v>0.44178240740740798</c:v>
                </c:pt>
                <c:pt idx="17973">
                  <c:v>0.44180555555555601</c:v>
                </c:pt>
                <c:pt idx="17974">
                  <c:v>0.44182870370370397</c:v>
                </c:pt>
                <c:pt idx="17975">
                  <c:v>0.441851851851852</c:v>
                </c:pt>
                <c:pt idx="17976">
                  <c:v>0.44187500000000002</c:v>
                </c:pt>
                <c:pt idx="17977">
                  <c:v>0.44189814814814798</c:v>
                </c:pt>
                <c:pt idx="17978">
                  <c:v>0.44192129629629601</c:v>
                </c:pt>
                <c:pt idx="17979">
                  <c:v>0.44194444444444397</c:v>
                </c:pt>
                <c:pt idx="17980">
                  <c:v>0.44196759259259299</c:v>
                </c:pt>
                <c:pt idx="17981">
                  <c:v>0.442002314814815</c:v>
                </c:pt>
                <c:pt idx="17982">
                  <c:v>0.44202546296296302</c:v>
                </c:pt>
                <c:pt idx="17983">
                  <c:v>0.44204861111111099</c:v>
                </c:pt>
                <c:pt idx="17984">
                  <c:v>0.44207175925925901</c:v>
                </c:pt>
                <c:pt idx="17985">
                  <c:v>0.44209490740740698</c:v>
                </c:pt>
                <c:pt idx="17986">
                  <c:v>0.442118055555556</c:v>
                </c:pt>
                <c:pt idx="17987">
                  <c:v>0.44214120370370402</c:v>
                </c:pt>
                <c:pt idx="17988">
                  <c:v>0.44216435185185199</c:v>
                </c:pt>
                <c:pt idx="17989">
                  <c:v>0.44218750000000001</c:v>
                </c:pt>
                <c:pt idx="17990">
                  <c:v>0.44222222222222202</c:v>
                </c:pt>
                <c:pt idx="17991">
                  <c:v>0.44224537037036998</c:v>
                </c:pt>
                <c:pt idx="17992">
                  <c:v>0.44226851851851801</c:v>
                </c:pt>
                <c:pt idx="17993">
                  <c:v>0.44229166666666703</c:v>
                </c:pt>
                <c:pt idx="17994">
                  <c:v>0.44231481481481499</c:v>
                </c:pt>
                <c:pt idx="17995">
                  <c:v>0.44233796296296302</c:v>
                </c:pt>
                <c:pt idx="17996">
                  <c:v>0.44236111111111098</c:v>
                </c:pt>
                <c:pt idx="17997">
                  <c:v>0.44238425925925901</c:v>
                </c:pt>
                <c:pt idx="17998">
                  <c:v>0.44241898148148201</c:v>
                </c:pt>
                <c:pt idx="17999">
                  <c:v>0.44244212962962998</c:v>
                </c:pt>
                <c:pt idx="18000">
                  <c:v>0.442465277777778</c:v>
                </c:pt>
                <c:pt idx="18001">
                  <c:v>0.44248842592592602</c:v>
                </c:pt>
                <c:pt idx="18002">
                  <c:v>0.44251157407407399</c:v>
                </c:pt>
                <c:pt idx="18003">
                  <c:v>0.44253472222222201</c:v>
                </c:pt>
                <c:pt idx="18004">
                  <c:v>0.44255787037036998</c:v>
                </c:pt>
                <c:pt idx="18005">
                  <c:v>0.442581018518519</c:v>
                </c:pt>
                <c:pt idx="18006">
                  <c:v>0.44260416666666702</c:v>
                </c:pt>
                <c:pt idx="18007">
                  <c:v>0.44263888888888903</c:v>
                </c:pt>
                <c:pt idx="18008">
                  <c:v>0.44266203703703699</c:v>
                </c:pt>
                <c:pt idx="18009">
                  <c:v>0.44268518518518502</c:v>
                </c:pt>
                <c:pt idx="18010">
                  <c:v>0.44270833333333298</c:v>
                </c:pt>
                <c:pt idx="18011">
                  <c:v>0.442731481481481</c:v>
                </c:pt>
                <c:pt idx="18012">
                  <c:v>0.44275462962963003</c:v>
                </c:pt>
                <c:pt idx="18013">
                  <c:v>0.44277777777777799</c:v>
                </c:pt>
                <c:pt idx="18014">
                  <c:v>0.44280092592592601</c:v>
                </c:pt>
                <c:pt idx="18015">
                  <c:v>0.44283564814814802</c:v>
                </c:pt>
                <c:pt idx="18016">
                  <c:v>0.44285879629629599</c:v>
                </c:pt>
                <c:pt idx="18017">
                  <c:v>0.44288194444444501</c:v>
                </c:pt>
                <c:pt idx="18018">
                  <c:v>0.44290509259259297</c:v>
                </c:pt>
                <c:pt idx="18019">
                  <c:v>0.442928240740741</c:v>
                </c:pt>
                <c:pt idx="18020">
                  <c:v>0.44295138888888902</c:v>
                </c:pt>
                <c:pt idx="18021">
                  <c:v>0.44297453703703699</c:v>
                </c:pt>
                <c:pt idx="18022">
                  <c:v>0.44299768518518501</c:v>
                </c:pt>
                <c:pt idx="18023">
                  <c:v>0.44302083333333298</c:v>
                </c:pt>
                <c:pt idx="18024">
                  <c:v>0.44305555555555598</c:v>
                </c:pt>
                <c:pt idx="18025">
                  <c:v>0.443078703703704</c:v>
                </c:pt>
                <c:pt idx="18026">
                  <c:v>0.44310185185185202</c:v>
                </c:pt>
                <c:pt idx="18027">
                  <c:v>0.44312499999999999</c:v>
                </c:pt>
                <c:pt idx="18028">
                  <c:v>0.44314814814814801</c:v>
                </c:pt>
                <c:pt idx="18029">
                  <c:v>0.44317129629629598</c:v>
                </c:pt>
                <c:pt idx="18030">
                  <c:v>0.443194444444444</c:v>
                </c:pt>
                <c:pt idx="18031">
                  <c:v>0.44321759259259302</c:v>
                </c:pt>
                <c:pt idx="18032">
                  <c:v>0.44324074074074099</c:v>
                </c:pt>
                <c:pt idx="18033">
                  <c:v>0.443275462962963</c:v>
                </c:pt>
                <c:pt idx="18034">
                  <c:v>0.44329861111111102</c:v>
                </c:pt>
                <c:pt idx="18035">
                  <c:v>0.44332175925925899</c:v>
                </c:pt>
                <c:pt idx="18036">
                  <c:v>0.44334490740740701</c:v>
                </c:pt>
                <c:pt idx="18037">
                  <c:v>0.44336805555555597</c:v>
                </c:pt>
                <c:pt idx="18038">
                  <c:v>0.443391203703704</c:v>
                </c:pt>
                <c:pt idx="18039">
                  <c:v>0.44341435185185202</c:v>
                </c:pt>
                <c:pt idx="18040">
                  <c:v>0.44343749999999998</c:v>
                </c:pt>
                <c:pt idx="18041">
                  <c:v>0.44346064814814801</c:v>
                </c:pt>
                <c:pt idx="18042">
                  <c:v>0.44349537037037001</c:v>
                </c:pt>
                <c:pt idx="18043">
                  <c:v>0.44351851851851798</c:v>
                </c:pt>
                <c:pt idx="18044">
                  <c:v>0.443541666666667</c:v>
                </c:pt>
                <c:pt idx="18045">
                  <c:v>0.44356481481481502</c:v>
                </c:pt>
                <c:pt idx="18046">
                  <c:v>0.44358796296296299</c:v>
                </c:pt>
                <c:pt idx="18047">
                  <c:v>0.44361111111111101</c:v>
                </c:pt>
                <c:pt idx="18048">
                  <c:v>0.44363425925925898</c:v>
                </c:pt>
                <c:pt idx="18049">
                  <c:v>0.443657407407407</c:v>
                </c:pt>
                <c:pt idx="18050">
                  <c:v>0.44369212962963001</c:v>
                </c:pt>
                <c:pt idx="18051">
                  <c:v>0.44371527777777803</c:v>
                </c:pt>
                <c:pt idx="18052">
                  <c:v>0.44373842592592599</c:v>
                </c:pt>
                <c:pt idx="18053">
                  <c:v>0.44376157407407402</c:v>
                </c:pt>
                <c:pt idx="18054">
                  <c:v>0.44378472222222198</c:v>
                </c:pt>
                <c:pt idx="18055">
                  <c:v>0.44380787037037001</c:v>
                </c:pt>
                <c:pt idx="18056">
                  <c:v>0.44383101851851797</c:v>
                </c:pt>
                <c:pt idx="18057">
                  <c:v>0.44385416666666699</c:v>
                </c:pt>
                <c:pt idx="18058">
                  <c:v>0.443888888888889</c:v>
                </c:pt>
                <c:pt idx="18059">
                  <c:v>0.44391203703703702</c:v>
                </c:pt>
                <c:pt idx="18060">
                  <c:v>0.44393518518518499</c:v>
                </c:pt>
                <c:pt idx="18061">
                  <c:v>0.44395833333333301</c:v>
                </c:pt>
                <c:pt idx="18062">
                  <c:v>0.44398148148148198</c:v>
                </c:pt>
                <c:pt idx="18063">
                  <c:v>0.44400462962963</c:v>
                </c:pt>
                <c:pt idx="18064">
                  <c:v>0.44402777777777802</c:v>
                </c:pt>
                <c:pt idx="18065">
                  <c:v>0.44405092592592599</c:v>
                </c:pt>
                <c:pt idx="18066">
                  <c:v>0.44407407407407401</c:v>
                </c:pt>
                <c:pt idx="18067">
                  <c:v>0.44410879629629602</c:v>
                </c:pt>
                <c:pt idx="18068">
                  <c:v>0.44413194444444398</c:v>
                </c:pt>
                <c:pt idx="18069">
                  <c:v>0.444155092592593</c:v>
                </c:pt>
                <c:pt idx="18070">
                  <c:v>0.44417824074074103</c:v>
                </c:pt>
                <c:pt idx="18071">
                  <c:v>0.44420138888888899</c:v>
                </c:pt>
                <c:pt idx="18072">
                  <c:v>0.44422453703703701</c:v>
                </c:pt>
                <c:pt idx="18073">
                  <c:v>0.44424768518518498</c:v>
                </c:pt>
                <c:pt idx="18074">
                  <c:v>0.444270833333333</c:v>
                </c:pt>
                <c:pt idx="18075">
                  <c:v>0.44430555555555601</c:v>
                </c:pt>
                <c:pt idx="18076">
                  <c:v>0.44432870370370398</c:v>
                </c:pt>
                <c:pt idx="18077">
                  <c:v>0.444351851851852</c:v>
                </c:pt>
                <c:pt idx="18078">
                  <c:v>0.44437500000000002</c:v>
                </c:pt>
                <c:pt idx="18079">
                  <c:v>0.44439814814814799</c:v>
                </c:pt>
                <c:pt idx="18080">
                  <c:v>0.44442129629629601</c:v>
                </c:pt>
                <c:pt idx="18081">
                  <c:v>0.44444444444444398</c:v>
                </c:pt>
                <c:pt idx="18082">
                  <c:v>0.444467592592593</c:v>
                </c:pt>
                <c:pt idx="18083">
                  <c:v>0.444502314814815</c:v>
                </c:pt>
                <c:pt idx="18084">
                  <c:v>0.44452546296296302</c:v>
                </c:pt>
                <c:pt idx="18085">
                  <c:v>0.44454861111111099</c:v>
                </c:pt>
                <c:pt idx="18086">
                  <c:v>0.44457175925925901</c:v>
                </c:pt>
                <c:pt idx="18087">
                  <c:v>0.44459490740740698</c:v>
                </c:pt>
                <c:pt idx="18088">
                  <c:v>0.444618055555556</c:v>
                </c:pt>
                <c:pt idx="18089">
                  <c:v>0.44464120370370402</c:v>
                </c:pt>
                <c:pt idx="18090">
                  <c:v>0.44466435185185199</c:v>
                </c:pt>
                <c:pt idx="18091">
                  <c:v>0.44468750000000001</c:v>
                </c:pt>
                <c:pt idx="18092">
                  <c:v>0.44472222222222202</c:v>
                </c:pt>
                <c:pt idx="18093">
                  <c:v>0.44474537037036999</c:v>
                </c:pt>
                <c:pt idx="18094">
                  <c:v>0.44476851851851901</c:v>
                </c:pt>
                <c:pt idx="18095">
                  <c:v>0.44479166666666697</c:v>
                </c:pt>
                <c:pt idx="18096">
                  <c:v>0.444814814814815</c:v>
                </c:pt>
                <c:pt idx="18097">
                  <c:v>0.44483796296296302</c:v>
                </c:pt>
                <c:pt idx="18098">
                  <c:v>0.44486111111111099</c:v>
                </c:pt>
                <c:pt idx="18099">
                  <c:v>0.44488425925925901</c:v>
                </c:pt>
                <c:pt idx="18100">
                  <c:v>0.44490740740740697</c:v>
                </c:pt>
                <c:pt idx="18101">
                  <c:v>0.44494212962962998</c:v>
                </c:pt>
                <c:pt idx="18102">
                  <c:v>0.444965277777778</c:v>
                </c:pt>
                <c:pt idx="18103">
                  <c:v>0.44498842592592602</c:v>
                </c:pt>
                <c:pt idx="18104">
                  <c:v>0.44501157407407399</c:v>
                </c:pt>
                <c:pt idx="18105">
                  <c:v>0.44503472222222201</c:v>
                </c:pt>
                <c:pt idx="18106">
                  <c:v>0.44505787037036998</c:v>
                </c:pt>
                <c:pt idx="18107">
                  <c:v>0.445081018518518</c:v>
                </c:pt>
                <c:pt idx="18108">
                  <c:v>0.44510416666666702</c:v>
                </c:pt>
                <c:pt idx="18109">
                  <c:v>0.44512731481481499</c:v>
                </c:pt>
                <c:pt idx="18110">
                  <c:v>0.445162037037037</c:v>
                </c:pt>
                <c:pt idx="18111">
                  <c:v>0.44518518518518502</c:v>
                </c:pt>
                <c:pt idx="18112">
                  <c:v>0.44520833333333298</c:v>
                </c:pt>
                <c:pt idx="18113">
                  <c:v>0.44523148148148101</c:v>
                </c:pt>
                <c:pt idx="18114">
                  <c:v>0.44525462962963003</c:v>
                </c:pt>
                <c:pt idx="18115">
                  <c:v>0.44527777777777799</c:v>
                </c:pt>
                <c:pt idx="18116">
                  <c:v>0.44530092592592602</c:v>
                </c:pt>
                <c:pt idx="18117">
                  <c:v>0.44532407407407398</c:v>
                </c:pt>
                <c:pt idx="18118">
                  <c:v>0.44535879629629599</c:v>
                </c:pt>
                <c:pt idx="18119">
                  <c:v>0.44538194444444501</c:v>
                </c:pt>
                <c:pt idx="18120">
                  <c:v>0.44540509259259298</c:v>
                </c:pt>
                <c:pt idx="18121">
                  <c:v>0.445428240740741</c:v>
                </c:pt>
                <c:pt idx="18122">
                  <c:v>0.44545138888888902</c:v>
                </c:pt>
                <c:pt idx="18123">
                  <c:v>0.44547453703703699</c:v>
                </c:pt>
                <c:pt idx="18124">
                  <c:v>0.44549768518518501</c:v>
                </c:pt>
                <c:pt idx="18125">
                  <c:v>0.44552083333333298</c:v>
                </c:pt>
                <c:pt idx="18126">
                  <c:v>0.445543981481482</c:v>
                </c:pt>
                <c:pt idx="18127">
                  <c:v>0.445578703703704</c:v>
                </c:pt>
                <c:pt idx="18128">
                  <c:v>0.44560185185185203</c:v>
                </c:pt>
                <c:pt idx="18129">
                  <c:v>0.44562499999999999</c:v>
                </c:pt>
                <c:pt idx="18130">
                  <c:v>0.44564814814814802</c:v>
                </c:pt>
                <c:pt idx="18131">
                  <c:v>0.44567129629629598</c:v>
                </c:pt>
                <c:pt idx="18132">
                  <c:v>0.445694444444444</c:v>
                </c:pt>
                <c:pt idx="18133">
                  <c:v>0.44571759259259303</c:v>
                </c:pt>
                <c:pt idx="18134">
                  <c:v>0.44574074074074099</c:v>
                </c:pt>
                <c:pt idx="18135">
                  <c:v>0.445775462962963</c:v>
                </c:pt>
                <c:pt idx="18136">
                  <c:v>0.44579861111111102</c:v>
                </c:pt>
                <c:pt idx="18137">
                  <c:v>0.44582175925925899</c:v>
                </c:pt>
                <c:pt idx="18138">
                  <c:v>0.44584490740740701</c:v>
                </c:pt>
                <c:pt idx="18139">
                  <c:v>0.44586805555555598</c:v>
                </c:pt>
                <c:pt idx="18140">
                  <c:v>0.445891203703704</c:v>
                </c:pt>
                <c:pt idx="18141">
                  <c:v>0.44591435185185202</c:v>
                </c:pt>
                <c:pt idx="18142">
                  <c:v>0.44593749999999999</c:v>
                </c:pt>
                <c:pt idx="18143">
                  <c:v>0.44597222222222199</c:v>
                </c:pt>
                <c:pt idx="18144">
                  <c:v>0.44599537037037001</c:v>
                </c:pt>
                <c:pt idx="18145">
                  <c:v>0.44601851851851898</c:v>
                </c:pt>
                <c:pt idx="18146">
                  <c:v>0.446041666666667</c:v>
                </c:pt>
                <c:pt idx="18147">
                  <c:v>0.44606481481481502</c:v>
                </c:pt>
                <c:pt idx="18148">
                  <c:v>0.44608796296296299</c:v>
                </c:pt>
                <c:pt idx="18149">
                  <c:v>0.44611111111111101</c:v>
                </c:pt>
                <c:pt idx="18150">
                  <c:v>0.44613425925925898</c:v>
                </c:pt>
                <c:pt idx="18151">
                  <c:v>0.44616898148148199</c:v>
                </c:pt>
                <c:pt idx="18152">
                  <c:v>0.44619212962963001</c:v>
                </c:pt>
                <c:pt idx="18153">
                  <c:v>0.44621527777777797</c:v>
                </c:pt>
                <c:pt idx="18154">
                  <c:v>0.446238425925926</c:v>
                </c:pt>
                <c:pt idx="18155">
                  <c:v>0.44626157407407402</c:v>
                </c:pt>
                <c:pt idx="18156">
                  <c:v>0.44628472222222199</c:v>
                </c:pt>
                <c:pt idx="18157">
                  <c:v>0.44630787037037001</c:v>
                </c:pt>
                <c:pt idx="18158">
                  <c:v>0.44633101851851797</c:v>
                </c:pt>
                <c:pt idx="18159">
                  <c:v>0.446354166666667</c:v>
                </c:pt>
                <c:pt idx="18160">
                  <c:v>0.446388888888889</c:v>
                </c:pt>
                <c:pt idx="18161">
                  <c:v>0.44641203703703702</c:v>
                </c:pt>
                <c:pt idx="18162">
                  <c:v>0.44643518518518499</c:v>
                </c:pt>
                <c:pt idx="18163">
                  <c:v>0.44645833333333301</c:v>
                </c:pt>
                <c:pt idx="18164">
                  <c:v>0.44648148148148198</c:v>
                </c:pt>
                <c:pt idx="18165">
                  <c:v>0.44650462962963</c:v>
                </c:pt>
                <c:pt idx="18166">
                  <c:v>0.44652777777777802</c:v>
                </c:pt>
                <c:pt idx="18167">
                  <c:v>0.44655092592592599</c:v>
                </c:pt>
                <c:pt idx="18168">
                  <c:v>0.446585648148148</c:v>
                </c:pt>
                <c:pt idx="18169">
                  <c:v>0.44660879629629602</c:v>
                </c:pt>
                <c:pt idx="18170">
                  <c:v>0.44663194444444398</c:v>
                </c:pt>
                <c:pt idx="18171">
                  <c:v>0.44665509259259301</c:v>
                </c:pt>
                <c:pt idx="18172">
                  <c:v>0.44667824074074097</c:v>
                </c:pt>
                <c:pt idx="18173">
                  <c:v>0.44670138888888899</c:v>
                </c:pt>
                <c:pt idx="18174">
                  <c:v>0.44672453703703702</c:v>
                </c:pt>
                <c:pt idx="18175">
                  <c:v>0.44674768518518498</c:v>
                </c:pt>
                <c:pt idx="18176">
                  <c:v>0.44677083333333301</c:v>
                </c:pt>
                <c:pt idx="18177">
                  <c:v>0.44679398148148097</c:v>
                </c:pt>
                <c:pt idx="18178">
                  <c:v>0.44682870370370398</c:v>
                </c:pt>
                <c:pt idx="18179">
                  <c:v>0.446851851851852</c:v>
                </c:pt>
                <c:pt idx="18180">
                  <c:v>0.44687500000000002</c:v>
                </c:pt>
                <c:pt idx="18181">
                  <c:v>0.44689814814814799</c:v>
                </c:pt>
                <c:pt idx="18182">
                  <c:v>0.44692129629629601</c:v>
                </c:pt>
                <c:pt idx="18183">
                  <c:v>0.44694444444444398</c:v>
                </c:pt>
                <c:pt idx="18184">
                  <c:v>0.446967592592593</c:v>
                </c:pt>
                <c:pt idx="18185">
                  <c:v>0.44699074074074102</c:v>
                </c:pt>
                <c:pt idx="18186">
                  <c:v>0.44701388888888899</c:v>
                </c:pt>
                <c:pt idx="18187">
                  <c:v>0.44704861111111099</c:v>
                </c:pt>
                <c:pt idx="18188">
                  <c:v>0.44707175925925902</c:v>
                </c:pt>
                <c:pt idx="18189">
                  <c:v>0.44709490740740698</c:v>
                </c:pt>
                <c:pt idx="18190">
                  <c:v>0.447118055555556</c:v>
                </c:pt>
                <c:pt idx="18191">
                  <c:v>0.44714120370370403</c:v>
                </c:pt>
                <c:pt idx="18192">
                  <c:v>0.44716435185185199</c:v>
                </c:pt>
                <c:pt idx="18193">
                  <c:v>0.44718750000000002</c:v>
                </c:pt>
                <c:pt idx="18194">
                  <c:v>0.44721064814814798</c:v>
                </c:pt>
                <c:pt idx="18195">
                  <c:v>0.447233796296296</c:v>
                </c:pt>
                <c:pt idx="18196">
                  <c:v>0.44726851851851801</c:v>
                </c:pt>
                <c:pt idx="18197">
                  <c:v>0.44729166666666698</c:v>
                </c:pt>
                <c:pt idx="18198">
                  <c:v>0.447314814814815</c:v>
                </c:pt>
                <c:pt idx="18199">
                  <c:v>0.44733796296296302</c:v>
                </c:pt>
                <c:pt idx="18200">
                  <c:v>0.44736111111111099</c:v>
                </c:pt>
                <c:pt idx="18201">
                  <c:v>0.44738425925925901</c:v>
                </c:pt>
                <c:pt idx="18202">
                  <c:v>0.44740740740740698</c:v>
                </c:pt>
                <c:pt idx="18203">
                  <c:v>0.447430555555556</c:v>
                </c:pt>
                <c:pt idx="18204">
                  <c:v>0.447465277777778</c:v>
                </c:pt>
                <c:pt idx="18205">
                  <c:v>0.44748842592592603</c:v>
                </c:pt>
                <c:pt idx="18206">
                  <c:v>0.44751157407407399</c:v>
                </c:pt>
                <c:pt idx="18207">
                  <c:v>0.44753472222222201</c:v>
                </c:pt>
                <c:pt idx="18208">
                  <c:v>0.44755787037036998</c:v>
                </c:pt>
                <c:pt idx="18209">
                  <c:v>0.447581018518518</c:v>
                </c:pt>
                <c:pt idx="18210">
                  <c:v>0.44760416666666702</c:v>
                </c:pt>
                <c:pt idx="18211">
                  <c:v>0.44762731481481499</c:v>
                </c:pt>
                <c:pt idx="18212">
                  <c:v>0.44765046296296301</c:v>
                </c:pt>
                <c:pt idx="18213">
                  <c:v>0.44768518518518502</c:v>
                </c:pt>
                <c:pt idx="18214">
                  <c:v>0.44770833333333299</c:v>
                </c:pt>
                <c:pt idx="18215">
                  <c:v>0.44773148148148101</c:v>
                </c:pt>
                <c:pt idx="18216">
                  <c:v>0.44775462962962997</c:v>
                </c:pt>
                <c:pt idx="18217">
                  <c:v>0.447777777777778</c:v>
                </c:pt>
                <c:pt idx="18218">
                  <c:v>0.44780092592592602</c:v>
                </c:pt>
                <c:pt idx="18219">
                  <c:v>0.44782407407407399</c:v>
                </c:pt>
                <c:pt idx="18220">
                  <c:v>0.44784722222222201</c:v>
                </c:pt>
                <c:pt idx="18221">
                  <c:v>0.44787037037036997</c:v>
                </c:pt>
                <c:pt idx="18222">
                  <c:v>0.44790509259259298</c:v>
                </c:pt>
                <c:pt idx="18223">
                  <c:v>0.447928240740741</c:v>
                </c:pt>
                <c:pt idx="18224">
                  <c:v>0.44795138888888902</c:v>
                </c:pt>
                <c:pt idx="18225">
                  <c:v>0.44797453703703699</c:v>
                </c:pt>
                <c:pt idx="18226">
                  <c:v>0.44799768518518501</c:v>
                </c:pt>
                <c:pt idx="18227">
                  <c:v>0.44802083333333298</c:v>
                </c:pt>
                <c:pt idx="18228">
                  <c:v>0.448043981481481</c:v>
                </c:pt>
                <c:pt idx="18229">
                  <c:v>0.44806712962963002</c:v>
                </c:pt>
                <c:pt idx="18230">
                  <c:v>0.44809027777777799</c:v>
                </c:pt>
                <c:pt idx="18231">
                  <c:v>0.448125</c:v>
                </c:pt>
                <c:pt idx="18232">
                  <c:v>0.44814814814814802</c:v>
                </c:pt>
                <c:pt idx="18233">
                  <c:v>0.44817129629629598</c:v>
                </c:pt>
                <c:pt idx="18234">
                  <c:v>0.44819444444444401</c:v>
                </c:pt>
                <c:pt idx="18235">
                  <c:v>0.44821759259259297</c:v>
                </c:pt>
                <c:pt idx="18236">
                  <c:v>0.44824074074074099</c:v>
                </c:pt>
                <c:pt idx="18237">
                  <c:v>0.44826388888888902</c:v>
                </c:pt>
                <c:pt idx="18238">
                  <c:v>0.44828703703703698</c:v>
                </c:pt>
                <c:pt idx="18239">
                  <c:v>0.44831018518518501</c:v>
                </c:pt>
                <c:pt idx="18240">
                  <c:v>0.44834490740740801</c:v>
                </c:pt>
                <c:pt idx="18241">
                  <c:v>0.44836805555555598</c:v>
                </c:pt>
                <c:pt idx="18242">
                  <c:v>0.448391203703704</c:v>
                </c:pt>
                <c:pt idx="18243">
                  <c:v>0.44841435185185202</c:v>
                </c:pt>
                <c:pt idx="18244">
                  <c:v>0.44843749999999999</c:v>
                </c:pt>
                <c:pt idx="18245">
                  <c:v>0.44846064814814801</c:v>
                </c:pt>
                <c:pt idx="18246">
                  <c:v>0.44848379629629598</c:v>
                </c:pt>
                <c:pt idx="18247">
                  <c:v>0.448506944444445</c:v>
                </c:pt>
                <c:pt idx="18248">
                  <c:v>0.448541666666667</c:v>
                </c:pt>
                <c:pt idx="18249">
                  <c:v>0.44856481481481503</c:v>
                </c:pt>
                <c:pt idx="18250">
                  <c:v>0.44858796296296299</c:v>
                </c:pt>
                <c:pt idx="18251">
                  <c:v>0.44861111111111102</c:v>
                </c:pt>
                <c:pt idx="18252">
                  <c:v>0.44863425925925898</c:v>
                </c:pt>
                <c:pt idx="18253">
                  <c:v>0.44865740740740701</c:v>
                </c:pt>
                <c:pt idx="18254">
                  <c:v>0.44868055555555603</c:v>
                </c:pt>
                <c:pt idx="18255">
                  <c:v>0.44871527777777798</c:v>
                </c:pt>
                <c:pt idx="18256">
                  <c:v>0.448738425925926</c:v>
                </c:pt>
                <c:pt idx="18257">
                  <c:v>0.44876157407407402</c:v>
                </c:pt>
                <c:pt idx="18258">
                  <c:v>0.44878472222222199</c:v>
                </c:pt>
                <c:pt idx="18259">
                  <c:v>0.44880787037037001</c:v>
                </c:pt>
                <c:pt idx="18260">
                  <c:v>0.44883101851851798</c:v>
                </c:pt>
                <c:pt idx="18261">
                  <c:v>0.448854166666667</c:v>
                </c:pt>
                <c:pt idx="18262">
                  <c:v>0.44887731481481502</c:v>
                </c:pt>
                <c:pt idx="18263">
                  <c:v>0.44891203703703703</c:v>
                </c:pt>
                <c:pt idx="18264">
                  <c:v>0.44893518518518499</c:v>
                </c:pt>
                <c:pt idx="18265">
                  <c:v>0.44895833333333302</c:v>
                </c:pt>
                <c:pt idx="18266">
                  <c:v>0.44898148148148198</c:v>
                </c:pt>
                <c:pt idx="18267">
                  <c:v>0.44900462962963</c:v>
                </c:pt>
                <c:pt idx="18268">
                  <c:v>0.44902777777777803</c:v>
                </c:pt>
                <c:pt idx="18269">
                  <c:v>0.44905092592592599</c:v>
                </c:pt>
                <c:pt idx="18270">
                  <c:v>0.44907407407407401</c:v>
                </c:pt>
                <c:pt idx="18271">
                  <c:v>0.44910879629629602</c:v>
                </c:pt>
                <c:pt idx="18272">
                  <c:v>0.44913194444444399</c:v>
                </c:pt>
                <c:pt idx="18273">
                  <c:v>0.44915509259259301</c:v>
                </c:pt>
                <c:pt idx="18274">
                  <c:v>0.44917824074074097</c:v>
                </c:pt>
                <c:pt idx="18275">
                  <c:v>0.449201388888889</c:v>
                </c:pt>
                <c:pt idx="18276">
                  <c:v>0.44922453703703702</c:v>
                </c:pt>
                <c:pt idx="18277">
                  <c:v>0.44924768518518499</c:v>
                </c:pt>
                <c:pt idx="18278">
                  <c:v>0.44927083333333301</c:v>
                </c:pt>
                <c:pt idx="18279">
                  <c:v>0.44929398148148197</c:v>
                </c:pt>
                <c:pt idx="18280">
                  <c:v>0.44932870370370398</c:v>
                </c:pt>
                <c:pt idx="18281">
                  <c:v>0.449351851851852</c:v>
                </c:pt>
                <c:pt idx="18282">
                  <c:v>0.44937500000000002</c:v>
                </c:pt>
                <c:pt idx="18283">
                  <c:v>0.44939814814814799</c:v>
                </c:pt>
                <c:pt idx="18284">
                  <c:v>0.44942129629629601</c:v>
                </c:pt>
                <c:pt idx="18285">
                  <c:v>0.44944444444444498</c:v>
                </c:pt>
                <c:pt idx="18286">
                  <c:v>0.44947916666666698</c:v>
                </c:pt>
                <c:pt idx="18287">
                  <c:v>0.44950231481481501</c:v>
                </c:pt>
                <c:pt idx="18288">
                  <c:v>0.44952546296296297</c:v>
                </c:pt>
                <c:pt idx="18289">
                  <c:v>0.449548611111111</c:v>
                </c:pt>
                <c:pt idx="18290">
                  <c:v>0.44957175925925902</c:v>
                </c:pt>
                <c:pt idx="18291">
                  <c:v>0.44959490740740798</c:v>
                </c:pt>
                <c:pt idx="18292">
                  <c:v>0.44961805555555601</c:v>
                </c:pt>
                <c:pt idx="18293">
                  <c:v>0.44965277777777801</c:v>
                </c:pt>
                <c:pt idx="18294">
                  <c:v>0.44967592592592598</c:v>
                </c:pt>
                <c:pt idx="18295">
                  <c:v>0.449699074074074</c:v>
                </c:pt>
                <c:pt idx="18296">
                  <c:v>0.44972222222222202</c:v>
                </c:pt>
                <c:pt idx="18297">
                  <c:v>0.44974537037036999</c:v>
                </c:pt>
                <c:pt idx="18298">
                  <c:v>0.44976851851851801</c:v>
                </c:pt>
                <c:pt idx="18299">
                  <c:v>0.44979166666666698</c:v>
                </c:pt>
                <c:pt idx="18300">
                  <c:v>0.449814814814815</c:v>
                </c:pt>
                <c:pt idx="18301">
                  <c:v>0.44983796296296302</c:v>
                </c:pt>
                <c:pt idx="18302">
                  <c:v>0.44987268518518497</c:v>
                </c:pt>
                <c:pt idx="18303">
                  <c:v>0.449895833333333</c:v>
                </c:pt>
                <c:pt idx="18304">
                  <c:v>0.44991898148148202</c:v>
                </c:pt>
                <c:pt idx="18305">
                  <c:v>0.44994212962962998</c:v>
                </c:pt>
                <c:pt idx="18306">
                  <c:v>0.44996527777777801</c:v>
                </c:pt>
                <c:pt idx="18307">
                  <c:v>0.44998842592592603</c:v>
                </c:pt>
                <c:pt idx="18308">
                  <c:v>0.45001157407407399</c:v>
                </c:pt>
                <c:pt idx="18309">
                  <c:v>0.45003472222222202</c:v>
                </c:pt>
                <c:pt idx="18310">
                  <c:v>0.45005787037036998</c:v>
                </c:pt>
                <c:pt idx="18311">
                  <c:v>0.45009259259259299</c:v>
                </c:pt>
                <c:pt idx="18312">
                  <c:v>0.45011574074074101</c:v>
                </c:pt>
                <c:pt idx="18313">
                  <c:v>0.45013888888888898</c:v>
                </c:pt>
                <c:pt idx="18314">
                  <c:v>0.450162037037037</c:v>
                </c:pt>
                <c:pt idx="18315">
                  <c:v>0.45018518518518502</c:v>
                </c:pt>
                <c:pt idx="18316">
                  <c:v>0.45020833333333299</c:v>
                </c:pt>
                <c:pt idx="18317">
                  <c:v>0.45023148148148101</c:v>
                </c:pt>
                <c:pt idx="18318">
                  <c:v>0.45026620370370402</c:v>
                </c:pt>
                <c:pt idx="18319">
                  <c:v>0.45028935185185198</c:v>
                </c:pt>
                <c:pt idx="18320">
                  <c:v>0.4503125</c:v>
                </c:pt>
                <c:pt idx="18321">
                  <c:v>0.45033564814814803</c:v>
                </c:pt>
                <c:pt idx="18322">
                  <c:v>0.45035879629629599</c:v>
                </c:pt>
                <c:pt idx="18323">
                  <c:v>0.45038194444444402</c:v>
                </c:pt>
                <c:pt idx="18324">
                  <c:v>0.45040509259259298</c:v>
                </c:pt>
                <c:pt idx="18325">
                  <c:v>0.450428240740741</c:v>
                </c:pt>
                <c:pt idx="18326">
                  <c:v>0.45046296296296301</c:v>
                </c:pt>
                <c:pt idx="18327">
                  <c:v>0.45048611111111098</c:v>
                </c:pt>
                <c:pt idx="18328">
                  <c:v>0.450509259259259</c:v>
                </c:pt>
                <c:pt idx="18329">
                  <c:v>0.45053240740740702</c:v>
                </c:pt>
                <c:pt idx="18330">
                  <c:v>0.45055555555555599</c:v>
                </c:pt>
                <c:pt idx="18331">
                  <c:v>0.45057870370370401</c:v>
                </c:pt>
                <c:pt idx="18332">
                  <c:v>0.45060185185185198</c:v>
                </c:pt>
                <c:pt idx="18333">
                  <c:v>0.450625</c:v>
                </c:pt>
                <c:pt idx="18334">
                  <c:v>0.45064814814814802</c:v>
                </c:pt>
                <c:pt idx="18335">
                  <c:v>0.45068287037037003</c:v>
                </c:pt>
                <c:pt idx="18336">
                  <c:v>0.45070601851851799</c:v>
                </c:pt>
                <c:pt idx="18337">
                  <c:v>0.45072916666666701</c:v>
                </c:pt>
                <c:pt idx="18338">
                  <c:v>0.45075231481481498</c:v>
                </c:pt>
                <c:pt idx="18339">
                  <c:v>0.450775462962963</c:v>
                </c:pt>
                <c:pt idx="18340">
                  <c:v>0.45079861111111103</c:v>
                </c:pt>
                <c:pt idx="18341">
                  <c:v>0.45082175925925899</c:v>
                </c:pt>
                <c:pt idx="18342">
                  <c:v>0.450856481481482</c:v>
                </c:pt>
                <c:pt idx="18343">
                  <c:v>0.45087962962963002</c:v>
                </c:pt>
                <c:pt idx="18344">
                  <c:v>0.45090277777777799</c:v>
                </c:pt>
                <c:pt idx="18345">
                  <c:v>0.45092592592592601</c:v>
                </c:pt>
                <c:pt idx="18346">
                  <c:v>0.45094907407407397</c:v>
                </c:pt>
                <c:pt idx="18347">
                  <c:v>0.450972222222222</c:v>
                </c:pt>
                <c:pt idx="18348">
                  <c:v>0.45099537037037002</c:v>
                </c:pt>
                <c:pt idx="18349">
                  <c:v>0.45101851851851799</c:v>
                </c:pt>
                <c:pt idx="18350">
                  <c:v>0.45105324074074099</c:v>
                </c:pt>
                <c:pt idx="18351">
                  <c:v>0.45107638888888901</c:v>
                </c:pt>
                <c:pt idx="18352">
                  <c:v>0.45109953703703698</c:v>
                </c:pt>
                <c:pt idx="18353">
                  <c:v>0.451122685185185</c:v>
                </c:pt>
                <c:pt idx="18354">
                  <c:v>0.45114583333333302</c:v>
                </c:pt>
                <c:pt idx="18355">
                  <c:v>0.45116898148148199</c:v>
                </c:pt>
                <c:pt idx="18356">
                  <c:v>0.45119212962963001</c:v>
                </c:pt>
                <c:pt idx="18357">
                  <c:v>0.45121527777777798</c:v>
                </c:pt>
                <c:pt idx="18358">
                  <c:v>0.451238425925926</c:v>
                </c:pt>
                <c:pt idx="18359">
                  <c:v>0.45127314814814801</c:v>
                </c:pt>
                <c:pt idx="18360">
                  <c:v>0.45129629629629597</c:v>
                </c:pt>
                <c:pt idx="18361">
                  <c:v>0.451319444444444</c:v>
                </c:pt>
                <c:pt idx="18362">
                  <c:v>0.45134259259259302</c:v>
                </c:pt>
                <c:pt idx="18363">
                  <c:v>0.45136574074074098</c:v>
                </c:pt>
                <c:pt idx="18364">
                  <c:v>0.45138888888888901</c:v>
                </c:pt>
                <c:pt idx="18365">
                  <c:v>0.45141203703703697</c:v>
                </c:pt>
                <c:pt idx="18366">
                  <c:v>0.451435185185185</c:v>
                </c:pt>
                <c:pt idx="18367">
                  <c:v>0.451469907407407</c:v>
                </c:pt>
                <c:pt idx="18368">
                  <c:v>0.45149305555555502</c:v>
                </c:pt>
                <c:pt idx="18369">
                  <c:v>0.45151620370370399</c:v>
                </c:pt>
                <c:pt idx="18370">
                  <c:v>0.45153935185185201</c:v>
                </c:pt>
                <c:pt idx="18371">
                  <c:v>0.45156249999999998</c:v>
                </c:pt>
                <c:pt idx="18372">
                  <c:v>0.451585648148148</c:v>
                </c:pt>
                <c:pt idx="18373">
                  <c:v>0.45160879629629602</c:v>
                </c:pt>
                <c:pt idx="18374">
                  <c:v>0.45163194444444399</c:v>
                </c:pt>
                <c:pt idx="18375">
                  <c:v>0.45166666666666699</c:v>
                </c:pt>
                <c:pt idx="18376">
                  <c:v>0.45168981481481502</c:v>
                </c:pt>
                <c:pt idx="18377">
                  <c:v>0.45171296296296298</c:v>
                </c:pt>
                <c:pt idx="18378">
                  <c:v>0.45173611111111101</c:v>
                </c:pt>
                <c:pt idx="18379">
                  <c:v>0.45175925925925903</c:v>
                </c:pt>
                <c:pt idx="18380">
                  <c:v>0.45178240740740699</c:v>
                </c:pt>
                <c:pt idx="18381">
                  <c:v>0.45180555555555602</c:v>
                </c:pt>
                <c:pt idx="18382">
                  <c:v>0.45182870370370398</c:v>
                </c:pt>
                <c:pt idx="18383">
                  <c:v>0.45186342592592599</c:v>
                </c:pt>
                <c:pt idx="18384">
                  <c:v>0.45188657407407401</c:v>
                </c:pt>
                <c:pt idx="18385">
                  <c:v>0.45190972222222198</c:v>
                </c:pt>
                <c:pt idx="18386">
                  <c:v>0.45193287037037</c:v>
                </c:pt>
                <c:pt idx="18387">
                  <c:v>0.45195601851851802</c:v>
                </c:pt>
                <c:pt idx="18388">
                  <c:v>0.45197916666666699</c:v>
                </c:pt>
                <c:pt idx="18389">
                  <c:v>0.45200231481481501</c:v>
                </c:pt>
                <c:pt idx="18390">
                  <c:v>0.45202546296296298</c:v>
                </c:pt>
                <c:pt idx="18391">
                  <c:v>0.45206018518518498</c:v>
                </c:pt>
                <c:pt idx="18392">
                  <c:v>0.452083333333333</c:v>
                </c:pt>
                <c:pt idx="18393">
                  <c:v>0.45210648148148103</c:v>
                </c:pt>
                <c:pt idx="18394">
                  <c:v>0.45212962962962999</c:v>
                </c:pt>
                <c:pt idx="18395">
                  <c:v>0.45215277777777801</c:v>
                </c:pt>
                <c:pt idx="18396">
                  <c:v>0.45217592592592598</c:v>
                </c:pt>
                <c:pt idx="18397">
                  <c:v>0.452199074074074</c:v>
                </c:pt>
                <c:pt idx="18398">
                  <c:v>0.45222222222222203</c:v>
                </c:pt>
                <c:pt idx="18399">
                  <c:v>0.45225694444444398</c:v>
                </c:pt>
                <c:pt idx="18400">
                  <c:v>0.452280092592593</c:v>
                </c:pt>
                <c:pt idx="18401">
                  <c:v>0.45230324074074102</c:v>
                </c:pt>
                <c:pt idx="18402">
                  <c:v>0.45232638888888899</c:v>
                </c:pt>
                <c:pt idx="18403">
                  <c:v>0.45234953703703701</c:v>
                </c:pt>
                <c:pt idx="18404">
                  <c:v>0.45237268518518498</c:v>
                </c:pt>
                <c:pt idx="18405">
                  <c:v>0.452395833333333</c:v>
                </c:pt>
                <c:pt idx="18406">
                  <c:v>0.45241898148148102</c:v>
                </c:pt>
                <c:pt idx="18407">
                  <c:v>0.45244212962962999</c:v>
                </c:pt>
                <c:pt idx="18408">
                  <c:v>0.45247685185185199</c:v>
                </c:pt>
                <c:pt idx="18409">
                  <c:v>0.45250000000000001</c:v>
                </c:pt>
                <c:pt idx="18410">
                  <c:v>0.45252314814814798</c:v>
                </c:pt>
                <c:pt idx="18411">
                  <c:v>0.452546296296296</c:v>
                </c:pt>
                <c:pt idx="18412">
                  <c:v>0.45256944444444402</c:v>
                </c:pt>
                <c:pt idx="18413">
                  <c:v>0.45259259259259299</c:v>
                </c:pt>
                <c:pt idx="18414">
                  <c:v>0.45261574074074101</c:v>
                </c:pt>
                <c:pt idx="18415">
                  <c:v>0.45263888888888898</c:v>
                </c:pt>
                <c:pt idx="18416">
                  <c:v>0.45267361111111099</c:v>
                </c:pt>
                <c:pt idx="18417">
                  <c:v>0.45269675925925901</c:v>
                </c:pt>
                <c:pt idx="18418">
                  <c:v>0.45271990740740697</c:v>
                </c:pt>
                <c:pt idx="18419">
                  <c:v>0.452743055555555</c:v>
                </c:pt>
                <c:pt idx="18420">
                  <c:v>0.45276620370370402</c:v>
                </c:pt>
                <c:pt idx="18421">
                  <c:v>0.45278935185185198</c:v>
                </c:pt>
                <c:pt idx="18422">
                  <c:v>0.45281250000000001</c:v>
                </c:pt>
                <c:pt idx="18423">
                  <c:v>0.45283564814814797</c:v>
                </c:pt>
                <c:pt idx="18424">
                  <c:v>0.452858796296296</c:v>
                </c:pt>
                <c:pt idx="18425">
                  <c:v>0.452893518518518</c:v>
                </c:pt>
                <c:pt idx="18426">
                  <c:v>0.45291666666666702</c:v>
                </c:pt>
                <c:pt idx="18427">
                  <c:v>0.45293981481481499</c:v>
                </c:pt>
                <c:pt idx="18428">
                  <c:v>0.45296296296296301</c:v>
                </c:pt>
                <c:pt idx="18429">
                  <c:v>0.45298611111111098</c:v>
                </c:pt>
                <c:pt idx="18430">
                  <c:v>0.453009259259259</c:v>
                </c:pt>
                <c:pt idx="18431">
                  <c:v>0.45303240740740702</c:v>
                </c:pt>
                <c:pt idx="18432">
                  <c:v>0.45305555555555599</c:v>
                </c:pt>
                <c:pt idx="18433">
                  <c:v>0.45309027777777799</c:v>
                </c:pt>
                <c:pt idx="18434">
                  <c:v>0.45311342592592602</c:v>
                </c:pt>
                <c:pt idx="18435">
                  <c:v>0.45313657407407398</c:v>
                </c:pt>
                <c:pt idx="18436">
                  <c:v>0.45315972222222201</c:v>
                </c:pt>
                <c:pt idx="18437">
                  <c:v>0.45318287037036997</c:v>
                </c:pt>
                <c:pt idx="18438">
                  <c:v>0.45320601851851799</c:v>
                </c:pt>
                <c:pt idx="18439">
                  <c:v>0.45322916666666702</c:v>
                </c:pt>
                <c:pt idx="18440">
                  <c:v>0.45325231481481498</c:v>
                </c:pt>
                <c:pt idx="18441">
                  <c:v>0.453275462962963</c:v>
                </c:pt>
                <c:pt idx="18442">
                  <c:v>0.45331018518518501</c:v>
                </c:pt>
                <c:pt idx="18443">
                  <c:v>0.45333333333333298</c:v>
                </c:pt>
                <c:pt idx="18444">
                  <c:v>0.453356481481482</c:v>
                </c:pt>
                <c:pt idx="18445">
                  <c:v>0.45337962962963002</c:v>
                </c:pt>
                <c:pt idx="18446">
                  <c:v>0.45340277777777799</c:v>
                </c:pt>
                <c:pt idx="18447">
                  <c:v>0.45342592592592601</c:v>
                </c:pt>
                <c:pt idx="18448">
                  <c:v>0.45346064814814802</c:v>
                </c:pt>
                <c:pt idx="18449">
                  <c:v>0.45348379629629598</c:v>
                </c:pt>
                <c:pt idx="18450">
                  <c:v>0.453506944444444</c:v>
                </c:pt>
                <c:pt idx="18451">
                  <c:v>0.45353009259259303</c:v>
                </c:pt>
                <c:pt idx="18452">
                  <c:v>0.45355324074074099</c:v>
                </c:pt>
                <c:pt idx="18453">
                  <c:v>0.45357638888888901</c:v>
                </c:pt>
                <c:pt idx="18454">
                  <c:v>0.45359953703703698</c:v>
                </c:pt>
                <c:pt idx="18455">
                  <c:v>0.453622685185185</c:v>
                </c:pt>
                <c:pt idx="18456">
                  <c:v>0.45364583333333303</c:v>
                </c:pt>
                <c:pt idx="18457">
                  <c:v>0.45368055555555598</c:v>
                </c:pt>
                <c:pt idx="18458">
                  <c:v>0.453703703703704</c:v>
                </c:pt>
                <c:pt idx="18459">
                  <c:v>0.45372685185185202</c:v>
                </c:pt>
                <c:pt idx="18460">
                  <c:v>0.45374999999999999</c:v>
                </c:pt>
                <c:pt idx="18461">
                  <c:v>0.45377314814814801</c:v>
                </c:pt>
                <c:pt idx="18462">
                  <c:v>0.45379629629629598</c:v>
                </c:pt>
                <c:pt idx="18463">
                  <c:v>0.453819444444445</c:v>
                </c:pt>
                <c:pt idx="18464">
                  <c:v>0.45384259259259302</c:v>
                </c:pt>
                <c:pt idx="18465">
                  <c:v>0.45386574074074099</c:v>
                </c:pt>
                <c:pt idx="18466">
                  <c:v>0.45390046296296299</c:v>
                </c:pt>
                <c:pt idx="18467">
                  <c:v>0.45392361111111101</c:v>
                </c:pt>
                <c:pt idx="18468">
                  <c:v>0.45394675925925898</c:v>
                </c:pt>
                <c:pt idx="18469">
                  <c:v>0.453969907407407</c:v>
                </c:pt>
                <c:pt idx="18470">
                  <c:v>0.45399305555555503</c:v>
                </c:pt>
                <c:pt idx="18471">
                  <c:v>0.45401620370370399</c:v>
                </c:pt>
                <c:pt idx="18472">
                  <c:v>0.45403935185185201</c:v>
                </c:pt>
                <c:pt idx="18473">
                  <c:v>0.45407407407407402</c:v>
                </c:pt>
                <c:pt idx="18474">
                  <c:v>0.45409722222222199</c:v>
                </c:pt>
                <c:pt idx="18475">
                  <c:v>0.45412037037037001</c:v>
                </c:pt>
                <c:pt idx="18476">
                  <c:v>0.45414351851851797</c:v>
                </c:pt>
                <c:pt idx="18477">
                  <c:v>0.454166666666667</c:v>
                </c:pt>
                <c:pt idx="18478">
                  <c:v>0.45418981481481502</c:v>
                </c:pt>
                <c:pt idx="18479">
                  <c:v>0.45421296296296299</c:v>
                </c:pt>
                <c:pt idx="18480">
                  <c:v>0.45423611111111101</c:v>
                </c:pt>
                <c:pt idx="18481">
                  <c:v>0.45425925925925897</c:v>
                </c:pt>
                <c:pt idx="18482">
                  <c:v>0.45429398148148098</c:v>
                </c:pt>
                <c:pt idx="18483">
                  <c:v>0.45431712962963</c:v>
                </c:pt>
                <c:pt idx="18484">
                  <c:v>0.45434027777777802</c:v>
                </c:pt>
                <c:pt idx="18485">
                  <c:v>0.45436342592592599</c:v>
                </c:pt>
                <c:pt idx="18486">
                  <c:v>0.45438657407407401</c:v>
                </c:pt>
                <c:pt idx="18487">
                  <c:v>0.45440972222222198</c:v>
                </c:pt>
                <c:pt idx="18488">
                  <c:v>0.45443287037037</c:v>
                </c:pt>
                <c:pt idx="18489">
                  <c:v>0.45445601851851802</c:v>
                </c:pt>
                <c:pt idx="18490">
                  <c:v>0.45447916666666699</c:v>
                </c:pt>
                <c:pt idx="18491">
                  <c:v>0.45451388888888899</c:v>
                </c:pt>
                <c:pt idx="18492">
                  <c:v>0.45453703703703702</c:v>
                </c:pt>
                <c:pt idx="18493">
                  <c:v>0.45456018518518498</c:v>
                </c:pt>
                <c:pt idx="18494">
                  <c:v>0.45458333333333301</c:v>
                </c:pt>
                <c:pt idx="18495">
                  <c:v>0.45460648148148097</c:v>
                </c:pt>
                <c:pt idx="18496">
                  <c:v>0.45462962962962999</c:v>
                </c:pt>
                <c:pt idx="18497">
                  <c:v>0.45465277777777802</c:v>
                </c:pt>
                <c:pt idx="18498">
                  <c:v>0.45467592592592598</c:v>
                </c:pt>
                <c:pt idx="18499">
                  <c:v>0.45469907407407401</c:v>
                </c:pt>
                <c:pt idx="18500">
                  <c:v>0.45473379629629601</c:v>
                </c:pt>
                <c:pt idx="18501">
                  <c:v>0.45475694444444398</c:v>
                </c:pt>
                <c:pt idx="18502">
                  <c:v>0.454780092592593</c:v>
                </c:pt>
                <c:pt idx="18503">
                  <c:v>0.45480324074074102</c:v>
                </c:pt>
                <c:pt idx="18504">
                  <c:v>0.45482638888888899</c:v>
                </c:pt>
                <c:pt idx="18505">
                  <c:v>0.45484953703703701</c:v>
                </c:pt>
                <c:pt idx="18506">
                  <c:v>0.45487268518518498</c:v>
                </c:pt>
                <c:pt idx="18507">
                  <c:v>0.454895833333333</c:v>
                </c:pt>
                <c:pt idx="18508">
                  <c:v>0.45491898148148202</c:v>
                </c:pt>
                <c:pt idx="18509">
                  <c:v>0.45495370370370403</c:v>
                </c:pt>
                <c:pt idx="18510">
                  <c:v>0.45497685185185199</c:v>
                </c:pt>
                <c:pt idx="18511">
                  <c:v>0.45500000000000002</c:v>
                </c:pt>
                <c:pt idx="18512">
                  <c:v>0.45502314814814798</c:v>
                </c:pt>
                <c:pt idx="18513">
                  <c:v>0.455046296296296</c:v>
                </c:pt>
                <c:pt idx="18514">
                  <c:v>0.45506944444444403</c:v>
                </c:pt>
                <c:pt idx="18515">
                  <c:v>0.45509259259259299</c:v>
                </c:pt>
                <c:pt idx="18516">
                  <c:v>0.455127314814815</c:v>
                </c:pt>
                <c:pt idx="18517">
                  <c:v>0.45515046296296302</c:v>
                </c:pt>
                <c:pt idx="18518">
                  <c:v>0.45517361111111099</c:v>
                </c:pt>
                <c:pt idx="18519">
                  <c:v>0.45519675925925901</c:v>
                </c:pt>
                <c:pt idx="18520">
                  <c:v>0.45521990740740698</c:v>
                </c:pt>
                <c:pt idx="18521">
                  <c:v>0.455243055555555</c:v>
                </c:pt>
                <c:pt idx="18522">
                  <c:v>0.45526620370370402</c:v>
                </c:pt>
                <c:pt idx="18523">
                  <c:v>0.45528935185185199</c:v>
                </c:pt>
                <c:pt idx="18524">
                  <c:v>0.45531250000000001</c:v>
                </c:pt>
                <c:pt idx="18525">
                  <c:v>0.45534722222222201</c:v>
                </c:pt>
                <c:pt idx="18526">
                  <c:v>0.45537037037036998</c:v>
                </c:pt>
                <c:pt idx="18527">
                  <c:v>0.455393518518518</c:v>
                </c:pt>
                <c:pt idx="18528">
                  <c:v>0.45541666666666702</c:v>
                </c:pt>
                <c:pt idx="18529">
                  <c:v>0.45543981481481499</c:v>
                </c:pt>
                <c:pt idx="18530">
                  <c:v>0.45546296296296301</c:v>
                </c:pt>
                <c:pt idx="18531">
                  <c:v>0.45548611111111098</c:v>
                </c:pt>
                <c:pt idx="18532">
                  <c:v>0.455509259259259</c:v>
                </c:pt>
                <c:pt idx="18533">
                  <c:v>0.45553240740740703</c:v>
                </c:pt>
                <c:pt idx="18534">
                  <c:v>0.45556712962962997</c:v>
                </c:pt>
                <c:pt idx="18535">
                  <c:v>0.455590277777778</c:v>
                </c:pt>
                <c:pt idx="18536">
                  <c:v>0.45561342592592602</c:v>
                </c:pt>
                <c:pt idx="18537">
                  <c:v>0.45563657407407399</c:v>
                </c:pt>
                <c:pt idx="18538">
                  <c:v>0.45565972222222201</c:v>
                </c:pt>
                <c:pt idx="18539">
                  <c:v>0.45568287037036997</c:v>
                </c:pt>
                <c:pt idx="18540">
                  <c:v>0.455706018518518</c:v>
                </c:pt>
                <c:pt idx="18541">
                  <c:v>0.45572916666666702</c:v>
                </c:pt>
                <c:pt idx="18542">
                  <c:v>0.45576388888888902</c:v>
                </c:pt>
                <c:pt idx="18543">
                  <c:v>0.45578703703703699</c:v>
                </c:pt>
                <c:pt idx="18544">
                  <c:v>0.45581018518518501</c:v>
                </c:pt>
                <c:pt idx="18545">
                  <c:v>0.45583333333333298</c:v>
                </c:pt>
                <c:pt idx="18546">
                  <c:v>0.455856481481481</c:v>
                </c:pt>
                <c:pt idx="18547">
                  <c:v>0.45587962962963002</c:v>
                </c:pt>
                <c:pt idx="18548">
                  <c:v>0.45590277777777799</c:v>
                </c:pt>
                <c:pt idx="18549">
                  <c:v>0.45592592592592601</c:v>
                </c:pt>
                <c:pt idx="18550">
                  <c:v>0.45596064814814802</c:v>
                </c:pt>
                <c:pt idx="18551">
                  <c:v>0.45598379629629598</c:v>
                </c:pt>
                <c:pt idx="18552">
                  <c:v>0.45600694444444401</c:v>
                </c:pt>
                <c:pt idx="18553">
                  <c:v>0.45603009259259197</c:v>
                </c:pt>
                <c:pt idx="18554">
                  <c:v>0.45605324074074099</c:v>
                </c:pt>
                <c:pt idx="18555">
                  <c:v>0.45607638888888902</c:v>
                </c:pt>
                <c:pt idx="18556">
                  <c:v>0.45609953703703698</c:v>
                </c:pt>
                <c:pt idx="18557">
                  <c:v>0.45612268518518501</c:v>
                </c:pt>
                <c:pt idx="18558">
                  <c:v>0.45615740740740701</c:v>
                </c:pt>
                <c:pt idx="18559">
                  <c:v>0.45618055555555598</c:v>
                </c:pt>
                <c:pt idx="18560">
                  <c:v>0.456203703703704</c:v>
                </c:pt>
                <c:pt idx="18561">
                  <c:v>0.45622685185185202</c:v>
                </c:pt>
                <c:pt idx="18562">
                  <c:v>0.45624999999999999</c:v>
                </c:pt>
                <c:pt idx="18563">
                  <c:v>0.45627314814814801</c:v>
                </c:pt>
                <c:pt idx="18564">
                  <c:v>0.45629629629629598</c:v>
                </c:pt>
                <c:pt idx="18565">
                  <c:v>0.456319444444444</c:v>
                </c:pt>
                <c:pt idx="18566">
                  <c:v>0.45634259259259302</c:v>
                </c:pt>
                <c:pt idx="18567">
                  <c:v>0.45637731481481503</c:v>
                </c:pt>
                <c:pt idx="18568">
                  <c:v>0.45640046296296299</c:v>
                </c:pt>
                <c:pt idx="18569">
                  <c:v>0.45642361111111102</c:v>
                </c:pt>
                <c:pt idx="18570">
                  <c:v>0.45644675925925898</c:v>
                </c:pt>
                <c:pt idx="18571">
                  <c:v>0.45646990740740701</c:v>
                </c:pt>
                <c:pt idx="18572">
                  <c:v>0.45649305555555503</c:v>
                </c:pt>
                <c:pt idx="18573">
                  <c:v>0.45651620370370399</c:v>
                </c:pt>
                <c:pt idx="18574">
                  <c:v>0.45653935185185202</c:v>
                </c:pt>
                <c:pt idx="18575">
                  <c:v>0.45657407407407402</c:v>
                </c:pt>
                <c:pt idx="18576">
                  <c:v>0.45659722222222199</c:v>
                </c:pt>
                <c:pt idx="18577">
                  <c:v>0.45662037037037001</c:v>
                </c:pt>
                <c:pt idx="18578">
                  <c:v>0.45664351851851798</c:v>
                </c:pt>
                <c:pt idx="18579">
                  <c:v>0.456666666666667</c:v>
                </c:pt>
                <c:pt idx="18580">
                  <c:v>0.45668981481481502</c:v>
                </c:pt>
                <c:pt idx="18581">
                  <c:v>0.45671296296296299</c:v>
                </c:pt>
                <c:pt idx="18582">
                  <c:v>0.45673611111111101</c:v>
                </c:pt>
                <c:pt idx="18583">
                  <c:v>0.45675925925925898</c:v>
                </c:pt>
                <c:pt idx="18584">
                  <c:v>0.45679398148148098</c:v>
                </c:pt>
                <c:pt idx="18585">
                  <c:v>0.45681712962963</c:v>
                </c:pt>
                <c:pt idx="18586">
                  <c:v>0.45684027777777803</c:v>
                </c:pt>
                <c:pt idx="18587">
                  <c:v>0.45686342592592599</c:v>
                </c:pt>
                <c:pt idx="18588">
                  <c:v>0.45688657407407401</c:v>
                </c:pt>
                <c:pt idx="18589">
                  <c:v>0.45690972222222198</c:v>
                </c:pt>
                <c:pt idx="18590">
                  <c:v>0.45693287037037</c:v>
                </c:pt>
                <c:pt idx="18591">
                  <c:v>0.45695601851851803</c:v>
                </c:pt>
                <c:pt idx="18592">
                  <c:v>0.45697916666666699</c:v>
                </c:pt>
                <c:pt idx="18593">
                  <c:v>0.457013888888889</c:v>
                </c:pt>
                <c:pt idx="18594">
                  <c:v>0.45703703703703702</c:v>
                </c:pt>
                <c:pt idx="18595">
                  <c:v>0.45706018518518499</c:v>
                </c:pt>
                <c:pt idx="18596">
                  <c:v>0.45708333333333301</c:v>
                </c:pt>
                <c:pt idx="18597">
                  <c:v>0.45710648148148197</c:v>
                </c:pt>
                <c:pt idx="18598">
                  <c:v>0.45712962962963</c:v>
                </c:pt>
                <c:pt idx="18599">
                  <c:v>0.45715277777777802</c:v>
                </c:pt>
                <c:pt idx="18600">
                  <c:v>0.45717592592592599</c:v>
                </c:pt>
                <c:pt idx="18601">
                  <c:v>0.45721064814814799</c:v>
                </c:pt>
                <c:pt idx="18602">
                  <c:v>0.45723379629629601</c:v>
                </c:pt>
                <c:pt idx="18603">
                  <c:v>0.45725694444444398</c:v>
                </c:pt>
                <c:pt idx="18604">
                  <c:v>0.457280092592593</c:v>
                </c:pt>
                <c:pt idx="18605">
                  <c:v>0.45730324074074102</c:v>
                </c:pt>
                <c:pt idx="18606">
                  <c:v>0.45732638888888899</c:v>
                </c:pt>
                <c:pt idx="18607">
                  <c:v>0.45734953703703701</c:v>
                </c:pt>
                <c:pt idx="18608">
                  <c:v>0.45737268518518498</c:v>
                </c:pt>
                <c:pt idx="18609">
                  <c:v>0.457395833333333</c:v>
                </c:pt>
                <c:pt idx="18610">
                  <c:v>0.45743055555555601</c:v>
                </c:pt>
                <c:pt idx="18611">
                  <c:v>0.45745370370370397</c:v>
                </c:pt>
                <c:pt idx="18612">
                  <c:v>0.457476851851852</c:v>
                </c:pt>
                <c:pt idx="18613">
                  <c:v>0.45750000000000002</c:v>
                </c:pt>
                <c:pt idx="18614">
                  <c:v>0.45752314814814798</c:v>
                </c:pt>
                <c:pt idx="18615">
                  <c:v>0.45754629629629601</c:v>
                </c:pt>
                <c:pt idx="18616">
                  <c:v>0.45756944444444397</c:v>
                </c:pt>
                <c:pt idx="18617">
                  <c:v>0.45759259259259299</c:v>
                </c:pt>
                <c:pt idx="18618">
                  <c:v>0.457627314814815</c:v>
                </c:pt>
                <c:pt idx="18619">
                  <c:v>0.45765046296296302</c:v>
                </c:pt>
                <c:pt idx="18620">
                  <c:v>0.45767361111111099</c:v>
                </c:pt>
                <c:pt idx="18621">
                  <c:v>0.45769675925925901</c:v>
                </c:pt>
                <c:pt idx="18622">
                  <c:v>0.45771990740740698</c:v>
                </c:pt>
                <c:pt idx="18623">
                  <c:v>0.457743055555555</c:v>
                </c:pt>
                <c:pt idx="18624">
                  <c:v>0.45776620370370402</c:v>
                </c:pt>
                <c:pt idx="18625">
                  <c:v>0.45778935185185199</c:v>
                </c:pt>
                <c:pt idx="18626">
                  <c:v>0.45781250000000001</c:v>
                </c:pt>
                <c:pt idx="18627">
                  <c:v>0.45784722222222202</c:v>
                </c:pt>
                <c:pt idx="18628">
                  <c:v>0.45787037037036998</c:v>
                </c:pt>
                <c:pt idx="18629">
                  <c:v>0.45789351851851801</c:v>
                </c:pt>
                <c:pt idx="18630">
                  <c:v>0.45791666666666703</c:v>
                </c:pt>
                <c:pt idx="18631">
                  <c:v>0.45793981481481499</c:v>
                </c:pt>
                <c:pt idx="18632">
                  <c:v>0.45796296296296302</c:v>
                </c:pt>
                <c:pt idx="18633">
                  <c:v>0.45798611111111098</c:v>
                </c:pt>
                <c:pt idx="18634">
                  <c:v>0.45800925925925901</c:v>
                </c:pt>
                <c:pt idx="18635">
                  <c:v>0.45803240740740703</c:v>
                </c:pt>
                <c:pt idx="18636">
                  <c:v>0.45806712962962998</c:v>
                </c:pt>
                <c:pt idx="18637">
                  <c:v>0.458090277777778</c:v>
                </c:pt>
                <c:pt idx="18638">
                  <c:v>0.45811342592592602</c:v>
                </c:pt>
                <c:pt idx="18639">
                  <c:v>0.45813657407407399</c:v>
                </c:pt>
                <c:pt idx="18640">
                  <c:v>0.45815972222222201</c:v>
                </c:pt>
                <c:pt idx="18641">
                  <c:v>0.45818287037036998</c:v>
                </c:pt>
                <c:pt idx="18642">
                  <c:v>0.458206018518518</c:v>
                </c:pt>
                <c:pt idx="18643">
                  <c:v>0.45822916666666702</c:v>
                </c:pt>
                <c:pt idx="18644">
                  <c:v>0.45825231481481499</c:v>
                </c:pt>
                <c:pt idx="18645">
                  <c:v>0.45828703703703699</c:v>
                </c:pt>
                <c:pt idx="18646">
                  <c:v>0.45831018518518502</c:v>
                </c:pt>
                <c:pt idx="18647">
                  <c:v>0.45833333333333298</c:v>
                </c:pt>
                <c:pt idx="18648">
                  <c:v>0.458356481481482</c:v>
                </c:pt>
                <c:pt idx="18649">
                  <c:v>0.45837962962963003</c:v>
                </c:pt>
                <c:pt idx="18650">
                  <c:v>0.45840277777777799</c:v>
                </c:pt>
                <c:pt idx="18651">
                  <c:v>0.45842592592592601</c:v>
                </c:pt>
                <c:pt idx="18652">
                  <c:v>0.45844907407407398</c:v>
                </c:pt>
                <c:pt idx="18653">
                  <c:v>0.458472222222222</c:v>
                </c:pt>
                <c:pt idx="18654">
                  <c:v>0.45850694444444401</c:v>
                </c:pt>
                <c:pt idx="18655">
                  <c:v>0.45853009259259297</c:v>
                </c:pt>
                <c:pt idx="18656">
                  <c:v>0.458553240740741</c:v>
                </c:pt>
                <c:pt idx="18657">
                  <c:v>0.45857638888888902</c:v>
                </c:pt>
                <c:pt idx="18658">
                  <c:v>0.45859953703703699</c:v>
                </c:pt>
                <c:pt idx="18659">
                  <c:v>0.45862268518518501</c:v>
                </c:pt>
                <c:pt idx="18660">
                  <c:v>0.45864583333333298</c:v>
                </c:pt>
                <c:pt idx="18661">
                  <c:v>0.458668981481482</c:v>
                </c:pt>
                <c:pt idx="18662">
                  <c:v>0.458703703703704</c:v>
                </c:pt>
                <c:pt idx="18663">
                  <c:v>0.45872685185185202</c:v>
                </c:pt>
                <c:pt idx="18664">
                  <c:v>0.45874999999999999</c:v>
                </c:pt>
                <c:pt idx="18665">
                  <c:v>0.45877314814814801</c:v>
                </c:pt>
                <c:pt idx="18666">
                  <c:v>0.45879629629629598</c:v>
                </c:pt>
                <c:pt idx="18667">
                  <c:v>0.458819444444444</c:v>
                </c:pt>
                <c:pt idx="18668">
                  <c:v>0.45884259259259302</c:v>
                </c:pt>
                <c:pt idx="18669">
                  <c:v>0.45886574074074099</c:v>
                </c:pt>
                <c:pt idx="18670">
                  <c:v>0.458900462962963</c:v>
                </c:pt>
                <c:pt idx="18671">
                  <c:v>0.45892361111111102</c:v>
                </c:pt>
                <c:pt idx="18672">
                  <c:v>0.45894675925925899</c:v>
                </c:pt>
                <c:pt idx="18673">
                  <c:v>0.45896990740740701</c:v>
                </c:pt>
                <c:pt idx="18674">
                  <c:v>0.45899305555555497</c:v>
                </c:pt>
                <c:pt idx="18675">
                  <c:v>0.459016203703704</c:v>
                </c:pt>
                <c:pt idx="18676">
                  <c:v>0.45903935185185202</c:v>
                </c:pt>
                <c:pt idx="18677">
                  <c:v>0.45906249999999998</c:v>
                </c:pt>
                <c:pt idx="18678">
                  <c:v>0.45908564814814801</c:v>
                </c:pt>
                <c:pt idx="18679">
                  <c:v>0.45912037037037001</c:v>
                </c:pt>
                <c:pt idx="18680">
                  <c:v>0.45914351851851798</c:v>
                </c:pt>
                <c:pt idx="18681">
                  <c:v>0.459166666666667</c:v>
                </c:pt>
                <c:pt idx="18682">
                  <c:v>0.45918981481481502</c:v>
                </c:pt>
                <c:pt idx="18683">
                  <c:v>0.45921296296296299</c:v>
                </c:pt>
                <c:pt idx="18684">
                  <c:v>0.45923611111111101</c:v>
                </c:pt>
                <c:pt idx="18685">
                  <c:v>0.45925925925925898</c:v>
                </c:pt>
                <c:pt idx="18686">
                  <c:v>0.459282407407407</c:v>
                </c:pt>
                <c:pt idx="18687">
                  <c:v>0.45931712962963001</c:v>
                </c:pt>
                <c:pt idx="18688">
                  <c:v>0.45934027777777803</c:v>
                </c:pt>
                <c:pt idx="18689">
                  <c:v>0.45936342592592599</c:v>
                </c:pt>
                <c:pt idx="18690">
                  <c:v>0.45938657407407402</c:v>
                </c:pt>
                <c:pt idx="18691">
                  <c:v>0.45940972222222198</c:v>
                </c:pt>
                <c:pt idx="18692">
                  <c:v>0.45943287037037001</c:v>
                </c:pt>
                <c:pt idx="18693">
                  <c:v>0.45945601851851797</c:v>
                </c:pt>
                <c:pt idx="18694">
                  <c:v>0.45947916666666699</c:v>
                </c:pt>
                <c:pt idx="18695">
                  <c:v>0.45950231481481502</c:v>
                </c:pt>
                <c:pt idx="18696">
                  <c:v>0.45953703703703702</c:v>
                </c:pt>
                <c:pt idx="18697">
                  <c:v>0.45956018518518499</c:v>
                </c:pt>
                <c:pt idx="18698">
                  <c:v>0.45958333333333301</c:v>
                </c:pt>
                <c:pt idx="18699">
                  <c:v>0.45960648148148098</c:v>
                </c:pt>
                <c:pt idx="18700">
                  <c:v>0.45962962962963</c:v>
                </c:pt>
                <c:pt idx="18701">
                  <c:v>0.45965277777777802</c:v>
                </c:pt>
                <c:pt idx="18702">
                  <c:v>0.45967592592592599</c:v>
                </c:pt>
                <c:pt idx="18703">
                  <c:v>0.45969907407407401</c:v>
                </c:pt>
                <c:pt idx="18704">
                  <c:v>0.45972222222222198</c:v>
                </c:pt>
                <c:pt idx="18705">
                  <c:v>0.45975694444444398</c:v>
                </c:pt>
                <c:pt idx="18706">
                  <c:v>0.459780092592593</c:v>
                </c:pt>
                <c:pt idx="18707">
                  <c:v>0.45980324074074103</c:v>
                </c:pt>
                <c:pt idx="18708">
                  <c:v>0.45982638888888899</c:v>
                </c:pt>
                <c:pt idx="18709">
                  <c:v>0.45984953703703701</c:v>
                </c:pt>
                <c:pt idx="18710">
                  <c:v>0.45987268518518498</c:v>
                </c:pt>
                <c:pt idx="18711">
                  <c:v>0.459895833333333</c:v>
                </c:pt>
                <c:pt idx="18712">
                  <c:v>0.45993055555555601</c:v>
                </c:pt>
                <c:pt idx="18713">
                  <c:v>0.45995370370370398</c:v>
                </c:pt>
                <c:pt idx="18714">
                  <c:v>0.459976851851852</c:v>
                </c:pt>
                <c:pt idx="18715">
                  <c:v>0.46</c:v>
                </c:pt>
                <c:pt idx="18716">
                  <c:v>0.46002314814814799</c:v>
                </c:pt>
                <c:pt idx="18717">
                  <c:v>0.46004629629629601</c:v>
                </c:pt>
                <c:pt idx="18718">
                  <c:v>0.46006944444444398</c:v>
                </c:pt>
                <c:pt idx="18719">
                  <c:v>0.460092592592593</c:v>
                </c:pt>
                <c:pt idx="18720">
                  <c:v>0.460127314814815</c:v>
                </c:pt>
                <c:pt idx="18721">
                  <c:v>0.46015046296296302</c:v>
                </c:pt>
                <c:pt idx="18722">
                  <c:v>0.46017361111111099</c:v>
                </c:pt>
                <c:pt idx="18723">
                  <c:v>0.46019675925925901</c:v>
                </c:pt>
                <c:pt idx="18724">
                  <c:v>0.46021990740740698</c:v>
                </c:pt>
                <c:pt idx="18725">
                  <c:v>0.460243055555555</c:v>
                </c:pt>
                <c:pt idx="18726">
                  <c:v>0.46026620370370402</c:v>
                </c:pt>
                <c:pt idx="18727">
                  <c:v>0.46030092592592597</c:v>
                </c:pt>
                <c:pt idx="18728">
                  <c:v>0.460324074074074</c:v>
                </c:pt>
                <c:pt idx="18729">
                  <c:v>0.46034722222222202</c:v>
                </c:pt>
                <c:pt idx="18730">
                  <c:v>0.46037037037036999</c:v>
                </c:pt>
                <c:pt idx="18731">
                  <c:v>0.46039351851851801</c:v>
                </c:pt>
                <c:pt idx="18732">
                  <c:v>0.46041666666666697</c:v>
                </c:pt>
                <c:pt idx="18733">
                  <c:v>0.460439814814815</c:v>
                </c:pt>
                <c:pt idx="18734">
                  <c:v>0.46046296296296302</c:v>
                </c:pt>
                <c:pt idx="18735">
                  <c:v>0.46049768518518502</c:v>
                </c:pt>
                <c:pt idx="18736">
                  <c:v>0.46052083333333299</c:v>
                </c:pt>
                <c:pt idx="18737">
                  <c:v>0.46054398148148101</c:v>
                </c:pt>
                <c:pt idx="18738">
                  <c:v>0.46056712962962998</c:v>
                </c:pt>
                <c:pt idx="18739">
                  <c:v>0.460590277777778</c:v>
                </c:pt>
                <c:pt idx="18740">
                  <c:v>0.46061342592592602</c:v>
                </c:pt>
                <c:pt idx="18741">
                  <c:v>0.46063657407407399</c:v>
                </c:pt>
                <c:pt idx="18742">
                  <c:v>0.46065972222222201</c:v>
                </c:pt>
                <c:pt idx="18743">
                  <c:v>0.46069444444444402</c:v>
                </c:pt>
                <c:pt idx="18744">
                  <c:v>0.46071759259259298</c:v>
                </c:pt>
                <c:pt idx="18745">
                  <c:v>0.46074074074074101</c:v>
                </c:pt>
                <c:pt idx="18746">
                  <c:v>0.46076388888888897</c:v>
                </c:pt>
                <c:pt idx="18747">
                  <c:v>0.460787037037037</c:v>
                </c:pt>
                <c:pt idx="18748">
                  <c:v>0.46081018518518502</c:v>
                </c:pt>
                <c:pt idx="18749">
                  <c:v>0.46083333333333298</c:v>
                </c:pt>
                <c:pt idx="18750">
                  <c:v>0.46085648148148201</c:v>
                </c:pt>
                <c:pt idx="18751">
                  <c:v>0.46089120370370401</c:v>
                </c:pt>
                <c:pt idx="18752">
                  <c:v>0.46091435185185198</c:v>
                </c:pt>
                <c:pt idx="18753">
                  <c:v>0.4609375</c:v>
                </c:pt>
                <c:pt idx="18754">
                  <c:v>0.46096064814814802</c:v>
                </c:pt>
                <c:pt idx="18755">
                  <c:v>0.46098379629629599</c:v>
                </c:pt>
                <c:pt idx="18756">
                  <c:v>0.46100694444444401</c:v>
                </c:pt>
                <c:pt idx="18757">
                  <c:v>0.46103009259259298</c:v>
                </c:pt>
                <c:pt idx="18758">
                  <c:v>0.461053240740741</c:v>
                </c:pt>
                <c:pt idx="18759">
                  <c:v>0.46107638888888902</c:v>
                </c:pt>
                <c:pt idx="18760">
                  <c:v>0.46111111111111103</c:v>
                </c:pt>
                <c:pt idx="18761">
                  <c:v>0.46113425925925899</c:v>
                </c:pt>
                <c:pt idx="18762">
                  <c:v>0.46115740740740702</c:v>
                </c:pt>
                <c:pt idx="18763">
                  <c:v>0.46118055555555598</c:v>
                </c:pt>
                <c:pt idx="18764">
                  <c:v>0.461203703703704</c:v>
                </c:pt>
                <c:pt idx="18765">
                  <c:v>0.46122685185185203</c:v>
                </c:pt>
                <c:pt idx="18766">
                  <c:v>0.46124999999999999</c:v>
                </c:pt>
                <c:pt idx="18767">
                  <c:v>0.46127314814814802</c:v>
                </c:pt>
                <c:pt idx="18768">
                  <c:v>0.46129629629629598</c:v>
                </c:pt>
                <c:pt idx="18769">
                  <c:v>0.46133101851851799</c:v>
                </c:pt>
                <c:pt idx="18770">
                  <c:v>0.46135416666666701</c:v>
                </c:pt>
                <c:pt idx="18771">
                  <c:v>0.46137731481481498</c:v>
                </c:pt>
                <c:pt idx="18772">
                  <c:v>0.461400462962963</c:v>
                </c:pt>
                <c:pt idx="18773">
                  <c:v>0.46142361111111102</c:v>
                </c:pt>
                <c:pt idx="18774">
                  <c:v>0.46144675925925899</c:v>
                </c:pt>
                <c:pt idx="18775">
                  <c:v>0.46146990740740701</c:v>
                </c:pt>
                <c:pt idx="18776">
                  <c:v>0.46149305555555598</c:v>
                </c:pt>
                <c:pt idx="18777">
                  <c:v>0.46152777777777798</c:v>
                </c:pt>
                <c:pt idx="18778">
                  <c:v>0.461550925925926</c:v>
                </c:pt>
                <c:pt idx="18779">
                  <c:v>0.46157407407407403</c:v>
                </c:pt>
                <c:pt idx="18780">
                  <c:v>0.46159722222222199</c:v>
                </c:pt>
                <c:pt idx="18781">
                  <c:v>0.46162037037037001</c:v>
                </c:pt>
                <c:pt idx="18782">
                  <c:v>0.46164351851851798</c:v>
                </c:pt>
                <c:pt idx="18783">
                  <c:v>0.461666666666667</c:v>
                </c:pt>
                <c:pt idx="18784">
                  <c:v>0.46168981481481502</c:v>
                </c:pt>
                <c:pt idx="18785">
                  <c:v>0.46171296296296299</c:v>
                </c:pt>
                <c:pt idx="18786">
                  <c:v>0.461747685185185</c:v>
                </c:pt>
                <c:pt idx="18787">
                  <c:v>0.46177083333333302</c:v>
                </c:pt>
                <c:pt idx="18788">
                  <c:v>0.46179398148148099</c:v>
                </c:pt>
                <c:pt idx="18789">
                  <c:v>0.46181712962963001</c:v>
                </c:pt>
                <c:pt idx="18790">
                  <c:v>0.46184027777777797</c:v>
                </c:pt>
                <c:pt idx="18791">
                  <c:v>0.461863425925926</c:v>
                </c:pt>
                <c:pt idx="18792">
                  <c:v>0.46188657407407402</c:v>
                </c:pt>
                <c:pt idx="18793">
                  <c:v>0.46190972222222199</c:v>
                </c:pt>
                <c:pt idx="18794">
                  <c:v>0.46193287037037001</c:v>
                </c:pt>
                <c:pt idx="18795">
                  <c:v>0.46196759259259301</c:v>
                </c:pt>
                <c:pt idx="18796">
                  <c:v>0.46199074074074098</c:v>
                </c:pt>
                <c:pt idx="18797">
                  <c:v>0.462013888888889</c:v>
                </c:pt>
                <c:pt idx="18798">
                  <c:v>0.46203703703703702</c:v>
                </c:pt>
                <c:pt idx="18799">
                  <c:v>0.46206018518518499</c:v>
                </c:pt>
                <c:pt idx="18800">
                  <c:v>0.46208333333333301</c:v>
                </c:pt>
                <c:pt idx="18801">
                  <c:v>0.46210648148148098</c:v>
                </c:pt>
                <c:pt idx="18802">
                  <c:v>0.46214120370370398</c:v>
                </c:pt>
                <c:pt idx="18803">
                  <c:v>0.46216435185185201</c:v>
                </c:pt>
                <c:pt idx="18804">
                  <c:v>0.46218749999999997</c:v>
                </c:pt>
                <c:pt idx="18805">
                  <c:v>0.462210648148148</c:v>
                </c:pt>
                <c:pt idx="18806">
                  <c:v>0.46223379629629602</c:v>
                </c:pt>
                <c:pt idx="18807">
                  <c:v>0.46225694444444398</c:v>
                </c:pt>
                <c:pt idx="18808">
                  <c:v>0.46228009259259301</c:v>
                </c:pt>
                <c:pt idx="18809">
                  <c:v>0.46230324074074097</c:v>
                </c:pt>
                <c:pt idx="18810">
                  <c:v>0.46233796296296298</c:v>
                </c:pt>
                <c:pt idx="18811">
                  <c:v>0.462361111111111</c:v>
                </c:pt>
                <c:pt idx="18812">
                  <c:v>0.46238425925925902</c:v>
                </c:pt>
                <c:pt idx="18813">
                  <c:v>0.46240740740740699</c:v>
                </c:pt>
                <c:pt idx="18814">
                  <c:v>0.46243055555555501</c:v>
                </c:pt>
                <c:pt idx="18815">
                  <c:v>0.46245370370370398</c:v>
                </c:pt>
                <c:pt idx="18816">
                  <c:v>0.462476851851852</c:v>
                </c:pt>
                <c:pt idx="18817">
                  <c:v>0.46250000000000002</c:v>
                </c:pt>
                <c:pt idx="18818">
                  <c:v>0.46253472222222197</c:v>
                </c:pt>
                <c:pt idx="18819">
                  <c:v>0.46255787037036999</c:v>
                </c:pt>
                <c:pt idx="18820">
                  <c:v>0.46258101851851802</c:v>
                </c:pt>
                <c:pt idx="18821">
                  <c:v>0.46260416666666698</c:v>
                </c:pt>
                <c:pt idx="18822">
                  <c:v>0.462627314814815</c:v>
                </c:pt>
                <c:pt idx="18823">
                  <c:v>0.46265046296296303</c:v>
                </c:pt>
                <c:pt idx="18824">
                  <c:v>0.46267361111111099</c:v>
                </c:pt>
                <c:pt idx="18825">
                  <c:v>0.46269675925925902</c:v>
                </c:pt>
                <c:pt idx="18826">
                  <c:v>0.46271990740740698</c:v>
                </c:pt>
                <c:pt idx="18827">
                  <c:v>0.46275462962962999</c:v>
                </c:pt>
                <c:pt idx="18828">
                  <c:v>0.46277777777777801</c:v>
                </c:pt>
                <c:pt idx="18829">
                  <c:v>0.46280092592592598</c:v>
                </c:pt>
                <c:pt idx="18830">
                  <c:v>0.462824074074074</c:v>
                </c:pt>
                <c:pt idx="18831">
                  <c:v>0.46284722222222202</c:v>
                </c:pt>
                <c:pt idx="18832">
                  <c:v>0.46287037037036999</c:v>
                </c:pt>
                <c:pt idx="18833">
                  <c:v>0.46289351851851801</c:v>
                </c:pt>
                <c:pt idx="18834">
                  <c:v>0.46291666666666698</c:v>
                </c:pt>
                <c:pt idx="18835">
                  <c:v>0.462939814814815</c:v>
                </c:pt>
                <c:pt idx="18836">
                  <c:v>0.462974537037037</c:v>
                </c:pt>
                <c:pt idx="18837">
                  <c:v>0.46299768518518503</c:v>
                </c:pt>
                <c:pt idx="18838">
                  <c:v>0.46302083333333299</c:v>
                </c:pt>
                <c:pt idx="18839">
                  <c:v>0.46304398148148102</c:v>
                </c:pt>
                <c:pt idx="18840">
                  <c:v>0.46306712962962998</c:v>
                </c:pt>
                <c:pt idx="18841">
                  <c:v>0.463090277777778</c:v>
                </c:pt>
                <c:pt idx="18842">
                  <c:v>0.46311342592592603</c:v>
                </c:pt>
                <c:pt idx="18843">
                  <c:v>0.46313657407407399</c:v>
                </c:pt>
                <c:pt idx="18844">
                  <c:v>0.463171296296296</c:v>
                </c:pt>
                <c:pt idx="18845">
                  <c:v>0.46319444444444402</c:v>
                </c:pt>
                <c:pt idx="18846">
                  <c:v>0.46321759259259299</c:v>
                </c:pt>
                <c:pt idx="18847">
                  <c:v>0.46324074074074101</c:v>
                </c:pt>
                <c:pt idx="18848">
                  <c:v>0.46326388888888897</c:v>
                </c:pt>
                <c:pt idx="18849">
                  <c:v>0.463287037037037</c:v>
                </c:pt>
                <c:pt idx="18850">
                  <c:v>0.46331018518518502</c:v>
                </c:pt>
                <c:pt idx="18851">
                  <c:v>0.46333333333333299</c:v>
                </c:pt>
                <c:pt idx="18852">
                  <c:v>0.46336805555555599</c:v>
                </c:pt>
                <c:pt idx="18853">
                  <c:v>0.46339120370370401</c:v>
                </c:pt>
                <c:pt idx="18854">
                  <c:v>0.46341435185185198</c:v>
                </c:pt>
                <c:pt idx="18855">
                  <c:v>0.4634375</c:v>
                </c:pt>
                <c:pt idx="18856">
                  <c:v>0.46346064814814802</c:v>
                </c:pt>
                <c:pt idx="18857">
                  <c:v>0.46348379629629599</c:v>
                </c:pt>
                <c:pt idx="18858">
                  <c:v>0.46350694444444401</c:v>
                </c:pt>
                <c:pt idx="18859">
                  <c:v>0.46353009259259298</c:v>
                </c:pt>
                <c:pt idx="18860">
                  <c:v>0.46356481481481498</c:v>
                </c:pt>
                <c:pt idx="18861">
                  <c:v>0.46358796296296301</c:v>
                </c:pt>
                <c:pt idx="18862">
                  <c:v>0.46361111111111097</c:v>
                </c:pt>
                <c:pt idx="18863">
                  <c:v>0.463634259259259</c:v>
                </c:pt>
                <c:pt idx="18864">
                  <c:v>0.46365740740740702</c:v>
                </c:pt>
                <c:pt idx="18865">
                  <c:v>0.46368055555555598</c:v>
                </c:pt>
                <c:pt idx="18866">
                  <c:v>0.46370370370370401</c:v>
                </c:pt>
                <c:pt idx="18867">
                  <c:v>0.46373842592592601</c:v>
                </c:pt>
                <c:pt idx="18868">
                  <c:v>0.46376157407407398</c:v>
                </c:pt>
                <c:pt idx="18869">
                  <c:v>0.463784722222222</c:v>
                </c:pt>
                <c:pt idx="18870">
                  <c:v>0.46380787037037002</c:v>
                </c:pt>
                <c:pt idx="18871">
                  <c:v>0.46383101851851799</c:v>
                </c:pt>
                <c:pt idx="18872">
                  <c:v>0.46385416666666701</c:v>
                </c:pt>
                <c:pt idx="18873">
                  <c:v>0.46387731481481498</c:v>
                </c:pt>
                <c:pt idx="18874">
                  <c:v>0.463900462962963</c:v>
                </c:pt>
                <c:pt idx="18875">
                  <c:v>0.46392361111111102</c:v>
                </c:pt>
                <c:pt idx="18876">
                  <c:v>0.46395833333333297</c:v>
                </c:pt>
                <c:pt idx="18877">
                  <c:v>0.46398148148148199</c:v>
                </c:pt>
                <c:pt idx="18878">
                  <c:v>0.46400462962963002</c:v>
                </c:pt>
                <c:pt idx="18879">
                  <c:v>0.46402777777777798</c:v>
                </c:pt>
                <c:pt idx="18880">
                  <c:v>0.46405092592592601</c:v>
                </c:pt>
                <c:pt idx="18881">
                  <c:v>0.46407407407407397</c:v>
                </c:pt>
                <c:pt idx="18882">
                  <c:v>0.46409722222222199</c:v>
                </c:pt>
                <c:pt idx="18883">
                  <c:v>0.46412037037037002</c:v>
                </c:pt>
                <c:pt idx="18884">
                  <c:v>0.46414351851851798</c:v>
                </c:pt>
                <c:pt idx="18885">
                  <c:v>0.46417824074074099</c:v>
                </c:pt>
                <c:pt idx="18886">
                  <c:v>0.46420138888888901</c:v>
                </c:pt>
                <c:pt idx="18887">
                  <c:v>0.46422453703703698</c:v>
                </c:pt>
                <c:pt idx="18888">
                  <c:v>0.464247685185185</c:v>
                </c:pt>
                <c:pt idx="18889">
                  <c:v>0.46427083333333302</c:v>
                </c:pt>
                <c:pt idx="18890">
                  <c:v>0.46429398148148099</c:v>
                </c:pt>
                <c:pt idx="18891">
                  <c:v>0.46431712962963001</c:v>
                </c:pt>
                <c:pt idx="18892">
                  <c:v>0.46434027777777798</c:v>
                </c:pt>
                <c:pt idx="18893">
                  <c:v>0.464363425925926</c:v>
                </c:pt>
                <c:pt idx="18894">
                  <c:v>0.464398148148148</c:v>
                </c:pt>
                <c:pt idx="18895">
                  <c:v>0.46442129629629603</c:v>
                </c:pt>
                <c:pt idx="18896">
                  <c:v>0.46444444444444399</c:v>
                </c:pt>
                <c:pt idx="18897">
                  <c:v>0.46446759259259301</c:v>
                </c:pt>
                <c:pt idx="18898">
                  <c:v>0.46449074074074098</c:v>
                </c:pt>
                <c:pt idx="18899">
                  <c:v>0.464513888888889</c:v>
                </c:pt>
                <c:pt idx="18900">
                  <c:v>0.46453703703703703</c:v>
                </c:pt>
                <c:pt idx="18901">
                  <c:v>0.46456018518518499</c:v>
                </c:pt>
                <c:pt idx="18902">
                  <c:v>0.464594907407407</c:v>
                </c:pt>
                <c:pt idx="18903">
                  <c:v>0.46461805555555502</c:v>
                </c:pt>
                <c:pt idx="18904">
                  <c:v>0.46464120370370399</c:v>
                </c:pt>
                <c:pt idx="18905">
                  <c:v>0.46466435185185201</c:v>
                </c:pt>
                <c:pt idx="18906">
                  <c:v>0.46468749999999998</c:v>
                </c:pt>
                <c:pt idx="18907">
                  <c:v>0.464710648148148</c:v>
                </c:pt>
                <c:pt idx="18908">
                  <c:v>0.46473379629629602</c:v>
                </c:pt>
                <c:pt idx="18909">
                  <c:v>0.46475694444444399</c:v>
                </c:pt>
                <c:pt idx="18910">
                  <c:v>0.46479166666666699</c:v>
                </c:pt>
                <c:pt idx="18911">
                  <c:v>0.46481481481481501</c:v>
                </c:pt>
                <c:pt idx="18912">
                  <c:v>0.46483796296296298</c:v>
                </c:pt>
                <c:pt idx="18913">
                  <c:v>0.464861111111111</c:v>
                </c:pt>
                <c:pt idx="18914">
                  <c:v>0.46488425925925903</c:v>
                </c:pt>
                <c:pt idx="18915">
                  <c:v>0.46490740740740699</c:v>
                </c:pt>
                <c:pt idx="18916">
                  <c:v>0.46493055555555601</c:v>
                </c:pt>
                <c:pt idx="18917">
                  <c:v>0.46495370370370398</c:v>
                </c:pt>
                <c:pt idx="18918">
                  <c:v>0.46498842592592599</c:v>
                </c:pt>
                <c:pt idx="18919">
                  <c:v>0.46501157407407401</c:v>
                </c:pt>
                <c:pt idx="18920">
                  <c:v>0.46503472222222197</c:v>
                </c:pt>
                <c:pt idx="18921">
                  <c:v>0.46505787037037</c:v>
                </c:pt>
                <c:pt idx="18922">
                  <c:v>0.46508101851851802</c:v>
                </c:pt>
                <c:pt idx="18923">
                  <c:v>0.46510416666666698</c:v>
                </c:pt>
                <c:pt idx="18924">
                  <c:v>0.46512731481481501</c:v>
                </c:pt>
                <c:pt idx="18925">
                  <c:v>0.46515046296296297</c:v>
                </c:pt>
                <c:pt idx="18926">
                  <c:v>0.46518518518518498</c:v>
                </c:pt>
                <c:pt idx="18927">
                  <c:v>0.465208333333333</c:v>
                </c:pt>
                <c:pt idx="18928">
                  <c:v>0.46523148148148102</c:v>
                </c:pt>
                <c:pt idx="18929">
                  <c:v>0.46525462962962999</c:v>
                </c:pt>
                <c:pt idx="18930">
                  <c:v>0.46527777777777801</c:v>
                </c:pt>
                <c:pt idx="18931">
                  <c:v>0.46530092592592598</c:v>
                </c:pt>
                <c:pt idx="18932">
                  <c:v>0.465324074074074</c:v>
                </c:pt>
                <c:pt idx="18933">
                  <c:v>0.46534722222222202</c:v>
                </c:pt>
                <c:pt idx="18934">
                  <c:v>0.46537037037036999</c:v>
                </c:pt>
                <c:pt idx="18935">
                  <c:v>0.46540509259259299</c:v>
                </c:pt>
                <c:pt idx="18936">
                  <c:v>0.46542824074074102</c:v>
                </c:pt>
                <c:pt idx="18937">
                  <c:v>0.46545138888888898</c:v>
                </c:pt>
                <c:pt idx="18938">
                  <c:v>0.46547453703703701</c:v>
                </c:pt>
                <c:pt idx="18939">
                  <c:v>0.46549768518518497</c:v>
                </c:pt>
                <c:pt idx="18940">
                  <c:v>0.465520833333333</c:v>
                </c:pt>
                <c:pt idx="18941">
                  <c:v>0.46554398148148102</c:v>
                </c:pt>
                <c:pt idx="18942">
                  <c:v>0.46556712962962998</c:v>
                </c:pt>
                <c:pt idx="18943">
                  <c:v>0.46559027777777801</c:v>
                </c:pt>
                <c:pt idx="18944">
                  <c:v>0.46562500000000001</c:v>
                </c:pt>
                <c:pt idx="18945">
                  <c:v>0.46564814814814798</c:v>
                </c:pt>
                <c:pt idx="18946">
                  <c:v>0.465671296296296</c:v>
                </c:pt>
                <c:pt idx="18947">
                  <c:v>0.46569444444444402</c:v>
                </c:pt>
                <c:pt idx="18948">
                  <c:v>0.46571759259259299</c:v>
                </c:pt>
                <c:pt idx="18949">
                  <c:v>0.46574074074074101</c:v>
                </c:pt>
                <c:pt idx="18950">
                  <c:v>0.46576388888888898</c:v>
                </c:pt>
                <c:pt idx="18951">
                  <c:v>0.465787037037037</c:v>
                </c:pt>
                <c:pt idx="18952">
                  <c:v>0.46581018518518502</c:v>
                </c:pt>
                <c:pt idx="18953">
                  <c:v>0.46584490740740703</c:v>
                </c:pt>
                <c:pt idx="18954">
                  <c:v>0.46586805555555599</c:v>
                </c:pt>
                <c:pt idx="18955">
                  <c:v>0.46589120370370402</c:v>
                </c:pt>
                <c:pt idx="18956">
                  <c:v>0.46591435185185198</c:v>
                </c:pt>
                <c:pt idx="18957">
                  <c:v>0.4659375</c:v>
                </c:pt>
                <c:pt idx="18958">
                  <c:v>0.46596064814814803</c:v>
                </c:pt>
                <c:pt idx="18959">
                  <c:v>0.46598379629629599</c:v>
                </c:pt>
                <c:pt idx="18960">
                  <c:v>0.46600694444444402</c:v>
                </c:pt>
                <c:pt idx="18961">
                  <c:v>0.46603009259259298</c:v>
                </c:pt>
                <c:pt idx="18962">
                  <c:v>0.46606481481481499</c:v>
                </c:pt>
                <c:pt idx="18963">
                  <c:v>0.46608796296296301</c:v>
                </c:pt>
                <c:pt idx="18964">
                  <c:v>0.46611111111111098</c:v>
                </c:pt>
                <c:pt idx="18965">
                  <c:v>0.466134259259259</c:v>
                </c:pt>
                <c:pt idx="18966">
                  <c:v>0.46615740740740702</c:v>
                </c:pt>
                <c:pt idx="18967">
                  <c:v>0.46618055555555599</c:v>
                </c:pt>
                <c:pt idx="18968">
                  <c:v>0.46620370370370401</c:v>
                </c:pt>
                <c:pt idx="18969">
                  <c:v>0.46622685185185198</c:v>
                </c:pt>
                <c:pt idx="18970">
                  <c:v>0.46626157407407398</c:v>
                </c:pt>
                <c:pt idx="18971">
                  <c:v>0.466284722222222</c:v>
                </c:pt>
                <c:pt idx="18972">
                  <c:v>0.46630787037037003</c:v>
                </c:pt>
                <c:pt idx="18973">
                  <c:v>0.46633101851851799</c:v>
                </c:pt>
                <c:pt idx="18974">
                  <c:v>0.46635416666666701</c:v>
                </c:pt>
                <c:pt idx="18975">
                  <c:v>0.46637731481481498</c:v>
                </c:pt>
                <c:pt idx="18976">
                  <c:v>0.466400462962963</c:v>
                </c:pt>
                <c:pt idx="18977">
                  <c:v>0.46642361111111103</c:v>
                </c:pt>
                <c:pt idx="18978">
                  <c:v>0.46645833333333298</c:v>
                </c:pt>
                <c:pt idx="18979">
                  <c:v>0.466481481481482</c:v>
                </c:pt>
                <c:pt idx="18980">
                  <c:v>0.46650462962963002</c:v>
                </c:pt>
                <c:pt idx="18981">
                  <c:v>0.46652777777777799</c:v>
                </c:pt>
                <c:pt idx="18982">
                  <c:v>0.46655092592592601</c:v>
                </c:pt>
                <c:pt idx="18983">
                  <c:v>0.46657407407407397</c:v>
                </c:pt>
                <c:pt idx="18984">
                  <c:v>0.466597222222222</c:v>
                </c:pt>
                <c:pt idx="18985">
                  <c:v>0.46662037037037002</c:v>
                </c:pt>
                <c:pt idx="18986">
                  <c:v>0.46665509259259202</c:v>
                </c:pt>
                <c:pt idx="18987">
                  <c:v>0.46667824074074099</c:v>
                </c:pt>
                <c:pt idx="18988">
                  <c:v>0.46670138888888901</c:v>
                </c:pt>
                <c:pt idx="18989">
                  <c:v>0.46672453703703698</c:v>
                </c:pt>
                <c:pt idx="18990">
                  <c:v>0.466747685185185</c:v>
                </c:pt>
                <c:pt idx="18991">
                  <c:v>0.46677083333333302</c:v>
                </c:pt>
                <c:pt idx="18992">
                  <c:v>0.46679398148148099</c:v>
                </c:pt>
                <c:pt idx="18993">
                  <c:v>0.46681712962963001</c:v>
                </c:pt>
                <c:pt idx="18994">
                  <c:v>0.46684027777777798</c:v>
                </c:pt>
                <c:pt idx="18995">
                  <c:v>0.46687499999999998</c:v>
                </c:pt>
                <c:pt idx="18996">
                  <c:v>0.46689814814814801</c:v>
                </c:pt>
                <c:pt idx="18997">
                  <c:v>0.46692129629629597</c:v>
                </c:pt>
                <c:pt idx="18998">
                  <c:v>0.466944444444444</c:v>
                </c:pt>
                <c:pt idx="18999">
                  <c:v>0.46696759259259302</c:v>
                </c:pt>
                <c:pt idx="19000">
                  <c:v>0.46699074074074098</c:v>
                </c:pt>
                <c:pt idx="19001">
                  <c:v>0.46701388888888901</c:v>
                </c:pt>
                <c:pt idx="19002">
                  <c:v>0.46703703703703697</c:v>
                </c:pt>
                <c:pt idx="19003">
                  <c:v>0.46707175925925898</c:v>
                </c:pt>
                <c:pt idx="19004">
                  <c:v>0.467094907407407</c:v>
                </c:pt>
                <c:pt idx="19005">
                  <c:v>0.46711805555555602</c:v>
                </c:pt>
                <c:pt idx="19006">
                  <c:v>0.46714120370370399</c:v>
                </c:pt>
                <c:pt idx="19007">
                  <c:v>0.46716435185185201</c:v>
                </c:pt>
                <c:pt idx="19008">
                  <c:v>0.46718749999999998</c:v>
                </c:pt>
                <c:pt idx="19009">
                  <c:v>0.467210648148148</c:v>
                </c:pt>
                <c:pt idx="19010">
                  <c:v>0.46723379629629602</c:v>
                </c:pt>
                <c:pt idx="19011">
                  <c:v>0.46725694444444499</c:v>
                </c:pt>
                <c:pt idx="19012">
                  <c:v>0.46729166666666699</c:v>
                </c:pt>
                <c:pt idx="19013">
                  <c:v>0.46731481481481502</c:v>
                </c:pt>
                <c:pt idx="19014">
                  <c:v>0.46733796296296298</c:v>
                </c:pt>
                <c:pt idx="19015">
                  <c:v>0.46736111111111101</c:v>
                </c:pt>
                <c:pt idx="19016">
                  <c:v>0.46738425925925903</c:v>
                </c:pt>
                <c:pt idx="19017">
                  <c:v>0.46740740740740699</c:v>
                </c:pt>
                <c:pt idx="19018">
                  <c:v>0.46743055555555602</c:v>
                </c:pt>
                <c:pt idx="19019">
                  <c:v>0.46745370370370398</c:v>
                </c:pt>
                <c:pt idx="19020">
                  <c:v>0.467476851851852</c:v>
                </c:pt>
                <c:pt idx="19021">
                  <c:v>0.46751157407407401</c:v>
                </c:pt>
                <c:pt idx="19022">
                  <c:v>0.46753472222222198</c:v>
                </c:pt>
                <c:pt idx="19023">
                  <c:v>0.46755787037037</c:v>
                </c:pt>
                <c:pt idx="19024">
                  <c:v>0.46758101851851802</c:v>
                </c:pt>
                <c:pt idx="19025">
                  <c:v>0.46760416666666699</c:v>
                </c:pt>
                <c:pt idx="19026">
                  <c:v>0.46762731481481501</c:v>
                </c:pt>
                <c:pt idx="19027">
                  <c:v>0.46765046296296298</c:v>
                </c:pt>
                <c:pt idx="19028">
                  <c:v>0.467673611111111</c:v>
                </c:pt>
                <c:pt idx="19029">
                  <c:v>0.467708333333333</c:v>
                </c:pt>
                <c:pt idx="19030">
                  <c:v>0.46773148148148103</c:v>
                </c:pt>
                <c:pt idx="19031">
                  <c:v>0.46775462962962999</c:v>
                </c:pt>
                <c:pt idx="19032">
                  <c:v>0.46777777777777801</c:v>
                </c:pt>
                <c:pt idx="19033">
                  <c:v>0.46780092592592598</c:v>
                </c:pt>
                <c:pt idx="19034">
                  <c:v>0.467824074074074</c:v>
                </c:pt>
                <c:pt idx="19035">
                  <c:v>0.46784722222222203</c:v>
                </c:pt>
                <c:pt idx="19036">
                  <c:v>0.46787037037036999</c:v>
                </c:pt>
                <c:pt idx="19037">
                  <c:v>0.467905092592593</c:v>
                </c:pt>
                <c:pt idx="19038">
                  <c:v>0.46792824074074102</c:v>
                </c:pt>
                <c:pt idx="19039">
                  <c:v>0.46795138888888899</c:v>
                </c:pt>
                <c:pt idx="19040">
                  <c:v>0.46797453703703701</c:v>
                </c:pt>
                <c:pt idx="19041">
                  <c:v>0.46799768518518498</c:v>
                </c:pt>
                <c:pt idx="19042">
                  <c:v>0.468020833333333</c:v>
                </c:pt>
                <c:pt idx="19043">
                  <c:v>0.46804398148148102</c:v>
                </c:pt>
                <c:pt idx="19044">
                  <c:v>0.46806712962962999</c:v>
                </c:pt>
                <c:pt idx="19045">
                  <c:v>0.46810185185185199</c:v>
                </c:pt>
                <c:pt idx="19046">
                  <c:v>0.46812500000000001</c:v>
                </c:pt>
                <c:pt idx="19047">
                  <c:v>0.46814814814814798</c:v>
                </c:pt>
                <c:pt idx="19048">
                  <c:v>0.468171296296296</c:v>
                </c:pt>
                <c:pt idx="19049">
                  <c:v>0.46819444444444402</c:v>
                </c:pt>
                <c:pt idx="19050">
                  <c:v>0.46821759259259299</c:v>
                </c:pt>
                <c:pt idx="19051">
                  <c:v>0.46824074074074101</c:v>
                </c:pt>
                <c:pt idx="19052">
                  <c:v>0.46826388888888898</c:v>
                </c:pt>
                <c:pt idx="19053">
                  <c:v>0.468287037037037</c:v>
                </c:pt>
                <c:pt idx="19054">
                  <c:v>0.46832175925925901</c:v>
                </c:pt>
                <c:pt idx="19055">
                  <c:v>0.46834490740740697</c:v>
                </c:pt>
                <c:pt idx="19056">
                  <c:v>0.468368055555556</c:v>
                </c:pt>
                <c:pt idx="19057">
                  <c:v>0.46839120370370402</c:v>
                </c:pt>
                <c:pt idx="19058">
                  <c:v>0.46841435185185198</c:v>
                </c:pt>
                <c:pt idx="19059">
                  <c:v>0.46843750000000001</c:v>
                </c:pt>
                <c:pt idx="19060">
                  <c:v>0.46846064814814797</c:v>
                </c:pt>
                <c:pt idx="19061">
                  <c:v>0.468483796296296</c:v>
                </c:pt>
                <c:pt idx="19062">
                  <c:v>0.46850694444444402</c:v>
                </c:pt>
                <c:pt idx="19063">
                  <c:v>0.46854166666666702</c:v>
                </c:pt>
                <c:pt idx="19064">
                  <c:v>0.46856481481481499</c:v>
                </c:pt>
                <c:pt idx="19065">
                  <c:v>0.46858796296296301</c:v>
                </c:pt>
                <c:pt idx="19066">
                  <c:v>0.46861111111111098</c:v>
                </c:pt>
                <c:pt idx="19067">
                  <c:v>0.468634259259259</c:v>
                </c:pt>
                <c:pt idx="19068">
                  <c:v>0.46865740740740702</c:v>
                </c:pt>
                <c:pt idx="19069">
                  <c:v>0.46868055555555599</c:v>
                </c:pt>
                <c:pt idx="19070">
                  <c:v>0.46870370370370401</c:v>
                </c:pt>
                <c:pt idx="19071">
                  <c:v>0.46872685185185198</c:v>
                </c:pt>
                <c:pt idx="19072">
                  <c:v>0.46876157407407398</c:v>
                </c:pt>
                <c:pt idx="19073">
                  <c:v>0.46878472222222201</c:v>
                </c:pt>
                <c:pt idx="19074">
                  <c:v>0.46880787037036997</c:v>
                </c:pt>
                <c:pt idx="19075">
                  <c:v>0.46883101851851799</c:v>
                </c:pt>
                <c:pt idx="19076">
                  <c:v>0.46885416666666702</c:v>
                </c:pt>
                <c:pt idx="19077">
                  <c:v>0.46887731481481498</c:v>
                </c:pt>
                <c:pt idx="19078">
                  <c:v>0.468900462962963</c:v>
                </c:pt>
                <c:pt idx="19079">
                  <c:v>0.46892361111111103</c:v>
                </c:pt>
                <c:pt idx="19080">
                  <c:v>0.46895833333333298</c:v>
                </c:pt>
                <c:pt idx="19081">
                  <c:v>0.468981481481482</c:v>
                </c:pt>
                <c:pt idx="19082">
                  <c:v>0.46900462962963002</c:v>
                </c:pt>
                <c:pt idx="19083">
                  <c:v>0.46902777777777799</c:v>
                </c:pt>
                <c:pt idx="19084">
                  <c:v>0.46905092592592601</c:v>
                </c:pt>
                <c:pt idx="19085">
                  <c:v>0.46907407407407398</c:v>
                </c:pt>
                <c:pt idx="19086">
                  <c:v>0.469097222222222</c:v>
                </c:pt>
                <c:pt idx="19087">
                  <c:v>0.46912037037037002</c:v>
                </c:pt>
                <c:pt idx="19088">
                  <c:v>0.46914351851851799</c:v>
                </c:pt>
                <c:pt idx="19089">
                  <c:v>0.46917824074074099</c:v>
                </c:pt>
                <c:pt idx="19090">
                  <c:v>0.46920138888888901</c:v>
                </c:pt>
                <c:pt idx="19091">
                  <c:v>0.46922453703703698</c:v>
                </c:pt>
                <c:pt idx="19092">
                  <c:v>0.469247685185185</c:v>
                </c:pt>
                <c:pt idx="19093">
                  <c:v>0.46927083333333303</c:v>
                </c:pt>
                <c:pt idx="19094">
                  <c:v>0.46929398148148099</c:v>
                </c:pt>
                <c:pt idx="19095">
                  <c:v>0.46931712962963001</c:v>
                </c:pt>
                <c:pt idx="19096">
                  <c:v>0.46934027777777798</c:v>
                </c:pt>
                <c:pt idx="19097">
                  <c:v>0.469363425925926</c:v>
                </c:pt>
                <c:pt idx="19098">
                  <c:v>0.46939814814814801</c:v>
                </c:pt>
                <c:pt idx="19099">
                  <c:v>0.46942129629629598</c:v>
                </c:pt>
                <c:pt idx="19100">
                  <c:v>0.469444444444445</c:v>
                </c:pt>
                <c:pt idx="19101">
                  <c:v>0.46946759259259302</c:v>
                </c:pt>
                <c:pt idx="19102">
                  <c:v>0.46949074074074099</c:v>
                </c:pt>
                <c:pt idx="19103">
                  <c:v>0.46951388888888901</c:v>
                </c:pt>
                <c:pt idx="19104">
                  <c:v>0.46953703703703698</c:v>
                </c:pt>
                <c:pt idx="19105">
                  <c:v>0.469560185185185</c:v>
                </c:pt>
                <c:pt idx="19106">
                  <c:v>0.46958333333333302</c:v>
                </c:pt>
                <c:pt idx="19107">
                  <c:v>0.46961805555555602</c:v>
                </c:pt>
                <c:pt idx="19108">
                  <c:v>0.46964120370370399</c:v>
                </c:pt>
                <c:pt idx="19109">
                  <c:v>0.46966435185185201</c:v>
                </c:pt>
                <c:pt idx="19110">
                  <c:v>0.46968749999999998</c:v>
                </c:pt>
                <c:pt idx="19111">
                  <c:v>0.469710648148148</c:v>
                </c:pt>
                <c:pt idx="19112">
                  <c:v>0.46973379629629602</c:v>
                </c:pt>
                <c:pt idx="19113">
                  <c:v>0.46975694444444399</c:v>
                </c:pt>
                <c:pt idx="19114">
                  <c:v>0.46978009259259301</c:v>
                </c:pt>
                <c:pt idx="19115">
                  <c:v>0.46981481481481502</c:v>
                </c:pt>
                <c:pt idx="19116">
                  <c:v>0.46983796296296299</c:v>
                </c:pt>
                <c:pt idx="19117">
                  <c:v>0.46986111111111101</c:v>
                </c:pt>
                <c:pt idx="19118">
                  <c:v>0.46988425925925897</c:v>
                </c:pt>
                <c:pt idx="19119">
                  <c:v>0.469907407407407</c:v>
                </c:pt>
                <c:pt idx="19120">
                  <c:v>0.46993055555555502</c:v>
                </c:pt>
                <c:pt idx="19121">
                  <c:v>0.46995370370370398</c:v>
                </c:pt>
                <c:pt idx="19122">
                  <c:v>0.46997685185185201</c:v>
                </c:pt>
                <c:pt idx="19123">
                  <c:v>0.47</c:v>
                </c:pt>
                <c:pt idx="19124">
                  <c:v>0.47003472222222198</c:v>
                </c:pt>
                <c:pt idx="19125">
                  <c:v>0.47005787037037</c:v>
                </c:pt>
                <c:pt idx="19126">
                  <c:v>0.47008101851851802</c:v>
                </c:pt>
                <c:pt idx="19127">
                  <c:v>0.47010416666666699</c:v>
                </c:pt>
                <c:pt idx="19128">
                  <c:v>0.47012731481481501</c:v>
                </c:pt>
                <c:pt idx="19129">
                  <c:v>0.47015046296296298</c:v>
                </c:pt>
                <c:pt idx="19130">
                  <c:v>0.470173611111111</c:v>
                </c:pt>
                <c:pt idx="19131">
                  <c:v>0.47019675925925902</c:v>
                </c:pt>
                <c:pt idx="19132">
                  <c:v>0.47021990740740699</c:v>
                </c:pt>
                <c:pt idx="19133">
                  <c:v>0.47025462962962999</c:v>
                </c:pt>
                <c:pt idx="19134">
                  <c:v>0.47027777777777802</c:v>
                </c:pt>
                <c:pt idx="19135">
                  <c:v>0.47030092592592598</c:v>
                </c:pt>
                <c:pt idx="19136">
                  <c:v>0.47032407407407401</c:v>
                </c:pt>
                <c:pt idx="19137">
                  <c:v>0.47034722222222197</c:v>
                </c:pt>
                <c:pt idx="19138">
                  <c:v>0.47037037037036999</c:v>
                </c:pt>
                <c:pt idx="19139">
                  <c:v>0.47039351851851802</c:v>
                </c:pt>
                <c:pt idx="19140">
                  <c:v>0.47041666666666698</c:v>
                </c:pt>
                <c:pt idx="19141">
                  <c:v>0.470439814814815</c:v>
                </c:pt>
                <c:pt idx="19142">
                  <c:v>0.47047453703703701</c:v>
                </c:pt>
                <c:pt idx="19143">
                  <c:v>0.47049768518518498</c:v>
                </c:pt>
                <c:pt idx="19144">
                  <c:v>0.470520833333333</c:v>
                </c:pt>
                <c:pt idx="19145">
                  <c:v>0.47054398148148102</c:v>
                </c:pt>
                <c:pt idx="19146">
                  <c:v>0.47056712962962999</c:v>
                </c:pt>
                <c:pt idx="19147">
                  <c:v>0.47059027777777801</c:v>
                </c:pt>
                <c:pt idx="19148">
                  <c:v>0.47061342592592598</c:v>
                </c:pt>
                <c:pt idx="19149">
                  <c:v>0.470636574074074</c:v>
                </c:pt>
                <c:pt idx="19150">
                  <c:v>0.470671296296296</c:v>
                </c:pt>
                <c:pt idx="19151">
                  <c:v>0.47069444444444403</c:v>
                </c:pt>
                <c:pt idx="19152">
                  <c:v>0.47071759259259299</c:v>
                </c:pt>
                <c:pt idx="19153">
                  <c:v>0.47074074074074101</c:v>
                </c:pt>
                <c:pt idx="19154">
                  <c:v>0.47076388888888898</c:v>
                </c:pt>
                <c:pt idx="19155">
                  <c:v>0.470787037037037</c:v>
                </c:pt>
                <c:pt idx="19156">
                  <c:v>0.47081018518518503</c:v>
                </c:pt>
                <c:pt idx="19157">
                  <c:v>0.47084490740740698</c:v>
                </c:pt>
                <c:pt idx="19158">
                  <c:v>0.470868055555556</c:v>
                </c:pt>
                <c:pt idx="19159">
                  <c:v>0.47089120370370402</c:v>
                </c:pt>
                <c:pt idx="19160">
                  <c:v>0.47091435185185199</c:v>
                </c:pt>
                <c:pt idx="19161">
                  <c:v>0.47093750000000001</c:v>
                </c:pt>
                <c:pt idx="19162">
                  <c:v>0.47096064814814798</c:v>
                </c:pt>
                <c:pt idx="19163">
                  <c:v>0.470983796296296</c:v>
                </c:pt>
                <c:pt idx="19164">
                  <c:v>0.471018518518518</c:v>
                </c:pt>
                <c:pt idx="19165">
                  <c:v>0.47104166666666702</c:v>
                </c:pt>
                <c:pt idx="19166">
                  <c:v>0.47106481481481499</c:v>
                </c:pt>
                <c:pt idx="19167">
                  <c:v>0.47108796296296301</c:v>
                </c:pt>
                <c:pt idx="19168">
                  <c:v>0.47111111111111098</c:v>
                </c:pt>
                <c:pt idx="19169">
                  <c:v>0.471134259259259</c:v>
                </c:pt>
                <c:pt idx="19170">
                  <c:v>0.47115740740740703</c:v>
                </c:pt>
                <c:pt idx="19171">
                  <c:v>0.47119212962962997</c:v>
                </c:pt>
                <c:pt idx="19172">
                  <c:v>0.471215277777778</c:v>
                </c:pt>
                <c:pt idx="19173">
                  <c:v>0.47123842592592602</c:v>
                </c:pt>
                <c:pt idx="19174">
                  <c:v>0.47126157407407399</c:v>
                </c:pt>
                <c:pt idx="19175">
                  <c:v>0.47128472222222201</c:v>
                </c:pt>
                <c:pt idx="19176">
                  <c:v>0.47130787037036997</c:v>
                </c:pt>
                <c:pt idx="19177">
                  <c:v>0.471331018518518</c:v>
                </c:pt>
                <c:pt idx="19178">
                  <c:v>0.47135416666666702</c:v>
                </c:pt>
                <c:pt idx="19179">
                  <c:v>0.47137731481481498</c:v>
                </c:pt>
                <c:pt idx="19180">
                  <c:v>0.47141203703703699</c:v>
                </c:pt>
                <c:pt idx="19181">
                  <c:v>0.47143518518518501</c:v>
                </c:pt>
                <c:pt idx="19182">
                  <c:v>0.47145833333333298</c:v>
                </c:pt>
                <c:pt idx="19183">
                  <c:v>0.471481481481481</c:v>
                </c:pt>
                <c:pt idx="19184">
                  <c:v>0.47150462962963002</c:v>
                </c:pt>
                <c:pt idx="19185">
                  <c:v>0.47152777777777799</c:v>
                </c:pt>
                <c:pt idx="19186">
                  <c:v>0.47155092592592601</c:v>
                </c:pt>
                <c:pt idx="19187">
                  <c:v>0.47157407407407398</c:v>
                </c:pt>
                <c:pt idx="19188">
                  <c:v>0.47160879629629598</c:v>
                </c:pt>
                <c:pt idx="19189">
                  <c:v>0.47163194444444401</c:v>
                </c:pt>
                <c:pt idx="19190">
                  <c:v>0.47165509259259197</c:v>
                </c:pt>
                <c:pt idx="19191">
                  <c:v>0.47167824074074099</c:v>
                </c:pt>
                <c:pt idx="19192">
                  <c:v>0.47170138888888902</c:v>
                </c:pt>
                <c:pt idx="19193">
                  <c:v>0.47172453703703698</c:v>
                </c:pt>
                <c:pt idx="19194">
                  <c:v>0.47174768518518501</c:v>
                </c:pt>
                <c:pt idx="19195">
                  <c:v>0.47178240740740701</c:v>
                </c:pt>
                <c:pt idx="19196">
                  <c:v>0.47180555555555598</c:v>
                </c:pt>
                <c:pt idx="19197">
                  <c:v>0.471828703703704</c:v>
                </c:pt>
                <c:pt idx="19198">
                  <c:v>0.47185185185185202</c:v>
                </c:pt>
                <c:pt idx="19199">
                  <c:v>0.47187499999999999</c:v>
                </c:pt>
                <c:pt idx="19200">
                  <c:v>0.47189814814814801</c:v>
                </c:pt>
                <c:pt idx="19201">
                  <c:v>0.47192129629629598</c:v>
                </c:pt>
                <c:pt idx="19202">
                  <c:v>0.471944444444444</c:v>
                </c:pt>
                <c:pt idx="19203">
                  <c:v>0.471979166666667</c:v>
                </c:pt>
                <c:pt idx="19204">
                  <c:v>0.47200231481481503</c:v>
                </c:pt>
                <c:pt idx="19205">
                  <c:v>0.47202546296296299</c:v>
                </c:pt>
                <c:pt idx="19206">
                  <c:v>0.47204861111111102</c:v>
                </c:pt>
                <c:pt idx="19207">
                  <c:v>0.47207175925925898</c:v>
                </c:pt>
                <c:pt idx="19208">
                  <c:v>0.47209490740740701</c:v>
                </c:pt>
                <c:pt idx="19209">
                  <c:v>0.47212962962963001</c:v>
                </c:pt>
                <c:pt idx="19210">
                  <c:v>0.47215277777777798</c:v>
                </c:pt>
                <c:pt idx="19211">
                  <c:v>0.472175925925926</c:v>
                </c:pt>
                <c:pt idx="19212">
                  <c:v>0.47219907407407402</c:v>
                </c:pt>
                <c:pt idx="19213">
                  <c:v>0.47222222222222199</c:v>
                </c:pt>
                <c:pt idx="19214">
                  <c:v>0.47224537037037001</c:v>
                </c:pt>
                <c:pt idx="19215">
                  <c:v>0.47226851851851898</c:v>
                </c:pt>
                <c:pt idx="19216">
                  <c:v>0.47230324074074098</c:v>
                </c:pt>
                <c:pt idx="19217">
                  <c:v>0.472326388888889</c:v>
                </c:pt>
                <c:pt idx="19218">
                  <c:v>0.47234953703703703</c:v>
                </c:pt>
                <c:pt idx="19219">
                  <c:v>0.47237268518518499</c:v>
                </c:pt>
                <c:pt idx="19220">
                  <c:v>0.47239583333333302</c:v>
                </c:pt>
                <c:pt idx="19221">
                  <c:v>0.47241898148148198</c:v>
                </c:pt>
                <c:pt idx="19222">
                  <c:v>0.47245370370370399</c:v>
                </c:pt>
                <c:pt idx="19223">
                  <c:v>0.47247685185185201</c:v>
                </c:pt>
                <c:pt idx="19224">
                  <c:v>0.47249999999999998</c:v>
                </c:pt>
                <c:pt idx="19225">
                  <c:v>0.472523148148148</c:v>
                </c:pt>
                <c:pt idx="19226">
                  <c:v>0.47254629629629602</c:v>
                </c:pt>
                <c:pt idx="19227">
                  <c:v>0.47256944444444399</c:v>
                </c:pt>
                <c:pt idx="19228">
                  <c:v>0.47259259259259301</c:v>
                </c:pt>
                <c:pt idx="19229">
                  <c:v>0.47261574074074097</c:v>
                </c:pt>
                <c:pt idx="19230">
                  <c:v>0.47265046296296298</c:v>
                </c:pt>
                <c:pt idx="19231">
                  <c:v>0.472673611111111</c:v>
                </c:pt>
                <c:pt idx="19232">
                  <c:v>0.47269675925925903</c:v>
                </c:pt>
                <c:pt idx="19233">
                  <c:v>0.47271990740740699</c:v>
                </c:pt>
                <c:pt idx="19234">
                  <c:v>0.47274305555555501</c:v>
                </c:pt>
                <c:pt idx="19235">
                  <c:v>0.47276620370370398</c:v>
                </c:pt>
                <c:pt idx="19236">
                  <c:v>0.47280092592592599</c:v>
                </c:pt>
                <c:pt idx="19237">
                  <c:v>0.47282407407407401</c:v>
                </c:pt>
                <c:pt idx="19238">
                  <c:v>0.47284722222222197</c:v>
                </c:pt>
                <c:pt idx="19239">
                  <c:v>0.47287037037037</c:v>
                </c:pt>
                <c:pt idx="19240">
                  <c:v>0.47289351851851802</c:v>
                </c:pt>
                <c:pt idx="19241">
                  <c:v>0.47291666666666698</c:v>
                </c:pt>
                <c:pt idx="19242">
                  <c:v>0.47295138888888899</c:v>
                </c:pt>
                <c:pt idx="19243">
                  <c:v>0.47297453703703701</c:v>
                </c:pt>
                <c:pt idx="19244">
                  <c:v>0.47299768518518498</c:v>
                </c:pt>
                <c:pt idx="19245">
                  <c:v>0.473020833333333</c:v>
                </c:pt>
                <c:pt idx="19246">
                  <c:v>0.47304398148148102</c:v>
                </c:pt>
                <c:pt idx="19247">
                  <c:v>0.47306712962962999</c:v>
                </c:pt>
                <c:pt idx="19248">
                  <c:v>0.47309027777777801</c:v>
                </c:pt>
                <c:pt idx="19249">
                  <c:v>0.47312500000000002</c:v>
                </c:pt>
                <c:pt idx="19250">
                  <c:v>0.47314814814814798</c:v>
                </c:pt>
                <c:pt idx="19251">
                  <c:v>0.47317129629629601</c:v>
                </c:pt>
                <c:pt idx="19252">
                  <c:v>0.47319444444444397</c:v>
                </c:pt>
                <c:pt idx="19253">
                  <c:v>0.47321759259259299</c:v>
                </c:pt>
                <c:pt idx="19254">
                  <c:v>0.47324074074074102</c:v>
                </c:pt>
                <c:pt idx="19255">
                  <c:v>0.47326388888888898</c:v>
                </c:pt>
                <c:pt idx="19256">
                  <c:v>0.47328703703703701</c:v>
                </c:pt>
                <c:pt idx="19257">
                  <c:v>0.47332175925925901</c:v>
                </c:pt>
                <c:pt idx="19258">
                  <c:v>0.47334490740740698</c:v>
                </c:pt>
                <c:pt idx="19259">
                  <c:v>0.473368055555556</c:v>
                </c:pt>
                <c:pt idx="19260">
                  <c:v>0.47339120370370402</c:v>
                </c:pt>
                <c:pt idx="19261">
                  <c:v>0.47341435185185199</c:v>
                </c:pt>
                <c:pt idx="19262">
                  <c:v>0.47343750000000001</c:v>
                </c:pt>
                <c:pt idx="19263">
                  <c:v>0.47346064814814798</c:v>
                </c:pt>
                <c:pt idx="19264">
                  <c:v>0.473483796296296</c:v>
                </c:pt>
                <c:pt idx="19265">
                  <c:v>0.47350694444444402</c:v>
                </c:pt>
                <c:pt idx="19266">
                  <c:v>0.47354166666666703</c:v>
                </c:pt>
                <c:pt idx="19267">
                  <c:v>0.47356481481481499</c:v>
                </c:pt>
                <c:pt idx="19268">
                  <c:v>0.47358796296296302</c:v>
                </c:pt>
                <c:pt idx="19269">
                  <c:v>0.47361111111111098</c:v>
                </c:pt>
                <c:pt idx="19270">
                  <c:v>0.47363425925925901</c:v>
                </c:pt>
                <c:pt idx="19271">
                  <c:v>0.47365740740740703</c:v>
                </c:pt>
                <c:pt idx="19272">
                  <c:v>0.47368055555555599</c:v>
                </c:pt>
                <c:pt idx="19273">
                  <c:v>0.47370370370370402</c:v>
                </c:pt>
                <c:pt idx="19274">
                  <c:v>0.47372685185185198</c:v>
                </c:pt>
                <c:pt idx="19275">
                  <c:v>0.47376157407407399</c:v>
                </c:pt>
                <c:pt idx="19276">
                  <c:v>0.47378472222222201</c:v>
                </c:pt>
                <c:pt idx="19277">
                  <c:v>0.47380787037036998</c:v>
                </c:pt>
                <c:pt idx="19278">
                  <c:v>0.473831018518518</c:v>
                </c:pt>
                <c:pt idx="19279">
                  <c:v>0.47385416666666702</c:v>
                </c:pt>
                <c:pt idx="19280">
                  <c:v>0.47387731481481499</c:v>
                </c:pt>
                <c:pt idx="19281">
                  <c:v>0.47390046296296301</c:v>
                </c:pt>
                <c:pt idx="19282">
                  <c:v>0.47392361111111098</c:v>
                </c:pt>
                <c:pt idx="19283">
                  <c:v>0.473946759259259</c:v>
                </c:pt>
                <c:pt idx="19284">
                  <c:v>0.473981481481482</c:v>
                </c:pt>
                <c:pt idx="19285">
                  <c:v>0.47400462962963003</c:v>
                </c:pt>
                <c:pt idx="19286">
                  <c:v>0.47402777777777799</c:v>
                </c:pt>
                <c:pt idx="19287">
                  <c:v>0.47405092592592601</c:v>
                </c:pt>
                <c:pt idx="19288">
                  <c:v>0.47407407407407398</c:v>
                </c:pt>
                <c:pt idx="19289">
                  <c:v>0.474097222222222</c:v>
                </c:pt>
                <c:pt idx="19290">
                  <c:v>0.47412037037037003</c:v>
                </c:pt>
                <c:pt idx="19291">
                  <c:v>0.47414351851851799</c:v>
                </c:pt>
                <c:pt idx="19292">
                  <c:v>0.474178240740741</c:v>
                </c:pt>
                <c:pt idx="19293">
                  <c:v>0.47420138888888902</c:v>
                </c:pt>
                <c:pt idx="19294">
                  <c:v>0.47422453703703699</c:v>
                </c:pt>
                <c:pt idx="19295">
                  <c:v>0.47424768518518501</c:v>
                </c:pt>
                <c:pt idx="19296">
                  <c:v>0.47427083333333298</c:v>
                </c:pt>
                <c:pt idx="19297">
                  <c:v>0.474293981481481</c:v>
                </c:pt>
                <c:pt idx="19298">
                  <c:v>0.47431712962963002</c:v>
                </c:pt>
                <c:pt idx="19299">
                  <c:v>0.47434027777777799</c:v>
                </c:pt>
                <c:pt idx="19300">
                  <c:v>0.47436342592592601</c:v>
                </c:pt>
                <c:pt idx="19301">
                  <c:v>0.47439814814814801</c:v>
                </c:pt>
                <c:pt idx="19302">
                  <c:v>0.47442129629629598</c:v>
                </c:pt>
                <c:pt idx="19303">
                  <c:v>0.474444444444444</c:v>
                </c:pt>
                <c:pt idx="19304">
                  <c:v>0.47446759259259302</c:v>
                </c:pt>
                <c:pt idx="19305">
                  <c:v>0.47449074074074099</c:v>
                </c:pt>
                <c:pt idx="19306">
                  <c:v>0.47451388888888901</c:v>
                </c:pt>
                <c:pt idx="19307">
                  <c:v>0.47453703703703698</c:v>
                </c:pt>
                <c:pt idx="19308">
                  <c:v>0.474560185185185</c:v>
                </c:pt>
                <c:pt idx="19309">
                  <c:v>0.47458333333333302</c:v>
                </c:pt>
                <c:pt idx="19310">
                  <c:v>0.47461805555555597</c:v>
                </c:pt>
                <c:pt idx="19311">
                  <c:v>0.474641203703704</c:v>
                </c:pt>
                <c:pt idx="19312">
                  <c:v>0.47466435185185202</c:v>
                </c:pt>
                <c:pt idx="19313">
                  <c:v>0.47468749999999998</c:v>
                </c:pt>
                <c:pt idx="19314">
                  <c:v>0.47471064814814801</c:v>
                </c:pt>
                <c:pt idx="19315">
                  <c:v>0.47473379629629597</c:v>
                </c:pt>
                <c:pt idx="19316">
                  <c:v>0.474756944444444</c:v>
                </c:pt>
                <c:pt idx="19317">
                  <c:v>0.474791666666667</c:v>
                </c:pt>
                <c:pt idx="19318">
                  <c:v>0.47481481481481502</c:v>
                </c:pt>
                <c:pt idx="19319">
                  <c:v>0.47483796296296299</c:v>
                </c:pt>
                <c:pt idx="19320">
                  <c:v>0.47486111111111101</c:v>
                </c:pt>
                <c:pt idx="19321">
                  <c:v>0.47488425925925898</c:v>
                </c:pt>
                <c:pt idx="19322">
                  <c:v>0.474907407407407</c:v>
                </c:pt>
                <c:pt idx="19323">
                  <c:v>0.47493055555555602</c:v>
                </c:pt>
                <c:pt idx="19324">
                  <c:v>0.47495370370370399</c:v>
                </c:pt>
                <c:pt idx="19325">
                  <c:v>0.47498842592592599</c:v>
                </c:pt>
                <c:pt idx="19326">
                  <c:v>0.47501157407407402</c:v>
                </c:pt>
                <c:pt idx="19327">
                  <c:v>0.47503472222222198</c:v>
                </c:pt>
                <c:pt idx="19328">
                  <c:v>0.47505787037037001</c:v>
                </c:pt>
                <c:pt idx="19329">
                  <c:v>0.47508101851851797</c:v>
                </c:pt>
                <c:pt idx="19330">
                  <c:v>0.47510416666666699</c:v>
                </c:pt>
                <c:pt idx="19331">
                  <c:v>0.47512731481481502</c:v>
                </c:pt>
                <c:pt idx="19332">
                  <c:v>0.47515046296296298</c:v>
                </c:pt>
                <c:pt idx="19333">
                  <c:v>0.47518518518518499</c:v>
                </c:pt>
                <c:pt idx="19334">
                  <c:v>0.47520833333333301</c:v>
                </c:pt>
                <c:pt idx="19335">
                  <c:v>0.47523148148148098</c:v>
                </c:pt>
                <c:pt idx="19336">
                  <c:v>0.47525462962963</c:v>
                </c:pt>
                <c:pt idx="19337">
                  <c:v>0.47527777777777802</c:v>
                </c:pt>
                <c:pt idx="19338">
                  <c:v>0.47530092592592599</c:v>
                </c:pt>
                <c:pt idx="19339">
                  <c:v>0.47532407407407401</c:v>
                </c:pt>
                <c:pt idx="19340">
                  <c:v>0.47534722222222198</c:v>
                </c:pt>
                <c:pt idx="19341">
                  <c:v>0.47537037037037</c:v>
                </c:pt>
                <c:pt idx="19342">
                  <c:v>0.475405092592593</c:v>
                </c:pt>
                <c:pt idx="19343">
                  <c:v>0.47542824074074103</c:v>
                </c:pt>
                <c:pt idx="19344">
                  <c:v>0.47545138888888899</c:v>
                </c:pt>
                <c:pt idx="19345">
                  <c:v>0.47547453703703701</c:v>
                </c:pt>
                <c:pt idx="19346">
                  <c:v>0.47549768518518498</c:v>
                </c:pt>
                <c:pt idx="19347">
                  <c:v>0.475520833333333</c:v>
                </c:pt>
                <c:pt idx="19348">
                  <c:v>0.47554398148148103</c:v>
                </c:pt>
                <c:pt idx="19349">
                  <c:v>0.47556712962962999</c:v>
                </c:pt>
                <c:pt idx="19350">
                  <c:v>0.47559027777777801</c:v>
                </c:pt>
                <c:pt idx="19351">
                  <c:v>0.47562500000000002</c:v>
                </c:pt>
                <c:pt idx="19352">
                  <c:v>0.47564814814814799</c:v>
                </c:pt>
                <c:pt idx="19353">
                  <c:v>0.47567129629629601</c:v>
                </c:pt>
                <c:pt idx="19354">
                  <c:v>0.47569444444444398</c:v>
                </c:pt>
                <c:pt idx="19355">
                  <c:v>0.475717592592593</c:v>
                </c:pt>
                <c:pt idx="19356">
                  <c:v>0.47574074074074102</c:v>
                </c:pt>
                <c:pt idx="19357">
                  <c:v>0.47576388888888899</c:v>
                </c:pt>
                <c:pt idx="19358">
                  <c:v>0.47578703703703701</c:v>
                </c:pt>
                <c:pt idx="19359">
                  <c:v>0.47582175925925901</c:v>
                </c:pt>
                <c:pt idx="19360">
                  <c:v>0.47584490740740698</c:v>
                </c:pt>
                <c:pt idx="19361">
                  <c:v>0.475868055555556</c:v>
                </c:pt>
                <c:pt idx="19362">
                  <c:v>0.47589120370370402</c:v>
                </c:pt>
                <c:pt idx="19363">
                  <c:v>0.47591435185185199</c:v>
                </c:pt>
                <c:pt idx="19364">
                  <c:v>0.47593750000000001</c:v>
                </c:pt>
                <c:pt idx="19365">
                  <c:v>0.47596064814814798</c:v>
                </c:pt>
                <c:pt idx="19366">
                  <c:v>0.475983796296296</c:v>
                </c:pt>
                <c:pt idx="19367">
                  <c:v>0.47601851851851901</c:v>
                </c:pt>
                <c:pt idx="19368">
                  <c:v>0.47604166666666697</c:v>
                </c:pt>
                <c:pt idx="19369">
                  <c:v>0.476064814814815</c:v>
                </c:pt>
                <c:pt idx="19370">
                  <c:v>0.47608796296296302</c:v>
                </c:pt>
                <c:pt idx="19371">
                  <c:v>0.47611111111111099</c:v>
                </c:pt>
                <c:pt idx="19372">
                  <c:v>0.47613425925925901</c:v>
                </c:pt>
                <c:pt idx="19373">
                  <c:v>0.47615740740740697</c:v>
                </c:pt>
                <c:pt idx="19374">
                  <c:v>0.476180555555556</c:v>
                </c:pt>
                <c:pt idx="19375">
                  <c:v>0.476215277777778</c:v>
                </c:pt>
                <c:pt idx="19376">
                  <c:v>0.47623842592592602</c:v>
                </c:pt>
                <c:pt idx="19377">
                  <c:v>0.47626157407407399</c:v>
                </c:pt>
                <c:pt idx="19378">
                  <c:v>0.47628472222222201</c:v>
                </c:pt>
                <c:pt idx="19379">
                  <c:v>0.47630787037036998</c:v>
                </c:pt>
                <c:pt idx="19380">
                  <c:v>0.476331018518518</c:v>
                </c:pt>
                <c:pt idx="19381">
                  <c:v>0.47635416666666702</c:v>
                </c:pt>
                <c:pt idx="19382">
                  <c:v>0.47637731481481499</c:v>
                </c:pt>
                <c:pt idx="19383">
                  <c:v>0.476412037037037</c:v>
                </c:pt>
                <c:pt idx="19384">
                  <c:v>0.47643518518518502</c:v>
                </c:pt>
                <c:pt idx="19385">
                  <c:v>0.47645833333333298</c:v>
                </c:pt>
                <c:pt idx="19386">
                  <c:v>0.47648148148148201</c:v>
                </c:pt>
                <c:pt idx="19387">
                  <c:v>0.47650462962963003</c:v>
                </c:pt>
                <c:pt idx="19388">
                  <c:v>0.47652777777777799</c:v>
                </c:pt>
                <c:pt idx="19389">
                  <c:v>0.47655092592592602</c:v>
                </c:pt>
                <c:pt idx="19390">
                  <c:v>0.47657407407407398</c:v>
                </c:pt>
                <c:pt idx="19391">
                  <c:v>0.47660879629629599</c:v>
                </c:pt>
                <c:pt idx="19392">
                  <c:v>0.47663194444444401</c:v>
                </c:pt>
                <c:pt idx="19393">
                  <c:v>0.47665509259259298</c:v>
                </c:pt>
                <c:pt idx="19394">
                  <c:v>0.476678240740741</c:v>
                </c:pt>
                <c:pt idx="19395">
                  <c:v>0.47670138888888902</c:v>
                </c:pt>
                <c:pt idx="19396">
                  <c:v>0.47672453703703699</c:v>
                </c:pt>
                <c:pt idx="19397">
                  <c:v>0.47674768518518501</c:v>
                </c:pt>
                <c:pt idx="19398">
                  <c:v>0.47677083333333298</c:v>
                </c:pt>
                <c:pt idx="19399">
                  <c:v>0.47680555555555598</c:v>
                </c:pt>
                <c:pt idx="19400">
                  <c:v>0.476828703703704</c:v>
                </c:pt>
                <c:pt idx="19401">
                  <c:v>0.47685185185185203</c:v>
                </c:pt>
                <c:pt idx="19402">
                  <c:v>0.47687499999999999</c:v>
                </c:pt>
                <c:pt idx="19403">
                  <c:v>0.47689814814814802</c:v>
                </c:pt>
                <c:pt idx="19404">
                  <c:v>0.47692129629629598</c:v>
                </c:pt>
                <c:pt idx="19405">
                  <c:v>0.476944444444444</c:v>
                </c:pt>
                <c:pt idx="19406">
                  <c:v>0.47696759259259303</c:v>
                </c:pt>
                <c:pt idx="19407">
                  <c:v>0.47700231481481498</c:v>
                </c:pt>
                <c:pt idx="19408">
                  <c:v>0.477025462962963</c:v>
                </c:pt>
                <c:pt idx="19409">
                  <c:v>0.47704861111111102</c:v>
                </c:pt>
                <c:pt idx="19410">
                  <c:v>0.47707175925925899</c:v>
                </c:pt>
                <c:pt idx="19411">
                  <c:v>0.47709490740740701</c:v>
                </c:pt>
                <c:pt idx="19412">
                  <c:v>0.47711805555555598</c:v>
                </c:pt>
                <c:pt idx="19413">
                  <c:v>0.477141203703704</c:v>
                </c:pt>
                <c:pt idx="19414">
                  <c:v>0.47716435185185202</c:v>
                </c:pt>
                <c:pt idx="19415">
                  <c:v>0.47719907407407403</c:v>
                </c:pt>
                <c:pt idx="19416">
                  <c:v>0.47722222222222199</c:v>
                </c:pt>
                <c:pt idx="19417">
                  <c:v>0.47724537037037001</c:v>
                </c:pt>
                <c:pt idx="19418">
                  <c:v>0.47726851851851898</c:v>
                </c:pt>
                <c:pt idx="19419">
                  <c:v>0.477291666666667</c:v>
                </c:pt>
                <c:pt idx="19420">
                  <c:v>0.47731481481481502</c:v>
                </c:pt>
                <c:pt idx="19421">
                  <c:v>0.47733796296296299</c:v>
                </c:pt>
                <c:pt idx="19422">
                  <c:v>0.47736111111111101</c:v>
                </c:pt>
                <c:pt idx="19423">
                  <c:v>0.47738425925925898</c:v>
                </c:pt>
                <c:pt idx="19424">
                  <c:v>0.47741898148148199</c:v>
                </c:pt>
                <c:pt idx="19425">
                  <c:v>0.47744212962963001</c:v>
                </c:pt>
                <c:pt idx="19426">
                  <c:v>0.47746527777777797</c:v>
                </c:pt>
                <c:pt idx="19427">
                  <c:v>0.477488425925926</c:v>
                </c:pt>
                <c:pt idx="19428">
                  <c:v>0.47751157407407402</c:v>
                </c:pt>
                <c:pt idx="19429">
                  <c:v>0.47753472222222199</c:v>
                </c:pt>
                <c:pt idx="19430">
                  <c:v>0.47755787037037001</c:v>
                </c:pt>
                <c:pt idx="19431">
                  <c:v>0.47758101851851797</c:v>
                </c:pt>
                <c:pt idx="19432">
                  <c:v>0.477604166666667</c:v>
                </c:pt>
                <c:pt idx="19433">
                  <c:v>0.477638888888889</c:v>
                </c:pt>
                <c:pt idx="19434">
                  <c:v>0.47766203703703702</c:v>
                </c:pt>
                <c:pt idx="19435">
                  <c:v>0.47768518518518499</c:v>
                </c:pt>
                <c:pt idx="19436">
                  <c:v>0.47770833333333301</c:v>
                </c:pt>
                <c:pt idx="19437">
                  <c:v>0.47773148148148098</c:v>
                </c:pt>
                <c:pt idx="19438">
                  <c:v>0.47775462962963</c:v>
                </c:pt>
                <c:pt idx="19439">
                  <c:v>0.47777777777777802</c:v>
                </c:pt>
                <c:pt idx="19440">
                  <c:v>0.47780092592592599</c:v>
                </c:pt>
                <c:pt idx="19441">
                  <c:v>0.477835648148148</c:v>
                </c:pt>
                <c:pt idx="19442">
                  <c:v>0.47785879629629602</c:v>
                </c:pt>
                <c:pt idx="19443">
                  <c:v>0.47788194444444498</c:v>
                </c:pt>
                <c:pt idx="19444">
                  <c:v>0.47790509259259301</c:v>
                </c:pt>
                <c:pt idx="19445">
                  <c:v>0.47792824074074097</c:v>
                </c:pt>
                <c:pt idx="19446">
                  <c:v>0.47795138888888899</c:v>
                </c:pt>
                <c:pt idx="19447">
                  <c:v>0.47797453703703702</c:v>
                </c:pt>
                <c:pt idx="19448">
                  <c:v>0.47799768518518498</c:v>
                </c:pt>
                <c:pt idx="19449">
                  <c:v>0.47802083333333301</c:v>
                </c:pt>
                <c:pt idx="19450">
                  <c:v>0.47805555555555501</c:v>
                </c:pt>
                <c:pt idx="19451">
                  <c:v>0.47807870370370398</c:v>
                </c:pt>
                <c:pt idx="19452">
                  <c:v>0.478101851851852</c:v>
                </c:pt>
                <c:pt idx="19453">
                  <c:v>0.47812500000000002</c:v>
                </c:pt>
                <c:pt idx="19454">
                  <c:v>0.47814814814814799</c:v>
                </c:pt>
                <c:pt idx="19455">
                  <c:v>0.47817129629629601</c:v>
                </c:pt>
                <c:pt idx="19456">
                  <c:v>0.47819444444444398</c:v>
                </c:pt>
                <c:pt idx="19457">
                  <c:v>0.478217592592593</c:v>
                </c:pt>
                <c:pt idx="19458">
                  <c:v>0.47824074074074102</c:v>
                </c:pt>
                <c:pt idx="19459">
                  <c:v>0.47827546296296303</c:v>
                </c:pt>
                <c:pt idx="19460">
                  <c:v>0.47829861111111099</c:v>
                </c:pt>
                <c:pt idx="19461">
                  <c:v>0.47832175925925902</c:v>
                </c:pt>
                <c:pt idx="19462">
                  <c:v>0.47834490740740698</c:v>
                </c:pt>
                <c:pt idx="19463">
                  <c:v>0.478368055555556</c:v>
                </c:pt>
                <c:pt idx="19464">
                  <c:v>0.47839120370370403</c:v>
                </c:pt>
                <c:pt idx="19465">
                  <c:v>0.47841435185185199</c:v>
                </c:pt>
                <c:pt idx="19466">
                  <c:v>0.47843750000000002</c:v>
                </c:pt>
                <c:pt idx="19467">
                  <c:v>0.47846064814814798</c:v>
                </c:pt>
                <c:pt idx="19468">
                  <c:v>0.47849537037036999</c:v>
                </c:pt>
                <c:pt idx="19469">
                  <c:v>0.47851851851851801</c:v>
                </c:pt>
                <c:pt idx="19470">
                  <c:v>0.47854166666666698</c:v>
                </c:pt>
                <c:pt idx="19471">
                  <c:v>0.478564814814815</c:v>
                </c:pt>
                <c:pt idx="19472">
                  <c:v>0.47858796296296302</c:v>
                </c:pt>
                <c:pt idx="19473">
                  <c:v>0.47861111111111099</c:v>
                </c:pt>
                <c:pt idx="19474">
                  <c:v>0.47863425925925901</c:v>
                </c:pt>
                <c:pt idx="19475">
                  <c:v>0.47866898148148201</c:v>
                </c:pt>
                <c:pt idx="19476">
                  <c:v>0.47869212962962998</c:v>
                </c:pt>
                <c:pt idx="19477">
                  <c:v>0.478715277777778</c:v>
                </c:pt>
                <c:pt idx="19478">
                  <c:v>0.47873842592592603</c:v>
                </c:pt>
                <c:pt idx="19479">
                  <c:v>0.47876157407407399</c:v>
                </c:pt>
                <c:pt idx="19480">
                  <c:v>0.47878472222222201</c:v>
                </c:pt>
                <c:pt idx="19481">
                  <c:v>0.47880787037036998</c:v>
                </c:pt>
                <c:pt idx="19482">
                  <c:v>0.478831018518518</c:v>
                </c:pt>
                <c:pt idx="19483">
                  <c:v>0.47886574074074101</c:v>
                </c:pt>
                <c:pt idx="19484">
                  <c:v>0.47888888888888897</c:v>
                </c:pt>
                <c:pt idx="19485">
                  <c:v>0.478912037037037</c:v>
                </c:pt>
                <c:pt idx="19486">
                  <c:v>0.47893518518518502</c:v>
                </c:pt>
                <c:pt idx="19487">
                  <c:v>0.47895833333333299</c:v>
                </c:pt>
                <c:pt idx="19488">
                  <c:v>0.47898148148148101</c:v>
                </c:pt>
                <c:pt idx="19489">
                  <c:v>0.47900462962962997</c:v>
                </c:pt>
                <c:pt idx="19490">
                  <c:v>0.479027777777778</c:v>
                </c:pt>
                <c:pt idx="19491">
                  <c:v>0.47905092592592602</c:v>
                </c:pt>
                <c:pt idx="19492">
                  <c:v>0.47908564814814802</c:v>
                </c:pt>
                <c:pt idx="19493">
                  <c:v>0.47910879629629599</c:v>
                </c:pt>
                <c:pt idx="19494">
                  <c:v>0.47913194444444401</c:v>
                </c:pt>
                <c:pt idx="19495">
                  <c:v>0.47915509259259298</c:v>
                </c:pt>
                <c:pt idx="19496">
                  <c:v>0.479178240740741</c:v>
                </c:pt>
                <c:pt idx="19497">
                  <c:v>0.47920138888888902</c:v>
                </c:pt>
                <c:pt idx="19498">
                  <c:v>0.47922453703703699</c:v>
                </c:pt>
                <c:pt idx="19499">
                  <c:v>0.47924768518518501</c:v>
                </c:pt>
                <c:pt idx="19500">
                  <c:v>0.47928240740740702</c:v>
                </c:pt>
                <c:pt idx="19501">
                  <c:v>0.47930555555555598</c:v>
                </c:pt>
                <c:pt idx="19502">
                  <c:v>0.47932870370370401</c:v>
                </c:pt>
                <c:pt idx="19503">
                  <c:v>0.47935185185185197</c:v>
                </c:pt>
                <c:pt idx="19504">
                  <c:v>0.479375</c:v>
                </c:pt>
                <c:pt idx="19505">
                  <c:v>0.47939814814814802</c:v>
                </c:pt>
                <c:pt idx="19506">
                  <c:v>0.47942129629629598</c:v>
                </c:pt>
                <c:pt idx="19507">
                  <c:v>0.47944444444444401</c:v>
                </c:pt>
                <c:pt idx="19508">
                  <c:v>0.47946759259259297</c:v>
                </c:pt>
                <c:pt idx="19509">
                  <c:v>0.47950231481481498</c:v>
                </c:pt>
                <c:pt idx="19510">
                  <c:v>0.479525462962963</c:v>
                </c:pt>
                <c:pt idx="19511">
                  <c:v>0.47954861111111102</c:v>
                </c:pt>
                <c:pt idx="19512">
                  <c:v>0.47957175925925899</c:v>
                </c:pt>
                <c:pt idx="19513">
                  <c:v>0.47959490740740701</c:v>
                </c:pt>
                <c:pt idx="19514">
                  <c:v>0.47961805555555598</c:v>
                </c:pt>
                <c:pt idx="19515">
                  <c:v>0.479641203703704</c:v>
                </c:pt>
                <c:pt idx="19516">
                  <c:v>0.47966435185185202</c:v>
                </c:pt>
                <c:pt idx="19517">
                  <c:v>0.47969907407407397</c:v>
                </c:pt>
                <c:pt idx="19518">
                  <c:v>0.47972222222222199</c:v>
                </c:pt>
                <c:pt idx="19519">
                  <c:v>0.47974537037037002</c:v>
                </c:pt>
                <c:pt idx="19520">
                  <c:v>0.47976851851851898</c:v>
                </c:pt>
                <c:pt idx="19521">
                  <c:v>0.479791666666667</c:v>
                </c:pt>
                <c:pt idx="19522">
                  <c:v>0.47981481481481503</c:v>
                </c:pt>
                <c:pt idx="19523">
                  <c:v>0.47983796296296299</c:v>
                </c:pt>
                <c:pt idx="19524">
                  <c:v>0.47986111111111102</c:v>
                </c:pt>
                <c:pt idx="19525">
                  <c:v>0.47988425925925898</c:v>
                </c:pt>
                <c:pt idx="19526">
                  <c:v>0.47991898148148199</c:v>
                </c:pt>
                <c:pt idx="19527">
                  <c:v>0.47994212962963001</c:v>
                </c:pt>
                <c:pt idx="19528">
                  <c:v>0.47996527777777798</c:v>
                </c:pt>
                <c:pt idx="19529">
                  <c:v>0.479988425925926</c:v>
                </c:pt>
                <c:pt idx="19530">
                  <c:v>0.48001157407407402</c:v>
                </c:pt>
                <c:pt idx="19531">
                  <c:v>0.48003472222222199</c:v>
                </c:pt>
                <c:pt idx="19532">
                  <c:v>0.48005787037037001</c:v>
                </c:pt>
                <c:pt idx="19533">
                  <c:v>0.48008101851851798</c:v>
                </c:pt>
                <c:pt idx="19534">
                  <c:v>0.48011574074074098</c:v>
                </c:pt>
                <c:pt idx="19535">
                  <c:v>0.480138888888889</c:v>
                </c:pt>
                <c:pt idx="19536">
                  <c:v>0.48016203703703703</c:v>
                </c:pt>
                <c:pt idx="19537">
                  <c:v>0.48018518518518499</c:v>
                </c:pt>
                <c:pt idx="19538">
                  <c:v>0.48020833333333302</c:v>
                </c:pt>
                <c:pt idx="19539">
                  <c:v>0.48023148148148098</c:v>
                </c:pt>
                <c:pt idx="19540">
                  <c:v>0.48025462962963</c:v>
                </c:pt>
                <c:pt idx="19541">
                  <c:v>0.48027777777777803</c:v>
                </c:pt>
                <c:pt idx="19542">
                  <c:v>0.48031249999999998</c:v>
                </c:pt>
                <c:pt idx="19543">
                  <c:v>0.480335648148148</c:v>
                </c:pt>
                <c:pt idx="19544">
                  <c:v>0.48035879629629602</c:v>
                </c:pt>
                <c:pt idx="19545">
                  <c:v>0.48038194444444499</c:v>
                </c:pt>
                <c:pt idx="19546">
                  <c:v>0.48040509259259301</c:v>
                </c:pt>
                <c:pt idx="19547">
                  <c:v>0.48042824074074097</c:v>
                </c:pt>
                <c:pt idx="19548">
                  <c:v>0.480451388888889</c:v>
                </c:pt>
                <c:pt idx="19549">
                  <c:v>0.48047453703703702</c:v>
                </c:pt>
                <c:pt idx="19550">
                  <c:v>0.48050925925925903</c:v>
                </c:pt>
                <c:pt idx="19551">
                  <c:v>0.48053240740740699</c:v>
                </c:pt>
                <c:pt idx="19552">
                  <c:v>0.48055555555555601</c:v>
                </c:pt>
                <c:pt idx="19553">
                  <c:v>0.48057870370370398</c:v>
                </c:pt>
                <c:pt idx="19554">
                  <c:v>0.480601851851852</c:v>
                </c:pt>
                <c:pt idx="19555">
                  <c:v>0.48062500000000002</c:v>
                </c:pt>
                <c:pt idx="19556">
                  <c:v>0.48064814814814799</c:v>
                </c:pt>
                <c:pt idx="19557">
                  <c:v>0.48067129629629601</c:v>
                </c:pt>
                <c:pt idx="19558">
                  <c:v>0.48069444444444398</c:v>
                </c:pt>
                <c:pt idx="19559">
                  <c:v>0.48072916666666698</c:v>
                </c:pt>
                <c:pt idx="19560">
                  <c:v>0.48075231481481501</c:v>
                </c:pt>
                <c:pt idx="19561">
                  <c:v>0.48077546296296297</c:v>
                </c:pt>
                <c:pt idx="19562">
                  <c:v>0.480798611111111</c:v>
                </c:pt>
                <c:pt idx="19563">
                  <c:v>0.48082175925925902</c:v>
                </c:pt>
                <c:pt idx="19564">
                  <c:v>0.48084490740740798</c:v>
                </c:pt>
                <c:pt idx="19565">
                  <c:v>0.48086805555555601</c:v>
                </c:pt>
                <c:pt idx="19566">
                  <c:v>0.48089120370370397</c:v>
                </c:pt>
                <c:pt idx="19567">
                  <c:v>0.480914351851852</c:v>
                </c:pt>
                <c:pt idx="19568">
                  <c:v>0.480949074074074</c:v>
                </c:pt>
                <c:pt idx="19569">
                  <c:v>0.48097222222222202</c:v>
                </c:pt>
                <c:pt idx="19570">
                  <c:v>0.48099537037036999</c:v>
                </c:pt>
                <c:pt idx="19571">
                  <c:v>0.48101851851851801</c:v>
                </c:pt>
                <c:pt idx="19572">
                  <c:v>0.48104166666666698</c:v>
                </c:pt>
                <c:pt idx="19573">
                  <c:v>0.481064814814815</c:v>
                </c:pt>
                <c:pt idx="19574">
                  <c:v>0.48108796296296302</c:v>
                </c:pt>
                <c:pt idx="19575">
                  <c:v>0.48111111111111099</c:v>
                </c:pt>
                <c:pt idx="19576">
                  <c:v>0.48113425925925901</c:v>
                </c:pt>
                <c:pt idx="19577">
                  <c:v>0.48116898148148102</c:v>
                </c:pt>
                <c:pt idx="19578">
                  <c:v>0.48119212962962998</c:v>
                </c:pt>
                <c:pt idx="19579">
                  <c:v>0.48121527777777801</c:v>
                </c:pt>
                <c:pt idx="19580">
                  <c:v>0.48123842592592603</c:v>
                </c:pt>
                <c:pt idx="19581">
                  <c:v>0.48126157407407399</c:v>
                </c:pt>
                <c:pt idx="19582">
                  <c:v>0.48128472222222202</c:v>
                </c:pt>
                <c:pt idx="19583">
                  <c:v>0.48130787037036998</c:v>
                </c:pt>
                <c:pt idx="19584">
                  <c:v>0.48133101851851801</c:v>
                </c:pt>
                <c:pt idx="19585">
                  <c:v>0.48136574074074101</c:v>
                </c:pt>
                <c:pt idx="19586">
                  <c:v>0.48138888888888898</c:v>
                </c:pt>
                <c:pt idx="19587">
                  <c:v>0.481412037037037</c:v>
                </c:pt>
                <c:pt idx="19588">
                  <c:v>0.48143518518518502</c:v>
                </c:pt>
                <c:pt idx="19589">
                  <c:v>0.48145833333333299</c:v>
                </c:pt>
                <c:pt idx="19590">
                  <c:v>0.48148148148148101</c:v>
                </c:pt>
                <c:pt idx="19591">
                  <c:v>0.48150462962962998</c:v>
                </c:pt>
                <c:pt idx="19592">
                  <c:v>0.481527777777778</c:v>
                </c:pt>
                <c:pt idx="19593">
                  <c:v>0.48155092592592602</c:v>
                </c:pt>
                <c:pt idx="19594">
                  <c:v>0.48158564814814803</c:v>
                </c:pt>
                <c:pt idx="19595">
                  <c:v>0.48160879629629599</c:v>
                </c:pt>
                <c:pt idx="19596">
                  <c:v>0.48163194444444402</c:v>
                </c:pt>
                <c:pt idx="19597">
                  <c:v>0.48165509259259298</c:v>
                </c:pt>
                <c:pt idx="19598">
                  <c:v>0.481678240740741</c:v>
                </c:pt>
                <c:pt idx="19599">
                  <c:v>0.48170138888888903</c:v>
                </c:pt>
                <c:pt idx="19600">
                  <c:v>0.48172453703703699</c:v>
                </c:pt>
                <c:pt idx="19601">
                  <c:v>0.48174768518518502</c:v>
                </c:pt>
                <c:pt idx="19602">
                  <c:v>0.48178240740740702</c:v>
                </c:pt>
                <c:pt idx="19603">
                  <c:v>0.48180555555555599</c:v>
                </c:pt>
                <c:pt idx="19604">
                  <c:v>0.48182870370370401</c:v>
                </c:pt>
                <c:pt idx="19605">
                  <c:v>0.48185185185185198</c:v>
                </c:pt>
                <c:pt idx="19606">
                  <c:v>0.481875</c:v>
                </c:pt>
                <c:pt idx="19607">
                  <c:v>0.48189814814814802</c:v>
                </c:pt>
                <c:pt idx="19608">
                  <c:v>0.48192129629629599</c:v>
                </c:pt>
                <c:pt idx="19609">
                  <c:v>0.48194444444444401</c:v>
                </c:pt>
                <c:pt idx="19610">
                  <c:v>0.48196759259259297</c:v>
                </c:pt>
                <c:pt idx="19611">
                  <c:v>0.48200231481481498</c:v>
                </c:pt>
                <c:pt idx="19612">
                  <c:v>0.482025462962963</c:v>
                </c:pt>
                <c:pt idx="19613">
                  <c:v>0.48204861111111103</c:v>
                </c:pt>
                <c:pt idx="19614">
                  <c:v>0.48207175925925899</c:v>
                </c:pt>
                <c:pt idx="19615">
                  <c:v>0.48209490740740701</c:v>
                </c:pt>
                <c:pt idx="19616">
                  <c:v>0.48211805555555598</c:v>
                </c:pt>
                <c:pt idx="19617">
                  <c:v>0.482141203703704</c:v>
                </c:pt>
                <c:pt idx="19618">
                  <c:v>0.48216435185185202</c:v>
                </c:pt>
                <c:pt idx="19619">
                  <c:v>0.48218749999999999</c:v>
                </c:pt>
                <c:pt idx="19620">
                  <c:v>0.482222222222222</c:v>
                </c:pt>
                <c:pt idx="19621">
                  <c:v>0.48224537037037002</c:v>
                </c:pt>
                <c:pt idx="19622">
                  <c:v>0.48226851851851799</c:v>
                </c:pt>
                <c:pt idx="19623">
                  <c:v>0.48229166666666701</c:v>
                </c:pt>
                <c:pt idx="19624">
                  <c:v>0.48231481481481497</c:v>
                </c:pt>
                <c:pt idx="19625">
                  <c:v>0.482337962962963</c:v>
                </c:pt>
                <c:pt idx="19626">
                  <c:v>0.48236111111111102</c:v>
                </c:pt>
                <c:pt idx="19627">
                  <c:v>0.48238425925925899</c:v>
                </c:pt>
                <c:pt idx="19628">
                  <c:v>0.48240740740740701</c:v>
                </c:pt>
                <c:pt idx="19629">
                  <c:v>0.48244212962963001</c:v>
                </c:pt>
                <c:pt idx="19630">
                  <c:v>0.48246527777777798</c:v>
                </c:pt>
                <c:pt idx="19631">
                  <c:v>0.482488425925926</c:v>
                </c:pt>
                <c:pt idx="19632">
                  <c:v>0.48251157407407402</c:v>
                </c:pt>
                <c:pt idx="19633">
                  <c:v>0.48253472222222199</c:v>
                </c:pt>
                <c:pt idx="19634">
                  <c:v>0.48255787037037001</c:v>
                </c:pt>
                <c:pt idx="19635">
                  <c:v>0.48258101851851798</c:v>
                </c:pt>
                <c:pt idx="19636">
                  <c:v>0.482604166666667</c:v>
                </c:pt>
                <c:pt idx="19637">
                  <c:v>0.48263888888888901</c:v>
                </c:pt>
                <c:pt idx="19638">
                  <c:v>0.48266203703703697</c:v>
                </c:pt>
                <c:pt idx="19639">
                  <c:v>0.482685185185185</c:v>
                </c:pt>
                <c:pt idx="19640">
                  <c:v>0.48270833333333302</c:v>
                </c:pt>
                <c:pt idx="19641">
                  <c:v>0.48273148148148098</c:v>
                </c:pt>
                <c:pt idx="19642">
                  <c:v>0.48275462962963001</c:v>
                </c:pt>
                <c:pt idx="19643">
                  <c:v>0.48277777777777803</c:v>
                </c:pt>
                <c:pt idx="19644">
                  <c:v>0.48280092592592599</c:v>
                </c:pt>
                <c:pt idx="19645">
                  <c:v>0.48282407407407402</c:v>
                </c:pt>
                <c:pt idx="19646">
                  <c:v>0.48285879629629602</c:v>
                </c:pt>
                <c:pt idx="19647">
                  <c:v>0.48288194444444499</c:v>
                </c:pt>
                <c:pt idx="19648">
                  <c:v>0.48290509259259301</c:v>
                </c:pt>
                <c:pt idx="19649">
                  <c:v>0.48292824074074098</c:v>
                </c:pt>
                <c:pt idx="19650">
                  <c:v>0.482951388888889</c:v>
                </c:pt>
                <c:pt idx="19651">
                  <c:v>0.48297453703703702</c:v>
                </c:pt>
                <c:pt idx="19652">
                  <c:v>0.48299768518518499</c:v>
                </c:pt>
                <c:pt idx="19653">
                  <c:v>0.48302083333333301</c:v>
                </c:pt>
                <c:pt idx="19654">
                  <c:v>0.48305555555555602</c:v>
                </c:pt>
                <c:pt idx="19655">
                  <c:v>0.48307870370370398</c:v>
                </c:pt>
                <c:pt idx="19656">
                  <c:v>0.483101851851852</c:v>
                </c:pt>
                <c:pt idx="19657">
                  <c:v>0.48312500000000003</c:v>
                </c:pt>
                <c:pt idx="19658">
                  <c:v>0.48314814814814799</c:v>
                </c:pt>
                <c:pt idx="19659">
                  <c:v>0.48317129629629602</c:v>
                </c:pt>
                <c:pt idx="19660">
                  <c:v>0.48319444444444398</c:v>
                </c:pt>
                <c:pt idx="19661">
                  <c:v>0.483217592592593</c:v>
                </c:pt>
                <c:pt idx="19662">
                  <c:v>0.48325231481481501</c:v>
                </c:pt>
                <c:pt idx="19663">
                  <c:v>0.48327546296296298</c:v>
                </c:pt>
                <c:pt idx="19664">
                  <c:v>0.483298611111111</c:v>
                </c:pt>
                <c:pt idx="19665">
                  <c:v>0.48332175925925902</c:v>
                </c:pt>
                <c:pt idx="19666">
                  <c:v>0.48334490740740799</c:v>
                </c:pt>
                <c:pt idx="19667">
                  <c:v>0.48336805555555601</c:v>
                </c:pt>
                <c:pt idx="19668">
                  <c:v>0.48339120370370398</c:v>
                </c:pt>
                <c:pt idx="19669">
                  <c:v>0.483414351851852</c:v>
                </c:pt>
                <c:pt idx="19670">
                  <c:v>0.483449074074074</c:v>
                </c:pt>
                <c:pt idx="19671">
                  <c:v>0.48347222222222203</c:v>
                </c:pt>
                <c:pt idx="19672">
                  <c:v>0.48349537037036999</c:v>
                </c:pt>
                <c:pt idx="19673">
                  <c:v>0.48351851851851801</c:v>
                </c:pt>
                <c:pt idx="19674">
                  <c:v>0.48354166666666698</c:v>
                </c:pt>
                <c:pt idx="19675">
                  <c:v>0.483564814814815</c:v>
                </c:pt>
                <c:pt idx="19676">
                  <c:v>0.48358796296296302</c:v>
                </c:pt>
                <c:pt idx="19677">
                  <c:v>0.48361111111111099</c:v>
                </c:pt>
                <c:pt idx="19678">
                  <c:v>0.48363425925925901</c:v>
                </c:pt>
                <c:pt idx="19679">
                  <c:v>0.48366898148148102</c:v>
                </c:pt>
                <c:pt idx="19680">
                  <c:v>0.48369212962962999</c:v>
                </c:pt>
                <c:pt idx="19681">
                  <c:v>0.48371527777777801</c:v>
                </c:pt>
                <c:pt idx="19682">
                  <c:v>0.48373842592592597</c:v>
                </c:pt>
                <c:pt idx="19683">
                  <c:v>0.483761574074074</c:v>
                </c:pt>
                <c:pt idx="19684">
                  <c:v>0.48378472222222202</c:v>
                </c:pt>
                <c:pt idx="19685">
                  <c:v>0.48380787037036999</c:v>
                </c:pt>
                <c:pt idx="19686">
                  <c:v>0.48383101851851801</c:v>
                </c:pt>
                <c:pt idx="19687">
                  <c:v>0.48386574074074101</c:v>
                </c:pt>
                <c:pt idx="19688">
                  <c:v>0.48388888888888898</c:v>
                </c:pt>
                <c:pt idx="19689">
                  <c:v>0.483912037037037</c:v>
                </c:pt>
                <c:pt idx="19690">
                  <c:v>0.48393518518518502</c:v>
                </c:pt>
                <c:pt idx="19691">
                  <c:v>0.48395833333333299</c:v>
                </c:pt>
                <c:pt idx="19692">
                  <c:v>0.48398148148148201</c:v>
                </c:pt>
                <c:pt idx="19693">
                  <c:v>0.48400462962962998</c:v>
                </c:pt>
                <c:pt idx="19694">
                  <c:v>0.484027777777778</c:v>
                </c:pt>
                <c:pt idx="19695">
                  <c:v>0.48405092592592602</c:v>
                </c:pt>
                <c:pt idx="19696">
                  <c:v>0.48408564814814797</c:v>
                </c:pt>
                <c:pt idx="19697">
                  <c:v>0.484108796296296</c:v>
                </c:pt>
                <c:pt idx="19698">
                  <c:v>0.48413194444444402</c:v>
                </c:pt>
                <c:pt idx="19699">
                  <c:v>0.48415509259259298</c:v>
                </c:pt>
                <c:pt idx="19700">
                  <c:v>0.48417824074074101</c:v>
                </c:pt>
                <c:pt idx="19701">
                  <c:v>0.48420138888888897</c:v>
                </c:pt>
                <c:pt idx="19702">
                  <c:v>0.484224537037037</c:v>
                </c:pt>
                <c:pt idx="19703">
                  <c:v>0.484259259259259</c:v>
                </c:pt>
                <c:pt idx="19704">
                  <c:v>0.48428240740740702</c:v>
                </c:pt>
                <c:pt idx="19705">
                  <c:v>0.48430555555555599</c:v>
                </c:pt>
                <c:pt idx="19706">
                  <c:v>0.48432870370370401</c:v>
                </c:pt>
                <c:pt idx="19707">
                  <c:v>0.48435185185185198</c:v>
                </c:pt>
                <c:pt idx="19708">
                  <c:v>0.484375</c:v>
                </c:pt>
                <c:pt idx="19709">
                  <c:v>0.48439814814814802</c:v>
                </c:pt>
                <c:pt idx="19710">
                  <c:v>0.48442129629629599</c:v>
                </c:pt>
                <c:pt idx="19711">
                  <c:v>0.48445601851851799</c:v>
                </c:pt>
                <c:pt idx="19712">
                  <c:v>0.48447916666666702</c:v>
                </c:pt>
                <c:pt idx="19713">
                  <c:v>0.48450231481481498</c:v>
                </c:pt>
                <c:pt idx="19714">
                  <c:v>0.484525462962963</c:v>
                </c:pt>
                <c:pt idx="19715">
                  <c:v>0.48454861111111103</c:v>
                </c:pt>
                <c:pt idx="19716">
                  <c:v>0.48457175925925899</c:v>
                </c:pt>
                <c:pt idx="19717">
                  <c:v>0.48459490740740702</c:v>
                </c:pt>
                <c:pt idx="19718">
                  <c:v>0.48461805555555598</c:v>
                </c:pt>
                <c:pt idx="19719">
                  <c:v>0.48465277777777799</c:v>
                </c:pt>
                <c:pt idx="19720">
                  <c:v>0.48467592592592601</c:v>
                </c:pt>
                <c:pt idx="19721">
                  <c:v>0.48469907407407398</c:v>
                </c:pt>
                <c:pt idx="19722">
                  <c:v>0.484722222222222</c:v>
                </c:pt>
                <c:pt idx="19723">
                  <c:v>0.48474537037037002</c:v>
                </c:pt>
                <c:pt idx="19724">
                  <c:v>0.48476851851851799</c:v>
                </c:pt>
                <c:pt idx="19725">
                  <c:v>0.48479166666666701</c:v>
                </c:pt>
                <c:pt idx="19726">
                  <c:v>0.48481481481481498</c:v>
                </c:pt>
                <c:pt idx="19727">
                  <c:v>0.48484953703703698</c:v>
                </c:pt>
                <c:pt idx="19728">
                  <c:v>0.484872685185185</c:v>
                </c:pt>
                <c:pt idx="19729">
                  <c:v>0.48489583333333303</c:v>
                </c:pt>
                <c:pt idx="19730">
                  <c:v>0.48491898148148199</c:v>
                </c:pt>
                <c:pt idx="19731">
                  <c:v>0.48494212962963001</c:v>
                </c:pt>
                <c:pt idx="19732">
                  <c:v>0.48496527777777798</c:v>
                </c:pt>
                <c:pt idx="19733">
                  <c:v>0.484988425925926</c:v>
                </c:pt>
                <c:pt idx="19734">
                  <c:v>0.48501157407407403</c:v>
                </c:pt>
                <c:pt idx="19735">
                  <c:v>0.48503472222222199</c:v>
                </c:pt>
                <c:pt idx="19736">
                  <c:v>0.485069444444445</c:v>
                </c:pt>
                <c:pt idx="19737">
                  <c:v>0.48509259259259302</c:v>
                </c:pt>
                <c:pt idx="19738">
                  <c:v>0.48511574074074099</c:v>
                </c:pt>
                <c:pt idx="19739">
                  <c:v>0.48513888888888901</c:v>
                </c:pt>
                <c:pt idx="19740">
                  <c:v>0.48516203703703698</c:v>
                </c:pt>
                <c:pt idx="19741">
                  <c:v>0.485185185185185</c:v>
                </c:pt>
                <c:pt idx="19742">
                  <c:v>0.48520833333333302</c:v>
                </c:pt>
                <c:pt idx="19743">
                  <c:v>0.48523148148148099</c:v>
                </c:pt>
                <c:pt idx="19744">
                  <c:v>0.48526620370370399</c:v>
                </c:pt>
                <c:pt idx="19745">
                  <c:v>0.48528935185185201</c:v>
                </c:pt>
                <c:pt idx="19746">
                  <c:v>0.48531249999999998</c:v>
                </c:pt>
                <c:pt idx="19747">
                  <c:v>0.485335648148148</c:v>
                </c:pt>
                <c:pt idx="19748">
                  <c:v>0.48535879629629602</c:v>
                </c:pt>
                <c:pt idx="19749">
                  <c:v>0.48538194444444499</c:v>
                </c:pt>
                <c:pt idx="19750">
                  <c:v>0.48540509259259301</c:v>
                </c:pt>
                <c:pt idx="19751">
                  <c:v>0.48542824074074098</c:v>
                </c:pt>
                <c:pt idx="19752">
                  <c:v>0.485451388888889</c:v>
                </c:pt>
                <c:pt idx="19753">
                  <c:v>0.48548611111111101</c:v>
                </c:pt>
                <c:pt idx="19754">
                  <c:v>0.48550925925925897</c:v>
                </c:pt>
                <c:pt idx="19755">
                  <c:v>0.485532407407407</c:v>
                </c:pt>
                <c:pt idx="19756">
                  <c:v>0.48555555555555602</c:v>
                </c:pt>
                <c:pt idx="19757">
                  <c:v>0.48557870370370398</c:v>
                </c:pt>
                <c:pt idx="19758">
                  <c:v>0.48560185185185201</c:v>
                </c:pt>
                <c:pt idx="19759">
                  <c:v>0.48562499999999997</c:v>
                </c:pt>
                <c:pt idx="19760">
                  <c:v>0.485648148148148</c:v>
                </c:pt>
                <c:pt idx="19761">
                  <c:v>0.48567129629629602</c:v>
                </c:pt>
                <c:pt idx="19762">
                  <c:v>0.48570601851851802</c:v>
                </c:pt>
                <c:pt idx="19763">
                  <c:v>0.48572916666666699</c:v>
                </c:pt>
                <c:pt idx="19764">
                  <c:v>0.48575231481481501</c:v>
                </c:pt>
                <c:pt idx="19765">
                  <c:v>0.48577546296296298</c:v>
                </c:pt>
                <c:pt idx="19766">
                  <c:v>0.485798611111111</c:v>
                </c:pt>
                <c:pt idx="19767">
                  <c:v>0.48582175925925902</c:v>
                </c:pt>
                <c:pt idx="19768">
                  <c:v>0.48584490740740699</c:v>
                </c:pt>
                <c:pt idx="19769">
                  <c:v>0.48586805555555601</c:v>
                </c:pt>
                <c:pt idx="19770">
                  <c:v>0.48590277777777802</c:v>
                </c:pt>
                <c:pt idx="19771">
                  <c:v>0.48592592592592598</c:v>
                </c:pt>
                <c:pt idx="19772">
                  <c:v>0.48594907407407401</c:v>
                </c:pt>
                <c:pt idx="19773">
                  <c:v>0.48597222222222197</c:v>
                </c:pt>
                <c:pt idx="19774">
                  <c:v>0.48599537037036999</c:v>
                </c:pt>
                <c:pt idx="19775">
                  <c:v>0.48601851851851902</c:v>
                </c:pt>
                <c:pt idx="19776">
                  <c:v>0.48604166666666698</c:v>
                </c:pt>
                <c:pt idx="19777">
                  <c:v>0.486064814814815</c:v>
                </c:pt>
                <c:pt idx="19778">
                  <c:v>0.48609953703703701</c:v>
                </c:pt>
                <c:pt idx="19779">
                  <c:v>0.48612268518518498</c:v>
                </c:pt>
                <c:pt idx="19780">
                  <c:v>0.486145833333333</c:v>
                </c:pt>
                <c:pt idx="19781">
                  <c:v>0.48616898148148202</c:v>
                </c:pt>
                <c:pt idx="19782">
                  <c:v>0.48619212962962999</c:v>
                </c:pt>
                <c:pt idx="19783">
                  <c:v>0.48621527777777801</c:v>
                </c:pt>
                <c:pt idx="19784">
                  <c:v>0.48623842592592598</c:v>
                </c:pt>
                <c:pt idx="19785">
                  <c:v>0.486261574074074</c:v>
                </c:pt>
                <c:pt idx="19786">
                  <c:v>0.48628472222222202</c:v>
                </c:pt>
                <c:pt idx="19787">
                  <c:v>0.48631944444444403</c:v>
                </c:pt>
                <c:pt idx="19788">
                  <c:v>0.48634259259259299</c:v>
                </c:pt>
                <c:pt idx="19789">
                  <c:v>0.48636574074074101</c:v>
                </c:pt>
                <c:pt idx="19790">
                  <c:v>0.48638888888888898</c:v>
                </c:pt>
                <c:pt idx="19791">
                  <c:v>0.486412037037037</c:v>
                </c:pt>
                <c:pt idx="19792">
                  <c:v>0.48643518518518503</c:v>
                </c:pt>
                <c:pt idx="19793">
                  <c:v>0.48645833333333299</c:v>
                </c:pt>
                <c:pt idx="19794">
                  <c:v>0.48648148148148201</c:v>
                </c:pt>
                <c:pt idx="19795">
                  <c:v>0.48650462962962998</c:v>
                </c:pt>
                <c:pt idx="19796">
                  <c:v>0.48653935185185199</c:v>
                </c:pt>
                <c:pt idx="19797">
                  <c:v>0.48656250000000001</c:v>
                </c:pt>
                <c:pt idx="19798">
                  <c:v>0.48658564814814798</c:v>
                </c:pt>
                <c:pt idx="19799">
                  <c:v>0.486608796296296</c:v>
                </c:pt>
                <c:pt idx="19800">
                  <c:v>0.48663194444444402</c:v>
                </c:pt>
                <c:pt idx="19801">
                  <c:v>0.48665509259259299</c:v>
                </c:pt>
                <c:pt idx="19802">
                  <c:v>0.48667824074074101</c:v>
                </c:pt>
                <c:pt idx="19803">
                  <c:v>0.48670138888888897</c:v>
                </c:pt>
                <c:pt idx="19804">
                  <c:v>0.48673611111111098</c:v>
                </c:pt>
                <c:pt idx="19805">
                  <c:v>0.486759259259259</c:v>
                </c:pt>
                <c:pt idx="19806">
                  <c:v>0.48678240740740703</c:v>
                </c:pt>
                <c:pt idx="19807">
                  <c:v>0.48680555555555599</c:v>
                </c:pt>
                <c:pt idx="19808">
                  <c:v>0.48682870370370401</c:v>
                </c:pt>
                <c:pt idx="19809">
                  <c:v>0.48685185185185198</c:v>
                </c:pt>
                <c:pt idx="19810">
                  <c:v>0.486875</c:v>
                </c:pt>
                <c:pt idx="19811">
                  <c:v>0.48689814814814802</c:v>
                </c:pt>
                <c:pt idx="19812">
                  <c:v>0.48692129629629599</c:v>
                </c:pt>
                <c:pt idx="19813">
                  <c:v>0.486956018518518</c:v>
                </c:pt>
                <c:pt idx="19814">
                  <c:v>0.48697916666666702</c:v>
                </c:pt>
                <c:pt idx="19815">
                  <c:v>0.48700231481481498</c:v>
                </c:pt>
                <c:pt idx="19816">
                  <c:v>0.48702546296296301</c:v>
                </c:pt>
                <c:pt idx="19817">
                  <c:v>0.48704861111111097</c:v>
                </c:pt>
                <c:pt idx="19818">
                  <c:v>0.487071759259259</c:v>
                </c:pt>
                <c:pt idx="19819">
                  <c:v>0.48709490740740702</c:v>
                </c:pt>
                <c:pt idx="19820">
                  <c:v>0.48711805555555598</c:v>
                </c:pt>
                <c:pt idx="19821">
                  <c:v>0.48714120370370401</c:v>
                </c:pt>
                <c:pt idx="19822">
                  <c:v>0.48717592592592601</c:v>
                </c:pt>
                <c:pt idx="19823">
                  <c:v>0.48719907407407398</c:v>
                </c:pt>
                <c:pt idx="19824">
                  <c:v>0.487222222222222</c:v>
                </c:pt>
                <c:pt idx="19825">
                  <c:v>0.48724537037037002</c:v>
                </c:pt>
                <c:pt idx="19826">
                  <c:v>0.48726851851851899</c:v>
                </c:pt>
                <c:pt idx="19827">
                  <c:v>0.48729166666666701</c:v>
                </c:pt>
                <c:pt idx="19828">
                  <c:v>0.48731481481481498</c:v>
                </c:pt>
                <c:pt idx="19829">
                  <c:v>0.487337962962963</c:v>
                </c:pt>
                <c:pt idx="19830">
                  <c:v>0.48737268518518501</c:v>
                </c:pt>
                <c:pt idx="19831">
                  <c:v>0.48739583333333297</c:v>
                </c:pt>
                <c:pt idx="19832">
                  <c:v>0.48741898148148199</c:v>
                </c:pt>
                <c:pt idx="19833">
                  <c:v>0.48744212962963002</c:v>
                </c:pt>
                <c:pt idx="19834">
                  <c:v>0.48746527777777798</c:v>
                </c:pt>
                <c:pt idx="19835">
                  <c:v>0.48748842592592601</c:v>
                </c:pt>
                <c:pt idx="19836">
                  <c:v>0.48751157407407397</c:v>
                </c:pt>
                <c:pt idx="19837">
                  <c:v>0.48753472222222199</c:v>
                </c:pt>
                <c:pt idx="19838">
                  <c:v>0.48755787037037002</c:v>
                </c:pt>
                <c:pt idx="19839">
                  <c:v>0.48759259259259302</c:v>
                </c:pt>
                <c:pt idx="19840">
                  <c:v>0.48761574074074099</c:v>
                </c:pt>
                <c:pt idx="19841">
                  <c:v>0.48763888888888901</c:v>
                </c:pt>
                <c:pt idx="19842">
                  <c:v>0.48766203703703698</c:v>
                </c:pt>
                <c:pt idx="19843">
                  <c:v>0.487685185185185</c:v>
                </c:pt>
                <c:pt idx="19844">
                  <c:v>0.48770833333333302</c:v>
                </c:pt>
                <c:pt idx="19845">
                  <c:v>0.48773148148148099</c:v>
                </c:pt>
                <c:pt idx="19846">
                  <c:v>0.48775462962963001</c:v>
                </c:pt>
                <c:pt idx="19847">
                  <c:v>0.48777777777777798</c:v>
                </c:pt>
                <c:pt idx="19848">
                  <c:v>0.48781249999999998</c:v>
                </c:pt>
                <c:pt idx="19849">
                  <c:v>0.487835648148148</c:v>
                </c:pt>
                <c:pt idx="19850">
                  <c:v>0.48785879629629603</c:v>
                </c:pt>
                <c:pt idx="19851">
                  <c:v>0.48788194444444499</c:v>
                </c:pt>
                <c:pt idx="19852">
                  <c:v>0.48790509259259301</c:v>
                </c:pt>
                <c:pt idx="19853">
                  <c:v>0.48792824074074098</c:v>
                </c:pt>
                <c:pt idx="19854">
                  <c:v>0.487951388888889</c:v>
                </c:pt>
                <c:pt idx="19855">
                  <c:v>0.48798611111111101</c:v>
                </c:pt>
                <c:pt idx="19856">
                  <c:v>0.48800925925925898</c:v>
                </c:pt>
                <c:pt idx="19857">
                  <c:v>0.488032407407407</c:v>
                </c:pt>
                <c:pt idx="19858">
                  <c:v>0.48805555555555502</c:v>
                </c:pt>
                <c:pt idx="19859">
                  <c:v>0.48807870370370399</c:v>
                </c:pt>
                <c:pt idx="19860">
                  <c:v>0.48810185185185201</c:v>
                </c:pt>
                <c:pt idx="19861">
                  <c:v>0.48812499999999998</c:v>
                </c:pt>
                <c:pt idx="19862">
                  <c:v>0.488148148148148</c:v>
                </c:pt>
                <c:pt idx="19863">
                  <c:v>0.48817129629629602</c:v>
                </c:pt>
                <c:pt idx="19864">
                  <c:v>0.48820601851851803</c:v>
                </c:pt>
                <c:pt idx="19865">
                  <c:v>0.48822916666666699</c:v>
                </c:pt>
                <c:pt idx="19866">
                  <c:v>0.48825231481481501</c:v>
                </c:pt>
                <c:pt idx="19867">
                  <c:v>0.48827546296296298</c:v>
                </c:pt>
                <c:pt idx="19868">
                  <c:v>0.488298611111111</c:v>
                </c:pt>
                <c:pt idx="19869">
                  <c:v>0.48832175925925903</c:v>
                </c:pt>
                <c:pt idx="19870">
                  <c:v>0.48834490740740699</c:v>
                </c:pt>
                <c:pt idx="19871">
                  <c:v>0.48836805555555601</c:v>
                </c:pt>
                <c:pt idx="19872">
                  <c:v>0.48840277777777802</c:v>
                </c:pt>
                <c:pt idx="19873">
                  <c:v>0.48842592592592599</c:v>
                </c:pt>
                <c:pt idx="19874">
                  <c:v>0.48844907407407401</c:v>
                </c:pt>
                <c:pt idx="19875">
                  <c:v>0.48847222222222197</c:v>
                </c:pt>
                <c:pt idx="19876">
                  <c:v>0.48849537037037</c:v>
                </c:pt>
                <c:pt idx="19877">
                  <c:v>0.48851851851851802</c:v>
                </c:pt>
                <c:pt idx="19878">
                  <c:v>0.48854166666666698</c:v>
                </c:pt>
                <c:pt idx="19879">
                  <c:v>0.48856481481481501</c:v>
                </c:pt>
                <c:pt idx="19880">
                  <c:v>0.48859953703703701</c:v>
                </c:pt>
                <c:pt idx="19881">
                  <c:v>0.48862268518518498</c:v>
                </c:pt>
                <c:pt idx="19882">
                  <c:v>0.488645833333333</c:v>
                </c:pt>
                <c:pt idx="19883">
                  <c:v>0.48866898148148102</c:v>
                </c:pt>
                <c:pt idx="19884">
                  <c:v>0.48869212962962999</c:v>
                </c:pt>
                <c:pt idx="19885">
                  <c:v>0.48871527777777801</c:v>
                </c:pt>
                <c:pt idx="19886">
                  <c:v>0.48873842592592598</c:v>
                </c:pt>
                <c:pt idx="19887">
                  <c:v>0.488761574074074</c:v>
                </c:pt>
                <c:pt idx="19888">
                  <c:v>0.48878472222222202</c:v>
                </c:pt>
                <c:pt idx="19889">
                  <c:v>0.48881944444444397</c:v>
                </c:pt>
                <c:pt idx="19890">
                  <c:v>0.48884259259259299</c:v>
                </c:pt>
                <c:pt idx="19891">
                  <c:v>0.48886574074074102</c:v>
                </c:pt>
                <c:pt idx="19892">
                  <c:v>0.48888888888888898</c:v>
                </c:pt>
                <c:pt idx="19893">
                  <c:v>0.48891203703703701</c:v>
                </c:pt>
                <c:pt idx="19894">
                  <c:v>0.48893518518518497</c:v>
                </c:pt>
                <c:pt idx="19895">
                  <c:v>0.488958333333333</c:v>
                </c:pt>
                <c:pt idx="19896">
                  <c:v>0.48898148148148102</c:v>
                </c:pt>
                <c:pt idx="19897">
                  <c:v>0.48901620370370402</c:v>
                </c:pt>
                <c:pt idx="19898">
                  <c:v>0.48903935185185199</c:v>
                </c:pt>
                <c:pt idx="19899">
                  <c:v>0.48906250000000001</c:v>
                </c:pt>
                <c:pt idx="19900">
                  <c:v>0.48908564814814798</c:v>
                </c:pt>
                <c:pt idx="19901">
                  <c:v>0.489108796296296</c:v>
                </c:pt>
                <c:pt idx="19902">
                  <c:v>0.48913194444444402</c:v>
                </c:pt>
                <c:pt idx="19903">
                  <c:v>0.48915509259259299</c:v>
                </c:pt>
                <c:pt idx="19904">
                  <c:v>0.48917824074074101</c:v>
                </c:pt>
                <c:pt idx="19905">
                  <c:v>0.48920138888888898</c:v>
                </c:pt>
                <c:pt idx="19906">
                  <c:v>0.48923611111111098</c:v>
                </c:pt>
                <c:pt idx="19907">
                  <c:v>0.48925925925925901</c:v>
                </c:pt>
                <c:pt idx="19908">
                  <c:v>0.48928240740740703</c:v>
                </c:pt>
                <c:pt idx="19909">
                  <c:v>0.48930555555555599</c:v>
                </c:pt>
                <c:pt idx="19910">
                  <c:v>0.48932870370370402</c:v>
                </c:pt>
                <c:pt idx="19911">
                  <c:v>0.48935185185185198</c:v>
                </c:pt>
                <c:pt idx="19912">
                  <c:v>0.489375</c:v>
                </c:pt>
                <c:pt idx="19913">
                  <c:v>0.48939814814814803</c:v>
                </c:pt>
                <c:pt idx="19914">
                  <c:v>0.48942129629629599</c:v>
                </c:pt>
                <c:pt idx="19915">
                  <c:v>0.489456018518519</c:v>
                </c:pt>
                <c:pt idx="19916">
                  <c:v>0.48947916666666702</c:v>
                </c:pt>
                <c:pt idx="19917">
                  <c:v>0.48950231481481499</c:v>
                </c:pt>
                <c:pt idx="19918">
                  <c:v>0.48952546296296301</c:v>
                </c:pt>
                <c:pt idx="19919">
                  <c:v>0.48954861111111098</c:v>
                </c:pt>
                <c:pt idx="19920">
                  <c:v>0.489571759259259</c:v>
                </c:pt>
                <c:pt idx="19921">
                  <c:v>0.48959490740740702</c:v>
                </c:pt>
                <c:pt idx="19922">
                  <c:v>0.48961805555555599</c:v>
                </c:pt>
                <c:pt idx="19923">
                  <c:v>0.48964120370370401</c:v>
                </c:pt>
                <c:pt idx="19924">
                  <c:v>0.48967592592592601</c:v>
                </c:pt>
                <c:pt idx="19925">
                  <c:v>0.48969907407407398</c:v>
                </c:pt>
                <c:pt idx="19926">
                  <c:v>0.489722222222222</c:v>
                </c:pt>
                <c:pt idx="19927">
                  <c:v>0.48974537037037003</c:v>
                </c:pt>
                <c:pt idx="19928">
                  <c:v>0.48976851851851899</c:v>
                </c:pt>
                <c:pt idx="19929">
                  <c:v>0.48979166666666701</c:v>
                </c:pt>
                <c:pt idx="19930">
                  <c:v>0.48981481481481498</c:v>
                </c:pt>
                <c:pt idx="19931">
                  <c:v>0.489837962962963</c:v>
                </c:pt>
                <c:pt idx="19932">
                  <c:v>0.48987268518518501</c:v>
                </c:pt>
                <c:pt idx="19933">
                  <c:v>0.48989583333333298</c:v>
                </c:pt>
                <c:pt idx="19934">
                  <c:v>0.489918981481482</c:v>
                </c:pt>
                <c:pt idx="19935">
                  <c:v>0.48994212962963002</c:v>
                </c:pt>
                <c:pt idx="19936">
                  <c:v>0.48996527777777799</c:v>
                </c:pt>
                <c:pt idx="19937">
                  <c:v>0.48998842592592601</c:v>
                </c:pt>
                <c:pt idx="19938">
                  <c:v>0.49001157407407397</c:v>
                </c:pt>
                <c:pt idx="19939">
                  <c:v>0.490034722222222</c:v>
                </c:pt>
                <c:pt idx="19940">
                  <c:v>0.49005787037037002</c:v>
                </c:pt>
                <c:pt idx="19941">
                  <c:v>0.49009259259259302</c:v>
                </c:pt>
                <c:pt idx="19942">
                  <c:v>0.49011574074074099</c:v>
                </c:pt>
                <c:pt idx="19943">
                  <c:v>0.49013888888888901</c:v>
                </c:pt>
                <c:pt idx="19944">
                  <c:v>0.49016203703703698</c:v>
                </c:pt>
                <c:pt idx="19945">
                  <c:v>0.490185185185185</c:v>
                </c:pt>
                <c:pt idx="19946">
                  <c:v>0.49020833333333302</c:v>
                </c:pt>
                <c:pt idx="19947">
                  <c:v>0.49023148148148099</c:v>
                </c:pt>
                <c:pt idx="19948">
                  <c:v>0.49025462962963001</c:v>
                </c:pt>
                <c:pt idx="19949">
                  <c:v>0.49028935185185202</c:v>
                </c:pt>
                <c:pt idx="19950">
                  <c:v>0.49031249999999998</c:v>
                </c:pt>
                <c:pt idx="19951">
                  <c:v>0.49033564814814801</c:v>
                </c:pt>
                <c:pt idx="19952">
                  <c:v>0.49035879629629597</c:v>
                </c:pt>
                <c:pt idx="19953">
                  <c:v>0.49038194444444499</c:v>
                </c:pt>
                <c:pt idx="19954">
                  <c:v>0.49040509259259302</c:v>
                </c:pt>
                <c:pt idx="19955">
                  <c:v>0.49042824074074098</c:v>
                </c:pt>
                <c:pt idx="19956">
                  <c:v>0.49045138888888901</c:v>
                </c:pt>
                <c:pt idx="19957">
                  <c:v>0.49048611111111101</c:v>
                </c:pt>
                <c:pt idx="19958">
                  <c:v>0.49050925925925898</c:v>
                </c:pt>
                <c:pt idx="19959">
                  <c:v>0.490532407407407</c:v>
                </c:pt>
                <c:pt idx="19960">
                  <c:v>0.49055555555555602</c:v>
                </c:pt>
                <c:pt idx="19961">
                  <c:v>0.49057870370370399</c:v>
                </c:pt>
                <c:pt idx="19962">
                  <c:v>0.49060185185185201</c:v>
                </c:pt>
                <c:pt idx="19963">
                  <c:v>0.49062499999999998</c:v>
                </c:pt>
                <c:pt idx="19964">
                  <c:v>0.490648148148148</c:v>
                </c:pt>
                <c:pt idx="19965">
                  <c:v>0.49068287037037001</c:v>
                </c:pt>
                <c:pt idx="19966">
                  <c:v>0.49070601851851797</c:v>
                </c:pt>
                <c:pt idx="19967">
                  <c:v>0.49072916666666699</c:v>
                </c:pt>
                <c:pt idx="19968">
                  <c:v>0.49075231481481502</c:v>
                </c:pt>
                <c:pt idx="19969">
                  <c:v>0.49077546296296298</c:v>
                </c:pt>
                <c:pt idx="19970">
                  <c:v>0.49079861111111101</c:v>
                </c:pt>
                <c:pt idx="19971">
                  <c:v>0.49082175925925903</c:v>
                </c:pt>
                <c:pt idx="19972">
                  <c:v>0.49084490740740799</c:v>
                </c:pt>
                <c:pt idx="19973">
                  <c:v>0.49086805555555602</c:v>
                </c:pt>
                <c:pt idx="19974">
                  <c:v>0.49090277777777802</c:v>
                </c:pt>
                <c:pt idx="19975">
                  <c:v>0.49092592592592599</c:v>
                </c:pt>
                <c:pt idx="19976">
                  <c:v>0.49094907407407401</c:v>
                </c:pt>
                <c:pt idx="19977">
                  <c:v>0.49097222222222198</c:v>
                </c:pt>
                <c:pt idx="19978">
                  <c:v>0.49099537037037</c:v>
                </c:pt>
                <c:pt idx="19979">
                  <c:v>0.49101851851851802</c:v>
                </c:pt>
                <c:pt idx="19980">
                  <c:v>0.49104166666666699</c:v>
                </c:pt>
                <c:pt idx="19981">
                  <c:v>0.49106481481481501</c:v>
                </c:pt>
                <c:pt idx="19982">
                  <c:v>0.49109953703703701</c:v>
                </c:pt>
                <c:pt idx="19983">
                  <c:v>0.49112268518518498</c:v>
                </c:pt>
                <c:pt idx="19984">
                  <c:v>0.491145833333333</c:v>
                </c:pt>
                <c:pt idx="19985">
                  <c:v>0.49116898148148103</c:v>
                </c:pt>
                <c:pt idx="19986">
                  <c:v>0.49119212962962999</c:v>
                </c:pt>
                <c:pt idx="19987">
                  <c:v>0.49121527777777801</c:v>
                </c:pt>
                <c:pt idx="19988">
                  <c:v>0.49123842592592598</c:v>
                </c:pt>
                <c:pt idx="19989">
                  <c:v>0.491261574074074</c:v>
                </c:pt>
                <c:pt idx="19990">
                  <c:v>0.49128472222222203</c:v>
                </c:pt>
                <c:pt idx="19991">
                  <c:v>0.49131944444444398</c:v>
                </c:pt>
                <c:pt idx="19992">
                  <c:v>0.491342592592593</c:v>
                </c:pt>
                <c:pt idx="19993">
                  <c:v>0.49136574074074102</c:v>
                </c:pt>
                <c:pt idx="19994">
                  <c:v>0.49138888888888899</c:v>
                </c:pt>
                <c:pt idx="19995">
                  <c:v>0.49141203703703701</c:v>
                </c:pt>
                <c:pt idx="19996">
                  <c:v>0.49143518518518498</c:v>
                </c:pt>
                <c:pt idx="19997">
                  <c:v>0.491458333333333</c:v>
                </c:pt>
                <c:pt idx="19998">
                  <c:v>0.49148148148148102</c:v>
                </c:pt>
                <c:pt idx="19999">
                  <c:v>0.49151620370370402</c:v>
                </c:pt>
                <c:pt idx="20000">
                  <c:v>0.49153935185185199</c:v>
                </c:pt>
                <c:pt idx="20001">
                  <c:v>0.49156250000000001</c:v>
                </c:pt>
                <c:pt idx="20002">
                  <c:v>0.49158564814814798</c:v>
                </c:pt>
                <c:pt idx="20003">
                  <c:v>0.491608796296296</c:v>
                </c:pt>
                <c:pt idx="20004">
                  <c:v>0.49163194444444402</c:v>
                </c:pt>
                <c:pt idx="20005">
                  <c:v>0.49165509259259299</c:v>
                </c:pt>
                <c:pt idx="20006">
                  <c:v>0.49167824074074101</c:v>
                </c:pt>
                <c:pt idx="20007">
                  <c:v>0.49170138888888898</c:v>
                </c:pt>
                <c:pt idx="20008">
                  <c:v>0.491724537037037</c:v>
                </c:pt>
                <c:pt idx="20009">
                  <c:v>0.49175925925925901</c:v>
                </c:pt>
                <c:pt idx="20010">
                  <c:v>0.49178240740740697</c:v>
                </c:pt>
                <c:pt idx="20011">
                  <c:v>0.491805555555556</c:v>
                </c:pt>
                <c:pt idx="20012">
                  <c:v>0.49182870370370402</c:v>
                </c:pt>
                <c:pt idx="20013">
                  <c:v>0.49185185185185198</c:v>
                </c:pt>
                <c:pt idx="20014">
                  <c:v>0.49187500000000001</c:v>
                </c:pt>
                <c:pt idx="20015">
                  <c:v>0.49189814814814797</c:v>
                </c:pt>
                <c:pt idx="20016">
                  <c:v>0.491921296296296</c:v>
                </c:pt>
                <c:pt idx="20017">
                  <c:v>0.491956018518518</c:v>
                </c:pt>
                <c:pt idx="20018">
                  <c:v>0.49197916666666702</c:v>
                </c:pt>
                <c:pt idx="20019">
                  <c:v>0.49200231481481499</c:v>
                </c:pt>
                <c:pt idx="20020">
                  <c:v>0.49202546296296301</c:v>
                </c:pt>
                <c:pt idx="20021">
                  <c:v>0.49204861111111098</c:v>
                </c:pt>
                <c:pt idx="20022">
                  <c:v>0.492071759259259</c:v>
                </c:pt>
                <c:pt idx="20023">
                  <c:v>0.49209490740740702</c:v>
                </c:pt>
                <c:pt idx="20024">
                  <c:v>0.49211805555555599</c:v>
                </c:pt>
                <c:pt idx="20025">
                  <c:v>0.49215277777777799</c:v>
                </c:pt>
                <c:pt idx="20026">
                  <c:v>0.49217592592592602</c:v>
                </c:pt>
                <c:pt idx="20027">
                  <c:v>0.49219907407407398</c:v>
                </c:pt>
                <c:pt idx="20028">
                  <c:v>0.49222222222222201</c:v>
                </c:pt>
                <c:pt idx="20029">
                  <c:v>0.49224537037036997</c:v>
                </c:pt>
                <c:pt idx="20030">
                  <c:v>0.49226851851851799</c:v>
                </c:pt>
                <c:pt idx="20031">
                  <c:v>0.49229166666666702</c:v>
                </c:pt>
                <c:pt idx="20032">
                  <c:v>0.49231481481481498</c:v>
                </c:pt>
                <c:pt idx="20033">
                  <c:v>0.49234953703703699</c:v>
                </c:pt>
                <c:pt idx="20034">
                  <c:v>0.49237268518518501</c:v>
                </c:pt>
                <c:pt idx="20035">
                  <c:v>0.49239583333333298</c:v>
                </c:pt>
                <c:pt idx="20036">
                  <c:v>0.492418981481482</c:v>
                </c:pt>
                <c:pt idx="20037">
                  <c:v>0.49244212962963002</c:v>
                </c:pt>
                <c:pt idx="20038">
                  <c:v>0.49246527777777799</c:v>
                </c:pt>
                <c:pt idx="20039">
                  <c:v>0.49248842592592601</c:v>
                </c:pt>
                <c:pt idx="20040">
                  <c:v>0.49251157407407398</c:v>
                </c:pt>
                <c:pt idx="20041">
                  <c:v>0.49254629629629598</c:v>
                </c:pt>
                <c:pt idx="20042">
                  <c:v>0.492569444444444</c:v>
                </c:pt>
                <c:pt idx="20043">
                  <c:v>0.49259259259259303</c:v>
                </c:pt>
                <c:pt idx="20044">
                  <c:v>0.49261574074074099</c:v>
                </c:pt>
                <c:pt idx="20045">
                  <c:v>0.49263888888888901</c:v>
                </c:pt>
                <c:pt idx="20046">
                  <c:v>0.49266203703703698</c:v>
                </c:pt>
                <c:pt idx="20047">
                  <c:v>0.492685185185185</c:v>
                </c:pt>
                <c:pt idx="20048">
                  <c:v>0.49270833333333303</c:v>
                </c:pt>
                <c:pt idx="20049">
                  <c:v>0.49273148148148099</c:v>
                </c:pt>
                <c:pt idx="20050">
                  <c:v>0.492766203703704</c:v>
                </c:pt>
                <c:pt idx="20051">
                  <c:v>0.49278935185185202</c:v>
                </c:pt>
                <c:pt idx="20052">
                  <c:v>0.49281249999999999</c:v>
                </c:pt>
                <c:pt idx="20053">
                  <c:v>0.49283564814814801</c:v>
                </c:pt>
                <c:pt idx="20054">
                  <c:v>0.49285879629629598</c:v>
                </c:pt>
                <c:pt idx="20055">
                  <c:v>0.492881944444445</c:v>
                </c:pt>
                <c:pt idx="20056">
                  <c:v>0.492916666666667</c:v>
                </c:pt>
                <c:pt idx="20057">
                  <c:v>0.49293981481481502</c:v>
                </c:pt>
                <c:pt idx="20058">
                  <c:v>0.49296296296296299</c:v>
                </c:pt>
                <c:pt idx="20059">
                  <c:v>0.49298611111111101</c:v>
                </c:pt>
                <c:pt idx="20060">
                  <c:v>0.49300925925925898</c:v>
                </c:pt>
                <c:pt idx="20061">
                  <c:v>0.493032407407407</c:v>
                </c:pt>
                <c:pt idx="20062">
                  <c:v>0.49305555555555602</c:v>
                </c:pt>
                <c:pt idx="20063">
                  <c:v>0.49307870370370399</c:v>
                </c:pt>
                <c:pt idx="20064">
                  <c:v>0.49310185185185201</c:v>
                </c:pt>
                <c:pt idx="20065">
                  <c:v>0.49313657407407402</c:v>
                </c:pt>
                <c:pt idx="20066">
                  <c:v>0.49315972222222199</c:v>
                </c:pt>
                <c:pt idx="20067">
                  <c:v>0.49318287037037001</c:v>
                </c:pt>
                <c:pt idx="20068">
                  <c:v>0.49320601851851797</c:v>
                </c:pt>
                <c:pt idx="20069">
                  <c:v>0.493229166666667</c:v>
                </c:pt>
                <c:pt idx="20070">
                  <c:v>0.49325231481481502</c:v>
                </c:pt>
                <c:pt idx="20071">
                  <c:v>0.49327546296296299</c:v>
                </c:pt>
                <c:pt idx="20072">
                  <c:v>0.49329861111111101</c:v>
                </c:pt>
                <c:pt idx="20073">
                  <c:v>0.49332175925925897</c:v>
                </c:pt>
                <c:pt idx="20074">
                  <c:v>0.49335648148148098</c:v>
                </c:pt>
                <c:pt idx="20075">
                  <c:v>0.49337962962963</c:v>
                </c:pt>
                <c:pt idx="20076">
                  <c:v>0.49340277777777802</c:v>
                </c:pt>
                <c:pt idx="20077">
                  <c:v>0.49342592592592599</c:v>
                </c:pt>
                <c:pt idx="20078">
                  <c:v>0.49344907407407401</c:v>
                </c:pt>
                <c:pt idx="20079">
                  <c:v>0.49347222222222198</c:v>
                </c:pt>
                <c:pt idx="20080">
                  <c:v>0.49349537037037</c:v>
                </c:pt>
                <c:pt idx="20081">
                  <c:v>0.49351851851851802</c:v>
                </c:pt>
                <c:pt idx="20082">
                  <c:v>0.49355324074074097</c:v>
                </c:pt>
                <c:pt idx="20083">
                  <c:v>0.49357638888888899</c:v>
                </c:pt>
                <c:pt idx="20084">
                  <c:v>0.49359953703703702</c:v>
                </c:pt>
                <c:pt idx="20085">
                  <c:v>0.49362268518518498</c:v>
                </c:pt>
                <c:pt idx="20086">
                  <c:v>0.49364583333333301</c:v>
                </c:pt>
                <c:pt idx="20087">
                  <c:v>0.49366898148148097</c:v>
                </c:pt>
                <c:pt idx="20088">
                  <c:v>0.49369212962962999</c:v>
                </c:pt>
                <c:pt idx="20089">
                  <c:v>0.49371527777777802</c:v>
                </c:pt>
                <c:pt idx="20090">
                  <c:v>0.49373842592592598</c:v>
                </c:pt>
                <c:pt idx="20091">
                  <c:v>0.49377314814814799</c:v>
                </c:pt>
                <c:pt idx="20092">
                  <c:v>0.49379629629629601</c:v>
                </c:pt>
                <c:pt idx="20093">
                  <c:v>0.49381944444444398</c:v>
                </c:pt>
                <c:pt idx="20094">
                  <c:v>0.493842592592593</c:v>
                </c:pt>
                <c:pt idx="20095">
                  <c:v>0.49386574074074102</c:v>
                </c:pt>
                <c:pt idx="20096">
                  <c:v>0.49388888888888899</c:v>
                </c:pt>
                <c:pt idx="20097">
                  <c:v>0.49391203703703701</c:v>
                </c:pt>
                <c:pt idx="20098">
                  <c:v>0.49393518518518498</c:v>
                </c:pt>
                <c:pt idx="20099">
                  <c:v>0.49396990740740698</c:v>
                </c:pt>
                <c:pt idx="20100">
                  <c:v>0.493993055555556</c:v>
                </c:pt>
                <c:pt idx="20101">
                  <c:v>0.49401620370370403</c:v>
                </c:pt>
                <c:pt idx="20102">
                  <c:v>0.49403935185185199</c:v>
                </c:pt>
                <c:pt idx="20103">
                  <c:v>0.49406250000000002</c:v>
                </c:pt>
                <c:pt idx="20104">
                  <c:v>0.49408564814814798</c:v>
                </c:pt>
                <c:pt idx="20105">
                  <c:v>0.494108796296296</c:v>
                </c:pt>
                <c:pt idx="20106">
                  <c:v>0.49413194444444403</c:v>
                </c:pt>
                <c:pt idx="20107">
                  <c:v>0.49415509259259299</c:v>
                </c:pt>
                <c:pt idx="20108">
                  <c:v>0.494189814814815</c:v>
                </c:pt>
                <c:pt idx="20109">
                  <c:v>0.49421296296296302</c:v>
                </c:pt>
                <c:pt idx="20110">
                  <c:v>0.49423611111111099</c:v>
                </c:pt>
                <c:pt idx="20111">
                  <c:v>0.49425925925925901</c:v>
                </c:pt>
                <c:pt idx="20112">
                  <c:v>0.49428240740740698</c:v>
                </c:pt>
                <c:pt idx="20113">
                  <c:v>0.494305555555556</c:v>
                </c:pt>
                <c:pt idx="20114">
                  <c:v>0.49432870370370402</c:v>
                </c:pt>
                <c:pt idx="20115">
                  <c:v>0.49435185185185199</c:v>
                </c:pt>
                <c:pt idx="20116">
                  <c:v>0.49438657407407399</c:v>
                </c:pt>
                <c:pt idx="20117">
                  <c:v>0.49440972222222201</c:v>
                </c:pt>
                <c:pt idx="20118">
                  <c:v>0.49443287037036998</c:v>
                </c:pt>
                <c:pt idx="20119">
                  <c:v>0.494456018518518</c:v>
                </c:pt>
                <c:pt idx="20120">
                  <c:v>0.49447916666666702</c:v>
                </c:pt>
                <c:pt idx="20121">
                  <c:v>0.49450231481481499</c:v>
                </c:pt>
                <c:pt idx="20122">
                  <c:v>0.49452546296296301</c:v>
                </c:pt>
                <c:pt idx="20123">
                  <c:v>0.49456018518518502</c:v>
                </c:pt>
                <c:pt idx="20124">
                  <c:v>0.49458333333333299</c:v>
                </c:pt>
                <c:pt idx="20125">
                  <c:v>0.49460648148148101</c:v>
                </c:pt>
                <c:pt idx="20126">
                  <c:v>0.49462962962962997</c:v>
                </c:pt>
                <c:pt idx="20127">
                  <c:v>0.494652777777778</c:v>
                </c:pt>
                <c:pt idx="20128">
                  <c:v>0.49467592592592602</c:v>
                </c:pt>
                <c:pt idx="20129">
                  <c:v>0.49469907407407399</c:v>
                </c:pt>
                <c:pt idx="20130">
                  <c:v>0.49472222222222201</c:v>
                </c:pt>
                <c:pt idx="20131">
                  <c:v>0.49474537037036997</c:v>
                </c:pt>
                <c:pt idx="20132">
                  <c:v>0.494768518518518</c:v>
                </c:pt>
                <c:pt idx="20133">
                  <c:v>0.494803240740741</c:v>
                </c:pt>
                <c:pt idx="20134">
                  <c:v>0.49482638888888902</c:v>
                </c:pt>
                <c:pt idx="20135">
                  <c:v>0.49484953703703699</c:v>
                </c:pt>
                <c:pt idx="20136">
                  <c:v>0.49487268518518501</c:v>
                </c:pt>
                <c:pt idx="20137">
                  <c:v>0.49489583333333298</c:v>
                </c:pt>
                <c:pt idx="20138">
                  <c:v>0.494918981481482</c:v>
                </c:pt>
                <c:pt idx="20139">
                  <c:v>0.49494212962963002</c:v>
                </c:pt>
                <c:pt idx="20140">
                  <c:v>0.49496527777777799</c:v>
                </c:pt>
                <c:pt idx="20141">
                  <c:v>0.49498842592592601</c:v>
                </c:pt>
                <c:pt idx="20142">
                  <c:v>0.49502314814814802</c:v>
                </c:pt>
                <c:pt idx="20143">
                  <c:v>0.49504629629629598</c:v>
                </c:pt>
                <c:pt idx="20144">
                  <c:v>0.49506944444444401</c:v>
                </c:pt>
                <c:pt idx="20145">
                  <c:v>0.49509259259259297</c:v>
                </c:pt>
                <c:pt idx="20146">
                  <c:v>0.49511574074074099</c:v>
                </c:pt>
                <c:pt idx="20147">
                  <c:v>0.49513888888888902</c:v>
                </c:pt>
                <c:pt idx="20148">
                  <c:v>0.49516203703703698</c:v>
                </c:pt>
                <c:pt idx="20149">
                  <c:v>0.49518518518518501</c:v>
                </c:pt>
                <c:pt idx="20150">
                  <c:v>0.49520833333333297</c:v>
                </c:pt>
                <c:pt idx="20151">
                  <c:v>0.49524305555555598</c:v>
                </c:pt>
                <c:pt idx="20152">
                  <c:v>0.495266203703704</c:v>
                </c:pt>
                <c:pt idx="20153">
                  <c:v>0.49528935185185202</c:v>
                </c:pt>
                <c:pt idx="20154">
                  <c:v>0.49531249999999999</c:v>
                </c:pt>
                <c:pt idx="20155">
                  <c:v>0.49533564814814801</c:v>
                </c:pt>
                <c:pt idx="20156">
                  <c:v>0.49535879629629598</c:v>
                </c:pt>
                <c:pt idx="20157">
                  <c:v>0.495381944444445</c:v>
                </c:pt>
                <c:pt idx="20158">
                  <c:v>0.49540509259259302</c:v>
                </c:pt>
                <c:pt idx="20159">
                  <c:v>0.49543981481481503</c:v>
                </c:pt>
                <c:pt idx="20160">
                  <c:v>0.49546296296296299</c:v>
                </c:pt>
                <c:pt idx="20161">
                  <c:v>0.49548611111111102</c:v>
                </c:pt>
                <c:pt idx="20162">
                  <c:v>0.49550925925925898</c:v>
                </c:pt>
                <c:pt idx="20163">
                  <c:v>0.49553240740740701</c:v>
                </c:pt>
                <c:pt idx="20164">
                  <c:v>0.49555555555555603</c:v>
                </c:pt>
                <c:pt idx="20165">
                  <c:v>0.49557870370370399</c:v>
                </c:pt>
                <c:pt idx="20166">
                  <c:v>0.49560185185185202</c:v>
                </c:pt>
                <c:pt idx="20167">
                  <c:v>0.49562499999999998</c:v>
                </c:pt>
                <c:pt idx="20168">
                  <c:v>0.49565972222222199</c:v>
                </c:pt>
                <c:pt idx="20169">
                  <c:v>0.49568287037037001</c:v>
                </c:pt>
                <c:pt idx="20170">
                  <c:v>0.49570601851851798</c:v>
                </c:pt>
                <c:pt idx="20171">
                  <c:v>0.495729166666667</c:v>
                </c:pt>
                <c:pt idx="20172">
                  <c:v>0.49575231481481502</c:v>
                </c:pt>
                <c:pt idx="20173">
                  <c:v>0.49577546296296299</c:v>
                </c:pt>
                <c:pt idx="20174">
                  <c:v>0.49579861111111101</c:v>
                </c:pt>
                <c:pt idx="20175">
                  <c:v>0.49582175925925898</c:v>
                </c:pt>
                <c:pt idx="20176">
                  <c:v>0.495844907407407</c:v>
                </c:pt>
                <c:pt idx="20177">
                  <c:v>0.49587962962963</c:v>
                </c:pt>
                <c:pt idx="20178">
                  <c:v>0.49590277777777803</c:v>
                </c:pt>
                <c:pt idx="20179">
                  <c:v>0.49592592592592599</c:v>
                </c:pt>
                <c:pt idx="20180">
                  <c:v>0.49594907407407401</c:v>
                </c:pt>
                <c:pt idx="20181">
                  <c:v>0.49597222222222198</c:v>
                </c:pt>
                <c:pt idx="20182">
                  <c:v>0.49599537037037</c:v>
                </c:pt>
                <c:pt idx="20183">
                  <c:v>0.49601851851851803</c:v>
                </c:pt>
                <c:pt idx="20184">
                  <c:v>0.49604166666666699</c:v>
                </c:pt>
                <c:pt idx="20185">
                  <c:v>0.496076388888889</c:v>
                </c:pt>
                <c:pt idx="20186">
                  <c:v>0.49609953703703702</c:v>
                </c:pt>
                <c:pt idx="20187">
                  <c:v>0.49612268518518499</c:v>
                </c:pt>
                <c:pt idx="20188">
                  <c:v>0.49614583333333301</c:v>
                </c:pt>
                <c:pt idx="20189">
                  <c:v>0.49616898148148197</c:v>
                </c:pt>
                <c:pt idx="20190">
                  <c:v>0.49619212962963</c:v>
                </c:pt>
                <c:pt idx="20191">
                  <c:v>0.49621527777777802</c:v>
                </c:pt>
                <c:pt idx="20192">
                  <c:v>0.49623842592592599</c:v>
                </c:pt>
                <c:pt idx="20193">
                  <c:v>0.49626157407407401</c:v>
                </c:pt>
                <c:pt idx="20194">
                  <c:v>0.49629629629629601</c:v>
                </c:pt>
                <c:pt idx="20195">
                  <c:v>0.49631944444444398</c:v>
                </c:pt>
                <c:pt idx="20196">
                  <c:v>0.496342592592593</c:v>
                </c:pt>
                <c:pt idx="20197">
                  <c:v>0.49636574074074102</c:v>
                </c:pt>
                <c:pt idx="20198">
                  <c:v>0.49638888888888899</c:v>
                </c:pt>
                <c:pt idx="20199">
                  <c:v>0.49641203703703701</c:v>
                </c:pt>
                <c:pt idx="20200">
                  <c:v>0.49643518518518498</c:v>
                </c:pt>
                <c:pt idx="20201">
                  <c:v>0.496458333333333</c:v>
                </c:pt>
                <c:pt idx="20202">
                  <c:v>0.49648148148148102</c:v>
                </c:pt>
                <c:pt idx="20203">
                  <c:v>0.49651620370370397</c:v>
                </c:pt>
                <c:pt idx="20204">
                  <c:v>0.496539351851852</c:v>
                </c:pt>
                <c:pt idx="20205">
                  <c:v>0.49656250000000002</c:v>
                </c:pt>
                <c:pt idx="20206">
                  <c:v>0.49658564814814798</c:v>
                </c:pt>
                <c:pt idx="20207">
                  <c:v>0.49660879629629601</c:v>
                </c:pt>
                <c:pt idx="20208">
                  <c:v>0.49663194444444397</c:v>
                </c:pt>
                <c:pt idx="20209">
                  <c:v>0.49665509259259299</c:v>
                </c:pt>
                <c:pt idx="20210">
                  <c:v>0.49667824074074102</c:v>
                </c:pt>
                <c:pt idx="20211">
                  <c:v>0.49670138888888898</c:v>
                </c:pt>
                <c:pt idx="20212">
                  <c:v>0.49673611111111099</c:v>
                </c:pt>
                <c:pt idx="20213">
                  <c:v>0.49675925925925901</c:v>
                </c:pt>
                <c:pt idx="20214">
                  <c:v>0.49678240740740698</c:v>
                </c:pt>
                <c:pt idx="20215">
                  <c:v>0.496805555555556</c:v>
                </c:pt>
                <c:pt idx="20216">
                  <c:v>0.49682870370370402</c:v>
                </c:pt>
                <c:pt idx="20217">
                  <c:v>0.49685185185185199</c:v>
                </c:pt>
                <c:pt idx="20218">
                  <c:v>0.49687500000000001</c:v>
                </c:pt>
                <c:pt idx="20219">
                  <c:v>0.49690972222222202</c:v>
                </c:pt>
                <c:pt idx="20220">
                  <c:v>0.49693287037036998</c:v>
                </c:pt>
                <c:pt idx="20221">
                  <c:v>0.49695601851851801</c:v>
                </c:pt>
                <c:pt idx="20222">
                  <c:v>0.49697916666666703</c:v>
                </c:pt>
                <c:pt idx="20223">
                  <c:v>0.49700231481481499</c:v>
                </c:pt>
                <c:pt idx="20224">
                  <c:v>0.49702546296296302</c:v>
                </c:pt>
                <c:pt idx="20225">
                  <c:v>0.49704861111111098</c:v>
                </c:pt>
                <c:pt idx="20226">
                  <c:v>0.49707175925925901</c:v>
                </c:pt>
                <c:pt idx="20227">
                  <c:v>0.49709490740740703</c:v>
                </c:pt>
                <c:pt idx="20228">
                  <c:v>0.49712962962962998</c:v>
                </c:pt>
                <c:pt idx="20229">
                  <c:v>0.497152777777778</c:v>
                </c:pt>
                <c:pt idx="20230">
                  <c:v>0.49717592592592602</c:v>
                </c:pt>
                <c:pt idx="20231">
                  <c:v>0.49719907407407399</c:v>
                </c:pt>
                <c:pt idx="20232">
                  <c:v>0.49722222222222201</c:v>
                </c:pt>
                <c:pt idx="20233">
                  <c:v>0.49724537037036998</c:v>
                </c:pt>
                <c:pt idx="20234">
                  <c:v>0.497268518518519</c:v>
                </c:pt>
                <c:pt idx="20235">
                  <c:v>0.49729166666666702</c:v>
                </c:pt>
                <c:pt idx="20236">
                  <c:v>0.49732638888888903</c:v>
                </c:pt>
                <c:pt idx="20237">
                  <c:v>0.49734953703703699</c:v>
                </c:pt>
                <c:pt idx="20238">
                  <c:v>0.49737268518518502</c:v>
                </c:pt>
                <c:pt idx="20239">
                  <c:v>0.49739583333333298</c:v>
                </c:pt>
                <c:pt idx="20240">
                  <c:v>0.497418981481482</c:v>
                </c:pt>
                <c:pt idx="20241">
                  <c:v>0.49744212962963003</c:v>
                </c:pt>
                <c:pt idx="20242">
                  <c:v>0.49746527777777799</c:v>
                </c:pt>
                <c:pt idx="20243">
                  <c:v>0.49748842592592601</c:v>
                </c:pt>
                <c:pt idx="20244">
                  <c:v>0.49751157407407398</c:v>
                </c:pt>
                <c:pt idx="20245">
                  <c:v>0.49754629629629599</c:v>
                </c:pt>
                <c:pt idx="20246">
                  <c:v>0.49756944444444401</c:v>
                </c:pt>
                <c:pt idx="20247">
                  <c:v>0.49759259259259297</c:v>
                </c:pt>
                <c:pt idx="20248">
                  <c:v>0.497615740740741</c:v>
                </c:pt>
                <c:pt idx="20249">
                  <c:v>0.49763888888888902</c:v>
                </c:pt>
                <c:pt idx="20250">
                  <c:v>0.49766203703703699</c:v>
                </c:pt>
                <c:pt idx="20251">
                  <c:v>0.49768518518518501</c:v>
                </c:pt>
                <c:pt idx="20252">
                  <c:v>0.49770833333333298</c:v>
                </c:pt>
                <c:pt idx="20253">
                  <c:v>0.497731481481481</c:v>
                </c:pt>
                <c:pt idx="20254">
                  <c:v>0.497766203703704</c:v>
                </c:pt>
                <c:pt idx="20255">
                  <c:v>0.49778935185185202</c:v>
                </c:pt>
                <c:pt idx="20256">
                  <c:v>0.49781249999999999</c:v>
                </c:pt>
                <c:pt idx="20257">
                  <c:v>0.49783564814814801</c:v>
                </c:pt>
                <c:pt idx="20258">
                  <c:v>0.49785879629629598</c:v>
                </c:pt>
                <c:pt idx="20259">
                  <c:v>0.497881944444445</c:v>
                </c:pt>
                <c:pt idx="20260">
                  <c:v>0.49790509259259302</c:v>
                </c:pt>
                <c:pt idx="20261">
                  <c:v>0.49792824074074099</c:v>
                </c:pt>
                <c:pt idx="20262">
                  <c:v>0.497962962962963</c:v>
                </c:pt>
                <c:pt idx="20263">
                  <c:v>0.49798611111111102</c:v>
                </c:pt>
                <c:pt idx="20264">
                  <c:v>0.49800925925925899</c:v>
                </c:pt>
                <c:pt idx="20265">
                  <c:v>0.49803240740740701</c:v>
                </c:pt>
                <c:pt idx="20266">
                  <c:v>0.49805555555555597</c:v>
                </c:pt>
                <c:pt idx="20267">
                  <c:v>0.498078703703704</c:v>
                </c:pt>
                <c:pt idx="20268">
                  <c:v>0.49810185185185202</c:v>
                </c:pt>
                <c:pt idx="20269">
                  <c:v>0.49812499999999998</c:v>
                </c:pt>
                <c:pt idx="20270">
                  <c:v>0.49814814814814801</c:v>
                </c:pt>
                <c:pt idx="20271">
                  <c:v>0.49818287037037001</c:v>
                </c:pt>
                <c:pt idx="20272">
                  <c:v>0.49820601851851798</c:v>
                </c:pt>
                <c:pt idx="20273">
                  <c:v>0.498229166666667</c:v>
                </c:pt>
                <c:pt idx="20274">
                  <c:v>0.49825231481481502</c:v>
                </c:pt>
                <c:pt idx="20275">
                  <c:v>0.49827546296296299</c:v>
                </c:pt>
                <c:pt idx="20276">
                  <c:v>0.49829861111111101</c:v>
                </c:pt>
                <c:pt idx="20277">
                  <c:v>0.49832175925925898</c:v>
                </c:pt>
                <c:pt idx="20278">
                  <c:v>0.498344907407407</c:v>
                </c:pt>
                <c:pt idx="20279">
                  <c:v>0.49837962962963001</c:v>
                </c:pt>
                <c:pt idx="20280">
                  <c:v>0.49840277777777803</c:v>
                </c:pt>
                <c:pt idx="20281">
                  <c:v>0.49842592592592599</c:v>
                </c:pt>
                <c:pt idx="20282">
                  <c:v>0.49844907407407402</c:v>
                </c:pt>
                <c:pt idx="20283">
                  <c:v>0.49847222222222198</c:v>
                </c:pt>
                <c:pt idx="20284">
                  <c:v>0.49849537037037001</c:v>
                </c:pt>
                <c:pt idx="20285">
                  <c:v>0.49851851851851903</c:v>
                </c:pt>
                <c:pt idx="20286">
                  <c:v>0.49854166666666699</c:v>
                </c:pt>
                <c:pt idx="20287">
                  <c:v>0.49856481481481502</c:v>
                </c:pt>
                <c:pt idx="20288">
                  <c:v>0.49859953703703702</c:v>
                </c:pt>
                <c:pt idx="20289">
                  <c:v>0.49862268518518499</c:v>
                </c:pt>
                <c:pt idx="20290">
                  <c:v>0.49864583333333301</c:v>
                </c:pt>
                <c:pt idx="20291">
                  <c:v>0.49866898148148098</c:v>
                </c:pt>
                <c:pt idx="20292">
                  <c:v>0.49869212962963</c:v>
                </c:pt>
                <c:pt idx="20293">
                  <c:v>0.49871527777777802</c:v>
                </c:pt>
                <c:pt idx="20294">
                  <c:v>0.49873842592592599</c:v>
                </c:pt>
                <c:pt idx="20295">
                  <c:v>0.49876157407407401</c:v>
                </c:pt>
                <c:pt idx="20296">
                  <c:v>0.49879629629629602</c:v>
                </c:pt>
                <c:pt idx="20297">
                  <c:v>0.49881944444444398</c:v>
                </c:pt>
                <c:pt idx="20298">
                  <c:v>0.498842592592593</c:v>
                </c:pt>
                <c:pt idx="20299">
                  <c:v>0.49886574074074103</c:v>
                </c:pt>
                <c:pt idx="20300">
                  <c:v>0.49888888888888899</c:v>
                </c:pt>
                <c:pt idx="20301">
                  <c:v>0.49891203703703701</c:v>
                </c:pt>
                <c:pt idx="20302">
                  <c:v>0.49893518518518498</c:v>
                </c:pt>
                <c:pt idx="20303">
                  <c:v>0.498958333333333</c:v>
                </c:pt>
                <c:pt idx="20304">
                  <c:v>0.49898148148148103</c:v>
                </c:pt>
                <c:pt idx="20305">
                  <c:v>0.49901620370370398</c:v>
                </c:pt>
                <c:pt idx="20306">
                  <c:v>0.499039351851852</c:v>
                </c:pt>
                <c:pt idx="20307">
                  <c:v>0.49906250000000002</c:v>
                </c:pt>
                <c:pt idx="20308">
                  <c:v>0.49908564814814799</c:v>
                </c:pt>
                <c:pt idx="20309">
                  <c:v>0.49910879629629601</c:v>
                </c:pt>
                <c:pt idx="20310">
                  <c:v>0.49913194444444398</c:v>
                </c:pt>
                <c:pt idx="20311">
                  <c:v>0.499155092592593</c:v>
                </c:pt>
                <c:pt idx="20312">
                  <c:v>0.499189814814815</c:v>
                </c:pt>
                <c:pt idx="20313">
                  <c:v>0.49921296296296302</c:v>
                </c:pt>
                <c:pt idx="20314">
                  <c:v>0.49923611111111099</c:v>
                </c:pt>
                <c:pt idx="20315">
                  <c:v>0.49925925925925901</c:v>
                </c:pt>
                <c:pt idx="20316">
                  <c:v>0.49928240740740698</c:v>
                </c:pt>
                <c:pt idx="20317">
                  <c:v>0.499305555555556</c:v>
                </c:pt>
                <c:pt idx="20318">
                  <c:v>0.49932870370370402</c:v>
                </c:pt>
                <c:pt idx="20319">
                  <c:v>0.49935185185185199</c:v>
                </c:pt>
                <c:pt idx="20320">
                  <c:v>0.49937500000000001</c:v>
                </c:pt>
                <c:pt idx="20321">
                  <c:v>0.49940972222222202</c:v>
                </c:pt>
                <c:pt idx="20322">
                  <c:v>0.49943287037036999</c:v>
                </c:pt>
                <c:pt idx="20323">
                  <c:v>0.49945601851851901</c:v>
                </c:pt>
                <c:pt idx="20324">
                  <c:v>0.49947916666666697</c:v>
                </c:pt>
                <c:pt idx="20325">
                  <c:v>0.499502314814815</c:v>
                </c:pt>
                <c:pt idx="20326">
                  <c:v>0.49952546296296302</c:v>
                </c:pt>
                <c:pt idx="20327">
                  <c:v>0.49954861111111099</c:v>
                </c:pt>
                <c:pt idx="20328">
                  <c:v>0.49957175925925901</c:v>
                </c:pt>
                <c:pt idx="20329">
                  <c:v>0.49959490740740697</c:v>
                </c:pt>
                <c:pt idx="20330">
                  <c:v>0.49962962962962998</c:v>
                </c:pt>
                <c:pt idx="20331">
                  <c:v>0.499652777777778</c:v>
                </c:pt>
                <c:pt idx="20332">
                  <c:v>0.49967592592592602</c:v>
                </c:pt>
                <c:pt idx="20333">
                  <c:v>0.49969907407407399</c:v>
                </c:pt>
                <c:pt idx="20334">
                  <c:v>0.49972222222222201</c:v>
                </c:pt>
                <c:pt idx="20335">
                  <c:v>0.49974537037036998</c:v>
                </c:pt>
                <c:pt idx="20336">
                  <c:v>0.499768518518518</c:v>
                </c:pt>
                <c:pt idx="20337">
                  <c:v>0.49979166666666702</c:v>
                </c:pt>
                <c:pt idx="20338">
                  <c:v>0.49982638888888897</c:v>
                </c:pt>
                <c:pt idx="20339">
                  <c:v>0.499849537037037</c:v>
                </c:pt>
                <c:pt idx="20340">
                  <c:v>0.49987268518518502</c:v>
                </c:pt>
                <c:pt idx="20341">
                  <c:v>0.49989583333333298</c:v>
                </c:pt>
                <c:pt idx="20342">
                  <c:v>0.49991898148148201</c:v>
                </c:pt>
                <c:pt idx="20343">
                  <c:v>0.49994212962963003</c:v>
                </c:pt>
                <c:pt idx="20344">
                  <c:v>0.49996527777777799</c:v>
                </c:pt>
                <c:pt idx="20345">
                  <c:v>0.49998842592592602</c:v>
                </c:pt>
                <c:pt idx="20346">
                  <c:v>0.50001157407407404</c:v>
                </c:pt>
                <c:pt idx="20347">
                  <c:v>0.50004629629629604</c:v>
                </c:pt>
                <c:pt idx="20348">
                  <c:v>0.50006944444444501</c:v>
                </c:pt>
                <c:pt idx="20349">
                  <c:v>0.50009259259259298</c:v>
                </c:pt>
                <c:pt idx="20350">
                  <c:v>0.50011574074073994</c:v>
                </c:pt>
                <c:pt idx="20351">
                  <c:v>0.50013888888888902</c:v>
                </c:pt>
                <c:pt idx="20352">
                  <c:v>0.50017361111111103</c:v>
                </c:pt>
                <c:pt idx="20353">
                  <c:v>0.50019675925925899</c:v>
                </c:pt>
                <c:pt idx="20354">
                  <c:v>0.50021990740740696</c:v>
                </c:pt>
                <c:pt idx="20355">
                  <c:v>0.50024305555555604</c:v>
                </c:pt>
                <c:pt idx="20356">
                  <c:v>0.500266203703704</c:v>
                </c:pt>
                <c:pt idx="20357">
                  <c:v>0.50030092592592601</c:v>
                </c:pt>
                <c:pt idx="20358">
                  <c:v>0.50032407407407398</c:v>
                </c:pt>
                <c:pt idx="20359">
                  <c:v>0.50034722222222205</c:v>
                </c:pt>
                <c:pt idx="20360">
                  <c:v>0.50037037037037002</c:v>
                </c:pt>
                <c:pt idx="20361">
                  <c:v>0.50039351851851899</c:v>
                </c:pt>
                <c:pt idx="20362">
                  <c:v>0.50041666666666595</c:v>
                </c:pt>
                <c:pt idx="20363">
                  <c:v>0.50043981481481503</c:v>
                </c:pt>
                <c:pt idx="20364">
                  <c:v>0.500462962962963</c:v>
                </c:pt>
                <c:pt idx="20365">
                  <c:v>0.500497685185185</c:v>
                </c:pt>
                <c:pt idx="20366">
                  <c:v>0.50052083333333297</c:v>
                </c:pt>
                <c:pt idx="20367">
                  <c:v>0.50054398148148105</c:v>
                </c:pt>
                <c:pt idx="20368">
                  <c:v>0.50056712962962902</c:v>
                </c:pt>
                <c:pt idx="20369">
                  <c:v>0.50059027777777798</c:v>
                </c:pt>
                <c:pt idx="20370">
                  <c:v>0.50061342592592595</c:v>
                </c:pt>
                <c:pt idx="20371">
                  <c:v>0.50064814814814795</c:v>
                </c:pt>
                <c:pt idx="20372">
                  <c:v>0.50067129629629703</c:v>
                </c:pt>
                <c:pt idx="20373">
                  <c:v>0.500694444444445</c:v>
                </c:pt>
                <c:pt idx="20374">
                  <c:v>0.50071759259259296</c:v>
                </c:pt>
                <c:pt idx="20375">
                  <c:v>0.50074074074074104</c:v>
                </c:pt>
                <c:pt idx="20376">
                  <c:v>0.50076388888888901</c:v>
                </c:pt>
                <c:pt idx="20377">
                  <c:v>0.50078703703703698</c:v>
                </c:pt>
                <c:pt idx="20378">
                  <c:v>0.50082175925925898</c:v>
                </c:pt>
                <c:pt idx="20379">
                  <c:v>0.50084490740740795</c:v>
                </c:pt>
                <c:pt idx="20380">
                  <c:v>0.50086805555555602</c:v>
                </c:pt>
                <c:pt idx="20381">
                  <c:v>0.50089120370370399</c:v>
                </c:pt>
                <c:pt idx="20382">
                  <c:v>0.50091435185185196</c:v>
                </c:pt>
                <c:pt idx="20383">
                  <c:v>0.50093750000000004</c:v>
                </c:pt>
                <c:pt idx="20384">
                  <c:v>0.500960648148148</c:v>
                </c:pt>
                <c:pt idx="20385">
                  <c:v>0.50099537037037001</c:v>
                </c:pt>
                <c:pt idx="20386">
                  <c:v>0.50101851851851897</c:v>
                </c:pt>
                <c:pt idx="20387">
                  <c:v>0.50104166666666705</c:v>
                </c:pt>
                <c:pt idx="20388">
                  <c:v>0.50106481481481502</c:v>
                </c:pt>
                <c:pt idx="20389">
                  <c:v>0.50108796296296299</c:v>
                </c:pt>
                <c:pt idx="20390">
                  <c:v>0.50112268518518499</c:v>
                </c:pt>
                <c:pt idx="20391">
                  <c:v>0.50114583333333396</c:v>
                </c:pt>
                <c:pt idx="20392">
                  <c:v>0.50116898148148104</c:v>
                </c:pt>
                <c:pt idx="20393">
                  <c:v>0.50120370370370404</c:v>
                </c:pt>
                <c:pt idx="20394">
                  <c:v>0.50122685185185201</c:v>
                </c:pt>
                <c:pt idx="20395">
                  <c:v>0.50124999999999997</c:v>
                </c:pt>
                <c:pt idx="20396">
                  <c:v>0.50127314814814805</c:v>
                </c:pt>
                <c:pt idx="20397">
                  <c:v>0.50129629629629602</c:v>
                </c:pt>
                <c:pt idx="20398">
                  <c:v>0.50131944444444398</c:v>
                </c:pt>
                <c:pt idx="20399">
                  <c:v>0.50134259259259295</c:v>
                </c:pt>
                <c:pt idx="20400">
                  <c:v>0.50137731481481496</c:v>
                </c:pt>
                <c:pt idx="20401">
                  <c:v>0.50140046296296303</c:v>
                </c:pt>
                <c:pt idx="20402">
                  <c:v>0.501423611111111</c:v>
                </c:pt>
                <c:pt idx="20403">
                  <c:v>0.50144675925925897</c:v>
                </c:pt>
                <c:pt idx="20404">
                  <c:v>0.50146990740740705</c:v>
                </c:pt>
                <c:pt idx="20405">
                  <c:v>0.50150462962962905</c:v>
                </c:pt>
                <c:pt idx="20406">
                  <c:v>0.50152777777777802</c:v>
                </c:pt>
                <c:pt idx="20407">
                  <c:v>0.50155092592592598</c:v>
                </c:pt>
                <c:pt idx="20408">
                  <c:v>0.50157407407407395</c:v>
                </c:pt>
                <c:pt idx="20409">
                  <c:v>0.50159722222222203</c:v>
                </c:pt>
                <c:pt idx="20410">
                  <c:v>0.50162037037037099</c:v>
                </c:pt>
                <c:pt idx="20411">
                  <c:v>0.501655092592593</c:v>
                </c:pt>
                <c:pt idx="20412">
                  <c:v>0.50167824074074097</c:v>
                </c:pt>
                <c:pt idx="20413">
                  <c:v>0.50170138888888904</c:v>
                </c:pt>
                <c:pt idx="20414">
                  <c:v>0.50172453703703701</c:v>
                </c:pt>
                <c:pt idx="20415">
                  <c:v>0.50174768518518498</c:v>
                </c:pt>
                <c:pt idx="20416">
                  <c:v>0.50177083333333405</c:v>
                </c:pt>
                <c:pt idx="20417">
                  <c:v>0.50180555555555595</c:v>
                </c:pt>
                <c:pt idx="20418">
                  <c:v>0.50182870370370403</c:v>
                </c:pt>
                <c:pt idx="20419">
                  <c:v>0.50185185185185199</c:v>
                </c:pt>
                <c:pt idx="20420">
                  <c:v>0.50187499999999996</c:v>
                </c:pt>
                <c:pt idx="20421">
                  <c:v>0.50189814814814804</c:v>
                </c:pt>
                <c:pt idx="20422">
                  <c:v>0.501921296296296</c:v>
                </c:pt>
                <c:pt idx="20423">
                  <c:v>0.50195601851851901</c:v>
                </c:pt>
                <c:pt idx="20424">
                  <c:v>0.50197916666666698</c:v>
                </c:pt>
                <c:pt idx="20425">
                  <c:v>0.50200231481481505</c:v>
                </c:pt>
                <c:pt idx="20426">
                  <c:v>0.50202546296296302</c:v>
                </c:pt>
                <c:pt idx="20427">
                  <c:v>0.50204861111111099</c:v>
                </c:pt>
                <c:pt idx="20428">
                  <c:v>0.50208333333333299</c:v>
                </c:pt>
                <c:pt idx="20429">
                  <c:v>0.50210648148148196</c:v>
                </c:pt>
                <c:pt idx="20430">
                  <c:v>0.50212962962963004</c:v>
                </c:pt>
                <c:pt idx="20431">
                  <c:v>0.502152777777778</c:v>
                </c:pt>
                <c:pt idx="20432">
                  <c:v>0.50217592592592597</c:v>
                </c:pt>
                <c:pt idx="20433">
                  <c:v>0.50219907407407405</c:v>
                </c:pt>
                <c:pt idx="20434">
                  <c:v>0.50223379629629605</c:v>
                </c:pt>
                <c:pt idx="20435">
                  <c:v>0.50225694444444402</c:v>
                </c:pt>
                <c:pt idx="20436">
                  <c:v>0.50228009259259299</c:v>
                </c:pt>
                <c:pt idx="20437">
                  <c:v>0.50230324074074095</c:v>
                </c:pt>
                <c:pt idx="20438">
                  <c:v>0.50232638888888903</c:v>
                </c:pt>
                <c:pt idx="20439">
                  <c:v>0.502349537037037</c:v>
                </c:pt>
                <c:pt idx="20440">
                  <c:v>0.502384259259259</c:v>
                </c:pt>
                <c:pt idx="20441">
                  <c:v>0.50240740740740697</c:v>
                </c:pt>
                <c:pt idx="20442">
                  <c:v>0.50243055555555505</c:v>
                </c:pt>
                <c:pt idx="20443">
                  <c:v>0.50245370370370401</c:v>
                </c:pt>
                <c:pt idx="20444">
                  <c:v>0.50247685185185198</c:v>
                </c:pt>
                <c:pt idx="20445">
                  <c:v>0.50249999999999995</c:v>
                </c:pt>
                <c:pt idx="20446">
                  <c:v>0.50253472222222195</c:v>
                </c:pt>
                <c:pt idx="20447">
                  <c:v>0.50255787037037003</c:v>
                </c:pt>
                <c:pt idx="20448">
                  <c:v>0.502581018518519</c:v>
                </c:pt>
                <c:pt idx="20449">
                  <c:v>0.50260416666666696</c:v>
                </c:pt>
                <c:pt idx="20450">
                  <c:v>0.50262731481481504</c:v>
                </c:pt>
                <c:pt idx="20451">
                  <c:v>0.50266203703703705</c:v>
                </c:pt>
                <c:pt idx="20452">
                  <c:v>0.50268518518518501</c:v>
                </c:pt>
                <c:pt idx="20453">
                  <c:v>0.50270833333333298</c:v>
                </c:pt>
                <c:pt idx="20454">
                  <c:v>0.50273148148148195</c:v>
                </c:pt>
                <c:pt idx="20455">
                  <c:v>0.50275462962963002</c:v>
                </c:pt>
                <c:pt idx="20456">
                  <c:v>0.50277777777777799</c:v>
                </c:pt>
                <c:pt idx="20457">
                  <c:v>0.5028125</c:v>
                </c:pt>
                <c:pt idx="20458">
                  <c:v>0.50283564814814796</c:v>
                </c:pt>
                <c:pt idx="20459">
                  <c:v>0.50285879629629604</c:v>
                </c:pt>
                <c:pt idx="20460">
                  <c:v>0.50288194444444401</c:v>
                </c:pt>
                <c:pt idx="20461">
                  <c:v>0.50290509259259297</c:v>
                </c:pt>
                <c:pt idx="20462">
                  <c:v>0.50293981481481498</c:v>
                </c:pt>
                <c:pt idx="20463">
                  <c:v>0.50296296296296295</c:v>
                </c:pt>
                <c:pt idx="20464">
                  <c:v>0.50298611111111102</c:v>
                </c:pt>
                <c:pt idx="20465">
                  <c:v>0.50300925925925899</c:v>
                </c:pt>
                <c:pt idx="20466">
                  <c:v>0.50303240740740696</c:v>
                </c:pt>
                <c:pt idx="20467">
                  <c:v>0.50306712962962896</c:v>
                </c:pt>
                <c:pt idx="20468">
                  <c:v>0.50309027777777804</c:v>
                </c:pt>
                <c:pt idx="20469">
                  <c:v>0.50311342592592601</c:v>
                </c:pt>
                <c:pt idx="20470">
                  <c:v>0.50313657407407397</c:v>
                </c:pt>
                <c:pt idx="20471">
                  <c:v>0.50315972222222205</c:v>
                </c:pt>
                <c:pt idx="20472">
                  <c:v>0.50318287037037002</c:v>
                </c:pt>
                <c:pt idx="20473">
                  <c:v>0.50320601851851898</c:v>
                </c:pt>
                <c:pt idx="20474">
                  <c:v>0.50324074074074099</c:v>
                </c:pt>
                <c:pt idx="20475">
                  <c:v>0.50326388888888896</c:v>
                </c:pt>
                <c:pt idx="20476">
                  <c:v>0.50328703703703703</c:v>
                </c:pt>
                <c:pt idx="20477">
                  <c:v>0.503310185185185</c:v>
                </c:pt>
                <c:pt idx="20478">
                  <c:v>0.50333333333333297</c:v>
                </c:pt>
                <c:pt idx="20479">
                  <c:v>0.50335648148148104</c:v>
                </c:pt>
                <c:pt idx="20480">
                  <c:v>0.50339120370370405</c:v>
                </c:pt>
                <c:pt idx="20481">
                  <c:v>0.50341435185185202</c:v>
                </c:pt>
                <c:pt idx="20482">
                  <c:v>0.50343749999999998</c:v>
                </c:pt>
                <c:pt idx="20483">
                  <c:v>0.50346064814814795</c:v>
                </c:pt>
                <c:pt idx="20484">
                  <c:v>0.50348379629629603</c:v>
                </c:pt>
                <c:pt idx="20485">
                  <c:v>0.50351851851851903</c:v>
                </c:pt>
                <c:pt idx="20486">
                  <c:v>0.503541666666667</c:v>
                </c:pt>
                <c:pt idx="20487">
                  <c:v>0.50356481481481496</c:v>
                </c:pt>
                <c:pt idx="20488">
                  <c:v>0.50358796296296304</c:v>
                </c:pt>
                <c:pt idx="20489">
                  <c:v>0.50361111111111101</c:v>
                </c:pt>
                <c:pt idx="20490">
                  <c:v>0.50363425925925898</c:v>
                </c:pt>
                <c:pt idx="20491">
                  <c:v>0.50366898148148198</c:v>
                </c:pt>
                <c:pt idx="20492">
                  <c:v>0.50369212962962995</c:v>
                </c:pt>
                <c:pt idx="20493">
                  <c:v>0.50371527777777803</c:v>
                </c:pt>
                <c:pt idx="20494">
                  <c:v>0.50373842592592599</c:v>
                </c:pt>
                <c:pt idx="20495">
                  <c:v>0.50376157407407396</c:v>
                </c:pt>
                <c:pt idx="20496">
                  <c:v>0.50379629629629596</c:v>
                </c:pt>
                <c:pt idx="20497">
                  <c:v>0.50381944444444504</c:v>
                </c:pt>
                <c:pt idx="20498">
                  <c:v>0.50384259259259301</c:v>
                </c:pt>
                <c:pt idx="20499">
                  <c:v>0.50386574074074097</c:v>
                </c:pt>
                <c:pt idx="20500">
                  <c:v>0.50388888888888905</c:v>
                </c:pt>
                <c:pt idx="20501">
                  <c:v>0.50392361111111095</c:v>
                </c:pt>
                <c:pt idx="20502">
                  <c:v>0.50394675925925903</c:v>
                </c:pt>
                <c:pt idx="20503">
                  <c:v>0.50396990740740699</c:v>
                </c:pt>
                <c:pt idx="20504">
                  <c:v>0.50399305555555596</c:v>
                </c:pt>
                <c:pt idx="20505">
                  <c:v>0.50401620370370404</c:v>
                </c:pt>
                <c:pt idx="20506">
                  <c:v>0.504039351851852</c:v>
                </c:pt>
                <c:pt idx="20507">
                  <c:v>0.50407407407407401</c:v>
                </c:pt>
                <c:pt idx="20508">
                  <c:v>0.50409722222222197</c:v>
                </c:pt>
                <c:pt idx="20509">
                  <c:v>0.50412037037037005</c:v>
                </c:pt>
                <c:pt idx="20510">
                  <c:v>0.50414351851851902</c:v>
                </c:pt>
                <c:pt idx="20511">
                  <c:v>0.50416666666666599</c:v>
                </c:pt>
                <c:pt idx="20512">
                  <c:v>0.50420138888888899</c:v>
                </c:pt>
                <c:pt idx="20513">
                  <c:v>0.50422453703703696</c:v>
                </c:pt>
                <c:pt idx="20514">
                  <c:v>0.50424768518518504</c:v>
                </c:pt>
                <c:pt idx="20515">
                  <c:v>0.504270833333333</c:v>
                </c:pt>
                <c:pt idx="20516">
                  <c:v>0.50429398148148097</c:v>
                </c:pt>
                <c:pt idx="20517">
                  <c:v>0.50431712962962905</c:v>
                </c:pt>
                <c:pt idx="20518">
                  <c:v>0.50435185185185205</c:v>
                </c:pt>
                <c:pt idx="20519">
                  <c:v>0.50437500000000002</c:v>
                </c:pt>
                <c:pt idx="20520">
                  <c:v>0.50439814814814798</c:v>
                </c:pt>
                <c:pt idx="20521">
                  <c:v>0.50442129629629595</c:v>
                </c:pt>
                <c:pt idx="20522">
                  <c:v>0.50444444444444503</c:v>
                </c:pt>
                <c:pt idx="20523">
                  <c:v>0.50446759259259299</c:v>
                </c:pt>
                <c:pt idx="20524">
                  <c:v>0.50449074074074096</c:v>
                </c:pt>
                <c:pt idx="20525">
                  <c:v>0.50452546296296297</c:v>
                </c:pt>
                <c:pt idx="20526">
                  <c:v>0.50454861111111104</c:v>
                </c:pt>
                <c:pt idx="20527">
                  <c:v>0.50457175925925901</c:v>
                </c:pt>
                <c:pt idx="20528">
                  <c:v>0.50459490740740698</c:v>
                </c:pt>
                <c:pt idx="20529">
                  <c:v>0.50461805555555606</c:v>
                </c:pt>
                <c:pt idx="20530">
                  <c:v>0.50465277777777795</c:v>
                </c:pt>
                <c:pt idx="20531">
                  <c:v>0.50467592592592603</c:v>
                </c:pt>
                <c:pt idx="20532">
                  <c:v>0.50469907407407399</c:v>
                </c:pt>
                <c:pt idx="20533">
                  <c:v>0.50472222222222196</c:v>
                </c:pt>
                <c:pt idx="20534">
                  <c:v>0.50474537037037104</c:v>
                </c:pt>
                <c:pt idx="20535">
                  <c:v>0.50478009259259304</c:v>
                </c:pt>
                <c:pt idx="20536">
                  <c:v>0.50480324074074101</c:v>
                </c:pt>
                <c:pt idx="20537">
                  <c:v>0.50482638888888898</c:v>
                </c:pt>
                <c:pt idx="20538">
                  <c:v>0.50484953703703705</c:v>
                </c:pt>
                <c:pt idx="20539">
                  <c:v>0.50487268518518502</c:v>
                </c:pt>
                <c:pt idx="20540">
                  <c:v>0.50489583333333399</c:v>
                </c:pt>
                <c:pt idx="20541">
                  <c:v>0.50491898148148195</c:v>
                </c:pt>
                <c:pt idx="20542">
                  <c:v>0.50495370370370396</c:v>
                </c:pt>
                <c:pt idx="20543">
                  <c:v>0.50497685185185204</c:v>
                </c:pt>
                <c:pt idx="20544">
                  <c:v>0.505</c:v>
                </c:pt>
                <c:pt idx="20545">
                  <c:v>0.50502314814814797</c:v>
                </c:pt>
                <c:pt idx="20546">
                  <c:v>0.50504629629629605</c:v>
                </c:pt>
                <c:pt idx="20547">
                  <c:v>0.50508101851851905</c:v>
                </c:pt>
                <c:pt idx="20548">
                  <c:v>0.50510416666666702</c:v>
                </c:pt>
                <c:pt idx="20549">
                  <c:v>0.50512731481481499</c:v>
                </c:pt>
                <c:pt idx="20550">
                  <c:v>0.50515046296296295</c:v>
                </c:pt>
                <c:pt idx="20551">
                  <c:v>0.50517361111111103</c:v>
                </c:pt>
                <c:pt idx="20552">
                  <c:v>0.505196759259259</c:v>
                </c:pt>
                <c:pt idx="20553">
                  <c:v>0.50521990740740697</c:v>
                </c:pt>
                <c:pt idx="20554">
                  <c:v>0.50525462962962997</c:v>
                </c:pt>
                <c:pt idx="20555">
                  <c:v>0.50527777777777805</c:v>
                </c:pt>
                <c:pt idx="20556">
                  <c:v>0.50530092592592601</c:v>
                </c:pt>
                <c:pt idx="20557">
                  <c:v>0.50532407407407398</c:v>
                </c:pt>
                <c:pt idx="20558">
                  <c:v>0.50534722222222195</c:v>
                </c:pt>
                <c:pt idx="20559">
                  <c:v>0.50537037037037003</c:v>
                </c:pt>
                <c:pt idx="20560">
                  <c:v>0.50540509259259303</c:v>
                </c:pt>
                <c:pt idx="20561">
                  <c:v>0.505428240740741</c:v>
                </c:pt>
                <c:pt idx="20562">
                  <c:v>0.50545138888888896</c:v>
                </c:pt>
                <c:pt idx="20563">
                  <c:v>0.50547453703703704</c:v>
                </c:pt>
                <c:pt idx="20564">
                  <c:v>0.50549768518518501</c:v>
                </c:pt>
                <c:pt idx="20565">
                  <c:v>0.50552083333333298</c:v>
                </c:pt>
                <c:pt idx="20566">
                  <c:v>0.50554398148148105</c:v>
                </c:pt>
                <c:pt idx="20567">
                  <c:v>0.50557870370370395</c:v>
                </c:pt>
                <c:pt idx="20568">
                  <c:v>0.50560185185185202</c:v>
                </c:pt>
                <c:pt idx="20569">
                  <c:v>0.50562499999999999</c:v>
                </c:pt>
                <c:pt idx="20570">
                  <c:v>0.50564814814814796</c:v>
                </c:pt>
                <c:pt idx="20571">
                  <c:v>0.50567129629629604</c:v>
                </c:pt>
                <c:pt idx="20572">
                  <c:v>0.505694444444445</c:v>
                </c:pt>
                <c:pt idx="20573">
                  <c:v>0.50571759259259297</c:v>
                </c:pt>
                <c:pt idx="20574">
                  <c:v>0.50574074074074105</c:v>
                </c:pt>
                <c:pt idx="20575">
                  <c:v>0.50577546296296305</c:v>
                </c:pt>
                <c:pt idx="20576">
                  <c:v>0.50579861111111102</c:v>
                </c:pt>
                <c:pt idx="20577">
                  <c:v>0.50582175925925899</c:v>
                </c:pt>
                <c:pt idx="20578">
                  <c:v>0.50584490740740795</c:v>
                </c:pt>
                <c:pt idx="20579">
                  <c:v>0.50586805555555603</c:v>
                </c:pt>
                <c:pt idx="20580">
                  <c:v>0.505891203703704</c:v>
                </c:pt>
                <c:pt idx="20581">
                  <c:v>0.50591435185185196</c:v>
                </c:pt>
                <c:pt idx="20582">
                  <c:v>0.50594907407407397</c:v>
                </c:pt>
                <c:pt idx="20583">
                  <c:v>0.50597222222222205</c:v>
                </c:pt>
                <c:pt idx="20584">
                  <c:v>0.50599537037037001</c:v>
                </c:pt>
                <c:pt idx="20585">
                  <c:v>0.50601851851851898</c:v>
                </c:pt>
                <c:pt idx="20586">
                  <c:v>0.50604166666666694</c:v>
                </c:pt>
                <c:pt idx="20587">
                  <c:v>0.50606481481481502</c:v>
                </c:pt>
                <c:pt idx="20588">
                  <c:v>0.50608796296296299</c:v>
                </c:pt>
                <c:pt idx="20589">
                  <c:v>0.506122685185185</c:v>
                </c:pt>
                <c:pt idx="20590">
                  <c:v>0.50614583333333396</c:v>
                </c:pt>
                <c:pt idx="20591">
                  <c:v>0.50616898148148104</c:v>
                </c:pt>
                <c:pt idx="20592">
                  <c:v>0.50619212962963001</c:v>
                </c:pt>
                <c:pt idx="20593">
                  <c:v>0.50621527777777797</c:v>
                </c:pt>
                <c:pt idx="20594">
                  <c:v>0.50623842592592605</c:v>
                </c:pt>
                <c:pt idx="20595">
                  <c:v>0.50626157407407402</c:v>
                </c:pt>
                <c:pt idx="20596">
                  <c:v>0.50629629629629602</c:v>
                </c:pt>
                <c:pt idx="20597">
                  <c:v>0.50631944444444399</c:v>
                </c:pt>
                <c:pt idx="20598">
                  <c:v>0.50634259259259295</c:v>
                </c:pt>
                <c:pt idx="20599">
                  <c:v>0.50636574074074103</c:v>
                </c:pt>
                <c:pt idx="20600">
                  <c:v>0.506388888888889</c:v>
                </c:pt>
                <c:pt idx="20601">
                  <c:v>0.50641203703703697</c:v>
                </c:pt>
                <c:pt idx="20602">
                  <c:v>0.50643518518518504</c:v>
                </c:pt>
                <c:pt idx="20603">
                  <c:v>0.50645833333333301</c:v>
                </c:pt>
                <c:pt idx="20604">
                  <c:v>0.50648148148148098</c:v>
                </c:pt>
                <c:pt idx="20605">
                  <c:v>0.50651620370370398</c:v>
                </c:pt>
                <c:pt idx="20606">
                  <c:v>0.50653935185185195</c:v>
                </c:pt>
                <c:pt idx="20607">
                  <c:v>0.50656250000000003</c:v>
                </c:pt>
                <c:pt idx="20608">
                  <c:v>0.50658564814814799</c:v>
                </c:pt>
                <c:pt idx="20609">
                  <c:v>0.50660879629629596</c:v>
                </c:pt>
                <c:pt idx="20610">
                  <c:v>0.50663194444444504</c:v>
                </c:pt>
                <c:pt idx="20611">
                  <c:v>0.506655092592593</c:v>
                </c:pt>
                <c:pt idx="20612">
                  <c:v>0.50667824074074097</c:v>
                </c:pt>
                <c:pt idx="20613">
                  <c:v>0.50671296296296298</c:v>
                </c:pt>
                <c:pt idx="20614">
                  <c:v>0.50673611111111105</c:v>
                </c:pt>
                <c:pt idx="20615">
                  <c:v>0.50675925925925902</c:v>
                </c:pt>
                <c:pt idx="20616">
                  <c:v>0.50678240740740699</c:v>
                </c:pt>
                <c:pt idx="20617">
                  <c:v>0.50680555555555595</c:v>
                </c:pt>
                <c:pt idx="20618">
                  <c:v>0.50682870370370403</c:v>
                </c:pt>
                <c:pt idx="20619">
                  <c:v>0.506851851851852</c:v>
                </c:pt>
                <c:pt idx="20620">
                  <c:v>0.50687499999999996</c:v>
                </c:pt>
                <c:pt idx="20621">
                  <c:v>0.50689814814814804</c:v>
                </c:pt>
                <c:pt idx="20622">
                  <c:v>0.50693287037037005</c:v>
                </c:pt>
                <c:pt idx="20623">
                  <c:v>0.50695601851851901</c:v>
                </c:pt>
                <c:pt idx="20624">
                  <c:v>0.50697916666666698</c:v>
                </c:pt>
                <c:pt idx="20625">
                  <c:v>0.50700231481481495</c:v>
                </c:pt>
                <c:pt idx="20626">
                  <c:v>0.50702546296296302</c:v>
                </c:pt>
                <c:pt idx="20627">
                  <c:v>0.50704861111111099</c:v>
                </c:pt>
                <c:pt idx="20628">
                  <c:v>0.50707175925925896</c:v>
                </c:pt>
                <c:pt idx="20629">
                  <c:v>0.50709490740740804</c:v>
                </c:pt>
                <c:pt idx="20630">
                  <c:v>0.50712962962963004</c:v>
                </c:pt>
                <c:pt idx="20631">
                  <c:v>0.50715277777777801</c:v>
                </c:pt>
                <c:pt idx="20632">
                  <c:v>0.50717592592592597</c:v>
                </c:pt>
                <c:pt idx="20633">
                  <c:v>0.50719907407407405</c:v>
                </c:pt>
                <c:pt idx="20634">
                  <c:v>0.50722222222222202</c:v>
                </c:pt>
                <c:pt idx="20635">
                  <c:v>0.50724537037037098</c:v>
                </c:pt>
                <c:pt idx="20636">
                  <c:v>0.50726851851851895</c:v>
                </c:pt>
                <c:pt idx="20637">
                  <c:v>0.50730324074074096</c:v>
                </c:pt>
                <c:pt idx="20638">
                  <c:v>0.50732638888888903</c:v>
                </c:pt>
                <c:pt idx="20639">
                  <c:v>0.507349537037037</c:v>
                </c:pt>
                <c:pt idx="20640">
                  <c:v>0.50737268518518497</c:v>
                </c:pt>
                <c:pt idx="20641">
                  <c:v>0.50739583333333405</c:v>
                </c:pt>
                <c:pt idx="20642">
                  <c:v>0.50741898148148101</c:v>
                </c:pt>
                <c:pt idx="20643">
                  <c:v>0.50744212962962898</c:v>
                </c:pt>
                <c:pt idx="20644">
                  <c:v>0.50746527777777795</c:v>
                </c:pt>
                <c:pt idx="20645">
                  <c:v>0.50748842592592602</c:v>
                </c:pt>
                <c:pt idx="20646">
                  <c:v>0.50752314814814803</c:v>
                </c:pt>
                <c:pt idx="20647">
                  <c:v>0.507546296296296</c:v>
                </c:pt>
                <c:pt idx="20648">
                  <c:v>0.50756944444444396</c:v>
                </c:pt>
                <c:pt idx="20649">
                  <c:v>0.50759259259259304</c:v>
                </c:pt>
                <c:pt idx="20650">
                  <c:v>0.50761574074074101</c:v>
                </c:pt>
                <c:pt idx="20651">
                  <c:v>0.50763888888888897</c:v>
                </c:pt>
                <c:pt idx="20652">
                  <c:v>0.50766203703703705</c:v>
                </c:pt>
                <c:pt idx="20653">
                  <c:v>0.50768518518518502</c:v>
                </c:pt>
                <c:pt idx="20654">
                  <c:v>0.50770833333333298</c:v>
                </c:pt>
                <c:pt idx="20655">
                  <c:v>0.50774305555555599</c:v>
                </c:pt>
                <c:pt idx="20656">
                  <c:v>0.50776620370370396</c:v>
                </c:pt>
                <c:pt idx="20657">
                  <c:v>0.50778935185185203</c:v>
                </c:pt>
                <c:pt idx="20658">
                  <c:v>0.5078125</c:v>
                </c:pt>
                <c:pt idx="20659">
                  <c:v>0.50783564814814797</c:v>
                </c:pt>
                <c:pt idx="20660">
                  <c:v>0.50785879629629604</c:v>
                </c:pt>
                <c:pt idx="20661">
                  <c:v>0.50788194444444501</c:v>
                </c:pt>
                <c:pt idx="20662">
                  <c:v>0.50790509259259298</c:v>
                </c:pt>
                <c:pt idx="20663">
                  <c:v>0.50793981481481498</c:v>
                </c:pt>
                <c:pt idx="20664">
                  <c:v>0.50796296296296295</c:v>
                </c:pt>
                <c:pt idx="20665">
                  <c:v>0.50798611111111103</c:v>
                </c:pt>
                <c:pt idx="20666">
                  <c:v>0.50800925925925899</c:v>
                </c:pt>
                <c:pt idx="20667">
                  <c:v>0.50803240740740696</c:v>
                </c:pt>
                <c:pt idx="20668">
                  <c:v>0.50805555555555604</c:v>
                </c:pt>
                <c:pt idx="20669">
                  <c:v>0.508078703703704</c:v>
                </c:pt>
                <c:pt idx="20670">
                  <c:v>0.50810185185185197</c:v>
                </c:pt>
                <c:pt idx="20671">
                  <c:v>0.50812500000000005</c:v>
                </c:pt>
                <c:pt idx="20672">
                  <c:v>0.50815972222222205</c:v>
                </c:pt>
                <c:pt idx="20673">
                  <c:v>0.50818287037037002</c:v>
                </c:pt>
                <c:pt idx="20674">
                  <c:v>0.50820601851851899</c:v>
                </c:pt>
                <c:pt idx="20675">
                  <c:v>0.50822916666666695</c:v>
                </c:pt>
                <c:pt idx="20676">
                  <c:v>0.50825231481481503</c:v>
                </c:pt>
                <c:pt idx="20677">
                  <c:v>0.508275462962963</c:v>
                </c:pt>
                <c:pt idx="20678">
                  <c:v>0.50829861111111097</c:v>
                </c:pt>
                <c:pt idx="20679">
                  <c:v>0.50832175925925904</c:v>
                </c:pt>
                <c:pt idx="20680">
                  <c:v>0.50834490740740701</c:v>
                </c:pt>
                <c:pt idx="20681">
                  <c:v>0.50837962962963001</c:v>
                </c:pt>
                <c:pt idx="20682">
                  <c:v>0.50840277777777798</c:v>
                </c:pt>
                <c:pt idx="20683">
                  <c:v>0.50842592592592595</c:v>
                </c:pt>
                <c:pt idx="20684">
                  <c:v>0.50844907407407403</c:v>
                </c:pt>
                <c:pt idx="20685">
                  <c:v>0.50847222222222199</c:v>
                </c:pt>
                <c:pt idx="20686">
                  <c:v>0.50849537037037096</c:v>
                </c:pt>
                <c:pt idx="20687">
                  <c:v>0.50851851851851904</c:v>
                </c:pt>
                <c:pt idx="20688">
                  <c:v>0.508541666666667</c:v>
                </c:pt>
                <c:pt idx="20689">
                  <c:v>0.50856481481481497</c:v>
                </c:pt>
                <c:pt idx="20690">
                  <c:v>0.50859953703703698</c:v>
                </c:pt>
                <c:pt idx="20691">
                  <c:v>0.50862268518518505</c:v>
                </c:pt>
                <c:pt idx="20692">
                  <c:v>0.50864583333333402</c:v>
                </c:pt>
                <c:pt idx="20693">
                  <c:v>0.50866898148148099</c:v>
                </c:pt>
                <c:pt idx="20694">
                  <c:v>0.50869212962962995</c:v>
                </c:pt>
                <c:pt idx="20695">
                  <c:v>0.50871527777777803</c:v>
                </c:pt>
                <c:pt idx="20696">
                  <c:v>0.508738425925926</c:v>
                </c:pt>
                <c:pt idx="20697">
                  <c:v>0.508773148148148</c:v>
                </c:pt>
                <c:pt idx="20698">
                  <c:v>0.50879629629629597</c:v>
                </c:pt>
                <c:pt idx="20699">
                  <c:v>0.50881944444444405</c:v>
                </c:pt>
                <c:pt idx="20700">
                  <c:v>0.50884259259259301</c:v>
                </c:pt>
                <c:pt idx="20701">
                  <c:v>0.50886574074074098</c:v>
                </c:pt>
                <c:pt idx="20702">
                  <c:v>0.50888888888888895</c:v>
                </c:pt>
                <c:pt idx="20703">
                  <c:v>0.50891203703703702</c:v>
                </c:pt>
                <c:pt idx="20704">
                  <c:v>0.50893518518518499</c:v>
                </c:pt>
                <c:pt idx="20705">
                  <c:v>0.50895833333333296</c:v>
                </c:pt>
                <c:pt idx="20706">
                  <c:v>0.50899305555555596</c:v>
                </c:pt>
                <c:pt idx="20707">
                  <c:v>0.50901620370370404</c:v>
                </c:pt>
                <c:pt idx="20708">
                  <c:v>0.50903935185185201</c:v>
                </c:pt>
                <c:pt idx="20709">
                  <c:v>0.50906249999999997</c:v>
                </c:pt>
                <c:pt idx="20710">
                  <c:v>0.50908564814814805</c:v>
                </c:pt>
                <c:pt idx="20711">
                  <c:v>0.50910879629629602</c:v>
                </c:pt>
                <c:pt idx="20712">
                  <c:v>0.50913194444444398</c:v>
                </c:pt>
                <c:pt idx="20713">
                  <c:v>0.50915509259259295</c:v>
                </c:pt>
                <c:pt idx="20714">
                  <c:v>0.50918981481481496</c:v>
                </c:pt>
                <c:pt idx="20715">
                  <c:v>0.50921296296296303</c:v>
                </c:pt>
                <c:pt idx="20716">
                  <c:v>0.509236111111111</c:v>
                </c:pt>
                <c:pt idx="20717">
                  <c:v>0.50925925925925897</c:v>
                </c:pt>
                <c:pt idx="20718">
                  <c:v>0.50928240740740705</c:v>
                </c:pt>
                <c:pt idx="20719">
                  <c:v>0.50930555555555601</c:v>
                </c:pt>
                <c:pt idx="20720">
                  <c:v>0.50932870370370398</c:v>
                </c:pt>
                <c:pt idx="20721">
                  <c:v>0.50935185185185206</c:v>
                </c:pt>
                <c:pt idx="20722">
                  <c:v>0.50937500000000002</c:v>
                </c:pt>
                <c:pt idx="20723">
                  <c:v>0.50940972222222203</c:v>
                </c:pt>
                <c:pt idx="20724">
                  <c:v>0.50943287037036999</c:v>
                </c:pt>
                <c:pt idx="20725">
                  <c:v>0.50945601851851896</c:v>
                </c:pt>
                <c:pt idx="20726">
                  <c:v>0.50947916666666704</c:v>
                </c:pt>
                <c:pt idx="20727">
                  <c:v>0.509502314814815</c:v>
                </c:pt>
                <c:pt idx="20728">
                  <c:v>0.50952546296296297</c:v>
                </c:pt>
                <c:pt idx="20729">
                  <c:v>0.50954861111111105</c:v>
                </c:pt>
                <c:pt idx="20730">
                  <c:v>0.50957175925925902</c:v>
                </c:pt>
                <c:pt idx="20731">
                  <c:v>0.50959490740740698</c:v>
                </c:pt>
                <c:pt idx="20732">
                  <c:v>0.50962962962962999</c:v>
                </c:pt>
                <c:pt idx="20733">
                  <c:v>0.50965277777777795</c:v>
                </c:pt>
                <c:pt idx="20734">
                  <c:v>0.50967592592592603</c:v>
                </c:pt>
                <c:pt idx="20735">
                  <c:v>0.509699074074074</c:v>
                </c:pt>
                <c:pt idx="20736">
                  <c:v>0.50972222222222197</c:v>
                </c:pt>
                <c:pt idx="20737">
                  <c:v>0.50974537037037104</c:v>
                </c:pt>
                <c:pt idx="20738">
                  <c:v>0.50976851851851901</c:v>
                </c:pt>
                <c:pt idx="20739">
                  <c:v>0.50979166666666698</c:v>
                </c:pt>
                <c:pt idx="20740">
                  <c:v>0.50982638888888898</c:v>
                </c:pt>
                <c:pt idx="20741">
                  <c:v>0.50984953703703695</c:v>
                </c:pt>
                <c:pt idx="20742">
                  <c:v>0.50987268518518503</c:v>
                </c:pt>
                <c:pt idx="20743">
                  <c:v>0.50989583333333399</c:v>
                </c:pt>
                <c:pt idx="20744">
                  <c:v>0.50991898148148196</c:v>
                </c:pt>
                <c:pt idx="20745">
                  <c:v>0.50994212962963004</c:v>
                </c:pt>
                <c:pt idx="20746">
                  <c:v>0.509965277777778</c:v>
                </c:pt>
                <c:pt idx="20747">
                  <c:v>0.50998842592592597</c:v>
                </c:pt>
                <c:pt idx="20748">
                  <c:v>0.51001157407407405</c:v>
                </c:pt>
                <c:pt idx="20749">
                  <c:v>0.51004629629629605</c:v>
                </c:pt>
                <c:pt idx="20750">
                  <c:v>0.51006944444444502</c:v>
                </c:pt>
                <c:pt idx="20751">
                  <c:v>0.51009259259259299</c:v>
                </c:pt>
                <c:pt idx="20752">
                  <c:v>0.51011574074074095</c:v>
                </c:pt>
                <c:pt idx="20753">
                  <c:v>0.51013888888888903</c:v>
                </c:pt>
                <c:pt idx="20754">
                  <c:v>0.510162037037037</c:v>
                </c:pt>
                <c:pt idx="20755">
                  <c:v>0.51018518518518496</c:v>
                </c:pt>
                <c:pt idx="20756">
                  <c:v>0.51020833333333304</c:v>
                </c:pt>
                <c:pt idx="20757">
                  <c:v>0.51023148148148101</c:v>
                </c:pt>
                <c:pt idx="20758">
                  <c:v>0.51026620370370401</c:v>
                </c:pt>
                <c:pt idx="20759">
                  <c:v>0.51028935185185198</c:v>
                </c:pt>
                <c:pt idx="20760">
                  <c:v>0.51031249999999995</c:v>
                </c:pt>
                <c:pt idx="20761">
                  <c:v>0.51033564814814802</c:v>
                </c:pt>
                <c:pt idx="20762">
                  <c:v>0.51035879629629599</c:v>
                </c:pt>
                <c:pt idx="20763">
                  <c:v>0.51038194444444496</c:v>
                </c:pt>
                <c:pt idx="20764">
                  <c:v>0.51040509259259303</c:v>
                </c:pt>
                <c:pt idx="20765">
                  <c:v>0.510428240740741</c:v>
                </c:pt>
                <c:pt idx="20766">
                  <c:v>0.51045138888888897</c:v>
                </c:pt>
                <c:pt idx="20767">
                  <c:v>0.51048611111111097</c:v>
                </c:pt>
                <c:pt idx="20768">
                  <c:v>0.51050925925925905</c:v>
                </c:pt>
                <c:pt idx="20769">
                  <c:v>0.51053240740740702</c:v>
                </c:pt>
                <c:pt idx="20770">
                  <c:v>0.51055555555555598</c:v>
                </c:pt>
                <c:pt idx="20771">
                  <c:v>0.51057870370370395</c:v>
                </c:pt>
                <c:pt idx="20772">
                  <c:v>0.51060185185185203</c:v>
                </c:pt>
                <c:pt idx="20773">
                  <c:v>0.510625</c:v>
                </c:pt>
                <c:pt idx="20774">
                  <c:v>0.51064814814814796</c:v>
                </c:pt>
                <c:pt idx="20775">
                  <c:v>0.51067129629629604</c:v>
                </c:pt>
                <c:pt idx="20776">
                  <c:v>0.51070601851851904</c:v>
                </c:pt>
                <c:pt idx="20777">
                  <c:v>0.51072916666666701</c:v>
                </c:pt>
                <c:pt idx="20778">
                  <c:v>0.51075231481481498</c:v>
                </c:pt>
                <c:pt idx="20779">
                  <c:v>0.51077546296296295</c:v>
                </c:pt>
                <c:pt idx="20780">
                  <c:v>0.51079861111111102</c:v>
                </c:pt>
                <c:pt idx="20781">
                  <c:v>0.51082175925925899</c:v>
                </c:pt>
                <c:pt idx="20782">
                  <c:v>0.51084490740740796</c:v>
                </c:pt>
                <c:pt idx="20783">
                  <c:v>0.51086805555555603</c:v>
                </c:pt>
                <c:pt idx="20784">
                  <c:v>0.510891203703704</c:v>
                </c:pt>
                <c:pt idx="20785">
                  <c:v>0.51092592592592601</c:v>
                </c:pt>
                <c:pt idx="20786">
                  <c:v>0.51094907407407397</c:v>
                </c:pt>
                <c:pt idx="20787">
                  <c:v>0.51097222222222205</c:v>
                </c:pt>
                <c:pt idx="20788">
                  <c:v>0.51099537037037002</c:v>
                </c:pt>
                <c:pt idx="20789">
                  <c:v>0.51101851851851898</c:v>
                </c:pt>
                <c:pt idx="20790">
                  <c:v>0.51104166666666695</c:v>
                </c:pt>
                <c:pt idx="20791">
                  <c:v>0.51106481481481503</c:v>
                </c:pt>
                <c:pt idx="20792">
                  <c:v>0.51108796296296299</c:v>
                </c:pt>
                <c:pt idx="20793">
                  <c:v>0.51111111111111096</c:v>
                </c:pt>
                <c:pt idx="20794">
                  <c:v>0.51114583333333397</c:v>
                </c:pt>
                <c:pt idx="20795">
                  <c:v>0.51116898148148104</c:v>
                </c:pt>
                <c:pt idx="20796">
                  <c:v>0.51119212962963001</c:v>
                </c:pt>
                <c:pt idx="20797">
                  <c:v>0.51121527777777798</c:v>
                </c:pt>
                <c:pt idx="20798">
                  <c:v>0.51123842592592605</c:v>
                </c:pt>
                <c:pt idx="20799">
                  <c:v>0.51126157407407402</c:v>
                </c:pt>
                <c:pt idx="20800">
                  <c:v>0.51128472222222199</c:v>
                </c:pt>
                <c:pt idx="20801">
                  <c:v>0.51130787037037095</c:v>
                </c:pt>
                <c:pt idx="20802">
                  <c:v>0.51133101851851903</c:v>
                </c:pt>
                <c:pt idx="20803">
                  <c:v>0.511354166666667</c:v>
                </c:pt>
                <c:pt idx="20804">
                  <c:v>0.511388888888889</c:v>
                </c:pt>
                <c:pt idx="20805">
                  <c:v>0.51141203703703697</c:v>
                </c:pt>
                <c:pt idx="20806">
                  <c:v>0.51143518518518505</c:v>
                </c:pt>
                <c:pt idx="20807">
                  <c:v>0.51145833333333302</c:v>
                </c:pt>
                <c:pt idx="20808">
                  <c:v>0.51148148148148198</c:v>
                </c:pt>
                <c:pt idx="20809">
                  <c:v>0.51150462962962995</c:v>
                </c:pt>
                <c:pt idx="20810">
                  <c:v>0.51152777777777803</c:v>
                </c:pt>
                <c:pt idx="20811">
                  <c:v>0.51155092592592599</c:v>
                </c:pt>
                <c:pt idx="20812">
                  <c:v>0.51157407407407396</c:v>
                </c:pt>
                <c:pt idx="20813">
                  <c:v>0.51160879629629596</c:v>
                </c:pt>
                <c:pt idx="20814">
                  <c:v>0.51163194444444504</c:v>
                </c:pt>
                <c:pt idx="20815">
                  <c:v>0.51165509259259301</c:v>
                </c:pt>
                <c:pt idx="20816">
                  <c:v>0.51167824074074097</c:v>
                </c:pt>
                <c:pt idx="20817">
                  <c:v>0.51170138888888905</c:v>
                </c:pt>
                <c:pt idx="20818">
                  <c:v>0.51172453703703702</c:v>
                </c:pt>
                <c:pt idx="20819">
                  <c:v>0.51174768518518499</c:v>
                </c:pt>
                <c:pt idx="20820">
                  <c:v>0.51177083333333395</c:v>
                </c:pt>
                <c:pt idx="20821">
                  <c:v>0.51180555555555596</c:v>
                </c:pt>
                <c:pt idx="20822">
                  <c:v>0.51182870370370404</c:v>
                </c:pt>
                <c:pt idx="20823">
                  <c:v>0.511851851851852</c:v>
                </c:pt>
                <c:pt idx="20824">
                  <c:v>0.51187499999999997</c:v>
                </c:pt>
                <c:pt idx="20825">
                  <c:v>0.51189814814814805</c:v>
                </c:pt>
                <c:pt idx="20826">
                  <c:v>0.51192129629629601</c:v>
                </c:pt>
                <c:pt idx="20827">
                  <c:v>0.51194444444444498</c:v>
                </c:pt>
                <c:pt idx="20828">
                  <c:v>0.51196759259259295</c:v>
                </c:pt>
                <c:pt idx="20829">
                  <c:v>0.51200231481481495</c:v>
                </c:pt>
                <c:pt idx="20830">
                  <c:v>0.51202546296296303</c:v>
                </c:pt>
                <c:pt idx="20831">
                  <c:v>0.512048611111111</c:v>
                </c:pt>
                <c:pt idx="20832">
                  <c:v>0.51207175925925896</c:v>
                </c:pt>
                <c:pt idx="20833">
                  <c:v>0.51209490740740704</c:v>
                </c:pt>
                <c:pt idx="20834">
                  <c:v>0.51211805555555601</c:v>
                </c:pt>
                <c:pt idx="20835">
                  <c:v>0.51214120370370397</c:v>
                </c:pt>
                <c:pt idx="20836">
                  <c:v>0.51216435185185205</c:v>
                </c:pt>
                <c:pt idx="20837">
                  <c:v>0.51218750000000002</c:v>
                </c:pt>
                <c:pt idx="20838">
                  <c:v>0.51222222222222202</c:v>
                </c:pt>
                <c:pt idx="20839">
                  <c:v>0.51224537037036999</c:v>
                </c:pt>
                <c:pt idx="20840">
                  <c:v>0.51226851851851896</c:v>
                </c:pt>
                <c:pt idx="20841">
                  <c:v>0.51229166666666703</c:v>
                </c:pt>
                <c:pt idx="20842">
                  <c:v>0.512314814814815</c:v>
                </c:pt>
                <c:pt idx="20843">
                  <c:v>0.51233796296296297</c:v>
                </c:pt>
                <c:pt idx="20844">
                  <c:v>0.51236111111111104</c:v>
                </c:pt>
                <c:pt idx="20845">
                  <c:v>0.51238425925925901</c:v>
                </c:pt>
                <c:pt idx="20846">
                  <c:v>0.51240740740740698</c:v>
                </c:pt>
                <c:pt idx="20847">
                  <c:v>0.51244212962962898</c:v>
                </c:pt>
                <c:pt idx="20848">
                  <c:v>0.51246527777777795</c:v>
                </c:pt>
                <c:pt idx="20849">
                  <c:v>0.51248842592592603</c:v>
                </c:pt>
                <c:pt idx="20850">
                  <c:v>0.51251157407407399</c:v>
                </c:pt>
                <c:pt idx="20851">
                  <c:v>0.51253472222222196</c:v>
                </c:pt>
                <c:pt idx="20852">
                  <c:v>0.51255787037037004</c:v>
                </c:pt>
                <c:pt idx="20853">
                  <c:v>0.512581018518519</c:v>
                </c:pt>
                <c:pt idx="20854">
                  <c:v>0.51260416666666697</c:v>
                </c:pt>
                <c:pt idx="20855">
                  <c:v>0.51262731481481505</c:v>
                </c:pt>
                <c:pt idx="20856">
                  <c:v>0.51266203703703705</c:v>
                </c:pt>
                <c:pt idx="20857">
                  <c:v>0.51268518518518502</c:v>
                </c:pt>
                <c:pt idx="20858">
                  <c:v>0.51270833333333299</c:v>
                </c:pt>
                <c:pt idx="20859">
                  <c:v>0.51273148148148195</c:v>
                </c:pt>
                <c:pt idx="20860">
                  <c:v>0.51275462962963003</c:v>
                </c:pt>
                <c:pt idx="20861">
                  <c:v>0.512777777777778</c:v>
                </c:pt>
                <c:pt idx="20862">
                  <c:v>0.51280092592592597</c:v>
                </c:pt>
                <c:pt idx="20863">
                  <c:v>0.51282407407407404</c:v>
                </c:pt>
                <c:pt idx="20864">
                  <c:v>0.51285879629629605</c:v>
                </c:pt>
                <c:pt idx="20865">
                  <c:v>0.51288194444444501</c:v>
                </c:pt>
                <c:pt idx="20866">
                  <c:v>0.51290509259259298</c:v>
                </c:pt>
                <c:pt idx="20867">
                  <c:v>0.51292824074074095</c:v>
                </c:pt>
                <c:pt idx="20868">
                  <c:v>0.51295138888888903</c:v>
                </c:pt>
                <c:pt idx="20869">
                  <c:v>0.51297453703703699</c:v>
                </c:pt>
                <c:pt idx="20870">
                  <c:v>0.51299768518518496</c:v>
                </c:pt>
                <c:pt idx="20871">
                  <c:v>0.51302083333333404</c:v>
                </c:pt>
                <c:pt idx="20872">
                  <c:v>0.513043981481481</c:v>
                </c:pt>
                <c:pt idx="20873">
                  <c:v>0.51307870370370401</c:v>
                </c:pt>
                <c:pt idx="20874">
                  <c:v>0.51310185185185198</c:v>
                </c:pt>
                <c:pt idx="20875">
                  <c:v>0.51312500000000005</c:v>
                </c:pt>
                <c:pt idx="20876">
                  <c:v>0.51314814814814802</c:v>
                </c:pt>
                <c:pt idx="20877">
                  <c:v>0.51317129629629599</c:v>
                </c:pt>
                <c:pt idx="20878">
                  <c:v>0.51319444444444495</c:v>
                </c:pt>
                <c:pt idx="20879">
                  <c:v>0.51321759259259303</c:v>
                </c:pt>
                <c:pt idx="20880">
                  <c:v>0.513240740740741</c:v>
                </c:pt>
                <c:pt idx="20881">
                  <c:v>0.513275462962963</c:v>
                </c:pt>
                <c:pt idx="20882">
                  <c:v>0.51329861111111097</c:v>
                </c:pt>
                <c:pt idx="20883">
                  <c:v>0.51332175925925905</c:v>
                </c:pt>
                <c:pt idx="20884">
                  <c:v>0.51334490740740701</c:v>
                </c:pt>
                <c:pt idx="20885">
                  <c:v>0.51336805555555598</c:v>
                </c:pt>
                <c:pt idx="20886">
                  <c:v>0.51339120370370395</c:v>
                </c:pt>
                <c:pt idx="20887">
                  <c:v>0.51341435185185202</c:v>
                </c:pt>
                <c:pt idx="20888">
                  <c:v>0.51343749999999999</c:v>
                </c:pt>
                <c:pt idx="20889">
                  <c:v>0.513472222222222</c:v>
                </c:pt>
                <c:pt idx="20890">
                  <c:v>0.51349537037036996</c:v>
                </c:pt>
                <c:pt idx="20891">
                  <c:v>0.51351851851851904</c:v>
                </c:pt>
                <c:pt idx="20892">
                  <c:v>0.51354166666666701</c:v>
                </c:pt>
                <c:pt idx="20893">
                  <c:v>0.51356481481481497</c:v>
                </c:pt>
                <c:pt idx="20894">
                  <c:v>0.51358796296296305</c:v>
                </c:pt>
                <c:pt idx="20895">
                  <c:v>0.51361111111111102</c:v>
                </c:pt>
                <c:pt idx="20896">
                  <c:v>0.51363425925925899</c:v>
                </c:pt>
                <c:pt idx="20897">
                  <c:v>0.51366898148148199</c:v>
                </c:pt>
                <c:pt idx="20898">
                  <c:v>0.51369212962962996</c:v>
                </c:pt>
                <c:pt idx="20899">
                  <c:v>0.51371527777777803</c:v>
                </c:pt>
                <c:pt idx="20900">
                  <c:v>0.513738425925926</c:v>
                </c:pt>
                <c:pt idx="20901">
                  <c:v>0.51376157407407397</c:v>
                </c:pt>
                <c:pt idx="20902">
                  <c:v>0.51378472222222205</c:v>
                </c:pt>
                <c:pt idx="20903">
                  <c:v>0.51380787037037001</c:v>
                </c:pt>
                <c:pt idx="20904">
                  <c:v>0.51383101851851898</c:v>
                </c:pt>
                <c:pt idx="20905">
                  <c:v>0.51385416666666595</c:v>
                </c:pt>
                <c:pt idx="20906">
                  <c:v>0.51387731481481502</c:v>
                </c:pt>
                <c:pt idx="20907">
                  <c:v>0.51391203703703703</c:v>
                </c:pt>
                <c:pt idx="20908">
                  <c:v>0.513935185185185</c:v>
                </c:pt>
                <c:pt idx="20909">
                  <c:v>0.51395833333333396</c:v>
                </c:pt>
                <c:pt idx="20910">
                  <c:v>0.51398148148148204</c:v>
                </c:pt>
                <c:pt idx="20911">
                  <c:v>0.51400462962963001</c:v>
                </c:pt>
                <c:pt idx="20912">
                  <c:v>0.51402777777777797</c:v>
                </c:pt>
                <c:pt idx="20913">
                  <c:v>0.51405092592592605</c:v>
                </c:pt>
                <c:pt idx="20914">
                  <c:v>0.51407407407407402</c:v>
                </c:pt>
                <c:pt idx="20915">
                  <c:v>0.51410879629629602</c:v>
                </c:pt>
                <c:pt idx="20916">
                  <c:v>0.51413194444444399</c:v>
                </c:pt>
                <c:pt idx="20917">
                  <c:v>0.51415509259259295</c:v>
                </c:pt>
                <c:pt idx="20918">
                  <c:v>0.51417824074074103</c:v>
                </c:pt>
                <c:pt idx="20919">
                  <c:v>0.514201388888889</c:v>
                </c:pt>
                <c:pt idx="20920">
                  <c:v>0.51422453703703697</c:v>
                </c:pt>
                <c:pt idx="20921">
                  <c:v>0.51424768518518504</c:v>
                </c:pt>
                <c:pt idx="20922">
                  <c:v>0.51427083333333301</c:v>
                </c:pt>
                <c:pt idx="20923">
                  <c:v>0.51430555555555602</c:v>
                </c:pt>
                <c:pt idx="20924">
                  <c:v>0.51432870370370398</c:v>
                </c:pt>
                <c:pt idx="20925">
                  <c:v>0.51435185185185195</c:v>
                </c:pt>
                <c:pt idx="20926">
                  <c:v>0.51437500000000003</c:v>
                </c:pt>
                <c:pt idx="20927">
                  <c:v>0.51439814814814799</c:v>
                </c:pt>
                <c:pt idx="20928">
                  <c:v>0.51442129629629596</c:v>
                </c:pt>
                <c:pt idx="20929">
                  <c:v>0.51444444444444504</c:v>
                </c:pt>
                <c:pt idx="20930">
                  <c:v>0.514467592592593</c:v>
                </c:pt>
                <c:pt idx="20931">
                  <c:v>0.51449074074074097</c:v>
                </c:pt>
                <c:pt idx="20932">
                  <c:v>0.51452546296296298</c:v>
                </c:pt>
                <c:pt idx="20933">
                  <c:v>0.51454861111111105</c:v>
                </c:pt>
                <c:pt idx="20934">
                  <c:v>0.51457175925925902</c:v>
                </c:pt>
                <c:pt idx="20935">
                  <c:v>0.51459490740740699</c:v>
                </c:pt>
                <c:pt idx="20936">
                  <c:v>0.51461805555555595</c:v>
                </c:pt>
                <c:pt idx="20937">
                  <c:v>0.51464120370370403</c:v>
                </c:pt>
                <c:pt idx="20938">
                  <c:v>0.514664351851852</c:v>
                </c:pt>
                <c:pt idx="20939">
                  <c:v>0.51468749999999996</c:v>
                </c:pt>
                <c:pt idx="20940">
                  <c:v>0.51471064814814804</c:v>
                </c:pt>
                <c:pt idx="20941">
                  <c:v>0.51474537037037105</c:v>
                </c:pt>
                <c:pt idx="20942">
                  <c:v>0.51476851851851901</c:v>
                </c:pt>
                <c:pt idx="20943">
                  <c:v>0.51479166666666698</c:v>
                </c:pt>
                <c:pt idx="20944">
                  <c:v>0.51481481481481495</c:v>
                </c:pt>
                <c:pt idx="20945">
                  <c:v>0.51483796296296302</c:v>
                </c:pt>
                <c:pt idx="20946">
                  <c:v>0.51486111111111099</c:v>
                </c:pt>
                <c:pt idx="20947">
                  <c:v>0.51488425925925896</c:v>
                </c:pt>
                <c:pt idx="20948">
                  <c:v>0.51490740740740704</c:v>
                </c:pt>
                <c:pt idx="20949">
                  <c:v>0.514930555555556</c:v>
                </c:pt>
                <c:pt idx="20950">
                  <c:v>0.51496527777777801</c:v>
                </c:pt>
                <c:pt idx="20951">
                  <c:v>0.51498842592592597</c:v>
                </c:pt>
                <c:pt idx="20952">
                  <c:v>0.51501157407407405</c:v>
                </c:pt>
                <c:pt idx="20953">
                  <c:v>0.51503472222222202</c:v>
                </c:pt>
                <c:pt idx="20954">
                  <c:v>0.51505787037037098</c:v>
                </c:pt>
                <c:pt idx="20955">
                  <c:v>0.51508101851851895</c:v>
                </c:pt>
                <c:pt idx="20956">
                  <c:v>0.51510416666666703</c:v>
                </c:pt>
                <c:pt idx="20957">
                  <c:v>0.515127314814815</c:v>
                </c:pt>
                <c:pt idx="20958">
                  <c:v>0.51515046296296296</c:v>
                </c:pt>
                <c:pt idx="20959">
                  <c:v>0.51518518518518497</c:v>
                </c:pt>
                <c:pt idx="20960">
                  <c:v>0.51520833333333305</c:v>
                </c:pt>
                <c:pt idx="20961">
                  <c:v>0.51523148148148201</c:v>
                </c:pt>
                <c:pt idx="20962">
                  <c:v>0.51525462962962998</c:v>
                </c:pt>
                <c:pt idx="20963">
                  <c:v>0.51527777777777795</c:v>
                </c:pt>
                <c:pt idx="20964">
                  <c:v>0.51530092592592602</c:v>
                </c:pt>
                <c:pt idx="20965">
                  <c:v>0.51532407407407399</c:v>
                </c:pt>
                <c:pt idx="20966">
                  <c:v>0.51534722222222196</c:v>
                </c:pt>
                <c:pt idx="20967">
                  <c:v>0.51537037037037003</c:v>
                </c:pt>
                <c:pt idx="20968">
                  <c:v>0.51540509259259304</c:v>
                </c:pt>
                <c:pt idx="20969">
                  <c:v>0.51542824074074101</c:v>
                </c:pt>
                <c:pt idx="20970">
                  <c:v>0.51545138888888897</c:v>
                </c:pt>
                <c:pt idx="20971">
                  <c:v>0.51547453703703705</c:v>
                </c:pt>
                <c:pt idx="20972">
                  <c:v>0.51549768518518502</c:v>
                </c:pt>
                <c:pt idx="20973">
                  <c:v>0.51552083333333298</c:v>
                </c:pt>
                <c:pt idx="20974">
                  <c:v>0.51554398148148195</c:v>
                </c:pt>
                <c:pt idx="20975">
                  <c:v>0.51556712962962903</c:v>
                </c:pt>
                <c:pt idx="20976">
                  <c:v>0.51560185185185203</c:v>
                </c:pt>
                <c:pt idx="20977">
                  <c:v>0.515625</c:v>
                </c:pt>
                <c:pt idx="20978">
                  <c:v>0.51564814814814797</c:v>
                </c:pt>
                <c:pt idx="20979">
                  <c:v>0.51567129629629604</c:v>
                </c:pt>
                <c:pt idx="20980">
                  <c:v>0.51569444444444501</c:v>
                </c:pt>
                <c:pt idx="20981">
                  <c:v>0.51571759259259298</c:v>
                </c:pt>
                <c:pt idx="20982">
                  <c:v>0.51574074074074105</c:v>
                </c:pt>
                <c:pt idx="20983">
                  <c:v>0.51576388888888902</c:v>
                </c:pt>
                <c:pt idx="20984">
                  <c:v>0.51578703703703699</c:v>
                </c:pt>
                <c:pt idx="20985">
                  <c:v>0.51582175925925899</c:v>
                </c:pt>
                <c:pt idx="20986">
                  <c:v>0.51584490740740796</c:v>
                </c:pt>
                <c:pt idx="20987">
                  <c:v>0.51586805555555604</c:v>
                </c:pt>
                <c:pt idx="20988">
                  <c:v>0.515891203703704</c:v>
                </c:pt>
                <c:pt idx="20989">
                  <c:v>0.51591435185185197</c:v>
                </c:pt>
                <c:pt idx="20990">
                  <c:v>0.51593750000000005</c:v>
                </c:pt>
                <c:pt idx="20991">
                  <c:v>0.51596064814814802</c:v>
                </c:pt>
                <c:pt idx="20992">
                  <c:v>0.51598379629629598</c:v>
                </c:pt>
                <c:pt idx="20993">
                  <c:v>0.51600694444444495</c:v>
                </c:pt>
                <c:pt idx="20994">
                  <c:v>0.51604166666666695</c:v>
                </c:pt>
                <c:pt idx="20995">
                  <c:v>0.51606481481481503</c:v>
                </c:pt>
                <c:pt idx="20996">
                  <c:v>0.516087962962963</c:v>
                </c:pt>
                <c:pt idx="20997">
                  <c:v>0.51611111111111097</c:v>
                </c:pt>
                <c:pt idx="20998">
                  <c:v>0.51613425925925904</c:v>
                </c:pt>
                <c:pt idx="20999">
                  <c:v>0.51615740740740701</c:v>
                </c:pt>
                <c:pt idx="21000">
                  <c:v>0.51618055555555598</c:v>
                </c:pt>
                <c:pt idx="21001">
                  <c:v>0.51620370370370405</c:v>
                </c:pt>
                <c:pt idx="21002">
                  <c:v>0.51622685185185202</c:v>
                </c:pt>
                <c:pt idx="21003">
                  <c:v>0.51626157407407403</c:v>
                </c:pt>
                <c:pt idx="21004">
                  <c:v>0.51628472222222199</c:v>
                </c:pt>
                <c:pt idx="21005">
                  <c:v>0.51630787037037096</c:v>
                </c:pt>
                <c:pt idx="21006">
                  <c:v>0.51633101851851904</c:v>
                </c:pt>
                <c:pt idx="21007">
                  <c:v>0.516354166666667</c:v>
                </c:pt>
                <c:pt idx="21008">
                  <c:v>0.51637731481481497</c:v>
                </c:pt>
                <c:pt idx="21009">
                  <c:v>0.51640046296296305</c:v>
                </c:pt>
                <c:pt idx="21010">
                  <c:v>0.51642361111111101</c:v>
                </c:pt>
                <c:pt idx="21011">
                  <c:v>0.51644675925925898</c:v>
                </c:pt>
                <c:pt idx="21012">
                  <c:v>0.51648148148148099</c:v>
                </c:pt>
                <c:pt idx="21013">
                  <c:v>0.51650462962962995</c:v>
                </c:pt>
                <c:pt idx="21014">
                  <c:v>0.51652777777777803</c:v>
                </c:pt>
                <c:pt idx="21015">
                  <c:v>0.516550925925926</c:v>
                </c:pt>
                <c:pt idx="21016">
                  <c:v>0.51657407407407396</c:v>
                </c:pt>
                <c:pt idx="21017">
                  <c:v>0.51659722222222204</c:v>
                </c:pt>
                <c:pt idx="21018">
                  <c:v>0.51662037037037001</c:v>
                </c:pt>
                <c:pt idx="21019">
                  <c:v>0.51664351851851897</c:v>
                </c:pt>
                <c:pt idx="21020">
                  <c:v>0.51666666666666705</c:v>
                </c:pt>
                <c:pt idx="21021">
                  <c:v>0.51668981481481502</c:v>
                </c:pt>
                <c:pt idx="21022">
                  <c:v>0.51672453703703702</c:v>
                </c:pt>
                <c:pt idx="21023">
                  <c:v>0.51674768518518499</c:v>
                </c:pt>
                <c:pt idx="21024">
                  <c:v>0.51677083333333396</c:v>
                </c:pt>
                <c:pt idx="21025">
                  <c:v>0.51679398148148203</c:v>
                </c:pt>
                <c:pt idx="21026">
                  <c:v>0.51681712962963</c:v>
                </c:pt>
                <c:pt idx="21027">
                  <c:v>0.51684027777777797</c:v>
                </c:pt>
                <c:pt idx="21028">
                  <c:v>0.51686342592592605</c:v>
                </c:pt>
                <c:pt idx="21029">
                  <c:v>0.51688657407407401</c:v>
                </c:pt>
                <c:pt idx="21030">
                  <c:v>0.51692129629629602</c:v>
                </c:pt>
                <c:pt idx="21031">
                  <c:v>0.51694444444444498</c:v>
                </c:pt>
                <c:pt idx="21032">
                  <c:v>0.51696759259259295</c:v>
                </c:pt>
                <c:pt idx="21033">
                  <c:v>0.51699074074074103</c:v>
                </c:pt>
                <c:pt idx="21034">
                  <c:v>0.51701388888888899</c:v>
                </c:pt>
                <c:pt idx="21035">
                  <c:v>0.51703703703703696</c:v>
                </c:pt>
                <c:pt idx="21036">
                  <c:v>0.51706018518518504</c:v>
                </c:pt>
                <c:pt idx="21037">
                  <c:v>0.51708333333333301</c:v>
                </c:pt>
                <c:pt idx="21038">
                  <c:v>0.51711805555555601</c:v>
                </c:pt>
                <c:pt idx="21039">
                  <c:v>0.51714120370370398</c:v>
                </c:pt>
                <c:pt idx="21040">
                  <c:v>0.51716435185185206</c:v>
                </c:pt>
                <c:pt idx="21041">
                  <c:v>0.51718750000000002</c:v>
                </c:pt>
                <c:pt idx="21042">
                  <c:v>0.51721064814814799</c:v>
                </c:pt>
                <c:pt idx="21043">
                  <c:v>0.51723379629629596</c:v>
                </c:pt>
                <c:pt idx="21044">
                  <c:v>0.51725694444444403</c:v>
                </c:pt>
                <c:pt idx="21045">
                  <c:v>0.517280092592593</c:v>
                </c:pt>
                <c:pt idx="21046">
                  <c:v>0.51730324074074097</c:v>
                </c:pt>
                <c:pt idx="21047">
                  <c:v>0.51733796296296297</c:v>
                </c:pt>
                <c:pt idx="21048">
                  <c:v>0.51736111111111105</c:v>
                </c:pt>
                <c:pt idx="21049">
                  <c:v>0.51738425925925902</c:v>
                </c:pt>
                <c:pt idx="21050">
                  <c:v>0.51740740740740698</c:v>
                </c:pt>
                <c:pt idx="21051">
                  <c:v>0.51743055555555595</c:v>
                </c:pt>
                <c:pt idx="21052">
                  <c:v>0.51745370370370403</c:v>
                </c:pt>
                <c:pt idx="21053">
                  <c:v>0.51747685185185199</c:v>
                </c:pt>
                <c:pt idx="21054">
                  <c:v>0.51749999999999996</c:v>
                </c:pt>
                <c:pt idx="21055">
                  <c:v>0.51753472222222197</c:v>
                </c:pt>
                <c:pt idx="21056">
                  <c:v>0.51755787037037004</c:v>
                </c:pt>
                <c:pt idx="21057">
                  <c:v>0.51758101851851901</c:v>
                </c:pt>
                <c:pt idx="21058">
                  <c:v>0.51760416666666698</c:v>
                </c:pt>
                <c:pt idx="21059">
                  <c:v>0.51762731481481505</c:v>
                </c:pt>
                <c:pt idx="21060">
                  <c:v>0.51765046296296302</c:v>
                </c:pt>
                <c:pt idx="21061">
                  <c:v>0.51767361111111099</c:v>
                </c:pt>
                <c:pt idx="21062">
                  <c:v>0.51769675925925895</c:v>
                </c:pt>
                <c:pt idx="21063">
                  <c:v>0.51771990740740703</c:v>
                </c:pt>
                <c:pt idx="21064">
                  <c:v>0.51775462962963004</c:v>
                </c:pt>
                <c:pt idx="21065">
                  <c:v>0.517777777777778</c:v>
                </c:pt>
                <c:pt idx="21066">
                  <c:v>0.51780092592592597</c:v>
                </c:pt>
                <c:pt idx="21067">
                  <c:v>0.51782407407407405</c:v>
                </c:pt>
                <c:pt idx="21068">
                  <c:v>0.51784722222222201</c:v>
                </c:pt>
                <c:pt idx="21069">
                  <c:v>0.51787037037036998</c:v>
                </c:pt>
                <c:pt idx="21070">
                  <c:v>0.51789351851851895</c:v>
                </c:pt>
                <c:pt idx="21071">
                  <c:v>0.51791666666666702</c:v>
                </c:pt>
                <c:pt idx="21072">
                  <c:v>0.51795138888888903</c:v>
                </c:pt>
                <c:pt idx="21073">
                  <c:v>0.517974537037037</c:v>
                </c:pt>
                <c:pt idx="21074">
                  <c:v>0.51799768518518496</c:v>
                </c:pt>
                <c:pt idx="21075">
                  <c:v>0.51802083333333304</c:v>
                </c:pt>
                <c:pt idx="21076">
                  <c:v>0.51804398148148101</c:v>
                </c:pt>
                <c:pt idx="21077">
                  <c:v>0.51806712962962898</c:v>
                </c:pt>
                <c:pt idx="21078">
                  <c:v>0.51809027777777805</c:v>
                </c:pt>
                <c:pt idx="21079">
                  <c:v>0.51811342592592602</c:v>
                </c:pt>
                <c:pt idx="21080">
                  <c:v>0.51813657407407399</c:v>
                </c:pt>
                <c:pt idx="21081">
                  <c:v>0.51817129629629599</c:v>
                </c:pt>
                <c:pt idx="21082">
                  <c:v>0.51819444444444496</c:v>
                </c:pt>
                <c:pt idx="21083">
                  <c:v>0.51821759259259303</c:v>
                </c:pt>
                <c:pt idx="21084">
                  <c:v>0.518240740740741</c:v>
                </c:pt>
                <c:pt idx="21085">
                  <c:v>0.51826388888888897</c:v>
                </c:pt>
                <c:pt idx="21086">
                  <c:v>0.51828703703703705</c:v>
                </c:pt>
                <c:pt idx="21087">
                  <c:v>0.51831018518518501</c:v>
                </c:pt>
                <c:pt idx="21088">
                  <c:v>0.51833333333333298</c:v>
                </c:pt>
                <c:pt idx="21089">
                  <c:v>0.51835648148148095</c:v>
                </c:pt>
                <c:pt idx="21090">
                  <c:v>0.51839120370370395</c:v>
                </c:pt>
                <c:pt idx="21091">
                  <c:v>0.51841435185185203</c:v>
                </c:pt>
                <c:pt idx="21092">
                  <c:v>0.5184375</c:v>
                </c:pt>
                <c:pt idx="21093">
                  <c:v>0.51846064814814796</c:v>
                </c:pt>
                <c:pt idx="21094">
                  <c:v>0.51848379629629604</c:v>
                </c:pt>
                <c:pt idx="21095">
                  <c:v>0.51850694444444401</c:v>
                </c:pt>
                <c:pt idx="21096">
                  <c:v>0.51853009259259297</c:v>
                </c:pt>
                <c:pt idx="21097">
                  <c:v>0.51855324074074005</c:v>
                </c:pt>
                <c:pt idx="21098">
                  <c:v>0.51858796296296295</c:v>
                </c:pt>
                <c:pt idx="21099">
                  <c:v>0.51861111111111102</c:v>
                </c:pt>
                <c:pt idx="21100">
                  <c:v>0.51863425925925899</c:v>
                </c:pt>
                <c:pt idx="21101">
                  <c:v>0.51865740740740796</c:v>
                </c:pt>
                <c:pt idx="21102">
                  <c:v>0.51868055555555603</c:v>
                </c:pt>
                <c:pt idx="21103">
                  <c:v>0.518703703703704</c:v>
                </c:pt>
                <c:pt idx="21104">
                  <c:v>0.51872685185185197</c:v>
                </c:pt>
                <c:pt idx="21105">
                  <c:v>0.51875000000000004</c:v>
                </c:pt>
                <c:pt idx="21106">
                  <c:v>0.51877314814814801</c:v>
                </c:pt>
                <c:pt idx="21107">
                  <c:v>0.51880787037037002</c:v>
                </c:pt>
                <c:pt idx="21108">
                  <c:v>0.51883101851851898</c:v>
                </c:pt>
                <c:pt idx="21109">
                  <c:v>0.51885416666666695</c:v>
                </c:pt>
                <c:pt idx="21110">
                  <c:v>0.51887731481481503</c:v>
                </c:pt>
                <c:pt idx="21111">
                  <c:v>0.51890046296296299</c:v>
                </c:pt>
                <c:pt idx="21112">
                  <c:v>0.51892361111111096</c:v>
                </c:pt>
                <c:pt idx="21113">
                  <c:v>0.51894675925925904</c:v>
                </c:pt>
                <c:pt idx="21114">
                  <c:v>0.51896990740740701</c:v>
                </c:pt>
                <c:pt idx="21115">
                  <c:v>0.51900462962963001</c:v>
                </c:pt>
                <c:pt idx="21116">
                  <c:v>0.51902777777777798</c:v>
                </c:pt>
                <c:pt idx="21117">
                  <c:v>0.51905092592592605</c:v>
                </c:pt>
                <c:pt idx="21118">
                  <c:v>0.51907407407407402</c:v>
                </c:pt>
                <c:pt idx="21119">
                  <c:v>0.51909722222222199</c:v>
                </c:pt>
                <c:pt idx="21120">
                  <c:v>0.51912037037037095</c:v>
                </c:pt>
                <c:pt idx="21121">
                  <c:v>0.51914351851851903</c:v>
                </c:pt>
                <c:pt idx="21122">
                  <c:v>0.519166666666667</c:v>
                </c:pt>
                <c:pt idx="21123">
                  <c:v>0.51918981481481496</c:v>
                </c:pt>
                <c:pt idx="21124">
                  <c:v>0.51922453703703697</c:v>
                </c:pt>
                <c:pt idx="21125">
                  <c:v>0.51924768518518505</c:v>
                </c:pt>
                <c:pt idx="21126">
                  <c:v>0.51927083333333302</c:v>
                </c:pt>
                <c:pt idx="21127">
                  <c:v>0.51929398148148198</c:v>
                </c:pt>
                <c:pt idx="21128">
                  <c:v>0.51931712962962895</c:v>
                </c:pt>
                <c:pt idx="21129">
                  <c:v>0.51934027777777803</c:v>
                </c:pt>
                <c:pt idx="21130">
                  <c:v>0.51936342592592599</c:v>
                </c:pt>
                <c:pt idx="21131">
                  <c:v>0.51938657407407396</c:v>
                </c:pt>
                <c:pt idx="21132">
                  <c:v>0.51942129629629596</c:v>
                </c:pt>
                <c:pt idx="21133">
                  <c:v>0.51944444444444504</c:v>
                </c:pt>
                <c:pt idx="21134">
                  <c:v>0.51946759259259301</c:v>
                </c:pt>
                <c:pt idx="21135">
                  <c:v>0.51949074074074097</c:v>
                </c:pt>
                <c:pt idx="21136">
                  <c:v>0.51951388888888905</c:v>
                </c:pt>
                <c:pt idx="21137">
                  <c:v>0.51953703703703702</c:v>
                </c:pt>
                <c:pt idx="21138">
                  <c:v>0.51956018518518499</c:v>
                </c:pt>
                <c:pt idx="21139">
                  <c:v>0.51958333333333295</c:v>
                </c:pt>
                <c:pt idx="21140">
                  <c:v>0.51960648148148203</c:v>
                </c:pt>
                <c:pt idx="21141">
                  <c:v>0.51962962962963</c:v>
                </c:pt>
                <c:pt idx="21142">
                  <c:v>0.519664351851852</c:v>
                </c:pt>
                <c:pt idx="21143">
                  <c:v>0.51968749999999997</c:v>
                </c:pt>
                <c:pt idx="21144">
                  <c:v>0.51971064814814805</c:v>
                </c:pt>
                <c:pt idx="21145">
                  <c:v>0.51973379629629601</c:v>
                </c:pt>
                <c:pt idx="21146">
                  <c:v>0.51975694444444398</c:v>
                </c:pt>
                <c:pt idx="21147">
                  <c:v>0.51978009259259295</c:v>
                </c:pt>
                <c:pt idx="21148">
                  <c:v>0.51980324074074102</c:v>
                </c:pt>
                <c:pt idx="21149">
                  <c:v>0.51982638888888899</c:v>
                </c:pt>
                <c:pt idx="21150">
                  <c:v>0.519861111111111</c:v>
                </c:pt>
                <c:pt idx="21151">
                  <c:v>0.51988425925925896</c:v>
                </c:pt>
                <c:pt idx="21152">
                  <c:v>0.51990740740740704</c:v>
                </c:pt>
                <c:pt idx="21153">
                  <c:v>0.51993055555555601</c:v>
                </c:pt>
                <c:pt idx="21154">
                  <c:v>0.51995370370370397</c:v>
                </c:pt>
                <c:pt idx="21155">
                  <c:v>0.51997685185185205</c:v>
                </c:pt>
                <c:pt idx="21156">
                  <c:v>0.52</c:v>
                </c:pt>
                <c:pt idx="21157">
                  <c:v>0.52002314814814798</c:v>
                </c:pt>
                <c:pt idx="21158">
                  <c:v>0.52004629629629595</c:v>
                </c:pt>
                <c:pt idx="21159">
                  <c:v>0.52006944444444503</c:v>
                </c:pt>
                <c:pt idx="21160">
                  <c:v>0.52010416666666703</c:v>
                </c:pt>
                <c:pt idx="21161">
                  <c:v>0.520127314814815</c:v>
                </c:pt>
                <c:pt idx="21162">
                  <c:v>0.52015046296296297</c:v>
                </c:pt>
                <c:pt idx="21163">
                  <c:v>0.52017361111111104</c:v>
                </c:pt>
                <c:pt idx="21164">
                  <c:v>0.52019675925925901</c:v>
                </c:pt>
                <c:pt idx="21165">
                  <c:v>0.52021990740740698</c:v>
                </c:pt>
                <c:pt idx="21166">
                  <c:v>0.52024305555555606</c:v>
                </c:pt>
                <c:pt idx="21167">
                  <c:v>0.52026620370370402</c:v>
                </c:pt>
                <c:pt idx="21168">
                  <c:v>0.52028935185185199</c:v>
                </c:pt>
                <c:pt idx="21169">
                  <c:v>0.52032407407407399</c:v>
                </c:pt>
                <c:pt idx="21170">
                  <c:v>0.52034722222222196</c:v>
                </c:pt>
                <c:pt idx="21171">
                  <c:v>0.52037037037037004</c:v>
                </c:pt>
                <c:pt idx="21172">
                  <c:v>0.520393518518519</c:v>
                </c:pt>
                <c:pt idx="21173">
                  <c:v>0.52041666666666597</c:v>
                </c:pt>
                <c:pt idx="21174">
                  <c:v>0.52043981481481505</c:v>
                </c:pt>
                <c:pt idx="21175">
                  <c:v>0.52046296296296302</c:v>
                </c:pt>
                <c:pt idx="21176">
                  <c:v>0.52048611111111098</c:v>
                </c:pt>
                <c:pt idx="21177">
                  <c:v>0.52050925925925895</c:v>
                </c:pt>
                <c:pt idx="21178">
                  <c:v>0.52054398148148195</c:v>
                </c:pt>
                <c:pt idx="21179">
                  <c:v>0.52056712962962903</c:v>
                </c:pt>
                <c:pt idx="21180">
                  <c:v>0.520590277777778</c:v>
                </c:pt>
                <c:pt idx="21181">
                  <c:v>0.52061342592592597</c:v>
                </c:pt>
                <c:pt idx="21182">
                  <c:v>0.52063657407407404</c:v>
                </c:pt>
                <c:pt idx="21183">
                  <c:v>0.52065972222222201</c:v>
                </c:pt>
                <c:pt idx="21184">
                  <c:v>0.52068287037037098</c:v>
                </c:pt>
                <c:pt idx="21185">
                  <c:v>0.52070601851851905</c:v>
                </c:pt>
                <c:pt idx="21186">
                  <c:v>0.52074074074074095</c:v>
                </c:pt>
                <c:pt idx="21187">
                  <c:v>0.52076388888888903</c:v>
                </c:pt>
                <c:pt idx="21188">
                  <c:v>0.52078703703703699</c:v>
                </c:pt>
                <c:pt idx="21189">
                  <c:v>0.52081018518518496</c:v>
                </c:pt>
                <c:pt idx="21190">
                  <c:v>0.52083333333333304</c:v>
                </c:pt>
                <c:pt idx="21191">
                  <c:v>0.520856481481481</c:v>
                </c:pt>
                <c:pt idx="21192">
                  <c:v>0.52087962962962997</c:v>
                </c:pt>
                <c:pt idx="21193">
                  <c:v>0.52090277777777805</c:v>
                </c:pt>
                <c:pt idx="21194">
                  <c:v>0.52092592592592601</c:v>
                </c:pt>
                <c:pt idx="21195">
                  <c:v>0.52096064814814802</c:v>
                </c:pt>
                <c:pt idx="21196">
                  <c:v>0.52098379629629599</c:v>
                </c:pt>
                <c:pt idx="21197">
                  <c:v>0.52100694444444395</c:v>
                </c:pt>
                <c:pt idx="21198">
                  <c:v>0.52103009259259303</c:v>
                </c:pt>
                <c:pt idx="21199">
                  <c:v>0.521053240740741</c:v>
                </c:pt>
                <c:pt idx="21200">
                  <c:v>0.52107638888888896</c:v>
                </c:pt>
                <c:pt idx="21201">
                  <c:v>0.52109953703703704</c:v>
                </c:pt>
                <c:pt idx="21202">
                  <c:v>0.52112268518518501</c:v>
                </c:pt>
                <c:pt idx="21203">
                  <c:v>0.52114583333333397</c:v>
                </c:pt>
                <c:pt idx="21204">
                  <c:v>0.52118055555555598</c:v>
                </c:pt>
                <c:pt idx="21205">
                  <c:v>0.52120370370370395</c:v>
                </c:pt>
                <c:pt idx="21206">
                  <c:v>0.52122685185185202</c:v>
                </c:pt>
                <c:pt idx="21207">
                  <c:v>0.52124999999999999</c:v>
                </c:pt>
                <c:pt idx="21208">
                  <c:v>0.52127314814814796</c:v>
                </c:pt>
                <c:pt idx="21209">
                  <c:v>0.52129629629629604</c:v>
                </c:pt>
                <c:pt idx="21210">
                  <c:v>0.521319444444444</c:v>
                </c:pt>
                <c:pt idx="21211">
                  <c:v>0.52134259259259297</c:v>
                </c:pt>
                <c:pt idx="21212">
                  <c:v>0.52136574074074005</c:v>
                </c:pt>
                <c:pt idx="21213">
                  <c:v>0.52140046296296305</c:v>
                </c:pt>
                <c:pt idx="21214">
                  <c:v>0.52142361111111102</c:v>
                </c:pt>
                <c:pt idx="21215">
                  <c:v>0.52144675925925899</c:v>
                </c:pt>
                <c:pt idx="21216">
                  <c:v>0.52146990740740695</c:v>
                </c:pt>
                <c:pt idx="21217">
                  <c:v>0.52149305555555603</c:v>
                </c:pt>
                <c:pt idx="21218">
                  <c:v>0.521516203703704</c:v>
                </c:pt>
                <c:pt idx="21219">
                  <c:v>0.52153935185185196</c:v>
                </c:pt>
                <c:pt idx="21220">
                  <c:v>0.52156250000000004</c:v>
                </c:pt>
                <c:pt idx="21221">
                  <c:v>0.52158564814814801</c:v>
                </c:pt>
                <c:pt idx="21222">
                  <c:v>0.52162037037037001</c:v>
                </c:pt>
                <c:pt idx="21223">
                  <c:v>0.52164351851851898</c:v>
                </c:pt>
                <c:pt idx="21224">
                  <c:v>0.52166666666666595</c:v>
                </c:pt>
                <c:pt idx="21225">
                  <c:v>0.52168981481481502</c:v>
                </c:pt>
                <c:pt idx="21226">
                  <c:v>0.52171296296296299</c:v>
                </c:pt>
                <c:pt idx="21227">
                  <c:v>0.52173611111111096</c:v>
                </c:pt>
                <c:pt idx="21228">
                  <c:v>0.52175925925925903</c:v>
                </c:pt>
                <c:pt idx="21229">
                  <c:v>0.521782407407407</c:v>
                </c:pt>
                <c:pt idx="21230">
                  <c:v>0.52180555555555597</c:v>
                </c:pt>
                <c:pt idx="21231">
                  <c:v>0.52184027777777797</c:v>
                </c:pt>
                <c:pt idx="21232">
                  <c:v>0.52186342592592605</c:v>
                </c:pt>
                <c:pt idx="21233">
                  <c:v>0.52188657407407402</c:v>
                </c:pt>
                <c:pt idx="21234">
                  <c:v>0.52190972222222198</c:v>
                </c:pt>
                <c:pt idx="21235">
                  <c:v>0.52193287037037095</c:v>
                </c:pt>
                <c:pt idx="21236">
                  <c:v>0.52195601851851903</c:v>
                </c:pt>
                <c:pt idx="21237">
                  <c:v>0.52197916666666699</c:v>
                </c:pt>
                <c:pt idx="21238">
                  <c:v>0.52200231481481496</c:v>
                </c:pt>
                <c:pt idx="21239">
                  <c:v>0.52203703703703697</c:v>
                </c:pt>
                <c:pt idx="21240">
                  <c:v>0.52206018518518504</c:v>
                </c:pt>
                <c:pt idx="21241">
                  <c:v>0.52208333333333301</c:v>
                </c:pt>
                <c:pt idx="21242">
                  <c:v>0.52210648148148098</c:v>
                </c:pt>
                <c:pt idx="21243">
                  <c:v>0.52212962962963005</c:v>
                </c:pt>
                <c:pt idx="21244">
                  <c:v>0.52215277777777802</c:v>
                </c:pt>
                <c:pt idx="21245">
                  <c:v>0.52217592592592599</c:v>
                </c:pt>
                <c:pt idx="21246">
                  <c:v>0.52219907407407395</c:v>
                </c:pt>
                <c:pt idx="21247">
                  <c:v>0.52222222222222203</c:v>
                </c:pt>
                <c:pt idx="21248">
                  <c:v>0.52225694444444404</c:v>
                </c:pt>
                <c:pt idx="21249">
                  <c:v>0.522280092592593</c:v>
                </c:pt>
                <c:pt idx="21250">
                  <c:v>0.52230324074074097</c:v>
                </c:pt>
                <c:pt idx="21251">
                  <c:v>0.52232638888888905</c:v>
                </c:pt>
                <c:pt idx="21252">
                  <c:v>0.52234953703703701</c:v>
                </c:pt>
                <c:pt idx="21253">
                  <c:v>0.52237268518518498</c:v>
                </c:pt>
                <c:pt idx="21254">
                  <c:v>0.52239583333333295</c:v>
                </c:pt>
                <c:pt idx="21255">
                  <c:v>0.52241898148148103</c:v>
                </c:pt>
                <c:pt idx="21256">
                  <c:v>0.52245370370370403</c:v>
                </c:pt>
                <c:pt idx="21257">
                  <c:v>0.522476851851852</c:v>
                </c:pt>
                <c:pt idx="21258">
                  <c:v>0.52249999999999996</c:v>
                </c:pt>
                <c:pt idx="21259">
                  <c:v>0.52252314814814804</c:v>
                </c:pt>
                <c:pt idx="21260">
                  <c:v>0.52254629629629601</c:v>
                </c:pt>
                <c:pt idx="21261">
                  <c:v>0.52256944444444398</c:v>
                </c:pt>
                <c:pt idx="21262">
                  <c:v>0.52259259259259305</c:v>
                </c:pt>
                <c:pt idx="21263">
                  <c:v>0.52261574074074102</c:v>
                </c:pt>
                <c:pt idx="21264">
                  <c:v>0.52263888888888899</c:v>
                </c:pt>
                <c:pt idx="21265">
                  <c:v>0.52267361111111099</c:v>
                </c:pt>
                <c:pt idx="21266">
                  <c:v>0.52269675925925896</c:v>
                </c:pt>
                <c:pt idx="21267">
                  <c:v>0.52271990740740804</c:v>
                </c:pt>
                <c:pt idx="21268">
                  <c:v>0.522743055555556</c:v>
                </c:pt>
                <c:pt idx="21269">
                  <c:v>0.52276620370370397</c:v>
                </c:pt>
                <c:pt idx="21270">
                  <c:v>0.52278935185185205</c:v>
                </c:pt>
                <c:pt idx="21271">
                  <c:v>0.52281250000000001</c:v>
                </c:pt>
                <c:pt idx="21272">
                  <c:v>0.52283564814814798</c:v>
                </c:pt>
                <c:pt idx="21273">
                  <c:v>0.52287037037037098</c:v>
                </c:pt>
                <c:pt idx="21274">
                  <c:v>0.52289351851851895</c:v>
                </c:pt>
                <c:pt idx="21275">
                  <c:v>0.52291666666666703</c:v>
                </c:pt>
                <c:pt idx="21276">
                  <c:v>0.522939814814815</c:v>
                </c:pt>
                <c:pt idx="21277">
                  <c:v>0.52296296296296296</c:v>
                </c:pt>
                <c:pt idx="21278">
                  <c:v>0.52298611111111104</c:v>
                </c:pt>
                <c:pt idx="21279">
                  <c:v>0.52300925925925901</c:v>
                </c:pt>
                <c:pt idx="21280">
                  <c:v>0.52303240740740697</c:v>
                </c:pt>
                <c:pt idx="21281">
                  <c:v>0.52305555555555605</c:v>
                </c:pt>
                <c:pt idx="21282">
                  <c:v>0.52309027777777795</c:v>
                </c:pt>
                <c:pt idx="21283">
                  <c:v>0.52311342592592602</c:v>
                </c:pt>
                <c:pt idx="21284">
                  <c:v>0.52313657407407399</c:v>
                </c:pt>
                <c:pt idx="21285">
                  <c:v>0.52315972222222196</c:v>
                </c:pt>
                <c:pt idx="21286">
                  <c:v>0.52318287037037003</c:v>
                </c:pt>
                <c:pt idx="21287">
                  <c:v>0.523206018518519</c:v>
                </c:pt>
                <c:pt idx="21288">
                  <c:v>0.52322916666666697</c:v>
                </c:pt>
                <c:pt idx="21289">
                  <c:v>0.52325231481481504</c:v>
                </c:pt>
                <c:pt idx="21290">
                  <c:v>0.52328703703703705</c:v>
                </c:pt>
                <c:pt idx="21291">
                  <c:v>0.52331018518518502</c:v>
                </c:pt>
                <c:pt idx="21292">
                  <c:v>0.52333333333333298</c:v>
                </c:pt>
                <c:pt idx="21293">
                  <c:v>0.52335648148148195</c:v>
                </c:pt>
                <c:pt idx="21294">
                  <c:v>0.52337962962963003</c:v>
                </c:pt>
                <c:pt idx="21295">
                  <c:v>0.52340277777777799</c:v>
                </c:pt>
                <c:pt idx="21296">
                  <c:v>0.52342592592592596</c:v>
                </c:pt>
                <c:pt idx="21297">
                  <c:v>0.52344907407407404</c:v>
                </c:pt>
                <c:pt idx="21298">
                  <c:v>0.52347222222222201</c:v>
                </c:pt>
                <c:pt idx="21299">
                  <c:v>0.52350694444444401</c:v>
                </c:pt>
                <c:pt idx="21300">
                  <c:v>0.52353009259259298</c:v>
                </c:pt>
                <c:pt idx="21301">
                  <c:v>0.52355324074073994</c:v>
                </c:pt>
                <c:pt idx="21302">
                  <c:v>0.52357638888888902</c:v>
                </c:pt>
                <c:pt idx="21303">
                  <c:v>0.52359953703703699</c:v>
                </c:pt>
                <c:pt idx="21304">
                  <c:v>0.52362268518518496</c:v>
                </c:pt>
                <c:pt idx="21305">
                  <c:v>0.52364583333333403</c:v>
                </c:pt>
                <c:pt idx="21306">
                  <c:v>0.523668981481482</c:v>
                </c:pt>
                <c:pt idx="21307">
                  <c:v>0.523703703703704</c:v>
                </c:pt>
                <c:pt idx="21308">
                  <c:v>0.52372685185185197</c:v>
                </c:pt>
                <c:pt idx="21309">
                  <c:v>0.52375000000000005</c:v>
                </c:pt>
                <c:pt idx="21310">
                  <c:v>0.52377314814814802</c:v>
                </c:pt>
                <c:pt idx="21311">
                  <c:v>0.52379629629629598</c:v>
                </c:pt>
                <c:pt idx="21312">
                  <c:v>0.52381944444444495</c:v>
                </c:pt>
                <c:pt idx="21313">
                  <c:v>0.52384259259259303</c:v>
                </c:pt>
                <c:pt idx="21314">
                  <c:v>0.52386574074074099</c:v>
                </c:pt>
                <c:pt idx="21315">
                  <c:v>0.523900462962963</c:v>
                </c:pt>
                <c:pt idx="21316">
                  <c:v>0.52392361111111097</c:v>
                </c:pt>
                <c:pt idx="21317">
                  <c:v>0.52394675925925904</c:v>
                </c:pt>
                <c:pt idx="21318">
                  <c:v>0.52396990740740701</c:v>
                </c:pt>
                <c:pt idx="21319">
                  <c:v>0.52399305555555598</c:v>
                </c:pt>
                <c:pt idx="21320">
                  <c:v>0.52401620370370405</c:v>
                </c:pt>
                <c:pt idx="21321">
                  <c:v>0.52403935185185202</c:v>
                </c:pt>
                <c:pt idx="21322">
                  <c:v>0.52406249999999999</c:v>
                </c:pt>
                <c:pt idx="21323">
                  <c:v>0.52408564814814795</c:v>
                </c:pt>
                <c:pt idx="21324">
                  <c:v>0.52412037037037096</c:v>
                </c:pt>
                <c:pt idx="21325">
                  <c:v>0.52414351851851904</c:v>
                </c:pt>
                <c:pt idx="21326">
                  <c:v>0.524166666666667</c:v>
                </c:pt>
                <c:pt idx="21327">
                  <c:v>0.52418981481481497</c:v>
                </c:pt>
                <c:pt idx="21328">
                  <c:v>0.52421296296296305</c:v>
                </c:pt>
                <c:pt idx="21329">
                  <c:v>0.52423611111111101</c:v>
                </c:pt>
                <c:pt idx="21330">
                  <c:v>0.52425925925925898</c:v>
                </c:pt>
                <c:pt idx="21331">
                  <c:v>0.52428240740740695</c:v>
                </c:pt>
                <c:pt idx="21332">
                  <c:v>0.52430555555555602</c:v>
                </c:pt>
                <c:pt idx="21333">
                  <c:v>0.52434027777777803</c:v>
                </c:pt>
                <c:pt idx="21334">
                  <c:v>0.524363425925926</c:v>
                </c:pt>
                <c:pt idx="21335">
                  <c:v>0.52438657407407396</c:v>
                </c:pt>
                <c:pt idx="21336">
                  <c:v>0.52440972222222204</c:v>
                </c:pt>
                <c:pt idx="21337">
                  <c:v>0.52443287037037001</c:v>
                </c:pt>
                <c:pt idx="21338">
                  <c:v>0.52445601851851897</c:v>
                </c:pt>
                <c:pt idx="21339">
                  <c:v>0.52447916666666705</c:v>
                </c:pt>
                <c:pt idx="21340">
                  <c:v>0.52450231481481502</c:v>
                </c:pt>
                <c:pt idx="21341">
                  <c:v>0.52453703703703702</c:v>
                </c:pt>
                <c:pt idx="21342">
                  <c:v>0.52456018518518499</c:v>
                </c:pt>
                <c:pt idx="21343">
                  <c:v>0.52458333333333296</c:v>
                </c:pt>
                <c:pt idx="21344">
                  <c:v>0.52460648148148203</c:v>
                </c:pt>
                <c:pt idx="21345">
                  <c:v>0.52462962962963</c:v>
                </c:pt>
                <c:pt idx="21346">
                  <c:v>0.52465277777777797</c:v>
                </c:pt>
                <c:pt idx="21347">
                  <c:v>0.52467592592592605</c:v>
                </c:pt>
                <c:pt idx="21348">
                  <c:v>0.52469907407407401</c:v>
                </c:pt>
                <c:pt idx="21349">
                  <c:v>0.52472222222222198</c:v>
                </c:pt>
                <c:pt idx="21350">
                  <c:v>0.52475694444444398</c:v>
                </c:pt>
                <c:pt idx="21351">
                  <c:v>0.52478009259259295</c:v>
                </c:pt>
                <c:pt idx="21352">
                  <c:v>0.52480324074074103</c:v>
                </c:pt>
                <c:pt idx="21353">
                  <c:v>0.52482638888888899</c:v>
                </c:pt>
                <c:pt idx="21354">
                  <c:v>0.52484953703703696</c:v>
                </c:pt>
                <c:pt idx="21355">
                  <c:v>0.52487268518518504</c:v>
                </c:pt>
                <c:pt idx="21356">
                  <c:v>0.52489583333333401</c:v>
                </c:pt>
                <c:pt idx="21357">
                  <c:v>0.52491898148148197</c:v>
                </c:pt>
                <c:pt idx="21358">
                  <c:v>0.52494212962962905</c:v>
                </c:pt>
                <c:pt idx="21359">
                  <c:v>0.52497685185185206</c:v>
                </c:pt>
                <c:pt idx="21360">
                  <c:v>0.52500000000000002</c:v>
                </c:pt>
                <c:pt idx="21361">
                  <c:v>0.52502314814814799</c:v>
                </c:pt>
                <c:pt idx="21362">
                  <c:v>0.52504629629629596</c:v>
                </c:pt>
                <c:pt idx="21363">
                  <c:v>0.52506944444444503</c:v>
                </c:pt>
                <c:pt idx="21364">
                  <c:v>0.525092592592593</c:v>
                </c:pt>
                <c:pt idx="21365">
                  <c:v>0.52511574074074097</c:v>
                </c:pt>
                <c:pt idx="21366">
                  <c:v>0.52513888888888904</c:v>
                </c:pt>
                <c:pt idx="21367">
                  <c:v>0.52517361111111105</c:v>
                </c:pt>
                <c:pt idx="21368">
                  <c:v>0.52519675925925902</c:v>
                </c:pt>
                <c:pt idx="21369">
                  <c:v>0.52521990740740698</c:v>
                </c:pt>
                <c:pt idx="21370">
                  <c:v>0.52524305555555595</c:v>
                </c:pt>
                <c:pt idx="21371">
                  <c:v>0.52526620370370403</c:v>
                </c:pt>
                <c:pt idx="21372">
                  <c:v>0.52528935185185199</c:v>
                </c:pt>
                <c:pt idx="21373">
                  <c:v>0.52531249999999996</c:v>
                </c:pt>
                <c:pt idx="21374">
                  <c:v>0.52533564814814804</c:v>
                </c:pt>
                <c:pt idx="21375">
                  <c:v>0.525358796296296</c:v>
                </c:pt>
                <c:pt idx="21376">
                  <c:v>0.52539351851851901</c:v>
                </c:pt>
                <c:pt idx="21377">
                  <c:v>0.52541666666666598</c:v>
                </c:pt>
                <c:pt idx="21378">
                  <c:v>0.52543981481481505</c:v>
                </c:pt>
                <c:pt idx="21379">
                  <c:v>0.52546296296296302</c:v>
                </c:pt>
                <c:pt idx="21380">
                  <c:v>0.52548611111111099</c:v>
                </c:pt>
                <c:pt idx="21381">
                  <c:v>0.52550925925925895</c:v>
                </c:pt>
                <c:pt idx="21382">
                  <c:v>0.52553240740740703</c:v>
                </c:pt>
                <c:pt idx="21383">
                  <c:v>0.525555555555556</c:v>
                </c:pt>
                <c:pt idx="21384">
                  <c:v>0.525590277777778</c:v>
                </c:pt>
                <c:pt idx="21385">
                  <c:v>0.52561342592592597</c:v>
                </c:pt>
                <c:pt idx="21386">
                  <c:v>0.52563657407407405</c:v>
                </c:pt>
                <c:pt idx="21387">
                  <c:v>0.52565972222222201</c:v>
                </c:pt>
                <c:pt idx="21388">
                  <c:v>0.52568287037036998</c:v>
                </c:pt>
                <c:pt idx="21389">
                  <c:v>0.52570601851851895</c:v>
                </c:pt>
                <c:pt idx="21390">
                  <c:v>0.52572916666666702</c:v>
                </c:pt>
                <c:pt idx="21391">
                  <c:v>0.52575231481481499</c:v>
                </c:pt>
                <c:pt idx="21392">
                  <c:v>0.52577546296296296</c:v>
                </c:pt>
                <c:pt idx="21393">
                  <c:v>0.52581018518518496</c:v>
                </c:pt>
                <c:pt idx="21394">
                  <c:v>0.52583333333333304</c:v>
                </c:pt>
                <c:pt idx="21395">
                  <c:v>0.52585648148148101</c:v>
                </c:pt>
                <c:pt idx="21396">
                  <c:v>0.52587962962962997</c:v>
                </c:pt>
                <c:pt idx="21397">
                  <c:v>0.52590277777777805</c:v>
                </c:pt>
                <c:pt idx="21398">
                  <c:v>0.52592592592592602</c:v>
                </c:pt>
                <c:pt idx="21399">
                  <c:v>0.52594907407407399</c:v>
                </c:pt>
                <c:pt idx="21400">
                  <c:v>0.52597222222222195</c:v>
                </c:pt>
                <c:pt idx="21401">
                  <c:v>0.52600694444444496</c:v>
                </c:pt>
                <c:pt idx="21402">
                  <c:v>0.52603009259259303</c:v>
                </c:pt>
                <c:pt idx="21403">
                  <c:v>0.526053240740741</c:v>
                </c:pt>
                <c:pt idx="21404">
                  <c:v>0.52607638888888897</c:v>
                </c:pt>
                <c:pt idx="21405">
                  <c:v>0.52609953703703705</c:v>
                </c:pt>
                <c:pt idx="21406">
                  <c:v>0.52612268518518501</c:v>
                </c:pt>
                <c:pt idx="21407">
                  <c:v>0.52614583333333398</c:v>
                </c:pt>
                <c:pt idx="21408">
                  <c:v>0.52616898148148095</c:v>
                </c:pt>
                <c:pt idx="21409">
                  <c:v>0.52620370370370395</c:v>
                </c:pt>
                <c:pt idx="21410">
                  <c:v>0.52622685185185203</c:v>
                </c:pt>
                <c:pt idx="21411">
                  <c:v>0.52625</c:v>
                </c:pt>
                <c:pt idx="21412">
                  <c:v>0.52627314814814796</c:v>
                </c:pt>
                <c:pt idx="21413">
                  <c:v>0.52629629629629604</c:v>
                </c:pt>
                <c:pt idx="21414">
                  <c:v>0.52631944444444401</c:v>
                </c:pt>
                <c:pt idx="21415">
                  <c:v>0.52634259259259297</c:v>
                </c:pt>
                <c:pt idx="21416">
                  <c:v>0.52636574074074005</c:v>
                </c:pt>
                <c:pt idx="21417">
                  <c:v>0.52638888888888902</c:v>
                </c:pt>
                <c:pt idx="21418">
                  <c:v>0.52642361111111102</c:v>
                </c:pt>
                <c:pt idx="21419">
                  <c:v>0.52644675925925899</c:v>
                </c:pt>
                <c:pt idx="21420">
                  <c:v>0.52646990740740696</c:v>
                </c:pt>
                <c:pt idx="21421">
                  <c:v>0.52649305555555603</c:v>
                </c:pt>
                <c:pt idx="21422">
                  <c:v>0.526516203703704</c:v>
                </c:pt>
                <c:pt idx="21423">
                  <c:v>0.52653935185185197</c:v>
                </c:pt>
                <c:pt idx="21424">
                  <c:v>0.52656250000000004</c:v>
                </c:pt>
                <c:pt idx="21425">
                  <c:v>0.52658564814814801</c:v>
                </c:pt>
                <c:pt idx="21426">
                  <c:v>0.52660879629629598</c:v>
                </c:pt>
                <c:pt idx="21427">
                  <c:v>0.52664351851851898</c:v>
                </c:pt>
                <c:pt idx="21428">
                  <c:v>0.52666666666666695</c:v>
                </c:pt>
                <c:pt idx="21429">
                  <c:v>0.52668981481481503</c:v>
                </c:pt>
                <c:pt idx="21430">
                  <c:v>0.52671296296296299</c:v>
                </c:pt>
                <c:pt idx="21431">
                  <c:v>0.52673611111111096</c:v>
                </c:pt>
                <c:pt idx="21432">
                  <c:v>0.52675925925925904</c:v>
                </c:pt>
                <c:pt idx="21433">
                  <c:v>0.52678240740740701</c:v>
                </c:pt>
                <c:pt idx="21434">
                  <c:v>0.52680555555555597</c:v>
                </c:pt>
                <c:pt idx="21435">
                  <c:v>0.52682870370370405</c:v>
                </c:pt>
                <c:pt idx="21436">
                  <c:v>0.52686342592592605</c:v>
                </c:pt>
                <c:pt idx="21437">
                  <c:v>0.52688657407407402</c:v>
                </c:pt>
                <c:pt idx="21438">
                  <c:v>0.52690972222222199</c:v>
                </c:pt>
                <c:pt idx="21439">
                  <c:v>0.52693287037037095</c:v>
                </c:pt>
                <c:pt idx="21440">
                  <c:v>0.52695601851851903</c:v>
                </c:pt>
                <c:pt idx="21441">
                  <c:v>0.526979166666667</c:v>
                </c:pt>
                <c:pt idx="21442">
                  <c:v>0.52700231481481496</c:v>
                </c:pt>
                <c:pt idx="21443">
                  <c:v>0.52702546296296304</c:v>
                </c:pt>
                <c:pt idx="21444">
                  <c:v>0.52706018518518505</c:v>
                </c:pt>
                <c:pt idx="21445">
                  <c:v>0.52708333333333302</c:v>
                </c:pt>
                <c:pt idx="21446">
                  <c:v>0.52710648148148198</c:v>
                </c:pt>
                <c:pt idx="21447">
                  <c:v>0.52712962962962995</c:v>
                </c:pt>
                <c:pt idx="21448">
                  <c:v>0.52715277777777803</c:v>
                </c:pt>
                <c:pt idx="21449">
                  <c:v>0.52717592592592599</c:v>
                </c:pt>
                <c:pt idx="21450">
                  <c:v>0.52719907407407396</c:v>
                </c:pt>
                <c:pt idx="21451">
                  <c:v>0.52722222222222204</c:v>
                </c:pt>
                <c:pt idx="21452">
                  <c:v>0.52725694444444404</c:v>
                </c:pt>
                <c:pt idx="21453">
                  <c:v>0.52728009259259301</c:v>
                </c:pt>
                <c:pt idx="21454">
                  <c:v>0.52730324074074097</c:v>
                </c:pt>
                <c:pt idx="21455">
                  <c:v>0.52732638888888905</c:v>
                </c:pt>
                <c:pt idx="21456">
                  <c:v>0.52734953703703702</c:v>
                </c:pt>
                <c:pt idx="21457">
                  <c:v>0.52737268518518499</c:v>
                </c:pt>
                <c:pt idx="21458">
                  <c:v>0.52739583333333395</c:v>
                </c:pt>
                <c:pt idx="21459">
                  <c:v>0.52741898148148103</c:v>
                </c:pt>
                <c:pt idx="21460">
                  <c:v>0.52744212962963</c:v>
                </c:pt>
                <c:pt idx="21461">
                  <c:v>0.527476851851852</c:v>
                </c:pt>
                <c:pt idx="21462">
                  <c:v>0.52749999999999997</c:v>
                </c:pt>
                <c:pt idx="21463">
                  <c:v>0.52752314814814805</c:v>
                </c:pt>
                <c:pt idx="21464">
                  <c:v>0.52754629629629601</c:v>
                </c:pt>
                <c:pt idx="21465">
                  <c:v>0.52756944444444398</c:v>
                </c:pt>
                <c:pt idx="21466">
                  <c:v>0.52759259259259295</c:v>
                </c:pt>
                <c:pt idx="21467">
                  <c:v>0.52761574074074102</c:v>
                </c:pt>
                <c:pt idx="21468">
                  <c:v>0.52763888888888899</c:v>
                </c:pt>
                <c:pt idx="21469">
                  <c:v>0.52766203703703696</c:v>
                </c:pt>
                <c:pt idx="21470">
                  <c:v>0.52769675925925896</c:v>
                </c:pt>
                <c:pt idx="21471">
                  <c:v>0.52771990740740704</c:v>
                </c:pt>
                <c:pt idx="21472">
                  <c:v>0.52774305555555601</c:v>
                </c:pt>
                <c:pt idx="21473">
                  <c:v>0.52776620370370397</c:v>
                </c:pt>
                <c:pt idx="21474">
                  <c:v>0.52778935185185205</c:v>
                </c:pt>
                <c:pt idx="21475">
                  <c:v>0.52781250000000002</c:v>
                </c:pt>
                <c:pt idx="21476">
                  <c:v>0.52783564814814798</c:v>
                </c:pt>
                <c:pt idx="21477">
                  <c:v>0.52785879629629595</c:v>
                </c:pt>
                <c:pt idx="21478">
                  <c:v>0.52789351851851896</c:v>
                </c:pt>
                <c:pt idx="21479">
                  <c:v>0.52791666666666703</c:v>
                </c:pt>
                <c:pt idx="21480">
                  <c:v>0.527939814814815</c:v>
                </c:pt>
                <c:pt idx="21481">
                  <c:v>0.52796296296296297</c:v>
                </c:pt>
                <c:pt idx="21482">
                  <c:v>0.52798611111111104</c:v>
                </c:pt>
                <c:pt idx="21483">
                  <c:v>0.52800925925925901</c:v>
                </c:pt>
                <c:pt idx="21484">
                  <c:v>0.52803240740740698</c:v>
                </c:pt>
                <c:pt idx="21485">
                  <c:v>0.52805555555555606</c:v>
                </c:pt>
                <c:pt idx="21486">
                  <c:v>0.52807870370370402</c:v>
                </c:pt>
                <c:pt idx="21487">
                  <c:v>0.52811342592592603</c:v>
                </c:pt>
                <c:pt idx="21488">
                  <c:v>0.52813657407407399</c:v>
                </c:pt>
                <c:pt idx="21489">
                  <c:v>0.52815972222222196</c:v>
                </c:pt>
                <c:pt idx="21490">
                  <c:v>0.52818287037037004</c:v>
                </c:pt>
                <c:pt idx="21491">
                  <c:v>0.528206018518519</c:v>
                </c:pt>
                <c:pt idx="21492">
                  <c:v>0.52822916666666697</c:v>
                </c:pt>
                <c:pt idx="21493">
                  <c:v>0.52825231481481505</c:v>
                </c:pt>
                <c:pt idx="21494">
                  <c:v>0.52827546296296302</c:v>
                </c:pt>
                <c:pt idx="21495">
                  <c:v>0.52829861111111098</c:v>
                </c:pt>
                <c:pt idx="21496">
                  <c:v>0.52833333333333299</c:v>
                </c:pt>
                <c:pt idx="21497">
                  <c:v>0.52835648148148195</c:v>
                </c:pt>
                <c:pt idx="21498">
                  <c:v>0.52837962962963003</c:v>
                </c:pt>
                <c:pt idx="21499">
                  <c:v>0.528402777777778</c:v>
                </c:pt>
                <c:pt idx="21500">
                  <c:v>0.52842592592592597</c:v>
                </c:pt>
                <c:pt idx="21501">
                  <c:v>0.52844907407407404</c:v>
                </c:pt>
                <c:pt idx="21502">
                  <c:v>0.52847222222222201</c:v>
                </c:pt>
                <c:pt idx="21503">
                  <c:v>0.52849537037037098</c:v>
                </c:pt>
                <c:pt idx="21504">
                  <c:v>0.52853009259259298</c:v>
                </c:pt>
                <c:pt idx="21505">
                  <c:v>0.52855324074073995</c:v>
                </c:pt>
                <c:pt idx="21506">
                  <c:v>0.52857638888888903</c:v>
                </c:pt>
                <c:pt idx="21507">
                  <c:v>0.52859953703703699</c:v>
                </c:pt>
                <c:pt idx="21508">
                  <c:v>0.52862268518518496</c:v>
                </c:pt>
                <c:pt idx="21509">
                  <c:v>0.52864583333333404</c:v>
                </c:pt>
                <c:pt idx="21510">
                  <c:v>0.528668981481481</c:v>
                </c:pt>
                <c:pt idx="21511">
                  <c:v>0.52869212962962997</c:v>
                </c:pt>
                <c:pt idx="21512">
                  <c:v>0.52871527777777805</c:v>
                </c:pt>
                <c:pt idx="21513">
                  <c:v>0.52873842592592601</c:v>
                </c:pt>
                <c:pt idx="21514">
                  <c:v>0.52877314814814802</c:v>
                </c:pt>
                <c:pt idx="21515">
                  <c:v>0.52879629629629599</c:v>
                </c:pt>
                <c:pt idx="21516">
                  <c:v>0.52881944444444495</c:v>
                </c:pt>
                <c:pt idx="21517">
                  <c:v>0.52884259259259303</c:v>
                </c:pt>
                <c:pt idx="21518">
                  <c:v>0.528865740740741</c:v>
                </c:pt>
                <c:pt idx="21519">
                  <c:v>0.52888888888888896</c:v>
                </c:pt>
                <c:pt idx="21520">
                  <c:v>0.52891203703703704</c:v>
                </c:pt>
                <c:pt idx="21521">
                  <c:v>0.52893518518518501</c:v>
                </c:pt>
                <c:pt idx="21522">
                  <c:v>0.52895833333333298</c:v>
                </c:pt>
                <c:pt idx="21523">
                  <c:v>0.52899305555555598</c:v>
                </c:pt>
                <c:pt idx="21524">
                  <c:v>0.52901620370370395</c:v>
                </c:pt>
                <c:pt idx="21525">
                  <c:v>0.52903935185185202</c:v>
                </c:pt>
                <c:pt idx="21526">
                  <c:v>0.52906249999999999</c:v>
                </c:pt>
                <c:pt idx="21527">
                  <c:v>0.52908564814814796</c:v>
                </c:pt>
                <c:pt idx="21528">
                  <c:v>0.52910879629629604</c:v>
                </c:pt>
                <c:pt idx="21529">
                  <c:v>0.529131944444444</c:v>
                </c:pt>
                <c:pt idx="21530">
                  <c:v>0.52915509259259297</c:v>
                </c:pt>
                <c:pt idx="21531">
                  <c:v>0.52917824074074105</c:v>
                </c:pt>
                <c:pt idx="21532">
                  <c:v>0.52921296296296305</c:v>
                </c:pt>
                <c:pt idx="21533">
                  <c:v>0.52923611111111102</c:v>
                </c:pt>
                <c:pt idx="21534">
                  <c:v>0.52925925925925899</c:v>
                </c:pt>
                <c:pt idx="21535">
                  <c:v>0.52928240740740695</c:v>
                </c:pt>
                <c:pt idx="21536">
                  <c:v>0.52930555555555603</c:v>
                </c:pt>
                <c:pt idx="21537">
                  <c:v>0.529328703703704</c:v>
                </c:pt>
                <c:pt idx="21538">
                  <c:v>0.52935185185185196</c:v>
                </c:pt>
                <c:pt idx="21539">
                  <c:v>0.52937500000000004</c:v>
                </c:pt>
                <c:pt idx="21540">
                  <c:v>0.52939814814814801</c:v>
                </c:pt>
                <c:pt idx="21541">
                  <c:v>0.52943287037037001</c:v>
                </c:pt>
                <c:pt idx="21542">
                  <c:v>0.52945601851851898</c:v>
                </c:pt>
                <c:pt idx="21543">
                  <c:v>0.52947916666666595</c:v>
                </c:pt>
                <c:pt idx="21544">
                  <c:v>0.52950231481481502</c:v>
                </c:pt>
                <c:pt idx="21545">
                  <c:v>0.52952546296296299</c:v>
                </c:pt>
                <c:pt idx="21546">
                  <c:v>0.52954861111111096</c:v>
                </c:pt>
                <c:pt idx="21547">
                  <c:v>0.52957175925925903</c:v>
                </c:pt>
                <c:pt idx="21548">
                  <c:v>0.529594907407407</c:v>
                </c:pt>
                <c:pt idx="21549">
                  <c:v>0.52961805555555597</c:v>
                </c:pt>
                <c:pt idx="21550">
                  <c:v>0.52965277777777797</c:v>
                </c:pt>
                <c:pt idx="21551">
                  <c:v>0.52967592592592605</c:v>
                </c:pt>
                <c:pt idx="21552">
                  <c:v>0.52969907407407402</c:v>
                </c:pt>
                <c:pt idx="21553">
                  <c:v>0.52972222222222198</c:v>
                </c:pt>
                <c:pt idx="21554">
                  <c:v>0.52974537037037095</c:v>
                </c:pt>
                <c:pt idx="21555">
                  <c:v>0.52976851851851903</c:v>
                </c:pt>
                <c:pt idx="21556">
                  <c:v>0.52979166666666699</c:v>
                </c:pt>
                <c:pt idx="21557">
                  <c:v>0.52981481481481496</c:v>
                </c:pt>
                <c:pt idx="21558">
                  <c:v>0.52984953703703697</c:v>
                </c:pt>
                <c:pt idx="21559">
                  <c:v>0.52987268518518504</c:v>
                </c:pt>
                <c:pt idx="21560">
                  <c:v>0.52989583333333401</c:v>
                </c:pt>
                <c:pt idx="21561">
                  <c:v>0.52991898148148098</c:v>
                </c:pt>
                <c:pt idx="21562">
                  <c:v>0.52994212962962906</c:v>
                </c:pt>
                <c:pt idx="21563">
                  <c:v>0.52996527777777802</c:v>
                </c:pt>
                <c:pt idx="21564">
                  <c:v>0.52998842592592599</c:v>
                </c:pt>
                <c:pt idx="21565">
                  <c:v>0.53001157407407395</c:v>
                </c:pt>
                <c:pt idx="21566">
                  <c:v>0.53003472222222203</c:v>
                </c:pt>
                <c:pt idx="21567">
                  <c:v>0.53006944444444404</c:v>
                </c:pt>
                <c:pt idx="21568">
                  <c:v>0.530092592592593</c:v>
                </c:pt>
                <c:pt idx="21569">
                  <c:v>0.53011574074074097</c:v>
                </c:pt>
                <c:pt idx="21570">
                  <c:v>0.53013888888888905</c:v>
                </c:pt>
                <c:pt idx="21571">
                  <c:v>0.53016203703703701</c:v>
                </c:pt>
                <c:pt idx="21572">
                  <c:v>0.53018518518518498</c:v>
                </c:pt>
                <c:pt idx="21573">
                  <c:v>0.53020833333333295</c:v>
                </c:pt>
                <c:pt idx="21574">
                  <c:v>0.53023148148148203</c:v>
                </c:pt>
                <c:pt idx="21575">
                  <c:v>0.53026620370370403</c:v>
                </c:pt>
                <c:pt idx="21576">
                  <c:v>0.530289351851852</c:v>
                </c:pt>
                <c:pt idx="21577">
                  <c:v>0.53031249999999996</c:v>
                </c:pt>
                <c:pt idx="21578">
                  <c:v>0.53033564814814804</c:v>
                </c:pt>
                <c:pt idx="21579">
                  <c:v>0.53035879629629601</c:v>
                </c:pt>
                <c:pt idx="21580">
                  <c:v>0.53038194444444398</c:v>
                </c:pt>
                <c:pt idx="21581">
                  <c:v>0.53040509259259305</c:v>
                </c:pt>
                <c:pt idx="21582">
                  <c:v>0.53042824074074102</c:v>
                </c:pt>
                <c:pt idx="21583">
                  <c:v>0.53045138888888899</c:v>
                </c:pt>
                <c:pt idx="21584">
                  <c:v>0.53048611111111099</c:v>
                </c:pt>
                <c:pt idx="21585">
                  <c:v>0.53050925925925896</c:v>
                </c:pt>
                <c:pt idx="21586">
                  <c:v>0.53053240740740704</c:v>
                </c:pt>
                <c:pt idx="21587">
                  <c:v>0.530555555555556</c:v>
                </c:pt>
                <c:pt idx="21588">
                  <c:v>0.53057870370370397</c:v>
                </c:pt>
                <c:pt idx="21589">
                  <c:v>0.53060185185185205</c:v>
                </c:pt>
                <c:pt idx="21590">
                  <c:v>0.53062500000000001</c:v>
                </c:pt>
                <c:pt idx="21591">
                  <c:v>0.53064814814814798</c:v>
                </c:pt>
                <c:pt idx="21592">
                  <c:v>0.53067129629629595</c:v>
                </c:pt>
                <c:pt idx="21593">
                  <c:v>0.53070601851851895</c:v>
                </c:pt>
                <c:pt idx="21594">
                  <c:v>0.53072916666666703</c:v>
                </c:pt>
                <c:pt idx="21595">
                  <c:v>0.530752314814815</c:v>
                </c:pt>
                <c:pt idx="21596">
                  <c:v>0.53077546296296296</c:v>
                </c:pt>
                <c:pt idx="21597">
                  <c:v>0.53079861111111104</c:v>
                </c:pt>
                <c:pt idx="21598">
                  <c:v>0.53082175925925901</c:v>
                </c:pt>
                <c:pt idx="21599">
                  <c:v>0.53084490740740797</c:v>
                </c:pt>
                <c:pt idx="21600">
                  <c:v>0.53086805555555605</c:v>
                </c:pt>
                <c:pt idx="21601">
                  <c:v>0.53089120370370402</c:v>
                </c:pt>
                <c:pt idx="21602">
                  <c:v>0.53092592592592602</c:v>
                </c:pt>
                <c:pt idx="21603">
                  <c:v>0.53094907407407399</c:v>
                </c:pt>
                <c:pt idx="21604">
                  <c:v>0.53097222222222196</c:v>
                </c:pt>
                <c:pt idx="21605">
                  <c:v>0.53099537037037103</c:v>
                </c:pt>
                <c:pt idx="21606">
                  <c:v>0.531018518518519</c:v>
                </c:pt>
                <c:pt idx="21607">
                  <c:v>0.53104166666666697</c:v>
                </c:pt>
                <c:pt idx="21608">
                  <c:v>0.53106481481481504</c:v>
                </c:pt>
                <c:pt idx="21609">
                  <c:v>0.53108796296296301</c:v>
                </c:pt>
                <c:pt idx="21610">
                  <c:v>0.53112268518518502</c:v>
                </c:pt>
                <c:pt idx="21611">
                  <c:v>0.53114583333333398</c:v>
                </c:pt>
                <c:pt idx="21612">
                  <c:v>0.53116898148148095</c:v>
                </c:pt>
                <c:pt idx="21613">
                  <c:v>0.53119212962963003</c:v>
                </c:pt>
                <c:pt idx="21614">
                  <c:v>0.53121527777777799</c:v>
                </c:pt>
                <c:pt idx="21615">
                  <c:v>0.53123842592592596</c:v>
                </c:pt>
                <c:pt idx="21616">
                  <c:v>0.53126157407407404</c:v>
                </c:pt>
                <c:pt idx="21617">
                  <c:v>0.53128472222222201</c:v>
                </c:pt>
                <c:pt idx="21618">
                  <c:v>0.53130787037036997</c:v>
                </c:pt>
                <c:pt idx="21619">
                  <c:v>0.53134259259259298</c:v>
                </c:pt>
                <c:pt idx="21620">
                  <c:v>0.53136574074073994</c:v>
                </c:pt>
                <c:pt idx="21621">
                  <c:v>0.53138888888888902</c:v>
                </c:pt>
                <c:pt idx="21622">
                  <c:v>0.53141203703703699</c:v>
                </c:pt>
                <c:pt idx="21623">
                  <c:v>0.53143518518518496</c:v>
                </c:pt>
                <c:pt idx="21624">
                  <c:v>0.53145833333333303</c:v>
                </c:pt>
                <c:pt idx="21625">
                  <c:v>0.531481481481482</c:v>
                </c:pt>
                <c:pt idx="21626">
                  <c:v>0.53150462962962997</c:v>
                </c:pt>
                <c:pt idx="21627">
                  <c:v>0.53153935185185197</c:v>
                </c:pt>
                <c:pt idx="21628">
                  <c:v>0.53156250000000005</c:v>
                </c:pt>
                <c:pt idx="21629">
                  <c:v>0.53158564814814802</c:v>
                </c:pt>
                <c:pt idx="21630">
                  <c:v>0.53160879629629598</c:v>
                </c:pt>
                <c:pt idx="21631">
                  <c:v>0.53163194444444495</c:v>
                </c:pt>
                <c:pt idx="21632">
                  <c:v>0.53165509259259303</c:v>
                </c:pt>
                <c:pt idx="21633">
                  <c:v>0.53167824074074099</c:v>
                </c:pt>
                <c:pt idx="21634">
                  <c:v>0.53170138888888896</c:v>
                </c:pt>
                <c:pt idx="21635">
                  <c:v>0.53173611111111097</c:v>
                </c:pt>
                <c:pt idx="21636">
                  <c:v>0.53175925925925904</c:v>
                </c:pt>
                <c:pt idx="21637">
                  <c:v>0.53178240740740701</c:v>
                </c:pt>
                <c:pt idx="21638">
                  <c:v>0.53180555555555598</c:v>
                </c:pt>
                <c:pt idx="21639">
                  <c:v>0.53182870370370405</c:v>
                </c:pt>
                <c:pt idx="21640">
                  <c:v>0.53185185185185202</c:v>
                </c:pt>
                <c:pt idx="21641">
                  <c:v>0.53187499999999999</c:v>
                </c:pt>
                <c:pt idx="21642">
                  <c:v>0.53189814814814795</c:v>
                </c:pt>
                <c:pt idx="21643">
                  <c:v>0.53192129629629703</c:v>
                </c:pt>
                <c:pt idx="21644">
                  <c:v>0.53195601851851904</c:v>
                </c:pt>
                <c:pt idx="21645">
                  <c:v>0.531979166666667</c:v>
                </c:pt>
                <c:pt idx="21646">
                  <c:v>0.53200231481481497</c:v>
                </c:pt>
                <c:pt idx="21647">
                  <c:v>0.53202546296296305</c:v>
                </c:pt>
                <c:pt idx="21648">
                  <c:v>0.53204861111111101</c:v>
                </c:pt>
                <c:pt idx="21649">
                  <c:v>0.53207175925925898</c:v>
                </c:pt>
                <c:pt idx="21650">
                  <c:v>0.53209490740740695</c:v>
                </c:pt>
                <c:pt idx="21651">
                  <c:v>0.53211805555555602</c:v>
                </c:pt>
                <c:pt idx="21652">
                  <c:v>0.53214120370370399</c:v>
                </c:pt>
                <c:pt idx="21653">
                  <c:v>0.532175925925926</c:v>
                </c:pt>
                <c:pt idx="21654">
                  <c:v>0.53219907407407396</c:v>
                </c:pt>
                <c:pt idx="21655">
                  <c:v>0.53222222222222204</c:v>
                </c:pt>
                <c:pt idx="21656">
                  <c:v>0.53224537037037001</c:v>
                </c:pt>
                <c:pt idx="21657">
                  <c:v>0.53226851851851897</c:v>
                </c:pt>
                <c:pt idx="21658">
                  <c:v>0.53229166666666705</c:v>
                </c:pt>
                <c:pt idx="21659">
                  <c:v>0.53231481481481502</c:v>
                </c:pt>
                <c:pt idx="21660">
                  <c:v>0.53233796296296299</c:v>
                </c:pt>
                <c:pt idx="21661">
                  <c:v>0.53237268518518499</c:v>
                </c:pt>
                <c:pt idx="21662">
                  <c:v>0.53239583333333396</c:v>
                </c:pt>
                <c:pt idx="21663">
                  <c:v>0.53241898148148104</c:v>
                </c:pt>
                <c:pt idx="21664">
                  <c:v>0.53244212962963</c:v>
                </c:pt>
                <c:pt idx="21665">
                  <c:v>0.53246527777777797</c:v>
                </c:pt>
                <c:pt idx="21666">
                  <c:v>0.53248842592592605</c:v>
                </c:pt>
                <c:pt idx="21667">
                  <c:v>0.53251157407407401</c:v>
                </c:pt>
                <c:pt idx="21668">
                  <c:v>0.53253472222222198</c:v>
                </c:pt>
                <c:pt idx="21669">
                  <c:v>0.53255787037036995</c:v>
                </c:pt>
                <c:pt idx="21670">
                  <c:v>0.53259259259259295</c:v>
                </c:pt>
                <c:pt idx="21671">
                  <c:v>0.53261574074074103</c:v>
                </c:pt>
                <c:pt idx="21672">
                  <c:v>0.53263888888888899</c:v>
                </c:pt>
                <c:pt idx="21673">
                  <c:v>0.53266203703703696</c:v>
                </c:pt>
                <c:pt idx="21674">
                  <c:v>0.53268518518518504</c:v>
                </c:pt>
                <c:pt idx="21675">
                  <c:v>0.53270833333333301</c:v>
                </c:pt>
                <c:pt idx="21676">
                  <c:v>0.53273148148148197</c:v>
                </c:pt>
                <c:pt idx="21677">
                  <c:v>0.53275462962963005</c:v>
                </c:pt>
                <c:pt idx="21678">
                  <c:v>0.53277777777777802</c:v>
                </c:pt>
                <c:pt idx="21679">
                  <c:v>0.53281250000000002</c:v>
                </c:pt>
                <c:pt idx="21680">
                  <c:v>0.53283564814814799</c:v>
                </c:pt>
                <c:pt idx="21681">
                  <c:v>0.53285879629629596</c:v>
                </c:pt>
                <c:pt idx="21682">
                  <c:v>0.53288194444444503</c:v>
                </c:pt>
                <c:pt idx="21683">
                  <c:v>0.532905092592593</c:v>
                </c:pt>
                <c:pt idx="21684">
                  <c:v>0.53292824074074097</c:v>
                </c:pt>
                <c:pt idx="21685">
                  <c:v>0.53295138888888904</c:v>
                </c:pt>
                <c:pt idx="21686">
                  <c:v>0.53298611111111105</c:v>
                </c:pt>
                <c:pt idx="21687">
                  <c:v>0.53300925925925902</c:v>
                </c:pt>
                <c:pt idx="21688">
                  <c:v>0.53303240740740698</c:v>
                </c:pt>
                <c:pt idx="21689">
                  <c:v>0.53305555555555595</c:v>
                </c:pt>
                <c:pt idx="21690">
                  <c:v>0.53307870370370403</c:v>
                </c:pt>
                <c:pt idx="21691">
                  <c:v>0.53310185185185199</c:v>
                </c:pt>
                <c:pt idx="21692">
                  <c:v>0.53312499999999996</c:v>
                </c:pt>
                <c:pt idx="21693">
                  <c:v>0.53314814814814804</c:v>
                </c:pt>
                <c:pt idx="21694">
                  <c:v>0.533171296296296</c:v>
                </c:pt>
                <c:pt idx="21695">
                  <c:v>0.53320601851851901</c:v>
                </c:pt>
                <c:pt idx="21696">
                  <c:v>0.53322916666666698</c:v>
                </c:pt>
                <c:pt idx="21697">
                  <c:v>0.53325231481481505</c:v>
                </c:pt>
                <c:pt idx="21698">
                  <c:v>0.53327546296296302</c:v>
                </c:pt>
                <c:pt idx="21699">
                  <c:v>0.53329861111111099</c:v>
                </c:pt>
                <c:pt idx="21700">
                  <c:v>0.53332175925925895</c:v>
                </c:pt>
                <c:pt idx="21701">
                  <c:v>0.53334490740740703</c:v>
                </c:pt>
                <c:pt idx="21702">
                  <c:v>0.533368055555556</c:v>
                </c:pt>
                <c:pt idx="21703">
                  <c:v>0.53339120370370396</c:v>
                </c:pt>
                <c:pt idx="21704">
                  <c:v>0.53341435185185204</c:v>
                </c:pt>
                <c:pt idx="21705">
                  <c:v>0.53344907407407405</c:v>
                </c:pt>
                <c:pt idx="21706">
                  <c:v>0.53347222222222201</c:v>
                </c:pt>
                <c:pt idx="21707">
                  <c:v>0.53349537037036998</c:v>
                </c:pt>
                <c:pt idx="21708">
                  <c:v>0.53351851851851895</c:v>
                </c:pt>
                <c:pt idx="21709">
                  <c:v>0.53354166666666702</c:v>
                </c:pt>
                <c:pt idx="21710">
                  <c:v>0.53356481481481499</c:v>
                </c:pt>
                <c:pt idx="21711">
                  <c:v>0.53358796296296296</c:v>
                </c:pt>
                <c:pt idx="21712">
                  <c:v>0.53361111111111104</c:v>
                </c:pt>
                <c:pt idx="21713">
                  <c:v>0.53364583333333404</c:v>
                </c:pt>
                <c:pt idx="21714">
                  <c:v>0.53366898148148101</c:v>
                </c:pt>
                <c:pt idx="21715">
                  <c:v>0.53369212962962997</c:v>
                </c:pt>
                <c:pt idx="21716">
                  <c:v>0.53371527777777805</c:v>
                </c:pt>
                <c:pt idx="21717">
                  <c:v>0.53373842592592602</c:v>
                </c:pt>
                <c:pt idx="21718">
                  <c:v>0.53376157407407399</c:v>
                </c:pt>
                <c:pt idx="21719">
                  <c:v>0.53378472222222195</c:v>
                </c:pt>
                <c:pt idx="21720">
                  <c:v>0.53380787037037103</c:v>
                </c:pt>
                <c:pt idx="21721">
                  <c:v>0.533831018518519</c:v>
                </c:pt>
                <c:pt idx="21722">
                  <c:v>0.533865740740741</c:v>
                </c:pt>
                <c:pt idx="21723">
                  <c:v>0.53388888888888897</c:v>
                </c:pt>
                <c:pt idx="21724">
                  <c:v>0.53391203703703705</c:v>
                </c:pt>
                <c:pt idx="21725">
                  <c:v>0.53393518518518501</c:v>
                </c:pt>
                <c:pt idx="21726">
                  <c:v>0.53395833333333298</c:v>
                </c:pt>
                <c:pt idx="21727">
                  <c:v>0.53398148148148195</c:v>
                </c:pt>
                <c:pt idx="21728">
                  <c:v>0.53400462962963002</c:v>
                </c:pt>
                <c:pt idx="21729">
                  <c:v>0.53403935185185203</c:v>
                </c:pt>
                <c:pt idx="21730">
                  <c:v>0.5340625</c:v>
                </c:pt>
                <c:pt idx="21731">
                  <c:v>0.53408564814814796</c:v>
                </c:pt>
                <c:pt idx="21732">
                  <c:v>0.53410879629629604</c:v>
                </c:pt>
                <c:pt idx="21733">
                  <c:v>0.53413194444444401</c:v>
                </c:pt>
                <c:pt idx="21734">
                  <c:v>0.53415509259259297</c:v>
                </c:pt>
                <c:pt idx="21735">
                  <c:v>0.53417824074074105</c:v>
                </c:pt>
                <c:pt idx="21736">
                  <c:v>0.53420138888888902</c:v>
                </c:pt>
                <c:pt idx="21737">
                  <c:v>0.53422453703703698</c:v>
                </c:pt>
                <c:pt idx="21738">
                  <c:v>0.53425925925925899</c:v>
                </c:pt>
                <c:pt idx="21739">
                  <c:v>0.53428240740740696</c:v>
                </c:pt>
                <c:pt idx="21740">
                  <c:v>0.53430555555555603</c:v>
                </c:pt>
                <c:pt idx="21741">
                  <c:v>0.534328703703704</c:v>
                </c:pt>
                <c:pt idx="21742">
                  <c:v>0.53435185185185197</c:v>
                </c:pt>
                <c:pt idx="21743">
                  <c:v>0.53437500000000004</c:v>
                </c:pt>
                <c:pt idx="21744">
                  <c:v>0.53439814814814801</c:v>
                </c:pt>
                <c:pt idx="21745">
                  <c:v>0.53442129629629598</c:v>
                </c:pt>
                <c:pt idx="21746">
                  <c:v>0.53444444444444394</c:v>
                </c:pt>
                <c:pt idx="21747">
                  <c:v>0.53446759259259302</c:v>
                </c:pt>
                <c:pt idx="21748">
                  <c:v>0.53450231481481503</c:v>
                </c:pt>
                <c:pt idx="21749">
                  <c:v>0.53452546296296299</c:v>
                </c:pt>
                <c:pt idx="21750">
                  <c:v>0.53454861111111096</c:v>
                </c:pt>
                <c:pt idx="21751">
                  <c:v>0.53457175925925904</c:v>
                </c:pt>
                <c:pt idx="21752">
                  <c:v>0.53459490740740701</c:v>
                </c:pt>
                <c:pt idx="21753">
                  <c:v>0.53461805555555597</c:v>
                </c:pt>
                <c:pt idx="21754">
                  <c:v>0.53464120370370405</c:v>
                </c:pt>
                <c:pt idx="21755">
                  <c:v>0.53466435185185202</c:v>
                </c:pt>
                <c:pt idx="21756">
                  <c:v>0.53468749999999998</c:v>
                </c:pt>
                <c:pt idx="21757">
                  <c:v>0.53472222222222199</c:v>
                </c:pt>
                <c:pt idx="21758">
                  <c:v>0.53474537037037095</c:v>
                </c:pt>
                <c:pt idx="21759">
                  <c:v>0.53476851851851903</c:v>
                </c:pt>
                <c:pt idx="21760">
                  <c:v>0.534791666666667</c:v>
                </c:pt>
                <c:pt idx="21761">
                  <c:v>0.53481481481481496</c:v>
                </c:pt>
                <c:pt idx="21762">
                  <c:v>0.53483796296296304</c:v>
                </c:pt>
                <c:pt idx="21763">
                  <c:v>0.53486111111111101</c:v>
                </c:pt>
                <c:pt idx="21764">
                  <c:v>0.53488425925925898</c:v>
                </c:pt>
                <c:pt idx="21765">
                  <c:v>0.53491898148148198</c:v>
                </c:pt>
                <c:pt idx="21766">
                  <c:v>0.53494212962962895</c:v>
                </c:pt>
                <c:pt idx="21767">
                  <c:v>0.53496527777777803</c:v>
                </c:pt>
                <c:pt idx="21768">
                  <c:v>0.53498842592592599</c:v>
                </c:pt>
                <c:pt idx="21769">
                  <c:v>0.53501157407407396</c:v>
                </c:pt>
                <c:pt idx="21770">
                  <c:v>0.53503472222222204</c:v>
                </c:pt>
                <c:pt idx="21771">
                  <c:v>0.53505787037037</c:v>
                </c:pt>
                <c:pt idx="21772">
                  <c:v>0.53508101851851897</c:v>
                </c:pt>
                <c:pt idx="21773">
                  <c:v>0.53510416666666605</c:v>
                </c:pt>
                <c:pt idx="21774">
                  <c:v>0.53513888888888905</c:v>
                </c:pt>
                <c:pt idx="21775">
                  <c:v>0.53516203703703702</c:v>
                </c:pt>
                <c:pt idx="21776">
                  <c:v>0.53518518518518499</c:v>
                </c:pt>
                <c:pt idx="21777">
                  <c:v>0.53520833333333395</c:v>
                </c:pt>
                <c:pt idx="21778">
                  <c:v>0.53523148148148203</c:v>
                </c:pt>
                <c:pt idx="21779">
                  <c:v>0.53525462962963</c:v>
                </c:pt>
                <c:pt idx="21780">
                  <c:v>0.53527777777777796</c:v>
                </c:pt>
                <c:pt idx="21781">
                  <c:v>0.53530092592592604</c:v>
                </c:pt>
                <c:pt idx="21782">
                  <c:v>0.53532407407407401</c:v>
                </c:pt>
                <c:pt idx="21783">
                  <c:v>0.53534722222222197</c:v>
                </c:pt>
                <c:pt idx="21784">
                  <c:v>0.53538194444444398</c:v>
                </c:pt>
                <c:pt idx="21785">
                  <c:v>0.53540509259259295</c:v>
                </c:pt>
                <c:pt idx="21786">
                  <c:v>0.53542824074074102</c:v>
                </c:pt>
                <c:pt idx="21787">
                  <c:v>0.53545138888888899</c:v>
                </c:pt>
                <c:pt idx="21788">
                  <c:v>0.53547453703703696</c:v>
                </c:pt>
                <c:pt idx="21789">
                  <c:v>0.53549768518518504</c:v>
                </c:pt>
                <c:pt idx="21790">
                  <c:v>0.535520833333333</c:v>
                </c:pt>
                <c:pt idx="21791">
                  <c:v>0.53554398148148097</c:v>
                </c:pt>
                <c:pt idx="21792">
                  <c:v>0.53556712962962905</c:v>
                </c:pt>
                <c:pt idx="21793">
                  <c:v>0.53560185185185205</c:v>
                </c:pt>
                <c:pt idx="21794">
                  <c:v>0.53562500000000002</c:v>
                </c:pt>
                <c:pt idx="21795">
                  <c:v>0.53564814814814798</c:v>
                </c:pt>
                <c:pt idx="21796">
                  <c:v>0.53567129629629595</c:v>
                </c:pt>
                <c:pt idx="21797">
                  <c:v>0.53569444444444503</c:v>
                </c:pt>
                <c:pt idx="21798">
                  <c:v>0.53571759259259299</c:v>
                </c:pt>
                <c:pt idx="21799">
                  <c:v>0.53574074074074096</c:v>
                </c:pt>
                <c:pt idx="21800">
                  <c:v>0.53576388888888904</c:v>
                </c:pt>
                <c:pt idx="21801">
                  <c:v>0.53578703703703701</c:v>
                </c:pt>
                <c:pt idx="21802">
                  <c:v>0.53582175925925901</c:v>
                </c:pt>
                <c:pt idx="21803">
                  <c:v>0.53584490740740798</c:v>
                </c:pt>
                <c:pt idx="21804">
                  <c:v>0.53586805555555606</c:v>
                </c:pt>
                <c:pt idx="21805">
                  <c:v>0.53589120370370402</c:v>
                </c:pt>
                <c:pt idx="21806">
                  <c:v>0.53591435185185199</c:v>
                </c:pt>
                <c:pt idx="21807">
                  <c:v>0.53593749999999996</c:v>
                </c:pt>
                <c:pt idx="21808">
                  <c:v>0.53596064814814803</c:v>
                </c:pt>
                <c:pt idx="21809">
                  <c:v>0.535983796296296</c:v>
                </c:pt>
                <c:pt idx="21810">
                  <c:v>0.53600694444444397</c:v>
                </c:pt>
                <c:pt idx="21811">
                  <c:v>0.53604166666666697</c:v>
                </c:pt>
                <c:pt idx="21812">
                  <c:v>0.53606481481481505</c:v>
                </c:pt>
                <c:pt idx="21813">
                  <c:v>0.53608796296296302</c:v>
                </c:pt>
                <c:pt idx="21814">
                  <c:v>0.53611111111111098</c:v>
                </c:pt>
                <c:pt idx="21815">
                  <c:v>0.53613425925925895</c:v>
                </c:pt>
                <c:pt idx="21816">
                  <c:v>0.53615740740740803</c:v>
                </c:pt>
                <c:pt idx="21817">
                  <c:v>0.53618055555555599</c:v>
                </c:pt>
                <c:pt idx="21818">
                  <c:v>0.53620370370370396</c:v>
                </c:pt>
                <c:pt idx="21819">
                  <c:v>0.53622685185185204</c:v>
                </c:pt>
                <c:pt idx="21820">
                  <c:v>0.53626157407407404</c:v>
                </c:pt>
                <c:pt idx="21821">
                  <c:v>0.53628472222222201</c:v>
                </c:pt>
                <c:pt idx="21822">
                  <c:v>0.53630787037037098</c:v>
                </c:pt>
                <c:pt idx="21823">
                  <c:v>0.53633101851851905</c:v>
                </c:pt>
                <c:pt idx="21824">
                  <c:v>0.53635416666666702</c:v>
                </c:pt>
                <c:pt idx="21825">
                  <c:v>0.53637731481481499</c:v>
                </c:pt>
                <c:pt idx="21826">
                  <c:v>0.53640046296296295</c:v>
                </c:pt>
                <c:pt idx="21827">
                  <c:v>0.53642361111111103</c:v>
                </c:pt>
                <c:pt idx="21828">
                  <c:v>0.53645833333333304</c:v>
                </c:pt>
                <c:pt idx="21829">
                  <c:v>0.536481481481481</c:v>
                </c:pt>
                <c:pt idx="21830">
                  <c:v>0.53650462962962997</c:v>
                </c:pt>
                <c:pt idx="21831">
                  <c:v>0.53652777777777805</c:v>
                </c:pt>
                <c:pt idx="21832">
                  <c:v>0.53655092592592601</c:v>
                </c:pt>
                <c:pt idx="21833">
                  <c:v>0.53657407407407398</c:v>
                </c:pt>
                <c:pt idx="21834">
                  <c:v>0.53659722222222195</c:v>
                </c:pt>
                <c:pt idx="21835">
                  <c:v>0.53662037037037102</c:v>
                </c:pt>
                <c:pt idx="21836">
                  <c:v>0.53665509259259303</c:v>
                </c:pt>
                <c:pt idx="21837">
                  <c:v>0.536678240740741</c:v>
                </c:pt>
                <c:pt idx="21838">
                  <c:v>0.53670138888888896</c:v>
                </c:pt>
                <c:pt idx="21839">
                  <c:v>0.53672453703703704</c:v>
                </c:pt>
                <c:pt idx="21840">
                  <c:v>0.53674768518518501</c:v>
                </c:pt>
                <c:pt idx="21841">
                  <c:v>0.53677083333333397</c:v>
                </c:pt>
                <c:pt idx="21842">
                  <c:v>0.53679398148148205</c:v>
                </c:pt>
                <c:pt idx="21843">
                  <c:v>0.53681712962963002</c:v>
                </c:pt>
                <c:pt idx="21844">
                  <c:v>0.53684027777777799</c:v>
                </c:pt>
                <c:pt idx="21845">
                  <c:v>0.53686342592592595</c:v>
                </c:pt>
                <c:pt idx="21846">
                  <c:v>0.53689814814814796</c:v>
                </c:pt>
                <c:pt idx="21847">
                  <c:v>0.53692129629629604</c:v>
                </c:pt>
                <c:pt idx="21848">
                  <c:v>0.536944444444445</c:v>
                </c:pt>
                <c:pt idx="21849">
                  <c:v>0.53696759259259297</c:v>
                </c:pt>
                <c:pt idx="21850">
                  <c:v>0.53699074074074105</c:v>
                </c:pt>
                <c:pt idx="21851">
                  <c:v>0.53701388888888901</c:v>
                </c:pt>
                <c:pt idx="21852">
                  <c:v>0.53703703703703698</c:v>
                </c:pt>
                <c:pt idx="21853">
                  <c:v>0.53706018518518495</c:v>
                </c:pt>
                <c:pt idx="21854">
                  <c:v>0.53709490740740695</c:v>
                </c:pt>
                <c:pt idx="21855">
                  <c:v>0.53711805555555603</c:v>
                </c:pt>
                <c:pt idx="21856">
                  <c:v>0.537141203703704</c:v>
                </c:pt>
                <c:pt idx="21857">
                  <c:v>0.53716435185185196</c:v>
                </c:pt>
                <c:pt idx="21858">
                  <c:v>0.53718750000000004</c:v>
                </c:pt>
                <c:pt idx="21859">
                  <c:v>0.53721064814814801</c:v>
                </c:pt>
                <c:pt idx="21860">
                  <c:v>0.53723379629629597</c:v>
                </c:pt>
                <c:pt idx="21861">
                  <c:v>0.53725694444444405</c:v>
                </c:pt>
                <c:pt idx="21862">
                  <c:v>0.53728009259259302</c:v>
                </c:pt>
                <c:pt idx="21863">
                  <c:v>0.53731481481481502</c:v>
                </c:pt>
                <c:pt idx="21864">
                  <c:v>0.53733796296296299</c:v>
                </c:pt>
                <c:pt idx="21865">
                  <c:v>0.53736111111111096</c:v>
                </c:pt>
                <c:pt idx="21866">
                  <c:v>0.53738425925925903</c:v>
                </c:pt>
                <c:pt idx="21867">
                  <c:v>0.537407407407407</c:v>
                </c:pt>
                <c:pt idx="21868">
                  <c:v>0.53743055555555597</c:v>
                </c:pt>
                <c:pt idx="21869">
                  <c:v>0.53745370370370404</c:v>
                </c:pt>
                <c:pt idx="21870">
                  <c:v>0.53747685185185201</c:v>
                </c:pt>
                <c:pt idx="21871">
                  <c:v>0.53751157407407402</c:v>
                </c:pt>
                <c:pt idx="21872">
                  <c:v>0.53753472222222198</c:v>
                </c:pt>
                <c:pt idx="21873">
                  <c:v>0.53755787037036995</c:v>
                </c:pt>
                <c:pt idx="21874">
                  <c:v>0.53758101851851903</c:v>
                </c:pt>
                <c:pt idx="21875">
                  <c:v>0.53760416666666699</c:v>
                </c:pt>
                <c:pt idx="21876">
                  <c:v>0.53762731481481496</c:v>
                </c:pt>
                <c:pt idx="21877">
                  <c:v>0.53765046296296304</c:v>
                </c:pt>
                <c:pt idx="21878">
                  <c:v>0.53767361111111101</c:v>
                </c:pt>
                <c:pt idx="21879">
                  <c:v>0.53769675925925897</c:v>
                </c:pt>
                <c:pt idx="21880">
                  <c:v>0.53771990740740705</c:v>
                </c:pt>
                <c:pt idx="21881">
                  <c:v>0.53775462962963005</c:v>
                </c:pt>
                <c:pt idx="21882">
                  <c:v>0.53777777777777802</c:v>
                </c:pt>
                <c:pt idx="21883">
                  <c:v>0.53780092592592599</c:v>
                </c:pt>
                <c:pt idx="21884">
                  <c:v>0.53782407407407395</c:v>
                </c:pt>
                <c:pt idx="21885">
                  <c:v>0.53784722222222203</c:v>
                </c:pt>
                <c:pt idx="21886">
                  <c:v>0.53787037037037</c:v>
                </c:pt>
                <c:pt idx="21887">
                  <c:v>0.53789351851851896</c:v>
                </c:pt>
                <c:pt idx="21888">
                  <c:v>0.53791666666666704</c:v>
                </c:pt>
                <c:pt idx="21889">
                  <c:v>0.53795138888888905</c:v>
                </c:pt>
                <c:pt idx="21890">
                  <c:v>0.53797453703703701</c:v>
                </c:pt>
                <c:pt idx="21891">
                  <c:v>0.53799768518518498</c:v>
                </c:pt>
                <c:pt idx="21892">
                  <c:v>0.53802083333333295</c:v>
                </c:pt>
                <c:pt idx="21893">
                  <c:v>0.53804398148148203</c:v>
                </c:pt>
                <c:pt idx="21894">
                  <c:v>0.53806712962962999</c:v>
                </c:pt>
                <c:pt idx="21895">
                  <c:v>0.53809027777777796</c:v>
                </c:pt>
                <c:pt idx="21896">
                  <c:v>0.53811342592592604</c:v>
                </c:pt>
                <c:pt idx="21897">
                  <c:v>0.538136574074074</c:v>
                </c:pt>
                <c:pt idx="21898">
                  <c:v>0.53815972222222197</c:v>
                </c:pt>
                <c:pt idx="21899">
                  <c:v>0.53819444444444497</c:v>
                </c:pt>
                <c:pt idx="21900">
                  <c:v>0.53821759259259305</c:v>
                </c:pt>
                <c:pt idx="21901">
                  <c:v>0.53824074074074102</c:v>
                </c:pt>
                <c:pt idx="21902">
                  <c:v>0.53826388888888899</c:v>
                </c:pt>
                <c:pt idx="21903">
                  <c:v>0.53828703703703695</c:v>
                </c:pt>
                <c:pt idx="21904">
                  <c:v>0.53831018518518503</c:v>
                </c:pt>
                <c:pt idx="21905">
                  <c:v>0.538333333333333</c:v>
                </c:pt>
                <c:pt idx="21906">
                  <c:v>0.53835648148148196</c:v>
                </c:pt>
                <c:pt idx="21907">
                  <c:v>0.53837962962963004</c:v>
                </c:pt>
                <c:pt idx="21908">
                  <c:v>0.53841435185185205</c:v>
                </c:pt>
                <c:pt idx="21909">
                  <c:v>0.53843750000000001</c:v>
                </c:pt>
                <c:pt idx="21910">
                  <c:v>0.53846064814814798</c:v>
                </c:pt>
                <c:pt idx="21911">
                  <c:v>0.53848379629629595</c:v>
                </c:pt>
                <c:pt idx="21912">
                  <c:v>0.53850694444444402</c:v>
                </c:pt>
                <c:pt idx="21913">
                  <c:v>0.53853009259259299</c:v>
                </c:pt>
                <c:pt idx="21914">
                  <c:v>0.53855324074074096</c:v>
                </c:pt>
                <c:pt idx="21915">
                  <c:v>0.53857638888888903</c:v>
                </c:pt>
                <c:pt idx="21916">
                  <c:v>0.538599537037037</c:v>
                </c:pt>
                <c:pt idx="21917">
                  <c:v>0.53863425925925901</c:v>
                </c:pt>
                <c:pt idx="21918">
                  <c:v>0.53865740740740797</c:v>
                </c:pt>
                <c:pt idx="21919">
                  <c:v>0.53868055555555605</c:v>
                </c:pt>
                <c:pt idx="21920">
                  <c:v>0.53870370370370402</c:v>
                </c:pt>
                <c:pt idx="21921">
                  <c:v>0.53872685185185198</c:v>
                </c:pt>
                <c:pt idx="21922">
                  <c:v>0.53874999999999995</c:v>
                </c:pt>
                <c:pt idx="21923">
                  <c:v>0.53877314814814803</c:v>
                </c:pt>
                <c:pt idx="21924">
                  <c:v>0.538796296296296</c:v>
                </c:pt>
                <c:pt idx="21925">
                  <c:v>0.53881944444444496</c:v>
                </c:pt>
                <c:pt idx="21926">
                  <c:v>0.53885416666666697</c:v>
                </c:pt>
                <c:pt idx="21927">
                  <c:v>0.53887731481481504</c:v>
                </c:pt>
                <c:pt idx="21928">
                  <c:v>0.53890046296296301</c:v>
                </c:pt>
                <c:pt idx="21929">
                  <c:v>0.53892361111111098</c:v>
                </c:pt>
                <c:pt idx="21930">
                  <c:v>0.53894675925925895</c:v>
                </c:pt>
                <c:pt idx="21931">
                  <c:v>0.53896990740740702</c:v>
                </c:pt>
                <c:pt idx="21932">
                  <c:v>0.53899305555555599</c:v>
                </c:pt>
                <c:pt idx="21933">
                  <c:v>0.53901620370370396</c:v>
                </c:pt>
                <c:pt idx="21934">
                  <c:v>0.53905092592592596</c:v>
                </c:pt>
                <c:pt idx="21935">
                  <c:v>0.53907407407407404</c:v>
                </c:pt>
                <c:pt idx="21936">
                  <c:v>0.53909722222222201</c:v>
                </c:pt>
                <c:pt idx="21937">
                  <c:v>0.53912037037036997</c:v>
                </c:pt>
                <c:pt idx="21938">
                  <c:v>0.53914351851851905</c:v>
                </c:pt>
                <c:pt idx="21939">
                  <c:v>0.53916666666666702</c:v>
                </c:pt>
                <c:pt idx="21940">
                  <c:v>0.53918981481481498</c:v>
                </c:pt>
                <c:pt idx="21941">
                  <c:v>0.53922453703703699</c:v>
                </c:pt>
                <c:pt idx="21942">
                  <c:v>0.53924768518518496</c:v>
                </c:pt>
                <c:pt idx="21943">
                  <c:v>0.53927083333333403</c:v>
                </c:pt>
                <c:pt idx="21944">
                  <c:v>0.539293981481482</c:v>
                </c:pt>
                <c:pt idx="21945">
                  <c:v>0.53931712962962897</c:v>
                </c:pt>
                <c:pt idx="21946">
                  <c:v>0.53934027777777804</c:v>
                </c:pt>
                <c:pt idx="21947">
                  <c:v>0.53936342592592601</c:v>
                </c:pt>
                <c:pt idx="21948">
                  <c:v>0.53938657407407398</c:v>
                </c:pt>
                <c:pt idx="21949">
                  <c:v>0.53942129629629598</c:v>
                </c:pt>
                <c:pt idx="21950">
                  <c:v>0.53944444444444495</c:v>
                </c:pt>
                <c:pt idx="21951">
                  <c:v>0.53946759259259303</c:v>
                </c:pt>
                <c:pt idx="21952">
                  <c:v>0.53949074074074099</c:v>
                </c:pt>
                <c:pt idx="21953">
                  <c:v>0.53951388888888896</c:v>
                </c:pt>
                <c:pt idx="21954">
                  <c:v>0.53953703703703704</c:v>
                </c:pt>
                <c:pt idx="21955">
                  <c:v>0.539560185185185</c:v>
                </c:pt>
                <c:pt idx="21956">
                  <c:v>0.53958333333333297</c:v>
                </c:pt>
                <c:pt idx="21957">
                  <c:v>0.53960648148148205</c:v>
                </c:pt>
                <c:pt idx="21958">
                  <c:v>0.53964120370370405</c:v>
                </c:pt>
                <c:pt idx="21959">
                  <c:v>0.53966435185185202</c:v>
                </c:pt>
                <c:pt idx="21960">
                  <c:v>0.53968749999999999</c:v>
                </c:pt>
                <c:pt idx="21961">
                  <c:v>0.53971064814814795</c:v>
                </c:pt>
                <c:pt idx="21962">
                  <c:v>0.53973379629629603</c:v>
                </c:pt>
                <c:pt idx="21963">
                  <c:v>0.539756944444444</c:v>
                </c:pt>
                <c:pt idx="21964">
                  <c:v>0.53978009259259296</c:v>
                </c:pt>
                <c:pt idx="21965">
                  <c:v>0.53980324074074104</c:v>
                </c:pt>
                <c:pt idx="21966">
                  <c:v>0.53983796296296305</c:v>
                </c:pt>
                <c:pt idx="21967">
                  <c:v>0.53986111111111101</c:v>
                </c:pt>
                <c:pt idx="21968">
                  <c:v>0.53988425925925898</c:v>
                </c:pt>
                <c:pt idx="21969">
                  <c:v>0.53990740740740695</c:v>
                </c:pt>
                <c:pt idx="21970">
                  <c:v>0.53993055555555602</c:v>
                </c:pt>
                <c:pt idx="21971">
                  <c:v>0.53995370370370399</c:v>
                </c:pt>
                <c:pt idx="21972">
                  <c:v>0.53997685185185196</c:v>
                </c:pt>
                <c:pt idx="21973">
                  <c:v>0.54</c:v>
                </c:pt>
                <c:pt idx="21974">
                  <c:v>0.540023148148148</c:v>
                </c:pt>
                <c:pt idx="21975">
                  <c:v>0.54004629629629597</c:v>
                </c:pt>
                <c:pt idx="21976">
                  <c:v>0.54008101851851897</c:v>
                </c:pt>
                <c:pt idx="21977">
                  <c:v>0.54010416666666705</c:v>
                </c:pt>
                <c:pt idx="21978">
                  <c:v>0.54012731481481502</c:v>
                </c:pt>
                <c:pt idx="21979">
                  <c:v>0.54015046296296299</c:v>
                </c:pt>
                <c:pt idx="21980">
                  <c:v>0.54017361111111095</c:v>
                </c:pt>
                <c:pt idx="21981">
                  <c:v>0.54019675925925903</c:v>
                </c:pt>
                <c:pt idx="21982">
                  <c:v>0.540219907407407</c:v>
                </c:pt>
                <c:pt idx="21983">
                  <c:v>0.54024305555555596</c:v>
                </c:pt>
                <c:pt idx="21984">
                  <c:v>0.54027777777777797</c:v>
                </c:pt>
                <c:pt idx="21985">
                  <c:v>0.54030092592592605</c:v>
                </c:pt>
                <c:pt idx="21986">
                  <c:v>0.54032407407407401</c:v>
                </c:pt>
                <c:pt idx="21987">
                  <c:v>0.54034722222222198</c:v>
                </c:pt>
                <c:pt idx="21988">
                  <c:v>0.54037037037036995</c:v>
                </c:pt>
                <c:pt idx="21989">
                  <c:v>0.54039351851851902</c:v>
                </c:pt>
                <c:pt idx="21990">
                  <c:v>0.54041666666666699</c:v>
                </c:pt>
                <c:pt idx="21991">
                  <c:v>0.54043981481481496</c:v>
                </c:pt>
                <c:pt idx="21992">
                  <c:v>0.54046296296296303</c:v>
                </c:pt>
                <c:pt idx="21993">
                  <c:v>0.54049768518518504</c:v>
                </c:pt>
                <c:pt idx="21994">
                  <c:v>0.54052083333333301</c:v>
                </c:pt>
                <c:pt idx="21995">
                  <c:v>0.54054398148148197</c:v>
                </c:pt>
                <c:pt idx="21996">
                  <c:v>0.54056712962962905</c:v>
                </c:pt>
                <c:pt idx="21997">
                  <c:v>0.54059027777777802</c:v>
                </c:pt>
                <c:pt idx="21998">
                  <c:v>0.54061342592592598</c:v>
                </c:pt>
                <c:pt idx="21999">
                  <c:v>0.54063657407407395</c:v>
                </c:pt>
                <c:pt idx="22000">
                  <c:v>0.54065972222222203</c:v>
                </c:pt>
                <c:pt idx="22001">
                  <c:v>0.54069444444444503</c:v>
                </c:pt>
                <c:pt idx="22002">
                  <c:v>0.540717592592593</c:v>
                </c:pt>
                <c:pt idx="22003">
                  <c:v>0.54074074074074097</c:v>
                </c:pt>
                <c:pt idx="22004">
                  <c:v>0.54076388888888904</c:v>
                </c:pt>
                <c:pt idx="22005">
                  <c:v>0.54078703703703701</c:v>
                </c:pt>
                <c:pt idx="22006">
                  <c:v>0.54081018518518498</c:v>
                </c:pt>
                <c:pt idx="22007">
                  <c:v>0.54083333333333306</c:v>
                </c:pt>
                <c:pt idx="22008">
                  <c:v>0.54085648148148202</c:v>
                </c:pt>
                <c:pt idx="22009">
                  <c:v>0.54087962962962999</c:v>
                </c:pt>
                <c:pt idx="22010">
                  <c:v>0.54091435185185199</c:v>
                </c:pt>
                <c:pt idx="22011">
                  <c:v>0.54093749999999996</c:v>
                </c:pt>
                <c:pt idx="22012">
                  <c:v>0.54096064814814804</c:v>
                </c:pt>
                <c:pt idx="22013">
                  <c:v>0.540983796296296</c:v>
                </c:pt>
                <c:pt idx="22014">
                  <c:v>0.54100694444444397</c:v>
                </c:pt>
                <c:pt idx="22015">
                  <c:v>0.54103009259259305</c:v>
                </c:pt>
                <c:pt idx="22016">
                  <c:v>0.54105324074074101</c:v>
                </c:pt>
                <c:pt idx="22017">
                  <c:v>0.54107638888888898</c:v>
                </c:pt>
                <c:pt idx="22018">
                  <c:v>0.54109953703703695</c:v>
                </c:pt>
                <c:pt idx="22019">
                  <c:v>0.54113425925925895</c:v>
                </c:pt>
                <c:pt idx="22020">
                  <c:v>0.54115740740740703</c:v>
                </c:pt>
                <c:pt idx="22021">
                  <c:v>0.541180555555556</c:v>
                </c:pt>
                <c:pt idx="22022">
                  <c:v>0.54120370370370396</c:v>
                </c:pt>
                <c:pt idx="22023">
                  <c:v>0.54122685185185204</c:v>
                </c:pt>
                <c:pt idx="22024">
                  <c:v>0.54125000000000001</c:v>
                </c:pt>
                <c:pt idx="22025">
                  <c:v>0.54127314814814798</c:v>
                </c:pt>
                <c:pt idx="22026">
                  <c:v>0.54129629629629605</c:v>
                </c:pt>
                <c:pt idx="22027">
                  <c:v>0.54131944444444502</c:v>
                </c:pt>
                <c:pt idx="22028">
                  <c:v>0.54135416666666702</c:v>
                </c:pt>
                <c:pt idx="22029">
                  <c:v>0.54137731481481499</c:v>
                </c:pt>
                <c:pt idx="22030">
                  <c:v>0.54140046296296296</c:v>
                </c:pt>
                <c:pt idx="22031">
                  <c:v>0.54142361111111104</c:v>
                </c:pt>
                <c:pt idx="22032">
                  <c:v>0.541446759259259</c:v>
                </c:pt>
                <c:pt idx="22033">
                  <c:v>0.54146990740740697</c:v>
                </c:pt>
                <c:pt idx="22034">
                  <c:v>0.54149305555555605</c:v>
                </c:pt>
                <c:pt idx="22035">
                  <c:v>0.54151620370370401</c:v>
                </c:pt>
                <c:pt idx="22036">
                  <c:v>0.54155092592592602</c:v>
                </c:pt>
                <c:pt idx="22037">
                  <c:v>0.54157407407407399</c:v>
                </c:pt>
                <c:pt idx="22038">
                  <c:v>0.54159722222222195</c:v>
                </c:pt>
                <c:pt idx="22039">
                  <c:v>0.54162037037037103</c:v>
                </c:pt>
                <c:pt idx="22040">
                  <c:v>0.541643518518519</c:v>
                </c:pt>
                <c:pt idx="22041">
                  <c:v>0.54166666666666696</c:v>
                </c:pt>
                <c:pt idx="22042">
                  <c:v>0.54168981481481504</c:v>
                </c:pt>
                <c:pt idx="22043">
                  <c:v>0.54171296296296301</c:v>
                </c:pt>
                <c:pt idx="22044">
                  <c:v>0.54174768518518501</c:v>
                </c:pt>
                <c:pt idx="22045">
                  <c:v>0.54177083333333398</c:v>
                </c:pt>
                <c:pt idx="22046">
                  <c:v>0.54179398148148195</c:v>
                </c:pt>
                <c:pt idx="22047">
                  <c:v>0.54181712962963002</c:v>
                </c:pt>
                <c:pt idx="22048">
                  <c:v>0.54184027777777799</c:v>
                </c:pt>
                <c:pt idx="22049">
                  <c:v>0.54186342592592596</c:v>
                </c:pt>
                <c:pt idx="22050">
                  <c:v>0.54188657407407403</c:v>
                </c:pt>
                <c:pt idx="22051">
                  <c:v>0.541909722222222</c:v>
                </c:pt>
                <c:pt idx="22052">
                  <c:v>0.54194444444444501</c:v>
                </c:pt>
                <c:pt idx="22053">
                  <c:v>0.54196759259259297</c:v>
                </c:pt>
                <c:pt idx="22054">
                  <c:v>0.54199074074074105</c:v>
                </c:pt>
                <c:pt idx="22055">
                  <c:v>0.54201388888888902</c:v>
                </c:pt>
                <c:pt idx="22056">
                  <c:v>0.54203703703703698</c:v>
                </c:pt>
                <c:pt idx="22057">
                  <c:v>0.54206018518518495</c:v>
                </c:pt>
                <c:pt idx="22058">
                  <c:v>0.54208333333333303</c:v>
                </c:pt>
                <c:pt idx="22059">
                  <c:v>0.542106481481481</c:v>
                </c:pt>
                <c:pt idx="22060">
                  <c:v>0.54212962962962996</c:v>
                </c:pt>
                <c:pt idx="22061">
                  <c:v>0.54216435185185197</c:v>
                </c:pt>
                <c:pt idx="22062">
                  <c:v>0.54218750000000004</c:v>
                </c:pt>
                <c:pt idx="22063">
                  <c:v>0.54221064814814801</c:v>
                </c:pt>
                <c:pt idx="22064">
                  <c:v>0.54223379629629598</c:v>
                </c:pt>
                <c:pt idx="22065">
                  <c:v>0.54225694444444394</c:v>
                </c:pt>
                <c:pt idx="22066">
                  <c:v>0.54228009259259302</c:v>
                </c:pt>
                <c:pt idx="22067">
                  <c:v>0.54230324074074099</c:v>
                </c:pt>
                <c:pt idx="22068">
                  <c:v>0.54232638888888896</c:v>
                </c:pt>
                <c:pt idx="22069">
                  <c:v>0.54234953703703703</c:v>
                </c:pt>
                <c:pt idx="22070">
                  <c:v>0.54238425925925904</c:v>
                </c:pt>
                <c:pt idx="22071">
                  <c:v>0.54240740740740701</c:v>
                </c:pt>
                <c:pt idx="22072">
                  <c:v>0.54243055555555597</c:v>
                </c:pt>
                <c:pt idx="22073">
                  <c:v>0.54245370370370405</c:v>
                </c:pt>
                <c:pt idx="22074">
                  <c:v>0.54247685185185202</c:v>
                </c:pt>
                <c:pt idx="22075">
                  <c:v>0.54249999999999998</c:v>
                </c:pt>
                <c:pt idx="22076">
                  <c:v>0.54252314814814795</c:v>
                </c:pt>
                <c:pt idx="22077">
                  <c:v>0.54254629629629603</c:v>
                </c:pt>
                <c:pt idx="22078">
                  <c:v>0.54256944444444399</c:v>
                </c:pt>
                <c:pt idx="22079">
                  <c:v>0.542604166666667</c:v>
                </c:pt>
                <c:pt idx="22080">
                  <c:v>0.54262731481481496</c:v>
                </c:pt>
                <c:pt idx="22081">
                  <c:v>0.54265046296296304</c:v>
                </c:pt>
                <c:pt idx="22082">
                  <c:v>0.54267361111111101</c:v>
                </c:pt>
                <c:pt idx="22083">
                  <c:v>0.54269675925925898</c:v>
                </c:pt>
                <c:pt idx="22084">
                  <c:v>0.54271990740740705</c:v>
                </c:pt>
                <c:pt idx="22085">
                  <c:v>0.54274305555555602</c:v>
                </c:pt>
                <c:pt idx="22086">
                  <c:v>0.54276620370370399</c:v>
                </c:pt>
                <c:pt idx="22087">
                  <c:v>0.54280092592592599</c:v>
                </c:pt>
                <c:pt idx="22088">
                  <c:v>0.54282407407407396</c:v>
                </c:pt>
                <c:pt idx="22089">
                  <c:v>0.54284722222222204</c:v>
                </c:pt>
                <c:pt idx="22090">
                  <c:v>0.54287037037037</c:v>
                </c:pt>
                <c:pt idx="22091">
                  <c:v>0.54289351851851897</c:v>
                </c:pt>
                <c:pt idx="22092">
                  <c:v>0.54291666666666605</c:v>
                </c:pt>
                <c:pt idx="22093">
                  <c:v>0.54293981481481501</c:v>
                </c:pt>
                <c:pt idx="22094">
                  <c:v>0.54296296296296298</c:v>
                </c:pt>
                <c:pt idx="22095">
                  <c:v>0.54298611111111095</c:v>
                </c:pt>
                <c:pt idx="22096">
                  <c:v>0.54302083333333395</c:v>
                </c:pt>
                <c:pt idx="22097">
                  <c:v>0.54304398148148203</c:v>
                </c:pt>
                <c:pt idx="22098">
                  <c:v>0.54306712962963</c:v>
                </c:pt>
                <c:pt idx="22099">
                  <c:v>0.54309027777777796</c:v>
                </c:pt>
                <c:pt idx="22100">
                  <c:v>0.54311342592592604</c:v>
                </c:pt>
                <c:pt idx="22101">
                  <c:v>0.54313657407407401</c:v>
                </c:pt>
                <c:pt idx="22102">
                  <c:v>0.54315972222222197</c:v>
                </c:pt>
                <c:pt idx="22103">
                  <c:v>0.54318287037037005</c:v>
                </c:pt>
                <c:pt idx="22104">
                  <c:v>0.54320601851851902</c:v>
                </c:pt>
                <c:pt idx="22105">
                  <c:v>0.54324074074074102</c:v>
                </c:pt>
                <c:pt idx="22106">
                  <c:v>0.54326388888888899</c:v>
                </c:pt>
                <c:pt idx="22107">
                  <c:v>0.54328703703703696</c:v>
                </c:pt>
                <c:pt idx="22108">
                  <c:v>0.54331018518518504</c:v>
                </c:pt>
                <c:pt idx="22109">
                  <c:v>0.543333333333333</c:v>
                </c:pt>
                <c:pt idx="22110">
                  <c:v>0.54335648148148097</c:v>
                </c:pt>
                <c:pt idx="22111">
                  <c:v>0.54337962962963005</c:v>
                </c:pt>
                <c:pt idx="22112">
                  <c:v>0.54340277777777801</c:v>
                </c:pt>
                <c:pt idx="22113">
                  <c:v>0.54343750000000002</c:v>
                </c:pt>
                <c:pt idx="22114">
                  <c:v>0.54346064814814798</c:v>
                </c:pt>
                <c:pt idx="22115">
                  <c:v>0.54348379629629595</c:v>
                </c:pt>
                <c:pt idx="22116">
                  <c:v>0.54350694444444403</c:v>
                </c:pt>
                <c:pt idx="22117">
                  <c:v>0.54353009259259299</c:v>
                </c:pt>
                <c:pt idx="22118">
                  <c:v>0.54355324074074096</c:v>
                </c:pt>
                <c:pt idx="22119">
                  <c:v>0.54357638888888904</c:v>
                </c:pt>
                <c:pt idx="22120">
                  <c:v>0.54359953703703701</c:v>
                </c:pt>
                <c:pt idx="22121">
                  <c:v>0.54363425925925901</c:v>
                </c:pt>
                <c:pt idx="22122">
                  <c:v>0.54365740740740798</c:v>
                </c:pt>
                <c:pt idx="22123">
                  <c:v>0.54368055555555606</c:v>
                </c:pt>
                <c:pt idx="22124">
                  <c:v>0.54370370370370402</c:v>
                </c:pt>
                <c:pt idx="22125">
                  <c:v>0.54372685185185199</c:v>
                </c:pt>
                <c:pt idx="22126">
                  <c:v>0.54374999999999996</c:v>
                </c:pt>
                <c:pt idx="22127">
                  <c:v>0.54377314814814803</c:v>
                </c:pt>
                <c:pt idx="22128">
                  <c:v>0.543796296296296</c:v>
                </c:pt>
                <c:pt idx="22129">
                  <c:v>0.543831018518519</c:v>
                </c:pt>
                <c:pt idx="22130">
                  <c:v>0.54385416666666697</c:v>
                </c:pt>
                <c:pt idx="22131">
                  <c:v>0.54387731481481505</c:v>
                </c:pt>
                <c:pt idx="22132">
                  <c:v>0.54390046296296302</c:v>
                </c:pt>
                <c:pt idx="22133">
                  <c:v>0.54392361111111098</c:v>
                </c:pt>
                <c:pt idx="22134">
                  <c:v>0.54394675925925895</c:v>
                </c:pt>
                <c:pt idx="22135">
                  <c:v>0.54396990740740803</c:v>
                </c:pt>
                <c:pt idx="22136">
                  <c:v>0.54399305555555599</c:v>
                </c:pt>
                <c:pt idx="22137">
                  <c:v>0.54401620370370396</c:v>
                </c:pt>
                <c:pt idx="22138">
                  <c:v>0.54405092592592597</c:v>
                </c:pt>
                <c:pt idx="22139">
                  <c:v>0.54407407407407404</c:v>
                </c:pt>
                <c:pt idx="22140">
                  <c:v>0.54409722222222201</c:v>
                </c:pt>
                <c:pt idx="22141">
                  <c:v>0.54412037037037098</c:v>
                </c:pt>
                <c:pt idx="22142">
                  <c:v>0.54414351851851905</c:v>
                </c:pt>
                <c:pt idx="22143">
                  <c:v>0.54416666666666702</c:v>
                </c:pt>
                <c:pt idx="22144">
                  <c:v>0.54418981481481499</c:v>
                </c:pt>
                <c:pt idx="22145">
                  <c:v>0.54421296296296295</c:v>
                </c:pt>
                <c:pt idx="22146">
                  <c:v>0.54424768518518496</c:v>
                </c:pt>
                <c:pt idx="22147">
                  <c:v>0.54427083333333404</c:v>
                </c:pt>
                <c:pt idx="22148">
                  <c:v>0.544293981481481</c:v>
                </c:pt>
                <c:pt idx="22149">
                  <c:v>0.54431712962962897</c:v>
                </c:pt>
                <c:pt idx="22150">
                  <c:v>0.54434027777777805</c:v>
                </c:pt>
                <c:pt idx="22151">
                  <c:v>0.54436342592592601</c:v>
                </c:pt>
                <c:pt idx="22152">
                  <c:v>0.54438657407407398</c:v>
                </c:pt>
                <c:pt idx="22153">
                  <c:v>0.54440972222222195</c:v>
                </c:pt>
                <c:pt idx="22154">
                  <c:v>0.54443287037037003</c:v>
                </c:pt>
                <c:pt idx="22155">
                  <c:v>0.54446759259259303</c:v>
                </c:pt>
                <c:pt idx="22156">
                  <c:v>0.544490740740741</c:v>
                </c:pt>
                <c:pt idx="22157">
                  <c:v>0.54451388888888896</c:v>
                </c:pt>
                <c:pt idx="22158">
                  <c:v>0.54453703703703704</c:v>
                </c:pt>
                <c:pt idx="22159">
                  <c:v>0.54456018518518501</c:v>
                </c:pt>
                <c:pt idx="22160">
                  <c:v>0.54458333333333298</c:v>
                </c:pt>
                <c:pt idx="22161">
                  <c:v>0.54460648148148205</c:v>
                </c:pt>
                <c:pt idx="22162">
                  <c:v>0.54462962962963002</c:v>
                </c:pt>
                <c:pt idx="22163">
                  <c:v>0.54465277777777799</c:v>
                </c:pt>
                <c:pt idx="22164">
                  <c:v>0.54467592592592595</c:v>
                </c:pt>
                <c:pt idx="22165">
                  <c:v>0.54471064814814796</c:v>
                </c:pt>
                <c:pt idx="22166">
                  <c:v>0.54473379629629604</c:v>
                </c:pt>
                <c:pt idx="22167">
                  <c:v>0.544756944444444</c:v>
                </c:pt>
                <c:pt idx="22168">
                  <c:v>0.54478009259259297</c:v>
                </c:pt>
                <c:pt idx="22169">
                  <c:v>0.54480324074074105</c:v>
                </c:pt>
                <c:pt idx="22170">
                  <c:v>0.54482638888888901</c:v>
                </c:pt>
                <c:pt idx="22171">
                  <c:v>0.54484953703703698</c:v>
                </c:pt>
                <c:pt idx="22172">
                  <c:v>0.54487268518518495</c:v>
                </c:pt>
                <c:pt idx="22173">
                  <c:v>0.54489583333333402</c:v>
                </c:pt>
                <c:pt idx="22174">
                  <c:v>0.54493055555555603</c:v>
                </c:pt>
                <c:pt idx="22175">
                  <c:v>0.544953703703704</c:v>
                </c:pt>
                <c:pt idx="22176">
                  <c:v>0.54497685185185196</c:v>
                </c:pt>
                <c:pt idx="22177">
                  <c:v>0.54500000000000004</c:v>
                </c:pt>
                <c:pt idx="22178">
                  <c:v>0.54502314814814801</c:v>
                </c:pt>
                <c:pt idx="22179">
                  <c:v>0.54504629629629597</c:v>
                </c:pt>
                <c:pt idx="22180">
                  <c:v>0.54506944444444505</c:v>
                </c:pt>
                <c:pt idx="22181">
                  <c:v>0.54509259259259302</c:v>
                </c:pt>
                <c:pt idx="22182">
                  <c:v>0.54511574074074098</c:v>
                </c:pt>
                <c:pt idx="22183">
                  <c:v>0.54513888888888895</c:v>
                </c:pt>
                <c:pt idx="22184">
                  <c:v>0.54517361111111096</c:v>
                </c:pt>
                <c:pt idx="22185">
                  <c:v>0.54519675925925903</c:v>
                </c:pt>
                <c:pt idx="22186">
                  <c:v>0.545219907407407</c:v>
                </c:pt>
                <c:pt idx="22187">
                  <c:v>0.54524305555555597</c:v>
                </c:pt>
                <c:pt idx="22188">
                  <c:v>0.54526620370370404</c:v>
                </c:pt>
                <c:pt idx="22189">
                  <c:v>0.54528935185185201</c:v>
                </c:pt>
                <c:pt idx="22190">
                  <c:v>0.54531249999999998</c:v>
                </c:pt>
                <c:pt idx="22191">
                  <c:v>0.54533564814814794</c:v>
                </c:pt>
                <c:pt idx="22192">
                  <c:v>0.54535879629629602</c:v>
                </c:pt>
                <c:pt idx="22193">
                  <c:v>0.54539351851851903</c:v>
                </c:pt>
                <c:pt idx="22194">
                  <c:v>0.54541666666666699</c:v>
                </c:pt>
                <c:pt idx="22195">
                  <c:v>0.54543981481481496</c:v>
                </c:pt>
                <c:pt idx="22196">
                  <c:v>0.54546296296296304</c:v>
                </c:pt>
                <c:pt idx="22197">
                  <c:v>0.54548611111111101</c:v>
                </c:pt>
                <c:pt idx="22198">
                  <c:v>0.54550925925925897</c:v>
                </c:pt>
                <c:pt idx="22199">
                  <c:v>0.54553240740740705</c:v>
                </c:pt>
                <c:pt idx="22200">
                  <c:v>0.54556712962962906</c:v>
                </c:pt>
                <c:pt idx="22201">
                  <c:v>0.54559027777777802</c:v>
                </c:pt>
                <c:pt idx="22202">
                  <c:v>0.54561342592592599</c:v>
                </c:pt>
                <c:pt idx="22203">
                  <c:v>0.54563657407407395</c:v>
                </c:pt>
                <c:pt idx="22204">
                  <c:v>0.54565972222222203</c:v>
                </c:pt>
                <c:pt idx="22205">
                  <c:v>0.54568287037037</c:v>
                </c:pt>
                <c:pt idx="22206">
                  <c:v>0.54570601851851896</c:v>
                </c:pt>
                <c:pt idx="22207">
                  <c:v>0.54572916666666704</c:v>
                </c:pt>
                <c:pt idx="22208">
                  <c:v>0.54575231481481501</c:v>
                </c:pt>
                <c:pt idx="22209">
                  <c:v>0.54578703703703701</c:v>
                </c:pt>
                <c:pt idx="22210">
                  <c:v>0.54581018518518498</c:v>
                </c:pt>
                <c:pt idx="22211">
                  <c:v>0.54583333333333295</c:v>
                </c:pt>
                <c:pt idx="22212">
                  <c:v>0.54585648148148203</c:v>
                </c:pt>
                <c:pt idx="22213">
                  <c:v>0.54587962962962999</c:v>
                </c:pt>
                <c:pt idx="22214">
                  <c:v>0.54590277777777796</c:v>
                </c:pt>
                <c:pt idx="22215">
                  <c:v>0.54592592592592604</c:v>
                </c:pt>
                <c:pt idx="22216">
                  <c:v>0.545949074074074</c:v>
                </c:pt>
                <c:pt idx="22217">
                  <c:v>0.54597222222222197</c:v>
                </c:pt>
                <c:pt idx="22218">
                  <c:v>0.54600694444444398</c:v>
                </c:pt>
                <c:pt idx="22219">
                  <c:v>0.54603009259259305</c:v>
                </c:pt>
                <c:pt idx="22220">
                  <c:v>0.54605324074074102</c:v>
                </c:pt>
                <c:pt idx="22221">
                  <c:v>0.54607638888888899</c:v>
                </c:pt>
                <c:pt idx="22222">
                  <c:v>0.54609953703703695</c:v>
                </c:pt>
                <c:pt idx="22223">
                  <c:v>0.54612268518518503</c:v>
                </c:pt>
                <c:pt idx="22224">
                  <c:v>0.546145833333334</c:v>
                </c:pt>
                <c:pt idx="22225">
                  <c:v>0.54616898148148196</c:v>
                </c:pt>
                <c:pt idx="22226">
                  <c:v>0.54619212962962904</c:v>
                </c:pt>
                <c:pt idx="22227">
                  <c:v>0.54621527777777801</c:v>
                </c:pt>
                <c:pt idx="22228">
                  <c:v>0.54625000000000001</c:v>
                </c:pt>
                <c:pt idx="22229">
                  <c:v>0.54627314814814798</c:v>
                </c:pt>
                <c:pt idx="22230">
                  <c:v>0.54629629629629595</c:v>
                </c:pt>
                <c:pt idx="22231">
                  <c:v>0.54631944444444502</c:v>
                </c:pt>
                <c:pt idx="22232">
                  <c:v>0.54634259259259299</c:v>
                </c:pt>
                <c:pt idx="22233">
                  <c:v>0.54636574074074096</c:v>
                </c:pt>
                <c:pt idx="22234">
                  <c:v>0.54638888888888903</c:v>
                </c:pt>
                <c:pt idx="22235">
                  <c:v>0.546412037037037</c:v>
                </c:pt>
                <c:pt idx="22236">
                  <c:v>0.54643518518518497</c:v>
                </c:pt>
                <c:pt idx="22237">
                  <c:v>0.54646990740740697</c:v>
                </c:pt>
                <c:pt idx="22238">
                  <c:v>0.54649305555555605</c:v>
                </c:pt>
                <c:pt idx="22239">
                  <c:v>0.54651620370370402</c:v>
                </c:pt>
                <c:pt idx="22240">
                  <c:v>0.54653935185185198</c:v>
                </c:pt>
                <c:pt idx="22241">
                  <c:v>0.54656249999999995</c:v>
                </c:pt>
                <c:pt idx="22242">
                  <c:v>0.54658564814814803</c:v>
                </c:pt>
                <c:pt idx="22243">
                  <c:v>0.546608796296296</c:v>
                </c:pt>
                <c:pt idx="22244">
                  <c:v>0.54663194444444496</c:v>
                </c:pt>
                <c:pt idx="22245">
                  <c:v>0.54665509259259304</c:v>
                </c:pt>
                <c:pt idx="22246">
                  <c:v>0.54667824074074101</c:v>
                </c:pt>
                <c:pt idx="22247">
                  <c:v>0.54671296296296301</c:v>
                </c:pt>
                <c:pt idx="22248">
                  <c:v>0.54673611111111098</c:v>
                </c:pt>
                <c:pt idx="22249">
                  <c:v>0.54675925925925895</c:v>
                </c:pt>
                <c:pt idx="22250">
                  <c:v>0.54678240740740702</c:v>
                </c:pt>
                <c:pt idx="22251">
                  <c:v>0.54680555555555599</c:v>
                </c:pt>
                <c:pt idx="22252">
                  <c:v>0.54682870370370396</c:v>
                </c:pt>
                <c:pt idx="22253">
                  <c:v>0.54685185185185203</c:v>
                </c:pt>
                <c:pt idx="22254">
                  <c:v>0.546875</c:v>
                </c:pt>
                <c:pt idx="22255">
                  <c:v>0.54689814814814797</c:v>
                </c:pt>
                <c:pt idx="22256">
                  <c:v>0.54693287037036997</c:v>
                </c:pt>
                <c:pt idx="22257">
                  <c:v>0.54695601851851905</c:v>
                </c:pt>
                <c:pt idx="22258">
                  <c:v>0.54697916666666702</c:v>
                </c:pt>
                <c:pt idx="22259">
                  <c:v>0.54700231481481498</c:v>
                </c:pt>
                <c:pt idx="22260">
                  <c:v>0.54702546296296295</c:v>
                </c:pt>
                <c:pt idx="22261">
                  <c:v>0.54704861111111103</c:v>
                </c:pt>
                <c:pt idx="22262">
                  <c:v>0.54707175925925899</c:v>
                </c:pt>
                <c:pt idx="22263">
                  <c:v>0.54709490740740796</c:v>
                </c:pt>
                <c:pt idx="22264">
                  <c:v>0.54712962962962997</c:v>
                </c:pt>
                <c:pt idx="22265">
                  <c:v>0.54715277777777804</c:v>
                </c:pt>
                <c:pt idx="22266">
                  <c:v>0.54717592592592601</c:v>
                </c:pt>
                <c:pt idx="22267">
                  <c:v>0.54719907407407398</c:v>
                </c:pt>
                <c:pt idx="22268">
                  <c:v>0.54722222222222205</c:v>
                </c:pt>
                <c:pt idx="22269">
                  <c:v>0.54724537037037002</c:v>
                </c:pt>
                <c:pt idx="22270">
                  <c:v>0.54726851851851899</c:v>
                </c:pt>
                <c:pt idx="22271">
                  <c:v>0.54729166666666695</c:v>
                </c:pt>
                <c:pt idx="22272">
                  <c:v>0.54731481481481503</c:v>
                </c:pt>
                <c:pt idx="22273">
                  <c:v>0.54734953703703704</c:v>
                </c:pt>
                <c:pt idx="22274">
                  <c:v>0.547372685185185</c:v>
                </c:pt>
                <c:pt idx="22275">
                  <c:v>0.54739583333333397</c:v>
                </c:pt>
                <c:pt idx="22276">
                  <c:v>0.54741898148148105</c:v>
                </c:pt>
                <c:pt idx="22277">
                  <c:v>0.54744212962963001</c:v>
                </c:pt>
                <c:pt idx="22278">
                  <c:v>0.54746527777777798</c:v>
                </c:pt>
                <c:pt idx="22279">
                  <c:v>0.54748842592592595</c:v>
                </c:pt>
                <c:pt idx="22280">
                  <c:v>0.54751157407407403</c:v>
                </c:pt>
                <c:pt idx="22281">
                  <c:v>0.54753472222222199</c:v>
                </c:pt>
                <c:pt idx="22282">
                  <c:v>0.54755787037037096</c:v>
                </c:pt>
                <c:pt idx="22283">
                  <c:v>0.54759259259259296</c:v>
                </c:pt>
                <c:pt idx="22284">
                  <c:v>0.54761574074074104</c:v>
                </c:pt>
                <c:pt idx="22285">
                  <c:v>0.54763888888888901</c:v>
                </c:pt>
                <c:pt idx="22286">
                  <c:v>0.54766203703703698</c:v>
                </c:pt>
                <c:pt idx="22287">
                  <c:v>0.54768518518518505</c:v>
                </c:pt>
                <c:pt idx="22288">
                  <c:v>0.54770833333333302</c:v>
                </c:pt>
                <c:pt idx="22289">
                  <c:v>0.54773148148148199</c:v>
                </c:pt>
                <c:pt idx="22290">
                  <c:v>0.54775462962962995</c:v>
                </c:pt>
                <c:pt idx="22291">
                  <c:v>0.54777777777777803</c:v>
                </c:pt>
                <c:pt idx="22292">
                  <c:v>0.54781250000000004</c:v>
                </c:pt>
                <c:pt idx="22293">
                  <c:v>0.547835648148148</c:v>
                </c:pt>
                <c:pt idx="22294">
                  <c:v>0.54785879629629597</c:v>
                </c:pt>
                <c:pt idx="22295">
                  <c:v>0.54788194444444405</c:v>
                </c:pt>
                <c:pt idx="22296">
                  <c:v>0.54790509259259301</c:v>
                </c:pt>
                <c:pt idx="22297">
                  <c:v>0.54792824074074098</c:v>
                </c:pt>
                <c:pt idx="22298">
                  <c:v>0.54795138888888895</c:v>
                </c:pt>
                <c:pt idx="22299">
                  <c:v>0.54797453703703702</c:v>
                </c:pt>
                <c:pt idx="22300">
                  <c:v>0.54799768518518499</c:v>
                </c:pt>
                <c:pt idx="22301">
                  <c:v>0.548032407407407</c:v>
                </c:pt>
                <c:pt idx="22302">
                  <c:v>0.54805555555555596</c:v>
                </c:pt>
                <c:pt idx="22303">
                  <c:v>0.54807870370370404</c:v>
                </c:pt>
                <c:pt idx="22304">
                  <c:v>0.54810185185185201</c:v>
                </c:pt>
                <c:pt idx="22305">
                  <c:v>0.54812499999999997</c:v>
                </c:pt>
                <c:pt idx="22306">
                  <c:v>0.54814814814814805</c:v>
                </c:pt>
                <c:pt idx="22307">
                  <c:v>0.54817129629629602</c:v>
                </c:pt>
                <c:pt idx="22308">
                  <c:v>0.54819444444444498</c:v>
                </c:pt>
                <c:pt idx="22309">
                  <c:v>0.54821759259259295</c:v>
                </c:pt>
                <c:pt idx="22310">
                  <c:v>0.54825231481481496</c:v>
                </c:pt>
                <c:pt idx="22311">
                  <c:v>0.54827546296296303</c:v>
                </c:pt>
                <c:pt idx="22312">
                  <c:v>0.548298611111111</c:v>
                </c:pt>
                <c:pt idx="22313">
                  <c:v>0.54832175925925897</c:v>
                </c:pt>
                <c:pt idx="22314">
                  <c:v>0.54834490740740705</c:v>
                </c:pt>
                <c:pt idx="22315">
                  <c:v>0.54836805555555601</c:v>
                </c:pt>
                <c:pt idx="22316">
                  <c:v>0.54839120370370398</c:v>
                </c:pt>
                <c:pt idx="22317">
                  <c:v>0.54841435185185206</c:v>
                </c:pt>
                <c:pt idx="22318">
                  <c:v>0.54843750000000002</c:v>
                </c:pt>
                <c:pt idx="22319">
                  <c:v>0.54847222222222203</c:v>
                </c:pt>
                <c:pt idx="22320">
                  <c:v>0.54849537037037099</c:v>
                </c:pt>
                <c:pt idx="22321">
                  <c:v>0.54851851851851896</c:v>
                </c:pt>
                <c:pt idx="22322">
                  <c:v>0.54854166666666704</c:v>
                </c:pt>
                <c:pt idx="22323">
                  <c:v>0.548564814814815</c:v>
                </c:pt>
                <c:pt idx="22324">
                  <c:v>0.54858796296296297</c:v>
                </c:pt>
                <c:pt idx="22325">
                  <c:v>0.54861111111111105</c:v>
                </c:pt>
                <c:pt idx="22326">
                  <c:v>0.54863425925925902</c:v>
                </c:pt>
                <c:pt idx="22327">
                  <c:v>0.54866898148148202</c:v>
                </c:pt>
                <c:pt idx="22328">
                  <c:v>0.54869212962962999</c:v>
                </c:pt>
                <c:pt idx="22329">
                  <c:v>0.54871527777777795</c:v>
                </c:pt>
                <c:pt idx="22330">
                  <c:v>0.54873842592592603</c:v>
                </c:pt>
                <c:pt idx="22331">
                  <c:v>0.548761574074074</c:v>
                </c:pt>
                <c:pt idx="22332">
                  <c:v>0.54878472222222197</c:v>
                </c:pt>
                <c:pt idx="22333">
                  <c:v>0.54880787037037104</c:v>
                </c:pt>
                <c:pt idx="22334">
                  <c:v>0.54883101851851901</c:v>
                </c:pt>
                <c:pt idx="22335">
                  <c:v>0.54885416666666698</c:v>
                </c:pt>
                <c:pt idx="22336">
                  <c:v>0.54888888888888898</c:v>
                </c:pt>
                <c:pt idx="22337">
                  <c:v>0.54891203703703695</c:v>
                </c:pt>
                <c:pt idx="22338">
                  <c:v>0.54893518518518503</c:v>
                </c:pt>
                <c:pt idx="22339">
                  <c:v>0.54895833333333299</c:v>
                </c:pt>
                <c:pt idx="22340">
                  <c:v>0.54898148148148196</c:v>
                </c:pt>
                <c:pt idx="22341">
                  <c:v>0.54900462962963004</c:v>
                </c:pt>
                <c:pt idx="22342">
                  <c:v>0.549027777777778</c:v>
                </c:pt>
                <c:pt idx="22343">
                  <c:v>0.54905092592592597</c:v>
                </c:pt>
                <c:pt idx="22344">
                  <c:v>0.54907407407407405</c:v>
                </c:pt>
                <c:pt idx="22345">
                  <c:v>0.54910879629629605</c:v>
                </c:pt>
                <c:pt idx="22346">
                  <c:v>0.54913194444444502</c:v>
                </c:pt>
                <c:pt idx="22347">
                  <c:v>0.54915509259259299</c:v>
                </c:pt>
                <c:pt idx="22348">
                  <c:v>0.54917824074074095</c:v>
                </c:pt>
                <c:pt idx="22349">
                  <c:v>0.54920138888888903</c:v>
                </c:pt>
                <c:pt idx="22350">
                  <c:v>0.549224537037037</c:v>
                </c:pt>
                <c:pt idx="22351">
                  <c:v>0.54924768518518496</c:v>
                </c:pt>
                <c:pt idx="22352">
                  <c:v>0.54927083333333304</c:v>
                </c:pt>
                <c:pt idx="22353">
                  <c:v>0.54930555555555605</c:v>
                </c:pt>
                <c:pt idx="22354">
                  <c:v>0.54932870370370401</c:v>
                </c:pt>
                <c:pt idx="22355">
                  <c:v>0.54935185185185198</c:v>
                </c:pt>
                <c:pt idx="22356">
                  <c:v>0.54937499999999995</c:v>
                </c:pt>
                <c:pt idx="22357">
                  <c:v>0.54939814814814802</c:v>
                </c:pt>
                <c:pt idx="22358">
                  <c:v>0.54942129629629599</c:v>
                </c:pt>
                <c:pt idx="22359">
                  <c:v>0.54944444444444496</c:v>
                </c:pt>
                <c:pt idx="22360">
                  <c:v>0.54946759259259303</c:v>
                </c:pt>
                <c:pt idx="22361">
                  <c:v>0.54950231481481504</c:v>
                </c:pt>
                <c:pt idx="22362">
                  <c:v>0.54952546296296301</c:v>
                </c:pt>
                <c:pt idx="22363">
                  <c:v>0.54954861111111097</c:v>
                </c:pt>
                <c:pt idx="22364">
                  <c:v>0.54957175925925905</c:v>
                </c:pt>
                <c:pt idx="22365">
                  <c:v>0.54959490740740802</c:v>
                </c:pt>
                <c:pt idx="22366">
                  <c:v>0.54961805555555598</c:v>
                </c:pt>
                <c:pt idx="22367">
                  <c:v>0.54964120370370395</c:v>
                </c:pt>
                <c:pt idx="22368">
                  <c:v>0.54966435185185203</c:v>
                </c:pt>
                <c:pt idx="22369">
                  <c:v>0.5496875</c:v>
                </c:pt>
                <c:pt idx="22370">
                  <c:v>0.54971064814814796</c:v>
                </c:pt>
                <c:pt idx="22371">
                  <c:v>0.54974537037037097</c:v>
                </c:pt>
                <c:pt idx="22372">
                  <c:v>0.54976851851851904</c:v>
                </c:pt>
                <c:pt idx="22373">
                  <c:v>0.54979166666666701</c:v>
                </c:pt>
                <c:pt idx="22374">
                  <c:v>0.54981481481481498</c:v>
                </c:pt>
                <c:pt idx="22375">
                  <c:v>0.54983796296296295</c:v>
                </c:pt>
                <c:pt idx="22376">
                  <c:v>0.54986111111111102</c:v>
                </c:pt>
                <c:pt idx="22377">
                  <c:v>0.54988425925925899</c:v>
                </c:pt>
                <c:pt idx="22378">
                  <c:v>0.54990740740740796</c:v>
                </c:pt>
                <c:pt idx="22379">
                  <c:v>0.54993055555555603</c:v>
                </c:pt>
                <c:pt idx="22380">
                  <c:v>0.54996527777777804</c:v>
                </c:pt>
                <c:pt idx="22381">
                  <c:v>0.54998842592592601</c:v>
                </c:pt>
                <c:pt idx="22382">
                  <c:v>0.55001157407407397</c:v>
                </c:pt>
                <c:pt idx="22383">
                  <c:v>0.55003472222222205</c:v>
                </c:pt>
                <c:pt idx="22384">
                  <c:v>0.55005787037037002</c:v>
                </c:pt>
                <c:pt idx="22385">
                  <c:v>0.55008101851851898</c:v>
                </c:pt>
                <c:pt idx="22386">
                  <c:v>0.55010416666666695</c:v>
                </c:pt>
                <c:pt idx="22387">
                  <c:v>0.55013888888888896</c:v>
                </c:pt>
                <c:pt idx="22388">
                  <c:v>0.55016203703703703</c:v>
                </c:pt>
                <c:pt idx="22389">
                  <c:v>0.550185185185185</c:v>
                </c:pt>
                <c:pt idx="22390">
                  <c:v>0.55020833333333297</c:v>
                </c:pt>
                <c:pt idx="22391">
                  <c:v>0.55023148148148204</c:v>
                </c:pt>
                <c:pt idx="22392">
                  <c:v>0.55025462962963001</c:v>
                </c:pt>
                <c:pt idx="22393">
                  <c:v>0.55027777777777798</c:v>
                </c:pt>
                <c:pt idx="22394">
                  <c:v>0.55030092592592605</c:v>
                </c:pt>
                <c:pt idx="22395">
                  <c:v>0.55032407407407402</c:v>
                </c:pt>
                <c:pt idx="22396">
                  <c:v>0.55035879629629603</c:v>
                </c:pt>
                <c:pt idx="22397">
                  <c:v>0.55038194444444399</c:v>
                </c:pt>
                <c:pt idx="22398">
                  <c:v>0.55040509259259296</c:v>
                </c:pt>
                <c:pt idx="22399">
                  <c:v>0.55042824074074104</c:v>
                </c:pt>
                <c:pt idx="22400">
                  <c:v>0.550451388888889</c:v>
                </c:pt>
                <c:pt idx="22401">
                  <c:v>0.55047453703703697</c:v>
                </c:pt>
                <c:pt idx="22402">
                  <c:v>0.55049768518518505</c:v>
                </c:pt>
                <c:pt idx="22403">
                  <c:v>0.55052083333333302</c:v>
                </c:pt>
                <c:pt idx="22404">
                  <c:v>0.55054398148148198</c:v>
                </c:pt>
                <c:pt idx="22405">
                  <c:v>0.55057870370370399</c:v>
                </c:pt>
                <c:pt idx="22406">
                  <c:v>0.55060185185185195</c:v>
                </c:pt>
                <c:pt idx="22407">
                  <c:v>0.55062500000000003</c:v>
                </c:pt>
                <c:pt idx="22408">
                  <c:v>0.550648148148148</c:v>
                </c:pt>
                <c:pt idx="22409">
                  <c:v>0.55067129629629696</c:v>
                </c:pt>
                <c:pt idx="22410">
                  <c:v>0.55069444444444504</c:v>
                </c:pt>
                <c:pt idx="22411">
                  <c:v>0.55071759259259301</c:v>
                </c:pt>
                <c:pt idx="22412">
                  <c:v>0.55074074074074097</c:v>
                </c:pt>
                <c:pt idx="22413">
                  <c:v>0.55077546296296298</c:v>
                </c:pt>
                <c:pt idx="22414">
                  <c:v>0.55079861111111095</c:v>
                </c:pt>
                <c:pt idx="22415">
                  <c:v>0.55082175925925903</c:v>
                </c:pt>
                <c:pt idx="22416">
                  <c:v>0.55084490740740799</c:v>
                </c:pt>
                <c:pt idx="22417">
                  <c:v>0.55086805555555596</c:v>
                </c:pt>
                <c:pt idx="22418">
                  <c:v>0.55089120370370404</c:v>
                </c:pt>
                <c:pt idx="22419">
                  <c:v>0.550914351851852</c:v>
                </c:pt>
                <c:pt idx="22420">
                  <c:v>0.55093749999999997</c:v>
                </c:pt>
                <c:pt idx="22421">
                  <c:v>0.55096064814814805</c:v>
                </c:pt>
                <c:pt idx="22422">
                  <c:v>0.55099537037037105</c:v>
                </c:pt>
                <c:pt idx="22423">
                  <c:v>0.55101851851851902</c:v>
                </c:pt>
                <c:pt idx="22424">
                  <c:v>0.55104166666666698</c:v>
                </c:pt>
                <c:pt idx="22425">
                  <c:v>0.55106481481481495</c:v>
                </c:pt>
                <c:pt idx="22426">
                  <c:v>0.55108796296296303</c:v>
                </c:pt>
                <c:pt idx="22427">
                  <c:v>0.551111111111111</c:v>
                </c:pt>
                <c:pt idx="22428">
                  <c:v>0.55113425925925896</c:v>
                </c:pt>
                <c:pt idx="22429">
                  <c:v>0.55115740740740704</c:v>
                </c:pt>
                <c:pt idx="22430">
                  <c:v>0.55119212962962905</c:v>
                </c:pt>
                <c:pt idx="22431">
                  <c:v>0.55121527777777801</c:v>
                </c:pt>
                <c:pt idx="22432">
                  <c:v>0.55123842592592598</c:v>
                </c:pt>
                <c:pt idx="22433">
                  <c:v>0.55126157407407395</c:v>
                </c:pt>
                <c:pt idx="22434">
                  <c:v>0.55128472222222202</c:v>
                </c:pt>
                <c:pt idx="22435">
                  <c:v>0.55130787037036999</c:v>
                </c:pt>
                <c:pt idx="22436">
                  <c:v>0.55133101851851896</c:v>
                </c:pt>
                <c:pt idx="22437">
                  <c:v>0.55135416666666703</c:v>
                </c:pt>
                <c:pt idx="22438">
                  <c:v>0.551377314814815</c:v>
                </c:pt>
                <c:pt idx="22439">
                  <c:v>0.55141203703703701</c:v>
                </c:pt>
                <c:pt idx="22440">
                  <c:v>0.55143518518518497</c:v>
                </c:pt>
                <c:pt idx="22441">
                  <c:v>0.55145833333333305</c:v>
                </c:pt>
                <c:pt idx="22442">
                  <c:v>0.55148148148148202</c:v>
                </c:pt>
                <c:pt idx="22443">
                  <c:v>0.55150462962962998</c:v>
                </c:pt>
                <c:pt idx="22444">
                  <c:v>0.55152777777777795</c:v>
                </c:pt>
                <c:pt idx="22445">
                  <c:v>0.55155092592592603</c:v>
                </c:pt>
                <c:pt idx="22446">
                  <c:v>0.55157407407407399</c:v>
                </c:pt>
                <c:pt idx="22447">
                  <c:v>0.55159722222222196</c:v>
                </c:pt>
                <c:pt idx="22448">
                  <c:v>0.55163194444444497</c:v>
                </c:pt>
                <c:pt idx="22449">
                  <c:v>0.55165509259259304</c:v>
                </c:pt>
                <c:pt idx="22450">
                  <c:v>0.55167824074074101</c:v>
                </c:pt>
                <c:pt idx="22451">
                  <c:v>0.55170138888888898</c:v>
                </c:pt>
                <c:pt idx="22452">
                  <c:v>0.55172453703703705</c:v>
                </c:pt>
                <c:pt idx="22453">
                  <c:v>0.55174768518518502</c:v>
                </c:pt>
                <c:pt idx="22454">
                  <c:v>0.55177083333333399</c:v>
                </c:pt>
                <c:pt idx="22455">
                  <c:v>0.55179398148148195</c:v>
                </c:pt>
                <c:pt idx="22456">
                  <c:v>0.55182870370370396</c:v>
                </c:pt>
                <c:pt idx="22457">
                  <c:v>0.55185185185185204</c:v>
                </c:pt>
                <c:pt idx="22458">
                  <c:v>0.551875</c:v>
                </c:pt>
                <c:pt idx="22459">
                  <c:v>0.55189814814814797</c:v>
                </c:pt>
                <c:pt idx="22460">
                  <c:v>0.55192129629629605</c:v>
                </c:pt>
                <c:pt idx="22461">
                  <c:v>0.55194444444444501</c:v>
                </c:pt>
                <c:pt idx="22462">
                  <c:v>0.55196759259259298</c:v>
                </c:pt>
                <c:pt idx="22463">
                  <c:v>0.55199074074074095</c:v>
                </c:pt>
                <c:pt idx="22464">
                  <c:v>0.55202546296296295</c:v>
                </c:pt>
                <c:pt idx="22465">
                  <c:v>0.55204861111111103</c:v>
                </c:pt>
                <c:pt idx="22466">
                  <c:v>0.552071759259259</c:v>
                </c:pt>
                <c:pt idx="22467">
                  <c:v>0.55209490740740796</c:v>
                </c:pt>
                <c:pt idx="22468">
                  <c:v>0.55211805555555604</c:v>
                </c:pt>
                <c:pt idx="22469">
                  <c:v>0.55214120370370401</c:v>
                </c:pt>
                <c:pt idx="22470">
                  <c:v>0.55216435185185198</c:v>
                </c:pt>
                <c:pt idx="22471">
                  <c:v>0.55218750000000005</c:v>
                </c:pt>
                <c:pt idx="22472">
                  <c:v>0.55221064814814802</c:v>
                </c:pt>
                <c:pt idx="22473">
                  <c:v>0.55223379629629599</c:v>
                </c:pt>
                <c:pt idx="22474">
                  <c:v>0.55226851851851899</c:v>
                </c:pt>
                <c:pt idx="22475">
                  <c:v>0.55229166666666696</c:v>
                </c:pt>
                <c:pt idx="22476">
                  <c:v>0.55231481481481504</c:v>
                </c:pt>
                <c:pt idx="22477">
                  <c:v>0.552337962962963</c:v>
                </c:pt>
                <c:pt idx="22478">
                  <c:v>0.55236111111111097</c:v>
                </c:pt>
                <c:pt idx="22479">
                  <c:v>0.55238425925925905</c:v>
                </c:pt>
                <c:pt idx="22480">
                  <c:v>0.55240740740740701</c:v>
                </c:pt>
                <c:pt idx="22481">
                  <c:v>0.55243055555555598</c:v>
                </c:pt>
                <c:pt idx="22482">
                  <c:v>0.55246527777777799</c:v>
                </c:pt>
                <c:pt idx="22483">
                  <c:v>0.55248842592592595</c:v>
                </c:pt>
                <c:pt idx="22484">
                  <c:v>0.55251157407407403</c:v>
                </c:pt>
                <c:pt idx="22485">
                  <c:v>0.552534722222222</c:v>
                </c:pt>
                <c:pt idx="22486">
                  <c:v>0.55255787037036996</c:v>
                </c:pt>
                <c:pt idx="22487">
                  <c:v>0.55258101851851904</c:v>
                </c:pt>
                <c:pt idx="22488">
                  <c:v>0.55260416666666701</c:v>
                </c:pt>
                <c:pt idx="22489">
                  <c:v>0.55262731481481497</c:v>
                </c:pt>
                <c:pt idx="22490">
                  <c:v>0.55266203703703698</c:v>
                </c:pt>
                <c:pt idx="22491">
                  <c:v>0.55268518518518495</c:v>
                </c:pt>
                <c:pt idx="22492">
                  <c:v>0.55270833333333402</c:v>
                </c:pt>
                <c:pt idx="22493">
                  <c:v>0.55273148148148199</c:v>
                </c:pt>
                <c:pt idx="22494">
                  <c:v>0.55275462962962996</c:v>
                </c:pt>
                <c:pt idx="22495">
                  <c:v>0.55277777777777803</c:v>
                </c:pt>
                <c:pt idx="22496">
                  <c:v>0.552800925925926</c:v>
                </c:pt>
                <c:pt idx="22497">
                  <c:v>0.55282407407407397</c:v>
                </c:pt>
                <c:pt idx="22498">
                  <c:v>0.55285879629629597</c:v>
                </c:pt>
                <c:pt idx="22499">
                  <c:v>0.55288194444444505</c:v>
                </c:pt>
                <c:pt idx="22500">
                  <c:v>0.55290509259259302</c:v>
                </c:pt>
                <c:pt idx="22501">
                  <c:v>0.55292824074074098</c:v>
                </c:pt>
                <c:pt idx="22502">
                  <c:v>0.55295138888888895</c:v>
                </c:pt>
                <c:pt idx="22503">
                  <c:v>0.55297453703703703</c:v>
                </c:pt>
                <c:pt idx="22504">
                  <c:v>0.552997685185185</c:v>
                </c:pt>
                <c:pt idx="22505">
                  <c:v>0.55302083333333396</c:v>
                </c:pt>
                <c:pt idx="22506">
                  <c:v>0.55304398148148204</c:v>
                </c:pt>
                <c:pt idx="22507">
                  <c:v>0.55307870370370404</c:v>
                </c:pt>
                <c:pt idx="22508">
                  <c:v>0.55310185185185201</c:v>
                </c:pt>
                <c:pt idx="22509">
                  <c:v>0.55312499999999998</c:v>
                </c:pt>
                <c:pt idx="22510">
                  <c:v>0.55314814814814794</c:v>
                </c:pt>
                <c:pt idx="22511">
                  <c:v>0.55317129629629702</c:v>
                </c:pt>
                <c:pt idx="22512">
                  <c:v>0.55319444444444499</c:v>
                </c:pt>
                <c:pt idx="22513">
                  <c:v>0.55321759259259295</c:v>
                </c:pt>
                <c:pt idx="22514">
                  <c:v>0.55324074074074103</c:v>
                </c:pt>
                <c:pt idx="22515">
                  <c:v>0.553263888888889</c:v>
                </c:pt>
                <c:pt idx="22516">
                  <c:v>0.55329861111111101</c:v>
                </c:pt>
                <c:pt idx="22517">
                  <c:v>0.55332175925925897</c:v>
                </c:pt>
                <c:pt idx="22518">
                  <c:v>0.55334490740740705</c:v>
                </c:pt>
                <c:pt idx="22519">
                  <c:v>0.55336805555555602</c:v>
                </c:pt>
                <c:pt idx="22520">
                  <c:v>0.55339120370370398</c:v>
                </c:pt>
                <c:pt idx="22521">
                  <c:v>0.55341435185185195</c:v>
                </c:pt>
                <c:pt idx="22522">
                  <c:v>0.55343750000000003</c:v>
                </c:pt>
                <c:pt idx="22523">
                  <c:v>0.55346064814814799</c:v>
                </c:pt>
                <c:pt idx="22524">
                  <c:v>0.55349537037037</c:v>
                </c:pt>
                <c:pt idx="22525">
                  <c:v>0.55351851851851896</c:v>
                </c:pt>
                <c:pt idx="22526">
                  <c:v>0.55354166666666704</c:v>
                </c:pt>
                <c:pt idx="22527">
                  <c:v>0.55356481481481501</c:v>
                </c:pt>
                <c:pt idx="22528">
                  <c:v>0.55358796296296298</c:v>
                </c:pt>
                <c:pt idx="22529">
                  <c:v>0.55361111111111105</c:v>
                </c:pt>
                <c:pt idx="22530">
                  <c:v>0.55363425925925902</c:v>
                </c:pt>
                <c:pt idx="22531">
                  <c:v>0.55365740740740799</c:v>
                </c:pt>
                <c:pt idx="22532">
                  <c:v>0.55368055555555595</c:v>
                </c:pt>
                <c:pt idx="22533">
                  <c:v>0.55371527777777796</c:v>
                </c:pt>
                <c:pt idx="22534">
                  <c:v>0.55373842592592604</c:v>
                </c:pt>
                <c:pt idx="22535">
                  <c:v>0.553761574074074</c:v>
                </c:pt>
                <c:pt idx="22536">
                  <c:v>0.55378472222222197</c:v>
                </c:pt>
                <c:pt idx="22537">
                  <c:v>0.55380787037037105</c:v>
                </c:pt>
                <c:pt idx="22538">
                  <c:v>0.55383101851851901</c:v>
                </c:pt>
                <c:pt idx="22539">
                  <c:v>0.55385416666666698</c:v>
                </c:pt>
                <c:pt idx="22540">
                  <c:v>0.55387731481481495</c:v>
                </c:pt>
                <c:pt idx="22541">
                  <c:v>0.55390046296296302</c:v>
                </c:pt>
                <c:pt idx="22542">
                  <c:v>0.55393518518518503</c:v>
                </c:pt>
                <c:pt idx="22543">
                  <c:v>0.553958333333333</c:v>
                </c:pt>
                <c:pt idx="22544">
                  <c:v>0.55398148148148196</c:v>
                </c:pt>
                <c:pt idx="22545">
                  <c:v>0.55400462962963004</c:v>
                </c:pt>
                <c:pt idx="22546">
                  <c:v>0.55402777777777801</c:v>
                </c:pt>
                <c:pt idx="22547">
                  <c:v>0.55405092592592597</c:v>
                </c:pt>
                <c:pt idx="22548">
                  <c:v>0.55407407407407405</c:v>
                </c:pt>
                <c:pt idx="22549">
                  <c:v>0.55409722222222202</c:v>
                </c:pt>
                <c:pt idx="22550">
                  <c:v>0.55412037037037098</c:v>
                </c:pt>
                <c:pt idx="22551">
                  <c:v>0.55415509259259299</c:v>
                </c:pt>
                <c:pt idx="22552">
                  <c:v>0.55417824074074096</c:v>
                </c:pt>
                <c:pt idx="22553">
                  <c:v>0.55420138888888903</c:v>
                </c:pt>
                <c:pt idx="22554">
                  <c:v>0.554224537037037</c:v>
                </c:pt>
                <c:pt idx="22555">
                  <c:v>0.55424768518518497</c:v>
                </c:pt>
                <c:pt idx="22556">
                  <c:v>0.55427083333333405</c:v>
                </c:pt>
                <c:pt idx="22557">
                  <c:v>0.55429398148148201</c:v>
                </c:pt>
                <c:pt idx="22558">
                  <c:v>0.55431712962962898</c:v>
                </c:pt>
                <c:pt idx="22559">
                  <c:v>0.55435185185185198</c:v>
                </c:pt>
                <c:pt idx="22560">
                  <c:v>0.55437499999999995</c:v>
                </c:pt>
                <c:pt idx="22561">
                  <c:v>0.55439814814814803</c:v>
                </c:pt>
                <c:pt idx="22562">
                  <c:v>0.554421296296296</c:v>
                </c:pt>
                <c:pt idx="22563">
                  <c:v>0.55444444444444496</c:v>
                </c:pt>
                <c:pt idx="22564">
                  <c:v>0.55446759259259304</c:v>
                </c:pt>
                <c:pt idx="22565">
                  <c:v>0.55449074074074101</c:v>
                </c:pt>
                <c:pt idx="22566">
                  <c:v>0.55451388888888897</c:v>
                </c:pt>
                <c:pt idx="22567">
                  <c:v>0.55453703703703705</c:v>
                </c:pt>
                <c:pt idx="22568">
                  <c:v>0.55457175925925895</c:v>
                </c:pt>
                <c:pt idx="22569">
                  <c:v>0.55459490740740702</c:v>
                </c:pt>
                <c:pt idx="22570">
                  <c:v>0.55461805555555599</c:v>
                </c:pt>
                <c:pt idx="22571">
                  <c:v>0.55464120370370396</c:v>
                </c:pt>
                <c:pt idx="22572">
                  <c:v>0.55466435185185203</c:v>
                </c:pt>
                <c:pt idx="22573">
                  <c:v>0.5546875</c:v>
                </c:pt>
                <c:pt idx="22574">
                  <c:v>0.55471064814814797</c:v>
                </c:pt>
                <c:pt idx="22575">
                  <c:v>0.55473379629629604</c:v>
                </c:pt>
                <c:pt idx="22576">
                  <c:v>0.55476851851851905</c:v>
                </c:pt>
                <c:pt idx="22577">
                  <c:v>0.55479166666666702</c:v>
                </c:pt>
                <c:pt idx="22578">
                  <c:v>0.55481481481481498</c:v>
                </c:pt>
                <c:pt idx="22579">
                  <c:v>0.55483796296296295</c:v>
                </c:pt>
                <c:pt idx="22580">
                  <c:v>0.55486111111111103</c:v>
                </c:pt>
                <c:pt idx="22581">
                  <c:v>0.55488425925925899</c:v>
                </c:pt>
                <c:pt idx="22582">
                  <c:v>0.55490740740740796</c:v>
                </c:pt>
                <c:pt idx="22583">
                  <c:v>0.55493055555555604</c:v>
                </c:pt>
                <c:pt idx="22584">
                  <c:v>0.554953703703704</c:v>
                </c:pt>
                <c:pt idx="22585">
                  <c:v>0.55498842592592601</c:v>
                </c:pt>
                <c:pt idx="22586">
                  <c:v>0.55501157407407398</c:v>
                </c:pt>
                <c:pt idx="22587">
                  <c:v>0.55503472222222205</c:v>
                </c:pt>
                <c:pt idx="22588">
                  <c:v>0.55505787037037002</c:v>
                </c:pt>
                <c:pt idx="22589">
                  <c:v>0.55508101851851899</c:v>
                </c:pt>
                <c:pt idx="22590">
                  <c:v>0.55510416666666595</c:v>
                </c:pt>
                <c:pt idx="22591">
                  <c:v>0.55512731481481503</c:v>
                </c:pt>
                <c:pt idx="22592">
                  <c:v>0.55516203703703704</c:v>
                </c:pt>
                <c:pt idx="22593">
                  <c:v>0.555185185185185</c:v>
                </c:pt>
                <c:pt idx="22594">
                  <c:v>0.55520833333333297</c:v>
                </c:pt>
                <c:pt idx="22595">
                  <c:v>0.55523148148148205</c:v>
                </c:pt>
                <c:pt idx="22596">
                  <c:v>0.55525462962963001</c:v>
                </c:pt>
                <c:pt idx="22597">
                  <c:v>0.55527777777777798</c:v>
                </c:pt>
                <c:pt idx="22598">
                  <c:v>0.55530092592592595</c:v>
                </c:pt>
                <c:pt idx="22599">
                  <c:v>0.55532407407407403</c:v>
                </c:pt>
                <c:pt idx="22600">
                  <c:v>0.55534722222222199</c:v>
                </c:pt>
                <c:pt idx="22601">
                  <c:v>0.555381944444444</c:v>
                </c:pt>
                <c:pt idx="22602">
                  <c:v>0.55540509259259296</c:v>
                </c:pt>
                <c:pt idx="22603">
                  <c:v>0.55542824074074104</c:v>
                </c:pt>
                <c:pt idx="22604">
                  <c:v>0.55545138888888901</c:v>
                </c:pt>
                <c:pt idx="22605">
                  <c:v>0.55547453703703698</c:v>
                </c:pt>
                <c:pt idx="22606">
                  <c:v>0.55549768518518505</c:v>
                </c:pt>
                <c:pt idx="22607">
                  <c:v>0.55552083333333302</c:v>
                </c:pt>
                <c:pt idx="22608">
                  <c:v>0.55554398148148099</c:v>
                </c:pt>
                <c:pt idx="22609">
                  <c:v>0.55556712962962895</c:v>
                </c:pt>
                <c:pt idx="22610">
                  <c:v>0.55560185185185196</c:v>
                </c:pt>
                <c:pt idx="22611">
                  <c:v>0.55562500000000004</c:v>
                </c:pt>
                <c:pt idx="22612">
                  <c:v>0.555648148148148</c:v>
                </c:pt>
                <c:pt idx="22613">
                  <c:v>0.55567129629629697</c:v>
                </c:pt>
                <c:pt idx="22614">
                  <c:v>0.55569444444444505</c:v>
                </c:pt>
                <c:pt idx="22615">
                  <c:v>0.55571759259259301</c:v>
                </c:pt>
                <c:pt idx="22616">
                  <c:v>0.55574074074074098</c:v>
                </c:pt>
                <c:pt idx="22617">
                  <c:v>0.55576388888888895</c:v>
                </c:pt>
                <c:pt idx="22618">
                  <c:v>0.55578703703703702</c:v>
                </c:pt>
                <c:pt idx="22619">
                  <c:v>0.55582175925925903</c:v>
                </c:pt>
                <c:pt idx="22620">
                  <c:v>0.555844907407408</c:v>
                </c:pt>
                <c:pt idx="22621">
                  <c:v>0.55586805555555596</c:v>
                </c:pt>
                <c:pt idx="22622">
                  <c:v>0.55589120370370404</c:v>
                </c:pt>
                <c:pt idx="22623">
                  <c:v>0.55591435185185201</c:v>
                </c:pt>
                <c:pt idx="22624">
                  <c:v>0.55593749999999997</c:v>
                </c:pt>
                <c:pt idx="22625">
                  <c:v>0.55596064814814805</c:v>
                </c:pt>
                <c:pt idx="22626">
                  <c:v>0.55598379629629602</c:v>
                </c:pt>
                <c:pt idx="22627">
                  <c:v>0.55600694444444398</c:v>
                </c:pt>
                <c:pt idx="22628">
                  <c:v>0.55604166666666699</c:v>
                </c:pt>
                <c:pt idx="22629">
                  <c:v>0.55606481481481496</c:v>
                </c:pt>
                <c:pt idx="22630">
                  <c:v>0.55608796296296303</c:v>
                </c:pt>
                <c:pt idx="22631">
                  <c:v>0.556111111111111</c:v>
                </c:pt>
                <c:pt idx="22632">
                  <c:v>0.55613425925925897</c:v>
                </c:pt>
                <c:pt idx="22633">
                  <c:v>0.55615740740740705</c:v>
                </c:pt>
                <c:pt idx="22634">
                  <c:v>0.55618055555555601</c:v>
                </c:pt>
                <c:pt idx="22635">
                  <c:v>0.55620370370370398</c:v>
                </c:pt>
                <c:pt idx="22636">
                  <c:v>0.55623842592592598</c:v>
                </c:pt>
                <c:pt idx="22637">
                  <c:v>0.55626157407407395</c:v>
                </c:pt>
                <c:pt idx="22638">
                  <c:v>0.55628472222222203</c:v>
                </c:pt>
                <c:pt idx="22639">
                  <c:v>0.55630787037037099</c:v>
                </c:pt>
                <c:pt idx="22640">
                  <c:v>0.55633101851851896</c:v>
                </c:pt>
                <c:pt idx="22641">
                  <c:v>0.55635416666666704</c:v>
                </c:pt>
                <c:pt idx="22642">
                  <c:v>0.556377314814815</c:v>
                </c:pt>
                <c:pt idx="22643">
                  <c:v>0.55640046296296297</c:v>
                </c:pt>
                <c:pt idx="22644">
                  <c:v>0.55642361111111105</c:v>
                </c:pt>
                <c:pt idx="22645">
                  <c:v>0.55645833333333306</c:v>
                </c:pt>
                <c:pt idx="22646">
                  <c:v>0.55648148148148202</c:v>
                </c:pt>
                <c:pt idx="22647">
                  <c:v>0.55650462962962999</c:v>
                </c:pt>
                <c:pt idx="22648">
                  <c:v>0.55652777777777795</c:v>
                </c:pt>
                <c:pt idx="22649">
                  <c:v>0.55655092592592603</c:v>
                </c:pt>
                <c:pt idx="22650">
                  <c:v>0.556574074074074</c:v>
                </c:pt>
                <c:pt idx="22651">
                  <c:v>0.55659722222222197</c:v>
                </c:pt>
                <c:pt idx="22652">
                  <c:v>0.55662037037037104</c:v>
                </c:pt>
                <c:pt idx="22653">
                  <c:v>0.55665509259259305</c:v>
                </c:pt>
                <c:pt idx="22654">
                  <c:v>0.55667824074074101</c:v>
                </c:pt>
                <c:pt idx="22655">
                  <c:v>0.55670138888888898</c:v>
                </c:pt>
                <c:pt idx="22656">
                  <c:v>0.55672453703703695</c:v>
                </c:pt>
                <c:pt idx="22657">
                  <c:v>0.55674768518518503</c:v>
                </c:pt>
                <c:pt idx="22658">
                  <c:v>0.55677083333333399</c:v>
                </c:pt>
                <c:pt idx="22659">
                  <c:v>0.55679398148148196</c:v>
                </c:pt>
                <c:pt idx="22660">
                  <c:v>0.55681712962963004</c:v>
                </c:pt>
                <c:pt idx="22661">
                  <c:v>0.556840277777778</c:v>
                </c:pt>
                <c:pt idx="22662">
                  <c:v>0.55687500000000001</c:v>
                </c:pt>
                <c:pt idx="22663">
                  <c:v>0.55689814814814798</c:v>
                </c:pt>
                <c:pt idx="22664">
                  <c:v>0.55692129629629605</c:v>
                </c:pt>
                <c:pt idx="22665">
                  <c:v>0.55694444444444502</c:v>
                </c:pt>
                <c:pt idx="22666">
                  <c:v>0.55696759259259299</c:v>
                </c:pt>
                <c:pt idx="22667">
                  <c:v>0.55699074074074095</c:v>
                </c:pt>
                <c:pt idx="22668">
                  <c:v>0.55701388888888903</c:v>
                </c:pt>
                <c:pt idx="22669">
                  <c:v>0.557037037037037</c:v>
                </c:pt>
                <c:pt idx="22670">
                  <c:v>0.55706018518518496</c:v>
                </c:pt>
                <c:pt idx="22671">
                  <c:v>0.55709490740740797</c:v>
                </c:pt>
                <c:pt idx="22672">
                  <c:v>0.55711805555555605</c:v>
                </c:pt>
                <c:pt idx="22673">
                  <c:v>0.55714120370370401</c:v>
                </c:pt>
                <c:pt idx="22674">
                  <c:v>0.55716435185185198</c:v>
                </c:pt>
                <c:pt idx="22675">
                  <c:v>0.55718749999999995</c:v>
                </c:pt>
                <c:pt idx="22676">
                  <c:v>0.55721064814814802</c:v>
                </c:pt>
                <c:pt idx="22677">
                  <c:v>0.55723379629629599</c:v>
                </c:pt>
                <c:pt idx="22678">
                  <c:v>0.55725694444444496</c:v>
                </c:pt>
                <c:pt idx="22679">
                  <c:v>0.55728009259259303</c:v>
                </c:pt>
                <c:pt idx="22680">
                  <c:v>0.55731481481481504</c:v>
                </c:pt>
                <c:pt idx="22681">
                  <c:v>0.55733796296296301</c:v>
                </c:pt>
                <c:pt idx="22682">
                  <c:v>0.55736111111111097</c:v>
                </c:pt>
                <c:pt idx="22683">
                  <c:v>0.55738425925925905</c:v>
                </c:pt>
                <c:pt idx="22684">
                  <c:v>0.55740740740740802</c:v>
                </c:pt>
                <c:pt idx="22685">
                  <c:v>0.55743055555555598</c:v>
                </c:pt>
                <c:pt idx="22686">
                  <c:v>0.55745370370370395</c:v>
                </c:pt>
                <c:pt idx="22687">
                  <c:v>0.55748842592592596</c:v>
                </c:pt>
                <c:pt idx="22688">
                  <c:v>0.55751157407407403</c:v>
                </c:pt>
                <c:pt idx="22689">
                  <c:v>0.557534722222222</c:v>
                </c:pt>
                <c:pt idx="22690">
                  <c:v>0.55755787037037097</c:v>
                </c:pt>
                <c:pt idx="22691">
                  <c:v>0.55758101851851904</c:v>
                </c:pt>
                <c:pt idx="22692">
                  <c:v>0.55760416666666701</c:v>
                </c:pt>
                <c:pt idx="22693">
                  <c:v>0.55762731481481498</c:v>
                </c:pt>
                <c:pt idx="22694">
                  <c:v>0.55765046296296295</c:v>
                </c:pt>
                <c:pt idx="22695">
                  <c:v>0.55768518518518495</c:v>
                </c:pt>
                <c:pt idx="22696">
                  <c:v>0.55770833333333403</c:v>
                </c:pt>
                <c:pt idx="22697">
                  <c:v>0.55773148148148199</c:v>
                </c:pt>
                <c:pt idx="22698">
                  <c:v>0.55775462962962996</c:v>
                </c:pt>
                <c:pt idx="22699">
                  <c:v>0.55777777777777804</c:v>
                </c:pt>
                <c:pt idx="22700">
                  <c:v>0.55780092592592601</c:v>
                </c:pt>
                <c:pt idx="22701">
                  <c:v>0.55782407407407397</c:v>
                </c:pt>
                <c:pt idx="22702">
                  <c:v>0.55784722222222205</c:v>
                </c:pt>
                <c:pt idx="22703">
                  <c:v>0.55787037037037002</c:v>
                </c:pt>
                <c:pt idx="22704">
                  <c:v>0.55790509259259302</c:v>
                </c:pt>
                <c:pt idx="22705">
                  <c:v>0.55792824074074099</c:v>
                </c:pt>
                <c:pt idx="22706">
                  <c:v>0.55795138888888896</c:v>
                </c:pt>
                <c:pt idx="22707">
                  <c:v>0.55797453703703703</c:v>
                </c:pt>
                <c:pt idx="22708">
                  <c:v>0.557997685185185</c:v>
                </c:pt>
                <c:pt idx="22709">
                  <c:v>0.55802083333333397</c:v>
                </c:pt>
                <c:pt idx="22710">
                  <c:v>0.55804398148148204</c:v>
                </c:pt>
                <c:pt idx="22711">
                  <c:v>0.55806712962963001</c:v>
                </c:pt>
                <c:pt idx="22712">
                  <c:v>0.55809027777777798</c:v>
                </c:pt>
                <c:pt idx="22713">
                  <c:v>0.55812499999999998</c:v>
                </c:pt>
                <c:pt idx="22714">
                  <c:v>0.55814814814814795</c:v>
                </c:pt>
                <c:pt idx="22715">
                  <c:v>0.55817129629629603</c:v>
                </c:pt>
                <c:pt idx="22716">
                  <c:v>0.55819444444444499</c:v>
                </c:pt>
                <c:pt idx="22717">
                  <c:v>0.55821759259259296</c:v>
                </c:pt>
                <c:pt idx="22718">
                  <c:v>0.55824074074074104</c:v>
                </c:pt>
                <c:pt idx="22719">
                  <c:v>0.558263888888889</c:v>
                </c:pt>
                <c:pt idx="22720">
                  <c:v>0.55828703703703697</c:v>
                </c:pt>
                <c:pt idx="22721">
                  <c:v>0.55831018518518505</c:v>
                </c:pt>
                <c:pt idx="22722">
                  <c:v>0.55834490740740705</c:v>
                </c:pt>
                <c:pt idx="22723">
                  <c:v>0.55836805555555602</c:v>
                </c:pt>
                <c:pt idx="22724">
                  <c:v>0.55839120370370399</c:v>
                </c:pt>
                <c:pt idx="22725">
                  <c:v>0.55841435185185195</c:v>
                </c:pt>
                <c:pt idx="22726">
                  <c:v>0.55843750000000003</c:v>
                </c:pt>
                <c:pt idx="22727">
                  <c:v>0.558460648148148</c:v>
                </c:pt>
                <c:pt idx="22728">
                  <c:v>0.55848379629629596</c:v>
                </c:pt>
                <c:pt idx="22729">
                  <c:v>0.55850694444444404</c:v>
                </c:pt>
                <c:pt idx="22730">
                  <c:v>0.55853009259259301</c:v>
                </c:pt>
                <c:pt idx="22731">
                  <c:v>0.55856481481481501</c:v>
                </c:pt>
                <c:pt idx="22732">
                  <c:v>0.55858796296296298</c:v>
                </c:pt>
                <c:pt idx="22733">
                  <c:v>0.55861111111111095</c:v>
                </c:pt>
                <c:pt idx="22734">
                  <c:v>0.55863425925925903</c:v>
                </c:pt>
                <c:pt idx="22735">
                  <c:v>0.55865740740740799</c:v>
                </c:pt>
                <c:pt idx="22736">
                  <c:v>0.55868055555555596</c:v>
                </c:pt>
                <c:pt idx="22737">
                  <c:v>0.55870370370370404</c:v>
                </c:pt>
                <c:pt idx="22738">
                  <c:v>0.558726851851852</c:v>
                </c:pt>
                <c:pt idx="22739">
                  <c:v>0.55874999999999997</c:v>
                </c:pt>
                <c:pt idx="22740">
                  <c:v>0.55877314814814805</c:v>
                </c:pt>
                <c:pt idx="22741">
                  <c:v>0.55880787037037105</c:v>
                </c:pt>
                <c:pt idx="22742">
                  <c:v>0.55883101851851902</c:v>
                </c:pt>
                <c:pt idx="22743">
                  <c:v>0.55885416666666698</c:v>
                </c:pt>
                <c:pt idx="22744">
                  <c:v>0.55887731481481495</c:v>
                </c:pt>
                <c:pt idx="22745">
                  <c:v>0.55890046296296303</c:v>
                </c:pt>
                <c:pt idx="22746">
                  <c:v>0.558923611111111</c:v>
                </c:pt>
                <c:pt idx="22747">
                  <c:v>0.55894675925925896</c:v>
                </c:pt>
                <c:pt idx="22748">
                  <c:v>0.55896990740740704</c:v>
                </c:pt>
                <c:pt idx="22749">
                  <c:v>0.55899305555555601</c:v>
                </c:pt>
                <c:pt idx="22750">
                  <c:v>0.55902777777777801</c:v>
                </c:pt>
                <c:pt idx="22751">
                  <c:v>0.55905092592592598</c:v>
                </c:pt>
                <c:pt idx="22752">
                  <c:v>0.55907407407407395</c:v>
                </c:pt>
                <c:pt idx="22753">
                  <c:v>0.55909722222222202</c:v>
                </c:pt>
                <c:pt idx="22754">
                  <c:v>0.55912037037036999</c:v>
                </c:pt>
                <c:pt idx="22755">
                  <c:v>0.55914351851851896</c:v>
                </c:pt>
                <c:pt idx="22756">
                  <c:v>0.55916666666666703</c:v>
                </c:pt>
                <c:pt idx="22757">
                  <c:v>0.559189814814815</c:v>
                </c:pt>
                <c:pt idx="22758">
                  <c:v>0.55921296296296297</c:v>
                </c:pt>
                <c:pt idx="22759">
                  <c:v>0.55924768518518497</c:v>
                </c:pt>
                <c:pt idx="22760">
                  <c:v>0.55927083333333305</c:v>
                </c:pt>
                <c:pt idx="22761">
                  <c:v>0.55929398148148202</c:v>
                </c:pt>
                <c:pt idx="22762">
                  <c:v>0.55931712962962898</c:v>
                </c:pt>
                <c:pt idx="22763">
                  <c:v>0.55934027777777795</c:v>
                </c:pt>
                <c:pt idx="22764">
                  <c:v>0.55936342592592603</c:v>
                </c:pt>
                <c:pt idx="22765">
                  <c:v>0.55938657407407399</c:v>
                </c:pt>
                <c:pt idx="22766">
                  <c:v>0.55940972222222196</c:v>
                </c:pt>
                <c:pt idx="22767">
                  <c:v>0.55943287037037004</c:v>
                </c:pt>
                <c:pt idx="22768">
                  <c:v>0.55946759259259304</c:v>
                </c:pt>
                <c:pt idx="22769">
                  <c:v>0.55949074074074101</c:v>
                </c:pt>
                <c:pt idx="22770">
                  <c:v>0.55951388888888898</c:v>
                </c:pt>
                <c:pt idx="22771">
                  <c:v>0.55953703703703705</c:v>
                </c:pt>
                <c:pt idx="22772">
                  <c:v>0.55956018518518502</c:v>
                </c:pt>
                <c:pt idx="22773">
                  <c:v>0.55958333333333299</c:v>
                </c:pt>
                <c:pt idx="22774">
                  <c:v>0.55960648148148195</c:v>
                </c:pt>
                <c:pt idx="22775">
                  <c:v>0.55962962962963003</c:v>
                </c:pt>
                <c:pt idx="22776">
                  <c:v>0.55966435185185204</c:v>
                </c:pt>
                <c:pt idx="22777">
                  <c:v>0.5596875</c:v>
                </c:pt>
                <c:pt idx="22778">
                  <c:v>0.55971064814814797</c:v>
                </c:pt>
                <c:pt idx="22779">
                  <c:v>0.55973379629629605</c:v>
                </c:pt>
                <c:pt idx="22780">
                  <c:v>0.55975694444444501</c:v>
                </c:pt>
                <c:pt idx="22781">
                  <c:v>0.55978009259259298</c:v>
                </c:pt>
                <c:pt idx="22782">
                  <c:v>0.55980324074074095</c:v>
                </c:pt>
                <c:pt idx="22783">
                  <c:v>0.55982638888888903</c:v>
                </c:pt>
                <c:pt idx="22784">
                  <c:v>0.55984953703703699</c:v>
                </c:pt>
                <c:pt idx="22785">
                  <c:v>0.559884259259259</c:v>
                </c:pt>
                <c:pt idx="22786">
                  <c:v>0.55990740740740796</c:v>
                </c:pt>
                <c:pt idx="22787">
                  <c:v>0.55993055555555604</c:v>
                </c:pt>
                <c:pt idx="22788">
                  <c:v>0.55995370370370401</c:v>
                </c:pt>
                <c:pt idx="22789">
                  <c:v>0.55997685185185198</c:v>
                </c:pt>
                <c:pt idx="22790">
                  <c:v>0.56000000000000005</c:v>
                </c:pt>
                <c:pt idx="22791">
                  <c:v>0.56002314814814802</c:v>
                </c:pt>
                <c:pt idx="22792">
                  <c:v>0.56004629629629599</c:v>
                </c:pt>
                <c:pt idx="22793">
                  <c:v>0.56008101851851899</c:v>
                </c:pt>
                <c:pt idx="22794">
                  <c:v>0.56010416666666696</c:v>
                </c:pt>
                <c:pt idx="22795">
                  <c:v>0.56012731481481504</c:v>
                </c:pt>
                <c:pt idx="22796">
                  <c:v>0.560150462962963</c:v>
                </c:pt>
                <c:pt idx="22797">
                  <c:v>0.56017361111111097</c:v>
                </c:pt>
                <c:pt idx="22798">
                  <c:v>0.56019675925925905</c:v>
                </c:pt>
                <c:pt idx="22799">
                  <c:v>0.56021990740740701</c:v>
                </c:pt>
                <c:pt idx="22800">
                  <c:v>0.56025462962963002</c:v>
                </c:pt>
                <c:pt idx="22801">
                  <c:v>0.56027777777777799</c:v>
                </c:pt>
                <c:pt idx="22802">
                  <c:v>0.56030092592592595</c:v>
                </c:pt>
                <c:pt idx="22803">
                  <c:v>0.56032407407407403</c:v>
                </c:pt>
                <c:pt idx="22804">
                  <c:v>0.560347222222222</c:v>
                </c:pt>
                <c:pt idx="22805">
                  <c:v>0.56037037037036996</c:v>
                </c:pt>
                <c:pt idx="22806">
                  <c:v>0.56039351851851904</c:v>
                </c:pt>
                <c:pt idx="22807">
                  <c:v>0.56041666666666701</c:v>
                </c:pt>
                <c:pt idx="22808">
                  <c:v>0.56043981481481497</c:v>
                </c:pt>
                <c:pt idx="22809">
                  <c:v>0.56047453703703698</c:v>
                </c:pt>
                <c:pt idx="22810">
                  <c:v>0.56049768518518495</c:v>
                </c:pt>
                <c:pt idx="22811">
                  <c:v>0.56052083333333402</c:v>
                </c:pt>
                <c:pt idx="22812">
                  <c:v>0.56054398148148199</c:v>
                </c:pt>
                <c:pt idx="22813">
                  <c:v>0.56056712962962896</c:v>
                </c:pt>
                <c:pt idx="22814">
                  <c:v>0.56059027777777803</c:v>
                </c:pt>
                <c:pt idx="22815">
                  <c:v>0.560613425925926</c:v>
                </c:pt>
                <c:pt idx="22816">
                  <c:v>0.56063657407407397</c:v>
                </c:pt>
                <c:pt idx="22817">
                  <c:v>0.56065972222222205</c:v>
                </c:pt>
                <c:pt idx="22818">
                  <c:v>0.56069444444444505</c:v>
                </c:pt>
                <c:pt idx="22819">
                  <c:v>0.56071759259259302</c:v>
                </c:pt>
                <c:pt idx="22820">
                  <c:v>0.56074074074074098</c:v>
                </c:pt>
                <c:pt idx="22821">
                  <c:v>0.56076388888888895</c:v>
                </c:pt>
                <c:pt idx="22822">
                  <c:v>0.56078703703703703</c:v>
                </c:pt>
                <c:pt idx="22823">
                  <c:v>0.560810185185185</c:v>
                </c:pt>
                <c:pt idx="22824">
                  <c:v>0.56083333333333396</c:v>
                </c:pt>
                <c:pt idx="22825">
                  <c:v>0.56085648148148204</c:v>
                </c:pt>
                <c:pt idx="22826">
                  <c:v>0.56089120370370404</c:v>
                </c:pt>
                <c:pt idx="22827">
                  <c:v>0.56091435185185201</c:v>
                </c:pt>
                <c:pt idx="22828">
                  <c:v>0.56093749999999998</c:v>
                </c:pt>
                <c:pt idx="22829">
                  <c:v>0.56096064814814794</c:v>
                </c:pt>
                <c:pt idx="22830">
                  <c:v>0.56098379629629602</c:v>
                </c:pt>
                <c:pt idx="22831">
                  <c:v>0.56100694444444399</c:v>
                </c:pt>
                <c:pt idx="22832">
                  <c:v>0.56103009259259295</c:v>
                </c:pt>
                <c:pt idx="22833">
                  <c:v>0.56105324074074103</c:v>
                </c:pt>
                <c:pt idx="22834">
                  <c:v>0.561076388888889</c:v>
                </c:pt>
                <c:pt idx="22835">
                  <c:v>0.56111111111111101</c:v>
                </c:pt>
                <c:pt idx="22836">
                  <c:v>0.56113425925925897</c:v>
                </c:pt>
                <c:pt idx="22837">
                  <c:v>0.56115740740740705</c:v>
                </c:pt>
                <c:pt idx="22838">
                  <c:v>0.56118055555555602</c:v>
                </c:pt>
                <c:pt idx="22839">
                  <c:v>0.56120370370370398</c:v>
                </c:pt>
                <c:pt idx="22840">
                  <c:v>0.56122685185185195</c:v>
                </c:pt>
                <c:pt idx="22841">
                  <c:v>0.56125000000000003</c:v>
                </c:pt>
                <c:pt idx="22842">
                  <c:v>0.56127314814814799</c:v>
                </c:pt>
                <c:pt idx="22843">
                  <c:v>0.56129629629629596</c:v>
                </c:pt>
                <c:pt idx="22844">
                  <c:v>0.56133101851851896</c:v>
                </c:pt>
                <c:pt idx="22845">
                  <c:v>0.56135416666666704</c:v>
                </c:pt>
                <c:pt idx="22846">
                  <c:v>0.56137731481481501</c:v>
                </c:pt>
                <c:pt idx="22847">
                  <c:v>0.56140046296296298</c:v>
                </c:pt>
                <c:pt idx="22848">
                  <c:v>0.56142361111111105</c:v>
                </c:pt>
                <c:pt idx="22849">
                  <c:v>0.56144675925925902</c:v>
                </c:pt>
                <c:pt idx="22850">
                  <c:v>0.56146990740740699</c:v>
                </c:pt>
                <c:pt idx="22851">
                  <c:v>0.56149305555555595</c:v>
                </c:pt>
                <c:pt idx="22852">
                  <c:v>0.56151620370370403</c:v>
                </c:pt>
                <c:pt idx="22853">
                  <c:v>0.56155092592592604</c:v>
                </c:pt>
                <c:pt idx="22854">
                  <c:v>0.561574074074074</c:v>
                </c:pt>
                <c:pt idx="22855">
                  <c:v>0.56159722222222197</c:v>
                </c:pt>
                <c:pt idx="22856">
                  <c:v>0.56162037037037105</c:v>
                </c:pt>
                <c:pt idx="22857">
                  <c:v>0.56164351851851901</c:v>
                </c:pt>
                <c:pt idx="22858">
                  <c:v>0.56166666666666698</c:v>
                </c:pt>
                <c:pt idx="22859">
                  <c:v>0.56168981481481495</c:v>
                </c:pt>
                <c:pt idx="22860">
                  <c:v>0.56171296296296302</c:v>
                </c:pt>
                <c:pt idx="22861">
                  <c:v>0.56173611111111099</c:v>
                </c:pt>
                <c:pt idx="22862">
                  <c:v>0.561770833333334</c:v>
                </c:pt>
                <c:pt idx="22863">
                  <c:v>0.56179398148148196</c:v>
                </c:pt>
                <c:pt idx="22864">
                  <c:v>0.56181712962962904</c:v>
                </c:pt>
                <c:pt idx="22865">
                  <c:v>0.56184027777777801</c:v>
                </c:pt>
                <c:pt idx="22866">
                  <c:v>0.56186342592592597</c:v>
                </c:pt>
                <c:pt idx="22867">
                  <c:v>0.56188657407407405</c:v>
                </c:pt>
                <c:pt idx="22868">
                  <c:v>0.56190972222222202</c:v>
                </c:pt>
                <c:pt idx="22869">
                  <c:v>0.56193287037037098</c:v>
                </c:pt>
                <c:pt idx="22870">
                  <c:v>0.56196759259259299</c:v>
                </c:pt>
                <c:pt idx="22871">
                  <c:v>0.56199074074074096</c:v>
                </c:pt>
                <c:pt idx="22872">
                  <c:v>0.56201388888888903</c:v>
                </c:pt>
                <c:pt idx="22873">
                  <c:v>0.562037037037037</c:v>
                </c:pt>
                <c:pt idx="22874">
                  <c:v>0.56206018518518497</c:v>
                </c:pt>
                <c:pt idx="22875">
                  <c:v>0.56208333333333305</c:v>
                </c:pt>
                <c:pt idx="22876">
                  <c:v>0.56210648148148201</c:v>
                </c:pt>
                <c:pt idx="22877">
                  <c:v>0.56212962962962998</c:v>
                </c:pt>
                <c:pt idx="22878">
                  <c:v>0.56215277777777795</c:v>
                </c:pt>
                <c:pt idx="22879">
                  <c:v>0.56218749999999995</c:v>
                </c:pt>
                <c:pt idx="22880">
                  <c:v>0.56221064814814803</c:v>
                </c:pt>
                <c:pt idx="22881">
                  <c:v>0.562233796296296</c:v>
                </c:pt>
                <c:pt idx="22882">
                  <c:v>0.56225694444444396</c:v>
                </c:pt>
                <c:pt idx="22883">
                  <c:v>0.56228009259259304</c:v>
                </c:pt>
                <c:pt idx="22884">
                  <c:v>0.56230324074074101</c:v>
                </c:pt>
                <c:pt idx="22885">
                  <c:v>0.56232638888888897</c:v>
                </c:pt>
                <c:pt idx="22886">
                  <c:v>0.56236111111111098</c:v>
                </c:pt>
                <c:pt idx="22887">
                  <c:v>0.56238425925925895</c:v>
                </c:pt>
                <c:pt idx="22888">
                  <c:v>0.56240740740740702</c:v>
                </c:pt>
                <c:pt idx="22889">
                  <c:v>0.56243055555555599</c:v>
                </c:pt>
                <c:pt idx="22890">
                  <c:v>0.56245370370370396</c:v>
                </c:pt>
                <c:pt idx="22891">
                  <c:v>0.56247685185185203</c:v>
                </c:pt>
                <c:pt idx="22892">
                  <c:v>0.5625</c:v>
                </c:pt>
                <c:pt idx="22893">
                  <c:v>0.56252314814814797</c:v>
                </c:pt>
                <c:pt idx="22894">
                  <c:v>0.56254629629629604</c:v>
                </c:pt>
                <c:pt idx="22895">
                  <c:v>0.56258101851851905</c:v>
                </c:pt>
                <c:pt idx="22896">
                  <c:v>0.56260416666666702</c:v>
                </c:pt>
                <c:pt idx="22897">
                  <c:v>0.56262731481481498</c:v>
                </c:pt>
                <c:pt idx="22898">
                  <c:v>0.56265046296296295</c:v>
                </c:pt>
                <c:pt idx="22899">
                  <c:v>0.56267361111111103</c:v>
                </c:pt>
                <c:pt idx="22900">
                  <c:v>0.56269675925925899</c:v>
                </c:pt>
                <c:pt idx="22901">
                  <c:v>0.56271990740740796</c:v>
                </c:pt>
                <c:pt idx="22902">
                  <c:v>0.56274305555555604</c:v>
                </c:pt>
                <c:pt idx="22903">
                  <c:v>0.562766203703704</c:v>
                </c:pt>
                <c:pt idx="22904">
                  <c:v>0.56280092592592601</c:v>
                </c:pt>
                <c:pt idx="22905">
                  <c:v>0.56282407407407398</c:v>
                </c:pt>
                <c:pt idx="22906">
                  <c:v>0.56284722222222205</c:v>
                </c:pt>
                <c:pt idx="22907">
                  <c:v>0.56287037037037002</c:v>
                </c:pt>
                <c:pt idx="22908">
                  <c:v>0.56289351851851899</c:v>
                </c:pt>
                <c:pt idx="22909">
                  <c:v>0.56291666666666595</c:v>
                </c:pt>
                <c:pt idx="22910">
                  <c:v>0.56293981481481503</c:v>
                </c:pt>
                <c:pt idx="22911">
                  <c:v>0.562962962962963</c:v>
                </c:pt>
                <c:pt idx="22912">
                  <c:v>0.56298611111111097</c:v>
                </c:pt>
                <c:pt idx="22913">
                  <c:v>0.56302083333333397</c:v>
                </c:pt>
                <c:pt idx="22914">
                  <c:v>0.56304398148148205</c:v>
                </c:pt>
                <c:pt idx="22915">
                  <c:v>0.56306712962963001</c:v>
                </c:pt>
                <c:pt idx="22916">
                  <c:v>0.56309027777777798</c:v>
                </c:pt>
                <c:pt idx="22917">
                  <c:v>0.56311342592592595</c:v>
                </c:pt>
                <c:pt idx="22918">
                  <c:v>0.56313657407407403</c:v>
                </c:pt>
                <c:pt idx="22919">
                  <c:v>0.56315972222222199</c:v>
                </c:pt>
                <c:pt idx="22920">
                  <c:v>0.56318287037037096</c:v>
                </c:pt>
                <c:pt idx="22921">
                  <c:v>0.56320601851851904</c:v>
                </c:pt>
                <c:pt idx="22922">
                  <c:v>0.56324074074074104</c:v>
                </c:pt>
                <c:pt idx="22923">
                  <c:v>0.56326388888888901</c:v>
                </c:pt>
                <c:pt idx="22924">
                  <c:v>0.56328703703703698</c:v>
                </c:pt>
                <c:pt idx="22925">
                  <c:v>0.56331018518518505</c:v>
                </c:pt>
                <c:pt idx="22926">
                  <c:v>0.56333333333333302</c:v>
                </c:pt>
                <c:pt idx="22927">
                  <c:v>0.56335648148148099</c:v>
                </c:pt>
                <c:pt idx="22928">
                  <c:v>0.56337962962962995</c:v>
                </c:pt>
                <c:pt idx="22929">
                  <c:v>0.56340277777777803</c:v>
                </c:pt>
                <c:pt idx="22930">
                  <c:v>0.563425925925926</c:v>
                </c:pt>
                <c:pt idx="22931">
                  <c:v>0.563460648148148</c:v>
                </c:pt>
                <c:pt idx="22932">
                  <c:v>0.56348379629629597</c:v>
                </c:pt>
                <c:pt idx="22933">
                  <c:v>0.56350694444444405</c:v>
                </c:pt>
                <c:pt idx="22934">
                  <c:v>0.56353009259259301</c:v>
                </c:pt>
                <c:pt idx="22935">
                  <c:v>0.56355324074074098</c:v>
                </c:pt>
                <c:pt idx="22936">
                  <c:v>0.56357638888888895</c:v>
                </c:pt>
                <c:pt idx="22937">
                  <c:v>0.56359953703703702</c:v>
                </c:pt>
                <c:pt idx="22938">
                  <c:v>0.56362268518518499</c:v>
                </c:pt>
                <c:pt idx="22939">
                  <c:v>0.56364583333333396</c:v>
                </c:pt>
                <c:pt idx="22940">
                  <c:v>0.56368055555555596</c:v>
                </c:pt>
                <c:pt idx="22941">
                  <c:v>0.56370370370370404</c:v>
                </c:pt>
                <c:pt idx="22942">
                  <c:v>0.56372685185185201</c:v>
                </c:pt>
                <c:pt idx="22943">
                  <c:v>0.56374999999999997</c:v>
                </c:pt>
                <c:pt idx="22944">
                  <c:v>0.56377314814814805</c:v>
                </c:pt>
                <c:pt idx="22945">
                  <c:v>0.56379629629629602</c:v>
                </c:pt>
                <c:pt idx="22946">
                  <c:v>0.56381944444444498</c:v>
                </c:pt>
                <c:pt idx="22947">
                  <c:v>0.56384259259259295</c:v>
                </c:pt>
                <c:pt idx="22948">
                  <c:v>0.56387731481481496</c:v>
                </c:pt>
                <c:pt idx="22949">
                  <c:v>0.56390046296296303</c:v>
                </c:pt>
                <c:pt idx="22950">
                  <c:v>0.563923611111111</c:v>
                </c:pt>
                <c:pt idx="22951">
                  <c:v>0.56394675925925897</c:v>
                </c:pt>
                <c:pt idx="22952">
                  <c:v>0.56396990740740705</c:v>
                </c:pt>
                <c:pt idx="22953">
                  <c:v>0.56399305555555601</c:v>
                </c:pt>
                <c:pt idx="22954">
                  <c:v>0.56401620370370398</c:v>
                </c:pt>
                <c:pt idx="22955">
                  <c:v>0.56403935185185206</c:v>
                </c:pt>
                <c:pt idx="22956">
                  <c:v>0.56406250000000002</c:v>
                </c:pt>
                <c:pt idx="22957">
                  <c:v>0.56409722222222203</c:v>
                </c:pt>
                <c:pt idx="22958">
                  <c:v>0.56412037037037099</c:v>
                </c:pt>
                <c:pt idx="22959">
                  <c:v>0.56414351851851896</c:v>
                </c:pt>
                <c:pt idx="22960">
                  <c:v>0.56416666666666704</c:v>
                </c:pt>
                <c:pt idx="22961">
                  <c:v>0.564189814814815</c:v>
                </c:pt>
                <c:pt idx="22962">
                  <c:v>0.56421296296296297</c:v>
                </c:pt>
                <c:pt idx="22963">
                  <c:v>0.56423611111111105</c:v>
                </c:pt>
                <c:pt idx="22964">
                  <c:v>0.56425925925925902</c:v>
                </c:pt>
                <c:pt idx="22965">
                  <c:v>0.56429398148148202</c:v>
                </c:pt>
                <c:pt idx="22966">
                  <c:v>0.56431712962962899</c:v>
                </c:pt>
                <c:pt idx="22967">
                  <c:v>0.56434027777777795</c:v>
                </c:pt>
                <c:pt idx="22968">
                  <c:v>0.56436342592592603</c:v>
                </c:pt>
                <c:pt idx="22969">
                  <c:v>0.564386574074074</c:v>
                </c:pt>
                <c:pt idx="22970">
                  <c:v>0.56440972222222197</c:v>
                </c:pt>
                <c:pt idx="22971">
                  <c:v>0.56443287037037004</c:v>
                </c:pt>
                <c:pt idx="22972">
                  <c:v>0.56445601851851901</c:v>
                </c:pt>
                <c:pt idx="22973">
                  <c:v>0.56449074074074101</c:v>
                </c:pt>
                <c:pt idx="22974">
                  <c:v>0.56451388888888898</c:v>
                </c:pt>
                <c:pt idx="22975">
                  <c:v>0.56453703703703695</c:v>
                </c:pt>
                <c:pt idx="22976">
                  <c:v>0.56456018518518503</c:v>
                </c:pt>
                <c:pt idx="22977">
                  <c:v>0.56458333333333299</c:v>
                </c:pt>
                <c:pt idx="22978">
                  <c:v>0.56460648148148196</c:v>
                </c:pt>
                <c:pt idx="22979">
                  <c:v>0.56462962962963004</c:v>
                </c:pt>
                <c:pt idx="22980">
                  <c:v>0.564652777777778</c:v>
                </c:pt>
                <c:pt idx="22981">
                  <c:v>0.56467592592592597</c:v>
                </c:pt>
                <c:pt idx="22982">
                  <c:v>0.56471064814814798</c:v>
                </c:pt>
                <c:pt idx="22983">
                  <c:v>0.56473379629629605</c:v>
                </c:pt>
                <c:pt idx="22984">
                  <c:v>0.56475694444444502</c:v>
                </c:pt>
                <c:pt idx="22985">
                  <c:v>0.56478009259259299</c:v>
                </c:pt>
                <c:pt idx="22986">
                  <c:v>0.56480324074074095</c:v>
                </c:pt>
                <c:pt idx="22987">
                  <c:v>0.56482638888888903</c:v>
                </c:pt>
                <c:pt idx="22988">
                  <c:v>0.564849537037037</c:v>
                </c:pt>
                <c:pt idx="22989">
                  <c:v>0.56487268518518496</c:v>
                </c:pt>
                <c:pt idx="22990">
                  <c:v>0.56489583333333404</c:v>
                </c:pt>
                <c:pt idx="22991">
                  <c:v>0.56493055555555605</c:v>
                </c:pt>
                <c:pt idx="22992">
                  <c:v>0.56495370370370401</c:v>
                </c:pt>
                <c:pt idx="22993">
                  <c:v>0.56497685185185198</c:v>
                </c:pt>
                <c:pt idx="22994">
                  <c:v>0.56499999999999995</c:v>
                </c:pt>
                <c:pt idx="22995">
                  <c:v>0.56502314814814802</c:v>
                </c:pt>
                <c:pt idx="22996">
                  <c:v>0.56504629629629599</c:v>
                </c:pt>
                <c:pt idx="22997">
                  <c:v>0.56506944444444496</c:v>
                </c:pt>
                <c:pt idx="22998">
                  <c:v>0.56509259259259303</c:v>
                </c:pt>
                <c:pt idx="22999">
                  <c:v>0.565115740740741</c:v>
                </c:pt>
                <c:pt idx="23000">
                  <c:v>0.56515046296296301</c:v>
                </c:pt>
                <c:pt idx="23001">
                  <c:v>0.56517361111111097</c:v>
                </c:pt>
                <c:pt idx="23002">
                  <c:v>0.56519675925925905</c:v>
                </c:pt>
                <c:pt idx="23003">
                  <c:v>0.56521990740740802</c:v>
                </c:pt>
                <c:pt idx="23004">
                  <c:v>0.56524305555555598</c:v>
                </c:pt>
                <c:pt idx="23005">
                  <c:v>0.56526620370370395</c:v>
                </c:pt>
                <c:pt idx="23006">
                  <c:v>0.56528935185185203</c:v>
                </c:pt>
                <c:pt idx="23007">
                  <c:v>0.5653125</c:v>
                </c:pt>
                <c:pt idx="23008">
                  <c:v>0.565347222222222</c:v>
                </c:pt>
                <c:pt idx="23009">
                  <c:v>0.56537037037037097</c:v>
                </c:pt>
                <c:pt idx="23010">
                  <c:v>0.56539351851851904</c:v>
                </c:pt>
                <c:pt idx="23011">
                  <c:v>0.56541666666666701</c:v>
                </c:pt>
                <c:pt idx="23012">
                  <c:v>0.56543981481481498</c:v>
                </c:pt>
                <c:pt idx="23013">
                  <c:v>0.56546296296296295</c:v>
                </c:pt>
                <c:pt idx="23014">
                  <c:v>0.56548611111111102</c:v>
                </c:pt>
                <c:pt idx="23015">
                  <c:v>0.56550925925925899</c:v>
                </c:pt>
                <c:pt idx="23016">
                  <c:v>0.56553240740740696</c:v>
                </c:pt>
                <c:pt idx="23017">
                  <c:v>0.56556712962962896</c:v>
                </c:pt>
                <c:pt idx="23018">
                  <c:v>0.56559027777777804</c:v>
                </c:pt>
                <c:pt idx="23019">
                  <c:v>0.56561342592592601</c:v>
                </c:pt>
                <c:pt idx="23020">
                  <c:v>0.56563657407407397</c:v>
                </c:pt>
                <c:pt idx="23021">
                  <c:v>0.56565972222222205</c:v>
                </c:pt>
                <c:pt idx="23022">
                  <c:v>0.56568287037037002</c:v>
                </c:pt>
                <c:pt idx="23023">
                  <c:v>0.56570601851851898</c:v>
                </c:pt>
                <c:pt idx="23024">
                  <c:v>0.56572916666666695</c:v>
                </c:pt>
                <c:pt idx="23025">
                  <c:v>0.56576388888888896</c:v>
                </c:pt>
                <c:pt idx="23026">
                  <c:v>0.56578703703703703</c:v>
                </c:pt>
                <c:pt idx="23027">
                  <c:v>0.565810185185185</c:v>
                </c:pt>
                <c:pt idx="23028">
                  <c:v>0.56583333333333297</c:v>
                </c:pt>
                <c:pt idx="23029">
                  <c:v>0.56585648148148204</c:v>
                </c:pt>
                <c:pt idx="23030">
                  <c:v>0.56587962962963001</c:v>
                </c:pt>
                <c:pt idx="23031">
                  <c:v>0.56590277777777798</c:v>
                </c:pt>
                <c:pt idx="23032">
                  <c:v>0.56592592592592605</c:v>
                </c:pt>
                <c:pt idx="23033">
                  <c:v>0.56596064814814795</c:v>
                </c:pt>
                <c:pt idx="23034">
                  <c:v>0.56598379629629603</c:v>
                </c:pt>
                <c:pt idx="23035">
                  <c:v>0.56600694444444399</c:v>
                </c:pt>
                <c:pt idx="23036">
                  <c:v>0.56603009259259296</c:v>
                </c:pt>
                <c:pt idx="23037">
                  <c:v>0.56605324074074104</c:v>
                </c:pt>
                <c:pt idx="23038">
                  <c:v>0.566076388888889</c:v>
                </c:pt>
                <c:pt idx="23039">
                  <c:v>0.56609953703703697</c:v>
                </c:pt>
                <c:pt idx="23040">
                  <c:v>0.56612268518518505</c:v>
                </c:pt>
                <c:pt idx="23041">
                  <c:v>0.56614583333333401</c:v>
                </c:pt>
                <c:pt idx="23042">
                  <c:v>0.56618055555555602</c:v>
                </c:pt>
                <c:pt idx="23043">
                  <c:v>0.56620370370370399</c:v>
                </c:pt>
                <c:pt idx="23044">
                  <c:v>0.56622685185185195</c:v>
                </c:pt>
                <c:pt idx="23045">
                  <c:v>0.56625000000000003</c:v>
                </c:pt>
                <c:pt idx="23046">
                  <c:v>0.566273148148148</c:v>
                </c:pt>
                <c:pt idx="23047">
                  <c:v>0.56629629629629596</c:v>
                </c:pt>
                <c:pt idx="23048">
                  <c:v>0.56631944444444504</c:v>
                </c:pt>
                <c:pt idx="23049">
                  <c:v>0.56634259259259301</c:v>
                </c:pt>
                <c:pt idx="23050">
                  <c:v>0.56637731481481501</c:v>
                </c:pt>
                <c:pt idx="23051">
                  <c:v>0.56640046296296298</c:v>
                </c:pt>
                <c:pt idx="23052">
                  <c:v>0.56642361111111095</c:v>
                </c:pt>
                <c:pt idx="23053">
                  <c:v>0.56644675925925903</c:v>
                </c:pt>
                <c:pt idx="23054">
                  <c:v>0.56646990740740699</c:v>
                </c:pt>
                <c:pt idx="23055">
                  <c:v>0.56649305555555596</c:v>
                </c:pt>
                <c:pt idx="23056">
                  <c:v>0.56651620370370404</c:v>
                </c:pt>
                <c:pt idx="23057">
                  <c:v>0.566539351851852</c:v>
                </c:pt>
                <c:pt idx="23058">
                  <c:v>0.56656249999999997</c:v>
                </c:pt>
                <c:pt idx="23059">
                  <c:v>0.56658564814814805</c:v>
                </c:pt>
                <c:pt idx="23060">
                  <c:v>0.56662037037037105</c:v>
                </c:pt>
                <c:pt idx="23061">
                  <c:v>0.56664351851851902</c:v>
                </c:pt>
                <c:pt idx="23062">
                  <c:v>0.56666666666666698</c:v>
                </c:pt>
                <c:pt idx="23063">
                  <c:v>0.56668981481481495</c:v>
                </c:pt>
                <c:pt idx="23064">
                  <c:v>0.56671296296296303</c:v>
                </c:pt>
                <c:pt idx="23065">
                  <c:v>0.566736111111111</c:v>
                </c:pt>
                <c:pt idx="23066">
                  <c:v>0.56675925925925896</c:v>
                </c:pt>
                <c:pt idx="23067">
                  <c:v>0.56678240740740704</c:v>
                </c:pt>
                <c:pt idx="23068">
                  <c:v>0.56681712962962905</c:v>
                </c:pt>
                <c:pt idx="23069">
                  <c:v>0.56684027777777801</c:v>
                </c:pt>
                <c:pt idx="23070">
                  <c:v>0.56686342592592598</c:v>
                </c:pt>
                <c:pt idx="23071">
                  <c:v>0.56688657407407395</c:v>
                </c:pt>
                <c:pt idx="23072">
                  <c:v>0.56690972222222202</c:v>
                </c:pt>
                <c:pt idx="23073">
                  <c:v>0.56693287037036999</c:v>
                </c:pt>
                <c:pt idx="23074">
                  <c:v>0.56695601851851896</c:v>
                </c:pt>
                <c:pt idx="23075">
                  <c:v>0.56697916666666703</c:v>
                </c:pt>
                <c:pt idx="23076">
                  <c:v>0.567002314814815</c:v>
                </c:pt>
                <c:pt idx="23077">
                  <c:v>0.56703703703703701</c:v>
                </c:pt>
                <c:pt idx="23078">
                  <c:v>0.56706018518518497</c:v>
                </c:pt>
                <c:pt idx="23079">
                  <c:v>0.56708333333333305</c:v>
                </c:pt>
                <c:pt idx="23080">
                  <c:v>0.56710648148148202</c:v>
                </c:pt>
                <c:pt idx="23081">
                  <c:v>0.56712962962962998</c:v>
                </c:pt>
                <c:pt idx="23082">
                  <c:v>0.56715277777777795</c:v>
                </c:pt>
                <c:pt idx="23083">
                  <c:v>0.56717592592592603</c:v>
                </c:pt>
                <c:pt idx="23084">
                  <c:v>0.56719907407407399</c:v>
                </c:pt>
                <c:pt idx="23085">
                  <c:v>0.56722222222222196</c:v>
                </c:pt>
                <c:pt idx="23086">
                  <c:v>0.56725694444444397</c:v>
                </c:pt>
                <c:pt idx="23087">
                  <c:v>0.56728009259259304</c:v>
                </c:pt>
                <c:pt idx="23088">
                  <c:v>0.56730324074074101</c:v>
                </c:pt>
                <c:pt idx="23089">
                  <c:v>0.56732638888888898</c:v>
                </c:pt>
                <c:pt idx="23090">
                  <c:v>0.56734953703703705</c:v>
                </c:pt>
                <c:pt idx="23091">
                  <c:v>0.56737268518518502</c:v>
                </c:pt>
                <c:pt idx="23092">
                  <c:v>0.56739583333333399</c:v>
                </c:pt>
                <c:pt idx="23093">
                  <c:v>0.56741898148148096</c:v>
                </c:pt>
                <c:pt idx="23094">
                  <c:v>0.56745370370370396</c:v>
                </c:pt>
                <c:pt idx="23095">
                  <c:v>0.56747685185185204</c:v>
                </c:pt>
                <c:pt idx="23096">
                  <c:v>0.5675</c:v>
                </c:pt>
                <c:pt idx="23097">
                  <c:v>0.56752314814814797</c:v>
                </c:pt>
                <c:pt idx="23098">
                  <c:v>0.56754629629629605</c:v>
                </c:pt>
                <c:pt idx="23099">
                  <c:v>0.56756944444444501</c:v>
                </c:pt>
                <c:pt idx="23100">
                  <c:v>0.56759259259259298</c:v>
                </c:pt>
                <c:pt idx="23101">
                  <c:v>0.56761574074074095</c:v>
                </c:pt>
                <c:pt idx="23102">
                  <c:v>0.56765046296296295</c:v>
                </c:pt>
                <c:pt idx="23103">
                  <c:v>0.56767361111111103</c:v>
                </c:pt>
                <c:pt idx="23104">
                  <c:v>0.567696759259259</c:v>
                </c:pt>
                <c:pt idx="23105">
                  <c:v>0.56771990740740796</c:v>
                </c:pt>
                <c:pt idx="23106">
                  <c:v>0.56774305555555604</c:v>
                </c:pt>
                <c:pt idx="23107">
                  <c:v>0.56776620370370401</c:v>
                </c:pt>
                <c:pt idx="23108">
                  <c:v>0.56778935185185198</c:v>
                </c:pt>
                <c:pt idx="23109">
                  <c:v>0.56781250000000005</c:v>
                </c:pt>
                <c:pt idx="23110">
                  <c:v>0.56783564814814802</c:v>
                </c:pt>
                <c:pt idx="23111">
                  <c:v>0.56787037037037102</c:v>
                </c:pt>
                <c:pt idx="23112">
                  <c:v>0.56789351851851899</c:v>
                </c:pt>
                <c:pt idx="23113">
                  <c:v>0.56791666666666696</c:v>
                </c:pt>
                <c:pt idx="23114">
                  <c:v>0.56793981481481504</c:v>
                </c:pt>
                <c:pt idx="23115">
                  <c:v>0.567962962962963</c:v>
                </c:pt>
                <c:pt idx="23116">
                  <c:v>0.56798611111111097</c:v>
                </c:pt>
                <c:pt idx="23117">
                  <c:v>0.56800925925925905</c:v>
                </c:pt>
                <c:pt idx="23118">
                  <c:v>0.56803240740740701</c:v>
                </c:pt>
                <c:pt idx="23119">
                  <c:v>0.56805555555555598</c:v>
                </c:pt>
                <c:pt idx="23120">
                  <c:v>0.56809027777777799</c:v>
                </c:pt>
                <c:pt idx="23121">
                  <c:v>0.56811342592592595</c:v>
                </c:pt>
                <c:pt idx="23122">
                  <c:v>0.56813657407407403</c:v>
                </c:pt>
                <c:pt idx="23123">
                  <c:v>0.568159722222222</c:v>
                </c:pt>
                <c:pt idx="23124">
                  <c:v>0.56818287037036996</c:v>
                </c:pt>
                <c:pt idx="23125">
                  <c:v>0.56820601851851904</c:v>
                </c:pt>
                <c:pt idx="23126">
                  <c:v>0.56822916666666701</c:v>
                </c:pt>
                <c:pt idx="23127">
                  <c:v>0.56825231481481497</c:v>
                </c:pt>
                <c:pt idx="23128">
                  <c:v>0.56828703703703698</c:v>
                </c:pt>
                <c:pt idx="23129">
                  <c:v>0.56831018518518495</c:v>
                </c:pt>
                <c:pt idx="23130">
                  <c:v>0.56833333333333302</c:v>
                </c:pt>
                <c:pt idx="23131">
                  <c:v>0.56835648148148199</c:v>
                </c:pt>
                <c:pt idx="23132">
                  <c:v>0.56837962962962996</c:v>
                </c:pt>
                <c:pt idx="23133">
                  <c:v>0.56840277777777803</c:v>
                </c:pt>
                <c:pt idx="23134">
                  <c:v>0.568425925925926</c:v>
                </c:pt>
                <c:pt idx="23135">
                  <c:v>0.56844907407407397</c:v>
                </c:pt>
                <c:pt idx="23136">
                  <c:v>0.56848379629629597</c:v>
                </c:pt>
                <c:pt idx="23137">
                  <c:v>0.56850694444444405</c:v>
                </c:pt>
                <c:pt idx="23138">
                  <c:v>0.56853009259259302</c:v>
                </c:pt>
                <c:pt idx="23139">
                  <c:v>0.56855324074074098</c:v>
                </c:pt>
                <c:pt idx="23140">
                  <c:v>0.56857638888888895</c:v>
                </c:pt>
                <c:pt idx="23141">
                  <c:v>0.56859953703703703</c:v>
                </c:pt>
                <c:pt idx="23142">
                  <c:v>0.568622685185185</c:v>
                </c:pt>
                <c:pt idx="23143">
                  <c:v>0.56864583333333396</c:v>
                </c:pt>
                <c:pt idx="23144">
                  <c:v>0.56866898148148204</c:v>
                </c:pt>
                <c:pt idx="23145">
                  <c:v>0.56870370370370404</c:v>
                </c:pt>
                <c:pt idx="23146">
                  <c:v>0.56872685185185201</c:v>
                </c:pt>
                <c:pt idx="23147">
                  <c:v>0.56874999999999998</c:v>
                </c:pt>
                <c:pt idx="23148">
                  <c:v>0.56877314814814794</c:v>
                </c:pt>
                <c:pt idx="23149">
                  <c:v>0.56879629629629702</c:v>
                </c:pt>
                <c:pt idx="23150">
                  <c:v>0.56881944444444499</c:v>
                </c:pt>
                <c:pt idx="23151">
                  <c:v>0.56884259259259295</c:v>
                </c:pt>
                <c:pt idx="23152">
                  <c:v>0.56886574074074103</c:v>
                </c:pt>
                <c:pt idx="23153">
                  <c:v>0.56890046296296304</c:v>
                </c:pt>
                <c:pt idx="23154">
                  <c:v>0.56892361111111101</c:v>
                </c:pt>
                <c:pt idx="23155">
                  <c:v>0.56894675925925897</c:v>
                </c:pt>
                <c:pt idx="23156">
                  <c:v>0.56896990740740705</c:v>
                </c:pt>
                <c:pt idx="23157">
                  <c:v>0.56899305555555602</c:v>
                </c:pt>
                <c:pt idx="23158">
                  <c:v>0.56901620370370398</c:v>
                </c:pt>
                <c:pt idx="23159">
                  <c:v>0.56903935185185195</c:v>
                </c:pt>
                <c:pt idx="23160">
                  <c:v>0.56906250000000003</c:v>
                </c:pt>
                <c:pt idx="23161">
                  <c:v>0.56908564814814799</c:v>
                </c:pt>
                <c:pt idx="23162">
                  <c:v>0.56912037037037</c:v>
                </c:pt>
                <c:pt idx="23163">
                  <c:v>0.56914351851851896</c:v>
                </c:pt>
                <c:pt idx="23164">
                  <c:v>0.56916666666666704</c:v>
                </c:pt>
                <c:pt idx="23165">
                  <c:v>0.56918981481481501</c:v>
                </c:pt>
                <c:pt idx="23166">
                  <c:v>0.56921296296296298</c:v>
                </c:pt>
                <c:pt idx="23167">
                  <c:v>0.56923611111111105</c:v>
                </c:pt>
                <c:pt idx="23168">
                  <c:v>0.56925925925925902</c:v>
                </c:pt>
                <c:pt idx="23169">
                  <c:v>0.56929398148148203</c:v>
                </c:pt>
                <c:pt idx="23170">
                  <c:v>0.56931712962962999</c:v>
                </c:pt>
                <c:pt idx="23171">
                  <c:v>0.56934027777777796</c:v>
                </c:pt>
                <c:pt idx="23172">
                  <c:v>0.56936342592592604</c:v>
                </c:pt>
                <c:pt idx="23173">
                  <c:v>0.569386574074074</c:v>
                </c:pt>
                <c:pt idx="23174">
                  <c:v>0.56940972222222197</c:v>
                </c:pt>
                <c:pt idx="23175">
                  <c:v>0.56943287037037005</c:v>
                </c:pt>
                <c:pt idx="23176">
                  <c:v>0.56945601851851901</c:v>
                </c:pt>
                <c:pt idx="23177">
                  <c:v>0.56947916666666698</c:v>
                </c:pt>
                <c:pt idx="23178">
                  <c:v>0.56951388888888899</c:v>
                </c:pt>
                <c:pt idx="23179">
                  <c:v>0.56953703703703695</c:v>
                </c:pt>
                <c:pt idx="23180">
                  <c:v>0.56956018518518503</c:v>
                </c:pt>
                <c:pt idx="23181">
                  <c:v>0.569583333333333</c:v>
                </c:pt>
                <c:pt idx="23182">
                  <c:v>0.56960648148148196</c:v>
                </c:pt>
                <c:pt idx="23183">
                  <c:v>0.56962962962963004</c:v>
                </c:pt>
                <c:pt idx="23184">
                  <c:v>0.56965277777777801</c:v>
                </c:pt>
                <c:pt idx="23185">
                  <c:v>0.56967592592592597</c:v>
                </c:pt>
                <c:pt idx="23186">
                  <c:v>0.56969907407407405</c:v>
                </c:pt>
                <c:pt idx="23187">
                  <c:v>0.56973379629629595</c:v>
                </c:pt>
                <c:pt idx="23188">
                  <c:v>0.56975694444444502</c:v>
                </c:pt>
                <c:pt idx="23189">
                  <c:v>0.56978009259259299</c:v>
                </c:pt>
                <c:pt idx="23190">
                  <c:v>0.56980324074074096</c:v>
                </c:pt>
                <c:pt idx="23191">
                  <c:v>0.56982638888888903</c:v>
                </c:pt>
                <c:pt idx="23192">
                  <c:v>0.569849537037037</c:v>
                </c:pt>
                <c:pt idx="23193">
                  <c:v>0.56987268518518497</c:v>
                </c:pt>
                <c:pt idx="23194">
                  <c:v>0.56989583333333405</c:v>
                </c:pt>
                <c:pt idx="23195">
                  <c:v>0.56991898148148201</c:v>
                </c:pt>
                <c:pt idx="23196">
                  <c:v>0.56995370370370402</c:v>
                </c:pt>
                <c:pt idx="23197">
                  <c:v>0.56997685185185198</c:v>
                </c:pt>
                <c:pt idx="23198">
                  <c:v>0.56999999999999995</c:v>
                </c:pt>
                <c:pt idx="23199">
                  <c:v>0.57002314814814803</c:v>
                </c:pt>
                <c:pt idx="23200">
                  <c:v>0.570046296296296</c:v>
                </c:pt>
                <c:pt idx="23201">
                  <c:v>0.57006944444444496</c:v>
                </c:pt>
                <c:pt idx="23202">
                  <c:v>0.57009259259259304</c:v>
                </c:pt>
                <c:pt idx="23203">
                  <c:v>0.57011574074074101</c:v>
                </c:pt>
                <c:pt idx="23204">
                  <c:v>0.57013888888888897</c:v>
                </c:pt>
                <c:pt idx="23205">
                  <c:v>0.57016203703703705</c:v>
                </c:pt>
                <c:pt idx="23206">
                  <c:v>0.57019675925925895</c:v>
                </c:pt>
                <c:pt idx="23207">
                  <c:v>0.57021990740740702</c:v>
                </c:pt>
                <c:pt idx="23208">
                  <c:v>0.57024305555555599</c:v>
                </c:pt>
                <c:pt idx="23209">
                  <c:v>0.57026620370370396</c:v>
                </c:pt>
                <c:pt idx="23210">
                  <c:v>0.57028935185185203</c:v>
                </c:pt>
                <c:pt idx="23211">
                  <c:v>0.5703125</c:v>
                </c:pt>
                <c:pt idx="23212">
                  <c:v>0.57033564814814797</c:v>
                </c:pt>
                <c:pt idx="23213">
                  <c:v>0.57035879629629604</c:v>
                </c:pt>
                <c:pt idx="23214">
                  <c:v>0.57038194444444501</c:v>
                </c:pt>
                <c:pt idx="23215">
                  <c:v>0.57041666666666702</c:v>
                </c:pt>
                <c:pt idx="23216">
                  <c:v>0.57043981481481498</c:v>
                </c:pt>
                <c:pt idx="23217">
                  <c:v>0.57046296296296295</c:v>
                </c:pt>
                <c:pt idx="23218">
                  <c:v>0.57048611111111103</c:v>
                </c:pt>
                <c:pt idx="23219">
                  <c:v>0.57050925925925899</c:v>
                </c:pt>
                <c:pt idx="23220">
                  <c:v>0.57053240740740696</c:v>
                </c:pt>
                <c:pt idx="23221">
                  <c:v>0.57055555555555604</c:v>
                </c:pt>
                <c:pt idx="23222">
                  <c:v>0.570578703703704</c:v>
                </c:pt>
                <c:pt idx="23223">
                  <c:v>0.57061342592592601</c:v>
                </c:pt>
                <c:pt idx="23224">
                  <c:v>0.57063657407407398</c:v>
                </c:pt>
                <c:pt idx="23225">
                  <c:v>0.57065972222222205</c:v>
                </c:pt>
                <c:pt idx="23226">
                  <c:v>0.57068287037037002</c:v>
                </c:pt>
                <c:pt idx="23227">
                  <c:v>0.57070601851851899</c:v>
                </c:pt>
                <c:pt idx="23228">
                  <c:v>0.57072916666666695</c:v>
                </c:pt>
                <c:pt idx="23229">
                  <c:v>0.57075231481481503</c:v>
                </c:pt>
                <c:pt idx="23230">
                  <c:v>0.570775462962963</c:v>
                </c:pt>
                <c:pt idx="23231">
                  <c:v>0.570810185185185</c:v>
                </c:pt>
                <c:pt idx="23232">
                  <c:v>0.57083333333333297</c:v>
                </c:pt>
                <c:pt idx="23233">
                  <c:v>0.57085648148148205</c:v>
                </c:pt>
                <c:pt idx="23234">
                  <c:v>0.57087962962963001</c:v>
                </c:pt>
                <c:pt idx="23235">
                  <c:v>0.57090277777777798</c:v>
                </c:pt>
                <c:pt idx="23236">
                  <c:v>0.57092592592592595</c:v>
                </c:pt>
                <c:pt idx="23237">
                  <c:v>0.57094907407407403</c:v>
                </c:pt>
                <c:pt idx="23238">
                  <c:v>0.57097222222222199</c:v>
                </c:pt>
                <c:pt idx="23239">
                  <c:v>0.571006944444444</c:v>
                </c:pt>
                <c:pt idx="23240">
                  <c:v>0.57103009259259296</c:v>
                </c:pt>
                <c:pt idx="23241">
                  <c:v>0.57105324074074104</c:v>
                </c:pt>
                <c:pt idx="23242">
                  <c:v>0.57107638888888901</c:v>
                </c:pt>
                <c:pt idx="23243">
                  <c:v>0.57109953703703698</c:v>
                </c:pt>
                <c:pt idx="23244">
                  <c:v>0.57112268518518505</c:v>
                </c:pt>
                <c:pt idx="23245">
                  <c:v>0.57114583333333402</c:v>
                </c:pt>
                <c:pt idx="23246">
                  <c:v>0.57116898148148099</c:v>
                </c:pt>
                <c:pt idx="23247">
                  <c:v>0.57119212962962995</c:v>
                </c:pt>
                <c:pt idx="23248">
                  <c:v>0.57122685185185196</c:v>
                </c:pt>
                <c:pt idx="23249">
                  <c:v>0.57125000000000004</c:v>
                </c:pt>
                <c:pt idx="23250">
                  <c:v>0.571273148148148</c:v>
                </c:pt>
                <c:pt idx="23251">
                  <c:v>0.57129629629629597</c:v>
                </c:pt>
                <c:pt idx="23252">
                  <c:v>0.57131944444444405</c:v>
                </c:pt>
                <c:pt idx="23253">
                  <c:v>0.57134259259259301</c:v>
                </c:pt>
                <c:pt idx="23254">
                  <c:v>0.57136574074074098</c:v>
                </c:pt>
                <c:pt idx="23255">
                  <c:v>0.57138888888888895</c:v>
                </c:pt>
                <c:pt idx="23256">
                  <c:v>0.57142361111111095</c:v>
                </c:pt>
                <c:pt idx="23257">
                  <c:v>0.57144675925925903</c:v>
                </c:pt>
                <c:pt idx="23258">
                  <c:v>0.571469907407407</c:v>
                </c:pt>
                <c:pt idx="23259">
                  <c:v>0.57149305555555596</c:v>
                </c:pt>
                <c:pt idx="23260">
                  <c:v>0.57151620370370404</c:v>
                </c:pt>
                <c:pt idx="23261">
                  <c:v>0.57153935185185201</c:v>
                </c:pt>
                <c:pt idx="23262">
                  <c:v>0.57156249999999997</c:v>
                </c:pt>
                <c:pt idx="23263">
                  <c:v>0.57158564814814805</c:v>
                </c:pt>
                <c:pt idx="23264">
                  <c:v>0.57160879629629602</c:v>
                </c:pt>
                <c:pt idx="23265">
                  <c:v>0.57163194444444498</c:v>
                </c:pt>
                <c:pt idx="23266">
                  <c:v>0.57166666666666699</c:v>
                </c:pt>
                <c:pt idx="23267">
                  <c:v>0.57168981481481496</c:v>
                </c:pt>
                <c:pt idx="23268">
                  <c:v>0.57171296296296303</c:v>
                </c:pt>
                <c:pt idx="23269">
                  <c:v>0.571736111111111</c:v>
                </c:pt>
                <c:pt idx="23270">
                  <c:v>0.57175925925925897</c:v>
                </c:pt>
                <c:pt idx="23271">
                  <c:v>0.57178240740740705</c:v>
                </c:pt>
                <c:pt idx="23272">
                  <c:v>0.57180555555555601</c:v>
                </c:pt>
                <c:pt idx="23273">
                  <c:v>0.57182870370370398</c:v>
                </c:pt>
                <c:pt idx="23274">
                  <c:v>0.57186342592592598</c:v>
                </c:pt>
                <c:pt idx="23275">
                  <c:v>0.57188657407407395</c:v>
                </c:pt>
                <c:pt idx="23276">
                  <c:v>0.57190972222222203</c:v>
                </c:pt>
                <c:pt idx="23277">
                  <c:v>0.57193287037037099</c:v>
                </c:pt>
                <c:pt idx="23278">
                  <c:v>0.57195601851851896</c:v>
                </c:pt>
                <c:pt idx="23279">
                  <c:v>0.57197916666666704</c:v>
                </c:pt>
                <c:pt idx="23280">
                  <c:v>0.572002314814815</c:v>
                </c:pt>
                <c:pt idx="23281">
                  <c:v>0.57202546296296297</c:v>
                </c:pt>
                <c:pt idx="23282">
                  <c:v>0.57204861111111105</c:v>
                </c:pt>
                <c:pt idx="23283">
                  <c:v>0.57208333333333306</c:v>
                </c:pt>
                <c:pt idx="23284">
                  <c:v>0.57210648148148202</c:v>
                </c:pt>
                <c:pt idx="23285">
                  <c:v>0.57212962962962999</c:v>
                </c:pt>
                <c:pt idx="23286">
                  <c:v>0.57215277777777795</c:v>
                </c:pt>
                <c:pt idx="23287">
                  <c:v>0.57217592592592603</c:v>
                </c:pt>
                <c:pt idx="23288">
                  <c:v>0.572199074074074</c:v>
                </c:pt>
                <c:pt idx="23289">
                  <c:v>0.57222222222222197</c:v>
                </c:pt>
                <c:pt idx="23290">
                  <c:v>0.57224537037037104</c:v>
                </c:pt>
                <c:pt idx="23291">
                  <c:v>0.57226851851851901</c:v>
                </c:pt>
                <c:pt idx="23292">
                  <c:v>0.57230324074074101</c:v>
                </c:pt>
                <c:pt idx="23293">
                  <c:v>0.57232638888888898</c:v>
                </c:pt>
                <c:pt idx="23294">
                  <c:v>0.57234953703703695</c:v>
                </c:pt>
                <c:pt idx="23295">
                  <c:v>0.57237268518518503</c:v>
                </c:pt>
                <c:pt idx="23296">
                  <c:v>0.57239583333333399</c:v>
                </c:pt>
                <c:pt idx="23297">
                  <c:v>0.57241898148148196</c:v>
                </c:pt>
                <c:pt idx="23298">
                  <c:v>0.57244212962963004</c:v>
                </c:pt>
                <c:pt idx="23299">
                  <c:v>0.572465277777778</c:v>
                </c:pt>
                <c:pt idx="23300">
                  <c:v>0.57248842592592597</c:v>
                </c:pt>
                <c:pt idx="23301">
                  <c:v>0.57252314814814798</c:v>
                </c:pt>
                <c:pt idx="23302">
                  <c:v>0.57254629629629605</c:v>
                </c:pt>
                <c:pt idx="23303">
                  <c:v>0.57256944444444502</c:v>
                </c:pt>
                <c:pt idx="23304">
                  <c:v>0.57259259259259299</c:v>
                </c:pt>
                <c:pt idx="23305">
                  <c:v>0.57261574074074095</c:v>
                </c:pt>
                <c:pt idx="23306">
                  <c:v>0.57263888888888903</c:v>
                </c:pt>
                <c:pt idx="23307">
                  <c:v>0.572662037037037</c:v>
                </c:pt>
                <c:pt idx="23308">
                  <c:v>0.57268518518518496</c:v>
                </c:pt>
                <c:pt idx="23309">
                  <c:v>0.57270833333333304</c:v>
                </c:pt>
                <c:pt idx="23310">
                  <c:v>0.57274305555555605</c:v>
                </c:pt>
                <c:pt idx="23311">
                  <c:v>0.57276620370370401</c:v>
                </c:pt>
                <c:pt idx="23312">
                  <c:v>0.57278935185185198</c:v>
                </c:pt>
                <c:pt idx="23313">
                  <c:v>0.57281249999999995</c:v>
                </c:pt>
                <c:pt idx="23314">
                  <c:v>0.57283564814814802</c:v>
                </c:pt>
                <c:pt idx="23315">
                  <c:v>0.57285879629629599</c:v>
                </c:pt>
                <c:pt idx="23316">
                  <c:v>0.57288194444444496</c:v>
                </c:pt>
                <c:pt idx="23317">
                  <c:v>0.57290509259259303</c:v>
                </c:pt>
                <c:pt idx="23318">
                  <c:v>0.57293981481481504</c:v>
                </c:pt>
                <c:pt idx="23319">
                  <c:v>0.57296296296296301</c:v>
                </c:pt>
                <c:pt idx="23320">
                  <c:v>0.57298611111111097</c:v>
                </c:pt>
                <c:pt idx="23321">
                  <c:v>0.57300925925925905</c:v>
                </c:pt>
                <c:pt idx="23322">
                  <c:v>0.57303240740740802</c:v>
                </c:pt>
                <c:pt idx="23323">
                  <c:v>0.57305555555555598</c:v>
                </c:pt>
                <c:pt idx="23324">
                  <c:v>0.57307870370370395</c:v>
                </c:pt>
                <c:pt idx="23325">
                  <c:v>0.57310185185185203</c:v>
                </c:pt>
                <c:pt idx="23326">
                  <c:v>0.573125</c:v>
                </c:pt>
                <c:pt idx="23327">
                  <c:v>0.573159722222222</c:v>
                </c:pt>
                <c:pt idx="23328">
                  <c:v>0.57318287037037097</c:v>
                </c:pt>
                <c:pt idx="23329">
                  <c:v>0.57320601851851904</c:v>
                </c:pt>
                <c:pt idx="23330">
                  <c:v>0.57322916666666701</c:v>
                </c:pt>
                <c:pt idx="23331">
                  <c:v>0.57325231481481498</c:v>
                </c:pt>
                <c:pt idx="23332">
                  <c:v>0.57327546296296295</c:v>
                </c:pt>
                <c:pt idx="23333">
                  <c:v>0.57329861111111102</c:v>
                </c:pt>
                <c:pt idx="23334">
                  <c:v>0.57332175925925899</c:v>
                </c:pt>
                <c:pt idx="23335">
                  <c:v>0.57334490740740796</c:v>
                </c:pt>
                <c:pt idx="23336">
                  <c:v>0.57337962962962996</c:v>
                </c:pt>
                <c:pt idx="23337">
                  <c:v>0.57340277777777804</c:v>
                </c:pt>
                <c:pt idx="23338">
                  <c:v>0.57342592592592601</c:v>
                </c:pt>
                <c:pt idx="23339">
                  <c:v>0.57344907407407397</c:v>
                </c:pt>
                <c:pt idx="23340">
                  <c:v>0.57347222222222205</c:v>
                </c:pt>
                <c:pt idx="23341">
                  <c:v>0.57349537037037002</c:v>
                </c:pt>
                <c:pt idx="23342">
                  <c:v>0.57351851851851898</c:v>
                </c:pt>
                <c:pt idx="23343">
                  <c:v>0.57354166666666695</c:v>
                </c:pt>
                <c:pt idx="23344">
                  <c:v>0.57356481481481503</c:v>
                </c:pt>
                <c:pt idx="23345">
                  <c:v>0.57359953703703703</c:v>
                </c:pt>
                <c:pt idx="23346">
                  <c:v>0.573622685185185</c:v>
                </c:pt>
                <c:pt idx="23347">
                  <c:v>0.57364583333333397</c:v>
                </c:pt>
                <c:pt idx="23348">
                  <c:v>0.57366898148148204</c:v>
                </c:pt>
                <c:pt idx="23349">
                  <c:v>0.57369212962963001</c:v>
                </c:pt>
                <c:pt idx="23350">
                  <c:v>0.57371527777777798</c:v>
                </c:pt>
                <c:pt idx="23351">
                  <c:v>0.57373842592592605</c:v>
                </c:pt>
                <c:pt idx="23352">
                  <c:v>0.57376157407407402</c:v>
                </c:pt>
                <c:pt idx="23353">
                  <c:v>0.57378472222222199</c:v>
                </c:pt>
                <c:pt idx="23354">
                  <c:v>0.57381944444444499</c:v>
                </c:pt>
                <c:pt idx="23355">
                  <c:v>0.57384259259259296</c:v>
                </c:pt>
                <c:pt idx="23356">
                  <c:v>0.57386574074074104</c:v>
                </c:pt>
                <c:pt idx="23357">
                  <c:v>0.573888888888889</c:v>
                </c:pt>
                <c:pt idx="23358">
                  <c:v>0.57391203703703697</c:v>
                </c:pt>
                <c:pt idx="23359">
                  <c:v>0.57393518518518505</c:v>
                </c:pt>
                <c:pt idx="23360">
                  <c:v>0.57395833333333302</c:v>
                </c:pt>
                <c:pt idx="23361">
                  <c:v>0.57398148148148198</c:v>
                </c:pt>
                <c:pt idx="23362">
                  <c:v>0.57401620370370399</c:v>
                </c:pt>
                <c:pt idx="23363">
                  <c:v>0.57403935185185195</c:v>
                </c:pt>
                <c:pt idx="23364">
                  <c:v>0.57406250000000003</c:v>
                </c:pt>
                <c:pt idx="23365">
                  <c:v>0.574085648148148</c:v>
                </c:pt>
                <c:pt idx="23366">
                  <c:v>0.57410879629629596</c:v>
                </c:pt>
                <c:pt idx="23367">
                  <c:v>0.57413194444444504</c:v>
                </c:pt>
                <c:pt idx="23368">
                  <c:v>0.57415509259259301</c:v>
                </c:pt>
                <c:pt idx="23369">
                  <c:v>0.57417824074074097</c:v>
                </c:pt>
                <c:pt idx="23370">
                  <c:v>0.57420138888888905</c:v>
                </c:pt>
                <c:pt idx="23371">
                  <c:v>0.57423611111111095</c:v>
                </c:pt>
                <c:pt idx="23372">
                  <c:v>0.57425925925925903</c:v>
                </c:pt>
                <c:pt idx="23373">
                  <c:v>0.57428240740740699</c:v>
                </c:pt>
                <c:pt idx="23374">
                  <c:v>0.57430555555555596</c:v>
                </c:pt>
                <c:pt idx="23375">
                  <c:v>0.57432870370370404</c:v>
                </c:pt>
                <c:pt idx="23376">
                  <c:v>0.574351851851852</c:v>
                </c:pt>
                <c:pt idx="23377">
                  <c:v>0.57437499999999997</c:v>
                </c:pt>
                <c:pt idx="23378">
                  <c:v>0.57439814814814805</c:v>
                </c:pt>
                <c:pt idx="23379">
                  <c:v>0.57443287037037005</c:v>
                </c:pt>
                <c:pt idx="23380">
                  <c:v>0.57445601851851902</c:v>
                </c:pt>
                <c:pt idx="23381">
                  <c:v>0.57447916666666698</c:v>
                </c:pt>
                <c:pt idx="23382">
                  <c:v>0.57450231481481495</c:v>
                </c:pt>
                <c:pt idx="23383">
                  <c:v>0.57452546296296303</c:v>
                </c:pt>
                <c:pt idx="23384">
                  <c:v>0.574548611111111</c:v>
                </c:pt>
                <c:pt idx="23385">
                  <c:v>0.57457175925925896</c:v>
                </c:pt>
                <c:pt idx="23386">
                  <c:v>0.57459490740740704</c:v>
                </c:pt>
                <c:pt idx="23387">
                  <c:v>0.57461805555555601</c:v>
                </c:pt>
                <c:pt idx="23388">
                  <c:v>0.57465277777777801</c:v>
                </c:pt>
                <c:pt idx="23389">
                  <c:v>0.57467592592592598</c:v>
                </c:pt>
                <c:pt idx="23390">
                  <c:v>0.57469907407407395</c:v>
                </c:pt>
                <c:pt idx="23391">
                  <c:v>0.57472222222222202</c:v>
                </c:pt>
                <c:pt idx="23392">
                  <c:v>0.57474537037037099</c:v>
                </c:pt>
                <c:pt idx="23393">
                  <c:v>0.57476851851851896</c:v>
                </c:pt>
                <c:pt idx="23394">
                  <c:v>0.57479166666666703</c:v>
                </c:pt>
                <c:pt idx="23395">
                  <c:v>0.574814814814815</c:v>
                </c:pt>
                <c:pt idx="23396">
                  <c:v>0.57484953703703701</c:v>
                </c:pt>
                <c:pt idx="23397">
                  <c:v>0.57487268518518497</c:v>
                </c:pt>
                <c:pt idx="23398">
                  <c:v>0.57489583333333405</c:v>
                </c:pt>
                <c:pt idx="23399">
                  <c:v>0.57491898148148202</c:v>
                </c:pt>
                <c:pt idx="23400">
                  <c:v>0.57494212962962998</c:v>
                </c:pt>
                <c:pt idx="23401">
                  <c:v>0.57496527777777795</c:v>
                </c:pt>
                <c:pt idx="23402">
                  <c:v>0.57498842592592603</c:v>
                </c:pt>
                <c:pt idx="23403">
                  <c:v>0.57501157407407399</c:v>
                </c:pt>
                <c:pt idx="23404">
                  <c:v>0.57503472222222196</c:v>
                </c:pt>
                <c:pt idx="23405">
                  <c:v>0.57506944444444497</c:v>
                </c:pt>
                <c:pt idx="23406">
                  <c:v>0.57509259259259304</c:v>
                </c:pt>
                <c:pt idx="23407">
                  <c:v>0.57511574074074101</c:v>
                </c:pt>
                <c:pt idx="23408">
                  <c:v>0.57513888888888898</c:v>
                </c:pt>
                <c:pt idx="23409">
                  <c:v>0.57516203703703705</c:v>
                </c:pt>
                <c:pt idx="23410">
                  <c:v>0.57518518518518502</c:v>
                </c:pt>
                <c:pt idx="23411">
                  <c:v>0.57520833333333299</c:v>
                </c:pt>
                <c:pt idx="23412">
                  <c:v>0.57523148148148195</c:v>
                </c:pt>
                <c:pt idx="23413">
                  <c:v>0.57526620370370396</c:v>
                </c:pt>
                <c:pt idx="23414">
                  <c:v>0.57528935185185204</c:v>
                </c:pt>
                <c:pt idx="23415">
                  <c:v>0.5753125</c:v>
                </c:pt>
                <c:pt idx="23416">
                  <c:v>0.57533564814814797</c:v>
                </c:pt>
                <c:pt idx="23417">
                  <c:v>0.57535879629629605</c:v>
                </c:pt>
                <c:pt idx="23418">
                  <c:v>0.57538194444444501</c:v>
                </c:pt>
                <c:pt idx="23419">
                  <c:v>0.57540509259259298</c:v>
                </c:pt>
                <c:pt idx="23420">
                  <c:v>0.57542824074074095</c:v>
                </c:pt>
                <c:pt idx="23421">
                  <c:v>0.57545138888888903</c:v>
                </c:pt>
                <c:pt idx="23422">
                  <c:v>0.57548611111111103</c:v>
                </c:pt>
                <c:pt idx="23423">
                  <c:v>0.575509259259259</c:v>
                </c:pt>
                <c:pt idx="23424">
                  <c:v>0.57553240740740697</c:v>
                </c:pt>
                <c:pt idx="23425">
                  <c:v>0.57555555555555604</c:v>
                </c:pt>
                <c:pt idx="23426">
                  <c:v>0.57557870370370401</c:v>
                </c:pt>
                <c:pt idx="23427">
                  <c:v>0.57560185185185198</c:v>
                </c:pt>
                <c:pt idx="23428">
                  <c:v>0.57562500000000005</c:v>
                </c:pt>
                <c:pt idx="23429">
                  <c:v>0.57564814814814802</c:v>
                </c:pt>
                <c:pt idx="23430">
                  <c:v>0.57568287037037102</c:v>
                </c:pt>
                <c:pt idx="23431">
                  <c:v>0.57570601851851899</c:v>
                </c:pt>
                <c:pt idx="23432">
                  <c:v>0.57572916666666696</c:v>
                </c:pt>
                <c:pt idx="23433">
                  <c:v>0.57575231481481504</c:v>
                </c:pt>
                <c:pt idx="23434">
                  <c:v>0.575775462962963</c:v>
                </c:pt>
                <c:pt idx="23435">
                  <c:v>0.57579861111111097</c:v>
                </c:pt>
                <c:pt idx="23436">
                  <c:v>0.57582175925925905</c:v>
                </c:pt>
                <c:pt idx="23437">
                  <c:v>0.57584490740740701</c:v>
                </c:pt>
                <c:pt idx="23438">
                  <c:v>0.57587962962963002</c:v>
                </c:pt>
                <c:pt idx="23439">
                  <c:v>0.57590277777777799</c:v>
                </c:pt>
                <c:pt idx="23440">
                  <c:v>0.57592592592592595</c:v>
                </c:pt>
                <c:pt idx="23441">
                  <c:v>0.57594907407407403</c:v>
                </c:pt>
                <c:pt idx="23442">
                  <c:v>0.575972222222222</c:v>
                </c:pt>
                <c:pt idx="23443">
                  <c:v>0.57599537037037096</c:v>
                </c:pt>
                <c:pt idx="23444">
                  <c:v>0.57601851851851904</c:v>
                </c:pt>
                <c:pt idx="23445">
                  <c:v>0.57604166666666701</c:v>
                </c:pt>
                <c:pt idx="23446">
                  <c:v>0.57606481481481497</c:v>
                </c:pt>
                <c:pt idx="23447">
                  <c:v>0.57609953703703698</c:v>
                </c:pt>
                <c:pt idx="23448">
                  <c:v>0.57612268518518495</c:v>
                </c:pt>
                <c:pt idx="23449">
                  <c:v>0.57614583333333402</c:v>
                </c:pt>
                <c:pt idx="23450">
                  <c:v>0.57616898148148199</c:v>
                </c:pt>
                <c:pt idx="23451">
                  <c:v>0.57619212962962996</c:v>
                </c:pt>
                <c:pt idx="23452">
                  <c:v>0.57621527777777803</c:v>
                </c:pt>
                <c:pt idx="23453">
                  <c:v>0.576238425925926</c:v>
                </c:pt>
                <c:pt idx="23454">
                  <c:v>0.57626157407407397</c:v>
                </c:pt>
                <c:pt idx="23455">
                  <c:v>0.57629629629629597</c:v>
                </c:pt>
                <c:pt idx="23456">
                  <c:v>0.57631944444444505</c:v>
                </c:pt>
                <c:pt idx="23457">
                  <c:v>0.57634259259259302</c:v>
                </c:pt>
                <c:pt idx="23458">
                  <c:v>0.57636574074074098</c:v>
                </c:pt>
                <c:pt idx="23459">
                  <c:v>0.57638888888888895</c:v>
                </c:pt>
                <c:pt idx="23460">
                  <c:v>0.57641203703703703</c:v>
                </c:pt>
                <c:pt idx="23461">
                  <c:v>0.576435185185185</c:v>
                </c:pt>
                <c:pt idx="23462">
                  <c:v>0.57645833333333396</c:v>
                </c:pt>
                <c:pt idx="23463">
                  <c:v>0.57648148148148204</c:v>
                </c:pt>
                <c:pt idx="23464">
                  <c:v>0.57651620370370404</c:v>
                </c:pt>
                <c:pt idx="23465">
                  <c:v>0.57653935185185201</c:v>
                </c:pt>
                <c:pt idx="23466">
                  <c:v>0.57656249999999998</c:v>
                </c:pt>
                <c:pt idx="23467">
                  <c:v>0.57658564814814794</c:v>
                </c:pt>
                <c:pt idx="23468">
                  <c:v>0.57660879629629702</c:v>
                </c:pt>
                <c:pt idx="23469">
                  <c:v>0.57663194444444499</c:v>
                </c:pt>
                <c:pt idx="23470">
                  <c:v>0.57665509259259295</c:v>
                </c:pt>
                <c:pt idx="23471">
                  <c:v>0.57667824074074103</c:v>
                </c:pt>
                <c:pt idx="23472">
                  <c:v>0.576701388888889</c:v>
                </c:pt>
                <c:pt idx="23473">
                  <c:v>0.57673611111111101</c:v>
                </c:pt>
                <c:pt idx="23474">
                  <c:v>0.57675925925925897</c:v>
                </c:pt>
                <c:pt idx="23475">
                  <c:v>0.57678240740740705</c:v>
                </c:pt>
                <c:pt idx="23476">
                  <c:v>0.57680555555555602</c:v>
                </c:pt>
                <c:pt idx="23477">
                  <c:v>0.57682870370370398</c:v>
                </c:pt>
                <c:pt idx="23478">
                  <c:v>0.57685185185185195</c:v>
                </c:pt>
                <c:pt idx="23479">
                  <c:v>0.57687500000000003</c:v>
                </c:pt>
                <c:pt idx="23480">
                  <c:v>0.57689814814814799</c:v>
                </c:pt>
                <c:pt idx="23481">
                  <c:v>0.57692129629629696</c:v>
                </c:pt>
                <c:pt idx="23482">
                  <c:v>0.57695601851851896</c:v>
                </c:pt>
                <c:pt idx="23483">
                  <c:v>0.57697916666666704</c:v>
                </c:pt>
                <c:pt idx="23484">
                  <c:v>0.57700231481481501</c:v>
                </c:pt>
                <c:pt idx="23485">
                  <c:v>0.57702546296296298</c:v>
                </c:pt>
                <c:pt idx="23486">
                  <c:v>0.57704861111111105</c:v>
                </c:pt>
                <c:pt idx="23487">
                  <c:v>0.57707175925925902</c:v>
                </c:pt>
                <c:pt idx="23488">
                  <c:v>0.57709490740740799</c:v>
                </c:pt>
                <c:pt idx="23489">
                  <c:v>0.57711805555555595</c:v>
                </c:pt>
                <c:pt idx="23490">
                  <c:v>0.57715277777777796</c:v>
                </c:pt>
                <c:pt idx="23491">
                  <c:v>0.57717592592592604</c:v>
                </c:pt>
                <c:pt idx="23492">
                  <c:v>0.577199074074074</c:v>
                </c:pt>
                <c:pt idx="23493">
                  <c:v>0.57722222222222197</c:v>
                </c:pt>
                <c:pt idx="23494">
                  <c:v>0.57724537037037105</c:v>
                </c:pt>
                <c:pt idx="23495">
                  <c:v>0.57726851851851901</c:v>
                </c:pt>
                <c:pt idx="23496">
                  <c:v>0.57729166666666698</c:v>
                </c:pt>
                <c:pt idx="23497">
                  <c:v>0.57731481481481495</c:v>
                </c:pt>
                <c:pt idx="23498">
                  <c:v>0.57734953703703695</c:v>
                </c:pt>
                <c:pt idx="23499">
                  <c:v>0.57737268518518503</c:v>
                </c:pt>
                <c:pt idx="23500">
                  <c:v>0.577395833333334</c:v>
                </c:pt>
                <c:pt idx="23501">
                  <c:v>0.57741898148148196</c:v>
                </c:pt>
                <c:pt idx="23502">
                  <c:v>0.57744212962962904</c:v>
                </c:pt>
                <c:pt idx="23503">
                  <c:v>0.57746527777777801</c:v>
                </c:pt>
                <c:pt idx="23504">
                  <c:v>0.57748842592592597</c:v>
                </c:pt>
                <c:pt idx="23505">
                  <c:v>0.57751157407407405</c:v>
                </c:pt>
                <c:pt idx="23506">
                  <c:v>0.57753472222222202</c:v>
                </c:pt>
                <c:pt idx="23507">
                  <c:v>0.57756944444444502</c:v>
                </c:pt>
                <c:pt idx="23508">
                  <c:v>0.57759259259259299</c:v>
                </c:pt>
                <c:pt idx="23509">
                  <c:v>0.57761574074074096</c:v>
                </c:pt>
                <c:pt idx="23510">
                  <c:v>0.57763888888888903</c:v>
                </c:pt>
                <c:pt idx="23511">
                  <c:v>0.577662037037037</c:v>
                </c:pt>
                <c:pt idx="23512">
                  <c:v>0.57768518518518497</c:v>
                </c:pt>
                <c:pt idx="23513">
                  <c:v>0.57770833333333405</c:v>
                </c:pt>
                <c:pt idx="23514">
                  <c:v>0.57773148148148201</c:v>
                </c:pt>
                <c:pt idx="23515">
                  <c:v>0.57775462962962998</c:v>
                </c:pt>
                <c:pt idx="23516">
                  <c:v>0.57778935185185198</c:v>
                </c:pt>
                <c:pt idx="23517">
                  <c:v>0.57781249999999995</c:v>
                </c:pt>
                <c:pt idx="23518">
                  <c:v>0.57783564814814803</c:v>
                </c:pt>
                <c:pt idx="23519">
                  <c:v>0.577858796296296</c:v>
                </c:pt>
                <c:pt idx="23520">
                  <c:v>0.57788194444444496</c:v>
                </c:pt>
                <c:pt idx="23521">
                  <c:v>0.57790509259259304</c:v>
                </c:pt>
                <c:pt idx="23522">
                  <c:v>0.57792824074074101</c:v>
                </c:pt>
                <c:pt idx="23523">
                  <c:v>0.57795138888888897</c:v>
                </c:pt>
                <c:pt idx="23524">
                  <c:v>0.57797453703703705</c:v>
                </c:pt>
                <c:pt idx="23525">
                  <c:v>0.57799768518518502</c:v>
                </c:pt>
                <c:pt idx="23526">
                  <c:v>0.57803240740740702</c:v>
                </c:pt>
                <c:pt idx="23527">
                  <c:v>0.57805555555555599</c:v>
                </c:pt>
                <c:pt idx="23528">
                  <c:v>0.57807870370370396</c:v>
                </c:pt>
                <c:pt idx="23529">
                  <c:v>0.57810185185185203</c:v>
                </c:pt>
                <c:pt idx="23530">
                  <c:v>0.578125</c:v>
                </c:pt>
                <c:pt idx="23531">
                  <c:v>0.57814814814814797</c:v>
                </c:pt>
                <c:pt idx="23532">
                  <c:v>0.57817129629629604</c:v>
                </c:pt>
                <c:pt idx="23533">
                  <c:v>0.57819444444444501</c:v>
                </c:pt>
                <c:pt idx="23534">
                  <c:v>0.57822916666666702</c:v>
                </c:pt>
                <c:pt idx="23535">
                  <c:v>0.57825231481481498</c:v>
                </c:pt>
                <c:pt idx="23536">
                  <c:v>0.57827546296296295</c:v>
                </c:pt>
                <c:pt idx="23537">
                  <c:v>0.57829861111111103</c:v>
                </c:pt>
                <c:pt idx="23538">
                  <c:v>0.57832175925925899</c:v>
                </c:pt>
                <c:pt idx="23539">
                  <c:v>0.57834490740740796</c:v>
                </c:pt>
                <c:pt idx="23540">
                  <c:v>0.57836805555555604</c:v>
                </c:pt>
                <c:pt idx="23541">
                  <c:v>0.578391203703704</c:v>
                </c:pt>
                <c:pt idx="23542">
                  <c:v>0.57842592592592601</c:v>
                </c:pt>
                <c:pt idx="23543">
                  <c:v>0.57844907407407398</c:v>
                </c:pt>
                <c:pt idx="23544">
                  <c:v>0.57847222222222205</c:v>
                </c:pt>
                <c:pt idx="23545">
                  <c:v>0.57849537037037002</c:v>
                </c:pt>
                <c:pt idx="23546">
                  <c:v>0.57851851851851899</c:v>
                </c:pt>
                <c:pt idx="23547">
                  <c:v>0.57854166666666695</c:v>
                </c:pt>
                <c:pt idx="23548">
                  <c:v>0.57856481481481503</c:v>
                </c:pt>
                <c:pt idx="23549">
                  <c:v>0.578587962962963</c:v>
                </c:pt>
                <c:pt idx="23550">
                  <c:v>0.57861111111111097</c:v>
                </c:pt>
                <c:pt idx="23551">
                  <c:v>0.57864583333333397</c:v>
                </c:pt>
                <c:pt idx="23552">
                  <c:v>0.57866898148148205</c:v>
                </c:pt>
                <c:pt idx="23553">
                  <c:v>0.57869212962963001</c:v>
                </c:pt>
                <c:pt idx="23554">
                  <c:v>0.57871527777777798</c:v>
                </c:pt>
                <c:pt idx="23555">
                  <c:v>0.57873842592592595</c:v>
                </c:pt>
                <c:pt idx="23556">
                  <c:v>0.57876157407407403</c:v>
                </c:pt>
                <c:pt idx="23557">
                  <c:v>0.57878472222222199</c:v>
                </c:pt>
                <c:pt idx="23558">
                  <c:v>0.57880787037037096</c:v>
                </c:pt>
                <c:pt idx="23559">
                  <c:v>0.57883101851851904</c:v>
                </c:pt>
                <c:pt idx="23560">
                  <c:v>0.57886574074074104</c:v>
                </c:pt>
                <c:pt idx="23561">
                  <c:v>0.57888888888888901</c:v>
                </c:pt>
                <c:pt idx="23562">
                  <c:v>0.57891203703703698</c:v>
                </c:pt>
                <c:pt idx="23563">
                  <c:v>0.57893518518518505</c:v>
                </c:pt>
                <c:pt idx="23564">
                  <c:v>0.57895833333333302</c:v>
                </c:pt>
                <c:pt idx="23565">
                  <c:v>0.57898148148148199</c:v>
                </c:pt>
                <c:pt idx="23566">
                  <c:v>0.57900462962962995</c:v>
                </c:pt>
                <c:pt idx="23567">
                  <c:v>0.57902777777777803</c:v>
                </c:pt>
                <c:pt idx="23568">
                  <c:v>0.579050925925926</c:v>
                </c:pt>
                <c:pt idx="23569">
                  <c:v>0.579085648148148</c:v>
                </c:pt>
                <c:pt idx="23570">
                  <c:v>0.57910879629629597</c:v>
                </c:pt>
                <c:pt idx="23571">
                  <c:v>0.57913194444444405</c:v>
                </c:pt>
                <c:pt idx="23572">
                  <c:v>0.57915509259259301</c:v>
                </c:pt>
                <c:pt idx="23573">
                  <c:v>0.57917824074074098</c:v>
                </c:pt>
                <c:pt idx="23574">
                  <c:v>0.57920138888888895</c:v>
                </c:pt>
                <c:pt idx="23575">
                  <c:v>0.57922453703703702</c:v>
                </c:pt>
                <c:pt idx="23576">
                  <c:v>0.57924768518518499</c:v>
                </c:pt>
                <c:pt idx="23577">
                  <c:v>0.57927083333333396</c:v>
                </c:pt>
                <c:pt idx="23578">
                  <c:v>0.57930555555555596</c:v>
                </c:pt>
                <c:pt idx="23579">
                  <c:v>0.57932870370370404</c:v>
                </c:pt>
                <c:pt idx="23580">
                  <c:v>0.57935185185185201</c:v>
                </c:pt>
                <c:pt idx="23581">
                  <c:v>0.57937499999999997</c:v>
                </c:pt>
                <c:pt idx="23582">
                  <c:v>0.57939814814814805</c:v>
                </c:pt>
                <c:pt idx="23583">
                  <c:v>0.57942129629629602</c:v>
                </c:pt>
                <c:pt idx="23584">
                  <c:v>0.57944444444444498</c:v>
                </c:pt>
                <c:pt idx="23585">
                  <c:v>0.57946759259259295</c:v>
                </c:pt>
                <c:pt idx="23586">
                  <c:v>0.57950231481481496</c:v>
                </c:pt>
                <c:pt idx="23587">
                  <c:v>0.57952546296296303</c:v>
                </c:pt>
                <c:pt idx="23588">
                  <c:v>0.579548611111111</c:v>
                </c:pt>
                <c:pt idx="23589">
                  <c:v>0.57957175925925897</c:v>
                </c:pt>
                <c:pt idx="23590">
                  <c:v>0.57959490740740705</c:v>
                </c:pt>
                <c:pt idx="23591">
                  <c:v>0.57961805555555601</c:v>
                </c:pt>
                <c:pt idx="23592">
                  <c:v>0.57964120370370398</c:v>
                </c:pt>
                <c:pt idx="23593">
                  <c:v>0.57966435185185206</c:v>
                </c:pt>
                <c:pt idx="23594">
                  <c:v>0.57968750000000002</c:v>
                </c:pt>
                <c:pt idx="23595">
                  <c:v>0.57972222222222203</c:v>
                </c:pt>
                <c:pt idx="23596">
                  <c:v>0.57974537037037099</c:v>
                </c:pt>
                <c:pt idx="23597">
                  <c:v>0.57976851851851896</c:v>
                </c:pt>
                <c:pt idx="23598">
                  <c:v>0.57979166666666704</c:v>
                </c:pt>
                <c:pt idx="23599">
                  <c:v>0.579814814814815</c:v>
                </c:pt>
                <c:pt idx="23600">
                  <c:v>0.57983796296296297</c:v>
                </c:pt>
                <c:pt idx="23601">
                  <c:v>0.57986111111111105</c:v>
                </c:pt>
                <c:pt idx="23602">
                  <c:v>0.57988425925925902</c:v>
                </c:pt>
                <c:pt idx="23603">
                  <c:v>0.57991898148148202</c:v>
                </c:pt>
                <c:pt idx="23604">
                  <c:v>0.57994212962962999</c:v>
                </c:pt>
                <c:pt idx="23605">
                  <c:v>0.57996527777777795</c:v>
                </c:pt>
                <c:pt idx="23606">
                  <c:v>0.57998842592592603</c:v>
                </c:pt>
                <c:pt idx="23607">
                  <c:v>0.580011574074074</c:v>
                </c:pt>
                <c:pt idx="23608">
                  <c:v>0.58003472222222197</c:v>
                </c:pt>
                <c:pt idx="23609">
                  <c:v>0.58005787037037104</c:v>
                </c:pt>
                <c:pt idx="23610">
                  <c:v>0.58008101851851901</c:v>
                </c:pt>
                <c:pt idx="23611">
                  <c:v>0.58010416666666698</c:v>
                </c:pt>
                <c:pt idx="23612">
                  <c:v>0.58013888888888898</c:v>
                </c:pt>
                <c:pt idx="23613">
                  <c:v>0.58016203703703695</c:v>
                </c:pt>
                <c:pt idx="23614">
                  <c:v>0.58018518518518503</c:v>
                </c:pt>
                <c:pt idx="23615">
                  <c:v>0.58020833333333299</c:v>
                </c:pt>
                <c:pt idx="23616">
                  <c:v>0.58023148148148196</c:v>
                </c:pt>
                <c:pt idx="23617">
                  <c:v>0.58025462962963004</c:v>
                </c:pt>
                <c:pt idx="23618">
                  <c:v>0.580277777777778</c:v>
                </c:pt>
                <c:pt idx="23619">
                  <c:v>0.58030092592592597</c:v>
                </c:pt>
                <c:pt idx="23620">
                  <c:v>0.58033564814814798</c:v>
                </c:pt>
                <c:pt idx="23621">
                  <c:v>0.58035879629629605</c:v>
                </c:pt>
                <c:pt idx="23622">
                  <c:v>0.58038194444444502</c:v>
                </c:pt>
                <c:pt idx="23623">
                  <c:v>0.58040509259259299</c:v>
                </c:pt>
                <c:pt idx="23624">
                  <c:v>0.58042824074074095</c:v>
                </c:pt>
                <c:pt idx="23625">
                  <c:v>0.58045138888888903</c:v>
                </c:pt>
                <c:pt idx="23626">
                  <c:v>0.580474537037037</c:v>
                </c:pt>
                <c:pt idx="23627">
                  <c:v>0.58049768518518496</c:v>
                </c:pt>
                <c:pt idx="23628">
                  <c:v>0.58052083333333304</c:v>
                </c:pt>
                <c:pt idx="23629">
                  <c:v>0.58055555555555605</c:v>
                </c:pt>
                <c:pt idx="23630">
                  <c:v>0.58057870370370401</c:v>
                </c:pt>
                <c:pt idx="23631">
                  <c:v>0.58060185185185198</c:v>
                </c:pt>
                <c:pt idx="23632">
                  <c:v>0.58062499999999995</c:v>
                </c:pt>
                <c:pt idx="23633">
                  <c:v>0.58064814814814802</c:v>
                </c:pt>
                <c:pt idx="23634">
                  <c:v>0.58067129629629699</c:v>
                </c:pt>
                <c:pt idx="23635">
                  <c:v>0.58069444444444496</c:v>
                </c:pt>
                <c:pt idx="23636">
                  <c:v>0.58071759259259303</c:v>
                </c:pt>
                <c:pt idx="23637">
                  <c:v>0.580740740740741</c:v>
                </c:pt>
                <c:pt idx="23638">
                  <c:v>0.58077546296296301</c:v>
                </c:pt>
                <c:pt idx="23639">
                  <c:v>0.58079861111111097</c:v>
                </c:pt>
                <c:pt idx="23640">
                  <c:v>0.58082175925925905</c:v>
                </c:pt>
                <c:pt idx="23641">
                  <c:v>0.58084490740740802</c:v>
                </c:pt>
                <c:pt idx="23642">
                  <c:v>0.58086805555555598</c:v>
                </c:pt>
                <c:pt idx="23643">
                  <c:v>0.58089120370370395</c:v>
                </c:pt>
                <c:pt idx="23644">
                  <c:v>0.58091435185185203</c:v>
                </c:pt>
                <c:pt idx="23645">
                  <c:v>0.5809375</c:v>
                </c:pt>
                <c:pt idx="23646">
                  <c:v>0.58096064814814796</c:v>
                </c:pt>
                <c:pt idx="23647">
                  <c:v>0.58099537037037097</c:v>
                </c:pt>
                <c:pt idx="23648">
                  <c:v>0.58101851851851904</c:v>
                </c:pt>
                <c:pt idx="23649">
                  <c:v>0.58104166666666701</c:v>
                </c:pt>
                <c:pt idx="23650">
                  <c:v>0.58106481481481498</c:v>
                </c:pt>
                <c:pt idx="23651">
                  <c:v>0.58108796296296295</c:v>
                </c:pt>
                <c:pt idx="23652">
                  <c:v>0.58111111111111102</c:v>
                </c:pt>
                <c:pt idx="23653">
                  <c:v>0.58113425925925899</c:v>
                </c:pt>
                <c:pt idx="23654">
                  <c:v>0.58115740740740696</c:v>
                </c:pt>
                <c:pt idx="23655">
                  <c:v>0.58119212962962996</c:v>
                </c:pt>
                <c:pt idx="23656">
                  <c:v>0.58121527777777804</c:v>
                </c:pt>
                <c:pt idx="23657">
                  <c:v>0.58123842592592601</c:v>
                </c:pt>
                <c:pt idx="23658">
                  <c:v>0.58126157407407397</c:v>
                </c:pt>
                <c:pt idx="23659">
                  <c:v>0.58128472222222205</c:v>
                </c:pt>
                <c:pt idx="23660">
                  <c:v>0.58130787037037002</c:v>
                </c:pt>
                <c:pt idx="23661">
                  <c:v>0.58133101851851898</c:v>
                </c:pt>
                <c:pt idx="23662">
                  <c:v>0.58135416666666695</c:v>
                </c:pt>
                <c:pt idx="23663">
                  <c:v>0.58138888888888896</c:v>
                </c:pt>
                <c:pt idx="23664">
                  <c:v>0.58141203703703703</c:v>
                </c:pt>
                <c:pt idx="23665">
                  <c:v>0.581435185185185</c:v>
                </c:pt>
                <c:pt idx="23666">
                  <c:v>0.58145833333333297</c:v>
                </c:pt>
                <c:pt idx="23667">
                  <c:v>0.58148148148148204</c:v>
                </c:pt>
                <c:pt idx="23668">
                  <c:v>0.58150462962963001</c:v>
                </c:pt>
                <c:pt idx="23669">
                  <c:v>0.58152777777777798</c:v>
                </c:pt>
                <c:pt idx="23670">
                  <c:v>0.58155092592592605</c:v>
                </c:pt>
                <c:pt idx="23671">
                  <c:v>0.58157407407407402</c:v>
                </c:pt>
                <c:pt idx="23672">
                  <c:v>0.58160879629629603</c:v>
                </c:pt>
                <c:pt idx="23673">
                  <c:v>0.58163194444444499</c:v>
                </c:pt>
                <c:pt idx="23674">
                  <c:v>0.58165509259259296</c:v>
                </c:pt>
                <c:pt idx="23675">
                  <c:v>0.58167824074074104</c:v>
                </c:pt>
                <c:pt idx="23676">
                  <c:v>0.581701388888889</c:v>
                </c:pt>
                <c:pt idx="23677">
                  <c:v>0.58172453703703697</c:v>
                </c:pt>
                <c:pt idx="23678">
                  <c:v>0.58174768518518505</c:v>
                </c:pt>
                <c:pt idx="23679">
                  <c:v>0.58177083333333401</c:v>
                </c:pt>
                <c:pt idx="23680">
                  <c:v>0.58180555555555602</c:v>
                </c:pt>
                <c:pt idx="23681">
                  <c:v>0.58182870370370399</c:v>
                </c:pt>
                <c:pt idx="23682">
                  <c:v>0.58185185185185195</c:v>
                </c:pt>
                <c:pt idx="23683">
                  <c:v>0.58187500000000003</c:v>
                </c:pt>
                <c:pt idx="23684">
                  <c:v>0.581898148148148</c:v>
                </c:pt>
                <c:pt idx="23685">
                  <c:v>0.58192129629629696</c:v>
                </c:pt>
                <c:pt idx="23686">
                  <c:v>0.58194444444444504</c:v>
                </c:pt>
                <c:pt idx="23687">
                  <c:v>0.58196759259259301</c:v>
                </c:pt>
                <c:pt idx="23688">
                  <c:v>0.58199074074074097</c:v>
                </c:pt>
                <c:pt idx="23689">
                  <c:v>0.58202546296296298</c:v>
                </c:pt>
                <c:pt idx="23690">
                  <c:v>0.58204861111111095</c:v>
                </c:pt>
                <c:pt idx="23691">
                  <c:v>0.58207175925925903</c:v>
                </c:pt>
                <c:pt idx="23692">
                  <c:v>0.58209490740740799</c:v>
                </c:pt>
                <c:pt idx="23693">
                  <c:v>0.58211805555555596</c:v>
                </c:pt>
                <c:pt idx="23694">
                  <c:v>0.58214120370370404</c:v>
                </c:pt>
                <c:pt idx="23695">
                  <c:v>0.582164351851852</c:v>
                </c:pt>
                <c:pt idx="23696">
                  <c:v>0.58218749999999997</c:v>
                </c:pt>
                <c:pt idx="23697">
                  <c:v>0.58221064814814805</c:v>
                </c:pt>
                <c:pt idx="23698">
                  <c:v>0.58224537037037105</c:v>
                </c:pt>
                <c:pt idx="23699">
                  <c:v>0.58226851851851902</c:v>
                </c:pt>
                <c:pt idx="23700">
                  <c:v>0.58229166666666698</c:v>
                </c:pt>
                <c:pt idx="23701">
                  <c:v>0.58231481481481495</c:v>
                </c:pt>
                <c:pt idx="23702">
                  <c:v>0.58233796296296303</c:v>
                </c:pt>
                <c:pt idx="23703">
                  <c:v>0.582361111111111</c:v>
                </c:pt>
                <c:pt idx="23704">
                  <c:v>0.58238425925925896</c:v>
                </c:pt>
                <c:pt idx="23705">
                  <c:v>0.58240740740740704</c:v>
                </c:pt>
                <c:pt idx="23706">
                  <c:v>0.58244212962962905</c:v>
                </c:pt>
                <c:pt idx="23707">
                  <c:v>0.58246527777777801</c:v>
                </c:pt>
                <c:pt idx="23708">
                  <c:v>0.58248842592592598</c:v>
                </c:pt>
                <c:pt idx="23709">
                  <c:v>0.58251157407407395</c:v>
                </c:pt>
                <c:pt idx="23710">
                  <c:v>0.58253472222222202</c:v>
                </c:pt>
                <c:pt idx="23711">
                  <c:v>0.58255787037036999</c:v>
                </c:pt>
                <c:pt idx="23712">
                  <c:v>0.58258101851851896</c:v>
                </c:pt>
                <c:pt idx="23713">
                  <c:v>0.58260416666666703</c:v>
                </c:pt>
                <c:pt idx="23714">
                  <c:v>0.582627314814815</c:v>
                </c:pt>
                <c:pt idx="23715">
                  <c:v>0.58266203703703701</c:v>
                </c:pt>
                <c:pt idx="23716">
                  <c:v>0.58268518518518497</c:v>
                </c:pt>
                <c:pt idx="23717">
                  <c:v>0.58270833333333305</c:v>
                </c:pt>
                <c:pt idx="23718">
                  <c:v>0.58273148148148202</c:v>
                </c:pt>
                <c:pt idx="23719">
                  <c:v>0.58275462962962998</c:v>
                </c:pt>
                <c:pt idx="23720">
                  <c:v>0.58277777777777795</c:v>
                </c:pt>
                <c:pt idx="23721">
                  <c:v>0.58280092592592603</c:v>
                </c:pt>
                <c:pt idx="23722">
                  <c:v>0.58282407407407399</c:v>
                </c:pt>
                <c:pt idx="23723">
                  <c:v>0.58284722222222196</c:v>
                </c:pt>
                <c:pt idx="23724">
                  <c:v>0.58288194444444497</c:v>
                </c:pt>
                <c:pt idx="23725">
                  <c:v>0.58290509259259304</c:v>
                </c:pt>
                <c:pt idx="23726">
                  <c:v>0.58292824074074101</c:v>
                </c:pt>
                <c:pt idx="23727">
                  <c:v>0.58295138888888898</c:v>
                </c:pt>
                <c:pt idx="23728">
                  <c:v>0.58297453703703705</c:v>
                </c:pt>
                <c:pt idx="23729">
                  <c:v>0.58299768518518502</c:v>
                </c:pt>
                <c:pt idx="23730">
                  <c:v>0.58302083333333399</c:v>
                </c:pt>
                <c:pt idx="23731">
                  <c:v>0.58304398148148195</c:v>
                </c:pt>
                <c:pt idx="23732">
                  <c:v>0.58306712962963003</c:v>
                </c:pt>
                <c:pt idx="23733">
                  <c:v>0.58310185185185204</c:v>
                </c:pt>
                <c:pt idx="23734">
                  <c:v>0.583125</c:v>
                </c:pt>
                <c:pt idx="23735">
                  <c:v>0.58314814814814797</c:v>
                </c:pt>
                <c:pt idx="23736">
                  <c:v>0.58317129629629605</c:v>
                </c:pt>
                <c:pt idx="23737">
                  <c:v>0.58319444444444501</c:v>
                </c:pt>
                <c:pt idx="23738">
                  <c:v>0.58321759259259298</c:v>
                </c:pt>
                <c:pt idx="23739">
                  <c:v>0.58324074074074095</c:v>
                </c:pt>
                <c:pt idx="23740">
                  <c:v>0.58327546296296295</c:v>
                </c:pt>
                <c:pt idx="23741">
                  <c:v>0.58329861111111103</c:v>
                </c:pt>
                <c:pt idx="23742">
                  <c:v>0.583321759259259</c:v>
                </c:pt>
                <c:pt idx="23743">
                  <c:v>0.58334490740740796</c:v>
                </c:pt>
                <c:pt idx="23744">
                  <c:v>0.58336805555555604</c:v>
                </c:pt>
                <c:pt idx="23745">
                  <c:v>0.58339120370370401</c:v>
                </c:pt>
                <c:pt idx="23746">
                  <c:v>0.58341435185185198</c:v>
                </c:pt>
                <c:pt idx="23747">
                  <c:v>0.58343750000000005</c:v>
                </c:pt>
                <c:pt idx="23748">
                  <c:v>0.58346064814814802</c:v>
                </c:pt>
                <c:pt idx="23749">
                  <c:v>0.58349537037037102</c:v>
                </c:pt>
                <c:pt idx="23750">
                  <c:v>0.58351851851851899</c:v>
                </c:pt>
                <c:pt idx="23751">
                  <c:v>0.58354166666666696</c:v>
                </c:pt>
                <c:pt idx="23752">
                  <c:v>0.58356481481481504</c:v>
                </c:pt>
                <c:pt idx="23753">
                  <c:v>0.583587962962963</c:v>
                </c:pt>
                <c:pt idx="23754">
                  <c:v>0.58361111111111097</c:v>
                </c:pt>
                <c:pt idx="23755">
                  <c:v>0.58363425925925905</c:v>
                </c:pt>
                <c:pt idx="23756">
                  <c:v>0.58365740740740701</c:v>
                </c:pt>
                <c:pt idx="23757">
                  <c:v>0.58368055555555598</c:v>
                </c:pt>
                <c:pt idx="23758">
                  <c:v>0.58371527777777799</c:v>
                </c:pt>
                <c:pt idx="23759">
                  <c:v>0.58373842592592595</c:v>
                </c:pt>
                <c:pt idx="23760">
                  <c:v>0.58376157407407403</c:v>
                </c:pt>
                <c:pt idx="23761">
                  <c:v>0.583784722222222</c:v>
                </c:pt>
                <c:pt idx="23762">
                  <c:v>0.58380787037037096</c:v>
                </c:pt>
                <c:pt idx="23763">
                  <c:v>0.58383101851851904</c:v>
                </c:pt>
                <c:pt idx="23764">
                  <c:v>0.58385416666666701</c:v>
                </c:pt>
                <c:pt idx="23765">
                  <c:v>0.58387731481481497</c:v>
                </c:pt>
                <c:pt idx="23766">
                  <c:v>0.58391203703703698</c:v>
                </c:pt>
                <c:pt idx="23767">
                  <c:v>0.58393518518518495</c:v>
                </c:pt>
                <c:pt idx="23768">
                  <c:v>0.58395833333333402</c:v>
                </c:pt>
                <c:pt idx="23769">
                  <c:v>0.58398148148148199</c:v>
                </c:pt>
                <c:pt idx="23770">
                  <c:v>0.58400462962962996</c:v>
                </c:pt>
                <c:pt idx="23771">
                  <c:v>0.58402777777777803</c:v>
                </c:pt>
                <c:pt idx="23772">
                  <c:v>0.584050925925926</c:v>
                </c:pt>
                <c:pt idx="23773">
                  <c:v>0.58407407407407397</c:v>
                </c:pt>
                <c:pt idx="23774">
                  <c:v>0.58409722222222205</c:v>
                </c:pt>
                <c:pt idx="23775">
                  <c:v>0.58413194444444505</c:v>
                </c:pt>
                <c:pt idx="23776">
                  <c:v>0.58415509259259302</c:v>
                </c:pt>
                <c:pt idx="23777">
                  <c:v>0.58417824074074098</c:v>
                </c:pt>
                <c:pt idx="23778">
                  <c:v>0.58420138888888895</c:v>
                </c:pt>
                <c:pt idx="23779">
                  <c:v>0.58422453703703703</c:v>
                </c:pt>
                <c:pt idx="23780">
                  <c:v>0.584247685185185</c:v>
                </c:pt>
                <c:pt idx="23781">
                  <c:v>0.58427083333333396</c:v>
                </c:pt>
                <c:pt idx="23782">
                  <c:v>0.58429398148148204</c:v>
                </c:pt>
                <c:pt idx="23783">
                  <c:v>0.58432870370370404</c:v>
                </c:pt>
                <c:pt idx="23784">
                  <c:v>0.58435185185185201</c:v>
                </c:pt>
                <c:pt idx="23785">
                  <c:v>0.58437499999999998</c:v>
                </c:pt>
                <c:pt idx="23786">
                  <c:v>0.58439814814814794</c:v>
                </c:pt>
                <c:pt idx="23787">
                  <c:v>0.58442129629629702</c:v>
                </c:pt>
                <c:pt idx="23788">
                  <c:v>0.58444444444444499</c:v>
                </c:pt>
                <c:pt idx="23789">
                  <c:v>0.58446759259259295</c:v>
                </c:pt>
                <c:pt idx="23790">
                  <c:v>0.58449074074074103</c:v>
                </c:pt>
                <c:pt idx="23791">
                  <c:v>0.584513888888889</c:v>
                </c:pt>
                <c:pt idx="23792">
                  <c:v>0.58454861111111101</c:v>
                </c:pt>
                <c:pt idx="23793">
                  <c:v>0.58457175925925897</c:v>
                </c:pt>
                <c:pt idx="23794">
                  <c:v>0.58459490740740705</c:v>
                </c:pt>
                <c:pt idx="23795">
                  <c:v>0.58461805555555602</c:v>
                </c:pt>
                <c:pt idx="23796">
                  <c:v>0.58464120370370398</c:v>
                </c:pt>
                <c:pt idx="23797">
                  <c:v>0.58466435185185195</c:v>
                </c:pt>
                <c:pt idx="23798">
                  <c:v>0.58468750000000003</c:v>
                </c:pt>
                <c:pt idx="23799">
                  <c:v>0.58471064814814799</c:v>
                </c:pt>
                <c:pt idx="23800">
                  <c:v>0.58473379629629596</c:v>
                </c:pt>
                <c:pt idx="23801">
                  <c:v>0.58476851851851896</c:v>
                </c:pt>
                <c:pt idx="23802">
                  <c:v>0.58479166666666704</c:v>
                </c:pt>
                <c:pt idx="23803">
                  <c:v>0.58481481481481501</c:v>
                </c:pt>
                <c:pt idx="23804">
                  <c:v>0.58483796296296298</c:v>
                </c:pt>
                <c:pt idx="23805">
                  <c:v>0.58486111111111105</c:v>
                </c:pt>
                <c:pt idx="23806">
                  <c:v>0.58488425925925902</c:v>
                </c:pt>
                <c:pt idx="23807">
                  <c:v>0.58490740740740799</c:v>
                </c:pt>
                <c:pt idx="23808">
                  <c:v>0.58493055555555595</c:v>
                </c:pt>
                <c:pt idx="23809">
                  <c:v>0.58496527777777796</c:v>
                </c:pt>
                <c:pt idx="23810">
                  <c:v>0.58498842592592604</c:v>
                </c:pt>
                <c:pt idx="23811">
                  <c:v>0.585011574074074</c:v>
                </c:pt>
                <c:pt idx="23812">
                  <c:v>0.58503472222222197</c:v>
                </c:pt>
                <c:pt idx="23813">
                  <c:v>0.58505787037037105</c:v>
                </c:pt>
                <c:pt idx="23814">
                  <c:v>0.58508101851851901</c:v>
                </c:pt>
                <c:pt idx="23815">
                  <c:v>0.58510416666666698</c:v>
                </c:pt>
                <c:pt idx="23816">
                  <c:v>0.58512731481481495</c:v>
                </c:pt>
                <c:pt idx="23817">
                  <c:v>0.58516203703703695</c:v>
                </c:pt>
                <c:pt idx="23818">
                  <c:v>0.58518518518518503</c:v>
                </c:pt>
                <c:pt idx="23819">
                  <c:v>0.585208333333333</c:v>
                </c:pt>
                <c:pt idx="23820">
                  <c:v>0.58523148148148196</c:v>
                </c:pt>
                <c:pt idx="23821">
                  <c:v>0.58525462962963004</c:v>
                </c:pt>
                <c:pt idx="23822">
                  <c:v>0.58527777777777801</c:v>
                </c:pt>
                <c:pt idx="23823">
                  <c:v>0.58530092592592597</c:v>
                </c:pt>
                <c:pt idx="23824">
                  <c:v>0.58532407407407405</c:v>
                </c:pt>
                <c:pt idx="23825">
                  <c:v>0.58534722222222202</c:v>
                </c:pt>
                <c:pt idx="23826">
                  <c:v>0.58538194444444502</c:v>
                </c:pt>
                <c:pt idx="23827">
                  <c:v>0.58540509259259299</c:v>
                </c:pt>
                <c:pt idx="23828">
                  <c:v>0.58542824074074096</c:v>
                </c:pt>
                <c:pt idx="23829">
                  <c:v>0.58545138888888903</c:v>
                </c:pt>
                <c:pt idx="23830">
                  <c:v>0.585474537037037</c:v>
                </c:pt>
                <c:pt idx="23831">
                  <c:v>0.58549768518518497</c:v>
                </c:pt>
                <c:pt idx="23832">
                  <c:v>0.58552083333333405</c:v>
                </c:pt>
                <c:pt idx="23833">
                  <c:v>0.58554398148148201</c:v>
                </c:pt>
                <c:pt idx="23834">
                  <c:v>0.58557870370370402</c:v>
                </c:pt>
                <c:pt idx="23835">
                  <c:v>0.58560185185185198</c:v>
                </c:pt>
                <c:pt idx="23836">
                  <c:v>0.58562499999999995</c:v>
                </c:pt>
                <c:pt idx="23837">
                  <c:v>0.58564814814814803</c:v>
                </c:pt>
                <c:pt idx="23838">
                  <c:v>0.58567129629629699</c:v>
                </c:pt>
                <c:pt idx="23839">
                  <c:v>0.58569444444444496</c:v>
                </c:pt>
                <c:pt idx="23840">
                  <c:v>0.58571759259259304</c:v>
                </c:pt>
                <c:pt idx="23841">
                  <c:v>0.58574074074074101</c:v>
                </c:pt>
                <c:pt idx="23842">
                  <c:v>0.58576388888888897</c:v>
                </c:pt>
                <c:pt idx="23843">
                  <c:v>0.58579861111111098</c:v>
                </c:pt>
                <c:pt idx="23844">
                  <c:v>0.58582175925925895</c:v>
                </c:pt>
                <c:pt idx="23845">
                  <c:v>0.58584490740740802</c:v>
                </c:pt>
                <c:pt idx="23846">
                  <c:v>0.58586805555555599</c:v>
                </c:pt>
                <c:pt idx="23847">
                  <c:v>0.58589120370370396</c:v>
                </c:pt>
                <c:pt idx="23848">
                  <c:v>0.58591435185185203</c:v>
                </c:pt>
                <c:pt idx="23849">
                  <c:v>0.5859375</c:v>
                </c:pt>
                <c:pt idx="23850">
                  <c:v>0.58596064814814797</c:v>
                </c:pt>
                <c:pt idx="23851">
                  <c:v>0.58598379629629604</c:v>
                </c:pt>
                <c:pt idx="23852">
                  <c:v>0.58601851851851905</c:v>
                </c:pt>
                <c:pt idx="23853">
                  <c:v>0.58604166666666702</c:v>
                </c:pt>
                <c:pt idx="23854">
                  <c:v>0.58606481481481498</c:v>
                </c:pt>
                <c:pt idx="23855">
                  <c:v>0.58608796296296295</c:v>
                </c:pt>
                <c:pt idx="23856">
                  <c:v>0.58611111111111103</c:v>
                </c:pt>
                <c:pt idx="23857">
                  <c:v>0.58613425925925899</c:v>
                </c:pt>
                <c:pt idx="23858">
                  <c:v>0.58615740740740696</c:v>
                </c:pt>
                <c:pt idx="23859">
                  <c:v>0.58618055555555604</c:v>
                </c:pt>
                <c:pt idx="23860">
                  <c:v>0.58621527777777804</c:v>
                </c:pt>
                <c:pt idx="23861">
                  <c:v>0.58623842592592601</c:v>
                </c:pt>
                <c:pt idx="23862">
                  <c:v>0.58626157407407398</c:v>
                </c:pt>
                <c:pt idx="23863">
                  <c:v>0.58628472222222205</c:v>
                </c:pt>
                <c:pt idx="23864">
                  <c:v>0.58630787037037002</c:v>
                </c:pt>
                <c:pt idx="23865">
                  <c:v>0.58633101851851899</c:v>
                </c:pt>
                <c:pt idx="23866">
                  <c:v>0.58635416666666595</c:v>
                </c:pt>
                <c:pt idx="23867">
                  <c:v>0.58637731481481503</c:v>
                </c:pt>
                <c:pt idx="23868">
                  <c:v>0.58641203703703704</c:v>
                </c:pt>
                <c:pt idx="23869">
                  <c:v>0.586435185185185</c:v>
                </c:pt>
                <c:pt idx="23870">
                  <c:v>0.58645833333333297</c:v>
                </c:pt>
                <c:pt idx="23871">
                  <c:v>0.58648148148148205</c:v>
                </c:pt>
                <c:pt idx="23872">
                  <c:v>0.58650462962963001</c:v>
                </c:pt>
                <c:pt idx="23873">
                  <c:v>0.58652777777777798</c:v>
                </c:pt>
                <c:pt idx="23874">
                  <c:v>0.58655092592592595</c:v>
                </c:pt>
                <c:pt idx="23875">
                  <c:v>0.58657407407407403</c:v>
                </c:pt>
                <c:pt idx="23876">
                  <c:v>0.58659722222222199</c:v>
                </c:pt>
                <c:pt idx="23877">
                  <c:v>0.58662037037037096</c:v>
                </c:pt>
                <c:pt idx="23878">
                  <c:v>0.58665509259259296</c:v>
                </c:pt>
                <c:pt idx="23879">
                  <c:v>0.58667824074074104</c:v>
                </c:pt>
                <c:pt idx="23880">
                  <c:v>0.58670138888888901</c:v>
                </c:pt>
                <c:pt idx="23881">
                  <c:v>0.58672453703703698</c:v>
                </c:pt>
                <c:pt idx="23882">
                  <c:v>0.58674768518518505</c:v>
                </c:pt>
                <c:pt idx="23883">
                  <c:v>0.58677083333333402</c:v>
                </c:pt>
                <c:pt idx="23884">
                  <c:v>0.58679398148148199</c:v>
                </c:pt>
                <c:pt idx="23885">
                  <c:v>0.58681712962962895</c:v>
                </c:pt>
                <c:pt idx="23886">
                  <c:v>0.58684027777777803</c:v>
                </c:pt>
                <c:pt idx="23887">
                  <c:v>0.58687500000000004</c:v>
                </c:pt>
                <c:pt idx="23888">
                  <c:v>0.586898148148148</c:v>
                </c:pt>
                <c:pt idx="23889">
                  <c:v>0.58692129629629697</c:v>
                </c:pt>
                <c:pt idx="23890">
                  <c:v>0.58694444444444505</c:v>
                </c:pt>
                <c:pt idx="23891">
                  <c:v>0.58696759259259301</c:v>
                </c:pt>
                <c:pt idx="23892">
                  <c:v>0.58699074074074098</c:v>
                </c:pt>
                <c:pt idx="23893">
                  <c:v>0.58701388888888895</c:v>
                </c:pt>
                <c:pt idx="23894">
                  <c:v>0.58703703703703702</c:v>
                </c:pt>
                <c:pt idx="23895">
                  <c:v>0.58706018518518499</c:v>
                </c:pt>
                <c:pt idx="23896">
                  <c:v>0.587094907407408</c:v>
                </c:pt>
                <c:pt idx="23897">
                  <c:v>0.58711805555555596</c:v>
                </c:pt>
                <c:pt idx="23898">
                  <c:v>0.58714120370370404</c:v>
                </c:pt>
                <c:pt idx="23899">
                  <c:v>0.58716435185185201</c:v>
                </c:pt>
                <c:pt idx="23900">
                  <c:v>0.58718749999999997</c:v>
                </c:pt>
                <c:pt idx="23901">
                  <c:v>0.58721064814814805</c:v>
                </c:pt>
                <c:pt idx="23902">
                  <c:v>0.58723379629629602</c:v>
                </c:pt>
                <c:pt idx="23903">
                  <c:v>0.58725694444444398</c:v>
                </c:pt>
                <c:pt idx="23904">
                  <c:v>0.58729166666666699</c:v>
                </c:pt>
                <c:pt idx="23905">
                  <c:v>0.58731481481481496</c:v>
                </c:pt>
                <c:pt idx="23906">
                  <c:v>0.58733796296296303</c:v>
                </c:pt>
                <c:pt idx="23907">
                  <c:v>0.587361111111111</c:v>
                </c:pt>
                <c:pt idx="23908">
                  <c:v>0.58738425925925897</c:v>
                </c:pt>
                <c:pt idx="23909">
                  <c:v>0.58740740740740705</c:v>
                </c:pt>
                <c:pt idx="23910">
                  <c:v>0.58743055555555601</c:v>
                </c:pt>
                <c:pt idx="23911">
                  <c:v>0.58745370370370398</c:v>
                </c:pt>
                <c:pt idx="23912">
                  <c:v>0.58747685185185206</c:v>
                </c:pt>
                <c:pt idx="23913">
                  <c:v>0.58751157407407395</c:v>
                </c:pt>
                <c:pt idx="23914">
                  <c:v>0.58753472222222203</c:v>
                </c:pt>
                <c:pt idx="23915">
                  <c:v>0.58755787037037099</c:v>
                </c:pt>
                <c:pt idx="23916">
                  <c:v>0.58758101851851896</c:v>
                </c:pt>
                <c:pt idx="23917">
                  <c:v>0.58760416666666704</c:v>
                </c:pt>
                <c:pt idx="23918">
                  <c:v>0.587627314814815</c:v>
                </c:pt>
                <c:pt idx="23919">
                  <c:v>0.58765046296296297</c:v>
                </c:pt>
                <c:pt idx="23920">
                  <c:v>0.58767361111111105</c:v>
                </c:pt>
                <c:pt idx="23921">
                  <c:v>0.58769675925925902</c:v>
                </c:pt>
                <c:pt idx="23922">
                  <c:v>0.58773148148148202</c:v>
                </c:pt>
                <c:pt idx="23923">
                  <c:v>0.58775462962962999</c:v>
                </c:pt>
                <c:pt idx="23924">
                  <c:v>0.58777777777777795</c:v>
                </c:pt>
                <c:pt idx="23925">
                  <c:v>0.58780092592592603</c:v>
                </c:pt>
                <c:pt idx="23926">
                  <c:v>0.587824074074074</c:v>
                </c:pt>
                <c:pt idx="23927">
                  <c:v>0.58784722222222197</c:v>
                </c:pt>
                <c:pt idx="23928">
                  <c:v>0.58788194444444497</c:v>
                </c:pt>
                <c:pt idx="23929">
                  <c:v>0.58790509259259305</c:v>
                </c:pt>
                <c:pt idx="23930">
                  <c:v>0.58792824074074101</c:v>
                </c:pt>
                <c:pt idx="23931">
                  <c:v>0.58795138888888898</c:v>
                </c:pt>
                <c:pt idx="23932">
                  <c:v>0.58797453703703695</c:v>
                </c:pt>
                <c:pt idx="23933">
                  <c:v>0.58799768518518503</c:v>
                </c:pt>
                <c:pt idx="23934">
                  <c:v>0.58802083333333399</c:v>
                </c:pt>
                <c:pt idx="23935">
                  <c:v>0.58804398148148196</c:v>
                </c:pt>
                <c:pt idx="23936">
                  <c:v>0.58807870370370396</c:v>
                </c:pt>
                <c:pt idx="23937">
                  <c:v>0.58810185185185204</c:v>
                </c:pt>
                <c:pt idx="23938">
                  <c:v>0.58812500000000001</c:v>
                </c:pt>
                <c:pt idx="23939">
                  <c:v>0.58814814814814798</c:v>
                </c:pt>
                <c:pt idx="23940">
                  <c:v>0.58817129629629605</c:v>
                </c:pt>
                <c:pt idx="23941">
                  <c:v>0.58819444444444502</c:v>
                </c:pt>
                <c:pt idx="23942">
                  <c:v>0.58821759259259299</c:v>
                </c:pt>
                <c:pt idx="23943">
                  <c:v>0.58824074074074095</c:v>
                </c:pt>
                <c:pt idx="23944">
                  <c:v>0.58826388888888903</c:v>
                </c:pt>
                <c:pt idx="23945">
                  <c:v>0.58829861111111104</c:v>
                </c:pt>
                <c:pt idx="23946">
                  <c:v>0.588321759259259</c:v>
                </c:pt>
                <c:pt idx="23947">
                  <c:v>0.58834490740740797</c:v>
                </c:pt>
                <c:pt idx="23948">
                  <c:v>0.58836805555555605</c:v>
                </c:pt>
                <c:pt idx="23949">
                  <c:v>0.58839120370370401</c:v>
                </c:pt>
                <c:pt idx="23950">
                  <c:v>0.58841435185185198</c:v>
                </c:pt>
                <c:pt idx="23951">
                  <c:v>0.58844907407407399</c:v>
                </c:pt>
                <c:pt idx="23952">
                  <c:v>0.58847222222222195</c:v>
                </c:pt>
                <c:pt idx="23953">
                  <c:v>0.58849537037037103</c:v>
                </c:pt>
                <c:pt idx="23954">
                  <c:v>0.588518518518519</c:v>
                </c:pt>
                <c:pt idx="23955">
                  <c:v>0.58854166666666696</c:v>
                </c:pt>
                <c:pt idx="23956">
                  <c:v>0.58856481481481504</c:v>
                </c:pt>
                <c:pt idx="23957">
                  <c:v>0.58858796296296301</c:v>
                </c:pt>
                <c:pt idx="23958">
                  <c:v>0.58861111111111097</c:v>
                </c:pt>
                <c:pt idx="23959">
                  <c:v>0.58863425925925905</c:v>
                </c:pt>
                <c:pt idx="23960">
                  <c:v>0.58866898148148195</c:v>
                </c:pt>
                <c:pt idx="23961">
                  <c:v>0.58869212962963002</c:v>
                </c:pt>
                <c:pt idx="23962">
                  <c:v>0.58871527777777799</c:v>
                </c:pt>
                <c:pt idx="23963">
                  <c:v>0.58873842592592596</c:v>
                </c:pt>
                <c:pt idx="23964">
                  <c:v>0.58876157407407403</c:v>
                </c:pt>
                <c:pt idx="23965">
                  <c:v>0.588784722222222</c:v>
                </c:pt>
                <c:pt idx="23966">
                  <c:v>0.58880787037037097</c:v>
                </c:pt>
                <c:pt idx="23967">
                  <c:v>0.58883101851851904</c:v>
                </c:pt>
                <c:pt idx="23968">
                  <c:v>0.58886574074074105</c:v>
                </c:pt>
                <c:pt idx="23969">
                  <c:v>0.58888888888888902</c:v>
                </c:pt>
                <c:pt idx="23970">
                  <c:v>0.58891203703703698</c:v>
                </c:pt>
                <c:pt idx="23971">
                  <c:v>0.58893518518518495</c:v>
                </c:pt>
                <c:pt idx="23972">
                  <c:v>0.58895833333333403</c:v>
                </c:pt>
                <c:pt idx="23973">
                  <c:v>0.58898148148148199</c:v>
                </c:pt>
                <c:pt idx="23974">
                  <c:v>0.58900462962962996</c:v>
                </c:pt>
                <c:pt idx="23975">
                  <c:v>0.58902777777777804</c:v>
                </c:pt>
                <c:pt idx="23976">
                  <c:v>0.58906250000000004</c:v>
                </c:pt>
                <c:pt idx="23977">
                  <c:v>0.58908564814814801</c:v>
                </c:pt>
                <c:pt idx="23978">
                  <c:v>0.58910879629629598</c:v>
                </c:pt>
                <c:pt idx="23979">
                  <c:v>0.58913194444444394</c:v>
                </c:pt>
                <c:pt idx="23980">
                  <c:v>0.58915509259259302</c:v>
                </c:pt>
                <c:pt idx="23981">
                  <c:v>0.58917824074074099</c:v>
                </c:pt>
                <c:pt idx="23982">
                  <c:v>0.58920138888888896</c:v>
                </c:pt>
                <c:pt idx="23983">
                  <c:v>0.58922453703703703</c:v>
                </c:pt>
                <c:pt idx="23984">
                  <c:v>0.58925925925925904</c:v>
                </c:pt>
                <c:pt idx="23985">
                  <c:v>0.58928240740740701</c:v>
                </c:pt>
                <c:pt idx="23986">
                  <c:v>0.58930555555555597</c:v>
                </c:pt>
                <c:pt idx="23987">
                  <c:v>0.58932870370370405</c:v>
                </c:pt>
                <c:pt idx="23988">
                  <c:v>0.58935185185185202</c:v>
                </c:pt>
                <c:pt idx="23989">
                  <c:v>0.58937499999999998</c:v>
                </c:pt>
                <c:pt idx="23990">
                  <c:v>0.58939814814814795</c:v>
                </c:pt>
                <c:pt idx="23991">
                  <c:v>0.58942129629629603</c:v>
                </c:pt>
                <c:pt idx="23992">
                  <c:v>0.58944444444444499</c:v>
                </c:pt>
                <c:pt idx="23993">
                  <c:v>0.589479166666667</c:v>
                </c:pt>
                <c:pt idx="23994">
                  <c:v>0.58950231481481496</c:v>
                </c:pt>
                <c:pt idx="23995">
                  <c:v>0.58952546296296304</c:v>
                </c:pt>
                <c:pt idx="23996">
                  <c:v>0.58954861111111101</c:v>
                </c:pt>
                <c:pt idx="23997">
                  <c:v>0.58957175925925898</c:v>
                </c:pt>
                <c:pt idx="23998">
                  <c:v>0.58959490740740705</c:v>
                </c:pt>
                <c:pt idx="23999">
                  <c:v>0.58961805555555602</c:v>
                </c:pt>
                <c:pt idx="24000">
                  <c:v>0.58964120370370399</c:v>
                </c:pt>
                <c:pt idx="24001">
                  <c:v>0.58967592592592599</c:v>
                </c:pt>
                <c:pt idx="24002">
                  <c:v>0.58969907407407396</c:v>
                </c:pt>
                <c:pt idx="24003">
                  <c:v>0.58972222222222204</c:v>
                </c:pt>
                <c:pt idx="24004">
                  <c:v>0.589745370370371</c:v>
                </c:pt>
                <c:pt idx="24005">
                  <c:v>0.58976851851851897</c:v>
                </c:pt>
                <c:pt idx="24006">
                  <c:v>0.58979166666666705</c:v>
                </c:pt>
                <c:pt idx="24007">
                  <c:v>0.58981481481481501</c:v>
                </c:pt>
                <c:pt idx="24008">
                  <c:v>0.58983796296296298</c:v>
                </c:pt>
                <c:pt idx="24009">
                  <c:v>0.58986111111111095</c:v>
                </c:pt>
                <c:pt idx="24010">
                  <c:v>0.58989583333333395</c:v>
                </c:pt>
                <c:pt idx="24011">
                  <c:v>0.58991898148148203</c:v>
                </c:pt>
                <c:pt idx="24012">
                  <c:v>0.58994212962963</c:v>
                </c:pt>
                <c:pt idx="24013">
                  <c:v>0.58996527777777796</c:v>
                </c:pt>
                <c:pt idx="24014">
                  <c:v>0.58998842592592604</c:v>
                </c:pt>
                <c:pt idx="24015">
                  <c:v>0.59001157407407401</c:v>
                </c:pt>
                <c:pt idx="24016">
                  <c:v>0.59003472222222197</c:v>
                </c:pt>
                <c:pt idx="24017">
                  <c:v>0.59005787037037105</c:v>
                </c:pt>
                <c:pt idx="24018">
                  <c:v>0.59009259259259295</c:v>
                </c:pt>
                <c:pt idx="24019">
                  <c:v>0.59011574074074102</c:v>
                </c:pt>
                <c:pt idx="24020">
                  <c:v>0.59013888888888899</c:v>
                </c:pt>
                <c:pt idx="24021">
                  <c:v>0.59016203703703696</c:v>
                </c:pt>
                <c:pt idx="24022">
                  <c:v>0.59018518518518504</c:v>
                </c:pt>
                <c:pt idx="24023">
                  <c:v>0.590208333333333</c:v>
                </c:pt>
                <c:pt idx="24024">
                  <c:v>0.59023148148148097</c:v>
                </c:pt>
                <c:pt idx="24025">
                  <c:v>0.59025462962963005</c:v>
                </c:pt>
                <c:pt idx="24026">
                  <c:v>0.59027777777777801</c:v>
                </c:pt>
                <c:pt idx="24027">
                  <c:v>0.59031250000000002</c:v>
                </c:pt>
                <c:pt idx="24028">
                  <c:v>0.59033564814814798</c:v>
                </c:pt>
                <c:pt idx="24029">
                  <c:v>0.59035879629629595</c:v>
                </c:pt>
                <c:pt idx="24030">
                  <c:v>0.59038194444444503</c:v>
                </c:pt>
                <c:pt idx="24031">
                  <c:v>0.59040509259259299</c:v>
                </c:pt>
                <c:pt idx="24032">
                  <c:v>0.59042824074074096</c:v>
                </c:pt>
                <c:pt idx="24033">
                  <c:v>0.59045138888888904</c:v>
                </c:pt>
                <c:pt idx="24034">
                  <c:v>0.59047453703703701</c:v>
                </c:pt>
                <c:pt idx="24035">
                  <c:v>0.59050925925925901</c:v>
                </c:pt>
                <c:pt idx="24036">
                  <c:v>0.59053240740740698</c:v>
                </c:pt>
                <c:pt idx="24037">
                  <c:v>0.59055555555555606</c:v>
                </c:pt>
                <c:pt idx="24038">
                  <c:v>0.59057870370370402</c:v>
                </c:pt>
                <c:pt idx="24039">
                  <c:v>0.59060185185185199</c:v>
                </c:pt>
                <c:pt idx="24040">
                  <c:v>0.59062499999999996</c:v>
                </c:pt>
                <c:pt idx="24041">
                  <c:v>0.59064814814814803</c:v>
                </c:pt>
                <c:pt idx="24042">
                  <c:v>0.590671296296297</c:v>
                </c:pt>
                <c:pt idx="24043">
                  <c:v>0.590706018518519</c:v>
                </c:pt>
                <c:pt idx="24044">
                  <c:v>0.59072916666666697</c:v>
                </c:pt>
                <c:pt idx="24045">
                  <c:v>0.59075231481481505</c:v>
                </c:pt>
                <c:pt idx="24046">
                  <c:v>0.59077546296296302</c:v>
                </c:pt>
                <c:pt idx="24047">
                  <c:v>0.59079861111111098</c:v>
                </c:pt>
                <c:pt idx="24048">
                  <c:v>0.59082175925925895</c:v>
                </c:pt>
                <c:pt idx="24049">
                  <c:v>0.59084490740740803</c:v>
                </c:pt>
                <c:pt idx="24050">
                  <c:v>0.59086805555555599</c:v>
                </c:pt>
                <c:pt idx="24051">
                  <c:v>0.590902777777778</c:v>
                </c:pt>
                <c:pt idx="24052">
                  <c:v>0.59092592592592597</c:v>
                </c:pt>
                <c:pt idx="24053">
                  <c:v>0.59094907407407404</c:v>
                </c:pt>
                <c:pt idx="24054">
                  <c:v>0.59097222222222201</c:v>
                </c:pt>
                <c:pt idx="24055">
                  <c:v>0.59099537037037098</c:v>
                </c:pt>
                <c:pt idx="24056">
                  <c:v>0.59101851851851905</c:v>
                </c:pt>
                <c:pt idx="24057">
                  <c:v>0.59104166666666702</c:v>
                </c:pt>
                <c:pt idx="24058">
                  <c:v>0.59106481481481499</c:v>
                </c:pt>
                <c:pt idx="24059">
                  <c:v>0.59108796296296295</c:v>
                </c:pt>
                <c:pt idx="24060">
                  <c:v>0.59112268518518496</c:v>
                </c:pt>
                <c:pt idx="24061">
                  <c:v>0.59114583333333404</c:v>
                </c:pt>
                <c:pt idx="24062">
                  <c:v>0.591168981481481</c:v>
                </c:pt>
                <c:pt idx="24063">
                  <c:v>0.59119212962962997</c:v>
                </c:pt>
                <c:pt idx="24064">
                  <c:v>0.59121527777777805</c:v>
                </c:pt>
                <c:pt idx="24065">
                  <c:v>0.59123842592592601</c:v>
                </c:pt>
                <c:pt idx="24066">
                  <c:v>0.59126157407407398</c:v>
                </c:pt>
                <c:pt idx="24067">
                  <c:v>0.59129629629629599</c:v>
                </c:pt>
                <c:pt idx="24068">
                  <c:v>0.59131944444444395</c:v>
                </c:pt>
                <c:pt idx="24069">
                  <c:v>0.59134259259259303</c:v>
                </c:pt>
                <c:pt idx="24070">
                  <c:v>0.591365740740741</c:v>
                </c:pt>
                <c:pt idx="24071">
                  <c:v>0.59138888888888896</c:v>
                </c:pt>
                <c:pt idx="24072">
                  <c:v>0.59141203703703704</c:v>
                </c:pt>
                <c:pt idx="24073">
                  <c:v>0.59143518518518501</c:v>
                </c:pt>
                <c:pt idx="24074">
                  <c:v>0.59145833333333298</c:v>
                </c:pt>
                <c:pt idx="24075">
                  <c:v>0.59149305555555598</c:v>
                </c:pt>
                <c:pt idx="24076">
                  <c:v>0.59151620370370395</c:v>
                </c:pt>
                <c:pt idx="24077">
                  <c:v>0.59153935185185202</c:v>
                </c:pt>
                <c:pt idx="24078">
                  <c:v>0.59156249999999999</c:v>
                </c:pt>
                <c:pt idx="24079">
                  <c:v>0.59158564814814796</c:v>
                </c:pt>
                <c:pt idx="24080">
                  <c:v>0.59160879629629604</c:v>
                </c:pt>
                <c:pt idx="24081">
                  <c:v>0.591631944444445</c:v>
                </c:pt>
                <c:pt idx="24082">
                  <c:v>0.59165509259259297</c:v>
                </c:pt>
                <c:pt idx="24083">
                  <c:v>0.59167824074074105</c:v>
                </c:pt>
                <c:pt idx="24084">
                  <c:v>0.59171296296296305</c:v>
                </c:pt>
                <c:pt idx="24085">
                  <c:v>0.59173611111111102</c:v>
                </c:pt>
                <c:pt idx="24086">
                  <c:v>0.59175925925925899</c:v>
                </c:pt>
                <c:pt idx="24087">
                  <c:v>0.59178240740740695</c:v>
                </c:pt>
                <c:pt idx="24088">
                  <c:v>0.59180555555555603</c:v>
                </c:pt>
                <c:pt idx="24089">
                  <c:v>0.591828703703704</c:v>
                </c:pt>
                <c:pt idx="24090">
                  <c:v>0.59185185185185196</c:v>
                </c:pt>
                <c:pt idx="24091">
                  <c:v>0.59187500000000004</c:v>
                </c:pt>
                <c:pt idx="24092">
                  <c:v>0.59189814814814801</c:v>
                </c:pt>
                <c:pt idx="24093">
                  <c:v>0.59193287037037001</c:v>
                </c:pt>
                <c:pt idx="24094">
                  <c:v>0.59195601851851898</c:v>
                </c:pt>
                <c:pt idx="24095">
                  <c:v>0.59197916666666694</c:v>
                </c:pt>
                <c:pt idx="24096">
                  <c:v>0.59200231481481502</c:v>
                </c:pt>
                <c:pt idx="24097">
                  <c:v>0.59202546296296299</c:v>
                </c:pt>
                <c:pt idx="24098">
                  <c:v>0.59204861111111096</c:v>
                </c:pt>
                <c:pt idx="24099">
                  <c:v>0.59207175925925903</c:v>
                </c:pt>
                <c:pt idx="24100">
                  <c:v>0.592094907407408</c:v>
                </c:pt>
                <c:pt idx="24101">
                  <c:v>0.59211805555555597</c:v>
                </c:pt>
                <c:pt idx="24102">
                  <c:v>0.59215277777777797</c:v>
                </c:pt>
                <c:pt idx="24103">
                  <c:v>0.59217592592592605</c:v>
                </c:pt>
                <c:pt idx="24104">
                  <c:v>0.59219907407407402</c:v>
                </c:pt>
                <c:pt idx="24105">
                  <c:v>0.59222222222222198</c:v>
                </c:pt>
                <c:pt idx="24106">
                  <c:v>0.59224537037037095</c:v>
                </c:pt>
                <c:pt idx="24107">
                  <c:v>0.59226851851851903</c:v>
                </c:pt>
                <c:pt idx="24108">
                  <c:v>0.59229166666666699</c:v>
                </c:pt>
                <c:pt idx="24109">
                  <c:v>0.59231481481481496</c:v>
                </c:pt>
                <c:pt idx="24110">
                  <c:v>0.59234953703703697</c:v>
                </c:pt>
                <c:pt idx="24111">
                  <c:v>0.59237268518518504</c:v>
                </c:pt>
                <c:pt idx="24112">
                  <c:v>0.59239583333333401</c:v>
                </c:pt>
                <c:pt idx="24113">
                  <c:v>0.59241898148148098</c:v>
                </c:pt>
                <c:pt idx="24114">
                  <c:v>0.59244212962962906</c:v>
                </c:pt>
                <c:pt idx="24115">
                  <c:v>0.59246527777777802</c:v>
                </c:pt>
                <c:pt idx="24116">
                  <c:v>0.59248842592592599</c:v>
                </c:pt>
                <c:pt idx="24117">
                  <c:v>0.59251157407407395</c:v>
                </c:pt>
                <c:pt idx="24118">
                  <c:v>0.59253472222222203</c:v>
                </c:pt>
                <c:pt idx="24119">
                  <c:v>0.59256944444444504</c:v>
                </c:pt>
                <c:pt idx="24120">
                  <c:v>0.592592592592593</c:v>
                </c:pt>
                <c:pt idx="24121">
                  <c:v>0.59261574074074097</c:v>
                </c:pt>
                <c:pt idx="24122">
                  <c:v>0.59263888888888905</c:v>
                </c:pt>
                <c:pt idx="24123">
                  <c:v>0.59266203703703701</c:v>
                </c:pt>
                <c:pt idx="24124">
                  <c:v>0.59268518518518498</c:v>
                </c:pt>
                <c:pt idx="24125">
                  <c:v>0.59270833333333295</c:v>
                </c:pt>
                <c:pt idx="24126">
                  <c:v>0.59273148148148203</c:v>
                </c:pt>
                <c:pt idx="24127">
                  <c:v>0.59275462962962999</c:v>
                </c:pt>
                <c:pt idx="24128">
                  <c:v>0.592789351851852</c:v>
                </c:pt>
                <c:pt idx="24129">
                  <c:v>0.59281249999999996</c:v>
                </c:pt>
                <c:pt idx="24130">
                  <c:v>0.59283564814814804</c:v>
                </c:pt>
                <c:pt idx="24131">
                  <c:v>0.59285879629629601</c:v>
                </c:pt>
                <c:pt idx="24132">
                  <c:v>0.59288194444444497</c:v>
                </c:pt>
                <c:pt idx="24133">
                  <c:v>0.59290509259259305</c:v>
                </c:pt>
                <c:pt idx="24134">
                  <c:v>0.59292824074074102</c:v>
                </c:pt>
                <c:pt idx="24135">
                  <c:v>0.59295138888888899</c:v>
                </c:pt>
                <c:pt idx="24136">
                  <c:v>0.59297453703703695</c:v>
                </c:pt>
                <c:pt idx="24137">
                  <c:v>0.59299768518518503</c:v>
                </c:pt>
                <c:pt idx="24138">
                  <c:v>0.59303240740740804</c:v>
                </c:pt>
                <c:pt idx="24139">
                  <c:v>0.593055555555556</c:v>
                </c:pt>
                <c:pt idx="24140">
                  <c:v>0.59307870370370397</c:v>
                </c:pt>
                <c:pt idx="24141">
                  <c:v>0.59310185185185205</c:v>
                </c:pt>
                <c:pt idx="24142">
                  <c:v>0.59312500000000001</c:v>
                </c:pt>
                <c:pt idx="24143">
                  <c:v>0.59314814814814798</c:v>
                </c:pt>
                <c:pt idx="24144">
                  <c:v>0.59317129629629595</c:v>
                </c:pt>
                <c:pt idx="24145">
                  <c:v>0.59319444444444502</c:v>
                </c:pt>
                <c:pt idx="24146">
                  <c:v>0.59321759259259299</c:v>
                </c:pt>
                <c:pt idx="24147">
                  <c:v>0.593252314814815</c:v>
                </c:pt>
                <c:pt idx="24148">
                  <c:v>0.59327546296296296</c:v>
                </c:pt>
                <c:pt idx="24149">
                  <c:v>0.59329861111111104</c:v>
                </c:pt>
                <c:pt idx="24150">
                  <c:v>0.59332175925925901</c:v>
                </c:pt>
                <c:pt idx="24151">
                  <c:v>0.59334490740740797</c:v>
                </c:pt>
                <c:pt idx="24152">
                  <c:v>0.59336805555555605</c:v>
                </c:pt>
                <c:pt idx="24153">
                  <c:v>0.59339120370370402</c:v>
                </c:pt>
                <c:pt idx="24154">
                  <c:v>0.59341435185185198</c:v>
                </c:pt>
                <c:pt idx="24155">
                  <c:v>0.59344907407407399</c:v>
                </c:pt>
                <c:pt idx="24156">
                  <c:v>0.59347222222222196</c:v>
                </c:pt>
                <c:pt idx="24157">
                  <c:v>0.59349537037037103</c:v>
                </c:pt>
                <c:pt idx="24158">
                  <c:v>0.593518518518519</c:v>
                </c:pt>
                <c:pt idx="24159">
                  <c:v>0.59354166666666697</c:v>
                </c:pt>
                <c:pt idx="24160">
                  <c:v>0.59356481481481504</c:v>
                </c:pt>
                <c:pt idx="24161">
                  <c:v>0.59358796296296301</c:v>
                </c:pt>
                <c:pt idx="24162">
                  <c:v>0.59361111111111098</c:v>
                </c:pt>
                <c:pt idx="24163">
                  <c:v>0.59363425925925895</c:v>
                </c:pt>
                <c:pt idx="24164">
                  <c:v>0.59365740740740802</c:v>
                </c:pt>
                <c:pt idx="24165">
                  <c:v>0.59369212962963003</c:v>
                </c:pt>
                <c:pt idx="24166">
                  <c:v>0.59371527777777799</c:v>
                </c:pt>
                <c:pt idx="24167">
                  <c:v>0.59373842592592596</c:v>
                </c:pt>
                <c:pt idx="24168">
                  <c:v>0.59376157407407404</c:v>
                </c:pt>
                <c:pt idx="24169">
                  <c:v>0.59378472222222201</c:v>
                </c:pt>
                <c:pt idx="24170">
                  <c:v>0.59380787037037097</c:v>
                </c:pt>
                <c:pt idx="24171">
                  <c:v>0.59383101851851905</c:v>
                </c:pt>
                <c:pt idx="24172">
                  <c:v>0.59385416666666702</c:v>
                </c:pt>
                <c:pt idx="24173">
                  <c:v>0.59387731481481498</c:v>
                </c:pt>
                <c:pt idx="24174">
                  <c:v>0.59391203703703699</c:v>
                </c:pt>
                <c:pt idx="24175">
                  <c:v>0.59393518518518496</c:v>
                </c:pt>
                <c:pt idx="24176">
                  <c:v>0.59395833333333403</c:v>
                </c:pt>
                <c:pt idx="24177">
                  <c:v>0.593981481481482</c:v>
                </c:pt>
                <c:pt idx="24178">
                  <c:v>0.59400462962962997</c:v>
                </c:pt>
                <c:pt idx="24179">
                  <c:v>0.59402777777777804</c:v>
                </c:pt>
                <c:pt idx="24180">
                  <c:v>0.59405092592592601</c:v>
                </c:pt>
                <c:pt idx="24181">
                  <c:v>0.59407407407407398</c:v>
                </c:pt>
                <c:pt idx="24182">
                  <c:v>0.59409722222222205</c:v>
                </c:pt>
                <c:pt idx="24183">
                  <c:v>0.59413194444444495</c:v>
                </c:pt>
                <c:pt idx="24184">
                  <c:v>0.59415509259259303</c:v>
                </c:pt>
                <c:pt idx="24185">
                  <c:v>0.59417824074074099</c:v>
                </c:pt>
                <c:pt idx="24186">
                  <c:v>0.59420138888888896</c:v>
                </c:pt>
                <c:pt idx="24187">
                  <c:v>0.59422453703703704</c:v>
                </c:pt>
                <c:pt idx="24188">
                  <c:v>0.594247685185185</c:v>
                </c:pt>
                <c:pt idx="24189">
                  <c:v>0.59427083333333397</c:v>
                </c:pt>
                <c:pt idx="24190">
                  <c:v>0.59429398148148205</c:v>
                </c:pt>
                <c:pt idx="24191">
                  <c:v>0.59431712962963001</c:v>
                </c:pt>
                <c:pt idx="24192">
                  <c:v>0.59434027777777798</c:v>
                </c:pt>
                <c:pt idx="24193">
                  <c:v>0.59437499999999999</c:v>
                </c:pt>
                <c:pt idx="24194">
                  <c:v>0.59439814814814795</c:v>
                </c:pt>
                <c:pt idx="24195">
                  <c:v>0.59442129629629703</c:v>
                </c:pt>
                <c:pt idx="24196">
                  <c:v>0.594444444444445</c:v>
                </c:pt>
                <c:pt idx="24197">
                  <c:v>0.59446759259259296</c:v>
                </c:pt>
                <c:pt idx="24198">
                  <c:v>0.59449074074074104</c:v>
                </c:pt>
                <c:pt idx="24199">
                  <c:v>0.59451388888888901</c:v>
                </c:pt>
                <c:pt idx="24200">
                  <c:v>0.59453703703703698</c:v>
                </c:pt>
                <c:pt idx="24201">
                  <c:v>0.59457175925925898</c:v>
                </c:pt>
                <c:pt idx="24202">
                  <c:v>0.59459490740740695</c:v>
                </c:pt>
                <c:pt idx="24203">
                  <c:v>0.59461805555555602</c:v>
                </c:pt>
                <c:pt idx="24204">
                  <c:v>0.59464120370370399</c:v>
                </c:pt>
                <c:pt idx="24205">
                  <c:v>0.59466435185185196</c:v>
                </c:pt>
                <c:pt idx="24206">
                  <c:v>0.59468750000000004</c:v>
                </c:pt>
                <c:pt idx="24207">
                  <c:v>0.594710648148148</c:v>
                </c:pt>
                <c:pt idx="24208">
                  <c:v>0.59473379629629597</c:v>
                </c:pt>
                <c:pt idx="24209">
                  <c:v>0.59475694444444405</c:v>
                </c:pt>
                <c:pt idx="24210">
                  <c:v>0.59479166666666705</c:v>
                </c:pt>
                <c:pt idx="24211">
                  <c:v>0.59481481481481502</c:v>
                </c:pt>
                <c:pt idx="24212">
                  <c:v>0.59483796296296299</c:v>
                </c:pt>
                <c:pt idx="24213">
                  <c:v>0.59486111111111095</c:v>
                </c:pt>
                <c:pt idx="24214">
                  <c:v>0.59488425925925903</c:v>
                </c:pt>
                <c:pt idx="24215">
                  <c:v>0.594907407407408</c:v>
                </c:pt>
                <c:pt idx="24216">
                  <c:v>0.59493055555555596</c:v>
                </c:pt>
                <c:pt idx="24217">
                  <c:v>0.59495370370370404</c:v>
                </c:pt>
                <c:pt idx="24218">
                  <c:v>0.59497685185185201</c:v>
                </c:pt>
                <c:pt idx="24219">
                  <c:v>0.59501157407407401</c:v>
                </c:pt>
                <c:pt idx="24220">
                  <c:v>0.59503472222222198</c:v>
                </c:pt>
                <c:pt idx="24221">
                  <c:v>0.59505787037037094</c:v>
                </c:pt>
                <c:pt idx="24222">
                  <c:v>0.59508101851851902</c:v>
                </c:pt>
                <c:pt idx="24223">
                  <c:v>0.59510416666666699</c:v>
                </c:pt>
                <c:pt idx="24224">
                  <c:v>0.59512731481481496</c:v>
                </c:pt>
                <c:pt idx="24225">
                  <c:v>0.59515046296296303</c:v>
                </c:pt>
                <c:pt idx="24226">
                  <c:v>0.595173611111111</c:v>
                </c:pt>
                <c:pt idx="24227">
                  <c:v>0.59519675925925897</c:v>
                </c:pt>
                <c:pt idx="24228">
                  <c:v>0.59521990740740705</c:v>
                </c:pt>
                <c:pt idx="24229">
                  <c:v>0.59525462962963005</c:v>
                </c:pt>
                <c:pt idx="24230">
                  <c:v>0.59527777777777802</c:v>
                </c:pt>
                <c:pt idx="24231">
                  <c:v>0.59530092592592598</c:v>
                </c:pt>
                <c:pt idx="24232">
                  <c:v>0.59532407407407395</c:v>
                </c:pt>
                <c:pt idx="24233">
                  <c:v>0.59534722222222203</c:v>
                </c:pt>
                <c:pt idx="24234">
                  <c:v>0.59537037037037099</c:v>
                </c:pt>
                <c:pt idx="24235">
                  <c:v>0.59539351851851896</c:v>
                </c:pt>
                <c:pt idx="24236">
                  <c:v>0.59541666666666704</c:v>
                </c:pt>
                <c:pt idx="24237">
                  <c:v>0.59545138888888904</c:v>
                </c:pt>
                <c:pt idx="24238">
                  <c:v>0.59547453703703701</c:v>
                </c:pt>
                <c:pt idx="24239">
                  <c:v>0.59549768518518498</c:v>
                </c:pt>
                <c:pt idx="24240">
                  <c:v>0.59552083333333405</c:v>
                </c:pt>
                <c:pt idx="24241">
                  <c:v>0.59554398148148202</c:v>
                </c:pt>
                <c:pt idx="24242">
                  <c:v>0.59556712962962899</c:v>
                </c:pt>
                <c:pt idx="24243">
                  <c:v>0.59559027777777795</c:v>
                </c:pt>
                <c:pt idx="24244">
                  <c:v>0.59561342592592603</c:v>
                </c:pt>
                <c:pt idx="24245">
                  <c:v>0.59564814814814804</c:v>
                </c:pt>
                <c:pt idx="24246">
                  <c:v>0.595671296296297</c:v>
                </c:pt>
                <c:pt idx="24247">
                  <c:v>0.59569444444444497</c:v>
                </c:pt>
                <c:pt idx="24248">
                  <c:v>0.59571759259259305</c:v>
                </c:pt>
                <c:pt idx="24249">
                  <c:v>0.59574074074074101</c:v>
                </c:pt>
                <c:pt idx="24250">
                  <c:v>0.59576388888888898</c:v>
                </c:pt>
                <c:pt idx="24251">
                  <c:v>0.59578703703703695</c:v>
                </c:pt>
                <c:pt idx="24252">
                  <c:v>0.59581018518518503</c:v>
                </c:pt>
                <c:pt idx="24253">
                  <c:v>0.59583333333333299</c:v>
                </c:pt>
                <c:pt idx="24254">
                  <c:v>0.595868055555556</c:v>
                </c:pt>
                <c:pt idx="24255">
                  <c:v>0.59589120370370396</c:v>
                </c:pt>
                <c:pt idx="24256">
                  <c:v>0.59591435185185204</c:v>
                </c:pt>
                <c:pt idx="24257">
                  <c:v>0.59593750000000001</c:v>
                </c:pt>
                <c:pt idx="24258">
                  <c:v>0.59596064814814798</c:v>
                </c:pt>
                <c:pt idx="24259">
                  <c:v>0.59598379629629605</c:v>
                </c:pt>
                <c:pt idx="24260">
                  <c:v>0.59600694444444502</c:v>
                </c:pt>
                <c:pt idx="24261">
                  <c:v>0.59604166666666702</c:v>
                </c:pt>
                <c:pt idx="24262">
                  <c:v>0.59606481481481499</c:v>
                </c:pt>
                <c:pt idx="24263">
                  <c:v>0.59608796296296296</c:v>
                </c:pt>
                <c:pt idx="24264">
                  <c:v>0.59611111111111104</c:v>
                </c:pt>
                <c:pt idx="24265">
                  <c:v>0.596134259259259</c:v>
                </c:pt>
                <c:pt idx="24266">
                  <c:v>0.59615740740740697</c:v>
                </c:pt>
                <c:pt idx="24267">
                  <c:v>0.59618055555555605</c:v>
                </c:pt>
                <c:pt idx="24268">
                  <c:v>0.59620370370370401</c:v>
                </c:pt>
                <c:pt idx="24269">
                  <c:v>0.59622685185185198</c:v>
                </c:pt>
                <c:pt idx="24270">
                  <c:v>0.59626157407407399</c:v>
                </c:pt>
                <c:pt idx="24271">
                  <c:v>0.59628472222222195</c:v>
                </c:pt>
                <c:pt idx="24272">
                  <c:v>0.59630787037037103</c:v>
                </c:pt>
                <c:pt idx="24273">
                  <c:v>0.596331018518519</c:v>
                </c:pt>
                <c:pt idx="24274">
                  <c:v>0.59635416666666596</c:v>
                </c:pt>
                <c:pt idx="24275">
                  <c:v>0.59637731481481504</c:v>
                </c:pt>
                <c:pt idx="24276">
                  <c:v>0.59640046296296301</c:v>
                </c:pt>
                <c:pt idx="24277">
                  <c:v>0.59642361111111097</c:v>
                </c:pt>
                <c:pt idx="24278">
                  <c:v>0.59644675925925905</c:v>
                </c:pt>
                <c:pt idx="24279">
                  <c:v>0.59646990740740802</c:v>
                </c:pt>
                <c:pt idx="24280">
                  <c:v>0.59650462962963002</c:v>
                </c:pt>
                <c:pt idx="24281">
                  <c:v>0.59652777777777799</c:v>
                </c:pt>
                <c:pt idx="24282">
                  <c:v>0.59655092592592596</c:v>
                </c:pt>
                <c:pt idx="24283">
                  <c:v>0.59657407407407403</c:v>
                </c:pt>
                <c:pt idx="24284">
                  <c:v>0.596597222222222</c:v>
                </c:pt>
                <c:pt idx="24285">
                  <c:v>0.59662037037037097</c:v>
                </c:pt>
                <c:pt idx="24286">
                  <c:v>0.59664351851851904</c:v>
                </c:pt>
                <c:pt idx="24287">
                  <c:v>0.59666666666666701</c:v>
                </c:pt>
                <c:pt idx="24288">
                  <c:v>0.59668981481481498</c:v>
                </c:pt>
                <c:pt idx="24289">
                  <c:v>0.59672453703703698</c:v>
                </c:pt>
                <c:pt idx="24290">
                  <c:v>0.59674768518518495</c:v>
                </c:pt>
                <c:pt idx="24291">
                  <c:v>0.59677083333333403</c:v>
                </c:pt>
                <c:pt idx="24292">
                  <c:v>0.59679398148148199</c:v>
                </c:pt>
                <c:pt idx="24293">
                  <c:v>0.59681712962962896</c:v>
                </c:pt>
                <c:pt idx="24294">
                  <c:v>0.59684027777777804</c:v>
                </c:pt>
                <c:pt idx="24295">
                  <c:v>0.59686342592592601</c:v>
                </c:pt>
                <c:pt idx="24296">
                  <c:v>0.59688657407407397</c:v>
                </c:pt>
                <c:pt idx="24297">
                  <c:v>0.59692129629629698</c:v>
                </c:pt>
                <c:pt idx="24298">
                  <c:v>0.59694444444444505</c:v>
                </c:pt>
                <c:pt idx="24299">
                  <c:v>0.59696759259259302</c:v>
                </c:pt>
                <c:pt idx="24300">
                  <c:v>0.59699074074074099</c:v>
                </c:pt>
                <c:pt idx="24301">
                  <c:v>0.59701388888888896</c:v>
                </c:pt>
                <c:pt idx="24302">
                  <c:v>0.59703703703703703</c:v>
                </c:pt>
                <c:pt idx="24303">
                  <c:v>0.597060185185185</c:v>
                </c:pt>
                <c:pt idx="24304">
                  <c:v>0.59708333333333297</c:v>
                </c:pt>
                <c:pt idx="24305">
                  <c:v>0.59710648148148204</c:v>
                </c:pt>
                <c:pt idx="24306">
                  <c:v>0.59712962962963001</c:v>
                </c:pt>
                <c:pt idx="24307">
                  <c:v>0.59716435185185202</c:v>
                </c:pt>
                <c:pt idx="24308">
                  <c:v>0.59718749999999998</c:v>
                </c:pt>
                <c:pt idx="24309">
                  <c:v>0.59721064814814795</c:v>
                </c:pt>
                <c:pt idx="24310">
                  <c:v>0.59723379629629603</c:v>
                </c:pt>
                <c:pt idx="24311">
                  <c:v>0.59725694444444399</c:v>
                </c:pt>
                <c:pt idx="24312">
                  <c:v>0.59728009259259296</c:v>
                </c:pt>
                <c:pt idx="24313">
                  <c:v>0.59730324074074104</c:v>
                </c:pt>
                <c:pt idx="24314">
                  <c:v>0.597326388888889</c:v>
                </c:pt>
                <c:pt idx="24315">
                  <c:v>0.59734953703703697</c:v>
                </c:pt>
                <c:pt idx="24316">
                  <c:v>0.59738425925925898</c:v>
                </c:pt>
                <c:pt idx="24317">
                  <c:v>0.59740740740740705</c:v>
                </c:pt>
                <c:pt idx="24318">
                  <c:v>0.59743055555555602</c:v>
                </c:pt>
                <c:pt idx="24319">
                  <c:v>0.59745370370370399</c:v>
                </c:pt>
                <c:pt idx="24320">
                  <c:v>0.59747685185185195</c:v>
                </c:pt>
                <c:pt idx="24321">
                  <c:v>0.59750000000000003</c:v>
                </c:pt>
                <c:pt idx="24322">
                  <c:v>0.597523148148148</c:v>
                </c:pt>
                <c:pt idx="24323">
                  <c:v>0.59754629629629596</c:v>
                </c:pt>
                <c:pt idx="24324">
                  <c:v>0.59756944444444504</c:v>
                </c:pt>
                <c:pt idx="24325">
                  <c:v>0.59759259259259301</c:v>
                </c:pt>
                <c:pt idx="24326">
                  <c:v>0.59762731481481501</c:v>
                </c:pt>
                <c:pt idx="24327">
                  <c:v>0.59765046296296298</c:v>
                </c:pt>
                <c:pt idx="24328">
                  <c:v>0.59767361111111095</c:v>
                </c:pt>
                <c:pt idx="24329">
                  <c:v>0.59769675925925903</c:v>
                </c:pt>
                <c:pt idx="24330">
                  <c:v>0.59771990740740799</c:v>
                </c:pt>
                <c:pt idx="24331">
                  <c:v>0.59774305555555596</c:v>
                </c:pt>
                <c:pt idx="24332">
                  <c:v>0.59776620370370404</c:v>
                </c:pt>
                <c:pt idx="24333">
                  <c:v>0.597789351851852</c:v>
                </c:pt>
                <c:pt idx="24334">
                  <c:v>0.59781249999999997</c:v>
                </c:pt>
                <c:pt idx="24335">
                  <c:v>0.59784722222222197</c:v>
                </c:pt>
                <c:pt idx="24336">
                  <c:v>0.59787037037037105</c:v>
                </c:pt>
                <c:pt idx="24337">
                  <c:v>0.59789351851851902</c:v>
                </c:pt>
                <c:pt idx="24338">
                  <c:v>0.59791666666666698</c:v>
                </c:pt>
                <c:pt idx="24339">
                  <c:v>0.59793981481481495</c:v>
                </c:pt>
                <c:pt idx="24340">
                  <c:v>0.59796296296296303</c:v>
                </c:pt>
                <c:pt idx="24341">
                  <c:v>0.597986111111111</c:v>
                </c:pt>
                <c:pt idx="24342">
                  <c:v>0.59800925925925896</c:v>
                </c:pt>
                <c:pt idx="24343">
                  <c:v>0.59804398148148097</c:v>
                </c:pt>
                <c:pt idx="24344">
                  <c:v>0.59806712962962905</c:v>
                </c:pt>
                <c:pt idx="24345">
                  <c:v>0.59809027777777801</c:v>
                </c:pt>
                <c:pt idx="24346">
                  <c:v>0.59811342592592598</c:v>
                </c:pt>
                <c:pt idx="24347">
                  <c:v>0.59813657407407395</c:v>
                </c:pt>
                <c:pt idx="24348">
                  <c:v>0.59815972222222202</c:v>
                </c:pt>
                <c:pt idx="24349">
                  <c:v>0.59818287037036999</c:v>
                </c:pt>
                <c:pt idx="24350">
                  <c:v>0.59820601851851896</c:v>
                </c:pt>
                <c:pt idx="24351">
                  <c:v>0.59822916666666703</c:v>
                </c:pt>
                <c:pt idx="24352">
                  <c:v>0.59826388888888904</c:v>
                </c:pt>
                <c:pt idx="24353">
                  <c:v>0.59828703703703701</c:v>
                </c:pt>
                <c:pt idx="24354">
                  <c:v>0.59831018518518497</c:v>
                </c:pt>
                <c:pt idx="24355">
                  <c:v>0.59833333333333305</c:v>
                </c:pt>
                <c:pt idx="24356">
                  <c:v>0.59835648148148202</c:v>
                </c:pt>
                <c:pt idx="24357">
                  <c:v>0.59837962962962998</c:v>
                </c:pt>
                <c:pt idx="24358">
                  <c:v>0.59840277777777795</c:v>
                </c:pt>
                <c:pt idx="24359">
                  <c:v>0.59842592592592603</c:v>
                </c:pt>
                <c:pt idx="24360">
                  <c:v>0.59844907407407399</c:v>
                </c:pt>
                <c:pt idx="24361">
                  <c:v>0.598483796296296</c:v>
                </c:pt>
                <c:pt idx="24362">
                  <c:v>0.59850694444444397</c:v>
                </c:pt>
                <c:pt idx="24363">
                  <c:v>0.59853009259259304</c:v>
                </c:pt>
                <c:pt idx="24364">
                  <c:v>0.59855324074074101</c:v>
                </c:pt>
                <c:pt idx="24365">
                  <c:v>0.59857638888888898</c:v>
                </c:pt>
                <c:pt idx="24366">
                  <c:v>0.59859953703703705</c:v>
                </c:pt>
                <c:pt idx="24367">
                  <c:v>0.59862268518518502</c:v>
                </c:pt>
                <c:pt idx="24368">
                  <c:v>0.59864583333333399</c:v>
                </c:pt>
                <c:pt idx="24369">
                  <c:v>0.59868055555555599</c:v>
                </c:pt>
                <c:pt idx="24370">
                  <c:v>0.59870370370370396</c:v>
                </c:pt>
                <c:pt idx="24371">
                  <c:v>0.59872685185185204</c:v>
                </c:pt>
                <c:pt idx="24372">
                  <c:v>0.59875</c:v>
                </c:pt>
                <c:pt idx="24373">
                  <c:v>0.59877314814814797</c:v>
                </c:pt>
                <c:pt idx="24374">
                  <c:v>0.59879629629629605</c:v>
                </c:pt>
                <c:pt idx="24375">
                  <c:v>0.59881944444444501</c:v>
                </c:pt>
                <c:pt idx="24376">
                  <c:v>0.59884259259259298</c:v>
                </c:pt>
                <c:pt idx="24377">
                  <c:v>0.59886574074074095</c:v>
                </c:pt>
                <c:pt idx="24378">
                  <c:v>0.59890046296296295</c:v>
                </c:pt>
                <c:pt idx="24379">
                  <c:v>0.59892361111111103</c:v>
                </c:pt>
                <c:pt idx="24380">
                  <c:v>0.598946759259259</c:v>
                </c:pt>
                <c:pt idx="24381">
                  <c:v>0.59896990740740697</c:v>
                </c:pt>
                <c:pt idx="24382">
                  <c:v>0.59899305555555604</c:v>
                </c:pt>
                <c:pt idx="24383">
                  <c:v>0.59901620370370401</c:v>
                </c:pt>
                <c:pt idx="24384">
                  <c:v>0.59903935185185198</c:v>
                </c:pt>
                <c:pt idx="24385">
                  <c:v>0.59906250000000005</c:v>
                </c:pt>
                <c:pt idx="24386">
                  <c:v>0.59909722222222195</c:v>
                </c:pt>
                <c:pt idx="24387">
                  <c:v>0.59912037037037102</c:v>
                </c:pt>
                <c:pt idx="24388">
                  <c:v>0.59914351851851899</c:v>
                </c:pt>
                <c:pt idx="24389">
                  <c:v>0.59916666666666696</c:v>
                </c:pt>
                <c:pt idx="24390">
                  <c:v>0.59918981481481504</c:v>
                </c:pt>
                <c:pt idx="24391">
                  <c:v>0.599212962962963</c:v>
                </c:pt>
                <c:pt idx="24392">
                  <c:v>0.59923611111111097</c:v>
                </c:pt>
                <c:pt idx="24393">
                  <c:v>0.59925925925925905</c:v>
                </c:pt>
                <c:pt idx="24394">
                  <c:v>0.59928240740740701</c:v>
                </c:pt>
                <c:pt idx="24395">
                  <c:v>0.59931712962963002</c:v>
                </c:pt>
                <c:pt idx="24396">
                  <c:v>0.59934027777777799</c:v>
                </c:pt>
                <c:pt idx="24397">
                  <c:v>0.59936342592592595</c:v>
                </c:pt>
                <c:pt idx="24398">
                  <c:v>0.59938657407407403</c:v>
                </c:pt>
                <c:pt idx="24399">
                  <c:v>0.599409722222222</c:v>
                </c:pt>
                <c:pt idx="24400">
                  <c:v>0.59943287037036996</c:v>
                </c:pt>
                <c:pt idx="24401">
                  <c:v>0.59945601851851904</c:v>
                </c:pt>
                <c:pt idx="24402">
                  <c:v>0.59947916666666701</c:v>
                </c:pt>
                <c:pt idx="24403">
                  <c:v>0.59950231481481497</c:v>
                </c:pt>
                <c:pt idx="24404">
                  <c:v>0.59953703703703698</c:v>
                </c:pt>
                <c:pt idx="24405">
                  <c:v>0.59956018518518495</c:v>
                </c:pt>
                <c:pt idx="24406">
                  <c:v>0.59958333333333302</c:v>
                </c:pt>
                <c:pt idx="24407">
                  <c:v>0.59960648148148199</c:v>
                </c:pt>
                <c:pt idx="24408">
                  <c:v>0.59962962962962996</c:v>
                </c:pt>
                <c:pt idx="24409">
                  <c:v>0.59965277777777803</c:v>
                </c:pt>
                <c:pt idx="24410">
                  <c:v>0.599675925925926</c:v>
                </c:pt>
                <c:pt idx="24411">
                  <c:v>0.59971064814814801</c:v>
                </c:pt>
                <c:pt idx="24412">
                  <c:v>0.59973379629629597</c:v>
                </c:pt>
                <c:pt idx="24413">
                  <c:v>0.59975694444444505</c:v>
                </c:pt>
                <c:pt idx="24414">
                  <c:v>0.59978009259259302</c:v>
                </c:pt>
                <c:pt idx="24415">
                  <c:v>0.59980324074074098</c:v>
                </c:pt>
                <c:pt idx="24416">
                  <c:v>0.59982638888888895</c:v>
                </c:pt>
                <c:pt idx="24417">
                  <c:v>0.59984953703703703</c:v>
                </c:pt>
                <c:pt idx="24418">
                  <c:v>0.599872685185185</c:v>
                </c:pt>
                <c:pt idx="24419">
                  <c:v>0.59989583333333396</c:v>
                </c:pt>
                <c:pt idx="24420">
                  <c:v>0.59991898148148204</c:v>
                </c:pt>
                <c:pt idx="24421">
                  <c:v>0.59995370370370404</c:v>
                </c:pt>
                <c:pt idx="24422">
                  <c:v>0.59997685185185201</c:v>
                </c:pt>
                <c:pt idx="24423">
                  <c:v>0.6</c:v>
                </c:pt>
                <c:pt idx="24424">
                  <c:v>0.60002314814814794</c:v>
                </c:pt>
                <c:pt idx="24425">
                  <c:v>0.60004629629629602</c:v>
                </c:pt>
                <c:pt idx="24426">
                  <c:v>0.60006944444444399</c:v>
                </c:pt>
                <c:pt idx="24427">
                  <c:v>0.60009259259259295</c:v>
                </c:pt>
                <c:pt idx="24428">
                  <c:v>0.60011574074074103</c:v>
                </c:pt>
                <c:pt idx="24429">
                  <c:v>0.60015046296296304</c:v>
                </c:pt>
                <c:pt idx="24430">
                  <c:v>0.60017361111111101</c:v>
                </c:pt>
                <c:pt idx="24431">
                  <c:v>0.60019675925925897</c:v>
                </c:pt>
                <c:pt idx="24432">
                  <c:v>0.60021990740740705</c:v>
                </c:pt>
                <c:pt idx="24433">
                  <c:v>0.60024305555555602</c:v>
                </c:pt>
                <c:pt idx="24434">
                  <c:v>0.60026620370370398</c:v>
                </c:pt>
                <c:pt idx="24435">
                  <c:v>0.60028935185185195</c:v>
                </c:pt>
                <c:pt idx="24436">
                  <c:v>0.60031250000000003</c:v>
                </c:pt>
                <c:pt idx="24437">
                  <c:v>0.60033564814814799</c:v>
                </c:pt>
                <c:pt idx="24438">
                  <c:v>0.60037037037037</c:v>
                </c:pt>
                <c:pt idx="24439">
                  <c:v>0.60039351851851896</c:v>
                </c:pt>
                <c:pt idx="24440">
                  <c:v>0.60041666666666704</c:v>
                </c:pt>
                <c:pt idx="24441">
                  <c:v>0.60043981481481501</c:v>
                </c:pt>
                <c:pt idx="24442">
                  <c:v>0.60046296296296298</c:v>
                </c:pt>
                <c:pt idx="24443">
                  <c:v>0.60048611111111105</c:v>
                </c:pt>
                <c:pt idx="24444">
                  <c:v>0.60050925925925902</c:v>
                </c:pt>
                <c:pt idx="24445">
                  <c:v>0.60053240740740699</c:v>
                </c:pt>
                <c:pt idx="24446">
                  <c:v>0.60056712962962899</c:v>
                </c:pt>
                <c:pt idx="24447">
                  <c:v>0.60059027777777796</c:v>
                </c:pt>
                <c:pt idx="24448">
                  <c:v>0.60061342592592604</c:v>
                </c:pt>
                <c:pt idx="24449">
                  <c:v>0.600636574074074</c:v>
                </c:pt>
                <c:pt idx="24450">
                  <c:v>0.60065972222222197</c:v>
                </c:pt>
                <c:pt idx="24451">
                  <c:v>0.60068287037037105</c:v>
                </c:pt>
                <c:pt idx="24452">
                  <c:v>0.60070601851851901</c:v>
                </c:pt>
                <c:pt idx="24453">
                  <c:v>0.60072916666666698</c:v>
                </c:pt>
                <c:pt idx="24454">
                  <c:v>0.60075231481481495</c:v>
                </c:pt>
                <c:pt idx="24455">
                  <c:v>0.60078703703703695</c:v>
                </c:pt>
                <c:pt idx="24456">
                  <c:v>0.60081018518518503</c:v>
                </c:pt>
                <c:pt idx="24457">
                  <c:v>0.600833333333333</c:v>
                </c:pt>
                <c:pt idx="24458">
                  <c:v>0.60085648148148196</c:v>
                </c:pt>
                <c:pt idx="24459">
                  <c:v>0.60087962962963004</c:v>
                </c:pt>
                <c:pt idx="24460">
                  <c:v>0.60090277777777801</c:v>
                </c:pt>
                <c:pt idx="24461">
                  <c:v>0.60092592592592597</c:v>
                </c:pt>
                <c:pt idx="24462">
                  <c:v>0.60094907407407405</c:v>
                </c:pt>
                <c:pt idx="24463">
                  <c:v>0.60097222222222202</c:v>
                </c:pt>
                <c:pt idx="24464">
                  <c:v>0.60100694444444402</c:v>
                </c:pt>
                <c:pt idx="24465">
                  <c:v>0.60103009259259299</c:v>
                </c:pt>
                <c:pt idx="24466">
                  <c:v>0.60105324074074096</c:v>
                </c:pt>
                <c:pt idx="24467">
                  <c:v>0.60107638888888903</c:v>
                </c:pt>
                <c:pt idx="24468">
                  <c:v>0.601099537037037</c:v>
                </c:pt>
                <c:pt idx="24469">
                  <c:v>0.60112268518518497</c:v>
                </c:pt>
                <c:pt idx="24470">
                  <c:v>0.60114583333333405</c:v>
                </c:pt>
                <c:pt idx="24471">
                  <c:v>0.60118055555555605</c:v>
                </c:pt>
                <c:pt idx="24472">
                  <c:v>0.60120370370370402</c:v>
                </c:pt>
                <c:pt idx="24473">
                  <c:v>0.60122685185185198</c:v>
                </c:pt>
                <c:pt idx="24474">
                  <c:v>0.60124999999999995</c:v>
                </c:pt>
                <c:pt idx="24475">
                  <c:v>0.60128472222222196</c:v>
                </c:pt>
                <c:pt idx="24476">
                  <c:v>0.60130787037037103</c:v>
                </c:pt>
                <c:pt idx="24477">
                  <c:v>0.601331018518519</c:v>
                </c:pt>
                <c:pt idx="24478">
                  <c:v>0.60135416666666597</c:v>
                </c:pt>
                <c:pt idx="24479">
                  <c:v>0.60137731481481504</c:v>
                </c:pt>
                <c:pt idx="24480">
                  <c:v>0.60140046296296301</c:v>
                </c:pt>
                <c:pt idx="24481">
                  <c:v>0.60142361111111098</c:v>
                </c:pt>
                <c:pt idx="24482">
                  <c:v>0.60144675925925895</c:v>
                </c:pt>
                <c:pt idx="24483">
                  <c:v>0.60146990740740702</c:v>
                </c:pt>
                <c:pt idx="24484">
                  <c:v>0.60150462962963003</c:v>
                </c:pt>
                <c:pt idx="24485">
                  <c:v>0.60152777777777799</c:v>
                </c:pt>
                <c:pt idx="24486">
                  <c:v>0.60155092592592596</c:v>
                </c:pt>
                <c:pt idx="24487">
                  <c:v>0.60157407407407404</c:v>
                </c:pt>
                <c:pt idx="24488">
                  <c:v>0.60159722222222201</c:v>
                </c:pt>
                <c:pt idx="24489">
                  <c:v>0.60162037037036997</c:v>
                </c:pt>
                <c:pt idx="24490">
                  <c:v>0.60164351851851905</c:v>
                </c:pt>
                <c:pt idx="24491">
                  <c:v>0.60166666666666702</c:v>
                </c:pt>
                <c:pt idx="24492">
                  <c:v>0.60168981481481498</c:v>
                </c:pt>
                <c:pt idx="24493">
                  <c:v>0.60172453703703699</c:v>
                </c:pt>
                <c:pt idx="24494">
                  <c:v>0.60174768518518496</c:v>
                </c:pt>
                <c:pt idx="24495">
                  <c:v>0.60177083333333403</c:v>
                </c:pt>
                <c:pt idx="24496">
                  <c:v>0.601793981481482</c:v>
                </c:pt>
                <c:pt idx="24497">
                  <c:v>0.60181712962962897</c:v>
                </c:pt>
                <c:pt idx="24498">
                  <c:v>0.60184027777777804</c:v>
                </c:pt>
                <c:pt idx="24499">
                  <c:v>0.60186342592592601</c:v>
                </c:pt>
                <c:pt idx="24500">
                  <c:v>0.60188657407407398</c:v>
                </c:pt>
                <c:pt idx="24501">
                  <c:v>0.60192129629629598</c:v>
                </c:pt>
                <c:pt idx="24502">
                  <c:v>0.60194444444444495</c:v>
                </c:pt>
                <c:pt idx="24503">
                  <c:v>0.60196759259259303</c:v>
                </c:pt>
                <c:pt idx="24504">
                  <c:v>0.60199074074074099</c:v>
                </c:pt>
                <c:pt idx="24505">
                  <c:v>0.60201388888888896</c:v>
                </c:pt>
                <c:pt idx="24506">
                  <c:v>0.60203703703703704</c:v>
                </c:pt>
                <c:pt idx="24507">
                  <c:v>0.602060185185185</c:v>
                </c:pt>
                <c:pt idx="24508">
                  <c:v>0.60208333333333297</c:v>
                </c:pt>
                <c:pt idx="24509">
                  <c:v>0.60210648148148205</c:v>
                </c:pt>
                <c:pt idx="24510">
                  <c:v>0.60214120370370405</c:v>
                </c:pt>
                <c:pt idx="24511">
                  <c:v>0.60216435185185202</c:v>
                </c:pt>
                <c:pt idx="24512">
                  <c:v>0.60218749999999999</c:v>
                </c:pt>
                <c:pt idx="24513">
                  <c:v>0.60221064814814795</c:v>
                </c:pt>
                <c:pt idx="24514">
                  <c:v>0.60223379629629603</c:v>
                </c:pt>
                <c:pt idx="24515">
                  <c:v>0.602256944444444</c:v>
                </c:pt>
                <c:pt idx="24516">
                  <c:v>0.60228009259259296</c:v>
                </c:pt>
                <c:pt idx="24517">
                  <c:v>0.60231481481481497</c:v>
                </c:pt>
                <c:pt idx="24518">
                  <c:v>0.60233796296296305</c:v>
                </c:pt>
                <c:pt idx="24519">
                  <c:v>0.60236111111111101</c:v>
                </c:pt>
                <c:pt idx="24520">
                  <c:v>0.60238425925925898</c:v>
                </c:pt>
                <c:pt idx="24521">
                  <c:v>0.60240740740740695</c:v>
                </c:pt>
                <c:pt idx="24522">
                  <c:v>0.60243055555555602</c:v>
                </c:pt>
                <c:pt idx="24523">
                  <c:v>0.60245370370370399</c:v>
                </c:pt>
                <c:pt idx="24524">
                  <c:v>0.60247685185185196</c:v>
                </c:pt>
                <c:pt idx="24525">
                  <c:v>0.60250000000000004</c:v>
                </c:pt>
                <c:pt idx="24526">
                  <c:v>0.60253472222222204</c:v>
                </c:pt>
                <c:pt idx="24527">
                  <c:v>0.60255787037037001</c:v>
                </c:pt>
                <c:pt idx="24528">
                  <c:v>0.60258101851851897</c:v>
                </c:pt>
                <c:pt idx="24529">
                  <c:v>0.60260416666666705</c:v>
                </c:pt>
                <c:pt idx="24530">
                  <c:v>0.60262731481481502</c:v>
                </c:pt>
                <c:pt idx="24531">
                  <c:v>0.60265046296296299</c:v>
                </c:pt>
                <c:pt idx="24532">
                  <c:v>0.60267361111111095</c:v>
                </c:pt>
                <c:pt idx="24533">
                  <c:v>0.60269675925925903</c:v>
                </c:pt>
                <c:pt idx="24534">
                  <c:v>0.602719907407407</c:v>
                </c:pt>
                <c:pt idx="24535">
                  <c:v>0.60275462962963</c:v>
                </c:pt>
                <c:pt idx="24536">
                  <c:v>0.60277777777777797</c:v>
                </c:pt>
                <c:pt idx="24537">
                  <c:v>0.60280092592592605</c:v>
                </c:pt>
                <c:pt idx="24538">
                  <c:v>0.60282407407407401</c:v>
                </c:pt>
                <c:pt idx="24539">
                  <c:v>0.60284722222222198</c:v>
                </c:pt>
                <c:pt idx="24540">
                  <c:v>0.60287037037037094</c:v>
                </c:pt>
                <c:pt idx="24541">
                  <c:v>0.60289351851851902</c:v>
                </c:pt>
                <c:pt idx="24542">
                  <c:v>0.60291666666666699</c:v>
                </c:pt>
                <c:pt idx="24543">
                  <c:v>0.60293981481481496</c:v>
                </c:pt>
                <c:pt idx="24544">
                  <c:v>0.60297453703703696</c:v>
                </c:pt>
                <c:pt idx="24545">
                  <c:v>0.60299768518518504</c:v>
                </c:pt>
                <c:pt idx="24546">
                  <c:v>0.60302083333333301</c:v>
                </c:pt>
                <c:pt idx="24547">
                  <c:v>0.60304398148148197</c:v>
                </c:pt>
                <c:pt idx="24548">
                  <c:v>0.60306712962962905</c:v>
                </c:pt>
                <c:pt idx="24549">
                  <c:v>0.60309027777777802</c:v>
                </c:pt>
                <c:pt idx="24550">
                  <c:v>0.60311342592592598</c:v>
                </c:pt>
                <c:pt idx="24551">
                  <c:v>0.60314814814814799</c:v>
                </c:pt>
                <c:pt idx="24552">
                  <c:v>0.60317129629629596</c:v>
                </c:pt>
                <c:pt idx="24553">
                  <c:v>0.60319444444444503</c:v>
                </c:pt>
                <c:pt idx="24554">
                  <c:v>0.603217592592593</c:v>
                </c:pt>
                <c:pt idx="24555">
                  <c:v>0.60324074074074097</c:v>
                </c:pt>
                <c:pt idx="24556">
                  <c:v>0.60326388888888904</c:v>
                </c:pt>
                <c:pt idx="24557">
                  <c:v>0.60328703703703701</c:v>
                </c:pt>
                <c:pt idx="24558">
                  <c:v>0.60331018518518498</c:v>
                </c:pt>
                <c:pt idx="24559">
                  <c:v>0.60333333333333306</c:v>
                </c:pt>
                <c:pt idx="24560">
                  <c:v>0.60336805555555595</c:v>
                </c:pt>
                <c:pt idx="24561">
                  <c:v>0.60339120370370403</c:v>
                </c:pt>
                <c:pt idx="24562">
                  <c:v>0.60341435185185199</c:v>
                </c:pt>
                <c:pt idx="24563">
                  <c:v>0.60343749999999996</c:v>
                </c:pt>
                <c:pt idx="24564">
                  <c:v>0.60346064814814804</c:v>
                </c:pt>
                <c:pt idx="24565">
                  <c:v>0.603483796296296</c:v>
                </c:pt>
                <c:pt idx="24566">
                  <c:v>0.60350694444444397</c:v>
                </c:pt>
                <c:pt idx="24567">
                  <c:v>0.60353009259259305</c:v>
                </c:pt>
                <c:pt idx="24568">
                  <c:v>0.60355324074074101</c:v>
                </c:pt>
                <c:pt idx="24569">
                  <c:v>0.60358796296296302</c:v>
                </c:pt>
                <c:pt idx="24570">
                  <c:v>0.60361111111111099</c:v>
                </c:pt>
                <c:pt idx="24571">
                  <c:v>0.60363425925925895</c:v>
                </c:pt>
                <c:pt idx="24572">
                  <c:v>0.60365740740740703</c:v>
                </c:pt>
                <c:pt idx="24573">
                  <c:v>0.603680555555556</c:v>
                </c:pt>
                <c:pt idx="24574">
                  <c:v>0.60370370370370396</c:v>
                </c:pt>
                <c:pt idx="24575">
                  <c:v>0.60372685185185204</c:v>
                </c:pt>
                <c:pt idx="24576">
                  <c:v>0.60375000000000001</c:v>
                </c:pt>
                <c:pt idx="24577">
                  <c:v>0.60378472222222201</c:v>
                </c:pt>
                <c:pt idx="24578">
                  <c:v>0.60380787037036998</c:v>
                </c:pt>
                <c:pt idx="24579">
                  <c:v>0.60383101851851895</c:v>
                </c:pt>
                <c:pt idx="24580">
                  <c:v>0.60385416666666702</c:v>
                </c:pt>
                <c:pt idx="24581">
                  <c:v>0.60387731481481499</c:v>
                </c:pt>
                <c:pt idx="24582">
                  <c:v>0.60390046296296296</c:v>
                </c:pt>
                <c:pt idx="24583">
                  <c:v>0.60392361111111104</c:v>
                </c:pt>
                <c:pt idx="24584">
                  <c:v>0.603946759259259</c:v>
                </c:pt>
                <c:pt idx="24585">
                  <c:v>0.60398148148148101</c:v>
                </c:pt>
                <c:pt idx="24586">
                  <c:v>0.60400462962962997</c:v>
                </c:pt>
                <c:pt idx="24587">
                  <c:v>0.60402777777777805</c:v>
                </c:pt>
                <c:pt idx="24588">
                  <c:v>0.60405092592592602</c:v>
                </c:pt>
                <c:pt idx="24589">
                  <c:v>0.60407407407407399</c:v>
                </c:pt>
                <c:pt idx="24590">
                  <c:v>0.60409722222222195</c:v>
                </c:pt>
                <c:pt idx="24591">
                  <c:v>0.60412037037037003</c:v>
                </c:pt>
                <c:pt idx="24592">
                  <c:v>0.604143518518519</c:v>
                </c:pt>
                <c:pt idx="24593">
                  <c:v>0.60416666666666596</c:v>
                </c:pt>
                <c:pt idx="24594">
                  <c:v>0.60420138888888897</c:v>
                </c:pt>
                <c:pt idx="24595">
                  <c:v>0.60422453703703705</c:v>
                </c:pt>
                <c:pt idx="24596">
                  <c:v>0.60424768518518501</c:v>
                </c:pt>
                <c:pt idx="24597">
                  <c:v>0.60427083333333298</c:v>
                </c:pt>
                <c:pt idx="24598">
                  <c:v>0.60429398148148195</c:v>
                </c:pt>
                <c:pt idx="24599">
                  <c:v>0.60431712962962902</c:v>
                </c:pt>
                <c:pt idx="24600">
                  <c:v>0.60434027777777799</c:v>
                </c:pt>
                <c:pt idx="24601">
                  <c:v>0.60436342592592596</c:v>
                </c:pt>
                <c:pt idx="24602">
                  <c:v>0.60439814814814796</c:v>
                </c:pt>
                <c:pt idx="24603">
                  <c:v>0.60442129629629604</c:v>
                </c:pt>
                <c:pt idx="24604">
                  <c:v>0.60444444444444401</c:v>
                </c:pt>
                <c:pt idx="24605">
                  <c:v>0.60446759259259297</c:v>
                </c:pt>
                <c:pt idx="24606">
                  <c:v>0.60449074074074105</c:v>
                </c:pt>
                <c:pt idx="24607">
                  <c:v>0.60451388888888902</c:v>
                </c:pt>
                <c:pt idx="24608">
                  <c:v>0.60453703703703698</c:v>
                </c:pt>
                <c:pt idx="24609">
                  <c:v>0.60456018518518495</c:v>
                </c:pt>
                <c:pt idx="24610">
                  <c:v>0.60458333333333303</c:v>
                </c:pt>
                <c:pt idx="24611">
                  <c:v>0.60461805555555603</c:v>
                </c:pt>
                <c:pt idx="24612">
                  <c:v>0.604641203703704</c:v>
                </c:pt>
                <c:pt idx="24613">
                  <c:v>0.60466435185185197</c:v>
                </c:pt>
                <c:pt idx="24614">
                  <c:v>0.60468750000000004</c:v>
                </c:pt>
                <c:pt idx="24615">
                  <c:v>0.60471064814814801</c:v>
                </c:pt>
                <c:pt idx="24616">
                  <c:v>0.60473379629629598</c:v>
                </c:pt>
                <c:pt idx="24617">
                  <c:v>0.60475694444444394</c:v>
                </c:pt>
                <c:pt idx="24618">
                  <c:v>0.60478009259259302</c:v>
                </c:pt>
                <c:pt idx="24619">
                  <c:v>0.60480324074074099</c:v>
                </c:pt>
                <c:pt idx="24620">
                  <c:v>0.60483796296296299</c:v>
                </c:pt>
                <c:pt idx="24621">
                  <c:v>0.60486111111111096</c:v>
                </c:pt>
                <c:pt idx="24622">
                  <c:v>0.60488425925925904</c:v>
                </c:pt>
                <c:pt idx="24623">
                  <c:v>0.60490740740740701</c:v>
                </c:pt>
                <c:pt idx="24624">
                  <c:v>0.60493055555555597</c:v>
                </c:pt>
                <c:pt idx="24625">
                  <c:v>0.60495370370370405</c:v>
                </c:pt>
                <c:pt idx="24626">
                  <c:v>0.60497685185185202</c:v>
                </c:pt>
                <c:pt idx="24627">
                  <c:v>0.60499999999999998</c:v>
                </c:pt>
                <c:pt idx="24628">
                  <c:v>0.60502314814814795</c:v>
                </c:pt>
                <c:pt idx="24629">
                  <c:v>0.60505787037037095</c:v>
                </c:pt>
                <c:pt idx="24630">
                  <c:v>0.60508101851851903</c:v>
                </c:pt>
                <c:pt idx="24631">
                  <c:v>0.605104166666667</c:v>
                </c:pt>
                <c:pt idx="24632">
                  <c:v>0.60512731481481496</c:v>
                </c:pt>
                <c:pt idx="24633">
                  <c:v>0.60515046296296304</c:v>
                </c:pt>
                <c:pt idx="24634">
                  <c:v>0.60517361111111101</c:v>
                </c:pt>
                <c:pt idx="24635">
                  <c:v>0.60519675925925898</c:v>
                </c:pt>
                <c:pt idx="24636">
                  <c:v>0.60521990740740705</c:v>
                </c:pt>
                <c:pt idx="24637">
                  <c:v>0.60524305555555602</c:v>
                </c:pt>
                <c:pt idx="24638">
                  <c:v>0.60527777777777803</c:v>
                </c:pt>
                <c:pt idx="24639">
                  <c:v>0.60530092592592599</c:v>
                </c:pt>
                <c:pt idx="24640">
                  <c:v>0.60532407407407396</c:v>
                </c:pt>
                <c:pt idx="24641">
                  <c:v>0.60534722222222204</c:v>
                </c:pt>
                <c:pt idx="24642">
                  <c:v>0.60537037037037</c:v>
                </c:pt>
                <c:pt idx="24643">
                  <c:v>0.60539351851851897</c:v>
                </c:pt>
                <c:pt idx="24644">
                  <c:v>0.60541666666666605</c:v>
                </c:pt>
                <c:pt idx="24645">
                  <c:v>0.60543981481481501</c:v>
                </c:pt>
                <c:pt idx="24646">
                  <c:v>0.60546296296296298</c:v>
                </c:pt>
                <c:pt idx="24647">
                  <c:v>0.60549768518518499</c:v>
                </c:pt>
                <c:pt idx="24648">
                  <c:v>0.60552083333333395</c:v>
                </c:pt>
                <c:pt idx="24649">
                  <c:v>0.60554398148148103</c:v>
                </c:pt>
                <c:pt idx="24650">
                  <c:v>0.605567129629629</c:v>
                </c:pt>
                <c:pt idx="24651">
                  <c:v>0.60559027777777796</c:v>
                </c:pt>
                <c:pt idx="24652">
                  <c:v>0.60561342592592604</c:v>
                </c:pt>
                <c:pt idx="24653">
                  <c:v>0.60563657407407401</c:v>
                </c:pt>
                <c:pt idx="24654">
                  <c:v>0.60565972222222197</c:v>
                </c:pt>
                <c:pt idx="24655">
                  <c:v>0.60568287037037105</c:v>
                </c:pt>
                <c:pt idx="24656">
                  <c:v>0.60571759259259295</c:v>
                </c:pt>
                <c:pt idx="24657">
                  <c:v>0.60574074074074102</c:v>
                </c:pt>
                <c:pt idx="24658">
                  <c:v>0.60576388888888899</c:v>
                </c:pt>
                <c:pt idx="24659">
                  <c:v>0.60578703703703696</c:v>
                </c:pt>
                <c:pt idx="24660">
                  <c:v>0.60581018518518504</c:v>
                </c:pt>
                <c:pt idx="24661">
                  <c:v>0.605833333333333</c:v>
                </c:pt>
                <c:pt idx="24662">
                  <c:v>0.60585648148148097</c:v>
                </c:pt>
                <c:pt idx="24663">
                  <c:v>0.60587962962963005</c:v>
                </c:pt>
                <c:pt idx="24664">
                  <c:v>0.60591435185185205</c:v>
                </c:pt>
                <c:pt idx="24665">
                  <c:v>0.60593750000000002</c:v>
                </c:pt>
                <c:pt idx="24666">
                  <c:v>0.60596064814814798</c:v>
                </c:pt>
                <c:pt idx="24667">
                  <c:v>0.60598379629629595</c:v>
                </c:pt>
                <c:pt idx="24668">
                  <c:v>0.60600694444444403</c:v>
                </c:pt>
                <c:pt idx="24669">
                  <c:v>0.60603009259259299</c:v>
                </c:pt>
                <c:pt idx="24670">
                  <c:v>0.60605324074074096</c:v>
                </c:pt>
                <c:pt idx="24671">
                  <c:v>0.60607638888888904</c:v>
                </c:pt>
                <c:pt idx="24672">
                  <c:v>0.60611111111111104</c:v>
                </c:pt>
                <c:pt idx="24673">
                  <c:v>0.60613425925925901</c:v>
                </c:pt>
                <c:pt idx="24674">
                  <c:v>0.60615740740740698</c:v>
                </c:pt>
                <c:pt idx="24675">
                  <c:v>0.60618055555555606</c:v>
                </c:pt>
                <c:pt idx="24676">
                  <c:v>0.60620370370370402</c:v>
                </c:pt>
                <c:pt idx="24677">
                  <c:v>0.60622685185185199</c:v>
                </c:pt>
                <c:pt idx="24678">
                  <c:v>0.60624999999999996</c:v>
                </c:pt>
                <c:pt idx="24679">
                  <c:v>0.60628472222222196</c:v>
                </c:pt>
                <c:pt idx="24680">
                  <c:v>0.60630787037037104</c:v>
                </c:pt>
                <c:pt idx="24681">
                  <c:v>0.606331018518519</c:v>
                </c:pt>
                <c:pt idx="24682">
                  <c:v>0.60635416666666597</c:v>
                </c:pt>
                <c:pt idx="24683">
                  <c:v>0.60637731481481505</c:v>
                </c:pt>
                <c:pt idx="24684">
                  <c:v>0.60640046296296302</c:v>
                </c:pt>
                <c:pt idx="24685">
                  <c:v>0.60642361111111098</c:v>
                </c:pt>
                <c:pt idx="24686">
                  <c:v>0.60644675925925895</c:v>
                </c:pt>
                <c:pt idx="24687">
                  <c:v>0.60648148148148195</c:v>
                </c:pt>
                <c:pt idx="24688">
                  <c:v>0.60650462962963003</c:v>
                </c:pt>
                <c:pt idx="24689">
                  <c:v>0.606527777777778</c:v>
                </c:pt>
                <c:pt idx="24690">
                  <c:v>0.60655092592592597</c:v>
                </c:pt>
                <c:pt idx="24691">
                  <c:v>0.60657407407407404</c:v>
                </c:pt>
                <c:pt idx="24692">
                  <c:v>0.60659722222222201</c:v>
                </c:pt>
                <c:pt idx="24693">
                  <c:v>0.60662037037037098</c:v>
                </c:pt>
                <c:pt idx="24694">
                  <c:v>0.60664351851851905</c:v>
                </c:pt>
                <c:pt idx="24695">
                  <c:v>0.60666666666666702</c:v>
                </c:pt>
                <c:pt idx="24696">
                  <c:v>0.60670138888888903</c:v>
                </c:pt>
                <c:pt idx="24697">
                  <c:v>0.60672453703703699</c:v>
                </c:pt>
                <c:pt idx="24698">
                  <c:v>0.60674768518518496</c:v>
                </c:pt>
                <c:pt idx="24699">
                  <c:v>0.60677083333333404</c:v>
                </c:pt>
                <c:pt idx="24700">
                  <c:v>0.606793981481481</c:v>
                </c:pt>
                <c:pt idx="24701">
                  <c:v>0.60681712962962897</c:v>
                </c:pt>
                <c:pt idx="24702">
                  <c:v>0.60684027777777805</c:v>
                </c:pt>
                <c:pt idx="24703">
                  <c:v>0.60686342592592601</c:v>
                </c:pt>
                <c:pt idx="24704">
                  <c:v>0.60688657407407398</c:v>
                </c:pt>
                <c:pt idx="24705">
                  <c:v>0.60692129629629599</c:v>
                </c:pt>
                <c:pt idx="24706">
                  <c:v>0.60694444444444495</c:v>
                </c:pt>
                <c:pt idx="24707">
                  <c:v>0.60696759259259303</c:v>
                </c:pt>
                <c:pt idx="24708">
                  <c:v>0.606990740740741</c:v>
                </c:pt>
                <c:pt idx="24709">
                  <c:v>0.60701388888888896</c:v>
                </c:pt>
                <c:pt idx="24710">
                  <c:v>0.60703703703703704</c:v>
                </c:pt>
                <c:pt idx="24711">
                  <c:v>0.60706018518518501</c:v>
                </c:pt>
                <c:pt idx="24712">
                  <c:v>0.60708333333333298</c:v>
                </c:pt>
                <c:pt idx="24713">
                  <c:v>0.60711805555555598</c:v>
                </c:pt>
                <c:pt idx="24714">
                  <c:v>0.60714120370370395</c:v>
                </c:pt>
                <c:pt idx="24715">
                  <c:v>0.60716435185185202</c:v>
                </c:pt>
                <c:pt idx="24716">
                  <c:v>0.60718749999999999</c:v>
                </c:pt>
                <c:pt idx="24717">
                  <c:v>0.60721064814814796</c:v>
                </c:pt>
                <c:pt idx="24718">
                  <c:v>0.60723379629629604</c:v>
                </c:pt>
                <c:pt idx="24719">
                  <c:v>0.607256944444444</c:v>
                </c:pt>
                <c:pt idx="24720">
                  <c:v>0.60729166666666701</c:v>
                </c:pt>
                <c:pt idx="24721">
                  <c:v>0.60731481481481497</c:v>
                </c:pt>
                <c:pt idx="24722">
                  <c:v>0.60733796296296305</c:v>
                </c:pt>
                <c:pt idx="24723">
                  <c:v>0.60736111111111102</c:v>
                </c:pt>
                <c:pt idx="24724">
                  <c:v>0.60738425925925899</c:v>
                </c:pt>
                <c:pt idx="24725">
                  <c:v>0.60740740740740695</c:v>
                </c:pt>
                <c:pt idx="24726">
                  <c:v>0.60743055555555603</c:v>
                </c:pt>
                <c:pt idx="24727">
                  <c:v>0.607453703703704</c:v>
                </c:pt>
                <c:pt idx="24728">
                  <c:v>0.607488425925926</c:v>
                </c:pt>
                <c:pt idx="24729">
                  <c:v>0.60751157407407397</c:v>
                </c:pt>
                <c:pt idx="24730">
                  <c:v>0.60753472222222205</c:v>
                </c:pt>
                <c:pt idx="24731">
                  <c:v>0.60755787037037001</c:v>
                </c:pt>
                <c:pt idx="24732">
                  <c:v>0.60758101851851898</c:v>
                </c:pt>
                <c:pt idx="24733">
                  <c:v>0.60760416666666694</c:v>
                </c:pt>
                <c:pt idx="24734">
                  <c:v>0.60762731481481502</c:v>
                </c:pt>
                <c:pt idx="24735">
                  <c:v>0.60765046296296299</c:v>
                </c:pt>
                <c:pt idx="24736">
                  <c:v>0.60767361111111096</c:v>
                </c:pt>
                <c:pt idx="24737">
                  <c:v>0.60770833333333396</c:v>
                </c:pt>
                <c:pt idx="24738">
                  <c:v>0.60773148148148204</c:v>
                </c:pt>
                <c:pt idx="24739">
                  <c:v>0.60775462962963001</c:v>
                </c:pt>
                <c:pt idx="24740">
                  <c:v>0.60777777777777797</c:v>
                </c:pt>
                <c:pt idx="24741">
                  <c:v>0.60780092592592605</c:v>
                </c:pt>
                <c:pt idx="24742">
                  <c:v>0.60782407407407402</c:v>
                </c:pt>
                <c:pt idx="24743">
                  <c:v>0.60784722222222198</c:v>
                </c:pt>
                <c:pt idx="24744">
                  <c:v>0.60787037037037095</c:v>
                </c:pt>
                <c:pt idx="24745">
                  <c:v>0.60790509259259295</c:v>
                </c:pt>
                <c:pt idx="24746">
                  <c:v>0.60792824074074103</c:v>
                </c:pt>
                <c:pt idx="24747">
                  <c:v>0.607951388888889</c:v>
                </c:pt>
                <c:pt idx="24748">
                  <c:v>0.60797453703703697</c:v>
                </c:pt>
                <c:pt idx="24749">
                  <c:v>0.60799768518518504</c:v>
                </c:pt>
                <c:pt idx="24750">
                  <c:v>0.60802083333333301</c:v>
                </c:pt>
                <c:pt idx="24751">
                  <c:v>0.60804398148148098</c:v>
                </c:pt>
                <c:pt idx="24752">
                  <c:v>0.60806712962962906</c:v>
                </c:pt>
                <c:pt idx="24753">
                  <c:v>0.60809027777777802</c:v>
                </c:pt>
                <c:pt idx="24754">
                  <c:v>0.60812500000000003</c:v>
                </c:pt>
                <c:pt idx="24755">
                  <c:v>0.60814814814814799</c:v>
                </c:pt>
                <c:pt idx="24756">
                  <c:v>0.60817129629629596</c:v>
                </c:pt>
                <c:pt idx="24757">
                  <c:v>0.60819444444444504</c:v>
                </c:pt>
                <c:pt idx="24758">
                  <c:v>0.608217592592593</c:v>
                </c:pt>
                <c:pt idx="24759">
                  <c:v>0.60824074074074097</c:v>
                </c:pt>
                <c:pt idx="24760">
                  <c:v>0.60826388888888905</c:v>
                </c:pt>
                <c:pt idx="24761">
                  <c:v>0.60828703703703701</c:v>
                </c:pt>
                <c:pt idx="24762">
                  <c:v>0.60831018518518498</c:v>
                </c:pt>
                <c:pt idx="24763">
                  <c:v>0.60834490740740699</c:v>
                </c:pt>
                <c:pt idx="24764">
                  <c:v>0.60836805555555595</c:v>
                </c:pt>
                <c:pt idx="24765">
                  <c:v>0.60839120370370403</c:v>
                </c:pt>
                <c:pt idx="24766">
                  <c:v>0.608414351851852</c:v>
                </c:pt>
                <c:pt idx="24767">
                  <c:v>0.60843749999999996</c:v>
                </c:pt>
                <c:pt idx="24768">
                  <c:v>0.60846064814814804</c:v>
                </c:pt>
                <c:pt idx="24769">
                  <c:v>0.60848379629629601</c:v>
                </c:pt>
                <c:pt idx="24770">
                  <c:v>0.60850694444444398</c:v>
                </c:pt>
                <c:pt idx="24771">
                  <c:v>0.60853009259259305</c:v>
                </c:pt>
                <c:pt idx="24772">
                  <c:v>0.60856481481481495</c:v>
                </c:pt>
                <c:pt idx="24773">
                  <c:v>0.60858796296296302</c:v>
                </c:pt>
                <c:pt idx="24774">
                  <c:v>0.60861111111111099</c:v>
                </c:pt>
                <c:pt idx="24775">
                  <c:v>0.60863425925925896</c:v>
                </c:pt>
                <c:pt idx="24776">
                  <c:v>0.60865740740740804</c:v>
                </c:pt>
                <c:pt idx="24777">
                  <c:v>0.608680555555556</c:v>
                </c:pt>
                <c:pt idx="24778">
                  <c:v>0.60870370370370397</c:v>
                </c:pt>
                <c:pt idx="24779">
                  <c:v>0.60872685185185205</c:v>
                </c:pt>
                <c:pt idx="24780">
                  <c:v>0.60876157407407405</c:v>
                </c:pt>
                <c:pt idx="24781">
                  <c:v>0.60878472222222202</c:v>
                </c:pt>
                <c:pt idx="24782">
                  <c:v>0.60880787037037098</c:v>
                </c:pt>
                <c:pt idx="24783">
                  <c:v>0.60883101851851895</c:v>
                </c:pt>
                <c:pt idx="24784">
                  <c:v>0.60885416666666703</c:v>
                </c:pt>
                <c:pt idx="24785">
                  <c:v>0.608877314814815</c:v>
                </c:pt>
                <c:pt idx="24786">
                  <c:v>0.608912037037037</c:v>
                </c:pt>
                <c:pt idx="24787">
                  <c:v>0.60893518518518497</c:v>
                </c:pt>
                <c:pt idx="24788">
                  <c:v>0.60895833333333405</c:v>
                </c:pt>
                <c:pt idx="24789">
                  <c:v>0.60898148148148201</c:v>
                </c:pt>
                <c:pt idx="24790">
                  <c:v>0.60900462962962998</c:v>
                </c:pt>
                <c:pt idx="24791">
                  <c:v>0.60902777777777795</c:v>
                </c:pt>
                <c:pt idx="24792">
                  <c:v>0.60905092592592602</c:v>
                </c:pt>
                <c:pt idx="24793">
                  <c:v>0.60907407407407399</c:v>
                </c:pt>
                <c:pt idx="24794">
                  <c:v>0.60909722222222196</c:v>
                </c:pt>
                <c:pt idx="24795">
                  <c:v>0.60913194444444396</c:v>
                </c:pt>
                <c:pt idx="24796">
                  <c:v>0.60915509259259304</c:v>
                </c:pt>
                <c:pt idx="24797">
                  <c:v>0.60917824074074101</c:v>
                </c:pt>
                <c:pt idx="24798">
                  <c:v>0.60920138888888897</c:v>
                </c:pt>
                <c:pt idx="24799">
                  <c:v>0.60922453703703705</c:v>
                </c:pt>
                <c:pt idx="24800">
                  <c:v>0.60924768518518502</c:v>
                </c:pt>
                <c:pt idx="24801">
                  <c:v>0.60927083333333298</c:v>
                </c:pt>
                <c:pt idx="24802">
                  <c:v>0.60929398148148195</c:v>
                </c:pt>
                <c:pt idx="24803">
                  <c:v>0.60932870370370396</c:v>
                </c:pt>
                <c:pt idx="24804">
                  <c:v>0.60935185185185203</c:v>
                </c:pt>
                <c:pt idx="24805">
                  <c:v>0.609375</c:v>
                </c:pt>
                <c:pt idx="24806">
                  <c:v>0.60939814814814797</c:v>
                </c:pt>
                <c:pt idx="24807">
                  <c:v>0.60942129629629604</c:v>
                </c:pt>
                <c:pt idx="24808">
                  <c:v>0.60944444444444501</c:v>
                </c:pt>
                <c:pt idx="24809">
                  <c:v>0.60946759259259298</c:v>
                </c:pt>
                <c:pt idx="24810">
                  <c:v>0.60949074074074105</c:v>
                </c:pt>
                <c:pt idx="24811">
                  <c:v>0.60951388888888902</c:v>
                </c:pt>
                <c:pt idx="24812">
                  <c:v>0.60954861111111103</c:v>
                </c:pt>
                <c:pt idx="24813">
                  <c:v>0.60957175925925899</c:v>
                </c:pt>
                <c:pt idx="24814">
                  <c:v>0.60959490740740696</c:v>
                </c:pt>
                <c:pt idx="24815">
                  <c:v>0.60961805555555604</c:v>
                </c:pt>
                <c:pt idx="24816">
                  <c:v>0.609641203703704</c:v>
                </c:pt>
                <c:pt idx="24817">
                  <c:v>0.60966435185185197</c:v>
                </c:pt>
                <c:pt idx="24818">
                  <c:v>0.60968750000000005</c:v>
                </c:pt>
                <c:pt idx="24819">
                  <c:v>0.60971064814814802</c:v>
                </c:pt>
                <c:pt idx="24820">
                  <c:v>0.60973379629629598</c:v>
                </c:pt>
                <c:pt idx="24821">
                  <c:v>0.60976851851851899</c:v>
                </c:pt>
                <c:pt idx="24822">
                  <c:v>0.60979166666666695</c:v>
                </c:pt>
                <c:pt idx="24823">
                  <c:v>0.60981481481481503</c:v>
                </c:pt>
                <c:pt idx="24824">
                  <c:v>0.609837962962963</c:v>
                </c:pt>
                <c:pt idx="24825">
                  <c:v>0.60986111111111097</c:v>
                </c:pt>
                <c:pt idx="24826">
                  <c:v>0.60988425925925904</c:v>
                </c:pt>
                <c:pt idx="24827">
                  <c:v>0.60990740740740701</c:v>
                </c:pt>
                <c:pt idx="24828">
                  <c:v>0.60993055555555598</c:v>
                </c:pt>
                <c:pt idx="24829">
                  <c:v>0.60996527777777798</c:v>
                </c:pt>
                <c:pt idx="24830">
                  <c:v>0.60998842592592595</c:v>
                </c:pt>
                <c:pt idx="24831">
                  <c:v>0.61001157407407403</c:v>
                </c:pt>
                <c:pt idx="24832">
                  <c:v>0.61003472222222199</c:v>
                </c:pt>
                <c:pt idx="24833">
                  <c:v>0.61005787037037096</c:v>
                </c:pt>
                <c:pt idx="24834">
                  <c:v>0.61008101851851904</c:v>
                </c:pt>
                <c:pt idx="24835">
                  <c:v>0.610104166666667</c:v>
                </c:pt>
                <c:pt idx="24836">
                  <c:v>0.61012731481481497</c:v>
                </c:pt>
                <c:pt idx="24837">
                  <c:v>0.61015046296296305</c:v>
                </c:pt>
                <c:pt idx="24838">
                  <c:v>0.61017361111111101</c:v>
                </c:pt>
                <c:pt idx="24839">
                  <c:v>0.61020833333333302</c:v>
                </c:pt>
                <c:pt idx="24840">
                  <c:v>0.61023148148148099</c:v>
                </c:pt>
                <c:pt idx="24841">
                  <c:v>0.61025462962962995</c:v>
                </c:pt>
                <c:pt idx="24842">
                  <c:v>0.61027777777777803</c:v>
                </c:pt>
                <c:pt idx="24843">
                  <c:v>0.610300925925926</c:v>
                </c:pt>
                <c:pt idx="24844">
                  <c:v>0.61032407407407396</c:v>
                </c:pt>
                <c:pt idx="24845">
                  <c:v>0.61034722222222204</c:v>
                </c:pt>
                <c:pt idx="24846">
                  <c:v>0.61037037037037001</c:v>
                </c:pt>
                <c:pt idx="24847">
                  <c:v>0.61040509259259301</c:v>
                </c:pt>
                <c:pt idx="24848">
                  <c:v>0.61042824074074098</c:v>
                </c:pt>
                <c:pt idx="24849">
                  <c:v>0.61045138888888895</c:v>
                </c:pt>
                <c:pt idx="24850">
                  <c:v>0.61047453703703702</c:v>
                </c:pt>
                <c:pt idx="24851">
                  <c:v>0.61049768518518499</c:v>
                </c:pt>
                <c:pt idx="24852">
                  <c:v>0.61052083333333296</c:v>
                </c:pt>
                <c:pt idx="24853">
                  <c:v>0.61054398148148104</c:v>
                </c:pt>
                <c:pt idx="24854">
                  <c:v>0.610567129629629</c:v>
                </c:pt>
                <c:pt idx="24855">
                  <c:v>0.61059027777777797</c:v>
                </c:pt>
                <c:pt idx="24856">
                  <c:v>0.61062499999999997</c:v>
                </c:pt>
                <c:pt idx="24857">
                  <c:v>0.61064814814814805</c:v>
                </c:pt>
                <c:pt idx="24858">
                  <c:v>0.61067129629629602</c:v>
                </c:pt>
                <c:pt idx="24859">
                  <c:v>0.61069444444444498</c:v>
                </c:pt>
                <c:pt idx="24860">
                  <c:v>0.61071759259259295</c:v>
                </c:pt>
                <c:pt idx="24861">
                  <c:v>0.61074074074074103</c:v>
                </c:pt>
                <c:pt idx="24862">
                  <c:v>0.61076388888888899</c:v>
                </c:pt>
                <c:pt idx="24863">
                  <c:v>0.61078703703703696</c:v>
                </c:pt>
                <c:pt idx="24864">
                  <c:v>0.61081018518518504</c:v>
                </c:pt>
                <c:pt idx="24865">
                  <c:v>0.61084490740740804</c:v>
                </c:pt>
                <c:pt idx="24866">
                  <c:v>0.61086805555555601</c:v>
                </c:pt>
                <c:pt idx="24867">
                  <c:v>0.61089120370370398</c:v>
                </c:pt>
                <c:pt idx="24868">
                  <c:v>0.61091435185185206</c:v>
                </c:pt>
                <c:pt idx="24869">
                  <c:v>0.61093750000000002</c:v>
                </c:pt>
                <c:pt idx="24870">
                  <c:v>0.61096064814814799</c:v>
                </c:pt>
                <c:pt idx="24871">
                  <c:v>0.61098379629629596</c:v>
                </c:pt>
                <c:pt idx="24872">
                  <c:v>0.61100694444444403</c:v>
                </c:pt>
                <c:pt idx="24873">
                  <c:v>0.611030092592593</c:v>
                </c:pt>
                <c:pt idx="24874">
                  <c:v>0.611064814814815</c:v>
                </c:pt>
                <c:pt idx="24875">
                  <c:v>0.61108796296296297</c:v>
                </c:pt>
                <c:pt idx="24876">
                  <c:v>0.61111111111111105</c:v>
                </c:pt>
                <c:pt idx="24877">
                  <c:v>0.61113425925925902</c:v>
                </c:pt>
                <c:pt idx="24878">
                  <c:v>0.61115740740740698</c:v>
                </c:pt>
                <c:pt idx="24879">
                  <c:v>0.61118055555555595</c:v>
                </c:pt>
                <c:pt idx="24880">
                  <c:v>0.61120370370370403</c:v>
                </c:pt>
                <c:pt idx="24881">
                  <c:v>0.61122685185185199</c:v>
                </c:pt>
                <c:pt idx="24882">
                  <c:v>0.611261574074074</c:v>
                </c:pt>
                <c:pt idx="24883">
                  <c:v>0.61128472222222197</c:v>
                </c:pt>
                <c:pt idx="24884">
                  <c:v>0.61130787037037104</c:v>
                </c:pt>
                <c:pt idx="24885">
                  <c:v>0.61133101851851901</c:v>
                </c:pt>
                <c:pt idx="24886">
                  <c:v>0.61135416666666598</c:v>
                </c:pt>
                <c:pt idx="24887">
                  <c:v>0.61137731481481505</c:v>
                </c:pt>
                <c:pt idx="24888">
                  <c:v>0.61140046296296302</c:v>
                </c:pt>
                <c:pt idx="24889">
                  <c:v>0.61142361111111099</c:v>
                </c:pt>
                <c:pt idx="24890">
                  <c:v>0.61144675925925895</c:v>
                </c:pt>
                <c:pt idx="24891">
                  <c:v>0.61148148148148196</c:v>
                </c:pt>
                <c:pt idx="24892">
                  <c:v>0.61150462962963004</c:v>
                </c:pt>
                <c:pt idx="24893">
                  <c:v>0.611527777777778</c:v>
                </c:pt>
                <c:pt idx="24894">
                  <c:v>0.61155092592592597</c:v>
                </c:pt>
                <c:pt idx="24895">
                  <c:v>0.61157407407407405</c:v>
                </c:pt>
                <c:pt idx="24896">
                  <c:v>0.61159722222222201</c:v>
                </c:pt>
                <c:pt idx="24897">
                  <c:v>0.61162037037036998</c:v>
                </c:pt>
                <c:pt idx="24898">
                  <c:v>0.61164351851851895</c:v>
                </c:pt>
                <c:pt idx="24899">
                  <c:v>0.61166666666666702</c:v>
                </c:pt>
                <c:pt idx="24900">
                  <c:v>0.61168981481481499</c:v>
                </c:pt>
                <c:pt idx="24901">
                  <c:v>0.611724537037037</c:v>
                </c:pt>
                <c:pt idx="24902">
                  <c:v>0.61174768518518496</c:v>
                </c:pt>
                <c:pt idx="24903">
                  <c:v>0.61177083333333404</c:v>
                </c:pt>
                <c:pt idx="24904">
                  <c:v>0.61179398148148101</c:v>
                </c:pt>
                <c:pt idx="24905">
                  <c:v>0.61181712962962898</c:v>
                </c:pt>
                <c:pt idx="24906">
                  <c:v>0.61184027777777805</c:v>
                </c:pt>
                <c:pt idx="24907">
                  <c:v>0.61186342592592602</c:v>
                </c:pt>
                <c:pt idx="24908">
                  <c:v>0.61188657407407399</c:v>
                </c:pt>
                <c:pt idx="24909">
                  <c:v>0.61192129629629599</c:v>
                </c:pt>
                <c:pt idx="24910">
                  <c:v>0.61194444444444496</c:v>
                </c:pt>
                <c:pt idx="24911">
                  <c:v>0.61196759259259303</c:v>
                </c:pt>
                <c:pt idx="24912">
                  <c:v>0.611990740740741</c:v>
                </c:pt>
                <c:pt idx="24913">
                  <c:v>0.61201388888888897</c:v>
                </c:pt>
                <c:pt idx="24914">
                  <c:v>0.61203703703703705</c:v>
                </c:pt>
                <c:pt idx="24915">
                  <c:v>0.61206018518518501</c:v>
                </c:pt>
                <c:pt idx="24916">
                  <c:v>0.61208333333333298</c:v>
                </c:pt>
                <c:pt idx="24917">
                  <c:v>0.61210648148148195</c:v>
                </c:pt>
                <c:pt idx="24918">
                  <c:v>0.61214120370370395</c:v>
                </c:pt>
                <c:pt idx="24919">
                  <c:v>0.61216435185185203</c:v>
                </c:pt>
                <c:pt idx="24920">
                  <c:v>0.6121875</c:v>
                </c:pt>
                <c:pt idx="24921">
                  <c:v>0.61221064814814796</c:v>
                </c:pt>
                <c:pt idx="24922">
                  <c:v>0.61223379629629604</c:v>
                </c:pt>
                <c:pt idx="24923">
                  <c:v>0.61225694444444401</c:v>
                </c:pt>
                <c:pt idx="24924">
                  <c:v>0.61228009259259297</c:v>
                </c:pt>
                <c:pt idx="24925">
                  <c:v>0.61230324074074105</c:v>
                </c:pt>
                <c:pt idx="24926">
                  <c:v>0.61232638888888902</c:v>
                </c:pt>
                <c:pt idx="24927">
                  <c:v>0.61236111111111102</c:v>
                </c:pt>
                <c:pt idx="24928">
                  <c:v>0.61238425925925899</c:v>
                </c:pt>
                <c:pt idx="24929">
                  <c:v>0.61240740740740696</c:v>
                </c:pt>
                <c:pt idx="24930">
                  <c:v>0.61243055555555603</c:v>
                </c:pt>
                <c:pt idx="24931">
                  <c:v>0.612453703703704</c:v>
                </c:pt>
                <c:pt idx="24932">
                  <c:v>0.61247685185185197</c:v>
                </c:pt>
                <c:pt idx="24933">
                  <c:v>0.61250000000000004</c:v>
                </c:pt>
                <c:pt idx="24934">
                  <c:v>0.61252314814814801</c:v>
                </c:pt>
                <c:pt idx="24935">
                  <c:v>0.61254629629629598</c:v>
                </c:pt>
                <c:pt idx="24936">
                  <c:v>0.61258101851851898</c:v>
                </c:pt>
                <c:pt idx="24937">
                  <c:v>0.61260416666666695</c:v>
                </c:pt>
                <c:pt idx="24938">
                  <c:v>0.61262731481481503</c:v>
                </c:pt>
                <c:pt idx="24939">
                  <c:v>0.61265046296296299</c:v>
                </c:pt>
                <c:pt idx="24940">
                  <c:v>0.61267361111111096</c:v>
                </c:pt>
                <c:pt idx="24941">
                  <c:v>0.61269675925925904</c:v>
                </c:pt>
                <c:pt idx="24942">
                  <c:v>0.61271990740740701</c:v>
                </c:pt>
                <c:pt idx="24943">
                  <c:v>0.61274305555555597</c:v>
                </c:pt>
                <c:pt idx="24944">
                  <c:v>0.61277777777777798</c:v>
                </c:pt>
                <c:pt idx="24945">
                  <c:v>0.61280092592592605</c:v>
                </c:pt>
                <c:pt idx="24946">
                  <c:v>0.61282407407407402</c:v>
                </c:pt>
                <c:pt idx="24947">
                  <c:v>0.61284722222222199</c:v>
                </c:pt>
                <c:pt idx="24948">
                  <c:v>0.61287037037037095</c:v>
                </c:pt>
                <c:pt idx="24949">
                  <c:v>0.61289351851851903</c:v>
                </c:pt>
                <c:pt idx="24950">
                  <c:v>0.612916666666667</c:v>
                </c:pt>
                <c:pt idx="24951">
                  <c:v>0.61293981481481496</c:v>
                </c:pt>
                <c:pt idx="24952">
                  <c:v>0.61297453703703697</c:v>
                </c:pt>
                <c:pt idx="24953">
                  <c:v>0.61299768518518505</c:v>
                </c:pt>
                <c:pt idx="24954">
                  <c:v>0.61302083333333302</c:v>
                </c:pt>
                <c:pt idx="24955">
                  <c:v>0.61304398148148198</c:v>
                </c:pt>
                <c:pt idx="24956">
                  <c:v>0.61306712962962895</c:v>
                </c:pt>
                <c:pt idx="24957">
                  <c:v>0.61309027777777803</c:v>
                </c:pt>
                <c:pt idx="24958">
                  <c:v>0.61311342592592599</c:v>
                </c:pt>
                <c:pt idx="24959">
                  <c:v>0.61313657407407396</c:v>
                </c:pt>
                <c:pt idx="24960">
                  <c:v>0.61315972222222204</c:v>
                </c:pt>
                <c:pt idx="24961">
                  <c:v>0.61318287037037</c:v>
                </c:pt>
                <c:pt idx="24962">
                  <c:v>0.61321759259259301</c:v>
                </c:pt>
                <c:pt idx="24963">
                  <c:v>0.61324074074074097</c:v>
                </c:pt>
                <c:pt idx="24964">
                  <c:v>0.61326388888888905</c:v>
                </c:pt>
                <c:pt idx="24965">
                  <c:v>0.61328703703703702</c:v>
                </c:pt>
                <c:pt idx="24966">
                  <c:v>0.61331018518518499</c:v>
                </c:pt>
                <c:pt idx="24967">
                  <c:v>0.61333333333333295</c:v>
                </c:pt>
                <c:pt idx="24968">
                  <c:v>0.61335648148148103</c:v>
                </c:pt>
                <c:pt idx="24969">
                  <c:v>0.61339120370370404</c:v>
                </c:pt>
                <c:pt idx="24970">
                  <c:v>0.613414351851852</c:v>
                </c:pt>
                <c:pt idx="24971">
                  <c:v>0.61343749999999997</c:v>
                </c:pt>
                <c:pt idx="24972">
                  <c:v>0.61346064814814805</c:v>
                </c:pt>
                <c:pt idx="24973">
                  <c:v>0.61348379629629601</c:v>
                </c:pt>
                <c:pt idx="24974">
                  <c:v>0.61350694444444398</c:v>
                </c:pt>
                <c:pt idx="24975">
                  <c:v>0.61353009259259295</c:v>
                </c:pt>
                <c:pt idx="24976">
                  <c:v>0.61355324074074102</c:v>
                </c:pt>
                <c:pt idx="24977">
                  <c:v>0.61357638888888899</c:v>
                </c:pt>
                <c:pt idx="24978">
                  <c:v>0.613611111111111</c:v>
                </c:pt>
                <c:pt idx="24979">
                  <c:v>0.61363425925925896</c:v>
                </c:pt>
                <c:pt idx="24980">
                  <c:v>0.61365740740740804</c:v>
                </c:pt>
                <c:pt idx="24981">
                  <c:v>0.61368055555555601</c:v>
                </c:pt>
                <c:pt idx="24982">
                  <c:v>0.61370370370370397</c:v>
                </c:pt>
                <c:pt idx="24983">
                  <c:v>0.61372685185185205</c:v>
                </c:pt>
                <c:pt idx="24984">
                  <c:v>0.61375000000000002</c:v>
                </c:pt>
                <c:pt idx="24985">
                  <c:v>0.61378472222222202</c:v>
                </c:pt>
                <c:pt idx="24986">
                  <c:v>0.61380787037036999</c:v>
                </c:pt>
                <c:pt idx="24987">
                  <c:v>0.61383101851851896</c:v>
                </c:pt>
                <c:pt idx="24988">
                  <c:v>0.61385416666666703</c:v>
                </c:pt>
                <c:pt idx="24989">
                  <c:v>0.613877314814815</c:v>
                </c:pt>
                <c:pt idx="24990">
                  <c:v>0.61390046296296297</c:v>
                </c:pt>
                <c:pt idx="24991">
                  <c:v>0.61392361111111104</c:v>
                </c:pt>
                <c:pt idx="24992">
                  <c:v>0.61394675925925901</c:v>
                </c:pt>
                <c:pt idx="24993">
                  <c:v>0.61398148148148202</c:v>
                </c:pt>
                <c:pt idx="24994">
                  <c:v>0.61400462962962998</c:v>
                </c:pt>
                <c:pt idx="24995">
                  <c:v>0.61402777777777795</c:v>
                </c:pt>
                <c:pt idx="24996">
                  <c:v>0.61405092592592603</c:v>
                </c:pt>
                <c:pt idx="24997">
                  <c:v>0.61407407407407399</c:v>
                </c:pt>
                <c:pt idx="24998">
                  <c:v>0.61409722222222196</c:v>
                </c:pt>
                <c:pt idx="24999">
                  <c:v>0.61412037037037104</c:v>
                </c:pt>
                <c:pt idx="25000">
                  <c:v>0.61415509259259304</c:v>
                </c:pt>
                <c:pt idx="25001">
                  <c:v>0.61417824074074101</c:v>
                </c:pt>
                <c:pt idx="25002">
                  <c:v>0.61420138888888898</c:v>
                </c:pt>
                <c:pt idx="25003">
                  <c:v>0.61422453703703705</c:v>
                </c:pt>
                <c:pt idx="25004">
                  <c:v>0.61424768518518502</c:v>
                </c:pt>
                <c:pt idx="25005">
                  <c:v>0.61427083333333299</c:v>
                </c:pt>
                <c:pt idx="25006">
                  <c:v>0.61429398148148195</c:v>
                </c:pt>
                <c:pt idx="25007">
                  <c:v>0.61431712962962903</c:v>
                </c:pt>
                <c:pt idx="25008">
                  <c:v>0.614340277777778</c:v>
                </c:pt>
                <c:pt idx="25009">
                  <c:v>0.614375</c:v>
                </c:pt>
                <c:pt idx="25010">
                  <c:v>0.61439814814814797</c:v>
                </c:pt>
                <c:pt idx="25011">
                  <c:v>0.61442129629629605</c:v>
                </c:pt>
                <c:pt idx="25012">
                  <c:v>0.61444444444444501</c:v>
                </c:pt>
                <c:pt idx="25013">
                  <c:v>0.61446759259259298</c:v>
                </c:pt>
                <c:pt idx="25014">
                  <c:v>0.61449074074074095</c:v>
                </c:pt>
                <c:pt idx="25015">
                  <c:v>0.61451388888888903</c:v>
                </c:pt>
                <c:pt idx="25016">
                  <c:v>0.61453703703703699</c:v>
                </c:pt>
                <c:pt idx="25017">
                  <c:v>0.614571759259259</c:v>
                </c:pt>
                <c:pt idx="25018">
                  <c:v>0.61459490740740697</c:v>
                </c:pt>
                <c:pt idx="25019">
                  <c:v>0.61461805555555604</c:v>
                </c:pt>
                <c:pt idx="25020">
                  <c:v>0.61464120370370401</c:v>
                </c:pt>
                <c:pt idx="25021">
                  <c:v>0.61466435185185198</c:v>
                </c:pt>
                <c:pt idx="25022">
                  <c:v>0.61468750000000005</c:v>
                </c:pt>
                <c:pt idx="25023">
                  <c:v>0.61471064814814802</c:v>
                </c:pt>
                <c:pt idx="25024">
                  <c:v>0.61473379629629599</c:v>
                </c:pt>
                <c:pt idx="25025">
                  <c:v>0.61476851851851899</c:v>
                </c:pt>
                <c:pt idx="25026">
                  <c:v>0.61479166666666696</c:v>
                </c:pt>
                <c:pt idx="25027">
                  <c:v>0.61481481481481504</c:v>
                </c:pt>
                <c:pt idx="25028">
                  <c:v>0.614837962962963</c:v>
                </c:pt>
                <c:pt idx="25029">
                  <c:v>0.61486111111111097</c:v>
                </c:pt>
                <c:pt idx="25030">
                  <c:v>0.61488425925925905</c:v>
                </c:pt>
                <c:pt idx="25031">
                  <c:v>0.61490740740740701</c:v>
                </c:pt>
                <c:pt idx="25032">
                  <c:v>0.61493055555555598</c:v>
                </c:pt>
                <c:pt idx="25033">
                  <c:v>0.61496527777777799</c:v>
                </c:pt>
                <c:pt idx="25034">
                  <c:v>0.61498842592592595</c:v>
                </c:pt>
                <c:pt idx="25035">
                  <c:v>0.61501157407407403</c:v>
                </c:pt>
                <c:pt idx="25036">
                  <c:v>0.615034722222222</c:v>
                </c:pt>
                <c:pt idx="25037">
                  <c:v>0.61505787037036996</c:v>
                </c:pt>
                <c:pt idx="25038">
                  <c:v>0.61508101851851904</c:v>
                </c:pt>
                <c:pt idx="25039">
                  <c:v>0.61510416666666701</c:v>
                </c:pt>
                <c:pt idx="25040">
                  <c:v>0.61512731481481497</c:v>
                </c:pt>
                <c:pt idx="25041">
                  <c:v>0.61516203703703698</c:v>
                </c:pt>
                <c:pt idx="25042">
                  <c:v>0.61518518518518495</c:v>
                </c:pt>
                <c:pt idx="25043">
                  <c:v>0.61520833333333302</c:v>
                </c:pt>
                <c:pt idx="25044">
                  <c:v>0.61523148148148199</c:v>
                </c:pt>
                <c:pt idx="25045">
                  <c:v>0.61525462962962996</c:v>
                </c:pt>
                <c:pt idx="25046">
                  <c:v>0.61527777777777803</c:v>
                </c:pt>
                <c:pt idx="25047">
                  <c:v>0.615300925925926</c:v>
                </c:pt>
                <c:pt idx="25048">
                  <c:v>0.61533564814814801</c:v>
                </c:pt>
                <c:pt idx="25049">
                  <c:v>0.61535879629629597</c:v>
                </c:pt>
                <c:pt idx="25050">
                  <c:v>0.61538194444444505</c:v>
                </c:pt>
                <c:pt idx="25051">
                  <c:v>0.61540509259259302</c:v>
                </c:pt>
                <c:pt idx="25052">
                  <c:v>0.61542824074074098</c:v>
                </c:pt>
                <c:pt idx="25053">
                  <c:v>0.61545138888888895</c:v>
                </c:pt>
                <c:pt idx="25054">
                  <c:v>0.61547453703703703</c:v>
                </c:pt>
                <c:pt idx="25055">
                  <c:v>0.61550925925925903</c:v>
                </c:pt>
                <c:pt idx="25056">
                  <c:v>0.615532407407407</c:v>
                </c:pt>
                <c:pt idx="25057">
                  <c:v>0.61555555555555597</c:v>
                </c:pt>
                <c:pt idx="25058">
                  <c:v>0.61557870370370404</c:v>
                </c:pt>
                <c:pt idx="25059">
                  <c:v>0.61560185185185201</c:v>
                </c:pt>
                <c:pt idx="25060">
                  <c:v>0.61562499999999998</c:v>
                </c:pt>
                <c:pt idx="25061">
                  <c:v>0.61564814814814794</c:v>
                </c:pt>
                <c:pt idx="25062">
                  <c:v>0.61567129629629702</c:v>
                </c:pt>
                <c:pt idx="25063">
                  <c:v>0.61570601851851903</c:v>
                </c:pt>
                <c:pt idx="25064">
                  <c:v>0.61572916666666699</c:v>
                </c:pt>
                <c:pt idx="25065">
                  <c:v>0.61575231481481496</c:v>
                </c:pt>
                <c:pt idx="25066">
                  <c:v>0.61577546296296304</c:v>
                </c:pt>
                <c:pt idx="25067">
                  <c:v>0.61579861111111101</c:v>
                </c:pt>
                <c:pt idx="25068">
                  <c:v>0.61582175925925897</c:v>
                </c:pt>
                <c:pt idx="25069">
                  <c:v>0.61584490740740805</c:v>
                </c:pt>
                <c:pt idx="25070">
                  <c:v>0.61587962962963005</c:v>
                </c:pt>
                <c:pt idx="25071">
                  <c:v>0.61590277777777802</c:v>
                </c:pt>
                <c:pt idx="25072">
                  <c:v>0.61592592592592599</c:v>
                </c:pt>
                <c:pt idx="25073">
                  <c:v>0.61594907407407395</c:v>
                </c:pt>
                <c:pt idx="25074">
                  <c:v>0.61597222222222203</c:v>
                </c:pt>
                <c:pt idx="25075">
                  <c:v>0.61599537037037</c:v>
                </c:pt>
                <c:pt idx="25076">
                  <c:v>0.61601851851851896</c:v>
                </c:pt>
                <c:pt idx="25077">
                  <c:v>0.61604166666666704</c:v>
                </c:pt>
                <c:pt idx="25078">
                  <c:v>0.61607638888888905</c:v>
                </c:pt>
                <c:pt idx="25079">
                  <c:v>0.61609953703703701</c:v>
                </c:pt>
                <c:pt idx="25080">
                  <c:v>0.61612268518518498</c:v>
                </c:pt>
                <c:pt idx="25081">
                  <c:v>0.61614583333333395</c:v>
                </c:pt>
                <c:pt idx="25082">
                  <c:v>0.61616898148148103</c:v>
                </c:pt>
                <c:pt idx="25083">
                  <c:v>0.61619212962962999</c:v>
                </c:pt>
                <c:pt idx="25084">
                  <c:v>0.61621527777777796</c:v>
                </c:pt>
                <c:pt idx="25085">
                  <c:v>0.61624999999999996</c:v>
                </c:pt>
                <c:pt idx="25086">
                  <c:v>0.61627314814814804</c:v>
                </c:pt>
                <c:pt idx="25087">
                  <c:v>0.61629629629629601</c:v>
                </c:pt>
                <c:pt idx="25088">
                  <c:v>0.61631944444444398</c:v>
                </c:pt>
                <c:pt idx="25089">
                  <c:v>0.61634259259259305</c:v>
                </c:pt>
                <c:pt idx="25090">
                  <c:v>0.61636574074074002</c:v>
                </c:pt>
                <c:pt idx="25091">
                  <c:v>0.61638888888888899</c:v>
                </c:pt>
                <c:pt idx="25092">
                  <c:v>0.61641203703703695</c:v>
                </c:pt>
                <c:pt idx="25093">
                  <c:v>0.61644675925925896</c:v>
                </c:pt>
                <c:pt idx="25094">
                  <c:v>0.61646990740740704</c:v>
                </c:pt>
                <c:pt idx="25095">
                  <c:v>0.616493055555556</c:v>
                </c:pt>
                <c:pt idx="25096">
                  <c:v>0.61651620370370297</c:v>
                </c:pt>
                <c:pt idx="25097">
                  <c:v>0.61653935185185205</c:v>
                </c:pt>
                <c:pt idx="25098">
                  <c:v>0.61656250000000001</c:v>
                </c:pt>
                <c:pt idx="25099">
                  <c:v>0.61658564814814798</c:v>
                </c:pt>
                <c:pt idx="25100">
                  <c:v>0.61662037037037098</c:v>
                </c:pt>
                <c:pt idx="25101">
                  <c:v>0.61664351851851895</c:v>
                </c:pt>
                <c:pt idx="25102">
                  <c:v>0.61666666666666703</c:v>
                </c:pt>
                <c:pt idx="25103">
                  <c:v>0.616689814814815</c:v>
                </c:pt>
                <c:pt idx="25104">
                  <c:v>0.61671296296296296</c:v>
                </c:pt>
                <c:pt idx="25105">
                  <c:v>0.61673611111111104</c:v>
                </c:pt>
                <c:pt idx="25106">
                  <c:v>0.61675925925925901</c:v>
                </c:pt>
                <c:pt idx="25107">
                  <c:v>0.61678240740740697</c:v>
                </c:pt>
                <c:pt idx="25108">
                  <c:v>0.61681712962962898</c:v>
                </c:pt>
                <c:pt idx="25109">
                  <c:v>0.61684027777777795</c:v>
                </c:pt>
                <c:pt idx="25110">
                  <c:v>0.61686342592592602</c:v>
                </c:pt>
                <c:pt idx="25111">
                  <c:v>0.61688657407407399</c:v>
                </c:pt>
                <c:pt idx="25112">
                  <c:v>0.61690972222222196</c:v>
                </c:pt>
                <c:pt idx="25113">
                  <c:v>0.61693287037037003</c:v>
                </c:pt>
                <c:pt idx="25114">
                  <c:v>0.616956018518519</c:v>
                </c:pt>
                <c:pt idx="25115">
                  <c:v>0.61699074074074101</c:v>
                </c:pt>
                <c:pt idx="25116">
                  <c:v>0.61701388888888897</c:v>
                </c:pt>
                <c:pt idx="25117">
                  <c:v>0.61703703703703705</c:v>
                </c:pt>
                <c:pt idx="25118">
                  <c:v>0.61706018518518502</c:v>
                </c:pt>
                <c:pt idx="25119">
                  <c:v>0.61708333333333298</c:v>
                </c:pt>
                <c:pt idx="25120">
                  <c:v>0.61710648148148195</c:v>
                </c:pt>
                <c:pt idx="25121">
                  <c:v>0.61712962962963003</c:v>
                </c:pt>
                <c:pt idx="25122">
                  <c:v>0.61716435185185203</c:v>
                </c:pt>
                <c:pt idx="25123">
                  <c:v>0.6171875</c:v>
                </c:pt>
                <c:pt idx="25124">
                  <c:v>0.61721064814814797</c:v>
                </c:pt>
                <c:pt idx="25125">
                  <c:v>0.61723379629629604</c:v>
                </c:pt>
                <c:pt idx="25126">
                  <c:v>0.61725694444444401</c:v>
                </c:pt>
                <c:pt idx="25127">
                  <c:v>0.61728009259259298</c:v>
                </c:pt>
                <c:pt idx="25128">
                  <c:v>0.61730324074074105</c:v>
                </c:pt>
                <c:pt idx="25129">
                  <c:v>0.61732638888888902</c:v>
                </c:pt>
                <c:pt idx="25130">
                  <c:v>0.61736111111111103</c:v>
                </c:pt>
                <c:pt idx="25131">
                  <c:v>0.61738425925925899</c:v>
                </c:pt>
                <c:pt idx="25132">
                  <c:v>0.61740740740740696</c:v>
                </c:pt>
                <c:pt idx="25133">
                  <c:v>0.61743055555555604</c:v>
                </c:pt>
                <c:pt idx="25134">
                  <c:v>0.617453703703704</c:v>
                </c:pt>
                <c:pt idx="25135">
                  <c:v>0.61747685185185197</c:v>
                </c:pt>
                <c:pt idx="25136">
                  <c:v>0.61750000000000005</c:v>
                </c:pt>
                <c:pt idx="25137">
                  <c:v>0.61753472222222205</c:v>
                </c:pt>
                <c:pt idx="25138">
                  <c:v>0.61755787037037002</c:v>
                </c:pt>
                <c:pt idx="25139">
                  <c:v>0.61758101851851899</c:v>
                </c:pt>
                <c:pt idx="25140">
                  <c:v>0.61760416666666695</c:v>
                </c:pt>
                <c:pt idx="25141">
                  <c:v>0.61762731481481503</c:v>
                </c:pt>
                <c:pt idx="25142">
                  <c:v>0.61766203703703704</c:v>
                </c:pt>
                <c:pt idx="25143">
                  <c:v>0.617685185185185</c:v>
                </c:pt>
                <c:pt idx="25144">
                  <c:v>0.61770833333333297</c:v>
                </c:pt>
                <c:pt idx="25145">
                  <c:v>0.61773148148148205</c:v>
                </c:pt>
                <c:pt idx="25146">
                  <c:v>0.61775462962963001</c:v>
                </c:pt>
                <c:pt idx="25147">
                  <c:v>0.61777777777777798</c:v>
                </c:pt>
                <c:pt idx="25148">
                  <c:v>0.61780092592592595</c:v>
                </c:pt>
                <c:pt idx="25149">
                  <c:v>0.61782407407407403</c:v>
                </c:pt>
                <c:pt idx="25150">
                  <c:v>0.61785879629629603</c:v>
                </c:pt>
                <c:pt idx="25151">
                  <c:v>0.617881944444444</c:v>
                </c:pt>
                <c:pt idx="25152">
                  <c:v>0.61790509259259296</c:v>
                </c:pt>
                <c:pt idx="25153">
                  <c:v>0.61792824074074104</c:v>
                </c:pt>
                <c:pt idx="25154">
                  <c:v>0.61795138888888901</c:v>
                </c:pt>
                <c:pt idx="25155">
                  <c:v>0.61797453703703698</c:v>
                </c:pt>
                <c:pt idx="25156">
                  <c:v>0.61799768518518505</c:v>
                </c:pt>
                <c:pt idx="25157">
                  <c:v>0.61803240740740695</c:v>
                </c:pt>
                <c:pt idx="25158">
                  <c:v>0.61805555555555602</c:v>
                </c:pt>
                <c:pt idx="25159">
                  <c:v>0.61807870370370399</c:v>
                </c:pt>
                <c:pt idx="25160">
                  <c:v>0.61810185185185196</c:v>
                </c:pt>
                <c:pt idx="25161">
                  <c:v>0.61812500000000004</c:v>
                </c:pt>
                <c:pt idx="25162">
                  <c:v>0.618148148148148</c:v>
                </c:pt>
                <c:pt idx="25163">
                  <c:v>0.61817129629629597</c:v>
                </c:pt>
                <c:pt idx="25164">
                  <c:v>0.61819444444444505</c:v>
                </c:pt>
                <c:pt idx="25165">
                  <c:v>0.61822916666666705</c:v>
                </c:pt>
                <c:pt idx="25166">
                  <c:v>0.61825231481481502</c:v>
                </c:pt>
                <c:pt idx="25167">
                  <c:v>0.61827546296296299</c:v>
                </c:pt>
                <c:pt idx="25168">
                  <c:v>0.61829861111111095</c:v>
                </c:pt>
                <c:pt idx="25169">
                  <c:v>0.61832175925925903</c:v>
                </c:pt>
                <c:pt idx="25170">
                  <c:v>0.618344907407407</c:v>
                </c:pt>
                <c:pt idx="25171">
                  <c:v>0.61836805555555596</c:v>
                </c:pt>
                <c:pt idx="25172">
                  <c:v>0.61840277777777797</c:v>
                </c:pt>
                <c:pt idx="25173">
                  <c:v>0.61842592592592605</c:v>
                </c:pt>
                <c:pt idx="25174">
                  <c:v>0.61844907407407401</c:v>
                </c:pt>
                <c:pt idx="25175">
                  <c:v>0.61847222222222198</c:v>
                </c:pt>
                <c:pt idx="25176">
                  <c:v>0.61849537037037094</c:v>
                </c:pt>
                <c:pt idx="25177">
                  <c:v>0.61851851851851902</c:v>
                </c:pt>
                <c:pt idx="25178">
                  <c:v>0.61854166666666699</c:v>
                </c:pt>
                <c:pt idx="25179">
                  <c:v>0.61857638888888899</c:v>
                </c:pt>
                <c:pt idx="25180">
                  <c:v>0.61859953703703696</c:v>
                </c:pt>
                <c:pt idx="25181">
                  <c:v>0.61862268518518504</c:v>
                </c:pt>
                <c:pt idx="25182">
                  <c:v>0.61864583333333401</c:v>
                </c:pt>
                <c:pt idx="25183">
                  <c:v>0.61866898148148197</c:v>
                </c:pt>
                <c:pt idx="25184">
                  <c:v>0.61869212962963005</c:v>
                </c:pt>
                <c:pt idx="25185">
                  <c:v>0.61871527777777802</c:v>
                </c:pt>
                <c:pt idx="25186">
                  <c:v>0.61873842592592598</c:v>
                </c:pt>
                <c:pt idx="25187">
                  <c:v>0.61877314814814799</c:v>
                </c:pt>
                <c:pt idx="25188">
                  <c:v>0.61879629629629596</c:v>
                </c:pt>
                <c:pt idx="25189">
                  <c:v>0.61881944444444503</c:v>
                </c:pt>
                <c:pt idx="25190">
                  <c:v>0.618842592592593</c:v>
                </c:pt>
                <c:pt idx="25191">
                  <c:v>0.61886574074074097</c:v>
                </c:pt>
                <c:pt idx="25192">
                  <c:v>0.61888888888888904</c:v>
                </c:pt>
                <c:pt idx="25193">
                  <c:v>0.61891203703703701</c:v>
                </c:pt>
                <c:pt idx="25194">
                  <c:v>0.61893518518518498</c:v>
                </c:pt>
                <c:pt idx="25195">
                  <c:v>0.61895833333333405</c:v>
                </c:pt>
                <c:pt idx="25196">
                  <c:v>0.61899305555555595</c:v>
                </c:pt>
                <c:pt idx="25197">
                  <c:v>0.61901620370370403</c:v>
                </c:pt>
                <c:pt idx="25198">
                  <c:v>0.61903935185185199</c:v>
                </c:pt>
                <c:pt idx="25199">
                  <c:v>0.61906249999999996</c:v>
                </c:pt>
                <c:pt idx="25200">
                  <c:v>0.61908564814814804</c:v>
                </c:pt>
                <c:pt idx="25201">
                  <c:v>0.619108796296296</c:v>
                </c:pt>
                <c:pt idx="25202">
                  <c:v>0.61913194444444397</c:v>
                </c:pt>
                <c:pt idx="25203">
                  <c:v>0.61915509259259305</c:v>
                </c:pt>
                <c:pt idx="25204">
                  <c:v>0.61918981481481505</c:v>
                </c:pt>
                <c:pt idx="25205">
                  <c:v>0.61921296296296302</c:v>
                </c:pt>
                <c:pt idx="25206">
                  <c:v>0.61923611111111099</c:v>
                </c:pt>
                <c:pt idx="25207">
                  <c:v>0.61925925925925895</c:v>
                </c:pt>
                <c:pt idx="25208">
                  <c:v>0.61928240740740703</c:v>
                </c:pt>
                <c:pt idx="25209">
                  <c:v>0.619305555555556</c:v>
                </c:pt>
                <c:pt idx="25210">
                  <c:v>0.61932870370370396</c:v>
                </c:pt>
                <c:pt idx="25211">
                  <c:v>0.61936342592592597</c:v>
                </c:pt>
                <c:pt idx="25212">
                  <c:v>0.61938657407407405</c:v>
                </c:pt>
                <c:pt idx="25213">
                  <c:v>0.61940972222222201</c:v>
                </c:pt>
                <c:pt idx="25214">
                  <c:v>0.61943287037036998</c:v>
                </c:pt>
                <c:pt idx="25215">
                  <c:v>0.61945601851851895</c:v>
                </c:pt>
                <c:pt idx="25216">
                  <c:v>0.61947916666666702</c:v>
                </c:pt>
                <c:pt idx="25217">
                  <c:v>0.61950231481481499</c:v>
                </c:pt>
                <c:pt idx="25218">
                  <c:v>0.619537037037037</c:v>
                </c:pt>
                <c:pt idx="25219">
                  <c:v>0.61956018518518496</c:v>
                </c:pt>
                <c:pt idx="25220">
                  <c:v>0.61958333333333304</c:v>
                </c:pt>
                <c:pt idx="25221">
                  <c:v>0.61960648148148101</c:v>
                </c:pt>
                <c:pt idx="25222">
                  <c:v>0.61962962962962997</c:v>
                </c:pt>
                <c:pt idx="25223">
                  <c:v>0.61965277777777805</c:v>
                </c:pt>
                <c:pt idx="25224">
                  <c:v>0.61967592592592602</c:v>
                </c:pt>
                <c:pt idx="25225">
                  <c:v>0.61971064814814802</c:v>
                </c:pt>
                <c:pt idx="25226">
                  <c:v>0.61973379629629599</c:v>
                </c:pt>
                <c:pt idx="25227">
                  <c:v>0.61975694444444496</c:v>
                </c:pt>
                <c:pt idx="25228">
                  <c:v>0.61978009259259303</c:v>
                </c:pt>
                <c:pt idx="25229">
                  <c:v>0.619803240740741</c:v>
                </c:pt>
                <c:pt idx="25230">
                  <c:v>0.61982638888888897</c:v>
                </c:pt>
                <c:pt idx="25231">
                  <c:v>0.61984953703703705</c:v>
                </c:pt>
                <c:pt idx="25232">
                  <c:v>0.61987268518518501</c:v>
                </c:pt>
                <c:pt idx="25233">
                  <c:v>0.61990740740740802</c:v>
                </c:pt>
                <c:pt idx="25234">
                  <c:v>0.61993055555555598</c:v>
                </c:pt>
                <c:pt idx="25235">
                  <c:v>0.61995370370370395</c:v>
                </c:pt>
                <c:pt idx="25236">
                  <c:v>0.61997685185185203</c:v>
                </c:pt>
                <c:pt idx="25237">
                  <c:v>0.62</c:v>
                </c:pt>
                <c:pt idx="25238">
                  <c:v>0.62002314814814796</c:v>
                </c:pt>
                <c:pt idx="25239">
                  <c:v>0.62004629629629604</c:v>
                </c:pt>
                <c:pt idx="25240">
                  <c:v>0.62008101851851904</c:v>
                </c:pt>
                <c:pt idx="25241">
                  <c:v>0.62010416666666701</c:v>
                </c:pt>
                <c:pt idx="25242">
                  <c:v>0.62012731481481498</c:v>
                </c:pt>
                <c:pt idx="25243">
                  <c:v>0.62015046296296295</c:v>
                </c:pt>
                <c:pt idx="25244">
                  <c:v>0.62017361111111102</c:v>
                </c:pt>
                <c:pt idx="25245">
                  <c:v>0.62019675925925899</c:v>
                </c:pt>
                <c:pt idx="25246">
                  <c:v>0.62021990740740696</c:v>
                </c:pt>
                <c:pt idx="25247">
                  <c:v>0.62024305555555603</c:v>
                </c:pt>
                <c:pt idx="25248">
                  <c:v>0.62027777777777804</c:v>
                </c:pt>
                <c:pt idx="25249">
                  <c:v>0.62030092592592601</c:v>
                </c:pt>
                <c:pt idx="25250">
                  <c:v>0.62032407407407397</c:v>
                </c:pt>
                <c:pt idx="25251">
                  <c:v>0.62034722222222205</c:v>
                </c:pt>
                <c:pt idx="25252">
                  <c:v>0.62037037037037002</c:v>
                </c:pt>
                <c:pt idx="25253">
                  <c:v>0.62039351851851898</c:v>
                </c:pt>
                <c:pt idx="25254">
                  <c:v>0.62041666666666695</c:v>
                </c:pt>
                <c:pt idx="25255">
                  <c:v>0.62045138888888896</c:v>
                </c:pt>
                <c:pt idx="25256">
                  <c:v>0.62047453703703703</c:v>
                </c:pt>
                <c:pt idx="25257">
                  <c:v>0.620497685185185</c:v>
                </c:pt>
                <c:pt idx="25258">
                  <c:v>0.62052083333333297</c:v>
                </c:pt>
                <c:pt idx="25259">
                  <c:v>0.62054398148148204</c:v>
                </c:pt>
                <c:pt idx="25260">
                  <c:v>0.62056712962962901</c:v>
                </c:pt>
                <c:pt idx="25261">
                  <c:v>0.62059027777777798</c:v>
                </c:pt>
                <c:pt idx="25262">
                  <c:v>0.62061342592592605</c:v>
                </c:pt>
                <c:pt idx="25263">
                  <c:v>0.62064814814814795</c:v>
                </c:pt>
                <c:pt idx="25264">
                  <c:v>0.62067129629629603</c:v>
                </c:pt>
                <c:pt idx="25265">
                  <c:v>0.62069444444444499</c:v>
                </c:pt>
                <c:pt idx="25266">
                  <c:v>0.62071759259259296</c:v>
                </c:pt>
                <c:pt idx="25267">
                  <c:v>0.62074074074074104</c:v>
                </c:pt>
                <c:pt idx="25268">
                  <c:v>0.620763888888889</c:v>
                </c:pt>
                <c:pt idx="25269">
                  <c:v>0.62078703703703697</c:v>
                </c:pt>
                <c:pt idx="25270">
                  <c:v>0.62082175925925898</c:v>
                </c:pt>
                <c:pt idx="25271">
                  <c:v>0.62084490740740805</c:v>
                </c:pt>
                <c:pt idx="25272">
                  <c:v>0.62086805555555602</c:v>
                </c:pt>
                <c:pt idx="25273">
                  <c:v>0.62089120370370399</c:v>
                </c:pt>
                <c:pt idx="25274">
                  <c:v>0.62091435185185195</c:v>
                </c:pt>
                <c:pt idx="25275">
                  <c:v>0.62093750000000003</c:v>
                </c:pt>
                <c:pt idx="25276">
                  <c:v>0.620960648148148</c:v>
                </c:pt>
                <c:pt idx="25277">
                  <c:v>0.62098379629629596</c:v>
                </c:pt>
                <c:pt idx="25278">
                  <c:v>0.62101851851851897</c:v>
                </c:pt>
                <c:pt idx="25279">
                  <c:v>0.62104166666666705</c:v>
                </c:pt>
                <c:pt idx="25280">
                  <c:v>0.62106481481481501</c:v>
                </c:pt>
                <c:pt idx="25281">
                  <c:v>0.62108796296296298</c:v>
                </c:pt>
                <c:pt idx="25282">
                  <c:v>0.62111111111111095</c:v>
                </c:pt>
                <c:pt idx="25283">
                  <c:v>0.62113425925925903</c:v>
                </c:pt>
                <c:pt idx="25284">
                  <c:v>0.62115740740740699</c:v>
                </c:pt>
                <c:pt idx="25285">
                  <c:v>0.62119212962963</c:v>
                </c:pt>
                <c:pt idx="25286">
                  <c:v>0.62121527777777796</c:v>
                </c:pt>
                <c:pt idx="25287">
                  <c:v>0.62123842592592604</c:v>
                </c:pt>
                <c:pt idx="25288">
                  <c:v>0.62126157407407401</c:v>
                </c:pt>
                <c:pt idx="25289">
                  <c:v>0.62128472222222197</c:v>
                </c:pt>
                <c:pt idx="25290">
                  <c:v>0.62130787037037105</c:v>
                </c:pt>
                <c:pt idx="25291">
                  <c:v>0.62133101851851902</c:v>
                </c:pt>
                <c:pt idx="25292">
                  <c:v>0.62135416666666599</c:v>
                </c:pt>
                <c:pt idx="25293">
                  <c:v>0.62138888888888899</c:v>
                </c:pt>
                <c:pt idx="25294">
                  <c:v>0.62141203703703696</c:v>
                </c:pt>
                <c:pt idx="25295">
                  <c:v>0.62143518518518504</c:v>
                </c:pt>
                <c:pt idx="25296">
                  <c:v>0.621458333333333</c:v>
                </c:pt>
                <c:pt idx="25297">
                  <c:v>0.62148148148148097</c:v>
                </c:pt>
                <c:pt idx="25298">
                  <c:v>0.62150462962963005</c:v>
                </c:pt>
                <c:pt idx="25299">
                  <c:v>0.62152777777777801</c:v>
                </c:pt>
                <c:pt idx="25300">
                  <c:v>0.62156250000000002</c:v>
                </c:pt>
                <c:pt idx="25301">
                  <c:v>0.62158564814814798</c:v>
                </c:pt>
                <c:pt idx="25302">
                  <c:v>0.62160879629629595</c:v>
                </c:pt>
                <c:pt idx="25303">
                  <c:v>0.62163194444444503</c:v>
                </c:pt>
                <c:pt idx="25304">
                  <c:v>0.62165509259259299</c:v>
                </c:pt>
                <c:pt idx="25305">
                  <c:v>0.62167824074074096</c:v>
                </c:pt>
                <c:pt idx="25306">
                  <c:v>0.62170138888888904</c:v>
                </c:pt>
                <c:pt idx="25307">
                  <c:v>0.62172453703703701</c:v>
                </c:pt>
                <c:pt idx="25308">
                  <c:v>0.62174768518518497</c:v>
                </c:pt>
                <c:pt idx="25309">
                  <c:v>0.62178240740740698</c:v>
                </c:pt>
                <c:pt idx="25310">
                  <c:v>0.62180555555555606</c:v>
                </c:pt>
                <c:pt idx="25311">
                  <c:v>0.62182870370370402</c:v>
                </c:pt>
                <c:pt idx="25312">
                  <c:v>0.62185185185185199</c:v>
                </c:pt>
                <c:pt idx="25313">
                  <c:v>0.62187499999999996</c:v>
                </c:pt>
                <c:pt idx="25314">
                  <c:v>0.62189814814814803</c:v>
                </c:pt>
                <c:pt idx="25315">
                  <c:v>0.621921296296296</c:v>
                </c:pt>
                <c:pt idx="25316">
                  <c:v>0.621956018518519</c:v>
                </c:pt>
                <c:pt idx="25317">
                  <c:v>0.62197916666666697</c:v>
                </c:pt>
                <c:pt idx="25318">
                  <c:v>0.62200231481481505</c:v>
                </c:pt>
                <c:pt idx="25319">
                  <c:v>0.62202546296296302</c:v>
                </c:pt>
                <c:pt idx="25320">
                  <c:v>0.62204861111111098</c:v>
                </c:pt>
                <c:pt idx="25321">
                  <c:v>0.62207175925925895</c:v>
                </c:pt>
                <c:pt idx="25322">
                  <c:v>0.62209490740740803</c:v>
                </c:pt>
                <c:pt idx="25323">
                  <c:v>0.62212962962963003</c:v>
                </c:pt>
                <c:pt idx="25324">
                  <c:v>0.622152777777778</c:v>
                </c:pt>
                <c:pt idx="25325">
                  <c:v>0.62217592592592597</c:v>
                </c:pt>
                <c:pt idx="25326">
                  <c:v>0.62219907407407404</c:v>
                </c:pt>
                <c:pt idx="25327">
                  <c:v>0.62222222222222201</c:v>
                </c:pt>
                <c:pt idx="25328">
                  <c:v>0.62224537037037098</c:v>
                </c:pt>
                <c:pt idx="25329">
                  <c:v>0.62226851851851905</c:v>
                </c:pt>
                <c:pt idx="25330">
                  <c:v>0.62229166666666702</c:v>
                </c:pt>
                <c:pt idx="25331">
                  <c:v>0.62232638888888903</c:v>
                </c:pt>
                <c:pt idx="25332">
                  <c:v>0.62234953703703699</c:v>
                </c:pt>
                <c:pt idx="25333">
                  <c:v>0.62237268518518496</c:v>
                </c:pt>
                <c:pt idx="25334">
                  <c:v>0.62239583333333404</c:v>
                </c:pt>
                <c:pt idx="25335">
                  <c:v>0.622418981481481</c:v>
                </c:pt>
                <c:pt idx="25336">
                  <c:v>0.62244212962962897</c:v>
                </c:pt>
                <c:pt idx="25337">
                  <c:v>0.62246527777777805</c:v>
                </c:pt>
                <c:pt idx="25338">
                  <c:v>0.62248842592592601</c:v>
                </c:pt>
                <c:pt idx="25339">
                  <c:v>0.62252314814814802</c:v>
                </c:pt>
                <c:pt idx="25340">
                  <c:v>0.62254629629629599</c:v>
                </c:pt>
                <c:pt idx="25341">
                  <c:v>0.62256944444444395</c:v>
                </c:pt>
                <c:pt idx="25342">
                  <c:v>0.62259259259259303</c:v>
                </c:pt>
                <c:pt idx="25343">
                  <c:v>0.622615740740741</c:v>
                </c:pt>
                <c:pt idx="25344">
                  <c:v>0.62263888888888896</c:v>
                </c:pt>
                <c:pt idx="25345">
                  <c:v>0.62266203703703704</c:v>
                </c:pt>
                <c:pt idx="25346">
                  <c:v>0.62269675925925905</c:v>
                </c:pt>
                <c:pt idx="25347">
                  <c:v>0.62271990740740701</c:v>
                </c:pt>
                <c:pt idx="25348">
                  <c:v>0.62274305555555598</c:v>
                </c:pt>
                <c:pt idx="25349">
                  <c:v>0.62276620370370395</c:v>
                </c:pt>
                <c:pt idx="25350">
                  <c:v>0.62278935185185202</c:v>
                </c:pt>
                <c:pt idx="25351">
                  <c:v>0.62281249999999999</c:v>
                </c:pt>
                <c:pt idx="25352">
                  <c:v>0.62283564814814796</c:v>
                </c:pt>
                <c:pt idx="25353">
                  <c:v>0.62285879629629604</c:v>
                </c:pt>
                <c:pt idx="25354">
                  <c:v>0.62289351851851904</c:v>
                </c:pt>
                <c:pt idx="25355">
                  <c:v>0.62291666666666701</c:v>
                </c:pt>
                <c:pt idx="25356">
                  <c:v>0.62293981481481497</c:v>
                </c:pt>
                <c:pt idx="25357">
                  <c:v>0.62296296296296305</c:v>
                </c:pt>
                <c:pt idx="25358">
                  <c:v>0.62298611111111102</c:v>
                </c:pt>
                <c:pt idx="25359">
                  <c:v>0.62300925925925899</c:v>
                </c:pt>
                <c:pt idx="25360">
                  <c:v>0.62303240740740695</c:v>
                </c:pt>
                <c:pt idx="25361">
                  <c:v>0.62305555555555603</c:v>
                </c:pt>
                <c:pt idx="25362">
                  <c:v>0.62309027777777803</c:v>
                </c:pt>
                <c:pt idx="25363">
                  <c:v>0.623113425925926</c:v>
                </c:pt>
                <c:pt idx="25364">
                  <c:v>0.62313657407407397</c:v>
                </c:pt>
                <c:pt idx="25365">
                  <c:v>0.62315972222222205</c:v>
                </c:pt>
                <c:pt idx="25366">
                  <c:v>0.62318287037037001</c:v>
                </c:pt>
                <c:pt idx="25367">
                  <c:v>0.62320601851851898</c:v>
                </c:pt>
                <c:pt idx="25368">
                  <c:v>0.62322916666666694</c:v>
                </c:pt>
                <c:pt idx="25369">
                  <c:v>0.62325231481481502</c:v>
                </c:pt>
                <c:pt idx="25370">
                  <c:v>0.62327546296296299</c:v>
                </c:pt>
                <c:pt idx="25371">
                  <c:v>0.623310185185185</c:v>
                </c:pt>
                <c:pt idx="25372">
                  <c:v>0.62333333333333296</c:v>
                </c:pt>
                <c:pt idx="25373">
                  <c:v>0.62335648148148204</c:v>
                </c:pt>
                <c:pt idx="25374">
                  <c:v>0.62337962962963001</c:v>
                </c:pt>
                <c:pt idx="25375">
                  <c:v>0.62340277777777797</c:v>
                </c:pt>
                <c:pt idx="25376">
                  <c:v>0.62342592592592605</c:v>
                </c:pt>
                <c:pt idx="25377">
                  <c:v>0.62344907407407402</c:v>
                </c:pt>
                <c:pt idx="25378">
                  <c:v>0.62347222222222198</c:v>
                </c:pt>
                <c:pt idx="25379">
                  <c:v>0.62350694444444399</c:v>
                </c:pt>
                <c:pt idx="25380">
                  <c:v>0.62353009259259295</c:v>
                </c:pt>
                <c:pt idx="25381">
                  <c:v>0.62355324074074103</c:v>
                </c:pt>
                <c:pt idx="25382">
                  <c:v>0.623576388888889</c:v>
                </c:pt>
                <c:pt idx="25383">
                  <c:v>0.62359953703703697</c:v>
                </c:pt>
                <c:pt idx="25384">
                  <c:v>0.62362268518518504</c:v>
                </c:pt>
                <c:pt idx="25385">
                  <c:v>0.62364583333333401</c:v>
                </c:pt>
                <c:pt idx="25386">
                  <c:v>0.62366898148148098</c:v>
                </c:pt>
                <c:pt idx="25387">
                  <c:v>0.62370370370370398</c:v>
                </c:pt>
                <c:pt idx="25388">
                  <c:v>0.62372685185185195</c:v>
                </c:pt>
                <c:pt idx="25389">
                  <c:v>0.62375000000000003</c:v>
                </c:pt>
                <c:pt idx="25390">
                  <c:v>0.62377314814814799</c:v>
                </c:pt>
                <c:pt idx="25391">
                  <c:v>0.62379629629629596</c:v>
                </c:pt>
                <c:pt idx="25392">
                  <c:v>0.62381944444444404</c:v>
                </c:pt>
                <c:pt idx="25393">
                  <c:v>0.623842592592593</c:v>
                </c:pt>
                <c:pt idx="25394">
                  <c:v>0.62387731481481501</c:v>
                </c:pt>
                <c:pt idx="25395">
                  <c:v>0.62390046296296298</c:v>
                </c:pt>
                <c:pt idx="25396">
                  <c:v>0.62392361111111105</c:v>
                </c:pt>
                <c:pt idx="25397">
                  <c:v>0.62394675925925902</c:v>
                </c:pt>
                <c:pt idx="25398">
                  <c:v>0.62396990740740699</c:v>
                </c:pt>
                <c:pt idx="25399">
                  <c:v>0.62399305555555595</c:v>
                </c:pt>
                <c:pt idx="25400">
                  <c:v>0.62401620370370403</c:v>
                </c:pt>
                <c:pt idx="25401">
                  <c:v>0.624039351851852</c:v>
                </c:pt>
                <c:pt idx="25402">
                  <c:v>0.624074074074074</c:v>
                </c:pt>
                <c:pt idx="25403">
                  <c:v>0.62409722222222197</c:v>
                </c:pt>
                <c:pt idx="25404">
                  <c:v>0.62412037037037105</c:v>
                </c:pt>
                <c:pt idx="25405">
                  <c:v>0.62414351851851901</c:v>
                </c:pt>
                <c:pt idx="25406">
                  <c:v>0.62416666666666598</c:v>
                </c:pt>
                <c:pt idx="25407">
                  <c:v>0.62418981481481495</c:v>
                </c:pt>
                <c:pt idx="25408">
                  <c:v>0.62421296296296302</c:v>
                </c:pt>
                <c:pt idx="25409">
                  <c:v>0.62424768518518503</c:v>
                </c:pt>
                <c:pt idx="25410">
                  <c:v>0.624270833333333</c:v>
                </c:pt>
                <c:pt idx="25411">
                  <c:v>0.62429398148148196</c:v>
                </c:pt>
                <c:pt idx="25412">
                  <c:v>0.62431712962962904</c:v>
                </c:pt>
                <c:pt idx="25413">
                  <c:v>0.62434027777777801</c:v>
                </c:pt>
                <c:pt idx="25414">
                  <c:v>0.62436342592592597</c:v>
                </c:pt>
                <c:pt idx="25415">
                  <c:v>0.62438657407407405</c:v>
                </c:pt>
                <c:pt idx="25416">
                  <c:v>0.62440972222222202</c:v>
                </c:pt>
                <c:pt idx="25417">
                  <c:v>0.62444444444444502</c:v>
                </c:pt>
                <c:pt idx="25418">
                  <c:v>0.62446759259259299</c:v>
                </c:pt>
                <c:pt idx="25419">
                  <c:v>0.62449074074074096</c:v>
                </c:pt>
                <c:pt idx="25420">
                  <c:v>0.62451388888888903</c:v>
                </c:pt>
                <c:pt idx="25421">
                  <c:v>0.624537037037037</c:v>
                </c:pt>
                <c:pt idx="25422">
                  <c:v>0.62456018518518497</c:v>
                </c:pt>
                <c:pt idx="25423">
                  <c:v>0.62458333333333305</c:v>
                </c:pt>
                <c:pt idx="25424">
                  <c:v>0.62461805555555605</c:v>
                </c:pt>
                <c:pt idx="25425">
                  <c:v>0.62464120370370402</c:v>
                </c:pt>
                <c:pt idx="25426">
                  <c:v>0.62466435185185198</c:v>
                </c:pt>
                <c:pt idx="25427">
                  <c:v>0.62468749999999995</c:v>
                </c:pt>
                <c:pt idx="25428">
                  <c:v>0.62471064814814803</c:v>
                </c:pt>
                <c:pt idx="25429">
                  <c:v>0.624733796296296</c:v>
                </c:pt>
                <c:pt idx="25430">
                  <c:v>0.62475694444444396</c:v>
                </c:pt>
                <c:pt idx="25431">
                  <c:v>0.62478009259259304</c:v>
                </c:pt>
                <c:pt idx="25432">
                  <c:v>0.62481481481481504</c:v>
                </c:pt>
                <c:pt idx="25433">
                  <c:v>0.62483796296296301</c:v>
                </c:pt>
                <c:pt idx="25434">
                  <c:v>0.62486111111111098</c:v>
                </c:pt>
                <c:pt idx="25435">
                  <c:v>0.62488425925925895</c:v>
                </c:pt>
                <c:pt idx="25436">
                  <c:v>0.62490740740740702</c:v>
                </c:pt>
                <c:pt idx="25437">
                  <c:v>0.62493055555555599</c:v>
                </c:pt>
                <c:pt idx="25438">
                  <c:v>0.62495370370370396</c:v>
                </c:pt>
                <c:pt idx="25439">
                  <c:v>0.62497685185185203</c:v>
                </c:pt>
                <c:pt idx="25440">
                  <c:v>0.62501157407407404</c:v>
                </c:pt>
                <c:pt idx="25441">
                  <c:v>0.62503472222222201</c:v>
                </c:pt>
                <c:pt idx="25442">
                  <c:v>0.62505787037036997</c:v>
                </c:pt>
                <c:pt idx="25443">
                  <c:v>0.62508101851851905</c:v>
                </c:pt>
                <c:pt idx="25444">
                  <c:v>0.62510416666666702</c:v>
                </c:pt>
                <c:pt idx="25445">
                  <c:v>0.62512731481481498</c:v>
                </c:pt>
                <c:pt idx="25446">
                  <c:v>0.62515046296296295</c:v>
                </c:pt>
                <c:pt idx="25447">
                  <c:v>0.62517361111111103</c:v>
                </c:pt>
                <c:pt idx="25448">
                  <c:v>0.62520833333333303</c:v>
                </c:pt>
                <c:pt idx="25449">
                  <c:v>0.625231481481482</c:v>
                </c:pt>
                <c:pt idx="25450">
                  <c:v>0.62525462962962997</c:v>
                </c:pt>
                <c:pt idx="25451">
                  <c:v>0.62527777777777804</c:v>
                </c:pt>
                <c:pt idx="25452">
                  <c:v>0.62530092592592601</c:v>
                </c:pt>
                <c:pt idx="25453">
                  <c:v>0.62532407407407398</c:v>
                </c:pt>
                <c:pt idx="25454">
                  <c:v>0.62534722222222205</c:v>
                </c:pt>
                <c:pt idx="25455">
                  <c:v>0.62538194444444495</c:v>
                </c:pt>
                <c:pt idx="25456">
                  <c:v>0.62540509259259303</c:v>
                </c:pt>
                <c:pt idx="25457">
                  <c:v>0.62542824074074099</c:v>
                </c:pt>
                <c:pt idx="25458">
                  <c:v>0.62545138888888896</c:v>
                </c:pt>
                <c:pt idx="25459">
                  <c:v>0.62547453703703704</c:v>
                </c:pt>
                <c:pt idx="25460">
                  <c:v>0.625497685185185</c:v>
                </c:pt>
                <c:pt idx="25461">
                  <c:v>0.62552083333333297</c:v>
                </c:pt>
                <c:pt idx="25462">
                  <c:v>0.62554398148148205</c:v>
                </c:pt>
                <c:pt idx="25463">
                  <c:v>0.62557870370370405</c:v>
                </c:pt>
                <c:pt idx="25464">
                  <c:v>0.62560185185185202</c:v>
                </c:pt>
                <c:pt idx="25465">
                  <c:v>0.62562499999999999</c:v>
                </c:pt>
                <c:pt idx="25466">
                  <c:v>0.62564814814814795</c:v>
                </c:pt>
                <c:pt idx="25467">
                  <c:v>0.62567129629629703</c:v>
                </c:pt>
                <c:pt idx="25468">
                  <c:v>0.625694444444445</c:v>
                </c:pt>
                <c:pt idx="25469">
                  <c:v>0.62571759259259296</c:v>
                </c:pt>
                <c:pt idx="25470">
                  <c:v>0.62575231481481497</c:v>
                </c:pt>
                <c:pt idx="25471">
                  <c:v>0.62577546296296305</c:v>
                </c:pt>
                <c:pt idx="25472">
                  <c:v>0.62579861111111101</c:v>
                </c:pt>
                <c:pt idx="25473">
                  <c:v>0.62582175925925898</c:v>
                </c:pt>
                <c:pt idx="25474">
                  <c:v>0.62584490740740795</c:v>
                </c:pt>
                <c:pt idx="25475">
                  <c:v>0.62586805555555602</c:v>
                </c:pt>
                <c:pt idx="25476">
                  <c:v>0.62589120370370399</c:v>
                </c:pt>
                <c:pt idx="25477">
                  <c:v>0.625925925925926</c:v>
                </c:pt>
                <c:pt idx="25478">
                  <c:v>0.62594907407407396</c:v>
                </c:pt>
                <c:pt idx="25479">
                  <c:v>0.62597222222222204</c:v>
                </c:pt>
                <c:pt idx="25480">
                  <c:v>0.62599537037037001</c:v>
                </c:pt>
                <c:pt idx="25481">
                  <c:v>0.62601851851851897</c:v>
                </c:pt>
                <c:pt idx="25482">
                  <c:v>0.62604166666666705</c:v>
                </c:pt>
                <c:pt idx="25483">
                  <c:v>0.62606481481481502</c:v>
                </c:pt>
                <c:pt idx="25484">
                  <c:v>0.62608796296296299</c:v>
                </c:pt>
                <c:pt idx="25485">
                  <c:v>0.62612268518518499</c:v>
                </c:pt>
                <c:pt idx="25486">
                  <c:v>0.62614583333333396</c:v>
                </c:pt>
                <c:pt idx="25487">
                  <c:v>0.62616898148148104</c:v>
                </c:pt>
                <c:pt idx="25488">
                  <c:v>0.62619212962963</c:v>
                </c:pt>
                <c:pt idx="25489">
                  <c:v>0.62621527777777797</c:v>
                </c:pt>
                <c:pt idx="25490">
                  <c:v>0.62623842592592605</c:v>
                </c:pt>
                <c:pt idx="25491">
                  <c:v>0.62626157407407401</c:v>
                </c:pt>
                <c:pt idx="25492">
                  <c:v>0.62629629629629602</c:v>
                </c:pt>
                <c:pt idx="25493">
                  <c:v>0.62631944444444398</c:v>
                </c:pt>
                <c:pt idx="25494">
                  <c:v>0.62634259259259295</c:v>
                </c:pt>
                <c:pt idx="25495">
                  <c:v>0.62636574074074003</c:v>
                </c:pt>
                <c:pt idx="25496">
                  <c:v>0.62638888888888899</c:v>
                </c:pt>
                <c:pt idx="25497">
                  <c:v>0.62641203703703696</c:v>
                </c:pt>
                <c:pt idx="25498">
                  <c:v>0.62643518518518504</c:v>
                </c:pt>
                <c:pt idx="25499">
                  <c:v>0.62645833333333301</c:v>
                </c:pt>
                <c:pt idx="25500">
                  <c:v>0.62649305555555601</c:v>
                </c:pt>
                <c:pt idx="25501">
                  <c:v>0.62651620370370298</c:v>
                </c:pt>
                <c:pt idx="25502">
                  <c:v>0.62653935185185206</c:v>
                </c:pt>
                <c:pt idx="25503">
                  <c:v>0.62656250000000002</c:v>
                </c:pt>
                <c:pt idx="25504">
                  <c:v>0.62658564814814799</c:v>
                </c:pt>
                <c:pt idx="25505">
                  <c:v>0.62660879629629596</c:v>
                </c:pt>
                <c:pt idx="25506">
                  <c:v>0.62663194444444503</c:v>
                </c:pt>
                <c:pt idx="25507">
                  <c:v>0.62666666666666704</c:v>
                </c:pt>
                <c:pt idx="25508">
                  <c:v>0.626689814814815</c:v>
                </c:pt>
                <c:pt idx="25509">
                  <c:v>0.62671296296296297</c:v>
                </c:pt>
                <c:pt idx="25510">
                  <c:v>0.62673611111111105</c:v>
                </c:pt>
                <c:pt idx="25511">
                  <c:v>0.62675925925925902</c:v>
                </c:pt>
                <c:pt idx="25512">
                  <c:v>0.62678240740740698</c:v>
                </c:pt>
                <c:pt idx="25513">
                  <c:v>0.62680555555555595</c:v>
                </c:pt>
                <c:pt idx="25514">
                  <c:v>0.62684027777777795</c:v>
                </c:pt>
                <c:pt idx="25515">
                  <c:v>0.62686342592592603</c:v>
                </c:pt>
                <c:pt idx="25516">
                  <c:v>0.626886574074074</c:v>
                </c:pt>
                <c:pt idx="25517">
                  <c:v>0.62690972222222197</c:v>
                </c:pt>
                <c:pt idx="25518">
                  <c:v>0.62693287037037104</c:v>
                </c:pt>
                <c:pt idx="25519">
                  <c:v>0.62695601851851901</c:v>
                </c:pt>
                <c:pt idx="25520">
                  <c:v>0.62697916666666698</c:v>
                </c:pt>
                <c:pt idx="25521">
                  <c:v>0.62700231481481505</c:v>
                </c:pt>
                <c:pt idx="25522">
                  <c:v>0.62703703703703695</c:v>
                </c:pt>
                <c:pt idx="25523">
                  <c:v>0.62706018518518503</c:v>
                </c:pt>
                <c:pt idx="25524">
                  <c:v>0.62708333333333299</c:v>
                </c:pt>
                <c:pt idx="25525">
                  <c:v>0.62710648148148196</c:v>
                </c:pt>
                <c:pt idx="25526">
                  <c:v>0.62712962962963004</c:v>
                </c:pt>
                <c:pt idx="25527">
                  <c:v>0.627152777777778</c:v>
                </c:pt>
                <c:pt idx="25528">
                  <c:v>0.62717592592592597</c:v>
                </c:pt>
                <c:pt idx="25529">
                  <c:v>0.62721064814814798</c:v>
                </c:pt>
                <c:pt idx="25530">
                  <c:v>0.62723379629629605</c:v>
                </c:pt>
                <c:pt idx="25531">
                  <c:v>0.62725694444444402</c:v>
                </c:pt>
                <c:pt idx="25532">
                  <c:v>0.62728009259259299</c:v>
                </c:pt>
                <c:pt idx="25533">
                  <c:v>0.62730324074074095</c:v>
                </c:pt>
                <c:pt idx="25534">
                  <c:v>0.62732638888888903</c:v>
                </c:pt>
                <c:pt idx="25535">
                  <c:v>0.627349537037037</c:v>
                </c:pt>
                <c:pt idx="25536">
                  <c:v>0.627384259259259</c:v>
                </c:pt>
                <c:pt idx="25537">
                  <c:v>0.62740740740740697</c:v>
                </c:pt>
                <c:pt idx="25538">
                  <c:v>0.62743055555555605</c:v>
                </c:pt>
                <c:pt idx="25539">
                  <c:v>0.62745370370370401</c:v>
                </c:pt>
                <c:pt idx="25540">
                  <c:v>0.62747685185185198</c:v>
                </c:pt>
                <c:pt idx="25541">
                  <c:v>0.62749999999999995</c:v>
                </c:pt>
                <c:pt idx="25542">
                  <c:v>0.62752314814814802</c:v>
                </c:pt>
                <c:pt idx="25543">
                  <c:v>0.62755787037037003</c:v>
                </c:pt>
                <c:pt idx="25544">
                  <c:v>0.627581018518519</c:v>
                </c:pt>
                <c:pt idx="25545">
                  <c:v>0.62760416666666696</c:v>
                </c:pt>
                <c:pt idx="25546">
                  <c:v>0.62762731481481504</c:v>
                </c:pt>
                <c:pt idx="25547">
                  <c:v>0.62765046296296301</c:v>
                </c:pt>
                <c:pt idx="25548">
                  <c:v>0.62767361111111097</c:v>
                </c:pt>
                <c:pt idx="25549">
                  <c:v>0.62769675925925905</c:v>
                </c:pt>
                <c:pt idx="25550">
                  <c:v>0.62771990740740802</c:v>
                </c:pt>
                <c:pt idx="25551">
                  <c:v>0.62775462962963002</c:v>
                </c:pt>
                <c:pt idx="25552">
                  <c:v>0.62777777777777799</c:v>
                </c:pt>
                <c:pt idx="25553">
                  <c:v>0.62780092592592596</c:v>
                </c:pt>
                <c:pt idx="25554">
                  <c:v>0.62782407407407403</c:v>
                </c:pt>
                <c:pt idx="25555">
                  <c:v>0.627847222222222</c:v>
                </c:pt>
                <c:pt idx="25556">
                  <c:v>0.62787037037037097</c:v>
                </c:pt>
                <c:pt idx="25557">
                  <c:v>0.62789351851851904</c:v>
                </c:pt>
                <c:pt idx="25558">
                  <c:v>0.62791666666666701</c:v>
                </c:pt>
                <c:pt idx="25559">
                  <c:v>0.62795138888888902</c:v>
                </c:pt>
                <c:pt idx="25560">
                  <c:v>0.62797453703703698</c:v>
                </c:pt>
                <c:pt idx="25561">
                  <c:v>0.62799768518518495</c:v>
                </c:pt>
                <c:pt idx="25562">
                  <c:v>0.62802083333333403</c:v>
                </c:pt>
                <c:pt idx="25563">
                  <c:v>0.628043981481481</c:v>
                </c:pt>
                <c:pt idx="25564">
                  <c:v>0.62806712962962896</c:v>
                </c:pt>
                <c:pt idx="25565">
                  <c:v>0.62809027777777804</c:v>
                </c:pt>
                <c:pt idx="25566">
                  <c:v>0.62812500000000004</c:v>
                </c:pt>
                <c:pt idx="25567">
                  <c:v>0.62814814814814801</c:v>
                </c:pt>
                <c:pt idx="25568">
                  <c:v>0.62817129629629598</c:v>
                </c:pt>
                <c:pt idx="25569">
                  <c:v>0.62819444444444505</c:v>
                </c:pt>
                <c:pt idx="25570">
                  <c:v>0.62821759259259302</c:v>
                </c:pt>
                <c:pt idx="25571">
                  <c:v>0.62824074074074099</c:v>
                </c:pt>
                <c:pt idx="25572">
                  <c:v>0.62826388888888896</c:v>
                </c:pt>
                <c:pt idx="25573">
                  <c:v>0.62828703703703703</c:v>
                </c:pt>
                <c:pt idx="25574">
                  <c:v>0.62832175925925904</c:v>
                </c:pt>
                <c:pt idx="25575">
                  <c:v>0.62834490740740701</c:v>
                </c:pt>
                <c:pt idx="25576">
                  <c:v>0.62836805555555597</c:v>
                </c:pt>
                <c:pt idx="25577">
                  <c:v>0.62839120370370405</c:v>
                </c:pt>
                <c:pt idx="25578">
                  <c:v>0.62841435185185202</c:v>
                </c:pt>
                <c:pt idx="25579">
                  <c:v>0.62843749999999998</c:v>
                </c:pt>
                <c:pt idx="25580">
                  <c:v>0.62846064814814795</c:v>
                </c:pt>
                <c:pt idx="25581">
                  <c:v>0.62848379629629603</c:v>
                </c:pt>
                <c:pt idx="25582">
                  <c:v>0.62851851851851903</c:v>
                </c:pt>
                <c:pt idx="25583">
                  <c:v>0.628541666666667</c:v>
                </c:pt>
                <c:pt idx="25584">
                  <c:v>0.62856481481481496</c:v>
                </c:pt>
                <c:pt idx="25585">
                  <c:v>0.62858796296296304</c:v>
                </c:pt>
                <c:pt idx="25586">
                  <c:v>0.62861111111111101</c:v>
                </c:pt>
                <c:pt idx="25587">
                  <c:v>0.62863425925925898</c:v>
                </c:pt>
                <c:pt idx="25588">
                  <c:v>0.62865740740740805</c:v>
                </c:pt>
                <c:pt idx="25589">
                  <c:v>0.62869212962962995</c:v>
                </c:pt>
                <c:pt idx="25590">
                  <c:v>0.62871527777777803</c:v>
                </c:pt>
                <c:pt idx="25591">
                  <c:v>0.62873842592592599</c:v>
                </c:pt>
                <c:pt idx="25592">
                  <c:v>0.62876157407407396</c:v>
                </c:pt>
                <c:pt idx="25593">
                  <c:v>0.62878472222222204</c:v>
                </c:pt>
                <c:pt idx="25594">
                  <c:v>0.62880787037037</c:v>
                </c:pt>
                <c:pt idx="25595">
                  <c:v>0.62883101851851897</c:v>
                </c:pt>
                <c:pt idx="25596">
                  <c:v>0.62885416666666705</c:v>
                </c:pt>
                <c:pt idx="25597">
                  <c:v>0.62888888888888905</c:v>
                </c:pt>
                <c:pt idx="25598">
                  <c:v>0.62891203703703702</c:v>
                </c:pt>
                <c:pt idx="25599">
                  <c:v>0.62893518518518499</c:v>
                </c:pt>
                <c:pt idx="25600">
                  <c:v>0.62895833333333395</c:v>
                </c:pt>
                <c:pt idx="25601">
                  <c:v>0.62898148148148203</c:v>
                </c:pt>
                <c:pt idx="25602">
                  <c:v>0.62900462962963</c:v>
                </c:pt>
                <c:pt idx="25603">
                  <c:v>0.62902777777777796</c:v>
                </c:pt>
                <c:pt idx="25604">
                  <c:v>0.62906249999999997</c:v>
                </c:pt>
                <c:pt idx="25605">
                  <c:v>0.62908564814814805</c:v>
                </c:pt>
                <c:pt idx="25606">
                  <c:v>0.62910879629629601</c:v>
                </c:pt>
                <c:pt idx="25607">
                  <c:v>0.62913194444444398</c:v>
                </c:pt>
                <c:pt idx="25608">
                  <c:v>0.62915509259259295</c:v>
                </c:pt>
                <c:pt idx="25609">
                  <c:v>0.62917824074074102</c:v>
                </c:pt>
                <c:pt idx="25610">
                  <c:v>0.62920138888888899</c:v>
                </c:pt>
                <c:pt idx="25611">
                  <c:v>0.62922453703703696</c:v>
                </c:pt>
                <c:pt idx="25612">
                  <c:v>0.62925925925925896</c:v>
                </c:pt>
                <c:pt idx="25613">
                  <c:v>0.62928240740740704</c:v>
                </c:pt>
                <c:pt idx="25614">
                  <c:v>0.62930555555555601</c:v>
                </c:pt>
                <c:pt idx="25615">
                  <c:v>0.62932870370370397</c:v>
                </c:pt>
                <c:pt idx="25616">
                  <c:v>0.62935185185185205</c:v>
                </c:pt>
                <c:pt idx="25617">
                  <c:v>0.62937500000000002</c:v>
                </c:pt>
                <c:pt idx="25618">
                  <c:v>0.62939814814814798</c:v>
                </c:pt>
                <c:pt idx="25619">
                  <c:v>0.62943287037036999</c:v>
                </c:pt>
                <c:pt idx="25620">
                  <c:v>0.62945601851851896</c:v>
                </c:pt>
                <c:pt idx="25621">
                  <c:v>0.62947916666666703</c:v>
                </c:pt>
                <c:pt idx="25622">
                  <c:v>0.629502314814815</c:v>
                </c:pt>
                <c:pt idx="25623">
                  <c:v>0.62952546296296297</c:v>
                </c:pt>
                <c:pt idx="25624">
                  <c:v>0.62954861111111104</c:v>
                </c:pt>
                <c:pt idx="25625">
                  <c:v>0.62957175925925901</c:v>
                </c:pt>
                <c:pt idx="25626">
                  <c:v>0.62959490740740698</c:v>
                </c:pt>
                <c:pt idx="25627">
                  <c:v>0.62962962962962998</c:v>
                </c:pt>
                <c:pt idx="25628">
                  <c:v>0.62965277777777795</c:v>
                </c:pt>
                <c:pt idx="25629">
                  <c:v>0.62967592592592603</c:v>
                </c:pt>
                <c:pt idx="25630">
                  <c:v>0.62969907407407399</c:v>
                </c:pt>
                <c:pt idx="25631">
                  <c:v>0.62972222222222196</c:v>
                </c:pt>
                <c:pt idx="25632">
                  <c:v>0.62974537037037104</c:v>
                </c:pt>
                <c:pt idx="25633">
                  <c:v>0.629768518518519</c:v>
                </c:pt>
                <c:pt idx="25634">
                  <c:v>0.62980324074074101</c:v>
                </c:pt>
                <c:pt idx="25635">
                  <c:v>0.62982638888888898</c:v>
                </c:pt>
                <c:pt idx="25636">
                  <c:v>0.62984953703703705</c:v>
                </c:pt>
                <c:pt idx="25637">
                  <c:v>0.62987268518518502</c:v>
                </c:pt>
                <c:pt idx="25638">
                  <c:v>0.62989583333333399</c:v>
                </c:pt>
                <c:pt idx="25639">
                  <c:v>0.62991898148148195</c:v>
                </c:pt>
                <c:pt idx="25640">
                  <c:v>0.62994212962963003</c:v>
                </c:pt>
                <c:pt idx="25641">
                  <c:v>0.629965277777778</c:v>
                </c:pt>
                <c:pt idx="25642">
                  <c:v>0.63</c:v>
                </c:pt>
                <c:pt idx="25643">
                  <c:v>0.63002314814814797</c:v>
                </c:pt>
                <c:pt idx="25644">
                  <c:v>0.63004629629629605</c:v>
                </c:pt>
                <c:pt idx="25645">
                  <c:v>0.63006944444444501</c:v>
                </c:pt>
                <c:pt idx="25646">
                  <c:v>0.63009259259259298</c:v>
                </c:pt>
                <c:pt idx="25647">
                  <c:v>0.63011574074074095</c:v>
                </c:pt>
                <c:pt idx="25648">
                  <c:v>0.63013888888888903</c:v>
                </c:pt>
                <c:pt idx="25649">
                  <c:v>0.63017361111111103</c:v>
                </c:pt>
                <c:pt idx="25650">
                  <c:v>0.630196759259259</c:v>
                </c:pt>
                <c:pt idx="25651">
                  <c:v>0.63021990740740697</c:v>
                </c:pt>
                <c:pt idx="25652">
                  <c:v>0.63024305555555604</c:v>
                </c:pt>
                <c:pt idx="25653">
                  <c:v>0.63026620370370401</c:v>
                </c:pt>
                <c:pt idx="25654">
                  <c:v>0.63028935185185198</c:v>
                </c:pt>
                <c:pt idx="25655">
                  <c:v>0.63031250000000005</c:v>
                </c:pt>
                <c:pt idx="25656">
                  <c:v>0.63034722222222195</c:v>
                </c:pt>
                <c:pt idx="25657">
                  <c:v>0.63037037037037003</c:v>
                </c:pt>
                <c:pt idx="25658">
                  <c:v>0.63039351851851899</c:v>
                </c:pt>
                <c:pt idx="25659">
                  <c:v>0.63041666666666696</c:v>
                </c:pt>
                <c:pt idx="25660">
                  <c:v>0.63043981481481504</c:v>
                </c:pt>
                <c:pt idx="25661">
                  <c:v>0.630462962962963</c:v>
                </c:pt>
                <c:pt idx="25662">
                  <c:v>0.63048611111111097</c:v>
                </c:pt>
                <c:pt idx="25663">
                  <c:v>0.63050925925925905</c:v>
                </c:pt>
                <c:pt idx="25664">
                  <c:v>0.63054398148148205</c:v>
                </c:pt>
                <c:pt idx="25665">
                  <c:v>0.63056712962962902</c:v>
                </c:pt>
                <c:pt idx="25666">
                  <c:v>0.63059027777777799</c:v>
                </c:pt>
                <c:pt idx="25667">
                  <c:v>0.63061342592592595</c:v>
                </c:pt>
                <c:pt idx="25668">
                  <c:v>0.63063657407407403</c:v>
                </c:pt>
                <c:pt idx="25669">
                  <c:v>0.630659722222222</c:v>
                </c:pt>
                <c:pt idx="25670">
                  <c:v>0.63068287037036996</c:v>
                </c:pt>
                <c:pt idx="25671">
                  <c:v>0.63071759259259297</c:v>
                </c:pt>
                <c:pt idx="25672">
                  <c:v>0.63074074074074105</c:v>
                </c:pt>
                <c:pt idx="25673">
                  <c:v>0.63076388888888901</c:v>
                </c:pt>
                <c:pt idx="25674">
                  <c:v>0.63078703703703698</c:v>
                </c:pt>
                <c:pt idx="25675">
                  <c:v>0.63081018518518495</c:v>
                </c:pt>
                <c:pt idx="25676">
                  <c:v>0.63083333333333302</c:v>
                </c:pt>
                <c:pt idx="25677">
                  <c:v>0.63085648148148199</c:v>
                </c:pt>
                <c:pt idx="25678">
                  <c:v>0.63087962962962996</c:v>
                </c:pt>
                <c:pt idx="25679">
                  <c:v>0.63090277777777803</c:v>
                </c:pt>
                <c:pt idx="25680">
                  <c:v>0.63093750000000004</c:v>
                </c:pt>
                <c:pt idx="25681">
                  <c:v>0.63096064814814801</c:v>
                </c:pt>
                <c:pt idx="25682">
                  <c:v>0.63098379629629597</c:v>
                </c:pt>
                <c:pt idx="25683">
                  <c:v>0.63100694444444505</c:v>
                </c:pt>
                <c:pt idx="25684">
                  <c:v>0.63103009259259302</c:v>
                </c:pt>
                <c:pt idx="25685">
                  <c:v>0.63105324074074098</c:v>
                </c:pt>
                <c:pt idx="25686">
                  <c:v>0.63107638888888895</c:v>
                </c:pt>
                <c:pt idx="25687">
                  <c:v>0.63111111111111096</c:v>
                </c:pt>
                <c:pt idx="25688">
                  <c:v>0.63113425925925903</c:v>
                </c:pt>
                <c:pt idx="25689">
                  <c:v>0.631157407407407</c:v>
                </c:pt>
                <c:pt idx="25690">
                  <c:v>0.63118055555555597</c:v>
                </c:pt>
                <c:pt idx="25691">
                  <c:v>0.63120370370370404</c:v>
                </c:pt>
                <c:pt idx="25692">
                  <c:v>0.63122685185185201</c:v>
                </c:pt>
                <c:pt idx="25693">
                  <c:v>0.63124999999999998</c:v>
                </c:pt>
                <c:pt idx="25694">
                  <c:v>0.63127314814814794</c:v>
                </c:pt>
                <c:pt idx="25695">
                  <c:v>0.63130787037037095</c:v>
                </c:pt>
                <c:pt idx="25696">
                  <c:v>0.63133101851851903</c:v>
                </c:pt>
                <c:pt idx="25697">
                  <c:v>0.63135416666666699</c:v>
                </c:pt>
                <c:pt idx="25698">
                  <c:v>0.63137731481481496</c:v>
                </c:pt>
                <c:pt idx="25699">
                  <c:v>0.63140046296296304</c:v>
                </c:pt>
                <c:pt idx="25700">
                  <c:v>0.63142361111111101</c:v>
                </c:pt>
                <c:pt idx="25701">
                  <c:v>0.63144675925925897</c:v>
                </c:pt>
                <c:pt idx="25702">
                  <c:v>0.63148148148148098</c:v>
                </c:pt>
                <c:pt idx="25703">
                  <c:v>0.63150462962963005</c:v>
                </c:pt>
                <c:pt idx="25704">
                  <c:v>0.63152777777777802</c:v>
                </c:pt>
                <c:pt idx="25705">
                  <c:v>0.63155092592592599</c:v>
                </c:pt>
                <c:pt idx="25706">
                  <c:v>0.63157407407407395</c:v>
                </c:pt>
                <c:pt idx="25707">
                  <c:v>0.63159722222222203</c:v>
                </c:pt>
                <c:pt idx="25708">
                  <c:v>0.63162037037037</c:v>
                </c:pt>
                <c:pt idx="25709">
                  <c:v>0.63164351851851896</c:v>
                </c:pt>
                <c:pt idx="25710">
                  <c:v>0.63167824074074097</c:v>
                </c:pt>
                <c:pt idx="25711">
                  <c:v>0.63170138888888905</c:v>
                </c:pt>
                <c:pt idx="25712">
                  <c:v>0.63172453703703701</c:v>
                </c:pt>
                <c:pt idx="25713">
                  <c:v>0.63174768518518498</c:v>
                </c:pt>
                <c:pt idx="25714">
                  <c:v>0.63177083333333395</c:v>
                </c:pt>
                <c:pt idx="25715">
                  <c:v>0.63179398148148203</c:v>
                </c:pt>
                <c:pt idx="25716">
                  <c:v>0.63181712962962999</c:v>
                </c:pt>
                <c:pt idx="25717">
                  <c:v>0.631851851851852</c:v>
                </c:pt>
                <c:pt idx="25718">
                  <c:v>0.63187499999999996</c:v>
                </c:pt>
                <c:pt idx="25719">
                  <c:v>0.63189814814814804</c:v>
                </c:pt>
                <c:pt idx="25720">
                  <c:v>0.63192129629629601</c:v>
                </c:pt>
                <c:pt idx="25721">
                  <c:v>0.63194444444444497</c:v>
                </c:pt>
                <c:pt idx="25722">
                  <c:v>0.63196759259259305</c:v>
                </c:pt>
                <c:pt idx="25723">
                  <c:v>0.63199074074074102</c:v>
                </c:pt>
                <c:pt idx="25724">
                  <c:v>0.63201388888888899</c:v>
                </c:pt>
                <c:pt idx="25725">
                  <c:v>0.63204861111111099</c:v>
                </c:pt>
                <c:pt idx="25726">
                  <c:v>0.63207175925925896</c:v>
                </c:pt>
                <c:pt idx="25727">
                  <c:v>0.63209490740740804</c:v>
                </c:pt>
                <c:pt idx="25728">
                  <c:v>0.632118055555556</c:v>
                </c:pt>
                <c:pt idx="25729">
                  <c:v>0.63214120370370397</c:v>
                </c:pt>
                <c:pt idx="25730">
                  <c:v>0.63216435185185205</c:v>
                </c:pt>
                <c:pt idx="25731">
                  <c:v>0.63218750000000001</c:v>
                </c:pt>
                <c:pt idx="25732">
                  <c:v>0.63222222222222202</c:v>
                </c:pt>
                <c:pt idx="25733">
                  <c:v>0.63224537037037098</c:v>
                </c:pt>
                <c:pt idx="25734">
                  <c:v>0.63226851851851895</c:v>
                </c:pt>
                <c:pt idx="25735">
                  <c:v>0.63229166666666703</c:v>
                </c:pt>
                <c:pt idx="25736">
                  <c:v>0.632314814814815</c:v>
                </c:pt>
                <c:pt idx="25737">
                  <c:v>0.63233796296296296</c:v>
                </c:pt>
                <c:pt idx="25738">
                  <c:v>0.63236111111111104</c:v>
                </c:pt>
                <c:pt idx="25739">
                  <c:v>0.63239583333333405</c:v>
                </c:pt>
                <c:pt idx="25740">
                  <c:v>0.63241898148148101</c:v>
                </c:pt>
                <c:pt idx="25741">
                  <c:v>0.63244212962962898</c:v>
                </c:pt>
                <c:pt idx="25742">
                  <c:v>0.63246527777777795</c:v>
                </c:pt>
                <c:pt idx="25743">
                  <c:v>0.63248842592592602</c:v>
                </c:pt>
                <c:pt idx="25744">
                  <c:v>0.63251157407407399</c:v>
                </c:pt>
                <c:pt idx="25745">
                  <c:v>0.63253472222222196</c:v>
                </c:pt>
                <c:pt idx="25746">
                  <c:v>0.63255787037037003</c:v>
                </c:pt>
                <c:pt idx="25747">
                  <c:v>0.63259259259259304</c:v>
                </c:pt>
                <c:pt idx="25748">
                  <c:v>0.63261574074074101</c:v>
                </c:pt>
                <c:pt idx="25749">
                  <c:v>0.63263888888888897</c:v>
                </c:pt>
                <c:pt idx="25750">
                  <c:v>0.63266203703703705</c:v>
                </c:pt>
                <c:pt idx="25751">
                  <c:v>0.63268518518518502</c:v>
                </c:pt>
                <c:pt idx="25752">
                  <c:v>0.63270833333333298</c:v>
                </c:pt>
                <c:pt idx="25753">
                  <c:v>0.63273148148148195</c:v>
                </c:pt>
                <c:pt idx="25754">
                  <c:v>0.63275462962963003</c:v>
                </c:pt>
                <c:pt idx="25755">
                  <c:v>0.63278935185185203</c:v>
                </c:pt>
                <c:pt idx="25756">
                  <c:v>0.6328125</c:v>
                </c:pt>
                <c:pt idx="25757">
                  <c:v>0.63283564814814797</c:v>
                </c:pt>
                <c:pt idx="25758">
                  <c:v>0.63285879629629604</c:v>
                </c:pt>
                <c:pt idx="25759">
                  <c:v>0.63288194444444501</c:v>
                </c:pt>
                <c:pt idx="25760">
                  <c:v>0.63290509259259298</c:v>
                </c:pt>
                <c:pt idx="25761">
                  <c:v>0.63292824074074105</c:v>
                </c:pt>
                <c:pt idx="25762">
                  <c:v>0.63295138888888902</c:v>
                </c:pt>
                <c:pt idx="25763">
                  <c:v>0.63298611111111103</c:v>
                </c:pt>
                <c:pt idx="25764">
                  <c:v>0.63300925925925899</c:v>
                </c:pt>
                <c:pt idx="25765">
                  <c:v>0.63303240740740696</c:v>
                </c:pt>
                <c:pt idx="25766">
                  <c:v>0.63305555555555604</c:v>
                </c:pt>
                <c:pt idx="25767">
                  <c:v>0.633078703703704</c:v>
                </c:pt>
                <c:pt idx="25768">
                  <c:v>0.63310185185185197</c:v>
                </c:pt>
                <c:pt idx="25769">
                  <c:v>0.63312500000000005</c:v>
                </c:pt>
                <c:pt idx="25770">
                  <c:v>0.63315972222222205</c:v>
                </c:pt>
                <c:pt idx="25771">
                  <c:v>0.63318287037037002</c:v>
                </c:pt>
                <c:pt idx="25772">
                  <c:v>0.63320601851851899</c:v>
                </c:pt>
                <c:pt idx="25773">
                  <c:v>0.63322916666666695</c:v>
                </c:pt>
                <c:pt idx="25774">
                  <c:v>0.63325231481481503</c:v>
                </c:pt>
                <c:pt idx="25775">
                  <c:v>0.633275462962963</c:v>
                </c:pt>
                <c:pt idx="25776">
                  <c:v>0.63329861111111097</c:v>
                </c:pt>
                <c:pt idx="25777">
                  <c:v>0.63332175925925904</c:v>
                </c:pt>
                <c:pt idx="25778">
                  <c:v>0.63335648148148205</c:v>
                </c:pt>
                <c:pt idx="25779">
                  <c:v>0.63337962962963001</c:v>
                </c:pt>
                <c:pt idx="25780">
                  <c:v>0.63340277777777798</c:v>
                </c:pt>
                <c:pt idx="25781">
                  <c:v>0.63342592592592595</c:v>
                </c:pt>
                <c:pt idx="25782">
                  <c:v>0.63344907407407403</c:v>
                </c:pt>
                <c:pt idx="25783">
                  <c:v>0.63347222222222199</c:v>
                </c:pt>
                <c:pt idx="25784">
                  <c:v>0.63349537037037096</c:v>
                </c:pt>
                <c:pt idx="25785">
                  <c:v>0.63353009259259296</c:v>
                </c:pt>
                <c:pt idx="25786">
                  <c:v>0.63355324074074104</c:v>
                </c:pt>
                <c:pt idx="25787">
                  <c:v>0.63357638888888901</c:v>
                </c:pt>
                <c:pt idx="25788">
                  <c:v>0.63359953703703698</c:v>
                </c:pt>
                <c:pt idx="25789">
                  <c:v>0.63362268518518505</c:v>
                </c:pt>
                <c:pt idx="25790">
                  <c:v>0.63364583333333402</c:v>
                </c:pt>
                <c:pt idx="25791">
                  <c:v>0.63366898148148099</c:v>
                </c:pt>
                <c:pt idx="25792">
                  <c:v>0.63369212962962995</c:v>
                </c:pt>
                <c:pt idx="25793">
                  <c:v>0.63372685185185196</c:v>
                </c:pt>
                <c:pt idx="25794">
                  <c:v>0.63375000000000004</c:v>
                </c:pt>
                <c:pt idx="25795">
                  <c:v>0.633773148148148</c:v>
                </c:pt>
                <c:pt idx="25796">
                  <c:v>0.63379629629629597</c:v>
                </c:pt>
                <c:pt idx="25797">
                  <c:v>0.63381944444444505</c:v>
                </c:pt>
                <c:pt idx="25798">
                  <c:v>0.63384259259259301</c:v>
                </c:pt>
                <c:pt idx="25799">
                  <c:v>0.63386574074074098</c:v>
                </c:pt>
                <c:pt idx="25800">
                  <c:v>0.63390046296296299</c:v>
                </c:pt>
                <c:pt idx="25801">
                  <c:v>0.63392361111111095</c:v>
                </c:pt>
                <c:pt idx="25802">
                  <c:v>0.63394675925925903</c:v>
                </c:pt>
                <c:pt idx="25803">
                  <c:v>0.633969907407407</c:v>
                </c:pt>
                <c:pt idx="25804">
                  <c:v>0.63399305555555596</c:v>
                </c:pt>
                <c:pt idx="25805">
                  <c:v>0.63401620370370404</c:v>
                </c:pt>
                <c:pt idx="25806">
                  <c:v>0.63403935185185201</c:v>
                </c:pt>
                <c:pt idx="25807">
                  <c:v>0.63407407407407401</c:v>
                </c:pt>
                <c:pt idx="25808">
                  <c:v>0.63409722222222198</c:v>
                </c:pt>
                <c:pt idx="25809">
                  <c:v>0.63412037037037094</c:v>
                </c:pt>
                <c:pt idx="25810">
                  <c:v>0.63414351851851902</c:v>
                </c:pt>
                <c:pt idx="25811">
                  <c:v>0.63416666666666699</c:v>
                </c:pt>
                <c:pt idx="25812">
                  <c:v>0.63418981481481496</c:v>
                </c:pt>
                <c:pt idx="25813">
                  <c:v>0.63421296296296303</c:v>
                </c:pt>
                <c:pt idx="25814">
                  <c:v>0.634236111111111</c:v>
                </c:pt>
                <c:pt idx="25815">
                  <c:v>0.63425925925925897</c:v>
                </c:pt>
                <c:pt idx="25816">
                  <c:v>0.63429398148148197</c:v>
                </c:pt>
                <c:pt idx="25817">
                  <c:v>0.63431712962962905</c:v>
                </c:pt>
                <c:pt idx="25818">
                  <c:v>0.63434027777777802</c:v>
                </c:pt>
                <c:pt idx="25819">
                  <c:v>0.63436342592592598</c:v>
                </c:pt>
                <c:pt idx="25820">
                  <c:v>0.63438657407407395</c:v>
                </c:pt>
                <c:pt idx="25821">
                  <c:v>0.63440972222222203</c:v>
                </c:pt>
                <c:pt idx="25822">
                  <c:v>0.63443287037036999</c:v>
                </c:pt>
                <c:pt idx="25823">
                  <c:v>0.63445601851851896</c:v>
                </c:pt>
                <c:pt idx="25824">
                  <c:v>0.63449074074074097</c:v>
                </c:pt>
                <c:pt idx="25825">
                  <c:v>0.63451388888888904</c:v>
                </c:pt>
                <c:pt idx="25826">
                  <c:v>0.63453703703703701</c:v>
                </c:pt>
                <c:pt idx="25827">
                  <c:v>0.63456018518518498</c:v>
                </c:pt>
                <c:pt idx="25828">
                  <c:v>0.63458333333333306</c:v>
                </c:pt>
                <c:pt idx="25829">
                  <c:v>0.63460648148148202</c:v>
                </c:pt>
                <c:pt idx="25830">
                  <c:v>0.63462962962962999</c:v>
                </c:pt>
                <c:pt idx="25831">
                  <c:v>0.63465277777777795</c:v>
                </c:pt>
                <c:pt idx="25832">
                  <c:v>0.63468749999999996</c:v>
                </c:pt>
                <c:pt idx="25833">
                  <c:v>0.63471064814814804</c:v>
                </c:pt>
                <c:pt idx="25834">
                  <c:v>0.634733796296296</c:v>
                </c:pt>
                <c:pt idx="25835">
                  <c:v>0.63475694444444397</c:v>
                </c:pt>
                <c:pt idx="25836">
                  <c:v>0.63478009259259305</c:v>
                </c:pt>
                <c:pt idx="25837">
                  <c:v>0.63480324074074101</c:v>
                </c:pt>
                <c:pt idx="25838">
                  <c:v>0.63482638888888898</c:v>
                </c:pt>
                <c:pt idx="25839">
                  <c:v>0.63486111111111099</c:v>
                </c:pt>
                <c:pt idx="25840">
                  <c:v>0.63488425925925895</c:v>
                </c:pt>
                <c:pt idx="25841">
                  <c:v>0.63490740740740703</c:v>
                </c:pt>
                <c:pt idx="25842">
                  <c:v>0.634930555555556</c:v>
                </c:pt>
                <c:pt idx="25843">
                  <c:v>0.63495370370370396</c:v>
                </c:pt>
                <c:pt idx="25844">
                  <c:v>0.63497685185185204</c:v>
                </c:pt>
                <c:pt idx="25845">
                  <c:v>0.63500000000000001</c:v>
                </c:pt>
                <c:pt idx="25846">
                  <c:v>0.63502314814814798</c:v>
                </c:pt>
                <c:pt idx="25847">
                  <c:v>0.63505787037036998</c:v>
                </c:pt>
                <c:pt idx="25848">
                  <c:v>0.63508101851851895</c:v>
                </c:pt>
                <c:pt idx="25849">
                  <c:v>0.63510416666666702</c:v>
                </c:pt>
                <c:pt idx="25850">
                  <c:v>0.63512731481481499</c:v>
                </c:pt>
                <c:pt idx="25851">
                  <c:v>0.63515046296296296</c:v>
                </c:pt>
                <c:pt idx="25852">
                  <c:v>0.63517361111111104</c:v>
                </c:pt>
                <c:pt idx="25853">
                  <c:v>0.63520833333333304</c:v>
                </c:pt>
                <c:pt idx="25854">
                  <c:v>0.63523148148148101</c:v>
                </c:pt>
                <c:pt idx="25855">
                  <c:v>0.63525462962962997</c:v>
                </c:pt>
                <c:pt idx="25856">
                  <c:v>0.63527777777777805</c:v>
                </c:pt>
                <c:pt idx="25857">
                  <c:v>0.63530092592592602</c:v>
                </c:pt>
                <c:pt idx="25858">
                  <c:v>0.63532407407407399</c:v>
                </c:pt>
                <c:pt idx="25859">
                  <c:v>0.63534722222222195</c:v>
                </c:pt>
                <c:pt idx="25860">
                  <c:v>0.63537037037037003</c:v>
                </c:pt>
                <c:pt idx="25861">
                  <c:v>0.63540509259259303</c:v>
                </c:pt>
                <c:pt idx="25862">
                  <c:v>0.635428240740741</c:v>
                </c:pt>
                <c:pt idx="25863">
                  <c:v>0.63545138888888897</c:v>
                </c:pt>
                <c:pt idx="25864">
                  <c:v>0.63547453703703705</c:v>
                </c:pt>
                <c:pt idx="25865">
                  <c:v>0.63549768518518501</c:v>
                </c:pt>
                <c:pt idx="25866">
                  <c:v>0.63552083333333298</c:v>
                </c:pt>
                <c:pt idx="25867">
                  <c:v>0.63554398148148195</c:v>
                </c:pt>
                <c:pt idx="25868">
                  <c:v>0.63556712962962902</c:v>
                </c:pt>
                <c:pt idx="25869">
                  <c:v>0.63560185185185203</c:v>
                </c:pt>
                <c:pt idx="25870">
                  <c:v>0.635625</c:v>
                </c:pt>
                <c:pt idx="25871">
                  <c:v>0.63564814814814796</c:v>
                </c:pt>
                <c:pt idx="25872">
                  <c:v>0.63567129629629604</c:v>
                </c:pt>
                <c:pt idx="25873">
                  <c:v>0.63569444444444501</c:v>
                </c:pt>
                <c:pt idx="25874">
                  <c:v>0.63571759259259297</c:v>
                </c:pt>
                <c:pt idx="25875">
                  <c:v>0.63574074074074105</c:v>
                </c:pt>
                <c:pt idx="25876">
                  <c:v>0.63576388888888902</c:v>
                </c:pt>
                <c:pt idx="25877">
                  <c:v>0.63579861111111102</c:v>
                </c:pt>
                <c:pt idx="25878">
                  <c:v>0.63582175925925899</c:v>
                </c:pt>
                <c:pt idx="25879">
                  <c:v>0.63584490740740796</c:v>
                </c:pt>
                <c:pt idx="25880">
                  <c:v>0.63586805555555603</c:v>
                </c:pt>
                <c:pt idx="25881">
                  <c:v>0.635891203703704</c:v>
                </c:pt>
                <c:pt idx="25882">
                  <c:v>0.63591435185185197</c:v>
                </c:pt>
                <c:pt idx="25883">
                  <c:v>0.63593750000000004</c:v>
                </c:pt>
                <c:pt idx="25884">
                  <c:v>0.63596064814814801</c:v>
                </c:pt>
                <c:pt idx="25885">
                  <c:v>0.63599537037037002</c:v>
                </c:pt>
                <c:pt idx="25886">
                  <c:v>0.63601851851851898</c:v>
                </c:pt>
                <c:pt idx="25887">
                  <c:v>0.63604166666666695</c:v>
                </c:pt>
                <c:pt idx="25888">
                  <c:v>0.63606481481481503</c:v>
                </c:pt>
                <c:pt idx="25889">
                  <c:v>0.63608796296296299</c:v>
                </c:pt>
                <c:pt idx="25890">
                  <c:v>0.63611111111111096</c:v>
                </c:pt>
                <c:pt idx="25891">
                  <c:v>0.63613425925925904</c:v>
                </c:pt>
                <c:pt idx="25892">
                  <c:v>0.63615740740740701</c:v>
                </c:pt>
                <c:pt idx="25893">
                  <c:v>0.63618055555555597</c:v>
                </c:pt>
                <c:pt idx="25894">
                  <c:v>0.63621527777777798</c:v>
                </c:pt>
                <c:pt idx="25895">
                  <c:v>0.63623842592592605</c:v>
                </c:pt>
                <c:pt idx="25896">
                  <c:v>0.63626157407407402</c:v>
                </c:pt>
                <c:pt idx="25897">
                  <c:v>0.63628472222222199</c:v>
                </c:pt>
                <c:pt idx="25898">
                  <c:v>0.63630787037037095</c:v>
                </c:pt>
                <c:pt idx="25899">
                  <c:v>0.63633101851851903</c:v>
                </c:pt>
                <c:pt idx="25900">
                  <c:v>0.636354166666667</c:v>
                </c:pt>
                <c:pt idx="25901">
                  <c:v>0.63637731481481496</c:v>
                </c:pt>
                <c:pt idx="25902">
                  <c:v>0.63640046296296304</c:v>
                </c:pt>
                <c:pt idx="25903">
                  <c:v>0.63643518518518505</c:v>
                </c:pt>
                <c:pt idx="25904">
                  <c:v>0.63645833333333302</c:v>
                </c:pt>
                <c:pt idx="25905">
                  <c:v>0.63648148148148198</c:v>
                </c:pt>
                <c:pt idx="25906">
                  <c:v>0.63650462962962995</c:v>
                </c:pt>
                <c:pt idx="25907">
                  <c:v>0.63652777777777803</c:v>
                </c:pt>
                <c:pt idx="25908">
                  <c:v>0.63655092592592599</c:v>
                </c:pt>
                <c:pt idx="25909">
                  <c:v>0.63657407407407396</c:v>
                </c:pt>
                <c:pt idx="25910">
                  <c:v>0.63659722222222204</c:v>
                </c:pt>
                <c:pt idx="25911">
                  <c:v>0.63663194444444504</c:v>
                </c:pt>
                <c:pt idx="25912">
                  <c:v>0.63665509259259301</c:v>
                </c:pt>
                <c:pt idx="25913">
                  <c:v>0.63667824074074097</c:v>
                </c:pt>
                <c:pt idx="25914">
                  <c:v>0.63670138888888905</c:v>
                </c:pt>
                <c:pt idx="25915">
                  <c:v>0.63672453703703702</c:v>
                </c:pt>
                <c:pt idx="25916">
                  <c:v>0.63674768518518499</c:v>
                </c:pt>
                <c:pt idx="25917">
                  <c:v>0.63677083333333395</c:v>
                </c:pt>
                <c:pt idx="25918">
                  <c:v>0.63679398148148203</c:v>
                </c:pt>
                <c:pt idx="25919">
                  <c:v>0.63682870370370404</c:v>
                </c:pt>
                <c:pt idx="25920">
                  <c:v>0.636851851851852</c:v>
                </c:pt>
                <c:pt idx="25921">
                  <c:v>0.63687499999999997</c:v>
                </c:pt>
                <c:pt idx="25922">
                  <c:v>0.63689814814814805</c:v>
                </c:pt>
                <c:pt idx="25923">
                  <c:v>0.63692129629629601</c:v>
                </c:pt>
                <c:pt idx="25924">
                  <c:v>0.63694444444444498</c:v>
                </c:pt>
                <c:pt idx="25925">
                  <c:v>0.63696759259259295</c:v>
                </c:pt>
                <c:pt idx="25926">
                  <c:v>0.63700231481481495</c:v>
                </c:pt>
                <c:pt idx="25927">
                  <c:v>0.63702546296296303</c:v>
                </c:pt>
                <c:pt idx="25928">
                  <c:v>0.637048611111111</c:v>
                </c:pt>
                <c:pt idx="25929">
                  <c:v>0.63707175925925896</c:v>
                </c:pt>
                <c:pt idx="25930">
                  <c:v>0.63709490740740704</c:v>
                </c:pt>
                <c:pt idx="25931">
                  <c:v>0.63711805555555601</c:v>
                </c:pt>
                <c:pt idx="25932">
                  <c:v>0.63714120370370397</c:v>
                </c:pt>
                <c:pt idx="25933">
                  <c:v>0.63716435185185205</c:v>
                </c:pt>
                <c:pt idx="25934">
                  <c:v>0.63719907407407395</c:v>
                </c:pt>
                <c:pt idx="25935">
                  <c:v>0.63722222222222202</c:v>
                </c:pt>
                <c:pt idx="25936">
                  <c:v>0.63724537037036999</c:v>
                </c:pt>
                <c:pt idx="25937">
                  <c:v>0.63726851851851896</c:v>
                </c:pt>
                <c:pt idx="25938">
                  <c:v>0.63729166666666703</c:v>
                </c:pt>
                <c:pt idx="25939">
                  <c:v>0.637314814814815</c:v>
                </c:pt>
                <c:pt idx="25940">
                  <c:v>0.63733796296296297</c:v>
                </c:pt>
                <c:pt idx="25941">
                  <c:v>0.63737268518518497</c:v>
                </c:pt>
                <c:pt idx="25942">
                  <c:v>0.63739583333333405</c:v>
                </c:pt>
                <c:pt idx="25943">
                  <c:v>0.63741898148148102</c:v>
                </c:pt>
                <c:pt idx="25944">
                  <c:v>0.63744212962962898</c:v>
                </c:pt>
                <c:pt idx="25945">
                  <c:v>0.63746527777777795</c:v>
                </c:pt>
                <c:pt idx="25946">
                  <c:v>0.63748842592592603</c:v>
                </c:pt>
                <c:pt idx="25947">
                  <c:v>0.63751157407407399</c:v>
                </c:pt>
                <c:pt idx="25948">
                  <c:v>0.63753472222222196</c:v>
                </c:pt>
                <c:pt idx="25949">
                  <c:v>0.63756944444444397</c:v>
                </c:pt>
                <c:pt idx="25950">
                  <c:v>0.63759259259259304</c:v>
                </c:pt>
                <c:pt idx="25951">
                  <c:v>0.63761574074074101</c:v>
                </c:pt>
                <c:pt idx="25952">
                  <c:v>0.63763888888888898</c:v>
                </c:pt>
                <c:pt idx="25953">
                  <c:v>0.63766203703703705</c:v>
                </c:pt>
                <c:pt idx="25954">
                  <c:v>0.63768518518518502</c:v>
                </c:pt>
                <c:pt idx="25955">
                  <c:v>0.63770833333333299</c:v>
                </c:pt>
                <c:pt idx="25956">
                  <c:v>0.63774305555555599</c:v>
                </c:pt>
                <c:pt idx="25957">
                  <c:v>0.63776620370370396</c:v>
                </c:pt>
                <c:pt idx="25958">
                  <c:v>0.63778935185185204</c:v>
                </c:pt>
                <c:pt idx="25959">
                  <c:v>0.6378125</c:v>
                </c:pt>
                <c:pt idx="25960">
                  <c:v>0.63783564814814797</c:v>
                </c:pt>
                <c:pt idx="25961">
                  <c:v>0.63785879629629605</c:v>
                </c:pt>
                <c:pt idx="25962">
                  <c:v>0.63788194444444501</c:v>
                </c:pt>
                <c:pt idx="25963">
                  <c:v>0.63790509259259298</c:v>
                </c:pt>
                <c:pt idx="25964">
                  <c:v>0.63793981481481499</c:v>
                </c:pt>
                <c:pt idx="25965">
                  <c:v>0.63796296296296295</c:v>
                </c:pt>
                <c:pt idx="25966">
                  <c:v>0.63798611111111103</c:v>
                </c:pt>
                <c:pt idx="25967">
                  <c:v>0.638009259259259</c:v>
                </c:pt>
                <c:pt idx="25968">
                  <c:v>0.63803240740740697</c:v>
                </c:pt>
                <c:pt idx="25969">
                  <c:v>0.63805555555555604</c:v>
                </c:pt>
                <c:pt idx="25970">
                  <c:v>0.63807870370370401</c:v>
                </c:pt>
                <c:pt idx="25971">
                  <c:v>0.63811342592592601</c:v>
                </c:pt>
                <c:pt idx="25972">
                  <c:v>0.63813657407407398</c:v>
                </c:pt>
                <c:pt idx="25973">
                  <c:v>0.63815972222222195</c:v>
                </c:pt>
                <c:pt idx="25974">
                  <c:v>0.63818287037037003</c:v>
                </c:pt>
                <c:pt idx="25975">
                  <c:v>0.63820601851851899</c:v>
                </c:pt>
                <c:pt idx="25976">
                  <c:v>0.63822916666666696</c:v>
                </c:pt>
                <c:pt idx="25977">
                  <c:v>0.63825231481481504</c:v>
                </c:pt>
                <c:pt idx="25978">
                  <c:v>0.638275462962963</c:v>
                </c:pt>
                <c:pt idx="25979">
                  <c:v>0.63831018518518501</c:v>
                </c:pt>
                <c:pt idx="25980">
                  <c:v>0.63833333333333298</c:v>
                </c:pt>
                <c:pt idx="25981">
                  <c:v>0.63835648148148205</c:v>
                </c:pt>
                <c:pt idx="25982">
                  <c:v>0.63837962962963002</c:v>
                </c:pt>
                <c:pt idx="25983">
                  <c:v>0.63840277777777799</c:v>
                </c:pt>
                <c:pt idx="25984">
                  <c:v>0.63842592592592595</c:v>
                </c:pt>
                <c:pt idx="25985">
                  <c:v>0.63844907407407403</c:v>
                </c:pt>
                <c:pt idx="25986">
                  <c:v>0.63848379629629604</c:v>
                </c:pt>
                <c:pt idx="25987">
                  <c:v>0.638506944444444</c:v>
                </c:pt>
                <c:pt idx="25988">
                  <c:v>0.63853009259259297</c:v>
                </c:pt>
                <c:pt idx="25989">
                  <c:v>0.63855324074074105</c:v>
                </c:pt>
                <c:pt idx="25990">
                  <c:v>0.63857638888888901</c:v>
                </c:pt>
                <c:pt idx="25991">
                  <c:v>0.63859953703703698</c:v>
                </c:pt>
                <c:pt idx="25992">
                  <c:v>0.63862268518518495</c:v>
                </c:pt>
                <c:pt idx="25993">
                  <c:v>0.63864583333333402</c:v>
                </c:pt>
                <c:pt idx="25994">
                  <c:v>0.63868055555555603</c:v>
                </c:pt>
                <c:pt idx="25995">
                  <c:v>0.638703703703704</c:v>
                </c:pt>
                <c:pt idx="25996">
                  <c:v>0.63872685185185196</c:v>
                </c:pt>
                <c:pt idx="25997">
                  <c:v>0.63875000000000004</c:v>
                </c:pt>
                <c:pt idx="25998">
                  <c:v>0.63877314814814801</c:v>
                </c:pt>
                <c:pt idx="25999">
                  <c:v>0.63879629629629597</c:v>
                </c:pt>
                <c:pt idx="26000">
                  <c:v>0.63881944444444505</c:v>
                </c:pt>
                <c:pt idx="26001">
                  <c:v>0.63885416666666694</c:v>
                </c:pt>
                <c:pt idx="26002">
                  <c:v>0.63887731481481502</c:v>
                </c:pt>
                <c:pt idx="26003">
                  <c:v>0.63890046296296299</c:v>
                </c:pt>
                <c:pt idx="26004">
                  <c:v>0.63892361111111096</c:v>
                </c:pt>
                <c:pt idx="26005">
                  <c:v>0.63894675925925903</c:v>
                </c:pt>
                <c:pt idx="26006">
                  <c:v>0.638969907407407</c:v>
                </c:pt>
                <c:pt idx="26007">
                  <c:v>0.63899305555555597</c:v>
                </c:pt>
                <c:pt idx="26008">
                  <c:v>0.63902777777777797</c:v>
                </c:pt>
                <c:pt idx="26009">
                  <c:v>0.63905092592592605</c:v>
                </c:pt>
                <c:pt idx="26010">
                  <c:v>0.63907407407407402</c:v>
                </c:pt>
                <c:pt idx="26011">
                  <c:v>0.63909722222222198</c:v>
                </c:pt>
                <c:pt idx="26012">
                  <c:v>0.63912037037037095</c:v>
                </c:pt>
                <c:pt idx="26013">
                  <c:v>0.63914351851851903</c:v>
                </c:pt>
                <c:pt idx="26014">
                  <c:v>0.63916666666666699</c:v>
                </c:pt>
                <c:pt idx="26015">
                  <c:v>0.639201388888889</c:v>
                </c:pt>
                <c:pt idx="26016">
                  <c:v>0.63922453703703697</c:v>
                </c:pt>
                <c:pt idx="26017">
                  <c:v>0.63924768518518504</c:v>
                </c:pt>
                <c:pt idx="26018">
                  <c:v>0.63927083333333301</c:v>
                </c:pt>
                <c:pt idx="26019">
                  <c:v>0.63929398148148098</c:v>
                </c:pt>
                <c:pt idx="26020">
                  <c:v>0.63931712962962906</c:v>
                </c:pt>
                <c:pt idx="26021">
                  <c:v>0.63934027777777802</c:v>
                </c:pt>
                <c:pt idx="26022">
                  <c:v>0.63936342592592599</c:v>
                </c:pt>
                <c:pt idx="26023">
                  <c:v>0.63939814814814799</c:v>
                </c:pt>
                <c:pt idx="26024">
                  <c:v>0.63942129629629596</c:v>
                </c:pt>
                <c:pt idx="26025">
                  <c:v>0.63944444444444504</c:v>
                </c:pt>
                <c:pt idx="26026">
                  <c:v>0.639467592592593</c:v>
                </c:pt>
                <c:pt idx="26027">
                  <c:v>0.63949074074074097</c:v>
                </c:pt>
                <c:pt idx="26028">
                  <c:v>0.63951388888888905</c:v>
                </c:pt>
                <c:pt idx="26029">
                  <c:v>0.63953703703703701</c:v>
                </c:pt>
                <c:pt idx="26030">
                  <c:v>0.63957175925925902</c:v>
                </c:pt>
                <c:pt idx="26031">
                  <c:v>0.63959490740740699</c:v>
                </c:pt>
                <c:pt idx="26032">
                  <c:v>0.63961805555555595</c:v>
                </c:pt>
                <c:pt idx="26033">
                  <c:v>0.63964120370370403</c:v>
                </c:pt>
                <c:pt idx="26034">
                  <c:v>0.639664351851852</c:v>
                </c:pt>
                <c:pt idx="26035">
                  <c:v>0.63968749999999996</c:v>
                </c:pt>
                <c:pt idx="26036">
                  <c:v>0.63971064814814804</c:v>
                </c:pt>
                <c:pt idx="26037">
                  <c:v>0.63973379629629601</c:v>
                </c:pt>
                <c:pt idx="26038">
                  <c:v>0.63976851851851901</c:v>
                </c:pt>
                <c:pt idx="26039">
                  <c:v>0.63979166666666698</c:v>
                </c:pt>
                <c:pt idx="26040">
                  <c:v>0.63981481481481495</c:v>
                </c:pt>
                <c:pt idx="26041">
                  <c:v>0.63983796296296302</c:v>
                </c:pt>
                <c:pt idx="26042">
                  <c:v>0.63986111111111099</c:v>
                </c:pt>
                <c:pt idx="26043">
                  <c:v>0.63988425925925896</c:v>
                </c:pt>
                <c:pt idx="26044">
                  <c:v>0.63990740740740704</c:v>
                </c:pt>
                <c:pt idx="26045">
                  <c:v>0.63994212962962904</c:v>
                </c:pt>
                <c:pt idx="26046">
                  <c:v>0.63996527777777801</c:v>
                </c:pt>
                <c:pt idx="26047">
                  <c:v>0.63998842592592597</c:v>
                </c:pt>
                <c:pt idx="26048">
                  <c:v>0.64001157407407405</c:v>
                </c:pt>
                <c:pt idx="26049">
                  <c:v>0.64003472222222202</c:v>
                </c:pt>
                <c:pt idx="26050">
                  <c:v>0.64005787037037098</c:v>
                </c:pt>
                <c:pt idx="26051">
                  <c:v>0.64008101851851895</c:v>
                </c:pt>
                <c:pt idx="26052">
                  <c:v>0.64010416666666703</c:v>
                </c:pt>
                <c:pt idx="26053">
                  <c:v>0.64013888888888903</c:v>
                </c:pt>
                <c:pt idx="26054">
                  <c:v>0.640162037037037</c:v>
                </c:pt>
                <c:pt idx="26055">
                  <c:v>0.64018518518518497</c:v>
                </c:pt>
                <c:pt idx="26056">
                  <c:v>0.64020833333333405</c:v>
                </c:pt>
                <c:pt idx="26057">
                  <c:v>0.64023148148148201</c:v>
                </c:pt>
                <c:pt idx="26058">
                  <c:v>0.64025462962962998</c:v>
                </c:pt>
                <c:pt idx="26059">
                  <c:v>0.64027777777777795</c:v>
                </c:pt>
                <c:pt idx="26060">
                  <c:v>0.64031249999999995</c:v>
                </c:pt>
                <c:pt idx="26061">
                  <c:v>0.64033564814814803</c:v>
                </c:pt>
                <c:pt idx="26062">
                  <c:v>0.640358796296296</c:v>
                </c:pt>
                <c:pt idx="26063">
                  <c:v>0.64038194444444396</c:v>
                </c:pt>
                <c:pt idx="26064">
                  <c:v>0.64040509259259304</c:v>
                </c:pt>
                <c:pt idx="26065">
                  <c:v>0.64042824074074101</c:v>
                </c:pt>
                <c:pt idx="26066">
                  <c:v>0.64045138888888897</c:v>
                </c:pt>
                <c:pt idx="26067">
                  <c:v>0.64048611111111098</c:v>
                </c:pt>
                <c:pt idx="26068">
                  <c:v>0.64050925925925895</c:v>
                </c:pt>
                <c:pt idx="26069">
                  <c:v>0.64053240740740702</c:v>
                </c:pt>
                <c:pt idx="26070">
                  <c:v>0.64055555555555599</c:v>
                </c:pt>
                <c:pt idx="26071">
                  <c:v>0.64057870370370396</c:v>
                </c:pt>
                <c:pt idx="26072">
                  <c:v>0.64060185185185203</c:v>
                </c:pt>
                <c:pt idx="26073">
                  <c:v>0.640625</c:v>
                </c:pt>
                <c:pt idx="26074">
                  <c:v>0.64064814814814797</c:v>
                </c:pt>
                <c:pt idx="26075">
                  <c:v>0.64068287037036997</c:v>
                </c:pt>
                <c:pt idx="26076">
                  <c:v>0.64070601851851905</c:v>
                </c:pt>
                <c:pt idx="26077">
                  <c:v>0.64072916666666702</c:v>
                </c:pt>
                <c:pt idx="26078">
                  <c:v>0.64075231481481498</c:v>
                </c:pt>
                <c:pt idx="26079">
                  <c:v>0.64077546296296295</c:v>
                </c:pt>
                <c:pt idx="26080">
                  <c:v>0.64079861111111103</c:v>
                </c:pt>
                <c:pt idx="26081">
                  <c:v>0.64082175925925899</c:v>
                </c:pt>
                <c:pt idx="26082">
                  <c:v>0.640856481481482</c:v>
                </c:pt>
                <c:pt idx="26083">
                  <c:v>0.64087962962962997</c:v>
                </c:pt>
                <c:pt idx="26084">
                  <c:v>0.64090277777777804</c:v>
                </c:pt>
                <c:pt idx="26085">
                  <c:v>0.64092592592592601</c:v>
                </c:pt>
                <c:pt idx="26086">
                  <c:v>0.64094907407407398</c:v>
                </c:pt>
                <c:pt idx="26087">
                  <c:v>0.64097222222222205</c:v>
                </c:pt>
                <c:pt idx="26088">
                  <c:v>0.64099537037037002</c:v>
                </c:pt>
                <c:pt idx="26089">
                  <c:v>0.64101851851851899</c:v>
                </c:pt>
                <c:pt idx="26090">
                  <c:v>0.64105324074074099</c:v>
                </c:pt>
                <c:pt idx="26091">
                  <c:v>0.64107638888888896</c:v>
                </c:pt>
                <c:pt idx="26092">
                  <c:v>0.64109953703703704</c:v>
                </c:pt>
                <c:pt idx="26093">
                  <c:v>0.641122685185185</c:v>
                </c:pt>
                <c:pt idx="26094">
                  <c:v>0.64114583333333397</c:v>
                </c:pt>
                <c:pt idx="26095">
                  <c:v>0.64116898148148205</c:v>
                </c:pt>
                <c:pt idx="26096">
                  <c:v>0.64119212962963001</c:v>
                </c:pt>
                <c:pt idx="26097">
                  <c:v>0.64122685185185202</c:v>
                </c:pt>
                <c:pt idx="26098">
                  <c:v>0.64124999999999999</c:v>
                </c:pt>
                <c:pt idx="26099">
                  <c:v>0.64127314814814795</c:v>
                </c:pt>
                <c:pt idx="26100">
                  <c:v>0.64129629629629603</c:v>
                </c:pt>
                <c:pt idx="26101">
                  <c:v>0.641319444444444</c:v>
                </c:pt>
                <c:pt idx="26102">
                  <c:v>0.64134259259259296</c:v>
                </c:pt>
                <c:pt idx="26103">
                  <c:v>0.64136574074074104</c:v>
                </c:pt>
                <c:pt idx="26104">
                  <c:v>0.64138888888888901</c:v>
                </c:pt>
                <c:pt idx="26105">
                  <c:v>0.64141203703703698</c:v>
                </c:pt>
                <c:pt idx="26106">
                  <c:v>0.64144675925925898</c:v>
                </c:pt>
                <c:pt idx="26107">
                  <c:v>0.64146990740740695</c:v>
                </c:pt>
                <c:pt idx="26108">
                  <c:v>0.64149305555555602</c:v>
                </c:pt>
                <c:pt idx="26109">
                  <c:v>0.64151620370370399</c:v>
                </c:pt>
                <c:pt idx="26110">
                  <c:v>0.64153935185185196</c:v>
                </c:pt>
                <c:pt idx="26111">
                  <c:v>0.64156250000000004</c:v>
                </c:pt>
                <c:pt idx="26112">
                  <c:v>0.641585648148148</c:v>
                </c:pt>
                <c:pt idx="26113">
                  <c:v>0.64162037037037001</c:v>
                </c:pt>
                <c:pt idx="26114">
                  <c:v>0.64164351851851897</c:v>
                </c:pt>
                <c:pt idx="26115">
                  <c:v>0.64166666666666705</c:v>
                </c:pt>
                <c:pt idx="26116">
                  <c:v>0.64168981481481502</c:v>
                </c:pt>
                <c:pt idx="26117">
                  <c:v>0.64171296296296299</c:v>
                </c:pt>
                <c:pt idx="26118">
                  <c:v>0.64173611111111095</c:v>
                </c:pt>
                <c:pt idx="26119">
                  <c:v>0.64175925925925903</c:v>
                </c:pt>
                <c:pt idx="26120">
                  <c:v>0.641782407407407</c:v>
                </c:pt>
                <c:pt idx="26121">
                  <c:v>0.64181712962963</c:v>
                </c:pt>
                <c:pt idx="26122">
                  <c:v>0.64184027777777797</c:v>
                </c:pt>
                <c:pt idx="26123">
                  <c:v>0.64186342592592605</c:v>
                </c:pt>
                <c:pt idx="26124">
                  <c:v>0.64188657407407401</c:v>
                </c:pt>
                <c:pt idx="26125">
                  <c:v>0.64190972222222198</c:v>
                </c:pt>
                <c:pt idx="26126">
                  <c:v>0.64193287037037094</c:v>
                </c:pt>
                <c:pt idx="26127">
                  <c:v>0.64195601851851902</c:v>
                </c:pt>
                <c:pt idx="26128">
                  <c:v>0.64199074074074103</c:v>
                </c:pt>
                <c:pt idx="26129">
                  <c:v>0.64201388888888899</c:v>
                </c:pt>
                <c:pt idx="26130">
                  <c:v>0.64203703703703696</c:v>
                </c:pt>
                <c:pt idx="26131">
                  <c:v>0.64206018518518504</c:v>
                </c:pt>
                <c:pt idx="26132">
                  <c:v>0.64208333333333301</c:v>
                </c:pt>
                <c:pt idx="26133">
                  <c:v>0.64210648148148197</c:v>
                </c:pt>
                <c:pt idx="26134">
                  <c:v>0.64212962962963005</c:v>
                </c:pt>
                <c:pt idx="26135">
                  <c:v>0.64215277777777802</c:v>
                </c:pt>
                <c:pt idx="26136">
                  <c:v>0.64218750000000002</c:v>
                </c:pt>
                <c:pt idx="26137">
                  <c:v>0.64221064814814799</c:v>
                </c:pt>
                <c:pt idx="26138">
                  <c:v>0.64223379629629596</c:v>
                </c:pt>
                <c:pt idx="26139">
                  <c:v>0.64225694444444403</c:v>
                </c:pt>
                <c:pt idx="26140">
                  <c:v>0.642280092592593</c:v>
                </c:pt>
                <c:pt idx="26141">
                  <c:v>0.64230324074074097</c:v>
                </c:pt>
                <c:pt idx="26142">
                  <c:v>0.64232638888888904</c:v>
                </c:pt>
                <c:pt idx="26143">
                  <c:v>0.64234953703703701</c:v>
                </c:pt>
                <c:pt idx="26144">
                  <c:v>0.64237268518518498</c:v>
                </c:pt>
                <c:pt idx="26145">
                  <c:v>0.64240740740740698</c:v>
                </c:pt>
                <c:pt idx="26146">
                  <c:v>0.64243055555555595</c:v>
                </c:pt>
                <c:pt idx="26147">
                  <c:v>0.64245370370370403</c:v>
                </c:pt>
                <c:pt idx="26148">
                  <c:v>0.64247685185185199</c:v>
                </c:pt>
                <c:pt idx="26149">
                  <c:v>0.64249999999999996</c:v>
                </c:pt>
                <c:pt idx="26150">
                  <c:v>0.64252314814814804</c:v>
                </c:pt>
                <c:pt idx="26151">
                  <c:v>0.642546296296296</c:v>
                </c:pt>
                <c:pt idx="26152">
                  <c:v>0.64258101851851901</c:v>
                </c:pt>
                <c:pt idx="26153">
                  <c:v>0.64260416666666698</c:v>
                </c:pt>
                <c:pt idx="26154">
                  <c:v>0.64262731481481505</c:v>
                </c:pt>
                <c:pt idx="26155">
                  <c:v>0.64265046296296302</c:v>
                </c:pt>
                <c:pt idx="26156">
                  <c:v>0.64267361111111099</c:v>
                </c:pt>
                <c:pt idx="26157">
                  <c:v>0.64269675925925895</c:v>
                </c:pt>
                <c:pt idx="26158">
                  <c:v>0.64271990740740703</c:v>
                </c:pt>
                <c:pt idx="26159">
                  <c:v>0.64275462962963004</c:v>
                </c:pt>
                <c:pt idx="26160">
                  <c:v>0.642777777777778</c:v>
                </c:pt>
                <c:pt idx="26161">
                  <c:v>0.64280092592592597</c:v>
                </c:pt>
                <c:pt idx="26162">
                  <c:v>0.64282407407407405</c:v>
                </c:pt>
                <c:pt idx="26163">
                  <c:v>0.64284722222222201</c:v>
                </c:pt>
                <c:pt idx="26164">
                  <c:v>0.64287037037036998</c:v>
                </c:pt>
                <c:pt idx="26165">
                  <c:v>0.64289351851851895</c:v>
                </c:pt>
                <c:pt idx="26166">
                  <c:v>0.64291666666666702</c:v>
                </c:pt>
                <c:pt idx="26167">
                  <c:v>0.64295138888888903</c:v>
                </c:pt>
                <c:pt idx="26168">
                  <c:v>0.642974537037037</c:v>
                </c:pt>
                <c:pt idx="26169">
                  <c:v>0.64299768518518496</c:v>
                </c:pt>
                <c:pt idx="26170">
                  <c:v>0.64302083333333304</c:v>
                </c:pt>
                <c:pt idx="26171">
                  <c:v>0.64304398148148101</c:v>
                </c:pt>
                <c:pt idx="26172">
                  <c:v>0.64306712962962898</c:v>
                </c:pt>
                <c:pt idx="26173">
                  <c:v>0.64309027777777805</c:v>
                </c:pt>
                <c:pt idx="26174">
                  <c:v>0.64312499999999995</c:v>
                </c:pt>
                <c:pt idx="26175">
                  <c:v>0.64314814814814802</c:v>
                </c:pt>
                <c:pt idx="26176">
                  <c:v>0.64317129629629599</c:v>
                </c:pt>
                <c:pt idx="26177">
                  <c:v>0.64319444444444496</c:v>
                </c:pt>
                <c:pt idx="26178">
                  <c:v>0.64321759259259303</c:v>
                </c:pt>
                <c:pt idx="26179">
                  <c:v>0.643240740740741</c:v>
                </c:pt>
                <c:pt idx="26180">
                  <c:v>0.64326388888888897</c:v>
                </c:pt>
                <c:pt idx="26181">
                  <c:v>0.64328703703703705</c:v>
                </c:pt>
                <c:pt idx="26182">
                  <c:v>0.64332175925925905</c:v>
                </c:pt>
                <c:pt idx="26183">
                  <c:v>0.64334490740740802</c:v>
                </c:pt>
                <c:pt idx="26184">
                  <c:v>0.64336805555555598</c:v>
                </c:pt>
                <c:pt idx="26185">
                  <c:v>0.64339120370370395</c:v>
                </c:pt>
                <c:pt idx="26186">
                  <c:v>0.64341435185185203</c:v>
                </c:pt>
                <c:pt idx="26187">
                  <c:v>0.6434375</c:v>
                </c:pt>
                <c:pt idx="26188">
                  <c:v>0.64346064814814796</c:v>
                </c:pt>
                <c:pt idx="26189">
                  <c:v>0.64349537037037097</c:v>
                </c:pt>
                <c:pt idx="26190">
                  <c:v>0.64351851851851904</c:v>
                </c:pt>
                <c:pt idx="26191">
                  <c:v>0.64354166666666701</c:v>
                </c:pt>
                <c:pt idx="26192">
                  <c:v>0.64356481481481498</c:v>
                </c:pt>
                <c:pt idx="26193">
                  <c:v>0.64358796296296295</c:v>
                </c:pt>
                <c:pt idx="26194">
                  <c:v>0.64361111111111102</c:v>
                </c:pt>
                <c:pt idx="26195">
                  <c:v>0.64363425925925899</c:v>
                </c:pt>
                <c:pt idx="26196">
                  <c:v>0.643668981481481</c:v>
                </c:pt>
                <c:pt idx="26197">
                  <c:v>0.64369212962962996</c:v>
                </c:pt>
                <c:pt idx="26198">
                  <c:v>0.64371527777777804</c:v>
                </c:pt>
                <c:pt idx="26199">
                  <c:v>0.64373842592592601</c:v>
                </c:pt>
                <c:pt idx="26200">
                  <c:v>0.64376157407407397</c:v>
                </c:pt>
                <c:pt idx="26201">
                  <c:v>0.64378472222222205</c:v>
                </c:pt>
                <c:pt idx="26202">
                  <c:v>0.64380787037037002</c:v>
                </c:pt>
                <c:pt idx="26203">
                  <c:v>0.64383101851851898</c:v>
                </c:pt>
                <c:pt idx="26204">
                  <c:v>0.64386574074074099</c:v>
                </c:pt>
                <c:pt idx="26205">
                  <c:v>0.64388888888888896</c:v>
                </c:pt>
                <c:pt idx="26206">
                  <c:v>0.64391203703703703</c:v>
                </c:pt>
                <c:pt idx="26207">
                  <c:v>0.643935185185185</c:v>
                </c:pt>
                <c:pt idx="26208">
                  <c:v>0.64395833333333297</c:v>
                </c:pt>
                <c:pt idx="26209">
                  <c:v>0.64398148148148204</c:v>
                </c:pt>
                <c:pt idx="26210">
                  <c:v>0.64400462962963001</c:v>
                </c:pt>
                <c:pt idx="26211">
                  <c:v>0.64403935185185202</c:v>
                </c:pt>
                <c:pt idx="26212">
                  <c:v>0.64406249999999998</c:v>
                </c:pt>
                <c:pt idx="26213">
                  <c:v>0.64408564814814795</c:v>
                </c:pt>
                <c:pt idx="26214">
                  <c:v>0.64410879629629603</c:v>
                </c:pt>
                <c:pt idx="26215">
                  <c:v>0.64413194444444399</c:v>
                </c:pt>
                <c:pt idx="26216">
                  <c:v>0.64415509259259296</c:v>
                </c:pt>
                <c:pt idx="26217">
                  <c:v>0.64417824074074104</c:v>
                </c:pt>
                <c:pt idx="26218">
                  <c:v>0.644201388888889</c:v>
                </c:pt>
                <c:pt idx="26219">
                  <c:v>0.64423611111111101</c:v>
                </c:pt>
                <c:pt idx="26220">
                  <c:v>0.64425925925925898</c:v>
                </c:pt>
                <c:pt idx="26221">
                  <c:v>0.64428240740740705</c:v>
                </c:pt>
                <c:pt idx="26222">
                  <c:v>0.64430555555555602</c:v>
                </c:pt>
                <c:pt idx="26223">
                  <c:v>0.64432870370370399</c:v>
                </c:pt>
                <c:pt idx="26224">
                  <c:v>0.64435185185185195</c:v>
                </c:pt>
                <c:pt idx="26225">
                  <c:v>0.64437500000000003</c:v>
                </c:pt>
                <c:pt idx="26226">
                  <c:v>0.64440972222222204</c:v>
                </c:pt>
                <c:pt idx="26227">
                  <c:v>0.64443287037037</c:v>
                </c:pt>
                <c:pt idx="26228">
                  <c:v>0.64445601851851897</c:v>
                </c:pt>
                <c:pt idx="26229">
                  <c:v>0.64447916666666705</c:v>
                </c:pt>
                <c:pt idx="26230">
                  <c:v>0.64450231481481501</c:v>
                </c:pt>
                <c:pt idx="26231">
                  <c:v>0.64452546296296298</c:v>
                </c:pt>
                <c:pt idx="26232">
                  <c:v>0.64454861111111095</c:v>
                </c:pt>
                <c:pt idx="26233">
                  <c:v>0.64458333333333295</c:v>
                </c:pt>
                <c:pt idx="26234">
                  <c:v>0.64460648148148203</c:v>
                </c:pt>
                <c:pt idx="26235">
                  <c:v>0.64462962962963</c:v>
                </c:pt>
                <c:pt idx="26236">
                  <c:v>0.64465277777777796</c:v>
                </c:pt>
                <c:pt idx="26237">
                  <c:v>0.64467592592592604</c:v>
                </c:pt>
                <c:pt idx="26238">
                  <c:v>0.64469907407407401</c:v>
                </c:pt>
                <c:pt idx="26239">
                  <c:v>0.64472222222222197</c:v>
                </c:pt>
                <c:pt idx="26240">
                  <c:v>0.64474537037037105</c:v>
                </c:pt>
                <c:pt idx="26241">
                  <c:v>0.64478009259259295</c:v>
                </c:pt>
                <c:pt idx="26242">
                  <c:v>0.64480324074074102</c:v>
                </c:pt>
                <c:pt idx="26243">
                  <c:v>0.64482638888888899</c:v>
                </c:pt>
                <c:pt idx="26244">
                  <c:v>0.64484953703703696</c:v>
                </c:pt>
                <c:pt idx="26245">
                  <c:v>0.64487268518518504</c:v>
                </c:pt>
                <c:pt idx="26246">
                  <c:v>0.644895833333334</c:v>
                </c:pt>
                <c:pt idx="26247">
                  <c:v>0.64491898148148097</c:v>
                </c:pt>
                <c:pt idx="26248">
                  <c:v>0.64495370370370397</c:v>
                </c:pt>
                <c:pt idx="26249">
                  <c:v>0.64497685185185205</c:v>
                </c:pt>
                <c:pt idx="26250">
                  <c:v>0.64500000000000002</c:v>
                </c:pt>
                <c:pt idx="26251">
                  <c:v>0.64502314814814798</c:v>
                </c:pt>
                <c:pt idx="26252">
                  <c:v>0.64504629629629595</c:v>
                </c:pt>
                <c:pt idx="26253">
                  <c:v>0.64506944444444503</c:v>
                </c:pt>
                <c:pt idx="26254">
                  <c:v>0.64509259259259299</c:v>
                </c:pt>
                <c:pt idx="26255">
                  <c:v>0.64511574074074096</c:v>
                </c:pt>
                <c:pt idx="26256">
                  <c:v>0.64515046296296297</c:v>
                </c:pt>
                <c:pt idx="26257">
                  <c:v>0.64517361111111104</c:v>
                </c:pt>
                <c:pt idx="26258">
                  <c:v>0.64519675925925901</c:v>
                </c:pt>
                <c:pt idx="26259">
                  <c:v>0.64521990740740698</c:v>
                </c:pt>
                <c:pt idx="26260">
                  <c:v>0.64524305555555606</c:v>
                </c:pt>
                <c:pt idx="26261">
                  <c:v>0.64526620370370402</c:v>
                </c:pt>
                <c:pt idx="26262">
                  <c:v>0.64528935185185199</c:v>
                </c:pt>
                <c:pt idx="26263">
                  <c:v>0.64532407407407399</c:v>
                </c:pt>
                <c:pt idx="26264">
                  <c:v>0.64534722222222196</c:v>
                </c:pt>
                <c:pt idx="26265">
                  <c:v>0.64537037037037004</c:v>
                </c:pt>
                <c:pt idx="26266">
                  <c:v>0.645393518518519</c:v>
                </c:pt>
                <c:pt idx="26267">
                  <c:v>0.64541666666666597</c:v>
                </c:pt>
                <c:pt idx="26268">
                  <c:v>0.64543981481481505</c:v>
                </c:pt>
                <c:pt idx="26269">
                  <c:v>0.64546296296296302</c:v>
                </c:pt>
                <c:pt idx="26270">
                  <c:v>0.64549768518518502</c:v>
                </c:pt>
                <c:pt idx="26271">
                  <c:v>0.64552083333333299</c:v>
                </c:pt>
                <c:pt idx="26272">
                  <c:v>0.64554398148148195</c:v>
                </c:pt>
                <c:pt idx="26273">
                  <c:v>0.64556712962962903</c:v>
                </c:pt>
                <c:pt idx="26274">
                  <c:v>0.645590277777778</c:v>
                </c:pt>
                <c:pt idx="26275">
                  <c:v>0.64561342592592597</c:v>
                </c:pt>
                <c:pt idx="26276">
                  <c:v>0.64563657407407404</c:v>
                </c:pt>
                <c:pt idx="26277">
                  <c:v>0.64565972222222201</c:v>
                </c:pt>
                <c:pt idx="26278">
                  <c:v>0.64569444444444501</c:v>
                </c:pt>
                <c:pt idx="26279">
                  <c:v>0.64571759259259298</c:v>
                </c:pt>
                <c:pt idx="26280">
                  <c:v>0.64574074074074095</c:v>
                </c:pt>
                <c:pt idx="26281">
                  <c:v>0.64576388888888903</c:v>
                </c:pt>
                <c:pt idx="26282">
                  <c:v>0.64578703703703699</c:v>
                </c:pt>
                <c:pt idx="26283">
                  <c:v>0.64581018518518496</c:v>
                </c:pt>
                <c:pt idx="26284">
                  <c:v>0.64583333333333304</c:v>
                </c:pt>
                <c:pt idx="26285">
                  <c:v>0.64586805555555604</c:v>
                </c:pt>
                <c:pt idx="26286">
                  <c:v>0.64589120370370401</c:v>
                </c:pt>
                <c:pt idx="26287">
                  <c:v>0.64591435185185198</c:v>
                </c:pt>
                <c:pt idx="26288">
                  <c:v>0.64593750000000005</c:v>
                </c:pt>
                <c:pt idx="26289">
                  <c:v>0.64596064814814802</c:v>
                </c:pt>
                <c:pt idx="26290">
                  <c:v>0.64598379629629599</c:v>
                </c:pt>
                <c:pt idx="26291">
                  <c:v>0.64600694444444395</c:v>
                </c:pt>
                <c:pt idx="26292">
                  <c:v>0.64604166666666696</c:v>
                </c:pt>
                <c:pt idx="26293">
                  <c:v>0.64606481481481504</c:v>
                </c:pt>
                <c:pt idx="26294">
                  <c:v>0.646087962962963</c:v>
                </c:pt>
                <c:pt idx="26295">
                  <c:v>0.64611111111111097</c:v>
                </c:pt>
                <c:pt idx="26296">
                  <c:v>0.64613425925925905</c:v>
                </c:pt>
                <c:pt idx="26297">
                  <c:v>0.64615740740740701</c:v>
                </c:pt>
                <c:pt idx="26298">
                  <c:v>0.64618055555555598</c:v>
                </c:pt>
                <c:pt idx="26299">
                  <c:v>0.64620370370370395</c:v>
                </c:pt>
                <c:pt idx="26300">
                  <c:v>0.64623842592592595</c:v>
                </c:pt>
                <c:pt idx="26301">
                  <c:v>0.64626157407407403</c:v>
                </c:pt>
                <c:pt idx="26302">
                  <c:v>0.646284722222222</c:v>
                </c:pt>
                <c:pt idx="26303">
                  <c:v>0.64630787037036996</c:v>
                </c:pt>
                <c:pt idx="26304">
                  <c:v>0.64633101851851904</c:v>
                </c:pt>
                <c:pt idx="26305">
                  <c:v>0.64635416666666701</c:v>
                </c:pt>
                <c:pt idx="26306">
                  <c:v>0.64637731481481497</c:v>
                </c:pt>
                <c:pt idx="26307">
                  <c:v>0.64641203703703698</c:v>
                </c:pt>
                <c:pt idx="26308">
                  <c:v>0.64643518518518495</c:v>
                </c:pt>
                <c:pt idx="26309">
                  <c:v>0.64645833333333302</c:v>
                </c:pt>
                <c:pt idx="26310">
                  <c:v>0.64648148148148199</c:v>
                </c:pt>
                <c:pt idx="26311">
                  <c:v>0.64650462962962996</c:v>
                </c:pt>
                <c:pt idx="26312">
                  <c:v>0.64652777777777803</c:v>
                </c:pt>
                <c:pt idx="26313">
                  <c:v>0.646550925925926</c:v>
                </c:pt>
                <c:pt idx="26314">
                  <c:v>0.64657407407407397</c:v>
                </c:pt>
                <c:pt idx="26315">
                  <c:v>0.64660879629629597</c:v>
                </c:pt>
                <c:pt idx="26316">
                  <c:v>0.64663194444444505</c:v>
                </c:pt>
                <c:pt idx="26317">
                  <c:v>0.64665509259259302</c:v>
                </c:pt>
                <c:pt idx="26318">
                  <c:v>0.64667824074074098</c:v>
                </c:pt>
                <c:pt idx="26319">
                  <c:v>0.64670138888888895</c:v>
                </c:pt>
                <c:pt idx="26320">
                  <c:v>0.64672453703703703</c:v>
                </c:pt>
                <c:pt idx="26321">
                  <c:v>0.646747685185185</c:v>
                </c:pt>
                <c:pt idx="26322">
                  <c:v>0.646782407407407</c:v>
                </c:pt>
                <c:pt idx="26323">
                  <c:v>0.64680555555555597</c:v>
                </c:pt>
                <c:pt idx="26324">
                  <c:v>0.64682870370370404</c:v>
                </c:pt>
                <c:pt idx="26325">
                  <c:v>0.64685185185185201</c:v>
                </c:pt>
                <c:pt idx="26326">
                  <c:v>0.64687499999999998</c:v>
                </c:pt>
                <c:pt idx="26327">
                  <c:v>0.64689814814814794</c:v>
                </c:pt>
                <c:pt idx="26328">
                  <c:v>0.64692129629629702</c:v>
                </c:pt>
                <c:pt idx="26329">
                  <c:v>0.64695601851851903</c:v>
                </c:pt>
                <c:pt idx="26330">
                  <c:v>0.64697916666666699</c:v>
                </c:pt>
                <c:pt idx="26331">
                  <c:v>0.64700231481481496</c:v>
                </c:pt>
                <c:pt idx="26332">
                  <c:v>0.64702546296296304</c:v>
                </c:pt>
                <c:pt idx="26333">
                  <c:v>0.64704861111111101</c:v>
                </c:pt>
                <c:pt idx="26334">
                  <c:v>0.64707175925925897</c:v>
                </c:pt>
                <c:pt idx="26335">
                  <c:v>0.64710648148148098</c:v>
                </c:pt>
                <c:pt idx="26336">
                  <c:v>0.64712962962963005</c:v>
                </c:pt>
                <c:pt idx="26337">
                  <c:v>0.64715277777777802</c:v>
                </c:pt>
                <c:pt idx="26338">
                  <c:v>0.64717592592592599</c:v>
                </c:pt>
                <c:pt idx="26339">
                  <c:v>0.64719907407407395</c:v>
                </c:pt>
                <c:pt idx="26340">
                  <c:v>0.64722222222222203</c:v>
                </c:pt>
                <c:pt idx="26341">
                  <c:v>0.64724537037037</c:v>
                </c:pt>
                <c:pt idx="26342">
                  <c:v>0.64726851851851896</c:v>
                </c:pt>
                <c:pt idx="26343">
                  <c:v>0.64730324074074097</c:v>
                </c:pt>
                <c:pt idx="26344">
                  <c:v>0.64732638888888905</c:v>
                </c:pt>
                <c:pt idx="26345">
                  <c:v>0.64734953703703701</c:v>
                </c:pt>
                <c:pt idx="26346">
                  <c:v>0.64737268518518498</c:v>
                </c:pt>
                <c:pt idx="26347">
                  <c:v>0.64739583333333395</c:v>
                </c:pt>
                <c:pt idx="26348">
                  <c:v>0.64741898148148103</c:v>
                </c:pt>
                <c:pt idx="26349">
                  <c:v>0.64744212962962999</c:v>
                </c:pt>
                <c:pt idx="26350">
                  <c:v>0.647476851851852</c:v>
                </c:pt>
                <c:pt idx="26351">
                  <c:v>0.64749999999999996</c:v>
                </c:pt>
                <c:pt idx="26352">
                  <c:v>0.64752314814814804</c:v>
                </c:pt>
                <c:pt idx="26353">
                  <c:v>0.64754629629629601</c:v>
                </c:pt>
                <c:pt idx="26354">
                  <c:v>0.64756944444444398</c:v>
                </c:pt>
                <c:pt idx="26355">
                  <c:v>0.64759259259259305</c:v>
                </c:pt>
                <c:pt idx="26356">
                  <c:v>0.64761574074074102</c:v>
                </c:pt>
                <c:pt idx="26357">
                  <c:v>0.64763888888888899</c:v>
                </c:pt>
                <c:pt idx="26358">
                  <c:v>0.64767361111111099</c:v>
                </c:pt>
                <c:pt idx="26359">
                  <c:v>0.64769675925925896</c:v>
                </c:pt>
                <c:pt idx="26360">
                  <c:v>0.64771990740740804</c:v>
                </c:pt>
                <c:pt idx="26361">
                  <c:v>0.647743055555556</c:v>
                </c:pt>
                <c:pt idx="26362">
                  <c:v>0.64776620370370397</c:v>
                </c:pt>
                <c:pt idx="26363">
                  <c:v>0.64778935185185205</c:v>
                </c:pt>
                <c:pt idx="26364">
                  <c:v>0.64781250000000001</c:v>
                </c:pt>
                <c:pt idx="26365">
                  <c:v>0.64784722222222202</c:v>
                </c:pt>
                <c:pt idx="26366">
                  <c:v>0.64787037037037098</c:v>
                </c:pt>
                <c:pt idx="26367">
                  <c:v>0.64789351851851895</c:v>
                </c:pt>
                <c:pt idx="26368">
                  <c:v>0.64791666666666703</c:v>
                </c:pt>
                <c:pt idx="26369">
                  <c:v>0.647939814814815</c:v>
                </c:pt>
                <c:pt idx="26370">
                  <c:v>0.64796296296296296</c:v>
                </c:pt>
                <c:pt idx="26371">
                  <c:v>0.64798611111111104</c:v>
                </c:pt>
                <c:pt idx="26372">
                  <c:v>0.64800925925925901</c:v>
                </c:pt>
                <c:pt idx="26373">
                  <c:v>0.64803240740740697</c:v>
                </c:pt>
                <c:pt idx="26374">
                  <c:v>0.64806712962962898</c:v>
                </c:pt>
                <c:pt idx="26375">
                  <c:v>0.64809027777777795</c:v>
                </c:pt>
                <c:pt idx="26376">
                  <c:v>0.64811342592592602</c:v>
                </c:pt>
                <c:pt idx="26377">
                  <c:v>0.64813657407407399</c:v>
                </c:pt>
                <c:pt idx="26378">
                  <c:v>0.64815972222222196</c:v>
                </c:pt>
                <c:pt idx="26379">
                  <c:v>0.64818287037037003</c:v>
                </c:pt>
                <c:pt idx="26380">
                  <c:v>0.648206018518519</c:v>
                </c:pt>
                <c:pt idx="26381">
                  <c:v>0.64822916666666697</c:v>
                </c:pt>
                <c:pt idx="26382">
                  <c:v>0.64826388888888897</c:v>
                </c:pt>
                <c:pt idx="26383">
                  <c:v>0.64828703703703705</c:v>
                </c:pt>
                <c:pt idx="26384">
                  <c:v>0.64831018518518502</c:v>
                </c:pt>
                <c:pt idx="26385">
                  <c:v>0.64833333333333298</c:v>
                </c:pt>
                <c:pt idx="26386">
                  <c:v>0.64835648148148195</c:v>
                </c:pt>
                <c:pt idx="26387">
                  <c:v>0.64837962962963003</c:v>
                </c:pt>
                <c:pt idx="26388">
                  <c:v>0.64840277777777799</c:v>
                </c:pt>
                <c:pt idx="26389">
                  <c:v>0.6484375</c:v>
                </c:pt>
                <c:pt idx="26390">
                  <c:v>0.64846064814814797</c:v>
                </c:pt>
                <c:pt idx="26391">
                  <c:v>0.64848379629629604</c:v>
                </c:pt>
                <c:pt idx="26392">
                  <c:v>0.64850694444444401</c:v>
                </c:pt>
                <c:pt idx="26393">
                  <c:v>0.64853009259259298</c:v>
                </c:pt>
                <c:pt idx="26394">
                  <c:v>0.64855324074074105</c:v>
                </c:pt>
                <c:pt idx="26395">
                  <c:v>0.64857638888888902</c:v>
                </c:pt>
                <c:pt idx="26396">
                  <c:v>0.64861111111111103</c:v>
                </c:pt>
                <c:pt idx="26397">
                  <c:v>0.64863425925925899</c:v>
                </c:pt>
                <c:pt idx="26398">
                  <c:v>0.64865740740740796</c:v>
                </c:pt>
                <c:pt idx="26399">
                  <c:v>0.64868055555555604</c:v>
                </c:pt>
                <c:pt idx="26400">
                  <c:v>0.648703703703704</c:v>
                </c:pt>
                <c:pt idx="26401">
                  <c:v>0.64872685185185197</c:v>
                </c:pt>
                <c:pt idx="26402">
                  <c:v>0.64875000000000005</c:v>
                </c:pt>
                <c:pt idx="26403">
                  <c:v>0.64877314814814802</c:v>
                </c:pt>
                <c:pt idx="26404">
                  <c:v>0.64880787037037002</c:v>
                </c:pt>
                <c:pt idx="26405">
                  <c:v>0.64883101851851899</c:v>
                </c:pt>
                <c:pt idx="26406">
                  <c:v>0.64885416666666695</c:v>
                </c:pt>
                <c:pt idx="26407">
                  <c:v>0.64887731481481503</c:v>
                </c:pt>
                <c:pt idx="26408">
                  <c:v>0.648900462962963</c:v>
                </c:pt>
                <c:pt idx="26409">
                  <c:v>0.64892361111111097</c:v>
                </c:pt>
                <c:pt idx="26410">
                  <c:v>0.64894675925925904</c:v>
                </c:pt>
                <c:pt idx="26411">
                  <c:v>0.64898148148148205</c:v>
                </c:pt>
                <c:pt idx="26412">
                  <c:v>0.64900462962963001</c:v>
                </c:pt>
                <c:pt idx="26413">
                  <c:v>0.64902777777777798</c:v>
                </c:pt>
                <c:pt idx="26414">
                  <c:v>0.64905092592592595</c:v>
                </c:pt>
                <c:pt idx="26415">
                  <c:v>0.64907407407407403</c:v>
                </c:pt>
                <c:pt idx="26416">
                  <c:v>0.64909722222222199</c:v>
                </c:pt>
                <c:pt idx="26417">
                  <c:v>0.64912037037037096</c:v>
                </c:pt>
                <c:pt idx="26418">
                  <c:v>0.64915509259259296</c:v>
                </c:pt>
                <c:pt idx="26419">
                  <c:v>0.64917824074074104</c:v>
                </c:pt>
                <c:pt idx="26420">
                  <c:v>0.64920138888888901</c:v>
                </c:pt>
                <c:pt idx="26421">
                  <c:v>0.64922453703703698</c:v>
                </c:pt>
                <c:pt idx="26422">
                  <c:v>0.64924768518518505</c:v>
                </c:pt>
                <c:pt idx="26423">
                  <c:v>0.64927083333333302</c:v>
                </c:pt>
                <c:pt idx="26424">
                  <c:v>0.64929398148148099</c:v>
                </c:pt>
                <c:pt idx="26425">
                  <c:v>0.64932870370370399</c:v>
                </c:pt>
                <c:pt idx="26426">
                  <c:v>0.64935185185185196</c:v>
                </c:pt>
                <c:pt idx="26427">
                  <c:v>0.64937500000000004</c:v>
                </c:pt>
                <c:pt idx="26428">
                  <c:v>0.649398148148148</c:v>
                </c:pt>
                <c:pt idx="26429">
                  <c:v>0.64942129629629597</c:v>
                </c:pt>
                <c:pt idx="26430">
                  <c:v>0.64944444444444505</c:v>
                </c:pt>
                <c:pt idx="26431">
                  <c:v>0.64946759259259301</c:v>
                </c:pt>
                <c:pt idx="26432">
                  <c:v>0.64949074074074098</c:v>
                </c:pt>
                <c:pt idx="26433">
                  <c:v>0.64951388888888895</c:v>
                </c:pt>
                <c:pt idx="26434">
                  <c:v>0.64954861111111095</c:v>
                </c:pt>
                <c:pt idx="26435">
                  <c:v>0.64957175925925903</c:v>
                </c:pt>
                <c:pt idx="26436">
                  <c:v>0.649594907407407</c:v>
                </c:pt>
                <c:pt idx="26437">
                  <c:v>0.64961805555555596</c:v>
                </c:pt>
                <c:pt idx="26438">
                  <c:v>0.64964120370370404</c:v>
                </c:pt>
                <c:pt idx="26439">
                  <c:v>0.64966435185185201</c:v>
                </c:pt>
                <c:pt idx="26440">
                  <c:v>0.64968749999999997</c:v>
                </c:pt>
                <c:pt idx="26441">
                  <c:v>0.64971064814814805</c:v>
                </c:pt>
                <c:pt idx="26442">
                  <c:v>0.64974537037037094</c:v>
                </c:pt>
                <c:pt idx="26443">
                  <c:v>0.64976851851851902</c:v>
                </c:pt>
                <c:pt idx="26444">
                  <c:v>0.64979166666666699</c:v>
                </c:pt>
                <c:pt idx="26445">
                  <c:v>0.64981481481481496</c:v>
                </c:pt>
                <c:pt idx="26446">
                  <c:v>0.64983796296296303</c:v>
                </c:pt>
                <c:pt idx="26447">
                  <c:v>0.649861111111111</c:v>
                </c:pt>
                <c:pt idx="26448">
                  <c:v>0.64988425925925897</c:v>
                </c:pt>
                <c:pt idx="26449">
                  <c:v>0.64990740740740804</c:v>
                </c:pt>
                <c:pt idx="26450">
                  <c:v>0.64994212962963005</c:v>
                </c:pt>
                <c:pt idx="26451">
                  <c:v>0.64996527777777802</c:v>
                </c:pt>
                <c:pt idx="26452">
                  <c:v>0.64998842592592598</c:v>
                </c:pt>
                <c:pt idx="26453">
                  <c:v>0.65001157407407395</c:v>
                </c:pt>
                <c:pt idx="26454">
                  <c:v>0.65003472222222203</c:v>
                </c:pt>
                <c:pt idx="26455">
                  <c:v>0.65005787037037099</c:v>
                </c:pt>
                <c:pt idx="26456">
                  <c:v>0.65008101851851896</c:v>
                </c:pt>
                <c:pt idx="26457">
                  <c:v>0.65011574074074097</c:v>
                </c:pt>
                <c:pt idx="26458">
                  <c:v>0.65013888888888904</c:v>
                </c:pt>
                <c:pt idx="26459">
                  <c:v>0.65016203703703701</c:v>
                </c:pt>
                <c:pt idx="26460">
                  <c:v>0.65018518518518498</c:v>
                </c:pt>
                <c:pt idx="26461">
                  <c:v>0.65020833333333405</c:v>
                </c:pt>
                <c:pt idx="26462">
                  <c:v>0.65023148148148202</c:v>
                </c:pt>
                <c:pt idx="26463">
                  <c:v>0.65025462962962999</c:v>
                </c:pt>
                <c:pt idx="26464">
                  <c:v>0.65027777777777795</c:v>
                </c:pt>
                <c:pt idx="26465">
                  <c:v>0.65030092592592603</c:v>
                </c:pt>
                <c:pt idx="26466">
                  <c:v>0.65033564814814804</c:v>
                </c:pt>
                <c:pt idx="26467">
                  <c:v>0.650358796296296</c:v>
                </c:pt>
                <c:pt idx="26468">
                  <c:v>0.65038194444444397</c:v>
                </c:pt>
                <c:pt idx="26469">
                  <c:v>0.65040509259259305</c:v>
                </c:pt>
                <c:pt idx="26470">
                  <c:v>0.65042824074074101</c:v>
                </c:pt>
                <c:pt idx="26471">
                  <c:v>0.65045138888888898</c:v>
                </c:pt>
                <c:pt idx="26472">
                  <c:v>0.65047453703703695</c:v>
                </c:pt>
                <c:pt idx="26473">
                  <c:v>0.65049768518518503</c:v>
                </c:pt>
                <c:pt idx="26474">
                  <c:v>0.65052083333333299</c:v>
                </c:pt>
                <c:pt idx="26475">
                  <c:v>0.650555555555556</c:v>
                </c:pt>
                <c:pt idx="26476">
                  <c:v>0.65057870370370396</c:v>
                </c:pt>
                <c:pt idx="26477">
                  <c:v>0.65060185185185204</c:v>
                </c:pt>
                <c:pt idx="26478">
                  <c:v>0.65062500000000001</c:v>
                </c:pt>
                <c:pt idx="26479">
                  <c:v>0.65064814814814798</c:v>
                </c:pt>
                <c:pt idx="26480">
                  <c:v>0.65067129629629705</c:v>
                </c:pt>
                <c:pt idx="26481">
                  <c:v>0.65069444444444502</c:v>
                </c:pt>
                <c:pt idx="26482">
                  <c:v>0.65071759259259299</c:v>
                </c:pt>
                <c:pt idx="26483">
                  <c:v>0.65074074074074095</c:v>
                </c:pt>
                <c:pt idx="26484">
                  <c:v>0.65077546296296296</c:v>
                </c:pt>
                <c:pt idx="26485">
                  <c:v>0.65079861111111104</c:v>
                </c:pt>
                <c:pt idx="26486">
                  <c:v>0.650821759259259</c:v>
                </c:pt>
                <c:pt idx="26487">
                  <c:v>0.65084490740740797</c:v>
                </c:pt>
                <c:pt idx="26488">
                  <c:v>0.65086805555555605</c:v>
                </c:pt>
                <c:pt idx="26489">
                  <c:v>0.65089120370370401</c:v>
                </c:pt>
                <c:pt idx="26490">
                  <c:v>0.65091435185185198</c:v>
                </c:pt>
                <c:pt idx="26491">
                  <c:v>0.65093749999999995</c:v>
                </c:pt>
                <c:pt idx="26492">
                  <c:v>0.65096064814814802</c:v>
                </c:pt>
                <c:pt idx="26493">
                  <c:v>0.65099537037037103</c:v>
                </c:pt>
                <c:pt idx="26494">
                  <c:v>0.651018518518519</c:v>
                </c:pt>
                <c:pt idx="26495">
                  <c:v>0.65104166666666696</c:v>
                </c:pt>
                <c:pt idx="26496">
                  <c:v>0.65106481481481504</c:v>
                </c:pt>
                <c:pt idx="26497">
                  <c:v>0.65108796296296301</c:v>
                </c:pt>
                <c:pt idx="26498">
                  <c:v>0.65111111111111097</c:v>
                </c:pt>
                <c:pt idx="26499">
                  <c:v>0.65113425925925905</c:v>
                </c:pt>
                <c:pt idx="26500">
                  <c:v>0.65116898148148195</c:v>
                </c:pt>
                <c:pt idx="26501">
                  <c:v>0.65119212962963002</c:v>
                </c:pt>
                <c:pt idx="26502">
                  <c:v>0.65121527777777799</c:v>
                </c:pt>
                <c:pt idx="26503">
                  <c:v>0.65123842592592596</c:v>
                </c:pt>
                <c:pt idx="26504">
                  <c:v>0.65126157407407403</c:v>
                </c:pt>
                <c:pt idx="26505">
                  <c:v>0.651284722222222</c:v>
                </c:pt>
                <c:pt idx="26506">
                  <c:v>0.65130787037037097</c:v>
                </c:pt>
                <c:pt idx="26507">
                  <c:v>0.65133101851851904</c:v>
                </c:pt>
                <c:pt idx="26508">
                  <c:v>0.65135416666666701</c:v>
                </c:pt>
                <c:pt idx="26509">
                  <c:v>0.65138888888888902</c:v>
                </c:pt>
                <c:pt idx="26510">
                  <c:v>0.65141203703703698</c:v>
                </c:pt>
                <c:pt idx="26511">
                  <c:v>0.65143518518518495</c:v>
                </c:pt>
                <c:pt idx="26512">
                  <c:v>0.65145833333333303</c:v>
                </c:pt>
                <c:pt idx="26513">
                  <c:v>0.651481481481481</c:v>
                </c:pt>
                <c:pt idx="26514">
                  <c:v>0.65150462962962996</c:v>
                </c:pt>
                <c:pt idx="26515">
                  <c:v>0.65152777777777804</c:v>
                </c:pt>
                <c:pt idx="26516">
                  <c:v>0.65155092592592601</c:v>
                </c:pt>
                <c:pt idx="26517">
                  <c:v>0.65157407407407397</c:v>
                </c:pt>
                <c:pt idx="26518">
                  <c:v>0.65160879629629598</c:v>
                </c:pt>
                <c:pt idx="26519">
                  <c:v>0.65163194444444505</c:v>
                </c:pt>
                <c:pt idx="26520">
                  <c:v>0.65165509259259302</c:v>
                </c:pt>
                <c:pt idx="26521">
                  <c:v>0.65167824074074099</c:v>
                </c:pt>
                <c:pt idx="26522">
                  <c:v>0.65170138888888896</c:v>
                </c:pt>
                <c:pt idx="26523">
                  <c:v>0.65172453703703703</c:v>
                </c:pt>
                <c:pt idx="26524">
                  <c:v>0.651747685185185</c:v>
                </c:pt>
                <c:pt idx="26525">
                  <c:v>0.65177083333333397</c:v>
                </c:pt>
                <c:pt idx="26526">
                  <c:v>0.65179398148148204</c:v>
                </c:pt>
                <c:pt idx="26527">
                  <c:v>0.65182870370370405</c:v>
                </c:pt>
                <c:pt idx="26528">
                  <c:v>0.65185185185185202</c:v>
                </c:pt>
                <c:pt idx="26529">
                  <c:v>0.65187499999999998</c:v>
                </c:pt>
                <c:pt idx="26530">
                  <c:v>0.65189814814814795</c:v>
                </c:pt>
                <c:pt idx="26531">
                  <c:v>0.65192129629629603</c:v>
                </c:pt>
                <c:pt idx="26532">
                  <c:v>0.65194444444444499</c:v>
                </c:pt>
                <c:pt idx="26533">
                  <c:v>0.65196759259259296</c:v>
                </c:pt>
                <c:pt idx="26534">
                  <c:v>0.65199074074074104</c:v>
                </c:pt>
                <c:pt idx="26535">
                  <c:v>0.652013888888889</c:v>
                </c:pt>
                <c:pt idx="26536">
                  <c:v>0.65204861111111101</c:v>
                </c:pt>
                <c:pt idx="26537">
                  <c:v>0.65207175925925898</c:v>
                </c:pt>
                <c:pt idx="26538">
                  <c:v>0.65209490740740805</c:v>
                </c:pt>
                <c:pt idx="26539">
                  <c:v>0.65211805555555602</c:v>
                </c:pt>
                <c:pt idx="26540">
                  <c:v>0.65214120370370399</c:v>
                </c:pt>
                <c:pt idx="26541">
                  <c:v>0.65216435185185195</c:v>
                </c:pt>
                <c:pt idx="26542">
                  <c:v>0.65218750000000003</c:v>
                </c:pt>
                <c:pt idx="26543">
                  <c:v>0.65222222222222204</c:v>
                </c:pt>
                <c:pt idx="26544">
                  <c:v>0.65224537037037</c:v>
                </c:pt>
                <c:pt idx="26545">
                  <c:v>0.65226851851851897</c:v>
                </c:pt>
                <c:pt idx="26546">
                  <c:v>0.65229166666666705</c:v>
                </c:pt>
                <c:pt idx="26547">
                  <c:v>0.65231481481481501</c:v>
                </c:pt>
                <c:pt idx="26548">
                  <c:v>0.65233796296296298</c:v>
                </c:pt>
                <c:pt idx="26549">
                  <c:v>0.65236111111111095</c:v>
                </c:pt>
                <c:pt idx="26550">
                  <c:v>0.65238425925925903</c:v>
                </c:pt>
                <c:pt idx="26551">
                  <c:v>0.65240740740740699</c:v>
                </c:pt>
                <c:pt idx="26552">
                  <c:v>0.65243055555555596</c:v>
                </c:pt>
                <c:pt idx="26553">
                  <c:v>0.65246527777777796</c:v>
                </c:pt>
                <c:pt idx="26554">
                  <c:v>0.65248842592592604</c:v>
                </c:pt>
                <c:pt idx="26555">
                  <c:v>0.65251157407407401</c:v>
                </c:pt>
                <c:pt idx="26556">
                  <c:v>0.65253472222222197</c:v>
                </c:pt>
                <c:pt idx="26557">
                  <c:v>0.65255787037037105</c:v>
                </c:pt>
                <c:pt idx="26558">
                  <c:v>0.65258101851851902</c:v>
                </c:pt>
                <c:pt idx="26559">
                  <c:v>0.65260416666666698</c:v>
                </c:pt>
                <c:pt idx="26560">
                  <c:v>0.65262731481481495</c:v>
                </c:pt>
                <c:pt idx="26561">
                  <c:v>0.65265046296296303</c:v>
                </c:pt>
                <c:pt idx="26562">
                  <c:v>0.65268518518518504</c:v>
                </c:pt>
                <c:pt idx="26563">
                  <c:v>0.652708333333333</c:v>
                </c:pt>
                <c:pt idx="26564">
                  <c:v>0.65273148148148197</c:v>
                </c:pt>
                <c:pt idx="26565">
                  <c:v>0.65275462962963005</c:v>
                </c:pt>
                <c:pt idx="26566">
                  <c:v>0.65277777777777801</c:v>
                </c:pt>
                <c:pt idx="26567">
                  <c:v>0.65280092592592598</c:v>
                </c:pt>
                <c:pt idx="26568">
                  <c:v>0.65282407407407395</c:v>
                </c:pt>
                <c:pt idx="26569">
                  <c:v>0.65284722222222202</c:v>
                </c:pt>
                <c:pt idx="26570">
                  <c:v>0.65288194444444503</c:v>
                </c:pt>
                <c:pt idx="26571">
                  <c:v>0.65290509259259299</c:v>
                </c:pt>
                <c:pt idx="26572">
                  <c:v>0.65292824074074096</c:v>
                </c:pt>
                <c:pt idx="26573">
                  <c:v>0.65295138888888904</c:v>
                </c:pt>
                <c:pt idx="26574">
                  <c:v>0.65297453703703701</c:v>
                </c:pt>
                <c:pt idx="26575">
                  <c:v>0.65299768518518497</c:v>
                </c:pt>
                <c:pt idx="26576">
                  <c:v>0.65302083333333405</c:v>
                </c:pt>
                <c:pt idx="26577">
                  <c:v>0.65304398148148202</c:v>
                </c:pt>
                <c:pt idx="26578">
                  <c:v>0.65307870370370402</c:v>
                </c:pt>
                <c:pt idx="26579">
                  <c:v>0.65310185185185199</c:v>
                </c:pt>
                <c:pt idx="26580">
                  <c:v>0.65312499999999996</c:v>
                </c:pt>
                <c:pt idx="26581">
                  <c:v>0.65314814814814803</c:v>
                </c:pt>
                <c:pt idx="26582">
                  <c:v>0.653171296296296</c:v>
                </c:pt>
                <c:pt idx="26583">
                  <c:v>0.65319444444444497</c:v>
                </c:pt>
                <c:pt idx="26584">
                  <c:v>0.65321759259259304</c:v>
                </c:pt>
                <c:pt idx="26585">
                  <c:v>0.65324074074074101</c:v>
                </c:pt>
                <c:pt idx="26586">
                  <c:v>0.65326388888888898</c:v>
                </c:pt>
                <c:pt idx="26587">
                  <c:v>0.65329861111111098</c:v>
                </c:pt>
                <c:pt idx="26588">
                  <c:v>0.65332175925925895</c:v>
                </c:pt>
                <c:pt idx="26589">
                  <c:v>0.65334490740740803</c:v>
                </c:pt>
                <c:pt idx="26590">
                  <c:v>0.65336805555555599</c:v>
                </c:pt>
                <c:pt idx="26591">
                  <c:v>0.65339120370370396</c:v>
                </c:pt>
                <c:pt idx="26592">
                  <c:v>0.65341435185185204</c:v>
                </c:pt>
                <c:pt idx="26593">
                  <c:v>0.6534375</c:v>
                </c:pt>
                <c:pt idx="26594">
                  <c:v>0.65346064814814797</c:v>
                </c:pt>
                <c:pt idx="26595">
                  <c:v>0.65349537037037098</c:v>
                </c:pt>
                <c:pt idx="26596">
                  <c:v>0.65351851851851905</c:v>
                </c:pt>
                <c:pt idx="26597">
                  <c:v>0.65354166666666702</c:v>
                </c:pt>
                <c:pt idx="26598">
                  <c:v>0.65356481481481499</c:v>
                </c:pt>
                <c:pt idx="26599">
                  <c:v>0.65358796296296295</c:v>
                </c:pt>
                <c:pt idx="26600">
                  <c:v>0.65361111111111103</c:v>
                </c:pt>
                <c:pt idx="26601">
                  <c:v>0.653634259259259</c:v>
                </c:pt>
                <c:pt idx="26602">
                  <c:v>0.65365740740740796</c:v>
                </c:pt>
                <c:pt idx="26603">
                  <c:v>0.65368055555555604</c:v>
                </c:pt>
                <c:pt idx="26604">
                  <c:v>0.65371527777777805</c:v>
                </c:pt>
                <c:pt idx="26605">
                  <c:v>0.65373842592592601</c:v>
                </c:pt>
                <c:pt idx="26606">
                  <c:v>0.65376157407407398</c:v>
                </c:pt>
                <c:pt idx="26607">
                  <c:v>0.65378472222222195</c:v>
                </c:pt>
                <c:pt idx="26608">
                  <c:v>0.65380787037037102</c:v>
                </c:pt>
                <c:pt idx="26609">
                  <c:v>0.65383101851851899</c:v>
                </c:pt>
                <c:pt idx="26610">
                  <c:v>0.65385416666666696</c:v>
                </c:pt>
                <c:pt idx="26611">
                  <c:v>0.65387731481481504</c:v>
                </c:pt>
                <c:pt idx="26612">
                  <c:v>0.653900462962963</c:v>
                </c:pt>
                <c:pt idx="26613">
                  <c:v>0.65393518518518501</c:v>
                </c:pt>
                <c:pt idx="26614">
                  <c:v>0.65395833333333298</c:v>
                </c:pt>
                <c:pt idx="26615">
                  <c:v>0.65398148148148205</c:v>
                </c:pt>
                <c:pt idx="26616">
                  <c:v>0.65400462962963002</c:v>
                </c:pt>
                <c:pt idx="26617">
                  <c:v>0.65402777777777799</c:v>
                </c:pt>
                <c:pt idx="26618">
                  <c:v>0.65405092592592595</c:v>
                </c:pt>
                <c:pt idx="26619">
                  <c:v>0.65407407407407403</c:v>
                </c:pt>
                <c:pt idx="26620">
                  <c:v>0.654097222222222</c:v>
                </c:pt>
                <c:pt idx="26621">
                  <c:v>0.654131944444444</c:v>
                </c:pt>
                <c:pt idx="26622">
                  <c:v>0.65415509259259297</c:v>
                </c:pt>
                <c:pt idx="26623">
                  <c:v>0.65417824074074105</c:v>
                </c:pt>
                <c:pt idx="26624">
                  <c:v>0.65420138888888901</c:v>
                </c:pt>
                <c:pt idx="26625">
                  <c:v>0.65422453703703698</c:v>
                </c:pt>
                <c:pt idx="26626">
                  <c:v>0.65424768518518495</c:v>
                </c:pt>
                <c:pt idx="26627">
                  <c:v>0.65427083333333402</c:v>
                </c:pt>
                <c:pt idx="26628">
                  <c:v>0.65429398148148199</c:v>
                </c:pt>
                <c:pt idx="26629">
                  <c:v>0.654328703703704</c:v>
                </c:pt>
                <c:pt idx="26630">
                  <c:v>0.65435185185185196</c:v>
                </c:pt>
                <c:pt idx="26631">
                  <c:v>0.65437500000000004</c:v>
                </c:pt>
                <c:pt idx="26632">
                  <c:v>0.65439814814814801</c:v>
                </c:pt>
                <c:pt idx="26633">
                  <c:v>0.65442129629629597</c:v>
                </c:pt>
                <c:pt idx="26634">
                  <c:v>0.65444444444444505</c:v>
                </c:pt>
                <c:pt idx="26635">
                  <c:v>0.65446759259259302</c:v>
                </c:pt>
                <c:pt idx="26636">
                  <c:v>0.65449074074074098</c:v>
                </c:pt>
                <c:pt idx="26637">
                  <c:v>0.65451388888888895</c:v>
                </c:pt>
                <c:pt idx="26638">
                  <c:v>0.65454861111111096</c:v>
                </c:pt>
                <c:pt idx="26639">
                  <c:v>0.65457175925925903</c:v>
                </c:pt>
                <c:pt idx="26640">
                  <c:v>0.654594907407407</c:v>
                </c:pt>
                <c:pt idx="26641">
                  <c:v>0.65461805555555597</c:v>
                </c:pt>
                <c:pt idx="26642">
                  <c:v>0.65464120370370404</c:v>
                </c:pt>
                <c:pt idx="26643">
                  <c:v>0.65466435185185201</c:v>
                </c:pt>
                <c:pt idx="26644">
                  <c:v>0.65468749999999998</c:v>
                </c:pt>
                <c:pt idx="26645">
                  <c:v>0.65471064814814794</c:v>
                </c:pt>
                <c:pt idx="26646">
                  <c:v>0.65474537037037095</c:v>
                </c:pt>
                <c:pt idx="26647">
                  <c:v>0.65476851851851903</c:v>
                </c:pt>
                <c:pt idx="26648">
                  <c:v>0.65479166666666699</c:v>
                </c:pt>
                <c:pt idx="26649">
                  <c:v>0.65481481481481496</c:v>
                </c:pt>
                <c:pt idx="26650">
                  <c:v>0.65483796296296304</c:v>
                </c:pt>
                <c:pt idx="26651">
                  <c:v>0.65486111111111101</c:v>
                </c:pt>
                <c:pt idx="26652">
                  <c:v>0.65488425925925897</c:v>
                </c:pt>
                <c:pt idx="26653">
                  <c:v>0.65490740740740805</c:v>
                </c:pt>
                <c:pt idx="26654">
                  <c:v>0.65494212962963005</c:v>
                </c:pt>
                <c:pt idx="26655">
                  <c:v>0.65496527777777802</c:v>
                </c:pt>
                <c:pt idx="26656">
                  <c:v>0.65498842592592599</c:v>
                </c:pt>
                <c:pt idx="26657">
                  <c:v>0.65501157407407395</c:v>
                </c:pt>
                <c:pt idx="26658">
                  <c:v>0.65503472222222203</c:v>
                </c:pt>
                <c:pt idx="26659">
                  <c:v>0.65505787037037</c:v>
                </c:pt>
                <c:pt idx="26660">
                  <c:v>0.65508101851851896</c:v>
                </c:pt>
                <c:pt idx="26661">
                  <c:v>0.65510416666666704</c:v>
                </c:pt>
                <c:pt idx="26662">
                  <c:v>0.65512731481481501</c:v>
                </c:pt>
                <c:pt idx="26663">
                  <c:v>0.65516203703703701</c:v>
                </c:pt>
                <c:pt idx="26664">
                  <c:v>0.65518518518518498</c:v>
                </c:pt>
                <c:pt idx="26665">
                  <c:v>0.65520833333333295</c:v>
                </c:pt>
                <c:pt idx="26666">
                  <c:v>0.65523148148148203</c:v>
                </c:pt>
                <c:pt idx="26667">
                  <c:v>0.65525462962962999</c:v>
                </c:pt>
                <c:pt idx="26668">
                  <c:v>0.65527777777777796</c:v>
                </c:pt>
                <c:pt idx="26669">
                  <c:v>0.65530092592592604</c:v>
                </c:pt>
                <c:pt idx="26670">
                  <c:v>0.655324074074074</c:v>
                </c:pt>
                <c:pt idx="26671">
                  <c:v>0.65534722222222197</c:v>
                </c:pt>
                <c:pt idx="26672">
                  <c:v>0.65538194444444398</c:v>
                </c:pt>
                <c:pt idx="26673">
                  <c:v>0.65540509259259305</c:v>
                </c:pt>
                <c:pt idx="26674">
                  <c:v>0.65542824074074102</c:v>
                </c:pt>
                <c:pt idx="26675">
                  <c:v>0.65545138888888899</c:v>
                </c:pt>
                <c:pt idx="26676">
                  <c:v>0.65547453703703695</c:v>
                </c:pt>
                <c:pt idx="26677">
                  <c:v>0.65549768518518503</c:v>
                </c:pt>
                <c:pt idx="26678">
                  <c:v>0.655520833333333</c:v>
                </c:pt>
                <c:pt idx="26679">
                  <c:v>0.65554398148148196</c:v>
                </c:pt>
                <c:pt idx="26680">
                  <c:v>0.65556712962962904</c:v>
                </c:pt>
                <c:pt idx="26681">
                  <c:v>0.65560185185185205</c:v>
                </c:pt>
                <c:pt idx="26682">
                  <c:v>0.65562500000000001</c:v>
                </c:pt>
                <c:pt idx="26683">
                  <c:v>0.65564814814814798</c:v>
                </c:pt>
                <c:pt idx="26684">
                  <c:v>0.65567129629629695</c:v>
                </c:pt>
                <c:pt idx="26685">
                  <c:v>0.65569444444444502</c:v>
                </c:pt>
                <c:pt idx="26686">
                  <c:v>0.65571759259259299</c:v>
                </c:pt>
                <c:pt idx="26687">
                  <c:v>0.65574074074074096</c:v>
                </c:pt>
                <c:pt idx="26688">
                  <c:v>0.65576388888888903</c:v>
                </c:pt>
                <c:pt idx="26689">
                  <c:v>0.65579861111111104</c:v>
                </c:pt>
                <c:pt idx="26690">
                  <c:v>0.65582175925925901</c:v>
                </c:pt>
                <c:pt idx="26691">
                  <c:v>0.65584490740740797</c:v>
                </c:pt>
                <c:pt idx="26692">
                  <c:v>0.65586805555555605</c:v>
                </c:pt>
                <c:pt idx="26693">
                  <c:v>0.65589120370370402</c:v>
                </c:pt>
                <c:pt idx="26694">
                  <c:v>0.65591435185185198</c:v>
                </c:pt>
                <c:pt idx="26695">
                  <c:v>0.65593749999999995</c:v>
                </c:pt>
                <c:pt idx="26696">
                  <c:v>0.65596064814814803</c:v>
                </c:pt>
                <c:pt idx="26697">
                  <c:v>0.655983796296296</c:v>
                </c:pt>
                <c:pt idx="26698">
                  <c:v>0.656018518518519</c:v>
                </c:pt>
                <c:pt idx="26699">
                  <c:v>0.65604166666666697</c:v>
                </c:pt>
                <c:pt idx="26700">
                  <c:v>0.65606481481481504</c:v>
                </c:pt>
                <c:pt idx="26701">
                  <c:v>0.65608796296296301</c:v>
                </c:pt>
                <c:pt idx="26702">
                  <c:v>0.65611111111111098</c:v>
                </c:pt>
                <c:pt idx="26703">
                  <c:v>0.65613425925925895</c:v>
                </c:pt>
                <c:pt idx="26704">
                  <c:v>0.65615740740740702</c:v>
                </c:pt>
                <c:pt idx="26705">
                  <c:v>0.65618055555555599</c:v>
                </c:pt>
                <c:pt idx="26706">
                  <c:v>0.65621527777777799</c:v>
                </c:pt>
                <c:pt idx="26707">
                  <c:v>0.65623842592592596</c:v>
                </c:pt>
                <c:pt idx="26708">
                  <c:v>0.65626157407407404</c:v>
                </c:pt>
                <c:pt idx="26709">
                  <c:v>0.65628472222222201</c:v>
                </c:pt>
                <c:pt idx="26710">
                  <c:v>0.65630787037036997</c:v>
                </c:pt>
                <c:pt idx="26711">
                  <c:v>0.65633101851851905</c:v>
                </c:pt>
                <c:pt idx="26712">
                  <c:v>0.65635416666666702</c:v>
                </c:pt>
                <c:pt idx="26713">
                  <c:v>0.65637731481481498</c:v>
                </c:pt>
                <c:pt idx="26714">
                  <c:v>0.65641203703703699</c:v>
                </c:pt>
                <c:pt idx="26715">
                  <c:v>0.65643518518518496</c:v>
                </c:pt>
                <c:pt idx="26716">
                  <c:v>0.65645833333333303</c:v>
                </c:pt>
                <c:pt idx="26717">
                  <c:v>0.656481481481482</c:v>
                </c:pt>
                <c:pt idx="26718">
                  <c:v>0.65650462962962997</c:v>
                </c:pt>
                <c:pt idx="26719">
                  <c:v>0.65652777777777804</c:v>
                </c:pt>
                <c:pt idx="26720">
                  <c:v>0.65655092592592601</c:v>
                </c:pt>
                <c:pt idx="26721">
                  <c:v>0.65657407407407398</c:v>
                </c:pt>
                <c:pt idx="26722">
                  <c:v>0.65659722222222205</c:v>
                </c:pt>
                <c:pt idx="26723">
                  <c:v>0.65663194444444495</c:v>
                </c:pt>
                <c:pt idx="26724">
                  <c:v>0.65665509259259303</c:v>
                </c:pt>
                <c:pt idx="26725">
                  <c:v>0.65667824074074099</c:v>
                </c:pt>
                <c:pt idx="26726">
                  <c:v>0.65670138888888896</c:v>
                </c:pt>
                <c:pt idx="26727">
                  <c:v>0.65672453703703704</c:v>
                </c:pt>
                <c:pt idx="26728">
                  <c:v>0.656747685185185</c:v>
                </c:pt>
                <c:pt idx="26729">
                  <c:v>0.65677083333333397</c:v>
                </c:pt>
                <c:pt idx="26730">
                  <c:v>0.65679398148148205</c:v>
                </c:pt>
                <c:pt idx="26731">
                  <c:v>0.65681712962963001</c:v>
                </c:pt>
                <c:pt idx="26732">
                  <c:v>0.65685185185185202</c:v>
                </c:pt>
                <c:pt idx="26733">
                  <c:v>0.65687499999999999</c:v>
                </c:pt>
                <c:pt idx="26734">
                  <c:v>0.65689814814814795</c:v>
                </c:pt>
                <c:pt idx="26735">
                  <c:v>0.65692129629629703</c:v>
                </c:pt>
                <c:pt idx="26736">
                  <c:v>0.656944444444445</c:v>
                </c:pt>
                <c:pt idx="26737">
                  <c:v>0.65696759259259296</c:v>
                </c:pt>
                <c:pt idx="26738">
                  <c:v>0.65699074074074104</c:v>
                </c:pt>
                <c:pt idx="26739">
                  <c:v>0.65701388888888901</c:v>
                </c:pt>
                <c:pt idx="26740">
                  <c:v>0.65704861111111101</c:v>
                </c:pt>
                <c:pt idx="26741">
                  <c:v>0.65707175925925898</c:v>
                </c:pt>
                <c:pt idx="26742">
                  <c:v>0.65709490740740795</c:v>
                </c:pt>
                <c:pt idx="26743">
                  <c:v>0.65711805555555602</c:v>
                </c:pt>
                <c:pt idx="26744">
                  <c:v>0.65714120370370399</c:v>
                </c:pt>
                <c:pt idx="26745">
                  <c:v>0.65716435185185196</c:v>
                </c:pt>
                <c:pt idx="26746">
                  <c:v>0.65718750000000004</c:v>
                </c:pt>
                <c:pt idx="26747">
                  <c:v>0.657210648148148</c:v>
                </c:pt>
                <c:pt idx="26748">
                  <c:v>0.65724537037037001</c:v>
                </c:pt>
                <c:pt idx="26749">
                  <c:v>0.65726851851851897</c:v>
                </c:pt>
                <c:pt idx="26750">
                  <c:v>0.65729166666666705</c:v>
                </c:pt>
                <c:pt idx="26751">
                  <c:v>0.65731481481481502</c:v>
                </c:pt>
                <c:pt idx="26752">
                  <c:v>0.65733796296296299</c:v>
                </c:pt>
                <c:pt idx="26753">
                  <c:v>0.65736111111111095</c:v>
                </c:pt>
                <c:pt idx="26754">
                  <c:v>0.65738425925925903</c:v>
                </c:pt>
                <c:pt idx="26755">
                  <c:v>0.657407407407407</c:v>
                </c:pt>
                <c:pt idx="26756">
                  <c:v>0.65744212962963</c:v>
                </c:pt>
                <c:pt idx="26757">
                  <c:v>0.65746527777777797</c:v>
                </c:pt>
                <c:pt idx="26758">
                  <c:v>0.65748842592592605</c:v>
                </c:pt>
                <c:pt idx="26759">
                  <c:v>0.65751157407407401</c:v>
                </c:pt>
                <c:pt idx="26760">
                  <c:v>0.65753472222222198</c:v>
                </c:pt>
                <c:pt idx="26761">
                  <c:v>0.65755787037037094</c:v>
                </c:pt>
                <c:pt idx="26762">
                  <c:v>0.65758101851851902</c:v>
                </c:pt>
                <c:pt idx="26763">
                  <c:v>0.65760416666666699</c:v>
                </c:pt>
                <c:pt idx="26764">
                  <c:v>0.65763888888888899</c:v>
                </c:pt>
                <c:pt idx="26765">
                  <c:v>0.65766203703703696</c:v>
                </c:pt>
                <c:pt idx="26766">
                  <c:v>0.65768518518518504</c:v>
                </c:pt>
                <c:pt idx="26767">
                  <c:v>0.65770833333333301</c:v>
                </c:pt>
                <c:pt idx="26768">
                  <c:v>0.65773148148148197</c:v>
                </c:pt>
                <c:pt idx="26769">
                  <c:v>0.65775462962963005</c:v>
                </c:pt>
                <c:pt idx="26770">
                  <c:v>0.65777777777777802</c:v>
                </c:pt>
                <c:pt idx="26771">
                  <c:v>0.65780092592592598</c:v>
                </c:pt>
                <c:pt idx="26772">
                  <c:v>0.65782407407407395</c:v>
                </c:pt>
                <c:pt idx="26773">
                  <c:v>0.65785879629629596</c:v>
                </c:pt>
                <c:pt idx="26774">
                  <c:v>0.65788194444444503</c:v>
                </c:pt>
                <c:pt idx="26775">
                  <c:v>0.657905092592593</c:v>
                </c:pt>
                <c:pt idx="26776">
                  <c:v>0.65792824074074097</c:v>
                </c:pt>
                <c:pt idx="26777">
                  <c:v>0.65795138888888904</c:v>
                </c:pt>
                <c:pt idx="26778">
                  <c:v>0.65797453703703701</c:v>
                </c:pt>
                <c:pt idx="26779">
                  <c:v>0.65799768518518498</c:v>
                </c:pt>
                <c:pt idx="26780">
                  <c:v>0.65802083333333405</c:v>
                </c:pt>
                <c:pt idx="26781">
                  <c:v>0.65804398148148202</c:v>
                </c:pt>
                <c:pt idx="26782">
                  <c:v>0.65807870370370403</c:v>
                </c:pt>
                <c:pt idx="26783">
                  <c:v>0.65810185185185199</c:v>
                </c:pt>
                <c:pt idx="26784">
                  <c:v>0.65812499999999996</c:v>
                </c:pt>
                <c:pt idx="26785">
                  <c:v>0.65814814814814804</c:v>
                </c:pt>
                <c:pt idx="26786">
                  <c:v>0.658171296296296</c:v>
                </c:pt>
                <c:pt idx="26787">
                  <c:v>0.65819444444444497</c:v>
                </c:pt>
                <c:pt idx="26788">
                  <c:v>0.65821759259259305</c:v>
                </c:pt>
                <c:pt idx="26789">
                  <c:v>0.65824074074074101</c:v>
                </c:pt>
                <c:pt idx="26790">
                  <c:v>0.65826388888888898</c:v>
                </c:pt>
                <c:pt idx="26791">
                  <c:v>0.65829861111111099</c:v>
                </c:pt>
                <c:pt idx="26792">
                  <c:v>0.65832175925925895</c:v>
                </c:pt>
                <c:pt idx="26793">
                  <c:v>0.65834490740740703</c:v>
                </c:pt>
                <c:pt idx="26794">
                  <c:v>0.658368055555556</c:v>
                </c:pt>
                <c:pt idx="26795">
                  <c:v>0.65839120370370396</c:v>
                </c:pt>
                <c:pt idx="26796">
                  <c:v>0.65841435185185204</c:v>
                </c:pt>
                <c:pt idx="26797">
                  <c:v>0.65843750000000001</c:v>
                </c:pt>
                <c:pt idx="26798">
                  <c:v>0.65846064814814798</c:v>
                </c:pt>
                <c:pt idx="26799">
                  <c:v>0.65849537037036998</c:v>
                </c:pt>
                <c:pt idx="26800">
                  <c:v>0.65851851851851895</c:v>
                </c:pt>
                <c:pt idx="26801">
                  <c:v>0.65854166666666702</c:v>
                </c:pt>
                <c:pt idx="26802">
                  <c:v>0.65856481481481499</c:v>
                </c:pt>
                <c:pt idx="26803">
                  <c:v>0.65858796296296296</c:v>
                </c:pt>
                <c:pt idx="26804">
                  <c:v>0.65861111111111104</c:v>
                </c:pt>
                <c:pt idx="26805">
                  <c:v>0.658634259259259</c:v>
                </c:pt>
                <c:pt idx="26806">
                  <c:v>0.65865740740740797</c:v>
                </c:pt>
                <c:pt idx="26807">
                  <c:v>0.65868055555555605</c:v>
                </c:pt>
                <c:pt idx="26808">
                  <c:v>0.65871527777777805</c:v>
                </c:pt>
                <c:pt idx="26809">
                  <c:v>0.65873842592592602</c:v>
                </c:pt>
                <c:pt idx="26810">
                  <c:v>0.65876157407407399</c:v>
                </c:pt>
                <c:pt idx="26811">
                  <c:v>0.65878472222222195</c:v>
                </c:pt>
                <c:pt idx="26812">
                  <c:v>0.65880787037037103</c:v>
                </c:pt>
                <c:pt idx="26813">
                  <c:v>0.658831018518519</c:v>
                </c:pt>
                <c:pt idx="26814">
                  <c:v>0.65885416666666696</c:v>
                </c:pt>
                <c:pt idx="26815">
                  <c:v>0.65887731481481504</c:v>
                </c:pt>
                <c:pt idx="26816">
                  <c:v>0.65890046296296301</c:v>
                </c:pt>
                <c:pt idx="26817">
                  <c:v>0.65893518518518501</c:v>
                </c:pt>
                <c:pt idx="26818">
                  <c:v>0.65895833333333298</c:v>
                </c:pt>
                <c:pt idx="26819">
                  <c:v>0.65898148148148195</c:v>
                </c:pt>
                <c:pt idx="26820">
                  <c:v>0.65900462962963002</c:v>
                </c:pt>
                <c:pt idx="26821">
                  <c:v>0.65902777777777799</c:v>
                </c:pt>
                <c:pt idx="26822">
                  <c:v>0.65905092592592596</c:v>
                </c:pt>
                <c:pt idx="26823">
                  <c:v>0.65907407407407403</c:v>
                </c:pt>
                <c:pt idx="26824">
                  <c:v>0.659097222222222</c:v>
                </c:pt>
                <c:pt idx="26825">
                  <c:v>0.65912037037037097</c:v>
                </c:pt>
                <c:pt idx="26826">
                  <c:v>0.65915509259259297</c:v>
                </c:pt>
                <c:pt idx="26827">
                  <c:v>0.65917824074074105</c:v>
                </c:pt>
                <c:pt idx="26828">
                  <c:v>0.65920138888888902</c:v>
                </c:pt>
                <c:pt idx="26829">
                  <c:v>0.65922453703703698</c:v>
                </c:pt>
                <c:pt idx="26830">
                  <c:v>0.65924768518518495</c:v>
                </c:pt>
                <c:pt idx="26831">
                  <c:v>0.65927083333333403</c:v>
                </c:pt>
                <c:pt idx="26832">
                  <c:v>0.659293981481481</c:v>
                </c:pt>
                <c:pt idx="26833">
                  <c:v>0.65931712962962896</c:v>
                </c:pt>
                <c:pt idx="26834">
                  <c:v>0.65935185185185197</c:v>
                </c:pt>
                <c:pt idx="26835">
                  <c:v>0.65937500000000004</c:v>
                </c:pt>
                <c:pt idx="26836">
                  <c:v>0.65939814814814801</c:v>
                </c:pt>
                <c:pt idx="26837">
                  <c:v>0.65942129629629598</c:v>
                </c:pt>
                <c:pt idx="26838">
                  <c:v>0.65944444444444505</c:v>
                </c:pt>
                <c:pt idx="26839">
                  <c:v>0.65946759259259302</c:v>
                </c:pt>
                <c:pt idx="26840">
                  <c:v>0.65949074074074099</c:v>
                </c:pt>
                <c:pt idx="26841">
                  <c:v>0.65951388888888896</c:v>
                </c:pt>
                <c:pt idx="26842">
                  <c:v>0.65953703703703703</c:v>
                </c:pt>
                <c:pt idx="26843">
                  <c:v>0.65957175925925904</c:v>
                </c:pt>
                <c:pt idx="26844">
                  <c:v>0.65959490740740701</c:v>
                </c:pt>
                <c:pt idx="26845">
                  <c:v>0.65961805555555597</c:v>
                </c:pt>
                <c:pt idx="26846">
                  <c:v>0.65964120370370405</c:v>
                </c:pt>
                <c:pt idx="26847">
                  <c:v>0.65966435185185202</c:v>
                </c:pt>
                <c:pt idx="26848">
                  <c:v>0.65968749999999998</c:v>
                </c:pt>
                <c:pt idx="26849">
                  <c:v>0.65971064814814795</c:v>
                </c:pt>
                <c:pt idx="26850">
                  <c:v>0.65973379629629603</c:v>
                </c:pt>
                <c:pt idx="26851">
                  <c:v>0.65975694444444399</c:v>
                </c:pt>
                <c:pt idx="26852">
                  <c:v>0.659791666666667</c:v>
                </c:pt>
                <c:pt idx="26853">
                  <c:v>0.65981481481481496</c:v>
                </c:pt>
                <c:pt idx="26854">
                  <c:v>0.65983796296296304</c:v>
                </c:pt>
                <c:pt idx="26855">
                  <c:v>0.65986111111111101</c:v>
                </c:pt>
                <c:pt idx="26856">
                  <c:v>0.65988425925925898</c:v>
                </c:pt>
                <c:pt idx="26857">
                  <c:v>0.65990740740740805</c:v>
                </c:pt>
                <c:pt idx="26858">
                  <c:v>0.65993055555555602</c:v>
                </c:pt>
                <c:pt idx="26859">
                  <c:v>0.65995370370370399</c:v>
                </c:pt>
                <c:pt idx="26860">
                  <c:v>0.65997685185185195</c:v>
                </c:pt>
                <c:pt idx="26861">
                  <c:v>0.66001157407407396</c:v>
                </c:pt>
                <c:pt idx="26862">
                  <c:v>0.66003472222222204</c:v>
                </c:pt>
                <c:pt idx="26863">
                  <c:v>0.66005787037037</c:v>
                </c:pt>
                <c:pt idx="26864">
                  <c:v>0.66008101851851897</c:v>
                </c:pt>
                <c:pt idx="26865">
                  <c:v>0.66010416666666705</c:v>
                </c:pt>
                <c:pt idx="26866">
                  <c:v>0.66012731481481501</c:v>
                </c:pt>
                <c:pt idx="26867">
                  <c:v>0.66015046296296298</c:v>
                </c:pt>
                <c:pt idx="26868">
                  <c:v>0.66017361111111095</c:v>
                </c:pt>
                <c:pt idx="26869">
                  <c:v>0.66019675925925903</c:v>
                </c:pt>
                <c:pt idx="26870">
                  <c:v>0.66023148148148203</c:v>
                </c:pt>
                <c:pt idx="26871">
                  <c:v>0.66025462962963</c:v>
                </c:pt>
                <c:pt idx="26872">
                  <c:v>0.66027777777777796</c:v>
                </c:pt>
                <c:pt idx="26873">
                  <c:v>0.66030092592592604</c:v>
                </c:pt>
                <c:pt idx="26874">
                  <c:v>0.66032407407407401</c:v>
                </c:pt>
                <c:pt idx="26875">
                  <c:v>0.66034722222222197</c:v>
                </c:pt>
                <c:pt idx="26876">
                  <c:v>0.66037037037037105</c:v>
                </c:pt>
                <c:pt idx="26877">
                  <c:v>0.66039351851851902</c:v>
                </c:pt>
                <c:pt idx="26878">
                  <c:v>0.66041666666666599</c:v>
                </c:pt>
                <c:pt idx="26879">
                  <c:v>0.66045138888888899</c:v>
                </c:pt>
                <c:pt idx="26880">
                  <c:v>0.66047453703703696</c:v>
                </c:pt>
                <c:pt idx="26881">
                  <c:v>0.66049768518518504</c:v>
                </c:pt>
                <c:pt idx="26882">
                  <c:v>0.660520833333333</c:v>
                </c:pt>
                <c:pt idx="26883">
                  <c:v>0.66054398148148097</c:v>
                </c:pt>
                <c:pt idx="26884">
                  <c:v>0.66056712962962905</c:v>
                </c:pt>
                <c:pt idx="26885">
                  <c:v>0.66059027777777801</c:v>
                </c:pt>
                <c:pt idx="26886">
                  <c:v>0.66061342592592598</c:v>
                </c:pt>
                <c:pt idx="26887">
                  <c:v>0.66063657407407395</c:v>
                </c:pt>
                <c:pt idx="26888">
                  <c:v>0.66067129629629695</c:v>
                </c:pt>
                <c:pt idx="26889">
                  <c:v>0.66069444444444503</c:v>
                </c:pt>
                <c:pt idx="26890">
                  <c:v>0.66071759259259299</c:v>
                </c:pt>
                <c:pt idx="26891">
                  <c:v>0.66074074074074096</c:v>
                </c:pt>
                <c:pt idx="26892">
                  <c:v>0.66076388888888904</c:v>
                </c:pt>
                <c:pt idx="26893">
                  <c:v>0.66078703703703701</c:v>
                </c:pt>
                <c:pt idx="26894">
                  <c:v>0.66081018518518497</c:v>
                </c:pt>
                <c:pt idx="26895">
                  <c:v>0.66083333333333305</c:v>
                </c:pt>
                <c:pt idx="26896">
                  <c:v>0.66086805555555606</c:v>
                </c:pt>
                <c:pt idx="26897">
                  <c:v>0.66089120370370402</c:v>
                </c:pt>
                <c:pt idx="26898">
                  <c:v>0.66091435185185199</c:v>
                </c:pt>
                <c:pt idx="26899">
                  <c:v>0.66093749999999996</c:v>
                </c:pt>
                <c:pt idx="26900">
                  <c:v>0.66096064814814803</c:v>
                </c:pt>
                <c:pt idx="26901">
                  <c:v>0.660983796296296</c:v>
                </c:pt>
                <c:pt idx="26902">
                  <c:v>0.66100694444444397</c:v>
                </c:pt>
                <c:pt idx="26903">
                  <c:v>0.66103009259259304</c:v>
                </c:pt>
                <c:pt idx="26904">
                  <c:v>0.66105324074074101</c:v>
                </c:pt>
                <c:pt idx="26905">
                  <c:v>0.66108796296296302</c:v>
                </c:pt>
                <c:pt idx="26906">
                  <c:v>0.66111111111111098</c:v>
                </c:pt>
                <c:pt idx="26907">
                  <c:v>0.66113425925925895</c:v>
                </c:pt>
                <c:pt idx="26908">
                  <c:v>0.66115740740740803</c:v>
                </c:pt>
                <c:pt idx="26909">
                  <c:v>0.66118055555555599</c:v>
                </c:pt>
                <c:pt idx="26910">
                  <c:v>0.66120370370370396</c:v>
                </c:pt>
                <c:pt idx="26911">
                  <c:v>0.66122685185185204</c:v>
                </c:pt>
                <c:pt idx="26912">
                  <c:v>0.66125</c:v>
                </c:pt>
                <c:pt idx="26913">
                  <c:v>0.66127314814814797</c:v>
                </c:pt>
                <c:pt idx="26914">
                  <c:v>0.66130787037037098</c:v>
                </c:pt>
                <c:pt idx="26915">
                  <c:v>0.66133101851851905</c:v>
                </c:pt>
                <c:pt idx="26916">
                  <c:v>0.66135416666666702</c:v>
                </c:pt>
                <c:pt idx="26917">
                  <c:v>0.66137731481481499</c:v>
                </c:pt>
                <c:pt idx="26918">
                  <c:v>0.66140046296296295</c:v>
                </c:pt>
                <c:pt idx="26919">
                  <c:v>0.66142361111111103</c:v>
                </c:pt>
                <c:pt idx="26920">
                  <c:v>0.661446759259259</c:v>
                </c:pt>
                <c:pt idx="26921">
                  <c:v>0.66146990740740697</c:v>
                </c:pt>
                <c:pt idx="26922">
                  <c:v>0.66149305555555604</c:v>
                </c:pt>
                <c:pt idx="26923">
                  <c:v>0.66152777777777805</c:v>
                </c:pt>
                <c:pt idx="26924">
                  <c:v>0.66155092592592601</c:v>
                </c:pt>
                <c:pt idx="26925">
                  <c:v>0.66157407407407398</c:v>
                </c:pt>
                <c:pt idx="26926">
                  <c:v>0.66159722222222195</c:v>
                </c:pt>
                <c:pt idx="26927">
                  <c:v>0.66162037037037102</c:v>
                </c:pt>
                <c:pt idx="26928">
                  <c:v>0.66164351851851899</c:v>
                </c:pt>
                <c:pt idx="26929">
                  <c:v>0.66166666666666696</c:v>
                </c:pt>
                <c:pt idx="26930">
                  <c:v>0.66168981481481504</c:v>
                </c:pt>
                <c:pt idx="26931">
                  <c:v>0.66172453703703704</c:v>
                </c:pt>
                <c:pt idx="26932">
                  <c:v>0.66174768518518501</c:v>
                </c:pt>
                <c:pt idx="26933">
                  <c:v>0.66177083333333397</c:v>
                </c:pt>
                <c:pt idx="26934">
                  <c:v>0.66179398148148205</c:v>
                </c:pt>
                <c:pt idx="26935">
                  <c:v>0.66181712962963002</c:v>
                </c:pt>
                <c:pt idx="26936">
                  <c:v>0.66184027777777799</c:v>
                </c:pt>
                <c:pt idx="26937">
                  <c:v>0.66186342592592595</c:v>
                </c:pt>
                <c:pt idx="26938">
                  <c:v>0.66188657407407403</c:v>
                </c:pt>
                <c:pt idx="26939">
                  <c:v>0.661909722222222</c:v>
                </c:pt>
                <c:pt idx="26940">
                  <c:v>0.661944444444445</c:v>
                </c:pt>
                <c:pt idx="26941">
                  <c:v>0.66196759259259297</c:v>
                </c:pt>
                <c:pt idx="26942">
                  <c:v>0.66199074074074105</c:v>
                </c:pt>
                <c:pt idx="26943">
                  <c:v>0.66201388888888901</c:v>
                </c:pt>
                <c:pt idx="26944">
                  <c:v>0.66203703703703698</c:v>
                </c:pt>
                <c:pt idx="26945">
                  <c:v>0.66206018518518495</c:v>
                </c:pt>
                <c:pt idx="26946">
                  <c:v>0.66208333333333302</c:v>
                </c:pt>
                <c:pt idx="26947">
                  <c:v>0.66210648148148199</c:v>
                </c:pt>
                <c:pt idx="26948">
                  <c:v>0.662141203703704</c:v>
                </c:pt>
                <c:pt idx="26949">
                  <c:v>0.66216435185185196</c:v>
                </c:pt>
                <c:pt idx="26950">
                  <c:v>0.66218750000000004</c:v>
                </c:pt>
                <c:pt idx="26951">
                  <c:v>0.66221064814814801</c:v>
                </c:pt>
                <c:pt idx="26952">
                  <c:v>0.66223379629629597</c:v>
                </c:pt>
                <c:pt idx="26953">
                  <c:v>0.66225694444444505</c:v>
                </c:pt>
                <c:pt idx="26954">
                  <c:v>0.66228009259259302</c:v>
                </c:pt>
                <c:pt idx="26955">
                  <c:v>0.66230324074074098</c:v>
                </c:pt>
                <c:pt idx="26956">
                  <c:v>0.66233796296296299</c:v>
                </c:pt>
                <c:pt idx="26957">
                  <c:v>0.66236111111111096</c:v>
                </c:pt>
                <c:pt idx="26958">
                  <c:v>0.66238425925925903</c:v>
                </c:pt>
                <c:pt idx="26959">
                  <c:v>0.662407407407407</c:v>
                </c:pt>
                <c:pt idx="26960">
                  <c:v>0.66243055555555597</c:v>
                </c:pt>
                <c:pt idx="26961">
                  <c:v>0.66245370370370404</c:v>
                </c:pt>
                <c:pt idx="26962">
                  <c:v>0.66247685185185201</c:v>
                </c:pt>
                <c:pt idx="26963">
                  <c:v>0.66249999999999998</c:v>
                </c:pt>
                <c:pt idx="26964">
                  <c:v>0.66252314814814794</c:v>
                </c:pt>
                <c:pt idx="26965">
                  <c:v>0.66255787037037095</c:v>
                </c:pt>
                <c:pt idx="26966">
                  <c:v>0.66258101851851903</c:v>
                </c:pt>
                <c:pt idx="26967">
                  <c:v>0.66260416666666699</c:v>
                </c:pt>
                <c:pt idx="26968">
                  <c:v>0.66262731481481496</c:v>
                </c:pt>
                <c:pt idx="26969">
                  <c:v>0.66265046296296304</c:v>
                </c:pt>
                <c:pt idx="26970">
                  <c:v>0.66267361111111101</c:v>
                </c:pt>
                <c:pt idx="26971">
                  <c:v>0.66270833333333301</c:v>
                </c:pt>
                <c:pt idx="26972">
                  <c:v>0.66273148148148198</c:v>
                </c:pt>
                <c:pt idx="26973">
                  <c:v>0.66275462962963005</c:v>
                </c:pt>
                <c:pt idx="26974">
                  <c:v>0.66277777777777802</c:v>
                </c:pt>
                <c:pt idx="26975">
                  <c:v>0.66280092592592599</c:v>
                </c:pt>
                <c:pt idx="26976">
                  <c:v>0.66282407407407395</c:v>
                </c:pt>
                <c:pt idx="26977">
                  <c:v>0.66284722222222203</c:v>
                </c:pt>
                <c:pt idx="26978">
                  <c:v>0.66287037037037</c:v>
                </c:pt>
                <c:pt idx="26979">
                  <c:v>0.66289351851851896</c:v>
                </c:pt>
                <c:pt idx="26980">
                  <c:v>0.66292824074074097</c:v>
                </c:pt>
                <c:pt idx="26981">
                  <c:v>0.66295138888888905</c:v>
                </c:pt>
                <c:pt idx="26982">
                  <c:v>0.66297453703703701</c:v>
                </c:pt>
                <c:pt idx="26983">
                  <c:v>0.66299768518518498</c:v>
                </c:pt>
                <c:pt idx="26984">
                  <c:v>0.66302083333333395</c:v>
                </c:pt>
                <c:pt idx="26985">
                  <c:v>0.66304398148148203</c:v>
                </c:pt>
                <c:pt idx="26986">
                  <c:v>0.66306712962962999</c:v>
                </c:pt>
                <c:pt idx="26987">
                  <c:v>0.66309027777777796</c:v>
                </c:pt>
                <c:pt idx="26988">
                  <c:v>0.66312499999999996</c:v>
                </c:pt>
                <c:pt idx="26989">
                  <c:v>0.66314814814814804</c:v>
                </c:pt>
                <c:pt idx="26990">
                  <c:v>0.66317129629629601</c:v>
                </c:pt>
                <c:pt idx="26991">
                  <c:v>0.66319444444444497</c:v>
                </c:pt>
                <c:pt idx="26992">
                  <c:v>0.66321759259259305</c:v>
                </c:pt>
                <c:pt idx="26993">
                  <c:v>0.66324074074074102</c:v>
                </c:pt>
                <c:pt idx="26994">
                  <c:v>0.66326388888888899</c:v>
                </c:pt>
                <c:pt idx="26995">
                  <c:v>0.66328703703703695</c:v>
                </c:pt>
                <c:pt idx="26996">
                  <c:v>0.66331018518518503</c:v>
                </c:pt>
                <c:pt idx="26997">
                  <c:v>0.66334490740740804</c:v>
                </c:pt>
                <c:pt idx="26998">
                  <c:v>0.663368055555556</c:v>
                </c:pt>
                <c:pt idx="26999">
                  <c:v>0.66339120370370397</c:v>
                </c:pt>
                <c:pt idx="27000">
                  <c:v>0.66341435185185205</c:v>
                </c:pt>
                <c:pt idx="27001">
                  <c:v>0.66343750000000001</c:v>
                </c:pt>
                <c:pt idx="27002">
                  <c:v>0.66346064814814798</c:v>
                </c:pt>
                <c:pt idx="27003">
                  <c:v>0.66348379629629595</c:v>
                </c:pt>
                <c:pt idx="27004">
                  <c:v>0.66350694444444402</c:v>
                </c:pt>
                <c:pt idx="27005">
                  <c:v>0.66354166666666703</c:v>
                </c:pt>
                <c:pt idx="27006">
                  <c:v>0.663564814814815</c:v>
                </c:pt>
                <c:pt idx="27007">
                  <c:v>0.66358796296296296</c:v>
                </c:pt>
                <c:pt idx="27008">
                  <c:v>0.66361111111111104</c:v>
                </c:pt>
                <c:pt idx="27009">
                  <c:v>0.66363425925925901</c:v>
                </c:pt>
                <c:pt idx="27010">
                  <c:v>0.66365740740740797</c:v>
                </c:pt>
                <c:pt idx="27011">
                  <c:v>0.66368055555555605</c:v>
                </c:pt>
                <c:pt idx="27012">
                  <c:v>0.66370370370370402</c:v>
                </c:pt>
                <c:pt idx="27013">
                  <c:v>0.66373842592592602</c:v>
                </c:pt>
                <c:pt idx="27014">
                  <c:v>0.66376157407407399</c:v>
                </c:pt>
                <c:pt idx="27015">
                  <c:v>0.66378472222222196</c:v>
                </c:pt>
                <c:pt idx="27016">
                  <c:v>0.66380787037037103</c:v>
                </c:pt>
                <c:pt idx="27017">
                  <c:v>0.663831018518519</c:v>
                </c:pt>
                <c:pt idx="27018">
                  <c:v>0.66385416666666697</c:v>
                </c:pt>
                <c:pt idx="27019">
                  <c:v>0.66387731481481504</c:v>
                </c:pt>
                <c:pt idx="27020">
                  <c:v>0.66390046296296301</c:v>
                </c:pt>
                <c:pt idx="27021">
                  <c:v>0.66393518518518502</c:v>
                </c:pt>
                <c:pt idx="27022">
                  <c:v>0.66395833333333298</c:v>
                </c:pt>
                <c:pt idx="27023">
                  <c:v>0.66398148148148195</c:v>
                </c:pt>
                <c:pt idx="27024">
                  <c:v>0.66400462962963003</c:v>
                </c:pt>
                <c:pt idx="27025">
                  <c:v>0.66402777777777799</c:v>
                </c:pt>
                <c:pt idx="27026">
                  <c:v>0.66405092592592596</c:v>
                </c:pt>
                <c:pt idx="27027">
                  <c:v>0.66407407407407404</c:v>
                </c:pt>
                <c:pt idx="27028">
                  <c:v>0.66410879629629604</c:v>
                </c:pt>
                <c:pt idx="27029">
                  <c:v>0.66413194444444501</c:v>
                </c:pt>
                <c:pt idx="27030">
                  <c:v>0.66415509259259298</c:v>
                </c:pt>
                <c:pt idx="27031">
                  <c:v>0.66417824074074105</c:v>
                </c:pt>
                <c:pt idx="27032">
                  <c:v>0.66420138888888902</c:v>
                </c:pt>
                <c:pt idx="27033">
                  <c:v>0.66422453703703699</c:v>
                </c:pt>
                <c:pt idx="27034">
                  <c:v>0.66424768518518496</c:v>
                </c:pt>
                <c:pt idx="27035">
                  <c:v>0.66427083333333403</c:v>
                </c:pt>
                <c:pt idx="27036">
                  <c:v>0.66430555555555604</c:v>
                </c:pt>
                <c:pt idx="27037">
                  <c:v>0.664328703703704</c:v>
                </c:pt>
                <c:pt idx="27038">
                  <c:v>0.66435185185185197</c:v>
                </c:pt>
                <c:pt idx="27039">
                  <c:v>0.66437500000000005</c:v>
                </c:pt>
                <c:pt idx="27040">
                  <c:v>0.66439814814814802</c:v>
                </c:pt>
                <c:pt idx="27041">
                  <c:v>0.66442129629629598</c:v>
                </c:pt>
                <c:pt idx="27042">
                  <c:v>0.66444444444444495</c:v>
                </c:pt>
                <c:pt idx="27043">
                  <c:v>0.66446759259259303</c:v>
                </c:pt>
                <c:pt idx="27044">
                  <c:v>0.66449074074074099</c:v>
                </c:pt>
                <c:pt idx="27045">
                  <c:v>0.664525462962963</c:v>
                </c:pt>
                <c:pt idx="27046">
                  <c:v>0.66454861111111097</c:v>
                </c:pt>
                <c:pt idx="27047">
                  <c:v>0.66457175925925904</c:v>
                </c:pt>
                <c:pt idx="27048">
                  <c:v>0.66459490740740701</c:v>
                </c:pt>
                <c:pt idx="27049">
                  <c:v>0.66461805555555598</c:v>
                </c:pt>
                <c:pt idx="27050">
                  <c:v>0.66464120370370405</c:v>
                </c:pt>
                <c:pt idx="27051">
                  <c:v>0.66466435185185202</c:v>
                </c:pt>
                <c:pt idx="27052">
                  <c:v>0.66468749999999999</c:v>
                </c:pt>
                <c:pt idx="27053">
                  <c:v>0.66471064814814795</c:v>
                </c:pt>
                <c:pt idx="27054">
                  <c:v>0.66474537037037096</c:v>
                </c:pt>
                <c:pt idx="27055">
                  <c:v>0.66476851851851904</c:v>
                </c:pt>
                <c:pt idx="27056">
                  <c:v>0.664791666666667</c:v>
                </c:pt>
                <c:pt idx="27057">
                  <c:v>0.66481481481481497</c:v>
                </c:pt>
                <c:pt idx="27058">
                  <c:v>0.66483796296296305</c:v>
                </c:pt>
                <c:pt idx="27059">
                  <c:v>0.66486111111111101</c:v>
                </c:pt>
                <c:pt idx="27060">
                  <c:v>0.66488425925925898</c:v>
                </c:pt>
                <c:pt idx="27061">
                  <c:v>0.66490740740740795</c:v>
                </c:pt>
                <c:pt idx="27062">
                  <c:v>0.66494212962962995</c:v>
                </c:pt>
                <c:pt idx="27063">
                  <c:v>0.66496527777777803</c:v>
                </c:pt>
                <c:pt idx="27064">
                  <c:v>0.664988425925926</c:v>
                </c:pt>
                <c:pt idx="27065">
                  <c:v>0.66501157407407396</c:v>
                </c:pt>
                <c:pt idx="27066">
                  <c:v>0.66503472222222204</c:v>
                </c:pt>
                <c:pt idx="27067">
                  <c:v>0.66505787037037001</c:v>
                </c:pt>
                <c:pt idx="27068">
                  <c:v>0.66508101851851897</c:v>
                </c:pt>
                <c:pt idx="27069">
                  <c:v>0.66510416666666705</c:v>
                </c:pt>
                <c:pt idx="27070">
                  <c:v>0.66512731481481502</c:v>
                </c:pt>
                <c:pt idx="27071">
                  <c:v>0.66516203703703702</c:v>
                </c:pt>
                <c:pt idx="27072">
                  <c:v>0.66518518518518499</c:v>
                </c:pt>
                <c:pt idx="27073">
                  <c:v>0.66520833333333296</c:v>
                </c:pt>
                <c:pt idx="27074">
                  <c:v>0.66523148148148203</c:v>
                </c:pt>
                <c:pt idx="27075">
                  <c:v>0.66525462962963</c:v>
                </c:pt>
                <c:pt idx="27076">
                  <c:v>0.66527777777777797</c:v>
                </c:pt>
                <c:pt idx="27077">
                  <c:v>0.66530092592592605</c:v>
                </c:pt>
                <c:pt idx="27078">
                  <c:v>0.66532407407407401</c:v>
                </c:pt>
                <c:pt idx="27079">
                  <c:v>0.66535879629629602</c:v>
                </c:pt>
                <c:pt idx="27080">
                  <c:v>0.66538194444444398</c:v>
                </c:pt>
                <c:pt idx="27081">
                  <c:v>0.66540509259259295</c:v>
                </c:pt>
                <c:pt idx="27082">
                  <c:v>0.66542824074074103</c:v>
                </c:pt>
                <c:pt idx="27083">
                  <c:v>0.66545138888888899</c:v>
                </c:pt>
                <c:pt idx="27084">
                  <c:v>0.66547453703703696</c:v>
                </c:pt>
                <c:pt idx="27085">
                  <c:v>0.66549768518518504</c:v>
                </c:pt>
                <c:pt idx="27086">
                  <c:v>0.66552083333333301</c:v>
                </c:pt>
                <c:pt idx="27087">
                  <c:v>0.66554398148148197</c:v>
                </c:pt>
                <c:pt idx="27088">
                  <c:v>0.66557870370370398</c:v>
                </c:pt>
                <c:pt idx="27089">
                  <c:v>0.66560185185185206</c:v>
                </c:pt>
                <c:pt idx="27090">
                  <c:v>0.66562500000000002</c:v>
                </c:pt>
                <c:pt idx="27091">
                  <c:v>0.66564814814814799</c:v>
                </c:pt>
                <c:pt idx="27092">
                  <c:v>0.66567129629629695</c:v>
                </c:pt>
                <c:pt idx="27093">
                  <c:v>0.66569444444444503</c:v>
                </c:pt>
                <c:pt idx="27094">
                  <c:v>0.665717592592593</c:v>
                </c:pt>
                <c:pt idx="27095">
                  <c:v>0.66574074074074097</c:v>
                </c:pt>
                <c:pt idx="27096">
                  <c:v>0.66576388888888904</c:v>
                </c:pt>
                <c:pt idx="27097">
                  <c:v>0.66579861111111105</c:v>
                </c:pt>
                <c:pt idx="27098">
                  <c:v>0.66582175925925902</c:v>
                </c:pt>
                <c:pt idx="27099">
                  <c:v>0.66584490740740798</c:v>
                </c:pt>
                <c:pt idx="27100">
                  <c:v>0.66586805555555595</c:v>
                </c:pt>
                <c:pt idx="27101">
                  <c:v>0.66589120370370403</c:v>
                </c:pt>
                <c:pt idx="27102">
                  <c:v>0.66591435185185199</c:v>
                </c:pt>
                <c:pt idx="27103">
                  <c:v>0.66593749999999996</c:v>
                </c:pt>
                <c:pt idx="27104">
                  <c:v>0.66596064814814804</c:v>
                </c:pt>
                <c:pt idx="27105">
                  <c:v>0.66599537037037104</c:v>
                </c:pt>
                <c:pt idx="27106">
                  <c:v>0.66601851851851901</c:v>
                </c:pt>
                <c:pt idx="27107">
                  <c:v>0.66604166666666698</c:v>
                </c:pt>
                <c:pt idx="27108">
                  <c:v>0.66606481481481505</c:v>
                </c:pt>
                <c:pt idx="27109">
                  <c:v>0.66608796296296302</c:v>
                </c:pt>
                <c:pt idx="27110">
                  <c:v>0.66611111111111099</c:v>
                </c:pt>
                <c:pt idx="27111">
                  <c:v>0.66613425925925895</c:v>
                </c:pt>
                <c:pt idx="27112">
                  <c:v>0.66615740740740703</c:v>
                </c:pt>
                <c:pt idx="27113">
                  <c:v>0.666180555555556</c:v>
                </c:pt>
                <c:pt idx="27114">
                  <c:v>0.66620370370370396</c:v>
                </c:pt>
                <c:pt idx="27115">
                  <c:v>0.66623842592592597</c:v>
                </c:pt>
                <c:pt idx="27116">
                  <c:v>0.66626157407407405</c:v>
                </c:pt>
                <c:pt idx="27117">
                  <c:v>0.66628472222222201</c:v>
                </c:pt>
                <c:pt idx="27118">
                  <c:v>0.66630787037036998</c:v>
                </c:pt>
                <c:pt idx="27119">
                  <c:v>0.66633101851851895</c:v>
                </c:pt>
                <c:pt idx="27120">
                  <c:v>0.66635416666666702</c:v>
                </c:pt>
                <c:pt idx="27121">
                  <c:v>0.66637731481481499</c:v>
                </c:pt>
                <c:pt idx="27122">
                  <c:v>0.66640046296296296</c:v>
                </c:pt>
                <c:pt idx="27123">
                  <c:v>0.66643518518518496</c:v>
                </c:pt>
                <c:pt idx="27124">
                  <c:v>0.66645833333333304</c:v>
                </c:pt>
                <c:pt idx="27125">
                  <c:v>0.66648148148148101</c:v>
                </c:pt>
                <c:pt idx="27126">
                  <c:v>0.66650462962962997</c:v>
                </c:pt>
                <c:pt idx="27127">
                  <c:v>0.66652777777777805</c:v>
                </c:pt>
                <c:pt idx="27128">
                  <c:v>0.66655092592592602</c:v>
                </c:pt>
                <c:pt idx="27129">
                  <c:v>0.66657407407407399</c:v>
                </c:pt>
                <c:pt idx="27130">
                  <c:v>0.66659722222222195</c:v>
                </c:pt>
                <c:pt idx="27131">
                  <c:v>0.66662037037037103</c:v>
                </c:pt>
                <c:pt idx="27132">
                  <c:v>0.66665509259259303</c:v>
                </c:pt>
                <c:pt idx="27133">
                  <c:v>0.666678240740741</c:v>
                </c:pt>
                <c:pt idx="27134">
                  <c:v>0.66670138888888897</c:v>
                </c:pt>
                <c:pt idx="27135">
                  <c:v>0.66672453703703705</c:v>
                </c:pt>
                <c:pt idx="27136">
                  <c:v>0.66674768518518501</c:v>
                </c:pt>
                <c:pt idx="27137">
                  <c:v>0.66677083333333398</c:v>
                </c:pt>
                <c:pt idx="27138">
                  <c:v>0.66679398148148195</c:v>
                </c:pt>
                <c:pt idx="27139">
                  <c:v>0.66682870370370395</c:v>
                </c:pt>
                <c:pt idx="27140">
                  <c:v>0.66685185185185203</c:v>
                </c:pt>
                <c:pt idx="27141">
                  <c:v>0.666875</c:v>
                </c:pt>
                <c:pt idx="27142">
                  <c:v>0.66689814814814796</c:v>
                </c:pt>
                <c:pt idx="27143">
                  <c:v>0.66692129629629604</c:v>
                </c:pt>
                <c:pt idx="27144">
                  <c:v>0.66694444444444501</c:v>
                </c:pt>
                <c:pt idx="27145">
                  <c:v>0.66696759259259297</c:v>
                </c:pt>
                <c:pt idx="27146">
                  <c:v>0.66699074074074105</c:v>
                </c:pt>
                <c:pt idx="27147">
                  <c:v>0.66701388888888902</c:v>
                </c:pt>
                <c:pt idx="27148">
                  <c:v>0.66703703703703698</c:v>
                </c:pt>
                <c:pt idx="27149">
                  <c:v>0.66707175925925899</c:v>
                </c:pt>
                <c:pt idx="27150">
                  <c:v>0.66709490740740796</c:v>
                </c:pt>
                <c:pt idx="27151">
                  <c:v>0.66711805555555603</c:v>
                </c:pt>
                <c:pt idx="27152">
                  <c:v>0.667141203703704</c:v>
                </c:pt>
                <c:pt idx="27153">
                  <c:v>0.66716435185185197</c:v>
                </c:pt>
                <c:pt idx="27154">
                  <c:v>0.66718750000000004</c:v>
                </c:pt>
                <c:pt idx="27155">
                  <c:v>0.66721064814814801</c:v>
                </c:pt>
                <c:pt idx="27156">
                  <c:v>0.66723379629629598</c:v>
                </c:pt>
                <c:pt idx="27157">
                  <c:v>0.66726851851851898</c:v>
                </c:pt>
                <c:pt idx="27158">
                  <c:v>0.66729166666666695</c:v>
                </c:pt>
                <c:pt idx="27159">
                  <c:v>0.66731481481481503</c:v>
                </c:pt>
                <c:pt idx="27160">
                  <c:v>0.66733796296296299</c:v>
                </c:pt>
                <c:pt idx="27161">
                  <c:v>0.66736111111111096</c:v>
                </c:pt>
                <c:pt idx="27162">
                  <c:v>0.66738425925925904</c:v>
                </c:pt>
                <c:pt idx="27163">
                  <c:v>0.66740740740740701</c:v>
                </c:pt>
                <c:pt idx="27164">
                  <c:v>0.66743055555555597</c:v>
                </c:pt>
                <c:pt idx="27165">
                  <c:v>0.66745370370370405</c:v>
                </c:pt>
                <c:pt idx="27166">
                  <c:v>0.66748842592592605</c:v>
                </c:pt>
                <c:pt idx="27167">
                  <c:v>0.66751157407407402</c:v>
                </c:pt>
                <c:pt idx="27168">
                  <c:v>0.66753472222222199</c:v>
                </c:pt>
                <c:pt idx="27169">
                  <c:v>0.66755787037037095</c:v>
                </c:pt>
                <c:pt idx="27170">
                  <c:v>0.66758101851851903</c:v>
                </c:pt>
                <c:pt idx="27171">
                  <c:v>0.667604166666667</c:v>
                </c:pt>
                <c:pt idx="27172">
                  <c:v>0.66762731481481496</c:v>
                </c:pt>
                <c:pt idx="27173">
                  <c:v>0.66765046296296304</c:v>
                </c:pt>
                <c:pt idx="27174">
                  <c:v>0.66767361111111101</c:v>
                </c:pt>
                <c:pt idx="27175">
                  <c:v>0.66770833333333302</c:v>
                </c:pt>
                <c:pt idx="27176">
                  <c:v>0.66773148148148198</c:v>
                </c:pt>
                <c:pt idx="27177">
                  <c:v>0.66775462962962995</c:v>
                </c:pt>
                <c:pt idx="27178">
                  <c:v>0.66777777777777803</c:v>
                </c:pt>
                <c:pt idx="27179">
                  <c:v>0.66780092592592599</c:v>
                </c:pt>
                <c:pt idx="27180">
                  <c:v>0.66782407407407396</c:v>
                </c:pt>
                <c:pt idx="27181">
                  <c:v>0.66784722222222204</c:v>
                </c:pt>
                <c:pt idx="27182">
                  <c:v>0.667870370370371</c:v>
                </c:pt>
                <c:pt idx="27183">
                  <c:v>0.66790509259259301</c:v>
                </c:pt>
                <c:pt idx="27184">
                  <c:v>0.66792824074074097</c:v>
                </c:pt>
                <c:pt idx="27185">
                  <c:v>0.66795138888888905</c:v>
                </c:pt>
                <c:pt idx="27186">
                  <c:v>0.66797453703703702</c:v>
                </c:pt>
                <c:pt idx="27187">
                  <c:v>0.66799768518518499</c:v>
                </c:pt>
                <c:pt idx="27188">
                  <c:v>0.66802083333333395</c:v>
                </c:pt>
                <c:pt idx="27189">
                  <c:v>0.66804398148148203</c:v>
                </c:pt>
                <c:pt idx="27190">
                  <c:v>0.668067129629629</c:v>
                </c:pt>
                <c:pt idx="27191">
                  <c:v>0.668101851851852</c:v>
                </c:pt>
                <c:pt idx="27192">
                  <c:v>0.66812499999999997</c:v>
                </c:pt>
                <c:pt idx="27193">
                  <c:v>0.66814814814814805</c:v>
                </c:pt>
                <c:pt idx="27194">
                  <c:v>0.66817129629629601</c:v>
                </c:pt>
                <c:pt idx="27195">
                  <c:v>0.66819444444444498</c:v>
                </c:pt>
                <c:pt idx="27196">
                  <c:v>0.66821759259259295</c:v>
                </c:pt>
                <c:pt idx="27197">
                  <c:v>0.66824074074074102</c:v>
                </c:pt>
                <c:pt idx="27198">
                  <c:v>0.66826388888888899</c:v>
                </c:pt>
                <c:pt idx="27199">
                  <c:v>0.668298611111111</c:v>
                </c:pt>
                <c:pt idx="27200">
                  <c:v>0.66832175925925896</c:v>
                </c:pt>
                <c:pt idx="27201">
                  <c:v>0.66834490740740704</c:v>
                </c:pt>
                <c:pt idx="27202">
                  <c:v>0.66836805555555501</c:v>
                </c:pt>
                <c:pt idx="27203">
                  <c:v>0.66839120370370397</c:v>
                </c:pt>
                <c:pt idx="27204">
                  <c:v>0.66841435185185205</c:v>
                </c:pt>
                <c:pt idx="27205">
                  <c:v>0.66843750000000002</c:v>
                </c:pt>
                <c:pt idx="27206">
                  <c:v>0.66846064814814798</c:v>
                </c:pt>
                <c:pt idx="27207">
                  <c:v>0.66848379629629595</c:v>
                </c:pt>
                <c:pt idx="27208">
                  <c:v>0.66851851851851896</c:v>
                </c:pt>
                <c:pt idx="27209">
                  <c:v>0.66854166666666703</c:v>
                </c:pt>
                <c:pt idx="27210">
                  <c:v>0.668564814814815</c:v>
                </c:pt>
                <c:pt idx="27211">
                  <c:v>0.66858796296296297</c:v>
                </c:pt>
                <c:pt idx="27212">
                  <c:v>0.66861111111111104</c:v>
                </c:pt>
                <c:pt idx="27213">
                  <c:v>0.66863425925925901</c:v>
                </c:pt>
                <c:pt idx="27214">
                  <c:v>0.66865740740740798</c:v>
                </c:pt>
                <c:pt idx="27215">
                  <c:v>0.66868055555555606</c:v>
                </c:pt>
                <c:pt idx="27216">
                  <c:v>0.66871527777777795</c:v>
                </c:pt>
                <c:pt idx="27217">
                  <c:v>0.66873842592592603</c:v>
                </c:pt>
                <c:pt idx="27218">
                  <c:v>0.66876157407407399</c:v>
                </c:pt>
                <c:pt idx="27219">
                  <c:v>0.66878472222222196</c:v>
                </c:pt>
                <c:pt idx="27220">
                  <c:v>0.66880787037037004</c:v>
                </c:pt>
                <c:pt idx="27221">
                  <c:v>0.668831018518519</c:v>
                </c:pt>
                <c:pt idx="27222">
                  <c:v>0.66885416666666697</c:v>
                </c:pt>
                <c:pt idx="27223">
                  <c:v>0.66887731481481505</c:v>
                </c:pt>
                <c:pt idx="27224">
                  <c:v>0.66890046296296302</c:v>
                </c:pt>
                <c:pt idx="27225">
                  <c:v>0.66893518518518502</c:v>
                </c:pt>
                <c:pt idx="27226">
                  <c:v>0.66895833333333299</c:v>
                </c:pt>
                <c:pt idx="27227">
                  <c:v>0.66898148148148195</c:v>
                </c:pt>
                <c:pt idx="27228">
                  <c:v>0.66900462962963003</c:v>
                </c:pt>
                <c:pt idx="27229">
                  <c:v>0.669027777777778</c:v>
                </c:pt>
                <c:pt idx="27230">
                  <c:v>0.66905092592592597</c:v>
                </c:pt>
                <c:pt idx="27231">
                  <c:v>0.66907407407407404</c:v>
                </c:pt>
                <c:pt idx="27232">
                  <c:v>0.66909722222222201</c:v>
                </c:pt>
                <c:pt idx="27233">
                  <c:v>0.66912037037036998</c:v>
                </c:pt>
                <c:pt idx="27234">
                  <c:v>0.66915509259259298</c:v>
                </c:pt>
                <c:pt idx="27235">
                  <c:v>0.66917824074074095</c:v>
                </c:pt>
                <c:pt idx="27236">
                  <c:v>0.66920138888888903</c:v>
                </c:pt>
                <c:pt idx="27237">
                  <c:v>0.66922453703703699</c:v>
                </c:pt>
                <c:pt idx="27238">
                  <c:v>0.66924768518518496</c:v>
                </c:pt>
                <c:pt idx="27239">
                  <c:v>0.66927083333333404</c:v>
                </c:pt>
                <c:pt idx="27240">
                  <c:v>0.669293981481481</c:v>
                </c:pt>
                <c:pt idx="27241">
                  <c:v>0.66931712962962897</c:v>
                </c:pt>
                <c:pt idx="27242">
                  <c:v>0.66934027777777805</c:v>
                </c:pt>
                <c:pt idx="27243">
                  <c:v>0.66937500000000005</c:v>
                </c:pt>
                <c:pt idx="27244">
                  <c:v>0.66939814814814802</c:v>
                </c:pt>
                <c:pt idx="27245">
                  <c:v>0.66942129629629599</c:v>
                </c:pt>
                <c:pt idx="27246">
                  <c:v>0.66944444444444495</c:v>
                </c:pt>
                <c:pt idx="27247">
                  <c:v>0.66946759259259303</c:v>
                </c:pt>
                <c:pt idx="27248">
                  <c:v>0.669490740740741</c:v>
                </c:pt>
                <c:pt idx="27249">
                  <c:v>0.66951388888888896</c:v>
                </c:pt>
                <c:pt idx="27250">
                  <c:v>0.66953703703703704</c:v>
                </c:pt>
                <c:pt idx="27251">
                  <c:v>0.66957175925925905</c:v>
                </c:pt>
                <c:pt idx="27252">
                  <c:v>0.66959490740740801</c:v>
                </c:pt>
                <c:pt idx="27253">
                  <c:v>0.66961805555555598</c:v>
                </c:pt>
                <c:pt idx="27254">
                  <c:v>0.66964120370370395</c:v>
                </c:pt>
                <c:pt idx="27255">
                  <c:v>0.66966435185185202</c:v>
                </c:pt>
                <c:pt idx="27256">
                  <c:v>0.66968749999999999</c:v>
                </c:pt>
                <c:pt idx="27257">
                  <c:v>0.66971064814814796</c:v>
                </c:pt>
                <c:pt idx="27258">
                  <c:v>0.66973379629629604</c:v>
                </c:pt>
                <c:pt idx="27259">
                  <c:v>0.669756944444444</c:v>
                </c:pt>
                <c:pt idx="27260">
                  <c:v>0.66979166666666701</c:v>
                </c:pt>
                <c:pt idx="27261">
                  <c:v>0.66981481481481497</c:v>
                </c:pt>
                <c:pt idx="27262">
                  <c:v>0.66983796296296305</c:v>
                </c:pt>
                <c:pt idx="27263">
                  <c:v>0.66986111111111102</c:v>
                </c:pt>
                <c:pt idx="27264">
                  <c:v>0.66988425925925899</c:v>
                </c:pt>
                <c:pt idx="27265">
                  <c:v>0.66990740740740795</c:v>
                </c:pt>
                <c:pt idx="27266">
                  <c:v>0.66993055555555603</c:v>
                </c:pt>
                <c:pt idx="27267">
                  <c:v>0.669953703703704</c:v>
                </c:pt>
                <c:pt idx="27268">
                  <c:v>0.66997685185185196</c:v>
                </c:pt>
                <c:pt idx="27269">
                  <c:v>0.67001157407407397</c:v>
                </c:pt>
                <c:pt idx="27270">
                  <c:v>0.67003472222222205</c:v>
                </c:pt>
                <c:pt idx="27271">
                  <c:v>0.67005787037037001</c:v>
                </c:pt>
                <c:pt idx="27272">
                  <c:v>0.67008101851851898</c:v>
                </c:pt>
                <c:pt idx="27273">
                  <c:v>0.67010416666666694</c:v>
                </c:pt>
                <c:pt idx="27274">
                  <c:v>0.67012731481481502</c:v>
                </c:pt>
                <c:pt idx="27275">
                  <c:v>0.67015046296296299</c:v>
                </c:pt>
                <c:pt idx="27276">
                  <c:v>0.67017361111111096</c:v>
                </c:pt>
                <c:pt idx="27277">
                  <c:v>0.67020833333333396</c:v>
                </c:pt>
                <c:pt idx="27278">
                  <c:v>0.67023148148148204</c:v>
                </c:pt>
                <c:pt idx="27279">
                  <c:v>0.67025462962963001</c:v>
                </c:pt>
                <c:pt idx="27280">
                  <c:v>0.67027777777777797</c:v>
                </c:pt>
                <c:pt idx="27281">
                  <c:v>0.67030092592592605</c:v>
                </c:pt>
                <c:pt idx="27282">
                  <c:v>0.67032407407407402</c:v>
                </c:pt>
                <c:pt idx="27283">
                  <c:v>0.67034722222222198</c:v>
                </c:pt>
                <c:pt idx="27284">
                  <c:v>0.67037037037037095</c:v>
                </c:pt>
                <c:pt idx="27285">
                  <c:v>0.67039351851851903</c:v>
                </c:pt>
                <c:pt idx="27286">
                  <c:v>0.67042824074074103</c:v>
                </c:pt>
                <c:pt idx="27287">
                  <c:v>0.670451388888889</c:v>
                </c:pt>
                <c:pt idx="27288">
                  <c:v>0.67047453703703697</c:v>
                </c:pt>
                <c:pt idx="27289">
                  <c:v>0.67049768518518504</c:v>
                </c:pt>
                <c:pt idx="27290">
                  <c:v>0.67052083333333301</c:v>
                </c:pt>
                <c:pt idx="27291">
                  <c:v>0.67054398148148098</c:v>
                </c:pt>
                <c:pt idx="27292">
                  <c:v>0.67056712962963005</c:v>
                </c:pt>
                <c:pt idx="27293">
                  <c:v>0.67059027777777802</c:v>
                </c:pt>
                <c:pt idx="27294">
                  <c:v>0.67061342592592599</c:v>
                </c:pt>
                <c:pt idx="27295">
                  <c:v>0.67064814814814799</c:v>
                </c:pt>
                <c:pt idx="27296">
                  <c:v>0.67067129629629696</c:v>
                </c:pt>
                <c:pt idx="27297">
                  <c:v>0.67069444444444504</c:v>
                </c:pt>
                <c:pt idx="27298">
                  <c:v>0.670717592592593</c:v>
                </c:pt>
                <c:pt idx="27299">
                  <c:v>0.67074074074074097</c:v>
                </c:pt>
                <c:pt idx="27300">
                  <c:v>0.67076388888888905</c:v>
                </c:pt>
                <c:pt idx="27301">
                  <c:v>0.67078703703703701</c:v>
                </c:pt>
                <c:pt idx="27302">
                  <c:v>0.67081018518518498</c:v>
                </c:pt>
                <c:pt idx="27303">
                  <c:v>0.67084490740740699</c:v>
                </c:pt>
                <c:pt idx="27304">
                  <c:v>0.67086805555555595</c:v>
                </c:pt>
                <c:pt idx="27305">
                  <c:v>0.67089120370370403</c:v>
                </c:pt>
                <c:pt idx="27306">
                  <c:v>0.670914351851852</c:v>
                </c:pt>
                <c:pt idx="27307">
                  <c:v>0.67093749999999996</c:v>
                </c:pt>
                <c:pt idx="27308">
                  <c:v>0.67096064814814804</c:v>
                </c:pt>
                <c:pt idx="27309">
                  <c:v>0.67098379629629601</c:v>
                </c:pt>
                <c:pt idx="27310">
                  <c:v>0.67100694444444497</c:v>
                </c:pt>
                <c:pt idx="27311">
                  <c:v>0.67104166666666698</c:v>
                </c:pt>
                <c:pt idx="27312">
                  <c:v>0.67106481481481495</c:v>
                </c:pt>
                <c:pt idx="27313">
                  <c:v>0.67108796296296302</c:v>
                </c:pt>
                <c:pt idx="27314">
                  <c:v>0.67111111111111099</c:v>
                </c:pt>
                <c:pt idx="27315">
                  <c:v>0.67113425925925896</c:v>
                </c:pt>
                <c:pt idx="27316">
                  <c:v>0.67115740740740704</c:v>
                </c:pt>
                <c:pt idx="27317">
                  <c:v>0.671180555555556</c:v>
                </c:pt>
                <c:pt idx="27318">
                  <c:v>0.67120370370370397</c:v>
                </c:pt>
                <c:pt idx="27319">
                  <c:v>0.67123842592592597</c:v>
                </c:pt>
                <c:pt idx="27320">
                  <c:v>0.67126157407407405</c:v>
                </c:pt>
                <c:pt idx="27321">
                  <c:v>0.67128472222222202</c:v>
                </c:pt>
                <c:pt idx="27322">
                  <c:v>0.67130787037037098</c:v>
                </c:pt>
                <c:pt idx="27323">
                  <c:v>0.67133101851851895</c:v>
                </c:pt>
                <c:pt idx="27324">
                  <c:v>0.67135416666666703</c:v>
                </c:pt>
                <c:pt idx="27325">
                  <c:v>0.671377314814815</c:v>
                </c:pt>
                <c:pt idx="27326">
                  <c:v>0.67140046296296296</c:v>
                </c:pt>
                <c:pt idx="27327">
                  <c:v>0.67143518518518497</c:v>
                </c:pt>
                <c:pt idx="27328">
                  <c:v>0.67145833333333305</c:v>
                </c:pt>
                <c:pt idx="27329">
                  <c:v>0.67148148148148201</c:v>
                </c:pt>
                <c:pt idx="27330">
                  <c:v>0.67150462962962998</c:v>
                </c:pt>
                <c:pt idx="27331">
                  <c:v>0.67152777777777795</c:v>
                </c:pt>
                <c:pt idx="27332">
                  <c:v>0.67155092592592602</c:v>
                </c:pt>
                <c:pt idx="27333">
                  <c:v>0.67157407407407399</c:v>
                </c:pt>
                <c:pt idx="27334">
                  <c:v>0.67159722222222196</c:v>
                </c:pt>
                <c:pt idx="27335">
                  <c:v>0.67162037037037103</c:v>
                </c:pt>
                <c:pt idx="27336">
                  <c:v>0.67165509259259304</c:v>
                </c:pt>
                <c:pt idx="27337">
                  <c:v>0.67167824074074101</c:v>
                </c:pt>
                <c:pt idx="27338">
                  <c:v>0.67170138888888897</c:v>
                </c:pt>
                <c:pt idx="27339">
                  <c:v>0.67172453703703705</c:v>
                </c:pt>
                <c:pt idx="27340">
                  <c:v>0.67174768518518502</c:v>
                </c:pt>
                <c:pt idx="27341">
                  <c:v>0.67177083333333398</c:v>
                </c:pt>
                <c:pt idx="27342">
                  <c:v>0.67179398148148195</c:v>
                </c:pt>
                <c:pt idx="27343">
                  <c:v>0.67181712962963003</c:v>
                </c:pt>
                <c:pt idx="27344">
                  <c:v>0.67185185185185203</c:v>
                </c:pt>
                <c:pt idx="27345">
                  <c:v>0.671875</c:v>
                </c:pt>
                <c:pt idx="27346">
                  <c:v>0.67189814814814797</c:v>
                </c:pt>
                <c:pt idx="27347">
                  <c:v>0.67192129629629704</c:v>
                </c:pt>
                <c:pt idx="27348">
                  <c:v>0.67194444444444401</c:v>
                </c:pt>
                <c:pt idx="27349">
                  <c:v>0.67196759259259298</c:v>
                </c:pt>
                <c:pt idx="27350">
                  <c:v>0.67199074074074105</c:v>
                </c:pt>
                <c:pt idx="27351">
                  <c:v>0.67201388888888902</c:v>
                </c:pt>
                <c:pt idx="27352">
                  <c:v>0.67203703703703699</c:v>
                </c:pt>
                <c:pt idx="27353">
                  <c:v>0.67207175925925899</c:v>
                </c:pt>
                <c:pt idx="27354">
                  <c:v>0.67209490740740796</c:v>
                </c:pt>
                <c:pt idx="27355">
                  <c:v>0.67211805555555604</c:v>
                </c:pt>
                <c:pt idx="27356">
                  <c:v>0.672141203703704</c:v>
                </c:pt>
                <c:pt idx="27357">
                  <c:v>0.67216435185185197</c:v>
                </c:pt>
                <c:pt idx="27358">
                  <c:v>0.67218750000000005</c:v>
                </c:pt>
                <c:pt idx="27359">
                  <c:v>0.67221064814814802</c:v>
                </c:pt>
                <c:pt idx="27360">
                  <c:v>0.67223379629629598</c:v>
                </c:pt>
                <c:pt idx="27361">
                  <c:v>0.67225694444444395</c:v>
                </c:pt>
                <c:pt idx="27362">
                  <c:v>0.67229166666666695</c:v>
                </c:pt>
                <c:pt idx="27363">
                  <c:v>0.67231481481481503</c:v>
                </c:pt>
                <c:pt idx="27364">
                  <c:v>0.672337962962963</c:v>
                </c:pt>
                <c:pt idx="27365">
                  <c:v>0.67236111111111097</c:v>
                </c:pt>
                <c:pt idx="27366">
                  <c:v>0.67238425925925904</c:v>
                </c:pt>
                <c:pt idx="27367">
                  <c:v>0.67240740740740701</c:v>
                </c:pt>
                <c:pt idx="27368">
                  <c:v>0.67243055555555598</c:v>
                </c:pt>
                <c:pt idx="27369">
                  <c:v>0.67245370370370405</c:v>
                </c:pt>
                <c:pt idx="27370">
                  <c:v>0.67248842592592595</c:v>
                </c:pt>
                <c:pt idx="27371">
                  <c:v>0.67251157407407403</c:v>
                </c:pt>
                <c:pt idx="27372">
                  <c:v>0.67253472222222199</c:v>
                </c:pt>
                <c:pt idx="27373">
                  <c:v>0.67255787037037096</c:v>
                </c:pt>
                <c:pt idx="27374">
                  <c:v>0.67258101851851904</c:v>
                </c:pt>
                <c:pt idx="27375">
                  <c:v>0.672604166666667</c:v>
                </c:pt>
                <c:pt idx="27376">
                  <c:v>0.67262731481481497</c:v>
                </c:pt>
                <c:pt idx="27377">
                  <c:v>0.67265046296296305</c:v>
                </c:pt>
                <c:pt idx="27378">
                  <c:v>0.67268518518518505</c:v>
                </c:pt>
                <c:pt idx="27379">
                  <c:v>0.67270833333333302</c:v>
                </c:pt>
                <c:pt idx="27380">
                  <c:v>0.67273148148148199</c:v>
                </c:pt>
                <c:pt idx="27381">
                  <c:v>0.67275462962962995</c:v>
                </c:pt>
                <c:pt idx="27382">
                  <c:v>0.67277777777777803</c:v>
                </c:pt>
                <c:pt idx="27383">
                  <c:v>0.672800925925926</c:v>
                </c:pt>
                <c:pt idx="27384">
                  <c:v>0.67282407407407396</c:v>
                </c:pt>
                <c:pt idx="27385">
                  <c:v>0.67284722222222204</c:v>
                </c:pt>
                <c:pt idx="27386">
                  <c:v>0.67288194444444505</c:v>
                </c:pt>
                <c:pt idx="27387">
                  <c:v>0.67290509259259301</c:v>
                </c:pt>
                <c:pt idx="27388">
                  <c:v>0.67292824074074098</c:v>
                </c:pt>
                <c:pt idx="27389">
                  <c:v>0.67295138888888895</c:v>
                </c:pt>
                <c:pt idx="27390">
                  <c:v>0.67297453703703702</c:v>
                </c:pt>
                <c:pt idx="27391">
                  <c:v>0.67299768518518499</c:v>
                </c:pt>
                <c:pt idx="27392">
                  <c:v>0.67302083333333396</c:v>
                </c:pt>
                <c:pt idx="27393">
                  <c:v>0.67304398148148203</c:v>
                </c:pt>
                <c:pt idx="27394">
                  <c:v>0.67306712962963</c:v>
                </c:pt>
                <c:pt idx="27395">
                  <c:v>0.67310185185185201</c:v>
                </c:pt>
                <c:pt idx="27396">
                  <c:v>0.67312499999999997</c:v>
                </c:pt>
                <c:pt idx="27397">
                  <c:v>0.67314814814814805</c:v>
                </c:pt>
                <c:pt idx="27398">
                  <c:v>0.67317129629629602</c:v>
                </c:pt>
                <c:pt idx="27399">
                  <c:v>0.67319444444444498</c:v>
                </c:pt>
                <c:pt idx="27400">
                  <c:v>0.67321759259259295</c:v>
                </c:pt>
                <c:pt idx="27401">
                  <c:v>0.67324074074074103</c:v>
                </c:pt>
                <c:pt idx="27402">
                  <c:v>0.67326388888888899</c:v>
                </c:pt>
                <c:pt idx="27403">
                  <c:v>0.673298611111111</c:v>
                </c:pt>
                <c:pt idx="27404">
                  <c:v>0.67332175925925897</c:v>
                </c:pt>
                <c:pt idx="27405">
                  <c:v>0.67334490740740804</c:v>
                </c:pt>
                <c:pt idx="27406">
                  <c:v>0.67336805555555601</c:v>
                </c:pt>
                <c:pt idx="27407">
                  <c:v>0.67339120370370398</c:v>
                </c:pt>
                <c:pt idx="27408">
                  <c:v>0.67341435185185206</c:v>
                </c:pt>
                <c:pt idx="27409">
                  <c:v>0.67343750000000002</c:v>
                </c:pt>
                <c:pt idx="27410">
                  <c:v>0.67346064814814799</c:v>
                </c:pt>
                <c:pt idx="27411">
                  <c:v>0.67349537037036999</c:v>
                </c:pt>
                <c:pt idx="27412">
                  <c:v>0.67351851851851896</c:v>
                </c:pt>
                <c:pt idx="27413">
                  <c:v>0.67354166666666704</c:v>
                </c:pt>
                <c:pt idx="27414">
                  <c:v>0.673564814814815</c:v>
                </c:pt>
                <c:pt idx="27415">
                  <c:v>0.67358796296296297</c:v>
                </c:pt>
                <c:pt idx="27416">
                  <c:v>0.67361111111111105</c:v>
                </c:pt>
                <c:pt idx="27417">
                  <c:v>0.67363425925925902</c:v>
                </c:pt>
                <c:pt idx="27418">
                  <c:v>0.67365740740740798</c:v>
                </c:pt>
                <c:pt idx="27419">
                  <c:v>0.67369212962962999</c:v>
                </c:pt>
                <c:pt idx="27420">
                  <c:v>0.67371527777777795</c:v>
                </c:pt>
                <c:pt idx="27421">
                  <c:v>0.67373842592592603</c:v>
                </c:pt>
                <c:pt idx="27422">
                  <c:v>0.673761574074074</c:v>
                </c:pt>
                <c:pt idx="27423">
                  <c:v>0.67378472222222197</c:v>
                </c:pt>
                <c:pt idx="27424">
                  <c:v>0.67380787037037104</c:v>
                </c:pt>
                <c:pt idx="27425">
                  <c:v>0.67383101851851901</c:v>
                </c:pt>
                <c:pt idx="27426">
                  <c:v>0.67385416666666698</c:v>
                </c:pt>
                <c:pt idx="27427">
                  <c:v>0.67388888888888898</c:v>
                </c:pt>
                <c:pt idx="27428">
                  <c:v>0.67391203703703695</c:v>
                </c:pt>
                <c:pt idx="27429">
                  <c:v>0.67393518518518503</c:v>
                </c:pt>
                <c:pt idx="27430">
                  <c:v>0.67395833333333299</c:v>
                </c:pt>
                <c:pt idx="27431">
                  <c:v>0.67398148148148196</c:v>
                </c:pt>
                <c:pt idx="27432">
                  <c:v>0.67400462962963004</c:v>
                </c:pt>
                <c:pt idx="27433">
                  <c:v>0.674027777777778</c:v>
                </c:pt>
                <c:pt idx="27434">
                  <c:v>0.67406250000000001</c:v>
                </c:pt>
                <c:pt idx="27435">
                  <c:v>0.67408564814814798</c:v>
                </c:pt>
                <c:pt idx="27436">
                  <c:v>0.67410879629629605</c:v>
                </c:pt>
                <c:pt idx="27437">
                  <c:v>0.67413194444444502</c:v>
                </c:pt>
                <c:pt idx="27438">
                  <c:v>0.67415509259259299</c:v>
                </c:pt>
                <c:pt idx="27439">
                  <c:v>0.67417824074074095</c:v>
                </c:pt>
                <c:pt idx="27440">
                  <c:v>0.67420138888888903</c:v>
                </c:pt>
                <c:pt idx="27441">
                  <c:v>0.674224537037037</c:v>
                </c:pt>
                <c:pt idx="27442">
                  <c:v>0.67424768518518496</c:v>
                </c:pt>
                <c:pt idx="27443">
                  <c:v>0.67428240740740697</c:v>
                </c:pt>
                <c:pt idx="27444">
                  <c:v>0.67430555555555605</c:v>
                </c:pt>
                <c:pt idx="27445">
                  <c:v>0.67432870370370401</c:v>
                </c:pt>
                <c:pt idx="27446">
                  <c:v>0.67435185185185198</c:v>
                </c:pt>
                <c:pt idx="27447">
                  <c:v>0.67437499999999995</c:v>
                </c:pt>
                <c:pt idx="27448">
                  <c:v>0.67439814814814802</c:v>
                </c:pt>
                <c:pt idx="27449">
                  <c:v>0.67442129629629599</c:v>
                </c:pt>
                <c:pt idx="27450">
                  <c:v>0.67444444444444496</c:v>
                </c:pt>
                <c:pt idx="27451">
                  <c:v>0.67446759259259303</c:v>
                </c:pt>
                <c:pt idx="27452">
                  <c:v>0.67450231481481504</c:v>
                </c:pt>
                <c:pt idx="27453">
                  <c:v>0.67452546296296301</c:v>
                </c:pt>
                <c:pt idx="27454">
                  <c:v>0.67454861111111097</c:v>
                </c:pt>
                <c:pt idx="27455">
                  <c:v>0.67457175925925905</c:v>
                </c:pt>
                <c:pt idx="27456">
                  <c:v>0.67459490740740702</c:v>
                </c:pt>
                <c:pt idx="27457">
                  <c:v>0.67461805555555598</c:v>
                </c:pt>
                <c:pt idx="27458">
                  <c:v>0.67464120370370395</c:v>
                </c:pt>
                <c:pt idx="27459">
                  <c:v>0.67466435185185203</c:v>
                </c:pt>
                <c:pt idx="27460">
                  <c:v>0.67469907407407403</c:v>
                </c:pt>
                <c:pt idx="27461">
                  <c:v>0.674722222222222</c:v>
                </c:pt>
                <c:pt idx="27462">
                  <c:v>0.67474537037037097</c:v>
                </c:pt>
                <c:pt idx="27463">
                  <c:v>0.67476851851851904</c:v>
                </c:pt>
                <c:pt idx="27464">
                  <c:v>0.67479166666666701</c:v>
                </c:pt>
                <c:pt idx="27465">
                  <c:v>0.67481481481481498</c:v>
                </c:pt>
                <c:pt idx="27466">
                  <c:v>0.67483796296296295</c:v>
                </c:pt>
                <c:pt idx="27467">
                  <c:v>0.67486111111111102</c:v>
                </c:pt>
                <c:pt idx="27468">
                  <c:v>0.67489583333333403</c:v>
                </c:pt>
                <c:pt idx="27469">
                  <c:v>0.674918981481481</c:v>
                </c:pt>
                <c:pt idx="27470">
                  <c:v>0.67494212962962996</c:v>
                </c:pt>
                <c:pt idx="27471">
                  <c:v>0.67496527777777804</c:v>
                </c:pt>
                <c:pt idx="27472">
                  <c:v>0.67498842592592601</c:v>
                </c:pt>
                <c:pt idx="27473">
                  <c:v>0.67501157407407397</c:v>
                </c:pt>
                <c:pt idx="27474">
                  <c:v>0.67503472222222205</c:v>
                </c:pt>
                <c:pt idx="27475">
                  <c:v>0.67505787037037002</c:v>
                </c:pt>
                <c:pt idx="27476">
                  <c:v>0.67509259259259302</c:v>
                </c:pt>
                <c:pt idx="27477">
                  <c:v>0.67511574074074099</c:v>
                </c:pt>
                <c:pt idx="27478">
                  <c:v>0.67513888888888896</c:v>
                </c:pt>
                <c:pt idx="27479">
                  <c:v>0.67516203703703703</c:v>
                </c:pt>
                <c:pt idx="27480">
                  <c:v>0.675185185185185</c:v>
                </c:pt>
                <c:pt idx="27481">
                  <c:v>0.67520833333333297</c:v>
                </c:pt>
                <c:pt idx="27482">
                  <c:v>0.67523148148148204</c:v>
                </c:pt>
                <c:pt idx="27483">
                  <c:v>0.67525462962963001</c:v>
                </c:pt>
                <c:pt idx="27484">
                  <c:v>0.67527777777777798</c:v>
                </c:pt>
                <c:pt idx="27485">
                  <c:v>0.67531249999999998</c:v>
                </c:pt>
                <c:pt idx="27486">
                  <c:v>0.67533564814814795</c:v>
                </c:pt>
                <c:pt idx="27487">
                  <c:v>0.67535879629629603</c:v>
                </c:pt>
                <c:pt idx="27488">
                  <c:v>0.67538194444444499</c:v>
                </c:pt>
                <c:pt idx="27489">
                  <c:v>0.67540509259259296</c:v>
                </c:pt>
                <c:pt idx="27490">
                  <c:v>0.67542824074074104</c:v>
                </c:pt>
                <c:pt idx="27491">
                  <c:v>0.675451388888889</c:v>
                </c:pt>
                <c:pt idx="27492">
                  <c:v>0.67548611111111101</c:v>
                </c:pt>
                <c:pt idx="27493">
                  <c:v>0.67550925925925898</c:v>
                </c:pt>
                <c:pt idx="27494">
                  <c:v>0.67553240740740705</c:v>
                </c:pt>
                <c:pt idx="27495">
                  <c:v>0.67555555555555602</c:v>
                </c:pt>
                <c:pt idx="27496">
                  <c:v>0.67557870370370399</c:v>
                </c:pt>
                <c:pt idx="27497">
                  <c:v>0.67560185185185195</c:v>
                </c:pt>
                <c:pt idx="27498">
                  <c:v>0.67562500000000003</c:v>
                </c:pt>
                <c:pt idx="27499">
                  <c:v>0.67565972222222204</c:v>
                </c:pt>
                <c:pt idx="27500">
                  <c:v>0.675682870370371</c:v>
                </c:pt>
                <c:pt idx="27501">
                  <c:v>0.67570601851851897</c:v>
                </c:pt>
                <c:pt idx="27502">
                  <c:v>0.67572916666666705</c:v>
                </c:pt>
                <c:pt idx="27503">
                  <c:v>0.67575231481481501</c:v>
                </c:pt>
                <c:pt idx="27504">
                  <c:v>0.67577546296296298</c:v>
                </c:pt>
                <c:pt idx="27505">
                  <c:v>0.67579861111111095</c:v>
                </c:pt>
                <c:pt idx="27506">
                  <c:v>0.67582175925925903</c:v>
                </c:pt>
                <c:pt idx="27507">
                  <c:v>0.67585648148148203</c:v>
                </c:pt>
                <c:pt idx="27508">
                  <c:v>0.67587962962963</c:v>
                </c:pt>
                <c:pt idx="27509">
                  <c:v>0.67590277777777796</c:v>
                </c:pt>
                <c:pt idx="27510">
                  <c:v>0.67592592592592604</c:v>
                </c:pt>
                <c:pt idx="27511">
                  <c:v>0.67594907407407401</c:v>
                </c:pt>
                <c:pt idx="27512">
                  <c:v>0.67597222222222197</c:v>
                </c:pt>
                <c:pt idx="27513">
                  <c:v>0.67599537037037105</c:v>
                </c:pt>
                <c:pt idx="27514">
                  <c:v>0.67603009259259295</c:v>
                </c:pt>
                <c:pt idx="27515">
                  <c:v>0.67605324074074102</c:v>
                </c:pt>
                <c:pt idx="27516">
                  <c:v>0.67607638888888899</c:v>
                </c:pt>
                <c:pt idx="27517">
                  <c:v>0.67609953703703696</c:v>
                </c:pt>
                <c:pt idx="27518">
                  <c:v>0.67612268518518504</c:v>
                </c:pt>
                <c:pt idx="27519">
                  <c:v>0.676145833333334</c:v>
                </c:pt>
                <c:pt idx="27520">
                  <c:v>0.67616898148148197</c:v>
                </c:pt>
                <c:pt idx="27521">
                  <c:v>0.67619212962963005</c:v>
                </c:pt>
                <c:pt idx="27522">
                  <c:v>0.67621527777777801</c:v>
                </c:pt>
                <c:pt idx="27523">
                  <c:v>0.67625000000000002</c:v>
                </c:pt>
                <c:pt idx="27524">
                  <c:v>0.67627314814814798</c:v>
                </c:pt>
                <c:pt idx="27525">
                  <c:v>0.67629629629629595</c:v>
                </c:pt>
                <c:pt idx="27526">
                  <c:v>0.67631944444444403</c:v>
                </c:pt>
                <c:pt idx="27527">
                  <c:v>0.67634259259259299</c:v>
                </c:pt>
                <c:pt idx="27528">
                  <c:v>0.67636574074074096</c:v>
                </c:pt>
                <c:pt idx="27529">
                  <c:v>0.67638888888888904</c:v>
                </c:pt>
                <c:pt idx="27530">
                  <c:v>0.67641203703703701</c:v>
                </c:pt>
                <c:pt idx="27531">
                  <c:v>0.67644675925925901</c:v>
                </c:pt>
                <c:pt idx="27532">
                  <c:v>0.67646990740740698</c:v>
                </c:pt>
                <c:pt idx="27533">
                  <c:v>0.67649305555555606</c:v>
                </c:pt>
                <c:pt idx="27534">
                  <c:v>0.67651620370370402</c:v>
                </c:pt>
                <c:pt idx="27535">
                  <c:v>0.67653935185185199</c:v>
                </c:pt>
                <c:pt idx="27536">
                  <c:v>0.67656249999999996</c:v>
                </c:pt>
                <c:pt idx="27537">
                  <c:v>0.67658564814814803</c:v>
                </c:pt>
                <c:pt idx="27538">
                  <c:v>0.676608796296296</c:v>
                </c:pt>
                <c:pt idx="27539">
                  <c:v>0.67663194444444497</c:v>
                </c:pt>
                <c:pt idx="27540">
                  <c:v>0.67666666666666697</c:v>
                </c:pt>
                <c:pt idx="27541">
                  <c:v>0.67668981481481505</c:v>
                </c:pt>
                <c:pt idx="27542">
                  <c:v>0.67671296296296302</c:v>
                </c:pt>
                <c:pt idx="27543">
                  <c:v>0.67673611111111098</c:v>
                </c:pt>
                <c:pt idx="27544">
                  <c:v>0.67675925925925895</c:v>
                </c:pt>
                <c:pt idx="27545">
                  <c:v>0.67678240740740803</c:v>
                </c:pt>
                <c:pt idx="27546">
                  <c:v>0.67680555555555599</c:v>
                </c:pt>
                <c:pt idx="27547">
                  <c:v>0.67682870370370396</c:v>
                </c:pt>
                <c:pt idx="27548">
                  <c:v>0.67686342592592597</c:v>
                </c:pt>
                <c:pt idx="27549">
                  <c:v>0.67688657407407404</c:v>
                </c:pt>
                <c:pt idx="27550">
                  <c:v>0.67690972222222201</c:v>
                </c:pt>
                <c:pt idx="27551">
                  <c:v>0.67693287037036998</c:v>
                </c:pt>
                <c:pt idx="27552">
                  <c:v>0.67695601851851905</c:v>
                </c:pt>
                <c:pt idx="27553">
                  <c:v>0.67697916666666702</c:v>
                </c:pt>
                <c:pt idx="27554">
                  <c:v>0.67700231481481499</c:v>
                </c:pt>
                <c:pt idx="27555">
                  <c:v>0.67702546296296295</c:v>
                </c:pt>
                <c:pt idx="27556">
                  <c:v>0.67704861111111103</c:v>
                </c:pt>
                <c:pt idx="27557">
                  <c:v>0.67708333333333304</c:v>
                </c:pt>
                <c:pt idx="27558">
                  <c:v>0.677106481481481</c:v>
                </c:pt>
                <c:pt idx="27559">
                  <c:v>0.67712962962962997</c:v>
                </c:pt>
                <c:pt idx="27560">
                  <c:v>0.67715277777777805</c:v>
                </c:pt>
                <c:pt idx="27561">
                  <c:v>0.67717592592592601</c:v>
                </c:pt>
                <c:pt idx="27562">
                  <c:v>0.67719907407407398</c:v>
                </c:pt>
                <c:pt idx="27563">
                  <c:v>0.67722222222222195</c:v>
                </c:pt>
                <c:pt idx="27564">
                  <c:v>0.67725694444444395</c:v>
                </c:pt>
                <c:pt idx="27565">
                  <c:v>0.67728009259259303</c:v>
                </c:pt>
                <c:pt idx="27566">
                  <c:v>0.677303240740741</c:v>
                </c:pt>
                <c:pt idx="27567">
                  <c:v>0.67732638888888896</c:v>
                </c:pt>
                <c:pt idx="27568">
                  <c:v>0.67734953703703704</c:v>
                </c:pt>
                <c:pt idx="27569">
                  <c:v>0.67737268518518501</c:v>
                </c:pt>
                <c:pt idx="27570">
                  <c:v>0.67739583333333397</c:v>
                </c:pt>
                <c:pt idx="27571">
                  <c:v>0.67741898148148105</c:v>
                </c:pt>
                <c:pt idx="27572">
                  <c:v>0.67744212962963002</c:v>
                </c:pt>
                <c:pt idx="27573">
                  <c:v>0.67747685185185202</c:v>
                </c:pt>
                <c:pt idx="27574">
                  <c:v>0.67749999999999999</c:v>
                </c:pt>
                <c:pt idx="27575">
                  <c:v>0.67752314814814796</c:v>
                </c:pt>
                <c:pt idx="27576">
                  <c:v>0.67754629629629604</c:v>
                </c:pt>
                <c:pt idx="27577">
                  <c:v>0.677569444444444</c:v>
                </c:pt>
                <c:pt idx="27578">
                  <c:v>0.67759259259259297</c:v>
                </c:pt>
                <c:pt idx="27579">
                  <c:v>0.67761574074074105</c:v>
                </c:pt>
                <c:pt idx="27580">
                  <c:v>0.67763888888888901</c:v>
                </c:pt>
                <c:pt idx="27581">
                  <c:v>0.67766203703703698</c:v>
                </c:pt>
                <c:pt idx="27582">
                  <c:v>0.67769675925925899</c:v>
                </c:pt>
                <c:pt idx="27583">
                  <c:v>0.67771990740740795</c:v>
                </c:pt>
                <c:pt idx="27584">
                  <c:v>0.67774305555555603</c:v>
                </c:pt>
                <c:pt idx="27585">
                  <c:v>0.677766203703704</c:v>
                </c:pt>
                <c:pt idx="27586">
                  <c:v>0.67778935185185196</c:v>
                </c:pt>
                <c:pt idx="27587">
                  <c:v>0.67781250000000004</c:v>
                </c:pt>
                <c:pt idx="27588">
                  <c:v>0.67783564814814801</c:v>
                </c:pt>
                <c:pt idx="27589">
                  <c:v>0.67785879629629597</c:v>
                </c:pt>
                <c:pt idx="27590">
                  <c:v>0.67788194444444505</c:v>
                </c:pt>
                <c:pt idx="27591">
                  <c:v>0.67791666666666694</c:v>
                </c:pt>
                <c:pt idx="27592">
                  <c:v>0.67793981481481502</c:v>
                </c:pt>
                <c:pt idx="27593">
                  <c:v>0.67796296296296299</c:v>
                </c:pt>
                <c:pt idx="27594">
                  <c:v>0.67798611111111096</c:v>
                </c:pt>
                <c:pt idx="27595">
                  <c:v>0.67800925925925903</c:v>
                </c:pt>
                <c:pt idx="27596">
                  <c:v>0.678032407407407</c:v>
                </c:pt>
                <c:pt idx="27597">
                  <c:v>0.67805555555555597</c:v>
                </c:pt>
                <c:pt idx="27598">
                  <c:v>0.67809027777777797</c:v>
                </c:pt>
                <c:pt idx="27599">
                  <c:v>0.67811342592592605</c:v>
                </c:pt>
                <c:pt idx="27600">
                  <c:v>0.67813657407407402</c:v>
                </c:pt>
                <c:pt idx="27601">
                  <c:v>0.67815972222222198</c:v>
                </c:pt>
                <c:pt idx="27602">
                  <c:v>0.67818287037037095</c:v>
                </c:pt>
                <c:pt idx="27603">
                  <c:v>0.67820601851851903</c:v>
                </c:pt>
                <c:pt idx="27604">
                  <c:v>0.67822916666666699</c:v>
                </c:pt>
                <c:pt idx="27605">
                  <c:v>0.67825231481481496</c:v>
                </c:pt>
                <c:pt idx="27606">
                  <c:v>0.67827546296296304</c:v>
                </c:pt>
                <c:pt idx="27607">
                  <c:v>0.67831018518518504</c:v>
                </c:pt>
                <c:pt idx="27608">
                  <c:v>0.67833333333333301</c:v>
                </c:pt>
                <c:pt idx="27609">
                  <c:v>0.67835648148148098</c:v>
                </c:pt>
                <c:pt idx="27610">
                  <c:v>0.67837962962963005</c:v>
                </c:pt>
                <c:pt idx="27611">
                  <c:v>0.67840277777777802</c:v>
                </c:pt>
                <c:pt idx="27612">
                  <c:v>0.67842592592592599</c:v>
                </c:pt>
                <c:pt idx="27613">
                  <c:v>0.67844907407407395</c:v>
                </c:pt>
                <c:pt idx="27614">
                  <c:v>0.67847222222222203</c:v>
                </c:pt>
                <c:pt idx="27615">
                  <c:v>0.67849537037037</c:v>
                </c:pt>
                <c:pt idx="27616">
                  <c:v>0.678530092592593</c:v>
                </c:pt>
                <c:pt idx="27617">
                  <c:v>0.67855324074074097</c:v>
                </c:pt>
                <c:pt idx="27618">
                  <c:v>0.67857638888888905</c:v>
                </c:pt>
                <c:pt idx="27619">
                  <c:v>0.67859953703703701</c:v>
                </c:pt>
                <c:pt idx="27620">
                  <c:v>0.67862268518518498</c:v>
                </c:pt>
                <c:pt idx="27621">
                  <c:v>0.67864583333333395</c:v>
                </c:pt>
                <c:pt idx="27622">
                  <c:v>0.67866898148148203</c:v>
                </c:pt>
                <c:pt idx="27623">
                  <c:v>0.67869212962962999</c:v>
                </c:pt>
                <c:pt idx="27624">
                  <c:v>0.67871527777777796</c:v>
                </c:pt>
                <c:pt idx="27625">
                  <c:v>0.67874999999999996</c:v>
                </c:pt>
                <c:pt idx="27626">
                  <c:v>0.67877314814814804</c:v>
                </c:pt>
                <c:pt idx="27627">
                  <c:v>0.67879629629629601</c:v>
                </c:pt>
                <c:pt idx="27628">
                  <c:v>0.67881944444444497</c:v>
                </c:pt>
                <c:pt idx="27629">
                  <c:v>0.67884259259259305</c:v>
                </c:pt>
                <c:pt idx="27630">
                  <c:v>0.67886574074074102</c:v>
                </c:pt>
                <c:pt idx="27631">
                  <c:v>0.67888888888888899</c:v>
                </c:pt>
                <c:pt idx="27632">
                  <c:v>0.67891203703703695</c:v>
                </c:pt>
                <c:pt idx="27633">
                  <c:v>0.67894675925925896</c:v>
                </c:pt>
                <c:pt idx="27634">
                  <c:v>0.67896990740740704</c:v>
                </c:pt>
                <c:pt idx="27635">
                  <c:v>0.678993055555556</c:v>
                </c:pt>
                <c:pt idx="27636">
                  <c:v>0.67901620370370397</c:v>
                </c:pt>
                <c:pt idx="27637">
                  <c:v>0.67903935185185205</c:v>
                </c:pt>
                <c:pt idx="27638">
                  <c:v>0.67906250000000001</c:v>
                </c:pt>
                <c:pt idx="27639">
                  <c:v>0.67908564814814798</c:v>
                </c:pt>
                <c:pt idx="27640">
                  <c:v>0.67910879629629595</c:v>
                </c:pt>
                <c:pt idx="27641">
                  <c:v>0.67913194444444502</c:v>
                </c:pt>
                <c:pt idx="27642">
                  <c:v>0.67916666666666703</c:v>
                </c:pt>
                <c:pt idx="27643">
                  <c:v>0.679189814814815</c:v>
                </c:pt>
                <c:pt idx="27644">
                  <c:v>0.67921296296296296</c:v>
                </c:pt>
                <c:pt idx="27645">
                  <c:v>0.67923611111111104</c:v>
                </c:pt>
                <c:pt idx="27646">
                  <c:v>0.67925925925925901</c:v>
                </c:pt>
                <c:pt idx="27647">
                  <c:v>0.67928240740740697</c:v>
                </c:pt>
                <c:pt idx="27648">
                  <c:v>0.67930555555555605</c:v>
                </c:pt>
                <c:pt idx="27649">
                  <c:v>0.67932870370370402</c:v>
                </c:pt>
                <c:pt idx="27650">
                  <c:v>0.67935185185185198</c:v>
                </c:pt>
                <c:pt idx="27651">
                  <c:v>0.67938657407407399</c:v>
                </c:pt>
                <c:pt idx="27652">
                  <c:v>0.67940972222222196</c:v>
                </c:pt>
                <c:pt idx="27653">
                  <c:v>0.67943287037037003</c:v>
                </c:pt>
                <c:pt idx="27654">
                  <c:v>0.679456018518519</c:v>
                </c:pt>
                <c:pt idx="27655">
                  <c:v>0.67947916666666697</c:v>
                </c:pt>
                <c:pt idx="27656">
                  <c:v>0.67950231481481504</c:v>
                </c:pt>
                <c:pt idx="27657">
                  <c:v>0.67952546296296301</c:v>
                </c:pt>
                <c:pt idx="27658">
                  <c:v>0.67954861111111098</c:v>
                </c:pt>
                <c:pt idx="27659">
                  <c:v>0.67958333333333298</c:v>
                </c:pt>
                <c:pt idx="27660">
                  <c:v>0.67960648148148195</c:v>
                </c:pt>
                <c:pt idx="27661">
                  <c:v>0.67962962962963003</c:v>
                </c:pt>
                <c:pt idx="27662">
                  <c:v>0.67965277777777799</c:v>
                </c:pt>
                <c:pt idx="27663">
                  <c:v>0.67967592592592596</c:v>
                </c:pt>
                <c:pt idx="27664">
                  <c:v>0.67969907407407404</c:v>
                </c:pt>
                <c:pt idx="27665">
                  <c:v>0.67972222222222201</c:v>
                </c:pt>
                <c:pt idx="27666">
                  <c:v>0.67974537037037097</c:v>
                </c:pt>
                <c:pt idx="27667">
                  <c:v>0.67976851851851905</c:v>
                </c:pt>
                <c:pt idx="27668">
                  <c:v>0.67980324074074105</c:v>
                </c:pt>
                <c:pt idx="27669">
                  <c:v>0.67982638888888902</c:v>
                </c:pt>
                <c:pt idx="27670">
                  <c:v>0.67984953703703699</c:v>
                </c:pt>
                <c:pt idx="27671">
                  <c:v>0.67987268518518496</c:v>
                </c:pt>
                <c:pt idx="27672">
                  <c:v>0.67989583333333303</c:v>
                </c:pt>
                <c:pt idx="27673">
                  <c:v>0.679918981481482</c:v>
                </c:pt>
                <c:pt idx="27674">
                  <c:v>0.67994212962962997</c:v>
                </c:pt>
                <c:pt idx="27675">
                  <c:v>0.67996527777777804</c:v>
                </c:pt>
                <c:pt idx="27676">
                  <c:v>0.68</c:v>
                </c:pt>
                <c:pt idx="27677">
                  <c:v>0.68002314814814802</c:v>
                </c:pt>
                <c:pt idx="27678">
                  <c:v>0.68004629629629598</c:v>
                </c:pt>
                <c:pt idx="27679">
                  <c:v>0.68006944444444495</c:v>
                </c:pt>
                <c:pt idx="27680">
                  <c:v>0.68009259259259303</c:v>
                </c:pt>
                <c:pt idx="27681">
                  <c:v>0.68011574074074099</c:v>
                </c:pt>
                <c:pt idx="27682">
                  <c:v>0.68013888888888896</c:v>
                </c:pt>
                <c:pt idx="27683">
                  <c:v>0.68016203703703704</c:v>
                </c:pt>
                <c:pt idx="27684">
                  <c:v>0.680185185185185</c:v>
                </c:pt>
                <c:pt idx="27685">
                  <c:v>0.68021990740740701</c:v>
                </c:pt>
                <c:pt idx="27686">
                  <c:v>0.68024305555555598</c:v>
                </c:pt>
                <c:pt idx="27687">
                  <c:v>0.68026620370370405</c:v>
                </c:pt>
                <c:pt idx="27688">
                  <c:v>0.68028935185185202</c:v>
                </c:pt>
                <c:pt idx="27689">
                  <c:v>0.68031249999999999</c:v>
                </c:pt>
                <c:pt idx="27690">
                  <c:v>0.68033564814814795</c:v>
                </c:pt>
                <c:pt idx="27691">
                  <c:v>0.68035879629629603</c:v>
                </c:pt>
                <c:pt idx="27692">
                  <c:v>0.680381944444444</c:v>
                </c:pt>
                <c:pt idx="27693">
                  <c:v>0.68040509259259296</c:v>
                </c:pt>
                <c:pt idx="27694">
                  <c:v>0.68043981481481497</c:v>
                </c:pt>
                <c:pt idx="27695">
                  <c:v>0.68046296296296305</c:v>
                </c:pt>
                <c:pt idx="27696">
                  <c:v>0.68048611111111101</c:v>
                </c:pt>
                <c:pt idx="27697">
                  <c:v>0.68050925925925898</c:v>
                </c:pt>
                <c:pt idx="27698">
                  <c:v>0.68053240740740695</c:v>
                </c:pt>
                <c:pt idx="27699">
                  <c:v>0.68055555555555602</c:v>
                </c:pt>
                <c:pt idx="27700">
                  <c:v>0.68057870370370399</c:v>
                </c:pt>
                <c:pt idx="27701">
                  <c:v>0.68060185185185196</c:v>
                </c:pt>
                <c:pt idx="27702">
                  <c:v>0.68063657407407396</c:v>
                </c:pt>
                <c:pt idx="27703">
                  <c:v>0.68065972222222204</c:v>
                </c:pt>
                <c:pt idx="27704">
                  <c:v>0.68068287037037001</c:v>
                </c:pt>
                <c:pt idx="27705">
                  <c:v>0.68070601851851897</c:v>
                </c:pt>
                <c:pt idx="27706">
                  <c:v>0.68072916666666705</c:v>
                </c:pt>
                <c:pt idx="27707">
                  <c:v>0.68075231481481502</c:v>
                </c:pt>
                <c:pt idx="27708">
                  <c:v>0.68077546296296299</c:v>
                </c:pt>
                <c:pt idx="27709">
                  <c:v>0.68079861111111095</c:v>
                </c:pt>
                <c:pt idx="27710">
                  <c:v>0.68082175925925903</c:v>
                </c:pt>
                <c:pt idx="27711">
                  <c:v>0.68085648148148203</c:v>
                </c:pt>
                <c:pt idx="27712">
                  <c:v>0.68087962962963</c:v>
                </c:pt>
                <c:pt idx="27713">
                  <c:v>0.68090277777777797</c:v>
                </c:pt>
                <c:pt idx="27714">
                  <c:v>0.68092592592592605</c:v>
                </c:pt>
                <c:pt idx="27715">
                  <c:v>0.68094907407407401</c:v>
                </c:pt>
                <c:pt idx="27716">
                  <c:v>0.68097222222222198</c:v>
                </c:pt>
                <c:pt idx="27717">
                  <c:v>0.68099537037037094</c:v>
                </c:pt>
                <c:pt idx="27718">
                  <c:v>0.68101851851851902</c:v>
                </c:pt>
                <c:pt idx="27719">
                  <c:v>0.68104166666666699</c:v>
                </c:pt>
                <c:pt idx="27720">
                  <c:v>0.68107638888888899</c:v>
                </c:pt>
                <c:pt idx="27721">
                  <c:v>0.68109953703703696</c:v>
                </c:pt>
                <c:pt idx="27722">
                  <c:v>0.68112268518518504</c:v>
                </c:pt>
                <c:pt idx="27723">
                  <c:v>0.68114583333333401</c:v>
                </c:pt>
                <c:pt idx="27724">
                  <c:v>0.68116898148148097</c:v>
                </c:pt>
                <c:pt idx="27725">
                  <c:v>0.68119212962963005</c:v>
                </c:pt>
                <c:pt idx="27726">
                  <c:v>0.68121527777777802</c:v>
                </c:pt>
                <c:pt idx="27727">
                  <c:v>0.68123842592592598</c:v>
                </c:pt>
                <c:pt idx="27728">
                  <c:v>0.68127314814814799</c:v>
                </c:pt>
                <c:pt idx="27729">
                  <c:v>0.68129629629629695</c:v>
                </c:pt>
                <c:pt idx="27730">
                  <c:v>0.68131944444444503</c:v>
                </c:pt>
                <c:pt idx="27731">
                  <c:v>0.681342592592593</c:v>
                </c:pt>
                <c:pt idx="27732">
                  <c:v>0.68136574074074097</c:v>
                </c:pt>
                <c:pt idx="27733">
                  <c:v>0.68138888888888904</c:v>
                </c:pt>
                <c:pt idx="27734">
                  <c:v>0.68141203703703701</c:v>
                </c:pt>
                <c:pt idx="27735">
                  <c:v>0.68143518518518498</c:v>
                </c:pt>
                <c:pt idx="27736">
                  <c:v>0.68145833333333405</c:v>
                </c:pt>
                <c:pt idx="27737">
                  <c:v>0.68149305555555595</c:v>
                </c:pt>
                <c:pt idx="27738">
                  <c:v>0.68151620370370403</c:v>
                </c:pt>
                <c:pt idx="27739">
                  <c:v>0.68153935185185199</c:v>
                </c:pt>
                <c:pt idx="27740">
                  <c:v>0.68156249999999996</c:v>
                </c:pt>
                <c:pt idx="27741">
                  <c:v>0.68158564814814804</c:v>
                </c:pt>
                <c:pt idx="27742">
                  <c:v>0.681608796296296</c:v>
                </c:pt>
                <c:pt idx="27743">
                  <c:v>0.68163194444444497</c:v>
                </c:pt>
                <c:pt idx="27744">
                  <c:v>0.68165509259259305</c:v>
                </c:pt>
                <c:pt idx="27745">
                  <c:v>0.68168981481481505</c:v>
                </c:pt>
                <c:pt idx="27746">
                  <c:v>0.68171296296296302</c:v>
                </c:pt>
                <c:pt idx="27747">
                  <c:v>0.68173611111111099</c:v>
                </c:pt>
                <c:pt idx="27748">
                  <c:v>0.68175925925925895</c:v>
                </c:pt>
                <c:pt idx="27749">
                  <c:v>0.68178240740740803</c:v>
                </c:pt>
                <c:pt idx="27750">
                  <c:v>0.681805555555556</c:v>
                </c:pt>
                <c:pt idx="27751">
                  <c:v>0.68182870370370396</c:v>
                </c:pt>
                <c:pt idx="27752">
                  <c:v>0.68185185185185204</c:v>
                </c:pt>
                <c:pt idx="27753">
                  <c:v>0.68188657407407405</c:v>
                </c:pt>
                <c:pt idx="27754">
                  <c:v>0.68190972222222201</c:v>
                </c:pt>
                <c:pt idx="27755">
                  <c:v>0.68193287037036998</c:v>
                </c:pt>
                <c:pt idx="27756">
                  <c:v>0.68195601851851895</c:v>
                </c:pt>
                <c:pt idx="27757">
                  <c:v>0.68197916666666702</c:v>
                </c:pt>
                <c:pt idx="27758">
                  <c:v>0.68200231481481499</c:v>
                </c:pt>
                <c:pt idx="27759">
                  <c:v>0.68202546296296296</c:v>
                </c:pt>
                <c:pt idx="27760">
                  <c:v>0.68204861111111104</c:v>
                </c:pt>
                <c:pt idx="27761">
                  <c:v>0.682071759259259</c:v>
                </c:pt>
                <c:pt idx="27762">
                  <c:v>0.68210648148148101</c:v>
                </c:pt>
                <c:pt idx="27763">
                  <c:v>0.68212962962962997</c:v>
                </c:pt>
                <c:pt idx="27764">
                  <c:v>0.68215277777777805</c:v>
                </c:pt>
                <c:pt idx="27765">
                  <c:v>0.68217592592592602</c:v>
                </c:pt>
                <c:pt idx="27766">
                  <c:v>0.68219907407407399</c:v>
                </c:pt>
                <c:pt idx="27767">
                  <c:v>0.68222222222222195</c:v>
                </c:pt>
                <c:pt idx="27768">
                  <c:v>0.68224537037037103</c:v>
                </c:pt>
                <c:pt idx="27769">
                  <c:v>0.682268518518519</c:v>
                </c:pt>
                <c:pt idx="27770">
                  <c:v>0.68229166666666696</c:v>
                </c:pt>
                <c:pt idx="27771">
                  <c:v>0.68232638888888897</c:v>
                </c:pt>
                <c:pt idx="27772">
                  <c:v>0.68234953703703705</c:v>
                </c:pt>
                <c:pt idx="27773">
                  <c:v>0.68237268518518501</c:v>
                </c:pt>
                <c:pt idx="27774">
                  <c:v>0.68239583333333398</c:v>
                </c:pt>
                <c:pt idx="27775">
                  <c:v>0.68241898148148195</c:v>
                </c:pt>
                <c:pt idx="27776">
                  <c:v>0.68244212962963002</c:v>
                </c:pt>
                <c:pt idx="27777">
                  <c:v>0.68246527777777799</c:v>
                </c:pt>
                <c:pt idx="27778">
                  <c:v>0.68248842592592596</c:v>
                </c:pt>
                <c:pt idx="27779">
                  <c:v>0.68252314814814796</c:v>
                </c:pt>
                <c:pt idx="27780">
                  <c:v>0.68254629629629604</c:v>
                </c:pt>
                <c:pt idx="27781">
                  <c:v>0.68256944444444401</c:v>
                </c:pt>
                <c:pt idx="27782">
                  <c:v>0.68259259259259297</c:v>
                </c:pt>
                <c:pt idx="27783">
                  <c:v>0.68261574074074105</c:v>
                </c:pt>
                <c:pt idx="27784">
                  <c:v>0.68263888888888902</c:v>
                </c:pt>
                <c:pt idx="27785">
                  <c:v>0.68266203703703698</c:v>
                </c:pt>
                <c:pt idx="27786">
                  <c:v>0.68268518518518495</c:v>
                </c:pt>
                <c:pt idx="27787">
                  <c:v>0.68270833333333403</c:v>
                </c:pt>
                <c:pt idx="27788">
                  <c:v>0.68274305555555603</c:v>
                </c:pt>
                <c:pt idx="27789">
                  <c:v>0.682766203703704</c:v>
                </c:pt>
                <c:pt idx="27790">
                  <c:v>0.68278935185185197</c:v>
                </c:pt>
                <c:pt idx="27791">
                  <c:v>0.68281250000000004</c:v>
                </c:pt>
                <c:pt idx="27792">
                  <c:v>0.68283564814814801</c:v>
                </c:pt>
                <c:pt idx="27793">
                  <c:v>0.68285879629629598</c:v>
                </c:pt>
                <c:pt idx="27794">
                  <c:v>0.68288194444444505</c:v>
                </c:pt>
                <c:pt idx="27795">
                  <c:v>0.68290509259259302</c:v>
                </c:pt>
                <c:pt idx="27796">
                  <c:v>0.68293981481481503</c:v>
                </c:pt>
                <c:pt idx="27797">
                  <c:v>0.68296296296296299</c:v>
                </c:pt>
                <c:pt idx="27798">
                  <c:v>0.68298611111111096</c:v>
                </c:pt>
                <c:pt idx="27799">
                  <c:v>0.68300925925925904</c:v>
                </c:pt>
                <c:pt idx="27800">
                  <c:v>0.68303240740740701</c:v>
                </c:pt>
                <c:pt idx="27801">
                  <c:v>0.68305555555555597</c:v>
                </c:pt>
                <c:pt idx="27802">
                  <c:v>0.68307870370370405</c:v>
                </c:pt>
                <c:pt idx="27803">
                  <c:v>0.68310185185185202</c:v>
                </c:pt>
                <c:pt idx="27804">
                  <c:v>0.68312499999999998</c:v>
                </c:pt>
                <c:pt idx="27805">
                  <c:v>0.68315972222222199</c:v>
                </c:pt>
                <c:pt idx="27806">
                  <c:v>0.68318287037037095</c:v>
                </c:pt>
                <c:pt idx="27807">
                  <c:v>0.68320601851851903</c:v>
                </c:pt>
                <c:pt idx="27808">
                  <c:v>0.683229166666667</c:v>
                </c:pt>
                <c:pt idx="27809">
                  <c:v>0.68325231481481496</c:v>
                </c:pt>
                <c:pt idx="27810">
                  <c:v>0.68327546296296304</c:v>
                </c:pt>
                <c:pt idx="27811">
                  <c:v>0.68329861111111101</c:v>
                </c:pt>
                <c:pt idx="27812">
                  <c:v>0.68332175925925898</c:v>
                </c:pt>
                <c:pt idx="27813">
                  <c:v>0.68334490740740805</c:v>
                </c:pt>
                <c:pt idx="27814">
                  <c:v>0.68337962962962995</c:v>
                </c:pt>
                <c:pt idx="27815">
                  <c:v>0.68340277777777803</c:v>
                </c:pt>
                <c:pt idx="27816">
                  <c:v>0.68342592592592599</c:v>
                </c:pt>
                <c:pt idx="27817">
                  <c:v>0.68344907407407396</c:v>
                </c:pt>
                <c:pt idx="27818">
                  <c:v>0.68347222222222204</c:v>
                </c:pt>
                <c:pt idx="27819">
                  <c:v>0.683495370370371</c:v>
                </c:pt>
                <c:pt idx="27820">
                  <c:v>0.68351851851851897</c:v>
                </c:pt>
                <c:pt idx="27821">
                  <c:v>0.68354166666666705</c:v>
                </c:pt>
                <c:pt idx="27822">
                  <c:v>0.68356481481481501</c:v>
                </c:pt>
                <c:pt idx="27823">
                  <c:v>0.68359953703703702</c:v>
                </c:pt>
                <c:pt idx="27824">
                  <c:v>0.68362268518518499</c:v>
                </c:pt>
                <c:pt idx="27825">
                  <c:v>0.68364583333333395</c:v>
                </c:pt>
                <c:pt idx="27826">
                  <c:v>0.68366898148148203</c:v>
                </c:pt>
                <c:pt idx="27827">
                  <c:v>0.68369212962963</c:v>
                </c:pt>
                <c:pt idx="27828">
                  <c:v>0.68371527777777796</c:v>
                </c:pt>
                <c:pt idx="27829">
                  <c:v>0.68373842592592604</c:v>
                </c:pt>
                <c:pt idx="27830">
                  <c:v>0.68376157407407401</c:v>
                </c:pt>
                <c:pt idx="27831">
                  <c:v>0.68378472222222197</c:v>
                </c:pt>
                <c:pt idx="27832">
                  <c:v>0.68381944444444498</c:v>
                </c:pt>
                <c:pt idx="27833">
                  <c:v>0.68384259259259295</c:v>
                </c:pt>
                <c:pt idx="27834">
                  <c:v>0.68386574074074102</c:v>
                </c:pt>
                <c:pt idx="27835">
                  <c:v>0.68388888888888899</c:v>
                </c:pt>
                <c:pt idx="27836">
                  <c:v>0.68391203703703696</c:v>
                </c:pt>
                <c:pt idx="27837">
                  <c:v>0.68393518518518504</c:v>
                </c:pt>
                <c:pt idx="27838">
                  <c:v>0.683958333333333</c:v>
                </c:pt>
                <c:pt idx="27839">
                  <c:v>0.68398148148148197</c:v>
                </c:pt>
                <c:pt idx="27840">
                  <c:v>0.68401620370370397</c:v>
                </c:pt>
                <c:pt idx="27841">
                  <c:v>0.68403935185185205</c:v>
                </c:pt>
                <c:pt idx="27842">
                  <c:v>0.68406250000000002</c:v>
                </c:pt>
                <c:pt idx="27843">
                  <c:v>0.68408564814814798</c:v>
                </c:pt>
                <c:pt idx="27844">
                  <c:v>0.68410879629629595</c:v>
                </c:pt>
                <c:pt idx="27845">
                  <c:v>0.68413194444444403</c:v>
                </c:pt>
                <c:pt idx="27846">
                  <c:v>0.68415509259259299</c:v>
                </c:pt>
                <c:pt idx="27847">
                  <c:v>0.68417824074074096</c:v>
                </c:pt>
                <c:pt idx="27848">
                  <c:v>0.68420138888888904</c:v>
                </c:pt>
                <c:pt idx="27849">
                  <c:v>0.68422453703703701</c:v>
                </c:pt>
                <c:pt idx="27850">
                  <c:v>0.68425925925925901</c:v>
                </c:pt>
                <c:pt idx="27851">
                  <c:v>0.68428240740740698</c:v>
                </c:pt>
                <c:pt idx="27852">
                  <c:v>0.68430555555555606</c:v>
                </c:pt>
                <c:pt idx="27853">
                  <c:v>0.68432870370370402</c:v>
                </c:pt>
                <c:pt idx="27854">
                  <c:v>0.68435185185185199</c:v>
                </c:pt>
                <c:pt idx="27855">
                  <c:v>0.68437499999999996</c:v>
                </c:pt>
                <c:pt idx="27856">
                  <c:v>0.68439814814814803</c:v>
                </c:pt>
                <c:pt idx="27857">
                  <c:v>0.68443287037037004</c:v>
                </c:pt>
                <c:pt idx="27858">
                  <c:v>0.684456018518519</c:v>
                </c:pt>
                <c:pt idx="27859">
                  <c:v>0.68447916666666697</c:v>
                </c:pt>
                <c:pt idx="27860">
                  <c:v>0.68450231481481505</c:v>
                </c:pt>
                <c:pt idx="27861">
                  <c:v>0.68452546296296302</c:v>
                </c:pt>
                <c:pt idx="27862">
                  <c:v>0.68454861111111098</c:v>
                </c:pt>
                <c:pt idx="27863">
                  <c:v>0.68457175925925895</c:v>
                </c:pt>
                <c:pt idx="27864">
                  <c:v>0.68459490740740803</c:v>
                </c:pt>
                <c:pt idx="27865">
                  <c:v>0.68461805555555599</c:v>
                </c:pt>
                <c:pt idx="27866">
                  <c:v>0.684652777777778</c:v>
                </c:pt>
                <c:pt idx="27867">
                  <c:v>0.68467592592592597</c:v>
                </c:pt>
                <c:pt idx="27868">
                  <c:v>0.68469907407407404</c:v>
                </c:pt>
                <c:pt idx="27869">
                  <c:v>0.68472222222222201</c:v>
                </c:pt>
                <c:pt idx="27870">
                  <c:v>0.68474537037037098</c:v>
                </c:pt>
                <c:pt idx="27871">
                  <c:v>0.68476851851851905</c:v>
                </c:pt>
                <c:pt idx="27872">
                  <c:v>0.68479166666666702</c:v>
                </c:pt>
                <c:pt idx="27873">
                  <c:v>0.68481481481481499</c:v>
                </c:pt>
                <c:pt idx="27874">
                  <c:v>0.68483796296296295</c:v>
                </c:pt>
                <c:pt idx="27875">
                  <c:v>0.68487268518518496</c:v>
                </c:pt>
                <c:pt idx="27876">
                  <c:v>0.68489583333333404</c:v>
                </c:pt>
                <c:pt idx="27877">
                  <c:v>0.684918981481481</c:v>
                </c:pt>
                <c:pt idx="27878">
                  <c:v>0.68494212962962997</c:v>
                </c:pt>
                <c:pt idx="27879">
                  <c:v>0.68496527777777805</c:v>
                </c:pt>
                <c:pt idx="27880">
                  <c:v>0.68498842592592601</c:v>
                </c:pt>
                <c:pt idx="27881">
                  <c:v>0.68501157407407398</c:v>
                </c:pt>
                <c:pt idx="27882">
                  <c:v>0.68503472222222195</c:v>
                </c:pt>
                <c:pt idx="27883">
                  <c:v>0.68505787037037102</c:v>
                </c:pt>
                <c:pt idx="27884">
                  <c:v>0.68509259259259303</c:v>
                </c:pt>
                <c:pt idx="27885">
                  <c:v>0.685115740740741</c:v>
                </c:pt>
                <c:pt idx="27886">
                  <c:v>0.68513888888888896</c:v>
                </c:pt>
                <c:pt idx="27887">
                  <c:v>0.68516203703703704</c:v>
                </c:pt>
                <c:pt idx="27888">
                  <c:v>0.68518518518518501</c:v>
                </c:pt>
                <c:pt idx="27889">
                  <c:v>0.68520833333333298</c:v>
                </c:pt>
                <c:pt idx="27890">
                  <c:v>0.68523148148148205</c:v>
                </c:pt>
                <c:pt idx="27891">
                  <c:v>0.68525462962963002</c:v>
                </c:pt>
                <c:pt idx="27892">
                  <c:v>0.68528935185185202</c:v>
                </c:pt>
                <c:pt idx="27893">
                  <c:v>0.68531249999999999</c:v>
                </c:pt>
                <c:pt idx="27894">
                  <c:v>0.68533564814814796</c:v>
                </c:pt>
                <c:pt idx="27895">
                  <c:v>0.68535879629629604</c:v>
                </c:pt>
                <c:pt idx="27896">
                  <c:v>0.685381944444444</c:v>
                </c:pt>
                <c:pt idx="27897">
                  <c:v>0.68540509259259297</c:v>
                </c:pt>
                <c:pt idx="27898">
                  <c:v>0.68542824074074105</c:v>
                </c:pt>
                <c:pt idx="27899">
                  <c:v>0.68545138888888901</c:v>
                </c:pt>
                <c:pt idx="27900">
                  <c:v>0.68547453703703698</c:v>
                </c:pt>
                <c:pt idx="27901">
                  <c:v>0.68550925925925899</c:v>
                </c:pt>
                <c:pt idx="27902">
                  <c:v>0.68553240740740795</c:v>
                </c:pt>
                <c:pt idx="27903">
                  <c:v>0.68555555555555603</c:v>
                </c:pt>
                <c:pt idx="27904">
                  <c:v>0.685578703703704</c:v>
                </c:pt>
                <c:pt idx="27905">
                  <c:v>0.68560185185185196</c:v>
                </c:pt>
                <c:pt idx="27906">
                  <c:v>0.68562500000000004</c:v>
                </c:pt>
                <c:pt idx="27907">
                  <c:v>0.68564814814814801</c:v>
                </c:pt>
                <c:pt idx="27908">
                  <c:v>0.68567129629629597</c:v>
                </c:pt>
                <c:pt idx="27909">
                  <c:v>0.68569444444444505</c:v>
                </c:pt>
                <c:pt idx="27910">
                  <c:v>0.68572916666666694</c:v>
                </c:pt>
                <c:pt idx="27911">
                  <c:v>0.68575231481481502</c:v>
                </c:pt>
                <c:pt idx="27912">
                  <c:v>0.68577546296296299</c:v>
                </c:pt>
                <c:pt idx="27913">
                  <c:v>0.68579861111111096</c:v>
                </c:pt>
                <c:pt idx="27914">
                  <c:v>0.68582175925925903</c:v>
                </c:pt>
                <c:pt idx="27915">
                  <c:v>0.685844907407407</c:v>
                </c:pt>
                <c:pt idx="27916">
                  <c:v>0.68586805555555597</c:v>
                </c:pt>
                <c:pt idx="27917">
                  <c:v>0.68589120370370404</c:v>
                </c:pt>
                <c:pt idx="27918">
                  <c:v>0.68592592592592605</c:v>
                </c:pt>
                <c:pt idx="27919">
                  <c:v>0.68594907407407402</c:v>
                </c:pt>
                <c:pt idx="27920">
                  <c:v>0.68597222222222198</c:v>
                </c:pt>
                <c:pt idx="27921">
                  <c:v>0.68599537037037095</c:v>
                </c:pt>
                <c:pt idx="27922">
                  <c:v>0.68601851851851903</c:v>
                </c:pt>
                <c:pt idx="27923">
                  <c:v>0.68604166666666699</c:v>
                </c:pt>
                <c:pt idx="27924">
                  <c:v>0.68606481481481496</c:v>
                </c:pt>
                <c:pt idx="27925">
                  <c:v>0.68608796296296304</c:v>
                </c:pt>
                <c:pt idx="27926">
                  <c:v>0.68611111111111101</c:v>
                </c:pt>
                <c:pt idx="27927">
                  <c:v>0.68614583333333401</c:v>
                </c:pt>
                <c:pt idx="27928">
                  <c:v>0.68616898148148098</c:v>
                </c:pt>
                <c:pt idx="27929">
                  <c:v>0.68619212962963005</c:v>
                </c:pt>
                <c:pt idx="27930">
                  <c:v>0.68621527777777802</c:v>
                </c:pt>
                <c:pt idx="27931">
                  <c:v>0.68623842592592599</c:v>
                </c:pt>
                <c:pt idx="27932">
                  <c:v>0.68626157407407395</c:v>
                </c:pt>
                <c:pt idx="27933">
                  <c:v>0.68628472222222203</c:v>
                </c:pt>
                <c:pt idx="27934">
                  <c:v>0.68630787037037</c:v>
                </c:pt>
                <c:pt idx="27935">
                  <c:v>0.68633101851851896</c:v>
                </c:pt>
                <c:pt idx="27936">
                  <c:v>0.68636574074074097</c:v>
                </c:pt>
                <c:pt idx="27937">
                  <c:v>0.68638888888888905</c:v>
                </c:pt>
                <c:pt idx="27938">
                  <c:v>0.68641203703703701</c:v>
                </c:pt>
                <c:pt idx="27939">
                  <c:v>0.68643518518518498</c:v>
                </c:pt>
                <c:pt idx="27940">
                  <c:v>0.68645833333333395</c:v>
                </c:pt>
                <c:pt idx="27941">
                  <c:v>0.68648148148148203</c:v>
                </c:pt>
                <c:pt idx="27942">
                  <c:v>0.68650462962962999</c:v>
                </c:pt>
                <c:pt idx="27943">
                  <c:v>0.68652777777777796</c:v>
                </c:pt>
                <c:pt idx="27944">
                  <c:v>0.68656249999999996</c:v>
                </c:pt>
                <c:pt idx="27945">
                  <c:v>0.68658564814814804</c:v>
                </c:pt>
                <c:pt idx="27946">
                  <c:v>0.68660879629629601</c:v>
                </c:pt>
                <c:pt idx="27947">
                  <c:v>0.68663194444444497</c:v>
                </c:pt>
                <c:pt idx="27948">
                  <c:v>0.68665509259259305</c:v>
                </c:pt>
                <c:pt idx="27949">
                  <c:v>0.68667824074074102</c:v>
                </c:pt>
                <c:pt idx="27950">
                  <c:v>0.68670138888888899</c:v>
                </c:pt>
                <c:pt idx="27951">
                  <c:v>0.68672453703703695</c:v>
                </c:pt>
                <c:pt idx="27952">
                  <c:v>0.68674768518518503</c:v>
                </c:pt>
                <c:pt idx="27953">
                  <c:v>0.68678240740740704</c:v>
                </c:pt>
                <c:pt idx="27954">
                  <c:v>0.686805555555556</c:v>
                </c:pt>
                <c:pt idx="27955">
                  <c:v>0.68682870370370397</c:v>
                </c:pt>
                <c:pt idx="27956">
                  <c:v>0.68685185185185205</c:v>
                </c:pt>
                <c:pt idx="27957">
                  <c:v>0.68687500000000001</c:v>
                </c:pt>
                <c:pt idx="27958">
                  <c:v>0.68689814814814798</c:v>
                </c:pt>
                <c:pt idx="27959">
                  <c:v>0.68692129629629695</c:v>
                </c:pt>
                <c:pt idx="27960">
                  <c:v>0.68694444444444502</c:v>
                </c:pt>
                <c:pt idx="27961">
                  <c:v>0.68697916666666703</c:v>
                </c:pt>
                <c:pt idx="27962">
                  <c:v>0.687002314814815</c:v>
                </c:pt>
                <c:pt idx="27963">
                  <c:v>0.68702546296296296</c:v>
                </c:pt>
                <c:pt idx="27964">
                  <c:v>0.68704861111111104</c:v>
                </c:pt>
                <c:pt idx="27965">
                  <c:v>0.68707175925925901</c:v>
                </c:pt>
                <c:pt idx="27966">
                  <c:v>0.68709490740740797</c:v>
                </c:pt>
                <c:pt idx="27967">
                  <c:v>0.68711805555555605</c:v>
                </c:pt>
                <c:pt idx="27968">
                  <c:v>0.68714120370370402</c:v>
                </c:pt>
                <c:pt idx="27969">
                  <c:v>0.68717592592592602</c:v>
                </c:pt>
                <c:pt idx="27970">
                  <c:v>0.68719907407407399</c:v>
                </c:pt>
                <c:pt idx="27971">
                  <c:v>0.68722222222222196</c:v>
                </c:pt>
                <c:pt idx="27972">
                  <c:v>0.68724537037037103</c:v>
                </c:pt>
                <c:pt idx="27973">
                  <c:v>0.687268518518519</c:v>
                </c:pt>
                <c:pt idx="27974">
                  <c:v>0.68729166666666697</c:v>
                </c:pt>
                <c:pt idx="27975">
                  <c:v>0.68731481481481504</c:v>
                </c:pt>
                <c:pt idx="27976">
                  <c:v>0.68733796296296301</c:v>
                </c:pt>
                <c:pt idx="27977">
                  <c:v>0.68736111111111098</c:v>
                </c:pt>
                <c:pt idx="27978">
                  <c:v>0.68739583333333398</c:v>
                </c:pt>
                <c:pt idx="27979">
                  <c:v>0.68741898148148195</c:v>
                </c:pt>
                <c:pt idx="27980">
                  <c:v>0.68744212962963003</c:v>
                </c:pt>
                <c:pt idx="27981">
                  <c:v>0.68746527777777799</c:v>
                </c:pt>
                <c:pt idx="27982">
                  <c:v>0.68748842592592596</c:v>
                </c:pt>
                <c:pt idx="27983">
                  <c:v>0.68751157407407404</c:v>
                </c:pt>
                <c:pt idx="27984">
                  <c:v>0.68753472222222201</c:v>
                </c:pt>
                <c:pt idx="27985">
                  <c:v>0.68755787037037097</c:v>
                </c:pt>
                <c:pt idx="27986">
                  <c:v>0.68758101851851905</c:v>
                </c:pt>
                <c:pt idx="27987">
                  <c:v>0.68761574074074105</c:v>
                </c:pt>
                <c:pt idx="27988">
                  <c:v>0.68763888888888902</c:v>
                </c:pt>
                <c:pt idx="27989">
                  <c:v>0.68766203703703699</c:v>
                </c:pt>
                <c:pt idx="27990">
                  <c:v>0.68768518518518496</c:v>
                </c:pt>
                <c:pt idx="27991">
                  <c:v>0.68770833333333303</c:v>
                </c:pt>
                <c:pt idx="27992">
                  <c:v>0.687731481481482</c:v>
                </c:pt>
                <c:pt idx="27993">
                  <c:v>0.68775462962962997</c:v>
                </c:pt>
                <c:pt idx="27994">
                  <c:v>0.68777777777777804</c:v>
                </c:pt>
                <c:pt idx="27995">
                  <c:v>0.68780092592592601</c:v>
                </c:pt>
                <c:pt idx="27996">
                  <c:v>0.68783564814814802</c:v>
                </c:pt>
                <c:pt idx="27997">
                  <c:v>0.68785879629629598</c:v>
                </c:pt>
                <c:pt idx="27998">
                  <c:v>0.68788194444444495</c:v>
                </c:pt>
                <c:pt idx="27999">
                  <c:v>0.68790509259259303</c:v>
                </c:pt>
                <c:pt idx="28000">
                  <c:v>0.68792824074074099</c:v>
                </c:pt>
                <c:pt idx="28001">
                  <c:v>0.68795138888888896</c:v>
                </c:pt>
                <c:pt idx="28002">
                  <c:v>0.68797453703703704</c:v>
                </c:pt>
                <c:pt idx="28003">
                  <c:v>0.68800925925925904</c:v>
                </c:pt>
                <c:pt idx="28004">
                  <c:v>0.68803240740740701</c:v>
                </c:pt>
                <c:pt idx="28005">
                  <c:v>0.68805555555555598</c:v>
                </c:pt>
                <c:pt idx="28006">
                  <c:v>0.68807870370370405</c:v>
                </c:pt>
                <c:pt idx="28007">
                  <c:v>0.68810185185185202</c:v>
                </c:pt>
                <c:pt idx="28008">
                  <c:v>0.68812499999999999</c:v>
                </c:pt>
                <c:pt idx="28009">
                  <c:v>0.68814814814814795</c:v>
                </c:pt>
                <c:pt idx="28010">
                  <c:v>0.68817129629629703</c:v>
                </c:pt>
                <c:pt idx="28011">
                  <c:v>0.688194444444445</c:v>
                </c:pt>
                <c:pt idx="28012">
                  <c:v>0.688229166666667</c:v>
                </c:pt>
                <c:pt idx="28013">
                  <c:v>0.68825231481481497</c:v>
                </c:pt>
                <c:pt idx="28014">
                  <c:v>0.68827546296296305</c:v>
                </c:pt>
                <c:pt idx="28015">
                  <c:v>0.68829861111111101</c:v>
                </c:pt>
                <c:pt idx="28016">
                  <c:v>0.68832175925925898</c:v>
                </c:pt>
                <c:pt idx="28017">
                  <c:v>0.68834490740740795</c:v>
                </c:pt>
                <c:pt idx="28018">
                  <c:v>0.68836805555555602</c:v>
                </c:pt>
                <c:pt idx="28019">
                  <c:v>0.68839120370370399</c:v>
                </c:pt>
                <c:pt idx="28020">
                  <c:v>0.68841435185185196</c:v>
                </c:pt>
                <c:pt idx="28021">
                  <c:v>0.68844907407407396</c:v>
                </c:pt>
                <c:pt idx="28022">
                  <c:v>0.68847222222222204</c:v>
                </c:pt>
                <c:pt idx="28023">
                  <c:v>0.68849537037037001</c:v>
                </c:pt>
                <c:pt idx="28024">
                  <c:v>0.68851851851851897</c:v>
                </c:pt>
                <c:pt idx="28025">
                  <c:v>0.68854166666666705</c:v>
                </c:pt>
                <c:pt idx="28026">
                  <c:v>0.68856481481481502</c:v>
                </c:pt>
                <c:pt idx="28027">
                  <c:v>0.68858796296296299</c:v>
                </c:pt>
                <c:pt idx="28028">
                  <c:v>0.68861111111111095</c:v>
                </c:pt>
                <c:pt idx="28029">
                  <c:v>0.68864583333333396</c:v>
                </c:pt>
                <c:pt idx="28030">
                  <c:v>0.68866898148148203</c:v>
                </c:pt>
                <c:pt idx="28031">
                  <c:v>0.68869212962963</c:v>
                </c:pt>
                <c:pt idx="28032">
                  <c:v>0.68871527777777797</c:v>
                </c:pt>
                <c:pt idx="28033">
                  <c:v>0.68873842592592605</c:v>
                </c:pt>
                <c:pt idx="28034">
                  <c:v>0.68876157407407401</c:v>
                </c:pt>
                <c:pt idx="28035">
                  <c:v>0.68878472222222198</c:v>
                </c:pt>
                <c:pt idx="28036">
                  <c:v>0.68880787037037094</c:v>
                </c:pt>
                <c:pt idx="28037">
                  <c:v>0.68884259259259295</c:v>
                </c:pt>
                <c:pt idx="28038">
                  <c:v>0.68886574074074103</c:v>
                </c:pt>
                <c:pt idx="28039">
                  <c:v>0.68888888888888899</c:v>
                </c:pt>
                <c:pt idx="28040">
                  <c:v>0.68891203703703696</c:v>
                </c:pt>
                <c:pt idx="28041">
                  <c:v>0.68893518518518504</c:v>
                </c:pt>
                <c:pt idx="28042">
                  <c:v>0.68895833333333301</c:v>
                </c:pt>
                <c:pt idx="28043">
                  <c:v>0.68898148148148197</c:v>
                </c:pt>
                <c:pt idx="28044">
                  <c:v>0.68900462962963005</c:v>
                </c:pt>
                <c:pt idx="28045">
                  <c:v>0.68902777777777802</c:v>
                </c:pt>
                <c:pt idx="28046">
                  <c:v>0.68906250000000002</c:v>
                </c:pt>
                <c:pt idx="28047">
                  <c:v>0.68908564814814799</c:v>
                </c:pt>
                <c:pt idx="28048">
                  <c:v>0.68910879629629695</c:v>
                </c:pt>
                <c:pt idx="28049">
                  <c:v>0.68913194444444503</c:v>
                </c:pt>
                <c:pt idx="28050">
                  <c:v>0.689155092592593</c:v>
                </c:pt>
                <c:pt idx="28051">
                  <c:v>0.68917824074074097</c:v>
                </c:pt>
                <c:pt idx="28052">
                  <c:v>0.68920138888888904</c:v>
                </c:pt>
                <c:pt idx="28053">
                  <c:v>0.68922453703703701</c:v>
                </c:pt>
                <c:pt idx="28054">
                  <c:v>0.68924768518518498</c:v>
                </c:pt>
                <c:pt idx="28055">
                  <c:v>0.68928240740740698</c:v>
                </c:pt>
                <c:pt idx="28056">
                  <c:v>0.68930555555555595</c:v>
                </c:pt>
                <c:pt idx="28057">
                  <c:v>0.68932870370370403</c:v>
                </c:pt>
                <c:pt idx="28058">
                  <c:v>0.68935185185185199</c:v>
                </c:pt>
                <c:pt idx="28059">
                  <c:v>0.68937499999999996</c:v>
                </c:pt>
                <c:pt idx="28060">
                  <c:v>0.68939814814814804</c:v>
                </c:pt>
                <c:pt idx="28061">
                  <c:v>0.689421296296296</c:v>
                </c:pt>
                <c:pt idx="28062">
                  <c:v>0.68944444444444497</c:v>
                </c:pt>
                <c:pt idx="28063">
                  <c:v>0.68947916666666698</c:v>
                </c:pt>
                <c:pt idx="28064">
                  <c:v>0.68950231481481505</c:v>
                </c:pt>
                <c:pt idx="28065">
                  <c:v>0.68952546296296302</c:v>
                </c:pt>
                <c:pt idx="28066">
                  <c:v>0.68954861111111099</c:v>
                </c:pt>
                <c:pt idx="28067">
                  <c:v>0.68957175925925895</c:v>
                </c:pt>
                <c:pt idx="28068">
                  <c:v>0.68959490740740803</c:v>
                </c:pt>
                <c:pt idx="28069">
                  <c:v>0.689618055555556</c:v>
                </c:pt>
                <c:pt idx="28070">
                  <c:v>0.68964120370370396</c:v>
                </c:pt>
                <c:pt idx="28071">
                  <c:v>0.68966435185185204</c:v>
                </c:pt>
                <c:pt idx="28072">
                  <c:v>0.68968750000000001</c:v>
                </c:pt>
                <c:pt idx="28073">
                  <c:v>0.68972222222222201</c:v>
                </c:pt>
                <c:pt idx="28074">
                  <c:v>0.68974537037037098</c:v>
                </c:pt>
                <c:pt idx="28075">
                  <c:v>0.68976851851851895</c:v>
                </c:pt>
                <c:pt idx="28076">
                  <c:v>0.68979166666666702</c:v>
                </c:pt>
                <c:pt idx="28077">
                  <c:v>0.68981481481481499</c:v>
                </c:pt>
                <c:pt idx="28078">
                  <c:v>0.68983796296296296</c:v>
                </c:pt>
                <c:pt idx="28079">
                  <c:v>0.68986111111111104</c:v>
                </c:pt>
                <c:pt idx="28080">
                  <c:v>0.689884259259259</c:v>
                </c:pt>
                <c:pt idx="28081">
                  <c:v>0.68991898148148101</c:v>
                </c:pt>
                <c:pt idx="28082">
                  <c:v>0.68994212962962997</c:v>
                </c:pt>
                <c:pt idx="28083">
                  <c:v>0.68996527777777805</c:v>
                </c:pt>
                <c:pt idx="28084">
                  <c:v>0.68998842592592602</c:v>
                </c:pt>
                <c:pt idx="28085">
                  <c:v>0.69001157407407399</c:v>
                </c:pt>
                <c:pt idx="28086">
                  <c:v>0.69003472222222195</c:v>
                </c:pt>
                <c:pt idx="28087">
                  <c:v>0.69005787037037103</c:v>
                </c:pt>
                <c:pt idx="28088">
                  <c:v>0.690081018518519</c:v>
                </c:pt>
                <c:pt idx="28089">
                  <c:v>0.69010416666666696</c:v>
                </c:pt>
                <c:pt idx="28090">
                  <c:v>0.69013888888888897</c:v>
                </c:pt>
                <c:pt idx="28091">
                  <c:v>0.69016203703703705</c:v>
                </c:pt>
                <c:pt idx="28092">
                  <c:v>0.69018518518518501</c:v>
                </c:pt>
                <c:pt idx="28093">
                  <c:v>0.69020833333333398</c:v>
                </c:pt>
                <c:pt idx="28094">
                  <c:v>0.69023148148148195</c:v>
                </c:pt>
                <c:pt idx="28095">
                  <c:v>0.69025462962963002</c:v>
                </c:pt>
                <c:pt idx="28096">
                  <c:v>0.69027777777777799</c:v>
                </c:pt>
                <c:pt idx="28097">
                  <c:v>0.69030092592592596</c:v>
                </c:pt>
                <c:pt idx="28098">
                  <c:v>0.69033564814814796</c:v>
                </c:pt>
                <c:pt idx="28099">
                  <c:v>0.69035879629629604</c:v>
                </c:pt>
                <c:pt idx="28100">
                  <c:v>0.69038194444444401</c:v>
                </c:pt>
                <c:pt idx="28101">
                  <c:v>0.69040509259259297</c:v>
                </c:pt>
                <c:pt idx="28102">
                  <c:v>0.69042824074074105</c:v>
                </c:pt>
                <c:pt idx="28103">
                  <c:v>0.69045138888888902</c:v>
                </c:pt>
                <c:pt idx="28104">
                  <c:v>0.69047453703703698</c:v>
                </c:pt>
                <c:pt idx="28105">
                  <c:v>0.69049768518518495</c:v>
                </c:pt>
                <c:pt idx="28106">
                  <c:v>0.69052083333333403</c:v>
                </c:pt>
                <c:pt idx="28107">
                  <c:v>0.69055555555555603</c:v>
                </c:pt>
                <c:pt idx="28108">
                  <c:v>0.690578703703704</c:v>
                </c:pt>
                <c:pt idx="28109">
                  <c:v>0.69060185185185197</c:v>
                </c:pt>
                <c:pt idx="28110">
                  <c:v>0.69062500000000004</c:v>
                </c:pt>
                <c:pt idx="28111">
                  <c:v>0.69064814814814801</c:v>
                </c:pt>
                <c:pt idx="28112">
                  <c:v>0.69067129629629698</c:v>
                </c:pt>
                <c:pt idx="28113">
                  <c:v>0.69069444444444505</c:v>
                </c:pt>
                <c:pt idx="28114">
                  <c:v>0.69071759259259302</c:v>
                </c:pt>
                <c:pt idx="28115">
                  <c:v>0.69074074074074099</c:v>
                </c:pt>
                <c:pt idx="28116">
                  <c:v>0.69077546296296299</c:v>
                </c:pt>
                <c:pt idx="28117">
                  <c:v>0.69079861111111096</c:v>
                </c:pt>
                <c:pt idx="28118">
                  <c:v>0.69082175925925904</c:v>
                </c:pt>
                <c:pt idx="28119">
                  <c:v>0.69084490740740701</c:v>
                </c:pt>
                <c:pt idx="28120">
                  <c:v>0.69086805555555597</c:v>
                </c:pt>
                <c:pt idx="28121">
                  <c:v>0.69089120370370405</c:v>
                </c:pt>
                <c:pt idx="28122">
                  <c:v>0.69091435185185202</c:v>
                </c:pt>
                <c:pt idx="28123">
                  <c:v>0.69093749999999998</c:v>
                </c:pt>
                <c:pt idx="28124">
                  <c:v>0.69097222222222199</c:v>
                </c:pt>
                <c:pt idx="28125">
                  <c:v>0.69099537037037095</c:v>
                </c:pt>
                <c:pt idx="28126">
                  <c:v>0.69101851851851903</c:v>
                </c:pt>
                <c:pt idx="28127">
                  <c:v>0.691041666666667</c:v>
                </c:pt>
                <c:pt idx="28128">
                  <c:v>0.69106481481481496</c:v>
                </c:pt>
                <c:pt idx="28129">
                  <c:v>0.69108796296296304</c:v>
                </c:pt>
                <c:pt idx="28130">
                  <c:v>0.69111111111111101</c:v>
                </c:pt>
                <c:pt idx="28131">
                  <c:v>0.69113425925925898</c:v>
                </c:pt>
                <c:pt idx="28132">
                  <c:v>0.69116898148148198</c:v>
                </c:pt>
                <c:pt idx="28133">
                  <c:v>0.69119212962962995</c:v>
                </c:pt>
                <c:pt idx="28134">
                  <c:v>0.69121527777777803</c:v>
                </c:pt>
                <c:pt idx="28135">
                  <c:v>0.69123842592592599</c:v>
                </c:pt>
                <c:pt idx="28136">
                  <c:v>0.69126157407407396</c:v>
                </c:pt>
                <c:pt idx="28137">
                  <c:v>0.69128472222222204</c:v>
                </c:pt>
                <c:pt idx="28138">
                  <c:v>0.691307870370371</c:v>
                </c:pt>
                <c:pt idx="28139">
                  <c:v>0.69134259259259301</c:v>
                </c:pt>
                <c:pt idx="28140">
                  <c:v>0.69136574074073998</c:v>
                </c:pt>
                <c:pt idx="28141">
                  <c:v>0.69138888888888905</c:v>
                </c:pt>
                <c:pt idx="28142">
                  <c:v>0.69141203703703702</c:v>
                </c:pt>
                <c:pt idx="28143">
                  <c:v>0.69143518518518499</c:v>
                </c:pt>
                <c:pt idx="28144">
                  <c:v>0.69145833333333295</c:v>
                </c:pt>
                <c:pt idx="28145">
                  <c:v>0.69148148148148203</c:v>
                </c:pt>
                <c:pt idx="28146">
                  <c:v>0.69150462962963</c:v>
                </c:pt>
                <c:pt idx="28147">
                  <c:v>0.69152777777777796</c:v>
                </c:pt>
                <c:pt idx="28148">
                  <c:v>0.69156249999999997</c:v>
                </c:pt>
                <c:pt idx="28149">
                  <c:v>0.69158564814814805</c:v>
                </c:pt>
                <c:pt idx="28150">
                  <c:v>0.69160879629629601</c:v>
                </c:pt>
                <c:pt idx="28151">
                  <c:v>0.69163194444444498</c:v>
                </c:pt>
                <c:pt idx="28152">
                  <c:v>0.69165509259259295</c:v>
                </c:pt>
                <c:pt idx="28153">
                  <c:v>0.69167824074074102</c:v>
                </c:pt>
                <c:pt idx="28154">
                  <c:v>0.69170138888888899</c:v>
                </c:pt>
                <c:pt idx="28155">
                  <c:v>0.69172453703703696</c:v>
                </c:pt>
                <c:pt idx="28156">
                  <c:v>0.69175925925925896</c:v>
                </c:pt>
                <c:pt idx="28157">
                  <c:v>0.69178240740740704</c:v>
                </c:pt>
                <c:pt idx="28158">
                  <c:v>0.69180555555555601</c:v>
                </c:pt>
                <c:pt idx="28159">
                  <c:v>0.69182870370370397</c:v>
                </c:pt>
                <c:pt idx="28160">
                  <c:v>0.69185185185185205</c:v>
                </c:pt>
                <c:pt idx="28161">
                  <c:v>0.69187500000000002</c:v>
                </c:pt>
                <c:pt idx="28162">
                  <c:v>0.69189814814814798</c:v>
                </c:pt>
                <c:pt idx="28163">
                  <c:v>0.69193287037037099</c:v>
                </c:pt>
                <c:pt idx="28164">
                  <c:v>0.69195601851851896</c:v>
                </c:pt>
                <c:pt idx="28165">
                  <c:v>0.69197916666666703</c:v>
                </c:pt>
                <c:pt idx="28166">
                  <c:v>0.692002314814815</c:v>
                </c:pt>
                <c:pt idx="28167">
                  <c:v>0.69202546296296297</c:v>
                </c:pt>
                <c:pt idx="28168">
                  <c:v>0.69204861111111104</c:v>
                </c:pt>
                <c:pt idx="28169">
                  <c:v>0.69207175925925901</c:v>
                </c:pt>
                <c:pt idx="28170">
                  <c:v>0.69209490740740798</c:v>
                </c:pt>
                <c:pt idx="28171">
                  <c:v>0.69212962962962998</c:v>
                </c:pt>
                <c:pt idx="28172">
                  <c:v>0.69215277777777795</c:v>
                </c:pt>
                <c:pt idx="28173">
                  <c:v>0.69217592592592603</c:v>
                </c:pt>
                <c:pt idx="28174">
                  <c:v>0.69219907407407399</c:v>
                </c:pt>
                <c:pt idx="28175">
                  <c:v>0.69222222222222196</c:v>
                </c:pt>
                <c:pt idx="28176">
                  <c:v>0.69224537037037004</c:v>
                </c:pt>
                <c:pt idx="28177">
                  <c:v>0.692268518518519</c:v>
                </c:pt>
                <c:pt idx="28178">
                  <c:v>0.69229166666666697</c:v>
                </c:pt>
                <c:pt idx="28179">
                  <c:v>0.69231481481481505</c:v>
                </c:pt>
                <c:pt idx="28180">
                  <c:v>0.69234953703703705</c:v>
                </c:pt>
                <c:pt idx="28181">
                  <c:v>0.69237268518518502</c:v>
                </c:pt>
                <c:pt idx="28182">
                  <c:v>0.69239583333333399</c:v>
                </c:pt>
                <c:pt idx="28183">
                  <c:v>0.69241898148148195</c:v>
                </c:pt>
                <c:pt idx="28184">
                  <c:v>0.69244212962963003</c:v>
                </c:pt>
                <c:pt idx="28185">
                  <c:v>0.692465277777778</c:v>
                </c:pt>
                <c:pt idx="28186">
                  <c:v>0.69248842592592597</c:v>
                </c:pt>
                <c:pt idx="28187">
                  <c:v>0.69251157407407404</c:v>
                </c:pt>
                <c:pt idx="28188">
                  <c:v>0.69253472222222201</c:v>
                </c:pt>
                <c:pt idx="28189">
                  <c:v>0.69256944444444501</c:v>
                </c:pt>
                <c:pt idx="28190">
                  <c:v>0.69259259259259298</c:v>
                </c:pt>
                <c:pt idx="28191">
                  <c:v>0.69261574074074095</c:v>
                </c:pt>
                <c:pt idx="28192">
                  <c:v>0.69263888888888903</c:v>
                </c:pt>
                <c:pt idx="28193">
                  <c:v>0.69266203703703699</c:v>
                </c:pt>
                <c:pt idx="28194">
                  <c:v>0.69268518518518496</c:v>
                </c:pt>
                <c:pt idx="28195">
                  <c:v>0.69270833333333404</c:v>
                </c:pt>
                <c:pt idx="28196">
                  <c:v>0.692731481481482</c:v>
                </c:pt>
                <c:pt idx="28197">
                  <c:v>0.69276620370370401</c:v>
                </c:pt>
                <c:pt idx="28198">
                  <c:v>0.69278935185185198</c:v>
                </c:pt>
                <c:pt idx="28199">
                  <c:v>0.69281250000000005</c:v>
                </c:pt>
                <c:pt idx="28200">
                  <c:v>0.69283564814814802</c:v>
                </c:pt>
                <c:pt idx="28201">
                  <c:v>0.69285879629629599</c:v>
                </c:pt>
                <c:pt idx="28202">
                  <c:v>0.69288194444444495</c:v>
                </c:pt>
                <c:pt idx="28203">
                  <c:v>0.69290509259259303</c:v>
                </c:pt>
                <c:pt idx="28204">
                  <c:v>0.692928240740741</c:v>
                </c:pt>
                <c:pt idx="28205">
                  <c:v>0.692962962962963</c:v>
                </c:pt>
                <c:pt idx="28206">
                  <c:v>0.69298611111111097</c:v>
                </c:pt>
                <c:pt idx="28207">
                  <c:v>0.69300925925925905</c:v>
                </c:pt>
                <c:pt idx="28208">
                  <c:v>0.69303240740740801</c:v>
                </c:pt>
                <c:pt idx="28209">
                  <c:v>0.69305555555555598</c:v>
                </c:pt>
                <c:pt idx="28210">
                  <c:v>0.69307870370370395</c:v>
                </c:pt>
                <c:pt idx="28211">
                  <c:v>0.69310185185185202</c:v>
                </c:pt>
                <c:pt idx="28212">
                  <c:v>0.69312499999999999</c:v>
                </c:pt>
                <c:pt idx="28213">
                  <c:v>0.69314814814814796</c:v>
                </c:pt>
                <c:pt idx="28214">
                  <c:v>0.69318287037036996</c:v>
                </c:pt>
                <c:pt idx="28215">
                  <c:v>0.69320601851851904</c:v>
                </c:pt>
                <c:pt idx="28216">
                  <c:v>0.69322916666666701</c:v>
                </c:pt>
                <c:pt idx="28217">
                  <c:v>0.69325231481481497</c:v>
                </c:pt>
                <c:pt idx="28218">
                  <c:v>0.69327546296296305</c:v>
                </c:pt>
                <c:pt idx="28219">
                  <c:v>0.69329861111111102</c:v>
                </c:pt>
                <c:pt idx="28220">
                  <c:v>0.69332175925925899</c:v>
                </c:pt>
                <c:pt idx="28221">
                  <c:v>0.69334490740740795</c:v>
                </c:pt>
                <c:pt idx="28222">
                  <c:v>0.69336805555555603</c:v>
                </c:pt>
                <c:pt idx="28223">
                  <c:v>0.69340277777777803</c:v>
                </c:pt>
                <c:pt idx="28224">
                  <c:v>0.693425925925926</c:v>
                </c:pt>
                <c:pt idx="28225">
                  <c:v>0.69344907407407397</c:v>
                </c:pt>
                <c:pt idx="28226">
                  <c:v>0.69347222222222205</c:v>
                </c:pt>
                <c:pt idx="28227">
                  <c:v>0.69349537037037001</c:v>
                </c:pt>
                <c:pt idx="28228">
                  <c:v>0.69351851851851898</c:v>
                </c:pt>
                <c:pt idx="28229">
                  <c:v>0.69354166666666694</c:v>
                </c:pt>
                <c:pt idx="28230">
                  <c:v>0.69356481481481502</c:v>
                </c:pt>
                <c:pt idx="28231">
                  <c:v>0.69358796296296299</c:v>
                </c:pt>
                <c:pt idx="28232">
                  <c:v>0.693622685185185</c:v>
                </c:pt>
                <c:pt idx="28233">
                  <c:v>0.69364583333333396</c:v>
                </c:pt>
                <c:pt idx="28234">
                  <c:v>0.69366898148148204</c:v>
                </c:pt>
                <c:pt idx="28235">
                  <c:v>0.69369212962963001</c:v>
                </c:pt>
                <c:pt idx="28236">
                  <c:v>0.69371527777777797</c:v>
                </c:pt>
                <c:pt idx="28237">
                  <c:v>0.69373842592592605</c:v>
                </c:pt>
                <c:pt idx="28238">
                  <c:v>0.69376157407407402</c:v>
                </c:pt>
                <c:pt idx="28239">
                  <c:v>0.69378472222222198</c:v>
                </c:pt>
                <c:pt idx="28240">
                  <c:v>0.69380787037037095</c:v>
                </c:pt>
                <c:pt idx="28241">
                  <c:v>0.69384259259259295</c:v>
                </c:pt>
                <c:pt idx="28242">
                  <c:v>0.69386574074074103</c:v>
                </c:pt>
                <c:pt idx="28243">
                  <c:v>0.693888888888889</c:v>
                </c:pt>
                <c:pt idx="28244">
                  <c:v>0.69391203703703697</c:v>
                </c:pt>
                <c:pt idx="28245">
                  <c:v>0.69393518518518504</c:v>
                </c:pt>
                <c:pt idx="28246">
                  <c:v>0.69395833333333301</c:v>
                </c:pt>
                <c:pt idx="28247">
                  <c:v>0.69398148148148198</c:v>
                </c:pt>
                <c:pt idx="28248">
                  <c:v>0.69400462962963005</c:v>
                </c:pt>
                <c:pt idx="28249">
                  <c:v>0.69403935185185195</c:v>
                </c:pt>
                <c:pt idx="28250">
                  <c:v>0.69406250000000003</c:v>
                </c:pt>
                <c:pt idx="28251">
                  <c:v>0.69408564814814799</c:v>
                </c:pt>
                <c:pt idx="28252">
                  <c:v>0.69410879629629596</c:v>
                </c:pt>
                <c:pt idx="28253">
                  <c:v>0.69413194444444504</c:v>
                </c:pt>
                <c:pt idx="28254">
                  <c:v>0.694155092592593</c:v>
                </c:pt>
                <c:pt idx="28255">
                  <c:v>0.69417824074074097</c:v>
                </c:pt>
                <c:pt idx="28256">
                  <c:v>0.69420138888888905</c:v>
                </c:pt>
                <c:pt idx="28257">
                  <c:v>0.69423611111111105</c:v>
                </c:pt>
                <c:pt idx="28258">
                  <c:v>0.69425925925925902</c:v>
                </c:pt>
                <c:pt idx="28259">
                  <c:v>0.69428240740740699</c:v>
                </c:pt>
                <c:pt idx="28260">
                  <c:v>0.69430555555555595</c:v>
                </c:pt>
                <c:pt idx="28261">
                  <c:v>0.69432870370370403</c:v>
                </c:pt>
                <c:pt idx="28262">
                  <c:v>0.694351851851852</c:v>
                </c:pt>
                <c:pt idx="28263">
                  <c:v>0.69437499999999996</c:v>
                </c:pt>
                <c:pt idx="28264">
                  <c:v>0.69439814814814804</c:v>
                </c:pt>
                <c:pt idx="28265">
                  <c:v>0.69442129629629601</c:v>
                </c:pt>
                <c:pt idx="28266">
                  <c:v>0.69445601851851901</c:v>
                </c:pt>
                <c:pt idx="28267">
                  <c:v>0.69447916666666698</c:v>
                </c:pt>
                <c:pt idx="28268">
                  <c:v>0.69450231481481495</c:v>
                </c:pt>
                <c:pt idx="28269">
                  <c:v>0.69452546296296302</c:v>
                </c:pt>
                <c:pt idx="28270">
                  <c:v>0.69454861111111099</c:v>
                </c:pt>
                <c:pt idx="28271">
                  <c:v>0.69457175925925896</c:v>
                </c:pt>
                <c:pt idx="28272">
                  <c:v>0.69459490740740704</c:v>
                </c:pt>
                <c:pt idx="28273">
                  <c:v>0.694618055555556</c:v>
                </c:pt>
                <c:pt idx="28274">
                  <c:v>0.69465277777777801</c:v>
                </c:pt>
                <c:pt idx="28275">
                  <c:v>0.69467592592592597</c:v>
                </c:pt>
                <c:pt idx="28276">
                  <c:v>0.69469907407407405</c:v>
                </c:pt>
                <c:pt idx="28277">
                  <c:v>0.69472222222222202</c:v>
                </c:pt>
                <c:pt idx="28278">
                  <c:v>0.69474537037037098</c:v>
                </c:pt>
                <c:pt idx="28279">
                  <c:v>0.69476851851851895</c:v>
                </c:pt>
                <c:pt idx="28280">
                  <c:v>0.69479166666666703</c:v>
                </c:pt>
                <c:pt idx="28281">
                  <c:v>0.694814814814815</c:v>
                </c:pt>
                <c:pt idx="28282">
                  <c:v>0.69483796296296296</c:v>
                </c:pt>
                <c:pt idx="28283">
                  <c:v>0.69486111111111104</c:v>
                </c:pt>
                <c:pt idx="28284">
                  <c:v>0.69489583333333405</c:v>
                </c:pt>
                <c:pt idx="28285">
                  <c:v>0.69491898148148201</c:v>
                </c:pt>
                <c:pt idx="28286">
                  <c:v>0.69494212962962998</c:v>
                </c:pt>
                <c:pt idx="28287">
                  <c:v>0.69496527777777795</c:v>
                </c:pt>
                <c:pt idx="28288">
                  <c:v>0.69498842592592602</c:v>
                </c:pt>
                <c:pt idx="28289">
                  <c:v>0.69501157407407399</c:v>
                </c:pt>
                <c:pt idx="28290">
                  <c:v>0.69503472222222196</c:v>
                </c:pt>
                <c:pt idx="28291">
                  <c:v>0.69505787037037103</c:v>
                </c:pt>
                <c:pt idx="28292">
                  <c:v>0.695081018518519</c:v>
                </c:pt>
                <c:pt idx="28293">
                  <c:v>0.69511574074074101</c:v>
                </c:pt>
                <c:pt idx="28294">
                  <c:v>0.69513888888888897</c:v>
                </c:pt>
                <c:pt idx="28295">
                  <c:v>0.69516203703703705</c:v>
                </c:pt>
                <c:pt idx="28296">
                  <c:v>0.69518518518518502</c:v>
                </c:pt>
                <c:pt idx="28297">
                  <c:v>0.69520833333333298</c:v>
                </c:pt>
                <c:pt idx="28298">
                  <c:v>0.69523148148148195</c:v>
                </c:pt>
                <c:pt idx="28299">
                  <c:v>0.69525462962963003</c:v>
                </c:pt>
                <c:pt idx="28300">
                  <c:v>0.69527777777777799</c:v>
                </c:pt>
                <c:pt idx="28301">
                  <c:v>0.6953125</c:v>
                </c:pt>
                <c:pt idx="28302">
                  <c:v>0.69533564814814797</c:v>
                </c:pt>
                <c:pt idx="28303">
                  <c:v>0.69535879629629604</c:v>
                </c:pt>
                <c:pt idx="28304">
                  <c:v>0.69538194444444401</c:v>
                </c:pt>
                <c:pt idx="28305">
                  <c:v>0.69540509259259298</c:v>
                </c:pt>
                <c:pt idx="28306">
                  <c:v>0.69542824074074105</c:v>
                </c:pt>
                <c:pt idx="28307">
                  <c:v>0.69545138888888902</c:v>
                </c:pt>
                <c:pt idx="28308">
                  <c:v>0.69547453703703699</c:v>
                </c:pt>
                <c:pt idx="28309">
                  <c:v>0.69550925925925899</c:v>
                </c:pt>
                <c:pt idx="28310">
                  <c:v>0.69553240740740696</c:v>
                </c:pt>
                <c:pt idx="28311">
                  <c:v>0.69555555555555604</c:v>
                </c:pt>
                <c:pt idx="28312">
                  <c:v>0.695578703703704</c:v>
                </c:pt>
                <c:pt idx="28313">
                  <c:v>0.69560185185185197</c:v>
                </c:pt>
                <c:pt idx="28314">
                  <c:v>0.69562500000000005</c:v>
                </c:pt>
                <c:pt idx="28315">
                  <c:v>0.69564814814814802</c:v>
                </c:pt>
                <c:pt idx="28316">
                  <c:v>0.69567129629629698</c:v>
                </c:pt>
                <c:pt idx="28317">
                  <c:v>0.69570601851851899</c:v>
                </c:pt>
                <c:pt idx="28318">
                  <c:v>0.69572916666666695</c:v>
                </c:pt>
                <c:pt idx="28319">
                  <c:v>0.69575231481481503</c:v>
                </c:pt>
                <c:pt idx="28320">
                  <c:v>0.695775462962963</c:v>
                </c:pt>
                <c:pt idx="28321">
                  <c:v>0.69579861111111097</c:v>
                </c:pt>
                <c:pt idx="28322">
                  <c:v>0.69582175925925904</c:v>
                </c:pt>
                <c:pt idx="28323">
                  <c:v>0.69584490740740801</c:v>
                </c:pt>
                <c:pt idx="28324">
                  <c:v>0.69586805555555598</c:v>
                </c:pt>
                <c:pt idx="28325">
                  <c:v>0.69589120370370405</c:v>
                </c:pt>
                <c:pt idx="28326">
                  <c:v>0.69592592592592595</c:v>
                </c:pt>
                <c:pt idx="28327">
                  <c:v>0.69594907407407403</c:v>
                </c:pt>
                <c:pt idx="28328">
                  <c:v>0.69597222222222199</c:v>
                </c:pt>
                <c:pt idx="28329">
                  <c:v>0.69599537037037096</c:v>
                </c:pt>
                <c:pt idx="28330">
                  <c:v>0.69601851851851904</c:v>
                </c:pt>
                <c:pt idx="28331">
                  <c:v>0.696041666666667</c:v>
                </c:pt>
                <c:pt idx="28332">
                  <c:v>0.69606481481481497</c:v>
                </c:pt>
                <c:pt idx="28333">
                  <c:v>0.69608796296296305</c:v>
                </c:pt>
                <c:pt idx="28334">
                  <c:v>0.69612268518518505</c:v>
                </c:pt>
                <c:pt idx="28335">
                  <c:v>0.69614583333333402</c:v>
                </c:pt>
                <c:pt idx="28336">
                  <c:v>0.69616898148148199</c:v>
                </c:pt>
                <c:pt idx="28337">
                  <c:v>0.69619212962962995</c:v>
                </c:pt>
                <c:pt idx="28338">
                  <c:v>0.69621527777777803</c:v>
                </c:pt>
                <c:pt idx="28339">
                  <c:v>0.696238425925926</c:v>
                </c:pt>
                <c:pt idx="28340">
                  <c:v>0.69626157407407396</c:v>
                </c:pt>
                <c:pt idx="28341">
                  <c:v>0.69628472222222204</c:v>
                </c:pt>
                <c:pt idx="28342">
                  <c:v>0.69630787037037001</c:v>
                </c:pt>
                <c:pt idx="28343">
                  <c:v>0.69633101851851897</c:v>
                </c:pt>
                <c:pt idx="28344">
                  <c:v>0.69636574074074098</c:v>
                </c:pt>
                <c:pt idx="28345">
                  <c:v>0.69638888888888895</c:v>
                </c:pt>
                <c:pt idx="28346">
                  <c:v>0.69641203703703702</c:v>
                </c:pt>
                <c:pt idx="28347">
                  <c:v>0.69643518518518499</c:v>
                </c:pt>
                <c:pt idx="28348">
                  <c:v>0.69645833333333296</c:v>
                </c:pt>
                <c:pt idx="28349">
                  <c:v>0.69648148148148104</c:v>
                </c:pt>
                <c:pt idx="28350">
                  <c:v>0.69650462962963</c:v>
                </c:pt>
                <c:pt idx="28351">
                  <c:v>0.69652777777777797</c:v>
                </c:pt>
                <c:pt idx="28352">
                  <c:v>0.69656249999999997</c:v>
                </c:pt>
                <c:pt idx="28353">
                  <c:v>0.69658564814814805</c:v>
                </c:pt>
                <c:pt idx="28354">
                  <c:v>0.69660879629629602</c:v>
                </c:pt>
                <c:pt idx="28355">
                  <c:v>0.69663194444444498</c:v>
                </c:pt>
                <c:pt idx="28356">
                  <c:v>0.69665509259259295</c:v>
                </c:pt>
                <c:pt idx="28357">
                  <c:v>0.69667824074074103</c:v>
                </c:pt>
                <c:pt idx="28358">
                  <c:v>0.69670138888888899</c:v>
                </c:pt>
                <c:pt idx="28359">
                  <c:v>0.69672453703703696</c:v>
                </c:pt>
                <c:pt idx="28360">
                  <c:v>0.69674768518518504</c:v>
                </c:pt>
                <c:pt idx="28361">
                  <c:v>0.69678240740740804</c:v>
                </c:pt>
                <c:pt idx="28362">
                  <c:v>0.69680555555555601</c:v>
                </c:pt>
                <c:pt idx="28363">
                  <c:v>0.69682870370370398</c:v>
                </c:pt>
                <c:pt idx="28364">
                  <c:v>0.69685185185185206</c:v>
                </c:pt>
                <c:pt idx="28365">
                  <c:v>0.69687500000000002</c:v>
                </c:pt>
                <c:pt idx="28366">
                  <c:v>0.69689814814814799</c:v>
                </c:pt>
                <c:pt idx="28367">
                  <c:v>0.69692129629629695</c:v>
                </c:pt>
                <c:pt idx="28368">
                  <c:v>0.69694444444444503</c:v>
                </c:pt>
                <c:pt idx="28369">
                  <c:v>0.696967592592593</c:v>
                </c:pt>
                <c:pt idx="28370">
                  <c:v>0.697002314814815</c:v>
                </c:pt>
                <c:pt idx="28371">
                  <c:v>0.69702546296296297</c:v>
                </c:pt>
                <c:pt idx="28372">
                  <c:v>0.69704861111111105</c:v>
                </c:pt>
                <c:pt idx="28373">
                  <c:v>0.69707175925925902</c:v>
                </c:pt>
                <c:pt idx="28374">
                  <c:v>0.69709490740740798</c:v>
                </c:pt>
                <c:pt idx="28375">
                  <c:v>0.69711805555555595</c:v>
                </c:pt>
                <c:pt idx="28376">
                  <c:v>0.69714120370370403</c:v>
                </c:pt>
                <c:pt idx="28377">
                  <c:v>0.69716435185185199</c:v>
                </c:pt>
                <c:pt idx="28378">
                  <c:v>0.69718749999999996</c:v>
                </c:pt>
                <c:pt idx="28379">
                  <c:v>0.69722222222222197</c:v>
                </c:pt>
                <c:pt idx="28380">
                  <c:v>0.69724537037037104</c:v>
                </c:pt>
                <c:pt idx="28381">
                  <c:v>0.69726851851851901</c:v>
                </c:pt>
                <c:pt idx="28382">
                  <c:v>0.69729166666666698</c:v>
                </c:pt>
                <c:pt idx="28383">
                  <c:v>0.69731481481481505</c:v>
                </c:pt>
                <c:pt idx="28384">
                  <c:v>0.69733796296296302</c:v>
                </c:pt>
                <c:pt idx="28385">
                  <c:v>0.69736111111111099</c:v>
                </c:pt>
                <c:pt idx="28386">
                  <c:v>0.69738425925925895</c:v>
                </c:pt>
                <c:pt idx="28387">
                  <c:v>0.69740740740740803</c:v>
                </c:pt>
                <c:pt idx="28388">
                  <c:v>0.69744212962963004</c:v>
                </c:pt>
                <c:pt idx="28389">
                  <c:v>0.697465277777778</c:v>
                </c:pt>
                <c:pt idx="28390">
                  <c:v>0.69748842592592597</c:v>
                </c:pt>
                <c:pt idx="28391">
                  <c:v>0.69751157407407405</c:v>
                </c:pt>
                <c:pt idx="28392">
                  <c:v>0.69753472222222201</c:v>
                </c:pt>
                <c:pt idx="28393">
                  <c:v>0.69755787037036998</c:v>
                </c:pt>
                <c:pt idx="28394">
                  <c:v>0.69758101851851895</c:v>
                </c:pt>
                <c:pt idx="28395">
                  <c:v>0.69760416666666702</c:v>
                </c:pt>
                <c:pt idx="28396">
                  <c:v>0.69763888888888903</c:v>
                </c:pt>
                <c:pt idx="28397">
                  <c:v>0.697662037037037</c:v>
                </c:pt>
                <c:pt idx="28398">
                  <c:v>0.69768518518518496</c:v>
                </c:pt>
                <c:pt idx="28399">
                  <c:v>0.69770833333333404</c:v>
                </c:pt>
                <c:pt idx="28400">
                  <c:v>0.69773148148148201</c:v>
                </c:pt>
                <c:pt idx="28401">
                  <c:v>0.69775462962962997</c:v>
                </c:pt>
                <c:pt idx="28402">
                  <c:v>0.69777777777777805</c:v>
                </c:pt>
                <c:pt idx="28403">
                  <c:v>0.69780092592592602</c:v>
                </c:pt>
                <c:pt idx="28404">
                  <c:v>0.69783564814814802</c:v>
                </c:pt>
                <c:pt idx="28405">
                  <c:v>0.69785879629629599</c:v>
                </c:pt>
                <c:pt idx="28406">
                  <c:v>0.69788194444444496</c:v>
                </c:pt>
                <c:pt idx="28407">
                  <c:v>0.69790509259259303</c:v>
                </c:pt>
                <c:pt idx="28408">
                  <c:v>0.697928240740741</c:v>
                </c:pt>
                <c:pt idx="28409">
                  <c:v>0.69795138888888897</c:v>
                </c:pt>
                <c:pt idx="28410">
                  <c:v>0.69797453703703705</c:v>
                </c:pt>
                <c:pt idx="28411">
                  <c:v>0.69799768518518501</c:v>
                </c:pt>
                <c:pt idx="28412">
                  <c:v>0.69802083333333398</c:v>
                </c:pt>
                <c:pt idx="28413">
                  <c:v>0.69805555555555598</c:v>
                </c:pt>
                <c:pt idx="28414">
                  <c:v>0.69807870370370395</c:v>
                </c:pt>
                <c:pt idx="28415">
                  <c:v>0.69810185185185203</c:v>
                </c:pt>
                <c:pt idx="28416">
                  <c:v>0.698125</c:v>
                </c:pt>
                <c:pt idx="28417">
                  <c:v>0.69814814814814796</c:v>
                </c:pt>
                <c:pt idx="28418">
                  <c:v>0.69817129629629604</c:v>
                </c:pt>
                <c:pt idx="28419">
                  <c:v>0.69819444444444501</c:v>
                </c:pt>
                <c:pt idx="28420">
                  <c:v>0.69821759259259297</c:v>
                </c:pt>
                <c:pt idx="28421">
                  <c:v>0.69825231481481498</c:v>
                </c:pt>
                <c:pt idx="28422">
                  <c:v>0.69827546296296295</c:v>
                </c:pt>
                <c:pt idx="28423">
                  <c:v>0.69829861111111102</c:v>
                </c:pt>
                <c:pt idx="28424">
                  <c:v>0.69832175925925899</c:v>
                </c:pt>
                <c:pt idx="28425">
                  <c:v>0.69834490740740796</c:v>
                </c:pt>
                <c:pt idx="28426">
                  <c:v>0.69836805555555603</c:v>
                </c:pt>
                <c:pt idx="28427">
                  <c:v>0.698391203703704</c:v>
                </c:pt>
                <c:pt idx="28428">
                  <c:v>0.69841435185185197</c:v>
                </c:pt>
                <c:pt idx="28429">
                  <c:v>0.69843750000000004</c:v>
                </c:pt>
                <c:pt idx="28430">
                  <c:v>0.69847222222222205</c:v>
                </c:pt>
                <c:pt idx="28431">
                  <c:v>0.69849537037037002</c:v>
                </c:pt>
                <c:pt idx="28432">
                  <c:v>0.69851851851851898</c:v>
                </c:pt>
                <c:pt idx="28433">
                  <c:v>0.69854166666666695</c:v>
                </c:pt>
                <c:pt idx="28434">
                  <c:v>0.69856481481481503</c:v>
                </c:pt>
                <c:pt idx="28435">
                  <c:v>0.69858796296296299</c:v>
                </c:pt>
                <c:pt idx="28436">
                  <c:v>0.69861111111111096</c:v>
                </c:pt>
                <c:pt idx="28437">
                  <c:v>0.69863425925925904</c:v>
                </c:pt>
                <c:pt idx="28438">
                  <c:v>0.69866898148148204</c:v>
                </c:pt>
                <c:pt idx="28439">
                  <c:v>0.69869212962963001</c:v>
                </c:pt>
                <c:pt idx="28440">
                  <c:v>0.69871527777777798</c:v>
                </c:pt>
                <c:pt idx="28441">
                  <c:v>0.69873842592592605</c:v>
                </c:pt>
                <c:pt idx="28442">
                  <c:v>0.69876157407407402</c:v>
                </c:pt>
                <c:pt idx="28443">
                  <c:v>0.69878472222222199</c:v>
                </c:pt>
                <c:pt idx="28444">
                  <c:v>0.69880787037037095</c:v>
                </c:pt>
                <c:pt idx="28445">
                  <c:v>0.69883101851851903</c:v>
                </c:pt>
                <c:pt idx="28446">
                  <c:v>0.69886574074074104</c:v>
                </c:pt>
                <c:pt idx="28447">
                  <c:v>0.698888888888889</c:v>
                </c:pt>
                <c:pt idx="28448">
                  <c:v>0.69891203703703697</c:v>
                </c:pt>
                <c:pt idx="28449">
                  <c:v>0.69893518518518505</c:v>
                </c:pt>
                <c:pt idx="28450">
                  <c:v>0.69895833333333302</c:v>
                </c:pt>
                <c:pt idx="28451">
                  <c:v>0.69898148148148198</c:v>
                </c:pt>
                <c:pt idx="28452">
                  <c:v>0.69900462962962995</c:v>
                </c:pt>
                <c:pt idx="28453">
                  <c:v>0.69903935185185195</c:v>
                </c:pt>
                <c:pt idx="28454">
                  <c:v>0.69906250000000003</c:v>
                </c:pt>
                <c:pt idx="28455">
                  <c:v>0.699085648148148</c:v>
                </c:pt>
                <c:pt idx="28456">
                  <c:v>0.69910879629629596</c:v>
                </c:pt>
                <c:pt idx="28457">
                  <c:v>0.69913194444444404</c:v>
                </c:pt>
                <c:pt idx="28458">
                  <c:v>0.69915509259259301</c:v>
                </c:pt>
                <c:pt idx="28459">
                  <c:v>0.69917824074074097</c:v>
                </c:pt>
                <c:pt idx="28460">
                  <c:v>0.69920138888888905</c:v>
                </c:pt>
                <c:pt idx="28461">
                  <c:v>0.69922453703703702</c:v>
                </c:pt>
                <c:pt idx="28462">
                  <c:v>0.69925925925925903</c:v>
                </c:pt>
                <c:pt idx="28463">
                  <c:v>0.69928240740740699</c:v>
                </c:pt>
                <c:pt idx="28464">
                  <c:v>0.69930555555555596</c:v>
                </c:pt>
                <c:pt idx="28465">
                  <c:v>0.69932870370370404</c:v>
                </c:pt>
                <c:pt idx="28466">
                  <c:v>0.699351851851852</c:v>
                </c:pt>
                <c:pt idx="28467">
                  <c:v>0.69937499999999997</c:v>
                </c:pt>
                <c:pt idx="28468">
                  <c:v>0.69939814814814805</c:v>
                </c:pt>
                <c:pt idx="28469">
                  <c:v>0.69942129629629601</c:v>
                </c:pt>
                <c:pt idx="28470">
                  <c:v>0.69944444444444498</c:v>
                </c:pt>
                <c:pt idx="28471">
                  <c:v>0.69947916666666698</c:v>
                </c:pt>
                <c:pt idx="28472">
                  <c:v>0.69950231481481495</c:v>
                </c:pt>
                <c:pt idx="28473">
                  <c:v>0.69952546296296303</c:v>
                </c:pt>
                <c:pt idx="28474">
                  <c:v>0.699548611111111</c:v>
                </c:pt>
                <c:pt idx="28475">
                  <c:v>0.69957175925925896</c:v>
                </c:pt>
                <c:pt idx="28476">
                  <c:v>0.69959490740740704</c:v>
                </c:pt>
                <c:pt idx="28477">
                  <c:v>0.69961805555555601</c:v>
                </c:pt>
                <c:pt idx="28478">
                  <c:v>0.69964120370370397</c:v>
                </c:pt>
                <c:pt idx="28479">
                  <c:v>0.69966435185185205</c:v>
                </c:pt>
                <c:pt idx="28480">
                  <c:v>0.69969907407407395</c:v>
                </c:pt>
                <c:pt idx="28481">
                  <c:v>0.69972222222222202</c:v>
                </c:pt>
                <c:pt idx="28482">
                  <c:v>0.69974537037037099</c:v>
                </c:pt>
                <c:pt idx="28483">
                  <c:v>0.69976851851851896</c:v>
                </c:pt>
                <c:pt idx="28484">
                  <c:v>0.69979166666666703</c:v>
                </c:pt>
                <c:pt idx="28485">
                  <c:v>0.699814814814815</c:v>
                </c:pt>
                <c:pt idx="28486">
                  <c:v>0.69983796296296297</c:v>
                </c:pt>
                <c:pt idx="28487">
                  <c:v>0.69986111111111104</c:v>
                </c:pt>
                <c:pt idx="28488">
                  <c:v>0.69989583333333405</c:v>
                </c:pt>
                <c:pt idx="28489">
                  <c:v>0.69991898148148202</c:v>
                </c:pt>
                <c:pt idx="28490">
                  <c:v>0.69994212962962998</c:v>
                </c:pt>
                <c:pt idx="28491">
                  <c:v>0.69996527777777795</c:v>
                </c:pt>
                <c:pt idx="28492">
                  <c:v>0.69998842592592603</c:v>
                </c:pt>
                <c:pt idx="28493">
                  <c:v>0.70001157407407399</c:v>
                </c:pt>
                <c:pt idx="28494">
                  <c:v>0.70003472222222196</c:v>
                </c:pt>
                <c:pt idx="28495">
                  <c:v>0.70005787037037004</c:v>
                </c:pt>
                <c:pt idx="28496">
                  <c:v>0.700081018518519</c:v>
                </c:pt>
                <c:pt idx="28497">
                  <c:v>0.70011574074074001</c:v>
                </c:pt>
                <c:pt idx="28498">
                  <c:v>0.70013888888888898</c:v>
                </c:pt>
                <c:pt idx="28499">
                  <c:v>0.70016203703703705</c:v>
                </c:pt>
                <c:pt idx="28500">
                  <c:v>0.70018518518518502</c:v>
                </c:pt>
                <c:pt idx="28501">
                  <c:v>0.70020833333333299</c:v>
                </c:pt>
                <c:pt idx="28502">
                  <c:v>0.70023148148148195</c:v>
                </c:pt>
                <c:pt idx="28503">
                  <c:v>0.70025462962963003</c:v>
                </c:pt>
                <c:pt idx="28504">
                  <c:v>0.700277777777778</c:v>
                </c:pt>
                <c:pt idx="28505">
                  <c:v>0.7003125</c:v>
                </c:pt>
                <c:pt idx="28506">
                  <c:v>0.70033564814814797</c:v>
                </c:pt>
                <c:pt idx="28507">
                  <c:v>0.70035879629629605</c:v>
                </c:pt>
                <c:pt idx="28508">
                  <c:v>0.70038194444444501</c:v>
                </c:pt>
                <c:pt idx="28509">
                  <c:v>0.70040509259259298</c:v>
                </c:pt>
                <c:pt idx="28510">
                  <c:v>0.70042824074074095</c:v>
                </c:pt>
                <c:pt idx="28511">
                  <c:v>0.70045138888888903</c:v>
                </c:pt>
                <c:pt idx="28512">
                  <c:v>0.70047453703703699</c:v>
                </c:pt>
                <c:pt idx="28513">
                  <c:v>0.70049768518518496</c:v>
                </c:pt>
                <c:pt idx="28514">
                  <c:v>0.70052083333333404</c:v>
                </c:pt>
                <c:pt idx="28515">
                  <c:v>0.70055555555555604</c:v>
                </c:pt>
                <c:pt idx="28516">
                  <c:v>0.70057870370370401</c:v>
                </c:pt>
                <c:pt idx="28517">
                  <c:v>0.70060185185185198</c:v>
                </c:pt>
                <c:pt idx="28518">
                  <c:v>0.70062500000000005</c:v>
                </c:pt>
                <c:pt idx="28519">
                  <c:v>0.70064814814814802</c:v>
                </c:pt>
                <c:pt idx="28520">
                  <c:v>0.70067129629629599</c:v>
                </c:pt>
                <c:pt idx="28521">
                  <c:v>0.70069444444444495</c:v>
                </c:pt>
                <c:pt idx="28522">
                  <c:v>0.70071759259259303</c:v>
                </c:pt>
                <c:pt idx="28523">
                  <c:v>0.70075231481481504</c:v>
                </c:pt>
                <c:pt idx="28524">
                  <c:v>0.700775462962963</c:v>
                </c:pt>
                <c:pt idx="28525">
                  <c:v>0.70079861111111097</c:v>
                </c:pt>
                <c:pt idx="28526">
                  <c:v>0.70082175925925905</c:v>
                </c:pt>
                <c:pt idx="28527">
                  <c:v>0.70084490740740801</c:v>
                </c:pt>
                <c:pt idx="28528">
                  <c:v>0.70086805555555598</c:v>
                </c:pt>
                <c:pt idx="28529">
                  <c:v>0.70089120370370395</c:v>
                </c:pt>
                <c:pt idx="28530">
                  <c:v>0.70091435185185202</c:v>
                </c:pt>
                <c:pt idx="28531">
                  <c:v>0.70093749999999999</c:v>
                </c:pt>
                <c:pt idx="28532">
                  <c:v>0.70096064814814796</c:v>
                </c:pt>
                <c:pt idx="28533">
                  <c:v>0.70099537037036996</c:v>
                </c:pt>
                <c:pt idx="28534">
                  <c:v>0.70101851851851904</c:v>
                </c:pt>
                <c:pt idx="28535">
                  <c:v>0.70104166666666701</c:v>
                </c:pt>
                <c:pt idx="28536">
                  <c:v>0.70106481481481497</c:v>
                </c:pt>
                <c:pt idx="28537">
                  <c:v>0.70108796296296305</c:v>
                </c:pt>
                <c:pt idx="28538">
                  <c:v>0.70111111111111102</c:v>
                </c:pt>
                <c:pt idx="28539">
                  <c:v>0.70113425925925899</c:v>
                </c:pt>
                <c:pt idx="28540">
                  <c:v>0.70115740740740795</c:v>
                </c:pt>
                <c:pt idx="28541">
                  <c:v>0.70118055555555603</c:v>
                </c:pt>
                <c:pt idx="28542">
                  <c:v>0.70121527777777803</c:v>
                </c:pt>
                <c:pt idx="28543">
                  <c:v>0.701238425925926</c:v>
                </c:pt>
                <c:pt idx="28544">
                  <c:v>0.70126157407407397</c:v>
                </c:pt>
                <c:pt idx="28545">
                  <c:v>0.70128472222222205</c:v>
                </c:pt>
                <c:pt idx="28546">
                  <c:v>0.70130787037037001</c:v>
                </c:pt>
                <c:pt idx="28547">
                  <c:v>0.70133101851851898</c:v>
                </c:pt>
                <c:pt idx="28548">
                  <c:v>0.70135416666666595</c:v>
                </c:pt>
                <c:pt idx="28549">
                  <c:v>0.70137731481481502</c:v>
                </c:pt>
                <c:pt idx="28550">
                  <c:v>0.70141203703703703</c:v>
                </c:pt>
                <c:pt idx="28551">
                  <c:v>0.701435185185185</c:v>
                </c:pt>
                <c:pt idx="28552">
                  <c:v>0.70145833333333296</c:v>
                </c:pt>
                <c:pt idx="28553">
                  <c:v>0.70148148148148204</c:v>
                </c:pt>
                <c:pt idx="28554">
                  <c:v>0.70150462962963001</c:v>
                </c:pt>
                <c:pt idx="28555">
                  <c:v>0.70152777777777797</c:v>
                </c:pt>
                <c:pt idx="28556">
                  <c:v>0.70155092592592605</c:v>
                </c:pt>
                <c:pt idx="28557">
                  <c:v>0.70157407407407402</c:v>
                </c:pt>
                <c:pt idx="28558">
                  <c:v>0.70159722222222198</c:v>
                </c:pt>
                <c:pt idx="28559">
                  <c:v>0.70163194444444399</c:v>
                </c:pt>
                <c:pt idx="28560">
                  <c:v>0.70165509259259295</c:v>
                </c:pt>
                <c:pt idx="28561">
                  <c:v>0.70167824074074103</c:v>
                </c:pt>
                <c:pt idx="28562">
                  <c:v>0.701701388888889</c:v>
                </c:pt>
                <c:pt idx="28563">
                  <c:v>0.70172453703703697</c:v>
                </c:pt>
                <c:pt idx="28564">
                  <c:v>0.70174768518518504</c:v>
                </c:pt>
                <c:pt idx="28565">
                  <c:v>0.70177083333333301</c:v>
                </c:pt>
                <c:pt idx="28566">
                  <c:v>0.70179398148148098</c:v>
                </c:pt>
                <c:pt idx="28567">
                  <c:v>0.70182870370370398</c:v>
                </c:pt>
                <c:pt idx="28568">
                  <c:v>0.70185185185185195</c:v>
                </c:pt>
                <c:pt idx="28569">
                  <c:v>0.70187500000000003</c:v>
                </c:pt>
                <c:pt idx="28570">
                  <c:v>0.70189814814814799</c:v>
                </c:pt>
                <c:pt idx="28571">
                  <c:v>0.70192129629629596</c:v>
                </c:pt>
                <c:pt idx="28572">
                  <c:v>0.70194444444444504</c:v>
                </c:pt>
                <c:pt idx="28573">
                  <c:v>0.701967592592593</c:v>
                </c:pt>
                <c:pt idx="28574">
                  <c:v>0.70199074074074097</c:v>
                </c:pt>
                <c:pt idx="28575">
                  <c:v>0.70202546296296298</c:v>
                </c:pt>
                <c:pt idx="28576">
                  <c:v>0.70204861111111105</c:v>
                </c:pt>
                <c:pt idx="28577">
                  <c:v>0.70207175925925902</c:v>
                </c:pt>
                <c:pt idx="28578">
                  <c:v>0.70209490740740699</c:v>
                </c:pt>
                <c:pt idx="28579">
                  <c:v>0.70211805555555595</c:v>
                </c:pt>
                <c:pt idx="28580">
                  <c:v>0.70214120370370403</c:v>
                </c:pt>
                <c:pt idx="28581">
                  <c:v>0.702164351851852</c:v>
                </c:pt>
                <c:pt idx="28582">
                  <c:v>0.70218749999999996</c:v>
                </c:pt>
                <c:pt idx="28583">
                  <c:v>0.70221064814814804</c:v>
                </c:pt>
                <c:pt idx="28584">
                  <c:v>0.70224537037037105</c:v>
                </c:pt>
                <c:pt idx="28585">
                  <c:v>0.70226851851851901</c:v>
                </c:pt>
                <c:pt idx="28586">
                  <c:v>0.70229166666666698</c:v>
                </c:pt>
                <c:pt idx="28587">
                  <c:v>0.70231481481481495</c:v>
                </c:pt>
                <c:pt idx="28588">
                  <c:v>0.70233796296296302</c:v>
                </c:pt>
                <c:pt idx="28589">
                  <c:v>0.70236111111111099</c:v>
                </c:pt>
                <c:pt idx="28590">
                  <c:v>0.70238425925925896</c:v>
                </c:pt>
                <c:pt idx="28591">
                  <c:v>0.70240740740740704</c:v>
                </c:pt>
                <c:pt idx="28592">
                  <c:v>0.702430555555556</c:v>
                </c:pt>
                <c:pt idx="28593">
                  <c:v>0.70246527777777801</c:v>
                </c:pt>
                <c:pt idx="28594">
                  <c:v>0.70248842592592597</c:v>
                </c:pt>
                <c:pt idx="28595">
                  <c:v>0.70251157407407405</c:v>
                </c:pt>
                <c:pt idx="28596">
                  <c:v>0.70253472222222202</c:v>
                </c:pt>
                <c:pt idx="28597">
                  <c:v>0.70255787037036999</c:v>
                </c:pt>
                <c:pt idx="28598">
                  <c:v>0.70258101851851895</c:v>
                </c:pt>
                <c:pt idx="28599">
                  <c:v>0.70260416666666703</c:v>
                </c:pt>
                <c:pt idx="28600">
                  <c:v>0.702627314814815</c:v>
                </c:pt>
                <c:pt idx="28601">
                  <c:v>0.702662037037037</c:v>
                </c:pt>
                <c:pt idx="28602">
                  <c:v>0.70268518518518497</c:v>
                </c:pt>
                <c:pt idx="28603">
                  <c:v>0.70270833333333305</c:v>
                </c:pt>
                <c:pt idx="28604">
                  <c:v>0.70273148148148201</c:v>
                </c:pt>
                <c:pt idx="28605">
                  <c:v>0.70275462962962998</c:v>
                </c:pt>
                <c:pt idx="28606">
                  <c:v>0.70277777777777795</c:v>
                </c:pt>
                <c:pt idx="28607">
                  <c:v>0.70280092592592602</c:v>
                </c:pt>
                <c:pt idx="28608">
                  <c:v>0.70282407407407399</c:v>
                </c:pt>
                <c:pt idx="28609">
                  <c:v>0.702858796296296</c:v>
                </c:pt>
                <c:pt idx="28610">
                  <c:v>0.70288194444444396</c:v>
                </c:pt>
                <c:pt idx="28611">
                  <c:v>0.70290509259259304</c:v>
                </c:pt>
                <c:pt idx="28612">
                  <c:v>0.70292824074074101</c:v>
                </c:pt>
                <c:pt idx="28613">
                  <c:v>0.70295138888888897</c:v>
                </c:pt>
                <c:pt idx="28614">
                  <c:v>0.70297453703703705</c:v>
                </c:pt>
                <c:pt idx="28615">
                  <c:v>0.70299768518518502</c:v>
                </c:pt>
                <c:pt idx="28616">
                  <c:v>0.70303240740740702</c:v>
                </c:pt>
                <c:pt idx="28617">
                  <c:v>0.70305555555555599</c:v>
                </c:pt>
                <c:pt idx="28618">
                  <c:v>0.70307870370370396</c:v>
                </c:pt>
                <c:pt idx="28619">
                  <c:v>0.70310185185185203</c:v>
                </c:pt>
                <c:pt idx="28620">
                  <c:v>0.703125</c:v>
                </c:pt>
                <c:pt idx="28621">
                  <c:v>0.70314814814814797</c:v>
                </c:pt>
                <c:pt idx="28622">
                  <c:v>0.70317129629629604</c:v>
                </c:pt>
                <c:pt idx="28623">
                  <c:v>0.70319444444444401</c:v>
                </c:pt>
                <c:pt idx="28624">
                  <c:v>0.70321759259259298</c:v>
                </c:pt>
                <c:pt idx="28625">
                  <c:v>0.70325231481481498</c:v>
                </c:pt>
                <c:pt idx="28626">
                  <c:v>0.70327546296296295</c:v>
                </c:pt>
                <c:pt idx="28627">
                  <c:v>0.70329861111111103</c:v>
                </c:pt>
                <c:pt idx="28628">
                  <c:v>0.70332175925925899</c:v>
                </c:pt>
                <c:pt idx="28629">
                  <c:v>0.70334490740740696</c:v>
                </c:pt>
                <c:pt idx="28630">
                  <c:v>0.70336805555555604</c:v>
                </c:pt>
                <c:pt idx="28631">
                  <c:v>0.703391203703704</c:v>
                </c:pt>
                <c:pt idx="28632">
                  <c:v>0.70341435185185097</c:v>
                </c:pt>
                <c:pt idx="28633">
                  <c:v>0.70343750000000005</c:v>
                </c:pt>
                <c:pt idx="28634">
                  <c:v>0.70347222222222205</c:v>
                </c:pt>
                <c:pt idx="28635">
                  <c:v>0.70349537037037102</c:v>
                </c:pt>
                <c:pt idx="28636">
                  <c:v>0.70351851851851899</c:v>
                </c:pt>
                <c:pt idx="28637">
                  <c:v>0.70354166666666695</c:v>
                </c:pt>
                <c:pt idx="28638">
                  <c:v>0.70356481481481503</c:v>
                </c:pt>
                <c:pt idx="28639">
                  <c:v>0.703587962962963</c:v>
                </c:pt>
                <c:pt idx="28640">
                  <c:v>0.70361111111111097</c:v>
                </c:pt>
                <c:pt idx="28641">
                  <c:v>0.70363425925925904</c:v>
                </c:pt>
                <c:pt idx="28642">
                  <c:v>0.70366898148148205</c:v>
                </c:pt>
                <c:pt idx="28643">
                  <c:v>0.70369212962963001</c:v>
                </c:pt>
                <c:pt idx="28644">
                  <c:v>0.70371527777777798</c:v>
                </c:pt>
                <c:pt idx="28645">
                  <c:v>0.70373842592592595</c:v>
                </c:pt>
                <c:pt idx="28646">
                  <c:v>0.70376157407407403</c:v>
                </c:pt>
                <c:pt idx="28647">
                  <c:v>0.70378472222222199</c:v>
                </c:pt>
                <c:pt idx="28648">
                  <c:v>0.70380787037037096</c:v>
                </c:pt>
                <c:pt idx="28649">
                  <c:v>0.70383101851851904</c:v>
                </c:pt>
                <c:pt idx="28650">
                  <c:v>0.703854166666667</c:v>
                </c:pt>
                <c:pt idx="28651">
                  <c:v>0.70388888888888901</c:v>
                </c:pt>
                <c:pt idx="28652">
                  <c:v>0.70391203703703698</c:v>
                </c:pt>
                <c:pt idx="28653">
                  <c:v>0.70393518518518505</c:v>
                </c:pt>
                <c:pt idx="28654">
                  <c:v>0.70395833333333302</c:v>
                </c:pt>
                <c:pt idx="28655">
                  <c:v>0.70398148148148199</c:v>
                </c:pt>
                <c:pt idx="28656">
                  <c:v>0.70400462962962995</c:v>
                </c:pt>
                <c:pt idx="28657">
                  <c:v>0.70402777777777803</c:v>
                </c:pt>
                <c:pt idx="28658">
                  <c:v>0.70406250000000004</c:v>
                </c:pt>
                <c:pt idx="28659">
                  <c:v>0.704085648148148</c:v>
                </c:pt>
                <c:pt idx="28660">
                  <c:v>0.70410879629629597</c:v>
                </c:pt>
                <c:pt idx="28661">
                  <c:v>0.70413194444444405</c:v>
                </c:pt>
                <c:pt idx="28662">
                  <c:v>0.70415509259259301</c:v>
                </c:pt>
                <c:pt idx="28663">
                  <c:v>0.70417824074074098</c:v>
                </c:pt>
                <c:pt idx="28664">
                  <c:v>0.70420138888888895</c:v>
                </c:pt>
                <c:pt idx="28665">
                  <c:v>0.70423611111111095</c:v>
                </c:pt>
                <c:pt idx="28666">
                  <c:v>0.70425925925925903</c:v>
                </c:pt>
                <c:pt idx="28667">
                  <c:v>0.704282407407407</c:v>
                </c:pt>
                <c:pt idx="28668">
                  <c:v>0.70430555555555596</c:v>
                </c:pt>
                <c:pt idx="28669">
                  <c:v>0.70432870370370404</c:v>
                </c:pt>
                <c:pt idx="28670">
                  <c:v>0.70435185185185201</c:v>
                </c:pt>
                <c:pt idx="28671">
                  <c:v>0.70437499999999997</c:v>
                </c:pt>
                <c:pt idx="28672">
                  <c:v>0.70439814814814805</c:v>
                </c:pt>
                <c:pt idx="28673">
                  <c:v>0.70443287037036995</c:v>
                </c:pt>
                <c:pt idx="28674">
                  <c:v>0.70445601851851902</c:v>
                </c:pt>
                <c:pt idx="28675">
                  <c:v>0.70447916666666699</c:v>
                </c:pt>
                <c:pt idx="28676">
                  <c:v>0.70450231481481496</c:v>
                </c:pt>
                <c:pt idx="28677">
                  <c:v>0.70452546296296303</c:v>
                </c:pt>
                <c:pt idx="28678">
                  <c:v>0.704548611111111</c:v>
                </c:pt>
                <c:pt idx="28679">
                  <c:v>0.70457175925925897</c:v>
                </c:pt>
                <c:pt idx="28680">
                  <c:v>0.70460648148148097</c:v>
                </c:pt>
                <c:pt idx="28681">
                  <c:v>0.70462962962963005</c:v>
                </c:pt>
                <c:pt idx="28682">
                  <c:v>0.70465277777777802</c:v>
                </c:pt>
                <c:pt idx="28683">
                  <c:v>0.70467592592592598</c:v>
                </c:pt>
                <c:pt idx="28684">
                  <c:v>0.70469907407407395</c:v>
                </c:pt>
                <c:pt idx="28685">
                  <c:v>0.70472222222222203</c:v>
                </c:pt>
                <c:pt idx="28686">
                  <c:v>0.70474537037036999</c:v>
                </c:pt>
                <c:pt idx="28687">
                  <c:v>0.70476851851851896</c:v>
                </c:pt>
                <c:pt idx="28688">
                  <c:v>0.70480324074074097</c:v>
                </c:pt>
                <c:pt idx="28689">
                  <c:v>0.70482638888888904</c:v>
                </c:pt>
                <c:pt idx="28690">
                  <c:v>0.70484953703703701</c:v>
                </c:pt>
                <c:pt idx="28691">
                  <c:v>0.70487268518518498</c:v>
                </c:pt>
                <c:pt idx="28692">
                  <c:v>0.70489583333333405</c:v>
                </c:pt>
                <c:pt idx="28693">
                  <c:v>0.70491898148148202</c:v>
                </c:pt>
                <c:pt idx="28694">
                  <c:v>0.70494212962962899</c:v>
                </c:pt>
                <c:pt idx="28695">
                  <c:v>0.70497685185185199</c:v>
                </c:pt>
                <c:pt idx="28696">
                  <c:v>0.70499999999999996</c:v>
                </c:pt>
                <c:pt idx="28697">
                  <c:v>0.70502314814814804</c:v>
                </c:pt>
                <c:pt idx="28698">
                  <c:v>0.705046296296296</c:v>
                </c:pt>
                <c:pt idx="28699">
                  <c:v>0.70506944444444397</c:v>
                </c:pt>
                <c:pt idx="28700">
                  <c:v>0.70509259259259305</c:v>
                </c:pt>
                <c:pt idx="28701">
                  <c:v>0.70511574074074101</c:v>
                </c:pt>
                <c:pt idx="28702">
                  <c:v>0.70513888888888898</c:v>
                </c:pt>
                <c:pt idx="28703">
                  <c:v>0.70517361111111099</c:v>
                </c:pt>
                <c:pt idx="28704">
                  <c:v>0.70519675925925895</c:v>
                </c:pt>
                <c:pt idx="28705">
                  <c:v>0.70521990740740803</c:v>
                </c:pt>
                <c:pt idx="28706">
                  <c:v>0.705243055555556</c:v>
                </c:pt>
                <c:pt idx="28707">
                  <c:v>0.70526620370370297</c:v>
                </c:pt>
                <c:pt idx="28708">
                  <c:v>0.70528935185185204</c:v>
                </c:pt>
                <c:pt idx="28709">
                  <c:v>0.70531250000000001</c:v>
                </c:pt>
                <c:pt idx="28710">
                  <c:v>0.70534722222222201</c:v>
                </c:pt>
                <c:pt idx="28711">
                  <c:v>0.70537037037036998</c:v>
                </c:pt>
                <c:pt idx="28712">
                  <c:v>0.70539351851851895</c:v>
                </c:pt>
                <c:pt idx="28713">
                  <c:v>0.70541666666666702</c:v>
                </c:pt>
                <c:pt idx="28714">
                  <c:v>0.70543981481481499</c:v>
                </c:pt>
                <c:pt idx="28715">
                  <c:v>0.70546296296296296</c:v>
                </c:pt>
                <c:pt idx="28716">
                  <c:v>0.70548611111111104</c:v>
                </c:pt>
                <c:pt idx="28717">
                  <c:v>0.705509259259259</c:v>
                </c:pt>
                <c:pt idx="28718">
                  <c:v>0.70554398148148101</c:v>
                </c:pt>
                <c:pt idx="28719">
                  <c:v>0.70556712962962898</c:v>
                </c:pt>
                <c:pt idx="28720">
                  <c:v>0.70559027777777805</c:v>
                </c:pt>
                <c:pt idx="28721">
                  <c:v>0.70561342592592602</c:v>
                </c:pt>
                <c:pt idx="28722">
                  <c:v>0.70563657407407399</c:v>
                </c:pt>
                <c:pt idx="28723">
                  <c:v>0.70567129629629599</c:v>
                </c:pt>
                <c:pt idx="28724">
                  <c:v>0.70569444444444496</c:v>
                </c:pt>
                <c:pt idx="28725">
                  <c:v>0.70571759259259303</c:v>
                </c:pt>
                <c:pt idx="28726">
                  <c:v>0.705740740740741</c:v>
                </c:pt>
                <c:pt idx="28727">
                  <c:v>0.70576388888888897</c:v>
                </c:pt>
                <c:pt idx="28728">
                  <c:v>0.70578703703703705</c:v>
                </c:pt>
                <c:pt idx="28729">
                  <c:v>0.70581018518518501</c:v>
                </c:pt>
                <c:pt idx="28730">
                  <c:v>0.70583333333333298</c:v>
                </c:pt>
                <c:pt idx="28731">
                  <c:v>0.70586805555555598</c:v>
                </c:pt>
                <c:pt idx="28732">
                  <c:v>0.70589120370370395</c:v>
                </c:pt>
                <c:pt idx="28733">
                  <c:v>0.70591435185185203</c:v>
                </c:pt>
                <c:pt idx="28734">
                  <c:v>0.7059375</c:v>
                </c:pt>
                <c:pt idx="28735">
                  <c:v>0.70596064814814796</c:v>
                </c:pt>
                <c:pt idx="28736">
                  <c:v>0.70598379629629604</c:v>
                </c:pt>
                <c:pt idx="28737">
                  <c:v>0.70600694444444401</c:v>
                </c:pt>
                <c:pt idx="28738">
                  <c:v>0.70604166666666701</c:v>
                </c:pt>
                <c:pt idx="28739">
                  <c:v>0.70606481481481498</c:v>
                </c:pt>
                <c:pt idx="28740">
                  <c:v>0.70608796296296295</c:v>
                </c:pt>
                <c:pt idx="28741">
                  <c:v>0.70611111111111102</c:v>
                </c:pt>
                <c:pt idx="28742">
                  <c:v>0.70613425925925899</c:v>
                </c:pt>
                <c:pt idx="28743">
                  <c:v>0.70615740740740696</c:v>
                </c:pt>
                <c:pt idx="28744">
                  <c:v>0.70618055555555603</c:v>
                </c:pt>
                <c:pt idx="28745">
                  <c:v>0.706203703703704</c:v>
                </c:pt>
                <c:pt idx="28746">
                  <c:v>0.70623842592592601</c:v>
                </c:pt>
                <c:pt idx="28747">
                  <c:v>0.70626157407407397</c:v>
                </c:pt>
                <c:pt idx="28748">
                  <c:v>0.70628472222222205</c:v>
                </c:pt>
                <c:pt idx="28749">
                  <c:v>0.70630787037037002</c:v>
                </c:pt>
                <c:pt idx="28750">
                  <c:v>0.70633101851851898</c:v>
                </c:pt>
                <c:pt idx="28751">
                  <c:v>0.70635416666666695</c:v>
                </c:pt>
                <c:pt idx="28752">
                  <c:v>0.70637731481481503</c:v>
                </c:pt>
                <c:pt idx="28753">
                  <c:v>0.70641203703703703</c:v>
                </c:pt>
                <c:pt idx="28754">
                  <c:v>0.706435185185185</c:v>
                </c:pt>
                <c:pt idx="28755">
                  <c:v>0.70645833333333297</c:v>
                </c:pt>
                <c:pt idx="28756">
                  <c:v>0.70648148148148204</c:v>
                </c:pt>
                <c:pt idx="28757">
                  <c:v>0.70650462962963001</c:v>
                </c:pt>
                <c:pt idx="28758">
                  <c:v>0.70652777777777798</c:v>
                </c:pt>
                <c:pt idx="28759">
                  <c:v>0.70655092592592605</c:v>
                </c:pt>
                <c:pt idx="28760">
                  <c:v>0.70657407407407402</c:v>
                </c:pt>
                <c:pt idx="28761">
                  <c:v>0.70660879629629603</c:v>
                </c:pt>
                <c:pt idx="28762">
                  <c:v>0.70663194444444499</c:v>
                </c:pt>
                <c:pt idx="28763">
                  <c:v>0.70665509259259296</c:v>
                </c:pt>
                <c:pt idx="28764">
                  <c:v>0.70667824074074104</c:v>
                </c:pt>
                <c:pt idx="28765">
                  <c:v>0.706701388888889</c:v>
                </c:pt>
                <c:pt idx="28766">
                  <c:v>0.70672453703703697</c:v>
                </c:pt>
                <c:pt idx="28767">
                  <c:v>0.70674768518518505</c:v>
                </c:pt>
                <c:pt idx="28768">
                  <c:v>0.70678240740740705</c:v>
                </c:pt>
                <c:pt idx="28769">
                  <c:v>0.70680555555555602</c:v>
                </c:pt>
                <c:pt idx="28770">
                  <c:v>0.70682870370370399</c:v>
                </c:pt>
                <c:pt idx="28771">
                  <c:v>0.70685185185185195</c:v>
                </c:pt>
                <c:pt idx="28772">
                  <c:v>0.70687500000000003</c:v>
                </c:pt>
                <c:pt idx="28773">
                  <c:v>0.706898148148148</c:v>
                </c:pt>
                <c:pt idx="28774">
                  <c:v>0.70692129629629596</c:v>
                </c:pt>
                <c:pt idx="28775">
                  <c:v>0.70694444444444504</c:v>
                </c:pt>
                <c:pt idx="28776">
                  <c:v>0.70697916666666705</c:v>
                </c:pt>
                <c:pt idx="28777">
                  <c:v>0.70700231481481501</c:v>
                </c:pt>
                <c:pt idx="28778">
                  <c:v>0.70702546296296298</c:v>
                </c:pt>
                <c:pt idx="28779">
                  <c:v>0.70704861111111095</c:v>
                </c:pt>
                <c:pt idx="28780">
                  <c:v>0.70707175925925903</c:v>
                </c:pt>
                <c:pt idx="28781">
                  <c:v>0.70709490740740699</c:v>
                </c:pt>
                <c:pt idx="28782">
                  <c:v>0.70711805555555596</c:v>
                </c:pt>
                <c:pt idx="28783">
                  <c:v>0.70715277777777796</c:v>
                </c:pt>
                <c:pt idx="28784">
                  <c:v>0.70717592592592604</c:v>
                </c:pt>
                <c:pt idx="28785">
                  <c:v>0.70719907407407401</c:v>
                </c:pt>
                <c:pt idx="28786">
                  <c:v>0.70722222222222197</c:v>
                </c:pt>
                <c:pt idx="28787">
                  <c:v>0.70724537037037105</c:v>
                </c:pt>
                <c:pt idx="28788">
                  <c:v>0.70726851851851902</c:v>
                </c:pt>
                <c:pt idx="28789">
                  <c:v>0.70729166666666698</c:v>
                </c:pt>
                <c:pt idx="28790">
                  <c:v>0.70731481481481495</c:v>
                </c:pt>
                <c:pt idx="28791">
                  <c:v>0.70733796296296303</c:v>
                </c:pt>
                <c:pt idx="28792">
                  <c:v>0.70737268518518504</c:v>
                </c:pt>
                <c:pt idx="28793">
                  <c:v>0.707395833333333</c:v>
                </c:pt>
                <c:pt idx="28794">
                  <c:v>0.70741898148148097</c:v>
                </c:pt>
                <c:pt idx="28795">
                  <c:v>0.70744212962962905</c:v>
                </c:pt>
                <c:pt idx="28796">
                  <c:v>0.70746527777777801</c:v>
                </c:pt>
                <c:pt idx="28797">
                  <c:v>0.70748842592592598</c:v>
                </c:pt>
                <c:pt idx="28798">
                  <c:v>0.70751157407407395</c:v>
                </c:pt>
                <c:pt idx="28799">
                  <c:v>0.70753472222222202</c:v>
                </c:pt>
                <c:pt idx="28800">
                  <c:v>0.70756944444444403</c:v>
                </c:pt>
                <c:pt idx="28801">
                  <c:v>0.70759259259259299</c:v>
                </c:pt>
                <c:pt idx="28802">
                  <c:v>0.70761574074074096</c:v>
                </c:pt>
                <c:pt idx="28803">
                  <c:v>0.70763888888888904</c:v>
                </c:pt>
                <c:pt idx="28804">
                  <c:v>0.70766203703703701</c:v>
                </c:pt>
                <c:pt idx="28805">
                  <c:v>0.70768518518518497</c:v>
                </c:pt>
                <c:pt idx="28806">
                  <c:v>0.70770833333333305</c:v>
                </c:pt>
                <c:pt idx="28807">
                  <c:v>0.70774305555555606</c:v>
                </c:pt>
                <c:pt idx="28808">
                  <c:v>0.70776620370370402</c:v>
                </c:pt>
                <c:pt idx="28809">
                  <c:v>0.70778935185185199</c:v>
                </c:pt>
                <c:pt idx="28810">
                  <c:v>0.70781249999999996</c:v>
                </c:pt>
                <c:pt idx="28811">
                  <c:v>0.70783564814814803</c:v>
                </c:pt>
                <c:pt idx="28812">
                  <c:v>0.707858796296296</c:v>
                </c:pt>
                <c:pt idx="28813">
                  <c:v>0.70788194444444397</c:v>
                </c:pt>
                <c:pt idx="28814">
                  <c:v>0.70791666666666597</c:v>
                </c:pt>
                <c:pt idx="28815">
                  <c:v>0.70793981481481505</c:v>
                </c:pt>
                <c:pt idx="28816">
                  <c:v>0.70796296296296302</c:v>
                </c:pt>
                <c:pt idx="28817">
                  <c:v>0.70798611111111098</c:v>
                </c:pt>
                <c:pt idx="28818">
                  <c:v>0.70800925925925895</c:v>
                </c:pt>
                <c:pt idx="28819">
                  <c:v>0.70803240740740803</c:v>
                </c:pt>
                <c:pt idx="28820">
                  <c:v>0.70805555555555599</c:v>
                </c:pt>
                <c:pt idx="28821">
                  <c:v>0.70807870370370396</c:v>
                </c:pt>
                <c:pt idx="28822">
                  <c:v>0.70811342592592597</c:v>
                </c:pt>
                <c:pt idx="28823">
                  <c:v>0.70813657407407404</c:v>
                </c:pt>
                <c:pt idx="28824">
                  <c:v>0.70815972222222201</c:v>
                </c:pt>
                <c:pt idx="28825">
                  <c:v>0.70818287037036998</c:v>
                </c:pt>
                <c:pt idx="28826">
                  <c:v>0.70820601851851905</c:v>
                </c:pt>
                <c:pt idx="28827">
                  <c:v>0.70822916666666702</c:v>
                </c:pt>
                <c:pt idx="28828">
                  <c:v>0.70825231481481499</c:v>
                </c:pt>
                <c:pt idx="28829">
                  <c:v>0.70827546296296295</c:v>
                </c:pt>
                <c:pt idx="28830">
                  <c:v>0.70831018518518496</c:v>
                </c:pt>
                <c:pt idx="28831">
                  <c:v>0.70833333333333304</c:v>
                </c:pt>
                <c:pt idx="28832">
                  <c:v>0.708356481481481</c:v>
                </c:pt>
                <c:pt idx="28833">
                  <c:v>0.70837962962962997</c:v>
                </c:pt>
                <c:pt idx="28834">
                  <c:v>0.70840277777777805</c:v>
                </c:pt>
                <c:pt idx="28835">
                  <c:v>0.70842592592592601</c:v>
                </c:pt>
                <c:pt idx="28836">
                  <c:v>0.70844907407407398</c:v>
                </c:pt>
                <c:pt idx="28837">
                  <c:v>0.70848379629629599</c:v>
                </c:pt>
                <c:pt idx="28838">
                  <c:v>0.70850694444444395</c:v>
                </c:pt>
                <c:pt idx="28839">
                  <c:v>0.70853009259259303</c:v>
                </c:pt>
                <c:pt idx="28840">
                  <c:v>0.708553240740741</c:v>
                </c:pt>
                <c:pt idx="28841">
                  <c:v>0.70857638888888896</c:v>
                </c:pt>
                <c:pt idx="28842">
                  <c:v>0.70859953703703704</c:v>
                </c:pt>
                <c:pt idx="28843">
                  <c:v>0.70862268518518501</c:v>
                </c:pt>
                <c:pt idx="28844">
                  <c:v>0.70865740740740801</c:v>
                </c:pt>
                <c:pt idx="28845">
                  <c:v>0.70868055555555598</c:v>
                </c:pt>
                <c:pt idx="28846">
                  <c:v>0.70870370370370395</c:v>
                </c:pt>
                <c:pt idx="28847">
                  <c:v>0.70872685185185202</c:v>
                </c:pt>
                <c:pt idx="28848">
                  <c:v>0.70874999999999999</c:v>
                </c:pt>
                <c:pt idx="28849">
                  <c:v>0.70877314814814796</c:v>
                </c:pt>
                <c:pt idx="28850">
                  <c:v>0.70879629629629703</c:v>
                </c:pt>
                <c:pt idx="28851">
                  <c:v>0.708819444444444</c:v>
                </c:pt>
                <c:pt idx="28852">
                  <c:v>0.70885416666666701</c:v>
                </c:pt>
                <c:pt idx="28853">
                  <c:v>0.70887731481481497</c:v>
                </c:pt>
                <c:pt idx="28854">
                  <c:v>0.70890046296296305</c:v>
                </c:pt>
                <c:pt idx="28855">
                  <c:v>0.70892361111111102</c:v>
                </c:pt>
                <c:pt idx="28856">
                  <c:v>0.70894675925925899</c:v>
                </c:pt>
                <c:pt idx="28857">
                  <c:v>0.70896990740740795</c:v>
                </c:pt>
                <c:pt idx="28858">
                  <c:v>0.70899305555555603</c:v>
                </c:pt>
                <c:pt idx="28859">
                  <c:v>0.709016203703704</c:v>
                </c:pt>
                <c:pt idx="28860">
                  <c:v>0.70903935185185196</c:v>
                </c:pt>
                <c:pt idx="28861">
                  <c:v>0.70907407407407397</c:v>
                </c:pt>
                <c:pt idx="28862">
                  <c:v>0.70909722222222205</c:v>
                </c:pt>
                <c:pt idx="28863">
                  <c:v>0.70912037037037001</c:v>
                </c:pt>
                <c:pt idx="28864">
                  <c:v>0.70914351851851898</c:v>
                </c:pt>
                <c:pt idx="28865">
                  <c:v>0.70916666666666595</c:v>
                </c:pt>
                <c:pt idx="28866">
                  <c:v>0.70918981481481502</c:v>
                </c:pt>
                <c:pt idx="28867">
                  <c:v>0.70921296296296299</c:v>
                </c:pt>
                <c:pt idx="28868">
                  <c:v>0.709247685185185</c:v>
                </c:pt>
                <c:pt idx="28869">
                  <c:v>0.70927083333333396</c:v>
                </c:pt>
                <c:pt idx="28870">
                  <c:v>0.70929398148148204</c:v>
                </c:pt>
                <c:pt idx="28871">
                  <c:v>0.70931712962962901</c:v>
                </c:pt>
                <c:pt idx="28872">
                  <c:v>0.70934027777777797</c:v>
                </c:pt>
                <c:pt idx="28873">
                  <c:v>0.70936342592592605</c:v>
                </c:pt>
                <c:pt idx="28874">
                  <c:v>0.70938657407407402</c:v>
                </c:pt>
                <c:pt idx="28875">
                  <c:v>0.70940972222222198</c:v>
                </c:pt>
                <c:pt idx="28876">
                  <c:v>0.70944444444444399</c:v>
                </c:pt>
                <c:pt idx="28877">
                  <c:v>0.70946759259259295</c:v>
                </c:pt>
                <c:pt idx="28878">
                  <c:v>0.70949074074074103</c:v>
                </c:pt>
                <c:pt idx="28879">
                  <c:v>0.709513888888889</c:v>
                </c:pt>
                <c:pt idx="28880">
                  <c:v>0.70953703703703697</c:v>
                </c:pt>
                <c:pt idx="28881">
                  <c:v>0.70956018518518504</c:v>
                </c:pt>
                <c:pt idx="28882">
                  <c:v>0.70958333333333301</c:v>
                </c:pt>
                <c:pt idx="28883">
                  <c:v>0.70961805555555602</c:v>
                </c:pt>
                <c:pt idx="28884">
                  <c:v>0.70964120370370398</c:v>
                </c:pt>
                <c:pt idx="28885">
                  <c:v>0.70966435185185195</c:v>
                </c:pt>
                <c:pt idx="28886">
                  <c:v>0.70968750000000003</c:v>
                </c:pt>
                <c:pt idx="28887">
                  <c:v>0.70971064814814799</c:v>
                </c:pt>
                <c:pt idx="28888">
                  <c:v>0.70973379629629596</c:v>
                </c:pt>
                <c:pt idx="28889">
                  <c:v>0.70975694444444504</c:v>
                </c:pt>
                <c:pt idx="28890">
                  <c:v>0.709780092592593</c:v>
                </c:pt>
                <c:pt idx="28891">
                  <c:v>0.70981481481481501</c:v>
                </c:pt>
                <c:pt idx="28892">
                  <c:v>0.70983796296296298</c:v>
                </c:pt>
                <c:pt idx="28893">
                  <c:v>0.70986111111111105</c:v>
                </c:pt>
                <c:pt idx="28894">
                  <c:v>0.70988425925925902</c:v>
                </c:pt>
                <c:pt idx="28895">
                  <c:v>0.70990740740740699</c:v>
                </c:pt>
                <c:pt idx="28896">
                  <c:v>0.70993055555555595</c:v>
                </c:pt>
                <c:pt idx="28897">
                  <c:v>0.70995370370370403</c:v>
                </c:pt>
                <c:pt idx="28898">
                  <c:v>0.70998842592592604</c:v>
                </c:pt>
                <c:pt idx="28899">
                  <c:v>0.710011574074074</c:v>
                </c:pt>
                <c:pt idx="28900">
                  <c:v>0.71003472222222197</c:v>
                </c:pt>
                <c:pt idx="28901">
                  <c:v>0.71005787037037105</c:v>
                </c:pt>
                <c:pt idx="28902">
                  <c:v>0.71008101851851901</c:v>
                </c:pt>
                <c:pt idx="28903">
                  <c:v>0.71010416666666598</c:v>
                </c:pt>
                <c:pt idx="28904">
                  <c:v>0.71012731481481495</c:v>
                </c:pt>
                <c:pt idx="28905">
                  <c:v>0.71015046296296302</c:v>
                </c:pt>
                <c:pt idx="28906">
                  <c:v>0.71018518518518503</c:v>
                </c:pt>
                <c:pt idx="28907">
                  <c:v>0.710208333333333</c:v>
                </c:pt>
                <c:pt idx="28908">
                  <c:v>0.71023148148148196</c:v>
                </c:pt>
                <c:pt idx="28909">
                  <c:v>0.71025462962963004</c:v>
                </c:pt>
                <c:pt idx="28910">
                  <c:v>0.71027777777777801</c:v>
                </c:pt>
                <c:pt idx="28911">
                  <c:v>0.71030092592592597</c:v>
                </c:pt>
                <c:pt idx="28912">
                  <c:v>0.71032407407407405</c:v>
                </c:pt>
                <c:pt idx="28913">
                  <c:v>0.71035879629629595</c:v>
                </c:pt>
                <c:pt idx="28914">
                  <c:v>0.71038194444444502</c:v>
                </c:pt>
                <c:pt idx="28915">
                  <c:v>0.71040509259259299</c:v>
                </c:pt>
                <c:pt idx="28916">
                  <c:v>0.71042824074074096</c:v>
                </c:pt>
                <c:pt idx="28917">
                  <c:v>0.71045138888888903</c:v>
                </c:pt>
                <c:pt idx="28918">
                  <c:v>0.710474537037037</c:v>
                </c:pt>
                <c:pt idx="28919">
                  <c:v>0.71049768518518497</c:v>
                </c:pt>
                <c:pt idx="28920">
                  <c:v>0.71053240740740697</c:v>
                </c:pt>
                <c:pt idx="28921">
                  <c:v>0.71055555555555605</c:v>
                </c:pt>
                <c:pt idx="28922">
                  <c:v>0.71057870370370402</c:v>
                </c:pt>
                <c:pt idx="28923">
                  <c:v>0.71060185185185198</c:v>
                </c:pt>
                <c:pt idx="28924">
                  <c:v>0.71062499999999995</c:v>
                </c:pt>
                <c:pt idx="28925">
                  <c:v>0.71064814814814803</c:v>
                </c:pt>
                <c:pt idx="28926">
                  <c:v>0.710671296296296</c:v>
                </c:pt>
                <c:pt idx="28927">
                  <c:v>0.71069444444444496</c:v>
                </c:pt>
                <c:pt idx="28928">
                  <c:v>0.71072916666666697</c:v>
                </c:pt>
                <c:pt idx="28929">
                  <c:v>0.71075231481481504</c:v>
                </c:pt>
                <c:pt idx="28930">
                  <c:v>0.71077546296296301</c:v>
                </c:pt>
                <c:pt idx="28931">
                  <c:v>0.71079861111111098</c:v>
                </c:pt>
                <c:pt idx="28932">
                  <c:v>0.71082175925925895</c:v>
                </c:pt>
                <c:pt idx="28933">
                  <c:v>0.71084490740740802</c:v>
                </c:pt>
                <c:pt idx="28934">
                  <c:v>0.71086805555555599</c:v>
                </c:pt>
                <c:pt idx="28935">
                  <c:v>0.71089120370370396</c:v>
                </c:pt>
                <c:pt idx="28936">
                  <c:v>0.71092592592592596</c:v>
                </c:pt>
                <c:pt idx="28937">
                  <c:v>0.71094907407407404</c:v>
                </c:pt>
                <c:pt idx="28938">
                  <c:v>0.71097222222222201</c:v>
                </c:pt>
                <c:pt idx="28939">
                  <c:v>0.71099537037037097</c:v>
                </c:pt>
                <c:pt idx="28940">
                  <c:v>0.71101851851851905</c:v>
                </c:pt>
                <c:pt idx="28941">
                  <c:v>0.71104166666666702</c:v>
                </c:pt>
                <c:pt idx="28942">
                  <c:v>0.71107638888888902</c:v>
                </c:pt>
                <c:pt idx="28943">
                  <c:v>0.71109953703703699</c:v>
                </c:pt>
                <c:pt idx="28944">
                  <c:v>0.71112268518518496</c:v>
                </c:pt>
                <c:pt idx="28945">
                  <c:v>0.71114583333333303</c:v>
                </c:pt>
                <c:pt idx="28946">
                  <c:v>0.711168981481481</c:v>
                </c:pt>
                <c:pt idx="28947">
                  <c:v>0.71119212962962897</c:v>
                </c:pt>
                <c:pt idx="28948">
                  <c:v>0.71121527777777804</c:v>
                </c:pt>
                <c:pt idx="28949">
                  <c:v>0.71123842592592601</c:v>
                </c:pt>
                <c:pt idx="28950">
                  <c:v>0.71127314814814802</c:v>
                </c:pt>
                <c:pt idx="28951">
                  <c:v>0.71129629629629598</c:v>
                </c:pt>
                <c:pt idx="28952">
                  <c:v>0.71131944444444395</c:v>
                </c:pt>
                <c:pt idx="28953">
                  <c:v>0.71134259259259303</c:v>
                </c:pt>
                <c:pt idx="28954">
                  <c:v>0.71136574074073999</c:v>
                </c:pt>
                <c:pt idx="28955">
                  <c:v>0.71138888888888896</c:v>
                </c:pt>
                <c:pt idx="28956">
                  <c:v>0.71141203703703704</c:v>
                </c:pt>
                <c:pt idx="28957">
                  <c:v>0.71144675925925904</c:v>
                </c:pt>
                <c:pt idx="28958">
                  <c:v>0.71146990740740701</c:v>
                </c:pt>
                <c:pt idx="28959">
                  <c:v>0.71149305555555598</c:v>
                </c:pt>
                <c:pt idx="28960">
                  <c:v>0.71151620370370405</c:v>
                </c:pt>
                <c:pt idx="28961">
                  <c:v>0.71153935185185202</c:v>
                </c:pt>
                <c:pt idx="28962">
                  <c:v>0.71156249999999999</c:v>
                </c:pt>
                <c:pt idx="28963">
                  <c:v>0.71158564814814795</c:v>
                </c:pt>
                <c:pt idx="28964">
                  <c:v>0.71160879629629703</c:v>
                </c:pt>
                <c:pt idx="28965">
                  <c:v>0.711631944444444</c:v>
                </c:pt>
                <c:pt idx="28966">
                  <c:v>0.711666666666667</c:v>
                </c:pt>
                <c:pt idx="28967">
                  <c:v>0.71168981481481497</c:v>
                </c:pt>
                <c:pt idx="28968">
                  <c:v>0.71171296296296305</c:v>
                </c:pt>
                <c:pt idx="28969">
                  <c:v>0.71173611111111101</c:v>
                </c:pt>
                <c:pt idx="28970">
                  <c:v>0.71175925925925898</c:v>
                </c:pt>
                <c:pt idx="28971">
                  <c:v>0.71178240740740695</c:v>
                </c:pt>
                <c:pt idx="28972">
                  <c:v>0.71180555555555602</c:v>
                </c:pt>
                <c:pt idx="28973">
                  <c:v>0.71184027777777803</c:v>
                </c:pt>
                <c:pt idx="28974">
                  <c:v>0.711863425925926</c:v>
                </c:pt>
                <c:pt idx="28975">
                  <c:v>0.71188657407407396</c:v>
                </c:pt>
                <c:pt idx="28976">
                  <c:v>0.71190972222222204</c:v>
                </c:pt>
                <c:pt idx="28977">
                  <c:v>0.71193287037037001</c:v>
                </c:pt>
                <c:pt idx="28978">
                  <c:v>0.71195601851851897</c:v>
                </c:pt>
                <c:pt idx="28979">
                  <c:v>0.71197916666666705</c:v>
                </c:pt>
                <c:pt idx="28980">
                  <c:v>0.71201388888888895</c:v>
                </c:pt>
                <c:pt idx="28981">
                  <c:v>0.71203703703703702</c:v>
                </c:pt>
                <c:pt idx="28982">
                  <c:v>0.71206018518518499</c:v>
                </c:pt>
                <c:pt idx="28983">
                  <c:v>0.71208333333333296</c:v>
                </c:pt>
                <c:pt idx="28984">
                  <c:v>0.71210648148148203</c:v>
                </c:pt>
                <c:pt idx="28985">
                  <c:v>0.71212962962963</c:v>
                </c:pt>
                <c:pt idx="28986">
                  <c:v>0.71215277777777797</c:v>
                </c:pt>
                <c:pt idx="28987">
                  <c:v>0.71217592592592605</c:v>
                </c:pt>
                <c:pt idx="28988">
                  <c:v>0.71219907407407401</c:v>
                </c:pt>
                <c:pt idx="28989">
                  <c:v>0.71223379629629602</c:v>
                </c:pt>
                <c:pt idx="28990">
                  <c:v>0.71225694444444398</c:v>
                </c:pt>
                <c:pt idx="28991">
                  <c:v>0.71228009259259295</c:v>
                </c:pt>
                <c:pt idx="28992">
                  <c:v>0.71230324074074103</c:v>
                </c:pt>
                <c:pt idx="28993">
                  <c:v>0.71232638888888899</c:v>
                </c:pt>
                <c:pt idx="28994">
                  <c:v>0.71234953703703696</c:v>
                </c:pt>
                <c:pt idx="28995">
                  <c:v>0.71237268518518504</c:v>
                </c:pt>
                <c:pt idx="28996">
                  <c:v>0.71240740740740804</c:v>
                </c:pt>
                <c:pt idx="28997">
                  <c:v>0.71243055555555601</c:v>
                </c:pt>
                <c:pt idx="28998">
                  <c:v>0.71245370370370398</c:v>
                </c:pt>
                <c:pt idx="28999">
                  <c:v>0.71247685185185206</c:v>
                </c:pt>
                <c:pt idx="29000">
                  <c:v>0.71250000000000002</c:v>
                </c:pt>
                <c:pt idx="29001">
                  <c:v>0.71252314814814799</c:v>
                </c:pt>
                <c:pt idx="29002">
                  <c:v>0.71254629629629596</c:v>
                </c:pt>
                <c:pt idx="29003">
                  <c:v>0.71256944444444503</c:v>
                </c:pt>
                <c:pt idx="29004">
                  <c:v>0.71260416666666704</c:v>
                </c:pt>
                <c:pt idx="29005">
                  <c:v>0.712627314814815</c:v>
                </c:pt>
                <c:pt idx="29006">
                  <c:v>0.71265046296296297</c:v>
                </c:pt>
                <c:pt idx="29007">
                  <c:v>0.71267361111111105</c:v>
                </c:pt>
                <c:pt idx="29008">
                  <c:v>0.71269675925925902</c:v>
                </c:pt>
                <c:pt idx="29009">
                  <c:v>0.71271990740740698</c:v>
                </c:pt>
                <c:pt idx="29010">
                  <c:v>0.71274305555555595</c:v>
                </c:pt>
                <c:pt idx="29011">
                  <c:v>0.71276620370370403</c:v>
                </c:pt>
                <c:pt idx="29012">
                  <c:v>0.71280092592592603</c:v>
                </c:pt>
                <c:pt idx="29013">
                  <c:v>0.712824074074074</c:v>
                </c:pt>
                <c:pt idx="29014">
                  <c:v>0.71284722222222197</c:v>
                </c:pt>
                <c:pt idx="29015">
                  <c:v>0.71287037037037104</c:v>
                </c:pt>
                <c:pt idx="29016">
                  <c:v>0.71289351851851901</c:v>
                </c:pt>
                <c:pt idx="29017">
                  <c:v>0.71291666666666598</c:v>
                </c:pt>
                <c:pt idx="29018">
                  <c:v>0.71293981481481505</c:v>
                </c:pt>
                <c:pt idx="29019">
                  <c:v>0.71297453703703695</c:v>
                </c:pt>
                <c:pt idx="29020">
                  <c:v>0.71299768518518503</c:v>
                </c:pt>
                <c:pt idx="29021">
                  <c:v>0.71302083333333299</c:v>
                </c:pt>
                <c:pt idx="29022">
                  <c:v>0.71304398148148096</c:v>
                </c:pt>
                <c:pt idx="29023">
                  <c:v>0.71306712962963004</c:v>
                </c:pt>
                <c:pt idx="29024">
                  <c:v>0.713090277777778</c:v>
                </c:pt>
                <c:pt idx="29025">
                  <c:v>0.71312500000000001</c:v>
                </c:pt>
                <c:pt idx="29026">
                  <c:v>0.71314814814814798</c:v>
                </c:pt>
                <c:pt idx="29027">
                  <c:v>0.71317129629629605</c:v>
                </c:pt>
                <c:pt idx="29028">
                  <c:v>0.71319444444444502</c:v>
                </c:pt>
                <c:pt idx="29029">
                  <c:v>0.71321759259259299</c:v>
                </c:pt>
                <c:pt idx="29030">
                  <c:v>0.71324074074074095</c:v>
                </c:pt>
                <c:pt idx="29031">
                  <c:v>0.71326388888888903</c:v>
                </c:pt>
                <c:pt idx="29032">
                  <c:v>0.713287037037037</c:v>
                </c:pt>
                <c:pt idx="29033">
                  <c:v>0.713321759259259</c:v>
                </c:pt>
                <c:pt idx="29034">
                  <c:v>0.71334490740740697</c:v>
                </c:pt>
                <c:pt idx="29035">
                  <c:v>0.71336805555555605</c:v>
                </c:pt>
                <c:pt idx="29036">
                  <c:v>0.71339120370370401</c:v>
                </c:pt>
                <c:pt idx="29037">
                  <c:v>0.71341435185185198</c:v>
                </c:pt>
                <c:pt idx="29038">
                  <c:v>0.71343749999999995</c:v>
                </c:pt>
                <c:pt idx="29039">
                  <c:v>0.71346064814814802</c:v>
                </c:pt>
                <c:pt idx="29040">
                  <c:v>0.71349537037037103</c:v>
                </c:pt>
                <c:pt idx="29041">
                  <c:v>0.713518518518519</c:v>
                </c:pt>
                <c:pt idx="29042">
                  <c:v>0.71354166666666696</c:v>
                </c:pt>
                <c:pt idx="29043">
                  <c:v>0.71356481481481504</c:v>
                </c:pt>
                <c:pt idx="29044">
                  <c:v>0.71358796296296301</c:v>
                </c:pt>
                <c:pt idx="29045">
                  <c:v>0.71361111111111097</c:v>
                </c:pt>
                <c:pt idx="29046">
                  <c:v>0.71363425925925905</c:v>
                </c:pt>
                <c:pt idx="29047">
                  <c:v>0.71365740740740702</c:v>
                </c:pt>
                <c:pt idx="29048">
                  <c:v>0.71369212962963002</c:v>
                </c:pt>
                <c:pt idx="29049">
                  <c:v>0.71371527777777799</c:v>
                </c:pt>
                <c:pt idx="29050">
                  <c:v>0.71373842592592596</c:v>
                </c:pt>
                <c:pt idx="29051">
                  <c:v>0.71376157407407403</c:v>
                </c:pt>
                <c:pt idx="29052">
                  <c:v>0.713784722222222</c:v>
                </c:pt>
                <c:pt idx="29053">
                  <c:v>0.71380787037037097</c:v>
                </c:pt>
                <c:pt idx="29054">
                  <c:v>0.71383101851851904</c:v>
                </c:pt>
                <c:pt idx="29055">
                  <c:v>0.71386574074074105</c:v>
                </c:pt>
                <c:pt idx="29056">
                  <c:v>0.71388888888888902</c:v>
                </c:pt>
                <c:pt idx="29057">
                  <c:v>0.71391203703703698</c:v>
                </c:pt>
                <c:pt idx="29058">
                  <c:v>0.71393518518518495</c:v>
                </c:pt>
                <c:pt idx="29059">
                  <c:v>0.71395833333333403</c:v>
                </c:pt>
                <c:pt idx="29060">
                  <c:v>0.713981481481481</c:v>
                </c:pt>
                <c:pt idx="29061">
                  <c:v>0.71400462962962996</c:v>
                </c:pt>
                <c:pt idx="29062">
                  <c:v>0.71402777777777804</c:v>
                </c:pt>
                <c:pt idx="29063">
                  <c:v>0.71405092592592601</c:v>
                </c:pt>
                <c:pt idx="29064">
                  <c:v>0.71408564814814801</c:v>
                </c:pt>
                <c:pt idx="29065">
                  <c:v>0.71410879629629598</c:v>
                </c:pt>
                <c:pt idx="29066">
                  <c:v>0.71413194444444505</c:v>
                </c:pt>
                <c:pt idx="29067">
                  <c:v>0.71415509259259302</c:v>
                </c:pt>
                <c:pt idx="29068">
                  <c:v>0.71417824074074099</c:v>
                </c:pt>
                <c:pt idx="29069">
                  <c:v>0.71420138888888896</c:v>
                </c:pt>
                <c:pt idx="29070">
                  <c:v>0.71422453703703703</c:v>
                </c:pt>
                <c:pt idx="29071">
                  <c:v>0.714247685185185</c:v>
                </c:pt>
                <c:pt idx="29072">
                  <c:v>0.71428240740740701</c:v>
                </c:pt>
                <c:pt idx="29073">
                  <c:v>0.71430555555555597</c:v>
                </c:pt>
                <c:pt idx="29074">
                  <c:v>0.71432870370370405</c:v>
                </c:pt>
                <c:pt idx="29075">
                  <c:v>0.71435185185185202</c:v>
                </c:pt>
                <c:pt idx="29076">
                  <c:v>0.71437499999999998</c:v>
                </c:pt>
                <c:pt idx="29077">
                  <c:v>0.71439814814814795</c:v>
                </c:pt>
                <c:pt idx="29078">
                  <c:v>0.71442129629629603</c:v>
                </c:pt>
                <c:pt idx="29079">
                  <c:v>0.71445601851851903</c:v>
                </c:pt>
                <c:pt idx="29080">
                  <c:v>0.714479166666667</c:v>
                </c:pt>
                <c:pt idx="29081">
                  <c:v>0.71450231481481496</c:v>
                </c:pt>
                <c:pt idx="29082">
                  <c:v>0.71452546296296304</c:v>
                </c:pt>
                <c:pt idx="29083">
                  <c:v>0.71454861111111101</c:v>
                </c:pt>
                <c:pt idx="29084">
                  <c:v>0.71457175925925898</c:v>
                </c:pt>
                <c:pt idx="29085">
                  <c:v>0.71459490740740705</c:v>
                </c:pt>
                <c:pt idx="29086">
                  <c:v>0.71461805555555602</c:v>
                </c:pt>
                <c:pt idx="29087">
                  <c:v>0.71465277777777803</c:v>
                </c:pt>
                <c:pt idx="29088">
                  <c:v>0.71467592592592599</c:v>
                </c:pt>
                <c:pt idx="29089">
                  <c:v>0.71469907407407396</c:v>
                </c:pt>
                <c:pt idx="29090">
                  <c:v>0.71472222222222204</c:v>
                </c:pt>
                <c:pt idx="29091">
                  <c:v>0.714745370370371</c:v>
                </c:pt>
                <c:pt idx="29092">
                  <c:v>0.71476851851851897</c:v>
                </c:pt>
                <c:pt idx="29093">
                  <c:v>0.71479166666666705</c:v>
                </c:pt>
                <c:pt idx="29094">
                  <c:v>0.71481481481481501</c:v>
                </c:pt>
                <c:pt idx="29095">
                  <c:v>0.71484953703703702</c:v>
                </c:pt>
                <c:pt idx="29096">
                  <c:v>0.71487268518518499</c:v>
                </c:pt>
                <c:pt idx="29097">
                  <c:v>0.71489583333333395</c:v>
                </c:pt>
                <c:pt idx="29098">
                  <c:v>0.71491898148148203</c:v>
                </c:pt>
                <c:pt idx="29099">
                  <c:v>0.714942129629629</c:v>
                </c:pt>
                <c:pt idx="29100">
                  <c:v>0.71496527777777796</c:v>
                </c:pt>
                <c:pt idx="29101">
                  <c:v>0.71498842592592604</c:v>
                </c:pt>
                <c:pt idx="29102">
                  <c:v>0.71502314814814805</c:v>
                </c:pt>
                <c:pt idx="29103">
                  <c:v>0.71504629629629601</c:v>
                </c:pt>
                <c:pt idx="29104">
                  <c:v>0.71506944444444398</c:v>
                </c:pt>
                <c:pt idx="29105">
                  <c:v>0.71509259259259295</c:v>
                </c:pt>
                <c:pt idx="29106">
                  <c:v>0.71511574074074102</c:v>
                </c:pt>
                <c:pt idx="29107">
                  <c:v>0.71513888888888899</c:v>
                </c:pt>
                <c:pt idx="29108">
                  <c:v>0.71516203703703696</c:v>
                </c:pt>
                <c:pt idx="29109">
                  <c:v>0.71519675925925896</c:v>
                </c:pt>
                <c:pt idx="29110">
                  <c:v>0.71521990740740704</c:v>
                </c:pt>
                <c:pt idx="29111">
                  <c:v>0.71524305555555501</c:v>
                </c:pt>
                <c:pt idx="29112">
                  <c:v>0.71526620370370397</c:v>
                </c:pt>
                <c:pt idx="29113">
                  <c:v>0.71528935185185205</c:v>
                </c:pt>
                <c:pt idx="29114">
                  <c:v>0.71531250000000002</c:v>
                </c:pt>
                <c:pt idx="29115">
                  <c:v>0.71533564814814798</c:v>
                </c:pt>
                <c:pt idx="29116">
                  <c:v>0.71535879629629595</c:v>
                </c:pt>
                <c:pt idx="29117">
                  <c:v>0.71539351851851896</c:v>
                </c:pt>
                <c:pt idx="29118">
                  <c:v>0.71541666666666703</c:v>
                </c:pt>
                <c:pt idx="29119">
                  <c:v>0.715439814814815</c:v>
                </c:pt>
                <c:pt idx="29120">
                  <c:v>0.71546296296296297</c:v>
                </c:pt>
                <c:pt idx="29121">
                  <c:v>0.71548611111111104</c:v>
                </c:pt>
                <c:pt idx="29122">
                  <c:v>0.71550925925925901</c:v>
                </c:pt>
                <c:pt idx="29123">
                  <c:v>0.71553240740740698</c:v>
                </c:pt>
                <c:pt idx="29124">
                  <c:v>0.71556712962962898</c:v>
                </c:pt>
                <c:pt idx="29125">
                  <c:v>0.71559027777777795</c:v>
                </c:pt>
                <c:pt idx="29126">
                  <c:v>0.71561342592592603</c:v>
                </c:pt>
                <c:pt idx="29127">
                  <c:v>0.71563657407407399</c:v>
                </c:pt>
                <c:pt idx="29128">
                  <c:v>0.71565972222222196</c:v>
                </c:pt>
                <c:pt idx="29129">
                  <c:v>0.71568287037037004</c:v>
                </c:pt>
                <c:pt idx="29130">
                  <c:v>0.715706018518519</c:v>
                </c:pt>
                <c:pt idx="29131">
                  <c:v>0.71572916666666697</c:v>
                </c:pt>
                <c:pt idx="29132">
                  <c:v>0.71576388888888898</c:v>
                </c:pt>
                <c:pt idx="29133">
                  <c:v>0.71578703703703705</c:v>
                </c:pt>
                <c:pt idx="29134">
                  <c:v>0.71581018518518502</c:v>
                </c:pt>
                <c:pt idx="29135">
                  <c:v>0.71583333333333299</c:v>
                </c:pt>
                <c:pt idx="29136">
                  <c:v>0.71585648148148195</c:v>
                </c:pt>
                <c:pt idx="29137">
                  <c:v>0.71587962962963003</c:v>
                </c:pt>
                <c:pt idx="29138">
                  <c:v>0.715902777777778</c:v>
                </c:pt>
                <c:pt idx="29139">
                  <c:v>0.71592592592592597</c:v>
                </c:pt>
                <c:pt idx="29140">
                  <c:v>0.71594907407407404</c:v>
                </c:pt>
                <c:pt idx="29141">
                  <c:v>0.71598379629629605</c:v>
                </c:pt>
                <c:pt idx="29142">
                  <c:v>0.71600694444444501</c:v>
                </c:pt>
                <c:pt idx="29143">
                  <c:v>0.71603009259259298</c:v>
                </c:pt>
                <c:pt idx="29144">
                  <c:v>0.71605324074074095</c:v>
                </c:pt>
                <c:pt idx="29145">
                  <c:v>0.71607638888888903</c:v>
                </c:pt>
                <c:pt idx="29146">
                  <c:v>0.71609953703703699</c:v>
                </c:pt>
                <c:pt idx="29147">
                  <c:v>0.71612268518518496</c:v>
                </c:pt>
                <c:pt idx="29148">
                  <c:v>0.71614583333333404</c:v>
                </c:pt>
                <c:pt idx="29149">
                  <c:v>0.71618055555555604</c:v>
                </c:pt>
                <c:pt idx="29150">
                  <c:v>0.71620370370370401</c:v>
                </c:pt>
                <c:pt idx="29151">
                  <c:v>0.71622685185185198</c:v>
                </c:pt>
                <c:pt idx="29152">
                  <c:v>0.71625000000000005</c:v>
                </c:pt>
                <c:pt idx="29153">
                  <c:v>0.71627314814814802</c:v>
                </c:pt>
                <c:pt idx="29154">
                  <c:v>0.71629629629629599</c:v>
                </c:pt>
                <c:pt idx="29155">
                  <c:v>0.71631944444444395</c:v>
                </c:pt>
                <c:pt idx="29156">
                  <c:v>0.71635416666666596</c:v>
                </c:pt>
                <c:pt idx="29157">
                  <c:v>0.71637731481481504</c:v>
                </c:pt>
                <c:pt idx="29158">
                  <c:v>0.716400462962963</c:v>
                </c:pt>
                <c:pt idx="29159">
                  <c:v>0.71642361111111097</c:v>
                </c:pt>
                <c:pt idx="29160">
                  <c:v>0.71644675925925905</c:v>
                </c:pt>
                <c:pt idx="29161">
                  <c:v>0.71646990740740701</c:v>
                </c:pt>
                <c:pt idx="29162">
                  <c:v>0.71649305555555598</c:v>
                </c:pt>
                <c:pt idx="29163">
                  <c:v>0.71651620370370395</c:v>
                </c:pt>
                <c:pt idx="29164">
                  <c:v>0.71655092592592595</c:v>
                </c:pt>
                <c:pt idx="29165">
                  <c:v>0.71657407407407403</c:v>
                </c:pt>
                <c:pt idx="29166">
                  <c:v>0.716597222222222</c:v>
                </c:pt>
                <c:pt idx="29167">
                  <c:v>0.71662037037036996</c:v>
                </c:pt>
                <c:pt idx="29168">
                  <c:v>0.71664351851851904</c:v>
                </c:pt>
                <c:pt idx="29169">
                  <c:v>0.71666666666666701</c:v>
                </c:pt>
                <c:pt idx="29170">
                  <c:v>0.71668981481481497</c:v>
                </c:pt>
                <c:pt idx="29171">
                  <c:v>0.71671296296296305</c:v>
                </c:pt>
                <c:pt idx="29172">
                  <c:v>0.71674768518518495</c:v>
                </c:pt>
                <c:pt idx="29173">
                  <c:v>0.71677083333333402</c:v>
                </c:pt>
                <c:pt idx="29174">
                  <c:v>0.71679398148148099</c:v>
                </c:pt>
                <c:pt idx="29175">
                  <c:v>0.71681712962962896</c:v>
                </c:pt>
                <c:pt idx="29176">
                  <c:v>0.71684027777777803</c:v>
                </c:pt>
                <c:pt idx="29177">
                  <c:v>0.716863425925926</c:v>
                </c:pt>
                <c:pt idx="29178">
                  <c:v>0.71688657407407397</c:v>
                </c:pt>
                <c:pt idx="29179">
                  <c:v>0.71690972222222205</c:v>
                </c:pt>
                <c:pt idx="29180">
                  <c:v>0.71694444444444505</c:v>
                </c:pt>
                <c:pt idx="29181">
                  <c:v>0.71696759259259302</c:v>
                </c:pt>
                <c:pt idx="29182">
                  <c:v>0.71699074074074098</c:v>
                </c:pt>
                <c:pt idx="29183">
                  <c:v>0.71701388888888895</c:v>
                </c:pt>
                <c:pt idx="29184">
                  <c:v>0.71703703703703703</c:v>
                </c:pt>
                <c:pt idx="29185">
                  <c:v>0.717060185185185</c:v>
                </c:pt>
                <c:pt idx="29186">
                  <c:v>0.71708333333333296</c:v>
                </c:pt>
                <c:pt idx="29187">
                  <c:v>0.71711805555555597</c:v>
                </c:pt>
                <c:pt idx="29188">
                  <c:v>0.71714120370370404</c:v>
                </c:pt>
                <c:pt idx="29189">
                  <c:v>0.71716435185185201</c:v>
                </c:pt>
                <c:pt idx="29190">
                  <c:v>0.71718749999999998</c:v>
                </c:pt>
                <c:pt idx="29191">
                  <c:v>0.71721064814814794</c:v>
                </c:pt>
                <c:pt idx="29192">
                  <c:v>0.71723379629629602</c:v>
                </c:pt>
                <c:pt idx="29193">
                  <c:v>0.71725694444444399</c:v>
                </c:pt>
                <c:pt idx="29194">
                  <c:v>0.71728009259259295</c:v>
                </c:pt>
                <c:pt idx="29195">
                  <c:v>0.71731481481481496</c:v>
                </c:pt>
                <c:pt idx="29196">
                  <c:v>0.71733796296296304</c:v>
                </c:pt>
                <c:pt idx="29197">
                  <c:v>0.71736111111111101</c:v>
                </c:pt>
                <c:pt idx="29198">
                  <c:v>0.71738425925925897</c:v>
                </c:pt>
                <c:pt idx="29199">
                  <c:v>0.71740740740740705</c:v>
                </c:pt>
                <c:pt idx="29200">
                  <c:v>0.71743055555555602</c:v>
                </c:pt>
                <c:pt idx="29201">
                  <c:v>0.71745370370370298</c:v>
                </c:pt>
                <c:pt idx="29202">
                  <c:v>0.71748842592592599</c:v>
                </c:pt>
                <c:pt idx="29203">
                  <c:v>0.71751157407407395</c:v>
                </c:pt>
                <c:pt idx="29204">
                  <c:v>0.71753472222222203</c:v>
                </c:pt>
                <c:pt idx="29205">
                  <c:v>0.71755787037037</c:v>
                </c:pt>
                <c:pt idx="29206">
                  <c:v>0.71758101851851896</c:v>
                </c:pt>
                <c:pt idx="29207">
                  <c:v>0.71760416666666704</c:v>
                </c:pt>
                <c:pt idx="29208">
                  <c:v>0.71762731481481501</c:v>
                </c:pt>
                <c:pt idx="29209">
                  <c:v>0.71765046296296298</c:v>
                </c:pt>
                <c:pt idx="29210">
                  <c:v>0.71768518518518498</c:v>
                </c:pt>
                <c:pt idx="29211">
                  <c:v>0.71770833333333395</c:v>
                </c:pt>
                <c:pt idx="29212">
                  <c:v>0.71773148148148203</c:v>
                </c:pt>
                <c:pt idx="29213">
                  <c:v>0.71775462962962999</c:v>
                </c:pt>
                <c:pt idx="29214">
                  <c:v>0.71777777777777796</c:v>
                </c:pt>
                <c:pt idx="29215">
                  <c:v>0.71780092592592604</c:v>
                </c:pt>
                <c:pt idx="29216">
                  <c:v>0.717824074074074</c:v>
                </c:pt>
                <c:pt idx="29217">
                  <c:v>0.71785879629629601</c:v>
                </c:pt>
                <c:pt idx="29218">
                  <c:v>0.71788194444444497</c:v>
                </c:pt>
                <c:pt idx="29219">
                  <c:v>0.71790509259259305</c:v>
                </c:pt>
                <c:pt idx="29220">
                  <c:v>0.71792824074074102</c:v>
                </c:pt>
                <c:pt idx="29221">
                  <c:v>0.71795138888888899</c:v>
                </c:pt>
                <c:pt idx="29222">
                  <c:v>0.71797453703703695</c:v>
                </c:pt>
                <c:pt idx="29223">
                  <c:v>0.71799768518518503</c:v>
                </c:pt>
                <c:pt idx="29224">
                  <c:v>0.718020833333334</c:v>
                </c:pt>
                <c:pt idx="29225">
                  <c:v>0.718055555555556</c:v>
                </c:pt>
                <c:pt idx="29226">
                  <c:v>0.71807870370370397</c:v>
                </c:pt>
                <c:pt idx="29227">
                  <c:v>0.71810185185185205</c:v>
                </c:pt>
                <c:pt idx="29228">
                  <c:v>0.71812500000000001</c:v>
                </c:pt>
                <c:pt idx="29229">
                  <c:v>0.71814814814814798</c:v>
                </c:pt>
                <c:pt idx="29230">
                  <c:v>0.71817129629629595</c:v>
                </c:pt>
                <c:pt idx="29231">
                  <c:v>0.71819444444444502</c:v>
                </c:pt>
                <c:pt idx="29232">
                  <c:v>0.71821759259259299</c:v>
                </c:pt>
                <c:pt idx="29233">
                  <c:v>0.718252314814815</c:v>
                </c:pt>
                <c:pt idx="29234">
                  <c:v>0.71827546296296296</c:v>
                </c:pt>
                <c:pt idx="29235">
                  <c:v>0.71829861111111104</c:v>
                </c:pt>
                <c:pt idx="29236">
                  <c:v>0.71832175925925901</c:v>
                </c:pt>
                <c:pt idx="29237">
                  <c:v>0.71834490740740697</c:v>
                </c:pt>
                <c:pt idx="29238">
                  <c:v>0.71836805555555605</c:v>
                </c:pt>
                <c:pt idx="29239">
                  <c:v>0.71839120370370402</c:v>
                </c:pt>
                <c:pt idx="29240">
                  <c:v>0.71841435185185198</c:v>
                </c:pt>
                <c:pt idx="29241">
                  <c:v>0.71844907407407399</c:v>
                </c:pt>
                <c:pt idx="29242">
                  <c:v>0.71847222222222196</c:v>
                </c:pt>
                <c:pt idx="29243">
                  <c:v>0.71849537037037103</c:v>
                </c:pt>
                <c:pt idx="29244">
                  <c:v>0.718518518518518</c:v>
                </c:pt>
                <c:pt idx="29245">
                  <c:v>0.71854166666666697</c:v>
                </c:pt>
                <c:pt idx="29246">
                  <c:v>0.71856481481481504</c:v>
                </c:pt>
                <c:pt idx="29247">
                  <c:v>0.71858796296296301</c:v>
                </c:pt>
                <c:pt idx="29248">
                  <c:v>0.71861111111111098</c:v>
                </c:pt>
                <c:pt idx="29249">
                  <c:v>0.71863425925925895</c:v>
                </c:pt>
                <c:pt idx="29250">
                  <c:v>0.71865740740740802</c:v>
                </c:pt>
                <c:pt idx="29251">
                  <c:v>0.71869212962963003</c:v>
                </c:pt>
                <c:pt idx="29252">
                  <c:v>0.71871527777777799</c:v>
                </c:pt>
                <c:pt idx="29253">
                  <c:v>0.71873842592592596</c:v>
                </c:pt>
                <c:pt idx="29254">
                  <c:v>0.71876157407407404</c:v>
                </c:pt>
                <c:pt idx="29255">
                  <c:v>0.71878472222222201</c:v>
                </c:pt>
                <c:pt idx="29256">
                  <c:v>0.71880787037037097</c:v>
                </c:pt>
                <c:pt idx="29257">
                  <c:v>0.71883101851851905</c:v>
                </c:pt>
                <c:pt idx="29258">
                  <c:v>0.71885416666666702</c:v>
                </c:pt>
                <c:pt idx="29259">
                  <c:v>0.71888888888888902</c:v>
                </c:pt>
                <c:pt idx="29260">
                  <c:v>0.71891203703703699</c:v>
                </c:pt>
                <c:pt idx="29261">
                  <c:v>0.71893518518518496</c:v>
                </c:pt>
                <c:pt idx="29262">
                  <c:v>0.71895833333333303</c:v>
                </c:pt>
                <c:pt idx="29263">
                  <c:v>0.718981481481482</c:v>
                </c:pt>
                <c:pt idx="29264">
                  <c:v>0.71900462962962997</c:v>
                </c:pt>
                <c:pt idx="29265">
                  <c:v>0.71903935185185197</c:v>
                </c:pt>
                <c:pt idx="29266">
                  <c:v>0.71906250000000005</c:v>
                </c:pt>
                <c:pt idx="29267">
                  <c:v>0.71908564814814802</c:v>
                </c:pt>
                <c:pt idx="29268">
                  <c:v>0.71910879629629598</c:v>
                </c:pt>
                <c:pt idx="29269">
                  <c:v>0.71913194444444395</c:v>
                </c:pt>
                <c:pt idx="29270">
                  <c:v>0.71915509259259303</c:v>
                </c:pt>
                <c:pt idx="29271">
                  <c:v>0.71917824074074099</c:v>
                </c:pt>
                <c:pt idx="29272">
                  <c:v>0.71920138888888896</c:v>
                </c:pt>
                <c:pt idx="29273">
                  <c:v>0.71922453703703704</c:v>
                </c:pt>
                <c:pt idx="29274">
                  <c:v>0.71925925925925904</c:v>
                </c:pt>
                <c:pt idx="29275">
                  <c:v>0.71928240740740701</c:v>
                </c:pt>
                <c:pt idx="29276">
                  <c:v>0.71930555555555598</c:v>
                </c:pt>
                <c:pt idx="29277">
                  <c:v>0.71932870370370405</c:v>
                </c:pt>
                <c:pt idx="29278">
                  <c:v>0.71935185185185202</c:v>
                </c:pt>
                <c:pt idx="29279">
                  <c:v>0.71937499999999999</c:v>
                </c:pt>
                <c:pt idx="29280">
                  <c:v>0.71939814814814795</c:v>
                </c:pt>
                <c:pt idx="29281">
                  <c:v>0.71942129629629703</c:v>
                </c:pt>
                <c:pt idx="29282">
                  <c:v>0.71945601851851904</c:v>
                </c:pt>
                <c:pt idx="29283">
                  <c:v>0.719479166666667</c:v>
                </c:pt>
                <c:pt idx="29284">
                  <c:v>0.71950231481481497</c:v>
                </c:pt>
                <c:pt idx="29285">
                  <c:v>0.71952546296296305</c:v>
                </c:pt>
                <c:pt idx="29286">
                  <c:v>0.71954861111111101</c:v>
                </c:pt>
                <c:pt idx="29287">
                  <c:v>0.71957175925925898</c:v>
                </c:pt>
                <c:pt idx="29288">
                  <c:v>0.71959490740740695</c:v>
                </c:pt>
                <c:pt idx="29289">
                  <c:v>0.71961805555555602</c:v>
                </c:pt>
                <c:pt idx="29290">
                  <c:v>0.71964120370370399</c:v>
                </c:pt>
                <c:pt idx="29291">
                  <c:v>0.719675925925926</c:v>
                </c:pt>
                <c:pt idx="29292">
                  <c:v>0.71969907407407396</c:v>
                </c:pt>
                <c:pt idx="29293">
                  <c:v>0.71972222222222204</c:v>
                </c:pt>
                <c:pt idx="29294">
                  <c:v>0.71974537037037001</c:v>
                </c:pt>
                <c:pt idx="29295">
                  <c:v>0.71976851851851897</c:v>
                </c:pt>
                <c:pt idx="29296">
                  <c:v>0.71979166666666705</c:v>
                </c:pt>
                <c:pt idx="29297">
                  <c:v>0.71981481481481502</c:v>
                </c:pt>
                <c:pt idx="29298">
                  <c:v>0.71983796296296299</c:v>
                </c:pt>
                <c:pt idx="29299">
                  <c:v>0.71987268518518499</c:v>
                </c:pt>
                <c:pt idx="29300">
                  <c:v>0.71989583333333396</c:v>
                </c:pt>
                <c:pt idx="29301">
                  <c:v>0.71991898148148203</c:v>
                </c:pt>
                <c:pt idx="29302">
                  <c:v>0.71994212962963</c:v>
                </c:pt>
                <c:pt idx="29303">
                  <c:v>0.71996527777777797</c:v>
                </c:pt>
                <c:pt idx="29304">
                  <c:v>0.71998842592592605</c:v>
                </c:pt>
                <c:pt idx="29305">
                  <c:v>0.72001157407407401</c:v>
                </c:pt>
                <c:pt idx="29306">
                  <c:v>0.72003472222222198</c:v>
                </c:pt>
                <c:pt idx="29307">
                  <c:v>0.72005787037036995</c:v>
                </c:pt>
                <c:pt idx="29308">
                  <c:v>0.72009259259259295</c:v>
                </c:pt>
                <c:pt idx="29309">
                  <c:v>0.72011574074074103</c:v>
                </c:pt>
                <c:pt idx="29310">
                  <c:v>0.72013888888888899</c:v>
                </c:pt>
                <c:pt idx="29311">
                  <c:v>0.72016203703703696</c:v>
                </c:pt>
                <c:pt idx="29312">
                  <c:v>0.72018518518518504</c:v>
                </c:pt>
                <c:pt idx="29313">
                  <c:v>0.72020833333333301</c:v>
                </c:pt>
                <c:pt idx="29314">
                  <c:v>0.72023148148148097</c:v>
                </c:pt>
                <c:pt idx="29315">
                  <c:v>0.72025462962963005</c:v>
                </c:pt>
                <c:pt idx="29316">
                  <c:v>0.72028935185185206</c:v>
                </c:pt>
                <c:pt idx="29317">
                  <c:v>0.72031250000000002</c:v>
                </c:pt>
                <c:pt idx="29318">
                  <c:v>0.72033564814814799</c:v>
                </c:pt>
                <c:pt idx="29319">
                  <c:v>0.72035879629629596</c:v>
                </c:pt>
                <c:pt idx="29320">
                  <c:v>0.72038194444444503</c:v>
                </c:pt>
                <c:pt idx="29321">
                  <c:v>0.720405092592593</c:v>
                </c:pt>
                <c:pt idx="29322">
                  <c:v>0.72042824074074097</c:v>
                </c:pt>
                <c:pt idx="29323">
                  <c:v>0.72045138888888904</c:v>
                </c:pt>
                <c:pt idx="29324">
                  <c:v>0.72048611111111105</c:v>
                </c:pt>
                <c:pt idx="29325">
                  <c:v>0.72050925925925902</c:v>
                </c:pt>
                <c:pt idx="29326">
                  <c:v>0.72053240740740698</c:v>
                </c:pt>
                <c:pt idx="29327">
                  <c:v>0.72055555555555595</c:v>
                </c:pt>
                <c:pt idx="29328">
                  <c:v>0.72057870370370403</c:v>
                </c:pt>
                <c:pt idx="29329">
                  <c:v>0.72060185185185199</c:v>
                </c:pt>
                <c:pt idx="29330">
                  <c:v>0.72062499999999996</c:v>
                </c:pt>
                <c:pt idx="29331">
                  <c:v>0.72064814814814804</c:v>
                </c:pt>
                <c:pt idx="29332">
                  <c:v>0.720671296296296</c:v>
                </c:pt>
                <c:pt idx="29333">
                  <c:v>0.72070601851851901</c:v>
                </c:pt>
                <c:pt idx="29334">
                  <c:v>0.72072916666666698</c:v>
                </c:pt>
                <c:pt idx="29335">
                  <c:v>0.72075231481481505</c:v>
                </c:pt>
                <c:pt idx="29336">
                  <c:v>0.72077546296296302</c:v>
                </c:pt>
                <c:pt idx="29337">
                  <c:v>0.72079861111111099</c:v>
                </c:pt>
                <c:pt idx="29338">
                  <c:v>0.72082175925925895</c:v>
                </c:pt>
                <c:pt idx="29339">
                  <c:v>0.72084490740740803</c:v>
                </c:pt>
                <c:pt idx="29340">
                  <c:v>0.720868055555556</c:v>
                </c:pt>
                <c:pt idx="29341">
                  <c:v>0.72089120370370396</c:v>
                </c:pt>
                <c:pt idx="29342">
                  <c:v>0.72092592592592597</c:v>
                </c:pt>
                <c:pt idx="29343">
                  <c:v>0.72094907407407405</c:v>
                </c:pt>
                <c:pt idx="29344">
                  <c:v>0.72097222222222201</c:v>
                </c:pt>
                <c:pt idx="29345">
                  <c:v>0.72099537037036998</c:v>
                </c:pt>
                <c:pt idx="29346">
                  <c:v>0.72101851851851895</c:v>
                </c:pt>
                <c:pt idx="29347">
                  <c:v>0.72104166666666702</c:v>
                </c:pt>
                <c:pt idx="29348">
                  <c:v>0.72106481481481499</c:v>
                </c:pt>
                <c:pt idx="29349">
                  <c:v>0.72108796296296296</c:v>
                </c:pt>
                <c:pt idx="29350">
                  <c:v>0.72112268518518496</c:v>
                </c:pt>
                <c:pt idx="29351">
                  <c:v>0.72114583333333404</c:v>
                </c:pt>
                <c:pt idx="29352">
                  <c:v>0.72116898148148101</c:v>
                </c:pt>
                <c:pt idx="29353">
                  <c:v>0.72119212962962898</c:v>
                </c:pt>
                <c:pt idx="29354">
                  <c:v>0.72121527777777805</c:v>
                </c:pt>
                <c:pt idx="29355">
                  <c:v>0.72123842592592602</c:v>
                </c:pt>
                <c:pt idx="29356">
                  <c:v>0.72126157407407399</c:v>
                </c:pt>
                <c:pt idx="29357">
                  <c:v>0.72128472222222195</c:v>
                </c:pt>
                <c:pt idx="29358">
                  <c:v>0.72130787037037103</c:v>
                </c:pt>
                <c:pt idx="29359">
                  <c:v>0.72134259259259303</c:v>
                </c:pt>
                <c:pt idx="29360">
                  <c:v>0.721365740740741</c:v>
                </c:pt>
                <c:pt idx="29361">
                  <c:v>0.72138888888888897</c:v>
                </c:pt>
                <c:pt idx="29362">
                  <c:v>0.72141203703703705</c:v>
                </c:pt>
                <c:pt idx="29363">
                  <c:v>0.72143518518518501</c:v>
                </c:pt>
                <c:pt idx="29364">
                  <c:v>0.72145833333333298</c:v>
                </c:pt>
                <c:pt idx="29365">
                  <c:v>0.72148148148148195</c:v>
                </c:pt>
                <c:pt idx="29366">
                  <c:v>0.72150462962963002</c:v>
                </c:pt>
                <c:pt idx="29367">
                  <c:v>0.72153935185185203</c:v>
                </c:pt>
                <c:pt idx="29368">
                  <c:v>0.7215625</c:v>
                </c:pt>
                <c:pt idx="29369">
                  <c:v>0.72158564814814796</c:v>
                </c:pt>
                <c:pt idx="29370">
                  <c:v>0.72160879629629604</c:v>
                </c:pt>
                <c:pt idx="29371">
                  <c:v>0.72163194444444401</c:v>
                </c:pt>
                <c:pt idx="29372">
                  <c:v>0.72165509259259297</c:v>
                </c:pt>
                <c:pt idx="29373">
                  <c:v>0.72167824074074105</c:v>
                </c:pt>
                <c:pt idx="29374">
                  <c:v>0.72170138888888902</c:v>
                </c:pt>
                <c:pt idx="29375">
                  <c:v>0.72173611111111102</c:v>
                </c:pt>
                <c:pt idx="29376">
                  <c:v>0.72175925925925899</c:v>
                </c:pt>
                <c:pt idx="29377">
                  <c:v>0.72178240740740696</c:v>
                </c:pt>
                <c:pt idx="29378">
                  <c:v>0.72180555555555603</c:v>
                </c:pt>
                <c:pt idx="29379">
                  <c:v>0.721828703703704</c:v>
                </c:pt>
                <c:pt idx="29380">
                  <c:v>0.72185185185185197</c:v>
                </c:pt>
                <c:pt idx="29381">
                  <c:v>0.72187500000000004</c:v>
                </c:pt>
                <c:pt idx="29382">
                  <c:v>0.72189814814814801</c:v>
                </c:pt>
                <c:pt idx="29383">
                  <c:v>0.72193287037037002</c:v>
                </c:pt>
                <c:pt idx="29384">
                  <c:v>0.72195601851851898</c:v>
                </c:pt>
                <c:pt idx="29385">
                  <c:v>0.72197916666666695</c:v>
                </c:pt>
                <c:pt idx="29386">
                  <c:v>0.72200231481481503</c:v>
                </c:pt>
                <c:pt idx="29387">
                  <c:v>0.72202546296296299</c:v>
                </c:pt>
                <c:pt idx="29388">
                  <c:v>0.72204861111111096</c:v>
                </c:pt>
                <c:pt idx="29389">
                  <c:v>0.72207175925925904</c:v>
                </c:pt>
                <c:pt idx="29390">
                  <c:v>0.72209490740740701</c:v>
                </c:pt>
                <c:pt idx="29391">
                  <c:v>0.72212962962963001</c:v>
                </c:pt>
                <c:pt idx="29392">
                  <c:v>0.72215277777777798</c:v>
                </c:pt>
                <c:pt idx="29393">
                  <c:v>0.72217592592592605</c:v>
                </c:pt>
                <c:pt idx="29394">
                  <c:v>0.72219907407407402</c:v>
                </c:pt>
                <c:pt idx="29395">
                  <c:v>0.72222222222222199</c:v>
                </c:pt>
                <c:pt idx="29396">
                  <c:v>0.72224537037037095</c:v>
                </c:pt>
                <c:pt idx="29397">
                  <c:v>0.72226851851851903</c:v>
                </c:pt>
                <c:pt idx="29398">
                  <c:v>0.722291666666667</c:v>
                </c:pt>
                <c:pt idx="29399">
                  <c:v>0.72231481481481496</c:v>
                </c:pt>
                <c:pt idx="29400">
                  <c:v>0.72234953703703697</c:v>
                </c:pt>
                <c:pt idx="29401">
                  <c:v>0.72237268518518505</c:v>
                </c:pt>
                <c:pt idx="29402">
                  <c:v>0.72239583333333302</c:v>
                </c:pt>
                <c:pt idx="29403">
                  <c:v>0.72241898148148098</c:v>
                </c:pt>
                <c:pt idx="29404">
                  <c:v>0.72244212962962895</c:v>
                </c:pt>
                <c:pt idx="29405">
                  <c:v>0.72246527777777803</c:v>
                </c:pt>
                <c:pt idx="29406">
                  <c:v>0.72248842592592599</c:v>
                </c:pt>
                <c:pt idx="29407">
                  <c:v>0.72251157407407396</c:v>
                </c:pt>
                <c:pt idx="29408">
                  <c:v>0.72253472222222204</c:v>
                </c:pt>
                <c:pt idx="29409">
                  <c:v>0.72256944444444404</c:v>
                </c:pt>
                <c:pt idx="29410">
                  <c:v>0.72259259259259301</c:v>
                </c:pt>
                <c:pt idx="29411">
                  <c:v>0.72261574074073998</c:v>
                </c:pt>
                <c:pt idx="29412">
                  <c:v>0.72263888888888905</c:v>
                </c:pt>
                <c:pt idx="29413">
                  <c:v>0.72266203703703702</c:v>
                </c:pt>
                <c:pt idx="29414">
                  <c:v>0.72268518518518499</c:v>
                </c:pt>
                <c:pt idx="29415">
                  <c:v>0.72270833333333295</c:v>
                </c:pt>
                <c:pt idx="29416">
                  <c:v>0.72273148148148203</c:v>
                </c:pt>
                <c:pt idx="29417">
                  <c:v>0.72276620370370404</c:v>
                </c:pt>
                <c:pt idx="29418">
                  <c:v>0.722789351851852</c:v>
                </c:pt>
                <c:pt idx="29419">
                  <c:v>0.72281249999999997</c:v>
                </c:pt>
                <c:pt idx="29420">
                  <c:v>0.72283564814814805</c:v>
                </c:pt>
                <c:pt idx="29421">
                  <c:v>0.72285879629629601</c:v>
                </c:pt>
                <c:pt idx="29422">
                  <c:v>0.72288194444444398</c:v>
                </c:pt>
                <c:pt idx="29423">
                  <c:v>0.72290509259259295</c:v>
                </c:pt>
                <c:pt idx="29424">
                  <c:v>0.72292824074074102</c:v>
                </c:pt>
                <c:pt idx="29425">
                  <c:v>0.72296296296296303</c:v>
                </c:pt>
                <c:pt idx="29426">
                  <c:v>0.722986111111111</c:v>
                </c:pt>
                <c:pt idx="29427">
                  <c:v>0.72300925925925896</c:v>
                </c:pt>
                <c:pt idx="29428">
                  <c:v>0.72303240740740704</c:v>
                </c:pt>
                <c:pt idx="29429">
                  <c:v>0.72305555555555501</c:v>
                </c:pt>
                <c:pt idx="29430">
                  <c:v>0.72307870370370397</c:v>
                </c:pt>
                <c:pt idx="29431">
                  <c:v>0.72310185185185205</c:v>
                </c:pt>
                <c:pt idx="29432">
                  <c:v>0.72312500000000002</c:v>
                </c:pt>
                <c:pt idx="29433">
                  <c:v>0.72315972222222202</c:v>
                </c:pt>
                <c:pt idx="29434">
                  <c:v>0.72318287037036999</c:v>
                </c:pt>
                <c:pt idx="29435">
                  <c:v>0.72320601851851896</c:v>
                </c:pt>
                <c:pt idx="29436">
                  <c:v>0.72322916666666703</c:v>
                </c:pt>
                <c:pt idx="29437">
                  <c:v>0.723252314814815</c:v>
                </c:pt>
                <c:pt idx="29438">
                  <c:v>0.72327546296296297</c:v>
                </c:pt>
                <c:pt idx="29439">
                  <c:v>0.72329861111111104</c:v>
                </c:pt>
                <c:pt idx="29440">
                  <c:v>0.72332175925925901</c:v>
                </c:pt>
                <c:pt idx="29441">
                  <c:v>0.72334490740740698</c:v>
                </c:pt>
                <c:pt idx="29442">
                  <c:v>0.72336805555555606</c:v>
                </c:pt>
                <c:pt idx="29443">
                  <c:v>0.72340277777777795</c:v>
                </c:pt>
                <c:pt idx="29444">
                  <c:v>0.72342592592592603</c:v>
                </c:pt>
                <c:pt idx="29445">
                  <c:v>0.72344907407407399</c:v>
                </c:pt>
                <c:pt idx="29446">
                  <c:v>0.72347222222222196</c:v>
                </c:pt>
                <c:pt idx="29447">
                  <c:v>0.72349537037037004</c:v>
                </c:pt>
                <c:pt idx="29448">
                  <c:v>0.723518518518519</c:v>
                </c:pt>
                <c:pt idx="29449">
                  <c:v>0.72354166666666697</c:v>
                </c:pt>
                <c:pt idx="29450">
                  <c:v>0.72356481481481505</c:v>
                </c:pt>
                <c:pt idx="29451">
                  <c:v>0.72358796296296302</c:v>
                </c:pt>
                <c:pt idx="29452">
                  <c:v>0.72362268518518502</c:v>
                </c:pt>
                <c:pt idx="29453">
                  <c:v>0.72364583333333399</c:v>
                </c:pt>
                <c:pt idx="29454">
                  <c:v>0.72366898148148195</c:v>
                </c:pt>
                <c:pt idx="29455">
                  <c:v>0.72369212962963003</c:v>
                </c:pt>
                <c:pt idx="29456">
                  <c:v>0.723715277777778</c:v>
                </c:pt>
                <c:pt idx="29457">
                  <c:v>0.72373842592592597</c:v>
                </c:pt>
                <c:pt idx="29458">
                  <c:v>0.72376157407407404</c:v>
                </c:pt>
                <c:pt idx="29459">
                  <c:v>0.72378472222222201</c:v>
                </c:pt>
                <c:pt idx="29460">
                  <c:v>0.72380787037036998</c:v>
                </c:pt>
                <c:pt idx="29461">
                  <c:v>0.72384259259259298</c:v>
                </c:pt>
                <c:pt idx="29462">
                  <c:v>0.72386574074074095</c:v>
                </c:pt>
                <c:pt idx="29463">
                  <c:v>0.72388888888888903</c:v>
                </c:pt>
                <c:pt idx="29464">
                  <c:v>0.72391203703703699</c:v>
                </c:pt>
                <c:pt idx="29465">
                  <c:v>0.72393518518518496</c:v>
                </c:pt>
                <c:pt idx="29466">
                  <c:v>0.72395833333333404</c:v>
                </c:pt>
                <c:pt idx="29467">
                  <c:v>0.723981481481481</c:v>
                </c:pt>
                <c:pt idx="29468">
                  <c:v>0.72400462962962997</c:v>
                </c:pt>
                <c:pt idx="29469">
                  <c:v>0.72403935185185198</c:v>
                </c:pt>
                <c:pt idx="29470">
                  <c:v>0.72406250000000005</c:v>
                </c:pt>
                <c:pt idx="29471">
                  <c:v>0.72408564814814802</c:v>
                </c:pt>
                <c:pt idx="29472">
                  <c:v>0.72410879629629599</c:v>
                </c:pt>
                <c:pt idx="29473">
                  <c:v>0.72413194444444395</c:v>
                </c:pt>
                <c:pt idx="29474">
                  <c:v>0.72415509259259303</c:v>
                </c:pt>
                <c:pt idx="29475">
                  <c:v>0.724178240740741</c:v>
                </c:pt>
                <c:pt idx="29476">
                  <c:v>0.72420138888888896</c:v>
                </c:pt>
                <c:pt idx="29477">
                  <c:v>0.72422453703703704</c:v>
                </c:pt>
                <c:pt idx="29478">
                  <c:v>0.72425925925925905</c:v>
                </c:pt>
                <c:pt idx="29479">
                  <c:v>0.72428240740740701</c:v>
                </c:pt>
                <c:pt idx="29480">
                  <c:v>0.72430555555555598</c:v>
                </c:pt>
                <c:pt idx="29481">
                  <c:v>0.72432870370370395</c:v>
                </c:pt>
                <c:pt idx="29482">
                  <c:v>0.72435185185185202</c:v>
                </c:pt>
                <c:pt idx="29483">
                  <c:v>0.72437499999999999</c:v>
                </c:pt>
                <c:pt idx="29484">
                  <c:v>0.72439814814814796</c:v>
                </c:pt>
                <c:pt idx="29485">
                  <c:v>0.72442129629629703</c:v>
                </c:pt>
                <c:pt idx="29486">
                  <c:v>0.72445601851851904</c:v>
                </c:pt>
                <c:pt idx="29487">
                  <c:v>0.72447916666666701</c:v>
                </c:pt>
                <c:pt idx="29488">
                  <c:v>0.72450231481481497</c:v>
                </c:pt>
                <c:pt idx="29489">
                  <c:v>0.72452546296296305</c:v>
                </c:pt>
                <c:pt idx="29490">
                  <c:v>0.72454861111111102</c:v>
                </c:pt>
                <c:pt idx="29491">
                  <c:v>0.72457175925925899</c:v>
                </c:pt>
                <c:pt idx="29492">
                  <c:v>0.72459490740740795</c:v>
                </c:pt>
                <c:pt idx="29493">
                  <c:v>0.72461805555555603</c:v>
                </c:pt>
                <c:pt idx="29494">
                  <c:v>0.724641203703704</c:v>
                </c:pt>
                <c:pt idx="29495">
                  <c:v>0.724675925925926</c:v>
                </c:pt>
                <c:pt idx="29496">
                  <c:v>0.72469907407407397</c:v>
                </c:pt>
                <c:pt idx="29497">
                  <c:v>0.72472222222222205</c:v>
                </c:pt>
                <c:pt idx="29498">
                  <c:v>0.72474537037037001</c:v>
                </c:pt>
                <c:pt idx="29499">
                  <c:v>0.72476851851851898</c:v>
                </c:pt>
                <c:pt idx="29500">
                  <c:v>0.72479166666666694</c:v>
                </c:pt>
                <c:pt idx="29501">
                  <c:v>0.72481481481481502</c:v>
                </c:pt>
                <c:pt idx="29502">
                  <c:v>0.72483796296296299</c:v>
                </c:pt>
                <c:pt idx="29503">
                  <c:v>0.72486111111111096</c:v>
                </c:pt>
                <c:pt idx="29504">
                  <c:v>0.72489583333333396</c:v>
                </c:pt>
                <c:pt idx="29505">
                  <c:v>0.72491898148148204</c:v>
                </c:pt>
                <c:pt idx="29506">
                  <c:v>0.72494212962963001</c:v>
                </c:pt>
                <c:pt idx="29507">
                  <c:v>0.72496527777777797</c:v>
                </c:pt>
                <c:pt idx="29508">
                  <c:v>0.72498842592592605</c:v>
                </c:pt>
                <c:pt idx="29509">
                  <c:v>0.72501157407407402</c:v>
                </c:pt>
                <c:pt idx="29510">
                  <c:v>0.72503472222222198</c:v>
                </c:pt>
                <c:pt idx="29511">
                  <c:v>0.72505787037037095</c:v>
                </c:pt>
                <c:pt idx="29512">
                  <c:v>0.72508101851851903</c:v>
                </c:pt>
                <c:pt idx="29513">
                  <c:v>0.72511574074074103</c:v>
                </c:pt>
                <c:pt idx="29514">
                  <c:v>0.725138888888889</c:v>
                </c:pt>
                <c:pt idx="29515">
                  <c:v>0.72516203703703697</c:v>
                </c:pt>
                <c:pt idx="29516">
                  <c:v>0.72518518518518504</c:v>
                </c:pt>
                <c:pt idx="29517">
                  <c:v>0.72520833333333301</c:v>
                </c:pt>
                <c:pt idx="29518">
                  <c:v>0.72523148148148098</c:v>
                </c:pt>
                <c:pt idx="29519">
                  <c:v>0.72525462962963005</c:v>
                </c:pt>
                <c:pt idx="29520">
                  <c:v>0.72527777777777802</c:v>
                </c:pt>
                <c:pt idx="29521">
                  <c:v>0.72531250000000003</c:v>
                </c:pt>
                <c:pt idx="29522">
                  <c:v>0.72533564814814799</c:v>
                </c:pt>
                <c:pt idx="29523">
                  <c:v>0.72535879629629596</c:v>
                </c:pt>
                <c:pt idx="29524">
                  <c:v>0.72538194444444504</c:v>
                </c:pt>
                <c:pt idx="29525">
                  <c:v>0.725405092592593</c:v>
                </c:pt>
                <c:pt idx="29526">
                  <c:v>0.72542824074074097</c:v>
                </c:pt>
                <c:pt idx="29527">
                  <c:v>0.72545138888888905</c:v>
                </c:pt>
                <c:pt idx="29528">
                  <c:v>0.72547453703703701</c:v>
                </c:pt>
                <c:pt idx="29529">
                  <c:v>0.72550925925925902</c:v>
                </c:pt>
                <c:pt idx="29530">
                  <c:v>0.72553240740740699</c:v>
                </c:pt>
                <c:pt idx="29531">
                  <c:v>0.72555555555555595</c:v>
                </c:pt>
                <c:pt idx="29532">
                  <c:v>0.72557870370370403</c:v>
                </c:pt>
                <c:pt idx="29533">
                  <c:v>0.725601851851852</c:v>
                </c:pt>
                <c:pt idx="29534">
                  <c:v>0.72562499999999996</c:v>
                </c:pt>
                <c:pt idx="29535">
                  <c:v>0.72564814814814804</c:v>
                </c:pt>
                <c:pt idx="29536">
                  <c:v>0.72567129629629601</c:v>
                </c:pt>
                <c:pt idx="29537">
                  <c:v>0.72569444444444497</c:v>
                </c:pt>
                <c:pt idx="29538">
                  <c:v>0.72571759259259305</c:v>
                </c:pt>
                <c:pt idx="29539">
                  <c:v>0.72575231481481495</c:v>
                </c:pt>
                <c:pt idx="29540">
                  <c:v>0.72577546296296302</c:v>
                </c:pt>
                <c:pt idx="29541">
                  <c:v>0.72579861111111099</c:v>
                </c:pt>
                <c:pt idx="29542">
                  <c:v>0.72582175925925896</c:v>
                </c:pt>
                <c:pt idx="29543">
                  <c:v>0.72584490740740804</c:v>
                </c:pt>
                <c:pt idx="29544">
                  <c:v>0.725868055555556</c:v>
                </c:pt>
                <c:pt idx="29545">
                  <c:v>0.72590277777777801</c:v>
                </c:pt>
                <c:pt idx="29546">
                  <c:v>0.72592592592592597</c:v>
                </c:pt>
                <c:pt idx="29547">
                  <c:v>0.72594907407407405</c:v>
                </c:pt>
                <c:pt idx="29548">
                  <c:v>0.72597222222222202</c:v>
                </c:pt>
                <c:pt idx="29549">
                  <c:v>0.72599537037037098</c:v>
                </c:pt>
                <c:pt idx="29550">
                  <c:v>0.72601851851851895</c:v>
                </c:pt>
                <c:pt idx="29551">
                  <c:v>0.72604166666666703</c:v>
                </c:pt>
                <c:pt idx="29552">
                  <c:v>0.726064814814815</c:v>
                </c:pt>
                <c:pt idx="29553">
                  <c:v>0.72608796296296296</c:v>
                </c:pt>
                <c:pt idx="29554">
                  <c:v>0.72612268518518497</c:v>
                </c:pt>
                <c:pt idx="29555">
                  <c:v>0.72614583333333405</c:v>
                </c:pt>
                <c:pt idx="29556">
                  <c:v>0.72616898148148101</c:v>
                </c:pt>
                <c:pt idx="29557">
                  <c:v>0.72619212962962898</c:v>
                </c:pt>
                <c:pt idx="29558">
                  <c:v>0.72621527777777795</c:v>
                </c:pt>
                <c:pt idx="29559">
                  <c:v>0.72623842592592602</c:v>
                </c:pt>
                <c:pt idx="29560">
                  <c:v>0.72627314814814803</c:v>
                </c:pt>
                <c:pt idx="29561">
                  <c:v>0.726296296296296</c:v>
                </c:pt>
                <c:pt idx="29562">
                  <c:v>0.72631944444444396</c:v>
                </c:pt>
                <c:pt idx="29563">
                  <c:v>0.72634259259259304</c:v>
                </c:pt>
                <c:pt idx="29564">
                  <c:v>0.72636574074074001</c:v>
                </c:pt>
                <c:pt idx="29565">
                  <c:v>0.72638888888888897</c:v>
                </c:pt>
                <c:pt idx="29566">
                  <c:v>0.72642361111111098</c:v>
                </c:pt>
                <c:pt idx="29567">
                  <c:v>0.72644675925925895</c:v>
                </c:pt>
                <c:pt idx="29568">
                  <c:v>0.72646990740740702</c:v>
                </c:pt>
                <c:pt idx="29569">
                  <c:v>0.72649305555555599</c:v>
                </c:pt>
                <c:pt idx="29570">
                  <c:v>0.72651620370370396</c:v>
                </c:pt>
                <c:pt idx="29571">
                  <c:v>0.72653935185185203</c:v>
                </c:pt>
                <c:pt idx="29572">
                  <c:v>0.7265625</c:v>
                </c:pt>
                <c:pt idx="29573">
                  <c:v>0.72658564814814797</c:v>
                </c:pt>
                <c:pt idx="29574">
                  <c:v>0.72662037037037097</c:v>
                </c:pt>
                <c:pt idx="29575">
                  <c:v>0.72664351851851905</c:v>
                </c:pt>
                <c:pt idx="29576">
                  <c:v>0.72666666666666702</c:v>
                </c:pt>
                <c:pt idx="29577">
                  <c:v>0.72668981481481498</c:v>
                </c:pt>
                <c:pt idx="29578">
                  <c:v>0.72671296296296295</c:v>
                </c:pt>
                <c:pt idx="29579">
                  <c:v>0.72673611111111103</c:v>
                </c:pt>
                <c:pt idx="29580">
                  <c:v>0.72675925925925899</c:v>
                </c:pt>
                <c:pt idx="29581">
                  <c:v>0.726793981481482</c:v>
                </c:pt>
                <c:pt idx="29582">
                  <c:v>0.72681712962962897</c:v>
                </c:pt>
                <c:pt idx="29583">
                  <c:v>0.72684027777777804</c:v>
                </c:pt>
                <c:pt idx="29584">
                  <c:v>0.72686342592592601</c:v>
                </c:pt>
                <c:pt idx="29585">
                  <c:v>0.72688657407407398</c:v>
                </c:pt>
                <c:pt idx="29586">
                  <c:v>0.72690972222222205</c:v>
                </c:pt>
                <c:pt idx="29587">
                  <c:v>0.72693287037037102</c:v>
                </c:pt>
                <c:pt idx="29588">
                  <c:v>0.72695601851851899</c:v>
                </c:pt>
                <c:pt idx="29589">
                  <c:v>0.72697916666666695</c:v>
                </c:pt>
                <c:pt idx="29590">
                  <c:v>0.72701388888888896</c:v>
                </c:pt>
                <c:pt idx="29591">
                  <c:v>0.72703703703703704</c:v>
                </c:pt>
                <c:pt idx="29592">
                  <c:v>0.727060185185185</c:v>
                </c:pt>
                <c:pt idx="29593">
                  <c:v>0.72708333333333297</c:v>
                </c:pt>
                <c:pt idx="29594">
                  <c:v>0.72710648148148205</c:v>
                </c:pt>
                <c:pt idx="29595">
                  <c:v>0.72712962962963001</c:v>
                </c:pt>
                <c:pt idx="29596">
                  <c:v>0.72715277777777798</c:v>
                </c:pt>
                <c:pt idx="29597">
                  <c:v>0.72717592592592595</c:v>
                </c:pt>
                <c:pt idx="29598">
                  <c:v>0.72719907407407403</c:v>
                </c:pt>
                <c:pt idx="29599">
                  <c:v>0.72723379629629603</c:v>
                </c:pt>
                <c:pt idx="29600">
                  <c:v>0.727256944444444</c:v>
                </c:pt>
                <c:pt idx="29601">
                  <c:v>0.72728009259259296</c:v>
                </c:pt>
                <c:pt idx="29602">
                  <c:v>0.72730324074074104</c:v>
                </c:pt>
                <c:pt idx="29603">
                  <c:v>0.72732638888888901</c:v>
                </c:pt>
                <c:pt idx="29604">
                  <c:v>0.72734953703703698</c:v>
                </c:pt>
                <c:pt idx="29605">
                  <c:v>0.72737268518518505</c:v>
                </c:pt>
                <c:pt idx="29606">
                  <c:v>0.72739583333333402</c:v>
                </c:pt>
                <c:pt idx="29607">
                  <c:v>0.72743055555555602</c:v>
                </c:pt>
                <c:pt idx="29608">
                  <c:v>0.72745370370370399</c:v>
                </c:pt>
                <c:pt idx="29609">
                  <c:v>0.72747685185185196</c:v>
                </c:pt>
                <c:pt idx="29610">
                  <c:v>0.72750000000000004</c:v>
                </c:pt>
                <c:pt idx="29611">
                  <c:v>0.727523148148148</c:v>
                </c:pt>
                <c:pt idx="29612">
                  <c:v>0.72754629629629597</c:v>
                </c:pt>
                <c:pt idx="29613">
                  <c:v>0.72756944444444405</c:v>
                </c:pt>
                <c:pt idx="29614">
                  <c:v>0.72759259259259301</c:v>
                </c:pt>
                <c:pt idx="29615">
                  <c:v>0.72762731481481502</c:v>
                </c:pt>
                <c:pt idx="29616">
                  <c:v>0.72765046296296299</c:v>
                </c:pt>
                <c:pt idx="29617">
                  <c:v>0.72767361111111095</c:v>
                </c:pt>
                <c:pt idx="29618">
                  <c:v>0.72769675925925903</c:v>
                </c:pt>
                <c:pt idx="29619">
                  <c:v>0.727719907407407</c:v>
                </c:pt>
                <c:pt idx="29620">
                  <c:v>0.72774305555555596</c:v>
                </c:pt>
                <c:pt idx="29621">
                  <c:v>0.72776620370370404</c:v>
                </c:pt>
                <c:pt idx="29622">
                  <c:v>0.72778935185185201</c:v>
                </c:pt>
                <c:pt idx="29623">
                  <c:v>0.72782407407407401</c:v>
                </c:pt>
                <c:pt idx="29624">
                  <c:v>0.72784722222222198</c:v>
                </c:pt>
                <c:pt idx="29625">
                  <c:v>0.72787037037036995</c:v>
                </c:pt>
                <c:pt idx="29626">
                  <c:v>0.72789351851851902</c:v>
                </c:pt>
                <c:pt idx="29627">
                  <c:v>0.72791666666666699</c:v>
                </c:pt>
                <c:pt idx="29628">
                  <c:v>0.72793981481481496</c:v>
                </c:pt>
                <c:pt idx="29629">
                  <c:v>0.72796296296296303</c:v>
                </c:pt>
                <c:pt idx="29630">
                  <c:v>0.727986111111111</c:v>
                </c:pt>
                <c:pt idx="29631">
                  <c:v>0.72800925925925897</c:v>
                </c:pt>
                <c:pt idx="29632">
                  <c:v>0.72804398148148097</c:v>
                </c:pt>
                <c:pt idx="29633">
                  <c:v>0.72806712962962905</c:v>
                </c:pt>
                <c:pt idx="29634">
                  <c:v>0.72809027777777802</c:v>
                </c:pt>
                <c:pt idx="29635">
                  <c:v>0.72811342592592598</c:v>
                </c:pt>
                <c:pt idx="29636">
                  <c:v>0.72813657407407395</c:v>
                </c:pt>
                <c:pt idx="29637">
                  <c:v>0.72815972222222203</c:v>
                </c:pt>
                <c:pt idx="29638">
                  <c:v>0.72818287037036999</c:v>
                </c:pt>
                <c:pt idx="29639">
                  <c:v>0.72820601851851896</c:v>
                </c:pt>
                <c:pt idx="29640">
                  <c:v>0.72822916666666704</c:v>
                </c:pt>
                <c:pt idx="29641">
                  <c:v>0.72826388888888904</c:v>
                </c:pt>
                <c:pt idx="29642">
                  <c:v>0.72828703703703701</c:v>
                </c:pt>
                <c:pt idx="29643">
                  <c:v>0.72831018518518498</c:v>
                </c:pt>
                <c:pt idx="29644">
                  <c:v>0.72833333333333306</c:v>
                </c:pt>
                <c:pt idx="29645">
                  <c:v>0.72835648148148202</c:v>
                </c:pt>
                <c:pt idx="29646">
                  <c:v>0.72837962962962999</c:v>
                </c:pt>
                <c:pt idx="29647">
                  <c:v>0.72840277777777795</c:v>
                </c:pt>
                <c:pt idx="29648">
                  <c:v>0.72842592592592603</c:v>
                </c:pt>
                <c:pt idx="29649">
                  <c:v>0.72846064814814804</c:v>
                </c:pt>
                <c:pt idx="29650">
                  <c:v>0.728483796296296</c:v>
                </c:pt>
                <c:pt idx="29651">
                  <c:v>0.72850694444444397</c:v>
                </c:pt>
                <c:pt idx="29652">
                  <c:v>0.72853009259259305</c:v>
                </c:pt>
                <c:pt idx="29653">
                  <c:v>0.72855324074074101</c:v>
                </c:pt>
                <c:pt idx="29654">
                  <c:v>0.72857638888888898</c:v>
                </c:pt>
                <c:pt idx="29655">
                  <c:v>0.72859953703703695</c:v>
                </c:pt>
                <c:pt idx="29656">
                  <c:v>0.72862268518518503</c:v>
                </c:pt>
                <c:pt idx="29657">
                  <c:v>0.72865740740740803</c:v>
                </c:pt>
                <c:pt idx="29658">
                  <c:v>0.728680555555556</c:v>
                </c:pt>
                <c:pt idx="29659">
                  <c:v>0.72870370370370396</c:v>
                </c:pt>
                <c:pt idx="29660">
                  <c:v>0.72872685185185204</c:v>
                </c:pt>
                <c:pt idx="29661">
                  <c:v>0.72875000000000001</c:v>
                </c:pt>
                <c:pt idx="29662">
                  <c:v>0.72877314814814798</c:v>
                </c:pt>
                <c:pt idx="29663">
                  <c:v>0.72879629629629605</c:v>
                </c:pt>
                <c:pt idx="29664">
                  <c:v>0.72881944444444502</c:v>
                </c:pt>
                <c:pt idx="29665">
                  <c:v>0.72885416666666702</c:v>
                </c:pt>
                <c:pt idx="29666">
                  <c:v>0.72887731481481499</c:v>
                </c:pt>
                <c:pt idx="29667">
                  <c:v>0.72890046296296296</c:v>
                </c:pt>
                <c:pt idx="29668">
                  <c:v>0.72892361111111104</c:v>
                </c:pt>
                <c:pt idx="29669">
                  <c:v>0.728946759259259</c:v>
                </c:pt>
                <c:pt idx="29670">
                  <c:v>0.72896990740740697</c:v>
                </c:pt>
                <c:pt idx="29671">
                  <c:v>0.72899305555555605</c:v>
                </c:pt>
                <c:pt idx="29672">
                  <c:v>0.72901620370370401</c:v>
                </c:pt>
                <c:pt idx="29673">
                  <c:v>0.72905092592592602</c:v>
                </c:pt>
                <c:pt idx="29674">
                  <c:v>0.72907407407407399</c:v>
                </c:pt>
                <c:pt idx="29675">
                  <c:v>0.72909722222222195</c:v>
                </c:pt>
                <c:pt idx="29676">
                  <c:v>0.72912037037037103</c:v>
                </c:pt>
                <c:pt idx="29677">
                  <c:v>0.729143518518519</c:v>
                </c:pt>
                <c:pt idx="29678">
                  <c:v>0.72916666666666596</c:v>
                </c:pt>
                <c:pt idx="29679">
                  <c:v>0.72918981481481504</c:v>
                </c:pt>
                <c:pt idx="29680">
                  <c:v>0.72921296296296301</c:v>
                </c:pt>
                <c:pt idx="29681">
                  <c:v>0.72924768518518501</c:v>
                </c:pt>
                <c:pt idx="29682">
                  <c:v>0.72927083333333398</c:v>
                </c:pt>
                <c:pt idx="29683">
                  <c:v>0.72929398148148195</c:v>
                </c:pt>
                <c:pt idx="29684">
                  <c:v>0.72931712962963002</c:v>
                </c:pt>
                <c:pt idx="29685">
                  <c:v>0.72934027777777799</c:v>
                </c:pt>
                <c:pt idx="29686">
                  <c:v>0.72936342592592596</c:v>
                </c:pt>
                <c:pt idx="29687">
                  <c:v>0.72938657407407403</c:v>
                </c:pt>
                <c:pt idx="29688">
                  <c:v>0.729409722222222</c:v>
                </c:pt>
                <c:pt idx="29689">
                  <c:v>0.72943287037036997</c:v>
                </c:pt>
                <c:pt idx="29690">
                  <c:v>0.72946759259259297</c:v>
                </c:pt>
                <c:pt idx="29691">
                  <c:v>0.72949074074074105</c:v>
                </c:pt>
                <c:pt idx="29692">
                  <c:v>0.72951388888888902</c:v>
                </c:pt>
                <c:pt idx="29693">
                  <c:v>0.72953703703703698</c:v>
                </c:pt>
                <c:pt idx="29694">
                  <c:v>0.72956018518518495</c:v>
                </c:pt>
                <c:pt idx="29695">
                  <c:v>0.72958333333333303</c:v>
                </c:pt>
                <c:pt idx="29696">
                  <c:v>0.729606481481481</c:v>
                </c:pt>
                <c:pt idx="29697">
                  <c:v>0.72962962962962996</c:v>
                </c:pt>
                <c:pt idx="29698">
                  <c:v>0.72965277777777804</c:v>
                </c:pt>
                <c:pt idx="29699">
                  <c:v>0.72968750000000004</c:v>
                </c:pt>
                <c:pt idx="29700">
                  <c:v>0.72971064814814801</c:v>
                </c:pt>
                <c:pt idx="29701">
                  <c:v>0.72973379629629598</c:v>
                </c:pt>
                <c:pt idx="29702">
                  <c:v>0.72975694444444505</c:v>
                </c:pt>
                <c:pt idx="29703">
                  <c:v>0.72978009259259302</c:v>
                </c:pt>
                <c:pt idx="29704">
                  <c:v>0.72980324074074099</c:v>
                </c:pt>
                <c:pt idx="29705">
                  <c:v>0.72982638888888896</c:v>
                </c:pt>
                <c:pt idx="29706">
                  <c:v>0.72984953703703703</c:v>
                </c:pt>
                <c:pt idx="29707">
                  <c:v>0.729872685185185</c:v>
                </c:pt>
                <c:pt idx="29708">
                  <c:v>0.72990740740740701</c:v>
                </c:pt>
                <c:pt idx="29709">
                  <c:v>0.72993055555555597</c:v>
                </c:pt>
                <c:pt idx="29710">
                  <c:v>0.72995370370370405</c:v>
                </c:pt>
                <c:pt idx="29711">
                  <c:v>0.72997685185185202</c:v>
                </c:pt>
                <c:pt idx="29712">
                  <c:v>0.73</c:v>
                </c:pt>
                <c:pt idx="29713">
                  <c:v>0.73002314814814795</c:v>
                </c:pt>
                <c:pt idx="29714">
                  <c:v>0.73004629629629603</c:v>
                </c:pt>
                <c:pt idx="29715">
                  <c:v>0.73006944444444499</c:v>
                </c:pt>
                <c:pt idx="29716">
                  <c:v>0.73009259259259296</c:v>
                </c:pt>
                <c:pt idx="29717">
                  <c:v>0.73012731481481496</c:v>
                </c:pt>
                <c:pt idx="29718">
                  <c:v>0.73015046296296304</c:v>
                </c:pt>
                <c:pt idx="29719">
                  <c:v>0.73017361111111101</c:v>
                </c:pt>
                <c:pt idx="29720">
                  <c:v>0.73019675925925898</c:v>
                </c:pt>
                <c:pt idx="29721">
                  <c:v>0.73021990740740705</c:v>
                </c:pt>
                <c:pt idx="29722">
                  <c:v>0.73024305555555602</c:v>
                </c:pt>
                <c:pt idx="29723">
                  <c:v>0.73026620370370299</c:v>
                </c:pt>
                <c:pt idx="29724">
                  <c:v>0.73028935185185195</c:v>
                </c:pt>
                <c:pt idx="29725">
                  <c:v>0.73031250000000003</c:v>
                </c:pt>
                <c:pt idx="29726">
                  <c:v>0.73034722222222204</c:v>
                </c:pt>
                <c:pt idx="29727">
                  <c:v>0.73037037037037</c:v>
                </c:pt>
                <c:pt idx="29728">
                  <c:v>0.73039351851851897</c:v>
                </c:pt>
                <c:pt idx="29729">
                  <c:v>0.73041666666666705</c:v>
                </c:pt>
                <c:pt idx="29730">
                  <c:v>0.73043981481481501</c:v>
                </c:pt>
                <c:pt idx="29731">
                  <c:v>0.73046296296296298</c:v>
                </c:pt>
                <c:pt idx="29732">
                  <c:v>0.73048611111111095</c:v>
                </c:pt>
                <c:pt idx="29733">
                  <c:v>0.73050925925925903</c:v>
                </c:pt>
                <c:pt idx="29734">
                  <c:v>0.73054398148148203</c:v>
                </c:pt>
                <c:pt idx="29735">
                  <c:v>0.730567129629629</c:v>
                </c:pt>
                <c:pt idx="29736">
                  <c:v>0.73059027777777796</c:v>
                </c:pt>
                <c:pt idx="29737">
                  <c:v>0.73061342592592604</c:v>
                </c:pt>
                <c:pt idx="29738">
                  <c:v>0.73063657407407401</c:v>
                </c:pt>
                <c:pt idx="29739">
                  <c:v>0.73065972222222197</c:v>
                </c:pt>
                <c:pt idx="29740">
                  <c:v>0.73068287037037105</c:v>
                </c:pt>
                <c:pt idx="29741">
                  <c:v>0.73070601851851902</c:v>
                </c:pt>
                <c:pt idx="29742">
                  <c:v>0.73072916666666698</c:v>
                </c:pt>
                <c:pt idx="29743">
                  <c:v>0.73076388888888899</c:v>
                </c:pt>
                <c:pt idx="29744">
                  <c:v>0.73078703703703696</c:v>
                </c:pt>
                <c:pt idx="29745">
                  <c:v>0.73081018518518504</c:v>
                </c:pt>
                <c:pt idx="29746">
                  <c:v>0.730833333333333</c:v>
                </c:pt>
                <c:pt idx="29747">
                  <c:v>0.73085648148148197</c:v>
                </c:pt>
                <c:pt idx="29748">
                  <c:v>0.73087962962963005</c:v>
                </c:pt>
                <c:pt idx="29749">
                  <c:v>0.73090277777777801</c:v>
                </c:pt>
                <c:pt idx="29750">
                  <c:v>0.73092592592592598</c:v>
                </c:pt>
                <c:pt idx="29751">
                  <c:v>0.73094907407407395</c:v>
                </c:pt>
                <c:pt idx="29752">
                  <c:v>0.73098379629629595</c:v>
                </c:pt>
                <c:pt idx="29753">
                  <c:v>0.73100694444444403</c:v>
                </c:pt>
                <c:pt idx="29754">
                  <c:v>0.73103009259259299</c:v>
                </c:pt>
                <c:pt idx="29755">
                  <c:v>0.73105324074074096</c:v>
                </c:pt>
                <c:pt idx="29756">
                  <c:v>0.73107638888888904</c:v>
                </c:pt>
                <c:pt idx="29757">
                  <c:v>0.73109953703703701</c:v>
                </c:pt>
                <c:pt idx="29758">
                  <c:v>0.73112268518518497</c:v>
                </c:pt>
                <c:pt idx="29759">
                  <c:v>0.73114583333333405</c:v>
                </c:pt>
                <c:pt idx="29760">
                  <c:v>0.73116898148148202</c:v>
                </c:pt>
                <c:pt idx="29761">
                  <c:v>0.73120370370370402</c:v>
                </c:pt>
                <c:pt idx="29762">
                  <c:v>0.73122685185185199</c:v>
                </c:pt>
                <c:pt idx="29763">
                  <c:v>0.73124999999999996</c:v>
                </c:pt>
                <c:pt idx="29764">
                  <c:v>0.73127314814814803</c:v>
                </c:pt>
                <c:pt idx="29765">
                  <c:v>0.731296296296296</c:v>
                </c:pt>
                <c:pt idx="29766">
                  <c:v>0.73131944444444397</c:v>
                </c:pt>
                <c:pt idx="29767">
                  <c:v>0.73134259259259304</c:v>
                </c:pt>
                <c:pt idx="29768">
                  <c:v>0.73136574074074001</c:v>
                </c:pt>
                <c:pt idx="29769">
                  <c:v>0.73138888888888898</c:v>
                </c:pt>
                <c:pt idx="29770">
                  <c:v>0.73142361111111098</c:v>
                </c:pt>
                <c:pt idx="29771">
                  <c:v>0.73144675925925895</c:v>
                </c:pt>
                <c:pt idx="29772">
                  <c:v>0.73146990740740803</c:v>
                </c:pt>
                <c:pt idx="29773">
                  <c:v>0.73149305555555599</c:v>
                </c:pt>
                <c:pt idx="29774">
                  <c:v>0.73151620370370396</c:v>
                </c:pt>
                <c:pt idx="29775">
                  <c:v>0.73153935185185204</c:v>
                </c:pt>
                <c:pt idx="29776">
                  <c:v>0.7315625</c:v>
                </c:pt>
                <c:pt idx="29777">
                  <c:v>0.73159722222222201</c:v>
                </c:pt>
                <c:pt idx="29778">
                  <c:v>0.73162037037036998</c:v>
                </c:pt>
                <c:pt idx="29779">
                  <c:v>0.73164351851851905</c:v>
                </c:pt>
                <c:pt idx="29780">
                  <c:v>0.73166666666666702</c:v>
                </c:pt>
                <c:pt idx="29781">
                  <c:v>0.73168981481481499</c:v>
                </c:pt>
                <c:pt idx="29782">
                  <c:v>0.73171296296296295</c:v>
                </c:pt>
                <c:pt idx="29783">
                  <c:v>0.73173611111111103</c:v>
                </c:pt>
                <c:pt idx="29784">
                  <c:v>0.731759259259259</c:v>
                </c:pt>
                <c:pt idx="29785">
                  <c:v>0.73178240740740697</c:v>
                </c:pt>
                <c:pt idx="29786">
                  <c:v>0.73181712962962897</c:v>
                </c:pt>
                <c:pt idx="29787">
                  <c:v>0.73184027777777805</c:v>
                </c:pt>
                <c:pt idx="29788">
                  <c:v>0.73186342592592601</c:v>
                </c:pt>
                <c:pt idx="29789">
                  <c:v>0.73188657407407398</c:v>
                </c:pt>
                <c:pt idx="29790">
                  <c:v>0.73190972222222195</c:v>
                </c:pt>
                <c:pt idx="29791">
                  <c:v>0.73193287037037102</c:v>
                </c:pt>
                <c:pt idx="29792">
                  <c:v>0.73195601851851899</c:v>
                </c:pt>
                <c:pt idx="29793">
                  <c:v>0.73197916666666696</c:v>
                </c:pt>
                <c:pt idx="29794">
                  <c:v>0.73200231481481504</c:v>
                </c:pt>
                <c:pt idx="29795">
                  <c:v>0.73203703703703704</c:v>
                </c:pt>
                <c:pt idx="29796">
                  <c:v>0.73206018518518501</c:v>
                </c:pt>
                <c:pt idx="29797">
                  <c:v>0.73208333333333298</c:v>
                </c:pt>
                <c:pt idx="29798">
                  <c:v>0.73210648148148105</c:v>
                </c:pt>
                <c:pt idx="29799">
                  <c:v>0.73212962962963002</c:v>
                </c:pt>
                <c:pt idx="29800">
                  <c:v>0.73215277777777799</c:v>
                </c:pt>
                <c:pt idx="29801">
                  <c:v>0.73217592592592595</c:v>
                </c:pt>
                <c:pt idx="29802">
                  <c:v>0.73219907407407403</c:v>
                </c:pt>
                <c:pt idx="29803">
                  <c:v>0.73223379629629604</c:v>
                </c:pt>
                <c:pt idx="29804">
                  <c:v>0.732256944444444</c:v>
                </c:pt>
                <c:pt idx="29805">
                  <c:v>0.73228009259259297</c:v>
                </c:pt>
                <c:pt idx="29806">
                  <c:v>0.73230324074074105</c:v>
                </c:pt>
                <c:pt idx="29807">
                  <c:v>0.73232638888888901</c:v>
                </c:pt>
                <c:pt idx="29808">
                  <c:v>0.73234953703703698</c:v>
                </c:pt>
                <c:pt idx="29809">
                  <c:v>0.73237268518518495</c:v>
                </c:pt>
                <c:pt idx="29810">
                  <c:v>0.73239583333333402</c:v>
                </c:pt>
                <c:pt idx="29811">
                  <c:v>0.73241898148148099</c:v>
                </c:pt>
                <c:pt idx="29812">
                  <c:v>0.732453703703704</c:v>
                </c:pt>
                <c:pt idx="29813">
                  <c:v>0.73247685185185196</c:v>
                </c:pt>
                <c:pt idx="29814">
                  <c:v>0.73250000000000004</c:v>
                </c:pt>
                <c:pt idx="29815">
                  <c:v>0.73252314814814801</c:v>
                </c:pt>
                <c:pt idx="29816">
                  <c:v>0.73254629629629597</c:v>
                </c:pt>
                <c:pt idx="29817">
                  <c:v>0.73256944444444505</c:v>
                </c:pt>
                <c:pt idx="29818">
                  <c:v>0.73259259259259302</c:v>
                </c:pt>
                <c:pt idx="29819">
                  <c:v>0.73261574074074098</c:v>
                </c:pt>
                <c:pt idx="29820">
                  <c:v>0.73265046296296299</c:v>
                </c:pt>
                <c:pt idx="29821">
                  <c:v>0.73267361111111096</c:v>
                </c:pt>
                <c:pt idx="29822">
                  <c:v>0.73269675925925903</c:v>
                </c:pt>
                <c:pt idx="29823">
                  <c:v>0.732719907407407</c:v>
                </c:pt>
                <c:pt idx="29824">
                  <c:v>0.73274305555555597</c:v>
                </c:pt>
                <c:pt idx="29825">
                  <c:v>0.73276620370370404</c:v>
                </c:pt>
                <c:pt idx="29826">
                  <c:v>0.73278935185185201</c:v>
                </c:pt>
                <c:pt idx="29827">
                  <c:v>0.73281249999999998</c:v>
                </c:pt>
                <c:pt idx="29828">
                  <c:v>0.73283564814814794</c:v>
                </c:pt>
                <c:pt idx="29829">
                  <c:v>0.73285879629629602</c:v>
                </c:pt>
                <c:pt idx="29830">
                  <c:v>0.73289351851851903</c:v>
                </c:pt>
                <c:pt idx="29831">
                  <c:v>0.73291666666666699</c:v>
                </c:pt>
                <c:pt idx="29832">
                  <c:v>0.73293981481481496</c:v>
                </c:pt>
                <c:pt idx="29833">
                  <c:v>0.73296296296296304</c:v>
                </c:pt>
                <c:pt idx="29834">
                  <c:v>0.73298611111111101</c:v>
                </c:pt>
                <c:pt idx="29835">
                  <c:v>0.73300925925925897</c:v>
                </c:pt>
                <c:pt idx="29836">
                  <c:v>0.73303240740740705</c:v>
                </c:pt>
                <c:pt idx="29837">
                  <c:v>0.73305555555555602</c:v>
                </c:pt>
                <c:pt idx="29838">
                  <c:v>0.73309027777777802</c:v>
                </c:pt>
                <c:pt idx="29839">
                  <c:v>0.73311342592592599</c:v>
                </c:pt>
                <c:pt idx="29840">
                  <c:v>0.73313657407407395</c:v>
                </c:pt>
                <c:pt idx="29841">
                  <c:v>0.73315972222222203</c:v>
                </c:pt>
                <c:pt idx="29842">
                  <c:v>0.73318287037037</c:v>
                </c:pt>
                <c:pt idx="29843">
                  <c:v>0.73320601851851896</c:v>
                </c:pt>
                <c:pt idx="29844">
                  <c:v>0.73322916666666704</c:v>
                </c:pt>
                <c:pt idx="29845">
                  <c:v>0.73325231481481501</c:v>
                </c:pt>
                <c:pt idx="29846">
                  <c:v>0.73327546296296298</c:v>
                </c:pt>
                <c:pt idx="29847">
                  <c:v>0.73331018518518498</c:v>
                </c:pt>
                <c:pt idx="29848">
                  <c:v>0.73333333333333295</c:v>
                </c:pt>
                <c:pt idx="29849">
                  <c:v>0.73335648148148203</c:v>
                </c:pt>
                <c:pt idx="29850">
                  <c:v>0.73337962962962999</c:v>
                </c:pt>
                <c:pt idx="29851">
                  <c:v>0.73340277777777796</c:v>
                </c:pt>
                <c:pt idx="29852">
                  <c:v>0.73342592592592604</c:v>
                </c:pt>
                <c:pt idx="29853">
                  <c:v>0.733449074074074</c:v>
                </c:pt>
                <c:pt idx="29854">
                  <c:v>0.73347222222222197</c:v>
                </c:pt>
                <c:pt idx="29855">
                  <c:v>0.73349537037037105</c:v>
                </c:pt>
                <c:pt idx="29856">
                  <c:v>0.73353009259259305</c:v>
                </c:pt>
                <c:pt idx="29857">
                  <c:v>0.73355324074074102</c:v>
                </c:pt>
                <c:pt idx="29858">
                  <c:v>0.73357638888888899</c:v>
                </c:pt>
                <c:pt idx="29859">
                  <c:v>0.73359953703703695</c:v>
                </c:pt>
                <c:pt idx="29860">
                  <c:v>0.73362268518518503</c:v>
                </c:pt>
                <c:pt idx="29861">
                  <c:v>0.733645833333334</c:v>
                </c:pt>
                <c:pt idx="29862">
                  <c:v>0.73366898148148196</c:v>
                </c:pt>
                <c:pt idx="29863">
                  <c:v>0.73369212962963004</c:v>
                </c:pt>
                <c:pt idx="29864">
                  <c:v>0.73372685185185205</c:v>
                </c:pt>
                <c:pt idx="29865">
                  <c:v>0.73375000000000001</c:v>
                </c:pt>
                <c:pt idx="29866">
                  <c:v>0.73377314814814798</c:v>
                </c:pt>
                <c:pt idx="29867">
                  <c:v>0.73379629629629595</c:v>
                </c:pt>
                <c:pt idx="29868">
                  <c:v>0.73381944444444502</c:v>
                </c:pt>
                <c:pt idx="29869">
                  <c:v>0.73384259259259299</c:v>
                </c:pt>
                <c:pt idx="29870">
                  <c:v>0.73386574074074096</c:v>
                </c:pt>
                <c:pt idx="29871">
                  <c:v>0.73388888888888903</c:v>
                </c:pt>
                <c:pt idx="29872">
                  <c:v>0.73392361111111104</c:v>
                </c:pt>
                <c:pt idx="29873">
                  <c:v>0.73394675925925901</c:v>
                </c:pt>
                <c:pt idx="29874">
                  <c:v>0.73396990740740697</c:v>
                </c:pt>
                <c:pt idx="29875">
                  <c:v>0.73399305555555605</c:v>
                </c:pt>
                <c:pt idx="29876">
                  <c:v>0.73401620370370402</c:v>
                </c:pt>
                <c:pt idx="29877">
                  <c:v>0.73403935185185198</c:v>
                </c:pt>
                <c:pt idx="29878">
                  <c:v>0.73406249999999995</c:v>
                </c:pt>
                <c:pt idx="29879">
                  <c:v>0.73408564814814803</c:v>
                </c:pt>
                <c:pt idx="29880">
                  <c:v>0.73412037037037103</c:v>
                </c:pt>
                <c:pt idx="29881">
                  <c:v>0.734143518518519</c:v>
                </c:pt>
                <c:pt idx="29882">
                  <c:v>0.73416666666666697</c:v>
                </c:pt>
                <c:pt idx="29883">
                  <c:v>0.73418981481481504</c:v>
                </c:pt>
                <c:pt idx="29884">
                  <c:v>0.73421296296296301</c:v>
                </c:pt>
                <c:pt idx="29885">
                  <c:v>0.73423611111111098</c:v>
                </c:pt>
                <c:pt idx="29886">
                  <c:v>0.73425925925925895</c:v>
                </c:pt>
                <c:pt idx="29887">
                  <c:v>0.73428240740740702</c:v>
                </c:pt>
                <c:pt idx="29888">
                  <c:v>0.73430555555555599</c:v>
                </c:pt>
                <c:pt idx="29889">
                  <c:v>0.73434027777777799</c:v>
                </c:pt>
                <c:pt idx="29890">
                  <c:v>0.73436342592592596</c:v>
                </c:pt>
                <c:pt idx="29891">
                  <c:v>0.73438657407407404</c:v>
                </c:pt>
                <c:pt idx="29892">
                  <c:v>0.73440972222222201</c:v>
                </c:pt>
                <c:pt idx="29893">
                  <c:v>0.73443287037036997</c:v>
                </c:pt>
                <c:pt idx="29894">
                  <c:v>0.73445601851851905</c:v>
                </c:pt>
                <c:pt idx="29895">
                  <c:v>0.73447916666666702</c:v>
                </c:pt>
                <c:pt idx="29896">
                  <c:v>0.73450231481481498</c:v>
                </c:pt>
                <c:pt idx="29897">
                  <c:v>0.73453703703703699</c:v>
                </c:pt>
                <c:pt idx="29898">
                  <c:v>0.73456018518518496</c:v>
                </c:pt>
                <c:pt idx="29899">
                  <c:v>0.73458333333333303</c:v>
                </c:pt>
                <c:pt idx="29900">
                  <c:v>0.734606481481482</c:v>
                </c:pt>
                <c:pt idx="29901">
                  <c:v>0.73462962962962997</c:v>
                </c:pt>
                <c:pt idx="29902">
                  <c:v>0.73465277777777804</c:v>
                </c:pt>
                <c:pt idx="29903">
                  <c:v>0.73467592592592601</c:v>
                </c:pt>
                <c:pt idx="29904">
                  <c:v>0.73469907407407398</c:v>
                </c:pt>
                <c:pt idx="29905">
                  <c:v>0.73473379629629598</c:v>
                </c:pt>
                <c:pt idx="29906">
                  <c:v>0.73475694444444395</c:v>
                </c:pt>
                <c:pt idx="29907">
                  <c:v>0.73478009259259303</c:v>
                </c:pt>
                <c:pt idx="29908">
                  <c:v>0.73480324074074099</c:v>
                </c:pt>
                <c:pt idx="29909">
                  <c:v>0.73482638888888896</c:v>
                </c:pt>
                <c:pt idx="29910">
                  <c:v>0.73484953703703704</c:v>
                </c:pt>
                <c:pt idx="29911">
                  <c:v>0.734872685185185</c:v>
                </c:pt>
                <c:pt idx="29912">
                  <c:v>0.73489583333333397</c:v>
                </c:pt>
                <c:pt idx="29913">
                  <c:v>0.73493055555555598</c:v>
                </c:pt>
                <c:pt idx="29914">
                  <c:v>0.73495370370370405</c:v>
                </c:pt>
                <c:pt idx="29915">
                  <c:v>0.73497685185185202</c:v>
                </c:pt>
                <c:pt idx="29916">
                  <c:v>0.73499999999999999</c:v>
                </c:pt>
                <c:pt idx="29917">
                  <c:v>0.73502314814814795</c:v>
                </c:pt>
                <c:pt idx="29918">
                  <c:v>0.73504629629629703</c:v>
                </c:pt>
                <c:pt idx="29919">
                  <c:v>0.735069444444444</c:v>
                </c:pt>
                <c:pt idx="29920">
                  <c:v>0.73509259259259296</c:v>
                </c:pt>
                <c:pt idx="29921">
                  <c:v>0.73512731481481497</c:v>
                </c:pt>
                <c:pt idx="29922">
                  <c:v>0.73515046296296305</c:v>
                </c:pt>
                <c:pt idx="29923">
                  <c:v>0.73517361111111101</c:v>
                </c:pt>
                <c:pt idx="29924">
                  <c:v>0.73519675925925898</c:v>
                </c:pt>
                <c:pt idx="29925">
                  <c:v>0.73521990740740695</c:v>
                </c:pt>
                <c:pt idx="29926">
                  <c:v>0.73524305555555602</c:v>
                </c:pt>
                <c:pt idx="29927">
                  <c:v>0.73526620370370399</c:v>
                </c:pt>
                <c:pt idx="29928">
                  <c:v>0.735300925925926</c:v>
                </c:pt>
                <c:pt idx="29929">
                  <c:v>0.73532407407407396</c:v>
                </c:pt>
                <c:pt idx="29930">
                  <c:v>0.73534722222222204</c:v>
                </c:pt>
                <c:pt idx="29931">
                  <c:v>0.73537037037037001</c:v>
                </c:pt>
                <c:pt idx="29932">
                  <c:v>0.73539351851851897</c:v>
                </c:pt>
                <c:pt idx="29933">
                  <c:v>0.73541666666666605</c:v>
                </c:pt>
                <c:pt idx="29934">
                  <c:v>0.73543981481481502</c:v>
                </c:pt>
                <c:pt idx="29935">
                  <c:v>0.73546296296296299</c:v>
                </c:pt>
                <c:pt idx="29936">
                  <c:v>0.73549768518518499</c:v>
                </c:pt>
                <c:pt idx="29937">
                  <c:v>0.73552083333333296</c:v>
                </c:pt>
                <c:pt idx="29938">
                  <c:v>0.73554398148148104</c:v>
                </c:pt>
                <c:pt idx="29939">
                  <c:v>0.735567129629629</c:v>
                </c:pt>
                <c:pt idx="29940">
                  <c:v>0.73559027777777797</c:v>
                </c:pt>
                <c:pt idx="29941">
                  <c:v>0.73561342592592605</c:v>
                </c:pt>
                <c:pt idx="29942">
                  <c:v>0.73563657407407401</c:v>
                </c:pt>
                <c:pt idx="29943">
                  <c:v>0.73565972222222198</c:v>
                </c:pt>
                <c:pt idx="29944">
                  <c:v>0.73568287037036995</c:v>
                </c:pt>
                <c:pt idx="29945">
                  <c:v>0.73571759259259295</c:v>
                </c:pt>
                <c:pt idx="29946">
                  <c:v>0.73574074074074103</c:v>
                </c:pt>
                <c:pt idx="29947">
                  <c:v>0.73576388888888899</c:v>
                </c:pt>
                <c:pt idx="29948">
                  <c:v>0.73578703703703696</c:v>
                </c:pt>
                <c:pt idx="29949">
                  <c:v>0.73581018518518504</c:v>
                </c:pt>
                <c:pt idx="29950">
                  <c:v>0.73583333333333301</c:v>
                </c:pt>
                <c:pt idx="29951">
                  <c:v>0.73585648148148097</c:v>
                </c:pt>
                <c:pt idx="29952">
                  <c:v>0.73587962962963005</c:v>
                </c:pt>
                <c:pt idx="29953">
                  <c:v>0.73590277777777802</c:v>
                </c:pt>
                <c:pt idx="29954">
                  <c:v>0.73593750000000002</c:v>
                </c:pt>
                <c:pt idx="29955">
                  <c:v>0.73596064814814799</c:v>
                </c:pt>
                <c:pt idx="29956">
                  <c:v>0.73598379629629596</c:v>
                </c:pt>
                <c:pt idx="29957">
                  <c:v>0.73600694444444503</c:v>
                </c:pt>
                <c:pt idx="29958">
                  <c:v>0.736030092592593</c:v>
                </c:pt>
                <c:pt idx="29959">
                  <c:v>0.73605324074074097</c:v>
                </c:pt>
                <c:pt idx="29960">
                  <c:v>0.73607638888888904</c:v>
                </c:pt>
                <c:pt idx="29961">
                  <c:v>0.73609953703703701</c:v>
                </c:pt>
                <c:pt idx="29962">
                  <c:v>0.73613425925925902</c:v>
                </c:pt>
                <c:pt idx="29963">
                  <c:v>0.73615740740740698</c:v>
                </c:pt>
                <c:pt idx="29964">
                  <c:v>0.73618055555555595</c:v>
                </c:pt>
                <c:pt idx="29965">
                  <c:v>0.73620370370370403</c:v>
                </c:pt>
                <c:pt idx="29966">
                  <c:v>0.73622685185185199</c:v>
                </c:pt>
                <c:pt idx="29967">
                  <c:v>0.73624999999999996</c:v>
                </c:pt>
                <c:pt idx="29968">
                  <c:v>0.73627314814814804</c:v>
                </c:pt>
                <c:pt idx="29969">
                  <c:v>0.736296296296296</c:v>
                </c:pt>
                <c:pt idx="29970">
                  <c:v>0.73631944444444397</c:v>
                </c:pt>
                <c:pt idx="29971">
                  <c:v>0.73635416666666598</c:v>
                </c:pt>
                <c:pt idx="29972">
                  <c:v>0.73637731481481505</c:v>
                </c:pt>
                <c:pt idx="29973">
                  <c:v>0.73640046296296302</c:v>
                </c:pt>
                <c:pt idx="29974">
                  <c:v>0.73642361111111099</c:v>
                </c:pt>
                <c:pt idx="29975">
                  <c:v>0.73644675925925895</c:v>
                </c:pt>
                <c:pt idx="29976">
                  <c:v>0.73646990740740803</c:v>
                </c:pt>
                <c:pt idx="29977">
                  <c:v>0.736493055555556</c:v>
                </c:pt>
                <c:pt idx="29978">
                  <c:v>0.73651620370370297</c:v>
                </c:pt>
                <c:pt idx="29979">
                  <c:v>0.73653935185185204</c:v>
                </c:pt>
                <c:pt idx="29980">
                  <c:v>0.73657407407407405</c:v>
                </c:pt>
                <c:pt idx="29981">
                  <c:v>0.73659722222222201</c:v>
                </c:pt>
                <c:pt idx="29982">
                  <c:v>0.73662037037036998</c:v>
                </c:pt>
                <c:pt idx="29983">
                  <c:v>0.73664351851851895</c:v>
                </c:pt>
                <c:pt idx="29984">
                  <c:v>0.73666666666666702</c:v>
                </c:pt>
                <c:pt idx="29985">
                  <c:v>0.73668981481481499</c:v>
                </c:pt>
                <c:pt idx="29986">
                  <c:v>0.73671296296296296</c:v>
                </c:pt>
                <c:pt idx="29987">
                  <c:v>0.73673611111111104</c:v>
                </c:pt>
                <c:pt idx="29988">
                  <c:v>0.736759259259259</c:v>
                </c:pt>
                <c:pt idx="29989">
                  <c:v>0.73679398148148101</c:v>
                </c:pt>
                <c:pt idx="29990">
                  <c:v>0.73681712962962898</c:v>
                </c:pt>
                <c:pt idx="29991">
                  <c:v>0.73684027777777805</c:v>
                </c:pt>
                <c:pt idx="29992">
                  <c:v>0.73686342592592602</c:v>
                </c:pt>
                <c:pt idx="29993">
                  <c:v>0.73688657407407399</c:v>
                </c:pt>
                <c:pt idx="29994">
                  <c:v>0.73690972222222195</c:v>
                </c:pt>
                <c:pt idx="29995">
                  <c:v>0.73693287037037103</c:v>
                </c:pt>
                <c:pt idx="29996">
                  <c:v>0.736956018518519</c:v>
                </c:pt>
                <c:pt idx="29997">
                  <c:v>0.736990740740741</c:v>
                </c:pt>
                <c:pt idx="29998">
                  <c:v>0.73701388888888897</c:v>
                </c:pt>
                <c:pt idx="29999">
                  <c:v>0.73703703703703705</c:v>
                </c:pt>
                <c:pt idx="30000">
                  <c:v>0.73706018518518501</c:v>
                </c:pt>
                <c:pt idx="30001">
                  <c:v>0.73708333333333298</c:v>
                </c:pt>
                <c:pt idx="30002">
                  <c:v>0.73710648148148195</c:v>
                </c:pt>
                <c:pt idx="30003">
                  <c:v>0.73712962962963002</c:v>
                </c:pt>
                <c:pt idx="30004">
                  <c:v>0.73715277777777799</c:v>
                </c:pt>
                <c:pt idx="30005">
                  <c:v>0.73717592592592596</c:v>
                </c:pt>
                <c:pt idx="30006">
                  <c:v>0.73721064814814796</c:v>
                </c:pt>
                <c:pt idx="30007">
                  <c:v>0.73723379629629604</c:v>
                </c:pt>
                <c:pt idx="30008">
                  <c:v>0.73725694444444401</c:v>
                </c:pt>
                <c:pt idx="30009">
                  <c:v>0.73728009259259297</c:v>
                </c:pt>
                <c:pt idx="30010">
                  <c:v>0.73730324074074105</c:v>
                </c:pt>
                <c:pt idx="30011">
                  <c:v>0.73732638888888902</c:v>
                </c:pt>
                <c:pt idx="30012">
                  <c:v>0.73734953703703698</c:v>
                </c:pt>
                <c:pt idx="30013">
                  <c:v>0.73737268518518495</c:v>
                </c:pt>
                <c:pt idx="30014">
                  <c:v>0.73739583333333403</c:v>
                </c:pt>
                <c:pt idx="30015">
                  <c:v>0.73743055555555603</c:v>
                </c:pt>
                <c:pt idx="30016">
                  <c:v>0.737453703703704</c:v>
                </c:pt>
                <c:pt idx="30017">
                  <c:v>0.73747685185185197</c:v>
                </c:pt>
                <c:pt idx="30018">
                  <c:v>0.73750000000000004</c:v>
                </c:pt>
                <c:pt idx="30019">
                  <c:v>0.73752314814814801</c:v>
                </c:pt>
                <c:pt idx="30020">
                  <c:v>0.73754629629629598</c:v>
                </c:pt>
                <c:pt idx="30021">
                  <c:v>0.73756944444444505</c:v>
                </c:pt>
                <c:pt idx="30022">
                  <c:v>0.73759259259259302</c:v>
                </c:pt>
                <c:pt idx="30023">
                  <c:v>0.73761574074074099</c:v>
                </c:pt>
                <c:pt idx="30024">
                  <c:v>0.73765046296296299</c:v>
                </c:pt>
                <c:pt idx="30025">
                  <c:v>0.73767361111111096</c:v>
                </c:pt>
                <c:pt idx="30026">
                  <c:v>0.73769675925925904</c:v>
                </c:pt>
                <c:pt idx="30027">
                  <c:v>0.73771990740740701</c:v>
                </c:pt>
                <c:pt idx="30028">
                  <c:v>0.73774305555555597</c:v>
                </c:pt>
                <c:pt idx="30029">
                  <c:v>0.73776620370370405</c:v>
                </c:pt>
                <c:pt idx="30030">
                  <c:v>0.73778935185185202</c:v>
                </c:pt>
                <c:pt idx="30031">
                  <c:v>0.73781249999999998</c:v>
                </c:pt>
                <c:pt idx="30032">
                  <c:v>0.73784722222222199</c:v>
                </c:pt>
                <c:pt idx="30033">
                  <c:v>0.73787037037037095</c:v>
                </c:pt>
                <c:pt idx="30034">
                  <c:v>0.73789351851851903</c:v>
                </c:pt>
                <c:pt idx="30035">
                  <c:v>0.737916666666667</c:v>
                </c:pt>
                <c:pt idx="30036">
                  <c:v>0.73793981481481496</c:v>
                </c:pt>
                <c:pt idx="30037">
                  <c:v>0.73796296296296304</c:v>
                </c:pt>
                <c:pt idx="30038">
                  <c:v>0.73798611111111101</c:v>
                </c:pt>
                <c:pt idx="30039">
                  <c:v>0.73800925925925898</c:v>
                </c:pt>
                <c:pt idx="30040">
                  <c:v>0.73804398148148198</c:v>
                </c:pt>
                <c:pt idx="30041">
                  <c:v>0.73806712962962895</c:v>
                </c:pt>
                <c:pt idx="30042">
                  <c:v>0.73809027777777803</c:v>
                </c:pt>
                <c:pt idx="30043">
                  <c:v>0.73811342592592599</c:v>
                </c:pt>
                <c:pt idx="30044">
                  <c:v>0.73813657407407396</c:v>
                </c:pt>
                <c:pt idx="30045">
                  <c:v>0.73815972222222204</c:v>
                </c:pt>
                <c:pt idx="30046">
                  <c:v>0.73818287037037</c:v>
                </c:pt>
                <c:pt idx="30047">
                  <c:v>0.73820601851851897</c:v>
                </c:pt>
                <c:pt idx="30048">
                  <c:v>0.73822916666666705</c:v>
                </c:pt>
                <c:pt idx="30049">
                  <c:v>0.73826388888888905</c:v>
                </c:pt>
                <c:pt idx="30050">
                  <c:v>0.73828703703703702</c:v>
                </c:pt>
                <c:pt idx="30051">
                  <c:v>0.73831018518518499</c:v>
                </c:pt>
                <c:pt idx="30052">
                  <c:v>0.73833333333333295</c:v>
                </c:pt>
                <c:pt idx="30053">
                  <c:v>0.73835648148148203</c:v>
                </c:pt>
                <c:pt idx="30054">
                  <c:v>0.73837962962963</c:v>
                </c:pt>
                <c:pt idx="30055">
                  <c:v>0.73840277777777796</c:v>
                </c:pt>
                <c:pt idx="30056">
                  <c:v>0.73842592592592604</c:v>
                </c:pt>
                <c:pt idx="30057">
                  <c:v>0.73846064814814805</c:v>
                </c:pt>
                <c:pt idx="30058">
                  <c:v>0.73848379629629601</c:v>
                </c:pt>
                <c:pt idx="30059">
                  <c:v>0.73850694444444398</c:v>
                </c:pt>
                <c:pt idx="30060">
                  <c:v>0.73853009259259295</c:v>
                </c:pt>
                <c:pt idx="30061">
                  <c:v>0.73855324074074102</c:v>
                </c:pt>
                <c:pt idx="30062">
                  <c:v>0.73857638888888899</c:v>
                </c:pt>
                <c:pt idx="30063">
                  <c:v>0.73859953703703696</c:v>
                </c:pt>
                <c:pt idx="30064">
                  <c:v>0.73862268518518504</c:v>
                </c:pt>
                <c:pt idx="30065">
                  <c:v>0.738645833333334</c:v>
                </c:pt>
                <c:pt idx="30066">
                  <c:v>0.73868055555555501</c:v>
                </c:pt>
                <c:pt idx="30067">
                  <c:v>0.73870370370370397</c:v>
                </c:pt>
                <c:pt idx="30068">
                  <c:v>0.73872685185185205</c:v>
                </c:pt>
                <c:pt idx="30069">
                  <c:v>0.73875000000000002</c:v>
                </c:pt>
                <c:pt idx="30070">
                  <c:v>0.73877314814814798</c:v>
                </c:pt>
                <c:pt idx="30071">
                  <c:v>0.73879629629629595</c:v>
                </c:pt>
                <c:pt idx="30072">
                  <c:v>0.73881944444444503</c:v>
                </c:pt>
                <c:pt idx="30073">
                  <c:v>0.73884259259259299</c:v>
                </c:pt>
                <c:pt idx="30074">
                  <c:v>0.73886574074074096</c:v>
                </c:pt>
                <c:pt idx="30075">
                  <c:v>0.73890046296296297</c:v>
                </c:pt>
                <c:pt idx="30076">
                  <c:v>0.73892361111111104</c:v>
                </c:pt>
                <c:pt idx="30077">
                  <c:v>0.73894675925925901</c:v>
                </c:pt>
                <c:pt idx="30078">
                  <c:v>0.73896990740740698</c:v>
                </c:pt>
                <c:pt idx="30079">
                  <c:v>0.73899305555555606</c:v>
                </c:pt>
                <c:pt idx="30080">
                  <c:v>0.73901620370370402</c:v>
                </c:pt>
                <c:pt idx="30081">
                  <c:v>0.73903935185185199</c:v>
                </c:pt>
                <c:pt idx="30082">
                  <c:v>0.73906249999999996</c:v>
                </c:pt>
                <c:pt idx="30083">
                  <c:v>0.73909722222222196</c:v>
                </c:pt>
                <c:pt idx="30084">
                  <c:v>0.73912037037037004</c:v>
                </c:pt>
                <c:pt idx="30085">
                  <c:v>0.739143518518519</c:v>
                </c:pt>
                <c:pt idx="30086">
                  <c:v>0.73916666666666597</c:v>
                </c:pt>
                <c:pt idx="30087">
                  <c:v>0.73918981481481505</c:v>
                </c:pt>
                <c:pt idx="30088">
                  <c:v>0.73921296296296302</c:v>
                </c:pt>
                <c:pt idx="30089">
                  <c:v>0.73923611111111098</c:v>
                </c:pt>
                <c:pt idx="30090">
                  <c:v>0.73925925925925895</c:v>
                </c:pt>
                <c:pt idx="30091">
                  <c:v>0.73928240740740803</c:v>
                </c:pt>
                <c:pt idx="30092">
                  <c:v>0.73931712962963003</c:v>
                </c:pt>
                <c:pt idx="30093">
                  <c:v>0.739340277777778</c:v>
                </c:pt>
                <c:pt idx="30094">
                  <c:v>0.73936342592592597</c:v>
                </c:pt>
                <c:pt idx="30095">
                  <c:v>0.73938657407407404</c:v>
                </c:pt>
                <c:pt idx="30096">
                  <c:v>0.73940972222222201</c:v>
                </c:pt>
                <c:pt idx="30097">
                  <c:v>0.73943287037036998</c:v>
                </c:pt>
                <c:pt idx="30098">
                  <c:v>0.73945601851851905</c:v>
                </c:pt>
                <c:pt idx="30099">
                  <c:v>0.73947916666666702</c:v>
                </c:pt>
                <c:pt idx="30100">
                  <c:v>0.73950231481481499</c:v>
                </c:pt>
                <c:pt idx="30101">
                  <c:v>0.73953703703703699</c:v>
                </c:pt>
                <c:pt idx="30102">
                  <c:v>0.73956018518518496</c:v>
                </c:pt>
                <c:pt idx="30103">
                  <c:v>0.73958333333333304</c:v>
                </c:pt>
                <c:pt idx="30104">
                  <c:v>0.739606481481481</c:v>
                </c:pt>
                <c:pt idx="30105">
                  <c:v>0.73962962962962997</c:v>
                </c:pt>
                <c:pt idx="30106">
                  <c:v>0.73965277777777805</c:v>
                </c:pt>
                <c:pt idx="30107">
                  <c:v>0.73967592592592601</c:v>
                </c:pt>
                <c:pt idx="30108">
                  <c:v>0.73969907407407398</c:v>
                </c:pt>
                <c:pt idx="30109">
                  <c:v>0.73972222222222195</c:v>
                </c:pt>
                <c:pt idx="30110">
                  <c:v>0.73975694444444395</c:v>
                </c:pt>
                <c:pt idx="30111">
                  <c:v>0.73978009259259303</c:v>
                </c:pt>
                <c:pt idx="30112">
                  <c:v>0.739803240740741</c:v>
                </c:pt>
                <c:pt idx="30113">
                  <c:v>0.73982638888888896</c:v>
                </c:pt>
                <c:pt idx="30114">
                  <c:v>0.73984953703703704</c:v>
                </c:pt>
                <c:pt idx="30115">
                  <c:v>0.73987268518518501</c:v>
                </c:pt>
                <c:pt idx="30116">
                  <c:v>0.73989583333333397</c:v>
                </c:pt>
                <c:pt idx="30117">
                  <c:v>0.73991898148148105</c:v>
                </c:pt>
                <c:pt idx="30118">
                  <c:v>0.73995370370370395</c:v>
                </c:pt>
                <c:pt idx="30119">
                  <c:v>0.73997685185185202</c:v>
                </c:pt>
                <c:pt idx="30120">
                  <c:v>0.74</c:v>
                </c:pt>
                <c:pt idx="30121">
                  <c:v>0.74002314814814796</c:v>
                </c:pt>
                <c:pt idx="30122">
                  <c:v>0.74004629629629703</c:v>
                </c:pt>
                <c:pt idx="30123">
                  <c:v>0.740069444444444</c:v>
                </c:pt>
                <c:pt idx="30124">
                  <c:v>0.74009259259259297</c:v>
                </c:pt>
                <c:pt idx="30125">
                  <c:v>0.74011574074074105</c:v>
                </c:pt>
                <c:pt idx="30126">
                  <c:v>0.74013888888888901</c:v>
                </c:pt>
                <c:pt idx="30127">
                  <c:v>0.74017361111111102</c:v>
                </c:pt>
                <c:pt idx="30128">
                  <c:v>0.74019675925925899</c:v>
                </c:pt>
                <c:pt idx="30129">
                  <c:v>0.74021990740740795</c:v>
                </c:pt>
                <c:pt idx="30130">
                  <c:v>0.74024305555555603</c:v>
                </c:pt>
                <c:pt idx="30131">
                  <c:v>0.740266203703704</c:v>
                </c:pt>
                <c:pt idx="30132">
                  <c:v>0.74028935185185196</c:v>
                </c:pt>
                <c:pt idx="30133">
                  <c:v>0.74031250000000004</c:v>
                </c:pt>
                <c:pt idx="30134">
                  <c:v>0.74033564814814801</c:v>
                </c:pt>
                <c:pt idx="30135">
                  <c:v>0.74037037037037001</c:v>
                </c:pt>
                <c:pt idx="30136">
                  <c:v>0.74039351851851898</c:v>
                </c:pt>
                <c:pt idx="30137">
                  <c:v>0.74041666666666595</c:v>
                </c:pt>
                <c:pt idx="30138">
                  <c:v>0.74043981481481502</c:v>
                </c:pt>
                <c:pt idx="30139">
                  <c:v>0.74046296296296299</c:v>
                </c:pt>
                <c:pt idx="30140">
                  <c:v>0.74048611111111096</c:v>
                </c:pt>
                <c:pt idx="30141">
                  <c:v>0.74050925925925903</c:v>
                </c:pt>
                <c:pt idx="30142">
                  <c:v>0.740532407407407</c:v>
                </c:pt>
                <c:pt idx="30143">
                  <c:v>0.74055555555555597</c:v>
                </c:pt>
                <c:pt idx="30144">
                  <c:v>0.74059027777777797</c:v>
                </c:pt>
                <c:pt idx="30145">
                  <c:v>0.74061342592592605</c:v>
                </c:pt>
                <c:pt idx="30146">
                  <c:v>0.74063657407407402</c:v>
                </c:pt>
                <c:pt idx="30147">
                  <c:v>0.74065972222222198</c:v>
                </c:pt>
                <c:pt idx="30148">
                  <c:v>0.74068287037037095</c:v>
                </c:pt>
                <c:pt idx="30149">
                  <c:v>0.74070601851851903</c:v>
                </c:pt>
                <c:pt idx="30150">
                  <c:v>0.74072916666666699</c:v>
                </c:pt>
                <c:pt idx="30151">
                  <c:v>0.74075231481481496</c:v>
                </c:pt>
                <c:pt idx="30152">
                  <c:v>0.74078703703703697</c:v>
                </c:pt>
                <c:pt idx="30153">
                  <c:v>0.74081018518518504</c:v>
                </c:pt>
                <c:pt idx="30154">
                  <c:v>0.74083333333333301</c:v>
                </c:pt>
                <c:pt idx="30155">
                  <c:v>0.74085648148148098</c:v>
                </c:pt>
                <c:pt idx="30156">
                  <c:v>0.74087962962963005</c:v>
                </c:pt>
                <c:pt idx="30157">
                  <c:v>0.74090277777777802</c:v>
                </c:pt>
                <c:pt idx="30158">
                  <c:v>0.74092592592592599</c:v>
                </c:pt>
                <c:pt idx="30159">
                  <c:v>0.74094907407407395</c:v>
                </c:pt>
                <c:pt idx="30160">
                  <c:v>0.74098379629629596</c:v>
                </c:pt>
                <c:pt idx="30161">
                  <c:v>0.74100694444444504</c:v>
                </c:pt>
                <c:pt idx="30162">
                  <c:v>0.741030092592593</c:v>
                </c:pt>
                <c:pt idx="30163">
                  <c:v>0.74105324074074097</c:v>
                </c:pt>
                <c:pt idx="30164">
                  <c:v>0.74107638888888905</c:v>
                </c:pt>
                <c:pt idx="30165">
                  <c:v>0.74109953703703701</c:v>
                </c:pt>
                <c:pt idx="30166">
                  <c:v>0.74112268518518498</c:v>
                </c:pt>
                <c:pt idx="30167">
                  <c:v>0.74114583333333395</c:v>
                </c:pt>
                <c:pt idx="30168">
                  <c:v>0.74116898148148203</c:v>
                </c:pt>
                <c:pt idx="30169">
                  <c:v>0.74120370370370403</c:v>
                </c:pt>
                <c:pt idx="30170">
                  <c:v>0.741226851851852</c:v>
                </c:pt>
                <c:pt idx="30171">
                  <c:v>0.74124999999999996</c:v>
                </c:pt>
                <c:pt idx="30172">
                  <c:v>0.74127314814814804</c:v>
                </c:pt>
                <c:pt idx="30173">
                  <c:v>0.74129629629629601</c:v>
                </c:pt>
                <c:pt idx="30174">
                  <c:v>0.74131944444444497</c:v>
                </c:pt>
                <c:pt idx="30175">
                  <c:v>0.74134259259259305</c:v>
                </c:pt>
                <c:pt idx="30176">
                  <c:v>0.74136574074074102</c:v>
                </c:pt>
                <c:pt idx="30177">
                  <c:v>0.74140046296296302</c:v>
                </c:pt>
                <c:pt idx="30178">
                  <c:v>0.74142361111111099</c:v>
                </c:pt>
                <c:pt idx="30179">
                  <c:v>0.74144675925925896</c:v>
                </c:pt>
                <c:pt idx="30180">
                  <c:v>0.74146990740740704</c:v>
                </c:pt>
                <c:pt idx="30181">
                  <c:v>0.741493055555556</c:v>
                </c:pt>
                <c:pt idx="30182">
                  <c:v>0.74151620370370297</c:v>
                </c:pt>
                <c:pt idx="30183">
                  <c:v>0.74153935185185205</c:v>
                </c:pt>
                <c:pt idx="30184">
                  <c:v>0.74156250000000001</c:v>
                </c:pt>
                <c:pt idx="30185">
                  <c:v>0.74158564814814798</c:v>
                </c:pt>
                <c:pt idx="30186">
                  <c:v>0.74162037037037098</c:v>
                </c:pt>
                <c:pt idx="30187">
                  <c:v>0.74164351851851895</c:v>
                </c:pt>
                <c:pt idx="30188">
                  <c:v>0.74166666666666703</c:v>
                </c:pt>
                <c:pt idx="30189">
                  <c:v>0.741689814814815</c:v>
                </c:pt>
                <c:pt idx="30190">
                  <c:v>0.74171296296296296</c:v>
                </c:pt>
                <c:pt idx="30191">
                  <c:v>0.74173611111111104</c:v>
                </c:pt>
                <c:pt idx="30192">
                  <c:v>0.74175925925925901</c:v>
                </c:pt>
                <c:pt idx="30193">
                  <c:v>0.74178240740740697</c:v>
                </c:pt>
                <c:pt idx="30194">
                  <c:v>0.74180555555555605</c:v>
                </c:pt>
                <c:pt idx="30195">
                  <c:v>0.74184027777777795</c:v>
                </c:pt>
                <c:pt idx="30196">
                  <c:v>0.74186342592592602</c:v>
                </c:pt>
                <c:pt idx="30197">
                  <c:v>0.74188657407407399</c:v>
                </c:pt>
                <c:pt idx="30198">
                  <c:v>0.74190972222222196</c:v>
                </c:pt>
                <c:pt idx="30199">
                  <c:v>0.74193287037037103</c:v>
                </c:pt>
                <c:pt idx="30200">
                  <c:v>0.741956018518519</c:v>
                </c:pt>
                <c:pt idx="30201">
                  <c:v>0.74197916666666697</c:v>
                </c:pt>
                <c:pt idx="30202">
                  <c:v>0.74200231481481504</c:v>
                </c:pt>
                <c:pt idx="30203">
                  <c:v>0.74202546296296301</c:v>
                </c:pt>
                <c:pt idx="30204">
                  <c:v>0.74206018518518502</c:v>
                </c:pt>
                <c:pt idx="30205">
                  <c:v>0.74208333333333298</c:v>
                </c:pt>
                <c:pt idx="30206">
                  <c:v>0.74210648148148195</c:v>
                </c:pt>
                <c:pt idx="30207">
                  <c:v>0.74212962962963003</c:v>
                </c:pt>
                <c:pt idx="30208">
                  <c:v>0.74215277777777799</c:v>
                </c:pt>
                <c:pt idx="30209">
                  <c:v>0.74217592592592596</c:v>
                </c:pt>
                <c:pt idx="30210">
                  <c:v>0.74219907407407404</c:v>
                </c:pt>
                <c:pt idx="30211">
                  <c:v>0.74222222222222201</c:v>
                </c:pt>
                <c:pt idx="30212">
                  <c:v>0.74224537037037097</c:v>
                </c:pt>
                <c:pt idx="30213">
                  <c:v>0.74228009259259298</c:v>
                </c:pt>
                <c:pt idx="30214">
                  <c:v>0.74230324074074105</c:v>
                </c:pt>
                <c:pt idx="30215">
                  <c:v>0.74232638888888902</c:v>
                </c:pt>
                <c:pt idx="30216">
                  <c:v>0.74234953703703699</c:v>
                </c:pt>
                <c:pt idx="30217">
                  <c:v>0.74237268518518496</c:v>
                </c:pt>
                <c:pt idx="30218">
                  <c:v>0.74239583333333303</c:v>
                </c:pt>
                <c:pt idx="30219">
                  <c:v>0.742418981481481</c:v>
                </c:pt>
                <c:pt idx="30220">
                  <c:v>0.74244212962962897</c:v>
                </c:pt>
                <c:pt idx="30221">
                  <c:v>0.74246527777777804</c:v>
                </c:pt>
                <c:pt idx="30222">
                  <c:v>0.74250000000000005</c:v>
                </c:pt>
                <c:pt idx="30223">
                  <c:v>0.74252314814814802</c:v>
                </c:pt>
                <c:pt idx="30224">
                  <c:v>0.74254629629629598</c:v>
                </c:pt>
                <c:pt idx="30225">
                  <c:v>0.74256944444444395</c:v>
                </c:pt>
                <c:pt idx="30226">
                  <c:v>0.74259259259259303</c:v>
                </c:pt>
                <c:pt idx="30227">
                  <c:v>0.74261574074074099</c:v>
                </c:pt>
                <c:pt idx="30228">
                  <c:v>0.74263888888888896</c:v>
                </c:pt>
                <c:pt idx="30229">
                  <c:v>0.74266203703703704</c:v>
                </c:pt>
                <c:pt idx="30230">
                  <c:v>0.742685185185185</c:v>
                </c:pt>
                <c:pt idx="30231">
                  <c:v>0.74271990740740701</c:v>
                </c:pt>
                <c:pt idx="30232">
                  <c:v>0.74274305555555598</c:v>
                </c:pt>
                <c:pt idx="30233">
                  <c:v>0.74276620370370405</c:v>
                </c:pt>
                <c:pt idx="30234">
                  <c:v>0.74278935185185202</c:v>
                </c:pt>
                <c:pt idx="30235">
                  <c:v>0.74281249999999999</c:v>
                </c:pt>
                <c:pt idx="30236">
                  <c:v>0.74283564814814795</c:v>
                </c:pt>
                <c:pt idx="30237">
                  <c:v>0.74285879629629703</c:v>
                </c:pt>
                <c:pt idx="30238">
                  <c:v>0.742881944444444</c:v>
                </c:pt>
                <c:pt idx="30239">
                  <c:v>0.74290509259259296</c:v>
                </c:pt>
                <c:pt idx="30240">
                  <c:v>0.74293981481481497</c:v>
                </c:pt>
                <c:pt idx="30241">
                  <c:v>0.74296296296296305</c:v>
                </c:pt>
                <c:pt idx="30242">
                  <c:v>0.74298611111111101</c:v>
                </c:pt>
                <c:pt idx="30243">
                  <c:v>0.74300925925925898</c:v>
                </c:pt>
                <c:pt idx="30244">
                  <c:v>0.74303240740740695</c:v>
                </c:pt>
                <c:pt idx="30245">
                  <c:v>0.74305555555555602</c:v>
                </c:pt>
                <c:pt idx="30246">
                  <c:v>0.74307870370370399</c:v>
                </c:pt>
                <c:pt idx="30247">
                  <c:v>0.74310185185185196</c:v>
                </c:pt>
                <c:pt idx="30248">
                  <c:v>0.74312500000000004</c:v>
                </c:pt>
                <c:pt idx="30249">
                  <c:v>0.74315972222222204</c:v>
                </c:pt>
                <c:pt idx="30250">
                  <c:v>0.74318287037037001</c:v>
                </c:pt>
                <c:pt idx="30251">
                  <c:v>0.74320601851851897</c:v>
                </c:pt>
                <c:pt idx="30252">
                  <c:v>0.74322916666666705</c:v>
                </c:pt>
                <c:pt idx="30253">
                  <c:v>0.74325231481481502</c:v>
                </c:pt>
                <c:pt idx="30254">
                  <c:v>0.74327546296296299</c:v>
                </c:pt>
                <c:pt idx="30255">
                  <c:v>0.74329861111111095</c:v>
                </c:pt>
                <c:pt idx="30256">
                  <c:v>0.74333333333333296</c:v>
                </c:pt>
                <c:pt idx="30257">
                  <c:v>0.74335648148148104</c:v>
                </c:pt>
                <c:pt idx="30258">
                  <c:v>0.74337962962963</c:v>
                </c:pt>
                <c:pt idx="30259">
                  <c:v>0.74340277777777797</c:v>
                </c:pt>
                <c:pt idx="30260">
                  <c:v>0.74342592592592605</c:v>
                </c:pt>
                <c:pt idx="30261">
                  <c:v>0.74344907407407401</c:v>
                </c:pt>
                <c:pt idx="30262">
                  <c:v>0.74347222222222198</c:v>
                </c:pt>
                <c:pt idx="30263">
                  <c:v>0.74349537037036995</c:v>
                </c:pt>
                <c:pt idx="30264">
                  <c:v>0.74351851851851902</c:v>
                </c:pt>
                <c:pt idx="30265">
                  <c:v>0.74354166666666699</c:v>
                </c:pt>
                <c:pt idx="30266">
                  <c:v>0.74357638888888899</c:v>
                </c:pt>
                <c:pt idx="30267">
                  <c:v>0.74359953703703696</c:v>
                </c:pt>
                <c:pt idx="30268">
                  <c:v>0.74362268518518504</c:v>
                </c:pt>
                <c:pt idx="30269">
                  <c:v>0.74364583333333401</c:v>
                </c:pt>
                <c:pt idx="30270">
                  <c:v>0.74366898148148097</c:v>
                </c:pt>
                <c:pt idx="30271">
                  <c:v>0.74369212962963005</c:v>
                </c:pt>
                <c:pt idx="30272">
                  <c:v>0.74371527777777802</c:v>
                </c:pt>
                <c:pt idx="30273">
                  <c:v>0.74373842592592598</c:v>
                </c:pt>
                <c:pt idx="30274">
                  <c:v>0.74377314814814799</c:v>
                </c:pt>
                <c:pt idx="30275">
                  <c:v>0.74379629629629695</c:v>
                </c:pt>
                <c:pt idx="30276">
                  <c:v>0.74381944444444503</c:v>
                </c:pt>
                <c:pt idx="30277">
                  <c:v>0.743842592592593</c:v>
                </c:pt>
                <c:pt idx="30278">
                  <c:v>0.74386574074074097</c:v>
                </c:pt>
                <c:pt idx="30279">
                  <c:v>0.74390046296296297</c:v>
                </c:pt>
                <c:pt idx="30280">
                  <c:v>0.74392361111111105</c:v>
                </c:pt>
                <c:pt idx="30281">
                  <c:v>0.74394675925925902</c:v>
                </c:pt>
                <c:pt idx="30282">
                  <c:v>0.74396990740740698</c:v>
                </c:pt>
                <c:pt idx="30283">
                  <c:v>0.74399305555555595</c:v>
                </c:pt>
                <c:pt idx="30284">
                  <c:v>0.74402777777777795</c:v>
                </c:pt>
                <c:pt idx="30285">
                  <c:v>0.74405092592592603</c:v>
                </c:pt>
                <c:pt idx="30286">
                  <c:v>0.744074074074074</c:v>
                </c:pt>
                <c:pt idx="30287">
                  <c:v>0.74409722222222197</c:v>
                </c:pt>
                <c:pt idx="30288">
                  <c:v>0.74412037037037104</c:v>
                </c:pt>
                <c:pt idx="30289">
                  <c:v>0.74414351851851901</c:v>
                </c:pt>
                <c:pt idx="30290">
                  <c:v>0.74417824074074101</c:v>
                </c:pt>
                <c:pt idx="30291">
                  <c:v>0.74420138888888898</c:v>
                </c:pt>
                <c:pt idx="30292">
                  <c:v>0.74422453703703695</c:v>
                </c:pt>
                <c:pt idx="30293">
                  <c:v>0.74424768518518503</c:v>
                </c:pt>
                <c:pt idx="30294">
                  <c:v>0.74427083333333299</c:v>
                </c:pt>
                <c:pt idx="30295">
                  <c:v>0.74429398148148096</c:v>
                </c:pt>
                <c:pt idx="30296">
                  <c:v>0.74432870370370396</c:v>
                </c:pt>
                <c:pt idx="30297">
                  <c:v>0.74435185185185204</c:v>
                </c:pt>
                <c:pt idx="30298">
                  <c:v>0.74437500000000001</c:v>
                </c:pt>
                <c:pt idx="30299">
                  <c:v>0.74439814814814798</c:v>
                </c:pt>
                <c:pt idx="30300">
                  <c:v>0.74442129629629605</c:v>
                </c:pt>
                <c:pt idx="30301">
                  <c:v>0.74444444444444502</c:v>
                </c:pt>
                <c:pt idx="30302">
                  <c:v>0.74446759259259299</c:v>
                </c:pt>
                <c:pt idx="30303">
                  <c:v>0.74449074074074095</c:v>
                </c:pt>
                <c:pt idx="30304">
                  <c:v>0.74452546296296296</c:v>
                </c:pt>
                <c:pt idx="30305">
                  <c:v>0.74454861111111104</c:v>
                </c:pt>
                <c:pt idx="30306">
                  <c:v>0.744571759259259</c:v>
                </c:pt>
                <c:pt idx="30307">
                  <c:v>0.74459490740740697</c:v>
                </c:pt>
                <c:pt idx="30308">
                  <c:v>0.74461805555555605</c:v>
                </c:pt>
                <c:pt idx="30309">
                  <c:v>0.74464120370370401</c:v>
                </c:pt>
                <c:pt idx="30310">
                  <c:v>0.74466435185185198</c:v>
                </c:pt>
                <c:pt idx="30311">
                  <c:v>0.74468749999999995</c:v>
                </c:pt>
                <c:pt idx="30312">
                  <c:v>0.74471064814814802</c:v>
                </c:pt>
                <c:pt idx="30313">
                  <c:v>0.74474537037037103</c:v>
                </c:pt>
                <c:pt idx="30314">
                  <c:v>0.744768518518519</c:v>
                </c:pt>
                <c:pt idx="30315">
                  <c:v>0.74479166666666696</c:v>
                </c:pt>
                <c:pt idx="30316">
                  <c:v>0.74481481481481504</c:v>
                </c:pt>
                <c:pt idx="30317">
                  <c:v>0.74483796296296301</c:v>
                </c:pt>
                <c:pt idx="30318">
                  <c:v>0.74486111111111097</c:v>
                </c:pt>
                <c:pt idx="30319">
                  <c:v>0.74488425925925905</c:v>
                </c:pt>
                <c:pt idx="30320">
                  <c:v>0.74490740740740702</c:v>
                </c:pt>
                <c:pt idx="30321">
                  <c:v>0.74494212962963002</c:v>
                </c:pt>
                <c:pt idx="30322">
                  <c:v>0.74496527777777799</c:v>
                </c:pt>
                <c:pt idx="30323">
                  <c:v>0.74498842592592596</c:v>
                </c:pt>
                <c:pt idx="30324">
                  <c:v>0.74501157407407403</c:v>
                </c:pt>
                <c:pt idx="30325">
                  <c:v>0.745034722222222</c:v>
                </c:pt>
                <c:pt idx="30326">
                  <c:v>0.74505787037037097</c:v>
                </c:pt>
                <c:pt idx="30327">
                  <c:v>0.74508101851851904</c:v>
                </c:pt>
                <c:pt idx="30328">
                  <c:v>0.74510416666666701</c:v>
                </c:pt>
                <c:pt idx="30329">
                  <c:v>0.74512731481481498</c:v>
                </c:pt>
                <c:pt idx="30330">
                  <c:v>0.74516203703703698</c:v>
                </c:pt>
                <c:pt idx="30331">
                  <c:v>0.74518518518518495</c:v>
                </c:pt>
                <c:pt idx="30332">
                  <c:v>0.74520833333333403</c:v>
                </c:pt>
                <c:pt idx="30333">
                  <c:v>0.745231481481481</c:v>
                </c:pt>
                <c:pt idx="30334">
                  <c:v>0.74525462962962996</c:v>
                </c:pt>
                <c:pt idx="30335">
                  <c:v>0.74527777777777804</c:v>
                </c:pt>
                <c:pt idx="30336">
                  <c:v>0.74530092592592601</c:v>
                </c:pt>
                <c:pt idx="30337">
                  <c:v>0.74532407407407397</c:v>
                </c:pt>
                <c:pt idx="30338">
                  <c:v>0.74534722222222205</c:v>
                </c:pt>
                <c:pt idx="30339">
                  <c:v>0.74538194444444505</c:v>
                </c:pt>
                <c:pt idx="30340">
                  <c:v>0.74540509259259302</c:v>
                </c:pt>
                <c:pt idx="30341">
                  <c:v>0.74542824074074099</c:v>
                </c:pt>
                <c:pt idx="30342">
                  <c:v>0.74545138888888896</c:v>
                </c:pt>
                <c:pt idx="30343">
                  <c:v>0.74547453703703703</c:v>
                </c:pt>
                <c:pt idx="30344">
                  <c:v>0.745497685185185</c:v>
                </c:pt>
                <c:pt idx="30345">
                  <c:v>0.74552083333333297</c:v>
                </c:pt>
                <c:pt idx="30346">
                  <c:v>0.74554398148148204</c:v>
                </c:pt>
                <c:pt idx="30347">
                  <c:v>0.74556712962962901</c:v>
                </c:pt>
                <c:pt idx="30348">
                  <c:v>0.74560185185185202</c:v>
                </c:pt>
                <c:pt idx="30349">
                  <c:v>0.74562499999999998</c:v>
                </c:pt>
                <c:pt idx="30350">
                  <c:v>0.74564814814814795</c:v>
                </c:pt>
                <c:pt idx="30351">
                  <c:v>0.74567129629629603</c:v>
                </c:pt>
                <c:pt idx="30352">
                  <c:v>0.74569444444444499</c:v>
                </c:pt>
                <c:pt idx="30353">
                  <c:v>0.74571759259259296</c:v>
                </c:pt>
                <c:pt idx="30354">
                  <c:v>0.74574074074074104</c:v>
                </c:pt>
                <c:pt idx="30355">
                  <c:v>0.745763888888889</c:v>
                </c:pt>
                <c:pt idx="30356">
                  <c:v>0.74579861111111101</c:v>
                </c:pt>
                <c:pt idx="30357">
                  <c:v>0.74582175925925898</c:v>
                </c:pt>
                <c:pt idx="30358">
                  <c:v>0.74584490740740805</c:v>
                </c:pt>
                <c:pt idx="30359">
                  <c:v>0.74586805555555602</c:v>
                </c:pt>
                <c:pt idx="30360">
                  <c:v>0.74589120370370399</c:v>
                </c:pt>
                <c:pt idx="30361">
                  <c:v>0.74591435185185195</c:v>
                </c:pt>
                <c:pt idx="30362">
                  <c:v>0.74593750000000003</c:v>
                </c:pt>
                <c:pt idx="30363">
                  <c:v>0.745960648148148</c:v>
                </c:pt>
                <c:pt idx="30364">
                  <c:v>0.74598379629629596</c:v>
                </c:pt>
                <c:pt idx="30365">
                  <c:v>0.74601851851851897</c:v>
                </c:pt>
                <c:pt idx="30366">
                  <c:v>0.74604166666666705</c:v>
                </c:pt>
                <c:pt idx="30367">
                  <c:v>0.74606481481481501</c:v>
                </c:pt>
                <c:pt idx="30368">
                  <c:v>0.74608796296296298</c:v>
                </c:pt>
                <c:pt idx="30369">
                  <c:v>0.74611111111111095</c:v>
                </c:pt>
                <c:pt idx="30370">
                  <c:v>0.74613425925925903</c:v>
                </c:pt>
                <c:pt idx="30371">
                  <c:v>0.74615740740740699</c:v>
                </c:pt>
                <c:pt idx="30372">
                  <c:v>0.74618055555555596</c:v>
                </c:pt>
                <c:pt idx="30373">
                  <c:v>0.74621527777777796</c:v>
                </c:pt>
                <c:pt idx="30374">
                  <c:v>0.74623842592592604</c:v>
                </c:pt>
                <c:pt idx="30375">
                  <c:v>0.74626157407407401</c:v>
                </c:pt>
                <c:pt idx="30376">
                  <c:v>0.74628472222222197</c:v>
                </c:pt>
                <c:pt idx="30377">
                  <c:v>0.74630787037037105</c:v>
                </c:pt>
                <c:pt idx="30378">
                  <c:v>0.74633101851851902</c:v>
                </c:pt>
                <c:pt idx="30379">
                  <c:v>0.74635416666666698</c:v>
                </c:pt>
                <c:pt idx="30380">
                  <c:v>0.74638888888888899</c:v>
                </c:pt>
                <c:pt idx="30381">
                  <c:v>0.74641203703703696</c:v>
                </c:pt>
                <c:pt idx="30382">
                  <c:v>0.74643518518518504</c:v>
                </c:pt>
                <c:pt idx="30383">
                  <c:v>0.746458333333333</c:v>
                </c:pt>
                <c:pt idx="30384">
                  <c:v>0.74648148148148197</c:v>
                </c:pt>
                <c:pt idx="30385">
                  <c:v>0.74650462962963005</c:v>
                </c:pt>
                <c:pt idx="30386">
                  <c:v>0.74652777777777801</c:v>
                </c:pt>
                <c:pt idx="30387">
                  <c:v>0.74655092592592598</c:v>
                </c:pt>
                <c:pt idx="30388">
                  <c:v>0.74657407407407395</c:v>
                </c:pt>
                <c:pt idx="30389">
                  <c:v>0.74660879629629595</c:v>
                </c:pt>
                <c:pt idx="30390">
                  <c:v>0.74663194444444503</c:v>
                </c:pt>
                <c:pt idx="30391">
                  <c:v>0.74665509259259299</c:v>
                </c:pt>
                <c:pt idx="30392">
                  <c:v>0.74667824074074096</c:v>
                </c:pt>
                <c:pt idx="30393">
                  <c:v>0.74670138888888904</c:v>
                </c:pt>
                <c:pt idx="30394">
                  <c:v>0.74672453703703701</c:v>
                </c:pt>
                <c:pt idx="30395">
                  <c:v>0.74674768518518497</c:v>
                </c:pt>
                <c:pt idx="30396">
                  <c:v>0.74677083333333405</c:v>
                </c:pt>
                <c:pt idx="30397">
                  <c:v>0.74679398148148202</c:v>
                </c:pt>
                <c:pt idx="30398">
                  <c:v>0.74681712962962898</c:v>
                </c:pt>
                <c:pt idx="30399">
                  <c:v>0.74685185185185199</c:v>
                </c:pt>
                <c:pt idx="30400">
                  <c:v>0.74687499999999996</c:v>
                </c:pt>
                <c:pt idx="30401">
                  <c:v>0.74689814814814803</c:v>
                </c:pt>
                <c:pt idx="30402">
                  <c:v>0.746921296296296</c:v>
                </c:pt>
                <c:pt idx="30403">
                  <c:v>0.74694444444444497</c:v>
                </c:pt>
                <c:pt idx="30404">
                  <c:v>0.74696759259259304</c:v>
                </c:pt>
                <c:pt idx="30405">
                  <c:v>0.74699074074074101</c:v>
                </c:pt>
                <c:pt idx="30406">
                  <c:v>0.74701388888888898</c:v>
                </c:pt>
                <c:pt idx="30407">
                  <c:v>0.74704861111111098</c:v>
                </c:pt>
                <c:pt idx="30408">
                  <c:v>0.74707175925925895</c:v>
                </c:pt>
                <c:pt idx="30409">
                  <c:v>0.74709490740740803</c:v>
                </c:pt>
                <c:pt idx="30410">
                  <c:v>0.74711805555555599</c:v>
                </c:pt>
                <c:pt idx="30411">
                  <c:v>0.74714120370370396</c:v>
                </c:pt>
                <c:pt idx="30412">
                  <c:v>0.74716435185185204</c:v>
                </c:pt>
                <c:pt idx="30413">
                  <c:v>0.7471875</c:v>
                </c:pt>
                <c:pt idx="30414">
                  <c:v>0.74721064814814797</c:v>
                </c:pt>
                <c:pt idx="30415">
                  <c:v>0.74723379629629605</c:v>
                </c:pt>
                <c:pt idx="30416">
                  <c:v>0.74726851851851905</c:v>
                </c:pt>
                <c:pt idx="30417">
                  <c:v>0.74729166666666702</c:v>
                </c:pt>
                <c:pt idx="30418">
                  <c:v>0.74731481481481499</c:v>
                </c:pt>
                <c:pt idx="30419">
                  <c:v>0.74733796296296295</c:v>
                </c:pt>
                <c:pt idx="30420">
                  <c:v>0.74736111111111103</c:v>
                </c:pt>
                <c:pt idx="30421">
                  <c:v>0.747384259259259</c:v>
                </c:pt>
                <c:pt idx="30422">
                  <c:v>0.74740740740740697</c:v>
                </c:pt>
                <c:pt idx="30423">
                  <c:v>0.74743055555555604</c:v>
                </c:pt>
                <c:pt idx="30424">
                  <c:v>0.74746527777777805</c:v>
                </c:pt>
                <c:pt idx="30425">
                  <c:v>0.74748842592592601</c:v>
                </c:pt>
                <c:pt idx="30426">
                  <c:v>0.74751157407407398</c:v>
                </c:pt>
                <c:pt idx="30427">
                  <c:v>0.74753472222222195</c:v>
                </c:pt>
                <c:pt idx="30428">
                  <c:v>0.74755787037037102</c:v>
                </c:pt>
                <c:pt idx="30429">
                  <c:v>0.74758101851851899</c:v>
                </c:pt>
                <c:pt idx="30430">
                  <c:v>0.74760416666666696</c:v>
                </c:pt>
                <c:pt idx="30431">
                  <c:v>0.74762731481481504</c:v>
                </c:pt>
                <c:pt idx="30432">
                  <c:v>0.747650462962963</c:v>
                </c:pt>
                <c:pt idx="30433">
                  <c:v>0.74768518518518501</c:v>
                </c:pt>
                <c:pt idx="30434">
                  <c:v>0.74770833333333298</c:v>
                </c:pt>
                <c:pt idx="30435">
                  <c:v>0.74773148148148205</c:v>
                </c:pt>
                <c:pt idx="30436">
                  <c:v>0.74775462962963002</c:v>
                </c:pt>
                <c:pt idx="30437">
                  <c:v>0.74777777777777799</c:v>
                </c:pt>
                <c:pt idx="30438">
                  <c:v>0.74780092592592595</c:v>
                </c:pt>
                <c:pt idx="30439">
                  <c:v>0.74782407407407403</c:v>
                </c:pt>
                <c:pt idx="30440">
                  <c:v>0.747847222222222</c:v>
                </c:pt>
                <c:pt idx="30441">
                  <c:v>0.747881944444444</c:v>
                </c:pt>
                <c:pt idx="30442">
                  <c:v>0.74790509259259297</c:v>
                </c:pt>
                <c:pt idx="30443">
                  <c:v>0.74792824074074105</c:v>
                </c:pt>
                <c:pt idx="30444">
                  <c:v>0.74795138888888901</c:v>
                </c:pt>
                <c:pt idx="30445">
                  <c:v>0.74797453703703698</c:v>
                </c:pt>
                <c:pt idx="30446">
                  <c:v>0.74799768518518495</c:v>
                </c:pt>
                <c:pt idx="30447">
                  <c:v>0.74802083333333402</c:v>
                </c:pt>
                <c:pt idx="30448">
                  <c:v>0.74804398148148099</c:v>
                </c:pt>
                <c:pt idx="30449">
                  <c:v>0.748078703703704</c:v>
                </c:pt>
                <c:pt idx="30450">
                  <c:v>0.74810185185185196</c:v>
                </c:pt>
                <c:pt idx="30451">
                  <c:v>0.74812500000000004</c:v>
                </c:pt>
                <c:pt idx="30452">
                  <c:v>0.74814814814814801</c:v>
                </c:pt>
                <c:pt idx="30453">
                  <c:v>0.74817129629629597</c:v>
                </c:pt>
                <c:pt idx="30454">
                  <c:v>0.74819444444444505</c:v>
                </c:pt>
                <c:pt idx="30455">
                  <c:v>0.74821759259259302</c:v>
                </c:pt>
                <c:pt idx="30456">
                  <c:v>0.74824074074074098</c:v>
                </c:pt>
                <c:pt idx="30457">
                  <c:v>0.74826388888888895</c:v>
                </c:pt>
                <c:pt idx="30458">
                  <c:v>0.74829861111111096</c:v>
                </c:pt>
                <c:pt idx="30459">
                  <c:v>0.74832175925925903</c:v>
                </c:pt>
                <c:pt idx="30460">
                  <c:v>0.748344907407407</c:v>
                </c:pt>
                <c:pt idx="30461">
                  <c:v>0.74836805555555597</c:v>
                </c:pt>
                <c:pt idx="30462">
                  <c:v>0.74839120370370404</c:v>
                </c:pt>
                <c:pt idx="30463">
                  <c:v>0.74841435185185201</c:v>
                </c:pt>
                <c:pt idx="30464">
                  <c:v>0.74843749999999998</c:v>
                </c:pt>
                <c:pt idx="30465">
                  <c:v>0.74847222222222198</c:v>
                </c:pt>
                <c:pt idx="30466">
                  <c:v>0.74849537037037095</c:v>
                </c:pt>
                <c:pt idx="30467">
                  <c:v>0.74851851851851903</c:v>
                </c:pt>
                <c:pt idx="30468">
                  <c:v>0.74854166666666699</c:v>
                </c:pt>
                <c:pt idx="30469">
                  <c:v>0.74856481481481496</c:v>
                </c:pt>
                <c:pt idx="30470">
                  <c:v>0.74858796296296304</c:v>
                </c:pt>
                <c:pt idx="30471">
                  <c:v>0.74861111111111101</c:v>
                </c:pt>
                <c:pt idx="30472">
                  <c:v>0.74863425925925897</c:v>
                </c:pt>
                <c:pt idx="30473">
                  <c:v>0.74865740740740805</c:v>
                </c:pt>
                <c:pt idx="30474">
                  <c:v>0.74869212962963005</c:v>
                </c:pt>
                <c:pt idx="30475">
                  <c:v>0.74871527777777802</c:v>
                </c:pt>
                <c:pt idx="30476">
                  <c:v>0.74873842592592599</c:v>
                </c:pt>
                <c:pt idx="30477">
                  <c:v>0.74876157407407395</c:v>
                </c:pt>
                <c:pt idx="30478">
                  <c:v>0.74878472222222203</c:v>
                </c:pt>
                <c:pt idx="30479">
                  <c:v>0.74880787037037</c:v>
                </c:pt>
                <c:pt idx="30480">
                  <c:v>0.74883101851851896</c:v>
                </c:pt>
                <c:pt idx="30481">
                  <c:v>0.74885416666666704</c:v>
                </c:pt>
                <c:pt idx="30482">
                  <c:v>0.74888888888888905</c:v>
                </c:pt>
                <c:pt idx="30483">
                  <c:v>0.74891203703703701</c:v>
                </c:pt>
                <c:pt idx="30484">
                  <c:v>0.74893518518518498</c:v>
                </c:pt>
                <c:pt idx="30485">
                  <c:v>0.74895833333333395</c:v>
                </c:pt>
                <c:pt idx="30486">
                  <c:v>0.74898148148148203</c:v>
                </c:pt>
                <c:pt idx="30487">
                  <c:v>0.74900462962962999</c:v>
                </c:pt>
                <c:pt idx="30488">
                  <c:v>0.74902777777777796</c:v>
                </c:pt>
                <c:pt idx="30489">
                  <c:v>0.74905092592592604</c:v>
                </c:pt>
                <c:pt idx="30490">
                  <c:v>0.749074074074074</c:v>
                </c:pt>
                <c:pt idx="30491">
                  <c:v>0.74910879629629601</c:v>
                </c:pt>
                <c:pt idx="30492">
                  <c:v>0.74913194444444497</c:v>
                </c:pt>
                <c:pt idx="30493">
                  <c:v>0.74915509259259305</c:v>
                </c:pt>
                <c:pt idx="30494">
                  <c:v>0.74917824074074102</c:v>
                </c:pt>
                <c:pt idx="30495">
                  <c:v>0.74920138888888899</c:v>
                </c:pt>
                <c:pt idx="30496">
                  <c:v>0.74922453703703695</c:v>
                </c:pt>
                <c:pt idx="30497">
                  <c:v>0.74924768518518503</c:v>
                </c:pt>
                <c:pt idx="30498">
                  <c:v>0.749270833333334</c:v>
                </c:pt>
                <c:pt idx="30499">
                  <c:v>0.749305555555556</c:v>
                </c:pt>
                <c:pt idx="30500">
                  <c:v>0.74932870370370397</c:v>
                </c:pt>
                <c:pt idx="30501">
                  <c:v>0.74935185185185205</c:v>
                </c:pt>
                <c:pt idx="30502">
                  <c:v>0.74937500000000001</c:v>
                </c:pt>
                <c:pt idx="30503">
                  <c:v>0.74939814814814798</c:v>
                </c:pt>
                <c:pt idx="30504">
                  <c:v>0.74942129629629595</c:v>
                </c:pt>
                <c:pt idx="30505">
                  <c:v>0.74944444444444502</c:v>
                </c:pt>
                <c:pt idx="30506">
                  <c:v>0.74946759259259299</c:v>
                </c:pt>
                <c:pt idx="30507">
                  <c:v>0.749502314814815</c:v>
                </c:pt>
                <c:pt idx="30508">
                  <c:v>0.74952546296296296</c:v>
                </c:pt>
                <c:pt idx="30509">
                  <c:v>0.74954861111111104</c:v>
                </c:pt>
                <c:pt idx="30510">
                  <c:v>0.74957175925925901</c:v>
                </c:pt>
                <c:pt idx="30511">
                  <c:v>0.74959490740740697</c:v>
                </c:pt>
                <c:pt idx="30512">
                  <c:v>0.74961805555555605</c:v>
                </c:pt>
                <c:pt idx="30513">
                  <c:v>0.74964120370370402</c:v>
                </c:pt>
                <c:pt idx="30514">
                  <c:v>0.74966435185185198</c:v>
                </c:pt>
                <c:pt idx="30515">
                  <c:v>0.74968749999999995</c:v>
                </c:pt>
                <c:pt idx="30516">
                  <c:v>0.74972222222222196</c:v>
                </c:pt>
                <c:pt idx="30517">
                  <c:v>0.74974537037037103</c:v>
                </c:pt>
                <c:pt idx="30518">
                  <c:v>0.749768518518519</c:v>
                </c:pt>
                <c:pt idx="30519">
                  <c:v>0.74979166666666697</c:v>
                </c:pt>
                <c:pt idx="30520">
                  <c:v>0.74981481481481504</c:v>
                </c:pt>
                <c:pt idx="30521">
                  <c:v>0.74983796296296301</c:v>
                </c:pt>
                <c:pt idx="30522">
                  <c:v>0.74986111111111098</c:v>
                </c:pt>
                <c:pt idx="30523">
                  <c:v>0.74989583333333398</c:v>
                </c:pt>
                <c:pt idx="30524">
                  <c:v>0.74991898148148195</c:v>
                </c:pt>
                <c:pt idx="30525">
                  <c:v>0.74994212962963003</c:v>
                </c:pt>
                <c:pt idx="30526">
                  <c:v>0.74996527777777799</c:v>
                </c:pt>
                <c:pt idx="30527">
                  <c:v>0.74998842592592596</c:v>
                </c:pt>
                <c:pt idx="30528">
                  <c:v>0.75001157407407404</c:v>
                </c:pt>
                <c:pt idx="30529">
                  <c:v>0.75003472222222201</c:v>
                </c:pt>
                <c:pt idx="30530">
                  <c:v>0.75005787037037097</c:v>
                </c:pt>
                <c:pt idx="30531">
                  <c:v>0.75009259259259298</c:v>
                </c:pt>
                <c:pt idx="30532">
                  <c:v>0.75011574074074105</c:v>
                </c:pt>
                <c:pt idx="30533">
                  <c:v>0.75013888888888902</c:v>
                </c:pt>
                <c:pt idx="30534">
                  <c:v>0.75016203703703699</c:v>
                </c:pt>
                <c:pt idx="30535">
                  <c:v>0.75018518518518496</c:v>
                </c:pt>
                <c:pt idx="30536">
                  <c:v>0.75020833333333303</c:v>
                </c:pt>
                <c:pt idx="30537">
                  <c:v>0.750231481481482</c:v>
                </c:pt>
                <c:pt idx="30538">
                  <c:v>0.75025462962962997</c:v>
                </c:pt>
                <c:pt idx="30539">
                  <c:v>0.75027777777777804</c:v>
                </c:pt>
                <c:pt idx="30540">
                  <c:v>0.75031250000000005</c:v>
                </c:pt>
                <c:pt idx="30541">
                  <c:v>0.75033564814814802</c:v>
                </c:pt>
                <c:pt idx="30542">
                  <c:v>0.75035879629629598</c:v>
                </c:pt>
                <c:pt idx="30543">
                  <c:v>0.75038194444444395</c:v>
                </c:pt>
                <c:pt idx="30544">
                  <c:v>0.75040509259259303</c:v>
                </c:pt>
                <c:pt idx="30545">
                  <c:v>0.75042824074074099</c:v>
                </c:pt>
                <c:pt idx="30546">
                  <c:v>0.75045138888888896</c:v>
                </c:pt>
                <c:pt idx="30547">
                  <c:v>0.75047453703703704</c:v>
                </c:pt>
                <c:pt idx="30548">
                  <c:v>0.75050925925925904</c:v>
                </c:pt>
                <c:pt idx="30549">
                  <c:v>0.75053240740740701</c:v>
                </c:pt>
                <c:pt idx="30550">
                  <c:v>0.75055555555555598</c:v>
                </c:pt>
                <c:pt idx="30551">
                  <c:v>0.75057870370370405</c:v>
                </c:pt>
                <c:pt idx="30552">
                  <c:v>0.75060185185185202</c:v>
                </c:pt>
                <c:pt idx="30553">
                  <c:v>0.75062499999999999</c:v>
                </c:pt>
                <c:pt idx="30554">
                  <c:v>0.75064814814814795</c:v>
                </c:pt>
                <c:pt idx="30555">
                  <c:v>0.75067129629629703</c:v>
                </c:pt>
                <c:pt idx="30556">
                  <c:v>0.750694444444445</c:v>
                </c:pt>
                <c:pt idx="30557">
                  <c:v>0.750729166666667</c:v>
                </c:pt>
                <c:pt idx="30558">
                  <c:v>0.75075231481481497</c:v>
                </c:pt>
                <c:pt idx="30559">
                  <c:v>0.75077546296296305</c:v>
                </c:pt>
                <c:pt idx="30560">
                  <c:v>0.75079861111111101</c:v>
                </c:pt>
                <c:pt idx="30561">
                  <c:v>0.75082175925925898</c:v>
                </c:pt>
                <c:pt idx="30562">
                  <c:v>0.75084490740740795</c:v>
                </c:pt>
                <c:pt idx="30563">
                  <c:v>0.75086805555555602</c:v>
                </c:pt>
                <c:pt idx="30564">
                  <c:v>0.75089120370370399</c:v>
                </c:pt>
                <c:pt idx="30565">
                  <c:v>0.750925925925926</c:v>
                </c:pt>
                <c:pt idx="30566">
                  <c:v>0.75094907407407396</c:v>
                </c:pt>
                <c:pt idx="30567">
                  <c:v>0.75097222222222204</c:v>
                </c:pt>
                <c:pt idx="30568">
                  <c:v>0.75099537037037001</c:v>
                </c:pt>
                <c:pt idx="30569">
                  <c:v>0.75101851851851897</c:v>
                </c:pt>
                <c:pt idx="30570">
                  <c:v>0.75104166666666705</c:v>
                </c:pt>
                <c:pt idx="30571">
                  <c:v>0.75106481481481502</c:v>
                </c:pt>
                <c:pt idx="30572">
                  <c:v>0.75108796296296299</c:v>
                </c:pt>
                <c:pt idx="30573">
                  <c:v>0.75111111111111095</c:v>
                </c:pt>
                <c:pt idx="30574">
                  <c:v>0.75114583333333396</c:v>
                </c:pt>
                <c:pt idx="30575">
                  <c:v>0.75116898148148203</c:v>
                </c:pt>
                <c:pt idx="30576">
                  <c:v>0.75119212962963</c:v>
                </c:pt>
                <c:pt idx="30577">
                  <c:v>0.75121527777777797</c:v>
                </c:pt>
                <c:pt idx="30578">
                  <c:v>0.75123842592592605</c:v>
                </c:pt>
                <c:pt idx="30579">
                  <c:v>0.75126157407407401</c:v>
                </c:pt>
                <c:pt idx="30580">
                  <c:v>0.75128472222222198</c:v>
                </c:pt>
                <c:pt idx="30581">
                  <c:v>0.75130787037036995</c:v>
                </c:pt>
                <c:pt idx="30582">
                  <c:v>0.75133101851851902</c:v>
                </c:pt>
                <c:pt idx="30583">
                  <c:v>0.75136574074074103</c:v>
                </c:pt>
                <c:pt idx="30584">
                  <c:v>0.75138888888888899</c:v>
                </c:pt>
                <c:pt idx="30585">
                  <c:v>0.75141203703703696</c:v>
                </c:pt>
                <c:pt idx="30586">
                  <c:v>0.75143518518518504</c:v>
                </c:pt>
                <c:pt idx="30587">
                  <c:v>0.75145833333333301</c:v>
                </c:pt>
                <c:pt idx="30588">
                  <c:v>0.75148148148148097</c:v>
                </c:pt>
                <c:pt idx="30589">
                  <c:v>0.75150462962963005</c:v>
                </c:pt>
                <c:pt idx="30590">
                  <c:v>0.75152777777777802</c:v>
                </c:pt>
                <c:pt idx="30591">
                  <c:v>0.75155092592592598</c:v>
                </c:pt>
                <c:pt idx="30592">
                  <c:v>0.75158564814814799</c:v>
                </c:pt>
                <c:pt idx="30593">
                  <c:v>0.75160879629629695</c:v>
                </c:pt>
                <c:pt idx="30594">
                  <c:v>0.75163194444444503</c:v>
                </c:pt>
                <c:pt idx="30595">
                  <c:v>0.751655092592593</c:v>
                </c:pt>
                <c:pt idx="30596">
                  <c:v>0.75167824074074097</c:v>
                </c:pt>
                <c:pt idx="30597">
                  <c:v>0.75170138888888904</c:v>
                </c:pt>
                <c:pt idx="30598">
                  <c:v>0.75172453703703701</c:v>
                </c:pt>
                <c:pt idx="30599">
                  <c:v>0.75174768518518498</c:v>
                </c:pt>
                <c:pt idx="30600">
                  <c:v>0.75177083333333405</c:v>
                </c:pt>
                <c:pt idx="30601">
                  <c:v>0.75180555555555595</c:v>
                </c:pt>
                <c:pt idx="30602">
                  <c:v>0.75182870370370403</c:v>
                </c:pt>
                <c:pt idx="30603">
                  <c:v>0.75185185185185199</c:v>
                </c:pt>
                <c:pt idx="30604">
                  <c:v>0.75187499999999996</c:v>
                </c:pt>
                <c:pt idx="30605">
                  <c:v>0.75189814814814804</c:v>
                </c:pt>
                <c:pt idx="30606">
                  <c:v>0.751921296296296</c:v>
                </c:pt>
                <c:pt idx="30607">
                  <c:v>0.75194444444444497</c:v>
                </c:pt>
                <c:pt idx="30608">
                  <c:v>0.75196759259259305</c:v>
                </c:pt>
                <c:pt idx="30609">
                  <c:v>0.75200231481481505</c:v>
                </c:pt>
                <c:pt idx="30610">
                  <c:v>0.75202546296296302</c:v>
                </c:pt>
                <c:pt idx="30611">
                  <c:v>0.75204861111111099</c:v>
                </c:pt>
                <c:pt idx="30612">
                  <c:v>0.75207175925925895</c:v>
                </c:pt>
                <c:pt idx="30613">
                  <c:v>0.75209490740740803</c:v>
                </c:pt>
                <c:pt idx="30614">
                  <c:v>0.752118055555556</c:v>
                </c:pt>
                <c:pt idx="30615">
                  <c:v>0.75214120370370396</c:v>
                </c:pt>
                <c:pt idx="30616">
                  <c:v>0.75216435185185204</c:v>
                </c:pt>
                <c:pt idx="30617">
                  <c:v>0.75219907407407405</c:v>
                </c:pt>
                <c:pt idx="30618">
                  <c:v>0.75222222222222201</c:v>
                </c:pt>
                <c:pt idx="30619">
                  <c:v>0.75224537037036998</c:v>
                </c:pt>
                <c:pt idx="30620">
                  <c:v>0.75226851851851895</c:v>
                </c:pt>
                <c:pt idx="30621">
                  <c:v>0.75229166666666702</c:v>
                </c:pt>
                <c:pt idx="30622">
                  <c:v>0.75231481481481499</c:v>
                </c:pt>
                <c:pt idx="30623">
                  <c:v>0.75233796296296296</c:v>
                </c:pt>
                <c:pt idx="30624">
                  <c:v>0.75236111111111104</c:v>
                </c:pt>
                <c:pt idx="30625">
                  <c:v>0.75239583333333404</c:v>
                </c:pt>
                <c:pt idx="30626">
                  <c:v>0.75241898148148101</c:v>
                </c:pt>
                <c:pt idx="30627">
                  <c:v>0.75244212962962898</c:v>
                </c:pt>
                <c:pt idx="30628">
                  <c:v>0.75246527777777805</c:v>
                </c:pt>
                <c:pt idx="30629">
                  <c:v>0.75248842592592602</c:v>
                </c:pt>
                <c:pt idx="30630">
                  <c:v>0.75251157407407399</c:v>
                </c:pt>
                <c:pt idx="30631">
                  <c:v>0.75253472222222195</c:v>
                </c:pt>
                <c:pt idx="30632">
                  <c:v>0.75255787037037103</c:v>
                </c:pt>
                <c:pt idx="30633">
                  <c:v>0.752581018518519</c:v>
                </c:pt>
                <c:pt idx="30634">
                  <c:v>0.752615740740741</c:v>
                </c:pt>
                <c:pt idx="30635">
                  <c:v>0.75263888888888897</c:v>
                </c:pt>
                <c:pt idx="30636">
                  <c:v>0.75266203703703705</c:v>
                </c:pt>
                <c:pt idx="30637">
                  <c:v>0.75268518518518501</c:v>
                </c:pt>
                <c:pt idx="30638">
                  <c:v>0.75270833333333398</c:v>
                </c:pt>
                <c:pt idx="30639">
                  <c:v>0.75273148148148195</c:v>
                </c:pt>
                <c:pt idx="30640">
                  <c:v>0.75275462962963002</c:v>
                </c:pt>
                <c:pt idx="30641">
                  <c:v>0.75277777777777799</c:v>
                </c:pt>
                <c:pt idx="30642">
                  <c:v>0.75280092592592596</c:v>
                </c:pt>
                <c:pt idx="30643">
                  <c:v>0.75283564814814796</c:v>
                </c:pt>
                <c:pt idx="30644">
                  <c:v>0.75285879629629604</c:v>
                </c:pt>
                <c:pt idx="30645">
                  <c:v>0.75288194444444401</c:v>
                </c:pt>
                <c:pt idx="30646">
                  <c:v>0.75290509259259297</c:v>
                </c:pt>
                <c:pt idx="30647">
                  <c:v>0.75292824074074105</c:v>
                </c:pt>
                <c:pt idx="30648">
                  <c:v>0.75295138888888902</c:v>
                </c:pt>
                <c:pt idx="30649">
                  <c:v>0.75297453703703698</c:v>
                </c:pt>
                <c:pt idx="30650">
                  <c:v>0.75299768518518495</c:v>
                </c:pt>
                <c:pt idx="30651">
                  <c:v>0.75302083333333403</c:v>
                </c:pt>
                <c:pt idx="30652">
                  <c:v>0.75305555555555603</c:v>
                </c:pt>
                <c:pt idx="30653">
                  <c:v>0.753078703703704</c:v>
                </c:pt>
                <c:pt idx="30654">
                  <c:v>0.75310185185185197</c:v>
                </c:pt>
                <c:pt idx="30655">
                  <c:v>0.75312500000000004</c:v>
                </c:pt>
                <c:pt idx="30656">
                  <c:v>0.75314814814814801</c:v>
                </c:pt>
                <c:pt idx="30657">
                  <c:v>0.75317129629629598</c:v>
                </c:pt>
                <c:pt idx="30658">
                  <c:v>0.75319444444444505</c:v>
                </c:pt>
                <c:pt idx="30659">
                  <c:v>0.75321759259259302</c:v>
                </c:pt>
                <c:pt idx="30660">
                  <c:v>0.75324074074074099</c:v>
                </c:pt>
                <c:pt idx="30661">
                  <c:v>0.75327546296296299</c:v>
                </c:pt>
                <c:pt idx="30662">
                  <c:v>0.75329861111111096</c:v>
                </c:pt>
                <c:pt idx="30663">
                  <c:v>0.75332175925925904</c:v>
                </c:pt>
                <c:pt idx="30664">
                  <c:v>0.75334490740740701</c:v>
                </c:pt>
                <c:pt idx="30665">
                  <c:v>0.75336805555555597</c:v>
                </c:pt>
                <c:pt idx="30666">
                  <c:v>0.75339120370370405</c:v>
                </c:pt>
                <c:pt idx="30667">
                  <c:v>0.75341435185185202</c:v>
                </c:pt>
                <c:pt idx="30668">
                  <c:v>0.75343749999999998</c:v>
                </c:pt>
                <c:pt idx="30669">
                  <c:v>0.75347222222222199</c:v>
                </c:pt>
                <c:pt idx="30670">
                  <c:v>0.75349537037037095</c:v>
                </c:pt>
                <c:pt idx="30671">
                  <c:v>0.75351851851851903</c:v>
                </c:pt>
                <c:pt idx="30672">
                  <c:v>0.753541666666667</c:v>
                </c:pt>
                <c:pt idx="30673">
                  <c:v>0.75356481481481496</c:v>
                </c:pt>
                <c:pt idx="30674">
                  <c:v>0.75358796296296304</c:v>
                </c:pt>
                <c:pt idx="30675">
                  <c:v>0.75361111111111101</c:v>
                </c:pt>
                <c:pt idx="30676">
                  <c:v>0.75363425925925898</c:v>
                </c:pt>
                <c:pt idx="30677">
                  <c:v>0.75365740740740805</c:v>
                </c:pt>
                <c:pt idx="30678">
                  <c:v>0.75369212962962995</c:v>
                </c:pt>
                <c:pt idx="30679">
                  <c:v>0.75371527777777803</c:v>
                </c:pt>
                <c:pt idx="30680">
                  <c:v>0.75373842592592599</c:v>
                </c:pt>
                <c:pt idx="30681">
                  <c:v>0.75376157407407396</c:v>
                </c:pt>
                <c:pt idx="30682">
                  <c:v>0.75378472222222204</c:v>
                </c:pt>
                <c:pt idx="30683">
                  <c:v>0.753807870370371</c:v>
                </c:pt>
                <c:pt idx="30684">
                  <c:v>0.75383101851851897</c:v>
                </c:pt>
                <c:pt idx="30685">
                  <c:v>0.75385416666666705</c:v>
                </c:pt>
                <c:pt idx="30686">
                  <c:v>0.75388888888888905</c:v>
                </c:pt>
                <c:pt idx="30687">
                  <c:v>0.75391203703703702</c:v>
                </c:pt>
                <c:pt idx="30688">
                  <c:v>0.75393518518518499</c:v>
                </c:pt>
                <c:pt idx="30689">
                  <c:v>0.75395833333333295</c:v>
                </c:pt>
                <c:pt idx="30690">
                  <c:v>0.75398148148148203</c:v>
                </c:pt>
                <c:pt idx="30691">
                  <c:v>0.75400462962963</c:v>
                </c:pt>
                <c:pt idx="30692">
                  <c:v>0.75402777777777796</c:v>
                </c:pt>
                <c:pt idx="30693">
                  <c:v>0.75405092592592604</c:v>
                </c:pt>
                <c:pt idx="30694">
                  <c:v>0.75407407407407401</c:v>
                </c:pt>
                <c:pt idx="30695">
                  <c:v>0.75410879629629601</c:v>
                </c:pt>
                <c:pt idx="30696">
                  <c:v>0.75413194444444398</c:v>
                </c:pt>
                <c:pt idx="30697">
                  <c:v>0.75415509259259295</c:v>
                </c:pt>
                <c:pt idx="30698">
                  <c:v>0.75417824074074102</c:v>
                </c:pt>
                <c:pt idx="30699">
                  <c:v>0.75420138888888899</c:v>
                </c:pt>
                <c:pt idx="30700">
                  <c:v>0.75422453703703696</c:v>
                </c:pt>
                <c:pt idx="30701">
                  <c:v>0.75424768518518504</c:v>
                </c:pt>
                <c:pt idx="30702">
                  <c:v>0.754270833333333</c:v>
                </c:pt>
                <c:pt idx="30703">
                  <c:v>0.75429398148148197</c:v>
                </c:pt>
                <c:pt idx="30704">
                  <c:v>0.75432870370370397</c:v>
                </c:pt>
                <c:pt idx="30705">
                  <c:v>0.75435185185185205</c:v>
                </c:pt>
                <c:pt idx="30706">
                  <c:v>0.75437500000000002</c:v>
                </c:pt>
                <c:pt idx="30707">
                  <c:v>0.75439814814814798</c:v>
                </c:pt>
                <c:pt idx="30708">
                  <c:v>0.75442129629629595</c:v>
                </c:pt>
                <c:pt idx="30709">
                  <c:v>0.75445601851851896</c:v>
                </c:pt>
                <c:pt idx="30710">
                  <c:v>0.75447916666666703</c:v>
                </c:pt>
                <c:pt idx="30711">
                  <c:v>0.754502314814815</c:v>
                </c:pt>
                <c:pt idx="30712">
                  <c:v>0.75452546296296297</c:v>
                </c:pt>
                <c:pt idx="30713">
                  <c:v>0.75454861111111104</c:v>
                </c:pt>
                <c:pt idx="30714">
                  <c:v>0.75457175925925901</c:v>
                </c:pt>
                <c:pt idx="30715">
                  <c:v>0.75460648148148202</c:v>
                </c:pt>
                <c:pt idx="30716">
                  <c:v>0.75462962962962998</c:v>
                </c:pt>
                <c:pt idx="30717">
                  <c:v>0.75465277777777795</c:v>
                </c:pt>
                <c:pt idx="30718">
                  <c:v>0.75467592592592603</c:v>
                </c:pt>
                <c:pt idx="30719">
                  <c:v>0.75469907407407399</c:v>
                </c:pt>
                <c:pt idx="30720">
                  <c:v>0.75472222222222196</c:v>
                </c:pt>
                <c:pt idx="30721">
                  <c:v>0.75474537037037104</c:v>
                </c:pt>
                <c:pt idx="30722">
                  <c:v>0.754768518518519</c:v>
                </c:pt>
                <c:pt idx="30723">
                  <c:v>0.75480324074074101</c:v>
                </c:pt>
                <c:pt idx="30724">
                  <c:v>0.75482638888888898</c:v>
                </c:pt>
                <c:pt idx="30725">
                  <c:v>0.75484953703703705</c:v>
                </c:pt>
                <c:pt idx="30726">
                  <c:v>0.75487268518518502</c:v>
                </c:pt>
                <c:pt idx="30727">
                  <c:v>0.75489583333333399</c:v>
                </c:pt>
                <c:pt idx="30728">
                  <c:v>0.75491898148148195</c:v>
                </c:pt>
                <c:pt idx="30729">
                  <c:v>0.75495370370370396</c:v>
                </c:pt>
                <c:pt idx="30730">
                  <c:v>0.75497685185185204</c:v>
                </c:pt>
                <c:pt idx="30731">
                  <c:v>0.755</c:v>
                </c:pt>
                <c:pt idx="30732">
                  <c:v>0.75502314814814797</c:v>
                </c:pt>
                <c:pt idx="30733">
                  <c:v>0.75504629629629705</c:v>
                </c:pt>
                <c:pt idx="30734">
                  <c:v>0.75506944444444501</c:v>
                </c:pt>
                <c:pt idx="30735">
                  <c:v>0.75509259259259298</c:v>
                </c:pt>
                <c:pt idx="30736">
                  <c:v>0.75511574074074095</c:v>
                </c:pt>
                <c:pt idx="30737">
                  <c:v>0.75515046296296295</c:v>
                </c:pt>
                <c:pt idx="30738">
                  <c:v>0.75517361111111103</c:v>
                </c:pt>
                <c:pt idx="30739">
                  <c:v>0.755196759259259</c:v>
                </c:pt>
                <c:pt idx="30740">
                  <c:v>0.75521990740740697</c:v>
                </c:pt>
                <c:pt idx="30741">
                  <c:v>0.75524305555555604</c:v>
                </c:pt>
                <c:pt idx="30742">
                  <c:v>0.75526620370370401</c:v>
                </c:pt>
                <c:pt idx="30743">
                  <c:v>0.75528935185185198</c:v>
                </c:pt>
                <c:pt idx="30744">
                  <c:v>0.75532407407407398</c:v>
                </c:pt>
                <c:pt idx="30745">
                  <c:v>0.75534722222222195</c:v>
                </c:pt>
                <c:pt idx="30746">
                  <c:v>0.75537037037037102</c:v>
                </c:pt>
                <c:pt idx="30747">
                  <c:v>0.75539351851851899</c:v>
                </c:pt>
                <c:pt idx="30748">
                  <c:v>0.75541666666666596</c:v>
                </c:pt>
                <c:pt idx="30749">
                  <c:v>0.75543981481481504</c:v>
                </c:pt>
                <c:pt idx="30750">
                  <c:v>0.755462962962963</c:v>
                </c:pt>
                <c:pt idx="30751">
                  <c:v>0.75549768518518501</c:v>
                </c:pt>
                <c:pt idx="30752">
                  <c:v>0.75552083333333298</c:v>
                </c:pt>
                <c:pt idx="30753">
                  <c:v>0.75554398148148105</c:v>
                </c:pt>
                <c:pt idx="30754">
                  <c:v>0.75556712962962902</c:v>
                </c:pt>
                <c:pt idx="30755">
                  <c:v>0.75559027777777799</c:v>
                </c:pt>
                <c:pt idx="30756">
                  <c:v>0.75561342592592595</c:v>
                </c:pt>
                <c:pt idx="30757">
                  <c:v>0.75563657407407403</c:v>
                </c:pt>
                <c:pt idx="30758">
                  <c:v>0.755659722222222</c:v>
                </c:pt>
                <c:pt idx="30759">
                  <c:v>0.755694444444445</c:v>
                </c:pt>
                <c:pt idx="30760">
                  <c:v>0.75571759259259297</c:v>
                </c:pt>
                <c:pt idx="30761">
                  <c:v>0.75574074074074105</c:v>
                </c:pt>
                <c:pt idx="30762">
                  <c:v>0.75576388888888901</c:v>
                </c:pt>
                <c:pt idx="30763">
                  <c:v>0.75578703703703698</c:v>
                </c:pt>
                <c:pt idx="30764">
                  <c:v>0.75581018518518495</c:v>
                </c:pt>
                <c:pt idx="30765">
                  <c:v>0.75584490740740795</c:v>
                </c:pt>
                <c:pt idx="30766">
                  <c:v>0.75586805555555603</c:v>
                </c:pt>
                <c:pt idx="30767">
                  <c:v>0.755891203703704</c:v>
                </c:pt>
                <c:pt idx="30768">
                  <c:v>0.75591435185185196</c:v>
                </c:pt>
                <c:pt idx="30769">
                  <c:v>0.75593750000000004</c:v>
                </c:pt>
                <c:pt idx="30770">
                  <c:v>0.75596064814814801</c:v>
                </c:pt>
                <c:pt idx="30771">
                  <c:v>0.75598379629629597</c:v>
                </c:pt>
                <c:pt idx="30772">
                  <c:v>0.75601851851851898</c:v>
                </c:pt>
                <c:pt idx="30773">
                  <c:v>0.75604166666666694</c:v>
                </c:pt>
                <c:pt idx="30774">
                  <c:v>0.75606481481481502</c:v>
                </c:pt>
                <c:pt idx="30775">
                  <c:v>0.75608796296296299</c:v>
                </c:pt>
                <c:pt idx="30776">
                  <c:v>0.75611111111111096</c:v>
                </c:pt>
                <c:pt idx="30777">
                  <c:v>0.75613425925925903</c:v>
                </c:pt>
                <c:pt idx="30778">
                  <c:v>0.756157407407407</c:v>
                </c:pt>
                <c:pt idx="30779">
                  <c:v>0.75618055555555597</c:v>
                </c:pt>
                <c:pt idx="30780">
                  <c:v>0.75621527777777797</c:v>
                </c:pt>
                <c:pt idx="30781">
                  <c:v>0.75623842592592605</c:v>
                </c:pt>
                <c:pt idx="30782">
                  <c:v>0.75626157407407402</c:v>
                </c:pt>
                <c:pt idx="30783">
                  <c:v>0.75628472222222198</c:v>
                </c:pt>
                <c:pt idx="30784">
                  <c:v>0.75630787037037095</c:v>
                </c:pt>
                <c:pt idx="30785">
                  <c:v>0.75633101851851903</c:v>
                </c:pt>
                <c:pt idx="30786">
                  <c:v>0.75635416666666699</c:v>
                </c:pt>
                <c:pt idx="30787">
                  <c:v>0.75637731481481496</c:v>
                </c:pt>
                <c:pt idx="30788">
                  <c:v>0.75641203703703697</c:v>
                </c:pt>
                <c:pt idx="30789">
                  <c:v>0.75643518518518504</c:v>
                </c:pt>
                <c:pt idx="30790">
                  <c:v>0.75645833333333301</c:v>
                </c:pt>
                <c:pt idx="30791">
                  <c:v>0.75648148148148098</c:v>
                </c:pt>
                <c:pt idx="30792">
                  <c:v>0.75650462962963005</c:v>
                </c:pt>
                <c:pt idx="30793">
                  <c:v>0.75652777777777802</c:v>
                </c:pt>
                <c:pt idx="30794">
                  <c:v>0.75655092592592599</c:v>
                </c:pt>
                <c:pt idx="30795">
                  <c:v>0.75657407407407395</c:v>
                </c:pt>
                <c:pt idx="30796">
                  <c:v>0.75659722222222203</c:v>
                </c:pt>
                <c:pt idx="30797">
                  <c:v>0.75662037037037</c:v>
                </c:pt>
                <c:pt idx="30798">
                  <c:v>0.756655092592593</c:v>
                </c:pt>
                <c:pt idx="30799">
                  <c:v>0.75667824074074097</c:v>
                </c:pt>
                <c:pt idx="30800">
                  <c:v>0.75670138888888905</c:v>
                </c:pt>
                <c:pt idx="30801">
                  <c:v>0.75672453703703701</c:v>
                </c:pt>
                <c:pt idx="30802">
                  <c:v>0.75674768518518498</c:v>
                </c:pt>
                <c:pt idx="30803">
                  <c:v>0.75677083333333395</c:v>
                </c:pt>
                <c:pt idx="30804">
                  <c:v>0.75679398148148203</c:v>
                </c:pt>
                <c:pt idx="30805">
                  <c:v>0.75681712962962999</c:v>
                </c:pt>
                <c:pt idx="30806">
                  <c:v>0.756851851851852</c:v>
                </c:pt>
                <c:pt idx="30807">
                  <c:v>0.75687499999999996</c:v>
                </c:pt>
                <c:pt idx="30808">
                  <c:v>0.75689814814814804</c:v>
                </c:pt>
                <c:pt idx="30809">
                  <c:v>0.75692129629629601</c:v>
                </c:pt>
                <c:pt idx="30810">
                  <c:v>0.75694444444444497</c:v>
                </c:pt>
                <c:pt idx="30811">
                  <c:v>0.75696759259259305</c:v>
                </c:pt>
                <c:pt idx="30812">
                  <c:v>0.75699074074074102</c:v>
                </c:pt>
                <c:pt idx="30813">
                  <c:v>0.75701388888888899</c:v>
                </c:pt>
                <c:pt idx="30814">
                  <c:v>0.75703703703703695</c:v>
                </c:pt>
                <c:pt idx="30815">
                  <c:v>0.75707175925925896</c:v>
                </c:pt>
                <c:pt idx="30816">
                  <c:v>0.75709490740740804</c:v>
                </c:pt>
                <c:pt idx="30817">
                  <c:v>0.757118055555556</c:v>
                </c:pt>
                <c:pt idx="30818">
                  <c:v>0.75714120370370397</c:v>
                </c:pt>
                <c:pt idx="30819">
                  <c:v>0.75716435185185205</c:v>
                </c:pt>
                <c:pt idx="30820">
                  <c:v>0.75718750000000001</c:v>
                </c:pt>
                <c:pt idx="30821">
                  <c:v>0.75721064814814798</c:v>
                </c:pt>
                <c:pt idx="30822">
                  <c:v>0.75723379629629595</c:v>
                </c:pt>
                <c:pt idx="30823">
                  <c:v>0.75725694444444502</c:v>
                </c:pt>
                <c:pt idx="30824">
                  <c:v>0.75729166666666703</c:v>
                </c:pt>
                <c:pt idx="30825">
                  <c:v>0.757314814814815</c:v>
                </c:pt>
                <c:pt idx="30826">
                  <c:v>0.75733796296296296</c:v>
                </c:pt>
                <c:pt idx="30827">
                  <c:v>0.75736111111111104</c:v>
                </c:pt>
                <c:pt idx="30828">
                  <c:v>0.75738425925925901</c:v>
                </c:pt>
                <c:pt idx="30829">
                  <c:v>0.75740740740740697</c:v>
                </c:pt>
                <c:pt idx="30830">
                  <c:v>0.75743055555555605</c:v>
                </c:pt>
                <c:pt idx="30831">
                  <c:v>0.75746527777777795</c:v>
                </c:pt>
                <c:pt idx="30832">
                  <c:v>0.75748842592592602</c:v>
                </c:pt>
                <c:pt idx="30833">
                  <c:v>0.75751157407407399</c:v>
                </c:pt>
                <c:pt idx="30834">
                  <c:v>0.75753472222222196</c:v>
                </c:pt>
                <c:pt idx="30835">
                  <c:v>0.75755787037037103</c:v>
                </c:pt>
                <c:pt idx="30836">
                  <c:v>0.757581018518519</c:v>
                </c:pt>
                <c:pt idx="30837">
                  <c:v>0.75760416666666697</c:v>
                </c:pt>
                <c:pt idx="30838">
                  <c:v>0.75762731481481504</c:v>
                </c:pt>
                <c:pt idx="30839">
                  <c:v>0.75766203703703705</c:v>
                </c:pt>
                <c:pt idx="30840">
                  <c:v>0.75768518518518502</c:v>
                </c:pt>
                <c:pt idx="30841">
                  <c:v>0.75770833333333298</c:v>
                </c:pt>
                <c:pt idx="30842">
                  <c:v>0.75773148148148195</c:v>
                </c:pt>
                <c:pt idx="30843">
                  <c:v>0.75775462962963003</c:v>
                </c:pt>
                <c:pt idx="30844">
                  <c:v>0.75777777777777799</c:v>
                </c:pt>
                <c:pt idx="30845">
                  <c:v>0.75780092592592596</c:v>
                </c:pt>
                <c:pt idx="30846">
                  <c:v>0.75783564814814797</c:v>
                </c:pt>
                <c:pt idx="30847">
                  <c:v>0.75785879629629604</c:v>
                </c:pt>
                <c:pt idx="30848">
                  <c:v>0.75788194444444401</c:v>
                </c:pt>
                <c:pt idx="30849">
                  <c:v>0.75790509259259298</c:v>
                </c:pt>
                <c:pt idx="30850">
                  <c:v>0.75792824074074105</c:v>
                </c:pt>
                <c:pt idx="30851">
                  <c:v>0.75795138888888902</c:v>
                </c:pt>
                <c:pt idx="30852">
                  <c:v>0.75797453703703699</c:v>
                </c:pt>
                <c:pt idx="30853">
                  <c:v>0.75799768518518496</c:v>
                </c:pt>
                <c:pt idx="30854">
                  <c:v>0.75803240740740696</c:v>
                </c:pt>
                <c:pt idx="30855">
                  <c:v>0.75805555555555604</c:v>
                </c:pt>
                <c:pt idx="30856">
                  <c:v>0.758078703703704</c:v>
                </c:pt>
                <c:pt idx="30857">
                  <c:v>0.75810185185185197</c:v>
                </c:pt>
                <c:pt idx="30858">
                  <c:v>0.75812500000000005</c:v>
                </c:pt>
                <c:pt idx="30859">
                  <c:v>0.75814814814814802</c:v>
                </c:pt>
                <c:pt idx="30860">
                  <c:v>0.75817129629629598</c:v>
                </c:pt>
                <c:pt idx="30861">
                  <c:v>0.75819444444444495</c:v>
                </c:pt>
                <c:pt idx="30862">
                  <c:v>0.75821759259259303</c:v>
                </c:pt>
                <c:pt idx="30863">
                  <c:v>0.75825231481481503</c:v>
                </c:pt>
                <c:pt idx="30864">
                  <c:v>0.758275462962963</c:v>
                </c:pt>
                <c:pt idx="30865">
                  <c:v>0.75829861111111097</c:v>
                </c:pt>
                <c:pt idx="30866">
                  <c:v>0.75832175925925904</c:v>
                </c:pt>
                <c:pt idx="30867">
                  <c:v>0.75834490740740701</c:v>
                </c:pt>
                <c:pt idx="30868">
                  <c:v>0.75836805555555598</c:v>
                </c:pt>
                <c:pt idx="30869">
                  <c:v>0.75839120370370405</c:v>
                </c:pt>
                <c:pt idx="30870">
                  <c:v>0.75841435185185202</c:v>
                </c:pt>
                <c:pt idx="30871">
                  <c:v>0.75844907407407403</c:v>
                </c:pt>
                <c:pt idx="30872">
                  <c:v>0.75847222222222199</c:v>
                </c:pt>
                <c:pt idx="30873">
                  <c:v>0.75849537037037096</c:v>
                </c:pt>
                <c:pt idx="30874">
                  <c:v>0.75851851851851904</c:v>
                </c:pt>
                <c:pt idx="30875">
                  <c:v>0.758541666666667</c:v>
                </c:pt>
                <c:pt idx="30876">
                  <c:v>0.75856481481481497</c:v>
                </c:pt>
                <c:pt idx="30877">
                  <c:v>0.75858796296296305</c:v>
                </c:pt>
                <c:pt idx="30878">
                  <c:v>0.75861111111111101</c:v>
                </c:pt>
                <c:pt idx="30879">
                  <c:v>0.75864583333333402</c:v>
                </c:pt>
                <c:pt idx="30880">
                  <c:v>0.75866898148148199</c:v>
                </c:pt>
                <c:pt idx="30881">
                  <c:v>0.75869212962962995</c:v>
                </c:pt>
                <c:pt idx="30882">
                  <c:v>0.75871527777777803</c:v>
                </c:pt>
                <c:pt idx="30883">
                  <c:v>0.758738425925926</c:v>
                </c:pt>
                <c:pt idx="30884">
                  <c:v>0.75876157407407396</c:v>
                </c:pt>
                <c:pt idx="30885">
                  <c:v>0.75878472222222204</c:v>
                </c:pt>
                <c:pt idx="30886">
                  <c:v>0.75880787037037001</c:v>
                </c:pt>
                <c:pt idx="30887">
                  <c:v>0.75884259259259301</c:v>
                </c:pt>
                <c:pt idx="30888">
                  <c:v>0.75886574074074098</c:v>
                </c:pt>
                <c:pt idx="30889">
                  <c:v>0.75888888888888895</c:v>
                </c:pt>
                <c:pt idx="30890">
                  <c:v>0.75891203703703702</c:v>
                </c:pt>
                <c:pt idx="30891">
                  <c:v>0.75893518518518499</c:v>
                </c:pt>
                <c:pt idx="30892">
                  <c:v>0.75895833333333296</c:v>
                </c:pt>
                <c:pt idx="30893">
                  <c:v>0.75898148148148203</c:v>
                </c:pt>
                <c:pt idx="30894">
                  <c:v>0.75900462962963</c:v>
                </c:pt>
                <c:pt idx="30895">
                  <c:v>0.75902777777777797</c:v>
                </c:pt>
                <c:pt idx="30896">
                  <c:v>0.75906249999999997</c:v>
                </c:pt>
                <c:pt idx="30897">
                  <c:v>0.75908564814814805</c:v>
                </c:pt>
                <c:pt idx="30898">
                  <c:v>0.75910879629629602</c:v>
                </c:pt>
                <c:pt idx="30899">
                  <c:v>0.75913194444444398</c:v>
                </c:pt>
                <c:pt idx="30900">
                  <c:v>0.75915509259259295</c:v>
                </c:pt>
                <c:pt idx="30901">
                  <c:v>0.75917824074074103</c:v>
                </c:pt>
                <c:pt idx="30902">
                  <c:v>0.75920138888888899</c:v>
                </c:pt>
                <c:pt idx="30903">
                  <c:v>0.75922453703703696</c:v>
                </c:pt>
                <c:pt idx="30904">
                  <c:v>0.75925925925925897</c:v>
                </c:pt>
                <c:pt idx="30905">
                  <c:v>0.75928240740740804</c:v>
                </c:pt>
                <c:pt idx="30906">
                  <c:v>0.75930555555555601</c:v>
                </c:pt>
                <c:pt idx="30907">
                  <c:v>0.75932870370370398</c:v>
                </c:pt>
                <c:pt idx="30908">
                  <c:v>0.75935185185185206</c:v>
                </c:pt>
                <c:pt idx="30909">
                  <c:v>0.75937500000000002</c:v>
                </c:pt>
                <c:pt idx="30910">
                  <c:v>0.75939814814814799</c:v>
                </c:pt>
                <c:pt idx="30911">
                  <c:v>0.75943287037036999</c:v>
                </c:pt>
                <c:pt idx="30912">
                  <c:v>0.75945601851851896</c:v>
                </c:pt>
                <c:pt idx="30913">
                  <c:v>0.75947916666666704</c:v>
                </c:pt>
                <c:pt idx="30914">
                  <c:v>0.759502314814815</c:v>
                </c:pt>
                <c:pt idx="30915">
                  <c:v>0.75952546296296297</c:v>
                </c:pt>
                <c:pt idx="30916">
                  <c:v>0.75954861111111105</c:v>
                </c:pt>
                <c:pt idx="30917">
                  <c:v>0.75957175925925902</c:v>
                </c:pt>
                <c:pt idx="30918">
                  <c:v>0.75959490740740698</c:v>
                </c:pt>
                <c:pt idx="30919">
                  <c:v>0.75962962962962999</c:v>
                </c:pt>
                <c:pt idx="30920">
                  <c:v>0.75965277777777795</c:v>
                </c:pt>
                <c:pt idx="30921">
                  <c:v>0.75967592592592603</c:v>
                </c:pt>
                <c:pt idx="30922">
                  <c:v>0.759699074074074</c:v>
                </c:pt>
                <c:pt idx="30923">
                  <c:v>0.75972222222222197</c:v>
                </c:pt>
                <c:pt idx="30924">
                  <c:v>0.75974537037037104</c:v>
                </c:pt>
                <c:pt idx="30925">
                  <c:v>0.75978009259259305</c:v>
                </c:pt>
                <c:pt idx="30926">
                  <c:v>0.75980324074074101</c:v>
                </c:pt>
                <c:pt idx="30927">
                  <c:v>0.75982638888888898</c:v>
                </c:pt>
                <c:pt idx="30928">
                  <c:v>0.75984953703703695</c:v>
                </c:pt>
                <c:pt idx="30929">
                  <c:v>0.75987268518518503</c:v>
                </c:pt>
                <c:pt idx="30930">
                  <c:v>0.75989583333333399</c:v>
                </c:pt>
                <c:pt idx="30931">
                  <c:v>0.75991898148148096</c:v>
                </c:pt>
                <c:pt idx="30932">
                  <c:v>0.75995370370370396</c:v>
                </c:pt>
                <c:pt idx="30933">
                  <c:v>0.75997685185185204</c:v>
                </c:pt>
                <c:pt idx="30934">
                  <c:v>0.76</c:v>
                </c:pt>
                <c:pt idx="30935">
                  <c:v>0.76002314814814798</c:v>
                </c:pt>
                <c:pt idx="30936">
                  <c:v>0.76004629629629605</c:v>
                </c:pt>
                <c:pt idx="30937">
                  <c:v>0.76006944444444502</c:v>
                </c:pt>
                <c:pt idx="30938">
                  <c:v>0.76009259259259299</c:v>
                </c:pt>
                <c:pt idx="30939">
                  <c:v>0.76011574074074095</c:v>
                </c:pt>
                <c:pt idx="30940">
                  <c:v>0.76013888888888903</c:v>
                </c:pt>
                <c:pt idx="30941">
                  <c:v>0.760162037037037</c:v>
                </c:pt>
                <c:pt idx="30942">
                  <c:v>0.760196759259259</c:v>
                </c:pt>
                <c:pt idx="30943">
                  <c:v>0.76021990740740697</c:v>
                </c:pt>
                <c:pt idx="30944">
                  <c:v>0.76024305555555605</c:v>
                </c:pt>
                <c:pt idx="30945">
                  <c:v>0.76026620370370401</c:v>
                </c:pt>
                <c:pt idx="30946">
                  <c:v>0.76028935185185198</c:v>
                </c:pt>
                <c:pt idx="30947">
                  <c:v>0.76031249999999995</c:v>
                </c:pt>
                <c:pt idx="30948">
                  <c:v>0.76033564814814802</c:v>
                </c:pt>
                <c:pt idx="30949">
                  <c:v>0.76035879629629599</c:v>
                </c:pt>
                <c:pt idx="30950">
                  <c:v>0.760393518518519</c:v>
                </c:pt>
                <c:pt idx="30951">
                  <c:v>0.76041666666666596</c:v>
                </c:pt>
                <c:pt idx="30952">
                  <c:v>0.76043981481481504</c:v>
                </c:pt>
                <c:pt idx="30953">
                  <c:v>0.76046296296296301</c:v>
                </c:pt>
                <c:pt idx="30954">
                  <c:v>0.76048611111111097</c:v>
                </c:pt>
                <c:pt idx="30955">
                  <c:v>0.76050925925925905</c:v>
                </c:pt>
                <c:pt idx="30956">
                  <c:v>0.76053240740740702</c:v>
                </c:pt>
                <c:pt idx="30957">
                  <c:v>0.76055555555555598</c:v>
                </c:pt>
                <c:pt idx="30958">
                  <c:v>0.76059027777777799</c:v>
                </c:pt>
                <c:pt idx="30959">
                  <c:v>0.76061342592592596</c:v>
                </c:pt>
                <c:pt idx="30960">
                  <c:v>0.76063657407407403</c:v>
                </c:pt>
                <c:pt idx="30961">
                  <c:v>0.760659722222222</c:v>
                </c:pt>
                <c:pt idx="30962">
                  <c:v>0.76068287037037097</c:v>
                </c:pt>
                <c:pt idx="30963">
                  <c:v>0.76070601851851904</c:v>
                </c:pt>
                <c:pt idx="30964">
                  <c:v>0.76072916666666701</c:v>
                </c:pt>
                <c:pt idx="30965">
                  <c:v>0.76075231481481498</c:v>
                </c:pt>
                <c:pt idx="30966">
                  <c:v>0.76077546296296295</c:v>
                </c:pt>
                <c:pt idx="30967">
                  <c:v>0.76081018518518495</c:v>
                </c:pt>
                <c:pt idx="30968">
                  <c:v>0.76083333333333403</c:v>
                </c:pt>
                <c:pt idx="30969">
                  <c:v>0.760856481481481</c:v>
                </c:pt>
                <c:pt idx="30970">
                  <c:v>0.76087962962962996</c:v>
                </c:pt>
                <c:pt idx="30971">
                  <c:v>0.76090277777777804</c:v>
                </c:pt>
                <c:pt idx="30972">
                  <c:v>0.76092592592592601</c:v>
                </c:pt>
                <c:pt idx="30973">
                  <c:v>0.76094907407407397</c:v>
                </c:pt>
                <c:pt idx="30974">
                  <c:v>0.76098379629629598</c:v>
                </c:pt>
                <c:pt idx="30975">
                  <c:v>0.76100694444444505</c:v>
                </c:pt>
                <c:pt idx="30976">
                  <c:v>0.76103009259259302</c:v>
                </c:pt>
                <c:pt idx="30977">
                  <c:v>0.76105324074074099</c:v>
                </c:pt>
                <c:pt idx="30978">
                  <c:v>0.76107638888888896</c:v>
                </c:pt>
                <c:pt idx="30979">
                  <c:v>0.76109953703703703</c:v>
                </c:pt>
                <c:pt idx="30980">
                  <c:v>0.761122685185185</c:v>
                </c:pt>
                <c:pt idx="30981">
                  <c:v>0.76114583333333397</c:v>
                </c:pt>
                <c:pt idx="30982">
                  <c:v>0.76116898148148204</c:v>
                </c:pt>
                <c:pt idx="30983">
                  <c:v>0.76120370370370405</c:v>
                </c:pt>
                <c:pt idx="30984">
                  <c:v>0.76122685185185202</c:v>
                </c:pt>
                <c:pt idx="30985">
                  <c:v>0.76124999999999998</c:v>
                </c:pt>
                <c:pt idx="30986">
                  <c:v>0.76127314814814795</c:v>
                </c:pt>
                <c:pt idx="30987">
                  <c:v>0.76129629629629603</c:v>
                </c:pt>
                <c:pt idx="30988">
                  <c:v>0.76131944444444499</c:v>
                </c:pt>
                <c:pt idx="30989">
                  <c:v>0.76134259259259296</c:v>
                </c:pt>
                <c:pt idx="30990">
                  <c:v>0.76136574074074104</c:v>
                </c:pt>
                <c:pt idx="30991">
                  <c:v>0.761388888888889</c:v>
                </c:pt>
                <c:pt idx="30992">
                  <c:v>0.76142361111111101</c:v>
                </c:pt>
                <c:pt idx="30993">
                  <c:v>0.76144675925925898</c:v>
                </c:pt>
                <c:pt idx="30994">
                  <c:v>0.76146990740740705</c:v>
                </c:pt>
                <c:pt idx="30995">
                  <c:v>0.76149305555555602</c:v>
                </c:pt>
                <c:pt idx="30996">
                  <c:v>0.76151620370370299</c:v>
                </c:pt>
                <c:pt idx="30997">
                  <c:v>0.76153935185185195</c:v>
                </c:pt>
                <c:pt idx="30998">
                  <c:v>0.76156250000000003</c:v>
                </c:pt>
                <c:pt idx="30999">
                  <c:v>0.761585648148148</c:v>
                </c:pt>
                <c:pt idx="31000">
                  <c:v>0.761620370370371</c:v>
                </c:pt>
                <c:pt idx="31001">
                  <c:v>0.76164351851851897</c:v>
                </c:pt>
                <c:pt idx="31002">
                  <c:v>0.76166666666666705</c:v>
                </c:pt>
                <c:pt idx="31003">
                  <c:v>0.76168981481481501</c:v>
                </c:pt>
                <c:pt idx="31004">
                  <c:v>0.76171296296296298</c:v>
                </c:pt>
                <c:pt idx="31005">
                  <c:v>0.76173611111111095</c:v>
                </c:pt>
                <c:pt idx="31006">
                  <c:v>0.76175925925926002</c:v>
                </c:pt>
                <c:pt idx="31007">
                  <c:v>0.76178240740740699</c:v>
                </c:pt>
                <c:pt idx="31008">
                  <c:v>0.76180555555555596</c:v>
                </c:pt>
                <c:pt idx="31009">
                  <c:v>0.76184027777777796</c:v>
                </c:pt>
                <c:pt idx="31010">
                  <c:v>0.76186342592592604</c:v>
                </c:pt>
                <c:pt idx="31011">
                  <c:v>0.76188657407407401</c:v>
                </c:pt>
                <c:pt idx="31012">
                  <c:v>0.76190972222222197</c:v>
                </c:pt>
                <c:pt idx="31013">
                  <c:v>0.76193287037037105</c:v>
                </c:pt>
                <c:pt idx="31014">
                  <c:v>0.76195601851851902</c:v>
                </c:pt>
                <c:pt idx="31015">
                  <c:v>0.76197916666666698</c:v>
                </c:pt>
                <c:pt idx="31016">
                  <c:v>0.76200231481481495</c:v>
                </c:pt>
                <c:pt idx="31017">
                  <c:v>0.76202546296296303</c:v>
                </c:pt>
                <c:pt idx="31018">
                  <c:v>0.76206018518518504</c:v>
                </c:pt>
                <c:pt idx="31019">
                  <c:v>0.762083333333333</c:v>
                </c:pt>
                <c:pt idx="31020">
                  <c:v>0.76210648148148197</c:v>
                </c:pt>
                <c:pt idx="31021">
                  <c:v>0.76212962962963005</c:v>
                </c:pt>
                <c:pt idx="31022">
                  <c:v>0.76215277777777801</c:v>
                </c:pt>
                <c:pt idx="31023">
                  <c:v>0.76217592592592598</c:v>
                </c:pt>
                <c:pt idx="31024">
                  <c:v>0.76219907407407395</c:v>
                </c:pt>
                <c:pt idx="31025">
                  <c:v>0.76222222222222202</c:v>
                </c:pt>
                <c:pt idx="31026">
                  <c:v>0.76224537037037099</c:v>
                </c:pt>
                <c:pt idx="31027">
                  <c:v>0.76228009259259299</c:v>
                </c:pt>
                <c:pt idx="31028">
                  <c:v>0.76230324074074096</c:v>
                </c:pt>
                <c:pt idx="31029">
                  <c:v>0.76232638888888904</c:v>
                </c:pt>
                <c:pt idx="31030">
                  <c:v>0.76234953703703701</c:v>
                </c:pt>
                <c:pt idx="31031">
                  <c:v>0.76237268518518497</c:v>
                </c:pt>
                <c:pt idx="31032">
                  <c:v>0.76239583333333405</c:v>
                </c:pt>
                <c:pt idx="31033">
                  <c:v>0.76241898148148202</c:v>
                </c:pt>
                <c:pt idx="31034">
                  <c:v>0.76244212962962898</c:v>
                </c:pt>
                <c:pt idx="31035">
                  <c:v>0.76246527777777795</c:v>
                </c:pt>
                <c:pt idx="31036">
                  <c:v>0.76249999999999996</c:v>
                </c:pt>
                <c:pt idx="31037">
                  <c:v>0.76252314814814803</c:v>
                </c:pt>
                <c:pt idx="31038">
                  <c:v>0.762546296296296</c:v>
                </c:pt>
                <c:pt idx="31039">
                  <c:v>0.76256944444444397</c:v>
                </c:pt>
                <c:pt idx="31040">
                  <c:v>0.76259259259259304</c:v>
                </c:pt>
                <c:pt idx="31041">
                  <c:v>0.76261574074074101</c:v>
                </c:pt>
                <c:pt idx="31042">
                  <c:v>0.76263888888888898</c:v>
                </c:pt>
                <c:pt idx="31043">
                  <c:v>0.76266203703703705</c:v>
                </c:pt>
                <c:pt idx="31044">
                  <c:v>0.76268518518518502</c:v>
                </c:pt>
                <c:pt idx="31045">
                  <c:v>0.76271990740740803</c:v>
                </c:pt>
                <c:pt idx="31046">
                  <c:v>0.76274305555555599</c:v>
                </c:pt>
                <c:pt idx="31047">
                  <c:v>0.76276620370370396</c:v>
                </c:pt>
                <c:pt idx="31048">
                  <c:v>0.76278935185185204</c:v>
                </c:pt>
                <c:pt idx="31049">
                  <c:v>0.7628125</c:v>
                </c:pt>
                <c:pt idx="31050">
                  <c:v>0.76283564814814797</c:v>
                </c:pt>
                <c:pt idx="31051">
                  <c:v>0.76285879629629705</c:v>
                </c:pt>
                <c:pt idx="31052">
                  <c:v>0.76288194444444501</c:v>
                </c:pt>
                <c:pt idx="31053">
                  <c:v>0.76290509259259298</c:v>
                </c:pt>
                <c:pt idx="31054">
                  <c:v>0.76293981481481499</c:v>
                </c:pt>
                <c:pt idx="31055">
                  <c:v>0.76296296296296295</c:v>
                </c:pt>
                <c:pt idx="31056">
                  <c:v>0.76298611111111103</c:v>
                </c:pt>
                <c:pt idx="31057">
                  <c:v>0.763009259259259</c:v>
                </c:pt>
                <c:pt idx="31058">
                  <c:v>0.76303240740740697</c:v>
                </c:pt>
                <c:pt idx="31059">
                  <c:v>0.76305555555555604</c:v>
                </c:pt>
                <c:pt idx="31060">
                  <c:v>0.76307870370370401</c:v>
                </c:pt>
                <c:pt idx="31061">
                  <c:v>0.76310185185185198</c:v>
                </c:pt>
                <c:pt idx="31062">
                  <c:v>0.76312500000000005</c:v>
                </c:pt>
                <c:pt idx="31063">
                  <c:v>0.76315972222222195</c:v>
                </c:pt>
                <c:pt idx="31064">
                  <c:v>0.76318287037037102</c:v>
                </c:pt>
                <c:pt idx="31065">
                  <c:v>0.76320601851851899</c:v>
                </c:pt>
                <c:pt idx="31066">
                  <c:v>0.76322916666666696</c:v>
                </c:pt>
                <c:pt idx="31067">
                  <c:v>0.76325231481481504</c:v>
                </c:pt>
                <c:pt idx="31068">
                  <c:v>0.763275462962963</c:v>
                </c:pt>
                <c:pt idx="31069">
                  <c:v>0.76329861111111097</c:v>
                </c:pt>
                <c:pt idx="31070">
                  <c:v>0.76332175925925905</c:v>
                </c:pt>
                <c:pt idx="31071">
                  <c:v>0.76334490740740801</c:v>
                </c:pt>
                <c:pt idx="31072">
                  <c:v>0.76337962962963002</c:v>
                </c:pt>
                <c:pt idx="31073">
                  <c:v>0.76340277777777799</c:v>
                </c:pt>
                <c:pt idx="31074">
                  <c:v>0.76342592592592595</c:v>
                </c:pt>
                <c:pt idx="31075">
                  <c:v>0.76344907407407403</c:v>
                </c:pt>
                <c:pt idx="31076">
                  <c:v>0.763472222222222</c:v>
                </c:pt>
                <c:pt idx="31077">
                  <c:v>0.76349537037036996</c:v>
                </c:pt>
                <c:pt idx="31078">
                  <c:v>0.76351851851851904</c:v>
                </c:pt>
                <c:pt idx="31079">
                  <c:v>0.76354166666666701</c:v>
                </c:pt>
                <c:pt idx="31080">
                  <c:v>0.76357638888888901</c:v>
                </c:pt>
                <c:pt idx="31081">
                  <c:v>0.76359953703703698</c:v>
                </c:pt>
                <c:pt idx="31082">
                  <c:v>0.76362268518518495</c:v>
                </c:pt>
                <c:pt idx="31083">
                  <c:v>0.76364583333333402</c:v>
                </c:pt>
                <c:pt idx="31084">
                  <c:v>0.76366898148148099</c:v>
                </c:pt>
                <c:pt idx="31085">
                  <c:v>0.76369212962962996</c:v>
                </c:pt>
                <c:pt idx="31086">
                  <c:v>0.76371527777777803</c:v>
                </c:pt>
                <c:pt idx="31087">
                  <c:v>0.763738425925926</c:v>
                </c:pt>
                <c:pt idx="31088">
                  <c:v>0.76377314814814801</c:v>
                </c:pt>
                <c:pt idx="31089">
                  <c:v>0.76379629629629597</c:v>
                </c:pt>
                <c:pt idx="31090">
                  <c:v>0.76381944444444505</c:v>
                </c:pt>
                <c:pt idx="31091">
                  <c:v>0.76384259259259302</c:v>
                </c:pt>
                <c:pt idx="31092">
                  <c:v>0.76386574074074098</c:v>
                </c:pt>
                <c:pt idx="31093">
                  <c:v>0.76388888888888895</c:v>
                </c:pt>
                <c:pt idx="31094">
                  <c:v>0.76391203703703703</c:v>
                </c:pt>
                <c:pt idx="31095">
                  <c:v>0.763935185185185</c:v>
                </c:pt>
                <c:pt idx="31096">
                  <c:v>0.76395833333333396</c:v>
                </c:pt>
                <c:pt idx="31097">
                  <c:v>0.76399305555555597</c:v>
                </c:pt>
                <c:pt idx="31098">
                  <c:v>0.76401620370370404</c:v>
                </c:pt>
                <c:pt idx="31099">
                  <c:v>0.76403935185185201</c:v>
                </c:pt>
                <c:pt idx="31100">
                  <c:v>0.76406249999999998</c:v>
                </c:pt>
                <c:pt idx="31101">
                  <c:v>0.76408564814814794</c:v>
                </c:pt>
                <c:pt idx="31102">
                  <c:v>0.76410879629629602</c:v>
                </c:pt>
                <c:pt idx="31103">
                  <c:v>0.76413194444444399</c:v>
                </c:pt>
                <c:pt idx="31104">
                  <c:v>0.76415509259259295</c:v>
                </c:pt>
                <c:pt idx="31105">
                  <c:v>0.76417824074074103</c:v>
                </c:pt>
                <c:pt idx="31106">
                  <c:v>0.76421296296296304</c:v>
                </c:pt>
                <c:pt idx="31107">
                  <c:v>0.76423611111111101</c:v>
                </c:pt>
                <c:pt idx="31108">
                  <c:v>0.76425925925925897</c:v>
                </c:pt>
                <c:pt idx="31109">
                  <c:v>0.76428240740740705</c:v>
                </c:pt>
                <c:pt idx="31110">
                  <c:v>0.76430555555555602</c:v>
                </c:pt>
                <c:pt idx="31111">
                  <c:v>0.76432870370370398</c:v>
                </c:pt>
                <c:pt idx="31112">
                  <c:v>0.76435185185185195</c:v>
                </c:pt>
                <c:pt idx="31113">
                  <c:v>0.76437500000000003</c:v>
                </c:pt>
                <c:pt idx="31114">
                  <c:v>0.76439814814814799</c:v>
                </c:pt>
                <c:pt idx="31115">
                  <c:v>0.76443287037037</c:v>
                </c:pt>
                <c:pt idx="31116">
                  <c:v>0.76445601851851896</c:v>
                </c:pt>
                <c:pt idx="31117">
                  <c:v>0.76447916666666704</c:v>
                </c:pt>
                <c:pt idx="31118">
                  <c:v>0.76450231481481501</c:v>
                </c:pt>
                <c:pt idx="31119">
                  <c:v>0.76452546296296298</c:v>
                </c:pt>
                <c:pt idx="31120">
                  <c:v>0.76454861111111105</c:v>
                </c:pt>
                <c:pt idx="31121">
                  <c:v>0.76457175925925902</c:v>
                </c:pt>
                <c:pt idx="31122">
                  <c:v>0.76459490740740699</c:v>
                </c:pt>
                <c:pt idx="31123">
                  <c:v>0.76461805555555595</c:v>
                </c:pt>
                <c:pt idx="31124">
                  <c:v>0.76465277777777796</c:v>
                </c:pt>
                <c:pt idx="31125">
                  <c:v>0.76467592592592604</c:v>
                </c:pt>
                <c:pt idx="31126">
                  <c:v>0.764699074074074</c:v>
                </c:pt>
                <c:pt idx="31127">
                  <c:v>0.76472222222222197</c:v>
                </c:pt>
                <c:pt idx="31128">
                  <c:v>0.76474537037037105</c:v>
                </c:pt>
                <c:pt idx="31129">
                  <c:v>0.76476851851851901</c:v>
                </c:pt>
                <c:pt idx="31130">
                  <c:v>0.76479166666666698</c:v>
                </c:pt>
                <c:pt idx="31131">
                  <c:v>0.76481481481481495</c:v>
                </c:pt>
                <c:pt idx="31132">
                  <c:v>0.76484953703703695</c:v>
                </c:pt>
                <c:pt idx="31133">
                  <c:v>0.76487268518518503</c:v>
                </c:pt>
                <c:pt idx="31134">
                  <c:v>0.764895833333334</c:v>
                </c:pt>
                <c:pt idx="31135">
                  <c:v>0.76491898148148196</c:v>
                </c:pt>
                <c:pt idx="31136">
                  <c:v>0.76494212962963004</c:v>
                </c:pt>
                <c:pt idx="31137">
                  <c:v>0.76496527777777801</c:v>
                </c:pt>
                <c:pt idx="31138">
                  <c:v>0.76498842592592597</c:v>
                </c:pt>
                <c:pt idx="31139">
                  <c:v>0.76501157407407405</c:v>
                </c:pt>
                <c:pt idx="31140">
                  <c:v>0.76503472222222202</c:v>
                </c:pt>
                <c:pt idx="31141">
                  <c:v>0.76506944444444502</c:v>
                </c:pt>
                <c:pt idx="31142">
                  <c:v>0.76509259259259299</c:v>
                </c:pt>
                <c:pt idx="31143">
                  <c:v>0.76511574074074096</c:v>
                </c:pt>
                <c:pt idx="31144">
                  <c:v>0.76513888888888903</c:v>
                </c:pt>
                <c:pt idx="31145">
                  <c:v>0.765162037037037</c:v>
                </c:pt>
                <c:pt idx="31146">
                  <c:v>0.76518518518518497</c:v>
                </c:pt>
                <c:pt idx="31147">
                  <c:v>0.76520833333333305</c:v>
                </c:pt>
                <c:pt idx="31148">
                  <c:v>0.76523148148148201</c:v>
                </c:pt>
                <c:pt idx="31149">
                  <c:v>0.76526620370370402</c:v>
                </c:pt>
                <c:pt idx="31150">
                  <c:v>0.76528935185185198</c:v>
                </c:pt>
                <c:pt idx="31151">
                  <c:v>0.76531249999999995</c:v>
                </c:pt>
                <c:pt idx="31152">
                  <c:v>0.76533564814814803</c:v>
                </c:pt>
                <c:pt idx="31153">
                  <c:v>0.765358796296296</c:v>
                </c:pt>
                <c:pt idx="31154">
                  <c:v>0.76538194444444396</c:v>
                </c:pt>
                <c:pt idx="31155">
                  <c:v>0.76540509259259304</c:v>
                </c:pt>
                <c:pt idx="31156">
                  <c:v>0.76542824074074101</c:v>
                </c:pt>
                <c:pt idx="31157">
                  <c:v>0.76545138888888897</c:v>
                </c:pt>
                <c:pt idx="31158">
                  <c:v>0.76548611111111098</c:v>
                </c:pt>
                <c:pt idx="31159">
                  <c:v>0.76550925925925895</c:v>
                </c:pt>
                <c:pt idx="31160">
                  <c:v>0.76553240740740702</c:v>
                </c:pt>
                <c:pt idx="31161">
                  <c:v>0.76555555555555599</c:v>
                </c:pt>
                <c:pt idx="31162">
                  <c:v>0.76557870370370396</c:v>
                </c:pt>
                <c:pt idx="31163">
                  <c:v>0.76560185185185203</c:v>
                </c:pt>
                <c:pt idx="31164">
                  <c:v>0.765625</c:v>
                </c:pt>
                <c:pt idx="31165">
                  <c:v>0.76564814814814797</c:v>
                </c:pt>
                <c:pt idx="31166">
                  <c:v>0.76567129629629704</c:v>
                </c:pt>
                <c:pt idx="31167">
                  <c:v>0.76570601851851905</c:v>
                </c:pt>
                <c:pt idx="31168">
                  <c:v>0.76572916666666702</c:v>
                </c:pt>
                <c:pt idx="31169">
                  <c:v>0.76575231481481498</c:v>
                </c:pt>
                <c:pt idx="31170">
                  <c:v>0.76577546296296295</c:v>
                </c:pt>
                <c:pt idx="31171">
                  <c:v>0.76579861111111103</c:v>
                </c:pt>
                <c:pt idx="31172">
                  <c:v>0.76582175925925899</c:v>
                </c:pt>
                <c:pt idx="31173">
                  <c:v>0.76584490740740796</c:v>
                </c:pt>
                <c:pt idx="31174">
                  <c:v>0.76587962962962997</c:v>
                </c:pt>
                <c:pt idx="31175">
                  <c:v>0.76590277777777804</c:v>
                </c:pt>
                <c:pt idx="31176">
                  <c:v>0.76592592592592601</c:v>
                </c:pt>
                <c:pt idx="31177">
                  <c:v>0.76594907407407398</c:v>
                </c:pt>
                <c:pt idx="31178">
                  <c:v>0.76597222222222205</c:v>
                </c:pt>
                <c:pt idx="31179">
                  <c:v>0.76599537037037102</c:v>
                </c:pt>
                <c:pt idx="31180">
                  <c:v>0.76601851851851899</c:v>
                </c:pt>
                <c:pt idx="31181">
                  <c:v>0.76604166666666695</c:v>
                </c:pt>
                <c:pt idx="31182">
                  <c:v>0.76606481481481503</c:v>
                </c:pt>
                <c:pt idx="31183">
                  <c:v>0.76609953703703704</c:v>
                </c:pt>
                <c:pt idx="31184">
                  <c:v>0.766122685185185</c:v>
                </c:pt>
                <c:pt idx="31185">
                  <c:v>0.76614583333333397</c:v>
                </c:pt>
                <c:pt idx="31186">
                  <c:v>0.76616898148148205</c:v>
                </c:pt>
                <c:pt idx="31187">
                  <c:v>0.76619212962963001</c:v>
                </c:pt>
                <c:pt idx="31188">
                  <c:v>0.76621527777777798</c:v>
                </c:pt>
                <c:pt idx="31189">
                  <c:v>0.76623842592592595</c:v>
                </c:pt>
                <c:pt idx="31190">
                  <c:v>0.76626157407407403</c:v>
                </c:pt>
                <c:pt idx="31191">
                  <c:v>0.76628472222222199</c:v>
                </c:pt>
                <c:pt idx="31192">
                  <c:v>0.766319444444444</c:v>
                </c:pt>
                <c:pt idx="31193">
                  <c:v>0.76634259259259296</c:v>
                </c:pt>
                <c:pt idx="31194">
                  <c:v>0.76636574074074104</c:v>
                </c:pt>
                <c:pt idx="31195">
                  <c:v>0.76638888888888901</c:v>
                </c:pt>
                <c:pt idx="31196">
                  <c:v>0.76641203703703698</c:v>
                </c:pt>
                <c:pt idx="31197">
                  <c:v>0.76643518518518505</c:v>
                </c:pt>
                <c:pt idx="31198">
                  <c:v>0.76645833333333302</c:v>
                </c:pt>
                <c:pt idx="31199">
                  <c:v>0.76648148148148199</c:v>
                </c:pt>
                <c:pt idx="31200">
                  <c:v>0.76650462962962995</c:v>
                </c:pt>
                <c:pt idx="31201">
                  <c:v>0.76653935185185196</c:v>
                </c:pt>
                <c:pt idx="31202">
                  <c:v>0.76656250000000004</c:v>
                </c:pt>
                <c:pt idx="31203">
                  <c:v>0.766585648148148</c:v>
                </c:pt>
                <c:pt idx="31204">
                  <c:v>0.76660879629629597</c:v>
                </c:pt>
                <c:pt idx="31205">
                  <c:v>0.76663194444444505</c:v>
                </c:pt>
                <c:pt idx="31206">
                  <c:v>0.76665509259259301</c:v>
                </c:pt>
                <c:pt idx="31207">
                  <c:v>0.76667824074074098</c:v>
                </c:pt>
                <c:pt idx="31208">
                  <c:v>0.76670138888888895</c:v>
                </c:pt>
                <c:pt idx="31209">
                  <c:v>0.76673611111111095</c:v>
                </c:pt>
                <c:pt idx="31210">
                  <c:v>0.76675925925925903</c:v>
                </c:pt>
                <c:pt idx="31211">
                  <c:v>0.766782407407407</c:v>
                </c:pt>
                <c:pt idx="31212">
                  <c:v>0.76680555555555596</c:v>
                </c:pt>
                <c:pt idx="31213">
                  <c:v>0.76682870370370404</c:v>
                </c:pt>
                <c:pt idx="31214">
                  <c:v>0.76685185185185201</c:v>
                </c:pt>
                <c:pt idx="31215">
                  <c:v>0.76687499999999997</c:v>
                </c:pt>
                <c:pt idx="31216">
                  <c:v>0.76689814814814805</c:v>
                </c:pt>
                <c:pt idx="31217">
                  <c:v>0.76692129629629602</c:v>
                </c:pt>
                <c:pt idx="31218">
                  <c:v>0.76695601851851902</c:v>
                </c:pt>
                <c:pt idx="31219">
                  <c:v>0.76697916666666699</c:v>
                </c:pt>
                <c:pt idx="31220">
                  <c:v>0.76700231481481496</c:v>
                </c:pt>
                <c:pt idx="31221">
                  <c:v>0.76702546296296303</c:v>
                </c:pt>
                <c:pt idx="31222">
                  <c:v>0.767048611111111</c:v>
                </c:pt>
                <c:pt idx="31223">
                  <c:v>0.76707175925925897</c:v>
                </c:pt>
                <c:pt idx="31224">
                  <c:v>0.76709490740740804</c:v>
                </c:pt>
                <c:pt idx="31225">
                  <c:v>0.76711805555555601</c:v>
                </c:pt>
                <c:pt idx="31226">
                  <c:v>0.76714120370370398</c:v>
                </c:pt>
                <c:pt idx="31227">
                  <c:v>0.76717592592592598</c:v>
                </c:pt>
                <c:pt idx="31228">
                  <c:v>0.76719907407407395</c:v>
                </c:pt>
                <c:pt idx="31229">
                  <c:v>0.76722222222222203</c:v>
                </c:pt>
                <c:pt idx="31230">
                  <c:v>0.76724537037036999</c:v>
                </c:pt>
                <c:pt idx="31231">
                  <c:v>0.76726851851851896</c:v>
                </c:pt>
                <c:pt idx="31232">
                  <c:v>0.76729166666666704</c:v>
                </c:pt>
                <c:pt idx="31233">
                  <c:v>0.767314814814815</c:v>
                </c:pt>
                <c:pt idx="31234">
                  <c:v>0.76733796296296297</c:v>
                </c:pt>
                <c:pt idx="31235">
                  <c:v>0.76737268518518498</c:v>
                </c:pt>
                <c:pt idx="31236">
                  <c:v>0.76739583333333405</c:v>
                </c:pt>
                <c:pt idx="31237">
                  <c:v>0.76741898148148102</c:v>
                </c:pt>
                <c:pt idx="31238">
                  <c:v>0.76744212962962899</c:v>
                </c:pt>
                <c:pt idx="31239">
                  <c:v>0.76746527777777795</c:v>
                </c:pt>
                <c:pt idx="31240">
                  <c:v>0.76748842592592603</c:v>
                </c:pt>
                <c:pt idx="31241">
                  <c:v>0.767511574074074</c:v>
                </c:pt>
                <c:pt idx="31242">
                  <c:v>0.76753472222222197</c:v>
                </c:pt>
                <c:pt idx="31243">
                  <c:v>0.76755787037037104</c:v>
                </c:pt>
                <c:pt idx="31244">
                  <c:v>0.76759259259259305</c:v>
                </c:pt>
                <c:pt idx="31245">
                  <c:v>0.76761574074074101</c:v>
                </c:pt>
                <c:pt idx="31246">
                  <c:v>0.76763888888888898</c:v>
                </c:pt>
                <c:pt idx="31247">
                  <c:v>0.76766203703703695</c:v>
                </c:pt>
                <c:pt idx="31248">
                  <c:v>0.76768518518518503</c:v>
                </c:pt>
                <c:pt idx="31249">
                  <c:v>0.76770833333333299</c:v>
                </c:pt>
                <c:pt idx="31250">
                  <c:v>0.767743055555556</c:v>
                </c:pt>
                <c:pt idx="31251">
                  <c:v>0.76776620370370396</c:v>
                </c:pt>
                <c:pt idx="31252">
                  <c:v>0.76778935185185204</c:v>
                </c:pt>
                <c:pt idx="31253">
                  <c:v>0.76781250000000001</c:v>
                </c:pt>
                <c:pt idx="31254">
                  <c:v>0.76783564814814798</c:v>
                </c:pt>
                <c:pt idx="31255">
                  <c:v>0.76785879629629605</c:v>
                </c:pt>
                <c:pt idx="31256">
                  <c:v>0.76788194444444502</c:v>
                </c:pt>
                <c:pt idx="31257">
                  <c:v>0.76790509259259299</c:v>
                </c:pt>
                <c:pt idx="31258">
                  <c:v>0.76793981481481499</c:v>
                </c:pt>
                <c:pt idx="31259">
                  <c:v>0.76796296296296296</c:v>
                </c:pt>
                <c:pt idx="31260">
                  <c:v>0.76798611111111104</c:v>
                </c:pt>
                <c:pt idx="31261">
                  <c:v>0.768009259259259</c:v>
                </c:pt>
                <c:pt idx="31262">
                  <c:v>0.76803240740740697</c:v>
                </c:pt>
                <c:pt idx="31263">
                  <c:v>0.76805555555555605</c:v>
                </c:pt>
                <c:pt idx="31264">
                  <c:v>0.76807870370370401</c:v>
                </c:pt>
                <c:pt idx="31265">
                  <c:v>0.76810185185185198</c:v>
                </c:pt>
                <c:pt idx="31266">
                  <c:v>0.76813657407407399</c:v>
                </c:pt>
                <c:pt idx="31267">
                  <c:v>0.76815972222222195</c:v>
                </c:pt>
                <c:pt idx="31268">
                  <c:v>0.76818287037037103</c:v>
                </c:pt>
                <c:pt idx="31269">
                  <c:v>0.768206018518519</c:v>
                </c:pt>
                <c:pt idx="31270">
                  <c:v>0.76822916666666696</c:v>
                </c:pt>
                <c:pt idx="31271">
                  <c:v>0.76825231481481504</c:v>
                </c:pt>
                <c:pt idx="31272">
                  <c:v>0.76827546296296301</c:v>
                </c:pt>
                <c:pt idx="31273">
                  <c:v>0.76829861111111097</c:v>
                </c:pt>
                <c:pt idx="31274">
                  <c:v>0.76832175925925905</c:v>
                </c:pt>
                <c:pt idx="31275">
                  <c:v>0.76835648148148195</c:v>
                </c:pt>
                <c:pt idx="31276">
                  <c:v>0.76837962962963002</c:v>
                </c:pt>
                <c:pt idx="31277">
                  <c:v>0.76840277777777799</c:v>
                </c:pt>
                <c:pt idx="31278">
                  <c:v>0.76842592592592596</c:v>
                </c:pt>
                <c:pt idx="31279">
                  <c:v>0.76844907407407403</c:v>
                </c:pt>
                <c:pt idx="31280">
                  <c:v>0.768472222222222</c:v>
                </c:pt>
                <c:pt idx="31281">
                  <c:v>0.76849537037037097</c:v>
                </c:pt>
                <c:pt idx="31282">
                  <c:v>0.76851851851851904</c:v>
                </c:pt>
                <c:pt idx="31283">
                  <c:v>0.76855324074074105</c:v>
                </c:pt>
                <c:pt idx="31284">
                  <c:v>0.76857638888888902</c:v>
                </c:pt>
                <c:pt idx="31285">
                  <c:v>0.76859953703703698</c:v>
                </c:pt>
                <c:pt idx="31286">
                  <c:v>0.76862268518518495</c:v>
                </c:pt>
                <c:pt idx="31287">
                  <c:v>0.76864583333333403</c:v>
                </c:pt>
                <c:pt idx="31288">
                  <c:v>0.768668981481481</c:v>
                </c:pt>
                <c:pt idx="31289">
                  <c:v>0.76869212962962996</c:v>
                </c:pt>
                <c:pt idx="31290">
                  <c:v>0.76871527777777804</c:v>
                </c:pt>
                <c:pt idx="31291">
                  <c:v>0.76873842592592601</c:v>
                </c:pt>
                <c:pt idx="31292">
                  <c:v>0.76877314814814801</c:v>
                </c:pt>
                <c:pt idx="31293">
                  <c:v>0.76879629629629598</c:v>
                </c:pt>
                <c:pt idx="31294">
                  <c:v>0.76881944444444505</c:v>
                </c:pt>
                <c:pt idx="31295">
                  <c:v>0.76884259259259302</c:v>
                </c:pt>
                <c:pt idx="31296">
                  <c:v>0.76886574074074099</c:v>
                </c:pt>
                <c:pt idx="31297">
                  <c:v>0.76888888888888896</c:v>
                </c:pt>
                <c:pt idx="31298">
                  <c:v>0.76891203703703703</c:v>
                </c:pt>
                <c:pt idx="31299">
                  <c:v>0.768935185185185</c:v>
                </c:pt>
                <c:pt idx="31300">
                  <c:v>0.76896990740740701</c:v>
                </c:pt>
                <c:pt idx="31301">
                  <c:v>0.76899305555555597</c:v>
                </c:pt>
                <c:pt idx="31302">
                  <c:v>0.76901620370370405</c:v>
                </c:pt>
                <c:pt idx="31303">
                  <c:v>0.76903935185185202</c:v>
                </c:pt>
                <c:pt idx="31304">
                  <c:v>0.76906249999999998</c:v>
                </c:pt>
                <c:pt idx="31305">
                  <c:v>0.76908564814814795</c:v>
                </c:pt>
                <c:pt idx="31306">
                  <c:v>0.76910879629629603</c:v>
                </c:pt>
                <c:pt idx="31307">
                  <c:v>0.76913194444444499</c:v>
                </c:pt>
                <c:pt idx="31308">
                  <c:v>0.769166666666667</c:v>
                </c:pt>
                <c:pt idx="31309">
                  <c:v>0.76918981481481496</c:v>
                </c:pt>
                <c:pt idx="31310">
                  <c:v>0.76921296296296304</c:v>
                </c:pt>
                <c:pt idx="31311">
                  <c:v>0.76923611111111101</c:v>
                </c:pt>
                <c:pt idx="31312">
                  <c:v>0.76925925925925898</c:v>
                </c:pt>
                <c:pt idx="31313">
                  <c:v>0.76928240740740705</c:v>
                </c:pt>
                <c:pt idx="31314">
                  <c:v>0.76930555555555602</c:v>
                </c:pt>
                <c:pt idx="31315">
                  <c:v>0.76932870370370399</c:v>
                </c:pt>
                <c:pt idx="31316">
                  <c:v>0.76935185185185195</c:v>
                </c:pt>
                <c:pt idx="31317">
                  <c:v>0.76938657407407396</c:v>
                </c:pt>
                <c:pt idx="31318">
                  <c:v>0.76940972222222204</c:v>
                </c:pt>
                <c:pt idx="31319">
                  <c:v>0.76943287037037</c:v>
                </c:pt>
                <c:pt idx="31320">
                  <c:v>0.76945601851851897</c:v>
                </c:pt>
                <c:pt idx="31321">
                  <c:v>0.76947916666666705</c:v>
                </c:pt>
                <c:pt idx="31322">
                  <c:v>0.76950231481481501</c:v>
                </c:pt>
                <c:pt idx="31323">
                  <c:v>0.76952546296296298</c:v>
                </c:pt>
                <c:pt idx="31324">
                  <c:v>0.76954861111111095</c:v>
                </c:pt>
                <c:pt idx="31325">
                  <c:v>0.76958333333333295</c:v>
                </c:pt>
                <c:pt idx="31326">
                  <c:v>0.76960648148148203</c:v>
                </c:pt>
                <c:pt idx="31327">
                  <c:v>0.76962962962963</c:v>
                </c:pt>
                <c:pt idx="31328">
                  <c:v>0.76965277777777796</c:v>
                </c:pt>
                <c:pt idx="31329">
                  <c:v>0.76967592592592604</c:v>
                </c:pt>
                <c:pt idx="31330">
                  <c:v>0.76969907407407401</c:v>
                </c:pt>
                <c:pt idx="31331">
                  <c:v>0.76972222222222197</c:v>
                </c:pt>
                <c:pt idx="31332">
                  <c:v>0.76974537037037105</c:v>
                </c:pt>
                <c:pt idx="31333">
                  <c:v>0.76976851851851902</c:v>
                </c:pt>
                <c:pt idx="31334">
                  <c:v>0.76980324074074102</c:v>
                </c:pt>
                <c:pt idx="31335">
                  <c:v>0.76982638888888899</c:v>
                </c:pt>
                <c:pt idx="31336">
                  <c:v>0.76984953703703696</c:v>
                </c:pt>
                <c:pt idx="31337">
                  <c:v>0.76987268518518504</c:v>
                </c:pt>
                <c:pt idx="31338">
                  <c:v>0.769895833333334</c:v>
                </c:pt>
                <c:pt idx="31339">
                  <c:v>0.76991898148148197</c:v>
                </c:pt>
                <c:pt idx="31340">
                  <c:v>0.76994212962963005</c:v>
                </c:pt>
                <c:pt idx="31341">
                  <c:v>0.76996527777777801</c:v>
                </c:pt>
                <c:pt idx="31342">
                  <c:v>0.76998842592592598</c:v>
                </c:pt>
                <c:pt idx="31343">
                  <c:v>0.77002314814814798</c:v>
                </c:pt>
                <c:pt idx="31344">
                  <c:v>0.77004629629629595</c:v>
                </c:pt>
                <c:pt idx="31345">
                  <c:v>0.77006944444444403</c:v>
                </c:pt>
                <c:pt idx="31346">
                  <c:v>0.77009259259259299</c:v>
                </c:pt>
                <c:pt idx="31347">
                  <c:v>0.77011574074073996</c:v>
                </c:pt>
                <c:pt idx="31348">
                  <c:v>0.77013888888888904</c:v>
                </c:pt>
                <c:pt idx="31349">
                  <c:v>0.77016203703703701</c:v>
                </c:pt>
                <c:pt idx="31350">
                  <c:v>0.77018518518518497</c:v>
                </c:pt>
                <c:pt idx="31351">
                  <c:v>0.77020833333333305</c:v>
                </c:pt>
                <c:pt idx="31352">
                  <c:v>0.77024305555555606</c:v>
                </c:pt>
                <c:pt idx="31353">
                  <c:v>0.77026620370370402</c:v>
                </c:pt>
                <c:pt idx="31354">
                  <c:v>0.77028935185185199</c:v>
                </c:pt>
                <c:pt idx="31355">
                  <c:v>0.77031249999999996</c:v>
                </c:pt>
                <c:pt idx="31356">
                  <c:v>0.77033564814814803</c:v>
                </c:pt>
                <c:pt idx="31357">
                  <c:v>0.770358796296296</c:v>
                </c:pt>
                <c:pt idx="31358">
                  <c:v>0.77038194444444397</c:v>
                </c:pt>
                <c:pt idx="31359">
                  <c:v>0.77040509259259304</c:v>
                </c:pt>
                <c:pt idx="31360">
                  <c:v>0.77043981481481505</c:v>
                </c:pt>
                <c:pt idx="31361">
                  <c:v>0.77046296296296202</c:v>
                </c:pt>
                <c:pt idx="31362">
                  <c:v>0.77048611111111098</c:v>
                </c:pt>
                <c:pt idx="31363">
                  <c:v>0.77050925925925895</c:v>
                </c:pt>
                <c:pt idx="31364">
                  <c:v>0.77053240740740703</c:v>
                </c:pt>
                <c:pt idx="31365">
                  <c:v>0.77055555555555499</c:v>
                </c:pt>
                <c:pt idx="31366">
                  <c:v>0.77057870370370396</c:v>
                </c:pt>
                <c:pt idx="31367">
                  <c:v>0.77060185185185204</c:v>
                </c:pt>
                <c:pt idx="31368">
                  <c:v>0.770625</c:v>
                </c:pt>
                <c:pt idx="31369">
                  <c:v>0.77065972222222201</c:v>
                </c:pt>
                <c:pt idx="31370">
                  <c:v>0.77068287037036998</c:v>
                </c:pt>
                <c:pt idx="31371">
                  <c:v>0.77070601851851905</c:v>
                </c:pt>
                <c:pt idx="31372">
                  <c:v>0.77072916666666702</c:v>
                </c:pt>
                <c:pt idx="31373">
                  <c:v>0.77075231481481499</c:v>
                </c:pt>
                <c:pt idx="31374">
                  <c:v>0.77077546296296295</c:v>
                </c:pt>
                <c:pt idx="31375">
                  <c:v>0.77079861111111103</c:v>
                </c:pt>
                <c:pt idx="31376">
                  <c:v>0.770821759259259</c:v>
                </c:pt>
                <c:pt idx="31377">
                  <c:v>0.77084490740740697</c:v>
                </c:pt>
                <c:pt idx="31378">
                  <c:v>0.77087962962962997</c:v>
                </c:pt>
                <c:pt idx="31379">
                  <c:v>0.77090277777777805</c:v>
                </c:pt>
                <c:pt idx="31380">
                  <c:v>0.77092592592592601</c:v>
                </c:pt>
                <c:pt idx="31381">
                  <c:v>0.77094907407407398</c:v>
                </c:pt>
                <c:pt idx="31382">
                  <c:v>0.77097222222222195</c:v>
                </c:pt>
                <c:pt idx="31383">
                  <c:v>0.77099537037037102</c:v>
                </c:pt>
                <c:pt idx="31384">
                  <c:v>0.77101851851851899</c:v>
                </c:pt>
                <c:pt idx="31385">
                  <c:v>0.77104166666666696</c:v>
                </c:pt>
                <c:pt idx="31386">
                  <c:v>0.77107638888888896</c:v>
                </c:pt>
                <c:pt idx="31387">
                  <c:v>0.77109953703703704</c:v>
                </c:pt>
                <c:pt idx="31388">
                  <c:v>0.77112268518518501</c:v>
                </c:pt>
                <c:pt idx="31389">
                  <c:v>0.77114583333333298</c:v>
                </c:pt>
                <c:pt idx="31390">
                  <c:v>0.77116898148148105</c:v>
                </c:pt>
                <c:pt idx="31391">
                  <c:v>0.77119212962963002</c:v>
                </c:pt>
                <c:pt idx="31392">
                  <c:v>0.77121527777777799</c:v>
                </c:pt>
                <c:pt idx="31393">
                  <c:v>0.77123842592592595</c:v>
                </c:pt>
                <c:pt idx="31394">
                  <c:v>0.77126157407407403</c:v>
                </c:pt>
                <c:pt idx="31395">
                  <c:v>0.77129629629629604</c:v>
                </c:pt>
                <c:pt idx="31396">
                  <c:v>0.771319444444444</c:v>
                </c:pt>
                <c:pt idx="31397">
                  <c:v>0.77134259259259297</c:v>
                </c:pt>
                <c:pt idx="31398">
                  <c:v>0.77136574074074005</c:v>
                </c:pt>
                <c:pt idx="31399">
                  <c:v>0.77138888888888901</c:v>
                </c:pt>
                <c:pt idx="31400">
                  <c:v>0.77141203703703698</c:v>
                </c:pt>
                <c:pt idx="31401">
                  <c:v>0.77143518518518495</c:v>
                </c:pt>
                <c:pt idx="31402">
                  <c:v>0.77145833333333302</c:v>
                </c:pt>
                <c:pt idx="31403">
                  <c:v>0.77149305555555603</c:v>
                </c:pt>
                <c:pt idx="31404">
                  <c:v>0.771516203703704</c:v>
                </c:pt>
                <c:pt idx="31405">
                  <c:v>0.77153935185185196</c:v>
                </c:pt>
                <c:pt idx="31406">
                  <c:v>0.77156250000000004</c:v>
                </c:pt>
                <c:pt idx="31407">
                  <c:v>0.77158564814814801</c:v>
                </c:pt>
                <c:pt idx="31408">
                  <c:v>0.77160879629629597</c:v>
                </c:pt>
                <c:pt idx="31409">
                  <c:v>0.77163194444444505</c:v>
                </c:pt>
                <c:pt idx="31410">
                  <c:v>0.77165509259259302</c:v>
                </c:pt>
                <c:pt idx="31411">
                  <c:v>0.77168981481481502</c:v>
                </c:pt>
                <c:pt idx="31412">
                  <c:v>0.77171296296296299</c:v>
                </c:pt>
                <c:pt idx="31413">
                  <c:v>0.77173611111111096</c:v>
                </c:pt>
                <c:pt idx="31414">
                  <c:v>0.77175925925925903</c:v>
                </c:pt>
                <c:pt idx="31415">
                  <c:v>0.771782407407407</c:v>
                </c:pt>
                <c:pt idx="31416">
                  <c:v>0.77180555555555597</c:v>
                </c:pt>
                <c:pt idx="31417">
                  <c:v>0.77182870370370404</c:v>
                </c:pt>
                <c:pt idx="31418">
                  <c:v>0.77185185185185201</c:v>
                </c:pt>
                <c:pt idx="31419">
                  <c:v>0.77187499999999998</c:v>
                </c:pt>
                <c:pt idx="31420">
                  <c:v>0.77190972222222198</c:v>
                </c:pt>
                <c:pt idx="31421">
                  <c:v>0.77193287037036995</c:v>
                </c:pt>
                <c:pt idx="31422">
                  <c:v>0.77195601851851903</c:v>
                </c:pt>
                <c:pt idx="31423">
                  <c:v>0.77197916666666699</c:v>
                </c:pt>
                <c:pt idx="31424">
                  <c:v>0.77200231481481496</c:v>
                </c:pt>
                <c:pt idx="31425">
                  <c:v>0.77202546296296304</c:v>
                </c:pt>
                <c:pt idx="31426">
                  <c:v>0.77204861111111101</c:v>
                </c:pt>
                <c:pt idx="31427">
                  <c:v>0.77207175925925897</c:v>
                </c:pt>
                <c:pt idx="31428">
                  <c:v>0.77210648148148098</c:v>
                </c:pt>
                <c:pt idx="31429">
                  <c:v>0.77212962962963005</c:v>
                </c:pt>
                <c:pt idx="31430">
                  <c:v>0.77215277777777802</c:v>
                </c:pt>
                <c:pt idx="31431">
                  <c:v>0.77217592592592599</c:v>
                </c:pt>
                <c:pt idx="31432">
                  <c:v>0.77219907407407395</c:v>
                </c:pt>
                <c:pt idx="31433">
                  <c:v>0.77222222222222203</c:v>
                </c:pt>
                <c:pt idx="31434">
                  <c:v>0.77224537037037</c:v>
                </c:pt>
                <c:pt idx="31435">
                  <c:v>0.77226851851851896</c:v>
                </c:pt>
                <c:pt idx="31436">
                  <c:v>0.77229166666666704</c:v>
                </c:pt>
                <c:pt idx="31437">
                  <c:v>0.77231481481481501</c:v>
                </c:pt>
                <c:pt idx="31438">
                  <c:v>0.77234953703703701</c:v>
                </c:pt>
                <c:pt idx="31439">
                  <c:v>0.77237268518518498</c:v>
                </c:pt>
                <c:pt idx="31440">
                  <c:v>0.77239583333333395</c:v>
                </c:pt>
                <c:pt idx="31441">
                  <c:v>0.77241898148148103</c:v>
                </c:pt>
                <c:pt idx="31442">
                  <c:v>0.77244212962962899</c:v>
                </c:pt>
                <c:pt idx="31443">
                  <c:v>0.77246527777777796</c:v>
                </c:pt>
                <c:pt idx="31444">
                  <c:v>0.77248842592592604</c:v>
                </c:pt>
                <c:pt idx="31445">
                  <c:v>0.772511574074074</c:v>
                </c:pt>
                <c:pt idx="31446">
                  <c:v>0.77254629629629601</c:v>
                </c:pt>
                <c:pt idx="31447">
                  <c:v>0.77256944444444398</c:v>
                </c:pt>
                <c:pt idx="31448">
                  <c:v>0.77259259259259305</c:v>
                </c:pt>
                <c:pt idx="31449">
                  <c:v>0.77261574074074102</c:v>
                </c:pt>
                <c:pt idx="31450">
                  <c:v>0.77263888888888899</c:v>
                </c:pt>
                <c:pt idx="31451">
                  <c:v>0.77266203703703695</c:v>
                </c:pt>
                <c:pt idx="31452">
                  <c:v>0.77268518518518503</c:v>
                </c:pt>
                <c:pt idx="31453">
                  <c:v>0.772708333333333</c:v>
                </c:pt>
                <c:pt idx="31454">
                  <c:v>0.77273148148148196</c:v>
                </c:pt>
                <c:pt idx="31455">
                  <c:v>0.77276620370370297</c:v>
                </c:pt>
                <c:pt idx="31456">
                  <c:v>0.77278935185185205</c:v>
                </c:pt>
                <c:pt idx="31457">
                  <c:v>0.77281250000000001</c:v>
                </c:pt>
                <c:pt idx="31458">
                  <c:v>0.77283564814814798</c:v>
                </c:pt>
                <c:pt idx="31459">
                  <c:v>0.77285879629629595</c:v>
                </c:pt>
                <c:pt idx="31460">
                  <c:v>0.77288194444444502</c:v>
                </c:pt>
                <c:pt idx="31461">
                  <c:v>0.77290509259259299</c:v>
                </c:pt>
                <c:pt idx="31462">
                  <c:v>0.77292824074074096</c:v>
                </c:pt>
                <c:pt idx="31463">
                  <c:v>0.77296296296296296</c:v>
                </c:pt>
                <c:pt idx="31464">
                  <c:v>0.77298611111111104</c:v>
                </c:pt>
                <c:pt idx="31465">
                  <c:v>0.77300925925925901</c:v>
                </c:pt>
                <c:pt idx="31466">
                  <c:v>0.77303240740740697</c:v>
                </c:pt>
                <c:pt idx="31467">
                  <c:v>0.77305555555555605</c:v>
                </c:pt>
                <c:pt idx="31468">
                  <c:v>0.77307870370370402</c:v>
                </c:pt>
                <c:pt idx="31469">
                  <c:v>0.77310185185185198</c:v>
                </c:pt>
                <c:pt idx="31470">
                  <c:v>0.77312499999999995</c:v>
                </c:pt>
                <c:pt idx="31471">
                  <c:v>0.77315972222222196</c:v>
                </c:pt>
                <c:pt idx="31472">
                  <c:v>0.77318287037037003</c:v>
                </c:pt>
                <c:pt idx="31473">
                  <c:v>0.773206018518518</c:v>
                </c:pt>
                <c:pt idx="31474">
                  <c:v>0.77322916666666697</c:v>
                </c:pt>
                <c:pt idx="31475">
                  <c:v>0.77325231481481504</c:v>
                </c:pt>
                <c:pt idx="31476">
                  <c:v>0.77327546296296301</c:v>
                </c:pt>
                <c:pt idx="31477">
                  <c:v>0.77329861111111098</c:v>
                </c:pt>
                <c:pt idx="31478">
                  <c:v>0.77332175925925895</c:v>
                </c:pt>
                <c:pt idx="31479">
                  <c:v>0.77334490740740702</c:v>
                </c:pt>
                <c:pt idx="31480">
                  <c:v>0.77337962962963003</c:v>
                </c:pt>
                <c:pt idx="31481">
                  <c:v>0.77340277777777799</c:v>
                </c:pt>
                <c:pt idx="31482">
                  <c:v>0.77342592592592596</c:v>
                </c:pt>
                <c:pt idx="31483">
                  <c:v>0.77344907407407404</c:v>
                </c:pt>
                <c:pt idx="31484">
                  <c:v>0.77347222222222201</c:v>
                </c:pt>
                <c:pt idx="31485">
                  <c:v>0.77349537037036997</c:v>
                </c:pt>
                <c:pt idx="31486">
                  <c:v>0.77351851851851905</c:v>
                </c:pt>
                <c:pt idx="31487">
                  <c:v>0.77354166666666702</c:v>
                </c:pt>
                <c:pt idx="31488">
                  <c:v>0.77356481481481498</c:v>
                </c:pt>
                <c:pt idx="31489">
                  <c:v>0.77359953703703699</c:v>
                </c:pt>
                <c:pt idx="31490">
                  <c:v>0.77362268518518496</c:v>
                </c:pt>
                <c:pt idx="31491">
                  <c:v>0.77364583333333303</c:v>
                </c:pt>
                <c:pt idx="31492">
                  <c:v>0.773668981481481</c:v>
                </c:pt>
                <c:pt idx="31493">
                  <c:v>0.77369212962962897</c:v>
                </c:pt>
                <c:pt idx="31494">
                  <c:v>0.77371527777777804</c:v>
                </c:pt>
                <c:pt idx="31495">
                  <c:v>0.77373842592592601</c:v>
                </c:pt>
                <c:pt idx="31496">
                  <c:v>0.77376157407407398</c:v>
                </c:pt>
                <c:pt idx="31497">
                  <c:v>0.77378472222222205</c:v>
                </c:pt>
                <c:pt idx="31498">
                  <c:v>0.77381944444444395</c:v>
                </c:pt>
                <c:pt idx="31499">
                  <c:v>0.77384259259259303</c:v>
                </c:pt>
                <c:pt idx="31500">
                  <c:v>0.77386574074073999</c:v>
                </c:pt>
                <c:pt idx="31501">
                  <c:v>0.77388888888888896</c:v>
                </c:pt>
                <c:pt idx="31502">
                  <c:v>0.77391203703703704</c:v>
                </c:pt>
                <c:pt idx="31503">
                  <c:v>0.773935185185185</c:v>
                </c:pt>
                <c:pt idx="31504">
                  <c:v>0.77395833333333297</c:v>
                </c:pt>
                <c:pt idx="31505">
                  <c:v>0.77398148148148205</c:v>
                </c:pt>
                <c:pt idx="31506">
                  <c:v>0.77400462962963001</c:v>
                </c:pt>
                <c:pt idx="31507">
                  <c:v>0.77403935185185202</c:v>
                </c:pt>
                <c:pt idx="31508">
                  <c:v>0.77406249999999999</c:v>
                </c:pt>
                <c:pt idx="31509">
                  <c:v>0.77408564814814795</c:v>
                </c:pt>
                <c:pt idx="31510">
                  <c:v>0.77410879629629603</c:v>
                </c:pt>
                <c:pt idx="31511">
                  <c:v>0.774131944444444</c:v>
                </c:pt>
                <c:pt idx="31512">
                  <c:v>0.77415509259259296</c:v>
                </c:pt>
                <c:pt idx="31513">
                  <c:v>0.77417824074074104</c:v>
                </c:pt>
                <c:pt idx="31514">
                  <c:v>0.77420138888888901</c:v>
                </c:pt>
                <c:pt idx="31515">
                  <c:v>0.77423611111111101</c:v>
                </c:pt>
                <c:pt idx="31516">
                  <c:v>0.77425925925925898</c:v>
                </c:pt>
                <c:pt idx="31517">
                  <c:v>0.77428240740740695</c:v>
                </c:pt>
                <c:pt idx="31518">
                  <c:v>0.77430555555555602</c:v>
                </c:pt>
                <c:pt idx="31519">
                  <c:v>0.77432870370370399</c:v>
                </c:pt>
                <c:pt idx="31520">
                  <c:v>0.77435185185185196</c:v>
                </c:pt>
                <c:pt idx="31521">
                  <c:v>0.77437500000000004</c:v>
                </c:pt>
                <c:pt idx="31522">
                  <c:v>0.774398148148148</c:v>
                </c:pt>
                <c:pt idx="31523">
                  <c:v>0.77443287037037001</c:v>
                </c:pt>
                <c:pt idx="31524">
                  <c:v>0.77445601851851897</c:v>
                </c:pt>
                <c:pt idx="31525">
                  <c:v>0.77447916666666605</c:v>
                </c:pt>
                <c:pt idx="31526">
                  <c:v>0.77450231481481502</c:v>
                </c:pt>
                <c:pt idx="31527">
                  <c:v>0.77452546296296299</c:v>
                </c:pt>
                <c:pt idx="31528">
                  <c:v>0.77454861111111095</c:v>
                </c:pt>
                <c:pt idx="31529">
                  <c:v>0.77457175925925903</c:v>
                </c:pt>
                <c:pt idx="31530">
                  <c:v>0.774594907407407</c:v>
                </c:pt>
                <c:pt idx="31531">
                  <c:v>0.77462962962963</c:v>
                </c:pt>
                <c:pt idx="31532">
                  <c:v>0.77465277777777797</c:v>
                </c:pt>
                <c:pt idx="31533">
                  <c:v>0.77467592592592605</c:v>
                </c:pt>
                <c:pt idx="31534">
                  <c:v>0.77469907407407401</c:v>
                </c:pt>
                <c:pt idx="31535">
                  <c:v>0.77472222222222198</c:v>
                </c:pt>
                <c:pt idx="31536">
                  <c:v>0.77474537037036995</c:v>
                </c:pt>
                <c:pt idx="31537">
                  <c:v>0.77476851851851902</c:v>
                </c:pt>
                <c:pt idx="31538">
                  <c:v>0.77479166666666699</c:v>
                </c:pt>
                <c:pt idx="31539">
                  <c:v>0.77482638888888899</c:v>
                </c:pt>
                <c:pt idx="31540">
                  <c:v>0.77484953703703696</c:v>
                </c:pt>
                <c:pt idx="31541">
                  <c:v>0.77487268518518504</c:v>
                </c:pt>
                <c:pt idx="31542">
                  <c:v>0.77489583333333301</c:v>
                </c:pt>
                <c:pt idx="31543">
                  <c:v>0.77491898148148097</c:v>
                </c:pt>
                <c:pt idx="31544">
                  <c:v>0.77494212962962905</c:v>
                </c:pt>
                <c:pt idx="31545">
                  <c:v>0.77496527777777802</c:v>
                </c:pt>
                <c:pt idx="31546">
                  <c:v>0.77498842592592598</c:v>
                </c:pt>
                <c:pt idx="31547">
                  <c:v>0.77501157407407395</c:v>
                </c:pt>
                <c:pt idx="31548">
                  <c:v>0.77504629629629596</c:v>
                </c:pt>
                <c:pt idx="31549">
                  <c:v>0.77506944444444503</c:v>
                </c:pt>
                <c:pt idx="31550">
                  <c:v>0.775092592592593</c:v>
                </c:pt>
                <c:pt idx="31551">
                  <c:v>0.77511574074073997</c:v>
                </c:pt>
                <c:pt idx="31552">
                  <c:v>0.77513888888888904</c:v>
                </c:pt>
                <c:pt idx="31553">
                  <c:v>0.77516203703703701</c:v>
                </c:pt>
                <c:pt idx="31554">
                  <c:v>0.77518518518518498</c:v>
                </c:pt>
                <c:pt idx="31555">
                  <c:v>0.77520833333333306</c:v>
                </c:pt>
                <c:pt idx="31556">
                  <c:v>0.77523148148148202</c:v>
                </c:pt>
                <c:pt idx="31557">
                  <c:v>0.77526620370370403</c:v>
                </c:pt>
                <c:pt idx="31558">
                  <c:v>0.77528935185185199</c:v>
                </c:pt>
                <c:pt idx="31559">
                  <c:v>0.77531249999999996</c:v>
                </c:pt>
                <c:pt idx="31560">
                  <c:v>0.77533564814814804</c:v>
                </c:pt>
                <c:pt idx="31561">
                  <c:v>0.775358796296296</c:v>
                </c:pt>
                <c:pt idx="31562">
                  <c:v>0.77538194444444397</c:v>
                </c:pt>
                <c:pt idx="31563">
                  <c:v>0.77540509259259305</c:v>
                </c:pt>
                <c:pt idx="31564">
                  <c:v>0.77542824074074101</c:v>
                </c:pt>
                <c:pt idx="31565">
                  <c:v>0.77545138888888898</c:v>
                </c:pt>
                <c:pt idx="31566">
                  <c:v>0.77548611111111099</c:v>
                </c:pt>
                <c:pt idx="31567">
                  <c:v>0.77550925925925895</c:v>
                </c:pt>
                <c:pt idx="31568">
                  <c:v>0.77553240740740703</c:v>
                </c:pt>
                <c:pt idx="31569">
                  <c:v>0.775555555555555</c:v>
                </c:pt>
                <c:pt idx="31570">
                  <c:v>0.77557870370370297</c:v>
                </c:pt>
                <c:pt idx="31571">
                  <c:v>0.77560185185185204</c:v>
                </c:pt>
                <c:pt idx="31572">
                  <c:v>0.77562500000000001</c:v>
                </c:pt>
                <c:pt idx="31573">
                  <c:v>0.77564814814814798</c:v>
                </c:pt>
                <c:pt idx="31574">
                  <c:v>0.77567129629629605</c:v>
                </c:pt>
                <c:pt idx="31575">
                  <c:v>0.77570601851851895</c:v>
                </c:pt>
                <c:pt idx="31576">
                  <c:v>0.77572916666666702</c:v>
                </c:pt>
                <c:pt idx="31577">
                  <c:v>0.77575231481481499</c:v>
                </c:pt>
                <c:pt idx="31578">
                  <c:v>0.77577546296296296</c:v>
                </c:pt>
                <c:pt idx="31579">
                  <c:v>0.77579861111111104</c:v>
                </c:pt>
                <c:pt idx="31580">
                  <c:v>0.775821759259259</c:v>
                </c:pt>
                <c:pt idx="31581">
                  <c:v>0.77584490740740697</c:v>
                </c:pt>
                <c:pt idx="31582">
                  <c:v>0.77587962962962997</c:v>
                </c:pt>
                <c:pt idx="31583">
                  <c:v>0.77590277777777805</c:v>
                </c:pt>
                <c:pt idx="31584">
                  <c:v>0.77592592592592602</c:v>
                </c:pt>
                <c:pt idx="31585">
                  <c:v>0.77594907407407399</c:v>
                </c:pt>
                <c:pt idx="31586">
                  <c:v>0.77597222222222195</c:v>
                </c:pt>
                <c:pt idx="31587">
                  <c:v>0.77599537037037103</c:v>
                </c:pt>
                <c:pt idx="31588">
                  <c:v>0.776018518518519</c:v>
                </c:pt>
                <c:pt idx="31589">
                  <c:v>0.77604166666666696</c:v>
                </c:pt>
                <c:pt idx="31590">
                  <c:v>0.77607638888888897</c:v>
                </c:pt>
                <c:pt idx="31591">
                  <c:v>0.77609953703703705</c:v>
                </c:pt>
                <c:pt idx="31592">
                  <c:v>0.77612268518518501</c:v>
                </c:pt>
                <c:pt idx="31593">
                  <c:v>0.77614583333333398</c:v>
                </c:pt>
                <c:pt idx="31594">
                  <c:v>0.77616898148148095</c:v>
                </c:pt>
                <c:pt idx="31595">
                  <c:v>0.77619212962963002</c:v>
                </c:pt>
                <c:pt idx="31596">
                  <c:v>0.77621527777777799</c:v>
                </c:pt>
                <c:pt idx="31597">
                  <c:v>0.77623842592592596</c:v>
                </c:pt>
                <c:pt idx="31598">
                  <c:v>0.77627314814814796</c:v>
                </c:pt>
                <c:pt idx="31599">
                  <c:v>0.77629629629629604</c:v>
                </c:pt>
                <c:pt idx="31600">
                  <c:v>0.77631944444444401</c:v>
                </c:pt>
                <c:pt idx="31601">
                  <c:v>0.77634259259259297</c:v>
                </c:pt>
                <c:pt idx="31602">
                  <c:v>0.77636574074074105</c:v>
                </c:pt>
                <c:pt idx="31603">
                  <c:v>0.77638888888888902</c:v>
                </c:pt>
                <c:pt idx="31604">
                  <c:v>0.77641203703703698</c:v>
                </c:pt>
                <c:pt idx="31605">
                  <c:v>0.77643518518518495</c:v>
                </c:pt>
                <c:pt idx="31606">
                  <c:v>0.77646990740740696</c:v>
                </c:pt>
                <c:pt idx="31607">
                  <c:v>0.77649305555555603</c:v>
                </c:pt>
                <c:pt idx="31608">
                  <c:v>0.776516203703703</c:v>
                </c:pt>
                <c:pt idx="31609">
                  <c:v>0.77653935185185197</c:v>
                </c:pt>
                <c:pt idx="31610">
                  <c:v>0.77656250000000004</c:v>
                </c:pt>
                <c:pt idx="31611">
                  <c:v>0.77658564814814801</c:v>
                </c:pt>
                <c:pt idx="31612">
                  <c:v>0.77660879629629598</c:v>
                </c:pt>
                <c:pt idx="31613">
                  <c:v>0.77663194444444505</c:v>
                </c:pt>
                <c:pt idx="31614">
                  <c:v>0.77665509259259302</c:v>
                </c:pt>
                <c:pt idx="31615">
                  <c:v>0.77668981481481503</c:v>
                </c:pt>
                <c:pt idx="31616">
                  <c:v>0.77671296296296299</c:v>
                </c:pt>
                <c:pt idx="31617">
                  <c:v>0.77673611111111096</c:v>
                </c:pt>
                <c:pt idx="31618">
                  <c:v>0.77675925925925904</c:v>
                </c:pt>
                <c:pt idx="31619">
                  <c:v>0.77678240740740701</c:v>
                </c:pt>
                <c:pt idx="31620">
                  <c:v>0.77680555555555597</c:v>
                </c:pt>
                <c:pt idx="31621">
                  <c:v>0.77682870370370405</c:v>
                </c:pt>
                <c:pt idx="31622">
                  <c:v>0.77685185185185202</c:v>
                </c:pt>
                <c:pt idx="31623">
                  <c:v>0.77688657407407402</c:v>
                </c:pt>
                <c:pt idx="31624">
                  <c:v>0.77690972222222199</c:v>
                </c:pt>
                <c:pt idx="31625">
                  <c:v>0.77693287037036995</c:v>
                </c:pt>
                <c:pt idx="31626">
                  <c:v>0.77695601851851903</c:v>
                </c:pt>
                <c:pt idx="31627">
                  <c:v>0.776979166666667</c:v>
                </c:pt>
                <c:pt idx="31628">
                  <c:v>0.77700231481481496</c:v>
                </c:pt>
                <c:pt idx="31629">
                  <c:v>0.77702546296296304</c:v>
                </c:pt>
                <c:pt idx="31630">
                  <c:v>0.77704861111111101</c:v>
                </c:pt>
                <c:pt idx="31631">
                  <c:v>0.77707175925925898</c:v>
                </c:pt>
                <c:pt idx="31632">
                  <c:v>0.77709490740740705</c:v>
                </c:pt>
                <c:pt idx="31633">
                  <c:v>0.77712962962962995</c:v>
                </c:pt>
                <c:pt idx="31634">
                  <c:v>0.77715277777777803</c:v>
                </c:pt>
                <c:pt idx="31635">
                  <c:v>0.77717592592592599</c:v>
                </c:pt>
                <c:pt idx="31636">
                  <c:v>0.77719907407407396</c:v>
                </c:pt>
                <c:pt idx="31637">
                  <c:v>0.77722222222222204</c:v>
                </c:pt>
                <c:pt idx="31638">
                  <c:v>0.77724537037037</c:v>
                </c:pt>
                <c:pt idx="31639">
                  <c:v>0.77726851851851897</c:v>
                </c:pt>
                <c:pt idx="31640">
                  <c:v>0.77729166666666705</c:v>
                </c:pt>
                <c:pt idx="31641">
                  <c:v>0.77732638888888905</c:v>
                </c:pt>
                <c:pt idx="31642">
                  <c:v>0.77734953703703702</c:v>
                </c:pt>
                <c:pt idx="31643">
                  <c:v>0.77737268518518499</c:v>
                </c:pt>
                <c:pt idx="31644">
                  <c:v>0.77739583333333295</c:v>
                </c:pt>
                <c:pt idx="31645">
                  <c:v>0.77741898148148103</c:v>
                </c:pt>
                <c:pt idx="31646">
                  <c:v>0.777442129629629</c:v>
                </c:pt>
                <c:pt idx="31647">
                  <c:v>0.77746527777777796</c:v>
                </c:pt>
                <c:pt idx="31648">
                  <c:v>0.77748842592592604</c:v>
                </c:pt>
                <c:pt idx="31649">
                  <c:v>0.77752314814814805</c:v>
                </c:pt>
                <c:pt idx="31650">
                  <c:v>0.77754629629629601</c:v>
                </c:pt>
                <c:pt idx="31651">
                  <c:v>0.77756944444444398</c:v>
                </c:pt>
                <c:pt idx="31652">
                  <c:v>0.77759259259259295</c:v>
                </c:pt>
                <c:pt idx="31653">
                  <c:v>0.77761574074074102</c:v>
                </c:pt>
                <c:pt idx="31654">
                  <c:v>0.77763888888888899</c:v>
                </c:pt>
                <c:pt idx="31655">
                  <c:v>0.77766203703703696</c:v>
                </c:pt>
                <c:pt idx="31656">
                  <c:v>0.77768518518518504</c:v>
                </c:pt>
                <c:pt idx="31657">
                  <c:v>0.777708333333333</c:v>
                </c:pt>
                <c:pt idx="31658">
                  <c:v>0.77774305555555501</c:v>
                </c:pt>
                <c:pt idx="31659">
                  <c:v>0.77776620370370397</c:v>
                </c:pt>
                <c:pt idx="31660">
                  <c:v>0.77778935185185205</c:v>
                </c:pt>
                <c:pt idx="31661">
                  <c:v>0.77781250000000002</c:v>
                </c:pt>
                <c:pt idx="31662">
                  <c:v>0.77783564814814798</c:v>
                </c:pt>
                <c:pt idx="31663">
                  <c:v>0.77785879629629595</c:v>
                </c:pt>
                <c:pt idx="31664">
                  <c:v>0.77788194444444403</c:v>
                </c:pt>
                <c:pt idx="31665">
                  <c:v>0.77790509259259299</c:v>
                </c:pt>
                <c:pt idx="31666">
                  <c:v>0.77792824074074096</c:v>
                </c:pt>
                <c:pt idx="31667">
                  <c:v>0.77796296296296297</c:v>
                </c:pt>
                <c:pt idx="31668">
                  <c:v>0.77798611111111104</c:v>
                </c:pt>
                <c:pt idx="31669">
                  <c:v>0.77800925925925901</c:v>
                </c:pt>
                <c:pt idx="31670">
                  <c:v>0.77803240740740698</c:v>
                </c:pt>
                <c:pt idx="31671">
                  <c:v>0.77805555555555606</c:v>
                </c:pt>
                <c:pt idx="31672">
                  <c:v>0.77807870370370402</c:v>
                </c:pt>
                <c:pt idx="31673">
                  <c:v>0.77810185185185199</c:v>
                </c:pt>
                <c:pt idx="31674">
                  <c:v>0.77812499999999996</c:v>
                </c:pt>
                <c:pt idx="31675">
                  <c:v>0.77814814814814803</c:v>
                </c:pt>
                <c:pt idx="31676">
                  <c:v>0.77818287037037004</c:v>
                </c:pt>
                <c:pt idx="31677">
                  <c:v>0.778206018518519</c:v>
                </c:pt>
                <c:pt idx="31678">
                  <c:v>0.77822916666666597</c:v>
                </c:pt>
                <c:pt idx="31679">
                  <c:v>0.77825231481481505</c:v>
                </c:pt>
                <c:pt idx="31680">
                  <c:v>0.77827546296296302</c:v>
                </c:pt>
                <c:pt idx="31681">
                  <c:v>0.77829861111111098</c:v>
                </c:pt>
                <c:pt idx="31682">
                  <c:v>0.77832175925925895</c:v>
                </c:pt>
                <c:pt idx="31683">
                  <c:v>0.77834490740740803</c:v>
                </c:pt>
                <c:pt idx="31684">
                  <c:v>0.77836805555555499</c:v>
                </c:pt>
                <c:pt idx="31685">
                  <c:v>0.778402777777777</c:v>
                </c:pt>
                <c:pt idx="31686">
                  <c:v>0.77842592592592597</c:v>
                </c:pt>
                <c:pt idx="31687">
                  <c:v>0.77844907407407404</c:v>
                </c:pt>
                <c:pt idx="31688">
                  <c:v>0.77847222222222201</c:v>
                </c:pt>
                <c:pt idx="31689">
                  <c:v>0.77849537037036998</c:v>
                </c:pt>
                <c:pt idx="31690">
                  <c:v>0.77851851851851905</c:v>
                </c:pt>
                <c:pt idx="31691">
                  <c:v>0.77854166666666702</c:v>
                </c:pt>
                <c:pt idx="31692">
                  <c:v>0.77856481481481499</c:v>
                </c:pt>
                <c:pt idx="31693">
                  <c:v>0.77858796296296295</c:v>
                </c:pt>
                <c:pt idx="31694">
                  <c:v>0.77862268518518496</c:v>
                </c:pt>
                <c:pt idx="31695">
                  <c:v>0.77864583333333404</c:v>
                </c:pt>
                <c:pt idx="31696">
                  <c:v>0.778668981481481</c:v>
                </c:pt>
                <c:pt idx="31697">
                  <c:v>0.77869212962962897</c:v>
                </c:pt>
                <c:pt idx="31698">
                  <c:v>0.77871527777777805</c:v>
                </c:pt>
                <c:pt idx="31699">
                  <c:v>0.77873842592592601</c:v>
                </c:pt>
                <c:pt idx="31700">
                  <c:v>0.77876157407407398</c:v>
                </c:pt>
                <c:pt idx="31701">
                  <c:v>0.77878472222222195</c:v>
                </c:pt>
                <c:pt idx="31702">
                  <c:v>0.77880787037037102</c:v>
                </c:pt>
                <c:pt idx="31703">
                  <c:v>0.77884259259259303</c:v>
                </c:pt>
                <c:pt idx="31704">
                  <c:v>0.778865740740741</c:v>
                </c:pt>
                <c:pt idx="31705">
                  <c:v>0.77888888888888896</c:v>
                </c:pt>
                <c:pt idx="31706">
                  <c:v>0.77891203703703704</c:v>
                </c:pt>
                <c:pt idx="31707">
                  <c:v>0.77893518518518501</c:v>
                </c:pt>
                <c:pt idx="31708">
                  <c:v>0.77895833333333298</c:v>
                </c:pt>
                <c:pt idx="31709">
                  <c:v>0.77898148148148105</c:v>
                </c:pt>
                <c:pt idx="31710">
                  <c:v>0.77900462962963002</c:v>
                </c:pt>
                <c:pt idx="31711">
                  <c:v>0.77903935185185202</c:v>
                </c:pt>
                <c:pt idx="31712">
                  <c:v>0.77906249999999999</c:v>
                </c:pt>
                <c:pt idx="31713">
                  <c:v>0.77908564814814796</c:v>
                </c:pt>
                <c:pt idx="31714">
                  <c:v>0.77910879629629604</c:v>
                </c:pt>
                <c:pt idx="31715">
                  <c:v>0.779131944444444</c:v>
                </c:pt>
                <c:pt idx="31716">
                  <c:v>0.77915509259259297</c:v>
                </c:pt>
                <c:pt idx="31717">
                  <c:v>0.77917824074074105</c:v>
                </c:pt>
                <c:pt idx="31718">
                  <c:v>0.77920138888888901</c:v>
                </c:pt>
                <c:pt idx="31719">
                  <c:v>0.77923611111111102</c:v>
                </c:pt>
                <c:pt idx="31720">
                  <c:v>0.77925925925925899</c:v>
                </c:pt>
                <c:pt idx="31721">
                  <c:v>0.77928240740740695</c:v>
                </c:pt>
                <c:pt idx="31722">
                  <c:v>0.77930555555555603</c:v>
                </c:pt>
                <c:pt idx="31723">
                  <c:v>0.779328703703704</c:v>
                </c:pt>
                <c:pt idx="31724">
                  <c:v>0.77935185185185196</c:v>
                </c:pt>
                <c:pt idx="31725">
                  <c:v>0.77937500000000004</c:v>
                </c:pt>
                <c:pt idx="31726">
                  <c:v>0.77939814814814801</c:v>
                </c:pt>
                <c:pt idx="31727">
                  <c:v>0.77943287037037001</c:v>
                </c:pt>
                <c:pt idx="31728">
                  <c:v>0.77945601851851898</c:v>
                </c:pt>
                <c:pt idx="31729">
                  <c:v>0.77947916666666595</c:v>
                </c:pt>
                <c:pt idx="31730">
                  <c:v>0.77950231481481502</c:v>
                </c:pt>
                <c:pt idx="31731">
                  <c:v>0.77952546296296299</c:v>
                </c:pt>
                <c:pt idx="31732">
                  <c:v>0.77954861111111096</c:v>
                </c:pt>
                <c:pt idx="31733">
                  <c:v>0.77957175925925903</c:v>
                </c:pt>
                <c:pt idx="31734">
                  <c:v>0.779594907407407</c:v>
                </c:pt>
                <c:pt idx="31735">
                  <c:v>0.77961805555555597</c:v>
                </c:pt>
                <c:pt idx="31736">
                  <c:v>0.77965277777777797</c:v>
                </c:pt>
                <c:pt idx="31737">
                  <c:v>0.77967592592592605</c:v>
                </c:pt>
                <c:pt idx="31738">
                  <c:v>0.77969907407407402</c:v>
                </c:pt>
                <c:pt idx="31739">
                  <c:v>0.77972222222222198</c:v>
                </c:pt>
                <c:pt idx="31740">
                  <c:v>0.77974537037037095</c:v>
                </c:pt>
                <c:pt idx="31741">
                  <c:v>0.77976851851851903</c:v>
                </c:pt>
                <c:pt idx="31742">
                  <c:v>0.77979166666666699</c:v>
                </c:pt>
                <c:pt idx="31743">
                  <c:v>0.77981481481481496</c:v>
                </c:pt>
                <c:pt idx="31744">
                  <c:v>0.77983796296296304</c:v>
                </c:pt>
                <c:pt idx="31745">
                  <c:v>0.77987268518518504</c:v>
                </c:pt>
                <c:pt idx="31746">
                  <c:v>0.77989583333333301</c:v>
                </c:pt>
                <c:pt idx="31747">
                  <c:v>0.77991898148148098</c:v>
                </c:pt>
                <c:pt idx="31748">
                  <c:v>0.77994212962963005</c:v>
                </c:pt>
                <c:pt idx="31749">
                  <c:v>0.77996527777777802</c:v>
                </c:pt>
                <c:pt idx="31750">
                  <c:v>0.77998842592592599</c:v>
                </c:pt>
                <c:pt idx="31751">
                  <c:v>0.78001157407407395</c:v>
                </c:pt>
                <c:pt idx="31752">
                  <c:v>0.78003472222222203</c:v>
                </c:pt>
                <c:pt idx="31753">
                  <c:v>0.78005787037037</c:v>
                </c:pt>
                <c:pt idx="31754">
                  <c:v>0.78008101851851896</c:v>
                </c:pt>
                <c:pt idx="31755">
                  <c:v>0.78011574074073997</c:v>
                </c:pt>
                <c:pt idx="31756">
                  <c:v>0.78013888888888905</c:v>
                </c:pt>
                <c:pt idx="31757">
                  <c:v>0.78016203703703701</c:v>
                </c:pt>
                <c:pt idx="31758">
                  <c:v>0.78018518518518498</c:v>
                </c:pt>
                <c:pt idx="31759">
                  <c:v>0.78020833333333295</c:v>
                </c:pt>
                <c:pt idx="31760">
                  <c:v>0.78023148148148103</c:v>
                </c:pt>
                <c:pt idx="31761">
                  <c:v>0.78025462962962999</c:v>
                </c:pt>
                <c:pt idx="31762">
                  <c:v>0.78027777777777796</c:v>
                </c:pt>
                <c:pt idx="31763">
                  <c:v>0.78030092592592604</c:v>
                </c:pt>
                <c:pt idx="31764">
                  <c:v>0.78033564814814804</c:v>
                </c:pt>
                <c:pt idx="31765">
                  <c:v>0.78035879629629601</c:v>
                </c:pt>
                <c:pt idx="31766">
                  <c:v>0.78038194444444398</c:v>
                </c:pt>
                <c:pt idx="31767">
                  <c:v>0.78040509259259305</c:v>
                </c:pt>
                <c:pt idx="31768">
                  <c:v>0.78042824074074102</c:v>
                </c:pt>
                <c:pt idx="31769">
                  <c:v>0.78045138888888899</c:v>
                </c:pt>
                <c:pt idx="31770">
                  <c:v>0.78047453703703695</c:v>
                </c:pt>
                <c:pt idx="31771">
                  <c:v>0.78049768518518503</c:v>
                </c:pt>
                <c:pt idx="31772">
                  <c:v>0.78053240740740704</c:v>
                </c:pt>
                <c:pt idx="31773">
                  <c:v>0.780555555555556</c:v>
                </c:pt>
                <c:pt idx="31774">
                  <c:v>0.78057870370370297</c:v>
                </c:pt>
                <c:pt idx="31775">
                  <c:v>0.78060185185185205</c:v>
                </c:pt>
                <c:pt idx="31776">
                  <c:v>0.78062500000000001</c:v>
                </c:pt>
                <c:pt idx="31777">
                  <c:v>0.78064814814814798</c:v>
                </c:pt>
                <c:pt idx="31778">
                  <c:v>0.78067129629629595</c:v>
                </c:pt>
                <c:pt idx="31779">
                  <c:v>0.78070601851851895</c:v>
                </c:pt>
                <c:pt idx="31780">
                  <c:v>0.78072916666666703</c:v>
                </c:pt>
                <c:pt idx="31781">
                  <c:v>0.780752314814815</c:v>
                </c:pt>
                <c:pt idx="31782">
                  <c:v>0.78077546296296296</c:v>
                </c:pt>
                <c:pt idx="31783">
                  <c:v>0.78079861111111104</c:v>
                </c:pt>
                <c:pt idx="31784">
                  <c:v>0.78082175925925901</c:v>
                </c:pt>
                <c:pt idx="31785">
                  <c:v>0.78084490740740697</c:v>
                </c:pt>
                <c:pt idx="31786">
                  <c:v>0.78086805555555605</c:v>
                </c:pt>
                <c:pt idx="31787">
                  <c:v>0.78090277777777795</c:v>
                </c:pt>
                <c:pt idx="31788">
                  <c:v>0.78092592592592602</c:v>
                </c:pt>
                <c:pt idx="31789">
                  <c:v>0.78094907407407399</c:v>
                </c:pt>
                <c:pt idx="31790">
                  <c:v>0.78097222222222196</c:v>
                </c:pt>
                <c:pt idx="31791">
                  <c:v>0.78099537037037103</c:v>
                </c:pt>
                <c:pt idx="31792">
                  <c:v>0.781018518518518</c:v>
                </c:pt>
                <c:pt idx="31793">
                  <c:v>0.78104166666666697</c:v>
                </c:pt>
                <c:pt idx="31794">
                  <c:v>0.78106481481481504</c:v>
                </c:pt>
                <c:pt idx="31795">
                  <c:v>0.78108796296296301</c:v>
                </c:pt>
                <c:pt idx="31796">
                  <c:v>0.78112268518518502</c:v>
                </c:pt>
                <c:pt idx="31797">
                  <c:v>0.78114583333333298</c:v>
                </c:pt>
                <c:pt idx="31798">
                  <c:v>0.78116898148148095</c:v>
                </c:pt>
                <c:pt idx="31799">
                  <c:v>0.78119212962963003</c:v>
                </c:pt>
                <c:pt idx="31800">
                  <c:v>0.78121527777777799</c:v>
                </c:pt>
                <c:pt idx="31801">
                  <c:v>0.78123842592592596</c:v>
                </c:pt>
                <c:pt idx="31802">
                  <c:v>0.78126157407407404</c:v>
                </c:pt>
                <c:pt idx="31803">
                  <c:v>0.78128472222222201</c:v>
                </c:pt>
                <c:pt idx="31804">
                  <c:v>0.78131944444444401</c:v>
                </c:pt>
                <c:pt idx="31805">
                  <c:v>0.78134259259259298</c:v>
                </c:pt>
                <c:pt idx="31806">
                  <c:v>0.78136574074073994</c:v>
                </c:pt>
                <c:pt idx="31807">
                  <c:v>0.78138888888888902</c:v>
                </c:pt>
                <c:pt idx="31808">
                  <c:v>0.78141203703703699</c:v>
                </c:pt>
                <c:pt idx="31809">
                  <c:v>0.78143518518518496</c:v>
                </c:pt>
                <c:pt idx="31810">
                  <c:v>0.78145833333333303</c:v>
                </c:pt>
                <c:pt idx="31811">
                  <c:v>0.781481481481481</c:v>
                </c:pt>
                <c:pt idx="31812">
                  <c:v>0.78150462962962897</c:v>
                </c:pt>
                <c:pt idx="31813">
                  <c:v>0.78153935185185097</c:v>
                </c:pt>
                <c:pt idx="31814">
                  <c:v>0.78156250000000005</c:v>
                </c:pt>
                <c:pt idx="31815">
                  <c:v>0.78158564814814802</c:v>
                </c:pt>
                <c:pt idx="31816">
                  <c:v>0.78160879629629598</c:v>
                </c:pt>
                <c:pt idx="31817">
                  <c:v>0.78163194444444395</c:v>
                </c:pt>
                <c:pt idx="31818">
                  <c:v>0.78165509259259303</c:v>
                </c:pt>
                <c:pt idx="31819">
                  <c:v>0.78167824074074099</c:v>
                </c:pt>
                <c:pt idx="31820">
                  <c:v>0.78170138888888896</c:v>
                </c:pt>
                <c:pt idx="31821">
                  <c:v>0.78173611111111097</c:v>
                </c:pt>
                <c:pt idx="31822">
                  <c:v>0.78175925925925904</c:v>
                </c:pt>
                <c:pt idx="31823">
                  <c:v>0.78178240740740701</c:v>
                </c:pt>
                <c:pt idx="31824">
                  <c:v>0.78180555555555598</c:v>
                </c:pt>
                <c:pt idx="31825">
                  <c:v>0.78182870370370405</c:v>
                </c:pt>
                <c:pt idx="31826">
                  <c:v>0.78185185185185202</c:v>
                </c:pt>
                <c:pt idx="31827">
                  <c:v>0.78188657407407403</c:v>
                </c:pt>
                <c:pt idx="31828">
                  <c:v>0.78190972222222199</c:v>
                </c:pt>
                <c:pt idx="31829">
                  <c:v>0.78193287037036996</c:v>
                </c:pt>
                <c:pt idx="31830">
                  <c:v>0.78195601851851904</c:v>
                </c:pt>
                <c:pt idx="31831">
                  <c:v>0.781979166666667</c:v>
                </c:pt>
                <c:pt idx="31832">
                  <c:v>0.78200231481481497</c:v>
                </c:pt>
                <c:pt idx="31833">
                  <c:v>0.78202546296296305</c:v>
                </c:pt>
                <c:pt idx="31834">
                  <c:v>0.78204861111111101</c:v>
                </c:pt>
                <c:pt idx="31835">
                  <c:v>0.78207175925925898</c:v>
                </c:pt>
                <c:pt idx="31836">
                  <c:v>0.78210648148148099</c:v>
                </c:pt>
                <c:pt idx="31837">
                  <c:v>0.78212962962962995</c:v>
                </c:pt>
                <c:pt idx="31838">
                  <c:v>0.78215277777777803</c:v>
                </c:pt>
                <c:pt idx="31839">
                  <c:v>0.782175925925926</c:v>
                </c:pt>
                <c:pt idx="31840">
                  <c:v>0.78219907407407396</c:v>
                </c:pt>
                <c:pt idx="31841">
                  <c:v>0.78222222222222204</c:v>
                </c:pt>
                <c:pt idx="31842">
                  <c:v>0.78224537037037001</c:v>
                </c:pt>
                <c:pt idx="31843">
                  <c:v>0.78226851851851897</c:v>
                </c:pt>
                <c:pt idx="31844">
                  <c:v>0.78230324074074098</c:v>
                </c:pt>
                <c:pt idx="31845">
                  <c:v>0.78232638888888895</c:v>
                </c:pt>
                <c:pt idx="31846">
                  <c:v>0.78234953703703702</c:v>
                </c:pt>
                <c:pt idx="31847">
                  <c:v>0.78237268518518499</c:v>
                </c:pt>
                <c:pt idx="31848">
                  <c:v>0.78239583333333296</c:v>
                </c:pt>
                <c:pt idx="31849">
                  <c:v>0.78241898148148104</c:v>
                </c:pt>
                <c:pt idx="31850">
                  <c:v>0.782442129629629</c:v>
                </c:pt>
                <c:pt idx="31851">
                  <c:v>0.78246527777777797</c:v>
                </c:pt>
                <c:pt idx="31852">
                  <c:v>0.78248842592592605</c:v>
                </c:pt>
                <c:pt idx="31853">
                  <c:v>0.78252314814814805</c:v>
                </c:pt>
                <c:pt idx="31854">
                  <c:v>0.78254629629629602</c:v>
                </c:pt>
                <c:pt idx="31855">
                  <c:v>0.78256944444444398</c:v>
                </c:pt>
                <c:pt idx="31856">
                  <c:v>0.78259259259259295</c:v>
                </c:pt>
                <c:pt idx="31857">
                  <c:v>0.78261574074074103</c:v>
                </c:pt>
                <c:pt idx="31858">
                  <c:v>0.78263888888888899</c:v>
                </c:pt>
                <c:pt idx="31859">
                  <c:v>0.78266203703703696</c:v>
                </c:pt>
                <c:pt idx="31860">
                  <c:v>0.78268518518518504</c:v>
                </c:pt>
                <c:pt idx="31861">
                  <c:v>0.78271990740740804</c:v>
                </c:pt>
                <c:pt idx="31862">
                  <c:v>0.78274305555555601</c:v>
                </c:pt>
                <c:pt idx="31863">
                  <c:v>0.78276620370370398</c:v>
                </c:pt>
                <c:pt idx="31864">
                  <c:v>0.78278935185185206</c:v>
                </c:pt>
                <c:pt idx="31865">
                  <c:v>0.78281250000000002</c:v>
                </c:pt>
                <c:pt idx="31866">
                  <c:v>0.78283564814814799</c:v>
                </c:pt>
                <c:pt idx="31867">
                  <c:v>0.78285879629629596</c:v>
                </c:pt>
                <c:pt idx="31868">
                  <c:v>0.78288194444444503</c:v>
                </c:pt>
                <c:pt idx="31869">
                  <c:v>0.782905092592593</c:v>
                </c:pt>
                <c:pt idx="31870">
                  <c:v>0.782939814814815</c:v>
                </c:pt>
                <c:pt idx="31871">
                  <c:v>0.78296296296296297</c:v>
                </c:pt>
                <c:pt idx="31872">
                  <c:v>0.78298611111111105</c:v>
                </c:pt>
                <c:pt idx="31873">
                  <c:v>0.78300925925925902</c:v>
                </c:pt>
                <c:pt idx="31874">
                  <c:v>0.78303240740740698</c:v>
                </c:pt>
                <c:pt idx="31875">
                  <c:v>0.78305555555555595</c:v>
                </c:pt>
                <c:pt idx="31876">
                  <c:v>0.78307870370370403</c:v>
                </c:pt>
                <c:pt idx="31877">
                  <c:v>0.78310185185185199</c:v>
                </c:pt>
                <c:pt idx="31878">
                  <c:v>0.78312499999999996</c:v>
                </c:pt>
                <c:pt idx="31879">
                  <c:v>0.78315972222222197</c:v>
                </c:pt>
                <c:pt idx="31880">
                  <c:v>0.78318287037037004</c:v>
                </c:pt>
                <c:pt idx="31881">
                  <c:v>0.78320601851851901</c:v>
                </c:pt>
                <c:pt idx="31882">
                  <c:v>0.78322916666666598</c:v>
                </c:pt>
                <c:pt idx="31883">
                  <c:v>0.78325231481481505</c:v>
                </c:pt>
                <c:pt idx="31884">
                  <c:v>0.78327546296296302</c:v>
                </c:pt>
                <c:pt idx="31885">
                  <c:v>0.78329861111111099</c:v>
                </c:pt>
                <c:pt idx="31886">
                  <c:v>0.78332175925925895</c:v>
                </c:pt>
                <c:pt idx="31887">
                  <c:v>0.78335648148148096</c:v>
                </c:pt>
                <c:pt idx="31888">
                  <c:v>0.78337962962963004</c:v>
                </c:pt>
                <c:pt idx="31889">
                  <c:v>0.783402777777778</c:v>
                </c:pt>
                <c:pt idx="31890">
                  <c:v>0.78342592592592597</c:v>
                </c:pt>
                <c:pt idx="31891">
                  <c:v>0.78344907407407405</c:v>
                </c:pt>
                <c:pt idx="31892">
                  <c:v>0.78347222222222201</c:v>
                </c:pt>
                <c:pt idx="31893">
                  <c:v>0.78349537037036998</c:v>
                </c:pt>
                <c:pt idx="31894">
                  <c:v>0.78351851851851895</c:v>
                </c:pt>
                <c:pt idx="31895">
                  <c:v>0.78354166666666702</c:v>
                </c:pt>
                <c:pt idx="31896">
                  <c:v>0.78357638888888903</c:v>
                </c:pt>
                <c:pt idx="31897">
                  <c:v>0.783599537037037</c:v>
                </c:pt>
                <c:pt idx="31898">
                  <c:v>0.78362268518518496</c:v>
                </c:pt>
                <c:pt idx="31899">
                  <c:v>0.78364583333333404</c:v>
                </c:pt>
                <c:pt idx="31900">
                  <c:v>0.78366898148148101</c:v>
                </c:pt>
                <c:pt idx="31901">
                  <c:v>0.78369212962962898</c:v>
                </c:pt>
                <c:pt idx="31902">
                  <c:v>0.78371527777777805</c:v>
                </c:pt>
                <c:pt idx="31903">
                  <c:v>0.78373842592592602</c:v>
                </c:pt>
                <c:pt idx="31904">
                  <c:v>0.78377314814814802</c:v>
                </c:pt>
                <c:pt idx="31905">
                  <c:v>0.78379629629629599</c:v>
                </c:pt>
                <c:pt idx="31906">
                  <c:v>0.78381944444444496</c:v>
                </c:pt>
                <c:pt idx="31907">
                  <c:v>0.78384259259259303</c:v>
                </c:pt>
                <c:pt idx="31908">
                  <c:v>0.783865740740741</c:v>
                </c:pt>
                <c:pt idx="31909">
                  <c:v>0.78388888888888897</c:v>
                </c:pt>
                <c:pt idx="31910">
                  <c:v>0.78391203703703705</c:v>
                </c:pt>
                <c:pt idx="31911">
                  <c:v>0.78393518518518501</c:v>
                </c:pt>
                <c:pt idx="31912">
                  <c:v>0.78395833333333298</c:v>
                </c:pt>
                <c:pt idx="31913">
                  <c:v>0.78399305555555598</c:v>
                </c:pt>
                <c:pt idx="31914">
                  <c:v>0.78401620370370295</c:v>
                </c:pt>
                <c:pt idx="31915">
                  <c:v>0.78403935185185203</c:v>
                </c:pt>
                <c:pt idx="31916">
                  <c:v>0.7840625</c:v>
                </c:pt>
                <c:pt idx="31917">
                  <c:v>0.78408564814814796</c:v>
                </c:pt>
                <c:pt idx="31918">
                  <c:v>0.78410879629629604</c:v>
                </c:pt>
                <c:pt idx="31919">
                  <c:v>0.78413194444444401</c:v>
                </c:pt>
                <c:pt idx="31920">
                  <c:v>0.78415509259259297</c:v>
                </c:pt>
                <c:pt idx="31921">
                  <c:v>0.78418981481481498</c:v>
                </c:pt>
                <c:pt idx="31922">
                  <c:v>0.78421296296296295</c:v>
                </c:pt>
                <c:pt idx="31923">
                  <c:v>0.78423611111111102</c:v>
                </c:pt>
                <c:pt idx="31924">
                  <c:v>0.78425925925925899</c:v>
                </c:pt>
                <c:pt idx="31925">
                  <c:v>0.78428240740740696</c:v>
                </c:pt>
                <c:pt idx="31926">
                  <c:v>0.78430555555555603</c:v>
                </c:pt>
                <c:pt idx="31927">
                  <c:v>0.784328703703704</c:v>
                </c:pt>
                <c:pt idx="31928">
                  <c:v>0.78435185185185197</c:v>
                </c:pt>
                <c:pt idx="31929">
                  <c:v>0.78437500000000004</c:v>
                </c:pt>
                <c:pt idx="31930">
                  <c:v>0.78440972222222205</c:v>
                </c:pt>
                <c:pt idx="31931">
                  <c:v>0.78443287037037002</c:v>
                </c:pt>
                <c:pt idx="31932">
                  <c:v>0.78445601851851798</c:v>
                </c:pt>
                <c:pt idx="31933">
                  <c:v>0.78447916666666695</c:v>
                </c:pt>
                <c:pt idx="31934">
                  <c:v>0.78450231481481503</c:v>
                </c:pt>
                <c:pt idx="31935">
                  <c:v>0.78452546296296299</c:v>
                </c:pt>
                <c:pt idx="31936">
                  <c:v>0.78454861111111096</c:v>
                </c:pt>
                <c:pt idx="31937">
                  <c:v>0.78457175925925904</c:v>
                </c:pt>
                <c:pt idx="31938">
                  <c:v>0.78459490740740701</c:v>
                </c:pt>
                <c:pt idx="31939">
                  <c:v>0.78462962962963001</c:v>
                </c:pt>
                <c:pt idx="31940">
                  <c:v>0.78465277777777798</c:v>
                </c:pt>
                <c:pt idx="31941">
                  <c:v>0.78467592592592605</c:v>
                </c:pt>
                <c:pt idx="31942">
                  <c:v>0.78469907407407402</c:v>
                </c:pt>
                <c:pt idx="31943">
                  <c:v>0.78472222222222199</c:v>
                </c:pt>
                <c:pt idx="31944">
                  <c:v>0.78474537037037095</c:v>
                </c:pt>
                <c:pt idx="31945">
                  <c:v>0.78476851851851903</c:v>
                </c:pt>
                <c:pt idx="31946">
                  <c:v>0.784791666666667</c:v>
                </c:pt>
                <c:pt idx="31947">
                  <c:v>0.784826388888889</c:v>
                </c:pt>
                <c:pt idx="31948">
                  <c:v>0.78484953703703697</c:v>
                </c:pt>
                <c:pt idx="31949">
                  <c:v>0.78487268518518505</c:v>
                </c:pt>
                <c:pt idx="31950">
                  <c:v>0.78489583333333302</c:v>
                </c:pt>
                <c:pt idx="31951">
                  <c:v>0.78491898148148098</c:v>
                </c:pt>
                <c:pt idx="31952">
                  <c:v>0.78494212962962895</c:v>
                </c:pt>
                <c:pt idx="31953">
                  <c:v>0.78496527777777803</c:v>
                </c:pt>
                <c:pt idx="31954">
                  <c:v>0.78498842592592599</c:v>
                </c:pt>
                <c:pt idx="31955">
                  <c:v>0.78501157407407396</c:v>
                </c:pt>
                <c:pt idx="31956">
                  <c:v>0.78504629629629596</c:v>
                </c:pt>
                <c:pt idx="31957">
                  <c:v>0.78506944444444404</c:v>
                </c:pt>
                <c:pt idx="31958">
                  <c:v>0.78509259259259301</c:v>
                </c:pt>
                <c:pt idx="31959">
                  <c:v>0.78511574074073998</c:v>
                </c:pt>
                <c:pt idx="31960">
                  <c:v>0.78513888888888905</c:v>
                </c:pt>
                <c:pt idx="31961">
                  <c:v>0.78516203703703702</c:v>
                </c:pt>
                <c:pt idx="31962">
                  <c:v>0.78518518518518499</c:v>
                </c:pt>
                <c:pt idx="31963">
                  <c:v>0.78520833333333295</c:v>
                </c:pt>
                <c:pt idx="31964">
                  <c:v>0.78524305555555596</c:v>
                </c:pt>
                <c:pt idx="31965">
                  <c:v>0.78526620370370404</c:v>
                </c:pt>
                <c:pt idx="31966">
                  <c:v>0.785289351851852</c:v>
                </c:pt>
                <c:pt idx="31967">
                  <c:v>0.78531249999999997</c:v>
                </c:pt>
                <c:pt idx="31968">
                  <c:v>0.78533564814814805</c:v>
                </c:pt>
                <c:pt idx="31969">
                  <c:v>0.78535879629629601</c:v>
                </c:pt>
                <c:pt idx="31970">
                  <c:v>0.78538194444444398</c:v>
                </c:pt>
                <c:pt idx="31971">
                  <c:v>0.78540509259259295</c:v>
                </c:pt>
                <c:pt idx="31972">
                  <c:v>0.78542824074074002</c:v>
                </c:pt>
                <c:pt idx="31973">
                  <c:v>0.78546296296296303</c:v>
                </c:pt>
                <c:pt idx="31974">
                  <c:v>0.785486111111111</c:v>
                </c:pt>
                <c:pt idx="31975">
                  <c:v>0.78550925925925896</c:v>
                </c:pt>
                <c:pt idx="31976">
                  <c:v>0.78553240740740704</c:v>
                </c:pt>
                <c:pt idx="31977">
                  <c:v>0.78555555555555501</c:v>
                </c:pt>
                <c:pt idx="31978">
                  <c:v>0.78557870370370397</c:v>
                </c:pt>
                <c:pt idx="31979">
                  <c:v>0.78560185185185205</c:v>
                </c:pt>
                <c:pt idx="31980">
                  <c:v>0.78562500000000002</c:v>
                </c:pt>
                <c:pt idx="31981">
                  <c:v>0.78565972222222202</c:v>
                </c:pt>
                <c:pt idx="31982">
                  <c:v>0.78568287037036999</c:v>
                </c:pt>
                <c:pt idx="31983">
                  <c:v>0.78570601851851896</c:v>
                </c:pt>
                <c:pt idx="31984">
                  <c:v>0.78572916666666703</c:v>
                </c:pt>
                <c:pt idx="31985">
                  <c:v>0.785752314814815</c:v>
                </c:pt>
                <c:pt idx="31986">
                  <c:v>0.78577546296296297</c:v>
                </c:pt>
                <c:pt idx="31987">
                  <c:v>0.78579861111111104</c:v>
                </c:pt>
                <c:pt idx="31988">
                  <c:v>0.78582175925925901</c:v>
                </c:pt>
                <c:pt idx="31989">
                  <c:v>0.78584490740740698</c:v>
                </c:pt>
                <c:pt idx="31990">
                  <c:v>0.78587962962962998</c:v>
                </c:pt>
                <c:pt idx="31991">
                  <c:v>0.78590277777777795</c:v>
                </c:pt>
                <c:pt idx="31992">
                  <c:v>0.78592592592592603</c:v>
                </c:pt>
                <c:pt idx="31993">
                  <c:v>0.78594907407407399</c:v>
                </c:pt>
                <c:pt idx="31994">
                  <c:v>0.78597222222222196</c:v>
                </c:pt>
                <c:pt idx="31995">
                  <c:v>0.78599537037037004</c:v>
                </c:pt>
                <c:pt idx="31996">
                  <c:v>0.786018518518519</c:v>
                </c:pt>
                <c:pt idx="31997">
                  <c:v>0.78604166666666697</c:v>
                </c:pt>
                <c:pt idx="31998">
                  <c:v>0.78606481481481505</c:v>
                </c:pt>
                <c:pt idx="31999">
                  <c:v>0.78609953703703705</c:v>
                </c:pt>
                <c:pt idx="32000">
                  <c:v>0.78612268518518502</c:v>
                </c:pt>
                <c:pt idx="32001">
                  <c:v>0.78614583333333299</c:v>
                </c:pt>
                <c:pt idx="32002">
                  <c:v>0.78616898148148096</c:v>
                </c:pt>
                <c:pt idx="32003">
                  <c:v>0.78619212962963003</c:v>
                </c:pt>
                <c:pt idx="32004">
                  <c:v>0.786215277777778</c:v>
                </c:pt>
                <c:pt idx="32005">
                  <c:v>0.78623842592592597</c:v>
                </c:pt>
                <c:pt idx="32006">
                  <c:v>0.78626157407407404</c:v>
                </c:pt>
                <c:pt idx="32007">
                  <c:v>0.78629629629629605</c:v>
                </c:pt>
                <c:pt idx="32008">
                  <c:v>0.78631944444444402</c:v>
                </c:pt>
                <c:pt idx="32009">
                  <c:v>0.78634259259259298</c:v>
                </c:pt>
                <c:pt idx="32010">
                  <c:v>0.78636574074073995</c:v>
                </c:pt>
                <c:pt idx="32011">
                  <c:v>0.78638888888888903</c:v>
                </c:pt>
                <c:pt idx="32012">
                  <c:v>0.78641203703703699</c:v>
                </c:pt>
                <c:pt idx="32013">
                  <c:v>0.78643518518518496</c:v>
                </c:pt>
                <c:pt idx="32014">
                  <c:v>0.78645833333333304</c:v>
                </c:pt>
                <c:pt idx="32015">
                  <c:v>0.78649305555555604</c:v>
                </c:pt>
                <c:pt idx="32016">
                  <c:v>0.78651620370370401</c:v>
                </c:pt>
                <c:pt idx="32017">
                  <c:v>0.78653935185185198</c:v>
                </c:pt>
                <c:pt idx="32018">
                  <c:v>0.78656250000000005</c:v>
                </c:pt>
                <c:pt idx="32019">
                  <c:v>0.78658564814814802</c:v>
                </c:pt>
                <c:pt idx="32020">
                  <c:v>0.78660879629629599</c:v>
                </c:pt>
                <c:pt idx="32021">
                  <c:v>0.78663194444444395</c:v>
                </c:pt>
                <c:pt idx="32022">
                  <c:v>0.78665509259259303</c:v>
                </c:pt>
                <c:pt idx="32023">
                  <c:v>0.786678240740741</c:v>
                </c:pt>
                <c:pt idx="32024">
                  <c:v>0.786712962962963</c:v>
                </c:pt>
                <c:pt idx="32025">
                  <c:v>0.78673611111111097</c:v>
                </c:pt>
                <c:pt idx="32026">
                  <c:v>0.78675925925925905</c:v>
                </c:pt>
                <c:pt idx="32027">
                  <c:v>0.78678240740740701</c:v>
                </c:pt>
                <c:pt idx="32028">
                  <c:v>0.78680555555555598</c:v>
                </c:pt>
                <c:pt idx="32029">
                  <c:v>0.78682870370370395</c:v>
                </c:pt>
                <c:pt idx="32030">
                  <c:v>0.78685185185185202</c:v>
                </c:pt>
                <c:pt idx="32031">
                  <c:v>0.78687499999999999</c:v>
                </c:pt>
                <c:pt idx="32032">
                  <c:v>0.786909722222222</c:v>
                </c:pt>
                <c:pt idx="32033">
                  <c:v>0.78693287037036996</c:v>
                </c:pt>
                <c:pt idx="32034">
                  <c:v>0.78695601851851904</c:v>
                </c:pt>
                <c:pt idx="32035">
                  <c:v>0.78697916666666701</c:v>
                </c:pt>
                <c:pt idx="32036">
                  <c:v>0.78700231481481497</c:v>
                </c:pt>
                <c:pt idx="32037">
                  <c:v>0.78702546296296305</c:v>
                </c:pt>
                <c:pt idx="32038">
                  <c:v>0.78704861111111102</c:v>
                </c:pt>
                <c:pt idx="32039">
                  <c:v>0.78707175925925899</c:v>
                </c:pt>
                <c:pt idx="32040">
                  <c:v>0.78709490740740795</c:v>
                </c:pt>
                <c:pt idx="32041">
                  <c:v>0.78711805555555603</c:v>
                </c:pt>
                <c:pt idx="32042">
                  <c:v>0.78715277777777803</c:v>
                </c:pt>
                <c:pt idx="32043">
                  <c:v>0.787175925925926</c:v>
                </c:pt>
                <c:pt idx="32044">
                  <c:v>0.78719907407407397</c:v>
                </c:pt>
                <c:pt idx="32045">
                  <c:v>0.78722222222222205</c:v>
                </c:pt>
                <c:pt idx="32046">
                  <c:v>0.78724537037037001</c:v>
                </c:pt>
                <c:pt idx="32047">
                  <c:v>0.78726851851851898</c:v>
                </c:pt>
                <c:pt idx="32048">
                  <c:v>0.78729166666666694</c:v>
                </c:pt>
                <c:pt idx="32049">
                  <c:v>0.78731481481481502</c:v>
                </c:pt>
                <c:pt idx="32050">
                  <c:v>0.78734953703703703</c:v>
                </c:pt>
                <c:pt idx="32051">
                  <c:v>0.787372685185185</c:v>
                </c:pt>
                <c:pt idx="32052">
                  <c:v>0.78739583333333396</c:v>
                </c:pt>
                <c:pt idx="32053">
                  <c:v>0.78741898148148104</c:v>
                </c:pt>
                <c:pt idx="32054">
                  <c:v>0.78744212962962901</c:v>
                </c:pt>
                <c:pt idx="32055">
                  <c:v>0.78746527777777797</c:v>
                </c:pt>
                <c:pt idx="32056">
                  <c:v>0.78748842592592605</c:v>
                </c:pt>
                <c:pt idx="32057">
                  <c:v>0.78751157407407402</c:v>
                </c:pt>
                <c:pt idx="32058">
                  <c:v>0.78753472222222198</c:v>
                </c:pt>
                <c:pt idx="32059">
                  <c:v>0.78756944444444399</c:v>
                </c:pt>
                <c:pt idx="32060">
                  <c:v>0.78759259259259295</c:v>
                </c:pt>
                <c:pt idx="32061">
                  <c:v>0.78761574074074103</c:v>
                </c:pt>
                <c:pt idx="32062">
                  <c:v>0.787638888888889</c:v>
                </c:pt>
                <c:pt idx="32063">
                  <c:v>0.78766203703703697</c:v>
                </c:pt>
                <c:pt idx="32064">
                  <c:v>0.78768518518518504</c:v>
                </c:pt>
                <c:pt idx="32065">
                  <c:v>0.78770833333333301</c:v>
                </c:pt>
                <c:pt idx="32066">
                  <c:v>0.78773148148148098</c:v>
                </c:pt>
                <c:pt idx="32067">
                  <c:v>0.78776620370370298</c:v>
                </c:pt>
                <c:pt idx="32068">
                  <c:v>0.78778935185185195</c:v>
                </c:pt>
                <c:pt idx="32069">
                  <c:v>0.78781250000000003</c:v>
                </c:pt>
                <c:pt idx="32070">
                  <c:v>0.78783564814814799</c:v>
                </c:pt>
                <c:pt idx="32071">
                  <c:v>0.78785879629629596</c:v>
                </c:pt>
                <c:pt idx="32072">
                  <c:v>0.78788194444444504</c:v>
                </c:pt>
                <c:pt idx="32073">
                  <c:v>0.787905092592593</c:v>
                </c:pt>
                <c:pt idx="32074">
                  <c:v>0.78792824074074097</c:v>
                </c:pt>
                <c:pt idx="32075">
                  <c:v>0.78795138888888905</c:v>
                </c:pt>
                <c:pt idx="32076">
                  <c:v>0.78798611111111105</c:v>
                </c:pt>
                <c:pt idx="32077">
                  <c:v>0.78800925925925902</c:v>
                </c:pt>
                <c:pt idx="32078">
                  <c:v>0.78803240740740699</c:v>
                </c:pt>
                <c:pt idx="32079">
                  <c:v>0.78805555555555595</c:v>
                </c:pt>
                <c:pt idx="32080">
                  <c:v>0.78807870370370403</c:v>
                </c:pt>
                <c:pt idx="32081">
                  <c:v>0.788101851851852</c:v>
                </c:pt>
                <c:pt idx="32082">
                  <c:v>0.78812499999999996</c:v>
                </c:pt>
                <c:pt idx="32083">
                  <c:v>0.78814814814814804</c:v>
                </c:pt>
                <c:pt idx="32084">
                  <c:v>0.78817129629629601</c:v>
                </c:pt>
                <c:pt idx="32085">
                  <c:v>0.78820601851851901</c:v>
                </c:pt>
                <c:pt idx="32086">
                  <c:v>0.78822916666666598</c:v>
                </c:pt>
                <c:pt idx="32087">
                  <c:v>0.78825231481481495</c:v>
                </c:pt>
                <c:pt idx="32088">
                  <c:v>0.78827546296296302</c:v>
                </c:pt>
                <c:pt idx="32089">
                  <c:v>0.78829861111111099</c:v>
                </c:pt>
                <c:pt idx="32090">
                  <c:v>0.78832175925925896</c:v>
                </c:pt>
                <c:pt idx="32091">
                  <c:v>0.78834490740740704</c:v>
                </c:pt>
                <c:pt idx="32092">
                  <c:v>0.78837962962963004</c:v>
                </c:pt>
                <c:pt idx="32093">
                  <c:v>0.78840277777777801</c:v>
                </c:pt>
                <c:pt idx="32094">
                  <c:v>0.78842592592592597</c:v>
                </c:pt>
                <c:pt idx="32095">
                  <c:v>0.78844907407407405</c:v>
                </c:pt>
                <c:pt idx="32096">
                  <c:v>0.78847222222222202</c:v>
                </c:pt>
                <c:pt idx="32097">
                  <c:v>0.78849537037036999</c:v>
                </c:pt>
                <c:pt idx="32098">
                  <c:v>0.78851851851851895</c:v>
                </c:pt>
                <c:pt idx="32099">
                  <c:v>0.78854166666666703</c:v>
                </c:pt>
                <c:pt idx="32100">
                  <c:v>0.788564814814815</c:v>
                </c:pt>
                <c:pt idx="32101">
                  <c:v>0.788599537037037</c:v>
                </c:pt>
                <c:pt idx="32102">
                  <c:v>0.78862268518518497</c:v>
                </c:pt>
                <c:pt idx="32103">
                  <c:v>0.78864583333333405</c:v>
                </c:pt>
                <c:pt idx="32104">
                  <c:v>0.78866898148148101</c:v>
                </c:pt>
                <c:pt idx="32105">
                  <c:v>0.78869212962962898</c:v>
                </c:pt>
                <c:pt idx="32106">
                  <c:v>0.78871527777777795</c:v>
                </c:pt>
                <c:pt idx="32107">
                  <c:v>0.78873842592592602</c:v>
                </c:pt>
                <c:pt idx="32108">
                  <c:v>0.78876157407407399</c:v>
                </c:pt>
                <c:pt idx="32109">
                  <c:v>0.78878472222222196</c:v>
                </c:pt>
                <c:pt idx="32110">
                  <c:v>0.78881944444444396</c:v>
                </c:pt>
                <c:pt idx="32111">
                  <c:v>0.78884259259259304</c:v>
                </c:pt>
                <c:pt idx="32112">
                  <c:v>0.78886574074074001</c:v>
                </c:pt>
                <c:pt idx="32113">
                  <c:v>0.78888888888888897</c:v>
                </c:pt>
                <c:pt idx="32114">
                  <c:v>0.78891203703703705</c:v>
                </c:pt>
                <c:pt idx="32115">
                  <c:v>0.78893518518518502</c:v>
                </c:pt>
                <c:pt idx="32116">
                  <c:v>0.78895833333333298</c:v>
                </c:pt>
                <c:pt idx="32117">
                  <c:v>0.78898148148148195</c:v>
                </c:pt>
                <c:pt idx="32118">
                  <c:v>0.78900462962963003</c:v>
                </c:pt>
                <c:pt idx="32119">
                  <c:v>0.78903935185185203</c:v>
                </c:pt>
                <c:pt idx="32120">
                  <c:v>0.7890625</c:v>
                </c:pt>
                <c:pt idx="32121">
                  <c:v>0.78908564814814797</c:v>
                </c:pt>
                <c:pt idx="32122">
                  <c:v>0.78910879629629604</c:v>
                </c:pt>
                <c:pt idx="32123">
                  <c:v>0.78913194444444401</c:v>
                </c:pt>
                <c:pt idx="32124">
                  <c:v>0.78915509259259298</c:v>
                </c:pt>
                <c:pt idx="32125">
                  <c:v>0.78917824074074105</c:v>
                </c:pt>
                <c:pt idx="32126">
                  <c:v>0.78920138888888902</c:v>
                </c:pt>
                <c:pt idx="32127">
                  <c:v>0.78923611111111103</c:v>
                </c:pt>
                <c:pt idx="32128">
                  <c:v>0.78925925925925899</c:v>
                </c:pt>
                <c:pt idx="32129">
                  <c:v>0.78928240740740696</c:v>
                </c:pt>
                <c:pt idx="32130">
                  <c:v>0.78930555555555604</c:v>
                </c:pt>
                <c:pt idx="32131">
                  <c:v>0.789328703703704</c:v>
                </c:pt>
                <c:pt idx="32132">
                  <c:v>0.78935185185185197</c:v>
                </c:pt>
                <c:pt idx="32133">
                  <c:v>0.78937500000000005</c:v>
                </c:pt>
                <c:pt idx="32134">
                  <c:v>0.78939814814814802</c:v>
                </c:pt>
                <c:pt idx="32135">
                  <c:v>0.78942129629629598</c:v>
                </c:pt>
                <c:pt idx="32136">
                  <c:v>0.78944444444444395</c:v>
                </c:pt>
                <c:pt idx="32137">
                  <c:v>0.78947916666666695</c:v>
                </c:pt>
                <c:pt idx="32138">
                  <c:v>0.78950231481481503</c:v>
                </c:pt>
                <c:pt idx="32139">
                  <c:v>0.789525462962963</c:v>
                </c:pt>
                <c:pt idx="32140">
                  <c:v>0.78954861111111097</c:v>
                </c:pt>
                <c:pt idx="32141">
                  <c:v>0.78957175925925904</c:v>
                </c:pt>
                <c:pt idx="32142">
                  <c:v>0.78959490740740701</c:v>
                </c:pt>
                <c:pt idx="32143">
                  <c:v>0.78961805555555598</c:v>
                </c:pt>
                <c:pt idx="32144">
                  <c:v>0.78964120370370405</c:v>
                </c:pt>
                <c:pt idx="32145">
                  <c:v>0.78967592592592595</c:v>
                </c:pt>
                <c:pt idx="32146">
                  <c:v>0.78969907407407403</c:v>
                </c:pt>
                <c:pt idx="32147">
                  <c:v>0.78972222222222199</c:v>
                </c:pt>
                <c:pt idx="32148">
                  <c:v>0.78974537037037096</c:v>
                </c:pt>
                <c:pt idx="32149">
                  <c:v>0.78976851851851904</c:v>
                </c:pt>
                <c:pt idx="32150">
                  <c:v>0.789791666666667</c:v>
                </c:pt>
                <c:pt idx="32151">
                  <c:v>0.78981481481481497</c:v>
                </c:pt>
                <c:pt idx="32152">
                  <c:v>0.78983796296296305</c:v>
                </c:pt>
                <c:pt idx="32153">
                  <c:v>0.78986111111111101</c:v>
                </c:pt>
                <c:pt idx="32154">
                  <c:v>0.78989583333333302</c:v>
                </c:pt>
                <c:pt idx="32155">
                  <c:v>0.78991898148148099</c:v>
                </c:pt>
                <c:pt idx="32156">
                  <c:v>0.78994212962962895</c:v>
                </c:pt>
                <c:pt idx="32157">
                  <c:v>0.78996527777777803</c:v>
                </c:pt>
                <c:pt idx="32158">
                  <c:v>0.789988425925926</c:v>
                </c:pt>
                <c:pt idx="32159">
                  <c:v>0.79001157407407396</c:v>
                </c:pt>
                <c:pt idx="32160">
                  <c:v>0.79003472222222204</c:v>
                </c:pt>
                <c:pt idx="32161">
                  <c:v>0.79005787037037001</c:v>
                </c:pt>
                <c:pt idx="32162">
                  <c:v>0.79009259259259301</c:v>
                </c:pt>
                <c:pt idx="32163">
                  <c:v>0.79011574074074098</c:v>
                </c:pt>
                <c:pt idx="32164">
                  <c:v>0.79013888888888895</c:v>
                </c:pt>
                <c:pt idx="32165">
                  <c:v>0.79016203703703702</c:v>
                </c:pt>
                <c:pt idx="32166">
                  <c:v>0.79018518518518499</c:v>
                </c:pt>
                <c:pt idx="32167">
                  <c:v>0.79020833333333296</c:v>
                </c:pt>
                <c:pt idx="32168">
                  <c:v>0.79023148148148104</c:v>
                </c:pt>
                <c:pt idx="32169">
                  <c:v>0.79025462962963</c:v>
                </c:pt>
                <c:pt idx="32170">
                  <c:v>0.79028935185185201</c:v>
                </c:pt>
                <c:pt idx="32171">
                  <c:v>0.79031249999999997</c:v>
                </c:pt>
                <c:pt idx="32172">
                  <c:v>0.79033564814814805</c:v>
                </c:pt>
                <c:pt idx="32173">
                  <c:v>0.79035879629629602</c:v>
                </c:pt>
                <c:pt idx="32174">
                  <c:v>0.79038194444444398</c:v>
                </c:pt>
                <c:pt idx="32175">
                  <c:v>0.79040509259259295</c:v>
                </c:pt>
                <c:pt idx="32176">
                  <c:v>0.79042824074074003</c:v>
                </c:pt>
                <c:pt idx="32177">
                  <c:v>0.79045138888888899</c:v>
                </c:pt>
                <c:pt idx="32178">
                  <c:v>0.79047453703703696</c:v>
                </c:pt>
                <c:pt idx="32179">
                  <c:v>0.79050925925925897</c:v>
                </c:pt>
                <c:pt idx="32180">
                  <c:v>0.79053240740740705</c:v>
                </c:pt>
                <c:pt idx="32181">
                  <c:v>0.79055555555555601</c:v>
                </c:pt>
                <c:pt idx="32182">
                  <c:v>0.79057870370370398</c:v>
                </c:pt>
                <c:pt idx="32183">
                  <c:v>0.79060185185185206</c:v>
                </c:pt>
                <c:pt idx="32184">
                  <c:v>0.79062500000000002</c:v>
                </c:pt>
                <c:pt idx="32185">
                  <c:v>0.79064814814814799</c:v>
                </c:pt>
                <c:pt idx="32186">
                  <c:v>0.79067129629629695</c:v>
                </c:pt>
                <c:pt idx="32187">
                  <c:v>0.79070601851851896</c:v>
                </c:pt>
                <c:pt idx="32188">
                  <c:v>0.79072916666666704</c:v>
                </c:pt>
                <c:pt idx="32189">
                  <c:v>0.790752314814815</c:v>
                </c:pt>
                <c:pt idx="32190">
                  <c:v>0.79077546296296297</c:v>
                </c:pt>
                <c:pt idx="32191">
                  <c:v>0.79079861111111105</c:v>
                </c:pt>
                <c:pt idx="32192">
                  <c:v>0.79082175925925902</c:v>
                </c:pt>
                <c:pt idx="32193">
                  <c:v>0.79084490740740698</c:v>
                </c:pt>
                <c:pt idx="32194">
                  <c:v>0.79086805555555595</c:v>
                </c:pt>
                <c:pt idx="32195">
                  <c:v>0.79089120370370403</c:v>
                </c:pt>
                <c:pt idx="32196">
                  <c:v>0.79092592592592603</c:v>
                </c:pt>
                <c:pt idx="32197">
                  <c:v>0.790949074074074</c:v>
                </c:pt>
                <c:pt idx="32198">
                  <c:v>0.79097222222222197</c:v>
                </c:pt>
                <c:pt idx="32199">
                  <c:v>0.79099537037037104</c:v>
                </c:pt>
                <c:pt idx="32200">
                  <c:v>0.79101851851851901</c:v>
                </c:pt>
                <c:pt idx="32201">
                  <c:v>0.79104166666666698</c:v>
                </c:pt>
                <c:pt idx="32202">
                  <c:v>0.79106481481481505</c:v>
                </c:pt>
                <c:pt idx="32203">
                  <c:v>0.79108796296296302</c:v>
                </c:pt>
                <c:pt idx="32204">
                  <c:v>0.79111111111111099</c:v>
                </c:pt>
                <c:pt idx="32205">
                  <c:v>0.79114583333333299</c:v>
                </c:pt>
                <c:pt idx="32206">
                  <c:v>0.79116898148148096</c:v>
                </c:pt>
                <c:pt idx="32207">
                  <c:v>0.79119212962963004</c:v>
                </c:pt>
                <c:pt idx="32208">
                  <c:v>0.791215277777778</c:v>
                </c:pt>
                <c:pt idx="32209">
                  <c:v>0.79123842592592597</c:v>
                </c:pt>
                <c:pt idx="32210">
                  <c:v>0.79126157407407405</c:v>
                </c:pt>
                <c:pt idx="32211">
                  <c:v>0.79128472222222201</c:v>
                </c:pt>
                <c:pt idx="32212">
                  <c:v>0.79130787037036998</c:v>
                </c:pt>
                <c:pt idx="32213">
                  <c:v>0.79134259259259299</c:v>
                </c:pt>
                <c:pt idx="32214">
                  <c:v>0.79136574074073995</c:v>
                </c:pt>
                <c:pt idx="32215">
                  <c:v>0.79138888888888903</c:v>
                </c:pt>
                <c:pt idx="32216">
                  <c:v>0.791412037037037</c:v>
                </c:pt>
                <c:pt idx="32217">
                  <c:v>0.79143518518518496</c:v>
                </c:pt>
                <c:pt idx="32218">
                  <c:v>0.79145833333333304</c:v>
                </c:pt>
                <c:pt idx="32219">
                  <c:v>0.79148148148148101</c:v>
                </c:pt>
                <c:pt idx="32220">
                  <c:v>0.79150462962962898</c:v>
                </c:pt>
                <c:pt idx="32221">
                  <c:v>0.79153935185185198</c:v>
                </c:pt>
                <c:pt idx="32222">
                  <c:v>0.79156249999999995</c:v>
                </c:pt>
                <c:pt idx="32223">
                  <c:v>0.79158564814814802</c:v>
                </c:pt>
                <c:pt idx="32224">
                  <c:v>0.79160879629629599</c:v>
                </c:pt>
                <c:pt idx="32225">
                  <c:v>0.79163194444444496</c:v>
                </c:pt>
                <c:pt idx="32226">
                  <c:v>0.79165509259259303</c:v>
                </c:pt>
                <c:pt idx="32227">
                  <c:v>0.791678240740741</c:v>
                </c:pt>
                <c:pt idx="32228">
                  <c:v>0.79170138888888897</c:v>
                </c:pt>
                <c:pt idx="32229">
                  <c:v>0.79172453703703705</c:v>
                </c:pt>
                <c:pt idx="32230">
                  <c:v>0.79175925925925905</c:v>
                </c:pt>
                <c:pt idx="32231">
                  <c:v>0.79178240740740702</c:v>
                </c:pt>
                <c:pt idx="32232">
                  <c:v>0.79180555555555598</c:v>
                </c:pt>
                <c:pt idx="32233">
                  <c:v>0.79182870370370395</c:v>
                </c:pt>
                <c:pt idx="32234">
                  <c:v>0.79185185185185203</c:v>
                </c:pt>
                <c:pt idx="32235">
                  <c:v>0.791875</c:v>
                </c:pt>
                <c:pt idx="32236">
                  <c:v>0.79189814814814796</c:v>
                </c:pt>
                <c:pt idx="32237">
                  <c:v>0.79192129629629604</c:v>
                </c:pt>
                <c:pt idx="32238">
                  <c:v>0.79195601851851904</c:v>
                </c:pt>
                <c:pt idx="32239">
                  <c:v>0.79197916666666701</c:v>
                </c:pt>
                <c:pt idx="32240">
                  <c:v>0.79200231481481498</c:v>
                </c:pt>
                <c:pt idx="32241">
                  <c:v>0.79202546296296295</c:v>
                </c:pt>
                <c:pt idx="32242">
                  <c:v>0.79204861111111102</c:v>
                </c:pt>
                <c:pt idx="32243">
                  <c:v>0.79207175925925899</c:v>
                </c:pt>
                <c:pt idx="32244">
                  <c:v>0.79209490740740696</c:v>
                </c:pt>
                <c:pt idx="32245">
                  <c:v>0.79211805555555603</c:v>
                </c:pt>
                <c:pt idx="32246">
                  <c:v>0.792141203703704</c:v>
                </c:pt>
                <c:pt idx="32247">
                  <c:v>0.79217592592592601</c:v>
                </c:pt>
                <c:pt idx="32248">
                  <c:v>0.79219907407407397</c:v>
                </c:pt>
                <c:pt idx="32249">
                  <c:v>0.79222222222222205</c:v>
                </c:pt>
                <c:pt idx="32250">
                  <c:v>0.79224537037037002</c:v>
                </c:pt>
                <c:pt idx="32251">
                  <c:v>0.79226851851851798</c:v>
                </c:pt>
                <c:pt idx="32252">
                  <c:v>0.79229166666666695</c:v>
                </c:pt>
                <c:pt idx="32253">
                  <c:v>0.79231481481481503</c:v>
                </c:pt>
                <c:pt idx="32254">
                  <c:v>0.79233796296296299</c:v>
                </c:pt>
                <c:pt idx="32255">
                  <c:v>0.79236111111111096</c:v>
                </c:pt>
                <c:pt idx="32256">
                  <c:v>0.79239583333333297</c:v>
                </c:pt>
                <c:pt idx="32257">
                  <c:v>0.79241898148148104</c:v>
                </c:pt>
                <c:pt idx="32258">
                  <c:v>0.79244212962962901</c:v>
                </c:pt>
                <c:pt idx="32259">
                  <c:v>0.79246527777777798</c:v>
                </c:pt>
                <c:pt idx="32260">
                  <c:v>0.79248842592592605</c:v>
                </c:pt>
                <c:pt idx="32261">
                  <c:v>0.79251157407407402</c:v>
                </c:pt>
                <c:pt idx="32262">
                  <c:v>0.79253472222222199</c:v>
                </c:pt>
                <c:pt idx="32263">
                  <c:v>0.79255787037036995</c:v>
                </c:pt>
                <c:pt idx="32264">
                  <c:v>0.79258101851851903</c:v>
                </c:pt>
                <c:pt idx="32265">
                  <c:v>0.79261574074074104</c:v>
                </c:pt>
                <c:pt idx="32266">
                  <c:v>0.792638888888889</c:v>
                </c:pt>
                <c:pt idx="32267">
                  <c:v>0.79266203703703697</c:v>
                </c:pt>
                <c:pt idx="32268">
                  <c:v>0.79268518518518505</c:v>
                </c:pt>
                <c:pt idx="32269">
                  <c:v>0.79270833333333302</c:v>
                </c:pt>
                <c:pt idx="32270">
                  <c:v>0.79273148148148198</c:v>
                </c:pt>
                <c:pt idx="32271">
                  <c:v>0.79275462962962995</c:v>
                </c:pt>
                <c:pt idx="32272">
                  <c:v>0.79278935185185195</c:v>
                </c:pt>
                <c:pt idx="32273">
                  <c:v>0.79281250000000003</c:v>
                </c:pt>
                <c:pt idx="32274">
                  <c:v>0.792835648148148</c:v>
                </c:pt>
                <c:pt idx="32275">
                  <c:v>0.79285879629629596</c:v>
                </c:pt>
                <c:pt idx="32276">
                  <c:v>0.79288194444444404</c:v>
                </c:pt>
                <c:pt idx="32277">
                  <c:v>0.79290509259259301</c:v>
                </c:pt>
                <c:pt idx="32278">
                  <c:v>0.79292824074073998</c:v>
                </c:pt>
                <c:pt idx="32279">
                  <c:v>0.79295138888888905</c:v>
                </c:pt>
                <c:pt idx="32280">
                  <c:v>0.79297453703703702</c:v>
                </c:pt>
                <c:pt idx="32281">
                  <c:v>0.79300925925925903</c:v>
                </c:pt>
                <c:pt idx="32282">
                  <c:v>0.79303240740740699</c:v>
                </c:pt>
                <c:pt idx="32283">
                  <c:v>0.79305555555555596</c:v>
                </c:pt>
                <c:pt idx="32284">
                  <c:v>0.79307870370370404</c:v>
                </c:pt>
                <c:pt idx="32285">
                  <c:v>0.793101851851852</c:v>
                </c:pt>
                <c:pt idx="32286">
                  <c:v>0.79312499999999997</c:v>
                </c:pt>
                <c:pt idx="32287">
                  <c:v>0.79314814814814805</c:v>
                </c:pt>
                <c:pt idx="32288">
                  <c:v>0.79317129629629601</c:v>
                </c:pt>
                <c:pt idx="32289">
                  <c:v>0.79319444444444398</c:v>
                </c:pt>
                <c:pt idx="32290">
                  <c:v>0.79322916666666698</c:v>
                </c:pt>
                <c:pt idx="32291">
                  <c:v>0.79325231481481495</c:v>
                </c:pt>
                <c:pt idx="32292">
                  <c:v>0.79327546296296303</c:v>
                </c:pt>
                <c:pt idx="32293">
                  <c:v>0.793298611111111</c:v>
                </c:pt>
                <c:pt idx="32294">
                  <c:v>0.79332175925925896</c:v>
                </c:pt>
                <c:pt idx="32295">
                  <c:v>0.79334490740740704</c:v>
                </c:pt>
                <c:pt idx="32296">
                  <c:v>0.79336805555555501</c:v>
                </c:pt>
                <c:pt idx="32297">
                  <c:v>0.79339120370370397</c:v>
                </c:pt>
                <c:pt idx="32298">
                  <c:v>0.79341435185185205</c:v>
                </c:pt>
                <c:pt idx="32299">
                  <c:v>0.79344907407407395</c:v>
                </c:pt>
                <c:pt idx="32300">
                  <c:v>0.79347222222222202</c:v>
                </c:pt>
                <c:pt idx="32301">
                  <c:v>0.79349537037036999</c:v>
                </c:pt>
                <c:pt idx="32302">
                  <c:v>0.79351851851851896</c:v>
                </c:pt>
                <c:pt idx="32303">
                  <c:v>0.79354166666666703</c:v>
                </c:pt>
                <c:pt idx="32304">
                  <c:v>0.793564814814815</c:v>
                </c:pt>
                <c:pt idx="32305">
                  <c:v>0.79358796296296297</c:v>
                </c:pt>
                <c:pt idx="32306">
                  <c:v>0.79361111111111104</c:v>
                </c:pt>
                <c:pt idx="32307">
                  <c:v>0.79363425925925901</c:v>
                </c:pt>
                <c:pt idx="32308">
                  <c:v>0.79366898148148202</c:v>
                </c:pt>
                <c:pt idx="32309">
                  <c:v>0.79369212962962898</c:v>
                </c:pt>
                <c:pt idx="32310">
                  <c:v>0.79371527777777795</c:v>
                </c:pt>
                <c:pt idx="32311">
                  <c:v>0.79373842592592603</c:v>
                </c:pt>
                <c:pt idx="32312">
                  <c:v>0.79376157407407399</c:v>
                </c:pt>
                <c:pt idx="32313">
                  <c:v>0.79378472222222196</c:v>
                </c:pt>
                <c:pt idx="32314">
                  <c:v>0.79380787037037004</c:v>
                </c:pt>
                <c:pt idx="32315">
                  <c:v>0.79384259259259304</c:v>
                </c:pt>
                <c:pt idx="32316">
                  <c:v>0.79386574074074001</c:v>
                </c:pt>
                <c:pt idx="32317">
                  <c:v>0.79388888888888898</c:v>
                </c:pt>
                <c:pt idx="32318">
                  <c:v>0.79391203703703705</c:v>
                </c:pt>
                <c:pt idx="32319">
                  <c:v>0.79393518518518502</c:v>
                </c:pt>
                <c:pt idx="32320">
                  <c:v>0.79395833333333299</c:v>
                </c:pt>
                <c:pt idx="32321">
                  <c:v>0.79398148148148195</c:v>
                </c:pt>
                <c:pt idx="32322">
                  <c:v>0.79401620370370396</c:v>
                </c:pt>
                <c:pt idx="32323">
                  <c:v>0.79403935185185204</c:v>
                </c:pt>
                <c:pt idx="32324">
                  <c:v>0.7940625</c:v>
                </c:pt>
                <c:pt idx="32325">
                  <c:v>0.79408564814814797</c:v>
                </c:pt>
                <c:pt idx="32326">
                  <c:v>0.79410879629629605</c:v>
                </c:pt>
                <c:pt idx="32327">
                  <c:v>0.79413194444444402</c:v>
                </c:pt>
                <c:pt idx="32328">
                  <c:v>0.79415509259259298</c:v>
                </c:pt>
                <c:pt idx="32329">
                  <c:v>0.79417824074074095</c:v>
                </c:pt>
                <c:pt idx="32330">
                  <c:v>0.79420138888888903</c:v>
                </c:pt>
                <c:pt idx="32331">
                  <c:v>0.79423611111111103</c:v>
                </c:pt>
                <c:pt idx="32332">
                  <c:v>0.794259259259259</c:v>
                </c:pt>
                <c:pt idx="32333">
                  <c:v>0.79428240740740697</c:v>
                </c:pt>
                <c:pt idx="32334">
                  <c:v>0.79430555555555604</c:v>
                </c:pt>
                <c:pt idx="32335">
                  <c:v>0.79432870370370401</c:v>
                </c:pt>
                <c:pt idx="32336">
                  <c:v>0.79435185185185198</c:v>
                </c:pt>
                <c:pt idx="32337">
                  <c:v>0.79437500000000005</c:v>
                </c:pt>
                <c:pt idx="32338">
                  <c:v>0.79439814814814802</c:v>
                </c:pt>
                <c:pt idx="32339">
                  <c:v>0.79442129629629599</c:v>
                </c:pt>
                <c:pt idx="32340">
                  <c:v>0.79445601851851899</c:v>
                </c:pt>
                <c:pt idx="32341">
                  <c:v>0.79447916666666596</c:v>
                </c:pt>
                <c:pt idx="32342">
                  <c:v>0.79450231481481504</c:v>
                </c:pt>
                <c:pt idx="32343">
                  <c:v>0.794525462962963</c:v>
                </c:pt>
                <c:pt idx="32344">
                  <c:v>0.79454861111111097</c:v>
                </c:pt>
                <c:pt idx="32345">
                  <c:v>0.79457175925925905</c:v>
                </c:pt>
                <c:pt idx="32346">
                  <c:v>0.79459490740740701</c:v>
                </c:pt>
                <c:pt idx="32347">
                  <c:v>0.79461805555555598</c:v>
                </c:pt>
                <c:pt idx="32348">
                  <c:v>0.79464120370370395</c:v>
                </c:pt>
                <c:pt idx="32349">
                  <c:v>0.79467592592592595</c:v>
                </c:pt>
                <c:pt idx="32350">
                  <c:v>0.79469907407407403</c:v>
                </c:pt>
                <c:pt idx="32351">
                  <c:v>0.794722222222222</c:v>
                </c:pt>
                <c:pt idx="32352">
                  <c:v>0.79474537037036996</c:v>
                </c:pt>
                <c:pt idx="32353">
                  <c:v>0.79476851851851904</c:v>
                </c:pt>
                <c:pt idx="32354">
                  <c:v>0.79479166666666701</c:v>
                </c:pt>
                <c:pt idx="32355">
                  <c:v>0.79481481481481497</c:v>
                </c:pt>
                <c:pt idx="32356">
                  <c:v>0.79483796296296305</c:v>
                </c:pt>
                <c:pt idx="32357">
                  <c:v>0.79486111111111102</c:v>
                </c:pt>
                <c:pt idx="32358">
                  <c:v>0.79489583333333402</c:v>
                </c:pt>
                <c:pt idx="32359">
                  <c:v>0.79491898148148099</c:v>
                </c:pt>
                <c:pt idx="32360">
                  <c:v>0.79494212962962896</c:v>
                </c:pt>
                <c:pt idx="32361">
                  <c:v>0.79496527777777803</c:v>
                </c:pt>
                <c:pt idx="32362">
                  <c:v>0.794988425925926</c:v>
                </c:pt>
                <c:pt idx="32363">
                  <c:v>0.79501157407407397</c:v>
                </c:pt>
                <c:pt idx="32364">
                  <c:v>0.79503472222222205</c:v>
                </c:pt>
                <c:pt idx="32365">
                  <c:v>0.79505787037037001</c:v>
                </c:pt>
                <c:pt idx="32366">
                  <c:v>0.79508101851851898</c:v>
                </c:pt>
                <c:pt idx="32367">
                  <c:v>0.79511574074074098</c:v>
                </c:pt>
                <c:pt idx="32368">
                  <c:v>0.79513888888888895</c:v>
                </c:pt>
                <c:pt idx="32369">
                  <c:v>0.79516203703703703</c:v>
                </c:pt>
                <c:pt idx="32370">
                  <c:v>0.795185185185185</c:v>
                </c:pt>
                <c:pt idx="32371">
                  <c:v>0.79520833333333296</c:v>
                </c:pt>
                <c:pt idx="32372">
                  <c:v>0.79523148148148204</c:v>
                </c:pt>
                <c:pt idx="32373">
                  <c:v>0.79525462962963001</c:v>
                </c:pt>
                <c:pt idx="32374">
                  <c:v>0.79527777777777797</c:v>
                </c:pt>
                <c:pt idx="32375">
                  <c:v>0.79531249999999998</c:v>
                </c:pt>
                <c:pt idx="32376">
                  <c:v>0.79533564814814794</c:v>
                </c:pt>
                <c:pt idx="32377">
                  <c:v>0.79535879629629602</c:v>
                </c:pt>
                <c:pt idx="32378">
                  <c:v>0.79538194444444399</c:v>
                </c:pt>
                <c:pt idx="32379">
                  <c:v>0.79540509259259295</c:v>
                </c:pt>
                <c:pt idx="32380">
                  <c:v>0.79542824074074103</c:v>
                </c:pt>
                <c:pt idx="32381">
                  <c:v>0.795451388888889</c:v>
                </c:pt>
                <c:pt idx="32382">
                  <c:v>0.79547453703703697</c:v>
                </c:pt>
                <c:pt idx="32383">
                  <c:v>0.79549768518518504</c:v>
                </c:pt>
                <c:pt idx="32384">
                  <c:v>0.79552083333333301</c:v>
                </c:pt>
                <c:pt idx="32385">
                  <c:v>0.79555555555555602</c:v>
                </c:pt>
                <c:pt idx="32386">
                  <c:v>0.79557870370370298</c:v>
                </c:pt>
                <c:pt idx="32387">
                  <c:v>0.79560185185185195</c:v>
                </c:pt>
                <c:pt idx="32388">
                  <c:v>0.79562500000000003</c:v>
                </c:pt>
                <c:pt idx="32389">
                  <c:v>0.79564814814814799</c:v>
                </c:pt>
                <c:pt idx="32390">
                  <c:v>0.79567129629629596</c:v>
                </c:pt>
                <c:pt idx="32391">
                  <c:v>0.79569444444444504</c:v>
                </c:pt>
                <c:pt idx="32392">
                  <c:v>0.795717592592593</c:v>
                </c:pt>
                <c:pt idx="32393">
                  <c:v>0.79574074074074097</c:v>
                </c:pt>
                <c:pt idx="32394">
                  <c:v>0.79577546296296298</c:v>
                </c:pt>
                <c:pt idx="32395">
                  <c:v>0.79579861111111105</c:v>
                </c:pt>
                <c:pt idx="32396">
                  <c:v>0.79582175925925902</c:v>
                </c:pt>
                <c:pt idx="32397">
                  <c:v>0.79584490740740699</c:v>
                </c:pt>
                <c:pt idx="32398">
                  <c:v>0.79586805555555595</c:v>
                </c:pt>
                <c:pt idx="32399">
                  <c:v>0.79589120370370403</c:v>
                </c:pt>
                <c:pt idx="32400">
                  <c:v>0.795914351851852</c:v>
                </c:pt>
                <c:pt idx="32401">
                  <c:v>0.79593749999999996</c:v>
                </c:pt>
                <c:pt idx="32402">
                  <c:v>0.79596064814814804</c:v>
                </c:pt>
                <c:pt idx="32403">
                  <c:v>0.79599537037037105</c:v>
                </c:pt>
                <c:pt idx="32404">
                  <c:v>0.79601851851851901</c:v>
                </c:pt>
                <c:pt idx="32405">
                  <c:v>0.79604166666666698</c:v>
                </c:pt>
                <c:pt idx="32406">
                  <c:v>0.79606481481481495</c:v>
                </c:pt>
                <c:pt idx="32407">
                  <c:v>0.79608796296296302</c:v>
                </c:pt>
                <c:pt idx="32408">
                  <c:v>0.79611111111111099</c:v>
                </c:pt>
                <c:pt idx="32409">
                  <c:v>0.79613425925925896</c:v>
                </c:pt>
                <c:pt idx="32410">
                  <c:v>0.79615740740740704</c:v>
                </c:pt>
                <c:pt idx="32411">
                  <c:v>0.796180555555556</c:v>
                </c:pt>
                <c:pt idx="32412">
                  <c:v>0.79621527777777801</c:v>
                </c:pt>
                <c:pt idx="32413">
                  <c:v>0.79623842592592597</c:v>
                </c:pt>
                <c:pt idx="32414">
                  <c:v>0.79626157407407405</c:v>
                </c:pt>
                <c:pt idx="32415">
                  <c:v>0.79628472222222202</c:v>
                </c:pt>
                <c:pt idx="32416">
                  <c:v>0.79630787037036999</c:v>
                </c:pt>
                <c:pt idx="32417">
                  <c:v>0.79633101851851895</c:v>
                </c:pt>
                <c:pt idx="32418">
                  <c:v>0.79635416666666603</c:v>
                </c:pt>
                <c:pt idx="32419">
                  <c:v>0.796377314814815</c:v>
                </c:pt>
                <c:pt idx="32420">
                  <c:v>0.79640046296296296</c:v>
                </c:pt>
                <c:pt idx="32421">
                  <c:v>0.79643518518518497</c:v>
                </c:pt>
                <c:pt idx="32422">
                  <c:v>0.79645833333333305</c:v>
                </c:pt>
                <c:pt idx="32423">
                  <c:v>0.79648148148148101</c:v>
                </c:pt>
                <c:pt idx="32424">
                  <c:v>0.79650462962962898</c:v>
                </c:pt>
                <c:pt idx="32425">
                  <c:v>0.79652777777777795</c:v>
                </c:pt>
                <c:pt idx="32426">
                  <c:v>0.79655092592592602</c:v>
                </c:pt>
                <c:pt idx="32427">
                  <c:v>0.79657407407407399</c:v>
                </c:pt>
                <c:pt idx="32428">
                  <c:v>0.796608796296296</c:v>
                </c:pt>
                <c:pt idx="32429">
                  <c:v>0.79663194444444496</c:v>
                </c:pt>
                <c:pt idx="32430">
                  <c:v>0.79665509259259304</c:v>
                </c:pt>
                <c:pt idx="32431">
                  <c:v>0.79667824074074101</c:v>
                </c:pt>
                <c:pt idx="32432">
                  <c:v>0.79670138888888897</c:v>
                </c:pt>
                <c:pt idx="32433">
                  <c:v>0.79672453703703705</c:v>
                </c:pt>
                <c:pt idx="32434">
                  <c:v>0.79674768518518502</c:v>
                </c:pt>
                <c:pt idx="32435">
                  <c:v>0.79677083333333298</c:v>
                </c:pt>
                <c:pt idx="32436">
                  <c:v>0.79679398148148195</c:v>
                </c:pt>
                <c:pt idx="32437">
                  <c:v>0.79682870370370396</c:v>
                </c:pt>
                <c:pt idx="32438">
                  <c:v>0.79685185185185203</c:v>
                </c:pt>
                <c:pt idx="32439">
                  <c:v>0.796875</c:v>
                </c:pt>
                <c:pt idx="32440">
                  <c:v>0.79689814814814797</c:v>
                </c:pt>
                <c:pt idx="32441">
                  <c:v>0.79692129629629604</c:v>
                </c:pt>
                <c:pt idx="32442">
                  <c:v>0.79694444444444401</c:v>
                </c:pt>
                <c:pt idx="32443">
                  <c:v>0.79696759259259298</c:v>
                </c:pt>
                <c:pt idx="32444">
                  <c:v>0.79699074074074105</c:v>
                </c:pt>
                <c:pt idx="32445">
                  <c:v>0.79701388888888902</c:v>
                </c:pt>
                <c:pt idx="32446">
                  <c:v>0.79704861111111103</c:v>
                </c:pt>
                <c:pt idx="32447">
                  <c:v>0.79707175925925899</c:v>
                </c:pt>
                <c:pt idx="32448">
                  <c:v>0.79709490740740696</c:v>
                </c:pt>
                <c:pt idx="32449">
                  <c:v>0.79711805555555604</c:v>
                </c:pt>
                <c:pt idx="32450">
                  <c:v>0.797141203703704</c:v>
                </c:pt>
                <c:pt idx="32451">
                  <c:v>0.79716435185185097</c:v>
                </c:pt>
                <c:pt idx="32452">
                  <c:v>0.79718750000000005</c:v>
                </c:pt>
                <c:pt idx="32453">
                  <c:v>0.79721064814814802</c:v>
                </c:pt>
                <c:pt idx="32454">
                  <c:v>0.79723379629629598</c:v>
                </c:pt>
                <c:pt idx="32455">
                  <c:v>0.79726851851851899</c:v>
                </c:pt>
                <c:pt idx="32456">
                  <c:v>0.79729166666666695</c:v>
                </c:pt>
                <c:pt idx="32457">
                  <c:v>0.79731481481481503</c:v>
                </c:pt>
                <c:pt idx="32458">
                  <c:v>0.797337962962963</c:v>
                </c:pt>
                <c:pt idx="32459">
                  <c:v>0.79736111111111097</c:v>
                </c:pt>
                <c:pt idx="32460">
                  <c:v>0.79738425925925904</c:v>
                </c:pt>
                <c:pt idx="32461">
                  <c:v>0.79740740740740701</c:v>
                </c:pt>
                <c:pt idx="32462">
                  <c:v>0.79743055555555498</c:v>
                </c:pt>
                <c:pt idx="32463">
                  <c:v>0.79745370370370405</c:v>
                </c:pt>
                <c:pt idx="32464">
                  <c:v>0.79748842592592595</c:v>
                </c:pt>
                <c:pt idx="32465">
                  <c:v>0.79751157407407403</c:v>
                </c:pt>
                <c:pt idx="32466">
                  <c:v>0.79753472222222199</c:v>
                </c:pt>
                <c:pt idx="32467">
                  <c:v>0.79755787037036996</c:v>
                </c:pt>
                <c:pt idx="32468">
                  <c:v>0.79758101851851904</c:v>
                </c:pt>
                <c:pt idx="32469">
                  <c:v>0.797604166666667</c:v>
                </c:pt>
                <c:pt idx="32470">
                  <c:v>0.79762731481481497</c:v>
                </c:pt>
                <c:pt idx="32471">
                  <c:v>0.79765046296296305</c:v>
                </c:pt>
                <c:pt idx="32472">
                  <c:v>0.79767361111111101</c:v>
                </c:pt>
                <c:pt idx="32473">
                  <c:v>0.79770833333333302</c:v>
                </c:pt>
                <c:pt idx="32474">
                  <c:v>0.79773148148148199</c:v>
                </c:pt>
                <c:pt idx="32475">
                  <c:v>0.79775462962962995</c:v>
                </c:pt>
                <c:pt idx="32476">
                  <c:v>0.79777777777777803</c:v>
                </c:pt>
                <c:pt idx="32477">
                  <c:v>0.797800925925926</c:v>
                </c:pt>
                <c:pt idx="32478">
                  <c:v>0.79782407407407396</c:v>
                </c:pt>
                <c:pt idx="32479">
                  <c:v>0.79784722222222204</c:v>
                </c:pt>
                <c:pt idx="32480">
                  <c:v>0.79787037037037001</c:v>
                </c:pt>
                <c:pt idx="32481">
                  <c:v>0.79789351851851897</c:v>
                </c:pt>
                <c:pt idx="32482">
                  <c:v>0.79791666666666605</c:v>
                </c:pt>
                <c:pt idx="32483">
                  <c:v>0.79795138888888895</c:v>
                </c:pt>
                <c:pt idx="32484">
                  <c:v>0.79797453703703702</c:v>
                </c:pt>
                <c:pt idx="32485">
                  <c:v>0.79799768518518499</c:v>
                </c:pt>
                <c:pt idx="32486">
                  <c:v>0.79802083333333296</c:v>
                </c:pt>
                <c:pt idx="32487">
                  <c:v>0.79804398148148203</c:v>
                </c:pt>
                <c:pt idx="32488">
                  <c:v>0.798067129629629</c:v>
                </c:pt>
                <c:pt idx="32489">
                  <c:v>0.79809027777777797</c:v>
                </c:pt>
                <c:pt idx="32490">
                  <c:v>0.79811342592592605</c:v>
                </c:pt>
                <c:pt idx="32491">
                  <c:v>0.79813657407407401</c:v>
                </c:pt>
                <c:pt idx="32492">
                  <c:v>0.79817129629629602</c:v>
                </c:pt>
                <c:pt idx="32493">
                  <c:v>0.79819444444444398</c:v>
                </c:pt>
                <c:pt idx="32494">
                  <c:v>0.79821759259259295</c:v>
                </c:pt>
                <c:pt idx="32495">
                  <c:v>0.79824074074074003</c:v>
                </c:pt>
                <c:pt idx="32496">
                  <c:v>0.79826388888888899</c:v>
                </c:pt>
                <c:pt idx="32497">
                  <c:v>0.79828703703703696</c:v>
                </c:pt>
                <c:pt idx="32498">
                  <c:v>0.79831018518518504</c:v>
                </c:pt>
                <c:pt idx="32499">
                  <c:v>0.79834490740740804</c:v>
                </c:pt>
                <c:pt idx="32500">
                  <c:v>0.79836805555555601</c:v>
                </c:pt>
                <c:pt idx="32501">
                  <c:v>0.79839120370370398</c:v>
                </c:pt>
                <c:pt idx="32502">
                  <c:v>0.79841435185185206</c:v>
                </c:pt>
                <c:pt idx="32503">
                  <c:v>0.79843750000000002</c:v>
                </c:pt>
                <c:pt idx="32504">
                  <c:v>0.79846064814814799</c:v>
                </c:pt>
                <c:pt idx="32505">
                  <c:v>0.79848379629629596</c:v>
                </c:pt>
                <c:pt idx="32506">
                  <c:v>0.79850694444444403</c:v>
                </c:pt>
                <c:pt idx="32507">
                  <c:v>0.798530092592593</c:v>
                </c:pt>
                <c:pt idx="32508">
                  <c:v>0.79855324074073997</c:v>
                </c:pt>
                <c:pt idx="32509">
                  <c:v>0.79858796296296297</c:v>
                </c:pt>
                <c:pt idx="32510">
                  <c:v>0.79861111111111105</c:v>
                </c:pt>
                <c:pt idx="32511">
                  <c:v>0.79863425925925902</c:v>
                </c:pt>
                <c:pt idx="32512">
                  <c:v>0.79865740740740698</c:v>
                </c:pt>
                <c:pt idx="32513">
                  <c:v>0.79868055555555595</c:v>
                </c:pt>
                <c:pt idx="32514">
                  <c:v>0.79870370370370403</c:v>
                </c:pt>
                <c:pt idx="32515">
                  <c:v>0.79872685185185199</c:v>
                </c:pt>
                <c:pt idx="32516">
                  <c:v>0.79874999999999996</c:v>
                </c:pt>
                <c:pt idx="32517">
                  <c:v>0.79878472222222197</c:v>
                </c:pt>
                <c:pt idx="32518">
                  <c:v>0.79880787037037104</c:v>
                </c:pt>
                <c:pt idx="32519">
                  <c:v>0.79883101851851901</c:v>
                </c:pt>
                <c:pt idx="32520">
                  <c:v>0.79885416666666598</c:v>
                </c:pt>
                <c:pt idx="32521">
                  <c:v>0.79887731481481505</c:v>
                </c:pt>
                <c:pt idx="32522">
                  <c:v>0.79890046296296302</c:v>
                </c:pt>
                <c:pt idx="32523">
                  <c:v>0.79892361111111099</c:v>
                </c:pt>
                <c:pt idx="32524">
                  <c:v>0.79894675925925895</c:v>
                </c:pt>
                <c:pt idx="32525">
                  <c:v>0.79896990740740703</c:v>
                </c:pt>
                <c:pt idx="32526">
                  <c:v>0.79900462962963004</c:v>
                </c:pt>
                <c:pt idx="32527">
                  <c:v>0.799027777777778</c:v>
                </c:pt>
                <c:pt idx="32528">
                  <c:v>0.79905092592592597</c:v>
                </c:pt>
                <c:pt idx="32529">
                  <c:v>0.79907407407407405</c:v>
                </c:pt>
                <c:pt idx="32530">
                  <c:v>0.79909722222222201</c:v>
                </c:pt>
                <c:pt idx="32531">
                  <c:v>0.79912037037036998</c:v>
                </c:pt>
                <c:pt idx="32532">
                  <c:v>0.79914351851851895</c:v>
                </c:pt>
                <c:pt idx="32533">
                  <c:v>0.79916666666666603</c:v>
                </c:pt>
                <c:pt idx="32534">
                  <c:v>0.79920138888888903</c:v>
                </c:pt>
                <c:pt idx="32535">
                  <c:v>0.799224537037037</c:v>
                </c:pt>
                <c:pt idx="32536">
                  <c:v>0.79924768518518496</c:v>
                </c:pt>
                <c:pt idx="32537">
                  <c:v>0.79927083333333404</c:v>
                </c:pt>
                <c:pt idx="32538">
                  <c:v>0.79929398148148101</c:v>
                </c:pt>
                <c:pt idx="32539">
                  <c:v>0.79931712962962898</c:v>
                </c:pt>
                <c:pt idx="32540">
                  <c:v>0.79934027777777805</c:v>
                </c:pt>
                <c:pt idx="32541">
                  <c:v>0.79936342592592602</c:v>
                </c:pt>
                <c:pt idx="32542">
                  <c:v>0.79939814814814802</c:v>
                </c:pt>
                <c:pt idx="32543">
                  <c:v>0.79942129629629599</c:v>
                </c:pt>
                <c:pt idx="32544">
                  <c:v>0.79944444444444496</c:v>
                </c:pt>
                <c:pt idx="32545">
                  <c:v>0.79946759259259303</c:v>
                </c:pt>
                <c:pt idx="32546">
                  <c:v>0.799490740740741</c:v>
                </c:pt>
                <c:pt idx="32547">
                  <c:v>0.79951388888888897</c:v>
                </c:pt>
                <c:pt idx="32548">
                  <c:v>0.79953703703703705</c:v>
                </c:pt>
                <c:pt idx="32549">
                  <c:v>0.79956018518518501</c:v>
                </c:pt>
                <c:pt idx="32550">
                  <c:v>0.79959490740740702</c:v>
                </c:pt>
                <c:pt idx="32551">
                  <c:v>0.79961805555555598</c:v>
                </c:pt>
                <c:pt idx="32552">
                  <c:v>0.79964120370370395</c:v>
                </c:pt>
                <c:pt idx="32553">
                  <c:v>0.79966435185185203</c:v>
                </c:pt>
                <c:pt idx="32554">
                  <c:v>0.7996875</c:v>
                </c:pt>
                <c:pt idx="32555">
                  <c:v>0.79971064814814796</c:v>
                </c:pt>
                <c:pt idx="32556">
                  <c:v>0.79973379629629604</c:v>
                </c:pt>
                <c:pt idx="32557">
                  <c:v>0.79975694444444401</c:v>
                </c:pt>
                <c:pt idx="32558">
                  <c:v>0.79978009259259297</c:v>
                </c:pt>
                <c:pt idx="32559">
                  <c:v>0.79981481481481498</c:v>
                </c:pt>
                <c:pt idx="32560">
                  <c:v>0.79983796296296295</c:v>
                </c:pt>
                <c:pt idx="32561">
                  <c:v>0.79986111111111102</c:v>
                </c:pt>
                <c:pt idx="32562">
                  <c:v>0.79988425925925899</c:v>
                </c:pt>
                <c:pt idx="32563">
                  <c:v>0.79990740740740696</c:v>
                </c:pt>
                <c:pt idx="32564">
                  <c:v>0.79993055555555603</c:v>
                </c:pt>
                <c:pt idx="32565">
                  <c:v>0.799953703703704</c:v>
                </c:pt>
                <c:pt idx="32566">
                  <c:v>0.79997685185185197</c:v>
                </c:pt>
                <c:pt idx="32567">
                  <c:v>0.80001157407407397</c:v>
                </c:pt>
                <c:pt idx="32568">
                  <c:v>0.80003472222222205</c:v>
                </c:pt>
                <c:pt idx="32569">
                  <c:v>0.80005787037037002</c:v>
                </c:pt>
                <c:pt idx="32570">
                  <c:v>0.80008101851851898</c:v>
                </c:pt>
                <c:pt idx="32571">
                  <c:v>0.80010416666666695</c:v>
                </c:pt>
                <c:pt idx="32572">
                  <c:v>0.80012731481481503</c:v>
                </c:pt>
                <c:pt idx="32573">
                  <c:v>0.80015046296296299</c:v>
                </c:pt>
                <c:pt idx="32574">
                  <c:v>0.80017361111111096</c:v>
                </c:pt>
                <c:pt idx="32575">
                  <c:v>0.80020833333333297</c:v>
                </c:pt>
                <c:pt idx="32576">
                  <c:v>0.80023148148148204</c:v>
                </c:pt>
                <c:pt idx="32577">
                  <c:v>0.80025462962963001</c:v>
                </c:pt>
                <c:pt idx="32578">
                  <c:v>0.80027777777777798</c:v>
                </c:pt>
                <c:pt idx="32579">
                  <c:v>0.80030092592592605</c:v>
                </c:pt>
                <c:pt idx="32580">
                  <c:v>0.80032407407407402</c:v>
                </c:pt>
                <c:pt idx="32581">
                  <c:v>0.80034722222222199</c:v>
                </c:pt>
                <c:pt idx="32582">
                  <c:v>0.80037037037036995</c:v>
                </c:pt>
                <c:pt idx="32583">
                  <c:v>0.80039351851851903</c:v>
                </c:pt>
                <c:pt idx="32584">
                  <c:v>0.800416666666667</c:v>
                </c:pt>
                <c:pt idx="32585">
                  <c:v>0.800451388888889</c:v>
                </c:pt>
                <c:pt idx="32586">
                  <c:v>0.80047453703703697</c:v>
                </c:pt>
                <c:pt idx="32587">
                  <c:v>0.80049768518518505</c:v>
                </c:pt>
                <c:pt idx="32588">
                  <c:v>0.80052083333333302</c:v>
                </c:pt>
                <c:pt idx="32589">
                  <c:v>0.80054398148148098</c:v>
                </c:pt>
                <c:pt idx="32590">
                  <c:v>0.80056712962962895</c:v>
                </c:pt>
                <c:pt idx="32591">
                  <c:v>0.80059027777777803</c:v>
                </c:pt>
                <c:pt idx="32592">
                  <c:v>0.80061342592592599</c:v>
                </c:pt>
                <c:pt idx="32593">
                  <c:v>0.800648148148148</c:v>
                </c:pt>
                <c:pt idx="32594">
                  <c:v>0.80067129629629596</c:v>
                </c:pt>
                <c:pt idx="32595">
                  <c:v>0.80069444444444504</c:v>
                </c:pt>
                <c:pt idx="32596">
                  <c:v>0.80071759259259301</c:v>
                </c:pt>
                <c:pt idx="32597">
                  <c:v>0.80074074074073998</c:v>
                </c:pt>
                <c:pt idx="32598">
                  <c:v>0.80076388888888905</c:v>
                </c:pt>
                <c:pt idx="32599">
                  <c:v>0.80078703703703702</c:v>
                </c:pt>
                <c:pt idx="32600">
                  <c:v>0.80081018518518499</c:v>
                </c:pt>
                <c:pt idx="32601">
                  <c:v>0.80084490740740799</c:v>
                </c:pt>
                <c:pt idx="32602">
                  <c:v>0.80086805555555596</c:v>
                </c:pt>
                <c:pt idx="32603">
                  <c:v>0.80089120370370404</c:v>
                </c:pt>
                <c:pt idx="32604">
                  <c:v>0.800914351851852</c:v>
                </c:pt>
                <c:pt idx="32605">
                  <c:v>0.80093749999999997</c:v>
                </c:pt>
                <c:pt idx="32606">
                  <c:v>0.80096064814814805</c:v>
                </c:pt>
                <c:pt idx="32607">
                  <c:v>0.80098379629629601</c:v>
                </c:pt>
                <c:pt idx="32608">
                  <c:v>0.80100694444444398</c:v>
                </c:pt>
                <c:pt idx="32609">
                  <c:v>0.80103009259259295</c:v>
                </c:pt>
                <c:pt idx="32610">
                  <c:v>0.80106481481481495</c:v>
                </c:pt>
                <c:pt idx="32611">
                  <c:v>0.80108796296296303</c:v>
                </c:pt>
                <c:pt idx="32612">
                  <c:v>0.801111111111111</c:v>
                </c:pt>
                <c:pt idx="32613">
                  <c:v>0.80113425925925896</c:v>
                </c:pt>
                <c:pt idx="32614">
                  <c:v>0.80115740740740704</c:v>
                </c:pt>
                <c:pt idx="32615">
                  <c:v>0.80118055555555501</c:v>
                </c:pt>
                <c:pt idx="32616">
                  <c:v>0.80120370370370397</c:v>
                </c:pt>
                <c:pt idx="32617">
                  <c:v>0.80122685185185205</c:v>
                </c:pt>
                <c:pt idx="32618">
                  <c:v>0.80125000000000002</c:v>
                </c:pt>
                <c:pt idx="32619">
                  <c:v>0.80128472222222202</c:v>
                </c:pt>
                <c:pt idx="32620">
                  <c:v>0.80130787037037099</c:v>
                </c:pt>
                <c:pt idx="32621">
                  <c:v>0.80133101851851896</c:v>
                </c:pt>
                <c:pt idx="32622">
                  <c:v>0.80135416666666703</c:v>
                </c:pt>
                <c:pt idx="32623">
                  <c:v>0.801377314814815</c:v>
                </c:pt>
                <c:pt idx="32624">
                  <c:v>0.80140046296296297</c:v>
                </c:pt>
                <c:pt idx="32625">
                  <c:v>0.80142361111111104</c:v>
                </c:pt>
                <c:pt idx="32626">
                  <c:v>0.80144675925925901</c:v>
                </c:pt>
                <c:pt idx="32627">
                  <c:v>0.80148148148148202</c:v>
                </c:pt>
                <c:pt idx="32628">
                  <c:v>0.80150462962962898</c:v>
                </c:pt>
                <c:pt idx="32629">
                  <c:v>0.80152777777777795</c:v>
                </c:pt>
                <c:pt idx="32630">
                  <c:v>0.80155092592592603</c:v>
                </c:pt>
                <c:pt idx="32631">
                  <c:v>0.80157407407407399</c:v>
                </c:pt>
                <c:pt idx="32632">
                  <c:v>0.80159722222222196</c:v>
                </c:pt>
                <c:pt idx="32633">
                  <c:v>0.80162037037037004</c:v>
                </c:pt>
                <c:pt idx="32634">
                  <c:v>0.801643518518519</c:v>
                </c:pt>
                <c:pt idx="32635">
                  <c:v>0.80166666666666597</c:v>
                </c:pt>
                <c:pt idx="32636">
                  <c:v>0.80170138888888898</c:v>
                </c:pt>
                <c:pt idx="32637">
                  <c:v>0.80172453703703705</c:v>
                </c:pt>
                <c:pt idx="32638">
                  <c:v>0.80174768518518502</c:v>
                </c:pt>
                <c:pt idx="32639">
                  <c:v>0.80177083333333299</c:v>
                </c:pt>
                <c:pt idx="32640">
                  <c:v>0.80179398148148195</c:v>
                </c:pt>
                <c:pt idx="32641">
                  <c:v>0.80181712962963003</c:v>
                </c:pt>
                <c:pt idx="32642">
                  <c:v>0.801840277777778</c:v>
                </c:pt>
                <c:pt idx="32643">
                  <c:v>0.80186342592592597</c:v>
                </c:pt>
                <c:pt idx="32644">
                  <c:v>0.80189814814814797</c:v>
                </c:pt>
                <c:pt idx="32645">
                  <c:v>0.80192129629629705</c:v>
                </c:pt>
                <c:pt idx="32646">
                  <c:v>0.80194444444444501</c:v>
                </c:pt>
                <c:pt idx="32647">
                  <c:v>0.80196759259259298</c:v>
                </c:pt>
                <c:pt idx="32648">
                  <c:v>0.80199074074074095</c:v>
                </c:pt>
                <c:pt idx="32649">
                  <c:v>0.80201388888888903</c:v>
                </c:pt>
                <c:pt idx="32650">
                  <c:v>0.80203703703703699</c:v>
                </c:pt>
                <c:pt idx="32651">
                  <c:v>0.80206018518518496</c:v>
                </c:pt>
                <c:pt idx="32652">
                  <c:v>0.80209490740740697</c:v>
                </c:pt>
                <c:pt idx="32653">
                  <c:v>0.80211805555555604</c:v>
                </c:pt>
                <c:pt idx="32654">
                  <c:v>0.80214120370370401</c:v>
                </c:pt>
                <c:pt idx="32655">
                  <c:v>0.80216435185185198</c:v>
                </c:pt>
                <c:pt idx="32656">
                  <c:v>0.80218750000000005</c:v>
                </c:pt>
                <c:pt idx="32657">
                  <c:v>0.80221064814814802</c:v>
                </c:pt>
                <c:pt idx="32658">
                  <c:v>0.80223379629629599</c:v>
                </c:pt>
                <c:pt idx="32659">
                  <c:v>0.80225694444444395</c:v>
                </c:pt>
                <c:pt idx="32660">
                  <c:v>0.80228009259259303</c:v>
                </c:pt>
                <c:pt idx="32661">
                  <c:v>0.80231481481481504</c:v>
                </c:pt>
                <c:pt idx="32662">
                  <c:v>0.802337962962963</c:v>
                </c:pt>
                <c:pt idx="32663">
                  <c:v>0.80236111111111097</c:v>
                </c:pt>
                <c:pt idx="32664">
                  <c:v>0.80238425925925905</c:v>
                </c:pt>
                <c:pt idx="32665">
                  <c:v>0.80240740740740801</c:v>
                </c:pt>
                <c:pt idx="32666">
                  <c:v>0.80243055555555498</c:v>
                </c:pt>
                <c:pt idx="32667">
                  <c:v>0.80245370370370395</c:v>
                </c:pt>
                <c:pt idx="32668">
                  <c:v>0.80247685185185202</c:v>
                </c:pt>
                <c:pt idx="32669">
                  <c:v>0.80251157407407403</c:v>
                </c:pt>
                <c:pt idx="32670">
                  <c:v>0.802534722222222</c:v>
                </c:pt>
                <c:pt idx="32671">
                  <c:v>0.80255787037036996</c:v>
                </c:pt>
                <c:pt idx="32672">
                  <c:v>0.80258101851851904</c:v>
                </c:pt>
                <c:pt idx="32673">
                  <c:v>0.80260416666666701</c:v>
                </c:pt>
                <c:pt idx="32674">
                  <c:v>0.80262731481481497</c:v>
                </c:pt>
                <c:pt idx="32675">
                  <c:v>0.80265046296296305</c:v>
                </c:pt>
                <c:pt idx="32676">
                  <c:v>0.80267361111111102</c:v>
                </c:pt>
                <c:pt idx="32677">
                  <c:v>0.80269675925925899</c:v>
                </c:pt>
                <c:pt idx="32678">
                  <c:v>0.80273148148148199</c:v>
                </c:pt>
                <c:pt idx="32679">
                  <c:v>0.80275462962962996</c:v>
                </c:pt>
                <c:pt idx="32680">
                  <c:v>0.80277777777777803</c:v>
                </c:pt>
                <c:pt idx="32681">
                  <c:v>0.802800925925926</c:v>
                </c:pt>
                <c:pt idx="32682">
                  <c:v>0.80282407407407397</c:v>
                </c:pt>
                <c:pt idx="32683">
                  <c:v>0.80284722222222205</c:v>
                </c:pt>
                <c:pt idx="32684">
                  <c:v>0.80287037037037001</c:v>
                </c:pt>
                <c:pt idx="32685">
                  <c:v>0.80289351851851898</c:v>
                </c:pt>
                <c:pt idx="32686">
                  <c:v>0.80291666666666595</c:v>
                </c:pt>
                <c:pt idx="32687">
                  <c:v>0.80295138888888895</c:v>
                </c:pt>
                <c:pt idx="32688">
                  <c:v>0.80297453703703703</c:v>
                </c:pt>
                <c:pt idx="32689">
                  <c:v>0.802997685185185</c:v>
                </c:pt>
                <c:pt idx="32690">
                  <c:v>0.80302083333333396</c:v>
                </c:pt>
                <c:pt idx="32691">
                  <c:v>0.80304398148148204</c:v>
                </c:pt>
                <c:pt idx="32692">
                  <c:v>0.80306712962963001</c:v>
                </c:pt>
                <c:pt idx="32693">
                  <c:v>0.80309027777777797</c:v>
                </c:pt>
                <c:pt idx="32694">
                  <c:v>0.80311342592592605</c:v>
                </c:pt>
                <c:pt idx="32695">
                  <c:v>0.80314814814814794</c:v>
                </c:pt>
                <c:pt idx="32696">
                  <c:v>0.80317129629629602</c:v>
                </c:pt>
                <c:pt idx="32697">
                  <c:v>0.80319444444444399</c:v>
                </c:pt>
                <c:pt idx="32698">
                  <c:v>0.80321759259259295</c:v>
                </c:pt>
                <c:pt idx="32699">
                  <c:v>0.80324074074074103</c:v>
                </c:pt>
                <c:pt idx="32700">
                  <c:v>0.803263888888889</c:v>
                </c:pt>
                <c:pt idx="32701">
                  <c:v>0.80328703703703697</c:v>
                </c:pt>
                <c:pt idx="32702">
                  <c:v>0.80331018518518504</c:v>
                </c:pt>
                <c:pt idx="32703">
                  <c:v>0.80333333333333301</c:v>
                </c:pt>
                <c:pt idx="32704">
                  <c:v>0.80336805555555602</c:v>
                </c:pt>
                <c:pt idx="32705">
                  <c:v>0.80339120370370398</c:v>
                </c:pt>
                <c:pt idx="32706">
                  <c:v>0.80341435185185195</c:v>
                </c:pt>
                <c:pt idx="32707">
                  <c:v>0.80343750000000003</c:v>
                </c:pt>
                <c:pt idx="32708">
                  <c:v>0.80346064814814799</c:v>
                </c:pt>
                <c:pt idx="32709">
                  <c:v>0.80348379629629596</c:v>
                </c:pt>
                <c:pt idx="32710">
                  <c:v>0.80350694444444404</c:v>
                </c:pt>
                <c:pt idx="32711">
                  <c:v>0.803530092592593</c:v>
                </c:pt>
                <c:pt idx="32712">
                  <c:v>0.80356481481481501</c:v>
                </c:pt>
                <c:pt idx="32713">
                  <c:v>0.80358796296296298</c:v>
                </c:pt>
                <c:pt idx="32714">
                  <c:v>0.80361111111111105</c:v>
                </c:pt>
                <c:pt idx="32715">
                  <c:v>0.80363425925925902</c:v>
                </c:pt>
                <c:pt idx="32716">
                  <c:v>0.80365740740740699</c:v>
                </c:pt>
                <c:pt idx="32717">
                  <c:v>0.80368055555555595</c:v>
                </c:pt>
                <c:pt idx="32718">
                  <c:v>0.80370370370370403</c:v>
                </c:pt>
                <c:pt idx="32719">
                  <c:v>0.803726851851852</c:v>
                </c:pt>
                <c:pt idx="32720">
                  <c:v>0.80374999999999996</c:v>
                </c:pt>
                <c:pt idx="32721">
                  <c:v>0.80378472222222197</c:v>
                </c:pt>
                <c:pt idx="32722">
                  <c:v>0.80380787037037105</c:v>
                </c:pt>
                <c:pt idx="32723">
                  <c:v>0.80383101851851901</c:v>
                </c:pt>
                <c:pt idx="32724">
                  <c:v>0.80385416666666598</c:v>
                </c:pt>
                <c:pt idx="32725">
                  <c:v>0.80387731481481495</c:v>
                </c:pt>
                <c:pt idx="32726">
                  <c:v>0.80390046296296302</c:v>
                </c:pt>
                <c:pt idx="32727">
                  <c:v>0.80392361111111099</c:v>
                </c:pt>
                <c:pt idx="32728">
                  <c:v>0.80394675925925896</c:v>
                </c:pt>
                <c:pt idx="32729">
                  <c:v>0.80398148148148196</c:v>
                </c:pt>
                <c:pt idx="32730">
                  <c:v>0.80400462962963004</c:v>
                </c:pt>
                <c:pt idx="32731">
                  <c:v>0.80402777777777801</c:v>
                </c:pt>
                <c:pt idx="32732">
                  <c:v>0.80405092592592597</c:v>
                </c:pt>
                <c:pt idx="32733">
                  <c:v>0.80407407407407405</c:v>
                </c:pt>
                <c:pt idx="32734">
                  <c:v>0.80409722222222202</c:v>
                </c:pt>
                <c:pt idx="32735">
                  <c:v>0.80412037037036999</c:v>
                </c:pt>
                <c:pt idx="32736">
                  <c:v>0.80414351851851895</c:v>
                </c:pt>
                <c:pt idx="32737">
                  <c:v>0.80416666666666703</c:v>
                </c:pt>
                <c:pt idx="32738">
                  <c:v>0.80420138888888903</c:v>
                </c:pt>
                <c:pt idx="32739">
                  <c:v>0.804224537037037</c:v>
                </c:pt>
                <c:pt idx="32740">
                  <c:v>0.80424768518518497</c:v>
                </c:pt>
                <c:pt idx="32741">
                  <c:v>0.80427083333333305</c:v>
                </c:pt>
                <c:pt idx="32742">
                  <c:v>0.80429398148148201</c:v>
                </c:pt>
                <c:pt idx="32743">
                  <c:v>0.80431712962962898</c:v>
                </c:pt>
                <c:pt idx="32744">
                  <c:v>0.80434027777777795</c:v>
                </c:pt>
                <c:pt idx="32745">
                  <c:v>0.80436342592592602</c:v>
                </c:pt>
                <c:pt idx="32746">
                  <c:v>0.80438657407407399</c:v>
                </c:pt>
                <c:pt idx="32747">
                  <c:v>0.804421296296296</c:v>
                </c:pt>
                <c:pt idx="32748">
                  <c:v>0.80444444444444396</c:v>
                </c:pt>
                <c:pt idx="32749">
                  <c:v>0.80446759259259304</c:v>
                </c:pt>
                <c:pt idx="32750">
                  <c:v>0.80449074074074101</c:v>
                </c:pt>
                <c:pt idx="32751">
                  <c:v>0.80451388888888897</c:v>
                </c:pt>
                <c:pt idx="32752">
                  <c:v>0.80453703703703705</c:v>
                </c:pt>
                <c:pt idx="32753">
                  <c:v>0.80456018518518502</c:v>
                </c:pt>
                <c:pt idx="32754">
                  <c:v>0.80458333333333298</c:v>
                </c:pt>
                <c:pt idx="32755">
                  <c:v>0.80460648148148195</c:v>
                </c:pt>
                <c:pt idx="32756">
                  <c:v>0.80464120370370396</c:v>
                </c:pt>
                <c:pt idx="32757">
                  <c:v>0.80466435185185203</c:v>
                </c:pt>
                <c:pt idx="32758">
                  <c:v>0.8046875</c:v>
                </c:pt>
                <c:pt idx="32759">
                  <c:v>0.80471064814814797</c:v>
                </c:pt>
                <c:pt idx="32760">
                  <c:v>0.80473379629629604</c:v>
                </c:pt>
                <c:pt idx="32761">
                  <c:v>0.80475694444444401</c:v>
                </c:pt>
                <c:pt idx="32762">
                  <c:v>0.80478009259259298</c:v>
                </c:pt>
                <c:pt idx="32763">
                  <c:v>0.80481481481481498</c:v>
                </c:pt>
                <c:pt idx="32764">
                  <c:v>0.80483796296296295</c:v>
                </c:pt>
                <c:pt idx="32765">
                  <c:v>0.80486111111111103</c:v>
                </c:pt>
                <c:pt idx="32766">
                  <c:v>0.80488425925925899</c:v>
                </c:pt>
                <c:pt idx="32767">
                  <c:v>0.80490740740740696</c:v>
                </c:pt>
                <c:pt idx="32768">
                  <c:v>0.80493055555555604</c:v>
                </c:pt>
                <c:pt idx="32769">
                  <c:v>0.804953703703704</c:v>
                </c:pt>
                <c:pt idx="32770">
                  <c:v>0.80497685185185197</c:v>
                </c:pt>
                <c:pt idx="32771">
                  <c:v>0.80501157407407398</c:v>
                </c:pt>
                <c:pt idx="32772">
                  <c:v>0.80503472222222205</c:v>
                </c:pt>
                <c:pt idx="32773">
                  <c:v>0.80505787037037102</c:v>
                </c:pt>
                <c:pt idx="32774">
                  <c:v>0.80508101851851899</c:v>
                </c:pt>
                <c:pt idx="32775">
                  <c:v>0.80510416666666695</c:v>
                </c:pt>
                <c:pt idx="32776">
                  <c:v>0.80512731481481503</c:v>
                </c:pt>
                <c:pt idx="32777">
                  <c:v>0.805150462962963</c:v>
                </c:pt>
                <c:pt idx="32778">
                  <c:v>0.80517361111111097</c:v>
                </c:pt>
                <c:pt idx="32779">
                  <c:v>0.80519675925925904</c:v>
                </c:pt>
                <c:pt idx="32780">
                  <c:v>0.80523148148148205</c:v>
                </c:pt>
                <c:pt idx="32781">
                  <c:v>0.80525462962963001</c:v>
                </c:pt>
                <c:pt idx="32782">
                  <c:v>0.80527777777777798</c:v>
                </c:pt>
                <c:pt idx="32783">
                  <c:v>0.80530092592592595</c:v>
                </c:pt>
                <c:pt idx="32784">
                  <c:v>0.80532407407407403</c:v>
                </c:pt>
                <c:pt idx="32785">
                  <c:v>0.80534722222222199</c:v>
                </c:pt>
                <c:pt idx="32786">
                  <c:v>0.80537037037036996</c:v>
                </c:pt>
                <c:pt idx="32787">
                  <c:v>0.80539351851851904</c:v>
                </c:pt>
                <c:pt idx="32788">
                  <c:v>0.80542824074074104</c:v>
                </c:pt>
                <c:pt idx="32789">
                  <c:v>0.80545138888888901</c:v>
                </c:pt>
                <c:pt idx="32790">
                  <c:v>0.80547453703703698</c:v>
                </c:pt>
                <c:pt idx="32791">
                  <c:v>0.80549768518518505</c:v>
                </c:pt>
                <c:pt idx="32792">
                  <c:v>0.80552083333333302</c:v>
                </c:pt>
                <c:pt idx="32793">
                  <c:v>0.80554398148148099</c:v>
                </c:pt>
                <c:pt idx="32794">
                  <c:v>0.80556712962962895</c:v>
                </c:pt>
                <c:pt idx="32795">
                  <c:v>0.80559027777777803</c:v>
                </c:pt>
                <c:pt idx="32796">
                  <c:v>0.805613425925926</c:v>
                </c:pt>
                <c:pt idx="32797">
                  <c:v>0.805648148148148</c:v>
                </c:pt>
                <c:pt idx="32798">
                  <c:v>0.80567129629629597</c:v>
                </c:pt>
                <c:pt idx="32799">
                  <c:v>0.80569444444444505</c:v>
                </c:pt>
                <c:pt idx="32800">
                  <c:v>0.80571759259259301</c:v>
                </c:pt>
                <c:pt idx="32801">
                  <c:v>0.80574074074074098</c:v>
                </c:pt>
                <c:pt idx="32802">
                  <c:v>0.80576388888888895</c:v>
                </c:pt>
                <c:pt idx="32803">
                  <c:v>0.80578703703703702</c:v>
                </c:pt>
                <c:pt idx="32804">
                  <c:v>0.80581018518518499</c:v>
                </c:pt>
                <c:pt idx="32805">
                  <c:v>0.80583333333333296</c:v>
                </c:pt>
                <c:pt idx="32806">
                  <c:v>0.80586805555555596</c:v>
                </c:pt>
                <c:pt idx="32807">
                  <c:v>0.80589120370370404</c:v>
                </c:pt>
                <c:pt idx="32808">
                  <c:v>0.80591435185185201</c:v>
                </c:pt>
                <c:pt idx="32809">
                  <c:v>0.80593749999999997</c:v>
                </c:pt>
                <c:pt idx="32810">
                  <c:v>0.80596064814814805</c:v>
                </c:pt>
                <c:pt idx="32811">
                  <c:v>0.80598379629629602</c:v>
                </c:pt>
                <c:pt idx="32812">
                  <c:v>0.80600694444444398</c:v>
                </c:pt>
                <c:pt idx="32813">
                  <c:v>0.80604166666666699</c:v>
                </c:pt>
                <c:pt idx="32814">
                  <c:v>0.80606481481481496</c:v>
                </c:pt>
                <c:pt idx="32815">
                  <c:v>0.80608796296296303</c:v>
                </c:pt>
                <c:pt idx="32816">
                  <c:v>0.806111111111111</c:v>
                </c:pt>
                <c:pt idx="32817">
                  <c:v>0.80613425925925897</c:v>
                </c:pt>
                <c:pt idx="32818">
                  <c:v>0.80615740740740804</c:v>
                </c:pt>
                <c:pt idx="32819">
                  <c:v>0.80618055555555601</c:v>
                </c:pt>
                <c:pt idx="32820">
                  <c:v>0.80620370370370398</c:v>
                </c:pt>
                <c:pt idx="32821">
                  <c:v>0.80623842592592598</c:v>
                </c:pt>
                <c:pt idx="32822">
                  <c:v>0.80626157407407395</c:v>
                </c:pt>
                <c:pt idx="32823">
                  <c:v>0.80628472222222203</c:v>
                </c:pt>
                <c:pt idx="32824">
                  <c:v>0.80630787037036999</c:v>
                </c:pt>
                <c:pt idx="32825">
                  <c:v>0.80633101851851896</c:v>
                </c:pt>
                <c:pt idx="32826">
                  <c:v>0.80635416666666704</c:v>
                </c:pt>
                <c:pt idx="32827">
                  <c:v>0.806377314814815</c:v>
                </c:pt>
                <c:pt idx="32828">
                  <c:v>0.80640046296296297</c:v>
                </c:pt>
                <c:pt idx="32829">
                  <c:v>0.80643518518518498</c:v>
                </c:pt>
                <c:pt idx="32830">
                  <c:v>0.80645833333333306</c:v>
                </c:pt>
                <c:pt idx="32831">
                  <c:v>0.80648148148148202</c:v>
                </c:pt>
                <c:pt idx="32832">
                  <c:v>0.80650462962962899</c:v>
                </c:pt>
                <c:pt idx="32833">
                  <c:v>0.80652777777777795</c:v>
                </c:pt>
                <c:pt idx="32834">
                  <c:v>0.80655092592592603</c:v>
                </c:pt>
                <c:pt idx="32835">
                  <c:v>0.806574074074074</c:v>
                </c:pt>
                <c:pt idx="32836">
                  <c:v>0.80659722222222197</c:v>
                </c:pt>
                <c:pt idx="32837">
                  <c:v>0.80662037037037104</c:v>
                </c:pt>
                <c:pt idx="32838">
                  <c:v>0.80665509259259305</c:v>
                </c:pt>
                <c:pt idx="32839">
                  <c:v>0.80667824074074101</c:v>
                </c:pt>
                <c:pt idx="32840">
                  <c:v>0.80670138888888898</c:v>
                </c:pt>
                <c:pt idx="32841">
                  <c:v>0.80672453703703695</c:v>
                </c:pt>
                <c:pt idx="32842">
                  <c:v>0.80674768518518503</c:v>
                </c:pt>
                <c:pt idx="32843">
                  <c:v>0.80677083333333399</c:v>
                </c:pt>
                <c:pt idx="32844">
                  <c:v>0.80679398148148096</c:v>
                </c:pt>
                <c:pt idx="32845">
                  <c:v>0.80681712962963004</c:v>
                </c:pt>
                <c:pt idx="32846">
                  <c:v>0.806840277777778</c:v>
                </c:pt>
                <c:pt idx="32847">
                  <c:v>0.80687500000000001</c:v>
                </c:pt>
                <c:pt idx="32848">
                  <c:v>0.80689814814814798</c:v>
                </c:pt>
                <c:pt idx="32849">
                  <c:v>0.80692129629629605</c:v>
                </c:pt>
                <c:pt idx="32850">
                  <c:v>0.80694444444444502</c:v>
                </c:pt>
                <c:pt idx="32851">
                  <c:v>0.80696759259259299</c:v>
                </c:pt>
                <c:pt idx="32852">
                  <c:v>0.80699074074074095</c:v>
                </c:pt>
                <c:pt idx="32853">
                  <c:v>0.80701388888888903</c:v>
                </c:pt>
                <c:pt idx="32854">
                  <c:v>0.80704861111111104</c:v>
                </c:pt>
                <c:pt idx="32855">
                  <c:v>0.807071759259259</c:v>
                </c:pt>
                <c:pt idx="32856">
                  <c:v>0.80709490740740697</c:v>
                </c:pt>
                <c:pt idx="32857">
                  <c:v>0.80711805555555605</c:v>
                </c:pt>
                <c:pt idx="32858">
                  <c:v>0.80714120370370401</c:v>
                </c:pt>
                <c:pt idx="32859">
                  <c:v>0.80716435185185198</c:v>
                </c:pt>
                <c:pt idx="32860">
                  <c:v>0.80718749999999995</c:v>
                </c:pt>
                <c:pt idx="32861">
                  <c:v>0.80721064814814802</c:v>
                </c:pt>
                <c:pt idx="32862">
                  <c:v>0.80723379629629599</c:v>
                </c:pt>
                <c:pt idx="32863">
                  <c:v>0.80725694444444396</c:v>
                </c:pt>
                <c:pt idx="32864">
                  <c:v>0.80729166666666696</c:v>
                </c:pt>
                <c:pt idx="32865">
                  <c:v>0.80731481481481504</c:v>
                </c:pt>
                <c:pt idx="32866">
                  <c:v>0.80733796296296301</c:v>
                </c:pt>
                <c:pt idx="32867">
                  <c:v>0.80736111111111097</c:v>
                </c:pt>
                <c:pt idx="32868">
                  <c:v>0.80738425925925905</c:v>
                </c:pt>
                <c:pt idx="32869">
                  <c:v>0.80740740740740702</c:v>
                </c:pt>
                <c:pt idx="32870">
                  <c:v>0.80743055555555499</c:v>
                </c:pt>
                <c:pt idx="32871">
                  <c:v>0.80745370370370295</c:v>
                </c:pt>
                <c:pt idx="32872">
                  <c:v>0.80748842592592596</c:v>
                </c:pt>
                <c:pt idx="32873">
                  <c:v>0.80751157407407403</c:v>
                </c:pt>
                <c:pt idx="32874">
                  <c:v>0.807534722222222</c:v>
                </c:pt>
                <c:pt idx="32875">
                  <c:v>0.80755787037036997</c:v>
                </c:pt>
                <c:pt idx="32876">
                  <c:v>0.80758101851851904</c:v>
                </c:pt>
                <c:pt idx="32877">
                  <c:v>0.80760416666666701</c:v>
                </c:pt>
                <c:pt idx="32878">
                  <c:v>0.80762731481481498</c:v>
                </c:pt>
                <c:pt idx="32879">
                  <c:v>0.80765046296296295</c:v>
                </c:pt>
                <c:pt idx="32880">
                  <c:v>0.80767361111111102</c:v>
                </c:pt>
                <c:pt idx="32881">
                  <c:v>0.80770833333333403</c:v>
                </c:pt>
                <c:pt idx="32882">
                  <c:v>0.80773148148148199</c:v>
                </c:pt>
                <c:pt idx="32883">
                  <c:v>0.80775462962962996</c:v>
                </c:pt>
                <c:pt idx="32884">
                  <c:v>0.80777777777777804</c:v>
                </c:pt>
                <c:pt idx="32885">
                  <c:v>0.80780092592592601</c:v>
                </c:pt>
                <c:pt idx="32886">
                  <c:v>0.80782407407407397</c:v>
                </c:pt>
                <c:pt idx="32887">
                  <c:v>0.80784722222222205</c:v>
                </c:pt>
                <c:pt idx="32888">
                  <c:v>0.80787037037037002</c:v>
                </c:pt>
                <c:pt idx="32889">
                  <c:v>0.80789351851851898</c:v>
                </c:pt>
                <c:pt idx="32890">
                  <c:v>0.80792824074074099</c:v>
                </c:pt>
                <c:pt idx="32891">
                  <c:v>0.80795138888888896</c:v>
                </c:pt>
                <c:pt idx="32892">
                  <c:v>0.80797453703703703</c:v>
                </c:pt>
                <c:pt idx="32893">
                  <c:v>0.807997685185185</c:v>
                </c:pt>
                <c:pt idx="32894">
                  <c:v>0.80802083333333297</c:v>
                </c:pt>
                <c:pt idx="32895">
                  <c:v>0.80804398148148204</c:v>
                </c:pt>
                <c:pt idx="32896">
                  <c:v>0.80806712962963001</c:v>
                </c:pt>
                <c:pt idx="32897">
                  <c:v>0.80809027777777798</c:v>
                </c:pt>
                <c:pt idx="32898">
                  <c:v>0.80812499999999998</c:v>
                </c:pt>
                <c:pt idx="32899">
                  <c:v>0.80814814814814795</c:v>
                </c:pt>
                <c:pt idx="32900">
                  <c:v>0.80817129629629603</c:v>
                </c:pt>
                <c:pt idx="32901">
                  <c:v>0.80819444444444499</c:v>
                </c:pt>
                <c:pt idx="32902">
                  <c:v>0.80821759259259296</c:v>
                </c:pt>
                <c:pt idx="32903">
                  <c:v>0.80824074074074104</c:v>
                </c:pt>
                <c:pt idx="32904">
                  <c:v>0.808263888888889</c:v>
                </c:pt>
                <c:pt idx="32905">
                  <c:v>0.80828703703703697</c:v>
                </c:pt>
                <c:pt idx="32906">
                  <c:v>0.80831018518518505</c:v>
                </c:pt>
                <c:pt idx="32907">
                  <c:v>0.80834490740740705</c:v>
                </c:pt>
                <c:pt idx="32908">
                  <c:v>0.80836805555555602</c:v>
                </c:pt>
                <c:pt idx="32909">
                  <c:v>0.80839120370370399</c:v>
                </c:pt>
                <c:pt idx="32910">
                  <c:v>0.80841435185185195</c:v>
                </c:pt>
                <c:pt idx="32911">
                  <c:v>0.80843750000000003</c:v>
                </c:pt>
                <c:pt idx="32912">
                  <c:v>0.808460648148148</c:v>
                </c:pt>
                <c:pt idx="32913">
                  <c:v>0.80848379629629596</c:v>
                </c:pt>
                <c:pt idx="32914">
                  <c:v>0.80850694444444404</c:v>
                </c:pt>
                <c:pt idx="32915">
                  <c:v>0.80854166666666705</c:v>
                </c:pt>
                <c:pt idx="32916">
                  <c:v>0.80856481481481501</c:v>
                </c:pt>
                <c:pt idx="32917">
                  <c:v>0.80858796296296298</c:v>
                </c:pt>
                <c:pt idx="32918">
                  <c:v>0.80861111111111095</c:v>
                </c:pt>
                <c:pt idx="32919">
                  <c:v>0.80863425925925903</c:v>
                </c:pt>
                <c:pt idx="32920">
                  <c:v>0.80865740740740799</c:v>
                </c:pt>
                <c:pt idx="32921">
                  <c:v>0.80868055555555596</c:v>
                </c:pt>
                <c:pt idx="32922">
                  <c:v>0.80870370370370404</c:v>
                </c:pt>
                <c:pt idx="32923">
                  <c:v>0.80873842592592604</c:v>
                </c:pt>
                <c:pt idx="32924">
                  <c:v>0.80876157407407401</c:v>
                </c:pt>
                <c:pt idx="32925">
                  <c:v>0.80878472222222197</c:v>
                </c:pt>
                <c:pt idx="32926">
                  <c:v>0.80880787037037105</c:v>
                </c:pt>
                <c:pt idx="32927">
                  <c:v>0.80883101851851902</c:v>
                </c:pt>
                <c:pt idx="32928">
                  <c:v>0.80885416666666698</c:v>
                </c:pt>
                <c:pt idx="32929">
                  <c:v>0.80887731481481495</c:v>
                </c:pt>
                <c:pt idx="32930">
                  <c:v>0.80890046296296303</c:v>
                </c:pt>
                <c:pt idx="32931">
                  <c:v>0.80893518518518504</c:v>
                </c:pt>
                <c:pt idx="32932">
                  <c:v>0.808958333333333</c:v>
                </c:pt>
                <c:pt idx="32933">
                  <c:v>0.80898148148148197</c:v>
                </c:pt>
                <c:pt idx="32934">
                  <c:v>0.80900462962963005</c:v>
                </c:pt>
                <c:pt idx="32935">
                  <c:v>0.80902777777777801</c:v>
                </c:pt>
                <c:pt idx="32936">
                  <c:v>0.80905092592592598</c:v>
                </c:pt>
                <c:pt idx="32937">
                  <c:v>0.80907407407407395</c:v>
                </c:pt>
                <c:pt idx="32938">
                  <c:v>0.80909722222222202</c:v>
                </c:pt>
                <c:pt idx="32939">
                  <c:v>0.80913194444444403</c:v>
                </c:pt>
                <c:pt idx="32940">
                  <c:v>0.80915509259259299</c:v>
                </c:pt>
                <c:pt idx="32941">
                  <c:v>0.80917824074074096</c:v>
                </c:pt>
                <c:pt idx="32942">
                  <c:v>0.80920138888888904</c:v>
                </c:pt>
                <c:pt idx="32943">
                  <c:v>0.80922453703703701</c:v>
                </c:pt>
                <c:pt idx="32944">
                  <c:v>0.80924768518518497</c:v>
                </c:pt>
                <c:pt idx="32945">
                  <c:v>0.80927083333333305</c:v>
                </c:pt>
                <c:pt idx="32946">
                  <c:v>0.80929398148148202</c:v>
                </c:pt>
                <c:pt idx="32947">
                  <c:v>0.80931712962962898</c:v>
                </c:pt>
                <c:pt idx="32948">
                  <c:v>0.80935185185185199</c:v>
                </c:pt>
                <c:pt idx="32949">
                  <c:v>0.80937499999999996</c:v>
                </c:pt>
                <c:pt idx="32950">
                  <c:v>0.80939814814814803</c:v>
                </c:pt>
                <c:pt idx="32951">
                  <c:v>0.809421296296296</c:v>
                </c:pt>
                <c:pt idx="32952">
                  <c:v>0.80944444444444397</c:v>
                </c:pt>
                <c:pt idx="32953">
                  <c:v>0.80946759259259304</c:v>
                </c:pt>
                <c:pt idx="32954">
                  <c:v>0.80949074074074101</c:v>
                </c:pt>
                <c:pt idx="32955">
                  <c:v>0.80951388888888898</c:v>
                </c:pt>
                <c:pt idx="32956">
                  <c:v>0.80953703703703705</c:v>
                </c:pt>
                <c:pt idx="32957">
                  <c:v>0.80957175925925895</c:v>
                </c:pt>
                <c:pt idx="32958">
                  <c:v>0.80959490740740803</c:v>
                </c:pt>
                <c:pt idx="32959">
                  <c:v>0.80961805555555599</c:v>
                </c:pt>
                <c:pt idx="32960">
                  <c:v>0.80964120370370396</c:v>
                </c:pt>
                <c:pt idx="32961">
                  <c:v>0.80966435185185204</c:v>
                </c:pt>
                <c:pt idx="32962">
                  <c:v>0.8096875</c:v>
                </c:pt>
                <c:pt idx="32963">
                  <c:v>0.80971064814814797</c:v>
                </c:pt>
                <c:pt idx="32964">
                  <c:v>0.80973379629629605</c:v>
                </c:pt>
                <c:pt idx="32965">
                  <c:v>0.80975694444444501</c:v>
                </c:pt>
                <c:pt idx="32966">
                  <c:v>0.80979166666666702</c:v>
                </c:pt>
                <c:pt idx="32967">
                  <c:v>0.80981481481481499</c:v>
                </c:pt>
                <c:pt idx="32968">
                  <c:v>0.80983796296296295</c:v>
                </c:pt>
                <c:pt idx="32969">
                  <c:v>0.80986111111111103</c:v>
                </c:pt>
                <c:pt idx="32970">
                  <c:v>0.809884259259259</c:v>
                </c:pt>
                <c:pt idx="32971">
                  <c:v>0.80990740740740697</c:v>
                </c:pt>
                <c:pt idx="32972">
                  <c:v>0.80993055555555604</c:v>
                </c:pt>
                <c:pt idx="32973">
                  <c:v>0.80995370370370401</c:v>
                </c:pt>
                <c:pt idx="32974">
                  <c:v>0.80997685185185198</c:v>
                </c:pt>
                <c:pt idx="32975">
                  <c:v>0.81001157407407398</c:v>
                </c:pt>
                <c:pt idx="32976">
                  <c:v>0.81003472222222195</c:v>
                </c:pt>
                <c:pt idx="32977">
                  <c:v>0.81005787037037102</c:v>
                </c:pt>
                <c:pt idx="32978">
                  <c:v>0.81008101851851899</c:v>
                </c:pt>
                <c:pt idx="32979">
                  <c:v>0.81010416666666596</c:v>
                </c:pt>
                <c:pt idx="32980">
                  <c:v>0.81012731481481504</c:v>
                </c:pt>
                <c:pt idx="32981">
                  <c:v>0.810150462962963</c:v>
                </c:pt>
                <c:pt idx="32982">
                  <c:v>0.81018518518518501</c:v>
                </c:pt>
                <c:pt idx="32983">
                  <c:v>0.81020833333333298</c:v>
                </c:pt>
                <c:pt idx="32984">
                  <c:v>0.81023148148148105</c:v>
                </c:pt>
                <c:pt idx="32985">
                  <c:v>0.81025462962963002</c:v>
                </c:pt>
                <c:pt idx="32986">
                  <c:v>0.81027777777777799</c:v>
                </c:pt>
                <c:pt idx="32987">
                  <c:v>0.81030092592592595</c:v>
                </c:pt>
                <c:pt idx="32988">
                  <c:v>0.81032407407407403</c:v>
                </c:pt>
                <c:pt idx="32989">
                  <c:v>0.810347222222222</c:v>
                </c:pt>
                <c:pt idx="32990">
                  <c:v>0.81037037037036996</c:v>
                </c:pt>
                <c:pt idx="32991">
                  <c:v>0.81040509259259297</c:v>
                </c:pt>
                <c:pt idx="32992">
                  <c:v>0.81042824074074105</c:v>
                </c:pt>
                <c:pt idx="32993">
                  <c:v>0.81045138888888901</c:v>
                </c:pt>
                <c:pt idx="32994">
                  <c:v>0.81047453703703698</c:v>
                </c:pt>
                <c:pt idx="32995">
                  <c:v>0.81049768518518495</c:v>
                </c:pt>
                <c:pt idx="32996">
                  <c:v>0.81052083333333402</c:v>
                </c:pt>
                <c:pt idx="32997">
                  <c:v>0.81054398148148099</c:v>
                </c:pt>
                <c:pt idx="32998">
                  <c:v>0.81056712962962896</c:v>
                </c:pt>
                <c:pt idx="32999">
                  <c:v>0.81059027777777803</c:v>
                </c:pt>
                <c:pt idx="33000">
                  <c:v>0.81062500000000004</c:v>
                </c:pt>
                <c:pt idx="33001">
                  <c:v>0.81064814814814801</c:v>
                </c:pt>
                <c:pt idx="33002">
                  <c:v>0.81067129629629597</c:v>
                </c:pt>
                <c:pt idx="33003">
                  <c:v>0.81069444444444505</c:v>
                </c:pt>
                <c:pt idx="33004">
                  <c:v>0.81071759259259302</c:v>
                </c:pt>
                <c:pt idx="33005">
                  <c:v>0.81074074074074098</c:v>
                </c:pt>
                <c:pt idx="33006">
                  <c:v>0.81076388888888895</c:v>
                </c:pt>
                <c:pt idx="33007">
                  <c:v>0.81078703703703703</c:v>
                </c:pt>
                <c:pt idx="33008">
                  <c:v>0.81082175925925903</c:v>
                </c:pt>
                <c:pt idx="33009">
                  <c:v>0.810844907407407</c:v>
                </c:pt>
                <c:pt idx="33010">
                  <c:v>0.81086805555555597</c:v>
                </c:pt>
                <c:pt idx="33011">
                  <c:v>0.81089120370370404</c:v>
                </c:pt>
                <c:pt idx="33012">
                  <c:v>0.81091435185185201</c:v>
                </c:pt>
                <c:pt idx="33013">
                  <c:v>0.81093749999999998</c:v>
                </c:pt>
                <c:pt idx="33014">
                  <c:v>0.81096064814814794</c:v>
                </c:pt>
                <c:pt idx="33015">
                  <c:v>0.81098379629629602</c:v>
                </c:pt>
                <c:pt idx="33016">
                  <c:v>0.81101851851851903</c:v>
                </c:pt>
                <c:pt idx="33017">
                  <c:v>0.81104166666666699</c:v>
                </c:pt>
                <c:pt idx="33018">
                  <c:v>0.81106481481481496</c:v>
                </c:pt>
                <c:pt idx="33019">
                  <c:v>0.81108796296296304</c:v>
                </c:pt>
                <c:pt idx="33020">
                  <c:v>0.81111111111111101</c:v>
                </c:pt>
                <c:pt idx="33021">
                  <c:v>0.81113425925925897</c:v>
                </c:pt>
                <c:pt idx="33022">
                  <c:v>0.81115740740740705</c:v>
                </c:pt>
                <c:pt idx="33023">
                  <c:v>0.81118055555555602</c:v>
                </c:pt>
                <c:pt idx="33024">
                  <c:v>0.81121527777777802</c:v>
                </c:pt>
                <c:pt idx="33025">
                  <c:v>0.81123842592592599</c:v>
                </c:pt>
                <c:pt idx="33026">
                  <c:v>0.81126157407407395</c:v>
                </c:pt>
                <c:pt idx="33027">
                  <c:v>0.81128472222222203</c:v>
                </c:pt>
                <c:pt idx="33028">
                  <c:v>0.81130787037037</c:v>
                </c:pt>
                <c:pt idx="33029">
                  <c:v>0.81133101851851896</c:v>
                </c:pt>
                <c:pt idx="33030">
                  <c:v>0.81135416666666704</c:v>
                </c:pt>
                <c:pt idx="33031">
                  <c:v>0.81137731481481501</c:v>
                </c:pt>
                <c:pt idx="33032">
                  <c:v>0.81140046296296298</c:v>
                </c:pt>
                <c:pt idx="33033">
                  <c:v>0.81143518518518498</c:v>
                </c:pt>
                <c:pt idx="33034">
                  <c:v>0.81145833333333295</c:v>
                </c:pt>
                <c:pt idx="33035">
                  <c:v>0.81148148148148203</c:v>
                </c:pt>
                <c:pt idx="33036">
                  <c:v>0.81150462962962999</c:v>
                </c:pt>
                <c:pt idx="33037">
                  <c:v>0.81152777777777796</c:v>
                </c:pt>
                <c:pt idx="33038">
                  <c:v>0.81155092592592604</c:v>
                </c:pt>
                <c:pt idx="33039">
                  <c:v>0.811574074074074</c:v>
                </c:pt>
                <c:pt idx="33040">
                  <c:v>0.81159722222222197</c:v>
                </c:pt>
                <c:pt idx="33041">
                  <c:v>0.81163194444444497</c:v>
                </c:pt>
                <c:pt idx="33042">
                  <c:v>0.81165509259259305</c:v>
                </c:pt>
                <c:pt idx="33043">
                  <c:v>0.81167824074074102</c:v>
                </c:pt>
                <c:pt idx="33044">
                  <c:v>0.81170138888888899</c:v>
                </c:pt>
                <c:pt idx="33045">
                  <c:v>0.81172453703703695</c:v>
                </c:pt>
                <c:pt idx="33046">
                  <c:v>0.81174768518518503</c:v>
                </c:pt>
                <c:pt idx="33047">
                  <c:v>0.811770833333334</c:v>
                </c:pt>
                <c:pt idx="33048">
                  <c:v>0.81179398148148196</c:v>
                </c:pt>
                <c:pt idx="33049">
                  <c:v>0.81181712962962904</c:v>
                </c:pt>
                <c:pt idx="33050">
                  <c:v>0.81185185185185205</c:v>
                </c:pt>
                <c:pt idx="33051">
                  <c:v>0.81187500000000001</c:v>
                </c:pt>
                <c:pt idx="33052">
                  <c:v>0.81189814814814798</c:v>
                </c:pt>
                <c:pt idx="33053">
                  <c:v>0.81192129629629595</c:v>
                </c:pt>
                <c:pt idx="33054">
                  <c:v>0.81194444444444502</c:v>
                </c:pt>
                <c:pt idx="33055">
                  <c:v>0.81196759259259299</c:v>
                </c:pt>
                <c:pt idx="33056">
                  <c:v>0.81199074074074096</c:v>
                </c:pt>
                <c:pt idx="33057">
                  <c:v>0.81201388888888903</c:v>
                </c:pt>
                <c:pt idx="33058">
                  <c:v>0.81204861111111104</c:v>
                </c:pt>
                <c:pt idx="33059">
                  <c:v>0.81207175925925901</c:v>
                </c:pt>
                <c:pt idx="33060">
                  <c:v>0.81209490740740697</c:v>
                </c:pt>
                <c:pt idx="33061">
                  <c:v>0.81211805555555605</c:v>
                </c:pt>
                <c:pt idx="33062">
                  <c:v>0.81214120370370402</c:v>
                </c:pt>
                <c:pt idx="33063">
                  <c:v>0.81216435185185198</c:v>
                </c:pt>
                <c:pt idx="33064">
                  <c:v>0.81218749999999995</c:v>
                </c:pt>
                <c:pt idx="33065">
                  <c:v>0.81221064814814803</c:v>
                </c:pt>
                <c:pt idx="33066">
                  <c:v>0.812233796296296</c:v>
                </c:pt>
                <c:pt idx="33067">
                  <c:v>0.81225694444444396</c:v>
                </c:pt>
                <c:pt idx="33068">
                  <c:v>0.81229166666666697</c:v>
                </c:pt>
                <c:pt idx="33069">
                  <c:v>0.81231481481481504</c:v>
                </c:pt>
                <c:pt idx="33070">
                  <c:v>0.81233796296296301</c:v>
                </c:pt>
                <c:pt idx="33071">
                  <c:v>0.81236111111111098</c:v>
                </c:pt>
                <c:pt idx="33072">
                  <c:v>0.81238425925925895</c:v>
                </c:pt>
                <c:pt idx="33073">
                  <c:v>0.81240740740740702</c:v>
                </c:pt>
                <c:pt idx="33074">
                  <c:v>0.81243055555555599</c:v>
                </c:pt>
                <c:pt idx="33075">
                  <c:v>0.81245370370370396</c:v>
                </c:pt>
                <c:pt idx="33076">
                  <c:v>0.81248842592592596</c:v>
                </c:pt>
                <c:pt idx="33077">
                  <c:v>0.81251157407407404</c:v>
                </c:pt>
                <c:pt idx="33078">
                  <c:v>0.81253472222222201</c:v>
                </c:pt>
                <c:pt idx="33079">
                  <c:v>0.81255787037036997</c:v>
                </c:pt>
                <c:pt idx="33080">
                  <c:v>0.81258101851851905</c:v>
                </c:pt>
                <c:pt idx="33081">
                  <c:v>0.81260416666666702</c:v>
                </c:pt>
                <c:pt idx="33082">
                  <c:v>0.81262731481481498</c:v>
                </c:pt>
                <c:pt idx="33083">
                  <c:v>0.81265046296296295</c:v>
                </c:pt>
                <c:pt idx="33084">
                  <c:v>0.81268518518518496</c:v>
                </c:pt>
                <c:pt idx="33085">
                  <c:v>0.81270833333333303</c:v>
                </c:pt>
                <c:pt idx="33086">
                  <c:v>0.812731481481482</c:v>
                </c:pt>
                <c:pt idx="33087">
                  <c:v>0.81275462962962997</c:v>
                </c:pt>
                <c:pt idx="33088">
                  <c:v>0.81277777777777804</c:v>
                </c:pt>
                <c:pt idx="33089">
                  <c:v>0.81280092592592601</c:v>
                </c:pt>
                <c:pt idx="33090">
                  <c:v>0.81282407407407398</c:v>
                </c:pt>
                <c:pt idx="33091">
                  <c:v>0.81284722222222205</c:v>
                </c:pt>
                <c:pt idx="33092">
                  <c:v>0.81287037037037102</c:v>
                </c:pt>
                <c:pt idx="33093">
                  <c:v>0.81290509259259303</c:v>
                </c:pt>
                <c:pt idx="33094">
                  <c:v>0.81292824074074099</c:v>
                </c:pt>
                <c:pt idx="33095">
                  <c:v>0.81295138888888896</c:v>
                </c:pt>
                <c:pt idx="33096">
                  <c:v>0.81297453703703704</c:v>
                </c:pt>
                <c:pt idx="33097">
                  <c:v>0.812997685185185</c:v>
                </c:pt>
                <c:pt idx="33098">
                  <c:v>0.81302083333333297</c:v>
                </c:pt>
                <c:pt idx="33099">
                  <c:v>0.81304398148148205</c:v>
                </c:pt>
                <c:pt idx="33100">
                  <c:v>0.81306712962963001</c:v>
                </c:pt>
                <c:pt idx="33101">
                  <c:v>0.81309027777777798</c:v>
                </c:pt>
                <c:pt idx="33102">
                  <c:v>0.81312499999999999</c:v>
                </c:pt>
                <c:pt idx="33103">
                  <c:v>0.81314814814814795</c:v>
                </c:pt>
                <c:pt idx="33104">
                  <c:v>0.81317129629629703</c:v>
                </c:pt>
                <c:pt idx="33105">
                  <c:v>0.813194444444445</c:v>
                </c:pt>
                <c:pt idx="33106">
                  <c:v>0.81321759259259296</c:v>
                </c:pt>
                <c:pt idx="33107">
                  <c:v>0.81324074074074104</c:v>
                </c:pt>
                <c:pt idx="33108">
                  <c:v>0.81326388888888901</c:v>
                </c:pt>
                <c:pt idx="33109">
                  <c:v>0.81328703703703698</c:v>
                </c:pt>
                <c:pt idx="33110">
                  <c:v>0.81332175925925898</c:v>
                </c:pt>
                <c:pt idx="33111">
                  <c:v>0.81334490740740695</c:v>
                </c:pt>
                <c:pt idx="33112">
                  <c:v>0.81336805555555602</c:v>
                </c:pt>
                <c:pt idx="33113">
                  <c:v>0.81339120370370399</c:v>
                </c:pt>
                <c:pt idx="33114">
                  <c:v>0.81341435185185196</c:v>
                </c:pt>
                <c:pt idx="33115">
                  <c:v>0.81343750000000004</c:v>
                </c:pt>
                <c:pt idx="33116">
                  <c:v>0.813460648148148</c:v>
                </c:pt>
                <c:pt idx="33117">
                  <c:v>0.81348379629629597</c:v>
                </c:pt>
                <c:pt idx="33118">
                  <c:v>0.81351851851851897</c:v>
                </c:pt>
                <c:pt idx="33119">
                  <c:v>0.81354166666666705</c:v>
                </c:pt>
                <c:pt idx="33120">
                  <c:v>0.81356481481481502</c:v>
                </c:pt>
                <c:pt idx="33121">
                  <c:v>0.81358796296296299</c:v>
                </c:pt>
                <c:pt idx="33122">
                  <c:v>0.81361111111111095</c:v>
                </c:pt>
                <c:pt idx="33123">
                  <c:v>0.81363425925925903</c:v>
                </c:pt>
                <c:pt idx="33124">
                  <c:v>0.813657407407408</c:v>
                </c:pt>
                <c:pt idx="33125">
                  <c:v>0.81368055555555596</c:v>
                </c:pt>
                <c:pt idx="33126">
                  <c:v>0.81370370370370404</c:v>
                </c:pt>
                <c:pt idx="33127">
                  <c:v>0.81373842592592605</c:v>
                </c:pt>
                <c:pt idx="33128">
                  <c:v>0.81376157407407401</c:v>
                </c:pt>
                <c:pt idx="33129">
                  <c:v>0.81378472222222198</c:v>
                </c:pt>
                <c:pt idx="33130">
                  <c:v>0.81380787037036995</c:v>
                </c:pt>
                <c:pt idx="33131">
                  <c:v>0.81383101851851902</c:v>
                </c:pt>
                <c:pt idx="33132">
                  <c:v>0.81385416666666699</c:v>
                </c:pt>
                <c:pt idx="33133">
                  <c:v>0.81387731481481496</c:v>
                </c:pt>
                <c:pt idx="33134">
                  <c:v>0.81390046296296303</c:v>
                </c:pt>
                <c:pt idx="33135">
                  <c:v>0.813923611111111</c:v>
                </c:pt>
                <c:pt idx="33136">
                  <c:v>0.81395833333333301</c:v>
                </c:pt>
                <c:pt idx="33137">
                  <c:v>0.81398148148148097</c:v>
                </c:pt>
                <c:pt idx="33138">
                  <c:v>0.81400462962963005</c:v>
                </c:pt>
                <c:pt idx="33139">
                  <c:v>0.81402777777777802</c:v>
                </c:pt>
                <c:pt idx="33140">
                  <c:v>0.81405092592592598</c:v>
                </c:pt>
                <c:pt idx="33141">
                  <c:v>0.81407407407407395</c:v>
                </c:pt>
                <c:pt idx="33142">
                  <c:v>0.81409722222222203</c:v>
                </c:pt>
                <c:pt idx="33143">
                  <c:v>0.81412037037036999</c:v>
                </c:pt>
                <c:pt idx="33144">
                  <c:v>0.81414351851851896</c:v>
                </c:pt>
                <c:pt idx="33145">
                  <c:v>0.81417824074074097</c:v>
                </c:pt>
                <c:pt idx="33146">
                  <c:v>0.81420138888888904</c:v>
                </c:pt>
                <c:pt idx="33147">
                  <c:v>0.81422453703703701</c:v>
                </c:pt>
                <c:pt idx="33148">
                  <c:v>0.81424768518518498</c:v>
                </c:pt>
                <c:pt idx="33149">
                  <c:v>0.81427083333333405</c:v>
                </c:pt>
                <c:pt idx="33150">
                  <c:v>0.81429398148148202</c:v>
                </c:pt>
                <c:pt idx="33151">
                  <c:v>0.81431712962962899</c:v>
                </c:pt>
                <c:pt idx="33152">
                  <c:v>0.81434027777777795</c:v>
                </c:pt>
                <c:pt idx="33153">
                  <c:v>0.81436342592592603</c:v>
                </c:pt>
                <c:pt idx="33154">
                  <c:v>0.81439814814814804</c:v>
                </c:pt>
                <c:pt idx="33155">
                  <c:v>0.814421296296296</c:v>
                </c:pt>
                <c:pt idx="33156">
                  <c:v>0.81444444444444397</c:v>
                </c:pt>
                <c:pt idx="33157">
                  <c:v>0.81446759259259305</c:v>
                </c:pt>
                <c:pt idx="33158">
                  <c:v>0.81449074074074101</c:v>
                </c:pt>
                <c:pt idx="33159">
                  <c:v>0.81451388888888898</c:v>
                </c:pt>
                <c:pt idx="33160">
                  <c:v>0.81453703703703695</c:v>
                </c:pt>
                <c:pt idx="33161">
                  <c:v>0.81456018518518503</c:v>
                </c:pt>
                <c:pt idx="33162">
                  <c:v>0.81458333333333299</c:v>
                </c:pt>
                <c:pt idx="33163">
                  <c:v>0.814618055555556</c:v>
                </c:pt>
                <c:pt idx="33164">
                  <c:v>0.81464120370370396</c:v>
                </c:pt>
                <c:pt idx="33165">
                  <c:v>0.81466435185185204</c:v>
                </c:pt>
                <c:pt idx="33166">
                  <c:v>0.81468750000000001</c:v>
                </c:pt>
                <c:pt idx="33167">
                  <c:v>0.81471064814814798</c:v>
                </c:pt>
                <c:pt idx="33168">
                  <c:v>0.81473379629629605</c:v>
                </c:pt>
                <c:pt idx="33169">
                  <c:v>0.81475694444444502</c:v>
                </c:pt>
                <c:pt idx="33170">
                  <c:v>0.81478009259259299</c:v>
                </c:pt>
                <c:pt idx="33171">
                  <c:v>0.81480324074074095</c:v>
                </c:pt>
                <c:pt idx="33172">
                  <c:v>0.81483796296296296</c:v>
                </c:pt>
                <c:pt idx="33173">
                  <c:v>0.81486111111111104</c:v>
                </c:pt>
                <c:pt idx="33174">
                  <c:v>0.814884259259259</c:v>
                </c:pt>
                <c:pt idx="33175">
                  <c:v>0.81490740740740697</c:v>
                </c:pt>
                <c:pt idx="33176">
                  <c:v>0.81493055555555605</c:v>
                </c:pt>
                <c:pt idx="33177">
                  <c:v>0.81495370370370401</c:v>
                </c:pt>
                <c:pt idx="33178">
                  <c:v>0.81497685185185198</c:v>
                </c:pt>
                <c:pt idx="33179">
                  <c:v>0.81499999999999995</c:v>
                </c:pt>
                <c:pt idx="33180">
                  <c:v>0.81503472222222195</c:v>
                </c:pt>
                <c:pt idx="33181">
                  <c:v>0.81505787037037103</c:v>
                </c:pt>
                <c:pt idx="33182">
                  <c:v>0.815081018518519</c:v>
                </c:pt>
                <c:pt idx="33183">
                  <c:v>0.81510416666666596</c:v>
                </c:pt>
                <c:pt idx="33184">
                  <c:v>0.81512731481481504</c:v>
                </c:pt>
                <c:pt idx="33185">
                  <c:v>0.81515046296296301</c:v>
                </c:pt>
                <c:pt idx="33186">
                  <c:v>0.81517361111111097</c:v>
                </c:pt>
                <c:pt idx="33187">
                  <c:v>0.81519675925925905</c:v>
                </c:pt>
                <c:pt idx="33188">
                  <c:v>0.81521990740740702</c:v>
                </c:pt>
                <c:pt idx="33189">
                  <c:v>0.81525462962963002</c:v>
                </c:pt>
                <c:pt idx="33190">
                  <c:v>0.81527777777777799</c:v>
                </c:pt>
                <c:pt idx="33191">
                  <c:v>0.81530092592592596</c:v>
                </c:pt>
                <c:pt idx="33192">
                  <c:v>0.81532407407407403</c:v>
                </c:pt>
                <c:pt idx="33193">
                  <c:v>0.815347222222222</c:v>
                </c:pt>
                <c:pt idx="33194">
                  <c:v>0.81537037037036997</c:v>
                </c:pt>
                <c:pt idx="33195">
                  <c:v>0.81539351851851904</c:v>
                </c:pt>
                <c:pt idx="33196">
                  <c:v>0.81542824074074105</c:v>
                </c:pt>
                <c:pt idx="33197">
                  <c:v>0.81545138888888902</c:v>
                </c:pt>
                <c:pt idx="33198">
                  <c:v>0.81547453703703698</c:v>
                </c:pt>
                <c:pt idx="33199">
                  <c:v>0.81549768518518495</c:v>
                </c:pt>
                <c:pt idx="33200">
                  <c:v>0.81552083333333403</c:v>
                </c:pt>
                <c:pt idx="33201">
                  <c:v>0.815543981481481</c:v>
                </c:pt>
                <c:pt idx="33202">
                  <c:v>0.81556712962962896</c:v>
                </c:pt>
                <c:pt idx="33203">
                  <c:v>0.81559027777777804</c:v>
                </c:pt>
                <c:pt idx="33204">
                  <c:v>0.81561342592592601</c:v>
                </c:pt>
                <c:pt idx="33205">
                  <c:v>0.81564814814814801</c:v>
                </c:pt>
                <c:pt idx="33206">
                  <c:v>0.81567129629629598</c:v>
                </c:pt>
                <c:pt idx="33207">
                  <c:v>0.81569444444444505</c:v>
                </c:pt>
                <c:pt idx="33208">
                  <c:v>0.81571759259259302</c:v>
                </c:pt>
                <c:pt idx="33209">
                  <c:v>0.81574074074074099</c:v>
                </c:pt>
                <c:pt idx="33210">
                  <c:v>0.81576388888888896</c:v>
                </c:pt>
                <c:pt idx="33211">
                  <c:v>0.81578703703703703</c:v>
                </c:pt>
                <c:pt idx="33212">
                  <c:v>0.815810185185185</c:v>
                </c:pt>
                <c:pt idx="33213">
                  <c:v>0.81583333333333297</c:v>
                </c:pt>
                <c:pt idx="33214">
                  <c:v>0.81586805555555597</c:v>
                </c:pt>
                <c:pt idx="33215">
                  <c:v>0.81589120370370405</c:v>
                </c:pt>
                <c:pt idx="33216">
                  <c:v>0.81591435185185202</c:v>
                </c:pt>
                <c:pt idx="33217">
                  <c:v>0.81593749999999998</c:v>
                </c:pt>
                <c:pt idx="33218">
                  <c:v>0.81596064814814795</c:v>
                </c:pt>
                <c:pt idx="33219">
                  <c:v>0.81598379629629603</c:v>
                </c:pt>
                <c:pt idx="33220">
                  <c:v>0.81600694444444499</c:v>
                </c:pt>
                <c:pt idx="33221">
                  <c:v>0.81603009259259296</c:v>
                </c:pt>
                <c:pt idx="33222">
                  <c:v>0.81606481481481496</c:v>
                </c:pt>
                <c:pt idx="33223">
                  <c:v>0.81608796296296304</c:v>
                </c:pt>
                <c:pt idx="33224">
                  <c:v>0.81611111111111101</c:v>
                </c:pt>
                <c:pt idx="33225">
                  <c:v>0.81613425925925898</c:v>
                </c:pt>
                <c:pt idx="33226">
                  <c:v>0.81615740740740705</c:v>
                </c:pt>
                <c:pt idx="33227">
                  <c:v>0.81618055555555602</c:v>
                </c:pt>
                <c:pt idx="33228">
                  <c:v>0.81620370370370299</c:v>
                </c:pt>
                <c:pt idx="33229">
                  <c:v>0.81622685185185195</c:v>
                </c:pt>
                <c:pt idx="33230">
                  <c:v>0.81626157407407396</c:v>
                </c:pt>
                <c:pt idx="33231">
                  <c:v>0.81628472222222204</c:v>
                </c:pt>
                <c:pt idx="33232">
                  <c:v>0.816307870370371</c:v>
                </c:pt>
                <c:pt idx="33233">
                  <c:v>0.81633101851851897</c:v>
                </c:pt>
                <c:pt idx="33234">
                  <c:v>0.81635416666666705</c:v>
                </c:pt>
                <c:pt idx="33235">
                  <c:v>0.81637731481481501</c:v>
                </c:pt>
                <c:pt idx="33236">
                  <c:v>0.81640046296296298</c:v>
                </c:pt>
                <c:pt idx="33237">
                  <c:v>0.81642361111111095</c:v>
                </c:pt>
                <c:pt idx="33238">
                  <c:v>0.81644675925925903</c:v>
                </c:pt>
                <c:pt idx="33239">
                  <c:v>0.81648148148148203</c:v>
                </c:pt>
                <c:pt idx="33240">
                  <c:v>0.81650462962963</c:v>
                </c:pt>
                <c:pt idx="33241">
                  <c:v>0.81652777777777796</c:v>
                </c:pt>
                <c:pt idx="33242">
                  <c:v>0.81655092592592604</c:v>
                </c:pt>
                <c:pt idx="33243">
                  <c:v>0.81657407407407401</c:v>
                </c:pt>
                <c:pt idx="33244">
                  <c:v>0.81659722222222197</c:v>
                </c:pt>
                <c:pt idx="33245">
                  <c:v>0.81662037037037105</c:v>
                </c:pt>
                <c:pt idx="33246">
                  <c:v>0.81664351851851902</c:v>
                </c:pt>
                <c:pt idx="33247">
                  <c:v>0.81667824074074102</c:v>
                </c:pt>
                <c:pt idx="33248">
                  <c:v>0.81670138888888899</c:v>
                </c:pt>
                <c:pt idx="33249">
                  <c:v>0.81672453703703696</c:v>
                </c:pt>
                <c:pt idx="33250">
                  <c:v>0.81674768518518504</c:v>
                </c:pt>
                <c:pt idx="33251">
                  <c:v>0.816770833333334</c:v>
                </c:pt>
                <c:pt idx="33252">
                  <c:v>0.81679398148148197</c:v>
                </c:pt>
                <c:pt idx="33253">
                  <c:v>0.81681712962962905</c:v>
                </c:pt>
                <c:pt idx="33254">
                  <c:v>0.81684027777777801</c:v>
                </c:pt>
                <c:pt idx="33255">
                  <c:v>0.81686342592592598</c:v>
                </c:pt>
                <c:pt idx="33256">
                  <c:v>0.81689814814814798</c:v>
                </c:pt>
                <c:pt idx="33257">
                  <c:v>0.81692129629629595</c:v>
                </c:pt>
                <c:pt idx="33258">
                  <c:v>0.81694444444444503</c:v>
                </c:pt>
                <c:pt idx="33259">
                  <c:v>0.81696759259259299</c:v>
                </c:pt>
                <c:pt idx="33260">
                  <c:v>0.81699074074074096</c:v>
                </c:pt>
                <c:pt idx="33261">
                  <c:v>0.81701388888888904</c:v>
                </c:pt>
                <c:pt idx="33262">
                  <c:v>0.81703703703703701</c:v>
                </c:pt>
                <c:pt idx="33263">
                  <c:v>0.81706018518518497</c:v>
                </c:pt>
                <c:pt idx="33264">
                  <c:v>0.81709490740740698</c:v>
                </c:pt>
                <c:pt idx="33265">
                  <c:v>0.81711805555555606</c:v>
                </c:pt>
                <c:pt idx="33266">
                  <c:v>0.81714120370370402</c:v>
                </c:pt>
                <c:pt idx="33267">
                  <c:v>0.81716435185185199</c:v>
                </c:pt>
                <c:pt idx="33268">
                  <c:v>0.81718749999999996</c:v>
                </c:pt>
                <c:pt idx="33269">
                  <c:v>0.81721064814814803</c:v>
                </c:pt>
                <c:pt idx="33270">
                  <c:v>0.817233796296296</c:v>
                </c:pt>
                <c:pt idx="33271">
                  <c:v>0.81725694444444397</c:v>
                </c:pt>
                <c:pt idx="33272">
                  <c:v>0.81728009259259304</c:v>
                </c:pt>
                <c:pt idx="33273">
                  <c:v>0.81731481481481505</c:v>
                </c:pt>
                <c:pt idx="33274">
                  <c:v>0.81733796296296302</c:v>
                </c:pt>
                <c:pt idx="33275">
                  <c:v>0.81736111111111098</c:v>
                </c:pt>
                <c:pt idx="33276">
                  <c:v>0.81738425925925895</c:v>
                </c:pt>
                <c:pt idx="33277">
                  <c:v>0.81740740740740803</c:v>
                </c:pt>
                <c:pt idx="33278">
                  <c:v>0.81743055555555599</c:v>
                </c:pt>
                <c:pt idx="33279">
                  <c:v>0.81745370370370396</c:v>
                </c:pt>
                <c:pt idx="33280">
                  <c:v>0.81747685185185204</c:v>
                </c:pt>
                <c:pt idx="33281">
                  <c:v>0.81751157407407404</c:v>
                </c:pt>
                <c:pt idx="33282">
                  <c:v>0.81753472222222201</c:v>
                </c:pt>
                <c:pt idx="33283">
                  <c:v>0.81755787037036998</c:v>
                </c:pt>
                <c:pt idx="33284">
                  <c:v>0.81758101851851905</c:v>
                </c:pt>
                <c:pt idx="33285">
                  <c:v>0.81760416666666702</c:v>
                </c:pt>
                <c:pt idx="33286">
                  <c:v>0.81762731481481499</c:v>
                </c:pt>
                <c:pt idx="33287">
                  <c:v>0.81765046296296295</c:v>
                </c:pt>
                <c:pt idx="33288">
                  <c:v>0.81767361111111103</c:v>
                </c:pt>
                <c:pt idx="33289">
                  <c:v>0.817696759259259</c:v>
                </c:pt>
                <c:pt idx="33290">
                  <c:v>0.817731481481482</c:v>
                </c:pt>
                <c:pt idx="33291">
                  <c:v>0.81775462962962997</c:v>
                </c:pt>
                <c:pt idx="33292">
                  <c:v>0.81777777777777805</c:v>
                </c:pt>
                <c:pt idx="33293">
                  <c:v>0.81780092592592601</c:v>
                </c:pt>
                <c:pt idx="33294">
                  <c:v>0.81782407407407398</c:v>
                </c:pt>
                <c:pt idx="33295">
                  <c:v>0.81784722222222195</c:v>
                </c:pt>
                <c:pt idx="33296">
                  <c:v>0.81787037037037102</c:v>
                </c:pt>
                <c:pt idx="33297">
                  <c:v>0.81789351851851899</c:v>
                </c:pt>
                <c:pt idx="33298">
                  <c:v>0.81791666666666596</c:v>
                </c:pt>
                <c:pt idx="33299">
                  <c:v>0.81795138888888896</c:v>
                </c:pt>
                <c:pt idx="33300">
                  <c:v>0.81797453703703704</c:v>
                </c:pt>
                <c:pt idx="33301">
                  <c:v>0.81799768518518501</c:v>
                </c:pt>
                <c:pt idx="33302">
                  <c:v>0.81802083333333298</c:v>
                </c:pt>
                <c:pt idx="33303">
                  <c:v>0.81804398148148105</c:v>
                </c:pt>
                <c:pt idx="33304">
                  <c:v>0.81806712962963002</c:v>
                </c:pt>
                <c:pt idx="33305">
                  <c:v>0.81809027777777799</c:v>
                </c:pt>
                <c:pt idx="33306">
                  <c:v>0.81811342592592595</c:v>
                </c:pt>
                <c:pt idx="33307">
                  <c:v>0.81813657407407403</c:v>
                </c:pt>
                <c:pt idx="33308">
                  <c:v>0.81817129629629703</c:v>
                </c:pt>
                <c:pt idx="33309">
                  <c:v>0.818194444444445</c:v>
                </c:pt>
                <c:pt idx="33310">
                  <c:v>0.81821759259259297</c:v>
                </c:pt>
                <c:pt idx="33311">
                  <c:v>0.81824074074074105</c:v>
                </c:pt>
                <c:pt idx="33312">
                  <c:v>0.81826388888888901</c:v>
                </c:pt>
                <c:pt idx="33313">
                  <c:v>0.81828703703703698</c:v>
                </c:pt>
                <c:pt idx="33314">
                  <c:v>0.81831018518518495</c:v>
                </c:pt>
                <c:pt idx="33315">
                  <c:v>0.81833333333333302</c:v>
                </c:pt>
                <c:pt idx="33316">
                  <c:v>0.81836805555555603</c:v>
                </c:pt>
                <c:pt idx="33317">
                  <c:v>0.818391203703704</c:v>
                </c:pt>
                <c:pt idx="33318">
                  <c:v>0.81841435185185196</c:v>
                </c:pt>
                <c:pt idx="33319">
                  <c:v>0.81843750000000004</c:v>
                </c:pt>
                <c:pt idx="33320">
                  <c:v>0.81846064814814801</c:v>
                </c:pt>
                <c:pt idx="33321">
                  <c:v>0.81848379629629597</c:v>
                </c:pt>
                <c:pt idx="33322">
                  <c:v>0.81850694444444405</c:v>
                </c:pt>
                <c:pt idx="33323">
                  <c:v>0.81853009259259302</c:v>
                </c:pt>
                <c:pt idx="33324">
                  <c:v>0.81855324074074098</c:v>
                </c:pt>
                <c:pt idx="33325">
                  <c:v>0.81858796296296299</c:v>
                </c:pt>
                <c:pt idx="33326">
                  <c:v>0.81861111111111096</c:v>
                </c:pt>
                <c:pt idx="33327">
                  <c:v>0.81863425925925903</c:v>
                </c:pt>
                <c:pt idx="33328">
                  <c:v>0.818657407407407</c:v>
                </c:pt>
                <c:pt idx="33329">
                  <c:v>0.81868055555555597</c:v>
                </c:pt>
                <c:pt idx="33330">
                  <c:v>0.81870370370370404</c:v>
                </c:pt>
                <c:pt idx="33331">
                  <c:v>0.81872685185185201</c:v>
                </c:pt>
                <c:pt idx="33332">
                  <c:v>0.81874999999999998</c:v>
                </c:pt>
                <c:pt idx="33333">
                  <c:v>0.81877314814814794</c:v>
                </c:pt>
                <c:pt idx="33334">
                  <c:v>0.81880787037037095</c:v>
                </c:pt>
                <c:pt idx="33335">
                  <c:v>0.81883101851851903</c:v>
                </c:pt>
                <c:pt idx="33336">
                  <c:v>0.81885416666666699</c:v>
                </c:pt>
                <c:pt idx="33337">
                  <c:v>0.81887731481481496</c:v>
                </c:pt>
                <c:pt idx="33338">
                  <c:v>0.81890046296296304</c:v>
                </c:pt>
                <c:pt idx="33339">
                  <c:v>0.81892361111111101</c:v>
                </c:pt>
                <c:pt idx="33340">
                  <c:v>0.81894675925925897</c:v>
                </c:pt>
                <c:pt idx="33341">
                  <c:v>0.81896990740740705</c:v>
                </c:pt>
                <c:pt idx="33342">
                  <c:v>0.81899305555555602</c:v>
                </c:pt>
                <c:pt idx="33343">
                  <c:v>0.81902777777777802</c:v>
                </c:pt>
                <c:pt idx="33344">
                  <c:v>0.81905092592592599</c:v>
                </c:pt>
                <c:pt idx="33345">
                  <c:v>0.81907407407407395</c:v>
                </c:pt>
                <c:pt idx="33346">
                  <c:v>0.81909722222222203</c:v>
                </c:pt>
                <c:pt idx="33347">
                  <c:v>0.81912037037037</c:v>
                </c:pt>
                <c:pt idx="33348">
                  <c:v>0.81914351851851896</c:v>
                </c:pt>
                <c:pt idx="33349">
                  <c:v>0.81916666666666704</c:v>
                </c:pt>
                <c:pt idx="33350">
                  <c:v>0.81918981481481501</c:v>
                </c:pt>
                <c:pt idx="33351">
                  <c:v>0.81922453703703701</c:v>
                </c:pt>
                <c:pt idx="33352">
                  <c:v>0.81924768518518498</c:v>
                </c:pt>
                <c:pt idx="33353">
                  <c:v>0.81927083333333395</c:v>
                </c:pt>
                <c:pt idx="33354">
                  <c:v>0.81929398148148203</c:v>
                </c:pt>
                <c:pt idx="33355">
                  <c:v>0.81931712962962899</c:v>
                </c:pt>
                <c:pt idx="33356">
                  <c:v>0.81934027777777796</c:v>
                </c:pt>
                <c:pt idx="33357">
                  <c:v>0.81936342592592604</c:v>
                </c:pt>
                <c:pt idx="33358">
                  <c:v>0.819386574074074</c:v>
                </c:pt>
                <c:pt idx="33359">
                  <c:v>0.81940972222222197</c:v>
                </c:pt>
                <c:pt idx="33360">
                  <c:v>0.81944444444444497</c:v>
                </c:pt>
                <c:pt idx="33361">
                  <c:v>0.81946759259259305</c:v>
                </c:pt>
                <c:pt idx="33362">
                  <c:v>0.81949074074074102</c:v>
                </c:pt>
                <c:pt idx="33363">
                  <c:v>0.81951388888888899</c:v>
                </c:pt>
                <c:pt idx="33364">
                  <c:v>0.81953703703703695</c:v>
                </c:pt>
                <c:pt idx="33365">
                  <c:v>0.81956018518518503</c:v>
                </c:pt>
                <c:pt idx="33366">
                  <c:v>0.819583333333333</c:v>
                </c:pt>
                <c:pt idx="33367">
                  <c:v>0.81960648148148196</c:v>
                </c:pt>
                <c:pt idx="33368">
                  <c:v>0.81964120370370397</c:v>
                </c:pt>
                <c:pt idx="33369">
                  <c:v>0.81966435185185205</c:v>
                </c:pt>
                <c:pt idx="33370">
                  <c:v>0.81968750000000001</c:v>
                </c:pt>
                <c:pt idx="33371">
                  <c:v>0.81971064814814798</c:v>
                </c:pt>
                <c:pt idx="33372">
                  <c:v>0.81973379629629595</c:v>
                </c:pt>
                <c:pt idx="33373">
                  <c:v>0.81975694444444502</c:v>
                </c:pt>
                <c:pt idx="33374">
                  <c:v>0.81978009259259299</c:v>
                </c:pt>
                <c:pt idx="33375">
                  <c:v>0.81980324074074096</c:v>
                </c:pt>
                <c:pt idx="33376">
                  <c:v>0.81983796296296296</c:v>
                </c:pt>
                <c:pt idx="33377">
                  <c:v>0.81986111111111104</c:v>
                </c:pt>
                <c:pt idx="33378">
                  <c:v>0.81988425925925901</c:v>
                </c:pt>
                <c:pt idx="33379">
                  <c:v>0.81990740740740697</c:v>
                </c:pt>
                <c:pt idx="33380">
                  <c:v>0.81993055555555605</c:v>
                </c:pt>
                <c:pt idx="33381">
                  <c:v>0.81995370370370402</c:v>
                </c:pt>
                <c:pt idx="33382">
                  <c:v>0.81997685185185198</c:v>
                </c:pt>
                <c:pt idx="33383">
                  <c:v>0.82</c:v>
                </c:pt>
                <c:pt idx="33384">
                  <c:v>0.82003472222222196</c:v>
                </c:pt>
                <c:pt idx="33385">
                  <c:v>0.82005787037037103</c:v>
                </c:pt>
                <c:pt idx="33386">
                  <c:v>0.820081018518519</c:v>
                </c:pt>
                <c:pt idx="33387">
                  <c:v>0.82010416666666697</c:v>
                </c:pt>
                <c:pt idx="33388">
                  <c:v>0.82012731481481504</c:v>
                </c:pt>
                <c:pt idx="33389">
                  <c:v>0.82015046296296301</c:v>
                </c:pt>
                <c:pt idx="33390">
                  <c:v>0.82017361111111098</c:v>
                </c:pt>
                <c:pt idx="33391">
                  <c:v>0.82019675925925895</c:v>
                </c:pt>
                <c:pt idx="33392">
                  <c:v>0.82023148148148195</c:v>
                </c:pt>
                <c:pt idx="33393">
                  <c:v>0.82025462962963003</c:v>
                </c:pt>
                <c:pt idx="33394">
                  <c:v>0.82027777777777799</c:v>
                </c:pt>
                <c:pt idx="33395">
                  <c:v>0.82030092592592596</c:v>
                </c:pt>
                <c:pt idx="33396">
                  <c:v>0.82032407407407404</c:v>
                </c:pt>
                <c:pt idx="33397">
                  <c:v>0.82034722222222201</c:v>
                </c:pt>
                <c:pt idx="33398">
                  <c:v>0.82037037037036997</c:v>
                </c:pt>
                <c:pt idx="33399">
                  <c:v>0.82039351851851905</c:v>
                </c:pt>
                <c:pt idx="33400">
                  <c:v>0.82041666666666702</c:v>
                </c:pt>
                <c:pt idx="33401">
                  <c:v>0.82043981481481498</c:v>
                </c:pt>
                <c:pt idx="33402">
                  <c:v>0.82047453703703699</c:v>
                </c:pt>
                <c:pt idx="33403">
                  <c:v>0.82049768518518496</c:v>
                </c:pt>
                <c:pt idx="33404">
                  <c:v>0.82052083333333303</c:v>
                </c:pt>
                <c:pt idx="33405">
                  <c:v>0.820543981481482</c:v>
                </c:pt>
                <c:pt idx="33406">
                  <c:v>0.82056712962962897</c:v>
                </c:pt>
                <c:pt idx="33407">
                  <c:v>0.82059027777777804</c:v>
                </c:pt>
                <c:pt idx="33408">
                  <c:v>0.82061342592592601</c:v>
                </c:pt>
                <c:pt idx="33409">
                  <c:v>0.82063657407407398</c:v>
                </c:pt>
                <c:pt idx="33410">
                  <c:v>0.82067129629629598</c:v>
                </c:pt>
                <c:pt idx="33411">
                  <c:v>0.82069444444444495</c:v>
                </c:pt>
                <c:pt idx="33412">
                  <c:v>0.82071759259259303</c:v>
                </c:pt>
                <c:pt idx="33413">
                  <c:v>0.82074074074074099</c:v>
                </c:pt>
                <c:pt idx="33414">
                  <c:v>0.82076388888888896</c:v>
                </c:pt>
                <c:pt idx="33415">
                  <c:v>0.82078703703703704</c:v>
                </c:pt>
                <c:pt idx="33416">
                  <c:v>0.820810185185185</c:v>
                </c:pt>
                <c:pt idx="33417">
                  <c:v>0.82083333333333297</c:v>
                </c:pt>
                <c:pt idx="33418">
                  <c:v>0.82085648148148205</c:v>
                </c:pt>
                <c:pt idx="33419">
                  <c:v>0.82087962962963001</c:v>
                </c:pt>
                <c:pt idx="33420">
                  <c:v>0.82091435185185202</c:v>
                </c:pt>
                <c:pt idx="33421">
                  <c:v>0.82093749999999999</c:v>
                </c:pt>
                <c:pt idx="33422">
                  <c:v>0.82096064814814795</c:v>
                </c:pt>
                <c:pt idx="33423">
                  <c:v>0.82098379629629603</c:v>
                </c:pt>
                <c:pt idx="33424">
                  <c:v>0.821006944444444</c:v>
                </c:pt>
                <c:pt idx="33425">
                  <c:v>0.82103009259259296</c:v>
                </c:pt>
                <c:pt idx="33426">
                  <c:v>0.82105324074074104</c:v>
                </c:pt>
                <c:pt idx="33427">
                  <c:v>0.82107638888888901</c:v>
                </c:pt>
                <c:pt idx="33428">
                  <c:v>0.82111111111111101</c:v>
                </c:pt>
                <c:pt idx="33429">
                  <c:v>0.82113425925925898</c:v>
                </c:pt>
                <c:pt idx="33430">
                  <c:v>0.82115740740740695</c:v>
                </c:pt>
                <c:pt idx="33431">
                  <c:v>0.82118055555555602</c:v>
                </c:pt>
                <c:pt idx="33432">
                  <c:v>0.82120370370370399</c:v>
                </c:pt>
                <c:pt idx="33433">
                  <c:v>0.82122685185185196</c:v>
                </c:pt>
                <c:pt idx="33434">
                  <c:v>0.82125000000000004</c:v>
                </c:pt>
                <c:pt idx="33435">
                  <c:v>0.821273148148148</c:v>
                </c:pt>
                <c:pt idx="33436">
                  <c:v>0.82129629629629597</c:v>
                </c:pt>
                <c:pt idx="33437">
                  <c:v>0.82133101851851897</c:v>
                </c:pt>
                <c:pt idx="33438">
                  <c:v>0.82135416666666605</c:v>
                </c:pt>
                <c:pt idx="33439">
                  <c:v>0.82137731481481502</c:v>
                </c:pt>
                <c:pt idx="33440">
                  <c:v>0.82140046296296299</c:v>
                </c:pt>
                <c:pt idx="33441">
                  <c:v>0.82142361111111095</c:v>
                </c:pt>
                <c:pt idx="33442">
                  <c:v>0.82144675925925903</c:v>
                </c:pt>
                <c:pt idx="33443">
                  <c:v>0.821469907407407</c:v>
                </c:pt>
                <c:pt idx="33444">
                  <c:v>0.82149305555555596</c:v>
                </c:pt>
                <c:pt idx="33445">
                  <c:v>0.82152777777777797</c:v>
                </c:pt>
                <c:pt idx="33446">
                  <c:v>0.82155092592592605</c:v>
                </c:pt>
                <c:pt idx="33447">
                  <c:v>0.82157407407407401</c:v>
                </c:pt>
                <c:pt idx="33448">
                  <c:v>0.82159722222222198</c:v>
                </c:pt>
                <c:pt idx="33449">
                  <c:v>0.82162037037036995</c:v>
                </c:pt>
                <c:pt idx="33450">
                  <c:v>0.82164351851851902</c:v>
                </c:pt>
                <c:pt idx="33451">
                  <c:v>0.82166666666666699</c:v>
                </c:pt>
                <c:pt idx="33452">
                  <c:v>0.82168981481481496</c:v>
                </c:pt>
                <c:pt idx="33453">
                  <c:v>0.82172453703703696</c:v>
                </c:pt>
                <c:pt idx="33454">
                  <c:v>0.82174768518518504</c:v>
                </c:pt>
                <c:pt idx="33455">
                  <c:v>0.82177083333333401</c:v>
                </c:pt>
                <c:pt idx="33456">
                  <c:v>0.82179398148148097</c:v>
                </c:pt>
                <c:pt idx="33457">
                  <c:v>0.82181712962962905</c:v>
                </c:pt>
                <c:pt idx="33458">
                  <c:v>0.82184027777777802</c:v>
                </c:pt>
                <c:pt idx="33459">
                  <c:v>0.82186342592592598</c:v>
                </c:pt>
                <c:pt idx="33460">
                  <c:v>0.82188657407407395</c:v>
                </c:pt>
                <c:pt idx="33461">
                  <c:v>0.82190972222222203</c:v>
                </c:pt>
                <c:pt idx="33462">
                  <c:v>0.82194444444444503</c:v>
                </c:pt>
                <c:pt idx="33463">
                  <c:v>0.821967592592593</c:v>
                </c:pt>
                <c:pt idx="33464">
                  <c:v>0.82199074074074097</c:v>
                </c:pt>
                <c:pt idx="33465">
                  <c:v>0.82201388888888904</c:v>
                </c:pt>
                <c:pt idx="33466">
                  <c:v>0.82203703703703701</c:v>
                </c:pt>
                <c:pt idx="33467">
                  <c:v>0.82206018518518498</c:v>
                </c:pt>
                <c:pt idx="33468">
                  <c:v>0.82208333333333306</c:v>
                </c:pt>
                <c:pt idx="33469">
                  <c:v>0.82210648148148202</c:v>
                </c:pt>
                <c:pt idx="33470">
                  <c:v>0.82214120370370403</c:v>
                </c:pt>
                <c:pt idx="33471">
                  <c:v>0.82216435185185199</c:v>
                </c:pt>
                <c:pt idx="33472">
                  <c:v>0.82218749999999996</c:v>
                </c:pt>
                <c:pt idx="33473">
                  <c:v>0.82221064814814804</c:v>
                </c:pt>
                <c:pt idx="33474">
                  <c:v>0.822233796296296</c:v>
                </c:pt>
                <c:pt idx="33475">
                  <c:v>0.82225694444444397</c:v>
                </c:pt>
                <c:pt idx="33476">
                  <c:v>0.82228009259259305</c:v>
                </c:pt>
                <c:pt idx="33477">
                  <c:v>0.82230324074074101</c:v>
                </c:pt>
                <c:pt idx="33478">
                  <c:v>0.82232638888888898</c:v>
                </c:pt>
                <c:pt idx="33479">
                  <c:v>0.82234953703703695</c:v>
                </c:pt>
                <c:pt idx="33480">
                  <c:v>0.82238425925925895</c:v>
                </c:pt>
                <c:pt idx="33481">
                  <c:v>0.82240740740740803</c:v>
                </c:pt>
                <c:pt idx="33482">
                  <c:v>0.822430555555556</c:v>
                </c:pt>
                <c:pt idx="33483">
                  <c:v>0.82245370370370297</c:v>
                </c:pt>
                <c:pt idx="33484">
                  <c:v>0.82247685185185204</c:v>
                </c:pt>
                <c:pt idx="33485">
                  <c:v>0.82250000000000001</c:v>
                </c:pt>
                <c:pt idx="33486">
                  <c:v>0.82252314814814798</c:v>
                </c:pt>
                <c:pt idx="33487">
                  <c:v>0.82254629629629605</c:v>
                </c:pt>
                <c:pt idx="33488">
                  <c:v>0.82256944444444502</c:v>
                </c:pt>
                <c:pt idx="33489">
                  <c:v>0.82260416666666702</c:v>
                </c:pt>
                <c:pt idx="33490">
                  <c:v>0.82262731481481499</c:v>
                </c:pt>
                <c:pt idx="33491">
                  <c:v>0.82265046296296296</c:v>
                </c:pt>
                <c:pt idx="33492">
                  <c:v>0.82267361111111104</c:v>
                </c:pt>
                <c:pt idx="33493">
                  <c:v>0.822696759259259</c:v>
                </c:pt>
                <c:pt idx="33494">
                  <c:v>0.82271990740740697</c:v>
                </c:pt>
                <c:pt idx="33495">
                  <c:v>0.82274305555555605</c:v>
                </c:pt>
                <c:pt idx="33496">
                  <c:v>0.82276620370370401</c:v>
                </c:pt>
                <c:pt idx="33497">
                  <c:v>0.82280092592592602</c:v>
                </c:pt>
                <c:pt idx="33498">
                  <c:v>0.82282407407407399</c:v>
                </c:pt>
                <c:pt idx="33499">
                  <c:v>0.82284722222222195</c:v>
                </c:pt>
                <c:pt idx="33500">
                  <c:v>0.82287037037037103</c:v>
                </c:pt>
                <c:pt idx="33501">
                  <c:v>0.822893518518519</c:v>
                </c:pt>
                <c:pt idx="33502">
                  <c:v>0.82291666666666596</c:v>
                </c:pt>
                <c:pt idx="33503">
                  <c:v>0.82293981481481504</c:v>
                </c:pt>
                <c:pt idx="33504">
                  <c:v>0.82296296296296301</c:v>
                </c:pt>
                <c:pt idx="33505">
                  <c:v>0.82298611111111097</c:v>
                </c:pt>
                <c:pt idx="33506">
                  <c:v>0.82302083333333398</c:v>
                </c:pt>
                <c:pt idx="33507">
                  <c:v>0.82304398148148195</c:v>
                </c:pt>
                <c:pt idx="33508">
                  <c:v>0.82306712962963002</c:v>
                </c:pt>
                <c:pt idx="33509">
                  <c:v>0.82309027777777799</c:v>
                </c:pt>
                <c:pt idx="33510">
                  <c:v>0.82311342592592596</c:v>
                </c:pt>
                <c:pt idx="33511">
                  <c:v>0.82313657407407403</c:v>
                </c:pt>
                <c:pt idx="33512">
                  <c:v>0.823159722222222</c:v>
                </c:pt>
                <c:pt idx="33513">
                  <c:v>0.82318287037036997</c:v>
                </c:pt>
                <c:pt idx="33514">
                  <c:v>0.82321759259259297</c:v>
                </c:pt>
                <c:pt idx="33515">
                  <c:v>0.82324074074074105</c:v>
                </c:pt>
                <c:pt idx="33516">
                  <c:v>0.82326388888888902</c:v>
                </c:pt>
                <c:pt idx="33517">
                  <c:v>0.82328703703703698</c:v>
                </c:pt>
                <c:pt idx="33518">
                  <c:v>0.82331018518518495</c:v>
                </c:pt>
                <c:pt idx="33519">
                  <c:v>0.82333333333333303</c:v>
                </c:pt>
                <c:pt idx="33520">
                  <c:v>0.823356481481481</c:v>
                </c:pt>
                <c:pt idx="33521">
                  <c:v>0.82337962962962996</c:v>
                </c:pt>
                <c:pt idx="33522">
                  <c:v>0.82341435185185197</c:v>
                </c:pt>
                <c:pt idx="33523">
                  <c:v>0.82343750000000004</c:v>
                </c:pt>
                <c:pt idx="33524">
                  <c:v>0.82346064814814801</c:v>
                </c:pt>
                <c:pt idx="33525">
                  <c:v>0.82348379629629598</c:v>
                </c:pt>
                <c:pt idx="33526">
                  <c:v>0.82350694444444394</c:v>
                </c:pt>
                <c:pt idx="33527">
                  <c:v>0.82353009259259302</c:v>
                </c:pt>
                <c:pt idx="33528">
                  <c:v>0.82355324074074099</c:v>
                </c:pt>
                <c:pt idx="33529">
                  <c:v>0.82357638888888896</c:v>
                </c:pt>
                <c:pt idx="33530">
                  <c:v>0.82361111111111096</c:v>
                </c:pt>
                <c:pt idx="33531">
                  <c:v>0.82363425925925904</c:v>
                </c:pt>
                <c:pt idx="33532">
                  <c:v>0.82365740740740701</c:v>
                </c:pt>
                <c:pt idx="33533">
                  <c:v>0.82368055555555597</c:v>
                </c:pt>
                <c:pt idx="33534">
                  <c:v>0.82370370370370405</c:v>
                </c:pt>
                <c:pt idx="33535">
                  <c:v>0.82372685185185202</c:v>
                </c:pt>
                <c:pt idx="33536">
                  <c:v>0.82374999999999998</c:v>
                </c:pt>
                <c:pt idx="33537">
                  <c:v>0.82377314814814795</c:v>
                </c:pt>
                <c:pt idx="33538">
                  <c:v>0.82379629629629603</c:v>
                </c:pt>
                <c:pt idx="33539">
                  <c:v>0.82383101851851903</c:v>
                </c:pt>
                <c:pt idx="33540">
                  <c:v>0.823854166666667</c:v>
                </c:pt>
                <c:pt idx="33541">
                  <c:v>0.82387731481481496</c:v>
                </c:pt>
                <c:pt idx="33542">
                  <c:v>0.82390046296296304</c:v>
                </c:pt>
                <c:pt idx="33543">
                  <c:v>0.82392361111111101</c:v>
                </c:pt>
                <c:pt idx="33544">
                  <c:v>0.82394675925925898</c:v>
                </c:pt>
                <c:pt idx="33545">
                  <c:v>0.82396990740740705</c:v>
                </c:pt>
                <c:pt idx="33546">
                  <c:v>0.82399305555555602</c:v>
                </c:pt>
                <c:pt idx="33547">
                  <c:v>0.82401620370370299</c:v>
                </c:pt>
                <c:pt idx="33548">
                  <c:v>0.82405092592592599</c:v>
                </c:pt>
                <c:pt idx="33549">
                  <c:v>0.82407407407407396</c:v>
                </c:pt>
                <c:pt idx="33550">
                  <c:v>0.82409722222222204</c:v>
                </c:pt>
                <c:pt idx="33551">
                  <c:v>0.824120370370371</c:v>
                </c:pt>
                <c:pt idx="33552">
                  <c:v>0.82414351851851897</c:v>
                </c:pt>
                <c:pt idx="33553">
                  <c:v>0.82416666666666705</c:v>
                </c:pt>
                <c:pt idx="33554">
                  <c:v>0.82418981481481501</c:v>
                </c:pt>
                <c:pt idx="33555">
                  <c:v>0.82422453703703702</c:v>
                </c:pt>
                <c:pt idx="33556">
                  <c:v>0.82424768518518499</c:v>
                </c:pt>
                <c:pt idx="33557">
                  <c:v>0.82427083333333295</c:v>
                </c:pt>
                <c:pt idx="33558">
                  <c:v>0.82429398148148203</c:v>
                </c:pt>
                <c:pt idx="33559">
                  <c:v>0.824317129629629</c:v>
                </c:pt>
                <c:pt idx="33560">
                  <c:v>0.82434027777777796</c:v>
                </c:pt>
                <c:pt idx="33561">
                  <c:v>0.82436342592592604</c:v>
                </c:pt>
                <c:pt idx="33562">
                  <c:v>0.82438657407407401</c:v>
                </c:pt>
                <c:pt idx="33563">
                  <c:v>0.82440972222222197</c:v>
                </c:pt>
                <c:pt idx="33564">
                  <c:v>0.82444444444444398</c:v>
                </c:pt>
                <c:pt idx="33565">
                  <c:v>0.82446759259259295</c:v>
                </c:pt>
                <c:pt idx="33566">
                  <c:v>0.82449074074074102</c:v>
                </c:pt>
                <c:pt idx="33567">
                  <c:v>0.82451388888888899</c:v>
                </c:pt>
                <c:pt idx="33568">
                  <c:v>0.82453703703703696</c:v>
                </c:pt>
                <c:pt idx="33569">
                  <c:v>0.82456018518518504</c:v>
                </c:pt>
                <c:pt idx="33570">
                  <c:v>0.824583333333333</c:v>
                </c:pt>
                <c:pt idx="33571">
                  <c:v>0.82460648148148197</c:v>
                </c:pt>
                <c:pt idx="33572">
                  <c:v>0.82462962962963005</c:v>
                </c:pt>
                <c:pt idx="33573">
                  <c:v>0.82466435185185205</c:v>
                </c:pt>
                <c:pt idx="33574">
                  <c:v>0.82468750000000002</c:v>
                </c:pt>
                <c:pt idx="33575">
                  <c:v>0.82471064814814798</c:v>
                </c:pt>
                <c:pt idx="33576">
                  <c:v>0.82473379629629595</c:v>
                </c:pt>
                <c:pt idx="33577">
                  <c:v>0.82475694444444403</c:v>
                </c:pt>
                <c:pt idx="33578">
                  <c:v>0.82478009259259299</c:v>
                </c:pt>
                <c:pt idx="33579">
                  <c:v>0.82480324074074096</c:v>
                </c:pt>
                <c:pt idx="33580">
                  <c:v>0.82482638888888904</c:v>
                </c:pt>
                <c:pt idx="33581">
                  <c:v>0.82484953703703701</c:v>
                </c:pt>
                <c:pt idx="33582">
                  <c:v>0.82488425925925901</c:v>
                </c:pt>
                <c:pt idx="33583">
                  <c:v>0.82490740740740698</c:v>
                </c:pt>
                <c:pt idx="33584">
                  <c:v>0.82493055555555606</c:v>
                </c:pt>
                <c:pt idx="33585">
                  <c:v>0.82495370370370402</c:v>
                </c:pt>
                <c:pt idx="33586">
                  <c:v>0.82497685185185199</c:v>
                </c:pt>
                <c:pt idx="33587">
                  <c:v>0.82499999999999996</c:v>
                </c:pt>
                <c:pt idx="33588">
                  <c:v>0.82502314814814803</c:v>
                </c:pt>
                <c:pt idx="33589">
                  <c:v>0.825046296296296</c:v>
                </c:pt>
                <c:pt idx="33590">
                  <c:v>0.82506944444444397</c:v>
                </c:pt>
                <c:pt idx="33591">
                  <c:v>0.82510416666666597</c:v>
                </c:pt>
                <c:pt idx="33592">
                  <c:v>0.82512731481481505</c:v>
                </c:pt>
                <c:pt idx="33593">
                  <c:v>0.82515046296296302</c:v>
                </c:pt>
                <c:pt idx="33594">
                  <c:v>0.82517361111111098</c:v>
                </c:pt>
                <c:pt idx="33595">
                  <c:v>0.82519675925925895</c:v>
                </c:pt>
                <c:pt idx="33596">
                  <c:v>0.82521990740740803</c:v>
                </c:pt>
                <c:pt idx="33597">
                  <c:v>0.82524305555555599</c:v>
                </c:pt>
                <c:pt idx="33598">
                  <c:v>0.82526620370370396</c:v>
                </c:pt>
                <c:pt idx="33599">
                  <c:v>0.82528935185185204</c:v>
                </c:pt>
                <c:pt idx="33600">
                  <c:v>0.82532407407407404</c:v>
                </c:pt>
                <c:pt idx="33601">
                  <c:v>0.82534722222222201</c:v>
                </c:pt>
                <c:pt idx="33602">
                  <c:v>0.82537037037036998</c:v>
                </c:pt>
                <c:pt idx="33603">
                  <c:v>0.82539351851851905</c:v>
                </c:pt>
                <c:pt idx="33604">
                  <c:v>0.82541666666666702</c:v>
                </c:pt>
                <c:pt idx="33605">
                  <c:v>0.82543981481481499</c:v>
                </c:pt>
                <c:pt idx="33606">
                  <c:v>0.82546296296296295</c:v>
                </c:pt>
                <c:pt idx="33607">
                  <c:v>0.82548611111111103</c:v>
                </c:pt>
                <c:pt idx="33608">
                  <c:v>0.82552083333333404</c:v>
                </c:pt>
                <c:pt idx="33609">
                  <c:v>0.825543981481481</c:v>
                </c:pt>
                <c:pt idx="33610">
                  <c:v>0.82556712962962897</c:v>
                </c:pt>
                <c:pt idx="33611">
                  <c:v>0.82559027777777805</c:v>
                </c:pt>
                <c:pt idx="33612">
                  <c:v>0.82561342592592601</c:v>
                </c:pt>
                <c:pt idx="33613">
                  <c:v>0.82563657407407398</c:v>
                </c:pt>
                <c:pt idx="33614">
                  <c:v>0.82565972222222195</c:v>
                </c:pt>
                <c:pt idx="33615">
                  <c:v>0.82568287037037102</c:v>
                </c:pt>
                <c:pt idx="33616">
                  <c:v>0.82570601851851899</c:v>
                </c:pt>
                <c:pt idx="33617">
                  <c:v>0.825740740740741</c:v>
                </c:pt>
                <c:pt idx="33618">
                  <c:v>0.82576388888888896</c:v>
                </c:pt>
                <c:pt idx="33619">
                  <c:v>0.82578703703703704</c:v>
                </c:pt>
                <c:pt idx="33620">
                  <c:v>0.82581018518518501</c:v>
                </c:pt>
                <c:pt idx="33621">
                  <c:v>0.82583333333333298</c:v>
                </c:pt>
                <c:pt idx="33622">
                  <c:v>0.82585648148148105</c:v>
                </c:pt>
                <c:pt idx="33623">
                  <c:v>0.82587962962963002</c:v>
                </c:pt>
                <c:pt idx="33624">
                  <c:v>0.82590277777777799</c:v>
                </c:pt>
                <c:pt idx="33625">
                  <c:v>0.82593749999999999</c:v>
                </c:pt>
                <c:pt idx="33626">
                  <c:v>0.82596064814814796</c:v>
                </c:pt>
                <c:pt idx="33627">
                  <c:v>0.82598379629629604</c:v>
                </c:pt>
                <c:pt idx="33628">
                  <c:v>0.826006944444444</c:v>
                </c:pt>
                <c:pt idx="33629">
                  <c:v>0.82603009259259297</c:v>
                </c:pt>
                <c:pt idx="33630">
                  <c:v>0.82605324074074105</c:v>
                </c:pt>
                <c:pt idx="33631">
                  <c:v>0.82607638888888901</c:v>
                </c:pt>
                <c:pt idx="33632">
                  <c:v>0.82609953703703698</c:v>
                </c:pt>
                <c:pt idx="33633">
                  <c:v>0.82612268518518495</c:v>
                </c:pt>
                <c:pt idx="33634">
                  <c:v>0.82615740740740795</c:v>
                </c:pt>
                <c:pt idx="33635">
                  <c:v>0.82618055555555603</c:v>
                </c:pt>
                <c:pt idx="33636">
                  <c:v>0.826203703703704</c:v>
                </c:pt>
                <c:pt idx="33637">
                  <c:v>0.82622685185185196</c:v>
                </c:pt>
                <c:pt idx="33638">
                  <c:v>0.82625000000000004</c:v>
                </c:pt>
                <c:pt idx="33639">
                  <c:v>0.82627314814814801</c:v>
                </c:pt>
                <c:pt idx="33640">
                  <c:v>0.82629629629629597</c:v>
                </c:pt>
                <c:pt idx="33641">
                  <c:v>0.82631944444444505</c:v>
                </c:pt>
                <c:pt idx="33642">
                  <c:v>0.82635416666666595</c:v>
                </c:pt>
                <c:pt idx="33643">
                  <c:v>0.82637731481481502</c:v>
                </c:pt>
                <c:pt idx="33644">
                  <c:v>0.82640046296296299</c:v>
                </c:pt>
                <c:pt idx="33645">
                  <c:v>0.82642361111111096</c:v>
                </c:pt>
                <c:pt idx="33646">
                  <c:v>0.82644675925925903</c:v>
                </c:pt>
                <c:pt idx="33647">
                  <c:v>0.826469907407407</c:v>
                </c:pt>
                <c:pt idx="33648">
                  <c:v>0.82649305555555597</c:v>
                </c:pt>
                <c:pt idx="33649">
                  <c:v>0.82651620370370305</c:v>
                </c:pt>
                <c:pt idx="33650">
                  <c:v>0.82655092592592605</c:v>
                </c:pt>
                <c:pt idx="33651">
                  <c:v>0.82657407407407402</c:v>
                </c:pt>
                <c:pt idx="33652">
                  <c:v>0.82659722222222198</c:v>
                </c:pt>
                <c:pt idx="33653">
                  <c:v>0.82662037037037095</c:v>
                </c:pt>
                <c:pt idx="33654">
                  <c:v>0.82664351851851903</c:v>
                </c:pt>
                <c:pt idx="33655">
                  <c:v>0.82666666666666699</c:v>
                </c:pt>
                <c:pt idx="33656">
                  <c:v>0.82668981481481496</c:v>
                </c:pt>
                <c:pt idx="33657">
                  <c:v>0.82671296296296304</c:v>
                </c:pt>
                <c:pt idx="33658">
                  <c:v>0.82674768518518504</c:v>
                </c:pt>
                <c:pt idx="33659">
                  <c:v>0.82677083333333401</c:v>
                </c:pt>
                <c:pt idx="33660">
                  <c:v>0.82679398148148098</c:v>
                </c:pt>
                <c:pt idx="33661">
                  <c:v>0.82681712962963005</c:v>
                </c:pt>
                <c:pt idx="33662">
                  <c:v>0.82684027777777802</c:v>
                </c:pt>
                <c:pt idx="33663">
                  <c:v>0.82686342592592599</c:v>
                </c:pt>
                <c:pt idx="33664">
                  <c:v>0.82688657407407395</c:v>
                </c:pt>
                <c:pt idx="33665">
                  <c:v>0.82690972222222203</c:v>
                </c:pt>
                <c:pt idx="33666">
                  <c:v>0.82693287037037</c:v>
                </c:pt>
                <c:pt idx="33667">
                  <c:v>0.826967592592593</c:v>
                </c:pt>
                <c:pt idx="33668">
                  <c:v>0.82699074074074097</c:v>
                </c:pt>
                <c:pt idx="33669">
                  <c:v>0.82701388888888905</c:v>
                </c:pt>
                <c:pt idx="33670">
                  <c:v>0.82703703703703701</c:v>
                </c:pt>
                <c:pt idx="33671">
                  <c:v>0.82706018518518498</c:v>
                </c:pt>
                <c:pt idx="33672">
                  <c:v>0.82708333333333295</c:v>
                </c:pt>
                <c:pt idx="33673">
                  <c:v>0.82710648148148203</c:v>
                </c:pt>
                <c:pt idx="33674">
                  <c:v>0.82712962962962999</c:v>
                </c:pt>
                <c:pt idx="33675">
                  <c:v>0.82715277777777796</c:v>
                </c:pt>
                <c:pt idx="33676">
                  <c:v>0.82718749999999996</c:v>
                </c:pt>
                <c:pt idx="33677">
                  <c:v>0.82721064814814804</c:v>
                </c:pt>
                <c:pt idx="33678">
                  <c:v>0.82723379629629601</c:v>
                </c:pt>
                <c:pt idx="33679">
                  <c:v>0.82725694444444398</c:v>
                </c:pt>
                <c:pt idx="33680">
                  <c:v>0.82728009259259305</c:v>
                </c:pt>
                <c:pt idx="33681">
                  <c:v>0.82730324074074102</c:v>
                </c:pt>
                <c:pt idx="33682">
                  <c:v>0.82732638888888899</c:v>
                </c:pt>
                <c:pt idx="33683">
                  <c:v>0.82734953703703695</c:v>
                </c:pt>
                <c:pt idx="33684">
                  <c:v>0.82738425925925896</c:v>
                </c:pt>
                <c:pt idx="33685">
                  <c:v>0.82740740740740704</c:v>
                </c:pt>
                <c:pt idx="33686">
                  <c:v>0.827430555555556</c:v>
                </c:pt>
                <c:pt idx="33687">
                  <c:v>0.82745370370370297</c:v>
                </c:pt>
                <c:pt idx="33688">
                  <c:v>0.82747685185185205</c:v>
                </c:pt>
                <c:pt idx="33689">
                  <c:v>0.82750000000000001</c:v>
                </c:pt>
                <c:pt idx="33690">
                  <c:v>0.82752314814814798</c:v>
                </c:pt>
                <c:pt idx="33691">
                  <c:v>0.82754629629629595</c:v>
                </c:pt>
                <c:pt idx="33692">
                  <c:v>0.82756944444444502</c:v>
                </c:pt>
                <c:pt idx="33693">
                  <c:v>0.82760416666666703</c:v>
                </c:pt>
                <c:pt idx="33694">
                  <c:v>0.827627314814815</c:v>
                </c:pt>
                <c:pt idx="33695">
                  <c:v>0.82765046296296296</c:v>
                </c:pt>
                <c:pt idx="33696">
                  <c:v>0.82767361111111104</c:v>
                </c:pt>
                <c:pt idx="33697">
                  <c:v>0.82769675925925901</c:v>
                </c:pt>
                <c:pt idx="33698">
                  <c:v>0.82771990740740697</c:v>
                </c:pt>
                <c:pt idx="33699">
                  <c:v>0.82774305555555605</c:v>
                </c:pt>
                <c:pt idx="33700">
                  <c:v>0.82776620370370402</c:v>
                </c:pt>
                <c:pt idx="33701">
                  <c:v>0.82778935185185198</c:v>
                </c:pt>
                <c:pt idx="33702">
                  <c:v>0.82782407407407399</c:v>
                </c:pt>
                <c:pt idx="33703">
                  <c:v>0.82784722222222196</c:v>
                </c:pt>
                <c:pt idx="33704">
                  <c:v>0.82787037037037103</c:v>
                </c:pt>
                <c:pt idx="33705">
                  <c:v>0.827893518518519</c:v>
                </c:pt>
                <c:pt idx="33706">
                  <c:v>0.82791666666666697</c:v>
                </c:pt>
                <c:pt idx="33707">
                  <c:v>0.82793981481481504</c:v>
                </c:pt>
                <c:pt idx="33708">
                  <c:v>0.82796296296296301</c:v>
                </c:pt>
                <c:pt idx="33709">
                  <c:v>0.82798611111111098</c:v>
                </c:pt>
                <c:pt idx="33710">
                  <c:v>0.82800925925925895</c:v>
                </c:pt>
                <c:pt idx="33711">
                  <c:v>0.82804398148148195</c:v>
                </c:pt>
                <c:pt idx="33712">
                  <c:v>0.82806712962963003</c:v>
                </c:pt>
                <c:pt idx="33713">
                  <c:v>0.82809027777777799</c:v>
                </c:pt>
                <c:pt idx="33714">
                  <c:v>0.82811342592592596</c:v>
                </c:pt>
                <c:pt idx="33715">
                  <c:v>0.82813657407407404</c:v>
                </c:pt>
                <c:pt idx="33716">
                  <c:v>0.82815972222222201</c:v>
                </c:pt>
                <c:pt idx="33717">
                  <c:v>0.82818287037036997</c:v>
                </c:pt>
                <c:pt idx="33718">
                  <c:v>0.82820601851851905</c:v>
                </c:pt>
                <c:pt idx="33719">
                  <c:v>0.82824074074074105</c:v>
                </c:pt>
                <c:pt idx="33720">
                  <c:v>0.82826388888888902</c:v>
                </c:pt>
                <c:pt idx="33721">
                  <c:v>0.82828703703703699</c:v>
                </c:pt>
                <c:pt idx="33722">
                  <c:v>0.82831018518518496</c:v>
                </c:pt>
                <c:pt idx="33723">
                  <c:v>0.82833333333333303</c:v>
                </c:pt>
                <c:pt idx="33724">
                  <c:v>0.828356481481482</c:v>
                </c:pt>
                <c:pt idx="33725">
                  <c:v>0.82837962962962997</c:v>
                </c:pt>
                <c:pt idx="33726">
                  <c:v>0.82840277777777804</c:v>
                </c:pt>
                <c:pt idx="33727">
                  <c:v>0.82842592592592601</c:v>
                </c:pt>
                <c:pt idx="33728">
                  <c:v>0.82846064814814802</c:v>
                </c:pt>
                <c:pt idx="33729">
                  <c:v>0.82848379629629598</c:v>
                </c:pt>
                <c:pt idx="33730">
                  <c:v>0.82850694444444395</c:v>
                </c:pt>
                <c:pt idx="33731">
                  <c:v>0.82853009259259303</c:v>
                </c:pt>
                <c:pt idx="33732">
                  <c:v>0.82855324074073999</c:v>
                </c:pt>
                <c:pt idx="33733">
                  <c:v>0.82857638888888896</c:v>
                </c:pt>
                <c:pt idx="33734">
                  <c:v>0.82859953703703704</c:v>
                </c:pt>
                <c:pt idx="33735">
                  <c:v>0.828622685185185</c:v>
                </c:pt>
                <c:pt idx="33736">
                  <c:v>0.82865740740740801</c:v>
                </c:pt>
                <c:pt idx="33737">
                  <c:v>0.82868055555555598</c:v>
                </c:pt>
                <c:pt idx="33738">
                  <c:v>0.82870370370370405</c:v>
                </c:pt>
                <c:pt idx="33739">
                  <c:v>0.82872685185185202</c:v>
                </c:pt>
                <c:pt idx="33740">
                  <c:v>0.82874999999999999</c:v>
                </c:pt>
                <c:pt idx="33741">
                  <c:v>0.82877314814814795</c:v>
                </c:pt>
                <c:pt idx="33742">
                  <c:v>0.82879629629629703</c:v>
                </c:pt>
                <c:pt idx="33743">
                  <c:v>0.828819444444445</c:v>
                </c:pt>
                <c:pt idx="33744">
                  <c:v>0.82884259259259296</c:v>
                </c:pt>
                <c:pt idx="33745">
                  <c:v>0.82887731481481497</c:v>
                </c:pt>
                <c:pt idx="33746">
                  <c:v>0.82890046296296305</c:v>
                </c:pt>
                <c:pt idx="33747">
                  <c:v>0.82892361111111101</c:v>
                </c:pt>
                <c:pt idx="33748">
                  <c:v>0.82894675925925898</c:v>
                </c:pt>
                <c:pt idx="33749">
                  <c:v>0.82896990740740695</c:v>
                </c:pt>
                <c:pt idx="33750">
                  <c:v>0.82899305555555602</c:v>
                </c:pt>
                <c:pt idx="33751">
                  <c:v>0.82901620370370399</c:v>
                </c:pt>
                <c:pt idx="33752">
                  <c:v>0.82903935185185196</c:v>
                </c:pt>
                <c:pt idx="33753">
                  <c:v>0.82907407407407396</c:v>
                </c:pt>
                <c:pt idx="33754">
                  <c:v>0.82909722222222204</c:v>
                </c:pt>
                <c:pt idx="33755">
                  <c:v>0.82912037037037001</c:v>
                </c:pt>
                <c:pt idx="33756">
                  <c:v>0.82914351851851897</c:v>
                </c:pt>
                <c:pt idx="33757">
                  <c:v>0.82916666666666605</c:v>
                </c:pt>
                <c:pt idx="33758">
                  <c:v>0.82918981481481502</c:v>
                </c:pt>
                <c:pt idx="33759">
                  <c:v>0.82921296296296299</c:v>
                </c:pt>
                <c:pt idx="33760">
                  <c:v>0.82923611111111095</c:v>
                </c:pt>
                <c:pt idx="33761">
                  <c:v>0.82925925925925903</c:v>
                </c:pt>
                <c:pt idx="33762">
                  <c:v>0.82929398148148104</c:v>
                </c:pt>
                <c:pt idx="33763">
                  <c:v>0.82931712962963</c:v>
                </c:pt>
                <c:pt idx="33764">
                  <c:v>0.82934027777777797</c:v>
                </c:pt>
                <c:pt idx="33765">
                  <c:v>0.82936342592592605</c:v>
                </c:pt>
                <c:pt idx="33766">
                  <c:v>0.82938657407407401</c:v>
                </c:pt>
                <c:pt idx="33767">
                  <c:v>0.82940972222222198</c:v>
                </c:pt>
                <c:pt idx="33768">
                  <c:v>0.82943287037036995</c:v>
                </c:pt>
                <c:pt idx="33769">
                  <c:v>0.82945601851851902</c:v>
                </c:pt>
                <c:pt idx="33770">
                  <c:v>0.82947916666666699</c:v>
                </c:pt>
                <c:pt idx="33771">
                  <c:v>0.82951388888888899</c:v>
                </c:pt>
                <c:pt idx="33772">
                  <c:v>0.82953703703703696</c:v>
                </c:pt>
                <c:pt idx="33773">
                  <c:v>0.82956018518518504</c:v>
                </c:pt>
                <c:pt idx="33774">
                  <c:v>0.82958333333333301</c:v>
                </c:pt>
                <c:pt idx="33775">
                  <c:v>0.82960648148148097</c:v>
                </c:pt>
                <c:pt idx="33776">
                  <c:v>0.82962962962963005</c:v>
                </c:pt>
                <c:pt idx="33777">
                  <c:v>0.82965277777777802</c:v>
                </c:pt>
                <c:pt idx="33778">
                  <c:v>0.82967592592592598</c:v>
                </c:pt>
                <c:pt idx="33779">
                  <c:v>0.82969907407407395</c:v>
                </c:pt>
                <c:pt idx="33780">
                  <c:v>0.82973379629629596</c:v>
                </c:pt>
                <c:pt idx="33781">
                  <c:v>0.82975694444444503</c:v>
                </c:pt>
                <c:pt idx="33782">
                  <c:v>0.829780092592593</c:v>
                </c:pt>
                <c:pt idx="33783">
                  <c:v>0.82980324074074097</c:v>
                </c:pt>
                <c:pt idx="33784">
                  <c:v>0.82982638888888904</c:v>
                </c:pt>
                <c:pt idx="33785">
                  <c:v>0.82984953703703701</c:v>
                </c:pt>
                <c:pt idx="33786">
                  <c:v>0.82987268518518498</c:v>
                </c:pt>
                <c:pt idx="33787">
                  <c:v>0.82989583333333405</c:v>
                </c:pt>
                <c:pt idx="33788">
                  <c:v>0.82991898148148202</c:v>
                </c:pt>
                <c:pt idx="33789">
                  <c:v>0.82995370370370403</c:v>
                </c:pt>
                <c:pt idx="33790">
                  <c:v>0.82997685185185199</c:v>
                </c:pt>
                <c:pt idx="33791">
                  <c:v>0.83</c:v>
                </c:pt>
                <c:pt idx="33792">
                  <c:v>0.83002314814814804</c:v>
                </c:pt>
                <c:pt idx="33793">
                  <c:v>0.830046296296296</c:v>
                </c:pt>
                <c:pt idx="33794">
                  <c:v>0.83006944444444397</c:v>
                </c:pt>
                <c:pt idx="33795">
                  <c:v>0.83009259259259305</c:v>
                </c:pt>
                <c:pt idx="33796">
                  <c:v>0.83011574074074101</c:v>
                </c:pt>
                <c:pt idx="33797">
                  <c:v>0.83013888888888898</c:v>
                </c:pt>
                <c:pt idx="33798">
                  <c:v>0.83017361111111099</c:v>
                </c:pt>
                <c:pt idx="33799">
                  <c:v>0.83019675925925895</c:v>
                </c:pt>
                <c:pt idx="33800">
                  <c:v>0.83021990740740803</c:v>
                </c:pt>
                <c:pt idx="33801">
                  <c:v>0.830243055555556</c:v>
                </c:pt>
                <c:pt idx="33802">
                  <c:v>0.83026620370370297</c:v>
                </c:pt>
                <c:pt idx="33803">
                  <c:v>0.83028935185185204</c:v>
                </c:pt>
                <c:pt idx="33804">
                  <c:v>0.83031250000000001</c:v>
                </c:pt>
                <c:pt idx="33805">
                  <c:v>0.83033564814814798</c:v>
                </c:pt>
                <c:pt idx="33806">
                  <c:v>0.83037037037036998</c:v>
                </c:pt>
                <c:pt idx="33807">
                  <c:v>0.83039351851851895</c:v>
                </c:pt>
                <c:pt idx="33808">
                  <c:v>0.83041666666666702</c:v>
                </c:pt>
                <c:pt idx="33809">
                  <c:v>0.83043981481481499</c:v>
                </c:pt>
                <c:pt idx="33810">
                  <c:v>0.83046296296296296</c:v>
                </c:pt>
                <c:pt idx="33811">
                  <c:v>0.83048611111111104</c:v>
                </c:pt>
                <c:pt idx="33812">
                  <c:v>0.830509259259259</c:v>
                </c:pt>
                <c:pt idx="33813">
                  <c:v>0.83053240740740697</c:v>
                </c:pt>
                <c:pt idx="33814">
                  <c:v>0.83055555555555605</c:v>
                </c:pt>
                <c:pt idx="33815">
                  <c:v>0.83059027777777805</c:v>
                </c:pt>
                <c:pt idx="33816">
                  <c:v>0.83061342592592602</c:v>
                </c:pt>
                <c:pt idx="33817">
                  <c:v>0.83063657407407399</c:v>
                </c:pt>
                <c:pt idx="33818">
                  <c:v>0.83065972222222195</c:v>
                </c:pt>
                <c:pt idx="33819">
                  <c:v>0.83068287037037103</c:v>
                </c:pt>
                <c:pt idx="33820">
                  <c:v>0.830706018518519</c:v>
                </c:pt>
                <c:pt idx="33821">
                  <c:v>0.83072916666666696</c:v>
                </c:pt>
                <c:pt idx="33822">
                  <c:v>0.83075231481481504</c:v>
                </c:pt>
                <c:pt idx="33823">
                  <c:v>0.83078703703703705</c:v>
                </c:pt>
                <c:pt idx="33824">
                  <c:v>0.83081018518518501</c:v>
                </c:pt>
                <c:pt idx="33825">
                  <c:v>0.83083333333333298</c:v>
                </c:pt>
                <c:pt idx="33826">
                  <c:v>0.83085648148148195</c:v>
                </c:pt>
                <c:pt idx="33827">
                  <c:v>0.83087962962963002</c:v>
                </c:pt>
                <c:pt idx="33828">
                  <c:v>0.83090277777777799</c:v>
                </c:pt>
                <c:pt idx="33829">
                  <c:v>0.83092592592592596</c:v>
                </c:pt>
                <c:pt idx="33830">
                  <c:v>0.83094907407407403</c:v>
                </c:pt>
                <c:pt idx="33831">
                  <c:v>0.830972222222222</c:v>
                </c:pt>
                <c:pt idx="33832">
                  <c:v>0.83100694444444401</c:v>
                </c:pt>
                <c:pt idx="33833">
                  <c:v>0.83103009259259297</c:v>
                </c:pt>
                <c:pt idx="33834">
                  <c:v>0.83105324074074105</c:v>
                </c:pt>
                <c:pt idx="33835">
                  <c:v>0.83107638888888902</c:v>
                </c:pt>
                <c:pt idx="33836">
                  <c:v>0.83109953703703698</c:v>
                </c:pt>
                <c:pt idx="33837">
                  <c:v>0.83112268518518495</c:v>
                </c:pt>
                <c:pt idx="33838">
                  <c:v>0.83114583333333403</c:v>
                </c:pt>
                <c:pt idx="33839">
                  <c:v>0.831168981481481</c:v>
                </c:pt>
                <c:pt idx="33840">
                  <c:v>0.83119212962962996</c:v>
                </c:pt>
                <c:pt idx="33841">
                  <c:v>0.83122685185185197</c:v>
                </c:pt>
                <c:pt idx="33842">
                  <c:v>0.83125000000000004</c:v>
                </c:pt>
                <c:pt idx="33843">
                  <c:v>0.83127314814814801</c:v>
                </c:pt>
                <c:pt idx="33844">
                  <c:v>0.83129629629629598</c:v>
                </c:pt>
                <c:pt idx="33845">
                  <c:v>0.83131944444444505</c:v>
                </c:pt>
                <c:pt idx="33846">
                  <c:v>0.83134259259259302</c:v>
                </c:pt>
                <c:pt idx="33847">
                  <c:v>0.83136574074074099</c:v>
                </c:pt>
                <c:pt idx="33848">
                  <c:v>0.83138888888888896</c:v>
                </c:pt>
                <c:pt idx="33849">
                  <c:v>0.83141203703703703</c:v>
                </c:pt>
                <c:pt idx="33850">
                  <c:v>0.83144675925925904</c:v>
                </c:pt>
                <c:pt idx="33851">
                  <c:v>0.83146990740740701</c:v>
                </c:pt>
                <c:pt idx="33852">
                  <c:v>0.83149305555555597</c:v>
                </c:pt>
                <c:pt idx="33853">
                  <c:v>0.83151620370370405</c:v>
                </c:pt>
                <c:pt idx="33854">
                  <c:v>0.83153935185185202</c:v>
                </c:pt>
                <c:pt idx="33855">
                  <c:v>0.83156249999999998</c:v>
                </c:pt>
                <c:pt idx="33856">
                  <c:v>0.83158564814814795</c:v>
                </c:pt>
                <c:pt idx="33857">
                  <c:v>0.83160879629629603</c:v>
                </c:pt>
                <c:pt idx="33858">
                  <c:v>0.83164351851851903</c:v>
                </c:pt>
                <c:pt idx="33859">
                  <c:v>0.831666666666667</c:v>
                </c:pt>
                <c:pt idx="33860">
                  <c:v>0.83168981481481496</c:v>
                </c:pt>
                <c:pt idx="33861">
                  <c:v>0.83171296296296304</c:v>
                </c:pt>
                <c:pt idx="33862">
                  <c:v>0.83173611111111101</c:v>
                </c:pt>
                <c:pt idx="33863">
                  <c:v>0.83175925925925898</c:v>
                </c:pt>
                <c:pt idx="33864">
                  <c:v>0.83178240740740705</c:v>
                </c:pt>
                <c:pt idx="33865">
                  <c:v>0.83180555555555602</c:v>
                </c:pt>
                <c:pt idx="33866">
                  <c:v>0.83184027777777803</c:v>
                </c:pt>
                <c:pt idx="33867">
                  <c:v>0.83186342592592599</c:v>
                </c:pt>
                <c:pt idx="33868">
                  <c:v>0.83188657407407396</c:v>
                </c:pt>
                <c:pt idx="33869">
                  <c:v>0.83190972222222204</c:v>
                </c:pt>
                <c:pt idx="33870">
                  <c:v>0.831932870370371</c:v>
                </c:pt>
                <c:pt idx="33871">
                  <c:v>0.83195601851851897</c:v>
                </c:pt>
                <c:pt idx="33872">
                  <c:v>0.83197916666666705</c:v>
                </c:pt>
                <c:pt idx="33873">
                  <c:v>0.83200231481481501</c:v>
                </c:pt>
                <c:pt idx="33874">
                  <c:v>0.83202546296296298</c:v>
                </c:pt>
                <c:pt idx="33875">
                  <c:v>0.83204861111111095</c:v>
                </c:pt>
                <c:pt idx="33876">
                  <c:v>0.83208333333333295</c:v>
                </c:pt>
                <c:pt idx="33877">
                  <c:v>0.83210648148148203</c:v>
                </c:pt>
                <c:pt idx="33878">
                  <c:v>0.83212962962963</c:v>
                </c:pt>
                <c:pt idx="33879">
                  <c:v>0.83215277777777796</c:v>
                </c:pt>
                <c:pt idx="33880">
                  <c:v>0.83217592592592604</c:v>
                </c:pt>
                <c:pt idx="33881">
                  <c:v>0.83219907407407401</c:v>
                </c:pt>
                <c:pt idx="33882">
                  <c:v>0.83223379629629601</c:v>
                </c:pt>
                <c:pt idx="33883">
                  <c:v>0.83225694444444398</c:v>
                </c:pt>
                <c:pt idx="33884">
                  <c:v>0.83228009259259295</c:v>
                </c:pt>
                <c:pt idx="33885">
                  <c:v>0.83230324074074102</c:v>
                </c:pt>
                <c:pt idx="33886">
                  <c:v>0.83232638888888899</c:v>
                </c:pt>
                <c:pt idx="33887">
                  <c:v>0.83234953703703696</c:v>
                </c:pt>
                <c:pt idx="33888">
                  <c:v>0.83237268518518504</c:v>
                </c:pt>
                <c:pt idx="33889">
                  <c:v>0.832395833333334</c:v>
                </c:pt>
                <c:pt idx="33890">
                  <c:v>0.83243055555555501</c:v>
                </c:pt>
                <c:pt idx="33891">
                  <c:v>0.83245370370370397</c:v>
                </c:pt>
                <c:pt idx="33892">
                  <c:v>0.83247685185185205</c:v>
                </c:pt>
                <c:pt idx="33893">
                  <c:v>0.83250000000000002</c:v>
                </c:pt>
                <c:pt idx="33894">
                  <c:v>0.83252314814814798</c:v>
                </c:pt>
                <c:pt idx="33895">
                  <c:v>0.83254629629629595</c:v>
                </c:pt>
                <c:pt idx="33896">
                  <c:v>0.83256944444444403</c:v>
                </c:pt>
                <c:pt idx="33897">
                  <c:v>0.83259259259259299</c:v>
                </c:pt>
                <c:pt idx="33898">
                  <c:v>0.832627314814815</c:v>
                </c:pt>
                <c:pt idx="33899">
                  <c:v>0.83265046296296297</c:v>
                </c:pt>
                <c:pt idx="33900">
                  <c:v>0.83267361111111104</c:v>
                </c:pt>
                <c:pt idx="33901">
                  <c:v>0.83269675925925901</c:v>
                </c:pt>
                <c:pt idx="33902">
                  <c:v>0.83271990740740698</c:v>
                </c:pt>
                <c:pt idx="33903">
                  <c:v>0.83274305555555606</c:v>
                </c:pt>
                <c:pt idx="33904">
                  <c:v>0.83276620370370402</c:v>
                </c:pt>
                <c:pt idx="33905">
                  <c:v>0.83278935185185199</c:v>
                </c:pt>
                <c:pt idx="33906">
                  <c:v>0.83282407407407399</c:v>
                </c:pt>
                <c:pt idx="33907">
                  <c:v>0.83284722222222196</c:v>
                </c:pt>
                <c:pt idx="33908">
                  <c:v>0.83287037037037004</c:v>
                </c:pt>
                <c:pt idx="33909">
                  <c:v>0.832893518518519</c:v>
                </c:pt>
                <c:pt idx="33910">
                  <c:v>0.83291666666666597</c:v>
                </c:pt>
                <c:pt idx="33911">
                  <c:v>0.83293981481481505</c:v>
                </c:pt>
                <c:pt idx="33912">
                  <c:v>0.83296296296296302</c:v>
                </c:pt>
                <c:pt idx="33913">
                  <c:v>0.83298611111111098</c:v>
                </c:pt>
                <c:pt idx="33914">
                  <c:v>0.83300925925925895</c:v>
                </c:pt>
                <c:pt idx="33915">
                  <c:v>0.83304398148148195</c:v>
                </c:pt>
                <c:pt idx="33916">
                  <c:v>0.83306712962963003</c:v>
                </c:pt>
                <c:pt idx="33917">
                  <c:v>0.833090277777778</c:v>
                </c:pt>
                <c:pt idx="33918">
                  <c:v>0.83311342592592597</c:v>
                </c:pt>
                <c:pt idx="33919">
                  <c:v>0.83313657407407404</c:v>
                </c:pt>
                <c:pt idx="33920">
                  <c:v>0.83315972222222201</c:v>
                </c:pt>
                <c:pt idx="33921">
                  <c:v>0.83318287037036998</c:v>
                </c:pt>
                <c:pt idx="33922">
                  <c:v>0.83320601851851905</c:v>
                </c:pt>
                <c:pt idx="33923">
                  <c:v>0.83322916666666702</c:v>
                </c:pt>
                <c:pt idx="33924">
                  <c:v>0.83326388888888903</c:v>
                </c:pt>
                <c:pt idx="33925">
                  <c:v>0.83328703703703699</c:v>
                </c:pt>
                <c:pt idx="33926">
                  <c:v>0.83331018518518496</c:v>
                </c:pt>
                <c:pt idx="33927">
                  <c:v>0.83333333333333304</c:v>
                </c:pt>
                <c:pt idx="33928">
                  <c:v>0.833356481481481</c:v>
                </c:pt>
                <c:pt idx="33929">
                  <c:v>0.83337962962962997</c:v>
                </c:pt>
                <c:pt idx="33930">
                  <c:v>0.83340277777777805</c:v>
                </c:pt>
                <c:pt idx="33931">
                  <c:v>0.83343750000000005</c:v>
                </c:pt>
                <c:pt idx="33932">
                  <c:v>0.83346064814814802</c:v>
                </c:pt>
                <c:pt idx="33933">
                  <c:v>0.83348379629629599</c:v>
                </c:pt>
                <c:pt idx="33934">
                  <c:v>0.83350694444444395</c:v>
                </c:pt>
                <c:pt idx="33935">
                  <c:v>0.83353009259259303</c:v>
                </c:pt>
                <c:pt idx="33936">
                  <c:v>0.833553240740741</c:v>
                </c:pt>
                <c:pt idx="33937">
                  <c:v>0.83357638888888896</c:v>
                </c:pt>
                <c:pt idx="33938">
                  <c:v>0.83359953703703704</c:v>
                </c:pt>
                <c:pt idx="33939">
                  <c:v>0.83363425925925905</c:v>
                </c:pt>
                <c:pt idx="33940">
                  <c:v>0.83365740740740801</c:v>
                </c:pt>
                <c:pt idx="33941">
                  <c:v>0.83368055555555598</c:v>
                </c:pt>
                <c:pt idx="33942">
                  <c:v>0.83370370370370395</c:v>
                </c:pt>
                <c:pt idx="33943">
                  <c:v>0.83372685185185202</c:v>
                </c:pt>
                <c:pt idx="33944">
                  <c:v>0.83374999999999999</c:v>
                </c:pt>
                <c:pt idx="33945">
                  <c:v>0.83377314814814796</c:v>
                </c:pt>
                <c:pt idx="33946">
                  <c:v>0.83379629629629703</c:v>
                </c:pt>
                <c:pt idx="33947">
                  <c:v>0.83383101851851904</c:v>
                </c:pt>
                <c:pt idx="33948">
                  <c:v>0.83385416666666701</c:v>
                </c:pt>
                <c:pt idx="33949">
                  <c:v>0.83387731481481497</c:v>
                </c:pt>
                <c:pt idx="33950">
                  <c:v>0.83390046296296305</c:v>
                </c:pt>
                <c:pt idx="33951">
                  <c:v>0.83392361111111102</c:v>
                </c:pt>
                <c:pt idx="33952">
                  <c:v>0.83394675925925899</c:v>
                </c:pt>
                <c:pt idx="33953">
                  <c:v>0.83396990740740795</c:v>
                </c:pt>
                <c:pt idx="33954">
                  <c:v>0.83399305555555603</c:v>
                </c:pt>
                <c:pt idx="33955">
                  <c:v>0.83402777777777803</c:v>
                </c:pt>
                <c:pt idx="33956">
                  <c:v>0.834050925925926</c:v>
                </c:pt>
                <c:pt idx="33957">
                  <c:v>0.83407407407407397</c:v>
                </c:pt>
                <c:pt idx="33958">
                  <c:v>0.83409722222222205</c:v>
                </c:pt>
                <c:pt idx="33959">
                  <c:v>0.83412037037037001</c:v>
                </c:pt>
                <c:pt idx="33960">
                  <c:v>0.83414351851851898</c:v>
                </c:pt>
                <c:pt idx="33961">
                  <c:v>0.83416666666666595</c:v>
                </c:pt>
                <c:pt idx="33962">
                  <c:v>0.83418981481481502</c:v>
                </c:pt>
                <c:pt idx="33963">
                  <c:v>0.83421296296296299</c:v>
                </c:pt>
                <c:pt idx="33964">
                  <c:v>0.834247685185185</c:v>
                </c:pt>
                <c:pt idx="33965">
                  <c:v>0.83427083333333396</c:v>
                </c:pt>
                <c:pt idx="33966">
                  <c:v>0.83429398148148204</c:v>
                </c:pt>
                <c:pt idx="33967">
                  <c:v>0.83431712962963001</c:v>
                </c:pt>
                <c:pt idx="33968">
                  <c:v>0.83434027777777797</c:v>
                </c:pt>
                <c:pt idx="33969">
                  <c:v>0.83436342592592605</c:v>
                </c:pt>
                <c:pt idx="33970">
                  <c:v>0.83438657407407402</c:v>
                </c:pt>
                <c:pt idx="33971">
                  <c:v>0.83440972222222198</c:v>
                </c:pt>
                <c:pt idx="33972">
                  <c:v>0.83444444444444399</c:v>
                </c:pt>
                <c:pt idx="33973">
                  <c:v>0.83446759259259295</c:v>
                </c:pt>
                <c:pt idx="33974">
                  <c:v>0.83449074074074103</c:v>
                </c:pt>
                <c:pt idx="33975">
                  <c:v>0.834513888888889</c:v>
                </c:pt>
                <c:pt idx="33976">
                  <c:v>0.83453703703703697</c:v>
                </c:pt>
                <c:pt idx="33977">
                  <c:v>0.83456018518518504</c:v>
                </c:pt>
                <c:pt idx="33978">
                  <c:v>0.83458333333333301</c:v>
                </c:pt>
                <c:pt idx="33979">
                  <c:v>0.83460648148148098</c:v>
                </c:pt>
                <c:pt idx="33980">
                  <c:v>0.83462962962963005</c:v>
                </c:pt>
                <c:pt idx="33981">
                  <c:v>0.83466435185185195</c:v>
                </c:pt>
                <c:pt idx="33982">
                  <c:v>0.83468750000000003</c:v>
                </c:pt>
                <c:pt idx="33983">
                  <c:v>0.83471064814814799</c:v>
                </c:pt>
                <c:pt idx="33984">
                  <c:v>0.83473379629629596</c:v>
                </c:pt>
                <c:pt idx="33985">
                  <c:v>0.83475694444444504</c:v>
                </c:pt>
                <c:pt idx="33986">
                  <c:v>0.834780092592593</c:v>
                </c:pt>
                <c:pt idx="33987">
                  <c:v>0.83480324074074097</c:v>
                </c:pt>
                <c:pt idx="33988">
                  <c:v>0.83482638888888905</c:v>
                </c:pt>
                <c:pt idx="33989">
                  <c:v>0.83486111111111105</c:v>
                </c:pt>
                <c:pt idx="33990">
                  <c:v>0.83488425925925902</c:v>
                </c:pt>
                <c:pt idx="33991">
                  <c:v>0.83490740740740699</c:v>
                </c:pt>
                <c:pt idx="33992">
                  <c:v>0.83493055555555595</c:v>
                </c:pt>
                <c:pt idx="33993">
                  <c:v>0.83495370370370403</c:v>
                </c:pt>
                <c:pt idx="33994">
                  <c:v>0.834976851851852</c:v>
                </c:pt>
                <c:pt idx="33995">
                  <c:v>0.83499999999999996</c:v>
                </c:pt>
                <c:pt idx="33996">
                  <c:v>0.83502314814814804</c:v>
                </c:pt>
                <c:pt idx="33997">
                  <c:v>0.83504629629629601</c:v>
                </c:pt>
                <c:pt idx="33998">
                  <c:v>0.83508101851851901</c:v>
                </c:pt>
                <c:pt idx="33999">
                  <c:v>0.83510416666666598</c:v>
                </c:pt>
                <c:pt idx="34000">
                  <c:v>0.83512731481481495</c:v>
                </c:pt>
                <c:pt idx="34001">
                  <c:v>0.83515046296296302</c:v>
                </c:pt>
                <c:pt idx="34002">
                  <c:v>0.83517361111111099</c:v>
                </c:pt>
                <c:pt idx="34003">
                  <c:v>0.83519675925925896</c:v>
                </c:pt>
                <c:pt idx="34004">
                  <c:v>0.83521990740740704</c:v>
                </c:pt>
                <c:pt idx="34005">
                  <c:v>0.835243055555556</c:v>
                </c:pt>
                <c:pt idx="34006">
                  <c:v>0.83526620370370297</c:v>
                </c:pt>
                <c:pt idx="34007">
                  <c:v>0.83530092592592597</c:v>
                </c:pt>
                <c:pt idx="34008">
                  <c:v>0.83532407407407405</c:v>
                </c:pt>
                <c:pt idx="34009">
                  <c:v>0.83534722222222202</c:v>
                </c:pt>
                <c:pt idx="34010">
                  <c:v>0.83537037037036999</c:v>
                </c:pt>
                <c:pt idx="34011">
                  <c:v>0.83539351851851895</c:v>
                </c:pt>
                <c:pt idx="34012">
                  <c:v>0.83541666666666703</c:v>
                </c:pt>
                <c:pt idx="34013">
                  <c:v>0.835439814814815</c:v>
                </c:pt>
                <c:pt idx="34014">
                  <c:v>0.83546296296296296</c:v>
                </c:pt>
                <c:pt idx="34015">
                  <c:v>0.83548611111111104</c:v>
                </c:pt>
                <c:pt idx="34016">
                  <c:v>0.83552083333333305</c:v>
                </c:pt>
                <c:pt idx="34017">
                  <c:v>0.83554398148148201</c:v>
                </c:pt>
                <c:pt idx="34018">
                  <c:v>0.83556712962962898</c:v>
                </c:pt>
                <c:pt idx="34019">
                  <c:v>0.83559027777777795</c:v>
                </c:pt>
                <c:pt idx="34020">
                  <c:v>0.83561342592592602</c:v>
                </c:pt>
                <c:pt idx="34021">
                  <c:v>0.83563657407407399</c:v>
                </c:pt>
                <c:pt idx="34022">
                  <c:v>0.83565972222222196</c:v>
                </c:pt>
                <c:pt idx="34023">
                  <c:v>0.83568287037037103</c:v>
                </c:pt>
                <c:pt idx="34024">
                  <c:v>0.83571759259259304</c:v>
                </c:pt>
                <c:pt idx="34025">
                  <c:v>0.83574074074074101</c:v>
                </c:pt>
                <c:pt idx="34026">
                  <c:v>0.83576388888888897</c:v>
                </c:pt>
                <c:pt idx="34027">
                  <c:v>0.83578703703703705</c:v>
                </c:pt>
                <c:pt idx="34028">
                  <c:v>0.83581018518518502</c:v>
                </c:pt>
                <c:pt idx="34029">
                  <c:v>0.83583333333333298</c:v>
                </c:pt>
                <c:pt idx="34030">
                  <c:v>0.83585648148148195</c:v>
                </c:pt>
                <c:pt idx="34031">
                  <c:v>0.83587962962963003</c:v>
                </c:pt>
                <c:pt idx="34032">
                  <c:v>0.83591435185185203</c:v>
                </c:pt>
                <c:pt idx="34033">
                  <c:v>0.8359375</c:v>
                </c:pt>
                <c:pt idx="34034">
                  <c:v>0.83596064814814797</c:v>
                </c:pt>
                <c:pt idx="34035">
                  <c:v>0.83598379629629604</c:v>
                </c:pt>
                <c:pt idx="34036">
                  <c:v>0.83600694444444401</c:v>
                </c:pt>
                <c:pt idx="34037">
                  <c:v>0.83603009259259298</c:v>
                </c:pt>
                <c:pt idx="34038">
                  <c:v>0.83605324074074105</c:v>
                </c:pt>
                <c:pt idx="34039">
                  <c:v>0.83607638888888902</c:v>
                </c:pt>
                <c:pt idx="34040">
                  <c:v>0.83609953703703699</c:v>
                </c:pt>
                <c:pt idx="34041">
                  <c:v>0.83613425925925899</c:v>
                </c:pt>
                <c:pt idx="34042">
                  <c:v>0.83615740740740696</c:v>
                </c:pt>
                <c:pt idx="34043">
                  <c:v>0.83618055555555604</c:v>
                </c:pt>
                <c:pt idx="34044">
                  <c:v>0.836203703703704</c:v>
                </c:pt>
                <c:pt idx="34045">
                  <c:v>0.83622685185185197</c:v>
                </c:pt>
                <c:pt idx="34046">
                  <c:v>0.83625000000000005</c:v>
                </c:pt>
                <c:pt idx="34047">
                  <c:v>0.83627314814814802</c:v>
                </c:pt>
                <c:pt idx="34048">
                  <c:v>0.83629629629629598</c:v>
                </c:pt>
                <c:pt idx="34049">
                  <c:v>0.83633101851851899</c:v>
                </c:pt>
                <c:pt idx="34050">
                  <c:v>0.83635416666666695</c:v>
                </c:pt>
                <c:pt idx="34051">
                  <c:v>0.83637731481481503</c:v>
                </c:pt>
                <c:pt idx="34052">
                  <c:v>0.836400462962963</c:v>
                </c:pt>
                <c:pt idx="34053">
                  <c:v>0.83642361111111097</c:v>
                </c:pt>
                <c:pt idx="34054">
                  <c:v>0.83644675925925904</c:v>
                </c:pt>
                <c:pt idx="34055">
                  <c:v>0.83646990740740701</c:v>
                </c:pt>
                <c:pt idx="34056">
                  <c:v>0.83649305555555598</c:v>
                </c:pt>
                <c:pt idx="34057">
                  <c:v>0.83651620370370405</c:v>
                </c:pt>
                <c:pt idx="34058">
                  <c:v>0.83655092592592595</c:v>
                </c:pt>
                <c:pt idx="34059">
                  <c:v>0.83657407407407403</c:v>
                </c:pt>
                <c:pt idx="34060">
                  <c:v>0.83659722222222199</c:v>
                </c:pt>
                <c:pt idx="34061">
                  <c:v>0.83662037037037096</c:v>
                </c:pt>
                <c:pt idx="34062">
                  <c:v>0.83664351851851904</c:v>
                </c:pt>
                <c:pt idx="34063">
                  <c:v>0.836666666666667</c:v>
                </c:pt>
                <c:pt idx="34064">
                  <c:v>0.83668981481481497</c:v>
                </c:pt>
                <c:pt idx="34065">
                  <c:v>0.83671296296296305</c:v>
                </c:pt>
                <c:pt idx="34066">
                  <c:v>0.83674768518518505</c:v>
                </c:pt>
                <c:pt idx="34067">
                  <c:v>0.83677083333333402</c:v>
                </c:pt>
                <c:pt idx="34068">
                  <c:v>0.83679398148148199</c:v>
                </c:pt>
                <c:pt idx="34069">
                  <c:v>0.83681712962962895</c:v>
                </c:pt>
                <c:pt idx="34070">
                  <c:v>0.83684027777777803</c:v>
                </c:pt>
                <c:pt idx="34071">
                  <c:v>0.836863425925926</c:v>
                </c:pt>
                <c:pt idx="34072">
                  <c:v>0.83688657407407396</c:v>
                </c:pt>
                <c:pt idx="34073">
                  <c:v>0.83690972222222204</c:v>
                </c:pt>
                <c:pt idx="34074">
                  <c:v>0.83693287037037001</c:v>
                </c:pt>
                <c:pt idx="34075">
                  <c:v>0.83696759259259301</c:v>
                </c:pt>
                <c:pt idx="34076">
                  <c:v>0.83699074074074098</c:v>
                </c:pt>
                <c:pt idx="34077">
                  <c:v>0.83701388888888895</c:v>
                </c:pt>
                <c:pt idx="34078">
                  <c:v>0.83703703703703702</c:v>
                </c:pt>
                <c:pt idx="34079">
                  <c:v>0.83706018518518499</c:v>
                </c:pt>
                <c:pt idx="34080">
                  <c:v>0.83708333333333296</c:v>
                </c:pt>
                <c:pt idx="34081">
                  <c:v>0.83710648148148203</c:v>
                </c:pt>
                <c:pt idx="34082">
                  <c:v>0.83712962962963</c:v>
                </c:pt>
                <c:pt idx="34083">
                  <c:v>0.83715277777777797</c:v>
                </c:pt>
                <c:pt idx="34084">
                  <c:v>0.83718749999999997</c:v>
                </c:pt>
                <c:pt idx="34085">
                  <c:v>0.83721064814814805</c:v>
                </c:pt>
                <c:pt idx="34086">
                  <c:v>0.83723379629629602</c:v>
                </c:pt>
                <c:pt idx="34087">
                  <c:v>0.83725694444444398</c:v>
                </c:pt>
                <c:pt idx="34088">
                  <c:v>0.83728009259259295</c:v>
                </c:pt>
                <c:pt idx="34089">
                  <c:v>0.83730324074074103</c:v>
                </c:pt>
                <c:pt idx="34090">
                  <c:v>0.83732638888888899</c:v>
                </c:pt>
                <c:pt idx="34091">
                  <c:v>0.83734953703703696</c:v>
                </c:pt>
                <c:pt idx="34092">
                  <c:v>0.83737268518518504</c:v>
                </c:pt>
                <c:pt idx="34093">
                  <c:v>0.83740740740740804</c:v>
                </c:pt>
                <c:pt idx="34094">
                  <c:v>0.83743055555555601</c:v>
                </c:pt>
                <c:pt idx="34095">
                  <c:v>0.83745370370370398</c:v>
                </c:pt>
                <c:pt idx="34096">
                  <c:v>0.83747685185185206</c:v>
                </c:pt>
                <c:pt idx="34097">
                  <c:v>0.83750000000000002</c:v>
                </c:pt>
                <c:pt idx="34098">
                  <c:v>0.83752314814814799</c:v>
                </c:pt>
                <c:pt idx="34099">
                  <c:v>0.83754629629629596</c:v>
                </c:pt>
                <c:pt idx="34100">
                  <c:v>0.83756944444444503</c:v>
                </c:pt>
                <c:pt idx="34101">
                  <c:v>0.83760416666666704</c:v>
                </c:pt>
                <c:pt idx="34102">
                  <c:v>0.837627314814815</c:v>
                </c:pt>
                <c:pt idx="34103">
                  <c:v>0.83765046296296297</c:v>
                </c:pt>
                <c:pt idx="34104">
                  <c:v>0.83767361111111105</c:v>
                </c:pt>
                <c:pt idx="34105">
                  <c:v>0.83769675925925902</c:v>
                </c:pt>
                <c:pt idx="34106">
                  <c:v>0.83771990740740698</c:v>
                </c:pt>
                <c:pt idx="34107">
                  <c:v>0.83774305555555595</c:v>
                </c:pt>
                <c:pt idx="34108">
                  <c:v>0.83776620370370403</c:v>
                </c:pt>
                <c:pt idx="34109">
                  <c:v>0.83778935185185199</c:v>
                </c:pt>
                <c:pt idx="34110">
                  <c:v>0.837824074074074</c:v>
                </c:pt>
                <c:pt idx="34111">
                  <c:v>0.83784722222222197</c:v>
                </c:pt>
                <c:pt idx="34112">
                  <c:v>0.83787037037037104</c:v>
                </c:pt>
                <c:pt idx="34113">
                  <c:v>0.83789351851851901</c:v>
                </c:pt>
                <c:pt idx="34114">
                  <c:v>0.83791666666666598</c:v>
                </c:pt>
                <c:pt idx="34115">
                  <c:v>0.83793981481481505</c:v>
                </c:pt>
                <c:pt idx="34116">
                  <c:v>0.83796296296296302</c:v>
                </c:pt>
                <c:pt idx="34117">
                  <c:v>0.83798611111111099</c:v>
                </c:pt>
                <c:pt idx="34118">
                  <c:v>0.83802083333333299</c:v>
                </c:pt>
                <c:pt idx="34119">
                  <c:v>0.83804398148148096</c:v>
                </c:pt>
                <c:pt idx="34120">
                  <c:v>0.83806712962963004</c:v>
                </c:pt>
                <c:pt idx="34121">
                  <c:v>0.838090277777778</c:v>
                </c:pt>
                <c:pt idx="34122">
                  <c:v>0.83811342592592597</c:v>
                </c:pt>
                <c:pt idx="34123">
                  <c:v>0.83813657407407405</c:v>
                </c:pt>
                <c:pt idx="34124">
                  <c:v>0.83815972222222201</c:v>
                </c:pt>
                <c:pt idx="34125">
                  <c:v>0.83818287037036998</c:v>
                </c:pt>
                <c:pt idx="34126">
                  <c:v>0.83821759259259299</c:v>
                </c:pt>
                <c:pt idx="34127">
                  <c:v>0.83824074074074095</c:v>
                </c:pt>
                <c:pt idx="34128">
                  <c:v>0.83826388888888903</c:v>
                </c:pt>
                <c:pt idx="34129">
                  <c:v>0.838287037037037</c:v>
                </c:pt>
                <c:pt idx="34130">
                  <c:v>0.83831018518518496</c:v>
                </c:pt>
                <c:pt idx="34131">
                  <c:v>0.83833333333333304</c:v>
                </c:pt>
                <c:pt idx="34132">
                  <c:v>0.83835648148148101</c:v>
                </c:pt>
                <c:pt idx="34133">
                  <c:v>0.83837962962962997</c:v>
                </c:pt>
                <c:pt idx="34134">
                  <c:v>0.83841435185185198</c:v>
                </c:pt>
                <c:pt idx="34135">
                  <c:v>0.83843749999999995</c:v>
                </c:pt>
                <c:pt idx="34136">
                  <c:v>0.83846064814814802</c:v>
                </c:pt>
                <c:pt idx="34137">
                  <c:v>0.83848379629629599</c:v>
                </c:pt>
                <c:pt idx="34138">
                  <c:v>0.83850694444444396</c:v>
                </c:pt>
                <c:pt idx="34139">
                  <c:v>0.83853009259259303</c:v>
                </c:pt>
                <c:pt idx="34140">
                  <c:v>0.838553240740741</c:v>
                </c:pt>
                <c:pt idx="34141">
                  <c:v>0.83857638888888897</c:v>
                </c:pt>
                <c:pt idx="34142">
                  <c:v>0.83859953703703705</c:v>
                </c:pt>
                <c:pt idx="34143">
                  <c:v>0.83863425925925905</c:v>
                </c:pt>
                <c:pt idx="34144">
                  <c:v>0.83865740740740702</c:v>
                </c:pt>
                <c:pt idx="34145">
                  <c:v>0.83868055555555598</c:v>
                </c:pt>
                <c:pt idx="34146">
                  <c:v>0.83870370370370395</c:v>
                </c:pt>
                <c:pt idx="34147">
                  <c:v>0.83872685185185203</c:v>
                </c:pt>
                <c:pt idx="34148">
                  <c:v>0.83875</c:v>
                </c:pt>
                <c:pt idx="34149">
                  <c:v>0.83877314814814796</c:v>
                </c:pt>
                <c:pt idx="34150">
                  <c:v>0.83879629629629604</c:v>
                </c:pt>
                <c:pt idx="34151">
                  <c:v>0.83883101851851904</c:v>
                </c:pt>
                <c:pt idx="34152">
                  <c:v>0.83885416666666701</c:v>
                </c:pt>
                <c:pt idx="34153">
                  <c:v>0.83887731481481498</c:v>
                </c:pt>
                <c:pt idx="34154">
                  <c:v>0.83890046296296295</c:v>
                </c:pt>
                <c:pt idx="34155">
                  <c:v>0.83892361111111102</c:v>
                </c:pt>
                <c:pt idx="34156">
                  <c:v>0.83894675925925899</c:v>
                </c:pt>
                <c:pt idx="34157">
                  <c:v>0.83896990740740696</c:v>
                </c:pt>
                <c:pt idx="34158">
                  <c:v>0.83899305555555603</c:v>
                </c:pt>
                <c:pt idx="34159">
                  <c:v>0.83902777777777804</c:v>
                </c:pt>
                <c:pt idx="34160">
                  <c:v>0.83905092592592601</c:v>
                </c:pt>
                <c:pt idx="34161">
                  <c:v>0.83907407407407397</c:v>
                </c:pt>
                <c:pt idx="34162">
                  <c:v>0.83909722222222205</c:v>
                </c:pt>
                <c:pt idx="34163">
                  <c:v>0.83912037037037002</c:v>
                </c:pt>
                <c:pt idx="34164">
                  <c:v>0.83914351851851898</c:v>
                </c:pt>
                <c:pt idx="34165">
                  <c:v>0.83916666666666695</c:v>
                </c:pt>
                <c:pt idx="34166">
                  <c:v>0.83920138888888896</c:v>
                </c:pt>
                <c:pt idx="34167">
                  <c:v>0.83922453703703703</c:v>
                </c:pt>
                <c:pt idx="34168">
                  <c:v>0.839247685185185</c:v>
                </c:pt>
                <c:pt idx="34169">
                  <c:v>0.83927083333333297</c:v>
                </c:pt>
                <c:pt idx="34170">
                  <c:v>0.83929398148148204</c:v>
                </c:pt>
                <c:pt idx="34171">
                  <c:v>0.83931712962963001</c:v>
                </c:pt>
                <c:pt idx="34172">
                  <c:v>0.83934027777777798</c:v>
                </c:pt>
                <c:pt idx="34173">
                  <c:v>0.83936342592592605</c:v>
                </c:pt>
                <c:pt idx="34174">
                  <c:v>0.83938657407407402</c:v>
                </c:pt>
                <c:pt idx="34175">
                  <c:v>0.83942129629629603</c:v>
                </c:pt>
                <c:pt idx="34176">
                  <c:v>0.83944444444444499</c:v>
                </c:pt>
                <c:pt idx="34177">
                  <c:v>0.83946759259259296</c:v>
                </c:pt>
                <c:pt idx="34178">
                  <c:v>0.83949074074074104</c:v>
                </c:pt>
                <c:pt idx="34179">
                  <c:v>0.839513888888889</c:v>
                </c:pt>
                <c:pt idx="34180">
                  <c:v>0.83953703703703697</c:v>
                </c:pt>
                <c:pt idx="34181">
                  <c:v>0.83956018518518505</c:v>
                </c:pt>
                <c:pt idx="34182">
                  <c:v>0.83958333333333302</c:v>
                </c:pt>
                <c:pt idx="34183">
                  <c:v>0.83961805555555602</c:v>
                </c:pt>
                <c:pt idx="34184">
                  <c:v>0.83964120370370399</c:v>
                </c:pt>
                <c:pt idx="34185">
                  <c:v>0.83966435185185195</c:v>
                </c:pt>
                <c:pt idx="34186">
                  <c:v>0.83968750000000003</c:v>
                </c:pt>
                <c:pt idx="34187">
                  <c:v>0.839710648148148</c:v>
                </c:pt>
                <c:pt idx="34188">
                  <c:v>0.83973379629629596</c:v>
                </c:pt>
                <c:pt idx="34189">
                  <c:v>0.83975694444444404</c:v>
                </c:pt>
                <c:pt idx="34190">
                  <c:v>0.83978009259259301</c:v>
                </c:pt>
                <c:pt idx="34191">
                  <c:v>0.83980324074073998</c:v>
                </c:pt>
                <c:pt idx="34192">
                  <c:v>0.83983796296296298</c:v>
                </c:pt>
                <c:pt idx="34193">
                  <c:v>0.83986111111111095</c:v>
                </c:pt>
                <c:pt idx="34194">
                  <c:v>0.83988425925925903</c:v>
                </c:pt>
                <c:pt idx="34195">
                  <c:v>0.83990740740740699</c:v>
                </c:pt>
                <c:pt idx="34196">
                  <c:v>0.83993055555555596</c:v>
                </c:pt>
                <c:pt idx="34197">
                  <c:v>0.83995370370370404</c:v>
                </c:pt>
                <c:pt idx="34198">
                  <c:v>0.839976851851852</c:v>
                </c:pt>
                <c:pt idx="34199">
                  <c:v>0.84</c:v>
                </c:pt>
                <c:pt idx="34200">
                  <c:v>0.84002314814814805</c:v>
                </c:pt>
                <c:pt idx="34201">
                  <c:v>0.84005787037037105</c:v>
                </c:pt>
                <c:pt idx="34202">
                  <c:v>0.84008101851851902</c:v>
                </c:pt>
                <c:pt idx="34203">
                  <c:v>0.84010416666666698</c:v>
                </c:pt>
                <c:pt idx="34204">
                  <c:v>0.84012731481481495</c:v>
                </c:pt>
                <c:pt idx="34205">
                  <c:v>0.84015046296296303</c:v>
                </c:pt>
                <c:pt idx="34206">
                  <c:v>0.840173611111111</c:v>
                </c:pt>
                <c:pt idx="34207">
                  <c:v>0.84019675925925896</c:v>
                </c:pt>
                <c:pt idx="34208">
                  <c:v>0.84021990740740704</c:v>
                </c:pt>
                <c:pt idx="34209">
                  <c:v>0.84024305555555601</c:v>
                </c:pt>
                <c:pt idx="34210">
                  <c:v>0.84027777777777801</c:v>
                </c:pt>
                <c:pt idx="34211">
                  <c:v>0.84030092592592598</c:v>
                </c:pt>
                <c:pt idx="34212">
                  <c:v>0.84032407407407395</c:v>
                </c:pt>
                <c:pt idx="34213">
                  <c:v>0.84034722222222202</c:v>
                </c:pt>
                <c:pt idx="34214">
                  <c:v>0.84037037037036999</c:v>
                </c:pt>
                <c:pt idx="34215">
                  <c:v>0.84039351851851896</c:v>
                </c:pt>
                <c:pt idx="34216">
                  <c:v>0.84041666666666703</c:v>
                </c:pt>
                <c:pt idx="34217">
                  <c:v>0.84045138888888904</c:v>
                </c:pt>
                <c:pt idx="34218">
                  <c:v>0.84047453703703701</c:v>
                </c:pt>
                <c:pt idx="34219">
                  <c:v>0.84049768518518497</c:v>
                </c:pt>
                <c:pt idx="34220">
                  <c:v>0.84052083333333305</c:v>
                </c:pt>
                <c:pt idx="34221">
                  <c:v>0.84054398148148202</c:v>
                </c:pt>
                <c:pt idx="34222">
                  <c:v>0.84056712962962898</c:v>
                </c:pt>
                <c:pt idx="34223">
                  <c:v>0.84059027777777795</c:v>
                </c:pt>
                <c:pt idx="34224">
                  <c:v>0.84062499999999996</c:v>
                </c:pt>
                <c:pt idx="34225">
                  <c:v>0.84064814814814803</c:v>
                </c:pt>
                <c:pt idx="34226">
                  <c:v>0.840671296296297</c:v>
                </c:pt>
                <c:pt idx="34227">
                  <c:v>0.84069444444444497</c:v>
                </c:pt>
                <c:pt idx="34228">
                  <c:v>0.84071759259259304</c:v>
                </c:pt>
                <c:pt idx="34229">
                  <c:v>0.84074074074074101</c:v>
                </c:pt>
                <c:pt idx="34230">
                  <c:v>0.84076388888888898</c:v>
                </c:pt>
                <c:pt idx="34231">
                  <c:v>0.84078703703703705</c:v>
                </c:pt>
                <c:pt idx="34232">
                  <c:v>0.84081018518518502</c:v>
                </c:pt>
                <c:pt idx="34233">
                  <c:v>0.84084490740740803</c:v>
                </c:pt>
                <c:pt idx="34234">
                  <c:v>0.84086805555555599</c:v>
                </c:pt>
                <c:pt idx="34235">
                  <c:v>0.84089120370370396</c:v>
                </c:pt>
                <c:pt idx="34236">
                  <c:v>0.84091435185185204</c:v>
                </c:pt>
                <c:pt idx="34237">
                  <c:v>0.8409375</c:v>
                </c:pt>
                <c:pt idx="34238">
                  <c:v>0.84096064814814797</c:v>
                </c:pt>
                <c:pt idx="34239">
                  <c:v>0.84098379629629605</c:v>
                </c:pt>
                <c:pt idx="34240">
                  <c:v>0.84100694444444501</c:v>
                </c:pt>
                <c:pt idx="34241">
                  <c:v>0.84104166666666702</c:v>
                </c:pt>
                <c:pt idx="34242">
                  <c:v>0.84106481481481499</c:v>
                </c:pt>
                <c:pt idx="34243">
                  <c:v>0.84108796296296295</c:v>
                </c:pt>
                <c:pt idx="34244">
                  <c:v>0.84111111111111103</c:v>
                </c:pt>
                <c:pt idx="34245">
                  <c:v>0.841134259259259</c:v>
                </c:pt>
                <c:pt idx="34246">
                  <c:v>0.84115740740740697</c:v>
                </c:pt>
                <c:pt idx="34247">
                  <c:v>0.84118055555555604</c:v>
                </c:pt>
                <c:pt idx="34248">
                  <c:v>0.84120370370370401</c:v>
                </c:pt>
                <c:pt idx="34249">
                  <c:v>0.84122685185185198</c:v>
                </c:pt>
                <c:pt idx="34250">
                  <c:v>0.84126157407407398</c:v>
                </c:pt>
                <c:pt idx="34251">
                  <c:v>0.84128472222222195</c:v>
                </c:pt>
                <c:pt idx="34252">
                  <c:v>0.84130787037037102</c:v>
                </c:pt>
                <c:pt idx="34253">
                  <c:v>0.84133101851851899</c:v>
                </c:pt>
                <c:pt idx="34254">
                  <c:v>0.84135416666666596</c:v>
                </c:pt>
                <c:pt idx="34255">
                  <c:v>0.84137731481481504</c:v>
                </c:pt>
                <c:pt idx="34256">
                  <c:v>0.841400462962963</c:v>
                </c:pt>
                <c:pt idx="34257">
                  <c:v>0.84142361111111097</c:v>
                </c:pt>
                <c:pt idx="34258">
                  <c:v>0.84144675925925905</c:v>
                </c:pt>
                <c:pt idx="34259">
                  <c:v>0.84148148148148105</c:v>
                </c:pt>
                <c:pt idx="34260">
                  <c:v>0.84150462962963002</c:v>
                </c:pt>
                <c:pt idx="34261">
                  <c:v>0.84152777777777799</c:v>
                </c:pt>
                <c:pt idx="34262">
                  <c:v>0.84155092592592595</c:v>
                </c:pt>
                <c:pt idx="34263">
                  <c:v>0.84157407407407403</c:v>
                </c:pt>
                <c:pt idx="34264">
                  <c:v>0.841597222222222</c:v>
                </c:pt>
                <c:pt idx="34265">
                  <c:v>0.84162037037036996</c:v>
                </c:pt>
                <c:pt idx="34266">
                  <c:v>0.84164351851851904</c:v>
                </c:pt>
                <c:pt idx="34267">
                  <c:v>0.84166666666666701</c:v>
                </c:pt>
                <c:pt idx="34268">
                  <c:v>0.84170138888888901</c:v>
                </c:pt>
                <c:pt idx="34269">
                  <c:v>0.84172453703703698</c:v>
                </c:pt>
                <c:pt idx="34270">
                  <c:v>0.84174768518518495</c:v>
                </c:pt>
                <c:pt idx="34271">
                  <c:v>0.84177083333333402</c:v>
                </c:pt>
                <c:pt idx="34272">
                  <c:v>0.84179398148148099</c:v>
                </c:pt>
                <c:pt idx="34273">
                  <c:v>0.84181712962962896</c:v>
                </c:pt>
                <c:pt idx="34274">
                  <c:v>0.84184027777777803</c:v>
                </c:pt>
                <c:pt idx="34275">
                  <c:v>0.841863425925926</c:v>
                </c:pt>
                <c:pt idx="34276">
                  <c:v>0.84188657407407397</c:v>
                </c:pt>
                <c:pt idx="34277">
                  <c:v>0.84192129629629597</c:v>
                </c:pt>
                <c:pt idx="34278">
                  <c:v>0.84194444444444505</c:v>
                </c:pt>
                <c:pt idx="34279">
                  <c:v>0.84196759259259302</c:v>
                </c:pt>
                <c:pt idx="34280">
                  <c:v>0.84199074074074098</c:v>
                </c:pt>
                <c:pt idx="34281">
                  <c:v>0.84201388888888895</c:v>
                </c:pt>
                <c:pt idx="34282">
                  <c:v>0.84203703703703703</c:v>
                </c:pt>
                <c:pt idx="34283">
                  <c:v>0.842060185185185</c:v>
                </c:pt>
                <c:pt idx="34284">
                  <c:v>0.842094907407407</c:v>
                </c:pt>
                <c:pt idx="34285">
                  <c:v>0.84211805555555597</c:v>
                </c:pt>
                <c:pt idx="34286">
                  <c:v>0.84214120370370404</c:v>
                </c:pt>
                <c:pt idx="34287">
                  <c:v>0.84216435185185201</c:v>
                </c:pt>
                <c:pt idx="34288">
                  <c:v>0.84218749999999998</c:v>
                </c:pt>
                <c:pt idx="34289">
                  <c:v>0.84221064814814794</c:v>
                </c:pt>
                <c:pt idx="34290">
                  <c:v>0.84223379629629602</c:v>
                </c:pt>
                <c:pt idx="34291">
                  <c:v>0.84225694444444399</c:v>
                </c:pt>
                <c:pt idx="34292">
                  <c:v>0.84229166666666699</c:v>
                </c:pt>
                <c:pt idx="34293">
                  <c:v>0.84231481481481496</c:v>
                </c:pt>
                <c:pt idx="34294">
                  <c:v>0.84233796296296304</c:v>
                </c:pt>
                <c:pt idx="34295">
                  <c:v>0.84236111111111101</c:v>
                </c:pt>
                <c:pt idx="34296">
                  <c:v>0.84238425925925897</c:v>
                </c:pt>
                <c:pt idx="34297">
                  <c:v>0.84240740740740705</c:v>
                </c:pt>
                <c:pt idx="34298">
                  <c:v>0.84243055555555602</c:v>
                </c:pt>
                <c:pt idx="34299">
                  <c:v>0.84245370370370298</c:v>
                </c:pt>
                <c:pt idx="34300">
                  <c:v>0.84248842592592599</c:v>
                </c:pt>
                <c:pt idx="34301">
                  <c:v>0.84251157407407395</c:v>
                </c:pt>
                <c:pt idx="34302">
                  <c:v>0.84253472222222203</c:v>
                </c:pt>
                <c:pt idx="34303">
                  <c:v>0.84255787037037</c:v>
                </c:pt>
                <c:pt idx="34304">
                  <c:v>0.84258101851851896</c:v>
                </c:pt>
                <c:pt idx="34305">
                  <c:v>0.84260416666666704</c:v>
                </c:pt>
                <c:pt idx="34306">
                  <c:v>0.84262731481481501</c:v>
                </c:pt>
                <c:pt idx="34307">
                  <c:v>0.84265046296296298</c:v>
                </c:pt>
                <c:pt idx="34308">
                  <c:v>0.84267361111111105</c:v>
                </c:pt>
                <c:pt idx="34309">
                  <c:v>0.84270833333333395</c:v>
                </c:pt>
                <c:pt idx="34310">
                  <c:v>0.84273148148148203</c:v>
                </c:pt>
                <c:pt idx="34311">
                  <c:v>0.84275462962962999</c:v>
                </c:pt>
                <c:pt idx="34312">
                  <c:v>0.84277777777777796</c:v>
                </c:pt>
                <c:pt idx="34313">
                  <c:v>0.84280092592592604</c:v>
                </c:pt>
                <c:pt idx="34314">
                  <c:v>0.842824074074074</c:v>
                </c:pt>
                <c:pt idx="34315">
                  <c:v>0.84284722222222197</c:v>
                </c:pt>
                <c:pt idx="34316">
                  <c:v>0.84287037037037105</c:v>
                </c:pt>
                <c:pt idx="34317">
                  <c:v>0.84290509259259305</c:v>
                </c:pt>
                <c:pt idx="34318">
                  <c:v>0.84292824074074102</c:v>
                </c:pt>
                <c:pt idx="34319">
                  <c:v>0.84295138888888899</c:v>
                </c:pt>
                <c:pt idx="34320">
                  <c:v>0.84297453703703695</c:v>
                </c:pt>
                <c:pt idx="34321">
                  <c:v>0.84299768518518503</c:v>
                </c:pt>
                <c:pt idx="34322">
                  <c:v>0.843020833333334</c:v>
                </c:pt>
                <c:pt idx="34323">
                  <c:v>0.84304398148148196</c:v>
                </c:pt>
                <c:pt idx="34324">
                  <c:v>0.84306712962962904</c:v>
                </c:pt>
                <c:pt idx="34325">
                  <c:v>0.84309027777777801</c:v>
                </c:pt>
                <c:pt idx="34326">
                  <c:v>0.84312500000000001</c:v>
                </c:pt>
                <c:pt idx="34327">
                  <c:v>0.84314814814814798</c:v>
                </c:pt>
                <c:pt idx="34328">
                  <c:v>0.84317129629629595</c:v>
                </c:pt>
                <c:pt idx="34329">
                  <c:v>0.84319444444444502</c:v>
                </c:pt>
                <c:pt idx="34330">
                  <c:v>0.84321759259259299</c:v>
                </c:pt>
                <c:pt idx="34331">
                  <c:v>0.84324074074074096</c:v>
                </c:pt>
                <c:pt idx="34332">
                  <c:v>0.84326388888888903</c:v>
                </c:pt>
                <c:pt idx="34333">
                  <c:v>0.84329861111111104</c:v>
                </c:pt>
                <c:pt idx="34334">
                  <c:v>0.84332175925925901</c:v>
                </c:pt>
                <c:pt idx="34335">
                  <c:v>0.84334490740740697</c:v>
                </c:pt>
                <c:pt idx="34336">
                  <c:v>0.84336805555555605</c:v>
                </c:pt>
                <c:pt idx="34337">
                  <c:v>0.84339120370370402</c:v>
                </c:pt>
                <c:pt idx="34338">
                  <c:v>0.84341435185185198</c:v>
                </c:pt>
                <c:pt idx="34339">
                  <c:v>0.84343749999999995</c:v>
                </c:pt>
                <c:pt idx="34340">
                  <c:v>0.84346064814814803</c:v>
                </c:pt>
                <c:pt idx="34341">
                  <c:v>0.84349537037037103</c:v>
                </c:pt>
                <c:pt idx="34342">
                  <c:v>0.843518518518519</c:v>
                </c:pt>
                <c:pt idx="34343">
                  <c:v>0.84354166666666697</c:v>
                </c:pt>
                <c:pt idx="34344">
                  <c:v>0.84356481481481504</c:v>
                </c:pt>
                <c:pt idx="34345">
                  <c:v>0.84358796296296301</c:v>
                </c:pt>
                <c:pt idx="34346">
                  <c:v>0.84361111111111098</c:v>
                </c:pt>
                <c:pt idx="34347">
                  <c:v>0.84363425925925895</c:v>
                </c:pt>
                <c:pt idx="34348">
                  <c:v>0.84365740740740802</c:v>
                </c:pt>
                <c:pt idx="34349">
                  <c:v>0.84368055555555599</c:v>
                </c:pt>
                <c:pt idx="34350">
                  <c:v>0.84371527777777799</c:v>
                </c:pt>
                <c:pt idx="34351">
                  <c:v>0.84373842592592596</c:v>
                </c:pt>
                <c:pt idx="34352">
                  <c:v>0.84376157407407404</c:v>
                </c:pt>
                <c:pt idx="34353">
                  <c:v>0.84378472222222201</c:v>
                </c:pt>
                <c:pt idx="34354">
                  <c:v>0.84380787037037097</c:v>
                </c:pt>
                <c:pt idx="34355">
                  <c:v>0.84383101851851905</c:v>
                </c:pt>
                <c:pt idx="34356">
                  <c:v>0.84385416666666702</c:v>
                </c:pt>
                <c:pt idx="34357">
                  <c:v>0.84387731481481498</c:v>
                </c:pt>
                <c:pt idx="34358">
                  <c:v>0.84390046296296295</c:v>
                </c:pt>
                <c:pt idx="34359">
                  <c:v>0.84393518518518496</c:v>
                </c:pt>
                <c:pt idx="34360">
                  <c:v>0.84395833333333303</c:v>
                </c:pt>
                <c:pt idx="34361">
                  <c:v>0.843981481481482</c:v>
                </c:pt>
                <c:pt idx="34362">
                  <c:v>0.84400462962962997</c:v>
                </c:pt>
                <c:pt idx="34363">
                  <c:v>0.84402777777777804</c:v>
                </c:pt>
                <c:pt idx="34364">
                  <c:v>0.84405092592592601</c:v>
                </c:pt>
                <c:pt idx="34365">
                  <c:v>0.84407407407407398</c:v>
                </c:pt>
                <c:pt idx="34366">
                  <c:v>0.84409722222222205</c:v>
                </c:pt>
                <c:pt idx="34367">
                  <c:v>0.84413194444444395</c:v>
                </c:pt>
                <c:pt idx="34368">
                  <c:v>0.84415509259259303</c:v>
                </c:pt>
                <c:pt idx="34369">
                  <c:v>0.84417824074074099</c:v>
                </c:pt>
                <c:pt idx="34370">
                  <c:v>0.84420138888888896</c:v>
                </c:pt>
                <c:pt idx="34371">
                  <c:v>0.84422453703703704</c:v>
                </c:pt>
                <c:pt idx="34372">
                  <c:v>0.844247685185185</c:v>
                </c:pt>
                <c:pt idx="34373">
                  <c:v>0.84427083333333297</c:v>
                </c:pt>
                <c:pt idx="34374">
                  <c:v>0.84429398148148205</c:v>
                </c:pt>
                <c:pt idx="34375">
                  <c:v>0.84431712962963001</c:v>
                </c:pt>
                <c:pt idx="34376">
                  <c:v>0.84435185185185202</c:v>
                </c:pt>
                <c:pt idx="34377">
                  <c:v>0.84437499999999999</c:v>
                </c:pt>
                <c:pt idx="34378">
                  <c:v>0.84439814814814795</c:v>
                </c:pt>
                <c:pt idx="34379">
                  <c:v>0.84442129629629703</c:v>
                </c:pt>
                <c:pt idx="34380">
                  <c:v>0.844444444444444</c:v>
                </c:pt>
                <c:pt idx="34381">
                  <c:v>0.84446759259259296</c:v>
                </c:pt>
                <c:pt idx="34382">
                  <c:v>0.84449074074074104</c:v>
                </c:pt>
                <c:pt idx="34383">
                  <c:v>0.84451388888888901</c:v>
                </c:pt>
                <c:pt idx="34384">
                  <c:v>0.84453703703703698</c:v>
                </c:pt>
                <c:pt idx="34385">
                  <c:v>0.84457175925925898</c:v>
                </c:pt>
                <c:pt idx="34386">
                  <c:v>0.84459490740740695</c:v>
                </c:pt>
                <c:pt idx="34387">
                  <c:v>0.84461805555555602</c:v>
                </c:pt>
                <c:pt idx="34388">
                  <c:v>0.84464120370370399</c:v>
                </c:pt>
                <c:pt idx="34389">
                  <c:v>0.84466435185185196</c:v>
                </c:pt>
                <c:pt idx="34390">
                  <c:v>0.84468750000000004</c:v>
                </c:pt>
                <c:pt idx="34391">
                  <c:v>0.844710648148148</c:v>
                </c:pt>
                <c:pt idx="34392">
                  <c:v>0.84473379629629597</c:v>
                </c:pt>
                <c:pt idx="34393">
                  <c:v>0.84475694444444405</c:v>
                </c:pt>
                <c:pt idx="34394">
                  <c:v>0.84479166666666705</c:v>
                </c:pt>
                <c:pt idx="34395">
                  <c:v>0.84481481481481502</c:v>
                </c:pt>
                <c:pt idx="34396">
                  <c:v>0.84483796296296299</c:v>
                </c:pt>
                <c:pt idx="34397">
                  <c:v>0.84486111111111095</c:v>
                </c:pt>
                <c:pt idx="34398">
                  <c:v>0.84488425925925903</c:v>
                </c:pt>
                <c:pt idx="34399">
                  <c:v>0.844907407407407</c:v>
                </c:pt>
                <c:pt idx="34400">
                  <c:v>0.84493055555555596</c:v>
                </c:pt>
                <c:pt idx="34401">
                  <c:v>0.84495370370370404</c:v>
                </c:pt>
                <c:pt idx="34402">
                  <c:v>0.84498842592592605</c:v>
                </c:pt>
                <c:pt idx="34403">
                  <c:v>0.84501157407407401</c:v>
                </c:pt>
                <c:pt idx="34404">
                  <c:v>0.84503472222222198</c:v>
                </c:pt>
                <c:pt idx="34405">
                  <c:v>0.84505787037036995</c:v>
                </c:pt>
                <c:pt idx="34406">
                  <c:v>0.84508101851851902</c:v>
                </c:pt>
                <c:pt idx="34407">
                  <c:v>0.84510416666666699</c:v>
                </c:pt>
                <c:pt idx="34408">
                  <c:v>0.84512731481481496</c:v>
                </c:pt>
                <c:pt idx="34409">
                  <c:v>0.84515046296296303</c:v>
                </c:pt>
                <c:pt idx="34410">
                  <c:v>0.845173611111111</c:v>
                </c:pt>
                <c:pt idx="34411">
                  <c:v>0.84520833333333301</c:v>
                </c:pt>
                <c:pt idx="34412">
                  <c:v>0.84523148148148097</c:v>
                </c:pt>
                <c:pt idx="34413">
                  <c:v>0.84525462962963005</c:v>
                </c:pt>
                <c:pt idx="34414">
                  <c:v>0.84527777777777802</c:v>
                </c:pt>
                <c:pt idx="34415">
                  <c:v>0.84530092592592598</c:v>
                </c:pt>
                <c:pt idx="34416">
                  <c:v>0.84532407407407395</c:v>
                </c:pt>
                <c:pt idx="34417">
                  <c:v>0.84534722222222203</c:v>
                </c:pt>
                <c:pt idx="34418">
                  <c:v>0.84537037037036999</c:v>
                </c:pt>
                <c:pt idx="34419">
                  <c:v>0.845405092592593</c:v>
                </c:pt>
                <c:pt idx="34420">
                  <c:v>0.84542824074074097</c:v>
                </c:pt>
                <c:pt idx="34421">
                  <c:v>0.84545138888888904</c:v>
                </c:pt>
                <c:pt idx="34422">
                  <c:v>0.84547453703703701</c:v>
                </c:pt>
                <c:pt idx="34423">
                  <c:v>0.84549768518518498</c:v>
                </c:pt>
                <c:pt idx="34424">
                  <c:v>0.84552083333333405</c:v>
                </c:pt>
                <c:pt idx="34425">
                  <c:v>0.84554398148148202</c:v>
                </c:pt>
                <c:pt idx="34426">
                  <c:v>0.84556712962962899</c:v>
                </c:pt>
                <c:pt idx="34427">
                  <c:v>0.84559027777777795</c:v>
                </c:pt>
                <c:pt idx="34428">
                  <c:v>0.84562499999999996</c:v>
                </c:pt>
                <c:pt idx="34429">
                  <c:v>0.84564814814814804</c:v>
                </c:pt>
                <c:pt idx="34430">
                  <c:v>0.845671296296296</c:v>
                </c:pt>
                <c:pt idx="34431">
                  <c:v>0.84569444444444497</c:v>
                </c:pt>
                <c:pt idx="34432">
                  <c:v>0.84571759259259305</c:v>
                </c:pt>
                <c:pt idx="34433">
                  <c:v>0.84574074074074101</c:v>
                </c:pt>
                <c:pt idx="34434">
                  <c:v>0.84576388888888898</c:v>
                </c:pt>
                <c:pt idx="34435">
                  <c:v>0.84578703703703695</c:v>
                </c:pt>
                <c:pt idx="34436">
                  <c:v>0.84581018518518503</c:v>
                </c:pt>
                <c:pt idx="34437">
                  <c:v>0.84584490740740803</c:v>
                </c:pt>
                <c:pt idx="34438">
                  <c:v>0.845868055555556</c:v>
                </c:pt>
                <c:pt idx="34439">
                  <c:v>0.84589120370370396</c:v>
                </c:pt>
                <c:pt idx="34440">
                  <c:v>0.84591435185185204</c:v>
                </c:pt>
                <c:pt idx="34441">
                  <c:v>0.84593750000000001</c:v>
                </c:pt>
                <c:pt idx="34442">
                  <c:v>0.84596064814814798</c:v>
                </c:pt>
                <c:pt idx="34443">
                  <c:v>0.84598379629629605</c:v>
                </c:pt>
                <c:pt idx="34444">
                  <c:v>0.84600694444444502</c:v>
                </c:pt>
                <c:pt idx="34445">
                  <c:v>0.84603009259259299</c:v>
                </c:pt>
                <c:pt idx="34446">
                  <c:v>0.84606481481481499</c:v>
                </c:pt>
                <c:pt idx="34447">
                  <c:v>0.84608796296296296</c:v>
                </c:pt>
                <c:pt idx="34448">
                  <c:v>0.84611111111111104</c:v>
                </c:pt>
                <c:pt idx="34449">
                  <c:v>0.846134259259259</c:v>
                </c:pt>
                <c:pt idx="34450">
                  <c:v>0.84615740740740697</c:v>
                </c:pt>
                <c:pt idx="34451">
                  <c:v>0.84618055555555605</c:v>
                </c:pt>
                <c:pt idx="34452">
                  <c:v>0.84620370370370401</c:v>
                </c:pt>
                <c:pt idx="34453">
                  <c:v>0.84622685185185198</c:v>
                </c:pt>
                <c:pt idx="34454">
                  <c:v>0.84626157407407399</c:v>
                </c:pt>
                <c:pt idx="34455">
                  <c:v>0.84628472222222195</c:v>
                </c:pt>
                <c:pt idx="34456">
                  <c:v>0.84630787037037103</c:v>
                </c:pt>
                <c:pt idx="34457">
                  <c:v>0.846331018518519</c:v>
                </c:pt>
                <c:pt idx="34458">
                  <c:v>0.84635416666666596</c:v>
                </c:pt>
                <c:pt idx="34459">
                  <c:v>0.84637731481481504</c:v>
                </c:pt>
                <c:pt idx="34460">
                  <c:v>0.84640046296296301</c:v>
                </c:pt>
                <c:pt idx="34461">
                  <c:v>0.84642361111111097</c:v>
                </c:pt>
                <c:pt idx="34462">
                  <c:v>0.84644675925925905</c:v>
                </c:pt>
                <c:pt idx="34463">
                  <c:v>0.84648148148148195</c:v>
                </c:pt>
                <c:pt idx="34464">
                  <c:v>0.84650462962963002</c:v>
                </c:pt>
                <c:pt idx="34465">
                  <c:v>0.84652777777777799</c:v>
                </c:pt>
                <c:pt idx="34466">
                  <c:v>0.84655092592592596</c:v>
                </c:pt>
                <c:pt idx="34467">
                  <c:v>0.84657407407407403</c:v>
                </c:pt>
                <c:pt idx="34468">
                  <c:v>0.846597222222222</c:v>
                </c:pt>
                <c:pt idx="34469">
                  <c:v>0.84662037037037097</c:v>
                </c:pt>
                <c:pt idx="34470">
                  <c:v>0.84664351851851904</c:v>
                </c:pt>
                <c:pt idx="34471">
                  <c:v>0.84666666666666701</c:v>
                </c:pt>
                <c:pt idx="34472">
                  <c:v>0.84670138888888902</c:v>
                </c:pt>
                <c:pt idx="34473">
                  <c:v>0.84672453703703698</c:v>
                </c:pt>
                <c:pt idx="34474">
                  <c:v>0.84674768518518495</c:v>
                </c:pt>
                <c:pt idx="34475">
                  <c:v>0.84677083333333403</c:v>
                </c:pt>
                <c:pt idx="34476">
                  <c:v>0.846793981481481</c:v>
                </c:pt>
                <c:pt idx="34477">
                  <c:v>0.84681712962962996</c:v>
                </c:pt>
                <c:pt idx="34478">
                  <c:v>0.84684027777777804</c:v>
                </c:pt>
                <c:pt idx="34479">
                  <c:v>0.84686342592592601</c:v>
                </c:pt>
                <c:pt idx="34480">
                  <c:v>0.84688657407407397</c:v>
                </c:pt>
                <c:pt idx="34481">
                  <c:v>0.84692129629629598</c:v>
                </c:pt>
                <c:pt idx="34482">
                  <c:v>0.84694444444444505</c:v>
                </c:pt>
                <c:pt idx="34483">
                  <c:v>0.84696759259259302</c:v>
                </c:pt>
                <c:pt idx="34484">
                  <c:v>0.84699074074074099</c:v>
                </c:pt>
                <c:pt idx="34485">
                  <c:v>0.84701388888888896</c:v>
                </c:pt>
                <c:pt idx="34486">
                  <c:v>0.84703703703703703</c:v>
                </c:pt>
                <c:pt idx="34487">
                  <c:v>0.847060185185185</c:v>
                </c:pt>
                <c:pt idx="34488">
                  <c:v>0.84708333333333297</c:v>
                </c:pt>
                <c:pt idx="34489">
                  <c:v>0.84710648148148204</c:v>
                </c:pt>
                <c:pt idx="34490">
                  <c:v>0.84714120370370405</c:v>
                </c:pt>
                <c:pt idx="34491">
                  <c:v>0.84716435185185202</c:v>
                </c:pt>
                <c:pt idx="34492">
                  <c:v>0.84718749999999998</c:v>
                </c:pt>
                <c:pt idx="34493">
                  <c:v>0.84721064814814795</c:v>
                </c:pt>
                <c:pt idx="34494">
                  <c:v>0.84723379629629603</c:v>
                </c:pt>
                <c:pt idx="34495">
                  <c:v>0.84725694444444399</c:v>
                </c:pt>
                <c:pt idx="34496">
                  <c:v>0.84728009259259296</c:v>
                </c:pt>
                <c:pt idx="34497">
                  <c:v>0.84730324074074104</c:v>
                </c:pt>
                <c:pt idx="34498">
                  <c:v>0.84733796296296304</c:v>
                </c:pt>
                <c:pt idx="34499">
                  <c:v>0.84736111111111101</c:v>
                </c:pt>
                <c:pt idx="34500">
                  <c:v>0.84738425925925898</c:v>
                </c:pt>
                <c:pt idx="34501">
                  <c:v>0.84740740740740705</c:v>
                </c:pt>
                <c:pt idx="34502">
                  <c:v>0.84743055555555602</c:v>
                </c:pt>
                <c:pt idx="34503">
                  <c:v>0.84745370370370299</c:v>
                </c:pt>
                <c:pt idx="34504">
                  <c:v>0.84747685185185195</c:v>
                </c:pt>
                <c:pt idx="34505">
                  <c:v>0.84750000000000003</c:v>
                </c:pt>
                <c:pt idx="34506">
                  <c:v>0.847523148148148</c:v>
                </c:pt>
                <c:pt idx="34507">
                  <c:v>0.847557870370371</c:v>
                </c:pt>
                <c:pt idx="34508">
                  <c:v>0.84758101851851897</c:v>
                </c:pt>
                <c:pt idx="34509">
                  <c:v>0.84760416666666705</c:v>
                </c:pt>
                <c:pt idx="34510">
                  <c:v>0.84762731481481501</c:v>
                </c:pt>
                <c:pt idx="34511">
                  <c:v>0.84765046296296298</c:v>
                </c:pt>
                <c:pt idx="34512">
                  <c:v>0.84767361111111095</c:v>
                </c:pt>
                <c:pt idx="34513">
                  <c:v>0.84769675925925903</c:v>
                </c:pt>
                <c:pt idx="34514">
                  <c:v>0.84771990740740699</c:v>
                </c:pt>
                <c:pt idx="34515">
                  <c:v>0.84774305555555596</c:v>
                </c:pt>
                <c:pt idx="34516">
                  <c:v>0.84777777777777796</c:v>
                </c:pt>
                <c:pt idx="34517">
                  <c:v>0.84780092592592604</c:v>
                </c:pt>
                <c:pt idx="34518">
                  <c:v>0.84782407407407401</c:v>
                </c:pt>
                <c:pt idx="34519">
                  <c:v>0.84784722222222197</c:v>
                </c:pt>
                <c:pt idx="34520">
                  <c:v>0.84787037037037105</c:v>
                </c:pt>
                <c:pt idx="34521">
                  <c:v>0.84789351851851902</c:v>
                </c:pt>
                <c:pt idx="34522">
                  <c:v>0.84791666666666698</c:v>
                </c:pt>
                <c:pt idx="34523">
                  <c:v>0.84793981481481495</c:v>
                </c:pt>
                <c:pt idx="34524">
                  <c:v>0.84797453703703696</c:v>
                </c:pt>
                <c:pt idx="34525">
                  <c:v>0.84799768518518504</c:v>
                </c:pt>
                <c:pt idx="34526">
                  <c:v>0.848020833333334</c:v>
                </c:pt>
                <c:pt idx="34527">
                  <c:v>0.84804398148148197</c:v>
                </c:pt>
                <c:pt idx="34528">
                  <c:v>0.84806712962962905</c:v>
                </c:pt>
                <c:pt idx="34529">
                  <c:v>0.84809027777777801</c:v>
                </c:pt>
                <c:pt idx="34530">
                  <c:v>0.84811342592592598</c:v>
                </c:pt>
                <c:pt idx="34531">
                  <c:v>0.84813657407407395</c:v>
                </c:pt>
                <c:pt idx="34532">
                  <c:v>0.84815972222222202</c:v>
                </c:pt>
                <c:pt idx="34533">
                  <c:v>0.84819444444444503</c:v>
                </c:pt>
                <c:pt idx="34534">
                  <c:v>0.84821759259259299</c:v>
                </c:pt>
                <c:pt idx="34535">
                  <c:v>0.84824074074074096</c:v>
                </c:pt>
                <c:pt idx="34536">
                  <c:v>0.84826388888888904</c:v>
                </c:pt>
                <c:pt idx="34537">
                  <c:v>0.84828703703703701</c:v>
                </c:pt>
                <c:pt idx="34538">
                  <c:v>0.84831018518518497</c:v>
                </c:pt>
                <c:pt idx="34539">
                  <c:v>0.84833333333333305</c:v>
                </c:pt>
                <c:pt idx="34540">
                  <c:v>0.84835648148148202</c:v>
                </c:pt>
                <c:pt idx="34541">
                  <c:v>0.84839120370370402</c:v>
                </c:pt>
                <c:pt idx="34542">
                  <c:v>0.84841435185185199</c:v>
                </c:pt>
                <c:pt idx="34543">
                  <c:v>0.84843749999999996</c:v>
                </c:pt>
                <c:pt idx="34544">
                  <c:v>0.84846064814814803</c:v>
                </c:pt>
                <c:pt idx="34545">
                  <c:v>0.848483796296296</c:v>
                </c:pt>
                <c:pt idx="34546">
                  <c:v>0.84850694444444397</c:v>
                </c:pt>
                <c:pt idx="34547">
                  <c:v>0.84853009259259304</c:v>
                </c:pt>
                <c:pt idx="34548">
                  <c:v>0.84855324074074101</c:v>
                </c:pt>
                <c:pt idx="34549">
                  <c:v>0.84857638888888898</c:v>
                </c:pt>
                <c:pt idx="34550">
                  <c:v>0.84861111111111098</c:v>
                </c:pt>
                <c:pt idx="34551">
                  <c:v>0.84863425925925895</c:v>
                </c:pt>
                <c:pt idx="34552">
                  <c:v>0.84865740740740803</c:v>
                </c:pt>
                <c:pt idx="34553">
                  <c:v>0.84868055555555599</c:v>
                </c:pt>
                <c:pt idx="34554">
                  <c:v>0.84870370370370396</c:v>
                </c:pt>
                <c:pt idx="34555">
                  <c:v>0.84872685185185204</c:v>
                </c:pt>
                <c:pt idx="34556">
                  <c:v>0.84875</c:v>
                </c:pt>
                <c:pt idx="34557">
                  <c:v>0.84877314814814797</c:v>
                </c:pt>
                <c:pt idx="34558">
                  <c:v>0.84880787037036998</c:v>
                </c:pt>
                <c:pt idx="34559">
                  <c:v>0.84883101851851905</c:v>
                </c:pt>
                <c:pt idx="34560">
                  <c:v>0.84885416666666702</c:v>
                </c:pt>
                <c:pt idx="34561">
                  <c:v>0.84887731481481499</c:v>
                </c:pt>
                <c:pt idx="34562">
                  <c:v>0.84890046296296295</c:v>
                </c:pt>
                <c:pt idx="34563">
                  <c:v>0.84892361111111103</c:v>
                </c:pt>
                <c:pt idx="34564">
                  <c:v>0.848946759259259</c:v>
                </c:pt>
                <c:pt idx="34565">
                  <c:v>0.84896990740740697</c:v>
                </c:pt>
                <c:pt idx="34566">
                  <c:v>0.84899305555555604</c:v>
                </c:pt>
                <c:pt idx="34567">
                  <c:v>0.84902777777777805</c:v>
                </c:pt>
                <c:pt idx="34568">
                  <c:v>0.84905092592592601</c:v>
                </c:pt>
                <c:pt idx="34569">
                  <c:v>0.84907407407407398</c:v>
                </c:pt>
                <c:pt idx="34570">
                  <c:v>0.84909722222222195</c:v>
                </c:pt>
                <c:pt idx="34571">
                  <c:v>0.84912037037037102</c:v>
                </c:pt>
                <c:pt idx="34572">
                  <c:v>0.84914351851851899</c:v>
                </c:pt>
                <c:pt idx="34573">
                  <c:v>0.84916666666666596</c:v>
                </c:pt>
                <c:pt idx="34574">
                  <c:v>0.84918981481481504</c:v>
                </c:pt>
                <c:pt idx="34575">
                  <c:v>0.849212962962963</c:v>
                </c:pt>
                <c:pt idx="34576">
                  <c:v>0.84924768518518501</c:v>
                </c:pt>
                <c:pt idx="34577">
                  <c:v>0.84927083333333298</c:v>
                </c:pt>
                <c:pt idx="34578">
                  <c:v>0.84929398148148105</c:v>
                </c:pt>
                <c:pt idx="34579">
                  <c:v>0.84931712962963002</c:v>
                </c:pt>
                <c:pt idx="34580">
                  <c:v>0.84934027777777799</c:v>
                </c:pt>
                <c:pt idx="34581">
                  <c:v>0.84936342592592595</c:v>
                </c:pt>
                <c:pt idx="34582">
                  <c:v>0.84938657407407403</c:v>
                </c:pt>
                <c:pt idx="34583">
                  <c:v>0.849409722222222</c:v>
                </c:pt>
                <c:pt idx="34584">
                  <c:v>0.849444444444445</c:v>
                </c:pt>
                <c:pt idx="34585">
                  <c:v>0.84946759259259297</c:v>
                </c:pt>
                <c:pt idx="34586">
                  <c:v>0.84949074074074105</c:v>
                </c:pt>
                <c:pt idx="34587">
                  <c:v>0.84951388888888901</c:v>
                </c:pt>
                <c:pt idx="34588">
                  <c:v>0.84953703703703698</c:v>
                </c:pt>
                <c:pt idx="34589">
                  <c:v>0.84956018518518495</c:v>
                </c:pt>
                <c:pt idx="34590">
                  <c:v>0.84958333333333302</c:v>
                </c:pt>
                <c:pt idx="34591">
                  <c:v>0.84960648148148099</c:v>
                </c:pt>
                <c:pt idx="34592">
                  <c:v>0.84962962962962996</c:v>
                </c:pt>
                <c:pt idx="34593">
                  <c:v>0.84966435185185196</c:v>
                </c:pt>
                <c:pt idx="34594">
                  <c:v>0.84968750000000004</c:v>
                </c:pt>
                <c:pt idx="34595">
                  <c:v>0.84971064814814801</c:v>
                </c:pt>
                <c:pt idx="34596">
                  <c:v>0.84973379629629597</c:v>
                </c:pt>
                <c:pt idx="34597">
                  <c:v>0.84975694444444505</c:v>
                </c:pt>
                <c:pt idx="34598">
                  <c:v>0.84978009259259302</c:v>
                </c:pt>
                <c:pt idx="34599">
                  <c:v>0.84980324074074098</c:v>
                </c:pt>
                <c:pt idx="34600">
                  <c:v>0.84982638888888895</c:v>
                </c:pt>
                <c:pt idx="34601">
                  <c:v>0.84984953703703703</c:v>
                </c:pt>
                <c:pt idx="34602">
                  <c:v>0.84988425925925903</c:v>
                </c:pt>
                <c:pt idx="34603">
                  <c:v>0.849907407407407</c:v>
                </c:pt>
                <c:pt idx="34604">
                  <c:v>0.84993055555555597</c:v>
                </c:pt>
                <c:pt idx="34605">
                  <c:v>0.84995370370370404</c:v>
                </c:pt>
                <c:pt idx="34606">
                  <c:v>0.84997685185185201</c:v>
                </c:pt>
                <c:pt idx="34607">
                  <c:v>0.85</c:v>
                </c:pt>
                <c:pt idx="34608">
                  <c:v>0.85002314814814794</c:v>
                </c:pt>
                <c:pt idx="34609">
                  <c:v>0.85004629629629602</c:v>
                </c:pt>
                <c:pt idx="34610">
                  <c:v>0.85006944444444399</c:v>
                </c:pt>
                <c:pt idx="34611">
                  <c:v>0.85010416666666699</c:v>
                </c:pt>
                <c:pt idx="34612">
                  <c:v>0.85012731481481496</c:v>
                </c:pt>
                <c:pt idx="34613">
                  <c:v>0.85015046296296304</c:v>
                </c:pt>
                <c:pt idx="34614">
                  <c:v>0.85017361111111101</c:v>
                </c:pt>
                <c:pt idx="34615">
                  <c:v>0.85019675925925897</c:v>
                </c:pt>
                <c:pt idx="34616">
                  <c:v>0.85021990740740705</c:v>
                </c:pt>
                <c:pt idx="34617">
                  <c:v>0.85024305555555602</c:v>
                </c:pt>
                <c:pt idx="34618">
                  <c:v>0.85026620370370298</c:v>
                </c:pt>
                <c:pt idx="34619">
                  <c:v>0.85028935185185195</c:v>
                </c:pt>
                <c:pt idx="34620">
                  <c:v>0.85032407407407395</c:v>
                </c:pt>
                <c:pt idx="34621">
                  <c:v>0.85034722222222203</c:v>
                </c:pt>
                <c:pt idx="34622">
                  <c:v>0.85037037037037</c:v>
                </c:pt>
                <c:pt idx="34623">
                  <c:v>0.85039351851851896</c:v>
                </c:pt>
                <c:pt idx="34624">
                  <c:v>0.85041666666666704</c:v>
                </c:pt>
                <c:pt idx="34625">
                  <c:v>0.85043981481481501</c:v>
                </c:pt>
                <c:pt idx="34626">
                  <c:v>0.85046296296296298</c:v>
                </c:pt>
                <c:pt idx="34627">
                  <c:v>0.85048611111111105</c:v>
                </c:pt>
                <c:pt idx="34628">
                  <c:v>0.85050925925925902</c:v>
                </c:pt>
                <c:pt idx="34629">
                  <c:v>0.85054398148148203</c:v>
                </c:pt>
                <c:pt idx="34630">
                  <c:v>0.85056712962962899</c:v>
                </c:pt>
                <c:pt idx="34631">
                  <c:v>0.85059027777777796</c:v>
                </c:pt>
                <c:pt idx="34632">
                  <c:v>0.85061342592592604</c:v>
                </c:pt>
                <c:pt idx="34633">
                  <c:v>0.850636574074074</c:v>
                </c:pt>
                <c:pt idx="34634">
                  <c:v>0.85065972222222197</c:v>
                </c:pt>
                <c:pt idx="34635">
                  <c:v>0.85068287037037105</c:v>
                </c:pt>
                <c:pt idx="34636">
                  <c:v>0.85070601851851901</c:v>
                </c:pt>
                <c:pt idx="34637">
                  <c:v>0.85072916666666698</c:v>
                </c:pt>
                <c:pt idx="34638">
                  <c:v>0.85076388888888899</c:v>
                </c:pt>
                <c:pt idx="34639">
                  <c:v>0.85078703703703695</c:v>
                </c:pt>
                <c:pt idx="34640">
                  <c:v>0.85081018518518503</c:v>
                </c:pt>
                <c:pt idx="34641">
                  <c:v>0.850833333333333</c:v>
                </c:pt>
                <c:pt idx="34642">
                  <c:v>0.85085648148148196</c:v>
                </c:pt>
                <c:pt idx="34643">
                  <c:v>0.85087962962963004</c:v>
                </c:pt>
                <c:pt idx="34644">
                  <c:v>0.85090277777777801</c:v>
                </c:pt>
                <c:pt idx="34645">
                  <c:v>0.85092592592592597</c:v>
                </c:pt>
                <c:pt idx="34646">
                  <c:v>0.85094907407407405</c:v>
                </c:pt>
                <c:pt idx="34647">
                  <c:v>0.85098379629629595</c:v>
                </c:pt>
                <c:pt idx="34648">
                  <c:v>0.85100694444444502</c:v>
                </c:pt>
                <c:pt idx="34649">
                  <c:v>0.85103009259259299</c:v>
                </c:pt>
                <c:pt idx="34650">
                  <c:v>0.85105324074074096</c:v>
                </c:pt>
                <c:pt idx="34651">
                  <c:v>0.85107638888888903</c:v>
                </c:pt>
                <c:pt idx="34652">
                  <c:v>0.851099537037037</c:v>
                </c:pt>
                <c:pt idx="34653">
                  <c:v>0.85112268518518497</c:v>
                </c:pt>
                <c:pt idx="34654">
                  <c:v>0.85114583333333405</c:v>
                </c:pt>
                <c:pt idx="34655">
                  <c:v>0.85118055555555605</c:v>
                </c:pt>
                <c:pt idx="34656">
                  <c:v>0.85120370370370402</c:v>
                </c:pt>
                <c:pt idx="34657">
                  <c:v>0.85122685185185198</c:v>
                </c:pt>
                <c:pt idx="34658">
                  <c:v>0.85124999999999995</c:v>
                </c:pt>
                <c:pt idx="34659">
                  <c:v>0.85127314814814803</c:v>
                </c:pt>
                <c:pt idx="34660">
                  <c:v>0.851296296296296</c:v>
                </c:pt>
                <c:pt idx="34661">
                  <c:v>0.85131944444444396</c:v>
                </c:pt>
                <c:pt idx="34662">
                  <c:v>0.85134259259259304</c:v>
                </c:pt>
                <c:pt idx="34663">
                  <c:v>0.85136574074074101</c:v>
                </c:pt>
                <c:pt idx="34664">
                  <c:v>0.85138888888888897</c:v>
                </c:pt>
                <c:pt idx="34665">
                  <c:v>0.85142361111111098</c:v>
                </c:pt>
                <c:pt idx="34666">
                  <c:v>0.85144675925925895</c:v>
                </c:pt>
                <c:pt idx="34667">
                  <c:v>0.85146990740740702</c:v>
                </c:pt>
                <c:pt idx="34668">
                  <c:v>0.85149305555555599</c:v>
                </c:pt>
                <c:pt idx="34669">
                  <c:v>0.85151620370370396</c:v>
                </c:pt>
                <c:pt idx="34670">
                  <c:v>0.85153935185185203</c:v>
                </c:pt>
                <c:pt idx="34671">
                  <c:v>0.8515625</c:v>
                </c:pt>
                <c:pt idx="34672">
                  <c:v>0.85158564814814797</c:v>
                </c:pt>
                <c:pt idx="34673">
                  <c:v>0.85160879629629604</c:v>
                </c:pt>
                <c:pt idx="34674">
                  <c:v>0.85164351851851905</c:v>
                </c:pt>
                <c:pt idx="34675">
                  <c:v>0.85166666666666702</c:v>
                </c:pt>
                <c:pt idx="34676">
                  <c:v>0.85168981481481498</c:v>
                </c:pt>
                <c:pt idx="34677">
                  <c:v>0.85171296296296295</c:v>
                </c:pt>
                <c:pt idx="34678">
                  <c:v>0.85173611111111103</c:v>
                </c:pt>
                <c:pt idx="34679">
                  <c:v>0.85175925925925899</c:v>
                </c:pt>
                <c:pt idx="34680">
                  <c:v>0.85178240740740696</c:v>
                </c:pt>
                <c:pt idx="34681">
                  <c:v>0.85181712962962897</c:v>
                </c:pt>
                <c:pt idx="34682">
                  <c:v>0.85184027777777804</c:v>
                </c:pt>
                <c:pt idx="34683">
                  <c:v>0.85186342592592601</c:v>
                </c:pt>
                <c:pt idx="34684">
                  <c:v>0.85188657407407398</c:v>
                </c:pt>
                <c:pt idx="34685">
                  <c:v>0.85190972222222205</c:v>
                </c:pt>
                <c:pt idx="34686">
                  <c:v>0.85193287037037102</c:v>
                </c:pt>
                <c:pt idx="34687">
                  <c:v>0.85195601851851899</c:v>
                </c:pt>
                <c:pt idx="34688">
                  <c:v>0.85197916666666695</c:v>
                </c:pt>
                <c:pt idx="34689">
                  <c:v>0.85201388888888896</c:v>
                </c:pt>
                <c:pt idx="34690">
                  <c:v>0.85203703703703704</c:v>
                </c:pt>
                <c:pt idx="34691">
                  <c:v>0.852060185185185</c:v>
                </c:pt>
                <c:pt idx="34692">
                  <c:v>0.85208333333333297</c:v>
                </c:pt>
                <c:pt idx="34693">
                  <c:v>0.85210648148148205</c:v>
                </c:pt>
                <c:pt idx="34694">
                  <c:v>0.85212962962963001</c:v>
                </c:pt>
                <c:pt idx="34695">
                  <c:v>0.85215277777777798</c:v>
                </c:pt>
                <c:pt idx="34696">
                  <c:v>0.85217592592592595</c:v>
                </c:pt>
                <c:pt idx="34697">
                  <c:v>0.85219907407407403</c:v>
                </c:pt>
                <c:pt idx="34698">
                  <c:v>0.85223379629629603</c:v>
                </c:pt>
                <c:pt idx="34699">
                  <c:v>0.852256944444444</c:v>
                </c:pt>
                <c:pt idx="34700">
                  <c:v>0.85228009259259296</c:v>
                </c:pt>
                <c:pt idx="34701">
                  <c:v>0.85230324074074104</c:v>
                </c:pt>
                <c:pt idx="34702">
                  <c:v>0.85232638888888901</c:v>
                </c:pt>
                <c:pt idx="34703">
                  <c:v>0.85234953703703698</c:v>
                </c:pt>
                <c:pt idx="34704">
                  <c:v>0.85237268518518505</c:v>
                </c:pt>
                <c:pt idx="34705">
                  <c:v>0.85239583333333402</c:v>
                </c:pt>
                <c:pt idx="34706">
                  <c:v>0.85241898148148099</c:v>
                </c:pt>
                <c:pt idx="34707">
                  <c:v>0.85245370370370399</c:v>
                </c:pt>
                <c:pt idx="34708">
                  <c:v>0.85247685185185196</c:v>
                </c:pt>
                <c:pt idx="34709">
                  <c:v>0.85250000000000004</c:v>
                </c:pt>
                <c:pt idx="34710">
                  <c:v>0.852523148148148</c:v>
                </c:pt>
                <c:pt idx="34711">
                  <c:v>0.85254629629629597</c:v>
                </c:pt>
                <c:pt idx="34712">
                  <c:v>0.85256944444444405</c:v>
                </c:pt>
                <c:pt idx="34713">
                  <c:v>0.85259259259259301</c:v>
                </c:pt>
                <c:pt idx="34714">
                  <c:v>0.85261574074074098</c:v>
                </c:pt>
                <c:pt idx="34715">
                  <c:v>0.85265046296296299</c:v>
                </c:pt>
                <c:pt idx="34716">
                  <c:v>0.85267361111111095</c:v>
                </c:pt>
                <c:pt idx="34717">
                  <c:v>0.85269675925925903</c:v>
                </c:pt>
                <c:pt idx="34718">
                  <c:v>0.852719907407407</c:v>
                </c:pt>
                <c:pt idx="34719">
                  <c:v>0.85274305555555596</c:v>
                </c:pt>
                <c:pt idx="34720">
                  <c:v>0.85276620370370404</c:v>
                </c:pt>
                <c:pt idx="34721">
                  <c:v>0.85278935185185201</c:v>
                </c:pt>
                <c:pt idx="34722">
                  <c:v>0.85281249999999997</c:v>
                </c:pt>
                <c:pt idx="34723">
                  <c:v>0.85283564814814805</c:v>
                </c:pt>
                <c:pt idx="34724">
                  <c:v>0.85287037037036995</c:v>
                </c:pt>
                <c:pt idx="34725">
                  <c:v>0.85289351851851902</c:v>
                </c:pt>
                <c:pt idx="34726">
                  <c:v>0.85291666666666699</c:v>
                </c:pt>
                <c:pt idx="34727">
                  <c:v>0.85293981481481496</c:v>
                </c:pt>
                <c:pt idx="34728">
                  <c:v>0.85296296296296303</c:v>
                </c:pt>
                <c:pt idx="34729">
                  <c:v>0.852986111111111</c:v>
                </c:pt>
                <c:pt idx="34730">
                  <c:v>0.85300925925925897</c:v>
                </c:pt>
                <c:pt idx="34731">
                  <c:v>0.85303240740740804</c:v>
                </c:pt>
                <c:pt idx="34732">
                  <c:v>0.85305555555555601</c:v>
                </c:pt>
                <c:pt idx="34733">
                  <c:v>0.85309027777777802</c:v>
                </c:pt>
                <c:pt idx="34734">
                  <c:v>0.85311342592592598</c:v>
                </c:pt>
                <c:pt idx="34735">
                  <c:v>0.85313657407407395</c:v>
                </c:pt>
                <c:pt idx="34736">
                  <c:v>0.85315972222222203</c:v>
                </c:pt>
                <c:pt idx="34737">
                  <c:v>0.85318287037036999</c:v>
                </c:pt>
                <c:pt idx="34738">
                  <c:v>0.85320601851851896</c:v>
                </c:pt>
                <c:pt idx="34739">
                  <c:v>0.85322916666666704</c:v>
                </c:pt>
                <c:pt idx="34740">
                  <c:v>0.853252314814815</c:v>
                </c:pt>
                <c:pt idx="34741">
                  <c:v>0.85327546296296297</c:v>
                </c:pt>
                <c:pt idx="34742">
                  <c:v>0.85331018518518498</c:v>
                </c:pt>
                <c:pt idx="34743">
                  <c:v>0.85333333333333306</c:v>
                </c:pt>
                <c:pt idx="34744">
                  <c:v>0.85335648148148202</c:v>
                </c:pt>
                <c:pt idx="34745">
                  <c:v>0.85337962962962999</c:v>
                </c:pt>
                <c:pt idx="34746">
                  <c:v>0.85340277777777795</c:v>
                </c:pt>
                <c:pt idx="34747">
                  <c:v>0.85342592592592603</c:v>
                </c:pt>
                <c:pt idx="34748">
                  <c:v>0.853449074074074</c:v>
                </c:pt>
                <c:pt idx="34749">
                  <c:v>0.85347222222222197</c:v>
                </c:pt>
                <c:pt idx="34750">
                  <c:v>0.85349537037037104</c:v>
                </c:pt>
                <c:pt idx="34751">
                  <c:v>0.85353009259259305</c:v>
                </c:pt>
                <c:pt idx="34752">
                  <c:v>0.85355324074074101</c:v>
                </c:pt>
                <c:pt idx="34753">
                  <c:v>0.85357638888888898</c:v>
                </c:pt>
                <c:pt idx="34754">
                  <c:v>0.85359953703703695</c:v>
                </c:pt>
                <c:pt idx="34755">
                  <c:v>0.85362268518518503</c:v>
                </c:pt>
                <c:pt idx="34756">
                  <c:v>0.85364583333333399</c:v>
                </c:pt>
                <c:pt idx="34757">
                  <c:v>0.85366898148148096</c:v>
                </c:pt>
                <c:pt idx="34758">
                  <c:v>0.85369212962963004</c:v>
                </c:pt>
                <c:pt idx="34759">
                  <c:v>0.853715277777778</c:v>
                </c:pt>
                <c:pt idx="34760">
                  <c:v>0.85375000000000001</c:v>
                </c:pt>
                <c:pt idx="34761">
                  <c:v>0.85377314814814798</c:v>
                </c:pt>
                <c:pt idx="34762">
                  <c:v>0.85379629629629605</c:v>
                </c:pt>
                <c:pt idx="34763">
                  <c:v>0.85381944444444502</c:v>
                </c:pt>
                <c:pt idx="34764">
                  <c:v>0.85384259259259299</c:v>
                </c:pt>
                <c:pt idx="34765">
                  <c:v>0.85386574074074095</c:v>
                </c:pt>
                <c:pt idx="34766">
                  <c:v>0.85388888888888903</c:v>
                </c:pt>
                <c:pt idx="34767">
                  <c:v>0.853912037037037</c:v>
                </c:pt>
                <c:pt idx="34768">
                  <c:v>0.853946759259259</c:v>
                </c:pt>
                <c:pt idx="34769">
                  <c:v>0.85396990740740697</c:v>
                </c:pt>
                <c:pt idx="34770">
                  <c:v>0.85399305555555605</c:v>
                </c:pt>
                <c:pt idx="34771">
                  <c:v>0.85401620370370401</c:v>
                </c:pt>
                <c:pt idx="34772">
                  <c:v>0.85403935185185198</c:v>
                </c:pt>
                <c:pt idx="34773">
                  <c:v>0.85406249999999995</c:v>
                </c:pt>
                <c:pt idx="34774">
                  <c:v>0.85408564814814802</c:v>
                </c:pt>
                <c:pt idx="34775">
                  <c:v>0.85410879629629599</c:v>
                </c:pt>
                <c:pt idx="34776">
                  <c:v>0.85413194444444496</c:v>
                </c:pt>
                <c:pt idx="34777">
                  <c:v>0.85416666666666596</c:v>
                </c:pt>
                <c:pt idx="34778">
                  <c:v>0.85418981481481504</c:v>
                </c:pt>
                <c:pt idx="34779">
                  <c:v>0.85421296296296301</c:v>
                </c:pt>
                <c:pt idx="34780">
                  <c:v>0.85423611111111097</c:v>
                </c:pt>
                <c:pt idx="34781">
                  <c:v>0.85425925925925905</c:v>
                </c:pt>
                <c:pt idx="34782">
                  <c:v>0.85428240740740702</c:v>
                </c:pt>
                <c:pt idx="34783">
                  <c:v>0.85430555555555598</c:v>
                </c:pt>
                <c:pt idx="34784">
                  <c:v>0.85432870370370395</c:v>
                </c:pt>
                <c:pt idx="34785">
                  <c:v>0.85435185185185203</c:v>
                </c:pt>
                <c:pt idx="34786">
                  <c:v>0.85438657407407403</c:v>
                </c:pt>
                <c:pt idx="34787">
                  <c:v>0.854409722222222</c:v>
                </c:pt>
                <c:pt idx="34788">
                  <c:v>0.85443287037036997</c:v>
                </c:pt>
                <c:pt idx="34789">
                  <c:v>0.85445601851851904</c:v>
                </c:pt>
                <c:pt idx="34790">
                  <c:v>0.85447916666666701</c:v>
                </c:pt>
                <c:pt idx="34791">
                  <c:v>0.85450231481481498</c:v>
                </c:pt>
                <c:pt idx="34792">
                  <c:v>0.85452546296296295</c:v>
                </c:pt>
                <c:pt idx="34793">
                  <c:v>0.85454861111111102</c:v>
                </c:pt>
                <c:pt idx="34794">
                  <c:v>0.85458333333333303</c:v>
                </c:pt>
                <c:pt idx="34795">
                  <c:v>0.854606481481481</c:v>
                </c:pt>
                <c:pt idx="34796">
                  <c:v>0.85462962962962996</c:v>
                </c:pt>
                <c:pt idx="34797">
                  <c:v>0.85465277777777804</c:v>
                </c:pt>
                <c:pt idx="34798">
                  <c:v>0.85467592592592601</c:v>
                </c:pt>
                <c:pt idx="34799">
                  <c:v>0.85469907407407397</c:v>
                </c:pt>
                <c:pt idx="34800">
                  <c:v>0.85472222222222205</c:v>
                </c:pt>
                <c:pt idx="34801">
                  <c:v>0.85474537037037102</c:v>
                </c:pt>
                <c:pt idx="34802">
                  <c:v>0.85478009259259302</c:v>
                </c:pt>
                <c:pt idx="34803">
                  <c:v>0.85480324074074099</c:v>
                </c:pt>
                <c:pt idx="34804">
                  <c:v>0.85482638888888896</c:v>
                </c:pt>
                <c:pt idx="34805">
                  <c:v>0.85484953703703703</c:v>
                </c:pt>
                <c:pt idx="34806">
                  <c:v>0.854872685185185</c:v>
                </c:pt>
                <c:pt idx="34807">
                  <c:v>0.85489583333333397</c:v>
                </c:pt>
                <c:pt idx="34808">
                  <c:v>0.85491898148148204</c:v>
                </c:pt>
                <c:pt idx="34809">
                  <c:v>0.85494212962963001</c:v>
                </c:pt>
                <c:pt idx="34810">
                  <c:v>0.85496527777777798</c:v>
                </c:pt>
                <c:pt idx="34811">
                  <c:v>0.85499999999999998</c:v>
                </c:pt>
                <c:pt idx="34812">
                  <c:v>0.85502314814814795</c:v>
                </c:pt>
                <c:pt idx="34813">
                  <c:v>0.85504629629629603</c:v>
                </c:pt>
                <c:pt idx="34814">
                  <c:v>0.85506944444444499</c:v>
                </c:pt>
                <c:pt idx="34815">
                  <c:v>0.85509259259259296</c:v>
                </c:pt>
                <c:pt idx="34816">
                  <c:v>0.85511574074074104</c:v>
                </c:pt>
                <c:pt idx="34817">
                  <c:v>0.855138888888889</c:v>
                </c:pt>
                <c:pt idx="34818">
                  <c:v>0.85516203703703697</c:v>
                </c:pt>
                <c:pt idx="34819">
                  <c:v>0.85518518518518505</c:v>
                </c:pt>
                <c:pt idx="34820">
                  <c:v>0.85521990740740705</c:v>
                </c:pt>
                <c:pt idx="34821">
                  <c:v>0.85524305555555602</c:v>
                </c:pt>
                <c:pt idx="34822">
                  <c:v>0.85526620370370299</c:v>
                </c:pt>
                <c:pt idx="34823">
                  <c:v>0.85528935185185195</c:v>
                </c:pt>
                <c:pt idx="34824">
                  <c:v>0.85531250000000003</c:v>
                </c:pt>
                <c:pt idx="34825">
                  <c:v>0.855335648148148</c:v>
                </c:pt>
                <c:pt idx="34826">
                  <c:v>0.85535879629629596</c:v>
                </c:pt>
                <c:pt idx="34827">
                  <c:v>0.85538194444444404</c:v>
                </c:pt>
                <c:pt idx="34828">
                  <c:v>0.85541666666666705</c:v>
                </c:pt>
                <c:pt idx="34829">
                  <c:v>0.85543981481481501</c:v>
                </c:pt>
                <c:pt idx="34830">
                  <c:v>0.85546296296296298</c:v>
                </c:pt>
                <c:pt idx="34831">
                  <c:v>0.85548611111111095</c:v>
                </c:pt>
                <c:pt idx="34832">
                  <c:v>0.85550925925925903</c:v>
                </c:pt>
                <c:pt idx="34833">
                  <c:v>0.85553240740740699</c:v>
                </c:pt>
                <c:pt idx="34834">
                  <c:v>0.85555555555555596</c:v>
                </c:pt>
                <c:pt idx="34835">
                  <c:v>0.85557870370370404</c:v>
                </c:pt>
                <c:pt idx="34836">
                  <c:v>0.855601851851852</c:v>
                </c:pt>
                <c:pt idx="34837">
                  <c:v>0.85563657407407401</c:v>
                </c:pt>
                <c:pt idx="34838">
                  <c:v>0.85565972222222197</c:v>
                </c:pt>
                <c:pt idx="34839">
                  <c:v>0.85568287037037105</c:v>
                </c:pt>
                <c:pt idx="34840">
                  <c:v>0.85570601851851902</c:v>
                </c:pt>
                <c:pt idx="34841">
                  <c:v>0.85572916666666698</c:v>
                </c:pt>
                <c:pt idx="34842">
                  <c:v>0.85575231481481495</c:v>
                </c:pt>
                <c:pt idx="34843">
                  <c:v>0.85577546296296303</c:v>
                </c:pt>
                <c:pt idx="34844">
                  <c:v>0.855798611111111</c:v>
                </c:pt>
                <c:pt idx="34845">
                  <c:v>0.855833333333333</c:v>
                </c:pt>
                <c:pt idx="34846">
                  <c:v>0.85585648148148197</c:v>
                </c:pt>
                <c:pt idx="34847">
                  <c:v>0.85587962962963005</c:v>
                </c:pt>
                <c:pt idx="34848">
                  <c:v>0.85590277777777801</c:v>
                </c:pt>
                <c:pt idx="34849">
                  <c:v>0.85592592592592598</c:v>
                </c:pt>
                <c:pt idx="34850">
                  <c:v>0.85594907407407395</c:v>
                </c:pt>
                <c:pt idx="34851">
                  <c:v>0.85597222222222202</c:v>
                </c:pt>
                <c:pt idx="34852">
                  <c:v>0.85599537037037099</c:v>
                </c:pt>
                <c:pt idx="34853">
                  <c:v>0.85601851851851896</c:v>
                </c:pt>
                <c:pt idx="34854">
                  <c:v>0.85605324074074096</c:v>
                </c:pt>
                <c:pt idx="34855">
                  <c:v>0.85607638888888904</c:v>
                </c:pt>
                <c:pt idx="34856">
                  <c:v>0.85609953703703701</c:v>
                </c:pt>
                <c:pt idx="34857">
                  <c:v>0.85612268518518497</c:v>
                </c:pt>
                <c:pt idx="34858">
                  <c:v>0.85614583333333405</c:v>
                </c:pt>
                <c:pt idx="34859">
                  <c:v>0.85616898148148202</c:v>
                </c:pt>
                <c:pt idx="34860">
                  <c:v>0.85619212962962898</c:v>
                </c:pt>
                <c:pt idx="34861">
                  <c:v>0.85621527777777795</c:v>
                </c:pt>
                <c:pt idx="34862">
                  <c:v>0.85624999999999996</c:v>
                </c:pt>
                <c:pt idx="34863">
                  <c:v>0.85627314814814803</c:v>
                </c:pt>
                <c:pt idx="34864">
                  <c:v>0.856296296296296</c:v>
                </c:pt>
                <c:pt idx="34865">
                  <c:v>0.85631944444444397</c:v>
                </c:pt>
                <c:pt idx="34866">
                  <c:v>0.85634259259259304</c:v>
                </c:pt>
                <c:pt idx="34867">
                  <c:v>0.85636574074074101</c:v>
                </c:pt>
                <c:pt idx="34868">
                  <c:v>0.85638888888888898</c:v>
                </c:pt>
                <c:pt idx="34869">
                  <c:v>0.85641203703703705</c:v>
                </c:pt>
                <c:pt idx="34870">
                  <c:v>0.85644675925925895</c:v>
                </c:pt>
                <c:pt idx="34871">
                  <c:v>0.85646990740740803</c:v>
                </c:pt>
                <c:pt idx="34872">
                  <c:v>0.85649305555555599</c:v>
                </c:pt>
                <c:pt idx="34873">
                  <c:v>0.85651620370370396</c:v>
                </c:pt>
                <c:pt idx="34874">
                  <c:v>0.85653935185185204</c:v>
                </c:pt>
                <c:pt idx="34875">
                  <c:v>0.8565625</c:v>
                </c:pt>
                <c:pt idx="34876">
                  <c:v>0.85658564814814797</c:v>
                </c:pt>
                <c:pt idx="34877">
                  <c:v>0.85660879629629705</c:v>
                </c:pt>
                <c:pt idx="34878">
                  <c:v>0.85663194444444501</c:v>
                </c:pt>
                <c:pt idx="34879">
                  <c:v>0.85666666666666702</c:v>
                </c:pt>
                <c:pt idx="34880">
                  <c:v>0.85668981481481499</c:v>
                </c:pt>
                <c:pt idx="34881">
                  <c:v>0.85671296296296295</c:v>
                </c:pt>
                <c:pt idx="34882">
                  <c:v>0.85673611111111103</c:v>
                </c:pt>
                <c:pt idx="34883">
                  <c:v>0.856759259259259</c:v>
                </c:pt>
                <c:pt idx="34884">
                  <c:v>0.85678240740740697</c:v>
                </c:pt>
                <c:pt idx="34885">
                  <c:v>0.85680555555555604</c:v>
                </c:pt>
                <c:pt idx="34886">
                  <c:v>0.85682870370370401</c:v>
                </c:pt>
                <c:pt idx="34887">
                  <c:v>0.85686342592592601</c:v>
                </c:pt>
                <c:pt idx="34888">
                  <c:v>0.85688657407407398</c:v>
                </c:pt>
                <c:pt idx="34889">
                  <c:v>0.85690972222222195</c:v>
                </c:pt>
                <c:pt idx="34890">
                  <c:v>0.85693287037037102</c:v>
                </c:pt>
                <c:pt idx="34891">
                  <c:v>0.85695601851851899</c:v>
                </c:pt>
                <c:pt idx="34892">
                  <c:v>0.85697916666666696</c:v>
                </c:pt>
                <c:pt idx="34893">
                  <c:v>0.85700231481481504</c:v>
                </c:pt>
                <c:pt idx="34894">
                  <c:v>0.857025462962963</c:v>
                </c:pt>
                <c:pt idx="34895">
                  <c:v>0.85704861111111097</c:v>
                </c:pt>
                <c:pt idx="34896">
                  <c:v>0.85708333333333298</c:v>
                </c:pt>
                <c:pt idx="34897">
                  <c:v>0.85710648148148105</c:v>
                </c:pt>
                <c:pt idx="34898">
                  <c:v>0.85712962962963002</c:v>
                </c:pt>
                <c:pt idx="34899">
                  <c:v>0.85715277777777799</c:v>
                </c:pt>
                <c:pt idx="34900">
                  <c:v>0.85717592592592595</c:v>
                </c:pt>
                <c:pt idx="34901">
                  <c:v>0.85719907407407403</c:v>
                </c:pt>
                <c:pt idx="34902">
                  <c:v>0.857222222222222</c:v>
                </c:pt>
                <c:pt idx="34903">
                  <c:v>0.85724537037036996</c:v>
                </c:pt>
                <c:pt idx="34904">
                  <c:v>0.85726851851851904</c:v>
                </c:pt>
                <c:pt idx="34905">
                  <c:v>0.85730324074074105</c:v>
                </c:pt>
                <c:pt idx="34906">
                  <c:v>0.85732638888888901</c:v>
                </c:pt>
                <c:pt idx="34907">
                  <c:v>0.85734953703703698</c:v>
                </c:pt>
                <c:pt idx="34908">
                  <c:v>0.85737268518518495</c:v>
                </c:pt>
                <c:pt idx="34909">
                  <c:v>0.85739583333333402</c:v>
                </c:pt>
                <c:pt idx="34910">
                  <c:v>0.85741898148148099</c:v>
                </c:pt>
                <c:pt idx="34911">
                  <c:v>0.85744212962962896</c:v>
                </c:pt>
                <c:pt idx="34912">
                  <c:v>0.85746527777777803</c:v>
                </c:pt>
                <c:pt idx="34913">
                  <c:v>0.85750000000000004</c:v>
                </c:pt>
                <c:pt idx="34914">
                  <c:v>0.85752314814814801</c:v>
                </c:pt>
                <c:pt idx="34915">
                  <c:v>0.85754629629629597</c:v>
                </c:pt>
                <c:pt idx="34916">
                  <c:v>0.85756944444444505</c:v>
                </c:pt>
                <c:pt idx="34917">
                  <c:v>0.85759259259259302</c:v>
                </c:pt>
                <c:pt idx="34918">
                  <c:v>0.85761574074074098</c:v>
                </c:pt>
                <c:pt idx="34919">
                  <c:v>0.85763888888888895</c:v>
                </c:pt>
                <c:pt idx="34920">
                  <c:v>0.85766203703703703</c:v>
                </c:pt>
                <c:pt idx="34921">
                  <c:v>0.857685185185185</c:v>
                </c:pt>
                <c:pt idx="34922">
                  <c:v>0.857719907407407</c:v>
                </c:pt>
                <c:pt idx="34923">
                  <c:v>0.85774305555555597</c:v>
                </c:pt>
                <c:pt idx="34924">
                  <c:v>0.85776620370370404</c:v>
                </c:pt>
                <c:pt idx="34925">
                  <c:v>0.85778935185185201</c:v>
                </c:pt>
                <c:pt idx="34926">
                  <c:v>0.85781249999999998</c:v>
                </c:pt>
                <c:pt idx="34927">
                  <c:v>0.85783564814814794</c:v>
                </c:pt>
                <c:pt idx="34928">
                  <c:v>0.85785879629629602</c:v>
                </c:pt>
                <c:pt idx="34929">
                  <c:v>0.85788194444444399</c:v>
                </c:pt>
                <c:pt idx="34930">
                  <c:v>0.85790509259259295</c:v>
                </c:pt>
                <c:pt idx="34931">
                  <c:v>0.85793981481481496</c:v>
                </c:pt>
                <c:pt idx="34932">
                  <c:v>0.85796296296296304</c:v>
                </c:pt>
                <c:pt idx="34933">
                  <c:v>0.85798611111111101</c:v>
                </c:pt>
                <c:pt idx="34934">
                  <c:v>0.85800925925925897</c:v>
                </c:pt>
                <c:pt idx="34935">
                  <c:v>0.85803240740740705</c:v>
                </c:pt>
                <c:pt idx="34936">
                  <c:v>0.85805555555555602</c:v>
                </c:pt>
                <c:pt idx="34937">
                  <c:v>0.85807870370370398</c:v>
                </c:pt>
                <c:pt idx="34938">
                  <c:v>0.85810185185185195</c:v>
                </c:pt>
                <c:pt idx="34939">
                  <c:v>0.85813657407407395</c:v>
                </c:pt>
                <c:pt idx="34940">
                  <c:v>0.85815972222222203</c:v>
                </c:pt>
                <c:pt idx="34941">
                  <c:v>0.85818287037037</c:v>
                </c:pt>
                <c:pt idx="34942">
                  <c:v>0.85820601851851896</c:v>
                </c:pt>
                <c:pt idx="34943">
                  <c:v>0.85822916666666704</c:v>
                </c:pt>
                <c:pt idx="34944">
                  <c:v>0.85825231481481501</c:v>
                </c:pt>
                <c:pt idx="34945">
                  <c:v>0.85827546296296298</c:v>
                </c:pt>
                <c:pt idx="34946">
                  <c:v>0.85829861111111105</c:v>
                </c:pt>
                <c:pt idx="34947">
                  <c:v>0.85832175925925902</c:v>
                </c:pt>
                <c:pt idx="34948">
                  <c:v>0.85834490740740699</c:v>
                </c:pt>
                <c:pt idx="34949">
                  <c:v>0.85837962962962999</c:v>
                </c:pt>
                <c:pt idx="34950">
                  <c:v>0.85840277777777796</c:v>
                </c:pt>
                <c:pt idx="34951">
                  <c:v>0.85842592592592604</c:v>
                </c:pt>
                <c:pt idx="34952">
                  <c:v>0.858449074074074</c:v>
                </c:pt>
                <c:pt idx="34953">
                  <c:v>0.85847222222222197</c:v>
                </c:pt>
                <c:pt idx="34954">
                  <c:v>0.85849537037037105</c:v>
                </c:pt>
                <c:pt idx="34955">
                  <c:v>0.85851851851851901</c:v>
                </c:pt>
                <c:pt idx="34956">
                  <c:v>0.85854166666666698</c:v>
                </c:pt>
                <c:pt idx="34957">
                  <c:v>0.85857638888888899</c:v>
                </c:pt>
                <c:pt idx="34958">
                  <c:v>0.85859953703703695</c:v>
                </c:pt>
                <c:pt idx="34959">
                  <c:v>0.85862268518518503</c:v>
                </c:pt>
                <c:pt idx="34960">
                  <c:v>0.858645833333334</c:v>
                </c:pt>
                <c:pt idx="34961">
                  <c:v>0.85866898148148196</c:v>
                </c:pt>
                <c:pt idx="34962">
                  <c:v>0.85869212962963004</c:v>
                </c:pt>
                <c:pt idx="34963">
                  <c:v>0.85871527777777801</c:v>
                </c:pt>
                <c:pt idx="34964">
                  <c:v>0.85873842592592597</c:v>
                </c:pt>
                <c:pt idx="34965">
                  <c:v>0.85877314814814798</c:v>
                </c:pt>
                <c:pt idx="34966">
                  <c:v>0.85879629629629595</c:v>
                </c:pt>
                <c:pt idx="34967">
                  <c:v>0.85881944444444502</c:v>
                </c:pt>
                <c:pt idx="34968">
                  <c:v>0.85884259259259299</c:v>
                </c:pt>
                <c:pt idx="34969">
                  <c:v>0.85886574074074096</c:v>
                </c:pt>
                <c:pt idx="34970">
                  <c:v>0.85888888888888903</c:v>
                </c:pt>
                <c:pt idx="34971">
                  <c:v>0.858912037037037</c:v>
                </c:pt>
                <c:pt idx="34972">
                  <c:v>0.85893518518518497</c:v>
                </c:pt>
                <c:pt idx="34973">
                  <c:v>0.85896990740740697</c:v>
                </c:pt>
                <c:pt idx="34974">
                  <c:v>0.85899305555555605</c:v>
                </c:pt>
                <c:pt idx="34975">
                  <c:v>0.85901620370370402</c:v>
                </c:pt>
                <c:pt idx="34976">
                  <c:v>0.85903935185185198</c:v>
                </c:pt>
                <c:pt idx="34977">
                  <c:v>0.85906249999999995</c:v>
                </c:pt>
                <c:pt idx="34978">
                  <c:v>0.85908564814814803</c:v>
                </c:pt>
                <c:pt idx="34979">
                  <c:v>0.859108796296296</c:v>
                </c:pt>
                <c:pt idx="34980">
                  <c:v>0.85913194444444396</c:v>
                </c:pt>
                <c:pt idx="34981">
                  <c:v>0.85916666666666697</c:v>
                </c:pt>
                <c:pt idx="34982">
                  <c:v>0.85918981481481504</c:v>
                </c:pt>
                <c:pt idx="34983">
                  <c:v>0.85921296296296301</c:v>
                </c:pt>
                <c:pt idx="34984">
                  <c:v>0.85923611111111098</c:v>
                </c:pt>
                <c:pt idx="34985">
                  <c:v>0.85925925925925895</c:v>
                </c:pt>
                <c:pt idx="34986">
                  <c:v>0.85928240740740702</c:v>
                </c:pt>
                <c:pt idx="34987">
                  <c:v>0.85930555555555599</c:v>
                </c:pt>
                <c:pt idx="34988">
                  <c:v>0.85932870370370396</c:v>
                </c:pt>
                <c:pt idx="34989">
                  <c:v>0.85935185185185203</c:v>
                </c:pt>
                <c:pt idx="34990">
                  <c:v>0.85938657407407404</c:v>
                </c:pt>
                <c:pt idx="34991">
                  <c:v>0.85940972222222201</c:v>
                </c:pt>
                <c:pt idx="34992">
                  <c:v>0.85943287037036997</c:v>
                </c:pt>
                <c:pt idx="34993">
                  <c:v>0.85945601851851905</c:v>
                </c:pt>
                <c:pt idx="34994">
                  <c:v>0.85947916666666702</c:v>
                </c:pt>
                <c:pt idx="34995">
                  <c:v>0.85950231481481498</c:v>
                </c:pt>
                <c:pt idx="34996">
                  <c:v>0.85952546296296295</c:v>
                </c:pt>
                <c:pt idx="34997">
                  <c:v>0.85954861111111103</c:v>
                </c:pt>
                <c:pt idx="34998">
                  <c:v>0.85957175925925899</c:v>
                </c:pt>
                <c:pt idx="34999">
                  <c:v>0.859606481481482</c:v>
                </c:pt>
                <c:pt idx="35000">
                  <c:v>0.85962962962962997</c:v>
                </c:pt>
                <c:pt idx="35001">
                  <c:v>0.85965277777777804</c:v>
                </c:pt>
                <c:pt idx="35002">
                  <c:v>0.85967592592592601</c:v>
                </c:pt>
                <c:pt idx="35003">
                  <c:v>0.85969907407407398</c:v>
                </c:pt>
                <c:pt idx="35004">
                  <c:v>0.85972222222222205</c:v>
                </c:pt>
                <c:pt idx="35005">
                  <c:v>0.85974537037037102</c:v>
                </c:pt>
                <c:pt idx="35006">
                  <c:v>0.85976851851851899</c:v>
                </c:pt>
                <c:pt idx="35007">
                  <c:v>0.85979166666666695</c:v>
                </c:pt>
                <c:pt idx="35008">
                  <c:v>0.85982638888888896</c:v>
                </c:pt>
                <c:pt idx="35009">
                  <c:v>0.85984953703703704</c:v>
                </c:pt>
                <c:pt idx="35010">
                  <c:v>0.859872685185185</c:v>
                </c:pt>
                <c:pt idx="35011">
                  <c:v>0.85989583333333397</c:v>
                </c:pt>
                <c:pt idx="35012">
                  <c:v>0.85991898148148205</c:v>
                </c:pt>
                <c:pt idx="35013">
                  <c:v>0.85994212962963001</c:v>
                </c:pt>
                <c:pt idx="35014">
                  <c:v>0.85996527777777798</c:v>
                </c:pt>
                <c:pt idx="35015">
                  <c:v>0.85998842592592595</c:v>
                </c:pt>
                <c:pt idx="35016">
                  <c:v>0.86001157407407403</c:v>
                </c:pt>
                <c:pt idx="35017">
                  <c:v>0.86004629629629703</c:v>
                </c:pt>
                <c:pt idx="35018">
                  <c:v>0.860069444444444</c:v>
                </c:pt>
                <c:pt idx="35019">
                  <c:v>0.86009259259259296</c:v>
                </c:pt>
                <c:pt idx="35020">
                  <c:v>0.86011574074074104</c:v>
                </c:pt>
                <c:pt idx="35021">
                  <c:v>0.86013888888888901</c:v>
                </c:pt>
                <c:pt idx="35022">
                  <c:v>0.86016203703703698</c:v>
                </c:pt>
                <c:pt idx="35023">
                  <c:v>0.86018518518518505</c:v>
                </c:pt>
                <c:pt idx="35024">
                  <c:v>0.86020833333333302</c:v>
                </c:pt>
                <c:pt idx="35025">
                  <c:v>0.86023148148148199</c:v>
                </c:pt>
                <c:pt idx="35026">
                  <c:v>0.86026620370370399</c:v>
                </c:pt>
                <c:pt idx="35027">
                  <c:v>0.86028935185185196</c:v>
                </c:pt>
                <c:pt idx="35028">
                  <c:v>0.86031250000000004</c:v>
                </c:pt>
                <c:pt idx="35029">
                  <c:v>0.860335648148148</c:v>
                </c:pt>
                <c:pt idx="35030">
                  <c:v>0.86035879629629597</c:v>
                </c:pt>
                <c:pt idx="35031">
                  <c:v>0.86038194444444405</c:v>
                </c:pt>
                <c:pt idx="35032">
                  <c:v>0.86040509259259301</c:v>
                </c:pt>
                <c:pt idx="35033">
                  <c:v>0.86042824074074098</c:v>
                </c:pt>
                <c:pt idx="35034">
                  <c:v>0.86045138888888895</c:v>
                </c:pt>
                <c:pt idx="35035">
                  <c:v>0.86048611111111095</c:v>
                </c:pt>
                <c:pt idx="35036">
                  <c:v>0.86050925925925903</c:v>
                </c:pt>
                <c:pt idx="35037">
                  <c:v>0.860532407407407</c:v>
                </c:pt>
                <c:pt idx="35038">
                  <c:v>0.86055555555555596</c:v>
                </c:pt>
                <c:pt idx="35039">
                  <c:v>0.86057870370370404</c:v>
                </c:pt>
                <c:pt idx="35040">
                  <c:v>0.86060185185185201</c:v>
                </c:pt>
                <c:pt idx="35041">
                  <c:v>0.86062499999999997</c:v>
                </c:pt>
                <c:pt idx="35042">
                  <c:v>0.86064814814814805</c:v>
                </c:pt>
                <c:pt idx="35043">
                  <c:v>0.86068287037036995</c:v>
                </c:pt>
                <c:pt idx="35044">
                  <c:v>0.86070601851851902</c:v>
                </c:pt>
                <c:pt idx="35045">
                  <c:v>0.86072916666666699</c:v>
                </c:pt>
                <c:pt idx="35046">
                  <c:v>0.86075231481481496</c:v>
                </c:pt>
                <c:pt idx="35047">
                  <c:v>0.86077546296296303</c:v>
                </c:pt>
                <c:pt idx="35048">
                  <c:v>0.860798611111111</c:v>
                </c:pt>
                <c:pt idx="35049">
                  <c:v>0.86082175925925897</c:v>
                </c:pt>
                <c:pt idx="35050">
                  <c:v>0.86084490740740804</c:v>
                </c:pt>
                <c:pt idx="35051">
                  <c:v>0.86086805555555601</c:v>
                </c:pt>
                <c:pt idx="35052">
                  <c:v>0.86089120370370398</c:v>
                </c:pt>
                <c:pt idx="35053">
                  <c:v>0.86092592592592598</c:v>
                </c:pt>
                <c:pt idx="35054">
                  <c:v>0.86094907407407395</c:v>
                </c:pt>
                <c:pt idx="35055">
                  <c:v>0.86097222222222203</c:v>
                </c:pt>
                <c:pt idx="35056">
                  <c:v>0.86099537037036999</c:v>
                </c:pt>
                <c:pt idx="35057">
                  <c:v>0.86101851851851896</c:v>
                </c:pt>
                <c:pt idx="35058">
                  <c:v>0.86104166666666704</c:v>
                </c:pt>
                <c:pt idx="35059">
                  <c:v>0.861064814814815</c:v>
                </c:pt>
                <c:pt idx="35060">
                  <c:v>0.86108796296296297</c:v>
                </c:pt>
                <c:pt idx="35061">
                  <c:v>0.86112268518518498</c:v>
                </c:pt>
                <c:pt idx="35062">
                  <c:v>0.86114583333333405</c:v>
                </c:pt>
                <c:pt idx="35063">
                  <c:v>0.86116898148148202</c:v>
                </c:pt>
                <c:pt idx="35064">
                  <c:v>0.86119212962962899</c:v>
                </c:pt>
                <c:pt idx="35065">
                  <c:v>0.86121527777777795</c:v>
                </c:pt>
                <c:pt idx="35066">
                  <c:v>0.86123842592592603</c:v>
                </c:pt>
                <c:pt idx="35067">
                  <c:v>0.861261574074074</c:v>
                </c:pt>
                <c:pt idx="35068">
                  <c:v>0.86128472222222197</c:v>
                </c:pt>
                <c:pt idx="35069">
                  <c:v>0.86130787037037104</c:v>
                </c:pt>
                <c:pt idx="35070">
                  <c:v>0.86134259259259305</c:v>
                </c:pt>
                <c:pt idx="35071">
                  <c:v>0.86136574074074101</c:v>
                </c:pt>
                <c:pt idx="35072">
                  <c:v>0.86138888888888898</c:v>
                </c:pt>
                <c:pt idx="35073">
                  <c:v>0.86141203703703695</c:v>
                </c:pt>
                <c:pt idx="35074">
                  <c:v>0.86143518518518503</c:v>
                </c:pt>
                <c:pt idx="35075">
                  <c:v>0.86145833333333299</c:v>
                </c:pt>
                <c:pt idx="35076">
                  <c:v>0.86148148148148096</c:v>
                </c:pt>
                <c:pt idx="35077">
                  <c:v>0.86150462962963004</c:v>
                </c:pt>
                <c:pt idx="35078">
                  <c:v>0.861527777777778</c:v>
                </c:pt>
                <c:pt idx="35079">
                  <c:v>0.86156250000000001</c:v>
                </c:pt>
                <c:pt idx="35080">
                  <c:v>0.86158564814814798</c:v>
                </c:pt>
                <c:pt idx="35081">
                  <c:v>0.86160879629629605</c:v>
                </c:pt>
                <c:pt idx="35082">
                  <c:v>0.86163194444444502</c:v>
                </c:pt>
                <c:pt idx="35083">
                  <c:v>0.86165509259259299</c:v>
                </c:pt>
                <c:pt idx="35084">
                  <c:v>0.86167824074074095</c:v>
                </c:pt>
                <c:pt idx="35085">
                  <c:v>0.86170138888888903</c:v>
                </c:pt>
                <c:pt idx="35086">
                  <c:v>0.861724537037037</c:v>
                </c:pt>
                <c:pt idx="35087">
                  <c:v>0.861759259259259</c:v>
                </c:pt>
                <c:pt idx="35088">
                  <c:v>0.86178240740740697</c:v>
                </c:pt>
                <c:pt idx="35089">
                  <c:v>0.86180555555555605</c:v>
                </c:pt>
                <c:pt idx="35090">
                  <c:v>0.86182870370370401</c:v>
                </c:pt>
                <c:pt idx="35091">
                  <c:v>0.86185185185185198</c:v>
                </c:pt>
                <c:pt idx="35092">
                  <c:v>0.86187499999999995</c:v>
                </c:pt>
                <c:pt idx="35093">
                  <c:v>0.86189814814814802</c:v>
                </c:pt>
                <c:pt idx="35094">
                  <c:v>0.86192129629629599</c:v>
                </c:pt>
                <c:pt idx="35095">
                  <c:v>0.86194444444444496</c:v>
                </c:pt>
                <c:pt idx="35096">
                  <c:v>0.86197916666666696</c:v>
                </c:pt>
                <c:pt idx="35097">
                  <c:v>0.86200231481481504</c:v>
                </c:pt>
                <c:pt idx="35098">
                  <c:v>0.86202546296296301</c:v>
                </c:pt>
                <c:pt idx="35099">
                  <c:v>0.86204861111111097</c:v>
                </c:pt>
                <c:pt idx="35100">
                  <c:v>0.86207175925925905</c:v>
                </c:pt>
                <c:pt idx="35101">
                  <c:v>0.86209490740740702</c:v>
                </c:pt>
                <c:pt idx="35102">
                  <c:v>0.86211805555555598</c:v>
                </c:pt>
                <c:pt idx="35103">
                  <c:v>0.86214120370370395</c:v>
                </c:pt>
                <c:pt idx="35104">
                  <c:v>0.86216435185185203</c:v>
                </c:pt>
                <c:pt idx="35105">
                  <c:v>0.86219907407407403</c:v>
                </c:pt>
                <c:pt idx="35106">
                  <c:v>0.862222222222222</c:v>
                </c:pt>
                <c:pt idx="35107">
                  <c:v>0.86224537037037097</c:v>
                </c:pt>
                <c:pt idx="35108">
                  <c:v>0.86226851851851904</c:v>
                </c:pt>
                <c:pt idx="35109">
                  <c:v>0.86229166666666701</c:v>
                </c:pt>
                <c:pt idx="35110">
                  <c:v>0.86231481481481498</c:v>
                </c:pt>
                <c:pt idx="35111">
                  <c:v>0.86233796296296295</c:v>
                </c:pt>
                <c:pt idx="35112">
                  <c:v>0.86236111111111102</c:v>
                </c:pt>
                <c:pt idx="35113">
                  <c:v>0.86238425925925899</c:v>
                </c:pt>
                <c:pt idx="35114">
                  <c:v>0.862418981481481</c:v>
                </c:pt>
                <c:pt idx="35115">
                  <c:v>0.86244212962962996</c:v>
                </c:pt>
                <c:pt idx="35116">
                  <c:v>0.86246527777777804</c:v>
                </c:pt>
                <c:pt idx="35117">
                  <c:v>0.86248842592592601</c:v>
                </c:pt>
                <c:pt idx="35118">
                  <c:v>0.86251157407407397</c:v>
                </c:pt>
                <c:pt idx="35119">
                  <c:v>0.86253472222222205</c:v>
                </c:pt>
                <c:pt idx="35120">
                  <c:v>0.86255787037037002</c:v>
                </c:pt>
                <c:pt idx="35121">
                  <c:v>0.86258101851851898</c:v>
                </c:pt>
                <c:pt idx="35122">
                  <c:v>0.86260416666666695</c:v>
                </c:pt>
                <c:pt idx="35123">
                  <c:v>0.86263888888888896</c:v>
                </c:pt>
                <c:pt idx="35124">
                  <c:v>0.86266203703703703</c:v>
                </c:pt>
                <c:pt idx="35125">
                  <c:v>0.862685185185185</c:v>
                </c:pt>
                <c:pt idx="35126">
                  <c:v>0.86270833333333297</c:v>
                </c:pt>
                <c:pt idx="35127">
                  <c:v>0.86273148148148204</c:v>
                </c:pt>
                <c:pt idx="35128">
                  <c:v>0.86275462962963001</c:v>
                </c:pt>
                <c:pt idx="35129">
                  <c:v>0.86277777777777798</c:v>
                </c:pt>
                <c:pt idx="35130">
                  <c:v>0.86280092592592605</c:v>
                </c:pt>
                <c:pt idx="35131">
                  <c:v>0.86282407407407402</c:v>
                </c:pt>
                <c:pt idx="35132">
                  <c:v>0.86285879629629603</c:v>
                </c:pt>
                <c:pt idx="35133">
                  <c:v>0.86288194444444499</c:v>
                </c:pt>
                <c:pt idx="35134">
                  <c:v>0.86290509259259296</c:v>
                </c:pt>
                <c:pt idx="35135">
                  <c:v>0.86292824074074104</c:v>
                </c:pt>
                <c:pt idx="35136">
                  <c:v>0.862951388888889</c:v>
                </c:pt>
                <c:pt idx="35137">
                  <c:v>0.86297453703703697</c:v>
                </c:pt>
                <c:pt idx="35138">
                  <c:v>0.86299768518518505</c:v>
                </c:pt>
                <c:pt idx="35139">
                  <c:v>0.86302083333333302</c:v>
                </c:pt>
                <c:pt idx="35140">
                  <c:v>0.86304398148148198</c:v>
                </c:pt>
                <c:pt idx="35141">
                  <c:v>0.86307870370370399</c:v>
                </c:pt>
                <c:pt idx="35142">
                  <c:v>0.86310185185185195</c:v>
                </c:pt>
                <c:pt idx="35143">
                  <c:v>0.86312500000000003</c:v>
                </c:pt>
                <c:pt idx="35144">
                  <c:v>0.863148148148148</c:v>
                </c:pt>
                <c:pt idx="35145">
                  <c:v>0.86317129629629596</c:v>
                </c:pt>
                <c:pt idx="35146">
                  <c:v>0.86319444444444504</c:v>
                </c:pt>
                <c:pt idx="35147">
                  <c:v>0.86321759259259301</c:v>
                </c:pt>
                <c:pt idx="35148">
                  <c:v>0.86324074074073998</c:v>
                </c:pt>
                <c:pt idx="35149">
                  <c:v>0.86326388888888905</c:v>
                </c:pt>
                <c:pt idx="35150">
                  <c:v>0.86329861111111095</c:v>
                </c:pt>
                <c:pt idx="35151">
                  <c:v>0.86332175925925903</c:v>
                </c:pt>
                <c:pt idx="35152">
                  <c:v>0.86334490740740699</c:v>
                </c:pt>
                <c:pt idx="35153">
                  <c:v>0.86336805555555596</c:v>
                </c:pt>
                <c:pt idx="35154">
                  <c:v>0.86339120370370404</c:v>
                </c:pt>
                <c:pt idx="35155">
                  <c:v>0.863414351851852</c:v>
                </c:pt>
                <c:pt idx="35156">
                  <c:v>0.86343749999999997</c:v>
                </c:pt>
                <c:pt idx="35157">
                  <c:v>0.86346064814814805</c:v>
                </c:pt>
                <c:pt idx="35158">
                  <c:v>0.86349537037037105</c:v>
                </c:pt>
                <c:pt idx="35159">
                  <c:v>0.86351851851851902</c:v>
                </c:pt>
                <c:pt idx="35160">
                  <c:v>0.86354166666666698</c:v>
                </c:pt>
                <c:pt idx="35161">
                  <c:v>0.86356481481481495</c:v>
                </c:pt>
                <c:pt idx="35162">
                  <c:v>0.86358796296296303</c:v>
                </c:pt>
                <c:pt idx="35163">
                  <c:v>0.863611111111111</c:v>
                </c:pt>
                <c:pt idx="35164">
                  <c:v>0.86363425925925896</c:v>
                </c:pt>
                <c:pt idx="35165">
                  <c:v>0.86365740740740804</c:v>
                </c:pt>
                <c:pt idx="35166">
                  <c:v>0.86368055555555601</c:v>
                </c:pt>
                <c:pt idx="35167">
                  <c:v>0.86371527777777801</c:v>
                </c:pt>
                <c:pt idx="35168">
                  <c:v>0.86373842592592598</c:v>
                </c:pt>
                <c:pt idx="35169">
                  <c:v>0.86376157407407395</c:v>
                </c:pt>
                <c:pt idx="35170">
                  <c:v>0.86378472222222202</c:v>
                </c:pt>
                <c:pt idx="35171">
                  <c:v>0.86380787037037099</c:v>
                </c:pt>
                <c:pt idx="35172">
                  <c:v>0.86383101851851896</c:v>
                </c:pt>
                <c:pt idx="35173">
                  <c:v>0.86385416666666703</c:v>
                </c:pt>
                <c:pt idx="35174">
                  <c:v>0.863877314814815</c:v>
                </c:pt>
                <c:pt idx="35175">
                  <c:v>0.86390046296296297</c:v>
                </c:pt>
                <c:pt idx="35176">
                  <c:v>0.86393518518518497</c:v>
                </c:pt>
                <c:pt idx="35177">
                  <c:v>0.86395833333333305</c:v>
                </c:pt>
                <c:pt idx="35178">
                  <c:v>0.86398148148148202</c:v>
                </c:pt>
                <c:pt idx="35179">
                  <c:v>0.86400462962962998</c:v>
                </c:pt>
                <c:pt idx="35180">
                  <c:v>0.86402777777777795</c:v>
                </c:pt>
                <c:pt idx="35181">
                  <c:v>0.86405092592592603</c:v>
                </c:pt>
                <c:pt idx="35182">
                  <c:v>0.86407407407407399</c:v>
                </c:pt>
                <c:pt idx="35183">
                  <c:v>0.86409722222222196</c:v>
                </c:pt>
                <c:pt idx="35184">
                  <c:v>0.86412037037037004</c:v>
                </c:pt>
                <c:pt idx="35185">
                  <c:v>0.864143518518519</c:v>
                </c:pt>
                <c:pt idx="35186">
                  <c:v>0.86417824074074101</c:v>
                </c:pt>
                <c:pt idx="35187">
                  <c:v>0.86420138888888898</c:v>
                </c:pt>
                <c:pt idx="35188">
                  <c:v>0.86422453703703705</c:v>
                </c:pt>
                <c:pt idx="35189">
                  <c:v>0.86424768518518502</c:v>
                </c:pt>
                <c:pt idx="35190">
                  <c:v>0.86427083333333299</c:v>
                </c:pt>
                <c:pt idx="35191">
                  <c:v>0.86429398148148195</c:v>
                </c:pt>
                <c:pt idx="35192">
                  <c:v>0.86431712962963003</c:v>
                </c:pt>
                <c:pt idx="35193">
                  <c:v>0.864340277777778</c:v>
                </c:pt>
                <c:pt idx="35194">
                  <c:v>0.86436342592592597</c:v>
                </c:pt>
                <c:pt idx="35195">
                  <c:v>0.86439814814814797</c:v>
                </c:pt>
                <c:pt idx="35196">
                  <c:v>0.86442129629629705</c:v>
                </c:pt>
                <c:pt idx="35197">
                  <c:v>0.86444444444444501</c:v>
                </c:pt>
                <c:pt idx="35198">
                  <c:v>0.86446759259259298</c:v>
                </c:pt>
                <c:pt idx="35199">
                  <c:v>0.86449074074074095</c:v>
                </c:pt>
                <c:pt idx="35200">
                  <c:v>0.86451388888888903</c:v>
                </c:pt>
                <c:pt idx="35201">
                  <c:v>0.86453703703703699</c:v>
                </c:pt>
                <c:pt idx="35202">
                  <c:v>0.86456018518518496</c:v>
                </c:pt>
                <c:pt idx="35203">
                  <c:v>0.86459490740740697</c:v>
                </c:pt>
                <c:pt idx="35204">
                  <c:v>0.86461805555555604</c:v>
                </c:pt>
                <c:pt idx="35205">
                  <c:v>0.86464120370370401</c:v>
                </c:pt>
                <c:pt idx="35206">
                  <c:v>0.86466435185185198</c:v>
                </c:pt>
                <c:pt idx="35207">
                  <c:v>0.86468750000000005</c:v>
                </c:pt>
                <c:pt idx="35208">
                  <c:v>0.86471064814814802</c:v>
                </c:pt>
                <c:pt idx="35209">
                  <c:v>0.86473379629629599</c:v>
                </c:pt>
                <c:pt idx="35210">
                  <c:v>0.86475694444444395</c:v>
                </c:pt>
                <c:pt idx="35211">
                  <c:v>0.86478009259259303</c:v>
                </c:pt>
                <c:pt idx="35212">
                  <c:v>0.86481481481481504</c:v>
                </c:pt>
                <c:pt idx="35213">
                  <c:v>0.864837962962963</c:v>
                </c:pt>
                <c:pt idx="35214">
                  <c:v>0.86486111111111097</c:v>
                </c:pt>
                <c:pt idx="35215">
                  <c:v>0.86488425925925905</c:v>
                </c:pt>
                <c:pt idx="35216">
                  <c:v>0.86490740740740801</c:v>
                </c:pt>
                <c:pt idx="35217">
                  <c:v>0.86493055555555598</c:v>
                </c:pt>
                <c:pt idx="35218">
                  <c:v>0.86495370370370395</c:v>
                </c:pt>
                <c:pt idx="35219">
                  <c:v>0.86497685185185202</c:v>
                </c:pt>
                <c:pt idx="35220">
                  <c:v>0.86501157407407403</c:v>
                </c:pt>
                <c:pt idx="35221">
                  <c:v>0.865034722222222</c:v>
                </c:pt>
                <c:pt idx="35222">
                  <c:v>0.86505787037036996</c:v>
                </c:pt>
                <c:pt idx="35223">
                  <c:v>0.86508101851851904</c:v>
                </c:pt>
                <c:pt idx="35224">
                  <c:v>0.86510416666666701</c:v>
                </c:pt>
                <c:pt idx="35225">
                  <c:v>0.86512731481481497</c:v>
                </c:pt>
                <c:pt idx="35226">
                  <c:v>0.86515046296296305</c:v>
                </c:pt>
                <c:pt idx="35227">
                  <c:v>0.86517361111111102</c:v>
                </c:pt>
                <c:pt idx="35228">
                  <c:v>0.86520833333333402</c:v>
                </c:pt>
                <c:pt idx="35229">
                  <c:v>0.86523148148148099</c:v>
                </c:pt>
                <c:pt idx="35230">
                  <c:v>0.86525462962962996</c:v>
                </c:pt>
                <c:pt idx="35231">
                  <c:v>0.86527777777777803</c:v>
                </c:pt>
                <c:pt idx="35232">
                  <c:v>0.865300925925926</c:v>
                </c:pt>
                <c:pt idx="35233">
                  <c:v>0.86532407407407397</c:v>
                </c:pt>
                <c:pt idx="35234">
                  <c:v>0.86534722222222205</c:v>
                </c:pt>
                <c:pt idx="35235">
                  <c:v>0.86537037037037001</c:v>
                </c:pt>
                <c:pt idx="35236">
                  <c:v>0.86539351851851898</c:v>
                </c:pt>
                <c:pt idx="35237">
                  <c:v>0.86541666666666595</c:v>
                </c:pt>
                <c:pt idx="35238">
                  <c:v>0.86545138888888895</c:v>
                </c:pt>
                <c:pt idx="35239">
                  <c:v>0.86547453703703703</c:v>
                </c:pt>
                <c:pt idx="35240">
                  <c:v>0.865497685185185</c:v>
                </c:pt>
                <c:pt idx="35241">
                  <c:v>0.86552083333333396</c:v>
                </c:pt>
                <c:pt idx="35242">
                  <c:v>0.86554398148148204</c:v>
                </c:pt>
                <c:pt idx="35243">
                  <c:v>0.86556712962963001</c:v>
                </c:pt>
                <c:pt idx="35244">
                  <c:v>0.86559027777777797</c:v>
                </c:pt>
                <c:pt idx="35245">
                  <c:v>0.86562499999999998</c:v>
                </c:pt>
                <c:pt idx="35246">
                  <c:v>0.86564814814814794</c:v>
                </c:pt>
                <c:pt idx="35247">
                  <c:v>0.86567129629629602</c:v>
                </c:pt>
                <c:pt idx="35248">
                  <c:v>0.86569444444444499</c:v>
                </c:pt>
                <c:pt idx="35249">
                  <c:v>0.86571759259259295</c:v>
                </c:pt>
                <c:pt idx="35250">
                  <c:v>0.86574074074074103</c:v>
                </c:pt>
                <c:pt idx="35251">
                  <c:v>0.865763888888889</c:v>
                </c:pt>
                <c:pt idx="35252">
                  <c:v>0.86578703703703697</c:v>
                </c:pt>
                <c:pt idx="35253">
                  <c:v>0.86582175925925897</c:v>
                </c:pt>
                <c:pt idx="35254">
                  <c:v>0.86584490740740805</c:v>
                </c:pt>
                <c:pt idx="35255">
                  <c:v>0.86586805555555602</c:v>
                </c:pt>
                <c:pt idx="35256">
                  <c:v>0.86589120370370398</c:v>
                </c:pt>
                <c:pt idx="35257">
                  <c:v>0.86591435185185195</c:v>
                </c:pt>
                <c:pt idx="35258">
                  <c:v>0.86593750000000003</c:v>
                </c:pt>
                <c:pt idx="35259">
                  <c:v>0.86596064814814799</c:v>
                </c:pt>
                <c:pt idx="35260">
                  <c:v>0.86598379629629596</c:v>
                </c:pt>
                <c:pt idx="35261">
                  <c:v>0.86600694444444504</c:v>
                </c:pt>
                <c:pt idx="35262">
                  <c:v>0.86604166666666704</c:v>
                </c:pt>
                <c:pt idx="35263">
                  <c:v>0.86606481481481501</c:v>
                </c:pt>
                <c:pt idx="35264">
                  <c:v>0.86608796296296298</c:v>
                </c:pt>
                <c:pt idx="35265">
                  <c:v>0.86611111111111105</c:v>
                </c:pt>
                <c:pt idx="35266">
                  <c:v>0.86613425925925902</c:v>
                </c:pt>
                <c:pt idx="35267">
                  <c:v>0.86615740740740699</c:v>
                </c:pt>
                <c:pt idx="35268">
                  <c:v>0.86618055555555595</c:v>
                </c:pt>
                <c:pt idx="35269">
                  <c:v>0.86620370370370403</c:v>
                </c:pt>
                <c:pt idx="35270">
                  <c:v>0.86623842592592604</c:v>
                </c:pt>
                <c:pt idx="35271">
                  <c:v>0.866261574074074</c:v>
                </c:pt>
                <c:pt idx="35272">
                  <c:v>0.86628472222222197</c:v>
                </c:pt>
                <c:pt idx="35273">
                  <c:v>0.86630787037037105</c:v>
                </c:pt>
                <c:pt idx="35274">
                  <c:v>0.86633101851851901</c:v>
                </c:pt>
                <c:pt idx="35275">
                  <c:v>0.86635416666666598</c:v>
                </c:pt>
                <c:pt idx="35276">
                  <c:v>0.86637731481481495</c:v>
                </c:pt>
                <c:pt idx="35277">
                  <c:v>0.86640046296296302</c:v>
                </c:pt>
                <c:pt idx="35278">
                  <c:v>0.86642361111111099</c:v>
                </c:pt>
                <c:pt idx="35279">
                  <c:v>0.866458333333333</c:v>
                </c:pt>
                <c:pt idx="35280">
                  <c:v>0.86648148148148196</c:v>
                </c:pt>
                <c:pt idx="35281">
                  <c:v>0.86650462962963004</c:v>
                </c:pt>
                <c:pt idx="35282">
                  <c:v>0.86652777777777801</c:v>
                </c:pt>
                <c:pt idx="35283">
                  <c:v>0.86655092592592597</c:v>
                </c:pt>
                <c:pt idx="35284">
                  <c:v>0.86657407407407405</c:v>
                </c:pt>
                <c:pt idx="35285">
                  <c:v>0.86659722222222202</c:v>
                </c:pt>
                <c:pt idx="35286">
                  <c:v>0.86662037037037098</c:v>
                </c:pt>
                <c:pt idx="35287">
                  <c:v>0.86664351851851895</c:v>
                </c:pt>
                <c:pt idx="35288">
                  <c:v>0.86667824074074096</c:v>
                </c:pt>
                <c:pt idx="35289">
                  <c:v>0.86670138888888903</c:v>
                </c:pt>
                <c:pt idx="35290">
                  <c:v>0.866724537037037</c:v>
                </c:pt>
                <c:pt idx="35291">
                  <c:v>0.86674768518518497</c:v>
                </c:pt>
                <c:pt idx="35292">
                  <c:v>0.86677083333333405</c:v>
                </c:pt>
                <c:pt idx="35293">
                  <c:v>0.86679398148148201</c:v>
                </c:pt>
                <c:pt idx="35294">
                  <c:v>0.86681712962962898</c:v>
                </c:pt>
                <c:pt idx="35295">
                  <c:v>0.86684027777777795</c:v>
                </c:pt>
                <c:pt idx="35296">
                  <c:v>0.86686342592592602</c:v>
                </c:pt>
                <c:pt idx="35297">
                  <c:v>0.86688657407407399</c:v>
                </c:pt>
                <c:pt idx="35298">
                  <c:v>0.866921296296296</c:v>
                </c:pt>
                <c:pt idx="35299">
                  <c:v>0.86694444444444496</c:v>
                </c:pt>
                <c:pt idx="35300">
                  <c:v>0.86696759259259304</c:v>
                </c:pt>
                <c:pt idx="35301">
                  <c:v>0.86699074074074101</c:v>
                </c:pt>
                <c:pt idx="35302">
                  <c:v>0.86701388888888897</c:v>
                </c:pt>
                <c:pt idx="35303">
                  <c:v>0.86703703703703705</c:v>
                </c:pt>
                <c:pt idx="35304">
                  <c:v>0.86706018518518502</c:v>
                </c:pt>
                <c:pt idx="35305">
                  <c:v>0.86708333333333298</c:v>
                </c:pt>
                <c:pt idx="35306">
                  <c:v>0.86711805555555599</c:v>
                </c:pt>
                <c:pt idx="35307">
                  <c:v>0.86714120370370396</c:v>
                </c:pt>
                <c:pt idx="35308">
                  <c:v>0.86716435185185203</c:v>
                </c:pt>
                <c:pt idx="35309">
                  <c:v>0.8671875</c:v>
                </c:pt>
                <c:pt idx="35310">
                  <c:v>0.86721064814814797</c:v>
                </c:pt>
                <c:pt idx="35311">
                  <c:v>0.86723379629629604</c:v>
                </c:pt>
                <c:pt idx="35312">
                  <c:v>0.86725694444444401</c:v>
                </c:pt>
                <c:pt idx="35313">
                  <c:v>0.86728009259259298</c:v>
                </c:pt>
                <c:pt idx="35314">
                  <c:v>0.86730324074074105</c:v>
                </c:pt>
                <c:pt idx="35315">
                  <c:v>0.86733796296296295</c:v>
                </c:pt>
                <c:pt idx="35316">
                  <c:v>0.86736111111111103</c:v>
                </c:pt>
                <c:pt idx="35317">
                  <c:v>0.86738425925925899</c:v>
                </c:pt>
                <c:pt idx="35318">
                  <c:v>0.86740740740740696</c:v>
                </c:pt>
                <c:pt idx="35319">
                  <c:v>0.86743055555555604</c:v>
                </c:pt>
                <c:pt idx="35320">
                  <c:v>0.867453703703704</c:v>
                </c:pt>
                <c:pt idx="35321">
                  <c:v>0.86747685185185197</c:v>
                </c:pt>
                <c:pt idx="35322">
                  <c:v>0.86750000000000005</c:v>
                </c:pt>
                <c:pt idx="35323">
                  <c:v>0.86752314814814802</c:v>
                </c:pt>
                <c:pt idx="35324">
                  <c:v>0.86755787037037102</c:v>
                </c:pt>
                <c:pt idx="35325">
                  <c:v>0.86758101851851899</c:v>
                </c:pt>
                <c:pt idx="35326">
                  <c:v>0.86760416666666695</c:v>
                </c:pt>
                <c:pt idx="35327">
                  <c:v>0.86762731481481503</c:v>
                </c:pt>
                <c:pt idx="35328">
                  <c:v>0.867650462962963</c:v>
                </c:pt>
                <c:pt idx="35329">
                  <c:v>0.86767361111111097</c:v>
                </c:pt>
                <c:pt idx="35330">
                  <c:v>0.86769675925925904</c:v>
                </c:pt>
                <c:pt idx="35331">
                  <c:v>0.86771990740740801</c:v>
                </c:pt>
                <c:pt idx="35332">
                  <c:v>0.86774305555555598</c:v>
                </c:pt>
                <c:pt idx="35333">
                  <c:v>0.86777777777777798</c:v>
                </c:pt>
                <c:pt idx="35334">
                  <c:v>0.86780092592592595</c:v>
                </c:pt>
                <c:pt idx="35335">
                  <c:v>0.86782407407407403</c:v>
                </c:pt>
                <c:pt idx="35336">
                  <c:v>0.86784722222222199</c:v>
                </c:pt>
                <c:pt idx="35337">
                  <c:v>0.86787037037037096</c:v>
                </c:pt>
                <c:pt idx="35338">
                  <c:v>0.86789351851851904</c:v>
                </c:pt>
                <c:pt idx="35339">
                  <c:v>0.867916666666667</c:v>
                </c:pt>
                <c:pt idx="35340">
                  <c:v>0.86793981481481497</c:v>
                </c:pt>
                <c:pt idx="35341">
                  <c:v>0.86796296296296305</c:v>
                </c:pt>
                <c:pt idx="35342">
                  <c:v>0.86799768518518505</c:v>
                </c:pt>
                <c:pt idx="35343">
                  <c:v>0.86802083333333402</c:v>
                </c:pt>
                <c:pt idx="35344">
                  <c:v>0.86804398148148199</c:v>
                </c:pt>
                <c:pt idx="35345">
                  <c:v>0.86806712962962895</c:v>
                </c:pt>
                <c:pt idx="35346">
                  <c:v>0.86809027777777803</c:v>
                </c:pt>
                <c:pt idx="35347">
                  <c:v>0.868113425925926</c:v>
                </c:pt>
                <c:pt idx="35348">
                  <c:v>0.86813657407407396</c:v>
                </c:pt>
                <c:pt idx="35349">
                  <c:v>0.86815972222222204</c:v>
                </c:pt>
                <c:pt idx="35350">
                  <c:v>0.86818287037037001</c:v>
                </c:pt>
                <c:pt idx="35351">
                  <c:v>0.86821759259259301</c:v>
                </c:pt>
                <c:pt idx="35352">
                  <c:v>0.86824074074074098</c:v>
                </c:pt>
                <c:pt idx="35353">
                  <c:v>0.86826388888888895</c:v>
                </c:pt>
                <c:pt idx="35354">
                  <c:v>0.86828703703703702</c:v>
                </c:pt>
                <c:pt idx="35355">
                  <c:v>0.86831018518518499</c:v>
                </c:pt>
                <c:pt idx="35356">
                  <c:v>0.86833333333333296</c:v>
                </c:pt>
                <c:pt idx="35357">
                  <c:v>0.86835648148148104</c:v>
                </c:pt>
                <c:pt idx="35358">
                  <c:v>0.86837962962963</c:v>
                </c:pt>
                <c:pt idx="35359">
                  <c:v>0.86840277777777797</c:v>
                </c:pt>
                <c:pt idx="35360">
                  <c:v>0.86843749999999997</c:v>
                </c:pt>
                <c:pt idx="35361">
                  <c:v>0.86846064814814805</c:v>
                </c:pt>
                <c:pt idx="35362">
                  <c:v>0.86848379629629602</c:v>
                </c:pt>
                <c:pt idx="35363">
                  <c:v>0.86850694444444398</c:v>
                </c:pt>
                <c:pt idx="35364">
                  <c:v>0.86853009259259295</c:v>
                </c:pt>
                <c:pt idx="35365">
                  <c:v>0.86855324074074103</c:v>
                </c:pt>
                <c:pt idx="35366">
                  <c:v>0.86857638888888899</c:v>
                </c:pt>
                <c:pt idx="35367">
                  <c:v>0.86859953703703696</c:v>
                </c:pt>
                <c:pt idx="35368">
                  <c:v>0.86863425925925897</c:v>
                </c:pt>
                <c:pt idx="35369">
                  <c:v>0.86865740740740804</c:v>
                </c:pt>
                <c:pt idx="35370">
                  <c:v>0.86868055555555601</c:v>
                </c:pt>
                <c:pt idx="35371">
                  <c:v>0.86870370370370398</c:v>
                </c:pt>
                <c:pt idx="35372">
                  <c:v>0.86872685185185206</c:v>
                </c:pt>
                <c:pt idx="35373">
                  <c:v>0.86875000000000002</c:v>
                </c:pt>
                <c:pt idx="35374">
                  <c:v>0.86877314814814799</c:v>
                </c:pt>
                <c:pt idx="35375">
                  <c:v>0.86879629629629695</c:v>
                </c:pt>
                <c:pt idx="35376">
                  <c:v>0.86883101851851896</c:v>
                </c:pt>
                <c:pt idx="35377">
                  <c:v>0.86885416666666704</c:v>
                </c:pt>
                <c:pt idx="35378">
                  <c:v>0.868877314814815</c:v>
                </c:pt>
                <c:pt idx="35379">
                  <c:v>0.86890046296296297</c:v>
                </c:pt>
                <c:pt idx="35380">
                  <c:v>0.86892361111111105</c:v>
                </c:pt>
                <c:pt idx="35381">
                  <c:v>0.86894675925925902</c:v>
                </c:pt>
                <c:pt idx="35382">
                  <c:v>0.86896990740740698</c:v>
                </c:pt>
                <c:pt idx="35383">
                  <c:v>0.86899305555555595</c:v>
                </c:pt>
                <c:pt idx="35384">
                  <c:v>0.86901620370370403</c:v>
                </c:pt>
                <c:pt idx="35385">
                  <c:v>0.86905092592592603</c:v>
                </c:pt>
                <c:pt idx="35386">
                  <c:v>0.869074074074074</c:v>
                </c:pt>
                <c:pt idx="35387">
                  <c:v>0.86909722222222197</c:v>
                </c:pt>
                <c:pt idx="35388">
                  <c:v>0.86912037037037104</c:v>
                </c:pt>
                <c:pt idx="35389">
                  <c:v>0.86914351851851901</c:v>
                </c:pt>
                <c:pt idx="35390">
                  <c:v>0.86916666666666598</c:v>
                </c:pt>
                <c:pt idx="35391">
                  <c:v>0.86918981481481505</c:v>
                </c:pt>
                <c:pt idx="35392">
                  <c:v>0.86921296296296302</c:v>
                </c:pt>
                <c:pt idx="35393">
                  <c:v>0.86923611111111099</c:v>
                </c:pt>
                <c:pt idx="35394">
                  <c:v>0.86927083333333299</c:v>
                </c:pt>
                <c:pt idx="35395">
                  <c:v>0.86929398148148096</c:v>
                </c:pt>
                <c:pt idx="35396">
                  <c:v>0.86931712962963004</c:v>
                </c:pt>
                <c:pt idx="35397">
                  <c:v>0.869340277777778</c:v>
                </c:pt>
                <c:pt idx="35398">
                  <c:v>0.86936342592592597</c:v>
                </c:pt>
                <c:pt idx="35399">
                  <c:v>0.86938657407407405</c:v>
                </c:pt>
                <c:pt idx="35400">
                  <c:v>0.86940972222222201</c:v>
                </c:pt>
                <c:pt idx="35401">
                  <c:v>0.86943287037036998</c:v>
                </c:pt>
                <c:pt idx="35402">
                  <c:v>0.86946759259259299</c:v>
                </c:pt>
                <c:pt idx="35403">
                  <c:v>0.86949074074074095</c:v>
                </c:pt>
                <c:pt idx="35404">
                  <c:v>0.86951388888888903</c:v>
                </c:pt>
                <c:pt idx="35405">
                  <c:v>0.869537037037037</c:v>
                </c:pt>
                <c:pt idx="35406">
                  <c:v>0.86956018518518496</c:v>
                </c:pt>
                <c:pt idx="35407">
                  <c:v>0.86958333333333304</c:v>
                </c:pt>
                <c:pt idx="35408">
                  <c:v>0.86960648148148201</c:v>
                </c:pt>
                <c:pt idx="35409">
                  <c:v>0.86962962962962997</c:v>
                </c:pt>
                <c:pt idx="35410">
                  <c:v>0.86966435185185198</c:v>
                </c:pt>
                <c:pt idx="35411">
                  <c:v>0.86968749999999995</c:v>
                </c:pt>
                <c:pt idx="35412">
                  <c:v>0.86971064814814802</c:v>
                </c:pt>
                <c:pt idx="35413">
                  <c:v>0.86973379629629599</c:v>
                </c:pt>
                <c:pt idx="35414">
                  <c:v>0.86975694444444496</c:v>
                </c:pt>
                <c:pt idx="35415">
                  <c:v>0.86978009259259303</c:v>
                </c:pt>
                <c:pt idx="35416">
                  <c:v>0.869803240740741</c:v>
                </c:pt>
                <c:pt idx="35417">
                  <c:v>0.86982638888888897</c:v>
                </c:pt>
                <c:pt idx="35418">
                  <c:v>0.86986111111111097</c:v>
                </c:pt>
                <c:pt idx="35419">
                  <c:v>0.86988425925925905</c:v>
                </c:pt>
                <c:pt idx="35420">
                  <c:v>0.86990740740740702</c:v>
                </c:pt>
                <c:pt idx="35421">
                  <c:v>0.86993055555555598</c:v>
                </c:pt>
                <c:pt idx="35422">
                  <c:v>0.86995370370370395</c:v>
                </c:pt>
                <c:pt idx="35423">
                  <c:v>0.86997685185185203</c:v>
                </c:pt>
                <c:pt idx="35424">
                  <c:v>0.87</c:v>
                </c:pt>
                <c:pt idx="35425">
                  <c:v>0.87002314814814796</c:v>
                </c:pt>
                <c:pt idx="35426">
                  <c:v>0.87005787037037097</c:v>
                </c:pt>
                <c:pt idx="35427">
                  <c:v>0.87008101851851904</c:v>
                </c:pt>
                <c:pt idx="35428">
                  <c:v>0.87010416666666701</c:v>
                </c:pt>
                <c:pt idx="35429">
                  <c:v>0.87012731481481498</c:v>
                </c:pt>
                <c:pt idx="35430">
                  <c:v>0.87015046296296295</c:v>
                </c:pt>
                <c:pt idx="35431">
                  <c:v>0.87017361111111102</c:v>
                </c:pt>
                <c:pt idx="35432">
                  <c:v>0.87019675925925899</c:v>
                </c:pt>
                <c:pt idx="35433">
                  <c:v>0.87021990740740696</c:v>
                </c:pt>
                <c:pt idx="35434">
                  <c:v>0.87024305555555603</c:v>
                </c:pt>
                <c:pt idx="35435">
                  <c:v>0.87027777777777804</c:v>
                </c:pt>
                <c:pt idx="35436">
                  <c:v>0.87030092592592601</c:v>
                </c:pt>
                <c:pt idx="35437">
                  <c:v>0.87032407407407397</c:v>
                </c:pt>
                <c:pt idx="35438">
                  <c:v>0.87034722222222205</c:v>
                </c:pt>
                <c:pt idx="35439">
                  <c:v>0.87037037037037002</c:v>
                </c:pt>
                <c:pt idx="35440">
                  <c:v>0.87039351851851898</c:v>
                </c:pt>
                <c:pt idx="35441">
                  <c:v>0.87041666666666695</c:v>
                </c:pt>
                <c:pt idx="35442">
                  <c:v>0.87045138888888896</c:v>
                </c:pt>
                <c:pt idx="35443">
                  <c:v>0.87047453703703703</c:v>
                </c:pt>
                <c:pt idx="35444">
                  <c:v>0.870497685185185</c:v>
                </c:pt>
                <c:pt idx="35445">
                  <c:v>0.87052083333333297</c:v>
                </c:pt>
                <c:pt idx="35446">
                  <c:v>0.87054398148148204</c:v>
                </c:pt>
                <c:pt idx="35447">
                  <c:v>0.87056712962963001</c:v>
                </c:pt>
                <c:pt idx="35448">
                  <c:v>0.87059027777777798</c:v>
                </c:pt>
                <c:pt idx="35449">
                  <c:v>0.87061342592592605</c:v>
                </c:pt>
                <c:pt idx="35450">
                  <c:v>0.87063657407407402</c:v>
                </c:pt>
                <c:pt idx="35451">
                  <c:v>0.87067129629629603</c:v>
                </c:pt>
                <c:pt idx="35452">
                  <c:v>0.87069444444444499</c:v>
                </c:pt>
                <c:pt idx="35453">
                  <c:v>0.87071759259259296</c:v>
                </c:pt>
                <c:pt idx="35454">
                  <c:v>0.87074074074074104</c:v>
                </c:pt>
                <c:pt idx="35455">
                  <c:v>0.870763888888889</c:v>
                </c:pt>
                <c:pt idx="35456">
                  <c:v>0.87078703703703697</c:v>
                </c:pt>
                <c:pt idx="35457">
                  <c:v>0.87081018518518505</c:v>
                </c:pt>
                <c:pt idx="35458">
                  <c:v>0.87083333333333302</c:v>
                </c:pt>
                <c:pt idx="35459">
                  <c:v>0.87086805555555602</c:v>
                </c:pt>
                <c:pt idx="35460">
                  <c:v>0.87089120370370399</c:v>
                </c:pt>
                <c:pt idx="35461">
                  <c:v>0.87091435185185195</c:v>
                </c:pt>
                <c:pt idx="35462">
                  <c:v>0.87093750000000003</c:v>
                </c:pt>
                <c:pt idx="35463">
                  <c:v>0.870960648148148</c:v>
                </c:pt>
                <c:pt idx="35464">
                  <c:v>0.87098379629629596</c:v>
                </c:pt>
                <c:pt idx="35465">
                  <c:v>0.87100694444444404</c:v>
                </c:pt>
                <c:pt idx="35466">
                  <c:v>0.87103009259259301</c:v>
                </c:pt>
                <c:pt idx="35467">
                  <c:v>0.87105324074073998</c:v>
                </c:pt>
                <c:pt idx="35468">
                  <c:v>0.87108796296296298</c:v>
                </c:pt>
                <c:pt idx="35469">
                  <c:v>0.87111111111111095</c:v>
                </c:pt>
                <c:pt idx="35470">
                  <c:v>0.87113425925925903</c:v>
                </c:pt>
                <c:pt idx="35471">
                  <c:v>0.87115740740740699</c:v>
                </c:pt>
                <c:pt idx="35472">
                  <c:v>0.87118055555555596</c:v>
                </c:pt>
                <c:pt idx="35473">
                  <c:v>0.87120370370370404</c:v>
                </c:pt>
                <c:pt idx="35474">
                  <c:v>0.871226851851852</c:v>
                </c:pt>
                <c:pt idx="35475">
                  <c:v>0.87124999999999997</c:v>
                </c:pt>
                <c:pt idx="35476">
                  <c:v>0.87127314814814805</c:v>
                </c:pt>
                <c:pt idx="35477">
                  <c:v>0.87130787037037105</c:v>
                </c:pt>
                <c:pt idx="35478">
                  <c:v>0.87133101851851902</c:v>
                </c:pt>
                <c:pt idx="35479">
                  <c:v>0.87135416666666698</c:v>
                </c:pt>
                <c:pt idx="35480">
                  <c:v>0.87137731481481495</c:v>
                </c:pt>
                <c:pt idx="35481">
                  <c:v>0.87140046296296303</c:v>
                </c:pt>
                <c:pt idx="35482">
                  <c:v>0.871423611111111</c:v>
                </c:pt>
                <c:pt idx="35483">
                  <c:v>0.87144675925925896</c:v>
                </c:pt>
                <c:pt idx="35484">
                  <c:v>0.87146990740740704</c:v>
                </c:pt>
                <c:pt idx="35485">
                  <c:v>0.87149305555555601</c:v>
                </c:pt>
                <c:pt idx="35486">
                  <c:v>0.87152777777777801</c:v>
                </c:pt>
                <c:pt idx="35487">
                  <c:v>0.87155092592592598</c:v>
                </c:pt>
                <c:pt idx="35488">
                  <c:v>0.87157407407407395</c:v>
                </c:pt>
                <c:pt idx="35489">
                  <c:v>0.87159722222222202</c:v>
                </c:pt>
                <c:pt idx="35490">
                  <c:v>0.87162037037037099</c:v>
                </c:pt>
                <c:pt idx="35491">
                  <c:v>0.87164351851851896</c:v>
                </c:pt>
                <c:pt idx="35492">
                  <c:v>0.87166666666666703</c:v>
                </c:pt>
                <c:pt idx="35493">
                  <c:v>0.871689814814815</c:v>
                </c:pt>
                <c:pt idx="35494">
                  <c:v>0.87172453703703701</c:v>
                </c:pt>
                <c:pt idx="35495">
                  <c:v>0.87174768518518497</c:v>
                </c:pt>
                <c:pt idx="35496">
                  <c:v>0.87177083333333405</c:v>
                </c:pt>
                <c:pt idx="35497">
                  <c:v>0.87179398148148202</c:v>
                </c:pt>
                <c:pt idx="35498">
                  <c:v>0.87181712962962898</c:v>
                </c:pt>
                <c:pt idx="35499">
                  <c:v>0.87184027777777795</c:v>
                </c:pt>
                <c:pt idx="35500">
                  <c:v>0.87186342592592603</c:v>
                </c:pt>
                <c:pt idx="35501">
                  <c:v>0.87188657407407399</c:v>
                </c:pt>
                <c:pt idx="35502">
                  <c:v>0.871921296296297</c:v>
                </c:pt>
                <c:pt idx="35503">
                  <c:v>0.87194444444444497</c:v>
                </c:pt>
                <c:pt idx="35504">
                  <c:v>0.87196759259259304</c:v>
                </c:pt>
                <c:pt idx="35505">
                  <c:v>0.87199074074074101</c:v>
                </c:pt>
                <c:pt idx="35506">
                  <c:v>0.87201388888888898</c:v>
                </c:pt>
                <c:pt idx="35507">
                  <c:v>0.87203703703703705</c:v>
                </c:pt>
                <c:pt idx="35508">
                  <c:v>0.87206018518518502</c:v>
                </c:pt>
                <c:pt idx="35509">
                  <c:v>0.87208333333333299</c:v>
                </c:pt>
                <c:pt idx="35510">
                  <c:v>0.87210648148148195</c:v>
                </c:pt>
                <c:pt idx="35511">
                  <c:v>0.87214120370370396</c:v>
                </c:pt>
                <c:pt idx="35512">
                  <c:v>0.87216435185185204</c:v>
                </c:pt>
                <c:pt idx="35513">
                  <c:v>0.8721875</c:v>
                </c:pt>
                <c:pt idx="35514">
                  <c:v>0.87221064814814797</c:v>
                </c:pt>
                <c:pt idx="35515">
                  <c:v>0.87223379629629605</c:v>
                </c:pt>
                <c:pt idx="35516">
                  <c:v>0.87225694444444501</c:v>
                </c:pt>
                <c:pt idx="35517">
                  <c:v>0.87228009259259298</c:v>
                </c:pt>
                <c:pt idx="35518">
                  <c:v>0.87230324074074095</c:v>
                </c:pt>
                <c:pt idx="35519">
                  <c:v>0.87233796296296295</c:v>
                </c:pt>
                <c:pt idx="35520">
                  <c:v>0.87236111111111103</c:v>
                </c:pt>
                <c:pt idx="35521">
                  <c:v>0.872384259259259</c:v>
                </c:pt>
                <c:pt idx="35522">
                  <c:v>0.87240740740740697</c:v>
                </c:pt>
                <c:pt idx="35523">
                  <c:v>0.87243055555555604</c:v>
                </c:pt>
                <c:pt idx="35524">
                  <c:v>0.87245370370370401</c:v>
                </c:pt>
                <c:pt idx="35525">
                  <c:v>0.87247685185185198</c:v>
                </c:pt>
                <c:pt idx="35526">
                  <c:v>0.87250000000000005</c:v>
                </c:pt>
                <c:pt idx="35527">
                  <c:v>0.87253472222222195</c:v>
                </c:pt>
                <c:pt idx="35528">
                  <c:v>0.87255787037037102</c:v>
                </c:pt>
                <c:pt idx="35529">
                  <c:v>0.87258101851851899</c:v>
                </c:pt>
                <c:pt idx="35530">
                  <c:v>0.87260416666666696</c:v>
                </c:pt>
                <c:pt idx="35531">
                  <c:v>0.87262731481481504</c:v>
                </c:pt>
                <c:pt idx="35532">
                  <c:v>0.872650462962963</c:v>
                </c:pt>
                <c:pt idx="35533">
                  <c:v>0.87267361111111097</c:v>
                </c:pt>
                <c:pt idx="35534">
                  <c:v>0.87269675925925905</c:v>
                </c:pt>
                <c:pt idx="35535">
                  <c:v>0.87271990740740801</c:v>
                </c:pt>
                <c:pt idx="35536">
                  <c:v>0.87275462962963002</c:v>
                </c:pt>
                <c:pt idx="35537">
                  <c:v>0.87277777777777799</c:v>
                </c:pt>
                <c:pt idx="35538">
                  <c:v>0.87280092592592595</c:v>
                </c:pt>
                <c:pt idx="35539">
                  <c:v>0.87282407407407403</c:v>
                </c:pt>
                <c:pt idx="35540">
                  <c:v>0.872847222222222</c:v>
                </c:pt>
                <c:pt idx="35541">
                  <c:v>0.87287037037036996</c:v>
                </c:pt>
                <c:pt idx="35542">
                  <c:v>0.87289351851851904</c:v>
                </c:pt>
                <c:pt idx="35543">
                  <c:v>0.87291666666666701</c:v>
                </c:pt>
                <c:pt idx="35544">
                  <c:v>0.87295138888888901</c:v>
                </c:pt>
                <c:pt idx="35545">
                  <c:v>0.87297453703703698</c:v>
                </c:pt>
                <c:pt idx="35546">
                  <c:v>0.87299768518518495</c:v>
                </c:pt>
                <c:pt idx="35547">
                  <c:v>0.87302083333333402</c:v>
                </c:pt>
                <c:pt idx="35548">
                  <c:v>0.87304398148148099</c:v>
                </c:pt>
                <c:pt idx="35549">
                  <c:v>0.87306712962962896</c:v>
                </c:pt>
                <c:pt idx="35550">
                  <c:v>0.87309027777777803</c:v>
                </c:pt>
                <c:pt idx="35551">
                  <c:v>0.873113425925926</c:v>
                </c:pt>
                <c:pt idx="35552">
                  <c:v>0.87313657407407397</c:v>
                </c:pt>
                <c:pt idx="35553">
                  <c:v>0.87317129629629597</c:v>
                </c:pt>
                <c:pt idx="35554">
                  <c:v>0.87319444444444505</c:v>
                </c:pt>
                <c:pt idx="35555">
                  <c:v>0.87321759259259302</c:v>
                </c:pt>
                <c:pt idx="35556">
                  <c:v>0.87324074074074098</c:v>
                </c:pt>
                <c:pt idx="35557">
                  <c:v>0.87326388888888895</c:v>
                </c:pt>
                <c:pt idx="35558">
                  <c:v>0.87328703703703703</c:v>
                </c:pt>
                <c:pt idx="35559">
                  <c:v>0.873310185185185</c:v>
                </c:pt>
                <c:pt idx="35560">
                  <c:v>0.87333333333333296</c:v>
                </c:pt>
                <c:pt idx="35561">
                  <c:v>0.87335648148148204</c:v>
                </c:pt>
                <c:pt idx="35562">
                  <c:v>0.87339120370370404</c:v>
                </c:pt>
                <c:pt idx="35563">
                  <c:v>0.87341435185185201</c:v>
                </c:pt>
                <c:pt idx="35564">
                  <c:v>0.87343749999999998</c:v>
                </c:pt>
                <c:pt idx="35565">
                  <c:v>0.87346064814814794</c:v>
                </c:pt>
                <c:pt idx="35566">
                  <c:v>0.87348379629629602</c:v>
                </c:pt>
                <c:pt idx="35567">
                  <c:v>0.87350694444444399</c:v>
                </c:pt>
                <c:pt idx="35568">
                  <c:v>0.87353009259259295</c:v>
                </c:pt>
                <c:pt idx="35569">
                  <c:v>0.87355324074074103</c:v>
                </c:pt>
                <c:pt idx="35570">
                  <c:v>0.873576388888889</c:v>
                </c:pt>
                <c:pt idx="35571">
                  <c:v>0.87361111111111101</c:v>
                </c:pt>
                <c:pt idx="35572">
                  <c:v>0.87363425925925897</c:v>
                </c:pt>
                <c:pt idx="35573">
                  <c:v>0.87365740740740805</c:v>
                </c:pt>
                <c:pt idx="35574">
                  <c:v>0.87368055555555602</c:v>
                </c:pt>
                <c:pt idx="35575">
                  <c:v>0.87370370370370398</c:v>
                </c:pt>
                <c:pt idx="35576">
                  <c:v>0.87372685185185195</c:v>
                </c:pt>
                <c:pt idx="35577">
                  <c:v>0.87375000000000003</c:v>
                </c:pt>
                <c:pt idx="35578">
                  <c:v>0.87377314814814799</c:v>
                </c:pt>
                <c:pt idx="35579">
                  <c:v>0.87379629629629596</c:v>
                </c:pt>
                <c:pt idx="35580">
                  <c:v>0.87383101851851896</c:v>
                </c:pt>
                <c:pt idx="35581">
                  <c:v>0.87385416666666704</c:v>
                </c:pt>
                <c:pt idx="35582">
                  <c:v>0.87387731481481501</c:v>
                </c:pt>
                <c:pt idx="35583">
                  <c:v>0.87390046296296298</c:v>
                </c:pt>
                <c:pt idx="35584">
                  <c:v>0.87392361111111105</c:v>
                </c:pt>
                <c:pt idx="35585">
                  <c:v>0.87394675925925902</c:v>
                </c:pt>
                <c:pt idx="35586">
                  <c:v>0.87396990740740699</c:v>
                </c:pt>
                <c:pt idx="35587">
                  <c:v>0.87399305555555595</c:v>
                </c:pt>
                <c:pt idx="35588">
                  <c:v>0.87402777777777796</c:v>
                </c:pt>
                <c:pt idx="35589">
                  <c:v>0.87405092592592604</c:v>
                </c:pt>
                <c:pt idx="35590">
                  <c:v>0.874074074074074</c:v>
                </c:pt>
                <c:pt idx="35591">
                  <c:v>0.87409722222222197</c:v>
                </c:pt>
                <c:pt idx="35592">
                  <c:v>0.87412037037037105</c:v>
                </c:pt>
                <c:pt idx="35593">
                  <c:v>0.87414351851851901</c:v>
                </c:pt>
                <c:pt idx="35594">
                  <c:v>0.87416666666666598</c:v>
                </c:pt>
                <c:pt idx="35595">
                  <c:v>0.87418981481481495</c:v>
                </c:pt>
                <c:pt idx="35596">
                  <c:v>0.87422453703703695</c:v>
                </c:pt>
                <c:pt idx="35597">
                  <c:v>0.87424768518518503</c:v>
                </c:pt>
                <c:pt idx="35598">
                  <c:v>0.874270833333334</c:v>
                </c:pt>
                <c:pt idx="35599">
                  <c:v>0.87429398148148196</c:v>
                </c:pt>
                <c:pt idx="35600">
                  <c:v>0.87431712962962904</c:v>
                </c:pt>
                <c:pt idx="35601">
                  <c:v>0.87434027777777801</c:v>
                </c:pt>
                <c:pt idx="35602">
                  <c:v>0.87436342592592597</c:v>
                </c:pt>
                <c:pt idx="35603">
                  <c:v>0.87438657407407405</c:v>
                </c:pt>
                <c:pt idx="35604">
                  <c:v>0.87440972222222202</c:v>
                </c:pt>
                <c:pt idx="35605">
                  <c:v>0.87444444444444502</c:v>
                </c:pt>
                <c:pt idx="35606">
                  <c:v>0.87446759259259299</c:v>
                </c:pt>
                <c:pt idx="35607">
                  <c:v>0.87449074074074096</c:v>
                </c:pt>
                <c:pt idx="35608">
                  <c:v>0.87451388888888903</c:v>
                </c:pt>
                <c:pt idx="35609">
                  <c:v>0.874537037037037</c:v>
                </c:pt>
                <c:pt idx="35610">
                  <c:v>0.87456018518518497</c:v>
                </c:pt>
                <c:pt idx="35611">
                  <c:v>0.87458333333333305</c:v>
                </c:pt>
                <c:pt idx="35612">
                  <c:v>0.87460648148148201</c:v>
                </c:pt>
                <c:pt idx="35613">
                  <c:v>0.87462962962962998</c:v>
                </c:pt>
                <c:pt idx="35614">
                  <c:v>0.87465277777777795</c:v>
                </c:pt>
                <c:pt idx="35615">
                  <c:v>0.87468749999999995</c:v>
                </c:pt>
                <c:pt idx="35616">
                  <c:v>0.87471064814814803</c:v>
                </c:pt>
                <c:pt idx="35617">
                  <c:v>0.874733796296296</c:v>
                </c:pt>
                <c:pt idx="35618">
                  <c:v>0.87475694444444396</c:v>
                </c:pt>
                <c:pt idx="35619">
                  <c:v>0.87478009259259304</c:v>
                </c:pt>
                <c:pt idx="35620">
                  <c:v>0.87480324074074101</c:v>
                </c:pt>
                <c:pt idx="35621">
                  <c:v>0.87482638888888897</c:v>
                </c:pt>
                <c:pt idx="35622">
                  <c:v>0.87484953703703705</c:v>
                </c:pt>
                <c:pt idx="35623">
                  <c:v>0.87488425925925895</c:v>
                </c:pt>
                <c:pt idx="35624">
                  <c:v>0.87490740740740802</c:v>
                </c:pt>
                <c:pt idx="35625">
                  <c:v>0.87493055555555599</c:v>
                </c:pt>
                <c:pt idx="35626">
                  <c:v>0.87495370370370396</c:v>
                </c:pt>
                <c:pt idx="35627">
                  <c:v>0.87497685185185203</c:v>
                </c:pt>
                <c:pt idx="35628">
                  <c:v>0.875</c:v>
                </c:pt>
                <c:pt idx="35629">
                  <c:v>0.87502314814814797</c:v>
                </c:pt>
                <c:pt idx="35630">
                  <c:v>0.87504629629629604</c:v>
                </c:pt>
                <c:pt idx="35631">
                  <c:v>0.87506944444444401</c:v>
                </c:pt>
                <c:pt idx="35632">
                  <c:v>0.87510416666666702</c:v>
                </c:pt>
                <c:pt idx="35633">
                  <c:v>0.87512731481481498</c:v>
                </c:pt>
                <c:pt idx="35634">
                  <c:v>0.87515046296296295</c:v>
                </c:pt>
                <c:pt idx="35635">
                  <c:v>0.87517361111111103</c:v>
                </c:pt>
                <c:pt idx="35636">
                  <c:v>0.87519675925925899</c:v>
                </c:pt>
                <c:pt idx="35637">
                  <c:v>0.87521990740740696</c:v>
                </c:pt>
                <c:pt idx="35638">
                  <c:v>0.87524305555555604</c:v>
                </c:pt>
                <c:pt idx="35639">
                  <c:v>0.875266203703704</c:v>
                </c:pt>
                <c:pt idx="35640">
                  <c:v>0.87528935185185197</c:v>
                </c:pt>
                <c:pt idx="35641">
                  <c:v>0.87532407407407398</c:v>
                </c:pt>
                <c:pt idx="35642">
                  <c:v>0.87534722222222205</c:v>
                </c:pt>
                <c:pt idx="35643">
                  <c:v>0.87537037037037102</c:v>
                </c:pt>
                <c:pt idx="35644">
                  <c:v>0.87539351851851899</c:v>
                </c:pt>
                <c:pt idx="35645">
                  <c:v>0.87541666666666695</c:v>
                </c:pt>
                <c:pt idx="35646">
                  <c:v>0.87543981481481503</c:v>
                </c:pt>
                <c:pt idx="35647">
                  <c:v>0.875462962962963</c:v>
                </c:pt>
                <c:pt idx="35648">
                  <c:v>0.87548611111111097</c:v>
                </c:pt>
                <c:pt idx="35649">
                  <c:v>0.87552083333333297</c:v>
                </c:pt>
                <c:pt idx="35650">
                  <c:v>0.87554398148148205</c:v>
                </c:pt>
                <c:pt idx="35651">
                  <c:v>0.87556712962963001</c:v>
                </c:pt>
                <c:pt idx="35652">
                  <c:v>0.87559027777777798</c:v>
                </c:pt>
                <c:pt idx="35653">
                  <c:v>0.87561342592592595</c:v>
                </c:pt>
                <c:pt idx="35654">
                  <c:v>0.87563657407407403</c:v>
                </c:pt>
                <c:pt idx="35655">
                  <c:v>0.87565972222222199</c:v>
                </c:pt>
                <c:pt idx="35656">
                  <c:v>0.87568287037037096</c:v>
                </c:pt>
                <c:pt idx="35657">
                  <c:v>0.87571759259259296</c:v>
                </c:pt>
                <c:pt idx="35658">
                  <c:v>0.87574074074074104</c:v>
                </c:pt>
                <c:pt idx="35659">
                  <c:v>0.87576388888888901</c:v>
                </c:pt>
                <c:pt idx="35660">
                  <c:v>0.87578703703703698</c:v>
                </c:pt>
                <c:pt idx="35661">
                  <c:v>0.87581018518518505</c:v>
                </c:pt>
                <c:pt idx="35662">
                  <c:v>0.87583333333333302</c:v>
                </c:pt>
                <c:pt idx="35663">
                  <c:v>0.87585648148148199</c:v>
                </c:pt>
                <c:pt idx="35664">
                  <c:v>0.87587962962962995</c:v>
                </c:pt>
                <c:pt idx="35665">
                  <c:v>0.87590277777777803</c:v>
                </c:pt>
                <c:pt idx="35666">
                  <c:v>0.87593750000000004</c:v>
                </c:pt>
                <c:pt idx="35667">
                  <c:v>0.875960648148148</c:v>
                </c:pt>
                <c:pt idx="35668">
                  <c:v>0.87598379629629597</c:v>
                </c:pt>
                <c:pt idx="35669">
                  <c:v>0.87600694444444405</c:v>
                </c:pt>
                <c:pt idx="35670">
                  <c:v>0.87603009259259301</c:v>
                </c:pt>
                <c:pt idx="35671">
                  <c:v>0.87605324074074098</c:v>
                </c:pt>
                <c:pt idx="35672">
                  <c:v>0.87607638888888895</c:v>
                </c:pt>
                <c:pt idx="35673">
                  <c:v>0.87609953703703702</c:v>
                </c:pt>
                <c:pt idx="35674">
                  <c:v>0.87613425925925903</c:v>
                </c:pt>
                <c:pt idx="35675">
                  <c:v>0.876157407407407</c:v>
                </c:pt>
                <c:pt idx="35676">
                  <c:v>0.87618055555555596</c:v>
                </c:pt>
                <c:pt idx="35677">
                  <c:v>0.87620370370370404</c:v>
                </c:pt>
                <c:pt idx="35678">
                  <c:v>0.87622685185185201</c:v>
                </c:pt>
                <c:pt idx="35679">
                  <c:v>0.87624999999999997</c:v>
                </c:pt>
                <c:pt idx="35680">
                  <c:v>0.87627314814814805</c:v>
                </c:pt>
                <c:pt idx="35681">
                  <c:v>0.87629629629629602</c:v>
                </c:pt>
                <c:pt idx="35682">
                  <c:v>0.87631944444444398</c:v>
                </c:pt>
                <c:pt idx="35683">
                  <c:v>0.87635416666666699</c:v>
                </c:pt>
                <c:pt idx="35684">
                  <c:v>0.87637731481481496</c:v>
                </c:pt>
                <c:pt idx="35685">
                  <c:v>0.87640046296296303</c:v>
                </c:pt>
                <c:pt idx="35686">
                  <c:v>0.876423611111111</c:v>
                </c:pt>
                <c:pt idx="35687">
                  <c:v>0.87644675925925897</c:v>
                </c:pt>
                <c:pt idx="35688">
                  <c:v>0.87646990740740804</c:v>
                </c:pt>
                <c:pt idx="35689">
                  <c:v>0.87649305555555601</c:v>
                </c:pt>
                <c:pt idx="35690">
                  <c:v>0.87651620370370398</c:v>
                </c:pt>
                <c:pt idx="35691">
                  <c:v>0.87653935185185206</c:v>
                </c:pt>
                <c:pt idx="35692">
                  <c:v>0.87657407407407395</c:v>
                </c:pt>
                <c:pt idx="35693">
                  <c:v>0.87659722222222203</c:v>
                </c:pt>
                <c:pt idx="35694">
                  <c:v>0.87662037037036999</c:v>
                </c:pt>
                <c:pt idx="35695">
                  <c:v>0.87664351851851896</c:v>
                </c:pt>
                <c:pt idx="35696">
                  <c:v>0.87666666666666704</c:v>
                </c:pt>
                <c:pt idx="35697">
                  <c:v>0.876689814814815</c:v>
                </c:pt>
                <c:pt idx="35698">
                  <c:v>0.87671296296296297</c:v>
                </c:pt>
                <c:pt idx="35699">
                  <c:v>0.87673611111111105</c:v>
                </c:pt>
                <c:pt idx="35700">
                  <c:v>0.87675925925925902</c:v>
                </c:pt>
                <c:pt idx="35701">
                  <c:v>0.87679398148148202</c:v>
                </c:pt>
                <c:pt idx="35702">
                  <c:v>0.87681712962962899</c:v>
                </c:pt>
                <c:pt idx="35703">
                  <c:v>0.87684027777777795</c:v>
                </c:pt>
                <c:pt idx="35704">
                  <c:v>0.87686342592592603</c:v>
                </c:pt>
                <c:pt idx="35705">
                  <c:v>0.876886574074074</c:v>
                </c:pt>
                <c:pt idx="35706">
                  <c:v>0.87690972222222197</c:v>
                </c:pt>
                <c:pt idx="35707">
                  <c:v>0.87693287037037104</c:v>
                </c:pt>
                <c:pt idx="35708">
                  <c:v>0.87695601851851901</c:v>
                </c:pt>
                <c:pt idx="35709">
                  <c:v>0.87699074074074101</c:v>
                </c:pt>
                <c:pt idx="35710">
                  <c:v>0.87701388888888898</c:v>
                </c:pt>
                <c:pt idx="35711">
                  <c:v>0.87703703703703695</c:v>
                </c:pt>
                <c:pt idx="35712">
                  <c:v>0.87706018518518503</c:v>
                </c:pt>
                <c:pt idx="35713">
                  <c:v>0.87708333333333299</c:v>
                </c:pt>
                <c:pt idx="35714">
                  <c:v>0.87710648148148096</c:v>
                </c:pt>
                <c:pt idx="35715">
                  <c:v>0.87712962962963004</c:v>
                </c:pt>
                <c:pt idx="35716">
                  <c:v>0.877152777777778</c:v>
                </c:pt>
                <c:pt idx="35717">
                  <c:v>0.87717592592592597</c:v>
                </c:pt>
                <c:pt idx="35718">
                  <c:v>0.87719907407407405</c:v>
                </c:pt>
                <c:pt idx="35719">
                  <c:v>0.87723379629629605</c:v>
                </c:pt>
                <c:pt idx="35720">
                  <c:v>0.87725694444444502</c:v>
                </c:pt>
                <c:pt idx="35721">
                  <c:v>0.87728009259259299</c:v>
                </c:pt>
                <c:pt idx="35722">
                  <c:v>0.87730324074074095</c:v>
                </c:pt>
                <c:pt idx="35723">
                  <c:v>0.87732638888888903</c:v>
                </c:pt>
                <c:pt idx="35724">
                  <c:v>0.877349537037037</c:v>
                </c:pt>
                <c:pt idx="35725">
                  <c:v>0.87737268518518496</c:v>
                </c:pt>
                <c:pt idx="35726">
                  <c:v>0.87740740740740697</c:v>
                </c:pt>
                <c:pt idx="35727">
                  <c:v>0.87743055555555605</c:v>
                </c:pt>
                <c:pt idx="35728">
                  <c:v>0.87745370370370401</c:v>
                </c:pt>
                <c:pt idx="35729">
                  <c:v>0.87747685185185198</c:v>
                </c:pt>
                <c:pt idx="35730">
                  <c:v>0.87749999999999995</c:v>
                </c:pt>
                <c:pt idx="35731">
                  <c:v>0.87752314814814802</c:v>
                </c:pt>
                <c:pt idx="35732">
                  <c:v>0.87754629629629599</c:v>
                </c:pt>
                <c:pt idx="35733">
                  <c:v>0.87756944444444496</c:v>
                </c:pt>
                <c:pt idx="35734">
                  <c:v>0.87759259259259303</c:v>
                </c:pt>
                <c:pt idx="35735">
                  <c:v>0.87762731481481504</c:v>
                </c:pt>
                <c:pt idx="35736">
                  <c:v>0.87765046296296301</c:v>
                </c:pt>
                <c:pt idx="35737">
                  <c:v>0.87767361111111097</c:v>
                </c:pt>
                <c:pt idx="35738">
                  <c:v>0.87769675925925905</c:v>
                </c:pt>
                <c:pt idx="35739">
                  <c:v>0.87771990740740702</c:v>
                </c:pt>
                <c:pt idx="35740">
                  <c:v>0.87774305555555598</c:v>
                </c:pt>
                <c:pt idx="35741">
                  <c:v>0.87776620370370395</c:v>
                </c:pt>
                <c:pt idx="35742">
                  <c:v>0.87778935185185203</c:v>
                </c:pt>
                <c:pt idx="35743">
                  <c:v>0.87782407407407403</c:v>
                </c:pt>
                <c:pt idx="35744">
                  <c:v>0.877847222222222</c:v>
                </c:pt>
                <c:pt idx="35745">
                  <c:v>0.87787037037037097</c:v>
                </c:pt>
                <c:pt idx="35746">
                  <c:v>0.87789351851851904</c:v>
                </c:pt>
                <c:pt idx="35747">
                  <c:v>0.87791666666666701</c:v>
                </c:pt>
                <c:pt idx="35748">
                  <c:v>0.87793981481481498</c:v>
                </c:pt>
                <c:pt idx="35749">
                  <c:v>0.87796296296296295</c:v>
                </c:pt>
                <c:pt idx="35750">
                  <c:v>0.87798611111111102</c:v>
                </c:pt>
                <c:pt idx="35751">
                  <c:v>0.87802083333333403</c:v>
                </c:pt>
                <c:pt idx="35752">
                  <c:v>0.878043981481481</c:v>
                </c:pt>
                <c:pt idx="35753">
                  <c:v>0.87806712962962996</c:v>
                </c:pt>
                <c:pt idx="35754">
                  <c:v>0.87809027777777804</c:v>
                </c:pt>
                <c:pt idx="35755">
                  <c:v>0.87811342592592601</c:v>
                </c:pt>
                <c:pt idx="35756">
                  <c:v>0.87813657407407397</c:v>
                </c:pt>
                <c:pt idx="35757">
                  <c:v>0.87815972222222205</c:v>
                </c:pt>
                <c:pt idx="35758">
                  <c:v>0.87818287037037002</c:v>
                </c:pt>
                <c:pt idx="35759">
                  <c:v>0.87820601851851898</c:v>
                </c:pt>
                <c:pt idx="35760">
                  <c:v>0.87822916666666695</c:v>
                </c:pt>
                <c:pt idx="35761">
                  <c:v>0.87826388888888896</c:v>
                </c:pt>
                <c:pt idx="35762">
                  <c:v>0.87828703703703703</c:v>
                </c:pt>
                <c:pt idx="35763">
                  <c:v>0.878310185185185</c:v>
                </c:pt>
                <c:pt idx="35764">
                  <c:v>0.87833333333333297</c:v>
                </c:pt>
                <c:pt idx="35765">
                  <c:v>0.87835648148148204</c:v>
                </c:pt>
                <c:pt idx="35766">
                  <c:v>0.87837962962963001</c:v>
                </c:pt>
                <c:pt idx="35767">
                  <c:v>0.87840277777777798</c:v>
                </c:pt>
                <c:pt idx="35768">
                  <c:v>0.87842592592592605</c:v>
                </c:pt>
                <c:pt idx="35769">
                  <c:v>0.87844907407407402</c:v>
                </c:pt>
                <c:pt idx="35770">
                  <c:v>0.87848379629629603</c:v>
                </c:pt>
                <c:pt idx="35771">
                  <c:v>0.87850694444444399</c:v>
                </c:pt>
                <c:pt idx="35772">
                  <c:v>0.87853009259259296</c:v>
                </c:pt>
                <c:pt idx="35773">
                  <c:v>0.87855324074074104</c:v>
                </c:pt>
                <c:pt idx="35774">
                  <c:v>0.878576388888889</c:v>
                </c:pt>
                <c:pt idx="35775">
                  <c:v>0.87859953703703697</c:v>
                </c:pt>
                <c:pt idx="35776">
                  <c:v>0.87862268518518505</c:v>
                </c:pt>
                <c:pt idx="35777">
                  <c:v>0.87864583333333401</c:v>
                </c:pt>
                <c:pt idx="35778">
                  <c:v>0.87868055555555602</c:v>
                </c:pt>
                <c:pt idx="35779">
                  <c:v>0.87870370370370399</c:v>
                </c:pt>
                <c:pt idx="35780">
                  <c:v>0.87872685185185195</c:v>
                </c:pt>
                <c:pt idx="35781">
                  <c:v>0.87875000000000003</c:v>
                </c:pt>
                <c:pt idx="35782">
                  <c:v>0.878773148148148</c:v>
                </c:pt>
                <c:pt idx="35783">
                  <c:v>0.87879629629629596</c:v>
                </c:pt>
                <c:pt idx="35784">
                  <c:v>0.87881944444444504</c:v>
                </c:pt>
                <c:pt idx="35785">
                  <c:v>0.87884259259259301</c:v>
                </c:pt>
                <c:pt idx="35786">
                  <c:v>0.87886574074073998</c:v>
                </c:pt>
                <c:pt idx="35787">
                  <c:v>0.87888888888888905</c:v>
                </c:pt>
                <c:pt idx="35788">
                  <c:v>0.87892361111111095</c:v>
                </c:pt>
                <c:pt idx="35789">
                  <c:v>0.87894675925925903</c:v>
                </c:pt>
                <c:pt idx="35790">
                  <c:v>0.87896990740740699</c:v>
                </c:pt>
                <c:pt idx="35791">
                  <c:v>0.87899305555555596</c:v>
                </c:pt>
                <c:pt idx="35792">
                  <c:v>0.87901620370370404</c:v>
                </c:pt>
                <c:pt idx="35793">
                  <c:v>0.879039351851852</c:v>
                </c:pt>
                <c:pt idx="35794">
                  <c:v>0.87906249999999997</c:v>
                </c:pt>
                <c:pt idx="35795">
                  <c:v>0.87909722222222197</c:v>
                </c:pt>
                <c:pt idx="35796">
                  <c:v>0.87912037037037105</c:v>
                </c:pt>
                <c:pt idx="35797">
                  <c:v>0.87914351851851902</c:v>
                </c:pt>
                <c:pt idx="35798">
                  <c:v>0.87916666666666698</c:v>
                </c:pt>
                <c:pt idx="35799">
                  <c:v>0.87918981481481495</c:v>
                </c:pt>
                <c:pt idx="35800">
                  <c:v>0.87921296296296303</c:v>
                </c:pt>
                <c:pt idx="35801">
                  <c:v>0.879236111111111</c:v>
                </c:pt>
                <c:pt idx="35802">
                  <c:v>0.87925925925925896</c:v>
                </c:pt>
                <c:pt idx="35803">
                  <c:v>0.87928240740740704</c:v>
                </c:pt>
                <c:pt idx="35804">
                  <c:v>0.87931712962962905</c:v>
                </c:pt>
                <c:pt idx="35805">
                  <c:v>0.87934027777777801</c:v>
                </c:pt>
                <c:pt idx="35806">
                  <c:v>0.87936342592592598</c:v>
                </c:pt>
                <c:pt idx="35807">
                  <c:v>0.87938657407407395</c:v>
                </c:pt>
                <c:pt idx="35808">
                  <c:v>0.87940972222222202</c:v>
                </c:pt>
                <c:pt idx="35809">
                  <c:v>0.87943287037036999</c:v>
                </c:pt>
                <c:pt idx="35810">
                  <c:v>0.87945601851851896</c:v>
                </c:pt>
                <c:pt idx="35811">
                  <c:v>0.87947916666666703</c:v>
                </c:pt>
                <c:pt idx="35812">
                  <c:v>0.879502314814815</c:v>
                </c:pt>
                <c:pt idx="35813">
                  <c:v>0.87952546296296297</c:v>
                </c:pt>
                <c:pt idx="35814">
                  <c:v>0.87956018518518497</c:v>
                </c:pt>
                <c:pt idx="35815">
                  <c:v>0.87958333333333305</c:v>
                </c:pt>
                <c:pt idx="35816">
                  <c:v>0.87960648148148202</c:v>
                </c:pt>
                <c:pt idx="35817">
                  <c:v>0.87962962962962998</c:v>
                </c:pt>
                <c:pt idx="35818">
                  <c:v>0.87965277777777795</c:v>
                </c:pt>
                <c:pt idx="35819">
                  <c:v>0.87967592592592603</c:v>
                </c:pt>
                <c:pt idx="35820">
                  <c:v>0.87969907407407399</c:v>
                </c:pt>
                <c:pt idx="35821">
                  <c:v>0.87972222222222196</c:v>
                </c:pt>
                <c:pt idx="35822">
                  <c:v>0.87975694444444397</c:v>
                </c:pt>
                <c:pt idx="35823">
                  <c:v>0.87978009259259304</c:v>
                </c:pt>
                <c:pt idx="35824">
                  <c:v>0.87980324074074101</c:v>
                </c:pt>
                <c:pt idx="35825">
                  <c:v>0.87982638888888898</c:v>
                </c:pt>
                <c:pt idx="35826">
                  <c:v>0.87984953703703705</c:v>
                </c:pt>
                <c:pt idx="35827">
                  <c:v>0.87987268518518502</c:v>
                </c:pt>
                <c:pt idx="35828">
                  <c:v>0.87989583333333399</c:v>
                </c:pt>
                <c:pt idx="35829">
                  <c:v>0.87991898148148195</c:v>
                </c:pt>
                <c:pt idx="35830">
                  <c:v>0.87995370370370396</c:v>
                </c:pt>
                <c:pt idx="35831">
                  <c:v>0.87997685185185204</c:v>
                </c:pt>
                <c:pt idx="35832">
                  <c:v>0.88</c:v>
                </c:pt>
                <c:pt idx="35833">
                  <c:v>0.88002314814814797</c:v>
                </c:pt>
                <c:pt idx="35834">
                  <c:v>0.88004629629629705</c:v>
                </c:pt>
                <c:pt idx="35835">
                  <c:v>0.88006944444444501</c:v>
                </c:pt>
                <c:pt idx="35836">
                  <c:v>0.88009259259259298</c:v>
                </c:pt>
                <c:pt idx="35837">
                  <c:v>0.88011574074074095</c:v>
                </c:pt>
                <c:pt idx="35838">
                  <c:v>0.88013888888888903</c:v>
                </c:pt>
                <c:pt idx="35839">
                  <c:v>0.88017361111111103</c:v>
                </c:pt>
                <c:pt idx="35840">
                  <c:v>0.880196759259259</c:v>
                </c:pt>
                <c:pt idx="35841">
                  <c:v>0.88021990740740697</c:v>
                </c:pt>
                <c:pt idx="35842">
                  <c:v>0.88024305555555604</c:v>
                </c:pt>
                <c:pt idx="35843">
                  <c:v>0.88026620370370401</c:v>
                </c:pt>
                <c:pt idx="35844">
                  <c:v>0.88028935185185198</c:v>
                </c:pt>
                <c:pt idx="35845">
                  <c:v>0.88031250000000005</c:v>
                </c:pt>
                <c:pt idx="35846">
                  <c:v>0.88033564814814802</c:v>
                </c:pt>
                <c:pt idx="35847">
                  <c:v>0.88035879629629599</c:v>
                </c:pt>
                <c:pt idx="35848">
                  <c:v>0.88039351851851899</c:v>
                </c:pt>
                <c:pt idx="35849">
                  <c:v>0.88041666666666596</c:v>
                </c:pt>
                <c:pt idx="35850">
                  <c:v>0.88043981481481504</c:v>
                </c:pt>
                <c:pt idx="35851">
                  <c:v>0.880462962962963</c:v>
                </c:pt>
                <c:pt idx="35852">
                  <c:v>0.88048611111111097</c:v>
                </c:pt>
                <c:pt idx="35853">
                  <c:v>0.88050925925925905</c:v>
                </c:pt>
                <c:pt idx="35854">
                  <c:v>0.88053240740740801</c:v>
                </c:pt>
                <c:pt idx="35855">
                  <c:v>0.88055555555555598</c:v>
                </c:pt>
                <c:pt idx="35856">
                  <c:v>0.88059027777777799</c:v>
                </c:pt>
                <c:pt idx="35857">
                  <c:v>0.88061342592592595</c:v>
                </c:pt>
                <c:pt idx="35858">
                  <c:v>0.88063657407407403</c:v>
                </c:pt>
                <c:pt idx="35859">
                  <c:v>0.880659722222222</c:v>
                </c:pt>
                <c:pt idx="35860">
                  <c:v>0.88068287037036996</c:v>
                </c:pt>
                <c:pt idx="35861">
                  <c:v>0.88070601851851904</c:v>
                </c:pt>
                <c:pt idx="35862">
                  <c:v>0.88072916666666701</c:v>
                </c:pt>
                <c:pt idx="35863">
                  <c:v>0.88075231481481497</c:v>
                </c:pt>
                <c:pt idx="35864">
                  <c:v>0.88078703703703698</c:v>
                </c:pt>
                <c:pt idx="35865">
                  <c:v>0.88081018518518495</c:v>
                </c:pt>
                <c:pt idx="35866">
                  <c:v>0.88083333333333402</c:v>
                </c:pt>
                <c:pt idx="35867">
                  <c:v>0.88085648148148099</c:v>
                </c:pt>
                <c:pt idx="35868">
                  <c:v>0.88087962962962996</c:v>
                </c:pt>
                <c:pt idx="35869">
                  <c:v>0.88090277777777803</c:v>
                </c:pt>
                <c:pt idx="35870">
                  <c:v>0.880925925925926</c:v>
                </c:pt>
                <c:pt idx="35871">
                  <c:v>0.88094907407407397</c:v>
                </c:pt>
                <c:pt idx="35872">
                  <c:v>0.88097222222222205</c:v>
                </c:pt>
                <c:pt idx="35873">
                  <c:v>0.88100694444444505</c:v>
                </c:pt>
                <c:pt idx="35874">
                  <c:v>0.88103009259259302</c:v>
                </c:pt>
                <c:pt idx="35875">
                  <c:v>0.88105324074074098</c:v>
                </c:pt>
                <c:pt idx="35876">
                  <c:v>0.88107638888888895</c:v>
                </c:pt>
                <c:pt idx="35877">
                  <c:v>0.88109953703703703</c:v>
                </c:pt>
                <c:pt idx="35878">
                  <c:v>0.881122685185185</c:v>
                </c:pt>
                <c:pt idx="35879">
                  <c:v>0.88114583333333396</c:v>
                </c:pt>
                <c:pt idx="35880">
                  <c:v>0.88116898148148204</c:v>
                </c:pt>
                <c:pt idx="35881">
                  <c:v>0.88120370370370404</c:v>
                </c:pt>
                <c:pt idx="35882">
                  <c:v>0.88122685185185201</c:v>
                </c:pt>
                <c:pt idx="35883">
                  <c:v>0.88124999999999998</c:v>
                </c:pt>
                <c:pt idx="35884">
                  <c:v>0.88127314814814794</c:v>
                </c:pt>
                <c:pt idx="35885">
                  <c:v>0.88129629629629602</c:v>
                </c:pt>
                <c:pt idx="35886">
                  <c:v>0.88131944444444399</c:v>
                </c:pt>
                <c:pt idx="35887">
                  <c:v>0.88134259259259295</c:v>
                </c:pt>
                <c:pt idx="35888">
                  <c:v>0.88136574074074103</c:v>
                </c:pt>
                <c:pt idx="35889">
                  <c:v>0.881388888888889</c:v>
                </c:pt>
                <c:pt idx="35890">
                  <c:v>0.88142361111111101</c:v>
                </c:pt>
                <c:pt idx="35891">
                  <c:v>0.88144675925925897</c:v>
                </c:pt>
                <c:pt idx="35892">
                  <c:v>0.88146990740740705</c:v>
                </c:pt>
                <c:pt idx="35893">
                  <c:v>0.88149305555555602</c:v>
                </c:pt>
                <c:pt idx="35894">
                  <c:v>0.88151620370370298</c:v>
                </c:pt>
                <c:pt idx="35895">
                  <c:v>0.88153935185185195</c:v>
                </c:pt>
                <c:pt idx="35896">
                  <c:v>0.88156250000000003</c:v>
                </c:pt>
                <c:pt idx="35897">
                  <c:v>0.88158564814814799</c:v>
                </c:pt>
                <c:pt idx="35898">
                  <c:v>0.88162037037037</c:v>
                </c:pt>
                <c:pt idx="35899">
                  <c:v>0.88164351851851896</c:v>
                </c:pt>
                <c:pt idx="35900">
                  <c:v>0.88166666666666704</c:v>
                </c:pt>
                <c:pt idx="35901">
                  <c:v>0.88168981481481501</c:v>
                </c:pt>
                <c:pt idx="35902">
                  <c:v>0.88171296296296298</c:v>
                </c:pt>
                <c:pt idx="35903">
                  <c:v>0.88173611111111105</c:v>
                </c:pt>
                <c:pt idx="35904">
                  <c:v>0.88175925925925902</c:v>
                </c:pt>
                <c:pt idx="35905">
                  <c:v>0.88178240740740699</c:v>
                </c:pt>
                <c:pt idx="35906">
                  <c:v>0.88180555555555595</c:v>
                </c:pt>
                <c:pt idx="35907">
                  <c:v>0.88184027777777796</c:v>
                </c:pt>
                <c:pt idx="35908">
                  <c:v>0.88186342592592604</c:v>
                </c:pt>
                <c:pt idx="35909">
                  <c:v>0.881886574074074</c:v>
                </c:pt>
                <c:pt idx="35910">
                  <c:v>0.88190972222222197</c:v>
                </c:pt>
                <c:pt idx="35911">
                  <c:v>0.88193287037037105</c:v>
                </c:pt>
                <c:pt idx="35912">
                  <c:v>0.88195601851851901</c:v>
                </c:pt>
                <c:pt idx="35913">
                  <c:v>0.88197916666666698</c:v>
                </c:pt>
                <c:pt idx="35914">
                  <c:v>0.88200231481481495</c:v>
                </c:pt>
                <c:pt idx="35915">
                  <c:v>0.88203703703703695</c:v>
                </c:pt>
                <c:pt idx="35916">
                  <c:v>0.88206018518518503</c:v>
                </c:pt>
                <c:pt idx="35917">
                  <c:v>0.882083333333333</c:v>
                </c:pt>
                <c:pt idx="35918">
                  <c:v>0.88210648148148196</c:v>
                </c:pt>
                <c:pt idx="35919">
                  <c:v>0.88212962962963004</c:v>
                </c:pt>
                <c:pt idx="35920">
                  <c:v>0.88215277777777801</c:v>
                </c:pt>
                <c:pt idx="35921">
                  <c:v>0.88217592592592597</c:v>
                </c:pt>
                <c:pt idx="35922">
                  <c:v>0.88219907407407405</c:v>
                </c:pt>
                <c:pt idx="35923">
                  <c:v>0.88222222222222202</c:v>
                </c:pt>
                <c:pt idx="35924">
                  <c:v>0.88225694444444502</c:v>
                </c:pt>
                <c:pt idx="35925">
                  <c:v>0.88228009259259299</c:v>
                </c:pt>
                <c:pt idx="35926">
                  <c:v>0.88230324074074096</c:v>
                </c:pt>
                <c:pt idx="35927">
                  <c:v>0.88232638888888903</c:v>
                </c:pt>
                <c:pt idx="35928">
                  <c:v>0.882349537037037</c:v>
                </c:pt>
                <c:pt idx="35929">
                  <c:v>0.88237268518518497</c:v>
                </c:pt>
                <c:pt idx="35930">
                  <c:v>0.88239583333333405</c:v>
                </c:pt>
                <c:pt idx="35931">
                  <c:v>0.88243055555555605</c:v>
                </c:pt>
                <c:pt idx="35932">
                  <c:v>0.88245370370370402</c:v>
                </c:pt>
                <c:pt idx="35933">
                  <c:v>0.88247685185185198</c:v>
                </c:pt>
                <c:pt idx="35934">
                  <c:v>0.88249999999999995</c:v>
                </c:pt>
                <c:pt idx="35935">
                  <c:v>0.88252314814814803</c:v>
                </c:pt>
                <c:pt idx="35936">
                  <c:v>0.882546296296296</c:v>
                </c:pt>
                <c:pt idx="35937">
                  <c:v>0.88256944444444496</c:v>
                </c:pt>
                <c:pt idx="35938">
                  <c:v>0.88259259259259304</c:v>
                </c:pt>
                <c:pt idx="35939">
                  <c:v>0.88261574074074101</c:v>
                </c:pt>
                <c:pt idx="35940">
                  <c:v>0.88265046296296301</c:v>
                </c:pt>
                <c:pt idx="35941">
                  <c:v>0.88267361111111098</c:v>
                </c:pt>
                <c:pt idx="35942">
                  <c:v>0.88269675925925895</c:v>
                </c:pt>
                <c:pt idx="35943">
                  <c:v>0.88271990740740802</c:v>
                </c:pt>
                <c:pt idx="35944">
                  <c:v>0.88274305555555599</c:v>
                </c:pt>
                <c:pt idx="35945">
                  <c:v>0.88276620370370396</c:v>
                </c:pt>
                <c:pt idx="35946">
                  <c:v>0.88278935185185203</c:v>
                </c:pt>
                <c:pt idx="35947">
                  <c:v>0.8828125</c:v>
                </c:pt>
                <c:pt idx="35948">
                  <c:v>0.88283564814814797</c:v>
                </c:pt>
                <c:pt idx="35949">
                  <c:v>0.88287037037037097</c:v>
                </c:pt>
                <c:pt idx="35950">
                  <c:v>0.88289351851851905</c:v>
                </c:pt>
                <c:pt idx="35951">
                  <c:v>0.88291666666666702</c:v>
                </c:pt>
                <c:pt idx="35952">
                  <c:v>0.88293981481481498</c:v>
                </c:pt>
                <c:pt idx="35953">
                  <c:v>0.88296296296296295</c:v>
                </c:pt>
                <c:pt idx="35954">
                  <c:v>0.88298611111111103</c:v>
                </c:pt>
                <c:pt idx="35955">
                  <c:v>0.88300925925925899</c:v>
                </c:pt>
                <c:pt idx="35956">
                  <c:v>0.88303240740740696</c:v>
                </c:pt>
                <c:pt idx="35957">
                  <c:v>0.88305555555555604</c:v>
                </c:pt>
                <c:pt idx="35958">
                  <c:v>0.88309027777777804</c:v>
                </c:pt>
                <c:pt idx="35959">
                  <c:v>0.88311342592592601</c:v>
                </c:pt>
                <c:pt idx="35960">
                  <c:v>0.88313657407407398</c:v>
                </c:pt>
                <c:pt idx="35961">
                  <c:v>0.88315972222222205</c:v>
                </c:pt>
                <c:pt idx="35962">
                  <c:v>0.88318287037037102</c:v>
                </c:pt>
                <c:pt idx="35963">
                  <c:v>0.88320601851851899</c:v>
                </c:pt>
                <c:pt idx="35964">
                  <c:v>0.88322916666666695</c:v>
                </c:pt>
                <c:pt idx="35965">
                  <c:v>0.88325231481481503</c:v>
                </c:pt>
                <c:pt idx="35966">
                  <c:v>0.88328703703703704</c:v>
                </c:pt>
                <c:pt idx="35967">
                  <c:v>0.883310185185185</c:v>
                </c:pt>
                <c:pt idx="35968">
                  <c:v>0.88333333333333297</c:v>
                </c:pt>
                <c:pt idx="35969">
                  <c:v>0.88335648148148205</c:v>
                </c:pt>
                <c:pt idx="35970">
                  <c:v>0.88337962962963001</c:v>
                </c:pt>
                <c:pt idx="35971">
                  <c:v>0.88340277777777798</c:v>
                </c:pt>
                <c:pt idx="35972">
                  <c:v>0.88342592592592595</c:v>
                </c:pt>
                <c:pt idx="35973">
                  <c:v>0.88344907407407403</c:v>
                </c:pt>
                <c:pt idx="35974">
                  <c:v>0.88347222222222199</c:v>
                </c:pt>
                <c:pt idx="35975">
                  <c:v>0.883506944444444</c:v>
                </c:pt>
                <c:pt idx="35976">
                  <c:v>0.88353009259259296</c:v>
                </c:pt>
                <c:pt idx="35977">
                  <c:v>0.88355324074074104</c:v>
                </c:pt>
                <c:pt idx="35978">
                  <c:v>0.88357638888888901</c:v>
                </c:pt>
                <c:pt idx="35979">
                  <c:v>0.88359953703703698</c:v>
                </c:pt>
                <c:pt idx="35980">
                  <c:v>0.88362268518518505</c:v>
                </c:pt>
                <c:pt idx="35981">
                  <c:v>0.88364583333333402</c:v>
                </c:pt>
                <c:pt idx="35982">
                  <c:v>0.88366898148148199</c:v>
                </c:pt>
                <c:pt idx="35983">
                  <c:v>0.88370370370370399</c:v>
                </c:pt>
                <c:pt idx="35984">
                  <c:v>0.88372685185185196</c:v>
                </c:pt>
                <c:pt idx="35985">
                  <c:v>0.88375000000000004</c:v>
                </c:pt>
                <c:pt idx="35986">
                  <c:v>0.883773148148148</c:v>
                </c:pt>
                <c:pt idx="35987">
                  <c:v>0.88379629629629597</c:v>
                </c:pt>
                <c:pt idx="35988">
                  <c:v>0.88381944444444505</c:v>
                </c:pt>
                <c:pt idx="35989">
                  <c:v>0.88384259259259301</c:v>
                </c:pt>
                <c:pt idx="35990">
                  <c:v>0.88386574074074098</c:v>
                </c:pt>
                <c:pt idx="35991">
                  <c:v>0.88388888888888895</c:v>
                </c:pt>
                <c:pt idx="35992">
                  <c:v>0.88392361111111095</c:v>
                </c:pt>
                <c:pt idx="35993">
                  <c:v>0.88394675925925903</c:v>
                </c:pt>
                <c:pt idx="35994">
                  <c:v>0.883969907407407</c:v>
                </c:pt>
                <c:pt idx="35995">
                  <c:v>0.88399305555555596</c:v>
                </c:pt>
                <c:pt idx="35996">
                  <c:v>0.88401620370370404</c:v>
                </c:pt>
                <c:pt idx="35997">
                  <c:v>0.88403935185185201</c:v>
                </c:pt>
                <c:pt idx="35998">
                  <c:v>0.88406249999999997</c:v>
                </c:pt>
                <c:pt idx="35999">
                  <c:v>0.88408564814814805</c:v>
                </c:pt>
                <c:pt idx="36000">
                  <c:v>0.88410879629629602</c:v>
                </c:pt>
                <c:pt idx="36001">
                  <c:v>0.88414351851851902</c:v>
                </c:pt>
                <c:pt idx="36002">
                  <c:v>0.88416666666666699</c:v>
                </c:pt>
                <c:pt idx="36003">
                  <c:v>0.88418981481481496</c:v>
                </c:pt>
                <c:pt idx="36004">
                  <c:v>0.88421296296296303</c:v>
                </c:pt>
                <c:pt idx="36005">
                  <c:v>0.884236111111111</c:v>
                </c:pt>
                <c:pt idx="36006">
                  <c:v>0.88425925925925897</c:v>
                </c:pt>
                <c:pt idx="36007">
                  <c:v>0.88428240740740804</c:v>
                </c:pt>
                <c:pt idx="36008">
                  <c:v>0.88430555555555601</c:v>
                </c:pt>
                <c:pt idx="36009">
                  <c:v>0.88434027777777802</c:v>
                </c:pt>
                <c:pt idx="36010">
                  <c:v>0.88436342592592598</c:v>
                </c:pt>
                <c:pt idx="36011">
                  <c:v>0.88438657407407395</c:v>
                </c:pt>
                <c:pt idx="36012">
                  <c:v>0.88440972222222203</c:v>
                </c:pt>
                <c:pt idx="36013">
                  <c:v>0.88443287037036999</c:v>
                </c:pt>
                <c:pt idx="36014">
                  <c:v>0.88445601851851896</c:v>
                </c:pt>
                <c:pt idx="36015">
                  <c:v>0.88447916666666704</c:v>
                </c:pt>
                <c:pt idx="36016">
                  <c:v>0.88451388888888904</c:v>
                </c:pt>
                <c:pt idx="36017">
                  <c:v>0.88453703703703701</c:v>
                </c:pt>
                <c:pt idx="36018">
                  <c:v>0.88456018518518498</c:v>
                </c:pt>
                <c:pt idx="36019">
                  <c:v>0.88458333333333306</c:v>
                </c:pt>
                <c:pt idx="36020">
                  <c:v>0.88460648148148202</c:v>
                </c:pt>
                <c:pt idx="36021">
                  <c:v>0.88462962962962999</c:v>
                </c:pt>
                <c:pt idx="36022">
                  <c:v>0.88465277777777795</c:v>
                </c:pt>
                <c:pt idx="36023">
                  <c:v>0.88467592592592603</c:v>
                </c:pt>
                <c:pt idx="36024">
                  <c:v>0.884699074074074</c:v>
                </c:pt>
                <c:pt idx="36025">
                  <c:v>0.884733796296296</c:v>
                </c:pt>
                <c:pt idx="36026">
                  <c:v>0.88475694444444397</c:v>
                </c:pt>
                <c:pt idx="36027">
                  <c:v>0.88478009259259305</c:v>
                </c:pt>
                <c:pt idx="36028">
                  <c:v>0.88480324074074101</c:v>
                </c:pt>
                <c:pt idx="36029">
                  <c:v>0.88482638888888898</c:v>
                </c:pt>
                <c:pt idx="36030">
                  <c:v>0.88484953703703695</c:v>
                </c:pt>
                <c:pt idx="36031">
                  <c:v>0.88487268518518503</c:v>
                </c:pt>
                <c:pt idx="36032">
                  <c:v>0.88489583333333399</c:v>
                </c:pt>
                <c:pt idx="36033">
                  <c:v>0.88491898148148096</c:v>
                </c:pt>
                <c:pt idx="36034">
                  <c:v>0.88495370370370396</c:v>
                </c:pt>
                <c:pt idx="36035">
                  <c:v>0.88497685185185204</c:v>
                </c:pt>
                <c:pt idx="36036">
                  <c:v>0.88500000000000001</c:v>
                </c:pt>
                <c:pt idx="36037">
                  <c:v>0.88502314814814798</c:v>
                </c:pt>
                <c:pt idx="36038">
                  <c:v>0.88504629629629605</c:v>
                </c:pt>
                <c:pt idx="36039">
                  <c:v>0.88506944444444502</c:v>
                </c:pt>
                <c:pt idx="36040">
                  <c:v>0.88509259259259299</c:v>
                </c:pt>
                <c:pt idx="36041">
                  <c:v>0.88511574074074095</c:v>
                </c:pt>
                <c:pt idx="36042">
                  <c:v>0.88515046296296296</c:v>
                </c:pt>
                <c:pt idx="36043">
                  <c:v>0.88517361111111104</c:v>
                </c:pt>
                <c:pt idx="36044">
                  <c:v>0.885196759259259</c:v>
                </c:pt>
                <c:pt idx="36045">
                  <c:v>0.88521990740740697</c:v>
                </c:pt>
                <c:pt idx="36046">
                  <c:v>0.88524305555555605</c:v>
                </c:pt>
                <c:pt idx="36047">
                  <c:v>0.88526620370370401</c:v>
                </c:pt>
                <c:pt idx="36048">
                  <c:v>0.88528935185185198</c:v>
                </c:pt>
                <c:pt idx="36049">
                  <c:v>0.88531249999999995</c:v>
                </c:pt>
                <c:pt idx="36050">
                  <c:v>0.88534722222222195</c:v>
                </c:pt>
                <c:pt idx="36051">
                  <c:v>0.88537037037037103</c:v>
                </c:pt>
                <c:pt idx="36052">
                  <c:v>0.885393518518519</c:v>
                </c:pt>
                <c:pt idx="36053">
                  <c:v>0.88541666666666596</c:v>
                </c:pt>
                <c:pt idx="36054">
                  <c:v>0.88543981481481504</c:v>
                </c:pt>
                <c:pt idx="36055">
                  <c:v>0.88546296296296301</c:v>
                </c:pt>
                <c:pt idx="36056">
                  <c:v>0.88548611111111097</c:v>
                </c:pt>
                <c:pt idx="36057">
                  <c:v>0.88550925925925905</c:v>
                </c:pt>
                <c:pt idx="36058">
                  <c:v>0.88553240740740702</c:v>
                </c:pt>
                <c:pt idx="36059">
                  <c:v>0.88556712962963002</c:v>
                </c:pt>
                <c:pt idx="36060">
                  <c:v>0.88559027777777799</c:v>
                </c:pt>
                <c:pt idx="36061">
                  <c:v>0.88561342592592596</c:v>
                </c:pt>
                <c:pt idx="36062">
                  <c:v>0.88563657407407403</c:v>
                </c:pt>
                <c:pt idx="36063">
                  <c:v>0.885659722222222</c:v>
                </c:pt>
                <c:pt idx="36064">
                  <c:v>0.88568287037037097</c:v>
                </c:pt>
                <c:pt idx="36065">
                  <c:v>0.88570601851851904</c:v>
                </c:pt>
                <c:pt idx="36066">
                  <c:v>0.88572916666666701</c:v>
                </c:pt>
                <c:pt idx="36067">
                  <c:v>0.88575231481481498</c:v>
                </c:pt>
                <c:pt idx="36068">
                  <c:v>0.88578703703703698</c:v>
                </c:pt>
                <c:pt idx="36069">
                  <c:v>0.88581018518518495</c:v>
                </c:pt>
                <c:pt idx="36070">
                  <c:v>0.88583333333333403</c:v>
                </c:pt>
                <c:pt idx="36071">
                  <c:v>0.885856481481481</c:v>
                </c:pt>
                <c:pt idx="36072">
                  <c:v>0.88587962962962996</c:v>
                </c:pt>
                <c:pt idx="36073">
                  <c:v>0.88590277777777804</c:v>
                </c:pt>
                <c:pt idx="36074">
                  <c:v>0.88592592592592601</c:v>
                </c:pt>
                <c:pt idx="36075">
                  <c:v>0.88594907407407397</c:v>
                </c:pt>
                <c:pt idx="36076">
                  <c:v>0.88598379629629598</c:v>
                </c:pt>
                <c:pt idx="36077">
                  <c:v>0.88600694444444505</c:v>
                </c:pt>
                <c:pt idx="36078">
                  <c:v>0.88603009259259302</c:v>
                </c:pt>
                <c:pt idx="36079">
                  <c:v>0.88605324074074099</c:v>
                </c:pt>
                <c:pt idx="36080">
                  <c:v>0.88607638888888896</c:v>
                </c:pt>
                <c:pt idx="36081">
                  <c:v>0.88609953703703703</c:v>
                </c:pt>
                <c:pt idx="36082">
                  <c:v>0.886122685185185</c:v>
                </c:pt>
                <c:pt idx="36083">
                  <c:v>0.88614583333333397</c:v>
                </c:pt>
                <c:pt idx="36084">
                  <c:v>0.88616898148148204</c:v>
                </c:pt>
                <c:pt idx="36085">
                  <c:v>0.88620370370370405</c:v>
                </c:pt>
                <c:pt idx="36086">
                  <c:v>0.88622685185185202</c:v>
                </c:pt>
                <c:pt idx="36087">
                  <c:v>0.88624999999999998</c:v>
                </c:pt>
                <c:pt idx="36088">
                  <c:v>0.88627314814814795</c:v>
                </c:pt>
                <c:pt idx="36089">
                  <c:v>0.88629629629629603</c:v>
                </c:pt>
                <c:pt idx="36090">
                  <c:v>0.88631944444444499</c:v>
                </c:pt>
                <c:pt idx="36091">
                  <c:v>0.88634259259259296</c:v>
                </c:pt>
                <c:pt idx="36092">
                  <c:v>0.88636574074074104</c:v>
                </c:pt>
                <c:pt idx="36093">
                  <c:v>0.886388888888889</c:v>
                </c:pt>
                <c:pt idx="36094">
                  <c:v>0.88642361111111101</c:v>
                </c:pt>
                <c:pt idx="36095">
                  <c:v>0.88644675925925898</c:v>
                </c:pt>
                <c:pt idx="36096">
                  <c:v>0.88646990740740705</c:v>
                </c:pt>
                <c:pt idx="36097">
                  <c:v>0.88649305555555602</c:v>
                </c:pt>
                <c:pt idx="36098">
                  <c:v>0.88651620370370299</c:v>
                </c:pt>
                <c:pt idx="36099">
                  <c:v>0.88653935185185195</c:v>
                </c:pt>
                <c:pt idx="36100">
                  <c:v>0.88656250000000003</c:v>
                </c:pt>
                <c:pt idx="36101">
                  <c:v>0.886585648148148</c:v>
                </c:pt>
                <c:pt idx="36102">
                  <c:v>0.886620370370371</c:v>
                </c:pt>
                <c:pt idx="36103">
                  <c:v>0.88664351851851897</c:v>
                </c:pt>
                <c:pt idx="36104">
                  <c:v>0.88666666666666705</c:v>
                </c:pt>
                <c:pt idx="36105">
                  <c:v>0.88668981481481501</c:v>
                </c:pt>
                <c:pt idx="36106">
                  <c:v>0.88671296296296298</c:v>
                </c:pt>
                <c:pt idx="36107">
                  <c:v>0.88673611111111095</c:v>
                </c:pt>
                <c:pt idx="36108">
                  <c:v>0.88675925925926002</c:v>
                </c:pt>
                <c:pt idx="36109">
                  <c:v>0.88678240740740699</c:v>
                </c:pt>
                <c:pt idx="36110">
                  <c:v>0.88680555555555596</c:v>
                </c:pt>
                <c:pt idx="36111">
                  <c:v>0.88684027777777796</c:v>
                </c:pt>
                <c:pt idx="36112">
                  <c:v>0.88686342592592604</c:v>
                </c:pt>
                <c:pt idx="36113">
                  <c:v>0.88688657407407401</c:v>
                </c:pt>
                <c:pt idx="36114">
                  <c:v>0.88690972222222197</c:v>
                </c:pt>
                <c:pt idx="36115">
                  <c:v>0.88693287037037105</c:v>
                </c:pt>
                <c:pt idx="36116">
                  <c:v>0.88695601851851902</c:v>
                </c:pt>
                <c:pt idx="36117">
                  <c:v>0.88697916666666698</c:v>
                </c:pt>
                <c:pt idx="36118">
                  <c:v>0.88700231481481495</c:v>
                </c:pt>
                <c:pt idx="36119">
                  <c:v>0.88703703703703696</c:v>
                </c:pt>
                <c:pt idx="36120">
                  <c:v>0.88706018518518504</c:v>
                </c:pt>
                <c:pt idx="36121">
                  <c:v>0.887083333333333</c:v>
                </c:pt>
                <c:pt idx="36122">
                  <c:v>0.88710648148148197</c:v>
                </c:pt>
                <c:pt idx="36123">
                  <c:v>0.88712962962963005</c:v>
                </c:pt>
                <c:pt idx="36124">
                  <c:v>0.88715277777777801</c:v>
                </c:pt>
                <c:pt idx="36125">
                  <c:v>0.88717592592592598</c:v>
                </c:pt>
                <c:pt idx="36126">
                  <c:v>0.88719907407407395</c:v>
                </c:pt>
                <c:pt idx="36127">
                  <c:v>0.88723379629629595</c:v>
                </c:pt>
                <c:pt idx="36128">
                  <c:v>0.88725694444444403</c:v>
                </c:pt>
                <c:pt idx="36129">
                  <c:v>0.88728009259259299</c:v>
                </c:pt>
                <c:pt idx="36130">
                  <c:v>0.88730324074074096</c:v>
                </c:pt>
                <c:pt idx="36131">
                  <c:v>0.88732638888888904</c:v>
                </c:pt>
                <c:pt idx="36132">
                  <c:v>0.88734953703703701</c:v>
                </c:pt>
                <c:pt idx="36133">
                  <c:v>0.88737268518518497</c:v>
                </c:pt>
                <c:pt idx="36134">
                  <c:v>0.88739583333333405</c:v>
                </c:pt>
                <c:pt idx="36135">
                  <c:v>0.88741898148148202</c:v>
                </c:pt>
                <c:pt idx="36136">
                  <c:v>0.88744212962962898</c:v>
                </c:pt>
                <c:pt idx="36137">
                  <c:v>0.88747685185185199</c:v>
                </c:pt>
                <c:pt idx="36138">
                  <c:v>0.88749999999999996</c:v>
                </c:pt>
                <c:pt idx="36139">
                  <c:v>0.88752314814814803</c:v>
                </c:pt>
                <c:pt idx="36140">
                  <c:v>0.887546296296296</c:v>
                </c:pt>
                <c:pt idx="36141">
                  <c:v>0.88756944444444397</c:v>
                </c:pt>
                <c:pt idx="36142">
                  <c:v>0.88759259259259304</c:v>
                </c:pt>
                <c:pt idx="36143">
                  <c:v>0.88761574074074101</c:v>
                </c:pt>
                <c:pt idx="36144">
                  <c:v>0.88763888888888898</c:v>
                </c:pt>
                <c:pt idx="36145">
                  <c:v>0.88766203703703705</c:v>
                </c:pt>
                <c:pt idx="36146">
                  <c:v>0.88769675925925895</c:v>
                </c:pt>
                <c:pt idx="36147">
                  <c:v>0.88771990740740803</c:v>
                </c:pt>
                <c:pt idx="36148">
                  <c:v>0.88774305555555599</c:v>
                </c:pt>
                <c:pt idx="36149">
                  <c:v>0.88776620370370396</c:v>
                </c:pt>
                <c:pt idx="36150">
                  <c:v>0.88778935185185204</c:v>
                </c:pt>
                <c:pt idx="36151">
                  <c:v>0.8878125</c:v>
                </c:pt>
                <c:pt idx="36152">
                  <c:v>0.88783564814814797</c:v>
                </c:pt>
                <c:pt idx="36153">
                  <c:v>0.88785879629629705</c:v>
                </c:pt>
                <c:pt idx="36154">
                  <c:v>0.88789351851851905</c:v>
                </c:pt>
                <c:pt idx="36155">
                  <c:v>0.88791666666666702</c:v>
                </c:pt>
                <c:pt idx="36156">
                  <c:v>0.88793981481481499</c:v>
                </c:pt>
                <c:pt idx="36157">
                  <c:v>0.88796296296296295</c:v>
                </c:pt>
                <c:pt idx="36158">
                  <c:v>0.88798611111111103</c:v>
                </c:pt>
                <c:pt idx="36159">
                  <c:v>0.888009259259259</c:v>
                </c:pt>
                <c:pt idx="36160">
                  <c:v>0.88803240740740697</c:v>
                </c:pt>
                <c:pt idx="36161">
                  <c:v>0.88805555555555604</c:v>
                </c:pt>
                <c:pt idx="36162">
                  <c:v>0.88809027777777805</c:v>
                </c:pt>
                <c:pt idx="36163">
                  <c:v>0.88811342592592601</c:v>
                </c:pt>
                <c:pt idx="36164">
                  <c:v>0.88813657407407398</c:v>
                </c:pt>
                <c:pt idx="36165">
                  <c:v>0.88815972222222195</c:v>
                </c:pt>
                <c:pt idx="36166">
                  <c:v>0.88818287037037102</c:v>
                </c:pt>
                <c:pt idx="36167">
                  <c:v>0.88820601851851899</c:v>
                </c:pt>
                <c:pt idx="36168">
                  <c:v>0.88822916666666696</c:v>
                </c:pt>
                <c:pt idx="36169">
                  <c:v>0.88825231481481504</c:v>
                </c:pt>
                <c:pt idx="36170">
                  <c:v>0.888275462962963</c:v>
                </c:pt>
                <c:pt idx="36171">
                  <c:v>0.88831018518518501</c:v>
                </c:pt>
                <c:pt idx="36172">
                  <c:v>0.88833333333333298</c:v>
                </c:pt>
                <c:pt idx="36173">
                  <c:v>0.88835648148148105</c:v>
                </c:pt>
                <c:pt idx="36174">
                  <c:v>0.88837962962963002</c:v>
                </c:pt>
                <c:pt idx="36175">
                  <c:v>0.88840277777777799</c:v>
                </c:pt>
                <c:pt idx="36176">
                  <c:v>0.88842592592592595</c:v>
                </c:pt>
                <c:pt idx="36177">
                  <c:v>0.88844907407407403</c:v>
                </c:pt>
                <c:pt idx="36178">
                  <c:v>0.888472222222222</c:v>
                </c:pt>
                <c:pt idx="36179">
                  <c:v>0.88849537037036996</c:v>
                </c:pt>
                <c:pt idx="36180">
                  <c:v>0.88853009259259297</c:v>
                </c:pt>
                <c:pt idx="36181">
                  <c:v>0.88855324074074105</c:v>
                </c:pt>
                <c:pt idx="36182">
                  <c:v>0.88857638888888901</c:v>
                </c:pt>
                <c:pt idx="36183">
                  <c:v>0.88859953703703698</c:v>
                </c:pt>
                <c:pt idx="36184">
                  <c:v>0.88862268518518495</c:v>
                </c:pt>
                <c:pt idx="36185">
                  <c:v>0.88864583333333402</c:v>
                </c:pt>
                <c:pt idx="36186">
                  <c:v>0.88866898148148099</c:v>
                </c:pt>
                <c:pt idx="36187">
                  <c:v>0.88869212962962996</c:v>
                </c:pt>
                <c:pt idx="36188">
                  <c:v>0.88872685185185196</c:v>
                </c:pt>
                <c:pt idx="36189">
                  <c:v>0.88875000000000004</c:v>
                </c:pt>
                <c:pt idx="36190">
                  <c:v>0.88877314814814801</c:v>
                </c:pt>
                <c:pt idx="36191">
                  <c:v>0.88879629629629597</c:v>
                </c:pt>
                <c:pt idx="36192">
                  <c:v>0.88881944444444505</c:v>
                </c:pt>
                <c:pt idx="36193">
                  <c:v>0.88884259259259302</c:v>
                </c:pt>
                <c:pt idx="36194">
                  <c:v>0.88886574074074098</c:v>
                </c:pt>
                <c:pt idx="36195">
                  <c:v>0.88888888888888895</c:v>
                </c:pt>
                <c:pt idx="36196">
                  <c:v>0.88892361111111096</c:v>
                </c:pt>
                <c:pt idx="36197">
                  <c:v>0.88894675925925903</c:v>
                </c:pt>
                <c:pt idx="36198">
                  <c:v>0.888969907407407</c:v>
                </c:pt>
                <c:pt idx="36199">
                  <c:v>0.88899305555555597</c:v>
                </c:pt>
                <c:pt idx="36200">
                  <c:v>0.88901620370370404</c:v>
                </c:pt>
                <c:pt idx="36201">
                  <c:v>0.88903935185185201</c:v>
                </c:pt>
                <c:pt idx="36202">
                  <c:v>0.88906249999999998</c:v>
                </c:pt>
                <c:pt idx="36203">
                  <c:v>0.88908564814814794</c:v>
                </c:pt>
                <c:pt idx="36204">
                  <c:v>0.88912037037037095</c:v>
                </c:pt>
                <c:pt idx="36205">
                  <c:v>0.88914351851851903</c:v>
                </c:pt>
                <c:pt idx="36206">
                  <c:v>0.88916666666666699</c:v>
                </c:pt>
                <c:pt idx="36207">
                  <c:v>0.88918981481481496</c:v>
                </c:pt>
                <c:pt idx="36208">
                  <c:v>0.88921296296296304</c:v>
                </c:pt>
                <c:pt idx="36209">
                  <c:v>0.88923611111111101</c:v>
                </c:pt>
                <c:pt idx="36210">
                  <c:v>0.88925925925925897</c:v>
                </c:pt>
                <c:pt idx="36211">
                  <c:v>0.88928240740740705</c:v>
                </c:pt>
                <c:pt idx="36212">
                  <c:v>0.88930555555555602</c:v>
                </c:pt>
                <c:pt idx="36213">
                  <c:v>0.88934027777777802</c:v>
                </c:pt>
                <c:pt idx="36214">
                  <c:v>0.88936342592592599</c:v>
                </c:pt>
                <c:pt idx="36215">
                  <c:v>0.88938657407407395</c:v>
                </c:pt>
                <c:pt idx="36216">
                  <c:v>0.88940972222222203</c:v>
                </c:pt>
                <c:pt idx="36217">
                  <c:v>0.88943287037037</c:v>
                </c:pt>
                <c:pt idx="36218">
                  <c:v>0.88945601851851896</c:v>
                </c:pt>
                <c:pt idx="36219">
                  <c:v>0.88947916666666704</c:v>
                </c:pt>
                <c:pt idx="36220">
                  <c:v>0.88950231481481501</c:v>
                </c:pt>
                <c:pt idx="36221">
                  <c:v>0.88952546296296298</c:v>
                </c:pt>
                <c:pt idx="36222">
                  <c:v>0.88956018518518498</c:v>
                </c:pt>
                <c:pt idx="36223">
                  <c:v>0.88958333333333295</c:v>
                </c:pt>
                <c:pt idx="36224">
                  <c:v>0.88960648148148203</c:v>
                </c:pt>
                <c:pt idx="36225">
                  <c:v>0.88962962962962999</c:v>
                </c:pt>
                <c:pt idx="36226">
                  <c:v>0.88965277777777796</c:v>
                </c:pt>
                <c:pt idx="36227">
                  <c:v>0.88967592592592604</c:v>
                </c:pt>
                <c:pt idx="36228">
                  <c:v>0.889699074074074</c:v>
                </c:pt>
                <c:pt idx="36229">
                  <c:v>0.88972222222222197</c:v>
                </c:pt>
                <c:pt idx="36230">
                  <c:v>0.88974537037037105</c:v>
                </c:pt>
                <c:pt idx="36231">
                  <c:v>0.88978009259259305</c:v>
                </c:pt>
                <c:pt idx="36232">
                  <c:v>0.88980324074074102</c:v>
                </c:pt>
                <c:pt idx="36233">
                  <c:v>0.88982638888888899</c:v>
                </c:pt>
                <c:pt idx="36234">
                  <c:v>0.88984953703703695</c:v>
                </c:pt>
                <c:pt idx="36235">
                  <c:v>0.88987268518518503</c:v>
                </c:pt>
                <c:pt idx="36236">
                  <c:v>0.889895833333334</c:v>
                </c:pt>
                <c:pt idx="36237">
                  <c:v>0.88991898148148196</c:v>
                </c:pt>
                <c:pt idx="36238">
                  <c:v>0.88994212962963004</c:v>
                </c:pt>
                <c:pt idx="36239">
                  <c:v>0.88997685185185205</c:v>
                </c:pt>
                <c:pt idx="36240">
                  <c:v>0.89</c:v>
                </c:pt>
                <c:pt idx="36241">
                  <c:v>0.89002314814814798</c:v>
                </c:pt>
                <c:pt idx="36242">
                  <c:v>0.89004629629629595</c:v>
                </c:pt>
                <c:pt idx="36243">
                  <c:v>0.89006944444444502</c:v>
                </c:pt>
                <c:pt idx="36244">
                  <c:v>0.89009259259259299</c:v>
                </c:pt>
                <c:pt idx="36245">
                  <c:v>0.89011574074074096</c:v>
                </c:pt>
                <c:pt idx="36246">
                  <c:v>0.89013888888888903</c:v>
                </c:pt>
                <c:pt idx="36247">
                  <c:v>0.890162037037037</c:v>
                </c:pt>
                <c:pt idx="36248">
                  <c:v>0.89019675925925901</c:v>
                </c:pt>
                <c:pt idx="36249">
                  <c:v>0.89021990740740697</c:v>
                </c:pt>
                <c:pt idx="36250">
                  <c:v>0.89024305555555605</c:v>
                </c:pt>
                <c:pt idx="36251">
                  <c:v>0.89026620370370402</c:v>
                </c:pt>
                <c:pt idx="36252">
                  <c:v>0.89028935185185198</c:v>
                </c:pt>
                <c:pt idx="36253">
                  <c:v>0.89031249999999995</c:v>
                </c:pt>
                <c:pt idx="36254">
                  <c:v>0.89033564814814803</c:v>
                </c:pt>
                <c:pt idx="36255">
                  <c:v>0.890358796296296</c:v>
                </c:pt>
                <c:pt idx="36256">
                  <c:v>0.89038194444444396</c:v>
                </c:pt>
                <c:pt idx="36257">
                  <c:v>0.89041666666666697</c:v>
                </c:pt>
                <c:pt idx="36258">
                  <c:v>0.89043981481481504</c:v>
                </c:pt>
                <c:pt idx="36259">
                  <c:v>0.89046296296296301</c:v>
                </c:pt>
                <c:pt idx="36260">
                  <c:v>0.89048611111111098</c:v>
                </c:pt>
                <c:pt idx="36261">
                  <c:v>0.89050925925925895</c:v>
                </c:pt>
                <c:pt idx="36262">
                  <c:v>0.89053240740740702</c:v>
                </c:pt>
                <c:pt idx="36263">
                  <c:v>0.89055555555555599</c:v>
                </c:pt>
                <c:pt idx="36264">
                  <c:v>0.89057870370370396</c:v>
                </c:pt>
                <c:pt idx="36265">
                  <c:v>0.89061342592592596</c:v>
                </c:pt>
                <c:pt idx="36266">
                  <c:v>0.89063657407407404</c:v>
                </c:pt>
                <c:pt idx="36267">
                  <c:v>0.89065972222222201</c:v>
                </c:pt>
                <c:pt idx="36268">
                  <c:v>0.89068287037037097</c:v>
                </c:pt>
                <c:pt idx="36269">
                  <c:v>0.89070601851851905</c:v>
                </c:pt>
                <c:pt idx="36270">
                  <c:v>0.89072916666666702</c:v>
                </c:pt>
                <c:pt idx="36271">
                  <c:v>0.89075231481481498</c:v>
                </c:pt>
                <c:pt idx="36272">
                  <c:v>0.89077546296296295</c:v>
                </c:pt>
                <c:pt idx="36273">
                  <c:v>0.89079861111111103</c:v>
                </c:pt>
                <c:pt idx="36274">
                  <c:v>0.89083333333333303</c:v>
                </c:pt>
                <c:pt idx="36275">
                  <c:v>0.890856481481482</c:v>
                </c:pt>
                <c:pt idx="36276">
                  <c:v>0.89087962962962997</c:v>
                </c:pt>
                <c:pt idx="36277">
                  <c:v>0.89090277777777804</c:v>
                </c:pt>
                <c:pt idx="36278">
                  <c:v>0.89092592592592601</c:v>
                </c:pt>
                <c:pt idx="36279">
                  <c:v>0.89094907407407398</c:v>
                </c:pt>
                <c:pt idx="36280">
                  <c:v>0.89097222222222205</c:v>
                </c:pt>
                <c:pt idx="36281">
                  <c:v>0.89099537037037102</c:v>
                </c:pt>
                <c:pt idx="36282">
                  <c:v>0.89101851851851899</c:v>
                </c:pt>
                <c:pt idx="36283">
                  <c:v>0.89105324074074099</c:v>
                </c:pt>
                <c:pt idx="36284">
                  <c:v>0.89107638888888896</c:v>
                </c:pt>
                <c:pt idx="36285">
                  <c:v>0.89109953703703704</c:v>
                </c:pt>
                <c:pt idx="36286">
                  <c:v>0.891122685185185</c:v>
                </c:pt>
                <c:pt idx="36287">
                  <c:v>0.89114583333333397</c:v>
                </c:pt>
                <c:pt idx="36288">
                  <c:v>0.89116898148148205</c:v>
                </c:pt>
                <c:pt idx="36289">
                  <c:v>0.89119212962963001</c:v>
                </c:pt>
                <c:pt idx="36290">
                  <c:v>0.89121527777777798</c:v>
                </c:pt>
                <c:pt idx="36291">
                  <c:v>0.89123842592592595</c:v>
                </c:pt>
                <c:pt idx="36292">
                  <c:v>0.89127314814814795</c:v>
                </c:pt>
                <c:pt idx="36293">
                  <c:v>0.89129629629629703</c:v>
                </c:pt>
                <c:pt idx="36294">
                  <c:v>0.891319444444444</c:v>
                </c:pt>
                <c:pt idx="36295">
                  <c:v>0.89134259259259296</c:v>
                </c:pt>
                <c:pt idx="36296">
                  <c:v>0.89136574074074104</c:v>
                </c:pt>
                <c:pt idx="36297">
                  <c:v>0.89138888888888901</c:v>
                </c:pt>
                <c:pt idx="36298">
                  <c:v>0.89141203703703698</c:v>
                </c:pt>
                <c:pt idx="36299">
                  <c:v>0.89143518518518505</c:v>
                </c:pt>
                <c:pt idx="36300">
                  <c:v>0.89146990740740695</c:v>
                </c:pt>
                <c:pt idx="36301">
                  <c:v>0.89149305555555602</c:v>
                </c:pt>
                <c:pt idx="36302">
                  <c:v>0.89151620370370399</c:v>
                </c:pt>
                <c:pt idx="36303">
                  <c:v>0.89153935185185196</c:v>
                </c:pt>
                <c:pt idx="36304">
                  <c:v>0.89156250000000004</c:v>
                </c:pt>
                <c:pt idx="36305">
                  <c:v>0.891585648148148</c:v>
                </c:pt>
                <c:pt idx="36306">
                  <c:v>0.89160879629629597</c:v>
                </c:pt>
                <c:pt idx="36307">
                  <c:v>0.89163194444444505</c:v>
                </c:pt>
                <c:pt idx="36308">
                  <c:v>0.89166666666666705</c:v>
                </c:pt>
                <c:pt idx="36309">
                  <c:v>0.89168981481481502</c:v>
                </c:pt>
                <c:pt idx="36310">
                  <c:v>0.89171296296296299</c:v>
                </c:pt>
                <c:pt idx="36311">
                  <c:v>0.89173611111111095</c:v>
                </c:pt>
                <c:pt idx="36312">
                  <c:v>0.89175925925925903</c:v>
                </c:pt>
                <c:pt idx="36313">
                  <c:v>0.891782407407407</c:v>
                </c:pt>
                <c:pt idx="36314">
                  <c:v>0.89180555555555596</c:v>
                </c:pt>
                <c:pt idx="36315">
                  <c:v>0.89182870370370404</c:v>
                </c:pt>
                <c:pt idx="36316">
                  <c:v>0.89185185185185201</c:v>
                </c:pt>
                <c:pt idx="36317">
                  <c:v>0.89187499999999997</c:v>
                </c:pt>
                <c:pt idx="36318">
                  <c:v>0.89190972222222198</c:v>
                </c:pt>
                <c:pt idx="36319">
                  <c:v>0.89193287037036995</c:v>
                </c:pt>
                <c:pt idx="36320">
                  <c:v>0.89195601851851902</c:v>
                </c:pt>
                <c:pt idx="36321">
                  <c:v>0.89197916666666699</c:v>
                </c:pt>
                <c:pt idx="36322">
                  <c:v>0.89200231481481496</c:v>
                </c:pt>
                <c:pt idx="36323">
                  <c:v>0.89202546296296303</c:v>
                </c:pt>
                <c:pt idx="36324">
                  <c:v>0.892048611111111</c:v>
                </c:pt>
                <c:pt idx="36325">
                  <c:v>0.89207175925925897</c:v>
                </c:pt>
                <c:pt idx="36326">
                  <c:v>0.89209490740740804</c:v>
                </c:pt>
                <c:pt idx="36327">
                  <c:v>0.89212962962963005</c:v>
                </c:pt>
                <c:pt idx="36328">
                  <c:v>0.89215277777777802</c:v>
                </c:pt>
                <c:pt idx="36329">
                  <c:v>0.89217592592592598</c:v>
                </c:pt>
                <c:pt idx="36330">
                  <c:v>0.89219907407407395</c:v>
                </c:pt>
                <c:pt idx="36331">
                  <c:v>0.89222222222222203</c:v>
                </c:pt>
                <c:pt idx="36332">
                  <c:v>0.89224537037036999</c:v>
                </c:pt>
                <c:pt idx="36333">
                  <c:v>0.89226851851851896</c:v>
                </c:pt>
                <c:pt idx="36334">
                  <c:v>0.89229166666666704</c:v>
                </c:pt>
                <c:pt idx="36335">
                  <c:v>0.89232638888888904</c:v>
                </c:pt>
                <c:pt idx="36336">
                  <c:v>0.89234953703703701</c:v>
                </c:pt>
                <c:pt idx="36337">
                  <c:v>0.89237268518518498</c:v>
                </c:pt>
                <c:pt idx="36338">
                  <c:v>0.89239583333333405</c:v>
                </c:pt>
                <c:pt idx="36339">
                  <c:v>0.89241898148148202</c:v>
                </c:pt>
                <c:pt idx="36340">
                  <c:v>0.89244212962962899</c:v>
                </c:pt>
                <c:pt idx="36341">
                  <c:v>0.89246527777777795</c:v>
                </c:pt>
                <c:pt idx="36342">
                  <c:v>0.89248842592592603</c:v>
                </c:pt>
                <c:pt idx="36343">
                  <c:v>0.89252314814814804</c:v>
                </c:pt>
                <c:pt idx="36344">
                  <c:v>0.892546296296296</c:v>
                </c:pt>
                <c:pt idx="36345">
                  <c:v>0.89256944444444397</c:v>
                </c:pt>
                <c:pt idx="36346">
                  <c:v>0.89259259259259305</c:v>
                </c:pt>
                <c:pt idx="36347">
                  <c:v>0.89261574074074101</c:v>
                </c:pt>
                <c:pt idx="36348">
                  <c:v>0.89263888888888898</c:v>
                </c:pt>
                <c:pt idx="36349">
                  <c:v>0.89266203703703695</c:v>
                </c:pt>
                <c:pt idx="36350">
                  <c:v>0.89269675925925895</c:v>
                </c:pt>
                <c:pt idx="36351">
                  <c:v>0.89271990740740803</c:v>
                </c:pt>
                <c:pt idx="36352">
                  <c:v>0.892743055555556</c:v>
                </c:pt>
                <c:pt idx="36353">
                  <c:v>0.89276620370370396</c:v>
                </c:pt>
                <c:pt idx="36354">
                  <c:v>0.89278935185185204</c:v>
                </c:pt>
                <c:pt idx="36355">
                  <c:v>0.89281250000000001</c:v>
                </c:pt>
                <c:pt idx="36356">
                  <c:v>0.89283564814814798</c:v>
                </c:pt>
                <c:pt idx="36357">
                  <c:v>0.89285879629629605</c:v>
                </c:pt>
                <c:pt idx="36358">
                  <c:v>0.89288194444444502</c:v>
                </c:pt>
                <c:pt idx="36359">
                  <c:v>0.89291666666666702</c:v>
                </c:pt>
                <c:pt idx="36360">
                  <c:v>0.89293981481481499</c:v>
                </c:pt>
                <c:pt idx="36361">
                  <c:v>0.89296296296296296</c:v>
                </c:pt>
                <c:pt idx="36362">
                  <c:v>0.89298611111111104</c:v>
                </c:pt>
                <c:pt idx="36363">
                  <c:v>0.893009259259259</c:v>
                </c:pt>
                <c:pt idx="36364">
                  <c:v>0.89303240740740697</c:v>
                </c:pt>
                <c:pt idx="36365">
                  <c:v>0.89305555555555605</c:v>
                </c:pt>
                <c:pt idx="36366">
                  <c:v>0.89307870370370401</c:v>
                </c:pt>
                <c:pt idx="36367">
                  <c:v>0.89310185185185198</c:v>
                </c:pt>
                <c:pt idx="36368">
                  <c:v>0.89313657407407399</c:v>
                </c:pt>
                <c:pt idx="36369">
                  <c:v>0.89315972222222195</c:v>
                </c:pt>
                <c:pt idx="36370">
                  <c:v>0.89318287037037103</c:v>
                </c:pt>
                <c:pt idx="36371">
                  <c:v>0.893206018518519</c:v>
                </c:pt>
                <c:pt idx="36372">
                  <c:v>0.89322916666666696</c:v>
                </c:pt>
                <c:pt idx="36373">
                  <c:v>0.89325231481481504</c:v>
                </c:pt>
                <c:pt idx="36374">
                  <c:v>0.89327546296296301</c:v>
                </c:pt>
                <c:pt idx="36375">
                  <c:v>0.89329861111111097</c:v>
                </c:pt>
                <c:pt idx="36376">
                  <c:v>0.89332175925925905</c:v>
                </c:pt>
                <c:pt idx="36377">
                  <c:v>0.89335648148148195</c:v>
                </c:pt>
                <c:pt idx="36378">
                  <c:v>0.89337962962963002</c:v>
                </c:pt>
                <c:pt idx="36379">
                  <c:v>0.89340277777777799</c:v>
                </c:pt>
                <c:pt idx="36380">
                  <c:v>0.89342592592592596</c:v>
                </c:pt>
                <c:pt idx="36381">
                  <c:v>0.89344907407407403</c:v>
                </c:pt>
                <c:pt idx="36382">
                  <c:v>0.893472222222222</c:v>
                </c:pt>
                <c:pt idx="36383">
                  <c:v>0.89349537037037097</c:v>
                </c:pt>
                <c:pt idx="36384">
                  <c:v>0.89351851851851904</c:v>
                </c:pt>
                <c:pt idx="36385">
                  <c:v>0.89354166666666701</c:v>
                </c:pt>
                <c:pt idx="36386">
                  <c:v>0.89357638888888902</c:v>
                </c:pt>
                <c:pt idx="36387">
                  <c:v>0.89359953703703698</c:v>
                </c:pt>
                <c:pt idx="36388">
                  <c:v>0.89362268518518495</c:v>
                </c:pt>
                <c:pt idx="36389">
                  <c:v>0.89364583333333403</c:v>
                </c:pt>
                <c:pt idx="36390">
                  <c:v>0.893668981481481</c:v>
                </c:pt>
                <c:pt idx="36391">
                  <c:v>0.89369212962962996</c:v>
                </c:pt>
                <c:pt idx="36392">
                  <c:v>0.89371527777777804</c:v>
                </c:pt>
                <c:pt idx="36393">
                  <c:v>0.89373842592592601</c:v>
                </c:pt>
                <c:pt idx="36394">
                  <c:v>0.89376157407407397</c:v>
                </c:pt>
                <c:pt idx="36395">
                  <c:v>0.89379629629629598</c:v>
                </c:pt>
                <c:pt idx="36396">
                  <c:v>0.89381944444444505</c:v>
                </c:pt>
                <c:pt idx="36397">
                  <c:v>0.89384259259259302</c:v>
                </c:pt>
                <c:pt idx="36398">
                  <c:v>0.89386574074074099</c:v>
                </c:pt>
                <c:pt idx="36399">
                  <c:v>0.89388888888888896</c:v>
                </c:pt>
                <c:pt idx="36400">
                  <c:v>0.89391203703703703</c:v>
                </c:pt>
                <c:pt idx="36401">
                  <c:v>0.893935185185185</c:v>
                </c:pt>
                <c:pt idx="36402">
                  <c:v>0.89395833333333297</c:v>
                </c:pt>
                <c:pt idx="36403">
                  <c:v>0.89399305555555597</c:v>
                </c:pt>
                <c:pt idx="36404">
                  <c:v>0.89401620370370405</c:v>
                </c:pt>
                <c:pt idx="36405">
                  <c:v>0.89403935185185202</c:v>
                </c:pt>
                <c:pt idx="36406">
                  <c:v>0.89406249999999998</c:v>
                </c:pt>
                <c:pt idx="36407">
                  <c:v>0.89408564814814795</c:v>
                </c:pt>
                <c:pt idx="36408">
                  <c:v>0.89410879629629603</c:v>
                </c:pt>
                <c:pt idx="36409">
                  <c:v>0.89413194444444499</c:v>
                </c:pt>
                <c:pt idx="36410">
                  <c:v>0.89415509259259296</c:v>
                </c:pt>
                <c:pt idx="36411">
                  <c:v>0.89418981481481496</c:v>
                </c:pt>
                <c:pt idx="36412">
                  <c:v>0.89421296296296304</c:v>
                </c:pt>
                <c:pt idx="36413">
                  <c:v>0.89423611111111101</c:v>
                </c:pt>
                <c:pt idx="36414">
                  <c:v>0.89425925925925898</c:v>
                </c:pt>
                <c:pt idx="36415">
                  <c:v>0.89428240740740705</c:v>
                </c:pt>
                <c:pt idx="36416">
                  <c:v>0.89430555555555602</c:v>
                </c:pt>
                <c:pt idx="36417">
                  <c:v>0.89432870370370399</c:v>
                </c:pt>
                <c:pt idx="36418">
                  <c:v>0.89435185185185195</c:v>
                </c:pt>
                <c:pt idx="36419">
                  <c:v>0.89437500000000003</c:v>
                </c:pt>
                <c:pt idx="36420">
                  <c:v>0.89440972222222204</c:v>
                </c:pt>
                <c:pt idx="36421">
                  <c:v>0.89443287037037</c:v>
                </c:pt>
                <c:pt idx="36422">
                  <c:v>0.89445601851851897</c:v>
                </c:pt>
                <c:pt idx="36423">
                  <c:v>0.89447916666666705</c:v>
                </c:pt>
                <c:pt idx="36424">
                  <c:v>0.89450231481481501</c:v>
                </c:pt>
                <c:pt idx="36425">
                  <c:v>0.89452546296296298</c:v>
                </c:pt>
                <c:pt idx="36426">
                  <c:v>0.89454861111111095</c:v>
                </c:pt>
                <c:pt idx="36427">
                  <c:v>0.89457175925925903</c:v>
                </c:pt>
                <c:pt idx="36428">
                  <c:v>0.89460648148148203</c:v>
                </c:pt>
                <c:pt idx="36429">
                  <c:v>0.89462962962963</c:v>
                </c:pt>
                <c:pt idx="36430">
                  <c:v>0.89465277777777796</c:v>
                </c:pt>
                <c:pt idx="36431">
                  <c:v>0.89467592592592604</c:v>
                </c:pt>
                <c:pt idx="36432">
                  <c:v>0.89469907407407401</c:v>
                </c:pt>
                <c:pt idx="36433">
                  <c:v>0.89472222222222197</c:v>
                </c:pt>
                <c:pt idx="36434">
                  <c:v>0.89474537037037105</c:v>
                </c:pt>
                <c:pt idx="36435">
                  <c:v>0.89476851851851902</c:v>
                </c:pt>
                <c:pt idx="36436">
                  <c:v>0.89479166666666698</c:v>
                </c:pt>
                <c:pt idx="36437">
                  <c:v>0.89482638888888899</c:v>
                </c:pt>
                <c:pt idx="36438">
                  <c:v>0.89484953703703696</c:v>
                </c:pt>
                <c:pt idx="36439">
                  <c:v>0.89487268518518504</c:v>
                </c:pt>
                <c:pt idx="36440">
                  <c:v>0.894895833333334</c:v>
                </c:pt>
                <c:pt idx="36441">
                  <c:v>0.89491898148148197</c:v>
                </c:pt>
                <c:pt idx="36442">
                  <c:v>0.89494212962963005</c:v>
                </c:pt>
                <c:pt idx="36443">
                  <c:v>0.89496527777777801</c:v>
                </c:pt>
                <c:pt idx="36444">
                  <c:v>0.89498842592592598</c:v>
                </c:pt>
                <c:pt idx="36445">
                  <c:v>0.89502314814814798</c:v>
                </c:pt>
                <c:pt idx="36446">
                  <c:v>0.89504629629629595</c:v>
                </c:pt>
                <c:pt idx="36447">
                  <c:v>0.89506944444444503</c:v>
                </c:pt>
                <c:pt idx="36448">
                  <c:v>0.89509259259259299</c:v>
                </c:pt>
                <c:pt idx="36449">
                  <c:v>0.89511574074074096</c:v>
                </c:pt>
                <c:pt idx="36450">
                  <c:v>0.89513888888888904</c:v>
                </c:pt>
                <c:pt idx="36451">
                  <c:v>0.89516203703703701</c:v>
                </c:pt>
                <c:pt idx="36452">
                  <c:v>0.89518518518518497</c:v>
                </c:pt>
                <c:pt idx="36453">
                  <c:v>0.89520833333333305</c:v>
                </c:pt>
                <c:pt idx="36454">
                  <c:v>0.89524305555555606</c:v>
                </c:pt>
                <c:pt idx="36455">
                  <c:v>0.89526620370370402</c:v>
                </c:pt>
                <c:pt idx="36456">
                  <c:v>0.89528935185185199</c:v>
                </c:pt>
                <c:pt idx="36457">
                  <c:v>0.89531249999999996</c:v>
                </c:pt>
                <c:pt idx="36458">
                  <c:v>0.89533564814814803</c:v>
                </c:pt>
                <c:pt idx="36459">
                  <c:v>0.895358796296296</c:v>
                </c:pt>
                <c:pt idx="36460">
                  <c:v>0.89538194444444397</c:v>
                </c:pt>
                <c:pt idx="36461">
                  <c:v>0.89540509259259304</c:v>
                </c:pt>
                <c:pt idx="36462">
                  <c:v>0.89542824074074101</c:v>
                </c:pt>
                <c:pt idx="36463">
                  <c:v>0.89546296296296302</c:v>
                </c:pt>
                <c:pt idx="36464">
                  <c:v>0.89548611111111098</c:v>
                </c:pt>
                <c:pt idx="36465">
                  <c:v>0.89550925925925895</c:v>
                </c:pt>
                <c:pt idx="36466">
                  <c:v>0.89553240740740803</c:v>
                </c:pt>
                <c:pt idx="36467">
                  <c:v>0.89555555555555599</c:v>
                </c:pt>
                <c:pt idx="36468">
                  <c:v>0.89557870370370396</c:v>
                </c:pt>
                <c:pt idx="36469">
                  <c:v>0.89560185185185204</c:v>
                </c:pt>
                <c:pt idx="36470">
                  <c:v>0.895625</c:v>
                </c:pt>
                <c:pt idx="36471">
                  <c:v>0.89565972222222201</c:v>
                </c:pt>
                <c:pt idx="36472">
                  <c:v>0.89568287037036998</c:v>
                </c:pt>
                <c:pt idx="36473">
                  <c:v>0.89570601851851905</c:v>
                </c:pt>
                <c:pt idx="36474">
                  <c:v>0.89572916666666702</c:v>
                </c:pt>
                <c:pt idx="36475">
                  <c:v>0.89575231481481499</c:v>
                </c:pt>
                <c:pt idx="36476">
                  <c:v>0.89577546296296295</c:v>
                </c:pt>
                <c:pt idx="36477">
                  <c:v>0.89579861111111103</c:v>
                </c:pt>
                <c:pt idx="36478">
                  <c:v>0.895821759259259</c:v>
                </c:pt>
                <c:pt idx="36479">
                  <c:v>0.895856481481481</c:v>
                </c:pt>
                <c:pt idx="36480">
                  <c:v>0.89587962962962997</c:v>
                </c:pt>
                <c:pt idx="36481">
                  <c:v>0.89590277777777805</c:v>
                </c:pt>
                <c:pt idx="36482">
                  <c:v>0.89592592592592601</c:v>
                </c:pt>
                <c:pt idx="36483">
                  <c:v>0.89594907407407398</c:v>
                </c:pt>
                <c:pt idx="36484">
                  <c:v>0.89597222222222195</c:v>
                </c:pt>
                <c:pt idx="36485">
                  <c:v>0.89599537037037102</c:v>
                </c:pt>
                <c:pt idx="36486">
                  <c:v>0.89601851851851899</c:v>
                </c:pt>
                <c:pt idx="36487">
                  <c:v>0.896053240740741</c:v>
                </c:pt>
                <c:pt idx="36488">
                  <c:v>0.89607638888888896</c:v>
                </c:pt>
                <c:pt idx="36489">
                  <c:v>0.89609953703703704</c:v>
                </c:pt>
                <c:pt idx="36490">
                  <c:v>0.89612268518518501</c:v>
                </c:pt>
                <c:pt idx="36491">
                  <c:v>0.89614583333333397</c:v>
                </c:pt>
                <c:pt idx="36492">
                  <c:v>0.89616898148148105</c:v>
                </c:pt>
                <c:pt idx="36493">
                  <c:v>0.89619212962963002</c:v>
                </c:pt>
                <c:pt idx="36494">
                  <c:v>0.89621527777777799</c:v>
                </c:pt>
                <c:pt idx="36495">
                  <c:v>0.89623842592592595</c:v>
                </c:pt>
                <c:pt idx="36496">
                  <c:v>0.89627314814814796</c:v>
                </c:pt>
                <c:pt idx="36497">
                  <c:v>0.89629629629629703</c:v>
                </c:pt>
                <c:pt idx="36498">
                  <c:v>0.896319444444444</c:v>
                </c:pt>
                <c:pt idx="36499">
                  <c:v>0.89634259259259297</c:v>
                </c:pt>
                <c:pt idx="36500">
                  <c:v>0.89636574074074105</c:v>
                </c:pt>
                <c:pt idx="36501">
                  <c:v>0.89638888888888901</c:v>
                </c:pt>
                <c:pt idx="36502">
                  <c:v>0.89641203703703698</c:v>
                </c:pt>
                <c:pt idx="36503">
                  <c:v>0.89643518518518495</c:v>
                </c:pt>
                <c:pt idx="36504">
                  <c:v>0.89646990740740795</c:v>
                </c:pt>
                <c:pt idx="36505">
                  <c:v>0.89649305555555603</c:v>
                </c:pt>
                <c:pt idx="36506">
                  <c:v>0.896516203703704</c:v>
                </c:pt>
                <c:pt idx="36507">
                  <c:v>0.89653935185185196</c:v>
                </c:pt>
                <c:pt idx="36508">
                  <c:v>0.89656250000000004</c:v>
                </c:pt>
                <c:pt idx="36509">
                  <c:v>0.89658564814814801</c:v>
                </c:pt>
                <c:pt idx="36510">
                  <c:v>0.89660879629629597</c:v>
                </c:pt>
                <c:pt idx="36511">
                  <c:v>0.89663194444444505</c:v>
                </c:pt>
                <c:pt idx="36512">
                  <c:v>0.89666666666666694</c:v>
                </c:pt>
                <c:pt idx="36513">
                  <c:v>0.89668981481481502</c:v>
                </c:pt>
                <c:pt idx="36514">
                  <c:v>0.89671296296296299</c:v>
                </c:pt>
                <c:pt idx="36515">
                  <c:v>0.89673611111111096</c:v>
                </c:pt>
                <c:pt idx="36516">
                  <c:v>0.89675925925925903</c:v>
                </c:pt>
                <c:pt idx="36517">
                  <c:v>0.896782407407407</c:v>
                </c:pt>
                <c:pt idx="36518">
                  <c:v>0.89680555555555597</c:v>
                </c:pt>
                <c:pt idx="36519">
                  <c:v>0.89682870370370404</c:v>
                </c:pt>
                <c:pt idx="36520">
                  <c:v>0.89686342592592605</c:v>
                </c:pt>
                <c:pt idx="36521">
                  <c:v>0.89688657407407402</c:v>
                </c:pt>
                <c:pt idx="36522">
                  <c:v>0.89690972222222198</c:v>
                </c:pt>
                <c:pt idx="36523">
                  <c:v>0.89693287037037095</c:v>
                </c:pt>
                <c:pt idx="36524">
                  <c:v>0.89695601851851903</c:v>
                </c:pt>
                <c:pt idx="36525">
                  <c:v>0.89697916666666699</c:v>
                </c:pt>
                <c:pt idx="36526">
                  <c:v>0.89700231481481496</c:v>
                </c:pt>
                <c:pt idx="36527">
                  <c:v>0.89702546296296304</c:v>
                </c:pt>
                <c:pt idx="36528">
                  <c:v>0.89706018518518504</c:v>
                </c:pt>
                <c:pt idx="36529">
                  <c:v>0.89708333333333301</c:v>
                </c:pt>
                <c:pt idx="36530">
                  <c:v>0.89710648148148098</c:v>
                </c:pt>
                <c:pt idx="36531">
                  <c:v>0.89712962962963005</c:v>
                </c:pt>
                <c:pt idx="36532">
                  <c:v>0.89715277777777802</c:v>
                </c:pt>
                <c:pt idx="36533">
                  <c:v>0.89717592592592599</c:v>
                </c:pt>
                <c:pt idx="36534">
                  <c:v>0.89719907407407395</c:v>
                </c:pt>
                <c:pt idx="36535">
                  <c:v>0.89722222222222203</c:v>
                </c:pt>
                <c:pt idx="36536">
                  <c:v>0.89724537037037</c:v>
                </c:pt>
                <c:pt idx="36537">
                  <c:v>0.897280092592593</c:v>
                </c:pt>
                <c:pt idx="36538">
                  <c:v>0.89730324074074097</c:v>
                </c:pt>
                <c:pt idx="36539">
                  <c:v>0.89732638888888905</c:v>
                </c:pt>
                <c:pt idx="36540">
                  <c:v>0.89734953703703701</c:v>
                </c:pt>
                <c:pt idx="36541">
                  <c:v>0.89737268518518498</c:v>
                </c:pt>
                <c:pt idx="36542">
                  <c:v>0.89739583333333395</c:v>
                </c:pt>
                <c:pt idx="36543">
                  <c:v>0.89741898148148203</c:v>
                </c:pt>
                <c:pt idx="36544">
                  <c:v>0.89744212962962999</c:v>
                </c:pt>
                <c:pt idx="36545">
                  <c:v>0.897476851851852</c:v>
                </c:pt>
                <c:pt idx="36546">
                  <c:v>0.89749999999999996</c:v>
                </c:pt>
                <c:pt idx="36547">
                  <c:v>0.89752314814814804</c:v>
                </c:pt>
                <c:pt idx="36548">
                  <c:v>0.89754629629629601</c:v>
                </c:pt>
                <c:pt idx="36549">
                  <c:v>0.89756944444444497</c:v>
                </c:pt>
                <c:pt idx="36550">
                  <c:v>0.89759259259259305</c:v>
                </c:pt>
                <c:pt idx="36551">
                  <c:v>0.89761574074074102</c:v>
                </c:pt>
                <c:pt idx="36552">
                  <c:v>0.89763888888888899</c:v>
                </c:pt>
                <c:pt idx="36553">
                  <c:v>0.89766203703703695</c:v>
                </c:pt>
                <c:pt idx="36554">
                  <c:v>0.89769675925925896</c:v>
                </c:pt>
                <c:pt idx="36555">
                  <c:v>0.89771990740740804</c:v>
                </c:pt>
                <c:pt idx="36556">
                  <c:v>0.897743055555556</c:v>
                </c:pt>
                <c:pt idx="36557">
                  <c:v>0.89776620370370397</c:v>
                </c:pt>
                <c:pt idx="36558">
                  <c:v>0.89778935185185205</c:v>
                </c:pt>
                <c:pt idx="36559">
                  <c:v>0.89781250000000001</c:v>
                </c:pt>
                <c:pt idx="36560">
                  <c:v>0.89783564814814798</c:v>
                </c:pt>
                <c:pt idx="36561">
                  <c:v>0.89785879629629595</c:v>
                </c:pt>
                <c:pt idx="36562">
                  <c:v>0.89789351851851895</c:v>
                </c:pt>
                <c:pt idx="36563">
                  <c:v>0.89791666666666703</c:v>
                </c:pt>
                <c:pt idx="36564">
                  <c:v>0.897939814814815</c:v>
                </c:pt>
                <c:pt idx="36565">
                  <c:v>0.89796296296296296</c:v>
                </c:pt>
                <c:pt idx="36566">
                  <c:v>0.89798611111111104</c:v>
                </c:pt>
                <c:pt idx="36567">
                  <c:v>0.89800925925925901</c:v>
                </c:pt>
                <c:pt idx="36568">
                  <c:v>0.89803240740740697</c:v>
                </c:pt>
                <c:pt idx="36569">
                  <c:v>0.89805555555555605</c:v>
                </c:pt>
                <c:pt idx="36570">
                  <c:v>0.89807870370370402</c:v>
                </c:pt>
                <c:pt idx="36571">
                  <c:v>0.89811342592592602</c:v>
                </c:pt>
                <c:pt idx="36572">
                  <c:v>0.89813657407407399</c:v>
                </c:pt>
                <c:pt idx="36573">
                  <c:v>0.89815972222222196</c:v>
                </c:pt>
                <c:pt idx="36574">
                  <c:v>0.89818287037037103</c:v>
                </c:pt>
                <c:pt idx="36575">
                  <c:v>0.898206018518519</c:v>
                </c:pt>
                <c:pt idx="36576">
                  <c:v>0.89822916666666697</c:v>
                </c:pt>
                <c:pt idx="36577">
                  <c:v>0.89825231481481504</c:v>
                </c:pt>
                <c:pt idx="36578">
                  <c:v>0.89827546296296301</c:v>
                </c:pt>
                <c:pt idx="36579">
                  <c:v>0.89831018518518502</c:v>
                </c:pt>
                <c:pt idx="36580">
                  <c:v>0.89833333333333298</c:v>
                </c:pt>
                <c:pt idx="36581">
                  <c:v>0.89835648148148195</c:v>
                </c:pt>
                <c:pt idx="36582">
                  <c:v>0.89837962962963003</c:v>
                </c:pt>
                <c:pt idx="36583">
                  <c:v>0.89840277777777799</c:v>
                </c:pt>
                <c:pt idx="36584">
                  <c:v>0.89842592592592596</c:v>
                </c:pt>
                <c:pt idx="36585">
                  <c:v>0.89844907407407404</c:v>
                </c:pt>
                <c:pt idx="36586">
                  <c:v>0.89847222222222201</c:v>
                </c:pt>
                <c:pt idx="36587">
                  <c:v>0.89849537037037097</c:v>
                </c:pt>
                <c:pt idx="36588">
                  <c:v>0.89853009259259298</c:v>
                </c:pt>
                <c:pt idx="36589">
                  <c:v>0.89855324074074105</c:v>
                </c:pt>
                <c:pt idx="36590">
                  <c:v>0.89857638888888902</c:v>
                </c:pt>
                <c:pt idx="36591">
                  <c:v>0.89859953703703699</c:v>
                </c:pt>
                <c:pt idx="36592">
                  <c:v>0.89862268518518496</c:v>
                </c:pt>
                <c:pt idx="36593">
                  <c:v>0.89864583333333403</c:v>
                </c:pt>
                <c:pt idx="36594">
                  <c:v>0.898668981481482</c:v>
                </c:pt>
                <c:pt idx="36595">
                  <c:v>0.89869212962962997</c:v>
                </c:pt>
                <c:pt idx="36596">
                  <c:v>0.89872685185185197</c:v>
                </c:pt>
                <c:pt idx="36597">
                  <c:v>0.89875000000000005</c:v>
                </c:pt>
                <c:pt idx="36598">
                  <c:v>0.89877314814814802</c:v>
                </c:pt>
                <c:pt idx="36599">
                  <c:v>0.89879629629629598</c:v>
                </c:pt>
                <c:pt idx="36600">
                  <c:v>0.89881944444444495</c:v>
                </c:pt>
                <c:pt idx="36601">
                  <c:v>0.89884259259259303</c:v>
                </c:pt>
                <c:pt idx="36602">
                  <c:v>0.89886574074074099</c:v>
                </c:pt>
                <c:pt idx="36603">
                  <c:v>0.89888888888888896</c:v>
                </c:pt>
                <c:pt idx="36604">
                  <c:v>0.89891203703703704</c:v>
                </c:pt>
                <c:pt idx="36605">
                  <c:v>0.89894675925925904</c:v>
                </c:pt>
                <c:pt idx="36606">
                  <c:v>0.89896990740740701</c:v>
                </c:pt>
                <c:pt idx="36607">
                  <c:v>0.89899305555555598</c:v>
                </c:pt>
                <c:pt idx="36608">
                  <c:v>0.89901620370370405</c:v>
                </c:pt>
                <c:pt idx="36609">
                  <c:v>0.89903935185185202</c:v>
                </c:pt>
                <c:pt idx="36610">
                  <c:v>0.89906249999999999</c:v>
                </c:pt>
                <c:pt idx="36611">
                  <c:v>0.89908564814814795</c:v>
                </c:pt>
                <c:pt idx="36612">
                  <c:v>0.89910879629629703</c:v>
                </c:pt>
                <c:pt idx="36613">
                  <c:v>0.89914351851851904</c:v>
                </c:pt>
                <c:pt idx="36614">
                  <c:v>0.899166666666667</c:v>
                </c:pt>
                <c:pt idx="36615">
                  <c:v>0.89918981481481497</c:v>
                </c:pt>
                <c:pt idx="36616">
                  <c:v>0.89921296296296305</c:v>
                </c:pt>
                <c:pt idx="36617">
                  <c:v>0.89923611111111101</c:v>
                </c:pt>
                <c:pt idx="36618">
                  <c:v>0.89925925925925898</c:v>
                </c:pt>
                <c:pt idx="36619">
                  <c:v>0.89928240740740695</c:v>
                </c:pt>
                <c:pt idx="36620">
                  <c:v>0.89930555555555602</c:v>
                </c:pt>
                <c:pt idx="36621">
                  <c:v>0.89934027777777803</c:v>
                </c:pt>
                <c:pt idx="36622">
                  <c:v>0.899363425925926</c:v>
                </c:pt>
                <c:pt idx="36623">
                  <c:v>0.89938657407407396</c:v>
                </c:pt>
                <c:pt idx="36624">
                  <c:v>0.89940972222222204</c:v>
                </c:pt>
                <c:pt idx="36625">
                  <c:v>0.89943287037037001</c:v>
                </c:pt>
                <c:pt idx="36626">
                  <c:v>0.89945601851851897</c:v>
                </c:pt>
                <c:pt idx="36627">
                  <c:v>0.89947916666666705</c:v>
                </c:pt>
                <c:pt idx="36628">
                  <c:v>0.89950231481481502</c:v>
                </c:pt>
                <c:pt idx="36629">
                  <c:v>0.89952546296296299</c:v>
                </c:pt>
                <c:pt idx="36630">
                  <c:v>0.89956018518518499</c:v>
                </c:pt>
                <c:pt idx="36631">
                  <c:v>0.89958333333333296</c:v>
                </c:pt>
                <c:pt idx="36632">
                  <c:v>0.89960648148148203</c:v>
                </c:pt>
                <c:pt idx="36633">
                  <c:v>0.89962962962963</c:v>
                </c:pt>
                <c:pt idx="36634">
                  <c:v>0.89965277777777797</c:v>
                </c:pt>
                <c:pt idx="36635">
                  <c:v>0.89967592592592605</c:v>
                </c:pt>
                <c:pt idx="36636">
                  <c:v>0.89969907407407401</c:v>
                </c:pt>
                <c:pt idx="36637">
                  <c:v>0.89972222222222198</c:v>
                </c:pt>
                <c:pt idx="36638">
                  <c:v>0.89974537037037094</c:v>
                </c:pt>
                <c:pt idx="36639">
                  <c:v>0.89978009259259295</c:v>
                </c:pt>
                <c:pt idx="36640">
                  <c:v>0.89980324074074103</c:v>
                </c:pt>
                <c:pt idx="36641">
                  <c:v>0.89982638888888899</c:v>
                </c:pt>
                <c:pt idx="36642">
                  <c:v>0.89984953703703696</c:v>
                </c:pt>
                <c:pt idx="36643">
                  <c:v>0.89987268518518504</c:v>
                </c:pt>
                <c:pt idx="36644">
                  <c:v>0.89989583333333401</c:v>
                </c:pt>
                <c:pt idx="36645">
                  <c:v>0.89991898148148097</c:v>
                </c:pt>
                <c:pt idx="36646">
                  <c:v>0.89994212962963005</c:v>
                </c:pt>
                <c:pt idx="36647">
                  <c:v>0.89996527777777802</c:v>
                </c:pt>
                <c:pt idx="36648">
                  <c:v>0.9</c:v>
                </c:pt>
                <c:pt idx="36649">
                  <c:v>0.90002314814814799</c:v>
                </c:pt>
                <c:pt idx="36650">
                  <c:v>0.90004629629629596</c:v>
                </c:pt>
                <c:pt idx="36651">
                  <c:v>0.90006944444444503</c:v>
                </c:pt>
                <c:pt idx="36652">
                  <c:v>0.900092592592593</c:v>
                </c:pt>
                <c:pt idx="36653">
                  <c:v>0.90011574074073997</c:v>
                </c:pt>
                <c:pt idx="36654">
                  <c:v>0.90013888888888904</c:v>
                </c:pt>
                <c:pt idx="36655">
                  <c:v>0.90016203703703701</c:v>
                </c:pt>
                <c:pt idx="36656">
                  <c:v>0.90019675925925902</c:v>
                </c:pt>
                <c:pt idx="36657">
                  <c:v>0.90021990740740698</c:v>
                </c:pt>
                <c:pt idx="36658">
                  <c:v>0.90024305555555595</c:v>
                </c:pt>
                <c:pt idx="36659">
                  <c:v>0.90026620370370403</c:v>
                </c:pt>
                <c:pt idx="36660">
                  <c:v>0.90028935185185199</c:v>
                </c:pt>
                <c:pt idx="36661">
                  <c:v>0.90031249999999996</c:v>
                </c:pt>
                <c:pt idx="36662">
                  <c:v>0.90033564814814804</c:v>
                </c:pt>
                <c:pt idx="36663">
                  <c:v>0.900358796296296</c:v>
                </c:pt>
                <c:pt idx="36664">
                  <c:v>0.90038194444444397</c:v>
                </c:pt>
                <c:pt idx="36665">
                  <c:v>0.90040509259259305</c:v>
                </c:pt>
                <c:pt idx="36666">
                  <c:v>0.90043981481481505</c:v>
                </c:pt>
                <c:pt idx="36667">
                  <c:v>0.90046296296296302</c:v>
                </c:pt>
                <c:pt idx="36668">
                  <c:v>0.90048611111111099</c:v>
                </c:pt>
                <c:pt idx="36669">
                  <c:v>0.90050925925925895</c:v>
                </c:pt>
                <c:pt idx="36670">
                  <c:v>0.90053240740740703</c:v>
                </c:pt>
                <c:pt idx="36671">
                  <c:v>0.900555555555556</c:v>
                </c:pt>
                <c:pt idx="36672">
                  <c:v>0.90057870370370297</c:v>
                </c:pt>
                <c:pt idx="36673">
                  <c:v>0.90060185185185204</c:v>
                </c:pt>
                <c:pt idx="36674">
                  <c:v>0.90063657407407405</c:v>
                </c:pt>
                <c:pt idx="36675">
                  <c:v>0.90065972222222201</c:v>
                </c:pt>
                <c:pt idx="36676">
                  <c:v>0.90068287037036998</c:v>
                </c:pt>
                <c:pt idx="36677">
                  <c:v>0.90070601851851895</c:v>
                </c:pt>
                <c:pt idx="36678">
                  <c:v>0.90072916666666702</c:v>
                </c:pt>
                <c:pt idx="36679">
                  <c:v>0.90075231481481499</c:v>
                </c:pt>
                <c:pt idx="36680">
                  <c:v>0.90077546296296296</c:v>
                </c:pt>
                <c:pt idx="36681">
                  <c:v>0.90079861111111104</c:v>
                </c:pt>
                <c:pt idx="36682">
                  <c:v>0.90083333333333304</c:v>
                </c:pt>
                <c:pt idx="36683">
                  <c:v>0.90085648148148101</c:v>
                </c:pt>
                <c:pt idx="36684">
                  <c:v>0.90087962962962997</c:v>
                </c:pt>
                <c:pt idx="36685">
                  <c:v>0.90090277777777805</c:v>
                </c:pt>
                <c:pt idx="36686">
                  <c:v>0.90092592592592602</c:v>
                </c:pt>
                <c:pt idx="36687">
                  <c:v>0.90094907407407399</c:v>
                </c:pt>
                <c:pt idx="36688">
                  <c:v>0.90097222222222195</c:v>
                </c:pt>
                <c:pt idx="36689">
                  <c:v>0.90099537037037103</c:v>
                </c:pt>
                <c:pt idx="36690">
                  <c:v>0.901018518518519</c:v>
                </c:pt>
                <c:pt idx="36691">
                  <c:v>0.901053240740741</c:v>
                </c:pt>
                <c:pt idx="36692">
                  <c:v>0.90107638888888897</c:v>
                </c:pt>
                <c:pt idx="36693">
                  <c:v>0.90109953703703705</c:v>
                </c:pt>
                <c:pt idx="36694">
                  <c:v>0.90112268518518501</c:v>
                </c:pt>
                <c:pt idx="36695">
                  <c:v>0.90114583333333398</c:v>
                </c:pt>
                <c:pt idx="36696">
                  <c:v>0.90116898148148095</c:v>
                </c:pt>
                <c:pt idx="36697">
                  <c:v>0.90119212962963002</c:v>
                </c:pt>
                <c:pt idx="36698">
                  <c:v>0.90121527777777799</c:v>
                </c:pt>
                <c:pt idx="36699">
                  <c:v>0.90123842592592596</c:v>
                </c:pt>
                <c:pt idx="36700">
                  <c:v>0.90127314814814796</c:v>
                </c:pt>
                <c:pt idx="36701">
                  <c:v>0.90129629629629604</c:v>
                </c:pt>
                <c:pt idx="36702">
                  <c:v>0.90131944444444401</c:v>
                </c:pt>
                <c:pt idx="36703">
                  <c:v>0.90134259259259297</c:v>
                </c:pt>
                <c:pt idx="36704">
                  <c:v>0.90136574074074105</c:v>
                </c:pt>
                <c:pt idx="36705">
                  <c:v>0.90138888888888902</c:v>
                </c:pt>
                <c:pt idx="36706">
                  <c:v>0.90141203703703698</c:v>
                </c:pt>
                <c:pt idx="36707">
                  <c:v>0.90143518518518495</c:v>
                </c:pt>
                <c:pt idx="36708">
                  <c:v>0.90146990740740696</c:v>
                </c:pt>
                <c:pt idx="36709">
                  <c:v>0.90149305555555603</c:v>
                </c:pt>
                <c:pt idx="36710">
                  <c:v>0.901516203703704</c:v>
                </c:pt>
                <c:pt idx="36711">
                  <c:v>0.90153935185185197</c:v>
                </c:pt>
                <c:pt idx="36712">
                  <c:v>0.90156250000000004</c:v>
                </c:pt>
                <c:pt idx="36713">
                  <c:v>0.90158564814814801</c:v>
                </c:pt>
                <c:pt idx="36714">
                  <c:v>0.90160879629629598</c:v>
                </c:pt>
                <c:pt idx="36715">
                  <c:v>0.90163194444444505</c:v>
                </c:pt>
                <c:pt idx="36716">
                  <c:v>0.90165509259259302</c:v>
                </c:pt>
                <c:pt idx="36717">
                  <c:v>0.90168981481481503</c:v>
                </c:pt>
                <c:pt idx="36718">
                  <c:v>0.90171296296296299</c:v>
                </c:pt>
                <c:pt idx="36719">
                  <c:v>0.90173611111111096</c:v>
                </c:pt>
                <c:pt idx="36720">
                  <c:v>0.90175925925925904</c:v>
                </c:pt>
                <c:pt idx="36721">
                  <c:v>0.90178240740740701</c:v>
                </c:pt>
                <c:pt idx="36722">
                  <c:v>0.90180555555555597</c:v>
                </c:pt>
                <c:pt idx="36723">
                  <c:v>0.90182870370370405</c:v>
                </c:pt>
                <c:pt idx="36724">
                  <c:v>0.90185185185185202</c:v>
                </c:pt>
                <c:pt idx="36725">
                  <c:v>0.90187499999999998</c:v>
                </c:pt>
                <c:pt idx="36726">
                  <c:v>0.90190972222222199</c:v>
                </c:pt>
                <c:pt idx="36727">
                  <c:v>0.90193287037036995</c:v>
                </c:pt>
                <c:pt idx="36728">
                  <c:v>0.90195601851851903</c:v>
                </c:pt>
                <c:pt idx="36729">
                  <c:v>0.901979166666667</c:v>
                </c:pt>
                <c:pt idx="36730">
                  <c:v>0.90200231481481496</c:v>
                </c:pt>
                <c:pt idx="36731">
                  <c:v>0.90202546296296304</c:v>
                </c:pt>
                <c:pt idx="36732">
                  <c:v>0.90204861111111101</c:v>
                </c:pt>
                <c:pt idx="36733">
                  <c:v>0.90207175925925898</c:v>
                </c:pt>
                <c:pt idx="36734">
                  <c:v>0.90209490740740705</c:v>
                </c:pt>
                <c:pt idx="36735">
                  <c:v>0.90212962962962995</c:v>
                </c:pt>
                <c:pt idx="36736">
                  <c:v>0.90215277777777803</c:v>
                </c:pt>
                <c:pt idx="36737">
                  <c:v>0.90217592592592599</c:v>
                </c:pt>
                <c:pt idx="36738">
                  <c:v>0.90219907407407396</c:v>
                </c:pt>
                <c:pt idx="36739">
                  <c:v>0.90222222222222204</c:v>
                </c:pt>
                <c:pt idx="36740">
                  <c:v>0.902245370370371</c:v>
                </c:pt>
                <c:pt idx="36741">
                  <c:v>0.90226851851851897</c:v>
                </c:pt>
                <c:pt idx="36742">
                  <c:v>0.90229166666666705</c:v>
                </c:pt>
                <c:pt idx="36743">
                  <c:v>0.90232638888888905</c:v>
                </c:pt>
                <c:pt idx="36744">
                  <c:v>0.90234953703703702</c:v>
                </c:pt>
                <c:pt idx="36745">
                  <c:v>0.90237268518518499</c:v>
                </c:pt>
                <c:pt idx="36746">
                  <c:v>0.90239583333333295</c:v>
                </c:pt>
                <c:pt idx="36747">
                  <c:v>0.90241898148148103</c:v>
                </c:pt>
                <c:pt idx="36748">
                  <c:v>0.902442129629629</c:v>
                </c:pt>
                <c:pt idx="36749">
                  <c:v>0.90246527777777796</c:v>
                </c:pt>
                <c:pt idx="36750">
                  <c:v>0.90248842592592604</c:v>
                </c:pt>
                <c:pt idx="36751">
                  <c:v>0.90252314814814805</c:v>
                </c:pt>
                <c:pt idx="36752">
                  <c:v>0.90254629629629601</c:v>
                </c:pt>
                <c:pt idx="36753">
                  <c:v>0.90256944444444398</c:v>
                </c:pt>
                <c:pt idx="36754">
                  <c:v>0.90259259259259295</c:v>
                </c:pt>
                <c:pt idx="36755">
                  <c:v>0.90261574074074102</c:v>
                </c:pt>
                <c:pt idx="36756">
                  <c:v>0.90263888888888899</c:v>
                </c:pt>
                <c:pt idx="36757">
                  <c:v>0.90266203703703696</c:v>
                </c:pt>
                <c:pt idx="36758">
                  <c:v>0.90268518518518504</c:v>
                </c:pt>
                <c:pt idx="36759">
                  <c:v>0.902708333333333</c:v>
                </c:pt>
                <c:pt idx="36760">
                  <c:v>0.90274305555555601</c:v>
                </c:pt>
                <c:pt idx="36761">
                  <c:v>0.90276620370370397</c:v>
                </c:pt>
                <c:pt idx="36762">
                  <c:v>0.90278935185185205</c:v>
                </c:pt>
                <c:pt idx="36763">
                  <c:v>0.90281250000000002</c:v>
                </c:pt>
                <c:pt idx="36764">
                  <c:v>0.90283564814814798</c:v>
                </c:pt>
                <c:pt idx="36765">
                  <c:v>0.90285879629629595</c:v>
                </c:pt>
                <c:pt idx="36766">
                  <c:v>0.90288194444444403</c:v>
                </c:pt>
                <c:pt idx="36767">
                  <c:v>0.90290509259259299</c:v>
                </c:pt>
                <c:pt idx="36768">
                  <c:v>0.902939814814815</c:v>
                </c:pt>
                <c:pt idx="36769">
                  <c:v>0.90296296296296297</c:v>
                </c:pt>
                <c:pt idx="36770">
                  <c:v>0.90298611111111104</c:v>
                </c:pt>
                <c:pt idx="36771">
                  <c:v>0.90300925925925901</c:v>
                </c:pt>
                <c:pt idx="36772">
                  <c:v>0.90303240740740698</c:v>
                </c:pt>
                <c:pt idx="36773">
                  <c:v>0.90305555555555606</c:v>
                </c:pt>
                <c:pt idx="36774">
                  <c:v>0.90307870370370402</c:v>
                </c:pt>
                <c:pt idx="36775">
                  <c:v>0.90310185185185199</c:v>
                </c:pt>
                <c:pt idx="36776">
                  <c:v>0.90313657407407399</c:v>
                </c:pt>
                <c:pt idx="36777">
                  <c:v>0.90315972222222196</c:v>
                </c:pt>
                <c:pt idx="36778">
                  <c:v>0.90318287037037004</c:v>
                </c:pt>
                <c:pt idx="36779">
                  <c:v>0.903206018518519</c:v>
                </c:pt>
                <c:pt idx="36780">
                  <c:v>0.90322916666666697</c:v>
                </c:pt>
                <c:pt idx="36781">
                  <c:v>0.90325231481481505</c:v>
                </c:pt>
                <c:pt idx="36782">
                  <c:v>0.90327546296296302</c:v>
                </c:pt>
                <c:pt idx="36783">
                  <c:v>0.90329861111111098</c:v>
                </c:pt>
                <c:pt idx="36784">
                  <c:v>0.90332175925925895</c:v>
                </c:pt>
                <c:pt idx="36785">
                  <c:v>0.90335648148148096</c:v>
                </c:pt>
                <c:pt idx="36786">
                  <c:v>0.90337962962963003</c:v>
                </c:pt>
                <c:pt idx="36787">
                  <c:v>0.903402777777778</c:v>
                </c:pt>
                <c:pt idx="36788">
                  <c:v>0.90342592592592597</c:v>
                </c:pt>
                <c:pt idx="36789">
                  <c:v>0.90344907407407404</c:v>
                </c:pt>
                <c:pt idx="36790">
                  <c:v>0.90347222222222201</c:v>
                </c:pt>
                <c:pt idx="36791">
                  <c:v>0.90349537037036998</c:v>
                </c:pt>
                <c:pt idx="36792">
                  <c:v>0.90351851851851905</c:v>
                </c:pt>
                <c:pt idx="36793">
                  <c:v>0.90355324074073995</c:v>
                </c:pt>
                <c:pt idx="36794">
                  <c:v>0.90357638888888903</c:v>
                </c:pt>
                <c:pt idx="36795">
                  <c:v>0.90359953703703699</c:v>
                </c:pt>
                <c:pt idx="36796">
                  <c:v>0.90362268518518496</c:v>
                </c:pt>
                <c:pt idx="36797">
                  <c:v>0.90364583333333404</c:v>
                </c:pt>
                <c:pt idx="36798">
                  <c:v>0.903668981481481</c:v>
                </c:pt>
                <c:pt idx="36799">
                  <c:v>0.90369212962962997</c:v>
                </c:pt>
                <c:pt idx="36800">
                  <c:v>0.90371527777777805</c:v>
                </c:pt>
                <c:pt idx="36801">
                  <c:v>0.90373842592592601</c:v>
                </c:pt>
                <c:pt idx="36802">
                  <c:v>0.90376157407407398</c:v>
                </c:pt>
                <c:pt idx="36803">
                  <c:v>0.90379629629629599</c:v>
                </c:pt>
                <c:pt idx="36804">
                  <c:v>0.90381944444444395</c:v>
                </c:pt>
                <c:pt idx="36805">
                  <c:v>0.90384259259259303</c:v>
                </c:pt>
                <c:pt idx="36806">
                  <c:v>0.903865740740741</c:v>
                </c:pt>
                <c:pt idx="36807">
                  <c:v>0.90388888888888896</c:v>
                </c:pt>
                <c:pt idx="36808">
                  <c:v>0.90391203703703704</c:v>
                </c:pt>
                <c:pt idx="36809">
                  <c:v>0.90393518518518501</c:v>
                </c:pt>
                <c:pt idx="36810">
                  <c:v>0.90395833333333298</c:v>
                </c:pt>
                <c:pt idx="36811">
                  <c:v>0.90399305555555598</c:v>
                </c:pt>
                <c:pt idx="36812">
                  <c:v>0.90401620370370395</c:v>
                </c:pt>
                <c:pt idx="36813">
                  <c:v>0.90403935185185202</c:v>
                </c:pt>
                <c:pt idx="36814">
                  <c:v>0.90406249999999999</c:v>
                </c:pt>
                <c:pt idx="36815">
                  <c:v>0.90408564814814796</c:v>
                </c:pt>
                <c:pt idx="36816">
                  <c:v>0.90410879629629604</c:v>
                </c:pt>
                <c:pt idx="36817">
                  <c:v>0.904131944444444</c:v>
                </c:pt>
                <c:pt idx="36818">
                  <c:v>0.90415509259259297</c:v>
                </c:pt>
                <c:pt idx="36819">
                  <c:v>0.90418981481481497</c:v>
                </c:pt>
                <c:pt idx="36820">
                  <c:v>0.90421296296296305</c:v>
                </c:pt>
                <c:pt idx="36821">
                  <c:v>0.90423611111111102</c:v>
                </c:pt>
                <c:pt idx="36822">
                  <c:v>0.90425925925925899</c:v>
                </c:pt>
                <c:pt idx="36823">
                  <c:v>0.90428240740740695</c:v>
                </c:pt>
                <c:pt idx="36824">
                  <c:v>0.90430555555555603</c:v>
                </c:pt>
                <c:pt idx="36825">
                  <c:v>0.904328703703704</c:v>
                </c:pt>
                <c:pt idx="36826">
                  <c:v>0.90435185185185196</c:v>
                </c:pt>
                <c:pt idx="36827">
                  <c:v>0.90437500000000004</c:v>
                </c:pt>
                <c:pt idx="36828">
                  <c:v>0.90440972222222205</c:v>
                </c:pt>
                <c:pt idx="36829">
                  <c:v>0.90443287037037001</c:v>
                </c:pt>
                <c:pt idx="36830">
                  <c:v>0.90445601851851898</c:v>
                </c:pt>
                <c:pt idx="36831">
                  <c:v>0.90447916666666595</c:v>
                </c:pt>
                <c:pt idx="36832">
                  <c:v>0.90450231481481502</c:v>
                </c:pt>
                <c:pt idx="36833">
                  <c:v>0.90452546296296299</c:v>
                </c:pt>
                <c:pt idx="36834">
                  <c:v>0.90454861111111096</c:v>
                </c:pt>
                <c:pt idx="36835">
                  <c:v>0.90457175925925903</c:v>
                </c:pt>
                <c:pt idx="36836">
                  <c:v>0.904594907407407</c:v>
                </c:pt>
                <c:pt idx="36837">
                  <c:v>0.90462962962963001</c:v>
                </c:pt>
                <c:pt idx="36838">
                  <c:v>0.90465277777777797</c:v>
                </c:pt>
                <c:pt idx="36839">
                  <c:v>0.90467592592592605</c:v>
                </c:pt>
                <c:pt idx="36840">
                  <c:v>0.90469907407407402</c:v>
                </c:pt>
                <c:pt idx="36841">
                  <c:v>0.90472222222222198</c:v>
                </c:pt>
                <c:pt idx="36842">
                  <c:v>0.90474537037037095</c:v>
                </c:pt>
                <c:pt idx="36843">
                  <c:v>0.90476851851851903</c:v>
                </c:pt>
                <c:pt idx="36844">
                  <c:v>0.90479166666666699</c:v>
                </c:pt>
                <c:pt idx="36845">
                  <c:v>0.904826388888889</c:v>
                </c:pt>
                <c:pt idx="36846">
                  <c:v>0.90484953703703697</c:v>
                </c:pt>
                <c:pt idx="36847">
                  <c:v>0.90487268518518504</c:v>
                </c:pt>
                <c:pt idx="36848">
                  <c:v>0.90489583333333401</c:v>
                </c:pt>
                <c:pt idx="36849">
                  <c:v>0.90491898148148098</c:v>
                </c:pt>
                <c:pt idx="36850">
                  <c:v>0.90494212962963005</c:v>
                </c:pt>
                <c:pt idx="36851">
                  <c:v>0.90496527777777802</c:v>
                </c:pt>
                <c:pt idx="36852">
                  <c:v>0.90498842592592599</c:v>
                </c:pt>
                <c:pt idx="36853">
                  <c:v>0.90502314814814799</c:v>
                </c:pt>
                <c:pt idx="36854">
                  <c:v>0.90504629629629596</c:v>
                </c:pt>
                <c:pt idx="36855">
                  <c:v>0.90506944444444504</c:v>
                </c:pt>
                <c:pt idx="36856">
                  <c:v>0.905092592592593</c:v>
                </c:pt>
                <c:pt idx="36857">
                  <c:v>0.90511574074074097</c:v>
                </c:pt>
                <c:pt idx="36858">
                  <c:v>0.90513888888888905</c:v>
                </c:pt>
                <c:pt idx="36859">
                  <c:v>0.90516203703703701</c:v>
                </c:pt>
                <c:pt idx="36860">
                  <c:v>0.90518518518518498</c:v>
                </c:pt>
                <c:pt idx="36861">
                  <c:v>0.90521990740740699</c:v>
                </c:pt>
                <c:pt idx="36862">
                  <c:v>0.90524305555555595</c:v>
                </c:pt>
                <c:pt idx="36863">
                  <c:v>0.90526620370370403</c:v>
                </c:pt>
                <c:pt idx="36864">
                  <c:v>0.905289351851852</c:v>
                </c:pt>
                <c:pt idx="36865">
                  <c:v>0.90531249999999996</c:v>
                </c:pt>
                <c:pt idx="36866">
                  <c:v>0.90533564814814804</c:v>
                </c:pt>
                <c:pt idx="36867">
                  <c:v>0.90535879629629601</c:v>
                </c:pt>
                <c:pt idx="36868">
                  <c:v>0.90538194444444497</c:v>
                </c:pt>
                <c:pt idx="36869">
                  <c:v>0.90540509259259305</c:v>
                </c:pt>
                <c:pt idx="36870">
                  <c:v>0.90543981481481495</c:v>
                </c:pt>
                <c:pt idx="36871">
                  <c:v>0.90546296296296302</c:v>
                </c:pt>
                <c:pt idx="36872">
                  <c:v>0.90548611111111099</c:v>
                </c:pt>
                <c:pt idx="36873">
                  <c:v>0.90550925925925896</c:v>
                </c:pt>
                <c:pt idx="36874">
                  <c:v>0.90553240740740704</c:v>
                </c:pt>
                <c:pt idx="36875">
                  <c:v>0.905555555555556</c:v>
                </c:pt>
                <c:pt idx="36876">
                  <c:v>0.90557870370370397</c:v>
                </c:pt>
                <c:pt idx="36877">
                  <c:v>0.90560185185185205</c:v>
                </c:pt>
                <c:pt idx="36878">
                  <c:v>0.90562500000000001</c:v>
                </c:pt>
                <c:pt idx="36879">
                  <c:v>0.90565972222222202</c:v>
                </c:pt>
                <c:pt idx="36880">
                  <c:v>0.90568287037037098</c:v>
                </c:pt>
                <c:pt idx="36881">
                  <c:v>0.90570601851851895</c:v>
                </c:pt>
                <c:pt idx="36882">
                  <c:v>0.90572916666666703</c:v>
                </c:pt>
                <c:pt idx="36883">
                  <c:v>0.905752314814815</c:v>
                </c:pt>
                <c:pt idx="36884">
                  <c:v>0.90577546296296296</c:v>
                </c:pt>
                <c:pt idx="36885">
                  <c:v>0.90579861111111104</c:v>
                </c:pt>
                <c:pt idx="36886">
                  <c:v>0.90582175925925901</c:v>
                </c:pt>
                <c:pt idx="36887">
                  <c:v>0.90584490740740797</c:v>
                </c:pt>
                <c:pt idx="36888">
                  <c:v>0.90587962962962998</c:v>
                </c:pt>
                <c:pt idx="36889">
                  <c:v>0.90590277777777795</c:v>
                </c:pt>
                <c:pt idx="36890">
                  <c:v>0.90592592592592602</c:v>
                </c:pt>
                <c:pt idx="36891">
                  <c:v>0.90594907407407399</c:v>
                </c:pt>
                <c:pt idx="36892">
                  <c:v>0.90597222222222196</c:v>
                </c:pt>
                <c:pt idx="36893">
                  <c:v>0.90599537037037103</c:v>
                </c:pt>
                <c:pt idx="36894">
                  <c:v>0.906018518518519</c:v>
                </c:pt>
                <c:pt idx="36895">
                  <c:v>0.90604166666666697</c:v>
                </c:pt>
                <c:pt idx="36896">
                  <c:v>0.90606481481481504</c:v>
                </c:pt>
                <c:pt idx="36897">
                  <c:v>0.90609953703703705</c:v>
                </c:pt>
                <c:pt idx="36898">
                  <c:v>0.90612268518518502</c:v>
                </c:pt>
                <c:pt idx="36899">
                  <c:v>0.90614583333333398</c:v>
                </c:pt>
                <c:pt idx="36900">
                  <c:v>0.90616898148148095</c:v>
                </c:pt>
                <c:pt idx="36901">
                  <c:v>0.90619212962963003</c:v>
                </c:pt>
                <c:pt idx="36902">
                  <c:v>0.90621527777777799</c:v>
                </c:pt>
                <c:pt idx="36903">
                  <c:v>0.90623842592592596</c:v>
                </c:pt>
                <c:pt idx="36904">
                  <c:v>0.90626157407407404</c:v>
                </c:pt>
                <c:pt idx="36905">
                  <c:v>0.90629629629629604</c:v>
                </c:pt>
                <c:pt idx="36906">
                  <c:v>0.90631944444444401</c:v>
                </c:pt>
                <c:pt idx="36907">
                  <c:v>0.90634259259259298</c:v>
                </c:pt>
                <c:pt idx="36908">
                  <c:v>0.90636574074073994</c:v>
                </c:pt>
                <c:pt idx="36909">
                  <c:v>0.90638888888888902</c:v>
                </c:pt>
                <c:pt idx="36910">
                  <c:v>0.90641203703703699</c:v>
                </c:pt>
                <c:pt idx="36911">
                  <c:v>0.90643518518518496</c:v>
                </c:pt>
                <c:pt idx="36912">
                  <c:v>0.90645833333333303</c:v>
                </c:pt>
                <c:pt idx="36913">
                  <c:v>0.906481481481482</c:v>
                </c:pt>
                <c:pt idx="36914">
                  <c:v>0.906516203703704</c:v>
                </c:pt>
                <c:pt idx="36915">
                  <c:v>0.90653935185185197</c:v>
                </c:pt>
                <c:pt idx="36916">
                  <c:v>0.90656250000000005</c:v>
                </c:pt>
                <c:pt idx="36917">
                  <c:v>0.90658564814814802</c:v>
                </c:pt>
                <c:pt idx="36918">
                  <c:v>0.90660879629629598</c:v>
                </c:pt>
                <c:pt idx="36919">
                  <c:v>0.90663194444444395</c:v>
                </c:pt>
                <c:pt idx="36920">
                  <c:v>0.90665509259259303</c:v>
                </c:pt>
                <c:pt idx="36921">
                  <c:v>0.90667824074074099</c:v>
                </c:pt>
                <c:pt idx="36922">
                  <c:v>0.906712962962963</c:v>
                </c:pt>
                <c:pt idx="36923">
                  <c:v>0.90673611111111097</c:v>
                </c:pt>
                <c:pt idx="36924">
                  <c:v>0.90675925925925904</c:v>
                </c:pt>
                <c:pt idx="36925">
                  <c:v>0.90678240740740701</c:v>
                </c:pt>
                <c:pt idx="36926">
                  <c:v>0.90680555555555598</c:v>
                </c:pt>
                <c:pt idx="36927">
                  <c:v>0.90682870370370405</c:v>
                </c:pt>
                <c:pt idx="36928">
                  <c:v>0.90685185185185202</c:v>
                </c:pt>
                <c:pt idx="36929">
                  <c:v>0.90687499999999999</c:v>
                </c:pt>
                <c:pt idx="36930">
                  <c:v>0.90690972222222199</c:v>
                </c:pt>
                <c:pt idx="36931">
                  <c:v>0.90693287037036996</c:v>
                </c:pt>
                <c:pt idx="36932">
                  <c:v>0.90695601851851904</c:v>
                </c:pt>
                <c:pt idx="36933">
                  <c:v>0.906979166666667</c:v>
                </c:pt>
                <c:pt idx="36934">
                  <c:v>0.90700231481481497</c:v>
                </c:pt>
                <c:pt idx="36935">
                  <c:v>0.90702546296296305</c:v>
                </c:pt>
                <c:pt idx="36936">
                  <c:v>0.90704861111111101</c:v>
                </c:pt>
                <c:pt idx="36937">
                  <c:v>0.90707175925925898</c:v>
                </c:pt>
                <c:pt idx="36938">
                  <c:v>0.90709490740740695</c:v>
                </c:pt>
                <c:pt idx="36939">
                  <c:v>0.90712962962962995</c:v>
                </c:pt>
                <c:pt idx="36940">
                  <c:v>0.90715277777777803</c:v>
                </c:pt>
                <c:pt idx="36941">
                  <c:v>0.907175925925926</c:v>
                </c:pt>
                <c:pt idx="36942">
                  <c:v>0.90719907407407396</c:v>
                </c:pt>
                <c:pt idx="36943">
                  <c:v>0.90722222222222204</c:v>
                </c:pt>
                <c:pt idx="36944">
                  <c:v>0.90724537037037001</c:v>
                </c:pt>
                <c:pt idx="36945">
                  <c:v>0.90726851851851897</c:v>
                </c:pt>
                <c:pt idx="36946">
                  <c:v>0.90729166666666705</c:v>
                </c:pt>
                <c:pt idx="36947">
                  <c:v>0.90732638888888895</c:v>
                </c:pt>
                <c:pt idx="36948">
                  <c:v>0.90734953703703702</c:v>
                </c:pt>
                <c:pt idx="36949">
                  <c:v>0.90737268518518499</c:v>
                </c:pt>
                <c:pt idx="36950">
                  <c:v>0.90739583333333296</c:v>
                </c:pt>
                <c:pt idx="36951">
                  <c:v>0.90741898148148104</c:v>
                </c:pt>
                <c:pt idx="36952">
                  <c:v>0.90744212962963</c:v>
                </c:pt>
                <c:pt idx="36953">
                  <c:v>0.90746527777777797</c:v>
                </c:pt>
                <c:pt idx="36954">
                  <c:v>0.90748842592592605</c:v>
                </c:pt>
                <c:pt idx="36955">
                  <c:v>0.90752314814814805</c:v>
                </c:pt>
                <c:pt idx="36956">
                  <c:v>0.90754629629629602</c:v>
                </c:pt>
                <c:pt idx="36957">
                  <c:v>0.90756944444444398</c:v>
                </c:pt>
                <c:pt idx="36958">
                  <c:v>0.90759259259259295</c:v>
                </c:pt>
                <c:pt idx="36959">
                  <c:v>0.90761574074074103</c:v>
                </c:pt>
                <c:pt idx="36960">
                  <c:v>0.90763888888888899</c:v>
                </c:pt>
                <c:pt idx="36961">
                  <c:v>0.90766203703703696</c:v>
                </c:pt>
                <c:pt idx="36962">
                  <c:v>0.90769675925925897</c:v>
                </c:pt>
                <c:pt idx="36963">
                  <c:v>0.90771990740740804</c:v>
                </c:pt>
                <c:pt idx="36964">
                  <c:v>0.90774305555555601</c:v>
                </c:pt>
                <c:pt idx="36965">
                  <c:v>0.90776620370370398</c:v>
                </c:pt>
                <c:pt idx="36966">
                  <c:v>0.90778935185185206</c:v>
                </c:pt>
                <c:pt idx="36967">
                  <c:v>0.90781250000000002</c:v>
                </c:pt>
                <c:pt idx="36968">
                  <c:v>0.90783564814814799</c:v>
                </c:pt>
                <c:pt idx="36969">
                  <c:v>0.90785879629629596</c:v>
                </c:pt>
                <c:pt idx="36970">
                  <c:v>0.90788194444444503</c:v>
                </c:pt>
                <c:pt idx="36971">
                  <c:v>0.90791666666666704</c:v>
                </c:pt>
                <c:pt idx="36972">
                  <c:v>0.907939814814815</c:v>
                </c:pt>
                <c:pt idx="36973">
                  <c:v>0.90796296296296297</c:v>
                </c:pt>
                <c:pt idx="36974">
                  <c:v>0.90798611111111105</c:v>
                </c:pt>
                <c:pt idx="36975">
                  <c:v>0.90800925925925902</c:v>
                </c:pt>
                <c:pt idx="36976">
                  <c:v>0.90803240740740698</c:v>
                </c:pt>
                <c:pt idx="36977">
                  <c:v>0.90805555555555595</c:v>
                </c:pt>
                <c:pt idx="36978">
                  <c:v>0.90807870370370403</c:v>
                </c:pt>
                <c:pt idx="36979">
                  <c:v>0.90811342592592603</c:v>
                </c:pt>
                <c:pt idx="36980">
                  <c:v>0.908136574074074</c:v>
                </c:pt>
                <c:pt idx="36981">
                  <c:v>0.90815972222222197</c:v>
                </c:pt>
                <c:pt idx="36982">
                  <c:v>0.90818287037037004</c:v>
                </c:pt>
                <c:pt idx="36983">
                  <c:v>0.90820601851851901</c:v>
                </c:pt>
                <c:pt idx="36984">
                  <c:v>0.90822916666666698</c:v>
                </c:pt>
                <c:pt idx="36985">
                  <c:v>0.90825231481481505</c:v>
                </c:pt>
                <c:pt idx="36986">
                  <c:v>0.90827546296296302</c:v>
                </c:pt>
                <c:pt idx="36987">
                  <c:v>0.90829861111111099</c:v>
                </c:pt>
                <c:pt idx="36988">
                  <c:v>0.90833333333333299</c:v>
                </c:pt>
                <c:pt idx="36989">
                  <c:v>0.90835648148148096</c:v>
                </c:pt>
                <c:pt idx="36990">
                  <c:v>0.90837962962963004</c:v>
                </c:pt>
                <c:pt idx="36991">
                  <c:v>0.908402777777778</c:v>
                </c:pt>
                <c:pt idx="36992">
                  <c:v>0.90842592592592597</c:v>
                </c:pt>
                <c:pt idx="36993">
                  <c:v>0.90844907407407405</c:v>
                </c:pt>
                <c:pt idx="36994">
                  <c:v>0.90847222222222201</c:v>
                </c:pt>
                <c:pt idx="36995">
                  <c:v>0.90849537037036998</c:v>
                </c:pt>
                <c:pt idx="36996">
                  <c:v>0.90853009259259299</c:v>
                </c:pt>
                <c:pt idx="36997">
                  <c:v>0.90855324074073995</c:v>
                </c:pt>
                <c:pt idx="36998">
                  <c:v>0.90857638888888903</c:v>
                </c:pt>
                <c:pt idx="36999">
                  <c:v>0.908599537037037</c:v>
                </c:pt>
                <c:pt idx="37000">
                  <c:v>0.90862268518518496</c:v>
                </c:pt>
                <c:pt idx="37001">
                  <c:v>0.90864583333333404</c:v>
                </c:pt>
                <c:pt idx="37002">
                  <c:v>0.90866898148148101</c:v>
                </c:pt>
                <c:pt idx="37003">
                  <c:v>0.90869212962962997</c:v>
                </c:pt>
                <c:pt idx="37004">
                  <c:v>0.90871527777777805</c:v>
                </c:pt>
                <c:pt idx="37005">
                  <c:v>0.90874999999999995</c:v>
                </c:pt>
                <c:pt idx="37006">
                  <c:v>0.90877314814814802</c:v>
                </c:pt>
                <c:pt idx="37007">
                  <c:v>0.90879629629629599</c:v>
                </c:pt>
                <c:pt idx="37008">
                  <c:v>0.90881944444444496</c:v>
                </c:pt>
                <c:pt idx="37009">
                  <c:v>0.90884259259259303</c:v>
                </c:pt>
                <c:pt idx="37010">
                  <c:v>0.908865740740741</c:v>
                </c:pt>
                <c:pt idx="37011">
                  <c:v>0.90888888888888897</c:v>
                </c:pt>
                <c:pt idx="37012">
                  <c:v>0.90891203703703705</c:v>
                </c:pt>
                <c:pt idx="37013">
                  <c:v>0.90894675925925905</c:v>
                </c:pt>
                <c:pt idx="37014">
                  <c:v>0.90896990740740702</c:v>
                </c:pt>
                <c:pt idx="37015">
                  <c:v>0.90899305555555598</c:v>
                </c:pt>
                <c:pt idx="37016">
                  <c:v>0.90901620370370295</c:v>
                </c:pt>
                <c:pt idx="37017">
                  <c:v>0.90903935185185203</c:v>
                </c:pt>
                <c:pt idx="37018">
                  <c:v>0.9090625</c:v>
                </c:pt>
                <c:pt idx="37019">
                  <c:v>0.90908564814814796</c:v>
                </c:pt>
                <c:pt idx="37020">
                  <c:v>0.90910879629629604</c:v>
                </c:pt>
                <c:pt idx="37021">
                  <c:v>0.90914351851851904</c:v>
                </c:pt>
                <c:pt idx="37022">
                  <c:v>0.90916666666666701</c:v>
                </c:pt>
                <c:pt idx="37023">
                  <c:v>0.90918981481481498</c:v>
                </c:pt>
                <c:pt idx="37024">
                  <c:v>0.90921296296296295</c:v>
                </c:pt>
                <c:pt idx="37025">
                  <c:v>0.90923611111111102</c:v>
                </c:pt>
                <c:pt idx="37026">
                  <c:v>0.90925925925925899</c:v>
                </c:pt>
                <c:pt idx="37027">
                  <c:v>0.90928240740740696</c:v>
                </c:pt>
                <c:pt idx="37028">
                  <c:v>0.90930555555555603</c:v>
                </c:pt>
                <c:pt idx="37029">
                  <c:v>0.909328703703704</c:v>
                </c:pt>
                <c:pt idx="37030">
                  <c:v>0.90936342592592601</c:v>
                </c:pt>
                <c:pt idx="37031">
                  <c:v>0.90938657407407397</c:v>
                </c:pt>
                <c:pt idx="37032">
                  <c:v>0.90940972222222205</c:v>
                </c:pt>
                <c:pt idx="37033">
                  <c:v>0.90943287037037002</c:v>
                </c:pt>
                <c:pt idx="37034">
                  <c:v>0.90945601851851898</c:v>
                </c:pt>
                <c:pt idx="37035">
                  <c:v>0.90947916666666695</c:v>
                </c:pt>
                <c:pt idx="37036">
                  <c:v>0.90950231481481503</c:v>
                </c:pt>
                <c:pt idx="37037">
                  <c:v>0.90952546296296299</c:v>
                </c:pt>
                <c:pt idx="37038">
                  <c:v>0.909560185185185</c:v>
                </c:pt>
                <c:pt idx="37039">
                  <c:v>0.90958333333333297</c:v>
                </c:pt>
                <c:pt idx="37040">
                  <c:v>0.90960648148148204</c:v>
                </c:pt>
                <c:pt idx="37041">
                  <c:v>0.90962962962963001</c:v>
                </c:pt>
                <c:pt idx="37042">
                  <c:v>0.90965277777777798</c:v>
                </c:pt>
                <c:pt idx="37043">
                  <c:v>0.90967592592592605</c:v>
                </c:pt>
                <c:pt idx="37044">
                  <c:v>0.90969907407407402</c:v>
                </c:pt>
                <c:pt idx="37045">
                  <c:v>0.90972222222222199</c:v>
                </c:pt>
                <c:pt idx="37046">
                  <c:v>0.90975694444444499</c:v>
                </c:pt>
                <c:pt idx="37047">
                  <c:v>0.90978009259259296</c:v>
                </c:pt>
                <c:pt idx="37048">
                  <c:v>0.90980324074074104</c:v>
                </c:pt>
                <c:pt idx="37049">
                  <c:v>0.909826388888889</c:v>
                </c:pt>
                <c:pt idx="37050">
                  <c:v>0.90984953703703697</c:v>
                </c:pt>
                <c:pt idx="37051">
                  <c:v>0.90987268518518505</c:v>
                </c:pt>
                <c:pt idx="37052">
                  <c:v>0.90989583333333302</c:v>
                </c:pt>
                <c:pt idx="37053">
                  <c:v>0.90991898148148198</c:v>
                </c:pt>
                <c:pt idx="37054">
                  <c:v>0.90994212962962895</c:v>
                </c:pt>
                <c:pt idx="37055">
                  <c:v>0.90997685185185195</c:v>
                </c:pt>
                <c:pt idx="37056">
                  <c:v>0.91</c:v>
                </c:pt>
                <c:pt idx="37057">
                  <c:v>0.910023148148148</c:v>
                </c:pt>
                <c:pt idx="37058">
                  <c:v>0.91004629629629596</c:v>
                </c:pt>
                <c:pt idx="37059">
                  <c:v>0.91006944444444404</c:v>
                </c:pt>
                <c:pt idx="37060">
                  <c:v>0.91009259259259301</c:v>
                </c:pt>
                <c:pt idx="37061">
                  <c:v>0.91011574074073998</c:v>
                </c:pt>
                <c:pt idx="37062">
                  <c:v>0.91013888888888905</c:v>
                </c:pt>
                <c:pt idx="37063">
                  <c:v>0.91017361111111095</c:v>
                </c:pt>
                <c:pt idx="37064">
                  <c:v>0.91019675925925903</c:v>
                </c:pt>
                <c:pt idx="37065">
                  <c:v>0.91021990740740699</c:v>
                </c:pt>
                <c:pt idx="37066">
                  <c:v>0.91024305555555596</c:v>
                </c:pt>
                <c:pt idx="37067">
                  <c:v>0.91026620370370404</c:v>
                </c:pt>
                <c:pt idx="37068">
                  <c:v>0.910289351851852</c:v>
                </c:pt>
                <c:pt idx="37069">
                  <c:v>0.91031249999999997</c:v>
                </c:pt>
                <c:pt idx="37070">
                  <c:v>0.91033564814814805</c:v>
                </c:pt>
                <c:pt idx="37071">
                  <c:v>0.91037037037037005</c:v>
                </c:pt>
                <c:pt idx="37072">
                  <c:v>0.91039351851851902</c:v>
                </c:pt>
                <c:pt idx="37073">
                  <c:v>0.91041666666666698</c:v>
                </c:pt>
                <c:pt idx="37074">
                  <c:v>0.91043981481481495</c:v>
                </c:pt>
                <c:pt idx="37075">
                  <c:v>0.91046296296296303</c:v>
                </c:pt>
                <c:pt idx="37076">
                  <c:v>0.910486111111111</c:v>
                </c:pt>
                <c:pt idx="37077">
                  <c:v>0.91050925925925896</c:v>
                </c:pt>
                <c:pt idx="37078">
                  <c:v>0.91053240740740704</c:v>
                </c:pt>
                <c:pt idx="37079">
                  <c:v>0.91055555555555501</c:v>
                </c:pt>
                <c:pt idx="37080">
                  <c:v>0.91059027777777801</c:v>
                </c:pt>
                <c:pt idx="37081">
                  <c:v>0.91061342592592598</c:v>
                </c:pt>
                <c:pt idx="37082">
                  <c:v>0.91063657407407395</c:v>
                </c:pt>
                <c:pt idx="37083">
                  <c:v>0.91065972222222202</c:v>
                </c:pt>
                <c:pt idx="37084">
                  <c:v>0.91068287037037099</c:v>
                </c:pt>
                <c:pt idx="37085">
                  <c:v>0.91070601851851896</c:v>
                </c:pt>
                <c:pt idx="37086">
                  <c:v>0.91072916666666703</c:v>
                </c:pt>
                <c:pt idx="37087">
                  <c:v>0.910752314814815</c:v>
                </c:pt>
                <c:pt idx="37088">
                  <c:v>0.91077546296296297</c:v>
                </c:pt>
                <c:pt idx="37089">
                  <c:v>0.91081018518518497</c:v>
                </c:pt>
                <c:pt idx="37090">
                  <c:v>0.91083333333333305</c:v>
                </c:pt>
                <c:pt idx="37091">
                  <c:v>0.91085648148148202</c:v>
                </c:pt>
                <c:pt idx="37092">
                  <c:v>0.91087962962962998</c:v>
                </c:pt>
                <c:pt idx="37093">
                  <c:v>0.91090277777777795</c:v>
                </c:pt>
                <c:pt idx="37094">
                  <c:v>0.91092592592592603</c:v>
                </c:pt>
                <c:pt idx="37095">
                  <c:v>0.91094907407407399</c:v>
                </c:pt>
                <c:pt idx="37096">
                  <c:v>0.91097222222222196</c:v>
                </c:pt>
                <c:pt idx="37097">
                  <c:v>0.91100694444444397</c:v>
                </c:pt>
                <c:pt idx="37098">
                  <c:v>0.91103009259259304</c:v>
                </c:pt>
                <c:pt idx="37099">
                  <c:v>0.91105324074074101</c:v>
                </c:pt>
                <c:pt idx="37100">
                  <c:v>0.91107638888888898</c:v>
                </c:pt>
                <c:pt idx="37101">
                  <c:v>0.91109953703703705</c:v>
                </c:pt>
                <c:pt idx="37102">
                  <c:v>0.91112268518518502</c:v>
                </c:pt>
                <c:pt idx="37103">
                  <c:v>0.91114583333333399</c:v>
                </c:pt>
                <c:pt idx="37104">
                  <c:v>0.91116898148148096</c:v>
                </c:pt>
                <c:pt idx="37105">
                  <c:v>0.91119212962963003</c:v>
                </c:pt>
                <c:pt idx="37106">
                  <c:v>0.91122685185185204</c:v>
                </c:pt>
                <c:pt idx="37107">
                  <c:v>0.91125</c:v>
                </c:pt>
                <c:pt idx="37108">
                  <c:v>0.91127314814814797</c:v>
                </c:pt>
                <c:pt idx="37109">
                  <c:v>0.91129629629629605</c:v>
                </c:pt>
                <c:pt idx="37110">
                  <c:v>0.91131944444444501</c:v>
                </c:pt>
                <c:pt idx="37111">
                  <c:v>0.91134259259259298</c:v>
                </c:pt>
                <c:pt idx="37112">
                  <c:v>0.91136574074073995</c:v>
                </c:pt>
                <c:pt idx="37113">
                  <c:v>0.91138888888888903</c:v>
                </c:pt>
                <c:pt idx="37114">
                  <c:v>0.91141203703703699</c:v>
                </c:pt>
                <c:pt idx="37115">
                  <c:v>0.911446759259259</c:v>
                </c:pt>
                <c:pt idx="37116">
                  <c:v>0.91146990740740697</c:v>
                </c:pt>
                <c:pt idx="37117">
                  <c:v>0.91149305555555604</c:v>
                </c:pt>
                <c:pt idx="37118">
                  <c:v>0.91151620370370401</c:v>
                </c:pt>
                <c:pt idx="37119">
                  <c:v>0.91153935185185198</c:v>
                </c:pt>
                <c:pt idx="37120">
                  <c:v>0.91156250000000005</c:v>
                </c:pt>
                <c:pt idx="37121">
                  <c:v>0.91158564814814802</c:v>
                </c:pt>
                <c:pt idx="37122">
                  <c:v>0.91160879629629599</c:v>
                </c:pt>
                <c:pt idx="37123">
                  <c:v>0.91163194444444395</c:v>
                </c:pt>
                <c:pt idx="37124">
                  <c:v>0.91166666666666596</c:v>
                </c:pt>
                <c:pt idx="37125">
                  <c:v>0.91168981481481504</c:v>
                </c:pt>
                <c:pt idx="37126">
                  <c:v>0.911712962962963</c:v>
                </c:pt>
                <c:pt idx="37127">
                  <c:v>0.91173611111111097</c:v>
                </c:pt>
                <c:pt idx="37128">
                  <c:v>0.91175925925925905</c:v>
                </c:pt>
                <c:pt idx="37129">
                  <c:v>0.91178240740740801</c:v>
                </c:pt>
                <c:pt idx="37130">
                  <c:v>0.91180555555555598</c:v>
                </c:pt>
                <c:pt idx="37131">
                  <c:v>0.91182870370370395</c:v>
                </c:pt>
                <c:pt idx="37132">
                  <c:v>0.91186342592592595</c:v>
                </c:pt>
                <c:pt idx="37133">
                  <c:v>0.91188657407407403</c:v>
                </c:pt>
                <c:pt idx="37134">
                  <c:v>0.911909722222222</c:v>
                </c:pt>
                <c:pt idx="37135">
                  <c:v>0.91193287037036996</c:v>
                </c:pt>
                <c:pt idx="37136">
                  <c:v>0.91195601851851904</c:v>
                </c:pt>
                <c:pt idx="37137">
                  <c:v>0.91197916666666701</c:v>
                </c:pt>
                <c:pt idx="37138">
                  <c:v>0.91200231481481497</c:v>
                </c:pt>
                <c:pt idx="37139">
                  <c:v>0.91202546296296305</c:v>
                </c:pt>
                <c:pt idx="37140">
                  <c:v>0.91206018518518495</c:v>
                </c:pt>
                <c:pt idx="37141">
                  <c:v>0.91208333333333302</c:v>
                </c:pt>
                <c:pt idx="37142">
                  <c:v>0.91210648148148099</c:v>
                </c:pt>
                <c:pt idx="37143">
                  <c:v>0.91212962962962996</c:v>
                </c:pt>
                <c:pt idx="37144">
                  <c:v>0.91215277777777803</c:v>
                </c:pt>
                <c:pt idx="37145">
                  <c:v>0.912175925925926</c:v>
                </c:pt>
                <c:pt idx="37146">
                  <c:v>0.91219907407407397</c:v>
                </c:pt>
                <c:pt idx="37147">
                  <c:v>0.91222222222222205</c:v>
                </c:pt>
                <c:pt idx="37148">
                  <c:v>0.91224537037037001</c:v>
                </c:pt>
                <c:pt idx="37149">
                  <c:v>0.91228009259259302</c:v>
                </c:pt>
                <c:pt idx="37150">
                  <c:v>0.91230324074074098</c:v>
                </c:pt>
                <c:pt idx="37151">
                  <c:v>0.91232638888888895</c:v>
                </c:pt>
                <c:pt idx="37152">
                  <c:v>0.91234953703703703</c:v>
                </c:pt>
                <c:pt idx="37153">
                  <c:v>0.912372685185185</c:v>
                </c:pt>
                <c:pt idx="37154">
                  <c:v>0.91239583333333396</c:v>
                </c:pt>
                <c:pt idx="37155">
                  <c:v>0.91241898148148104</c:v>
                </c:pt>
                <c:pt idx="37156">
                  <c:v>0.91244212962963001</c:v>
                </c:pt>
                <c:pt idx="37157">
                  <c:v>0.91246527777777797</c:v>
                </c:pt>
                <c:pt idx="37158">
                  <c:v>0.91249999999999998</c:v>
                </c:pt>
                <c:pt idx="37159">
                  <c:v>0.91252314814814794</c:v>
                </c:pt>
                <c:pt idx="37160">
                  <c:v>0.91254629629629602</c:v>
                </c:pt>
                <c:pt idx="37161">
                  <c:v>0.91256944444444399</c:v>
                </c:pt>
                <c:pt idx="37162">
                  <c:v>0.91259259259259295</c:v>
                </c:pt>
                <c:pt idx="37163">
                  <c:v>0.91261574074074103</c:v>
                </c:pt>
                <c:pt idx="37164">
                  <c:v>0.912638888888889</c:v>
                </c:pt>
                <c:pt idx="37165">
                  <c:v>0.91266203703703697</c:v>
                </c:pt>
                <c:pt idx="37166">
                  <c:v>0.91269675925925897</c:v>
                </c:pt>
                <c:pt idx="37167">
                  <c:v>0.91271990740740705</c:v>
                </c:pt>
                <c:pt idx="37168">
                  <c:v>0.91274305555555602</c:v>
                </c:pt>
                <c:pt idx="37169">
                  <c:v>0.91276620370370398</c:v>
                </c:pt>
                <c:pt idx="37170">
                  <c:v>0.91278935185185195</c:v>
                </c:pt>
                <c:pt idx="37171">
                  <c:v>0.91281250000000003</c:v>
                </c:pt>
                <c:pt idx="37172">
                  <c:v>0.91283564814814799</c:v>
                </c:pt>
                <c:pt idx="37173">
                  <c:v>0.91285879629629596</c:v>
                </c:pt>
                <c:pt idx="37174">
                  <c:v>0.91289351851851896</c:v>
                </c:pt>
                <c:pt idx="37175">
                  <c:v>0.91291666666666704</c:v>
                </c:pt>
                <c:pt idx="37176">
                  <c:v>0.91293981481481501</c:v>
                </c:pt>
                <c:pt idx="37177">
                  <c:v>0.91296296296296298</c:v>
                </c:pt>
                <c:pt idx="37178">
                  <c:v>0.91298611111111105</c:v>
                </c:pt>
                <c:pt idx="37179">
                  <c:v>0.91300925925925902</c:v>
                </c:pt>
                <c:pt idx="37180">
                  <c:v>0.91303240740740699</c:v>
                </c:pt>
                <c:pt idx="37181">
                  <c:v>0.91305555555555595</c:v>
                </c:pt>
                <c:pt idx="37182">
                  <c:v>0.91307870370370403</c:v>
                </c:pt>
                <c:pt idx="37183">
                  <c:v>0.91311342592592604</c:v>
                </c:pt>
                <c:pt idx="37184">
                  <c:v>0.913136574074074</c:v>
                </c:pt>
                <c:pt idx="37185">
                  <c:v>0.91315972222222197</c:v>
                </c:pt>
                <c:pt idx="37186">
                  <c:v>0.91318287037037005</c:v>
                </c:pt>
                <c:pt idx="37187">
                  <c:v>0.91320601851851901</c:v>
                </c:pt>
                <c:pt idx="37188">
                  <c:v>0.91322916666666698</c:v>
                </c:pt>
                <c:pt idx="37189">
                  <c:v>0.91325231481481495</c:v>
                </c:pt>
                <c:pt idx="37190">
                  <c:v>0.91327546296296302</c:v>
                </c:pt>
                <c:pt idx="37191">
                  <c:v>0.91329861111111099</c:v>
                </c:pt>
                <c:pt idx="37192">
                  <c:v>0.913333333333333</c:v>
                </c:pt>
                <c:pt idx="37193">
                  <c:v>0.91335648148148096</c:v>
                </c:pt>
                <c:pt idx="37194">
                  <c:v>0.91337962962963004</c:v>
                </c:pt>
                <c:pt idx="37195">
                  <c:v>0.91340277777777801</c:v>
                </c:pt>
                <c:pt idx="37196">
                  <c:v>0.91342592592592597</c:v>
                </c:pt>
                <c:pt idx="37197">
                  <c:v>0.91344907407407405</c:v>
                </c:pt>
                <c:pt idx="37198">
                  <c:v>0.91347222222222202</c:v>
                </c:pt>
                <c:pt idx="37199">
                  <c:v>0.91349537037037098</c:v>
                </c:pt>
                <c:pt idx="37200">
                  <c:v>0.91353009259259299</c:v>
                </c:pt>
                <c:pt idx="37201">
                  <c:v>0.91355324074074096</c:v>
                </c:pt>
                <c:pt idx="37202">
                  <c:v>0.91357638888888903</c:v>
                </c:pt>
                <c:pt idx="37203">
                  <c:v>0.913599537037037</c:v>
                </c:pt>
                <c:pt idx="37204">
                  <c:v>0.91362268518518497</c:v>
                </c:pt>
                <c:pt idx="37205">
                  <c:v>0.91364583333333405</c:v>
                </c:pt>
                <c:pt idx="37206">
                  <c:v>0.91366898148148201</c:v>
                </c:pt>
                <c:pt idx="37207">
                  <c:v>0.91369212962962998</c:v>
                </c:pt>
                <c:pt idx="37208">
                  <c:v>0.91372685185185198</c:v>
                </c:pt>
                <c:pt idx="37209">
                  <c:v>0.91374999999999995</c:v>
                </c:pt>
                <c:pt idx="37210">
                  <c:v>0.91377314814814803</c:v>
                </c:pt>
                <c:pt idx="37211">
                  <c:v>0.913796296296296</c:v>
                </c:pt>
                <c:pt idx="37212">
                  <c:v>0.91381944444444396</c:v>
                </c:pt>
                <c:pt idx="37213">
                  <c:v>0.91384259259259304</c:v>
                </c:pt>
                <c:pt idx="37214">
                  <c:v>0.91386574074074101</c:v>
                </c:pt>
                <c:pt idx="37215">
                  <c:v>0.91388888888888897</c:v>
                </c:pt>
                <c:pt idx="37216">
                  <c:v>0.91392361111111098</c:v>
                </c:pt>
                <c:pt idx="37217">
                  <c:v>0.91394675925925895</c:v>
                </c:pt>
                <c:pt idx="37218">
                  <c:v>0.91396990740740702</c:v>
                </c:pt>
                <c:pt idx="37219">
                  <c:v>0.91399305555555599</c:v>
                </c:pt>
                <c:pt idx="37220">
                  <c:v>0.91401620370370396</c:v>
                </c:pt>
                <c:pt idx="37221">
                  <c:v>0.91403935185185203</c:v>
                </c:pt>
                <c:pt idx="37222">
                  <c:v>0.9140625</c:v>
                </c:pt>
                <c:pt idx="37223">
                  <c:v>0.91408564814814797</c:v>
                </c:pt>
                <c:pt idx="37224">
                  <c:v>0.91410879629629604</c:v>
                </c:pt>
                <c:pt idx="37225">
                  <c:v>0.91414351851851905</c:v>
                </c:pt>
                <c:pt idx="37226">
                  <c:v>0.91416666666666702</c:v>
                </c:pt>
                <c:pt idx="37227">
                  <c:v>0.91418981481481498</c:v>
                </c:pt>
                <c:pt idx="37228">
                  <c:v>0.91421296296296295</c:v>
                </c:pt>
                <c:pt idx="37229">
                  <c:v>0.91423611111111103</c:v>
                </c:pt>
                <c:pt idx="37230">
                  <c:v>0.91425925925925899</c:v>
                </c:pt>
                <c:pt idx="37231">
                  <c:v>0.91428240740740696</c:v>
                </c:pt>
                <c:pt idx="37232">
                  <c:v>0.91430555555555604</c:v>
                </c:pt>
                <c:pt idx="37233">
                  <c:v>0.91434027777777804</c:v>
                </c:pt>
                <c:pt idx="37234">
                  <c:v>0.91436342592592601</c:v>
                </c:pt>
                <c:pt idx="37235">
                  <c:v>0.91438657407407398</c:v>
                </c:pt>
                <c:pt idx="37236">
                  <c:v>0.91440972222222205</c:v>
                </c:pt>
                <c:pt idx="37237">
                  <c:v>0.91443287037037102</c:v>
                </c:pt>
                <c:pt idx="37238">
                  <c:v>0.91445601851851899</c:v>
                </c:pt>
                <c:pt idx="37239">
                  <c:v>0.91447916666666695</c:v>
                </c:pt>
                <c:pt idx="37240">
                  <c:v>0.91450231481481503</c:v>
                </c:pt>
                <c:pt idx="37241">
                  <c:v>0.914525462962963</c:v>
                </c:pt>
                <c:pt idx="37242">
                  <c:v>0.914560185185185</c:v>
                </c:pt>
                <c:pt idx="37243">
                  <c:v>0.91458333333333297</c:v>
                </c:pt>
                <c:pt idx="37244">
                  <c:v>0.91460648148148205</c:v>
                </c:pt>
                <c:pt idx="37245">
                  <c:v>0.91462962962963001</c:v>
                </c:pt>
                <c:pt idx="37246">
                  <c:v>0.91465277777777798</c:v>
                </c:pt>
                <c:pt idx="37247">
                  <c:v>0.91467592592592595</c:v>
                </c:pt>
                <c:pt idx="37248">
                  <c:v>0.91469907407407403</c:v>
                </c:pt>
                <c:pt idx="37249">
                  <c:v>0.91472222222222199</c:v>
                </c:pt>
                <c:pt idx="37250">
                  <c:v>0.91474537037037096</c:v>
                </c:pt>
                <c:pt idx="37251">
                  <c:v>0.91478009259259296</c:v>
                </c:pt>
                <c:pt idx="37252">
                  <c:v>0.91480324074074104</c:v>
                </c:pt>
                <c:pt idx="37253">
                  <c:v>0.91482638888888901</c:v>
                </c:pt>
                <c:pt idx="37254">
                  <c:v>0.91484953703703698</c:v>
                </c:pt>
                <c:pt idx="37255">
                  <c:v>0.91487268518518505</c:v>
                </c:pt>
                <c:pt idx="37256">
                  <c:v>0.91489583333333402</c:v>
                </c:pt>
                <c:pt idx="37257">
                  <c:v>0.91491898148148199</c:v>
                </c:pt>
                <c:pt idx="37258">
                  <c:v>0.91494212962962895</c:v>
                </c:pt>
                <c:pt idx="37259">
                  <c:v>0.91496527777777803</c:v>
                </c:pt>
                <c:pt idx="37260">
                  <c:v>0.91500000000000004</c:v>
                </c:pt>
                <c:pt idx="37261">
                  <c:v>0.915023148148148</c:v>
                </c:pt>
                <c:pt idx="37262">
                  <c:v>0.91504629629629597</c:v>
                </c:pt>
                <c:pt idx="37263">
                  <c:v>0.91506944444444405</c:v>
                </c:pt>
                <c:pt idx="37264">
                  <c:v>0.91509259259259301</c:v>
                </c:pt>
                <c:pt idx="37265">
                  <c:v>0.91511574074074098</c:v>
                </c:pt>
                <c:pt idx="37266">
                  <c:v>0.91513888888888895</c:v>
                </c:pt>
                <c:pt idx="37267">
                  <c:v>0.91516203703703702</c:v>
                </c:pt>
                <c:pt idx="37268">
                  <c:v>0.91518518518518499</c:v>
                </c:pt>
                <c:pt idx="37269">
                  <c:v>0.915219907407407</c:v>
                </c:pt>
                <c:pt idx="37270">
                  <c:v>0.91524305555555596</c:v>
                </c:pt>
                <c:pt idx="37271">
                  <c:v>0.91526620370370404</c:v>
                </c:pt>
                <c:pt idx="37272">
                  <c:v>0.91528935185185201</c:v>
                </c:pt>
                <c:pt idx="37273">
                  <c:v>0.91531249999999997</c:v>
                </c:pt>
                <c:pt idx="37274">
                  <c:v>0.91533564814814805</c:v>
                </c:pt>
                <c:pt idx="37275">
                  <c:v>0.91535879629629602</c:v>
                </c:pt>
                <c:pt idx="37276">
                  <c:v>0.91538194444444398</c:v>
                </c:pt>
                <c:pt idx="37277">
                  <c:v>0.91541666666666699</c:v>
                </c:pt>
                <c:pt idx="37278">
                  <c:v>0.91543981481481496</c:v>
                </c:pt>
                <c:pt idx="37279">
                  <c:v>0.91546296296296303</c:v>
                </c:pt>
                <c:pt idx="37280">
                  <c:v>0.915486111111111</c:v>
                </c:pt>
                <c:pt idx="37281">
                  <c:v>0.91550925925925897</c:v>
                </c:pt>
                <c:pt idx="37282">
                  <c:v>0.91553240740740705</c:v>
                </c:pt>
                <c:pt idx="37283">
                  <c:v>0.91555555555555601</c:v>
                </c:pt>
                <c:pt idx="37284">
                  <c:v>0.91557870370370398</c:v>
                </c:pt>
                <c:pt idx="37285">
                  <c:v>0.91560185185185206</c:v>
                </c:pt>
                <c:pt idx="37286">
                  <c:v>0.91563657407407395</c:v>
                </c:pt>
                <c:pt idx="37287">
                  <c:v>0.91565972222222203</c:v>
                </c:pt>
                <c:pt idx="37288">
                  <c:v>0.91568287037036999</c:v>
                </c:pt>
                <c:pt idx="37289">
                  <c:v>0.91570601851851896</c:v>
                </c:pt>
                <c:pt idx="37290">
                  <c:v>0.91572916666666704</c:v>
                </c:pt>
                <c:pt idx="37291">
                  <c:v>0.915752314814815</c:v>
                </c:pt>
                <c:pt idx="37292">
                  <c:v>0.91577546296296297</c:v>
                </c:pt>
                <c:pt idx="37293">
                  <c:v>0.91579861111111105</c:v>
                </c:pt>
                <c:pt idx="37294">
                  <c:v>0.91582175925925902</c:v>
                </c:pt>
                <c:pt idx="37295">
                  <c:v>0.91585648148148202</c:v>
                </c:pt>
                <c:pt idx="37296">
                  <c:v>0.91587962962962999</c:v>
                </c:pt>
                <c:pt idx="37297">
                  <c:v>0.91590277777777795</c:v>
                </c:pt>
                <c:pt idx="37298">
                  <c:v>0.91592592592592603</c:v>
                </c:pt>
                <c:pt idx="37299">
                  <c:v>0.915949074074074</c:v>
                </c:pt>
                <c:pt idx="37300">
                  <c:v>0.91597222222222197</c:v>
                </c:pt>
                <c:pt idx="37301">
                  <c:v>0.91599537037037104</c:v>
                </c:pt>
                <c:pt idx="37302">
                  <c:v>0.91601851851851901</c:v>
                </c:pt>
                <c:pt idx="37303">
                  <c:v>0.91605324074074101</c:v>
                </c:pt>
                <c:pt idx="37304">
                  <c:v>0.91607638888888898</c:v>
                </c:pt>
                <c:pt idx="37305">
                  <c:v>0.91609953703703695</c:v>
                </c:pt>
                <c:pt idx="37306">
                  <c:v>0.91612268518518503</c:v>
                </c:pt>
                <c:pt idx="37307">
                  <c:v>0.91614583333333399</c:v>
                </c:pt>
                <c:pt idx="37308">
                  <c:v>0.91616898148148096</c:v>
                </c:pt>
                <c:pt idx="37309">
                  <c:v>0.91619212962963004</c:v>
                </c:pt>
                <c:pt idx="37310">
                  <c:v>0.916215277777778</c:v>
                </c:pt>
                <c:pt idx="37311">
                  <c:v>0.91625000000000001</c:v>
                </c:pt>
                <c:pt idx="37312">
                  <c:v>0.91627314814814798</c:v>
                </c:pt>
                <c:pt idx="37313">
                  <c:v>0.91629629629629605</c:v>
                </c:pt>
                <c:pt idx="37314">
                  <c:v>0.91631944444444502</c:v>
                </c:pt>
                <c:pt idx="37315">
                  <c:v>0.91634259259259299</c:v>
                </c:pt>
                <c:pt idx="37316">
                  <c:v>0.91636574074073995</c:v>
                </c:pt>
                <c:pt idx="37317">
                  <c:v>0.91638888888888903</c:v>
                </c:pt>
                <c:pt idx="37318">
                  <c:v>0.916412037037037</c:v>
                </c:pt>
                <c:pt idx="37319">
                  <c:v>0.916446759259259</c:v>
                </c:pt>
                <c:pt idx="37320">
                  <c:v>0.91646990740740697</c:v>
                </c:pt>
                <c:pt idx="37321">
                  <c:v>0.91649305555555605</c:v>
                </c:pt>
                <c:pt idx="37322">
                  <c:v>0.91651620370370401</c:v>
                </c:pt>
                <c:pt idx="37323">
                  <c:v>0.91653935185185198</c:v>
                </c:pt>
                <c:pt idx="37324">
                  <c:v>0.91656249999999995</c:v>
                </c:pt>
                <c:pt idx="37325">
                  <c:v>0.91658564814814802</c:v>
                </c:pt>
                <c:pt idx="37326">
                  <c:v>0.91660879629629599</c:v>
                </c:pt>
                <c:pt idx="37327">
                  <c:v>0.91663194444444496</c:v>
                </c:pt>
                <c:pt idx="37328">
                  <c:v>0.91666666666666596</c:v>
                </c:pt>
                <c:pt idx="37329">
                  <c:v>0.91668981481481504</c:v>
                </c:pt>
                <c:pt idx="37330">
                  <c:v>0.91671296296296301</c:v>
                </c:pt>
                <c:pt idx="37331">
                  <c:v>0.91673611111111097</c:v>
                </c:pt>
                <c:pt idx="37332">
                  <c:v>0.91675925925925905</c:v>
                </c:pt>
                <c:pt idx="37333">
                  <c:v>0.91678240740740702</c:v>
                </c:pt>
                <c:pt idx="37334">
                  <c:v>0.91680555555555598</c:v>
                </c:pt>
                <c:pt idx="37335">
                  <c:v>0.91682870370370395</c:v>
                </c:pt>
                <c:pt idx="37336">
                  <c:v>0.91685185185185203</c:v>
                </c:pt>
                <c:pt idx="37337">
                  <c:v>0.91688657407407403</c:v>
                </c:pt>
                <c:pt idx="37338">
                  <c:v>0.916909722222222</c:v>
                </c:pt>
                <c:pt idx="37339">
                  <c:v>0.91693287037036997</c:v>
                </c:pt>
                <c:pt idx="37340">
                  <c:v>0.91695601851851904</c:v>
                </c:pt>
                <c:pt idx="37341">
                  <c:v>0.91697916666666701</c:v>
                </c:pt>
                <c:pt idx="37342">
                  <c:v>0.91700231481481498</c:v>
                </c:pt>
                <c:pt idx="37343">
                  <c:v>0.91702546296296295</c:v>
                </c:pt>
                <c:pt idx="37344">
                  <c:v>0.91704861111111102</c:v>
                </c:pt>
                <c:pt idx="37345">
                  <c:v>0.91708333333333303</c:v>
                </c:pt>
                <c:pt idx="37346">
                  <c:v>0.917106481481481</c:v>
                </c:pt>
                <c:pt idx="37347">
                  <c:v>0.91712962962962996</c:v>
                </c:pt>
                <c:pt idx="37348">
                  <c:v>0.91715277777777804</c:v>
                </c:pt>
                <c:pt idx="37349">
                  <c:v>0.91717592592592601</c:v>
                </c:pt>
                <c:pt idx="37350">
                  <c:v>0.91719907407407397</c:v>
                </c:pt>
                <c:pt idx="37351">
                  <c:v>0.91722222222222205</c:v>
                </c:pt>
                <c:pt idx="37352">
                  <c:v>0.91724537037037002</c:v>
                </c:pt>
                <c:pt idx="37353">
                  <c:v>0.91726851851851898</c:v>
                </c:pt>
                <c:pt idx="37354">
                  <c:v>0.91730324074074099</c:v>
                </c:pt>
                <c:pt idx="37355">
                  <c:v>0.91732638888888896</c:v>
                </c:pt>
                <c:pt idx="37356">
                  <c:v>0.91734953703703703</c:v>
                </c:pt>
                <c:pt idx="37357">
                  <c:v>0.917372685185185</c:v>
                </c:pt>
                <c:pt idx="37358">
                  <c:v>0.91739583333333297</c:v>
                </c:pt>
                <c:pt idx="37359">
                  <c:v>0.91741898148148104</c:v>
                </c:pt>
                <c:pt idx="37360">
                  <c:v>0.91744212962963001</c:v>
                </c:pt>
                <c:pt idx="37361">
                  <c:v>0.91746527777777798</c:v>
                </c:pt>
                <c:pt idx="37362">
                  <c:v>0.91749999999999998</c:v>
                </c:pt>
                <c:pt idx="37363">
                  <c:v>0.91752314814814795</c:v>
                </c:pt>
                <c:pt idx="37364">
                  <c:v>0.91754629629629603</c:v>
                </c:pt>
                <c:pt idx="37365">
                  <c:v>0.91756944444444499</c:v>
                </c:pt>
                <c:pt idx="37366">
                  <c:v>0.91759259259259296</c:v>
                </c:pt>
                <c:pt idx="37367">
                  <c:v>0.91761574074074104</c:v>
                </c:pt>
                <c:pt idx="37368">
                  <c:v>0.917638888888889</c:v>
                </c:pt>
                <c:pt idx="37369">
                  <c:v>0.91766203703703697</c:v>
                </c:pt>
                <c:pt idx="37370">
                  <c:v>0.91769675925925898</c:v>
                </c:pt>
                <c:pt idx="37371">
                  <c:v>0.91771990740740705</c:v>
                </c:pt>
                <c:pt idx="37372">
                  <c:v>0.91774305555555602</c:v>
                </c:pt>
                <c:pt idx="37373">
                  <c:v>0.91776620370370399</c:v>
                </c:pt>
                <c:pt idx="37374">
                  <c:v>0.91778935185185195</c:v>
                </c:pt>
                <c:pt idx="37375">
                  <c:v>0.91781250000000003</c:v>
                </c:pt>
                <c:pt idx="37376">
                  <c:v>0.917835648148148</c:v>
                </c:pt>
                <c:pt idx="37377">
                  <c:v>0.91785879629629596</c:v>
                </c:pt>
                <c:pt idx="37378">
                  <c:v>0.91788194444444404</c:v>
                </c:pt>
                <c:pt idx="37379">
                  <c:v>0.91791666666666705</c:v>
                </c:pt>
                <c:pt idx="37380">
                  <c:v>0.91793981481481501</c:v>
                </c:pt>
                <c:pt idx="37381">
                  <c:v>0.91796296296296298</c:v>
                </c:pt>
                <c:pt idx="37382">
                  <c:v>0.91798611111111095</c:v>
                </c:pt>
                <c:pt idx="37383">
                  <c:v>0.91800925925925903</c:v>
                </c:pt>
                <c:pt idx="37384">
                  <c:v>0.91803240740740699</c:v>
                </c:pt>
                <c:pt idx="37385">
                  <c:v>0.91805555555555596</c:v>
                </c:pt>
                <c:pt idx="37386">
                  <c:v>0.91807870370370404</c:v>
                </c:pt>
                <c:pt idx="37387">
                  <c:v>0.91811342592592604</c:v>
                </c:pt>
                <c:pt idx="37388">
                  <c:v>0.91813657407407401</c:v>
                </c:pt>
                <c:pt idx="37389">
                  <c:v>0.91815972222222197</c:v>
                </c:pt>
                <c:pt idx="37390">
                  <c:v>0.91818287037037005</c:v>
                </c:pt>
                <c:pt idx="37391">
                  <c:v>0.91820601851851902</c:v>
                </c:pt>
                <c:pt idx="37392">
                  <c:v>0.91822916666666698</c:v>
                </c:pt>
                <c:pt idx="37393">
                  <c:v>0.91825231481481495</c:v>
                </c:pt>
                <c:pt idx="37394">
                  <c:v>0.91827546296296303</c:v>
                </c:pt>
                <c:pt idx="37395">
                  <c:v>0.91831018518518504</c:v>
                </c:pt>
                <c:pt idx="37396">
                  <c:v>0.918333333333333</c:v>
                </c:pt>
                <c:pt idx="37397">
                  <c:v>0.91835648148148097</c:v>
                </c:pt>
                <c:pt idx="37398">
                  <c:v>0.91837962962963005</c:v>
                </c:pt>
                <c:pt idx="37399">
                  <c:v>0.91840277777777801</c:v>
                </c:pt>
                <c:pt idx="37400">
                  <c:v>0.91842592592592598</c:v>
                </c:pt>
                <c:pt idx="37401">
                  <c:v>0.91844907407407395</c:v>
                </c:pt>
                <c:pt idx="37402">
                  <c:v>0.91847222222222202</c:v>
                </c:pt>
                <c:pt idx="37403">
                  <c:v>0.91850694444444403</c:v>
                </c:pt>
                <c:pt idx="37404">
                  <c:v>0.91853009259259299</c:v>
                </c:pt>
                <c:pt idx="37405">
                  <c:v>0.91855324074073996</c:v>
                </c:pt>
                <c:pt idx="37406">
                  <c:v>0.91857638888888904</c:v>
                </c:pt>
                <c:pt idx="37407">
                  <c:v>0.91859953703703701</c:v>
                </c:pt>
                <c:pt idx="37408">
                  <c:v>0.91862268518518497</c:v>
                </c:pt>
                <c:pt idx="37409">
                  <c:v>0.91864583333333405</c:v>
                </c:pt>
                <c:pt idx="37410">
                  <c:v>0.91866898148148202</c:v>
                </c:pt>
                <c:pt idx="37411">
                  <c:v>0.91870370370370402</c:v>
                </c:pt>
                <c:pt idx="37412">
                  <c:v>0.91872685185185199</c:v>
                </c:pt>
                <c:pt idx="37413">
                  <c:v>0.91874999999999996</c:v>
                </c:pt>
                <c:pt idx="37414">
                  <c:v>0.91877314814814803</c:v>
                </c:pt>
                <c:pt idx="37415">
                  <c:v>0.918796296296296</c:v>
                </c:pt>
                <c:pt idx="37416">
                  <c:v>0.91881944444444397</c:v>
                </c:pt>
                <c:pt idx="37417">
                  <c:v>0.91884259259259304</c:v>
                </c:pt>
                <c:pt idx="37418">
                  <c:v>0.91886574074074101</c:v>
                </c:pt>
                <c:pt idx="37419">
                  <c:v>0.91888888888888898</c:v>
                </c:pt>
                <c:pt idx="37420">
                  <c:v>0.91892361111111098</c:v>
                </c:pt>
                <c:pt idx="37421">
                  <c:v>0.91894675925925895</c:v>
                </c:pt>
                <c:pt idx="37422">
                  <c:v>0.91896990740740803</c:v>
                </c:pt>
                <c:pt idx="37423">
                  <c:v>0.91899305555555599</c:v>
                </c:pt>
                <c:pt idx="37424">
                  <c:v>0.91901620370370396</c:v>
                </c:pt>
                <c:pt idx="37425">
                  <c:v>0.91903935185185204</c:v>
                </c:pt>
                <c:pt idx="37426">
                  <c:v>0.9190625</c:v>
                </c:pt>
                <c:pt idx="37427">
                  <c:v>0.91908564814814797</c:v>
                </c:pt>
                <c:pt idx="37428">
                  <c:v>0.91910879629629605</c:v>
                </c:pt>
                <c:pt idx="37429">
                  <c:v>0.91914351851851905</c:v>
                </c:pt>
                <c:pt idx="37430">
                  <c:v>0.91916666666666702</c:v>
                </c:pt>
                <c:pt idx="37431">
                  <c:v>0.91918981481481499</c:v>
                </c:pt>
                <c:pt idx="37432">
                  <c:v>0.91921296296296295</c:v>
                </c:pt>
                <c:pt idx="37433">
                  <c:v>0.91923611111111103</c:v>
                </c:pt>
                <c:pt idx="37434">
                  <c:v>0.919259259259259</c:v>
                </c:pt>
                <c:pt idx="37435">
                  <c:v>0.91928240740740697</c:v>
                </c:pt>
                <c:pt idx="37436">
                  <c:v>0.91930555555555604</c:v>
                </c:pt>
                <c:pt idx="37437">
                  <c:v>0.91934027777777805</c:v>
                </c:pt>
                <c:pt idx="37438">
                  <c:v>0.91936342592592601</c:v>
                </c:pt>
                <c:pt idx="37439">
                  <c:v>0.91938657407407398</c:v>
                </c:pt>
                <c:pt idx="37440">
                  <c:v>0.91940972222222195</c:v>
                </c:pt>
                <c:pt idx="37441">
                  <c:v>0.91943287037037003</c:v>
                </c:pt>
                <c:pt idx="37442">
                  <c:v>0.91945601851851899</c:v>
                </c:pt>
                <c:pt idx="37443">
                  <c:v>0.91947916666666596</c:v>
                </c:pt>
                <c:pt idx="37444">
                  <c:v>0.91950231481481504</c:v>
                </c:pt>
                <c:pt idx="37445">
                  <c:v>0.919525462962963</c:v>
                </c:pt>
                <c:pt idx="37446">
                  <c:v>0.91956018518518501</c:v>
                </c:pt>
                <c:pt idx="37447">
                  <c:v>0.91958333333333298</c:v>
                </c:pt>
                <c:pt idx="37448">
                  <c:v>0.91960648148148105</c:v>
                </c:pt>
                <c:pt idx="37449">
                  <c:v>0.91962962962963002</c:v>
                </c:pt>
                <c:pt idx="37450">
                  <c:v>0.91965277777777799</c:v>
                </c:pt>
                <c:pt idx="37451">
                  <c:v>0.91967592592592595</c:v>
                </c:pt>
                <c:pt idx="37452">
                  <c:v>0.91969907407407403</c:v>
                </c:pt>
                <c:pt idx="37453">
                  <c:v>0.919722222222222</c:v>
                </c:pt>
                <c:pt idx="37454">
                  <c:v>0.919756944444444</c:v>
                </c:pt>
                <c:pt idx="37455">
                  <c:v>0.91978009259259297</c:v>
                </c:pt>
                <c:pt idx="37456">
                  <c:v>0.91980324074074105</c:v>
                </c:pt>
                <c:pt idx="37457">
                  <c:v>0.91982638888888901</c:v>
                </c:pt>
                <c:pt idx="37458">
                  <c:v>0.91984953703703698</c:v>
                </c:pt>
                <c:pt idx="37459">
                  <c:v>0.91987268518518495</c:v>
                </c:pt>
                <c:pt idx="37460">
                  <c:v>0.91989583333333402</c:v>
                </c:pt>
                <c:pt idx="37461">
                  <c:v>0.91991898148148099</c:v>
                </c:pt>
                <c:pt idx="37462">
                  <c:v>0.91994212962962896</c:v>
                </c:pt>
                <c:pt idx="37463">
                  <c:v>0.91997685185185196</c:v>
                </c:pt>
                <c:pt idx="37464">
                  <c:v>0.92</c:v>
                </c:pt>
                <c:pt idx="37465">
                  <c:v>0.92002314814814801</c:v>
                </c:pt>
                <c:pt idx="37466">
                  <c:v>0.92004629629629597</c:v>
                </c:pt>
                <c:pt idx="37467">
                  <c:v>0.92006944444444505</c:v>
                </c:pt>
                <c:pt idx="37468">
                  <c:v>0.92009259259259302</c:v>
                </c:pt>
                <c:pt idx="37469">
                  <c:v>0.92011574074074098</c:v>
                </c:pt>
                <c:pt idx="37470">
                  <c:v>0.92013888888888895</c:v>
                </c:pt>
                <c:pt idx="37471">
                  <c:v>0.92016203703703703</c:v>
                </c:pt>
                <c:pt idx="37472">
                  <c:v>0.92019675925925903</c:v>
                </c:pt>
                <c:pt idx="37473">
                  <c:v>0.920219907407407</c:v>
                </c:pt>
                <c:pt idx="37474">
                  <c:v>0.92024305555555597</c:v>
                </c:pt>
                <c:pt idx="37475">
                  <c:v>0.92026620370370305</c:v>
                </c:pt>
                <c:pt idx="37476">
                  <c:v>0.92028935185185201</c:v>
                </c:pt>
                <c:pt idx="37477">
                  <c:v>0.92031249999999998</c:v>
                </c:pt>
                <c:pt idx="37478">
                  <c:v>0.92034722222222198</c:v>
                </c:pt>
                <c:pt idx="37479">
                  <c:v>0.92037037037036995</c:v>
                </c:pt>
                <c:pt idx="37480">
                  <c:v>0.92039351851851903</c:v>
                </c:pt>
                <c:pt idx="37481">
                  <c:v>0.92041666666666699</c:v>
                </c:pt>
                <c:pt idx="37482">
                  <c:v>0.92043981481481496</c:v>
                </c:pt>
                <c:pt idx="37483">
                  <c:v>0.92046296296296304</c:v>
                </c:pt>
                <c:pt idx="37484">
                  <c:v>0.92048611111111101</c:v>
                </c:pt>
                <c:pt idx="37485">
                  <c:v>0.92050925925925897</c:v>
                </c:pt>
                <c:pt idx="37486">
                  <c:v>0.92053240740740705</c:v>
                </c:pt>
                <c:pt idx="37487">
                  <c:v>0.92056712962962906</c:v>
                </c:pt>
                <c:pt idx="37488">
                  <c:v>0.92059027777777802</c:v>
                </c:pt>
                <c:pt idx="37489">
                  <c:v>0.92061342592592599</c:v>
                </c:pt>
                <c:pt idx="37490">
                  <c:v>0.92063657407407395</c:v>
                </c:pt>
                <c:pt idx="37491">
                  <c:v>0.92065972222222203</c:v>
                </c:pt>
                <c:pt idx="37492">
                  <c:v>0.92068287037037</c:v>
                </c:pt>
                <c:pt idx="37493">
                  <c:v>0.92070601851851896</c:v>
                </c:pt>
                <c:pt idx="37494">
                  <c:v>0.92072916666666704</c:v>
                </c:pt>
                <c:pt idx="37495">
                  <c:v>0.92075231481481501</c:v>
                </c:pt>
                <c:pt idx="37496">
                  <c:v>0.92077546296296298</c:v>
                </c:pt>
                <c:pt idx="37497">
                  <c:v>0.92081018518518498</c:v>
                </c:pt>
                <c:pt idx="37498">
                  <c:v>0.92083333333333295</c:v>
                </c:pt>
                <c:pt idx="37499">
                  <c:v>0.92085648148148203</c:v>
                </c:pt>
                <c:pt idx="37500">
                  <c:v>0.92087962962962999</c:v>
                </c:pt>
                <c:pt idx="37501">
                  <c:v>0.92090277777777796</c:v>
                </c:pt>
                <c:pt idx="37502">
                  <c:v>0.92092592592592604</c:v>
                </c:pt>
                <c:pt idx="37503">
                  <c:v>0.920949074074074</c:v>
                </c:pt>
                <c:pt idx="37504">
                  <c:v>0.92097222222222197</c:v>
                </c:pt>
                <c:pt idx="37505">
                  <c:v>0.92099537037037105</c:v>
                </c:pt>
                <c:pt idx="37506">
                  <c:v>0.92103009259259305</c:v>
                </c:pt>
                <c:pt idx="37507">
                  <c:v>0.92105324074074102</c:v>
                </c:pt>
                <c:pt idx="37508">
                  <c:v>0.92107638888888899</c:v>
                </c:pt>
                <c:pt idx="37509">
                  <c:v>0.92109953703703695</c:v>
                </c:pt>
                <c:pt idx="37510">
                  <c:v>0.92112268518518503</c:v>
                </c:pt>
                <c:pt idx="37511">
                  <c:v>0.921145833333334</c:v>
                </c:pt>
                <c:pt idx="37512">
                  <c:v>0.92116898148148096</c:v>
                </c:pt>
                <c:pt idx="37513">
                  <c:v>0.92119212962962904</c:v>
                </c:pt>
                <c:pt idx="37514">
                  <c:v>0.92122685185185205</c:v>
                </c:pt>
                <c:pt idx="37515">
                  <c:v>0.92125000000000001</c:v>
                </c:pt>
                <c:pt idx="37516">
                  <c:v>0.92127314814814798</c:v>
                </c:pt>
                <c:pt idx="37517">
                  <c:v>0.92129629629629595</c:v>
                </c:pt>
                <c:pt idx="37518">
                  <c:v>0.92131944444444502</c:v>
                </c:pt>
                <c:pt idx="37519">
                  <c:v>0.92134259259259299</c:v>
                </c:pt>
                <c:pt idx="37520">
                  <c:v>0.92136574074074096</c:v>
                </c:pt>
                <c:pt idx="37521">
                  <c:v>0.92138888888888903</c:v>
                </c:pt>
                <c:pt idx="37522">
                  <c:v>0.921412037037037</c:v>
                </c:pt>
                <c:pt idx="37523">
                  <c:v>0.92144675925925901</c:v>
                </c:pt>
                <c:pt idx="37524">
                  <c:v>0.92146990740740697</c:v>
                </c:pt>
                <c:pt idx="37525">
                  <c:v>0.92149305555555605</c:v>
                </c:pt>
                <c:pt idx="37526">
                  <c:v>0.92151620370370402</c:v>
                </c:pt>
                <c:pt idx="37527">
                  <c:v>0.92153935185185198</c:v>
                </c:pt>
                <c:pt idx="37528">
                  <c:v>0.92156249999999995</c:v>
                </c:pt>
                <c:pt idx="37529">
                  <c:v>0.92158564814814803</c:v>
                </c:pt>
                <c:pt idx="37530">
                  <c:v>0.921608796296296</c:v>
                </c:pt>
                <c:pt idx="37531">
                  <c:v>0.92163194444444496</c:v>
                </c:pt>
                <c:pt idx="37532">
                  <c:v>0.92166666666666697</c:v>
                </c:pt>
                <c:pt idx="37533">
                  <c:v>0.92168981481481504</c:v>
                </c:pt>
                <c:pt idx="37534">
                  <c:v>0.92171296296296301</c:v>
                </c:pt>
                <c:pt idx="37535">
                  <c:v>0.92173611111111098</c:v>
                </c:pt>
                <c:pt idx="37536">
                  <c:v>0.92175925925925895</c:v>
                </c:pt>
                <c:pt idx="37537">
                  <c:v>0.92178240740740702</c:v>
                </c:pt>
                <c:pt idx="37538">
                  <c:v>0.92180555555555599</c:v>
                </c:pt>
                <c:pt idx="37539">
                  <c:v>0.92184027777777799</c:v>
                </c:pt>
                <c:pt idx="37540">
                  <c:v>0.92186342592592596</c:v>
                </c:pt>
                <c:pt idx="37541">
                  <c:v>0.92188657407407404</c:v>
                </c:pt>
                <c:pt idx="37542">
                  <c:v>0.92190972222222201</c:v>
                </c:pt>
                <c:pt idx="37543">
                  <c:v>0.92193287037037097</c:v>
                </c:pt>
                <c:pt idx="37544">
                  <c:v>0.92195601851851905</c:v>
                </c:pt>
                <c:pt idx="37545">
                  <c:v>0.92197916666666702</c:v>
                </c:pt>
                <c:pt idx="37546">
                  <c:v>0.92200231481481498</c:v>
                </c:pt>
                <c:pt idx="37547">
                  <c:v>0.92202546296296295</c:v>
                </c:pt>
                <c:pt idx="37548">
                  <c:v>0.92206018518518496</c:v>
                </c:pt>
                <c:pt idx="37549">
                  <c:v>0.92208333333333303</c:v>
                </c:pt>
                <c:pt idx="37550">
                  <c:v>0.922106481481482</c:v>
                </c:pt>
                <c:pt idx="37551">
                  <c:v>0.92212962962962997</c:v>
                </c:pt>
                <c:pt idx="37552">
                  <c:v>0.92215277777777804</c:v>
                </c:pt>
                <c:pt idx="37553">
                  <c:v>0.92217592592592601</c:v>
                </c:pt>
                <c:pt idx="37554">
                  <c:v>0.92219907407407398</c:v>
                </c:pt>
                <c:pt idx="37555">
                  <c:v>0.92222222222222205</c:v>
                </c:pt>
                <c:pt idx="37556">
                  <c:v>0.92225694444444395</c:v>
                </c:pt>
                <c:pt idx="37557">
                  <c:v>0.92228009259259303</c:v>
                </c:pt>
                <c:pt idx="37558">
                  <c:v>0.92230324074074099</c:v>
                </c:pt>
                <c:pt idx="37559">
                  <c:v>0.92232638888888896</c:v>
                </c:pt>
                <c:pt idx="37560">
                  <c:v>0.92234953703703704</c:v>
                </c:pt>
                <c:pt idx="37561">
                  <c:v>0.922372685185185</c:v>
                </c:pt>
                <c:pt idx="37562">
                  <c:v>0.92239583333333297</c:v>
                </c:pt>
                <c:pt idx="37563">
                  <c:v>0.92241898148148105</c:v>
                </c:pt>
                <c:pt idx="37564">
                  <c:v>0.92244212962963001</c:v>
                </c:pt>
                <c:pt idx="37565">
                  <c:v>0.92247685185185202</c:v>
                </c:pt>
                <c:pt idx="37566">
                  <c:v>0.92249999999999999</c:v>
                </c:pt>
                <c:pt idx="37567">
                  <c:v>0.92252314814814795</c:v>
                </c:pt>
                <c:pt idx="37568">
                  <c:v>0.92254629629629603</c:v>
                </c:pt>
                <c:pt idx="37569">
                  <c:v>0.922569444444444</c:v>
                </c:pt>
                <c:pt idx="37570">
                  <c:v>0.92259259259259296</c:v>
                </c:pt>
                <c:pt idx="37571">
                  <c:v>0.92261574074074104</c:v>
                </c:pt>
                <c:pt idx="37572">
                  <c:v>0.92263888888888901</c:v>
                </c:pt>
                <c:pt idx="37573">
                  <c:v>0.92267361111111101</c:v>
                </c:pt>
                <c:pt idx="37574">
                  <c:v>0.92269675925925898</c:v>
                </c:pt>
                <c:pt idx="37575">
                  <c:v>0.92271990740740695</c:v>
                </c:pt>
                <c:pt idx="37576">
                  <c:v>0.92274305555555602</c:v>
                </c:pt>
                <c:pt idx="37577">
                  <c:v>0.92276620370370399</c:v>
                </c:pt>
                <c:pt idx="37578">
                  <c:v>0.92278935185185196</c:v>
                </c:pt>
                <c:pt idx="37579">
                  <c:v>0.92281250000000004</c:v>
                </c:pt>
                <c:pt idx="37580">
                  <c:v>0.922835648148148</c:v>
                </c:pt>
                <c:pt idx="37581">
                  <c:v>0.92287037037037001</c:v>
                </c:pt>
                <c:pt idx="37582">
                  <c:v>0.92289351851851897</c:v>
                </c:pt>
                <c:pt idx="37583">
                  <c:v>0.92291666666666605</c:v>
                </c:pt>
                <c:pt idx="37584">
                  <c:v>0.92293981481481502</c:v>
                </c:pt>
                <c:pt idx="37585">
                  <c:v>0.92296296296296299</c:v>
                </c:pt>
                <c:pt idx="37586">
                  <c:v>0.92298611111111095</c:v>
                </c:pt>
                <c:pt idx="37587">
                  <c:v>0.92300925925925903</c:v>
                </c:pt>
                <c:pt idx="37588">
                  <c:v>0.923032407407407</c:v>
                </c:pt>
                <c:pt idx="37589">
                  <c:v>0.92306712962963</c:v>
                </c:pt>
                <c:pt idx="37590">
                  <c:v>0.92309027777777797</c:v>
                </c:pt>
                <c:pt idx="37591">
                  <c:v>0.92311342592592605</c:v>
                </c:pt>
                <c:pt idx="37592">
                  <c:v>0.92313657407407401</c:v>
                </c:pt>
                <c:pt idx="37593">
                  <c:v>0.92315972222222198</c:v>
                </c:pt>
                <c:pt idx="37594">
                  <c:v>0.92318287037036995</c:v>
                </c:pt>
                <c:pt idx="37595">
                  <c:v>0.92320601851851902</c:v>
                </c:pt>
                <c:pt idx="37596">
                  <c:v>0.92324074074074103</c:v>
                </c:pt>
                <c:pt idx="37597">
                  <c:v>0.92326388888888899</c:v>
                </c:pt>
                <c:pt idx="37598">
                  <c:v>0.92328703703703696</c:v>
                </c:pt>
                <c:pt idx="37599">
                  <c:v>0.92331018518518504</c:v>
                </c:pt>
                <c:pt idx="37600">
                  <c:v>0.92333333333333301</c:v>
                </c:pt>
                <c:pt idx="37601">
                  <c:v>0.92335648148148097</c:v>
                </c:pt>
                <c:pt idx="37602">
                  <c:v>0.92337962962963005</c:v>
                </c:pt>
                <c:pt idx="37603">
                  <c:v>0.92340277777777802</c:v>
                </c:pt>
                <c:pt idx="37604">
                  <c:v>0.92342592592592598</c:v>
                </c:pt>
                <c:pt idx="37605">
                  <c:v>0.92346064814814799</c:v>
                </c:pt>
                <c:pt idx="37606">
                  <c:v>0.92348379629629596</c:v>
                </c:pt>
                <c:pt idx="37607">
                  <c:v>0.92350694444444403</c:v>
                </c:pt>
                <c:pt idx="37608">
                  <c:v>0.923530092592593</c:v>
                </c:pt>
                <c:pt idx="37609">
                  <c:v>0.92355324074073997</c:v>
                </c:pt>
                <c:pt idx="37610">
                  <c:v>0.92357638888888904</c:v>
                </c:pt>
                <c:pt idx="37611">
                  <c:v>0.92359953703703701</c:v>
                </c:pt>
                <c:pt idx="37612">
                  <c:v>0.92362268518518498</c:v>
                </c:pt>
                <c:pt idx="37613">
                  <c:v>0.92364583333333405</c:v>
                </c:pt>
                <c:pt idx="37614">
                  <c:v>0.92368055555555595</c:v>
                </c:pt>
                <c:pt idx="37615">
                  <c:v>0.92370370370370403</c:v>
                </c:pt>
                <c:pt idx="37616">
                  <c:v>0.92372685185185199</c:v>
                </c:pt>
                <c:pt idx="37617">
                  <c:v>0.92374999999999996</c:v>
                </c:pt>
                <c:pt idx="37618">
                  <c:v>0.92377314814814804</c:v>
                </c:pt>
                <c:pt idx="37619">
                  <c:v>0.923796296296296</c:v>
                </c:pt>
                <c:pt idx="37620">
                  <c:v>0.92381944444444397</c:v>
                </c:pt>
                <c:pt idx="37621">
                  <c:v>0.92384259259259305</c:v>
                </c:pt>
                <c:pt idx="37622">
                  <c:v>0.92387731481481505</c:v>
                </c:pt>
                <c:pt idx="37623">
                  <c:v>0.92390046296296302</c:v>
                </c:pt>
                <c:pt idx="37624">
                  <c:v>0.92392361111111099</c:v>
                </c:pt>
                <c:pt idx="37625">
                  <c:v>0.92394675925925895</c:v>
                </c:pt>
                <c:pt idx="37626">
                  <c:v>0.92396990740740803</c:v>
                </c:pt>
                <c:pt idx="37627">
                  <c:v>0.923993055555556</c:v>
                </c:pt>
                <c:pt idx="37628">
                  <c:v>0.92401620370370297</c:v>
                </c:pt>
                <c:pt idx="37629">
                  <c:v>0.92403935185185204</c:v>
                </c:pt>
                <c:pt idx="37630">
                  <c:v>0.92407407407407405</c:v>
                </c:pt>
                <c:pt idx="37631">
                  <c:v>0.92409722222222201</c:v>
                </c:pt>
                <c:pt idx="37632">
                  <c:v>0.92412037037036998</c:v>
                </c:pt>
                <c:pt idx="37633">
                  <c:v>0.92414351851851895</c:v>
                </c:pt>
                <c:pt idx="37634">
                  <c:v>0.92416666666666702</c:v>
                </c:pt>
                <c:pt idx="37635">
                  <c:v>0.92418981481481499</c:v>
                </c:pt>
                <c:pt idx="37636">
                  <c:v>0.92421296296296296</c:v>
                </c:pt>
                <c:pt idx="37637">
                  <c:v>0.92423611111111104</c:v>
                </c:pt>
                <c:pt idx="37638">
                  <c:v>0.92427083333333404</c:v>
                </c:pt>
                <c:pt idx="37639">
                  <c:v>0.92429398148148101</c:v>
                </c:pt>
                <c:pt idx="37640">
                  <c:v>0.92431712962962898</c:v>
                </c:pt>
                <c:pt idx="37641">
                  <c:v>0.92434027777777805</c:v>
                </c:pt>
                <c:pt idx="37642">
                  <c:v>0.92436342592592602</c:v>
                </c:pt>
                <c:pt idx="37643">
                  <c:v>0.92438657407407399</c:v>
                </c:pt>
                <c:pt idx="37644">
                  <c:v>0.92440972222222195</c:v>
                </c:pt>
                <c:pt idx="37645">
                  <c:v>0.92443287037037003</c:v>
                </c:pt>
                <c:pt idx="37646">
                  <c:v>0.92446759259259303</c:v>
                </c:pt>
                <c:pt idx="37647">
                  <c:v>0.924490740740741</c:v>
                </c:pt>
                <c:pt idx="37648">
                  <c:v>0.92451388888888897</c:v>
                </c:pt>
                <c:pt idx="37649">
                  <c:v>0.92453703703703705</c:v>
                </c:pt>
                <c:pt idx="37650">
                  <c:v>0.92456018518518501</c:v>
                </c:pt>
                <c:pt idx="37651">
                  <c:v>0.92458333333333298</c:v>
                </c:pt>
                <c:pt idx="37652">
                  <c:v>0.92460648148148195</c:v>
                </c:pt>
                <c:pt idx="37653">
                  <c:v>0.92462962962963002</c:v>
                </c:pt>
                <c:pt idx="37654">
                  <c:v>0.92465277777777799</c:v>
                </c:pt>
                <c:pt idx="37655">
                  <c:v>0.9246875</c:v>
                </c:pt>
                <c:pt idx="37656">
                  <c:v>0.92471064814814796</c:v>
                </c:pt>
                <c:pt idx="37657">
                  <c:v>0.92473379629629604</c:v>
                </c:pt>
                <c:pt idx="37658">
                  <c:v>0.92475694444444401</c:v>
                </c:pt>
                <c:pt idx="37659">
                  <c:v>0.92478009259259297</c:v>
                </c:pt>
                <c:pt idx="37660">
                  <c:v>0.92480324074074105</c:v>
                </c:pt>
                <c:pt idx="37661">
                  <c:v>0.92482638888888902</c:v>
                </c:pt>
                <c:pt idx="37662">
                  <c:v>0.92486111111111102</c:v>
                </c:pt>
                <c:pt idx="37663">
                  <c:v>0.92488425925925899</c:v>
                </c:pt>
                <c:pt idx="37664">
                  <c:v>0.92490740740740696</c:v>
                </c:pt>
                <c:pt idx="37665">
                  <c:v>0.92493055555555603</c:v>
                </c:pt>
                <c:pt idx="37666">
                  <c:v>0.924953703703704</c:v>
                </c:pt>
                <c:pt idx="37667">
                  <c:v>0.92497685185185197</c:v>
                </c:pt>
                <c:pt idx="37668">
                  <c:v>0.92500000000000004</c:v>
                </c:pt>
                <c:pt idx="37669">
                  <c:v>0.92502314814814801</c:v>
                </c:pt>
                <c:pt idx="37670">
                  <c:v>0.92505787037037002</c:v>
                </c:pt>
                <c:pt idx="37671">
                  <c:v>0.92508101851851898</c:v>
                </c:pt>
                <c:pt idx="37672">
                  <c:v>0.92510416666666695</c:v>
                </c:pt>
                <c:pt idx="37673">
                  <c:v>0.92512731481481503</c:v>
                </c:pt>
                <c:pt idx="37674">
                  <c:v>0.92516203703703703</c:v>
                </c:pt>
                <c:pt idx="37675">
                  <c:v>0.925185185185185</c:v>
                </c:pt>
                <c:pt idx="37676">
                  <c:v>0.92520833333333297</c:v>
                </c:pt>
                <c:pt idx="37677">
                  <c:v>0.92523148148148204</c:v>
                </c:pt>
                <c:pt idx="37678">
                  <c:v>0.92525462962963001</c:v>
                </c:pt>
                <c:pt idx="37679">
                  <c:v>0.92527777777777798</c:v>
                </c:pt>
                <c:pt idx="37680">
                  <c:v>0.92530092592592605</c:v>
                </c:pt>
                <c:pt idx="37681">
                  <c:v>0.92532407407407402</c:v>
                </c:pt>
                <c:pt idx="37682">
                  <c:v>0.92535879629629603</c:v>
                </c:pt>
                <c:pt idx="37683">
                  <c:v>0.92538194444444499</c:v>
                </c:pt>
                <c:pt idx="37684">
                  <c:v>0.92540509259259296</c:v>
                </c:pt>
                <c:pt idx="37685">
                  <c:v>0.92542824074074104</c:v>
                </c:pt>
                <c:pt idx="37686">
                  <c:v>0.925451388888889</c:v>
                </c:pt>
                <c:pt idx="37687">
                  <c:v>0.92547453703703697</c:v>
                </c:pt>
                <c:pt idx="37688">
                  <c:v>0.92549768518518505</c:v>
                </c:pt>
                <c:pt idx="37689">
                  <c:v>0.92552083333333302</c:v>
                </c:pt>
                <c:pt idx="37690">
                  <c:v>0.92555555555555602</c:v>
                </c:pt>
                <c:pt idx="37691">
                  <c:v>0.92557870370370399</c:v>
                </c:pt>
                <c:pt idx="37692">
                  <c:v>0.92560185185185195</c:v>
                </c:pt>
                <c:pt idx="37693">
                  <c:v>0.92562500000000003</c:v>
                </c:pt>
                <c:pt idx="37694">
                  <c:v>0.925648148148148</c:v>
                </c:pt>
                <c:pt idx="37695">
                  <c:v>0.92567129629629596</c:v>
                </c:pt>
                <c:pt idx="37696">
                  <c:v>0.92569444444444504</c:v>
                </c:pt>
                <c:pt idx="37697">
                  <c:v>0.92571759259259301</c:v>
                </c:pt>
                <c:pt idx="37698">
                  <c:v>0.92575231481481501</c:v>
                </c:pt>
                <c:pt idx="37699">
                  <c:v>0.92577546296296298</c:v>
                </c:pt>
                <c:pt idx="37700">
                  <c:v>0.92579861111111095</c:v>
                </c:pt>
                <c:pt idx="37701">
                  <c:v>0.92582175925925903</c:v>
                </c:pt>
                <c:pt idx="37702">
                  <c:v>0.92584490740740799</c:v>
                </c:pt>
                <c:pt idx="37703">
                  <c:v>0.92586805555555596</c:v>
                </c:pt>
                <c:pt idx="37704">
                  <c:v>0.92589120370370404</c:v>
                </c:pt>
                <c:pt idx="37705">
                  <c:v>0.92592592592592604</c:v>
                </c:pt>
                <c:pt idx="37706">
                  <c:v>0.92594907407407401</c:v>
                </c:pt>
                <c:pt idx="37707">
                  <c:v>0.92597222222222197</c:v>
                </c:pt>
                <c:pt idx="37708">
                  <c:v>0.92599537037037105</c:v>
                </c:pt>
                <c:pt idx="37709">
                  <c:v>0.92601851851851902</c:v>
                </c:pt>
                <c:pt idx="37710">
                  <c:v>0.92604166666666698</c:v>
                </c:pt>
                <c:pt idx="37711">
                  <c:v>0.92606481481481495</c:v>
                </c:pt>
                <c:pt idx="37712">
                  <c:v>0.92608796296296303</c:v>
                </c:pt>
                <c:pt idx="37713">
                  <c:v>0.92612268518518504</c:v>
                </c:pt>
                <c:pt idx="37714">
                  <c:v>0.926145833333334</c:v>
                </c:pt>
                <c:pt idx="37715">
                  <c:v>0.92616898148148097</c:v>
                </c:pt>
                <c:pt idx="37716">
                  <c:v>0.92619212962962905</c:v>
                </c:pt>
                <c:pt idx="37717">
                  <c:v>0.92621527777777801</c:v>
                </c:pt>
                <c:pt idx="37718">
                  <c:v>0.92623842592592598</c:v>
                </c:pt>
                <c:pt idx="37719">
                  <c:v>0.92626157407407395</c:v>
                </c:pt>
                <c:pt idx="37720">
                  <c:v>0.92628472222222202</c:v>
                </c:pt>
                <c:pt idx="37721">
                  <c:v>0.92631944444444403</c:v>
                </c:pt>
                <c:pt idx="37722">
                  <c:v>0.92634259259259299</c:v>
                </c:pt>
                <c:pt idx="37723">
                  <c:v>0.92636574074073996</c:v>
                </c:pt>
                <c:pt idx="37724">
                  <c:v>0.92638888888888904</c:v>
                </c:pt>
                <c:pt idx="37725">
                  <c:v>0.92641203703703701</c:v>
                </c:pt>
                <c:pt idx="37726">
                  <c:v>0.92643518518518497</c:v>
                </c:pt>
                <c:pt idx="37727">
                  <c:v>0.92645833333333305</c:v>
                </c:pt>
                <c:pt idx="37728">
                  <c:v>0.92649305555555606</c:v>
                </c:pt>
                <c:pt idx="37729">
                  <c:v>0.92651620370370402</c:v>
                </c:pt>
                <c:pt idx="37730">
                  <c:v>0.92653935185185199</c:v>
                </c:pt>
                <c:pt idx="37731">
                  <c:v>0.92656249999999996</c:v>
                </c:pt>
                <c:pt idx="37732">
                  <c:v>0.92658564814814803</c:v>
                </c:pt>
                <c:pt idx="37733">
                  <c:v>0.926608796296296</c:v>
                </c:pt>
                <c:pt idx="37734">
                  <c:v>0.92663194444444397</c:v>
                </c:pt>
                <c:pt idx="37735">
                  <c:v>0.92665509259259304</c:v>
                </c:pt>
                <c:pt idx="37736">
                  <c:v>0.92668981481481505</c:v>
                </c:pt>
                <c:pt idx="37737">
                  <c:v>0.92671296296296302</c:v>
                </c:pt>
                <c:pt idx="37738">
                  <c:v>0.92673611111111098</c:v>
                </c:pt>
                <c:pt idx="37739">
                  <c:v>0.92675925925925895</c:v>
                </c:pt>
                <c:pt idx="37740">
                  <c:v>0.92678240740740803</c:v>
                </c:pt>
                <c:pt idx="37741">
                  <c:v>0.92680555555555599</c:v>
                </c:pt>
                <c:pt idx="37742">
                  <c:v>0.92682870370370396</c:v>
                </c:pt>
                <c:pt idx="37743">
                  <c:v>0.92685185185185204</c:v>
                </c:pt>
                <c:pt idx="37744">
                  <c:v>0.92688657407407404</c:v>
                </c:pt>
                <c:pt idx="37745">
                  <c:v>0.92690972222222201</c:v>
                </c:pt>
                <c:pt idx="37746">
                  <c:v>0.92693287037036998</c:v>
                </c:pt>
                <c:pt idx="37747">
                  <c:v>0.92695601851851905</c:v>
                </c:pt>
                <c:pt idx="37748">
                  <c:v>0.92697916666666702</c:v>
                </c:pt>
                <c:pt idx="37749">
                  <c:v>0.92700231481481499</c:v>
                </c:pt>
                <c:pt idx="37750">
                  <c:v>0.92702546296296295</c:v>
                </c:pt>
                <c:pt idx="37751">
                  <c:v>0.92704861111111103</c:v>
                </c:pt>
                <c:pt idx="37752">
                  <c:v>0.927071759259259</c:v>
                </c:pt>
                <c:pt idx="37753">
                  <c:v>0.92709490740740697</c:v>
                </c:pt>
                <c:pt idx="37754">
                  <c:v>0.92712962962962997</c:v>
                </c:pt>
                <c:pt idx="37755">
                  <c:v>0.92715277777777805</c:v>
                </c:pt>
                <c:pt idx="37756">
                  <c:v>0.92717592592592601</c:v>
                </c:pt>
                <c:pt idx="37757">
                  <c:v>0.92719907407407398</c:v>
                </c:pt>
                <c:pt idx="37758">
                  <c:v>0.92722222222222195</c:v>
                </c:pt>
                <c:pt idx="37759">
                  <c:v>0.92724537037037102</c:v>
                </c:pt>
                <c:pt idx="37760">
                  <c:v>0.92726851851851899</c:v>
                </c:pt>
                <c:pt idx="37761">
                  <c:v>0.92729166666666696</c:v>
                </c:pt>
                <c:pt idx="37762">
                  <c:v>0.92731481481481504</c:v>
                </c:pt>
                <c:pt idx="37763">
                  <c:v>0.92734953703703704</c:v>
                </c:pt>
                <c:pt idx="37764">
                  <c:v>0.92737268518518501</c:v>
                </c:pt>
                <c:pt idx="37765">
                  <c:v>0.92739583333333397</c:v>
                </c:pt>
                <c:pt idx="37766">
                  <c:v>0.92741898148148105</c:v>
                </c:pt>
                <c:pt idx="37767">
                  <c:v>0.92744212962963002</c:v>
                </c:pt>
                <c:pt idx="37768">
                  <c:v>0.92746527777777799</c:v>
                </c:pt>
                <c:pt idx="37769">
                  <c:v>0.92748842592592595</c:v>
                </c:pt>
                <c:pt idx="37770">
                  <c:v>0.92751157407407403</c:v>
                </c:pt>
                <c:pt idx="37771">
                  <c:v>0.92754629629629604</c:v>
                </c:pt>
                <c:pt idx="37772">
                  <c:v>0.927569444444444</c:v>
                </c:pt>
                <c:pt idx="37773">
                  <c:v>0.92759259259259297</c:v>
                </c:pt>
                <c:pt idx="37774">
                  <c:v>0.92761574074074105</c:v>
                </c:pt>
                <c:pt idx="37775">
                  <c:v>0.92763888888888901</c:v>
                </c:pt>
                <c:pt idx="37776">
                  <c:v>0.92766203703703698</c:v>
                </c:pt>
                <c:pt idx="37777">
                  <c:v>0.92768518518518495</c:v>
                </c:pt>
                <c:pt idx="37778">
                  <c:v>0.92770833333333402</c:v>
                </c:pt>
                <c:pt idx="37779">
                  <c:v>0.92773148148148199</c:v>
                </c:pt>
                <c:pt idx="37780">
                  <c:v>0.927766203703704</c:v>
                </c:pt>
                <c:pt idx="37781">
                  <c:v>0.92778935185185196</c:v>
                </c:pt>
                <c:pt idx="37782">
                  <c:v>0.92781250000000004</c:v>
                </c:pt>
                <c:pt idx="37783">
                  <c:v>0.92783564814814801</c:v>
                </c:pt>
                <c:pt idx="37784">
                  <c:v>0.92785879629629597</c:v>
                </c:pt>
                <c:pt idx="37785">
                  <c:v>0.92788194444444505</c:v>
                </c:pt>
                <c:pt idx="37786">
                  <c:v>0.92790509259259302</c:v>
                </c:pt>
                <c:pt idx="37787">
                  <c:v>0.92792824074074098</c:v>
                </c:pt>
                <c:pt idx="37788">
                  <c:v>0.92796296296296299</c:v>
                </c:pt>
                <c:pt idx="37789">
                  <c:v>0.92798611111111096</c:v>
                </c:pt>
                <c:pt idx="37790">
                  <c:v>0.92800925925925903</c:v>
                </c:pt>
                <c:pt idx="37791">
                  <c:v>0.928032407407407</c:v>
                </c:pt>
                <c:pt idx="37792">
                  <c:v>0.92805555555555597</c:v>
                </c:pt>
                <c:pt idx="37793">
                  <c:v>0.92807870370370404</c:v>
                </c:pt>
                <c:pt idx="37794">
                  <c:v>0.92810185185185201</c:v>
                </c:pt>
                <c:pt idx="37795">
                  <c:v>0.92812499999999998</c:v>
                </c:pt>
                <c:pt idx="37796">
                  <c:v>0.92814814814814794</c:v>
                </c:pt>
                <c:pt idx="37797">
                  <c:v>0.92818287037036995</c:v>
                </c:pt>
                <c:pt idx="37798">
                  <c:v>0.92820601851851903</c:v>
                </c:pt>
                <c:pt idx="37799">
                  <c:v>0.92822916666666699</c:v>
                </c:pt>
                <c:pt idx="37800">
                  <c:v>0.92825231481481496</c:v>
                </c:pt>
                <c:pt idx="37801">
                  <c:v>0.92827546296296304</c:v>
                </c:pt>
                <c:pt idx="37802">
                  <c:v>0.92829861111111101</c:v>
                </c:pt>
                <c:pt idx="37803">
                  <c:v>0.92832175925925897</c:v>
                </c:pt>
                <c:pt idx="37804">
                  <c:v>0.92834490740740705</c:v>
                </c:pt>
                <c:pt idx="37805">
                  <c:v>0.92837962962963005</c:v>
                </c:pt>
                <c:pt idx="37806">
                  <c:v>0.92840277777777802</c:v>
                </c:pt>
                <c:pt idx="37807">
                  <c:v>0.92842592592592599</c:v>
                </c:pt>
                <c:pt idx="37808">
                  <c:v>0.92844907407407395</c:v>
                </c:pt>
                <c:pt idx="37809">
                  <c:v>0.92847222222222203</c:v>
                </c:pt>
                <c:pt idx="37810">
                  <c:v>0.92849537037037</c:v>
                </c:pt>
                <c:pt idx="37811">
                  <c:v>0.92851851851851797</c:v>
                </c:pt>
                <c:pt idx="37812">
                  <c:v>0.92854166666666704</c:v>
                </c:pt>
                <c:pt idx="37813">
                  <c:v>0.92857638888888905</c:v>
                </c:pt>
                <c:pt idx="37814">
                  <c:v>0.92859953703703701</c:v>
                </c:pt>
                <c:pt idx="37815">
                  <c:v>0.92862268518518498</c:v>
                </c:pt>
                <c:pt idx="37816">
                  <c:v>0.92864583333333395</c:v>
                </c:pt>
                <c:pt idx="37817">
                  <c:v>0.92866898148148203</c:v>
                </c:pt>
                <c:pt idx="37818">
                  <c:v>0.92869212962962999</c:v>
                </c:pt>
                <c:pt idx="37819">
                  <c:v>0.92871527777777796</c:v>
                </c:pt>
                <c:pt idx="37820">
                  <c:v>0.92873842592592604</c:v>
                </c:pt>
                <c:pt idx="37821">
                  <c:v>0.92877314814814804</c:v>
                </c:pt>
                <c:pt idx="37822">
                  <c:v>0.92879629629629601</c:v>
                </c:pt>
                <c:pt idx="37823">
                  <c:v>0.92881944444444497</c:v>
                </c:pt>
                <c:pt idx="37824">
                  <c:v>0.92884259259259305</c:v>
                </c:pt>
                <c:pt idx="37825">
                  <c:v>0.92886574074074102</c:v>
                </c:pt>
                <c:pt idx="37826">
                  <c:v>0.92888888888888899</c:v>
                </c:pt>
                <c:pt idx="37827">
                  <c:v>0.92891203703703695</c:v>
                </c:pt>
                <c:pt idx="37828">
                  <c:v>0.92893518518518503</c:v>
                </c:pt>
                <c:pt idx="37829">
                  <c:v>0.928958333333334</c:v>
                </c:pt>
                <c:pt idx="37830">
                  <c:v>0.928993055555556</c:v>
                </c:pt>
                <c:pt idx="37831">
                  <c:v>0.92901620370370297</c:v>
                </c:pt>
                <c:pt idx="37832">
                  <c:v>0.92903935185185205</c:v>
                </c:pt>
                <c:pt idx="37833">
                  <c:v>0.92906250000000001</c:v>
                </c:pt>
                <c:pt idx="37834">
                  <c:v>0.92908564814814798</c:v>
                </c:pt>
                <c:pt idx="37835">
                  <c:v>0.92910879629629595</c:v>
                </c:pt>
                <c:pt idx="37836">
                  <c:v>0.92913194444444502</c:v>
                </c:pt>
                <c:pt idx="37837">
                  <c:v>0.92915509259259299</c:v>
                </c:pt>
                <c:pt idx="37838">
                  <c:v>0.92917824074074096</c:v>
                </c:pt>
                <c:pt idx="37839">
                  <c:v>0.92921296296296296</c:v>
                </c:pt>
                <c:pt idx="37840">
                  <c:v>0.92923611111111104</c:v>
                </c:pt>
                <c:pt idx="37841">
                  <c:v>0.92925925925925901</c:v>
                </c:pt>
                <c:pt idx="37842">
                  <c:v>0.92928240740740697</c:v>
                </c:pt>
                <c:pt idx="37843">
                  <c:v>0.92930555555555605</c:v>
                </c:pt>
                <c:pt idx="37844">
                  <c:v>0.92932870370370402</c:v>
                </c:pt>
                <c:pt idx="37845">
                  <c:v>0.92935185185185198</c:v>
                </c:pt>
                <c:pt idx="37846">
                  <c:v>0.92937499999999995</c:v>
                </c:pt>
                <c:pt idx="37847">
                  <c:v>0.92940972222222196</c:v>
                </c:pt>
                <c:pt idx="37848">
                  <c:v>0.92943287037037003</c:v>
                </c:pt>
                <c:pt idx="37849">
                  <c:v>0.929456018518519</c:v>
                </c:pt>
                <c:pt idx="37850">
                  <c:v>0.92947916666666697</c:v>
                </c:pt>
                <c:pt idx="37851">
                  <c:v>0.92950231481481504</c:v>
                </c:pt>
                <c:pt idx="37852">
                  <c:v>0.92952546296296301</c:v>
                </c:pt>
                <c:pt idx="37853">
                  <c:v>0.92954861111111098</c:v>
                </c:pt>
                <c:pt idx="37854">
                  <c:v>0.92957175925925895</c:v>
                </c:pt>
                <c:pt idx="37855">
                  <c:v>0.92960648148148195</c:v>
                </c:pt>
                <c:pt idx="37856">
                  <c:v>0.92962962962963003</c:v>
                </c:pt>
                <c:pt idx="37857">
                  <c:v>0.92965277777777799</c:v>
                </c:pt>
                <c:pt idx="37858">
                  <c:v>0.92967592592592596</c:v>
                </c:pt>
                <c:pt idx="37859">
                  <c:v>0.92969907407407404</c:v>
                </c:pt>
                <c:pt idx="37860">
                  <c:v>0.92972222222222201</c:v>
                </c:pt>
                <c:pt idx="37861">
                  <c:v>0.92974537037037097</c:v>
                </c:pt>
                <c:pt idx="37862">
                  <c:v>0.92976851851851905</c:v>
                </c:pt>
                <c:pt idx="37863">
                  <c:v>0.92980324074074105</c:v>
                </c:pt>
                <c:pt idx="37864">
                  <c:v>0.92982638888888902</c:v>
                </c:pt>
                <c:pt idx="37865">
                  <c:v>0.92984953703703699</c:v>
                </c:pt>
                <c:pt idx="37866">
                  <c:v>0.92987268518518496</c:v>
                </c:pt>
                <c:pt idx="37867">
                  <c:v>0.92989583333333303</c:v>
                </c:pt>
                <c:pt idx="37868">
                  <c:v>0.929918981481482</c:v>
                </c:pt>
                <c:pt idx="37869">
                  <c:v>0.92994212962962897</c:v>
                </c:pt>
                <c:pt idx="37870">
                  <c:v>0.92996527777777804</c:v>
                </c:pt>
                <c:pt idx="37871">
                  <c:v>0.92998842592592601</c:v>
                </c:pt>
                <c:pt idx="37872">
                  <c:v>0.93002314814814802</c:v>
                </c:pt>
                <c:pt idx="37873">
                  <c:v>0.93004629629629598</c:v>
                </c:pt>
                <c:pt idx="37874">
                  <c:v>0.93006944444444395</c:v>
                </c:pt>
                <c:pt idx="37875">
                  <c:v>0.93009259259259303</c:v>
                </c:pt>
                <c:pt idx="37876">
                  <c:v>0.93011574074074099</c:v>
                </c:pt>
                <c:pt idx="37877">
                  <c:v>0.93013888888888896</c:v>
                </c:pt>
                <c:pt idx="37878">
                  <c:v>0.93016203703703704</c:v>
                </c:pt>
                <c:pt idx="37879">
                  <c:v>0.930185185185185</c:v>
                </c:pt>
                <c:pt idx="37880">
                  <c:v>0.93020833333333297</c:v>
                </c:pt>
                <c:pt idx="37881">
                  <c:v>0.93024305555555598</c:v>
                </c:pt>
                <c:pt idx="37882">
                  <c:v>0.93026620370370405</c:v>
                </c:pt>
                <c:pt idx="37883">
                  <c:v>0.93028935185185202</c:v>
                </c:pt>
                <c:pt idx="37884">
                  <c:v>0.93031249999999999</c:v>
                </c:pt>
                <c:pt idx="37885">
                  <c:v>0.93033564814814795</c:v>
                </c:pt>
                <c:pt idx="37886">
                  <c:v>0.93035879629629603</c:v>
                </c:pt>
                <c:pt idx="37887">
                  <c:v>0.930381944444444</c:v>
                </c:pt>
                <c:pt idx="37888">
                  <c:v>0.93040509259259296</c:v>
                </c:pt>
                <c:pt idx="37889">
                  <c:v>0.93042824074074104</c:v>
                </c:pt>
                <c:pt idx="37890">
                  <c:v>0.93046296296296305</c:v>
                </c:pt>
                <c:pt idx="37891">
                  <c:v>0.93048611111111101</c:v>
                </c:pt>
                <c:pt idx="37892">
                  <c:v>0.93050925925925898</c:v>
                </c:pt>
                <c:pt idx="37893">
                  <c:v>0.93053240740740695</c:v>
                </c:pt>
                <c:pt idx="37894">
                  <c:v>0.93055555555555602</c:v>
                </c:pt>
                <c:pt idx="37895">
                  <c:v>0.93057870370370399</c:v>
                </c:pt>
                <c:pt idx="37896">
                  <c:v>0.93060185185185196</c:v>
                </c:pt>
                <c:pt idx="37897">
                  <c:v>0.93062500000000004</c:v>
                </c:pt>
                <c:pt idx="37898">
                  <c:v>0.930648148148148</c:v>
                </c:pt>
                <c:pt idx="37899">
                  <c:v>0.93068287037037001</c:v>
                </c:pt>
                <c:pt idx="37900">
                  <c:v>0.93070601851851897</c:v>
                </c:pt>
                <c:pt idx="37901">
                  <c:v>0.93072916666666705</c:v>
                </c:pt>
                <c:pt idx="37902">
                  <c:v>0.93075231481481502</c:v>
                </c:pt>
                <c:pt idx="37903">
                  <c:v>0.93077546296296299</c:v>
                </c:pt>
                <c:pt idx="37904">
                  <c:v>0.93079861111111095</c:v>
                </c:pt>
                <c:pt idx="37905">
                  <c:v>0.93082175925925903</c:v>
                </c:pt>
                <c:pt idx="37906">
                  <c:v>0.930844907407408</c:v>
                </c:pt>
                <c:pt idx="37907">
                  <c:v>0.93086805555555596</c:v>
                </c:pt>
                <c:pt idx="37908">
                  <c:v>0.93090277777777797</c:v>
                </c:pt>
                <c:pt idx="37909">
                  <c:v>0.93092592592592605</c:v>
                </c:pt>
                <c:pt idx="37910">
                  <c:v>0.93094907407407401</c:v>
                </c:pt>
                <c:pt idx="37911">
                  <c:v>0.93097222222222198</c:v>
                </c:pt>
                <c:pt idx="37912">
                  <c:v>0.93099537037036995</c:v>
                </c:pt>
                <c:pt idx="37913">
                  <c:v>0.93101851851851902</c:v>
                </c:pt>
                <c:pt idx="37914">
                  <c:v>0.93104166666666699</c:v>
                </c:pt>
                <c:pt idx="37915">
                  <c:v>0.93107638888888899</c:v>
                </c:pt>
                <c:pt idx="37916">
                  <c:v>0.93109953703703696</c:v>
                </c:pt>
                <c:pt idx="37917">
                  <c:v>0.93112268518518504</c:v>
                </c:pt>
                <c:pt idx="37918">
                  <c:v>0.93114583333333401</c:v>
                </c:pt>
                <c:pt idx="37919">
                  <c:v>0.93116898148148097</c:v>
                </c:pt>
                <c:pt idx="37920">
                  <c:v>0.93119212962962905</c:v>
                </c:pt>
                <c:pt idx="37921">
                  <c:v>0.93121527777777802</c:v>
                </c:pt>
                <c:pt idx="37922">
                  <c:v>0.93123842592592598</c:v>
                </c:pt>
                <c:pt idx="37923">
                  <c:v>0.93126157407407395</c:v>
                </c:pt>
                <c:pt idx="37924">
                  <c:v>0.93129629629629596</c:v>
                </c:pt>
                <c:pt idx="37925">
                  <c:v>0.93131944444444503</c:v>
                </c:pt>
                <c:pt idx="37926">
                  <c:v>0.931342592592593</c:v>
                </c:pt>
                <c:pt idx="37927">
                  <c:v>0.93136574074073997</c:v>
                </c:pt>
                <c:pt idx="37928">
                  <c:v>0.93138888888888904</c:v>
                </c:pt>
                <c:pt idx="37929">
                  <c:v>0.93141203703703701</c:v>
                </c:pt>
                <c:pt idx="37930">
                  <c:v>0.93143518518518498</c:v>
                </c:pt>
                <c:pt idx="37931">
                  <c:v>0.93145833333333306</c:v>
                </c:pt>
                <c:pt idx="37932">
                  <c:v>0.93148148148148202</c:v>
                </c:pt>
                <c:pt idx="37933">
                  <c:v>0.93151620370370403</c:v>
                </c:pt>
                <c:pt idx="37934">
                  <c:v>0.93153935185185199</c:v>
                </c:pt>
                <c:pt idx="37935">
                  <c:v>0.93156249999999996</c:v>
                </c:pt>
                <c:pt idx="37936">
                  <c:v>0.93158564814814804</c:v>
                </c:pt>
                <c:pt idx="37937">
                  <c:v>0.931608796296296</c:v>
                </c:pt>
                <c:pt idx="37938">
                  <c:v>0.93163194444444397</c:v>
                </c:pt>
                <c:pt idx="37939">
                  <c:v>0.93165509259259305</c:v>
                </c:pt>
                <c:pt idx="37940">
                  <c:v>0.93167824074074101</c:v>
                </c:pt>
                <c:pt idx="37941">
                  <c:v>0.93171296296296302</c:v>
                </c:pt>
                <c:pt idx="37942">
                  <c:v>0.93173611111111099</c:v>
                </c:pt>
                <c:pt idx="37943">
                  <c:v>0.93175925925925895</c:v>
                </c:pt>
                <c:pt idx="37944">
                  <c:v>0.93178240740740803</c:v>
                </c:pt>
                <c:pt idx="37945">
                  <c:v>0.931805555555556</c:v>
                </c:pt>
                <c:pt idx="37946">
                  <c:v>0.93182870370370396</c:v>
                </c:pt>
                <c:pt idx="37947">
                  <c:v>0.93185185185185204</c:v>
                </c:pt>
                <c:pt idx="37948">
                  <c:v>0.93187500000000001</c:v>
                </c:pt>
                <c:pt idx="37949">
                  <c:v>0.93190972222222201</c:v>
                </c:pt>
                <c:pt idx="37950">
                  <c:v>0.93193287037036998</c:v>
                </c:pt>
                <c:pt idx="37951">
                  <c:v>0.93195601851851895</c:v>
                </c:pt>
                <c:pt idx="37952">
                  <c:v>0.93197916666666702</c:v>
                </c:pt>
                <c:pt idx="37953">
                  <c:v>0.93200231481481499</c:v>
                </c:pt>
                <c:pt idx="37954">
                  <c:v>0.93202546296296296</c:v>
                </c:pt>
                <c:pt idx="37955">
                  <c:v>0.93204861111111104</c:v>
                </c:pt>
                <c:pt idx="37956">
                  <c:v>0.932071759259259</c:v>
                </c:pt>
                <c:pt idx="37957">
                  <c:v>0.93209490740740697</c:v>
                </c:pt>
                <c:pt idx="37958">
                  <c:v>0.93212962962962997</c:v>
                </c:pt>
                <c:pt idx="37959">
                  <c:v>0.93215277777777805</c:v>
                </c:pt>
                <c:pt idx="37960">
                  <c:v>0.93217592592592602</c:v>
                </c:pt>
                <c:pt idx="37961">
                  <c:v>0.93219907407407399</c:v>
                </c:pt>
                <c:pt idx="37962">
                  <c:v>0.93222222222222195</c:v>
                </c:pt>
                <c:pt idx="37963">
                  <c:v>0.93224537037037103</c:v>
                </c:pt>
                <c:pt idx="37964">
                  <c:v>0.932268518518519</c:v>
                </c:pt>
                <c:pt idx="37965">
                  <c:v>0.93229166666666696</c:v>
                </c:pt>
                <c:pt idx="37966">
                  <c:v>0.93231481481481504</c:v>
                </c:pt>
                <c:pt idx="37967">
                  <c:v>0.93234953703703705</c:v>
                </c:pt>
                <c:pt idx="37968">
                  <c:v>0.93237268518518501</c:v>
                </c:pt>
                <c:pt idx="37969">
                  <c:v>0.93239583333333398</c:v>
                </c:pt>
                <c:pt idx="37970">
                  <c:v>0.93241898148148095</c:v>
                </c:pt>
                <c:pt idx="37971">
                  <c:v>0.93244212962963002</c:v>
                </c:pt>
                <c:pt idx="37972">
                  <c:v>0.93246527777777799</c:v>
                </c:pt>
                <c:pt idx="37973">
                  <c:v>0.93248842592592596</c:v>
                </c:pt>
                <c:pt idx="37974">
                  <c:v>0.93251157407407403</c:v>
                </c:pt>
                <c:pt idx="37975">
                  <c:v>0.932534722222222</c:v>
                </c:pt>
                <c:pt idx="37976">
                  <c:v>0.93256944444444401</c:v>
                </c:pt>
                <c:pt idx="37977">
                  <c:v>0.93259259259259297</c:v>
                </c:pt>
                <c:pt idx="37978">
                  <c:v>0.93261574074074105</c:v>
                </c:pt>
                <c:pt idx="37979">
                  <c:v>0.93263888888888902</c:v>
                </c:pt>
                <c:pt idx="37980">
                  <c:v>0.93266203703703698</c:v>
                </c:pt>
                <c:pt idx="37981">
                  <c:v>0.93268518518518495</c:v>
                </c:pt>
                <c:pt idx="37982">
                  <c:v>0.93270833333333403</c:v>
                </c:pt>
                <c:pt idx="37983">
                  <c:v>0.93273148148148199</c:v>
                </c:pt>
                <c:pt idx="37984">
                  <c:v>0.93275462962962996</c:v>
                </c:pt>
                <c:pt idx="37985">
                  <c:v>0.93278935185185197</c:v>
                </c:pt>
                <c:pt idx="37986">
                  <c:v>0.93281250000000004</c:v>
                </c:pt>
                <c:pt idx="37987">
                  <c:v>0.93283564814814801</c:v>
                </c:pt>
                <c:pt idx="37988">
                  <c:v>0.93285879629629598</c:v>
                </c:pt>
                <c:pt idx="37989">
                  <c:v>0.93288194444444505</c:v>
                </c:pt>
                <c:pt idx="37990">
                  <c:v>0.93290509259259302</c:v>
                </c:pt>
                <c:pt idx="37991">
                  <c:v>0.93292824074074099</c:v>
                </c:pt>
                <c:pt idx="37992">
                  <c:v>0.93295138888888896</c:v>
                </c:pt>
                <c:pt idx="37993">
                  <c:v>0.93298611111111096</c:v>
                </c:pt>
                <c:pt idx="37994">
                  <c:v>0.93300925925925904</c:v>
                </c:pt>
                <c:pt idx="37995">
                  <c:v>0.93303240740740701</c:v>
                </c:pt>
                <c:pt idx="37996">
                  <c:v>0.93305555555555597</c:v>
                </c:pt>
                <c:pt idx="37997">
                  <c:v>0.93307870370370405</c:v>
                </c:pt>
                <c:pt idx="37998">
                  <c:v>0.93310185185185202</c:v>
                </c:pt>
                <c:pt idx="37999">
                  <c:v>0.93312499999999998</c:v>
                </c:pt>
                <c:pt idx="38000">
                  <c:v>0.93314814814814795</c:v>
                </c:pt>
                <c:pt idx="38001">
                  <c:v>0.93318287037036995</c:v>
                </c:pt>
                <c:pt idx="38002">
                  <c:v>0.93320601851851903</c:v>
                </c:pt>
                <c:pt idx="38003">
                  <c:v>0.933229166666667</c:v>
                </c:pt>
                <c:pt idx="38004">
                  <c:v>0.93325231481481496</c:v>
                </c:pt>
                <c:pt idx="38005">
                  <c:v>0.93327546296296304</c:v>
                </c:pt>
                <c:pt idx="38006">
                  <c:v>0.93329861111111101</c:v>
                </c:pt>
                <c:pt idx="38007">
                  <c:v>0.93332175925925898</c:v>
                </c:pt>
                <c:pt idx="38008">
                  <c:v>0.93334490740740705</c:v>
                </c:pt>
                <c:pt idx="38009">
                  <c:v>0.93336805555555602</c:v>
                </c:pt>
                <c:pt idx="38010">
                  <c:v>0.93340277777777803</c:v>
                </c:pt>
                <c:pt idx="38011">
                  <c:v>0.93342592592592599</c:v>
                </c:pt>
                <c:pt idx="38012">
                  <c:v>0.93344907407407396</c:v>
                </c:pt>
                <c:pt idx="38013">
                  <c:v>0.93347222222222204</c:v>
                </c:pt>
                <c:pt idx="38014">
                  <c:v>0.933495370370371</c:v>
                </c:pt>
                <c:pt idx="38015">
                  <c:v>0.93351851851851897</c:v>
                </c:pt>
                <c:pt idx="38016">
                  <c:v>0.93354166666666705</c:v>
                </c:pt>
                <c:pt idx="38017">
                  <c:v>0.93356481481481501</c:v>
                </c:pt>
                <c:pt idx="38018">
                  <c:v>0.93358796296296298</c:v>
                </c:pt>
                <c:pt idx="38019">
                  <c:v>0.93362268518518499</c:v>
                </c:pt>
                <c:pt idx="38020">
                  <c:v>0.93364583333333395</c:v>
                </c:pt>
                <c:pt idx="38021">
                  <c:v>0.93366898148148203</c:v>
                </c:pt>
                <c:pt idx="38022">
                  <c:v>0.93369212962963</c:v>
                </c:pt>
                <c:pt idx="38023">
                  <c:v>0.93371527777777796</c:v>
                </c:pt>
                <c:pt idx="38024">
                  <c:v>0.93373842592592604</c:v>
                </c:pt>
                <c:pt idx="38025">
                  <c:v>0.93376157407407401</c:v>
                </c:pt>
                <c:pt idx="38026">
                  <c:v>0.93378472222222197</c:v>
                </c:pt>
                <c:pt idx="38027">
                  <c:v>0.93380787037037105</c:v>
                </c:pt>
                <c:pt idx="38028">
                  <c:v>0.93384259259259295</c:v>
                </c:pt>
                <c:pt idx="38029">
                  <c:v>0.93386574074074102</c:v>
                </c:pt>
                <c:pt idx="38030">
                  <c:v>0.93388888888888899</c:v>
                </c:pt>
                <c:pt idx="38031">
                  <c:v>0.93391203703703696</c:v>
                </c:pt>
                <c:pt idx="38032">
                  <c:v>0.93393518518518504</c:v>
                </c:pt>
                <c:pt idx="38033">
                  <c:v>0.933958333333333</c:v>
                </c:pt>
                <c:pt idx="38034">
                  <c:v>0.93398148148148197</c:v>
                </c:pt>
                <c:pt idx="38035">
                  <c:v>0.93400462962963005</c:v>
                </c:pt>
                <c:pt idx="38036">
                  <c:v>0.93403935185185205</c:v>
                </c:pt>
                <c:pt idx="38037">
                  <c:v>0.93406250000000002</c:v>
                </c:pt>
                <c:pt idx="38038">
                  <c:v>0.93408564814814798</c:v>
                </c:pt>
                <c:pt idx="38039">
                  <c:v>0.93410879629629595</c:v>
                </c:pt>
                <c:pt idx="38040">
                  <c:v>0.93413194444444403</c:v>
                </c:pt>
                <c:pt idx="38041">
                  <c:v>0.93415509259259299</c:v>
                </c:pt>
                <c:pt idx="38042">
                  <c:v>0.93417824074074096</c:v>
                </c:pt>
                <c:pt idx="38043">
                  <c:v>0.93420138888888904</c:v>
                </c:pt>
                <c:pt idx="38044">
                  <c:v>0.93423611111111104</c:v>
                </c:pt>
                <c:pt idx="38045">
                  <c:v>0.93425925925925901</c:v>
                </c:pt>
                <c:pt idx="38046">
                  <c:v>0.93428240740740698</c:v>
                </c:pt>
                <c:pt idx="38047">
                  <c:v>0.93430555555555606</c:v>
                </c:pt>
                <c:pt idx="38048">
                  <c:v>0.93432870370370402</c:v>
                </c:pt>
                <c:pt idx="38049">
                  <c:v>0.93435185185185199</c:v>
                </c:pt>
                <c:pt idx="38050">
                  <c:v>0.93437499999999996</c:v>
                </c:pt>
                <c:pt idx="38051">
                  <c:v>0.93439814814814803</c:v>
                </c:pt>
                <c:pt idx="38052">
                  <c:v>0.93443287037037004</c:v>
                </c:pt>
                <c:pt idx="38053">
                  <c:v>0.934456018518519</c:v>
                </c:pt>
                <c:pt idx="38054">
                  <c:v>0.93447916666666597</c:v>
                </c:pt>
                <c:pt idx="38055">
                  <c:v>0.93450231481481505</c:v>
                </c:pt>
                <c:pt idx="38056">
                  <c:v>0.93452546296296302</c:v>
                </c:pt>
                <c:pt idx="38057">
                  <c:v>0.93454861111111098</c:v>
                </c:pt>
                <c:pt idx="38058">
                  <c:v>0.93457175925925895</c:v>
                </c:pt>
                <c:pt idx="38059">
                  <c:v>0.93459490740740803</c:v>
                </c:pt>
                <c:pt idx="38060">
                  <c:v>0.93461805555555599</c:v>
                </c:pt>
                <c:pt idx="38061">
                  <c:v>0.934652777777778</c:v>
                </c:pt>
                <c:pt idx="38062">
                  <c:v>0.93467592592592597</c:v>
                </c:pt>
                <c:pt idx="38063">
                  <c:v>0.93469907407407404</c:v>
                </c:pt>
                <c:pt idx="38064">
                  <c:v>0.93472222222222201</c:v>
                </c:pt>
                <c:pt idx="38065">
                  <c:v>0.93474537037037098</c:v>
                </c:pt>
                <c:pt idx="38066">
                  <c:v>0.93476851851851905</c:v>
                </c:pt>
                <c:pt idx="38067">
                  <c:v>0.93479166666666702</c:v>
                </c:pt>
                <c:pt idx="38068">
                  <c:v>0.93481481481481499</c:v>
                </c:pt>
                <c:pt idx="38069">
                  <c:v>0.93483796296296295</c:v>
                </c:pt>
                <c:pt idx="38070">
                  <c:v>0.93487268518518496</c:v>
                </c:pt>
                <c:pt idx="38071">
                  <c:v>0.93489583333333404</c:v>
                </c:pt>
                <c:pt idx="38072">
                  <c:v>0.934918981481481</c:v>
                </c:pt>
                <c:pt idx="38073">
                  <c:v>0.93494212962962897</c:v>
                </c:pt>
                <c:pt idx="38074">
                  <c:v>0.93496527777777805</c:v>
                </c:pt>
                <c:pt idx="38075">
                  <c:v>0.93498842592592601</c:v>
                </c:pt>
                <c:pt idx="38076">
                  <c:v>0.93501157407407398</c:v>
                </c:pt>
                <c:pt idx="38077">
                  <c:v>0.93503472222222195</c:v>
                </c:pt>
                <c:pt idx="38078">
                  <c:v>0.93506944444444395</c:v>
                </c:pt>
                <c:pt idx="38079">
                  <c:v>0.93509259259259303</c:v>
                </c:pt>
                <c:pt idx="38080">
                  <c:v>0.935115740740741</c:v>
                </c:pt>
                <c:pt idx="38081">
                  <c:v>0.93513888888888896</c:v>
                </c:pt>
                <c:pt idx="38082">
                  <c:v>0.93516203703703704</c:v>
                </c:pt>
                <c:pt idx="38083">
                  <c:v>0.93518518518518501</c:v>
                </c:pt>
                <c:pt idx="38084">
                  <c:v>0.93520833333333298</c:v>
                </c:pt>
                <c:pt idx="38085">
                  <c:v>0.93523148148148105</c:v>
                </c:pt>
                <c:pt idx="38086">
                  <c:v>0.93525462962963002</c:v>
                </c:pt>
                <c:pt idx="38087">
                  <c:v>0.93528935185185202</c:v>
                </c:pt>
                <c:pt idx="38088">
                  <c:v>0.93531249999999999</c:v>
                </c:pt>
                <c:pt idx="38089">
                  <c:v>0.93533564814814796</c:v>
                </c:pt>
                <c:pt idx="38090">
                  <c:v>0.93535879629629604</c:v>
                </c:pt>
                <c:pt idx="38091">
                  <c:v>0.935381944444444</c:v>
                </c:pt>
                <c:pt idx="38092">
                  <c:v>0.93540509259259297</c:v>
                </c:pt>
                <c:pt idx="38093">
                  <c:v>0.93542824074074105</c:v>
                </c:pt>
                <c:pt idx="38094">
                  <c:v>0.93545138888888901</c:v>
                </c:pt>
                <c:pt idx="38095">
                  <c:v>0.93547453703703698</c:v>
                </c:pt>
                <c:pt idx="38096">
                  <c:v>0.93550925925925899</c:v>
                </c:pt>
                <c:pt idx="38097">
                  <c:v>0.93553240740740695</c:v>
                </c:pt>
                <c:pt idx="38098">
                  <c:v>0.93555555555555603</c:v>
                </c:pt>
                <c:pt idx="38099">
                  <c:v>0.935578703703704</c:v>
                </c:pt>
                <c:pt idx="38100">
                  <c:v>0.93560185185185196</c:v>
                </c:pt>
                <c:pt idx="38101">
                  <c:v>0.93562500000000004</c:v>
                </c:pt>
                <c:pt idx="38102">
                  <c:v>0.93564814814814801</c:v>
                </c:pt>
                <c:pt idx="38103">
                  <c:v>0.93567129629629597</c:v>
                </c:pt>
                <c:pt idx="38104">
                  <c:v>0.93570601851851898</c:v>
                </c:pt>
                <c:pt idx="38105">
                  <c:v>0.93572916666666694</c:v>
                </c:pt>
                <c:pt idx="38106">
                  <c:v>0.93575231481481502</c:v>
                </c:pt>
                <c:pt idx="38107">
                  <c:v>0.93577546296296299</c:v>
                </c:pt>
                <c:pt idx="38108">
                  <c:v>0.93579861111111096</c:v>
                </c:pt>
                <c:pt idx="38109">
                  <c:v>0.93582175925925903</c:v>
                </c:pt>
                <c:pt idx="38110">
                  <c:v>0.935844907407407</c:v>
                </c:pt>
                <c:pt idx="38111">
                  <c:v>0.93586805555555597</c:v>
                </c:pt>
                <c:pt idx="38112">
                  <c:v>0.93589120370370404</c:v>
                </c:pt>
                <c:pt idx="38113">
                  <c:v>0.93592592592592605</c:v>
                </c:pt>
                <c:pt idx="38114">
                  <c:v>0.93594907407407402</c:v>
                </c:pt>
                <c:pt idx="38115">
                  <c:v>0.93597222222222198</c:v>
                </c:pt>
                <c:pt idx="38116">
                  <c:v>0.93599537037037095</c:v>
                </c:pt>
                <c:pt idx="38117">
                  <c:v>0.93601851851851903</c:v>
                </c:pt>
                <c:pt idx="38118">
                  <c:v>0.93604166666666699</c:v>
                </c:pt>
                <c:pt idx="38119">
                  <c:v>0.93606481481481496</c:v>
                </c:pt>
                <c:pt idx="38120">
                  <c:v>0.93608796296296304</c:v>
                </c:pt>
                <c:pt idx="38121">
                  <c:v>0.93611111111111101</c:v>
                </c:pt>
                <c:pt idx="38122">
                  <c:v>0.93614583333333401</c:v>
                </c:pt>
                <c:pt idx="38123">
                  <c:v>0.93616898148148098</c:v>
                </c:pt>
                <c:pt idx="38124">
                  <c:v>0.93619212962963005</c:v>
                </c:pt>
                <c:pt idx="38125">
                  <c:v>0.93621527777777802</c:v>
                </c:pt>
                <c:pt idx="38126">
                  <c:v>0.93623842592592599</c:v>
                </c:pt>
                <c:pt idx="38127">
                  <c:v>0.93626157407407395</c:v>
                </c:pt>
                <c:pt idx="38128">
                  <c:v>0.93628472222222203</c:v>
                </c:pt>
                <c:pt idx="38129">
                  <c:v>0.93630787037037</c:v>
                </c:pt>
                <c:pt idx="38130">
                  <c:v>0.93633101851851896</c:v>
                </c:pt>
                <c:pt idx="38131">
                  <c:v>0.93636574074073997</c:v>
                </c:pt>
                <c:pt idx="38132">
                  <c:v>0.93638888888888905</c:v>
                </c:pt>
                <c:pt idx="38133">
                  <c:v>0.93641203703703701</c:v>
                </c:pt>
                <c:pt idx="38134">
                  <c:v>0.93643518518518498</c:v>
                </c:pt>
                <c:pt idx="38135">
                  <c:v>0.93645833333333295</c:v>
                </c:pt>
                <c:pt idx="38136">
                  <c:v>0.93648148148148203</c:v>
                </c:pt>
                <c:pt idx="38137">
                  <c:v>0.93650462962962999</c:v>
                </c:pt>
                <c:pt idx="38138">
                  <c:v>0.93652777777777796</c:v>
                </c:pt>
                <c:pt idx="38139">
                  <c:v>0.93655092592592604</c:v>
                </c:pt>
                <c:pt idx="38140">
                  <c:v>0.93658564814814804</c:v>
                </c:pt>
                <c:pt idx="38141">
                  <c:v>0.93660879629629601</c:v>
                </c:pt>
                <c:pt idx="38142">
                  <c:v>0.93663194444444497</c:v>
                </c:pt>
                <c:pt idx="38143">
                  <c:v>0.93665509259259305</c:v>
                </c:pt>
                <c:pt idx="38144">
                  <c:v>0.93667824074074102</c:v>
                </c:pt>
                <c:pt idx="38145">
                  <c:v>0.93670138888888899</c:v>
                </c:pt>
                <c:pt idx="38146">
                  <c:v>0.93672453703703695</c:v>
                </c:pt>
                <c:pt idx="38147">
                  <c:v>0.93674768518518503</c:v>
                </c:pt>
                <c:pt idx="38148">
                  <c:v>0.936770833333334</c:v>
                </c:pt>
                <c:pt idx="38149">
                  <c:v>0.936805555555556</c:v>
                </c:pt>
                <c:pt idx="38150">
                  <c:v>0.93682870370370397</c:v>
                </c:pt>
                <c:pt idx="38151">
                  <c:v>0.93685185185185205</c:v>
                </c:pt>
                <c:pt idx="38152">
                  <c:v>0.93687500000000001</c:v>
                </c:pt>
                <c:pt idx="38153">
                  <c:v>0.93689814814814798</c:v>
                </c:pt>
                <c:pt idx="38154">
                  <c:v>0.93692129629629595</c:v>
                </c:pt>
                <c:pt idx="38155">
                  <c:v>0.93694444444444502</c:v>
                </c:pt>
                <c:pt idx="38156">
                  <c:v>0.93696759259259299</c:v>
                </c:pt>
                <c:pt idx="38157">
                  <c:v>0.937002314814815</c:v>
                </c:pt>
                <c:pt idx="38158">
                  <c:v>0.93702546296296296</c:v>
                </c:pt>
                <c:pt idx="38159">
                  <c:v>0.93704861111111104</c:v>
                </c:pt>
                <c:pt idx="38160">
                  <c:v>0.93707175925925901</c:v>
                </c:pt>
                <c:pt idx="38161">
                  <c:v>0.93709490740740697</c:v>
                </c:pt>
                <c:pt idx="38162">
                  <c:v>0.93711805555555605</c:v>
                </c:pt>
                <c:pt idx="38163">
                  <c:v>0.93714120370370402</c:v>
                </c:pt>
                <c:pt idx="38164">
                  <c:v>0.93716435185185198</c:v>
                </c:pt>
                <c:pt idx="38165">
                  <c:v>0.93718749999999995</c:v>
                </c:pt>
                <c:pt idx="38166">
                  <c:v>0.93722222222222196</c:v>
                </c:pt>
                <c:pt idx="38167">
                  <c:v>0.93724537037037103</c:v>
                </c:pt>
                <c:pt idx="38168">
                  <c:v>0.937268518518519</c:v>
                </c:pt>
                <c:pt idx="38169">
                  <c:v>0.93729166666666697</c:v>
                </c:pt>
                <c:pt idx="38170">
                  <c:v>0.93731481481481504</c:v>
                </c:pt>
                <c:pt idx="38171">
                  <c:v>0.93733796296296301</c:v>
                </c:pt>
                <c:pt idx="38172">
                  <c:v>0.93736111111111098</c:v>
                </c:pt>
                <c:pt idx="38173">
                  <c:v>0.93738425925925895</c:v>
                </c:pt>
                <c:pt idx="38174">
                  <c:v>0.93740740740740702</c:v>
                </c:pt>
                <c:pt idx="38175">
                  <c:v>0.93744212962963003</c:v>
                </c:pt>
                <c:pt idx="38176">
                  <c:v>0.93746527777777799</c:v>
                </c:pt>
                <c:pt idx="38177">
                  <c:v>0.93748842592592596</c:v>
                </c:pt>
                <c:pt idx="38178">
                  <c:v>0.93751157407407404</c:v>
                </c:pt>
                <c:pt idx="38179">
                  <c:v>0.93753472222222201</c:v>
                </c:pt>
                <c:pt idx="38180">
                  <c:v>0.93755787037036997</c:v>
                </c:pt>
                <c:pt idx="38181">
                  <c:v>0.93758101851851905</c:v>
                </c:pt>
                <c:pt idx="38182">
                  <c:v>0.93760416666666702</c:v>
                </c:pt>
                <c:pt idx="38183">
                  <c:v>0.93763888888888902</c:v>
                </c:pt>
                <c:pt idx="38184">
                  <c:v>0.93766203703703699</c:v>
                </c:pt>
                <c:pt idx="38185">
                  <c:v>0.93768518518518496</c:v>
                </c:pt>
                <c:pt idx="38186">
                  <c:v>0.93770833333333303</c:v>
                </c:pt>
                <c:pt idx="38187">
                  <c:v>0.937731481481482</c:v>
                </c:pt>
                <c:pt idx="38188">
                  <c:v>0.93775462962962997</c:v>
                </c:pt>
                <c:pt idx="38189">
                  <c:v>0.93777777777777804</c:v>
                </c:pt>
                <c:pt idx="38190">
                  <c:v>0.93780092592592601</c:v>
                </c:pt>
                <c:pt idx="38191">
                  <c:v>0.93782407407407398</c:v>
                </c:pt>
                <c:pt idx="38192">
                  <c:v>0.93785879629629598</c:v>
                </c:pt>
                <c:pt idx="38193">
                  <c:v>0.93788194444444395</c:v>
                </c:pt>
                <c:pt idx="38194">
                  <c:v>0.93790509259259303</c:v>
                </c:pt>
                <c:pt idx="38195">
                  <c:v>0.93792824074074099</c:v>
                </c:pt>
                <c:pt idx="38196">
                  <c:v>0.93795138888888896</c:v>
                </c:pt>
                <c:pt idx="38197">
                  <c:v>0.93797453703703704</c:v>
                </c:pt>
                <c:pt idx="38198">
                  <c:v>0.937997685185185</c:v>
                </c:pt>
                <c:pt idx="38199">
                  <c:v>0.93802083333333297</c:v>
                </c:pt>
                <c:pt idx="38200">
                  <c:v>0.93804398148148205</c:v>
                </c:pt>
                <c:pt idx="38201">
                  <c:v>0.93807870370370405</c:v>
                </c:pt>
                <c:pt idx="38202">
                  <c:v>0.93810185185185202</c:v>
                </c:pt>
                <c:pt idx="38203">
                  <c:v>0.93812499999999999</c:v>
                </c:pt>
                <c:pt idx="38204">
                  <c:v>0.93814814814814795</c:v>
                </c:pt>
                <c:pt idx="38205">
                  <c:v>0.93817129629629703</c:v>
                </c:pt>
                <c:pt idx="38206">
                  <c:v>0.938194444444445</c:v>
                </c:pt>
                <c:pt idx="38207">
                  <c:v>0.93821759259259296</c:v>
                </c:pt>
                <c:pt idx="38208">
                  <c:v>0.93824074074074104</c:v>
                </c:pt>
                <c:pt idx="38209">
                  <c:v>0.93827546296296305</c:v>
                </c:pt>
                <c:pt idx="38210">
                  <c:v>0.93829861111111101</c:v>
                </c:pt>
                <c:pt idx="38211">
                  <c:v>0.93832175925925898</c:v>
                </c:pt>
                <c:pt idx="38212">
                  <c:v>0.93834490740740695</c:v>
                </c:pt>
                <c:pt idx="38213">
                  <c:v>0.93836805555555602</c:v>
                </c:pt>
                <c:pt idx="38214">
                  <c:v>0.93839120370370399</c:v>
                </c:pt>
                <c:pt idx="38215">
                  <c:v>0.93841435185185196</c:v>
                </c:pt>
                <c:pt idx="38216">
                  <c:v>0.93843750000000004</c:v>
                </c:pt>
                <c:pt idx="38217">
                  <c:v>0.938460648148148</c:v>
                </c:pt>
                <c:pt idx="38218">
                  <c:v>0.93849537037037001</c:v>
                </c:pt>
                <c:pt idx="38219">
                  <c:v>0.93851851851851897</c:v>
                </c:pt>
                <c:pt idx="38220">
                  <c:v>0.93854166666666705</c:v>
                </c:pt>
                <c:pt idx="38221">
                  <c:v>0.93856481481481502</c:v>
                </c:pt>
                <c:pt idx="38222">
                  <c:v>0.93858796296296299</c:v>
                </c:pt>
                <c:pt idx="38223">
                  <c:v>0.93861111111111095</c:v>
                </c:pt>
                <c:pt idx="38224">
                  <c:v>0.93863425925925903</c:v>
                </c:pt>
                <c:pt idx="38225">
                  <c:v>0.938657407407408</c:v>
                </c:pt>
                <c:pt idx="38226">
                  <c:v>0.93869212962963</c:v>
                </c:pt>
                <c:pt idx="38227">
                  <c:v>0.93871527777777797</c:v>
                </c:pt>
                <c:pt idx="38228">
                  <c:v>0.93873842592592605</c:v>
                </c:pt>
                <c:pt idx="38229">
                  <c:v>0.93876157407407401</c:v>
                </c:pt>
                <c:pt idx="38230">
                  <c:v>0.93878472222222198</c:v>
                </c:pt>
                <c:pt idx="38231">
                  <c:v>0.93880787037036995</c:v>
                </c:pt>
                <c:pt idx="38232">
                  <c:v>0.93883101851851902</c:v>
                </c:pt>
                <c:pt idx="38233">
                  <c:v>0.93885416666666699</c:v>
                </c:pt>
                <c:pt idx="38234">
                  <c:v>0.93887731481481496</c:v>
                </c:pt>
                <c:pt idx="38235">
                  <c:v>0.93891203703703696</c:v>
                </c:pt>
                <c:pt idx="38236">
                  <c:v>0.93893518518518504</c:v>
                </c:pt>
                <c:pt idx="38237">
                  <c:v>0.93895833333333301</c:v>
                </c:pt>
                <c:pt idx="38238">
                  <c:v>0.93898148148148097</c:v>
                </c:pt>
                <c:pt idx="38239">
                  <c:v>0.93900462962963005</c:v>
                </c:pt>
                <c:pt idx="38240">
                  <c:v>0.93902777777777802</c:v>
                </c:pt>
                <c:pt idx="38241">
                  <c:v>0.93905092592592598</c:v>
                </c:pt>
                <c:pt idx="38242">
                  <c:v>0.93907407407407395</c:v>
                </c:pt>
                <c:pt idx="38243">
                  <c:v>0.93909722222222203</c:v>
                </c:pt>
                <c:pt idx="38244">
                  <c:v>0.93913194444444503</c:v>
                </c:pt>
                <c:pt idx="38245">
                  <c:v>0.939155092592593</c:v>
                </c:pt>
                <c:pt idx="38246">
                  <c:v>0.93917824074074097</c:v>
                </c:pt>
                <c:pt idx="38247">
                  <c:v>0.93920138888888904</c:v>
                </c:pt>
                <c:pt idx="38248">
                  <c:v>0.93922453703703701</c:v>
                </c:pt>
                <c:pt idx="38249">
                  <c:v>0.93924768518518498</c:v>
                </c:pt>
                <c:pt idx="38250">
                  <c:v>0.93927083333333405</c:v>
                </c:pt>
                <c:pt idx="38251">
                  <c:v>0.93929398148148202</c:v>
                </c:pt>
                <c:pt idx="38252">
                  <c:v>0.93931712962962899</c:v>
                </c:pt>
                <c:pt idx="38253">
                  <c:v>0.93935185185185199</c:v>
                </c:pt>
                <c:pt idx="38254">
                  <c:v>0.93937499999999996</c:v>
                </c:pt>
                <c:pt idx="38255">
                  <c:v>0.93939814814814804</c:v>
                </c:pt>
                <c:pt idx="38256">
                  <c:v>0.939421296296296</c:v>
                </c:pt>
                <c:pt idx="38257">
                  <c:v>0.93944444444444397</c:v>
                </c:pt>
                <c:pt idx="38258">
                  <c:v>0.93946759259259305</c:v>
                </c:pt>
                <c:pt idx="38259">
                  <c:v>0.93949074074074101</c:v>
                </c:pt>
                <c:pt idx="38260">
                  <c:v>0.93952546296296302</c:v>
                </c:pt>
                <c:pt idx="38261">
                  <c:v>0.93954861111111099</c:v>
                </c:pt>
                <c:pt idx="38262">
                  <c:v>0.93957175925925895</c:v>
                </c:pt>
                <c:pt idx="38263">
                  <c:v>0.93959490740740803</c:v>
                </c:pt>
                <c:pt idx="38264">
                  <c:v>0.939618055555556</c:v>
                </c:pt>
                <c:pt idx="38265">
                  <c:v>0.93964120370370396</c:v>
                </c:pt>
                <c:pt idx="38266">
                  <c:v>0.93966435185185204</c:v>
                </c:pt>
                <c:pt idx="38267">
                  <c:v>0.93968750000000001</c:v>
                </c:pt>
                <c:pt idx="38268">
                  <c:v>0.93972222222222201</c:v>
                </c:pt>
                <c:pt idx="38269">
                  <c:v>0.93974537037037098</c:v>
                </c:pt>
                <c:pt idx="38270">
                  <c:v>0.93976851851851895</c:v>
                </c:pt>
                <c:pt idx="38271">
                  <c:v>0.93979166666666702</c:v>
                </c:pt>
                <c:pt idx="38272">
                  <c:v>0.93981481481481499</c:v>
                </c:pt>
                <c:pt idx="38273">
                  <c:v>0.93983796296296296</c:v>
                </c:pt>
                <c:pt idx="38274">
                  <c:v>0.93986111111111104</c:v>
                </c:pt>
                <c:pt idx="38275">
                  <c:v>0.939884259259259</c:v>
                </c:pt>
                <c:pt idx="38276">
                  <c:v>0.93990740740740697</c:v>
                </c:pt>
                <c:pt idx="38277">
                  <c:v>0.93994212962962898</c:v>
                </c:pt>
                <c:pt idx="38278">
                  <c:v>0.93996527777777805</c:v>
                </c:pt>
                <c:pt idx="38279">
                  <c:v>0.93998842592592602</c:v>
                </c:pt>
                <c:pt idx="38280">
                  <c:v>0.94001157407407399</c:v>
                </c:pt>
                <c:pt idx="38281">
                  <c:v>0.94003472222222195</c:v>
                </c:pt>
                <c:pt idx="38282">
                  <c:v>0.94005787037037103</c:v>
                </c:pt>
                <c:pt idx="38283">
                  <c:v>0.940081018518519</c:v>
                </c:pt>
                <c:pt idx="38284">
                  <c:v>0.94010416666666596</c:v>
                </c:pt>
                <c:pt idx="38285">
                  <c:v>0.94013888888888897</c:v>
                </c:pt>
                <c:pt idx="38286">
                  <c:v>0.94016203703703705</c:v>
                </c:pt>
                <c:pt idx="38287">
                  <c:v>0.94018518518518501</c:v>
                </c:pt>
                <c:pt idx="38288">
                  <c:v>0.94020833333333398</c:v>
                </c:pt>
                <c:pt idx="38289">
                  <c:v>0.94023148148148195</c:v>
                </c:pt>
                <c:pt idx="38290">
                  <c:v>0.94025462962963002</c:v>
                </c:pt>
                <c:pt idx="38291">
                  <c:v>0.94027777777777799</c:v>
                </c:pt>
                <c:pt idx="38292">
                  <c:v>0.94030092592592596</c:v>
                </c:pt>
                <c:pt idx="38293">
                  <c:v>0.94032407407407403</c:v>
                </c:pt>
                <c:pt idx="38294">
                  <c:v>0.940347222222222</c:v>
                </c:pt>
                <c:pt idx="38295">
                  <c:v>0.94038194444444401</c:v>
                </c:pt>
                <c:pt idx="38296">
                  <c:v>0.94040509259259297</c:v>
                </c:pt>
                <c:pt idx="38297">
                  <c:v>0.94042824074074105</c:v>
                </c:pt>
                <c:pt idx="38298">
                  <c:v>0.94045138888888902</c:v>
                </c:pt>
                <c:pt idx="38299">
                  <c:v>0.94047453703703698</c:v>
                </c:pt>
                <c:pt idx="38300">
                  <c:v>0.94049768518518495</c:v>
                </c:pt>
                <c:pt idx="38301">
                  <c:v>0.94052083333333403</c:v>
                </c:pt>
                <c:pt idx="38302">
                  <c:v>0.940543981481481</c:v>
                </c:pt>
                <c:pt idx="38303">
                  <c:v>0.940578703703704</c:v>
                </c:pt>
                <c:pt idx="38304">
                  <c:v>0.94060185185185197</c:v>
                </c:pt>
                <c:pt idx="38305">
                  <c:v>0.94062500000000004</c:v>
                </c:pt>
                <c:pt idx="38306">
                  <c:v>0.94064814814814801</c:v>
                </c:pt>
                <c:pt idx="38307">
                  <c:v>0.94067129629629698</c:v>
                </c:pt>
                <c:pt idx="38308">
                  <c:v>0.94069444444444505</c:v>
                </c:pt>
                <c:pt idx="38309">
                  <c:v>0.94071759259259302</c:v>
                </c:pt>
                <c:pt idx="38310">
                  <c:v>0.94074074074074099</c:v>
                </c:pt>
                <c:pt idx="38311">
                  <c:v>0.94076388888888896</c:v>
                </c:pt>
                <c:pt idx="38312">
                  <c:v>0.94079861111111096</c:v>
                </c:pt>
                <c:pt idx="38313">
                  <c:v>0.94082175925925904</c:v>
                </c:pt>
                <c:pt idx="38314">
                  <c:v>0.94084490740740701</c:v>
                </c:pt>
                <c:pt idx="38315">
                  <c:v>0.94086805555555597</c:v>
                </c:pt>
                <c:pt idx="38316">
                  <c:v>0.94089120370370405</c:v>
                </c:pt>
                <c:pt idx="38317">
                  <c:v>0.94091435185185202</c:v>
                </c:pt>
                <c:pt idx="38318">
                  <c:v>0.94093749999999998</c:v>
                </c:pt>
                <c:pt idx="38319">
                  <c:v>0.94096064814814795</c:v>
                </c:pt>
                <c:pt idx="38320">
                  <c:v>0.94099537037037095</c:v>
                </c:pt>
                <c:pt idx="38321">
                  <c:v>0.94101851851851903</c:v>
                </c:pt>
                <c:pt idx="38322">
                  <c:v>0.941041666666667</c:v>
                </c:pt>
                <c:pt idx="38323">
                  <c:v>0.94106481481481496</c:v>
                </c:pt>
                <c:pt idx="38324">
                  <c:v>0.94108796296296304</c:v>
                </c:pt>
                <c:pt idx="38325">
                  <c:v>0.94111111111111101</c:v>
                </c:pt>
                <c:pt idx="38326">
                  <c:v>0.94113425925925898</c:v>
                </c:pt>
                <c:pt idx="38327">
                  <c:v>0.94115740740740705</c:v>
                </c:pt>
                <c:pt idx="38328">
                  <c:v>0.94118055555555602</c:v>
                </c:pt>
                <c:pt idx="38329">
                  <c:v>0.94121527777777803</c:v>
                </c:pt>
                <c:pt idx="38330">
                  <c:v>0.94123842592592599</c:v>
                </c:pt>
                <c:pt idx="38331">
                  <c:v>0.94126157407407396</c:v>
                </c:pt>
                <c:pt idx="38332">
                  <c:v>0.94128472222222204</c:v>
                </c:pt>
                <c:pt idx="38333">
                  <c:v>0.941307870370371</c:v>
                </c:pt>
                <c:pt idx="38334">
                  <c:v>0.94133101851851897</c:v>
                </c:pt>
                <c:pt idx="38335">
                  <c:v>0.94135416666666705</c:v>
                </c:pt>
                <c:pt idx="38336">
                  <c:v>0.94137731481481501</c:v>
                </c:pt>
                <c:pt idx="38337">
                  <c:v>0.94140046296296298</c:v>
                </c:pt>
                <c:pt idx="38338">
                  <c:v>0.94143518518518499</c:v>
                </c:pt>
                <c:pt idx="38339">
                  <c:v>0.94145833333333295</c:v>
                </c:pt>
                <c:pt idx="38340">
                  <c:v>0.94148148148148203</c:v>
                </c:pt>
                <c:pt idx="38341">
                  <c:v>0.94150462962963</c:v>
                </c:pt>
                <c:pt idx="38342">
                  <c:v>0.94152777777777796</c:v>
                </c:pt>
                <c:pt idx="38343">
                  <c:v>0.94155092592592604</c:v>
                </c:pt>
                <c:pt idx="38344">
                  <c:v>0.94157407407407401</c:v>
                </c:pt>
                <c:pt idx="38345">
                  <c:v>0.94159722222222197</c:v>
                </c:pt>
                <c:pt idx="38346">
                  <c:v>0.94162037037037105</c:v>
                </c:pt>
                <c:pt idx="38347">
                  <c:v>0.94165509259259295</c:v>
                </c:pt>
                <c:pt idx="38348">
                  <c:v>0.94167824074074102</c:v>
                </c:pt>
                <c:pt idx="38349">
                  <c:v>0.94170138888888899</c:v>
                </c:pt>
                <c:pt idx="38350">
                  <c:v>0.94172453703703696</c:v>
                </c:pt>
                <c:pt idx="38351">
                  <c:v>0.94174768518518504</c:v>
                </c:pt>
                <c:pt idx="38352">
                  <c:v>0.941770833333334</c:v>
                </c:pt>
                <c:pt idx="38353">
                  <c:v>0.94179398148148197</c:v>
                </c:pt>
                <c:pt idx="38354">
                  <c:v>0.94182870370370397</c:v>
                </c:pt>
                <c:pt idx="38355">
                  <c:v>0.94185185185185205</c:v>
                </c:pt>
                <c:pt idx="38356">
                  <c:v>0.94187500000000002</c:v>
                </c:pt>
                <c:pt idx="38357">
                  <c:v>0.94189814814814798</c:v>
                </c:pt>
                <c:pt idx="38358">
                  <c:v>0.94192129629629595</c:v>
                </c:pt>
                <c:pt idx="38359">
                  <c:v>0.94194444444444503</c:v>
                </c:pt>
                <c:pt idx="38360">
                  <c:v>0.94196759259259299</c:v>
                </c:pt>
                <c:pt idx="38361">
                  <c:v>0.94199074074074096</c:v>
                </c:pt>
                <c:pt idx="38362">
                  <c:v>0.94201388888888904</c:v>
                </c:pt>
                <c:pt idx="38363">
                  <c:v>0.94204861111111104</c:v>
                </c:pt>
                <c:pt idx="38364">
                  <c:v>0.94207175925925901</c:v>
                </c:pt>
                <c:pt idx="38365">
                  <c:v>0.94209490740740798</c:v>
                </c:pt>
                <c:pt idx="38366">
                  <c:v>0.94211805555555606</c:v>
                </c:pt>
                <c:pt idx="38367">
                  <c:v>0.94214120370370402</c:v>
                </c:pt>
                <c:pt idx="38368">
                  <c:v>0.94216435185185199</c:v>
                </c:pt>
                <c:pt idx="38369">
                  <c:v>0.94218749999999996</c:v>
                </c:pt>
                <c:pt idx="38370">
                  <c:v>0.94221064814814803</c:v>
                </c:pt>
                <c:pt idx="38371">
                  <c:v>0.942233796296296</c:v>
                </c:pt>
                <c:pt idx="38372">
                  <c:v>0.942268518518519</c:v>
                </c:pt>
                <c:pt idx="38373">
                  <c:v>0.94229166666666697</c:v>
                </c:pt>
                <c:pt idx="38374">
                  <c:v>0.94231481481481505</c:v>
                </c:pt>
                <c:pt idx="38375">
                  <c:v>0.94233796296296302</c:v>
                </c:pt>
                <c:pt idx="38376">
                  <c:v>0.94236111111111098</c:v>
                </c:pt>
                <c:pt idx="38377">
                  <c:v>0.94238425925925895</c:v>
                </c:pt>
                <c:pt idx="38378">
                  <c:v>0.94240740740740803</c:v>
                </c:pt>
                <c:pt idx="38379">
                  <c:v>0.94243055555555599</c:v>
                </c:pt>
                <c:pt idx="38380">
                  <c:v>0.942465277777778</c:v>
                </c:pt>
                <c:pt idx="38381">
                  <c:v>0.94248842592592597</c:v>
                </c:pt>
                <c:pt idx="38382">
                  <c:v>0.94251157407407404</c:v>
                </c:pt>
                <c:pt idx="38383">
                  <c:v>0.94253472222222201</c:v>
                </c:pt>
                <c:pt idx="38384">
                  <c:v>0.94255787037036998</c:v>
                </c:pt>
                <c:pt idx="38385">
                  <c:v>0.94258101851851905</c:v>
                </c:pt>
                <c:pt idx="38386">
                  <c:v>0.94260416666666702</c:v>
                </c:pt>
                <c:pt idx="38387">
                  <c:v>0.94262731481481499</c:v>
                </c:pt>
                <c:pt idx="38388">
                  <c:v>0.94265046296296295</c:v>
                </c:pt>
                <c:pt idx="38389">
                  <c:v>0.94268518518518496</c:v>
                </c:pt>
                <c:pt idx="38390">
                  <c:v>0.94270833333333404</c:v>
                </c:pt>
                <c:pt idx="38391">
                  <c:v>0.942731481481482</c:v>
                </c:pt>
                <c:pt idx="38392">
                  <c:v>0.94275462962962997</c:v>
                </c:pt>
                <c:pt idx="38393">
                  <c:v>0.94277777777777805</c:v>
                </c:pt>
                <c:pt idx="38394">
                  <c:v>0.94280092592592601</c:v>
                </c:pt>
                <c:pt idx="38395">
                  <c:v>0.94282407407407398</c:v>
                </c:pt>
                <c:pt idx="38396">
                  <c:v>0.94284722222222195</c:v>
                </c:pt>
                <c:pt idx="38397">
                  <c:v>0.94287037037037102</c:v>
                </c:pt>
                <c:pt idx="38398">
                  <c:v>0.94290509259259303</c:v>
                </c:pt>
                <c:pt idx="38399">
                  <c:v>0.942928240740741</c:v>
                </c:pt>
                <c:pt idx="38400">
                  <c:v>0.94295138888888896</c:v>
                </c:pt>
                <c:pt idx="38401">
                  <c:v>0.94297453703703704</c:v>
                </c:pt>
                <c:pt idx="38402">
                  <c:v>0.94299768518518501</c:v>
                </c:pt>
                <c:pt idx="38403">
                  <c:v>0.94302083333333298</c:v>
                </c:pt>
                <c:pt idx="38404">
                  <c:v>0.94304398148148105</c:v>
                </c:pt>
                <c:pt idx="38405">
                  <c:v>0.94306712962963002</c:v>
                </c:pt>
                <c:pt idx="38406">
                  <c:v>0.94310185185185202</c:v>
                </c:pt>
                <c:pt idx="38407">
                  <c:v>0.94312499999999999</c:v>
                </c:pt>
                <c:pt idx="38408">
                  <c:v>0.94314814814814796</c:v>
                </c:pt>
                <c:pt idx="38409">
                  <c:v>0.94317129629629703</c:v>
                </c:pt>
                <c:pt idx="38410">
                  <c:v>0.943194444444445</c:v>
                </c:pt>
                <c:pt idx="38411">
                  <c:v>0.94321759259259297</c:v>
                </c:pt>
                <c:pt idx="38412">
                  <c:v>0.94324074074074105</c:v>
                </c:pt>
                <c:pt idx="38413">
                  <c:v>0.94326388888888901</c:v>
                </c:pt>
                <c:pt idx="38414">
                  <c:v>0.94328703703703698</c:v>
                </c:pt>
                <c:pt idx="38415">
                  <c:v>0.94332175925925899</c:v>
                </c:pt>
                <c:pt idx="38416">
                  <c:v>0.94334490740740795</c:v>
                </c:pt>
                <c:pt idx="38417">
                  <c:v>0.94336805555555603</c:v>
                </c:pt>
                <c:pt idx="38418">
                  <c:v>0.943391203703704</c:v>
                </c:pt>
                <c:pt idx="38419">
                  <c:v>0.94341435185185196</c:v>
                </c:pt>
                <c:pt idx="38420">
                  <c:v>0.94343750000000004</c:v>
                </c:pt>
                <c:pt idx="38421">
                  <c:v>0.94346064814814801</c:v>
                </c:pt>
                <c:pt idx="38422">
                  <c:v>0.94348379629629597</c:v>
                </c:pt>
                <c:pt idx="38423">
                  <c:v>0.94351851851851898</c:v>
                </c:pt>
                <c:pt idx="38424">
                  <c:v>0.94354166666666694</c:v>
                </c:pt>
                <c:pt idx="38425">
                  <c:v>0.94356481481481502</c:v>
                </c:pt>
                <c:pt idx="38426">
                  <c:v>0.94358796296296299</c:v>
                </c:pt>
                <c:pt idx="38427">
                  <c:v>0.94361111111111096</c:v>
                </c:pt>
                <c:pt idx="38428">
                  <c:v>0.94363425925925903</c:v>
                </c:pt>
                <c:pt idx="38429">
                  <c:v>0.943657407407407</c:v>
                </c:pt>
                <c:pt idx="38430">
                  <c:v>0.94368055555555597</c:v>
                </c:pt>
                <c:pt idx="38431">
                  <c:v>0.94370370370370404</c:v>
                </c:pt>
                <c:pt idx="38432">
                  <c:v>0.94372685185185201</c:v>
                </c:pt>
                <c:pt idx="38433">
                  <c:v>0.94376157407407402</c:v>
                </c:pt>
                <c:pt idx="38434">
                  <c:v>0.94378472222222198</c:v>
                </c:pt>
                <c:pt idx="38435">
                  <c:v>0.94380787037037095</c:v>
                </c:pt>
                <c:pt idx="38436">
                  <c:v>0.94383101851851903</c:v>
                </c:pt>
                <c:pt idx="38437">
                  <c:v>0.94385416666666699</c:v>
                </c:pt>
                <c:pt idx="38438">
                  <c:v>0.94387731481481496</c:v>
                </c:pt>
                <c:pt idx="38439">
                  <c:v>0.94390046296296304</c:v>
                </c:pt>
                <c:pt idx="38440">
                  <c:v>0.94392361111111101</c:v>
                </c:pt>
                <c:pt idx="38441">
                  <c:v>0.94395833333333301</c:v>
                </c:pt>
                <c:pt idx="38442">
                  <c:v>0.94398148148148198</c:v>
                </c:pt>
                <c:pt idx="38443">
                  <c:v>0.94400462962963005</c:v>
                </c:pt>
                <c:pt idx="38444">
                  <c:v>0.94402777777777802</c:v>
                </c:pt>
                <c:pt idx="38445">
                  <c:v>0.94405092592592599</c:v>
                </c:pt>
                <c:pt idx="38446">
                  <c:v>0.94407407407407395</c:v>
                </c:pt>
                <c:pt idx="38447">
                  <c:v>0.94409722222222203</c:v>
                </c:pt>
                <c:pt idx="38448">
                  <c:v>0.94412037037037</c:v>
                </c:pt>
                <c:pt idx="38449">
                  <c:v>0.94414351851851896</c:v>
                </c:pt>
                <c:pt idx="38450">
                  <c:v>0.94417824074074097</c:v>
                </c:pt>
                <c:pt idx="38451">
                  <c:v>0.94420138888888905</c:v>
                </c:pt>
                <c:pt idx="38452">
                  <c:v>0.94422453703703701</c:v>
                </c:pt>
                <c:pt idx="38453">
                  <c:v>0.94424768518518498</c:v>
                </c:pt>
                <c:pt idx="38454">
                  <c:v>0.94427083333333395</c:v>
                </c:pt>
                <c:pt idx="38455">
                  <c:v>0.94429398148148203</c:v>
                </c:pt>
                <c:pt idx="38456">
                  <c:v>0.94431712962962999</c:v>
                </c:pt>
                <c:pt idx="38457">
                  <c:v>0.94434027777777796</c:v>
                </c:pt>
                <c:pt idx="38458">
                  <c:v>0.94436342592592604</c:v>
                </c:pt>
                <c:pt idx="38459">
                  <c:v>0.94439814814814804</c:v>
                </c:pt>
                <c:pt idx="38460">
                  <c:v>0.94442129629629601</c:v>
                </c:pt>
                <c:pt idx="38461">
                  <c:v>0.94444444444444497</c:v>
                </c:pt>
                <c:pt idx="38462">
                  <c:v>0.94446759259259305</c:v>
                </c:pt>
                <c:pt idx="38463">
                  <c:v>0.94449074074074102</c:v>
                </c:pt>
                <c:pt idx="38464">
                  <c:v>0.94451388888888899</c:v>
                </c:pt>
                <c:pt idx="38465">
                  <c:v>0.94453703703703695</c:v>
                </c:pt>
                <c:pt idx="38466">
                  <c:v>0.94456018518518503</c:v>
                </c:pt>
                <c:pt idx="38467">
                  <c:v>0.944583333333333</c:v>
                </c:pt>
                <c:pt idx="38468">
                  <c:v>0.944618055555556</c:v>
                </c:pt>
                <c:pt idx="38469">
                  <c:v>0.94464120370370397</c:v>
                </c:pt>
                <c:pt idx="38470">
                  <c:v>0.94466435185185205</c:v>
                </c:pt>
                <c:pt idx="38471">
                  <c:v>0.94468750000000001</c:v>
                </c:pt>
                <c:pt idx="38472">
                  <c:v>0.94471064814814798</c:v>
                </c:pt>
                <c:pt idx="38473">
                  <c:v>0.94473379629629595</c:v>
                </c:pt>
                <c:pt idx="38474">
                  <c:v>0.94475694444444502</c:v>
                </c:pt>
                <c:pt idx="38475">
                  <c:v>0.94478009259259299</c:v>
                </c:pt>
                <c:pt idx="38476">
                  <c:v>0.944814814814815</c:v>
                </c:pt>
                <c:pt idx="38477">
                  <c:v>0.94483796296296296</c:v>
                </c:pt>
                <c:pt idx="38478">
                  <c:v>0.94486111111111104</c:v>
                </c:pt>
                <c:pt idx="38479">
                  <c:v>0.94488425925925901</c:v>
                </c:pt>
                <c:pt idx="38480">
                  <c:v>0.94490740740740697</c:v>
                </c:pt>
                <c:pt idx="38481">
                  <c:v>0.94493055555555605</c:v>
                </c:pt>
                <c:pt idx="38482">
                  <c:v>0.94495370370370402</c:v>
                </c:pt>
                <c:pt idx="38483">
                  <c:v>0.94497685185185198</c:v>
                </c:pt>
                <c:pt idx="38484">
                  <c:v>0.94499999999999995</c:v>
                </c:pt>
                <c:pt idx="38485">
                  <c:v>0.94503472222222196</c:v>
                </c:pt>
                <c:pt idx="38486">
                  <c:v>0.94505787037037103</c:v>
                </c:pt>
                <c:pt idx="38487">
                  <c:v>0.945081018518519</c:v>
                </c:pt>
                <c:pt idx="38488">
                  <c:v>0.94510416666666697</c:v>
                </c:pt>
                <c:pt idx="38489">
                  <c:v>0.94512731481481504</c:v>
                </c:pt>
                <c:pt idx="38490">
                  <c:v>0.94515046296296301</c:v>
                </c:pt>
                <c:pt idx="38491">
                  <c:v>0.94517361111111098</c:v>
                </c:pt>
                <c:pt idx="38492">
                  <c:v>0.94519675925925895</c:v>
                </c:pt>
                <c:pt idx="38493">
                  <c:v>0.94521990740740702</c:v>
                </c:pt>
                <c:pt idx="38494">
                  <c:v>0.94525462962963003</c:v>
                </c:pt>
                <c:pt idx="38495">
                  <c:v>0.94527777777777799</c:v>
                </c:pt>
                <c:pt idx="38496">
                  <c:v>0.94530092592592596</c:v>
                </c:pt>
                <c:pt idx="38497">
                  <c:v>0.94532407407407404</c:v>
                </c:pt>
                <c:pt idx="38498">
                  <c:v>0.94534722222222201</c:v>
                </c:pt>
                <c:pt idx="38499">
                  <c:v>0.94537037037036997</c:v>
                </c:pt>
                <c:pt idx="38500">
                  <c:v>0.94539351851851905</c:v>
                </c:pt>
                <c:pt idx="38501">
                  <c:v>0.94542824074074105</c:v>
                </c:pt>
                <c:pt idx="38502">
                  <c:v>0.94545138888888902</c:v>
                </c:pt>
                <c:pt idx="38503">
                  <c:v>0.94547453703703699</c:v>
                </c:pt>
                <c:pt idx="38504">
                  <c:v>0.94549768518518496</c:v>
                </c:pt>
                <c:pt idx="38505">
                  <c:v>0.94552083333333303</c:v>
                </c:pt>
                <c:pt idx="38506">
                  <c:v>0.945543981481482</c:v>
                </c:pt>
                <c:pt idx="38507">
                  <c:v>0.94556712962962897</c:v>
                </c:pt>
                <c:pt idx="38508">
                  <c:v>0.94559027777777804</c:v>
                </c:pt>
                <c:pt idx="38509">
                  <c:v>0.94561342592592601</c:v>
                </c:pt>
                <c:pt idx="38510">
                  <c:v>0.94563657407407398</c:v>
                </c:pt>
                <c:pt idx="38511">
                  <c:v>0.94567129629629698</c:v>
                </c:pt>
                <c:pt idx="38512">
                  <c:v>0.94569444444444495</c:v>
                </c:pt>
                <c:pt idx="38513">
                  <c:v>0.94571759259259303</c:v>
                </c:pt>
                <c:pt idx="38514">
                  <c:v>0.94574074074074099</c:v>
                </c:pt>
                <c:pt idx="38515">
                  <c:v>0.94576388888888896</c:v>
                </c:pt>
                <c:pt idx="38516">
                  <c:v>0.94578703703703704</c:v>
                </c:pt>
                <c:pt idx="38517">
                  <c:v>0.945810185185185</c:v>
                </c:pt>
                <c:pt idx="38518">
                  <c:v>0.94583333333333297</c:v>
                </c:pt>
                <c:pt idx="38519">
                  <c:v>0.94586805555555598</c:v>
                </c:pt>
                <c:pt idx="38520">
                  <c:v>0.94589120370370405</c:v>
                </c:pt>
                <c:pt idx="38521">
                  <c:v>0.94591435185185202</c:v>
                </c:pt>
                <c:pt idx="38522">
                  <c:v>0.94593749999999999</c:v>
                </c:pt>
                <c:pt idx="38523">
                  <c:v>0.94596064814814795</c:v>
                </c:pt>
                <c:pt idx="38524">
                  <c:v>0.94598379629629603</c:v>
                </c:pt>
                <c:pt idx="38525">
                  <c:v>0.946006944444444</c:v>
                </c:pt>
                <c:pt idx="38526">
                  <c:v>0.94603009259259296</c:v>
                </c:pt>
                <c:pt idx="38527">
                  <c:v>0.94605324074074104</c:v>
                </c:pt>
                <c:pt idx="38528">
                  <c:v>0.94608796296296305</c:v>
                </c:pt>
                <c:pt idx="38529">
                  <c:v>0.94611111111111101</c:v>
                </c:pt>
                <c:pt idx="38530">
                  <c:v>0.94613425925925898</c:v>
                </c:pt>
                <c:pt idx="38531">
                  <c:v>0.94615740740740695</c:v>
                </c:pt>
                <c:pt idx="38532">
                  <c:v>0.94618055555555602</c:v>
                </c:pt>
                <c:pt idx="38533">
                  <c:v>0.94620370370370399</c:v>
                </c:pt>
                <c:pt idx="38534">
                  <c:v>0.94622685185185196</c:v>
                </c:pt>
                <c:pt idx="38535">
                  <c:v>0.94625000000000004</c:v>
                </c:pt>
                <c:pt idx="38536">
                  <c:v>0.94628472222222204</c:v>
                </c:pt>
                <c:pt idx="38537">
                  <c:v>0.94630787037037001</c:v>
                </c:pt>
                <c:pt idx="38538">
                  <c:v>0.94633101851851897</c:v>
                </c:pt>
                <c:pt idx="38539">
                  <c:v>0.94635416666666605</c:v>
                </c:pt>
                <c:pt idx="38540">
                  <c:v>0.94637731481481502</c:v>
                </c:pt>
                <c:pt idx="38541">
                  <c:v>0.94640046296296299</c:v>
                </c:pt>
                <c:pt idx="38542">
                  <c:v>0.94642361111111095</c:v>
                </c:pt>
                <c:pt idx="38543">
                  <c:v>0.94644675925925903</c:v>
                </c:pt>
                <c:pt idx="38544">
                  <c:v>0.946469907407407</c:v>
                </c:pt>
                <c:pt idx="38545">
                  <c:v>0.94649305555555596</c:v>
                </c:pt>
                <c:pt idx="38546">
                  <c:v>0.94652777777777797</c:v>
                </c:pt>
                <c:pt idx="38547">
                  <c:v>0.94655092592592605</c:v>
                </c:pt>
                <c:pt idx="38548">
                  <c:v>0.94657407407407401</c:v>
                </c:pt>
                <c:pt idx="38549">
                  <c:v>0.94659722222222198</c:v>
                </c:pt>
                <c:pt idx="38550">
                  <c:v>0.94662037037036995</c:v>
                </c:pt>
                <c:pt idx="38551">
                  <c:v>0.94664351851851902</c:v>
                </c:pt>
                <c:pt idx="38552">
                  <c:v>0.94666666666666699</c:v>
                </c:pt>
                <c:pt idx="38553">
                  <c:v>0.94668981481481496</c:v>
                </c:pt>
                <c:pt idx="38554">
                  <c:v>0.94671296296296303</c:v>
                </c:pt>
                <c:pt idx="38555">
                  <c:v>0.94674768518518504</c:v>
                </c:pt>
                <c:pt idx="38556">
                  <c:v>0.94677083333333401</c:v>
                </c:pt>
                <c:pt idx="38557">
                  <c:v>0.94679398148148097</c:v>
                </c:pt>
                <c:pt idx="38558">
                  <c:v>0.94681712962962905</c:v>
                </c:pt>
                <c:pt idx="38559">
                  <c:v>0.94684027777777802</c:v>
                </c:pt>
                <c:pt idx="38560">
                  <c:v>0.94686342592592598</c:v>
                </c:pt>
                <c:pt idx="38561">
                  <c:v>0.94688657407407395</c:v>
                </c:pt>
                <c:pt idx="38562">
                  <c:v>0.94690972222222203</c:v>
                </c:pt>
                <c:pt idx="38563">
                  <c:v>0.94694444444444503</c:v>
                </c:pt>
                <c:pt idx="38564">
                  <c:v>0.946967592592593</c:v>
                </c:pt>
                <c:pt idx="38565">
                  <c:v>0.94699074074074097</c:v>
                </c:pt>
                <c:pt idx="38566">
                  <c:v>0.94701388888888904</c:v>
                </c:pt>
                <c:pt idx="38567">
                  <c:v>0.94703703703703701</c:v>
                </c:pt>
                <c:pt idx="38568">
                  <c:v>0.94706018518518498</c:v>
                </c:pt>
                <c:pt idx="38569">
                  <c:v>0.94708333333333306</c:v>
                </c:pt>
                <c:pt idx="38570">
                  <c:v>0.94710648148148202</c:v>
                </c:pt>
                <c:pt idx="38571">
                  <c:v>0.94714120370370403</c:v>
                </c:pt>
                <c:pt idx="38572">
                  <c:v>0.94716435185185199</c:v>
                </c:pt>
                <c:pt idx="38573">
                  <c:v>0.94718749999999996</c:v>
                </c:pt>
                <c:pt idx="38574">
                  <c:v>0.94721064814814804</c:v>
                </c:pt>
                <c:pt idx="38575">
                  <c:v>0.947233796296296</c:v>
                </c:pt>
                <c:pt idx="38576">
                  <c:v>0.94725694444444397</c:v>
                </c:pt>
                <c:pt idx="38577">
                  <c:v>0.94728009259259305</c:v>
                </c:pt>
                <c:pt idx="38578">
                  <c:v>0.94730324074074101</c:v>
                </c:pt>
                <c:pt idx="38579">
                  <c:v>0.94732638888888898</c:v>
                </c:pt>
                <c:pt idx="38580">
                  <c:v>0.94736111111111099</c:v>
                </c:pt>
                <c:pt idx="38581">
                  <c:v>0.94738425925925895</c:v>
                </c:pt>
                <c:pt idx="38582">
                  <c:v>0.94740740740740803</c:v>
                </c:pt>
                <c:pt idx="38583">
                  <c:v>0.947430555555556</c:v>
                </c:pt>
                <c:pt idx="38584">
                  <c:v>0.94745370370370297</c:v>
                </c:pt>
                <c:pt idx="38585">
                  <c:v>0.94747685185185204</c:v>
                </c:pt>
                <c:pt idx="38586">
                  <c:v>0.94750000000000001</c:v>
                </c:pt>
                <c:pt idx="38587">
                  <c:v>0.94752314814814798</c:v>
                </c:pt>
                <c:pt idx="38588">
                  <c:v>0.94755787037036998</c:v>
                </c:pt>
                <c:pt idx="38589">
                  <c:v>0.94758101851851895</c:v>
                </c:pt>
                <c:pt idx="38590">
                  <c:v>0.94760416666666702</c:v>
                </c:pt>
                <c:pt idx="38591">
                  <c:v>0.94762731481481499</c:v>
                </c:pt>
                <c:pt idx="38592">
                  <c:v>0.94765046296296296</c:v>
                </c:pt>
                <c:pt idx="38593">
                  <c:v>0.94767361111111104</c:v>
                </c:pt>
                <c:pt idx="38594">
                  <c:v>0.947696759259259</c:v>
                </c:pt>
                <c:pt idx="38595">
                  <c:v>0.94771990740740697</c:v>
                </c:pt>
                <c:pt idx="38596">
                  <c:v>0.94774305555555605</c:v>
                </c:pt>
                <c:pt idx="38597">
                  <c:v>0.94777777777777805</c:v>
                </c:pt>
                <c:pt idx="38598">
                  <c:v>0.94780092592592602</c:v>
                </c:pt>
                <c:pt idx="38599">
                  <c:v>0.94782407407407399</c:v>
                </c:pt>
                <c:pt idx="38600">
                  <c:v>0.94784722222222195</c:v>
                </c:pt>
                <c:pt idx="38601">
                  <c:v>0.94787037037037103</c:v>
                </c:pt>
                <c:pt idx="38602">
                  <c:v>0.947893518518519</c:v>
                </c:pt>
                <c:pt idx="38603">
                  <c:v>0.94791666666666596</c:v>
                </c:pt>
                <c:pt idx="38604">
                  <c:v>0.94793981481481504</c:v>
                </c:pt>
                <c:pt idx="38605">
                  <c:v>0.94796296296296301</c:v>
                </c:pt>
                <c:pt idx="38606">
                  <c:v>0.94799768518518501</c:v>
                </c:pt>
                <c:pt idx="38607">
                  <c:v>0.94802083333333398</c:v>
                </c:pt>
                <c:pt idx="38608">
                  <c:v>0.94804398148148195</c:v>
                </c:pt>
                <c:pt idx="38609">
                  <c:v>0.94806712962963002</c:v>
                </c:pt>
                <c:pt idx="38610">
                  <c:v>0.94809027777777799</c:v>
                </c:pt>
                <c:pt idx="38611">
                  <c:v>0.94811342592592596</c:v>
                </c:pt>
                <c:pt idx="38612">
                  <c:v>0.94813657407407403</c:v>
                </c:pt>
                <c:pt idx="38613">
                  <c:v>0.948159722222222</c:v>
                </c:pt>
                <c:pt idx="38614">
                  <c:v>0.94819444444444501</c:v>
                </c:pt>
                <c:pt idx="38615">
                  <c:v>0.94821759259259297</c:v>
                </c:pt>
                <c:pt idx="38616">
                  <c:v>0.94824074074074105</c:v>
                </c:pt>
                <c:pt idx="38617">
                  <c:v>0.94826388888888902</c:v>
                </c:pt>
                <c:pt idx="38618">
                  <c:v>0.94828703703703698</c:v>
                </c:pt>
                <c:pt idx="38619">
                  <c:v>0.94831018518518495</c:v>
                </c:pt>
                <c:pt idx="38620">
                  <c:v>0.94833333333333303</c:v>
                </c:pt>
                <c:pt idx="38621">
                  <c:v>0.948356481481481</c:v>
                </c:pt>
                <c:pt idx="38622">
                  <c:v>0.94837962962962996</c:v>
                </c:pt>
                <c:pt idx="38623">
                  <c:v>0.94841435185185197</c:v>
                </c:pt>
                <c:pt idx="38624">
                  <c:v>0.94843750000000004</c:v>
                </c:pt>
                <c:pt idx="38625">
                  <c:v>0.94846064814814801</c:v>
                </c:pt>
                <c:pt idx="38626">
                  <c:v>0.94848379629629598</c:v>
                </c:pt>
                <c:pt idx="38627">
                  <c:v>0.94850694444444394</c:v>
                </c:pt>
                <c:pt idx="38628">
                  <c:v>0.94853009259259302</c:v>
                </c:pt>
                <c:pt idx="38629">
                  <c:v>0.94855324074074099</c:v>
                </c:pt>
                <c:pt idx="38630">
                  <c:v>0.94857638888888896</c:v>
                </c:pt>
                <c:pt idx="38631">
                  <c:v>0.94861111111111096</c:v>
                </c:pt>
                <c:pt idx="38632">
                  <c:v>0.94863425925925904</c:v>
                </c:pt>
                <c:pt idx="38633">
                  <c:v>0.94865740740740701</c:v>
                </c:pt>
                <c:pt idx="38634">
                  <c:v>0.94868055555555597</c:v>
                </c:pt>
                <c:pt idx="38635">
                  <c:v>0.94870370370370405</c:v>
                </c:pt>
                <c:pt idx="38636">
                  <c:v>0.94872685185185202</c:v>
                </c:pt>
                <c:pt idx="38637">
                  <c:v>0.94874999999999998</c:v>
                </c:pt>
                <c:pt idx="38638">
                  <c:v>0.94877314814814795</c:v>
                </c:pt>
                <c:pt idx="38639">
                  <c:v>0.94879629629629603</c:v>
                </c:pt>
                <c:pt idx="38640">
                  <c:v>0.94883101851851903</c:v>
                </c:pt>
                <c:pt idx="38641">
                  <c:v>0.948854166666667</c:v>
                </c:pt>
                <c:pt idx="38642">
                  <c:v>0.94887731481481496</c:v>
                </c:pt>
                <c:pt idx="38643">
                  <c:v>0.94890046296296304</c:v>
                </c:pt>
                <c:pt idx="38644">
                  <c:v>0.94892361111111101</c:v>
                </c:pt>
                <c:pt idx="38645">
                  <c:v>0.94894675925925898</c:v>
                </c:pt>
                <c:pt idx="38646">
                  <c:v>0.94896990740740705</c:v>
                </c:pt>
                <c:pt idx="38647">
                  <c:v>0.94899305555555602</c:v>
                </c:pt>
                <c:pt idx="38648">
                  <c:v>0.94902777777777803</c:v>
                </c:pt>
                <c:pt idx="38649">
                  <c:v>0.94905092592592599</c:v>
                </c:pt>
                <c:pt idx="38650">
                  <c:v>0.94907407407407396</c:v>
                </c:pt>
                <c:pt idx="38651">
                  <c:v>0.94909722222222204</c:v>
                </c:pt>
                <c:pt idx="38652">
                  <c:v>0.949120370370371</c:v>
                </c:pt>
                <c:pt idx="38653">
                  <c:v>0.94914351851851897</c:v>
                </c:pt>
                <c:pt idx="38654">
                  <c:v>0.94916666666666705</c:v>
                </c:pt>
                <c:pt idx="38655">
                  <c:v>0.94918981481481501</c:v>
                </c:pt>
                <c:pt idx="38656">
                  <c:v>0.94921296296296298</c:v>
                </c:pt>
                <c:pt idx="38657">
                  <c:v>0.94924768518518499</c:v>
                </c:pt>
                <c:pt idx="38658">
                  <c:v>0.94927083333333295</c:v>
                </c:pt>
                <c:pt idx="38659">
                  <c:v>0.94929398148148203</c:v>
                </c:pt>
                <c:pt idx="38660">
                  <c:v>0.949317129629629</c:v>
                </c:pt>
                <c:pt idx="38661">
                  <c:v>0.94934027777777796</c:v>
                </c:pt>
                <c:pt idx="38662">
                  <c:v>0.94936342592592604</c:v>
                </c:pt>
                <c:pt idx="38663">
                  <c:v>0.94938657407407401</c:v>
                </c:pt>
                <c:pt idx="38664">
                  <c:v>0.94940972222222197</c:v>
                </c:pt>
                <c:pt idx="38665">
                  <c:v>0.94943287037037005</c:v>
                </c:pt>
                <c:pt idx="38666">
                  <c:v>0.94946759259259295</c:v>
                </c:pt>
                <c:pt idx="38667">
                  <c:v>0.94949074074074102</c:v>
                </c:pt>
                <c:pt idx="38668">
                  <c:v>0.94951388888888899</c:v>
                </c:pt>
                <c:pt idx="38669">
                  <c:v>0.94953703703703696</c:v>
                </c:pt>
                <c:pt idx="38670">
                  <c:v>0.94956018518518504</c:v>
                </c:pt>
                <c:pt idx="38671">
                  <c:v>0.949583333333333</c:v>
                </c:pt>
                <c:pt idx="38672">
                  <c:v>0.94960648148148197</c:v>
                </c:pt>
                <c:pt idx="38673">
                  <c:v>0.94962962962963005</c:v>
                </c:pt>
                <c:pt idx="38674">
                  <c:v>0.94966435185185205</c:v>
                </c:pt>
                <c:pt idx="38675">
                  <c:v>0.94968750000000002</c:v>
                </c:pt>
                <c:pt idx="38676">
                  <c:v>0.94971064814814798</c:v>
                </c:pt>
                <c:pt idx="38677">
                  <c:v>0.94973379629629595</c:v>
                </c:pt>
                <c:pt idx="38678">
                  <c:v>0.94975694444444403</c:v>
                </c:pt>
                <c:pt idx="38679">
                  <c:v>0.94978009259259299</c:v>
                </c:pt>
                <c:pt idx="38680">
                  <c:v>0.94980324074074096</c:v>
                </c:pt>
                <c:pt idx="38681">
                  <c:v>0.94982638888888904</c:v>
                </c:pt>
                <c:pt idx="38682">
                  <c:v>0.94986111111111104</c:v>
                </c:pt>
                <c:pt idx="38683">
                  <c:v>0.94988425925925901</c:v>
                </c:pt>
                <c:pt idx="38684">
                  <c:v>0.94990740740740798</c:v>
                </c:pt>
                <c:pt idx="38685">
                  <c:v>0.94993055555555606</c:v>
                </c:pt>
                <c:pt idx="38686">
                  <c:v>0.94995370370370402</c:v>
                </c:pt>
                <c:pt idx="38687">
                  <c:v>0.94997685185185199</c:v>
                </c:pt>
                <c:pt idx="38688">
                  <c:v>0.95</c:v>
                </c:pt>
                <c:pt idx="38689">
                  <c:v>0.95002314814814803</c:v>
                </c:pt>
                <c:pt idx="38690">
                  <c:v>0.95005787037037004</c:v>
                </c:pt>
                <c:pt idx="38691">
                  <c:v>0.950081018518519</c:v>
                </c:pt>
                <c:pt idx="38692">
                  <c:v>0.95010416666666597</c:v>
                </c:pt>
                <c:pt idx="38693">
                  <c:v>0.95012731481481505</c:v>
                </c:pt>
                <c:pt idx="38694">
                  <c:v>0.95015046296296302</c:v>
                </c:pt>
                <c:pt idx="38695">
                  <c:v>0.95017361111111098</c:v>
                </c:pt>
                <c:pt idx="38696">
                  <c:v>0.95019675925925895</c:v>
                </c:pt>
                <c:pt idx="38697">
                  <c:v>0.95021990740740803</c:v>
                </c:pt>
                <c:pt idx="38698">
                  <c:v>0.95024305555555599</c:v>
                </c:pt>
                <c:pt idx="38699">
                  <c:v>0.950277777777778</c:v>
                </c:pt>
                <c:pt idx="38700">
                  <c:v>0.95030092592592597</c:v>
                </c:pt>
                <c:pt idx="38701">
                  <c:v>0.95032407407407404</c:v>
                </c:pt>
                <c:pt idx="38702">
                  <c:v>0.95034722222222201</c:v>
                </c:pt>
                <c:pt idx="38703">
                  <c:v>0.95037037037036998</c:v>
                </c:pt>
                <c:pt idx="38704">
                  <c:v>0.95039351851851905</c:v>
                </c:pt>
                <c:pt idx="38705">
                  <c:v>0.95041666666666702</c:v>
                </c:pt>
                <c:pt idx="38706">
                  <c:v>0.95043981481481499</c:v>
                </c:pt>
                <c:pt idx="38707">
                  <c:v>0.95047453703703699</c:v>
                </c:pt>
                <c:pt idx="38708">
                  <c:v>0.95049768518518496</c:v>
                </c:pt>
                <c:pt idx="38709">
                  <c:v>0.95052083333333404</c:v>
                </c:pt>
                <c:pt idx="38710">
                  <c:v>0.950543981481481</c:v>
                </c:pt>
                <c:pt idx="38711">
                  <c:v>0.95056712962962897</c:v>
                </c:pt>
                <c:pt idx="38712">
                  <c:v>0.95059027777777805</c:v>
                </c:pt>
                <c:pt idx="38713">
                  <c:v>0.95061342592592601</c:v>
                </c:pt>
                <c:pt idx="38714">
                  <c:v>0.95063657407407398</c:v>
                </c:pt>
                <c:pt idx="38715">
                  <c:v>0.95065972222222195</c:v>
                </c:pt>
                <c:pt idx="38716">
                  <c:v>0.95069444444444495</c:v>
                </c:pt>
                <c:pt idx="38717">
                  <c:v>0.95071759259259303</c:v>
                </c:pt>
                <c:pt idx="38718">
                  <c:v>0.950740740740741</c:v>
                </c:pt>
                <c:pt idx="38719">
                  <c:v>0.95076388888888896</c:v>
                </c:pt>
                <c:pt idx="38720">
                  <c:v>0.95078703703703704</c:v>
                </c:pt>
                <c:pt idx="38721">
                  <c:v>0.95081018518518501</c:v>
                </c:pt>
                <c:pt idx="38722">
                  <c:v>0.95083333333333298</c:v>
                </c:pt>
                <c:pt idx="38723">
                  <c:v>0.95085648148148105</c:v>
                </c:pt>
                <c:pt idx="38724">
                  <c:v>0.95087962962963002</c:v>
                </c:pt>
                <c:pt idx="38725">
                  <c:v>0.95091435185185202</c:v>
                </c:pt>
                <c:pt idx="38726">
                  <c:v>0.95093749999999999</c:v>
                </c:pt>
                <c:pt idx="38727">
                  <c:v>0.95096064814814796</c:v>
                </c:pt>
                <c:pt idx="38728">
                  <c:v>0.95098379629629604</c:v>
                </c:pt>
                <c:pt idx="38729">
                  <c:v>0.951006944444444</c:v>
                </c:pt>
                <c:pt idx="38730">
                  <c:v>0.95103009259259297</c:v>
                </c:pt>
                <c:pt idx="38731">
                  <c:v>0.95105324074074105</c:v>
                </c:pt>
                <c:pt idx="38732">
                  <c:v>0.95107638888888901</c:v>
                </c:pt>
                <c:pt idx="38733">
                  <c:v>0.95109953703703698</c:v>
                </c:pt>
                <c:pt idx="38734">
                  <c:v>0.95113425925925899</c:v>
                </c:pt>
                <c:pt idx="38735">
                  <c:v>0.95115740740740795</c:v>
                </c:pt>
                <c:pt idx="38736">
                  <c:v>0.95118055555555603</c:v>
                </c:pt>
                <c:pt idx="38737">
                  <c:v>0.951203703703704</c:v>
                </c:pt>
                <c:pt idx="38738">
                  <c:v>0.95122685185185196</c:v>
                </c:pt>
                <c:pt idx="38739">
                  <c:v>0.95125000000000004</c:v>
                </c:pt>
                <c:pt idx="38740">
                  <c:v>0.95127314814814801</c:v>
                </c:pt>
                <c:pt idx="38741">
                  <c:v>0.95129629629629597</c:v>
                </c:pt>
                <c:pt idx="38742">
                  <c:v>0.95131944444444505</c:v>
                </c:pt>
                <c:pt idx="38743">
                  <c:v>0.95135416666666595</c:v>
                </c:pt>
                <c:pt idx="38744">
                  <c:v>0.95137731481481502</c:v>
                </c:pt>
                <c:pt idx="38745">
                  <c:v>0.95140046296296299</c:v>
                </c:pt>
                <c:pt idx="38746">
                  <c:v>0.95142361111111096</c:v>
                </c:pt>
                <c:pt idx="38747">
                  <c:v>0.95144675925925903</c:v>
                </c:pt>
                <c:pt idx="38748">
                  <c:v>0.951469907407407</c:v>
                </c:pt>
                <c:pt idx="38749">
                  <c:v>0.95149305555555597</c:v>
                </c:pt>
                <c:pt idx="38750">
                  <c:v>0.95151620370370305</c:v>
                </c:pt>
                <c:pt idx="38751">
                  <c:v>0.95155092592592605</c:v>
                </c:pt>
                <c:pt idx="38752">
                  <c:v>0.95157407407407402</c:v>
                </c:pt>
                <c:pt idx="38753">
                  <c:v>0.95159722222222198</c:v>
                </c:pt>
                <c:pt idx="38754">
                  <c:v>0.95162037037037095</c:v>
                </c:pt>
                <c:pt idx="38755">
                  <c:v>0.95164351851851903</c:v>
                </c:pt>
                <c:pt idx="38756">
                  <c:v>0.95166666666666699</c:v>
                </c:pt>
                <c:pt idx="38757">
                  <c:v>0.95168981481481496</c:v>
                </c:pt>
                <c:pt idx="38758">
                  <c:v>0.95171296296296304</c:v>
                </c:pt>
                <c:pt idx="38759">
                  <c:v>0.95173611111111101</c:v>
                </c:pt>
                <c:pt idx="38760">
                  <c:v>0.95177083333333401</c:v>
                </c:pt>
                <c:pt idx="38761">
                  <c:v>0.95179398148148198</c:v>
                </c:pt>
                <c:pt idx="38762">
                  <c:v>0.95181712962963005</c:v>
                </c:pt>
                <c:pt idx="38763">
                  <c:v>0.95184027777777802</c:v>
                </c:pt>
                <c:pt idx="38764">
                  <c:v>0.95186342592592599</c:v>
                </c:pt>
                <c:pt idx="38765">
                  <c:v>0.95188657407407395</c:v>
                </c:pt>
                <c:pt idx="38766">
                  <c:v>0.95190972222222203</c:v>
                </c:pt>
                <c:pt idx="38767">
                  <c:v>0.95194444444444504</c:v>
                </c:pt>
                <c:pt idx="38768">
                  <c:v>0.951967592592593</c:v>
                </c:pt>
                <c:pt idx="38769">
                  <c:v>0.95199074074074097</c:v>
                </c:pt>
                <c:pt idx="38770">
                  <c:v>0.95201388888888905</c:v>
                </c:pt>
                <c:pt idx="38771">
                  <c:v>0.95203703703703701</c:v>
                </c:pt>
                <c:pt idx="38772">
                  <c:v>0.95206018518518498</c:v>
                </c:pt>
                <c:pt idx="38773">
                  <c:v>0.95208333333333295</c:v>
                </c:pt>
                <c:pt idx="38774">
                  <c:v>0.95210648148148203</c:v>
                </c:pt>
                <c:pt idx="38775">
                  <c:v>0.95212962962962999</c:v>
                </c:pt>
                <c:pt idx="38776">
                  <c:v>0.952164351851852</c:v>
                </c:pt>
                <c:pt idx="38777">
                  <c:v>0.95218749999999996</c:v>
                </c:pt>
                <c:pt idx="38778">
                  <c:v>0.95221064814814804</c:v>
                </c:pt>
                <c:pt idx="38779">
                  <c:v>0.95223379629629601</c:v>
                </c:pt>
                <c:pt idx="38780">
                  <c:v>0.95225694444444398</c:v>
                </c:pt>
                <c:pt idx="38781">
                  <c:v>0.95228009259259305</c:v>
                </c:pt>
                <c:pt idx="38782">
                  <c:v>0.95230324074074102</c:v>
                </c:pt>
                <c:pt idx="38783">
                  <c:v>0.95232638888888899</c:v>
                </c:pt>
                <c:pt idx="38784">
                  <c:v>0.95234953703703695</c:v>
                </c:pt>
                <c:pt idx="38785">
                  <c:v>0.95238425925925896</c:v>
                </c:pt>
                <c:pt idx="38786">
                  <c:v>0.95240740740740704</c:v>
                </c:pt>
                <c:pt idx="38787">
                  <c:v>0.952430555555556</c:v>
                </c:pt>
                <c:pt idx="38788">
                  <c:v>0.95245370370370297</c:v>
                </c:pt>
                <c:pt idx="38789">
                  <c:v>0.95247685185185205</c:v>
                </c:pt>
                <c:pt idx="38790">
                  <c:v>0.95250000000000001</c:v>
                </c:pt>
                <c:pt idx="38791">
                  <c:v>0.95252314814814798</c:v>
                </c:pt>
                <c:pt idx="38792">
                  <c:v>0.95254629629629595</c:v>
                </c:pt>
                <c:pt idx="38793">
                  <c:v>0.95258101851851895</c:v>
                </c:pt>
                <c:pt idx="38794">
                  <c:v>0.95260416666666703</c:v>
                </c:pt>
                <c:pt idx="38795">
                  <c:v>0.952627314814815</c:v>
                </c:pt>
                <c:pt idx="38796">
                  <c:v>0.95265046296296296</c:v>
                </c:pt>
                <c:pt idx="38797">
                  <c:v>0.95267361111111104</c:v>
                </c:pt>
                <c:pt idx="38798">
                  <c:v>0.95269675925925901</c:v>
                </c:pt>
                <c:pt idx="38799">
                  <c:v>0.95271990740740697</c:v>
                </c:pt>
                <c:pt idx="38800">
                  <c:v>0.95274305555555605</c:v>
                </c:pt>
                <c:pt idx="38801">
                  <c:v>0.95276620370370402</c:v>
                </c:pt>
                <c:pt idx="38802">
                  <c:v>0.95280092592592602</c:v>
                </c:pt>
                <c:pt idx="38803">
                  <c:v>0.95282407407407399</c:v>
                </c:pt>
                <c:pt idx="38804">
                  <c:v>0.95284722222222196</c:v>
                </c:pt>
                <c:pt idx="38805">
                  <c:v>0.95287037037037103</c:v>
                </c:pt>
                <c:pt idx="38806">
                  <c:v>0.952893518518519</c:v>
                </c:pt>
                <c:pt idx="38807">
                  <c:v>0.95291666666666697</c:v>
                </c:pt>
                <c:pt idx="38808">
                  <c:v>0.95293981481481504</c:v>
                </c:pt>
                <c:pt idx="38809">
                  <c:v>0.95296296296296301</c:v>
                </c:pt>
                <c:pt idx="38810">
                  <c:v>0.95299768518518502</c:v>
                </c:pt>
                <c:pt idx="38811">
                  <c:v>0.95302083333333398</c:v>
                </c:pt>
                <c:pt idx="38812">
                  <c:v>0.95304398148148195</c:v>
                </c:pt>
                <c:pt idx="38813">
                  <c:v>0.95306712962963003</c:v>
                </c:pt>
                <c:pt idx="38814">
                  <c:v>0.95309027777777799</c:v>
                </c:pt>
                <c:pt idx="38815">
                  <c:v>0.95311342592592596</c:v>
                </c:pt>
                <c:pt idx="38816">
                  <c:v>0.95313657407407404</c:v>
                </c:pt>
                <c:pt idx="38817">
                  <c:v>0.95315972222222201</c:v>
                </c:pt>
                <c:pt idx="38818">
                  <c:v>0.95318287037036997</c:v>
                </c:pt>
                <c:pt idx="38819">
                  <c:v>0.95321759259259298</c:v>
                </c:pt>
                <c:pt idx="38820">
                  <c:v>0.95324074074074105</c:v>
                </c:pt>
                <c:pt idx="38821">
                  <c:v>0.95326388888888902</c:v>
                </c:pt>
                <c:pt idx="38822">
                  <c:v>0.95328703703703699</c:v>
                </c:pt>
                <c:pt idx="38823">
                  <c:v>0.95331018518518496</c:v>
                </c:pt>
                <c:pt idx="38824">
                  <c:v>0.95333333333333303</c:v>
                </c:pt>
                <c:pt idx="38825">
                  <c:v>0.953356481481482</c:v>
                </c:pt>
                <c:pt idx="38826">
                  <c:v>0.95337962962962997</c:v>
                </c:pt>
                <c:pt idx="38827">
                  <c:v>0.95341435185185097</c:v>
                </c:pt>
                <c:pt idx="38828">
                  <c:v>0.95343750000000005</c:v>
                </c:pt>
                <c:pt idx="38829">
                  <c:v>0.95346064814814802</c:v>
                </c:pt>
                <c:pt idx="38830">
                  <c:v>0.95348379629629598</c:v>
                </c:pt>
                <c:pt idx="38831">
                  <c:v>0.95350694444444395</c:v>
                </c:pt>
                <c:pt idx="38832">
                  <c:v>0.95353009259259303</c:v>
                </c:pt>
                <c:pt idx="38833">
                  <c:v>0.95355324074074099</c:v>
                </c:pt>
                <c:pt idx="38834">
                  <c:v>0.95357638888888896</c:v>
                </c:pt>
                <c:pt idx="38835">
                  <c:v>0.95359953703703704</c:v>
                </c:pt>
                <c:pt idx="38836">
                  <c:v>0.95363425925925904</c:v>
                </c:pt>
                <c:pt idx="38837">
                  <c:v>0.95365740740740801</c:v>
                </c:pt>
                <c:pt idx="38838">
                  <c:v>0.95368055555555598</c:v>
                </c:pt>
                <c:pt idx="38839">
                  <c:v>0.95370370370370405</c:v>
                </c:pt>
                <c:pt idx="38840">
                  <c:v>0.95372685185185202</c:v>
                </c:pt>
                <c:pt idx="38841">
                  <c:v>0.95374999999999999</c:v>
                </c:pt>
                <c:pt idx="38842">
                  <c:v>0.95377314814814795</c:v>
                </c:pt>
                <c:pt idx="38843">
                  <c:v>0.95379629629629703</c:v>
                </c:pt>
                <c:pt idx="38844">
                  <c:v>0.95383101851851904</c:v>
                </c:pt>
                <c:pt idx="38845">
                  <c:v>0.953854166666667</c:v>
                </c:pt>
                <c:pt idx="38846">
                  <c:v>0.95387731481481497</c:v>
                </c:pt>
                <c:pt idx="38847">
                  <c:v>0.95390046296296305</c:v>
                </c:pt>
                <c:pt idx="38848">
                  <c:v>0.95392361111111101</c:v>
                </c:pt>
                <c:pt idx="38849">
                  <c:v>0.95394675925925898</c:v>
                </c:pt>
                <c:pt idx="38850">
                  <c:v>0.95396990740740695</c:v>
                </c:pt>
                <c:pt idx="38851">
                  <c:v>0.95399305555555602</c:v>
                </c:pt>
                <c:pt idx="38852">
                  <c:v>0.95401620370370399</c:v>
                </c:pt>
                <c:pt idx="38853">
                  <c:v>0.95403935185185196</c:v>
                </c:pt>
                <c:pt idx="38854">
                  <c:v>0.95407407407407396</c:v>
                </c:pt>
                <c:pt idx="38855">
                  <c:v>0.95409722222222204</c:v>
                </c:pt>
                <c:pt idx="38856">
                  <c:v>0.95412037037037001</c:v>
                </c:pt>
                <c:pt idx="38857">
                  <c:v>0.95414351851851897</c:v>
                </c:pt>
                <c:pt idx="38858">
                  <c:v>0.95416666666666605</c:v>
                </c:pt>
                <c:pt idx="38859">
                  <c:v>0.95418981481481502</c:v>
                </c:pt>
                <c:pt idx="38860">
                  <c:v>0.95421296296296299</c:v>
                </c:pt>
                <c:pt idx="38861">
                  <c:v>0.95423611111111095</c:v>
                </c:pt>
                <c:pt idx="38862">
                  <c:v>0.95427083333333296</c:v>
                </c:pt>
                <c:pt idx="38863">
                  <c:v>0.95429398148148104</c:v>
                </c:pt>
                <c:pt idx="38864">
                  <c:v>0.95431712962963</c:v>
                </c:pt>
                <c:pt idx="38865">
                  <c:v>0.95434027777777797</c:v>
                </c:pt>
                <c:pt idx="38866">
                  <c:v>0.95436342592592605</c:v>
                </c:pt>
                <c:pt idx="38867">
                  <c:v>0.95438657407407401</c:v>
                </c:pt>
                <c:pt idx="38868">
                  <c:v>0.95440972222222198</c:v>
                </c:pt>
                <c:pt idx="38869">
                  <c:v>0.95443287037036995</c:v>
                </c:pt>
                <c:pt idx="38870">
                  <c:v>0.95446759259259295</c:v>
                </c:pt>
                <c:pt idx="38871">
                  <c:v>0.95449074074074103</c:v>
                </c:pt>
                <c:pt idx="38872">
                  <c:v>0.95451388888888899</c:v>
                </c:pt>
                <c:pt idx="38873">
                  <c:v>0.95453703703703696</c:v>
                </c:pt>
                <c:pt idx="38874">
                  <c:v>0.95456018518518504</c:v>
                </c:pt>
                <c:pt idx="38875">
                  <c:v>0.95458333333333301</c:v>
                </c:pt>
                <c:pt idx="38876">
                  <c:v>0.95460648148148097</c:v>
                </c:pt>
                <c:pt idx="38877">
                  <c:v>0.95462962962963005</c:v>
                </c:pt>
                <c:pt idx="38878">
                  <c:v>0.95465277777777802</c:v>
                </c:pt>
                <c:pt idx="38879">
                  <c:v>0.95468750000000002</c:v>
                </c:pt>
                <c:pt idx="38880">
                  <c:v>0.95471064814814799</c:v>
                </c:pt>
                <c:pt idx="38881">
                  <c:v>0.95473379629629596</c:v>
                </c:pt>
                <c:pt idx="38882">
                  <c:v>0.95475694444444503</c:v>
                </c:pt>
                <c:pt idx="38883">
                  <c:v>0.954780092592593</c:v>
                </c:pt>
                <c:pt idx="38884">
                  <c:v>0.95480324074074097</c:v>
                </c:pt>
                <c:pt idx="38885">
                  <c:v>0.95482638888888904</c:v>
                </c:pt>
                <c:pt idx="38886">
                  <c:v>0.95484953703703701</c:v>
                </c:pt>
                <c:pt idx="38887">
                  <c:v>0.95488425925925902</c:v>
                </c:pt>
                <c:pt idx="38888">
                  <c:v>0.95490740740740798</c:v>
                </c:pt>
                <c:pt idx="38889">
                  <c:v>0.95493055555555595</c:v>
                </c:pt>
                <c:pt idx="38890">
                  <c:v>0.95495370370370403</c:v>
                </c:pt>
                <c:pt idx="38891">
                  <c:v>0.95497685185185199</c:v>
                </c:pt>
                <c:pt idx="38892">
                  <c:v>0.95499999999999996</c:v>
                </c:pt>
                <c:pt idx="38893">
                  <c:v>0.95502314814814804</c:v>
                </c:pt>
                <c:pt idx="38894">
                  <c:v>0.955046296296296</c:v>
                </c:pt>
                <c:pt idx="38895">
                  <c:v>0.95506944444444397</c:v>
                </c:pt>
                <c:pt idx="38896">
                  <c:v>0.95510416666666598</c:v>
                </c:pt>
                <c:pt idx="38897">
                  <c:v>0.95512731481481505</c:v>
                </c:pt>
                <c:pt idx="38898">
                  <c:v>0.95515046296296302</c:v>
                </c:pt>
                <c:pt idx="38899">
                  <c:v>0.95517361111111099</c:v>
                </c:pt>
                <c:pt idx="38900">
                  <c:v>0.95519675925925895</c:v>
                </c:pt>
                <c:pt idx="38901">
                  <c:v>0.95521990740740803</c:v>
                </c:pt>
                <c:pt idx="38902">
                  <c:v>0.955243055555556</c:v>
                </c:pt>
                <c:pt idx="38903">
                  <c:v>0.95526620370370297</c:v>
                </c:pt>
                <c:pt idx="38904">
                  <c:v>0.95528935185185204</c:v>
                </c:pt>
                <c:pt idx="38905">
                  <c:v>0.95532407407407405</c:v>
                </c:pt>
                <c:pt idx="38906">
                  <c:v>0.95534722222222201</c:v>
                </c:pt>
                <c:pt idx="38907">
                  <c:v>0.95537037037036998</c:v>
                </c:pt>
                <c:pt idx="38908">
                  <c:v>0.95539351851851895</c:v>
                </c:pt>
                <c:pt idx="38909">
                  <c:v>0.95541666666666702</c:v>
                </c:pt>
                <c:pt idx="38910">
                  <c:v>0.95543981481481499</c:v>
                </c:pt>
                <c:pt idx="38911">
                  <c:v>0.95546296296296296</c:v>
                </c:pt>
                <c:pt idx="38912">
                  <c:v>0.95548611111111104</c:v>
                </c:pt>
                <c:pt idx="38913">
                  <c:v>0.955509259259259</c:v>
                </c:pt>
                <c:pt idx="38914">
                  <c:v>0.95554398148148101</c:v>
                </c:pt>
                <c:pt idx="38915">
                  <c:v>0.95556712962962898</c:v>
                </c:pt>
                <c:pt idx="38916">
                  <c:v>0.95559027777777805</c:v>
                </c:pt>
                <c:pt idx="38917">
                  <c:v>0.95561342592592602</c:v>
                </c:pt>
                <c:pt idx="38918">
                  <c:v>0.95563657407407399</c:v>
                </c:pt>
                <c:pt idx="38919">
                  <c:v>0.95565972222222195</c:v>
                </c:pt>
                <c:pt idx="38920">
                  <c:v>0.95568287037037103</c:v>
                </c:pt>
                <c:pt idx="38921">
                  <c:v>0.955706018518519</c:v>
                </c:pt>
                <c:pt idx="38922">
                  <c:v>0.955740740740741</c:v>
                </c:pt>
                <c:pt idx="38923">
                  <c:v>0.95576388888888897</c:v>
                </c:pt>
                <c:pt idx="38924">
                  <c:v>0.95578703703703705</c:v>
                </c:pt>
                <c:pt idx="38925">
                  <c:v>0.95581018518518501</c:v>
                </c:pt>
                <c:pt idx="38926">
                  <c:v>0.95583333333333398</c:v>
                </c:pt>
                <c:pt idx="38927">
                  <c:v>0.95585648148148195</c:v>
                </c:pt>
                <c:pt idx="38928">
                  <c:v>0.95587962962963002</c:v>
                </c:pt>
                <c:pt idx="38929">
                  <c:v>0.95590277777777799</c:v>
                </c:pt>
                <c:pt idx="38930">
                  <c:v>0.9559375</c:v>
                </c:pt>
                <c:pt idx="38931">
                  <c:v>0.95596064814814796</c:v>
                </c:pt>
                <c:pt idx="38932">
                  <c:v>0.95598379629629604</c:v>
                </c:pt>
                <c:pt idx="38933">
                  <c:v>0.95600694444444401</c:v>
                </c:pt>
                <c:pt idx="38934">
                  <c:v>0.95603009259259297</c:v>
                </c:pt>
                <c:pt idx="38935">
                  <c:v>0.95605324074074105</c:v>
                </c:pt>
                <c:pt idx="38936">
                  <c:v>0.95607638888888902</c:v>
                </c:pt>
                <c:pt idx="38937">
                  <c:v>0.95611111111111102</c:v>
                </c:pt>
                <c:pt idx="38938">
                  <c:v>0.95613425925925899</c:v>
                </c:pt>
                <c:pt idx="38939">
                  <c:v>0.95615740740740696</c:v>
                </c:pt>
                <c:pt idx="38940">
                  <c:v>0.95618055555555603</c:v>
                </c:pt>
                <c:pt idx="38941">
                  <c:v>0.956203703703704</c:v>
                </c:pt>
                <c:pt idx="38942">
                  <c:v>0.95622685185185197</c:v>
                </c:pt>
                <c:pt idx="38943">
                  <c:v>0.95625000000000004</c:v>
                </c:pt>
                <c:pt idx="38944">
                  <c:v>0.95627314814814801</c:v>
                </c:pt>
                <c:pt idx="38945">
                  <c:v>0.95629629629629598</c:v>
                </c:pt>
                <c:pt idx="38946">
                  <c:v>0.95631944444444505</c:v>
                </c:pt>
                <c:pt idx="38947">
                  <c:v>0.95635416666666695</c:v>
                </c:pt>
                <c:pt idx="38948">
                  <c:v>0.95637731481481503</c:v>
                </c:pt>
                <c:pt idx="38949">
                  <c:v>0.95640046296296299</c:v>
                </c:pt>
                <c:pt idx="38950">
                  <c:v>0.95642361111111096</c:v>
                </c:pt>
                <c:pt idx="38951">
                  <c:v>0.95644675925925904</c:v>
                </c:pt>
                <c:pt idx="38952">
                  <c:v>0.95646990740740701</c:v>
                </c:pt>
                <c:pt idx="38953">
                  <c:v>0.95649305555555597</c:v>
                </c:pt>
                <c:pt idx="38954">
                  <c:v>0.95651620370370405</c:v>
                </c:pt>
                <c:pt idx="38955">
                  <c:v>0.95655092592592605</c:v>
                </c:pt>
                <c:pt idx="38956">
                  <c:v>0.95657407407407402</c:v>
                </c:pt>
                <c:pt idx="38957">
                  <c:v>0.95659722222222199</c:v>
                </c:pt>
                <c:pt idx="38958">
                  <c:v>0.95662037037037095</c:v>
                </c:pt>
                <c:pt idx="38959">
                  <c:v>0.95664351851851903</c:v>
                </c:pt>
                <c:pt idx="38960">
                  <c:v>0.956666666666667</c:v>
                </c:pt>
                <c:pt idx="38961">
                  <c:v>0.95668981481481496</c:v>
                </c:pt>
                <c:pt idx="38962">
                  <c:v>0.95671296296296304</c:v>
                </c:pt>
                <c:pt idx="38963">
                  <c:v>0.95674768518518505</c:v>
                </c:pt>
                <c:pt idx="38964">
                  <c:v>0.95677083333333302</c:v>
                </c:pt>
                <c:pt idx="38965">
                  <c:v>0.95679398148148198</c:v>
                </c:pt>
                <c:pt idx="38966">
                  <c:v>0.95681712962962895</c:v>
                </c:pt>
                <c:pt idx="38967">
                  <c:v>0.95684027777777803</c:v>
                </c:pt>
                <c:pt idx="38968">
                  <c:v>0.95686342592592599</c:v>
                </c:pt>
                <c:pt idx="38969">
                  <c:v>0.95688657407407396</c:v>
                </c:pt>
                <c:pt idx="38970">
                  <c:v>0.95690972222222204</c:v>
                </c:pt>
                <c:pt idx="38971">
                  <c:v>0.956932870370371</c:v>
                </c:pt>
                <c:pt idx="38972">
                  <c:v>0.95696759259259301</c:v>
                </c:pt>
                <c:pt idx="38973">
                  <c:v>0.95699074074073998</c:v>
                </c:pt>
                <c:pt idx="38974">
                  <c:v>0.95701388888888905</c:v>
                </c:pt>
                <c:pt idx="38975">
                  <c:v>0.95703703703703702</c:v>
                </c:pt>
                <c:pt idx="38976">
                  <c:v>0.95706018518518499</c:v>
                </c:pt>
                <c:pt idx="38977">
                  <c:v>0.95708333333333295</c:v>
                </c:pt>
                <c:pt idx="38978">
                  <c:v>0.95710648148148203</c:v>
                </c:pt>
                <c:pt idx="38979">
                  <c:v>0.95712962962963</c:v>
                </c:pt>
                <c:pt idx="38980">
                  <c:v>0.95715277777777796</c:v>
                </c:pt>
                <c:pt idx="38981">
                  <c:v>0.95718749999999997</c:v>
                </c:pt>
                <c:pt idx="38982">
                  <c:v>0.95721064814814805</c:v>
                </c:pt>
                <c:pt idx="38983">
                  <c:v>0.95723379629629601</c:v>
                </c:pt>
                <c:pt idx="38984">
                  <c:v>0.95725694444444398</c:v>
                </c:pt>
                <c:pt idx="38985">
                  <c:v>0.95728009259259295</c:v>
                </c:pt>
                <c:pt idx="38986">
                  <c:v>0.95730324074074102</c:v>
                </c:pt>
                <c:pt idx="38987">
                  <c:v>0.95732638888888899</c:v>
                </c:pt>
                <c:pt idx="38988">
                  <c:v>0.95734953703703696</c:v>
                </c:pt>
                <c:pt idx="38989">
                  <c:v>0.95737268518518504</c:v>
                </c:pt>
                <c:pt idx="38990">
                  <c:v>0.95740740740740704</c:v>
                </c:pt>
                <c:pt idx="38991">
                  <c:v>0.95743055555555501</c:v>
                </c:pt>
                <c:pt idx="38992">
                  <c:v>0.95745370370370397</c:v>
                </c:pt>
                <c:pt idx="38993">
                  <c:v>0.95747685185185205</c:v>
                </c:pt>
                <c:pt idx="38994">
                  <c:v>0.95750000000000002</c:v>
                </c:pt>
                <c:pt idx="38995">
                  <c:v>0.95752314814814798</c:v>
                </c:pt>
                <c:pt idx="38996">
                  <c:v>0.95754629629629595</c:v>
                </c:pt>
                <c:pt idx="38997">
                  <c:v>0.95756944444444403</c:v>
                </c:pt>
                <c:pt idx="38998">
                  <c:v>0.95760416666666703</c:v>
                </c:pt>
                <c:pt idx="38999">
                  <c:v>0.957627314814815</c:v>
                </c:pt>
                <c:pt idx="39000">
                  <c:v>0.95765046296296297</c:v>
                </c:pt>
                <c:pt idx="39001">
                  <c:v>0.95767361111111104</c:v>
                </c:pt>
                <c:pt idx="39002">
                  <c:v>0.95769675925925901</c:v>
                </c:pt>
                <c:pt idx="39003">
                  <c:v>0.95771990740740698</c:v>
                </c:pt>
                <c:pt idx="39004">
                  <c:v>0.95774305555555606</c:v>
                </c:pt>
                <c:pt idx="39005">
                  <c:v>0.95777777777777795</c:v>
                </c:pt>
                <c:pt idx="39006">
                  <c:v>0.95780092592592603</c:v>
                </c:pt>
                <c:pt idx="39007">
                  <c:v>0.95782407407407399</c:v>
                </c:pt>
                <c:pt idx="39008">
                  <c:v>0.95784722222222196</c:v>
                </c:pt>
                <c:pt idx="39009">
                  <c:v>0.95787037037037004</c:v>
                </c:pt>
                <c:pt idx="39010">
                  <c:v>0.957893518518519</c:v>
                </c:pt>
                <c:pt idx="39011">
                  <c:v>0.95791666666666597</c:v>
                </c:pt>
                <c:pt idx="39012">
                  <c:v>0.95793981481481505</c:v>
                </c:pt>
                <c:pt idx="39013">
                  <c:v>0.95796296296296302</c:v>
                </c:pt>
                <c:pt idx="39014">
                  <c:v>0.95799768518518502</c:v>
                </c:pt>
                <c:pt idx="39015">
                  <c:v>0.95802083333333399</c:v>
                </c:pt>
                <c:pt idx="39016">
                  <c:v>0.95804398148148195</c:v>
                </c:pt>
                <c:pt idx="39017">
                  <c:v>0.95806712962963003</c:v>
                </c:pt>
                <c:pt idx="39018">
                  <c:v>0.958090277777778</c:v>
                </c:pt>
                <c:pt idx="39019">
                  <c:v>0.95811342592592597</c:v>
                </c:pt>
                <c:pt idx="39020">
                  <c:v>0.95813657407407404</c:v>
                </c:pt>
                <c:pt idx="39021">
                  <c:v>0.95815972222222201</c:v>
                </c:pt>
                <c:pt idx="39022">
                  <c:v>0.95819444444444501</c:v>
                </c:pt>
                <c:pt idx="39023">
                  <c:v>0.95821759259259298</c:v>
                </c:pt>
                <c:pt idx="39024">
                  <c:v>0.95824074074074095</c:v>
                </c:pt>
                <c:pt idx="39025">
                  <c:v>0.95826388888888903</c:v>
                </c:pt>
                <c:pt idx="39026">
                  <c:v>0.95828703703703699</c:v>
                </c:pt>
                <c:pt idx="39027">
                  <c:v>0.95831018518518496</c:v>
                </c:pt>
                <c:pt idx="39028">
                  <c:v>0.95833333333333304</c:v>
                </c:pt>
                <c:pt idx="39029">
                  <c:v>0.958356481481481</c:v>
                </c:pt>
                <c:pt idx="39030">
                  <c:v>0.95837962962962997</c:v>
                </c:pt>
                <c:pt idx="39031">
                  <c:v>0.95841435185185198</c:v>
                </c:pt>
                <c:pt idx="39032">
                  <c:v>0.95843750000000005</c:v>
                </c:pt>
                <c:pt idx="39033">
                  <c:v>0.95846064814814802</c:v>
                </c:pt>
                <c:pt idx="39034">
                  <c:v>0.95848379629629599</c:v>
                </c:pt>
                <c:pt idx="39035">
                  <c:v>0.95850694444444395</c:v>
                </c:pt>
                <c:pt idx="39036">
                  <c:v>0.95853009259259303</c:v>
                </c:pt>
                <c:pt idx="39037">
                  <c:v>0.958553240740741</c:v>
                </c:pt>
                <c:pt idx="39038">
                  <c:v>0.95857638888888896</c:v>
                </c:pt>
                <c:pt idx="39039">
                  <c:v>0.95859953703703704</c:v>
                </c:pt>
                <c:pt idx="39040">
                  <c:v>0.95863425925925905</c:v>
                </c:pt>
                <c:pt idx="39041">
                  <c:v>0.95865740740740801</c:v>
                </c:pt>
                <c:pt idx="39042">
                  <c:v>0.95868055555555598</c:v>
                </c:pt>
                <c:pt idx="39043">
                  <c:v>0.95870370370370395</c:v>
                </c:pt>
                <c:pt idx="39044">
                  <c:v>0.95872685185185202</c:v>
                </c:pt>
                <c:pt idx="39045">
                  <c:v>0.95874999999999999</c:v>
                </c:pt>
                <c:pt idx="39046">
                  <c:v>0.95877314814814796</c:v>
                </c:pt>
                <c:pt idx="39047">
                  <c:v>0.95879629629629703</c:v>
                </c:pt>
                <c:pt idx="39048">
                  <c:v>0.958819444444445</c:v>
                </c:pt>
                <c:pt idx="39049">
                  <c:v>0.95885416666666701</c:v>
                </c:pt>
                <c:pt idx="39050">
                  <c:v>0.95887731481481497</c:v>
                </c:pt>
                <c:pt idx="39051">
                  <c:v>0.95890046296296305</c:v>
                </c:pt>
                <c:pt idx="39052">
                  <c:v>0.95892361111111102</c:v>
                </c:pt>
                <c:pt idx="39053">
                  <c:v>0.95894675925925899</c:v>
                </c:pt>
                <c:pt idx="39054">
                  <c:v>0.95896990740740795</c:v>
                </c:pt>
                <c:pt idx="39055">
                  <c:v>0.95899305555555603</c:v>
                </c:pt>
                <c:pt idx="39056">
                  <c:v>0.959016203703704</c:v>
                </c:pt>
                <c:pt idx="39057">
                  <c:v>0.959050925925926</c:v>
                </c:pt>
                <c:pt idx="39058">
                  <c:v>0.95907407407407397</c:v>
                </c:pt>
                <c:pt idx="39059">
                  <c:v>0.95909722222222205</c:v>
                </c:pt>
                <c:pt idx="39060">
                  <c:v>0.95912037037037001</c:v>
                </c:pt>
                <c:pt idx="39061">
                  <c:v>0.95914351851851898</c:v>
                </c:pt>
                <c:pt idx="39062">
                  <c:v>0.95916666666666595</c:v>
                </c:pt>
                <c:pt idx="39063">
                  <c:v>0.95918981481481502</c:v>
                </c:pt>
                <c:pt idx="39064">
                  <c:v>0.95921296296296299</c:v>
                </c:pt>
                <c:pt idx="39065">
                  <c:v>0.959247685185185</c:v>
                </c:pt>
                <c:pt idx="39066">
                  <c:v>0.95927083333333396</c:v>
                </c:pt>
                <c:pt idx="39067">
                  <c:v>0.95929398148148204</c:v>
                </c:pt>
                <c:pt idx="39068">
                  <c:v>0.95931712962963001</c:v>
                </c:pt>
                <c:pt idx="39069">
                  <c:v>0.95934027777777797</c:v>
                </c:pt>
                <c:pt idx="39070">
                  <c:v>0.95936342592592605</c:v>
                </c:pt>
                <c:pt idx="39071">
                  <c:v>0.95938657407407402</c:v>
                </c:pt>
                <c:pt idx="39072">
                  <c:v>0.95940972222222198</c:v>
                </c:pt>
                <c:pt idx="39073">
                  <c:v>0.95943287037036995</c:v>
                </c:pt>
                <c:pt idx="39074">
                  <c:v>0.95946759259259295</c:v>
                </c:pt>
                <c:pt idx="39075">
                  <c:v>0.95949074074074103</c:v>
                </c:pt>
                <c:pt idx="39076">
                  <c:v>0.959513888888889</c:v>
                </c:pt>
                <c:pt idx="39077">
                  <c:v>0.95953703703703697</c:v>
                </c:pt>
                <c:pt idx="39078">
                  <c:v>0.95956018518518504</c:v>
                </c:pt>
                <c:pt idx="39079">
                  <c:v>0.95958333333333301</c:v>
                </c:pt>
                <c:pt idx="39080">
                  <c:v>0.95960648148148098</c:v>
                </c:pt>
                <c:pt idx="39081">
                  <c:v>0.95962962962963005</c:v>
                </c:pt>
                <c:pt idx="39082">
                  <c:v>0.95966435185185195</c:v>
                </c:pt>
                <c:pt idx="39083">
                  <c:v>0.95968750000000003</c:v>
                </c:pt>
                <c:pt idx="39084">
                  <c:v>0.95971064814814799</c:v>
                </c:pt>
                <c:pt idx="39085">
                  <c:v>0.95973379629629596</c:v>
                </c:pt>
                <c:pt idx="39086">
                  <c:v>0.95975694444444504</c:v>
                </c:pt>
                <c:pt idx="39087">
                  <c:v>0.959780092592593</c:v>
                </c:pt>
                <c:pt idx="39088">
                  <c:v>0.95980324074074097</c:v>
                </c:pt>
                <c:pt idx="39089">
                  <c:v>0.95982638888888905</c:v>
                </c:pt>
                <c:pt idx="39090">
                  <c:v>0.95984953703703701</c:v>
                </c:pt>
                <c:pt idx="39091">
                  <c:v>0.95987268518518498</c:v>
                </c:pt>
                <c:pt idx="39092">
                  <c:v>0.95990740740740699</c:v>
                </c:pt>
                <c:pt idx="39093">
                  <c:v>0.95993055555555595</c:v>
                </c:pt>
                <c:pt idx="39094">
                  <c:v>0.95995370370370403</c:v>
                </c:pt>
                <c:pt idx="39095">
                  <c:v>0.959976851851852</c:v>
                </c:pt>
                <c:pt idx="39096">
                  <c:v>0.96</c:v>
                </c:pt>
                <c:pt idx="39097">
                  <c:v>0.96002314814814804</c:v>
                </c:pt>
                <c:pt idx="39098">
                  <c:v>0.96004629629629601</c:v>
                </c:pt>
                <c:pt idx="39099">
                  <c:v>0.96006944444444497</c:v>
                </c:pt>
                <c:pt idx="39100">
                  <c:v>0.96009259259259305</c:v>
                </c:pt>
                <c:pt idx="39101">
                  <c:v>0.96012731481481495</c:v>
                </c:pt>
                <c:pt idx="39102">
                  <c:v>0.96015046296296302</c:v>
                </c:pt>
                <c:pt idx="39103">
                  <c:v>0.96017361111111099</c:v>
                </c:pt>
                <c:pt idx="39104">
                  <c:v>0.96019675925925896</c:v>
                </c:pt>
                <c:pt idx="39105">
                  <c:v>0.96021990740740704</c:v>
                </c:pt>
                <c:pt idx="39106">
                  <c:v>0.960243055555556</c:v>
                </c:pt>
                <c:pt idx="39107">
                  <c:v>0.96026620370370297</c:v>
                </c:pt>
                <c:pt idx="39108">
                  <c:v>0.96028935185185205</c:v>
                </c:pt>
                <c:pt idx="39109">
                  <c:v>0.96032407407407405</c:v>
                </c:pt>
                <c:pt idx="39110">
                  <c:v>0.96034722222222202</c:v>
                </c:pt>
                <c:pt idx="39111">
                  <c:v>0.96037037037037098</c:v>
                </c:pt>
                <c:pt idx="39112">
                  <c:v>0.96039351851851895</c:v>
                </c:pt>
                <c:pt idx="39113">
                  <c:v>0.96041666666666703</c:v>
                </c:pt>
                <c:pt idx="39114">
                  <c:v>0.960439814814815</c:v>
                </c:pt>
                <c:pt idx="39115">
                  <c:v>0.96046296296296296</c:v>
                </c:pt>
                <c:pt idx="39116">
                  <c:v>0.96048611111111104</c:v>
                </c:pt>
                <c:pt idx="39117">
                  <c:v>0.96052083333333305</c:v>
                </c:pt>
                <c:pt idx="39118">
                  <c:v>0.96054398148148201</c:v>
                </c:pt>
                <c:pt idx="39119">
                  <c:v>0.96056712962962898</c:v>
                </c:pt>
                <c:pt idx="39120">
                  <c:v>0.96059027777777795</c:v>
                </c:pt>
                <c:pt idx="39121">
                  <c:v>0.96061342592592602</c:v>
                </c:pt>
                <c:pt idx="39122">
                  <c:v>0.96063657407407399</c:v>
                </c:pt>
                <c:pt idx="39123">
                  <c:v>0.96065972222222196</c:v>
                </c:pt>
                <c:pt idx="39124">
                  <c:v>0.96068287037037103</c:v>
                </c:pt>
                <c:pt idx="39125">
                  <c:v>0.960706018518519</c:v>
                </c:pt>
                <c:pt idx="39126">
                  <c:v>0.96074074074074101</c:v>
                </c:pt>
                <c:pt idx="39127">
                  <c:v>0.96076388888888897</c:v>
                </c:pt>
                <c:pt idx="39128">
                  <c:v>0.96078703703703705</c:v>
                </c:pt>
                <c:pt idx="39129">
                  <c:v>0.96081018518518502</c:v>
                </c:pt>
                <c:pt idx="39130">
                  <c:v>0.96083333333333298</c:v>
                </c:pt>
                <c:pt idx="39131">
                  <c:v>0.96085648148148195</c:v>
                </c:pt>
                <c:pt idx="39132">
                  <c:v>0.96087962962963003</c:v>
                </c:pt>
                <c:pt idx="39133">
                  <c:v>0.96090277777777799</c:v>
                </c:pt>
                <c:pt idx="39134">
                  <c:v>0.9609375</c:v>
                </c:pt>
                <c:pt idx="39135">
                  <c:v>0.96096064814814797</c:v>
                </c:pt>
                <c:pt idx="39136">
                  <c:v>0.96098379629629604</c:v>
                </c:pt>
                <c:pt idx="39137">
                  <c:v>0.96100694444444401</c:v>
                </c:pt>
                <c:pt idx="39138">
                  <c:v>0.96103009259259298</c:v>
                </c:pt>
                <c:pt idx="39139">
                  <c:v>0.96105324074074105</c:v>
                </c:pt>
                <c:pt idx="39140">
                  <c:v>0.96107638888888902</c:v>
                </c:pt>
                <c:pt idx="39141">
                  <c:v>0.96109953703703699</c:v>
                </c:pt>
                <c:pt idx="39142">
                  <c:v>0.96112268518518496</c:v>
                </c:pt>
                <c:pt idx="39143">
                  <c:v>0.96115740740740696</c:v>
                </c:pt>
                <c:pt idx="39144">
                  <c:v>0.96118055555555604</c:v>
                </c:pt>
                <c:pt idx="39145">
                  <c:v>0.961203703703704</c:v>
                </c:pt>
                <c:pt idx="39146">
                  <c:v>0.96122685185185197</c:v>
                </c:pt>
                <c:pt idx="39147">
                  <c:v>0.96125000000000005</c:v>
                </c:pt>
                <c:pt idx="39148">
                  <c:v>0.96127314814814802</c:v>
                </c:pt>
                <c:pt idx="39149">
                  <c:v>0.96129629629629598</c:v>
                </c:pt>
                <c:pt idx="39150">
                  <c:v>0.96131944444444395</c:v>
                </c:pt>
                <c:pt idx="39151">
                  <c:v>0.96135416666666695</c:v>
                </c:pt>
                <c:pt idx="39152">
                  <c:v>0.96137731481481503</c:v>
                </c:pt>
                <c:pt idx="39153">
                  <c:v>0.961400462962963</c:v>
                </c:pt>
                <c:pt idx="39154">
                  <c:v>0.96142361111111097</c:v>
                </c:pt>
                <c:pt idx="39155">
                  <c:v>0.96144675925925904</c:v>
                </c:pt>
                <c:pt idx="39156">
                  <c:v>0.96146990740740701</c:v>
                </c:pt>
                <c:pt idx="39157">
                  <c:v>0.96149305555555598</c:v>
                </c:pt>
                <c:pt idx="39158">
                  <c:v>0.96151620370370405</c:v>
                </c:pt>
                <c:pt idx="39159">
                  <c:v>0.96153935185185202</c:v>
                </c:pt>
                <c:pt idx="39160">
                  <c:v>0.96157407407407403</c:v>
                </c:pt>
                <c:pt idx="39161">
                  <c:v>0.96159722222222199</c:v>
                </c:pt>
                <c:pt idx="39162">
                  <c:v>0.96162037037037096</c:v>
                </c:pt>
                <c:pt idx="39163">
                  <c:v>0.96164351851851904</c:v>
                </c:pt>
                <c:pt idx="39164">
                  <c:v>0.961666666666667</c:v>
                </c:pt>
                <c:pt idx="39165">
                  <c:v>0.96168981481481497</c:v>
                </c:pt>
                <c:pt idx="39166">
                  <c:v>0.96171296296296305</c:v>
                </c:pt>
                <c:pt idx="39167">
                  <c:v>0.96173611111111101</c:v>
                </c:pt>
                <c:pt idx="39168">
                  <c:v>0.96175925925925898</c:v>
                </c:pt>
                <c:pt idx="39169">
                  <c:v>0.96179398148148199</c:v>
                </c:pt>
                <c:pt idx="39170">
                  <c:v>0.96181712962962895</c:v>
                </c:pt>
                <c:pt idx="39171">
                  <c:v>0.96184027777777803</c:v>
                </c:pt>
                <c:pt idx="39172">
                  <c:v>0.961863425925926</c:v>
                </c:pt>
                <c:pt idx="39173">
                  <c:v>0.96188657407407396</c:v>
                </c:pt>
                <c:pt idx="39174">
                  <c:v>0.96190972222222204</c:v>
                </c:pt>
                <c:pt idx="39175">
                  <c:v>0.96193287037037001</c:v>
                </c:pt>
                <c:pt idx="39176">
                  <c:v>0.96195601851851897</c:v>
                </c:pt>
                <c:pt idx="39177">
                  <c:v>0.96199074074074098</c:v>
                </c:pt>
                <c:pt idx="39178">
                  <c:v>0.96201388888888895</c:v>
                </c:pt>
                <c:pt idx="39179">
                  <c:v>0.96203703703703702</c:v>
                </c:pt>
                <c:pt idx="39180">
                  <c:v>0.96206018518518499</c:v>
                </c:pt>
                <c:pt idx="39181">
                  <c:v>0.96208333333333296</c:v>
                </c:pt>
                <c:pt idx="39182">
                  <c:v>0.96210648148148203</c:v>
                </c:pt>
                <c:pt idx="39183">
                  <c:v>0.96212962962963</c:v>
                </c:pt>
                <c:pt idx="39184">
                  <c:v>0.96215277777777797</c:v>
                </c:pt>
                <c:pt idx="39185">
                  <c:v>0.96217592592592605</c:v>
                </c:pt>
                <c:pt idx="39186">
                  <c:v>0.96221064814814805</c:v>
                </c:pt>
                <c:pt idx="39187">
                  <c:v>0.96223379629629602</c:v>
                </c:pt>
                <c:pt idx="39188">
                  <c:v>0.96225694444444398</c:v>
                </c:pt>
                <c:pt idx="39189">
                  <c:v>0.96228009259259295</c:v>
                </c:pt>
                <c:pt idx="39190">
                  <c:v>0.96230324074074103</c:v>
                </c:pt>
                <c:pt idx="39191">
                  <c:v>0.96232638888888899</c:v>
                </c:pt>
                <c:pt idx="39192">
                  <c:v>0.96234953703703696</c:v>
                </c:pt>
                <c:pt idx="39193">
                  <c:v>0.96237268518518504</c:v>
                </c:pt>
                <c:pt idx="39194">
                  <c:v>0.96239583333333401</c:v>
                </c:pt>
                <c:pt idx="39195">
                  <c:v>0.96243055555555601</c:v>
                </c:pt>
                <c:pt idx="39196">
                  <c:v>0.96245370370370398</c:v>
                </c:pt>
                <c:pt idx="39197">
                  <c:v>0.96247685185185206</c:v>
                </c:pt>
                <c:pt idx="39198">
                  <c:v>0.96250000000000002</c:v>
                </c:pt>
                <c:pt idx="39199">
                  <c:v>0.96252314814814799</c:v>
                </c:pt>
                <c:pt idx="39200">
                  <c:v>0.96254629629629596</c:v>
                </c:pt>
                <c:pt idx="39201">
                  <c:v>0.96256944444444503</c:v>
                </c:pt>
                <c:pt idx="39202">
                  <c:v>0.962592592592593</c:v>
                </c:pt>
                <c:pt idx="39203">
                  <c:v>0.96261574074074097</c:v>
                </c:pt>
                <c:pt idx="39204">
                  <c:v>0.96265046296296297</c:v>
                </c:pt>
                <c:pt idx="39205">
                  <c:v>0.96267361111111105</c:v>
                </c:pt>
                <c:pt idx="39206">
                  <c:v>0.96269675925925902</c:v>
                </c:pt>
                <c:pt idx="39207">
                  <c:v>0.96271990740740798</c:v>
                </c:pt>
                <c:pt idx="39208">
                  <c:v>0.96274305555555595</c:v>
                </c:pt>
                <c:pt idx="39209">
                  <c:v>0.96276620370370403</c:v>
                </c:pt>
                <c:pt idx="39210">
                  <c:v>0.96278935185185199</c:v>
                </c:pt>
                <c:pt idx="39211">
                  <c:v>0.96281249999999996</c:v>
                </c:pt>
                <c:pt idx="39212">
                  <c:v>0.96284722222222197</c:v>
                </c:pt>
                <c:pt idx="39213">
                  <c:v>0.96287037037037104</c:v>
                </c:pt>
                <c:pt idx="39214">
                  <c:v>0.96289351851851901</c:v>
                </c:pt>
                <c:pt idx="39215">
                  <c:v>0.96291666666666598</c:v>
                </c:pt>
                <c:pt idx="39216">
                  <c:v>0.96293981481481505</c:v>
                </c:pt>
                <c:pt idx="39217">
                  <c:v>0.96296296296296302</c:v>
                </c:pt>
                <c:pt idx="39218">
                  <c:v>0.96298611111111099</c:v>
                </c:pt>
                <c:pt idx="39219">
                  <c:v>0.96300925925925895</c:v>
                </c:pt>
                <c:pt idx="39220">
                  <c:v>0.96304398148148096</c:v>
                </c:pt>
                <c:pt idx="39221">
                  <c:v>0.96306712962963004</c:v>
                </c:pt>
                <c:pt idx="39222">
                  <c:v>0.963090277777778</c:v>
                </c:pt>
                <c:pt idx="39223">
                  <c:v>0.96311342592592597</c:v>
                </c:pt>
                <c:pt idx="39224">
                  <c:v>0.96313657407407405</c:v>
                </c:pt>
                <c:pt idx="39225">
                  <c:v>0.96315972222222201</c:v>
                </c:pt>
                <c:pt idx="39226">
                  <c:v>0.96318287037036998</c:v>
                </c:pt>
                <c:pt idx="39227">
                  <c:v>0.96320601851851895</c:v>
                </c:pt>
                <c:pt idx="39228">
                  <c:v>0.96322916666666702</c:v>
                </c:pt>
                <c:pt idx="39229">
                  <c:v>0.96325231481481499</c:v>
                </c:pt>
                <c:pt idx="39230">
                  <c:v>0.963287037037037</c:v>
                </c:pt>
                <c:pt idx="39231">
                  <c:v>0.96331018518518496</c:v>
                </c:pt>
                <c:pt idx="39232">
                  <c:v>0.96333333333333304</c:v>
                </c:pt>
                <c:pt idx="39233">
                  <c:v>0.96335648148148101</c:v>
                </c:pt>
                <c:pt idx="39234">
                  <c:v>0.96337962962962997</c:v>
                </c:pt>
                <c:pt idx="39235">
                  <c:v>0.96340277777777805</c:v>
                </c:pt>
                <c:pt idx="39236">
                  <c:v>0.96342592592592602</c:v>
                </c:pt>
                <c:pt idx="39237">
                  <c:v>0.96344907407407399</c:v>
                </c:pt>
                <c:pt idx="39238">
                  <c:v>0.96348379629629599</c:v>
                </c:pt>
                <c:pt idx="39239">
                  <c:v>0.96350694444444396</c:v>
                </c:pt>
                <c:pt idx="39240">
                  <c:v>0.96353009259259303</c:v>
                </c:pt>
                <c:pt idx="39241">
                  <c:v>0.963553240740741</c:v>
                </c:pt>
                <c:pt idx="39242">
                  <c:v>0.96357638888888897</c:v>
                </c:pt>
                <c:pt idx="39243">
                  <c:v>0.96359953703703705</c:v>
                </c:pt>
                <c:pt idx="39244">
                  <c:v>0.96362268518518501</c:v>
                </c:pt>
                <c:pt idx="39245">
                  <c:v>0.96364583333333398</c:v>
                </c:pt>
                <c:pt idx="39246">
                  <c:v>0.96366898148148195</c:v>
                </c:pt>
                <c:pt idx="39247">
                  <c:v>0.96370370370370395</c:v>
                </c:pt>
                <c:pt idx="39248">
                  <c:v>0.96372685185185203</c:v>
                </c:pt>
                <c:pt idx="39249">
                  <c:v>0.96375</c:v>
                </c:pt>
                <c:pt idx="39250">
                  <c:v>0.96377314814814796</c:v>
                </c:pt>
                <c:pt idx="39251">
                  <c:v>0.96379629629629604</c:v>
                </c:pt>
                <c:pt idx="39252">
                  <c:v>0.96381944444444501</c:v>
                </c:pt>
                <c:pt idx="39253">
                  <c:v>0.96384259259259297</c:v>
                </c:pt>
                <c:pt idx="39254">
                  <c:v>0.96386574074074105</c:v>
                </c:pt>
                <c:pt idx="39255">
                  <c:v>0.96388888888888902</c:v>
                </c:pt>
                <c:pt idx="39256">
                  <c:v>0.96392361111111102</c:v>
                </c:pt>
                <c:pt idx="39257">
                  <c:v>0.96394675925925899</c:v>
                </c:pt>
                <c:pt idx="39258">
                  <c:v>0.96396990740740696</c:v>
                </c:pt>
                <c:pt idx="39259">
                  <c:v>0.96399305555555603</c:v>
                </c:pt>
                <c:pt idx="39260">
                  <c:v>0.964016203703704</c:v>
                </c:pt>
                <c:pt idx="39261">
                  <c:v>0.96403935185185197</c:v>
                </c:pt>
                <c:pt idx="39262">
                  <c:v>0.96406250000000004</c:v>
                </c:pt>
                <c:pt idx="39263">
                  <c:v>0.96408564814814801</c:v>
                </c:pt>
                <c:pt idx="39264">
                  <c:v>0.96412037037037002</c:v>
                </c:pt>
                <c:pt idx="39265">
                  <c:v>0.96414351851851898</c:v>
                </c:pt>
                <c:pt idx="39266">
                  <c:v>0.96416666666666695</c:v>
                </c:pt>
                <c:pt idx="39267">
                  <c:v>0.96418981481481503</c:v>
                </c:pt>
                <c:pt idx="39268">
                  <c:v>0.96421296296296299</c:v>
                </c:pt>
                <c:pt idx="39269">
                  <c:v>0.96423611111111096</c:v>
                </c:pt>
                <c:pt idx="39270">
                  <c:v>0.96425925925925904</c:v>
                </c:pt>
                <c:pt idx="39271">
                  <c:v>0.96428240740740701</c:v>
                </c:pt>
                <c:pt idx="39272">
                  <c:v>0.96431712962963001</c:v>
                </c:pt>
                <c:pt idx="39273">
                  <c:v>0.96434027777777798</c:v>
                </c:pt>
                <c:pt idx="39274">
                  <c:v>0.96436342592592605</c:v>
                </c:pt>
                <c:pt idx="39275">
                  <c:v>0.96438657407407402</c:v>
                </c:pt>
                <c:pt idx="39276">
                  <c:v>0.96440972222222199</c:v>
                </c:pt>
                <c:pt idx="39277">
                  <c:v>0.96443287037036995</c:v>
                </c:pt>
                <c:pt idx="39278">
                  <c:v>0.96445601851851903</c:v>
                </c:pt>
                <c:pt idx="39279">
                  <c:v>0.964479166666667</c:v>
                </c:pt>
                <c:pt idx="39280">
                  <c:v>0.96450231481481496</c:v>
                </c:pt>
                <c:pt idx="39281">
                  <c:v>0.96452546296296304</c:v>
                </c:pt>
                <c:pt idx="39282">
                  <c:v>0.96456018518518505</c:v>
                </c:pt>
                <c:pt idx="39283">
                  <c:v>0.96458333333333302</c:v>
                </c:pt>
                <c:pt idx="39284">
                  <c:v>0.96460648148148198</c:v>
                </c:pt>
                <c:pt idx="39285">
                  <c:v>0.96462962962962995</c:v>
                </c:pt>
                <c:pt idx="39286">
                  <c:v>0.96465277777777803</c:v>
                </c:pt>
                <c:pt idx="39287">
                  <c:v>0.96467592592592599</c:v>
                </c:pt>
                <c:pt idx="39288">
                  <c:v>0.96469907407407396</c:v>
                </c:pt>
                <c:pt idx="39289">
                  <c:v>0.96472222222222204</c:v>
                </c:pt>
                <c:pt idx="39290">
                  <c:v>0.964745370370371</c:v>
                </c:pt>
                <c:pt idx="39291">
                  <c:v>0.96476851851851897</c:v>
                </c:pt>
                <c:pt idx="39292">
                  <c:v>0.96480324074073998</c:v>
                </c:pt>
                <c:pt idx="39293">
                  <c:v>0.96482638888888905</c:v>
                </c:pt>
                <c:pt idx="39294">
                  <c:v>0.96484953703703702</c:v>
                </c:pt>
                <c:pt idx="39295">
                  <c:v>0.96487268518518499</c:v>
                </c:pt>
                <c:pt idx="39296">
                  <c:v>0.96489583333333395</c:v>
                </c:pt>
                <c:pt idx="39297">
                  <c:v>0.96491898148148203</c:v>
                </c:pt>
                <c:pt idx="39298">
                  <c:v>0.96494212962963</c:v>
                </c:pt>
                <c:pt idx="39299">
                  <c:v>0.96496527777777796</c:v>
                </c:pt>
                <c:pt idx="39300">
                  <c:v>0.96499999999999997</c:v>
                </c:pt>
                <c:pt idx="39301">
                  <c:v>0.96502314814814805</c:v>
                </c:pt>
                <c:pt idx="39302">
                  <c:v>0.96504629629629601</c:v>
                </c:pt>
                <c:pt idx="39303">
                  <c:v>0.96506944444444498</c:v>
                </c:pt>
                <c:pt idx="39304">
                  <c:v>0.96509259259259295</c:v>
                </c:pt>
                <c:pt idx="39305">
                  <c:v>0.96511574074074102</c:v>
                </c:pt>
                <c:pt idx="39306">
                  <c:v>0.96513888888888899</c:v>
                </c:pt>
                <c:pt idx="39307">
                  <c:v>0.96516203703703696</c:v>
                </c:pt>
                <c:pt idx="39308">
                  <c:v>0.96519675925925896</c:v>
                </c:pt>
                <c:pt idx="39309">
                  <c:v>0.96521990740740704</c:v>
                </c:pt>
                <c:pt idx="39310">
                  <c:v>0.96524305555555601</c:v>
                </c:pt>
                <c:pt idx="39311">
                  <c:v>0.96526620370370397</c:v>
                </c:pt>
                <c:pt idx="39312">
                  <c:v>0.96528935185185205</c:v>
                </c:pt>
                <c:pt idx="39313">
                  <c:v>0.96531250000000002</c:v>
                </c:pt>
                <c:pt idx="39314">
                  <c:v>0.96533564814814798</c:v>
                </c:pt>
                <c:pt idx="39315">
                  <c:v>0.96535879629629595</c:v>
                </c:pt>
                <c:pt idx="39316">
                  <c:v>0.96538194444444403</c:v>
                </c:pt>
                <c:pt idx="39317">
                  <c:v>0.96541666666666703</c:v>
                </c:pt>
                <c:pt idx="39318">
                  <c:v>0.965439814814815</c:v>
                </c:pt>
                <c:pt idx="39319">
                  <c:v>0.96546296296296297</c:v>
                </c:pt>
                <c:pt idx="39320">
                  <c:v>0.96548611111111104</c:v>
                </c:pt>
                <c:pt idx="39321">
                  <c:v>0.96550925925925901</c:v>
                </c:pt>
                <c:pt idx="39322">
                  <c:v>0.96553240740740698</c:v>
                </c:pt>
                <c:pt idx="39323">
                  <c:v>0.96555555555555606</c:v>
                </c:pt>
                <c:pt idx="39324">
                  <c:v>0.96557870370370402</c:v>
                </c:pt>
                <c:pt idx="39325">
                  <c:v>0.96561342592592603</c:v>
                </c:pt>
                <c:pt idx="39326">
                  <c:v>0.96563657407407399</c:v>
                </c:pt>
                <c:pt idx="39327">
                  <c:v>0.96565972222222196</c:v>
                </c:pt>
                <c:pt idx="39328">
                  <c:v>0.96568287037037004</c:v>
                </c:pt>
                <c:pt idx="39329">
                  <c:v>0.965706018518519</c:v>
                </c:pt>
                <c:pt idx="39330">
                  <c:v>0.96572916666666697</c:v>
                </c:pt>
                <c:pt idx="39331">
                  <c:v>0.96575231481481505</c:v>
                </c:pt>
                <c:pt idx="39332">
                  <c:v>0.96577546296296302</c:v>
                </c:pt>
                <c:pt idx="39333">
                  <c:v>0.96581018518518502</c:v>
                </c:pt>
                <c:pt idx="39334">
                  <c:v>0.96583333333333299</c:v>
                </c:pt>
                <c:pt idx="39335">
                  <c:v>0.96585648148148195</c:v>
                </c:pt>
                <c:pt idx="39336">
                  <c:v>0.96587962962963003</c:v>
                </c:pt>
                <c:pt idx="39337">
                  <c:v>0.965902777777778</c:v>
                </c:pt>
                <c:pt idx="39338">
                  <c:v>0.96592592592592597</c:v>
                </c:pt>
                <c:pt idx="39339">
                  <c:v>0.96594907407407404</c:v>
                </c:pt>
                <c:pt idx="39340">
                  <c:v>0.96597222222222201</c:v>
                </c:pt>
                <c:pt idx="39341">
                  <c:v>0.96599537037036998</c:v>
                </c:pt>
                <c:pt idx="39342">
                  <c:v>0.96601851851851905</c:v>
                </c:pt>
                <c:pt idx="39343">
                  <c:v>0.96605324074074095</c:v>
                </c:pt>
                <c:pt idx="39344">
                  <c:v>0.96607638888888903</c:v>
                </c:pt>
                <c:pt idx="39345">
                  <c:v>0.96609953703703699</c:v>
                </c:pt>
                <c:pt idx="39346">
                  <c:v>0.96612268518518496</c:v>
                </c:pt>
                <c:pt idx="39347">
                  <c:v>0.96614583333333404</c:v>
                </c:pt>
                <c:pt idx="39348">
                  <c:v>0.966168981481481</c:v>
                </c:pt>
                <c:pt idx="39349">
                  <c:v>0.96619212962962897</c:v>
                </c:pt>
                <c:pt idx="39350">
                  <c:v>0.96621527777777805</c:v>
                </c:pt>
                <c:pt idx="39351">
                  <c:v>0.96625000000000005</c:v>
                </c:pt>
                <c:pt idx="39352">
                  <c:v>0.96627314814814802</c:v>
                </c:pt>
                <c:pt idx="39353">
                  <c:v>0.96629629629629599</c:v>
                </c:pt>
                <c:pt idx="39354">
                  <c:v>0.96631944444444395</c:v>
                </c:pt>
                <c:pt idx="39355">
                  <c:v>0.96634259259259303</c:v>
                </c:pt>
                <c:pt idx="39356">
                  <c:v>0.966365740740741</c:v>
                </c:pt>
                <c:pt idx="39357">
                  <c:v>0.96638888888888896</c:v>
                </c:pt>
                <c:pt idx="39358">
                  <c:v>0.96641203703703704</c:v>
                </c:pt>
                <c:pt idx="39359">
                  <c:v>0.96643518518518501</c:v>
                </c:pt>
                <c:pt idx="39360">
                  <c:v>0.96646990740740801</c:v>
                </c:pt>
                <c:pt idx="39361">
                  <c:v>0.96649305555555598</c:v>
                </c:pt>
                <c:pt idx="39362">
                  <c:v>0.96651620370370395</c:v>
                </c:pt>
                <c:pt idx="39363">
                  <c:v>0.96653935185185202</c:v>
                </c:pt>
                <c:pt idx="39364">
                  <c:v>0.96656249999999999</c:v>
                </c:pt>
                <c:pt idx="39365">
                  <c:v>0.96658564814814796</c:v>
                </c:pt>
                <c:pt idx="39366">
                  <c:v>0.96660879629629703</c:v>
                </c:pt>
                <c:pt idx="39367">
                  <c:v>0.966631944444445</c:v>
                </c:pt>
                <c:pt idx="39368">
                  <c:v>0.96665509259259297</c:v>
                </c:pt>
                <c:pt idx="39369">
                  <c:v>0.96668981481481497</c:v>
                </c:pt>
                <c:pt idx="39370">
                  <c:v>0.96671296296296305</c:v>
                </c:pt>
                <c:pt idx="39371">
                  <c:v>0.96673611111111102</c:v>
                </c:pt>
                <c:pt idx="39372">
                  <c:v>0.96675925925925899</c:v>
                </c:pt>
                <c:pt idx="39373">
                  <c:v>0.96678240740740795</c:v>
                </c:pt>
                <c:pt idx="39374">
                  <c:v>0.96680555555555603</c:v>
                </c:pt>
                <c:pt idx="39375">
                  <c:v>0.966828703703704</c:v>
                </c:pt>
                <c:pt idx="39376">
                  <c:v>0.96685185185185196</c:v>
                </c:pt>
                <c:pt idx="39377">
                  <c:v>0.96687500000000004</c:v>
                </c:pt>
                <c:pt idx="39378">
                  <c:v>0.96690972222222205</c:v>
                </c:pt>
                <c:pt idx="39379">
                  <c:v>0.96693287037037001</c:v>
                </c:pt>
                <c:pt idx="39380">
                  <c:v>0.96695601851851898</c:v>
                </c:pt>
                <c:pt idx="39381">
                  <c:v>0.96697916666666694</c:v>
                </c:pt>
                <c:pt idx="39382">
                  <c:v>0.96700231481481502</c:v>
                </c:pt>
                <c:pt idx="39383">
                  <c:v>0.96702546296296299</c:v>
                </c:pt>
                <c:pt idx="39384">
                  <c:v>0.96704861111111096</c:v>
                </c:pt>
                <c:pt idx="39385">
                  <c:v>0.96707175925925903</c:v>
                </c:pt>
                <c:pt idx="39386">
                  <c:v>0.96710648148148204</c:v>
                </c:pt>
                <c:pt idx="39387">
                  <c:v>0.96712962962963001</c:v>
                </c:pt>
                <c:pt idx="39388">
                  <c:v>0.96715277777777797</c:v>
                </c:pt>
                <c:pt idx="39389">
                  <c:v>0.96717592592592605</c:v>
                </c:pt>
                <c:pt idx="39390">
                  <c:v>0.96719907407407402</c:v>
                </c:pt>
                <c:pt idx="39391">
                  <c:v>0.96722222222222198</c:v>
                </c:pt>
                <c:pt idx="39392">
                  <c:v>0.96724537037037095</c:v>
                </c:pt>
                <c:pt idx="39393">
                  <c:v>0.96726851851851903</c:v>
                </c:pt>
                <c:pt idx="39394">
                  <c:v>0.96730324074074103</c:v>
                </c:pt>
                <c:pt idx="39395">
                  <c:v>0.967326388888889</c:v>
                </c:pt>
                <c:pt idx="39396">
                  <c:v>0.96734953703703697</c:v>
                </c:pt>
                <c:pt idx="39397">
                  <c:v>0.96737268518518504</c:v>
                </c:pt>
                <c:pt idx="39398">
                  <c:v>0.96739583333333401</c:v>
                </c:pt>
                <c:pt idx="39399">
                  <c:v>0.96741898148148098</c:v>
                </c:pt>
                <c:pt idx="39400">
                  <c:v>0.96744212962963005</c:v>
                </c:pt>
                <c:pt idx="39401">
                  <c:v>0.96746527777777802</c:v>
                </c:pt>
                <c:pt idx="39402">
                  <c:v>0.96748842592592599</c:v>
                </c:pt>
                <c:pt idx="39403">
                  <c:v>0.96752314814814799</c:v>
                </c:pt>
                <c:pt idx="39404">
                  <c:v>0.96754629629629596</c:v>
                </c:pt>
                <c:pt idx="39405">
                  <c:v>0.96756944444444504</c:v>
                </c:pt>
                <c:pt idx="39406">
                  <c:v>0.967592592592593</c:v>
                </c:pt>
                <c:pt idx="39407">
                  <c:v>0.96761574074074097</c:v>
                </c:pt>
                <c:pt idx="39408">
                  <c:v>0.96763888888888905</c:v>
                </c:pt>
                <c:pt idx="39409">
                  <c:v>0.96766203703703701</c:v>
                </c:pt>
                <c:pt idx="39410">
                  <c:v>0.96768518518518498</c:v>
                </c:pt>
                <c:pt idx="39411">
                  <c:v>0.96771990740740699</c:v>
                </c:pt>
                <c:pt idx="39412">
                  <c:v>0.96774305555555595</c:v>
                </c:pt>
                <c:pt idx="39413">
                  <c:v>0.96776620370370403</c:v>
                </c:pt>
                <c:pt idx="39414">
                  <c:v>0.967789351851852</c:v>
                </c:pt>
                <c:pt idx="39415">
                  <c:v>0.96781249999999996</c:v>
                </c:pt>
                <c:pt idx="39416">
                  <c:v>0.96783564814814804</c:v>
                </c:pt>
                <c:pt idx="39417">
                  <c:v>0.96785879629629601</c:v>
                </c:pt>
                <c:pt idx="39418">
                  <c:v>0.96788194444444497</c:v>
                </c:pt>
                <c:pt idx="39419">
                  <c:v>0.96790509259259305</c:v>
                </c:pt>
                <c:pt idx="39420">
                  <c:v>0.96793981481481495</c:v>
                </c:pt>
                <c:pt idx="39421">
                  <c:v>0.96796296296296302</c:v>
                </c:pt>
                <c:pt idx="39422">
                  <c:v>0.96798611111111099</c:v>
                </c:pt>
                <c:pt idx="39423">
                  <c:v>0.96800925925925896</c:v>
                </c:pt>
                <c:pt idx="39424">
                  <c:v>0.96803240740740704</c:v>
                </c:pt>
                <c:pt idx="39425">
                  <c:v>0.968055555555556</c:v>
                </c:pt>
                <c:pt idx="39426">
                  <c:v>0.96807870370370397</c:v>
                </c:pt>
                <c:pt idx="39427">
                  <c:v>0.96810185185185205</c:v>
                </c:pt>
                <c:pt idx="39428">
                  <c:v>0.96813657407407405</c:v>
                </c:pt>
                <c:pt idx="39429">
                  <c:v>0.96815972222222202</c:v>
                </c:pt>
                <c:pt idx="39430">
                  <c:v>0.96818287037037098</c:v>
                </c:pt>
                <c:pt idx="39431">
                  <c:v>0.96820601851851895</c:v>
                </c:pt>
                <c:pt idx="39432">
                  <c:v>0.96822916666666703</c:v>
                </c:pt>
                <c:pt idx="39433">
                  <c:v>0.968252314814815</c:v>
                </c:pt>
                <c:pt idx="39434">
                  <c:v>0.96827546296296296</c:v>
                </c:pt>
                <c:pt idx="39435">
                  <c:v>0.96829861111111104</c:v>
                </c:pt>
                <c:pt idx="39436">
                  <c:v>0.96833333333333305</c:v>
                </c:pt>
                <c:pt idx="39437">
                  <c:v>0.96835648148148201</c:v>
                </c:pt>
                <c:pt idx="39438">
                  <c:v>0.96837962962962998</c:v>
                </c:pt>
                <c:pt idx="39439">
                  <c:v>0.96840277777777795</c:v>
                </c:pt>
                <c:pt idx="39440">
                  <c:v>0.96842592592592602</c:v>
                </c:pt>
                <c:pt idx="39441">
                  <c:v>0.96844907407407399</c:v>
                </c:pt>
                <c:pt idx="39442">
                  <c:v>0.96847222222222196</c:v>
                </c:pt>
                <c:pt idx="39443">
                  <c:v>0.96849537037037103</c:v>
                </c:pt>
                <c:pt idx="39444">
                  <c:v>0.968518518518519</c:v>
                </c:pt>
                <c:pt idx="39445">
                  <c:v>0.96855324074074101</c:v>
                </c:pt>
                <c:pt idx="39446">
                  <c:v>0.96857638888888897</c:v>
                </c:pt>
                <c:pt idx="39447">
                  <c:v>0.96859953703703705</c:v>
                </c:pt>
                <c:pt idx="39448">
                  <c:v>0.96862268518518502</c:v>
                </c:pt>
                <c:pt idx="39449">
                  <c:v>0.96864583333333398</c:v>
                </c:pt>
                <c:pt idx="39450">
                  <c:v>0.96866898148148195</c:v>
                </c:pt>
                <c:pt idx="39451">
                  <c:v>0.96869212962963003</c:v>
                </c:pt>
                <c:pt idx="39452">
                  <c:v>0.96871527777777799</c:v>
                </c:pt>
                <c:pt idx="39453">
                  <c:v>0.96873842592592596</c:v>
                </c:pt>
                <c:pt idx="39454">
                  <c:v>0.96877314814814797</c:v>
                </c:pt>
                <c:pt idx="39455">
                  <c:v>0.96879629629629604</c:v>
                </c:pt>
                <c:pt idx="39456">
                  <c:v>0.96881944444444401</c:v>
                </c:pt>
                <c:pt idx="39457">
                  <c:v>0.96884259259259298</c:v>
                </c:pt>
                <c:pt idx="39458">
                  <c:v>0.96886574074074105</c:v>
                </c:pt>
                <c:pt idx="39459">
                  <c:v>0.96888888888888902</c:v>
                </c:pt>
                <c:pt idx="39460">
                  <c:v>0.96891203703703699</c:v>
                </c:pt>
                <c:pt idx="39461">
                  <c:v>0.96893518518518496</c:v>
                </c:pt>
                <c:pt idx="39462">
                  <c:v>0.96895833333333303</c:v>
                </c:pt>
                <c:pt idx="39463">
                  <c:v>0.96899305555555604</c:v>
                </c:pt>
                <c:pt idx="39464">
                  <c:v>0.969016203703704</c:v>
                </c:pt>
                <c:pt idx="39465">
                  <c:v>0.96903935185185197</c:v>
                </c:pt>
                <c:pt idx="39466">
                  <c:v>0.96906250000000005</c:v>
                </c:pt>
                <c:pt idx="39467">
                  <c:v>0.96908564814814802</c:v>
                </c:pt>
                <c:pt idx="39468">
                  <c:v>0.96910879629629598</c:v>
                </c:pt>
                <c:pt idx="39469">
                  <c:v>0.96913194444444395</c:v>
                </c:pt>
                <c:pt idx="39470">
                  <c:v>0.96915509259259303</c:v>
                </c:pt>
                <c:pt idx="39471">
                  <c:v>0.96918981481481503</c:v>
                </c:pt>
                <c:pt idx="39472">
                  <c:v>0.969212962962963</c:v>
                </c:pt>
                <c:pt idx="39473">
                  <c:v>0.96923611111111097</c:v>
                </c:pt>
                <c:pt idx="39474">
                  <c:v>0.96925925925925904</c:v>
                </c:pt>
                <c:pt idx="39475">
                  <c:v>0.96928240740740701</c:v>
                </c:pt>
                <c:pt idx="39476">
                  <c:v>0.96930555555555598</c:v>
                </c:pt>
                <c:pt idx="39477">
                  <c:v>0.96932870370370405</c:v>
                </c:pt>
                <c:pt idx="39478">
                  <c:v>0.96935185185185202</c:v>
                </c:pt>
                <c:pt idx="39479">
                  <c:v>0.96937499999999999</c:v>
                </c:pt>
                <c:pt idx="39480">
                  <c:v>0.96940972222222199</c:v>
                </c:pt>
                <c:pt idx="39481">
                  <c:v>0.96943287037036996</c:v>
                </c:pt>
                <c:pt idx="39482">
                  <c:v>0.96945601851851904</c:v>
                </c:pt>
                <c:pt idx="39483">
                  <c:v>0.969479166666667</c:v>
                </c:pt>
                <c:pt idx="39484">
                  <c:v>0.96950231481481497</c:v>
                </c:pt>
                <c:pt idx="39485">
                  <c:v>0.96952546296296305</c:v>
                </c:pt>
                <c:pt idx="39486">
                  <c:v>0.96954861111111101</c:v>
                </c:pt>
                <c:pt idx="39487">
                  <c:v>0.96957175925925898</c:v>
                </c:pt>
                <c:pt idx="39488">
                  <c:v>0.96960648148148199</c:v>
                </c:pt>
                <c:pt idx="39489">
                  <c:v>0.96962962962962995</c:v>
                </c:pt>
                <c:pt idx="39490">
                  <c:v>0.96965277777777803</c:v>
                </c:pt>
                <c:pt idx="39491">
                  <c:v>0.969675925925926</c:v>
                </c:pt>
                <c:pt idx="39492">
                  <c:v>0.96969907407407396</c:v>
                </c:pt>
                <c:pt idx="39493">
                  <c:v>0.96972222222222204</c:v>
                </c:pt>
                <c:pt idx="39494">
                  <c:v>0.96974537037037101</c:v>
                </c:pt>
                <c:pt idx="39495">
                  <c:v>0.96976851851851897</c:v>
                </c:pt>
                <c:pt idx="39496">
                  <c:v>0.96980324074074098</c:v>
                </c:pt>
                <c:pt idx="39497">
                  <c:v>0.96982638888888895</c:v>
                </c:pt>
                <c:pt idx="39498">
                  <c:v>0.96984953703703702</c:v>
                </c:pt>
                <c:pt idx="39499">
                  <c:v>0.96987268518518499</c:v>
                </c:pt>
                <c:pt idx="39500">
                  <c:v>0.96989583333333396</c:v>
                </c:pt>
                <c:pt idx="39501">
                  <c:v>0.96991898148148203</c:v>
                </c:pt>
                <c:pt idx="39502">
                  <c:v>0.96994212962963</c:v>
                </c:pt>
                <c:pt idx="39503">
                  <c:v>0.96996527777777797</c:v>
                </c:pt>
                <c:pt idx="39504">
                  <c:v>0.96998842592592605</c:v>
                </c:pt>
                <c:pt idx="39505">
                  <c:v>0.97002314814814805</c:v>
                </c:pt>
                <c:pt idx="39506">
                  <c:v>0.97004629629629602</c:v>
                </c:pt>
                <c:pt idx="39507">
                  <c:v>0.97006944444444398</c:v>
                </c:pt>
                <c:pt idx="39508">
                  <c:v>0.97009259259259295</c:v>
                </c:pt>
                <c:pt idx="39509">
                  <c:v>0.97011574074074003</c:v>
                </c:pt>
                <c:pt idx="39510">
                  <c:v>0.97013888888888899</c:v>
                </c:pt>
                <c:pt idx="39511">
                  <c:v>0.97016203703703696</c:v>
                </c:pt>
                <c:pt idx="39512">
                  <c:v>0.97018518518518504</c:v>
                </c:pt>
                <c:pt idx="39513">
                  <c:v>0.97021990740740705</c:v>
                </c:pt>
                <c:pt idx="39514">
                  <c:v>0.97024305555555601</c:v>
                </c:pt>
                <c:pt idx="39515">
                  <c:v>0.97026620370370398</c:v>
                </c:pt>
                <c:pt idx="39516">
                  <c:v>0.97028935185185206</c:v>
                </c:pt>
                <c:pt idx="39517">
                  <c:v>0.97031250000000002</c:v>
                </c:pt>
                <c:pt idx="39518">
                  <c:v>0.97033564814814799</c:v>
                </c:pt>
                <c:pt idx="39519">
                  <c:v>0.97035879629629596</c:v>
                </c:pt>
                <c:pt idx="39520">
                  <c:v>0.97038194444444403</c:v>
                </c:pt>
                <c:pt idx="39521">
                  <c:v>0.97041666666666604</c:v>
                </c:pt>
                <c:pt idx="39522">
                  <c:v>0.970439814814815</c:v>
                </c:pt>
                <c:pt idx="39523">
                  <c:v>0.97046296296296297</c:v>
                </c:pt>
                <c:pt idx="39524">
                  <c:v>0.97048611111111105</c:v>
                </c:pt>
                <c:pt idx="39525">
                  <c:v>0.97050925925925902</c:v>
                </c:pt>
                <c:pt idx="39526">
                  <c:v>0.97053240740740698</c:v>
                </c:pt>
                <c:pt idx="39527">
                  <c:v>0.97055555555555495</c:v>
                </c:pt>
                <c:pt idx="39528">
                  <c:v>0.97057870370370403</c:v>
                </c:pt>
                <c:pt idx="39529">
                  <c:v>0.97060185185185199</c:v>
                </c:pt>
                <c:pt idx="39530">
                  <c:v>0.970636574074074</c:v>
                </c:pt>
                <c:pt idx="39531">
                  <c:v>0.97065972222222197</c:v>
                </c:pt>
                <c:pt idx="39532">
                  <c:v>0.97068287037037004</c:v>
                </c:pt>
                <c:pt idx="39533">
                  <c:v>0.97070601851851901</c:v>
                </c:pt>
                <c:pt idx="39534">
                  <c:v>0.97072916666666698</c:v>
                </c:pt>
                <c:pt idx="39535">
                  <c:v>0.97075231481481505</c:v>
                </c:pt>
                <c:pt idx="39536">
                  <c:v>0.97077546296296302</c:v>
                </c:pt>
                <c:pt idx="39537">
                  <c:v>0.97079861111111099</c:v>
                </c:pt>
                <c:pt idx="39538">
                  <c:v>0.97083333333333299</c:v>
                </c:pt>
                <c:pt idx="39539">
                  <c:v>0.97085648148148096</c:v>
                </c:pt>
                <c:pt idx="39540">
                  <c:v>0.97087962962963004</c:v>
                </c:pt>
                <c:pt idx="39541">
                  <c:v>0.970902777777778</c:v>
                </c:pt>
                <c:pt idx="39542">
                  <c:v>0.97092592592592597</c:v>
                </c:pt>
                <c:pt idx="39543">
                  <c:v>0.97094907407407405</c:v>
                </c:pt>
                <c:pt idx="39544">
                  <c:v>0.97097222222222201</c:v>
                </c:pt>
                <c:pt idx="39545">
                  <c:v>0.97099537037036998</c:v>
                </c:pt>
                <c:pt idx="39546">
                  <c:v>0.97101851851851895</c:v>
                </c:pt>
                <c:pt idx="39547">
                  <c:v>0.97104166666666702</c:v>
                </c:pt>
                <c:pt idx="39548">
                  <c:v>0.97107638888888903</c:v>
                </c:pt>
                <c:pt idx="39549">
                  <c:v>0.971099537037037</c:v>
                </c:pt>
                <c:pt idx="39550">
                  <c:v>0.97112268518518496</c:v>
                </c:pt>
                <c:pt idx="39551">
                  <c:v>0.97114583333333404</c:v>
                </c:pt>
                <c:pt idx="39552">
                  <c:v>0.97116898148148101</c:v>
                </c:pt>
                <c:pt idx="39553">
                  <c:v>0.97119212962962898</c:v>
                </c:pt>
                <c:pt idx="39554">
                  <c:v>0.97121527777777805</c:v>
                </c:pt>
                <c:pt idx="39555">
                  <c:v>0.97123842592592602</c:v>
                </c:pt>
                <c:pt idx="39556">
                  <c:v>0.97126157407407399</c:v>
                </c:pt>
                <c:pt idx="39557">
                  <c:v>0.97129629629629599</c:v>
                </c:pt>
                <c:pt idx="39558">
                  <c:v>0.97131944444444396</c:v>
                </c:pt>
                <c:pt idx="39559">
                  <c:v>0.97134259259259303</c:v>
                </c:pt>
                <c:pt idx="39560">
                  <c:v>0.971365740740741</c:v>
                </c:pt>
                <c:pt idx="39561">
                  <c:v>0.97138888888888897</c:v>
                </c:pt>
                <c:pt idx="39562">
                  <c:v>0.97141203703703705</c:v>
                </c:pt>
                <c:pt idx="39563">
                  <c:v>0.97143518518518501</c:v>
                </c:pt>
                <c:pt idx="39564">
                  <c:v>0.97145833333333298</c:v>
                </c:pt>
                <c:pt idx="39565">
                  <c:v>0.97149305555555598</c:v>
                </c:pt>
                <c:pt idx="39566">
                  <c:v>0.97151620370370295</c:v>
                </c:pt>
                <c:pt idx="39567">
                  <c:v>0.97153935185185203</c:v>
                </c:pt>
                <c:pt idx="39568">
                  <c:v>0.9715625</c:v>
                </c:pt>
                <c:pt idx="39569">
                  <c:v>0.97158564814814796</c:v>
                </c:pt>
                <c:pt idx="39570">
                  <c:v>0.97160879629629604</c:v>
                </c:pt>
                <c:pt idx="39571">
                  <c:v>0.97163194444444401</c:v>
                </c:pt>
                <c:pt idx="39572">
                  <c:v>0.97165509259259297</c:v>
                </c:pt>
                <c:pt idx="39573">
                  <c:v>0.97167824074074105</c:v>
                </c:pt>
                <c:pt idx="39574">
                  <c:v>0.97171296296296295</c:v>
                </c:pt>
                <c:pt idx="39575">
                  <c:v>0.97173611111111102</c:v>
                </c:pt>
                <c:pt idx="39576">
                  <c:v>0.97175925925925899</c:v>
                </c:pt>
                <c:pt idx="39577">
                  <c:v>0.97178240740740696</c:v>
                </c:pt>
                <c:pt idx="39578">
                  <c:v>0.97180555555555603</c:v>
                </c:pt>
                <c:pt idx="39579">
                  <c:v>0.971828703703704</c:v>
                </c:pt>
                <c:pt idx="39580">
                  <c:v>0.97185185185185197</c:v>
                </c:pt>
                <c:pt idx="39581">
                  <c:v>0.97187500000000004</c:v>
                </c:pt>
                <c:pt idx="39582">
                  <c:v>0.97189814814814801</c:v>
                </c:pt>
                <c:pt idx="39583">
                  <c:v>0.97193287037037002</c:v>
                </c:pt>
                <c:pt idx="39584">
                  <c:v>0.97195601851851898</c:v>
                </c:pt>
                <c:pt idx="39585">
                  <c:v>0.97197916666666695</c:v>
                </c:pt>
                <c:pt idx="39586">
                  <c:v>0.97200231481481503</c:v>
                </c:pt>
                <c:pt idx="39587">
                  <c:v>0.97202546296296299</c:v>
                </c:pt>
                <c:pt idx="39588">
                  <c:v>0.97204861111111096</c:v>
                </c:pt>
                <c:pt idx="39589">
                  <c:v>0.97207175925925904</c:v>
                </c:pt>
                <c:pt idx="39590">
                  <c:v>0.97209490740740701</c:v>
                </c:pt>
                <c:pt idx="39591">
                  <c:v>0.97212962962963001</c:v>
                </c:pt>
                <c:pt idx="39592">
                  <c:v>0.97215277777777798</c:v>
                </c:pt>
                <c:pt idx="39593">
                  <c:v>0.97217592592592605</c:v>
                </c:pt>
                <c:pt idx="39594">
                  <c:v>0.97219907407407402</c:v>
                </c:pt>
                <c:pt idx="39595">
                  <c:v>0.97222222222222199</c:v>
                </c:pt>
                <c:pt idx="39596">
                  <c:v>0.97224537037036995</c:v>
                </c:pt>
                <c:pt idx="39597">
                  <c:v>0.97226851851851903</c:v>
                </c:pt>
                <c:pt idx="39598">
                  <c:v>0.972291666666667</c:v>
                </c:pt>
                <c:pt idx="39599">
                  <c:v>0.972326388888889</c:v>
                </c:pt>
                <c:pt idx="39600">
                  <c:v>0.97234953703703697</c:v>
                </c:pt>
                <c:pt idx="39601">
                  <c:v>0.97237268518518505</c:v>
                </c:pt>
                <c:pt idx="39602">
                  <c:v>0.97239583333333302</c:v>
                </c:pt>
                <c:pt idx="39603">
                  <c:v>0.97241898148148098</c:v>
                </c:pt>
                <c:pt idx="39604">
                  <c:v>0.97244212962962895</c:v>
                </c:pt>
                <c:pt idx="39605">
                  <c:v>0.97246527777777803</c:v>
                </c:pt>
                <c:pt idx="39606">
                  <c:v>0.97248842592592599</c:v>
                </c:pt>
                <c:pt idx="39607">
                  <c:v>0.972523148148148</c:v>
                </c:pt>
                <c:pt idx="39608">
                  <c:v>0.97254629629629596</c:v>
                </c:pt>
                <c:pt idx="39609">
                  <c:v>0.97256944444444404</c:v>
                </c:pt>
                <c:pt idx="39610">
                  <c:v>0.97259259259259301</c:v>
                </c:pt>
                <c:pt idx="39611">
                  <c:v>0.97261574074073998</c:v>
                </c:pt>
                <c:pt idx="39612">
                  <c:v>0.97263888888888905</c:v>
                </c:pt>
                <c:pt idx="39613">
                  <c:v>0.97266203703703702</c:v>
                </c:pt>
                <c:pt idx="39614">
                  <c:v>0.97268518518518499</c:v>
                </c:pt>
                <c:pt idx="39615">
                  <c:v>0.97270833333333295</c:v>
                </c:pt>
                <c:pt idx="39616">
                  <c:v>0.97274305555555596</c:v>
                </c:pt>
                <c:pt idx="39617">
                  <c:v>0.97276620370370404</c:v>
                </c:pt>
                <c:pt idx="39618">
                  <c:v>0.972789351851852</c:v>
                </c:pt>
                <c:pt idx="39619">
                  <c:v>0.97281249999999997</c:v>
                </c:pt>
                <c:pt idx="39620">
                  <c:v>0.97283564814814805</c:v>
                </c:pt>
                <c:pt idx="39621">
                  <c:v>0.97285879629629601</c:v>
                </c:pt>
                <c:pt idx="39622">
                  <c:v>0.97288194444444398</c:v>
                </c:pt>
                <c:pt idx="39623">
                  <c:v>0.97290509259259295</c:v>
                </c:pt>
                <c:pt idx="39624">
                  <c:v>0.97292824074074102</c:v>
                </c:pt>
                <c:pt idx="39625">
                  <c:v>0.97296296296296303</c:v>
                </c:pt>
                <c:pt idx="39626">
                  <c:v>0.972986111111111</c:v>
                </c:pt>
                <c:pt idx="39627">
                  <c:v>0.97300925925925896</c:v>
                </c:pt>
                <c:pt idx="39628">
                  <c:v>0.97303240740740704</c:v>
                </c:pt>
                <c:pt idx="39629">
                  <c:v>0.97305555555555501</c:v>
                </c:pt>
                <c:pt idx="39630">
                  <c:v>0.97307870370370397</c:v>
                </c:pt>
                <c:pt idx="39631">
                  <c:v>0.97310185185185205</c:v>
                </c:pt>
                <c:pt idx="39632">
                  <c:v>0.97312500000000002</c:v>
                </c:pt>
                <c:pt idx="39633">
                  <c:v>0.97315972222222202</c:v>
                </c:pt>
                <c:pt idx="39634">
                  <c:v>0.97318287037036999</c:v>
                </c:pt>
                <c:pt idx="39635">
                  <c:v>0.97320601851851896</c:v>
                </c:pt>
                <c:pt idx="39636">
                  <c:v>0.97322916666666703</c:v>
                </c:pt>
                <c:pt idx="39637">
                  <c:v>0.973252314814815</c:v>
                </c:pt>
                <c:pt idx="39638">
                  <c:v>0.97327546296296297</c:v>
                </c:pt>
                <c:pt idx="39639">
                  <c:v>0.97329861111111104</c:v>
                </c:pt>
                <c:pt idx="39640">
                  <c:v>0.97332175925925901</c:v>
                </c:pt>
                <c:pt idx="39641">
                  <c:v>0.97334490740740698</c:v>
                </c:pt>
                <c:pt idx="39642">
                  <c:v>0.97336805555555495</c:v>
                </c:pt>
                <c:pt idx="39643">
                  <c:v>0.97340277777777795</c:v>
                </c:pt>
                <c:pt idx="39644">
                  <c:v>0.97342592592592603</c:v>
                </c:pt>
                <c:pt idx="39645">
                  <c:v>0.97344907407407399</c:v>
                </c:pt>
                <c:pt idx="39646">
                  <c:v>0.97347222222222196</c:v>
                </c:pt>
                <c:pt idx="39647">
                  <c:v>0.97349537037037004</c:v>
                </c:pt>
                <c:pt idx="39648">
                  <c:v>0.973518518518519</c:v>
                </c:pt>
                <c:pt idx="39649">
                  <c:v>0.97354166666666597</c:v>
                </c:pt>
                <c:pt idx="39650">
                  <c:v>0.97356481481481505</c:v>
                </c:pt>
                <c:pt idx="39651">
                  <c:v>0.97359953703703705</c:v>
                </c:pt>
                <c:pt idx="39652">
                  <c:v>0.97362268518518502</c:v>
                </c:pt>
                <c:pt idx="39653">
                  <c:v>0.97364583333333399</c:v>
                </c:pt>
                <c:pt idx="39654">
                  <c:v>0.97366898148148096</c:v>
                </c:pt>
                <c:pt idx="39655">
                  <c:v>0.97369212962963003</c:v>
                </c:pt>
                <c:pt idx="39656">
                  <c:v>0.973715277777778</c:v>
                </c:pt>
                <c:pt idx="39657">
                  <c:v>0.97373842592592597</c:v>
                </c:pt>
                <c:pt idx="39658">
                  <c:v>0.97376157407407404</c:v>
                </c:pt>
                <c:pt idx="39659">
                  <c:v>0.97379629629629605</c:v>
                </c:pt>
                <c:pt idx="39660">
                  <c:v>0.97381944444444501</c:v>
                </c:pt>
                <c:pt idx="39661">
                  <c:v>0.97384259259259298</c:v>
                </c:pt>
                <c:pt idx="39662">
                  <c:v>0.97386574074073995</c:v>
                </c:pt>
                <c:pt idx="39663">
                  <c:v>0.97388888888888903</c:v>
                </c:pt>
                <c:pt idx="39664">
                  <c:v>0.97391203703703699</c:v>
                </c:pt>
                <c:pt idx="39665">
                  <c:v>0.97393518518518496</c:v>
                </c:pt>
                <c:pt idx="39666">
                  <c:v>0.97395833333333304</c:v>
                </c:pt>
                <c:pt idx="39667">
                  <c:v>0.973981481481481</c:v>
                </c:pt>
                <c:pt idx="39668">
                  <c:v>0.97401620370370401</c:v>
                </c:pt>
                <c:pt idx="39669">
                  <c:v>0.97403935185185198</c:v>
                </c:pt>
                <c:pt idx="39670">
                  <c:v>0.97406250000000005</c:v>
                </c:pt>
                <c:pt idx="39671">
                  <c:v>0.97408564814814802</c:v>
                </c:pt>
                <c:pt idx="39672">
                  <c:v>0.97410879629629599</c:v>
                </c:pt>
                <c:pt idx="39673">
                  <c:v>0.97413194444444395</c:v>
                </c:pt>
                <c:pt idx="39674">
                  <c:v>0.97415509259259303</c:v>
                </c:pt>
                <c:pt idx="39675">
                  <c:v>0.974178240740741</c:v>
                </c:pt>
                <c:pt idx="39676">
                  <c:v>0.974212962962963</c:v>
                </c:pt>
                <c:pt idx="39677">
                  <c:v>0.97423611111111097</c:v>
                </c:pt>
                <c:pt idx="39678">
                  <c:v>0.97425925925925905</c:v>
                </c:pt>
                <c:pt idx="39679">
                  <c:v>0.97428240740740701</c:v>
                </c:pt>
                <c:pt idx="39680">
                  <c:v>0.97430555555555598</c:v>
                </c:pt>
                <c:pt idx="39681">
                  <c:v>0.97432870370370395</c:v>
                </c:pt>
                <c:pt idx="39682">
                  <c:v>0.97435185185185202</c:v>
                </c:pt>
                <c:pt idx="39683">
                  <c:v>0.97437499999999999</c:v>
                </c:pt>
                <c:pt idx="39684">
                  <c:v>0.97439814814814796</c:v>
                </c:pt>
                <c:pt idx="39685">
                  <c:v>0.97443287037036996</c:v>
                </c:pt>
                <c:pt idx="39686">
                  <c:v>0.97445601851851904</c:v>
                </c:pt>
                <c:pt idx="39687">
                  <c:v>0.97447916666666701</c:v>
                </c:pt>
                <c:pt idx="39688">
                  <c:v>0.97450231481481497</c:v>
                </c:pt>
                <c:pt idx="39689">
                  <c:v>0.97452546296296305</c:v>
                </c:pt>
                <c:pt idx="39690">
                  <c:v>0.97454861111111102</c:v>
                </c:pt>
                <c:pt idx="39691">
                  <c:v>0.97457175925925899</c:v>
                </c:pt>
                <c:pt idx="39692">
                  <c:v>0.97459490740740695</c:v>
                </c:pt>
                <c:pt idx="39693">
                  <c:v>0.97462962962962996</c:v>
                </c:pt>
                <c:pt idx="39694">
                  <c:v>0.97465277777777803</c:v>
                </c:pt>
                <c:pt idx="39695">
                  <c:v>0.974675925925926</c:v>
                </c:pt>
                <c:pt idx="39696">
                  <c:v>0.97469907407407397</c:v>
                </c:pt>
                <c:pt idx="39697">
                  <c:v>0.97472222222222205</c:v>
                </c:pt>
                <c:pt idx="39698">
                  <c:v>0.97474537037037001</c:v>
                </c:pt>
                <c:pt idx="39699">
                  <c:v>0.97476851851851898</c:v>
                </c:pt>
                <c:pt idx="39700">
                  <c:v>0.97479166666666694</c:v>
                </c:pt>
                <c:pt idx="39701">
                  <c:v>0.97481481481481502</c:v>
                </c:pt>
                <c:pt idx="39702">
                  <c:v>0.97484953703703703</c:v>
                </c:pt>
                <c:pt idx="39703">
                  <c:v>0.974872685185185</c:v>
                </c:pt>
                <c:pt idx="39704">
                  <c:v>0.97489583333333396</c:v>
                </c:pt>
                <c:pt idx="39705">
                  <c:v>0.97491898148148104</c:v>
                </c:pt>
                <c:pt idx="39706">
                  <c:v>0.97494212962963001</c:v>
                </c:pt>
                <c:pt idx="39707">
                  <c:v>0.97496527777777797</c:v>
                </c:pt>
                <c:pt idx="39708">
                  <c:v>0.97498842592592605</c:v>
                </c:pt>
                <c:pt idx="39709">
                  <c:v>0.97501157407407402</c:v>
                </c:pt>
                <c:pt idx="39710">
                  <c:v>0.97504629629629602</c:v>
                </c:pt>
                <c:pt idx="39711">
                  <c:v>0.97506944444444399</c:v>
                </c:pt>
                <c:pt idx="39712">
                  <c:v>0.97509259259259295</c:v>
                </c:pt>
                <c:pt idx="39713">
                  <c:v>0.97511574074074103</c:v>
                </c:pt>
                <c:pt idx="39714">
                  <c:v>0.975138888888889</c:v>
                </c:pt>
                <c:pt idx="39715">
                  <c:v>0.97516203703703697</c:v>
                </c:pt>
                <c:pt idx="39716">
                  <c:v>0.97518518518518504</c:v>
                </c:pt>
                <c:pt idx="39717">
                  <c:v>0.97520833333333301</c:v>
                </c:pt>
                <c:pt idx="39718">
                  <c:v>0.97524305555555602</c:v>
                </c:pt>
                <c:pt idx="39719">
                  <c:v>0.97526620370370298</c:v>
                </c:pt>
                <c:pt idx="39720">
                  <c:v>0.97528935185185195</c:v>
                </c:pt>
                <c:pt idx="39721">
                  <c:v>0.97531250000000003</c:v>
                </c:pt>
                <c:pt idx="39722">
                  <c:v>0.97533564814814799</c:v>
                </c:pt>
                <c:pt idx="39723">
                  <c:v>0.97535879629629596</c:v>
                </c:pt>
                <c:pt idx="39724">
                  <c:v>0.97538194444444404</c:v>
                </c:pt>
                <c:pt idx="39725">
                  <c:v>0.975405092592593</c:v>
                </c:pt>
                <c:pt idx="39726">
                  <c:v>0.97542824074073997</c:v>
                </c:pt>
                <c:pt idx="39727">
                  <c:v>0.97546296296296298</c:v>
                </c:pt>
                <c:pt idx="39728">
                  <c:v>0.97548611111111105</c:v>
                </c:pt>
                <c:pt idx="39729">
                  <c:v>0.97550925925925902</c:v>
                </c:pt>
                <c:pt idx="39730">
                  <c:v>0.97553240740740699</c:v>
                </c:pt>
                <c:pt idx="39731">
                  <c:v>0.97555555555555495</c:v>
                </c:pt>
                <c:pt idx="39732">
                  <c:v>0.97557870370370403</c:v>
                </c:pt>
                <c:pt idx="39733">
                  <c:v>0.975601851851852</c:v>
                </c:pt>
                <c:pt idx="39734">
                  <c:v>0.97562499999999996</c:v>
                </c:pt>
                <c:pt idx="39735">
                  <c:v>0.97564814814814804</c:v>
                </c:pt>
                <c:pt idx="39736">
                  <c:v>0.97568287037037005</c:v>
                </c:pt>
                <c:pt idx="39737">
                  <c:v>0.97570601851851901</c:v>
                </c:pt>
                <c:pt idx="39738">
                  <c:v>0.97572916666666698</c:v>
                </c:pt>
                <c:pt idx="39739">
                  <c:v>0.97575231481481495</c:v>
                </c:pt>
                <c:pt idx="39740">
                  <c:v>0.97577546296296302</c:v>
                </c:pt>
                <c:pt idx="39741">
                  <c:v>0.97579861111111099</c:v>
                </c:pt>
                <c:pt idx="39742">
                  <c:v>0.97582175925925896</c:v>
                </c:pt>
                <c:pt idx="39743">
                  <c:v>0.97584490740740704</c:v>
                </c:pt>
                <c:pt idx="39744">
                  <c:v>0.97587962962963004</c:v>
                </c:pt>
                <c:pt idx="39745">
                  <c:v>0.97590277777777801</c:v>
                </c:pt>
                <c:pt idx="39746">
                  <c:v>0.97592592592592597</c:v>
                </c:pt>
                <c:pt idx="39747">
                  <c:v>0.97594907407407405</c:v>
                </c:pt>
                <c:pt idx="39748">
                  <c:v>0.97597222222222202</c:v>
                </c:pt>
                <c:pt idx="39749">
                  <c:v>0.97599537037037098</c:v>
                </c:pt>
                <c:pt idx="39750">
                  <c:v>0.97601851851851895</c:v>
                </c:pt>
                <c:pt idx="39751">
                  <c:v>0.97604166666666703</c:v>
                </c:pt>
                <c:pt idx="39752">
                  <c:v>0.976064814814815</c:v>
                </c:pt>
                <c:pt idx="39753">
                  <c:v>0.976099537037037</c:v>
                </c:pt>
                <c:pt idx="39754">
                  <c:v>0.97612268518518497</c:v>
                </c:pt>
                <c:pt idx="39755">
                  <c:v>0.97614583333333305</c:v>
                </c:pt>
                <c:pt idx="39756">
                  <c:v>0.97616898148148101</c:v>
                </c:pt>
                <c:pt idx="39757">
                  <c:v>0.97619212962962898</c:v>
                </c:pt>
                <c:pt idx="39758">
                  <c:v>0.97621527777777795</c:v>
                </c:pt>
                <c:pt idx="39759">
                  <c:v>0.97623842592592602</c:v>
                </c:pt>
                <c:pt idx="39760">
                  <c:v>0.97626157407407399</c:v>
                </c:pt>
                <c:pt idx="39761">
                  <c:v>0.97628472222222196</c:v>
                </c:pt>
                <c:pt idx="39762">
                  <c:v>0.97631944444444396</c:v>
                </c:pt>
                <c:pt idx="39763">
                  <c:v>0.97634259259259304</c:v>
                </c:pt>
                <c:pt idx="39764">
                  <c:v>0.97636574074074001</c:v>
                </c:pt>
                <c:pt idx="39765">
                  <c:v>0.97638888888888897</c:v>
                </c:pt>
                <c:pt idx="39766">
                  <c:v>0.97641203703703705</c:v>
                </c:pt>
                <c:pt idx="39767">
                  <c:v>0.97643518518518502</c:v>
                </c:pt>
                <c:pt idx="39768">
                  <c:v>0.97645833333333298</c:v>
                </c:pt>
                <c:pt idx="39769">
                  <c:v>0.97648148148148095</c:v>
                </c:pt>
                <c:pt idx="39770">
                  <c:v>0.97651620370370296</c:v>
                </c:pt>
                <c:pt idx="39771">
                  <c:v>0.97653935185185203</c:v>
                </c:pt>
                <c:pt idx="39772">
                  <c:v>0.9765625</c:v>
                </c:pt>
                <c:pt idx="39773">
                  <c:v>0.97658564814814797</c:v>
                </c:pt>
                <c:pt idx="39774">
                  <c:v>0.97660879629629604</c:v>
                </c:pt>
                <c:pt idx="39775">
                  <c:v>0.97663194444444401</c:v>
                </c:pt>
                <c:pt idx="39776">
                  <c:v>0.97665509259259298</c:v>
                </c:pt>
                <c:pt idx="39777">
                  <c:v>0.97667824074074105</c:v>
                </c:pt>
                <c:pt idx="39778">
                  <c:v>0.97671296296296295</c:v>
                </c:pt>
                <c:pt idx="39779">
                  <c:v>0.97673611111111103</c:v>
                </c:pt>
                <c:pt idx="39780">
                  <c:v>0.97675925925925899</c:v>
                </c:pt>
                <c:pt idx="39781">
                  <c:v>0.97678240740740696</c:v>
                </c:pt>
                <c:pt idx="39782">
                  <c:v>0.97680555555555604</c:v>
                </c:pt>
                <c:pt idx="39783">
                  <c:v>0.976828703703704</c:v>
                </c:pt>
                <c:pt idx="39784">
                  <c:v>0.97685185185185197</c:v>
                </c:pt>
                <c:pt idx="39785">
                  <c:v>0.97687500000000005</c:v>
                </c:pt>
                <c:pt idx="39786">
                  <c:v>0.97690972222222205</c:v>
                </c:pt>
                <c:pt idx="39787">
                  <c:v>0.97693287037037102</c:v>
                </c:pt>
                <c:pt idx="39788">
                  <c:v>0.97695601851851899</c:v>
                </c:pt>
                <c:pt idx="39789">
                  <c:v>0.97697916666666695</c:v>
                </c:pt>
                <c:pt idx="39790">
                  <c:v>0.97700231481481503</c:v>
                </c:pt>
                <c:pt idx="39791">
                  <c:v>0.977025462962963</c:v>
                </c:pt>
                <c:pt idx="39792">
                  <c:v>0.97704861111111097</c:v>
                </c:pt>
                <c:pt idx="39793">
                  <c:v>0.97707175925925904</c:v>
                </c:pt>
                <c:pt idx="39794">
                  <c:v>0.97709490740740701</c:v>
                </c:pt>
                <c:pt idx="39795">
                  <c:v>0.97712962962963001</c:v>
                </c:pt>
                <c:pt idx="39796">
                  <c:v>0.97715277777777798</c:v>
                </c:pt>
                <c:pt idx="39797">
                  <c:v>0.97717592592592595</c:v>
                </c:pt>
                <c:pt idx="39798">
                  <c:v>0.97719907407407403</c:v>
                </c:pt>
                <c:pt idx="39799">
                  <c:v>0.97722222222222199</c:v>
                </c:pt>
                <c:pt idx="39800">
                  <c:v>0.97724537037036996</c:v>
                </c:pt>
                <c:pt idx="39801">
                  <c:v>0.97726851851851904</c:v>
                </c:pt>
                <c:pt idx="39802">
                  <c:v>0.977291666666667</c:v>
                </c:pt>
                <c:pt idx="39803">
                  <c:v>0.97731481481481497</c:v>
                </c:pt>
                <c:pt idx="39804">
                  <c:v>0.97734953703703698</c:v>
                </c:pt>
                <c:pt idx="39805">
                  <c:v>0.97737268518518505</c:v>
                </c:pt>
                <c:pt idx="39806">
                  <c:v>0.97739583333333302</c:v>
                </c:pt>
                <c:pt idx="39807">
                  <c:v>0.97741898148148099</c:v>
                </c:pt>
                <c:pt idx="39808">
                  <c:v>0.97744212962962895</c:v>
                </c:pt>
                <c:pt idx="39809">
                  <c:v>0.97746527777777803</c:v>
                </c:pt>
                <c:pt idx="39810">
                  <c:v>0.977488425925926</c:v>
                </c:pt>
                <c:pt idx="39811">
                  <c:v>0.97751157407407396</c:v>
                </c:pt>
                <c:pt idx="39812">
                  <c:v>0.97753472222222204</c:v>
                </c:pt>
                <c:pt idx="39813">
                  <c:v>0.97756944444444405</c:v>
                </c:pt>
                <c:pt idx="39814">
                  <c:v>0.97759259259259301</c:v>
                </c:pt>
                <c:pt idx="39815">
                  <c:v>0.97761574074074098</c:v>
                </c:pt>
                <c:pt idx="39816">
                  <c:v>0.97763888888888895</c:v>
                </c:pt>
                <c:pt idx="39817">
                  <c:v>0.97766203703703702</c:v>
                </c:pt>
                <c:pt idx="39818">
                  <c:v>0.97768518518518499</c:v>
                </c:pt>
                <c:pt idx="39819">
                  <c:v>0.97770833333333296</c:v>
                </c:pt>
                <c:pt idx="39820">
                  <c:v>0.97773148148148203</c:v>
                </c:pt>
                <c:pt idx="39821">
                  <c:v>0.97776620370370404</c:v>
                </c:pt>
                <c:pt idx="39822">
                  <c:v>0.97778935185185201</c:v>
                </c:pt>
                <c:pt idx="39823">
                  <c:v>0.97781249999999997</c:v>
                </c:pt>
                <c:pt idx="39824">
                  <c:v>0.97783564814814805</c:v>
                </c:pt>
                <c:pt idx="39825">
                  <c:v>0.97785879629629602</c:v>
                </c:pt>
                <c:pt idx="39826">
                  <c:v>0.97788194444444398</c:v>
                </c:pt>
                <c:pt idx="39827">
                  <c:v>0.97790509259259295</c:v>
                </c:pt>
                <c:pt idx="39828">
                  <c:v>0.97792824074074103</c:v>
                </c:pt>
                <c:pt idx="39829">
                  <c:v>0.97795138888888899</c:v>
                </c:pt>
                <c:pt idx="39830">
                  <c:v>0.977986111111111</c:v>
                </c:pt>
                <c:pt idx="39831">
                  <c:v>0.97800925925925897</c:v>
                </c:pt>
                <c:pt idx="39832">
                  <c:v>0.97803240740740705</c:v>
                </c:pt>
                <c:pt idx="39833">
                  <c:v>0.97805555555555601</c:v>
                </c:pt>
                <c:pt idx="39834">
                  <c:v>0.97807870370370398</c:v>
                </c:pt>
                <c:pt idx="39835">
                  <c:v>0.97810185185185206</c:v>
                </c:pt>
                <c:pt idx="39836">
                  <c:v>0.97812500000000002</c:v>
                </c:pt>
                <c:pt idx="39837">
                  <c:v>0.97814814814814799</c:v>
                </c:pt>
                <c:pt idx="39838">
                  <c:v>0.97818287037036999</c:v>
                </c:pt>
                <c:pt idx="39839">
                  <c:v>0.97820601851851896</c:v>
                </c:pt>
                <c:pt idx="39840">
                  <c:v>0.97822916666666704</c:v>
                </c:pt>
                <c:pt idx="39841">
                  <c:v>0.978252314814815</c:v>
                </c:pt>
                <c:pt idx="39842">
                  <c:v>0.97827546296296297</c:v>
                </c:pt>
                <c:pt idx="39843">
                  <c:v>0.97829861111111105</c:v>
                </c:pt>
                <c:pt idx="39844">
                  <c:v>0.97832175925925902</c:v>
                </c:pt>
                <c:pt idx="39845">
                  <c:v>0.97834490740740698</c:v>
                </c:pt>
                <c:pt idx="39846">
                  <c:v>0.97836805555555495</c:v>
                </c:pt>
                <c:pt idx="39847">
                  <c:v>0.97840277777777696</c:v>
                </c:pt>
                <c:pt idx="39848">
                  <c:v>0.97842592592592603</c:v>
                </c:pt>
                <c:pt idx="39849">
                  <c:v>0.978449074074074</c:v>
                </c:pt>
                <c:pt idx="39850">
                  <c:v>0.97847222222222197</c:v>
                </c:pt>
                <c:pt idx="39851">
                  <c:v>0.97849537037037004</c:v>
                </c:pt>
                <c:pt idx="39852">
                  <c:v>0.97851851851851901</c:v>
                </c:pt>
                <c:pt idx="39853">
                  <c:v>0.97854166666666698</c:v>
                </c:pt>
                <c:pt idx="39854">
                  <c:v>0.97856481481481505</c:v>
                </c:pt>
                <c:pt idx="39855">
                  <c:v>0.97858796296296302</c:v>
                </c:pt>
                <c:pt idx="39856">
                  <c:v>0.97862268518518503</c:v>
                </c:pt>
                <c:pt idx="39857">
                  <c:v>0.97864583333333399</c:v>
                </c:pt>
                <c:pt idx="39858">
                  <c:v>0.97866898148148096</c:v>
                </c:pt>
                <c:pt idx="39859">
                  <c:v>0.97869212962963004</c:v>
                </c:pt>
                <c:pt idx="39860">
                  <c:v>0.978715277777778</c:v>
                </c:pt>
                <c:pt idx="39861">
                  <c:v>0.97873842592592597</c:v>
                </c:pt>
                <c:pt idx="39862">
                  <c:v>0.97876157407407405</c:v>
                </c:pt>
                <c:pt idx="39863">
                  <c:v>0.97878472222222201</c:v>
                </c:pt>
                <c:pt idx="39864">
                  <c:v>0.97880787037036998</c:v>
                </c:pt>
                <c:pt idx="39865">
                  <c:v>0.97884259259259299</c:v>
                </c:pt>
                <c:pt idx="39866">
                  <c:v>0.97886574074073995</c:v>
                </c:pt>
                <c:pt idx="39867">
                  <c:v>0.97888888888888903</c:v>
                </c:pt>
                <c:pt idx="39868">
                  <c:v>0.978912037037037</c:v>
                </c:pt>
                <c:pt idx="39869">
                  <c:v>0.97893518518518496</c:v>
                </c:pt>
                <c:pt idx="39870">
                  <c:v>0.97895833333333304</c:v>
                </c:pt>
                <c:pt idx="39871">
                  <c:v>0.97898148148148101</c:v>
                </c:pt>
                <c:pt idx="39872">
                  <c:v>0.97900462962962898</c:v>
                </c:pt>
                <c:pt idx="39873">
                  <c:v>0.97902777777777805</c:v>
                </c:pt>
                <c:pt idx="39874">
                  <c:v>0.97906249999999995</c:v>
                </c:pt>
                <c:pt idx="39875">
                  <c:v>0.97908564814814802</c:v>
                </c:pt>
                <c:pt idx="39876">
                  <c:v>0.97910879629629599</c:v>
                </c:pt>
                <c:pt idx="39877">
                  <c:v>0.97913194444444396</c:v>
                </c:pt>
                <c:pt idx="39878">
                  <c:v>0.97915509259259303</c:v>
                </c:pt>
                <c:pt idx="39879">
                  <c:v>0.979178240740741</c:v>
                </c:pt>
                <c:pt idx="39880">
                  <c:v>0.97920138888888897</c:v>
                </c:pt>
                <c:pt idx="39881">
                  <c:v>0.97922453703703705</c:v>
                </c:pt>
                <c:pt idx="39882">
                  <c:v>0.97924768518518501</c:v>
                </c:pt>
                <c:pt idx="39883">
                  <c:v>0.97928240740740702</c:v>
                </c:pt>
                <c:pt idx="39884">
                  <c:v>0.97930555555555598</c:v>
                </c:pt>
                <c:pt idx="39885">
                  <c:v>0.97932870370370295</c:v>
                </c:pt>
                <c:pt idx="39886">
                  <c:v>0.97935185185185203</c:v>
                </c:pt>
                <c:pt idx="39887">
                  <c:v>0.979375</c:v>
                </c:pt>
                <c:pt idx="39888">
                  <c:v>0.97939814814814796</c:v>
                </c:pt>
                <c:pt idx="39889">
                  <c:v>0.97942129629629604</c:v>
                </c:pt>
                <c:pt idx="39890">
                  <c:v>0.97944444444444401</c:v>
                </c:pt>
                <c:pt idx="39891">
                  <c:v>0.97947916666666701</c:v>
                </c:pt>
                <c:pt idx="39892">
                  <c:v>0.97950231481481498</c:v>
                </c:pt>
                <c:pt idx="39893">
                  <c:v>0.97952546296296295</c:v>
                </c:pt>
                <c:pt idx="39894">
                  <c:v>0.97954861111111102</c:v>
                </c:pt>
                <c:pt idx="39895">
                  <c:v>0.97957175925925899</c:v>
                </c:pt>
                <c:pt idx="39896">
                  <c:v>0.97959490740740696</c:v>
                </c:pt>
                <c:pt idx="39897">
                  <c:v>0.97961805555555603</c:v>
                </c:pt>
                <c:pt idx="39898">
                  <c:v>0.979641203703704</c:v>
                </c:pt>
                <c:pt idx="39899">
                  <c:v>0.97966435185185197</c:v>
                </c:pt>
                <c:pt idx="39900">
                  <c:v>0.97969907407407397</c:v>
                </c:pt>
                <c:pt idx="39901">
                  <c:v>0.97972222222222205</c:v>
                </c:pt>
                <c:pt idx="39902">
                  <c:v>0.97974537037037002</c:v>
                </c:pt>
                <c:pt idx="39903">
                  <c:v>0.97976851851851898</c:v>
                </c:pt>
                <c:pt idx="39904">
                  <c:v>0.97979166666666695</c:v>
                </c:pt>
                <c:pt idx="39905">
                  <c:v>0.97981481481481503</c:v>
                </c:pt>
                <c:pt idx="39906">
                  <c:v>0.97983796296296299</c:v>
                </c:pt>
                <c:pt idx="39907">
                  <c:v>0.97986111111111096</c:v>
                </c:pt>
                <c:pt idx="39908">
                  <c:v>0.97988425925925904</c:v>
                </c:pt>
                <c:pt idx="39909">
                  <c:v>0.97991898148148104</c:v>
                </c:pt>
                <c:pt idx="39910">
                  <c:v>0.97994212962963001</c:v>
                </c:pt>
                <c:pt idx="39911">
                  <c:v>0.97996527777777798</c:v>
                </c:pt>
                <c:pt idx="39912">
                  <c:v>0.97998842592592605</c:v>
                </c:pt>
                <c:pt idx="39913">
                  <c:v>0.98001157407407402</c:v>
                </c:pt>
                <c:pt idx="39914">
                  <c:v>0.98003472222222199</c:v>
                </c:pt>
                <c:pt idx="39915">
                  <c:v>0.98005787037036995</c:v>
                </c:pt>
                <c:pt idx="39916">
                  <c:v>0.98008101851851903</c:v>
                </c:pt>
                <c:pt idx="39917">
                  <c:v>0.98011574074074004</c:v>
                </c:pt>
                <c:pt idx="39918">
                  <c:v>0.980138888888889</c:v>
                </c:pt>
                <c:pt idx="39919">
                  <c:v>0.98016203703703697</c:v>
                </c:pt>
                <c:pt idx="39920">
                  <c:v>0.98018518518518505</c:v>
                </c:pt>
                <c:pt idx="39921">
                  <c:v>0.98020833333333302</c:v>
                </c:pt>
                <c:pt idx="39922">
                  <c:v>0.98023148148148098</c:v>
                </c:pt>
                <c:pt idx="39923">
                  <c:v>0.98025462962962895</c:v>
                </c:pt>
                <c:pt idx="39924">
                  <c:v>0.98027777777777803</c:v>
                </c:pt>
                <c:pt idx="39925">
                  <c:v>0.98031250000000003</c:v>
                </c:pt>
                <c:pt idx="39926">
                  <c:v>0.980335648148148</c:v>
                </c:pt>
                <c:pt idx="39927">
                  <c:v>0.98035879629629596</c:v>
                </c:pt>
                <c:pt idx="39928">
                  <c:v>0.98038194444444404</c:v>
                </c:pt>
                <c:pt idx="39929">
                  <c:v>0.98040509259259301</c:v>
                </c:pt>
                <c:pt idx="39930">
                  <c:v>0.98042824074073998</c:v>
                </c:pt>
                <c:pt idx="39931">
                  <c:v>0.98045138888888905</c:v>
                </c:pt>
                <c:pt idx="39932">
                  <c:v>0.98047453703703702</c:v>
                </c:pt>
                <c:pt idx="39933">
                  <c:v>0.98049768518518499</c:v>
                </c:pt>
                <c:pt idx="39934">
                  <c:v>0.98052083333333295</c:v>
                </c:pt>
                <c:pt idx="39935">
                  <c:v>0.98055555555555496</c:v>
                </c:pt>
                <c:pt idx="39936">
                  <c:v>0.98057870370370404</c:v>
                </c:pt>
                <c:pt idx="39937">
                  <c:v>0.980601851851852</c:v>
                </c:pt>
                <c:pt idx="39938">
                  <c:v>0.98062499999999997</c:v>
                </c:pt>
                <c:pt idx="39939">
                  <c:v>0.98064814814814805</c:v>
                </c:pt>
                <c:pt idx="39940">
                  <c:v>0.98067129629629601</c:v>
                </c:pt>
                <c:pt idx="39941">
                  <c:v>0.98069444444444398</c:v>
                </c:pt>
                <c:pt idx="39942">
                  <c:v>0.98072916666666698</c:v>
                </c:pt>
                <c:pt idx="39943">
                  <c:v>0.98075231481481495</c:v>
                </c:pt>
                <c:pt idx="39944">
                  <c:v>0.98077546296296303</c:v>
                </c:pt>
                <c:pt idx="39945">
                  <c:v>0.980798611111111</c:v>
                </c:pt>
                <c:pt idx="39946">
                  <c:v>0.98082175925925896</c:v>
                </c:pt>
                <c:pt idx="39947">
                  <c:v>0.98084490740740704</c:v>
                </c:pt>
                <c:pt idx="39948">
                  <c:v>0.98086805555555501</c:v>
                </c:pt>
                <c:pt idx="39949">
                  <c:v>0.98089120370370397</c:v>
                </c:pt>
                <c:pt idx="39950">
                  <c:v>0.98091435185185205</c:v>
                </c:pt>
                <c:pt idx="39951">
                  <c:v>0.98094907407407395</c:v>
                </c:pt>
                <c:pt idx="39952">
                  <c:v>0.98097222222222202</c:v>
                </c:pt>
                <c:pt idx="39953">
                  <c:v>0.98099537037037099</c:v>
                </c:pt>
                <c:pt idx="39954">
                  <c:v>0.98101851851851896</c:v>
                </c:pt>
                <c:pt idx="39955">
                  <c:v>0.98104166666666703</c:v>
                </c:pt>
                <c:pt idx="39956">
                  <c:v>0.981064814814815</c:v>
                </c:pt>
                <c:pt idx="39957">
                  <c:v>0.98108796296296297</c:v>
                </c:pt>
                <c:pt idx="39958">
                  <c:v>0.98111111111111104</c:v>
                </c:pt>
                <c:pt idx="39959">
                  <c:v>0.98113425925925901</c:v>
                </c:pt>
                <c:pt idx="39960">
                  <c:v>0.98116898148148202</c:v>
                </c:pt>
                <c:pt idx="39961">
                  <c:v>0.98119212962962898</c:v>
                </c:pt>
                <c:pt idx="39962">
                  <c:v>0.98121527777777795</c:v>
                </c:pt>
                <c:pt idx="39963">
                  <c:v>0.98123842592592603</c:v>
                </c:pt>
                <c:pt idx="39964">
                  <c:v>0.98126157407407399</c:v>
                </c:pt>
                <c:pt idx="39965">
                  <c:v>0.98128472222222196</c:v>
                </c:pt>
                <c:pt idx="39966">
                  <c:v>0.98130787037037004</c:v>
                </c:pt>
                <c:pt idx="39967">
                  <c:v>0.981331018518519</c:v>
                </c:pt>
                <c:pt idx="39968">
                  <c:v>0.98135416666666597</c:v>
                </c:pt>
                <c:pt idx="39969">
                  <c:v>0.98138888888888898</c:v>
                </c:pt>
                <c:pt idx="39970">
                  <c:v>0.98141203703703705</c:v>
                </c:pt>
                <c:pt idx="39971">
                  <c:v>0.98143518518518502</c:v>
                </c:pt>
                <c:pt idx="39972">
                  <c:v>0.98145833333333299</c:v>
                </c:pt>
                <c:pt idx="39973">
                  <c:v>0.98148148148148096</c:v>
                </c:pt>
                <c:pt idx="39974">
                  <c:v>0.98150462962963003</c:v>
                </c:pt>
                <c:pt idx="39975">
                  <c:v>0.981527777777778</c:v>
                </c:pt>
                <c:pt idx="39976">
                  <c:v>0.98155092592592597</c:v>
                </c:pt>
                <c:pt idx="39977">
                  <c:v>0.98157407407407404</c:v>
                </c:pt>
                <c:pt idx="39978">
                  <c:v>0.98160879629629605</c:v>
                </c:pt>
                <c:pt idx="39979">
                  <c:v>0.98163194444444501</c:v>
                </c:pt>
                <c:pt idx="39980">
                  <c:v>0.98165509259259298</c:v>
                </c:pt>
                <c:pt idx="39981">
                  <c:v>0.98167824074074095</c:v>
                </c:pt>
                <c:pt idx="39982">
                  <c:v>0.98170138888888903</c:v>
                </c:pt>
                <c:pt idx="39983">
                  <c:v>0.98172453703703699</c:v>
                </c:pt>
                <c:pt idx="39984">
                  <c:v>0.98174768518518496</c:v>
                </c:pt>
                <c:pt idx="39985">
                  <c:v>0.98177083333333404</c:v>
                </c:pt>
                <c:pt idx="39986">
                  <c:v>0.98180555555555604</c:v>
                </c:pt>
                <c:pt idx="39987">
                  <c:v>0.98182870370370401</c:v>
                </c:pt>
                <c:pt idx="39988">
                  <c:v>0.98185185185185198</c:v>
                </c:pt>
                <c:pt idx="39989">
                  <c:v>0.98187500000000005</c:v>
                </c:pt>
                <c:pt idx="39990">
                  <c:v>0.98189814814814802</c:v>
                </c:pt>
                <c:pt idx="39991">
                  <c:v>0.98192129629629599</c:v>
                </c:pt>
                <c:pt idx="39992">
                  <c:v>0.98194444444444395</c:v>
                </c:pt>
                <c:pt idx="39993">
                  <c:v>0.98196759259259303</c:v>
                </c:pt>
                <c:pt idx="39994">
                  <c:v>0.981990740740741</c:v>
                </c:pt>
                <c:pt idx="39995">
                  <c:v>0.982025462962963</c:v>
                </c:pt>
                <c:pt idx="39996">
                  <c:v>0.98204861111111097</c:v>
                </c:pt>
                <c:pt idx="39997">
                  <c:v>0.98207175925925905</c:v>
                </c:pt>
                <c:pt idx="39998">
                  <c:v>0.98209490740740801</c:v>
                </c:pt>
                <c:pt idx="39999">
                  <c:v>0.98211805555555498</c:v>
                </c:pt>
                <c:pt idx="40000">
                  <c:v>0.98214120370370395</c:v>
                </c:pt>
                <c:pt idx="40001">
                  <c:v>0.98216435185185202</c:v>
                </c:pt>
                <c:pt idx="40002">
                  <c:v>0.98218749999999999</c:v>
                </c:pt>
                <c:pt idx="40003">
                  <c:v>0.982222222222222</c:v>
                </c:pt>
                <c:pt idx="40004">
                  <c:v>0.98224537037036996</c:v>
                </c:pt>
                <c:pt idx="40005">
                  <c:v>0.98226851851851904</c:v>
                </c:pt>
                <c:pt idx="40006">
                  <c:v>0.98229166666666701</c:v>
                </c:pt>
                <c:pt idx="40007">
                  <c:v>0.98231481481481497</c:v>
                </c:pt>
                <c:pt idx="40008">
                  <c:v>0.98233796296296305</c:v>
                </c:pt>
                <c:pt idx="40009">
                  <c:v>0.98236111111111102</c:v>
                </c:pt>
                <c:pt idx="40010">
                  <c:v>0.98238425925925899</c:v>
                </c:pt>
                <c:pt idx="40011">
                  <c:v>0.98241898148148099</c:v>
                </c:pt>
                <c:pt idx="40012">
                  <c:v>0.98244212962962896</c:v>
                </c:pt>
                <c:pt idx="40013">
                  <c:v>0.98246527777777803</c:v>
                </c:pt>
                <c:pt idx="40014">
                  <c:v>0.982488425925926</c:v>
                </c:pt>
                <c:pt idx="40015">
                  <c:v>0.98251157407407397</c:v>
                </c:pt>
                <c:pt idx="40016">
                  <c:v>0.98253472222222205</c:v>
                </c:pt>
                <c:pt idx="40017">
                  <c:v>0.98255787037037001</c:v>
                </c:pt>
                <c:pt idx="40018">
                  <c:v>0.98258101851851898</c:v>
                </c:pt>
                <c:pt idx="40019">
                  <c:v>0.98260416666666595</c:v>
                </c:pt>
                <c:pt idx="40020">
                  <c:v>0.98263888888888895</c:v>
                </c:pt>
                <c:pt idx="40021">
                  <c:v>0.98266203703703703</c:v>
                </c:pt>
                <c:pt idx="40022">
                  <c:v>0.982685185185185</c:v>
                </c:pt>
                <c:pt idx="40023">
                  <c:v>0.98270833333333296</c:v>
                </c:pt>
                <c:pt idx="40024">
                  <c:v>0.98273148148148204</c:v>
                </c:pt>
                <c:pt idx="40025">
                  <c:v>0.98275462962963001</c:v>
                </c:pt>
                <c:pt idx="40026">
                  <c:v>0.98277777777777797</c:v>
                </c:pt>
                <c:pt idx="40027">
                  <c:v>0.98280092592592605</c:v>
                </c:pt>
                <c:pt idx="40028">
                  <c:v>0.98283564814814794</c:v>
                </c:pt>
                <c:pt idx="40029">
                  <c:v>0.98285879629629602</c:v>
                </c:pt>
                <c:pt idx="40030">
                  <c:v>0.98288194444444399</c:v>
                </c:pt>
                <c:pt idx="40031">
                  <c:v>0.98290509259259295</c:v>
                </c:pt>
                <c:pt idx="40032">
                  <c:v>0.98292824074074103</c:v>
                </c:pt>
                <c:pt idx="40033">
                  <c:v>0.982951388888889</c:v>
                </c:pt>
                <c:pt idx="40034">
                  <c:v>0.98297453703703697</c:v>
                </c:pt>
                <c:pt idx="40035">
                  <c:v>0.98299768518518504</c:v>
                </c:pt>
                <c:pt idx="40036">
                  <c:v>0.98303240740740705</c:v>
                </c:pt>
                <c:pt idx="40037">
                  <c:v>0.98305555555555602</c:v>
                </c:pt>
                <c:pt idx="40038">
                  <c:v>0.98307870370370298</c:v>
                </c:pt>
                <c:pt idx="40039">
                  <c:v>0.98310185185185195</c:v>
                </c:pt>
                <c:pt idx="40040">
                  <c:v>0.98312500000000003</c:v>
                </c:pt>
                <c:pt idx="40041">
                  <c:v>0.98314814814814799</c:v>
                </c:pt>
                <c:pt idx="40042">
                  <c:v>0.98317129629629596</c:v>
                </c:pt>
                <c:pt idx="40043">
                  <c:v>0.98319444444444504</c:v>
                </c:pt>
                <c:pt idx="40044">
                  <c:v>0.983217592592593</c:v>
                </c:pt>
                <c:pt idx="40045">
                  <c:v>0.98325231481481501</c:v>
                </c:pt>
                <c:pt idx="40046">
                  <c:v>0.98327546296296298</c:v>
                </c:pt>
                <c:pt idx="40047">
                  <c:v>0.98329861111111105</c:v>
                </c:pt>
                <c:pt idx="40048">
                  <c:v>0.98332175925925902</c:v>
                </c:pt>
                <c:pt idx="40049">
                  <c:v>0.98334490740740699</c:v>
                </c:pt>
                <c:pt idx="40050">
                  <c:v>0.98336805555555495</c:v>
                </c:pt>
                <c:pt idx="40051">
                  <c:v>0.98339120370370403</c:v>
                </c:pt>
                <c:pt idx="40052">
                  <c:v>0.983414351851852</c:v>
                </c:pt>
                <c:pt idx="40053">
                  <c:v>0.98343749999999996</c:v>
                </c:pt>
                <c:pt idx="40054">
                  <c:v>0.98347222222222197</c:v>
                </c:pt>
                <c:pt idx="40055">
                  <c:v>0.98349537037037005</c:v>
                </c:pt>
                <c:pt idx="40056">
                  <c:v>0.98351851851851901</c:v>
                </c:pt>
                <c:pt idx="40057">
                  <c:v>0.98354166666666598</c:v>
                </c:pt>
                <c:pt idx="40058">
                  <c:v>0.98356481481481495</c:v>
                </c:pt>
                <c:pt idx="40059">
                  <c:v>0.98358796296296302</c:v>
                </c:pt>
                <c:pt idx="40060">
                  <c:v>0.98361111111111099</c:v>
                </c:pt>
                <c:pt idx="40061">
                  <c:v>0.98363425925925896</c:v>
                </c:pt>
                <c:pt idx="40062">
                  <c:v>0.98365740740740704</c:v>
                </c:pt>
                <c:pt idx="40063">
                  <c:v>0.98369212962962904</c:v>
                </c:pt>
                <c:pt idx="40064">
                  <c:v>0.98371527777777801</c:v>
                </c:pt>
                <c:pt idx="40065">
                  <c:v>0.98373842592592597</c:v>
                </c:pt>
                <c:pt idx="40066">
                  <c:v>0.98376157407407405</c:v>
                </c:pt>
                <c:pt idx="40067">
                  <c:v>0.98378472222222202</c:v>
                </c:pt>
                <c:pt idx="40068">
                  <c:v>0.98380787037037098</c:v>
                </c:pt>
                <c:pt idx="40069">
                  <c:v>0.98383101851851895</c:v>
                </c:pt>
                <c:pt idx="40070">
                  <c:v>0.98385416666666703</c:v>
                </c:pt>
                <c:pt idx="40071">
                  <c:v>0.983877314814815</c:v>
                </c:pt>
                <c:pt idx="40072">
                  <c:v>0.983912037037037</c:v>
                </c:pt>
                <c:pt idx="40073">
                  <c:v>0.98393518518518497</c:v>
                </c:pt>
                <c:pt idx="40074">
                  <c:v>0.98395833333333305</c:v>
                </c:pt>
                <c:pt idx="40075">
                  <c:v>0.98398148148148201</c:v>
                </c:pt>
                <c:pt idx="40076">
                  <c:v>0.98400462962962898</c:v>
                </c:pt>
                <c:pt idx="40077">
                  <c:v>0.98402777777777795</c:v>
                </c:pt>
                <c:pt idx="40078">
                  <c:v>0.98405092592592602</c:v>
                </c:pt>
                <c:pt idx="40079">
                  <c:v>0.98407407407407399</c:v>
                </c:pt>
                <c:pt idx="40080">
                  <c:v>0.984108796296296</c:v>
                </c:pt>
                <c:pt idx="40081">
                  <c:v>0.98413194444444396</c:v>
                </c:pt>
                <c:pt idx="40082">
                  <c:v>0.98415509259259304</c:v>
                </c:pt>
                <c:pt idx="40083">
                  <c:v>0.98417824074074101</c:v>
                </c:pt>
                <c:pt idx="40084">
                  <c:v>0.98420138888888897</c:v>
                </c:pt>
                <c:pt idx="40085">
                  <c:v>0.98422453703703705</c:v>
                </c:pt>
                <c:pt idx="40086">
                  <c:v>0.98424768518518502</c:v>
                </c:pt>
                <c:pt idx="40087">
                  <c:v>0.98427083333333298</c:v>
                </c:pt>
                <c:pt idx="40088">
                  <c:v>0.98430555555555599</c:v>
                </c:pt>
                <c:pt idx="40089">
                  <c:v>0.98432870370370396</c:v>
                </c:pt>
                <c:pt idx="40090">
                  <c:v>0.98435185185185203</c:v>
                </c:pt>
                <c:pt idx="40091">
                  <c:v>0.984375</c:v>
                </c:pt>
                <c:pt idx="40092">
                  <c:v>0.98439814814814797</c:v>
                </c:pt>
                <c:pt idx="40093">
                  <c:v>0.98442129629629604</c:v>
                </c:pt>
                <c:pt idx="40094">
                  <c:v>0.98444444444444401</c:v>
                </c:pt>
                <c:pt idx="40095">
                  <c:v>0.98446759259259198</c:v>
                </c:pt>
                <c:pt idx="40096">
                  <c:v>0.98450231481481498</c:v>
                </c:pt>
                <c:pt idx="40097">
                  <c:v>0.98452546296296295</c:v>
                </c:pt>
                <c:pt idx="40098">
                  <c:v>0.98454861111111103</c:v>
                </c:pt>
                <c:pt idx="40099">
                  <c:v>0.98457175925925899</c:v>
                </c:pt>
                <c:pt idx="40100">
                  <c:v>0.98459490740740696</c:v>
                </c:pt>
                <c:pt idx="40101">
                  <c:v>0.98461805555555604</c:v>
                </c:pt>
                <c:pt idx="40102">
                  <c:v>0.984641203703704</c:v>
                </c:pt>
                <c:pt idx="40103">
                  <c:v>0.98466435185185097</c:v>
                </c:pt>
                <c:pt idx="40104">
                  <c:v>0.98468750000000005</c:v>
                </c:pt>
                <c:pt idx="40105">
                  <c:v>0.98472222222222205</c:v>
                </c:pt>
                <c:pt idx="40106">
                  <c:v>0.98474537037037102</c:v>
                </c:pt>
                <c:pt idx="40107">
                  <c:v>0.98476851851851899</c:v>
                </c:pt>
                <c:pt idx="40108">
                  <c:v>0.98479166666666695</c:v>
                </c:pt>
                <c:pt idx="40109">
                  <c:v>0.98481481481481503</c:v>
                </c:pt>
                <c:pt idx="40110">
                  <c:v>0.984837962962963</c:v>
                </c:pt>
                <c:pt idx="40111">
                  <c:v>0.98486111111111097</c:v>
                </c:pt>
                <c:pt idx="40112">
                  <c:v>0.98488425925925904</c:v>
                </c:pt>
                <c:pt idx="40113">
                  <c:v>0.98491898148148105</c:v>
                </c:pt>
                <c:pt idx="40114">
                  <c:v>0.98494212962963001</c:v>
                </c:pt>
                <c:pt idx="40115">
                  <c:v>0.98496527777777798</c:v>
                </c:pt>
                <c:pt idx="40116">
                  <c:v>0.98498842592592595</c:v>
                </c:pt>
                <c:pt idx="40117">
                  <c:v>0.98501157407407403</c:v>
                </c:pt>
                <c:pt idx="40118">
                  <c:v>0.98503472222222199</c:v>
                </c:pt>
                <c:pt idx="40119">
                  <c:v>0.98505787037036996</c:v>
                </c:pt>
                <c:pt idx="40120">
                  <c:v>0.98508101851851904</c:v>
                </c:pt>
                <c:pt idx="40121">
                  <c:v>0.985104166666667</c:v>
                </c:pt>
                <c:pt idx="40122">
                  <c:v>0.98513888888888901</c:v>
                </c:pt>
                <c:pt idx="40123">
                  <c:v>0.98516203703703698</c:v>
                </c:pt>
                <c:pt idx="40124">
                  <c:v>0.98518518518518505</c:v>
                </c:pt>
                <c:pt idx="40125">
                  <c:v>0.98520833333333302</c:v>
                </c:pt>
                <c:pt idx="40126">
                  <c:v>0.98523148148148199</c:v>
                </c:pt>
                <c:pt idx="40127">
                  <c:v>0.98525462962962895</c:v>
                </c:pt>
                <c:pt idx="40128">
                  <c:v>0.98527777777777803</c:v>
                </c:pt>
                <c:pt idx="40129">
                  <c:v>0.985300925925926</c:v>
                </c:pt>
                <c:pt idx="40130">
                  <c:v>0.985335648148148</c:v>
                </c:pt>
                <c:pt idx="40131">
                  <c:v>0.98535879629629597</c:v>
                </c:pt>
                <c:pt idx="40132">
                  <c:v>0.98538194444444405</c:v>
                </c:pt>
                <c:pt idx="40133">
                  <c:v>0.98540509259259301</c:v>
                </c:pt>
                <c:pt idx="40134">
                  <c:v>0.98542824074074098</c:v>
                </c:pt>
                <c:pt idx="40135">
                  <c:v>0.98545138888888895</c:v>
                </c:pt>
                <c:pt idx="40136">
                  <c:v>0.98547453703703702</c:v>
                </c:pt>
                <c:pt idx="40137">
                  <c:v>0.98549768518518499</c:v>
                </c:pt>
                <c:pt idx="40138">
                  <c:v>0.98552083333333296</c:v>
                </c:pt>
                <c:pt idx="40139">
                  <c:v>0.98555555555555496</c:v>
                </c:pt>
                <c:pt idx="40140">
                  <c:v>0.98557870370370404</c:v>
                </c:pt>
                <c:pt idx="40141">
                  <c:v>0.98560185185185201</c:v>
                </c:pt>
                <c:pt idx="40142">
                  <c:v>0.98562499999999997</c:v>
                </c:pt>
                <c:pt idx="40143">
                  <c:v>0.98564814814814805</c:v>
                </c:pt>
                <c:pt idx="40144">
                  <c:v>0.98567129629629602</c:v>
                </c:pt>
                <c:pt idx="40145">
                  <c:v>0.98569444444444498</c:v>
                </c:pt>
                <c:pt idx="40146">
                  <c:v>0.98571759259259295</c:v>
                </c:pt>
                <c:pt idx="40147">
                  <c:v>0.98575231481481496</c:v>
                </c:pt>
                <c:pt idx="40148">
                  <c:v>0.98577546296296303</c:v>
                </c:pt>
                <c:pt idx="40149">
                  <c:v>0.985798611111111</c:v>
                </c:pt>
                <c:pt idx="40150">
                  <c:v>0.98582175925925897</c:v>
                </c:pt>
                <c:pt idx="40151">
                  <c:v>0.98584490740740804</c:v>
                </c:pt>
                <c:pt idx="40152">
                  <c:v>0.98586805555555601</c:v>
                </c:pt>
                <c:pt idx="40153">
                  <c:v>0.98589120370370398</c:v>
                </c:pt>
                <c:pt idx="40154">
                  <c:v>0.98591435185185206</c:v>
                </c:pt>
                <c:pt idx="40155">
                  <c:v>0.98593750000000002</c:v>
                </c:pt>
                <c:pt idx="40156">
                  <c:v>0.98597222222222203</c:v>
                </c:pt>
                <c:pt idx="40157">
                  <c:v>0.98599537037036999</c:v>
                </c:pt>
                <c:pt idx="40158">
                  <c:v>0.98601851851851896</c:v>
                </c:pt>
                <c:pt idx="40159">
                  <c:v>0.98604166666666704</c:v>
                </c:pt>
                <c:pt idx="40160">
                  <c:v>0.986064814814815</c:v>
                </c:pt>
                <c:pt idx="40161">
                  <c:v>0.98608796296296297</c:v>
                </c:pt>
                <c:pt idx="40162">
                  <c:v>0.98611111111111105</c:v>
                </c:pt>
                <c:pt idx="40163">
                  <c:v>0.98613425925925902</c:v>
                </c:pt>
                <c:pt idx="40164">
                  <c:v>0.98615740740740698</c:v>
                </c:pt>
                <c:pt idx="40165">
                  <c:v>0.98619212962962899</c:v>
                </c:pt>
                <c:pt idx="40166">
                  <c:v>0.98621527777777795</c:v>
                </c:pt>
                <c:pt idx="40167">
                  <c:v>0.98623842592592603</c:v>
                </c:pt>
                <c:pt idx="40168">
                  <c:v>0.986261574074074</c:v>
                </c:pt>
                <c:pt idx="40169">
                  <c:v>0.98628472222222197</c:v>
                </c:pt>
                <c:pt idx="40170">
                  <c:v>0.98630787037037004</c:v>
                </c:pt>
                <c:pt idx="40171">
                  <c:v>0.98633101851851901</c:v>
                </c:pt>
                <c:pt idx="40172">
                  <c:v>0.98635416666666598</c:v>
                </c:pt>
                <c:pt idx="40173">
                  <c:v>0.98638888888888898</c:v>
                </c:pt>
                <c:pt idx="40174">
                  <c:v>0.98641203703703695</c:v>
                </c:pt>
                <c:pt idx="40175">
                  <c:v>0.98643518518518503</c:v>
                </c:pt>
                <c:pt idx="40176">
                  <c:v>0.98645833333333299</c:v>
                </c:pt>
                <c:pt idx="40177">
                  <c:v>0.98648148148148096</c:v>
                </c:pt>
                <c:pt idx="40178">
                  <c:v>0.98650462962963004</c:v>
                </c:pt>
                <c:pt idx="40179">
                  <c:v>0.986527777777778</c:v>
                </c:pt>
                <c:pt idx="40180">
                  <c:v>0.98655092592592597</c:v>
                </c:pt>
                <c:pt idx="40181">
                  <c:v>0.98657407407407405</c:v>
                </c:pt>
                <c:pt idx="40182">
                  <c:v>0.98660879629629605</c:v>
                </c:pt>
                <c:pt idx="40183">
                  <c:v>0.98663194444444502</c:v>
                </c:pt>
                <c:pt idx="40184">
                  <c:v>0.98665509259259299</c:v>
                </c:pt>
                <c:pt idx="40185">
                  <c:v>0.98667824074074095</c:v>
                </c:pt>
                <c:pt idx="40186">
                  <c:v>0.98670138888888903</c:v>
                </c:pt>
                <c:pt idx="40187">
                  <c:v>0.986724537037037</c:v>
                </c:pt>
                <c:pt idx="40188">
                  <c:v>0.98674768518518496</c:v>
                </c:pt>
                <c:pt idx="40189">
                  <c:v>0.98677083333333404</c:v>
                </c:pt>
                <c:pt idx="40190">
                  <c:v>0.98679398148148101</c:v>
                </c:pt>
                <c:pt idx="40191">
                  <c:v>0.98682870370370401</c:v>
                </c:pt>
                <c:pt idx="40192">
                  <c:v>0.98685185185185198</c:v>
                </c:pt>
                <c:pt idx="40193">
                  <c:v>0.98687499999999995</c:v>
                </c:pt>
                <c:pt idx="40194">
                  <c:v>0.98689814814814802</c:v>
                </c:pt>
                <c:pt idx="40195">
                  <c:v>0.98692129629629599</c:v>
                </c:pt>
                <c:pt idx="40196">
                  <c:v>0.98694444444444496</c:v>
                </c:pt>
                <c:pt idx="40197">
                  <c:v>0.98696759259259303</c:v>
                </c:pt>
                <c:pt idx="40198">
                  <c:v>0.986990740740741</c:v>
                </c:pt>
                <c:pt idx="40199">
                  <c:v>0.98702546296296301</c:v>
                </c:pt>
                <c:pt idx="40200">
                  <c:v>0.98704861111111097</c:v>
                </c:pt>
                <c:pt idx="40201">
                  <c:v>0.98707175925925905</c:v>
                </c:pt>
                <c:pt idx="40202">
                  <c:v>0.98709490740740702</c:v>
                </c:pt>
                <c:pt idx="40203">
                  <c:v>0.98711805555555598</c:v>
                </c:pt>
                <c:pt idx="40204">
                  <c:v>0.98714120370370395</c:v>
                </c:pt>
                <c:pt idx="40205">
                  <c:v>0.98716435185185203</c:v>
                </c:pt>
                <c:pt idx="40206">
                  <c:v>0.9871875</c:v>
                </c:pt>
                <c:pt idx="40207">
                  <c:v>0.98721064814814796</c:v>
                </c:pt>
                <c:pt idx="40208">
                  <c:v>0.98724537037036997</c:v>
                </c:pt>
                <c:pt idx="40209">
                  <c:v>0.98726851851851904</c:v>
                </c:pt>
                <c:pt idx="40210">
                  <c:v>0.98729166666666701</c:v>
                </c:pt>
                <c:pt idx="40211">
                  <c:v>0.98731481481481498</c:v>
                </c:pt>
                <c:pt idx="40212">
                  <c:v>0.98733796296296295</c:v>
                </c:pt>
                <c:pt idx="40213">
                  <c:v>0.98736111111111102</c:v>
                </c:pt>
                <c:pt idx="40214">
                  <c:v>0.98738425925925899</c:v>
                </c:pt>
                <c:pt idx="40215">
                  <c:v>0.98740740740740696</c:v>
                </c:pt>
                <c:pt idx="40216">
                  <c:v>0.98743055555555603</c:v>
                </c:pt>
                <c:pt idx="40217">
                  <c:v>0.98746527777777804</c:v>
                </c:pt>
                <c:pt idx="40218">
                  <c:v>0.98748842592592601</c:v>
                </c:pt>
                <c:pt idx="40219">
                  <c:v>0.98751157407407397</c:v>
                </c:pt>
                <c:pt idx="40220">
                  <c:v>0.98753472222222205</c:v>
                </c:pt>
                <c:pt idx="40221">
                  <c:v>0.98755787037037002</c:v>
                </c:pt>
                <c:pt idx="40222">
                  <c:v>0.98758101851851798</c:v>
                </c:pt>
                <c:pt idx="40223">
                  <c:v>0.98760416666666695</c:v>
                </c:pt>
                <c:pt idx="40224">
                  <c:v>0.98762731481481503</c:v>
                </c:pt>
                <c:pt idx="40225">
                  <c:v>0.98766203703703703</c:v>
                </c:pt>
                <c:pt idx="40226">
                  <c:v>0.987685185185185</c:v>
                </c:pt>
                <c:pt idx="40227">
                  <c:v>0.98770833333333297</c:v>
                </c:pt>
                <c:pt idx="40228">
                  <c:v>0.98773148148148204</c:v>
                </c:pt>
                <c:pt idx="40229">
                  <c:v>0.98775462962963001</c:v>
                </c:pt>
                <c:pt idx="40230">
                  <c:v>0.98777777777777798</c:v>
                </c:pt>
                <c:pt idx="40231">
                  <c:v>0.98780092592592605</c:v>
                </c:pt>
                <c:pt idx="40232">
                  <c:v>0.98782407407407402</c:v>
                </c:pt>
                <c:pt idx="40233">
                  <c:v>0.98784722222222199</c:v>
                </c:pt>
                <c:pt idx="40234">
                  <c:v>0.98788194444444499</c:v>
                </c:pt>
                <c:pt idx="40235">
                  <c:v>0.98790509259259296</c:v>
                </c:pt>
                <c:pt idx="40236">
                  <c:v>0.98792824074074104</c:v>
                </c:pt>
                <c:pt idx="40237">
                  <c:v>0.987951388888889</c:v>
                </c:pt>
                <c:pt idx="40238">
                  <c:v>0.98797453703703697</c:v>
                </c:pt>
                <c:pt idx="40239">
                  <c:v>0.98799768518518505</c:v>
                </c:pt>
                <c:pt idx="40240">
                  <c:v>0.98802083333333302</c:v>
                </c:pt>
                <c:pt idx="40241">
                  <c:v>0.98804398148148098</c:v>
                </c:pt>
                <c:pt idx="40242">
                  <c:v>0.98806712962962895</c:v>
                </c:pt>
                <c:pt idx="40243">
                  <c:v>0.98810185185185195</c:v>
                </c:pt>
                <c:pt idx="40244">
                  <c:v>0.98812500000000003</c:v>
                </c:pt>
                <c:pt idx="40245">
                  <c:v>0.988148148148148</c:v>
                </c:pt>
                <c:pt idx="40246">
                  <c:v>0.98817129629629596</c:v>
                </c:pt>
                <c:pt idx="40247">
                  <c:v>0.98819444444444404</c:v>
                </c:pt>
                <c:pt idx="40248">
                  <c:v>0.98821759259259301</c:v>
                </c:pt>
                <c:pt idx="40249">
                  <c:v>0.98824074074073998</c:v>
                </c:pt>
                <c:pt idx="40250">
                  <c:v>0.98826388888888905</c:v>
                </c:pt>
                <c:pt idx="40251">
                  <c:v>0.98828703703703702</c:v>
                </c:pt>
                <c:pt idx="40252">
                  <c:v>0.98832175925925903</c:v>
                </c:pt>
                <c:pt idx="40253">
                  <c:v>0.98834490740740699</c:v>
                </c:pt>
                <c:pt idx="40254">
                  <c:v>0.98836805555555496</c:v>
                </c:pt>
                <c:pt idx="40255">
                  <c:v>0.98839120370370404</c:v>
                </c:pt>
                <c:pt idx="40256">
                  <c:v>0.988414351851852</c:v>
                </c:pt>
                <c:pt idx="40257">
                  <c:v>0.98843749999999997</c:v>
                </c:pt>
                <c:pt idx="40258">
                  <c:v>0.98846064814814805</c:v>
                </c:pt>
                <c:pt idx="40259">
                  <c:v>0.98848379629629601</c:v>
                </c:pt>
                <c:pt idx="40260">
                  <c:v>0.98851851851851902</c:v>
                </c:pt>
                <c:pt idx="40261">
                  <c:v>0.98854166666666698</c:v>
                </c:pt>
                <c:pt idx="40262">
                  <c:v>0.98856481481481495</c:v>
                </c:pt>
                <c:pt idx="40263">
                  <c:v>0.98858796296296303</c:v>
                </c:pt>
                <c:pt idx="40264">
                  <c:v>0.988611111111111</c:v>
                </c:pt>
                <c:pt idx="40265">
                  <c:v>0.98863425925925896</c:v>
                </c:pt>
                <c:pt idx="40266">
                  <c:v>0.98865740740740704</c:v>
                </c:pt>
                <c:pt idx="40267">
                  <c:v>0.98868055555555501</c:v>
                </c:pt>
                <c:pt idx="40268">
                  <c:v>0.98870370370370397</c:v>
                </c:pt>
                <c:pt idx="40269">
                  <c:v>0.98873842592592598</c:v>
                </c:pt>
                <c:pt idx="40270">
                  <c:v>0.98876157407407395</c:v>
                </c:pt>
                <c:pt idx="40271">
                  <c:v>0.98878472222222202</c:v>
                </c:pt>
                <c:pt idx="40272">
                  <c:v>0.98880787037037099</c:v>
                </c:pt>
                <c:pt idx="40273">
                  <c:v>0.98883101851851896</c:v>
                </c:pt>
                <c:pt idx="40274">
                  <c:v>0.98885416666666703</c:v>
                </c:pt>
                <c:pt idx="40275">
                  <c:v>0.988877314814815</c:v>
                </c:pt>
                <c:pt idx="40276">
                  <c:v>0.98890046296296297</c:v>
                </c:pt>
                <c:pt idx="40277">
                  <c:v>0.98892361111111104</c:v>
                </c:pt>
                <c:pt idx="40278">
                  <c:v>0.98895833333333305</c:v>
                </c:pt>
                <c:pt idx="40279">
                  <c:v>0.98898148148148202</c:v>
                </c:pt>
                <c:pt idx="40280">
                  <c:v>0.98900462962962898</c:v>
                </c:pt>
                <c:pt idx="40281">
                  <c:v>0.98902777777777795</c:v>
                </c:pt>
                <c:pt idx="40282">
                  <c:v>0.98905092592592603</c:v>
                </c:pt>
                <c:pt idx="40283">
                  <c:v>0.98907407407407399</c:v>
                </c:pt>
                <c:pt idx="40284">
                  <c:v>0.98909722222222196</c:v>
                </c:pt>
                <c:pt idx="40285">
                  <c:v>0.98912037037037004</c:v>
                </c:pt>
                <c:pt idx="40286">
                  <c:v>0.989143518518519</c:v>
                </c:pt>
                <c:pt idx="40287">
                  <c:v>0.98917824074074101</c:v>
                </c:pt>
                <c:pt idx="40288">
                  <c:v>0.98920138888888898</c:v>
                </c:pt>
                <c:pt idx="40289">
                  <c:v>0.98922453703703705</c:v>
                </c:pt>
                <c:pt idx="40290">
                  <c:v>0.98924768518518502</c:v>
                </c:pt>
                <c:pt idx="40291">
                  <c:v>0.98927083333333299</c:v>
                </c:pt>
                <c:pt idx="40292">
                  <c:v>0.98929398148148096</c:v>
                </c:pt>
                <c:pt idx="40293">
                  <c:v>0.98931712962962903</c:v>
                </c:pt>
                <c:pt idx="40294">
                  <c:v>0.989340277777778</c:v>
                </c:pt>
                <c:pt idx="40295">
                  <c:v>0.98936342592592597</c:v>
                </c:pt>
                <c:pt idx="40296">
                  <c:v>0.98939814814814797</c:v>
                </c:pt>
                <c:pt idx="40297">
                  <c:v>0.98942129629629605</c:v>
                </c:pt>
                <c:pt idx="40298">
                  <c:v>0.98944444444444501</c:v>
                </c:pt>
                <c:pt idx="40299">
                  <c:v>0.98946759259259198</c:v>
                </c:pt>
                <c:pt idx="40300">
                  <c:v>0.98949074074073995</c:v>
                </c:pt>
                <c:pt idx="40301">
                  <c:v>0.98951388888888903</c:v>
                </c:pt>
                <c:pt idx="40302">
                  <c:v>0.98953703703703699</c:v>
                </c:pt>
                <c:pt idx="40303">
                  <c:v>0.98956018518518496</c:v>
                </c:pt>
                <c:pt idx="40304">
                  <c:v>0.98959490740740697</c:v>
                </c:pt>
                <c:pt idx="40305">
                  <c:v>0.98961805555555604</c:v>
                </c:pt>
                <c:pt idx="40306">
                  <c:v>0.98964120370370401</c:v>
                </c:pt>
                <c:pt idx="40307">
                  <c:v>0.98966435185185198</c:v>
                </c:pt>
                <c:pt idx="40308">
                  <c:v>0.98968750000000005</c:v>
                </c:pt>
                <c:pt idx="40309">
                  <c:v>0.98971064814814802</c:v>
                </c:pt>
                <c:pt idx="40310">
                  <c:v>0.98973379629629599</c:v>
                </c:pt>
                <c:pt idx="40311">
                  <c:v>0.98975694444444395</c:v>
                </c:pt>
                <c:pt idx="40312">
                  <c:v>0.98979166666666696</c:v>
                </c:pt>
                <c:pt idx="40313">
                  <c:v>0.98981481481481504</c:v>
                </c:pt>
                <c:pt idx="40314">
                  <c:v>0.989837962962963</c:v>
                </c:pt>
                <c:pt idx="40315">
                  <c:v>0.98986111111111097</c:v>
                </c:pt>
                <c:pt idx="40316">
                  <c:v>0.98988425925925905</c:v>
                </c:pt>
                <c:pt idx="40317">
                  <c:v>0.98990740740740801</c:v>
                </c:pt>
                <c:pt idx="40318">
                  <c:v>0.98993055555555498</c:v>
                </c:pt>
                <c:pt idx="40319">
                  <c:v>0.98995370370370395</c:v>
                </c:pt>
                <c:pt idx="40320">
                  <c:v>0.98997685185185202</c:v>
                </c:pt>
                <c:pt idx="40321">
                  <c:v>0.99001157407407403</c:v>
                </c:pt>
                <c:pt idx="40322">
                  <c:v>0.990034722222222</c:v>
                </c:pt>
                <c:pt idx="40323">
                  <c:v>0.99005787037036996</c:v>
                </c:pt>
                <c:pt idx="40324">
                  <c:v>0.99008101851851904</c:v>
                </c:pt>
                <c:pt idx="40325">
                  <c:v>0.99010416666666701</c:v>
                </c:pt>
                <c:pt idx="40326">
                  <c:v>0.99012731481481497</c:v>
                </c:pt>
                <c:pt idx="40327">
                  <c:v>0.99015046296296305</c:v>
                </c:pt>
                <c:pt idx="40328">
                  <c:v>0.99017361111111102</c:v>
                </c:pt>
                <c:pt idx="40329">
                  <c:v>0.99020833333333302</c:v>
                </c:pt>
                <c:pt idx="40330">
                  <c:v>0.99023148148148099</c:v>
                </c:pt>
                <c:pt idx="40331">
                  <c:v>0.99025462962962896</c:v>
                </c:pt>
                <c:pt idx="40332">
                  <c:v>0.99027777777777803</c:v>
                </c:pt>
                <c:pt idx="40333">
                  <c:v>0.990300925925926</c:v>
                </c:pt>
                <c:pt idx="40334">
                  <c:v>0.99032407407407397</c:v>
                </c:pt>
                <c:pt idx="40335">
                  <c:v>0.99034722222222205</c:v>
                </c:pt>
                <c:pt idx="40336">
                  <c:v>0.99037037037037001</c:v>
                </c:pt>
                <c:pt idx="40337">
                  <c:v>0.99039351851851898</c:v>
                </c:pt>
                <c:pt idx="40338">
                  <c:v>0.99042824074074098</c:v>
                </c:pt>
                <c:pt idx="40339">
                  <c:v>0.99045138888888895</c:v>
                </c:pt>
                <c:pt idx="40340">
                  <c:v>0.99047453703703703</c:v>
                </c:pt>
                <c:pt idx="40341">
                  <c:v>0.990497685185185</c:v>
                </c:pt>
                <c:pt idx="40342">
                  <c:v>0.99052083333333296</c:v>
                </c:pt>
                <c:pt idx="40343">
                  <c:v>0.99054398148148104</c:v>
                </c:pt>
                <c:pt idx="40344">
                  <c:v>0.99056712962962901</c:v>
                </c:pt>
                <c:pt idx="40345">
                  <c:v>0.99060185185185201</c:v>
                </c:pt>
                <c:pt idx="40346">
                  <c:v>0.99062499999999998</c:v>
                </c:pt>
                <c:pt idx="40347">
                  <c:v>0.99064814814814794</c:v>
                </c:pt>
                <c:pt idx="40348">
                  <c:v>0.99067129629629602</c:v>
                </c:pt>
                <c:pt idx="40349">
                  <c:v>0.99069444444444399</c:v>
                </c:pt>
                <c:pt idx="40350">
                  <c:v>0.99071759259259295</c:v>
                </c:pt>
                <c:pt idx="40351">
                  <c:v>0.99074074074074103</c:v>
                </c:pt>
                <c:pt idx="40352">
                  <c:v>0.990763888888889</c:v>
                </c:pt>
                <c:pt idx="40353">
                  <c:v>0.99078703703703697</c:v>
                </c:pt>
                <c:pt idx="40354">
                  <c:v>0.99082175925925897</c:v>
                </c:pt>
                <c:pt idx="40355">
                  <c:v>0.99084490740740705</c:v>
                </c:pt>
                <c:pt idx="40356">
                  <c:v>0.99086805555555602</c:v>
                </c:pt>
                <c:pt idx="40357">
                  <c:v>0.99089120370370398</c:v>
                </c:pt>
                <c:pt idx="40358">
                  <c:v>0.99091435185185195</c:v>
                </c:pt>
                <c:pt idx="40359">
                  <c:v>0.99093750000000003</c:v>
                </c:pt>
                <c:pt idx="40360">
                  <c:v>0.99096064814814799</c:v>
                </c:pt>
                <c:pt idx="40361">
                  <c:v>0.99098379629629596</c:v>
                </c:pt>
                <c:pt idx="40362">
                  <c:v>0.99100694444444404</c:v>
                </c:pt>
                <c:pt idx="40363">
                  <c:v>0.99104166666666704</c:v>
                </c:pt>
                <c:pt idx="40364">
                  <c:v>0.99106481481481501</c:v>
                </c:pt>
                <c:pt idx="40365">
                  <c:v>0.99108796296296298</c:v>
                </c:pt>
                <c:pt idx="40366">
                  <c:v>0.99111111111111105</c:v>
                </c:pt>
                <c:pt idx="40367">
                  <c:v>0.99113425925925902</c:v>
                </c:pt>
                <c:pt idx="40368">
                  <c:v>0.99115740740740699</c:v>
                </c:pt>
                <c:pt idx="40369">
                  <c:v>0.99118055555555495</c:v>
                </c:pt>
                <c:pt idx="40370">
                  <c:v>0.99120370370370403</c:v>
                </c:pt>
                <c:pt idx="40371">
                  <c:v>0.99123842592592604</c:v>
                </c:pt>
                <c:pt idx="40372">
                  <c:v>0.991261574074074</c:v>
                </c:pt>
                <c:pt idx="40373">
                  <c:v>0.99128472222222197</c:v>
                </c:pt>
                <c:pt idx="40374">
                  <c:v>0.99130787037037005</c:v>
                </c:pt>
                <c:pt idx="40375">
                  <c:v>0.99133101851851901</c:v>
                </c:pt>
                <c:pt idx="40376">
                  <c:v>0.99135416666666598</c:v>
                </c:pt>
                <c:pt idx="40377">
                  <c:v>0.99137731481481495</c:v>
                </c:pt>
                <c:pt idx="40378">
                  <c:v>0.99140046296296302</c:v>
                </c:pt>
                <c:pt idx="40379">
                  <c:v>0.99142361111111099</c:v>
                </c:pt>
                <c:pt idx="40380">
                  <c:v>0.991458333333333</c:v>
                </c:pt>
                <c:pt idx="40381">
                  <c:v>0.99148148148148096</c:v>
                </c:pt>
                <c:pt idx="40382">
                  <c:v>0.99150462962962904</c:v>
                </c:pt>
                <c:pt idx="40383">
                  <c:v>0.99152777777777801</c:v>
                </c:pt>
                <c:pt idx="40384">
                  <c:v>0.99155092592592597</c:v>
                </c:pt>
                <c:pt idx="40385">
                  <c:v>0.99157407407407405</c:v>
                </c:pt>
                <c:pt idx="40386">
                  <c:v>0.99159722222222202</c:v>
                </c:pt>
                <c:pt idx="40387">
                  <c:v>0.99162037037036999</c:v>
                </c:pt>
                <c:pt idx="40388">
                  <c:v>0.99164351851851895</c:v>
                </c:pt>
                <c:pt idx="40389">
                  <c:v>0.99167824074074096</c:v>
                </c:pt>
                <c:pt idx="40390">
                  <c:v>0.99170138888888903</c:v>
                </c:pt>
                <c:pt idx="40391">
                  <c:v>0.991724537037037</c:v>
                </c:pt>
                <c:pt idx="40392">
                  <c:v>0.99174768518518497</c:v>
                </c:pt>
                <c:pt idx="40393">
                  <c:v>0.99177083333333305</c:v>
                </c:pt>
                <c:pt idx="40394">
                  <c:v>0.99179398148148201</c:v>
                </c:pt>
                <c:pt idx="40395">
                  <c:v>0.99181712962962898</c:v>
                </c:pt>
                <c:pt idx="40396">
                  <c:v>0.99184027777777795</c:v>
                </c:pt>
                <c:pt idx="40397">
                  <c:v>0.99187499999999995</c:v>
                </c:pt>
                <c:pt idx="40398">
                  <c:v>0.99189814814814803</c:v>
                </c:pt>
                <c:pt idx="40399">
                  <c:v>0.991921296296296</c:v>
                </c:pt>
                <c:pt idx="40400">
                  <c:v>0.99194444444444396</c:v>
                </c:pt>
                <c:pt idx="40401">
                  <c:v>0.99196759259259304</c:v>
                </c:pt>
                <c:pt idx="40402">
                  <c:v>0.99199074074074101</c:v>
                </c:pt>
                <c:pt idx="40403">
                  <c:v>0.99201388888888897</c:v>
                </c:pt>
                <c:pt idx="40404">
                  <c:v>0.99203703703703705</c:v>
                </c:pt>
                <c:pt idx="40405">
                  <c:v>0.99206018518518502</c:v>
                </c:pt>
                <c:pt idx="40406">
                  <c:v>0.99209490740740702</c:v>
                </c:pt>
                <c:pt idx="40407">
                  <c:v>0.99211805555555599</c:v>
                </c:pt>
                <c:pt idx="40408">
                  <c:v>0.99214120370370396</c:v>
                </c:pt>
                <c:pt idx="40409">
                  <c:v>0.99216435185185203</c:v>
                </c:pt>
                <c:pt idx="40410">
                  <c:v>0.9921875</c:v>
                </c:pt>
                <c:pt idx="40411">
                  <c:v>0.99221064814814797</c:v>
                </c:pt>
                <c:pt idx="40412">
                  <c:v>0.99223379629629604</c:v>
                </c:pt>
                <c:pt idx="40413">
                  <c:v>0.99225694444444401</c:v>
                </c:pt>
                <c:pt idx="40414">
                  <c:v>0.99228009259259298</c:v>
                </c:pt>
                <c:pt idx="40415">
                  <c:v>0.99231481481481498</c:v>
                </c:pt>
                <c:pt idx="40416">
                  <c:v>0.99233796296296295</c:v>
                </c:pt>
                <c:pt idx="40417">
                  <c:v>0.99236111111111103</c:v>
                </c:pt>
                <c:pt idx="40418">
                  <c:v>0.99238425925925899</c:v>
                </c:pt>
                <c:pt idx="40419">
                  <c:v>0.99240740740740696</c:v>
                </c:pt>
                <c:pt idx="40420">
                  <c:v>0.99243055555555604</c:v>
                </c:pt>
                <c:pt idx="40421">
                  <c:v>0.992453703703704</c:v>
                </c:pt>
                <c:pt idx="40422">
                  <c:v>0.99247685185185097</c:v>
                </c:pt>
                <c:pt idx="40423">
                  <c:v>0.99251157407407398</c:v>
                </c:pt>
                <c:pt idx="40424">
                  <c:v>0.99253472222222205</c:v>
                </c:pt>
                <c:pt idx="40425">
                  <c:v>0.99255787037037102</c:v>
                </c:pt>
                <c:pt idx="40426">
                  <c:v>0.99258101851851899</c:v>
                </c:pt>
                <c:pt idx="40427">
                  <c:v>0.99260416666666695</c:v>
                </c:pt>
                <c:pt idx="40428">
                  <c:v>0.99262731481481503</c:v>
                </c:pt>
                <c:pt idx="40429">
                  <c:v>0.992650462962963</c:v>
                </c:pt>
                <c:pt idx="40430">
                  <c:v>0.99267361111111097</c:v>
                </c:pt>
                <c:pt idx="40431">
                  <c:v>0.99270833333333297</c:v>
                </c:pt>
                <c:pt idx="40432">
                  <c:v>0.99273148148148205</c:v>
                </c:pt>
                <c:pt idx="40433">
                  <c:v>0.99275462962963001</c:v>
                </c:pt>
                <c:pt idx="40434">
                  <c:v>0.99277777777777798</c:v>
                </c:pt>
                <c:pt idx="40435">
                  <c:v>0.99280092592592595</c:v>
                </c:pt>
                <c:pt idx="40436">
                  <c:v>0.99282407407407403</c:v>
                </c:pt>
                <c:pt idx="40437">
                  <c:v>0.99284722222222199</c:v>
                </c:pt>
                <c:pt idx="40438">
                  <c:v>0.99287037037036996</c:v>
                </c:pt>
                <c:pt idx="40439">
                  <c:v>0.99289351851851904</c:v>
                </c:pt>
                <c:pt idx="40440">
                  <c:v>0.99292824074074104</c:v>
                </c:pt>
                <c:pt idx="40441">
                  <c:v>0.99295138888888901</c:v>
                </c:pt>
                <c:pt idx="40442">
                  <c:v>0.99297453703703698</c:v>
                </c:pt>
                <c:pt idx="40443">
                  <c:v>0.99299768518518505</c:v>
                </c:pt>
                <c:pt idx="40444">
                  <c:v>0.99302083333333302</c:v>
                </c:pt>
                <c:pt idx="40445">
                  <c:v>0.99304398148148099</c:v>
                </c:pt>
                <c:pt idx="40446">
                  <c:v>0.99306712962962895</c:v>
                </c:pt>
                <c:pt idx="40447">
                  <c:v>0.99309027777777803</c:v>
                </c:pt>
                <c:pt idx="40448">
                  <c:v>0.993113425925926</c:v>
                </c:pt>
                <c:pt idx="40449">
                  <c:v>0.993148148148148</c:v>
                </c:pt>
                <c:pt idx="40450">
                  <c:v>0.99317129629629597</c:v>
                </c:pt>
                <c:pt idx="40451">
                  <c:v>0.99319444444444405</c:v>
                </c:pt>
                <c:pt idx="40452">
                  <c:v>0.99321759259259301</c:v>
                </c:pt>
                <c:pt idx="40453">
                  <c:v>0.99324074074074098</c:v>
                </c:pt>
                <c:pt idx="40454">
                  <c:v>0.99326388888888895</c:v>
                </c:pt>
                <c:pt idx="40455">
                  <c:v>0.99328703703703702</c:v>
                </c:pt>
                <c:pt idx="40456">
                  <c:v>0.99331018518518499</c:v>
                </c:pt>
                <c:pt idx="40457">
                  <c:v>0.99333333333333296</c:v>
                </c:pt>
                <c:pt idx="40458">
                  <c:v>0.99336805555555496</c:v>
                </c:pt>
                <c:pt idx="40459">
                  <c:v>0.99339120370370404</c:v>
                </c:pt>
                <c:pt idx="40460">
                  <c:v>0.99341435185185201</c:v>
                </c:pt>
                <c:pt idx="40461">
                  <c:v>0.99343749999999997</c:v>
                </c:pt>
                <c:pt idx="40462">
                  <c:v>0.99346064814814805</c:v>
                </c:pt>
                <c:pt idx="40463">
                  <c:v>0.99348379629629602</c:v>
                </c:pt>
                <c:pt idx="40464">
                  <c:v>0.99350694444444398</c:v>
                </c:pt>
                <c:pt idx="40465">
                  <c:v>0.99353009259259295</c:v>
                </c:pt>
                <c:pt idx="40466">
                  <c:v>0.99356481481481496</c:v>
                </c:pt>
                <c:pt idx="40467">
                  <c:v>0.99358796296296303</c:v>
                </c:pt>
                <c:pt idx="40468">
                  <c:v>0.993611111111111</c:v>
                </c:pt>
                <c:pt idx="40469">
                  <c:v>0.99363425925925897</c:v>
                </c:pt>
                <c:pt idx="40470">
                  <c:v>0.99365740740740804</c:v>
                </c:pt>
                <c:pt idx="40471">
                  <c:v>0.99368055555555601</c:v>
                </c:pt>
                <c:pt idx="40472">
                  <c:v>0.99370370370370398</c:v>
                </c:pt>
                <c:pt idx="40473">
                  <c:v>0.99372685185185206</c:v>
                </c:pt>
                <c:pt idx="40474">
                  <c:v>0.99375000000000002</c:v>
                </c:pt>
                <c:pt idx="40475">
                  <c:v>0.99378472222222203</c:v>
                </c:pt>
                <c:pt idx="40476">
                  <c:v>0.99380787037036999</c:v>
                </c:pt>
                <c:pt idx="40477">
                  <c:v>0.99383101851851896</c:v>
                </c:pt>
                <c:pt idx="40478">
                  <c:v>0.99385416666666704</c:v>
                </c:pt>
                <c:pt idx="40479">
                  <c:v>0.993877314814815</c:v>
                </c:pt>
                <c:pt idx="40480">
                  <c:v>0.99390046296296297</c:v>
                </c:pt>
                <c:pt idx="40481">
                  <c:v>0.99392361111111105</c:v>
                </c:pt>
                <c:pt idx="40482">
                  <c:v>0.99394675925925902</c:v>
                </c:pt>
                <c:pt idx="40483">
                  <c:v>0.99398148148148202</c:v>
                </c:pt>
                <c:pt idx="40484">
                  <c:v>0.99400462962962899</c:v>
                </c:pt>
                <c:pt idx="40485">
                  <c:v>0.99402777777777795</c:v>
                </c:pt>
                <c:pt idx="40486">
                  <c:v>0.99405092592592603</c:v>
                </c:pt>
                <c:pt idx="40487">
                  <c:v>0.994074074074074</c:v>
                </c:pt>
                <c:pt idx="40488">
                  <c:v>0.99409722222222197</c:v>
                </c:pt>
                <c:pt idx="40489">
                  <c:v>0.99412037037037004</c:v>
                </c:pt>
                <c:pt idx="40490">
                  <c:v>0.99414351851851901</c:v>
                </c:pt>
                <c:pt idx="40491">
                  <c:v>0.99417824074074101</c:v>
                </c:pt>
                <c:pt idx="40492">
                  <c:v>0.99420138888888898</c:v>
                </c:pt>
                <c:pt idx="40493">
                  <c:v>0.99422453703703695</c:v>
                </c:pt>
                <c:pt idx="40494">
                  <c:v>0.99424768518518503</c:v>
                </c:pt>
                <c:pt idx="40495">
                  <c:v>0.99427083333333299</c:v>
                </c:pt>
                <c:pt idx="40496">
                  <c:v>0.99429398148148096</c:v>
                </c:pt>
                <c:pt idx="40497">
                  <c:v>0.99431712962962904</c:v>
                </c:pt>
                <c:pt idx="40498">
                  <c:v>0.994340277777778</c:v>
                </c:pt>
                <c:pt idx="40499">
                  <c:v>0.99436342592592597</c:v>
                </c:pt>
                <c:pt idx="40500">
                  <c:v>0.99439814814814798</c:v>
                </c:pt>
                <c:pt idx="40501">
                  <c:v>0.99442129629629605</c:v>
                </c:pt>
                <c:pt idx="40502">
                  <c:v>0.99444444444444502</c:v>
                </c:pt>
                <c:pt idx="40503">
                  <c:v>0.99446759259259199</c:v>
                </c:pt>
                <c:pt idx="40504">
                  <c:v>0.99449074074073995</c:v>
                </c:pt>
                <c:pt idx="40505">
                  <c:v>0.99451388888888903</c:v>
                </c:pt>
                <c:pt idx="40506">
                  <c:v>0.994537037037037</c:v>
                </c:pt>
                <c:pt idx="40507">
                  <c:v>0.99456018518518496</c:v>
                </c:pt>
                <c:pt idx="40508">
                  <c:v>0.99458333333333304</c:v>
                </c:pt>
                <c:pt idx="40509">
                  <c:v>0.99461805555555605</c:v>
                </c:pt>
                <c:pt idx="40510">
                  <c:v>0.99464120370370401</c:v>
                </c:pt>
                <c:pt idx="40511">
                  <c:v>0.99466435185185198</c:v>
                </c:pt>
                <c:pt idx="40512">
                  <c:v>0.99468749999999995</c:v>
                </c:pt>
                <c:pt idx="40513">
                  <c:v>0.99471064814814802</c:v>
                </c:pt>
                <c:pt idx="40514">
                  <c:v>0.99473379629629599</c:v>
                </c:pt>
                <c:pt idx="40515">
                  <c:v>0.99475694444444396</c:v>
                </c:pt>
                <c:pt idx="40516">
                  <c:v>0.99478009259259303</c:v>
                </c:pt>
                <c:pt idx="40517">
                  <c:v>0.994803240740741</c:v>
                </c:pt>
                <c:pt idx="40518">
                  <c:v>0.99483796296296301</c:v>
                </c:pt>
                <c:pt idx="40519">
                  <c:v>0.99486111111111097</c:v>
                </c:pt>
                <c:pt idx="40520">
                  <c:v>0.99488425925925905</c:v>
                </c:pt>
                <c:pt idx="40521">
                  <c:v>0.99490740740740702</c:v>
                </c:pt>
                <c:pt idx="40522">
                  <c:v>0.99493055555555499</c:v>
                </c:pt>
                <c:pt idx="40523">
                  <c:v>0.99495370370370295</c:v>
                </c:pt>
                <c:pt idx="40524">
                  <c:v>0.99497685185185203</c:v>
                </c:pt>
                <c:pt idx="40525">
                  <c:v>0.995</c:v>
                </c:pt>
                <c:pt idx="40526">
                  <c:v>0.995034722222222</c:v>
                </c:pt>
                <c:pt idx="40527">
                  <c:v>0.99505787037036997</c:v>
                </c:pt>
                <c:pt idx="40528">
                  <c:v>0.99508101851851904</c:v>
                </c:pt>
                <c:pt idx="40529">
                  <c:v>0.99510416666666701</c:v>
                </c:pt>
                <c:pt idx="40530">
                  <c:v>0.99512731481481498</c:v>
                </c:pt>
                <c:pt idx="40531">
                  <c:v>0.99515046296296295</c:v>
                </c:pt>
                <c:pt idx="40532">
                  <c:v>0.99517361111111102</c:v>
                </c:pt>
                <c:pt idx="40533">
                  <c:v>0.99519675925925899</c:v>
                </c:pt>
                <c:pt idx="40534">
                  <c:v>0.99521990740740696</c:v>
                </c:pt>
                <c:pt idx="40535">
                  <c:v>0.99525462962962996</c:v>
                </c:pt>
                <c:pt idx="40536">
                  <c:v>0.99527777777777804</c:v>
                </c:pt>
                <c:pt idx="40537">
                  <c:v>0.99530092592592601</c:v>
                </c:pt>
                <c:pt idx="40538">
                  <c:v>0.99532407407407397</c:v>
                </c:pt>
                <c:pt idx="40539">
                  <c:v>0.99534722222222205</c:v>
                </c:pt>
                <c:pt idx="40540">
                  <c:v>0.99537037037037002</c:v>
                </c:pt>
                <c:pt idx="40541">
                  <c:v>0.99539351851851798</c:v>
                </c:pt>
                <c:pt idx="40542">
                  <c:v>0.99542824074074099</c:v>
                </c:pt>
                <c:pt idx="40543">
                  <c:v>0.99545138888888896</c:v>
                </c:pt>
                <c:pt idx="40544">
                  <c:v>0.99547453703703703</c:v>
                </c:pt>
                <c:pt idx="40545">
                  <c:v>0.995497685185185</c:v>
                </c:pt>
                <c:pt idx="40546">
                  <c:v>0.99552083333333297</c:v>
                </c:pt>
                <c:pt idx="40547">
                  <c:v>0.99554398148148104</c:v>
                </c:pt>
                <c:pt idx="40548">
                  <c:v>0.99556712962962901</c:v>
                </c:pt>
                <c:pt idx="40549">
                  <c:v>0.99559027777777798</c:v>
                </c:pt>
                <c:pt idx="40550">
                  <c:v>0.99561342592592605</c:v>
                </c:pt>
                <c:pt idx="40551">
                  <c:v>0.99564814814814795</c:v>
                </c:pt>
                <c:pt idx="40552">
                  <c:v>0.99567129629629603</c:v>
                </c:pt>
                <c:pt idx="40553">
                  <c:v>0.99569444444444499</c:v>
                </c:pt>
                <c:pt idx="40554">
                  <c:v>0.99571759259259296</c:v>
                </c:pt>
                <c:pt idx="40555">
                  <c:v>0.99574074074074104</c:v>
                </c:pt>
                <c:pt idx="40556">
                  <c:v>0.995763888888889</c:v>
                </c:pt>
                <c:pt idx="40557">
                  <c:v>0.99578703703703697</c:v>
                </c:pt>
                <c:pt idx="40558">
                  <c:v>0.99581018518518505</c:v>
                </c:pt>
                <c:pt idx="40559">
                  <c:v>0.99583333333333302</c:v>
                </c:pt>
                <c:pt idx="40560">
                  <c:v>0.99586805555555602</c:v>
                </c:pt>
                <c:pt idx="40561">
                  <c:v>0.99589120370370399</c:v>
                </c:pt>
                <c:pt idx="40562">
                  <c:v>0.99591435185185195</c:v>
                </c:pt>
                <c:pt idx="40563">
                  <c:v>0.99593750000000003</c:v>
                </c:pt>
                <c:pt idx="40564">
                  <c:v>0.995960648148148</c:v>
                </c:pt>
                <c:pt idx="40565">
                  <c:v>0.99598379629629596</c:v>
                </c:pt>
                <c:pt idx="40566">
                  <c:v>0.99600694444444404</c:v>
                </c:pt>
                <c:pt idx="40567">
                  <c:v>0.99603009259259301</c:v>
                </c:pt>
                <c:pt idx="40568">
                  <c:v>0.99606481481481501</c:v>
                </c:pt>
                <c:pt idx="40569">
                  <c:v>0.99608796296296298</c:v>
                </c:pt>
                <c:pt idx="40570">
                  <c:v>0.99611111111111095</c:v>
                </c:pt>
                <c:pt idx="40571">
                  <c:v>0.99613425925925903</c:v>
                </c:pt>
                <c:pt idx="40572">
                  <c:v>0.99615740740740699</c:v>
                </c:pt>
                <c:pt idx="40573">
                  <c:v>0.99618055555555496</c:v>
                </c:pt>
                <c:pt idx="40574">
                  <c:v>0.99620370370370404</c:v>
                </c:pt>
                <c:pt idx="40575">
                  <c:v>0.996226851851852</c:v>
                </c:pt>
                <c:pt idx="40576">
                  <c:v>0.99624999999999997</c:v>
                </c:pt>
                <c:pt idx="40577">
                  <c:v>0.99628472222222197</c:v>
                </c:pt>
                <c:pt idx="40578">
                  <c:v>0.99630787037037005</c:v>
                </c:pt>
                <c:pt idx="40579">
                  <c:v>0.99633101851851902</c:v>
                </c:pt>
                <c:pt idx="40580">
                  <c:v>0.99635416666666698</c:v>
                </c:pt>
                <c:pt idx="40581">
                  <c:v>0.99637731481481495</c:v>
                </c:pt>
                <c:pt idx="40582">
                  <c:v>0.99640046296296303</c:v>
                </c:pt>
                <c:pt idx="40583">
                  <c:v>0.996423611111111</c:v>
                </c:pt>
                <c:pt idx="40584">
                  <c:v>0.99644675925925896</c:v>
                </c:pt>
                <c:pt idx="40585">
                  <c:v>0.99648148148148097</c:v>
                </c:pt>
                <c:pt idx="40586">
                  <c:v>0.99650462962962905</c:v>
                </c:pt>
                <c:pt idx="40587">
                  <c:v>0.99652777777777801</c:v>
                </c:pt>
                <c:pt idx="40588">
                  <c:v>0.99655092592592598</c:v>
                </c:pt>
                <c:pt idx="40589">
                  <c:v>0.99657407407407395</c:v>
                </c:pt>
                <c:pt idx="40590">
                  <c:v>0.99659722222222202</c:v>
                </c:pt>
                <c:pt idx="40591">
                  <c:v>0.99662037037036999</c:v>
                </c:pt>
                <c:pt idx="40592">
                  <c:v>0.99664351851851896</c:v>
                </c:pt>
                <c:pt idx="40593">
                  <c:v>0.99666666666666703</c:v>
                </c:pt>
                <c:pt idx="40594">
                  <c:v>0.99670138888888904</c:v>
                </c:pt>
                <c:pt idx="40595">
                  <c:v>0.99672453703703701</c:v>
                </c:pt>
                <c:pt idx="40596">
                  <c:v>0.99674768518518497</c:v>
                </c:pt>
                <c:pt idx="40597">
                  <c:v>0.99677083333333305</c:v>
                </c:pt>
                <c:pt idx="40598">
                  <c:v>0.99679398148148202</c:v>
                </c:pt>
                <c:pt idx="40599">
                  <c:v>0.99681712962962898</c:v>
                </c:pt>
                <c:pt idx="40600">
                  <c:v>0.99684027777777795</c:v>
                </c:pt>
                <c:pt idx="40601">
                  <c:v>0.99686342592592603</c:v>
                </c:pt>
                <c:pt idx="40602">
                  <c:v>0.99689814814814803</c:v>
                </c:pt>
                <c:pt idx="40603">
                  <c:v>0.996921296296296</c:v>
                </c:pt>
                <c:pt idx="40604">
                  <c:v>0.99694444444444397</c:v>
                </c:pt>
                <c:pt idx="40605">
                  <c:v>0.99696759259259304</c:v>
                </c:pt>
                <c:pt idx="40606">
                  <c:v>0.99699074074074101</c:v>
                </c:pt>
                <c:pt idx="40607">
                  <c:v>0.99701388888888898</c:v>
                </c:pt>
                <c:pt idx="40608">
                  <c:v>0.99703703703703705</c:v>
                </c:pt>
                <c:pt idx="40609">
                  <c:v>0.99706018518518502</c:v>
                </c:pt>
                <c:pt idx="40610">
                  <c:v>0.99708333333333299</c:v>
                </c:pt>
                <c:pt idx="40611">
                  <c:v>0.99711805555555599</c:v>
                </c:pt>
                <c:pt idx="40612">
                  <c:v>0.99714120370370396</c:v>
                </c:pt>
                <c:pt idx="40613">
                  <c:v>0.99716435185185204</c:v>
                </c:pt>
                <c:pt idx="40614">
                  <c:v>0.9971875</c:v>
                </c:pt>
                <c:pt idx="40615">
                  <c:v>0.99721064814814797</c:v>
                </c:pt>
                <c:pt idx="40616">
                  <c:v>0.99723379629629605</c:v>
                </c:pt>
                <c:pt idx="40617">
                  <c:v>0.99725694444444402</c:v>
                </c:pt>
                <c:pt idx="40618">
                  <c:v>0.99728009259259298</c:v>
                </c:pt>
                <c:pt idx="40619">
                  <c:v>0.99730324074073995</c:v>
                </c:pt>
                <c:pt idx="40620">
                  <c:v>0.99733796296296295</c:v>
                </c:pt>
                <c:pt idx="40621">
                  <c:v>0.99736111111111103</c:v>
                </c:pt>
                <c:pt idx="40622">
                  <c:v>0.997384259259259</c:v>
                </c:pt>
                <c:pt idx="40623">
                  <c:v>0.99740740740740697</c:v>
                </c:pt>
                <c:pt idx="40624">
                  <c:v>0.99743055555555504</c:v>
                </c:pt>
                <c:pt idx="40625">
                  <c:v>0.99745370370370401</c:v>
                </c:pt>
                <c:pt idx="40626">
                  <c:v>0.99747685185185198</c:v>
                </c:pt>
                <c:pt idx="40627">
                  <c:v>0.99750000000000005</c:v>
                </c:pt>
                <c:pt idx="40628">
                  <c:v>0.99753472222222195</c:v>
                </c:pt>
                <c:pt idx="40629">
                  <c:v>0.99755787037037003</c:v>
                </c:pt>
                <c:pt idx="40630">
                  <c:v>0.99758101851851899</c:v>
                </c:pt>
                <c:pt idx="40631">
                  <c:v>0.99760416666666596</c:v>
                </c:pt>
                <c:pt idx="40632">
                  <c:v>0.99762731481481504</c:v>
                </c:pt>
                <c:pt idx="40633">
                  <c:v>0.997650462962963</c:v>
                </c:pt>
                <c:pt idx="40634">
                  <c:v>0.99767361111111097</c:v>
                </c:pt>
                <c:pt idx="40635">
                  <c:v>0.99769675925925905</c:v>
                </c:pt>
                <c:pt idx="40636">
                  <c:v>0.99773148148148105</c:v>
                </c:pt>
                <c:pt idx="40637">
                  <c:v>0.99775462962963002</c:v>
                </c:pt>
                <c:pt idx="40638">
                  <c:v>0.99777777777777799</c:v>
                </c:pt>
                <c:pt idx="40639">
                  <c:v>0.99780092592592595</c:v>
                </c:pt>
                <c:pt idx="40640">
                  <c:v>0.99782407407407403</c:v>
                </c:pt>
                <c:pt idx="40641">
                  <c:v>0.997847222222222</c:v>
                </c:pt>
                <c:pt idx="40642">
                  <c:v>0.99787037037036996</c:v>
                </c:pt>
                <c:pt idx="40643">
                  <c:v>0.99789351851851904</c:v>
                </c:pt>
                <c:pt idx="40644">
                  <c:v>0.99791666666666701</c:v>
                </c:pt>
                <c:pt idx="40645">
                  <c:v>0.99795138888888901</c:v>
                </c:pt>
                <c:pt idx="40646">
                  <c:v>0.99797453703703698</c:v>
                </c:pt>
                <c:pt idx="40647">
                  <c:v>0.99799768518518495</c:v>
                </c:pt>
                <c:pt idx="40648">
                  <c:v>0.99802083333333402</c:v>
                </c:pt>
                <c:pt idx="40649">
                  <c:v>0.99804398148148099</c:v>
                </c:pt>
                <c:pt idx="40650">
                  <c:v>0.99806712962962896</c:v>
                </c:pt>
                <c:pt idx="40651">
                  <c:v>0.99809027777777803</c:v>
                </c:pt>
                <c:pt idx="40652">
                  <c:v>0.998113425925926</c:v>
                </c:pt>
                <c:pt idx="40653">
                  <c:v>0.99814814814814801</c:v>
                </c:pt>
                <c:pt idx="40654">
                  <c:v>0.99817129629629597</c:v>
                </c:pt>
                <c:pt idx="40655">
                  <c:v>0.99819444444444505</c:v>
                </c:pt>
                <c:pt idx="40656">
                  <c:v>0.99821759259259302</c:v>
                </c:pt>
                <c:pt idx="40657">
                  <c:v>0.99824074074074098</c:v>
                </c:pt>
                <c:pt idx="40658">
                  <c:v>0.99826388888888895</c:v>
                </c:pt>
                <c:pt idx="40659">
                  <c:v>0.99828703703703703</c:v>
                </c:pt>
                <c:pt idx="40660">
                  <c:v>0.998310185185185</c:v>
                </c:pt>
                <c:pt idx="40661">
                  <c:v>0.99833333333333296</c:v>
                </c:pt>
                <c:pt idx="40662">
                  <c:v>0.99836805555555497</c:v>
                </c:pt>
                <c:pt idx="40663">
                  <c:v>0.99839120370370404</c:v>
                </c:pt>
                <c:pt idx="40664">
                  <c:v>0.99841435185185201</c:v>
                </c:pt>
                <c:pt idx="40665">
                  <c:v>0.99843749999999998</c:v>
                </c:pt>
                <c:pt idx="40666">
                  <c:v>0.99846064814814794</c:v>
                </c:pt>
                <c:pt idx="40667">
                  <c:v>0.99848379629629602</c:v>
                </c:pt>
                <c:pt idx="40668">
                  <c:v>0.99850694444444399</c:v>
                </c:pt>
                <c:pt idx="40669">
                  <c:v>0.99853009259259295</c:v>
                </c:pt>
                <c:pt idx="40670">
                  <c:v>0.99855324074074103</c:v>
                </c:pt>
                <c:pt idx="40671">
                  <c:v>0.99858796296296304</c:v>
                </c:pt>
                <c:pt idx="40672">
                  <c:v>0.99861111111111101</c:v>
                </c:pt>
                <c:pt idx="40673">
                  <c:v>0.99863425925925897</c:v>
                </c:pt>
                <c:pt idx="40674">
                  <c:v>0.99865740740740705</c:v>
                </c:pt>
                <c:pt idx="40675">
                  <c:v>0.99868055555555602</c:v>
                </c:pt>
                <c:pt idx="40676">
                  <c:v>0.99870370370370298</c:v>
                </c:pt>
                <c:pt idx="40677">
                  <c:v>0.99872685185185195</c:v>
                </c:pt>
                <c:pt idx="40678">
                  <c:v>0.99875000000000003</c:v>
                </c:pt>
                <c:pt idx="40679">
                  <c:v>0.99878472222222203</c:v>
                </c:pt>
                <c:pt idx="40680">
                  <c:v>0.99880787037037</c:v>
                </c:pt>
                <c:pt idx="40681">
                  <c:v>0.99883101851851896</c:v>
                </c:pt>
                <c:pt idx="40682">
                  <c:v>0.99885416666666704</c:v>
                </c:pt>
                <c:pt idx="40683">
                  <c:v>0.99887731481481501</c:v>
                </c:pt>
                <c:pt idx="40684">
                  <c:v>0.99890046296296298</c:v>
                </c:pt>
                <c:pt idx="40685">
                  <c:v>0.99892361111111105</c:v>
                </c:pt>
                <c:pt idx="40686">
                  <c:v>0.99894675925925902</c:v>
                </c:pt>
                <c:pt idx="40687">
                  <c:v>0.99896990740740699</c:v>
                </c:pt>
                <c:pt idx="40688">
                  <c:v>0.99900462962962999</c:v>
                </c:pt>
                <c:pt idx="40689">
                  <c:v>0.99902777777777796</c:v>
                </c:pt>
                <c:pt idx="40690">
                  <c:v>0.99905092592592604</c:v>
                </c:pt>
                <c:pt idx="40691">
                  <c:v>0.999074074074074</c:v>
                </c:pt>
                <c:pt idx="40692">
                  <c:v>0.99909722222222197</c:v>
                </c:pt>
                <c:pt idx="40693">
                  <c:v>0.99912037037037005</c:v>
                </c:pt>
                <c:pt idx="40694">
                  <c:v>0.99914351851851901</c:v>
                </c:pt>
                <c:pt idx="40695">
                  <c:v>0.99916666666666598</c:v>
                </c:pt>
                <c:pt idx="40696">
                  <c:v>0.99920138888888899</c:v>
                </c:pt>
                <c:pt idx="40697">
                  <c:v>0.99922453703703695</c:v>
                </c:pt>
                <c:pt idx="40698">
                  <c:v>0.99924768518518503</c:v>
                </c:pt>
                <c:pt idx="40699">
                  <c:v>0.999270833333334</c:v>
                </c:pt>
                <c:pt idx="40700">
                  <c:v>0.99929398148148096</c:v>
                </c:pt>
                <c:pt idx="40701">
                  <c:v>0.99931712962962904</c:v>
                </c:pt>
                <c:pt idx="40702">
                  <c:v>0.99934027777777801</c:v>
                </c:pt>
                <c:pt idx="40703">
                  <c:v>0.99936342592592597</c:v>
                </c:pt>
                <c:pt idx="40704">
                  <c:v>0.99938657407407405</c:v>
                </c:pt>
                <c:pt idx="40705">
                  <c:v>0.99942129629629595</c:v>
                </c:pt>
                <c:pt idx="40706">
                  <c:v>0.99944444444444502</c:v>
                </c:pt>
                <c:pt idx="40707">
                  <c:v>0.99946759259259199</c:v>
                </c:pt>
                <c:pt idx="40708">
                  <c:v>0.99949074074074096</c:v>
                </c:pt>
                <c:pt idx="40709">
                  <c:v>0.99951388888888903</c:v>
                </c:pt>
                <c:pt idx="40710">
                  <c:v>0.999537037037037</c:v>
                </c:pt>
                <c:pt idx="40711">
                  <c:v>0.99956018518518497</c:v>
                </c:pt>
                <c:pt idx="40712">
                  <c:v>0.99958333333333305</c:v>
                </c:pt>
                <c:pt idx="40713">
                  <c:v>0.99961805555555605</c:v>
                </c:pt>
                <c:pt idx="40714">
                  <c:v>0.99964120370370402</c:v>
                </c:pt>
                <c:pt idx="40715">
                  <c:v>0.99966435185185198</c:v>
                </c:pt>
                <c:pt idx="40716">
                  <c:v>0.99968749999999995</c:v>
                </c:pt>
                <c:pt idx="40717">
                  <c:v>0.99971064814814803</c:v>
                </c:pt>
                <c:pt idx="40718">
                  <c:v>0.999733796296296</c:v>
                </c:pt>
                <c:pt idx="40719">
                  <c:v>0.99975694444444396</c:v>
                </c:pt>
                <c:pt idx="40720">
                  <c:v>0.99978009259259304</c:v>
                </c:pt>
                <c:pt idx="40721">
                  <c:v>0.99980324074074101</c:v>
                </c:pt>
                <c:pt idx="40722">
                  <c:v>0.99982638888888897</c:v>
                </c:pt>
                <c:pt idx="40723">
                  <c:v>0.99986111111111098</c:v>
                </c:pt>
                <c:pt idx="40724">
                  <c:v>0.99988425925925895</c:v>
                </c:pt>
                <c:pt idx="40725">
                  <c:v>0.99990740740740702</c:v>
                </c:pt>
                <c:pt idx="40726">
                  <c:v>0.99993055555555599</c:v>
                </c:pt>
                <c:pt idx="40727">
                  <c:v>0.99995370370370396</c:v>
                </c:pt>
                <c:pt idx="40728">
                  <c:v>0.99997685185185203</c:v>
                </c:pt>
              </c:numCache>
            </c:numRef>
          </c:xVal>
          <c:yVal>
            <c:numRef>
              <c:f>hom_data_2009.09.14_00.00.00!$C$2:$C$40730</c:f>
              <c:numCache>
                <c:formatCode>General</c:formatCode>
                <c:ptCount val="40729"/>
                <c:pt idx="0">
                  <c:v>44.165600000000012</c:v>
                </c:pt>
                <c:pt idx="1">
                  <c:v>44.165600000000012</c:v>
                </c:pt>
                <c:pt idx="2">
                  <c:v>44.176200000000001</c:v>
                </c:pt>
                <c:pt idx="3">
                  <c:v>44.176200000000001</c:v>
                </c:pt>
                <c:pt idx="4">
                  <c:v>44.176200000000001</c:v>
                </c:pt>
                <c:pt idx="5">
                  <c:v>44.176200000000001</c:v>
                </c:pt>
                <c:pt idx="6">
                  <c:v>44.176200000000001</c:v>
                </c:pt>
                <c:pt idx="7">
                  <c:v>44.176200000000001</c:v>
                </c:pt>
                <c:pt idx="8">
                  <c:v>44.176200000000001</c:v>
                </c:pt>
                <c:pt idx="9">
                  <c:v>44.176200000000001</c:v>
                </c:pt>
                <c:pt idx="10">
                  <c:v>44.176200000000001</c:v>
                </c:pt>
                <c:pt idx="11">
                  <c:v>44.176200000000001</c:v>
                </c:pt>
                <c:pt idx="12">
                  <c:v>44.176200000000001</c:v>
                </c:pt>
                <c:pt idx="13">
                  <c:v>44.176200000000001</c:v>
                </c:pt>
                <c:pt idx="14">
                  <c:v>44.176200000000001</c:v>
                </c:pt>
                <c:pt idx="15">
                  <c:v>44.176200000000001</c:v>
                </c:pt>
                <c:pt idx="16">
                  <c:v>44.176200000000001</c:v>
                </c:pt>
                <c:pt idx="17">
                  <c:v>44.176200000000001</c:v>
                </c:pt>
                <c:pt idx="18">
                  <c:v>44.176200000000001</c:v>
                </c:pt>
                <c:pt idx="19">
                  <c:v>44.176200000000001</c:v>
                </c:pt>
                <c:pt idx="20">
                  <c:v>44.176200000000001</c:v>
                </c:pt>
                <c:pt idx="21">
                  <c:v>44.176200000000001</c:v>
                </c:pt>
                <c:pt idx="22">
                  <c:v>44.176200000000001</c:v>
                </c:pt>
                <c:pt idx="23">
                  <c:v>44.176200000000001</c:v>
                </c:pt>
                <c:pt idx="24">
                  <c:v>44.176200000000001</c:v>
                </c:pt>
                <c:pt idx="25">
                  <c:v>44.176200000000001</c:v>
                </c:pt>
                <c:pt idx="26">
                  <c:v>44.176200000000001</c:v>
                </c:pt>
                <c:pt idx="27">
                  <c:v>44.176200000000001</c:v>
                </c:pt>
                <c:pt idx="28">
                  <c:v>44.176200000000001</c:v>
                </c:pt>
                <c:pt idx="29">
                  <c:v>44.176200000000001</c:v>
                </c:pt>
                <c:pt idx="30">
                  <c:v>44.176200000000001</c:v>
                </c:pt>
                <c:pt idx="31">
                  <c:v>44.176200000000001</c:v>
                </c:pt>
                <c:pt idx="32">
                  <c:v>44.176200000000001</c:v>
                </c:pt>
                <c:pt idx="33">
                  <c:v>44.176200000000001</c:v>
                </c:pt>
                <c:pt idx="34">
                  <c:v>44.176200000000001</c:v>
                </c:pt>
                <c:pt idx="35">
                  <c:v>44.176200000000001</c:v>
                </c:pt>
                <c:pt idx="36">
                  <c:v>44.176200000000001</c:v>
                </c:pt>
                <c:pt idx="37">
                  <c:v>44.176200000000001</c:v>
                </c:pt>
                <c:pt idx="38">
                  <c:v>44.176200000000001</c:v>
                </c:pt>
                <c:pt idx="39">
                  <c:v>44.176200000000001</c:v>
                </c:pt>
                <c:pt idx="40">
                  <c:v>44.176200000000001</c:v>
                </c:pt>
                <c:pt idx="41">
                  <c:v>44.176200000000001</c:v>
                </c:pt>
                <c:pt idx="42">
                  <c:v>44.176200000000001</c:v>
                </c:pt>
                <c:pt idx="43">
                  <c:v>44.176200000000001</c:v>
                </c:pt>
                <c:pt idx="44">
                  <c:v>44.186400000000013</c:v>
                </c:pt>
                <c:pt idx="45">
                  <c:v>44.186400000000013</c:v>
                </c:pt>
                <c:pt idx="46">
                  <c:v>44.186400000000013</c:v>
                </c:pt>
                <c:pt idx="47">
                  <c:v>44.186400000000013</c:v>
                </c:pt>
                <c:pt idx="48">
                  <c:v>44.186400000000013</c:v>
                </c:pt>
                <c:pt idx="49">
                  <c:v>44.186400000000013</c:v>
                </c:pt>
                <c:pt idx="50">
                  <c:v>44.186400000000013</c:v>
                </c:pt>
                <c:pt idx="51">
                  <c:v>44.186400000000013</c:v>
                </c:pt>
                <c:pt idx="52">
                  <c:v>44.186400000000013</c:v>
                </c:pt>
                <c:pt idx="53">
                  <c:v>44.186400000000013</c:v>
                </c:pt>
                <c:pt idx="54">
                  <c:v>44.186400000000013</c:v>
                </c:pt>
                <c:pt idx="55">
                  <c:v>44.186400000000013</c:v>
                </c:pt>
                <c:pt idx="56">
                  <c:v>44.186400000000013</c:v>
                </c:pt>
                <c:pt idx="57">
                  <c:v>44.186400000000013</c:v>
                </c:pt>
                <c:pt idx="58">
                  <c:v>44.186400000000013</c:v>
                </c:pt>
                <c:pt idx="59">
                  <c:v>44.186400000000013</c:v>
                </c:pt>
                <c:pt idx="60">
                  <c:v>44.186400000000013</c:v>
                </c:pt>
                <c:pt idx="61">
                  <c:v>44.186400000000013</c:v>
                </c:pt>
                <c:pt idx="62">
                  <c:v>44.186400000000013</c:v>
                </c:pt>
                <c:pt idx="63">
                  <c:v>44.186400000000013</c:v>
                </c:pt>
                <c:pt idx="64">
                  <c:v>44.186400000000013</c:v>
                </c:pt>
                <c:pt idx="65">
                  <c:v>44.186400000000013</c:v>
                </c:pt>
                <c:pt idx="66">
                  <c:v>44.186400000000013</c:v>
                </c:pt>
                <c:pt idx="67">
                  <c:v>44.186400000000013</c:v>
                </c:pt>
                <c:pt idx="68">
                  <c:v>44.186400000000013</c:v>
                </c:pt>
                <c:pt idx="69">
                  <c:v>44.186400000000013</c:v>
                </c:pt>
                <c:pt idx="70">
                  <c:v>44.186400000000013</c:v>
                </c:pt>
                <c:pt idx="71">
                  <c:v>44.186400000000013</c:v>
                </c:pt>
                <c:pt idx="72">
                  <c:v>44.186400000000013</c:v>
                </c:pt>
                <c:pt idx="73">
                  <c:v>44.186400000000013</c:v>
                </c:pt>
                <c:pt idx="74">
                  <c:v>44.186400000000013</c:v>
                </c:pt>
                <c:pt idx="75">
                  <c:v>44.186400000000013</c:v>
                </c:pt>
                <c:pt idx="76">
                  <c:v>44.186400000000013</c:v>
                </c:pt>
                <c:pt idx="77">
                  <c:v>44.196600000000011</c:v>
                </c:pt>
                <c:pt idx="78">
                  <c:v>44.196600000000011</c:v>
                </c:pt>
                <c:pt idx="79">
                  <c:v>44.196600000000011</c:v>
                </c:pt>
                <c:pt idx="80">
                  <c:v>44.196600000000011</c:v>
                </c:pt>
                <c:pt idx="81">
                  <c:v>44.196600000000011</c:v>
                </c:pt>
                <c:pt idx="82">
                  <c:v>44.196600000000011</c:v>
                </c:pt>
                <c:pt idx="83">
                  <c:v>44.196600000000011</c:v>
                </c:pt>
                <c:pt idx="84">
                  <c:v>44.196600000000011</c:v>
                </c:pt>
                <c:pt idx="85">
                  <c:v>44.196600000000011</c:v>
                </c:pt>
                <c:pt idx="86">
                  <c:v>44.196600000000011</c:v>
                </c:pt>
                <c:pt idx="87">
                  <c:v>44.196600000000011</c:v>
                </c:pt>
                <c:pt idx="88">
                  <c:v>44.196600000000011</c:v>
                </c:pt>
                <c:pt idx="89">
                  <c:v>44.196600000000011</c:v>
                </c:pt>
                <c:pt idx="90">
                  <c:v>44.196600000000011</c:v>
                </c:pt>
                <c:pt idx="91">
                  <c:v>44.196600000000011</c:v>
                </c:pt>
                <c:pt idx="92">
                  <c:v>44.196600000000011</c:v>
                </c:pt>
                <c:pt idx="93">
                  <c:v>44.196600000000011</c:v>
                </c:pt>
                <c:pt idx="94">
                  <c:v>44.196600000000011</c:v>
                </c:pt>
                <c:pt idx="95">
                  <c:v>44.196600000000011</c:v>
                </c:pt>
                <c:pt idx="96">
                  <c:v>44.196600000000011</c:v>
                </c:pt>
                <c:pt idx="97">
                  <c:v>44.196600000000011</c:v>
                </c:pt>
                <c:pt idx="98">
                  <c:v>44.196600000000011</c:v>
                </c:pt>
                <c:pt idx="99">
                  <c:v>44.196600000000011</c:v>
                </c:pt>
                <c:pt idx="100">
                  <c:v>44.196600000000011</c:v>
                </c:pt>
                <c:pt idx="101">
                  <c:v>44.196600000000011</c:v>
                </c:pt>
                <c:pt idx="102">
                  <c:v>44.196600000000011</c:v>
                </c:pt>
                <c:pt idx="103">
                  <c:v>44.196600000000011</c:v>
                </c:pt>
                <c:pt idx="104">
                  <c:v>44.196600000000011</c:v>
                </c:pt>
                <c:pt idx="105">
                  <c:v>44.196600000000011</c:v>
                </c:pt>
                <c:pt idx="106">
                  <c:v>44.196600000000011</c:v>
                </c:pt>
                <c:pt idx="107">
                  <c:v>44.196600000000011</c:v>
                </c:pt>
                <c:pt idx="108">
                  <c:v>44.196600000000011</c:v>
                </c:pt>
                <c:pt idx="109">
                  <c:v>44.196600000000011</c:v>
                </c:pt>
                <c:pt idx="110">
                  <c:v>44.196600000000011</c:v>
                </c:pt>
                <c:pt idx="111">
                  <c:v>44.196600000000011</c:v>
                </c:pt>
                <c:pt idx="112">
                  <c:v>44.196600000000011</c:v>
                </c:pt>
                <c:pt idx="113">
                  <c:v>44.196600000000011</c:v>
                </c:pt>
                <c:pt idx="114">
                  <c:v>44.196600000000011</c:v>
                </c:pt>
                <c:pt idx="115">
                  <c:v>44.196600000000011</c:v>
                </c:pt>
                <c:pt idx="116">
                  <c:v>44.196600000000011</c:v>
                </c:pt>
                <c:pt idx="117">
                  <c:v>44.196600000000011</c:v>
                </c:pt>
                <c:pt idx="118">
                  <c:v>44.196600000000011</c:v>
                </c:pt>
                <c:pt idx="119">
                  <c:v>44.206899999999997</c:v>
                </c:pt>
                <c:pt idx="120">
                  <c:v>44.206899999999997</c:v>
                </c:pt>
                <c:pt idx="121">
                  <c:v>44.206899999999997</c:v>
                </c:pt>
                <c:pt idx="122">
                  <c:v>44.206899999999997</c:v>
                </c:pt>
                <c:pt idx="123">
                  <c:v>44.206899999999997</c:v>
                </c:pt>
                <c:pt idx="124">
                  <c:v>44.206899999999997</c:v>
                </c:pt>
                <c:pt idx="125">
                  <c:v>44.206899999999997</c:v>
                </c:pt>
                <c:pt idx="126">
                  <c:v>44.206899999999997</c:v>
                </c:pt>
                <c:pt idx="127">
                  <c:v>44.206899999999997</c:v>
                </c:pt>
                <c:pt idx="128">
                  <c:v>44.206899999999997</c:v>
                </c:pt>
                <c:pt idx="129">
                  <c:v>44.206899999999997</c:v>
                </c:pt>
                <c:pt idx="130">
                  <c:v>44.206899999999997</c:v>
                </c:pt>
                <c:pt idx="131">
                  <c:v>44.206899999999997</c:v>
                </c:pt>
                <c:pt idx="132">
                  <c:v>44.206899999999997</c:v>
                </c:pt>
                <c:pt idx="133">
                  <c:v>44.206899999999997</c:v>
                </c:pt>
                <c:pt idx="134">
                  <c:v>44.206899999999997</c:v>
                </c:pt>
                <c:pt idx="135">
                  <c:v>44.206899999999997</c:v>
                </c:pt>
                <c:pt idx="136">
                  <c:v>44.206899999999997</c:v>
                </c:pt>
                <c:pt idx="137">
                  <c:v>44.206899999999997</c:v>
                </c:pt>
                <c:pt idx="138">
                  <c:v>44.206899999999997</c:v>
                </c:pt>
                <c:pt idx="139">
                  <c:v>44.206899999999997</c:v>
                </c:pt>
                <c:pt idx="140">
                  <c:v>44.206899999999997</c:v>
                </c:pt>
                <c:pt idx="141">
                  <c:v>44.206899999999997</c:v>
                </c:pt>
                <c:pt idx="142">
                  <c:v>44.206899999999997</c:v>
                </c:pt>
                <c:pt idx="143">
                  <c:v>44.206899999999997</c:v>
                </c:pt>
                <c:pt idx="144">
                  <c:v>44.206899999999997</c:v>
                </c:pt>
                <c:pt idx="145">
                  <c:v>44.206899999999997</c:v>
                </c:pt>
                <c:pt idx="146">
                  <c:v>44.206899999999997</c:v>
                </c:pt>
                <c:pt idx="147">
                  <c:v>44.206899999999997</c:v>
                </c:pt>
                <c:pt idx="148">
                  <c:v>44.206899999999997</c:v>
                </c:pt>
                <c:pt idx="149">
                  <c:v>44.206899999999997</c:v>
                </c:pt>
                <c:pt idx="150">
                  <c:v>44.206899999999997</c:v>
                </c:pt>
                <c:pt idx="151">
                  <c:v>44.206899999999997</c:v>
                </c:pt>
                <c:pt idx="152">
                  <c:v>44.206899999999997</c:v>
                </c:pt>
                <c:pt idx="153">
                  <c:v>44.206899999999997</c:v>
                </c:pt>
                <c:pt idx="154">
                  <c:v>44.206899999999997</c:v>
                </c:pt>
                <c:pt idx="155">
                  <c:v>44.206899999999997</c:v>
                </c:pt>
                <c:pt idx="156">
                  <c:v>44.206899999999997</c:v>
                </c:pt>
                <c:pt idx="157">
                  <c:v>44.206899999999997</c:v>
                </c:pt>
                <c:pt idx="158">
                  <c:v>44.206899999999997</c:v>
                </c:pt>
                <c:pt idx="159">
                  <c:v>44.206899999999997</c:v>
                </c:pt>
                <c:pt idx="160">
                  <c:v>44.206899999999997</c:v>
                </c:pt>
                <c:pt idx="161">
                  <c:v>44.217300000000002</c:v>
                </c:pt>
                <c:pt idx="162">
                  <c:v>44.217300000000002</c:v>
                </c:pt>
                <c:pt idx="163">
                  <c:v>44.217300000000002</c:v>
                </c:pt>
                <c:pt idx="164">
                  <c:v>44.217300000000002</c:v>
                </c:pt>
                <c:pt idx="165">
                  <c:v>44.217300000000002</c:v>
                </c:pt>
                <c:pt idx="166">
                  <c:v>44.217300000000002</c:v>
                </c:pt>
                <c:pt idx="167">
                  <c:v>44.217300000000002</c:v>
                </c:pt>
                <c:pt idx="168">
                  <c:v>44.217300000000002</c:v>
                </c:pt>
                <c:pt idx="169">
                  <c:v>44.217300000000002</c:v>
                </c:pt>
                <c:pt idx="170">
                  <c:v>44.217300000000002</c:v>
                </c:pt>
                <c:pt idx="171">
                  <c:v>44.217300000000002</c:v>
                </c:pt>
                <c:pt idx="172">
                  <c:v>44.217300000000002</c:v>
                </c:pt>
                <c:pt idx="173">
                  <c:v>44.217300000000002</c:v>
                </c:pt>
                <c:pt idx="174">
                  <c:v>44.217300000000002</c:v>
                </c:pt>
                <c:pt idx="175">
                  <c:v>44.217300000000002</c:v>
                </c:pt>
                <c:pt idx="176">
                  <c:v>44.217300000000002</c:v>
                </c:pt>
                <c:pt idx="177">
                  <c:v>44.217300000000002</c:v>
                </c:pt>
                <c:pt idx="178">
                  <c:v>44.217300000000002</c:v>
                </c:pt>
                <c:pt idx="179">
                  <c:v>44.217300000000002</c:v>
                </c:pt>
                <c:pt idx="180">
                  <c:v>44.217300000000002</c:v>
                </c:pt>
                <c:pt idx="181">
                  <c:v>44.217300000000002</c:v>
                </c:pt>
                <c:pt idx="182">
                  <c:v>44.217300000000002</c:v>
                </c:pt>
                <c:pt idx="183">
                  <c:v>44.217300000000002</c:v>
                </c:pt>
                <c:pt idx="184">
                  <c:v>44.217300000000002</c:v>
                </c:pt>
                <c:pt idx="185">
                  <c:v>44.217300000000002</c:v>
                </c:pt>
                <c:pt idx="186">
                  <c:v>44.217300000000002</c:v>
                </c:pt>
                <c:pt idx="187">
                  <c:v>44.217300000000002</c:v>
                </c:pt>
                <c:pt idx="188">
                  <c:v>44.217300000000002</c:v>
                </c:pt>
                <c:pt idx="189">
                  <c:v>44.217300000000002</c:v>
                </c:pt>
                <c:pt idx="190">
                  <c:v>44.217300000000002</c:v>
                </c:pt>
                <c:pt idx="191">
                  <c:v>44.217300000000002</c:v>
                </c:pt>
                <c:pt idx="192">
                  <c:v>44.217300000000002</c:v>
                </c:pt>
                <c:pt idx="193">
                  <c:v>44.217300000000002</c:v>
                </c:pt>
                <c:pt idx="194">
                  <c:v>44.217300000000002</c:v>
                </c:pt>
                <c:pt idx="195">
                  <c:v>44.217300000000002</c:v>
                </c:pt>
                <c:pt idx="196">
                  <c:v>44.217300000000002</c:v>
                </c:pt>
                <c:pt idx="197">
                  <c:v>44.217300000000002</c:v>
                </c:pt>
                <c:pt idx="198">
                  <c:v>44.217300000000002</c:v>
                </c:pt>
                <c:pt idx="199">
                  <c:v>44.217300000000002</c:v>
                </c:pt>
                <c:pt idx="200">
                  <c:v>44.217300000000002</c:v>
                </c:pt>
                <c:pt idx="201">
                  <c:v>44.217300000000002</c:v>
                </c:pt>
                <c:pt idx="202">
                  <c:v>44.217300000000002</c:v>
                </c:pt>
                <c:pt idx="203">
                  <c:v>44.217300000000002</c:v>
                </c:pt>
                <c:pt idx="204">
                  <c:v>44.217300000000002</c:v>
                </c:pt>
                <c:pt idx="205">
                  <c:v>44.217300000000002</c:v>
                </c:pt>
                <c:pt idx="206">
                  <c:v>44.217300000000002</c:v>
                </c:pt>
                <c:pt idx="207">
                  <c:v>44.217300000000002</c:v>
                </c:pt>
                <c:pt idx="208">
                  <c:v>44.217300000000002</c:v>
                </c:pt>
                <c:pt idx="209">
                  <c:v>44.217300000000002</c:v>
                </c:pt>
                <c:pt idx="210">
                  <c:v>44.217300000000002</c:v>
                </c:pt>
                <c:pt idx="211">
                  <c:v>44.217300000000002</c:v>
                </c:pt>
                <c:pt idx="212">
                  <c:v>44.217300000000002</c:v>
                </c:pt>
                <c:pt idx="213">
                  <c:v>44.217300000000002</c:v>
                </c:pt>
                <c:pt idx="214">
                  <c:v>44.217300000000002</c:v>
                </c:pt>
                <c:pt idx="215">
                  <c:v>44.217300000000002</c:v>
                </c:pt>
                <c:pt idx="216">
                  <c:v>44.217300000000002</c:v>
                </c:pt>
                <c:pt idx="217">
                  <c:v>44.217300000000002</c:v>
                </c:pt>
                <c:pt idx="218">
                  <c:v>44.217300000000002</c:v>
                </c:pt>
                <c:pt idx="219">
                  <c:v>44.217300000000002</c:v>
                </c:pt>
                <c:pt idx="220">
                  <c:v>44.217300000000002</c:v>
                </c:pt>
                <c:pt idx="221">
                  <c:v>44.217300000000002</c:v>
                </c:pt>
                <c:pt idx="222">
                  <c:v>44.206000000000003</c:v>
                </c:pt>
                <c:pt idx="223">
                  <c:v>44.206000000000003</c:v>
                </c:pt>
                <c:pt idx="224">
                  <c:v>44.206000000000003</c:v>
                </c:pt>
                <c:pt idx="225">
                  <c:v>44.206000000000003</c:v>
                </c:pt>
                <c:pt idx="226">
                  <c:v>44.195500000000003</c:v>
                </c:pt>
                <c:pt idx="227">
                  <c:v>44.195500000000003</c:v>
                </c:pt>
                <c:pt idx="228">
                  <c:v>44.195500000000003</c:v>
                </c:pt>
                <c:pt idx="229">
                  <c:v>44.195500000000003</c:v>
                </c:pt>
                <c:pt idx="230">
                  <c:v>44.195500000000003</c:v>
                </c:pt>
                <c:pt idx="231">
                  <c:v>44.195500000000003</c:v>
                </c:pt>
                <c:pt idx="232">
                  <c:v>44.195500000000003</c:v>
                </c:pt>
                <c:pt idx="233">
                  <c:v>44.195500000000003</c:v>
                </c:pt>
                <c:pt idx="234">
                  <c:v>44.195500000000003</c:v>
                </c:pt>
                <c:pt idx="235">
                  <c:v>44.195500000000003</c:v>
                </c:pt>
                <c:pt idx="236">
                  <c:v>44.195500000000003</c:v>
                </c:pt>
                <c:pt idx="237">
                  <c:v>44.195500000000003</c:v>
                </c:pt>
                <c:pt idx="238">
                  <c:v>44.195500000000003</c:v>
                </c:pt>
                <c:pt idx="239">
                  <c:v>44.195500000000003</c:v>
                </c:pt>
                <c:pt idx="240">
                  <c:v>44.195500000000003</c:v>
                </c:pt>
                <c:pt idx="241">
                  <c:v>44.195500000000003</c:v>
                </c:pt>
                <c:pt idx="242">
                  <c:v>44.195500000000003</c:v>
                </c:pt>
                <c:pt idx="243">
                  <c:v>44.195500000000003</c:v>
                </c:pt>
                <c:pt idx="244">
                  <c:v>44.195500000000003</c:v>
                </c:pt>
                <c:pt idx="245">
                  <c:v>44.195500000000003</c:v>
                </c:pt>
                <c:pt idx="246">
                  <c:v>44.195500000000003</c:v>
                </c:pt>
                <c:pt idx="247">
                  <c:v>44.195500000000003</c:v>
                </c:pt>
                <c:pt idx="248">
                  <c:v>44.195500000000003</c:v>
                </c:pt>
                <c:pt idx="249">
                  <c:v>44.195500000000003</c:v>
                </c:pt>
                <c:pt idx="250">
                  <c:v>44.195500000000003</c:v>
                </c:pt>
                <c:pt idx="251">
                  <c:v>44.195500000000003</c:v>
                </c:pt>
                <c:pt idx="252">
                  <c:v>44.195500000000003</c:v>
                </c:pt>
                <c:pt idx="253">
                  <c:v>44.195500000000003</c:v>
                </c:pt>
                <c:pt idx="254">
                  <c:v>44.195500000000003</c:v>
                </c:pt>
                <c:pt idx="255">
                  <c:v>44.195500000000003</c:v>
                </c:pt>
                <c:pt idx="256">
                  <c:v>44.195500000000003</c:v>
                </c:pt>
                <c:pt idx="257">
                  <c:v>44.195500000000003</c:v>
                </c:pt>
                <c:pt idx="258">
                  <c:v>44.195500000000003</c:v>
                </c:pt>
                <c:pt idx="259">
                  <c:v>44.195500000000003</c:v>
                </c:pt>
                <c:pt idx="260">
                  <c:v>44.195500000000003</c:v>
                </c:pt>
                <c:pt idx="261">
                  <c:v>44.195500000000003</c:v>
                </c:pt>
                <c:pt idx="262">
                  <c:v>44.195500000000003</c:v>
                </c:pt>
                <c:pt idx="263">
                  <c:v>44.195500000000003</c:v>
                </c:pt>
                <c:pt idx="264">
                  <c:v>44.195500000000003</c:v>
                </c:pt>
                <c:pt idx="265">
                  <c:v>44.195500000000003</c:v>
                </c:pt>
                <c:pt idx="266">
                  <c:v>44.195500000000003</c:v>
                </c:pt>
                <c:pt idx="267">
                  <c:v>44.195500000000003</c:v>
                </c:pt>
                <c:pt idx="268">
                  <c:v>44.195500000000003</c:v>
                </c:pt>
                <c:pt idx="269">
                  <c:v>44.205600000000011</c:v>
                </c:pt>
                <c:pt idx="270">
                  <c:v>44.205600000000011</c:v>
                </c:pt>
                <c:pt idx="271">
                  <c:v>44.205600000000011</c:v>
                </c:pt>
                <c:pt idx="272">
                  <c:v>44.205600000000011</c:v>
                </c:pt>
                <c:pt idx="273">
                  <c:v>44.205600000000011</c:v>
                </c:pt>
                <c:pt idx="274">
                  <c:v>44.205600000000011</c:v>
                </c:pt>
                <c:pt idx="275">
                  <c:v>44.205600000000011</c:v>
                </c:pt>
                <c:pt idx="276">
                  <c:v>44.205600000000011</c:v>
                </c:pt>
                <c:pt idx="277">
                  <c:v>44.205600000000011</c:v>
                </c:pt>
                <c:pt idx="278">
                  <c:v>44.205600000000011</c:v>
                </c:pt>
                <c:pt idx="279">
                  <c:v>44.205600000000011</c:v>
                </c:pt>
                <c:pt idx="280">
                  <c:v>44.205600000000011</c:v>
                </c:pt>
                <c:pt idx="281">
                  <c:v>44.205600000000011</c:v>
                </c:pt>
                <c:pt idx="282">
                  <c:v>44.205600000000011</c:v>
                </c:pt>
                <c:pt idx="283">
                  <c:v>44.205600000000011</c:v>
                </c:pt>
                <c:pt idx="284">
                  <c:v>44.205600000000011</c:v>
                </c:pt>
                <c:pt idx="285">
                  <c:v>44.205600000000011</c:v>
                </c:pt>
                <c:pt idx="286">
                  <c:v>44.205600000000011</c:v>
                </c:pt>
                <c:pt idx="287">
                  <c:v>44.205600000000011</c:v>
                </c:pt>
                <c:pt idx="288">
                  <c:v>44.205600000000011</c:v>
                </c:pt>
                <c:pt idx="289">
                  <c:v>44.205600000000011</c:v>
                </c:pt>
                <c:pt idx="290">
                  <c:v>44.205600000000011</c:v>
                </c:pt>
                <c:pt idx="291">
                  <c:v>44.205600000000011</c:v>
                </c:pt>
                <c:pt idx="292">
                  <c:v>44.205600000000011</c:v>
                </c:pt>
                <c:pt idx="293">
                  <c:v>44.205600000000011</c:v>
                </c:pt>
                <c:pt idx="294">
                  <c:v>44.205600000000011</c:v>
                </c:pt>
                <c:pt idx="295">
                  <c:v>44.205600000000011</c:v>
                </c:pt>
                <c:pt idx="296">
                  <c:v>44.205600000000011</c:v>
                </c:pt>
                <c:pt idx="297">
                  <c:v>44.205600000000011</c:v>
                </c:pt>
                <c:pt idx="298">
                  <c:v>44.205600000000011</c:v>
                </c:pt>
                <c:pt idx="299">
                  <c:v>44.205600000000011</c:v>
                </c:pt>
                <c:pt idx="300">
                  <c:v>44.205600000000011</c:v>
                </c:pt>
                <c:pt idx="301">
                  <c:v>44.205600000000011</c:v>
                </c:pt>
                <c:pt idx="302">
                  <c:v>44.205600000000011</c:v>
                </c:pt>
                <c:pt idx="303">
                  <c:v>44.205600000000011</c:v>
                </c:pt>
                <c:pt idx="304">
                  <c:v>44.205600000000011</c:v>
                </c:pt>
                <c:pt idx="305">
                  <c:v>44.205600000000011</c:v>
                </c:pt>
                <c:pt idx="306">
                  <c:v>44.205600000000011</c:v>
                </c:pt>
                <c:pt idx="307">
                  <c:v>44.205600000000011</c:v>
                </c:pt>
                <c:pt idx="308">
                  <c:v>44.205600000000011</c:v>
                </c:pt>
                <c:pt idx="309">
                  <c:v>44.205600000000011</c:v>
                </c:pt>
                <c:pt idx="310">
                  <c:v>44.205600000000011</c:v>
                </c:pt>
                <c:pt idx="311">
                  <c:v>44.205600000000011</c:v>
                </c:pt>
                <c:pt idx="312">
                  <c:v>44.205600000000011</c:v>
                </c:pt>
                <c:pt idx="313">
                  <c:v>44.205600000000011</c:v>
                </c:pt>
                <c:pt idx="314">
                  <c:v>44.205600000000011</c:v>
                </c:pt>
                <c:pt idx="315">
                  <c:v>44.205600000000011</c:v>
                </c:pt>
                <c:pt idx="316">
                  <c:v>44.205600000000011</c:v>
                </c:pt>
                <c:pt idx="317">
                  <c:v>44.205600000000011</c:v>
                </c:pt>
                <c:pt idx="318">
                  <c:v>44.205600000000011</c:v>
                </c:pt>
                <c:pt idx="319">
                  <c:v>44.205600000000011</c:v>
                </c:pt>
                <c:pt idx="320">
                  <c:v>44.215800000000002</c:v>
                </c:pt>
                <c:pt idx="321">
                  <c:v>44.215800000000002</c:v>
                </c:pt>
                <c:pt idx="322">
                  <c:v>44.215800000000002</c:v>
                </c:pt>
                <c:pt idx="323">
                  <c:v>44.215800000000002</c:v>
                </c:pt>
                <c:pt idx="324">
                  <c:v>44.215800000000002</c:v>
                </c:pt>
                <c:pt idx="325">
                  <c:v>44.215800000000002</c:v>
                </c:pt>
                <c:pt idx="326">
                  <c:v>44.215800000000002</c:v>
                </c:pt>
                <c:pt idx="327">
                  <c:v>44.215800000000002</c:v>
                </c:pt>
                <c:pt idx="328">
                  <c:v>44.215800000000002</c:v>
                </c:pt>
                <c:pt idx="329">
                  <c:v>44.215800000000002</c:v>
                </c:pt>
                <c:pt idx="330">
                  <c:v>44.215800000000002</c:v>
                </c:pt>
                <c:pt idx="331">
                  <c:v>44.215800000000002</c:v>
                </c:pt>
                <c:pt idx="332">
                  <c:v>44.215800000000002</c:v>
                </c:pt>
                <c:pt idx="333">
                  <c:v>44.215800000000002</c:v>
                </c:pt>
                <c:pt idx="334">
                  <c:v>44.215800000000002</c:v>
                </c:pt>
                <c:pt idx="335">
                  <c:v>44.215800000000002</c:v>
                </c:pt>
                <c:pt idx="336">
                  <c:v>44.215800000000002</c:v>
                </c:pt>
                <c:pt idx="337">
                  <c:v>44.215800000000002</c:v>
                </c:pt>
                <c:pt idx="338">
                  <c:v>44.215800000000002</c:v>
                </c:pt>
                <c:pt idx="339">
                  <c:v>44.215800000000002</c:v>
                </c:pt>
                <c:pt idx="340">
                  <c:v>44.215800000000002</c:v>
                </c:pt>
                <c:pt idx="341">
                  <c:v>44.215800000000002</c:v>
                </c:pt>
                <c:pt idx="342">
                  <c:v>44.215800000000002</c:v>
                </c:pt>
                <c:pt idx="343">
                  <c:v>44.215800000000002</c:v>
                </c:pt>
                <c:pt idx="344">
                  <c:v>44.215800000000002</c:v>
                </c:pt>
                <c:pt idx="345">
                  <c:v>44.215800000000002</c:v>
                </c:pt>
                <c:pt idx="346">
                  <c:v>44.215800000000002</c:v>
                </c:pt>
                <c:pt idx="347">
                  <c:v>44.215800000000002</c:v>
                </c:pt>
                <c:pt idx="348">
                  <c:v>44.215800000000002</c:v>
                </c:pt>
                <c:pt idx="349">
                  <c:v>44.215800000000002</c:v>
                </c:pt>
                <c:pt idx="350">
                  <c:v>44.215800000000002</c:v>
                </c:pt>
                <c:pt idx="351">
                  <c:v>44.215800000000002</c:v>
                </c:pt>
                <c:pt idx="352">
                  <c:v>44.215800000000002</c:v>
                </c:pt>
                <c:pt idx="353">
                  <c:v>44.215800000000002</c:v>
                </c:pt>
                <c:pt idx="354">
                  <c:v>44.215800000000002</c:v>
                </c:pt>
                <c:pt idx="355">
                  <c:v>44.215800000000002</c:v>
                </c:pt>
                <c:pt idx="356">
                  <c:v>44.215800000000002</c:v>
                </c:pt>
                <c:pt idx="357">
                  <c:v>44.215800000000002</c:v>
                </c:pt>
                <c:pt idx="358">
                  <c:v>44.215800000000002</c:v>
                </c:pt>
                <c:pt idx="359">
                  <c:v>44.215800000000002</c:v>
                </c:pt>
                <c:pt idx="360">
                  <c:v>44.215800000000002</c:v>
                </c:pt>
                <c:pt idx="361">
                  <c:v>44.215800000000002</c:v>
                </c:pt>
                <c:pt idx="362">
                  <c:v>44.215800000000002</c:v>
                </c:pt>
                <c:pt idx="363">
                  <c:v>44.215800000000002</c:v>
                </c:pt>
                <c:pt idx="364">
                  <c:v>44.215800000000002</c:v>
                </c:pt>
                <c:pt idx="365">
                  <c:v>44.215800000000002</c:v>
                </c:pt>
                <c:pt idx="366">
                  <c:v>44.215800000000002</c:v>
                </c:pt>
                <c:pt idx="367">
                  <c:v>44.215800000000002</c:v>
                </c:pt>
                <c:pt idx="368">
                  <c:v>44.215800000000002</c:v>
                </c:pt>
                <c:pt idx="369">
                  <c:v>44.215800000000002</c:v>
                </c:pt>
                <c:pt idx="370">
                  <c:v>44.215800000000002</c:v>
                </c:pt>
                <c:pt idx="371">
                  <c:v>44.215800000000002</c:v>
                </c:pt>
                <c:pt idx="372">
                  <c:v>44.205600000000011</c:v>
                </c:pt>
                <c:pt idx="373">
                  <c:v>44.205600000000011</c:v>
                </c:pt>
                <c:pt idx="374">
                  <c:v>44.205600000000011</c:v>
                </c:pt>
                <c:pt idx="375">
                  <c:v>44.205600000000011</c:v>
                </c:pt>
                <c:pt idx="376">
                  <c:v>44.205600000000011</c:v>
                </c:pt>
                <c:pt idx="377">
                  <c:v>44.205600000000011</c:v>
                </c:pt>
                <c:pt idx="378">
                  <c:v>44.205600000000011</c:v>
                </c:pt>
                <c:pt idx="379">
                  <c:v>44.205600000000011</c:v>
                </c:pt>
                <c:pt idx="380">
                  <c:v>44.205600000000011</c:v>
                </c:pt>
                <c:pt idx="381">
                  <c:v>44.205600000000011</c:v>
                </c:pt>
                <c:pt idx="382">
                  <c:v>44.205600000000011</c:v>
                </c:pt>
                <c:pt idx="383">
                  <c:v>44.205600000000011</c:v>
                </c:pt>
                <c:pt idx="384">
                  <c:v>44.205600000000011</c:v>
                </c:pt>
                <c:pt idx="385">
                  <c:v>44.205600000000011</c:v>
                </c:pt>
                <c:pt idx="386">
                  <c:v>44.205600000000011</c:v>
                </c:pt>
                <c:pt idx="387">
                  <c:v>44.205600000000011</c:v>
                </c:pt>
                <c:pt idx="388">
                  <c:v>44.205600000000011</c:v>
                </c:pt>
                <c:pt idx="389">
                  <c:v>44.205600000000011</c:v>
                </c:pt>
                <c:pt idx="390">
                  <c:v>44.205600000000011</c:v>
                </c:pt>
                <c:pt idx="391">
                  <c:v>44.205600000000011</c:v>
                </c:pt>
                <c:pt idx="392">
                  <c:v>44.205600000000011</c:v>
                </c:pt>
                <c:pt idx="393">
                  <c:v>44.205600000000011</c:v>
                </c:pt>
                <c:pt idx="394">
                  <c:v>44.205600000000011</c:v>
                </c:pt>
                <c:pt idx="395">
                  <c:v>44.205600000000011</c:v>
                </c:pt>
                <c:pt idx="396">
                  <c:v>44.205600000000011</c:v>
                </c:pt>
                <c:pt idx="397">
                  <c:v>44.205600000000011</c:v>
                </c:pt>
                <c:pt idx="398">
                  <c:v>44.205600000000011</c:v>
                </c:pt>
                <c:pt idx="399">
                  <c:v>44.205600000000011</c:v>
                </c:pt>
                <c:pt idx="400">
                  <c:v>44.195400000000006</c:v>
                </c:pt>
                <c:pt idx="401">
                  <c:v>44.195400000000006</c:v>
                </c:pt>
                <c:pt idx="402">
                  <c:v>44.195400000000006</c:v>
                </c:pt>
                <c:pt idx="403">
                  <c:v>44.195400000000006</c:v>
                </c:pt>
                <c:pt idx="404">
                  <c:v>44.195400000000006</c:v>
                </c:pt>
                <c:pt idx="405">
                  <c:v>44.195400000000006</c:v>
                </c:pt>
                <c:pt idx="406">
                  <c:v>44.195400000000006</c:v>
                </c:pt>
                <c:pt idx="407">
                  <c:v>44.195400000000006</c:v>
                </c:pt>
                <c:pt idx="408">
                  <c:v>44.195400000000006</c:v>
                </c:pt>
                <c:pt idx="409">
                  <c:v>44.195400000000006</c:v>
                </c:pt>
                <c:pt idx="410">
                  <c:v>44.195400000000006</c:v>
                </c:pt>
                <c:pt idx="411">
                  <c:v>44.195400000000006</c:v>
                </c:pt>
                <c:pt idx="412">
                  <c:v>44.195400000000006</c:v>
                </c:pt>
                <c:pt idx="413">
                  <c:v>44.195400000000006</c:v>
                </c:pt>
                <c:pt idx="414">
                  <c:v>44.195400000000006</c:v>
                </c:pt>
                <c:pt idx="415">
                  <c:v>44.195400000000006</c:v>
                </c:pt>
                <c:pt idx="416">
                  <c:v>44.195400000000006</c:v>
                </c:pt>
                <c:pt idx="417">
                  <c:v>44.195400000000006</c:v>
                </c:pt>
                <c:pt idx="418">
                  <c:v>44.195400000000006</c:v>
                </c:pt>
                <c:pt idx="419">
                  <c:v>44.195400000000006</c:v>
                </c:pt>
                <c:pt idx="420">
                  <c:v>44.195400000000006</c:v>
                </c:pt>
                <c:pt idx="421">
                  <c:v>44.195400000000006</c:v>
                </c:pt>
                <c:pt idx="422">
                  <c:v>44.195400000000006</c:v>
                </c:pt>
                <c:pt idx="423">
                  <c:v>44.195400000000006</c:v>
                </c:pt>
                <c:pt idx="424">
                  <c:v>44.195400000000006</c:v>
                </c:pt>
                <c:pt idx="425">
                  <c:v>44.195400000000006</c:v>
                </c:pt>
                <c:pt idx="426">
                  <c:v>44.195400000000006</c:v>
                </c:pt>
                <c:pt idx="427">
                  <c:v>44.195400000000006</c:v>
                </c:pt>
                <c:pt idx="428">
                  <c:v>44.195400000000006</c:v>
                </c:pt>
                <c:pt idx="429">
                  <c:v>44.195400000000006</c:v>
                </c:pt>
                <c:pt idx="430">
                  <c:v>44.195400000000006</c:v>
                </c:pt>
                <c:pt idx="431">
                  <c:v>44.195400000000006</c:v>
                </c:pt>
                <c:pt idx="432">
                  <c:v>44.195400000000006</c:v>
                </c:pt>
                <c:pt idx="433">
                  <c:v>44.195400000000006</c:v>
                </c:pt>
                <c:pt idx="434">
                  <c:v>44.195400000000006</c:v>
                </c:pt>
                <c:pt idx="435">
                  <c:v>44.195400000000006</c:v>
                </c:pt>
                <c:pt idx="436">
                  <c:v>44.195400000000006</c:v>
                </c:pt>
                <c:pt idx="437">
                  <c:v>44.195400000000006</c:v>
                </c:pt>
                <c:pt idx="438">
                  <c:v>44.195400000000006</c:v>
                </c:pt>
                <c:pt idx="439">
                  <c:v>44.195400000000006</c:v>
                </c:pt>
                <c:pt idx="440">
                  <c:v>44.195400000000006</c:v>
                </c:pt>
                <c:pt idx="441">
                  <c:v>44.195400000000006</c:v>
                </c:pt>
                <c:pt idx="442">
                  <c:v>44.195400000000006</c:v>
                </c:pt>
                <c:pt idx="443">
                  <c:v>44.195400000000006</c:v>
                </c:pt>
                <c:pt idx="444">
                  <c:v>44.195400000000006</c:v>
                </c:pt>
                <c:pt idx="445">
                  <c:v>44.195400000000006</c:v>
                </c:pt>
                <c:pt idx="446">
                  <c:v>44.195400000000006</c:v>
                </c:pt>
                <c:pt idx="447">
                  <c:v>44.195400000000006</c:v>
                </c:pt>
                <c:pt idx="448">
                  <c:v>44.195400000000006</c:v>
                </c:pt>
                <c:pt idx="449">
                  <c:v>44.195400000000006</c:v>
                </c:pt>
                <c:pt idx="450">
                  <c:v>44.195400000000006</c:v>
                </c:pt>
                <c:pt idx="451">
                  <c:v>44.195400000000006</c:v>
                </c:pt>
                <c:pt idx="452">
                  <c:v>44.195400000000006</c:v>
                </c:pt>
                <c:pt idx="453">
                  <c:v>44.195400000000006</c:v>
                </c:pt>
                <c:pt idx="454">
                  <c:v>44.195400000000006</c:v>
                </c:pt>
                <c:pt idx="455">
                  <c:v>44.195400000000006</c:v>
                </c:pt>
                <c:pt idx="456">
                  <c:v>44.195400000000006</c:v>
                </c:pt>
                <c:pt idx="457">
                  <c:v>44.195400000000006</c:v>
                </c:pt>
                <c:pt idx="458">
                  <c:v>44.195400000000006</c:v>
                </c:pt>
                <c:pt idx="459">
                  <c:v>44.195400000000006</c:v>
                </c:pt>
                <c:pt idx="460">
                  <c:v>44.195400000000006</c:v>
                </c:pt>
                <c:pt idx="461">
                  <c:v>44.195400000000006</c:v>
                </c:pt>
                <c:pt idx="462">
                  <c:v>44.195400000000006</c:v>
                </c:pt>
                <c:pt idx="463">
                  <c:v>44.195400000000006</c:v>
                </c:pt>
                <c:pt idx="464">
                  <c:v>44.195400000000006</c:v>
                </c:pt>
                <c:pt idx="465">
                  <c:v>44.195400000000006</c:v>
                </c:pt>
                <c:pt idx="466">
                  <c:v>44.195400000000006</c:v>
                </c:pt>
                <c:pt idx="467">
                  <c:v>44.195400000000006</c:v>
                </c:pt>
                <c:pt idx="468">
                  <c:v>44.195400000000006</c:v>
                </c:pt>
                <c:pt idx="469">
                  <c:v>44.195400000000006</c:v>
                </c:pt>
                <c:pt idx="470">
                  <c:v>44.195400000000006</c:v>
                </c:pt>
                <c:pt idx="471">
                  <c:v>44.195400000000006</c:v>
                </c:pt>
                <c:pt idx="472">
                  <c:v>44.195400000000006</c:v>
                </c:pt>
                <c:pt idx="473">
                  <c:v>44.195400000000006</c:v>
                </c:pt>
                <c:pt idx="474">
                  <c:v>44.195400000000006</c:v>
                </c:pt>
                <c:pt idx="475">
                  <c:v>44.195400000000006</c:v>
                </c:pt>
                <c:pt idx="476">
                  <c:v>44.195400000000006</c:v>
                </c:pt>
                <c:pt idx="477">
                  <c:v>44.195400000000006</c:v>
                </c:pt>
                <c:pt idx="478">
                  <c:v>44.195400000000006</c:v>
                </c:pt>
                <c:pt idx="479">
                  <c:v>44.195400000000006</c:v>
                </c:pt>
                <c:pt idx="480">
                  <c:v>44.195400000000006</c:v>
                </c:pt>
                <c:pt idx="481">
                  <c:v>44.205500000000001</c:v>
                </c:pt>
                <c:pt idx="482">
                  <c:v>44.205500000000001</c:v>
                </c:pt>
                <c:pt idx="483">
                  <c:v>44.205500000000001</c:v>
                </c:pt>
                <c:pt idx="484">
                  <c:v>44.205500000000001</c:v>
                </c:pt>
                <c:pt idx="485">
                  <c:v>44.205500000000001</c:v>
                </c:pt>
                <c:pt idx="486">
                  <c:v>44.205500000000001</c:v>
                </c:pt>
                <c:pt idx="487">
                  <c:v>44.205500000000001</c:v>
                </c:pt>
                <c:pt idx="488">
                  <c:v>44.205500000000001</c:v>
                </c:pt>
                <c:pt idx="489">
                  <c:v>44.205500000000001</c:v>
                </c:pt>
                <c:pt idx="490">
                  <c:v>44.205500000000001</c:v>
                </c:pt>
                <c:pt idx="491">
                  <c:v>44.205500000000001</c:v>
                </c:pt>
                <c:pt idx="492">
                  <c:v>44.205500000000001</c:v>
                </c:pt>
                <c:pt idx="493">
                  <c:v>44.205500000000001</c:v>
                </c:pt>
                <c:pt idx="494">
                  <c:v>44.205500000000001</c:v>
                </c:pt>
                <c:pt idx="495">
                  <c:v>44.205500000000001</c:v>
                </c:pt>
                <c:pt idx="496">
                  <c:v>44.205500000000001</c:v>
                </c:pt>
                <c:pt idx="497">
                  <c:v>44.205500000000001</c:v>
                </c:pt>
                <c:pt idx="498">
                  <c:v>44.205500000000001</c:v>
                </c:pt>
                <c:pt idx="499">
                  <c:v>44.205500000000001</c:v>
                </c:pt>
                <c:pt idx="500">
                  <c:v>44.205500000000001</c:v>
                </c:pt>
                <c:pt idx="501">
                  <c:v>44.205500000000001</c:v>
                </c:pt>
                <c:pt idx="502">
                  <c:v>44.205500000000001</c:v>
                </c:pt>
                <c:pt idx="503">
                  <c:v>44.205500000000001</c:v>
                </c:pt>
                <c:pt idx="504">
                  <c:v>44.205500000000001</c:v>
                </c:pt>
                <c:pt idx="505">
                  <c:v>44.205500000000001</c:v>
                </c:pt>
                <c:pt idx="506">
                  <c:v>44.205500000000001</c:v>
                </c:pt>
                <c:pt idx="507">
                  <c:v>44.205500000000001</c:v>
                </c:pt>
                <c:pt idx="508">
                  <c:v>44.205500000000001</c:v>
                </c:pt>
                <c:pt idx="509">
                  <c:v>44.215600000000002</c:v>
                </c:pt>
                <c:pt idx="510">
                  <c:v>44.215600000000002</c:v>
                </c:pt>
                <c:pt idx="511">
                  <c:v>44.215600000000002</c:v>
                </c:pt>
                <c:pt idx="512">
                  <c:v>44.215600000000002</c:v>
                </c:pt>
                <c:pt idx="513">
                  <c:v>44.215600000000002</c:v>
                </c:pt>
                <c:pt idx="514">
                  <c:v>44.215600000000002</c:v>
                </c:pt>
                <c:pt idx="515">
                  <c:v>44.215600000000002</c:v>
                </c:pt>
                <c:pt idx="516">
                  <c:v>44.215600000000002</c:v>
                </c:pt>
                <c:pt idx="517">
                  <c:v>44.215600000000002</c:v>
                </c:pt>
                <c:pt idx="518">
                  <c:v>44.215600000000002</c:v>
                </c:pt>
                <c:pt idx="519">
                  <c:v>44.215600000000002</c:v>
                </c:pt>
                <c:pt idx="520">
                  <c:v>44.215600000000002</c:v>
                </c:pt>
                <c:pt idx="521">
                  <c:v>44.215600000000002</c:v>
                </c:pt>
                <c:pt idx="522">
                  <c:v>44.215600000000002</c:v>
                </c:pt>
                <c:pt idx="523">
                  <c:v>44.215600000000002</c:v>
                </c:pt>
                <c:pt idx="524">
                  <c:v>44.215600000000002</c:v>
                </c:pt>
                <c:pt idx="525">
                  <c:v>44.215600000000002</c:v>
                </c:pt>
                <c:pt idx="526">
                  <c:v>44.215600000000002</c:v>
                </c:pt>
                <c:pt idx="527">
                  <c:v>44.215600000000002</c:v>
                </c:pt>
                <c:pt idx="528">
                  <c:v>44.215600000000002</c:v>
                </c:pt>
                <c:pt idx="529">
                  <c:v>44.215600000000002</c:v>
                </c:pt>
                <c:pt idx="530">
                  <c:v>44.215600000000002</c:v>
                </c:pt>
                <c:pt idx="531">
                  <c:v>44.215600000000002</c:v>
                </c:pt>
                <c:pt idx="532">
                  <c:v>44.215600000000002</c:v>
                </c:pt>
                <c:pt idx="533">
                  <c:v>44.215600000000002</c:v>
                </c:pt>
                <c:pt idx="534">
                  <c:v>44.215600000000002</c:v>
                </c:pt>
                <c:pt idx="535">
                  <c:v>44.215600000000002</c:v>
                </c:pt>
                <c:pt idx="536">
                  <c:v>44.215600000000002</c:v>
                </c:pt>
                <c:pt idx="537">
                  <c:v>44.215600000000002</c:v>
                </c:pt>
                <c:pt idx="538">
                  <c:v>44.215600000000002</c:v>
                </c:pt>
                <c:pt idx="539">
                  <c:v>44.215600000000002</c:v>
                </c:pt>
                <c:pt idx="540">
                  <c:v>44.215600000000002</c:v>
                </c:pt>
                <c:pt idx="541">
                  <c:v>44.215600000000002</c:v>
                </c:pt>
                <c:pt idx="542">
                  <c:v>44.215600000000002</c:v>
                </c:pt>
                <c:pt idx="543">
                  <c:v>44.215600000000002</c:v>
                </c:pt>
                <c:pt idx="544">
                  <c:v>44.215600000000002</c:v>
                </c:pt>
                <c:pt idx="545">
                  <c:v>44.215600000000002</c:v>
                </c:pt>
                <c:pt idx="546">
                  <c:v>44.215600000000002</c:v>
                </c:pt>
                <c:pt idx="547">
                  <c:v>44.2258</c:v>
                </c:pt>
                <c:pt idx="548">
                  <c:v>44.2258</c:v>
                </c:pt>
                <c:pt idx="549">
                  <c:v>44.2258</c:v>
                </c:pt>
                <c:pt idx="550">
                  <c:v>44.2258</c:v>
                </c:pt>
                <c:pt idx="551">
                  <c:v>44.2258</c:v>
                </c:pt>
                <c:pt idx="552">
                  <c:v>44.2258</c:v>
                </c:pt>
                <c:pt idx="553">
                  <c:v>44.2258</c:v>
                </c:pt>
                <c:pt idx="554">
                  <c:v>44.2258</c:v>
                </c:pt>
                <c:pt idx="555">
                  <c:v>44.2258</c:v>
                </c:pt>
                <c:pt idx="556">
                  <c:v>44.2258</c:v>
                </c:pt>
                <c:pt idx="557">
                  <c:v>44.2258</c:v>
                </c:pt>
                <c:pt idx="558">
                  <c:v>44.2258</c:v>
                </c:pt>
                <c:pt idx="559">
                  <c:v>44.2258</c:v>
                </c:pt>
                <c:pt idx="560">
                  <c:v>44.2258</c:v>
                </c:pt>
                <c:pt idx="561">
                  <c:v>44.2258</c:v>
                </c:pt>
                <c:pt idx="562">
                  <c:v>44.2258</c:v>
                </c:pt>
                <c:pt idx="563">
                  <c:v>44.2258</c:v>
                </c:pt>
                <c:pt idx="564">
                  <c:v>44.2258</c:v>
                </c:pt>
                <c:pt idx="565">
                  <c:v>44.2258</c:v>
                </c:pt>
                <c:pt idx="566">
                  <c:v>44.2258</c:v>
                </c:pt>
                <c:pt idx="567">
                  <c:v>44.2258</c:v>
                </c:pt>
                <c:pt idx="568">
                  <c:v>44.2258</c:v>
                </c:pt>
                <c:pt idx="569">
                  <c:v>44.2258</c:v>
                </c:pt>
                <c:pt idx="570">
                  <c:v>44.2258</c:v>
                </c:pt>
                <c:pt idx="571">
                  <c:v>44.2258</c:v>
                </c:pt>
                <c:pt idx="572">
                  <c:v>44.2258</c:v>
                </c:pt>
                <c:pt idx="573">
                  <c:v>44.2258</c:v>
                </c:pt>
                <c:pt idx="574">
                  <c:v>44.2258</c:v>
                </c:pt>
                <c:pt idx="575">
                  <c:v>44.2363</c:v>
                </c:pt>
                <c:pt idx="576">
                  <c:v>44.2363</c:v>
                </c:pt>
                <c:pt idx="577">
                  <c:v>44.2363</c:v>
                </c:pt>
                <c:pt idx="578">
                  <c:v>44.2363</c:v>
                </c:pt>
                <c:pt idx="579">
                  <c:v>44.2363</c:v>
                </c:pt>
                <c:pt idx="580">
                  <c:v>44.2363</c:v>
                </c:pt>
                <c:pt idx="581">
                  <c:v>44.2363</c:v>
                </c:pt>
                <c:pt idx="582">
                  <c:v>44.2363</c:v>
                </c:pt>
                <c:pt idx="583">
                  <c:v>44.2363</c:v>
                </c:pt>
                <c:pt idx="584">
                  <c:v>44.2363</c:v>
                </c:pt>
                <c:pt idx="585">
                  <c:v>44.2363</c:v>
                </c:pt>
                <c:pt idx="586">
                  <c:v>44.2363</c:v>
                </c:pt>
                <c:pt idx="587">
                  <c:v>44.2363</c:v>
                </c:pt>
                <c:pt idx="588">
                  <c:v>44.2363</c:v>
                </c:pt>
                <c:pt idx="589">
                  <c:v>44.2363</c:v>
                </c:pt>
                <c:pt idx="590">
                  <c:v>44.2363</c:v>
                </c:pt>
                <c:pt idx="591">
                  <c:v>44.2363</c:v>
                </c:pt>
                <c:pt idx="592">
                  <c:v>44.2363</c:v>
                </c:pt>
                <c:pt idx="593">
                  <c:v>44.2363</c:v>
                </c:pt>
                <c:pt idx="594">
                  <c:v>44.2363</c:v>
                </c:pt>
                <c:pt idx="595">
                  <c:v>44.2363</c:v>
                </c:pt>
                <c:pt idx="596">
                  <c:v>44.2363</c:v>
                </c:pt>
                <c:pt idx="597">
                  <c:v>44.2363</c:v>
                </c:pt>
                <c:pt idx="598">
                  <c:v>44.2363</c:v>
                </c:pt>
                <c:pt idx="599">
                  <c:v>44.246499999999997</c:v>
                </c:pt>
                <c:pt idx="600">
                  <c:v>44.246499999999997</c:v>
                </c:pt>
                <c:pt idx="601">
                  <c:v>44.246499999999997</c:v>
                </c:pt>
                <c:pt idx="602">
                  <c:v>44.246499999999997</c:v>
                </c:pt>
                <c:pt idx="603">
                  <c:v>44.246499999999997</c:v>
                </c:pt>
                <c:pt idx="604">
                  <c:v>44.246499999999997</c:v>
                </c:pt>
                <c:pt idx="605">
                  <c:v>44.246499999999997</c:v>
                </c:pt>
                <c:pt idx="606">
                  <c:v>44.246499999999997</c:v>
                </c:pt>
                <c:pt idx="607">
                  <c:v>44.246499999999997</c:v>
                </c:pt>
                <c:pt idx="608">
                  <c:v>44.246499999999997</c:v>
                </c:pt>
                <c:pt idx="609">
                  <c:v>44.246499999999997</c:v>
                </c:pt>
                <c:pt idx="610">
                  <c:v>44.246499999999997</c:v>
                </c:pt>
                <c:pt idx="611">
                  <c:v>44.246499999999997</c:v>
                </c:pt>
                <c:pt idx="612">
                  <c:v>44.246499999999997</c:v>
                </c:pt>
                <c:pt idx="613">
                  <c:v>44.246499999999997</c:v>
                </c:pt>
                <c:pt idx="614">
                  <c:v>44.246499999999997</c:v>
                </c:pt>
                <c:pt idx="615">
                  <c:v>44.246499999999997</c:v>
                </c:pt>
                <c:pt idx="616">
                  <c:v>44.246499999999997</c:v>
                </c:pt>
                <c:pt idx="617">
                  <c:v>44.246499999999997</c:v>
                </c:pt>
                <c:pt idx="618">
                  <c:v>44.246499999999997</c:v>
                </c:pt>
                <c:pt idx="619">
                  <c:v>44.246499999999997</c:v>
                </c:pt>
                <c:pt idx="620">
                  <c:v>44.246499999999997</c:v>
                </c:pt>
                <c:pt idx="621">
                  <c:v>44.246499999999997</c:v>
                </c:pt>
                <c:pt idx="622">
                  <c:v>44.246499999999997</c:v>
                </c:pt>
                <c:pt idx="623">
                  <c:v>44.246499999999997</c:v>
                </c:pt>
                <c:pt idx="624">
                  <c:v>44.246499999999997</c:v>
                </c:pt>
                <c:pt idx="625">
                  <c:v>44.246499999999997</c:v>
                </c:pt>
                <c:pt idx="626">
                  <c:v>44.246499999999997</c:v>
                </c:pt>
                <c:pt idx="627">
                  <c:v>44.246499999999997</c:v>
                </c:pt>
                <c:pt idx="628">
                  <c:v>44.256700000000002</c:v>
                </c:pt>
                <c:pt idx="629">
                  <c:v>44.256700000000002</c:v>
                </c:pt>
                <c:pt idx="630">
                  <c:v>44.256700000000002</c:v>
                </c:pt>
                <c:pt idx="631">
                  <c:v>44.256700000000002</c:v>
                </c:pt>
                <c:pt idx="632">
                  <c:v>44.256700000000002</c:v>
                </c:pt>
                <c:pt idx="633">
                  <c:v>44.256700000000002</c:v>
                </c:pt>
                <c:pt idx="634">
                  <c:v>44.256700000000002</c:v>
                </c:pt>
                <c:pt idx="635">
                  <c:v>44.256700000000002</c:v>
                </c:pt>
                <c:pt idx="636">
                  <c:v>44.256700000000002</c:v>
                </c:pt>
                <c:pt idx="637">
                  <c:v>44.256700000000002</c:v>
                </c:pt>
                <c:pt idx="638">
                  <c:v>44.256700000000002</c:v>
                </c:pt>
                <c:pt idx="639">
                  <c:v>44.256700000000002</c:v>
                </c:pt>
                <c:pt idx="640">
                  <c:v>44.256700000000002</c:v>
                </c:pt>
                <c:pt idx="641">
                  <c:v>44.256700000000002</c:v>
                </c:pt>
                <c:pt idx="642">
                  <c:v>44.256700000000002</c:v>
                </c:pt>
                <c:pt idx="643">
                  <c:v>44.256700000000002</c:v>
                </c:pt>
                <c:pt idx="644">
                  <c:v>44.256700000000002</c:v>
                </c:pt>
                <c:pt idx="645">
                  <c:v>44.256700000000002</c:v>
                </c:pt>
                <c:pt idx="646">
                  <c:v>44.256700000000002</c:v>
                </c:pt>
                <c:pt idx="647">
                  <c:v>44.256700000000002</c:v>
                </c:pt>
                <c:pt idx="648">
                  <c:v>44.256700000000002</c:v>
                </c:pt>
                <c:pt idx="649">
                  <c:v>44.256700000000002</c:v>
                </c:pt>
                <c:pt idx="650">
                  <c:v>44.256700000000002</c:v>
                </c:pt>
                <c:pt idx="651">
                  <c:v>44.256700000000002</c:v>
                </c:pt>
                <c:pt idx="652">
                  <c:v>44.256700000000002</c:v>
                </c:pt>
                <c:pt idx="653">
                  <c:v>44.256700000000002</c:v>
                </c:pt>
                <c:pt idx="654">
                  <c:v>44.256700000000002</c:v>
                </c:pt>
                <c:pt idx="655">
                  <c:v>44.256700000000002</c:v>
                </c:pt>
                <c:pt idx="656">
                  <c:v>44.256700000000002</c:v>
                </c:pt>
                <c:pt idx="657">
                  <c:v>44.256700000000002</c:v>
                </c:pt>
                <c:pt idx="658">
                  <c:v>44.256700000000002</c:v>
                </c:pt>
                <c:pt idx="659">
                  <c:v>44.256700000000002</c:v>
                </c:pt>
                <c:pt idx="660">
                  <c:v>44.256700000000002</c:v>
                </c:pt>
                <c:pt idx="661">
                  <c:v>44.267000000000003</c:v>
                </c:pt>
                <c:pt idx="662">
                  <c:v>44.267000000000003</c:v>
                </c:pt>
                <c:pt idx="663">
                  <c:v>44.267000000000003</c:v>
                </c:pt>
                <c:pt idx="664">
                  <c:v>44.267000000000003</c:v>
                </c:pt>
                <c:pt idx="665">
                  <c:v>44.267000000000003</c:v>
                </c:pt>
                <c:pt idx="666">
                  <c:v>44.267000000000003</c:v>
                </c:pt>
                <c:pt idx="667">
                  <c:v>44.267000000000003</c:v>
                </c:pt>
                <c:pt idx="668">
                  <c:v>44.267000000000003</c:v>
                </c:pt>
                <c:pt idx="669">
                  <c:v>44.267000000000003</c:v>
                </c:pt>
                <c:pt idx="670">
                  <c:v>44.267000000000003</c:v>
                </c:pt>
                <c:pt idx="671">
                  <c:v>44.267000000000003</c:v>
                </c:pt>
                <c:pt idx="672">
                  <c:v>44.267000000000003</c:v>
                </c:pt>
                <c:pt idx="673">
                  <c:v>44.267000000000003</c:v>
                </c:pt>
                <c:pt idx="674">
                  <c:v>44.267000000000003</c:v>
                </c:pt>
                <c:pt idx="675">
                  <c:v>44.267000000000003</c:v>
                </c:pt>
                <c:pt idx="676">
                  <c:v>44.267000000000003</c:v>
                </c:pt>
                <c:pt idx="677">
                  <c:v>44.267000000000003</c:v>
                </c:pt>
                <c:pt idx="678">
                  <c:v>44.267000000000003</c:v>
                </c:pt>
                <c:pt idx="679">
                  <c:v>44.267000000000003</c:v>
                </c:pt>
                <c:pt idx="680">
                  <c:v>44.267000000000003</c:v>
                </c:pt>
                <c:pt idx="681">
                  <c:v>44.267000000000003</c:v>
                </c:pt>
                <c:pt idx="682">
                  <c:v>44.267000000000003</c:v>
                </c:pt>
                <c:pt idx="683">
                  <c:v>44.267000000000003</c:v>
                </c:pt>
                <c:pt idx="684">
                  <c:v>44.267000000000003</c:v>
                </c:pt>
                <c:pt idx="685">
                  <c:v>44.267000000000003</c:v>
                </c:pt>
                <c:pt idx="686">
                  <c:v>44.267000000000003</c:v>
                </c:pt>
                <c:pt idx="687">
                  <c:v>44.267000000000003</c:v>
                </c:pt>
                <c:pt idx="688">
                  <c:v>44.267000000000003</c:v>
                </c:pt>
                <c:pt idx="689">
                  <c:v>44.267000000000003</c:v>
                </c:pt>
                <c:pt idx="690">
                  <c:v>44.267000000000003</c:v>
                </c:pt>
                <c:pt idx="691">
                  <c:v>44.267000000000003</c:v>
                </c:pt>
                <c:pt idx="692">
                  <c:v>44.267000000000003</c:v>
                </c:pt>
                <c:pt idx="693">
                  <c:v>44.267000000000003</c:v>
                </c:pt>
                <c:pt idx="694">
                  <c:v>44.267000000000003</c:v>
                </c:pt>
                <c:pt idx="695">
                  <c:v>44.267000000000003</c:v>
                </c:pt>
                <c:pt idx="696">
                  <c:v>44.267000000000003</c:v>
                </c:pt>
                <c:pt idx="697">
                  <c:v>44.277299999999997</c:v>
                </c:pt>
                <c:pt idx="698">
                  <c:v>44.277299999999997</c:v>
                </c:pt>
                <c:pt idx="699">
                  <c:v>44.277299999999997</c:v>
                </c:pt>
                <c:pt idx="700">
                  <c:v>44.277299999999997</c:v>
                </c:pt>
                <c:pt idx="701">
                  <c:v>44.277299999999997</c:v>
                </c:pt>
                <c:pt idx="702">
                  <c:v>44.277299999999997</c:v>
                </c:pt>
                <c:pt idx="703">
                  <c:v>44.277299999999997</c:v>
                </c:pt>
                <c:pt idx="704">
                  <c:v>44.277299999999997</c:v>
                </c:pt>
                <c:pt idx="705">
                  <c:v>44.277299999999997</c:v>
                </c:pt>
                <c:pt idx="706">
                  <c:v>44.277299999999997</c:v>
                </c:pt>
                <c:pt idx="707">
                  <c:v>44.277299999999997</c:v>
                </c:pt>
                <c:pt idx="708">
                  <c:v>44.277299999999997</c:v>
                </c:pt>
                <c:pt idx="709">
                  <c:v>44.277299999999997</c:v>
                </c:pt>
                <c:pt idx="710">
                  <c:v>44.277299999999997</c:v>
                </c:pt>
                <c:pt idx="711">
                  <c:v>44.277299999999997</c:v>
                </c:pt>
                <c:pt idx="712">
                  <c:v>44.277299999999997</c:v>
                </c:pt>
                <c:pt idx="713">
                  <c:v>44.277299999999997</c:v>
                </c:pt>
                <c:pt idx="714">
                  <c:v>44.277299999999997</c:v>
                </c:pt>
                <c:pt idx="715">
                  <c:v>44.277299999999997</c:v>
                </c:pt>
                <c:pt idx="716">
                  <c:v>44.277299999999997</c:v>
                </c:pt>
                <c:pt idx="717">
                  <c:v>44.277299999999997</c:v>
                </c:pt>
                <c:pt idx="718">
                  <c:v>44.277299999999997</c:v>
                </c:pt>
                <c:pt idx="719">
                  <c:v>44.277299999999997</c:v>
                </c:pt>
                <c:pt idx="720">
                  <c:v>44.277299999999997</c:v>
                </c:pt>
                <c:pt idx="721">
                  <c:v>44.277299999999997</c:v>
                </c:pt>
                <c:pt idx="722">
                  <c:v>44.277299999999997</c:v>
                </c:pt>
                <c:pt idx="723">
                  <c:v>44.277299999999997</c:v>
                </c:pt>
                <c:pt idx="724">
                  <c:v>44.277299999999997</c:v>
                </c:pt>
                <c:pt idx="725">
                  <c:v>44.277299999999997</c:v>
                </c:pt>
                <c:pt idx="726">
                  <c:v>44.277299999999997</c:v>
                </c:pt>
                <c:pt idx="727">
                  <c:v>44.277299999999997</c:v>
                </c:pt>
                <c:pt idx="728">
                  <c:v>44.277299999999997</c:v>
                </c:pt>
                <c:pt idx="729">
                  <c:v>44.277299999999997</c:v>
                </c:pt>
                <c:pt idx="730">
                  <c:v>44.277299999999997</c:v>
                </c:pt>
                <c:pt idx="731">
                  <c:v>44.277299999999997</c:v>
                </c:pt>
                <c:pt idx="732">
                  <c:v>44.277299999999997</c:v>
                </c:pt>
                <c:pt idx="733">
                  <c:v>44.277299999999997</c:v>
                </c:pt>
                <c:pt idx="734">
                  <c:v>44.2879</c:v>
                </c:pt>
                <c:pt idx="735">
                  <c:v>44.2879</c:v>
                </c:pt>
                <c:pt idx="736">
                  <c:v>44.2879</c:v>
                </c:pt>
                <c:pt idx="737">
                  <c:v>44.2879</c:v>
                </c:pt>
                <c:pt idx="738">
                  <c:v>44.2879</c:v>
                </c:pt>
                <c:pt idx="739">
                  <c:v>44.2879</c:v>
                </c:pt>
                <c:pt idx="740">
                  <c:v>44.2879</c:v>
                </c:pt>
                <c:pt idx="741">
                  <c:v>44.2879</c:v>
                </c:pt>
                <c:pt idx="742">
                  <c:v>44.2879</c:v>
                </c:pt>
                <c:pt idx="743">
                  <c:v>44.2879</c:v>
                </c:pt>
                <c:pt idx="744">
                  <c:v>44.2879</c:v>
                </c:pt>
                <c:pt idx="745">
                  <c:v>44.2879</c:v>
                </c:pt>
                <c:pt idx="746">
                  <c:v>44.2879</c:v>
                </c:pt>
                <c:pt idx="747">
                  <c:v>44.2879</c:v>
                </c:pt>
                <c:pt idx="748">
                  <c:v>44.2879</c:v>
                </c:pt>
                <c:pt idx="749">
                  <c:v>44.2879</c:v>
                </c:pt>
                <c:pt idx="750">
                  <c:v>44.2879</c:v>
                </c:pt>
                <c:pt idx="751">
                  <c:v>44.2879</c:v>
                </c:pt>
                <c:pt idx="752">
                  <c:v>44.2879</c:v>
                </c:pt>
                <c:pt idx="753">
                  <c:v>44.2879</c:v>
                </c:pt>
                <c:pt idx="754">
                  <c:v>44.2879</c:v>
                </c:pt>
                <c:pt idx="755">
                  <c:v>44.2879</c:v>
                </c:pt>
                <c:pt idx="756">
                  <c:v>44.2879</c:v>
                </c:pt>
                <c:pt idx="757">
                  <c:v>44.2879</c:v>
                </c:pt>
                <c:pt idx="758">
                  <c:v>44.2879</c:v>
                </c:pt>
                <c:pt idx="759">
                  <c:v>44.2879</c:v>
                </c:pt>
                <c:pt idx="760">
                  <c:v>44.2879</c:v>
                </c:pt>
                <c:pt idx="761">
                  <c:v>44.2879</c:v>
                </c:pt>
                <c:pt idx="762">
                  <c:v>44.298200000000001</c:v>
                </c:pt>
                <c:pt idx="763">
                  <c:v>44.298200000000001</c:v>
                </c:pt>
                <c:pt idx="764">
                  <c:v>44.298200000000001</c:v>
                </c:pt>
                <c:pt idx="765">
                  <c:v>44.298200000000001</c:v>
                </c:pt>
                <c:pt idx="766">
                  <c:v>44.298200000000001</c:v>
                </c:pt>
                <c:pt idx="767">
                  <c:v>44.298200000000001</c:v>
                </c:pt>
                <c:pt idx="768">
                  <c:v>44.298200000000001</c:v>
                </c:pt>
                <c:pt idx="769">
                  <c:v>44.298200000000001</c:v>
                </c:pt>
                <c:pt idx="770">
                  <c:v>44.298200000000001</c:v>
                </c:pt>
                <c:pt idx="771">
                  <c:v>44.298200000000001</c:v>
                </c:pt>
                <c:pt idx="772">
                  <c:v>44.298200000000001</c:v>
                </c:pt>
                <c:pt idx="773">
                  <c:v>44.298200000000001</c:v>
                </c:pt>
                <c:pt idx="774">
                  <c:v>44.298200000000001</c:v>
                </c:pt>
                <c:pt idx="775">
                  <c:v>44.298200000000001</c:v>
                </c:pt>
                <c:pt idx="776">
                  <c:v>44.298200000000001</c:v>
                </c:pt>
                <c:pt idx="777">
                  <c:v>44.298200000000001</c:v>
                </c:pt>
                <c:pt idx="778">
                  <c:v>44.298200000000001</c:v>
                </c:pt>
                <c:pt idx="779">
                  <c:v>44.298200000000001</c:v>
                </c:pt>
                <c:pt idx="780">
                  <c:v>44.298200000000001</c:v>
                </c:pt>
                <c:pt idx="781">
                  <c:v>44.298200000000001</c:v>
                </c:pt>
                <c:pt idx="782">
                  <c:v>44.298200000000001</c:v>
                </c:pt>
                <c:pt idx="783">
                  <c:v>44.298200000000001</c:v>
                </c:pt>
                <c:pt idx="784">
                  <c:v>44.298200000000001</c:v>
                </c:pt>
                <c:pt idx="785">
                  <c:v>44.298200000000001</c:v>
                </c:pt>
                <c:pt idx="786">
                  <c:v>44.298200000000001</c:v>
                </c:pt>
                <c:pt idx="787">
                  <c:v>44.298200000000001</c:v>
                </c:pt>
                <c:pt idx="788">
                  <c:v>44.298200000000001</c:v>
                </c:pt>
                <c:pt idx="789">
                  <c:v>44.298200000000001</c:v>
                </c:pt>
                <c:pt idx="790">
                  <c:v>44.298200000000001</c:v>
                </c:pt>
                <c:pt idx="791">
                  <c:v>44.298200000000001</c:v>
                </c:pt>
                <c:pt idx="792">
                  <c:v>44.298200000000001</c:v>
                </c:pt>
                <c:pt idx="793">
                  <c:v>44.298200000000001</c:v>
                </c:pt>
                <c:pt idx="794">
                  <c:v>44.298200000000001</c:v>
                </c:pt>
                <c:pt idx="795">
                  <c:v>44.298200000000001</c:v>
                </c:pt>
                <c:pt idx="796">
                  <c:v>44.298200000000001</c:v>
                </c:pt>
                <c:pt idx="797">
                  <c:v>44.298200000000001</c:v>
                </c:pt>
                <c:pt idx="798">
                  <c:v>44.298200000000001</c:v>
                </c:pt>
                <c:pt idx="799">
                  <c:v>44.298200000000001</c:v>
                </c:pt>
                <c:pt idx="800">
                  <c:v>44.298200000000001</c:v>
                </c:pt>
                <c:pt idx="801">
                  <c:v>44.298200000000001</c:v>
                </c:pt>
                <c:pt idx="802">
                  <c:v>44.298200000000001</c:v>
                </c:pt>
                <c:pt idx="803">
                  <c:v>44.298200000000001</c:v>
                </c:pt>
                <c:pt idx="804">
                  <c:v>44.298200000000001</c:v>
                </c:pt>
                <c:pt idx="805">
                  <c:v>44.298200000000001</c:v>
                </c:pt>
                <c:pt idx="806">
                  <c:v>44.298200000000001</c:v>
                </c:pt>
                <c:pt idx="807">
                  <c:v>44.298200000000001</c:v>
                </c:pt>
                <c:pt idx="808">
                  <c:v>44.298200000000001</c:v>
                </c:pt>
                <c:pt idx="809">
                  <c:v>44.298200000000001</c:v>
                </c:pt>
                <c:pt idx="810">
                  <c:v>44.298200000000001</c:v>
                </c:pt>
                <c:pt idx="811">
                  <c:v>44.298200000000001</c:v>
                </c:pt>
                <c:pt idx="812">
                  <c:v>44.298200000000001</c:v>
                </c:pt>
                <c:pt idx="813">
                  <c:v>44.298200000000001</c:v>
                </c:pt>
                <c:pt idx="814">
                  <c:v>44.298200000000001</c:v>
                </c:pt>
                <c:pt idx="815">
                  <c:v>44.298200000000001</c:v>
                </c:pt>
                <c:pt idx="816">
                  <c:v>44.298200000000001</c:v>
                </c:pt>
                <c:pt idx="817">
                  <c:v>44.298200000000001</c:v>
                </c:pt>
                <c:pt idx="818">
                  <c:v>44.285200000000003</c:v>
                </c:pt>
                <c:pt idx="819">
                  <c:v>44.285200000000003</c:v>
                </c:pt>
                <c:pt idx="820">
                  <c:v>44.285200000000003</c:v>
                </c:pt>
                <c:pt idx="821">
                  <c:v>44.285200000000003</c:v>
                </c:pt>
                <c:pt idx="822">
                  <c:v>44.285200000000003</c:v>
                </c:pt>
                <c:pt idx="823">
                  <c:v>44.2746</c:v>
                </c:pt>
                <c:pt idx="824">
                  <c:v>44.2746</c:v>
                </c:pt>
                <c:pt idx="825">
                  <c:v>44.2746</c:v>
                </c:pt>
                <c:pt idx="826">
                  <c:v>44.2746</c:v>
                </c:pt>
                <c:pt idx="827">
                  <c:v>44.2746</c:v>
                </c:pt>
                <c:pt idx="828">
                  <c:v>44.2746</c:v>
                </c:pt>
                <c:pt idx="829">
                  <c:v>44.2746</c:v>
                </c:pt>
                <c:pt idx="830">
                  <c:v>44.2746</c:v>
                </c:pt>
                <c:pt idx="831">
                  <c:v>44.2746</c:v>
                </c:pt>
                <c:pt idx="832">
                  <c:v>44.2746</c:v>
                </c:pt>
                <c:pt idx="833">
                  <c:v>44.2746</c:v>
                </c:pt>
                <c:pt idx="834">
                  <c:v>44.2746</c:v>
                </c:pt>
                <c:pt idx="835">
                  <c:v>44.2746</c:v>
                </c:pt>
                <c:pt idx="836">
                  <c:v>44.2746</c:v>
                </c:pt>
                <c:pt idx="837">
                  <c:v>44.2746</c:v>
                </c:pt>
                <c:pt idx="838">
                  <c:v>44.2746</c:v>
                </c:pt>
                <c:pt idx="839">
                  <c:v>44.2746</c:v>
                </c:pt>
                <c:pt idx="840">
                  <c:v>44.2746</c:v>
                </c:pt>
                <c:pt idx="841">
                  <c:v>44.2746</c:v>
                </c:pt>
                <c:pt idx="842">
                  <c:v>44.2746</c:v>
                </c:pt>
                <c:pt idx="843">
                  <c:v>44.2746</c:v>
                </c:pt>
                <c:pt idx="844">
                  <c:v>44.2746</c:v>
                </c:pt>
                <c:pt idx="845">
                  <c:v>44.2746</c:v>
                </c:pt>
                <c:pt idx="846">
                  <c:v>44.2746</c:v>
                </c:pt>
                <c:pt idx="847">
                  <c:v>44.2746</c:v>
                </c:pt>
                <c:pt idx="848">
                  <c:v>44.2746</c:v>
                </c:pt>
                <c:pt idx="849">
                  <c:v>44.2746</c:v>
                </c:pt>
                <c:pt idx="850">
                  <c:v>44.2746</c:v>
                </c:pt>
                <c:pt idx="851">
                  <c:v>44.2746</c:v>
                </c:pt>
                <c:pt idx="852">
                  <c:v>44.2746</c:v>
                </c:pt>
                <c:pt idx="853">
                  <c:v>44.2746</c:v>
                </c:pt>
                <c:pt idx="854">
                  <c:v>44.2746</c:v>
                </c:pt>
                <c:pt idx="855">
                  <c:v>44.2746</c:v>
                </c:pt>
                <c:pt idx="856">
                  <c:v>44.284700000000001</c:v>
                </c:pt>
                <c:pt idx="857">
                  <c:v>44.284700000000001</c:v>
                </c:pt>
                <c:pt idx="858">
                  <c:v>44.284700000000001</c:v>
                </c:pt>
                <c:pt idx="859">
                  <c:v>44.284700000000001</c:v>
                </c:pt>
                <c:pt idx="860">
                  <c:v>44.284700000000001</c:v>
                </c:pt>
                <c:pt idx="861">
                  <c:v>44.284700000000001</c:v>
                </c:pt>
                <c:pt idx="862">
                  <c:v>44.284700000000001</c:v>
                </c:pt>
                <c:pt idx="863">
                  <c:v>44.284700000000001</c:v>
                </c:pt>
                <c:pt idx="864">
                  <c:v>44.284700000000001</c:v>
                </c:pt>
                <c:pt idx="865">
                  <c:v>44.284700000000001</c:v>
                </c:pt>
                <c:pt idx="866">
                  <c:v>44.284700000000001</c:v>
                </c:pt>
                <c:pt idx="867">
                  <c:v>44.284700000000001</c:v>
                </c:pt>
                <c:pt idx="868">
                  <c:v>44.284700000000001</c:v>
                </c:pt>
                <c:pt idx="869">
                  <c:v>44.284700000000001</c:v>
                </c:pt>
                <c:pt idx="870">
                  <c:v>44.284700000000001</c:v>
                </c:pt>
                <c:pt idx="871">
                  <c:v>44.284700000000001</c:v>
                </c:pt>
                <c:pt idx="872">
                  <c:v>44.284700000000001</c:v>
                </c:pt>
                <c:pt idx="873">
                  <c:v>44.284700000000001</c:v>
                </c:pt>
                <c:pt idx="874">
                  <c:v>44.284700000000001</c:v>
                </c:pt>
                <c:pt idx="875">
                  <c:v>44.295200000000001</c:v>
                </c:pt>
                <c:pt idx="876">
                  <c:v>44.295200000000001</c:v>
                </c:pt>
                <c:pt idx="877">
                  <c:v>44.295200000000001</c:v>
                </c:pt>
                <c:pt idx="878">
                  <c:v>44.295200000000001</c:v>
                </c:pt>
                <c:pt idx="879">
                  <c:v>44.295200000000001</c:v>
                </c:pt>
                <c:pt idx="880">
                  <c:v>44.295200000000001</c:v>
                </c:pt>
                <c:pt idx="881">
                  <c:v>44.295200000000001</c:v>
                </c:pt>
                <c:pt idx="882">
                  <c:v>44.295200000000001</c:v>
                </c:pt>
                <c:pt idx="883">
                  <c:v>44.295200000000001</c:v>
                </c:pt>
                <c:pt idx="884">
                  <c:v>44.295200000000001</c:v>
                </c:pt>
                <c:pt idx="885">
                  <c:v>44.295200000000001</c:v>
                </c:pt>
                <c:pt idx="886">
                  <c:v>44.295200000000001</c:v>
                </c:pt>
                <c:pt idx="887">
                  <c:v>44.295200000000001</c:v>
                </c:pt>
                <c:pt idx="888">
                  <c:v>44.295200000000001</c:v>
                </c:pt>
                <c:pt idx="889">
                  <c:v>44.295200000000001</c:v>
                </c:pt>
                <c:pt idx="890">
                  <c:v>44.295200000000001</c:v>
                </c:pt>
                <c:pt idx="891">
                  <c:v>44.295200000000001</c:v>
                </c:pt>
                <c:pt idx="892">
                  <c:v>44.295200000000001</c:v>
                </c:pt>
                <c:pt idx="893">
                  <c:v>44.295200000000001</c:v>
                </c:pt>
                <c:pt idx="894">
                  <c:v>44.295200000000001</c:v>
                </c:pt>
                <c:pt idx="895">
                  <c:v>44.295200000000001</c:v>
                </c:pt>
                <c:pt idx="896">
                  <c:v>44.295200000000001</c:v>
                </c:pt>
                <c:pt idx="897">
                  <c:v>44.295200000000001</c:v>
                </c:pt>
                <c:pt idx="898">
                  <c:v>44.284799999999997</c:v>
                </c:pt>
                <c:pt idx="899">
                  <c:v>44.284799999999997</c:v>
                </c:pt>
                <c:pt idx="900">
                  <c:v>44.284799999999997</c:v>
                </c:pt>
                <c:pt idx="901">
                  <c:v>44.284799999999997</c:v>
                </c:pt>
                <c:pt idx="902">
                  <c:v>44.284799999999997</c:v>
                </c:pt>
                <c:pt idx="903">
                  <c:v>44.284799999999997</c:v>
                </c:pt>
                <c:pt idx="904">
                  <c:v>44.284799999999997</c:v>
                </c:pt>
                <c:pt idx="905">
                  <c:v>44.284799999999997</c:v>
                </c:pt>
                <c:pt idx="906">
                  <c:v>44.284799999999997</c:v>
                </c:pt>
                <c:pt idx="907">
                  <c:v>44.284799999999997</c:v>
                </c:pt>
                <c:pt idx="908">
                  <c:v>44.284799999999997</c:v>
                </c:pt>
                <c:pt idx="909">
                  <c:v>44.284799999999997</c:v>
                </c:pt>
                <c:pt idx="910">
                  <c:v>44.284799999999997</c:v>
                </c:pt>
                <c:pt idx="911">
                  <c:v>44.284799999999997</c:v>
                </c:pt>
                <c:pt idx="912">
                  <c:v>44.284799999999997</c:v>
                </c:pt>
                <c:pt idx="913">
                  <c:v>44.284799999999997</c:v>
                </c:pt>
                <c:pt idx="914">
                  <c:v>44.284799999999997</c:v>
                </c:pt>
                <c:pt idx="915">
                  <c:v>44.284799999999997</c:v>
                </c:pt>
                <c:pt idx="916">
                  <c:v>44.284799999999997</c:v>
                </c:pt>
                <c:pt idx="917">
                  <c:v>44.284799999999997</c:v>
                </c:pt>
                <c:pt idx="918">
                  <c:v>44.284799999999997</c:v>
                </c:pt>
                <c:pt idx="919">
                  <c:v>44.284799999999997</c:v>
                </c:pt>
                <c:pt idx="920">
                  <c:v>44.284799999999997</c:v>
                </c:pt>
                <c:pt idx="921">
                  <c:v>44.284799999999997</c:v>
                </c:pt>
                <c:pt idx="922">
                  <c:v>44.284799999999997</c:v>
                </c:pt>
                <c:pt idx="923">
                  <c:v>44.284799999999997</c:v>
                </c:pt>
                <c:pt idx="924">
                  <c:v>44.284799999999997</c:v>
                </c:pt>
                <c:pt idx="925">
                  <c:v>44.284799999999997</c:v>
                </c:pt>
                <c:pt idx="926">
                  <c:v>44.284799999999997</c:v>
                </c:pt>
                <c:pt idx="927">
                  <c:v>44.284799999999997</c:v>
                </c:pt>
                <c:pt idx="928">
                  <c:v>44.284799999999997</c:v>
                </c:pt>
                <c:pt idx="929">
                  <c:v>44.284799999999997</c:v>
                </c:pt>
                <c:pt idx="930">
                  <c:v>44.284799999999997</c:v>
                </c:pt>
                <c:pt idx="931">
                  <c:v>44.284799999999997</c:v>
                </c:pt>
                <c:pt idx="932">
                  <c:v>44.284799999999997</c:v>
                </c:pt>
                <c:pt idx="933">
                  <c:v>44.284799999999997</c:v>
                </c:pt>
                <c:pt idx="934">
                  <c:v>44.284799999999997</c:v>
                </c:pt>
                <c:pt idx="935">
                  <c:v>44.284799999999997</c:v>
                </c:pt>
                <c:pt idx="936">
                  <c:v>44.284799999999997</c:v>
                </c:pt>
                <c:pt idx="937">
                  <c:v>44.284799999999997</c:v>
                </c:pt>
                <c:pt idx="938">
                  <c:v>44.284799999999997</c:v>
                </c:pt>
                <c:pt idx="939">
                  <c:v>44.284799999999997</c:v>
                </c:pt>
                <c:pt idx="940">
                  <c:v>44.284799999999997</c:v>
                </c:pt>
                <c:pt idx="941">
                  <c:v>44.284799999999997</c:v>
                </c:pt>
                <c:pt idx="942">
                  <c:v>44.284799999999997</c:v>
                </c:pt>
                <c:pt idx="943">
                  <c:v>44.284799999999997</c:v>
                </c:pt>
                <c:pt idx="944">
                  <c:v>44.274099999999997</c:v>
                </c:pt>
                <c:pt idx="945">
                  <c:v>44.274099999999997</c:v>
                </c:pt>
                <c:pt idx="946">
                  <c:v>44.274099999999997</c:v>
                </c:pt>
                <c:pt idx="947">
                  <c:v>44.274099999999997</c:v>
                </c:pt>
                <c:pt idx="948">
                  <c:v>44.274099999999997</c:v>
                </c:pt>
                <c:pt idx="949">
                  <c:v>44.274099999999997</c:v>
                </c:pt>
                <c:pt idx="950">
                  <c:v>44.274099999999997</c:v>
                </c:pt>
                <c:pt idx="951">
                  <c:v>44.274099999999997</c:v>
                </c:pt>
                <c:pt idx="952">
                  <c:v>44.274099999999997</c:v>
                </c:pt>
                <c:pt idx="953">
                  <c:v>44.274099999999997</c:v>
                </c:pt>
                <c:pt idx="954">
                  <c:v>44.274099999999997</c:v>
                </c:pt>
                <c:pt idx="955">
                  <c:v>44.274099999999997</c:v>
                </c:pt>
                <c:pt idx="956">
                  <c:v>44.274099999999997</c:v>
                </c:pt>
                <c:pt idx="957">
                  <c:v>44.274099999999997</c:v>
                </c:pt>
                <c:pt idx="958">
                  <c:v>44.274099999999997</c:v>
                </c:pt>
                <c:pt idx="959">
                  <c:v>44.274099999999997</c:v>
                </c:pt>
                <c:pt idx="960">
                  <c:v>44.274099999999997</c:v>
                </c:pt>
                <c:pt idx="961">
                  <c:v>44.274099999999997</c:v>
                </c:pt>
                <c:pt idx="962">
                  <c:v>44.274099999999997</c:v>
                </c:pt>
                <c:pt idx="963">
                  <c:v>44.274099999999997</c:v>
                </c:pt>
                <c:pt idx="964">
                  <c:v>44.274099999999997</c:v>
                </c:pt>
                <c:pt idx="965">
                  <c:v>44.274099999999997</c:v>
                </c:pt>
                <c:pt idx="966">
                  <c:v>44.274099999999997</c:v>
                </c:pt>
                <c:pt idx="967">
                  <c:v>44.274099999999997</c:v>
                </c:pt>
                <c:pt idx="968">
                  <c:v>44.274099999999997</c:v>
                </c:pt>
                <c:pt idx="969">
                  <c:v>44.274099999999997</c:v>
                </c:pt>
                <c:pt idx="970">
                  <c:v>44.274099999999997</c:v>
                </c:pt>
                <c:pt idx="971">
                  <c:v>44.274099999999997</c:v>
                </c:pt>
                <c:pt idx="972">
                  <c:v>44.274099999999997</c:v>
                </c:pt>
                <c:pt idx="973">
                  <c:v>44.274099999999997</c:v>
                </c:pt>
                <c:pt idx="974">
                  <c:v>44.274099999999997</c:v>
                </c:pt>
                <c:pt idx="975">
                  <c:v>44.274099999999997</c:v>
                </c:pt>
                <c:pt idx="976">
                  <c:v>44.274099999999997</c:v>
                </c:pt>
                <c:pt idx="977">
                  <c:v>44.274099999999997</c:v>
                </c:pt>
                <c:pt idx="978">
                  <c:v>44.274099999999997</c:v>
                </c:pt>
                <c:pt idx="979">
                  <c:v>44.274099999999997</c:v>
                </c:pt>
                <c:pt idx="980">
                  <c:v>44.274099999999997</c:v>
                </c:pt>
                <c:pt idx="981">
                  <c:v>44.274099999999997</c:v>
                </c:pt>
                <c:pt idx="982">
                  <c:v>44.274099999999997</c:v>
                </c:pt>
                <c:pt idx="983">
                  <c:v>44.274099999999997</c:v>
                </c:pt>
                <c:pt idx="984">
                  <c:v>44.274099999999997</c:v>
                </c:pt>
                <c:pt idx="985">
                  <c:v>44.274099999999997</c:v>
                </c:pt>
                <c:pt idx="986">
                  <c:v>44.274099999999997</c:v>
                </c:pt>
                <c:pt idx="987">
                  <c:v>44.274099999999997</c:v>
                </c:pt>
                <c:pt idx="988">
                  <c:v>44.274099999999997</c:v>
                </c:pt>
                <c:pt idx="989">
                  <c:v>44.274099999999997</c:v>
                </c:pt>
                <c:pt idx="990">
                  <c:v>44.274099999999997</c:v>
                </c:pt>
                <c:pt idx="991">
                  <c:v>44.274099999999997</c:v>
                </c:pt>
                <c:pt idx="992">
                  <c:v>44.274099999999997</c:v>
                </c:pt>
                <c:pt idx="993">
                  <c:v>44.274099999999997</c:v>
                </c:pt>
                <c:pt idx="994">
                  <c:v>44.2849</c:v>
                </c:pt>
                <c:pt idx="995">
                  <c:v>44.2849</c:v>
                </c:pt>
                <c:pt idx="996">
                  <c:v>44.2849</c:v>
                </c:pt>
                <c:pt idx="997">
                  <c:v>44.2849</c:v>
                </c:pt>
                <c:pt idx="998">
                  <c:v>44.2849</c:v>
                </c:pt>
                <c:pt idx="999">
                  <c:v>44.2849</c:v>
                </c:pt>
                <c:pt idx="1000">
                  <c:v>44.2849</c:v>
                </c:pt>
                <c:pt idx="1001">
                  <c:v>44.2849</c:v>
                </c:pt>
                <c:pt idx="1002">
                  <c:v>44.2849</c:v>
                </c:pt>
                <c:pt idx="1003">
                  <c:v>44.2849</c:v>
                </c:pt>
                <c:pt idx="1004">
                  <c:v>44.2849</c:v>
                </c:pt>
                <c:pt idx="1005">
                  <c:v>44.2849</c:v>
                </c:pt>
                <c:pt idx="1006">
                  <c:v>44.2849</c:v>
                </c:pt>
                <c:pt idx="1007">
                  <c:v>44.2849</c:v>
                </c:pt>
                <c:pt idx="1008">
                  <c:v>44.2849</c:v>
                </c:pt>
                <c:pt idx="1009">
                  <c:v>44.2849</c:v>
                </c:pt>
                <c:pt idx="1010">
                  <c:v>44.2849</c:v>
                </c:pt>
                <c:pt idx="1011">
                  <c:v>44.2849</c:v>
                </c:pt>
                <c:pt idx="1012">
                  <c:v>44.2849</c:v>
                </c:pt>
                <c:pt idx="1013">
                  <c:v>44.2849</c:v>
                </c:pt>
                <c:pt idx="1014">
                  <c:v>44.2849</c:v>
                </c:pt>
                <c:pt idx="1015">
                  <c:v>44.2849</c:v>
                </c:pt>
                <c:pt idx="1016">
                  <c:v>44.2849</c:v>
                </c:pt>
                <c:pt idx="1017">
                  <c:v>44.2849</c:v>
                </c:pt>
                <c:pt idx="1018">
                  <c:v>44.273699999999998</c:v>
                </c:pt>
                <c:pt idx="1019">
                  <c:v>44.273699999999998</c:v>
                </c:pt>
                <c:pt idx="1020">
                  <c:v>44.273699999999998</c:v>
                </c:pt>
                <c:pt idx="1021">
                  <c:v>44.273699999999998</c:v>
                </c:pt>
                <c:pt idx="1022">
                  <c:v>44.273699999999998</c:v>
                </c:pt>
                <c:pt idx="1023">
                  <c:v>44.273699999999998</c:v>
                </c:pt>
                <c:pt idx="1024">
                  <c:v>44.273699999999998</c:v>
                </c:pt>
                <c:pt idx="1025">
                  <c:v>44.273699999999998</c:v>
                </c:pt>
                <c:pt idx="1026">
                  <c:v>44.273699999999998</c:v>
                </c:pt>
                <c:pt idx="1027">
                  <c:v>44.273699999999998</c:v>
                </c:pt>
                <c:pt idx="1028">
                  <c:v>44.273699999999998</c:v>
                </c:pt>
                <c:pt idx="1029">
                  <c:v>44.273699999999998</c:v>
                </c:pt>
                <c:pt idx="1030">
                  <c:v>44.273699999999998</c:v>
                </c:pt>
                <c:pt idx="1031">
                  <c:v>44.273699999999998</c:v>
                </c:pt>
                <c:pt idx="1032">
                  <c:v>44.273699999999998</c:v>
                </c:pt>
                <c:pt idx="1033">
                  <c:v>44.273699999999998</c:v>
                </c:pt>
                <c:pt idx="1034">
                  <c:v>44.273699999999998</c:v>
                </c:pt>
                <c:pt idx="1035">
                  <c:v>44.273699999999998</c:v>
                </c:pt>
                <c:pt idx="1036">
                  <c:v>44.273699999999998</c:v>
                </c:pt>
                <c:pt idx="1037">
                  <c:v>44.273699999999998</c:v>
                </c:pt>
                <c:pt idx="1038">
                  <c:v>44.273699999999998</c:v>
                </c:pt>
                <c:pt idx="1039">
                  <c:v>44.273699999999998</c:v>
                </c:pt>
                <c:pt idx="1040">
                  <c:v>44.273699999999998</c:v>
                </c:pt>
                <c:pt idx="1041">
                  <c:v>44.2849</c:v>
                </c:pt>
                <c:pt idx="1042">
                  <c:v>44.2849</c:v>
                </c:pt>
                <c:pt idx="1043">
                  <c:v>44.2849</c:v>
                </c:pt>
                <c:pt idx="1044">
                  <c:v>44.2849</c:v>
                </c:pt>
                <c:pt idx="1045">
                  <c:v>44.2849</c:v>
                </c:pt>
                <c:pt idx="1046">
                  <c:v>44.2849</c:v>
                </c:pt>
                <c:pt idx="1047">
                  <c:v>44.2849</c:v>
                </c:pt>
                <c:pt idx="1048">
                  <c:v>44.2849</c:v>
                </c:pt>
                <c:pt idx="1049">
                  <c:v>44.2849</c:v>
                </c:pt>
                <c:pt idx="1050">
                  <c:v>44.2849</c:v>
                </c:pt>
                <c:pt idx="1051">
                  <c:v>44.2849</c:v>
                </c:pt>
                <c:pt idx="1052">
                  <c:v>44.2849</c:v>
                </c:pt>
                <c:pt idx="1053">
                  <c:v>44.2849</c:v>
                </c:pt>
                <c:pt idx="1054">
                  <c:v>44.2849</c:v>
                </c:pt>
                <c:pt idx="1055">
                  <c:v>44.2849</c:v>
                </c:pt>
                <c:pt idx="1056">
                  <c:v>44.2849</c:v>
                </c:pt>
                <c:pt idx="1057">
                  <c:v>44.2849</c:v>
                </c:pt>
                <c:pt idx="1058">
                  <c:v>44.2849</c:v>
                </c:pt>
                <c:pt idx="1059">
                  <c:v>44.294899999999998</c:v>
                </c:pt>
                <c:pt idx="1060">
                  <c:v>44.294899999999998</c:v>
                </c:pt>
                <c:pt idx="1061">
                  <c:v>44.294899999999998</c:v>
                </c:pt>
                <c:pt idx="1062">
                  <c:v>44.294899999999998</c:v>
                </c:pt>
                <c:pt idx="1063">
                  <c:v>44.294899999999998</c:v>
                </c:pt>
                <c:pt idx="1064">
                  <c:v>44.294899999999998</c:v>
                </c:pt>
                <c:pt idx="1065">
                  <c:v>44.294899999999998</c:v>
                </c:pt>
                <c:pt idx="1066">
                  <c:v>44.294899999999998</c:v>
                </c:pt>
                <c:pt idx="1067">
                  <c:v>44.294899999999998</c:v>
                </c:pt>
                <c:pt idx="1068">
                  <c:v>44.294899999999998</c:v>
                </c:pt>
                <c:pt idx="1069">
                  <c:v>44.2834</c:v>
                </c:pt>
                <c:pt idx="1070">
                  <c:v>44.2834</c:v>
                </c:pt>
                <c:pt idx="1071">
                  <c:v>44.2834</c:v>
                </c:pt>
                <c:pt idx="1072">
                  <c:v>44.2834</c:v>
                </c:pt>
                <c:pt idx="1073">
                  <c:v>44.2834</c:v>
                </c:pt>
                <c:pt idx="1074">
                  <c:v>44.270800000000001</c:v>
                </c:pt>
                <c:pt idx="1075">
                  <c:v>44.270800000000001</c:v>
                </c:pt>
                <c:pt idx="1076">
                  <c:v>44.270800000000001</c:v>
                </c:pt>
                <c:pt idx="1077">
                  <c:v>44.270800000000001</c:v>
                </c:pt>
                <c:pt idx="1078">
                  <c:v>44.260600000000011</c:v>
                </c:pt>
                <c:pt idx="1079">
                  <c:v>44.260600000000011</c:v>
                </c:pt>
                <c:pt idx="1080">
                  <c:v>44.260600000000011</c:v>
                </c:pt>
                <c:pt idx="1081">
                  <c:v>44.260600000000011</c:v>
                </c:pt>
                <c:pt idx="1082">
                  <c:v>44.260600000000011</c:v>
                </c:pt>
                <c:pt idx="1083">
                  <c:v>44.260600000000011</c:v>
                </c:pt>
                <c:pt idx="1084">
                  <c:v>44.260600000000011</c:v>
                </c:pt>
                <c:pt idx="1085">
                  <c:v>44.260600000000011</c:v>
                </c:pt>
                <c:pt idx="1086">
                  <c:v>44.260600000000011</c:v>
                </c:pt>
                <c:pt idx="1087">
                  <c:v>44.260600000000011</c:v>
                </c:pt>
                <c:pt idx="1088">
                  <c:v>44.260600000000011</c:v>
                </c:pt>
                <c:pt idx="1089">
                  <c:v>44.260600000000011</c:v>
                </c:pt>
                <c:pt idx="1090">
                  <c:v>44.260600000000011</c:v>
                </c:pt>
                <c:pt idx="1091">
                  <c:v>44.260600000000011</c:v>
                </c:pt>
                <c:pt idx="1092">
                  <c:v>44.260600000000011</c:v>
                </c:pt>
                <c:pt idx="1093">
                  <c:v>44.260600000000011</c:v>
                </c:pt>
                <c:pt idx="1094">
                  <c:v>44.260600000000011</c:v>
                </c:pt>
                <c:pt idx="1095">
                  <c:v>44.260600000000011</c:v>
                </c:pt>
                <c:pt idx="1096">
                  <c:v>44.260600000000011</c:v>
                </c:pt>
                <c:pt idx="1097">
                  <c:v>44.270600000000002</c:v>
                </c:pt>
                <c:pt idx="1098">
                  <c:v>44.270600000000002</c:v>
                </c:pt>
                <c:pt idx="1099">
                  <c:v>44.270600000000002</c:v>
                </c:pt>
                <c:pt idx="1100">
                  <c:v>44.270600000000002</c:v>
                </c:pt>
                <c:pt idx="1101">
                  <c:v>44.270600000000002</c:v>
                </c:pt>
                <c:pt idx="1102">
                  <c:v>44.270600000000002</c:v>
                </c:pt>
                <c:pt idx="1103">
                  <c:v>44.270600000000002</c:v>
                </c:pt>
                <c:pt idx="1104">
                  <c:v>44.270600000000002</c:v>
                </c:pt>
                <c:pt idx="1105">
                  <c:v>44.270600000000002</c:v>
                </c:pt>
                <c:pt idx="1106">
                  <c:v>44.270600000000002</c:v>
                </c:pt>
                <c:pt idx="1107">
                  <c:v>44.270600000000002</c:v>
                </c:pt>
                <c:pt idx="1108">
                  <c:v>44.270600000000002</c:v>
                </c:pt>
                <c:pt idx="1109">
                  <c:v>44.270600000000002</c:v>
                </c:pt>
                <c:pt idx="1110">
                  <c:v>44.281100000000002</c:v>
                </c:pt>
                <c:pt idx="1111">
                  <c:v>44.281100000000002</c:v>
                </c:pt>
                <c:pt idx="1112">
                  <c:v>44.281100000000002</c:v>
                </c:pt>
                <c:pt idx="1113">
                  <c:v>44.281100000000002</c:v>
                </c:pt>
                <c:pt idx="1114">
                  <c:v>44.281100000000002</c:v>
                </c:pt>
                <c:pt idx="1115">
                  <c:v>44.281100000000002</c:v>
                </c:pt>
                <c:pt idx="1116">
                  <c:v>44.281100000000002</c:v>
                </c:pt>
                <c:pt idx="1117">
                  <c:v>44.281100000000002</c:v>
                </c:pt>
                <c:pt idx="1118">
                  <c:v>44.281100000000002</c:v>
                </c:pt>
                <c:pt idx="1119">
                  <c:v>44.281100000000002</c:v>
                </c:pt>
                <c:pt idx="1120">
                  <c:v>44.281100000000002</c:v>
                </c:pt>
                <c:pt idx="1121">
                  <c:v>44.281100000000002</c:v>
                </c:pt>
                <c:pt idx="1122">
                  <c:v>44.281100000000002</c:v>
                </c:pt>
                <c:pt idx="1123">
                  <c:v>44.291600000000003</c:v>
                </c:pt>
                <c:pt idx="1124">
                  <c:v>44.291600000000003</c:v>
                </c:pt>
                <c:pt idx="1125">
                  <c:v>44.291600000000003</c:v>
                </c:pt>
                <c:pt idx="1126">
                  <c:v>44.291600000000003</c:v>
                </c:pt>
                <c:pt idx="1127">
                  <c:v>44.291600000000003</c:v>
                </c:pt>
                <c:pt idx="1128">
                  <c:v>44.291600000000003</c:v>
                </c:pt>
                <c:pt idx="1129">
                  <c:v>44.291600000000003</c:v>
                </c:pt>
                <c:pt idx="1130">
                  <c:v>44.291600000000003</c:v>
                </c:pt>
                <c:pt idx="1131">
                  <c:v>44.291600000000003</c:v>
                </c:pt>
                <c:pt idx="1132">
                  <c:v>44.291600000000003</c:v>
                </c:pt>
                <c:pt idx="1133">
                  <c:v>44.291600000000003</c:v>
                </c:pt>
                <c:pt idx="1134">
                  <c:v>44.291600000000003</c:v>
                </c:pt>
                <c:pt idx="1135">
                  <c:v>44.291600000000003</c:v>
                </c:pt>
                <c:pt idx="1136">
                  <c:v>44.291600000000003</c:v>
                </c:pt>
                <c:pt idx="1137">
                  <c:v>44.291600000000003</c:v>
                </c:pt>
                <c:pt idx="1138">
                  <c:v>44.291600000000003</c:v>
                </c:pt>
                <c:pt idx="1139">
                  <c:v>44.291600000000003</c:v>
                </c:pt>
                <c:pt idx="1140">
                  <c:v>44.291600000000003</c:v>
                </c:pt>
                <c:pt idx="1141">
                  <c:v>44.291600000000003</c:v>
                </c:pt>
                <c:pt idx="1142">
                  <c:v>44.291600000000003</c:v>
                </c:pt>
                <c:pt idx="1143">
                  <c:v>44.291600000000003</c:v>
                </c:pt>
                <c:pt idx="1144">
                  <c:v>44.3018</c:v>
                </c:pt>
                <c:pt idx="1145">
                  <c:v>44.3018</c:v>
                </c:pt>
                <c:pt idx="1146">
                  <c:v>44.3018</c:v>
                </c:pt>
                <c:pt idx="1147">
                  <c:v>44.3018</c:v>
                </c:pt>
                <c:pt idx="1148">
                  <c:v>44.3018</c:v>
                </c:pt>
                <c:pt idx="1149">
                  <c:v>44.3018</c:v>
                </c:pt>
                <c:pt idx="1150">
                  <c:v>44.3018</c:v>
                </c:pt>
                <c:pt idx="1151">
                  <c:v>44.3018</c:v>
                </c:pt>
                <c:pt idx="1152">
                  <c:v>44.3018</c:v>
                </c:pt>
                <c:pt idx="1153">
                  <c:v>44.3018</c:v>
                </c:pt>
                <c:pt idx="1154">
                  <c:v>44.3018</c:v>
                </c:pt>
                <c:pt idx="1155">
                  <c:v>44.3018</c:v>
                </c:pt>
                <c:pt idx="1156">
                  <c:v>44.3018</c:v>
                </c:pt>
                <c:pt idx="1157">
                  <c:v>44.3018</c:v>
                </c:pt>
                <c:pt idx="1158">
                  <c:v>44.312399999999997</c:v>
                </c:pt>
                <c:pt idx="1159">
                  <c:v>44.312399999999997</c:v>
                </c:pt>
                <c:pt idx="1160">
                  <c:v>44.312399999999997</c:v>
                </c:pt>
                <c:pt idx="1161">
                  <c:v>44.312399999999997</c:v>
                </c:pt>
                <c:pt idx="1162">
                  <c:v>44.312399999999997</c:v>
                </c:pt>
                <c:pt idx="1163">
                  <c:v>44.312399999999997</c:v>
                </c:pt>
                <c:pt idx="1164">
                  <c:v>44.312399999999997</c:v>
                </c:pt>
                <c:pt idx="1165">
                  <c:v>44.312399999999997</c:v>
                </c:pt>
                <c:pt idx="1166">
                  <c:v>44.312399999999997</c:v>
                </c:pt>
                <c:pt idx="1167">
                  <c:v>44.312399999999997</c:v>
                </c:pt>
                <c:pt idx="1168">
                  <c:v>44.312399999999997</c:v>
                </c:pt>
                <c:pt idx="1169">
                  <c:v>44.312399999999997</c:v>
                </c:pt>
                <c:pt idx="1170">
                  <c:v>44.312399999999997</c:v>
                </c:pt>
                <c:pt idx="1171">
                  <c:v>44.312399999999997</c:v>
                </c:pt>
                <c:pt idx="1172">
                  <c:v>44.312399999999997</c:v>
                </c:pt>
                <c:pt idx="1173">
                  <c:v>44.312399999999997</c:v>
                </c:pt>
                <c:pt idx="1174">
                  <c:v>44.312399999999997</c:v>
                </c:pt>
                <c:pt idx="1175">
                  <c:v>44.312399999999997</c:v>
                </c:pt>
                <c:pt idx="1176">
                  <c:v>44.312399999999997</c:v>
                </c:pt>
                <c:pt idx="1177">
                  <c:v>44.312399999999997</c:v>
                </c:pt>
                <c:pt idx="1178">
                  <c:v>44.312399999999997</c:v>
                </c:pt>
                <c:pt idx="1179">
                  <c:v>44.312399999999997</c:v>
                </c:pt>
                <c:pt idx="1180">
                  <c:v>44.312399999999997</c:v>
                </c:pt>
                <c:pt idx="1181">
                  <c:v>44.312399999999997</c:v>
                </c:pt>
                <c:pt idx="1182">
                  <c:v>44.322800000000001</c:v>
                </c:pt>
                <c:pt idx="1183">
                  <c:v>44.322800000000001</c:v>
                </c:pt>
                <c:pt idx="1184">
                  <c:v>44.322800000000001</c:v>
                </c:pt>
                <c:pt idx="1185">
                  <c:v>44.322800000000001</c:v>
                </c:pt>
                <c:pt idx="1186">
                  <c:v>44.322800000000001</c:v>
                </c:pt>
                <c:pt idx="1187">
                  <c:v>44.322800000000001</c:v>
                </c:pt>
                <c:pt idx="1188">
                  <c:v>44.322800000000001</c:v>
                </c:pt>
                <c:pt idx="1189">
                  <c:v>44.322800000000001</c:v>
                </c:pt>
                <c:pt idx="1190">
                  <c:v>44.322800000000001</c:v>
                </c:pt>
                <c:pt idx="1191">
                  <c:v>44.322800000000001</c:v>
                </c:pt>
                <c:pt idx="1192">
                  <c:v>44.322800000000001</c:v>
                </c:pt>
                <c:pt idx="1193">
                  <c:v>44.322800000000001</c:v>
                </c:pt>
                <c:pt idx="1194">
                  <c:v>44.322800000000001</c:v>
                </c:pt>
                <c:pt idx="1195">
                  <c:v>44.322800000000001</c:v>
                </c:pt>
                <c:pt idx="1196">
                  <c:v>44.322800000000001</c:v>
                </c:pt>
                <c:pt idx="1197">
                  <c:v>44.322800000000001</c:v>
                </c:pt>
                <c:pt idx="1198">
                  <c:v>44.322800000000001</c:v>
                </c:pt>
                <c:pt idx="1199">
                  <c:v>44.322800000000001</c:v>
                </c:pt>
                <c:pt idx="1200">
                  <c:v>44.322800000000001</c:v>
                </c:pt>
                <c:pt idx="1201">
                  <c:v>44.332900000000002</c:v>
                </c:pt>
                <c:pt idx="1202">
                  <c:v>44.332900000000002</c:v>
                </c:pt>
                <c:pt idx="1203">
                  <c:v>44.332900000000002</c:v>
                </c:pt>
                <c:pt idx="1204">
                  <c:v>44.332900000000002</c:v>
                </c:pt>
                <c:pt idx="1205">
                  <c:v>44.332900000000002</c:v>
                </c:pt>
                <c:pt idx="1206">
                  <c:v>44.332900000000002</c:v>
                </c:pt>
                <c:pt idx="1207">
                  <c:v>44.332900000000002</c:v>
                </c:pt>
                <c:pt idx="1208">
                  <c:v>44.332900000000002</c:v>
                </c:pt>
                <c:pt idx="1209">
                  <c:v>44.332900000000002</c:v>
                </c:pt>
                <c:pt idx="1210">
                  <c:v>44.332900000000002</c:v>
                </c:pt>
                <c:pt idx="1211">
                  <c:v>44.332900000000002</c:v>
                </c:pt>
                <c:pt idx="1212">
                  <c:v>44.332900000000002</c:v>
                </c:pt>
                <c:pt idx="1213">
                  <c:v>44.332900000000002</c:v>
                </c:pt>
                <c:pt idx="1214">
                  <c:v>44.332900000000002</c:v>
                </c:pt>
                <c:pt idx="1215">
                  <c:v>44.332900000000002</c:v>
                </c:pt>
                <c:pt idx="1216">
                  <c:v>44.332900000000002</c:v>
                </c:pt>
                <c:pt idx="1217">
                  <c:v>44.332900000000002</c:v>
                </c:pt>
                <c:pt idx="1218">
                  <c:v>44.332900000000002</c:v>
                </c:pt>
                <c:pt idx="1219">
                  <c:v>44.332900000000002</c:v>
                </c:pt>
                <c:pt idx="1220">
                  <c:v>44.332900000000002</c:v>
                </c:pt>
                <c:pt idx="1221">
                  <c:v>44.332900000000002</c:v>
                </c:pt>
                <c:pt idx="1222">
                  <c:v>44.332900000000002</c:v>
                </c:pt>
                <c:pt idx="1223">
                  <c:v>44.332900000000002</c:v>
                </c:pt>
                <c:pt idx="1224">
                  <c:v>44.332900000000002</c:v>
                </c:pt>
                <c:pt idx="1225">
                  <c:v>44.332900000000002</c:v>
                </c:pt>
                <c:pt idx="1226">
                  <c:v>44.332900000000002</c:v>
                </c:pt>
                <c:pt idx="1227">
                  <c:v>44.332900000000002</c:v>
                </c:pt>
                <c:pt idx="1228">
                  <c:v>44.332900000000002</c:v>
                </c:pt>
                <c:pt idx="1229">
                  <c:v>44.321300000000001</c:v>
                </c:pt>
                <c:pt idx="1230">
                  <c:v>44.321300000000001</c:v>
                </c:pt>
                <c:pt idx="1231">
                  <c:v>44.321300000000001</c:v>
                </c:pt>
                <c:pt idx="1232">
                  <c:v>44.321300000000001</c:v>
                </c:pt>
                <c:pt idx="1233">
                  <c:v>44.321300000000001</c:v>
                </c:pt>
                <c:pt idx="1234">
                  <c:v>44.310400000000001</c:v>
                </c:pt>
                <c:pt idx="1235">
                  <c:v>44.310400000000001</c:v>
                </c:pt>
                <c:pt idx="1236">
                  <c:v>44.310400000000001</c:v>
                </c:pt>
                <c:pt idx="1237">
                  <c:v>44.310400000000001</c:v>
                </c:pt>
                <c:pt idx="1238">
                  <c:v>44.310400000000001</c:v>
                </c:pt>
                <c:pt idx="1239">
                  <c:v>44.310400000000001</c:v>
                </c:pt>
                <c:pt idx="1240">
                  <c:v>44.310400000000001</c:v>
                </c:pt>
                <c:pt idx="1241">
                  <c:v>44.310400000000001</c:v>
                </c:pt>
                <c:pt idx="1242">
                  <c:v>44.310400000000001</c:v>
                </c:pt>
                <c:pt idx="1243">
                  <c:v>44.310400000000001</c:v>
                </c:pt>
                <c:pt idx="1244">
                  <c:v>44.310400000000001</c:v>
                </c:pt>
                <c:pt idx="1245">
                  <c:v>44.310400000000001</c:v>
                </c:pt>
                <c:pt idx="1246">
                  <c:v>44.310400000000001</c:v>
                </c:pt>
                <c:pt idx="1247">
                  <c:v>44.310400000000001</c:v>
                </c:pt>
                <c:pt idx="1248">
                  <c:v>44.310400000000001</c:v>
                </c:pt>
                <c:pt idx="1249">
                  <c:v>44.310400000000001</c:v>
                </c:pt>
                <c:pt idx="1250">
                  <c:v>44.310400000000001</c:v>
                </c:pt>
                <c:pt idx="1251">
                  <c:v>44.310400000000001</c:v>
                </c:pt>
                <c:pt idx="1252">
                  <c:v>44.310400000000001</c:v>
                </c:pt>
                <c:pt idx="1253">
                  <c:v>44.310400000000001</c:v>
                </c:pt>
                <c:pt idx="1254">
                  <c:v>44.310400000000001</c:v>
                </c:pt>
                <c:pt idx="1255">
                  <c:v>44.310400000000001</c:v>
                </c:pt>
                <c:pt idx="1256">
                  <c:v>44.310400000000001</c:v>
                </c:pt>
                <c:pt idx="1257">
                  <c:v>44.310400000000001</c:v>
                </c:pt>
                <c:pt idx="1258">
                  <c:v>44.310400000000001</c:v>
                </c:pt>
                <c:pt idx="1259">
                  <c:v>44.310400000000001</c:v>
                </c:pt>
                <c:pt idx="1260">
                  <c:v>44.310400000000001</c:v>
                </c:pt>
                <c:pt idx="1261">
                  <c:v>44.310400000000001</c:v>
                </c:pt>
                <c:pt idx="1262">
                  <c:v>44.310400000000001</c:v>
                </c:pt>
                <c:pt idx="1263">
                  <c:v>44.310400000000001</c:v>
                </c:pt>
                <c:pt idx="1264">
                  <c:v>44.310400000000001</c:v>
                </c:pt>
                <c:pt idx="1265">
                  <c:v>44.310400000000001</c:v>
                </c:pt>
                <c:pt idx="1266">
                  <c:v>44.310400000000001</c:v>
                </c:pt>
                <c:pt idx="1267">
                  <c:v>44.310400000000001</c:v>
                </c:pt>
                <c:pt idx="1268">
                  <c:v>44.310400000000001</c:v>
                </c:pt>
                <c:pt idx="1269">
                  <c:v>44.310400000000001</c:v>
                </c:pt>
                <c:pt idx="1270">
                  <c:v>44.310400000000001</c:v>
                </c:pt>
                <c:pt idx="1271">
                  <c:v>44.310400000000001</c:v>
                </c:pt>
                <c:pt idx="1272">
                  <c:v>44.310400000000001</c:v>
                </c:pt>
                <c:pt idx="1273">
                  <c:v>44.310400000000001</c:v>
                </c:pt>
                <c:pt idx="1274">
                  <c:v>44.310400000000001</c:v>
                </c:pt>
                <c:pt idx="1275">
                  <c:v>44.320500000000003</c:v>
                </c:pt>
                <c:pt idx="1276">
                  <c:v>44.320500000000003</c:v>
                </c:pt>
                <c:pt idx="1277">
                  <c:v>44.320500000000003</c:v>
                </c:pt>
                <c:pt idx="1278">
                  <c:v>44.320500000000003</c:v>
                </c:pt>
                <c:pt idx="1279">
                  <c:v>44.320500000000003</c:v>
                </c:pt>
                <c:pt idx="1280">
                  <c:v>44.320500000000003</c:v>
                </c:pt>
                <c:pt idx="1281">
                  <c:v>44.320500000000003</c:v>
                </c:pt>
                <c:pt idx="1282">
                  <c:v>44.320500000000003</c:v>
                </c:pt>
                <c:pt idx="1283">
                  <c:v>44.320500000000003</c:v>
                </c:pt>
                <c:pt idx="1284">
                  <c:v>44.320500000000003</c:v>
                </c:pt>
                <c:pt idx="1285">
                  <c:v>44.320500000000003</c:v>
                </c:pt>
                <c:pt idx="1286">
                  <c:v>44.320500000000003</c:v>
                </c:pt>
                <c:pt idx="1287">
                  <c:v>44.320500000000003</c:v>
                </c:pt>
                <c:pt idx="1288">
                  <c:v>44.320500000000003</c:v>
                </c:pt>
                <c:pt idx="1289">
                  <c:v>44.320500000000003</c:v>
                </c:pt>
                <c:pt idx="1290">
                  <c:v>44.320500000000003</c:v>
                </c:pt>
                <c:pt idx="1291">
                  <c:v>44.320500000000003</c:v>
                </c:pt>
                <c:pt idx="1292">
                  <c:v>44.320500000000003</c:v>
                </c:pt>
                <c:pt idx="1293">
                  <c:v>44.320500000000003</c:v>
                </c:pt>
                <c:pt idx="1294">
                  <c:v>44.320500000000003</c:v>
                </c:pt>
                <c:pt idx="1295">
                  <c:v>44.320500000000003</c:v>
                </c:pt>
                <c:pt idx="1296">
                  <c:v>44.320500000000003</c:v>
                </c:pt>
                <c:pt idx="1297">
                  <c:v>44.320500000000003</c:v>
                </c:pt>
                <c:pt idx="1298">
                  <c:v>44.320500000000003</c:v>
                </c:pt>
                <c:pt idx="1299">
                  <c:v>44.320500000000003</c:v>
                </c:pt>
                <c:pt idx="1300">
                  <c:v>44.320500000000003</c:v>
                </c:pt>
                <c:pt idx="1301">
                  <c:v>44.320500000000003</c:v>
                </c:pt>
                <c:pt idx="1302">
                  <c:v>44.320500000000003</c:v>
                </c:pt>
                <c:pt idx="1303">
                  <c:v>44.320500000000003</c:v>
                </c:pt>
                <c:pt idx="1304">
                  <c:v>44.320500000000003</c:v>
                </c:pt>
                <c:pt idx="1305">
                  <c:v>44.320500000000003</c:v>
                </c:pt>
                <c:pt idx="1306">
                  <c:v>44.320500000000003</c:v>
                </c:pt>
                <c:pt idx="1307">
                  <c:v>44.320500000000003</c:v>
                </c:pt>
                <c:pt idx="1308">
                  <c:v>44.320500000000003</c:v>
                </c:pt>
                <c:pt idx="1309">
                  <c:v>44.320500000000003</c:v>
                </c:pt>
                <c:pt idx="1310">
                  <c:v>44.320500000000003</c:v>
                </c:pt>
                <c:pt idx="1311">
                  <c:v>44.320500000000003</c:v>
                </c:pt>
                <c:pt idx="1312">
                  <c:v>44.331099999999999</c:v>
                </c:pt>
                <c:pt idx="1313">
                  <c:v>44.331099999999999</c:v>
                </c:pt>
                <c:pt idx="1314">
                  <c:v>44.331099999999999</c:v>
                </c:pt>
                <c:pt idx="1315">
                  <c:v>44.331099999999999</c:v>
                </c:pt>
                <c:pt idx="1316">
                  <c:v>44.331099999999999</c:v>
                </c:pt>
                <c:pt idx="1317">
                  <c:v>44.331099999999999</c:v>
                </c:pt>
                <c:pt idx="1318">
                  <c:v>44.331099999999999</c:v>
                </c:pt>
                <c:pt idx="1319">
                  <c:v>44.331099999999999</c:v>
                </c:pt>
                <c:pt idx="1320">
                  <c:v>44.331099999999999</c:v>
                </c:pt>
                <c:pt idx="1321">
                  <c:v>44.331099999999999</c:v>
                </c:pt>
                <c:pt idx="1322">
                  <c:v>44.331099999999999</c:v>
                </c:pt>
                <c:pt idx="1323">
                  <c:v>44.331099999999999</c:v>
                </c:pt>
                <c:pt idx="1324">
                  <c:v>44.331099999999999</c:v>
                </c:pt>
                <c:pt idx="1325">
                  <c:v>44.331099999999999</c:v>
                </c:pt>
                <c:pt idx="1326">
                  <c:v>44.331099999999999</c:v>
                </c:pt>
                <c:pt idx="1327">
                  <c:v>44.331099999999999</c:v>
                </c:pt>
                <c:pt idx="1328">
                  <c:v>44.331099999999999</c:v>
                </c:pt>
                <c:pt idx="1329">
                  <c:v>44.331099999999999</c:v>
                </c:pt>
                <c:pt idx="1330">
                  <c:v>44.331099999999999</c:v>
                </c:pt>
                <c:pt idx="1331">
                  <c:v>44.331099999999999</c:v>
                </c:pt>
                <c:pt idx="1332">
                  <c:v>44.331099999999999</c:v>
                </c:pt>
                <c:pt idx="1333">
                  <c:v>44.331099999999999</c:v>
                </c:pt>
                <c:pt idx="1334">
                  <c:v>44.331099999999999</c:v>
                </c:pt>
                <c:pt idx="1335">
                  <c:v>44.331099999999999</c:v>
                </c:pt>
                <c:pt idx="1336">
                  <c:v>44.331099999999999</c:v>
                </c:pt>
                <c:pt idx="1337">
                  <c:v>44.331099999999999</c:v>
                </c:pt>
                <c:pt idx="1338">
                  <c:v>44.331099999999999</c:v>
                </c:pt>
                <c:pt idx="1339">
                  <c:v>44.3414</c:v>
                </c:pt>
                <c:pt idx="1340">
                  <c:v>44.3414</c:v>
                </c:pt>
                <c:pt idx="1341">
                  <c:v>44.3414</c:v>
                </c:pt>
                <c:pt idx="1342">
                  <c:v>44.3414</c:v>
                </c:pt>
                <c:pt idx="1343">
                  <c:v>44.3414</c:v>
                </c:pt>
                <c:pt idx="1344">
                  <c:v>44.3414</c:v>
                </c:pt>
                <c:pt idx="1345">
                  <c:v>44.3414</c:v>
                </c:pt>
                <c:pt idx="1346">
                  <c:v>44.3414</c:v>
                </c:pt>
                <c:pt idx="1347">
                  <c:v>44.3414</c:v>
                </c:pt>
                <c:pt idx="1348">
                  <c:v>44.3414</c:v>
                </c:pt>
                <c:pt idx="1349">
                  <c:v>44.3414</c:v>
                </c:pt>
                <c:pt idx="1350">
                  <c:v>44.3414</c:v>
                </c:pt>
                <c:pt idx="1351">
                  <c:v>44.3414</c:v>
                </c:pt>
                <c:pt idx="1352">
                  <c:v>44.3414</c:v>
                </c:pt>
                <c:pt idx="1353">
                  <c:v>44.3414</c:v>
                </c:pt>
                <c:pt idx="1354">
                  <c:v>44.3414</c:v>
                </c:pt>
                <c:pt idx="1355">
                  <c:v>44.3414</c:v>
                </c:pt>
                <c:pt idx="1356">
                  <c:v>44.3414</c:v>
                </c:pt>
                <c:pt idx="1357">
                  <c:v>44.3414</c:v>
                </c:pt>
                <c:pt idx="1358">
                  <c:v>44.3414</c:v>
                </c:pt>
                <c:pt idx="1359">
                  <c:v>44.3414</c:v>
                </c:pt>
                <c:pt idx="1360">
                  <c:v>44.3414</c:v>
                </c:pt>
                <c:pt idx="1361">
                  <c:v>44.3414</c:v>
                </c:pt>
                <c:pt idx="1362">
                  <c:v>44.3414</c:v>
                </c:pt>
                <c:pt idx="1363">
                  <c:v>44.3414</c:v>
                </c:pt>
                <c:pt idx="1364">
                  <c:v>44.3414</c:v>
                </c:pt>
                <c:pt idx="1365">
                  <c:v>44.3414</c:v>
                </c:pt>
                <c:pt idx="1366">
                  <c:v>44.3414</c:v>
                </c:pt>
                <c:pt idx="1367">
                  <c:v>44.3414</c:v>
                </c:pt>
                <c:pt idx="1368">
                  <c:v>44.3414</c:v>
                </c:pt>
                <c:pt idx="1369">
                  <c:v>44.3414</c:v>
                </c:pt>
                <c:pt idx="1370">
                  <c:v>44.3414</c:v>
                </c:pt>
                <c:pt idx="1371">
                  <c:v>44.3414</c:v>
                </c:pt>
                <c:pt idx="1372">
                  <c:v>44.3414</c:v>
                </c:pt>
                <c:pt idx="1373">
                  <c:v>44.3414</c:v>
                </c:pt>
                <c:pt idx="1374">
                  <c:v>44.319499999999998</c:v>
                </c:pt>
                <c:pt idx="1375">
                  <c:v>44.319499999999998</c:v>
                </c:pt>
                <c:pt idx="1376">
                  <c:v>44.319499999999998</c:v>
                </c:pt>
                <c:pt idx="1377">
                  <c:v>44.319499999999998</c:v>
                </c:pt>
                <c:pt idx="1378">
                  <c:v>44.319499999999998</c:v>
                </c:pt>
                <c:pt idx="1379">
                  <c:v>44.308500000000002</c:v>
                </c:pt>
                <c:pt idx="1380">
                  <c:v>44.308500000000002</c:v>
                </c:pt>
                <c:pt idx="1381">
                  <c:v>44.308500000000002</c:v>
                </c:pt>
                <c:pt idx="1382">
                  <c:v>44.308500000000002</c:v>
                </c:pt>
                <c:pt idx="1383">
                  <c:v>44.296200000000013</c:v>
                </c:pt>
                <c:pt idx="1384">
                  <c:v>44.296200000000013</c:v>
                </c:pt>
                <c:pt idx="1385">
                  <c:v>44.296200000000013</c:v>
                </c:pt>
                <c:pt idx="1386">
                  <c:v>44.296200000000013</c:v>
                </c:pt>
                <c:pt idx="1387">
                  <c:v>44.296200000000013</c:v>
                </c:pt>
                <c:pt idx="1388">
                  <c:v>44.296200000000013</c:v>
                </c:pt>
                <c:pt idx="1389">
                  <c:v>44.296200000000013</c:v>
                </c:pt>
                <c:pt idx="1390">
                  <c:v>44.296200000000013</c:v>
                </c:pt>
                <c:pt idx="1391">
                  <c:v>44.296200000000013</c:v>
                </c:pt>
                <c:pt idx="1392">
                  <c:v>44.296200000000013</c:v>
                </c:pt>
                <c:pt idx="1393">
                  <c:v>44.296200000000013</c:v>
                </c:pt>
                <c:pt idx="1394">
                  <c:v>44.296200000000013</c:v>
                </c:pt>
                <c:pt idx="1395">
                  <c:v>44.296200000000013</c:v>
                </c:pt>
                <c:pt idx="1396">
                  <c:v>44.296200000000013</c:v>
                </c:pt>
                <c:pt idx="1397">
                  <c:v>44.296200000000013</c:v>
                </c:pt>
                <c:pt idx="1398">
                  <c:v>44.296200000000013</c:v>
                </c:pt>
                <c:pt idx="1399">
                  <c:v>44.296200000000013</c:v>
                </c:pt>
                <c:pt idx="1400">
                  <c:v>44.296200000000013</c:v>
                </c:pt>
                <c:pt idx="1401">
                  <c:v>44.296200000000013</c:v>
                </c:pt>
                <c:pt idx="1402">
                  <c:v>44.296200000000013</c:v>
                </c:pt>
                <c:pt idx="1403">
                  <c:v>44.296200000000013</c:v>
                </c:pt>
                <c:pt idx="1404">
                  <c:v>44.296200000000013</c:v>
                </c:pt>
                <c:pt idx="1405">
                  <c:v>44.296200000000013</c:v>
                </c:pt>
                <c:pt idx="1406">
                  <c:v>44.296200000000013</c:v>
                </c:pt>
                <c:pt idx="1407">
                  <c:v>44.296200000000013</c:v>
                </c:pt>
                <c:pt idx="1408">
                  <c:v>44.296200000000013</c:v>
                </c:pt>
                <c:pt idx="1409">
                  <c:v>44.296200000000013</c:v>
                </c:pt>
                <c:pt idx="1410">
                  <c:v>44.296200000000013</c:v>
                </c:pt>
                <c:pt idx="1411">
                  <c:v>44.296200000000013</c:v>
                </c:pt>
                <c:pt idx="1412">
                  <c:v>44.296200000000013</c:v>
                </c:pt>
                <c:pt idx="1413">
                  <c:v>44.296200000000013</c:v>
                </c:pt>
                <c:pt idx="1414">
                  <c:v>44.296200000000013</c:v>
                </c:pt>
                <c:pt idx="1415">
                  <c:v>44.296200000000013</c:v>
                </c:pt>
                <c:pt idx="1416">
                  <c:v>44.296200000000013</c:v>
                </c:pt>
                <c:pt idx="1417">
                  <c:v>44.296200000000013</c:v>
                </c:pt>
                <c:pt idx="1418">
                  <c:v>44.296200000000013</c:v>
                </c:pt>
                <c:pt idx="1419">
                  <c:v>44.296200000000013</c:v>
                </c:pt>
                <c:pt idx="1420">
                  <c:v>44.296200000000013</c:v>
                </c:pt>
                <c:pt idx="1421">
                  <c:v>44.296200000000013</c:v>
                </c:pt>
                <c:pt idx="1422">
                  <c:v>44.296200000000013</c:v>
                </c:pt>
                <c:pt idx="1423">
                  <c:v>44.296200000000013</c:v>
                </c:pt>
                <c:pt idx="1424">
                  <c:v>44.296200000000013</c:v>
                </c:pt>
                <c:pt idx="1425">
                  <c:v>44.296200000000013</c:v>
                </c:pt>
                <c:pt idx="1426">
                  <c:v>44.296200000000013</c:v>
                </c:pt>
                <c:pt idx="1427">
                  <c:v>44.296200000000013</c:v>
                </c:pt>
                <c:pt idx="1428">
                  <c:v>44.296200000000013</c:v>
                </c:pt>
                <c:pt idx="1429">
                  <c:v>44.296200000000013</c:v>
                </c:pt>
                <c:pt idx="1430">
                  <c:v>44.296200000000013</c:v>
                </c:pt>
                <c:pt idx="1431">
                  <c:v>44.296200000000013</c:v>
                </c:pt>
                <c:pt idx="1432">
                  <c:v>44.296200000000013</c:v>
                </c:pt>
                <c:pt idx="1433">
                  <c:v>44.296200000000013</c:v>
                </c:pt>
                <c:pt idx="1434">
                  <c:v>44.296200000000013</c:v>
                </c:pt>
                <c:pt idx="1435">
                  <c:v>44.296200000000013</c:v>
                </c:pt>
                <c:pt idx="1436">
                  <c:v>44.296200000000013</c:v>
                </c:pt>
                <c:pt idx="1437">
                  <c:v>44.296200000000013</c:v>
                </c:pt>
                <c:pt idx="1438">
                  <c:v>44.296200000000013</c:v>
                </c:pt>
                <c:pt idx="1439">
                  <c:v>44.296200000000013</c:v>
                </c:pt>
                <c:pt idx="1440">
                  <c:v>44.296200000000013</c:v>
                </c:pt>
                <c:pt idx="1441">
                  <c:v>44.296200000000013</c:v>
                </c:pt>
                <c:pt idx="1442">
                  <c:v>44.296200000000013</c:v>
                </c:pt>
                <c:pt idx="1443">
                  <c:v>44.296200000000013</c:v>
                </c:pt>
                <c:pt idx="1444">
                  <c:v>44.296200000000013</c:v>
                </c:pt>
                <c:pt idx="1445">
                  <c:v>44.296200000000013</c:v>
                </c:pt>
                <c:pt idx="1446">
                  <c:v>44.296200000000013</c:v>
                </c:pt>
                <c:pt idx="1447">
                  <c:v>44.296200000000013</c:v>
                </c:pt>
                <c:pt idx="1448">
                  <c:v>44.296200000000013</c:v>
                </c:pt>
                <c:pt idx="1449">
                  <c:v>44.296200000000013</c:v>
                </c:pt>
                <c:pt idx="1450">
                  <c:v>44.296200000000013</c:v>
                </c:pt>
                <c:pt idx="1451">
                  <c:v>44.296200000000013</c:v>
                </c:pt>
                <c:pt idx="1452">
                  <c:v>44.296200000000013</c:v>
                </c:pt>
                <c:pt idx="1453">
                  <c:v>44.296200000000013</c:v>
                </c:pt>
                <c:pt idx="1454">
                  <c:v>44.296200000000013</c:v>
                </c:pt>
                <c:pt idx="1455">
                  <c:v>44.296200000000013</c:v>
                </c:pt>
                <c:pt idx="1456">
                  <c:v>44.296200000000013</c:v>
                </c:pt>
                <c:pt idx="1457">
                  <c:v>44.296200000000013</c:v>
                </c:pt>
                <c:pt idx="1458">
                  <c:v>44.296200000000013</c:v>
                </c:pt>
                <c:pt idx="1459">
                  <c:v>44.296200000000013</c:v>
                </c:pt>
                <c:pt idx="1460">
                  <c:v>44.296200000000013</c:v>
                </c:pt>
                <c:pt idx="1461">
                  <c:v>44.296200000000013</c:v>
                </c:pt>
                <c:pt idx="1462">
                  <c:v>44.296200000000013</c:v>
                </c:pt>
                <c:pt idx="1463">
                  <c:v>44.296200000000013</c:v>
                </c:pt>
                <c:pt idx="1464">
                  <c:v>44.296200000000013</c:v>
                </c:pt>
                <c:pt idx="1465">
                  <c:v>44.296200000000013</c:v>
                </c:pt>
                <c:pt idx="1466">
                  <c:v>44.296200000000013</c:v>
                </c:pt>
                <c:pt idx="1467">
                  <c:v>44.296200000000013</c:v>
                </c:pt>
                <c:pt idx="1468">
                  <c:v>44.296200000000013</c:v>
                </c:pt>
                <c:pt idx="1469">
                  <c:v>44.296200000000013</c:v>
                </c:pt>
                <c:pt idx="1470">
                  <c:v>44.296200000000013</c:v>
                </c:pt>
                <c:pt idx="1471">
                  <c:v>44.296200000000013</c:v>
                </c:pt>
                <c:pt idx="1472">
                  <c:v>44.296200000000013</c:v>
                </c:pt>
                <c:pt idx="1473">
                  <c:v>44.296200000000013</c:v>
                </c:pt>
                <c:pt idx="1474">
                  <c:v>44.296200000000013</c:v>
                </c:pt>
                <c:pt idx="1475">
                  <c:v>44.296200000000013</c:v>
                </c:pt>
                <c:pt idx="1476">
                  <c:v>44.296200000000013</c:v>
                </c:pt>
                <c:pt idx="1477">
                  <c:v>44.296200000000013</c:v>
                </c:pt>
                <c:pt idx="1478">
                  <c:v>44.296200000000013</c:v>
                </c:pt>
                <c:pt idx="1479">
                  <c:v>44.296200000000013</c:v>
                </c:pt>
                <c:pt idx="1480">
                  <c:v>44.296200000000013</c:v>
                </c:pt>
                <c:pt idx="1481">
                  <c:v>44.296200000000013</c:v>
                </c:pt>
                <c:pt idx="1482">
                  <c:v>44.296200000000013</c:v>
                </c:pt>
                <c:pt idx="1483">
                  <c:v>44.296200000000013</c:v>
                </c:pt>
                <c:pt idx="1484">
                  <c:v>44.296200000000013</c:v>
                </c:pt>
                <c:pt idx="1485">
                  <c:v>44.296200000000013</c:v>
                </c:pt>
                <c:pt idx="1486">
                  <c:v>44.296200000000013</c:v>
                </c:pt>
                <c:pt idx="1487">
                  <c:v>44.296200000000013</c:v>
                </c:pt>
                <c:pt idx="1488">
                  <c:v>44.296200000000013</c:v>
                </c:pt>
                <c:pt idx="1489">
                  <c:v>44.296200000000013</c:v>
                </c:pt>
                <c:pt idx="1490">
                  <c:v>44.296200000000013</c:v>
                </c:pt>
                <c:pt idx="1491">
                  <c:v>44.296200000000013</c:v>
                </c:pt>
                <c:pt idx="1492">
                  <c:v>44.296200000000013</c:v>
                </c:pt>
                <c:pt idx="1493">
                  <c:v>44.296200000000013</c:v>
                </c:pt>
                <c:pt idx="1494">
                  <c:v>44.296200000000013</c:v>
                </c:pt>
                <c:pt idx="1495">
                  <c:v>44.296200000000013</c:v>
                </c:pt>
                <c:pt idx="1496">
                  <c:v>44.296200000000013</c:v>
                </c:pt>
                <c:pt idx="1497">
                  <c:v>44.296200000000013</c:v>
                </c:pt>
                <c:pt idx="1498">
                  <c:v>44.296200000000013</c:v>
                </c:pt>
                <c:pt idx="1499">
                  <c:v>44.296200000000013</c:v>
                </c:pt>
                <c:pt idx="1500">
                  <c:v>44.296200000000013</c:v>
                </c:pt>
                <c:pt idx="1501">
                  <c:v>44.296200000000013</c:v>
                </c:pt>
                <c:pt idx="1502">
                  <c:v>44.296200000000013</c:v>
                </c:pt>
                <c:pt idx="1503">
                  <c:v>44.296200000000013</c:v>
                </c:pt>
                <c:pt idx="1504">
                  <c:v>44.296200000000013</c:v>
                </c:pt>
                <c:pt idx="1505">
                  <c:v>44.296200000000013</c:v>
                </c:pt>
                <c:pt idx="1506">
                  <c:v>44.296200000000013</c:v>
                </c:pt>
                <c:pt idx="1507">
                  <c:v>44.296200000000013</c:v>
                </c:pt>
                <c:pt idx="1508">
                  <c:v>44.296200000000013</c:v>
                </c:pt>
                <c:pt idx="1509">
                  <c:v>44.296200000000013</c:v>
                </c:pt>
                <c:pt idx="1510">
                  <c:v>44.296200000000013</c:v>
                </c:pt>
                <c:pt idx="1511">
                  <c:v>44.296200000000013</c:v>
                </c:pt>
                <c:pt idx="1512">
                  <c:v>44.296200000000013</c:v>
                </c:pt>
                <c:pt idx="1513">
                  <c:v>44.296200000000013</c:v>
                </c:pt>
                <c:pt idx="1514">
                  <c:v>44.296200000000013</c:v>
                </c:pt>
                <c:pt idx="1515">
                  <c:v>44.296200000000013</c:v>
                </c:pt>
                <c:pt idx="1516">
                  <c:v>44.296200000000013</c:v>
                </c:pt>
                <c:pt idx="1517">
                  <c:v>44.296200000000013</c:v>
                </c:pt>
                <c:pt idx="1518">
                  <c:v>44.296200000000013</c:v>
                </c:pt>
                <c:pt idx="1519">
                  <c:v>44.296200000000013</c:v>
                </c:pt>
                <c:pt idx="1520">
                  <c:v>44.296200000000013</c:v>
                </c:pt>
                <c:pt idx="1521">
                  <c:v>44.296200000000013</c:v>
                </c:pt>
                <c:pt idx="1522">
                  <c:v>44.296200000000013</c:v>
                </c:pt>
                <c:pt idx="1523">
                  <c:v>44.296200000000013</c:v>
                </c:pt>
                <c:pt idx="1524">
                  <c:v>44.296200000000013</c:v>
                </c:pt>
                <c:pt idx="1525">
                  <c:v>44.296200000000013</c:v>
                </c:pt>
                <c:pt idx="1526">
                  <c:v>44.296200000000013</c:v>
                </c:pt>
                <c:pt idx="1527">
                  <c:v>44.296200000000013</c:v>
                </c:pt>
                <c:pt idx="1528">
                  <c:v>44.296200000000013</c:v>
                </c:pt>
                <c:pt idx="1529">
                  <c:v>44.296200000000013</c:v>
                </c:pt>
                <c:pt idx="1530">
                  <c:v>44.296200000000013</c:v>
                </c:pt>
                <c:pt idx="1531">
                  <c:v>44.296200000000013</c:v>
                </c:pt>
                <c:pt idx="1532">
                  <c:v>44.296200000000013</c:v>
                </c:pt>
                <c:pt idx="1533">
                  <c:v>44.296200000000013</c:v>
                </c:pt>
                <c:pt idx="1534">
                  <c:v>44.296200000000013</c:v>
                </c:pt>
                <c:pt idx="1535">
                  <c:v>44.296200000000013</c:v>
                </c:pt>
                <c:pt idx="1536">
                  <c:v>44.296200000000013</c:v>
                </c:pt>
                <c:pt idx="1537">
                  <c:v>44.296200000000013</c:v>
                </c:pt>
                <c:pt idx="1538">
                  <c:v>44.296200000000013</c:v>
                </c:pt>
                <c:pt idx="1539">
                  <c:v>44.296200000000013</c:v>
                </c:pt>
                <c:pt idx="1540">
                  <c:v>44.296200000000013</c:v>
                </c:pt>
                <c:pt idx="1541">
                  <c:v>44.296200000000013</c:v>
                </c:pt>
                <c:pt idx="1542">
                  <c:v>44.296200000000013</c:v>
                </c:pt>
                <c:pt idx="1543">
                  <c:v>44.296200000000013</c:v>
                </c:pt>
                <c:pt idx="1544">
                  <c:v>44.296200000000013</c:v>
                </c:pt>
                <c:pt idx="1545">
                  <c:v>44.296200000000013</c:v>
                </c:pt>
                <c:pt idx="1546">
                  <c:v>44.296200000000013</c:v>
                </c:pt>
                <c:pt idx="1547">
                  <c:v>44.296200000000013</c:v>
                </c:pt>
                <c:pt idx="1548">
                  <c:v>44.296200000000013</c:v>
                </c:pt>
                <c:pt idx="1549">
                  <c:v>44.296200000000013</c:v>
                </c:pt>
                <c:pt idx="1550">
                  <c:v>44.296200000000013</c:v>
                </c:pt>
                <c:pt idx="1551">
                  <c:v>44.296200000000013</c:v>
                </c:pt>
                <c:pt idx="1552">
                  <c:v>44.296200000000013</c:v>
                </c:pt>
                <c:pt idx="1553">
                  <c:v>44.296200000000013</c:v>
                </c:pt>
                <c:pt idx="1554">
                  <c:v>44.296200000000013</c:v>
                </c:pt>
                <c:pt idx="1555">
                  <c:v>44.296200000000013</c:v>
                </c:pt>
                <c:pt idx="1556">
                  <c:v>44.296200000000013</c:v>
                </c:pt>
                <c:pt idx="1557">
                  <c:v>44.296200000000013</c:v>
                </c:pt>
                <c:pt idx="1558">
                  <c:v>44.296200000000013</c:v>
                </c:pt>
                <c:pt idx="1559">
                  <c:v>44.296200000000013</c:v>
                </c:pt>
                <c:pt idx="1560">
                  <c:v>44.296200000000013</c:v>
                </c:pt>
                <c:pt idx="1561">
                  <c:v>44.296200000000013</c:v>
                </c:pt>
                <c:pt idx="1562">
                  <c:v>44.296200000000013</c:v>
                </c:pt>
                <c:pt idx="1563">
                  <c:v>44.296200000000013</c:v>
                </c:pt>
                <c:pt idx="1564">
                  <c:v>44.296200000000013</c:v>
                </c:pt>
                <c:pt idx="1565">
                  <c:v>44.296200000000013</c:v>
                </c:pt>
                <c:pt idx="1566">
                  <c:v>44.296200000000013</c:v>
                </c:pt>
                <c:pt idx="1567">
                  <c:v>44.296200000000013</c:v>
                </c:pt>
                <c:pt idx="1568">
                  <c:v>44.296200000000013</c:v>
                </c:pt>
                <c:pt idx="1569">
                  <c:v>44.296200000000013</c:v>
                </c:pt>
                <c:pt idx="1570">
                  <c:v>44.296200000000013</c:v>
                </c:pt>
                <c:pt idx="1571">
                  <c:v>44.296200000000013</c:v>
                </c:pt>
                <c:pt idx="1572">
                  <c:v>44.296200000000013</c:v>
                </c:pt>
                <c:pt idx="1573">
                  <c:v>44.296200000000013</c:v>
                </c:pt>
                <c:pt idx="1574">
                  <c:v>44.296200000000013</c:v>
                </c:pt>
                <c:pt idx="1575">
                  <c:v>44.296200000000013</c:v>
                </c:pt>
                <c:pt idx="1576">
                  <c:v>44.296200000000013</c:v>
                </c:pt>
                <c:pt idx="1577">
                  <c:v>44.296200000000013</c:v>
                </c:pt>
                <c:pt idx="1578">
                  <c:v>44.296200000000013</c:v>
                </c:pt>
                <c:pt idx="1579">
                  <c:v>44.296200000000013</c:v>
                </c:pt>
                <c:pt idx="1580">
                  <c:v>44.296200000000013</c:v>
                </c:pt>
                <c:pt idx="1581">
                  <c:v>44.296200000000013</c:v>
                </c:pt>
                <c:pt idx="1582">
                  <c:v>44.296200000000013</c:v>
                </c:pt>
                <c:pt idx="1583">
                  <c:v>44.296200000000013</c:v>
                </c:pt>
                <c:pt idx="1584">
                  <c:v>44.296200000000013</c:v>
                </c:pt>
                <c:pt idx="1585">
                  <c:v>44.296200000000013</c:v>
                </c:pt>
                <c:pt idx="1586">
                  <c:v>44.296200000000013</c:v>
                </c:pt>
                <c:pt idx="1587">
                  <c:v>44.296200000000013</c:v>
                </c:pt>
                <c:pt idx="1588">
                  <c:v>44.296200000000013</c:v>
                </c:pt>
                <c:pt idx="1589">
                  <c:v>44.296200000000013</c:v>
                </c:pt>
                <c:pt idx="1590">
                  <c:v>44.296200000000013</c:v>
                </c:pt>
                <c:pt idx="1591">
                  <c:v>44.296200000000013</c:v>
                </c:pt>
                <c:pt idx="1592">
                  <c:v>44.296200000000013</c:v>
                </c:pt>
                <c:pt idx="1593">
                  <c:v>44.296200000000013</c:v>
                </c:pt>
                <c:pt idx="1594">
                  <c:v>44.296200000000013</c:v>
                </c:pt>
                <c:pt idx="1595">
                  <c:v>44.296200000000013</c:v>
                </c:pt>
                <c:pt idx="1596">
                  <c:v>44.296200000000013</c:v>
                </c:pt>
                <c:pt idx="1597">
                  <c:v>44.296200000000013</c:v>
                </c:pt>
                <c:pt idx="1598">
                  <c:v>44.296200000000013</c:v>
                </c:pt>
                <c:pt idx="1599">
                  <c:v>44.296200000000013</c:v>
                </c:pt>
                <c:pt idx="1600">
                  <c:v>44.296200000000013</c:v>
                </c:pt>
                <c:pt idx="1601">
                  <c:v>44.296200000000013</c:v>
                </c:pt>
                <c:pt idx="1602">
                  <c:v>44.296200000000013</c:v>
                </c:pt>
                <c:pt idx="1603">
                  <c:v>44.296200000000013</c:v>
                </c:pt>
                <c:pt idx="1604">
                  <c:v>44.296200000000013</c:v>
                </c:pt>
                <c:pt idx="1605">
                  <c:v>44.296200000000013</c:v>
                </c:pt>
                <c:pt idx="1606">
                  <c:v>44.296200000000013</c:v>
                </c:pt>
                <c:pt idx="1607">
                  <c:v>44.296200000000013</c:v>
                </c:pt>
                <c:pt idx="1608">
                  <c:v>44.296200000000013</c:v>
                </c:pt>
                <c:pt idx="1609">
                  <c:v>44.296200000000013</c:v>
                </c:pt>
                <c:pt idx="1610">
                  <c:v>44.296200000000013</c:v>
                </c:pt>
                <c:pt idx="1611">
                  <c:v>44.296200000000013</c:v>
                </c:pt>
                <c:pt idx="1612">
                  <c:v>44.296200000000013</c:v>
                </c:pt>
                <c:pt idx="1613">
                  <c:v>44.296200000000013</c:v>
                </c:pt>
                <c:pt idx="1614">
                  <c:v>44.296200000000013</c:v>
                </c:pt>
                <c:pt idx="1615">
                  <c:v>44.296200000000013</c:v>
                </c:pt>
                <c:pt idx="1616">
                  <c:v>44.296200000000013</c:v>
                </c:pt>
                <c:pt idx="1617">
                  <c:v>44.296200000000013</c:v>
                </c:pt>
                <c:pt idx="1618">
                  <c:v>44.296200000000013</c:v>
                </c:pt>
                <c:pt idx="1619">
                  <c:v>44.296200000000013</c:v>
                </c:pt>
                <c:pt idx="1620">
                  <c:v>44.296200000000013</c:v>
                </c:pt>
                <c:pt idx="1621">
                  <c:v>44.296200000000013</c:v>
                </c:pt>
                <c:pt idx="1622">
                  <c:v>44.296200000000013</c:v>
                </c:pt>
                <c:pt idx="1623">
                  <c:v>44.296200000000013</c:v>
                </c:pt>
                <c:pt idx="1624">
                  <c:v>44.296200000000013</c:v>
                </c:pt>
                <c:pt idx="1625">
                  <c:v>44.296200000000013</c:v>
                </c:pt>
                <c:pt idx="1626">
                  <c:v>44.296200000000013</c:v>
                </c:pt>
                <c:pt idx="1627">
                  <c:v>44.296200000000013</c:v>
                </c:pt>
                <c:pt idx="1628">
                  <c:v>44.296200000000013</c:v>
                </c:pt>
                <c:pt idx="1629">
                  <c:v>44.296200000000013</c:v>
                </c:pt>
                <c:pt idx="1630">
                  <c:v>44.296200000000013</c:v>
                </c:pt>
                <c:pt idx="1631">
                  <c:v>44.296200000000013</c:v>
                </c:pt>
                <c:pt idx="1632">
                  <c:v>44.296200000000013</c:v>
                </c:pt>
                <c:pt idx="1633">
                  <c:v>44.296200000000013</c:v>
                </c:pt>
                <c:pt idx="1634">
                  <c:v>44.296200000000013</c:v>
                </c:pt>
                <c:pt idx="1635">
                  <c:v>44.296200000000013</c:v>
                </c:pt>
                <c:pt idx="1636">
                  <c:v>44.296200000000013</c:v>
                </c:pt>
                <c:pt idx="1637">
                  <c:v>44.296200000000013</c:v>
                </c:pt>
                <c:pt idx="1638">
                  <c:v>44.296200000000013</c:v>
                </c:pt>
                <c:pt idx="1639">
                  <c:v>44.296200000000013</c:v>
                </c:pt>
                <c:pt idx="1640">
                  <c:v>44.296200000000013</c:v>
                </c:pt>
                <c:pt idx="1641">
                  <c:v>44.296200000000013</c:v>
                </c:pt>
                <c:pt idx="1642">
                  <c:v>44.296200000000013</c:v>
                </c:pt>
                <c:pt idx="1643">
                  <c:v>44.296200000000013</c:v>
                </c:pt>
                <c:pt idx="1644">
                  <c:v>44.296200000000013</c:v>
                </c:pt>
                <c:pt idx="1645">
                  <c:v>44.296200000000013</c:v>
                </c:pt>
                <c:pt idx="1646">
                  <c:v>44.296200000000013</c:v>
                </c:pt>
                <c:pt idx="1647">
                  <c:v>44.296200000000013</c:v>
                </c:pt>
                <c:pt idx="1648">
                  <c:v>44.296200000000013</c:v>
                </c:pt>
                <c:pt idx="1649">
                  <c:v>44.296200000000013</c:v>
                </c:pt>
                <c:pt idx="1650">
                  <c:v>44.296200000000013</c:v>
                </c:pt>
                <c:pt idx="1651">
                  <c:v>44.296200000000013</c:v>
                </c:pt>
                <c:pt idx="1652">
                  <c:v>44.296200000000013</c:v>
                </c:pt>
                <c:pt idx="1653">
                  <c:v>44.296200000000013</c:v>
                </c:pt>
                <c:pt idx="1654">
                  <c:v>44.296200000000013</c:v>
                </c:pt>
                <c:pt idx="1655">
                  <c:v>44.296200000000013</c:v>
                </c:pt>
                <c:pt idx="1656">
                  <c:v>44.296200000000013</c:v>
                </c:pt>
                <c:pt idx="1657">
                  <c:v>44.296200000000013</c:v>
                </c:pt>
                <c:pt idx="1658">
                  <c:v>44.296200000000013</c:v>
                </c:pt>
                <c:pt idx="1659">
                  <c:v>44.296200000000013</c:v>
                </c:pt>
                <c:pt idx="1660">
                  <c:v>44.296200000000013</c:v>
                </c:pt>
                <c:pt idx="1661">
                  <c:v>44.296200000000013</c:v>
                </c:pt>
                <c:pt idx="1662">
                  <c:v>44.296200000000013</c:v>
                </c:pt>
                <c:pt idx="1663">
                  <c:v>44.296200000000013</c:v>
                </c:pt>
                <c:pt idx="1664">
                  <c:v>44.296200000000013</c:v>
                </c:pt>
                <c:pt idx="1665">
                  <c:v>44.296200000000013</c:v>
                </c:pt>
                <c:pt idx="1666">
                  <c:v>44.296200000000013</c:v>
                </c:pt>
                <c:pt idx="1667">
                  <c:v>44.296200000000013</c:v>
                </c:pt>
                <c:pt idx="1668">
                  <c:v>44.296200000000013</c:v>
                </c:pt>
                <c:pt idx="1669">
                  <c:v>44.296200000000013</c:v>
                </c:pt>
                <c:pt idx="1670">
                  <c:v>44.296200000000013</c:v>
                </c:pt>
                <c:pt idx="1671">
                  <c:v>44.296200000000013</c:v>
                </c:pt>
                <c:pt idx="1672">
                  <c:v>44.296200000000013</c:v>
                </c:pt>
                <c:pt idx="1673">
                  <c:v>44.296200000000013</c:v>
                </c:pt>
                <c:pt idx="1674">
                  <c:v>44.296200000000013</c:v>
                </c:pt>
                <c:pt idx="1675">
                  <c:v>44.296200000000013</c:v>
                </c:pt>
                <c:pt idx="1676">
                  <c:v>44.296200000000013</c:v>
                </c:pt>
                <c:pt idx="1677">
                  <c:v>44.296200000000013</c:v>
                </c:pt>
                <c:pt idx="1678">
                  <c:v>44.296200000000013</c:v>
                </c:pt>
                <c:pt idx="1679">
                  <c:v>44.296200000000013</c:v>
                </c:pt>
                <c:pt idx="1680">
                  <c:v>44.296200000000013</c:v>
                </c:pt>
                <c:pt idx="1681">
                  <c:v>44.296200000000013</c:v>
                </c:pt>
                <c:pt idx="1682">
                  <c:v>44.296200000000013</c:v>
                </c:pt>
                <c:pt idx="1683">
                  <c:v>44.296200000000013</c:v>
                </c:pt>
                <c:pt idx="1684">
                  <c:v>44.296200000000013</c:v>
                </c:pt>
                <c:pt idx="1685">
                  <c:v>44.296200000000013</c:v>
                </c:pt>
                <c:pt idx="1686">
                  <c:v>44.296200000000013</c:v>
                </c:pt>
                <c:pt idx="1687">
                  <c:v>44.296200000000013</c:v>
                </c:pt>
                <c:pt idx="1688">
                  <c:v>44.296200000000013</c:v>
                </c:pt>
                <c:pt idx="1689">
                  <c:v>44.296200000000013</c:v>
                </c:pt>
                <c:pt idx="1690">
                  <c:v>44.296200000000013</c:v>
                </c:pt>
                <c:pt idx="1691">
                  <c:v>44.296200000000013</c:v>
                </c:pt>
                <c:pt idx="1692">
                  <c:v>44.296200000000013</c:v>
                </c:pt>
                <c:pt idx="1693">
                  <c:v>44.296200000000013</c:v>
                </c:pt>
                <c:pt idx="1694">
                  <c:v>44.296200000000013</c:v>
                </c:pt>
                <c:pt idx="1695">
                  <c:v>44.296200000000013</c:v>
                </c:pt>
                <c:pt idx="1696">
                  <c:v>44.296200000000013</c:v>
                </c:pt>
                <c:pt idx="1697">
                  <c:v>44.296200000000013</c:v>
                </c:pt>
                <c:pt idx="1698">
                  <c:v>44.296200000000013</c:v>
                </c:pt>
                <c:pt idx="1699">
                  <c:v>44.296200000000013</c:v>
                </c:pt>
                <c:pt idx="1700">
                  <c:v>44.296200000000013</c:v>
                </c:pt>
                <c:pt idx="1701">
                  <c:v>44.296200000000013</c:v>
                </c:pt>
                <c:pt idx="1702">
                  <c:v>44.296200000000013</c:v>
                </c:pt>
                <c:pt idx="1703">
                  <c:v>44.296200000000013</c:v>
                </c:pt>
                <c:pt idx="1704">
                  <c:v>44.296200000000013</c:v>
                </c:pt>
                <c:pt idx="1705">
                  <c:v>44.296200000000013</c:v>
                </c:pt>
                <c:pt idx="1706">
                  <c:v>44.296200000000013</c:v>
                </c:pt>
                <c:pt idx="1707">
                  <c:v>44.296200000000013</c:v>
                </c:pt>
                <c:pt idx="1708">
                  <c:v>44.296200000000013</c:v>
                </c:pt>
                <c:pt idx="1709">
                  <c:v>44.296200000000013</c:v>
                </c:pt>
                <c:pt idx="1710">
                  <c:v>44.296200000000013</c:v>
                </c:pt>
                <c:pt idx="1711">
                  <c:v>44.296200000000013</c:v>
                </c:pt>
                <c:pt idx="1712">
                  <c:v>44.296200000000013</c:v>
                </c:pt>
                <c:pt idx="1713">
                  <c:v>44.296200000000013</c:v>
                </c:pt>
                <c:pt idx="1714">
                  <c:v>44.296200000000013</c:v>
                </c:pt>
                <c:pt idx="1715">
                  <c:v>44.296200000000013</c:v>
                </c:pt>
                <c:pt idx="1716">
                  <c:v>44.296200000000013</c:v>
                </c:pt>
                <c:pt idx="1717">
                  <c:v>44.296200000000013</c:v>
                </c:pt>
                <c:pt idx="1718">
                  <c:v>44.296200000000013</c:v>
                </c:pt>
                <c:pt idx="1719">
                  <c:v>44.296200000000013</c:v>
                </c:pt>
                <c:pt idx="1720">
                  <c:v>44.296200000000013</c:v>
                </c:pt>
                <c:pt idx="1721">
                  <c:v>44.296200000000013</c:v>
                </c:pt>
                <c:pt idx="1722">
                  <c:v>44.296200000000013</c:v>
                </c:pt>
                <c:pt idx="1723">
                  <c:v>44.296200000000013</c:v>
                </c:pt>
                <c:pt idx="1724">
                  <c:v>44.296200000000013</c:v>
                </c:pt>
                <c:pt idx="1725">
                  <c:v>44.296200000000013</c:v>
                </c:pt>
                <c:pt idx="1726">
                  <c:v>44.296200000000013</c:v>
                </c:pt>
                <c:pt idx="1727">
                  <c:v>44.296200000000013</c:v>
                </c:pt>
                <c:pt idx="1728">
                  <c:v>44.296200000000013</c:v>
                </c:pt>
                <c:pt idx="1729">
                  <c:v>44.296200000000013</c:v>
                </c:pt>
                <c:pt idx="1730">
                  <c:v>44.296200000000013</c:v>
                </c:pt>
                <c:pt idx="1731">
                  <c:v>44.296200000000013</c:v>
                </c:pt>
                <c:pt idx="1732">
                  <c:v>44.296200000000013</c:v>
                </c:pt>
                <c:pt idx="1733">
                  <c:v>44.296200000000013</c:v>
                </c:pt>
                <c:pt idx="1734">
                  <c:v>44.296200000000013</c:v>
                </c:pt>
                <c:pt idx="1735">
                  <c:v>44.296200000000013</c:v>
                </c:pt>
                <c:pt idx="1736">
                  <c:v>44.296200000000013</c:v>
                </c:pt>
                <c:pt idx="1737">
                  <c:v>44.296200000000013</c:v>
                </c:pt>
                <c:pt idx="1738">
                  <c:v>44.296200000000013</c:v>
                </c:pt>
                <c:pt idx="1739">
                  <c:v>44.296200000000013</c:v>
                </c:pt>
                <c:pt idx="1740">
                  <c:v>44.296200000000013</c:v>
                </c:pt>
                <c:pt idx="1741">
                  <c:v>44.296200000000013</c:v>
                </c:pt>
                <c:pt idx="1742">
                  <c:v>44.296200000000013</c:v>
                </c:pt>
                <c:pt idx="1743">
                  <c:v>44.296200000000013</c:v>
                </c:pt>
                <c:pt idx="1744">
                  <c:v>44.296200000000013</c:v>
                </c:pt>
                <c:pt idx="1745">
                  <c:v>44.296200000000013</c:v>
                </c:pt>
                <c:pt idx="1746">
                  <c:v>44.296200000000013</c:v>
                </c:pt>
                <c:pt idx="1747">
                  <c:v>44.296200000000013</c:v>
                </c:pt>
                <c:pt idx="1748">
                  <c:v>44.296200000000013</c:v>
                </c:pt>
                <c:pt idx="1749">
                  <c:v>44.296200000000013</c:v>
                </c:pt>
                <c:pt idx="1750">
                  <c:v>44.296200000000013</c:v>
                </c:pt>
                <c:pt idx="1751">
                  <c:v>44.296200000000013</c:v>
                </c:pt>
                <c:pt idx="1752">
                  <c:v>44.296200000000013</c:v>
                </c:pt>
                <c:pt idx="1753">
                  <c:v>44.296200000000013</c:v>
                </c:pt>
                <c:pt idx="1754">
                  <c:v>44.296200000000013</c:v>
                </c:pt>
                <c:pt idx="1755">
                  <c:v>44.296200000000013</c:v>
                </c:pt>
                <c:pt idx="1756">
                  <c:v>44.296200000000013</c:v>
                </c:pt>
                <c:pt idx="1757">
                  <c:v>44.296200000000013</c:v>
                </c:pt>
                <c:pt idx="1758">
                  <c:v>44.296200000000013</c:v>
                </c:pt>
                <c:pt idx="1759">
                  <c:v>44.3063</c:v>
                </c:pt>
                <c:pt idx="1760">
                  <c:v>44.3063</c:v>
                </c:pt>
                <c:pt idx="1761">
                  <c:v>44.3063</c:v>
                </c:pt>
                <c:pt idx="1762">
                  <c:v>44.3063</c:v>
                </c:pt>
                <c:pt idx="1763">
                  <c:v>44.3063</c:v>
                </c:pt>
                <c:pt idx="1764">
                  <c:v>44.3063</c:v>
                </c:pt>
                <c:pt idx="1765">
                  <c:v>44.3063</c:v>
                </c:pt>
                <c:pt idx="1766">
                  <c:v>44.3063</c:v>
                </c:pt>
                <c:pt idx="1767">
                  <c:v>44.3063</c:v>
                </c:pt>
                <c:pt idx="1768">
                  <c:v>44.3063</c:v>
                </c:pt>
                <c:pt idx="1769">
                  <c:v>44.3063</c:v>
                </c:pt>
                <c:pt idx="1770">
                  <c:v>44.3063</c:v>
                </c:pt>
                <c:pt idx="1771">
                  <c:v>44.3063</c:v>
                </c:pt>
                <c:pt idx="1772">
                  <c:v>44.3063</c:v>
                </c:pt>
                <c:pt idx="1773">
                  <c:v>44.3063</c:v>
                </c:pt>
                <c:pt idx="1774">
                  <c:v>44.3063</c:v>
                </c:pt>
                <c:pt idx="1775">
                  <c:v>44.3063</c:v>
                </c:pt>
                <c:pt idx="1776">
                  <c:v>44.3063</c:v>
                </c:pt>
                <c:pt idx="1777">
                  <c:v>44.3063</c:v>
                </c:pt>
                <c:pt idx="1778">
                  <c:v>44.3063</c:v>
                </c:pt>
                <c:pt idx="1779">
                  <c:v>44.3063</c:v>
                </c:pt>
                <c:pt idx="1780">
                  <c:v>44.3063</c:v>
                </c:pt>
                <c:pt idx="1781">
                  <c:v>44.3063</c:v>
                </c:pt>
                <c:pt idx="1782">
                  <c:v>44.3063</c:v>
                </c:pt>
                <c:pt idx="1783">
                  <c:v>44.3063</c:v>
                </c:pt>
                <c:pt idx="1784">
                  <c:v>44.3063</c:v>
                </c:pt>
                <c:pt idx="1785">
                  <c:v>44.3063</c:v>
                </c:pt>
                <c:pt idx="1786">
                  <c:v>44.3063</c:v>
                </c:pt>
                <c:pt idx="1787">
                  <c:v>44.3063</c:v>
                </c:pt>
                <c:pt idx="1788">
                  <c:v>44.3063</c:v>
                </c:pt>
                <c:pt idx="1789">
                  <c:v>44.3063</c:v>
                </c:pt>
                <c:pt idx="1790">
                  <c:v>44.3063</c:v>
                </c:pt>
                <c:pt idx="1791">
                  <c:v>44.3063</c:v>
                </c:pt>
                <c:pt idx="1792">
                  <c:v>44.3063</c:v>
                </c:pt>
                <c:pt idx="1793">
                  <c:v>44.3063</c:v>
                </c:pt>
                <c:pt idx="1794">
                  <c:v>44.3063</c:v>
                </c:pt>
                <c:pt idx="1795">
                  <c:v>44.3063</c:v>
                </c:pt>
                <c:pt idx="1796">
                  <c:v>44.3063</c:v>
                </c:pt>
                <c:pt idx="1797">
                  <c:v>44.3063</c:v>
                </c:pt>
                <c:pt idx="1798">
                  <c:v>44.3063</c:v>
                </c:pt>
                <c:pt idx="1799">
                  <c:v>44.3063</c:v>
                </c:pt>
                <c:pt idx="1800">
                  <c:v>44.3063</c:v>
                </c:pt>
                <c:pt idx="1801">
                  <c:v>44.3063</c:v>
                </c:pt>
                <c:pt idx="1802">
                  <c:v>44.3063</c:v>
                </c:pt>
                <c:pt idx="1803">
                  <c:v>44.3063</c:v>
                </c:pt>
                <c:pt idx="1804">
                  <c:v>44.3063</c:v>
                </c:pt>
                <c:pt idx="1805">
                  <c:v>44.3063</c:v>
                </c:pt>
                <c:pt idx="1806">
                  <c:v>44.3063</c:v>
                </c:pt>
                <c:pt idx="1807">
                  <c:v>44.3063</c:v>
                </c:pt>
                <c:pt idx="1808">
                  <c:v>44.3063</c:v>
                </c:pt>
                <c:pt idx="1809">
                  <c:v>44.3063</c:v>
                </c:pt>
                <c:pt idx="1810">
                  <c:v>44.3063</c:v>
                </c:pt>
                <c:pt idx="1811">
                  <c:v>44.3063</c:v>
                </c:pt>
                <c:pt idx="1812">
                  <c:v>44.3063</c:v>
                </c:pt>
                <c:pt idx="1813">
                  <c:v>44.3063</c:v>
                </c:pt>
                <c:pt idx="1814">
                  <c:v>44.3063</c:v>
                </c:pt>
                <c:pt idx="1815">
                  <c:v>44.3063</c:v>
                </c:pt>
                <c:pt idx="1816">
                  <c:v>44.3063</c:v>
                </c:pt>
                <c:pt idx="1817">
                  <c:v>44.3063</c:v>
                </c:pt>
                <c:pt idx="1818">
                  <c:v>44.3063</c:v>
                </c:pt>
                <c:pt idx="1819">
                  <c:v>44.3063</c:v>
                </c:pt>
                <c:pt idx="1820">
                  <c:v>44.3063</c:v>
                </c:pt>
                <c:pt idx="1821">
                  <c:v>44.3063</c:v>
                </c:pt>
                <c:pt idx="1822">
                  <c:v>44.3063</c:v>
                </c:pt>
                <c:pt idx="1823">
                  <c:v>44.3063</c:v>
                </c:pt>
                <c:pt idx="1824">
                  <c:v>44.3063</c:v>
                </c:pt>
                <c:pt idx="1825">
                  <c:v>44.3063</c:v>
                </c:pt>
                <c:pt idx="1826">
                  <c:v>44.3063</c:v>
                </c:pt>
                <c:pt idx="1827">
                  <c:v>44.3063</c:v>
                </c:pt>
                <c:pt idx="1828">
                  <c:v>44.3063</c:v>
                </c:pt>
                <c:pt idx="1829">
                  <c:v>44.3063</c:v>
                </c:pt>
                <c:pt idx="1830">
                  <c:v>44.3063</c:v>
                </c:pt>
                <c:pt idx="1831">
                  <c:v>44.3063</c:v>
                </c:pt>
                <c:pt idx="1832">
                  <c:v>44.3063</c:v>
                </c:pt>
                <c:pt idx="1833">
                  <c:v>44.3063</c:v>
                </c:pt>
                <c:pt idx="1834">
                  <c:v>44.3063</c:v>
                </c:pt>
                <c:pt idx="1835">
                  <c:v>44.3063</c:v>
                </c:pt>
                <c:pt idx="1836">
                  <c:v>44.3063</c:v>
                </c:pt>
                <c:pt idx="1837">
                  <c:v>44.3063</c:v>
                </c:pt>
                <c:pt idx="1838">
                  <c:v>44.3063</c:v>
                </c:pt>
                <c:pt idx="1839">
                  <c:v>44.3063</c:v>
                </c:pt>
                <c:pt idx="1840">
                  <c:v>44.3063</c:v>
                </c:pt>
                <c:pt idx="1841">
                  <c:v>44.3063</c:v>
                </c:pt>
                <c:pt idx="1842">
                  <c:v>44.3063</c:v>
                </c:pt>
                <c:pt idx="1843">
                  <c:v>44.3063</c:v>
                </c:pt>
                <c:pt idx="1844">
                  <c:v>44.3063</c:v>
                </c:pt>
                <c:pt idx="1845">
                  <c:v>44.3063</c:v>
                </c:pt>
                <c:pt idx="1846">
                  <c:v>44.3063</c:v>
                </c:pt>
                <c:pt idx="1847">
                  <c:v>44.3063</c:v>
                </c:pt>
                <c:pt idx="1848">
                  <c:v>44.3063</c:v>
                </c:pt>
                <c:pt idx="1849">
                  <c:v>44.316499999999998</c:v>
                </c:pt>
                <c:pt idx="1850">
                  <c:v>44.316499999999998</c:v>
                </c:pt>
                <c:pt idx="1851">
                  <c:v>44.316499999999998</c:v>
                </c:pt>
                <c:pt idx="1852">
                  <c:v>44.316499999999998</c:v>
                </c:pt>
                <c:pt idx="1853">
                  <c:v>44.316499999999998</c:v>
                </c:pt>
                <c:pt idx="1854">
                  <c:v>44.316499999999998</c:v>
                </c:pt>
                <c:pt idx="1855">
                  <c:v>44.316499999999998</c:v>
                </c:pt>
                <c:pt idx="1856">
                  <c:v>44.316499999999998</c:v>
                </c:pt>
                <c:pt idx="1857">
                  <c:v>44.316499999999998</c:v>
                </c:pt>
                <c:pt idx="1858">
                  <c:v>44.316499999999998</c:v>
                </c:pt>
                <c:pt idx="1859">
                  <c:v>44.316499999999998</c:v>
                </c:pt>
                <c:pt idx="1860">
                  <c:v>44.316499999999998</c:v>
                </c:pt>
                <c:pt idx="1861">
                  <c:v>44.316499999999998</c:v>
                </c:pt>
                <c:pt idx="1862">
                  <c:v>44.316499999999998</c:v>
                </c:pt>
                <c:pt idx="1863">
                  <c:v>44.327100000000002</c:v>
                </c:pt>
                <c:pt idx="1864">
                  <c:v>44.327100000000002</c:v>
                </c:pt>
                <c:pt idx="1865">
                  <c:v>44.327100000000002</c:v>
                </c:pt>
                <c:pt idx="1866">
                  <c:v>44.327100000000002</c:v>
                </c:pt>
                <c:pt idx="1867">
                  <c:v>44.327100000000002</c:v>
                </c:pt>
                <c:pt idx="1868">
                  <c:v>44.327100000000002</c:v>
                </c:pt>
                <c:pt idx="1869">
                  <c:v>44.327100000000002</c:v>
                </c:pt>
                <c:pt idx="1870">
                  <c:v>44.327100000000002</c:v>
                </c:pt>
                <c:pt idx="1871">
                  <c:v>44.327100000000002</c:v>
                </c:pt>
                <c:pt idx="1872">
                  <c:v>44.327100000000002</c:v>
                </c:pt>
                <c:pt idx="1873">
                  <c:v>44.327100000000002</c:v>
                </c:pt>
                <c:pt idx="1874">
                  <c:v>44.327100000000002</c:v>
                </c:pt>
                <c:pt idx="1875">
                  <c:v>44.327100000000002</c:v>
                </c:pt>
                <c:pt idx="1876">
                  <c:v>44.327100000000002</c:v>
                </c:pt>
                <c:pt idx="1877">
                  <c:v>44.3371</c:v>
                </c:pt>
                <c:pt idx="1878">
                  <c:v>44.3371</c:v>
                </c:pt>
                <c:pt idx="1879">
                  <c:v>44.3371</c:v>
                </c:pt>
                <c:pt idx="1880">
                  <c:v>44.3371</c:v>
                </c:pt>
                <c:pt idx="1881">
                  <c:v>44.3371</c:v>
                </c:pt>
                <c:pt idx="1882">
                  <c:v>44.3371</c:v>
                </c:pt>
                <c:pt idx="1883">
                  <c:v>44.3371</c:v>
                </c:pt>
                <c:pt idx="1884">
                  <c:v>44.3371</c:v>
                </c:pt>
                <c:pt idx="1885">
                  <c:v>44.3371</c:v>
                </c:pt>
                <c:pt idx="1886">
                  <c:v>44.3371</c:v>
                </c:pt>
                <c:pt idx="1887">
                  <c:v>44.3371</c:v>
                </c:pt>
                <c:pt idx="1888">
                  <c:v>44.3371</c:v>
                </c:pt>
                <c:pt idx="1889">
                  <c:v>44.3371</c:v>
                </c:pt>
                <c:pt idx="1890">
                  <c:v>44.3371</c:v>
                </c:pt>
                <c:pt idx="1891">
                  <c:v>44.347999999999999</c:v>
                </c:pt>
                <c:pt idx="1892">
                  <c:v>44.347999999999999</c:v>
                </c:pt>
                <c:pt idx="1893">
                  <c:v>44.347999999999999</c:v>
                </c:pt>
                <c:pt idx="1894">
                  <c:v>44.347999999999999</c:v>
                </c:pt>
                <c:pt idx="1895">
                  <c:v>44.347999999999999</c:v>
                </c:pt>
                <c:pt idx="1896">
                  <c:v>44.347999999999999</c:v>
                </c:pt>
                <c:pt idx="1897">
                  <c:v>44.347999999999999</c:v>
                </c:pt>
                <c:pt idx="1898">
                  <c:v>44.347999999999999</c:v>
                </c:pt>
                <c:pt idx="1899">
                  <c:v>44.347999999999999</c:v>
                </c:pt>
                <c:pt idx="1900">
                  <c:v>44.347999999999999</c:v>
                </c:pt>
                <c:pt idx="1901">
                  <c:v>44.347999999999999</c:v>
                </c:pt>
                <c:pt idx="1902">
                  <c:v>44.347999999999999</c:v>
                </c:pt>
                <c:pt idx="1903">
                  <c:v>44.347999999999999</c:v>
                </c:pt>
                <c:pt idx="1904">
                  <c:v>44.347999999999999</c:v>
                </c:pt>
                <c:pt idx="1905">
                  <c:v>44.347999999999999</c:v>
                </c:pt>
                <c:pt idx="1906">
                  <c:v>44.347999999999999</c:v>
                </c:pt>
                <c:pt idx="1907">
                  <c:v>44.347999999999999</c:v>
                </c:pt>
                <c:pt idx="1908">
                  <c:v>44.347999999999999</c:v>
                </c:pt>
                <c:pt idx="1909">
                  <c:v>44.347999999999999</c:v>
                </c:pt>
                <c:pt idx="1910">
                  <c:v>44.3583</c:v>
                </c:pt>
                <c:pt idx="1911">
                  <c:v>44.3583</c:v>
                </c:pt>
                <c:pt idx="1912">
                  <c:v>44.3583</c:v>
                </c:pt>
                <c:pt idx="1913">
                  <c:v>44.3583</c:v>
                </c:pt>
                <c:pt idx="1914">
                  <c:v>44.3583</c:v>
                </c:pt>
                <c:pt idx="1915">
                  <c:v>44.3583</c:v>
                </c:pt>
                <c:pt idx="1916">
                  <c:v>44.3583</c:v>
                </c:pt>
                <c:pt idx="1917">
                  <c:v>44.3583</c:v>
                </c:pt>
                <c:pt idx="1918">
                  <c:v>44.3583</c:v>
                </c:pt>
                <c:pt idx="1919">
                  <c:v>44.3583</c:v>
                </c:pt>
                <c:pt idx="1920">
                  <c:v>44.3583</c:v>
                </c:pt>
                <c:pt idx="1921">
                  <c:v>44.3583</c:v>
                </c:pt>
                <c:pt idx="1922">
                  <c:v>44.3583</c:v>
                </c:pt>
                <c:pt idx="1923">
                  <c:v>44.3583</c:v>
                </c:pt>
                <c:pt idx="1924">
                  <c:v>44.368600000000001</c:v>
                </c:pt>
                <c:pt idx="1925">
                  <c:v>44.368600000000001</c:v>
                </c:pt>
                <c:pt idx="1926">
                  <c:v>44.368600000000001</c:v>
                </c:pt>
                <c:pt idx="1927">
                  <c:v>44.368600000000001</c:v>
                </c:pt>
                <c:pt idx="1928">
                  <c:v>44.368600000000001</c:v>
                </c:pt>
                <c:pt idx="1929">
                  <c:v>44.368600000000001</c:v>
                </c:pt>
                <c:pt idx="1930">
                  <c:v>44.368600000000001</c:v>
                </c:pt>
                <c:pt idx="1931">
                  <c:v>44.368600000000001</c:v>
                </c:pt>
                <c:pt idx="1932">
                  <c:v>44.368600000000001</c:v>
                </c:pt>
                <c:pt idx="1933">
                  <c:v>44.368600000000001</c:v>
                </c:pt>
                <c:pt idx="1934">
                  <c:v>44.368600000000001</c:v>
                </c:pt>
                <c:pt idx="1935">
                  <c:v>44.368600000000001</c:v>
                </c:pt>
                <c:pt idx="1936">
                  <c:v>44.368600000000001</c:v>
                </c:pt>
                <c:pt idx="1937">
                  <c:v>44.368600000000001</c:v>
                </c:pt>
                <c:pt idx="1938">
                  <c:v>44.368600000000001</c:v>
                </c:pt>
                <c:pt idx="1939">
                  <c:v>44.368600000000001</c:v>
                </c:pt>
                <c:pt idx="1940">
                  <c:v>44.368600000000001</c:v>
                </c:pt>
                <c:pt idx="1941">
                  <c:v>44.368600000000001</c:v>
                </c:pt>
                <c:pt idx="1942">
                  <c:v>44.368600000000001</c:v>
                </c:pt>
                <c:pt idx="1943">
                  <c:v>44.368600000000001</c:v>
                </c:pt>
                <c:pt idx="1944">
                  <c:v>44.368600000000001</c:v>
                </c:pt>
                <c:pt idx="1945">
                  <c:v>44.368600000000001</c:v>
                </c:pt>
                <c:pt idx="1946">
                  <c:v>44.368600000000001</c:v>
                </c:pt>
                <c:pt idx="1947">
                  <c:v>44.368600000000001</c:v>
                </c:pt>
                <c:pt idx="1948">
                  <c:v>44.368600000000001</c:v>
                </c:pt>
                <c:pt idx="1949">
                  <c:v>44.368600000000001</c:v>
                </c:pt>
                <c:pt idx="1950">
                  <c:v>44.368600000000001</c:v>
                </c:pt>
                <c:pt idx="1951">
                  <c:v>44.368600000000001</c:v>
                </c:pt>
                <c:pt idx="1952">
                  <c:v>44.368600000000001</c:v>
                </c:pt>
                <c:pt idx="1953">
                  <c:v>44.368600000000001</c:v>
                </c:pt>
                <c:pt idx="1954">
                  <c:v>44.368600000000001</c:v>
                </c:pt>
                <c:pt idx="1955">
                  <c:v>44.368600000000001</c:v>
                </c:pt>
                <c:pt idx="1956">
                  <c:v>44.368600000000001</c:v>
                </c:pt>
                <c:pt idx="1957">
                  <c:v>44.368600000000001</c:v>
                </c:pt>
                <c:pt idx="1958">
                  <c:v>44.368600000000001</c:v>
                </c:pt>
                <c:pt idx="1959">
                  <c:v>44.368600000000001</c:v>
                </c:pt>
                <c:pt idx="1960">
                  <c:v>44.368600000000001</c:v>
                </c:pt>
                <c:pt idx="1961">
                  <c:v>44.368600000000001</c:v>
                </c:pt>
                <c:pt idx="1962">
                  <c:v>44.368600000000001</c:v>
                </c:pt>
                <c:pt idx="1963">
                  <c:v>44.368600000000001</c:v>
                </c:pt>
                <c:pt idx="1964">
                  <c:v>44.368600000000001</c:v>
                </c:pt>
                <c:pt idx="1965">
                  <c:v>44.368600000000001</c:v>
                </c:pt>
                <c:pt idx="1966">
                  <c:v>44.368600000000001</c:v>
                </c:pt>
                <c:pt idx="1967">
                  <c:v>44.378600000000013</c:v>
                </c:pt>
                <c:pt idx="1968">
                  <c:v>44.378600000000013</c:v>
                </c:pt>
                <c:pt idx="1969">
                  <c:v>44.378600000000013</c:v>
                </c:pt>
                <c:pt idx="1970">
                  <c:v>44.378600000000013</c:v>
                </c:pt>
                <c:pt idx="1971">
                  <c:v>44.378600000000013</c:v>
                </c:pt>
                <c:pt idx="1972">
                  <c:v>44.378600000000013</c:v>
                </c:pt>
                <c:pt idx="1973">
                  <c:v>44.378600000000013</c:v>
                </c:pt>
                <c:pt idx="1974">
                  <c:v>44.378600000000013</c:v>
                </c:pt>
                <c:pt idx="1975">
                  <c:v>44.378600000000013</c:v>
                </c:pt>
                <c:pt idx="1976">
                  <c:v>44.378600000000013</c:v>
                </c:pt>
                <c:pt idx="1977">
                  <c:v>44.378600000000013</c:v>
                </c:pt>
                <c:pt idx="1978">
                  <c:v>44.378600000000013</c:v>
                </c:pt>
                <c:pt idx="1979">
                  <c:v>44.378600000000013</c:v>
                </c:pt>
                <c:pt idx="1980">
                  <c:v>44.378600000000013</c:v>
                </c:pt>
                <c:pt idx="1981">
                  <c:v>44.378600000000013</c:v>
                </c:pt>
                <c:pt idx="1982">
                  <c:v>44.378600000000013</c:v>
                </c:pt>
                <c:pt idx="1983">
                  <c:v>44.378600000000013</c:v>
                </c:pt>
                <c:pt idx="1984">
                  <c:v>44.378600000000013</c:v>
                </c:pt>
                <c:pt idx="1985">
                  <c:v>44.378600000000013</c:v>
                </c:pt>
                <c:pt idx="1986">
                  <c:v>44.378600000000013</c:v>
                </c:pt>
                <c:pt idx="1987">
                  <c:v>44.378600000000013</c:v>
                </c:pt>
                <c:pt idx="1988">
                  <c:v>44.378600000000013</c:v>
                </c:pt>
                <c:pt idx="1989">
                  <c:v>44.378600000000013</c:v>
                </c:pt>
                <c:pt idx="1990">
                  <c:v>44.378600000000013</c:v>
                </c:pt>
                <c:pt idx="1991">
                  <c:v>44.378600000000013</c:v>
                </c:pt>
                <c:pt idx="1992">
                  <c:v>44.378600000000013</c:v>
                </c:pt>
                <c:pt idx="1993">
                  <c:v>44.378600000000013</c:v>
                </c:pt>
                <c:pt idx="1994">
                  <c:v>44.378600000000013</c:v>
                </c:pt>
                <c:pt idx="1995">
                  <c:v>44.378600000000013</c:v>
                </c:pt>
                <c:pt idx="1996">
                  <c:v>44.378600000000013</c:v>
                </c:pt>
                <c:pt idx="1997">
                  <c:v>44.378600000000013</c:v>
                </c:pt>
                <c:pt idx="1998">
                  <c:v>44.378600000000013</c:v>
                </c:pt>
                <c:pt idx="1999">
                  <c:v>44.378600000000013</c:v>
                </c:pt>
                <c:pt idx="2000">
                  <c:v>44.378600000000013</c:v>
                </c:pt>
                <c:pt idx="2001">
                  <c:v>44.378600000000013</c:v>
                </c:pt>
                <c:pt idx="2002">
                  <c:v>44.378600000000013</c:v>
                </c:pt>
                <c:pt idx="2003">
                  <c:v>44.378600000000013</c:v>
                </c:pt>
                <c:pt idx="2004">
                  <c:v>44.378600000000013</c:v>
                </c:pt>
                <c:pt idx="2005">
                  <c:v>44.378600000000013</c:v>
                </c:pt>
                <c:pt idx="2006">
                  <c:v>44.378600000000013</c:v>
                </c:pt>
                <c:pt idx="2007">
                  <c:v>44.378600000000013</c:v>
                </c:pt>
                <c:pt idx="2008">
                  <c:v>44.378600000000013</c:v>
                </c:pt>
                <c:pt idx="2009">
                  <c:v>44.378600000000013</c:v>
                </c:pt>
                <c:pt idx="2010">
                  <c:v>44.378600000000013</c:v>
                </c:pt>
                <c:pt idx="2011">
                  <c:v>44.378600000000013</c:v>
                </c:pt>
                <c:pt idx="2012">
                  <c:v>44.378600000000013</c:v>
                </c:pt>
                <c:pt idx="2013">
                  <c:v>44.378600000000013</c:v>
                </c:pt>
                <c:pt idx="2014">
                  <c:v>44.378600000000013</c:v>
                </c:pt>
                <c:pt idx="2015">
                  <c:v>44.378600000000013</c:v>
                </c:pt>
                <c:pt idx="2016">
                  <c:v>44.378600000000013</c:v>
                </c:pt>
                <c:pt idx="2017">
                  <c:v>44.378600000000013</c:v>
                </c:pt>
                <c:pt idx="2018">
                  <c:v>44.378600000000013</c:v>
                </c:pt>
                <c:pt idx="2019">
                  <c:v>44.378600000000013</c:v>
                </c:pt>
                <c:pt idx="2020">
                  <c:v>44.378600000000013</c:v>
                </c:pt>
                <c:pt idx="2021">
                  <c:v>44.378600000000013</c:v>
                </c:pt>
                <c:pt idx="2022">
                  <c:v>44.378600000000013</c:v>
                </c:pt>
                <c:pt idx="2023">
                  <c:v>44.378600000000013</c:v>
                </c:pt>
                <c:pt idx="2024">
                  <c:v>44.389099999999999</c:v>
                </c:pt>
                <c:pt idx="2025">
                  <c:v>44.389099999999999</c:v>
                </c:pt>
                <c:pt idx="2026">
                  <c:v>44.389099999999999</c:v>
                </c:pt>
                <c:pt idx="2027">
                  <c:v>44.389099999999999</c:v>
                </c:pt>
                <c:pt idx="2028">
                  <c:v>44.389099999999999</c:v>
                </c:pt>
                <c:pt idx="2029">
                  <c:v>44.389099999999999</c:v>
                </c:pt>
                <c:pt idx="2030">
                  <c:v>44.389099999999999</c:v>
                </c:pt>
                <c:pt idx="2031">
                  <c:v>44.389099999999999</c:v>
                </c:pt>
                <c:pt idx="2032">
                  <c:v>44.389099999999999</c:v>
                </c:pt>
                <c:pt idx="2033">
                  <c:v>44.389099999999999</c:v>
                </c:pt>
                <c:pt idx="2034">
                  <c:v>44.389099999999999</c:v>
                </c:pt>
                <c:pt idx="2035">
                  <c:v>44.389099999999999</c:v>
                </c:pt>
                <c:pt idx="2036">
                  <c:v>44.389099999999999</c:v>
                </c:pt>
                <c:pt idx="2037">
                  <c:v>44.389099999999999</c:v>
                </c:pt>
                <c:pt idx="2038">
                  <c:v>44.389099999999999</c:v>
                </c:pt>
                <c:pt idx="2039">
                  <c:v>44.389099999999999</c:v>
                </c:pt>
                <c:pt idx="2040">
                  <c:v>44.389099999999999</c:v>
                </c:pt>
                <c:pt idx="2041">
                  <c:v>44.389099999999999</c:v>
                </c:pt>
                <c:pt idx="2042">
                  <c:v>44.389099999999999</c:v>
                </c:pt>
                <c:pt idx="2043">
                  <c:v>44.389099999999999</c:v>
                </c:pt>
                <c:pt idx="2044">
                  <c:v>44.389099999999999</c:v>
                </c:pt>
                <c:pt idx="2045">
                  <c:v>44.389099999999999</c:v>
                </c:pt>
                <c:pt idx="2046">
                  <c:v>44.389099999999999</c:v>
                </c:pt>
                <c:pt idx="2047">
                  <c:v>44.389099999999999</c:v>
                </c:pt>
                <c:pt idx="2048">
                  <c:v>44.389099999999999</c:v>
                </c:pt>
                <c:pt idx="2049">
                  <c:v>44.389099999999999</c:v>
                </c:pt>
                <c:pt idx="2050">
                  <c:v>44.389099999999999</c:v>
                </c:pt>
                <c:pt idx="2051">
                  <c:v>44.389099999999999</c:v>
                </c:pt>
                <c:pt idx="2052">
                  <c:v>44.389099999999999</c:v>
                </c:pt>
                <c:pt idx="2053">
                  <c:v>44.389099999999999</c:v>
                </c:pt>
                <c:pt idx="2054">
                  <c:v>44.389099999999999</c:v>
                </c:pt>
                <c:pt idx="2055">
                  <c:v>44.389099999999999</c:v>
                </c:pt>
                <c:pt idx="2056">
                  <c:v>44.389099999999999</c:v>
                </c:pt>
                <c:pt idx="2057">
                  <c:v>44.389099999999999</c:v>
                </c:pt>
                <c:pt idx="2058">
                  <c:v>44.389099999999999</c:v>
                </c:pt>
                <c:pt idx="2059">
                  <c:v>44.389099999999999</c:v>
                </c:pt>
                <c:pt idx="2060">
                  <c:v>44.389099999999999</c:v>
                </c:pt>
                <c:pt idx="2061">
                  <c:v>44.389099999999999</c:v>
                </c:pt>
                <c:pt idx="2062">
                  <c:v>44.389099999999999</c:v>
                </c:pt>
                <c:pt idx="2063">
                  <c:v>44.389099999999999</c:v>
                </c:pt>
                <c:pt idx="2064">
                  <c:v>44.389099999999999</c:v>
                </c:pt>
                <c:pt idx="2065">
                  <c:v>44.389099999999999</c:v>
                </c:pt>
                <c:pt idx="2066">
                  <c:v>44.389099999999999</c:v>
                </c:pt>
                <c:pt idx="2067">
                  <c:v>44.389099999999999</c:v>
                </c:pt>
                <c:pt idx="2068">
                  <c:v>44.389099999999999</c:v>
                </c:pt>
                <c:pt idx="2069">
                  <c:v>44.389099999999999</c:v>
                </c:pt>
                <c:pt idx="2070">
                  <c:v>44.389099999999999</c:v>
                </c:pt>
                <c:pt idx="2071">
                  <c:v>44.389099999999999</c:v>
                </c:pt>
                <c:pt idx="2072">
                  <c:v>44.389099999999999</c:v>
                </c:pt>
                <c:pt idx="2073">
                  <c:v>44.389099999999999</c:v>
                </c:pt>
                <c:pt idx="2074">
                  <c:v>44.389099999999999</c:v>
                </c:pt>
                <c:pt idx="2075">
                  <c:v>44.389099999999999</c:v>
                </c:pt>
                <c:pt idx="2076">
                  <c:v>44.389099999999999</c:v>
                </c:pt>
                <c:pt idx="2077">
                  <c:v>44.389099999999999</c:v>
                </c:pt>
                <c:pt idx="2078">
                  <c:v>44.389099999999999</c:v>
                </c:pt>
                <c:pt idx="2079">
                  <c:v>44.389099999999999</c:v>
                </c:pt>
                <c:pt idx="2080">
                  <c:v>44.389099999999999</c:v>
                </c:pt>
                <c:pt idx="2081">
                  <c:v>44.389099999999999</c:v>
                </c:pt>
                <c:pt idx="2082">
                  <c:v>44.389099999999999</c:v>
                </c:pt>
                <c:pt idx="2083">
                  <c:v>44.389099999999999</c:v>
                </c:pt>
                <c:pt idx="2084">
                  <c:v>44.389099999999999</c:v>
                </c:pt>
                <c:pt idx="2085">
                  <c:v>44.389099999999999</c:v>
                </c:pt>
                <c:pt idx="2086">
                  <c:v>44.389099999999999</c:v>
                </c:pt>
                <c:pt idx="2087">
                  <c:v>44.389099999999999</c:v>
                </c:pt>
                <c:pt idx="2088">
                  <c:v>44.389099999999999</c:v>
                </c:pt>
                <c:pt idx="2089">
                  <c:v>44.389099999999999</c:v>
                </c:pt>
                <c:pt idx="2090">
                  <c:v>44.389099999999999</c:v>
                </c:pt>
                <c:pt idx="2091">
                  <c:v>44.389099999999999</c:v>
                </c:pt>
                <c:pt idx="2092">
                  <c:v>44.389099999999999</c:v>
                </c:pt>
                <c:pt idx="2093">
                  <c:v>44.389099999999999</c:v>
                </c:pt>
                <c:pt idx="2094">
                  <c:v>44.389099999999999</c:v>
                </c:pt>
                <c:pt idx="2095">
                  <c:v>44.389099999999999</c:v>
                </c:pt>
                <c:pt idx="2096">
                  <c:v>44.389099999999999</c:v>
                </c:pt>
                <c:pt idx="2097">
                  <c:v>44.389099999999999</c:v>
                </c:pt>
                <c:pt idx="2098">
                  <c:v>44.389099999999999</c:v>
                </c:pt>
                <c:pt idx="2099">
                  <c:v>44.389099999999999</c:v>
                </c:pt>
                <c:pt idx="2100">
                  <c:v>44.389099999999999</c:v>
                </c:pt>
                <c:pt idx="2101">
                  <c:v>44.389099999999999</c:v>
                </c:pt>
                <c:pt idx="2102">
                  <c:v>44.389099999999999</c:v>
                </c:pt>
                <c:pt idx="2103">
                  <c:v>44.389099999999999</c:v>
                </c:pt>
                <c:pt idx="2104">
                  <c:v>44.389099999999999</c:v>
                </c:pt>
                <c:pt idx="2105">
                  <c:v>44.389099999999999</c:v>
                </c:pt>
                <c:pt idx="2106">
                  <c:v>44.389099999999999</c:v>
                </c:pt>
                <c:pt idx="2107">
                  <c:v>44.389099999999999</c:v>
                </c:pt>
                <c:pt idx="2108">
                  <c:v>44.389099999999999</c:v>
                </c:pt>
                <c:pt idx="2109">
                  <c:v>44.389099999999999</c:v>
                </c:pt>
                <c:pt idx="2110">
                  <c:v>44.389099999999999</c:v>
                </c:pt>
                <c:pt idx="2111">
                  <c:v>44.389099999999999</c:v>
                </c:pt>
                <c:pt idx="2112">
                  <c:v>44.389099999999999</c:v>
                </c:pt>
                <c:pt idx="2113">
                  <c:v>44.389099999999999</c:v>
                </c:pt>
                <c:pt idx="2114">
                  <c:v>44.389099999999999</c:v>
                </c:pt>
                <c:pt idx="2115">
                  <c:v>44.389099999999999</c:v>
                </c:pt>
                <c:pt idx="2116">
                  <c:v>44.389099999999999</c:v>
                </c:pt>
                <c:pt idx="2117">
                  <c:v>44.389099999999999</c:v>
                </c:pt>
                <c:pt idx="2118">
                  <c:v>44.389099999999999</c:v>
                </c:pt>
                <c:pt idx="2119">
                  <c:v>44.389099999999999</c:v>
                </c:pt>
                <c:pt idx="2120">
                  <c:v>44.389099999999999</c:v>
                </c:pt>
                <c:pt idx="2121">
                  <c:v>44.389099999999999</c:v>
                </c:pt>
                <c:pt idx="2122">
                  <c:v>44.389099999999999</c:v>
                </c:pt>
                <c:pt idx="2123">
                  <c:v>44.389099999999999</c:v>
                </c:pt>
                <c:pt idx="2124">
                  <c:v>44.389099999999999</c:v>
                </c:pt>
                <c:pt idx="2125">
                  <c:v>44.389099999999999</c:v>
                </c:pt>
                <c:pt idx="2126">
                  <c:v>44.389099999999999</c:v>
                </c:pt>
                <c:pt idx="2127">
                  <c:v>44.389099999999999</c:v>
                </c:pt>
                <c:pt idx="2128">
                  <c:v>44.389099999999999</c:v>
                </c:pt>
                <c:pt idx="2129">
                  <c:v>44.389099999999999</c:v>
                </c:pt>
                <c:pt idx="2130">
                  <c:v>44.389099999999999</c:v>
                </c:pt>
                <c:pt idx="2131">
                  <c:v>44.389099999999999</c:v>
                </c:pt>
                <c:pt idx="2132">
                  <c:v>44.389099999999999</c:v>
                </c:pt>
                <c:pt idx="2133">
                  <c:v>44.389099999999999</c:v>
                </c:pt>
                <c:pt idx="2134">
                  <c:v>44.389099999999999</c:v>
                </c:pt>
                <c:pt idx="2135">
                  <c:v>44.389099999999999</c:v>
                </c:pt>
                <c:pt idx="2136">
                  <c:v>44.389099999999999</c:v>
                </c:pt>
                <c:pt idx="2137">
                  <c:v>44.389099999999999</c:v>
                </c:pt>
                <c:pt idx="2138">
                  <c:v>44.389099999999999</c:v>
                </c:pt>
                <c:pt idx="2139">
                  <c:v>44.389099999999999</c:v>
                </c:pt>
                <c:pt idx="2140">
                  <c:v>44.389099999999999</c:v>
                </c:pt>
                <c:pt idx="2141">
                  <c:v>44.389099999999999</c:v>
                </c:pt>
                <c:pt idx="2142">
                  <c:v>44.389099999999999</c:v>
                </c:pt>
                <c:pt idx="2143">
                  <c:v>44.389099999999999</c:v>
                </c:pt>
                <c:pt idx="2144">
                  <c:v>44.400300000000001</c:v>
                </c:pt>
                <c:pt idx="2145">
                  <c:v>44.400300000000001</c:v>
                </c:pt>
                <c:pt idx="2146">
                  <c:v>44.400300000000001</c:v>
                </c:pt>
                <c:pt idx="2147">
                  <c:v>44.400300000000001</c:v>
                </c:pt>
                <c:pt idx="2148">
                  <c:v>44.400300000000001</c:v>
                </c:pt>
                <c:pt idx="2149">
                  <c:v>44.400300000000001</c:v>
                </c:pt>
                <c:pt idx="2150">
                  <c:v>44.400300000000001</c:v>
                </c:pt>
                <c:pt idx="2151">
                  <c:v>44.400300000000001</c:v>
                </c:pt>
                <c:pt idx="2152">
                  <c:v>44.400300000000001</c:v>
                </c:pt>
                <c:pt idx="2153">
                  <c:v>44.400300000000001</c:v>
                </c:pt>
                <c:pt idx="2154">
                  <c:v>44.400300000000001</c:v>
                </c:pt>
                <c:pt idx="2155">
                  <c:v>44.400300000000001</c:v>
                </c:pt>
                <c:pt idx="2156">
                  <c:v>44.400300000000001</c:v>
                </c:pt>
                <c:pt idx="2157">
                  <c:v>44.400300000000001</c:v>
                </c:pt>
                <c:pt idx="2158">
                  <c:v>44.400300000000001</c:v>
                </c:pt>
                <c:pt idx="2159">
                  <c:v>44.400300000000001</c:v>
                </c:pt>
                <c:pt idx="2160">
                  <c:v>44.400300000000001</c:v>
                </c:pt>
                <c:pt idx="2161">
                  <c:v>44.400300000000001</c:v>
                </c:pt>
                <c:pt idx="2162">
                  <c:v>44.400300000000001</c:v>
                </c:pt>
                <c:pt idx="2163">
                  <c:v>44.400300000000001</c:v>
                </c:pt>
                <c:pt idx="2164">
                  <c:v>44.400300000000001</c:v>
                </c:pt>
                <c:pt idx="2165">
                  <c:v>44.400300000000001</c:v>
                </c:pt>
                <c:pt idx="2166">
                  <c:v>44.400300000000001</c:v>
                </c:pt>
                <c:pt idx="2167">
                  <c:v>44.400300000000001</c:v>
                </c:pt>
                <c:pt idx="2168">
                  <c:v>44.400300000000001</c:v>
                </c:pt>
                <c:pt idx="2169">
                  <c:v>44.400300000000001</c:v>
                </c:pt>
                <c:pt idx="2170">
                  <c:v>44.400300000000001</c:v>
                </c:pt>
                <c:pt idx="2171">
                  <c:v>44.400300000000001</c:v>
                </c:pt>
                <c:pt idx="2172">
                  <c:v>44.400300000000001</c:v>
                </c:pt>
                <c:pt idx="2173">
                  <c:v>44.410400000000003</c:v>
                </c:pt>
                <c:pt idx="2174">
                  <c:v>44.410400000000003</c:v>
                </c:pt>
                <c:pt idx="2175">
                  <c:v>44.410400000000003</c:v>
                </c:pt>
                <c:pt idx="2176">
                  <c:v>44.410400000000003</c:v>
                </c:pt>
                <c:pt idx="2177">
                  <c:v>44.410400000000003</c:v>
                </c:pt>
                <c:pt idx="2178">
                  <c:v>44.410400000000003</c:v>
                </c:pt>
                <c:pt idx="2179">
                  <c:v>44.410400000000003</c:v>
                </c:pt>
                <c:pt idx="2180">
                  <c:v>44.410400000000003</c:v>
                </c:pt>
                <c:pt idx="2181">
                  <c:v>44.410400000000003</c:v>
                </c:pt>
                <c:pt idx="2182">
                  <c:v>44.410400000000003</c:v>
                </c:pt>
                <c:pt idx="2183">
                  <c:v>44.410400000000003</c:v>
                </c:pt>
                <c:pt idx="2184">
                  <c:v>44.410400000000003</c:v>
                </c:pt>
                <c:pt idx="2185">
                  <c:v>44.410400000000003</c:v>
                </c:pt>
                <c:pt idx="2186">
                  <c:v>44.410400000000003</c:v>
                </c:pt>
                <c:pt idx="2187">
                  <c:v>44.410400000000003</c:v>
                </c:pt>
                <c:pt idx="2188">
                  <c:v>44.410400000000003</c:v>
                </c:pt>
                <c:pt idx="2189">
                  <c:v>44.410400000000003</c:v>
                </c:pt>
                <c:pt idx="2190">
                  <c:v>44.410400000000003</c:v>
                </c:pt>
                <c:pt idx="2191">
                  <c:v>44.410400000000003</c:v>
                </c:pt>
                <c:pt idx="2192">
                  <c:v>44.410400000000003</c:v>
                </c:pt>
                <c:pt idx="2193">
                  <c:v>44.410400000000003</c:v>
                </c:pt>
                <c:pt idx="2194">
                  <c:v>44.410400000000003</c:v>
                </c:pt>
                <c:pt idx="2195">
                  <c:v>44.410400000000003</c:v>
                </c:pt>
                <c:pt idx="2196">
                  <c:v>44.410400000000003</c:v>
                </c:pt>
                <c:pt idx="2197">
                  <c:v>44.420400000000001</c:v>
                </c:pt>
                <c:pt idx="2198">
                  <c:v>44.420400000000001</c:v>
                </c:pt>
                <c:pt idx="2199">
                  <c:v>44.420400000000001</c:v>
                </c:pt>
                <c:pt idx="2200">
                  <c:v>44.420400000000001</c:v>
                </c:pt>
                <c:pt idx="2201">
                  <c:v>44.420400000000001</c:v>
                </c:pt>
                <c:pt idx="2202">
                  <c:v>44.420400000000001</c:v>
                </c:pt>
                <c:pt idx="2203">
                  <c:v>44.420400000000001</c:v>
                </c:pt>
                <c:pt idx="2204">
                  <c:v>44.420400000000001</c:v>
                </c:pt>
                <c:pt idx="2205">
                  <c:v>44.420400000000001</c:v>
                </c:pt>
                <c:pt idx="2206">
                  <c:v>44.420400000000001</c:v>
                </c:pt>
                <c:pt idx="2207">
                  <c:v>44.420400000000001</c:v>
                </c:pt>
                <c:pt idx="2208">
                  <c:v>44.420400000000001</c:v>
                </c:pt>
                <c:pt idx="2209">
                  <c:v>44.420400000000001</c:v>
                </c:pt>
                <c:pt idx="2210">
                  <c:v>44.420400000000001</c:v>
                </c:pt>
                <c:pt idx="2211">
                  <c:v>44.420400000000001</c:v>
                </c:pt>
                <c:pt idx="2212">
                  <c:v>44.420400000000001</c:v>
                </c:pt>
                <c:pt idx="2213">
                  <c:v>44.420400000000001</c:v>
                </c:pt>
                <c:pt idx="2214">
                  <c:v>44.420400000000001</c:v>
                </c:pt>
                <c:pt idx="2215">
                  <c:v>44.420400000000001</c:v>
                </c:pt>
                <c:pt idx="2216">
                  <c:v>44.420400000000001</c:v>
                </c:pt>
                <c:pt idx="2217">
                  <c:v>44.420400000000001</c:v>
                </c:pt>
                <c:pt idx="2218">
                  <c:v>44.420400000000001</c:v>
                </c:pt>
                <c:pt idx="2219">
                  <c:v>44.420400000000001</c:v>
                </c:pt>
                <c:pt idx="2220">
                  <c:v>44.420400000000001</c:v>
                </c:pt>
                <c:pt idx="2221">
                  <c:v>44.420400000000001</c:v>
                </c:pt>
                <c:pt idx="2222">
                  <c:v>44.420400000000001</c:v>
                </c:pt>
                <c:pt idx="2223">
                  <c:v>44.420400000000001</c:v>
                </c:pt>
                <c:pt idx="2224">
                  <c:v>44.420400000000001</c:v>
                </c:pt>
                <c:pt idx="2225">
                  <c:v>44.430500000000002</c:v>
                </c:pt>
                <c:pt idx="2226">
                  <c:v>44.430500000000002</c:v>
                </c:pt>
                <c:pt idx="2227">
                  <c:v>44.430500000000002</c:v>
                </c:pt>
                <c:pt idx="2228">
                  <c:v>44.430500000000002</c:v>
                </c:pt>
                <c:pt idx="2229">
                  <c:v>44.430500000000002</c:v>
                </c:pt>
                <c:pt idx="2230">
                  <c:v>44.430500000000002</c:v>
                </c:pt>
                <c:pt idx="2231">
                  <c:v>44.430500000000002</c:v>
                </c:pt>
                <c:pt idx="2232">
                  <c:v>44.430500000000002</c:v>
                </c:pt>
                <c:pt idx="2233">
                  <c:v>44.430500000000002</c:v>
                </c:pt>
                <c:pt idx="2234">
                  <c:v>44.430500000000002</c:v>
                </c:pt>
                <c:pt idx="2235">
                  <c:v>44.430500000000002</c:v>
                </c:pt>
                <c:pt idx="2236">
                  <c:v>44.430500000000002</c:v>
                </c:pt>
                <c:pt idx="2237">
                  <c:v>44.430500000000002</c:v>
                </c:pt>
                <c:pt idx="2238">
                  <c:v>44.430500000000002</c:v>
                </c:pt>
                <c:pt idx="2239">
                  <c:v>44.430500000000002</c:v>
                </c:pt>
                <c:pt idx="2240">
                  <c:v>44.430500000000002</c:v>
                </c:pt>
                <c:pt idx="2241">
                  <c:v>44.430500000000002</c:v>
                </c:pt>
                <c:pt idx="2242">
                  <c:v>44.430500000000002</c:v>
                </c:pt>
                <c:pt idx="2243">
                  <c:v>44.430500000000002</c:v>
                </c:pt>
                <c:pt idx="2244">
                  <c:v>44.430500000000002</c:v>
                </c:pt>
                <c:pt idx="2245">
                  <c:v>44.430500000000002</c:v>
                </c:pt>
                <c:pt idx="2246">
                  <c:v>44.430500000000002</c:v>
                </c:pt>
                <c:pt idx="2247">
                  <c:v>44.430500000000002</c:v>
                </c:pt>
                <c:pt idx="2248">
                  <c:v>44.430500000000002</c:v>
                </c:pt>
                <c:pt idx="2249">
                  <c:v>44.430500000000002</c:v>
                </c:pt>
                <c:pt idx="2250">
                  <c:v>44.430500000000002</c:v>
                </c:pt>
                <c:pt idx="2251">
                  <c:v>44.430500000000002</c:v>
                </c:pt>
                <c:pt idx="2252">
                  <c:v>44.430500000000002</c:v>
                </c:pt>
                <c:pt idx="2253">
                  <c:v>44.430500000000002</c:v>
                </c:pt>
                <c:pt idx="2254">
                  <c:v>44.430500000000002</c:v>
                </c:pt>
                <c:pt idx="2255">
                  <c:v>44.430500000000002</c:v>
                </c:pt>
                <c:pt idx="2256">
                  <c:v>44.430500000000002</c:v>
                </c:pt>
                <c:pt idx="2257">
                  <c:v>44.430500000000002</c:v>
                </c:pt>
                <c:pt idx="2258">
                  <c:v>44.419899999999998</c:v>
                </c:pt>
                <c:pt idx="2259">
                  <c:v>44.419899999999998</c:v>
                </c:pt>
                <c:pt idx="2260">
                  <c:v>44.419899999999998</c:v>
                </c:pt>
                <c:pt idx="2261">
                  <c:v>44.419899999999998</c:v>
                </c:pt>
                <c:pt idx="2262">
                  <c:v>44.419899999999998</c:v>
                </c:pt>
                <c:pt idx="2263">
                  <c:v>44.409500000000001</c:v>
                </c:pt>
                <c:pt idx="2264">
                  <c:v>44.409500000000001</c:v>
                </c:pt>
                <c:pt idx="2265">
                  <c:v>44.409500000000001</c:v>
                </c:pt>
                <c:pt idx="2266">
                  <c:v>44.409500000000001</c:v>
                </c:pt>
                <c:pt idx="2267">
                  <c:v>44.409500000000001</c:v>
                </c:pt>
                <c:pt idx="2268">
                  <c:v>44.396299999999997</c:v>
                </c:pt>
                <c:pt idx="2269">
                  <c:v>44.396299999999997</c:v>
                </c:pt>
                <c:pt idx="2270">
                  <c:v>44.396299999999997</c:v>
                </c:pt>
                <c:pt idx="2271">
                  <c:v>44.396299999999997</c:v>
                </c:pt>
                <c:pt idx="2272">
                  <c:v>44.382899999999999</c:v>
                </c:pt>
                <c:pt idx="2273">
                  <c:v>44.382899999999999</c:v>
                </c:pt>
                <c:pt idx="2274">
                  <c:v>44.382899999999999</c:v>
                </c:pt>
                <c:pt idx="2275">
                  <c:v>44.382899999999999</c:v>
                </c:pt>
                <c:pt idx="2276">
                  <c:v>44.382899999999999</c:v>
                </c:pt>
                <c:pt idx="2277">
                  <c:v>44.372200000000007</c:v>
                </c:pt>
                <c:pt idx="2278">
                  <c:v>44.372200000000007</c:v>
                </c:pt>
                <c:pt idx="2279">
                  <c:v>44.372200000000007</c:v>
                </c:pt>
                <c:pt idx="2280">
                  <c:v>44.372200000000007</c:v>
                </c:pt>
                <c:pt idx="2281">
                  <c:v>44.372200000000007</c:v>
                </c:pt>
                <c:pt idx="2282">
                  <c:v>44.350099999999998</c:v>
                </c:pt>
                <c:pt idx="2283">
                  <c:v>44.350099999999998</c:v>
                </c:pt>
                <c:pt idx="2284">
                  <c:v>44.350099999999998</c:v>
                </c:pt>
                <c:pt idx="2285">
                  <c:v>44.350099999999998</c:v>
                </c:pt>
                <c:pt idx="2286">
                  <c:v>44.350099999999998</c:v>
                </c:pt>
                <c:pt idx="2287">
                  <c:v>44.338200000000001</c:v>
                </c:pt>
                <c:pt idx="2288">
                  <c:v>44.338200000000001</c:v>
                </c:pt>
                <c:pt idx="2289">
                  <c:v>44.338200000000001</c:v>
                </c:pt>
                <c:pt idx="2290">
                  <c:v>44.338200000000001</c:v>
                </c:pt>
                <c:pt idx="2291">
                  <c:v>44.3279</c:v>
                </c:pt>
                <c:pt idx="2292">
                  <c:v>44.3279</c:v>
                </c:pt>
                <c:pt idx="2293">
                  <c:v>44.3279</c:v>
                </c:pt>
                <c:pt idx="2294">
                  <c:v>44.3279</c:v>
                </c:pt>
                <c:pt idx="2295">
                  <c:v>44.3279</c:v>
                </c:pt>
                <c:pt idx="2296">
                  <c:v>44.3279</c:v>
                </c:pt>
                <c:pt idx="2297">
                  <c:v>44.3279</c:v>
                </c:pt>
                <c:pt idx="2298">
                  <c:v>44.3279</c:v>
                </c:pt>
                <c:pt idx="2299">
                  <c:v>44.3279</c:v>
                </c:pt>
                <c:pt idx="2300">
                  <c:v>44.3279</c:v>
                </c:pt>
                <c:pt idx="2301">
                  <c:v>44.3279</c:v>
                </c:pt>
                <c:pt idx="2302">
                  <c:v>44.3279</c:v>
                </c:pt>
                <c:pt idx="2303">
                  <c:v>44.3279</c:v>
                </c:pt>
                <c:pt idx="2304">
                  <c:v>44.3279</c:v>
                </c:pt>
                <c:pt idx="2305">
                  <c:v>44.3279</c:v>
                </c:pt>
                <c:pt idx="2306">
                  <c:v>44.3279</c:v>
                </c:pt>
                <c:pt idx="2307">
                  <c:v>44.3279</c:v>
                </c:pt>
                <c:pt idx="2308">
                  <c:v>44.3279</c:v>
                </c:pt>
                <c:pt idx="2309">
                  <c:v>44.3279</c:v>
                </c:pt>
                <c:pt idx="2310">
                  <c:v>44.3279</c:v>
                </c:pt>
                <c:pt idx="2311">
                  <c:v>44.3279</c:v>
                </c:pt>
                <c:pt idx="2312">
                  <c:v>44.3279</c:v>
                </c:pt>
                <c:pt idx="2313">
                  <c:v>44.3279</c:v>
                </c:pt>
                <c:pt idx="2314">
                  <c:v>44.3279</c:v>
                </c:pt>
                <c:pt idx="2315">
                  <c:v>44.3279</c:v>
                </c:pt>
                <c:pt idx="2316">
                  <c:v>44.3279</c:v>
                </c:pt>
                <c:pt idx="2317">
                  <c:v>44.3279</c:v>
                </c:pt>
                <c:pt idx="2318">
                  <c:v>44.3279</c:v>
                </c:pt>
                <c:pt idx="2319">
                  <c:v>44.3279</c:v>
                </c:pt>
                <c:pt idx="2320">
                  <c:v>44.3279</c:v>
                </c:pt>
                <c:pt idx="2321">
                  <c:v>44.3279</c:v>
                </c:pt>
                <c:pt idx="2322">
                  <c:v>44.3279</c:v>
                </c:pt>
                <c:pt idx="2323">
                  <c:v>44.3279</c:v>
                </c:pt>
                <c:pt idx="2324">
                  <c:v>44.3279</c:v>
                </c:pt>
                <c:pt idx="2325">
                  <c:v>44.3279</c:v>
                </c:pt>
                <c:pt idx="2326">
                  <c:v>44.3279</c:v>
                </c:pt>
                <c:pt idx="2327">
                  <c:v>44.3279</c:v>
                </c:pt>
                <c:pt idx="2328">
                  <c:v>44.3279</c:v>
                </c:pt>
                <c:pt idx="2329">
                  <c:v>44.316099999999999</c:v>
                </c:pt>
                <c:pt idx="2330">
                  <c:v>44.316099999999999</c:v>
                </c:pt>
                <c:pt idx="2331">
                  <c:v>44.316099999999999</c:v>
                </c:pt>
                <c:pt idx="2332">
                  <c:v>44.316099999999999</c:v>
                </c:pt>
                <c:pt idx="2333">
                  <c:v>44.316099999999999</c:v>
                </c:pt>
                <c:pt idx="2334">
                  <c:v>44.305200000000013</c:v>
                </c:pt>
                <c:pt idx="2335">
                  <c:v>44.305200000000013</c:v>
                </c:pt>
                <c:pt idx="2336">
                  <c:v>44.305200000000013</c:v>
                </c:pt>
                <c:pt idx="2337">
                  <c:v>44.305200000000013</c:v>
                </c:pt>
                <c:pt idx="2338">
                  <c:v>44.305200000000013</c:v>
                </c:pt>
                <c:pt idx="2339">
                  <c:v>44.293600000000012</c:v>
                </c:pt>
                <c:pt idx="2340">
                  <c:v>44.293600000000012</c:v>
                </c:pt>
                <c:pt idx="2341">
                  <c:v>44.293600000000012</c:v>
                </c:pt>
                <c:pt idx="2342">
                  <c:v>44.293600000000012</c:v>
                </c:pt>
                <c:pt idx="2343">
                  <c:v>44.283200000000001</c:v>
                </c:pt>
                <c:pt idx="2344">
                  <c:v>44.283200000000001</c:v>
                </c:pt>
                <c:pt idx="2345">
                  <c:v>44.283200000000001</c:v>
                </c:pt>
                <c:pt idx="2346">
                  <c:v>44.283200000000001</c:v>
                </c:pt>
                <c:pt idx="2347">
                  <c:v>44.283200000000001</c:v>
                </c:pt>
                <c:pt idx="2348">
                  <c:v>44.270200000000003</c:v>
                </c:pt>
                <c:pt idx="2349">
                  <c:v>44.270200000000003</c:v>
                </c:pt>
                <c:pt idx="2350">
                  <c:v>44.270200000000003</c:v>
                </c:pt>
                <c:pt idx="2351">
                  <c:v>44.270200000000003</c:v>
                </c:pt>
                <c:pt idx="2352">
                  <c:v>44.258800000000001</c:v>
                </c:pt>
                <c:pt idx="2353">
                  <c:v>44.258800000000001</c:v>
                </c:pt>
                <c:pt idx="2354">
                  <c:v>44.258800000000001</c:v>
                </c:pt>
                <c:pt idx="2355">
                  <c:v>44.258800000000001</c:v>
                </c:pt>
                <c:pt idx="2356">
                  <c:v>44.258800000000001</c:v>
                </c:pt>
                <c:pt idx="2357">
                  <c:v>44.244700000000002</c:v>
                </c:pt>
                <c:pt idx="2358">
                  <c:v>44.244700000000002</c:v>
                </c:pt>
                <c:pt idx="2359">
                  <c:v>44.244700000000002</c:v>
                </c:pt>
                <c:pt idx="2360">
                  <c:v>44.244700000000002</c:v>
                </c:pt>
                <c:pt idx="2361">
                  <c:v>44.244700000000002</c:v>
                </c:pt>
                <c:pt idx="2362">
                  <c:v>44.233200000000011</c:v>
                </c:pt>
                <c:pt idx="2363">
                  <c:v>44.233200000000011</c:v>
                </c:pt>
                <c:pt idx="2364">
                  <c:v>44.233200000000011</c:v>
                </c:pt>
                <c:pt idx="2365">
                  <c:v>44.233200000000011</c:v>
                </c:pt>
                <c:pt idx="2366">
                  <c:v>44.233200000000011</c:v>
                </c:pt>
                <c:pt idx="2367">
                  <c:v>44.233200000000011</c:v>
                </c:pt>
                <c:pt idx="2368">
                  <c:v>44.233200000000011</c:v>
                </c:pt>
                <c:pt idx="2369">
                  <c:v>44.233200000000011</c:v>
                </c:pt>
                <c:pt idx="2370">
                  <c:v>44.233200000000011</c:v>
                </c:pt>
                <c:pt idx="2371">
                  <c:v>44.233200000000011</c:v>
                </c:pt>
                <c:pt idx="2372">
                  <c:v>44.233200000000011</c:v>
                </c:pt>
                <c:pt idx="2373">
                  <c:v>44.233200000000011</c:v>
                </c:pt>
                <c:pt idx="2374">
                  <c:v>44.233200000000011</c:v>
                </c:pt>
                <c:pt idx="2375">
                  <c:v>44.233200000000011</c:v>
                </c:pt>
                <c:pt idx="2376">
                  <c:v>44.233200000000011</c:v>
                </c:pt>
                <c:pt idx="2377">
                  <c:v>44.233200000000011</c:v>
                </c:pt>
                <c:pt idx="2378">
                  <c:v>44.233200000000011</c:v>
                </c:pt>
                <c:pt idx="2379">
                  <c:v>44.233200000000011</c:v>
                </c:pt>
                <c:pt idx="2380">
                  <c:v>44.233200000000011</c:v>
                </c:pt>
                <c:pt idx="2381">
                  <c:v>44.233200000000011</c:v>
                </c:pt>
                <c:pt idx="2382">
                  <c:v>44.233200000000011</c:v>
                </c:pt>
                <c:pt idx="2383">
                  <c:v>44.233200000000011</c:v>
                </c:pt>
                <c:pt idx="2384">
                  <c:v>44.233200000000011</c:v>
                </c:pt>
                <c:pt idx="2385">
                  <c:v>44.247900000000001</c:v>
                </c:pt>
                <c:pt idx="2386">
                  <c:v>44.247900000000001</c:v>
                </c:pt>
                <c:pt idx="2387">
                  <c:v>44.247900000000001</c:v>
                </c:pt>
                <c:pt idx="2388">
                  <c:v>44.247900000000001</c:v>
                </c:pt>
                <c:pt idx="2389">
                  <c:v>44.247900000000001</c:v>
                </c:pt>
                <c:pt idx="2390">
                  <c:v>44.247900000000001</c:v>
                </c:pt>
                <c:pt idx="2391">
                  <c:v>44.247900000000001</c:v>
                </c:pt>
                <c:pt idx="2392">
                  <c:v>44.247900000000001</c:v>
                </c:pt>
                <c:pt idx="2393">
                  <c:v>44.247900000000001</c:v>
                </c:pt>
                <c:pt idx="2394">
                  <c:v>44.247900000000001</c:v>
                </c:pt>
                <c:pt idx="2395">
                  <c:v>44.247900000000001</c:v>
                </c:pt>
                <c:pt idx="2396">
                  <c:v>44.247900000000001</c:v>
                </c:pt>
                <c:pt idx="2397">
                  <c:v>44.247900000000001</c:v>
                </c:pt>
                <c:pt idx="2398">
                  <c:v>44.247900000000001</c:v>
                </c:pt>
                <c:pt idx="2399">
                  <c:v>44.258400000000002</c:v>
                </c:pt>
                <c:pt idx="2400">
                  <c:v>44.258400000000002</c:v>
                </c:pt>
                <c:pt idx="2401">
                  <c:v>44.258400000000002</c:v>
                </c:pt>
                <c:pt idx="2402">
                  <c:v>44.258400000000002</c:v>
                </c:pt>
                <c:pt idx="2403">
                  <c:v>44.258400000000002</c:v>
                </c:pt>
                <c:pt idx="2404">
                  <c:v>44.258400000000002</c:v>
                </c:pt>
                <c:pt idx="2405">
                  <c:v>44.258400000000002</c:v>
                </c:pt>
                <c:pt idx="2406">
                  <c:v>44.258400000000002</c:v>
                </c:pt>
                <c:pt idx="2407">
                  <c:v>44.258400000000002</c:v>
                </c:pt>
                <c:pt idx="2408">
                  <c:v>44.258400000000002</c:v>
                </c:pt>
                <c:pt idx="2409">
                  <c:v>44.258400000000002</c:v>
                </c:pt>
                <c:pt idx="2410">
                  <c:v>44.258400000000002</c:v>
                </c:pt>
                <c:pt idx="2411">
                  <c:v>44.258400000000002</c:v>
                </c:pt>
                <c:pt idx="2412">
                  <c:v>44.269200000000012</c:v>
                </c:pt>
                <c:pt idx="2413">
                  <c:v>44.269200000000012</c:v>
                </c:pt>
                <c:pt idx="2414">
                  <c:v>44.269200000000012</c:v>
                </c:pt>
                <c:pt idx="2415">
                  <c:v>44.269200000000012</c:v>
                </c:pt>
                <c:pt idx="2416">
                  <c:v>44.269200000000012</c:v>
                </c:pt>
                <c:pt idx="2417">
                  <c:v>44.269200000000012</c:v>
                </c:pt>
                <c:pt idx="2418">
                  <c:v>44.269200000000012</c:v>
                </c:pt>
                <c:pt idx="2419">
                  <c:v>44.269200000000012</c:v>
                </c:pt>
                <c:pt idx="2420">
                  <c:v>44.269200000000012</c:v>
                </c:pt>
                <c:pt idx="2421">
                  <c:v>44.269200000000012</c:v>
                </c:pt>
                <c:pt idx="2422">
                  <c:v>44.279400000000003</c:v>
                </c:pt>
                <c:pt idx="2423">
                  <c:v>44.279400000000003</c:v>
                </c:pt>
                <c:pt idx="2424">
                  <c:v>44.279400000000003</c:v>
                </c:pt>
                <c:pt idx="2425">
                  <c:v>44.279400000000003</c:v>
                </c:pt>
                <c:pt idx="2426">
                  <c:v>44.279400000000003</c:v>
                </c:pt>
                <c:pt idx="2427">
                  <c:v>44.279400000000003</c:v>
                </c:pt>
                <c:pt idx="2428">
                  <c:v>44.279400000000003</c:v>
                </c:pt>
                <c:pt idx="2429">
                  <c:v>44.279400000000003</c:v>
                </c:pt>
                <c:pt idx="2430">
                  <c:v>44.279400000000003</c:v>
                </c:pt>
                <c:pt idx="2431">
                  <c:v>44.279400000000003</c:v>
                </c:pt>
                <c:pt idx="2432">
                  <c:v>44.279400000000003</c:v>
                </c:pt>
                <c:pt idx="2433">
                  <c:v>44.279400000000003</c:v>
                </c:pt>
                <c:pt idx="2434">
                  <c:v>44.279400000000003</c:v>
                </c:pt>
                <c:pt idx="2435">
                  <c:v>44.279400000000003</c:v>
                </c:pt>
                <c:pt idx="2436">
                  <c:v>44.279400000000003</c:v>
                </c:pt>
                <c:pt idx="2437">
                  <c:v>44.279400000000003</c:v>
                </c:pt>
                <c:pt idx="2438">
                  <c:v>44.279400000000003</c:v>
                </c:pt>
                <c:pt idx="2439">
                  <c:v>44.279400000000003</c:v>
                </c:pt>
                <c:pt idx="2440">
                  <c:v>44.279400000000003</c:v>
                </c:pt>
                <c:pt idx="2441">
                  <c:v>44.279400000000003</c:v>
                </c:pt>
                <c:pt idx="2442">
                  <c:v>44.279400000000003</c:v>
                </c:pt>
                <c:pt idx="2443">
                  <c:v>44.279400000000003</c:v>
                </c:pt>
                <c:pt idx="2444">
                  <c:v>44.279400000000003</c:v>
                </c:pt>
                <c:pt idx="2445">
                  <c:v>44.279400000000003</c:v>
                </c:pt>
                <c:pt idx="2446">
                  <c:v>44.279400000000003</c:v>
                </c:pt>
                <c:pt idx="2447">
                  <c:v>44.279400000000003</c:v>
                </c:pt>
                <c:pt idx="2448">
                  <c:v>44.279400000000003</c:v>
                </c:pt>
                <c:pt idx="2449">
                  <c:v>44.279400000000003</c:v>
                </c:pt>
                <c:pt idx="2450">
                  <c:v>44.279400000000003</c:v>
                </c:pt>
                <c:pt idx="2451">
                  <c:v>44.279400000000003</c:v>
                </c:pt>
                <c:pt idx="2452">
                  <c:v>44.279400000000003</c:v>
                </c:pt>
                <c:pt idx="2453">
                  <c:v>44.279400000000003</c:v>
                </c:pt>
                <c:pt idx="2454">
                  <c:v>44.279400000000003</c:v>
                </c:pt>
                <c:pt idx="2455">
                  <c:v>44.279400000000003</c:v>
                </c:pt>
                <c:pt idx="2456">
                  <c:v>44.279400000000003</c:v>
                </c:pt>
                <c:pt idx="2457">
                  <c:v>44.279400000000003</c:v>
                </c:pt>
                <c:pt idx="2458">
                  <c:v>44.279400000000003</c:v>
                </c:pt>
                <c:pt idx="2459">
                  <c:v>44.279400000000003</c:v>
                </c:pt>
                <c:pt idx="2460">
                  <c:v>44.279400000000003</c:v>
                </c:pt>
                <c:pt idx="2461">
                  <c:v>44.279400000000003</c:v>
                </c:pt>
                <c:pt idx="2462">
                  <c:v>44.279400000000003</c:v>
                </c:pt>
                <c:pt idx="2463">
                  <c:v>44.279400000000003</c:v>
                </c:pt>
                <c:pt idx="2464">
                  <c:v>44.279400000000003</c:v>
                </c:pt>
                <c:pt idx="2465">
                  <c:v>44.279400000000003</c:v>
                </c:pt>
                <c:pt idx="2466">
                  <c:v>44.279400000000003</c:v>
                </c:pt>
                <c:pt idx="2467">
                  <c:v>44.279400000000003</c:v>
                </c:pt>
                <c:pt idx="2468">
                  <c:v>44.279400000000003</c:v>
                </c:pt>
                <c:pt idx="2469">
                  <c:v>44.279400000000003</c:v>
                </c:pt>
                <c:pt idx="2470">
                  <c:v>44.279400000000003</c:v>
                </c:pt>
                <c:pt idx="2471">
                  <c:v>44.279400000000003</c:v>
                </c:pt>
                <c:pt idx="2472">
                  <c:v>44.279400000000003</c:v>
                </c:pt>
                <c:pt idx="2473">
                  <c:v>44.279400000000003</c:v>
                </c:pt>
                <c:pt idx="2474">
                  <c:v>44.279400000000003</c:v>
                </c:pt>
                <c:pt idx="2475">
                  <c:v>44.279400000000003</c:v>
                </c:pt>
                <c:pt idx="2476">
                  <c:v>44.279400000000003</c:v>
                </c:pt>
                <c:pt idx="2477">
                  <c:v>44.279400000000003</c:v>
                </c:pt>
                <c:pt idx="2478">
                  <c:v>44.279400000000003</c:v>
                </c:pt>
                <c:pt idx="2479">
                  <c:v>44.279400000000003</c:v>
                </c:pt>
                <c:pt idx="2480">
                  <c:v>44.279400000000003</c:v>
                </c:pt>
                <c:pt idx="2481">
                  <c:v>44.279400000000003</c:v>
                </c:pt>
                <c:pt idx="2482">
                  <c:v>44.279400000000003</c:v>
                </c:pt>
                <c:pt idx="2483">
                  <c:v>44.279400000000003</c:v>
                </c:pt>
                <c:pt idx="2484">
                  <c:v>44.279400000000003</c:v>
                </c:pt>
                <c:pt idx="2485">
                  <c:v>44.279400000000003</c:v>
                </c:pt>
                <c:pt idx="2486">
                  <c:v>44.279400000000003</c:v>
                </c:pt>
                <c:pt idx="2487">
                  <c:v>44.279400000000003</c:v>
                </c:pt>
                <c:pt idx="2488">
                  <c:v>44.279400000000003</c:v>
                </c:pt>
                <c:pt idx="2489">
                  <c:v>44.279400000000003</c:v>
                </c:pt>
                <c:pt idx="2490">
                  <c:v>44.279400000000003</c:v>
                </c:pt>
                <c:pt idx="2491">
                  <c:v>44.279400000000003</c:v>
                </c:pt>
                <c:pt idx="2492">
                  <c:v>44.279400000000003</c:v>
                </c:pt>
                <c:pt idx="2493">
                  <c:v>44.289499999999997</c:v>
                </c:pt>
                <c:pt idx="2494">
                  <c:v>44.289499999999997</c:v>
                </c:pt>
                <c:pt idx="2495">
                  <c:v>44.289499999999997</c:v>
                </c:pt>
                <c:pt idx="2496">
                  <c:v>44.289499999999997</c:v>
                </c:pt>
                <c:pt idx="2497">
                  <c:v>44.289499999999997</c:v>
                </c:pt>
                <c:pt idx="2498">
                  <c:v>44.289499999999997</c:v>
                </c:pt>
                <c:pt idx="2499">
                  <c:v>44.289499999999997</c:v>
                </c:pt>
                <c:pt idx="2500">
                  <c:v>44.289499999999997</c:v>
                </c:pt>
                <c:pt idx="2501">
                  <c:v>44.289499999999997</c:v>
                </c:pt>
                <c:pt idx="2502">
                  <c:v>44.289499999999997</c:v>
                </c:pt>
                <c:pt idx="2503">
                  <c:v>44.289499999999997</c:v>
                </c:pt>
                <c:pt idx="2504">
                  <c:v>44.289499999999997</c:v>
                </c:pt>
                <c:pt idx="2505">
                  <c:v>44.289499999999997</c:v>
                </c:pt>
                <c:pt idx="2506">
                  <c:v>44.289499999999997</c:v>
                </c:pt>
                <c:pt idx="2507">
                  <c:v>44.289499999999997</c:v>
                </c:pt>
                <c:pt idx="2508">
                  <c:v>44.289499999999997</c:v>
                </c:pt>
                <c:pt idx="2509">
                  <c:v>44.289499999999997</c:v>
                </c:pt>
                <c:pt idx="2510">
                  <c:v>44.289499999999997</c:v>
                </c:pt>
                <c:pt idx="2511">
                  <c:v>44.289499999999997</c:v>
                </c:pt>
                <c:pt idx="2512">
                  <c:v>44.289499999999997</c:v>
                </c:pt>
                <c:pt idx="2513">
                  <c:v>44.289499999999997</c:v>
                </c:pt>
                <c:pt idx="2514">
                  <c:v>44.289499999999997</c:v>
                </c:pt>
                <c:pt idx="2515">
                  <c:v>44.289499999999997</c:v>
                </c:pt>
                <c:pt idx="2516">
                  <c:v>44.299500000000002</c:v>
                </c:pt>
                <c:pt idx="2517">
                  <c:v>44.299500000000002</c:v>
                </c:pt>
                <c:pt idx="2518">
                  <c:v>44.299500000000002</c:v>
                </c:pt>
                <c:pt idx="2519">
                  <c:v>44.299500000000002</c:v>
                </c:pt>
                <c:pt idx="2520">
                  <c:v>44.299500000000002</c:v>
                </c:pt>
                <c:pt idx="2521">
                  <c:v>44.299500000000002</c:v>
                </c:pt>
                <c:pt idx="2522">
                  <c:v>44.299500000000002</c:v>
                </c:pt>
                <c:pt idx="2523">
                  <c:v>44.299500000000002</c:v>
                </c:pt>
                <c:pt idx="2524">
                  <c:v>44.299500000000002</c:v>
                </c:pt>
                <c:pt idx="2525">
                  <c:v>44.299500000000002</c:v>
                </c:pt>
                <c:pt idx="2526">
                  <c:v>44.299500000000002</c:v>
                </c:pt>
                <c:pt idx="2527">
                  <c:v>44.299500000000002</c:v>
                </c:pt>
                <c:pt idx="2528">
                  <c:v>44.299500000000002</c:v>
                </c:pt>
                <c:pt idx="2529">
                  <c:v>44.299500000000002</c:v>
                </c:pt>
                <c:pt idx="2530">
                  <c:v>44.299500000000002</c:v>
                </c:pt>
                <c:pt idx="2531">
                  <c:v>44.299500000000002</c:v>
                </c:pt>
                <c:pt idx="2532">
                  <c:v>44.299500000000002</c:v>
                </c:pt>
                <c:pt idx="2533">
                  <c:v>44.299500000000002</c:v>
                </c:pt>
                <c:pt idx="2534">
                  <c:v>44.299500000000002</c:v>
                </c:pt>
                <c:pt idx="2535">
                  <c:v>44.299500000000002</c:v>
                </c:pt>
                <c:pt idx="2536">
                  <c:v>44.299500000000002</c:v>
                </c:pt>
                <c:pt idx="2537">
                  <c:v>44.299500000000002</c:v>
                </c:pt>
                <c:pt idx="2538">
                  <c:v>44.299500000000002</c:v>
                </c:pt>
                <c:pt idx="2539">
                  <c:v>44.299500000000002</c:v>
                </c:pt>
                <c:pt idx="2540">
                  <c:v>44.299500000000002</c:v>
                </c:pt>
                <c:pt idx="2541">
                  <c:v>44.299500000000002</c:v>
                </c:pt>
                <c:pt idx="2542">
                  <c:v>44.299500000000002</c:v>
                </c:pt>
                <c:pt idx="2543">
                  <c:v>44.299500000000002</c:v>
                </c:pt>
                <c:pt idx="2544">
                  <c:v>44.299500000000002</c:v>
                </c:pt>
                <c:pt idx="2545">
                  <c:v>44.299500000000002</c:v>
                </c:pt>
                <c:pt idx="2546">
                  <c:v>44.299500000000002</c:v>
                </c:pt>
                <c:pt idx="2547">
                  <c:v>44.299500000000002</c:v>
                </c:pt>
                <c:pt idx="2548">
                  <c:v>44.299500000000002</c:v>
                </c:pt>
                <c:pt idx="2549">
                  <c:v>44.309699999999999</c:v>
                </c:pt>
                <c:pt idx="2550">
                  <c:v>44.309699999999999</c:v>
                </c:pt>
                <c:pt idx="2551">
                  <c:v>44.309699999999999</c:v>
                </c:pt>
                <c:pt idx="2552">
                  <c:v>44.309699999999999</c:v>
                </c:pt>
                <c:pt idx="2553">
                  <c:v>44.309699999999999</c:v>
                </c:pt>
                <c:pt idx="2554">
                  <c:v>44.309699999999999</c:v>
                </c:pt>
                <c:pt idx="2555">
                  <c:v>44.309699999999999</c:v>
                </c:pt>
                <c:pt idx="2556">
                  <c:v>44.309699999999999</c:v>
                </c:pt>
                <c:pt idx="2557">
                  <c:v>44.309699999999999</c:v>
                </c:pt>
                <c:pt idx="2558">
                  <c:v>44.309699999999999</c:v>
                </c:pt>
                <c:pt idx="2559">
                  <c:v>44.309699999999999</c:v>
                </c:pt>
                <c:pt idx="2560">
                  <c:v>44.309699999999999</c:v>
                </c:pt>
                <c:pt idx="2561">
                  <c:v>44.309699999999999</c:v>
                </c:pt>
                <c:pt idx="2562">
                  <c:v>44.309699999999999</c:v>
                </c:pt>
                <c:pt idx="2563">
                  <c:v>44.309699999999999</c:v>
                </c:pt>
                <c:pt idx="2564">
                  <c:v>44.309699999999999</c:v>
                </c:pt>
                <c:pt idx="2565">
                  <c:v>44.309699999999999</c:v>
                </c:pt>
                <c:pt idx="2566">
                  <c:v>44.309699999999999</c:v>
                </c:pt>
                <c:pt idx="2567">
                  <c:v>44.309699999999999</c:v>
                </c:pt>
                <c:pt idx="2568">
                  <c:v>44.309699999999999</c:v>
                </c:pt>
                <c:pt idx="2569">
                  <c:v>44.309699999999999</c:v>
                </c:pt>
                <c:pt idx="2570">
                  <c:v>44.309699999999999</c:v>
                </c:pt>
                <c:pt idx="2571">
                  <c:v>44.309699999999999</c:v>
                </c:pt>
                <c:pt idx="2572">
                  <c:v>44.309699999999999</c:v>
                </c:pt>
                <c:pt idx="2573">
                  <c:v>44.309699999999999</c:v>
                </c:pt>
                <c:pt idx="2574">
                  <c:v>44.309699999999999</c:v>
                </c:pt>
                <c:pt idx="2575">
                  <c:v>44.309699999999999</c:v>
                </c:pt>
                <c:pt idx="2576">
                  <c:v>44.309699999999999</c:v>
                </c:pt>
                <c:pt idx="2577">
                  <c:v>44.309699999999999</c:v>
                </c:pt>
                <c:pt idx="2578">
                  <c:v>44.309699999999999</c:v>
                </c:pt>
                <c:pt idx="2579">
                  <c:v>44.309699999999999</c:v>
                </c:pt>
                <c:pt idx="2580">
                  <c:v>44.309699999999999</c:v>
                </c:pt>
                <c:pt idx="2581">
                  <c:v>44.309699999999999</c:v>
                </c:pt>
                <c:pt idx="2582">
                  <c:v>44.309699999999999</c:v>
                </c:pt>
                <c:pt idx="2583">
                  <c:v>44.309699999999999</c:v>
                </c:pt>
                <c:pt idx="2584">
                  <c:v>44.309699999999999</c:v>
                </c:pt>
                <c:pt idx="2585">
                  <c:v>44.309699999999999</c:v>
                </c:pt>
                <c:pt idx="2586">
                  <c:v>44.309699999999999</c:v>
                </c:pt>
                <c:pt idx="2587">
                  <c:v>44.309699999999999</c:v>
                </c:pt>
                <c:pt idx="2588">
                  <c:v>44.309699999999999</c:v>
                </c:pt>
                <c:pt idx="2589">
                  <c:v>44.309699999999999</c:v>
                </c:pt>
                <c:pt idx="2590">
                  <c:v>44.309699999999999</c:v>
                </c:pt>
                <c:pt idx="2591">
                  <c:v>44.309699999999999</c:v>
                </c:pt>
                <c:pt idx="2592">
                  <c:v>44.309699999999999</c:v>
                </c:pt>
                <c:pt idx="2593">
                  <c:v>44.309699999999999</c:v>
                </c:pt>
                <c:pt idx="2594">
                  <c:v>44.309699999999999</c:v>
                </c:pt>
                <c:pt idx="2595">
                  <c:v>44.309699999999999</c:v>
                </c:pt>
                <c:pt idx="2596">
                  <c:v>44.309699999999999</c:v>
                </c:pt>
                <c:pt idx="2597">
                  <c:v>44.309699999999999</c:v>
                </c:pt>
                <c:pt idx="2598">
                  <c:v>44.309699999999999</c:v>
                </c:pt>
                <c:pt idx="2599">
                  <c:v>44.309699999999999</c:v>
                </c:pt>
                <c:pt idx="2600">
                  <c:v>44.309699999999999</c:v>
                </c:pt>
                <c:pt idx="2601">
                  <c:v>44.309699999999999</c:v>
                </c:pt>
                <c:pt idx="2602">
                  <c:v>44.309699999999999</c:v>
                </c:pt>
                <c:pt idx="2603">
                  <c:v>44.309699999999999</c:v>
                </c:pt>
                <c:pt idx="2604">
                  <c:v>44.309699999999999</c:v>
                </c:pt>
                <c:pt idx="2605">
                  <c:v>44.309699999999999</c:v>
                </c:pt>
                <c:pt idx="2606">
                  <c:v>44.309699999999999</c:v>
                </c:pt>
                <c:pt idx="2607">
                  <c:v>44.309699999999999</c:v>
                </c:pt>
                <c:pt idx="2608">
                  <c:v>44.309699999999999</c:v>
                </c:pt>
                <c:pt idx="2609">
                  <c:v>44.309699999999999</c:v>
                </c:pt>
                <c:pt idx="2610">
                  <c:v>44.309699999999999</c:v>
                </c:pt>
                <c:pt idx="2611">
                  <c:v>44.309699999999999</c:v>
                </c:pt>
                <c:pt idx="2612">
                  <c:v>44.309699999999999</c:v>
                </c:pt>
                <c:pt idx="2613">
                  <c:v>44.309699999999999</c:v>
                </c:pt>
                <c:pt idx="2614">
                  <c:v>44.309699999999999</c:v>
                </c:pt>
                <c:pt idx="2615">
                  <c:v>44.309699999999999</c:v>
                </c:pt>
                <c:pt idx="2616">
                  <c:v>44.298900000000003</c:v>
                </c:pt>
                <c:pt idx="2617">
                  <c:v>44.298900000000003</c:v>
                </c:pt>
                <c:pt idx="2618">
                  <c:v>44.298900000000003</c:v>
                </c:pt>
                <c:pt idx="2619">
                  <c:v>44.298900000000003</c:v>
                </c:pt>
                <c:pt idx="2620">
                  <c:v>44.298900000000003</c:v>
                </c:pt>
                <c:pt idx="2621">
                  <c:v>44.298900000000003</c:v>
                </c:pt>
                <c:pt idx="2622">
                  <c:v>44.298900000000003</c:v>
                </c:pt>
                <c:pt idx="2623">
                  <c:v>44.298900000000003</c:v>
                </c:pt>
                <c:pt idx="2624">
                  <c:v>44.298900000000003</c:v>
                </c:pt>
                <c:pt idx="2625">
                  <c:v>44.2883</c:v>
                </c:pt>
                <c:pt idx="2626">
                  <c:v>44.2883</c:v>
                </c:pt>
                <c:pt idx="2627">
                  <c:v>44.2883</c:v>
                </c:pt>
                <c:pt idx="2628">
                  <c:v>44.2883</c:v>
                </c:pt>
                <c:pt idx="2629">
                  <c:v>44.2883</c:v>
                </c:pt>
                <c:pt idx="2630">
                  <c:v>44.2883</c:v>
                </c:pt>
                <c:pt idx="2631">
                  <c:v>44.2883</c:v>
                </c:pt>
                <c:pt idx="2632">
                  <c:v>44.2883</c:v>
                </c:pt>
                <c:pt idx="2633">
                  <c:v>44.2883</c:v>
                </c:pt>
                <c:pt idx="2634">
                  <c:v>44.2883</c:v>
                </c:pt>
                <c:pt idx="2635">
                  <c:v>44.2883</c:v>
                </c:pt>
                <c:pt idx="2636">
                  <c:v>44.2883</c:v>
                </c:pt>
                <c:pt idx="2637">
                  <c:v>44.2883</c:v>
                </c:pt>
                <c:pt idx="2638">
                  <c:v>44.2883</c:v>
                </c:pt>
                <c:pt idx="2639">
                  <c:v>44.2883</c:v>
                </c:pt>
                <c:pt idx="2640">
                  <c:v>44.2883</c:v>
                </c:pt>
                <c:pt idx="2641">
                  <c:v>44.2883</c:v>
                </c:pt>
                <c:pt idx="2642">
                  <c:v>44.2883</c:v>
                </c:pt>
                <c:pt idx="2643">
                  <c:v>44.2883</c:v>
                </c:pt>
                <c:pt idx="2644">
                  <c:v>44.2883</c:v>
                </c:pt>
                <c:pt idx="2645">
                  <c:v>44.2883</c:v>
                </c:pt>
                <c:pt idx="2646">
                  <c:v>44.2883</c:v>
                </c:pt>
                <c:pt idx="2647">
                  <c:v>44.2883</c:v>
                </c:pt>
                <c:pt idx="2648">
                  <c:v>44.2883</c:v>
                </c:pt>
                <c:pt idx="2649">
                  <c:v>44.2883</c:v>
                </c:pt>
                <c:pt idx="2650">
                  <c:v>44.2883</c:v>
                </c:pt>
                <c:pt idx="2651">
                  <c:v>44.2883</c:v>
                </c:pt>
                <c:pt idx="2652">
                  <c:v>44.2883</c:v>
                </c:pt>
                <c:pt idx="2653">
                  <c:v>44.2883</c:v>
                </c:pt>
                <c:pt idx="2654">
                  <c:v>44.2883</c:v>
                </c:pt>
                <c:pt idx="2655">
                  <c:v>44.2883</c:v>
                </c:pt>
                <c:pt idx="2656">
                  <c:v>44.2883</c:v>
                </c:pt>
                <c:pt idx="2657">
                  <c:v>44.2883</c:v>
                </c:pt>
                <c:pt idx="2658">
                  <c:v>44.2883</c:v>
                </c:pt>
                <c:pt idx="2659">
                  <c:v>44.2883</c:v>
                </c:pt>
                <c:pt idx="2660">
                  <c:v>44.2883</c:v>
                </c:pt>
                <c:pt idx="2661">
                  <c:v>44.2883</c:v>
                </c:pt>
                <c:pt idx="2662">
                  <c:v>44.2883</c:v>
                </c:pt>
                <c:pt idx="2663">
                  <c:v>44.2883</c:v>
                </c:pt>
                <c:pt idx="2664">
                  <c:v>44.2883</c:v>
                </c:pt>
                <c:pt idx="2665">
                  <c:v>44.2883</c:v>
                </c:pt>
                <c:pt idx="2666">
                  <c:v>44.2883</c:v>
                </c:pt>
                <c:pt idx="2667">
                  <c:v>44.2883</c:v>
                </c:pt>
                <c:pt idx="2668">
                  <c:v>44.2883</c:v>
                </c:pt>
                <c:pt idx="2669">
                  <c:v>44.2883</c:v>
                </c:pt>
                <c:pt idx="2670">
                  <c:v>44.2883</c:v>
                </c:pt>
                <c:pt idx="2671">
                  <c:v>44.2883</c:v>
                </c:pt>
                <c:pt idx="2672">
                  <c:v>44.2883</c:v>
                </c:pt>
                <c:pt idx="2673">
                  <c:v>44.2883</c:v>
                </c:pt>
                <c:pt idx="2674">
                  <c:v>44.2883</c:v>
                </c:pt>
                <c:pt idx="2675">
                  <c:v>44.2883</c:v>
                </c:pt>
                <c:pt idx="2676">
                  <c:v>44.2883</c:v>
                </c:pt>
                <c:pt idx="2677">
                  <c:v>44.2883</c:v>
                </c:pt>
                <c:pt idx="2678">
                  <c:v>44.2883</c:v>
                </c:pt>
                <c:pt idx="2679">
                  <c:v>44.2883</c:v>
                </c:pt>
                <c:pt idx="2680">
                  <c:v>44.2883</c:v>
                </c:pt>
                <c:pt idx="2681">
                  <c:v>44.2883</c:v>
                </c:pt>
                <c:pt idx="2682">
                  <c:v>44.2883</c:v>
                </c:pt>
                <c:pt idx="2683">
                  <c:v>44.2883</c:v>
                </c:pt>
                <c:pt idx="2684">
                  <c:v>44.2883</c:v>
                </c:pt>
                <c:pt idx="2685">
                  <c:v>44.2883</c:v>
                </c:pt>
                <c:pt idx="2686">
                  <c:v>44.2883</c:v>
                </c:pt>
                <c:pt idx="2687">
                  <c:v>44.2883</c:v>
                </c:pt>
                <c:pt idx="2688">
                  <c:v>44.2883</c:v>
                </c:pt>
                <c:pt idx="2689">
                  <c:v>44.2883</c:v>
                </c:pt>
                <c:pt idx="2690">
                  <c:v>44.2883</c:v>
                </c:pt>
                <c:pt idx="2691">
                  <c:v>44.2883</c:v>
                </c:pt>
                <c:pt idx="2692">
                  <c:v>44.2883</c:v>
                </c:pt>
                <c:pt idx="2693">
                  <c:v>44.2883</c:v>
                </c:pt>
                <c:pt idx="2694">
                  <c:v>44.2883</c:v>
                </c:pt>
                <c:pt idx="2695">
                  <c:v>44.2883</c:v>
                </c:pt>
                <c:pt idx="2696">
                  <c:v>44.2883</c:v>
                </c:pt>
                <c:pt idx="2697">
                  <c:v>44.2883</c:v>
                </c:pt>
                <c:pt idx="2698">
                  <c:v>44.2883</c:v>
                </c:pt>
                <c:pt idx="2699">
                  <c:v>44.2883</c:v>
                </c:pt>
                <c:pt idx="2700">
                  <c:v>44.2883</c:v>
                </c:pt>
                <c:pt idx="2701">
                  <c:v>44.2883</c:v>
                </c:pt>
                <c:pt idx="2702">
                  <c:v>44.2883</c:v>
                </c:pt>
                <c:pt idx="2703">
                  <c:v>44.298499999999997</c:v>
                </c:pt>
                <c:pt idx="2704">
                  <c:v>44.298499999999997</c:v>
                </c:pt>
                <c:pt idx="2705">
                  <c:v>44.298499999999997</c:v>
                </c:pt>
                <c:pt idx="2706">
                  <c:v>44.298499999999997</c:v>
                </c:pt>
                <c:pt idx="2707">
                  <c:v>44.298499999999997</c:v>
                </c:pt>
                <c:pt idx="2708">
                  <c:v>44.298499999999997</c:v>
                </c:pt>
                <c:pt idx="2709">
                  <c:v>44.298499999999997</c:v>
                </c:pt>
                <c:pt idx="2710">
                  <c:v>44.298499999999997</c:v>
                </c:pt>
                <c:pt idx="2711">
                  <c:v>44.298499999999997</c:v>
                </c:pt>
                <c:pt idx="2712">
                  <c:v>44.298499999999997</c:v>
                </c:pt>
                <c:pt idx="2713">
                  <c:v>44.298499999999997</c:v>
                </c:pt>
                <c:pt idx="2714">
                  <c:v>44.298499999999997</c:v>
                </c:pt>
                <c:pt idx="2715">
                  <c:v>44.298499999999997</c:v>
                </c:pt>
                <c:pt idx="2716">
                  <c:v>44.298499999999997</c:v>
                </c:pt>
                <c:pt idx="2717">
                  <c:v>44.298499999999997</c:v>
                </c:pt>
                <c:pt idx="2718">
                  <c:v>44.308500000000002</c:v>
                </c:pt>
                <c:pt idx="2719">
                  <c:v>44.308500000000002</c:v>
                </c:pt>
                <c:pt idx="2720">
                  <c:v>44.308500000000002</c:v>
                </c:pt>
                <c:pt idx="2721">
                  <c:v>44.308500000000002</c:v>
                </c:pt>
                <c:pt idx="2722">
                  <c:v>44.308500000000002</c:v>
                </c:pt>
                <c:pt idx="2723">
                  <c:v>44.308500000000002</c:v>
                </c:pt>
                <c:pt idx="2724">
                  <c:v>44.308500000000002</c:v>
                </c:pt>
                <c:pt idx="2725">
                  <c:v>44.308500000000002</c:v>
                </c:pt>
                <c:pt idx="2726">
                  <c:v>44.308500000000002</c:v>
                </c:pt>
                <c:pt idx="2727">
                  <c:v>44.308500000000002</c:v>
                </c:pt>
                <c:pt idx="2728">
                  <c:v>44.308500000000002</c:v>
                </c:pt>
                <c:pt idx="2729">
                  <c:v>44.308500000000002</c:v>
                </c:pt>
                <c:pt idx="2730">
                  <c:v>44.308500000000002</c:v>
                </c:pt>
                <c:pt idx="2731">
                  <c:v>44.308500000000002</c:v>
                </c:pt>
                <c:pt idx="2732">
                  <c:v>44.319000000000003</c:v>
                </c:pt>
                <c:pt idx="2733">
                  <c:v>44.319000000000003</c:v>
                </c:pt>
                <c:pt idx="2734">
                  <c:v>44.319000000000003</c:v>
                </c:pt>
                <c:pt idx="2735">
                  <c:v>44.319000000000003</c:v>
                </c:pt>
                <c:pt idx="2736">
                  <c:v>44.319000000000003</c:v>
                </c:pt>
                <c:pt idx="2737">
                  <c:v>44.319000000000003</c:v>
                </c:pt>
                <c:pt idx="2738">
                  <c:v>44.319000000000003</c:v>
                </c:pt>
                <c:pt idx="2739">
                  <c:v>44.319000000000003</c:v>
                </c:pt>
                <c:pt idx="2740">
                  <c:v>44.319000000000003</c:v>
                </c:pt>
                <c:pt idx="2741">
                  <c:v>44.319000000000003</c:v>
                </c:pt>
                <c:pt idx="2742">
                  <c:v>44.319000000000003</c:v>
                </c:pt>
                <c:pt idx="2743">
                  <c:v>44.319000000000003</c:v>
                </c:pt>
                <c:pt idx="2744">
                  <c:v>44.319000000000003</c:v>
                </c:pt>
                <c:pt idx="2745">
                  <c:v>44.319000000000003</c:v>
                </c:pt>
                <c:pt idx="2746">
                  <c:v>44.329300000000003</c:v>
                </c:pt>
                <c:pt idx="2747">
                  <c:v>44.329300000000003</c:v>
                </c:pt>
                <c:pt idx="2748">
                  <c:v>44.329300000000003</c:v>
                </c:pt>
                <c:pt idx="2749">
                  <c:v>44.329300000000003</c:v>
                </c:pt>
                <c:pt idx="2750">
                  <c:v>44.329300000000003</c:v>
                </c:pt>
                <c:pt idx="2751">
                  <c:v>44.329300000000003</c:v>
                </c:pt>
                <c:pt idx="2752">
                  <c:v>44.329300000000003</c:v>
                </c:pt>
                <c:pt idx="2753">
                  <c:v>44.329300000000003</c:v>
                </c:pt>
                <c:pt idx="2754">
                  <c:v>44.329300000000003</c:v>
                </c:pt>
                <c:pt idx="2755">
                  <c:v>44.329300000000003</c:v>
                </c:pt>
                <c:pt idx="2756">
                  <c:v>44.329300000000003</c:v>
                </c:pt>
                <c:pt idx="2757">
                  <c:v>44.329300000000003</c:v>
                </c:pt>
                <c:pt idx="2758">
                  <c:v>44.329300000000003</c:v>
                </c:pt>
                <c:pt idx="2759">
                  <c:v>44.329300000000003</c:v>
                </c:pt>
                <c:pt idx="2760">
                  <c:v>44.329300000000003</c:v>
                </c:pt>
                <c:pt idx="2761">
                  <c:v>44.329300000000003</c:v>
                </c:pt>
                <c:pt idx="2762">
                  <c:v>44.329300000000003</c:v>
                </c:pt>
                <c:pt idx="2763">
                  <c:v>44.329300000000003</c:v>
                </c:pt>
                <c:pt idx="2764">
                  <c:v>44.329300000000003</c:v>
                </c:pt>
                <c:pt idx="2765">
                  <c:v>44.339700000000001</c:v>
                </c:pt>
                <c:pt idx="2766">
                  <c:v>44.339700000000001</c:v>
                </c:pt>
                <c:pt idx="2767">
                  <c:v>44.339700000000001</c:v>
                </c:pt>
                <c:pt idx="2768">
                  <c:v>44.339700000000001</c:v>
                </c:pt>
                <c:pt idx="2769">
                  <c:v>44.339700000000001</c:v>
                </c:pt>
                <c:pt idx="2770">
                  <c:v>44.339700000000001</c:v>
                </c:pt>
                <c:pt idx="2771">
                  <c:v>44.339700000000001</c:v>
                </c:pt>
                <c:pt idx="2772">
                  <c:v>44.339700000000001</c:v>
                </c:pt>
                <c:pt idx="2773">
                  <c:v>44.339700000000001</c:v>
                </c:pt>
                <c:pt idx="2774">
                  <c:v>44.339700000000001</c:v>
                </c:pt>
                <c:pt idx="2775">
                  <c:v>44.339700000000001</c:v>
                </c:pt>
                <c:pt idx="2776">
                  <c:v>44.339700000000001</c:v>
                </c:pt>
                <c:pt idx="2777">
                  <c:v>44.339700000000001</c:v>
                </c:pt>
                <c:pt idx="2778">
                  <c:v>44.339700000000001</c:v>
                </c:pt>
                <c:pt idx="2779">
                  <c:v>44.339700000000001</c:v>
                </c:pt>
                <c:pt idx="2780">
                  <c:v>44.339700000000001</c:v>
                </c:pt>
                <c:pt idx="2781">
                  <c:v>44.339700000000001</c:v>
                </c:pt>
                <c:pt idx="2782">
                  <c:v>44.339700000000001</c:v>
                </c:pt>
                <c:pt idx="2783">
                  <c:v>44.339700000000001</c:v>
                </c:pt>
                <c:pt idx="2784">
                  <c:v>44.350099999999998</c:v>
                </c:pt>
                <c:pt idx="2785">
                  <c:v>44.350099999999998</c:v>
                </c:pt>
                <c:pt idx="2786">
                  <c:v>44.350099999999998</c:v>
                </c:pt>
                <c:pt idx="2787">
                  <c:v>44.350099999999998</c:v>
                </c:pt>
                <c:pt idx="2788">
                  <c:v>44.350099999999998</c:v>
                </c:pt>
                <c:pt idx="2789">
                  <c:v>44.350099999999998</c:v>
                </c:pt>
                <c:pt idx="2790">
                  <c:v>44.350099999999998</c:v>
                </c:pt>
                <c:pt idx="2791">
                  <c:v>44.350099999999998</c:v>
                </c:pt>
                <c:pt idx="2792">
                  <c:v>44.350099999999998</c:v>
                </c:pt>
                <c:pt idx="2793">
                  <c:v>44.350099999999998</c:v>
                </c:pt>
                <c:pt idx="2794">
                  <c:v>44.350099999999998</c:v>
                </c:pt>
                <c:pt idx="2795">
                  <c:v>44.350099999999998</c:v>
                </c:pt>
                <c:pt idx="2796">
                  <c:v>44.350099999999998</c:v>
                </c:pt>
                <c:pt idx="2797">
                  <c:v>44.350099999999998</c:v>
                </c:pt>
                <c:pt idx="2798">
                  <c:v>44.360500000000002</c:v>
                </c:pt>
                <c:pt idx="2799">
                  <c:v>44.360500000000002</c:v>
                </c:pt>
                <c:pt idx="2800">
                  <c:v>44.360500000000002</c:v>
                </c:pt>
                <c:pt idx="2801">
                  <c:v>44.360500000000002</c:v>
                </c:pt>
                <c:pt idx="2802">
                  <c:v>44.360500000000002</c:v>
                </c:pt>
                <c:pt idx="2803">
                  <c:v>44.360500000000002</c:v>
                </c:pt>
                <c:pt idx="2804">
                  <c:v>44.360500000000002</c:v>
                </c:pt>
                <c:pt idx="2805">
                  <c:v>44.360500000000002</c:v>
                </c:pt>
                <c:pt idx="2806">
                  <c:v>44.360500000000002</c:v>
                </c:pt>
                <c:pt idx="2807">
                  <c:v>44.360500000000002</c:v>
                </c:pt>
                <c:pt idx="2808">
                  <c:v>44.360500000000002</c:v>
                </c:pt>
                <c:pt idx="2809">
                  <c:v>44.360500000000002</c:v>
                </c:pt>
                <c:pt idx="2810">
                  <c:v>44.360500000000002</c:v>
                </c:pt>
                <c:pt idx="2811">
                  <c:v>44.360500000000002</c:v>
                </c:pt>
                <c:pt idx="2812">
                  <c:v>44.370600000000003</c:v>
                </c:pt>
                <c:pt idx="2813">
                  <c:v>44.370600000000003</c:v>
                </c:pt>
                <c:pt idx="2814">
                  <c:v>44.370600000000003</c:v>
                </c:pt>
                <c:pt idx="2815">
                  <c:v>44.370600000000003</c:v>
                </c:pt>
                <c:pt idx="2816">
                  <c:v>44.370600000000003</c:v>
                </c:pt>
                <c:pt idx="2817">
                  <c:v>44.370600000000003</c:v>
                </c:pt>
                <c:pt idx="2818">
                  <c:v>44.370600000000003</c:v>
                </c:pt>
                <c:pt idx="2819">
                  <c:v>44.370600000000003</c:v>
                </c:pt>
                <c:pt idx="2820">
                  <c:v>44.370600000000003</c:v>
                </c:pt>
                <c:pt idx="2821">
                  <c:v>44.370600000000003</c:v>
                </c:pt>
                <c:pt idx="2822">
                  <c:v>44.370600000000003</c:v>
                </c:pt>
                <c:pt idx="2823">
                  <c:v>44.370600000000003</c:v>
                </c:pt>
                <c:pt idx="2824">
                  <c:v>44.370600000000003</c:v>
                </c:pt>
                <c:pt idx="2825">
                  <c:v>44.370600000000003</c:v>
                </c:pt>
                <c:pt idx="2826">
                  <c:v>44.3812</c:v>
                </c:pt>
                <c:pt idx="2827">
                  <c:v>44.3812</c:v>
                </c:pt>
                <c:pt idx="2828">
                  <c:v>44.3812</c:v>
                </c:pt>
                <c:pt idx="2829">
                  <c:v>44.3812</c:v>
                </c:pt>
                <c:pt idx="2830">
                  <c:v>44.3812</c:v>
                </c:pt>
                <c:pt idx="2831">
                  <c:v>44.3812</c:v>
                </c:pt>
                <c:pt idx="2832">
                  <c:v>44.3812</c:v>
                </c:pt>
                <c:pt idx="2833">
                  <c:v>44.3812</c:v>
                </c:pt>
                <c:pt idx="2834">
                  <c:v>44.3812</c:v>
                </c:pt>
                <c:pt idx="2835">
                  <c:v>44.3812</c:v>
                </c:pt>
                <c:pt idx="2836">
                  <c:v>44.3812</c:v>
                </c:pt>
                <c:pt idx="2837">
                  <c:v>44.3812</c:v>
                </c:pt>
                <c:pt idx="2838">
                  <c:v>44.3812</c:v>
                </c:pt>
                <c:pt idx="2839">
                  <c:v>44.3812</c:v>
                </c:pt>
                <c:pt idx="2840">
                  <c:v>44.3812</c:v>
                </c:pt>
                <c:pt idx="2841">
                  <c:v>44.3812</c:v>
                </c:pt>
                <c:pt idx="2842">
                  <c:v>44.3812</c:v>
                </c:pt>
                <c:pt idx="2843">
                  <c:v>44.3812</c:v>
                </c:pt>
                <c:pt idx="2844">
                  <c:v>44.3812</c:v>
                </c:pt>
                <c:pt idx="2845">
                  <c:v>44.3812</c:v>
                </c:pt>
                <c:pt idx="2846">
                  <c:v>44.3812</c:v>
                </c:pt>
                <c:pt idx="2847">
                  <c:v>44.3812</c:v>
                </c:pt>
                <c:pt idx="2848">
                  <c:v>44.3812</c:v>
                </c:pt>
                <c:pt idx="2849">
                  <c:v>44.3812</c:v>
                </c:pt>
                <c:pt idx="2850">
                  <c:v>44.3812</c:v>
                </c:pt>
                <c:pt idx="2851">
                  <c:v>44.3812</c:v>
                </c:pt>
                <c:pt idx="2852">
                  <c:v>44.3812</c:v>
                </c:pt>
                <c:pt idx="2853">
                  <c:v>44.3812</c:v>
                </c:pt>
                <c:pt idx="2854">
                  <c:v>44.3812</c:v>
                </c:pt>
                <c:pt idx="2855">
                  <c:v>44.3812</c:v>
                </c:pt>
                <c:pt idx="2856">
                  <c:v>44.3812</c:v>
                </c:pt>
                <c:pt idx="2857">
                  <c:v>44.3812</c:v>
                </c:pt>
                <c:pt idx="2858">
                  <c:v>44.3812</c:v>
                </c:pt>
                <c:pt idx="2859">
                  <c:v>44.3812</c:v>
                </c:pt>
                <c:pt idx="2860">
                  <c:v>44.391500000000001</c:v>
                </c:pt>
                <c:pt idx="2861">
                  <c:v>44.391500000000001</c:v>
                </c:pt>
                <c:pt idx="2862">
                  <c:v>44.391500000000001</c:v>
                </c:pt>
                <c:pt idx="2863">
                  <c:v>44.391500000000001</c:v>
                </c:pt>
                <c:pt idx="2864">
                  <c:v>44.391500000000001</c:v>
                </c:pt>
                <c:pt idx="2865">
                  <c:v>44.391500000000001</c:v>
                </c:pt>
                <c:pt idx="2866">
                  <c:v>44.391500000000001</c:v>
                </c:pt>
                <c:pt idx="2867">
                  <c:v>44.391500000000001</c:v>
                </c:pt>
                <c:pt idx="2868">
                  <c:v>44.391500000000001</c:v>
                </c:pt>
                <c:pt idx="2869">
                  <c:v>44.391500000000001</c:v>
                </c:pt>
                <c:pt idx="2870">
                  <c:v>44.391500000000001</c:v>
                </c:pt>
                <c:pt idx="2871">
                  <c:v>44.391500000000001</c:v>
                </c:pt>
                <c:pt idx="2872">
                  <c:v>44.391500000000001</c:v>
                </c:pt>
                <c:pt idx="2873">
                  <c:v>44.391500000000001</c:v>
                </c:pt>
                <c:pt idx="2874">
                  <c:v>44.401800000000001</c:v>
                </c:pt>
                <c:pt idx="2875">
                  <c:v>44.401800000000001</c:v>
                </c:pt>
                <c:pt idx="2876">
                  <c:v>44.401800000000001</c:v>
                </c:pt>
                <c:pt idx="2877">
                  <c:v>44.401800000000001</c:v>
                </c:pt>
                <c:pt idx="2878">
                  <c:v>44.401800000000001</c:v>
                </c:pt>
                <c:pt idx="2879">
                  <c:v>44.401800000000001</c:v>
                </c:pt>
                <c:pt idx="2880">
                  <c:v>44.401800000000001</c:v>
                </c:pt>
                <c:pt idx="2881">
                  <c:v>44.401800000000001</c:v>
                </c:pt>
                <c:pt idx="2882">
                  <c:v>44.401800000000001</c:v>
                </c:pt>
                <c:pt idx="2883">
                  <c:v>44.401800000000001</c:v>
                </c:pt>
                <c:pt idx="2884">
                  <c:v>44.401800000000001</c:v>
                </c:pt>
                <c:pt idx="2885">
                  <c:v>44.401800000000001</c:v>
                </c:pt>
                <c:pt idx="2886">
                  <c:v>44.401800000000001</c:v>
                </c:pt>
                <c:pt idx="2887">
                  <c:v>44.401800000000001</c:v>
                </c:pt>
                <c:pt idx="2888">
                  <c:v>44.401800000000001</c:v>
                </c:pt>
                <c:pt idx="2889">
                  <c:v>44.401800000000001</c:v>
                </c:pt>
                <c:pt idx="2890">
                  <c:v>44.401800000000001</c:v>
                </c:pt>
                <c:pt idx="2891">
                  <c:v>44.401800000000001</c:v>
                </c:pt>
                <c:pt idx="2892">
                  <c:v>44.401800000000001</c:v>
                </c:pt>
                <c:pt idx="2893">
                  <c:v>44.412200000000013</c:v>
                </c:pt>
                <c:pt idx="2894">
                  <c:v>44.412200000000013</c:v>
                </c:pt>
                <c:pt idx="2895">
                  <c:v>44.412200000000013</c:v>
                </c:pt>
                <c:pt idx="2896">
                  <c:v>44.412200000000013</c:v>
                </c:pt>
                <c:pt idx="2897">
                  <c:v>44.412200000000013</c:v>
                </c:pt>
                <c:pt idx="2898">
                  <c:v>44.412200000000013</c:v>
                </c:pt>
                <c:pt idx="2899">
                  <c:v>44.412200000000013</c:v>
                </c:pt>
                <c:pt idx="2900">
                  <c:v>44.412200000000013</c:v>
                </c:pt>
                <c:pt idx="2901">
                  <c:v>44.412200000000013</c:v>
                </c:pt>
                <c:pt idx="2902">
                  <c:v>44.412200000000013</c:v>
                </c:pt>
                <c:pt idx="2903">
                  <c:v>44.412200000000013</c:v>
                </c:pt>
                <c:pt idx="2904">
                  <c:v>44.412200000000013</c:v>
                </c:pt>
                <c:pt idx="2905">
                  <c:v>44.412200000000013</c:v>
                </c:pt>
                <c:pt idx="2906">
                  <c:v>44.412200000000013</c:v>
                </c:pt>
                <c:pt idx="2907">
                  <c:v>44.412200000000013</c:v>
                </c:pt>
                <c:pt idx="2908">
                  <c:v>44.412200000000013</c:v>
                </c:pt>
                <c:pt idx="2909">
                  <c:v>44.412200000000013</c:v>
                </c:pt>
                <c:pt idx="2910">
                  <c:v>44.412200000000013</c:v>
                </c:pt>
                <c:pt idx="2911">
                  <c:v>44.412200000000013</c:v>
                </c:pt>
                <c:pt idx="2912">
                  <c:v>44.412200000000013</c:v>
                </c:pt>
                <c:pt idx="2913">
                  <c:v>44.412200000000013</c:v>
                </c:pt>
                <c:pt idx="2914">
                  <c:v>44.412200000000013</c:v>
                </c:pt>
                <c:pt idx="2915">
                  <c:v>44.412200000000013</c:v>
                </c:pt>
                <c:pt idx="2916">
                  <c:v>44.412200000000013</c:v>
                </c:pt>
                <c:pt idx="2917">
                  <c:v>44.412200000000013</c:v>
                </c:pt>
                <c:pt idx="2918">
                  <c:v>44.412200000000013</c:v>
                </c:pt>
                <c:pt idx="2919">
                  <c:v>44.412200000000013</c:v>
                </c:pt>
                <c:pt idx="2920">
                  <c:v>44.412200000000013</c:v>
                </c:pt>
                <c:pt idx="2921">
                  <c:v>44.412200000000013</c:v>
                </c:pt>
                <c:pt idx="2922">
                  <c:v>44.412200000000013</c:v>
                </c:pt>
                <c:pt idx="2923">
                  <c:v>44.412200000000013</c:v>
                </c:pt>
                <c:pt idx="2924">
                  <c:v>44.412200000000013</c:v>
                </c:pt>
                <c:pt idx="2925">
                  <c:v>44.412200000000013</c:v>
                </c:pt>
                <c:pt idx="2926">
                  <c:v>44.412200000000013</c:v>
                </c:pt>
                <c:pt idx="2927">
                  <c:v>44.412200000000013</c:v>
                </c:pt>
                <c:pt idx="2928">
                  <c:v>44.412200000000013</c:v>
                </c:pt>
                <c:pt idx="2929">
                  <c:v>44.412200000000013</c:v>
                </c:pt>
                <c:pt idx="2930">
                  <c:v>44.412200000000013</c:v>
                </c:pt>
                <c:pt idx="2931">
                  <c:v>44.412200000000013</c:v>
                </c:pt>
                <c:pt idx="2932">
                  <c:v>44.412200000000013</c:v>
                </c:pt>
                <c:pt idx="2933">
                  <c:v>44.412200000000013</c:v>
                </c:pt>
                <c:pt idx="2934">
                  <c:v>44.412200000000013</c:v>
                </c:pt>
                <c:pt idx="2935">
                  <c:v>44.412200000000013</c:v>
                </c:pt>
                <c:pt idx="2936">
                  <c:v>44.412200000000013</c:v>
                </c:pt>
                <c:pt idx="2937">
                  <c:v>44.412200000000013</c:v>
                </c:pt>
                <c:pt idx="2938">
                  <c:v>44.412200000000013</c:v>
                </c:pt>
                <c:pt idx="2939">
                  <c:v>44.401200000000003</c:v>
                </c:pt>
                <c:pt idx="2940">
                  <c:v>44.401200000000003</c:v>
                </c:pt>
                <c:pt idx="2941">
                  <c:v>44.401200000000003</c:v>
                </c:pt>
                <c:pt idx="2942">
                  <c:v>44.401200000000003</c:v>
                </c:pt>
                <c:pt idx="2943">
                  <c:v>44.401200000000003</c:v>
                </c:pt>
                <c:pt idx="2944">
                  <c:v>44.401200000000003</c:v>
                </c:pt>
                <c:pt idx="2945">
                  <c:v>44.401200000000003</c:v>
                </c:pt>
                <c:pt idx="2946">
                  <c:v>44.401200000000003</c:v>
                </c:pt>
                <c:pt idx="2947">
                  <c:v>44.401200000000003</c:v>
                </c:pt>
                <c:pt idx="2948">
                  <c:v>44.401200000000003</c:v>
                </c:pt>
                <c:pt idx="2949">
                  <c:v>44.401200000000003</c:v>
                </c:pt>
                <c:pt idx="2950">
                  <c:v>44.401200000000003</c:v>
                </c:pt>
                <c:pt idx="2951">
                  <c:v>44.401200000000003</c:v>
                </c:pt>
                <c:pt idx="2952">
                  <c:v>44.401200000000003</c:v>
                </c:pt>
                <c:pt idx="2953">
                  <c:v>44.401200000000003</c:v>
                </c:pt>
                <c:pt idx="2954">
                  <c:v>44.401200000000003</c:v>
                </c:pt>
                <c:pt idx="2955">
                  <c:v>44.401200000000003</c:v>
                </c:pt>
                <c:pt idx="2956">
                  <c:v>44.401200000000003</c:v>
                </c:pt>
                <c:pt idx="2957">
                  <c:v>44.401200000000003</c:v>
                </c:pt>
                <c:pt idx="2958">
                  <c:v>44.401200000000003</c:v>
                </c:pt>
                <c:pt idx="2959">
                  <c:v>44.401200000000003</c:v>
                </c:pt>
                <c:pt idx="2960">
                  <c:v>44.401200000000003</c:v>
                </c:pt>
                <c:pt idx="2961">
                  <c:v>44.401200000000003</c:v>
                </c:pt>
                <c:pt idx="2962">
                  <c:v>44.4129</c:v>
                </c:pt>
                <c:pt idx="2963">
                  <c:v>44.4129</c:v>
                </c:pt>
                <c:pt idx="2964">
                  <c:v>44.4129</c:v>
                </c:pt>
                <c:pt idx="2965">
                  <c:v>44.4129</c:v>
                </c:pt>
                <c:pt idx="2966">
                  <c:v>44.4129</c:v>
                </c:pt>
                <c:pt idx="2967">
                  <c:v>44.4129</c:v>
                </c:pt>
                <c:pt idx="2968">
                  <c:v>44.4129</c:v>
                </c:pt>
                <c:pt idx="2969">
                  <c:v>44.4129</c:v>
                </c:pt>
                <c:pt idx="2970">
                  <c:v>44.4129</c:v>
                </c:pt>
                <c:pt idx="2971">
                  <c:v>44.4129</c:v>
                </c:pt>
                <c:pt idx="2972">
                  <c:v>44.4129</c:v>
                </c:pt>
                <c:pt idx="2973">
                  <c:v>44.4129</c:v>
                </c:pt>
                <c:pt idx="2974">
                  <c:v>44.4129</c:v>
                </c:pt>
                <c:pt idx="2975">
                  <c:v>44.4129</c:v>
                </c:pt>
                <c:pt idx="2976">
                  <c:v>44.423499999999997</c:v>
                </c:pt>
                <c:pt idx="2977">
                  <c:v>44.423499999999997</c:v>
                </c:pt>
                <c:pt idx="2978">
                  <c:v>44.423499999999997</c:v>
                </c:pt>
                <c:pt idx="2979">
                  <c:v>44.423499999999997</c:v>
                </c:pt>
                <c:pt idx="2980">
                  <c:v>44.423499999999997</c:v>
                </c:pt>
                <c:pt idx="2981">
                  <c:v>44.423499999999997</c:v>
                </c:pt>
                <c:pt idx="2982">
                  <c:v>44.423499999999997</c:v>
                </c:pt>
                <c:pt idx="2983">
                  <c:v>44.423499999999997</c:v>
                </c:pt>
                <c:pt idx="2984">
                  <c:v>44.423499999999997</c:v>
                </c:pt>
                <c:pt idx="2985">
                  <c:v>44.423499999999997</c:v>
                </c:pt>
                <c:pt idx="2986">
                  <c:v>44.423499999999997</c:v>
                </c:pt>
                <c:pt idx="2987">
                  <c:v>44.423499999999997</c:v>
                </c:pt>
                <c:pt idx="2988">
                  <c:v>44.423499999999997</c:v>
                </c:pt>
                <c:pt idx="2989">
                  <c:v>44.423499999999997</c:v>
                </c:pt>
                <c:pt idx="2990">
                  <c:v>44.423499999999997</c:v>
                </c:pt>
                <c:pt idx="2991">
                  <c:v>44.423499999999997</c:v>
                </c:pt>
                <c:pt idx="2992">
                  <c:v>44.423499999999997</c:v>
                </c:pt>
                <c:pt idx="2993">
                  <c:v>44.423499999999997</c:v>
                </c:pt>
                <c:pt idx="2994">
                  <c:v>44.423499999999997</c:v>
                </c:pt>
                <c:pt idx="2995">
                  <c:v>44.423499999999997</c:v>
                </c:pt>
                <c:pt idx="2996">
                  <c:v>44.423499999999997</c:v>
                </c:pt>
                <c:pt idx="2997">
                  <c:v>44.423499999999997</c:v>
                </c:pt>
                <c:pt idx="2998">
                  <c:v>44.423499999999997</c:v>
                </c:pt>
                <c:pt idx="2999">
                  <c:v>44.412500000000001</c:v>
                </c:pt>
                <c:pt idx="3000">
                  <c:v>44.412500000000001</c:v>
                </c:pt>
                <c:pt idx="3001">
                  <c:v>44.412500000000001</c:v>
                </c:pt>
                <c:pt idx="3002">
                  <c:v>44.412500000000001</c:v>
                </c:pt>
                <c:pt idx="3003">
                  <c:v>44.412500000000001</c:v>
                </c:pt>
                <c:pt idx="3004">
                  <c:v>44.412500000000001</c:v>
                </c:pt>
                <c:pt idx="3005">
                  <c:v>44.412500000000001</c:v>
                </c:pt>
                <c:pt idx="3006">
                  <c:v>44.412500000000001</c:v>
                </c:pt>
                <c:pt idx="3007">
                  <c:v>44.412500000000001</c:v>
                </c:pt>
                <c:pt idx="3008">
                  <c:v>44.412500000000001</c:v>
                </c:pt>
                <c:pt idx="3009">
                  <c:v>44.412500000000001</c:v>
                </c:pt>
                <c:pt idx="3010">
                  <c:v>44.412500000000001</c:v>
                </c:pt>
                <c:pt idx="3011">
                  <c:v>44.412500000000001</c:v>
                </c:pt>
                <c:pt idx="3012">
                  <c:v>44.412500000000001</c:v>
                </c:pt>
                <c:pt idx="3013">
                  <c:v>44.412500000000001</c:v>
                </c:pt>
                <c:pt idx="3014">
                  <c:v>44.412500000000001</c:v>
                </c:pt>
                <c:pt idx="3015">
                  <c:v>44.412500000000001</c:v>
                </c:pt>
                <c:pt idx="3016">
                  <c:v>44.412500000000001</c:v>
                </c:pt>
                <c:pt idx="3017">
                  <c:v>44.412500000000001</c:v>
                </c:pt>
                <c:pt idx="3018">
                  <c:v>44.412500000000001</c:v>
                </c:pt>
                <c:pt idx="3019">
                  <c:v>44.412500000000001</c:v>
                </c:pt>
                <c:pt idx="3020">
                  <c:v>44.412500000000001</c:v>
                </c:pt>
                <c:pt idx="3021">
                  <c:v>44.412500000000001</c:v>
                </c:pt>
                <c:pt idx="3022">
                  <c:v>44.412500000000001</c:v>
                </c:pt>
                <c:pt idx="3023">
                  <c:v>44.412500000000001</c:v>
                </c:pt>
                <c:pt idx="3024">
                  <c:v>44.412500000000001</c:v>
                </c:pt>
                <c:pt idx="3025">
                  <c:v>44.412500000000001</c:v>
                </c:pt>
                <c:pt idx="3026">
                  <c:v>44.412500000000001</c:v>
                </c:pt>
                <c:pt idx="3027">
                  <c:v>44.412500000000001</c:v>
                </c:pt>
                <c:pt idx="3028">
                  <c:v>44.412500000000001</c:v>
                </c:pt>
                <c:pt idx="3029">
                  <c:v>44.412500000000001</c:v>
                </c:pt>
                <c:pt idx="3030">
                  <c:v>44.412500000000001</c:v>
                </c:pt>
                <c:pt idx="3031">
                  <c:v>44.412500000000001</c:v>
                </c:pt>
                <c:pt idx="3032">
                  <c:v>44.412500000000001</c:v>
                </c:pt>
                <c:pt idx="3033">
                  <c:v>44.412500000000001</c:v>
                </c:pt>
                <c:pt idx="3034">
                  <c:v>44.412500000000001</c:v>
                </c:pt>
                <c:pt idx="3035">
                  <c:v>44.412500000000001</c:v>
                </c:pt>
                <c:pt idx="3036">
                  <c:v>44.412500000000001</c:v>
                </c:pt>
                <c:pt idx="3037">
                  <c:v>44.412500000000001</c:v>
                </c:pt>
                <c:pt idx="3038">
                  <c:v>44.412500000000001</c:v>
                </c:pt>
                <c:pt idx="3039">
                  <c:v>44.412500000000001</c:v>
                </c:pt>
                <c:pt idx="3040">
                  <c:v>44.412500000000001</c:v>
                </c:pt>
                <c:pt idx="3041">
                  <c:v>44.412500000000001</c:v>
                </c:pt>
                <c:pt idx="3042">
                  <c:v>44.422899999999998</c:v>
                </c:pt>
                <c:pt idx="3043">
                  <c:v>44.422899999999998</c:v>
                </c:pt>
                <c:pt idx="3044">
                  <c:v>44.422899999999998</c:v>
                </c:pt>
                <c:pt idx="3045">
                  <c:v>44.422899999999998</c:v>
                </c:pt>
                <c:pt idx="3046">
                  <c:v>44.422899999999998</c:v>
                </c:pt>
                <c:pt idx="3047">
                  <c:v>44.422899999999998</c:v>
                </c:pt>
                <c:pt idx="3048">
                  <c:v>44.422899999999998</c:v>
                </c:pt>
                <c:pt idx="3049">
                  <c:v>44.422899999999998</c:v>
                </c:pt>
                <c:pt idx="3050">
                  <c:v>44.422899999999998</c:v>
                </c:pt>
                <c:pt idx="3051">
                  <c:v>44.422899999999998</c:v>
                </c:pt>
                <c:pt idx="3052">
                  <c:v>44.422899999999998</c:v>
                </c:pt>
                <c:pt idx="3053">
                  <c:v>44.422899999999998</c:v>
                </c:pt>
                <c:pt idx="3054">
                  <c:v>44.422899999999998</c:v>
                </c:pt>
                <c:pt idx="3055">
                  <c:v>44.422899999999998</c:v>
                </c:pt>
                <c:pt idx="3056">
                  <c:v>44.433500000000002</c:v>
                </c:pt>
                <c:pt idx="3057">
                  <c:v>44.433500000000002</c:v>
                </c:pt>
                <c:pt idx="3058">
                  <c:v>44.433500000000002</c:v>
                </c:pt>
                <c:pt idx="3059">
                  <c:v>44.433500000000002</c:v>
                </c:pt>
                <c:pt idx="3060">
                  <c:v>44.433500000000002</c:v>
                </c:pt>
                <c:pt idx="3061">
                  <c:v>44.433500000000002</c:v>
                </c:pt>
                <c:pt idx="3062">
                  <c:v>44.433500000000002</c:v>
                </c:pt>
                <c:pt idx="3063">
                  <c:v>44.433500000000002</c:v>
                </c:pt>
                <c:pt idx="3064">
                  <c:v>44.433500000000002</c:v>
                </c:pt>
                <c:pt idx="3065">
                  <c:v>44.433500000000002</c:v>
                </c:pt>
                <c:pt idx="3066">
                  <c:v>44.433500000000002</c:v>
                </c:pt>
                <c:pt idx="3067">
                  <c:v>44.433500000000002</c:v>
                </c:pt>
                <c:pt idx="3068">
                  <c:v>44.433500000000002</c:v>
                </c:pt>
                <c:pt idx="3069">
                  <c:v>44.433500000000002</c:v>
                </c:pt>
                <c:pt idx="3070">
                  <c:v>44.433500000000002</c:v>
                </c:pt>
                <c:pt idx="3071">
                  <c:v>44.433500000000002</c:v>
                </c:pt>
                <c:pt idx="3072">
                  <c:v>44.433500000000002</c:v>
                </c:pt>
                <c:pt idx="3073">
                  <c:v>44.433500000000002</c:v>
                </c:pt>
                <c:pt idx="3074">
                  <c:v>44.433500000000002</c:v>
                </c:pt>
                <c:pt idx="3075">
                  <c:v>44.433500000000002</c:v>
                </c:pt>
                <c:pt idx="3076">
                  <c:v>44.433500000000002</c:v>
                </c:pt>
                <c:pt idx="3077">
                  <c:v>44.433500000000002</c:v>
                </c:pt>
                <c:pt idx="3078">
                  <c:v>44.433500000000002</c:v>
                </c:pt>
                <c:pt idx="3079">
                  <c:v>44.433500000000002</c:v>
                </c:pt>
                <c:pt idx="3080">
                  <c:v>44.433500000000002</c:v>
                </c:pt>
                <c:pt idx="3081">
                  <c:v>44.433500000000002</c:v>
                </c:pt>
                <c:pt idx="3082">
                  <c:v>44.433500000000002</c:v>
                </c:pt>
                <c:pt idx="3083">
                  <c:v>44.433500000000002</c:v>
                </c:pt>
                <c:pt idx="3084">
                  <c:v>44.433500000000002</c:v>
                </c:pt>
                <c:pt idx="3085">
                  <c:v>44.4435</c:v>
                </c:pt>
                <c:pt idx="3086">
                  <c:v>44.4435</c:v>
                </c:pt>
                <c:pt idx="3087">
                  <c:v>44.4435</c:v>
                </c:pt>
                <c:pt idx="3088">
                  <c:v>44.4435</c:v>
                </c:pt>
                <c:pt idx="3089">
                  <c:v>44.4435</c:v>
                </c:pt>
                <c:pt idx="3090">
                  <c:v>44.4435</c:v>
                </c:pt>
                <c:pt idx="3091">
                  <c:v>44.4435</c:v>
                </c:pt>
                <c:pt idx="3092">
                  <c:v>44.4435</c:v>
                </c:pt>
                <c:pt idx="3093">
                  <c:v>44.4435</c:v>
                </c:pt>
                <c:pt idx="3094">
                  <c:v>44.4435</c:v>
                </c:pt>
                <c:pt idx="3095">
                  <c:v>44.4435</c:v>
                </c:pt>
                <c:pt idx="3096">
                  <c:v>44.4435</c:v>
                </c:pt>
                <c:pt idx="3097">
                  <c:v>44.4435</c:v>
                </c:pt>
                <c:pt idx="3098">
                  <c:v>44.4435</c:v>
                </c:pt>
                <c:pt idx="3099">
                  <c:v>44.4435</c:v>
                </c:pt>
                <c:pt idx="3100">
                  <c:v>44.4435</c:v>
                </c:pt>
                <c:pt idx="3101">
                  <c:v>44.4435</c:v>
                </c:pt>
                <c:pt idx="3102">
                  <c:v>44.4435</c:v>
                </c:pt>
                <c:pt idx="3103">
                  <c:v>44.4435</c:v>
                </c:pt>
                <c:pt idx="3104">
                  <c:v>44.4435</c:v>
                </c:pt>
                <c:pt idx="3105">
                  <c:v>44.4435</c:v>
                </c:pt>
                <c:pt idx="3106">
                  <c:v>44.4435</c:v>
                </c:pt>
                <c:pt idx="3107">
                  <c:v>44.4435</c:v>
                </c:pt>
                <c:pt idx="3108">
                  <c:v>44.4435</c:v>
                </c:pt>
                <c:pt idx="3109">
                  <c:v>44.4435</c:v>
                </c:pt>
                <c:pt idx="3110">
                  <c:v>44.4435</c:v>
                </c:pt>
                <c:pt idx="3111">
                  <c:v>44.4435</c:v>
                </c:pt>
                <c:pt idx="3112">
                  <c:v>44.4435</c:v>
                </c:pt>
                <c:pt idx="3113">
                  <c:v>44.453899999999997</c:v>
                </c:pt>
                <c:pt idx="3114">
                  <c:v>44.453899999999997</c:v>
                </c:pt>
                <c:pt idx="3115">
                  <c:v>44.453899999999997</c:v>
                </c:pt>
                <c:pt idx="3116">
                  <c:v>44.453899999999997</c:v>
                </c:pt>
                <c:pt idx="3117">
                  <c:v>44.453899999999997</c:v>
                </c:pt>
                <c:pt idx="3118">
                  <c:v>44.453899999999997</c:v>
                </c:pt>
                <c:pt idx="3119">
                  <c:v>44.453899999999997</c:v>
                </c:pt>
                <c:pt idx="3120">
                  <c:v>44.453899999999997</c:v>
                </c:pt>
                <c:pt idx="3121">
                  <c:v>44.453899999999997</c:v>
                </c:pt>
                <c:pt idx="3122">
                  <c:v>44.453899999999997</c:v>
                </c:pt>
                <c:pt idx="3123">
                  <c:v>44.453899999999997</c:v>
                </c:pt>
                <c:pt idx="3124">
                  <c:v>44.453899999999997</c:v>
                </c:pt>
                <c:pt idx="3125">
                  <c:v>44.453899999999997</c:v>
                </c:pt>
                <c:pt idx="3126">
                  <c:v>44.453899999999997</c:v>
                </c:pt>
                <c:pt idx="3127">
                  <c:v>44.453899999999997</c:v>
                </c:pt>
                <c:pt idx="3128">
                  <c:v>44.453899999999997</c:v>
                </c:pt>
                <c:pt idx="3129">
                  <c:v>44.453899999999997</c:v>
                </c:pt>
                <c:pt idx="3130">
                  <c:v>44.453899999999997</c:v>
                </c:pt>
                <c:pt idx="3131">
                  <c:v>44.453899999999997</c:v>
                </c:pt>
                <c:pt idx="3132">
                  <c:v>44.453899999999997</c:v>
                </c:pt>
                <c:pt idx="3133">
                  <c:v>44.453899999999997</c:v>
                </c:pt>
                <c:pt idx="3134">
                  <c:v>44.453899999999997</c:v>
                </c:pt>
                <c:pt idx="3135">
                  <c:v>44.453899999999997</c:v>
                </c:pt>
                <c:pt idx="3136">
                  <c:v>44.453899999999997</c:v>
                </c:pt>
                <c:pt idx="3137">
                  <c:v>44.453899999999997</c:v>
                </c:pt>
                <c:pt idx="3138">
                  <c:v>44.453899999999997</c:v>
                </c:pt>
                <c:pt idx="3139">
                  <c:v>44.453899999999997</c:v>
                </c:pt>
                <c:pt idx="3140">
                  <c:v>44.453899999999997</c:v>
                </c:pt>
                <c:pt idx="3141">
                  <c:v>44.453899999999997</c:v>
                </c:pt>
                <c:pt idx="3142">
                  <c:v>44.453899999999997</c:v>
                </c:pt>
                <c:pt idx="3143">
                  <c:v>44.453899999999997</c:v>
                </c:pt>
                <c:pt idx="3144">
                  <c:v>44.453899999999997</c:v>
                </c:pt>
                <c:pt idx="3145">
                  <c:v>44.453899999999997</c:v>
                </c:pt>
                <c:pt idx="3146">
                  <c:v>44.464000000000013</c:v>
                </c:pt>
                <c:pt idx="3147">
                  <c:v>44.464000000000013</c:v>
                </c:pt>
                <c:pt idx="3148">
                  <c:v>44.464000000000013</c:v>
                </c:pt>
                <c:pt idx="3149">
                  <c:v>44.464000000000013</c:v>
                </c:pt>
                <c:pt idx="3150">
                  <c:v>44.464000000000013</c:v>
                </c:pt>
                <c:pt idx="3151">
                  <c:v>44.464000000000013</c:v>
                </c:pt>
                <c:pt idx="3152">
                  <c:v>44.464000000000013</c:v>
                </c:pt>
                <c:pt idx="3153">
                  <c:v>44.464000000000013</c:v>
                </c:pt>
                <c:pt idx="3154">
                  <c:v>44.464000000000013</c:v>
                </c:pt>
                <c:pt idx="3155">
                  <c:v>44.464000000000013</c:v>
                </c:pt>
                <c:pt idx="3156">
                  <c:v>44.464000000000013</c:v>
                </c:pt>
                <c:pt idx="3157">
                  <c:v>44.464000000000013</c:v>
                </c:pt>
                <c:pt idx="3158">
                  <c:v>44.464000000000013</c:v>
                </c:pt>
                <c:pt idx="3159">
                  <c:v>44.464000000000013</c:v>
                </c:pt>
                <c:pt idx="3160">
                  <c:v>44.464000000000013</c:v>
                </c:pt>
                <c:pt idx="3161">
                  <c:v>44.464000000000013</c:v>
                </c:pt>
                <c:pt idx="3162">
                  <c:v>44.464000000000013</c:v>
                </c:pt>
                <c:pt idx="3163">
                  <c:v>44.464000000000013</c:v>
                </c:pt>
                <c:pt idx="3164">
                  <c:v>44.464000000000013</c:v>
                </c:pt>
                <c:pt idx="3165">
                  <c:v>44.464000000000013</c:v>
                </c:pt>
                <c:pt idx="3166">
                  <c:v>44.464000000000013</c:v>
                </c:pt>
                <c:pt idx="3167">
                  <c:v>44.464000000000013</c:v>
                </c:pt>
                <c:pt idx="3168">
                  <c:v>44.464000000000013</c:v>
                </c:pt>
                <c:pt idx="3169">
                  <c:v>44.464000000000013</c:v>
                </c:pt>
                <c:pt idx="3170">
                  <c:v>44.464000000000013</c:v>
                </c:pt>
                <c:pt idx="3171">
                  <c:v>44.464000000000013</c:v>
                </c:pt>
                <c:pt idx="3172">
                  <c:v>44.464000000000013</c:v>
                </c:pt>
                <c:pt idx="3173">
                  <c:v>44.464000000000013</c:v>
                </c:pt>
                <c:pt idx="3174">
                  <c:v>44.464000000000013</c:v>
                </c:pt>
                <c:pt idx="3175">
                  <c:v>44.464000000000013</c:v>
                </c:pt>
                <c:pt idx="3176">
                  <c:v>44.464000000000013</c:v>
                </c:pt>
                <c:pt idx="3177">
                  <c:v>44.464000000000013</c:v>
                </c:pt>
                <c:pt idx="3178">
                  <c:v>44.464000000000013</c:v>
                </c:pt>
                <c:pt idx="3179">
                  <c:v>44.464000000000013</c:v>
                </c:pt>
                <c:pt idx="3180">
                  <c:v>44.464000000000013</c:v>
                </c:pt>
                <c:pt idx="3181">
                  <c:v>44.464000000000013</c:v>
                </c:pt>
                <c:pt idx="3182">
                  <c:v>44.464000000000013</c:v>
                </c:pt>
                <c:pt idx="3183">
                  <c:v>44.464000000000013</c:v>
                </c:pt>
                <c:pt idx="3184">
                  <c:v>44.464000000000013</c:v>
                </c:pt>
                <c:pt idx="3185">
                  <c:v>44.464000000000013</c:v>
                </c:pt>
                <c:pt idx="3186">
                  <c:v>44.464000000000013</c:v>
                </c:pt>
                <c:pt idx="3187">
                  <c:v>44.464000000000013</c:v>
                </c:pt>
                <c:pt idx="3188">
                  <c:v>44.464000000000013</c:v>
                </c:pt>
                <c:pt idx="3189">
                  <c:v>44.4741</c:v>
                </c:pt>
                <c:pt idx="3190">
                  <c:v>44.4741</c:v>
                </c:pt>
                <c:pt idx="3191">
                  <c:v>44.4741</c:v>
                </c:pt>
                <c:pt idx="3192">
                  <c:v>44.4741</c:v>
                </c:pt>
                <c:pt idx="3193">
                  <c:v>44.4741</c:v>
                </c:pt>
                <c:pt idx="3194">
                  <c:v>44.4741</c:v>
                </c:pt>
                <c:pt idx="3195">
                  <c:v>44.4741</c:v>
                </c:pt>
                <c:pt idx="3196">
                  <c:v>44.4741</c:v>
                </c:pt>
                <c:pt idx="3197">
                  <c:v>44.4741</c:v>
                </c:pt>
                <c:pt idx="3198">
                  <c:v>44.4741</c:v>
                </c:pt>
                <c:pt idx="3199">
                  <c:v>44.4741</c:v>
                </c:pt>
                <c:pt idx="3200">
                  <c:v>44.4741</c:v>
                </c:pt>
                <c:pt idx="3201">
                  <c:v>44.4741</c:v>
                </c:pt>
                <c:pt idx="3202">
                  <c:v>44.4741</c:v>
                </c:pt>
                <c:pt idx="3203">
                  <c:v>44.4741</c:v>
                </c:pt>
                <c:pt idx="3204">
                  <c:v>44.4741</c:v>
                </c:pt>
                <c:pt idx="3205">
                  <c:v>44.4741</c:v>
                </c:pt>
                <c:pt idx="3206">
                  <c:v>44.4741</c:v>
                </c:pt>
                <c:pt idx="3207">
                  <c:v>44.4741</c:v>
                </c:pt>
                <c:pt idx="3208">
                  <c:v>44.4741</c:v>
                </c:pt>
                <c:pt idx="3209">
                  <c:v>44.4741</c:v>
                </c:pt>
                <c:pt idx="3210">
                  <c:v>44.4741</c:v>
                </c:pt>
                <c:pt idx="3211">
                  <c:v>44.4741</c:v>
                </c:pt>
                <c:pt idx="3212">
                  <c:v>44.4741</c:v>
                </c:pt>
                <c:pt idx="3213">
                  <c:v>44.4741</c:v>
                </c:pt>
                <c:pt idx="3214">
                  <c:v>44.4741</c:v>
                </c:pt>
                <c:pt idx="3215">
                  <c:v>44.4741</c:v>
                </c:pt>
                <c:pt idx="3216">
                  <c:v>44.4741</c:v>
                </c:pt>
                <c:pt idx="3217">
                  <c:v>44.4741</c:v>
                </c:pt>
                <c:pt idx="3218">
                  <c:v>44.4741</c:v>
                </c:pt>
                <c:pt idx="3219">
                  <c:v>44.4741</c:v>
                </c:pt>
                <c:pt idx="3220">
                  <c:v>44.4741</c:v>
                </c:pt>
                <c:pt idx="3221">
                  <c:v>44.4741</c:v>
                </c:pt>
                <c:pt idx="3222">
                  <c:v>44.4741</c:v>
                </c:pt>
                <c:pt idx="3223">
                  <c:v>44.4741</c:v>
                </c:pt>
                <c:pt idx="3224">
                  <c:v>44.4741</c:v>
                </c:pt>
                <c:pt idx="3225">
                  <c:v>44.4741</c:v>
                </c:pt>
                <c:pt idx="3226">
                  <c:v>44.4741</c:v>
                </c:pt>
                <c:pt idx="3227">
                  <c:v>44.4741</c:v>
                </c:pt>
                <c:pt idx="3228">
                  <c:v>44.4741</c:v>
                </c:pt>
                <c:pt idx="3229">
                  <c:v>44.4741</c:v>
                </c:pt>
                <c:pt idx="3230">
                  <c:v>44.484099999999998</c:v>
                </c:pt>
                <c:pt idx="3231">
                  <c:v>44.484099999999998</c:v>
                </c:pt>
                <c:pt idx="3232">
                  <c:v>44.484099999999998</c:v>
                </c:pt>
                <c:pt idx="3233">
                  <c:v>44.484099999999998</c:v>
                </c:pt>
                <c:pt idx="3234">
                  <c:v>44.484099999999998</c:v>
                </c:pt>
                <c:pt idx="3235">
                  <c:v>44.484099999999998</c:v>
                </c:pt>
                <c:pt idx="3236">
                  <c:v>44.484099999999998</c:v>
                </c:pt>
                <c:pt idx="3237">
                  <c:v>44.484099999999998</c:v>
                </c:pt>
                <c:pt idx="3238">
                  <c:v>44.484099999999998</c:v>
                </c:pt>
                <c:pt idx="3239">
                  <c:v>44.484099999999998</c:v>
                </c:pt>
                <c:pt idx="3240">
                  <c:v>44.484099999999998</c:v>
                </c:pt>
                <c:pt idx="3241">
                  <c:v>44.484099999999998</c:v>
                </c:pt>
                <c:pt idx="3242">
                  <c:v>44.484099999999998</c:v>
                </c:pt>
                <c:pt idx="3243">
                  <c:v>44.484099999999998</c:v>
                </c:pt>
                <c:pt idx="3244">
                  <c:v>44.484099999999998</c:v>
                </c:pt>
                <c:pt idx="3245">
                  <c:v>44.484099999999998</c:v>
                </c:pt>
                <c:pt idx="3246">
                  <c:v>44.484099999999998</c:v>
                </c:pt>
                <c:pt idx="3247">
                  <c:v>44.484099999999998</c:v>
                </c:pt>
                <c:pt idx="3248">
                  <c:v>44.484099999999998</c:v>
                </c:pt>
                <c:pt idx="3249">
                  <c:v>44.494200000000014</c:v>
                </c:pt>
                <c:pt idx="3250">
                  <c:v>44.494200000000014</c:v>
                </c:pt>
                <c:pt idx="3251">
                  <c:v>44.494200000000014</c:v>
                </c:pt>
                <c:pt idx="3252">
                  <c:v>44.494200000000014</c:v>
                </c:pt>
                <c:pt idx="3253">
                  <c:v>44.494200000000014</c:v>
                </c:pt>
                <c:pt idx="3254">
                  <c:v>44.494200000000014</c:v>
                </c:pt>
                <c:pt idx="3255">
                  <c:v>44.494200000000014</c:v>
                </c:pt>
                <c:pt idx="3256">
                  <c:v>44.494200000000014</c:v>
                </c:pt>
                <c:pt idx="3257">
                  <c:v>44.494200000000014</c:v>
                </c:pt>
                <c:pt idx="3258">
                  <c:v>44.494200000000014</c:v>
                </c:pt>
                <c:pt idx="3259">
                  <c:v>44.494200000000014</c:v>
                </c:pt>
                <c:pt idx="3260">
                  <c:v>44.494200000000014</c:v>
                </c:pt>
                <c:pt idx="3261">
                  <c:v>44.494200000000014</c:v>
                </c:pt>
                <c:pt idx="3262">
                  <c:v>44.494200000000014</c:v>
                </c:pt>
                <c:pt idx="3263">
                  <c:v>44.494200000000014</c:v>
                </c:pt>
                <c:pt idx="3264">
                  <c:v>44.494200000000014</c:v>
                </c:pt>
                <c:pt idx="3265">
                  <c:v>44.494200000000014</c:v>
                </c:pt>
                <c:pt idx="3266">
                  <c:v>44.494200000000014</c:v>
                </c:pt>
                <c:pt idx="3267">
                  <c:v>44.494200000000014</c:v>
                </c:pt>
                <c:pt idx="3268">
                  <c:v>44.494200000000014</c:v>
                </c:pt>
                <c:pt idx="3269">
                  <c:v>44.494200000000014</c:v>
                </c:pt>
                <c:pt idx="3270">
                  <c:v>44.494200000000014</c:v>
                </c:pt>
                <c:pt idx="3271">
                  <c:v>44.494200000000014</c:v>
                </c:pt>
                <c:pt idx="3272">
                  <c:v>44.494200000000014</c:v>
                </c:pt>
                <c:pt idx="3273">
                  <c:v>44.494200000000014</c:v>
                </c:pt>
                <c:pt idx="3274">
                  <c:v>44.494200000000014</c:v>
                </c:pt>
                <c:pt idx="3275">
                  <c:v>44.494200000000014</c:v>
                </c:pt>
                <c:pt idx="3276">
                  <c:v>44.494200000000014</c:v>
                </c:pt>
                <c:pt idx="3277">
                  <c:v>44.484000000000002</c:v>
                </c:pt>
                <c:pt idx="3278">
                  <c:v>44.484000000000002</c:v>
                </c:pt>
                <c:pt idx="3279">
                  <c:v>44.484000000000002</c:v>
                </c:pt>
                <c:pt idx="3280">
                  <c:v>44.484000000000002</c:v>
                </c:pt>
                <c:pt idx="3281">
                  <c:v>44.484000000000002</c:v>
                </c:pt>
                <c:pt idx="3282">
                  <c:v>44.484000000000002</c:v>
                </c:pt>
                <c:pt idx="3283">
                  <c:v>44.484000000000002</c:v>
                </c:pt>
                <c:pt idx="3284">
                  <c:v>44.484000000000002</c:v>
                </c:pt>
                <c:pt idx="3285">
                  <c:v>44.484000000000002</c:v>
                </c:pt>
                <c:pt idx="3286">
                  <c:v>44.484000000000002</c:v>
                </c:pt>
                <c:pt idx="3287">
                  <c:v>44.484000000000002</c:v>
                </c:pt>
                <c:pt idx="3288">
                  <c:v>44.484000000000002</c:v>
                </c:pt>
                <c:pt idx="3289">
                  <c:v>44.484000000000002</c:v>
                </c:pt>
                <c:pt idx="3290">
                  <c:v>44.484000000000002</c:v>
                </c:pt>
                <c:pt idx="3291">
                  <c:v>44.484000000000002</c:v>
                </c:pt>
                <c:pt idx="3292">
                  <c:v>44.484000000000002</c:v>
                </c:pt>
                <c:pt idx="3293">
                  <c:v>44.484000000000002</c:v>
                </c:pt>
                <c:pt idx="3294">
                  <c:v>44.484000000000002</c:v>
                </c:pt>
                <c:pt idx="3295">
                  <c:v>44.484000000000002</c:v>
                </c:pt>
                <c:pt idx="3296">
                  <c:v>44.484000000000002</c:v>
                </c:pt>
                <c:pt idx="3297">
                  <c:v>44.484000000000002</c:v>
                </c:pt>
                <c:pt idx="3298">
                  <c:v>44.484000000000002</c:v>
                </c:pt>
                <c:pt idx="3299">
                  <c:v>44.484000000000002</c:v>
                </c:pt>
                <c:pt idx="3300">
                  <c:v>44.484000000000002</c:v>
                </c:pt>
                <c:pt idx="3301">
                  <c:v>44.484000000000002</c:v>
                </c:pt>
                <c:pt idx="3302">
                  <c:v>44.484000000000002</c:v>
                </c:pt>
                <c:pt idx="3303">
                  <c:v>44.484000000000002</c:v>
                </c:pt>
                <c:pt idx="3304">
                  <c:v>44.484000000000002</c:v>
                </c:pt>
                <c:pt idx="3305">
                  <c:v>44.484000000000002</c:v>
                </c:pt>
                <c:pt idx="3306">
                  <c:v>44.484000000000002</c:v>
                </c:pt>
                <c:pt idx="3307">
                  <c:v>44.484000000000002</c:v>
                </c:pt>
                <c:pt idx="3308">
                  <c:v>44.484000000000002</c:v>
                </c:pt>
                <c:pt idx="3309">
                  <c:v>44.484000000000002</c:v>
                </c:pt>
                <c:pt idx="3310">
                  <c:v>44.484000000000002</c:v>
                </c:pt>
                <c:pt idx="3311">
                  <c:v>44.484000000000002</c:v>
                </c:pt>
                <c:pt idx="3312">
                  <c:v>44.484000000000002</c:v>
                </c:pt>
                <c:pt idx="3313">
                  <c:v>44.484000000000002</c:v>
                </c:pt>
                <c:pt idx="3314">
                  <c:v>44.494200000000014</c:v>
                </c:pt>
                <c:pt idx="3315">
                  <c:v>44.494200000000014</c:v>
                </c:pt>
                <c:pt idx="3316">
                  <c:v>44.494200000000014</c:v>
                </c:pt>
                <c:pt idx="3317">
                  <c:v>44.494200000000014</c:v>
                </c:pt>
                <c:pt idx="3318">
                  <c:v>44.494200000000014</c:v>
                </c:pt>
                <c:pt idx="3319">
                  <c:v>44.494200000000014</c:v>
                </c:pt>
                <c:pt idx="3320">
                  <c:v>44.494200000000014</c:v>
                </c:pt>
                <c:pt idx="3321">
                  <c:v>44.494200000000014</c:v>
                </c:pt>
                <c:pt idx="3322">
                  <c:v>44.494200000000014</c:v>
                </c:pt>
                <c:pt idx="3323">
                  <c:v>44.494200000000014</c:v>
                </c:pt>
                <c:pt idx="3324">
                  <c:v>44.494200000000014</c:v>
                </c:pt>
                <c:pt idx="3325">
                  <c:v>44.494200000000014</c:v>
                </c:pt>
                <c:pt idx="3326">
                  <c:v>44.494200000000014</c:v>
                </c:pt>
                <c:pt idx="3327">
                  <c:v>44.494200000000014</c:v>
                </c:pt>
                <c:pt idx="3328">
                  <c:v>44.494200000000014</c:v>
                </c:pt>
                <c:pt idx="3329">
                  <c:v>44.494200000000014</c:v>
                </c:pt>
                <c:pt idx="3330">
                  <c:v>44.494200000000014</c:v>
                </c:pt>
                <c:pt idx="3331">
                  <c:v>44.494200000000014</c:v>
                </c:pt>
                <c:pt idx="3332">
                  <c:v>44.494200000000014</c:v>
                </c:pt>
                <c:pt idx="3333">
                  <c:v>44.504300000000001</c:v>
                </c:pt>
                <c:pt idx="3334">
                  <c:v>44.504300000000001</c:v>
                </c:pt>
                <c:pt idx="3335">
                  <c:v>44.504300000000001</c:v>
                </c:pt>
                <c:pt idx="3336">
                  <c:v>44.504300000000001</c:v>
                </c:pt>
                <c:pt idx="3337">
                  <c:v>44.504300000000001</c:v>
                </c:pt>
                <c:pt idx="3338">
                  <c:v>44.504300000000001</c:v>
                </c:pt>
                <c:pt idx="3339">
                  <c:v>44.504300000000001</c:v>
                </c:pt>
                <c:pt idx="3340">
                  <c:v>44.504300000000001</c:v>
                </c:pt>
                <c:pt idx="3341">
                  <c:v>44.504300000000001</c:v>
                </c:pt>
                <c:pt idx="3342">
                  <c:v>44.504300000000001</c:v>
                </c:pt>
                <c:pt idx="3343">
                  <c:v>44.504300000000001</c:v>
                </c:pt>
                <c:pt idx="3344">
                  <c:v>44.504300000000001</c:v>
                </c:pt>
                <c:pt idx="3345">
                  <c:v>44.504300000000001</c:v>
                </c:pt>
                <c:pt idx="3346">
                  <c:v>44.504300000000001</c:v>
                </c:pt>
                <c:pt idx="3347">
                  <c:v>44.514499999999998</c:v>
                </c:pt>
                <c:pt idx="3348">
                  <c:v>44.514499999999998</c:v>
                </c:pt>
                <c:pt idx="3349">
                  <c:v>44.514499999999998</c:v>
                </c:pt>
                <c:pt idx="3350">
                  <c:v>44.514499999999998</c:v>
                </c:pt>
                <c:pt idx="3351">
                  <c:v>44.514499999999998</c:v>
                </c:pt>
                <c:pt idx="3352">
                  <c:v>44.514499999999998</c:v>
                </c:pt>
                <c:pt idx="3353">
                  <c:v>44.514499999999998</c:v>
                </c:pt>
                <c:pt idx="3354">
                  <c:v>44.514499999999998</c:v>
                </c:pt>
                <c:pt idx="3355">
                  <c:v>44.514499999999998</c:v>
                </c:pt>
                <c:pt idx="3356">
                  <c:v>44.514499999999998</c:v>
                </c:pt>
                <c:pt idx="3357">
                  <c:v>44.514499999999998</c:v>
                </c:pt>
                <c:pt idx="3358">
                  <c:v>44.514499999999998</c:v>
                </c:pt>
                <c:pt idx="3359">
                  <c:v>44.514499999999998</c:v>
                </c:pt>
                <c:pt idx="3360">
                  <c:v>44.514499999999998</c:v>
                </c:pt>
                <c:pt idx="3361">
                  <c:v>44.514499999999998</c:v>
                </c:pt>
                <c:pt idx="3362">
                  <c:v>44.524900000000002</c:v>
                </c:pt>
                <c:pt idx="3363">
                  <c:v>44.524900000000002</c:v>
                </c:pt>
                <c:pt idx="3364">
                  <c:v>44.524900000000002</c:v>
                </c:pt>
                <c:pt idx="3365">
                  <c:v>44.524900000000002</c:v>
                </c:pt>
                <c:pt idx="3366">
                  <c:v>44.524900000000002</c:v>
                </c:pt>
                <c:pt idx="3367">
                  <c:v>44.524900000000002</c:v>
                </c:pt>
                <c:pt idx="3368">
                  <c:v>44.524900000000002</c:v>
                </c:pt>
                <c:pt idx="3369">
                  <c:v>44.524900000000002</c:v>
                </c:pt>
                <c:pt idx="3370">
                  <c:v>44.524900000000002</c:v>
                </c:pt>
                <c:pt idx="3371">
                  <c:v>44.524900000000002</c:v>
                </c:pt>
                <c:pt idx="3372">
                  <c:v>44.524900000000002</c:v>
                </c:pt>
                <c:pt idx="3373">
                  <c:v>44.524900000000002</c:v>
                </c:pt>
                <c:pt idx="3374">
                  <c:v>44.524900000000002</c:v>
                </c:pt>
                <c:pt idx="3375">
                  <c:v>44.524900000000002</c:v>
                </c:pt>
                <c:pt idx="3376">
                  <c:v>44.524900000000002</c:v>
                </c:pt>
                <c:pt idx="3377">
                  <c:v>44.524900000000002</c:v>
                </c:pt>
                <c:pt idx="3378">
                  <c:v>44.524900000000002</c:v>
                </c:pt>
                <c:pt idx="3379">
                  <c:v>44.524900000000002</c:v>
                </c:pt>
                <c:pt idx="3380">
                  <c:v>44.535200000000003</c:v>
                </c:pt>
                <c:pt idx="3381">
                  <c:v>44.535200000000003</c:v>
                </c:pt>
                <c:pt idx="3382">
                  <c:v>44.535200000000003</c:v>
                </c:pt>
                <c:pt idx="3383">
                  <c:v>44.535200000000003</c:v>
                </c:pt>
                <c:pt idx="3384">
                  <c:v>44.535200000000003</c:v>
                </c:pt>
                <c:pt idx="3385">
                  <c:v>44.535200000000003</c:v>
                </c:pt>
                <c:pt idx="3386">
                  <c:v>44.535200000000003</c:v>
                </c:pt>
                <c:pt idx="3387">
                  <c:v>44.535200000000003</c:v>
                </c:pt>
                <c:pt idx="3388">
                  <c:v>44.535200000000003</c:v>
                </c:pt>
                <c:pt idx="3389">
                  <c:v>44.535200000000003</c:v>
                </c:pt>
                <c:pt idx="3390">
                  <c:v>44.535200000000003</c:v>
                </c:pt>
                <c:pt idx="3391">
                  <c:v>44.535200000000003</c:v>
                </c:pt>
                <c:pt idx="3392">
                  <c:v>44.535200000000003</c:v>
                </c:pt>
                <c:pt idx="3393">
                  <c:v>44.535200000000003</c:v>
                </c:pt>
                <c:pt idx="3394">
                  <c:v>44.535200000000003</c:v>
                </c:pt>
                <c:pt idx="3395">
                  <c:v>44.535200000000003</c:v>
                </c:pt>
                <c:pt idx="3396">
                  <c:v>44.535200000000003</c:v>
                </c:pt>
                <c:pt idx="3397">
                  <c:v>44.535200000000003</c:v>
                </c:pt>
                <c:pt idx="3398">
                  <c:v>44.535200000000003</c:v>
                </c:pt>
                <c:pt idx="3399">
                  <c:v>44.535200000000003</c:v>
                </c:pt>
                <c:pt idx="3400">
                  <c:v>44.535200000000003</c:v>
                </c:pt>
                <c:pt idx="3401">
                  <c:v>44.535200000000003</c:v>
                </c:pt>
                <c:pt idx="3402">
                  <c:v>44.535200000000003</c:v>
                </c:pt>
                <c:pt idx="3403">
                  <c:v>44.535200000000003</c:v>
                </c:pt>
                <c:pt idx="3404">
                  <c:v>44.535200000000003</c:v>
                </c:pt>
                <c:pt idx="3405">
                  <c:v>44.535200000000003</c:v>
                </c:pt>
                <c:pt idx="3406">
                  <c:v>44.535200000000003</c:v>
                </c:pt>
                <c:pt idx="3407">
                  <c:v>44.535200000000003</c:v>
                </c:pt>
                <c:pt idx="3408">
                  <c:v>44.535200000000003</c:v>
                </c:pt>
                <c:pt idx="3409">
                  <c:v>44.535200000000003</c:v>
                </c:pt>
                <c:pt idx="3410">
                  <c:v>44.535200000000003</c:v>
                </c:pt>
                <c:pt idx="3411">
                  <c:v>44.535200000000003</c:v>
                </c:pt>
                <c:pt idx="3412">
                  <c:v>44.535200000000003</c:v>
                </c:pt>
                <c:pt idx="3413">
                  <c:v>44.535200000000003</c:v>
                </c:pt>
                <c:pt idx="3414">
                  <c:v>44.524700000000003</c:v>
                </c:pt>
                <c:pt idx="3415">
                  <c:v>44.524700000000003</c:v>
                </c:pt>
                <c:pt idx="3416">
                  <c:v>44.524700000000003</c:v>
                </c:pt>
                <c:pt idx="3417">
                  <c:v>44.524700000000003</c:v>
                </c:pt>
                <c:pt idx="3418">
                  <c:v>44.524700000000003</c:v>
                </c:pt>
                <c:pt idx="3419">
                  <c:v>44.524700000000003</c:v>
                </c:pt>
                <c:pt idx="3420">
                  <c:v>44.524700000000003</c:v>
                </c:pt>
                <c:pt idx="3421">
                  <c:v>44.524700000000003</c:v>
                </c:pt>
                <c:pt idx="3422">
                  <c:v>44.524700000000003</c:v>
                </c:pt>
                <c:pt idx="3423">
                  <c:v>44.524700000000003</c:v>
                </c:pt>
                <c:pt idx="3424">
                  <c:v>44.524700000000003</c:v>
                </c:pt>
                <c:pt idx="3425">
                  <c:v>44.524700000000003</c:v>
                </c:pt>
                <c:pt idx="3426">
                  <c:v>44.524700000000003</c:v>
                </c:pt>
                <c:pt idx="3427">
                  <c:v>44.524700000000003</c:v>
                </c:pt>
                <c:pt idx="3428">
                  <c:v>44.524700000000003</c:v>
                </c:pt>
                <c:pt idx="3429">
                  <c:v>44.524700000000003</c:v>
                </c:pt>
                <c:pt idx="3430">
                  <c:v>44.524700000000003</c:v>
                </c:pt>
                <c:pt idx="3431">
                  <c:v>44.524700000000003</c:v>
                </c:pt>
                <c:pt idx="3432">
                  <c:v>44.524700000000003</c:v>
                </c:pt>
                <c:pt idx="3433">
                  <c:v>44.534999999999997</c:v>
                </c:pt>
                <c:pt idx="3434">
                  <c:v>44.534999999999997</c:v>
                </c:pt>
                <c:pt idx="3435">
                  <c:v>44.534999999999997</c:v>
                </c:pt>
                <c:pt idx="3436">
                  <c:v>44.534999999999997</c:v>
                </c:pt>
                <c:pt idx="3437">
                  <c:v>44.534999999999997</c:v>
                </c:pt>
                <c:pt idx="3438">
                  <c:v>44.534999999999997</c:v>
                </c:pt>
                <c:pt idx="3439">
                  <c:v>44.534999999999997</c:v>
                </c:pt>
                <c:pt idx="3440">
                  <c:v>44.534999999999997</c:v>
                </c:pt>
                <c:pt idx="3441">
                  <c:v>44.534999999999997</c:v>
                </c:pt>
                <c:pt idx="3442">
                  <c:v>44.534999999999997</c:v>
                </c:pt>
                <c:pt idx="3443">
                  <c:v>44.534999999999997</c:v>
                </c:pt>
                <c:pt idx="3444">
                  <c:v>44.534999999999997</c:v>
                </c:pt>
                <c:pt idx="3445">
                  <c:v>44.534999999999997</c:v>
                </c:pt>
                <c:pt idx="3446">
                  <c:v>44.534999999999997</c:v>
                </c:pt>
                <c:pt idx="3447">
                  <c:v>44.5456</c:v>
                </c:pt>
                <c:pt idx="3448">
                  <c:v>44.5456</c:v>
                </c:pt>
                <c:pt idx="3449">
                  <c:v>44.5456</c:v>
                </c:pt>
                <c:pt idx="3450">
                  <c:v>44.5456</c:v>
                </c:pt>
                <c:pt idx="3451">
                  <c:v>44.5456</c:v>
                </c:pt>
                <c:pt idx="3452">
                  <c:v>44.5456</c:v>
                </c:pt>
                <c:pt idx="3453">
                  <c:v>44.5456</c:v>
                </c:pt>
                <c:pt idx="3454">
                  <c:v>44.5456</c:v>
                </c:pt>
                <c:pt idx="3455">
                  <c:v>44.5456</c:v>
                </c:pt>
                <c:pt idx="3456">
                  <c:v>44.5456</c:v>
                </c:pt>
                <c:pt idx="3457">
                  <c:v>44.5456</c:v>
                </c:pt>
                <c:pt idx="3458">
                  <c:v>44.5456</c:v>
                </c:pt>
                <c:pt idx="3459">
                  <c:v>44.5456</c:v>
                </c:pt>
                <c:pt idx="3460">
                  <c:v>44.5456</c:v>
                </c:pt>
                <c:pt idx="3461">
                  <c:v>44.555999999999997</c:v>
                </c:pt>
                <c:pt idx="3462">
                  <c:v>44.555999999999997</c:v>
                </c:pt>
                <c:pt idx="3463">
                  <c:v>44.555999999999997</c:v>
                </c:pt>
                <c:pt idx="3464">
                  <c:v>44.555999999999997</c:v>
                </c:pt>
                <c:pt idx="3465">
                  <c:v>44.555999999999997</c:v>
                </c:pt>
                <c:pt idx="3466">
                  <c:v>44.555999999999997</c:v>
                </c:pt>
                <c:pt idx="3467">
                  <c:v>44.555999999999997</c:v>
                </c:pt>
                <c:pt idx="3468">
                  <c:v>44.555999999999997</c:v>
                </c:pt>
                <c:pt idx="3469">
                  <c:v>44.555999999999997</c:v>
                </c:pt>
                <c:pt idx="3470">
                  <c:v>44.555999999999997</c:v>
                </c:pt>
                <c:pt idx="3471">
                  <c:v>44.555999999999997</c:v>
                </c:pt>
                <c:pt idx="3472">
                  <c:v>44.555999999999997</c:v>
                </c:pt>
                <c:pt idx="3473">
                  <c:v>44.555999999999997</c:v>
                </c:pt>
                <c:pt idx="3474">
                  <c:v>44.555999999999997</c:v>
                </c:pt>
                <c:pt idx="3475">
                  <c:v>44.566600000000001</c:v>
                </c:pt>
                <c:pt idx="3476">
                  <c:v>44.566600000000001</c:v>
                </c:pt>
                <c:pt idx="3477">
                  <c:v>44.566600000000001</c:v>
                </c:pt>
                <c:pt idx="3478">
                  <c:v>44.566600000000001</c:v>
                </c:pt>
                <c:pt idx="3479">
                  <c:v>44.566600000000001</c:v>
                </c:pt>
                <c:pt idx="3480">
                  <c:v>44.566600000000001</c:v>
                </c:pt>
                <c:pt idx="3481">
                  <c:v>44.566600000000001</c:v>
                </c:pt>
                <c:pt idx="3482">
                  <c:v>44.566600000000001</c:v>
                </c:pt>
                <c:pt idx="3483">
                  <c:v>44.566600000000001</c:v>
                </c:pt>
                <c:pt idx="3484">
                  <c:v>44.576900000000002</c:v>
                </c:pt>
                <c:pt idx="3485">
                  <c:v>44.576900000000002</c:v>
                </c:pt>
                <c:pt idx="3486">
                  <c:v>44.576900000000002</c:v>
                </c:pt>
                <c:pt idx="3487">
                  <c:v>44.576900000000002</c:v>
                </c:pt>
                <c:pt idx="3488">
                  <c:v>44.576900000000002</c:v>
                </c:pt>
                <c:pt idx="3489">
                  <c:v>44.576900000000002</c:v>
                </c:pt>
                <c:pt idx="3490">
                  <c:v>44.576900000000002</c:v>
                </c:pt>
                <c:pt idx="3491">
                  <c:v>44.576900000000002</c:v>
                </c:pt>
                <c:pt idx="3492">
                  <c:v>44.576900000000002</c:v>
                </c:pt>
                <c:pt idx="3493">
                  <c:v>44.576900000000002</c:v>
                </c:pt>
                <c:pt idx="3494">
                  <c:v>44.576900000000002</c:v>
                </c:pt>
                <c:pt idx="3495">
                  <c:v>44.576900000000002</c:v>
                </c:pt>
                <c:pt idx="3496">
                  <c:v>44.576900000000002</c:v>
                </c:pt>
                <c:pt idx="3497">
                  <c:v>44.576900000000002</c:v>
                </c:pt>
                <c:pt idx="3498">
                  <c:v>44.576900000000002</c:v>
                </c:pt>
                <c:pt idx="3499">
                  <c:v>44.576900000000002</c:v>
                </c:pt>
                <c:pt idx="3500">
                  <c:v>44.576900000000002</c:v>
                </c:pt>
                <c:pt idx="3501">
                  <c:v>44.576900000000002</c:v>
                </c:pt>
                <c:pt idx="3502">
                  <c:v>44.576900000000002</c:v>
                </c:pt>
                <c:pt idx="3503">
                  <c:v>44.576900000000002</c:v>
                </c:pt>
                <c:pt idx="3504">
                  <c:v>44.576900000000002</c:v>
                </c:pt>
                <c:pt idx="3505">
                  <c:v>44.576900000000002</c:v>
                </c:pt>
                <c:pt idx="3506">
                  <c:v>44.576900000000002</c:v>
                </c:pt>
                <c:pt idx="3507">
                  <c:v>44.587200000000003</c:v>
                </c:pt>
                <c:pt idx="3508">
                  <c:v>44.587200000000003</c:v>
                </c:pt>
                <c:pt idx="3509">
                  <c:v>44.587200000000003</c:v>
                </c:pt>
                <c:pt idx="3510">
                  <c:v>44.587200000000003</c:v>
                </c:pt>
                <c:pt idx="3511">
                  <c:v>44.587200000000003</c:v>
                </c:pt>
                <c:pt idx="3512">
                  <c:v>44.587200000000003</c:v>
                </c:pt>
                <c:pt idx="3513">
                  <c:v>44.587200000000003</c:v>
                </c:pt>
                <c:pt idx="3514">
                  <c:v>44.587200000000003</c:v>
                </c:pt>
                <c:pt idx="3515">
                  <c:v>44.587200000000003</c:v>
                </c:pt>
                <c:pt idx="3516">
                  <c:v>44.587200000000003</c:v>
                </c:pt>
                <c:pt idx="3517">
                  <c:v>44.587200000000003</c:v>
                </c:pt>
                <c:pt idx="3518">
                  <c:v>44.587200000000003</c:v>
                </c:pt>
                <c:pt idx="3519">
                  <c:v>44.587200000000003</c:v>
                </c:pt>
                <c:pt idx="3520">
                  <c:v>44.587200000000003</c:v>
                </c:pt>
                <c:pt idx="3521">
                  <c:v>44.587200000000003</c:v>
                </c:pt>
                <c:pt idx="3522">
                  <c:v>44.587200000000003</c:v>
                </c:pt>
                <c:pt idx="3523">
                  <c:v>44.587200000000003</c:v>
                </c:pt>
                <c:pt idx="3524">
                  <c:v>44.587200000000003</c:v>
                </c:pt>
                <c:pt idx="3525">
                  <c:v>44.587200000000003</c:v>
                </c:pt>
                <c:pt idx="3526">
                  <c:v>44.587200000000003</c:v>
                </c:pt>
                <c:pt idx="3527">
                  <c:v>44.587200000000003</c:v>
                </c:pt>
                <c:pt idx="3528">
                  <c:v>44.587200000000003</c:v>
                </c:pt>
                <c:pt idx="3529">
                  <c:v>44.587200000000003</c:v>
                </c:pt>
                <c:pt idx="3530">
                  <c:v>44.587200000000003</c:v>
                </c:pt>
                <c:pt idx="3531">
                  <c:v>44.587200000000003</c:v>
                </c:pt>
                <c:pt idx="3532">
                  <c:v>44.587200000000003</c:v>
                </c:pt>
                <c:pt idx="3533">
                  <c:v>44.587200000000003</c:v>
                </c:pt>
                <c:pt idx="3534">
                  <c:v>44.587200000000003</c:v>
                </c:pt>
                <c:pt idx="3535">
                  <c:v>44.587200000000003</c:v>
                </c:pt>
                <c:pt idx="3536">
                  <c:v>44.587200000000003</c:v>
                </c:pt>
                <c:pt idx="3537">
                  <c:v>44.587200000000003</c:v>
                </c:pt>
                <c:pt idx="3538">
                  <c:v>44.587200000000003</c:v>
                </c:pt>
                <c:pt idx="3539">
                  <c:v>44.587200000000003</c:v>
                </c:pt>
                <c:pt idx="3540">
                  <c:v>44.587200000000003</c:v>
                </c:pt>
                <c:pt idx="3541">
                  <c:v>44.587200000000003</c:v>
                </c:pt>
                <c:pt idx="3542">
                  <c:v>44.587200000000003</c:v>
                </c:pt>
                <c:pt idx="3543">
                  <c:v>44.587200000000003</c:v>
                </c:pt>
                <c:pt idx="3544">
                  <c:v>44.587200000000003</c:v>
                </c:pt>
                <c:pt idx="3545">
                  <c:v>44.587200000000003</c:v>
                </c:pt>
                <c:pt idx="3546">
                  <c:v>44.587200000000003</c:v>
                </c:pt>
                <c:pt idx="3547">
                  <c:v>44.587200000000003</c:v>
                </c:pt>
                <c:pt idx="3548">
                  <c:v>44.587200000000003</c:v>
                </c:pt>
                <c:pt idx="3549">
                  <c:v>44.587200000000003</c:v>
                </c:pt>
                <c:pt idx="3550">
                  <c:v>44.587200000000003</c:v>
                </c:pt>
                <c:pt idx="3551">
                  <c:v>44.587200000000003</c:v>
                </c:pt>
                <c:pt idx="3552">
                  <c:v>44.587200000000003</c:v>
                </c:pt>
                <c:pt idx="3553">
                  <c:v>44.587200000000003</c:v>
                </c:pt>
                <c:pt idx="3554">
                  <c:v>44.587200000000003</c:v>
                </c:pt>
                <c:pt idx="3555">
                  <c:v>44.587200000000003</c:v>
                </c:pt>
                <c:pt idx="3556">
                  <c:v>44.587200000000003</c:v>
                </c:pt>
                <c:pt idx="3557">
                  <c:v>44.587200000000003</c:v>
                </c:pt>
                <c:pt idx="3558">
                  <c:v>44.587200000000003</c:v>
                </c:pt>
                <c:pt idx="3559">
                  <c:v>44.587200000000003</c:v>
                </c:pt>
                <c:pt idx="3560">
                  <c:v>44.587200000000003</c:v>
                </c:pt>
                <c:pt idx="3561">
                  <c:v>44.587200000000003</c:v>
                </c:pt>
                <c:pt idx="3562">
                  <c:v>44.587200000000003</c:v>
                </c:pt>
                <c:pt idx="3563">
                  <c:v>44.587200000000003</c:v>
                </c:pt>
                <c:pt idx="3564">
                  <c:v>44.587200000000003</c:v>
                </c:pt>
                <c:pt idx="3565">
                  <c:v>44.587200000000003</c:v>
                </c:pt>
                <c:pt idx="3566">
                  <c:v>44.587200000000003</c:v>
                </c:pt>
                <c:pt idx="3567">
                  <c:v>44.587200000000003</c:v>
                </c:pt>
                <c:pt idx="3568">
                  <c:v>44.587200000000003</c:v>
                </c:pt>
                <c:pt idx="3569">
                  <c:v>44.587200000000003</c:v>
                </c:pt>
                <c:pt idx="3570">
                  <c:v>44.587200000000003</c:v>
                </c:pt>
                <c:pt idx="3571">
                  <c:v>44.587200000000003</c:v>
                </c:pt>
                <c:pt idx="3572">
                  <c:v>44.598800000000011</c:v>
                </c:pt>
                <c:pt idx="3573">
                  <c:v>44.598800000000011</c:v>
                </c:pt>
                <c:pt idx="3574">
                  <c:v>44.598800000000011</c:v>
                </c:pt>
                <c:pt idx="3575">
                  <c:v>44.598800000000011</c:v>
                </c:pt>
                <c:pt idx="3576">
                  <c:v>44.598800000000011</c:v>
                </c:pt>
                <c:pt idx="3577">
                  <c:v>44.598800000000011</c:v>
                </c:pt>
                <c:pt idx="3578">
                  <c:v>44.598800000000011</c:v>
                </c:pt>
                <c:pt idx="3579">
                  <c:v>44.598800000000011</c:v>
                </c:pt>
                <c:pt idx="3580">
                  <c:v>44.598800000000011</c:v>
                </c:pt>
                <c:pt idx="3581">
                  <c:v>44.598800000000011</c:v>
                </c:pt>
                <c:pt idx="3582">
                  <c:v>44.598800000000011</c:v>
                </c:pt>
                <c:pt idx="3583">
                  <c:v>44.598800000000011</c:v>
                </c:pt>
                <c:pt idx="3584">
                  <c:v>44.598800000000011</c:v>
                </c:pt>
                <c:pt idx="3585">
                  <c:v>44.598800000000011</c:v>
                </c:pt>
                <c:pt idx="3586">
                  <c:v>44.609499999999997</c:v>
                </c:pt>
                <c:pt idx="3587">
                  <c:v>44.609499999999997</c:v>
                </c:pt>
                <c:pt idx="3588">
                  <c:v>44.609499999999997</c:v>
                </c:pt>
                <c:pt idx="3589">
                  <c:v>44.609499999999997</c:v>
                </c:pt>
                <c:pt idx="3590">
                  <c:v>44.609499999999997</c:v>
                </c:pt>
                <c:pt idx="3591">
                  <c:v>44.609499999999997</c:v>
                </c:pt>
                <c:pt idx="3592">
                  <c:v>44.609499999999997</c:v>
                </c:pt>
                <c:pt idx="3593">
                  <c:v>44.609499999999997</c:v>
                </c:pt>
                <c:pt idx="3594">
                  <c:v>44.609499999999997</c:v>
                </c:pt>
                <c:pt idx="3595">
                  <c:v>44.609499999999997</c:v>
                </c:pt>
                <c:pt idx="3596">
                  <c:v>44.609499999999997</c:v>
                </c:pt>
                <c:pt idx="3597">
                  <c:v>44.609499999999997</c:v>
                </c:pt>
                <c:pt idx="3598">
                  <c:v>44.609499999999997</c:v>
                </c:pt>
                <c:pt idx="3599">
                  <c:v>44.609499999999997</c:v>
                </c:pt>
                <c:pt idx="3600">
                  <c:v>44.619500000000002</c:v>
                </c:pt>
                <c:pt idx="3601">
                  <c:v>44.619500000000002</c:v>
                </c:pt>
                <c:pt idx="3602">
                  <c:v>44.619500000000002</c:v>
                </c:pt>
                <c:pt idx="3603">
                  <c:v>44.619500000000002</c:v>
                </c:pt>
                <c:pt idx="3604">
                  <c:v>44.619500000000002</c:v>
                </c:pt>
                <c:pt idx="3605">
                  <c:v>44.619500000000002</c:v>
                </c:pt>
                <c:pt idx="3606">
                  <c:v>44.619500000000002</c:v>
                </c:pt>
                <c:pt idx="3607">
                  <c:v>44.619500000000002</c:v>
                </c:pt>
                <c:pt idx="3608">
                  <c:v>44.619500000000002</c:v>
                </c:pt>
                <c:pt idx="3609">
                  <c:v>44.619500000000002</c:v>
                </c:pt>
                <c:pt idx="3610">
                  <c:v>44.619500000000002</c:v>
                </c:pt>
                <c:pt idx="3611">
                  <c:v>44.619500000000002</c:v>
                </c:pt>
                <c:pt idx="3612">
                  <c:v>44.619500000000002</c:v>
                </c:pt>
                <c:pt idx="3613">
                  <c:v>44.619500000000002</c:v>
                </c:pt>
                <c:pt idx="3614">
                  <c:v>44.619500000000002</c:v>
                </c:pt>
                <c:pt idx="3615">
                  <c:v>44.619500000000002</c:v>
                </c:pt>
                <c:pt idx="3616">
                  <c:v>44.619500000000002</c:v>
                </c:pt>
                <c:pt idx="3617">
                  <c:v>44.619500000000002</c:v>
                </c:pt>
                <c:pt idx="3618">
                  <c:v>44.619500000000002</c:v>
                </c:pt>
                <c:pt idx="3619">
                  <c:v>44.619500000000002</c:v>
                </c:pt>
                <c:pt idx="3620">
                  <c:v>44.619500000000002</c:v>
                </c:pt>
                <c:pt idx="3621">
                  <c:v>44.619500000000002</c:v>
                </c:pt>
                <c:pt idx="3622">
                  <c:v>44.619500000000002</c:v>
                </c:pt>
                <c:pt idx="3623">
                  <c:v>44.63</c:v>
                </c:pt>
                <c:pt idx="3624">
                  <c:v>44.63</c:v>
                </c:pt>
                <c:pt idx="3625">
                  <c:v>44.63</c:v>
                </c:pt>
                <c:pt idx="3626">
                  <c:v>44.63</c:v>
                </c:pt>
                <c:pt idx="3627">
                  <c:v>44.63</c:v>
                </c:pt>
                <c:pt idx="3628">
                  <c:v>44.63</c:v>
                </c:pt>
                <c:pt idx="3629">
                  <c:v>44.63</c:v>
                </c:pt>
                <c:pt idx="3630">
                  <c:v>44.63</c:v>
                </c:pt>
                <c:pt idx="3631">
                  <c:v>44.63</c:v>
                </c:pt>
                <c:pt idx="3632">
                  <c:v>44.63</c:v>
                </c:pt>
                <c:pt idx="3633">
                  <c:v>44.63</c:v>
                </c:pt>
                <c:pt idx="3634">
                  <c:v>44.63</c:v>
                </c:pt>
                <c:pt idx="3635">
                  <c:v>44.63</c:v>
                </c:pt>
                <c:pt idx="3636">
                  <c:v>44.63</c:v>
                </c:pt>
                <c:pt idx="3637">
                  <c:v>44.63</c:v>
                </c:pt>
                <c:pt idx="3638">
                  <c:v>44.63</c:v>
                </c:pt>
                <c:pt idx="3639">
                  <c:v>44.63</c:v>
                </c:pt>
                <c:pt idx="3640">
                  <c:v>44.63</c:v>
                </c:pt>
                <c:pt idx="3641">
                  <c:v>44.63</c:v>
                </c:pt>
                <c:pt idx="3642">
                  <c:v>44.63</c:v>
                </c:pt>
                <c:pt idx="3643">
                  <c:v>44.63</c:v>
                </c:pt>
                <c:pt idx="3644">
                  <c:v>44.63</c:v>
                </c:pt>
                <c:pt idx="3645">
                  <c:v>44.63</c:v>
                </c:pt>
                <c:pt idx="3646">
                  <c:v>44.63</c:v>
                </c:pt>
                <c:pt idx="3647">
                  <c:v>44.63</c:v>
                </c:pt>
                <c:pt idx="3648">
                  <c:v>44.63</c:v>
                </c:pt>
                <c:pt idx="3649">
                  <c:v>44.63</c:v>
                </c:pt>
                <c:pt idx="3650">
                  <c:v>44.63</c:v>
                </c:pt>
                <c:pt idx="3651">
                  <c:v>44.63</c:v>
                </c:pt>
                <c:pt idx="3652">
                  <c:v>44.63</c:v>
                </c:pt>
                <c:pt idx="3653">
                  <c:v>44.63</c:v>
                </c:pt>
                <c:pt idx="3654">
                  <c:v>44.63</c:v>
                </c:pt>
                <c:pt idx="3655">
                  <c:v>44.63</c:v>
                </c:pt>
                <c:pt idx="3656">
                  <c:v>44.63</c:v>
                </c:pt>
                <c:pt idx="3657">
                  <c:v>44.63</c:v>
                </c:pt>
                <c:pt idx="3658">
                  <c:v>44.63</c:v>
                </c:pt>
                <c:pt idx="3659">
                  <c:v>44.63</c:v>
                </c:pt>
                <c:pt idx="3660">
                  <c:v>44.63</c:v>
                </c:pt>
                <c:pt idx="3661">
                  <c:v>44.63</c:v>
                </c:pt>
                <c:pt idx="3662">
                  <c:v>44.63</c:v>
                </c:pt>
                <c:pt idx="3663">
                  <c:v>44.63</c:v>
                </c:pt>
                <c:pt idx="3664">
                  <c:v>44.63</c:v>
                </c:pt>
                <c:pt idx="3665">
                  <c:v>44.63</c:v>
                </c:pt>
                <c:pt idx="3666">
                  <c:v>44.63</c:v>
                </c:pt>
                <c:pt idx="3667">
                  <c:v>44.63</c:v>
                </c:pt>
                <c:pt idx="3668">
                  <c:v>44.63</c:v>
                </c:pt>
                <c:pt idx="3669">
                  <c:v>44.63</c:v>
                </c:pt>
                <c:pt idx="3670">
                  <c:v>44.63</c:v>
                </c:pt>
                <c:pt idx="3671">
                  <c:v>44.63</c:v>
                </c:pt>
                <c:pt idx="3672">
                  <c:v>44.63</c:v>
                </c:pt>
                <c:pt idx="3673">
                  <c:v>44.63</c:v>
                </c:pt>
                <c:pt idx="3674">
                  <c:v>44.63</c:v>
                </c:pt>
                <c:pt idx="3675">
                  <c:v>44.619700000000002</c:v>
                </c:pt>
                <c:pt idx="3676">
                  <c:v>44.619700000000002</c:v>
                </c:pt>
                <c:pt idx="3677">
                  <c:v>44.619700000000002</c:v>
                </c:pt>
                <c:pt idx="3678">
                  <c:v>44.619700000000002</c:v>
                </c:pt>
                <c:pt idx="3679">
                  <c:v>44.619700000000002</c:v>
                </c:pt>
                <c:pt idx="3680">
                  <c:v>44.619700000000002</c:v>
                </c:pt>
                <c:pt idx="3681">
                  <c:v>44.619700000000002</c:v>
                </c:pt>
                <c:pt idx="3682">
                  <c:v>44.619700000000002</c:v>
                </c:pt>
                <c:pt idx="3683">
                  <c:v>44.619700000000002</c:v>
                </c:pt>
                <c:pt idx="3684">
                  <c:v>44.619700000000002</c:v>
                </c:pt>
                <c:pt idx="3685">
                  <c:v>44.619700000000002</c:v>
                </c:pt>
                <c:pt idx="3686">
                  <c:v>44.619700000000002</c:v>
                </c:pt>
                <c:pt idx="3687">
                  <c:v>44.619700000000002</c:v>
                </c:pt>
                <c:pt idx="3688">
                  <c:v>44.619700000000002</c:v>
                </c:pt>
                <c:pt idx="3689">
                  <c:v>44.619700000000002</c:v>
                </c:pt>
                <c:pt idx="3690">
                  <c:v>44.619700000000002</c:v>
                </c:pt>
                <c:pt idx="3691">
                  <c:v>44.619700000000002</c:v>
                </c:pt>
                <c:pt idx="3692">
                  <c:v>44.619700000000002</c:v>
                </c:pt>
                <c:pt idx="3693">
                  <c:v>44.619700000000002</c:v>
                </c:pt>
                <c:pt idx="3694">
                  <c:v>44.619700000000002</c:v>
                </c:pt>
                <c:pt idx="3695">
                  <c:v>44.619700000000002</c:v>
                </c:pt>
                <c:pt idx="3696">
                  <c:v>44.619700000000002</c:v>
                </c:pt>
                <c:pt idx="3697">
                  <c:v>44.619700000000002</c:v>
                </c:pt>
                <c:pt idx="3698">
                  <c:v>44.619700000000002</c:v>
                </c:pt>
                <c:pt idx="3699">
                  <c:v>44.619700000000002</c:v>
                </c:pt>
                <c:pt idx="3700">
                  <c:v>44.619700000000002</c:v>
                </c:pt>
                <c:pt idx="3701">
                  <c:v>44.619700000000002</c:v>
                </c:pt>
                <c:pt idx="3702">
                  <c:v>44.619700000000002</c:v>
                </c:pt>
                <c:pt idx="3703">
                  <c:v>44.619700000000002</c:v>
                </c:pt>
                <c:pt idx="3704">
                  <c:v>44.619700000000002</c:v>
                </c:pt>
                <c:pt idx="3705">
                  <c:v>44.619700000000002</c:v>
                </c:pt>
                <c:pt idx="3706">
                  <c:v>44.619700000000002</c:v>
                </c:pt>
                <c:pt idx="3707">
                  <c:v>44.619700000000002</c:v>
                </c:pt>
                <c:pt idx="3708">
                  <c:v>44.619700000000002</c:v>
                </c:pt>
                <c:pt idx="3709">
                  <c:v>44.619700000000002</c:v>
                </c:pt>
                <c:pt idx="3710">
                  <c:v>44.619700000000002</c:v>
                </c:pt>
                <c:pt idx="3711">
                  <c:v>44.619700000000002</c:v>
                </c:pt>
                <c:pt idx="3712">
                  <c:v>44.619700000000002</c:v>
                </c:pt>
                <c:pt idx="3713">
                  <c:v>44.619700000000002</c:v>
                </c:pt>
                <c:pt idx="3714">
                  <c:v>44.619700000000002</c:v>
                </c:pt>
                <c:pt idx="3715">
                  <c:v>44.619700000000002</c:v>
                </c:pt>
                <c:pt idx="3716">
                  <c:v>44.619700000000002</c:v>
                </c:pt>
                <c:pt idx="3717">
                  <c:v>44.619700000000002</c:v>
                </c:pt>
                <c:pt idx="3718">
                  <c:v>44.619700000000002</c:v>
                </c:pt>
                <c:pt idx="3719">
                  <c:v>44.619700000000002</c:v>
                </c:pt>
                <c:pt idx="3720">
                  <c:v>44.619700000000002</c:v>
                </c:pt>
                <c:pt idx="3721">
                  <c:v>44.619700000000002</c:v>
                </c:pt>
                <c:pt idx="3722">
                  <c:v>44.619700000000002</c:v>
                </c:pt>
                <c:pt idx="3723">
                  <c:v>44.608600000000003</c:v>
                </c:pt>
                <c:pt idx="3724">
                  <c:v>44.608600000000003</c:v>
                </c:pt>
                <c:pt idx="3725">
                  <c:v>44.608600000000003</c:v>
                </c:pt>
                <c:pt idx="3726">
                  <c:v>44.608600000000003</c:v>
                </c:pt>
                <c:pt idx="3727">
                  <c:v>44.608600000000003</c:v>
                </c:pt>
                <c:pt idx="3728">
                  <c:v>44.608600000000003</c:v>
                </c:pt>
                <c:pt idx="3729">
                  <c:v>44.608600000000003</c:v>
                </c:pt>
                <c:pt idx="3730">
                  <c:v>44.608600000000003</c:v>
                </c:pt>
                <c:pt idx="3731">
                  <c:v>44.608600000000003</c:v>
                </c:pt>
                <c:pt idx="3732">
                  <c:v>44.608600000000003</c:v>
                </c:pt>
                <c:pt idx="3733">
                  <c:v>44.608600000000003</c:v>
                </c:pt>
                <c:pt idx="3734">
                  <c:v>44.608600000000003</c:v>
                </c:pt>
                <c:pt idx="3735">
                  <c:v>44.608600000000003</c:v>
                </c:pt>
                <c:pt idx="3736">
                  <c:v>44.608600000000003</c:v>
                </c:pt>
                <c:pt idx="3737">
                  <c:v>44.598600000000012</c:v>
                </c:pt>
                <c:pt idx="3738">
                  <c:v>44.598600000000012</c:v>
                </c:pt>
                <c:pt idx="3739">
                  <c:v>44.598600000000012</c:v>
                </c:pt>
                <c:pt idx="3740">
                  <c:v>44.598600000000012</c:v>
                </c:pt>
                <c:pt idx="3741">
                  <c:v>44.598600000000012</c:v>
                </c:pt>
                <c:pt idx="3742">
                  <c:v>44.598600000000012</c:v>
                </c:pt>
                <c:pt idx="3743">
                  <c:v>44.598600000000012</c:v>
                </c:pt>
                <c:pt idx="3744">
                  <c:v>44.598600000000012</c:v>
                </c:pt>
                <c:pt idx="3745">
                  <c:v>44.598600000000012</c:v>
                </c:pt>
                <c:pt idx="3746">
                  <c:v>44.587800000000001</c:v>
                </c:pt>
                <c:pt idx="3747">
                  <c:v>44.587800000000001</c:v>
                </c:pt>
                <c:pt idx="3748">
                  <c:v>44.587800000000001</c:v>
                </c:pt>
                <c:pt idx="3749">
                  <c:v>44.587800000000001</c:v>
                </c:pt>
                <c:pt idx="3750">
                  <c:v>44.587800000000001</c:v>
                </c:pt>
                <c:pt idx="3751">
                  <c:v>44.587800000000001</c:v>
                </c:pt>
                <c:pt idx="3752">
                  <c:v>44.587800000000001</c:v>
                </c:pt>
                <c:pt idx="3753">
                  <c:v>44.587800000000001</c:v>
                </c:pt>
                <c:pt idx="3754">
                  <c:v>44.587800000000001</c:v>
                </c:pt>
                <c:pt idx="3755">
                  <c:v>44.587800000000001</c:v>
                </c:pt>
                <c:pt idx="3756">
                  <c:v>44.587800000000001</c:v>
                </c:pt>
                <c:pt idx="3757">
                  <c:v>44.587800000000001</c:v>
                </c:pt>
                <c:pt idx="3758">
                  <c:v>44.587800000000001</c:v>
                </c:pt>
                <c:pt idx="3759">
                  <c:v>44.587800000000001</c:v>
                </c:pt>
                <c:pt idx="3760">
                  <c:v>44.577000000000012</c:v>
                </c:pt>
                <c:pt idx="3761">
                  <c:v>44.577000000000012</c:v>
                </c:pt>
                <c:pt idx="3762">
                  <c:v>44.577000000000012</c:v>
                </c:pt>
                <c:pt idx="3763">
                  <c:v>44.577000000000012</c:v>
                </c:pt>
                <c:pt idx="3764">
                  <c:v>44.577000000000012</c:v>
                </c:pt>
                <c:pt idx="3765">
                  <c:v>44.577000000000012</c:v>
                </c:pt>
                <c:pt idx="3766">
                  <c:v>44.577000000000012</c:v>
                </c:pt>
                <c:pt idx="3767">
                  <c:v>44.577000000000012</c:v>
                </c:pt>
                <c:pt idx="3768">
                  <c:v>44.577000000000012</c:v>
                </c:pt>
                <c:pt idx="3769">
                  <c:v>44.577000000000012</c:v>
                </c:pt>
                <c:pt idx="3770">
                  <c:v>44.566899999999997</c:v>
                </c:pt>
                <c:pt idx="3771">
                  <c:v>44.566899999999997</c:v>
                </c:pt>
                <c:pt idx="3772">
                  <c:v>44.566899999999997</c:v>
                </c:pt>
                <c:pt idx="3773">
                  <c:v>44.566899999999997</c:v>
                </c:pt>
                <c:pt idx="3774">
                  <c:v>44.566899999999997</c:v>
                </c:pt>
                <c:pt idx="3775">
                  <c:v>44.566899999999997</c:v>
                </c:pt>
                <c:pt idx="3776">
                  <c:v>44.566899999999997</c:v>
                </c:pt>
                <c:pt idx="3777">
                  <c:v>44.566899999999997</c:v>
                </c:pt>
                <c:pt idx="3778">
                  <c:v>44.566899999999997</c:v>
                </c:pt>
                <c:pt idx="3779">
                  <c:v>44.566899999999997</c:v>
                </c:pt>
                <c:pt idx="3780">
                  <c:v>44.566899999999997</c:v>
                </c:pt>
                <c:pt idx="3781">
                  <c:v>44.566899999999997</c:v>
                </c:pt>
                <c:pt idx="3782">
                  <c:v>44.566899999999997</c:v>
                </c:pt>
                <c:pt idx="3783">
                  <c:v>44.566899999999997</c:v>
                </c:pt>
                <c:pt idx="3784">
                  <c:v>44.566899999999997</c:v>
                </c:pt>
                <c:pt idx="3785">
                  <c:v>44.566899999999997</c:v>
                </c:pt>
                <c:pt idx="3786">
                  <c:v>44.566899999999997</c:v>
                </c:pt>
                <c:pt idx="3787">
                  <c:v>44.566899999999997</c:v>
                </c:pt>
                <c:pt idx="3788">
                  <c:v>44.556399999999996</c:v>
                </c:pt>
                <c:pt idx="3789">
                  <c:v>44.556399999999996</c:v>
                </c:pt>
                <c:pt idx="3790">
                  <c:v>44.556399999999996</c:v>
                </c:pt>
                <c:pt idx="3791">
                  <c:v>44.556399999999996</c:v>
                </c:pt>
                <c:pt idx="3792">
                  <c:v>44.556399999999996</c:v>
                </c:pt>
                <c:pt idx="3793">
                  <c:v>44.556399999999996</c:v>
                </c:pt>
                <c:pt idx="3794">
                  <c:v>44.556399999999996</c:v>
                </c:pt>
                <c:pt idx="3795">
                  <c:v>44.556399999999996</c:v>
                </c:pt>
                <c:pt idx="3796">
                  <c:v>44.556399999999996</c:v>
                </c:pt>
                <c:pt idx="3797">
                  <c:v>44.556399999999996</c:v>
                </c:pt>
                <c:pt idx="3798">
                  <c:v>44.556399999999996</c:v>
                </c:pt>
                <c:pt idx="3799">
                  <c:v>44.556399999999996</c:v>
                </c:pt>
                <c:pt idx="3800">
                  <c:v>44.556399999999996</c:v>
                </c:pt>
                <c:pt idx="3801">
                  <c:v>44.556399999999996</c:v>
                </c:pt>
                <c:pt idx="3802">
                  <c:v>44.546100000000003</c:v>
                </c:pt>
                <c:pt idx="3803">
                  <c:v>44.546100000000003</c:v>
                </c:pt>
                <c:pt idx="3804">
                  <c:v>44.546100000000003</c:v>
                </c:pt>
                <c:pt idx="3805">
                  <c:v>44.546100000000003</c:v>
                </c:pt>
                <c:pt idx="3806">
                  <c:v>44.546100000000003</c:v>
                </c:pt>
                <c:pt idx="3807">
                  <c:v>44.546100000000003</c:v>
                </c:pt>
                <c:pt idx="3808">
                  <c:v>44.546100000000003</c:v>
                </c:pt>
                <c:pt idx="3809">
                  <c:v>44.546100000000003</c:v>
                </c:pt>
                <c:pt idx="3810">
                  <c:v>44.546100000000003</c:v>
                </c:pt>
                <c:pt idx="3811">
                  <c:v>44.546100000000003</c:v>
                </c:pt>
                <c:pt idx="3812">
                  <c:v>44.546100000000003</c:v>
                </c:pt>
                <c:pt idx="3813">
                  <c:v>44.546100000000003</c:v>
                </c:pt>
                <c:pt idx="3814">
                  <c:v>44.546100000000003</c:v>
                </c:pt>
                <c:pt idx="3815">
                  <c:v>44.546100000000003</c:v>
                </c:pt>
                <c:pt idx="3816">
                  <c:v>44.535899999999998</c:v>
                </c:pt>
                <c:pt idx="3817">
                  <c:v>44.535899999999998</c:v>
                </c:pt>
                <c:pt idx="3818">
                  <c:v>44.535899999999998</c:v>
                </c:pt>
                <c:pt idx="3819">
                  <c:v>44.535899999999998</c:v>
                </c:pt>
                <c:pt idx="3820">
                  <c:v>44.535899999999998</c:v>
                </c:pt>
                <c:pt idx="3821">
                  <c:v>44.535899999999998</c:v>
                </c:pt>
                <c:pt idx="3822">
                  <c:v>44.535899999999998</c:v>
                </c:pt>
                <c:pt idx="3823">
                  <c:v>44.535899999999998</c:v>
                </c:pt>
                <c:pt idx="3824">
                  <c:v>44.535899999999998</c:v>
                </c:pt>
                <c:pt idx="3825">
                  <c:v>44.535899999999998</c:v>
                </c:pt>
                <c:pt idx="3826">
                  <c:v>44.535899999999998</c:v>
                </c:pt>
                <c:pt idx="3827">
                  <c:v>44.535899999999998</c:v>
                </c:pt>
                <c:pt idx="3828">
                  <c:v>44.535899999999998</c:v>
                </c:pt>
                <c:pt idx="3829">
                  <c:v>44.535899999999998</c:v>
                </c:pt>
                <c:pt idx="3830">
                  <c:v>44.535899999999998</c:v>
                </c:pt>
                <c:pt idx="3831">
                  <c:v>44.535899999999998</c:v>
                </c:pt>
                <c:pt idx="3832">
                  <c:v>44.535899999999998</c:v>
                </c:pt>
                <c:pt idx="3833">
                  <c:v>44.535899999999998</c:v>
                </c:pt>
                <c:pt idx="3834">
                  <c:v>44.535899999999998</c:v>
                </c:pt>
                <c:pt idx="3835">
                  <c:v>44.535899999999998</c:v>
                </c:pt>
                <c:pt idx="3836">
                  <c:v>44.535899999999998</c:v>
                </c:pt>
                <c:pt idx="3837">
                  <c:v>44.535899999999998</c:v>
                </c:pt>
                <c:pt idx="3838">
                  <c:v>44.535899999999998</c:v>
                </c:pt>
                <c:pt idx="3839">
                  <c:v>44.525700000000001</c:v>
                </c:pt>
                <c:pt idx="3840">
                  <c:v>44.525700000000001</c:v>
                </c:pt>
                <c:pt idx="3841">
                  <c:v>44.525700000000001</c:v>
                </c:pt>
                <c:pt idx="3842">
                  <c:v>44.525700000000001</c:v>
                </c:pt>
                <c:pt idx="3843">
                  <c:v>44.525700000000001</c:v>
                </c:pt>
                <c:pt idx="3844">
                  <c:v>44.525700000000001</c:v>
                </c:pt>
                <c:pt idx="3845">
                  <c:v>44.525700000000001</c:v>
                </c:pt>
                <c:pt idx="3846">
                  <c:v>44.525700000000001</c:v>
                </c:pt>
                <c:pt idx="3847">
                  <c:v>44.525700000000001</c:v>
                </c:pt>
                <c:pt idx="3848">
                  <c:v>44.525700000000001</c:v>
                </c:pt>
                <c:pt idx="3849">
                  <c:v>44.525700000000001</c:v>
                </c:pt>
                <c:pt idx="3850">
                  <c:v>44.525700000000001</c:v>
                </c:pt>
                <c:pt idx="3851">
                  <c:v>44.525700000000001</c:v>
                </c:pt>
                <c:pt idx="3852">
                  <c:v>44.525700000000001</c:v>
                </c:pt>
                <c:pt idx="3853">
                  <c:v>44.525700000000001</c:v>
                </c:pt>
                <c:pt idx="3854">
                  <c:v>44.525700000000001</c:v>
                </c:pt>
                <c:pt idx="3855">
                  <c:v>44.525700000000001</c:v>
                </c:pt>
                <c:pt idx="3856">
                  <c:v>44.525700000000001</c:v>
                </c:pt>
                <c:pt idx="3857">
                  <c:v>44.525700000000001</c:v>
                </c:pt>
                <c:pt idx="3858">
                  <c:v>44.525700000000001</c:v>
                </c:pt>
                <c:pt idx="3859">
                  <c:v>44.525700000000001</c:v>
                </c:pt>
                <c:pt idx="3860">
                  <c:v>44.525700000000001</c:v>
                </c:pt>
                <c:pt idx="3861">
                  <c:v>44.525700000000001</c:v>
                </c:pt>
                <c:pt idx="3862">
                  <c:v>44.515700000000002</c:v>
                </c:pt>
                <c:pt idx="3863">
                  <c:v>44.515700000000002</c:v>
                </c:pt>
                <c:pt idx="3864">
                  <c:v>44.515700000000002</c:v>
                </c:pt>
                <c:pt idx="3865">
                  <c:v>44.515700000000002</c:v>
                </c:pt>
                <c:pt idx="3866">
                  <c:v>44.515700000000002</c:v>
                </c:pt>
                <c:pt idx="3867">
                  <c:v>44.515700000000002</c:v>
                </c:pt>
                <c:pt idx="3868">
                  <c:v>44.515700000000002</c:v>
                </c:pt>
                <c:pt idx="3869">
                  <c:v>44.515700000000002</c:v>
                </c:pt>
                <c:pt idx="3870">
                  <c:v>44.515700000000002</c:v>
                </c:pt>
                <c:pt idx="3871">
                  <c:v>44.515700000000002</c:v>
                </c:pt>
                <c:pt idx="3872">
                  <c:v>44.515700000000002</c:v>
                </c:pt>
                <c:pt idx="3873">
                  <c:v>44.515700000000002</c:v>
                </c:pt>
                <c:pt idx="3874">
                  <c:v>44.515700000000002</c:v>
                </c:pt>
                <c:pt idx="3875">
                  <c:v>44.515700000000002</c:v>
                </c:pt>
                <c:pt idx="3876">
                  <c:v>44.515700000000002</c:v>
                </c:pt>
                <c:pt idx="3877">
                  <c:v>44.515700000000002</c:v>
                </c:pt>
                <c:pt idx="3878">
                  <c:v>44.515700000000002</c:v>
                </c:pt>
                <c:pt idx="3879">
                  <c:v>44.515700000000002</c:v>
                </c:pt>
                <c:pt idx="3880">
                  <c:v>44.515700000000002</c:v>
                </c:pt>
                <c:pt idx="3881">
                  <c:v>44.503700000000002</c:v>
                </c:pt>
                <c:pt idx="3882">
                  <c:v>44.503700000000002</c:v>
                </c:pt>
                <c:pt idx="3883">
                  <c:v>44.503700000000002</c:v>
                </c:pt>
                <c:pt idx="3884">
                  <c:v>44.503700000000002</c:v>
                </c:pt>
                <c:pt idx="3885">
                  <c:v>44.503700000000002</c:v>
                </c:pt>
                <c:pt idx="3886">
                  <c:v>44.493099999999998</c:v>
                </c:pt>
                <c:pt idx="3887">
                  <c:v>44.493099999999998</c:v>
                </c:pt>
                <c:pt idx="3888">
                  <c:v>44.493099999999998</c:v>
                </c:pt>
                <c:pt idx="3889">
                  <c:v>44.493099999999998</c:v>
                </c:pt>
                <c:pt idx="3890">
                  <c:v>44.493099999999998</c:v>
                </c:pt>
                <c:pt idx="3891">
                  <c:v>44.481699999999996</c:v>
                </c:pt>
                <c:pt idx="3892">
                  <c:v>44.481699999999996</c:v>
                </c:pt>
                <c:pt idx="3893">
                  <c:v>44.481699999999996</c:v>
                </c:pt>
                <c:pt idx="3894">
                  <c:v>44.481699999999996</c:v>
                </c:pt>
                <c:pt idx="3895">
                  <c:v>44.481699999999996</c:v>
                </c:pt>
                <c:pt idx="3896">
                  <c:v>44.469800000000014</c:v>
                </c:pt>
                <c:pt idx="3897">
                  <c:v>44.469800000000014</c:v>
                </c:pt>
                <c:pt idx="3898">
                  <c:v>44.469800000000014</c:v>
                </c:pt>
                <c:pt idx="3899">
                  <c:v>44.469800000000014</c:v>
                </c:pt>
                <c:pt idx="3900">
                  <c:v>44.469800000000014</c:v>
                </c:pt>
                <c:pt idx="3901">
                  <c:v>44.469800000000014</c:v>
                </c:pt>
                <c:pt idx="3902">
                  <c:v>44.469800000000014</c:v>
                </c:pt>
                <c:pt idx="3903">
                  <c:v>44.469800000000014</c:v>
                </c:pt>
                <c:pt idx="3904">
                  <c:v>44.469800000000014</c:v>
                </c:pt>
                <c:pt idx="3905">
                  <c:v>44.458300000000001</c:v>
                </c:pt>
                <c:pt idx="3906">
                  <c:v>44.458300000000001</c:v>
                </c:pt>
                <c:pt idx="3907">
                  <c:v>44.458300000000001</c:v>
                </c:pt>
                <c:pt idx="3908">
                  <c:v>44.458300000000001</c:v>
                </c:pt>
                <c:pt idx="3909">
                  <c:v>44.458300000000001</c:v>
                </c:pt>
                <c:pt idx="3910">
                  <c:v>44.447299999999998</c:v>
                </c:pt>
                <c:pt idx="3911">
                  <c:v>44.447299999999998</c:v>
                </c:pt>
                <c:pt idx="3912">
                  <c:v>44.447299999999998</c:v>
                </c:pt>
                <c:pt idx="3913">
                  <c:v>44.447299999999998</c:v>
                </c:pt>
                <c:pt idx="3914">
                  <c:v>44.447299999999998</c:v>
                </c:pt>
                <c:pt idx="3915">
                  <c:v>44.447299999999998</c:v>
                </c:pt>
                <c:pt idx="3916">
                  <c:v>44.447299999999998</c:v>
                </c:pt>
                <c:pt idx="3917">
                  <c:v>44.447299999999998</c:v>
                </c:pt>
                <c:pt idx="3918">
                  <c:v>44.447299999999998</c:v>
                </c:pt>
                <c:pt idx="3919">
                  <c:v>44.447299999999998</c:v>
                </c:pt>
                <c:pt idx="3920">
                  <c:v>44.447299999999998</c:v>
                </c:pt>
                <c:pt idx="3921">
                  <c:v>44.447299999999998</c:v>
                </c:pt>
                <c:pt idx="3922">
                  <c:v>44.447299999999998</c:v>
                </c:pt>
                <c:pt idx="3923">
                  <c:v>44.447299999999998</c:v>
                </c:pt>
                <c:pt idx="3924">
                  <c:v>44.447299999999998</c:v>
                </c:pt>
                <c:pt idx="3925">
                  <c:v>44.447299999999998</c:v>
                </c:pt>
                <c:pt idx="3926">
                  <c:v>44.447299999999998</c:v>
                </c:pt>
                <c:pt idx="3927">
                  <c:v>44.447299999999998</c:v>
                </c:pt>
                <c:pt idx="3928">
                  <c:v>44.447299999999998</c:v>
                </c:pt>
                <c:pt idx="3929">
                  <c:v>44.436400000000013</c:v>
                </c:pt>
                <c:pt idx="3930">
                  <c:v>44.436400000000013</c:v>
                </c:pt>
                <c:pt idx="3931">
                  <c:v>44.436400000000013</c:v>
                </c:pt>
                <c:pt idx="3932">
                  <c:v>44.436400000000013</c:v>
                </c:pt>
                <c:pt idx="3933">
                  <c:v>44.436400000000013</c:v>
                </c:pt>
                <c:pt idx="3934">
                  <c:v>44.436400000000013</c:v>
                </c:pt>
                <c:pt idx="3935">
                  <c:v>44.436400000000013</c:v>
                </c:pt>
                <c:pt idx="3936">
                  <c:v>44.436400000000013</c:v>
                </c:pt>
                <c:pt idx="3937">
                  <c:v>44.436400000000013</c:v>
                </c:pt>
                <c:pt idx="3938">
                  <c:v>44.436400000000013</c:v>
                </c:pt>
                <c:pt idx="3939">
                  <c:v>44.436400000000013</c:v>
                </c:pt>
                <c:pt idx="3940">
                  <c:v>44.436400000000013</c:v>
                </c:pt>
                <c:pt idx="3941">
                  <c:v>44.436400000000013</c:v>
                </c:pt>
                <c:pt idx="3942">
                  <c:v>44.436400000000013</c:v>
                </c:pt>
                <c:pt idx="3943">
                  <c:v>44.425200000000011</c:v>
                </c:pt>
                <c:pt idx="3944">
                  <c:v>44.425200000000011</c:v>
                </c:pt>
                <c:pt idx="3945">
                  <c:v>44.425200000000011</c:v>
                </c:pt>
                <c:pt idx="3946">
                  <c:v>44.425200000000011</c:v>
                </c:pt>
                <c:pt idx="3947">
                  <c:v>44.425200000000011</c:v>
                </c:pt>
                <c:pt idx="3948">
                  <c:v>44.425200000000011</c:v>
                </c:pt>
                <c:pt idx="3949">
                  <c:v>44.425200000000011</c:v>
                </c:pt>
                <c:pt idx="3950">
                  <c:v>44.425200000000011</c:v>
                </c:pt>
                <c:pt idx="3951">
                  <c:v>44.425200000000011</c:v>
                </c:pt>
                <c:pt idx="3952">
                  <c:v>44.425200000000011</c:v>
                </c:pt>
                <c:pt idx="3953">
                  <c:v>44.425200000000011</c:v>
                </c:pt>
                <c:pt idx="3954">
                  <c:v>44.425200000000011</c:v>
                </c:pt>
                <c:pt idx="3955">
                  <c:v>44.425200000000011</c:v>
                </c:pt>
                <c:pt idx="3956">
                  <c:v>44.425200000000011</c:v>
                </c:pt>
                <c:pt idx="3957">
                  <c:v>44.425200000000011</c:v>
                </c:pt>
                <c:pt idx="3958">
                  <c:v>44.425200000000011</c:v>
                </c:pt>
                <c:pt idx="3959">
                  <c:v>44.425200000000011</c:v>
                </c:pt>
                <c:pt idx="3960">
                  <c:v>44.425200000000011</c:v>
                </c:pt>
                <c:pt idx="3961">
                  <c:v>44.425200000000011</c:v>
                </c:pt>
                <c:pt idx="3962">
                  <c:v>44.425200000000011</c:v>
                </c:pt>
                <c:pt idx="3963">
                  <c:v>44.425200000000011</c:v>
                </c:pt>
                <c:pt idx="3964">
                  <c:v>44.425200000000011</c:v>
                </c:pt>
                <c:pt idx="3965">
                  <c:v>44.425200000000011</c:v>
                </c:pt>
                <c:pt idx="3966">
                  <c:v>44.425200000000011</c:v>
                </c:pt>
                <c:pt idx="3967">
                  <c:v>44.425200000000011</c:v>
                </c:pt>
                <c:pt idx="3968">
                  <c:v>44.425200000000011</c:v>
                </c:pt>
                <c:pt idx="3969">
                  <c:v>44.425200000000011</c:v>
                </c:pt>
                <c:pt idx="3970">
                  <c:v>44.425200000000011</c:v>
                </c:pt>
                <c:pt idx="3971">
                  <c:v>44.425200000000011</c:v>
                </c:pt>
                <c:pt idx="3972">
                  <c:v>44.425200000000011</c:v>
                </c:pt>
                <c:pt idx="3973">
                  <c:v>44.425200000000011</c:v>
                </c:pt>
                <c:pt idx="3974">
                  <c:v>44.425200000000011</c:v>
                </c:pt>
                <c:pt idx="3975">
                  <c:v>44.425200000000011</c:v>
                </c:pt>
                <c:pt idx="3976">
                  <c:v>44.425200000000011</c:v>
                </c:pt>
                <c:pt idx="3977">
                  <c:v>44.425200000000011</c:v>
                </c:pt>
                <c:pt idx="3978">
                  <c:v>44.425200000000011</c:v>
                </c:pt>
                <c:pt idx="3979">
                  <c:v>44.425200000000011</c:v>
                </c:pt>
                <c:pt idx="3980">
                  <c:v>44.425200000000011</c:v>
                </c:pt>
                <c:pt idx="3981">
                  <c:v>44.425200000000011</c:v>
                </c:pt>
                <c:pt idx="3982">
                  <c:v>44.425200000000011</c:v>
                </c:pt>
                <c:pt idx="3983">
                  <c:v>44.425200000000011</c:v>
                </c:pt>
                <c:pt idx="3984">
                  <c:v>44.425200000000011</c:v>
                </c:pt>
                <c:pt idx="3985">
                  <c:v>44.425200000000011</c:v>
                </c:pt>
                <c:pt idx="3986">
                  <c:v>44.425200000000011</c:v>
                </c:pt>
                <c:pt idx="3987">
                  <c:v>44.425200000000011</c:v>
                </c:pt>
                <c:pt idx="3988">
                  <c:v>44.425200000000011</c:v>
                </c:pt>
                <c:pt idx="3989">
                  <c:v>44.425200000000011</c:v>
                </c:pt>
                <c:pt idx="3990">
                  <c:v>44.425200000000011</c:v>
                </c:pt>
                <c:pt idx="3991">
                  <c:v>44.425200000000011</c:v>
                </c:pt>
                <c:pt idx="3992">
                  <c:v>44.425200000000011</c:v>
                </c:pt>
                <c:pt idx="3993">
                  <c:v>44.425200000000011</c:v>
                </c:pt>
                <c:pt idx="3994">
                  <c:v>44.425200000000011</c:v>
                </c:pt>
                <c:pt idx="3995">
                  <c:v>44.435699999999997</c:v>
                </c:pt>
                <c:pt idx="3996">
                  <c:v>44.435699999999997</c:v>
                </c:pt>
                <c:pt idx="3997">
                  <c:v>44.435699999999997</c:v>
                </c:pt>
                <c:pt idx="3998">
                  <c:v>44.435699999999997</c:v>
                </c:pt>
                <c:pt idx="3999">
                  <c:v>44.435699999999997</c:v>
                </c:pt>
                <c:pt idx="4000">
                  <c:v>44.435699999999997</c:v>
                </c:pt>
                <c:pt idx="4001">
                  <c:v>44.435699999999997</c:v>
                </c:pt>
                <c:pt idx="4002">
                  <c:v>44.435699999999997</c:v>
                </c:pt>
                <c:pt idx="4003">
                  <c:v>44.435699999999997</c:v>
                </c:pt>
                <c:pt idx="4004">
                  <c:v>44.435699999999997</c:v>
                </c:pt>
                <c:pt idx="4005">
                  <c:v>44.435699999999997</c:v>
                </c:pt>
                <c:pt idx="4006">
                  <c:v>44.435699999999997</c:v>
                </c:pt>
                <c:pt idx="4007">
                  <c:v>44.435699999999997</c:v>
                </c:pt>
                <c:pt idx="4008">
                  <c:v>44.435699999999997</c:v>
                </c:pt>
                <c:pt idx="4009">
                  <c:v>44.435699999999997</c:v>
                </c:pt>
                <c:pt idx="4010">
                  <c:v>44.435699999999997</c:v>
                </c:pt>
                <c:pt idx="4011">
                  <c:v>44.435699999999997</c:v>
                </c:pt>
                <c:pt idx="4012">
                  <c:v>44.435699999999997</c:v>
                </c:pt>
                <c:pt idx="4013">
                  <c:v>44.435699999999997</c:v>
                </c:pt>
                <c:pt idx="4014">
                  <c:v>44.435699999999997</c:v>
                </c:pt>
                <c:pt idx="4015">
                  <c:v>44.435699999999997</c:v>
                </c:pt>
                <c:pt idx="4016">
                  <c:v>44.435699999999997</c:v>
                </c:pt>
                <c:pt idx="4017">
                  <c:v>44.435699999999997</c:v>
                </c:pt>
                <c:pt idx="4018">
                  <c:v>44.435699999999997</c:v>
                </c:pt>
                <c:pt idx="4019">
                  <c:v>44.423900000000003</c:v>
                </c:pt>
                <c:pt idx="4020">
                  <c:v>44.423900000000003</c:v>
                </c:pt>
                <c:pt idx="4021">
                  <c:v>44.423900000000003</c:v>
                </c:pt>
                <c:pt idx="4022">
                  <c:v>44.423900000000003</c:v>
                </c:pt>
                <c:pt idx="4023">
                  <c:v>44.423900000000003</c:v>
                </c:pt>
                <c:pt idx="4024">
                  <c:v>44.423900000000003</c:v>
                </c:pt>
                <c:pt idx="4025">
                  <c:v>44.423900000000003</c:v>
                </c:pt>
                <c:pt idx="4026">
                  <c:v>44.423900000000003</c:v>
                </c:pt>
                <c:pt idx="4027">
                  <c:v>44.423900000000003</c:v>
                </c:pt>
                <c:pt idx="4028">
                  <c:v>44.423900000000003</c:v>
                </c:pt>
                <c:pt idx="4029">
                  <c:v>44.423900000000003</c:v>
                </c:pt>
                <c:pt idx="4030">
                  <c:v>44.423900000000003</c:v>
                </c:pt>
                <c:pt idx="4031">
                  <c:v>44.423900000000003</c:v>
                </c:pt>
                <c:pt idx="4032">
                  <c:v>44.423900000000003</c:v>
                </c:pt>
                <c:pt idx="4033">
                  <c:v>44.423900000000003</c:v>
                </c:pt>
                <c:pt idx="4034">
                  <c:v>44.423900000000003</c:v>
                </c:pt>
                <c:pt idx="4035">
                  <c:v>44.423900000000003</c:v>
                </c:pt>
                <c:pt idx="4036">
                  <c:v>44.423900000000003</c:v>
                </c:pt>
                <c:pt idx="4037">
                  <c:v>44.423900000000003</c:v>
                </c:pt>
                <c:pt idx="4038">
                  <c:v>44.423900000000003</c:v>
                </c:pt>
                <c:pt idx="4039">
                  <c:v>44.423900000000003</c:v>
                </c:pt>
                <c:pt idx="4040">
                  <c:v>44.423900000000003</c:v>
                </c:pt>
                <c:pt idx="4041">
                  <c:v>44.423900000000003</c:v>
                </c:pt>
                <c:pt idx="4042">
                  <c:v>44.423900000000003</c:v>
                </c:pt>
                <c:pt idx="4043">
                  <c:v>44.423900000000003</c:v>
                </c:pt>
                <c:pt idx="4044">
                  <c:v>44.423900000000003</c:v>
                </c:pt>
                <c:pt idx="4045">
                  <c:v>44.423900000000003</c:v>
                </c:pt>
                <c:pt idx="4046">
                  <c:v>44.423900000000003</c:v>
                </c:pt>
                <c:pt idx="4047">
                  <c:v>44.434199999999997</c:v>
                </c:pt>
                <c:pt idx="4048">
                  <c:v>44.434199999999997</c:v>
                </c:pt>
                <c:pt idx="4049">
                  <c:v>44.434199999999997</c:v>
                </c:pt>
                <c:pt idx="4050">
                  <c:v>44.434199999999997</c:v>
                </c:pt>
                <c:pt idx="4051">
                  <c:v>44.434199999999997</c:v>
                </c:pt>
                <c:pt idx="4052">
                  <c:v>44.434199999999997</c:v>
                </c:pt>
                <c:pt idx="4053">
                  <c:v>44.434199999999997</c:v>
                </c:pt>
                <c:pt idx="4054">
                  <c:v>44.434199999999997</c:v>
                </c:pt>
                <c:pt idx="4055">
                  <c:v>44.434199999999997</c:v>
                </c:pt>
                <c:pt idx="4056">
                  <c:v>44.434199999999997</c:v>
                </c:pt>
                <c:pt idx="4057">
                  <c:v>44.434199999999997</c:v>
                </c:pt>
                <c:pt idx="4058">
                  <c:v>44.434199999999997</c:v>
                </c:pt>
                <c:pt idx="4059">
                  <c:v>44.434199999999997</c:v>
                </c:pt>
                <c:pt idx="4060">
                  <c:v>44.434199999999997</c:v>
                </c:pt>
                <c:pt idx="4061">
                  <c:v>44.434199999999997</c:v>
                </c:pt>
                <c:pt idx="4062">
                  <c:v>44.434199999999997</c:v>
                </c:pt>
                <c:pt idx="4063">
                  <c:v>44.434199999999997</c:v>
                </c:pt>
                <c:pt idx="4064">
                  <c:v>44.434199999999997</c:v>
                </c:pt>
                <c:pt idx="4065">
                  <c:v>44.434199999999997</c:v>
                </c:pt>
                <c:pt idx="4066">
                  <c:v>44.424200000000013</c:v>
                </c:pt>
                <c:pt idx="4067">
                  <c:v>44.424200000000013</c:v>
                </c:pt>
                <c:pt idx="4068">
                  <c:v>44.424200000000013</c:v>
                </c:pt>
                <c:pt idx="4069">
                  <c:v>44.424200000000013</c:v>
                </c:pt>
                <c:pt idx="4070">
                  <c:v>44.424200000000013</c:v>
                </c:pt>
                <c:pt idx="4071">
                  <c:v>44.424200000000013</c:v>
                </c:pt>
                <c:pt idx="4072">
                  <c:v>44.424200000000013</c:v>
                </c:pt>
                <c:pt idx="4073">
                  <c:v>44.424200000000013</c:v>
                </c:pt>
                <c:pt idx="4074">
                  <c:v>44.424200000000013</c:v>
                </c:pt>
                <c:pt idx="4075">
                  <c:v>44.424200000000013</c:v>
                </c:pt>
                <c:pt idx="4076">
                  <c:v>44.424200000000013</c:v>
                </c:pt>
                <c:pt idx="4077">
                  <c:v>44.424200000000013</c:v>
                </c:pt>
                <c:pt idx="4078">
                  <c:v>44.424200000000013</c:v>
                </c:pt>
                <c:pt idx="4079">
                  <c:v>44.424200000000013</c:v>
                </c:pt>
                <c:pt idx="4080">
                  <c:v>44.411900000000003</c:v>
                </c:pt>
                <c:pt idx="4081">
                  <c:v>44.411900000000003</c:v>
                </c:pt>
                <c:pt idx="4082">
                  <c:v>44.411900000000003</c:v>
                </c:pt>
                <c:pt idx="4083">
                  <c:v>44.411900000000003</c:v>
                </c:pt>
                <c:pt idx="4084">
                  <c:v>44.411900000000003</c:v>
                </c:pt>
                <c:pt idx="4085">
                  <c:v>44.411900000000003</c:v>
                </c:pt>
                <c:pt idx="4086">
                  <c:v>44.411900000000003</c:v>
                </c:pt>
                <c:pt idx="4087">
                  <c:v>44.411900000000003</c:v>
                </c:pt>
                <c:pt idx="4088">
                  <c:v>44.411900000000003</c:v>
                </c:pt>
                <c:pt idx="4089">
                  <c:v>44.411900000000003</c:v>
                </c:pt>
                <c:pt idx="4090">
                  <c:v>44.411900000000003</c:v>
                </c:pt>
                <c:pt idx="4091">
                  <c:v>44.411900000000003</c:v>
                </c:pt>
                <c:pt idx="4092">
                  <c:v>44.411900000000003</c:v>
                </c:pt>
                <c:pt idx="4093">
                  <c:v>44.411900000000003</c:v>
                </c:pt>
                <c:pt idx="4094">
                  <c:v>44.411900000000003</c:v>
                </c:pt>
                <c:pt idx="4095">
                  <c:v>44.411900000000003</c:v>
                </c:pt>
                <c:pt idx="4096">
                  <c:v>44.411900000000003</c:v>
                </c:pt>
                <c:pt idx="4097">
                  <c:v>44.411900000000003</c:v>
                </c:pt>
                <c:pt idx="4098">
                  <c:v>44.411900000000003</c:v>
                </c:pt>
                <c:pt idx="4099">
                  <c:v>44.421999999999997</c:v>
                </c:pt>
                <c:pt idx="4100">
                  <c:v>44.421999999999997</c:v>
                </c:pt>
                <c:pt idx="4101">
                  <c:v>44.421999999999997</c:v>
                </c:pt>
                <c:pt idx="4102">
                  <c:v>44.421999999999997</c:v>
                </c:pt>
                <c:pt idx="4103">
                  <c:v>44.421999999999997</c:v>
                </c:pt>
                <c:pt idx="4104">
                  <c:v>44.421999999999997</c:v>
                </c:pt>
                <c:pt idx="4105">
                  <c:v>44.421999999999997</c:v>
                </c:pt>
                <c:pt idx="4106">
                  <c:v>44.421999999999997</c:v>
                </c:pt>
                <c:pt idx="4107">
                  <c:v>44.421999999999997</c:v>
                </c:pt>
                <c:pt idx="4108">
                  <c:v>44.421999999999997</c:v>
                </c:pt>
                <c:pt idx="4109">
                  <c:v>44.421999999999997</c:v>
                </c:pt>
                <c:pt idx="4110">
                  <c:v>44.421999999999997</c:v>
                </c:pt>
                <c:pt idx="4111">
                  <c:v>44.421999999999997</c:v>
                </c:pt>
                <c:pt idx="4112">
                  <c:v>44.421999999999997</c:v>
                </c:pt>
                <c:pt idx="4113">
                  <c:v>44.421999999999997</c:v>
                </c:pt>
                <c:pt idx="4114">
                  <c:v>44.421999999999997</c:v>
                </c:pt>
                <c:pt idx="4115">
                  <c:v>44.421999999999997</c:v>
                </c:pt>
                <c:pt idx="4116">
                  <c:v>44.421999999999997</c:v>
                </c:pt>
                <c:pt idx="4117">
                  <c:v>44.421999999999997</c:v>
                </c:pt>
                <c:pt idx="4118">
                  <c:v>44.421999999999997</c:v>
                </c:pt>
                <c:pt idx="4119">
                  <c:v>44.421999999999997</c:v>
                </c:pt>
                <c:pt idx="4120">
                  <c:v>44.421999999999997</c:v>
                </c:pt>
                <c:pt idx="4121">
                  <c:v>44.421999999999997</c:v>
                </c:pt>
                <c:pt idx="4122">
                  <c:v>44.421999999999997</c:v>
                </c:pt>
                <c:pt idx="4123">
                  <c:v>44.421999999999997</c:v>
                </c:pt>
                <c:pt idx="4124">
                  <c:v>44.421999999999997</c:v>
                </c:pt>
                <c:pt idx="4125">
                  <c:v>44.421999999999997</c:v>
                </c:pt>
                <c:pt idx="4126">
                  <c:v>44.421999999999997</c:v>
                </c:pt>
                <c:pt idx="4127">
                  <c:v>44.421999999999997</c:v>
                </c:pt>
                <c:pt idx="4128">
                  <c:v>44.421999999999997</c:v>
                </c:pt>
                <c:pt idx="4129">
                  <c:v>44.421999999999997</c:v>
                </c:pt>
                <c:pt idx="4130">
                  <c:v>44.421999999999997</c:v>
                </c:pt>
                <c:pt idx="4131">
                  <c:v>44.421999999999997</c:v>
                </c:pt>
                <c:pt idx="4132">
                  <c:v>44.432000000000002</c:v>
                </c:pt>
                <c:pt idx="4133">
                  <c:v>44.432000000000002</c:v>
                </c:pt>
                <c:pt idx="4134">
                  <c:v>44.432000000000002</c:v>
                </c:pt>
                <c:pt idx="4135">
                  <c:v>44.432000000000002</c:v>
                </c:pt>
                <c:pt idx="4136">
                  <c:v>44.432000000000002</c:v>
                </c:pt>
                <c:pt idx="4137">
                  <c:v>44.432000000000002</c:v>
                </c:pt>
                <c:pt idx="4138">
                  <c:v>44.432000000000002</c:v>
                </c:pt>
                <c:pt idx="4139">
                  <c:v>44.432000000000002</c:v>
                </c:pt>
                <c:pt idx="4140">
                  <c:v>44.432000000000002</c:v>
                </c:pt>
                <c:pt idx="4141">
                  <c:v>44.432000000000002</c:v>
                </c:pt>
                <c:pt idx="4142">
                  <c:v>44.432000000000002</c:v>
                </c:pt>
                <c:pt idx="4143">
                  <c:v>44.432000000000002</c:v>
                </c:pt>
                <c:pt idx="4144">
                  <c:v>44.432000000000002</c:v>
                </c:pt>
                <c:pt idx="4145">
                  <c:v>44.432000000000002</c:v>
                </c:pt>
                <c:pt idx="4146">
                  <c:v>44.432000000000002</c:v>
                </c:pt>
                <c:pt idx="4147">
                  <c:v>44.442900000000002</c:v>
                </c:pt>
                <c:pt idx="4148">
                  <c:v>44.442900000000002</c:v>
                </c:pt>
                <c:pt idx="4149">
                  <c:v>44.442900000000002</c:v>
                </c:pt>
                <c:pt idx="4150">
                  <c:v>44.442900000000002</c:v>
                </c:pt>
                <c:pt idx="4151">
                  <c:v>44.442900000000002</c:v>
                </c:pt>
                <c:pt idx="4152">
                  <c:v>44.442900000000002</c:v>
                </c:pt>
                <c:pt idx="4153">
                  <c:v>44.442900000000002</c:v>
                </c:pt>
                <c:pt idx="4154">
                  <c:v>44.442900000000002</c:v>
                </c:pt>
                <c:pt idx="4155">
                  <c:v>44.442900000000002</c:v>
                </c:pt>
                <c:pt idx="4156">
                  <c:v>44.453099999999999</c:v>
                </c:pt>
                <c:pt idx="4157">
                  <c:v>44.453099999999999</c:v>
                </c:pt>
                <c:pt idx="4158">
                  <c:v>44.453099999999999</c:v>
                </c:pt>
                <c:pt idx="4159">
                  <c:v>44.453099999999999</c:v>
                </c:pt>
                <c:pt idx="4160">
                  <c:v>44.453099999999999</c:v>
                </c:pt>
                <c:pt idx="4161">
                  <c:v>44.453099999999999</c:v>
                </c:pt>
                <c:pt idx="4162">
                  <c:v>44.453099999999999</c:v>
                </c:pt>
                <c:pt idx="4163">
                  <c:v>44.453099999999999</c:v>
                </c:pt>
                <c:pt idx="4164">
                  <c:v>44.453099999999999</c:v>
                </c:pt>
                <c:pt idx="4165">
                  <c:v>44.453099999999999</c:v>
                </c:pt>
                <c:pt idx="4166">
                  <c:v>44.453099999999999</c:v>
                </c:pt>
                <c:pt idx="4167">
                  <c:v>44.453099999999999</c:v>
                </c:pt>
                <c:pt idx="4168">
                  <c:v>44.453099999999999</c:v>
                </c:pt>
                <c:pt idx="4169">
                  <c:v>44.453099999999999</c:v>
                </c:pt>
                <c:pt idx="4170">
                  <c:v>44.463200000000001</c:v>
                </c:pt>
                <c:pt idx="4171">
                  <c:v>44.463200000000001</c:v>
                </c:pt>
                <c:pt idx="4172">
                  <c:v>44.463200000000001</c:v>
                </c:pt>
                <c:pt idx="4173">
                  <c:v>44.463200000000001</c:v>
                </c:pt>
                <c:pt idx="4174">
                  <c:v>44.463200000000001</c:v>
                </c:pt>
                <c:pt idx="4175">
                  <c:v>44.463200000000001</c:v>
                </c:pt>
                <c:pt idx="4176">
                  <c:v>44.463200000000001</c:v>
                </c:pt>
                <c:pt idx="4177">
                  <c:v>44.463200000000001</c:v>
                </c:pt>
                <c:pt idx="4178">
                  <c:v>44.463200000000001</c:v>
                </c:pt>
                <c:pt idx="4179">
                  <c:v>44.463200000000001</c:v>
                </c:pt>
                <c:pt idx="4180">
                  <c:v>44.463200000000001</c:v>
                </c:pt>
                <c:pt idx="4181">
                  <c:v>44.463200000000001</c:v>
                </c:pt>
                <c:pt idx="4182">
                  <c:v>44.463200000000001</c:v>
                </c:pt>
                <c:pt idx="4183">
                  <c:v>44.463200000000001</c:v>
                </c:pt>
                <c:pt idx="4184">
                  <c:v>44.463200000000001</c:v>
                </c:pt>
                <c:pt idx="4185">
                  <c:v>44.473599999999998</c:v>
                </c:pt>
                <c:pt idx="4186">
                  <c:v>44.473599999999998</c:v>
                </c:pt>
                <c:pt idx="4187">
                  <c:v>44.473599999999998</c:v>
                </c:pt>
                <c:pt idx="4188">
                  <c:v>44.473599999999998</c:v>
                </c:pt>
                <c:pt idx="4189">
                  <c:v>44.473599999999998</c:v>
                </c:pt>
                <c:pt idx="4190">
                  <c:v>44.473599999999998</c:v>
                </c:pt>
                <c:pt idx="4191">
                  <c:v>44.473599999999998</c:v>
                </c:pt>
                <c:pt idx="4192">
                  <c:v>44.473599999999998</c:v>
                </c:pt>
                <c:pt idx="4193">
                  <c:v>44.473599999999998</c:v>
                </c:pt>
                <c:pt idx="4194">
                  <c:v>44.473599999999998</c:v>
                </c:pt>
                <c:pt idx="4195">
                  <c:v>44.473599999999998</c:v>
                </c:pt>
                <c:pt idx="4196">
                  <c:v>44.473599999999998</c:v>
                </c:pt>
                <c:pt idx="4197">
                  <c:v>44.473599999999998</c:v>
                </c:pt>
                <c:pt idx="4198">
                  <c:v>44.473599999999998</c:v>
                </c:pt>
                <c:pt idx="4199">
                  <c:v>44.473599999999998</c:v>
                </c:pt>
                <c:pt idx="4200">
                  <c:v>44.473599999999998</c:v>
                </c:pt>
                <c:pt idx="4201">
                  <c:v>44.473599999999998</c:v>
                </c:pt>
                <c:pt idx="4202">
                  <c:v>44.473599999999998</c:v>
                </c:pt>
                <c:pt idx="4203">
                  <c:v>44.483800000000002</c:v>
                </c:pt>
                <c:pt idx="4204">
                  <c:v>44.483800000000002</c:v>
                </c:pt>
                <c:pt idx="4205">
                  <c:v>44.483800000000002</c:v>
                </c:pt>
                <c:pt idx="4206">
                  <c:v>44.483800000000002</c:v>
                </c:pt>
                <c:pt idx="4207">
                  <c:v>44.483800000000002</c:v>
                </c:pt>
                <c:pt idx="4208">
                  <c:v>44.483800000000002</c:v>
                </c:pt>
                <c:pt idx="4209">
                  <c:v>44.483800000000002</c:v>
                </c:pt>
                <c:pt idx="4210">
                  <c:v>44.483800000000002</c:v>
                </c:pt>
                <c:pt idx="4211">
                  <c:v>44.483800000000002</c:v>
                </c:pt>
                <c:pt idx="4212">
                  <c:v>44.483800000000002</c:v>
                </c:pt>
                <c:pt idx="4213">
                  <c:v>44.483800000000002</c:v>
                </c:pt>
                <c:pt idx="4214">
                  <c:v>44.483800000000002</c:v>
                </c:pt>
                <c:pt idx="4215">
                  <c:v>44.483800000000002</c:v>
                </c:pt>
                <c:pt idx="4216">
                  <c:v>44.483800000000002</c:v>
                </c:pt>
                <c:pt idx="4217">
                  <c:v>44.483800000000002</c:v>
                </c:pt>
                <c:pt idx="4218">
                  <c:v>44.483800000000002</c:v>
                </c:pt>
                <c:pt idx="4219">
                  <c:v>44.483800000000002</c:v>
                </c:pt>
                <c:pt idx="4220">
                  <c:v>44.483800000000002</c:v>
                </c:pt>
                <c:pt idx="4221">
                  <c:v>44.483800000000002</c:v>
                </c:pt>
                <c:pt idx="4222">
                  <c:v>44.461100000000002</c:v>
                </c:pt>
                <c:pt idx="4223">
                  <c:v>44.461100000000002</c:v>
                </c:pt>
                <c:pt idx="4224">
                  <c:v>44.461100000000002</c:v>
                </c:pt>
                <c:pt idx="4225">
                  <c:v>44.461100000000002</c:v>
                </c:pt>
                <c:pt idx="4226">
                  <c:v>44.461100000000002</c:v>
                </c:pt>
                <c:pt idx="4227">
                  <c:v>44.4482</c:v>
                </c:pt>
                <c:pt idx="4228">
                  <c:v>44.4482</c:v>
                </c:pt>
                <c:pt idx="4229">
                  <c:v>44.4482</c:v>
                </c:pt>
                <c:pt idx="4230">
                  <c:v>44.4482</c:v>
                </c:pt>
                <c:pt idx="4231">
                  <c:v>44.4482</c:v>
                </c:pt>
                <c:pt idx="4232">
                  <c:v>44.435400000000001</c:v>
                </c:pt>
                <c:pt idx="4233">
                  <c:v>44.435400000000001</c:v>
                </c:pt>
                <c:pt idx="4234">
                  <c:v>44.435400000000001</c:v>
                </c:pt>
                <c:pt idx="4235">
                  <c:v>44.435400000000001</c:v>
                </c:pt>
                <c:pt idx="4236">
                  <c:v>44.435400000000001</c:v>
                </c:pt>
                <c:pt idx="4237">
                  <c:v>44.423099999999998</c:v>
                </c:pt>
                <c:pt idx="4238">
                  <c:v>44.423099999999998</c:v>
                </c:pt>
                <c:pt idx="4239">
                  <c:v>44.423099999999998</c:v>
                </c:pt>
                <c:pt idx="4240">
                  <c:v>44.423099999999998</c:v>
                </c:pt>
                <c:pt idx="4241">
                  <c:v>44.410400000000003</c:v>
                </c:pt>
                <c:pt idx="4242">
                  <c:v>44.410400000000003</c:v>
                </c:pt>
                <c:pt idx="4243">
                  <c:v>44.410400000000003</c:v>
                </c:pt>
                <c:pt idx="4244">
                  <c:v>44.410400000000003</c:v>
                </c:pt>
                <c:pt idx="4245">
                  <c:v>44.410400000000003</c:v>
                </c:pt>
                <c:pt idx="4246">
                  <c:v>44.399099999999997</c:v>
                </c:pt>
                <c:pt idx="4247">
                  <c:v>44.399099999999997</c:v>
                </c:pt>
                <c:pt idx="4248">
                  <c:v>44.399099999999997</c:v>
                </c:pt>
                <c:pt idx="4249">
                  <c:v>44.399099999999997</c:v>
                </c:pt>
                <c:pt idx="4250">
                  <c:v>44.399099999999997</c:v>
                </c:pt>
                <c:pt idx="4251">
                  <c:v>44.386499999999998</c:v>
                </c:pt>
                <c:pt idx="4252">
                  <c:v>44.386499999999998</c:v>
                </c:pt>
                <c:pt idx="4253">
                  <c:v>44.386499999999998</c:v>
                </c:pt>
                <c:pt idx="4254">
                  <c:v>44.386499999999998</c:v>
                </c:pt>
                <c:pt idx="4255">
                  <c:v>44.386499999999998</c:v>
                </c:pt>
                <c:pt idx="4256">
                  <c:v>44.366400000000013</c:v>
                </c:pt>
                <c:pt idx="4257">
                  <c:v>44.366400000000013</c:v>
                </c:pt>
                <c:pt idx="4258">
                  <c:v>44.366400000000013</c:v>
                </c:pt>
                <c:pt idx="4259">
                  <c:v>44.366400000000013</c:v>
                </c:pt>
                <c:pt idx="4260">
                  <c:v>44.366400000000013</c:v>
                </c:pt>
                <c:pt idx="4261">
                  <c:v>44.366400000000013</c:v>
                </c:pt>
                <c:pt idx="4262">
                  <c:v>44.366400000000013</c:v>
                </c:pt>
                <c:pt idx="4263">
                  <c:v>44.366400000000013</c:v>
                </c:pt>
                <c:pt idx="4264">
                  <c:v>44.366400000000013</c:v>
                </c:pt>
                <c:pt idx="4265">
                  <c:v>44.354599999999998</c:v>
                </c:pt>
                <c:pt idx="4266">
                  <c:v>44.354599999999998</c:v>
                </c:pt>
                <c:pt idx="4267">
                  <c:v>44.354599999999998</c:v>
                </c:pt>
                <c:pt idx="4268">
                  <c:v>44.354599999999998</c:v>
                </c:pt>
                <c:pt idx="4269">
                  <c:v>44.354599999999998</c:v>
                </c:pt>
                <c:pt idx="4270">
                  <c:v>44.343499999999999</c:v>
                </c:pt>
                <c:pt idx="4271">
                  <c:v>44.343499999999999</c:v>
                </c:pt>
                <c:pt idx="4272">
                  <c:v>44.343499999999999</c:v>
                </c:pt>
                <c:pt idx="4273">
                  <c:v>44.343499999999999</c:v>
                </c:pt>
                <c:pt idx="4274">
                  <c:v>44.333500000000001</c:v>
                </c:pt>
                <c:pt idx="4275">
                  <c:v>44.333500000000001</c:v>
                </c:pt>
                <c:pt idx="4276">
                  <c:v>44.333500000000001</c:v>
                </c:pt>
                <c:pt idx="4277">
                  <c:v>44.333500000000001</c:v>
                </c:pt>
                <c:pt idx="4278">
                  <c:v>44.333500000000001</c:v>
                </c:pt>
                <c:pt idx="4279">
                  <c:v>44.323400000000007</c:v>
                </c:pt>
                <c:pt idx="4280">
                  <c:v>44.323400000000007</c:v>
                </c:pt>
                <c:pt idx="4281">
                  <c:v>44.323400000000007</c:v>
                </c:pt>
                <c:pt idx="4282">
                  <c:v>44.323400000000007</c:v>
                </c:pt>
                <c:pt idx="4283">
                  <c:v>44.323400000000007</c:v>
                </c:pt>
                <c:pt idx="4284">
                  <c:v>44.313000000000002</c:v>
                </c:pt>
                <c:pt idx="4285">
                  <c:v>44.313000000000002</c:v>
                </c:pt>
                <c:pt idx="4286">
                  <c:v>44.313000000000002</c:v>
                </c:pt>
                <c:pt idx="4287">
                  <c:v>44.313000000000002</c:v>
                </c:pt>
                <c:pt idx="4288">
                  <c:v>44.313000000000002</c:v>
                </c:pt>
                <c:pt idx="4289">
                  <c:v>44.302799999999998</c:v>
                </c:pt>
                <c:pt idx="4290">
                  <c:v>44.302799999999998</c:v>
                </c:pt>
                <c:pt idx="4291">
                  <c:v>44.302799999999998</c:v>
                </c:pt>
                <c:pt idx="4292">
                  <c:v>44.302799999999998</c:v>
                </c:pt>
                <c:pt idx="4293">
                  <c:v>44.302799999999998</c:v>
                </c:pt>
                <c:pt idx="4294">
                  <c:v>44.302799999999998</c:v>
                </c:pt>
                <c:pt idx="4295">
                  <c:v>44.302799999999998</c:v>
                </c:pt>
                <c:pt idx="4296">
                  <c:v>44.302799999999998</c:v>
                </c:pt>
                <c:pt idx="4297">
                  <c:v>44.302799999999998</c:v>
                </c:pt>
                <c:pt idx="4298">
                  <c:v>44.291499999999999</c:v>
                </c:pt>
                <c:pt idx="4299">
                  <c:v>44.291499999999999</c:v>
                </c:pt>
                <c:pt idx="4300">
                  <c:v>44.291499999999999</c:v>
                </c:pt>
                <c:pt idx="4301">
                  <c:v>44.291499999999999</c:v>
                </c:pt>
                <c:pt idx="4302">
                  <c:v>44.291499999999999</c:v>
                </c:pt>
                <c:pt idx="4303">
                  <c:v>44.281399999999998</c:v>
                </c:pt>
                <c:pt idx="4304">
                  <c:v>44.281399999999998</c:v>
                </c:pt>
                <c:pt idx="4305">
                  <c:v>44.281399999999998</c:v>
                </c:pt>
                <c:pt idx="4306">
                  <c:v>44.281399999999998</c:v>
                </c:pt>
                <c:pt idx="4307">
                  <c:v>44.281399999999998</c:v>
                </c:pt>
                <c:pt idx="4308">
                  <c:v>44.281399999999998</c:v>
                </c:pt>
                <c:pt idx="4309">
                  <c:v>44.281399999999998</c:v>
                </c:pt>
                <c:pt idx="4310">
                  <c:v>44.281399999999998</c:v>
                </c:pt>
                <c:pt idx="4311">
                  <c:v>44.281399999999998</c:v>
                </c:pt>
                <c:pt idx="4312">
                  <c:v>44.269800000000011</c:v>
                </c:pt>
                <c:pt idx="4313">
                  <c:v>44.269800000000011</c:v>
                </c:pt>
                <c:pt idx="4314">
                  <c:v>44.269800000000011</c:v>
                </c:pt>
                <c:pt idx="4315">
                  <c:v>44.269800000000011</c:v>
                </c:pt>
                <c:pt idx="4316">
                  <c:v>44.269800000000011</c:v>
                </c:pt>
                <c:pt idx="4317">
                  <c:v>44.258800000000001</c:v>
                </c:pt>
                <c:pt idx="4318">
                  <c:v>44.258800000000001</c:v>
                </c:pt>
                <c:pt idx="4319">
                  <c:v>44.258800000000001</c:v>
                </c:pt>
                <c:pt idx="4320">
                  <c:v>44.258800000000001</c:v>
                </c:pt>
                <c:pt idx="4321">
                  <c:v>44.258800000000001</c:v>
                </c:pt>
                <c:pt idx="4322">
                  <c:v>44.258800000000001</c:v>
                </c:pt>
                <c:pt idx="4323">
                  <c:v>44.258800000000001</c:v>
                </c:pt>
                <c:pt idx="4324">
                  <c:v>44.258800000000001</c:v>
                </c:pt>
                <c:pt idx="4325">
                  <c:v>44.258800000000001</c:v>
                </c:pt>
                <c:pt idx="4326">
                  <c:v>44.258800000000001</c:v>
                </c:pt>
                <c:pt idx="4327">
                  <c:v>44.2485</c:v>
                </c:pt>
                <c:pt idx="4328">
                  <c:v>44.2485</c:v>
                </c:pt>
                <c:pt idx="4329">
                  <c:v>44.2485</c:v>
                </c:pt>
                <c:pt idx="4330">
                  <c:v>44.2485</c:v>
                </c:pt>
                <c:pt idx="4331">
                  <c:v>44.237900000000003</c:v>
                </c:pt>
                <c:pt idx="4332">
                  <c:v>44.237900000000003</c:v>
                </c:pt>
                <c:pt idx="4333">
                  <c:v>44.237900000000003</c:v>
                </c:pt>
                <c:pt idx="4334">
                  <c:v>44.237900000000003</c:v>
                </c:pt>
                <c:pt idx="4335">
                  <c:v>44.237900000000003</c:v>
                </c:pt>
                <c:pt idx="4336">
                  <c:v>44.237900000000003</c:v>
                </c:pt>
                <c:pt idx="4337">
                  <c:v>44.237900000000003</c:v>
                </c:pt>
                <c:pt idx="4338">
                  <c:v>44.237900000000003</c:v>
                </c:pt>
                <c:pt idx="4339">
                  <c:v>44.237900000000003</c:v>
                </c:pt>
                <c:pt idx="4340">
                  <c:v>44.237900000000003</c:v>
                </c:pt>
                <c:pt idx="4341">
                  <c:v>44.227000000000011</c:v>
                </c:pt>
                <c:pt idx="4342">
                  <c:v>44.227000000000011</c:v>
                </c:pt>
                <c:pt idx="4343">
                  <c:v>44.227000000000011</c:v>
                </c:pt>
                <c:pt idx="4344">
                  <c:v>44.227000000000011</c:v>
                </c:pt>
                <c:pt idx="4345">
                  <c:v>44.227000000000011</c:v>
                </c:pt>
                <c:pt idx="4346">
                  <c:v>44.227000000000011</c:v>
                </c:pt>
                <c:pt idx="4347">
                  <c:v>44.227000000000011</c:v>
                </c:pt>
                <c:pt idx="4348">
                  <c:v>44.227000000000011</c:v>
                </c:pt>
                <c:pt idx="4349">
                  <c:v>44.227000000000011</c:v>
                </c:pt>
                <c:pt idx="4350">
                  <c:v>44.215899999999998</c:v>
                </c:pt>
                <c:pt idx="4351">
                  <c:v>44.215899999999998</c:v>
                </c:pt>
                <c:pt idx="4352">
                  <c:v>44.215899999999998</c:v>
                </c:pt>
                <c:pt idx="4353">
                  <c:v>44.215899999999998</c:v>
                </c:pt>
                <c:pt idx="4354">
                  <c:v>44.215899999999998</c:v>
                </c:pt>
                <c:pt idx="4355">
                  <c:v>44.215899999999998</c:v>
                </c:pt>
                <c:pt idx="4356">
                  <c:v>44.215899999999998</c:v>
                </c:pt>
                <c:pt idx="4357">
                  <c:v>44.215899999999998</c:v>
                </c:pt>
                <c:pt idx="4358">
                  <c:v>44.215899999999998</c:v>
                </c:pt>
                <c:pt idx="4359">
                  <c:v>44.215899999999998</c:v>
                </c:pt>
                <c:pt idx="4360">
                  <c:v>44.205200000000012</c:v>
                </c:pt>
                <c:pt idx="4361">
                  <c:v>44.205200000000012</c:v>
                </c:pt>
                <c:pt idx="4362">
                  <c:v>44.205200000000012</c:v>
                </c:pt>
                <c:pt idx="4363">
                  <c:v>44.205200000000012</c:v>
                </c:pt>
                <c:pt idx="4364">
                  <c:v>44.205200000000012</c:v>
                </c:pt>
                <c:pt idx="4365">
                  <c:v>44.194699999999997</c:v>
                </c:pt>
                <c:pt idx="4366">
                  <c:v>44.194699999999997</c:v>
                </c:pt>
                <c:pt idx="4367">
                  <c:v>44.194699999999997</c:v>
                </c:pt>
                <c:pt idx="4368">
                  <c:v>44.194699999999997</c:v>
                </c:pt>
                <c:pt idx="4369">
                  <c:v>44.194699999999997</c:v>
                </c:pt>
                <c:pt idx="4370">
                  <c:v>44.194699999999997</c:v>
                </c:pt>
                <c:pt idx="4371">
                  <c:v>44.194699999999997</c:v>
                </c:pt>
                <c:pt idx="4372">
                  <c:v>44.194699999999997</c:v>
                </c:pt>
                <c:pt idx="4373">
                  <c:v>44.194699999999997</c:v>
                </c:pt>
                <c:pt idx="4374">
                  <c:v>44.194699999999997</c:v>
                </c:pt>
                <c:pt idx="4375">
                  <c:v>44.194699999999997</c:v>
                </c:pt>
                <c:pt idx="4376">
                  <c:v>44.194699999999997</c:v>
                </c:pt>
                <c:pt idx="4377">
                  <c:v>44.194699999999997</c:v>
                </c:pt>
                <c:pt idx="4378">
                  <c:v>44.194699999999997</c:v>
                </c:pt>
                <c:pt idx="4379">
                  <c:v>44.183500000000002</c:v>
                </c:pt>
                <c:pt idx="4380">
                  <c:v>44.183500000000002</c:v>
                </c:pt>
                <c:pt idx="4381">
                  <c:v>44.183500000000002</c:v>
                </c:pt>
                <c:pt idx="4382">
                  <c:v>44.183500000000002</c:v>
                </c:pt>
                <c:pt idx="4383">
                  <c:v>44.173099999999998</c:v>
                </c:pt>
                <c:pt idx="4384">
                  <c:v>44.173099999999998</c:v>
                </c:pt>
                <c:pt idx="4385">
                  <c:v>44.173099999999998</c:v>
                </c:pt>
                <c:pt idx="4386">
                  <c:v>44.173099999999998</c:v>
                </c:pt>
                <c:pt idx="4387">
                  <c:v>44.173099999999998</c:v>
                </c:pt>
                <c:pt idx="4388">
                  <c:v>44.173099999999998</c:v>
                </c:pt>
                <c:pt idx="4389">
                  <c:v>44.173099999999998</c:v>
                </c:pt>
                <c:pt idx="4390">
                  <c:v>44.173099999999998</c:v>
                </c:pt>
                <c:pt idx="4391">
                  <c:v>44.173099999999998</c:v>
                </c:pt>
                <c:pt idx="4392">
                  <c:v>44.173099999999998</c:v>
                </c:pt>
                <c:pt idx="4393">
                  <c:v>44.173099999999998</c:v>
                </c:pt>
                <c:pt idx="4394">
                  <c:v>44.173099999999998</c:v>
                </c:pt>
                <c:pt idx="4395">
                  <c:v>44.173099999999998</c:v>
                </c:pt>
                <c:pt idx="4396">
                  <c:v>44.173099999999998</c:v>
                </c:pt>
                <c:pt idx="4397">
                  <c:v>44.173099999999998</c:v>
                </c:pt>
                <c:pt idx="4398">
                  <c:v>44.162700000000001</c:v>
                </c:pt>
                <c:pt idx="4399">
                  <c:v>44.162700000000001</c:v>
                </c:pt>
                <c:pt idx="4400">
                  <c:v>44.162700000000001</c:v>
                </c:pt>
                <c:pt idx="4401">
                  <c:v>44.162700000000001</c:v>
                </c:pt>
                <c:pt idx="4402">
                  <c:v>44.162700000000001</c:v>
                </c:pt>
                <c:pt idx="4403">
                  <c:v>44.162700000000001</c:v>
                </c:pt>
                <c:pt idx="4404">
                  <c:v>44.162700000000001</c:v>
                </c:pt>
                <c:pt idx="4405">
                  <c:v>44.162700000000001</c:v>
                </c:pt>
                <c:pt idx="4406">
                  <c:v>44.162700000000001</c:v>
                </c:pt>
                <c:pt idx="4407">
                  <c:v>44.152500000000003</c:v>
                </c:pt>
                <c:pt idx="4408">
                  <c:v>44.152500000000003</c:v>
                </c:pt>
                <c:pt idx="4409">
                  <c:v>44.152500000000003</c:v>
                </c:pt>
                <c:pt idx="4410">
                  <c:v>44.152500000000003</c:v>
                </c:pt>
                <c:pt idx="4411">
                  <c:v>44.152500000000003</c:v>
                </c:pt>
                <c:pt idx="4412">
                  <c:v>44.152500000000003</c:v>
                </c:pt>
                <c:pt idx="4413">
                  <c:v>44.152500000000003</c:v>
                </c:pt>
                <c:pt idx="4414">
                  <c:v>44.152500000000003</c:v>
                </c:pt>
                <c:pt idx="4415">
                  <c:v>44.152500000000003</c:v>
                </c:pt>
                <c:pt idx="4416">
                  <c:v>44.152500000000003</c:v>
                </c:pt>
                <c:pt idx="4417">
                  <c:v>44.142299999999999</c:v>
                </c:pt>
                <c:pt idx="4418">
                  <c:v>44.142299999999999</c:v>
                </c:pt>
                <c:pt idx="4419">
                  <c:v>44.142299999999999</c:v>
                </c:pt>
                <c:pt idx="4420">
                  <c:v>44.142299999999999</c:v>
                </c:pt>
                <c:pt idx="4421">
                  <c:v>44.142299999999999</c:v>
                </c:pt>
                <c:pt idx="4422">
                  <c:v>44.142299999999999</c:v>
                </c:pt>
                <c:pt idx="4423">
                  <c:v>44.142299999999999</c:v>
                </c:pt>
                <c:pt idx="4424">
                  <c:v>44.142299999999999</c:v>
                </c:pt>
                <c:pt idx="4425">
                  <c:v>44.142299999999999</c:v>
                </c:pt>
                <c:pt idx="4426">
                  <c:v>44.142299999999999</c:v>
                </c:pt>
                <c:pt idx="4427">
                  <c:v>44.142299999999999</c:v>
                </c:pt>
                <c:pt idx="4428">
                  <c:v>44.142299999999999</c:v>
                </c:pt>
                <c:pt idx="4429">
                  <c:v>44.142299999999999</c:v>
                </c:pt>
                <c:pt idx="4430">
                  <c:v>44.142299999999999</c:v>
                </c:pt>
                <c:pt idx="4431">
                  <c:v>44.131800000000013</c:v>
                </c:pt>
                <c:pt idx="4432">
                  <c:v>44.131800000000013</c:v>
                </c:pt>
                <c:pt idx="4433">
                  <c:v>44.131800000000013</c:v>
                </c:pt>
                <c:pt idx="4434">
                  <c:v>44.131800000000013</c:v>
                </c:pt>
                <c:pt idx="4435">
                  <c:v>44.131800000000013</c:v>
                </c:pt>
                <c:pt idx="4436">
                  <c:v>44.131800000000013</c:v>
                </c:pt>
                <c:pt idx="4437">
                  <c:v>44.131800000000013</c:v>
                </c:pt>
                <c:pt idx="4438">
                  <c:v>44.131800000000013</c:v>
                </c:pt>
                <c:pt idx="4439">
                  <c:v>44.131800000000013</c:v>
                </c:pt>
                <c:pt idx="4440">
                  <c:v>44.121299999999998</c:v>
                </c:pt>
                <c:pt idx="4441">
                  <c:v>44.121299999999998</c:v>
                </c:pt>
                <c:pt idx="4442">
                  <c:v>44.121299999999998</c:v>
                </c:pt>
                <c:pt idx="4443">
                  <c:v>44.121299999999998</c:v>
                </c:pt>
                <c:pt idx="4444">
                  <c:v>44.121299999999998</c:v>
                </c:pt>
                <c:pt idx="4445">
                  <c:v>44.121299999999998</c:v>
                </c:pt>
                <c:pt idx="4446">
                  <c:v>44.121299999999998</c:v>
                </c:pt>
                <c:pt idx="4447">
                  <c:v>44.121299999999998</c:v>
                </c:pt>
                <c:pt idx="4448">
                  <c:v>44.121299999999998</c:v>
                </c:pt>
                <c:pt idx="4449">
                  <c:v>44.121299999999998</c:v>
                </c:pt>
                <c:pt idx="4450">
                  <c:v>44.121299999999998</c:v>
                </c:pt>
                <c:pt idx="4451">
                  <c:v>44.121299999999998</c:v>
                </c:pt>
                <c:pt idx="4452">
                  <c:v>44.121299999999998</c:v>
                </c:pt>
                <c:pt idx="4453">
                  <c:v>44.121299999999998</c:v>
                </c:pt>
                <c:pt idx="4454">
                  <c:v>44.110600000000012</c:v>
                </c:pt>
                <c:pt idx="4455">
                  <c:v>44.110600000000012</c:v>
                </c:pt>
                <c:pt idx="4456">
                  <c:v>44.110600000000012</c:v>
                </c:pt>
                <c:pt idx="4457">
                  <c:v>44.110600000000012</c:v>
                </c:pt>
                <c:pt idx="4458">
                  <c:v>44.110600000000012</c:v>
                </c:pt>
                <c:pt idx="4459">
                  <c:v>44.110600000000012</c:v>
                </c:pt>
                <c:pt idx="4460">
                  <c:v>44.110600000000012</c:v>
                </c:pt>
                <c:pt idx="4461">
                  <c:v>44.110600000000012</c:v>
                </c:pt>
                <c:pt idx="4462">
                  <c:v>44.110600000000012</c:v>
                </c:pt>
                <c:pt idx="4463">
                  <c:v>44.110600000000012</c:v>
                </c:pt>
                <c:pt idx="4464">
                  <c:v>44.100499999999997</c:v>
                </c:pt>
                <c:pt idx="4465">
                  <c:v>44.100499999999997</c:v>
                </c:pt>
                <c:pt idx="4466">
                  <c:v>44.100499999999997</c:v>
                </c:pt>
                <c:pt idx="4467">
                  <c:v>44.100499999999997</c:v>
                </c:pt>
                <c:pt idx="4468">
                  <c:v>44.100499999999997</c:v>
                </c:pt>
                <c:pt idx="4469">
                  <c:v>44.100499999999997</c:v>
                </c:pt>
                <c:pt idx="4470">
                  <c:v>44.100499999999997</c:v>
                </c:pt>
                <c:pt idx="4471">
                  <c:v>44.100499999999997</c:v>
                </c:pt>
                <c:pt idx="4472">
                  <c:v>44.100499999999997</c:v>
                </c:pt>
                <c:pt idx="4473">
                  <c:v>44.100499999999997</c:v>
                </c:pt>
                <c:pt idx="4474">
                  <c:v>44.100499999999997</c:v>
                </c:pt>
                <c:pt idx="4475">
                  <c:v>44.100499999999997</c:v>
                </c:pt>
                <c:pt idx="4476">
                  <c:v>44.100499999999997</c:v>
                </c:pt>
                <c:pt idx="4477">
                  <c:v>44.100499999999997</c:v>
                </c:pt>
                <c:pt idx="4478">
                  <c:v>44.090299999999999</c:v>
                </c:pt>
                <c:pt idx="4479">
                  <c:v>44.090299999999999</c:v>
                </c:pt>
                <c:pt idx="4480">
                  <c:v>44.090299999999999</c:v>
                </c:pt>
                <c:pt idx="4481">
                  <c:v>44.090299999999999</c:v>
                </c:pt>
                <c:pt idx="4482">
                  <c:v>44.090299999999999</c:v>
                </c:pt>
                <c:pt idx="4483">
                  <c:v>44.090299999999999</c:v>
                </c:pt>
                <c:pt idx="4484">
                  <c:v>44.090299999999999</c:v>
                </c:pt>
                <c:pt idx="4485">
                  <c:v>44.090299999999999</c:v>
                </c:pt>
                <c:pt idx="4486">
                  <c:v>44.090299999999999</c:v>
                </c:pt>
                <c:pt idx="4487">
                  <c:v>44.090299999999999</c:v>
                </c:pt>
                <c:pt idx="4488">
                  <c:v>44.090299999999999</c:v>
                </c:pt>
                <c:pt idx="4489">
                  <c:v>44.090299999999999</c:v>
                </c:pt>
                <c:pt idx="4490">
                  <c:v>44.090299999999999</c:v>
                </c:pt>
                <c:pt idx="4491">
                  <c:v>44.090299999999999</c:v>
                </c:pt>
                <c:pt idx="4492">
                  <c:v>44.080100000000002</c:v>
                </c:pt>
                <c:pt idx="4493">
                  <c:v>44.080100000000002</c:v>
                </c:pt>
                <c:pt idx="4494">
                  <c:v>44.080100000000002</c:v>
                </c:pt>
                <c:pt idx="4495">
                  <c:v>44.080100000000002</c:v>
                </c:pt>
                <c:pt idx="4496">
                  <c:v>44.080100000000002</c:v>
                </c:pt>
                <c:pt idx="4497">
                  <c:v>44.080100000000002</c:v>
                </c:pt>
                <c:pt idx="4498">
                  <c:v>44.080100000000002</c:v>
                </c:pt>
                <c:pt idx="4499">
                  <c:v>44.080100000000002</c:v>
                </c:pt>
                <c:pt idx="4500">
                  <c:v>44.080100000000002</c:v>
                </c:pt>
                <c:pt idx="4501">
                  <c:v>44.080100000000002</c:v>
                </c:pt>
                <c:pt idx="4502">
                  <c:v>44.080100000000002</c:v>
                </c:pt>
                <c:pt idx="4503">
                  <c:v>44.080100000000002</c:v>
                </c:pt>
                <c:pt idx="4504">
                  <c:v>44.080100000000002</c:v>
                </c:pt>
                <c:pt idx="4505">
                  <c:v>44.080100000000002</c:v>
                </c:pt>
                <c:pt idx="4506">
                  <c:v>44.069400000000002</c:v>
                </c:pt>
                <c:pt idx="4507">
                  <c:v>44.069400000000002</c:v>
                </c:pt>
                <c:pt idx="4508">
                  <c:v>44.069400000000002</c:v>
                </c:pt>
                <c:pt idx="4509">
                  <c:v>44.069400000000002</c:v>
                </c:pt>
                <c:pt idx="4510">
                  <c:v>44.069400000000002</c:v>
                </c:pt>
                <c:pt idx="4511">
                  <c:v>44.069400000000002</c:v>
                </c:pt>
                <c:pt idx="4512">
                  <c:v>44.069400000000002</c:v>
                </c:pt>
                <c:pt idx="4513">
                  <c:v>44.069400000000002</c:v>
                </c:pt>
                <c:pt idx="4514">
                  <c:v>44.069400000000002</c:v>
                </c:pt>
                <c:pt idx="4515">
                  <c:v>44.069400000000002</c:v>
                </c:pt>
                <c:pt idx="4516">
                  <c:v>44.069400000000002</c:v>
                </c:pt>
                <c:pt idx="4517">
                  <c:v>44.069400000000002</c:v>
                </c:pt>
                <c:pt idx="4518">
                  <c:v>44.069400000000002</c:v>
                </c:pt>
                <c:pt idx="4519">
                  <c:v>44.069400000000002</c:v>
                </c:pt>
                <c:pt idx="4520">
                  <c:v>44.069400000000002</c:v>
                </c:pt>
                <c:pt idx="4521">
                  <c:v>44.058999999999997</c:v>
                </c:pt>
                <c:pt idx="4522">
                  <c:v>44.058999999999997</c:v>
                </c:pt>
                <c:pt idx="4523">
                  <c:v>44.058999999999997</c:v>
                </c:pt>
                <c:pt idx="4524">
                  <c:v>44.058999999999997</c:v>
                </c:pt>
                <c:pt idx="4525">
                  <c:v>44.058999999999997</c:v>
                </c:pt>
                <c:pt idx="4526">
                  <c:v>44.058999999999997</c:v>
                </c:pt>
                <c:pt idx="4527">
                  <c:v>44.058999999999997</c:v>
                </c:pt>
                <c:pt idx="4528">
                  <c:v>44.058999999999997</c:v>
                </c:pt>
                <c:pt idx="4529">
                  <c:v>44.058999999999997</c:v>
                </c:pt>
                <c:pt idx="4530">
                  <c:v>44.058999999999997</c:v>
                </c:pt>
                <c:pt idx="4531">
                  <c:v>44.058999999999997</c:v>
                </c:pt>
                <c:pt idx="4532">
                  <c:v>44.058999999999997</c:v>
                </c:pt>
                <c:pt idx="4533">
                  <c:v>44.058999999999997</c:v>
                </c:pt>
                <c:pt idx="4534">
                  <c:v>44.058999999999997</c:v>
                </c:pt>
                <c:pt idx="4535">
                  <c:v>44.048900000000003</c:v>
                </c:pt>
                <c:pt idx="4536">
                  <c:v>44.048900000000003</c:v>
                </c:pt>
                <c:pt idx="4537">
                  <c:v>44.048900000000003</c:v>
                </c:pt>
                <c:pt idx="4538">
                  <c:v>44.048900000000003</c:v>
                </c:pt>
                <c:pt idx="4539">
                  <c:v>44.048900000000003</c:v>
                </c:pt>
                <c:pt idx="4540">
                  <c:v>44.048900000000003</c:v>
                </c:pt>
                <c:pt idx="4541">
                  <c:v>44.048900000000003</c:v>
                </c:pt>
                <c:pt idx="4542">
                  <c:v>44.048900000000003</c:v>
                </c:pt>
                <c:pt idx="4543">
                  <c:v>44.048900000000003</c:v>
                </c:pt>
                <c:pt idx="4544">
                  <c:v>44.072000000000003</c:v>
                </c:pt>
                <c:pt idx="4545">
                  <c:v>44.072000000000003</c:v>
                </c:pt>
                <c:pt idx="4546">
                  <c:v>44.072000000000003</c:v>
                </c:pt>
                <c:pt idx="4547">
                  <c:v>44.072000000000003</c:v>
                </c:pt>
                <c:pt idx="4548">
                  <c:v>44.072000000000003</c:v>
                </c:pt>
                <c:pt idx="4549">
                  <c:v>44.082600000000014</c:v>
                </c:pt>
                <c:pt idx="4550">
                  <c:v>44.082600000000014</c:v>
                </c:pt>
                <c:pt idx="4551">
                  <c:v>44.082600000000014</c:v>
                </c:pt>
                <c:pt idx="4552">
                  <c:v>44.082600000000014</c:v>
                </c:pt>
                <c:pt idx="4553">
                  <c:v>44.082600000000014</c:v>
                </c:pt>
                <c:pt idx="4554">
                  <c:v>44.093600000000002</c:v>
                </c:pt>
                <c:pt idx="4555">
                  <c:v>44.093600000000002</c:v>
                </c:pt>
                <c:pt idx="4556">
                  <c:v>44.093600000000002</c:v>
                </c:pt>
                <c:pt idx="4557">
                  <c:v>44.093600000000002</c:v>
                </c:pt>
                <c:pt idx="4558">
                  <c:v>44.093600000000002</c:v>
                </c:pt>
                <c:pt idx="4559">
                  <c:v>44.116799999999998</c:v>
                </c:pt>
                <c:pt idx="4560">
                  <c:v>44.116799999999998</c:v>
                </c:pt>
                <c:pt idx="4561">
                  <c:v>44.116799999999998</c:v>
                </c:pt>
                <c:pt idx="4562">
                  <c:v>44.116799999999998</c:v>
                </c:pt>
                <c:pt idx="4563">
                  <c:v>44.128600000000013</c:v>
                </c:pt>
                <c:pt idx="4564">
                  <c:v>44.128600000000013</c:v>
                </c:pt>
                <c:pt idx="4565">
                  <c:v>44.128600000000013</c:v>
                </c:pt>
                <c:pt idx="4566">
                  <c:v>44.128600000000013</c:v>
                </c:pt>
                <c:pt idx="4567">
                  <c:v>44.128600000000013</c:v>
                </c:pt>
                <c:pt idx="4568">
                  <c:v>44.139899999999997</c:v>
                </c:pt>
                <c:pt idx="4569">
                  <c:v>44.139899999999997</c:v>
                </c:pt>
                <c:pt idx="4570">
                  <c:v>44.139899999999997</c:v>
                </c:pt>
                <c:pt idx="4571">
                  <c:v>44.139899999999997</c:v>
                </c:pt>
                <c:pt idx="4572">
                  <c:v>44.139899999999997</c:v>
                </c:pt>
                <c:pt idx="4573">
                  <c:v>44.139899999999997</c:v>
                </c:pt>
                <c:pt idx="4574">
                  <c:v>44.139899999999997</c:v>
                </c:pt>
                <c:pt idx="4575">
                  <c:v>44.139899999999997</c:v>
                </c:pt>
                <c:pt idx="4576">
                  <c:v>44.139899999999997</c:v>
                </c:pt>
                <c:pt idx="4577">
                  <c:v>44.139899999999997</c:v>
                </c:pt>
                <c:pt idx="4578">
                  <c:v>44.151299999999999</c:v>
                </c:pt>
                <c:pt idx="4579">
                  <c:v>44.151299999999999</c:v>
                </c:pt>
                <c:pt idx="4580">
                  <c:v>44.151299999999999</c:v>
                </c:pt>
                <c:pt idx="4581">
                  <c:v>44.151299999999999</c:v>
                </c:pt>
                <c:pt idx="4582">
                  <c:v>44.162800000000011</c:v>
                </c:pt>
                <c:pt idx="4583">
                  <c:v>44.162800000000011</c:v>
                </c:pt>
                <c:pt idx="4584">
                  <c:v>44.162800000000011</c:v>
                </c:pt>
                <c:pt idx="4585">
                  <c:v>44.162800000000011</c:v>
                </c:pt>
                <c:pt idx="4586">
                  <c:v>44.162800000000011</c:v>
                </c:pt>
                <c:pt idx="4587">
                  <c:v>44.174400000000013</c:v>
                </c:pt>
                <c:pt idx="4588">
                  <c:v>44.174400000000013</c:v>
                </c:pt>
                <c:pt idx="4589">
                  <c:v>44.174400000000013</c:v>
                </c:pt>
                <c:pt idx="4590">
                  <c:v>44.174400000000013</c:v>
                </c:pt>
                <c:pt idx="4591">
                  <c:v>44.174400000000013</c:v>
                </c:pt>
                <c:pt idx="4592">
                  <c:v>44.185499999999998</c:v>
                </c:pt>
                <c:pt idx="4593">
                  <c:v>44.185499999999998</c:v>
                </c:pt>
                <c:pt idx="4594">
                  <c:v>44.185499999999998</c:v>
                </c:pt>
                <c:pt idx="4595">
                  <c:v>44.185499999999998</c:v>
                </c:pt>
                <c:pt idx="4596">
                  <c:v>44.197499999999998</c:v>
                </c:pt>
                <c:pt idx="4597">
                  <c:v>44.197499999999998</c:v>
                </c:pt>
                <c:pt idx="4598">
                  <c:v>44.197499999999998</c:v>
                </c:pt>
                <c:pt idx="4599">
                  <c:v>44.197499999999998</c:v>
                </c:pt>
                <c:pt idx="4600">
                  <c:v>44.197499999999998</c:v>
                </c:pt>
                <c:pt idx="4601">
                  <c:v>44.208400000000012</c:v>
                </c:pt>
                <c:pt idx="4602">
                  <c:v>44.208400000000012</c:v>
                </c:pt>
                <c:pt idx="4603">
                  <c:v>44.208400000000012</c:v>
                </c:pt>
                <c:pt idx="4604">
                  <c:v>44.208400000000012</c:v>
                </c:pt>
                <c:pt idx="4605">
                  <c:v>44.208400000000012</c:v>
                </c:pt>
                <c:pt idx="4606">
                  <c:v>44.218899999999998</c:v>
                </c:pt>
                <c:pt idx="4607">
                  <c:v>44.218899999999998</c:v>
                </c:pt>
                <c:pt idx="4608">
                  <c:v>44.218899999999998</c:v>
                </c:pt>
                <c:pt idx="4609">
                  <c:v>44.218899999999998</c:v>
                </c:pt>
                <c:pt idx="4610">
                  <c:v>44.218899999999998</c:v>
                </c:pt>
                <c:pt idx="4611">
                  <c:v>44.218899999999998</c:v>
                </c:pt>
                <c:pt idx="4612">
                  <c:v>44.218899999999998</c:v>
                </c:pt>
                <c:pt idx="4613">
                  <c:v>44.218899999999998</c:v>
                </c:pt>
                <c:pt idx="4614">
                  <c:v>44.218899999999998</c:v>
                </c:pt>
                <c:pt idx="4615">
                  <c:v>44.2303</c:v>
                </c:pt>
                <c:pt idx="4616">
                  <c:v>44.2303</c:v>
                </c:pt>
                <c:pt idx="4617">
                  <c:v>44.2303</c:v>
                </c:pt>
                <c:pt idx="4618">
                  <c:v>44.2303</c:v>
                </c:pt>
                <c:pt idx="4619">
                  <c:v>44.2303</c:v>
                </c:pt>
                <c:pt idx="4620">
                  <c:v>44.2303</c:v>
                </c:pt>
                <c:pt idx="4621">
                  <c:v>44.2303</c:v>
                </c:pt>
                <c:pt idx="4622">
                  <c:v>44.2303</c:v>
                </c:pt>
                <c:pt idx="4623">
                  <c:v>44.2303</c:v>
                </c:pt>
                <c:pt idx="4624">
                  <c:v>44.2303</c:v>
                </c:pt>
                <c:pt idx="4625">
                  <c:v>44.241799999999998</c:v>
                </c:pt>
                <c:pt idx="4626">
                  <c:v>44.241799999999998</c:v>
                </c:pt>
                <c:pt idx="4627">
                  <c:v>44.241799999999998</c:v>
                </c:pt>
                <c:pt idx="4628">
                  <c:v>44.241799999999998</c:v>
                </c:pt>
                <c:pt idx="4629">
                  <c:v>44.241799999999998</c:v>
                </c:pt>
                <c:pt idx="4630">
                  <c:v>44.252499999999998</c:v>
                </c:pt>
                <c:pt idx="4631">
                  <c:v>44.252499999999998</c:v>
                </c:pt>
                <c:pt idx="4632">
                  <c:v>44.252499999999998</c:v>
                </c:pt>
                <c:pt idx="4633">
                  <c:v>44.252499999999998</c:v>
                </c:pt>
                <c:pt idx="4634">
                  <c:v>44.252499999999998</c:v>
                </c:pt>
                <c:pt idx="4635">
                  <c:v>44.252499999999998</c:v>
                </c:pt>
                <c:pt idx="4636">
                  <c:v>44.252499999999998</c:v>
                </c:pt>
                <c:pt idx="4637">
                  <c:v>44.252499999999998</c:v>
                </c:pt>
                <c:pt idx="4638">
                  <c:v>44.252499999999998</c:v>
                </c:pt>
                <c:pt idx="4639">
                  <c:v>44.252499999999998</c:v>
                </c:pt>
                <c:pt idx="4640">
                  <c:v>44.252499999999998</c:v>
                </c:pt>
                <c:pt idx="4641">
                  <c:v>44.252499999999998</c:v>
                </c:pt>
                <c:pt idx="4642">
                  <c:v>44.252499999999998</c:v>
                </c:pt>
                <c:pt idx="4643">
                  <c:v>44.252499999999998</c:v>
                </c:pt>
                <c:pt idx="4644">
                  <c:v>44.241500000000002</c:v>
                </c:pt>
                <c:pt idx="4645">
                  <c:v>44.241500000000002</c:v>
                </c:pt>
                <c:pt idx="4646">
                  <c:v>44.241500000000002</c:v>
                </c:pt>
                <c:pt idx="4647">
                  <c:v>44.241500000000002</c:v>
                </c:pt>
                <c:pt idx="4648">
                  <c:v>44.241500000000002</c:v>
                </c:pt>
                <c:pt idx="4649">
                  <c:v>44.241500000000002</c:v>
                </c:pt>
                <c:pt idx="4650">
                  <c:v>44.241500000000002</c:v>
                </c:pt>
                <c:pt idx="4651">
                  <c:v>44.241500000000002</c:v>
                </c:pt>
                <c:pt idx="4652">
                  <c:v>44.241500000000002</c:v>
                </c:pt>
                <c:pt idx="4653">
                  <c:v>44.241500000000002</c:v>
                </c:pt>
                <c:pt idx="4654">
                  <c:v>44.241500000000002</c:v>
                </c:pt>
                <c:pt idx="4655">
                  <c:v>44.241500000000002</c:v>
                </c:pt>
                <c:pt idx="4656">
                  <c:v>44.241500000000002</c:v>
                </c:pt>
                <c:pt idx="4657">
                  <c:v>44.241500000000002</c:v>
                </c:pt>
                <c:pt idx="4658">
                  <c:v>44.231299999999997</c:v>
                </c:pt>
                <c:pt idx="4659">
                  <c:v>44.231299999999997</c:v>
                </c:pt>
                <c:pt idx="4660">
                  <c:v>44.231299999999997</c:v>
                </c:pt>
                <c:pt idx="4661">
                  <c:v>44.231299999999997</c:v>
                </c:pt>
                <c:pt idx="4662">
                  <c:v>44.231299999999997</c:v>
                </c:pt>
                <c:pt idx="4663">
                  <c:v>44.231299999999997</c:v>
                </c:pt>
                <c:pt idx="4664">
                  <c:v>44.231299999999997</c:v>
                </c:pt>
                <c:pt idx="4665">
                  <c:v>44.231299999999997</c:v>
                </c:pt>
                <c:pt idx="4666">
                  <c:v>44.231299999999997</c:v>
                </c:pt>
                <c:pt idx="4667">
                  <c:v>44.231299999999997</c:v>
                </c:pt>
                <c:pt idx="4668">
                  <c:v>44.231299999999997</c:v>
                </c:pt>
                <c:pt idx="4669">
                  <c:v>44.231299999999997</c:v>
                </c:pt>
                <c:pt idx="4670">
                  <c:v>44.231299999999997</c:v>
                </c:pt>
                <c:pt idx="4671">
                  <c:v>44.231299999999997</c:v>
                </c:pt>
                <c:pt idx="4672">
                  <c:v>44.231299999999997</c:v>
                </c:pt>
                <c:pt idx="4673">
                  <c:v>44.231299999999997</c:v>
                </c:pt>
                <c:pt idx="4674">
                  <c:v>44.231299999999997</c:v>
                </c:pt>
                <c:pt idx="4675">
                  <c:v>44.231299999999997</c:v>
                </c:pt>
                <c:pt idx="4676">
                  <c:v>44.231299999999997</c:v>
                </c:pt>
                <c:pt idx="4677">
                  <c:v>44.231299999999997</c:v>
                </c:pt>
                <c:pt idx="4678">
                  <c:v>44.231299999999997</c:v>
                </c:pt>
                <c:pt idx="4679">
                  <c:v>44.231299999999997</c:v>
                </c:pt>
                <c:pt idx="4680">
                  <c:v>44.231299999999997</c:v>
                </c:pt>
                <c:pt idx="4681">
                  <c:v>44.231299999999997</c:v>
                </c:pt>
                <c:pt idx="4682">
                  <c:v>44.241700000000002</c:v>
                </c:pt>
                <c:pt idx="4683">
                  <c:v>44.241700000000002</c:v>
                </c:pt>
                <c:pt idx="4684">
                  <c:v>44.241700000000002</c:v>
                </c:pt>
                <c:pt idx="4685">
                  <c:v>44.241700000000002</c:v>
                </c:pt>
                <c:pt idx="4686">
                  <c:v>44.241700000000002</c:v>
                </c:pt>
                <c:pt idx="4687">
                  <c:v>44.241700000000002</c:v>
                </c:pt>
                <c:pt idx="4688">
                  <c:v>44.241700000000002</c:v>
                </c:pt>
                <c:pt idx="4689">
                  <c:v>44.241700000000002</c:v>
                </c:pt>
                <c:pt idx="4690">
                  <c:v>44.241700000000002</c:v>
                </c:pt>
                <c:pt idx="4691">
                  <c:v>44.241700000000002</c:v>
                </c:pt>
                <c:pt idx="4692">
                  <c:v>44.241700000000002</c:v>
                </c:pt>
                <c:pt idx="4693">
                  <c:v>44.241700000000002</c:v>
                </c:pt>
                <c:pt idx="4694">
                  <c:v>44.241700000000002</c:v>
                </c:pt>
                <c:pt idx="4695">
                  <c:v>44.241700000000002</c:v>
                </c:pt>
                <c:pt idx="4696">
                  <c:v>44.252200000000002</c:v>
                </c:pt>
                <c:pt idx="4697">
                  <c:v>44.252200000000002</c:v>
                </c:pt>
                <c:pt idx="4698">
                  <c:v>44.252200000000002</c:v>
                </c:pt>
                <c:pt idx="4699">
                  <c:v>44.252200000000002</c:v>
                </c:pt>
                <c:pt idx="4700">
                  <c:v>44.252200000000002</c:v>
                </c:pt>
                <c:pt idx="4701">
                  <c:v>44.263300000000001</c:v>
                </c:pt>
                <c:pt idx="4702">
                  <c:v>44.263300000000001</c:v>
                </c:pt>
                <c:pt idx="4703">
                  <c:v>44.263300000000001</c:v>
                </c:pt>
                <c:pt idx="4704">
                  <c:v>44.263300000000001</c:v>
                </c:pt>
                <c:pt idx="4705">
                  <c:v>44.263300000000001</c:v>
                </c:pt>
                <c:pt idx="4706">
                  <c:v>44.263300000000001</c:v>
                </c:pt>
                <c:pt idx="4707">
                  <c:v>44.263300000000001</c:v>
                </c:pt>
                <c:pt idx="4708">
                  <c:v>44.263300000000001</c:v>
                </c:pt>
                <c:pt idx="4709">
                  <c:v>44.263300000000001</c:v>
                </c:pt>
                <c:pt idx="4710">
                  <c:v>44.273800000000001</c:v>
                </c:pt>
                <c:pt idx="4711">
                  <c:v>44.273800000000001</c:v>
                </c:pt>
                <c:pt idx="4712">
                  <c:v>44.273800000000001</c:v>
                </c:pt>
                <c:pt idx="4713">
                  <c:v>44.273800000000001</c:v>
                </c:pt>
                <c:pt idx="4714">
                  <c:v>44.273800000000001</c:v>
                </c:pt>
                <c:pt idx="4715">
                  <c:v>44.273800000000001</c:v>
                </c:pt>
                <c:pt idx="4716">
                  <c:v>44.273800000000001</c:v>
                </c:pt>
                <c:pt idx="4717">
                  <c:v>44.273800000000001</c:v>
                </c:pt>
                <c:pt idx="4718">
                  <c:v>44.273800000000001</c:v>
                </c:pt>
                <c:pt idx="4719">
                  <c:v>44.273800000000001</c:v>
                </c:pt>
                <c:pt idx="4720">
                  <c:v>44.283900000000003</c:v>
                </c:pt>
                <c:pt idx="4721">
                  <c:v>44.283900000000003</c:v>
                </c:pt>
                <c:pt idx="4722">
                  <c:v>44.283900000000003</c:v>
                </c:pt>
                <c:pt idx="4723">
                  <c:v>44.283900000000003</c:v>
                </c:pt>
                <c:pt idx="4724">
                  <c:v>44.283900000000003</c:v>
                </c:pt>
                <c:pt idx="4725">
                  <c:v>44.283900000000003</c:v>
                </c:pt>
                <c:pt idx="4726">
                  <c:v>44.283900000000003</c:v>
                </c:pt>
                <c:pt idx="4727">
                  <c:v>44.283900000000003</c:v>
                </c:pt>
                <c:pt idx="4728">
                  <c:v>44.283900000000003</c:v>
                </c:pt>
                <c:pt idx="4729">
                  <c:v>44.294400000000003</c:v>
                </c:pt>
                <c:pt idx="4730">
                  <c:v>44.294400000000003</c:v>
                </c:pt>
                <c:pt idx="4731">
                  <c:v>44.294400000000003</c:v>
                </c:pt>
                <c:pt idx="4732">
                  <c:v>44.294400000000003</c:v>
                </c:pt>
                <c:pt idx="4733">
                  <c:v>44.294400000000003</c:v>
                </c:pt>
                <c:pt idx="4734">
                  <c:v>44.294400000000003</c:v>
                </c:pt>
                <c:pt idx="4735">
                  <c:v>44.294400000000003</c:v>
                </c:pt>
                <c:pt idx="4736">
                  <c:v>44.294400000000003</c:v>
                </c:pt>
                <c:pt idx="4737">
                  <c:v>44.294400000000003</c:v>
                </c:pt>
                <c:pt idx="4738">
                  <c:v>44.305</c:v>
                </c:pt>
                <c:pt idx="4739">
                  <c:v>44.305</c:v>
                </c:pt>
                <c:pt idx="4740">
                  <c:v>44.305</c:v>
                </c:pt>
                <c:pt idx="4741">
                  <c:v>44.305</c:v>
                </c:pt>
                <c:pt idx="4742">
                  <c:v>44.305</c:v>
                </c:pt>
                <c:pt idx="4743">
                  <c:v>44.305</c:v>
                </c:pt>
                <c:pt idx="4744">
                  <c:v>44.305</c:v>
                </c:pt>
                <c:pt idx="4745">
                  <c:v>44.305</c:v>
                </c:pt>
                <c:pt idx="4746">
                  <c:v>44.305</c:v>
                </c:pt>
                <c:pt idx="4747">
                  <c:v>44.305</c:v>
                </c:pt>
                <c:pt idx="4748">
                  <c:v>44.305</c:v>
                </c:pt>
                <c:pt idx="4749">
                  <c:v>44.305</c:v>
                </c:pt>
                <c:pt idx="4750">
                  <c:v>44.305</c:v>
                </c:pt>
                <c:pt idx="4751">
                  <c:v>44.305</c:v>
                </c:pt>
                <c:pt idx="4752">
                  <c:v>44.305</c:v>
                </c:pt>
                <c:pt idx="4753">
                  <c:v>44.3155</c:v>
                </c:pt>
                <c:pt idx="4754">
                  <c:v>44.3155</c:v>
                </c:pt>
                <c:pt idx="4755">
                  <c:v>44.3155</c:v>
                </c:pt>
                <c:pt idx="4756">
                  <c:v>44.3155</c:v>
                </c:pt>
                <c:pt idx="4757">
                  <c:v>44.3264</c:v>
                </c:pt>
                <c:pt idx="4758">
                  <c:v>44.3264</c:v>
                </c:pt>
                <c:pt idx="4759">
                  <c:v>44.3264</c:v>
                </c:pt>
                <c:pt idx="4760">
                  <c:v>44.3264</c:v>
                </c:pt>
                <c:pt idx="4761">
                  <c:v>44.3264</c:v>
                </c:pt>
                <c:pt idx="4762">
                  <c:v>44.3264</c:v>
                </c:pt>
                <c:pt idx="4763">
                  <c:v>44.3264</c:v>
                </c:pt>
                <c:pt idx="4764">
                  <c:v>44.3264</c:v>
                </c:pt>
                <c:pt idx="4765">
                  <c:v>44.3264</c:v>
                </c:pt>
                <c:pt idx="4766">
                  <c:v>44.3264</c:v>
                </c:pt>
                <c:pt idx="4767">
                  <c:v>44.3371</c:v>
                </c:pt>
                <c:pt idx="4768">
                  <c:v>44.3371</c:v>
                </c:pt>
                <c:pt idx="4769">
                  <c:v>44.3371</c:v>
                </c:pt>
                <c:pt idx="4770">
                  <c:v>44.3371</c:v>
                </c:pt>
                <c:pt idx="4771">
                  <c:v>44.3371</c:v>
                </c:pt>
                <c:pt idx="4772">
                  <c:v>44.3371</c:v>
                </c:pt>
                <c:pt idx="4773">
                  <c:v>44.3371</c:v>
                </c:pt>
                <c:pt idx="4774">
                  <c:v>44.3371</c:v>
                </c:pt>
                <c:pt idx="4775">
                  <c:v>44.3371</c:v>
                </c:pt>
                <c:pt idx="4776">
                  <c:v>44.3371</c:v>
                </c:pt>
                <c:pt idx="4777">
                  <c:v>44.3371</c:v>
                </c:pt>
                <c:pt idx="4778">
                  <c:v>44.3371</c:v>
                </c:pt>
                <c:pt idx="4779">
                  <c:v>44.3371</c:v>
                </c:pt>
                <c:pt idx="4780">
                  <c:v>44.3371</c:v>
                </c:pt>
                <c:pt idx="4781">
                  <c:v>44.347700000000003</c:v>
                </c:pt>
                <c:pt idx="4782">
                  <c:v>44.347700000000003</c:v>
                </c:pt>
                <c:pt idx="4783">
                  <c:v>44.347700000000003</c:v>
                </c:pt>
                <c:pt idx="4784">
                  <c:v>44.347700000000003</c:v>
                </c:pt>
                <c:pt idx="4785">
                  <c:v>44.347700000000003</c:v>
                </c:pt>
                <c:pt idx="4786">
                  <c:v>44.347700000000003</c:v>
                </c:pt>
                <c:pt idx="4787">
                  <c:v>44.347700000000003</c:v>
                </c:pt>
                <c:pt idx="4788">
                  <c:v>44.347700000000003</c:v>
                </c:pt>
                <c:pt idx="4789">
                  <c:v>44.347700000000003</c:v>
                </c:pt>
                <c:pt idx="4790">
                  <c:v>44.347700000000003</c:v>
                </c:pt>
                <c:pt idx="4791">
                  <c:v>44.347700000000003</c:v>
                </c:pt>
                <c:pt idx="4792">
                  <c:v>44.347700000000003</c:v>
                </c:pt>
                <c:pt idx="4793">
                  <c:v>44.347700000000003</c:v>
                </c:pt>
                <c:pt idx="4794">
                  <c:v>44.347700000000003</c:v>
                </c:pt>
                <c:pt idx="4795">
                  <c:v>44.358199999999997</c:v>
                </c:pt>
                <c:pt idx="4796">
                  <c:v>44.358199999999997</c:v>
                </c:pt>
                <c:pt idx="4797">
                  <c:v>44.358199999999997</c:v>
                </c:pt>
                <c:pt idx="4798">
                  <c:v>44.358199999999997</c:v>
                </c:pt>
                <c:pt idx="4799">
                  <c:v>44.358199999999997</c:v>
                </c:pt>
                <c:pt idx="4800">
                  <c:v>44.358199999999997</c:v>
                </c:pt>
                <c:pt idx="4801">
                  <c:v>44.358199999999997</c:v>
                </c:pt>
                <c:pt idx="4802">
                  <c:v>44.358199999999997</c:v>
                </c:pt>
                <c:pt idx="4803">
                  <c:v>44.358199999999997</c:v>
                </c:pt>
                <c:pt idx="4804">
                  <c:v>44.358199999999997</c:v>
                </c:pt>
                <c:pt idx="4805">
                  <c:v>44.358199999999997</c:v>
                </c:pt>
                <c:pt idx="4806">
                  <c:v>44.358199999999997</c:v>
                </c:pt>
                <c:pt idx="4807">
                  <c:v>44.358199999999997</c:v>
                </c:pt>
                <c:pt idx="4808">
                  <c:v>44.358199999999997</c:v>
                </c:pt>
                <c:pt idx="4809">
                  <c:v>44.368499999999997</c:v>
                </c:pt>
                <c:pt idx="4810">
                  <c:v>44.368499999999997</c:v>
                </c:pt>
                <c:pt idx="4811">
                  <c:v>44.368499999999997</c:v>
                </c:pt>
                <c:pt idx="4812">
                  <c:v>44.368499999999997</c:v>
                </c:pt>
                <c:pt idx="4813">
                  <c:v>44.368499999999997</c:v>
                </c:pt>
                <c:pt idx="4814">
                  <c:v>44.368499999999997</c:v>
                </c:pt>
                <c:pt idx="4815">
                  <c:v>44.368499999999997</c:v>
                </c:pt>
                <c:pt idx="4816">
                  <c:v>44.368499999999997</c:v>
                </c:pt>
                <c:pt idx="4817">
                  <c:v>44.368499999999997</c:v>
                </c:pt>
                <c:pt idx="4818">
                  <c:v>44.368499999999997</c:v>
                </c:pt>
                <c:pt idx="4819">
                  <c:v>44.368499999999997</c:v>
                </c:pt>
                <c:pt idx="4820">
                  <c:v>44.368499999999997</c:v>
                </c:pt>
                <c:pt idx="4821">
                  <c:v>44.368499999999997</c:v>
                </c:pt>
                <c:pt idx="4822">
                  <c:v>44.368499999999997</c:v>
                </c:pt>
                <c:pt idx="4823">
                  <c:v>44.368499999999997</c:v>
                </c:pt>
                <c:pt idx="4824">
                  <c:v>44.378900000000002</c:v>
                </c:pt>
                <c:pt idx="4825">
                  <c:v>44.378900000000002</c:v>
                </c:pt>
                <c:pt idx="4826">
                  <c:v>44.378900000000002</c:v>
                </c:pt>
                <c:pt idx="4827">
                  <c:v>44.378900000000002</c:v>
                </c:pt>
                <c:pt idx="4828">
                  <c:v>44.378900000000002</c:v>
                </c:pt>
                <c:pt idx="4829">
                  <c:v>44.378900000000002</c:v>
                </c:pt>
                <c:pt idx="4830">
                  <c:v>44.378900000000002</c:v>
                </c:pt>
                <c:pt idx="4831">
                  <c:v>44.378900000000002</c:v>
                </c:pt>
                <c:pt idx="4832">
                  <c:v>44.378900000000002</c:v>
                </c:pt>
                <c:pt idx="4833">
                  <c:v>44.378900000000002</c:v>
                </c:pt>
                <c:pt idx="4834">
                  <c:v>44.378900000000002</c:v>
                </c:pt>
                <c:pt idx="4835">
                  <c:v>44.378900000000002</c:v>
                </c:pt>
                <c:pt idx="4836">
                  <c:v>44.378900000000002</c:v>
                </c:pt>
                <c:pt idx="4837">
                  <c:v>44.378900000000002</c:v>
                </c:pt>
                <c:pt idx="4838">
                  <c:v>44.378900000000002</c:v>
                </c:pt>
                <c:pt idx="4839">
                  <c:v>44.378900000000002</c:v>
                </c:pt>
                <c:pt idx="4840">
                  <c:v>44.378900000000002</c:v>
                </c:pt>
                <c:pt idx="4841">
                  <c:v>44.378900000000002</c:v>
                </c:pt>
                <c:pt idx="4842">
                  <c:v>44.378900000000002</c:v>
                </c:pt>
                <c:pt idx="4843">
                  <c:v>44.378900000000002</c:v>
                </c:pt>
                <c:pt idx="4844">
                  <c:v>44.378900000000002</c:v>
                </c:pt>
                <c:pt idx="4845">
                  <c:v>44.378900000000002</c:v>
                </c:pt>
                <c:pt idx="4846">
                  <c:v>44.378900000000002</c:v>
                </c:pt>
                <c:pt idx="4847">
                  <c:v>44.378900000000002</c:v>
                </c:pt>
                <c:pt idx="4848">
                  <c:v>44.378900000000002</c:v>
                </c:pt>
                <c:pt idx="4849">
                  <c:v>44.378900000000002</c:v>
                </c:pt>
                <c:pt idx="4850">
                  <c:v>44.378900000000002</c:v>
                </c:pt>
                <c:pt idx="4851">
                  <c:v>44.378900000000002</c:v>
                </c:pt>
                <c:pt idx="4852">
                  <c:v>44.378900000000002</c:v>
                </c:pt>
                <c:pt idx="4853">
                  <c:v>44.378900000000002</c:v>
                </c:pt>
                <c:pt idx="4854">
                  <c:v>44.378900000000002</c:v>
                </c:pt>
                <c:pt idx="4855">
                  <c:v>44.378900000000002</c:v>
                </c:pt>
                <c:pt idx="4856">
                  <c:v>44.378900000000002</c:v>
                </c:pt>
                <c:pt idx="4857">
                  <c:v>44.378900000000002</c:v>
                </c:pt>
                <c:pt idx="4858">
                  <c:v>44.378900000000002</c:v>
                </c:pt>
                <c:pt idx="4859">
                  <c:v>44.378900000000002</c:v>
                </c:pt>
                <c:pt idx="4860">
                  <c:v>44.378900000000002</c:v>
                </c:pt>
                <c:pt idx="4861">
                  <c:v>44.378900000000002</c:v>
                </c:pt>
                <c:pt idx="4862">
                  <c:v>44.378900000000002</c:v>
                </c:pt>
                <c:pt idx="4863">
                  <c:v>44.378900000000002</c:v>
                </c:pt>
                <c:pt idx="4864">
                  <c:v>44.378900000000002</c:v>
                </c:pt>
                <c:pt idx="4865">
                  <c:v>44.378900000000002</c:v>
                </c:pt>
                <c:pt idx="4866">
                  <c:v>44.378900000000002</c:v>
                </c:pt>
                <c:pt idx="4867">
                  <c:v>44.378900000000002</c:v>
                </c:pt>
                <c:pt idx="4868">
                  <c:v>44.378900000000002</c:v>
                </c:pt>
                <c:pt idx="4869">
                  <c:v>44.378900000000002</c:v>
                </c:pt>
                <c:pt idx="4870">
                  <c:v>44.378900000000002</c:v>
                </c:pt>
                <c:pt idx="4871">
                  <c:v>44.378900000000002</c:v>
                </c:pt>
                <c:pt idx="4872">
                  <c:v>44.378900000000002</c:v>
                </c:pt>
                <c:pt idx="4873">
                  <c:v>44.378900000000002</c:v>
                </c:pt>
                <c:pt idx="4874">
                  <c:v>44.378900000000002</c:v>
                </c:pt>
                <c:pt idx="4875">
                  <c:v>44.378900000000002</c:v>
                </c:pt>
                <c:pt idx="4876">
                  <c:v>44.378900000000002</c:v>
                </c:pt>
                <c:pt idx="4877">
                  <c:v>44.378900000000002</c:v>
                </c:pt>
                <c:pt idx="4878">
                  <c:v>44.378900000000002</c:v>
                </c:pt>
                <c:pt idx="4879">
                  <c:v>44.378900000000002</c:v>
                </c:pt>
                <c:pt idx="4880">
                  <c:v>44.378900000000002</c:v>
                </c:pt>
                <c:pt idx="4881">
                  <c:v>44.378900000000002</c:v>
                </c:pt>
                <c:pt idx="4882">
                  <c:v>44.378900000000002</c:v>
                </c:pt>
                <c:pt idx="4883">
                  <c:v>44.378900000000002</c:v>
                </c:pt>
                <c:pt idx="4884">
                  <c:v>44.378900000000002</c:v>
                </c:pt>
                <c:pt idx="4885">
                  <c:v>44.378900000000002</c:v>
                </c:pt>
                <c:pt idx="4886">
                  <c:v>44.378900000000002</c:v>
                </c:pt>
                <c:pt idx="4887">
                  <c:v>44.378900000000002</c:v>
                </c:pt>
                <c:pt idx="4888">
                  <c:v>44.378900000000002</c:v>
                </c:pt>
                <c:pt idx="4889">
                  <c:v>44.378900000000002</c:v>
                </c:pt>
                <c:pt idx="4890">
                  <c:v>44.378900000000002</c:v>
                </c:pt>
                <c:pt idx="4891">
                  <c:v>44.378900000000002</c:v>
                </c:pt>
                <c:pt idx="4892">
                  <c:v>44.378900000000002</c:v>
                </c:pt>
                <c:pt idx="4893">
                  <c:v>44.378900000000002</c:v>
                </c:pt>
                <c:pt idx="4894">
                  <c:v>44.378900000000002</c:v>
                </c:pt>
                <c:pt idx="4895">
                  <c:v>44.389099999999999</c:v>
                </c:pt>
                <c:pt idx="4896">
                  <c:v>44.389099999999999</c:v>
                </c:pt>
                <c:pt idx="4897">
                  <c:v>44.389099999999999</c:v>
                </c:pt>
                <c:pt idx="4898">
                  <c:v>44.389099999999999</c:v>
                </c:pt>
                <c:pt idx="4899">
                  <c:v>44.389099999999999</c:v>
                </c:pt>
                <c:pt idx="4900">
                  <c:v>44.389099999999999</c:v>
                </c:pt>
                <c:pt idx="4901">
                  <c:v>44.389099999999999</c:v>
                </c:pt>
                <c:pt idx="4902">
                  <c:v>44.389099999999999</c:v>
                </c:pt>
                <c:pt idx="4903">
                  <c:v>44.389099999999999</c:v>
                </c:pt>
                <c:pt idx="4904">
                  <c:v>44.399700000000003</c:v>
                </c:pt>
                <c:pt idx="4905">
                  <c:v>44.399700000000003</c:v>
                </c:pt>
                <c:pt idx="4906">
                  <c:v>44.399700000000003</c:v>
                </c:pt>
                <c:pt idx="4907">
                  <c:v>44.399700000000003</c:v>
                </c:pt>
                <c:pt idx="4908">
                  <c:v>44.399700000000003</c:v>
                </c:pt>
                <c:pt idx="4909">
                  <c:v>44.399700000000003</c:v>
                </c:pt>
                <c:pt idx="4910">
                  <c:v>44.399700000000003</c:v>
                </c:pt>
                <c:pt idx="4911">
                  <c:v>44.399700000000003</c:v>
                </c:pt>
                <c:pt idx="4912">
                  <c:v>44.399700000000003</c:v>
                </c:pt>
                <c:pt idx="4913">
                  <c:v>44.399700000000003</c:v>
                </c:pt>
                <c:pt idx="4914">
                  <c:v>44.41</c:v>
                </c:pt>
                <c:pt idx="4915">
                  <c:v>44.41</c:v>
                </c:pt>
                <c:pt idx="4916">
                  <c:v>44.41</c:v>
                </c:pt>
                <c:pt idx="4917">
                  <c:v>44.41</c:v>
                </c:pt>
                <c:pt idx="4918">
                  <c:v>44.41</c:v>
                </c:pt>
                <c:pt idx="4919">
                  <c:v>44.41</c:v>
                </c:pt>
                <c:pt idx="4920">
                  <c:v>44.41</c:v>
                </c:pt>
                <c:pt idx="4921">
                  <c:v>44.41</c:v>
                </c:pt>
                <c:pt idx="4922">
                  <c:v>44.41</c:v>
                </c:pt>
                <c:pt idx="4923">
                  <c:v>44.420499999999997</c:v>
                </c:pt>
                <c:pt idx="4924">
                  <c:v>44.420499999999997</c:v>
                </c:pt>
                <c:pt idx="4925">
                  <c:v>44.420499999999997</c:v>
                </c:pt>
                <c:pt idx="4926">
                  <c:v>44.420499999999997</c:v>
                </c:pt>
                <c:pt idx="4927">
                  <c:v>44.420499999999997</c:v>
                </c:pt>
                <c:pt idx="4928">
                  <c:v>44.430999999999997</c:v>
                </c:pt>
                <c:pt idx="4929">
                  <c:v>44.430999999999997</c:v>
                </c:pt>
                <c:pt idx="4930">
                  <c:v>44.430999999999997</c:v>
                </c:pt>
                <c:pt idx="4931">
                  <c:v>44.430999999999997</c:v>
                </c:pt>
                <c:pt idx="4932">
                  <c:v>44.430999999999997</c:v>
                </c:pt>
                <c:pt idx="4933">
                  <c:v>44.430999999999997</c:v>
                </c:pt>
                <c:pt idx="4934">
                  <c:v>44.430999999999997</c:v>
                </c:pt>
                <c:pt idx="4935">
                  <c:v>44.430999999999997</c:v>
                </c:pt>
                <c:pt idx="4936">
                  <c:v>44.430999999999997</c:v>
                </c:pt>
                <c:pt idx="4937">
                  <c:v>44.441000000000003</c:v>
                </c:pt>
                <c:pt idx="4938">
                  <c:v>44.441000000000003</c:v>
                </c:pt>
                <c:pt idx="4939">
                  <c:v>44.441000000000003</c:v>
                </c:pt>
                <c:pt idx="4940">
                  <c:v>44.441000000000003</c:v>
                </c:pt>
                <c:pt idx="4941">
                  <c:v>44.441000000000003</c:v>
                </c:pt>
                <c:pt idx="4942">
                  <c:v>44.441000000000003</c:v>
                </c:pt>
                <c:pt idx="4943">
                  <c:v>44.441000000000003</c:v>
                </c:pt>
                <c:pt idx="4944">
                  <c:v>44.441000000000003</c:v>
                </c:pt>
                <c:pt idx="4945">
                  <c:v>44.441000000000003</c:v>
                </c:pt>
                <c:pt idx="4946">
                  <c:v>44.441000000000003</c:v>
                </c:pt>
                <c:pt idx="4947">
                  <c:v>44.451099999999997</c:v>
                </c:pt>
                <c:pt idx="4948">
                  <c:v>44.451099999999997</c:v>
                </c:pt>
                <c:pt idx="4949">
                  <c:v>44.451099999999997</c:v>
                </c:pt>
                <c:pt idx="4950">
                  <c:v>44.451099999999997</c:v>
                </c:pt>
                <c:pt idx="4951">
                  <c:v>44.451099999999997</c:v>
                </c:pt>
                <c:pt idx="4952">
                  <c:v>44.451099999999997</c:v>
                </c:pt>
                <c:pt idx="4953">
                  <c:v>44.451099999999997</c:v>
                </c:pt>
                <c:pt idx="4954">
                  <c:v>44.451099999999997</c:v>
                </c:pt>
                <c:pt idx="4955">
                  <c:v>44.451099999999997</c:v>
                </c:pt>
                <c:pt idx="4956">
                  <c:v>44.451099999999997</c:v>
                </c:pt>
                <c:pt idx="4957">
                  <c:v>44.451099999999997</c:v>
                </c:pt>
                <c:pt idx="4958">
                  <c:v>44.451099999999997</c:v>
                </c:pt>
                <c:pt idx="4959">
                  <c:v>44.451099999999997</c:v>
                </c:pt>
                <c:pt idx="4960">
                  <c:v>44.451099999999997</c:v>
                </c:pt>
                <c:pt idx="4961">
                  <c:v>44.462299999999999</c:v>
                </c:pt>
                <c:pt idx="4962">
                  <c:v>44.462299999999999</c:v>
                </c:pt>
                <c:pt idx="4963">
                  <c:v>44.462299999999999</c:v>
                </c:pt>
                <c:pt idx="4964">
                  <c:v>44.462299999999999</c:v>
                </c:pt>
                <c:pt idx="4965">
                  <c:v>44.462299999999999</c:v>
                </c:pt>
                <c:pt idx="4966">
                  <c:v>44.462299999999999</c:v>
                </c:pt>
                <c:pt idx="4967">
                  <c:v>44.462299999999999</c:v>
                </c:pt>
                <c:pt idx="4968">
                  <c:v>44.462299999999999</c:v>
                </c:pt>
                <c:pt idx="4969">
                  <c:v>44.462299999999999</c:v>
                </c:pt>
                <c:pt idx="4970">
                  <c:v>44.472700000000003</c:v>
                </c:pt>
                <c:pt idx="4971">
                  <c:v>44.472700000000003</c:v>
                </c:pt>
                <c:pt idx="4972">
                  <c:v>44.472700000000003</c:v>
                </c:pt>
                <c:pt idx="4973">
                  <c:v>44.472700000000003</c:v>
                </c:pt>
                <c:pt idx="4974">
                  <c:v>44.472700000000003</c:v>
                </c:pt>
                <c:pt idx="4975">
                  <c:v>44.472700000000003</c:v>
                </c:pt>
                <c:pt idx="4976">
                  <c:v>44.472700000000003</c:v>
                </c:pt>
                <c:pt idx="4977">
                  <c:v>44.472700000000003</c:v>
                </c:pt>
                <c:pt idx="4978">
                  <c:v>44.472700000000003</c:v>
                </c:pt>
                <c:pt idx="4979">
                  <c:v>44.472700000000003</c:v>
                </c:pt>
                <c:pt idx="4980">
                  <c:v>44.483199999999997</c:v>
                </c:pt>
                <c:pt idx="4981">
                  <c:v>44.483199999999997</c:v>
                </c:pt>
                <c:pt idx="4982">
                  <c:v>44.483199999999997</c:v>
                </c:pt>
                <c:pt idx="4983">
                  <c:v>44.483199999999997</c:v>
                </c:pt>
                <c:pt idx="4984">
                  <c:v>44.483199999999997</c:v>
                </c:pt>
                <c:pt idx="4985">
                  <c:v>44.483199999999997</c:v>
                </c:pt>
                <c:pt idx="4986">
                  <c:v>44.483199999999997</c:v>
                </c:pt>
                <c:pt idx="4987">
                  <c:v>44.483199999999997</c:v>
                </c:pt>
                <c:pt idx="4988">
                  <c:v>44.483199999999997</c:v>
                </c:pt>
                <c:pt idx="4989">
                  <c:v>44.483199999999997</c:v>
                </c:pt>
                <c:pt idx="4990">
                  <c:v>44.483199999999997</c:v>
                </c:pt>
                <c:pt idx="4991">
                  <c:v>44.483199999999997</c:v>
                </c:pt>
                <c:pt idx="4992">
                  <c:v>44.483199999999997</c:v>
                </c:pt>
                <c:pt idx="4993">
                  <c:v>44.483199999999997</c:v>
                </c:pt>
                <c:pt idx="4994">
                  <c:v>44.483199999999997</c:v>
                </c:pt>
                <c:pt idx="4995">
                  <c:v>44.483199999999997</c:v>
                </c:pt>
                <c:pt idx="4996">
                  <c:v>44.483199999999997</c:v>
                </c:pt>
                <c:pt idx="4997">
                  <c:v>44.483199999999997</c:v>
                </c:pt>
                <c:pt idx="4998">
                  <c:v>44.483199999999997</c:v>
                </c:pt>
                <c:pt idx="4999">
                  <c:v>44.493699999999997</c:v>
                </c:pt>
                <c:pt idx="5000">
                  <c:v>44.493699999999997</c:v>
                </c:pt>
                <c:pt idx="5001">
                  <c:v>44.493699999999997</c:v>
                </c:pt>
                <c:pt idx="5002">
                  <c:v>44.493699999999997</c:v>
                </c:pt>
                <c:pt idx="5003">
                  <c:v>44.493699999999997</c:v>
                </c:pt>
                <c:pt idx="5004">
                  <c:v>44.493699999999997</c:v>
                </c:pt>
                <c:pt idx="5005">
                  <c:v>44.493699999999997</c:v>
                </c:pt>
                <c:pt idx="5006">
                  <c:v>44.493699999999997</c:v>
                </c:pt>
                <c:pt idx="5007">
                  <c:v>44.493699999999997</c:v>
                </c:pt>
                <c:pt idx="5008">
                  <c:v>44.493699999999997</c:v>
                </c:pt>
                <c:pt idx="5009">
                  <c:v>44.493699999999997</c:v>
                </c:pt>
                <c:pt idx="5010">
                  <c:v>44.493699999999997</c:v>
                </c:pt>
                <c:pt idx="5011">
                  <c:v>44.493699999999997</c:v>
                </c:pt>
                <c:pt idx="5012">
                  <c:v>44.493699999999997</c:v>
                </c:pt>
                <c:pt idx="5013">
                  <c:v>44.493699999999997</c:v>
                </c:pt>
                <c:pt idx="5014">
                  <c:v>44.493699999999997</c:v>
                </c:pt>
                <c:pt idx="5015">
                  <c:v>44.493699999999997</c:v>
                </c:pt>
                <c:pt idx="5016">
                  <c:v>44.493699999999997</c:v>
                </c:pt>
                <c:pt idx="5017">
                  <c:v>44.493699999999997</c:v>
                </c:pt>
                <c:pt idx="5018">
                  <c:v>44.493699999999997</c:v>
                </c:pt>
                <c:pt idx="5019">
                  <c:v>44.493699999999997</c:v>
                </c:pt>
                <c:pt idx="5020">
                  <c:v>44.493699999999997</c:v>
                </c:pt>
                <c:pt idx="5021">
                  <c:v>44.493699999999997</c:v>
                </c:pt>
                <c:pt idx="5022">
                  <c:v>44.493699999999997</c:v>
                </c:pt>
                <c:pt idx="5023">
                  <c:v>44.493699999999997</c:v>
                </c:pt>
                <c:pt idx="5024">
                  <c:v>44.493699999999997</c:v>
                </c:pt>
                <c:pt idx="5025">
                  <c:v>44.493699999999997</c:v>
                </c:pt>
                <c:pt idx="5026">
                  <c:v>44.493699999999997</c:v>
                </c:pt>
                <c:pt idx="5027">
                  <c:v>44.493699999999997</c:v>
                </c:pt>
                <c:pt idx="5028">
                  <c:v>44.493699999999997</c:v>
                </c:pt>
                <c:pt idx="5029">
                  <c:v>44.493699999999997</c:v>
                </c:pt>
                <c:pt idx="5030">
                  <c:v>44.493699999999997</c:v>
                </c:pt>
                <c:pt idx="5031">
                  <c:v>44.493699999999997</c:v>
                </c:pt>
                <c:pt idx="5032">
                  <c:v>44.493699999999997</c:v>
                </c:pt>
                <c:pt idx="5033">
                  <c:v>44.493699999999997</c:v>
                </c:pt>
                <c:pt idx="5034">
                  <c:v>44.493699999999997</c:v>
                </c:pt>
                <c:pt idx="5035">
                  <c:v>44.493699999999997</c:v>
                </c:pt>
                <c:pt idx="5036">
                  <c:v>44.493699999999997</c:v>
                </c:pt>
                <c:pt idx="5037">
                  <c:v>44.493699999999997</c:v>
                </c:pt>
                <c:pt idx="5038">
                  <c:v>44.493699999999997</c:v>
                </c:pt>
                <c:pt idx="5039">
                  <c:v>44.493699999999997</c:v>
                </c:pt>
                <c:pt idx="5040">
                  <c:v>44.493699999999997</c:v>
                </c:pt>
                <c:pt idx="5041">
                  <c:v>44.493699999999997</c:v>
                </c:pt>
                <c:pt idx="5042">
                  <c:v>44.493699999999997</c:v>
                </c:pt>
                <c:pt idx="5043">
                  <c:v>44.493699999999997</c:v>
                </c:pt>
                <c:pt idx="5044">
                  <c:v>44.493699999999997</c:v>
                </c:pt>
                <c:pt idx="5045">
                  <c:v>44.493699999999997</c:v>
                </c:pt>
                <c:pt idx="5046">
                  <c:v>44.504100000000001</c:v>
                </c:pt>
                <c:pt idx="5047">
                  <c:v>44.504100000000001</c:v>
                </c:pt>
                <c:pt idx="5048">
                  <c:v>44.504100000000001</c:v>
                </c:pt>
                <c:pt idx="5049">
                  <c:v>44.504100000000001</c:v>
                </c:pt>
                <c:pt idx="5050">
                  <c:v>44.504100000000001</c:v>
                </c:pt>
                <c:pt idx="5051">
                  <c:v>44.504100000000001</c:v>
                </c:pt>
                <c:pt idx="5052">
                  <c:v>44.504100000000001</c:v>
                </c:pt>
                <c:pt idx="5053">
                  <c:v>44.504100000000001</c:v>
                </c:pt>
                <c:pt idx="5054">
                  <c:v>44.504100000000001</c:v>
                </c:pt>
                <c:pt idx="5055">
                  <c:v>44.504100000000001</c:v>
                </c:pt>
                <c:pt idx="5056">
                  <c:v>44.504100000000001</c:v>
                </c:pt>
                <c:pt idx="5057">
                  <c:v>44.504100000000001</c:v>
                </c:pt>
                <c:pt idx="5058">
                  <c:v>44.504100000000001</c:v>
                </c:pt>
                <c:pt idx="5059">
                  <c:v>44.504100000000001</c:v>
                </c:pt>
                <c:pt idx="5060">
                  <c:v>44.514400000000002</c:v>
                </c:pt>
                <c:pt idx="5061">
                  <c:v>44.514400000000002</c:v>
                </c:pt>
                <c:pt idx="5062">
                  <c:v>44.514400000000002</c:v>
                </c:pt>
                <c:pt idx="5063">
                  <c:v>44.514400000000002</c:v>
                </c:pt>
                <c:pt idx="5064">
                  <c:v>44.514400000000002</c:v>
                </c:pt>
                <c:pt idx="5065">
                  <c:v>44.514400000000002</c:v>
                </c:pt>
                <c:pt idx="5066">
                  <c:v>44.514400000000002</c:v>
                </c:pt>
                <c:pt idx="5067">
                  <c:v>44.514400000000002</c:v>
                </c:pt>
                <c:pt idx="5068">
                  <c:v>44.514400000000002</c:v>
                </c:pt>
                <c:pt idx="5069">
                  <c:v>44.514400000000002</c:v>
                </c:pt>
                <c:pt idx="5070">
                  <c:v>44.514400000000002</c:v>
                </c:pt>
                <c:pt idx="5071">
                  <c:v>44.514400000000002</c:v>
                </c:pt>
                <c:pt idx="5072">
                  <c:v>44.514400000000002</c:v>
                </c:pt>
                <c:pt idx="5073">
                  <c:v>44.514400000000002</c:v>
                </c:pt>
                <c:pt idx="5074">
                  <c:v>44.524500000000003</c:v>
                </c:pt>
                <c:pt idx="5075">
                  <c:v>44.524500000000003</c:v>
                </c:pt>
                <c:pt idx="5076">
                  <c:v>44.524500000000003</c:v>
                </c:pt>
                <c:pt idx="5077">
                  <c:v>44.524500000000003</c:v>
                </c:pt>
                <c:pt idx="5078">
                  <c:v>44.524500000000003</c:v>
                </c:pt>
                <c:pt idx="5079">
                  <c:v>44.524500000000003</c:v>
                </c:pt>
                <c:pt idx="5080">
                  <c:v>44.524500000000003</c:v>
                </c:pt>
                <c:pt idx="5081">
                  <c:v>44.524500000000003</c:v>
                </c:pt>
                <c:pt idx="5082">
                  <c:v>44.524500000000003</c:v>
                </c:pt>
                <c:pt idx="5083">
                  <c:v>44.524500000000003</c:v>
                </c:pt>
                <c:pt idx="5084">
                  <c:v>44.524500000000003</c:v>
                </c:pt>
                <c:pt idx="5085">
                  <c:v>44.524500000000003</c:v>
                </c:pt>
                <c:pt idx="5086">
                  <c:v>44.524500000000003</c:v>
                </c:pt>
                <c:pt idx="5087">
                  <c:v>44.524500000000003</c:v>
                </c:pt>
                <c:pt idx="5088">
                  <c:v>44.535299999999999</c:v>
                </c:pt>
                <c:pt idx="5089">
                  <c:v>44.535299999999999</c:v>
                </c:pt>
                <c:pt idx="5090">
                  <c:v>44.535299999999999</c:v>
                </c:pt>
                <c:pt idx="5091">
                  <c:v>44.535299999999999</c:v>
                </c:pt>
                <c:pt idx="5092">
                  <c:v>44.535299999999999</c:v>
                </c:pt>
                <c:pt idx="5093">
                  <c:v>44.535299999999999</c:v>
                </c:pt>
                <c:pt idx="5094">
                  <c:v>44.535299999999999</c:v>
                </c:pt>
                <c:pt idx="5095">
                  <c:v>44.535299999999999</c:v>
                </c:pt>
                <c:pt idx="5096">
                  <c:v>44.535299999999999</c:v>
                </c:pt>
                <c:pt idx="5097">
                  <c:v>44.535299999999999</c:v>
                </c:pt>
                <c:pt idx="5098">
                  <c:v>44.545499999999997</c:v>
                </c:pt>
                <c:pt idx="5099">
                  <c:v>44.545499999999997</c:v>
                </c:pt>
                <c:pt idx="5100">
                  <c:v>44.545499999999997</c:v>
                </c:pt>
                <c:pt idx="5101">
                  <c:v>44.545499999999997</c:v>
                </c:pt>
                <c:pt idx="5102">
                  <c:v>44.545499999999997</c:v>
                </c:pt>
                <c:pt idx="5103">
                  <c:v>44.545499999999997</c:v>
                </c:pt>
                <c:pt idx="5104">
                  <c:v>44.545499999999997</c:v>
                </c:pt>
                <c:pt idx="5105">
                  <c:v>44.545499999999997</c:v>
                </c:pt>
                <c:pt idx="5106">
                  <c:v>44.545499999999997</c:v>
                </c:pt>
                <c:pt idx="5107">
                  <c:v>44.545499999999997</c:v>
                </c:pt>
                <c:pt idx="5108">
                  <c:v>44.545499999999997</c:v>
                </c:pt>
                <c:pt idx="5109">
                  <c:v>44.545499999999997</c:v>
                </c:pt>
                <c:pt idx="5110">
                  <c:v>44.545499999999997</c:v>
                </c:pt>
                <c:pt idx="5111">
                  <c:v>44.545499999999997</c:v>
                </c:pt>
                <c:pt idx="5112">
                  <c:v>44.545499999999997</c:v>
                </c:pt>
                <c:pt idx="5113">
                  <c:v>44.545499999999997</c:v>
                </c:pt>
                <c:pt idx="5114">
                  <c:v>44.545499999999997</c:v>
                </c:pt>
                <c:pt idx="5115">
                  <c:v>44.545499999999997</c:v>
                </c:pt>
                <c:pt idx="5116">
                  <c:v>44.545499999999997</c:v>
                </c:pt>
                <c:pt idx="5117">
                  <c:v>44.555500000000002</c:v>
                </c:pt>
                <c:pt idx="5118">
                  <c:v>44.555500000000002</c:v>
                </c:pt>
                <c:pt idx="5119">
                  <c:v>44.555500000000002</c:v>
                </c:pt>
                <c:pt idx="5120">
                  <c:v>44.555500000000002</c:v>
                </c:pt>
                <c:pt idx="5121">
                  <c:v>44.555500000000002</c:v>
                </c:pt>
                <c:pt idx="5122">
                  <c:v>44.555500000000002</c:v>
                </c:pt>
                <c:pt idx="5123">
                  <c:v>44.555500000000002</c:v>
                </c:pt>
                <c:pt idx="5124">
                  <c:v>44.555500000000002</c:v>
                </c:pt>
                <c:pt idx="5125">
                  <c:v>44.555500000000002</c:v>
                </c:pt>
                <c:pt idx="5126">
                  <c:v>44.555500000000002</c:v>
                </c:pt>
                <c:pt idx="5127">
                  <c:v>44.555500000000002</c:v>
                </c:pt>
                <c:pt idx="5128">
                  <c:v>44.555500000000002</c:v>
                </c:pt>
                <c:pt idx="5129">
                  <c:v>44.555500000000002</c:v>
                </c:pt>
                <c:pt idx="5130">
                  <c:v>44.555500000000002</c:v>
                </c:pt>
                <c:pt idx="5131">
                  <c:v>44.5657</c:v>
                </c:pt>
                <c:pt idx="5132">
                  <c:v>44.5657</c:v>
                </c:pt>
                <c:pt idx="5133">
                  <c:v>44.5657</c:v>
                </c:pt>
                <c:pt idx="5134">
                  <c:v>44.5657</c:v>
                </c:pt>
                <c:pt idx="5135">
                  <c:v>44.5657</c:v>
                </c:pt>
                <c:pt idx="5136">
                  <c:v>44.5657</c:v>
                </c:pt>
                <c:pt idx="5137">
                  <c:v>44.5657</c:v>
                </c:pt>
                <c:pt idx="5138">
                  <c:v>44.5657</c:v>
                </c:pt>
                <c:pt idx="5139">
                  <c:v>44.5657</c:v>
                </c:pt>
                <c:pt idx="5140">
                  <c:v>44.5657</c:v>
                </c:pt>
                <c:pt idx="5141">
                  <c:v>44.5657</c:v>
                </c:pt>
                <c:pt idx="5142">
                  <c:v>44.5657</c:v>
                </c:pt>
                <c:pt idx="5143">
                  <c:v>44.5657</c:v>
                </c:pt>
                <c:pt idx="5144">
                  <c:v>44.5657</c:v>
                </c:pt>
                <c:pt idx="5145">
                  <c:v>44.5657</c:v>
                </c:pt>
                <c:pt idx="5146">
                  <c:v>44.5657</c:v>
                </c:pt>
                <c:pt idx="5147">
                  <c:v>44.5657</c:v>
                </c:pt>
                <c:pt idx="5148">
                  <c:v>44.5657</c:v>
                </c:pt>
                <c:pt idx="5149">
                  <c:v>44.5657</c:v>
                </c:pt>
                <c:pt idx="5150">
                  <c:v>44.576000000000001</c:v>
                </c:pt>
                <c:pt idx="5151">
                  <c:v>44.576000000000001</c:v>
                </c:pt>
                <c:pt idx="5152">
                  <c:v>44.576000000000001</c:v>
                </c:pt>
                <c:pt idx="5153">
                  <c:v>44.576000000000001</c:v>
                </c:pt>
                <c:pt idx="5154">
                  <c:v>44.576000000000001</c:v>
                </c:pt>
                <c:pt idx="5155">
                  <c:v>44.576000000000001</c:v>
                </c:pt>
                <c:pt idx="5156">
                  <c:v>44.576000000000001</c:v>
                </c:pt>
                <c:pt idx="5157">
                  <c:v>44.576000000000001</c:v>
                </c:pt>
                <c:pt idx="5158">
                  <c:v>44.576000000000001</c:v>
                </c:pt>
                <c:pt idx="5159">
                  <c:v>44.576000000000001</c:v>
                </c:pt>
                <c:pt idx="5160">
                  <c:v>44.576000000000001</c:v>
                </c:pt>
                <c:pt idx="5161">
                  <c:v>44.576000000000001</c:v>
                </c:pt>
                <c:pt idx="5162">
                  <c:v>44.576000000000001</c:v>
                </c:pt>
                <c:pt idx="5163">
                  <c:v>44.576000000000001</c:v>
                </c:pt>
                <c:pt idx="5164">
                  <c:v>44.586100000000002</c:v>
                </c:pt>
                <c:pt idx="5165">
                  <c:v>44.586100000000002</c:v>
                </c:pt>
                <c:pt idx="5166">
                  <c:v>44.586100000000002</c:v>
                </c:pt>
                <c:pt idx="5167">
                  <c:v>44.586100000000002</c:v>
                </c:pt>
                <c:pt idx="5168">
                  <c:v>44.586100000000002</c:v>
                </c:pt>
                <c:pt idx="5169">
                  <c:v>44.586100000000002</c:v>
                </c:pt>
                <c:pt idx="5170">
                  <c:v>44.586100000000002</c:v>
                </c:pt>
                <c:pt idx="5171">
                  <c:v>44.586100000000002</c:v>
                </c:pt>
                <c:pt idx="5172">
                  <c:v>44.586100000000002</c:v>
                </c:pt>
                <c:pt idx="5173">
                  <c:v>44.586100000000002</c:v>
                </c:pt>
                <c:pt idx="5174">
                  <c:v>44.586100000000002</c:v>
                </c:pt>
                <c:pt idx="5175">
                  <c:v>44.586100000000002</c:v>
                </c:pt>
                <c:pt idx="5176">
                  <c:v>44.586100000000002</c:v>
                </c:pt>
                <c:pt idx="5177">
                  <c:v>44.586100000000002</c:v>
                </c:pt>
                <c:pt idx="5178">
                  <c:v>44.586100000000002</c:v>
                </c:pt>
                <c:pt idx="5179">
                  <c:v>44.586100000000002</c:v>
                </c:pt>
                <c:pt idx="5180">
                  <c:v>44.586100000000002</c:v>
                </c:pt>
                <c:pt idx="5181">
                  <c:v>44.586100000000002</c:v>
                </c:pt>
                <c:pt idx="5182">
                  <c:v>44.586100000000002</c:v>
                </c:pt>
                <c:pt idx="5183">
                  <c:v>44.596499999999999</c:v>
                </c:pt>
                <c:pt idx="5184">
                  <c:v>44.596499999999999</c:v>
                </c:pt>
                <c:pt idx="5185">
                  <c:v>44.596499999999999</c:v>
                </c:pt>
                <c:pt idx="5186">
                  <c:v>44.596499999999999</c:v>
                </c:pt>
                <c:pt idx="5187">
                  <c:v>44.596499999999999</c:v>
                </c:pt>
                <c:pt idx="5188">
                  <c:v>44.596499999999999</c:v>
                </c:pt>
                <c:pt idx="5189">
                  <c:v>44.596499999999999</c:v>
                </c:pt>
                <c:pt idx="5190">
                  <c:v>44.596499999999999</c:v>
                </c:pt>
                <c:pt idx="5191">
                  <c:v>44.596499999999999</c:v>
                </c:pt>
                <c:pt idx="5192">
                  <c:v>44.596499999999999</c:v>
                </c:pt>
                <c:pt idx="5193">
                  <c:v>44.596499999999999</c:v>
                </c:pt>
                <c:pt idx="5194">
                  <c:v>44.596499999999999</c:v>
                </c:pt>
                <c:pt idx="5195">
                  <c:v>44.596499999999999</c:v>
                </c:pt>
                <c:pt idx="5196">
                  <c:v>44.596499999999999</c:v>
                </c:pt>
                <c:pt idx="5197">
                  <c:v>44.596499999999999</c:v>
                </c:pt>
                <c:pt idx="5198">
                  <c:v>44.6068</c:v>
                </c:pt>
                <c:pt idx="5199">
                  <c:v>44.6068</c:v>
                </c:pt>
                <c:pt idx="5200">
                  <c:v>44.6068</c:v>
                </c:pt>
                <c:pt idx="5201">
                  <c:v>44.6068</c:v>
                </c:pt>
                <c:pt idx="5202">
                  <c:v>44.6068</c:v>
                </c:pt>
                <c:pt idx="5203">
                  <c:v>44.6068</c:v>
                </c:pt>
                <c:pt idx="5204">
                  <c:v>44.6068</c:v>
                </c:pt>
                <c:pt idx="5205">
                  <c:v>44.6068</c:v>
                </c:pt>
                <c:pt idx="5206">
                  <c:v>44.6068</c:v>
                </c:pt>
                <c:pt idx="5207">
                  <c:v>44.6173</c:v>
                </c:pt>
                <c:pt idx="5208">
                  <c:v>44.6173</c:v>
                </c:pt>
                <c:pt idx="5209">
                  <c:v>44.6173</c:v>
                </c:pt>
                <c:pt idx="5210">
                  <c:v>44.6173</c:v>
                </c:pt>
                <c:pt idx="5211">
                  <c:v>44.6173</c:v>
                </c:pt>
                <c:pt idx="5212">
                  <c:v>44.6173</c:v>
                </c:pt>
                <c:pt idx="5213">
                  <c:v>44.6173</c:v>
                </c:pt>
                <c:pt idx="5214">
                  <c:v>44.6173</c:v>
                </c:pt>
                <c:pt idx="5215">
                  <c:v>44.6173</c:v>
                </c:pt>
                <c:pt idx="5216">
                  <c:v>44.6173</c:v>
                </c:pt>
                <c:pt idx="5217">
                  <c:v>44.627899999999997</c:v>
                </c:pt>
                <c:pt idx="5218">
                  <c:v>44.627899999999997</c:v>
                </c:pt>
                <c:pt idx="5219">
                  <c:v>44.627899999999997</c:v>
                </c:pt>
                <c:pt idx="5220">
                  <c:v>44.627899999999997</c:v>
                </c:pt>
                <c:pt idx="5221">
                  <c:v>44.627899999999997</c:v>
                </c:pt>
                <c:pt idx="5222">
                  <c:v>44.627899999999997</c:v>
                </c:pt>
                <c:pt idx="5223">
                  <c:v>44.627899999999997</c:v>
                </c:pt>
                <c:pt idx="5224">
                  <c:v>44.627899999999997</c:v>
                </c:pt>
                <c:pt idx="5225">
                  <c:v>44.627899999999997</c:v>
                </c:pt>
                <c:pt idx="5226">
                  <c:v>44.627899999999997</c:v>
                </c:pt>
                <c:pt idx="5227">
                  <c:v>44.627899999999997</c:v>
                </c:pt>
                <c:pt idx="5228">
                  <c:v>44.627899999999997</c:v>
                </c:pt>
                <c:pt idx="5229">
                  <c:v>44.627899999999997</c:v>
                </c:pt>
                <c:pt idx="5230">
                  <c:v>44.627899999999997</c:v>
                </c:pt>
                <c:pt idx="5231">
                  <c:v>44.639200000000002</c:v>
                </c:pt>
                <c:pt idx="5232">
                  <c:v>44.639200000000002</c:v>
                </c:pt>
                <c:pt idx="5233">
                  <c:v>44.639200000000002</c:v>
                </c:pt>
                <c:pt idx="5234">
                  <c:v>44.639200000000002</c:v>
                </c:pt>
                <c:pt idx="5235">
                  <c:v>44.639200000000002</c:v>
                </c:pt>
                <c:pt idx="5236">
                  <c:v>44.639200000000002</c:v>
                </c:pt>
                <c:pt idx="5237">
                  <c:v>44.639200000000002</c:v>
                </c:pt>
                <c:pt idx="5238">
                  <c:v>44.639200000000002</c:v>
                </c:pt>
                <c:pt idx="5239">
                  <c:v>44.639200000000002</c:v>
                </c:pt>
                <c:pt idx="5240">
                  <c:v>44.639200000000002</c:v>
                </c:pt>
                <c:pt idx="5241">
                  <c:v>44.639200000000002</c:v>
                </c:pt>
                <c:pt idx="5242">
                  <c:v>44.639200000000002</c:v>
                </c:pt>
                <c:pt idx="5243">
                  <c:v>44.639200000000002</c:v>
                </c:pt>
                <c:pt idx="5244">
                  <c:v>44.639200000000002</c:v>
                </c:pt>
                <c:pt idx="5245">
                  <c:v>44.6496</c:v>
                </c:pt>
                <c:pt idx="5246">
                  <c:v>44.6496</c:v>
                </c:pt>
                <c:pt idx="5247">
                  <c:v>44.6496</c:v>
                </c:pt>
                <c:pt idx="5248">
                  <c:v>44.6496</c:v>
                </c:pt>
                <c:pt idx="5249">
                  <c:v>44.6496</c:v>
                </c:pt>
                <c:pt idx="5250">
                  <c:v>44.6496</c:v>
                </c:pt>
                <c:pt idx="5251">
                  <c:v>44.6496</c:v>
                </c:pt>
                <c:pt idx="5252">
                  <c:v>44.6496</c:v>
                </c:pt>
                <c:pt idx="5253">
                  <c:v>44.6496</c:v>
                </c:pt>
                <c:pt idx="5254">
                  <c:v>44.6496</c:v>
                </c:pt>
                <c:pt idx="5255">
                  <c:v>44.6496</c:v>
                </c:pt>
                <c:pt idx="5256">
                  <c:v>44.6496</c:v>
                </c:pt>
                <c:pt idx="5257">
                  <c:v>44.6496</c:v>
                </c:pt>
                <c:pt idx="5258">
                  <c:v>44.6496</c:v>
                </c:pt>
                <c:pt idx="5259">
                  <c:v>44.659799999999997</c:v>
                </c:pt>
                <c:pt idx="5260">
                  <c:v>44.659799999999997</c:v>
                </c:pt>
                <c:pt idx="5261">
                  <c:v>44.659799999999997</c:v>
                </c:pt>
                <c:pt idx="5262">
                  <c:v>44.659799999999997</c:v>
                </c:pt>
                <c:pt idx="5263">
                  <c:v>44.659799999999997</c:v>
                </c:pt>
                <c:pt idx="5264">
                  <c:v>44.659799999999997</c:v>
                </c:pt>
                <c:pt idx="5265">
                  <c:v>44.659799999999997</c:v>
                </c:pt>
                <c:pt idx="5266">
                  <c:v>44.659799999999997</c:v>
                </c:pt>
                <c:pt idx="5267">
                  <c:v>44.659799999999997</c:v>
                </c:pt>
                <c:pt idx="5268">
                  <c:v>44.659799999999997</c:v>
                </c:pt>
                <c:pt idx="5269">
                  <c:v>44.659799999999997</c:v>
                </c:pt>
                <c:pt idx="5270">
                  <c:v>44.659799999999997</c:v>
                </c:pt>
                <c:pt idx="5271">
                  <c:v>44.659799999999997</c:v>
                </c:pt>
                <c:pt idx="5272">
                  <c:v>44.659799999999997</c:v>
                </c:pt>
                <c:pt idx="5273">
                  <c:v>44.659799999999997</c:v>
                </c:pt>
                <c:pt idx="5274">
                  <c:v>44.659799999999997</c:v>
                </c:pt>
                <c:pt idx="5275">
                  <c:v>44.659799999999997</c:v>
                </c:pt>
                <c:pt idx="5276">
                  <c:v>44.659799999999997</c:v>
                </c:pt>
                <c:pt idx="5277">
                  <c:v>44.659799999999997</c:v>
                </c:pt>
                <c:pt idx="5278">
                  <c:v>44.659799999999997</c:v>
                </c:pt>
                <c:pt idx="5279">
                  <c:v>44.659799999999997</c:v>
                </c:pt>
                <c:pt idx="5280">
                  <c:v>44.659799999999997</c:v>
                </c:pt>
                <c:pt idx="5281">
                  <c:v>44.659799999999997</c:v>
                </c:pt>
                <c:pt idx="5282">
                  <c:v>44.659799999999997</c:v>
                </c:pt>
                <c:pt idx="5283">
                  <c:v>44.659799999999997</c:v>
                </c:pt>
                <c:pt idx="5284">
                  <c:v>44.659799999999997</c:v>
                </c:pt>
                <c:pt idx="5285">
                  <c:v>44.659799999999997</c:v>
                </c:pt>
                <c:pt idx="5286">
                  <c:v>44.659799999999997</c:v>
                </c:pt>
                <c:pt idx="5287">
                  <c:v>44.659799999999997</c:v>
                </c:pt>
                <c:pt idx="5288">
                  <c:v>44.659799999999997</c:v>
                </c:pt>
                <c:pt idx="5289">
                  <c:v>44.659799999999997</c:v>
                </c:pt>
                <c:pt idx="5290">
                  <c:v>44.659799999999997</c:v>
                </c:pt>
                <c:pt idx="5291">
                  <c:v>44.659799999999997</c:v>
                </c:pt>
                <c:pt idx="5292">
                  <c:v>44.659799999999997</c:v>
                </c:pt>
                <c:pt idx="5293">
                  <c:v>44.659799999999997</c:v>
                </c:pt>
                <c:pt idx="5294">
                  <c:v>44.659799999999997</c:v>
                </c:pt>
                <c:pt idx="5295">
                  <c:v>44.659799999999997</c:v>
                </c:pt>
                <c:pt idx="5296">
                  <c:v>44.659799999999997</c:v>
                </c:pt>
                <c:pt idx="5297">
                  <c:v>44.659799999999997</c:v>
                </c:pt>
                <c:pt idx="5298">
                  <c:v>44.659799999999997</c:v>
                </c:pt>
                <c:pt idx="5299">
                  <c:v>44.659799999999997</c:v>
                </c:pt>
                <c:pt idx="5300">
                  <c:v>44.659799999999997</c:v>
                </c:pt>
                <c:pt idx="5301">
                  <c:v>44.659799999999997</c:v>
                </c:pt>
                <c:pt idx="5302">
                  <c:v>44.669899999999998</c:v>
                </c:pt>
                <c:pt idx="5303">
                  <c:v>44.669899999999998</c:v>
                </c:pt>
                <c:pt idx="5304">
                  <c:v>44.669899999999998</c:v>
                </c:pt>
                <c:pt idx="5305">
                  <c:v>44.669899999999998</c:v>
                </c:pt>
                <c:pt idx="5306">
                  <c:v>44.669899999999998</c:v>
                </c:pt>
                <c:pt idx="5307">
                  <c:v>44.669899999999998</c:v>
                </c:pt>
                <c:pt idx="5308">
                  <c:v>44.669899999999998</c:v>
                </c:pt>
                <c:pt idx="5309">
                  <c:v>44.669899999999998</c:v>
                </c:pt>
                <c:pt idx="5310">
                  <c:v>44.669899999999998</c:v>
                </c:pt>
                <c:pt idx="5311">
                  <c:v>44.669899999999998</c:v>
                </c:pt>
                <c:pt idx="5312">
                  <c:v>44.669899999999998</c:v>
                </c:pt>
                <c:pt idx="5313">
                  <c:v>44.669899999999998</c:v>
                </c:pt>
                <c:pt idx="5314">
                  <c:v>44.669899999999998</c:v>
                </c:pt>
                <c:pt idx="5315">
                  <c:v>44.669899999999998</c:v>
                </c:pt>
                <c:pt idx="5316">
                  <c:v>44.669899999999998</c:v>
                </c:pt>
                <c:pt idx="5317">
                  <c:v>44.669899999999998</c:v>
                </c:pt>
                <c:pt idx="5318">
                  <c:v>44.669899999999998</c:v>
                </c:pt>
                <c:pt idx="5319">
                  <c:v>44.669899999999998</c:v>
                </c:pt>
                <c:pt idx="5320">
                  <c:v>44.669899999999998</c:v>
                </c:pt>
                <c:pt idx="5321">
                  <c:v>44.669899999999998</c:v>
                </c:pt>
                <c:pt idx="5322">
                  <c:v>44.669899999999998</c:v>
                </c:pt>
                <c:pt idx="5323">
                  <c:v>44.669899999999998</c:v>
                </c:pt>
                <c:pt idx="5324">
                  <c:v>44.669899999999998</c:v>
                </c:pt>
                <c:pt idx="5325">
                  <c:v>44.669899999999998</c:v>
                </c:pt>
                <c:pt idx="5326">
                  <c:v>44.669899999999998</c:v>
                </c:pt>
                <c:pt idx="5327">
                  <c:v>44.669899999999998</c:v>
                </c:pt>
                <c:pt idx="5328">
                  <c:v>44.669899999999998</c:v>
                </c:pt>
                <c:pt idx="5329">
                  <c:v>44.669899999999998</c:v>
                </c:pt>
                <c:pt idx="5330">
                  <c:v>44.669899999999998</c:v>
                </c:pt>
                <c:pt idx="5331">
                  <c:v>44.669899999999998</c:v>
                </c:pt>
                <c:pt idx="5332">
                  <c:v>44.669899999999998</c:v>
                </c:pt>
                <c:pt idx="5333">
                  <c:v>44.669899999999998</c:v>
                </c:pt>
                <c:pt idx="5334">
                  <c:v>44.669899999999998</c:v>
                </c:pt>
                <c:pt idx="5335">
                  <c:v>44.680600000000013</c:v>
                </c:pt>
                <c:pt idx="5336">
                  <c:v>44.680600000000013</c:v>
                </c:pt>
                <c:pt idx="5337">
                  <c:v>44.680600000000013</c:v>
                </c:pt>
                <c:pt idx="5338">
                  <c:v>44.680600000000013</c:v>
                </c:pt>
                <c:pt idx="5339">
                  <c:v>44.680600000000013</c:v>
                </c:pt>
                <c:pt idx="5340">
                  <c:v>44.680600000000013</c:v>
                </c:pt>
                <c:pt idx="5341">
                  <c:v>44.680600000000013</c:v>
                </c:pt>
                <c:pt idx="5342">
                  <c:v>44.680600000000013</c:v>
                </c:pt>
                <c:pt idx="5343">
                  <c:v>44.680600000000013</c:v>
                </c:pt>
                <c:pt idx="5344">
                  <c:v>44.680600000000013</c:v>
                </c:pt>
                <c:pt idx="5345">
                  <c:v>44.680600000000013</c:v>
                </c:pt>
                <c:pt idx="5346">
                  <c:v>44.680600000000013</c:v>
                </c:pt>
                <c:pt idx="5347">
                  <c:v>44.680600000000013</c:v>
                </c:pt>
                <c:pt idx="5348">
                  <c:v>44.680600000000013</c:v>
                </c:pt>
                <c:pt idx="5349">
                  <c:v>44.680600000000013</c:v>
                </c:pt>
                <c:pt idx="5350">
                  <c:v>44.680600000000013</c:v>
                </c:pt>
                <c:pt idx="5351">
                  <c:v>44.680600000000013</c:v>
                </c:pt>
                <c:pt idx="5352">
                  <c:v>44.680600000000013</c:v>
                </c:pt>
                <c:pt idx="5353">
                  <c:v>44.680600000000013</c:v>
                </c:pt>
                <c:pt idx="5354">
                  <c:v>44.680600000000013</c:v>
                </c:pt>
                <c:pt idx="5355">
                  <c:v>44.680600000000013</c:v>
                </c:pt>
                <c:pt idx="5356">
                  <c:v>44.680600000000013</c:v>
                </c:pt>
                <c:pt idx="5357">
                  <c:v>44.680600000000013</c:v>
                </c:pt>
                <c:pt idx="5358">
                  <c:v>44.680600000000013</c:v>
                </c:pt>
                <c:pt idx="5359">
                  <c:v>44.680600000000013</c:v>
                </c:pt>
                <c:pt idx="5360">
                  <c:v>44.680600000000013</c:v>
                </c:pt>
                <c:pt idx="5361">
                  <c:v>44.680600000000013</c:v>
                </c:pt>
                <c:pt idx="5362">
                  <c:v>44.680600000000013</c:v>
                </c:pt>
                <c:pt idx="5363">
                  <c:v>44.680600000000013</c:v>
                </c:pt>
                <c:pt idx="5364">
                  <c:v>44.680600000000013</c:v>
                </c:pt>
                <c:pt idx="5365">
                  <c:v>44.680600000000013</c:v>
                </c:pt>
                <c:pt idx="5366">
                  <c:v>44.680600000000013</c:v>
                </c:pt>
                <c:pt idx="5367">
                  <c:v>44.680600000000013</c:v>
                </c:pt>
                <c:pt idx="5368">
                  <c:v>44.691200000000002</c:v>
                </c:pt>
                <c:pt idx="5369">
                  <c:v>44.691200000000002</c:v>
                </c:pt>
                <c:pt idx="5370">
                  <c:v>44.691200000000002</c:v>
                </c:pt>
                <c:pt idx="5371">
                  <c:v>44.691200000000002</c:v>
                </c:pt>
                <c:pt idx="5372">
                  <c:v>44.691200000000002</c:v>
                </c:pt>
                <c:pt idx="5373">
                  <c:v>44.691200000000002</c:v>
                </c:pt>
                <c:pt idx="5374">
                  <c:v>44.691200000000002</c:v>
                </c:pt>
                <c:pt idx="5375">
                  <c:v>44.691200000000002</c:v>
                </c:pt>
                <c:pt idx="5376">
                  <c:v>44.691200000000002</c:v>
                </c:pt>
                <c:pt idx="5377">
                  <c:v>44.691200000000002</c:v>
                </c:pt>
                <c:pt idx="5378">
                  <c:v>44.691200000000002</c:v>
                </c:pt>
                <c:pt idx="5379">
                  <c:v>44.691200000000002</c:v>
                </c:pt>
                <c:pt idx="5380">
                  <c:v>44.691200000000002</c:v>
                </c:pt>
                <c:pt idx="5381">
                  <c:v>44.691200000000002</c:v>
                </c:pt>
                <c:pt idx="5382">
                  <c:v>44.701800000000013</c:v>
                </c:pt>
                <c:pt idx="5383">
                  <c:v>44.701800000000013</c:v>
                </c:pt>
                <c:pt idx="5384">
                  <c:v>44.701800000000013</c:v>
                </c:pt>
                <c:pt idx="5385">
                  <c:v>44.701800000000013</c:v>
                </c:pt>
                <c:pt idx="5386">
                  <c:v>44.701800000000013</c:v>
                </c:pt>
                <c:pt idx="5387">
                  <c:v>44.701800000000013</c:v>
                </c:pt>
                <c:pt idx="5388">
                  <c:v>44.701800000000013</c:v>
                </c:pt>
                <c:pt idx="5389">
                  <c:v>44.701800000000013</c:v>
                </c:pt>
                <c:pt idx="5390">
                  <c:v>44.701800000000013</c:v>
                </c:pt>
                <c:pt idx="5391">
                  <c:v>44.701800000000013</c:v>
                </c:pt>
                <c:pt idx="5392">
                  <c:v>44.701800000000013</c:v>
                </c:pt>
                <c:pt idx="5393">
                  <c:v>44.701800000000013</c:v>
                </c:pt>
                <c:pt idx="5394">
                  <c:v>44.701800000000013</c:v>
                </c:pt>
                <c:pt idx="5395">
                  <c:v>44.701800000000013</c:v>
                </c:pt>
                <c:pt idx="5396">
                  <c:v>44.712200000000003</c:v>
                </c:pt>
                <c:pt idx="5397">
                  <c:v>44.712200000000003</c:v>
                </c:pt>
                <c:pt idx="5398">
                  <c:v>44.712200000000003</c:v>
                </c:pt>
                <c:pt idx="5399">
                  <c:v>44.712200000000003</c:v>
                </c:pt>
                <c:pt idx="5400">
                  <c:v>44.712200000000003</c:v>
                </c:pt>
                <c:pt idx="5401">
                  <c:v>44.712200000000003</c:v>
                </c:pt>
                <c:pt idx="5402">
                  <c:v>44.712200000000003</c:v>
                </c:pt>
                <c:pt idx="5403">
                  <c:v>44.712200000000003</c:v>
                </c:pt>
                <c:pt idx="5404">
                  <c:v>44.712200000000003</c:v>
                </c:pt>
                <c:pt idx="5405">
                  <c:v>44.712200000000003</c:v>
                </c:pt>
                <c:pt idx="5406">
                  <c:v>44.712200000000003</c:v>
                </c:pt>
                <c:pt idx="5407">
                  <c:v>44.712200000000003</c:v>
                </c:pt>
                <c:pt idx="5408">
                  <c:v>44.712200000000003</c:v>
                </c:pt>
                <c:pt idx="5409">
                  <c:v>44.712200000000003</c:v>
                </c:pt>
                <c:pt idx="5410">
                  <c:v>44.712200000000003</c:v>
                </c:pt>
                <c:pt idx="5411">
                  <c:v>44.712200000000003</c:v>
                </c:pt>
                <c:pt idx="5412">
                  <c:v>44.712200000000003</c:v>
                </c:pt>
                <c:pt idx="5413">
                  <c:v>44.712200000000003</c:v>
                </c:pt>
                <c:pt idx="5414">
                  <c:v>44.712200000000003</c:v>
                </c:pt>
                <c:pt idx="5415">
                  <c:v>44.712200000000003</c:v>
                </c:pt>
                <c:pt idx="5416">
                  <c:v>44.712200000000003</c:v>
                </c:pt>
                <c:pt idx="5417">
                  <c:v>44.712200000000003</c:v>
                </c:pt>
                <c:pt idx="5418">
                  <c:v>44.712200000000003</c:v>
                </c:pt>
                <c:pt idx="5419">
                  <c:v>44.712200000000003</c:v>
                </c:pt>
                <c:pt idx="5420">
                  <c:v>44.712200000000003</c:v>
                </c:pt>
                <c:pt idx="5421">
                  <c:v>44.712200000000003</c:v>
                </c:pt>
                <c:pt idx="5422">
                  <c:v>44.712200000000003</c:v>
                </c:pt>
                <c:pt idx="5423">
                  <c:v>44.712200000000003</c:v>
                </c:pt>
                <c:pt idx="5424">
                  <c:v>44.712200000000003</c:v>
                </c:pt>
                <c:pt idx="5425">
                  <c:v>44.712200000000003</c:v>
                </c:pt>
                <c:pt idx="5426">
                  <c:v>44.712200000000003</c:v>
                </c:pt>
                <c:pt idx="5427">
                  <c:v>44.712200000000003</c:v>
                </c:pt>
                <c:pt idx="5428">
                  <c:v>44.712200000000003</c:v>
                </c:pt>
                <c:pt idx="5429">
                  <c:v>44.712200000000003</c:v>
                </c:pt>
                <c:pt idx="5430">
                  <c:v>44.712200000000003</c:v>
                </c:pt>
                <c:pt idx="5431">
                  <c:v>44.712200000000003</c:v>
                </c:pt>
                <c:pt idx="5432">
                  <c:v>44.712200000000003</c:v>
                </c:pt>
                <c:pt idx="5433">
                  <c:v>44.712200000000003</c:v>
                </c:pt>
                <c:pt idx="5434">
                  <c:v>44.712200000000003</c:v>
                </c:pt>
                <c:pt idx="5435">
                  <c:v>44.712200000000003</c:v>
                </c:pt>
                <c:pt idx="5436">
                  <c:v>44.712200000000003</c:v>
                </c:pt>
                <c:pt idx="5437">
                  <c:v>44.712200000000003</c:v>
                </c:pt>
                <c:pt idx="5438">
                  <c:v>44.712200000000003</c:v>
                </c:pt>
                <c:pt idx="5439">
                  <c:v>44.712200000000003</c:v>
                </c:pt>
                <c:pt idx="5440">
                  <c:v>44.712200000000003</c:v>
                </c:pt>
                <c:pt idx="5441">
                  <c:v>44.712200000000003</c:v>
                </c:pt>
                <c:pt idx="5442">
                  <c:v>44.712200000000003</c:v>
                </c:pt>
                <c:pt idx="5443">
                  <c:v>44.712200000000003</c:v>
                </c:pt>
                <c:pt idx="5444">
                  <c:v>44.690100000000001</c:v>
                </c:pt>
                <c:pt idx="5445">
                  <c:v>44.690100000000001</c:v>
                </c:pt>
                <c:pt idx="5446">
                  <c:v>44.690100000000001</c:v>
                </c:pt>
                <c:pt idx="5447">
                  <c:v>44.690100000000001</c:v>
                </c:pt>
                <c:pt idx="5448">
                  <c:v>44.690100000000001</c:v>
                </c:pt>
                <c:pt idx="5449">
                  <c:v>44.690100000000001</c:v>
                </c:pt>
                <c:pt idx="5450">
                  <c:v>44.690100000000001</c:v>
                </c:pt>
                <c:pt idx="5451">
                  <c:v>44.690100000000001</c:v>
                </c:pt>
                <c:pt idx="5452">
                  <c:v>44.690100000000001</c:v>
                </c:pt>
                <c:pt idx="5453">
                  <c:v>44.690100000000001</c:v>
                </c:pt>
                <c:pt idx="5454">
                  <c:v>44.690100000000001</c:v>
                </c:pt>
                <c:pt idx="5455">
                  <c:v>44.690100000000001</c:v>
                </c:pt>
                <c:pt idx="5456">
                  <c:v>44.690100000000001</c:v>
                </c:pt>
                <c:pt idx="5457">
                  <c:v>44.690100000000001</c:v>
                </c:pt>
                <c:pt idx="5458">
                  <c:v>44.690100000000001</c:v>
                </c:pt>
                <c:pt idx="5459">
                  <c:v>44.690100000000001</c:v>
                </c:pt>
                <c:pt idx="5460">
                  <c:v>44.690100000000001</c:v>
                </c:pt>
                <c:pt idx="5461">
                  <c:v>44.690100000000001</c:v>
                </c:pt>
                <c:pt idx="5462">
                  <c:v>44.690100000000001</c:v>
                </c:pt>
                <c:pt idx="5463">
                  <c:v>44.690100000000001</c:v>
                </c:pt>
                <c:pt idx="5464">
                  <c:v>44.690100000000001</c:v>
                </c:pt>
                <c:pt idx="5465">
                  <c:v>44.690100000000001</c:v>
                </c:pt>
                <c:pt idx="5466">
                  <c:v>44.690100000000001</c:v>
                </c:pt>
                <c:pt idx="5467">
                  <c:v>44.690100000000001</c:v>
                </c:pt>
                <c:pt idx="5468">
                  <c:v>44.690100000000001</c:v>
                </c:pt>
                <c:pt idx="5469">
                  <c:v>44.690100000000001</c:v>
                </c:pt>
                <c:pt idx="5470">
                  <c:v>44.690100000000001</c:v>
                </c:pt>
                <c:pt idx="5471">
                  <c:v>44.690100000000001</c:v>
                </c:pt>
                <c:pt idx="5472">
                  <c:v>44.690100000000001</c:v>
                </c:pt>
                <c:pt idx="5473">
                  <c:v>44.690100000000001</c:v>
                </c:pt>
                <c:pt idx="5474">
                  <c:v>44.690100000000001</c:v>
                </c:pt>
                <c:pt idx="5475">
                  <c:v>44.690100000000001</c:v>
                </c:pt>
                <c:pt idx="5476">
                  <c:v>44.690100000000001</c:v>
                </c:pt>
                <c:pt idx="5477">
                  <c:v>44.679900000000011</c:v>
                </c:pt>
                <c:pt idx="5478">
                  <c:v>44.679900000000011</c:v>
                </c:pt>
                <c:pt idx="5479">
                  <c:v>44.679900000000011</c:v>
                </c:pt>
                <c:pt idx="5480">
                  <c:v>44.679900000000011</c:v>
                </c:pt>
                <c:pt idx="5481">
                  <c:v>44.679900000000011</c:v>
                </c:pt>
                <c:pt idx="5482">
                  <c:v>44.679900000000011</c:v>
                </c:pt>
                <c:pt idx="5483">
                  <c:v>44.679900000000011</c:v>
                </c:pt>
                <c:pt idx="5484">
                  <c:v>44.679900000000011</c:v>
                </c:pt>
                <c:pt idx="5485">
                  <c:v>44.679900000000011</c:v>
                </c:pt>
                <c:pt idx="5486">
                  <c:v>44.679900000000011</c:v>
                </c:pt>
                <c:pt idx="5487">
                  <c:v>44.679900000000011</c:v>
                </c:pt>
                <c:pt idx="5488">
                  <c:v>44.679900000000011</c:v>
                </c:pt>
                <c:pt idx="5489">
                  <c:v>44.679900000000011</c:v>
                </c:pt>
                <c:pt idx="5490">
                  <c:v>44.679900000000011</c:v>
                </c:pt>
                <c:pt idx="5491">
                  <c:v>44.669899999999998</c:v>
                </c:pt>
                <c:pt idx="5492">
                  <c:v>44.669899999999998</c:v>
                </c:pt>
                <c:pt idx="5493">
                  <c:v>44.669899999999998</c:v>
                </c:pt>
                <c:pt idx="5494">
                  <c:v>44.669899999999998</c:v>
                </c:pt>
                <c:pt idx="5495">
                  <c:v>44.669899999999998</c:v>
                </c:pt>
                <c:pt idx="5496">
                  <c:v>44.669899999999998</c:v>
                </c:pt>
                <c:pt idx="5497">
                  <c:v>44.669899999999998</c:v>
                </c:pt>
                <c:pt idx="5498">
                  <c:v>44.669899999999998</c:v>
                </c:pt>
                <c:pt idx="5499">
                  <c:v>44.669899999999998</c:v>
                </c:pt>
                <c:pt idx="5500">
                  <c:v>44.669899999999998</c:v>
                </c:pt>
                <c:pt idx="5501">
                  <c:v>44.669899999999998</c:v>
                </c:pt>
                <c:pt idx="5502">
                  <c:v>44.669899999999998</c:v>
                </c:pt>
                <c:pt idx="5503">
                  <c:v>44.669899999999998</c:v>
                </c:pt>
                <c:pt idx="5504">
                  <c:v>44.669899999999998</c:v>
                </c:pt>
                <c:pt idx="5505">
                  <c:v>44.669899999999998</c:v>
                </c:pt>
                <c:pt idx="5506">
                  <c:v>44.669899999999998</c:v>
                </c:pt>
                <c:pt idx="5507">
                  <c:v>44.669899999999998</c:v>
                </c:pt>
                <c:pt idx="5508">
                  <c:v>44.669899999999998</c:v>
                </c:pt>
                <c:pt idx="5509">
                  <c:v>44.669899999999998</c:v>
                </c:pt>
                <c:pt idx="5510">
                  <c:v>44.669899999999998</c:v>
                </c:pt>
                <c:pt idx="5511">
                  <c:v>44.669899999999998</c:v>
                </c:pt>
                <c:pt idx="5512">
                  <c:v>44.669899999999998</c:v>
                </c:pt>
                <c:pt idx="5513">
                  <c:v>44.669899999999998</c:v>
                </c:pt>
                <c:pt idx="5514">
                  <c:v>44.669899999999998</c:v>
                </c:pt>
                <c:pt idx="5515">
                  <c:v>44.680900000000001</c:v>
                </c:pt>
                <c:pt idx="5516">
                  <c:v>44.680900000000001</c:v>
                </c:pt>
                <c:pt idx="5517">
                  <c:v>44.680900000000001</c:v>
                </c:pt>
                <c:pt idx="5518">
                  <c:v>44.680900000000001</c:v>
                </c:pt>
                <c:pt idx="5519">
                  <c:v>44.680900000000001</c:v>
                </c:pt>
                <c:pt idx="5520">
                  <c:v>44.680900000000001</c:v>
                </c:pt>
                <c:pt idx="5521">
                  <c:v>44.680900000000001</c:v>
                </c:pt>
                <c:pt idx="5522">
                  <c:v>44.680900000000001</c:v>
                </c:pt>
                <c:pt idx="5523">
                  <c:v>44.680900000000001</c:v>
                </c:pt>
                <c:pt idx="5524">
                  <c:v>44.691099999999999</c:v>
                </c:pt>
                <c:pt idx="5525">
                  <c:v>44.691099999999999</c:v>
                </c:pt>
                <c:pt idx="5526">
                  <c:v>44.691099999999999</c:v>
                </c:pt>
                <c:pt idx="5527">
                  <c:v>44.691099999999999</c:v>
                </c:pt>
                <c:pt idx="5528">
                  <c:v>44.691099999999999</c:v>
                </c:pt>
                <c:pt idx="5529">
                  <c:v>44.691099999999999</c:v>
                </c:pt>
                <c:pt idx="5530">
                  <c:v>44.691099999999999</c:v>
                </c:pt>
                <c:pt idx="5531">
                  <c:v>44.691099999999999</c:v>
                </c:pt>
                <c:pt idx="5532">
                  <c:v>44.691099999999999</c:v>
                </c:pt>
                <c:pt idx="5533">
                  <c:v>44.691099999999999</c:v>
                </c:pt>
                <c:pt idx="5534">
                  <c:v>44.701999999999998</c:v>
                </c:pt>
                <c:pt idx="5535">
                  <c:v>44.701999999999998</c:v>
                </c:pt>
                <c:pt idx="5536">
                  <c:v>44.701999999999998</c:v>
                </c:pt>
                <c:pt idx="5537">
                  <c:v>44.701999999999998</c:v>
                </c:pt>
                <c:pt idx="5538">
                  <c:v>44.701999999999998</c:v>
                </c:pt>
                <c:pt idx="5539">
                  <c:v>44.701999999999998</c:v>
                </c:pt>
                <c:pt idx="5540">
                  <c:v>44.701999999999998</c:v>
                </c:pt>
                <c:pt idx="5541">
                  <c:v>44.701999999999998</c:v>
                </c:pt>
                <c:pt idx="5542">
                  <c:v>44.701999999999998</c:v>
                </c:pt>
                <c:pt idx="5543">
                  <c:v>44.701999999999998</c:v>
                </c:pt>
                <c:pt idx="5544">
                  <c:v>44.701999999999998</c:v>
                </c:pt>
                <c:pt idx="5545">
                  <c:v>44.701999999999998</c:v>
                </c:pt>
                <c:pt idx="5546">
                  <c:v>44.701999999999998</c:v>
                </c:pt>
                <c:pt idx="5547">
                  <c:v>44.701999999999998</c:v>
                </c:pt>
                <c:pt idx="5548">
                  <c:v>44.701999999999998</c:v>
                </c:pt>
                <c:pt idx="5549">
                  <c:v>44.701999999999998</c:v>
                </c:pt>
                <c:pt idx="5550">
                  <c:v>44.701999999999998</c:v>
                </c:pt>
                <c:pt idx="5551">
                  <c:v>44.701999999999998</c:v>
                </c:pt>
                <c:pt idx="5552">
                  <c:v>44.701999999999998</c:v>
                </c:pt>
                <c:pt idx="5553">
                  <c:v>44.701999999999998</c:v>
                </c:pt>
                <c:pt idx="5554">
                  <c:v>44.701999999999998</c:v>
                </c:pt>
                <c:pt idx="5555">
                  <c:v>44.701999999999998</c:v>
                </c:pt>
                <c:pt idx="5556">
                  <c:v>44.701999999999998</c:v>
                </c:pt>
                <c:pt idx="5557">
                  <c:v>44.712899999999998</c:v>
                </c:pt>
                <c:pt idx="5558">
                  <c:v>44.712899999999998</c:v>
                </c:pt>
                <c:pt idx="5559">
                  <c:v>44.712899999999998</c:v>
                </c:pt>
                <c:pt idx="5560">
                  <c:v>44.712899999999998</c:v>
                </c:pt>
                <c:pt idx="5561">
                  <c:v>44.712899999999998</c:v>
                </c:pt>
                <c:pt idx="5562">
                  <c:v>44.712899999999998</c:v>
                </c:pt>
                <c:pt idx="5563">
                  <c:v>44.712899999999998</c:v>
                </c:pt>
                <c:pt idx="5564">
                  <c:v>44.712899999999998</c:v>
                </c:pt>
                <c:pt idx="5565">
                  <c:v>44.712899999999998</c:v>
                </c:pt>
                <c:pt idx="5566">
                  <c:v>44.712899999999998</c:v>
                </c:pt>
                <c:pt idx="5567">
                  <c:v>44.712899999999998</c:v>
                </c:pt>
                <c:pt idx="5568">
                  <c:v>44.712899999999998</c:v>
                </c:pt>
                <c:pt idx="5569">
                  <c:v>44.712899999999998</c:v>
                </c:pt>
                <c:pt idx="5570">
                  <c:v>44.712899999999998</c:v>
                </c:pt>
                <c:pt idx="5571">
                  <c:v>44.723000000000013</c:v>
                </c:pt>
                <c:pt idx="5572">
                  <c:v>44.723000000000013</c:v>
                </c:pt>
                <c:pt idx="5573">
                  <c:v>44.723000000000013</c:v>
                </c:pt>
                <c:pt idx="5574">
                  <c:v>44.723000000000013</c:v>
                </c:pt>
                <c:pt idx="5575">
                  <c:v>44.723000000000013</c:v>
                </c:pt>
                <c:pt idx="5576">
                  <c:v>44.723000000000013</c:v>
                </c:pt>
                <c:pt idx="5577">
                  <c:v>44.723000000000013</c:v>
                </c:pt>
                <c:pt idx="5578">
                  <c:v>44.723000000000013</c:v>
                </c:pt>
                <c:pt idx="5579">
                  <c:v>44.723000000000013</c:v>
                </c:pt>
                <c:pt idx="5580">
                  <c:v>44.723000000000013</c:v>
                </c:pt>
                <c:pt idx="5581">
                  <c:v>44.723000000000013</c:v>
                </c:pt>
                <c:pt idx="5582">
                  <c:v>44.723000000000013</c:v>
                </c:pt>
                <c:pt idx="5583">
                  <c:v>44.723000000000013</c:v>
                </c:pt>
                <c:pt idx="5584">
                  <c:v>44.723000000000013</c:v>
                </c:pt>
                <c:pt idx="5585">
                  <c:v>44.723000000000013</c:v>
                </c:pt>
                <c:pt idx="5586">
                  <c:v>44.723000000000013</c:v>
                </c:pt>
                <c:pt idx="5587">
                  <c:v>44.723000000000013</c:v>
                </c:pt>
                <c:pt idx="5588">
                  <c:v>44.723000000000013</c:v>
                </c:pt>
                <c:pt idx="5589">
                  <c:v>44.723000000000013</c:v>
                </c:pt>
                <c:pt idx="5590">
                  <c:v>44.723000000000013</c:v>
                </c:pt>
                <c:pt idx="5591">
                  <c:v>44.723000000000013</c:v>
                </c:pt>
                <c:pt idx="5592">
                  <c:v>44.723000000000013</c:v>
                </c:pt>
                <c:pt idx="5593">
                  <c:v>44.723000000000013</c:v>
                </c:pt>
                <c:pt idx="5594">
                  <c:v>44.723000000000013</c:v>
                </c:pt>
                <c:pt idx="5595">
                  <c:v>44.733499999999999</c:v>
                </c:pt>
                <c:pt idx="5596">
                  <c:v>44.733499999999999</c:v>
                </c:pt>
                <c:pt idx="5597">
                  <c:v>44.733499999999999</c:v>
                </c:pt>
                <c:pt idx="5598">
                  <c:v>44.733499999999999</c:v>
                </c:pt>
                <c:pt idx="5599">
                  <c:v>44.733499999999999</c:v>
                </c:pt>
                <c:pt idx="5600">
                  <c:v>44.733499999999999</c:v>
                </c:pt>
                <c:pt idx="5601">
                  <c:v>44.733499999999999</c:v>
                </c:pt>
                <c:pt idx="5602">
                  <c:v>44.733499999999999</c:v>
                </c:pt>
                <c:pt idx="5603">
                  <c:v>44.733499999999999</c:v>
                </c:pt>
                <c:pt idx="5604">
                  <c:v>44.733499999999999</c:v>
                </c:pt>
                <c:pt idx="5605">
                  <c:v>44.744</c:v>
                </c:pt>
                <c:pt idx="5606">
                  <c:v>44.744</c:v>
                </c:pt>
                <c:pt idx="5607">
                  <c:v>44.744</c:v>
                </c:pt>
                <c:pt idx="5608">
                  <c:v>44.744</c:v>
                </c:pt>
                <c:pt idx="5609">
                  <c:v>44.744</c:v>
                </c:pt>
                <c:pt idx="5610">
                  <c:v>44.744</c:v>
                </c:pt>
                <c:pt idx="5611">
                  <c:v>44.744</c:v>
                </c:pt>
                <c:pt idx="5612">
                  <c:v>44.744</c:v>
                </c:pt>
                <c:pt idx="5613">
                  <c:v>44.744</c:v>
                </c:pt>
                <c:pt idx="5614">
                  <c:v>44.744</c:v>
                </c:pt>
                <c:pt idx="5615">
                  <c:v>44.744</c:v>
                </c:pt>
                <c:pt idx="5616">
                  <c:v>44.744</c:v>
                </c:pt>
                <c:pt idx="5617">
                  <c:v>44.744</c:v>
                </c:pt>
                <c:pt idx="5618">
                  <c:v>44.744</c:v>
                </c:pt>
                <c:pt idx="5619">
                  <c:v>44.7545</c:v>
                </c:pt>
                <c:pt idx="5620">
                  <c:v>44.7545</c:v>
                </c:pt>
                <c:pt idx="5621">
                  <c:v>44.7545</c:v>
                </c:pt>
                <c:pt idx="5622">
                  <c:v>44.7545</c:v>
                </c:pt>
                <c:pt idx="5623">
                  <c:v>44.7545</c:v>
                </c:pt>
                <c:pt idx="5624">
                  <c:v>44.7545</c:v>
                </c:pt>
                <c:pt idx="5625">
                  <c:v>44.7545</c:v>
                </c:pt>
                <c:pt idx="5626">
                  <c:v>44.7545</c:v>
                </c:pt>
                <c:pt idx="5627">
                  <c:v>44.7545</c:v>
                </c:pt>
                <c:pt idx="5628">
                  <c:v>44.7545</c:v>
                </c:pt>
                <c:pt idx="5629">
                  <c:v>44.7545</c:v>
                </c:pt>
                <c:pt idx="5630">
                  <c:v>44.7545</c:v>
                </c:pt>
                <c:pt idx="5631">
                  <c:v>44.7545</c:v>
                </c:pt>
                <c:pt idx="5632">
                  <c:v>44.7545</c:v>
                </c:pt>
                <c:pt idx="5633">
                  <c:v>44.764699999999998</c:v>
                </c:pt>
                <c:pt idx="5634">
                  <c:v>44.764699999999998</c:v>
                </c:pt>
                <c:pt idx="5635">
                  <c:v>44.764699999999998</c:v>
                </c:pt>
                <c:pt idx="5636">
                  <c:v>44.764699999999998</c:v>
                </c:pt>
                <c:pt idx="5637">
                  <c:v>44.764699999999998</c:v>
                </c:pt>
                <c:pt idx="5638">
                  <c:v>44.764699999999998</c:v>
                </c:pt>
                <c:pt idx="5639">
                  <c:v>44.764699999999998</c:v>
                </c:pt>
                <c:pt idx="5640">
                  <c:v>44.764699999999998</c:v>
                </c:pt>
                <c:pt idx="5641">
                  <c:v>44.764699999999998</c:v>
                </c:pt>
                <c:pt idx="5642">
                  <c:v>44.764699999999998</c:v>
                </c:pt>
                <c:pt idx="5643">
                  <c:v>44.764699999999998</c:v>
                </c:pt>
                <c:pt idx="5644">
                  <c:v>44.764699999999998</c:v>
                </c:pt>
                <c:pt idx="5645">
                  <c:v>44.764699999999998</c:v>
                </c:pt>
                <c:pt idx="5646">
                  <c:v>44.764699999999998</c:v>
                </c:pt>
                <c:pt idx="5647">
                  <c:v>44.774900000000002</c:v>
                </c:pt>
                <c:pt idx="5648">
                  <c:v>44.774900000000002</c:v>
                </c:pt>
                <c:pt idx="5649">
                  <c:v>44.774900000000002</c:v>
                </c:pt>
                <c:pt idx="5650">
                  <c:v>44.774900000000002</c:v>
                </c:pt>
                <c:pt idx="5651">
                  <c:v>44.774900000000002</c:v>
                </c:pt>
                <c:pt idx="5652">
                  <c:v>44.774900000000002</c:v>
                </c:pt>
                <c:pt idx="5653">
                  <c:v>44.774900000000002</c:v>
                </c:pt>
                <c:pt idx="5654">
                  <c:v>44.774900000000002</c:v>
                </c:pt>
                <c:pt idx="5655">
                  <c:v>44.774900000000002</c:v>
                </c:pt>
                <c:pt idx="5656">
                  <c:v>44.774900000000002</c:v>
                </c:pt>
                <c:pt idx="5657">
                  <c:v>44.774900000000002</c:v>
                </c:pt>
                <c:pt idx="5658">
                  <c:v>44.774900000000002</c:v>
                </c:pt>
                <c:pt idx="5659">
                  <c:v>44.774900000000002</c:v>
                </c:pt>
                <c:pt idx="5660">
                  <c:v>44.774900000000002</c:v>
                </c:pt>
                <c:pt idx="5661">
                  <c:v>44.7851</c:v>
                </c:pt>
                <c:pt idx="5662">
                  <c:v>44.7851</c:v>
                </c:pt>
                <c:pt idx="5663">
                  <c:v>44.7851</c:v>
                </c:pt>
                <c:pt idx="5664">
                  <c:v>44.7851</c:v>
                </c:pt>
                <c:pt idx="5665">
                  <c:v>44.7851</c:v>
                </c:pt>
                <c:pt idx="5666">
                  <c:v>44.7851</c:v>
                </c:pt>
                <c:pt idx="5667">
                  <c:v>44.7851</c:v>
                </c:pt>
                <c:pt idx="5668">
                  <c:v>44.7851</c:v>
                </c:pt>
                <c:pt idx="5669">
                  <c:v>44.7851</c:v>
                </c:pt>
                <c:pt idx="5670">
                  <c:v>44.7851</c:v>
                </c:pt>
                <c:pt idx="5671">
                  <c:v>44.7851</c:v>
                </c:pt>
                <c:pt idx="5672">
                  <c:v>44.7851</c:v>
                </c:pt>
                <c:pt idx="5673">
                  <c:v>44.7851</c:v>
                </c:pt>
                <c:pt idx="5674">
                  <c:v>44.7851</c:v>
                </c:pt>
                <c:pt idx="5675">
                  <c:v>44.7851</c:v>
                </c:pt>
                <c:pt idx="5676">
                  <c:v>44.795400000000001</c:v>
                </c:pt>
                <c:pt idx="5677">
                  <c:v>44.795400000000001</c:v>
                </c:pt>
                <c:pt idx="5678">
                  <c:v>44.795400000000001</c:v>
                </c:pt>
                <c:pt idx="5679">
                  <c:v>44.795400000000001</c:v>
                </c:pt>
                <c:pt idx="5680">
                  <c:v>44.795400000000001</c:v>
                </c:pt>
                <c:pt idx="5681">
                  <c:v>44.795400000000001</c:v>
                </c:pt>
                <c:pt idx="5682">
                  <c:v>44.795400000000001</c:v>
                </c:pt>
                <c:pt idx="5683">
                  <c:v>44.795400000000001</c:v>
                </c:pt>
                <c:pt idx="5684">
                  <c:v>44.795400000000001</c:v>
                </c:pt>
                <c:pt idx="5685">
                  <c:v>44.795400000000001</c:v>
                </c:pt>
                <c:pt idx="5686">
                  <c:v>44.795400000000001</c:v>
                </c:pt>
                <c:pt idx="5687">
                  <c:v>44.795400000000001</c:v>
                </c:pt>
                <c:pt idx="5688">
                  <c:v>44.795400000000001</c:v>
                </c:pt>
                <c:pt idx="5689">
                  <c:v>44.795400000000001</c:v>
                </c:pt>
                <c:pt idx="5690">
                  <c:v>44.795400000000001</c:v>
                </c:pt>
                <c:pt idx="5691">
                  <c:v>44.795400000000001</c:v>
                </c:pt>
                <c:pt idx="5692">
                  <c:v>44.795400000000001</c:v>
                </c:pt>
                <c:pt idx="5693">
                  <c:v>44.795400000000001</c:v>
                </c:pt>
                <c:pt idx="5694">
                  <c:v>44.795400000000001</c:v>
                </c:pt>
                <c:pt idx="5695">
                  <c:v>44.805500000000002</c:v>
                </c:pt>
                <c:pt idx="5696">
                  <c:v>44.805500000000002</c:v>
                </c:pt>
                <c:pt idx="5697">
                  <c:v>44.805500000000002</c:v>
                </c:pt>
                <c:pt idx="5698">
                  <c:v>44.805500000000002</c:v>
                </c:pt>
                <c:pt idx="5699">
                  <c:v>44.805500000000002</c:v>
                </c:pt>
                <c:pt idx="5700">
                  <c:v>44.805500000000002</c:v>
                </c:pt>
                <c:pt idx="5701">
                  <c:v>44.805500000000002</c:v>
                </c:pt>
                <c:pt idx="5702">
                  <c:v>44.805500000000002</c:v>
                </c:pt>
                <c:pt idx="5703">
                  <c:v>44.805500000000002</c:v>
                </c:pt>
                <c:pt idx="5704">
                  <c:v>44.805500000000002</c:v>
                </c:pt>
                <c:pt idx="5705">
                  <c:v>44.805500000000002</c:v>
                </c:pt>
                <c:pt idx="5706">
                  <c:v>44.805500000000002</c:v>
                </c:pt>
                <c:pt idx="5707">
                  <c:v>44.805500000000002</c:v>
                </c:pt>
                <c:pt idx="5708">
                  <c:v>44.805500000000002</c:v>
                </c:pt>
                <c:pt idx="5709">
                  <c:v>44.805500000000002</c:v>
                </c:pt>
                <c:pt idx="5710">
                  <c:v>44.805500000000002</c:v>
                </c:pt>
                <c:pt idx="5711">
                  <c:v>44.805500000000002</c:v>
                </c:pt>
                <c:pt idx="5712">
                  <c:v>44.805500000000002</c:v>
                </c:pt>
                <c:pt idx="5713">
                  <c:v>44.805500000000002</c:v>
                </c:pt>
                <c:pt idx="5714">
                  <c:v>44.805500000000002</c:v>
                </c:pt>
                <c:pt idx="5715">
                  <c:v>44.805500000000002</c:v>
                </c:pt>
                <c:pt idx="5716">
                  <c:v>44.805500000000002</c:v>
                </c:pt>
                <c:pt idx="5717">
                  <c:v>44.805500000000002</c:v>
                </c:pt>
                <c:pt idx="5718">
                  <c:v>44.805500000000002</c:v>
                </c:pt>
                <c:pt idx="5719">
                  <c:v>44.805500000000002</c:v>
                </c:pt>
                <c:pt idx="5720">
                  <c:v>44.805500000000002</c:v>
                </c:pt>
                <c:pt idx="5721">
                  <c:v>44.805500000000002</c:v>
                </c:pt>
                <c:pt idx="5722">
                  <c:v>44.805500000000002</c:v>
                </c:pt>
                <c:pt idx="5723">
                  <c:v>44.816000000000003</c:v>
                </c:pt>
                <c:pt idx="5724">
                  <c:v>44.816000000000003</c:v>
                </c:pt>
                <c:pt idx="5725">
                  <c:v>44.816000000000003</c:v>
                </c:pt>
                <c:pt idx="5726">
                  <c:v>44.816000000000003</c:v>
                </c:pt>
                <c:pt idx="5727">
                  <c:v>44.816000000000003</c:v>
                </c:pt>
                <c:pt idx="5728">
                  <c:v>44.816000000000003</c:v>
                </c:pt>
                <c:pt idx="5729">
                  <c:v>44.816000000000003</c:v>
                </c:pt>
                <c:pt idx="5730">
                  <c:v>44.816000000000003</c:v>
                </c:pt>
                <c:pt idx="5731">
                  <c:v>44.816000000000003</c:v>
                </c:pt>
                <c:pt idx="5732">
                  <c:v>44.816000000000003</c:v>
                </c:pt>
                <c:pt idx="5733">
                  <c:v>44.816000000000003</c:v>
                </c:pt>
                <c:pt idx="5734">
                  <c:v>44.816000000000003</c:v>
                </c:pt>
                <c:pt idx="5735">
                  <c:v>44.816000000000003</c:v>
                </c:pt>
                <c:pt idx="5736">
                  <c:v>44.816000000000003</c:v>
                </c:pt>
                <c:pt idx="5737">
                  <c:v>44.816000000000003</c:v>
                </c:pt>
                <c:pt idx="5738">
                  <c:v>44.816000000000003</c:v>
                </c:pt>
                <c:pt idx="5739">
                  <c:v>44.816000000000003</c:v>
                </c:pt>
                <c:pt idx="5740">
                  <c:v>44.816000000000003</c:v>
                </c:pt>
                <c:pt idx="5741">
                  <c:v>44.816000000000003</c:v>
                </c:pt>
                <c:pt idx="5742">
                  <c:v>44.804499999999997</c:v>
                </c:pt>
                <c:pt idx="5743">
                  <c:v>44.804499999999997</c:v>
                </c:pt>
                <c:pt idx="5744">
                  <c:v>44.804499999999997</c:v>
                </c:pt>
                <c:pt idx="5745">
                  <c:v>44.804499999999997</c:v>
                </c:pt>
                <c:pt idx="5746">
                  <c:v>44.804499999999997</c:v>
                </c:pt>
                <c:pt idx="5747">
                  <c:v>44.804499999999997</c:v>
                </c:pt>
                <c:pt idx="5748">
                  <c:v>44.804499999999997</c:v>
                </c:pt>
                <c:pt idx="5749">
                  <c:v>44.804499999999997</c:v>
                </c:pt>
                <c:pt idx="5750">
                  <c:v>44.804499999999997</c:v>
                </c:pt>
                <c:pt idx="5751">
                  <c:v>44.804499999999997</c:v>
                </c:pt>
                <c:pt idx="5752">
                  <c:v>44.804499999999997</c:v>
                </c:pt>
                <c:pt idx="5753">
                  <c:v>44.804499999999997</c:v>
                </c:pt>
                <c:pt idx="5754">
                  <c:v>44.804499999999997</c:v>
                </c:pt>
                <c:pt idx="5755">
                  <c:v>44.804499999999997</c:v>
                </c:pt>
                <c:pt idx="5756">
                  <c:v>44.793200000000013</c:v>
                </c:pt>
                <c:pt idx="5757">
                  <c:v>44.793200000000013</c:v>
                </c:pt>
                <c:pt idx="5758">
                  <c:v>44.793200000000013</c:v>
                </c:pt>
                <c:pt idx="5759">
                  <c:v>44.793200000000013</c:v>
                </c:pt>
                <c:pt idx="5760">
                  <c:v>44.793200000000013</c:v>
                </c:pt>
                <c:pt idx="5761">
                  <c:v>44.793200000000013</c:v>
                </c:pt>
                <c:pt idx="5762">
                  <c:v>44.793200000000013</c:v>
                </c:pt>
                <c:pt idx="5763">
                  <c:v>44.793200000000013</c:v>
                </c:pt>
                <c:pt idx="5764">
                  <c:v>44.793200000000013</c:v>
                </c:pt>
                <c:pt idx="5765">
                  <c:v>44.793200000000013</c:v>
                </c:pt>
                <c:pt idx="5766">
                  <c:v>44.793200000000013</c:v>
                </c:pt>
                <c:pt idx="5767">
                  <c:v>44.793200000000013</c:v>
                </c:pt>
                <c:pt idx="5768">
                  <c:v>44.793200000000013</c:v>
                </c:pt>
                <c:pt idx="5769">
                  <c:v>44.793200000000013</c:v>
                </c:pt>
                <c:pt idx="5770">
                  <c:v>44.793200000000013</c:v>
                </c:pt>
                <c:pt idx="5771">
                  <c:v>44.793200000000013</c:v>
                </c:pt>
                <c:pt idx="5772">
                  <c:v>44.793200000000013</c:v>
                </c:pt>
                <c:pt idx="5773">
                  <c:v>44.793200000000013</c:v>
                </c:pt>
                <c:pt idx="5774">
                  <c:v>44.793200000000013</c:v>
                </c:pt>
                <c:pt idx="5775">
                  <c:v>44.793200000000013</c:v>
                </c:pt>
                <c:pt idx="5776">
                  <c:v>44.793200000000013</c:v>
                </c:pt>
                <c:pt idx="5777">
                  <c:v>44.793200000000013</c:v>
                </c:pt>
                <c:pt idx="5778">
                  <c:v>44.793200000000013</c:v>
                </c:pt>
                <c:pt idx="5779">
                  <c:v>44.793200000000013</c:v>
                </c:pt>
                <c:pt idx="5780">
                  <c:v>44.793200000000013</c:v>
                </c:pt>
                <c:pt idx="5781">
                  <c:v>44.793200000000013</c:v>
                </c:pt>
                <c:pt idx="5782">
                  <c:v>44.793200000000013</c:v>
                </c:pt>
                <c:pt idx="5783">
                  <c:v>44.793200000000013</c:v>
                </c:pt>
                <c:pt idx="5784">
                  <c:v>44.793200000000013</c:v>
                </c:pt>
                <c:pt idx="5785">
                  <c:v>44.793200000000013</c:v>
                </c:pt>
                <c:pt idx="5786">
                  <c:v>44.793200000000013</c:v>
                </c:pt>
                <c:pt idx="5787">
                  <c:v>44.793200000000013</c:v>
                </c:pt>
                <c:pt idx="5788">
                  <c:v>44.793200000000013</c:v>
                </c:pt>
                <c:pt idx="5789">
                  <c:v>44.793200000000013</c:v>
                </c:pt>
                <c:pt idx="5790">
                  <c:v>44.793200000000013</c:v>
                </c:pt>
                <c:pt idx="5791">
                  <c:v>44.793200000000013</c:v>
                </c:pt>
                <c:pt idx="5792">
                  <c:v>44.793200000000013</c:v>
                </c:pt>
                <c:pt idx="5793">
                  <c:v>44.793200000000013</c:v>
                </c:pt>
                <c:pt idx="5794">
                  <c:v>44.793200000000013</c:v>
                </c:pt>
                <c:pt idx="5795">
                  <c:v>44.793200000000013</c:v>
                </c:pt>
                <c:pt idx="5796">
                  <c:v>44.793200000000013</c:v>
                </c:pt>
                <c:pt idx="5797">
                  <c:v>44.793200000000013</c:v>
                </c:pt>
                <c:pt idx="5798">
                  <c:v>44.793200000000013</c:v>
                </c:pt>
                <c:pt idx="5799">
                  <c:v>44.793200000000013</c:v>
                </c:pt>
                <c:pt idx="5800">
                  <c:v>44.793200000000013</c:v>
                </c:pt>
                <c:pt idx="5801">
                  <c:v>44.793200000000013</c:v>
                </c:pt>
                <c:pt idx="5802">
                  <c:v>44.793200000000013</c:v>
                </c:pt>
                <c:pt idx="5803">
                  <c:v>44.793200000000013</c:v>
                </c:pt>
                <c:pt idx="5804">
                  <c:v>44.793200000000013</c:v>
                </c:pt>
                <c:pt idx="5805">
                  <c:v>44.793200000000013</c:v>
                </c:pt>
                <c:pt idx="5806">
                  <c:v>44.793200000000013</c:v>
                </c:pt>
                <c:pt idx="5807">
                  <c:v>44.793200000000013</c:v>
                </c:pt>
                <c:pt idx="5808">
                  <c:v>44.793200000000013</c:v>
                </c:pt>
                <c:pt idx="5809">
                  <c:v>44.793200000000013</c:v>
                </c:pt>
                <c:pt idx="5810">
                  <c:v>44.793200000000013</c:v>
                </c:pt>
                <c:pt idx="5811">
                  <c:v>44.793200000000013</c:v>
                </c:pt>
                <c:pt idx="5812">
                  <c:v>44.793200000000013</c:v>
                </c:pt>
                <c:pt idx="5813">
                  <c:v>44.8033</c:v>
                </c:pt>
                <c:pt idx="5814">
                  <c:v>44.8033</c:v>
                </c:pt>
                <c:pt idx="5815">
                  <c:v>44.8033</c:v>
                </c:pt>
                <c:pt idx="5816">
                  <c:v>44.8033</c:v>
                </c:pt>
                <c:pt idx="5817">
                  <c:v>44.8033</c:v>
                </c:pt>
                <c:pt idx="5818">
                  <c:v>44.8033</c:v>
                </c:pt>
                <c:pt idx="5819">
                  <c:v>44.8033</c:v>
                </c:pt>
                <c:pt idx="5820">
                  <c:v>44.8033</c:v>
                </c:pt>
                <c:pt idx="5821">
                  <c:v>44.8033</c:v>
                </c:pt>
                <c:pt idx="5822">
                  <c:v>44.8033</c:v>
                </c:pt>
                <c:pt idx="5823">
                  <c:v>44.8033</c:v>
                </c:pt>
                <c:pt idx="5824">
                  <c:v>44.8033</c:v>
                </c:pt>
                <c:pt idx="5825">
                  <c:v>44.8033</c:v>
                </c:pt>
                <c:pt idx="5826">
                  <c:v>44.8033</c:v>
                </c:pt>
                <c:pt idx="5827">
                  <c:v>44.8033</c:v>
                </c:pt>
                <c:pt idx="5828">
                  <c:v>44.8033</c:v>
                </c:pt>
                <c:pt idx="5829">
                  <c:v>44.8033</c:v>
                </c:pt>
                <c:pt idx="5830">
                  <c:v>44.8033</c:v>
                </c:pt>
                <c:pt idx="5831">
                  <c:v>44.8033</c:v>
                </c:pt>
                <c:pt idx="5832">
                  <c:v>44.8033</c:v>
                </c:pt>
                <c:pt idx="5833">
                  <c:v>44.8033</c:v>
                </c:pt>
                <c:pt idx="5834">
                  <c:v>44.8033</c:v>
                </c:pt>
                <c:pt idx="5835">
                  <c:v>44.8033</c:v>
                </c:pt>
                <c:pt idx="5836">
                  <c:v>44.8033</c:v>
                </c:pt>
                <c:pt idx="5837">
                  <c:v>44.8033</c:v>
                </c:pt>
                <c:pt idx="5838">
                  <c:v>44.8033</c:v>
                </c:pt>
                <c:pt idx="5839">
                  <c:v>44.8033</c:v>
                </c:pt>
                <c:pt idx="5840">
                  <c:v>44.8033</c:v>
                </c:pt>
                <c:pt idx="5841">
                  <c:v>44.813800000000001</c:v>
                </c:pt>
                <c:pt idx="5842">
                  <c:v>44.813800000000001</c:v>
                </c:pt>
                <c:pt idx="5843">
                  <c:v>44.813800000000001</c:v>
                </c:pt>
                <c:pt idx="5844">
                  <c:v>44.813800000000001</c:v>
                </c:pt>
                <c:pt idx="5845">
                  <c:v>44.813800000000001</c:v>
                </c:pt>
                <c:pt idx="5846">
                  <c:v>44.813800000000001</c:v>
                </c:pt>
                <c:pt idx="5847">
                  <c:v>44.813800000000001</c:v>
                </c:pt>
                <c:pt idx="5848">
                  <c:v>44.813800000000001</c:v>
                </c:pt>
                <c:pt idx="5849">
                  <c:v>44.813800000000001</c:v>
                </c:pt>
                <c:pt idx="5850">
                  <c:v>44.813800000000001</c:v>
                </c:pt>
                <c:pt idx="5851">
                  <c:v>44.813800000000001</c:v>
                </c:pt>
                <c:pt idx="5852">
                  <c:v>44.813800000000001</c:v>
                </c:pt>
                <c:pt idx="5853">
                  <c:v>44.813800000000001</c:v>
                </c:pt>
                <c:pt idx="5854">
                  <c:v>44.813800000000001</c:v>
                </c:pt>
                <c:pt idx="5855">
                  <c:v>44.813800000000001</c:v>
                </c:pt>
                <c:pt idx="5856">
                  <c:v>44.813800000000001</c:v>
                </c:pt>
                <c:pt idx="5857">
                  <c:v>44.813800000000001</c:v>
                </c:pt>
                <c:pt idx="5858">
                  <c:v>44.813800000000001</c:v>
                </c:pt>
                <c:pt idx="5859">
                  <c:v>44.813800000000001</c:v>
                </c:pt>
                <c:pt idx="5860">
                  <c:v>44.824100000000001</c:v>
                </c:pt>
                <c:pt idx="5861">
                  <c:v>44.824100000000001</c:v>
                </c:pt>
                <c:pt idx="5862">
                  <c:v>44.824100000000001</c:v>
                </c:pt>
                <c:pt idx="5863">
                  <c:v>44.824100000000001</c:v>
                </c:pt>
                <c:pt idx="5864">
                  <c:v>44.824100000000001</c:v>
                </c:pt>
                <c:pt idx="5865">
                  <c:v>44.824100000000001</c:v>
                </c:pt>
                <c:pt idx="5866">
                  <c:v>44.824100000000001</c:v>
                </c:pt>
                <c:pt idx="5867">
                  <c:v>44.824100000000001</c:v>
                </c:pt>
                <c:pt idx="5868">
                  <c:v>44.824100000000001</c:v>
                </c:pt>
                <c:pt idx="5869">
                  <c:v>44.824100000000001</c:v>
                </c:pt>
                <c:pt idx="5870">
                  <c:v>44.824100000000001</c:v>
                </c:pt>
                <c:pt idx="5871">
                  <c:v>44.824100000000001</c:v>
                </c:pt>
                <c:pt idx="5872">
                  <c:v>44.824100000000001</c:v>
                </c:pt>
                <c:pt idx="5873">
                  <c:v>44.824100000000001</c:v>
                </c:pt>
                <c:pt idx="5874">
                  <c:v>44.824100000000001</c:v>
                </c:pt>
                <c:pt idx="5875">
                  <c:v>44.824100000000001</c:v>
                </c:pt>
                <c:pt idx="5876">
                  <c:v>44.824100000000001</c:v>
                </c:pt>
                <c:pt idx="5877">
                  <c:v>44.824100000000001</c:v>
                </c:pt>
                <c:pt idx="5878">
                  <c:v>44.824100000000001</c:v>
                </c:pt>
                <c:pt idx="5879">
                  <c:v>44.834400000000002</c:v>
                </c:pt>
                <c:pt idx="5880">
                  <c:v>44.834400000000002</c:v>
                </c:pt>
                <c:pt idx="5881">
                  <c:v>44.834400000000002</c:v>
                </c:pt>
                <c:pt idx="5882">
                  <c:v>44.834400000000002</c:v>
                </c:pt>
                <c:pt idx="5883">
                  <c:v>44.834400000000002</c:v>
                </c:pt>
                <c:pt idx="5884">
                  <c:v>44.834400000000002</c:v>
                </c:pt>
                <c:pt idx="5885">
                  <c:v>44.834400000000002</c:v>
                </c:pt>
                <c:pt idx="5886">
                  <c:v>44.834400000000002</c:v>
                </c:pt>
                <c:pt idx="5887">
                  <c:v>44.834400000000002</c:v>
                </c:pt>
                <c:pt idx="5888">
                  <c:v>44.823300000000003</c:v>
                </c:pt>
                <c:pt idx="5889">
                  <c:v>44.823300000000003</c:v>
                </c:pt>
                <c:pt idx="5890">
                  <c:v>44.823300000000003</c:v>
                </c:pt>
                <c:pt idx="5891">
                  <c:v>44.823300000000003</c:v>
                </c:pt>
                <c:pt idx="5892">
                  <c:v>44.823300000000003</c:v>
                </c:pt>
                <c:pt idx="5893">
                  <c:v>44.823300000000003</c:v>
                </c:pt>
                <c:pt idx="5894">
                  <c:v>44.823300000000003</c:v>
                </c:pt>
                <c:pt idx="5895">
                  <c:v>44.823300000000003</c:v>
                </c:pt>
                <c:pt idx="5896">
                  <c:v>44.823300000000003</c:v>
                </c:pt>
                <c:pt idx="5897">
                  <c:v>44.823300000000003</c:v>
                </c:pt>
                <c:pt idx="5898">
                  <c:v>44.823300000000003</c:v>
                </c:pt>
                <c:pt idx="5899">
                  <c:v>44.823300000000003</c:v>
                </c:pt>
                <c:pt idx="5900">
                  <c:v>44.823300000000003</c:v>
                </c:pt>
                <c:pt idx="5901">
                  <c:v>44.823300000000003</c:v>
                </c:pt>
                <c:pt idx="5902">
                  <c:v>44.823300000000003</c:v>
                </c:pt>
                <c:pt idx="5903">
                  <c:v>44.823300000000003</c:v>
                </c:pt>
                <c:pt idx="5904">
                  <c:v>44.823300000000003</c:v>
                </c:pt>
                <c:pt idx="5905">
                  <c:v>44.823300000000003</c:v>
                </c:pt>
                <c:pt idx="5906">
                  <c:v>44.823300000000003</c:v>
                </c:pt>
                <c:pt idx="5907">
                  <c:v>44.823300000000003</c:v>
                </c:pt>
                <c:pt idx="5908">
                  <c:v>44.823300000000003</c:v>
                </c:pt>
                <c:pt idx="5909">
                  <c:v>44.823300000000003</c:v>
                </c:pt>
                <c:pt idx="5910">
                  <c:v>44.823300000000003</c:v>
                </c:pt>
                <c:pt idx="5911">
                  <c:v>44.823300000000003</c:v>
                </c:pt>
                <c:pt idx="5912">
                  <c:v>44.823300000000003</c:v>
                </c:pt>
                <c:pt idx="5913">
                  <c:v>44.823300000000003</c:v>
                </c:pt>
                <c:pt idx="5914">
                  <c:v>44.823300000000003</c:v>
                </c:pt>
                <c:pt idx="5915">
                  <c:v>44.823300000000003</c:v>
                </c:pt>
                <c:pt idx="5916">
                  <c:v>44.823300000000003</c:v>
                </c:pt>
                <c:pt idx="5917">
                  <c:v>44.823300000000003</c:v>
                </c:pt>
                <c:pt idx="5918">
                  <c:v>44.823300000000003</c:v>
                </c:pt>
                <c:pt idx="5919">
                  <c:v>44.823300000000003</c:v>
                </c:pt>
                <c:pt idx="5920">
                  <c:v>44.823300000000003</c:v>
                </c:pt>
                <c:pt idx="5921">
                  <c:v>44.823300000000003</c:v>
                </c:pt>
                <c:pt idx="5922">
                  <c:v>44.823300000000003</c:v>
                </c:pt>
                <c:pt idx="5923">
                  <c:v>44.823300000000003</c:v>
                </c:pt>
                <c:pt idx="5924">
                  <c:v>44.823300000000003</c:v>
                </c:pt>
                <c:pt idx="5925">
                  <c:v>44.823300000000003</c:v>
                </c:pt>
                <c:pt idx="5926">
                  <c:v>44.823300000000003</c:v>
                </c:pt>
                <c:pt idx="5927">
                  <c:v>44.823300000000003</c:v>
                </c:pt>
                <c:pt idx="5928">
                  <c:v>44.823300000000003</c:v>
                </c:pt>
                <c:pt idx="5929">
                  <c:v>44.823300000000003</c:v>
                </c:pt>
                <c:pt idx="5930">
                  <c:v>44.823300000000003</c:v>
                </c:pt>
                <c:pt idx="5931">
                  <c:v>44.833300000000001</c:v>
                </c:pt>
                <c:pt idx="5932">
                  <c:v>44.833300000000001</c:v>
                </c:pt>
                <c:pt idx="5933">
                  <c:v>44.833300000000001</c:v>
                </c:pt>
                <c:pt idx="5934">
                  <c:v>44.833300000000001</c:v>
                </c:pt>
                <c:pt idx="5935">
                  <c:v>44.833300000000001</c:v>
                </c:pt>
                <c:pt idx="5936">
                  <c:v>44.833300000000001</c:v>
                </c:pt>
                <c:pt idx="5937">
                  <c:v>44.833300000000001</c:v>
                </c:pt>
                <c:pt idx="5938">
                  <c:v>44.833300000000001</c:v>
                </c:pt>
                <c:pt idx="5939">
                  <c:v>44.833300000000001</c:v>
                </c:pt>
                <c:pt idx="5940">
                  <c:v>44.833300000000001</c:v>
                </c:pt>
                <c:pt idx="5941">
                  <c:v>44.833300000000001</c:v>
                </c:pt>
                <c:pt idx="5942">
                  <c:v>44.833300000000001</c:v>
                </c:pt>
                <c:pt idx="5943">
                  <c:v>44.833300000000001</c:v>
                </c:pt>
                <c:pt idx="5944">
                  <c:v>44.833300000000001</c:v>
                </c:pt>
                <c:pt idx="5945">
                  <c:v>44.833300000000001</c:v>
                </c:pt>
                <c:pt idx="5946">
                  <c:v>44.833300000000001</c:v>
                </c:pt>
                <c:pt idx="5947">
                  <c:v>44.833300000000001</c:v>
                </c:pt>
                <c:pt idx="5948">
                  <c:v>44.833300000000001</c:v>
                </c:pt>
                <c:pt idx="5949">
                  <c:v>44.833300000000001</c:v>
                </c:pt>
                <c:pt idx="5950">
                  <c:v>44.833300000000001</c:v>
                </c:pt>
                <c:pt idx="5951">
                  <c:v>44.833300000000001</c:v>
                </c:pt>
                <c:pt idx="5952">
                  <c:v>44.833300000000001</c:v>
                </c:pt>
                <c:pt idx="5953">
                  <c:v>44.833300000000001</c:v>
                </c:pt>
                <c:pt idx="5954">
                  <c:v>44.833300000000001</c:v>
                </c:pt>
                <c:pt idx="5955">
                  <c:v>44.843899999999998</c:v>
                </c:pt>
                <c:pt idx="5956">
                  <c:v>44.843899999999998</c:v>
                </c:pt>
                <c:pt idx="5957">
                  <c:v>44.843899999999998</c:v>
                </c:pt>
                <c:pt idx="5958">
                  <c:v>44.843899999999998</c:v>
                </c:pt>
                <c:pt idx="5959">
                  <c:v>44.843899999999998</c:v>
                </c:pt>
                <c:pt idx="5960">
                  <c:v>44.843899999999998</c:v>
                </c:pt>
                <c:pt idx="5961">
                  <c:v>44.843899999999998</c:v>
                </c:pt>
                <c:pt idx="5962">
                  <c:v>44.843899999999998</c:v>
                </c:pt>
                <c:pt idx="5963">
                  <c:v>44.843899999999998</c:v>
                </c:pt>
                <c:pt idx="5964">
                  <c:v>44.843899999999998</c:v>
                </c:pt>
                <c:pt idx="5965">
                  <c:v>44.843899999999998</c:v>
                </c:pt>
                <c:pt idx="5966">
                  <c:v>44.843899999999998</c:v>
                </c:pt>
                <c:pt idx="5967">
                  <c:v>44.843899999999998</c:v>
                </c:pt>
                <c:pt idx="5968">
                  <c:v>44.843899999999998</c:v>
                </c:pt>
                <c:pt idx="5969">
                  <c:v>44.843899999999998</c:v>
                </c:pt>
                <c:pt idx="5970">
                  <c:v>44.843899999999998</c:v>
                </c:pt>
                <c:pt idx="5971">
                  <c:v>44.843899999999998</c:v>
                </c:pt>
                <c:pt idx="5972">
                  <c:v>44.843899999999998</c:v>
                </c:pt>
                <c:pt idx="5973">
                  <c:v>44.843899999999998</c:v>
                </c:pt>
                <c:pt idx="5974">
                  <c:v>44.854799999999997</c:v>
                </c:pt>
                <c:pt idx="5975">
                  <c:v>44.854799999999997</c:v>
                </c:pt>
                <c:pt idx="5976">
                  <c:v>44.854799999999997</c:v>
                </c:pt>
                <c:pt idx="5977">
                  <c:v>44.854799999999997</c:v>
                </c:pt>
                <c:pt idx="5978">
                  <c:v>44.854799999999997</c:v>
                </c:pt>
                <c:pt idx="5979">
                  <c:v>44.854799999999997</c:v>
                </c:pt>
                <c:pt idx="5980">
                  <c:v>44.854799999999997</c:v>
                </c:pt>
                <c:pt idx="5981">
                  <c:v>44.854799999999997</c:v>
                </c:pt>
                <c:pt idx="5982">
                  <c:v>44.854799999999997</c:v>
                </c:pt>
                <c:pt idx="5983">
                  <c:v>44.854799999999997</c:v>
                </c:pt>
                <c:pt idx="5984">
                  <c:v>44.854799999999997</c:v>
                </c:pt>
                <c:pt idx="5985">
                  <c:v>44.854799999999997</c:v>
                </c:pt>
                <c:pt idx="5986">
                  <c:v>44.854799999999997</c:v>
                </c:pt>
                <c:pt idx="5987">
                  <c:v>44.854799999999997</c:v>
                </c:pt>
                <c:pt idx="5988">
                  <c:v>44.865099999999998</c:v>
                </c:pt>
                <c:pt idx="5989">
                  <c:v>44.865099999999998</c:v>
                </c:pt>
                <c:pt idx="5990">
                  <c:v>44.865099999999998</c:v>
                </c:pt>
                <c:pt idx="5991">
                  <c:v>44.865099999999998</c:v>
                </c:pt>
                <c:pt idx="5992">
                  <c:v>44.865099999999998</c:v>
                </c:pt>
                <c:pt idx="5993">
                  <c:v>44.865099999999998</c:v>
                </c:pt>
                <c:pt idx="5994">
                  <c:v>44.865099999999998</c:v>
                </c:pt>
                <c:pt idx="5995">
                  <c:v>44.865099999999998</c:v>
                </c:pt>
                <c:pt idx="5996">
                  <c:v>44.865099999999998</c:v>
                </c:pt>
                <c:pt idx="5997">
                  <c:v>44.865099999999998</c:v>
                </c:pt>
                <c:pt idx="5998">
                  <c:v>44.865099999999998</c:v>
                </c:pt>
                <c:pt idx="5999">
                  <c:v>44.865099999999998</c:v>
                </c:pt>
                <c:pt idx="6000">
                  <c:v>44.865099999999998</c:v>
                </c:pt>
                <c:pt idx="6001">
                  <c:v>44.865099999999998</c:v>
                </c:pt>
                <c:pt idx="6002">
                  <c:v>44.8752</c:v>
                </c:pt>
                <c:pt idx="6003">
                  <c:v>44.8752</c:v>
                </c:pt>
                <c:pt idx="6004">
                  <c:v>44.8752</c:v>
                </c:pt>
                <c:pt idx="6005">
                  <c:v>44.8752</c:v>
                </c:pt>
                <c:pt idx="6006">
                  <c:v>44.8752</c:v>
                </c:pt>
                <c:pt idx="6007">
                  <c:v>44.8752</c:v>
                </c:pt>
                <c:pt idx="6008">
                  <c:v>44.8752</c:v>
                </c:pt>
                <c:pt idx="6009">
                  <c:v>44.8752</c:v>
                </c:pt>
                <c:pt idx="6010">
                  <c:v>44.8752</c:v>
                </c:pt>
                <c:pt idx="6011">
                  <c:v>44.8752</c:v>
                </c:pt>
                <c:pt idx="6012">
                  <c:v>44.8752</c:v>
                </c:pt>
                <c:pt idx="6013">
                  <c:v>44.8752</c:v>
                </c:pt>
                <c:pt idx="6014">
                  <c:v>44.8752</c:v>
                </c:pt>
                <c:pt idx="6015">
                  <c:v>44.8752</c:v>
                </c:pt>
                <c:pt idx="6016">
                  <c:v>44.8752</c:v>
                </c:pt>
                <c:pt idx="6017">
                  <c:v>44.8752</c:v>
                </c:pt>
                <c:pt idx="6018">
                  <c:v>44.8752</c:v>
                </c:pt>
                <c:pt idx="6019">
                  <c:v>44.8752</c:v>
                </c:pt>
                <c:pt idx="6020">
                  <c:v>44.8752</c:v>
                </c:pt>
                <c:pt idx="6021">
                  <c:v>44.885399999999997</c:v>
                </c:pt>
                <c:pt idx="6022">
                  <c:v>44.885399999999997</c:v>
                </c:pt>
                <c:pt idx="6023">
                  <c:v>44.885399999999997</c:v>
                </c:pt>
                <c:pt idx="6024">
                  <c:v>44.885399999999997</c:v>
                </c:pt>
                <c:pt idx="6025">
                  <c:v>44.885399999999997</c:v>
                </c:pt>
                <c:pt idx="6026">
                  <c:v>44.885399999999997</c:v>
                </c:pt>
                <c:pt idx="6027">
                  <c:v>44.885399999999997</c:v>
                </c:pt>
                <c:pt idx="6028">
                  <c:v>44.885399999999997</c:v>
                </c:pt>
                <c:pt idx="6029">
                  <c:v>44.885399999999997</c:v>
                </c:pt>
                <c:pt idx="6030">
                  <c:v>44.885399999999997</c:v>
                </c:pt>
                <c:pt idx="6031">
                  <c:v>44.885399999999997</c:v>
                </c:pt>
                <c:pt idx="6032">
                  <c:v>44.885399999999997</c:v>
                </c:pt>
                <c:pt idx="6033">
                  <c:v>44.885399999999997</c:v>
                </c:pt>
                <c:pt idx="6034">
                  <c:v>44.885399999999997</c:v>
                </c:pt>
                <c:pt idx="6035">
                  <c:v>44.896000000000001</c:v>
                </c:pt>
                <c:pt idx="6036">
                  <c:v>44.896000000000001</c:v>
                </c:pt>
                <c:pt idx="6037">
                  <c:v>44.896000000000001</c:v>
                </c:pt>
                <c:pt idx="6038">
                  <c:v>44.896000000000001</c:v>
                </c:pt>
                <c:pt idx="6039">
                  <c:v>44.896000000000001</c:v>
                </c:pt>
                <c:pt idx="6040">
                  <c:v>44.896000000000001</c:v>
                </c:pt>
                <c:pt idx="6041">
                  <c:v>44.896000000000001</c:v>
                </c:pt>
                <c:pt idx="6042">
                  <c:v>44.896000000000001</c:v>
                </c:pt>
                <c:pt idx="6043">
                  <c:v>44.896000000000001</c:v>
                </c:pt>
                <c:pt idx="6044">
                  <c:v>44.896000000000001</c:v>
                </c:pt>
                <c:pt idx="6045">
                  <c:v>44.896000000000001</c:v>
                </c:pt>
                <c:pt idx="6046">
                  <c:v>44.896000000000001</c:v>
                </c:pt>
                <c:pt idx="6047">
                  <c:v>44.896000000000001</c:v>
                </c:pt>
                <c:pt idx="6048">
                  <c:v>44.896000000000001</c:v>
                </c:pt>
                <c:pt idx="6049">
                  <c:v>44.896000000000001</c:v>
                </c:pt>
                <c:pt idx="6050">
                  <c:v>44.896000000000001</c:v>
                </c:pt>
                <c:pt idx="6051">
                  <c:v>44.896000000000001</c:v>
                </c:pt>
                <c:pt idx="6052">
                  <c:v>44.896000000000001</c:v>
                </c:pt>
                <c:pt idx="6053">
                  <c:v>44.896000000000001</c:v>
                </c:pt>
                <c:pt idx="6054">
                  <c:v>44.896000000000001</c:v>
                </c:pt>
                <c:pt idx="6055">
                  <c:v>44.896000000000001</c:v>
                </c:pt>
                <c:pt idx="6056">
                  <c:v>44.896000000000001</c:v>
                </c:pt>
                <c:pt idx="6057">
                  <c:v>44.896000000000001</c:v>
                </c:pt>
                <c:pt idx="6058">
                  <c:v>44.896000000000001</c:v>
                </c:pt>
                <c:pt idx="6059">
                  <c:v>44.906000000000013</c:v>
                </c:pt>
                <c:pt idx="6060">
                  <c:v>44.906000000000013</c:v>
                </c:pt>
                <c:pt idx="6061">
                  <c:v>44.906000000000013</c:v>
                </c:pt>
                <c:pt idx="6062">
                  <c:v>44.906000000000013</c:v>
                </c:pt>
                <c:pt idx="6063">
                  <c:v>44.906000000000013</c:v>
                </c:pt>
                <c:pt idx="6064">
                  <c:v>44.906000000000013</c:v>
                </c:pt>
                <c:pt idx="6065">
                  <c:v>44.906000000000013</c:v>
                </c:pt>
                <c:pt idx="6066">
                  <c:v>44.906000000000013</c:v>
                </c:pt>
                <c:pt idx="6067">
                  <c:v>44.906000000000013</c:v>
                </c:pt>
                <c:pt idx="6068">
                  <c:v>44.906000000000013</c:v>
                </c:pt>
                <c:pt idx="6069">
                  <c:v>44.906000000000013</c:v>
                </c:pt>
                <c:pt idx="6070">
                  <c:v>44.906000000000013</c:v>
                </c:pt>
                <c:pt idx="6071">
                  <c:v>44.906000000000013</c:v>
                </c:pt>
                <c:pt idx="6072">
                  <c:v>44.906000000000013</c:v>
                </c:pt>
                <c:pt idx="6073">
                  <c:v>44.906000000000013</c:v>
                </c:pt>
                <c:pt idx="6074">
                  <c:v>44.906000000000013</c:v>
                </c:pt>
                <c:pt idx="6075">
                  <c:v>44.906000000000013</c:v>
                </c:pt>
                <c:pt idx="6076">
                  <c:v>44.906000000000013</c:v>
                </c:pt>
                <c:pt idx="6077">
                  <c:v>44.906000000000013</c:v>
                </c:pt>
                <c:pt idx="6078">
                  <c:v>44.906000000000013</c:v>
                </c:pt>
                <c:pt idx="6079">
                  <c:v>44.906000000000013</c:v>
                </c:pt>
                <c:pt idx="6080">
                  <c:v>44.906000000000013</c:v>
                </c:pt>
                <c:pt idx="6081">
                  <c:v>44.906000000000013</c:v>
                </c:pt>
                <c:pt idx="6082">
                  <c:v>44.906000000000013</c:v>
                </c:pt>
                <c:pt idx="6083">
                  <c:v>44.906000000000013</c:v>
                </c:pt>
                <c:pt idx="6084">
                  <c:v>44.906000000000013</c:v>
                </c:pt>
                <c:pt idx="6085">
                  <c:v>44.906000000000013</c:v>
                </c:pt>
                <c:pt idx="6086">
                  <c:v>44.906000000000013</c:v>
                </c:pt>
                <c:pt idx="6087">
                  <c:v>44.916600000000003</c:v>
                </c:pt>
                <c:pt idx="6088">
                  <c:v>44.916600000000003</c:v>
                </c:pt>
                <c:pt idx="6089">
                  <c:v>44.916600000000003</c:v>
                </c:pt>
                <c:pt idx="6090">
                  <c:v>44.916600000000003</c:v>
                </c:pt>
                <c:pt idx="6091">
                  <c:v>44.916600000000003</c:v>
                </c:pt>
                <c:pt idx="6092">
                  <c:v>44.916600000000003</c:v>
                </c:pt>
                <c:pt idx="6093">
                  <c:v>44.916600000000003</c:v>
                </c:pt>
                <c:pt idx="6094">
                  <c:v>44.916600000000003</c:v>
                </c:pt>
                <c:pt idx="6095">
                  <c:v>44.916600000000003</c:v>
                </c:pt>
                <c:pt idx="6096">
                  <c:v>44.916600000000003</c:v>
                </c:pt>
                <c:pt idx="6097">
                  <c:v>44.916600000000003</c:v>
                </c:pt>
                <c:pt idx="6098">
                  <c:v>44.916600000000003</c:v>
                </c:pt>
                <c:pt idx="6099">
                  <c:v>44.916600000000003</c:v>
                </c:pt>
                <c:pt idx="6100">
                  <c:v>44.916600000000003</c:v>
                </c:pt>
                <c:pt idx="6101">
                  <c:v>44.916600000000003</c:v>
                </c:pt>
                <c:pt idx="6102">
                  <c:v>44.916600000000003</c:v>
                </c:pt>
                <c:pt idx="6103">
                  <c:v>44.916600000000003</c:v>
                </c:pt>
                <c:pt idx="6104">
                  <c:v>44.916600000000003</c:v>
                </c:pt>
                <c:pt idx="6105">
                  <c:v>44.916600000000003</c:v>
                </c:pt>
                <c:pt idx="6106">
                  <c:v>44.916600000000003</c:v>
                </c:pt>
                <c:pt idx="6107">
                  <c:v>44.916600000000003</c:v>
                </c:pt>
                <c:pt idx="6108">
                  <c:v>44.916600000000003</c:v>
                </c:pt>
                <c:pt idx="6109">
                  <c:v>44.916600000000003</c:v>
                </c:pt>
                <c:pt idx="6110">
                  <c:v>44.916600000000003</c:v>
                </c:pt>
                <c:pt idx="6111">
                  <c:v>44.916600000000003</c:v>
                </c:pt>
                <c:pt idx="6112">
                  <c:v>44.916600000000003</c:v>
                </c:pt>
                <c:pt idx="6113">
                  <c:v>44.916600000000003</c:v>
                </c:pt>
                <c:pt idx="6114">
                  <c:v>44.916600000000003</c:v>
                </c:pt>
                <c:pt idx="6115">
                  <c:v>44.916600000000003</c:v>
                </c:pt>
                <c:pt idx="6116">
                  <c:v>44.916600000000003</c:v>
                </c:pt>
                <c:pt idx="6117">
                  <c:v>44.916600000000003</c:v>
                </c:pt>
                <c:pt idx="6118">
                  <c:v>44.916600000000003</c:v>
                </c:pt>
                <c:pt idx="6119">
                  <c:v>44.916600000000003</c:v>
                </c:pt>
                <c:pt idx="6120">
                  <c:v>44.927100000000003</c:v>
                </c:pt>
                <c:pt idx="6121">
                  <c:v>44.927100000000003</c:v>
                </c:pt>
                <c:pt idx="6122">
                  <c:v>44.927100000000003</c:v>
                </c:pt>
                <c:pt idx="6123">
                  <c:v>44.927100000000003</c:v>
                </c:pt>
                <c:pt idx="6124">
                  <c:v>44.927100000000003</c:v>
                </c:pt>
                <c:pt idx="6125">
                  <c:v>44.927100000000003</c:v>
                </c:pt>
                <c:pt idx="6126">
                  <c:v>44.927100000000003</c:v>
                </c:pt>
                <c:pt idx="6127">
                  <c:v>44.927100000000003</c:v>
                </c:pt>
                <c:pt idx="6128">
                  <c:v>44.927100000000003</c:v>
                </c:pt>
                <c:pt idx="6129">
                  <c:v>44.927100000000003</c:v>
                </c:pt>
                <c:pt idx="6130">
                  <c:v>44.927100000000003</c:v>
                </c:pt>
                <c:pt idx="6131">
                  <c:v>44.927100000000003</c:v>
                </c:pt>
                <c:pt idx="6132">
                  <c:v>44.927100000000003</c:v>
                </c:pt>
                <c:pt idx="6133">
                  <c:v>44.927100000000003</c:v>
                </c:pt>
                <c:pt idx="6134">
                  <c:v>44.927100000000003</c:v>
                </c:pt>
                <c:pt idx="6135">
                  <c:v>44.927100000000003</c:v>
                </c:pt>
                <c:pt idx="6136">
                  <c:v>44.927100000000003</c:v>
                </c:pt>
                <c:pt idx="6137">
                  <c:v>44.927100000000003</c:v>
                </c:pt>
                <c:pt idx="6138">
                  <c:v>44.927100000000003</c:v>
                </c:pt>
                <c:pt idx="6139">
                  <c:v>44.927100000000003</c:v>
                </c:pt>
                <c:pt idx="6140">
                  <c:v>44.927100000000003</c:v>
                </c:pt>
                <c:pt idx="6141">
                  <c:v>44.927100000000003</c:v>
                </c:pt>
                <c:pt idx="6142">
                  <c:v>44.927100000000003</c:v>
                </c:pt>
                <c:pt idx="6143">
                  <c:v>44.927100000000003</c:v>
                </c:pt>
                <c:pt idx="6144">
                  <c:v>44.927100000000003</c:v>
                </c:pt>
                <c:pt idx="6145">
                  <c:v>44.927100000000003</c:v>
                </c:pt>
                <c:pt idx="6146">
                  <c:v>44.927100000000003</c:v>
                </c:pt>
                <c:pt idx="6147">
                  <c:v>44.927100000000003</c:v>
                </c:pt>
                <c:pt idx="6148">
                  <c:v>44.927100000000003</c:v>
                </c:pt>
                <c:pt idx="6149">
                  <c:v>44.9375</c:v>
                </c:pt>
                <c:pt idx="6150">
                  <c:v>44.9375</c:v>
                </c:pt>
                <c:pt idx="6151">
                  <c:v>44.9375</c:v>
                </c:pt>
                <c:pt idx="6152">
                  <c:v>44.9375</c:v>
                </c:pt>
                <c:pt idx="6153">
                  <c:v>44.9375</c:v>
                </c:pt>
                <c:pt idx="6154">
                  <c:v>44.9375</c:v>
                </c:pt>
                <c:pt idx="6155">
                  <c:v>44.9375</c:v>
                </c:pt>
                <c:pt idx="6156">
                  <c:v>44.9375</c:v>
                </c:pt>
                <c:pt idx="6157">
                  <c:v>44.9375</c:v>
                </c:pt>
                <c:pt idx="6158">
                  <c:v>44.9375</c:v>
                </c:pt>
                <c:pt idx="6159">
                  <c:v>44.9375</c:v>
                </c:pt>
                <c:pt idx="6160">
                  <c:v>44.9375</c:v>
                </c:pt>
                <c:pt idx="6161">
                  <c:v>44.9375</c:v>
                </c:pt>
                <c:pt idx="6162">
                  <c:v>44.9375</c:v>
                </c:pt>
                <c:pt idx="6163">
                  <c:v>44.9375</c:v>
                </c:pt>
                <c:pt idx="6164">
                  <c:v>44.9375</c:v>
                </c:pt>
                <c:pt idx="6165">
                  <c:v>44.9375</c:v>
                </c:pt>
                <c:pt idx="6166">
                  <c:v>44.9375</c:v>
                </c:pt>
                <c:pt idx="6167">
                  <c:v>44.9375</c:v>
                </c:pt>
                <c:pt idx="6168">
                  <c:v>44.9375</c:v>
                </c:pt>
                <c:pt idx="6169">
                  <c:v>44.9375</c:v>
                </c:pt>
                <c:pt idx="6170">
                  <c:v>44.9375</c:v>
                </c:pt>
                <c:pt idx="6171">
                  <c:v>44.9375</c:v>
                </c:pt>
                <c:pt idx="6172">
                  <c:v>44.9375</c:v>
                </c:pt>
                <c:pt idx="6173">
                  <c:v>44.9375</c:v>
                </c:pt>
                <c:pt idx="6174">
                  <c:v>44.9375</c:v>
                </c:pt>
                <c:pt idx="6175">
                  <c:v>44.9375</c:v>
                </c:pt>
                <c:pt idx="6176">
                  <c:v>44.9375</c:v>
                </c:pt>
                <c:pt idx="6177">
                  <c:v>44.9375</c:v>
                </c:pt>
                <c:pt idx="6178">
                  <c:v>44.9375</c:v>
                </c:pt>
                <c:pt idx="6179">
                  <c:v>44.9375</c:v>
                </c:pt>
                <c:pt idx="6180">
                  <c:v>44.9375</c:v>
                </c:pt>
                <c:pt idx="6181">
                  <c:v>44.9375</c:v>
                </c:pt>
                <c:pt idx="6182">
                  <c:v>44.9375</c:v>
                </c:pt>
                <c:pt idx="6183">
                  <c:v>44.9375</c:v>
                </c:pt>
                <c:pt idx="6184">
                  <c:v>44.9375</c:v>
                </c:pt>
                <c:pt idx="6185">
                  <c:v>44.9375</c:v>
                </c:pt>
                <c:pt idx="6186">
                  <c:v>44.9375</c:v>
                </c:pt>
                <c:pt idx="6187">
                  <c:v>44.9375</c:v>
                </c:pt>
                <c:pt idx="6188">
                  <c:v>44.9375</c:v>
                </c:pt>
                <c:pt idx="6189">
                  <c:v>44.9375</c:v>
                </c:pt>
                <c:pt idx="6190">
                  <c:v>44.9375</c:v>
                </c:pt>
                <c:pt idx="6191">
                  <c:v>44.947699999999998</c:v>
                </c:pt>
                <c:pt idx="6192">
                  <c:v>44.947699999999998</c:v>
                </c:pt>
                <c:pt idx="6193">
                  <c:v>44.947699999999998</c:v>
                </c:pt>
                <c:pt idx="6194">
                  <c:v>44.947699999999998</c:v>
                </c:pt>
                <c:pt idx="6195">
                  <c:v>44.947699999999998</c:v>
                </c:pt>
                <c:pt idx="6196">
                  <c:v>44.947699999999998</c:v>
                </c:pt>
                <c:pt idx="6197">
                  <c:v>44.947699999999998</c:v>
                </c:pt>
                <c:pt idx="6198">
                  <c:v>44.947699999999998</c:v>
                </c:pt>
                <c:pt idx="6199">
                  <c:v>44.947699999999998</c:v>
                </c:pt>
                <c:pt idx="6200">
                  <c:v>44.947699999999998</c:v>
                </c:pt>
                <c:pt idx="6201">
                  <c:v>44.947699999999998</c:v>
                </c:pt>
                <c:pt idx="6202">
                  <c:v>44.947699999999998</c:v>
                </c:pt>
                <c:pt idx="6203">
                  <c:v>44.947699999999998</c:v>
                </c:pt>
                <c:pt idx="6204">
                  <c:v>44.947699999999998</c:v>
                </c:pt>
                <c:pt idx="6205">
                  <c:v>44.947699999999998</c:v>
                </c:pt>
                <c:pt idx="6206">
                  <c:v>44.947699999999998</c:v>
                </c:pt>
                <c:pt idx="6207">
                  <c:v>44.947699999999998</c:v>
                </c:pt>
                <c:pt idx="6208">
                  <c:v>44.947699999999998</c:v>
                </c:pt>
                <c:pt idx="6209">
                  <c:v>44.947699999999998</c:v>
                </c:pt>
                <c:pt idx="6210">
                  <c:v>44.947699999999998</c:v>
                </c:pt>
                <c:pt idx="6211">
                  <c:v>44.947699999999998</c:v>
                </c:pt>
                <c:pt idx="6212">
                  <c:v>44.947699999999998</c:v>
                </c:pt>
                <c:pt idx="6213">
                  <c:v>44.947699999999998</c:v>
                </c:pt>
                <c:pt idx="6214">
                  <c:v>44.947699999999998</c:v>
                </c:pt>
                <c:pt idx="6215">
                  <c:v>44.947699999999998</c:v>
                </c:pt>
                <c:pt idx="6216">
                  <c:v>44.947699999999998</c:v>
                </c:pt>
                <c:pt idx="6217">
                  <c:v>44.947699999999998</c:v>
                </c:pt>
                <c:pt idx="6218">
                  <c:v>44.947699999999998</c:v>
                </c:pt>
                <c:pt idx="6219">
                  <c:v>44.947699999999998</c:v>
                </c:pt>
                <c:pt idx="6220">
                  <c:v>44.947699999999998</c:v>
                </c:pt>
                <c:pt idx="6221">
                  <c:v>44.947699999999998</c:v>
                </c:pt>
                <c:pt idx="6222">
                  <c:v>44.947699999999998</c:v>
                </c:pt>
                <c:pt idx="6223">
                  <c:v>44.947699999999998</c:v>
                </c:pt>
                <c:pt idx="6224">
                  <c:v>44.957700000000003</c:v>
                </c:pt>
                <c:pt idx="6225">
                  <c:v>44.957700000000003</c:v>
                </c:pt>
                <c:pt idx="6226">
                  <c:v>44.957700000000003</c:v>
                </c:pt>
                <c:pt idx="6227">
                  <c:v>44.957700000000003</c:v>
                </c:pt>
                <c:pt idx="6228">
                  <c:v>44.957700000000003</c:v>
                </c:pt>
                <c:pt idx="6229">
                  <c:v>44.957700000000003</c:v>
                </c:pt>
                <c:pt idx="6230">
                  <c:v>44.957700000000003</c:v>
                </c:pt>
                <c:pt idx="6231">
                  <c:v>44.957700000000003</c:v>
                </c:pt>
                <c:pt idx="6232">
                  <c:v>44.957700000000003</c:v>
                </c:pt>
                <c:pt idx="6233">
                  <c:v>44.957700000000003</c:v>
                </c:pt>
                <c:pt idx="6234">
                  <c:v>44.957700000000003</c:v>
                </c:pt>
                <c:pt idx="6235">
                  <c:v>44.957700000000003</c:v>
                </c:pt>
                <c:pt idx="6236">
                  <c:v>44.957700000000003</c:v>
                </c:pt>
                <c:pt idx="6237">
                  <c:v>44.957700000000003</c:v>
                </c:pt>
                <c:pt idx="6238">
                  <c:v>44.957700000000003</c:v>
                </c:pt>
                <c:pt idx="6239">
                  <c:v>44.957700000000003</c:v>
                </c:pt>
                <c:pt idx="6240">
                  <c:v>44.957700000000003</c:v>
                </c:pt>
                <c:pt idx="6241">
                  <c:v>44.957700000000003</c:v>
                </c:pt>
                <c:pt idx="6242">
                  <c:v>44.957700000000003</c:v>
                </c:pt>
                <c:pt idx="6243">
                  <c:v>44.957700000000003</c:v>
                </c:pt>
                <c:pt idx="6244">
                  <c:v>44.957700000000003</c:v>
                </c:pt>
                <c:pt idx="6245">
                  <c:v>44.957700000000003</c:v>
                </c:pt>
                <c:pt idx="6246">
                  <c:v>44.957700000000003</c:v>
                </c:pt>
                <c:pt idx="6247">
                  <c:v>44.957700000000003</c:v>
                </c:pt>
                <c:pt idx="6248">
                  <c:v>44.957700000000003</c:v>
                </c:pt>
                <c:pt idx="6249">
                  <c:v>44.957700000000003</c:v>
                </c:pt>
                <c:pt idx="6250">
                  <c:v>44.957700000000003</c:v>
                </c:pt>
                <c:pt idx="6251">
                  <c:v>44.957700000000003</c:v>
                </c:pt>
                <c:pt idx="6252">
                  <c:v>44.957700000000003</c:v>
                </c:pt>
                <c:pt idx="6253">
                  <c:v>44.957700000000003</c:v>
                </c:pt>
                <c:pt idx="6254">
                  <c:v>44.957700000000003</c:v>
                </c:pt>
                <c:pt idx="6255">
                  <c:v>44.957700000000003</c:v>
                </c:pt>
                <c:pt idx="6256">
                  <c:v>44.957700000000003</c:v>
                </c:pt>
                <c:pt idx="6257">
                  <c:v>44.957700000000003</c:v>
                </c:pt>
                <c:pt idx="6258">
                  <c:v>44.968000000000011</c:v>
                </c:pt>
                <c:pt idx="6259">
                  <c:v>44.968000000000011</c:v>
                </c:pt>
                <c:pt idx="6260">
                  <c:v>44.968000000000011</c:v>
                </c:pt>
                <c:pt idx="6261">
                  <c:v>44.968000000000011</c:v>
                </c:pt>
                <c:pt idx="6262">
                  <c:v>44.968000000000011</c:v>
                </c:pt>
                <c:pt idx="6263">
                  <c:v>44.968000000000011</c:v>
                </c:pt>
                <c:pt idx="6264">
                  <c:v>44.968000000000011</c:v>
                </c:pt>
                <c:pt idx="6265">
                  <c:v>44.968000000000011</c:v>
                </c:pt>
                <c:pt idx="6266">
                  <c:v>44.968000000000011</c:v>
                </c:pt>
                <c:pt idx="6267">
                  <c:v>44.968000000000011</c:v>
                </c:pt>
                <c:pt idx="6268">
                  <c:v>44.968000000000011</c:v>
                </c:pt>
                <c:pt idx="6269">
                  <c:v>44.968000000000011</c:v>
                </c:pt>
                <c:pt idx="6270">
                  <c:v>44.968000000000011</c:v>
                </c:pt>
                <c:pt idx="6271">
                  <c:v>44.968000000000011</c:v>
                </c:pt>
                <c:pt idx="6272">
                  <c:v>44.968000000000011</c:v>
                </c:pt>
                <c:pt idx="6273">
                  <c:v>44.968000000000011</c:v>
                </c:pt>
                <c:pt idx="6274">
                  <c:v>44.968000000000011</c:v>
                </c:pt>
                <c:pt idx="6275">
                  <c:v>44.968000000000011</c:v>
                </c:pt>
                <c:pt idx="6276">
                  <c:v>44.968000000000011</c:v>
                </c:pt>
                <c:pt idx="6277">
                  <c:v>44.968000000000011</c:v>
                </c:pt>
                <c:pt idx="6278">
                  <c:v>44.968000000000011</c:v>
                </c:pt>
                <c:pt idx="6279">
                  <c:v>44.968000000000011</c:v>
                </c:pt>
                <c:pt idx="6280">
                  <c:v>44.968000000000011</c:v>
                </c:pt>
                <c:pt idx="6281">
                  <c:v>44.968000000000011</c:v>
                </c:pt>
                <c:pt idx="6282">
                  <c:v>44.968000000000011</c:v>
                </c:pt>
                <c:pt idx="6283">
                  <c:v>44.968000000000011</c:v>
                </c:pt>
                <c:pt idx="6284">
                  <c:v>44.968000000000011</c:v>
                </c:pt>
                <c:pt idx="6285">
                  <c:v>44.968000000000011</c:v>
                </c:pt>
                <c:pt idx="6286">
                  <c:v>44.968000000000011</c:v>
                </c:pt>
                <c:pt idx="6287">
                  <c:v>44.968000000000011</c:v>
                </c:pt>
                <c:pt idx="6288">
                  <c:v>44.968000000000011</c:v>
                </c:pt>
                <c:pt idx="6289">
                  <c:v>44.968000000000011</c:v>
                </c:pt>
                <c:pt idx="6290">
                  <c:v>44.968000000000011</c:v>
                </c:pt>
                <c:pt idx="6291">
                  <c:v>44.968000000000011</c:v>
                </c:pt>
                <c:pt idx="6292">
                  <c:v>44.968000000000011</c:v>
                </c:pt>
                <c:pt idx="6293">
                  <c:v>44.968000000000011</c:v>
                </c:pt>
                <c:pt idx="6294">
                  <c:v>44.968000000000011</c:v>
                </c:pt>
                <c:pt idx="6295">
                  <c:v>44.968000000000011</c:v>
                </c:pt>
                <c:pt idx="6296">
                  <c:v>44.968000000000011</c:v>
                </c:pt>
                <c:pt idx="6297">
                  <c:v>44.968000000000011</c:v>
                </c:pt>
                <c:pt idx="6298">
                  <c:v>44.968000000000011</c:v>
                </c:pt>
                <c:pt idx="6299">
                  <c:v>44.968000000000011</c:v>
                </c:pt>
                <c:pt idx="6300">
                  <c:v>44.968000000000011</c:v>
                </c:pt>
                <c:pt idx="6301">
                  <c:v>44.968000000000011</c:v>
                </c:pt>
                <c:pt idx="6302">
                  <c:v>44.968000000000011</c:v>
                </c:pt>
                <c:pt idx="6303">
                  <c:v>44.968000000000011</c:v>
                </c:pt>
                <c:pt idx="6304">
                  <c:v>44.968000000000011</c:v>
                </c:pt>
                <c:pt idx="6305">
                  <c:v>44.968000000000011</c:v>
                </c:pt>
                <c:pt idx="6306">
                  <c:v>44.968000000000011</c:v>
                </c:pt>
                <c:pt idx="6307">
                  <c:v>44.968000000000011</c:v>
                </c:pt>
                <c:pt idx="6308">
                  <c:v>44.968000000000011</c:v>
                </c:pt>
                <c:pt idx="6309">
                  <c:v>44.968000000000011</c:v>
                </c:pt>
                <c:pt idx="6310">
                  <c:v>44.968000000000011</c:v>
                </c:pt>
                <c:pt idx="6311">
                  <c:v>44.968000000000011</c:v>
                </c:pt>
                <c:pt idx="6312">
                  <c:v>44.968000000000011</c:v>
                </c:pt>
                <c:pt idx="6313">
                  <c:v>44.968000000000011</c:v>
                </c:pt>
                <c:pt idx="6314">
                  <c:v>44.978200000000001</c:v>
                </c:pt>
                <c:pt idx="6315">
                  <c:v>44.978200000000001</c:v>
                </c:pt>
                <c:pt idx="6316">
                  <c:v>44.978200000000001</c:v>
                </c:pt>
                <c:pt idx="6317">
                  <c:v>44.978200000000001</c:v>
                </c:pt>
                <c:pt idx="6318">
                  <c:v>44.978200000000001</c:v>
                </c:pt>
                <c:pt idx="6319">
                  <c:v>44.978200000000001</c:v>
                </c:pt>
                <c:pt idx="6320">
                  <c:v>44.978200000000001</c:v>
                </c:pt>
                <c:pt idx="6321">
                  <c:v>44.978200000000001</c:v>
                </c:pt>
                <c:pt idx="6322">
                  <c:v>44.978200000000001</c:v>
                </c:pt>
                <c:pt idx="6323">
                  <c:v>44.978200000000001</c:v>
                </c:pt>
                <c:pt idx="6324">
                  <c:v>44.978200000000001</c:v>
                </c:pt>
                <c:pt idx="6325">
                  <c:v>44.978200000000001</c:v>
                </c:pt>
                <c:pt idx="6326">
                  <c:v>44.978200000000001</c:v>
                </c:pt>
                <c:pt idx="6327">
                  <c:v>44.978200000000001</c:v>
                </c:pt>
                <c:pt idx="6328">
                  <c:v>44.978200000000001</c:v>
                </c:pt>
                <c:pt idx="6329">
                  <c:v>44.978200000000001</c:v>
                </c:pt>
                <c:pt idx="6330">
                  <c:v>44.978200000000001</c:v>
                </c:pt>
                <c:pt idx="6331">
                  <c:v>44.978200000000001</c:v>
                </c:pt>
                <c:pt idx="6332">
                  <c:v>44.978200000000001</c:v>
                </c:pt>
                <c:pt idx="6333">
                  <c:v>44.978200000000001</c:v>
                </c:pt>
                <c:pt idx="6334">
                  <c:v>44.978200000000001</c:v>
                </c:pt>
                <c:pt idx="6335">
                  <c:v>44.978200000000001</c:v>
                </c:pt>
                <c:pt idx="6336">
                  <c:v>44.978200000000001</c:v>
                </c:pt>
                <c:pt idx="6337">
                  <c:v>44.978200000000001</c:v>
                </c:pt>
                <c:pt idx="6338">
                  <c:v>44.978200000000001</c:v>
                </c:pt>
                <c:pt idx="6339">
                  <c:v>44.978200000000001</c:v>
                </c:pt>
                <c:pt idx="6340">
                  <c:v>44.978200000000001</c:v>
                </c:pt>
                <c:pt idx="6341">
                  <c:v>44.978200000000001</c:v>
                </c:pt>
                <c:pt idx="6342">
                  <c:v>44.978200000000001</c:v>
                </c:pt>
                <c:pt idx="6343">
                  <c:v>44.978200000000001</c:v>
                </c:pt>
                <c:pt idx="6344">
                  <c:v>44.978200000000001</c:v>
                </c:pt>
                <c:pt idx="6345">
                  <c:v>44.978200000000001</c:v>
                </c:pt>
                <c:pt idx="6346">
                  <c:v>44.978200000000001</c:v>
                </c:pt>
                <c:pt idx="6347">
                  <c:v>44.978200000000001</c:v>
                </c:pt>
                <c:pt idx="6348">
                  <c:v>44.978200000000001</c:v>
                </c:pt>
                <c:pt idx="6349">
                  <c:v>44.978200000000001</c:v>
                </c:pt>
                <c:pt idx="6350">
                  <c:v>44.978200000000001</c:v>
                </c:pt>
                <c:pt idx="6351">
                  <c:v>44.978200000000001</c:v>
                </c:pt>
                <c:pt idx="6352">
                  <c:v>44.978200000000001</c:v>
                </c:pt>
                <c:pt idx="6353">
                  <c:v>44.978200000000001</c:v>
                </c:pt>
                <c:pt idx="6354">
                  <c:v>44.978200000000001</c:v>
                </c:pt>
                <c:pt idx="6355">
                  <c:v>44.978200000000001</c:v>
                </c:pt>
                <c:pt idx="6356">
                  <c:v>44.978200000000001</c:v>
                </c:pt>
                <c:pt idx="6357">
                  <c:v>44.978200000000001</c:v>
                </c:pt>
                <c:pt idx="6358">
                  <c:v>44.978200000000001</c:v>
                </c:pt>
                <c:pt idx="6359">
                  <c:v>44.978200000000001</c:v>
                </c:pt>
                <c:pt idx="6360">
                  <c:v>44.978200000000001</c:v>
                </c:pt>
                <c:pt idx="6361">
                  <c:v>44.978200000000001</c:v>
                </c:pt>
                <c:pt idx="6362">
                  <c:v>44.978200000000001</c:v>
                </c:pt>
                <c:pt idx="6363">
                  <c:v>44.978200000000001</c:v>
                </c:pt>
                <c:pt idx="6364">
                  <c:v>44.978200000000001</c:v>
                </c:pt>
                <c:pt idx="6365">
                  <c:v>44.978200000000001</c:v>
                </c:pt>
                <c:pt idx="6366">
                  <c:v>44.978200000000001</c:v>
                </c:pt>
                <c:pt idx="6367">
                  <c:v>44.978200000000001</c:v>
                </c:pt>
                <c:pt idx="6368">
                  <c:v>44.978200000000001</c:v>
                </c:pt>
                <c:pt idx="6369">
                  <c:v>44.978200000000001</c:v>
                </c:pt>
                <c:pt idx="6370">
                  <c:v>44.978200000000001</c:v>
                </c:pt>
                <c:pt idx="6371">
                  <c:v>44.978200000000001</c:v>
                </c:pt>
                <c:pt idx="6372">
                  <c:v>44.978200000000001</c:v>
                </c:pt>
                <c:pt idx="6373">
                  <c:v>44.978200000000001</c:v>
                </c:pt>
                <c:pt idx="6374">
                  <c:v>44.978200000000001</c:v>
                </c:pt>
                <c:pt idx="6375">
                  <c:v>44.978200000000001</c:v>
                </c:pt>
                <c:pt idx="6376">
                  <c:v>44.978200000000001</c:v>
                </c:pt>
                <c:pt idx="6377">
                  <c:v>44.978200000000001</c:v>
                </c:pt>
                <c:pt idx="6378">
                  <c:v>44.978200000000001</c:v>
                </c:pt>
                <c:pt idx="6379">
                  <c:v>44.978200000000001</c:v>
                </c:pt>
                <c:pt idx="6380">
                  <c:v>44.978200000000001</c:v>
                </c:pt>
                <c:pt idx="6381">
                  <c:v>44.978200000000001</c:v>
                </c:pt>
                <c:pt idx="6382">
                  <c:v>44.978200000000001</c:v>
                </c:pt>
                <c:pt idx="6383">
                  <c:v>44.978200000000001</c:v>
                </c:pt>
                <c:pt idx="6384">
                  <c:v>44.978200000000001</c:v>
                </c:pt>
                <c:pt idx="6385">
                  <c:v>44.978200000000001</c:v>
                </c:pt>
                <c:pt idx="6386">
                  <c:v>44.978200000000001</c:v>
                </c:pt>
                <c:pt idx="6387">
                  <c:v>44.978200000000001</c:v>
                </c:pt>
                <c:pt idx="6388">
                  <c:v>44.978200000000001</c:v>
                </c:pt>
                <c:pt idx="6389">
                  <c:v>44.978200000000001</c:v>
                </c:pt>
                <c:pt idx="6390">
                  <c:v>44.978200000000001</c:v>
                </c:pt>
                <c:pt idx="6391">
                  <c:v>44.978200000000001</c:v>
                </c:pt>
                <c:pt idx="6392">
                  <c:v>44.978200000000001</c:v>
                </c:pt>
                <c:pt idx="6393">
                  <c:v>44.978200000000001</c:v>
                </c:pt>
                <c:pt idx="6394">
                  <c:v>44.978200000000001</c:v>
                </c:pt>
                <c:pt idx="6395">
                  <c:v>44.978200000000001</c:v>
                </c:pt>
                <c:pt idx="6396">
                  <c:v>44.978200000000001</c:v>
                </c:pt>
                <c:pt idx="6397">
                  <c:v>44.978200000000001</c:v>
                </c:pt>
                <c:pt idx="6398">
                  <c:v>44.978200000000001</c:v>
                </c:pt>
                <c:pt idx="6399">
                  <c:v>44.978200000000001</c:v>
                </c:pt>
                <c:pt idx="6400">
                  <c:v>44.978200000000001</c:v>
                </c:pt>
                <c:pt idx="6401">
                  <c:v>44.978200000000001</c:v>
                </c:pt>
                <c:pt idx="6402">
                  <c:v>44.978200000000001</c:v>
                </c:pt>
                <c:pt idx="6403">
                  <c:v>44.978200000000001</c:v>
                </c:pt>
                <c:pt idx="6404">
                  <c:v>44.978200000000001</c:v>
                </c:pt>
                <c:pt idx="6405">
                  <c:v>44.978200000000001</c:v>
                </c:pt>
                <c:pt idx="6406">
                  <c:v>44.978200000000001</c:v>
                </c:pt>
                <c:pt idx="6407">
                  <c:v>44.978200000000001</c:v>
                </c:pt>
                <c:pt idx="6408">
                  <c:v>44.978200000000001</c:v>
                </c:pt>
                <c:pt idx="6409">
                  <c:v>44.978200000000001</c:v>
                </c:pt>
                <c:pt idx="6410">
                  <c:v>44.978200000000001</c:v>
                </c:pt>
                <c:pt idx="6411">
                  <c:v>44.978200000000001</c:v>
                </c:pt>
                <c:pt idx="6412">
                  <c:v>44.978200000000001</c:v>
                </c:pt>
                <c:pt idx="6413">
                  <c:v>44.978200000000001</c:v>
                </c:pt>
                <c:pt idx="6414">
                  <c:v>44.978200000000001</c:v>
                </c:pt>
                <c:pt idx="6415">
                  <c:v>44.978200000000001</c:v>
                </c:pt>
                <c:pt idx="6416">
                  <c:v>44.978200000000001</c:v>
                </c:pt>
                <c:pt idx="6417">
                  <c:v>44.978200000000001</c:v>
                </c:pt>
                <c:pt idx="6418">
                  <c:v>44.978200000000001</c:v>
                </c:pt>
                <c:pt idx="6419">
                  <c:v>44.978200000000001</c:v>
                </c:pt>
                <c:pt idx="6420">
                  <c:v>44.978200000000001</c:v>
                </c:pt>
                <c:pt idx="6421">
                  <c:v>44.978200000000001</c:v>
                </c:pt>
                <c:pt idx="6422">
                  <c:v>44.978200000000001</c:v>
                </c:pt>
                <c:pt idx="6423">
                  <c:v>44.978200000000001</c:v>
                </c:pt>
                <c:pt idx="6424">
                  <c:v>44.978200000000001</c:v>
                </c:pt>
                <c:pt idx="6425">
                  <c:v>44.978200000000001</c:v>
                </c:pt>
                <c:pt idx="6426">
                  <c:v>44.978200000000001</c:v>
                </c:pt>
                <c:pt idx="6427">
                  <c:v>44.978200000000001</c:v>
                </c:pt>
                <c:pt idx="6428">
                  <c:v>44.978200000000001</c:v>
                </c:pt>
                <c:pt idx="6429">
                  <c:v>44.978200000000001</c:v>
                </c:pt>
                <c:pt idx="6430">
                  <c:v>44.978200000000001</c:v>
                </c:pt>
                <c:pt idx="6431">
                  <c:v>44.978200000000001</c:v>
                </c:pt>
                <c:pt idx="6432">
                  <c:v>44.978200000000001</c:v>
                </c:pt>
                <c:pt idx="6433">
                  <c:v>44.978200000000001</c:v>
                </c:pt>
                <c:pt idx="6434">
                  <c:v>44.978200000000001</c:v>
                </c:pt>
                <c:pt idx="6435">
                  <c:v>44.978200000000001</c:v>
                </c:pt>
                <c:pt idx="6436">
                  <c:v>44.978200000000001</c:v>
                </c:pt>
                <c:pt idx="6437">
                  <c:v>44.978200000000001</c:v>
                </c:pt>
                <c:pt idx="6438">
                  <c:v>44.978200000000001</c:v>
                </c:pt>
                <c:pt idx="6439">
                  <c:v>44.978200000000001</c:v>
                </c:pt>
                <c:pt idx="6440">
                  <c:v>44.978200000000001</c:v>
                </c:pt>
                <c:pt idx="6441">
                  <c:v>44.978200000000001</c:v>
                </c:pt>
                <c:pt idx="6442">
                  <c:v>44.978200000000001</c:v>
                </c:pt>
                <c:pt idx="6443">
                  <c:v>44.978200000000001</c:v>
                </c:pt>
                <c:pt idx="6444">
                  <c:v>44.978200000000001</c:v>
                </c:pt>
                <c:pt idx="6445">
                  <c:v>44.978200000000001</c:v>
                </c:pt>
                <c:pt idx="6446">
                  <c:v>44.978200000000001</c:v>
                </c:pt>
                <c:pt idx="6447">
                  <c:v>44.978200000000001</c:v>
                </c:pt>
                <c:pt idx="6448">
                  <c:v>44.978200000000001</c:v>
                </c:pt>
                <c:pt idx="6449">
                  <c:v>44.978200000000001</c:v>
                </c:pt>
                <c:pt idx="6450">
                  <c:v>44.978200000000001</c:v>
                </c:pt>
                <c:pt idx="6451">
                  <c:v>44.978200000000001</c:v>
                </c:pt>
                <c:pt idx="6452">
                  <c:v>44.978200000000001</c:v>
                </c:pt>
                <c:pt idx="6453">
                  <c:v>44.978200000000001</c:v>
                </c:pt>
                <c:pt idx="6454">
                  <c:v>44.978200000000001</c:v>
                </c:pt>
                <c:pt idx="6455">
                  <c:v>44.978200000000001</c:v>
                </c:pt>
                <c:pt idx="6456">
                  <c:v>44.978200000000001</c:v>
                </c:pt>
                <c:pt idx="6457">
                  <c:v>44.978200000000001</c:v>
                </c:pt>
                <c:pt idx="6458">
                  <c:v>44.978200000000001</c:v>
                </c:pt>
                <c:pt idx="6459">
                  <c:v>44.978200000000001</c:v>
                </c:pt>
                <c:pt idx="6460">
                  <c:v>44.978200000000001</c:v>
                </c:pt>
                <c:pt idx="6461">
                  <c:v>44.978200000000001</c:v>
                </c:pt>
                <c:pt idx="6462">
                  <c:v>44.978200000000001</c:v>
                </c:pt>
                <c:pt idx="6463">
                  <c:v>44.978200000000001</c:v>
                </c:pt>
                <c:pt idx="6464">
                  <c:v>44.978200000000001</c:v>
                </c:pt>
                <c:pt idx="6465">
                  <c:v>44.978200000000001</c:v>
                </c:pt>
                <c:pt idx="6466">
                  <c:v>44.978200000000001</c:v>
                </c:pt>
                <c:pt idx="6467">
                  <c:v>44.978200000000001</c:v>
                </c:pt>
                <c:pt idx="6468">
                  <c:v>44.978200000000001</c:v>
                </c:pt>
                <c:pt idx="6469">
                  <c:v>44.978200000000001</c:v>
                </c:pt>
                <c:pt idx="6470">
                  <c:v>44.978200000000001</c:v>
                </c:pt>
                <c:pt idx="6471">
                  <c:v>44.978200000000001</c:v>
                </c:pt>
                <c:pt idx="6472">
                  <c:v>44.978200000000001</c:v>
                </c:pt>
                <c:pt idx="6473">
                  <c:v>44.978200000000001</c:v>
                </c:pt>
                <c:pt idx="6474">
                  <c:v>44.978200000000001</c:v>
                </c:pt>
                <c:pt idx="6475">
                  <c:v>44.978200000000001</c:v>
                </c:pt>
                <c:pt idx="6476">
                  <c:v>44.978200000000001</c:v>
                </c:pt>
                <c:pt idx="6477">
                  <c:v>44.978200000000001</c:v>
                </c:pt>
                <c:pt idx="6478">
                  <c:v>44.978200000000001</c:v>
                </c:pt>
                <c:pt idx="6479">
                  <c:v>44.978200000000001</c:v>
                </c:pt>
                <c:pt idx="6480">
                  <c:v>44.978200000000001</c:v>
                </c:pt>
                <c:pt idx="6481">
                  <c:v>44.978200000000001</c:v>
                </c:pt>
                <c:pt idx="6482">
                  <c:v>44.978200000000001</c:v>
                </c:pt>
                <c:pt idx="6483">
                  <c:v>44.978200000000001</c:v>
                </c:pt>
                <c:pt idx="6484">
                  <c:v>44.978200000000001</c:v>
                </c:pt>
                <c:pt idx="6485">
                  <c:v>44.978200000000001</c:v>
                </c:pt>
                <c:pt idx="6486">
                  <c:v>44.978200000000001</c:v>
                </c:pt>
                <c:pt idx="6487">
                  <c:v>44.978200000000001</c:v>
                </c:pt>
                <c:pt idx="6488">
                  <c:v>44.978200000000001</c:v>
                </c:pt>
                <c:pt idx="6489">
                  <c:v>44.988600000000012</c:v>
                </c:pt>
                <c:pt idx="6490">
                  <c:v>44.988600000000012</c:v>
                </c:pt>
                <c:pt idx="6491">
                  <c:v>44.988600000000012</c:v>
                </c:pt>
                <c:pt idx="6492">
                  <c:v>44.988600000000012</c:v>
                </c:pt>
                <c:pt idx="6493">
                  <c:v>44.988600000000012</c:v>
                </c:pt>
                <c:pt idx="6494">
                  <c:v>44.988600000000012</c:v>
                </c:pt>
                <c:pt idx="6495">
                  <c:v>44.988600000000012</c:v>
                </c:pt>
                <c:pt idx="6496">
                  <c:v>44.988600000000012</c:v>
                </c:pt>
                <c:pt idx="6497">
                  <c:v>44.988600000000012</c:v>
                </c:pt>
                <c:pt idx="6498">
                  <c:v>44.988600000000012</c:v>
                </c:pt>
                <c:pt idx="6499">
                  <c:v>44.988600000000012</c:v>
                </c:pt>
                <c:pt idx="6500">
                  <c:v>44.988600000000012</c:v>
                </c:pt>
                <c:pt idx="6501">
                  <c:v>44.988600000000012</c:v>
                </c:pt>
                <c:pt idx="6502">
                  <c:v>44.988600000000012</c:v>
                </c:pt>
                <c:pt idx="6503">
                  <c:v>44.988600000000012</c:v>
                </c:pt>
                <c:pt idx="6504">
                  <c:v>44.988600000000012</c:v>
                </c:pt>
                <c:pt idx="6505">
                  <c:v>44.988600000000012</c:v>
                </c:pt>
                <c:pt idx="6506">
                  <c:v>44.988600000000012</c:v>
                </c:pt>
                <c:pt idx="6507">
                  <c:v>44.988600000000012</c:v>
                </c:pt>
                <c:pt idx="6508">
                  <c:v>44.988600000000012</c:v>
                </c:pt>
                <c:pt idx="6509">
                  <c:v>44.988600000000012</c:v>
                </c:pt>
                <c:pt idx="6510">
                  <c:v>44.988600000000012</c:v>
                </c:pt>
                <c:pt idx="6511">
                  <c:v>44.988600000000012</c:v>
                </c:pt>
                <c:pt idx="6512">
                  <c:v>44.988600000000012</c:v>
                </c:pt>
                <c:pt idx="6513">
                  <c:v>44.988600000000012</c:v>
                </c:pt>
                <c:pt idx="6514">
                  <c:v>44.988600000000012</c:v>
                </c:pt>
                <c:pt idx="6515">
                  <c:v>44.988600000000012</c:v>
                </c:pt>
                <c:pt idx="6516">
                  <c:v>44.988600000000012</c:v>
                </c:pt>
                <c:pt idx="6517">
                  <c:v>44.988600000000012</c:v>
                </c:pt>
                <c:pt idx="6518">
                  <c:v>44.998899999999999</c:v>
                </c:pt>
                <c:pt idx="6519">
                  <c:v>44.998899999999999</c:v>
                </c:pt>
                <c:pt idx="6520">
                  <c:v>44.998899999999999</c:v>
                </c:pt>
                <c:pt idx="6521">
                  <c:v>44.998899999999999</c:v>
                </c:pt>
                <c:pt idx="6522">
                  <c:v>44.998899999999999</c:v>
                </c:pt>
                <c:pt idx="6523">
                  <c:v>44.998899999999999</c:v>
                </c:pt>
                <c:pt idx="6524">
                  <c:v>44.998899999999999</c:v>
                </c:pt>
                <c:pt idx="6525">
                  <c:v>44.998899999999999</c:v>
                </c:pt>
                <c:pt idx="6526">
                  <c:v>44.998899999999999</c:v>
                </c:pt>
                <c:pt idx="6527">
                  <c:v>44.998899999999999</c:v>
                </c:pt>
                <c:pt idx="6528">
                  <c:v>44.998899999999999</c:v>
                </c:pt>
                <c:pt idx="6529">
                  <c:v>44.998899999999999</c:v>
                </c:pt>
                <c:pt idx="6530">
                  <c:v>44.998899999999999</c:v>
                </c:pt>
                <c:pt idx="6531">
                  <c:v>44.998899999999999</c:v>
                </c:pt>
                <c:pt idx="6532">
                  <c:v>44.998899999999999</c:v>
                </c:pt>
                <c:pt idx="6533">
                  <c:v>44.998899999999999</c:v>
                </c:pt>
                <c:pt idx="6534">
                  <c:v>44.998899999999999</c:v>
                </c:pt>
                <c:pt idx="6535">
                  <c:v>44.998899999999999</c:v>
                </c:pt>
                <c:pt idx="6536">
                  <c:v>44.998899999999999</c:v>
                </c:pt>
                <c:pt idx="6537">
                  <c:v>45.009500000000003</c:v>
                </c:pt>
                <c:pt idx="6538">
                  <c:v>45.009500000000003</c:v>
                </c:pt>
                <c:pt idx="6539">
                  <c:v>45.009500000000003</c:v>
                </c:pt>
                <c:pt idx="6540">
                  <c:v>45.009500000000003</c:v>
                </c:pt>
                <c:pt idx="6541">
                  <c:v>45.009500000000003</c:v>
                </c:pt>
                <c:pt idx="6542">
                  <c:v>45.009500000000003</c:v>
                </c:pt>
                <c:pt idx="6543">
                  <c:v>45.009500000000003</c:v>
                </c:pt>
                <c:pt idx="6544">
                  <c:v>45.009500000000003</c:v>
                </c:pt>
                <c:pt idx="6545">
                  <c:v>45.009500000000003</c:v>
                </c:pt>
                <c:pt idx="6546">
                  <c:v>45.009500000000003</c:v>
                </c:pt>
                <c:pt idx="6547">
                  <c:v>45.009500000000003</c:v>
                </c:pt>
                <c:pt idx="6548">
                  <c:v>45.009500000000003</c:v>
                </c:pt>
                <c:pt idx="6549">
                  <c:v>45.009500000000003</c:v>
                </c:pt>
                <c:pt idx="6550">
                  <c:v>45.009500000000003</c:v>
                </c:pt>
                <c:pt idx="6551">
                  <c:v>45.009500000000003</c:v>
                </c:pt>
                <c:pt idx="6552">
                  <c:v>45.009500000000003</c:v>
                </c:pt>
                <c:pt idx="6553">
                  <c:v>45.009500000000003</c:v>
                </c:pt>
                <c:pt idx="6554">
                  <c:v>45.009500000000003</c:v>
                </c:pt>
                <c:pt idx="6555">
                  <c:v>45.0197</c:v>
                </c:pt>
                <c:pt idx="6556">
                  <c:v>45.0197</c:v>
                </c:pt>
                <c:pt idx="6557">
                  <c:v>45.0197</c:v>
                </c:pt>
                <c:pt idx="6558">
                  <c:v>45.0197</c:v>
                </c:pt>
                <c:pt idx="6559">
                  <c:v>45.0197</c:v>
                </c:pt>
                <c:pt idx="6560">
                  <c:v>45.0197</c:v>
                </c:pt>
                <c:pt idx="6561">
                  <c:v>45.0197</c:v>
                </c:pt>
                <c:pt idx="6562">
                  <c:v>45.0197</c:v>
                </c:pt>
                <c:pt idx="6563">
                  <c:v>45.0197</c:v>
                </c:pt>
                <c:pt idx="6564">
                  <c:v>45.0197</c:v>
                </c:pt>
                <c:pt idx="6565">
                  <c:v>45.0197</c:v>
                </c:pt>
                <c:pt idx="6566">
                  <c:v>45.0197</c:v>
                </c:pt>
                <c:pt idx="6567">
                  <c:v>45.0197</c:v>
                </c:pt>
                <c:pt idx="6568">
                  <c:v>45.0197</c:v>
                </c:pt>
                <c:pt idx="6569">
                  <c:v>45.0197</c:v>
                </c:pt>
                <c:pt idx="6570">
                  <c:v>45.0197</c:v>
                </c:pt>
                <c:pt idx="6571">
                  <c:v>45.0197</c:v>
                </c:pt>
                <c:pt idx="6572">
                  <c:v>45.0197</c:v>
                </c:pt>
                <c:pt idx="6573">
                  <c:v>45.0197</c:v>
                </c:pt>
                <c:pt idx="6574">
                  <c:v>45.0197</c:v>
                </c:pt>
                <c:pt idx="6575">
                  <c:v>45.0197</c:v>
                </c:pt>
                <c:pt idx="6576">
                  <c:v>45.0197</c:v>
                </c:pt>
                <c:pt idx="6577">
                  <c:v>45.0197</c:v>
                </c:pt>
                <c:pt idx="6578">
                  <c:v>45.0197</c:v>
                </c:pt>
                <c:pt idx="6579">
                  <c:v>45.029899999999998</c:v>
                </c:pt>
                <c:pt idx="6580">
                  <c:v>45.029899999999998</c:v>
                </c:pt>
                <c:pt idx="6581">
                  <c:v>45.029899999999998</c:v>
                </c:pt>
                <c:pt idx="6582">
                  <c:v>45.029899999999998</c:v>
                </c:pt>
                <c:pt idx="6583">
                  <c:v>45.029899999999998</c:v>
                </c:pt>
                <c:pt idx="6584">
                  <c:v>45.029899999999998</c:v>
                </c:pt>
                <c:pt idx="6585">
                  <c:v>45.029899999999998</c:v>
                </c:pt>
                <c:pt idx="6586">
                  <c:v>45.029899999999998</c:v>
                </c:pt>
                <c:pt idx="6587">
                  <c:v>45.029899999999998</c:v>
                </c:pt>
                <c:pt idx="6588">
                  <c:v>45.029899999999998</c:v>
                </c:pt>
                <c:pt idx="6589">
                  <c:v>45.029899999999998</c:v>
                </c:pt>
                <c:pt idx="6590">
                  <c:v>45.029899999999998</c:v>
                </c:pt>
                <c:pt idx="6591">
                  <c:v>45.029899999999998</c:v>
                </c:pt>
                <c:pt idx="6592">
                  <c:v>45.029899999999998</c:v>
                </c:pt>
                <c:pt idx="6593">
                  <c:v>45.029899999999998</c:v>
                </c:pt>
                <c:pt idx="6594">
                  <c:v>45.029899999999998</c:v>
                </c:pt>
                <c:pt idx="6595">
                  <c:v>45.029899999999998</c:v>
                </c:pt>
                <c:pt idx="6596">
                  <c:v>45.029899999999998</c:v>
                </c:pt>
                <c:pt idx="6597">
                  <c:v>45.029899999999998</c:v>
                </c:pt>
                <c:pt idx="6598">
                  <c:v>45.029899999999998</c:v>
                </c:pt>
                <c:pt idx="6599">
                  <c:v>45.029899999999998</c:v>
                </c:pt>
                <c:pt idx="6600">
                  <c:v>45.029899999999998</c:v>
                </c:pt>
                <c:pt idx="6601">
                  <c:v>45.029899999999998</c:v>
                </c:pt>
                <c:pt idx="6602">
                  <c:v>45.029899999999998</c:v>
                </c:pt>
                <c:pt idx="6603">
                  <c:v>45.040799999999997</c:v>
                </c:pt>
                <c:pt idx="6604">
                  <c:v>45.040799999999997</c:v>
                </c:pt>
                <c:pt idx="6605">
                  <c:v>45.040799999999997</c:v>
                </c:pt>
                <c:pt idx="6606">
                  <c:v>45.040799999999997</c:v>
                </c:pt>
                <c:pt idx="6607">
                  <c:v>45.040799999999997</c:v>
                </c:pt>
                <c:pt idx="6608">
                  <c:v>45.040799999999997</c:v>
                </c:pt>
                <c:pt idx="6609">
                  <c:v>45.040799999999997</c:v>
                </c:pt>
                <c:pt idx="6610">
                  <c:v>45.040799999999997</c:v>
                </c:pt>
                <c:pt idx="6611">
                  <c:v>45.040799999999997</c:v>
                </c:pt>
                <c:pt idx="6612">
                  <c:v>45.040799999999997</c:v>
                </c:pt>
                <c:pt idx="6613">
                  <c:v>45.040799999999997</c:v>
                </c:pt>
                <c:pt idx="6614">
                  <c:v>45.040799999999997</c:v>
                </c:pt>
                <c:pt idx="6615">
                  <c:v>45.040799999999997</c:v>
                </c:pt>
                <c:pt idx="6616">
                  <c:v>45.040799999999997</c:v>
                </c:pt>
                <c:pt idx="6617">
                  <c:v>45.040799999999997</c:v>
                </c:pt>
                <c:pt idx="6618">
                  <c:v>45.040799999999997</c:v>
                </c:pt>
                <c:pt idx="6619">
                  <c:v>45.040799999999997</c:v>
                </c:pt>
                <c:pt idx="6620">
                  <c:v>45.040799999999997</c:v>
                </c:pt>
                <c:pt idx="6621">
                  <c:v>45.040799999999997</c:v>
                </c:pt>
                <c:pt idx="6622">
                  <c:v>45.040799999999997</c:v>
                </c:pt>
                <c:pt idx="6623">
                  <c:v>45.040799999999997</c:v>
                </c:pt>
                <c:pt idx="6624">
                  <c:v>45.040799999999997</c:v>
                </c:pt>
                <c:pt idx="6625">
                  <c:v>45.040799999999997</c:v>
                </c:pt>
                <c:pt idx="6626">
                  <c:v>45.050899999999999</c:v>
                </c:pt>
                <c:pt idx="6627">
                  <c:v>45.050899999999999</c:v>
                </c:pt>
                <c:pt idx="6628">
                  <c:v>45.050899999999999</c:v>
                </c:pt>
                <c:pt idx="6629">
                  <c:v>45.050899999999999</c:v>
                </c:pt>
                <c:pt idx="6630">
                  <c:v>45.050899999999999</c:v>
                </c:pt>
                <c:pt idx="6631">
                  <c:v>45.050899999999999</c:v>
                </c:pt>
                <c:pt idx="6632">
                  <c:v>45.050899999999999</c:v>
                </c:pt>
                <c:pt idx="6633">
                  <c:v>45.050899999999999</c:v>
                </c:pt>
                <c:pt idx="6634">
                  <c:v>45.050899999999999</c:v>
                </c:pt>
                <c:pt idx="6635">
                  <c:v>45.050899999999999</c:v>
                </c:pt>
                <c:pt idx="6636">
                  <c:v>45.050899999999999</c:v>
                </c:pt>
                <c:pt idx="6637">
                  <c:v>45.050899999999999</c:v>
                </c:pt>
                <c:pt idx="6638">
                  <c:v>45.050899999999999</c:v>
                </c:pt>
                <c:pt idx="6639">
                  <c:v>45.050899999999999</c:v>
                </c:pt>
                <c:pt idx="6640">
                  <c:v>45.050899999999999</c:v>
                </c:pt>
                <c:pt idx="6641">
                  <c:v>45.050899999999999</c:v>
                </c:pt>
                <c:pt idx="6642">
                  <c:v>45.050899999999999</c:v>
                </c:pt>
                <c:pt idx="6643">
                  <c:v>45.050899999999999</c:v>
                </c:pt>
                <c:pt idx="6644">
                  <c:v>45.050899999999999</c:v>
                </c:pt>
                <c:pt idx="6645">
                  <c:v>45.061600000000013</c:v>
                </c:pt>
                <c:pt idx="6646">
                  <c:v>45.061600000000013</c:v>
                </c:pt>
                <c:pt idx="6647">
                  <c:v>45.061600000000013</c:v>
                </c:pt>
                <c:pt idx="6648">
                  <c:v>45.061600000000013</c:v>
                </c:pt>
                <c:pt idx="6649">
                  <c:v>45.061600000000013</c:v>
                </c:pt>
                <c:pt idx="6650">
                  <c:v>45.061600000000013</c:v>
                </c:pt>
                <c:pt idx="6651">
                  <c:v>45.061600000000013</c:v>
                </c:pt>
                <c:pt idx="6652">
                  <c:v>45.061600000000013</c:v>
                </c:pt>
                <c:pt idx="6653">
                  <c:v>45.061600000000013</c:v>
                </c:pt>
                <c:pt idx="6654">
                  <c:v>45.061600000000013</c:v>
                </c:pt>
                <c:pt idx="6655">
                  <c:v>45.061600000000013</c:v>
                </c:pt>
                <c:pt idx="6656">
                  <c:v>45.061600000000013</c:v>
                </c:pt>
                <c:pt idx="6657">
                  <c:v>45.061600000000013</c:v>
                </c:pt>
                <c:pt idx="6658">
                  <c:v>45.061600000000013</c:v>
                </c:pt>
                <c:pt idx="6659">
                  <c:v>45.061600000000013</c:v>
                </c:pt>
                <c:pt idx="6660">
                  <c:v>45.061600000000013</c:v>
                </c:pt>
                <c:pt idx="6661">
                  <c:v>45.061600000000013</c:v>
                </c:pt>
                <c:pt idx="6662">
                  <c:v>45.061600000000013</c:v>
                </c:pt>
                <c:pt idx="6663">
                  <c:v>45.061600000000013</c:v>
                </c:pt>
                <c:pt idx="6664">
                  <c:v>45.072200000000002</c:v>
                </c:pt>
                <c:pt idx="6665">
                  <c:v>45.072200000000002</c:v>
                </c:pt>
                <c:pt idx="6666">
                  <c:v>45.072200000000002</c:v>
                </c:pt>
                <c:pt idx="6667">
                  <c:v>45.072200000000002</c:v>
                </c:pt>
                <c:pt idx="6668">
                  <c:v>45.072200000000002</c:v>
                </c:pt>
                <c:pt idx="6669">
                  <c:v>45.072200000000002</c:v>
                </c:pt>
                <c:pt idx="6670">
                  <c:v>45.072200000000002</c:v>
                </c:pt>
                <c:pt idx="6671">
                  <c:v>45.072200000000002</c:v>
                </c:pt>
                <c:pt idx="6672">
                  <c:v>45.072200000000002</c:v>
                </c:pt>
                <c:pt idx="6673">
                  <c:v>45.072200000000002</c:v>
                </c:pt>
                <c:pt idx="6674">
                  <c:v>45.072200000000002</c:v>
                </c:pt>
                <c:pt idx="6675">
                  <c:v>45.072200000000002</c:v>
                </c:pt>
                <c:pt idx="6676">
                  <c:v>45.072200000000002</c:v>
                </c:pt>
                <c:pt idx="6677">
                  <c:v>45.072200000000002</c:v>
                </c:pt>
                <c:pt idx="6678">
                  <c:v>45.072200000000002</c:v>
                </c:pt>
                <c:pt idx="6679">
                  <c:v>45.072200000000002</c:v>
                </c:pt>
                <c:pt idx="6680">
                  <c:v>45.072200000000002</c:v>
                </c:pt>
                <c:pt idx="6681">
                  <c:v>45.072200000000002</c:v>
                </c:pt>
                <c:pt idx="6682">
                  <c:v>45.072200000000002</c:v>
                </c:pt>
                <c:pt idx="6683">
                  <c:v>45.072200000000002</c:v>
                </c:pt>
                <c:pt idx="6684">
                  <c:v>45.072200000000002</c:v>
                </c:pt>
                <c:pt idx="6685">
                  <c:v>45.072200000000002</c:v>
                </c:pt>
                <c:pt idx="6686">
                  <c:v>45.072200000000002</c:v>
                </c:pt>
                <c:pt idx="6687">
                  <c:v>45.072200000000002</c:v>
                </c:pt>
                <c:pt idx="6688">
                  <c:v>45.082299999999996</c:v>
                </c:pt>
                <c:pt idx="6689">
                  <c:v>45.082299999999996</c:v>
                </c:pt>
                <c:pt idx="6690">
                  <c:v>45.082299999999996</c:v>
                </c:pt>
                <c:pt idx="6691">
                  <c:v>45.082299999999996</c:v>
                </c:pt>
                <c:pt idx="6692">
                  <c:v>45.082299999999996</c:v>
                </c:pt>
                <c:pt idx="6693">
                  <c:v>45.082299999999996</c:v>
                </c:pt>
                <c:pt idx="6694">
                  <c:v>45.082299999999996</c:v>
                </c:pt>
                <c:pt idx="6695">
                  <c:v>45.082299999999996</c:v>
                </c:pt>
                <c:pt idx="6696">
                  <c:v>45.082299999999996</c:v>
                </c:pt>
                <c:pt idx="6697">
                  <c:v>45.082299999999996</c:v>
                </c:pt>
                <c:pt idx="6698">
                  <c:v>45.082299999999996</c:v>
                </c:pt>
                <c:pt idx="6699">
                  <c:v>45.082299999999996</c:v>
                </c:pt>
                <c:pt idx="6700">
                  <c:v>45.082299999999996</c:v>
                </c:pt>
                <c:pt idx="6701">
                  <c:v>45.082299999999996</c:v>
                </c:pt>
                <c:pt idx="6702">
                  <c:v>45.082299999999996</c:v>
                </c:pt>
                <c:pt idx="6703">
                  <c:v>45.082299999999996</c:v>
                </c:pt>
                <c:pt idx="6704">
                  <c:v>45.082299999999996</c:v>
                </c:pt>
                <c:pt idx="6705">
                  <c:v>45.082299999999996</c:v>
                </c:pt>
                <c:pt idx="6706">
                  <c:v>45.082299999999996</c:v>
                </c:pt>
                <c:pt idx="6707">
                  <c:v>45.082299999999996</c:v>
                </c:pt>
                <c:pt idx="6708">
                  <c:v>45.082299999999996</c:v>
                </c:pt>
                <c:pt idx="6709">
                  <c:v>45.082299999999996</c:v>
                </c:pt>
                <c:pt idx="6710">
                  <c:v>45.082299999999996</c:v>
                </c:pt>
                <c:pt idx="6711">
                  <c:v>45.082299999999996</c:v>
                </c:pt>
                <c:pt idx="6712">
                  <c:v>45.092800000000011</c:v>
                </c:pt>
                <c:pt idx="6713">
                  <c:v>45.092800000000011</c:v>
                </c:pt>
                <c:pt idx="6714">
                  <c:v>45.092800000000011</c:v>
                </c:pt>
                <c:pt idx="6715">
                  <c:v>45.092800000000011</c:v>
                </c:pt>
                <c:pt idx="6716">
                  <c:v>45.092800000000011</c:v>
                </c:pt>
                <c:pt idx="6717">
                  <c:v>45.092800000000011</c:v>
                </c:pt>
                <c:pt idx="6718">
                  <c:v>45.092800000000011</c:v>
                </c:pt>
                <c:pt idx="6719">
                  <c:v>45.092800000000011</c:v>
                </c:pt>
                <c:pt idx="6720">
                  <c:v>45.092800000000011</c:v>
                </c:pt>
                <c:pt idx="6721">
                  <c:v>45.092800000000011</c:v>
                </c:pt>
                <c:pt idx="6722">
                  <c:v>45.092800000000011</c:v>
                </c:pt>
                <c:pt idx="6723">
                  <c:v>45.092800000000011</c:v>
                </c:pt>
                <c:pt idx="6724">
                  <c:v>45.092800000000011</c:v>
                </c:pt>
                <c:pt idx="6725">
                  <c:v>45.092800000000011</c:v>
                </c:pt>
                <c:pt idx="6726">
                  <c:v>45.092800000000011</c:v>
                </c:pt>
                <c:pt idx="6727">
                  <c:v>45.092800000000011</c:v>
                </c:pt>
                <c:pt idx="6728">
                  <c:v>45.092800000000011</c:v>
                </c:pt>
                <c:pt idx="6729">
                  <c:v>45.092800000000011</c:v>
                </c:pt>
                <c:pt idx="6730">
                  <c:v>45.092800000000011</c:v>
                </c:pt>
                <c:pt idx="6731">
                  <c:v>45.092800000000011</c:v>
                </c:pt>
                <c:pt idx="6732">
                  <c:v>45.092800000000011</c:v>
                </c:pt>
                <c:pt idx="6733">
                  <c:v>45.092800000000011</c:v>
                </c:pt>
                <c:pt idx="6734">
                  <c:v>45.092800000000011</c:v>
                </c:pt>
                <c:pt idx="6735">
                  <c:v>45.102899999999998</c:v>
                </c:pt>
                <c:pt idx="6736">
                  <c:v>45.102899999999998</c:v>
                </c:pt>
                <c:pt idx="6737">
                  <c:v>45.102899999999998</c:v>
                </c:pt>
                <c:pt idx="6738">
                  <c:v>45.102899999999998</c:v>
                </c:pt>
                <c:pt idx="6739">
                  <c:v>45.102899999999998</c:v>
                </c:pt>
                <c:pt idx="6740">
                  <c:v>45.102899999999998</c:v>
                </c:pt>
                <c:pt idx="6741">
                  <c:v>45.102899999999998</c:v>
                </c:pt>
                <c:pt idx="6742">
                  <c:v>45.102899999999998</c:v>
                </c:pt>
                <c:pt idx="6743">
                  <c:v>45.102899999999998</c:v>
                </c:pt>
                <c:pt idx="6744">
                  <c:v>45.102899999999998</c:v>
                </c:pt>
                <c:pt idx="6745">
                  <c:v>45.102899999999998</c:v>
                </c:pt>
                <c:pt idx="6746">
                  <c:v>45.102899999999998</c:v>
                </c:pt>
                <c:pt idx="6747">
                  <c:v>45.102899999999998</c:v>
                </c:pt>
                <c:pt idx="6748">
                  <c:v>45.102899999999998</c:v>
                </c:pt>
                <c:pt idx="6749">
                  <c:v>45.102899999999998</c:v>
                </c:pt>
                <c:pt idx="6750">
                  <c:v>45.102899999999998</c:v>
                </c:pt>
                <c:pt idx="6751">
                  <c:v>45.102899999999998</c:v>
                </c:pt>
                <c:pt idx="6752">
                  <c:v>45.102899999999998</c:v>
                </c:pt>
                <c:pt idx="6753">
                  <c:v>45.102899999999998</c:v>
                </c:pt>
                <c:pt idx="6754">
                  <c:v>45.102899999999998</c:v>
                </c:pt>
                <c:pt idx="6755">
                  <c:v>45.102899999999998</c:v>
                </c:pt>
                <c:pt idx="6756">
                  <c:v>45.102899999999998</c:v>
                </c:pt>
                <c:pt idx="6757">
                  <c:v>45.102899999999998</c:v>
                </c:pt>
                <c:pt idx="6758">
                  <c:v>45.102899999999998</c:v>
                </c:pt>
                <c:pt idx="6759">
                  <c:v>45.102899999999998</c:v>
                </c:pt>
                <c:pt idx="6760">
                  <c:v>45.102899999999998</c:v>
                </c:pt>
                <c:pt idx="6761">
                  <c:v>45.102899999999998</c:v>
                </c:pt>
                <c:pt idx="6762">
                  <c:v>45.102899999999998</c:v>
                </c:pt>
                <c:pt idx="6763">
                  <c:v>45.102899999999998</c:v>
                </c:pt>
                <c:pt idx="6764">
                  <c:v>45.102899999999998</c:v>
                </c:pt>
                <c:pt idx="6765">
                  <c:v>45.102899999999998</c:v>
                </c:pt>
                <c:pt idx="6766">
                  <c:v>45.102899999999998</c:v>
                </c:pt>
                <c:pt idx="6767">
                  <c:v>45.102899999999998</c:v>
                </c:pt>
                <c:pt idx="6768">
                  <c:v>45.102899999999998</c:v>
                </c:pt>
                <c:pt idx="6769">
                  <c:v>45.102899999999998</c:v>
                </c:pt>
                <c:pt idx="6770">
                  <c:v>45.102899999999998</c:v>
                </c:pt>
                <c:pt idx="6771">
                  <c:v>45.102899999999998</c:v>
                </c:pt>
                <c:pt idx="6772">
                  <c:v>45.102899999999998</c:v>
                </c:pt>
                <c:pt idx="6773">
                  <c:v>45.102899999999998</c:v>
                </c:pt>
                <c:pt idx="6774">
                  <c:v>45.102899999999998</c:v>
                </c:pt>
                <c:pt idx="6775">
                  <c:v>45.102899999999998</c:v>
                </c:pt>
                <c:pt idx="6776">
                  <c:v>45.102899999999998</c:v>
                </c:pt>
                <c:pt idx="6777">
                  <c:v>45.102899999999998</c:v>
                </c:pt>
                <c:pt idx="6778">
                  <c:v>45.102899999999998</c:v>
                </c:pt>
                <c:pt idx="6779">
                  <c:v>45.102899999999998</c:v>
                </c:pt>
                <c:pt idx="6780">
                  <c:v>45.102899999999998</c:v>
                </c:pt>
                <c:pt idx="6781">
                  <c:v>45.102899999999998</c:v>
                </c:pt>
                <c:pt idx="6782">
                  <c:v>45.112900000000003</c:v>
                </c:pt>
                <c:pt idx="6783">
                  <c:v>45.112900000000003</c:v>
                </c:pt>
                <c:pt idx="6784">
                  <c:v>45.112900000000003</c:v>
                </c:pt>
                <c:pt idx="6785">
                  <c:v>45.112900000000003</c:v>
                </c:pt>
                <c:pt idx="6786">
                  <c:v>45.112900000000003</c:v>
                </c:pt>
                <c:pt idx="6787">
                  <c:v>45.112900000000003</c:v>
                </c:pt>
                <c:pt idx="6788">
                  <c:v>45.112900000000003</c:v>
                </c:pt>
                <c:pt idx="6789">
                  <c:v>45.112900000000003</c:v>
                </c:pt>
                <c:pt idx="6790">
                  <c:v>45.112900000000003</c:v>
                </c:pt>
                <c:pt idx="6791">
                  <c:v>45.112900000000003</c:v>
                </c:pt>
                <c:pt idx="6792">
                  <c:v>45.112900000000003</c:v>
                </c:pt>
                <c:pt idx="6793">
                  <c:v>45.112900000000003</c:v>
                </c:pt>
                <c:pt idx="6794">
                  <c:v>45.112900000000003</c:v>
                </c:pt>
                <c:pt idx="6795">
                  <c:v>45.112900000000003</c:v>
                </c:pt>
                <c:pt idx="6796">
                  <c:v>45.112900000000003</c:v>
                </c:pt>
                <c:pt idx="6797">
                  <c:v>45.112900000000003</c:v>
                </c:pt>
                <c:pt idx="6798">
                  <c:v>45.112900000000003</c:v>
                </c:pt>
                <c:pt idx="6799">
                  <c:v>45.112900000000003</c:v>
                </c:pt>
                <c:pt idx="6800">
                  <c:v>45.112900000000003</c:v>
                </c:pt>
                <c:pt idx="6801">
                  <c:v>45.112900000000003</c:v>
                </c:pt>
                <c:pt idx="6802">
                  <c:v>45.112900000000003</c:v>
                </c:pt>
                <c:pt idx="6803">
                  <c:v>45.112900000000003</c:v>
                </c:pt>
                <c:pt idx="6804">
                  <c:v>45.112900000000003</c:v>
                </c:pt>
                <c:pt idx="6805">
                  <c:v>45.112900000000003</c:v>
                </c:pt>
                <c:pt idx="6806">
                  <c:v>45.123800000000003</c:v>
                </c:pt>
                <c:pt idx="6807">
                  <c:v>45.123800000000003</c:v>
                </c:pt>
                <c:pt idx="6808">
                  <c:v>45.123800000000003</c:v>
                </c:pt>
                <c:pt idx="6809">
                  <c:v>45.123800000000003</c:v>
                </c:pt>
                <c:pt idx="6810">
                  <c:v>45.123800000000003</c:v>
                </c:pt>
                <c:pt idx="6811">
                  <c:v>45.123800000000003</c:v>
                </c:pt>
                <c:pt idx="6812">
                  <c:v>45.123800000000003</c:v>
                </c:pt>
                <c:pt idx="6813">
                  <c:v>45.123800000000003</c:v>
                </c:pt>
                <c:pt idx="6814">
                  <c:v>45.123800000000003</c:v>
                </c:pt>
                <c:pt idx="6815">
                  <c:v>45.123800000000003</c:v>
                </c:pt>
                <c:pt idx="6816">
                  <c:v>45.123800000000003</c:v>
                </c:pt>
                <c:pt idx="6817">
                  <c:v>45.123800000000003</c:v>
                </c:pt>
                <c:pt idx="6818">
                  <c:v>45.123800000000003</c:v>
                </c:pt>
                <c:pt idx="6819">
                  <c:v>45.123800000000003</c:v>
                </c:pt>
                <c:pt idx="6820">
                  <c:v>45.134800000000013</c:v>
                </c:pt>
                <c:pt idx="6821">
                  <c:v>45.134800000000013</c:v>
                </c:pt>
                <c:pt idx="6822">
                  <c:v>45.134800000000013</c:v>
                </c:pt>
                <c:pt idx="6823">
                  <c:v>45.134800000000013</c:v>
                </c:pt>
                <c:pt idx="6824">
                  <c:v>45.134800000000013</c:v>
                </c:pt>
                <c:pt idx="6825">
                  <c:v>45.134800000000013</c:v>
                </c:pt>
                <c:pt idx="6826">
                  <c:v>45.134800000000013</c:v>
                </c:pt>
                <c:pt idx="6827">
                  <c:v>45.134800000000013</c:v>
                </c:pt>
                <c:pt idx="6828">
                  <c:v>45.134800000000013</c:v>
                </c:pt>
                <c:pt idx="6829">
                  <c:v>45.134800000000013</c:v>
                </c:pt>
                <c:pt idx="6830">
                  <c:v>45.145600000000002</c:v>
                </c:pt>
                <c:pt idx="6831">
                  <c:v>45.145600000000002</c:v>
                </c:pt>
                <c:pt idx="6832">
                  <c:v>45.145600000000002</c:v>
                </c:pt>
                <c:pt idx="6833">
                  <c:v>45.145600000000002</c:v>
                </c:pt>
                <c:pt idx="6834">
                  <c:v>45.145600000000002</c:v>
                </c:pt>
                <c:pt idx="6835">
                  <c:v>45.145600000000002</c:v>
                </c:pt>
                <c:pt idx="6836">
                  <c:v>45.145600000000002</c:v>
                </c:pt>
                <c:pt idx="6837">
                  <c:v>45.145600000000002</c:v>
                </c:pt>
                <c:pt idx="6838">
                  <c:v>45.145600000000002</c:v>
                </c:pt>
                <c:pt idx="6839">
                  <c:v>45.145600000000002</c:v>
                </c:pt>
                <c:pt idx="6840">
                  <c:v>45.145600000000002</c:v>
                </c:pt>
                <c:pt idx="6841">
                  <c:v>45.145600000000002</c:v>
                </c:pt>
                <c:pt idx="6842">
                  <c:v>45.145600000000002</c:v>
                </c:pt>
                <c:pt idx="6843">
                  <c:v>45.145600000000002</c:v>
                </c:pt>
                <c:pt idx="6844">
                  <c:v>45.156300000000002</c:v>
                </c:pt>
                <c:pt idx="6845">
                  <c:v>45.156300000000002</c:v>
                </c:pt>
                <c:pt idx="6846">
                  <c:v>45.156300000000002</c:v>
                </c:pt>
                <c:pt idx="6847">
                  <c:v>45.156300000000002</c:v>
                </c:pt>
                <c:pt idx="6848">
                  <c:v>45.156300000000002</c:v>
                </c:pt>
                <c:pt idx="6849">
                  <c:v>45.156300000000002</c:v>
                </c:pt>
                <c:pt idx="6850">
                  <c:v>45.156300000000002</c:v>
                </c:pt>
                <c:pt idx="6851">
                  <c:v>45.156300000000002</c:v>
                </c:pt>
                <c:pt idx="6852">
                  <c:v>45.156300000000002</c:v>
                </c:pt>
                <c:pt idx="6853">
                  <c:v>45.167000000000002</c:v>
                </c:pt>
                <c:pt idx="6854">
                  <c:v>45.167000000000002</c:v>
                </c:pt>
                <c:pt idx="6855">
                  <c:v>45.167000000000002</c:v>
                </c:pt>
                <c:pt idx="6856">
                  <c:v>45.167000000000002</c:v>
                </c:pt>
                <c:pt idx="6857">
                  <c:v>45.167000000000002</c:v>
                </c:pt>
                <c:pt idx="6858">
                  <c:v>45.167000000000002</c:v>
                </c:pt>
                <c:pt idx="6859">
                  <c:v>45.167000000000002</c:v>
                </c:pt>
                <c:pt idx="6860">
                  <c:v>45.167000000000002</c:v>
                </c:pt>
                <c:pt idx="6861">
                  <c:v>45.167000000000002</c:v>
                </c:pt>
                <c:pt idx="6862">
                  <c:v>45.167000000000002</c:v>
                </c:pt>
                <c:pt idx="6863">
                  <c:v>45.167000000000002</c:v>
                </c:pt>
                <c:pt idx="6864">
                  <c:v>45.167000000000002</c:v>
                </c:pt>
                <c:pt idx="6865">
                  <c:v>45.167000000000002</c:v>
                </c:pt>
                <c:pt idx="6866">
                  <c:v>45.167000000000002</c:v>
                </c:pt>
                <c:pt idx="6867">
                  <c:v>45.167000000000002</c:v>
                </c:pt>
                <c:pt idx="6868">
                  <c:v>45.177200000000013</c:v>
                </c:pt>
                <c:pt idx="6869">
                  <c:v>45.177200000000013</c:v>
                </c:pt>
                <c:pt idx="6870">
                  <c:v>45.177200000000013</c:v>
                </c:pt>
                <c:pt idx="6871">
                  <c:v>45.177200000000013</c:v>
                </c:pt>
                <c:pt idx="6872">
                  <c:v>45.177200000000013</c:v>
                </c:pt>
                <c:pt idx="6873">
                  <c:v>45.177200000000013</c:v>
                </c:pt>
                <c:pt idx="6874">
                  <c:v>45.177200000000013</c:v>
                </c:pt>
                <c:pt idx="6875">
                  <c:v>45.177200000000013</c:v>
                </c:pt>
                <c:pt idx="6876">
                  <c:v>45.177200000000013</c:v>
                </c:pt>
                <c:pt idx="6877">
                  <c:v>45.177200000000013</c:v>
                </c:pt>
                <c:pt idx="6878">
                  <c:v>45.177200000000013</c:v>
                </c:pt>
                <c:pt idx="6879">
                  <c:v>45.177200000000013</c:v>
                </c:pt>
                <c:pt idx="6880">
                  <c:v>45.177200000000013</c:v>
                </c:pt>
                <c:pt idx="6881">
                  <c:v>45.177200000000013</c:v>
                </c:pt>
                <c:pt idx="6882">
                  <c:v>45.1877</c:v>
                </c:pt>
                <c:pt idx="6883">
                  <c:v>45.1877</c:v>
                </c:pt>
                <c:pt idx="6884">
                  <c:v>45.1877</c:v>
                </c:pt>
                <c:pt idx="6885">
                  <c:v>45.1877</c:v>
                </c:pt>
                <c:pt idx="6886">
                  <c:v>45.1877</c:v>
                </c:pt>
                <c:pt idx="6887">
                  <c:v>45.1877</c:v>
                </c:pt>
                <c:pt idx="6888">
                  <c:v>45.1877</c:v>
                </c:pt>
                <c:pt idx="6889">
                  <c:v>45.1877</c:v>
                </c:pt>
                <c:pt idx="6890">
                  <c:v>45.1877</c:v>
                </c:pt>
                <c:pt idx="6891">
                  <c:v>45.1877</c:v>
                </c:pt>
                <c:pt idx="6892">
                  <c:v>45.1877</c:v>
                </c:pt>
                <c:pt idx="6893">
                  <c:v>45.1877</c:v>
                </c:pt>
                <c:pt idx="6894">
                  <c:v>45.1877</c:v>
                </c:pt>
                <c:pt idx="6895">
                  <c:v>45.1877</c:v>
                </c:pt>
                <c:pt idx="6896">
                  <c:v>45.1877</c:v>
                </c:pt>
                <c:pt idx="6897">
                  <c:v>45.1877</c:v>
                </c:pt>
                <c:pt idx="6898">
                  <c:v>45.1877</c:v>
                </c:pt>
                <c:pt idx="6899">
                  <c:v>45.1877</c:v>
                </c:pt>
                <c:pt idx="6900">
                  <c:v>45.1877</c:v>
                </c:pt>
                <c:pt idx="6901">
                  <c:v>45.197800000000001</c:v>
                </c:pt>
                <c:pt idx="6902">
                  <c:v>45.197800000000001</c:v>
                </c:pt>
                <c:pt idx="6903">
                  <c:v>45.197800000000001</c:v>
                </c:pt>
                <c:pt idx="6904">
                  <c:v>45.197800000000001</c:v>
                </c:pt>
                <c:pt idx="6905">
                  <c:v>45.197800000000001</c:v>
                </c:pt>
                <c:pt idx="6906">
                  <c:v>45.197800000000001</c:v>
                </c:pt>
                <c:pt idx="6907">
                  <c:v>45.197800000000001</c:v>
                </c:pt>
                <c:pt idx="6908">
                  <c:v>45.197800000000001</c:v>
                </c:pt>
                <c:pt idx="6909">
                  <c:v>45.197800000000001</c:v>
                </c:pt>
                <c:pt idx="6910">
                  <c:v>45.197800000000001</c:v>
                </c:pt>
                <c:pt idx="6911">
                  <c:v>45.197800000000001</c:v>
                </c:pt>
                <c:pt idx="6912">
                  <c:v>45.197800000000001</c:v>
                </c:pt>
                <c:pt idx="6913">
                  <c:v>45.197800000000001</c:v>
                </c:pt>
                <c:pt idx="6914">
                  <c:v>45.197800000000001</c:v>
                </c:pt>
                <c:pt idx="6915">
                  <c:v>45.197800000000001</c:v>
                </c:pt>
                <c:pt idx="6916">
                  <c:v>45.197800000000001</c:v>
                </c:pt>
                <c:pt idx="6917">
                  <c:v>45.197800000000001</c:v>
                </c:pt>
                <c:pt idx="6918">
                  <c:v>45.197800000000001</c:v>
                </c:pt>
                <c:pt idx="6919">
                  <c:v>45.197800000000001</c:v>
                </c:pt>
                <c:pt idx="6920">
                  <c:v>45.208100000000002</c:v>
                </c:pt>
                <c:pt idx="6921">
                  <c:v>45.208100000000002</c:v>
                </c:pt>
                <c:pt idx="6922">
                  <c:v>45.208100000000002</c:v>
                </c:pt>
                <c:pt idx="6923">
                  <c:v>45.208100000000002</c:v>
                </c:pt>
                <c:pt idx="6924">
                  <c:v>45.208100000000002</c:v>
                </c:pt>
                <c:pt idx="6925">
                  <c:v>45.208100000000002</c:v>
                </c:pt>
                <c:pt idx="6926">
                  <c:v>45.208100000000002</c:v>
                </c:pt>
                <c:pt idx="6927">
                  <c:v>45.208100000000002</c:v>
                </c:pt>
                <c:pt idx="6928">
                  <c:v>45.208100000000002</c:v>
                </c:pt>
                <c:pt idx="6929">
                  <c:v>45.208100000000002</c:v>
                </c:pt>
                <c:pt idx="6930">
                  <c:v>45.208100000000002</c:v>
                </c:pt>
                <c:pt idx="6931">
                  <c:v>45.208100000000002</c:v>
                </c:pt>
                <c:pt idx="6932">
                  <c:v>45.208100000000002</c:v>
                </c:pt>
                <c:pt idx="6933">
                  <c:v>45.208100000000002</c:v>
                </c:pt>
                <c:pt idx="6934">
                  <c:v>45.208100000000002</c:v>
                </c:pt>
                <c:pt idx="6935">
                  <c:v>45.208100000000002</c:v>
                </c:pt>
                <c:pt idx="6936">
                  <c:v>45.208100000000002</c:v>
                </c:pt>
                <c:pt idx="6937">
                  <c:v>45.208100000000002</c:v>
                </c:pt>
                <c:pt idx="6938">
                  <c:v>45.208100000000002</c:v>
                </c:pt>
                <c:pt idx="6939">
                  <c:v>45.208100000000002</c:v>
                </c:pt>
                <c:pt idx="6940">
                  <c:v>45.208100000000002</c:v>
                </c:pt>
                <c:pt idx="6941">
                  <c:v>45.208100000000002</c:v>
                </c:pt>
                <c:pt idx="6942">
                  <c:v>45.208100000000002</c:v>
                </c:pt>
                <c:pt idx="6943">
                  <c:v>45.218800000000002</c:v>
                </c:pt>
                <c:pt idx="6944">
                  <c:v>45.218800000000002</c:v>
                </c:pt>
                <c:pt idx="6945">
                  <c:v>45.218800000000002</c:v>
                </c:pt>
                <c:pt idx="6946">
                  <c:v>45.218800000000002</c:v>
                </c:pt>
                <c:pt idx="6947">
                  <c:v>45.218800000000002</c:v>
                </c:pt>
                <c:pt idx="6948">
                  <c:v>45.218800000000002</c:v>
                </c:pt>
                <c:pt idx="6949">
                  <c:v>45.218800000000002</c:v>
                </c:pt>
                <c:pt idx="6950">
                  <c:v>45.218800000000002</c:v>
                </c:pt>
                <c:pt idx="6951">
                  <c:v>45.218800000000002</c:v>
                </c:pt>
                <c:pt idx="6952">
                  <c:v>45.218800000000002</c:v>
                </c:pt>
                <c:pt idx="6953">
                  <c:v>45.218800000000002</c:v>
                </c:pt>
                <c:pt idx="6954">
                  <c:v>45.218800000000002</c:v>
                </c:pt>
                <c:pt idx="6955">
                  <c:v>45.218800000000002</c:v>
                </c:pt>
                <c:pt idx="6956">
                  <c:v>45.218800000000002</c:v>
                </c:pt>
                <c:pt idx="6957">
                  <c:v>45.218800000000002</c:v>
                </c:pt>
                <c:pt idx="6958">
                  <c:v>45.218800000000002</c:v>
                </c:pt>
                <c:pt idx="6959">
                  <c:v>45.218800000000002</c:v>
                </c:pt>
                <c:pt idx="6960">
                  <c:v>45.218800000000002</c:v>
                </c:pt>
                <c:pt idx="6961">
                  <c:v>45.218800000000002</c:v>
                </c:pt>
                <c:pt idx="6962">
                  <c:v>45.228900000000003</c:v>
                </c:pt>
                <c:pt idx="6963">
                  <c:v>45.228900000000003</c:v>
                </c:pt>
                <c:pt idx="6964">
                  <c:v>45.228900000000003</c:v>
                </c:pt>
                <c:pt idx="6965">
                  <c:v>45.228900000000003</c:v>
                </c:pt>
                <c:pt idx="6966">
                  <c:v>45.228900000000003</c:v>
                </c:pt>
                <c:pt idx="6967">
                  <c:v>45.228900000000003</c:v>
                </c:pt>
                <c:pt idx="6968">
                  <c:v>45.228900000000003</c:v>
                </c:pt>
                <c:pt idx="6969">
                  <c:v>45.228900000000003</c:v>
                </c:pt>
                <c:pt idx="6970">
                  <c:v>45.228900000000003</c:v>
                </c:pt>
                <c:pt idx="6971">
                  <c:v>45.228900000000003</c:v>
                </c:pt>
                <c:pt idx="6972">
                  <c:v>45.228900000000003</c:v>
                </c:pt>
                <c:pt idx="6973">
                  <c:v>45.228900000000003</c:v>
                </c:pt>
                <c:pt idx="6974">
                  <c:v>45.228900000000003</c:v>
                </c:pt>
                <c:pt idx="6975">
                  <c:v>45.228900000000003</c:v>
                </c:pt>
                <c:pt idx="6976">
                  <c:v>45.228900000000003</c:v>
                </c:pt>
                <c:pt idx="6977">
                  <c:v>45.228900000000003</c:v>
                </c:pt>
                <c:pt idx="6978">
                  <c:v>45.228900000000003</c:v>
                </c:pt>
                <c:pt idx="6979">
                  <c:v>45.228900000000003</c:v>
                </c:pt>
                <c:pt idx="6980">
                  <c:v>45.228900000000003</c:v>
                </c:pt>
                <c:pt idx="6981">
                  <c:v>45.239100000000001</c:v>
                </c:pt>
                <c:pt idx="6982">
                  <c:v>45.239100000000001</c:v>
                </c:pt>
                <c:pt idx="6983">
                  <c:v>45.239100000000001</c:v>
                </c:pt>
                <c:pt idx="6984">
                  <c:v>45.239100000000001</c:v>
                </c:pt>
                <c:pt idx="6985">
                  <c:v>45.239100000000001</c:v>
                </c:pt>
                <c:pt idx="6986">
                  <c:v>45.239100000000001</c:v>
                </c:pt>
                <c:pt idx="6987">
                  <c:v>45.239100000000001</c:v>
                </c:pt>
                <c:pt idx="6988">
                  <c:v>45.239100000000001</c:v>
                </c:pt>
                <c:pt idx="6989">
                  <c:v>45.239100000000001</c:v>
                </c:pt>
                <c:pt idx="6990">
                  <c:v>45.239100000000001</c:v>
                </c:pt>
                <c:pt idx="6991">
                  <c:v>45.239100000000001</c:v>
                </c:pt>
                <c:pt idx="6992">
                  <c:v>45.239100000000001</c:v>
                </c:pt>
                <c:pt idx="6993">
                  <c:v>45.239100000000001</c:v>
                </c:pt>
                <c:pt idx="6994">
                  <c:v>45.239100000000001</c:v>
                </c:pt>
                <c:pt idx="6995">
                  <c:v>45.239100000000001</c:v>
                </c:pt>
                <c:pt idx="6996">
                  <c:v>45.239100000000001</c:v>
                </c:pt>
                <c:pt idx="6997">
                  <c:v>45.239100000000001</c:v>
                </c:pt>
                <c:pt idx="6998">
                  <c:v>45.239100000000001</c:v>
                </c:pt>
                <c:pt idx="6999">
                  <c:v>45.239100000000001</c:v>
                </c:pt>
                <c:pt idx="7000">
                  <c:v>45.239100000000001</c:v>
                </c:pt>
                <c:pt idx="7001">
                  <c:v>45.239100000000001</c:v>
                </c:pt>
                <c:pt idx="7002">
                  <c:v>45.239100000000001</c:v>
                </c:pt>
                <c:pt idx="7003">
                  <c:v>45.239100000000001</c:v>
                </c:pt>
                <c:pt idx="7004">
                  <c:v>45.239100000000001</c:v>
                </c:pt>
                <c:pt idx="7005">
                  <c:v>45.249299999999998</c:v>
                </c:pt>
                <c:pt idx="7006">
                  <c:v>45.249299999999998</c:v>
                </c:pt>
                <c:pt idx="7007">
                  <c:v>45.249299999999998</c:v>
                </c:pt>
                <c:pt idx="7008">
                  <c:v>45.249299999999998</c:v>
                </c:pt>
                <c:pt idx="7009">
                  <c:v>45.249299999999998</c:v>
                </c:pt>
                <c:pt idx="7010">
                  <c:v>45.249299999999998</c:v>
                </c:pt>
                <c:pt idx="7011">
                  <c:v>45.249299999999998</c:v>
                </c:pt>
                <c:pt idx="7012">
                  <c:v>45.249299999999998</c:v>
                </c:pt>
                <c:pt idx="7013">
                  <c:v>45.249299999999998</c:v>
                </c:pt>
                <c:pt idx="7014">
                  <c:v>45.249299999999998</c:v>
                </c:pt>
                <c:pt idx="7015">
                  <c:v>45.249299999999998</c:v>
                </c:pt>
                <c:pt idx="7016">
                  <c:v>45.249299999999998</c:v>
                </c:pt>
                <c:pt idx="7017">
                  <c:v>45.249299999999998</c:v>
                </c:pt>
                <c:pt idx="7018">
                  <c:v>45.249299999999998</c:v>
                </c:pt>
                <c:pt idx="7019">
                  <c:v>45.249299999999998</c:v>
                </c:pt>
                <c:pt idx="7020">
                  <c:v>45.249299999999998</c:v>
                </c:pt>
                <c:pt idx="7021">
                  <c:v>45.249299999999998</c:v>
                </c:pt>
                <c:pt idx="7022">
                  <c:v>45.249299999999998</c:v>
                </c:pt>
                <c:pt idx="7023">
                  <c:v>45.249299999999998</c:v>
                </c:pt>
                <c:pt idx="7024">
                  <c:v>45.249299999999998</c:v>
                </c:pt>
                <c:pt idx="7025">
                  <c:v>45.249299999999998</c:v>
                </c:pt>
                <c:pt idx="7026">
                  <c:v>45.249299999999998</c:v>
                </c:pt>
                <c:pt idx="7027">
                  <c:v>45.249299999999998</c:v>
                </c:pt>
                <c:pt idx="7028">
                  <c:v>45.259500000000003</c:v>
                </c:pt>
                <c:pt idx="7029">
                  <c:v>45.259500000000003</c:v>
                </c:pt>
                <c:pt idx="7030">
                  <c:v>45.259500000000003</c:v>
                </c:pt>
                <c:pt idx="7031">
                  <c:v>45.259500000000003</c:v>
                </c:pt>
                <c:pt idx="7032">
                  <c:v>45.259500000000003</c:v>
                </c:pt>
                <c:pt idx="7033">
                  <c:v>45.259500000000003</c:v>
                </c:pt>
                <c:pt idx="7034">
                  <c:v>45.259500000000003</c:v>
                </c:pt>
                <c:pt idx="7035">
                  <c:v>45.259500000000003</c:v>
                </c:pt>
                <c:pt idx="7036">
                  <c:v>45.259500000000003</c:v>
                </c:pt>
                <c:pt idx="7037">
                  <c:v>45.259500000000003</c:v>
                </c:pt>
                <c:pt idx="7038">
                  <c:v>45.259500000000003</c:v>
                </c:pt>
                <c:pt idx="7039">
                  <c:v>45.259500000000003</c:v>
                </c:pt>
                <c:pt idx="7040">
                  <c:v>45.259500000000003</c:v>
                </c:pt>
                <c:pt idx="7041">
                  <c:v>45.259500000000003</c:v>
                </c:pt>
                <c:pt idx="7042">
                  <c:v>45.259500000000003</c:v>
                </c:pt>
                <c:pt idx="7043">
                  <c:v>45.259500000000003</c:v>
                </c:pt>
                <c:pt idx="7044">
                  <c:v>45.259500000000003</c:v>
                </c:pt>
                <c:pt idx="7045">
                  <c:v>45.259500000000003</c:v>
                </c:pt>
                <c:pt idx="7046">
                  <c:v>45.259500000000003</c:v>
                </c:pt>
                <c:pt idx="7047">
                  <c:v>45.259500000000003</c:v>
                </c:pt>
                <c:pt idx="7048">
                  <c:v>45.259500000000003</c:v>
                </c:pt>
                <c:pt idx="7049">
                  <c:v>45.259500000000003</c:v>
                </c:pt>
                <c:pt idx="7050">
                  <c:v>45.259500000000003</c:v>
                </c:pt>
                <c:pt idx="7051">
                  <c:v>45.259500000000003</c:v>
                </c:pt>
                <c:pt idx="7052">
                  <c:v>45.269800000000011</c:v>
                </c:pt>
                <c:pt idx="7053">
                  <c:v>45.269800000000011</c:v>
                </c:pt>
                <c:pt idx="7054">
                  <c:v>45.269800000000011</c:v>
                </c:pt>
                <c:pt idx="7055">
                  <c:v>45.269800000000011</c:v>
                </c:pt>
                <c:pt idx="7056">
                  <c:v>45.269800000000011</c:v>
                </c:pt>
                <c:pt idx="7057">
                  <c:v>45.269800000000011</c:v>
                </c:pt>
                <c:pt idx="7058">
                  <c:v>45.269800000000011</c:v>
                </c:pt>
                <c:pt idx="7059">
                  <c:v>45.269800000000011</c:v>
                </c:pt>
                <c:pt idx="7060">
                  <c:v>45.269800000000011</c:v>
                </c:pt>
                <c:pt idx="7061">
                  <c:v>45.269800000000011</c:v>
                </c:pt>
                <c:pt idx="7062">
                  <c:v>45.269800000000011</c:v>
                </c:pt>
                <c:pt idx="7063">
                  <c:v>45.269800000000011</c:v>
                </c:pt>
                <c:pt idx="7064">
                  <c:v>45.269800000000011</c:v>
                </c:pt>
                <c:pt idx="7065">
                  <c:v>45.269800000000011</c:v>
                </c:pt>
                <c:pt idx="7066">
                  <c:v>45.269800000000011</c:v>
                </c:pt>
                <c:pt idx="7067">
                  <c:v>45.269800000000011</c:v>
                </c:pt>
                <c:pt idx="7068">
                  <c:v>45.269800000000011</c:v>
                </c:pt>
                <c:pt idx="7069">
                  <c:v>45.269800000000011</c:v>
                </c:pt>
                <c:pt idx="7070">
                  <c:v>45.269800000000011</c:v>
                </c:pt>
                <c:pt idx="7071">
                  <c:v>45.269800000000011</c:v>
                </c:pt>
                <c:pt idx="7072">
                  <c:v>45.269800000000011</c:v>
                </c:pt>
                <c:pt idx="7073">
                  <c:v>45.269800000000011</c:v>
                </c:pt>
                <c:pt idx="7074">
                  <c:v>45.269800000000011</c:v>
                </c:pt>
                <c:pt idx="7075">
                  <c:v>45.269800000000011</c:v>
                </c:pt>
                <c:pt idx="7076">
                  <c:v>45.269800000000011</c:v>
                </c:pt>
                <c:pt idx="7077">
                  <c:v>45.269800000000011</c:v>
                </c:pt>
                <c:pt idx="7078">
                  <c:v>45.269800000000011</c:v>
                </c:pt>
                <c:pt idx="7079">
                  <c:v>45.269800000000011</c:v>
                </c:pt>
                <c:pt idx="7080">
                  <c:v>45.269800000000011</c:v>
                </c:pt>
                <c:pt idx="7081">
                  <c:v>45.269800000000011</c:v>
                </c:pt>
                <c:pt idx="7082">
                  <c:v>45.269800000000011</c:v>
                </c:pt>
                <c:pt idx="7083">
                  <c:v>45.269800000000011</c:v>
                </c:pt>
                <c:pt idx="7084">
                  <c:v>45.269800000000011</c:v>
                </c:pt>
                <c:pt idx="7085">
                  <c:v>45.269800000000011</c:v>
                </c:pt>
                <c:pt idx="7086">
                  <c:v>45.269800000000011</c:v>
                </c:pt>
                <c:pt idx="7087">
                  <c:v>45.269800000000011</c:v>
                </c:pt>
                <c:pt idx="7088">
                  <c:v>45.269800000000011</c:v>
                </c:pt>
                <c:pt idx="7089">
                  <c:v>45.269800000000011</c:v>
                </c:pt>
                <c:pt idx="7090">
                  <c:v>45.269800000000011</c:v>
                </c:pt>
                <c:pt idx="7091">
                  <c:v>45.269800000000011</c:v>
                </c:pt>
                <c:pt idx="7092">
                  <c:v>45.269800000000011</c:v>
                </c:pt>
                <c:pt idx="7093">
                  <c:v>45.269800000000011</c:v>
                </c:pt>
                <c:pt idx="7094">
                  <c:v>45.269800000000011</c:v>
                </c:pt>
                <c:pt idx="7095">
                  <c:v>45.269800000000011</c:v>
                </c:pt>
                <c:pt idx="7096">
                  <c:v>45.269800000000011</c:v>
                </c:pt>
                <c:pt idx="7097">
                  <c:v>45.269800000000011</c:v>
                </c:pt>
                <c:pt idx="7098">
                  <c:v>45.269800000000011</c:v>
                </c:pt>
                <c:pt idx="7099">
                  <c:v>45.28</c:v>
                </c:pt>
                <c:pt idx="7100">
                  <c:v>45.28</c:v>
                </c:pt>
                <c:pt idx="7101">
                  <c:v>45.28</c:v>
                </c:pt>
                <c:pt idx="7102">
                  <c:v>45.28</c:v>
                </c:pt>
                <c:pt idx="7103">
                  <c:v>45.28</c:v>
                </c:pt>
                <c:pt idx="7104">
                  <c:v>45.28</c:v>
                </c:pt>
                <c:pt idx="7105">
                  <c:v>45.28</c:v>
                </c:pt>
                <c:pt idx="7106">
                  <c:v>45.28</c:v>
                </c:pt>
                <c:pt idx="7107">
                  <c:v>45.28</c:v>
                </c:pt>
                <c:pt idx="7108">
                  <c:v>45.28</c:v>
                </c:pt>
                <c:pt idx="7109">
                  <c:v>45.28</c:v>
                </c:pt>
                <c:pt idx="7110">
                  <c:v>45.28</c:v>
                </c:pt>
                <c:pt idx="7111">
                  <c:v>45.28</c:v>
                </c:pt>
                <c:pt idx="7112">
                  <c:v>45.28</c:v>
                </c:pt>
                <c:pt idx="7113">
                  <c:v>45.28</c:v>
                </c:pt>
                <c:pt idx="7114">
                  <c:v>45.28</c:v>
                </c:pt>
                <c:pt idx="7115">
                  <c:v>45.28</c:v>
                </c:pt>
                <c:pt idx="7116">
                  <c:v>45.28</c:v>
                </c:pt>
                <c:pt idx="7117">
                  <c:v>45.28</c:v>
                </c:pt>
                <c:pt idx="7118">
                  <c:v>45.28</c:v>
                </c:pt>
                <c:pt idx="7119">
                  <c:v>45.28</c:v>
                </c:pt>
                <c:pt idx="7120">
                  <c:v>45.28</c:v>
                </c:pt>
                <c:pt idx="7121">
                  <c:v>45.28</c:v>
                </c:pt>
                <c:pt idx="7122">
                  <c:v>45.28</c:v>
                </c:pt>
                <c:pt idx="7123">
                  <c:v>45.28</c:v>
                </c:pt>
                <c:pt idx="7124">
                  <c:v>45.28</c:v>
                </c:pt>
                <c:pt idx="7125">
                  <c:v>45.28</c:v>
                </c:pt>
                <c:pt idx="7126">
                  <c:v>45.28</c:v>
                </c:pt>
                <c:pt idx="7127">
                  <c:v>45.28</c:v>
                </c:pt>
                <c:pt idx="7128">
                  <c:v>45.28</c:v>
                </c:pt>
                <c:pt idx="7129">
                  <c:v>45.28</c:v>
                </c:pt>
                <c:pt idx="7130">
                  <c:v>45.28</c:v>
                </c:pt>
                <c:pt idx="7131">
                  <c:v>45.28</c:v>
                </c:pt>
                <c:pt idx="7132">
                  <c:v>45.28</c:v>
                </c:pt>
                <c:pt idx="7133">
                  <c:v>45.28</c:v>
                </c:pt>
                <c:pt idx="7134">
                  <c:v>45.28</c:v>
                </c:pt>
                <c:pt idx="7135">
                  <c:v>45.28</c:v>
                </c:pt>
                <c:pt idx="7136">
                  <c:v>45.28</c:v>
                </c:pt>
                <c:pt idx="7137">
                  <c:v>45.28</c:v>
                </c:pt>
                <c:pt idx="7138">
                  <c:v>45.28</c:v>
                </c:pt>
                <c:pt idx="7139">
                  <c:v>45.28</c:v>
                </c:pt>
                <c:pt idx="7140">
                  <c:v>45.28</c:v>
                </c:pt>
                <c:pt idx="7141">
                  <c:v>45.28</c:v>
                </c:pt>
                <c:pt idx="7142">
                  <c:v>45.28</c:v>
                </c:pt>
                <c:pt idx="7143">
                  <c:v>45.28</c:v>
                </c:pt>
                <c:pt idx="7144">
                  <c:v>45.28</c:v>
                </c:pt>
                <c:pt idx="7145">
                  <c:v>45.28</c:v>
                </c:pt>
                <c:pt idx="7146">
                  <c:v>45.28</c:v>
                </c:pt>
                <c:pt idx="7147">
                  <c:v>45.290200000000013</c:v>
                </c:pt>
                <c:pt idx="7148">
                  <c:v>45.290200000000013</c:v>
                </c:pt>
                <c:pt idx="7149">
                  <c:v>45.290200000000013</c:v>
                </c:pt>
                <c:pt idx="7150">
                  <c:v>45.290200000000013</c:v>
                </c:pt>
                <c:pt idx="7151">
                  <c:v>45.290200000000013</c:v>
                </c:pt>
                <c:pt idx="7152">
                  <c:v>45.290200000000013</c:v>
                </c:pt>
                <c:pt idx="7153">
                  <c:v>45.290200000000013</c:v>
                </c:pt>
                <c:pt idx="7154">
                  <c:v>45.290200000000013</c:v>
                </c:pt>
                <c:pt idx="7155">
                  <c:v>45.290200000000013</c:v>
                </c:pt>
                <c:pt idx="7156">
                  <c:v>45.290200000000013</c:v>
                </c:pt>
                <c:pt idx="7157">
                  <c:v>45.290200000000013</c:v>
                </c:pt>
                <c:pt idx="7158">
                  <c:v>45.290200000000013</c:v>
                </c:pt>
                <c:pt idx="7159">
                  <c:v>45.290200000000013</c:v>
                </c:pt>
                <c:pt idx="7160">
                  <c:v>45.290200000000013</c:v>
                </c:pt>
                <c:pt idx="7161">
                  <c:v>45.290200000000013</c:v>
                </c:pt>
                <c:pt idx="7162">
                  <c:v>45.290200000000013</c:v>
                </c:pt>
                <c:pt idx="7163">
                  <c:v>45.290200000000013</c:v>
                </c:pt>
                <c:pt idx="7164">
                  <c:v>45.290200000000013</c:v>
                </c:pt>
                <c:pt idx="7165">
                  <c:v>45.290200000000013</c:v>
                </c:pt>
                <c:pt idx="7166">
                  <c:v>45.290200000000013</c:v>
                </c:pt>
                <c:pt idx="7167">
                  <c:v>45.290200000000013</c:v>
                </c:pt>
                <c:pt idx="7168">
                  <c:v>45.290200000000013</c:v>
                </c:pt>
                <c:pt idx="7169">
                  <c:v>45.290200000000013</c:v>
                </c:pt>
                <c:pt idx="7170">
                  <c:v>45.290200000000013</c:v>
                </c:pt>
                <c:pt idx="7171">
                  <c:v>45.290200000000013</c:v>
                </c:pt>
                <c:pt idx="7172">
                  <c:v>45.290200000000013</c:v>
                </c:pt>
                <c:pt idx="7173">
                  <c:v>45.290200000000013</c:v>
                </c:pt>
                <c:pt idx="7174">
                  <c:v>45.290200000000013</c:v>
                </c:pt>
                <c:pt idx="7175">
                  <c:v>45.3005</c:v>
                </c:pt>
                <c:pt idx="7176">
                  <c:v>45.3005</c:v>
                </c:pt>
                <c:pt idx="7177">
                  <c:v>45.3005</c:v>
                </c:pt>
                <c:pt idx="7178">
                  <c:v>45.3005</c:v>
                </c:pt>
                <c:pt idx="7179">
                  <c:v>45.3005</c:v>
                </c:pt>
                <c:pt idx="7180">
                  <c:v>45.3005</c:v>
                </c:pt>
                <c:pt idx="7181">
                  <c:v>45.3005</c:v>
                </c:pt>
                <c:pt idx="7182">
                  <c:v>45.3005</c:v>
                </c:pt>
                <c:pt idx="7183">
                  <c:v>45.3005</c:v>
                </c:pt>
                <c:pt idx="7184">
                  <c:v>45.3005</c:v>
                </c:pt>
                <c:pt idx="7185">
                  <c:v>45.3005</c:v>
                </c:pt>
                <c:pt idx="7186">
                  <c:v>45.3005</c:v>
                </c:pt>
                <c:pt idx="7187">
                  <c:v>45.3005</c:v>
                </c:pt>
                <c:pt idx="7188">
                  <c:v>45.3005</c:v>
                </c:pt>
                <c:pt idx="7189">
                  <c:v>45.3005</c:v>
                </c:pt>
                <c:pt idx="7190">
                  <c:v>45.3005</c:v>
                </c:pt>
                <c:pt idx="7191">
                  <c:v>45.3005</c:v>
                </c:pt>
                <c:pt idx="7192">
                  <c:v>45.3005</c:v>
                </c:pt>
                <c:pt idx="7193">
                  <c:v>45.3005</c:v>
                </c:pt>
                <c:pt idx="7194">
                  <c:v>45.3005</c:v>
                </c:pt>
                <c:pt idx="7195">
                  <c:v>45.3005</c:v>
                </c:pt>
                <c:pt idx="7196">
                  <c:v>45.3005</c:v>
                </c:pt>
                <c:pt idx="7197">
                  <c:v>45.3005</c:v>
                </c:pt>
                <c:pt idx="7198">
                  <c:v>45.3005</c:v>
                </c:pt>
                <c:pt idx="7199">
                  <c:v>45.3005</c:v>
                </c:pt>
                <c:pt idx="7200">
                  <c:v>45.3005</c:v>
                </c:pt>
                <c:pt idx="7201">
                  <c:v>45.3005</c:v>
                </c:pt>
                <c:pt idx="7202">
                  <c:v>45.3005</c:v>
                </c:pt>
                <c:pt idx="7203">
                  <c:v>45.3005</c:v>
                </c:pt>
                <c:pt idx="7204">
                  <c:v>45.3005</c:v>
                </c:pt>
                <c:pt idx="7205">
                  <c:v>45.3005</c:v>
                </c:pt>
                <c:pt idx="7206">
                  <c:v>45.3005</c:v>
                </c:pt>
                <c:pt idx="7207">
                  <c:v>45.3005</c:v>
                </c:pt>
                <c:pt idx="7208">
                  <c:v>45.3108</c:v>
                </c:pt>
                <c:pt idx="7209">
                  <c:v>45.3108</c:v>
                </c:pt>
                <c:pt idx="7210">
                  <c:v>45.3108</c:v>
                </c:pt>
                <c:pt idx="7211">
                  <c:v>45.3108</c:v>
                </c:pt>
                <c:pt idx="7212">
                  <c:v>45.3108</c:v>
                </c:pt>
                <c:pt idx="7213">
                  <c:v>45.3108</c:v>
                </c:pt>
                <c:pt idx="7214">
                  <c:v>45.3108</c:v>
                </c:pt>
                <c:pt idx="7215">
                  <c:v>45.3108</c:v>
                </c:pt>
                <c:pt idx="7216">
                  <c:v>45.3108</c:v>
                </c:pt>
                <c:pt idx="7217">
                  <c:v>45.3108</c:v>
                </c:pt>
                <c:pt idx="7218">
                  <c:v>45.3108</c:v>
                </c:pt>
                <c:pt idx="7219">
                  <c:v>45.3108</c:v>
                </c:pt>
                <c:pt idx="7220">
                  <c:v>45.3108</c:v>
                </c:pt>
                <c:pt idx="7221">
                  <c:v>45.3108</c:v>
                </c:pt>
                <c:pt idx="7222">
                  <c:v>45.3108</c:v>
                </c:pt>
                <c:pt idx="7223">
                  <c:v>45.3108</c:v>
                </c:pt>
                <c:pt idx="7224">
                  <c:v>45.3108</c:v>
                </c:pt>
                <c:pt idx="7225">
                  <c:v>45.3108</c:v>
                </c:pt>
                <c:pt idx="7226">
                  <c:v>45.3108</c:v>
                </c:pt>
                <c:pt idx="7227">
                  <c:v>45.3108</c:v>
                </c:pt>
                <c:pt idx="7228">
                  <c:v>45.3108</c:v>
                </c:pt>
                <c:pt idx="7229">
                  <c:v>45.3108</c:v>
                </c:pt>
                <c:pt idx="7230">
                  <c:v>45.3108</c:v>
                </c:pt>
                <c:pt idx="7231">
                  <c:v>45.3108</c:v>
                </c:pt>
                <c:pt idx="7232">
                  <c:v>45.3108</c:v>
                </c:pt>
                <c:pt idx="7233">
                  <c:v>45.3108</c:v>
                </c:pt>
                <c:pt idx="7234">
                  <c:v>45.3108</c:v>
                </c:pt>
                <c:pt idx="7235">
                  <c:v>45.3108</c:v>
                </c:pt>
                <c:pt idx="7236">
                  <c:v>45.3108</c:v>
                </c:pt>
                <c:pt idx="7237">
                  <c:v>45.3108</c:v>
                </c:pt>
                <c:pt idx="7238">
                  <c:v>45.3108</c:v>
                </c:pt>
                <c:pt idx="7239">
                  <c:v>45.3108</c:v>
                </c:pt>
                <c:pt idx="7240">
                  <c:v>45.3108</c:v>
                </c:pt>
                <c:pt idx="7241">
                  <c:v>45.3108</c:v>
                </c:pt>
                <c:pt idx="7242">
                  <c:v>45.3108</c:v>
                </c:pt>
                <c:pt idx="7243">
                  <c:v>45.3108</c:v>
                </c:pt>
                <c:pt idx="7244">
                  <c:v>45.3108</c:v>
                </c:pt>
                <c:pt idx="7245">
                  <c:v>45.3108</c:v>
                </c:pt>
                <c:pt idx="7246">
                  <c:v>45.3108</c:v>
                </c:pt>
                <c:pt idx="7247">
                  <c:v>45.3108</c:v>
                </c:pt>
                <c:pt idx="7248">
                  <c:v>45.3108</c:v>
                </c:pt>
                <c:pt idx="7249">
                  <c:v>45.3108</c:v>
                </c:pt>
                <c:pt idx="7250">
                  <c:v>45.3108</c:v>
                </c:pt>
                <c:pt idx="7251">
                  <c:v>45.3108</c:v>
                </c:pt>
                <c:pt idx="7252">
                  <c:v>45.3108</c:v>
                </c:pt>
                <c:pt idx="7253">
                  <c:v>45.3108</c:v>
                </c:pt>
                <c:pt idx="7254">
                  <c:v>45.3108</c:v>
                </c:pt>
                <c:pt idx="7255">
                  <c:v>45.3108</c:v>
                </c:pt>
                <c:pt idx="7256">
                  <c:v>45.3108</c:v>
                </c:pt>
                <c:pt idx="7257">
                  <c:v>45.3108</c:v>
                </c:pt>
                <c:pt idx="7258">
                  <c:v>45.3108</c:v>
                </c:pt>
                <c:pt idx="7259">
                  <c:v>45.3108</c:v>
                </c:pt>
                <c:pt idx="7260">
                  <c:v>45.3108</c:v>
                </c:pt>
                <c:pt idx="7261">
                  <c:v>45.3108</c:v>
                </c:pt>
                <c:pt idx="7262">
                  <c:v>45.3108</c:v>
                </c:pt>
                <c:pt idx="7263">
                  <c:v>45.3108</c:v>
                </c:pt>
                <c:pt idx="7264">
                  <c:v>45.3108</c:v>
                </c:pt>
                <c:pt idx="7265">
                  <c:v>45.3108</c:v>
                </c:pt>
                <c:pt idx="7266">
                  <c:v>45.3108</c:v>
                </c:pt>
                <c:pt idx="7267">
                  <c:v>45.3108</c:v>
                </c:pt>
                <c:pt idx="7268">
                  <c:v>45.3108</c:v>
                </c:pt>
                <c:pt idx="7269">
                  <c:v>45.3108</c:v>
                </c:pt>
                <c:pt idx="7270">
                  <c:v>45.3108</c:v>
                </c:pt>
                <c:pt idx="7271">
                  <c:v>45.3108</c:v>
                </c:pt>
                <c:pt idx="7272">
                  <c:v>45.3108</c:v>
                </c:pt>
                <c:pt idx="7273">
                  <c:v>45.3108</c:v>
                </c:pt>
                <c:pt idx="7274">
                  <c:v>45.3108</c:v>
                </c:pt>
                <c:pt idx="7275">
                  <c:v>45.3108</c:v>
                </c:pt>
                <c:pt idx="7276">
                  <c:v>45.3108</c:v>
                </c:pt>
                <c:pt idx="7277">
                  <c:v>45.3108</c:v>
                </c:pt>
                <c:pt idx="7278">
                  <c:v>45.3108</c:v>
                </c:pt>
                <c:pt idx="7279">
                  <c:v>45.3108</c:v>
                </c:pt>
                <c:pt idx="7280">
                  <c:v>45.3108</c:v>
                </c:pt>
                <c:pt idx="7281">
                  <c:v>45.3108</c:v>
                </c:pt>
                <c:pt idx="7282">
                  <c:v>45.3108</c:v>
                </c:pt>
                <c:pt idx="7283">
                  <c:v>45.3108</c:v>
                </c:pt>
                <c:pt idx="7284">
                  <c:v>45.3108</c:v>
                </c:pt>
                <c:pt idx="7285">
                  <c:v>45.3108</c:v>
                </c:pt>
                <c:pt idx="7286">
                  <c:v>45.3108</c:v>
                </c:pt>
                <c:pt idx="7287">
                  <c:v>45.3108</c:v>
                </c:pt>
                <c:pt idx="7288">
                  <c:v>45.3108</c:v>
                </c:pt>
                <c:pt idx="7289">
                  <c:v>45.3108</c:v>
                </c:pt>
                <c:pt idx="7290">
                  <c:v>45.3108</c:v>
                </c:pt>
                <c:pt idx="7291">
                  <c:v>45.3108</c:v>
                </c:pt>
                <c:pt idx="7292">
                  <c:v>45.3108</c:v>
                </c:pt>
                <c:pt idx="7293">
                  <c:v>45.3108</c:v>
                </c:pt>
                <c:pt idx="7294">
                  <c:v>45.3108</c:v>
                </c:pt>
                <c:pt idx="7295">
                  <c:v>45.3108</c:v>
                </c:pt>
                <c:pt idx="7296">
                  <c:v>45.3108</c:v>
                </c:pt>
                <c:pt idx="7297">
                  <c:v>45.3108</c:v>
                </c:pt>
                <c:pt idx="7298">
                  <c:v>45.321000000000012</c:v>
                </c:pt>
                <c:pt idx="7299">
                  <c:v>45.321000000000012</c:v>
                </c:pt>
                <c:pt idx="7300">
                  <c:v>45.321000000000012</c:v>
                </c:pt>
                <c:pt idx="7301">
                  <c:v>45.321000000000012</c:v>
                </c:pt>
                <c:pt idx="7302">
                  <c:v>45.321000000000012</c:v>
                </c:pt>
                <c:pt idx="7303">
                  <c:v>45.321000000000012</c:v>
                </c:pt>
                <c:pt idx="7304">
                  <c:v>45.321000000000012</c:v>
                </c:pt>
                <c:pt idx="7305">
                  <c:v>45.321000000000012</c:v>
                </c:pt>
                <c:pt idx="7306">
                  <c:v>45.321000000000012</c:v>
                </c:pt>
                <c:pt idx="7307">
                  <c:v>45.321000000000012</c:v>
                </c:pt>
                <c:pt idx="7308">
                  <c:v>45.321000000000012</c:v>
                </c:pt>
                <c:pt idx="7309">
                  <c:v>45.321000000000012</c:v>
                </c:pt>
                <c:pt idx="7310">
                  <c:v>45.321000000000012</c:v>
                </c:pt>
                <c:pt idx="7311">
                  <c:v>45.321000000000012</c:v>
                </c:pt>
                <c:pt idx="7312">
                  <c:v>45.321000000000012</c:v>
                </c:pt>
                <c:pt idx="7313">
                  <c:v>45.321000000000012</c:v>
                </c:pt>
                <c:pt idx="7314">
                  <c:v>45.321000000000012</c:v>
                </c:pt>
                <c:pt idx="7315">
                  <c:v>45.321000000000012</c:v>
                </c:pt>
                <c:pt idx="7316">
                  <c:v>45.321000000000012</c:v>
                </c:pt>
                <c:pt idx="7317">
                  <c:v>45.321000000000012</c:v>
                </c:pt>
                <c:pt idx="7318">
                  <c:v>45.321000000000012</c:v>
                </c:pt>
                <c:pt idx="7319">
                  <c:v>45.321000000000012</c:v>
                </c:pt>
                <c:pt idx="7320">
                  <c:v>45.321000000000012</c:v>
                </c:pt>
                <c:pt idx="7321">
                  <c:v>45.321000000000012</c:v>
                </c:pt>
                <c:pt idx="7322">
                  <c:v>45.321000000000012</c:v>
                </c:pt>
                <c:pt idx="7323">
                  <c:v>45.321000000000012</c:v>
                </c:pt>
                <c:pt idx="7324">
                  <c:v>45.321000000000012</c:v>
                </c:pt>
                <c:pt idx="7325">
                  <c:v>45.321000000000012</c:v>
                </c:pt>
                <c:pt idx="7326">
                  <c:v>45.321000000000012</c:v>
                </c:pt>
                <c:pt idx="7327">
                  <c:v>45.321000000000012</c:v>
                </c:pt>
                <c:pt idx="7328">
                  <c:v>45.321000000000012</c:v>
                </c:pt>
                <c:pt idx="7329">
                  <c:v>45.321000000000012</c:v>
                </c:pt>
                <c:pt idx="7330">
                  <c:v>45.321000000000012</c:v>
                </c:pt>
                <c:pt idx="7331">
                  <c:v>45.321000000000012</c:v>
                </c:pt>
                <c:pt idx="7332">
                  <c:v>45.321000000000012</c:v>
                </c:pt>
                <c:pt idx="7333">
                  <c:v>45.321000000000012</c:v>
                </c:pt>
                <c:pt idx="7334">
                  <c:v>45.321000000000012</c:v>
                </c:pt>
                <c:pt idx="7335">
                  <c:v>45.321000000000012</c:v>
                </c:pt>
                <c:pt idx="7336">
                  <c:v>45.321000000000012</c:v>
                </c:pt>
                <c:pt idx="7337">
                  <c:v>45.321000000000012</c:v>
                </c:pt>
                <c:pt idx="7338">
                  <c:v>45.321000000000012</c:v>
                </c:pt>
                <c:pt idx="7339">
                  <c:v>45.321000000000012</c:v>
                </c:pt>
                <c:pt idx="7340">
                  <c:v>45.321000000000012</c:v>
                </c:pt>
                <c:pt idx="7341">
                  <c:v>45.321000000000012</c:v>
                </c:pt>
                <c:pt idx="7342">
                  <c:v>45.321000000000012</c:v>
                </c:pt>
                <c:pt idx="7343">
                  <c:v>45.321000000000012</c:v>
                </c:pt>
                <c:pt idx="7344">
                  <c:v>45.321000000000012</c:v>
                </c:pt>
                <c:pt idx="7345">
                  <c:v>45.321000000000012</c:v>
                </c:pt>
                <c:pt idx="7346">
                  <c:v>45.321000000000012</c:v>
                </c:pt>
                <c:pt idx="7347">
                  <c:v>45.321000000000012</c:v>
                </c:pt>
                <c:pt idx="7348">
                  <c:v>45.321000000000012</c:v>
                </c:pt>
                <c:pt idx="7349">
                  <c:v>45.321000000000012</c:v>
                </c:pt>
                <c:pt idx="7350">
                  <c:v>45.321000000000012</c:v>
                </c:pt>
                <c:pt idx="7351">
                  <c:v>45.321000000000012</c:v>
                </c:pt>
                <c:pt idx="7352">
                  <c:v>45.321000000000012</c:v>
                </c:pt>
                <c:pt idx="7353">
                  <c:v>45.321000000000012</c:v>
                </c:pt>
                <c:pt idx="7354">
                  <c:v>45.321000000000012</c:v>
                </c:pt>
                <c:pt idx="7355">
                  <c:v>45.321000000000012</c:v>
                </c:pt>
                <c:pt idx="7356">
                  <c:v>45.321000000000012</c:v>
                </c:pt>
                <c:pt idx="7357">
                  <c:v>45.321000000000012</c:v>
                </c:pt>
                <c:pt idx="7358">
                  <c:v>45.321000000000012</c:v>
                </c:pt>
                <c:pt idx="7359">
                  <c:v>45.321000000000012</c:v>
                </c:pt>
                <c:pt idx="7360">
                  <c:v>45.321000000000012</c:v>
                </c:pt>
                <c:pt idx="7361">
                  <c:v>45.321000000000012</c:v>
                </c:pt>
                <c:pt idx="7362">
                  <c:v>45.321000000000012</c:v>
                </c:pt>
                <c:pt idx="7363">
                  <c:v>45.321000000000012</c:v>
                </c:pt>
                <c:pt idx="7364">
                  <c:v>45.321000000000012</c:v>
                </c:pt>
                <c:pt idx="7365">
                  <c:v>45.321000000000012</c:v>
                </c:pt>
                <c:pt idx="7366">
                  <c:v>45.321000000000012</c:v>
                </c:pt>
                <c:pt idx="7367">
                  <c:v>45.321000000000012</c:v>
                </c:pt>
                <c:pt idx="7368">
                  <c:v>45.321000000000012</c:v>
                </c:pt>
                <c:pt idx="7369">
                  <c:v>45.321000000000012</c:v>
                </c:pt>
                <c:pt idx="7370">
                  <c:v>45.321000000000012</c:v>
                </c:pt>
                <c:pt idx="7371">
                  <c:v>45.321000000000012</c:v>
                </c:pt>
                <c:pt idx="7372">
                  <c:v>45.321000000000012</c:v>
                </c:pt>
                <c:pt idx="7373">
                  <c:v>45.321000000000012</c:v>
                </c:pt>
                <c:pt idx="7374">
                  <c:v>45.321000000000012</c:v>
                </c:pt>
                <c:pt idx="7375">
                  <c:v>45.321000000000012</c:v>
                </c:pt>
                <c:pt idx="7376">
                  <c:v>45.321000000000012</c:v>
                </c:pt>
                <c:pt idx="7377">
                  <c:v>45.321000000000012</c:v>
                </c:pt>
                <c:pt idx="7378">
                  <c:v>45.321000000000012</c:v>
                </c:pt>
                <c:pt idx="7379">
                  <c:v>45.321000000000012</c:v>
                </c:pt>
                <c:pt idx="7380">
                  <c:v>45.321000000000012</c:v>
                </c:pt>
                <c:pt idx="7381">
                  <c:v>45.321000000000012</c:v>
                </c:pt>
                <c:pt idx="7382">
                  <c:v>45.321000000000012</c:v>
                </c:pt>
                <c:pt idx="7383">
                  <c:v>45.321000000000012</c:v>
                </c:pt>
                <c:pt idx="7384">
                  <c:v>45.321000000000012</c:v>
                </c:pt>
                <c:pt idx="7385">
                  <c:v>45.321000000000012</c:v>
                </c:pt>
                <c:pt idx="7386">
                  <c:v>45.321000000000012</c:v>
                </c:pt>
                <c:pt idx="7387">
                  <c:v>45.321000000000012</c:v>
                </c:pt>
                <c:pt idx="7388">
                  <c:v>45.321000000000012</c:v>
                </c:pt>
                <c:pt idx="7389">
                  <c:v>45.321000000000012</c:v>
                </c:pt>
                <c:pt idx="7390">
                  <c:v>45.321000000000012</c:v>
                </c:pt>
                <c:pt idx="7391">
                  <c:v>45.321000000000012</c:v>
                </c:pt>
                <c:pt idx="7392">
                  <c:v>45.321000000000012</c:v>
                </c:pt>
                <c:pt idx="7393">
                  <c:v>45.321000000000012</c:v>
                </c:pt>
                <c:pt idx="7394">
                  <c:v>45.321000000000012</c:v>
                </c:pt>
                <c:pt idx="7395">
                  <c:v>45.321000000000012</c:v>
                </c:pt>
                <c:pt idx="7396">
                  <c:v>45.321000000000012</c:v>
                </c:pt>
                <c:pt idx="7397">
                  <c:v>45.321000000000012</c:v>
                </c:pt>
                <c:pt idx="7398">
                  <c:v>45.321000000000012</c:v>
                </c:pt>
                <c:pt idx="7399">
                  <c:v>45.321000000000012</c:v>
                </c:pt>
                <c:pt idx="7400">
                  <c:v>45.321000000000012</c:v>
                </c:pt>
                <c:pt idx="7401">
                  <c:v>45.321000000000012</c:v>
                </c:pt>
                <c:pt idx="7402">
                  <c:v>45.321000000000012</c:v>
                </c:pt>
                <c:pt idx="7403">
                  <c:v>45.321000000000012</c:v>
                </c:pt>
                <c:pt idx="7404">
                  <c:v>45.321000000000012</c:v>
                </c:pt>
                <c:pt idx="7405">
                  <c:v>45.321000000000012</c:v>
                </c:pt>
                <c:pt idx="7406">
                  <c:v>45.321000000000012</c:v>
                </c:pt>
                <c:pt idx="7407">
                  <c:v>45.321000000000012</c:v>
                </c:pt>
                <c:pt idx="7408">
                  <c:v>45.321000000000012</c:v>
                </c:pt>
                <c:pt idx="7409">
                  <c:v>45.321000000000012</c:v>
                </c:pt>
                <c:pt idx="7410">
                  <c:v>45.321000000000012</c:v>
                </c:pt>
                <c:pt idx="7411">
                  <c:v>45.321000000000012</c:v>
                </c:pt>
                <c:pt idx="7412">
                  <c:v>45.321000000000012</c:v>
                </c:pt>
                <c:pt idx="7413">
                  <c:v>45.321000000000012</c:v>
                </c:pt>
                <c:pt idx="7414">
                  <c:v>45.321000000000012</c:v>
                </c:pt>
                <c:pt idx="7415">
                  <c:v>45.321000000000012</c:v>
                </c:pt>
                <c:pt idx="7416">
                  <c:v>45.321000000000012</c:v>
                </c:pt>
                <c:pt idx="7417">
                  <c:v>45.321000000000012</c:v>
                </c:pt>
                <c:pt idx="7418">
                  <c:v>45.321000000000012</c:v>
                </c:pt>
                <c:pt idx="7419">
                  <c:v>45.321000000000012</c:v>
                </c:pt>
                <c:pt idx="7420">
                  <c:v>45.321000000000012</c:v>
                </c:pt>
                <c:pt idx="7421">
                  <c:v>45.321000000000012</c:v>
                </c:pt>
                <c:pt idx="7422">
                  <c:v>45.321000000000012</c:v>
                </c:pt>
                <c:pt idx="7423">
                  <c:v>45.321000000000012</c:v>
                </c:pt>
                <c:pt idx="7424">
                  <c:v>45.321000000000012</c:v>
                </c:pt>
                <c:pt idx="7425">
                  <c:v>45.321000000000012</c:v>
                </c:pt>
                <c:pt idx="7426">
                  <c:v>45.331200000000003</c:v>
                </c:pt>
                <c:pt idx="7427">
                  <c:v>45.331200000000003</c:v>
                </c:pt>
                <c:pt idx="7428">
                  <c:v>45.331200000000003</c:v>
                </c:pt>
                <c:pt idx="7429">
                  <c:v>45.331200000000003</c:v>
                </c:pt>
                <c:pt idx="7430">
                  <c:v>45.331200000000003</c:v>
                </c:pt>
                <c:pt idx="7431">
                  <c:v>45.331200000000003</c:v>
                </c:pt>
                <c:pt idx="7432">
                  <c:v>45.331200000000003</c:v>
                </c:pt>
                <c:pt idx="7433">
                  <c:v>45.331200000000003</c:v>
                </c:pt>
                <c:pt idx="7434">
                  <c:v>45.331200000000003</c:v>
                </c:pt>
                <c:pt idx="7435">
                  <c:v>45.331200000000003</c:v>
                </c:pt>
                <c:pt idx="7436">
                  <c:v>45.331200000000003</c:v>
                </c:pt>
                <c:pt idx="7437">
                  <c:v>45.331200000000003</c:v>
                </c:pt>
                <c:pt idx="7438">
                  <c:v>45.331200000000003</c:v>
                </c:pt>
                <c:pt idx="7439">
                  <c:v>45.331200000000003</c:v>
                </c:pt>
                <c:pt idx="7440">
                  <c:v>45.331200000000003</c:v>
                </c:pt>
                <c:pt idx="7441">
                  <c:v>45.331200000000003</c:v>
                </c:pt>
                <c:pt idx="7442">
                  <c:v>45.331200000000003</c:v>
                </c:pt>
                <c:pt idx="7443">
                  <c:v>45.331200000000003</c:v>
                </c:pt>
                <c:pt idx="7444">
                  <c:v>45.331200000000003</c:v>
                </c:pt>
                <c:pt idx="7445">
                  <c:v>45.331200000000003</c:v>
                </c:pt>
                <c:pt idx="7446">
                  <c:v>45.331200000000003</c:v>
                </c:pt>
                <c:pt idx="7447">
                  <c:v>45.331200000000003</c:v>
                </c:pt>
                <c:pt idx="7448">
                  <c:v>45.331200000000003</c:v>
                </c:pt>
                <c:pt idx="7449">
                  <c:v>45.331200000000003</c:v>
                </c:pt>
                <c:pt idx="7450">
                  <c:v>45.331200000000003</c:v>
                </c:pt>
                <c:pt idx="7451">
                  <c:v>45.331200000000003</c:v>
                </c:pt>
                <c:pt idx="7452">
                  <c:v>45.331200000000003</c:v>
                </c:pt>
                <c:pt idx="7453">
                  <c:v>45.331200000000003</c:v>
                </c:pt>
                <c:pt idx="7454">
                  <c:v>45.331200000000003</c:v>
                </c:pt>
                <c:pt idx="7455">
                  <c:v>45.331200000000003</c:v>
                </c:pt>
                <c:pt idx="7456">
                  <c:v>45.331200000000003</c:v>
                </c:pt>
                <c:pt idx="7457">
                  <c:v>45.331200000000003</c:v>
                </c:pt>
                <c:pt idx="7458">
                  <c:v>45.331200000000003</c:v>
                </c:pt>
                <c:pt idx="7459">
                  <c:v>45.331200000000003</c:v>
                </c:pt>
                <c:pt idx="7460">
                  <c:v>45.331200000000003</c:v>
                </c:pt>
                <c:pt idx="7461">
                  <c:v>45.331200000000003</c:v>
                </c:pt>
                <c:pt idx="7462">
                  <c:v>45.331200000000003</c:v>
                </c:pt>
                <c:pt idx="7463">
                  <c:v>45.331200000000003</c:v>
                </c:pt>
                <c:pt idx="7464">
                  <c:v>45.331200000000003</c:v>
                </c:pt>
                <c:pt idx="7465">
                  <c:v>45.331200000000003</c:v>
                </c:pt>
                <c:pt idx="7466">
                  <c:v>45.331200000000003</c:v>
                </c:pt>
                <c:pt idx="7467">
                  <c:v>45.331200000000003</c:v>
                </c:pt>
                <c:pt idx="7468">
                  <c:v>45.331200000000003</c:v>
                </c:pt>
                <c:pt idx="7469">
                  <c:v>45.331200000000003</c:v>
                </c:pt>
                <c:pt idx="7470">
                  <c:v>45.331200000000003</c:v>
                </c:pt>
                <c:pt idx="7471">
                  <c:v>45.331200000000003</c:v>
                </c:pt>
                <c:pt idx="7472">
                  <c:v>45.331200000000003</c:v>
                </c:pt>
                <c:pt idx="7473">
                  <c:v>45.331200000000003</c:v>
                </c:pt>
                <c:pt idx="7474">
                  <c:v>45.331200000000003</c:v>
                </c:pt>
                <c:pt idx="7475">
                  <c:v>45.331200000000003</c:v>
                </c:pt>
                <c:pt idx="7476">
                  <c:v>45.331200000000003</c:v>
                </c:pt>
                <c:pt idx="7477">
                  <c:v>45.331200000000003</c:v>
                </c:pt>
                <c:pt idx="7478">
                  <c:v>45.331200000000003</c:v>
                </c:pt>
                <c:pt idx="7479">
                  <c:v>45.331200000000003</c:v>
                </c:pt>
                <c:pt idx="7480">
                  <c:v>45.331200000000003</c:v>
                </c:pt>
                <c:pt idx="7481">
                  <c:v>45.331200000000003</c:v>
                </c:pt>
                <c:pt idx="7482">
                  <c:v>45.331200000000003</c:v>
                </c:pt>
                <c:pt idx="7483">
                  <c:v>45.331200000000003</c:v>
                </c:pt>
                <c:pt idx="7484">
                  <c:v>45.331200000000003</c:v>
                </c:pt>
                <c:pt idx="7485">
                  <c:v>45.331200000000003</c:v>
                </c:pt>
                <c:pt idx="7486">
                  <c:v>45.331200000000003</c:v>
                </c:pt>
                <c:pt idx="7487">
                  <c:v>45.331200000000003</c:v>
                </c:pt>
                <c:pt idx="7488">
                  <c:v>45.331200000000003</c:v>
                </c:pt>
                <c:pt idx="7489">
                  <c:v>45.331200000000003</c:v>
                </c:pt>
                <c:pt idx="7490">
                  <c:v>45.331200000000003</c:v>
                </c:pt>
                <c:pt idx="7491">
                  <c:v>45.331200000000003</c:v>
                </c:pt>
                <c:pt idx="7492">
                  <c:v>45.331200000000003</c:v>
                </c:pt>
                <c:pt idx="7493">
                  <c:v>45.331200000000003</c:v>
                </c:pt>
                <c:pt idx="7494">
                  <c:v>45.331200000000003</c:v>
                </c:pt>
                <c:pt idx="7495">
                  <c:v>45.331200000000003</c:v>
                </c:pt>
                <c:pt idx="7496">
                  <c:v>45.331200000000003</c:v>
                </c:pt>
                <c:pt idx="7497">
                  <c:v>45.331200000000003</c:v>
                </c:pt>
                <c:pt idx="7498">
                  <c:v>45.331200000000003</c:v>
                </c:pt>
                <c:pt idx="7499">
                  <c:v>45.331200000000003</c:v>
                </c:pt>
                <c:pt idx="7500">
                  <c:v>45.331200000000003</c:v>
                </c:pt>
                <c:pt idx="7501">
                  <c:v>45.331200000000003</c:v>
                </c:pt>
                <c:pt idx="7502">
                  <c:v>45.331200000000003</c:v>
                </c:pt>
                <c:pt idx="7503">
                  <c:v>45.331200000000003</c:v>
                </c:pt>
                <c:pt idx="7504">
                  <c:v>45.331200000000003</c:v>
                </c:pt>
                <c:pt idx="7505">
                  <c:v>45.331200000000003</c:v>
                </c:pt>
                <c:pt idx="7506">
                  <c:v>45.331200000000003</c:v>
                </c:pt>
                <c:pt idx="7507">
                  <c:v>45.331200000000003</c:v>
                </c:pt>
                <c:pt idx="7508">
                  <c:v>45.331200000000003</c:v>
                </c:pt>
                <c:pt idx="7509">
                  <c:v>45.331200000000003</c:v>
                </c:pt>
                <c:pt idx="7510">
                  <c:v>45.331200000000003</c:v>
                </c:pt>
                <c:pt idx="7511">
                  <c:v>45.331200000000003</c:v>
                </c:pt>
                <c:pt idx="7512">
                  <c:v>45.331200000000003</c:v>
                </c:pt>
                <c:pt idx="7513">
                  <c:v>45.331200000000003</c:v>
                </c:pt>
                <c:pt idx="7514">
                  <c:v>45.331200000000003</c:v>
                </c:pt>
                <c:pt idx="7515">
                  <c:v>45.331200000000003</c:v>
                </c:pt>
                <c:pt idx="7516">
                  <c:v>45.331200000000003</c:v>
                </c:pt>
                <c:pt idx="7517">
                  <c:v>45.331200000000003</c:v>
                </c:pt>
                <c:pt idx="7518">
                  <c:v>45.331200000000003</c:v>
                </c:pt>
                <c:pt idx="7519">
                  <c:v>45.331200000000003</c:v>
                </c:pt>
                <c:pt idx="7520">
                  <c:v>45.331200000000003</c:v>
                </c:pt>
                <c:pt idx="7521">
                  <c:v>45.331200000000003</c:v>
                </c:pt>
                <c:pt idx="7522">
                  <c:v>45.331200000000003</c:v>
                </c:pt>
                <c:pt idx="7523">
                  <c:v>45.331200000000003</c:v>
                </c:pt>
                <c:pt idx="7524">
                  <c:v>45.331200000000003</c:v>
                </c:pt>
                <c:pt idx="7525">
                  <c:v>45.331200000000003</c:v>
                </c:pt>
                <c:pt idx="7526">
                  <c:v>45.331200000000003</c:v>
                </c:pt>
                <c:pt idx="7527">
                  <c:v>45.331200000000003</c:v>
                </c:pt>
                <c:pt idx="7528">
                  <c:v>45.331200000000003</c:v>
                </c:pt>
                <c:pt idx="7529">
                  <c:v>45.331200000000003</c:v>
                </c:pt>
                <c:pt idx="7530">
                  <c:v>45.331200000000003</c:v>
                </c:pt>
                <c:pt idx="7531">
                  <c:v>45.331200000000003</c:v>
                </c:pt>
                <c:pt idx="7532">
                  <c:v>45.331200000000003</c:v>
                </c:pt>
                <c:pt idx="7533">
                  <c:v>45.331200000000003</c:v>
                </c:pt>
                <c:pt idx="7534">
                  <c:v>45.331200000000003</c:v>
                </c:pt>
                <c:pt idx="7535">
                  <c:v>45.341200000000001</c:v>
                </c:pt>
                <c:pt idx="7536">
                  <c:v>45.341200000000001</c:v>
                </c:pt>
                <c:pt idx="7537">
                  <c:v>45.341200000000001</c:v>
                </c:pt>
                <c:pt idx="7538">
                  <c:v>45.341200000000001</c:v>
                </c:pt>
                <c:pt idx="7539">
                  <c:v>45.341200000000001</c:v>
                </c:pt>
                <c:pt idx="7540">
                  <c:v>45.341200000000001</c:v>
                </c:pt>
                <c:pt idx="7541">
                  <c:v>45.341200000000001</c:v>
                </c:pt>
                <c:pt idx="7542">
                  <c:v>45.341200000000001</c:v>
                </c:pt>
                <c:pt idx="7543">
                  <c:v>45.341200000000001</c:v>
                </c:pt>
                <c:pt idx="7544">
                  <c:v>45.341200000000001</c:v>
                </c:pt>
                <c:pt idx="7545">
                  <c:v>45.341200000000001</c:v>
                </c:pt>
                <c:pt idx="7546">
                  <c:v>45.341200000000001</c:v>
                </c:pt>
                <c:pt idx="7547">
                  <c:v>45.341200000000001</c:v>
                </c:pt>
                <c:pt idx="7548">
                  <c:v>45.341200000000001</c:v>
                </c:pt>
                <c:pt idx="7549">
                  <c:v>45.341200000000001</c:v>
                </c:pt>
                <c:pt idx="7550">
                  <c:v>45.341200000000001</c:v>
                </c:pt>
                <c:pt idx="7551">
                  <c:v>45.341200000000001</c:v>
                </c:pt>
                <c:pt idx="7552">
                  <c:v>45.341200000000001</c:v>
                </c:pt>
                <c:pt idx="7553">
                  <c:v>45.341200000000001</c:v>
                </c:pt>
                <c:pt idx="7554">
                  <c:v>45.341200000000001</c:v>
                </c:pt>
                <c:pt idx="7555">
                  <c:v>45.341200000000001</c:v>
                </c:pt>
                <c:pt idx="7556">
                  <c:v>45.341200000000001</c:v>
                </c:pt>
                <c:pt idx="7557">
                  <c:v>45.341200000000001</c:v>
                </c:pt>
                <c:pt idx="7558">
                  <c:v>45.341200000000001</c:v>
                </c:pt>
                <c:pt idx="7559">
                  <c:v>45.341200000000001</c:v>
                </c:pt>
                <c:pt idx="7560">
                  <c:v>45.341200000000001</c:v>
                </c:pt>
                <c:pt idx="7561">
                  <c:v>45.341200000000001</c:v>
                </c:pt>
                <c:pt idx="7562">
                  <c:v>45.341200000000001</c:v>
                </c:pt>
                <c:pt idx="7563">
                  <c:v>45.341200000000001</c:v>
                </c:pt>
                <c:pt idx="7564">
                  <c:v>45.341200000000001</c:v>
                </c:pt>
                <c:pt idx="7565">
                  <c:v>45.341200000000001</c:v>
                </c:pt>
                <c:pt idx="7566">
                  <c:v>45.341200000000001</c:v>
                </c:pt>
                <c:pt idx="7567">
                  <c:v>45.341200000000001</c:v>
                </c:pt>
                <c:pt idx="7568">
                  <c:v>45.341200000000001</c:v>
                </c:pt>
                <c:pt idx="7569">
                  <c:v>45.341200000000001</c:v>
                </c:pt>
                <c:pt idx="7570">
                  <c:v>45.341200000000001</c:v>
                </c:pt>
                <c:pt idx="7571">
                  <c:v>45.341200000000001</c:v>
                </c:pt>
                <c:pt idx="7572">
                  <c:v>45.341200000000001</c:v>
                </c:pt>
                <c:pt idx="7573">
                  <c:v>45.341200000000001</c:v>
                </c:pt>
                <c:pt idx="7574">
                  <c:v>45.341200000000001</c:v>
                </c:pt>
                <c:pt idx="7575">
                  <c:v>45.341200000000001</c:v>
                </c:pt>
                <c:pt idx="7576">
                  <c:v>45.341200000000001</c:v>
                </c:pt>
                <c:pt idx="7577">
                  <c:v>45.351399999999998</c:v>
                </c:pt>
                <c:pt idx="7578">
                  <c:v>45.351399999999998</c:v>
                </c:pt>
                <c:pt idx="7579">
                  <c:v>45.351399999999998</c:v>
                </c:pt>
                <c:pt idx="7580">
                  <c:v>45.351399999999998</c:v>
                </c:pt>
                <c:pt idx="7581">
                  <c:v>45.351399999999998</c:v>
                </c:pt>
                <c:pt idx="7582">
                  <c:v>45.351399999999998</c:v>
                </c:pt>
                <c:pt idx="7583">
                  <c:v>45.351399999999998</c:v>
                </c:pt>
                <c:pt idx="7584">
                  <c:v>45.351399999999998</c:v>
                </c:pt>
                <c:pt idx="7585">
                  <c:v>45.351399999999998</c:v>
                </c:pt>
                <c:pt idx="7586">
                  <c:v>45.351399999999998</c:v>
                </c:pt>
                <c:pt idx="7587">
                  <c:v>45.351399999999998</c:v>
                </c:pt>
                <c:pt idx="7588">
                  <c:v>45.351399999999998</c:v>
                </c:pt>
                <c:pt idx="7589">
                  <c:v>45.351399999999998</c:v>
                </c:pt>
                <c:pt idx="7590">
                  <c:v>45.351399999999998</c:v>
                </c:pt>
                <c:pt idx="7591">
                  <c:v>45.351399999999998</c:v>
                </c:pt>
                <c:pt idx="7592">
                  <c:v>45.351399999999998</c:v>
                </c:pt>
                <c:pt idx="7593">
                  <c:v>45.351399999999998</c:v>
                </c:pt>
                <c:pt idx="7594">
                  <c:v>45.351399999999998</c:v>
                </c:pt>
                <c:pt idx="7595">
                  <c:v>45.351399999999998</c:v>
                </c:pt>
                <c:pt idx="7596">
                  <c:v>45.351399999999998</c:v>
                </c:pt>
                <c:pt idx="7597">
                  <c:v>45.351399999999998</c:v>
                </c:pt>
                <c:pt idx="7598">
                  <c:v>45.351399999999998</c:v>
                </c:pt>
                <c:pt idx="7599">
                  <c:v>45.351399999999998</c:v>
                </c:pt>
                <c:pt idx="7600">
                  <c:v>45.351399999999998</c:v>
                </c:pt>
                <c:pt idx="7601">
                  <c:v>45.351399999999998</c:v>
                </c:pt>
                <c:pt idx="7602">
                  <c:v>45.351399999999998</c:v>
                </c:pt>
                <c:pt idx="7603">
                  <c:v>45.351399999999998</c:v>
                </c:pt>
                <c:pt idx="7604">
                  <c:v>45.351399999999998</c:v>
                </c:pt>
                <c:pt idx="7605">
                  <c:v>45.351399999999998</c:v>
                </c:pt>
                <c:pt idx="7606">
                  <c:v>45.351399999999998</c:v>
                </c:pt>
                <c:pt idx="7607">
                  <c:v>45.351399999999998</c:v>
                </c:pt>
                <c:pt idx="7608">
                  <c:v>45.351399999999998</c:v>
                </c:pt>
                <c:pt idx="7609">
                  <c:v>45.351399999999998</c:v>
                </c:pt>
                <c:pt idx="7610">
                  <c:v>45.351399999999998</c:v>
                </c:pt>
                <c:pt idx="7611">
                  <c:v>45.351399999999998</c:v>
                </c:pt>
                <c:pt idx="7612">
                  <c:v>45.351399999999998</c:v>
                </c:pt>
                <c:pt idx="7613">
                  <c:v>45.351399999999998</c:v>
                </c:pt>
                <c:pt idx="7614">
                  <c:v>45.351399999999998</c:v>
                </c:pt>
                <c:pt idx="7615">
                  <c:v>45.351399999999998</c:v>
                </c:pt>
                <c:pt idx="7616">
                  <c:v>45.351399999999998</c:v>
                </c:pt>
                <c:pt idx="7617">
                  <c:v>45.351399999999998</c:v>
                </c:pt>
                <c:pt idx="7618">
                  <c:v>45.351399999999998</c:v>
                </c:pt>
                <c:pt idx="7619">
                  <c:v>45.351399999999998</c:v>
                </c:pt>
                <c:pt idx="7620">
                  <c:v>45.351399999999998</c:v>
                </c:pt>
                <c:pt idx="7621">
                  <c:v>45.351399999999998</c:v>
                </c:pt>
                <c:pt idx="7622">
                  <c:v>45.351399999999998</c:v>
                </c:pt>
                <c:pt idx="7623">
                  <c:v>45.351399999999998</c:v>
                </c:pt>
                <c:pt idx="7624">
                  <c:v>45.351399999999998</c:v>
                </c:pt>
                <c:pt idx="7625">
                  <c:v>45.351399999999998</c:v>
                </c:pt>
                <c:pt idx="7626">
                  <c:v>45.351399999999998</c:v>
                </c:pt>
                <c:pt idx="7627">
                  <c:v>45.351399999999998</c:v>
                </c:pt>
                <c:pt idx="7628">
                  <c:v>45.351399999999998</c:v>
                </c:pt>
                <c:pt idx="7629">
                  <c:v>45.351399999999998</c:v>
                </c:pt>
                <c:pt idx="7630">
                  <c:v>45.351399999999998</c:v>
                </c:pt>
                <c:pt idx="7631">
                  <c:v>45.351399999999998</c:v>
                </c:pt>
                <c:pt idx="7632">
                  <c:v>45.351399999999998</c:v>
                </c:pt>
                <c:pt idx="7633">
                  <c:v>45.351399999999998</c:v>
                </c:pt>
                <c:pt idx="7634">
                  <c:v>45.351399999999998</c:v>
                </c:pt>
                <c:pt idx="7635">
                  <c:v>45.351399999999998</c:v>
                </c:pt>
                <c:pt idx="7636">
                  <c:v>45.351399999999998</c:v>
                </c:pt>
                <c:pt idx="7637">
                  <c:v>45.351399999999998</c:v>
                </c:pt>
                <c:pt idx="7638">
                  <c:v>45.351399999999998</c:v>
                </c:pt>
                <c:pt idx="7639">
                  <c:v>45.351399999999998</c:v>
                </c:pt>
                <c:pt idx="7640">
                  <c:v>45.351399999999998</c:v>
                </c:pt>
                <c:pt idx="7641">
                  <c:v>45.351399999999998</c:v>
                </c:pt>
                <c:pt idx="7642">
                  <c:v>45.351399999999998</c:v>
                </c:pt>
                <c:pt idx="7643">
                  <c:v>45.351399999999998</c:v>
                </c:pt>
                <c:pt idx="7644">
                  <c:v>45.351399999999998</c:v>
                </c:pt>
                <c:pt idx="7645">
                  <c:v>45.351399999999998</c:v>
                </c:pt>
                <c:pt idx="7646">
                  <c:v>45.351399999999998</c:v>
                </c:pt>
                <c:pt idx="7647">
                  <c:v>45.351399999999998</c:v>
                </c:pt>
                <c:pt idx="7648">
                  <c:v>45.351399999999998</c:v>
                </c:pt>
                <c:pt idx="7649">
                  <c:v>45.351399999999998</c:v>
                </c:pt>
                <c:pt idx="7650">
                  <c:v>45.351399999999998</c:v>
                </c:pt>
                <c:pt idx="7651">
                  <c:v>45.351399999999998</c:v>
                </c:pt>
                <c:pt idx="7652">
                  <c:v>45.351399999999998</c:v>
                </c:pt>
                <c:pt idx="7653">
                  <c:v>45.351399999999998</c:v>
                </c:pt>
                <c:pt idx="7654">
                  <c:v>45.351399999999998</c:v>
                </c:pt>
                <c:pt idx="7655">
                  <c:v>45.351399999999998</c:v>
                </c:pt>
                <c:pt idx="7656">
                  <c:v>45.351399999999998</c:v>
                </c:pt>
                <c:pt idx="7657">
                  <c:v>45.351399999999998</c:v>
                </c:pt>
                <c:pt idx="7658">
                  <c:v>45.351399999999998</c:v>
                </c:pt>
                <c:pt idx="7659">
                  <c:v>45.351399999999998</c:v>
                </c:pt>
                <c:pt idx="7660">
                  <c:v>45.351399999999998</c:v>
                </c:pt>
                <c:pt idx="7661">
                  <c:v>45.351399999999998</c:v>
                </c:pt>
                <c:pt idx="7662">
                  <c:v>45.351399999999998</c:v>
                </c:pt>
                <c:pt idx="7663">
                  <c:v>45.351399999999998</c:v>
                </c:pt>
                <c:pt idx="7664">
                  <c:v>45.351399999999998</c:v>
                </c:pt>
                <c:pt idx="7665">
                  <c:v>45.351399999999998</c:v>
                </c:pt>
                <c:pt idx="7666">
                  <c:v>45.351399999999998</c:v>
                </c:pt>
                <c:pt idx="7667">
                  <c:v>45.361800000000002</c:v>
                </c:pt>
                <c:pt idx="7668">
                  <c:v>45.361800000000002</c:v>
                </c:pt>
                <c:pt idx="7669">
                  <c:v>45.361800000000002</c:v>
                </c:pt>
                <c:pt idx="7670">
                  <c:v>45.361800000000002</c:v>
                </c:pt>
                <c:pt idx="7671">
                  <c:v>45.361800000000002</c:v>
                </c:pt>
                <c:pt idx="7672">
                  <c:v>45.361800000000002</c:v>
                </c:pt>
                <c:pt idx="7673">
                  <c:v>45.361800000000002</c:v>
                </c:pt>
                <c:pt idx="7674">
                  <c:v>45.361800000000002</c:v>
                </c:pt>
                <c:pt idx="7675">
                  <c:v>45.361800000000002</c:v>
                </c:pt>
                <c:pt idx="7676">
                  <c:v>45.361800000000002</c:v>
                </c:pt>
                <c:pt idx="7677">
                  <c:v>45.361800000000002</c:v>
                </c:pt>
                <c:pt idx="7678">
                  <c:v>45.361800000000002</c:v>
                </c:pt>
                <c:pt idx="7679">
                  <c:v>45.361800000000002</c:v>
                </c:pt>
                <c:pt idx="7680">
                  <c:v>45.361800000000002</c:v>
                </c:pt>
                <c:pt idx="7681">
                  <c:v>45.361800000000002</c:v>
                </c:pt>
                <c:pt idx="7682">
                  <c:v>45.361800000000002</c:v>
                </c:pt>
                <c:pt idx="7683">
                  <c:v>45.361800000000002</c:v>
                </c:pt>
                <c:pt idx="7684">
                  <c:v>45.361800000000002</c:v>
                </c:pt>
                <c:pt idx="7685">
                  <c:v>45.361800000000002</c:v>
                </c:pt>
                <c:pt idx="7686">
                  <c:v>45.361800000000002</c:v>
                </c:pt>
                <c:pt idx="7687">
                  <c:v>45.361800000000002</c:v>
                </c:pt>
                <c:pt idx="7688">
                  <c:v>45.361800000000002</c:v>
                </c:pt>
                <c:pt idx="7689">
                  <c:v>45.361800000000002</c:v>
                </c:pt>
                <c:pt idx="7690">
                  <c:v>45.361800000000002</c:v>
                </c:pt>
                <c:pt idx="7691">
                  <c:v>45.361800000000002</c:v>
                </c:pt>
                <c:pt idx="7692">
                  <c:v>45.361800000000002</c:v>
                </c:pt>
                <c:pt idx="7693">
                  <c:v>45.361800000000002</c:v>
                </c:pt>
                <c:pt idx="7694">
                  <c:v>45.361800000000002</c:v>
                </c:pt>
                <c:pt idx="7695">
                  <c:v>45.361800000000002</c:v>
                </c:pt>
                <c:pt idx="7696">
                  <c:v>45.361800000000002</c:v>
                </c:pt>
                <c:pt idx="7697">
                  <c:v>45.361800000000002</c:v>
                </c:pt>
                <c:pt idx="7698">
                  <c:v>45.361800000000002</c:v>
                </c:pt>
                <c:pt idx="7699">
                  <c:v>45.361800000000002</c:v>
                </c:pt>
                <c:pt idx="7700">
                  <c:v>45.361800000000002</c:v>
                </c:pt>
                <c:pt idx="7701">
                  <c:v>45.361800000000002</c:v>
                </c:pt>
                <c:pt idx="7702">
                  <c:v>45.361800000000002</c:v>
                </c:pt>
                <c:pt idx="7703">
                  <c:v>45.361800000000002</c:v>
                </c:pt>
                <c:pt idx="7704">
                  <c:v>45.361800000000002</c:v>
                </c:pt>
                <c:pt idx="7705">
                  <c:v>45.361800000000002</c:v>
                </c:pt>
                <c:pt idx="7706">
                  <c:v>45.361800000000002</c:v>
                </c:pt>
                <c:pt idx="7707">
                  <c:v>45.361800000000002</c:v>
                </c:pt>
                <c:pt idx="7708">
                  <c:v>45.361800000000002</c:v>
                </c:pt>
                <c:pt idx="7709">
                  <c:v>45.361800000000002</c:v>
                </c:pt>
                <c:pt idx="7710">
                  <c:v>45.361800000000002</c:v>
                </c:pt>
                <c:pt idx="7711">
                  <c:v>45.361800000000002</c:v>
                </c:pt>
                <c:pt idx="7712">
                  <c:v>45.361800000000002</c:v>
                </c:pt>
                <c:pt idx="7713">
                  <c:v>45.361800000000002</c:v>
                </c:pt>
                <c:pt idx="7714">
                  <c:v>45.361800000000002</c:v>
                </c:pt>
                <c:pt idx="7715">
                  <c:v>45.361800000000002</c:v>
                </c:pt>
                <c:pt idx="7716">
                  <c:v>45.361800000000002</c:v>
                </c:pt>
                <c:pt idx="7717">
                  <c:v>45.361800000000002</c:v>
                </c:pt>
                <c:pt idx="7718">
                  <c:v>45.361800000000002</c:v>
                </c:pt>
                <c:pt idx="7719">
                  <c:v>45.361800000000002</c:v>
                </c:pt>
                <c:pt idx="7720">
                  <c:v>45.361800000000002</c:v>
                </c:pt>
                <c:pt idx="7721">
                  <c:v>45.361800000000002</c:v>
                </c:pt>
                <c:pt idx="7722">
                  <c:v>45.361800000000002</c:v>
                </c:pt>
                <c:pt idx="7723">
                  <c:v>45.361800000000002</c:v>
                </c:pt>
                <c:pt idx="7724">
                  <c:v>45.372100000000003</c:v>
                </c:pt>
                <c:pt idx="7725">
                  <c:v>45.372100000000003</c:v>
                </c:pt>
                <c:pt idx="7726">
                  <c:v>45.372100000000003</c:v>
                </c:pt>
                <c:pt idx="7727">
                  <c:v>45.372100000000003</c:v>
                </c:pt>
                <c:pt idx="7728">
                  <c:v>45.372100000000003</c:v>
                </c:pt>
                <c:pt idx="7729">
                  <c:v>45.372100000000003</c:v>
                </c:pt>
                <c:pt idx="7730">
                  <c:v>45.372100000000003</c:v>
                </c:pt>
                <c:pt idx="7731">
                  <c:v>45.372100000000003</c:v>
                </c:pt>
                <c:pt idx="7732">
                  <c:v>45.372100000000003</c:v>
                </c:pt>
                <c:pt idx="7733">
                  <c:v>45.372100000000003</c:v>
                </c:pt>
                <c:pt idx="7734">
                  <c:v>45.372100000000003</c:v>
                </c:pt>
                <c:pt idx="7735">
                  <c:v>45.372100000000003</c:v>
                </c:pt>
                <c:pt idx="7736">
                  <c:v>45.372100000000003</c:v>
                </c:pt>
                <c:pt idx="7737">
                  <c:v>45.372100000000003</c:v>
                </c:pt>
                <c:pt idx="7738">
                  <c:v>45.372100000000003</c:v>
                </c:pt>
                <c:pt idx="7739">
                  <c:v>45.372100000000003</c:v>
                </c:pt>
                <c:pt idx="7740">
                  <c:v>45.372100000000003</c:v>
                </c:pt>
                <c:pt idx="7741">
                  <c:v>45.372100000000003</c:v>
                </c:pt>
                <c:pt idx="7742">
                  <c:v>45.372100000000003</c:v>
                </c:pt>
                <c:pt idx="7743">
                  <c:v>45.372100000000003</c:v>
                </c:pt>
                <c:pt idx="7744">
                  <c:v>45.372100000000003</c:v>
                </c:pt>
                <c:pt idx="7745">
                  <c:v>45.372100000000003</c:v>
                </c:pt>
                <c:pt idx="7746">
                  <c:v>45.372100000000003</c:v>
                </c:pt>
                <c:pt idx="7747">
                  <c:v>45.372100000000003</c:v>
                </c:pt>
                <c:pt idx="7748">
                  <c:v>45.372100000000003</c:v>
                </c:pt>
                <c:pt idx="7749">
                  <c:v>45.372100000000003</c:v>
                </c:pt>
                <c:pt idx="7750">
                  <c:v>45.372100000000003</c:v>
                </c:pt>
                <c:pt idx="7751">
                  <c:v>45.372100000000003</c:v>
                </c:pt>
                <c:pt idx="7752">
                  <c:v>45.372100000000003</c:v>
                </c:pt>
                <c:pt idx="7753">
                  <c:v>45.372100000000003</c:v>
                </c:pt>
                <c:pt idx="7754">
                  <c:v>45.372100000000003</c:v>
                </c:pt>
                <c:pt idx="7755">
                  <c:v>45.372100000000003</c:v>
                </c:pt>
                <c:pt idx="7756">
                  <c:v>45.372100000000003</c:v>
                </c:pt>
                <c:pt idx="7757">
                  <c:v>45.372100000000003</c:v>
                </c:pt>
                <c:pt idx="7758">
                  <c:v>45.372100000000003</c:v>
                </c:pt>
                <c:pt idx="7759">
                  <c:v>45.372100000000003</c:v>
                </c:pt>
                <c:pt idx="7760">
                  <c:v>45.372100000000003</c:v>
                </c:pt>
                <c:pt idx="7761">
                  <c:v>45.372100000000003</c:v>
                </c:pt>
                <c:pt idx="7762">
                  <c:v>45.372100000000003</c:v>
                </c:pt>
                <c:pt idx="7763">
                  <c:v>45.372100000000003</c:v>
                </c:pt>
                <c:pt idx="7764">
                  <c:v>45.372100000000003</c:v>
                </c:pt>
                <c:pt idx="7765">
                  <c:v>45.372100000000003</c:v>
                </c:pt>
                <c:pt idx="7766">
                  <c:v>45.372100000000003</c:v>
                </c:pt>
                <c:pt idx="7767">
                  <c:v>45.372100000000003</c:v>
                </c:pt>
                <c:pt idx="7768">
                  <c:v>45.372100000000003</c:v>
                </c:pt>
                <c:pt idx="7769">
                  <c:v>45.372100000000003</c:v>
                </c:pt>
                <c:pt idx="7770">
                  <c:v>45.372100000000003</c:v>
                </c:pt>
                <c:pt idx="7771">
                  <c:v>45.372100000000003</c:v>
                </c:pt>
                <c:pt idx="7772">
                  <c:v>45.372100000000003</c:v>
                </c:pt>
                <c:pt idx="7773">
                  <c:v>45.372100000000003</c:v>
                </c:pt>
                <c:pt idx="7774">
                  <c:v>45.372100000000003</c:v>
                </c:pt>
                <c:pt idx="7775">
                  <c:v>45.372100000000003</c:v>
                </c:pt>
                <c:pt idx="7776">
                  <c:v>45.382300000000001</c:v>
                </c:pt>
                <c:pt idx="7777">
                  <c:v>45.382300000000001</c:v>
                </c:pt>
                <c:pt idx="7778">
                  <c:v>45.382300000000001</c:v>
                </c:pt>
                <c:pt idx="7779">
                  <c:v>45.382300000000001</c:v>
                </c:pt>
                <c:pt idx="7780">
                  <c:v>45.382300000000001</c:v>
                </c:pt>
                <c:pt idx="7781">
                  <c:v>45.382300000000001</c:v>
                </c:pt>
                <c:pt idx="7782">
                  <c:v>45.382300000000001</c:v>
                </c:pt>
                <c:pt idx="7783">
                  <c:v>45.382300000000001</c:v>
                </c:pt>
                <c:pt idx="7784">
                  <c:v>45.382300000000001</c:v>
                </c:pt>
                <c:pt idx="7785">
                  <c:v>45.382300000000001</c:v>
                </c:pt>
                <c:pt idx="7786">
                  <c:v>45.382300000000001</c:v>
                </c:pt>
                <c:pt idx="7787">
                  <c:v>45.382300000000001</c:v>
                </c:pt>
                <c:pt idx="7788">
                  <c:v>45.382300000000001</c:v>
                </c:pt>
                <c:pt idx="7789">
                  <c:v>45.382300000000001</c:v>
                </c:pt>
                <c:pt idx="7790">
                  <c:v>45.382300000000001</c:v>
                </c:pt>
                <c:pt idx="7791">
                  <c:v>45.382300000000001</c:v>
                </c:pt>
                <c:pt idx="7792">
                  <c:v>45.382300000000001</c:v>
                </c:pt>
                <c:pt idx="7793">
                  <c:v>45.382300000000001</c:v>
                </c:pt>
                <c:pt idx="7794">
                  <c:v>45.382300000000001</c:v>
                </c:pt>
                <c:pt idx="7795">
                  <c:v>45.382300000000001</c:v>
                </c:pt>
                <c:pt idx="7796">
                  <c:v>45.382300000000001</c:v>
                </c:pt>
                <c:pt idx="7797">
                  <c:v>45.382300000000001</c:v>
                </c:pt>
                <c:pt idx="7798">
                  <c:v>45.382300000000001</c:v>
                </c:pt>
                <c:pt idx="7799">
                  <c:v>45.382300000000001</c:v>
                </c:pt>
                <c:pt idx="7800">
                  <c:v>45.382300000000001</c:v>
                </c:pt>
                <c:pt idx="7801">
                  <c:v>45.382300000000001</c:v>
                </c:pt>
                <c:pt idx="7802">
                  <c:v>45.382300000000001</c:v>
                </c:pt>
                <c:pt idx="7803">
                  <c:v>45.382300000000001</c:v>
                </c:pt>
                <c:pt idx="7804">
                  <c:v>45.382300000000001</c:v>
                </c:pt>
                <c:pt idx="7805">
                  <c:v>45.382300000000001</c:v>
                </c:pt>
                <c:pt idx="7806">
                  <c:v>45.382300000000001</c:v>
                </c:pt>
                <c:pt idx="7807">
                  <c:v>45.382300000000001</c:v>
                </c:pt>
                <c:pt idx="7808">
                  <c:v>45.382300000000001</c:v>
                </c:pt>
                <c:pt idx="7809">
                  <c:v>45.382300000000001</c:v>
                </c:pt>
                <c:pt idx="7810">
                  <c:v>45.382300000000001</c:v>
                </c:pt>
                <c:pt idx="7811">
                  <c:v>45.382300000000001</c:v>
                </c:pt>
                <c:pt idx="7812">
                  <c:v>45.382300000000001</c:v>
                </c:pt>
                <c:pt idx="7813">
                  <c:v>45.382300000000001</c:v>
                </c:pt>
                <c:pt idx="7814">
                  <c:v>45.382300000000001</c:v>
                </c:pt>
                <c:pt idx="7815">
                  <c:v>45.382300000000001</c:v>
                </c:pt>
                <c:pt idx="7816">
                  <c:v>45.382300000000001</c:v>
                </c:pt>
                <c:pt idx="7817">
                  <c:v>45.382300000000001</c:v>
                </c:pt>
                <c:pt idx="7818">
                  <c:v>45.382300000000001</c:v>
                </c:pt>
                <c:pt idx="7819">
                  <c:v>45.382300000000001</c:v>
                </c:pt>
                <c:pt idx="7820">
                  <c:v>45.382300000000001</c:v>
                </c:pt>
                <c:pt idx="7821">
                  <c:v>45.382300000000001</c:v>
                </c:pt>
                <c:pt idx="7822">
                  <c:v>45.382300000000001</c:v>
                </c:pt>
                <c:pt idx="7823">
                  <c:v>45.382300000000001</c:v>
                </c:pt>
                <c:pt idx="7824">
                  <c:v>45.382300000000001</c:v>
                </c:pt>
                <c:pt idx="7825">
                  <c:v>45.382300000000001</c:v>
                </c:pt>
                <c:pt idx="7826">
                  <c:v>45.382300000000001</c:v>
                </c:pt>
                <c:pt idx="7827">
                  <c:v>45.382300000000001</c:v>
                </c:pt>
                <c:pt idx="7828">
                  <c:v>45.382300000000001</c:v>
                </c:pt>
                <c:pt idx="7829">
                  <c:v>45.382300000000001</c:v>
                </c:pt>
                <c:pt idx="7830">
                  <c:v>45.382300000000001</c:v>
                </c:pt>
                <c:pt idx="7831">
                  <c:v>45.382300000000001</c:v>
                </c:pt>
                <c:pt idx="7832">
                  <c:v>45.382300000000001</c:v>
                </c:pt>
                <c:pt idx="7833">
                  <c:v>45.382300000000001</c:v>
                </c:pt>
                <c:pt idx="7834">
                  <c:v>45.382300000000001</c:v>
                </c:pt>
                <c:pt idx="7835">
                  <c:v>45.382300000000001</c:v>
                </c:pt>
                <c:pt idx="7836">
                  <c:v>45.382300000000001</c:v>
                </c:pt>
                <c:pt idx="7837">
                  <c:v>45.382300000000001</c:v>
                </c:pt>
                <c:pt idx="7838">
                  <c:v>45.382300000000001</c:v>
                </c:pt>
                <c:pt idx="7839">
                  <c:v>45.382300000000001</c:v>
                </c:pt>
                <c:pt idx="7840">
                  <c:v>45.382300000000001</c:v>
                </c:pt>
                <c:pt idx="7841">
                  <c:v>45.382300000000001</c:v>
                </c:pt>
                <c:pt idx="7842">
                  <c:v>45.382300000000001</c:v>
                </c:pt>
                <c:pt idx="7843">
                  <c:v>45.382300000000001</c:v>
                </c:pt>
                <c:pt idx="7844">
                  <c:v>45.382300000000001</c:v>
                </c:pt>
                <c:pt idx="7845">
                  <c:v>45.382300000000001</c:v>
                </c:pt>
                <c:pt idx="7846">
                  <c:v>45.382300000000001</c:v>
                </c:pt>
                <c:pt idx="7847">
                  <c:v>45.382300000000001</c:v>
                </c:pt>
                <c:pt idx="7848">
                  <c:v>45.382300000000001</c:v>
                </c:pt>
                <c:pt idx="7849">
                  <c:v>45.382300000000001</c:v>
                </c:pt>
                <c:pt idx="7850">
                  <c:v>45.382300000000001</c:v>
                </c:pt>
                <c:pt idx="7851">
                  <c:v>45.382300000000001</c:v>
                </c:pt>
                <c:pt idx="7852">
                  <c:v>45.382300000000001</c:v>
                </c:pt>
                <c:pt idx="7853">
                  <c:v>45.382300000000001</c:v>
                </c:pt>
                <c:pt idx="7854">
                  <c:v>45.382300000000001</c:v>
                </c:pt>
                <c:pt idx="7855">
                  <c:v>45.382300000000001</c:v>
                </c:pt>
                <c:pt idx="7856">
                  <c:v>45.382300000000001</c:v>
                </c:pt>
                <c:pt idx="7857">
                  <c:v>45.382300000000001</c:v>
                </c:pt>
                <c:pt idx="7858">
                  <c:v>45.382300000000001</c:v>
                </c:pt>
                <c:pt idx="7859">
                  <c:v>45.382300000000001</c:v>
                </c:pt>
                <c:pt idx="7860">
                  <c:v>45.382300000000001</c:v>
                </c:pt>
                <c:pt idx="7861">
                  <c:v>45.382300000000001</c:v>
                </c:pt>
                <c:pt idx="7862">
                  <c:v>45.382300000000001</c:v>
                </c:pt>
                <c:pt idx="7863">
                  <c:v>45.382300000000001</c:v>
                </c:pt>
                <c:pt idx="7864">
                  <c:v>45.382300000000001</c:v>
                </c:pt>
                <c:pt idx="7865">
                  <c:v>45.382300000000001</c:v>
                </c:pt>
                <c:pt idx="7866">
                  <c:v>45.382300000000001</c:v>
                </c:pt>
                <c:pt idx="7867">
                  <c:v>45.382300000000001</c:v>
                </c:pt>
                <c:pt idx="7868">
                  <c:v>45.382300000000001</c:v>
                </c:pt>
                <c:pt idx="7869">
                  <c:v>45.382300000000001</c:v>
                </c:pt>
                <c:pt idx="7870">
                  <c:v>45.382300000000001</c:v>
                </c:pt>
                <c:pt idx="7871">
                  <c:v>45.382300000000001</c:v>
                </c:pt>
                <c:pt idx="7872">
                  <c:v>45.382300000000001</c:v>
                </c:pt>
                <c:pt idx="7873">
                  <c:v>45.382300000000001</c:v>
                </c:pt>
                <c:pt idx="7874">
                  <c:v>45.382300000000001</c:v>
                </c:pt>
                <c:pt idx="7875">
                  <c:v>45.382300000000001</c:v>
                </c:pt>
                <c:pt idx="7876">
                  <c:v>45.382300000000001</c:v>
                </c:pt>
                <c:pt idx="7877">
                  <c:v>45.382300000000001</c:v>
                </c:pt>
                <c:pt idx="7878">
                  <c:v>45.382300000000001</c:v>
                </c:pt>
                <c:pt idx="7879">
                  <c:v>45.382300000000001</c:v>
                </c:pt>
                <c:pt idx="7880">
                  <c:v>45.382300000000001</c:v>
                </c:pt>
                <c:pt idx="7881">
                  <c:v>45.382300000000001</c:v>
                </c:pt>
                <c:pt idx="7882">
                  <c:v>45.382300000000001</c:v>
                </c:pt>
                <c:pt idx="7883">
                  <c:v>45.382300000000001</c:v>
                </c:pt>
                <c:pt idx="7884">
                  <c:v>45.382300000000001</c:v>
                </c:pt>
                <c:pt idx="7885">
                  <c:v>45.382300000000001</c:v>
                </c:pt>
                <c:pt idx="7886">
                  <c:v>45.382300000000001</c:v>
                </c:pt>
                <c:pt idx="7887">
                  <c:v>45.382300000000001</c:v>
                </c:pt>
                <c:pt idx="7888">
                  <c:v>45.382300000000001</c:v>
                </c:pt>
                <c:pt idx="7889">
                  <c:v>45.382300000000001</c:v>
                </c:pt>
                <c:pt idx="7890">
                  <c:v>45.382300000000001</c:v>
                </c:pt>
                <c:pt idx="7891">
                  <c:v>45.382300000000001</c:v>
                </c:pt>
                <c:pt idx="7892">
                  <c:v>45.382300000000001</c:v>
                </c:pt>
                <c:pt idx="7893">
                  <c:v>45.382300000000001</c:v>
                </c:pt>
                <c:pt idx="7894">
                  <c:v>45.382300000000001</c:v>
                </c:pt>
                <c:pt idx="7895">
                  <c:v>45.382300000000001</c:v>
                </c:pt>
                <c:pt idx="7896">
                  <c:v>45.382300000000001</c:v>
                </c:pt>
                <c:pt idx="7897">
                  <c:v>45.382300000000001</c:v>
                </c:pt>
                <c:pt idx="7898">
                  <c:v>45.382300000000001</c:v>
                </c:pt>
                <c:pt idx="7899">
                  <c:v>45.382300000000001</c:v>
                </c:pt>
                <c:pt idx="7900">
                  <c:v>45.382300000000001</c:v>
                </c:pt>
                <c:pt idx="7901">
                  <c:v>45.382300000000001</c:v>
                </c:pt>
                <c:pt idx="7902">
                  <c:v>45.382300000000001</c:v>
                </c:pt>
                <c:pt idx="7903">
                  <c:v>45.382300000000001</c:v>
                </c:pt>
                <c:pt idx="7904">
                  <c:v>45.382300000000001</c:v>
                </c:pt>
                <c:pt idx="7905">
                  <c:v>45.382300000000001</c:v>
                </c:pt>
                <c:pt idx="7906">
                  <c:v>45.382300000000001</c:v>
                </c:pt>
                <c:pt idx="7907">
                  <c:v>45.382300000000001</c:v>
                </c:pt>
                <c:pt idx="7908">
                  <c:v>45.382300000000001</c:v>
                </c:pt>
                <c:pt idx="7909">
                  <c:v>45.392299999999999</c:v>
                </c:pt>
                <c:pt idx="7910">
                  <c:v>45.392299999999999</c:v>
                </c:pt>
                <c:pt idx="7911">
                  <c:v>45.392299999999999</c:v>
                </c:pt>
                <c:pt idx="7912">
                  <c:v>45.392299999999999</c:v>
                </c:pt>
                <c:pt idx="7913">
                  <c:v>45.392299999999999</c:v>
                </c:pt>
                <c:pt idx="7914">
                  <c:v>45.392299999999999</c:v>
                </c:pt>
                <c:pt idx="7915">
                  <c:v>45.392299999999999</c:v>
                </c:pt>
                <c:pt idx="7916">
                  <c:v>45.392299999999999</c:v>
                </c:pt>
                <c:pt idx="7917">
                  <c:v>45.392299999999999</c:v>
                </c:pt>
                <c:pt idx="7918">
                  <c:v>45.392299999999999</c:v>
                </c:pt>
                <c:pt idx="7919">
                  <c:v>45.392299999999999</c:v>
                </c:pt>
                <c:pt idx="7920">
                  <c:v>45.392299999999999</c:v>
                </c:pt>
                <c:pt idx="7921">
                  <c:v>45.392299999999999</c:v>
                </c:pt>
                <c:pt idx="7922">
                  <c:v>45.392299999999999</c:v>
                </c:pt>
                <c:pt idx="7923">
                  <c:v>45.392299999999999</c:v>
                </c:pt>
                <c:pt idx="7924">
                  <c:v>45.392299999999999</c:v>
                </c:pt>
                <c:pt idx="7925">
                  <c:v>45.392299999999999</c:v>
                </c:pt>
                <c:pt idx="7926">
                  <c:v>45.392299999999999</c:v>
                </c:pt>
                <c:pt idx="7927">
                  <c:v>45.392299999999999</c:v>
                </c:pt>
                <c:pt idx="7928">
                  <c:v>45.392299999999999</c:v>
                </c:pt>
                <c:pt idx="7929">
                  <c:v>45.392299999999999</c:v>
                </c:pt>
                <c:pt idx="7930">
                  <c:v>45.392299999999999</c:v>
                </c:pt>
                <c:pt idx="7931">
                  <c:v>45.392299999999999</c:v>
                </c:pt>
                <c:pt idx="7932">
                  <c:v>45.392299999999999</c:v>
                </c:pt>
                <c:pt idx="7933">
                  <c:v>45.392299999999999</c:v>
                </c:pt>
                <c:pt idx="7934">
                  <c:v>45.392299999999999</c:v>
                </c:pt>
                <c:pt idx="7935">
                  <c:v>45.392299999999999</c:v>
                </c:pt>
                <c:pt idx="7936">
                  <c:v>45.392299999999999</c:v>
                </c:pt>
                <c:pt idx="7937">
                  <c:v>45.392299999999999</c:v>
                </c:pt>
                <c:pt idx="7938">
                  <c:v>45.392299999999999</c:v>
                </c:pt>
                <c:pt idx="7939">
                  <c:v>45.392299999999999</c:v>
                </c:pt>
                <c:pt idx="7940">
                  <c:v>45.392299999999999</c:v>
                </c:pt>
                <c:pt idx="7941">
                  <c:v>45.392299999999999</c:v>
                </c:pt>
                <c:pt idx="7942">
                  <c:v>45.392299999999999</c:v>
                </c:pt>
                <c:pt idx="7943">
                  <c:v>45.392299999999999</c:v>
                </c:pt>
                <c:pt idx="7944">
                  <c:v>45.392299999999999</c:v>
                </c:pt>
                <c:pt idx="7945">
                  <c:v>45.392299999999999</c:v>
                </c:pt>
                <c:pt idx="7946">
                  <c:v>45.392299999999999</c:v>
                </c:pt>
                <c:pt idx="7947">
                  <c:v>45.392299999999999</c:v>
                </c:pt>
                <c:pt idx="7948">
                  <c:v>45.392299999999999</c:v>
                </c:pt>
                <c:pt idx="7949">
                  <c:v>45.392299999999999</c:v>
                </c:pt>
                <c:pt idx="7950">
                  <c:v>45.392299999999999</c:v>
                </c:pt>
                <c:pt idx="7951">
                  <c:v>45.392299999999999</c:v>
                </c:pt>
                <c:pt idx="7952">
                  <c:v>45.392299999999999</c:v>
                </c:pt>
                <c:pt idx="7953">
                  <c:v>45.392299999999999</c:v>
                </c:pt>
                <c:pt idx="7954">
                  <c:v>45.392299999999999</c:v>
                </c:pt>
                <c:pt idx="7955">
                  <c:v>45.392299999999999</c:v>
                </c:pt>
                <c:pt idx="7956">
                  <c:v>45.392299999999999</c:v>
                </c:pt>
                <c:pt idx="7957">
                  <c:v>45.392299999999999</c:v>
                </c:pt>
                <c:pt idx="7958">
                  <c:v>45.392299999999999</c:v>
                </c:pt>
                <c:pt idx="7959">
                  <c:v>45.392299999999999</c:v>
                </c:pt>
                <c:pt idx="7960">
                  <c:v>45.392299999999999</c:v>
                </c:pt>
                <c:pt idx="7961">
                  <c:v>45.392299999999999</c:v>
                </c:pt>
                <c:pt idx="7962">
                  <c:v>45.392299999999999</c:v>
                </c:pt>
                <c:pt idx="7963">
                  <c:v>45.392299999999999</c:v>
                </c:pt>
                <c:pt idx="7964">
                  <c:v>45.392299999999999</c:v>
                </c:pt>
                <c:pt idx="7965">
                  <c:v>45.392299999999999</c:v>
                </c:pt>
                <c:pt idx="7966">
                  <c:v>45.392299999999999</c:v>
                </c:pt>
                <c:pt idx="7967">
                  <c:v>45.392299999999999</c:v>
                </c:pt>
                <c:pt idx="7968">
                  <c:v>45.392299999999999</c:v>
                </c:pt>
                <c:pt idx="7969">
                  <c:v>45.392299999999999</c:v>
                </c:pt>
                <c:pt idx="7970">
                  <c:v>45.392299999999999</c:v>
                </c:pt>
                <c:pt idx="7971">
                  <c:v>45.392299999999999</c:v>
                </c:pt>
                <c:pt idx="7972">
                  <c:v>45.392299999999999</c:v>
                </c:pt>
                <c:pt idx="7973">
                  <c:v>45.392299999999999</c:v>
                </c:pt>
                <c:pt idx="7974">
                  <c:v>45.392299999999999</c:v>
                </c:pt>
                <c:pt idx="7975">
                  <c:v>45.392299999999999</c:v>
                </c:pt>
                <c:pt idx="7976">
                  <c:v>45.392299999999999</c:v>
                </c:pt>
                <c:pt idx="7977">
                  <c:v>45.392299999999999</c:v>
                </c:pt>
                <c:pt idx="7978">
                  <c:v>45.392299999999999</c:v>
                </c:pt>
                <c:pt idx="7979">
                  <c:v>45.392299999999999</c:v>
                </c:pt>
                <c:pt idx="7980">
                  <c:v>45.392299999999999</c:v>
                </c:pt>
                <c:pt idx="7981">
                  <c:v>45.392299999999999</c:v>
                </c:pt>
                <c:pt idx="7982">
                  <c:v>45.392299999999999</c:v>
                </c:pt>
                <c:pt idx="7983">
                  <c:v>45.392299999999999</c:v>
                </c:pt>
                <c:pt idx="7984">
                  <c:v>45.392299999999999</c:v>
                </c:pt>
                <c:pt idx="7985">
                  <c:v>45.392299999999999</c:v>
                </c:pt>
                <c:pt idx="7986">
                  <c:v>45.392299999999999</c:v>
                </c:pt>
                <c:pt idx="7987">
                  <c:v>45.392299999999999</c:v>
                </c:pt>
                <c:pt idx="7988">
                  <c:v>45.392299999999999</c:v>
                </c:pt>
                <c:pt idx="7989">
                  <c:v>45.392299999999999</c:v>
                </c:pt>
                <c:pt idx="7990">
                  <c:v>45.392299999999999</c:v>
                </c:pt>
                <c:pt idx="7991">
                  <c:v>45.392299999999999</c:v>
                </c:pt>
                <c:pt idx="7992">
                  <c:v>45.392299999999999</c:v>
                </c:pt>
                <c:pt idx="7993">
                  <c:v>45.392299999999999</c:v>
                </c:pt>
                <c:pt idx="7994">
                  <c:v>45.392299999999999</c:v>
                </c:pt>
                <c:pt idx="7995">
                  <c:v>45.392299999999999</c:v>
                </c:pt>
                <c:pt idx="7996">
                  <c:v>45.392299999999999</c:v>
                </c:pt>
                <c:pt idx="7997">
                  <c:v>45.392299999999999</c:v>
                </c:pt>
                <c:pt idx="7998">
                  <c:v>45.392299999999999</c:v>
                </c:pt>
                <c:pt idx="7999">
                  <c:v>45.392299999999999</c:v>
                </c:pt>
                <c:pt idx="8000">
                  <c:v>45.392299999999999</c:v>
                </c:pt>
                <c:pt idx="8001">
                  <c:v>45.392299999999999</c:v>
                </c:pt>
                <c:pt idx="8002">
                  <c:v>45.392299999999999</c:v>
                </c:pt>
                <c:pt idx="8003">
                  <c:v>45.392299999999999</c:v>
                </c:pt>
                <c:pt idx="8004">
                  <c:v>45.392299999999999</c:v>
                </c:pt>
                <c:pt idx="8005">
                  <c:v>45.392299999999999</c:v>
                </c:pt>
                <c:pt idx="8006">
                  <c:v>45.392299999999999</c:v>
                </c:pt>
                <c:pt idx="8007">
                  <c:v>45.392299999999999</c:v>
                </c:pt>
                <c:pt idx="8008">
                  <c:v>45.392299999999999</c:v>
                </c:pt>
                <c:pt idx="8009">
                  <c:v>45.392299999999999</c:v>
                </c:pt>
                <c:pt idx="8010">
                  <c:v>45.392299999999999</c:v>
                </c:pt>
                <c:pt idx="8011">
                  <c:v>45.392299999999999</c:v>
                </c:pt>
                <c:pt idx="8012">
                  <c:v>45.392299999999999</c:v>
                </c:pt>
                <c:pt idx="8013">
                  <c:v>45.392299999999999</c:v>
                </c:pt>
                <c:pt idx="8014">
                  <c:v>45.392299999999999</c:v>
                </c:pt>
                <c:pt idx="8015">
                  <c:v>45.392299999999999</c:v>
                </c:pt>
                <c:pt idx="8016">
                  <c:v>45.392299999999999</c:v>
                </c:pt>
                <c:pt idx="8017">
                  <c:v>45.392299999999999</c:v>
                </c:pt>
                <c:pt idx="8018">
                  <c:v>45.392299999999999</c:v>
                </c:pt>
                <c:pt idx="8019">
                  <c:v>45.392299999999999</c:v>
                </c:pt>
                <c:pt idx="8020">
                  <c:v>45.392299999999999</c:v>
                </c:pt>
                <c:pt idx="8021">
                  <c:v>45.392299999999999</c:v>
                </c:pt>
                <c:pt idx="8022">
                  <c:v>45.392299999999999</c:v>
                </c:pt>
                <c:pt idx="8023">
                  <c:v>45.392299999999999</c:v>
                </c:pt>
                <c:pt idx="8024">
                  <c:v>45.392299999999999</c:v>
                </c:pt>
                <c:pt idx="8025">
                  <c:v>45.392299999999999</c:v>
                </c:pt>
                <c:pt idx="8026">
                  <c:v>45.392299999999999</c:v>
                </c:pt>
                <c:pt idx="8027">
                  <c:v>45.403200000000012</c:v>
                </c:pt>
                <c:pt idx="8028">
                  <c:v>45.403200000000012</c:v>
                </c:pt>
                <c:pt idx="8029">
                  <c:v>45.403200000000012</c:v>
                </c:pt>
                <c:pt idx="8030">
                  <c:v>45.403200000000012</c:v>
                </c:pt>
                <c:pt idx="8031">
                  <c:v>45.403200000000012</c:v>
                </c:pt>
                <c:pt idx="8032">
                  <c:v>45.403200000000012</c:v>
                </c:pt>
                <c:pt idx="8033">
                  <c:v>45.403200000000012</c:v>
                </c:pt>
                <c:pt idx="8034">
                  <c:v>45.403200000000012</c:v>
                </c:pt>
                <c:pt idx="8035">
                  <c:v>45.403200000000012</c:v>
                </c:pt>
                <c:pt idx="8036">
                  <c:v>45.403200000000012</c:v>
                </c:pt>
                <c:pt idx="8037">
                  <c:v>45.403200000000012</c:v>
                </c:pt>
                <c:pt idx="8038">
                  <c:v>45.403200000000012</c:v>
                </c:pt>
                <c:pt idx="8039">
                  <c:v>45.403200000000012</c:v>
                </c:pt>
                <c:pt idx="8040">
                  <c:v>45.403200000000012</c:v>
                </c:pt>
                <c:pt idx="8041">
                  <c:v>45.403200000000012</c:v>
                </c:pt>
                <c:pt idx="8042">
                  <c:v>45.403200000000012</c:v>
                </c:pt>
                <c:pt idx="8043">
                  <c:v>45.403200000000012</c:v>
                </c:pt>
                <c:pt idx="8044">
                  <c:v>45.403200000000012</c:v>
                </c:pt>
                <c:pt idx="8045">
                  <c:v>45.403200000000012</c:v>
                </c:pt>
                <c:pt idx="8046">
                  <c:v>45.403200000000012</c:v>
                </c:pt>
                <c:pt idx="8047">
                  <c:v>45.403200000000012</c:v>
                </c:pt>
                <c:pt idx="8048">
                  <c:v>45.403200000000012</c:v>
                </c:pt>
                <c:pt idx="8049">
                  <c:v>45.403200000000012</c:v>
                </c:pt>
                <c:pt idx="8050">
                  <c:v>45.403200000000012</c:v>
                </c:pt>
                <c:pt idx="8051">
                  <c:v>45.403200000000012</c:v>
                </c:pt>
                <c:pt idx="8052">
                  <c:v>45.403200000000012</c:v>
                </c:pt>
                <c:pt idx="8053">
                  <c:v>45.403200000000012</c:v>
                </c:pt>
                <c:pt idx="8054">
                  <c:v>45.403200000000012</c:v>
                </c:pt>
                <c:pt idx="8055">
                  <c:v>45.403200000000012</c:v>
                </c:pt>
                <c:pt idx="8056">
                  <c:v>45.403200000000012</c:v>
                </c:pt>
                <c:pt idx="8057">
                  <c:v>45.403200000000012</c:v>
                </c:pt>
                <c:pt idx="8058">
                  <c:v>45.403200000000012</c:v>
                </c:pt>
                <c:pt idx="8059">
                  <c:v>45.403200000000012</c:v>
                </c:pt>
                <c:pt idx="8060">
                  <c:v>45.403200000000012</c:v>
                </c:pt>
                <c:pt idx="8061">
                  <c:v>45.403200000000012</c:v>
                </c:pt>
                <c:pt idx="8062">
                  <c:v>45.403200000000012</c:v>
                </c:pt>
                <c:pt idx="8063">
                  <c:v>45.403200000000012</c:v>
                </c:pt>
                <c:pt idx="8064">
                  <c:v>45.403200000000012</c:v>
                </c:pt>
                <c:pt idx="8065">
                  <c:v>45.403200000000012</c:v>
                </c:pt>
                <c:pt idx="8066">
                  <c:v>45.403200000000012</c:v>
                </c:pt>
                <c:pt idx="8067">
                  <c:v>45.403200000000012</c:v>
                </c:pt>
                <c:pt idx="8068">
                  <c:v>45.403200000000012</c:v>
                </c:pt>
                <c:pt idx="8069">
                  <c:v>45.403200000000012</c:v>
                </c:pt>
                <c:pt idx="8070">
                  <c:v>45.403200000000012</c:v>
                </c:pt>
                <c:pt idx="8071">
                  <c:v>45.403200000000012</c:v>
                </c:pt>
                <c:pt idx="8072">
                  <c:v>45.403200000000012</c:v>
                </c:pt>
                <c:pt idx="8073">
                  <c:v>45.403200000000012</c:v>
                </c:pt>
                <c:pt idx="8074">
                  <c:v>45.403200000000012</c:v>
                </c:pt>
                <c:pt idx="8075">
                  <c:v>45.403200000000012</c:v>
                </c:pt>
                <c:pt idx="8076">
                  <c:v>45.403200000000012</c:v>
                </c:pt>
                <c:pt idx="8077">
                  <c:v>45.403200000000012</c:v>
                </c:pt>
                <c:pt idx="8078">
                  <c:v>45.403200000000012</c:v>
                </c:pt>
                <c:pt idx="8079">
                  <c:v>45.403200000000012</c:v>
                </c:pt>
                <c:pt idx="8080">
                  <c:v>45.403200000000012</c:v>
                </c:pt>
                <c:pt idx="8081">
                  <c:v>45.403200000000012</c:v>
                </c:pt>
                <c:pt idx="8082">
                  <c:v>45.403200000000012</c:v>
                </c:pt>
                <c:pt idx="8083">
                  <c:v>45.403200000000012</c:v>
                </c:pt>
                <c:pt idx="8084">
                  <c:v>45.403200000000012</c:v>
                </c:pt>
                <c:pt idx="8085">
                  <c:v>45.403200000000012</c:v>
                </c:pt>
                <c:pt idx="8086">
                  <c:v>45.403200000000012</c:v>
                </c:pt>
                <c:pt idx="8087">
                  <c:v>45.403200000000012</c:v>
                </c:pt>
                <c:pt idx="8088">
                  <c:v>45.403200000000012</c:v>
                </c:pt>
                <c:pt idx="8089">
                  <c:v>45.403200000000012</c:v>
                </c:pt>
                <c:pt idx="8090">
                  <c:v>45.403200000000012</c:v>
                </c:pt>
                <c:pt idx="8091">
                  <c:v>45.403200000000012</c:v>
                </c:pt>
                <c:pt idx="8092">
                  <c:v>45.403200000000012</c:v>
                </c:pt>
                <c:pt idx="8093">
                  <c:v>45.413200000000003</c:v>
                </c:pt>
                <c:pt idx="8094">
                  <c:v>45.413200000000003</c:v>
                </c:pt>
                <c:pt idx="8095">
                  <c:v>45.413200000000003</c:v>
                </c:pt>
                <c:pt idx="8096">
                  <c:v>45.413200000000003</c:v>
                </c:pt>
                <c:pt idx="8097">
                  <c:v>45.413200000000003</c:v>
                </c:pt>
                <c:pt idx="8098">
                  <c:v>45.413200000000003</c:v>
                </c:pt>
                <c:pt idx="8099">
                  <c:v>45.413200000000003</c:v>
                </c:pt>
                <c:pt idx="8100">
                  <c:v>45.413200000000003</c:v>
                </c:pt>
                <c:pt idx="8101">
                  <c:v>45.413200000000003</c:v>
                </c:pt>
                <c:pt idx="8102">
                  <c:v>45.413200000000003</c:v>
                </c:pt>
                <c:pt idx="8103">
                  <c:v>45.413200000000003</c:v>
                </c:pt>
                <c:pt idx="8104">
                  <c:v>45.413200000000003</c:v>
                </c:pt>
                <c:pt idx="8105">
                  <c:v>45.413200000000003</c:v>
                </c:pt>
                <c:pt idx="8106">
                  <c:v>45.413200000000003</c:v>
                </c:pt>
                <c:pt idx="8107">
                  <c:v>45.413200000000003</c:v>
                </c:pt>
                <c:pt idx="8108">
                  <c:v>45.413200000000003</c:v>
                </c:pt>
                <c:pt idx="8109">
                  <c:v>45.413200000000003</c:v>
                </c:pt>
                <c:pt idx="8110">
                  <c:v>45.413200000000003</c:v>
                </c:pt>
                <c:pt idx="8111">
                  <c:v>45.413200000000003</c:v>
                </c:pt>
                <c:pt idx="8112">
                  <c:v>45.413200000000003</c:v>
                </c:pt>
                <c:pt idx="8113">
                  <c:v>45.413200000000003</c:v>
                </c:pt>
                <c:pt idx="8114">
                  <c:v>45.413200000000003</c:v>
                </c:pt>
                <c:pt idx="8115">
                  <c:v>45.413200000000003</c:v>
                </c:pt>
                <c:pt idx="8116">
                  <c:v>45.413200000000003</c:v>
                </c:pt>
                <c:pt idx="8117">
                  <c:v>45.413200000000003</c:v>
                </c:pt>
                <c:pt idx="8118">
                  <c:v>45.413200000000003</c:v>
                </c:pt>
                <c:pt idx="8119">
                  <c:v>45.413200000000003</c:v>
                </c:pt>
                <c:pt idx="8120">
                  <c:v>45.413200000000003</c:v>
                </c:pt>
                <c:pt idx="8121">
                  <c:v>45.413200000000003</c:v>
                </c:pt>
                <c:pt idx="8122">
                  <c:v>45.413200000000003</c:v>
                </c:pt>
                <c:pt idx="8123">
                  <c:v>45.413200000000003</c:v>
                </c:pt>
                <c:pt idx="8124">
                  <c:v>45.413200000000003</c:v>
                </c:pt>
                <c:pt idx="8125">
                  <c:v>45.413200000000003</c:v>
                </c:pt>
                <c:pt idx="8126">
                  <c:v>45.413200000000003</c:v>
                </c:pt>
                <c:pt idx="8127">
                  <c:v>45.413200000000003</c:v>
                </c:pt>
                <c:pt idx="8128">
                  <c:v>45.413200000000003</c:v>
                </c:pt>
                <c:pt idx="8129">
                  <c:v>45.413200000000003</c:v>
                </c:pt>
                <c:pt idx="8130">
                  <c:v>45.413200000000003</c:v>
                </c:pt>
                <c:pt idx="8131">
                  <c:v>45.423200000000001</c:v>
                </c:pt>
                <c:pt idx="8132">
                  <c:v>45.423200000000001</c:v>
                </c:pt>
                <c:pt idx="8133">
                  <c:v>45.423200000000001</c:v>
                </c:pt>
                <c:pt idx="8134">
                  <c:v>45.423200000000001</c:v>
                </c:pt>
                <c:pt idx="8135">
                  <c:v>45.423200000000001</c:v>
                </c:pt>
                <c:pt idx="8136">
                  <c:v>45.423200000000001</c:v>
                </c:pt>
                <c:pt idx="8137">
                  <c:v>45.423200000000001</c:v>
                </c:pt>
                <c:pt idx="8138">
                  <c:v>45.423200000000001</c:v>
                </c:pt>
                <c:pt idx="8139">
                  <c:v>45.423200000000001</c:v>
                </c:pt>
                <c:pt idx="8140">
                  <c:v>45.423200000000001</c:v>
                </c:pt>
                <c:pt idx="8141">
                  <c:v>45.423200000000001</c:v>
                </c:pt>
                <c:pt idx="8142">
                  <c:v>45.423200000000001</c:v>
                </c:pt>
                <c:pt idx="8143">
                  <c:v>45.423200000000001</c:v>
                </c:pt>
                <c:pt idx="8144">
                  <c:v>45.423200000000001</c:v>
                </c:pt>
                <c:pt idx="8145">
                  <c:v>45.423200000000001</c:v>
                </c:pt>
                <c:pt idx="8146">
                  <c:v>45.423200000000001</c:v>
                </c:pt>
                <c:pt idx="8147">
                  <c:v>45.423200000000001</c:v>
                </c:pt>
                <c:pt idx="8148">
                  <c:v>45.423200000000001</c:v>
                </c:pt>
                <c:pt idx="8149">
                  <c:v>45.423200000000001</c:v>
                </c:pt>
                <c:pt idx="8150">
                  <c:v>45.423200000000001</c:v>
                </c:pt>
                <c:pt idx="8151">
                  <c:v>45.423200000000001</c:v>
                </c:pt>
                <c:pt idx="8152">
                  <c:v>45.423200000000001</c:v>
                </c:pt>
                <c:pt idx="8153">
                  <c:v>45.423200000000001</c:v>
                </c:pt>
                <c:pt idx="8154">
                  <c:v>45.423200000000001</c:v>
                </c:pt>
                <c:pt idx="8155">
                  <c:v>45.433500000000002</c:v>
                </c:pt>
                <c:pt idx="8156">
                  <c:v>45.433500000000002</c:v>
                </c:pt>
                <c:pt idx="8157">
                  <c:v>45.433500000000002</c:v>
                </c:pt>
                <c:pt idx="8158">
                  <c:v>45.433500000000002</c:v>
                </c:pt>
                <c:pt idx="8159">
                  <c:v>45.433500000000002</c:v>
                </c:pt>
                <c:pt idx="8160">
                  <c:v>45.433500000000002</c:v>
                </c:pt>
                <c:pt idx="8161">
                  <c:v>45.433500000000002</c:v>
                </c:pt>
                <c:pt idx="8162">
                  <c:v>45.433500000000002</c:v>
                </c:pt>
                <c:pt idx="8163">
                  <c:v>45.433500000000002</c:v>
                </c:pt>
                <c:pt idx="8164">
                  <c:v>45.433500000000002</c:v>
                </c:pt>
                <c:pt idx="8165">
                  <c:v>45.433500000000002</c:v>
                </c:pt>
                <c:pt idx="8166">
                  <c:v>45.433500000000002</c:v>
                </c:pt>
                <c:pt idx="8167">
                  <c:v>45.433500000000002</c:v>
                </c:pt>
                <c:pt idx="8168">
                  <c:v>45.433500000000002</c:v>
                </c:pt>
                <c:pt idx="8169">
                  <c:v>45.433500000000002</c:v>
                </c:pt>
                <c:pt idx="8170">
                  <c:v>45.433500000000002</c:v>
                </c:pt>
                <c:pt idx="8171">
                  <c:v>45.433500000000002</c:v>
                </c:pt>
                <c:pt idx="8172">
                  <c:v>45.433500000000002</c:v>
                </c:pt>
                <c:pt idx="8173">
                  <c:v>45.433500000000002</c:v>
                </c:pt>
                <c:pt idx="8174">
                  <c:v>45.433500000000002</c:v>
                </c:pt>
                <c:pt idx="8175">
                  <c:v>45.433500000000002</c:v>
                </c:pt>
                <c:pt idx="8176">
                  <c:v>45.433500000000002</c:v>
                </c:pt>
                <c:pt idx="8177">
                  <c:v>45.433500000000002</c:v>
                </c:pt>
                <c:pt idx="8178">
                  <c:v>45.433500000000002</c:v>
                </c:pt>
                <c:pt idx="8179">
                  <c:v>45.433500000000002</c:v>
                </c:pt>
                <c:pt idx="8180">
                  <c:v>45.433500000000002</c:v>
                </c:pt>
                <c:pt idx="8181">
                  <c:v>45.433500000000002</c:v>
                </c:pt>
                <c:pt idx="8182">
                  <c:v>45.433500000000002</c:v>
                </c:pt>
                <c:pt idx="8183">
                  <c:v>45.433500000000002</c:v>
                </c:pt>
                <c:pt idx="8184">
                  <c:v>45.433500000000002</c:v>
                </c:pt>
                <c:pt idx="8185">
                  <c:v>45.433500000000002</c:v>
                </c:pt>
                <c:pt idx="8186">
                  <c:v>45.433500000000002</c:v>
                </c:pt>
                <c:pt idx="8187">
                  <c:v>45.433500000000002</c:v>
                </c:pt>
                <c:pt idx="8188">
                  <c:v>45.433500000000002</c:v>
                </c:pt>
                <c:pt idx="8189">
                  <c:v>45.433500000000002</c:v>
                </c:pt>
                <c:pt idx="8190">
                  <c:v>45.433500000000002</c:v>
                </c:pt>
                <c:pt idx="8191">
                  <c:v>45.433500000000002</c:v>
                </c:pt>
                <c:pt idx="8192">
                  <c:v>45.444099999999999</c:v>
                </c:pt>
                <c:pt idx="8193">
                  <c:v>45.444099999999999</c:v>
                </c:pt>
                <c:pt idx="8194">
                  <c:v>45.444099999999999</c:v>
                </c:pt>
                <c:pt idx="8195">
                  <c:v>45.444099999999999</c:v>
                </c:pt>
                <c:pt idx="8196">
                  <c:v>45.444099999999999</c:v>
                </c:pt>
                <c:pt idx="8197">
                  <c:v>45.444099999999999</c:v>
                </c:pt>
                <c:pt idx="8198">
                  <c:v>45.444099999999999</c:v>
                </c:pt>
                <c:pt idx="8199">
                  <c:v>45.444099999999999</c:v>
                </c:pt>
                <c:pt idx="8200">
                  <c:v>45.444099999999999</c:v>
                </c:pt>
                <c:pt idx="8201">
                  <c:v>45.444099999999999</c:v>
                </c:pt>
                <c:pt idx="8202">
                  <c:v>45.444099999999999</c:v>
                </c:pt>
                <c:pt idx="8203">
                  <c:v>45.444099999999999</c:v>
                </c:pt>
                <c:pt idx="8204">
                  <c:v>45.444099999999999</c:v>
                </c:pt>
                <c:pt idx="8205">
                  <c:v>45.444099999999999</c:v>
                </c:pt>
                <c:pt idx="8206">
                  <c:v>45.444099999999999</c:v>
                </c:pt>
                <c:pt idx="8207">
                  <c:v>45.444099999999999</c:v>
                </c:pt>
                <c:pt idx="8208">
                  <c:v>45.444099999999999</c:v>
                </c:pt>
                <c:pt idx="8209">
                  <c:v>45.444099999999999</c:v>
                </c:pt>
                <c:pt idx="8210">
                  <c:v>45.444099999999999</c:v>
                </c:pt>
                <c:pt idx="8211">
                  <c:v>45.444099999999999</c:v>
                </c:pt>
                <c:pt idx="8212">
                  <c:v>45.444099999999999</c:v>
                </c:pt>
                <c:pt idx="8213">
                  <c:v>45.444099999999999</c:v>
                </c:pt>
                <c:pt idx="8214">
                  <c:v>45.444099999999999</c:v>
                </c:pt>
                <c:pt idx="8215">
                  <c:v>45.444099999999999</c:v>
                </c:pt>
                <c:pt idx="8216">
                  <c:v>45.444099999999999</c:v>
                </c:pt>
                <c:pt idx="8217">
                  <c:v>45.444099999999999</c:v>
                </c:pt>
                <c:pt idx="8218">
                  <c:v>45.444099999999999</c:v>
                </c:pt>
                <c:pt idx="8219">
                  <c:v>45.444099999999999</c:v>
                </c:pt>
                <c:pt idx="8220">
                  <c:v>45.444099999999999</c:v>
                </c:pt>
                <c:pt idx="8221">
                  <c:v>45.444099999999999</c:v>
                </c:pt>
                <c:pt idx="8222">
                  <c:v>45.444099999999999</c:v>
                </c:pt>
                <c:pt idx="8223">
                  <c:v>45.444099999999999</c:v>
                </c:pt>
                <c:pt idx="8224">
                  <c:v>45.444099999999999</c:v>
                </c:pt>
                <c:pt idx="8225">
                  <c:v>45.444099999999999</c:v>
                </c:pt>
                <c:pt idx="8226">
                  <c:v>45.444099999999999</c:v>
                </c:pt>
                <c:pt idx="8227">
                  <c:v>45.444099999999999</c:v>
                </c:pt>
                <c:pt idx="8228">
                  <c:v>45.444099999999999</c:v>
                </c:pt>
                <c:pt idx="8229">
                  <c:v>45.444099999999999</c:v>
                </c:pt>
                <c:pt idx="8230">
                  <c:v>45.444099999999999</c:v>
                </c:pt>
                <c:pt idx="8231">
                  <c:v>45.444099999999999</c:v>
                </c:pt>
                <c:pt idx="8232">
                  <c:v>45.444099999999999</c:v>
                </c:pt>
                <c:pt idx="8233">
                  <c:v>45.444099999999999</c:v>
                </c:pt>
                <c:pt idx="8234">
                  <c:v>45.444099999999999</c:v>
                </c:pt>
                <c:pt idx="8235">
                  <c:v>45.444099999999999</c:v>
                </c:pt>
                <c:pt idx="8236">
                  <c:v>45.444099999999999</c:v>
                </c:pt>
                <c:pt idx="8237">
                  <c:v>45.444099999999999</c:v>
                </c:pt>
                <c:pt idx="8238">
                  <c:v>45.444099999999999</c:v>
                </c:pt>
                <c:pt idx="8239">
                  <c:v>45.444099999999999</c:v>
                </c:pt>
                <c:pt idx="8240">
                  <c:v>45.444099999999999</c:v>
                </c:pt>
                <c:pt idx="8241">
                  <c:v>45.444099999999999</c:v>
                </c:pt>
                <c:pt idx="8242">
                  <c:v>45.444099999999999</c:v>
                </c:pt>
                <c:pt idx="8243">
                  <c:v>45.444099999999999</c:v>
                </c:pt>
                <c:pt idx="8244">
                  <c:v>45.444099999999999</c:v>
                </c:pt>
                <c:pt idx="8245">
                  <c:v>45.444099999999999</c:v>
                </c:pt>
                <c:pt idx="8246">
                  <c:v>45.444099999999999</c:v>
                </c:pt>
                <c:pt idx="8247">
                  <c:v>45.444099999999999</c:v>
                </c:pt>
                <c:pt idx="8248">
                  <c:v>45.444099999999999</c:v>
                </c:pt>
                <c:pt idx="8249">
                  <c:v>45.4542</c:v>
                </c:pt>
                <c:pt idx="8250">
                  <c:v>45.4542</c:v>
                </c:pt>
                <c:pt idx="8251">
                  <c:v>45.4542</c:v>
                </c:pt>
                <c:pt idx="8252">
                  <c:v>45.4542</c:v>
                </c:pt>
                <c:pt idx="8253">
                  <c:v>45.4542</c:v>
                </c:pt>
                <c:pt idx="8254">
                  <c:v>45.4542</c:v>
                </c:pt>
                <c:pt idx="8255">
                  <c:v>45.4542</c:v>
                </c:pt>
                <c:pt idx="8256">
                  <c:v>45.4542</c:v>
                </c:pt>
                <c:pt idx="8257">
                  <c:v>45.4542</c:v>
                </c:pt>
                <c:pt idx="8258">
                  <c:v>45.4542</c:v>
                </c:pt>
                <c:pt idx="8259">
                  <c:v>45.4542</c:v>
                </c:pt>
                <c:pt idx="8260">
                  <c:v>45.4542</c:v>
                </c:pt>
                <c:pt idx="8261">
                  <c:v>45.4542</c:v>
                </c:pt>
                <c:pt idx="8262">
                  <c:v>45.4542</c:v>
                </c:pt>
                <c:pt idx="8263">
                  <c:v>45.4542</c:v>
                </c:pt>
                <c:pt idx="8264">
                  <c:v>45.4542</c:v>
                </c:pt>
                <c:pt idx="8265">
                  <c:v>45.4542</c:v>
                </c:pt>
                <c:pt idx="8266">
                  <c:v>45.4542</c:v>
                </c:pt>
                <c:pt idx="8267">
                  <c:v>45.4542</c:v>
                </c:pt>
                <c:pt idx="8268">
                  <c:v>45.4542</c:v>
                </c:pt>
                <c:pt idx="8269">
                  <c:v>45.4542</c:v>
                </c:pt>
                <c:pt idx="8270">
                  <c:v>45.4542</c:v>
                </c:pt>
                <c:pt idx="8271">
                  <c:v>45.4542</c:v>
                </c:pt>
                <c:pt idx="8272">
                  <c:v>45.4542</c:v>
                </c:pt>
                <c:pt idx="8273">
                  <c:v>45.4542</c:v>
                </c:pt>
                <c:pt idx="8274">
                  <c:v>45.4542</c:v>
                </c:pt>
                <c:pt idx="8275">
                  <c:v>45.4542</c:v>
                </c:pt>
                <c:pt idx="8276">
                  <c:v>45.4542</c:v>
                </c:pt>
                <c:pt idx="8277">
                  <c:v>45.4542</c:v>
                </c:pt>
                <c:pt idx="8278">
                  <c:v>45.4542</c:v>
                </c:pt>
                <c:pt idx="8279">
                  <c:v>45.4542</c:v>
                </c:pt>
                <c:pt idx="8280">
                  <c:v>45.4542</c:v>
                </c:pt>
                <c:pt idx="8281">
                  <c:v>45.4542</c:v>
                </c:pt>
                <c:pt idx="8282">
                  <c:v>45.4542</c:v>
                </c:pt>
                <c:pt idx="8283">
                  <c:v>45.4542</c:v>
                </c:pt>
                <c:pt idx="8284">
                  <c:v>45.4542</c:v>
                </c:pt>
                <c:pt idx="8285">
                  <c:v>45.4542</c:v>
                </c:pt>
                <c:pt idx="8286">
                  <c:v>45.4542</c:v>
                </c:pt>
                <c:pt idx="8287">
                  <c:v>45.4542</c:v>
                </c:pt>
                <c:pt idx="8288">
                  <c:v>45.4542</c:v>
                </c:pt>
                <c:pt idx="8289">
                  <c:v>45.4542</c:v>
                </c:pt>
                <c:pt idx="8290">
                  <c:v>45.4542</c:v>
                </c:pt>
                <c:pt idx="8291">
                  <c:v>45.4542</c:v>
                </c:pt>
                <c:pt idx="8292">
                  <c:v>45.4542</c:v>
                </c:pt>
                <c:pt idx="8293">
                  <c:v>45.4542</c:v>
                </c:pt>
                <c:pt idx="8294">
                  <c:v>45.4542</c:v>
                </c:pt>
                <c:pt idx="8295">
                  <c:v>45.4542</c:v>
                </c:pt>
                <c:pt idx="8296">
                  <c:v>45.4542</c:v>
                </c:pt>
                <c:pt idx="8297">
                  <c:v>45.4542</c:v>
                </c:pt>
                <c:pt idx="8298">
                  <c:v>45.4542</c:v>
                </c:pt>
                <c:pt idx="8299">
                  <c:v>45.4542</c:v>
                </c:pt>
                <c:pt idx="8300">
                  <c:v>45.4542</c:v>
                </c:pt>
                <c:pt idx="8301">
                  <c:v>45.4542</c:v>
                </c:pt>
                <c:pt idx="8302">
                  <c:v>45.4542</c:v>
                </c:pt>
                <c:pt idx="8303">
                  <c:v>45.4542</c:v>
                </c:pt>
                <c:pt idx="8304">
                  <c:v>45.4542</c:v>
                </c:pt>
                <c:pt idx="8305">
                  <c:v>45.4542</c:v>
                </c:pt>
                <c:pt idx="8306">
                  <c:v>45.464399999999998</c:v>
                </c:pt>
                <c:pt idx="8307">
                  <c:v>45.464399999999998</c:v>
                </c:pt>
                <c:pt idx="8308">
                  <c:v>45.464399999999998</c:v>
                </c:pt>
                <c:pt idx="8309">
                  <c:v>45.464399999999998</c:v>
                </c:pt>
                <c:pt idx="8310">
                  <c:v>45.464399999999998</c:v>
                </c:pt>
                <c:pt idx="8311">
                  <c:v>45.464399999999998</c:v>
                </c:pt>
                <c:pt idx="8312">
                  <c:v>45.464399999999998</c:v>
                </c:pt>
                <c:pt idx="8313">
                  <c:v>45.464399999999998</c:v>
                </c:pt>
                <c:pt idx="8314">
                  <c:v>45.464399999999998</c:v>
                </c:pt>
                <c:pt idx="8315">
                  <c:v>45.464399999999998</c:v>
                </c:pt>
                <c:pt idx="8316">
                  <c:v>45.464399999999998</c:v>
                </c:pt>
                <c:pt idx="8317">
                  <c:v>45.464399999999998</c:v>
                </c:pt>
                <c:pt idx="8318">
                  <c:v>45.464399999999998</c:v>
                </c:pt>
                <c:pt idx="8319">
                  <c:v>45.464399999999998</c:v>
                </c:pt>
                <c:pt idx="8320">
                  <c:v>45.464399999999998</c:v>
                </c:pt>
                <c:pt idx="8321">
                  <c:v>45.464399999999998</c:v>
                </c:pt>
                <c:pt idx="8322">
                  <c:v>45.464399999999998</c:v>
                </c:pt>
                <c:pt idx="8323">
                  <c:v>45.464399999999998</c:v>
                </c:pt>
                <c:pt idx="8324">
                  <c:v>45.464399999999998</c:v>
                </c:pt>
                <c:pt idx="8325">
                  <c:v>45.464399999999998</c:v>
                </c:pt>
                <c:pt idx="8326">
                  <c:v>45.464399999999998</c:v>
                </c:pt>
                <c:pt idx="8327">
                  <c:v>45.464399999999998</c:v>
                </c:pt>
                <c:pt idx="8328">
                  <c:v>45.464399999999998</c:v>
                </c:pt>
                <c:pt idx="8329">
                  <c:v>45.464399999999998</c:v>
                </c:pt>
                <c:pt idx="8330">
                  <c:v>45.464399999999998</c:v>
                </c:pt>
                <c:pt idx="8331">
                  <c:v>45.464399999999998</c:v>
                </c:pt>
                <c:pt idx="8332">
                  <c:v>45.464399999999998</c:v>
                </c:pt>
                <c:pt idx="8333">
                  <c:v>45.464399999999998</c:v>
                </c:pt>
                <c:pt idx="8334">
                  <c:v>45.464399999999998</c:v>
                </c:pt>
                <c:pt idx="8335">
                  <c:v>45.464399999999998</c:v>
                </c:pt>
                <c:pt idx="8336">
                  <c:v>45.464399999999998</c:v>
                </c:pt>
                <c:pt idx="8337">
                  <c:v>45.464399999999998</c:v>
                </c:pt>
                <c:pt idx="8338">
                  <c:v>45.464399999999998</c:v>
                </c:pt>
                <c:pt idx="8339">
                  <c:v>45.464399999999998</c:v>
                </c:pt>
                <c:pt idx="8340">
                  <c:v>45.464399999999998</c:v>
                </c:pt>
                <c:pt idx="8341">
                  <c:v>45.464399999999998</c:v>
                </c:pt>
                <c:pt idx="8342">
                  <c:v>45.464399999999998</c:v>
                </c:pt>
                <c:pt idx="8343">
                  <c:v>45.464399999999998</c:v>
                </c:pt>
                <c:pt idx="8344">
                  <c:v>45.464399999999998</c:v>
                </c:pt>
                <c:pt idx="8345">
                  <c:v>45.464399999999998</c:v>
                </c:pt>
                <c:pt idx="8346">
                  <c:v>45.464399999999998</c:v>
                </c:pt>
                <c:pt idx="8347">
                  <c:v>45.464399999999998</c:v>
                </c:pt>
                <c:pt idx="8348">
                  <c:v>45.464399999999998</c:v>
                </c:pt>
                <c:pt idx="8349">
                  <c:v>45.464399999999998</c:v>
                </c:pt>
                <c:pt idx="8350">
                  <c:v>45.464399999999998</c:v>
                </c:pt>
                <c:pt idx="8351">
                  <c:v>45.464399999999998</c:v>
                </c:pt>
                <c:pt idx="8352">
                  <c:v>45.464399999999998</c:v>
                </c:pt>
                <c:pt idx="8353">
                  <c:v>45.464399999999998</c:v>
                </c:pt>
                <c:pt idx="8354">
                  <c:v>45.464399999999998</c:v>
                </c:pt>
                <c:pt idx="8355">
                  <c:v>45.464399999999998</c:v>
                </c:pt>
                <c:pt idx="8356">
                  <c:v>45.464399999999998</c:v>
                </c:pt>
                <c:pt idx="8357">
                  <c:v>45.464399999999998</c:v>
                </c:pt>
                <c:pt idx="8358">
                  <c:v>45.464399999999998</c:v>
                </c:pt>
                <c:pt idx="8359">
                  <c:v>45.464399999999998</c:v>
                </c:pt>
                <c:pt idx="8360">
                  <c:v>45.464399999999998</c:v>
                </c:pt>
                <c:pt idx="8361">
                  <c:v>45.464399999999998</c:v>
                </c:pt>
                <c:pt idx="8362">
                  <c:v>45.464399999999998</c:v>
                </c:pt>
                <c:pt idx="8363">
                  <c:v>45.464399999999998</c:v>
                </c:pt>
                <c:pt idx="8364">
                  <c:v>45.464399999999998</c:v>
                </c:pt>
                <c:pt idx="8365">
                  <c:v>45.464399999999998</c:v>
                </c:pt>
                <c:pt idx="8366">
                  <c:v>45.464399999999998</c:v>
                </c:pt>
                <c:pt idx="8367">
                  <c:v>45.464399999999998</c:v>
                </c:pt>
                <c:pt idx="8368">
                  <c:v>45.464399999999998</c:v>
                </c:pt>
                <c:pt idx="8369">
                  <c:v>45.464399999999998</c:v>
                </c:pt>
                <c:pt idx="8370">
                  <c:v>45.464399999999998</c:v>
                </c:pt>
                <c:pt idx="8371">
                  <c:v>45.464399999999998</c:v>
                </c:pt>
                <c:pt idx="8372">
                  <c:v>45.464399999999998</c:v>
                </c:pt>
                <c:pt idx="8373">
                  <c:v>45.464399999999998</c:v>
                </c:pt>
                <c:pt idx="8374">
                  <c:v>45.464399999999998</c:v>
                </c:pt>
                <c:pt idx="8375">
                  <c:v>45.464399999999998</c:v>
                </c:pt>
                <c:pt idx="8376">
                  <c:v>45.464399999999998</c:v>
                </c:pt>
                <c:pt idx="8377">
                  <c:v>45.464399999999998</c:v>
                </c:pt>
                <c:pt idx="8378">
                  <c:v>45.464399999999998</c:v>
                </c:pt>
                <c:pt idx="8379">
                  <c:v>45.464399999999998</c:v>
                </c:pt>
                <c:pt idx="8380">
                  <c:v>45.464399999999998</c:v>
                </c:pt>
                <c:pt idx="8381">
                  <c:v>45.464399999999998</c:v>
                </c:pt>
                <c:pt idx="8382">
                  <c:v>45.464399999999998</c:v>
                </c:pt>
                <c:pt idx="8383">
                  <c:v>45.464399999999998</c:v>
                </c:pt>
                <c:pt idx="8384">
                  <c:v>45.464399999999998</c:v>
                </c:pt>
                <c:pt idx="8385">
                  <c:v>45.464399999999998</c:v>
                </c:pt>
                <c:pt idx="8386">
                  <c:v>45.464399999999998</c:v>
                </c:pt>
                <c:pt idx="8387">
                  <c:v>45.464399999999998</c:v>
                </c:pt>
                <c:pt idx="8388">
                  <c:v>45.464399999999998</c:v>
                </c:pt>
                <c:pt idx="8389">
                  <c:v>45.464399999999998</c:v>
                </c:pt>
                <c:pt idx="8390">
                  <c:v>45.464399999999998</c:v>
                </c:pt>
                <c:pt idx="8391">
                  <c:v>45.464399999999998</c:v>
                </c:pt>
                <c:pt idx="8392">
                  <c:v>45.464399999999998</c:v>
                </c:pt>
                <c:pt idx="8393">
                  <c:v>45.464399999999998</c:v>
                </c:pt>
                <c:pt idx="8394">
                  <c:v>45.464399999999998</c:v>
                </c:pt>
                <c:pt idx="8395">
                  <c:v>45.464399999999998</c:v>
                </c:pt>
                <c:pt idx="8396">
                  <c:v>45.464399999999998</c:v>
                </c:pt>
                <c:pt idx="8397">
                  <c:v>45.464399999999998</c:v>
                </c:pt>
                <c:pt idx="8398">
                  <c:v>45.464399999999998</c:v>
                </c:pt>
                <c:pt idx="8399">
                  <c:v>45.464399999999998</c:v>
                </c:pt>
                <c:pt idx="8400">
                  <c:v>45.464399999999998</c:v>
                </c:pt>
                <c:pt idx="8401">
                  <c:v>45.464399999999998</c:v>
                </c:pt>
                <c:pt idx="8402">
                  <c:v>45.464399999999998</c:v>
                </c:pt>
                <c:pt idx="8403">
                  <c:v>45.464399999999998</c:v>
                </c:pt>
                <c:pt idx="8404">
                  <c:v>45.464399999999998</c:v>
                </c:pt>
                <c:pt idx="8405">
                  <c:v>45.464399999999998</c:v>
                </c:pt>
                <c:pt idx="8406">
                  <c:v>45.464399999999998</c:v>
                </c:pt>
                <c:pt idx="8407">
                  <c:v>45.464399999999998</c:v>
                </c:pt>
                <c:pt idx="8408">
                  <c:v>45.464399999999998</c:v>
                </c:pt>
                <c:pt idx="8409">
                  <c:v>45.464399999999998</c:v>
                </c:pt>
                <c:pt idx="8410">
                  <c:v>45.464399999999998</c:v>
                </c:pt>
                <c:pt idx="8411">
                  <c:v>45.464399999999998</c:v>
                </c:pt>
                <c:pt idx="8412">
                  <c:v>45.464399999999998</c:v>
                </c:pt>
                <c:pt idx="8413">
                  <c:v>45.464399999999998</c:v>
                </c:pt>
                <c:pt idx="8414">
                  <c:v>45.464399999999998</c:v>
                </c:pt>
                <c:pt idx="8415">
                  <c:v>45.464399999999998</c:v>
                </c:pt>
                <c:pt idx="8416">
                  <c:v>45.464399999999998</c:v>
                </c:pt>
                <c:pt idx="8417">
                  <c:v>45.464399999999998</c:v>
                </c:pt>
                <c:pt idx="8418">
                  <c:v>45.464399999999998</c:v>
                </c:pt>
                <c:pt idx="8419">
                  <c:v>45.464399999999998</c:v>
                </c:pt>
                <c:pt idx="8420">
                  <c:v>45.464399999999998</c:v>
                </c:pt>
                <c:pt idx="8421">
                  <c:v>45.464399999999998</c:v>
                </c:pt>
                <c:pt idx="8422">
                  <c:v>45.464399999999998</c:v>
                </c:pt>
                <c:pt idx="8423">
                  <c:v>45.474800000000002</c:v>
                </c:pt>
                <c:pt idx="8424">
                  <c:v>45.474800000000002</c:v>
                </c:pt>
                <c:pt idx="8425">
                  <c:v>45.474800000000002</c:v>
                </c:pt>
                <c:pt idx="8426">
                  <c:v>45.474800000000002</c:v>
                </c:pt>
                <c:pt idx="8427">
                  <c:v>45.474800000000002</c:v>
                </c:pt>
                <c:pt idx="8428">
                  <c:v>45.474800000000002</c:v>
                </c:pt>
                <c:pt idx="8429">
                  <c:v>45.474800000000002</c:v>
                </c:pt>
                <c:pt idx="8430">
                  <c:v>45.474800000000002</c:v>
                </c:pt>
                <c:pt idx="8431">
                  <c:v>45.474800000000002</c:v>
                </c:pt>
                <c:pt idx="8432">
                  <c:v>45.474800000000002</c:v>
                </c:pt>
                <c:pt idx="8433">
                  <c:v>45.474800000000002</c:v>
                </c:pt>
                <c:pt idx="8434">
                  <c:v>45.474800000000002</c:v>
                </c:pt>
                <c:pt idx="8435">
                  <c:v>45.474800000000002</c:v>
                </c:pt>
                <c:pt idx="8436">
                  <c:v>45.474800000000002</c:v>
                </c:pt>
                <c:pt idx="8437">
                  <c:v>45.474800000000002</c:v>
                </c:pt>
                <c:pt idx="8438">
                  <c:v>45.474800000000002</c:v>
                </c:pt>
                <c:pt idx="8439">
                  <c:v>45.474800000000002</c:v>
                </c:pt>
                <c:pt idx="8440">
                  <c:v>45.474800000000002</c:v>
                </c:pt>
                <c:pt idx="8441">
                  <c:v>45.474800000000002</c:v>
                </c:pt>
                <c:pt idx="8442">
                  <c:v>45.474800000000002</c:v>
                </c:pt>
                <c:pt idx="8443">
                  <c:v>45.474800000000002</c:v>
                </c:pt>
                <c:pt idx="8444">
                  <c:v>45.474800000000002</c:v>
                </c:pt>
                <c:pt idx="8445">
                  <c:v>45.474800000000002</c:v>
                </c:pt>
                <c:pt idx="8446">
                  <c:v>45.474800000000002</c:v>
                </c:pt>
                <c:pt idx="8447">
                  <c:v>45.474800000000002</c:v>
                </c:pt>
                <c:pt idx="8448">
                  <c:v>45.474800000000002</c:v>
                </c:pt>
                <c:pt idx="8449">
                  <c:v>45.474800000000002</c:v>
                </c:pt>
                <c:pt idx="8450">
                  <c:v>45.474800000000002</c:v>
                </c:pt>
                <c:pt idx="8451">
                  <c:v>45.474800000000002</c:v>
                </c:pt>
                <c:pt idx="8452">
                  <c:v>45.474800000000002</c:v>
                </c:pt>
                <c:pt idx="8453">
                  <c:v>45.474800000000002</c:v>
                </c:pt>
                <c:pt idx="8454">
                  <c:v>45.474800000000002</c:v>
                </c:pt>
                <c:pt idx="8455">
                  <c:v>45.474800000000002</c:v>
                </c:pt>
                <c:pt idx="8456">
                  <c:v>45.474800000000002</c:v>
                </c:pt>
                <c:pt idx="8457">
                  <c:v>45.474800000000002</c:v>
                </c:pt>
                <c:pt idx="8458">
                  <c:v>45.474800000000002</c:v>
                </c:pt>
                <c:pt idx="8459">
                  <c:v>45.474800000000002</c:v>
                </c:pt>
                <c:pt idx="8460">
                  <c:v>45.474800000000002</c:v>
                </c:pt>
                <c:pt idx="8461">
                  <c:v>45.474800000000002</c:v>
                </c:pt>
                <c:pt idx="8462">
                  <c:v>45.474800000000002</c:v>
                </c:pt>
                <c:pt idx="8463">
                  <c:v>45.474800000000002</c:v>
                </c:pt>
                <c:pt idx="8464">
                  <c:v>45.474800000000002</c:v>
                </c:pt>
                <c:pt idx="8465">
                  <c:v>45.474800000000002</c:v>
                </c:pt>
                <c:pt idx="8466">
                  <c:v>45.474800000000002</c:v>
                </c:pt>
                <c:pt idx="8467">
                  <c:v>45.474800000000002</c:v>
                </c:pt>
                <c:pt idx="8468">
                  <c:v>45.474800000000002</c:v>
                </c:pt>
                <c:pt idx="8469">
                  <c:v>45.474800000000002</c:v>
                </c:pt>
                <c:pt idx="8470">
                  <c:v>45.474800000000002</c:v>
                </c:pt>
                <c:pt idx="8471">
                  <c:v>45.474800000000002</c:v>
                </c:pt>
                <c:pt idx="8472">
                  <c:v>45.474800000000002</c:v>
                </c:pt>
                <c:pt idx="8473">
                  <c:v>45.474800000000002</c:v>
                </c:pt>
                <c:pt idx="8474">
                  <c:v>45.474800000000002</c:v>
                </c:pt>
                <c:pt idx="8475">
                  <c:v>45.474800000000002</c:v>
                </c:pt>
                <c:pt idx="8476">
                  <c:v>45.474800000000002</c:v>
                </c:pt>
                <c:pt idx="8477">
                  <c:v>45.474800000000002</c:v>
                </c:pt>
                <c:pt idx="8478">
                  <c:v>45.474800000000002</c:v>
                </c:pt>
                <c:pt idx="8479">
                  <c:v>45.474800000000002</c:v>
                </c:pt>
                <c:pt idx="8480">
                  <c:v>45.474800000000002</c:v>
                </c:pt>
                <c:pt idx="8481">
                  <c:v>45.474800000000002</c:v>
                </c:pt>
                <c:pt idx="8482">
                  <c:v>45.474800000000002</c:v>
                </c:pt>
                <c:pt idx="8483">
                  <c:v>45.474800000000002</c:v>
                </c:pt>
                <c:pt idx="8484">
                  <c:v>45.474800000000002</c:v>
                </c:pt>
                <c:pt idx="8485">
                  <c:v>45.485500000000002</c:v>
                </c:pt>
                <c:pt idx="8486">
                  <c:v>45.485500000000002</c:v>
                </c:pt>
                <c:pt idx="8487">
                  <c:v>45.485500000000002</c:v>
                </c:pt>
                <c:pt idx="8488">
                  <c:v>45.485500000000002</c:v>
                </c:pt>
                <c:pt idx="8489">
                  <c:v>45.485500000000002</c:v>
                </c:pt>
                <c:pt idx="8490">
                  <c:v>45.485500000000002</c:v>
                </c:pt>
                <c:pt idx="8491">
                  <c:v>45.485500000000002</c:v>
                </c:pt>
                <c:pt idx="8492">
                  <c:v>45.485500000000002</c:v>
                </c:pt>
                <c:pt idx="8493">
                  <c:v>45.485500000000002</c:v>
                </c:pt>
                <c:pt idx="8494">
                  <c:v>45.485500000000002</c:v>
                </c:pt>
                <c:pt idx="8495">
                  <c:v>45.485500000000002</c:v>
                </c:pt>
                <c:pt idx="8496">
                  <c:v>45.485500000000002</c:v>
                </c:pt>
                <c:pt idx="8497">
                  <c:v>45.485500000000002</c:v>
                </c:pt>
                <c:pt idx="8498">
                  <c:v>45.485500000000002</c:v>
                </c:pt>
                <c:pt idx="8499">
                  <c:v>45.485500000000002</c:v>
                </c:pt>
                <c:pt idx="8500">
                  <c:v>45.485500000000002</c:v>
                </c:pt>
                <c:pt idx="8501">
                  <c:v>45.485500000000002</c:v>
                </c:pt>
                <c:pt idx="8502">
                  <c:v>45.485500000000002</c:v>
                </c:pt>
                <c:pt idx="8503">
                  <c:v>45.485500000000002</c:v>
                </c:pt>
                <c:pt idx="8504">
                  <c:v>45.485500000000002</c:v>
                </c:pt>
                <c:pt idx="8505">
                  <c:v>45.485500000000002</c:v>
                </c:pt>
                <c:pt idx="8506">
                  <c:v>45.485500000000002</c:v>
                </c:pt>
                <c:pt idx="8507">
                  <c:v>45.485500000000002</c:v>
                </c:pt>
                <c:pt idx="8508">
                  <c:v>45.485500000000002</c:v>
                </c:pt>
                <c:pt idx="8509">
                  <c:v>45.485500000000002</c:v>
                </c:pt>
                <c:pt idx="8510">
                  <c:v>45.485500000000002</c:v>
                </c:pt>
                <c:pt idx="8511">
                  <c:v>45.485500000000002</c:v>
                </c:pt>
                <c:pt idx="8512">
                  <c:v>45.485500000000002</c:v>
                </c:pt>
                <c:pt idx="8513">
                  <c:v>45.485500000000002</c:v>
                </c:pt>
                <c:pt idx="8514">
                  <c:v>45.485500000000002</c:v>
                </c:pt>
                <c:pt idx="8515">
                  <c:v>45.485500000000002</c:v>
                </c:pt>
                <c:pt idx="8516">
                  <c:v>45.485500000000002</c:v>
                </c:pt>
                <c:pt idx="8517">
                  <c:v>45.485500000000002</c:v>
                </c:pt>
                <c:pt idx="8518">
                  <c:v>45.485500000000002</c:v>
                </c:pt>
                <c:pt idx="8519">
                  <c:v>45.485500000000002</c:v>
                </c:pt>
                <c:pt idx="8520">
                  <c:v>45.485500000000002</c:v>
                </c:pt>
                <c:pt idx="8521">
                  <c:v>45.485500000000002</c:v>
                </c:pt>
                <c:pt idx="8522">
                  <c:v>45.485500000000002</c:v>
                </c:pt>
                <c:pt idx="8523">
                  <c:v>45.485500000000002</c:v>
                </c:pt>
                <c:pt idx="8524">
                  <c:v>45.485500000000002</c:v>
                </c:pt>
                <c:pt idx="8525">
                  <c:v>45.485500000000002</c:v>
                </c:pt>
                <c:pt idx="8526">
                  <c:v>45.485500000000002</c:v>
                </c:pt>
                <c:pt idx="8527">
                  <c:v>45.485500000000002</c:v>
                </c:pt>
                <c:pt idx="8528">
                  <c:v>45.485500000000002</c:v>
                </c:pt>
                <c:pt idx="8529">
                  <c:v>45.485500000000002</c:v>
                </c:pt>
                <c:pt idx="8530">
                  <c:v>45.485500000000002</c:v>
                </c:pt>
                <c:pt idx="8531">
                  <c:v>45.485500000000002</c:v>
                </c:pt>
                <c:pt idx="8532">
                  <c:v>45.485500000000002</c:v>
                </c:pt>
                <c:pt idx="8533">
                  <c:v>45.485500000000002</c:v>
                </c:pt>
                <c:pt idx="8534">
                  <c:v>45.485500000000002</c:v>
                </c:pt>
                <c:pt idx="8535">
                  <c:v>45.485500000000002</c:v>
                </c:pt>
                <c:pt idx="8536">
                  <c:v>45.485500000000002</c:v>
                </c:pt>
                <c:pt idx="8537">
                  <c:v>45.485500000000002</c:v>
                </c:pt>
                <c:pt idx="8538">
                  <c:v>45.485500000000002</c:v>
                </c:pt>
                <c:pt idx="8539">
                  <c:v>45.485500000000002</c:v>
                </c:pt>
                <c:pt idx="8540">
                  <c:v>45.485500000000002</c:v>
                </c:pt>
                <c:pt idx="8541">
                  <c:v>45.485500000000002</c:v>
                </c:pt>
                <c:pt idx="8542">
                  <c:v>45.485500000000002</c:v>
                </c:pt>
                <c:pt idx="8543">
                  <c:v>45.485500000000002</c:v>
                </c:pt>
                <c:pt idx="8544">
                  <c:v>45.485500000000002</c:v>
                </c:pt>
                <c:pt idx="8545">
                  <c:v>45.485500000000002</c:v>
                </c:pt>
                <c:pt idx="8546">
                  <c:v>45.485500000000002</c:v>
                </c:pt>
                <c:pt idx="8547">
                  <c:v>45.485500000000002</c:v>
                </c:pt>
                <c:pt idx="8548">
                  <c:v>45.485500000000002</c:v>
                </c:pt>
                <c:pt idx="8549">
                  <c:v>45.485500000000002</c:v>
                </c:pt>
                <c:pt idx="8550">
                  <c:v>45.485500000000002</c:v>
                </c:pt>
                <c:pt idx="8551">
                  <c:v>45.485500000000002</c:v>
                </c:pt>
                <c:pt idx="8552">
                  <c:v>45.485500000000002</c:v>
                </c:pt>
                <c:pt idx="8553">
                  <c:v>45.485500000000002</c:v>
                </c:pt>
                <c:pt idx="8554">
                  <c:v>45.485500000000002</c:v>
                </c:pt>
                <c:pt idx="8555">
                  <c:v>45.485500000000002</c:v>
                </c:pt>
                <c:pt idx="8556">
                  <c:v>45.485500000000002</c:v>
                </c:pt>
                <c:pt idx="8557">
                  <c:v>45.485500000000002</c:v>
                </c:pt>
                <c:pt idx="8558">
                  <c:v>45.485500000000002</c:v>
                </c:pt>
                <c:pt idx="8559">
                  <c:v>45.485500000000002</c:v>
                </c:pt>
                <c:pt idx="8560">
                  <c:v>45.485500000000002</c:v>
                </c:pt>
                <c:pt idx="8561">
                  <c:v>45.485500000000002</c:v>
                </c:pt>
                <c:pt idx="8562">
                  <c:v>45.485500000000002</c:v>
                </c:pt>
                <c:pt idx="8563">
                  <c:v>45.485500000000002</c:v>
                </c:pt>
                <c:pt idx="8564">
                  <c:v>45.485500000000002</c:v>
                </c:pt>
                <c:pt idx="8565">
                  <c:v>45.485500000000002</c:v>
                </c:pt>
                <c:pt idx="8566">
                  <c:v>45.485500000000002</c:v>
                </c:pt>
                <c:pt idx="8567">
                  <c:v>45.485500000000002</c:v>
                </c:pt>
                <c:pt idx="8568">
                  <c:v>45.485500000000002</c:v>
                </c:pt>
                <c:pt idx="8569">
                  <c:v>45.485500000000002</c:v>
                </c:pt>
                <c:pt idx="8570">
                  <c:v>45.485500000000002</c:v>
                </c:pt>
                <c:pt idx="8571">
                  <c:v>45.485500000000002</c:v>
                </c:pt>
                <c:pt idx="8572">
                  <c:v>45.485500000000002</c:v>
                </c:pt>
                <c:pt idx="8573">
                  <c:v>45.485500000000002</c:v>
                </c:pt>
                <c:pt idx="8574">
                  <c:v>45.485500000000002</c:v>
                </c:pt>
                <c:pt idx="8575">
                  <c:v>45.485500000000002</c:v>
                </c:pt>
                <c:pt idx="8576">
                  <c:v>45.485500000000002</c:v>
                </c:pt>
                <c:pt idx="8577">
                  <c:v>45.485500000000002</c:v>
                </c:pt>
                <c:pt idx="8578">
                  <c:v>45.485500000000002</c:v>
                </c:pt>
                <c:pt idx="8579">
                  <c:v>45.485500000000002</c:v>
                </c:pt>
                <c:pt idx="8580">
                  <c:v>45.485500000000002</c:v>
                </c:pt>
                <c:pt idx="8581">
                  <c:v>45.485500000000002</c:v>
                </c:pt>
                <c:pt idx="8582">
                  <c:v>45.485500000000002</c:v>
                </c:pt>
                <c:pt idx="8583">
                  <c:v>45.485500000000002</c:v>
                </c:pt>
                <c:pt idx="8584">
                  <c:v>45.485500000000002</c:v>
                </c:pt>
                <c:pt idx="8585">
                  <c:v>45.485500000000002</c:v>
                </c:pt>
                <c:pt idx="8586">
                  <c:v>45.485500000000002</c:v>
                </c:pt>
                <c:pt idx="8587">
                  <c:v>45.485500000000002</c:v>
                </c:pt>
                <c:pt idx="8588">
                  <c:v>45.485500000000002</c:v>
                </c:pt>
                <c:pt idx="8589">
                  <c:v>45.496000000000002</c:v>
                </c:pt>
                <c:pt idx="8590">
                  <c:v>45.496000000000002</c:v>
                </c:pt>
                <c:pt idx="8591">
                  <c:v>45.496000000000002</c:v>
                </c:pt>
                <c:pt idx="8592">
                  <c:v>45.496000000000002</c:v>
                </c:pt>
                <c:pt idx="8593">
                  <c:v>45.496000000000002</c:v>
                </c:pt>
                <c:pt idx="8594">
                  <c:v>45.496000000000002</c:v>
                </c:pt>
                <c:pt idx="8595">
                  <c:v>45.496000000000002</c:v>
                </c:pt>
                <c:pt idx="8596">
                  <c:v>45.496000000000002</c:v>
                </c:pt>
                <c:pt idx="8597">
                  <c:v>45.496000000000002</c:v>
                </c:pt>
                <c:pt idx="8598">
                  <c:v>45.496000000000002</c:v>
                </c:pt>
                <c:pt idx="8599">
                  <c:v>45.496000000000002</c:v>
                </c:pt>
                <c:pt idx="8600">
                  <c:v>45.496000000000002</c:v>
                </c:pt>
                <c:pt idx="8601">
                  <c:v>45.496000000000002</c:v>
                </c:pt>
                <c:pt idx="8602">
                  <c:v>45.496000000000002</c:v>
                </c:pt>
                <c:pt idx="8603">
                  <c:v>45.496000000000002</c:v>
                </c:pt>
                <c:pt idx="8604">
                  <c:v>45.496000000000002</c:v>
                </c:pt>
                <c:pt idx="8605">
                  <c:v>45.496000000000002</c:v>
                </c:pt>
                <c:pt idx="8606">
                  <c:v>45.496000000000002</c:v>
                </c:pt>
                <c:pt idx="8607">
                  <c:v>45.496000000000002</c:v>
                </c:pt>
                <c:pt idx="8608">
                  <c:v>45.496000000000002</c:v>
                </c:pt>
                <c:pt idx="8609">
                  <c:v>45.496000000000002</c:v>
                </c:pt>
                <c:pt idx="8610">
                  <c:v>45.496000000000002</c:v>
                </c:pt>
                <c:pt idx="8611">
                  <c:v>45.496000000000002</c:v>
                </c:pt>
                <c:pt idx="8612">
                  <c:v>45.496000000000002</c:v>
                </c:pt>
                <c:pt idx="8613">
                  <c:v>45.496000000000002</c:v>
                </c:pt>
                <c:pt idx="8614">
                  <c:v>45.496000000000002</c:v>
                </c:pt>
                <c:pt idx="8615">
                  <c:v>45.496000000000002</c:v>
                </c:pt>
                <c:pt idx="8616">
                  <c:v>45.496000000000002</c:v>
                </c:pt>
                <c:pt idx="8617">
                  <c:v>45.496000000000002</c:v>
                </c:pt>
                <c:pt idx="8618">
                  <c:v>45.496000000000002</c:v>
                </c:pt>
                <c:pt idx="8619">
                  <c:v>45.496000000000002</c:v>
                </c:pt>
                <c:pt idx="8620">
                  <c:v>45.496000000000002</c:v>
                </c:pt>
                <c:pt idx="8621">
                  <c:v>45.496000000000002</c:v>
                </c:pt>
                <c:pt idx="8622">
                  <c:v>45.496000000000002</c:v>
                </c:pt>
                <c:pt idx="8623">
                  <c:v>45.496000000000002</c:v>
                </c:pt>
                <c:pt idx="8624">
                  <c:v>45.496000000000002</c:v>
                </c:pt>
                <c:pt idx="8625">
                  <c:v>45.496000000000002</c:v>
                </c:pt>
                <c:pt idx="8626">
                  <c:v>45.496000000000002</c:v>
                </c:pt>
                <c:pt idx="8627">
                  <c:v>45.496000000000002</c:v>
                </c:pt>
                <c:pt idx="8628">
                  <c:v>45.496000000000002</c:v>
                </c:pt>
                <c:pt idx="8629">
                  <c:v>45.496000000000002</c:v>
                </c:pt>
                <c:pt idx="8630">
                  <c:v>45.496000000000002</c:v>
                </c:pt>
                <c:pt idx="8631">
                  <c:v>45.496000000000002</c:v>
                </c:pt>
                <c:pt idx="8632">
                  <c:v>45.496000000000002</c:v>
                </c:pt>
                <c:pt idx="8633">
                  <c:v>45.496000000000002</c:v>
                </c:pt>
                <c:pt idx="8634">
                  <c:v>45.496000000000002</c:v>
                </c:pt>
                <c:pt idx="8635">
                  <c:v>45.496000000000002</c:v>
                </c:pt>
                <c:pt idx="8636">
                  <c:v>45.496000000000002</c:v>
                </c:pt>
                <c:pt idx="8637">
                  <c:v>45.496000000000002</c:v>
                </c:pt>
                <c:pt idx="8638">
                  <c:v>45.496000000000002</c:v>
                </c:pt>
                <c:pt idx="8639">
                  <c:v>45.496000000000002</c:v>
                </c:pt>
                <c:pt idx="8640">
                  <c:v>45.496000000000002</c:v>
                </c:pt>
                <c:pt idx="8641">
                  <c:v>45.496000000000002</c:v>
                </c:pt>
                <c:pt idx="8642">
                  <c:v>45.496000000000002</c:v>
                </c:pt>
                <c:pt idx="8643">
                  <c:v>45.496000000000002</c:v>
                </c:pt>
                <c:pt idx="8644">
                  <c:v>45.496000000000002</c:v>
                </c:pt>
                <c:pt idx="8645">
                  <c:v>45.496000000000002</c:v>
                </c:pt>
                <c:pt idx="8646">
                  <c:v>45.496000000000002</c:v>
                </c:pt>
                <c:pt idx="8647">
                  <c:v>45.496000000000002</c:v>
                </c:pt>
                <c:pt idx="8648">
                  <c:v>45.496000000000002</c:v>
                </c:pt>
                <c:pt idx="8649">
                  <c:v>45.496000000000002</c:v>
                </c:pt>
                <c:pt idx="8650">
                  <c:v>45.506100000000011</c:v>
                </c:pt>
                <c:pt idx="8651">
                  <c:v>45.506100000000011</c:v>
                </c:pt>
                <c:pt idx="8652">
                  <c:v>45.506100000000011</c:v>
                </c:pt>
                <c:pt idx="8653">
                  <c:v>45.506100000000011</c:v>
                </c:pt>
                <c:pt idx="8654">
                  <c:v>45.506100000000011</c:v>
                </c:pt>
                <c:pt idx="8655">
                  <c:v>45.506100000000011</c:v>
                </c:pt>
                <c:pt idx="8656">
                  <c:v>45.506100000000011</c:v>
                </c:pt>
                <c:pt idx="8657">
                  <c:v>45.506100000000011</c:v>
                </c:pt>
                <c:pt idx="8658">
                  <c:v>45.506100000000011</c:v>
                </c:pt>
                <c:pt idx="8659">
                  <c:v>45.506100000000011</c:v>
                </c:pt>
                <c:pt idx="8660">
                  <c:v>45.506100000000011</c:v>
                </c:pt>
                <c:pt idx="8661">
                  <c:v>45.506100000000011</c:v>
                </c:pt>
                <c:pt idx="8662">
                  <c:v>45.506100000000011</c:v>
                </c:pt>
                <c:pt idx="8663">
                  <c:v>45.506100000000011</c:v>
                </c:pt>
                <c:pt idx="8664">
                  <c:v>45.506100000000011</c:v>
                </c:pt>
                <c:pt idx="8665">
                  <c:v>45.506100000000011</c:v>
                </c:pt>
                <c:pt idx="8666">
                  <c:v>45.506100000000011</c:v>
                </c:pt>
                <c:pt idx="8667">
                  <c:v>45.506100000000011</c:v>
                </c:pt>
                <c:pt idx="8668">
                  <c:v>45.506100000000011</c:v>
                </c:pt>
                <c:pt idx="8669">
                  <c:v>45.506100000000011</c:v>
                </c:pt>
                <c:pt idx="8670">
                  <c:v>45.506100000000011</c:v>
                </c:pt>
                <c:pt idx="8671">
                  <c:v>45.506100000000011</c:v>
                </c:pt>
                <c:pt idx="8672">
                  <c:v>45.506100000000011</c:v>
                </c:pt>
                <c:pt idx="8673">
                  <c:v>45.506100000000011</c:v>
                </c:pt>
                <c:pt idx="8674">
                  <c:v>45.506100000000011</c:v>
                </c:pt>
                <c:pt idx="8675">
                  <c:v>45.506100000000011</c:v>
                </c:pt>
                <c:pt idx="8676">
                  <c:v>45.506100000000011</c:v>
                </c:pt>
                <c:pt idx="8677">
                  <c:v>45.506100000000011</c:v>
                </c:pt>
                <c:pt idx="8678">
                  <c:v>45.506100000000011</c:v>
                </c:pt>
                <c:pt idx="8679">
                  <c:v>45.506100000000011</c:v>
                </c:pt>
                <c:pt idx="8680">
                  <c:v>45.506100000000011</c:v>
                </c:pt>
                <c:pt idx="8681">
                  <c:v>45.506100000000011</c:v>
                </c:pt>
                <c:pt idx="8682">
                  <c:v>45.506100000000011</c:v>
                </c:pt>
                <c:pt idx="8683">
                  <c:v>45.506100000000011</c:v>
                </c:pt>
                <c:pt idx="8684">
                  <c:v>45.506100000000011</c:v>
                </c:pt>
                <c:pt idx="8685">
                  <c:v>45.506100000000011</c:v>
                </c:pt>
                <c:pt idx="8686">
                  <c:v>45.506100000000011</c:v>
                </c:pt>
                <c:pt idx="8687">
                  <c:v>45.506100000000011</c:v>
                </c:pt>
                <c:pt idx="8688">
                  <c:v>45.506100000000011</c:v>
                </c:pt>
                <c:pt idx="8689">
                  <c:v>45.506100000000011</c:v>
                </c:pt>
                <c:pt idx="8690">
                  <c:v>45.506100000000011</c:v>
                </c:pt>
                <c:pt idx="8691">
                  <c:v>45.506100000000011</c:v>
                </c:pt>
                <c:pt idx="8692">
                  <c:v>45.506100000000011</c:v>
                </c:pt>
                <c:pt idx="8693">
                  <c:v>45.506100000000011</c:v>
                </c:pt>
                <c:pt idx="8694">
                  <c:v>45.506100000000011</c:v>
                </c:pt>
                <c:pt idx="8695">
                  <c:v>45.506100000000011</c:v>
                </c:pt>
                <c:pt idx="8696">
                  <c:v>45.506100000000011</c:v>
                </c:pt>
                <c:pt idx="8697">
                  <c:v>45.506100000000011</c:v>
                </c:pt>
                <c:pt idx="8698">
                  <c:v>45.506100000000011</c:v>
                </c:pt>
                <c:pt idx="8699">
                  <c:v>45.506100000000011</c:v>
                </c:pt>
                <c:pt idx="8700">
                  <c:v>45.506100000000011</c:v>
                </c:pt>
                <c:pt idx="8701">
                  <c:v>45.506100000000011</c:v>
                </c:pt>
                <c:pt idx="8702">
                  <c:v>45.506100000000011</c:v>
                </c:pt>
                <c:pt idx="8703">
                  <c:v>45.506100000000011</c:v>
                </c:pt>
                <c:pt idx="8704">
                  <c:v>45.506100000000011</c:v>
                </c:pt>
                <c:pt idx="8705">
                  <c:v>45.506100000000011</c:v>
                </c:pt>
                <c:pt idx="8706">
                  <c:v>45.506100000000011</c:v>
                </c:pt>
                <c:pt idx="8707">
                  <c:v>45.506100000000011</c:v>
                </c:pt>
                <c:pt idx="8708">
                  <c:v>45.506100000000011</c:v>
                </c:pt>
                <c:pt idx="8709">
                  <c:v>45.506100000000011</c:v>
                </c:pt>
                <c:pt idx="8710">
                  <c:v>45.506100000000011</c:v>
                </c:pt>
                <c:pt idx="8711">
                  <c:v>45.506100000000011</c:v>
                </c:pt>
                <c:pt idx="8712">
                  <c:v>45.516300000000001</c:v>
                </c:pt>
                <c:pt idx="8713">
                  <c:v>45.516300000000001</c:v>
                </c:pt>
                <c:pt idx="8714">
                  <c:v>45.516300000000001</c:v>
                </c:pt>
                <c:pt idx="8715">
                  <c:v>45.516300000000001</c:v>
                </c:pt>
                <c:pt idx="8716">
                  <c:v>45.516300000000001</c:v>
                </c:pt>
                <c:pt idx="8717">
                  <c:v>45.516300000000001</c:v>
                </c:pt>
                <c:pt idx="8718">
                  <c:v>45.516300000000001</c:v>
                </c:pt>
                <c:pt idx="8719">
                  <c:v>45.516300000000001</c:v>
                </c:pt>
                <c:pt idx="8720">
                  <c:v>45.516300000000001</c:v>
                </c:pt>
                <c:pt idx="8721">
                  <c:v>45.516300000000001</c:v>
                </c:pt>
                <c:pt idx="8722">
                  <c:v>45.516300000000001</c:v>
                </c:pt>
                <c:pt idx="8723">
                  <c:v>45.516300000000001</c:v>
                </c:pt>
                <c:pt idx="8724">
                  <c:v>45.516300000000001</c:v>
                </c:pt>
                <c:pt idx="8725">
                  <c:v>45.516300000000001</c:v>
                </c:pt>
                <c:pt idx="8726">
                  <c:v>45.516300000000001</c:v>
                </c:pt>
                <c:pt idx="8727">
                  <c:v>45.516300000000001</c:v>
                </c:pt>
                <c:pt idx="8728">
                  <c:v>45.516300000000001</c:v>
                </c:pt>
                <c:pt idx="8729">
                  <c:v>45.516300000000001</c:v>
                </c:pt>
                <c:pt idx="8730">
                  <c:v>45.516300000000001</c:v>
                </c:pt>
                <c:pt idx="8731">
                  <c:v>45.516300000000001</c:v>
                </c:pt>
                <c:pt idx="8732">
                  <c:v>45.516300000000001</c:v>
                </c:pt>
                <c:pt idx="8733">
                  <c:v>45.516300000000001</c:v>
                </c:pt>
                <c:pt idx="8734">
                  <c:v>45.516300000000001</c:v>
                </c:pt>
                <c:pt idx="8735">
                  <c:v>45.516300000000001</c:v>
                </c:pt>
                <c:pt idx="8736">
                  <c:v>45.516300000000001</c:v>
                </c:pt>
                <c:pt idx="8737">
                  <c:v>45.516300000000001</c:v>
                </c:pt>
                <c:pt idx="8738">
                  <c:v>45.516300000000001</c:v>
                </c:pt>
                <c:pt idx="8739">
                  <c:v>45.516300000000001</c:v>
                </c:pt>
                <c:pt idx="8740">
                  <c:v>45.516300000000001</c:v>
                </c:pt>
                <c:pt idx="8741">
                  <c:v>45.516300000000001</c:v>
                </c:pt>
                <c:pt idx="8742">
                  <c:v>45.516300000000001</c:v>
                </c:pt>
                <c:pt idx="8743">
                  <c:v>45.516300000000001</c:v>
                </c:pt>
                <c:pt idx="8744">
                  <c:v>45.516300000000001</c:v>
                </c:pt>
                <c:pt idx="8745">
                  <c:v>45.516300000000001</c:v>
                </c:pt>
                <c:pt idx="8746">
                  <c:v>45.516300000000001</c:v>
                </c:pt>
                <c:pt idx="8747">
                  <c:v>45.516300000000001</c:v>
                </c:pt>
                <c:pt idx="8748">
                  <c:v>45.516300000000001</c:v>
                </c:pt>
                <c:pt idx="8749">
                  <c:v>45.516300000000001</c:v>
                </c:pt>
                <c:pt idx="8750">
                  <c:v>45.516300000000001</c:v>
                </c:pt>
                <c:pt idx="8751">
                  <c:v>45.516300000000001</c:v>
                </c:pt>
                <c:pt idx="8752">
                  <c:v>45.516300000000001</c:v>
                </c:pt>
                <c:pt idx="8753">
                  <c:v>45.516300000000001</c:v>
                </c:pt>
                <c:pt idx="8754">
                  <c:v>45.516300000000001</c:v>
                </c:pt>
                <c:pt idx="8755">
                  <c:v>45.516300000000001</c:v>
                </c:pt>
                <c:pt idx="8756">
                  <c:v>45.516300000000001</c:v>
                </c:pt>
                <c:pt idx="8757">
                  <c:v>45.516300000000001</c:v>
                </c:pt>
                <c:pt idx="8758">
                  <c:v>45.516300000000001</c:v>
                </c:pt>
                <c:pt idx="8759">
                  <c:v>45.526600000000002</c:v>
                </c:pt>
                <c:pt idx="8760">
                  <c:v>45.526600000000002</c:v>
                </c:pt>
                <c:pt idx="8761">
                  <c:v>45.526600000000002</c:v>
                </c:pt>
                <c:pt idx="8762">
                  <c:v>45.526600000000002</c:v>
                </c:pt>
                <c:pt idx="8763">
                  <c:v>45.526600000000002</c:v>
                </c:pt>
                <c:pt idx="8764">
                  <c:v>45.526600000000002</c:v>
                </c:pt>
                <c:pt idx="8765">
                  <c:v>45.526600000000002</c:v>
                </c:pt>
                <c:pt idx="8766">
                  <c:v>45.526600000000002</c:v>
                </c:pt>
                <c:pt idx="8767">
                  <c:v>45.526600000000002</c:v>
                </c:pt>
                <c:pt idx="8768">
                  <c:v>45.526600000000002</c:v>
                </c:pt>
                <c:pt idx="8769">
                  <c:v>45.526600000000002</c:v>
                </c:pt>
                <c:pt idx="8770">
                  <c:v>45.526600000000002</c:v>
                </c:pt>
                <c:pt idx="8771">
                  <c:v>45.526600000000002</c:v>
                </c:pt>
                <c:pt idx="8772">
                  <c:v>45.526600000000002</c:v>
                </c:pt>
                <c:pt idx="8773">
                  <c:v>45.526600000000002</c:v>
                </c:pt>
                <c:pt idx="8774">
                  <c:v>45.526600000000002</c:v>
                </c:pt>
                <c:pt idx="8775">
                  <c:v>45.526600000000002</c:v>
                </c:pt>
                <c:pt idx="8776">
                  <c:v>45.526600000000002</c:v>
                </c:pt>
                <c:pt idx="8777">
                  <c:v>45.526600000000002</c:v>
                </c:pt>
                <c:pt idx="8778">
                  <c:v>45.526600000000002</c:v>
                </c:pt>
                <c:pt idx="8779">
                  <c:v>45.526600000000002</c:v>
                </c:pt>
                <c:pt idx="8780">
                  <c:v>45.526600000000002</c:v>
                </c:pt>
                <c:pt idx="8781">
                  <c:v>45.526600000000002</c:v>
                </c:pt>
                <c:pt idx="8782">
                  <c:v>45.526600000000002</c:v>
                </c:pt>
                <c:pt idx="8783">
                  <c:v>45.526600000000002</c:v>
                </c:pt>
                <c:pt idx="8784">
                  <c:v>45.526600000000002</c:v>
                </c:pt>
                <c:pt idx="8785">
                  <c:v>45.526600000000002</c:v>
                </c:pt>
                <c:pt idx="8786">
                  <c:v>45.526600000000002</c:v>
                </c:pt>
                <c:pt idx="8787">
                  <c:v>45.526600000000002</c:v>
                </c:pt>
                <c:pt idx="8788">
                  <c:v>45.526600000000002</c:v>
                </c:pt>
                <c:pt idx="8789">
                  <c:v>45.526600000000002</c:v>
                </c:pt>
                <c:pt idx="8790">
                  <c:v>45.526600000000002</c:v>
                </c:pt>
                <c:pt idx="8791">
                  <c:v>45.526600000000002</c:v>
                </c:pt>
                <c:pt idx="8792">
                  <c:v>45.526600000000002</c:v>
                </c:pt>
                <c:pt idx="8793">
                  <c:v>45.526600000000002</c:v>
                </c:pt>
                <c:pt idx="8794">
                  <c:v>45.526600000000002</c:v>
                </c:pt>
                <c:pt idx="8795">
                  <c:v>45.526600000000002</c:v>
                </c:pt>
                <c:pt idx="8796">
                  <c:v>45.526600000000002</c:v>
                </c:pt>
                <c:pt idx="8797">
                  <c:v>45.526600000000002</c:v>
                </c:pt>
                <c:pt idx="8798">
                  <c:v>45.526600000000002</c:v>
                </c:pt>
                <c:pt idx="8799">
                  <c:v>45.526600000000002</c:v>
                </c:pt>
                <c:pt idx="8800">
                  <c:v>45.526600000000002</c:v>
                </c:pt>
                <c:pt idx="8801">
                  <c:v>45.526600000000002</c:v>
                </c:pt>
                <c:pt idx="8802">
                  <c:v>45.526600000000002</c:v>
                </c:pt>
                <c:pt idx="8803">
                  <c:v>45.526600000000002</c:v>
                </c:pt>
                <c:pt idx="8804">
                  <c:v>45.526600000000002</c:v>
                </c:pt>
                <c:pt idx="8805">
                  <c:v>45.526600000000002</c:v>
                </c:pt>
                <c:pt idx="8806">
                  <c:v>45.526600000000002</c:v>
                </c:pt>
                <c:pt idx="8807">
                  <c:v>45.526600000000002</c:v>
                </c:pt>
                <c:pt idx="8808">
                  <c:v>45.526600000000002</c:v>
                </c:pt>
                <c:pt idx="8809">
                  <c:v>45.526600000000002</c:v>
                </c:pt>
                <c:pt idx="8810">
                  <c:v>45.526600000000002</c:v>
                </c:pt>
                <c:pt idx="8811">
                  <c:v>45.526600000000002</c:v>
                </c:pt>
                <c:pt idx="8812">
                  <c:v>45.526600000000002</c:v>
                </c:pt>
                <c:pt idx="8813">
                  <c:v>45.526600000000002</c:v>
                </c:pt>
                <c:pt idx="8814">
                  <c:v>45.526600000000002</c:v>
                </c:pt>
                <c:pt idx="8815">
                  <c:v>45.526600000000002</c:v>
                </c:pt>
                <c:pt idx="8816">
                  <c:v>45.526600000000002</c:v>
                </c:pt>
                <c:pt idx="8817">
                  <c:v>45.526600000000002</c:v>
                </c:pt>
                <c:pt idx="8818">
                  <c:v>45.526600000000002</c:v>
                </c:pt>
                <c:pt idx="8819">
                  <c:v>45.526600000000002</c:v>
                </c:pt>
                <c:pt idx="8820">
                  <c:v>45.526600000000002</c:v>
                </c:pt>
                <c:pt idx="8821">
                  <c:v>45.537000000000013</c:v>
                </c:pt>
                <c:pt idx="8822">
                  <c:v>45.537000000000013</c:v>
                </c:pt>
                <c:pt idx="8823">
                  <c:v>45.537000000000013</c:v>
                </c:pt>
                <c:pt idx="8824">
                  <c:v>45.537000000000013</c:v>
                </c:pt>
                <c:pt idx="8825">
                  <c:v>45.537000000000013</c:v>
                </c:pt>
                <c:pt idx="8826">
                  <c:v>45.537000000000013</c:v>
                </c:pt>
                <c:pt idx="8827">
                  <c:v>45.537000000000013</c:v>
                </c:pt>
                <c:pt idx="8828">
                  <c:v>45.537000000000013</c:v>
                </c:pt>
                <c:pt idx="8829">
                  <c:v>45.537000000000013</c:v>
                </c:pt>
                <c:pt idx="8830">
                  <c:v>45.537000000000013</c:v>
                </c:pt>
                <c:pt idx="8831">
                  <c:v>45.537000000000013</c:v>
                </c:pt>
                <c:pt idx="8832">
                  <c:v>45.537000000000013</c:v>
                </c:pt>
                <c:pt idx="8833">
                  <c:v>45.537000000000013</c:v>
                </c:pt>
                <c:pt idx="8834">
                  <c:v>45.537000000000013</c:v>
                </c:pt>
                <c:pt idx="8835">
                  <c:v>45.537000000000013</c:v>
                </c:pt>
                <c:pt idx="8836">
                  <c:v>45.537000000000013</c:v>
                </c:pt>
                <c:pt idx="8837">
                  <c:v>45.537000000000013</c:v>
                </c:pt>
                <c:pt idx="8838">
                  <c:v>45.537000000000013</c:v>
                </c:pt>
                <c:pt idx="8839">
                  <c:v>45.537000000000013</c:v>
                </c:pt>
                <c:pt idx="8840">
                  <c:v>45.537000000000013</c:v>
                </c:pt>
                <c:pt idx="8841">
                  <c:v>45.537000000000013</c:v>
                </c:pt>
                <c:pt idx="8842">
                  <c:v>45.537000000000013</c:v>
                </c:pt>
                <c:pt idx="8843">
                  <c:v>45.537000000000013</c:v>
                </c:pt>
                <c:pt idx="8844">
                  <c:v>45.537000000000013</c:v>
                </c:pt>
                <c:pt idx="8845">
                  <c:v>45.537000000000013</c:v>
                </c:pt>
                <c:pt idx="8846">
                  <c:v>45.537000000000013</c:v>
                </c:pt>
                <c:pt idx="8847">
                  <c:v>45.537000000000013</c:v>
                </c:pt>
                <c:pt idx="8848">
                  <c:v>45.537000000000013</c:v>
                </c:pt>
                <c:pt idx="8849">
                  <c:v>45.537000000000013</c:v>
                </c:pt>
                <c:pt idx="8850">
                  <c:v>45.537000000000013</c:v>
                </c:pt>
                <c:pt idx="8851">
                  <c:v>45.537000000000013</c:v>
                </c:pt>
                <c:pt idx="8852">
                  <c:v>45.537000000000013</c:v>
                </c:pt>
                <c:pt idx="8853">
                  <c:v>45.537000000000013</c:v>
                </c:pt>
                <c:pt idx="8854">
                  <c:v>45.537000000000013</c:v>
                </c:pt>
                <c:pt idx="8855">
                  <c:v>45.537000000000013</c:v>
                </c:pt>
                <c:pt idx="8856">
                  <c:v>45.537000000000013</c:v>
                </c:pt>
                <c:pt idx="8857">
                  <c:v>45.537000000000013</c:v>
                </c:pt>
                <c:pt idx="8858">
                  <c:v>45.537000000000013</c:v>
                </c:pt>
                <c:pt idx="8859">
                  <c:v>45.537000000000013</c:v>
                </c:pt>
                <c:pt idx="8860">
                  <c:v>45.537000000000013</c:v>
                </c:pt>
                <c:pt idx="8861">
                  <c:v>45.537000000000013</c:v>
                </c:pt>
                <c:pt idx="8862">
                  <c:v>45.537000000000013</c:v>
                </c:pt>
                <c:pt idx="8863">
                  <c:v>45.5473</c:v>
                </c:pt>
                <c:pt idx="8864">
                  <c:v>45.5473</c:v>
                </c:pt>
                <c:pt idx="8865">
                  <c:v>45.5473</c:v>
                </c:pt>
                <c:pt idx="8866">
                  <c:v>45.5473</c:v>
                </c:pt>
                <c:pt idx="8867">
                  <c:v>45.5473</c:v>
                </c:pt>
                <c:pt idx="8868">
                  <c:v>45.5473</c:v>
                </c:pt>
                <c:pt idx="8869">
                  <c:v>45.5473</c:v>
                </c:pt>
                <c:pt idx="8870">
                  <c:v>45.5473</c:v>
                </c:pt>
                <c:pt idx="8871">
                  <c:v>45.5473</c:v>
                </c:pt>
                <c:pt idx="8872">
                  <c:v>45.5473</c:v>
                </c:pt>
                <c:pt idx="8873">
                  <c:v>45.5473</c:v>
                </c:pt>
                <c:pt idx="8874">
                  <c:v>45.5473</c:v>
                </c:pt>
                <c:pt idx="8875">
                  <c:v>45.5473</c:v>
                </c:pt>
                <c:pt idx="8876">
                  <c:v>45.5473</c:v>
                </c:pt>
                <c:pt idx="8877">
                  <c:v>45.5473</c:v>
                </c:pt>
                <c:pt idx="8878">
                  <c:v>45.5473</c:v>
                </c:pt>
                <c:pt idx="8879">
                  <c:v>45.5473</c:v>
                </c:pt>
                <c:pt idx="8880">
                  <c:v>45.5473</c:v>
                </c:pt>
                <c:pt idx="8881">
                  <c:v>45.5473</c:v>
                </c:pt>
                <c:pt idx="8882">
                  <c:v>45.5473</c:v>
                </c:pt>
                <c:pt idx="8883">
                  <c:v>45.5473</c:v>
                </c:pt>
                <c:pt idx="8884">
                  <c:v>45.5473</c:v>
                </c:pt>
                <c:pt idx="8885">
                  <c:v>45.5473</c:v>
                </c:pt>
                <c:pt idx="8886">
                  <c:v>45.5473</c:v>
                </c:pt>
                <c:pt idx="8887">
                  <c:v>45.5473</c:v>
                </c:pt>
                <c:pt idx="8888">
                  <c:v>45.5473</c:v>
                </c:pt>
                <c:pt idx="8889">
                  <c:v>45.5473</c:v>
                </c:pt>
                <c:pt idx="8890">
                  <c:v>45.5473</c:v>
                </c:pt>
                <c:pt idx="8891">
                  <c:v>45.5473</c:v>
                </c:pt>
                <c:pt idx="8892">
                  <c:v>45.5473</c:v>
                </c:pt>
                <c:pt idx="8893">
                  <c:v>45.5473</c:v>
                </c:pt>
                <c:pt idx="8894">
                  <c:v>45.5473</c:v>
                </c:pt>
                <c:pt idx="8895">
                  <c:v>45.5473</c:v>
                </c:pt>
                <c:pt idx="8896">
                  <c:v>45.5473</c:v>
                </c:pt>
                <c:pt idx="8897">
                  <c:v>45.5473</c:v>
                </c:pt>
                <c:pt idx="8898">
                  <c:v>45.5473</c:v>
                </c:pt>
                <c:pt idx="8899">
                  <c:v>45.5473</c:v>
                </c:pt>
                <c:pt idx="8900">
                  <c:v>45.5473</c:v>
                </c:pt>
                <c:pt idx="8901">
                  <c:v>45.5473</c:v>
                </c:pt>
                <c:pt idx="8902">
                  <c:v>45.5473</c:v>
                </c:pt>
                <c:pt idx="8903">
                  <c:v>45.5473</c:v>
                </c:pt>
                <c:pt idx="8904">
                  <c:v>45.5473</c:v>
                </c:pt>
                <c:pt idx="8905">
                  <c:v>45.5473</c:v>
                </c:pt>
                <c:pt idx="8906">
                  <c:v>45.557400000000001</c:v>
                </c:pt>
                <c:pt idx="8907">
                  <c:v>45.557400000000001</c:v>
                </c:pt>
                <c:pt idx="8908">
                  <c:v>45.557400000000001</c:v>
                </c:pt>
                <c:pt idx="8909">
                  <c:v>45.557400000000001</c:v>
                </c:pt>
                <c:pt idx="8910">
                  <c:v>45.557400000000001</c:v>
                </c:pt>
                <c:pt idx="8911">
                  <c:v>45.557400000000001</c:v>
                </c:pt>
                <c:pt idx="8912">
                  <c:v>45.557400000000001</c:v>
                </c:pt>
                <c:pt idx="8913">
                  <c:v>45.557400000000001</c:v>
                </c:pt>
                <c:pt idx="8914">
                  <c:v>45.557400000000001</c:v>
                </c:pt>
                <c:pt idx="8915">
                  <c:v>45.557400000000001</c:v>
                </c:pt>
                <c:pt idx="8916">
                  <c:v>45.557400000000001</c:v>
                </c:pt>
                <c:pt idx="8917">
                  <c:v>45.557400000000001</c:v>
                </c:pt>
                <c:pt idx="8918">
                  <c:v>45.557400000000001</c:v>
                </c:pt>
                <c:pt idx="8919">
                  <c:v>45.557400000000001</c:v>
                </c:pt>
                <c:pt idx="8920">
                  <c:v>45.557400000000001</c:v>
                </c:pt>
                <c:pt idx="8921">
                  <c:v>45.557400000000001</c:v>
                </c:pt>
                <c:pt idx="8922">
                  <c:v>45.557400000000001</c:v>
                </c:pt>
                <c:pt idx="8923">
                  <c:v>45.557400000000001</c:v>
                </c:pt>
                <c:pt idx="8924">
                  <c:v>45.557400000000001</c:v>
                </c:pt>
                <c:pt idx="8925">
                  <c:v>45.557400000000001</c:v>
                </c:pt>
                <c:pt idx="8926">
                  <c:v>45.557400000000001</c:v>
                </c:pt>
                <c:pt idx="8927">
                  <c:v>45.557400000000001</c:v>
                </c:pt>
                <c:pt idx="8928">
                  <c:v>45.557400000000001</c:v>
                </c:pt>
                <c:pt idx="8929">
                  <c:v>45.557400000000001</c:v>
                </c:pt>
                <c:pt idx="8930">
                  <c:v>45.557400000000001</c:v>
                </c:pt>
                <c:pt idx="8931">
                  <c:v>45.557400000000001</c:v>
                </c:pt>
                <c:pt idx="8932">
                  <c:v>45.557400000000001</c:v>
                </c:pt>
                <c:pt idx="8933">
                  <c:v>45.557400000000001</c:v>
                </c:pt>
                <c:pt idx="8934">
                  <c:v>45.557400000000001</c:v>
                </c:pt>
                <c:pt idx="8935">
                  <c:v>45.557400000000001</c:v>
                </c:pt>
                <c:pt idx="8936">
                  <c:v>45.557400000000001</c:v>
                </c:pt>
                <c:pt idx="8937">
                  <c:v>45.557400000000001</c:v>
                </c:pt>
                <c:pt idx="8938">
                  <c:v>45.557400000000001</c:v>
                </c:pt>
                <c:pt idx="8939">
                  <c:v>45.557400000000001</c:v>
                </c:pt>
                <c:pt idx="8940">
                  <c:v>45.557400000000001</c:v>
                </c:pt>
                <c:pt idx="8941">
                  <c:v>45.557400000000001</c:v>
                </c:pt>
                <c:pt idx="8942">
                  <c:v>45.557400000000001</c:v>
                </c:pt>
                <c:pt idx="8943">
                  <c:v>45.557400000000001</c:v>
                </c:pt>
                <c:pt idx="8944">
                  <c:v>45.557400000000001</c:v>
                </c:pt>
                <c:pt idx="8945">
                  <c:v>45.557400000000001</c:v>
                </c:pt>
                <c:pt idx="8946">
                  <c:v>45.557400000000001</c:v>
                </c:pt>
                <c:pt idx="8947">
                  <c:v>45.557400000000001</c:v>
                </c:pt>
                <c:pt idx="8948">
                  <c:v>45.557400000000001</c:v>
                </c:pt>
                <c:pt idx="8949">
                  <c:v>45.557400000000001</c:v>
                </c:pt>
                <c:pt idx="8950">
                  <c:v>45.557400000000001</c:v>
                </c:pt>
                <c:pt idx="8951">
                  <c:v>45.557400000000001</c:v>
                </c:pt>
                <c:pt idx="8952">
                  <c:v>45.557400000000001</c:v>
                </c:pt>
                <c:pt idx="8953">
                  <c:v>45.557400000000001</c:v>
                </c:pt>
                <c:pt idx="8954">
                  <c:v>45.557400000000001</c:v>
                </c:pt>
                <c:pt idx="8955">
                  <c:v>45.557400000000001</c:v>
                </c:pt>
                <c:pt idx="8956">
                  <c:v>45.557400000000001</c:v>
                </c:pt>
                <c:pt idx="8957">
                  <c:v>45.557400000000001</c:v>
                </c:pt>
                <c:pt idx="8958">
                  <c:v>45.557400000000001</c:v>
                </c:pt>
                <c:pt idx="8959">
                  <c:v>45.557400000000001</c:v>
                </c:pt>
                <c:pt idx="8960">
                  <c:v>45.557400000000001</c:v>
                </c:pt>
                <c:pt idx="8961">
                  <c:v>45.557400000000001</c:v>
                </c:pt>
                <c:pt idx="8962">
                  <c:v>45.557400000000001</c:v>
                </c:pt>
                <c:pt idx="8963">
                  <c:v>45.557400000000001</c:v>
                </c:pt>
                <c:pt idx="8964">
                  <c:v>45.557400000000001</c:v>
                </c:pt>
                <c:pt idx="8965">
                  <c:v>45.557400000000001</c:v>
                </c:pt>
                <c:pt idx="8966">
                  <c:v>45.557400000000001</c:v>
                </c:pt>
                <c:pt idx="8967">
                  <c:v>45.557400000000001</c:v>
                </c:pt>
                <c:pt idx="8968">
                  <c:v>45.557400000000001</c:v>
                </c:pt>
                <c:pt idx="8969">
                  <c:v>45.557400000000001</c:v>
                </c:pt>
                <c:pt idx="8970">
                  <c:v>45.557400000000001</c:v>
                </c:pt>
                <c:pt idx="8971">
                  <c:v>45.557400000000001</c:v>
                </c:pt>
                <c:pt idx="8972">
                  <c:v>45.557400000000001</c:v>
                </c:pt>
                <c:pt idx="8973">
                  <c:v>45.557400000000001</c:v>
                </c:pt>
                <c:pt idx="8974">
                  <c:v>45.557400000000001</c:v>
                </c:pt>
                <c:pt idx="8975">
                  <c:v>45.557400000000001</c:v>
                </c:pt>
                <c:pt idx="8976">
                  <c:v>45.557400000000001</c:v>
                </c:pt>
                <c:pt idx="8977">
                  <c:v>45.557400000000001</c:v>
                </c:pt>
                <c:pt idx="8978">
                  <c:v>45.557400000000001</c:v>
                </c:pt>
                <c:pt idx="8979">
                  <c:v>45.557400000000001</c:v>
                </c:pt>
                <c:pt idx="8980">
                  <c:v>45.557400000000001</c:v>
                </c:pt>
                <c:pt idx="8981">
                  <c:v>45.557400000000001</c:v>
                </c:pt>
                <c:pt idx="8982">
                  <c:v>45.557400000000001</c:v>
                </c:pt>
                <c:pt idx="8983">
                  <c:v>45.557400000000001</c:v>
                </c:pt>
                <c:pt idx="8984">
                  <c:v>45.557400000000001</c:v>
                </c:pt>
                <c:pt idx="8985">
                  <c:v>45.557400000000001</c:v>
                </c:pt>
                <c:pt idx="8986">
                  <c:v>45.557400000000001</c:v>
                </c:pt>
                <c:pt idx="8987">
                  <c:v>45.557400000000001</c:v>
                </c:pt>
                <c:pt idx="8988">
                  <c:v>45.557400000000001</c:v>
                </c:pt>
                <c:pt idx="8989">
                  <c:v>45.557400000000001</c:v>
                </c:pt>
                <c:pt idx="8990">
                  <c:v>45.557400000000001</c:v>
                </c:pt>
                <c:pt idx="8991">
                  <c:v>45.557400000000001</c:v>
                </c:pt>
                <c:pt idx="8992">
                  <c:v>45.557400000000001</c:v>
                </c:pt>
                <c:pt idx="8993">
                  <c:v>45.557400000000001</c:v>
                </c:pt>
                <c:pt idx="8994">
                  <c:v>45.557400000000001</c:v>
                </c:pt>
                <c:pt idx="8995">
                  <c:v>45.557400000000001</c:v>
                </c:pt>
                <c:pt idx="8996">
                  <c:v>45.567500000000003</c:v>
                </c:pt>
                <c:pt idx="8997">
                  <c:v>45.567500000000003</c:v>
                </c:pt>
                <c:pt idx="8998">
                  <c:v>45.567500000000003</c:v>
                </c:pt>
                <c:pt idx="8999">
                  <c:v>45.567500000000003</c:v>
                </c:pt>
                <c:pt idx="9000">
                  <c:v>45.567500000000003</c:v>
                </c:pt>
                <c:pt idx="9001">
                  <c:v>45.567500000000003</c:v>
                </c:pt>
                <c:pt idx="9002">
                  <c:v>45.567500000000003</c:v>
                </c:pt>
                <c:pt idx="9003">
                  <c:v>45.567500000000003</c:v>
                </c:pt>
                <c:pt idx="9004">
                  <c:v>45.567500000000003</c:v>
                </c:pt>
                <c:pt idx="9005">
                  <c:v>45.567500000000003</c:v>
                </c:pt>
                <c:pt idx="9006">
                  <c:v>45.567500000000003</c:v>
                </c:pt>
                <c:pt idx="9007">
                  <c:v>45.567500000000003</c:v>
                </c:pt>
                <c:pt idx="9008">
                  <c:v>45.567500000000003</c:v>
                </c:pt>
                <c:pt idx="9009">
                  <c:v>45.567500000000003</c:v>
                </c:pt>
                <c:pt idx="9010">
                  <c:v>45.567500000000003</c:v>
                </c:pt>
                <c:pt idx="9011">
                  <c:v>45.567500000000003</c:v>
                </c:pt>
                <c:pt idx="9012">
                  <c:v>45.567500000000003</c:v>
                </c:pt>
                <c:pt idx="9013">
                  <c:v>45.567500000000003</c:v>
                </c:pt>
                <c:pt idx="9014">
                  <c:v>45.567500000000003</c:v>
                </c:pt>
                <c:pt idx="9015">
                  <c:v>45.567500000000003</c:v>
                </c:pt>
                <c:pt idx="9016">
                  <c:v>45.567500000000003</c:v>
                </c:pt>
                <c:pt idx="9017">
                  <c:v>45.567500000000003</c:v>
                </c:pt>
                <c:pt idx="9018">
                  <c:v>45.567500000000003</c:v>
                </c:pt>
                <c:pt idx="9019">
                  <c:v>45.567500000000003</c:v>
                </c:pt>
                <c:pt idx="9020">
                  <c:v>45.567500000000003</c:v>
                </c:pt>
                <c:pt idx="9021">
                  <c:v>45.567500000000003</c:v>
                </c:pt>
                <c:pt idx="9022">
                  <c:v>45.567500000000003</c:v>
                </c:pt>
                <c:pt idx="9023">
                  <c:v>45.567500000000003</c:v>
                </c:pt>
                <c:pt idx="9024">
                  <c:v>45.567500000000003</c:v>
                </c:pt>
                <c:pt idx="9025">
                  <c:v>45.567500000000003</c:v>
                </c:pt>
                <c:pt idx="9026">
                  <c:v>45.567500000000003</c:v>
                </c:pt>
                <c:pt idx="9027">
                  <c:v>45.567500000000003</c:v>
                </c:pt>
                <c:pt idx="9028">
                  <c:v>45.567500000000003</c:v>
                </c:pt>
                <c:pt idx="9029">
                  <c:v>45.567500000000003</c:v>
                </c:pt>
                <c:pt idx="9030">
                  <c:v>45.567500000000003</c:v>
                </c:pt>
                <c:pt idx="9031">
                  <c:v>45.567500000000003</c:v>
                </c:pt>
                <c:pt idx="9032">
                  <c:v>45.567500000000003</c:v>
                </c:pt>
                <c:pt idx="9033">
                  <c:v>45.567500000000003</c:v>
                </c:pt>
                <c:pt idx="9034">
                  <c:v>45.567500000000003</c:v>
                </c:pt>
                <c:pt idx="9035">
                  <c:v>45.567500000000003</c:v>
                </c:pt>
                <c:pt idx="9036">
                  <c:v>45.567500000000003</c:v>
                </c:pt>
                <c:pt idx="9037">
                  <c:v>45.567500000000003</c:v>
                </c:pt>
                <c:pt idx="9038">
                  <c:v>45.567500000000003</c:v>
                </c:pt>
                <c:pt idx="9039">
                  <c:v>45.567500000000003</c:v>
                </c:pt>
                <c:pt idx="9040">
                  <c:v>45.567500000000003</c:v>
                </c:pt>
                <c:pt idx="9041">
                  <c:v>45.567500000000003</c:v>
                </c:pt>
                <c:pt idx="9042">
                  <c:v>45.567500000000003</c:v>
                </c:pt>
                <c:pt idx="9043">
                  <c:v>45.5777</c:v>
                </c:pt>
                <c:pt idx="9044">
                  <c:v>45.5777</c:v>
                </c:pt>
                <c:pt idx="9045">
                  <c:v>45.5777</c:v>
                </c:pt>
                <c:pt idx="9046">
                  <c:v>45.5777</c:v>
                </c:pt>
                <c:pt idx="9047">
                  <c:v>45.5777</c:v>
                </c:pt>
                <c:pt idx="9048">
                  <c:v>45.5777</c:v>
                </c:pt>
                <c:pt idx="9049">
                  <c:v>45.5777</c:v>
                </c:pt>
                <c:pt idx="9050">
                  <c:v>45.5777</c:v>
                </c:pt>
                <c:pt idx="9051">
                  <c:v>45.5777</c:v>
                </c:pt>
                <c:pt idx="9052">
                  <c:v>45.5777</c:v>
                </c:pt>
                <c:pt idx="9053">
                  <c:v>45.5777</c:v>
                </c:pt>
                <c:pt idx="9054">
                  <c:v>45.5777</c:v>
                </c:pt>
                <c:pt idx="9055">
                  <c:v>45.5777</c:v>
                </c:pt>
                <c:pt idx="9056">
                  <c:v>45.5777</c:v>
                </c:pt>
                <c:pt idx="9057">
                  <c:v>45.5777</c:v>
                </c:pt>
                <c:pt idx="9058">
                  <c:v>45.5777</c:v>
                </c:pt>
                <c:pt idx="9059">
                  <c:v>45.5777</c:v>
                </c:pt>
                <c:pt idx="9060">
                  <c:v>45.5777</c:v>
                </c:pt>
                <c:pt idx="9061">
                  <c:v>45.5777</c:v>
                </c:pt>
                <c:pt idx="9062">
                  <c:v>45.5777</c:v>
                </c:pt>
                <c:pt idx="9063">
                  <c:v>45.5777</c:v>
                </c:pt>
                <c:pt idx="9064">
                  <c:v>45.5777</c:v>
                </c:pt>
                <c:pt idx="9065">
                  <c:v>45.5777</c:v>
                </c:pt>
                <c:pt idx="9066">
                  <c:v>45.5777</c:v>
                </c:pt>
                <c:pt idx="9067">
                  <c:v>45.5777</c:v>
                </c:pt>
                <c:pt idx="9068">
                  <c:v>45.5777</c:v>
                </c:pt>
                <c:pt idx="9069">
                  <c:v>45.5777</c:v>
                </c:pt>
                <c:pt idx="9070">
                  <c:v>45.5777</c:v>
                </c:pt>
                <c:pt idx="9071">
                  <c:v>45.5777</c:v>
                </c:pt>
                <c:pt idx="9072">
                  <c:v>45.5777</c:v>
                </c:pt>
                <c:pt idx="9073">
                  <c:v>45.5777</c:v>
                </c:pt>
                <c:pt idx="9074">
                  <c:v>45.5777</c:v>
                </c:pt>
                <c:pt idx="9075">
                  <c:v>45.5777</c:v>
                </c:pt>
                <c:pt idx="9076">
                  <c:v>45.5777</c:v>
                </c:pt>
                <c:pt idx="9077">
                  <c:v>45.5777</c:v>
                </c:pt>
                <c:pt idx="9078">
                  <c:v>45.5777</c:v>
                </c:pt>
                <c:pt idx="9079">
                  <c:v>45.5777</c:v>
                </c:pt>
                <c:pt idx="9080">
                  <c:v>45.5777</c:v>
                </c:pt>
                <c:pt idx="9081">
                  <c:v>45.5777</c:v>
                </c:pt>
                <c:pt idx="9082">
                  <c:v>45.5777</c:v>
                </c:pt>
                <c:pt idx="9083">
                  <c:v>45.5777</c:v>
                </c:pt>
                <c:pt idx="9084">
                  <c:v>45.5777</c:v>
                </c:pt>
                <c:pt idx="9085">
                  <c:v>45.5777</c:v>
                </c:pt>
                <c:pt idx="9086">
                  <c:v>45.5777</c:v>
                </c:pt>
                <c:pt idx="9087">
                  <c:v>45.5777</c:v>
                </c:pt>
                <c:pt idx="9088">
                  <c:v>45.5777</c:v>
                </c:pt>
                <c:pt idx="9089">
                  <c:v>45.5777</c:v>
                </c:pt>
                <c:pt idx="9090">
                  <c:v>45.5777</c:v>
                </c:pt>
                <c:pt idx="9091">
                  <c:v>45.5777</c:v>
                </c:pt>
                <c:pt idx="9092">
                  <c:v>45.5777</c:v>
                </c:pt>
                <c:pt idx="9093">
                  <c:v>45.5777</c:v>
                </c:pt>
                <c:pt idx="9094">
                  <c:v>45.5777</c:v>
                </c:pt>
                <c:pt idx="9095">
                  <c:v>45.5777</c:v>
                </c:pt>
                <c:pt idx="9096">
                  <c:v>45.5777</c:v>
                </c:pt>
                <c:pt idx="9097">
                  <c:v>45.5777</c:v>
                </c:pt>
                <c:pt idx="9098">
                  <c:v>45.5777</c:v>
                </c:pt>
                <c:pt idx="9099">
                  <c:v>45.5777</c:v>
                </c:pt>
                <c:pt idx="9100">
                  <c:v>45.5777</c:v>
                </c:pt>
                <c:pt idx="9101">
                  <c:v>45.5777</c:v>
                </c:pt>
                <c:pt idx="9102">
                  <c:v>45.5777</c:v>
                </c:pt>
                <c:pt idx="9103">
                  <c:v>45.5777</c:v>
                </c:pt>
                <c:pt idx="9104">
                  <c:v>45.5777</c:v>
                </c:pt>
                <c:pt idx="9105">
                  <c:v>45.5777</c:v>
                </c:pt>
                <c:pt idx="9106">
                  <c:v>45.5777</c:v>
                </c:pt>
                <c:pt idx="9107">
                  <c:v>45.5777</c:v>
                </c:pt>
                <c:pt idx="9108">
                  <c:v>45.5777</c:v>
                </c:pt>
                <c:pt idx="9109">
                  <c:v>45.5777</c:v>
                </c:pt>
                <c:pt idx="9110">
                  <c:v>45.5777</c:v>
                </c:pt>
                <c:pt idx="9111">
                  <c:v>45.5777</c:v>
                </c:pt>
                <c:pt idx="9112">
                  <c:v>45.5777</c:v>
                </c:pt>
                <c:pt idx="9113">
                  <c:v>45.5777</c:v>
                </c:pt>
                <c:pt idx="9114">
                  <c:v>45.5777</c:v>
                </c:pt>
                <c:pt idx="9115">
                  <c:v>45.5777</c:v>
                </c:pt>
                <c:pt idx="9116">
                  <c:v>45.5777</c:v>
                </c:pt>
                <c:pt idx="9117">
                  <c:v>45.5777</c:v>
                </c:pt>
                <c:pt idx="9118">
                  <c:v>45.5777</c:v>
                </c:pt>
                <c:pt idx="9119">
                  <c:v>45.5777</c:v>
                </c:pt>
                <c:pt idx="9120">
                  <c:v>45.5777</c:v>
                </c:pt>
                <c:pt idx="9121">
                  <c:v>45.5777</c:v>
                </c:pt>
                <c:pt idx="9122">
                  <c:v>45.5777</c:v>
                </c:pt>
                <c:pt idx="9123">
                  <c:v>45.5777</c:v>
                </c:pt>
                <c:pt idx="9124">
                  <c:v>45.5777</c:v>
                </c:pt>
                <c:pt idx="9125">
                  <c:v>45.5777</c:v>
                </c:pt>
                <c:pt idx="9126">
                  <c:v>45.5777</c:v>
                </c:pt>
                <c:pt idx="9127">
                  <c:v>45.5777</c:v>
                </c:pt>
                <c:pt idx="9128">
                  <c:v>45.5777</c:v>
                </c:pt>
                <c:pt idx="9129">
                  <c:v>45.5777</c:v>
                </c:pt>
                <c:pt idx="9130">
                  <c:v>45.5777</c:v>
                </c:pt>
                <c:pt idx="9131">
                  <c:v>45.5777</c:v>
                </c:pt>
                <c:pt idx="9132">
                  <c:v>45.5777</c:v>
                </c:pt>
                <c:pt idx="9133">
                  <c:v>45.5777</c:v>
                </c:pt>
                <c:pt idx="9134">
                  <c:v>45.5777</c:v>
                </c:pt>
                <c:pt idx="9135">
                  <c:v>45.5777</c:v>
                </c:pt>
                <c:pt idx="9136">
                  <c:v>45.5777</c:v>
                </c:pt>
                <c:pt idx="9137">
                  <c:v>45.5777</c:v>
                </c:pt>
                <c:pt idx="9138">
                  <c:v>45.5777</c:v>
                </c:pt>
                <c:pt idx="9139">
                  <c:v>45.5777</c:v>
                </c:pt>
                <c:pt idx="9140">
                  <c:v>45.5777</c:v>
                </c:pt>
                <c:pt idx="9141">
                  <c:v>45.5777</c:v>
                </c:pt>
                <c:pt idx="9142">
                  <c:v>45.5777</c:v>
                </c:pt>
                <c:pt idx="9143">
                  <c:v>45.5777</c:v>
                </c:pt>
                <c:pt idx="9144">
                  <c:v>45.5777</c:v>
                </c:pt>
                <c:pt idx="9145">
                  <c:v>45.5777</c:v>
                </c:pt>
                <c:pt idx="9146">
                  <c:v>45.5777</c:v>
                </c:pt>
                <c:pt idx="9147">
                  <c:v>45.5777</c:v>
                </c:pt>
                <c:pt idx="9148">
                  <c:v>45.5777</c:v>
                </c:pt>
                <c:pt idx="9149">
                  <c:v>45.5777</c:v>
                </c:pt>
                <c:pt idx="9150">
                  <c:v>45.5777</c:v>
                </c:pt>
                <c:pt idx="9151">
                  <c:v>45.5777</c:v>
                </c:pt>
                <c:pt idx="9152">
                  <c:v>45.5777</c:v>
                </c:pt>
                <c:pt idx="9153">
                  <c:v>45.5777</c:v>
                </c:pt>
                <c:pt idx="9154">
                  <c:v>45.5777</c:v>
                </c:pt>
                <c:pt idx="9155">
                  <c:v>45.5777</c:v>
                </c:pt>
                <c:pt idx="9156">
                  <c:v>45.5777</c:v>
                </c:pt>
                <c:pt idx="9157">
                  <c:v>45.5777</c:v>
                </c:pt>
                <c:pt idx="9158">
                  <c:v>45.5777</c:v>
                </c:pt>
                <c:pt idx="9159">
                  <c:v>45.5777</c:v>
                </c:pt>
                <c:pt idx="9160">
                  <c:v>45.5777</c:v>
                </c:pt>
                <c:pt idx="9161">
                  <c:v>45.5777</c:v>
                </c:pt>
                <c:pt idx="9162">
                  <c:v>45.5777</c:v>
                </c:pt>
                <c:pt idx="9163">
                  <c:v>45.5777</c:v>
                </c:pt>
                <c:pt idx="9164">
                  <c:v>45.5777</c:v>
                </c:pt>
                <c:pt idx="9165">
                  <c:v>45.5777</c:v>
                </c:pt>
                <c:pt idx="9166">
                  <c:v>45.5777</c:v>
                </c:pt>
                <c:pt idx="9167">
                  <c:v>45.5777</c:v>
                </c:pt>
                <c:pt idx="9168">
                  <c:v>45.5777</c:v>
                </c:pt>
                <c:pt idx="9169">
                  <c:v>45.5777</c:v>
                </c:pt>
                <c:pt idx="9170">
                  <c:v>45.5777</c:v>
                </c:pt>
                <c:pt idx="9171">
                  <c:v>45.5777</c:v>
                </c:pt>
                <c:pt idx="9172">
                  <c:v>45.5777</c:v>
                </c:pt>
                <c:pt idx="9173">
                  <c:v>45.5777</c:v>
                </c:pt>
                <c:pt idx="9174">
                  <c:v>45.5777</c:v>
                </c:pt>
                <c:pt idx="9175">
                  <c:v>45.5777</c:v>
                </c:pt>
                <c:pt idx="9176">
                  <c:v>45.5777</c:v>
                </c:pt>
                <c:pt idx="9177">
                  <c:v>45.5777</c:v>
                </c:pt>
                <c:pt idx="9178">
                  <c:v>45.5777</c:v>
                </c:pt>
                <c:pt idx="9179">
                  <c:v>45.5777</c:v>
                </c:pt>
                <c:pt idx="9180">
                  <c:v>45.5777</c:v>
                </c:pt>
                <c:pt idx="9181">
                  <c:v>45.5777</c:v>
                </c:pt>
                <c:pt idx="9182">
                  <c:v>45.5777</c:v>
                </c:pt>
                <c:pt idx="9183">
                  <c:v>45.5777</c:v>
                </c:pt>
                <c:pt idx="9184">
                  <c:v>45.5777</c:v>
                </c:pt>
                <c:pt idx="9185">
                  <c:v>45.5777</c:v>
                </c:pt>
                <c:pt idx="9186">
                  <c:v>45.5777</c:v>
                </c:pt>
                <c:pt idx="9187">
                  <c:v>45.5777</c:v>
                </c:pt>
                <c:pt idx="9188">
                  <c:v>45.5777</c:v>
                </c:pt>
                <c:pt idx="9189">
                  <c:v>45.5777</c:v>
                </c:pt>
                <c:pt idx="9190">
                  <c:v>45.5777</c:v>
                </c:pt>
                <c:pt idx="9191">
                  <c:v>45.5777</c:v>
                </c:pt>
                <c:pt idx="9192">
                  <c:v>45.5777</c:v>
                </c:pt>
                <c:pt idx="9193">
                  <c:v>45.5777</c:v>
                </c:pt>
                <c:pt idx="9194">
                  <c:v>45.5777</c:v>
                </c:pt>
                <c:pt idx="9195">
                  <c:v>45.5777</c:v>
                </c:pt>
                <c:pt idx="9196">
                  <c:v>45.5777</c:v>
                </c:pt>
                <c:pt idx="9197">
                  <c:v>45.5777</c:v>
                </c:pt>
                <c:pt idx="9198">
                  <c:v>45.5777</c:v>
                </c:pt>
                <c:pt idx="9199">
                  <c:v>45.5777</c:v>
                </c:pt>
                <c:pt idx="9200">
                  <c:v>45.5777</c:v>
                </c:pt>
                <c:pt idx="9201">
                  <c:v>45.5777</c:v>
                </c:pt>
                <c:pt idx="9202">
                  <c:v>45.5777</c:v>
                </c:pt>
                <c:pt idx="9203">
                  <c:v>45.5777</c:v>
                </c:pt>
                <c:pt idx="9204">
                  <c:v>45.5777</c:v>
                </c:pt>
                <c:pt idx="9205">
                  <c:v>45.5777</c:v>
                </c:pt>
                <c:pt idx="9206">
                  <c:v>45.5777</c:v>
                </c:pt>
                <c:pt idx="9207">
                  <c:v>45.5777</c:v>
                </c:pt>
                <c:pt idx="9208">
                  <c:v>45.5777</c:v>
                </c:pt>
                <c:pt idx="9209">
                  <c:v>45.5777</c:v>
                </c:pt>
                <c:pt idx="9210">
                  <c:v>45.5777</c:v>
                </c:pt>
                <c:pt idx="9211">
                  <c:v>45.5777</c:v>
                </c:pt>
                <c:pt idx="9212">
                  <c:v>45.5777</c:v>
                </c:pt>
                <c:pt idx="9213">
                  <c:v>45.5777</c:v>
                </c:pt>
                <c:pt idx="9214">
                  <c:v>45.5777</c:v>
                </c:pt>
                <c:pt idx="9215">
                  <c:v>45.5777</c:v>
                </c:pt>
                <c:pt idx="9216">
                  <c:v>45.5777</c:v>
                </c:pt>
                <c:pt idx="9217">
                  <c:v>45.5777</c:v>
                </c:pt>
                <c:pt idx="9218">
                  <c:v>45.5777</c:v>
                </c:pt>
                <c:pt idx="9219">
                  <c:v>45.5777</c:v>
                </c:pt>
                <c:pt idx="9220">
                  <c:v>45.5777</c:v>
                </c:pt>
                <c:pt idx="9221">
                  <c:v>45.5777</c:v>
                </c:pt>
                <c:pt idx="9222">
                  <c:v>45.5777</c:v>
                </c:pt>
                <c:pt idx="9223">
                  <c:v>45.5777</c:v>
                </c:pt>
                <c:pt idx="9224">
                  <c:v>45.5777</c:v>
                </c:pt>
                <c:pt idx="9225">
                  <c:v>45.5777</c:v>
                </c:pt>
                <c:pt idx="9226">
                  <c:v>45.5777</c:v>
                </c:pt>
                <c:pt idx="9227">
                  <c:v>45.5777</c:v>
                </c:pt>
                <c:pt idx="9228">
                  <c:v>45.5777</c:v>
                </c:pt>
                <c:pt idx="9229">
                  <c:v>45.5777</c:v>
                </c:pt>
                <c:pt idx="9230">
                  <c:v>45.5777</c:v>
                </c:pt>
                <c:pt idx="9231">
                  <c:v>45.5777</c:v>
                </c:pt>
                <c:pt idx="9232">
                  <c:v>45.5777</c:v>
                </c:pt>
                <c:pt idx="9233">
                  <c:v>45.5777</c:v>
                </c:pt>
                <c:pt idx="9234">
                  <c:v>45.5777</c:v>
                </c:pt>
                <c:pt idx="9235">
                  <c:v>45.5777</c:v>
                </c:pt>
                <c:pt idx="9236">
                  <c:v>45.5777</c:v>
                </c:pt>
                <c:pt idx="9237">
                  <c:v>45.5777</c:v>
                </c:pt>
                <c:pt idx="9238">
                  <c:v>45.5777</c:v>
                </c:pt>
                <c:pt idx="9239">
                  <c:v>45.5777</c:v>
                </c:pt>
                <c:pt idx="9240">
                  <c:v>45.5777</c:v>
                </c:pt>
                <c:pt idx="9241">
                  <c:v>45.5777</c:v>
                </c:pt>
                <c:pt idx="9242">
                  <c:v>45.5777</c:v>
                </c:pt>
                <c:pt idx="9243">
                  <c:v>45.5777</c:v>
                </c:pt>
                <c:pt idx="9244">
                  <c:v>45.5777</c:v>
                </c:pt>
                <c:pt idx="9245">
                  <c:v>45.5777</c:v>
                </c:pt>
                <c:pt idx="9246">
                  <c:v>45.588000000000001</c:v>
                </c:pt>
                <c:pt idx="9247">
                  <c:v>45.588000000000001</c:v>
                </c:pt>
                <c:pt idx="9248">
                  <c:v>45.588000000000001</c:v>
                </c:pt>
                <c:pt idx="9249">
                  <c:v>45.588000000000001</c:v>
                </c:pt>
                <c:pt idx="9250">
                  <c:v>45.588000000000001</c:v>
                </c:pt>
                <c:pt idx="9251">
                  <c:v>45.588000000000001</c:v>
                </c:pt>
                <c:pt idx="9252">
                  <c:v>45.588000000000001</c:v>
                </c:pt>
                <c:pt idx="9253">
                  <c:v>45.588000000000001</c:v>
                </c:pt>
                <c:pt idx="9254">
                  <c:v>45.588000000000001</c:v>
                </c:pt>
                <c:pt idx="9255">
                  <c:v>45.588000000000001</c:v>
                </c:pt>
                <c:pt idx="9256">
                  <c:v>45.588000000000001</c:v>
                </c:pt>
                <c:pt idx="9257">
                  <c:v>45.588000000000001</c:v>
                </c:pt>
                <c:pt idx="9258">
                  <c:v>45.588000000000001</c:v>
                </c:pt>
                <c:pt idx="9259">
                  <c:v>45.588000000000001</c:v>
                </c:pt>
                <c:pt idx="9260">
                  <c:v>45.588000000000001</c:v>
                </c:pt>
                <c:pt idx="9261">
                  <c:v>45.588000000000001</c:v>
                </c:pt>
                <c:pt idx="9262">
                  <c:v>45.588000000000001</c:v>
                </c:pt>
                <c:pt idx="9263">
                  <c:v>45.588000000000001</c:v>
                </c:pt>
                <c:pt idx="9264">
                  <c:v>45.588000000000001</c:v>
                </c:pt>
                <c:pt idx="9265">
                  <c:v>45.588000000000001</c:v>
                </c:pt>
                <c:pt idx="9266">
                  <c:v>45.588000000000001</c:v>
                </c:pt>
                <c:pt idx="9267">
                  <c:v>45.588000000000001</c:v>
                </c:pt>
                <c:pt idx="9268">
                  <c:v>45.588000000000001</c:v>
                </c:pt>
                <c:pt idx="9269">
                  <c:v>45.588000000000001</c:v>
                </c:pt>
                <c:pt idx="9270">
                  <c:v>45.588000000000001</c:v>
                </c:pt>
                <c:pt idx="9271">
                  <c:v>45.588000000000001</c:v>
                </c:pt>
                <c:pt idx="9272">
                  <c:v>45.588000000000001</c:v>
                </c:pt>
                <c:pt idx="9273">
                  <c:v>45.588000000000001</c:v>
                </c:pt>
                <c:pt idx="9274">
                  <c:v>45.588000000000001</c:v>
                </c:pt>
                <c:pt idx="9275">
                  <c:v>45.588000000000001</c:v>
                </c:pt>
                <c:pt idx="9276">
                  <c:v>45.588000000000001</c:v>
                </c:pt>
                <c:pt idx="9277">
                  <c:v>45.588000000000001</c:v>
                </c:pt>
                <c:pt idx="9278">
                  <c:v>45.588000000000001</c:v>
                </c:pt>
                <c:pt idx="9279">
                  <c:v>45.598700000000001</c:v>
                </c:pt>
                <c:pt idx="9280">
                  <c:v>45.598700000000001</c:v>
                </c:pt>
                <c:pt idx="9281">
                  <c:v>45.598700000000001</c:v>
                </c:pt>
                <c:pt idx="9282">
                  <c:v>45.598700000000001</c:v>
                </c:pt>
                <c:pt idx="9283">
                  <c:v>45.598700000000001</c:v>
                </c:pt>
                <c:pt idx="9284">
                  <c:v>45.598700000000001</c:v>
                </c:pt>
                <c:pt idx="9285">
                  <c:v>45.598700000000001</c:v>
                </c:pt>
                <c:pt idx="9286">
                  <c:v>45.598700000000001</c:v>
                </c:pt>
                <c:pt idx="9287">
                  <c:v>45.598700000000001</c:v>
                </c:pt>
                <c:pt idx="9288">
                  <c:v>45.598700000000001</c:v>
                </c:pt>
                <c:pt idx="9289">
                  <c:v>45.598700000000001</c:v>
                </c:pt>
                <c:pt idx="9290">
                  <c:v>45.598700000000001</c:v>
                </c:pt>
                <c:pt idx="9291">
                  <c:v>45.598700000000001</c:v>
                </c:pt>
                <c:pt idx="9292">
                  <c:v>45.598700000000001</c:v>
                </c:pt>
                <c:pt idx="9293">
                  <c:v>45.598700000000001</c:v>
                </c:pt>
                <c:pt idx="9294">
                  <c:v>45.598700000000001</c:v>
                </c:pt>
                <c:pt idx="9295">
                  <c:v>45.598700000000001</c:v>
                </c:pt>
                <c:pt idx="9296">
                  <c:v>45.598700000000001</c:v>
                </c:pt>
                <c:pt idx="9297">
                  <c:v>45.598700000000001</c:v>
                </c:pt>
                <c:pt idx="9298">
                  <c:v>45.598700000000001</c:v>
                </c:pt>
                <c:pt idx="9299">
                  <c:v>45.598700000000001</c:v>
                </c:pt>
                <c:pt idx="9300">
                  <c:v>45.598700000000001</c:v>
                </c:pt>
                <c:pt idx="9301">
                  <c:v>45.598700000000001</c:v>
                </c:pt>
                <c:pt idx="9302">
                  <c:v>45.598700000000001</c:v>
                </c:pt>
                <c:pt idx="9303">
                  <c:v>45.598700000000001</c:v>
                </c:pt>
                <c:pt idx="9304">
                  <c:v>45.598700000000001</c:v>
                </c:pt>
                <c:pt idx="9305">
                  <c:v>45.598700000000001</c:v>
                </c:pt>
                <c:pt idx="9306">
                  <c:v>45.598700000000001</c:v>
                </c:pt>
                <c:pt idx="9307">
                  <c:v>45.598700000000001</c:v>
                </c:pt>
                <c:pt idx="9308">
                  <c:v>45.598700000000001</c:v>
                </c:pt>
                <c:pt idx="9309">
                  <c:v>45.598700000000001</c:v>
                </c:pt>
                <c:pt idx="9310">
                  <c:v>45.598700000000001</c:v>
                </c:pt>
                <c:pt idx="9311">
                  <c:v>45.598700000000001</c:v>
                </c:pt>
                <c:pt idx="9312">
                  <c:v>45.598700000000001</c:v>
                </c:pt>
                <c:pt idx="9313">
                  <c:v>45.598700000000001</c:v>
                </c:pt>
                <c:pt idx="9314">
                  <c:v>45.598700000000001</c:v>
                </c:pt>
                <c:pt idx="9315">
                  <c:v>45.598700000000001</c:v>
                </c:pt>
                <c:pt idx="9316">
                  <c:v>45.598700000000001</c:v>
                </c:pt>
                <c:pt idx="9317">
                  <c:v>45.598700000000001</c:v>
                </c:pt>
                <c:pt idx="9318">
                  <c:v>45.598700000000001</c:v>
                </c:pt>
                <c:pt idx="9319">
                  <c:v>45.598700000000001</c:v>
                </c:pt>
                <c:pt idx="9320">
                  <c:v>45.598700000000001</c:v>
                </c:pt>
                <c:pt idx="9321">
                  <c:v>45.598700000000001</c:v>
                </c:pt>
                <c:pt idx="9322">
                  <c:v>45.598700000000001</c:v>
                </c:pt>
                <c:pt idx="9323">
                  <c:v>45.598700000000001</c:v>
                </c:pt>
                <c:pt idx="9324">
                  <c:v>45.598700000000001</c:v>
                </c:pt>
                <c:pt idx="9325">
                  <c:v>45.598700000000001</c:v>
                </c:pt>
                <c:pt idx="9326">
                  <c:v>45.598700000000001</c:v>
                </c:pt>
                <c:pt idx="9327">
                  <c:v>45.598700000000001</c:v>
                </c:pt>
                <c:pt idx="9328">
                  <c:v>45.598700000000001</c:v>
                </c:pt>
                <c:pt idx="9329">
                  <c:v>45.598700000000001</c:v>
                </c:pt>
                <c:pt idx="9330">
                  <c:v>45.598700000000001</c:v>
                </c:pt>
                <c:pt idx="9331">
                  <c:v>45.598700000000001</c:v>
                </c:pt>
                <c:pt idx="9332">
                  <c:v>45.598700000000001</c:v>
                </c:pt>
                <c:pt idx="9333">
                  <c:v>45.598700000000001</c:v>
                </c:pt>
                <c:pt idx="9334">
                  <c:v>45.598700000000001</c:v>
                </c:pt>
                <c:pt idx="9335">
                  <c:v>45.598700000000001</c:v>
                </c:pt>
                <c:pt idx="9336">
                  <c:v>45.598700000000001</c:v>
                </c:pt>
                <c:pt idx="9337">
                  <c:v>45.598700000000001</c:v>
                </c:pt>
                <c:pt idx="9338">
                  <c:v>45.598700000000001</c:v>
                </c:pt>
                <c:pt idx="9339">
                  <c:v>45.598700000000001</c:v>
                </c:pt>
                <c:pt idx="9340">
                  <c:v>45.598700000000001</c:v>
                </c:pt>
                <c:pt idx="9341">
                  <c:v>45.598700000000001</c:v>
                </c:pt>
                <c:pt idx="9342">
                  <c:v>45.598700000000001</c:v>
                </c:pt>
                <c:pt idx="9343">
                  <c:v>45.598700000000001</c:v>
                </c:pt>
                <c:pt idx="9344">
                  <c:v>45.598700000000001</c:v>
                </c:pt>
                <c:pt idx="9345">
                  <c:v>45.598700000000001</c:v>
                </c:pt>
                <c:pt idx="9346">
                  <c:v>45.598700000000001</c:v>
                </c:pt>
                <c:pt idx="9347">
                  <c:v>45.598700000000001</c:v>
                </c:pt>
                <c:pt idx="9348">
                  <c:v>45.598700000000001</c:v>
                </c:pt>
                <c:pt idx="9349">
                  <c:v>45.598700000000001</c:v>
                </c:pt>
                <c:pt idx="9350">
                  <c:v>45.598700000000001</c:v>
                </c:pt>
                <c:pt idx="9351">
                  <c:v>45.598700000000001</c:v>
                </c:pt>
                <c:pt idx="9352">
                  <c:v>45.598700000000001</c:v>
                </c:pt>
                <c:pt idx="9353">
                  <c:v>45.598700000000001</c:v>
                </c:pt>
                <c:pt idx="9354">
                  <c:v>45.598700000000001</c:v>
                </c:pt>
                <c:pt idx="9355">
                  <c:v>45.598700000000001</c:v>
                </c:pt>
                <c:pt idx="9356">
                  <c:v>45.598700000000001</c:v>
                </c:pt>
                <c:pt idx="9357">
                  <c:v>45.598700000000001</c:v>
                </c:pt>
                <c:pt idx="9358">
                  <c:v>45.598700000000001</c:v>
                </c:pt>
                <c:pt idx="9359">
                  <c:v>45.598700000000001</c:v>
                </c:pt>
                <c:pt idx="9360">
                  <c:v>45.598700000000001</c:v>
                </c:pt>
                <c:pt idx="9361">
                  <c:v>45.598700000000001</c:v>
                </c:pt>
                <c:pt idx="9362">
                  <c:v>45.598700000000001</c:v>
                </c:pt>
                <c:pt idx="9363">
                  <c:v>45.598700000000001</c:v>
                </c:pt>
                <c:pt idx="9364">
                  <c:v>45.598700000000001</c:v>
                </c:pt>
                <c:pt idx="9365">
                  <c:v>45.598700000000001</c:v>
                </c:pt>
                <c:pt idx="9366">
                  <c:v>45.598700000000001</c:v>
                </c:pt>
                <c:pt idx="9367">
                  <c:v>45.598700000000001</c:v>
                </c:pt>
                <c:pt idx="9368">
                  <c:v>45.598700000000001</c:v>
                </c:pt>
                <c:pt idx="9369">
                  <c:v>45.598700000000001</c:v>
                </c:pt>
                <c:pt idx="9370">
                  <c:v>45.598700000000001</c:v>
                </c:pt>
                <c:pt idx="9371">
                  <c:v>45.598700000000001</c:v>
                </c:pt>
                <c:pt idx="9372">
                  <c:v>45.598700000000001</c:v>
                </c:pt>
                <c:pt idx="9373">
                  <c:v>45.598700000000001</c:v>
                </c:pt>
                <c:pt idx="9374">
                  <c:v>45.598700000000001</c:v>
                </c:pt>
                <c:pt idx="9375">
                  <c:v>45.598700000000001</c:v>
                </c:pt>
                <c:pt idx="9376">
                  <c:v>45.598700000000001</c:v>
                </c:pt>
                <c:pt idx="9377">
                  <c:v>45.598700000000001</c:v>
                </c:pt>
                <c:pt idx="9378">
                  <c:v>45.598700000000001</c:v>
                </c:pt>
                <c:pt idx="9379">
                  <c:v>45.598700000000001</c:v>
                </c:pt>
                <c:pt idx="9380">
                  <c:v>45.598700000000001</c:v>
                </c:pt>
                <c:pt idx="9381">
                  <c:v>45.598700000000001</c:v>
                </c:pt>
                <c:pt idx="9382">
                  <c:v>45.598700000000001</c:v>
                </c:pt>
                <c:pt idx="9383">
                  <c:v>45.608899999999998</c:v>
                </c:pt>
                <c:pt idx="9384">
                  <c:v>45.608899999999998</c:v>
                </c:pt>
                <c:pt idx="9385">
                  <c:v>45.608899999999998</c:v>
                </c:pt>
                <c:pt idx="9386">
                  <c:v>45.608899999999998</c:v>
                </c:pt>
                <c:pt idx="9387">
                  <c:v>45.608899999999998</c:v>
                </c:pt>
                <c:pt idx="9388">
                  <c:v>45.608899999999998</c:v>
                </c:pt>
                <c:pt idx="9389">
                  <c:v>45.608899999999998</c:v>
                </c:pt>
                <c:pt idx="9390">
                  <c:v>45.608899999999998</c:v>
                </c:pt>
                <c:pt idx="9391">
                  <c:v>45.608899999999998</c:v>
                </c:pt>
                <c:pt idx="9392">
                  <c:v>45.608899999999998</c:v>
                </c:pt>
                <c:pt idx="9393">
                  <c:v>45.608899999999998</c:v>
                </c:pt>
                <c:pt idx="9394">
                  <c:v>45.608899999999998</c:v>
                </c:pt>
                <c:pt idx="9395">
                  <c:v>45.608899999999998</c:v>
                </c:pt>
                <c:pt idx="9396">
                  <c:v>45.608899999999998</c:v>
                </c:pt>
                <c:pt idx="9397">
                  <c:v>45.608899999999998</c:v>
                </c:pt>
                <c:pt idx="9398">
                  <c:v>45.608899999999998</c:v>
                </c:pt>
                <c:pt idx="9399">
                  <c:v>45.608899999999998</c:v>
                </c:pt>
                <c:pt idx="9400">
                  <c:v>45.608899999999998</c:v>
                </c:pt>
                <c:pt idx="9401">
                  <c:v>45.608899999999998</c:v>
                </c:pt>
                <c:pt idx="9402">
                  <c:v>45.608899999999998</c:v>
                </c:pt>
                <c:pt idx="9403">
                  <c:v>45.608899999999998</c:v>
                </c:pt>
                <c:pt idx="9404">
                  <c:v>45.608899999999998</c:v>
                </c:pt>
                <c:pt idx="9405">
                  <c:v>45.608899999999998</c:v>
                </c:pt>
                <c:pt idx="9406">
                  <c:v>45.608899999999998</c:v>
                </c:pt>
                <c:pt idx="9407">
                  <c:v>45.608899999999998</c:v>
                </c:pt>
                <c:pt idx="9408">
                  <c:v>45.608899999999998</c:v>
                </c:pt>
                <c:pt idx="9409">
                  <c:v>45.608899999999998</c:v>
                </c:pt>
                <c:pt idx="9410">
                  <c:v>45.608899999999998</c:v>
                </c:pt>
                <c:pt idx="9411">
                  <c:v>45.608899999999998</c:v>
                </c:pt>
                <c:pt idx="9412">
                  <c:v>45.608899999999998</c:v>
                </c:pt>
                <c:pt idx="9413">
                  <c:v>45.608899999999998</c:v>
                </c:pt>
                <c:pt idx="9414">
                  <c:v>45.608899999999998</c:v>
                </c:pt>
                <c:pt idx="9415">
                  <c:v>45.608899999999998</c:v>
                </c:pt>
                <c:pt idx="9416">
                  <c:v>45.608899999999998</c:v>
                </c:pt>
                <c:pt idx="9417">
                  <c:v>45.608899999999998</c:v>
                </c:pt>
                <c:pt idx="9418">
                  <c:v>45.608899999999998</c:v>
                </c:pt>
                <c:pt idx="9419">
                  <c:v>45.608899999999998</c:v>
                </c:pt>
                <c:pt idx="9420">
                  <c:v>45.608899999999998</c:v>
                </c:pt>
                <c:pt idx="9421">
                  <c:v>45.608899999999998</c:v>
                </c:pt>
                <c:pt idx="9422">
                  <c:v>45.608899999999998</c:v>
                </c:pt>
                <c:pt idx="9423">
                  <c:v>45.608899999999998</c:v>
                </c:pt>
                <c:pt idx="9424">
                  <c:v>45.608899999999998</c:v>
                </c:pt>
                <c:pt idx="9425">
                  <c:v>45.608899999999998</c:v>
                </c:pt>
                <c:pt idx="9426">
                  <c:v>45.608899999999998</c:v>
                </c:pt>
                <c:pt idx="9427">
                  <c:v>45.608899999999998</c:v>
                </c:pt>
                <c:pt idx="9428">
                  <c:v>45.608899999999998</c:v>
                </c:pt>
                <c:pt idx="9429">
                  <c:v>45.608899999999998</c:v>
                </c:pt>
                <c:pt idx="9430">
                  <c:v>45.608899999999998</c:v>
                </c:pt>
                <c:pt idx="9431">
                  <c:v>45.608899999999998</c:v>
                </c:pt>
                <c:pt idx="9432">
                  <c:v>45.608899999999998</c:v>
                </c:pt>
                <c:pt idx="9433">
                  <c:v>45.608899999999998</c:v>
                </c:pt>
                <c:pt idx="9434">
                  <c:v>45.608899999999998</c:v>
                </c:pt>
                <c:pt idx="9435">
                  <c:v>45.608899999999998</c:v>
                </c:pt>
                <c:pt idx="9436">
                  <c:v>45.608899999999998</c:v>
                </c:pt>
                <c:pt idx="9437">
                  <c:v>45.608899999999998</c:v>
                </c:pt>
                <c:pt idx="9438">
                  <c:v>45.608899999999998</c:v>
                </c:pt>
                <c:pt idx="9439">
                  <c:v>45.608899999999998</c:v>
                </c:pt>
                <c:pt idx="9440">
                  <c:v>45.608899999999998</c:v>
                </c:pt>
                <c:pt idx="9441">
                  <c:v>45.608899999999998</c:v>
                </c:pt>
                <c:pt idx="9442">
                  <c:v>45.608899999999998</c:v>
                </c:pt>
                <c:pt idx="9443">
                  <c:v>45.608899999999998</c:v>
                </c:pt>
                <c:pt idx="9444">
                  <c:v>45.608899999999998</c:v>
                </c:pt>
                <c:pt idx="9445">
                  <c:v>45.608899999999998</c:v>
                </c:pt>
                <c:pt idx="9446">
                  <c:v>45.608899999999998</c:v>
                </c:pt>
                <c:pt idx="9447">
                  <c:v>45.608899999999998</c:v>
                </c:pt>
                <c:pt idx="9448">
                  <c:v>45.608899999999998</c:v>
                </c:pt>
                <c:pt idx="9449">
                  <c:v>45.608899999999998</c:v>
                </c:pt>
                <c:pt idx="9450">
                  <c:v>45.608899999999998</c:v>
                </c:pt>
                <c:pt idx="9451">
                  <c:v>45.608899999999998</c:v>
                </c:pt>
                <c:pt idx="9452">
                  <c:v>45.608899999999998</c:v>
                </c:pt>
                <c:pt idx="9453">
                  <c:v>45.608899999999998</c:v>
                </c:pt>
                <c:pt idx="9454">
                  <c:v>45.608899999999998</c:v>
                </c:pt>
                <c:pt idx="9455">
                  <c:v>45.608899999999998</c:v>
                </c:pt>
                <c:pt idx="9456">
                  <c:v>45.608899999999998</c:v>
                </c:pt>
                <c:pt idx="9457">
                  <c:v>45.608899999999998</c:v>
                </c:pt>
                <c:pt idx="9458">
                  <c:v>45.608899999999998</c:v>
                </c:pt>
                <c:pt idx="9459">
                  <c:v>45.608899999999998</c:v>
                </c:pt>
                <c:pt idx="9460">
                  <c:v>45.608899999999998</c:v>
                </c:pt>
                <c:pt idx="9461">
                  <c:v>45.608899999999998</c:v>
                </c:pt>
                <c:pt idx="9462">
                  <c:v>45.608899999999998</c:v>
                </c:pt>
                <c:pt idx="9463">
                  <c:v>45.608899999999998</c:v>
                </c:pt>
                <c:pt idx="9464">
                  <c:v>45.608899999999998</c:v>
                </c:pt>
                <c:pt idx="9465">
                  <c:v>45.608899999999998</c:v>
                </c:pt>
                <c:pt idx="9466">
                  <c:v>45.608899999999998</c:v>
                </c:pt>
                <c:pt idx="9467">
                  <c:v>45.608899999999998</c:v>
                </c:pt>
                <c:pt idx="9468">
                  <c:v>45.608899999999998</c:v>
                </c:pt>
                <c:pt idx="9469">
                  <c:v>45.608899999999998</c:v>
                </c:pt>
                <c:pt idx="9470">
                  <c:v>45.608899999999998</c:v>
                </c:pt>
                <c:pt idx="9471">
                  <c:v>45.608899999999998</c:v>
                </c:pt>
                <c:pt idx="9472">
                  <c:v>45.608899999999998</c:v>
                </c:pt>
                <c:pt idx="9473">
                  <c:v>45.608899999999998</c:v>
                </c:pt>
                <c:pt idx="9474">
                  <c:v>45.608899999999998</c:v>
                </c:pt>
                <c:pt idx="9475">
                  <c:v>45.608899999999998</c:v>
                </c:pt>
                <c:pt idx="9476">
                  <c:v>45.608899999999998</c:v>
                </c:pt>
                <c:pt idx="9477">
                  <c:v>45.608899999999998</c:v>
                </c:pt>
                <c:pt idx="9478">
                  <c:v>45.608899999999998</c:v>
                </c:pt>
                <c:pt idx="9479">
                  <c:v>45.608899999999998</c:v>
                </c:pt>
                <c:pt idx="9480">
                  <c:v>45.608899999999998</c:v>
                </c:pt>
                <c:pt idx="9481">
                  <c:v>45.608899999999998</c:v>
                </c:pt>
                <c:pt idx="9482">
                  <c:v>45.608899999999998</c:v>
                </c:pt>
                <c:pt idx="9483">
                  <c:v>45.608899999999998</c:v>
                </c:pt>
                <c:pt idx="9484">
                  <c:v>45.608899999999998</c:v>
                </c:pt>
                <c:pt idx="9485">
                  <c:v>45.608899999999998</c:v>
                </c:pt>
                <c:pt idx="9486">
                  <c:v>45.608899999999998</c:v>
                </c:pt>
                <c:pt idx="9487">
                  <c:v>45.608899999999998</c:v>
                </c:pt>
                <c:pt idx="9488">
                  <c:v>45.608899999999998</c:v>
                </c:pt>
                <c:pt idx="9489">
                  <c:v>45.608899999999998</c:v>
                </c:pt>
                <c:pt idx="9490">
                  <c:v>45.608899999999998</c:v>
                </c:pt>
                <c:pt idx="9491">
                  <c:v>45.608899999999998</c:v>
                </c:pt>
                <c:pt idx="9492">
                  <c:v>45.608899999999998</c:v>
                </c:pt>
                <c:pt idx="9493">
                  <c:v>45.608899999999998</c:v>
                </c:pt>
                <c:pt idx="9494">
                  <c:v>45.608899999999998</c:v>
                </c:pt>
                <c:pt idx="9495">
                  <c:v>45.608899999999998</c:v>
                </c:pt>
                <c:pt idx="9496">
                  <c:v>45.608899999999998</c:v>
                </c:pt>
                <c:pt idx="9497">
                  <c:v>45.608899999999998</c:v>
                </c:pt>
                <c:pt idx="9498">
                  <c:v>45.608899999999998</c:v>
                </c:pt>
                <c:pt idx="9499">
                  <c:v>45.608899999999998</c:v>
                </c:pt>
                <c:pt idx="9500">
                  <c:v>45.608899999999998</c:v>
                </c:pt>
                <c:pt idx="9501">
                  <c:v>45.608899999999998</c:v>
                </c:pt>
                <c:pt idx="9502">
                  <c:v>45.608899999999998</c:v>
                </c:pt>
                <c:pt idx="9503">
                  <c:v>45.608899999999998</c:v>
                </c:pt>
                <c:pt idx="9504">
                  <c:v>45.608899999999998</c:v>
                </c:pt>
                <c:pt idx="9505">
                  <c:v>45.608899999999998</c:v>
                </c:pt>
                <c:pt idx="9506">
                  <c:v>45.608899999999998</c:v>
                </c:pt>
                <c:pt idx="9507">
                  <c:v>45.619200000000014</c:v>
                </c:pt>
                <c:pt idx="9508">
                  <c:v>45.619200000000014</c:v>
                </c:pt>
                <c:pt idx="9509">
                  <c:v>45.619200000000014</c:v>
                </c:pt>
                <c:pt idx="9510">
                  <c:v>45.619200000000014</c:v>
                </c:pt>
                <c:pt idx="9511">
                  <c:v>45.619200000000014</c:v>
                </c:pt>
                <c:pt idx="9512">
                  <c:v>45.619200000000014</c:v>
                </c:pt>
                <c:pt idx="9513">
                  <c:v>45.619200000000014</c:v>
                </c:pt>
                <c:pt idx="9514">
                  <c:v>45.619200000000014</c:v>
                </c:pt>
                <c:pt idx="9515">
                  <c:v>45.619200000000014</c:v>
                </c:pt>
                <c:pt idx="9516">
                  <c:v>45.619200000000014</c:v>
                </c:pt>
                <c:pt idx="9517">
                  <c:v>45.619200000000014</c:v>
                </c:pt>
                <c:pt idx="9518">
                  <c:v>45.619200000000014</c:v>
                </c:pt>
                <c:pt idx="9519">
                  <c:v>45.619200000000014</c:v>
                </c:pt>
                <c:pt idx="9520">
                  <c:v>45.619200000000014</c:v>
                </c:pt>
                <c:pt idx="9521">
                  <c:v>45.619200000000014</c:v>
                </c:pt>
                <c:pt idx="9522">
                  <c:v>45.619200000000014</c:v>
                </c:pt>
                <c:pt idx="9523">
                  <c:v>45.619200000000014</c:v>
                </c:pt>
                <c:pt idx="9524">
                  <c:v>45.619200000000014</c:v>
                </c:pt>
                <c:pt idx="9525">
                  <c:v>45.619200000000014</c:v>
                </c:pt>
                <c:pt idx="9526">
                  <c:v>45.619200000000014</c:v>
                </c:pt>
                <c:pt idx="9527">
                  <c:v>45.619200000000014</c:v>
                </c:pt>
                <c:pt idx="9528">
                  <c:v>45.619200000000014</c:v>
                </c:pt>
                <c:pt idx="9529">
                  <c:v>45.619200000000014</c:v>
                </c:pt>
                <c:pt idx="9530">
                  <c:v>45.619200000000014</c:v>
                </c:pt>
                <c:pt idx="9531">
                  <c:v>45.619200000000014</c:v>
                </c:pt>
                <c:pt idx="9532">
                  <c:v>45.619200000000014</c:v>
                </c:pt>
                <c:pt idx="9533">
                  <c:v>45.619200000000014</c:v>
                </c:pt>
                <c:pt idx="9534">
                  <c:v>45.619200000000014</c:v>
                </c:pt>
                <c:pt idx="9535">
                  <c:v>45.619200000000014</c:v>
                </c:pt>
                <c:pt idx="9536">
                  <c:v>45.619200000000014</c:v>
                </c:pt>
                <c:pt idx="9537">
                  <c:v>45.619200000000014</c:v>
                </c:pt>
                <c:pt idx="9538">
                  <c:v>45.619200000000014</c:v>
                </c:pt>
                <c:pt idx="9539">
                  <c:v>45.619200000000014</c:v>
                </c:pt>
                <c:pt idx="9540">
                  <c:v>45.619200000000014</c:v>
                </c:pt>
                <c:pt idx="9541">
                  <c:v>45.619200000000014</c:v>
                </c:pt>
                <c:pt idx="9542">
                  <c:v>45.619200000000014</c:v>
                </c:pt>
                <c:pt idx="9543">
                  <c:v>45.619200000000014</c:v>
                </c:pt>
                <c:pt idx="9544">
                  <c:v>45.619200000000014</c:v>
                </c:pt>
                <c:pt idx="9545">
                  <c:v>45.619200000000014</c:v>
                </c:pt>
                <c:pt idx="9546">
                  <c:v>45.619200000000014</c:v>
                </c:pt>
                <c:pt idx="9547">
                  <c:v>45.619200000000014</c:v>
                </c:pt>
                <c:pt idx="9548">
                  <c:v>45.619200000000014</c:v>
                </c:pt>
                <c:pt idx="9549">
                  <c:v>45.619200000000014</c:v>
                </c:pt>
                <c:pt idx="9550">
                  <c:v>45.619200000000014</c:v>
                </c:pt>
                <c:pt idx="9551">
                  <c:v>45.619200000000014</c:v>
                </c:pt>
                <c:pt idx="9552">
                  <c:v>45.619200000000014</c:v>
                </c:pt>
                <c:pt idx="9553">
                  <c:v>45.619200000000014</c:v>
                </c:pt>
                <c:pt idx="9554">
                  <c:v>45.619200000000014</c:v>
                </c:pt>
                <c:pt idx="9555">
                  <c:v>45.619200000000014</c:v>
                </c:pt>
                <c:pt idx="9556">
                  <c:v>45.619200000000014</c:v>
                </c:pt>
                <c:pt idx="9557">
                  <c:v>45.619200000000014</c:v>
                </c:pt>
                <c:pt idx="9558">
                  <c:v>45.619200000000014</c:v>
                </c:pt>
                <c:pt idx="9559">
                  <c:v>45.619200000000014</c:v>
                </c:pt>
                <c:pt idx="9560">
                  <c:v>45.619200000000014</c:v>
                </c:pt>
                <c:pt idx="9561">
                  <c:v>45.619200000000014</c:v>
                </c:pt>
                <c:pt idx="9562">
                  <c:v>45.619200000000014</c:v>
                </c:pt>
                <c:pt idx="9563">
                  <c:v>45.619200000000014</c:v>
                </c:pt>
                <c:pt idx="9564">
                  <c:v>45.619200000000014</c:v>
                </c:pt>
                <c:pt idx="9565">
                  <c:v>45.619200000000014</c:v>
                </c:pt>
                <c:pt idx="9566">
                  <c:v>45.619200000000014</c:v>
                </c:pt>
                <c:pt idx="9567">
                  <c:v>45.619200000000014</c:v>
                </c:pt>
                <c:pt idx="9568">
                  <c:v>45.619200000000014</c:v>
                </c:pt>
                <c:pt idx="9569">
                  <c:v>45.619200000000014</c:v>
                </c:pt>
                <c:pt idx="9570">
                  <c:v>45.619200000000014</c:v>
                </c:pt>
                <c:pt idx="9571">
                  <c:v>45.619200000000014</c:v>
                </c:pt>
                <c:pt idx="9572">
                  <c:v>45.619200000000014</c:v>
                </c:pt>
                <c:pt idx="9573">
                  <c:v>45.619200000000014</c:v>
                </c:pt>
                <c:pt idx="9574">
                  <c:v>45.619200000000014</c:v>
                </c:pt>
                <c:pt idx="9575">
                  <c:v>45.619200000000014</c:v>
                </c:pt>
                <c:pt idx="9576">
                  <c:v>45.619200000000014</c:v>
                </c:pt>
                <c:pt idx="9577">
                  <c:v>45.619200000000014</c:v>
                </c:pt>
                <c:pt idx="9578">
                  <c:v>45.619200000000014</c:v>
                </c:pt>
                <c:pt idx="9579">
                  <c:v>45.619200000000014</c:v>
                </c:pt>
                <c:pt idx="9580">
                  <c:v>45.619200000000014</c:v>
                </c:pt>
                <c:pt idx="9581">
                  <c:v>45.619200000000014</c:v>
                </c:pt>
                <c:pt idx="9582">
                  <c:v>45.619200000000014</c:v>
                </c:pt>
                <c:pt idx="9583">
                  <c:v>45.619200000000014</c:v>
                </c:pt>
                <c:pt idx="9584">
                  <c:v>45.619200000000014</c:v>
                </c:pt>
                <c:pt idx="9585">
                  <c:v>45.619200000000014</c:v>
                </c:pt>
                <c:pt idx="9586">
                  <c:v>45.619200000000014</c:v>
                </c:pt>
                <c:pt idx="9587">
                  <c:v>45.619200000000014</c:v>
                </c:pt>
                <c:pt idx="9588">
                  <c:v>45.619200000000014</c:v>
                </c:pt>
                <c:pt idx="9589">
                  <c:v>45.619200000000014</c:v>
                </c:pt>
                <c:pt idx="9590">
                  <c:v>45.619200000000014</c:v>
                </c:pt>
                <c:pt idx="9591">
                  <c:v>45.619200000000014</c:v>
                </c:pt>
                <c:pt idx="9592">
                  <c:v>45.619200000000014</c:v>
                </c:pt>
                <c:pt idx="9593">
                  <c:v>45.619200000000014</c:v>
                </c:pt>
                <c:pt idx="9594">
                  <c:v>45.619200000000014</c:v>
                </c:pt>
                <c:pt idx="9595">
                  <c:v>45.619200000000014</c:v>
                </c:pt>
                <c:pt idx="9596">
                  <c:v>45.619200000000014</c:v>
                </c:pt>
                <c:pt idx="9597">
                  <c:v>45.619200000000014</c:v>
                </c:pt>
                <c:pt idx="9598">
                  <c:v>45.619200000000014</c:v>
                </c:pt>
                <c:pt idx="9599">
                  <c:v>45.619200000000014</c:v>
                </c:pt>
                <c:pt idx="9600">
                  <c:v>45.619200000000014</c:v>
                </c:pt>
                <c:pt idx="9601">
                  <c:v>45.619200000000014</c:v>
                </c:pt>
                <c:pt idx="9602">
                  <c:v>45.619200000000014</c:v>
                </c:pt>
                <c:pt idx="9603">
                  <c:v>45.619200000000014</c:v>
                </c:pt>
                <c:pt idx="9604">
                  <c:v>45.619200000000014</c:v>
                </c:pt>
                <c:pt idx="9605">
                  <c:v>45.619200000000014</c:v>
                </c:pt>
                <c:pt idx="9606">
                  <c:v>45.629200000000012</c:v>
                </c:pt>
                <c:pt idx="9607">
                  <c:v>45.629200000000012</c:v>
                </c:pt>
                <c:pt idx="9608">
                  <c:v>45.629200000000012</c:v>
                </c:pt>
                <c:pt idx="9609">
                  <c:v>45.629200000000012</c:v>
                </c:pt>
                <c:pt idx="9610">
                  <c:v>45.629200000000012</c:v>
                </c:pt>
                <c:pt idx="9611">
                  <c:v>45.629200000000012</c:v>
                </c:pt>
                <c:pt idx="9612">
                  <c:v>45.629200000000012</c:v>
                </c:pt>
                <c:pt idx="9613">
                  <c:v>45.629200000000012</c:v>
                </c:pt>
                <c:pt idx="9614">
                  <c:v>45.629200000000012</c:v>
                </c:pt>
                <c:pt idx="9615">
                  <c:v>45.629200000000012</c:v>
                </c:pt>
                <c:pt idx="9616">
                  <c:v>45.629200000000012</c:v>
                </c:pt>
                <c:pt idx="9617">
                  <c:v>45.629200000000012</c:v>
                </c:pt>
                <c:pt idx="9618">
                  <c:v>45.629200000000012</c:v>
                </c:pt>
                <c:pt idx="9619">
                  <c:v>45.629200000000012</c:v>
                </c:pt>
                <c:pt idx="9620">
                  <c:v>45.629200000000012</c:v>
                </c:pt>
                <c:pt idx="9621">
                  <c:v>45.629200000000012</c:v>
                </c:pt>
                <c:pt idx="9622">
                  <c:v>45.629200000000012</c:v>
                </c:pt>
                <c:pt idx="9623">
                  <c:v>45.629200000000012</c:v>
                </c:pt>
                <c:pt idx="9624">
                  <c:v>45.629200000000012</c:v>
                </c:pt>
                <c:pt idx="9625">
                  <c:v>45.629200000000012</c:v>
                </c:pt>
                <c:pt idx="9626">
                  <c:v>45.629200000000012</c:v>
                </c:pt>
                <c:pt idx="9627">
                  <c:v>45.629200000000012</c:v>
                </c:pt>
                <c:pt idx="9628">
                  <c:v>45.629200000000012</c:v>
                </c:pt>
                <c:pt idx="9629">
                  <c:v>45.629200000000012</c:v>
                </c:pt>
                <c:pt idx="9630">
                  <c:v>45.629200000000012</c:v>
                </c:pt>
                <c:pt idx="9631">
                  <c:v>45.629200000000012</c:v>
                </c:pt>
                <c:pt idx="9632">
                  <c:v>45.629200000000012</c:v>
                </c:pt>
                <c:pt idx="9633">
                  <c:v>45.629200000000012</c:v>
                </c:pt>
                <c:pt idx="9634">
                  <c:v>45.629200000000012</c:v>
                </c:pt>
                <c:pt idx="9635">
                  <c:v>45.629200000000012</c:v>
                </c:pt>
                <c:pt idx="9636">
                  <c:v>45.629200000000012</c:v>
                </c:pt>
                <c:pt idx="9637">
                  <c:v>45.629200000000012</c:v>
                </c:pt>
                <c:pt idx="9638">
                  <c:v>45.629200000000012</c:v>
                </c:pt>
                <c:pt idx="9639">
                  <c:v>45.629200000000012</c:v>
                </c:pt>
                <c:pt idx="9640">
                  <c:v>45.629200000000012</c:v>
                </c:pt>
                <c:pt idx="9641">
                  <c:v>45.629200000000012</c:v>
                </c:pt>
                <c:pt idx="9642">
                  <c:v>45.629200000000012</c:v>
                </c:pt>
                <c:pt idx="9643">
                  <c:v>45.629200000000012</c:v>
                </c:pt>
                <c:pt idx="9644">
                  <c:v>45.629200000000012</c:v>
                </c:pt>
                <c:pt idx="9645">
                  <c:v>45.629200000000012</c:v>
                </c:pt>
                <c:pt idx="9646">
                  <c:v>45.629200000000012</c:v>
                </c:pt>
                <c:pt idx="9647">
                  <c:v>45.629200000000012</c:v>
                </c:pt>
                <c:pt idx="9648">
                  <c:v>45.629200000000012</c:v>
                </c:pt>
                <c:pt idx="9649">
                  <c:v>45.629200000000012</c:v>
                </c:pt>
                <c:pt idx="9650">
                  <c:v>45.629200000000012</c:v>
                </c:pt>
                <c:pt idx="9651">
                  <c:v>45.629200000000012</c:v>
                </c:pt>
                <c:pt idx="9652">
                  <c:v>45.629200000000012</c:v>
                </c:pt>
                <c:pt idx="9653">
                  <c:v>45.629200000000012</c:v>
                </c:pt>
                <c:pt idx="9654">
                  <c:v>45.629200000000012</c:v>
                </c:pt>
                <c:pt idx="9655">
                  <c:v>45.629200000000012</c:v>
                </c:pt>
                <c:pt idx="9656">
                  <c:v>45.629200000000012</c:v>
                </c:pt>
                <c:pt idx="9657">
                  <c:v>45.629200000000012</c:v>
                </c:pt>
                <c:pt idx="9658">
                  <c:v>45.639600000000002</c:v>
                </c:pt>
                <c:pt idx="9659">
                  <c:v>45.639600000000002</c:v>
                </c:pt>
                <c:pt idx="9660">
                  <c:v>45.639600000000002</c:v>
                </c:pt>
                <c:pt idx="9661">
                  <c:v>45.639600000000002</c:v>
                </c:pt>
                <c:pt idx="9662">
                  <c:v>45.639600000000002</c:v>
                </c:pt>
                <c:pt idx="9663">
                  <c:v>45.639600000000002</c:v>
                </c:pt>
                <c:pt idx="9664">
                  <c:v>45.639600000000002</c:v>
                </c:pt>
                <c:pt idx="9665">
                  <c:v>45.639600000000002</c:v>
                </c:pt>
                <c:pt idx="9666">
                  <c:v>45.639600000000002</c:v>
                </c:pt>
                <c:pt idx="9667">
                  <c:v>45.639600000000002</c:v>
                </c:pt>
                <c:pt idx="9668">
                  <c:v>45.639600000000002</c:v>
                </c:pt>
                <c:pt idx="9669">
                  <c:v>45.639600000000002</c:v>
                </c:pt>
                <c:pt idx="9670">
                  <c:v>45.639600000000002</c:v>
                </c:pt>
                <c:pt idx="9671">
                  <c:v>45.639600000000002</c:v>
                </c:pt>
                <c:pt idx="9672">
                  <c:v>45.639600000000002</c:v>
                </c:pt>
                <c:pt idx="9673">
                  <c:v>45.639600000000002</c:v>
                </c:pt>
                <c:pt idx="9674">
                  <c:v>45.639600000000002</c:v>
                </c:pt>
                <c:pt idx="9675">
                  <c:v>45.639600000000002</c:v>
                </c:pt>
                <c:pt idx="9676">
                  <c:v>45.639600000000002</c:v>
                </c:pt>
                <c:pt idx="9677">
                  <c:v>45.639600000000002</c:v>
                </c:pt>
                <c:pt idx="9678">
                  <c:v>45.639600000000002</c:v>
                </c:pt>
                <c:pt idx="9679">
                  <c:v>45.639600000000002</c:v>
                </c:pt>
                <c:pt idx="9680">
                  <c:v>45.639600000000002</c:v>
                </c:pt>
                <c:pt idx="9681">
                  <c:v>45.639600000000002</c:v>
                </c:pt>
                <c:pt idx="9682">
                  <c:v>45.639600000000002</c:v>
                </c:pt>
                <c:pt idx="9683">
                  <c:v>45.639600000000002</c:v>
                </c:pt>
                <c:pt idx="9684">
                  <c:v>45.639600000000002</c:v>
                </c:pt>
                <c:pt idx="9685">
                  <c:v>45.639600000000002</c:v>
                </c:pt>
                <c:pt idx="9686">
                  <c:v>45.639600000000002</c:v>
                </c:pt>
                <c:pt idx="9687">
                  <c:v>45.639600000000002</c:v>
                </c:pt>
                <c:pt idx="9688">
                  <c:v>45.639600000000002</c:v>
                </c:pt>
                <c:pt idx="9689">
                  <c:v>45.639600000000002</c:v>
                </c:pt>
                <c:pt idx="9690">
                  <c:v>45.639600000000002</c:v>
                </c:pt>
                <c:pt idx="9691">
                  <c:v>45.639600000000002</c:v>
                </c:pt>
                <c:pt idx="9692">
                  <c:v>45.639600000000002</c:v>
                </c:pt>
                <c:pt idx="9693">
                  <c:v>45.639600000000002</c:v>
                </c:pt>
                <c:pt idx="9694">
                  <c:v>45.639600000000002</c:v>
                </c:pt>
                <c:pt idx="9695">
                  <c:v>45.639600000000002</c:v>
                </c:pt>
                <c:pt idx="9696">
                  <c:v>45.639600000000002</c:v>
                </c:pt>
                <c:pt idx="9697">
                  <c:v>45.639600000000002</c:v>
                </c:pt>
                <c:pt idx="9698">
                  <c:v>45.639600000000002</c:v>
                </c:pt>
                <c:pt idx="9699">
                  <c:v>45.639600000000002</c:v>
                </c:pt>
                <c:pt idx="9700">
                  <c:v>45.639600000000002</c:v>
                </c:pt>
                <c:pt idx="9701">
                  <c:v>45.639600000000002</c:v>
                </c:pt>
                <c:pt idx="9702">
                  <c:v>45.639600000000002</c:v>
                </c:pt>
                <c:pt idx="9703">
                  <c:v>45.639600000000002</c:v>
                </c:pt>
                <c:pt idx="9704">
                  <c:v>45.639600000000002</c:v>
                </c:pt>
                <c:pt idx="9705">
                  <c:v>45.639600000000002</c:v>
                </c:pt>
                <c:pt idx="9706">
                  <c:v>45.6496</c:v>
                </c:pt>
                <c:pt idx="9707">
                  <c:v>45.6496</c:v>
                </c:pt>
                <c:pt idx="9708">
                  <c:v>45.6496</c:v>
                </c:pt>
                <c:pt idx="9709">
                  <c:v>45.6496</c:v>
                </c:pt>
                <c:pt idx="9710">
                  <c:v>45.6496</c:v>
                </c:pt>
                <c:pt idx="9711">
                  <c:v>45.6496</c:v>
                </c:pt>
                <c:pt idx="9712">
                  <c:v>45.6496</c:v>
                </c:pt>
                <c:pt idx="9713">
                  <c:v>45.6496</c:v>
                </c:pt>
                <c:pt idx="9714">
                  <c:v>45.6496</c:v>
                </c:pt>
                <c:pt idx="9715">
                  <c:v>45.6496</c:v>
                </c:pt>
                <c:pt idx="9716">
                  <c:v>45.6496</c:v>
                </c:pt>
                <c:pt idx="9717">
                  <c:v>45.6496</c:v>
                </c:pt>
                <c:pt idx="9718">
                  <c:v>45.6496</c:v>
                </c:pt>
                <c:pt idx="9719">
                  <c:v>45.6496</c:v>
                </c:pt>
                <c:pt idx="9720">
                  <c:v>45.6496</c:v>
                </c:pt>
                <c:pt idx="9721">
                  <c:v>45.6496</c:v>
                </c:pt>
                <c:pt idx="9722">
                  <c:v>45.6496</c:v>
                </c:pt>
                <c:pt idx="9723">
                  <c:v>45.6496</c:v>
                </c:pt>
                <c:pt idx="9724">
                  <c:v>45.6496</c:v>
                </c:pt>
                <c:pt idx="9725">
                  <c:v>45.6496</c:v>
                </c:pt>
                <c:pt idx="9726">
                  <c:v>45.6496</c:v>
                </c:pt>
                <c:pt idx="9727">
                  <c:v>45.6496</c:v>
                </c:pt>
                <c:pt idx="9728">
                  <c:v>45.6496</c:v>
                </c:pt>
                <c:pt idx="9729">
                  <c:v>45.6496</c:v>
                </c:pt>
                <c:pt idx="9730">
                  <c:v>45.6496</c:v>
                </c:pt>
                <c:pt idx="9731">
                  <c:v>45.6496</c:v>
                </c:pt>
                <c:pt idx="9732">
                  <c:v>45.6496</c:v>
                </c:pt>
                <c:pt idx="9733">
                  <c:v>45.6496</c:v>
                </c:pt>
                <c:pt idx="9734">
                  <c:v>45.6496</c:v>
                </c:pt>
                <c:pt idx="9735">
                  <c:v>45.6496</c:v>
                </c:pt>
                <c:pt idx="9736">
                  <c:v>45.6496</c:v>
                </c:pt>
                <c:pt idx="9737">
                  <c:v>45.6496</c:v>
                </c:pt>
                <c:pt idx="9738">
                  <c:v>45.6496</c:v>
                </c:pt>
                <c:pt idx="9739">
                  <c:v>45.6496</c:v>
                </c:pt>
                <c:pt idx="9740">
                  <c:v>45.6496</c:v>
                </c:pt>
                <c:pt idx="9741">
                  <c:v>45.6496</c:v>
                </c:pt>
                <c:pt idx="9742">
                  <c:v>45.6496</c:v>
                </c:pt>
                <c:pt idx="9743">
                  <c:v>45.6496</c:v>
                </c:pt>
                <c:pt idx="9744">
                  <c:v>45.6496</c:v>
                </c:pt>
                <c:pt idx="9745">
                  <c:v>45.6496</c:v>
                </c:pt>
                <c:pt idx="9746">
                  <c:v>45.6496</c:v>
                </c:pt>
                <c:pt idx="9747">
                  <c:v>45.6496</c:v>
                </c:pt>
                <c:pt idx="9748">
                  <c:v>45.6496</c:v>
                </c:pt>
                <c:pt idx="9749">
                  <c:v>45.6496</c:v>
                </c:pt>
                <c:pt idx="9750">
                  <c:v>45.6496</c:v>
                </c:pt>
                <c:pt idx="9751">
                  <c:v>45.6496</c:v>
                </c:pt>
                <c:pt idx="9752">
                  <c:v>45.6496</c:v>
                </c:pt>
                <c:pt idx="9753">
                  <c:v>45.6496</c:v>
                </c:pt>
                <c:pt idx="9754">
                  <c:v>45.6496</c:v>
                </c:pt>
                <c:pt idx="9755">
                  <c:v>45.6496</c:v>
                </c:pt>
                <c:pt idx="9756">
                  <c:v>45.6496</c:v>
                </c:pt>
                <c:pt idx="9757">
                  <c:v>45.6496</c:v>
                </c:pt>
                <c:pt idx="9758">
                  <c:v>45.6496</c:v>
                </c:pt>
                <c:pt idx="9759">
                  <c:v>45.6496</c:v>
                </c:pt>
                <c:pt idx="9760">
                  <c:v>45.6496</c:v>
                </c:pt>
                <c:pt idx="9761">
                  <c:v>45.6496</c:v>
                </c:pt>
                <c:pt idx="9762">
                  <c:v>45.6496</c:v>
                </c:pt>
                <c:pt idx="9763">
                  <c:v>45.6496</c:v>
                </c:pt>
                <c:pt idx="9764">
                  <c:v>45.6496</c:v>
                </c:pt>
                <c:pt idx="9765">
                  <c:v>45.6496</c:v>
                </c:pt>
                <c:pt idx="9766">
                  <c:v>45.6496</c:v>
                </c:pt>
                <c:pt idx="9767">
                  <c:v>45.6496</c:v>
                </c:pt>
                <c:pt idx="9768">
                  <c:v>45.6496</c:v>
                </c:pt>
                <c:pt idx="9769">
                  <c:v>45.6496</c:v>
                </c:pt>
                <c:pt idx="9770">
                  <c:v>45.6496</c:v>
                </c:pt>
                <c:pt idx="9771">
                  <c:v>45.6496</c:v>
                </c:pt>
                <c:pt idx="9772">
                  <c:v>45.6496</c:v>
                </c:pt>
                <c:pt idx="9773">
                  <c:v>45.6496</c:v>
                </c:pt>
                <c:pt idx="9774">
                  <c:v>45.6496</c:v>
                </c:pt>
                <c:pt idx="9775">
                  <c:v>45.6496</c:v>
                </c:pt>
                <c:pt idx="9776">
                  <c:v>45.6496</c:v>
                </c:pt>
                <c:pt idx="9777">
                  <c:v>45.6496</c:v>
                </c:pt>
                <c:pt idx="9778">
                  <c:v>45.6496</c:v>
                </c:pt>
                <c:pt idx="9779">
                  <c:v>45.6496</c:v>
                </c:pt>
                <c:pt idx="9780">
                  <c:v>45.6496</c:v>
                </c:pt>
                <c:pt idx="9781">
                  <c:v>45.6496</c:v>
                </c:pt>
                <c:pt idx="9782">
                  <c:v>45.6496</c:v>
                </c:pt>
                <c:pt idx="9783">
                  <c:v>45.6496</c:v>
                </c:pt>
                <c:pt idx="9784">
                  <c:v>45.6496</c:v>
                </c:pt>
                <c:pt idx="9785">
                  <c:v>45.6496</c:v>
                </c:pt>
                <c:pt idx="9786">
                  <c:v>45.6496</c:v>
                </c:pt>
                <c:pt idx="9787">
                  <c:v>45.6496</c:v>
                </c:pt>
                <c:pt idx="9788">
                  <c:v>45.6496</c:v>
                </c:pt>
                <c:pt idx="9789">
                  <c:v>45.6496</c:v>
                </c:pt>
                <c:pt idx="9790">
                  <c:v>45.6496</c:v>
                </c:pt>
                <c:pt idx="9791">
                  <c:v>45.659700000000001</c:v>
                </c:pt>
                <c:pt idx="9792">
                  <c:v>45.659700000000001</c:v>
                </c:pt>
                <c:pt idx="9793">
                  <c:v>45.659700000000001</c:v>
                </c:pt>
                <c:pt idx="9794">
                  <c:v>45.659700000000001</c:v>
                </c:pt>
                <c:pt idx="9795">
                  <c:v>45.659700000000001</c:v>
                </c:pt>
                <c:pt idx="9796">
                  <c:v>45.659700000000001</c:v>
                </c:pt>
                <c:pt idx="9797">
                  <c:v>45.659700000000001</c:v>
                </c:pt>
                <c:pt idx="9798">
                  <c:v>45.659700000000001</c:v>
                </c:pt>
                <c:pt idx="9799">
                  <c:v>45.659700000000001</c:v>
                </c:pt>
                <c:pt idx="9800">
                  <c:v>45.659700000000001</c:v>
                </c:pt>
                <c:pt idx="9801">
                  <c:v>45.659700000000001</c:v>
                </c:pt>
                <c:pt idx="9802">
                  <c:v>45.659700000000001</c:v>
                </c:pt>
                <c:pt idx="9803">
                  <c:v>45.659700000000001</c:v>
                </c:pt>
                <c:pt idx="9804">
                  <c:v>45.659700000000001</c:v>
                </c:pt>
                <c:pt idx="9805">
                  <c:v>45.659700000000001</c:v>
                </c:pt>
                <c:pt idx="9806">
                  <c:v>45.659700000000001</c:v>
                </c:pt>
                <c:pt idx="9807">
                  <c:v>45.659700000000001</c:v>
                </c:pt>
                <c:pt idx="9808">
                  <c:v>45.659700000000001</c:v>
                </c:pt>
                <c:pt idx="9809">
                  <c:v>45.659700000000001</c:v>
                </c:pt>
                <c:pt idx="9810">
                  <c:v>45.659700000000001</c:v>
                </c:pt>
                <c:pt idx="9811">
                  <c:v>45.659700000000001</c:v>
                </c:pt>
                <c:pt idx="9812">
                  <c:v>45.659700000000001</c:v>
                </c:pt>
                <c:pt idx="9813">
                  <c:v>45.659700000000001</c:v>
                </c:pt>
                <c:pt idx="9814">
                  <c:v>45.659700000000001</c:v>
                </c:pt>
                <c:pt idx="9815">
                  <c:v>45.659700000000001</c:v>
                </c:pt>
                <c:pt idx="9816">
                  <c:v>45.659700000000001</c:v>
                </c:pt>
                <c:pt idx="9817">
                  <c:v>45.659700000000001</c:v>
                </c:pt>
                <c:pt idx="9818">
                  <c:v>45.659700000000001</c:v>
                </c:pt>
                <c:pt idx="9819">
                  <c:v>45.659700000000001</c:v>
                </c:pt>
                <c:pt idx="9820">
                  <c:v>45.659700000000001</c:v>
                </c:pt>
                <c:pt idx="9821">
                  <c:v>45.659700000000001</c:v>
                </c:pt>
                <c:pt idx="9822">
                  <c:v>45.659700000000001</c:v>
                </c:pt>
                <c:pt idx="9823">
                  <c:v>45.659700000000001</c:v>
                </c:pt>
                <c:pt idx="9824">
                  <c:v>45.659700000000001</c:v>
                </c:pt>
                <c:pt idx="9825">
                  <c:v>45.659700000000001</c:v>
                </c:pt>
                <c:pt idx="9826">
                  <c:v>45.659700000000001</c:v>
                </c:pt>
                <c:pt idx="9827">
                  <c:v>45.659700000000001</c:v>
                </c:pt>
                <c:pt idx="9828">
                  <c:v>45.659700000000001</c:v>
                </c:pt>
                <c:pt idx="9829">
                  <c:v>45.659700000000001</c:v>
                </c:pt>
                <c:pt idx="9830">
                  <c:v>45.659700000000001</c:v>
                </c:pt>
                <c:pt idx="9831">
                  <c:v>45.659700000000001</c:v>
                </c:pt>
                <c:pt idx="9832">
                  <c:v>45.659700000000001</c:v>
                </c:pt>
                <c:pt idx="9833">
                  <c:v>45.659700000000001</c:v>
                </c:pt>
                <c:pt idx="9834">
                  <c:v>45.659700000000001</c:v>
                </c:pt>
                <c:pt idx="9835">
                  <c:v>45.659700000000001</c:v>
                </c:pt>
                <c:pt idx="9836">
                  <c:v>45.659700000000001</c:v>
                </c:pt>
                <c:pt idx="9837">
                  <c:v>45.659700000000001</c:v>
                </c:pt>
                <c:pt idx="9838">
                  <c:v>45.659700000000001</c:v>
                </c:pt>
                <c:pt idx="9839">
                  <c:v>45.659700000000001</c:v>
                </c:pt>
                <c:pt idx="9840">
                  <c:v>45.659700000000001</c:v>
                </c:pt>
                <c:pt idx="9841">
                  <c:v>45.659700000000001</c:v>
                </c:pt>
                <c:pt idx="9842">
                  <c:v>45.659700000000001</c:v>
                </c:pt>
                <c:pt idx="9843">
                  <c:v>45.659700000000001</c:v>
                </c:pt>
                <c:pt idx="9844">
                  <c:v>45.659700000000001</c:v>
                </c:pt>
                <c:pt idx="9845">
                  <c:v>45.659700000000001</c:v>
                </c:pt>
                <c:pt idx="9846">
                  <c:v>45.659700000000001</c:v>
                </c:pt>
                <c:pt idx="9847">
                  <c:v>45.659700000000001</c:v>
                </c:pt>
                <c:pt idx="9848">
                  <c:v>45.659700000000001</c:v>
                </c:pt>
                <c:pt idx="9849">
                  <c:v>45.659700000000001</c:v>
                </c:pt>
                <c:pt idx="9850">
                  <c:v>45.659700000000001</c:v>
                </c:pt>
                <c:pt idx="9851">
                  <c:v>45.659700000000001</c:v>
                </c:pt>
                <c:pt idx="9852">
                  <c:v>45.659700000000001</c:v>
                </c:pt>
                <c:pt idx="9853">
                  <c:v>45.659700000000001</c:v>
                </c:pt>
                <c:pt idx="9854">
                  <c:v>45.659700000000001</c:v>
                </c:pt>
                <c:pt idx="9855">
                  <c:v>45.659700000000001</c:v>
                </c:pt>
                <c:pt idx="9856">
                  <c:v>45.659700000000001</c:v>
                </c:pt>
                <c:pt idx="9857">
                  <c:v>45.659700000000001</c:v>
                </c:pt>
                <c:pt idx="9858">
                  <c:v>45.659700000000001</c:v>
                </c:pt>
                <c:pt idx="9859">
                  <c:v>45.659700000000001</c:v>
                </c:pt>
                <c:pt idx="9860">
                  <c:v>45.659700000000001</c:v>
                </c:pt>
                <c:pt idx="9861">
                  <c:v>45.659700000000001</c:v>
                </c:pt>
                <c:pt idx="9862">
                  <c:v>45.659700000000001</c:v>
                </c:pt>
                <c:pt idx="9863">
                  <c:v>45.659700000000001</c:v>
                </c:pt>
                <c:pt idx="9864">
                  <c:v>45.659700000000001</c:v>
                </c:pt>
                <c:pt idx="9865">
                  <c:v>45.659700000000001</c:v>
                </c:pt>
                <c:pt idx="9866">
                  <c:v>45.659700000000001</c:v>
                </c:pt>
                <c:pt idx="9867">
                  <c:v>45.659700000000001</c:v>
                </c:pt>
                <c:pt idx="9868">
                  <c:v>45.659700000000001</c:v>
                </c:pt>
                <c:pt idx="9869">
                  <c:v>45.659700000000001</c:v>
                </c:pt>
                <c:pt idx="9870">
                  <c:v>45.659700000000001</c:v>
                </c:pt>
                <c:pt idx="9871">
                  <c:v>45.659700000000001</c:v>
                </c:pt>
                <c:pt idx="9872">
                  <c:v>45.659700000000001</c:v>
                </c:pt>
                <c:pt idx="9873">
                  <c:v>45.659700000000001</c:v>
                </c:pt>
                <c:pt idx="9874">
                  <c:v>45.659700000000001</c:v>
                </c:pt>
                <c:pt idx="9875">
                  <c:v>45.659700000000001</c:v>
                </c:pt>
                <c:pt idx="9876">
                  <c:v>45.659700000000001</c:v>
                </c:pt>
                <c:pt idx="9877">
                  <c:v>45.659700000000001</c:v>
                </c:pt>
                <c:pt idx="9878">
                  <c:v>45.659700000000001</c:v>
                </c:pt>
                <c:pt idx="9879">
                  <c:v>45.659700000000001</c:v>
                </c:pt>
                <c:pt idx="9880">
                  <c:v>45.659700000000001</c:v>
                </c:pt>
                <c:pt idx="9881">
                  <c:v>45.659700000000001</c:v>
                </c:pt>
                <c:pt idx="9882">
                  <c:v>45.659700000000001</c:v>
                </c:pt>
                <c:pt idx="9883">
                  <c:v>45.659700000000001</c:v>
                </c:pt>
                <c:pt idx="9884">
                  <c:v>45.659700000000001</c:v>
                </c:pt>
                <c:pt idx="9885">
                  <c:v>45.659700000000001</c:v>
                </c:pt>
                <c:pt idx="9886">
                  <c:v>45.659700000000001</c:v>
                </c:pt>
                <c:pt idx="9887">
                  <c:v>45.659700000000001</c:v>
                </c:pt>
                <c:pt idx="9888">
                  <c:v>45.659700000000001</c:v>
                </c:pt>
                <c:pt idx="9889">
                  <c:v>45.659700000000001</c:v>
                </c:pt>
                <c:pt idx="9890">
                  <c:v>45.659700000000001</c:v>
                </c:pt>
                <c:pt idx="9891">
                  <c:v>45.659700000000001</c:v>
                </c:pt>
                <c:pt idx="9892">
                  <c:v>45.659700000000001</c:v>
                </c:pt>
                <c:pt idx="9893">
                  <c:v>45.659700000000001</c:v>
                </c:pt>
                <c:pt idx="9894">
                  <c:v>45.659700000000001</c:v>
                </c:pt>
                <c:pt idx="9895">
                  <c:v>45.659700000000001</c:v>
                </c:pt>
                <c:pt idx="9896">
                  <c:v>45.659700000000001</c:v>
                </c:pt>
                <c:pt idx="9897">
                  <c:v>45.659700000000001</c:v>
                </c:pt>
                <c:pt idx="9898">
                  <c:v>45.659700000000001</c:v>
                </c:pt>
                <c:pt idx="9899">
                  <c:v>45.659700000000001</c:v>
                </c:pt>
                <c:pt idx="9900">
                  <c:v>45.659700000000001</c:v>
                </c:pt>
                <c:pt idx="9901">
                  <c:v>45.659700000000001</c:v>
                </c:pt>
                <c:pt idx="9902">
                  <c:v>45.659700000000001</c:v>
                </c:pt>
                <c:pt idx="9903">
                  <c:v>45.659700000000001</c:v>
                </c:pt>
                <c:pt idx="9904">
                  <c:v>45.659700000000001</c:v>
                </c:pt>
                <c:pt idx="9905">
                  <c:v>45.659700000000001</c:v>
                </c:pt>
                <c:pt idx="9906">
                  <c:v>45.659700000000001</c:v>
                </c:pt>
                <c:pt idx="9907">
                  <c:v>45.659700000000001</c:v>
                </c:pt>
                <c:pt idx="9908">
                  <c:v>45.659700000000001</c:v>
                </c:pt>
                <c:pt idx="9909">
                  <c:v>45.659700000000001</c:v>
                </c:pt>
                <c:pt idx="9910">
                  <c:v>45.659700000000001</c:v>
                </c:pt>
                <c:pt idx="9911">
                  <c:v>45.659700000000001</c:v>
                </c:pt>
                <c:pt idx="9912">
                  <c:v>45.659700000000001</c:v>
                </c:pt>
                <c:pt idx="9913">
                  <c:v>45.659700000000001</c:v>
                </c:pt>
                <c:pt idx="9914">
                  <c:v>45.659700000000001</c:v>
                </c:pt>
                <c:pt idx="9915">
                  <c:v>45.659700000000001</c:v>
                </c:pt>
                <c:pt idx="9916">
                  <c:v>45.659700000000001</c:v>
                </c:pt>
                <c:pt idx="9917">
                  <c:v>45.659700000000001</c:v>
                </c:pt>
                <c:pt idx="9918">
                  <c:v>45.659700000000001</c:v>
                </c:pt>
                <c:pt idx="9919">
                  <c:v>45.659700000000001</c:v>
                </c:pt>
                <c:pt idx="9920">
                  <c:v>45.659700000000001</c:v>
                </c:pt>
                <c:pt idx="9921">
                  <c:v>45.659700000000001</c:v>
                </c:pt>
                <c:pt idx="9922">
                  <c:v>45.659700000000001</c:v>
                </c:pt>
                <c:pt idx="9923">
                  <c:v>45.659700000000001</c:v>
                </c:pt>
                <c:pt idx="9924">
                  <c:v>45.659700000000001</c:v>
                </c:pt>
                <c:pt idx="9925">
                  <c:v>45.659700000000001</c:v>
                </c:pt>
                <c:pt idx="9926">
                  <c:v>45.659700000000001</c:v>
                </c:pt>
                <c:pt idx="9927">
                  <c:v>45.659700000000001</c:v>
                </c:pt>
                <c:pt idx="9928">
                  <c:v>45.659700000000001</c:v>
                </c:pt>
                <c:pt idx="9929">
                  <c:v>45.659700000000001</c:v>
                </c:pt>
                <c:pt idx="9930">
                  <c:v>45.659700000000001</c:v>
                </c:pt>
                <c:pt idx="9931">
                  <c:v>45.659700000000001</c:v>
                </c:pt>
                <c:pt idx="9932">
                  <c:v>45.659700000000001</c:v>
                </c:pt>
                <c:pt idx="9933">
                  <c:v>45.659700000000001</c:v>
                </c:pt>
                <c:pt idx="9934">
                  <c:v>45.659700000000001</c:v>
                </c:pt>
                <c:pt idx="9935">
                  <c:v>45.659700000000001</c:v>
                </c:pt>
                <c:pt idx="9936">
                  <c:v>45.659700000000001</c:v>
                </c:pt>
                <c:pt idx="9937">
                  <c:v>45.659700000000001</c:v>
                </c:pt>
                <c:pt idx="9938">
                  <c:v>45.659700000000001</c:v>
                </c:pt>
                <c:pt idx="9939">
                  <c:v>45.659700000000001</c:v>
                </c:pt>
                <c:pt idx="9940">
                  <c:v>45.659700000000001</c:v>
                </c:pt>
                <c:pt idx="9941">
                  <c:v>45.659700000000001</c:v>
                </c:pt>
                <c:pt idx="9942">
                  <c:v>45.659700000000001</c:v>
                </c:pt>
                <c:pt idx="9943">
                  <c:v>45.659700000000001</c:v>
                </c:pt>
                <c:pt idx="9944">
                  <c:v>45.659700000000001</c:v>
                </c:pt>
                <c:pt idx="9945">
                  <c:v>45.659700000000001</c:v>
                </c:pt>
                <c:pt idx="9946">
                  <c:v>45.659700000000001</c:v>
                </c:pt>
                <c:pt idx="9947">
                  <c:v>45.659700000000001</c:v>
                </c:pt>
                <c:pt idx="9948">
                  <c:v>45.659700000000001</c:v>
                </c:pt>
                <c:pt idx="9949">
                  <c:v>45.659700000000001</c:v>
                </c:pt>
                <c:pt idx="9950">
                  <c:v>45.659700000000001</c:v>
                </c:pt>
                <c:pt idx="9951">
                  <c:v>45.659700000000001</c:v>
                </c:pt>
                <c:pt idx="9952">
                  <c:v>45.659700000000001</c:v>
                </c:pt>
                <c:pt idx="9953">
                  <c:v>45.659700000000001</c:v>
                </c:pt>
                <c:pt idx="9954">
                  <c:v>45.659700000000001</c:v>
                </c:pt>
                <c:pt idx="9955">
                  <c:v>45.659700000000001</c:v>
                </c:pt>
                <c:pt idx="9956">
                  <c:v>45.659700000000001</c:v>
                </c:pt>
                <c:pt idx="9957">
                  <c:v>45.659700000000001</c:v>
                </c:pt>
                <c:pt idx="9958">
                  <c:v>45.659700000000001</c:v>
                </c:pt>
                <c:pt idx="9959">
                  <c:v>45.659700000000001</c:v>
                </c:pt>
                <c:pt idx="9960">
                  <c:v>45.659700000000001</c:v>
                </c:pt>
                <c:pt idx="9961">
                  <c:v>45.659700000000001</c:v>
                </c:pt>
                <c:pt idx="9962">
                  <c:v>45.659700000000001</c:v>
                </c:pt>
                <c:pt idx="9963">
                  <c:v>45.659700000000001</c:v>
                </c:pt>
                <c:pt idx="9964">
                  <c:v>45.659700000000001</c:v>
                </c:pt>
                <c:pt idx="9965">
                  <c:v>45.659700000000001</c:v>
                </c:pt>
                <c:pt idx="9966">
                  <c:v>45.659700000000001</c:v>
                </c:pt>
                <c:pt idx="9967">
                  <c:v>45.659700000000001</c:v>
                </c:pt>
                <c:pt idx="9968">
                  <c:v>45.659700000000001</c:v>
                </c:pt>
                <c:pt idx="9969">
                  <c:v>45.659700000000001</c:v>
                </c:pt>
                <c:pt idx="9970">
                  <c:v>45.659700000000001</c:v>
                </c:pt>
                <c:pt idx="9971">
                  <c:v>45.659700000000001</c:v>
                </c:pt>
                <c:pt idx="9972">
                  <c:v>45.659700000000001</c:v>
                </c:pt>
                <c:pt idx="9973">
                  <c:v>45.659700000000001</c:v>
                </c:pt>
                <c:pt idx="9974">
                  <c:v>45.659700000000001</c:v>
                </c:pt>
                <c:pt idx="9975">
                  <c:v>45.659700000000001</c:v>
                </c:pt>
                <c:pt idx="9976">
                  <c:v>45.659700000000001</c:v>
                </c:pt>
                <c:pt idx="9977">
                  <c:v>45.659700000000001</c:v>
                </c:pt>
                <c:pt idx="9978">
                  <c:v>45.659700000000001</c:v>
                </c:pt>
                <c:pt idx="9979">
                  <c:v>45.659700000000001</c:v>
                </c:pt>
                <c:pt idx="9980">
                  <c:v>45.659700000000001</c:v>
                </c:pt>
                <c:pt idx="9981">
                  <c:v>45.659700000000001</c:v>
                </c:pt>
                <c:pt idx="9982">
                  <c:v>45.659700000000001</c:v>
                </c:pt>
                <c:pt idx="9983">
                  <c:v>45.659700000000001</c:v>
                </c:pt>
                <c:pt idx="9984">
                  <c:v>45.659700000000001</c:v>
                </c:pt>
                <c:pt idx="9985">
                  <c:v>45.659700000000001</c:v>
                </c:pt>
                <c:pt idx="9986">
                  <c:v>45.659700000000001</c:v>
                </c:pt>
                <c:pt idx="9987">
                  <c:v>45.659700000000001</c:v>
                </c:pt>
                <c:pt idx="9988">
                  <c:v>45.659700000000001</c:v>
                </c:pt>
                <c:pt idx="9989">
                  <c:v>45.659700000000001</c:v>
                </c:pt>
                <c:pt idx="9990">
                  <c:v>45.659700000000001</c:v>
                </c:pt>
                <c:pt idx="9991">
                  <c:v>45.659700000000001</c:v>
                </c:pt>
                <c:pt idx="9992">
                  <c:v>45.659700000000001</c:v>
                </c:pt>
                <c:pt idx="9993">
                  <c:v>45.659700000000001</c:v>
                </c:pt>
                <c:pt idx="9994">
                  <c:v>45.659700000000001</c:v>
                </c:pt>
                <c:pt idx="9995">
                  <c:v>45.659700000000001</c:v>
                </c:pt>
                <c:pt idx="9996">
                  <c:v>45.659700000000001</c:v>
                </c:pt>
                <c:pt idx="9997">
                  <c:v>45.659700000000001</c:v>
                </c:pt>
                <c:pt idx="9998">
                  <c:v>45.659700000000001</c:v>
                </c:pt>
                <c:pt idx="9999">
                  <c:v>45.659700000000001</c:v>
                </c:pt>
                <c:pt idx="10000">
                  <c:v>45.659700000000001</c:v>
                </c:pt>
                <c:pt idx="10001">
                  <c:v>45.659700000000001</c:v>
                </c:pt>
                <c:pt idx="10002">
                  <c:v>45.659700000000001</c:v>
                </c:pt>
                <c:pt idx="10003">
                  <c:v>45.659700000000001</c:v>
                </c:pt>
                <c:pt idx="10004">
                  <c:v>45.659700000000001</c:v>
                </c:pt>
                <c:pt idx="10005">
                  <c:v>45.659700000000001</c:v>
                </c:pt>
                <c:pt idx="10006">
                  <c:v>45.659700000000001</c:v>
                </c:pt>
                <c:pt idx="10007">
                  <c:v>45.659700000000001</c:v>
                </c:pt>
                <c:pt idx="10008">
                  <c:v>45.659700000000001</c:v>
                </c:pt>
                <c:pt idx="10009">
                  <c:v>45.659700000000001</c:v>
                </c:pt>
                <c:pt idx="10010">
                  <c:v>45.659700000000001</c:v>
                </c:pt>
                <c:pt idx="10011">
                  <c:v>45.659700000000001</c:v>
                </c:pt>
                <c:pt idx="10012">
                  <c:v>45.659700000000001</c:v>
                </c:pt>
                <c:pt idx="10013">
                  <c:v>45.659700000000001</c:v>
                </c:pt>
                <c:pt idx="10014">
                  <c:v>45.659700000000001</c:v>
                </c:pt>
                <c:pt idx="10015">
                  <c:v>45.659700000000001</c:v>
                </c:pt>
                <c:pt idx="10016">
                  <c:v>45.659700000000001</c:v>
                </c:pt>
                <c:pt idx="10017">
                  <c:v>45.659700000000001</c:v>
                </c:pt>
                <c:pt idx="10018">
                  <c:v>45.659700000000001</c:v>
                </c:pt>
                <c:pt idx="10019">
                  <c:v>45.659700000000001</c:v>
                </c:pt>
                <c:pt idx="10020">
                  <c:v>45.659700000000001</c:v>
                </c:pt>
                <c:pt idx="10021">
                  <c:v>45.659700000000001</c:v>
                </c:pt>
                <c:pt idx="10022">
                  <c:v>45.659700000000001</c:v>
                </c:pt>
                <c:pt idx="10023">
                  <c:v>45.659700000000001</c:v>
                </c:pt>
                <c:pt idx="10024">
                  <c:v>45.659700000000001</c:v>
                </c:pt>
                <c:pt idx="10025">
                  <c:v>45.659700000000001</c:v>
                </c:pt>
                <c:pt idx="10026">
                  <c:v>45.659700000000001</c:v>
                </c:pt>
                <c:pt idx="10027">
                  <c:v>45.659700000000001</c:v>
                </c:pt>
                <c:pt idx="10028">
                  <c:v>45.659700000000001</c:v>
                </c:pt>
                <c:pt idx="10029">
                  <c:v>45.659700000000001</c:v>
                </c:pt>
                <c:pt idx="10030">
                  <c:v>45.659700000000001</c:v>
                </c:pt>
                <c:pt idx="10031">
                  <c:v>45.659700000000001</c:v>
                </c:pt>
                <c:pt idx="10032">
                  <c:v>45.659700000000001</c:v>
                </c:pt>
                <c:pt idx="10033">
                  <c:v>45.659700000000001</c:v>
                </c:pt>
                <c:pt idx="10034">
                  <c:v>45.659700000000001</c:v>
                </c:pt>
                <c:pt idx="10035">
                  <c:v>45.659700000000001</c:v>
                </c:pt>
                <c:pt idx="10036">
                  <c:v>45.659700000000001</c:v>
                </c:pt>
                <c:pt idx="10037">
                  <c:v>45.659700000000001</c:v>
                </c:pt>
                <c:pt idx="10038">
                  <c:v>45.659700000000001</c:v>
                </c:pt>
                <c:pt idx="10039">
                  <c:v>45.659700000000001</c:v>
                </c:pt>
                <c:pt idx="10040">
                  <c:v>45.659700000000001</c:v>
                </c:pt>
                <c:pt idx="10041">
                  <c:v>45.659700000000001</c:v>
                </c:pt>
                <c:pt idx="10042">
                  <c:v>45.659700000000001</c:v>
                </c:pt>
                <c:pt idx="10043">
                  <c:v>45.659700000000001</c:v>
                </c:pt>
                <c:pt idx="10044">
                  <c:v>45.659700000000001</c:v>
                </c:pt>
                <c:pt idx="10045">
                  <c:v>45.659700000000001</c:v>
                </c:pt>
                <c:pt idx="10046">
                  <c:v>45.659700000000001</c:v>
                </c:pt>
                <c:pt idx="10047">
                  <c:v>45.659700000000001</c:v>
                </c:pt>
                <c:pt idx="10048">
                  <c:v>45.659700000000001</c:v>
                </c:pt>
                <c:pt idx="10049">
                  <c:v>45.659700000000001</c:v>
                </c:pt>
                <c:pt idx="10050">
                  <c:v>45.659700000000001</c:v>
                </c:pt>
                <c:pt idx="10051">
                  <c:v>45.659700000000001</c:v>
                </c:pt>
                <c:pt idx="10052">
                  <c:v>45.659700000000001</c:v>
                </c:pt>
                <c:pt idx="10053">
                  <c:v>45.659700000000001</c:v>
                </c:pt>
                <c:pt idx="10054">
                  <c:v>45.659700000000001</c:v>
                </c:pt>
                <c:pt idx="10055">
                  <c:v>45.659700000000001</c:v>
                </c:pt>
                <c:pt idx="10056">
                  <c:v>45.659700000000001</c:v>
                </c:pt>
                <c:pt idx="10057">
                  <c:v>45.659700000000001</c:v>
                </c:pt>
                <c:pt idx="10058">
                  <c:v>45.659700000000001</c:v>
                </c:pt>
                <c:pt idx="10059">
                  <c:v>45.659700000000001</c:v>
                </c:pt>
                <c:pt idx="10060">
                  <c:v>45.659700000000001</c:v>
                </c:pt>
                <c:pt idx="10061">
                  <c:v>45.659700000000001</c:v>
                </c:pt>
                <c:pt idx="10062">
                  <c:v>45.659700000000001</c:v>
                </c:pt>
                <c:pt idx="10063">
                  <c:v>45.659700000000001</c:v>
                </c:pt>
                <c:pt idx="10064">
                  <c:v>45.669899999999998</c:v>
                </c:pt>
                <c:pt idx="10065">
                  <c:v>45.669899999999998</c:v>
                </c:pt>
                <c:pt idx="10066">
                  <c:v>45.669899999999998</c:v>
                </c:pt>
                <c:pt idx="10067">
                  <c:v>45.669899999999998</c:v>
                </c:pt>
                <c:pt idx="10068">
                  <c:v>45.669899999999998</c:v>
                </c:pt>
                <c:pt idx="10069">
                  <c:v>45.669899999999998</c:v>
                </c:pt>
                <c:pt idx="10070">
                  <c:v>45.669899999999998</c:v>
                </c:pt>
                <c:pt idx="10071">
                  <c:v>45.669899999999998</c:v>
                </c:pt>
                <c:pt idx="10072">
                  <c:v>45.669899999999998</c:v>
                </c:pt>
                <c:pt idx="10073">
                  <c:v>45.669899999999998</c:v>
                </c:pt>
                <c:pt idx="10074">
                  <c:v>45.669899999999998</c:v>
                </c:pt>
                <c:pt idx="10075">
                  <c:v>45.669899999999998</c:v>
                </c:pt>
                <c:pt idx="10076">
                  <c:v>45.669899999999998</c:v>
                </c:pt>
                <c:pt idx="10077">
                  <c:v>45.669899999999998</c:v>
                </c:pt>
                <c:pt idx="10078">
                  <c:v>45.669899999999998</c:v>
                </c:pt>
                <c:pt idx="10079">
                  <c:v>45.669899999999998</c:v>
                </c:pt>
                <c:pt idx="10080">
                  <c:v>45.669899999999998</c:v>
                </c:pt>
                <c:pt idx="10081">
                  <c:v>45.669899999999998</c:v>
                </c:pt>
                <c:pt idx="10082">
                  <c:v>45.669899999999998</c:v>
                </c:pt>
                <c:pt idx="10083">
                  <c:v>45.669899999999998</c:v>
                </c:pt>
                <c:pt idx="10084">
                  <c:v>45.669899999999998</c:v>
                </c:pt>
                <c:pt idx="10085">
                  <c:v>45.669899999999998</c:v>
                </c:pt>
                <c:pt idx="10086">
                  <c:v>45.669899999999998</c:v>
                </c:pt>
                <c:pt idx="10087">
                  <c:v>45.669899999999998</c:v>
                </c:pt>
                <c:pt idx="10088">
                  <c:v>45.669899999999998</c:v>
                </c:pt>
                <c:pt idx="10089">
                  <c:v>45.669899999999998</c:v>
                </c:pt>
                <c:pt idx="10090">
                  <c:v>45.669899999999998</c:v>
                </c:pt>
                <c:pt idx="10091">
                  <c:v>45.669899999999998</c:v>
                </c:pt>
                <c:pt idx="10092">
                  <c:v>45.669899999999998</c:v>
                </c:pt>
                <c:pt idx="10093">
                  <c:v>45.669899999999998</c:v>
                </c:pt>
                <c:pt idx="10094">
                  <c:v>45.669899999999998</c:v>
                </c:pt>
                <c:pt idx="10095">
                  <c:v>45.669899999999998</c:v>
                </c:pt>
                <c:pt idx="10096">
                  <c:v>45.669899999999998</c:v>
                </c:pt>
                <c:pt idx="10097">
                  <c:v>45.669899999999998</c:v>
                </c:pt>
                <c:pt idx="10098">
                  <c:v>45.669899999999998</c:v>
                </c:pt>
                <c:pt idx="10099">
                  <c:v>45.669899999999998</c:v>
                </c:pt>
                <c:pt idx="10100">
                  <c:v>45.669899999999998</c:v>
                </c:pt>
                <c:pt idx="10101">
                  <c:v>45.669899999999998</c:v>
                </c:pt>
                <c:pt idx="10102">
                  <c:v>45.669899999999998</c:v>
                </c:pt>
                <c:pt idx="10103">
                  <c:v>45.669899999999998</c:v>
                </c:pt>
                <c:pt idx="10104">
                  <c:v>45.669899999999998</c:v>
                </c:pt>
                <c:pt idx="10105">
                  <c:v>45.669899999999998</c:v>
                </c:pt>
                <c:pt idx="10106">
                  <c:v>45.669899999999998</c:v>
                </c:pt>
                <c:pt idx="10107">
                  <c:v>45.669899999999998</c:v>
                </c:pt>
                <c:pt idx="10108">
                  <c:v>45.669899999999998</c:v>
                </c:pt>
                <c:pt idx="10109">
                  <c:v>45.669899999999998</c:v>
                </c:pt>
                <c:pt idx="10110">
                  <c:v>45.669899999999998</c:v>
                </c:pt>
                <c:pt idx="10111">
                  <c:v>45.669899999999998</c:v>
                </c:pt>
                <c:pt idx="10112">
                  <c:v>45.669899999999998</c:v>
                </c:pt>
                <c:pt idx="10113">
                  <c:v>45.669899999999998</c:v>
                </c:pt>
                <c:pt idx="10114">
                  <c:v>45.669899999999998</c:v>
                </c:pt>
                <c:pt idx="10115">
                  <c:v>45.669899999999998</c:v>
                </c:pt>
                <c:pt idx="10116">
                  <c:v>45.669899999999998</c:v>
                </c:pt>
                <c:pt idx="10117">
                  <c:v>45.669899999999998</c:v>
                </c:pt>
                <c:pt idx="10118">
                  <c:v>45.669899999999998</c:v>
                </c:pt>
                <c:pt idx="10119">
                  <c:v>45.669899999999998</c:v>
                </c:pt>
                <c:pt idx="10120">
                  <c:v>45.669899999999998</c:v>
                </c:pt>
                <c:pt idx="10121">
                  <c:v>45.669899999999998</c:v>
                </c:pt>
                <c:pt idx="10122">
                  <c:v>45.669899999999998</c:v>
                </c:pt>
                <c:pt idx="10123">
                  <c:v>45.669899999999998</c:v>
                </c:pt>
                <c:pt idx="10124">
                  <c:v>45.669899999999998</c:v>
                </c:pt>
                <c:pt idx="10125">
                  <c:v>45.669899999999998</c:v>
                </c:pt>
                <c:pt idx="10126">
                  <c:v>45.68</c:v>
                </c:pt>
                <c:pt idx="10127">
                  <c:v>45.68</c:v>
                </c:pt>
                <c:pt idx="10128">
                  <c:v>45.68</c:v>
                </c:pt>
                <c:pt idx="10129">
                  <c:v>45.68</c:v>
                </c:pt>
                <c:pt idx="10130">
                  <c:v>45.68</c:v>
                </c:pt>
                <c:pt idx="10131">
                  <c:v>45.68</c:v>
                </c:pt>
                <c:pt idx="10132">
                  <c:v>45.68</c:v>
                </c:pt>
                <c:pt idx="10133">
                  <c:v>45.68</c:v>
                </c:pt>
                <c:pt idx="10134">
                  <c:v>45.68</c:v>
                </c:pt>
                <c:pt idx="10135">
                  <c:v>45.68</c:v>
                </c:pt>
                <c:pt idx="10136">
                  <c:v>45.68</c:v>
                </c:pt>
                <c:pt idx="10137">
                  <c:v>45.68</c:v>
                </c:pt>
                <c:pt idx="10138">
                  <c:v>45.68</c:v>
                </c:pt>
                <c:pt idx="10139">
                  <c:v>45.68</c:v>
                </c:pt>
                <c:pt idx="10140">
                  <c:v>45.68</c:v>
                </c:pt>
                <c:pt idx="10141">
                  <c:v>45.68</c:v>
                </c:pt>
                <c:pt idx="10142">
                  <c:v>45.68</c:v>
                </c:pt>
                <c:pt idx="10143">
                  <c:v>45.68</c:v>
                </c:pt>
                <c:pt idx="10144">
                  <c:v>45.68</c:v>
                </c:pt>
                <c:pt idx="10145">
                  <c:v>45.68</c:v>
                </c:pt>
                <c:pt idx="10146">
                  <c:v>45.68</c:v>
                </c:pt>
                <c:pt idx="10147">
                  <c:v>45.68</c:v>
                </c:pt>
                <c:pt idx="10148">
                  <c:v>45.68</c:v>
                </c:pt>
                <c:pt idx="10149">
                  <c:v>45.68</c:v>
                </c:pt>
                <c:pt idx="10150">
                  <c:v>45.68</c:v>
                </c:pt>
                <c:pt idx="10151">
                  <c:v>45.68</c:v>
                </c:pt>
                <c:pt idx="10152">
                  <c:v>45.68</c:v>
                </c:pt>
                <c:pt idx="10153">
                  <c:v>45.68</c:v>
                </c:pt>
                <c:pt idx="10154">
                  <c:v>45.68</c:v>
                </c:pt>
                <c:pt idx="10155">
                  <c:v>45.68</c:v>
                </c:pt>
                <c:pt idx="10156">
                  <c:v>45.68</c:v>
                </c:pt>
                <c:pt idx="10157">
                  <c:v>45.68</c:v>
                </c:pt>
                <c:pt idx="10158">
                  <c:v>45.68</c:v>
                </c:pt>
                <c:pt idx="10159">
                  <c:v>45.68</c:v>
                </c:pt>
                <c:pt idx="10160">
                  <c:v>45.68</c:v>
                </c:pt>
                <c:pt idx="10161">
                  <c:v>45.68</c:v>
                </c:pt>
                <c:pt idx="10162">
                  <c:v>45.68</c:v>
                </c:pt>
                <c:pt idx="10163">
                  <c:v>45.68</c:v>
                </c:pt>
                <c:pt idx="10164">
                  <c:v>45.68</c:v>
                </c:pt>
                <c:pt idx="10165">
                  <c:v>45.68</c:v>
                </c:pt>
                <c:pt idx="10166">
                  <c:v>45.68</c:v>
                </c:pt>
                <c:pt idx="10167">
                  <c:v>45.68</c:v>
                </c:pt>
                <c:pt idx="10168">
                  <c:v>45.68</c:v>
                </c:pt>
                <c:pt idx="10169">
                  <c:v>45.68</c:v>
                </c:pt>
                <c:pt idx="10170">
                  <c:v>45.68</c:v>
                </c:pt>
                <c:pt idx="10171">
                  <c:v>45.68</c:v>
                </c:pt>
                <c:pt idx="10172">
                  <c:v>45.68</c:v>
                </c:pt>
                <c:pt idx="10173">
                  <c:v>45.68</c:v>
                </c:pt>
                <c:pt idx="10174">
                  <c:v>45.68</c:v>
                </c:pt>
                <c:pt idx="10175">
                  <c:v>45.68</c:v>
                </c:pt>
                <c:pt idx="10176">
                  <c:v>45.68</c:v>
                </c:pt>
                <c:pt idx="10177">
                  <c:v>45.68</c:v>
                </c:pt>
                <c:pt idx="10178">
                  <c:v>45.68</c:v>
                </c:pt>
                <c:pt idx="10179">
                  <c:v>45.68</c:v>
                </c:pt>
                <c:pt idx="10180">
                  <c:v>45.68</c:v>
                </c:pt>
                <c:pt idx="10181">
                  <c:v>45.68</c:v>
                </c:pt>
                <c:pt idx="10182">
                  <c:v>45.68</c:v>
                </c:pt>
                <c:pt idx="10183">
                  <c:v>45.68</c:v>
                </c:pt>
                <c:pt idx="10184">
                  <c:v>45.68</c:v>
                </c:pt>
                <c:pt idx="10185">
                  <c:v>45.68</c:v>
                </c:pt>
                <c:pt idx="10186">
                  <c:v>45.68</c:v>
                </c:pt>
                <c:pt idx="10187">
                  <c:v>45.68</c:v>
                </c:pt>
                <c:pt idx="10188">
                  <c:v>45.68</c:v>
                </c:pt>
                <c:pt idx="10189">
                  <c:v>45.68</c:v>
                </c:pt>
                <c:pt idx="10190">
                  <c:v>45.68</c:v>
                </c:pt>
                <c:pt idx="10191">
                  <c:v>45.68</c:v>
                </c:pt>
                <c:pt idx="10192">
                  <c:v>45.68</c:v>
                </c:pt>
                <c:pt idx="10193">
                  <c:v>45.68</c:v>
                </c:pt>
                <c:pt idx="10194">
                  <c:v>45.68</c:v>
                </c:pt>
                <c:pt idx="10195">
                  <c:v>45.68</c:v>
                </c:pt>
                <c:pt idx="10196">
                  <c:v>45.68</c:v>
                </c:pt>
                <c:pt idx="10197">
                  <c:v>45.68</c:v>
                </c:pt>
                <c:pt idx="10198">
                  <c:v>45.68</c:v>
                </c:pt>
                <c:pt idx="10199">
                  <c:v>45.68</c:v>
                </c:pt>
                <c:pt idx="10200">
                  <c:v>45.68</c:v>
                </c:pt>
                <c:pt idx="10201">
                  <c:v>45.68</c:v>
                </c:pt>
                <c:pt idx="10202">
                  <c:v>45.68</c:v>
                </c:pt>
                <c:pt idx="10203">
                  <c:v>45.68</c:v>
                </c:pt>
                <c:pt idx="10204">
                  <c:v>45.68</c:v>
                </c:pt>
                <c:pt idx="10205">
                  <c:v>45.68</c:v>
                </c:pt>
                <c:pt idx="10206">
                  <c:v>45.68</c:v>
                </c:pt>
                <c:pt idx="10207">
                  <c:v>45.68</c:v>
                </c:pt>
                <c:pt idx="10208">
                  <c:v>45.68</c:v>
                </c:pt>
                <c:pt idx="10209">
                  <c:v>45.68</c:v>
                </c:pt>
                <c:pt idx="10210">
                  <c:v>45.68</c:v>
                </c:pt>
                <c:pt idx="10211">
                  <c:v>45.68</c:v>
                </c:pt>
                <c:pt idx="10212">
                  <c:v>45.68</c:v>
                </c:pt>
                <c:pt idx="10213">
                  <c:v>45.68</c:v>
                </c:pt>
                <c:pt idx="10214">
                  <c:v>45.68</c:v>
                </c:pt>
                <c:pt idx="10215">
                  <c:v>45.68</c:v>
                </c:pt>
                <c:pt idx="10216">
                  <c:v>45.68</c:v>
                </c:pt>
                <c:pt idx="10217">
                  <c:v>45.68</c:v>
                </c:pt>
                <c:pt idx="10218">
                  <c:v>45.68</c:v>
                </c:pt>
                <c:pt idx="10219">
                  <c:v>45.68</c:v>
                </c:pt>
                <c:pt idx="10220">
                  <c:v>45.68</c:v>
                </c:pt>
                <c:pt idx="10221">
                  <c:v>45.68</c:v>
                </c:pt>
                <c:pt idx="10222">
                  <c:v>45.68</c:v>
                </c:pt>
                <c:pt idx="10223">
                  <c:v>45.68</c:v>
                </c:pt>
                <c:pt idx="10224">
                  <c:v>45.68</c:v>
                </c:pt>
                <c:pt idx="10225">
                  <c:v>45.68</c:v>
                </c:pt>
                <c:pt idx="10226">
                  <c:v>45.68</c:v>
                </c:pt>
                <c:pt idx="10227">
                  <c:v>45.68</c:v>
                </c:pt>
                <c:pt idx="10228">
                  <c:v>45.68</c:v>
                </c:pt>
                <c:pt idx="10229">
                  <c:v>45.68</c:v>
                </c:pt>
                <c:pt idx="10230">
                  <c:v>45.68</c:v>
                </c:pt>
                <c:pt idx="10231">
                  <c:v>45.68</c:v>
                </c:pt>
                <c:pt idx="10232">
                  <c:v>45.68</c:v>
                </c:pt>
                <c:pt idx="10233">
                  <c:v>45.68</c:v>
                </c:pt>
                <c:pt idx="10234">
                  <c:v>45.68</c:v>
                </c:pt>
                <c:pt idx="10235">
                  <c:v>45.68</c:v>
                </c:pt>
                <c:pt idx="10236">
                  <c:v>45.68</c:v>
                </c:pt>
                <c:pt idx="10237">
                  <c:v>45.68</c:v>
                </c:pt>
                <c:pt idx="10238">
                  <c:v>45.68</c:v>
                </c:pt>
                <c:pt idx="10239">
                  <c:v>45.68</c:v>
                </c:pt>
                <c:pt idx="10240">
                  <c:v>45.68</c:v>
                </c:pt>
                <c:pt idx="10241">
                  <c:v>45.68</c:v>
                </c:pt>
                <c:pt idx="10242">
                  <c:v>45.68</c:v>
                </c:pt>
                <c:pt idx="10243">
                  <c:v>45.68</c:v>
                </c:pt>
                <c:pt idx="10244">
                  <c:v>45.690100000000001</c:v>
                </c:pt>
                <c:pt idx="10245">
                  <c:v>45.690100000000001</c:v>
                </c:pt>
                <c:pt idx="10246">
                  <c:v>45.690100000000001</c:v>
                </c:pt>
                <c:pt idx="10247">
                  <c:v>45.690100000000001</c:v>
                </c:pt>
                <c:pt idx="10248">
                  <c:v>45.690100000000001</c:v>
                </c:pt>
                <c:pt idx="10249">
                  <c:v>45.690100000000001</c:v>
                </c:pt>
                <c:pt idx="10250">
                  <c:v>45.690100000000001</c:v>
                </c:pt>
                <c:pt idx="10251">
                  <c:v>45.690100000000001</c:v>
                </c:pt>
                <c:pt idx="10252">
                  <c:v>45.690100000000001</c:v>
                </c:pt>
                <c:pt idx="10253">
                  <c:v>45.690100000000001</c:v>
                </c:pt>
                <c:pt idx="10254">
                  <c:v>45.690100000000001</c:v>
                </c:pt>
                <c:pt idx="10255">
                  <c:v>45.690100000000001</c:v>
                </c:pt>
                <c:pt idx="10256">
                  <c:v>45.690100000000001</c:v>
                </c:pt>
                <c:pt idx="10257">
                  <c:v>45.690100000000001</c:v>
                </c:pt>
                <c:pt idx="10258">
                  <c:v>45.690100000000001</c:v>
                </c:pt>
                <c:pt idx="10259">
                  <c:v>45.690100000000001</c:v>
                </c:pt>
                <c:pt idx="10260">
                  <c:v>45.690100000000001</c:v>
                </c:pt>
                <c:pt idx="10261">
                  <c:v>45.690100000000001</c:v>
                </c:pt>
                <c:pt idx="10262">
                  <c:v>45.690100000000001</c:v>
                </c:pt>
                <c:pt idx="10263">
                  <c:v>45.690100000000001</c:v>
                </c:pt>
                <c:pt idx="10264">
                  <c:v>45.690100000000001</c:v>
                </c:pt>
                <c:pt idx="10265">
                  <c:v>45.690100000000001</c:v>
                </c:pt>
                <c:pt idx="10266">
                  <c:v>45.690100000000001</c:v>
                </c:pt>
                <c:pt idx="10267">
                  <c:v>45.690100000000001</c:v>
                </c:pt>
                <c:pt idx="10268">
                  <c:v>45.690100000000001</c:v>
                </c:pt>
                <c:pt idx="10269">
                  <c:v>45.690100000000001</c:v>
                </c:pt>
                <c:pt idx="10270">
                  <c:v>45.690100000000001</c:v>
                </c:pt>
                <c:pt idx="10271">
                  <c:v>45.690100000000001</c:v>
                </c:pt>
                <c:pt idx="10272">
                  <c:v>45.690100000000001</c:v>
                </c:pt>
                <c:pt idx="10273">
                  <c:v>45.690100000000001</c:v>
                </c:pt>
                <c:pt idx="10274">
                  <c:v>45.690100000000001</c:v>
                </c:pt>
                <c:pt idx="10275">
                  <c:v>45.690100000000001</c:v>
                </c:pt>
                <c:pt idx="10276">
                  <c:v>45.690100000000001</c:v>
                </c:pt>
                <c:pt idx="10277">
                  <c:v>45.690100000000001</c:v>
                </c:pt>
                <c:pt idx="10278">
                  <c:v>45.690100000000001</c:v>
                </c:pt>
                <c:pt idx="10279">
                  <c:v>45.690100000000001</c:v>
                </c:pt>
                <c:pt idx="10280">
                  <c:v>45.690100000000001</c:v>
                </c:pt>
                <c:pt idx="10281">
                  <c:v>45.690100000000001</c:v>
                </c:pt>
                <c:pt idx="10282">
                  <c:v>45.690100000000001</c:v>
                </c:pt>
                <c:pt idx="10283">
                  <c:v>45.690100000000001</c:v>
                </c:pt>
                <c:pt idx="10284">
                  <c:v>45.690100000000001</c:v>
                </c:pt>
                <c:pt idx="10285">
                  <c:v>45.690100000000001</c:v>
                </c:pt>
                <c:pt idx="10286">
                  <c:v>45.690100000000001</c:v>
                </c:pt>
                <c:pt idx="10287">
                  <c:v>45.690100000000001</c:v>
                </c:pt>
                <c:pt idx="10288">
                  <c:v>45.690100000000001</c:v>
                </c:pt>
                <c:pt idx="10289">
                  <c:v>45.690100000000001</c:v>
                </c:pt>
                <c:pt idx="10290">
                  <c:v>45.690100000000001</c:v>
                </c:pt>
                <c:pt idx="10291">
                  <c:v>45.690100000000001</c:v>
                </c:pt>
                <c:pt idx="10292">
                  <c:v>45.690100000000001</c:v>
                </c:pt>
                <c:pt idx="10293">
                  <c:v>45.690100000000001</c:v>
                </c:pt>
                <c:pt idx="10294">
                  <c:v>45.690100000000001</c:v>
                </c:pt>
                <c:pt idx="10295">
                  <c:v>45.690100000000001</c:v>
                </c:pt>
                <c:pt idx="10296">
                  <c:v>45.690100000000001</c:v>
                </c:pt>
                <c:pt idx="10297">
                  <c:v>45.690100000000001</c:v>
                </c:pt>
                <c:pt idx="10298">
                  <c:v>45.690100000000001</c:v>
                </c:pt>
                <c:pt idx="10299">
                  <c:v>45.690100000000001</c:v>
                </c:pt>
                <c:pt idx="10300">
                  <c:v>45.690100000000001</c:v>
                </c:pt>
                <c:pt idx="10301">
                  <c:v>45.690100000000001</c:v>
                </c:pt>
                <c:pt idx="10302">
                  <c:v>45.690100000000001</c:v>
                </c:pt>
                <c:pt idx="10303">
                  <c:v>45.690100000000001</c:v>
                </c:pt>
                <c:pt idx="10304">
                  <c:v>45.690100000000001</c:v>
                </c:pt>
                <c:pt idx="10305">
                  <c:v>45.690100000000001</c:v>
                </c:pt>
                <c:pt idx="10306">
                  <c:v>45.690100000000001</c:v>
                </c:pt>
                <c:pt idx="10307">
                  <c:v>45.690100000000001</c:v>
                </c:pt>
                <c:pt idx="10308">
                  <c:v>45.690100000000001</c:v>
                </c:pt>
                <c:pt idx="10309">
                  <c:v>45.690100000000001</c:v>
                </c:pt>
                <c:pt idx="10310">
                  <c:v>45.690100000000001</c:v>
                </c:pt>
                <c:pt idx="10311">
                  <c:v>45.690100000000001</c:v>
                </c:pt>
                <c:pt idx="10312">
                  <c:v>45.690100000000001</c:v>
                </c:pt>
                <c:pt idx="10313">
                  <c:v>45.690100000000001</c:v>
                </c:pt>
                <c:pt idx="10314">
                  <c:v>45.690100000000001</c:v>
                </c:pt>
                <c:pt idx="10315">
                  <c:v>45.700899999999997</c:v>
                </c:pt>
                <c:pt idx="10316">
                  <c:v>45.700899999999997</c:v>
                </c:pt>
                <c:pt idx="10317">
                  <c:v>45.700899999999997</c:v>
                </c:pt>
                <c:pt idx="10318">
                  <c:v>45.700899999999997</c:v>
                </c:pt>
                <c:pt idx="10319">
                  <c:v>45.700899999999997</c:v>
                </c:pt>
                <c:pt idx="10320">
                  <c:v>45.700899999999997</c:v>
                </c:pt>
                <c:pt idx="10321">
                  <c:v>45.700899999999997</c:v>
                </c:pt>
                <c:pt idx="10322">
                  <c:v>45.700899999999997</c:v>
                </c:pt>
                <c:pt idx="10323">
                  <c:v>45.700899999999997</c:v>
                </c:pt>
                <c:pt idx="10324">
                  <c:v>45.700899999999997</c:v>
                </c:pt>
                <c:pt idx="10325">
                  <c:v>45.700899999999997</c:v>
                </c:pt>
                <c:pt idx="10326">
                  <c:v>45.700899999999997</c:v>
                </c:pt>
                <c:pt idx="10327">
                  <c:v>45.700899999999997</c:v>
                </c:pt>
                <c:pt idx="10328">
                  <c:v>45.700899999999997</c:v>
                </c:pt>
                <c:pt idx="10329">
                  <c:v>45.700899999999997</c:v>
                </c:pt>
                <c:pt idx="10330">
                  <c:v>45.700899999999997</c:v>
                </c:pt>
                <c:pt idx="10331">
                  <c:v>45.700899999999997</c:v>
                </c:pt>
                <c:pt idx="10332">
                  <c:v>45.700899999999997</c:v>
                </c:pt>
                <c:pt idx="10333">
                  <c:v>45.700899999999997</c:v>
                </c:pt>
                <c:pt idx="10334">
                  <c:v>45.700899999999997</c:v>
                </c:pt>
                <c:pt idx="10335">
                  <c:v>45.700899999999997</c:v>
                </c:pt>
                <c:pt idx="10336">
                  <c:v>45.700899999999997</c:v>
                </c:pt>
                <c:pt idx="10337">
                  <c:v>45.700899999999997</c:v>
                </c:pt>
                <c:pt idx="10338">
                  <c:v>45.700899999999997</c:v>
                </c:pt>
                <c:pt idx="10339">
                  <c:v>45.700899999999997</c:v>
                </c:pt>
                <c:pt idx="10340">
                  <c:v>45.700899999999997</c:v>
                </c:pt>
                <c:pt idx="10341">
                  <c:v>45.700899999999997</c:v>
                </c:pt>
                <c:pt idx="10342">
                  <c:v>45.700899999999997</c:v>
                </c:pt>
                <c:pt idx="10343">
                  <c:v>45.700899999999997</c:v>
                </c:pt>
                <c:pt idx="10344">
                  <c:v>45.700899999999997</c:v>
                </c:pt>
                <c:pt idx="10345">
                  <c:v>45.700899999999997</c:v>
                </c:pt>
                <c:pt idx="10346">
                  <c:v>45.700899999999997</c:v>
                </c:pt>
                <c:pt idx="10347">
                  <c:v>45.700899999999997</c:v>
                </c:pt>
                <c:pt idx="10348">
                  <c:v>45.700899999999997</c:v>
                </c:pt>
                <c:pt idx="10349">
                  <c:v>45.700899999999997</c:v>
                </c:pt>
                <c:pt idx="10350">
                  <c:v>45.700899999999997</c:v>
                </c:pt>
                <c:pt idx="10351">
                  <c:v>45.700899999999997</c:v>
                </c:pt>
                <c:pt idx="10352">
                  <c:v>45.700899999999997</c:v>
                </c:pt>
                <c:pt idx="10353">
                  <c:v>45.700899999999997</c:v>
                </c:pt>
                <c:pt idx="10354">
                  <c:v>45.700899999999997</c:v>
                </c:pt>
                <c:pt idx="10355">
                  <c:v>45.700899999999997</c:v>
                </c:pt>
                <c:pt idx="10356">
                  <c:v>45.700899999999997</c:v>
                </c:pt>
                <c:pt idx="10357">
                  <c:v>45.700899999999997</c:v>
                </c:pt>
                <c:pt idx="10358">
                  <c:v>45.700899999999997</c:v>
                </c:pt>
                <c:pt idx="10359">
                  <c:v>45.700899999999997</c:v>
                </c:pt>
                <c:pt idx="10360">
                  <c:v>45.700899999999997</c:v>
                </c:pt>
                <c:pt idx="10361">
                  <c:v>45.700899999999997</c:v>
                </c:pt>
                <c:pt idx="10362">
                  <c:v>45.700899999999997</c:v>
                </c:pt>
                <c:pt idx="10363">
                  <c:v>45.700899999999997</c:v>
                </c:pt>
                <c:pt idx="10364">
                  <c:v>45.700899999999997</c:v>
                </c:pt>
                <c:pt idx="10365">
                  <c:v>45.700899999999997</c:v>
                </c:pt>
                <c:pt idx="10366">
                  <c:v>45.700899999999997</c:v>
                </c:pt>
                <c:pt idx="10367">
                  <c:v>45.700899999999997</c:v>
                </c:pt>
                <c:pt idx="10368">
                  <c:v>45.700899999999997</c:v>
                </c:pt>
                <c:pt idx="10369">
                  <c:v>45.700899999999997</c:v>
                </c:pt>
                <c:pt idx="10370">
                  <c:v>45.700899999999997</c:v>
                </c:pt>
                <c:pt idx="10371">
                  <c:v>45.700899999999997</c:v>
                </c:pt>
                <c:pt idx="10372">
                  <c:v>45.700899999999997</c:v>
                </c:pt>
                <c:pt idx="10373">
                  <c:v>45.700899999999997</c:v>
                </c:pt>
                <c:pt idx="10374">
                  <c:v>45.700899999999997</c:v>
                </c:pt>
                <c:pt idx="10375">
                  <c:v>45.700899999999997</c:v>
                </c:pt>
                <c:pt idx="10376">
                  <c:v>45.700899999999997</c:v>
                </c:pt>
                <c:pt idx="10377">
                  <c:v>45.700899999999997</c:v>
                </c:pt>
                <c:pt idx="10378">
                  <c:v>45.700899999999997</c:v>
                </c:pt>
                <c:pt idx="10379">
                  <c:v>45.700899999999997</c:v>
                </c:pt>
                <c:pt idx="10380">
                  <c:v>45.700899999999997</c:v>
                </c:pt>
                <c:pt idx="10381">
                  <c:v>45.700899999999997</c:v>
                </c:pt>
                <c:pt idx="10382">
                  <c:v>45.700899999999997</c:v>
                </c:pt>
                <c:pt idx="10383">
                  <c:v>45.700899999999997</c:v>
                </c:pt>
                <c:pt idx="10384">
                  <c:v>45.700899999999997</c:v>
                </c:pt>
                <c:pt idx="10385">
                  <c:v>45.700899999999997</c:v>
                </c:pt>
                <c:pt idx="10386">
                  <c:v>45.700899999999997</c:v>
                </c:pt>
                <c:pt idx="10387">
                  <c:v>45.700899999999997</c:v>
                </c:pt>
                <c:pt idx="10388">
                  <c:v>45.700899999999997</c:v>
                </c:pt>
                <c:pt idx="10389">
                  <c:v>45.700899999999997</c:v>
                </c:pt>
                <c:pt idx="10390">
                  <c:v>45.700899999999997</c:v>
                </c:pt>
                <c:pt idx="10391">
                  <c:v>45.700899999999997</c:v>
                </c:pt>
                <c:pt idx="10392">
                  <c:v>45.700899999999997</c:v>
                </c:pt>
                <c:pt idx="10393">
                  <c:v>45.700899999999997</c:v>
                </c:pt>
                <c:pt idx="10394">
                  <c:v>45.700899999999997</c:v>
                </c:pt>
                <c:pt idx="10395">
                  <c:v>45.700899999999997</c:v>
                </c:pt>
                <c:pt idx="10396">
                  <c:v>45.700899999999997</c:v>
                </c:pt>
                <c:pt idx="10397">
                  <c:v>45.700899999999997</c:v>
                </c:pt>
                <c:pt idx="10398">
                  <c:v>45.700899999999997</c:v>
                </c:pt>
                <c:pt idx="10399">
                  <c:v>45.700899999999997</c:v>
                </c:pt>
                <c:pt idx="10400">
                  <c:v>45.700899999999997</c:v>
                </c:pt>
                <c:pt idx="10401">
                  <c:v>45.700899999999997</c:v>
                </c:pt>
                <c:pt idx="10402">
                  <c:v>45.700899999999997</c:v>
                </c:pt>
                <c:pt idx="10403">
                  <c:v>45.700899999999997</c:v>
                </c:pt>
                <c:pt idx="10404">
                  <c:v>45.700899999999997</c:v>
                </c:pt>
                <c:pt idx="10405">
                  <c:v>45.700899999999997</c:v>
                </c:pt>
                <c:pt idx="10406">
                  <c:v>45.700899999999997</c:v>
                </c:pt>
                <c:pt idx="10407">
                  <c:v>45.700899999999997</c:v>
                </c:pt>
                <c:pt idx="10408">
                  <c:v>45.700899999999997</c:v>
                </c:pt>
                <c:pt idx="10409">
                  <c:v>45.700899999999997</c:v>
                </c:pt>
                <c:pt idx="10410">
                  <c:v>45.700899999999997</c:v>
                </c:pt>
                <c:pt idx="10411">
                  <c:v>45.700899999999997</c:v>
                </c:pt>
                <c:pt idx="10412">
                  <c:v>45.700899999999997</c:v>
                </c:pt>
                <c:pt idx="10413">
                  <c:v>45.700899999999997</c:v>
                </c:pt>
                <c:pt idx="10414">
                  <c:v>45.700899999999997</c:v>
                </c:pt>
                <c:pt idx="10415">
                  <c:v>45.700899999999997</c:v>
                </c:pt>
                <c:pt idx="10416">
                  <c:v>45.700899999999997</c:v>
                </c:pt>
                <c:pt idx="10417">
                  <c:v>45.700899999999997</c:v>
                </c:pt>
                <c:pt idx="10418">
                  <c:v>45.700899999999997</c:v>
                </c:pt>
                <c:pt idx="10419">
                  <c:v>45.700899999999997</c:v>
                </c:pt>
                <c:pt idx="10420">
                  <c:v>45.700899999999997</c:v>
                </c:pt>
                <c:pt idx="10421">
                  <c:v>45.700899999999997</c:v>
                </c:pt>
                <c:pt idx="10422">
                  <c:v>45.700899999999997</c:v>
                </c:pt>
                <c:pt idx="10423">
                  <c:v>45.700899999999997</c:v>
                </c:pt>
                <c:pt idx="10424">
                  <c:v>45.700899999999997</c:v>
                </c:pt>
                <c:pt idx="10425">
                  <c:v>45.700899999999997</c:v>
                </c:pt>
                <c:pt idx="10426">
                  <c:v>45.700899999999997</c:v>
                </c:pt>
                <c:pt idx="10427">
                  <c:v>45.700899999999997</c:v>
                </c:pt>
                <c:pt idx="10428">
                  <c:v>45.700899999999997</c:v>
                </c:pt>
                <c:pt idx="10429">
                  <c:v>45.700899999999997</c:v>
                </c:pt>
                <c:pt idx="10430">
                  <c:v>45.700899999999997</c:v>
                </c:pt>
                <c:pt idx="10431">
                  <c:v>45.700899999999997</c:v>
                </c:pt>
                <c:pt idx="10432">
                  <c:v>45.700899999999997</c:v>
                </c:pt>
                <c:pt idx="10433">
                  <c:v>45.711200000000012</c:v>
                </c:pt>
                <c:pt idx="10434">
                  <c:v>45.711200000000012</c:v>
                </c:pt>
                <c:pt idx="10435">
                  <c:v>45.711200000000012</c:v>
                </c:pt>
                <c:pt idx="10436">
                  <c:v>45.711200000000012</c:v>
                </c:pt>
                <c:pt idx="10437">
                  <c:v>45.711200000000012</c:v>
                </c:pt>
                <c:pt idx="10438">
                  <c:v>45.711200000000012</c:v>
                </c:pt>
                <c:pt idx="10439">
                  <c:v>45.711200000000012</c:v>
                </c:pt>
                <c:pt idx="10440">
                  <c:v>45.711200000000012</c:v>
                </c:pt>
                <c:pt idx="10441">
                  <c:v>45.711200000000012</c:v>
                </c:pt>
                <c:pt idx="10442">
                  <c:v>45.711200000000012</c:v>
                </c:pt>
                <c:pt idx="10443">
                  <c:v>45.711200000000012</c:v>
                </c:pt>
                <c:pt idx="10444">
                  <c:v>45.711200000000012</c:v>
                </c:pt>
                <c:pt idx="10445">
                  <c:v>45.711200000000012</c:v>
                </c:pt>
                <c:pt idx="10446">
                  <c:v>45.711200000000012</c:v>
                </c:pt>
                <c:pt idx="10447">
                  <c:v>45.711200000000012</c:v>
                </c:pt>
                <c:pt idx="10448">
                  <c:v>45.711200000000012</c:v>
                </c:pt>
                <c:pt idx="10449">
                  <c:v>45.711200000000012</c:v>
                </c:pt>
                <c:pt idx="10450">
                  <c:v>45.711200000000012</c:v>
                </c:pt>
                <c:pt idx="10451">
                  <c:v>45.711200000000012</c:v>
                </c:pt>
                <c:pt idx="10452">
                  <c:v>45.711200000000012</c:v>
                </c:pt>
                <c:pt idx="10453">
                  <c:v>45.711200000000012</c:v>
                </c:pt>
                <c:pt idx="10454">
                  <c:v>45.711200000000012</c:v>
                </c:pt>
                <c:pt idx="10455">
                  <c:v>45.711200000000012</c:v>
                </c:pt>
                <c:pt idx="10456">
                  <c:v>45.711200000000012</c:v>
                </c:pt>
                <c:pt idx="10457">
                  <c:v>45.711200000000012</c:v>
                </c:pt>
                <c:pt idx="10458">
                  <c:v>45.711200000000012</c:v>
                </c:pt>
                <c:pt idx="10459">
                  <c:v>45.711200000000012</c:v>
                </c:pt>
                <c:pt idx="10460">
                  <c:v>45.711200000000012</c:v>
                </c:pt>
                <c:pt idx="10461">
                  <c:v>45.711200000000012</c:v>
                </c:pt>
                <c:pt idx="10462">
                  <c:v>45.711200000000012</c:v>
                </c:pt>
                <c:pt idx="10463">
                  <c:v>45.711200000000012</c:v>
                </c:pt>
                <c:pt idx="10464">
                  <c:v>45.711200000000012</c:v>
                </c:pt>
                <c:pt idx="10465">
                  <c:v>45.711200000000012</c:v>
                </c:pt>
                <c:pt idx="10466">
                  <c:v>45.711200000000012</c:v>
                </c:pt>
                <c:pt idx="10467">
                  <c:v>45.711200000000012</c:v>
                </c:pt>
                <c:pt idx="10468">
                  <c:v>45.711200000000012</c:v>
                </c:pt>
                <c:pt idx="10469">
                  <c:v>45.711200000000012</c:v>
                </c:pt>
                <c:pt idx="10470">
                  <c:v>45.711200000000012</c:v>
                </c:pt>
                <c:pt idx="10471">
                  <c:v>45.711200000000012</c:v>
                </c:pt>
                <c:pt idx="10472">
                  <c:v>45.711200000000012</c:v>
                </c:pt>
                <c:pt idx="10473">
                  <c:v>45.711200000000012</c:v>
                </c:pt>
                <c:pt idx="10474">
                  <c:v>45.711200000000012</c:v>
                </c:pt>
                <c:pt idx="10475">
                  <c:v>45.711200000000012</c:v>
                </c:pt>
                <c:pt idx="10476">
                  <c:v>45.711200000000012</c:v>
                </c:pt>
                <c:pt idx="10477">
                  <c:v>45.711200000000012</c:v>
                </c:pt>
                <c:pt idx="10478">
                  <c:v>45.711200000000012</c:v>
                </c:pt>
                <c:pt idx="10479">
                  <c:v>45.711200000000012</c:v>
                </c:pt>
                <c:pt idx="10480">
                  <c:v>45.711200000000012</c:v>
                </c:pt>
                <c:pt idx="10481">
                  <c:v>45.711200000000012</c:v>
                </c:pt>
                <c:pt idx="10482">
                  <c:v>45.711200000000012</c:v>
                </c:pt>
                <c:pt idx="10483">
                  <c:v>45.711200000000012</c:v>
                </c:pt>
                <c:pt idx="10484">
                  <c:v>45.711200000000012</c:v>
                </c:pt>
                <c:pt idx="10485">
                  <c:v>45.711200000000012</c:v>
                </c:pt>
                <c:pt idx="10486">
                  <c:v>45.711200000000012</c:v>
                </c:pt>
                <c:pt idx="10487">
                  <c:v>45.711200000000012</c:v>
                </c:pt>
                <c:pt idx="10488">
                  <c:v>45.711200000000012</c:v>
                </c:pt>
                <c:pt idx="10489">
                  <c:v>45.711200000000012</c:v>
                </c:pt>
                <c:pt idx="10490">
                  <c:v>45.711200000000012</c:v>
                </c:pt>
                <c:pt idx="10491">
                  <c:v>45.711200000000012</c:v>
                </c:pt>
                <c:pt idx="10492">
                  <c:v>45.711200000000012</c:v>
                </c:pt>
                <c:pt idx="10493">
                  <c:v>45.711200000000012</c:v>
                </c:pt>
                <c:pt idx="10494">
                  <c:v>45.711200000000012</c:v>
                </c:pt>
                <c:pt idx="10495">
                  <c:v>45.721200000000003</c:v>
                </c:pt>
                <c:pt idx="10496">
                  <c:v>45.721200000000003</c:v>
                </c:pt>
                <c:pt idx="10497">
                  <c:v>45.721200000000003</c:v>
                </c:pt>
                <c:pt idx="10498">
                  <c:v>45.721200000000003</c:v>
                </c:pt>
                <c:pt idx="10499">
                  <c:v>45.721200000000003</c:v>
                </c:pt>
                <c:pt idx="10500">
                  <c:v>45.721200000000003</c:v>
                </c:pt>
                <c:pt idx="10501">
                  <c:v>45.721200000000003</c:v>
                </c:pt>
                <c:pt idx="10502">
                  <c:v>45.721200000000003</c:v>
                </c:pt>
                <c:pt idx="10503">
                  <c:v>45.721200000000003</c:v>
                </c:pt>
                <c:pt idx="10504">
                  <c:v>45.721200000000003</c:v>
                </c:pt>
                <c:pt idx="10505">
                  <c:v>45.721200000000003</c:v>
                </c:pt>
                <c:pt idx="10506">
                  <c:v>45.721200000000003</c:v>
                </c:pt>
                <c:pt idx="10507">
                  <c:v>45.721200000000003</c:v>
                </c:pt>
                <c:pt idx="10508">
                  <c:v>45.721200000000003</c:v>
                </c:pt>
                <c:pt idx="10509">
                  <c:v>45.721200000000003</c:v>
                </c:pt>
                <c:pt idx="10510">
                  <c:v>45.721200000000003</c:v>
                </c:pt>
                <c:pt idx="10511">
                  <c:v>45.721200000000003</c:v>
                </c:pt>
                <c:pt idx="10512">
                  <c:v>45.721200000000003</c:v>
                </c:pt>
                <c:pt idx="10513">
                  <c:v>45.721200000000003</c:v>
                </c:pt>
                <c:pt idx="10514">
                  <c:v>45.721200000000003</c:v>
                </c:pt>
                <c:pt idx="10515">
                  <c:v>45.721200000000003</c:v>
                </c:pt>
                <c:pt idx="10516">
                  <c:v>45.721200000000003</c:v>
                </c:pt>
                <c:pt idx="10517">
                  <c:v>45.721200000000003</c:v>
                </c:pt>
                <c:pt idx="10518">
                  <c:v>45.721200000000003</c:v>
                </c:pt>
                <c:pt idx="10519">
                  <c:v>45.721200000000003</c:v>
                </c:pt>
                <c:pt idx="10520">
                  <c:v>45.721200000000003</c:v>
                </c:pt>
                <c:pt idx="10521">
                  <c:v>45.721200000000003</c:v>
                </c:pt>
                <c:pt idx="10522">
                  <c:v>45.721200000000003</c:v>
                </c:pt>
                <c:pt idx="10523">
                  <c:v>45.721200000000003</c:v>
                </c:pt>
                <c:pt idx="10524">
                  <c:v>45.721200000000003</c:v>
                </c:pt>
                <c:pt idx="10525">
                  <c:v>45.721200000000003</c:v>
                </c:pt>
                <c:pt idx="10526">
                  <c:v>45.721200000000003</c:v>
                </c:pt>
                <c:pt idx="10527">
                  <c:v>45.721200000000003</c:v>
                </c:pt>
                <c:pt idx="10528">
                  <c:v>45.721200000000003</c:v>
                </c:pt>
                <c:pt idx="10529">
                  <c:v>45.721200000000003</c:v>
                </c:pt>
                <c:pt idx="10530">
                  <c:v>45.721200000000003</c:v>
                </c:pt>
                <c:pt idx="10531">
                  <c:v>45.721200000000003</c:v>
                </c:pt>
                <c:pt idx="10532">
                  <c:v>45.721200000000003</c:v>
                </c:pt>
                <c:pt idx="10533">
                  <c:v>45.721200000000003</c:v>
                </c:pt>
                <c:pt idx="10534">
                  <c:v>45.721200000000003</c:v>
                </c:pt>
                <c:pt idx="10535">
                  <c:v>45.721200000000003</c:v>
                </c:pt>
                <c:pt idx="10536">
                  <c:v>45.721200000000003</c:v>
                </c:pt>
                <c:pt idx="10537">
                  <c:v>45.721200000000003</c:v>
                </c:pt>
                <c:pt idx="10538">
                  <c:v>45.721200000000003</c:v>
                </c:pt>
                <c:pt idx="10539">
                  <c:v>45.721200000000003</c:v>
                </c:pt>
                <c:pt idx="10540">
                  <c:v>45.721200000000003</c:v>
                </c:pt>
                <c:pt idx="10541">
                  <c:v>45.721200000000003</c:v>
                </c:pt>
                <c:pt idx="10542">
                  <c:v>45.721200000000003</c:v>
                </c:pt>
                <c:pt idx="10543">
                  <c:v>45.721200000000003</c:v>
                </c:pt>
                <c:pt idx="10544">
                  <c:v>45.721200000000003</c:v>
                </c:pt>
                <c:pt idx="10545">
                  <c:v>45.721200000000003</c:v>
                </c:pt>
                <c:pt idx="10546">
                  <c:v>45.721200000000003</c:v>
                </c:pt>
                <c:pt idx="10547">
                  <c:v>45.721200000000003</c:v>
                </c:pt>
                <c:pt idx="10548">
                  <c:v>45.721200000000003</c:v>
                </c:pt>
                <c:pt idx="10549">
                  <c:v>45.721200000000003</c:v>
                </c:pt>
                <c:pt idx="10550">
                  <c:v>45.721200000000003</c:v>
                </c:pt>
                <c:pt idx="10551">
                  <c:v>45.721200000000003</c:v>
                </c:pt>
                <c:pt idx="10552">
                  <c:v>45.721200000000003</c:v>
                </c:pt>
                <c:pt idx="10553">
                  <c:v>45.721200000000003</c:v>
                </c:pt>
                <c:pt idx="10554">
                  <c:v>45.721200000000003</c:v>
                </c:pt>
                <c:pt idx="10555">
                  <c:v>45.721200000000003</c:v>
                </c:pt>
                <c:pt idx="10556">
                  <c:v>45.721200000000003</c:v>
                </c:pt>
                <c:pt idx="10557">
                  <c:v>45.721200000000003</c:v>
                </c:pt>
                <c:pt idx="10558">
                  <c:v>45.721200000000003</c:v>
                </c:pt>
                <c:pt idx="10559">
                  <c:v>45.721200000000003</c:v>
                </c:pt>
                <c:pt idx="10560">
                  <c:v>45.721200000000003</c:v>
                </c:pt>
                <c:pt idx="10561">
                  <c:v>45.721200000000003</c:v>
                </c:pt>
                <c:pt idx="10562">
                  <c:v>45.721200000000003</c:v>
                </c:pt>
                <c:pt idx="10563">
                  <c:v>45.721200000000003</c:v>
                </c:pt>
                <c:pt idx="10564">
                  <c:v>45.721200000000003</c:v>
                </c:pt>
                <c:pt idx="10565">
                  <c:v>45.721200000000003</c:v>
                </c:pt>
                <c:pt idx="10566">
                  <c:v>45.721200000000003</c:v>
                </c:pt>
                <c:pt idx="10567">
                  <c:v>45.721200000000003</c:v>
                </c:pt>
                <c:pt idx="10568">
                  <c:v>45.721200000000003</c:v>
                </c:pt>
                <c:pt idx="10569">
                  <c:v>45.721200000000003</c:v>
                </c:pt>
                <c:pt idx="10570">
                  <c:v>45.721200000000003</c:v>
                </c:pt>
                <c:pt idx="10571">
                  <c:v>45.721200000000003</c:v>
                </c:pt>
                <c:pt idx="10572">
                  <c:v>45.721200000000003</c:v>
                </c:pt>
                <c:pt idx="10573">
                  <c:v>45.721200000000003</c:v>
                </c:pt>
                <c:pt idx="10574">
                  <c:v>45.721200000000003</c:v>
                </c:pt>
                <c:pt idx="10575">
                  <c:v>45.721200000000003</c:v>
                </c:pt>
                <c:pt idx="10576">
                  <c:v>45.721200000000003</c:v>
                </c:pt>
                <c:pt idx="10577">
                  <c:v>45.721200000000003</c:v>
                </c:pt>
                <c:pt idx="10578">
                  <c:v>45.721200000000003</c:v>
                </c:pt>
                <c:pt idx="10579">
                  <c:v>45.721200000000003</c:v>
                </c:pt>
                <c:pt idx="10580">
                  <c:v>45.721200000000003</c:v>
                </c:pt>
                <c:pt idx="10581">
                  <c:v>45.721200000000003</c:v>
                </c:pt>
                <c:pt idx="10582">
                  <c:v>45.721200000000003</c:v>
                </c:pt>
                <c:pt idx="10583">
                  <c:v>45.721200000000003</c:v>
                </c:pt>
                <c:pt idx="10584">
                  <c:v>45.721200000000003</c:v>
                </c:pt>
                <c:pt idx="10585">
                  <c:v>45.721200000000003</c:v>
                </c:pt>
                <c:pt idx="10586">
                  <c:v>45.721200000000003</c:v>
                </c:pt>
                <c:pt idx="10587">
                  <c:v>45.721200000000003</c:v>
                </c:pt>
                <c:pt idx="10588">
                  <c:v>45.721200000000003</c:v>
                </c:pt>
                <c:pt idx="10589">
                  <c:v>45.721200000000003</c:v>
                </c:pt>
                <c:pt idx="10590">
                  <c:v>45.721200000000003</c:v>
                </c:pt>
                <c:pt idx="10591">
                  <c:v>45.721200000000003</c:v>
                </c:pt>
                <c:pt idx="10592">
                  <c:v>45.721200000000003</c:v>
                </c:pt>
                <c:pt idx="10593">
                  <c:v>45.721200000000003</c:v>
                </c:pt>
                <c:pt idx="10594">
                  <c:v>45.721200000000003</c:v>
                </c:pt>
                <c:pt idx="10595">
                  <c:v>45.721200000000003</c:v>
                </c:pt>
                <c:pt idx="10596">
                  <c:v>45.721200000000003</c:v>
                </c:pt>
                <c:pt idx="10597">
                  <c:v>45.721200000000003</c:v>
                </c:pt>
                <c:pt idx="10598">
                  <c:v>45.721200000000003</c:v>
                </c:pt>
                <c:pt idx="10599">
                  <c:v>45.721200000000003</c:v>
                </c:pt>
                <c:pt idx="10600">
                  <c:v>45.721200000000003</c:v>
                </c:pt>
                <c:pt idx="10601">
                  <c:v>45.721200000000003</c:v>
                </c:pt>
                <c:pt idx="10602">
                  <c:v>45.721200000000003</c:v>
                </c:pt>
                <c:pt idx="10603">
                  <c:v>45.721200000000003</c:v>
                </c:pt>
                <c:pt idx="10604">
                  <c:v>45.721200000000003</c:v>
                </c:pt>
                <c:pt idx="10605">
                  <c:v>45.721200000000003</c:v>
                </c:pt>
                <c:pt idx="10606">
                  <c:v>45.721200000000003</c:v>
                </c:pt>
                <c:pt idx="10607">
                  <c:v>45.721200000000003</c:v>
                </c:pt>
                <c:pt idx="10608">
                  <c:v>45.721200000000003</c:v>
                </c:pt>
                <c:pt idx="10609">
                  <c:v>45.721200000000003</c:v>
                </c:pt>
                <c:pt idx="10610">
                  <c:v>45.721200000000003</c:v>
                </c:pt>
                <c:pt idx="10611">
                  <c:v>45.721200000000003</c:v>
                </c:pt>
                <c:pt idx="10612">
                  <c:v>45.721200000000003</c:v>
                </c:pt>
                <c:pt idx="10613">
                  <c:v>45.721200000000003</c:v>
                </c:pt>
                <c:pt idx="10614">
                  <c:v>45.721200000000003</c:v>
                </c:pt>
                <c:pt idx="10615">
                  <c:v>45.721200000000003</c:v>
                </c:pt>
                <c:pt idx="10616">
                  <c:v>45.721200000000003</c:v>
                </c:pt>
                <c:pt idx="10617">
                  <c:v>45.721200000000003</c:v>
                </c:pt>
                <c:pt idx="10618">
                  <c:v>45.721200000000003</c:v>
                </c:pt>
                <c:pt idx="10619">
                  <c:v>45.721200000000003</c:v>
                </c:pt>
                <c:pt idx="10620">
                  <c:v>45.721200000000003</c:v>
                </c:pt>
                <c:pt idx="10621">
                  <c:v>45.721200000000003</c:v>
                </c:pt>
                <c:pt idx="10622">
                  <c:v>45.721200000000003</c:v>
                </c:pt>
                <c:pt idx="10623">
                  <c:v>45.721200000000003</c:v>
                </c:pt>
                <c:pt idx="10624">
                  <c:v>45.721200000000003</c:v>
                </c:pt>
                <c:pt idx="10625">
                  <c:v>45.721200000000003</c:v>
                </c:pt>
                <c:pt idx="10626">
                  <c:v>45.721200000000003</c:v>
                </c:pt>
                <c:pt idx="10627">
                  <c:v>45.721200000000003</c:v>
                </c:pt>
                <c:pt idx="10628">
                  <c:v>45.721200000000003</c:v>
                </c:pt>
                <c:pt idx="10629">
                  <c:v>45.721200000000003</c:v>
                </c:pt>
                <c:pt idx="10630">
                  <c:v>45.721200000000003</c:v>
                </c:pt>
                <c:pt idx="10631">
                  <c:v>45.721200000000003</c:v>
                </c:pt>
                <c:pt idx="10632">
                  <c:v>45.721200000000003</c:v>
                </c:pt>
                <c:pt idx="10633">
                  <c:v>45.721200000000003</c:v>
                </c:pt>
                <c:pt idx="10634">
                  <c:v>45.721200000000003</c:v>
                </c:pt>
                <c:pt idx="10635">
                  <c:v>45.721200000000003</c:v>
                </c:pt>
                <c:pt idx="10636">
                  <c:v>45.721200000000003</c:v>
                </c:pt>
                <c:pt idx="10637">
                  <c:v>45.721200000000003</c:v>
                </c:pt>
                <c:pt idx="10638">
                  <c:v>45.721200000000003</c:v>
                </c:pt>
                <c:pt idx="10639">
                  <c:v>45.721200000000003</c:v>
                </c:pt>
                <c:pt idx="10640">
                  <c:v>45.721200000000003</c:v>
                </c:pt>
                <c:pt idx="10641">
                  <c:v>45.721200000000003</c:v>
                </c:pt>
                <c:pt idx="10642">
                  <c:v>45.721200000000003</c:v>
                </c:pt>
                <c:pt idx="10643">
                  <c:v>45.721200000000003</c:v>
                </c:pt>
                <c:pt idx="10644">
                  <c:v>45.721200000000003</c:v>
                </c:pt>
                <c:pt idx="10645">
                  <c:v>45.721200000000003</c:v>
                </c:pt>
                <c:pt idx="10646">
                  <c:v>45.721200000000003</c:v>
                </c:pt>
                <c:pt idx="10647">
                  <c:v>45.721200000000003</c:v>
                </c:pt>
                <c:pt idx="10648">
                  <c:v>45.721200000000003</c:v>
                </c:pt>
                <c:pt idx="10649">
                  <c:v>45.721200000000003</c:v>
                </c:pt>
                <c:pt idx="10650">
                  <c:v>45.721200000000003</c:v>
                </c:pt>
                <c:pt idx="10651">
                  <c:v>45.721200000000003</c:v>
                </c:pt>
                <c:pt idx="10652">
                  <c:v>45.721200000000003</c:v>
                </c:pt>
                <c:pt idx="10653">
                  <c:v>45.721200000000003</c:v>
                </c:pt>
                <c:pt idx="10654">
                  <c:v>45.721200000000003</c:v>
                </c:pt>
                <c:pt idx="10655">
                  <c:v>45.721200000000003</c:v>
                </c:pt>
                <c:pt idx="10656">
                  <c:v>45.721200000000003</c:v>
                </c:pt>
                <c:pt idx="10657">
                  <c:v>45.721200000000003</c:v>
                </c:pt>
                <c:pt idx="10658">
                  <c:v>45.721200000000003</c:v>
                </c:pt>
                <c:pt idx="10659">
                  <c:v>45.721200000000003</c:v>
                </c:pt>
                <c:pt idx="10660">
                  <c:v>45.721200000000003</c:v>
                </c:pt>
                <c:pt idx="10661">
                  <c:v>45.721200000000003</c:v>
                </c:pt>
                <c:pt idx="10662">
                  <c:v>45.721200000000003</c:v>
                </c:pt>
                <c:pt idx="10663">
                  <c:v>45.721200000000003</c:v>
                </c:pt>
                <c:pt idx="10664">
                  <c:v>45.721200000000003</c:v>
                </c:pt>
                <c:pt idx="10665">
                  <c:v>45.721200000000003</c:v>
                </c:pt>
                <c:pt idx="10666">
                  <c:v>45.721200000000003</c:v>
                </c:pt>
                <c:pt idx="10667">
                  <c:v>45.721200000000003</c:v>
                </c:pt>
                <c:pt idx="10668">
                  <c:v>45.721200000000003</c:v>
                </c:pt>
                <c:pt idx="10669">
                  <c:v>45.721200000000003</c:v>
                </c:pt>
                <c:pt idx="10670">
                  <c:v>45.721200000000003</c:v>
                </c:pt>
                <c:pt idx="10671">
                  <c:v>45.721200000000003</c:v>
                </c:pt>
                <c:pt idx="10672">
                  <c:v>45.721200000000003</c:v>
                </c:pt>
                <c:pt idx="10673">
                  <c:v>45.721200000000003</c:v>
                </c:pt>
                <c:pt idx="10674">
                  <c:v>45.721200000000003</c:v>
                </c:pt>
                <c:pt idx="10675">
                  <c:v>45.721200000000003</c:v>
                </c:pt>
                <c:pt idx="10676">
                  <c:v>45.721200000000003</c:v>
                </c:pt>
                <c:pt idx="10677">
                  <c:v>45.721200000000003</c:v>
                </c:pt>
                <c:pt idx="10678">
                  <c:v>45.721200000000003</c:v>
                </c:pt>
                <c:pt idx="10679">
                  <c:v>45.721200000000003</c:v>
                </c:pt>
                <c:pt idx="10680">
                  <c:v>45.721200000000003</c:v>
                </c:pt>
                <c:pt idx="10681">
                  <c:v>45.721200000000003</c:v>
                </c:pt>
                <c:pt idx="10682">
                  <c:v>45.721200000000003</c:v>
                </c:pt>
                <c:pt idx="10683">
                  <c:v>45.721200000000003</c:v>
                </c:pt>
                <c:pt idx="10684">
                  <c:v>45.721200000000003</c:v>
                </c:pt>
                <c:pt idx="10685">
                  <c:v>45.721200000000003</c:v>
                </c:pt>
                <c:pt idx="10686">
                  <c:v>45.721200000000003</c:v>
                </c:pt>
                <c:pt idx="10687">
                  <c:v>45.721200000000003</c:v>
                </c:pt>
                <c:pt idx="10688">
                  <c:v>45.721200000000003</c:v>
                </c:pt>
                <c:pt idx="10689">
                  <c:v>45.721200000000003</c:v>
                </c:pt>
                <c:pt idx="10690">
                  <c:v>45.721200000000003</c:v>
                </c:pt>
                <c:pt idx="10691">
                  <c:v>45.721200000000003</c:v>
                </c:pt>
                <c:pt idx="10692">
                  <c:v>45.721200000000003</c:v>
                </c:pt>
                <c:pt idx="10693">
                  <c:v>45.721200000000003</c:v>
                </c:pt>
                <c:pt idx="10694">
                  <c:v>45.721200000000003</c:v>
                </c:pt>
                <c:pt idx="10695">
                  <c:v>45.721200000000003</c:v>
                </c:pt>
                <c:pt idx="10696">
                  <c:v>45.721200000000003</c:v>
                </c:pt>
                <c:pt idx="10697">
                  <c:v>45.721200000000003</c:v>
                </c:pt>
                <c:pt idx="10698">
                  <c:v>45.721200000000003</c:v>
                </c:pt>
                <c:pt idx="10699">
                  <c:v>45.721200000000003</c:v>
                </c:pt>
                <c:pt idx="10700">
                  <c:v>45.721200000000003</c:v>
                </c:pt>
                <c:pt idx="10701">
                  <c:v>45.721200000000003</c:v>
                </c:pt>
                <c:pt idx="10702">
                  <c:v>45.721200000000003</c:v>
                </c:pt>
                <c:pt idx="10703">
                  <c:v>45.721200000000003</c:v>
                </c:pt>
                <c:pt idx="10704">
                  <c:v>45.721200000000003</c:v>
                </c:pt>
                <c:pt idx="10705">
                  <c:v>45.721200000000003</c:v>
                </c:pt>
                <c:pt idx="10706">
                  <c:v>45.721200000000003</c:v>
                </c:pt>
                <c:pt idx="10707">
                  <c:v>45.721200000000003</c:v>
                </c:pt>
                <c:pt idx="10708">
                  <c:v>45.721200000000003</c:v>
                </c:pt>
                <c:pt idx="10709">
                  <c:v>45.721200000000003</c:v>
                </c:pt>
                <c:pt idx="10710">
                  <c:v>45.721200000000003</c:v>
                </c:pt>
                <c:pt idx="10711">
                  <c:v>45.721200000000003</c:v>
                </c:pt>
                <c:pt idx="10712">
                  <c:v>45.721200000000003</c:v>
                </c:pt>
                <c:pt idx="10713">
                  <c:v>45.721200000000003</c:v>
                </c:pt>
                <c:pt idx="10714">
                  <c:v>45.721200000000003</c:v>
                </c:pt>
                <c:pt idx="10715">
                  <c:v>45.721200000000003</c:v>
                </c:pt>
                <c:pt idx="10716">
                  <c:v>45.721200000000003</c:v>
                </c:pt>
                <c:pt idx="10717">
                  <c:v>45.721200000000003</c:v>
                </c:pt>
                <c:pt idx="10718">
                  <c:v>45.721200000000003</c:v>
                </c:pt>
                <c:pt idx="10719">
                  <c:v>45.721200000000003</c:v>
                </c:pt>
                <c:pt idx="10720">
                  <c:v>45.721200000000003</c:v>
                </c:pt>
                <c:pt idx="10721">
                  <c:v>45.721200000000003</c:v>
                </c:pt>
                <c:pt idx="10722">
                  <c:v>45.721200000000003</c:v>
                </c:pt>
                <c:pt idx="10723">
                  <c:v>45.721200000000003</c:v>
                </c:pt>
                <c:pt idx="10724">
                  <c:v>45.721200000000003</c:v>
                </c:pt>
                <c:pt idx="10725">
                  <c:v>45.721200000000003</c:v>
                </c:pt>
                <c:pt idx="10726">
                  <c:v>45.721200000000003</c:v>
                </c:pt>
                <c:pt idx="10727">
                  <c:v>45.721200000000003</c:v>
                </c:pt>
                <c:pt idx="10728">
                  <c:v>45.721200000000003</c:v>
                </c:pt>
                <c:pt idx="10729">
                  <c:v>45.721200000000003</c:v>
                </c:pt>
                <c:pt idx="10730">
                  <c:v>45.721200000000003</c:v>
                </c:pt>
                <c:pt idx="10731">
                  <c:v>45.721200000000003</c:v>
                </c:pt>
                <c:pt idx="10732">
                  <c:v>45.721200000000003</c:v>
                </c:pt>
                <c:pt idx="10733">
                  <c:v>45.721200000000003</c:v>
                </c:pt>
                <c:pt idx="10734">
                  <c:v>45.721200000000003</c:v>
                </c:pt>
                <c:pt idx="10735">
                  <c:v>45.721200000000003</c:v>
                </c:pt>
                <c:pt idx="10736">
                  <c:v>45.721200000000003</c:v>
                </c:pt>
                <c:pt idx="10737">
                  <c:v>45.721200000000003</c:v>
                </c:pt>
                <c:pt idx="10738">
                  <c:v>45.721200000000003</c:v>
                </c:pt>
                <c:pt idx="10739">
                  <c:v>45.721200000000003</c:v>
                </c:pt>
                <c:pt idx="10740">
                  <c:v>45.721200000000003</c:v>
                </c:pt>
                <c:pt idx="10741">
                  <c:v>45.721200000000003</c:v>
                </c:pt>
                <c:pt idx="10742">
                  <c:v>45.721200000000003</c:v>
                </c:pt>
                <c:pt idx="10743">
                  <c:v>45.721200000000003</c:v>
                </c:pt>
                <c:pt idx="10744">
                  <c:v>45.721200000000003</c:v>
                </c:pt>
                <c:pt idx="10745">
                  <c:v>45.721200000000003</c:v>
                </c:pt>
                <c:pt idx="10746">
                  <c:v>45.721200000000003</c:v>
                </c:pt>
                <c:pt idx="10747">
                  <c:v>45.721200000000003</c:v>
                </c:pt>
                <c:pt idx="10748">
                  <c:v>45.721200000000003</c:v>
                </c:pt>
                <c:pt idx="10749">
                  <c:v>45.721200000000003</c:v>
                </c:pt>
                <c:pt idx="10750">
                  <c:v>45.721200000000003</c:v>
                </c:pt>
                <c:pt idx="10751">
                  <c:v>45.721200000000003</c:v>
                </c:pt>
                <c:pt idx="10752">
                  <c:v>45.721200000000003</c:v>
                </c:pt>
                <c:pt idx="10753">
                  <c:v>45.721200000000003</c:v>
                </c:pt>
                <c:pt idx="10754">
                  <c:v>45.721200000000003</c:v>
                </c:pt>
                <c:pt idx="10755">
                  <c:v>45.721200000000003</c:v>
                </c:pt>
                <c:pt idx="10756">
                  <c:v>45.721200000000003</c:v>
                </c:pt>
                <c:pt idx="10757">
                  <c:v>45.721200000000003</c:v>
                </c:pt>
                <c:pt idx="10758">
                  <c:v>45.721200000000003</c:v>
                </c:pt>
                <c:pt idx="10759">
                  <c:v>45.731299999999997</c:v>
                </c:pt>
                <c:pt idx="10760">
                  <c:v>45.731299999999997</c:v>
                </c:pt>
                <c:pt idx="10761">
                  <c:v>45.731299999999997</c:v>
                </c:pt>
                <c:pt idx="10762">
                  <c:v>45.731299999999997</c:v>
                </c:pt>
                <c:pt idx="10763">
                  <c:v>45.731299999999997</c:v>
                </c:pt>
                <c:pt idx="10764">
                  <c:v>45.731299999999997</c:v>
                </c:pt>
                <c:pt idx="10765">
                  <c:v>45.731299999999997</c:v>
                </c:pt>
                <c:pt idx="10766">
                  <c:v>45.731299999999997</c:v>
                </c:pt>
                <c:pt idx="10767">
                  <c:v>45.731299999999997</c:v>
                </c:pt>
                <c:pt idx="10768">
                  <c:v>45.731299999999997</c:v>
                </c:pt>
                <c:pt idx="10769">
                  <c:v>45.731299999999997</c:v>
                </c:pt>
                <c:pt idx="10770">
                  <c:v>45.731299999999997</c:v>
                </c:pt>
                <c:pt idx="10771">
                  <c:v>45.731299999999997</c:v>
                </c:pt>
                <c:pt idx="10772">
                  <c:v>45.731299999999997</c:v>
                </c:pt>
                <c:pt idx="10773">
                  <c:v>45.731299999999997</c:v>
                </c:pt>
                <c:pt idx="10774">
                  <c:v>45.731299999999997</c:v>
                </c:pt>
                <c:pt idx="10775">
                  <c:v>45.731299999999997</c:v>
                </c:pt>
                <c:pt idx="10776">
                  <c:v>45.731299999999997</c:v>
                </c:pt>
                <c:pt idx="10777">
                  <c:v>45.731299999999997</c:v>
                </c:pt>
                <c:pt idx="10778">
                  <c:v>45.731299999999997</c:v>
                </c:pt>
                <c:pt idx="10779">
                  <c:v>45.731299999999997</c:v>
                </c:pt>
                <c:pt idx="10780">
                  <c:v>45.731299999999997</c:v>
                </c:pt>
                <c:pt idx="10781">
                  <c:v>45.731299999999997</c:v>
                </c:pt>
                <c:pt idx="10782">
                  <c:v>45.731299999999997</c:v>
                </c:pt>
                <c:pt idx="10783">
                  <c:v>45.731299999999997</c:v>
                </c:pt>
                <c:pt idx="10784">
                  <c:v>45.731299999999997</c:v>
                </c:pt>
                <c:pt idx="10785">
                  <c:v>45.731299999999997</c:v>
                </c:pt>
                <c:pt idx="10786">
                  <c:v>45.731299999999997</c:v>
                </c:pt>
                <c:pt idx="10787">
                  <c:v>45.731299999999997</c:v>
                </c:pt>
                <c:pt idx="10788">
                  <c:v>45.731299999999997</c:v>
                </c:pt>
                <c:pt idx="10789">
                  <c:v>45.731299999999997</c:v>
                </c:pt>
                <c:pt idx="10790">
                  <c:v>45.731299999999997</c:v>
                </c:pt>
                <c:pt idx="10791">
                  <c:v>45.731299999999997</c:v>
                </c:pt>
                <c:pt idx="10792">
                  <c:v>45.731299999999997</c:v>
                </c:pt>
                <c:pt idx="10793">
                  <c:v>45.731299999999997</c:v>
                </c:pt>
                <c:pt idx="10794">
                  <c:v>45.731299999999997</c:v>
                </c:pt>
                <c:pt idx="10795">
                  <c:v>45.731299999999997</c:v>
                </c:pt>
                <c:pt idx="10796">
                  <c:v>45.731299999999997</c:v>
                </c:pt>
                <c:pt idx="10797">
                  <c:v>45.731299999999997</c:v>
                </c:pt>
                <c:pt idx="10798">
                  <c:v>45.731299999999997</c:v>
                </c:pt>
                <c:pt idx="10799">
                  <c:v>45.731299999999997</c:v>
                </c:pt>
                <c:pt idx="10800">
                  <c:v>45.731299999999997</c:v>
                </c:pt>
                <c:pt idx="10801">
                  <c:v>45.731299999999997</c:v>
                </c:pt>
                <c:pt idx="10802">
                  <c:v>45.731299999999997</c:v>
                </c:pt>
                <c:pt idx="10803">
                  <c:v>45.731299999999997</c:v>
                </c:pt>
                <c:pt idx="10804">
                  <c:v>45.731299999999997</c:v>
                </c:pt>
                <c:pt idx="10805">
                  <c:v>45.731299999999997</c:v>
                </c:pt>
                <c:pt idx="10806">
                  <c:v>45.731299999999997</c:v>
                </c:pt>
                <c:pt idx="10807">
                  <c:v>45.731299999999997</c:v>
                </c:pt>
                <c:pt idx="10808">
                  <c:v>45.731299999999997</c:v>
                </c:pt>
                <c:pt idx="10809">
                  <c:v>45.731299999999997</c:v>
                </c:pt>
                <c:pt idx="10810">
                  <c:v>45.731299999999997</c:v>
                </c:pt>
                <c:pt idx="10811">
                  <c:v>45.731299999999997</c:v>
                </c:pt>
                <c:pt idx="10812">
                  <c:v>45.731299999999997</c:v>
                </c:pt>
                <c:pt idx="10813">
                  <c:v>45.731299999999997</c:v>
                </c:pt>
                <c:pt idx="10814">
                  <c:v>45.731299999999997</c:v>
                </c:pt>
                <c:pt idx="10815">
                  <c:v>45.731299999999997</c:v>
                </c:pt>
                <c:pt idx="10816">
                  <c:v>45.731299999999997</c:v>
                </c:pt>
                <c:pt idx="10817">
                  <c:v>45.731299999999997</c:v>
                </c:pt>
                <c:pt idx="10818">
                  <c:v>45.731299999999997</c:v>
                </c:pt>
                <c:pt idx="10819">
                  <c:v>45.731299999999997</c:v>
                </c:pt>
                <c:pt idx="10820">
                  <c:v>45.731299999999997</c:v>
                </c:pt>
                <c:pt idx="10821">
                  <c:v>45.731299999999997</c:v>
                </c:pt>
                <c:pt idx="10822">
                  <c:v>45.731299999999997</c:v>
                </c:pt>
                <c:pt idx="10823">
                  <c:v>45.731299999999997</c:v>
                </c:pt>
                <c:pt idx="10824">
                  <c:v>45.731299999999997</c:v>
                </c:pt>
                <c:pt idx="10825">
                  <c:v>45.731299999999997</c:v>
                </c:pt>
                <c:pt idx="10826">
                  <c:v>45.742699999999999</c:v>
                </c:pt>
                <c:pt idx="10827">
                  <c:v>45.742699999999999</c:v>
                </c:pt>
                <c:pt idx="10828">
                  <c:v>45.742699999999999</c:v>
                </c:pt>
                <c:pt idx="10829">
                  <c:v>45.742699999999999</c:v>
                </c:pt>
                <c:pt idx="10830">
                  <c:v>45.742699999999999</c:v>
                </c:pt>
                <c:pt idx="10831">
                  <c:v>45.742699999999999</c:v>
                </c:pt>
                <c:pt idx="10832">
                  <c:v>45.742699999999999</c:v>
                </c:pt>
                <c:pt idx="10833">
                  <c:v>45.742699999999999</c:v>
                </c:pt>
                <c:pt idx="10834">
                  <c:v>45.742699999999999</c:v>
                </c:pt>
                <c:pt idx="10835">
                  <c:v>45.742699999999999</c:v>
                </c:pt>
                <c:pt idx="10836">
                  <c:v>45.742699999999999</c:v>
                </c:pt>
                <c:pt idx="10837">
                  <c:v>45.742699999999999</c:v>
                </c:pt>
                <c:pt idx="10838">
                  <c:v>45.742699999999999</c:v>
                </c:pt>
                <c:pt idx="10839">
                  <c:v>45.742699999999999</c:v>
                </c:pt>
                <c:pt idx="10840">
                  <c:v>45.742699999999999</c:v>
                </c:pt>
                <c:pt idx="10841">
                  <c:v>45.742699999999999</c:v>
                </c:pt>
                <c:pt idx="10842">
                  <c:v>45.742699999999999</c:v>
                </c:pt>
                <c:pt idx="10843">
                  <c:v>45.742699999999999</c:v>
                </c:pt>
                <c:pt idx="10844">
                  <c:v>45.742699999999999</c:v>
                </c:pt>
                <c:pt idx="10845">
                  <c:v>45.742699999999999</c:v>
                </c:pt>
                <c:pt idx="10846">
                  <c:v>45.742699999999999</c:v>
                </c:pt>
                <c:pt idx="10847">
                  <c:v>45.742699999999999</c:v>
                </c:pt>
                <c:pt idx="10848">
                  <c:v>45.742699999999999</c:v>
                </c:pt>
                <c:pt idx="10849">
                  <c:v>45.742699999999999</c:v>
                </c:pt>
                <c:pt idx="10850">
                  <c:v>45.742699999999999</c:v>
                </c:pt>
                <c:pt idx="10851">
                  <c:v>45.742699999999999</c:v>
                </c:pt>
                <c:pt idx="10852">
                  <c:v>45.742699999999999</c:v>
                </c:pt>
                <c:pt idx="10853">
                  <c:v>45.742699999999999</c:v>
                </c:pt>
                <c:pt idx="10854">
                  <c:v>45.742699999999999</c:v>
                </c:pt>
                <c:pt idx="10855">
                  <c:v>45.742699999999999</c:v>
                </c:pt>
                <c:pt idx="10856">
                  <c:v>45.742699999999999</c:v>
                </c:pt>
                <c:pt idx="10857">
                  <c:v>45.742699999999999</c:v>
                </c:pt>
                <c:pt idx="10858">
                  <c:v>45.742699999999999</c:v>
                </c:pt>
                <c:pt idx="10859">
                  <c:v>45.742699999999999</c:v>
                </c:pt>
                <c:pt idx="10860">
                  <c:v>45.742699999999999</c:v>
                </c:pt>
                <c:pt idx="10861">
                  <c:v>45.742699999999999</c:v>
                </c:pt>
                <c:pt idx="10862">
                  <c:v>45.742699999999999</c:v>
                </c:pt>
                <c:pt idx="10863">
                  <c:v>45.742699999999999</c:v>
                </c:pt>
                <c:pt idx="10864">
                  <c:v>45.742699999999999</c:v>
                </c:pt>
                <c:pt idx="10865">
                  <c:v>45.742699999999999</c:v>
                </c:pt>
                <c:pt idx="10866">
                  <c:v>45.742699999999999</c:v>
                </c:pt>
                <c:pt idx="10867">
                  <c:v>45.742699999999999</c:v>
                </c:pt>
                <c:pt idx="10868">
                  <c:v>45.742699999999999</c:v>
                </c:pt>
                <c:pt idx="10869">
                  <c:v>45.742699999999999</c:v>
                </c:pt>
                <c:pt idx="10870">
                  <c:v>45.742699999999999</c:v>
                </c:pt>
                <c:pt idx="10871">
                  <c:v>45.742699999999999</c:v>
                </c:pt>
                <c:pt idx="10872">
                  <c:v>45.742699999999999</c:v>
                </c:pt>
                <c:pt idx="10873">
                  <c:v>45.742699999999999</c:v>
                </c:pt>
                <c:pt idx="10874">
                  <c:v>45.742699999999999</c:v>
                </c:pt>
                <c:pt idx="10875">
                  <c:v>45.742699999999999</c:v>
                </c:pt>
                <c:pt idx="10876">
                  <c:v>45.742699999999999</c:v>
                </c:pt>
                <c:pt idx="10877">
                  <c:v>45.742699999999999</c:v>
                </c:pt>
                <c:pt idx="10878">
                  <c:v>45.742699999999999</c:v>
                </c:pt>
                <c:pt idx="10879">
                  <c:v>45.742699999999999</c:v>
                </c:pt>
                <c:pt idx="10880">
                  <c:v>45.742699999999999</c:v>
                </c:pt>
                <c:pt idx="10881">
                  <c:v>45.742699999999999</c:v>
                </c:pt>
                <c:pt idx="10882">
                  <c:v>45.742699999999999</c:v>
                </c:pt>
                <c:pt idx="10883">
                  <c:v>45.742699999999999</c:v>
                </c:pt>
                <c:pt idx="10884">
                  <c:v>45.742699999999999</c:v>
                </c:pt>
                <c:pt idx="10885">
                  <c:v>45.742699999999999</c:v>
                </c:pt>
                <c:pt idx="10886">
                  <c:v>45.742699999999999</c:v>
                </c:pt>
                <c:pt idx="10887">
                  <c:v>45.753</c:v>
                </c:pt>
                <c:pt idx="10888">
                  <c:v>45.753</c:v>
                </c:pt>
                <c:pt idx="10889">
                  <c:v>45.753</c:v>
                </c:pt>
                <c:pt idx="10890">
                  <c:v>45.753</c:v>
                </c:pt>
                <c:pt idx="10891">
                  <c:v>45.753</c:v>
                </c:pt>
                <c:pt idx="10892">
                  <c:v>45.753</c:v>
                </c:pt>
                <c:pt idx="10893">
                  <c:v>45.753</c:v>
                </c:pt>
                <c:pt idx="10894">
                  <c:v>45.753</c:v>
                </c:pt>
                <c:pt idx="10895">
                  <c:v>45.753</c:v>
                </c:pt>
                <c:pt idx="10896">
                  <c:v>45.753</c:v>
                </c:pt>
                <c:pt idx="10897">
                  <c:v>45.753</c:v>
                </c:pt>
                <c:pt idx="10898">
                  <c:v>45.753</c:v>
                </c:pt>
                <c:pt idx="10899">
                  <c:v>45.753</c:v>
                </c:pt>
                <c:pt idx="10900">
                  <c:v>45.753</c:v>
                </c:pt>
                <c:pt idx="10901">
                  <c:v>45.753</c:v>
                </c:pt>
                <c:pt idx="10902">
                  <c:v>45.753</c:v>
                </c:pt>
                <c:pt idx="10903">
                  <c:v>45.753</c:v>
                </c:pt>
                <c:pt idx="10904">
                  <c:v>45.753</c:v>
                </c:pt>
                <c:pt idx="10905">
                  <c:v>45.753</c:v>
                </c:pt>
                <c:pt idx="10906">
                  <c:v>45.753</c:v>
                </c:pt>
                <c:pt idx="10907">
                  <c:v>45.753</c:v>
                </c:pt>
                <c:pt idx="10908">
                  <c:v>45.753</c:v>
                </c:pt>
                <c:pt idx="10909">
                  <c:v>45.753</c:v>
                </c:pt>
                <c:pt idx="10910">
                  <c:v>45.753</c:v>
                </c:pt>
                <c:pt idx="10911">
                  <c:v>45.753</c:v>
                </c:pt>
                <c:pt idx="10912">
                  <c:v>45.753</c:v>
                </c:pt>
                <c:pt idx="10913">
                  <c:v>45.753</c:v>
                </c:pt>
                <c:pt idx="10914">
                  <c:v>45.753</c:v>
                </c:pt>
                <c:pt idx="10915">
                  <c:v>45.753</c:v>
                </c:pt>
                <c:pt idx="10916">
                  <c:v>45.753</c:v>
                </c:pt>
                <c:pt idx="10917">
                  <c:v>45.753</c:v>
                </c:pt>
                <c:pt idx="10918">
                  <c:v>45.753</c:v>
                </c:pt>
                <c:pt idx="10919">
                  <c:v>45.753</c:v>
                </c:pt>
                <c:pt idx="10920">
                  <c:v>45.753</c:v>
                </c:pt>
                <c:pt idx="10921">
                  <c:v>45.753</c:v>
                </c:pt>
                <c:pt idx="10922">
                  <c:v>45.753</c:v>
                </c:pt>
                <c:pt idx="10923">
                  <c:v>45.753</c:v>
                </c:pt>
                <c:pt idx="10924">
                  <c:v>45.753</c:v>
                </c:pt>
                <c:pt idx="10925">
                  <c:v>45.753</c:v>
                </c:pt>
                <c:pt idx="10926">
                  <c:v>45.753</c:v>
                </c:pt>
                <c:pt idx="10927">
                  <c:v>45.753</c:v>
                </c:pt>
                <c:pt idx="10928">
                  <c:v>45.753</c:v>
                </c:pt>
                <c:pt idx="10929">
                  <c:v>45.753</c:v>
                </c:pt>
                <c:pt idx="10930">
                  <c:v>45.753</c:v>
                </c:pt>
                <c:pt idx="10931">
                  <c:v>45.753</c:v>
                </c:pt>
                <c:pt idx="10932">
                  <c:v>45.753</c:v>
                </c:pt>
                <c:pt idx="10933">
                  <c:v>45.753</c:v>
                </c:pt>
                <c:pt idx="10934">
                  <c:v>45.753</c:v>
                </c:pt>
                <c:pt idx="10935">
                  <c:v>45.753</c:v>
                </c:pt>
                <c:pt idx="10936">
                  <c:v>45.753</c:v>
                </c:pt>
                <c:pt idx="10937">
                  <c:v>45.753</c:v>
                </c:pt>
                <c:pt idx="10938">
                  <c:v>45.753</c:v>
                </c:pt>
                <c:pt idx="10939">
                  <c:v>45.753</c:v>
                </c:pt>
                <c:pt idx="10940">
                  <c:v>45.753</c:v>
                </c:pt>
                <c:pt idx="10941">
                  <c:v>45.753</c:v>
                </c:pt>
                <c:pt idx="10942">
                  <c:v>45.753</c:v>
                </c:pt>
                <c:pt idx="10943">
                  <c:v>45.753</c:v>
                </c:pt>
                <c:pt idx="10944">
                  <c:v>45.753</c:v>
                </c:pt>
                <c:pt idx="10945">
                  <c:v>45.753</c:v>
                </c:pt>
                <c:pt idx="10946">
                  <c:v>45.753</c:v>
                </c:pt>
                <c:pt idx="10947">
                  <c:v>45.753</c:v>
                </c:pt>
                <c:pt idx="10948">
                  <c:v>45.753</c:v>
                </c:pt>
                <c:pt idx="10949">
                  <c:v>45.753</c:v>
                </c:pt>
                <c:pt idx="10950">
                  <c:v>45.753</c:v>
                </c:pt>
                <c:pt idx="10951">
                  <c:v>45.753</c:v>
                </c:pt>
                <c:pt idx="10952">
                  <c:v>45.753</c:v>
                </c:pt>
                <c:pt idx="10953">
                  <c:v>45.753</c:v>
                </c:pt>
                <c:pt idx="10954">
                  <c:v>45.753</c:v>
                </c:pt>
                <c:pt idx="10955">
                  <c:v>45.753</c:v>
                </c:pt>
                <c:pt idx="10956">
                  <c:v>45.753</c:v>
                </c:pt>
                <c:pt idx="10957">
                  <c:v>45.753</c:v>
                </c:pt>
                <c:pt idx="10958">
                  <c:v>45.763400000000011</c:v>
                </c:pt>
                <c:pt idx="10959">
                  <c:v>45.763400000000011</c:v>
                </c:pt>
                <c:pt idx="10960">
                  <c:v>45.763400000000011</c:v>
                </c:pt>
                <c:pt idx="10961">
                  <c:v>45.763400000000011</c:v>
                </c:pt>
                <c:pt idx="10962">
                  <c:v>45.763400000000011</c:v>
                </c:pt>
                <c:pt idx="10963">
                  <c:v>45.763400000000011</c:v>
                </c:pt>
                <c:pt idx="10964">
                  <c:v>45.763400000000011</c:v>
                </c:pt>
                <c:pt idx="10965">
                  <c:v>45.763400000000011</c:v>
                </c:pt>
                <c:pt idx="10966">
                  <c:v>45.763400000000011</c:v>
                </c:pt>
                <c:pt idx="10967">
                  <c:v>45.763400000000011</c:v>
                </c:pt>
                <c:pt idx="10968">
                  <c:v>45.763400000000011</c:v>
                </c:pt>
                <c:pt idx="10969">
                  <c:v>45.763400000000011</c:v>
                </c:pt>
                <c:pt idx="10970">
                  <c:v>45.763400000000011</c:v>
                </c:pt>
                <c:pt idx="10971">
                  <c:v>45.763400000000011</c:v>
                </c:pt>
                <c:pt idx="10972">
                  <c:v>45.763400000000011</c:v>
                </c:pt>
                <c:pt idx="10973">
                  <c:v>45.763400000000011</c:v>
                </c:pt>
                <c:pt idx="10974">
                  <c:v>45.763400000000011</c:v>
                </c:pt>
                <c:pt idx="10975">
                  <c:v>45.763400000000011</c:v>
                </c:pt>
                <c:pt idx="10976">
                  <c:v>45.763400000000011</c:v>
                </c:pt>
                <c:pt idx="10977">
                  <c:v>45.763400000000011</c:v>
                </c:pt>
                <c:pt idx="10978">
                  <c:v>45.763400000000011</c:v>
                </c:pt>
                <c:pt idx="10979">
                  <c:v>45.763400000000011</c:v>
                </c:pt>
                <c:pt idx="10980">
                  <c:v>45.763400000000011</c:v>
                </c:pt>
                <c:pt idx="10981">
                  <c:v>45.763400000000011</c:v>
                </c:pt>
                <c:pt idx="10982">
                  <c:v>45.763400000000011</c:v>
                </c:pt>
                <c:pt idx="10983">
                  <c:v>45.763400000000011</c:v>
                </c:pt>
                <c:pt idx="10984">
                  <c:v>45.763400000000011</c:v>
                </c:pt>
                <c:pt idx="10985">
                  <c:v>45.763400000000011</c:v>
                </c:pt>
                <c:pt idx="10986">
                  <c:v>45.763400000000011</c:v>
                </c:pt>
                <c:pt idx="10987">
                  <c:v>45.763400000000011</c:v>
                </c:pt>
                <c:pt idx="10988">
                  <c:v>45.763400000000011</c:v>
                </c:pt>
                <c:pt idx="10989">
                  <c:v>45.763400000000011</c:v>
                </c:pt>
                <c:pt idx="10990">
                  <c:v>45.763400000000011</c:v>
                </c:pt>
                <c:pt idx="10991">
                  <c:v>45.763400000000011</c:v>
                </c:pt>
                <c:pt idx="10992">
                  <c:v>45.763400000000011</c:v>
                </c:pt>
                <c:pt idx="10993">
                  <c:v>45.763400000000011</c:v>
                </c:pt>
                <c:pt idx="10994">
                  <c:v>45.763400000000011</c:v>
                </c:pt>
                <c:pt idx="10995">
                  <c:v>45.763400000000011</c:v>
                </c:pt>
                <c:pt idx="10996">
                  <c:v>45.763400000000011</c:v>
                </c:pt>
                <c:pt idx="10997">
                  <c:v>45.763400000000011</c:v>
                </c:pt>
                <c:pt idx="10998">
                  <c:v>45.763400000000011</c:v>
                </c:pt>
                <c:pt idx="10999">
                  <c:v>45.763400000000011</c:v>
                </c:pt>
                <c:pt idx="11000">
                  <c:v>45.763400000000011</c:v>
                </c:pt>
                <c:pt idx="11001">
                  <c:v>45.763400000000011</c:v>
                </c:pt>
                <c:pt idx="11002">
                  <c:v>45.763400000000011</c:v>
                </c:pt>
                <c:pt idx="11003">
                  <c:v>45.763400000000011</c:v>
                </c:pt>
                <c:pt idx="11004">
                  <c:v>45.763400000000011</c:v>
                </c:pt>
                <c:pt idx="11005">
                  <c:v>45.763400000000011</c:v>
                </c:pt>
                <c:pt idx="11006">
                  <c:v>45.763400000000011</c:v>
                </c:pt>
                <c:pt idx="11007">
                  <c:v>45.763400000000011</c:v>
                </c:pt>
                <c:pt idx="11008">
                  <c:v>45.763400000000011</c:v>
                </c:pt>
                <c:pt idx="11009">
                  <c:v>45.763400000000011</c:v>
                </c:pt>
                <c:pt idx="11010">
                  <c:v>45.763400000000011</c:v>
                </c:pt>
                <c:pt idx="11011">
                  <c:v>45.763400000000011</c:v>
                </c:pt>
                <c:pt idx="11012">
                  <c:v>45.763400000000011</c:v>
                </c:pt>
                <c:pt idx="11013">
                  <c:v>45.763400000000011</c:v>
                </c:pt>
                <c:pt idx="11014">
                  <c:v>45.763400000000011</c:v>
                </c:pt>
                <c:pt idx="11015">
                  <c:v>45.763400000000011</c:v>
                </c:pt>
                <c:pt idx="11016">
                  <c:v>45.763400000000011</c:v>
                </c:pt>
                <c:pt idx="11017">
                  <c:v>45.763400000000011</c:v>
                </c:pt>
                <c:pt idx="11018">
                  <c:v>45.763400000000011</c:v>
                </c:pt>
                <c:pt idx="11019">
                  <c:v>45.763400000000011</c:v>
                </c:pt>
                <c:pt idx="11020">
                  <c:v>45.763400000000011</c:v>
                </c:pt>
                <c:pt idx="11021">
                  <c:v>45.763400000000011</c:v>
                </c:pt>
                <c:pt idx="11022">
                  <c:v>45.763400000000011</c:v>
                </c:pt>
                <c:pt idx="11023">
                  <c:v>45.763400000000011</c:v>
                </c:pt>
                <c:pt idx="11024">
                  <c:v>45.763400000000011</c:v>
                </c:pt>
                <c:pt idx="11025">
                  <c:v>45.763400000000011</c:v>
                </c:pt>
                <c:pt idx="11026">
                  <c:v>45.763400000000011</c:v>
                </c:pt>
                <c:pt idx="11027">
                  <c:v>45.763400000000011</c:v>
                </c:pt>
                <c:pt idx="11028">
                  <c:v>45.763400000000011</c:v>
                </c:pt>
                <c:pt idx="11029">
                  <c:v>45.763400000000011</c:v>
                </c:pt>
                <c:pt idx="11030">
                  <c:v>45.763400000000011</c:v>
                </c:pt>
                <c:pt idx="11031">
                  <c:v>45.763400000000011</c:v>
                </c:pt>
                <c:pt idx="11032">
                  <c:v>45.763400000000011</c:v>
                </c:pt>
                <c:pt idx="11033">
                  <c:v>45.763400000000011</c:v>
                </c:pt>
                <c:pt idx="11034">
                  <c:v>45.763400000000011</c:v>
                </c:pt>
                <c:pt idx="11035">
                  <c:v>45.763400000000011</c:v>
                </c:pt>
                <c:pt idx="11036">
                  <c:v>45.763400000000011</c:v>
                </c:pt>
                <c:pt idx="11037">
                  <c:v>45.763400000000011</c:v>
                </c:pt>
                <c:pt idx="11038">
                  <c:v>45.763400000000011</c:v>
                </c:pt>
                <c:pt idx="11039">
                  <c:v>45.763400000000011</c:v>
                </c:pt>
                <c:pt idx="11040">
                  <c:v>45.763400000000011</c:v>
                </c:pt>
                <c:pt idx="11041">
                  <c:v>45.763400000000011</c:v>
                </c:pt>
                <c:pt idx="11042">
                  <c:v>45.763400000000011</c:v>
                </c:pt>
                <c:pt idx="11043">
                  <c:v>45.763400000000011</c:v>
                </c:pt>
                <c:pt idx="11044">
                  <c:v>45.763400000000011</c:v>
                </c:pt>
                <c:pt idx="11045">
                  <c:v>45.763400000000011</c:v>
                </c:pt>
                <c:pt idx="11046">
                  <c:v>45.763400000000011</c:v>
                </c:pt>
                <c:pt idx="11047">
                  <c:v>45.763400000000011</c:v>
                </c:pt>
                <c:pt idx="11048">
                  <c:v>45.763400000000011</c:v>
                </c:pt>
                <c:pt idx="11049">
                  <c:v>45.763400000000011</c:v>
                </c:pt>
                <c:pt idx="11050">
                  <c:v>45.763400000000011</c:v>
                </c:pt>
                <c:pt idx="11051">
                  <c:v>45.763400000000011</c:v>
                </c:pt>
                <c:pt idx="11052">
                  <c:v>45.763400000000011</c:v>
                </c:pt>
                <c:pt idx="11053">
                  <c:v>45.763400000000011</c:v>
                </c:pt>
                <c:pt idx="11054">
                  <c:v>45.763400000000011</c:v>
                </c:pt>
                <c:pt idx="11055">
                  <c:v>45.763400000000011</c:v>
                </c:pt>
                <c:pt idx="11056">
                  <c:v>45.763400000000011</c:v>
                </c:pt>
                <c:pt idx="11057">
                  <c:v>45.763400000000011</c:v>
                </c:pt>
                <c:pt idx="11058">
                  <c:v>45.763400000000011</c:v>
                </c:pt>
                <c:pt idx="11059">
                  <c:v>45.763400000000011</c:v>
                </c:pt>
                <c:pt idx="11060">
                  <c:v>45.763400000000011</c:v>
                </c:pt>
                <c:pt idx="11061">
                  <c:v>45.763400000000011</c:v>
                </c:pt>
                <c:pt idx="11062">
                  <c:v>45.7532</c:v>
                </c:pt>
                <c:pt idx="11063">
                  <c:v>45.7532</c:v>
                </c:pt>
                <c:pt idx="11064">
                  <c:v>45.7532</c:v>
                </c:pt>
                <c:pt idx="11065">
                  <c:v>45.7532</c:v>
                </c:pt>
                <c:pt idx="11066">
                  <c:v>45.7532</c:v>
                </c:pt>
                <c:pt idx="11067">
                  <c:v>45.7532</c:v>
                </c:pt>
                <c:pt idx="11068">
                  <c:v>45.7532</c:v>
                </c:pt>
                <c:pt idx="11069">
                  <c:v>45.7532</c:v>
                </c:pt>
                <c:pt idx="11070">
                  <c:v>45.7532</c:v>
                </c:pt>
                <c:pt idx="11071">
                  <c:v>45.7532</c:v>
                </c:pt>
                <c:pt idx="11072">
                  <c:v>45.7532</c:v>
                </c:pt>
                <c:pt idx="11073">
                  <c:v>45.7532</c:v>
                </c:pt>
                <c:pt idx="11074">
                  <c:v>45.7532</c:v>
                </c:pt>
                <c:pt idx="11075">
                  <c:v>45.7532</c:v>
                </c:pt>
                <c:pt idx="11076">
                  <c:v>45.7532</c:v>
                </c:pt>
                <c:pt idx="11077">
                  <c:v>45.7532</c:v>
                </c:pt>
                <c:pt idx="11078">
                  <c:v>45.7532</c:v>
                </c:pt>
                <c:pt idx="11079">
                  <c:v>45.7532</c:v>
                </c:pt>
                <c:pt idx="11080">
                  <c:v>45.7532</c:v>
                </c:pt>
                <c:pt idx="11081">
                  <c:v>45.7532</c:v>
                </c:pt>
                <c:pt idx="11082">
                  <c:v>45.7532</c:v>
                </c:pt>
                <c:pt idx="11083">
                  <c:v>45.7532</c:v>
                </c:pt>
                <c:pt idx="11084">
                  <c:v>45.7532</c:v>
                </c:pt>
                <c:pt idx="11085">
                  <c:v>45.7532</c:v>
                </c:pt>
                <c:pt idx="11086">
                  <c:v>45.743099999999998</c:v>
                </c:pt>
                <c:pt idx="11087">
                  <c:v>45.743099999999998</c:v>
                </c:pt>
                <c:pt idx="11088">
                  <c:v>45.743099999999998</c:v>
                </c:pt>
                <c:pt idx="11089">
                  <c:v>45.743099999999998</c:v>
                </c:pt>
                <c:pt idx="11090">
                  <c:v>45.743099999999998</c:v>
                </c:pt>
                <c:pt idx="11091">
                  <c:v>45.743099999999998</c:v>
                </c:pt>
                <c:pt idx="11092">
                  <c:v>45.743099999999998</c:v>
                </c:pt>
                <c:pt idx="11093">
                  <c:v>45.743099999999998</c:v>
                </c:pt>
                <c:pt idx="11094">
                  <c:v>45.743099999999998</c:v>
                </c:pt>
                <c:pt idx="11095">
                  <c:v>45.743099999999998</c:v>
                </c:pt>
                <c:pt idx="11096">
                  <c:v>45.743099999999998</c:v>
                </c:pt>
                <c:pt idx="11097">
                  <c:v>45.743099999999998</c:v>
                </c:pt>
                <c:pt idx="11098">
                  <c:v>45.743099999999998</c:v>
                </c:pt>
                <c:pt idx="11099">
                  <c:v>45.743099999999998</c:v>
                </c:pt>
                <c:pt idx="11100">
                  <c:v>45.743099999999998</c:v>
                </c:pt>
                <c:pt idx="11101">
                  <c:v>45.743099999999998</c:v>
                </c:pt>
                <c:pt idx="11102">
                  <c:v>45.743099999999998</c:v>
                </c:pt>
                <c:pt idx="11103">
                  <c:v>45.743099999999998</c:v>
                </c:pt>
                <c:pt idx="11104">
                  <c:v>45.743099999999998</c:v>
                </c:pt>
                <c:pt idx="11105">
                  <c:v>45.743099999999998</c:v>
                </c:pt>
                <c:pt idx="11106">
                  <c:v>45.743099999999998</c:v>
                </c:pt>
                <c:pt idx="11107">
                  <c:v>45.743099999999998</c:v>
                </c:pt>
                <c:pt idx="11108">
                  <c:v>45.743099999999998</c:v>
                </c:pt>
                <c:pt idx="11109">
                  <c:v>45.743099999999998</c:v>
                </c:pt>
                <c:pt idx="11110">
                  <c:v>45.733000000000011</c:v>
                </c:pt>
                <c:pt idx="11111">
                  <c:v>45.733000000000011</c:v>
                </c:pt>
                <c:pt idx="11112">
                  <c:v>45.733000000000011</c:v>
                </c:pt>
                <c:pt idx="11113">
                  <c:v>45.733000000000011</c:v>
                </c:pt>
                <c:pt idx="11114">
                  <c:v>45.733000000000011</c:v>
                </c:pt>
                <c:pt idx="11115">
                  <c:v>45.733000000000011</c:v>
                </c:pt>
                <c:pt idx="11116">
                  <c:v>45.733000000000011</c:v>
                </c:pt>
                <c:pt idx="11117">
                  <c:v>45.733000000000011</c:v>
                </c:pt>
                <c:pt idx="11118">
                  <c:v>45.733000000000011</c:v>
                </c:pt>
                <c:pt idx="11119">
                  <c:v>45.733000000000011</c:v>
                </c:pt>
                <c:pt idx="11120">
                  <c:v>45.733000000000011</c:v>
                </c:pt>
                <c:pt idx="11121">
                  <c:v>45.733000000000011</c:v>
                </c:pt>
                <c:pt idx="11122">
                  <c:v>45.733000000000011</c:v>
                </c:pt>
                <c:pt idx="11123">
                  <c:v>45.733000000000011</c:v>
                </c:pt>
                <c:pt idx="11124">
                  <c:v>45.733000000000011</c:v>
                </c:pt>
                <c:pt idx="11125">
                  <c:v>45.733000000000011</c:v>
                </c:pt>
                <c:pt idx="11126">
                  <c:v>45.733000000000011</c:v>
                </c:pt>
                <c:pt idx="11127">
                  <c:v>45.733000000000011</c:v>
                </c:pt>
                <c:pt idx="11128">
                  <c:v>45.733000000000011</c:v>
                </c:pt>
                <c:pt idx="11129">
                  <c:v>45.733000000000011</c:v>
                </c:pt>
                <c:pt idx="11130">
                  <c:v>45.733000000000011</c:v>
                </c:pt>
                <c:pt idx="11131">
                  <c:v>45.733000000000011</c:v>
                </c:pt>
                <c:pt idx="11132">
                  <c:v>45.733000000000011</c:v>
                </c:pt>
                <c:pt idx="11133">
                  <c:v>45.733000000000011</c:v>
                </c:pt>
                <c:pt idx="11134">
                  <c:v>45.733000000000011</c:v>
                </c:pt>
                <c:pt idx="11135">
                  <c:v>45.733000000000011</c:v>
                </c:pt>
                <c:pt idx="11136">
                  <c:v>45.733000000000011</c:v>
                </c:pt>
                <c:pt idx="11137">
                  <c:v>45.733000000000011</c:v>
                </c:pt>
                <c:pt idx="11138">
                  <c:v>45.722800000000007</c:v>
                </c:pt>
                <c:pt idx="11139">
                  <c:v>45.722800000000007</c:v>
                </c:pt>
                <c:pt idx="11140">
                  <c:v>45.722800000000007</c:v>
                </c:pt>
                <c:pt idx="11141">
                  <c:v>45.722800000000007</c:v>
                </c:pt>
                <c:pt idx="11142">
                  <c:v>45.722800000000007</c:v>
                </c:pt>
                <c:pt idx="11143">
                  <c:v>45.722800000000007</c:v>
                </c:pt>
                <c:pt idx="11144">
                  <c:v>45.722800000000007</c:v>
                </c:pt>
                <c:pt idx="11145">
                  <c:v>45.722800000000007</c:v>
                </c:pt>
                <c:pt idx="11146">
                  <c:v>45.722800000000007</c:v>
                </c:pt>
                <c:pt idx="11147">
                  <c:v>45.722800000000007</c:v>
                </c:pt>
                <c:pt idx="11148">
                  <c:v>45.722800000000007</c:v>
                </c:pt>
                <c:pt idx="11149">
                  <c:v>45.722800000000007</c:v>
                </c:pt>
                <c:pt idx="11150">
                  <c:v>45.722800000000007</c:v>
                </c:pt>
                <c:pt idx="11151">
                  <c:v>45.722800000000007</c:v>
                </c:pt>
                <c:pt idx="11152">
                  <c:v>45.722800000000007</c:v>
                </c:pt>
                <c:pt idx="11153">
                  <c:v>45.722800000000007</c:v>
                </c:pt>
                <c:pt idx="11154">
                  <c:v>45.722800000000007</c:v>
                </c:pt>
                <c:pt idx="11155">
                  <c:v>45.722800000000007</c:v>
                </c:pt>
                <c:pt idx="11156">
                  <c:v>45.722800000000007</c:v>
                </c:pt>
                <c:pt idx="11157">
                  <c:v>45.722800000000007</c:v>
                </c:pt>
                <c:pt idx="11158">
                  <c:v>45.722800000000007</c:v>
                </c:pt>
                <c:pt idx="11159">
                  <c:v>45.722800000000007</c:v>
                </c:pt>
                <c:pt idx="11160">
                  <c:v>45.722800000000007</c:v>
                </c:pt>
                <c:pt idx="11161">
                  <c:v>45.722800000000007</c:v>
                </c:pt>
                <c:pt idx="11162">
                  <c:v>45.722800000000007</c:v>
                </c:pt>
                <c:pt idx="11163">
                  <c:v>45.722800000000007</c:v>
                </c:pt>
                <c:pt idx="11164">
                  <c:v>45.722800000000007</c:v>
                </c:pt>
                <c:pt idx="11165">
                  <c:v>45.722800000000007</c:v>
                </c:pt>
                <c:pt idx="11166">
                  <c:v>45.722800000000007</c:v>
                </c:pt>
                <c:pt idx="11167">
                  <c:v>45.722800000000007</c:v>
                </c:pt>
                <c:pt idx="11168">
                  <c:v>45.722800000000007</c:v>
                </c:pt>
                <c:pt idx="11169">
                  <c:v>45.722800000000007</c:v>
                </c:pt>
                <c:pt idx="11170">
                  <c:v>45.722800000000007</c:v>
                </c:pt>
                <c:pt idx="11171">
                  <c:v>45.712699999999998</c:v>
                </c:pt>
                <c:pt idx="11172">
                  <c:v>45.712699999999998</c:v>
                </c:pt>
                <c:pt idx="11173">
                  <c:v>45.712699999999998</c:v>
                </c:pt>
                <c:pt idx="11174">
                  <c:v>45.712699999999998</c:v>
                </c:pt>
                <c:pt idx="11175">
                  <c:v>45.712699999999998</c:v>
                </c:pt>
                <c:pt idx="11176">
                  <c:v>45.712699999999998</c:v>
                </c:pt>
                <c:pt idx="11177">
                  <c:v>45.712699999999998</c:v>
                </c:pt>
                <c:pt idx="11178">
                  <c:v>45.712699999999998</c:v>
                </c:pt>
                <c:pt idx="11179">
                  <c:v>45.712699999999998</c:v>
                </c:pt>
                <c:pt idx="11180">
                  <c:v>45.712699999999998</c:v>
                </c:pt>
                <c:pt idx="11181">
                  <c:v>45.712699999999998</c:v>
                </c:pt>
                <c:pt idx="11182">
                  <c:v>45.712699999999998</c:v>
                </c:pt>
                <c:pt idx="11183">
                  <c:v>45.712699999999998</c:v>
                </c:pt>
                <c:pt idx="11184">
                  <c:v>45.712699999999998</c:v>
                </c:pt>
                <c:pt idx="11185">
                  <c:v>45.712699999999998</c:v>
                </c:pt>
                <c:pt idx="11186">
                  <c:v>45.712699999999998</c:v>
                </c:pt>
                <c:pt idx="11187">
                  <c:v>45.712699999999998</c:v>
                </c:pt>
                <c:pt idx="11188">
                  <c:v>45.712699999999998</c:v>
                </c:pt>
                <c:pt idx="11189">
                  <c:v>45.712699999999998</c:v>
                </c:pt>
                <c:pt idx="11190">
                  <c:v>45.712699999999998</c:v>
                </c:pt>
                <c:pt idx="11191">
                  <c:v>45.712699999999998</c:v>
                </c:pt>
                <c:pt idx="11192">
                  <c:v>45.712699999999998</c:v>
                </c:pt>
                <c:pt idx="11193">
                  <c:v>45.712699999999998</c:v>
                </c:pt>
                <c:pt idx="11194">
                  <c:v>45.712699999999998</c:v>
                </c:pt>
                <c:pt idx="11195">
                  <c:v>45.712699999999998</c:v>
                </c:pt>
                <c:pt idx="11196">
                  <c:v>45.712699999999998</c:v>
                </c:pt>
                <c:pt idx="11197">
                  <c:v>45.712699999999998</c:v>
                </c:pt>
                <c:pt idx="11198">
                  <c:v>45.712699999999998</c:v>
                </c:pt>
                <c:pt idx="11199">
                  <c:v>45.712699999999998</c:v>
                </c:pt>
                <c:pt idx="11200">
                  <c:v>45.712699999999998</c:v>
                </c:pt>
                <c:pt idx="11201">
                  <c:v>45.712699999999998</c:v>
                </c:pt>
                <c:pt idx="11202">
                  <c:v>45.712699999999998</c:v>
                </c:pt>
                <c:pt idx="11203">
                  <c:v>45.712699999999998</c:v>
                </c:pt>
                <c:pt idx="11204">
                  <c:v>45.712699999999998</c:v>
                </c:pt>
                <c:pt idx="11205">
                  <c:v>45.712699999999998</c:v>
                </c:pt>
                <c:pt idx="11206">
                  <c:v>45.712699999999998</c:v>
                </c:pt>
                <c:pt idx="11207">
                  <c:v>45.712699999999998</c:v>
                </c:pt>
                <c:pt idx="11208">
                  <c:v>45.712699999999998</c:v>
                </c:pt>
                <c:pt idx="11209">
                  <c:v>45.712699999999998</c:v>
                </c:pt>
                <c:pt idx="11210">
                  <c:v>45.712699999999998</c:v>
                </c:pt>
                <c:pt idx="11211">
                  <c:v>45.712699999999998</c:v>
                </c:pt>
                <c:pt idx="11212">
                  <c:v>45.712699999999998</c:v>
                </c:pt>
                <c:pt idx="11213">
                  <c:v>45.712699999999998</c:v>
                </c:pt>
                <c:pt idx="11214">
                  <c:v>45.712699999999998</c:v>
                </c:pt>
                <c:pt idx="11215">
                  <c:v>45.712699999999998</c:v>
                </c:pt>
                <c:pt idx="11216">
                  <c:v>45.712699999999998</c:v>
                </c:pt>
                <c:pt idx="11217">
                  <c:v>45.712699999999998</c:v>
                </c:pt>
                <c:pt idx="11218">
                  <c:v>45.712699999999998</c:v>
                </c:pt>
                <c:pt idx="11219">
                  <c:v>45.702600000000011</c:v>
                </c:pt>
                <c:pt idx="11220">
                  <c:v>45.702600000000011</c:v>
                </c:pt>
                <c:pt idx="11221">
                  <c:v>45.702600000000011</c:v>
                </c:pt>
                <c:pt idx="11222">
                  <c:v>45.702600000000011</c:v>
                </c:pt>
                <c:pt idx="11223">
                  <c:v>45.702600000000011</c:v>
                </c:pt>
                <c:pt idx="11224">
                  <c:v>45.702600000000011</c:v>
                </c:pt>
                <c:pt idx="11225">
                  <c:v>45.702600000000011</c:v>
                </c:pt>
                <c:pt idx="11226">
                  <c:v>45.702600000000011</c:v>
                </c:pt>
                <c:pt idx="11227">
                  <c:v>45.702600000000011</c:v>
                </c:pt>
                <c:pt idx="11228">
                  <c:v>45.702600000000011</c:v>
                </c:pt>
                <c:pt idx="11229">
                  <c:v>45.702600000000011</c:v>
                </c:pt>
                <c:pt idx="11230">
                  <c:v>45.702600000000011</c:v>
                </c:pt>
                <c:pt idx="11231">
                  <c:v>45.702600000000011</c:v>
                </c:pt>
                <c:pt idx="11232">
                  <c:v>45.702600000000011</c:v>
                </c:pt>
                <c:pt idx="11233">
                  <c:v>45.702600000000011</c:v>
                </c:pt>
                <c:pt idx="11234">
                  <c:v>45.702600000000011</c:v>
                </c:pt>
                <c:pt idx="11235">
                  <c:v>45.702600000000011</c:v>
                </c:pt>
                <c:pt idx="11236">
                  <c:v>45.702600000000011</c:v>
                </c:pt>
                <c:pt idx="11237">
                  <c:v>45.702600000000011</c:v>
                </c:pt>
                <c:pt idx="11238">
                  <c:v>45.702600000000011</c:v>
                </c:pt>
                <c:pt idx="11239">
                  <c:v>45.702600000000011</c:v>
                </c:pt>
                <c:pt idx="11240">
                  <c:v>45.702600000000011</c:v>
                </c:pt>
                <c:pt idx="11241">
                  <c:v>45.702600000000011</c:v>
                </c:pt>
                <c:pt idx="11242">
                  <c:v>45.702600000000011</c:v>
                </c:pt>
                <c:pt idx="11243">
                  <c:v>45.702600000000011</c:v>
                </c:pt>
                <c:pt idx="11244">
                  <c:v>45.702600000000011</c:v>
                </c:pt>
                <c:pt idx="11245">
                  <c:v>45.702600000000011</c:v>
                </c:pt>
                <c:pt idx="11246">
                  <c:v>45.702600000000011</c:v>
                </c:pt>
                <c:pt idx="11247">
                  <c:v>45.702600000000011</c:v>
                </c:pt>
                <c:pt idx="11248">
                  <c:v>45.702600000000011</c:v>
                </c:pt>
                <c:pt idx="11249">
                  <c:v>45.702600000000011</c:v>
                </c:pt>
                <c:pt idx="11250">
                  <c:v>45.702600000000011</c:v>
                </c:pt>
                <c:pt idx="11251">
                  <c:v>45.702600000000011</c:v>
                </c:pt>
                <c:pt idx="11252">
                  <c:v>45.702600000000011</c:v>
                </c:pt>
                <c:pt idx="11253">
                  <c:v>45.702600000000011</c:v>
                </c:pt>
                <c:pt idx="11254">
                  <c:v>45.702600000000011</c:v>
                </c:pt>
                <c:pt idx="11255">
                  <c:v>45.702600000000011</c:v>
                </c:pt>
                <c:pt idx="11256">
                  <c:v>45.702600000000011</c:v>
                </c:pt>
                <c:pt idx="11257">
                  <c:v>45.702600000000011</c:v>
                </c:pt>
                <c:pt idx="11258">
                  <c:v>45.702600000000011</c:v>
                </c:pt>
                <c:pt idx="11259">
                  <c:v>45.702600000000011</c:v>
                </c:pt>
                <c:pt idx="11260">
                  <c:v>45.702600000000011</c:v>
                </c:pt>
                <c:pt idx="11261">
                  <c:v>45.702600000000011</c:v>
                </c:pt>
                <c:pt idx="11262">
                  <c:v>45.702600000000011</c:v>
                </c:pt>
                <c:pt idx="11263">
                  <c:v>45.702600000000011</c:v>
                </c:pt>
                <c:pt idx="11264">
                  <c:v>45.702600000000011</c:v>
                </c:pt>
                <c:pt idx="11265">
                  <c:v>45.702600000000011</c:v>
                </c:pt>
                <c:pt idx="11266">
                  <c:v>45.702600000000011</c:v>
                </c:pt>
                <c:pt idx="11267">
                  <c:v>45.702600000000011</c:v>
                </c:pt>
                <c:pt idx="11268">
                  <c:v>45.702600000000011</c:v>
                </c:pt>
                <c:pt idx="11269">
                  <c:v>45.702600000000011</c:v>
                </c:pt>
                <c:pt idx="11270">
                  <c:v>45.702600000000011</c:v>
                </c:pt>
                <c:pt idx="11271">
                  <c:v>45.702600000000011</c:v>
                </c:pt>
                <c:pt idx="11272">
                  <c:v>45.702600000000011</c:v>
                </c:pt>
                <c:pt idx="11273">
                  <c:v>45.702600000000011</c:v>
                </c:pt>
                <c:pt idx="11274">
                  <c:v>45.702600000000011</c:v>
                </c:pt>
                <c:pt idx="11275">
                  <c:v>45.692400000000013</c:v>
                </c:pt>
                <c:pt idx="11276">
                  <c:v>45.692400000000013</c:v>
                </c:pt>
                <c:pt idx="11277">
                  <c:v>45.692400000000013</c:v>
                </c:pt>
                <c:pt idx="11278">
                  <c:v>45.692400000000013</c:v>
                </c:pt>
                <c:pt idx="11279">
                  <c:v>45.692400000000013</c:v>
                </c:pt>
                <c:pt idx="11280">
                  <c:v>45.692400000000013</c:v>
                </c:pt>
                <c:pt idx="11281">
                  <c:v>45.692400000000013</c:v>
                </c:pt>
                <c:pt idx="11282">
                  <c:v>45.692400000000013</c:v>
                </c:pt>
                <c:pt idx="11283">
                  <c:v>45.692400000000013</c:v>
                </c:pt>
                <c:pt idx="11284">
                  <c:v>45.692400000000013</c:v>
                </c:pt>
                <c:pt idx="11285">
                  <c:v>45.692400000000013</c:v>
                </c:pt>
                <c:pt idx="11286">
                  <c:v>45.692400000000013</c:v>
                </c:pt>
                <c:pt idx="11287">
                  <c:v>45.692400000000013</c:v>
                </c:pt>
                <c:pt idx="11288">
                  <c:v>45.692400000000013</c:v>
                </c:pt>
                <c:pt idx="11289">
                  <c:v>45.692400000000013</c:v>
                </c:pt>
                <c:pt idx="11290">
                  <c:v>45.692400000000013</c:v>
                </c:pt>
                <c:pt idx="11291">
                  <c:v>45.692400000000013</c:v>
                </c:pt>
                <c:pt idx="11292">
                  <c:v>45.692400000000013</c:v>
                </c:pt>
                <c:pt idx="11293">
                  <c:v>45.692400000000013</c:v>
                </c:pt>
                <c:pt idx="11294">
                  <c:v>45.692400000000013</c:v>
                </c:pt>
                <c:pt idx="11295">
                  <c:v>45.692400000000013</c:v>
                </c:pt>
                <c:pt idx="11296">
                  <c:v>45.692400000000013</c:v>
                </c:pt>
                <c:pt idx="11297">
                  <c:v>45.692400000000013</c:v>
                </c:pt>
                <c:pt idx="11298">
                  <c:v>45.692400000000013</c:v>
                </c:pt>
                <c:pt idx="11299">
                  <c:v>45.692400000000013</c:v>
                </c:pt>
                <c:pt idx="11300">
                  <c:v>45.692400000000013</c:v>
                </c:pt>
                <c:pt idx="11301">
                  <c:v>45.692400000000013</c:v>
                </c:pt>
                <c:pt idx="11302">
                  <c:v>45.692400000000013</c:v>
                </c:pt>
                <c:pt idx="11303">
                  <c:v>45.692400000000013</c:v>
                </c:pt>
                <c:pt idx="11304">
                  <c:v>45.692400000000013</c:v>
                </c:pt>
                <c:pt idx="11305">
                  <c:v>45.692400000000013</c:v>
                </c:pt>
                <c:pt idx="11306">
                  <c:v>45.692400000000013</c:v>
                </c:pt>
                <c:pt idx="11307">
                  <c:v>45.692400000000013</c:v>
                </c:pt>
                <c:pt idx="11308">
                  <c:v>45.692400000000013</c:v>
                </c:pt>
                <c:pt idx="11309">
                  <c:v>45.692400000000013</c:v>
                </c:pt>
                <c:pt idx="11310">
                  <c:v>45.692400000000013</c:v>
                </c:pt>
                <c:pt idx="11311">
                  <c:v>45.692400000000013</c:v>
                </c:pt>
                <c:pt idx="11312">
                  <c:v>45.692400000000013</c:v>
                </c:pt>
                <c:pt idx="11313">
                  <c:v>45.692400000000013</c:v>
                </c:pt>
                <c:pt idx="11314">
                  <c:v>45.692400000000013</c:v>
                </c:pt>
                <c:pt idx="11315">
                  <c:v>45.692400000000013</c:v>
                </c:pt>
                <c:pt idx="11316">
                  <c:v>45.692400000000013</c:v>
                </c:pt>
                <c:pt idx="11317">
                  <c:v>45.692400000000013</c:v>
                </c:pt>
                <c:pt idx="11318">
                  <c:v>45.692400000000013</c:v>
                </c:pt>
                <c:pt idx="11319">
                  <c:v>45.692400000000013</c:v>
                </c:pt>
                <c:pt idx="11320">
                  <c:v>45.692400000000013</c:v>
                </c:pt>
                <c:pt idx="11321">
                  <c:v>45.692400000000013</c:v>
                </c:pt>
                <c:pt idx="11322">
                  <c:v>45.692400000000013</c:v>
                </c:pt>
                <c:pt idx="11323">
                  <c:v>45.692400000000013</c:v>
                </c:pt>
                <c:pt idx="11324">
                  <c:v>45.692400000000013</c:v>
                </c:pt>
                <c:pt idx="11325">
                  <c:v>45.692400000000013</c:v>
                </c:pt>
                <c:pt idx="11326">
                  <c:v>45.692400000000013</c:v>
                </c:pt>
                <c:pt idx="11327">
                  <c:v>45.692400000000013</c:v>
                </c:pt>
                <c:pt idx="11328">
                  <c:v>45.692400000000013</c:v>
                </c:pt>
                <c:pt idx="11329">
                  <c:v>45.692400000000013</c:v>
                </c:pt>
                <c:pt idx="11330">
                  <c:v>45.692400000000013</c:v>
                </c:pt>
                <c:pt idx="11331">
                  <c:v>45.692400000000013</c:v>
                </c:pt>
                <c:pt idx="11332">
                  <c:v>45.692400000000013</c:v>
                </c:pt>
                <c:pt idx="11333">
                  <c:v>45.692400000000013</c:v>
                </c:pt>
                <c:pt idx="11334">
                  <c:v>45.692400000000013</c:v>
                </c:pt>
                <c:pt idx="11335">
                  <c:v>45.692400000000013</c:v>
                </c:pt>
                <c:pt idx="11336">
                  <c:v>45.692400000000013</c:v>
                </c:pt>
                <c:pt idx="11337">
                  <c:v>45.692400000000013</c:v>
                </c:pt>
                <c:pt idx="11338">
                  <c:v>45.692400000000013</c:v>
                </c:pt>
                <c:pt idx="11339">
                  <c:v>45.692400000000013</c:v>
                </c:pt>
                <c:pt idx="11340">
                  <c:v>45.692400000000013</c:v>
                </c:pt>
                <c:pt idx="11341">
                  <c:v>45.682200000000002</c:v>
                </c:pt>
                <c:pt idx="11342">
                  <c:v>45.682200000000002</c:v>
                </c:pt>
                <c:pt idx="11343">
                  <c:v>45.682200000000002</c:v>
                </c:pt>
                <c:pt idx="11344">
                  <c:v>45.682200000000002</c:v>
                </c:pt>
                <c:pt idx="11345">
                  <c:v>45.682200000000002</c:v>
                </c:pt>
                <c:pt idx="11346">
                  <c:v>45.682200000000002</c:v>
                </c:pt>
                <c:pt idx="11347">
                  <c:v>45.682200000000002</c:v>
                </c:pt>
                <c:pt idx="11348">
                  <c:v>45.682200000000002</c:v>
                </c:pt>
                <c:pt idx="11349">
                  <c:v>45.682200000000002</c:v>
                </c:pt>
                <c:pt idx="11350">
                  <c:v>45.682200000000002</c:v>
                </c:pt>
                <c:pt idx="11351">
                  <c:v>45.682200000000002</c:v>
                </c:pt>
                <c:pt idx="11352">
                  <c:v>45.682200000000002</c:v>
                </c:pt>
                <c:pt idx="11353">
                  <c:v>45.682200000000002</c:v>
                </c:pt>
                <c:pt idx="11354">
                  <c:v>45.682200000000002</c:v>
                </c:pt>
                <c:pt idx="11355">
                  <c:v>45.682200000000002</c:v>
                </c:pt>
                <c:pt idx="11356">
                  <c:v>45.682200000000002</c:v>
                </c:pt>
                <c:pt idx="11357">
                  <c:v>45.682200000000002</c:v>
                </c:pt>
                <c:pt idx="11358">
                  <c:v>45.682200000000002</c:v>
                </c:pt>
                <c:pt idx="11359">
                  <c:v>45.682200000000002</c:v>
                </c:pt>
                <c:pt idx="11360">
                  <c:v>45.682200000000002</c:v>
                </c:pt>
                <c:pt idx="11361">
                  <c:v>45.682200000000002</c:v>
                </c:pt>
                <c:pt idx="11362">
                  <c:v>45.682200000000002</c:v>
                </c:pt>
                <c:pt idx="11363">
                  <c:v>45.682200000000002</c:v>
                </c:pt>
                <c:pt idx="11364">
                  <c:v>45.682200000000002</c:v>
                </c:pt>
                <c:pt idx="11365">
                  <c:v>45.682200000000002</c:v>
                </c:pt>
                <c:pt idx="11366">
                  <c:v>45.682200000000002</c:v>
                </c:pt>
                <c:pt idx="11367">
                  <c:v>45.682200000000002</c:v>
                </c:pt>
                <c:pt idx="11368">
                  <c:v>45.682200000000002</c:v>
                </c:pt>
                <c:pt idx="11369">
                  <c:v>45.682200000000002</c:v>
                </c:pt>
                <c:pt idx="11370">
                  <c:v>45.682200000000002</c:v>
                </c:pt>
                <c:pt idx="11371">
                  <c:v>45.682200000000002</c:v>
                </c:pt>
                <c:pt idx="11372">
                  <c:v>45.682200000000002</c:v>
                </c:pt>
                <c:pt idx="11373">
                  <c:v>45.682200000000002</c:v>
                </c:pt>
                <c:pt idx="11374">
                  <c:v>45.682200000000002</c:v>
                </c:pt>
                <c:pt idx="11375">
                  <c:v>45.682200000000002</c:v>
                </c:pt>
                <c:pt idx="11376">
                  <c:v>45.682200000000002</c:v>
                </c:pt>
                <c:pt idx="11377">
                  <c:v>45.682200000000002</c:v>
                </c:pt>
                <c:pt idx="11378">
                  <c:v>45.682200000000002</c:v>
                </c:pt>
                <c:pt idx="11379">
                  <c:v>45.682200000000002</c:v>
                </c:pt>
                <c:pt idx="11380">
                  <c:v>45.682200000000002</c:v>
                </c:pt>
                <c:pt idx="11381">
                  <c:v>45.682200000000002</c:v>
                </c:pt>
                <c:pt idx="11382">
                  <c:v>45.682200000000002</c:v>
                </c:pt>
                <c:pt idx="11383">
                  <c:v>45.682200000000002</c:v>
                </c:pt>
                <c:pt idx="11384">
                  <c:v>45.682200000000002</c:v>
                </c:pt>
                <c:pt idx="11385">
                  <c:v>45.682200000000002</c:v>
                </c:pt>
                <c:pt idx="11386">
                  <c:v>45.682200000000002</c:v>
                </c:pt>
                <c:pt idx="11387">
                  <c:v>45.682200000000002</c:v>
                </c:pt>
                <c:pt idx="11388">
                  <c:v>45.682200000000002</c:v>
                </c:pt>
                <c:pt idx="11389">
                  <c:v>45.682200000000002</c:v>
                </c:pt>
                <c:pt idx="11390">
                  <c:v>45.682200000000002</c:v>
                </c:pt>
                <c:pt idx="11391">
                  <c:v>45.682200000000002</c:v>
                </c:pt>
                <c:pt idx="11392">
                  <c:v>45.682200000000002</c:v>
                </c:pt>
                <c:pt idx="11393">
                  <c:v>45.682200000000002</c:v>
                </c:pt>
                <c:pt idx="11394">
                  <c:v>45.682200000000002</c:v>
                </c:pt>
                <c:pt idx="11395">
                  <c:v>45.682200000000002</c:v>
                </c:pt>
                <c:pt idx="11396">
                  <c:v>45.682200000000002</c:v>
                </c:pt>
                <c:pt idx="11397">
                  <c:v>45.682200000000002</c:v>
                </c:pt>
                <c:pt idx="11398">
                  <c:v>45.682200000000002</c:v>
                </c:pt>
                <c:pt idx="11399">
                  <c:v>45.682200000000002</c:v>
                </c:pt>
                <c:pt idx="11400">
                  <c:v>45.682200000000002</c:v>
                </c:pt>
                <c:pt idx="11401">
                  <c:v>45.682200000000002</c:v>
                </c:pt>
                <c:pt idx="11402">
                  <c:v>45.682200000000002</c:v>
                </c:pt>
                <c:pt idx="11403">
                  <c:v>45.682200000000002</c:v>
                </c:pt>
                <c:pt idx="11404">
                  <c:v>45.682200000000002</c:v>
                </c:pt>
                <c:pt idx="11405">
                  <c:v>45.682200000000002</c:v>
                </c:pt>
                <c:pt idx="11406">
                  <c:v>45.682200000000002</c:v>
                </c:pt>
                <c:pt idx="11407">
                  <c:v>45.682200000000002</c:v>
                </c:pt>
                <c:pt idx="11408">
                  <c:v>45.682200000000002</c:v>
                </c:pt>
                <c:pt idx="11409">
                  <c:v>45.682200000000002</c:v>
                </c:pt>
                <c:pt idx="11410">
                  <c:v>45.682200000000002</c:v>
                </c:pt>
                <c:pt idx="11411">
                  <c:v>45.682200000000002</c:v>
                </c:pt>
                <c:pt idx="11412">
                  <c:v>45.682200000000002</c:v>
                </c:pt>
                <c:pt idx="11413">
                  <c:v>45.682200000000002</c:v>
                </c:pt>
                <c:pt idx="11414">
                  <c:v>45.682200000000002</c:v>
                </c:pt>
                <c:pt idx="11415">
                  <c:v>45.682200000000002</c:v>
                </c:pt>
                <c:pt idx="11416">
                  <c:v>45.682200000000002</c:v>
                </c:pt>
                <c:pt idx="11417">
                  <c:v>45.682200000000002</c:v>
                </c:pt>
                <c:pt idx="11418">
                  <c:v>45.682200000000002</c:v>
                </c:pt>
                <c:pt idx="11419">
                  <c:v>45.682200000000002</c:v>
                </c:pt>
                <c:pt idx="11420">
                  <c:v>45.682200000000002</c:v>
                </c:pt>
                <c:pt idx="11421">
                  <c:v>45.682200000000002</c:v>
                </c:pt>
                <c:pt idx="11422">
                  <c:v>45.682200000000002</c:v>
                </c:pt>
                <c:pt idx="11423">
                  <c:v>45.682200000000002</c:v>
                </c:pt>
                <c:pt idx="11424">
                  <c:v>45.682200000000002</c:v>
                </c:pt>
                <c:pt idx="11425">
                  <c:v>45.682200000000002</c:v>
                </c:pt>
                <c:pt idx="11426">
                  <c:v>45.682200000000002</c:v>
                </c:pt>
                <c:pt idx="11427">
                  <c:v>45.682200000000002</c:v>
                </c:pt>
                <c:pt idx="11428">
                  <c:v>45.682200000000002</c:v>
                </c:pt>
                <c:pt idx="11429">
                  <c:v>45.682200000000002</c:v>
                </c:pt>
                <c:pt idx="11430">
                  <c:v>45.682200000000002</c:v>
                </c:pt>
                <c:pt idx="11431">
                  <c:v>45.682200000000002</c:v>
                </c:pt>
                <c:pt idx="11432">
                  <c:v>45.682200000000002</c:v>
                </c:pt>
                <c:pt idx="11433">
                  <c:v>45.682200000000002</c:v>
                </c:pt>
                <c:pt idx="11434">
                  <c:v>45.682200000000002</c:v>
                </c:pt>
                <c:pt idx="11435">
                  <c:v>45.682200000000002</c:v>
                </c:pt>
                <c:pt idx="11436">
                  <c:v>45.682200000000002</c:v>
                </c:pt>
                <c:pt idx="11437">
                  <c:v>45.682200000000002</c:v>
                </c:pt>
                <c:pt idx="11438">
                  <c:v>45.682200000000002</c:v>
                </c:pt>
                <c:pt idx="11439">
                  <c:v>45.682200000000002</c:v>
                </c:pt>
                <c:pt idx="11440">
                  <c:v>45.682200000000002</c:v>
                </c:pt>
                <c:pt idx="11441">
                  <c:v>45.682200000000002</c:v>
                </c:pt>
                <c:pt idx="11442">
                  <c:v>45.682200000000002</c:v>
                </c:pt>
                <c:pt idx="11443">
                  <c:v>45.682200000000002</c:v>
                </c:pt>
                <c:pt idx="11444">
                  <c:v>45.682200000000002</c:v>
                </c:pt>
                <c:pt idx="11445">
                  <c:v>45.682200000000002</c:v>
                </c:pt>
                <c:pt idx="11446">
                  <c:v>45.682200000000002</c:v>
                </c:pt>
                <c:pt idx="11447">
                  <c:v>45.682200000000002</c:v>
                </c:pt>
                <c:pt idx="11448">
                  <c:v>45.682200000000002</c:v>
                </c:pt>
                <c:pt idx="11449">
                  <c:v>45.682200000000002</c:v>
                </c:pt>
                <c:pt idx="11450">
                  <c:v>45.682200000000002</c:v>
                </c:pt>
                <c:pt idx="11451">
                  <c:v>45.682200000000002</c:v>
                </c:pt>
                <c:pt idx="11452">
                  <c:v>45.682200000000002</c:v>
                </c:pt>
                <c:pt idx="11453">
                  <c:v>45.682200000000002</c:v>
                </c:pt>
                <c:pt idx="11454">
                  <c:v>45.682200000000002</c:v>
                </c:pt>
                <c:pt idx="11455">
                  <c:v>45.682200000000002</c:v>
                </c:pt>
                <c:pt idx="11456">
                  <c:v>45.682200000000002</c:v>
                </c:pt>
                <c:pt idx="11457">
                  <c:v>45.682200000000002</c:v>
                </c:pt>
                <c:pt idx="11458">
                  <c:v>45.682200000000002</c:v>
                </c:pt>
                <c:pt idx="11459">
                  <c:v>45.682200000000002</c:v>
                </c:pt>
                <c:pt idx="11460">
                  <c:v>45.682200000000002</c:v>
                </c:pt>
                <c:pt idx="11461">
                  <c:v>45.682200000000002</c:v>
                </c:pt>
                <c:pt idx="11462">
                  <c:v>45.682200000000002</c:v>
                </c:pt>
                <c:pt idx="11463">
                  <c:v>45.682200000000002</c:v>
                </c:pt>
                <c:pt idx="11464">
                  <c:v>45.682200000000002</c:v>
                </c:pt>
                <c:pt idx="11465">
                  <c:v>45.682200000000002</c:v>
                </c:pt>
                <c:pt idx="11466">
                  <c:v>45.682200000000002</c:v>
                </c:pt>
                <c:pt idx="11467">
                  <c:v>45.682200000000002</c:v>
                </c:pt>
                <c:pt idx="11468">
                  <c:v>45.682200000000002</c:v>
                </c:pt>
                <c:pt idx="11469">
                  <c:v>45.682200000000002</c:v>
                </c:pt>
                <c:pt idx="11470">
                  <c:v>45.682200000000002</c:v>
                </c:pt>
                <c:pt idx="11471">
                  <c:v>45.682200000000002</c:v>
                </c:pt>
                <c:pt idx="11472">
                  <c:v>45.682200000000002</c:v>
                </c:pt>
                <c:pt idx="11473">
                  <c:v>45.682200000000002</c:v>
                </c:pt>
                <c:pt idx="11474">
                  <c:v>45.682200000000002</c:v>
                </c:pt>
                <c:pt idx="11475">
                  <c:v>45.682200000000002</c:v>
                </c:pt>
                <c:pt idx="11476">
                  <c:v>45.682200000000002</c:v>
                </c:pt>
                <c:pt idx="11477">
                  <c:v>45.682200000000002</c:v>
                </c:pt>
                <c:pt idx="11478">
                  <c:v>45.682200000000002</c:v>
                </c:pt>
                <c:pt idx="11479">
                  <c:v>45.682200000000002</c:v>
                </c:pt>
                <c:pt idx="11480">
                  <c:v>45.682200000000002</c:v>
                </c:pt>
                <c:pt idx="11481">
                  <c:v>45.682200000000002</c:v>
                </c:pt>
                <c:pt idx="11482">
                  <c:v>45.682200000000002</c:v>
                </c:pt>
                <c:pt idx="11483">
                  <c:v>45.682200000000002</c:v>
                </c:pt>
                <c:pt idx="11484">
                  <c:v>45.682200000000002</c:v>
                </c:pt>
                <c:pt idx="11485">
                  <c:v>45.682200000000002</c:v>
                </c:pt>
                <c:pt idx="11486">
                  <c:v>45.682200000000002</c:v>
                </c:pt>
                <c:pt idx="11487">
                  <c:v>45.682200000000002</c:v>
                </c:pt>
                <c:pt idx="11488">
                  <c:v>45.682200000000002</c:v>
                </c:pt>
                <c:pt idx="11489">
                  <c:v>45.682200000000002</c:v>
                </c:pt>
                <c:pt idx="11490">
                  <c:v>45.682200000000002</c:v>
                </c:pt>
                <c:pt idx="11491">
                  <c:v>45.682200000000002</c:v>
                </c:pt>
                <c:pt idx="11492">
                  <c:v>45.682200000000002</c:v>
                </c:pt>
                <c:pt idx="11493">
                  <c:v>45.671999999999997</c:v>
                </c:pt>
                <c:pt idx="11494">
                  <c:v>45.671999999999997</c:v>
                </c:pt>
                <c:pt idx="11495">
                  <c:v>45.671999999999997</c:v>
                </c:pt>
                <c:pt idx="11496">
                  <c:v>45.671999999999997</c:v>
                </c:pt>
                <c:pt idx="11497">
                  <c:v>45.671999999999997</c:v>
                </c:pt>
                <c:pt idx="11498">
                  <c:v>45.671999999999997</c:v>
                </c:pt>
                <c:pt idx="11499">
                  <c:v>45.671999999999997</c:v>
                </c:pt>
                <c:pt idx="11500">
                  <c:v>45.671999999999997</c:v>
                </c:pt>
                <c:pt idx="11501">
                  <c:v>45.671999999999997</c:v>
                </c:pt>
                <c:pt idx="11502">
                  <c:v>45.671999999999997</c:v>
                </c:pt>
                <c:pt idx="11503">
                  <c:v>45.671999999999997</c:v>
                </c:pt>
                <c:pt idx="11504">
                  <c:v>45.671999999999997</c:v>
                </c:pt>
                <c:pt idx="11505">
                  <c:v>45.671999999999997</c:v>
                </c:pt>
                <c:pt idx="11506">
                  <c:v>45.671999999999997</c:v>
                </c:pt>
                <c:pt idx="11507">
                  <c:v>45.671999999999997</c:v>
                </c:pt>
                <c:pt idx="11508">
                  <c:v>45.671999999999997</c:v>
                </c:pt>
                <c:pt idx="11509">
                  <c:v>45.671999999999997</c:v>
                </c:pt>
                <c:pt idx="11510">
                  <c:v>45.671999999999997</c:v>
                </c:pt>
                <c:pt idx="11511">
                  <c:v>45.671999999999997</c:v>
                </c:pt>
                <c:pt idx="11512">
                  <c:v>45.671999999999997</c:v>
                </c:pt>
                <c:pt idx="11513">
                  <c:v>45.671999999999997</c:v>
                </c:pt>
                <c:pt idx="11514">
                  <c:v>45.671999999999997</c:v>
                </c:pt>
                <c:pt idx="11515">
                  <c:v>45.671999999999997</c:v>
                </c:pt>
                <c:pt idx="11516">
                  <c:v>45.671999999999997</c:v>
                </c:pt>
                <c:pt idx="11517">
                  <c:v>45.671999999999997</c:v>
                </c:pt>
                <c:pt idx="11518">
                  <c:v>45.671999999999997</c:v>
                </c:pt>
                <c:pt idx="11519">
                  <c:v>45.671999999999997</c:v>
                </c:pt>
                <c:pt idx="11520">
                  <c:v>45.671999999999997</c:v>
                </c:pt>
                <c:pt idx="11521">
                  <c:v>45.671999999999997</c:v>
                </c:pt>
                <c:pt idx="11522">
                  <c:v>45.671999999999997</c:v>
                </c:pt>
                <c:pt idx="11523">
                  <c:v>45.671999999999997</c:v>
                </c:pt>
                <c:pt idx="11524">
                  <c:v>45.671999999999997</c:v>
                </c:pt>
                <c:pt idx="11525">
                  <c:v>45.671999999999997</c:v>
                </c:pt>
                <c:pt idx="11526">
                  <c:v>45.671999999999997</c:v>
                </c:pt>
                <c:pt idx="11527">
                  <c:v>45.671999999999997</c:v>
                </c:pt>
                <c:pt idx="11528">
                  <c:v>45.671999999999997</c:v>
                </c:pt>
                <c:pt idx="11529">
                  <c:v>45.671999999999997</c:v>
                </c:pt>
                <c:pt idx="11530">
                  <c:v>45.671999999999997</c:v>
                </c:pt>
                <c:pt idx="11531">
                  <c:v>45.671999999999997</c:v>
                </c:pt>
                <c:pt idx="11532">
                  <c:v>45.671999999999997</c:v>
                </c:pt>
                <c:pt idx="11533">
                  <c:v>45.671999999999997</c:v>
                </c:pt>
                <c:pt idx="11534">
                  <c:v>45.671999999999997</c:v>
                </c:pt>
                <c:pt idx="11535">
                  <c:v>45.671999999999997</c:v>
                </c:pt>
                <c:pt idx="11536">
                  <c:v>45.671999999999997</c:v>
                </c:pt>
                <c:pt idx="11537">
                  <c:v>45.671999999999997</c:v>
                </c:pt>
                <c:pt idx="11538">
                  <c:v>45.671999999999997</c:v>
                </c:pt>
                <c:pt idx="11539">
                  <c:v>45.671999999999997</c:v>
                </c:pt>
                <c:pt idx="11540">
                  <c:v>45.671999999999997</c:v>
                </c:pt>
                <c:pt idx="11541">
                  <c:v>45.671999999999997</c:v>
                </c:pt>
                <c:pt idx="11542">
                  <c:v>45.671999999999997</c:v>
                </c:pt>
                <c:pt idx="11543">
                  <c:v>45.671999999999997</c:v>
                </c:pt>
                <c:pt idx="11544">
                  <c:v>45.671999999999997</c:v>
                </c:pt>
                <c:pt idx="11545">
                  <c:v>45.671999999999997</c:v>
                </c:pt>
                <c:pt idx="11546">
                  <c:v>45.671999999999997</c:v>
                </c:pt>
                <c:pt idx="11547">
                  <c:v>45.671999999999997</c:v>
                </c:pt>
                <c:pt idx="11548">
                  <c:v>45.671999999999997</c:v>
                </c:pt>
                <c:pt idx="11549">
                  <c:v>45.671999999999997</c:v>
                </c:pt>
                <c:pt idx="11550">
                  <c:v>45.671999999999997</c:v>
                </c:pt>
                <c:pt idx="11551">
                  <c:v>45.671999999999997</c:v>
                </c:pt>
                <c:pt idx="11552">
                  <c:v>45.671999999999997</c:v>
                </c:pt>
                <c:pt idx="11553">
                  <c:v>45.671999999999997</c:v>
                </c:pt>
                <c:pt idx="11554">
                  <c:v>45.671999999999997</c:v>
                </c:pt>
                <c:pt idx="11555">
                  <c:v>45.671999999999997</c:v>
                </c:pt>
                <c:pt idx="11556">
                  <c:v>45.671999999999997</c:v>
                </c:pt>
                <c:pt idx="11557">
                  <c:v>45.671999999999997</c:v>
                </c:pt>
                <c:pt idx="11558">
                  <c:v>45.671999999999997</c:v>
                </c:pt>
                <c:pt idx="11559">
                  <c:v>45.671999999999997</c:v>
                </c:pt>
                <c:pt idx="11560">
                  <c:v>45.671999999999997</c:v>
                </c:pt>
                <c:pt idx="11561">
                  <c:v>45.671999999999997</c:v>
                </c:pt>
                <c:pt idx="11562">
                  <c:v>45.671999999999997</c:v>
                </c:pt>
                <c:pt idx="11563">
                  <c:v>45.671999999999997</c:v>
                </c:pt>
                <c:pt idx="11564">
                  <c:v>45.671999999999997</c:v>
                </c:pt>
                <c:pt idx="11565">
                  <c:v>45.671999999999997</c:v>
                </c:pt>
                <c:pt idx="11566">
                  <c:v>45.671999999999997</c:v>
                </c:pt>
                <c:pt idx="11567">
                  <c:v>45.671999999999997</c:v>
                </c:pt>
                <c:pt idx="11568">
                  <c:v>45.671999999999997</c:v>
                </c:pt>
                <c:pt idx="11569">
                  <c:v>45.671999999999997</c:v>
                </c:pt>
                <c:pt idx="11570">
                  <c:v>45.671999999999997</c:v>
                </c:pt>
                <c:pt idx="11571">
                  <c:v>45.671999999999997</c:v>
                </c:pt>
                <c:pt idx="11572">
                  <c:v>45.671999999999997</c:v>
                </c:pt>
                <c:pt idx="11573">
                  <c:v>45.671999999999997</c:v>
                </c:pt>
                <c:pt idx="11574">
                  <c:v>45.671999999999997</c:v>
                </c:pt>
                <c:pt idx="11575">
                  <c:v>45.671999999999997</c:v>
                </c:pt>
                <c:pt idx="11576">
                  <c:v>45.671999999999997</c:v>
                </c:pt>
                <c:pt idx="11577">
                  <c:v>45.671999999999997</c:v>
                </c:pt>
                <c:pt idx="11578">
                  <c:v>45.671999999999997</c:v>
                </c:pt>
                <c:pt idx="11579">
                  <c:v>45.671999999999997</c:v>
                </c:pt>
                <c:pt idx="11580">
                  <c:v>45.671999999999997</c:v>
                </c:pt>
                <c:pt idx="11581">
                  <c:v>45.671999999999997</c:v>
                </c:pt>
                <c:pt idx="11582">
                  <c:v>45.671999999999997</c:v>
                </c:pt>
                <c:pt idx="11583">
                  <c:v>45.671999999999997</c:v>
                </c:pt>
                <c:pt idx="11584">
                  <c:v>45.671999999999997</c:v>
                </c:pt>
                <c:pt idx="11585">
                  <c:v>45.671999999999997</c:v>
                </c:pt>
                <c:pt idx="11586">
                  <c:v>45.671999999999997</c:v>
                </c:pt>
                <c:pt idx="11587">
                  <c:v>45.671999999999997</c:v>
                </c:pt>
                <c:pt idx="11588">
                  <c:v>45.671999999999997</c:v>
                </c:pt>
                <c:pt idx="11589">
                  <c:v>45.671999999999997</c:v>
                </c:pt>
                <c:pt idx="11590">
                  <c:v>45.671999999999997</c:v>
                </c:pt>
                <c:pt idx="11591">
                  <c:v>45.671999999999997</c:v>
                </c:pt>
                <c:pt idx="11592">
                  <c:v>45.671999999999997</c:v>
                </c:pt>
                <c:pt idx="11593">
                  <c:v>45.671999999999997</c:v>
                </c:pt>
                <c:pt idx="11594">
                  <c:v>45.671999999999997</c:v>
                </c:pt>
                <c:pt idx="11595">
                  <c:v>45.671999999999997</c:v>
                </c:pt>
                <c:pt idx="11596">
                  <c:v>45.671999999999997</c:v>
                </c:pt>
                <c:pt idx="11597">
                  <c:v>45.671999999999997</c:v>
                </c:pt>
                <c:pt idx="11598">
                  <c:v>45.671999999999997</c:v>
                </c:pt>
                <c:pt idx="11599">
                  <c:v>45.671999999999997</c:v>
                </c:pt>
                <c:pt idx="11600">
                  <c:v>45.671999999999997</c:v>
                </c:pt>
                <c:pt idx="11601">
                  <c:v>45.671999999999997</c:v>
                </c:pt>
                <c:pt idx="11602">
                  <c:v>45.671999999999997</c:v>
                </c:pt>
                <c:pt idx="11603">
                  <c:v>45.671999999999997</c:v>
                </c:pt>
                <c:pt idx="11604">
                  <c:v>45.671999999999997</c:v>
                </c:pt>
                <c:pt idx="11605">
                  <c:v>45.671999999999997</c:v>
                </c:pt>
                <c:pt idx="11606">
                  <c:v>45.671999999999997</c:v>
                </c:pt>
                <c:pt idx="11607">
                  <c:v>45.671999999999997</c:v>
                </c:pt>
                <c:pt idx="11608">
                  <c:v>45.671999999999997</c:v>
                </c:pt>
                <c:pt idx="11609">
                  <c:v>45.671999999999997</c:v>
                </c:pt>
                <c:pt idx="11610">
                  <c:v>45.671999999999997</c:v>
                </c:pt>
                <c:pt idx="11611">
                  <c:v>45.671999999999997</c:v>
                </c:pt>
                <c:pt idx="11612">
                  <c:v>45.671999999999997</c:v>
                </c:pt>
                <c:pt idx="11613">
                  <c:v>45.671999999999997</c:v>
                </c:pt>
                <c:pt idx="11614">
                  <c:v>45.671999999999997</c:v>
                </c:pt>
                <c:pt idx="11615">
                  <c:v>45.671999999999997</c:v>
                </c:pt>
                <c:pt idx="11616">
                  <c:v>45.671999999999997</c:v>
                </c:pt>
                <c:pt idx="11617">
                  <c:v>45.671999999999997</c:v>
                </c:pt>
                <c:pt idx="11618">
                  <c:v>45.671999999999997</c:v>
                </c:pt>
                <c:pt idx="11619">
                  <c:v>45.671999999999997</c:v>
                </c:pt>
                <c:pt idx="11620">
                  <c:v>45.671999999999997</c:v>
                </c:pt>
                <c:pt idx="11621">
                  <c:v>45.671999999999997</c:v>
                </c:pt>
                <c:pt idx="11622">
                  <c:v>45.671999999999997</c:v>
                </c:pt>
                <c:pt idx="11623">
                  <c:v>45.671999999999997</c:v>
                </c:pt>
                <c:pt idx="11624">
                  <c:v>45.671999999999997</c:v>
                </c:pt>
                <c:pt idx="11625">
                  <c:v>45.671999999999997</c:v>
                </c:pt>
                <c:pt idx="11626">
                  <c:v>45.671999999999997</c:v>
                </c:pt>
                <c:pt idx="11627">
                  <c:v>45.671999999999997</c:v>
                </c:pt>
                <c:pt idx="11628">
                  <c:v>45.671999999999997</c:v>
                </c:pt>
                <c:pt idx="11629">
                  <c:v>45.671999999999997</c:v>
                </c:pt>
                <c:pt idx="11630">
                  <c:v>45.671999999999997</c:v>
                </c:pt>
                <c:pt idx="11631">
                  <c:v>45.671999999999997</c:v>
                </c:pt>
                <c:pt idx="11632">
                  <c:v>45.671999999999997</c:v>
                </c:pt>
                <c:pt idx="11633">
                  <c:v>45.671999999999997</c:v>
                </c:pt>
                <c:pt idx="11634">
                  <c:v>45.671999999999997</c:v>
                </c:pt>
                <c:pt idx="11635">
                  <c:v>45.671999999999997</c:v>
                </c:pt>
                <c:pt idx="11636">
                  <c:v>45.671999999999997</c:v>
                </c:pt>
                <c:pt idx="11637">
                  <c:v>45.671999999999997</c:v>
                </c:pt>
                <c:pt idx="11638">
                  <c:v>45.671999999999997</c:v>
                </c:pt>
                <c:pt idx="11639">
                  <c:v>45.671999999999997</c:v>
                </c:pt>
                <c:pt idx="11640">
                  <c:v>45.671999999999997</c:v>
                </c:pt>
                <c:pt idx="11641">
                  <c:v>45.671999999999997</c:v>
                </c:pt>
                <c:pt idx="11642">
                  <c:v>45.671999999999997</c:v>
                </c:pt>
                <c:pt idx="11643">
                  <c:v>45.671999999999997</c:v>
                </c:pt>
                <c:pt idx="11644">
                  <c:v>45.671999999999997</c:v>
                </c:pt>
                <c:pt idx="11645">
                  <c:v>45.671999999999997</c:v>
                </c:pt>
                <c:pt idx="11646">
                  <c:v>45.671999999999997</c:v>
                </c:pt>
                <c:pt idx="11647">
                  <c:v>45.671999999999997</c:v>
                </c:pt>
                <c:pt idx="11648">
                  <c:v>45.671999999999997</c:v>
                </c:pt>
                <c:pt idx="11649">
                  <c:v>45.671999999999997</c:v>
                </c:pt>
                <c:pt idx="11650">
                  <c:v>45.671999999999997</c:v>
                </c:pt>
                <c:pt idx="11651">
                  <c:v>45.671999999999997</c:v>
                </c:pt>
                <c:pt idx="11652">
                  <c:v>45.671999999999997</c:v>
                </c:pt>
                <c:pt idx="11653">
                  <c:v>45.660800000000002</c:v>
                </c:pt>
                <c:pt idx="11654">
                  <c:v>45.660800000000002</c:v>
                </c:pt>
                <c:pt idx="11655">
                  <c:v>45.660800000000002</c:v>
                </c:pt>
                <c:pt idx="11656">
                  <c:v>45.660800000000002</c:v>
                </c:pt>
                <c:pt idx="11657">
                  <c:v>45.660800000000002</c:v>
                </c:pt>
                <c:pt idx="11658">
                  <c:v>45.660800000000002</c:v>
                </c:pt>
                <c:pt idx="11659">
                  <c:v>45.660800000000002</c:v>
                </c:pt>
                <c:pt idx="11660">
                  <c:v>45.660800000000002</c:v>
                </c:pt>
                <c:pt idx="11661">
                  <c:v>45.660800000000002</c:v>
                </c:pt>
                <c:pt idx="11662">
                  <c:v>45.660800000000002</c:v>
                </c:pt>
                <c:pt idx="11663">
                  <c:v>45.660800000000002</c:v>
                </c:pt>
                <c:pt idx="11664">
                  <c:v>45.660800000000002</c:v>
                </c:pt>
                <c:pt idx="11665">
                  <c:v>45.660800000000002</c:v>
                </c:pt>
                <c:pt idx="11666">
                  <c:v>45.660800000000002</c:v>
                </c:pt>
                <c:pt idx="11667">
                  <c:v>45.660800000000002</c:v>
                </c:pt>
                <c:pt idx="11668">
                  <c:v>45.660800000000002</c:v>
                </c:pt>
                <c:pt idx="11669">
                  <c:v>45.660800000000002</c:v>
                </c:pt>
                <c:pt idx="11670">
                  <c:v>45.660800000000002</c:v>
                </c:pt>
                <c:pt idx="11671">
                  <c:v>45.660800000000002</c:v>
                </c:pt>
                <c:pt idx="11672">
                  <c:v>45.660800000000002</c:v>
                </c:pt>
                <c:pt idx="11673">
                  <c:v>45.660800000000002</c:v>
                </c:pt>
                <c:pt idx="11674">
                  <c:v>45.660800000000002</c:v>
                </c:pt>
                <c:pt idx="11675">
                  <c:v>45.660800000000002</c:v>
                </c:pt>
                <c:pt idx="11676">
                  <c:v>45.660800000000002</c:v>
                </c:pt>
                <c:pt idx="11677">
                  <c:v>45.660800000000002</c:v>
                </c:pt>
                <c:pt idx="11678">
                  <c:v>45.660800000000002</c:v>
                </c:pt>
                <c:pt idx="11679">
                  <c:v>45.660800000000002</c:v>
                </c:pt>
                <c:pt idx="11680">
                  <c:v>45.660800000000002</c:v>
                </c:pt>
                <c:pt idx="11681">
                  <c:v>45.660800000000002</c:v>
                </c:pt>
                <c:pt idx="11682">
                  <c:v>45.660800000000002</c:v>
                </c:pt>
                <c:pt idx="11683">
                  <c:v>45.660800000000002</c:v>
                </c:pt>
                <c:pt idx="11684">
                  <c:v>45.660800000000002</c:v>
                </c:pt>
                <c:pt idx="11685">
                  <c:v>45.660800000000002</c:v>
                </c:pt>
                <c:pt idx="11686">
                  <c:v>45.660800000000002</c:v>
                </c:pt>
                <c:pt idx="11687">
                  <c:v>45.660800000000002</c:v>
                </c:pt>
                <c:pt idx="11688">
                  <c:v>45.660800000000002</c:v>
                </c:pt>
                <c:pt idx="11689">
                  <c:v>45.660800000000002</c:v>
                </c:pt>
                <c:pt idx="11690">
                  <c:v>45.660800000000002</c:v>
                </c:pt>
                <c:pt idx="11691">
                  <c:v>45.660800000000002</c:v>
                </c:pt>
                <c:pt idx="11692">
                  <c:v>45.660800000000002</c:v>
                </c:pt>
                <c:pt idx="11693">
                  <c:v>45.660800000000002</c:v>
                </c:pt>
                <c:pt idx="11694">
                  <c:v>45.660800000000002</c:v>
                </c:pt>
                <c:pt idx="11695">
                  <c:v>45.660800000000002</c:v>
                </c:pt>
                <c:pt idx="11696">
                  <c:v>45.660800000000002</c:v>
                </c:pt>
                <c:pt idx="11697">
                  <c:v>45.660800000000002</c:v>
                </c:pt>
                <c:pt idx="11698">
                  <c:v>45.660800000000002</c:v>
                </c:pt>
                <c:pt idx="11699">
                  <c:v>45.660800000000002</c:v>
                </c:pt>
                <c:pt idx="11700">
                  <c:v>45.660800000000002</c:v>
                </c:pt>
                <c:pt idx="11701">
                  <c:v>45.660800000000002</c:v>
                </c:pt>
                <c:pt idx="11702">
                  <c:v>45.660800000000002</c:v>
                </c:pt>
                <c:pt idx="11703">
                  <c:v>45.660800000000002</c:v>
                </c:pt>
                <c:pt idx="11704">
                  <c:v>45.660800000000002</c:v>
                </c:pt>
                <c:pt idx="11705">
                  <c:v>45.660800000000002</c:v>
                </c:pt>
                <c:pt idx="11706">
                  <c:v>45.660800000000002</c:v>
                </c:pt>
                <c:pt idx="11707">
                  <c:v>45.660800000000002</c:v>
                </c:pt>
                <c:pt idx="11708">
                  <c:v>45.660800000000002</c:v>
                </c:pt>
                <c:pt idx="11709">
                  <c:v>45.660800000000002</c:v>
                </c:pt>
                <c:pt idx="11710">
                  <c:v>45.660800000000002</c:v>
                </c:pt>
                <c:pt idx="11711">
                  <c:v>45.660800000000002</c:v>
                </c:pt>
                <c:pt idx="11712">
                  <c:v>45.660800000000002</c:v>
                </c:pt>
                <c:pt idx="11713">
                  <c:v>45.660800000000002</c:v>
                </c:pt>
                <c:pt idx="11714">
                  <c:v>45.660800000000002</c:v>
                </c:pt>
                <c:pt idx="11715">
                  <c:v>45.660800000000002</c:v>
                </c:pt>
                <c:pt idx="11716">
                  <c:v>45.660800000000002</c:v>
                </c:pt>
                <c:pt idx="11717">
                  <c:v>45.660800000000002</c:v>
                </c:pt>
                <c:pt idx="11718">
                  <c:v>45.660800000000002</c:v>
                </c:pt>
                <c:pt idx="11719">
                  <c:v>45.660800000000002</c:v>
                </c:pt>
                <c:pt idx="11720">
                  <c:v>45.660800000000002</c:v>
                </c:pt>
                <c:pt idx="11721">
                  <c:v>45.660800000000002</c:v>
                </c:pt>
                <c:pt idx="11722">
                  <c:v>45.660800000000002</c:v>
                </c:pt>
                <c:pt idx="11723">
                  <c:v>45.660800000000002</c:v>
                </c:pt>
                <c:pt idx="11724">
                  <c:v>45.660800000000002</c:v>
                </c:pt>
                <c:pt idx="11725">
                  <c:v>45.660800000000002</c:v>
                </c:pt>
                <c:pt idx="11726">
                  <c:v>45.660800000000002</c:v>
                </c:pt>
                <c:pt idx="11727">
                  <c:v>45.660800000000002</c:v>
                </c:pt>
                <c:pt idx="11728">
                  <c:v>45.660800000000002</c:v>
                </c:pt>
                <c:pt idx="11729">
                  <c:v>45.660800000000002</c:v>
                </c:pt>
                <c:pt idx="11730">
                  <c:v>45.660800000000002</c:v>
                </c:pt>
                <c:pt idx="11731">
                  <c:v>45.660800000000002</c:v>
                </c:pt>
                <c:pt idx="11732">
                  <c:v>45.660800000000002</c:v>
                </c:pt>
                <c:pt idx="11733">
                  <c:v>45.660800000000002</c:v>
                </c:pt>
                <c:pt idx="11734">
                  <c:v>45.660800000000002</c:v>
                </c:pt>
                <c:pt idx="11735">
                  <c:v>45.660800000000002</c:v>
                </c:pt>
                <c:pt idx="11736">
                  <c:v>45.660800000000002</c:v>
                </c:pt>
                <c:pt idx="11737">
                  <c:v>45.660800000000002</c:v>
                </c:pt>
                <c:pt idx="11738">
                  <c:v>45.660800000000002</c:v>
                </c:pt>
                <c:pt idx="11739">
                  <c:v>45.660800000000002</c:v>
                </c:pt>
                <c:pt idx="11740">
                  <c:v>45.660800000000002</c:v>
                </c:pt>
                <c:pt idx="11741">
                  <c:v>45.660800000000002</c:v>
                </c:pt>
                <c:pt idx="11742">
                  <c:v>45.660800000000002</c:v>
                </c:pt>
                <c:pt idx="11743">
                  <c:v>45.660800000000002</c:v>
                </c:pt>
                <c:pt idx="11744">
                  <c:v>45.660800000000002</c:v>
                </c:pt>
                <c:pt idx="11745">
                  <c:v>45.660800000000002</c:v>
                </c:pt>
                <c:pt idx="11746">
                  <c:v>45.660800000000002</c:v>
                </c:pt>
                <c:pt idx="11747">
                  <c:v>45.660800000000002</c:v>
                </c:pt>
                <c:pt idx="11748">
                  <c:v>45.660800000000002</c:v>
                </c:pt>
                <c:pt idx="11749">
                  <c:v>45.660800000000002</c:v>
                </c:pt>
                <c:pt idx="11750">
                  <c:v>45.660800000000002</c:v>
                </c:pt>
                <c:pt idx="11751">
                  <c:v>45.660800000000002</c:v>
                </c:pt>
                <c:pt idx="11752">
                  <c:v>45.660800000000002</c:v>
                </c:pt>
                <c:pt idx="11753">
                  <c:v>45.660800000000002</c:v>
                </c:pt>
                <c:pt idx="11754">
                  <c:v>45.660800000000002</c:v>
                </c:pt>
                <c:pt idx="11755">
                  <c:v>45.660800000000002</c:v>
                </c:pt>
                <c:pt idx="11756">
                  <c:v>45.660800000000002</c:v>
                </c:pt>
                <c:pt idx="11757">
                  <c:v>45.660800000000002</c:v>
                </c:pt>
                <c:pt idx="11758">
                  <c:v>45.660800000000002</c:v>
                </c:pt>
                <c:pt idx="11759">
                  <c:v>45.660800000000002</c:v>
                </c:pt>
                <c:pt idx="11760">
                  <c:v>45.660800000000002</c:v>
                </c:pt>
                <c:pt idx="11761">
                  <c:v>45.660800000000002</c:v>
                </c:pt>
                <c:pt idx="11762">
                  <c:v>45.660800000000002</c:v>
                </c:pt>
                <c:pt idx="11763">
                  <c:v>45.660800000000002</c:v>
                </c:pt>
                <c:pt idx="11764">
                  <c:v>45.660800000000002</c:v>
                </c:pt>
                <c:pt idx="11765">
                  <c:v>45.660800000000002</c:v>
                </c:pt>
                <c:pt idx="11766">
                  <c:v>45.670900000000003</c:v>
                </c:pt>
                <c:pt idx="11767">
                  <c:v>45.670900000000003</c:v>
                </c:pt>
                <c:pt idx="11768">
                  <c:v>45.670900000000003</c:v>
                </c:pt>
                <c:pt idx="11769">
                  <c:v>45.670900000000003</c:v>
                </c:pt>
                <c:pt idx="11770">
                  <c:v>45.670900000000003</c:v>
                </c:pt>
                <c:pt idx="11771">
                  <c:v>45.670900000000003</c:v>
                </c:pt>
                <c:pt idx="11772">
                  <c:v>45.670900000000003</c:v>
                </c:pt>
                <c:pt idx="11773">
                  <c:v>45.670900000000003</c:v>
                </c:pt>
                <c:pt idx="11774">
                  <c:v>45.670900000000003</c:v>
                </c:pt>
                <c:pt idx="11775">
                  <c:v>45.670900000000003</c:v>
                </c:pt>
                <c:pt idx="11776">
                  <c:v>45.670900000000003</c:v>
                </c:pt>
                <c:pt idx="11777">
                  <c:v>45.670900000000003</c:v>
                </c:pt>
                <c:pt idx="11778">
                  <c:v>45.670900000000003</c:v>
                </c:pt>
                <c:pt idx="11779">
                  <c:v>45.670900000000003</c:v>
                </c:pt>
                <c:pt idx="11780">
                  <c:v>45.670900000000003</c:v>
                </c:pt>
                <c:pt idx="11781">
                  <c:v>45.670900000000003</c:v>
                </c:pt>
                <c:pt idx="11782">
                  <c:v>45.670900000000003</c:v>
                </c:pt>
                <c:pt idx="11783">
                  <c:v>45.670900000000003</c:v>
                </c:pt>
                <c:pt idx="11784">
                  <c:v>45.670900000000003</c:v>
                </c:pt>
                <c:pt idx="11785">
                  <c:v>45.670900000000003</c:v>
                </c:pt>
                <c:pt idx="11786">
                  <c:v>45.670900000000003</c:v>
                </c:pt>
                <c:pt idx="11787">
                  <c:v>45.670900000000003</c:v>
                </c:pt>
                <c:pt idx="11788">
                  <c:v>45.670900000000003</c:v>
                </c:pt>
                <c:pt idx="11789">
                  <c:v>45.670900000000003</c:v>
                </c:pt>
                <c:pt idx="11790">
                  <c:v>45.670900000000003</c:v>
                </c:pt>
                <c:pt idx="11791">
                  <c:v>45.670900000000003</c:v>
                </c:pt>
                <c:pt idx="11792">
                  <c:v>45.670900000000003</c:v>
                </c:pt>
                <c:pt idx="11793">
                  <c:v>45.670900000000003</c:v>
                </c:pt>
                <c:pt idx="11794">
                  <c:v>45.670900000000003</c:v>
                </c:pt>
                <c:pt idx="11795">
                  <c:v>45.638500000000001</c:v>
                </c:pt>
                <c:pt idx="11796">
                  <c:v>45.638500000000001</c:v>
                </c:pt>
                <c:pt idx="11797">
                  <c:v>45.638500000000001</c:v>
                </c:pt>
                <c:pt idx="11798">
                  <c:v>45.638500000000001</c:v>
                </c:pt>
                <c:pt idx="11799">
                  <c:v>45.638500000000001</c:v>
                </c:pt>
                <c:pt idx="11800">
                  <c:v>45.613700000000001</c:v>
                </c:pt>
                <c:pt idx="11801">
                  <c:v>45.613700000000001</c:v>
                </c:pt>
                <c:pt idx="11802">
                  <c:v>45.613700000000001</c:v>
                </c:pt>
                <c:pt idx="11803">
                  <c:v>45.613700000000001</c:v>
                </c:pt>
                <c:pt idx="11804">
                  <c:v>45.599299999999999</c:v>
                </c:pt>
                <c:pt idx="11805">
                  <c:v>45.599299999999999</c:v>
                </c:pt>
                <c:pt idx="11806">
                  <c:v>45.599299999999999</c:v>
                </c:pt>
                <c:pt idx="11807">
                  <c:v>45.599299999999999</c:v>
                </c:pt>
                <c:pt idx="11808">
                  <c:v>45.599299999999999</c:v>
                </c:pt>
                <c:pt idx="11809">
                  <c:v>45.571599999999997</c:v>
                </c:pt>
                <c:pt idx="11810">
                  <c:v>45.571599999999997</c:v>
                </c:pt>
                <c:pt idx="11811">
                  <c:v>45.571599999999997</c:v>
                </c:pt>
                <c:pt idx="11812">
                  <c:v>45.571599999999997</c:v>
                </c:pt>
                <c:pt idx="11813">
                  <c:v>45.571599999999997</c:v>
                </c:pt>
                <c:pt idx="11814">
                  <c:v>45.5456</c:v>
                </c:pt>
                <c:pt idx="11815">
                  <c:v>45.5456</c:v>
                </c:pt>
                <c:pt idx="11816">
                  <c:v>45.5456</c:v>
                </c:pt>
                <c:pt idx="11817">
                  <c:v>45.5456</c:v>
                </c:pt>
                <c:pt idx="11818">
                  <c:v>45.5456</c:v>
                </c:pt>
                <c:pt idx="11819">
                  <c:v>45.531200000000013</c:v>
                </c:pt>
                <c:pt idx="11820">
                  <c:v>45.531200000000013</c:v>
                </c:pt>
                <c:pt idx="11821">
                  <c:v>45.531200000000013</c:v>
                </c:pt>
                <c:pt idx="11822">
                  <c:v>45.531200000000013</c:v>
                </c:pt>
                <c:pt idx="11823">
                  <c:v>45.507800000000003</c:v>
                </c:pt>
                <c:pt idx="11824">
                  <c:v>45.507800000000003</c:v>
                </c:pt>
                <c:pt idx="11825">
                  <c:v>45.507800000000003</c:v>
                </c:pt>
                <c:pt idx="11826">
                  <c:v>45.507800000000003</c:v>
                </c:pt>
                <c:pt idx="11827">
                  <c:v>45.507800000000003</c:v>
                </c:pt>
                <c:pt idx="11828">
                  <c:v>45.496400000000001</c:v>
                </c:pt>
                <c:pt idx="11829">
                  <c:v>45.496400000000001</c:v>
                </c:pt>
                <c:pt idx="11830">
                  <c:v>45.496400000000001</c:v>
                </c:pt>
                <c:pt idx="11831">
                  <c:v>45.496400000000001</c:v>
                </c:pt>
                <c:pt idx="11832">
                  <c:v>45.496400000000001</c:v>
                </c:pt>
                <c:pt idx="11833">
                  <c:v>45.474200000000003</c:v>
                </c:pt>
                <c:pt idx="11834">
                  <c:v>45.474200000000003</c:v>
                </c:pt>
                <c:pt idx="11835">
                  <c:v>45.474200000000003</c:v>
                </c:pt>
                <c:pt idx="11836">
                  <c:v>45.474200000000003</c:v>
                </c:pt>
                <c:pt idx="11837">
                  <c:v>45.474200000000003</c:v>
                </c:pt>
                <c:pt idx="11838">
                  <c:v>45.464000000000013</c:v>
                </c:pt>
                <c:pt idx="11839">
                  <c:v>45.464000000000013</c:v>
                </c:pt>
                <c:pt idx="11840">
                  <c:v>45.464000000000013</c:v>
                </c:pt>
                <c:pt idx="11841">
                  <c:v>45.464000000000013</c:v>
                </c:pt>
                <c:pt idx="11842">
                  <c:v>45.440100000000001</c:v>
                </c:pt>
                <c:pt idx="11843">
                  <c:v>45.440100000000001</c:v>
                </c:pt>
                <c:pt idx="11844">
                  <c:v>45.440100000000001</c:v>
                </c:pt>
                <c:pt idx="11845">
                  <c:v>45.440100000000001</c:v>
                </c:pt>
                <c:pt idx="11846">
                  <c:v>45.440100000000001</c:v>
                </c:pt>
                <c:pt idx="11847">
                  <c:v>45.427700000000002</c:v>
                </c:pt>
                <c:pt idx="11848">
                  <c:v>45.427700000000002</c:v>
                </c:pt>
                <c:pt idx="11849">
                  <c:v>45.427700000000002</c:v>
                </c:pt>
                <c:pt idx="11850">
                  <c:v>45.427700000000002</c:v>
                </c:pt>
                <c:pt idx="11851">
                  <c:v>45.427700000000002</c:v>
                </c:pt>
                <c:pt idx="11852">
                  <c:v>45.415100000000002</c:v>
                </c:pt>
                <c:pt idx="11853">
                  <c:v>45.415100000000002</c:v>
                </c:pt>
                <c:pt idx="11854">
                  <c:v>45.415100000000002</c:v>
                </c:pt>
                <c:pt idx="11855">
                  <c:v>45.415100000000002</c:v>
                </c:pt>
                <c:pt idx="11856">
                  <c:v>45.403399999999998</c:v>
                </c:pt>
                <c:pt idx="11857">
                  <c:v>45.403399999999998</c:v>
                </c:pt>
                <c:pt idx="11858">
                  <c:v>45.403399999999998</c:v>
                </c:pt>
                <c:pt idx="11859">
                  <c:v>45.403399999999998</c:v>
                </c:pt>
                <c:pt idx="11860">
                  <c:v>45.403399999999998</c:v>
                </c:pt>
                <c:pt idx="11861">
                  <c:v>45.403399999999998</c:v>
                </c:pt>
                <c:pt idx="11862">
                  <c:v>45.403399999999998</c:v>
                </c:pt>
                <c:pt idx="11863">
                  <c:v>45.403399999999998</c:v>
                </c:pt>
                <c:pt idx="11864">
                  <c:v>45.403399999999998</c:v>
                </c:pt>
                <c:pt idx="11865">
                  <c:v>45.403399999999998</c:v>
                </c:pt>
                <c:pt idx="11866">
                  <c:v>45.403399999999998</c:v>
                </c:pt>
                <c:pt idx="11867">
                  <c:v>45.403399999999998</c:v>
                </c:pt>
                <c:pt idx="11868">
                  <c:v>45.403399999999998</c:v>
                </c:pt>
                <c:pt idx="11869">
                  <c:v>45.403399999999998</c:v>
                </c:pt>
                <c:pt idx="11870">
                  <c:v>45.403399999999998</c:v>
                </c:pt>
                <c:pt idx="11871">
                  <c:v>45.403399999999998</c:v>
                </c:pt>
                <c:pt idx="11872">
                  <c:v>45.403399999999998</c:v>
                </c:pt>
                <c:pt idx="11873">
                  <c:v>45.403399999999998</c:v>
                </c:pt>
                <c:pt idx="11874">
                  <c:v>45.403399999999998</c:v>
                </c:pt>
                <c:pt idx="11875">
                  <c:v>45.413699999999999</c:v>
                </c:pt>
                <c:pt idx="11876">
                  <c:v>45.413699999999999</c:v>
                </c:pt>
                <c:pt idx="11877">
                  <c:v>45.413699999999999</c:v>
                </c:pt>
                <c:pt idx="11878">
                  <c:v>45.413699999999999</c:v>
                </c:pt>
                <c:pt idx="11879">
                  <c:v>45.413699999999999</c:v>
                </c:pt>
                <c:pt idx="11880">
                  <c:v>45.424300000000002</c:v>
                </c:pt>
                <c:pt idx="11881">
                  <c:v>45.424300000000002</c:v>
                </c:pt>
                <c:pt idx="11882">
                  <c:v>45.424300000000002</c:v>
                </c:pt>
                <c:pt idx="11883">
                  <c:v>45.424300000000002</c:v>
                </c:pt>
                <c:pt idx="11884">
                  <c:v>45.424300000000002</c:v>
                </c:pt>
                <c:pt idx="11885">
                  <c:v>45.435200000000002</c:v>
                </c:pt>
                <c:pt idx="11886">
                  <c:v>45.435200000000002</c:v>
                </c:pt>
                <c:pt idx="11887">
                  <c:v>45.435200000000002</c:v>
                </c:pt>
                <c:pt idx="11888">
                  <c:v>45.435200000000002</c:v>
                </c:pt>
                <c:pt idx="11889">
                  <c:v>45.435200000000002</c:v>
                </c:pt>
                <c:pt idx="11890">
                  <c:v>45.435200000000002</c:v>
                </c:pt>
                <c:pt idx="11891">
                  <c:v>45.435200000000002</c:v>
                </c:pt>
                <c:pt idx="11892">
                  <c:v>45.435200000000002</c:v>
                </c:pt>
                <c:pt idx="11893">
                  <c:v>45.435200000000002</c:v>
                </c:pt>
                <c:pt idx="11894">
                  <c:v>45.447299999999998</c:v>
                </c:pt>
                <c:pt idx="11895">
                  <c:v>45.447299999999998</c:v>
                </c:pt>
                <c:pt idx="11896">
                  <c:v>45.447299999999998</c:v>
                </c:pt>
                <c:pt idx="11897">
                  <c:v>45.447299999999998</c:v>
                </c:pt>
                <c:pt idx="11898">
                  <c:v>45.447299999999998</c:v>
                </c:pt>
                <c:pt idx="11899">
                  <c:v>45.458500000000001</c:v>
                </c:pt>
                <c:pt idx="11900">
                  <c:v>45.458500000000001</c:v>
                </c:pt>
                <c:pt idx="11901">
                  <c:v>45.458500000000001</c:v>
                </c:pt>
                <c:pt idx="11902">
                  <c:v>45.458500000000001</c:v>
                </c:pt>
                <c:pt idx="11903">
                  <c:v>45.458500000000001</c:v>
                </c:pt>
                <c:pt idx="11904">
                  <c:v>45.47</c:v>
                </c:pt>
                <c:pt idx="11905">
                  <c:v>45.47</c:v>
                </c:pt>
                <c:pt idx="11906">
                  <c:v>45.47</c:v>
                </c:pt>
                <c:pt idx="11907">
                  <c:v>45.47</c:v>
                </c:pt>
                <c:pt idx="11908">
                  <c:v>45.47</c:v>
                </c:pt>
                <c:pt idx="11909">
                  <c:v>45.47</c:v>
                </c:pt>
                <c:pt idx="11910">
                  <c:v>45.47</c:v>
                </c:pt>
                <c:pt idx="11911">
                  <c:v>45.47</c:v>
                </c:pt>
                <c:pt idx="11912">
                  <c:v>45.47</c:v>
                </c:pt>
                <c:pt idx="11913">
                  <c:v>45.481299999999997</c:v>
                </c:pt>
                <c:pt idx="11914">
                  <c:v>45.481299999999997</c:v>
                </c:pt>
                <c:pt idx="11915">
                  <c:v>45.481299999999997</c:v>
                </c:pt>
                <c:pt idx="11916">
                  <c:v>45.481299999999997</c:v>
                </c:pt>
                <c:pt idx="11917">
                  <c:v>45.481299999999997</c:v>
                </c:pt>
                <c:pt idx="11918">
                  <c:v>45.491400000000013</c:v>
                </c:pt>
                <c:pt idx="11919">
                  <c:v>45.491400000000013</c:v>
                </c:pt>
                <c:pt idx="11920">
                  <c:v>45.491400000000013</c:v>
                </c:pt>
                <c:pt idx="11921">
                  <c:v>45.491400000000013</c:v>
                </c:pt>
                <c:pt idx="11922">
                  <c:v>45.491400000000013</c:v>
                </c:pt>
                <c:pt idx="11923">
                  <c:v>45.491400000000013</c:v>
                </c:pt>
                <c:pt idx="11924">
                  <c:v>45.491400000000013</c:v>
                </c:pt>
                <c:pt idx="11925">
                  <c:v>45.491400000000013</c:v>
                </c:pt>
                <c:pt idx="11926">
                  <c:v>45.491400000000013</c:v>
                </c:pt>
                <c:pt idx="11927">
                  <c:v>45.491400000000013</c:v>
                </c:pt>
                <c:pt idx="11928">
                  <c:v>45.491400000000013</c:v>
                </c:pt>
                <c:pt idx="11929">
                  <c:v>45.491400000000013</c:v>
                </c:pt>
                <c:pt idx="11930">
                  <c:v>45.491400000000013</c:v>
                </c:pt>
                <c:pt idx="11931">
                  <c:v>45.491400000000013</c:v>
                </c:pt>
                <c:pt idx="11932">
                  <c:v>45.5015</c:v>
                </c:pt>
                <c:pt idx="11933">
                  <c:v>45.5015</c:v>
                </c:pt>
                <c:pt idx="11934">
                  <c:v>45.5015</c:v>
                </c:pt>
                <c:pt idx="11935">
                  <c:v>45.5015</c:v>
                </c:pt>
                <c:pt idx="11936">
                  <c:v>45.5015</c:v>
                </c:pt>
                <c:pt idx="11937">
                  <c:v>45.5015</c:v>
                </c:pt>
                <c:pt idx="11938">
                  <c:v>45.5015</c:v>
                </c:pt>
                <c:pt idx="11939">
                  <c:v>45.5015</c:v>
                </c:pt>
                <c:pt idx="11940">
                  <c:v>45.5015</c:v>
                </c:pt>
                <c:pt idx="11941">
                  <c:v>45.5015</c:v>
                </c:pt>
                <c:pt idx="11942">
                  <c:v>45.512500000000003</c:v>
                </c:pt>
                <c:pt idx="11943">
                  <c:v>45.512500000000003</c:v>
                </c:pt>
                <c:pt idx="11944">
                  <c:v>45.512500000000003</c:v>
                </c:pt>
                <c:pt idx="11945">
                  <c:v>45.512500000000003</c:v>
                </c:pt>
                <c:pt idx="11946">
                  <c:v>45.512500000000003</c:v>
                </c:pt>
                <c:pt idx="11947">
                  <c:v>45.512500000000003</c:v>
                </c:pt>
                <c:pt idx="11948">
                  <c:v>45.512500000000003</c:v>
                </c:pt>
                <c:pt idx="11949">
                  <c:v>45.512500000000003</c:v>
                </c:pt>
                <c:pt idx="11950">
                  <c:v>45.512500000000003</c:v>
                </c:pt>
                <c:pt idx="11951">
                  <c:v>45.522800000000011</c:v>
                </c:pt>
                <c:pt idx="11952">
                  <c:v>45.522800000000011</c:v>
                </c:pt>
                <c:pt idx="11953">
                  <c:v>45.522800000000011</c:v>
                </c:pt>
                <c:pt idx="11954">
                  <c:v>45.522800000000011</c:v>
                </c:pt>
                <c:pt idx="11955">
                  <c:v>45.522800000000011</c:v>
                </c:pt>
                <c:pt idx="11956">
                  <c:v>45.522800000000011</c:v>
                </c:pt>
                <c:pt idx="11957">
                  <c:v>45.522800000000011</c:v>
                </c:pt>
                <c:pt idx="11958">
                  <c:v>45.522800000000011</c:v>
                </c:pt>
                <c:pt idx="11959">
                  <c:v>45.522800000000011</c:v>
                </c:pt>
                <c:pt idx="11960">
                  <c:v>45.522800000000011</c:v>
                </c:pt>
                <c:pt idx="11961">
                  <c:v>45.522800000000011</c:v>
                </c:pt>
                <c:pt idx="11962">
                  <c:v>45.522800000000011</c:v>
                </c:pt>
                <c:pt idx="11963">
                  <c:v>45.522800000000011</c:v>
                </c:pt>
                <c:pt idx="11964">
                  <c:v>45.522800000000011</c:v>
                </c:pt>
                <c:pt idx="11965">
                  <c:v>45.533000000000001</c:v>
                </c:pt>
                <c:pt idx="11966">
                  <c:v>45.533000000000001</c:v>
                </c:pt>
                <c:pt idx="11967">
                  <c:v>45.533000000000001</c:v>
                </c:pt>
                <c:pt idx="11968">
                  <c:v>45.533000000000001</c:v>
                </c:pt>
                <c:pt idx="11969">
                  <c:v>45.533000000000001</c:v>
                </c:pt>
                <c:pt idx="11970">
                  <c:v>45.533000000000001</c:v>
                </c:pt>
                <c:pt idx="11971">
                  <c:v>45.533000000000001</c:v>
                </c:pt>
                <c:pt idx="11972">
                  <c:v>45.533000000000001</c:v>
                </c:pt>
                <c:pt idx="11973">
                  <c:v>45.533000000000001</c:v>
                </c:pt>
                <c:pt idx="11974">
                  <c:v>45.533000000000001</c:v>
                </c:pt>
                <c:pt idx="11975">
                  <c:v>45.543100000000003</c:v>
                </c:pt>
                <c:pt idx="11976">
                  <c:v>45.543100000000003</c:v>
                </c:pt>
                <c:pt idx="11977">
                  <c:v>45.543100000000003</c:v>
                </c:pt>
                <c:pt idx="11978">
                  <c:v>45.543100000000003</c:v>
                </c:pt>
                <c:pt idx="11979">
                  <c:v>45.543100000000003</c:v>
                </c:pt>
                <c:pt idx="11980">
                  <c:v>45.543100000000003</c:v>
                </c:pt>
                <c:pt idx="11981">
                  <c:v>45.543100000000003</c:v>
                </c:pt>
                <c:pt idx="11982">
                  <c:v>45.543100000000003</c:v>
                </c:pt>
                <c:pt idx="11983">
                  <c:v>45.543100000000003</c:v>
                </c:pt>
                <c:pt idx="11984">
                  <c:v>45.543100000000003</c:v>
                </c:pt>
                <c:pt idx="11985">
                  <c:v>45.543100000000003</c:v>
                </c:pt>
                <c:pt idx="11986">
                  <c:v>45.543100000000003</c:v>
                </c:pt>
                <c:pt idx="11987">
                  <c:v>45.543100000000003</c:v>
                </c:pt>
                <c:pt idx="11988">
                  <c:v>45.543100000000003</c:v>
                </c:pt>
                <c:pt idx="11989">
                  <c:v>45.553199999999997</c:v>
                </c:pt>
                <c:pt idx="11990">
                  <c:v>45.553199999999997</c:v>
                </c:pt>
                <c:pt idx="11991">
                  <c:v>45.553199999999997</c:v>
                </c:pt>
                <c:pt idx="11992">
                  <c:v>45.553199999999997</c:v>
                </c:pt>
                <c:pt idx="11993">
                  <c:v>45.553199999999997</c:v>
                </c:pt>
                <c:pt idx="11994">
                  <c:v>45.553199999999997</c:v>
                </c:pt>
                <c:pt idx="11995">
                  <c:v>45.553199999999997</c:v>
                </c:pt>
                <c:pt idx="11996">
                  <c:v>45.553199999999997</c:v>
                </c:pt>
                <c:pt idx="11997">
                  <c:v>45.553199999999997</c:v>
                </c:pt>
                <c:pt idx="11998">
                  <c:v>45.553199999999997</c:v>
                </c:pt>
                <c:pt idx="11999">
                  <c:v>45.553199999999997</c:v>
                </c:pt>
                <c:pt idx="12000">
                  <c:v>45.553199999999997</c:v>
                </c:pt>
                <c:pt idx="12001">
                  <c:v>45.553199999999997</c:v>
                </c:pt>
                <c:pt idx="12002">
                  <c:v>45.553199999999997</c:v>
                </c:pt>
                <c:pt idx="12003">
                  <c:v>45.553199999999997</c:v>
                </c:pt>
                <c:pt idx="12004">
                  <c:v>45.553199999999997</c:v>
                </c:pt>
                <c:pt idx="12005">
                  <c:v>45.553199999999997</c:v>
                </c:pt>
                <c:pt idx="12006">
                  <c:v>45.553199999999997</c:v>
                </c:pt>
                <c:pt idx="12007">
                  <c:v>45.553199999999997</c:v>
                </c:pt>
                <c:pt idx="12008">
                  <c:v>45.563299999999998</c:v>
                </c:pt>
                <c:pt idx="12009">
                  <c:v>45.563299999999998</c:v>
                </c:pt>
                <c:pt idx="12010">
                  <c:v>45.563299999999998</c:v>
                </c:pt>
                <c:pt idx="12011">
                  <c:v>45.563299999999998</c:v>
                </c:pt>
                <c:pt idx="12012">
                  <c:v>45.563299999999998</c:v>
                </c:pt>
                <c:pt idx="12013">
                  <c:v>45.563299999999998</c:v>
                </c:pt>
                <c:pt idx="12014">
                  <c:v>45.563299999999998</c:v>
                </c:pt>
                <c:pt idx="12015">
                  <c:v>45.563299999999998</c:v>
                </c:pt>
                <c:pt idx="12016">
                  <c:v>45.563299999999998</c:v>
                </c:pt>
                <c:pt idx="12017">
                  <c:v>45.563299999999998</c:v>
                </c:pt>
                <c:pt idx="12018">
                  <c:v>45.563299999999998</c:v>
                </c:pt>
                <c:pt idx="12019">
                  <c:v>45.563299999999998</c:v>
                </c:pt>
                <c:pt idx="12020">
                  <c:v>45.563299999999998</c:v>
                </c:pt>
                <c:pt idx="12021">
                  <c:v>45.563299999999998</c:v>
                </c:pt>
                <c:pt idx="12022">
                  <c:v>45.563299999999998</c:v>
                </c:pt>
                <c:pt idx="12023">
                  <c:v>45.563299999999998</c:v>
                </c:pt>
                <c:pt idx="12024">
                  <c:v>45.563299999999998</c:v>
                </c:pt>
                <c:pt idx="12025">
                  <c:v>45.563299999999998</c:v>
                </c:pt>
                <c:pt idx="12026">
                  <c:v>45.563299999999998</c:v>
                </c:pt>
                <c:pt idx="12027">
                  <c:v>45.563299999999998</c:v>
                </c:pt>
                <c:pt idx="12028">
                  <c:v>45.563299999999998</c:v>
                </c:pt>
                <c:pt idx="12029">
                  <c:v>45.563299999999998</c:v>
                </c:pt>
                <c:pt idx="12030">
                  <c:v>45.563299999999998</c:v>
                </c:pt>
                <c:pt idx="12031">
                  <c:v>45.563299999999998</c:v>
                </c:pt>
                <c:pt idx="12032">
                  <c:v>45.563299999999998</c:v>
                </c:pt>
                <c:pt idx="12033">
                  <c:v>45.563299999999998</c:v>
                </c:pt>
                <c:pt idx="12034">
                  <c:v>45.563299999999998</c:v>
                </c:pt>
                <c:pt idx="12035">
                  <c:v>45.563299999999998</c:v>
                </c:pt>
                <c:pt idx="12036">
                  <c:v>45.573700000000002</c:v>
                </c:pt>
                <c:pt idx="12037">
                  <c:v>45.573700000000002</c:v>
                </c:pt>
                <c:pt idx="12038">
                  <c:v>45.573700000000002</c:v>
                </c:pt>
                <c:pt idx="12039">
                  <c:v>45.573700000000002</c:v>
                </c:pt>
                <c:pt idx="12040">
                  <c:v>45.573700000000002</c:v>
                </c:pt>
                <c:pt idx="12041">
                  <c:v>45.573700000000002</c:v>
                </c:pt>
                <c:pt idx="12042">
                  <c:v>45.573700000000002</c:v>
                </c:pt>
                <c:pt idx="12043">
                  <c:v>45.573700000000002</c:v>
                </c:pt>
                <c:pt idx="12044">
                  <c:v>45.573700000000002</c:v>
                </c:pt>
                <c:pt idx="12045">
                  <c:v>45.573700000000002</c:v>
                </c:pt>
                <c:pt idx="12046">
                  <c:v>45.573700000000002</c:v>
                </c:pt>
                <c:pt idx="12047">
                  <c:v>45.573700000000002</c:v>
                </c:pt>
                <c:pt idx="12048">
                  <c:v>45.573700000000002</c:v>
                </c:pt>
                <c:pt idx="12049">
                  <c:v>45.573700000000002</c:v>
                </c:pt>
                <c:pt idx="12050">
                  <c:v>45.573700000000002</c:v>
                </c:pt>
                <c:pt idx="12051">
                  <c:v>45.573700000000002</c:v>
                </c:pt>
                <c:pt idx="12052">
                  <c:v>45.573700000000002</c:v>
                </c:pt>
                <c:pt idx="12053">
                  <c:v>45.573700000000002</c:v>
                </c:pt>
                <c:pt idx="12054">
                  <c:v>45.573700000000002</c:v>
                </c:pt>
                <c:pt idx="12055">
                  <c:v>45.573700000000002</c:v>
                </c:pt>
                <c:pt idx="12056">
                  <c:v>45.573700000000002</c:v>
                </c:pt>
                <c:pt idx="12057">
                  <c:v>45.573700000000002</c:v>
                </c:pt>
                <c:pt idx="12058">
                  <c:v>45.573700000000002</c:v>
                </c:pt>
                <c:pt idx="12059">
                  <c:v>45.573700000000002</c:v>
                </c:pt>
                <c:pt idx="12060">
                  <c:v>45.573700000000002</c:v>
                </c:pt>
                <c:pt idx="12061">
                  <c:v>45.573700000000002</c:v>
                </c:pt>
                <c:pt idx="12062">
                  <c:v>45.573700000000002</c:v>
                </c:pt>
                <c:pt idx="12063">
                  <c:v>45.573700000000002</c:v>
                </c:pt>
                <c:pt idx="12064">
                  <c:v>45.573700000000002</c:v>
                </c:pt>
                <c:pt idx="12065">
                  <c:v>45.5839</c:v>
                </c:pt>
                <c:pt idx="12066">
                  <c:v>45.5839</c:v>
                </c:pt>
                <c:pt idx="12067">
                  <c:v>45.5839</c:v>
                </c:pt>
                <c:pt idx="12068">
                  <c:v>45.5839</c:v>
                </c:pt>
                <c:pt idx="12069">
                  <c:v>45.5839</c:v>
                </c:pt>
                <c:pt idx="12070">
                  <c:v>45.5839</c:v>
                </c:pt>
                <c:pt idx="12071">
                  <c:v>45.5839</c:v>
                </c:pt>
                <c:pt idx="12072">
                  <c:v>45.5839</c:v>
                </c:pt>
                <c:pt idx="12073">
                  <c:v>45.5839</c:v>
                </c:pt>
                <c:pt idx="12074">
                  <c:v>45.5839</c:v>
                </c:pt>
                <c:pt idx="12075">
                  <c:v>45.5839</c:v>
                </c:pt>
                <c:pt idx="12076">
                  <c:v>45.5839</c:v>
                </c:pt>
                <c:pt idx="12077">
                  <c:v>45.5839</c:v>
                </c:pt>
                <c:pt idx="12078">
                  <c:v>45.5839</c:v>
                </c:pt>
                <c:pt idx="12079">
                  <c:v>45.5839</c:v>
                </c:pt>
                <c:pt idx="12080">
                  <c:v>45.5839</c:v>
                </c:pt>
                <c:pt idx="12081">
                  <c:v>45.5839</c:v>
                </c:pt>
                <c:pt idx="12082">
                  <c:v>45.5839</c:v>
                </c:pt>
                <c:pt idx="12083">
                  <c:v>45.5839</c:v>
                </c:pt>
                <c:pt idx="12084">
                  <c:v>45.5839</c:v>
                </c:pt>
                <c:pt idx="12085">
                  <c:v>45.5839</c:v>
                </c:pt>
                <c:pt idx="12086">
                  <c:v>45.5839</c:v>
                </c:pt>
                <c:pt idx="12087">
                  <c:v>45.5839</c:v>
                </c:pt>
                <c:pt idx="12088">
                  <c:v>45.5839</c:v>
                </c:pt>
                <c:pt idx="12089">
                  <c:v>45.5839</c:v>
                </c:pt>
                <c:pt idx="12090">
                  <c:v>45.5839</c:v>
                </c:pt>
                <c:pt idx="12091">
                  <c:v>45.5839</c:v>
                </c:pt>
                <c:pt idx="12092">
                  <c:v>45.5839</c:v>
                </c:pt>
                <c:pt idx="12093">
                  <c:v>45.5839</c:v>
                </c:pt>
                <c:pt idx="12094">
                  <c:v>45.5839</c:v>
                </c:pt>
                <c:pt idx="12095">
                  <c:v>45.5839</c:v>
                </c:pt>
                <c:pt idx="12096">
                  <c:v>45.5839</c:v>
                </c:pt>
                <c:pt idx="12097">
                  <c:v>45.5839</c:v>
                </c:pt>
                <c:pt idx="12098">
                  <c:v>45.5839</c:v>
                </c:pt>
                <c:pt idx="12099">
                  <c:v>45.5839</c:v>
                </c:pt>
                <c:pt idx="12100">
                  <c:v>45.5839</c:v>
                </c:pt>
                <c:pt idx="12101">
                  <c:v>45.5839</c:v>
                </c:pt>
                <c:pt idx="12102">
                  <c:v>45.5839</c:v>
                </c:pt>
                <c:pt idx="12103">
                  <c:v>45.594499999999996</c:v>
                </c:pt>
                <c:pt idx="12104">
                  <c:v>45.594499999999996</c:v>
                </c:pt>
                <c:pt idx="12105">
                  <c:v>45.594499999999996</c:v>
                </c:pt>
                <c:pt idx="12106">
                  <c:v>45.594499999999996</c:v>
                </c:pt>
                <c:pt idx="12107">
                  <c:v>45.594499999999996</c:v>
                </c:pt>
                <c:pt idx="12108">
                  <c:v>45.594499999999996</c:v>
                </c:pt>
                <c:pt idx="12109">
                  <c:v>45.594499999999996</c:v>
                </c:pt>
                <c:pt idx="12110">
                  <c:v>45.594499999999996</c:v>
                </c:pt>
                <c:pt idx="12111">
                  <c:v>45.594499999999996</c:v>
                </c:pt>
                <c:pt idx="12112">
                  <c:v>45.594499999999996</c:v>
                </c:pt>
                <c:pt idx="12113">
                  <c:v>45.594499999999996</c:v>
                </c:pt>
                <c:pt idx="12114">
                  <c:v>45.594499999999996</c:v>
                </c:pt>
                <c:pt idx="12115">
                  <c:v>45.594499999999996</c:v>
                </c:pt>
                <c:pt idx="12116">
                  <c:v>45.594499999999996</c:v>
                </c:pt>
                <c:pt idx="12117">
                  <c:v>45.594499999999996</c:v>
                </c:pt>
                <c:pt idx="12118">
                  <c:v>45.594499999999996</c:v>
                </c:pt>
                <c:pt idx="12119">
                  <c:v>45.594499999999996</c:v>
                </c:pt>
                <c:pt idx="12120">
                  <c:v>45.594499999999996</c:v>
                </c:pt>
                <c:pt idx="12121">
                  <c:v>45.594499999999996</c:v>
                </c:pt>
                <c:pt idx="12122">
                  <c:v>45.594499999999996</c:v>
                </c:pt>
                <c:pt idx="12123">
                  <c:v>45.594499999999996</c:v>
                </c:pt>
                <c:pt idx="12124">
                  <c:v>45.594499999999996</c:v>
                </c:pt>
                <c:pt idx="12125">
                  <c:v>45.594499999999996</c:v>
                </c:pt>
                <c:pt idx="12126">
                  <c:v>45.594499999999996</c:v>
                </c:pt>
                <c:pt idx="12127">
                  <c:v>45.594499999999996</c:v>
                </c:pt>
                <c:pt idx="12128">
                  <c:v>45.594499999999996</c:v>
                </c:pt>
                <c:pt idx="12129">
                  <c:v>45.594499999999996</c:v>
                </c:pt>
                <c:pt idx="12130">
                  <c:v>45.594499999999996</c:v>
                </c:pt>
                <c:pt idx="12131">
                  <c:v>45.594499999999996</c:v>
                </c:pt>
                <c:pt idx="12132">
                  <c:v>45.594499999999996</c:v>
                </c:pt>
                <c:pt idx="12133">
                  <c:v>45.594499999999996</c:v>
                </c:pt>
                <c:pt idx="12134">
                  <c:v>45.594499999999996</c:v>
                </c:pt>
                <c:pt idx="12135">
                  <c:v>45.594499999999996</c:v>
                </c:pt>
                <c:pt idx="12136">
                  <c:v>45.594499999999996</c:v>
                </c:pt>
                <c:pt idx="12137">
                  <c:v>45.594499999999996</c:v>
                </c:pt>
                <c:pt idx="12138">
                  <c:v>45.594499999999996</c:v>
                </c:pt>
                <c:pt idx="12139">
                  <c:v>45.594499999999996</c:v>
                </c:pt>
                <c:pt idx="12140">
                  <c:v>45.594499999999996</c:v>
                </c:pt>
                <c:pt idx="12141">
                  <c:v>45.594499999999996</c:v>
                </c:pt>
                <c:pt idx="12142">
                  <c:v>45.594499999999996</c:v>
                </c:pt>
                <c:pt idx="12143">
                  <c:v>45.594499999999996</c:v>
                </c:pt>
                <c:pt idx="12144">
                  <c:v>45.594499999999996</c:v>
                </c:pt>
                <c:pt idx="12145">
                  <c:v>45.594499999999996</c:v>
                </c:pt>
                <c:pt idx="12146">
                  <c:v>45.594499999999996</c:v>
                </c:pt>
                <c:pt idx="12147">
                  <c:v>45.594499999999996</c:v>
                </c:pt>
                <c:pt idx="12148">
                  <c:v>45.594499999999996</c:v>
                </c:pt>
                <c:pt idx="12149">
                  <c:v>45.594499999999996</c:v>
                </c:pt>
                <c:pt idx="12150">
                  <c:v>45.604700000000001</c:v>
                </c:pt>
                <c:pt idx="12151">
                  <c:v>45.604700000000001</c:v>
                </c:pt>
                <c:pt idx="12152">
                  <c:v>45.604700000000001</c:v>
                </c:pt>
                <c:pt idx="12153">
                  <c:v>45.604700000000001</c:v>
                </c:pt>
                <c:pt idx="12154">
                  <c:v>45.604700000000001</c:v>
                </c:pt>
                <c:pt idx="12155">
                  <c:v>45.604700000000001</c:v>
                </c:pt>
                <c:pt idx="12156">
                  <c:v>45.604700000000001</c:v>
                </c:pt>
                <c:pt idx="12157">
                  <c:v>45.604700000000001</c:v>
                </c:pt>
                <c:pt idx="12158">
                  <c:v>45.604700000000001</c:v>
                </c:pt>
                <c:pt idx="12159">
                  <c:v>45.604700000000001</c:v>
                </c:pt>
                <c:pt idx="12160">
                  <c:v>45.604700000000001</c:v>
                </c:pt>
                <c:pt idx="12161">
                  <c:v>45.604700000000001</c:v>
                </c:pt>
                <c:pt idx="12162">
                  <c:v>45.604700000000001</c:v>
                </c:pt>
                <c:pt idx="12163">
                  <c:v>45.604700000000001</c:v>
                </c:pt>
                <c:pt idx="12164">
                  <c:v>45.604700000000001</c:v>
                </c:pt>
                <c:pt idx="12165">
                  <c:v>45.604700000000001</c:v>
                </c:pt>
                <c:pt idx="12166">
                  <c:v>45.604700000000001</c:v>
                </c:pt>
                <c:pt idx="12167">
                  <c:v>45.604700000000001</c:v>
                </c:pt>
                <c:pt idx="12168">
                  <c:v>45.604700000000001</c:v>
                </c:pt>
                <c:pt idx="12169">
                  <c:v>45.604700000000001</c:v>
                </c:pt>
                <c:pt idx="12170">
                  <c:v>45.604700000000001</c:v>
                </c:pt>
                <c:pt idx="12171">
                  <c:v>45.604700000000001</c:v>
                </c:pt>
                <c:pt idx="12172">
                  <c:v>45.604700000000001</c:v>
                </c:pt>
                <c:pt idx="12173">
                  <c:v>45.604700000000001</c:v>
                </c:pt>
                <c:pt idx="12174">
                  <c:v>45.604700000000001</c:v>
                </c:pt>
                <c:pt idx="12175">
                  <c:v>45.604700000000001</c:v>
                </c:pt>
                <c:pt idx="12176">
                  <c:v>45.604700000000001</c:v>
                </c:pt>
                <c:pt idx="12177">
                  <c:v>45.604700000000001</c:v>
                </c:pt>
                <c:pt idx="12178">
                  <c:v>45.604700000000001</c:v>
                </c:pt>
                <c:pt idx="12179">
                  <c:v>45.604700000000001</c:v>
                </c:pt>
                <c:pt idx="12180">
                  <c:v>45.604700000000001</c:v>
                </c:pt>
                <c:pt idx="12181">
                  <c:v>45.604700000000001</c:v>
                </c:pt>
                <c:pt idx="12182">
                  <c:v>45.604700000000001</c:v>
                </c:pt>
                <c:pt idx="12183">
                  <c:v>45.593899999999998</c:v>
                </c:pt>
                <c:pt idx="12184">
                  <c:v>45.593899999999998</c:v>
                </c:pt>
                <c:pt idx="12185">
                  <c:v>45.593899999999998</c:v>
                </c:pt>
                <c:pt idx="12186">
                  <c:v>45.593899999999998</c:v>
                </c:pt>
                <c:pt idx="12187">
                  <c:v>45.593899999999998</c:v>
                </c:pt>
                <c:pt idx="12188">
                  <c:v>45.580500000000001</c:v>
                </c:pt>
                <c:pt idx="12189">
                  <c:v>45.580500000000001</c:v>
                </c:pt>
                <c:pt idx="12190">
                  <c:v>45.580500000000001</c:v>
                </c:pt>
                <c:pt idx="12191">
                  <c:v>45.580500000000001</c:v>
                </c:pt>
                <c:pt idx="12192">
                  <c:v>45.554600000000001</c:v>
                </c:pt>
                <c:pt idx="12193">
                  <c:v>45.554600000000001</c:v>
                </c:pt>
                <c:pt idx="12194">
                  <c:v>45.554600000000001</c:v>
                </c:pt>
                <c:pt idx="12195">
                  <c:v>45.554600000000001</c:v>
                </c:pt>
                <c:pt idx="12196">
                  <c:v>45.554600000000001</c:v>
                </c:pt>
                <c:pt idx="12197">
                  <c:v>45.527900000000002</c:v>
                </c:pt>
                <c:pt idx="12198">
                  <c:v>45.527900000000002</c:v>
                </c:pt>
                <c:pt idx="12199">
                  <c:v>45.527900000000002</c:v>
                </c:pt>
                <c:pt idx="12200">
                  <c:v>45.527900000000002</c:v>
                </c:pt>
                <c:pt idx="12201">
                  <c:v>45.527900000000002</c:v>
                </c:pt>
                <c:pt idx="12202">
                  <c:v>45.515099999999997</c:v>
                </c:pt>
                <c:pt idx="12203">
                  <c:v>45.515099999999997</c:v>
                </c:pt>
                <c:pt idx="12204">
                  <c:v>45.515099999999997</c:v>
                </c:pt>
                <c:pt idx="12205">
                  <c:v>45.515099999999997</c:v>
                </c:pt>
                <c:pt idx="12206">
                  <c:v>45.515099999999997</c:v>
                </c:pt>
                <c:pt idx="12207">
                  <c:v>45.490400000000001</c:v>
                </c:pt>
                <c:pt idx="12208">
                  <c:v>45.490400000000001</c:v>
                </c:pt>
                <c:pt idx="12209">
                  <c:v>45.490400000000001</c:v>
                </c:pt>
                <c:pt idx="12210">
                  <c:v>45.490400000000001</c:v>
                </c:pt>
                <c:pt idx="12211">
                  <c:v>45.467100000000002</c:v>
                </c:pt>
                <c:pt idx="12212">
                  <c:v>45.467100000000002</c:v>
                </c:pt>
                <c:pt idx="12213">
                  <c:v>45.467100000000002</c:v>
                </c:pt>
                <c:pt idx="12214">
                  <c:v>45.467100000000002</c:v>
                </c:pt>
                <c:pt idx="12215">
                  <c:v>45.467100000000002</c:v>
                </c:pt>
                <c:pt idx="12216">
                  <c:v>45.4557</c:v>
                </c:pt>
                <c:pt idx="12217">
                  <c:v>45.4557</c:v>
                </c:pt>
                <c:pt idx="12218">
                  <c:v>45.4557</c:v>
                </c:pt>
                <c:pt idx="12219">
                  <c:v>45.4557</c:v>
                </c:pt>
                <c:pt idx="12220">
                  <c:v>45.4557</c:v>
                </c:pt>
                <c:pt idx="12221">
                  <c:v>45.435000000000002</c:v>
                </c:pt>
                <c:pt idx="12222">
                  <c:v>45.435000000000002</c:v>
                </c:pt>
                <c:pt idx="12223">
                  <c:v>45.435000000000002</c:v>
                </c:pt>
                <c:pt idx="12224">
                  <c:v>45.435000000000002</c:v>
                </c:pt>
                <c:pt idx="12225">
                  <c:v>45.435000000000002</c:v>
                </c:pt>
                <c:pt idx="12226">
                  <c:v>45.421799999999998</c:v>
                </c:pt>
                <c:pt idx="12227">
                  <c:v>45.421799999999998</c:v>
                </c:pt>
                <c:pt idx="12228">
                  <c:v>45.421799999999998</c:v>
                </c:pt>
                <c:pt idx="12229">
                  <c:v>45.421799999999998</c:v>
                </c:pt>
                <c:pt idx="12230">
                  <c:v>45.410699999999999</c:v>
                </c:pt>
                <c:pt idx="12231">
                  <c:v>45.410699999999999</c:v>
                </c:pt>
                <c:pt idx="12232">
                  <c:v>45.410699999999999</c:v>
                </c:pt>
                <c:pt idx="12233">
                  <c:v>45.410699999999999</c:v>
                </c:pt>
                <c:pt idx="12234">
                  <c:v>45.410699999999999</c:v>
                </c:pt>
                <c:pt idx="12235">
                  <c:v>45.386299999999999</c:v>
                </c:pt>
                <c:pt idx="12236">
                  <c:v>45.386299999999999</c:v>
                </c:pt>
                <c:pt idx="12237">
                  <c:v>45.386299999999999</c:v>
                </c:pt>
                <c:pt idx="12238">
                  <c:v>45.386299999999999</c:v>
                </c:pt>
                <c:pt idx="12239">
                  <c:v>45.386299999999999</c:v>
                </c:pt>
                <c:pt idx="12240">
                  <c:v>45.374099999999999</c:v>
                </c:pt>
                <c:pt idx="12241">
                  <c:v>45.374099999999999</c:v>
                </c:pt>
                <c:pt idx="12242">
                  <c:v>45.374099999999999</c:v>
                </c:pt>
                <c:pt idx="12243">
                  <c:v>45.374099999999999</c:v>
                </c:pt>
                <c:pt idx="12244">
                  <c:v>45.361800000000002</c:v>
                </c:pt>
                <c:pt idx="12245">
                  <c:v>45.361800000000002</c:v>
                </c:pt>
                <c:pt idx="12246">
                  <c:v>45.361800000000002</c:v>
                </c:pt>
                <c:pt idx="12247">
                  <c:v>45.361800000000002</c:v>
                </c:pt>
                <c:pt idx="12248">
                  <c:v>45.361800000000002</c:v>
                </c:pt>
                <c:pt idx="12249">
                  <c:v>45.349600000000002</c:v>
                </c:pt>
                <c:pt idx="12250">
                  <c:v>45.349600000000002</c:v>
                </c:pt>
                <c:pt idx="12251">
                  <c:v>45.349600000000002</c:v>
                </c:pt>
                <c:pt idx="12252">
                  <c:v>45.349600000000002</c:v>
                </c:pt>
                <c:pt idx="12253">
                  <c:v>45.349600000000002</c:v>
                </c:pt>
                <c:pt idx="12254">
                  <c:v>45.338000000000001</c:v>
                </c:pt>
                <c:pt idx="12255">
                  <c:v>45.338000000000001</c:v>
                </c:pt>
                <c:pt idx="12256">
                  <c:v>45.338000000000001</c:v>
                </c:pt>
                <c:pt idx="12257">
                  <c:v>45.338000000000001</c:v>
                </c:pt>
                <c:pt idx="12258">
                  <c:v>45.338000000000001</c:v>
                </c:pt>
                <c:pt idx="12259">
                  <c:v>45.317</c:v>
                </c:pt>
                <c:pt idx="12260">
                  <c:v>45.317</c:v>
                </c:pt>
                <c:pt idx="12261">
                  <c:v>45.317</c:v>
                </c:pt>
                <c:pt idx="12262">
                  <c:v>45.317</c:v>
                </c:pt>
                <c:pt idx="12263">
                  <c:v>45.3065</c:v>
                </c:pt>
                <c:pt idx="12264">
                  <c:v>45.3065</c:v>
                </c:pt>
                <c:pt idx="12265">
                  <c:v>45.3065</c:v>
                </c:pt>
                <c:pt idx="12266">
                  <c:v>45.3065</c:v>
                </c:pt>
                <c:pt idx="12267">
                  <c:v>45.3065</c:v>
                </c:pt>
                <c:pt idx="12268">
                  <c:v>45.295900000000003</c:v>
                </c:pt>
                <c:pt idx="12269">
                  <c:v>45.295900000000003</c:v>
                </c:pt>
                <c:pt idx="12270">
                  <c:v>45.295900000000003</c:v>
                </c:pt>
                <c:pt idx="12271">
                  <c:v>45.295900000000003</c:v>
                </c:pt>
                <c:pt idx="12272">
                  <c:v>45.295900000000003</c:v>
                </c:pt>
                <c:pt idx="12273">
                  <c:v>45.295900000000003</c:v>
                </c:pt>
                <c:pt idx="12274">
                  <c:v>45.295900000000003</c:v>
                </c:pt>
                <c:pt idx="12275">
                  <c:v>45.295900000000003</c:v>
                </c:pt>
                <c:pt idx="12276">
                  <c:v>45.295900000000003</c:v>
                </c:pt>
                <c:pt idx="12277">
                  <c:v>45.295900000000003</c:v>
                </c:pt>
                <c:pt idx="12278">
                  <c:v>45.306199999999997</c:v>
                </c:pt>
                <c:pt idx="12279">
                  <c:v>45.306199999999997</c:v>
                </c:pt>
                <c:pt idx="12280">
                  <c:v>45.306199999999997</c:v>
                </c:pt>
                <c:pt idx="12281">
                  <c:v>45.306199999999997</c:v>
                </c:pt>
                <c:pt idx="12282">
                  <c:v>45.317699999999988</c:v>
                </c:pt>
                <c:pt idx="12283">
                  <c:v>45.317699999999988</c:v>
                </c:pt>
                <c:pt idx="12284">
                  <c:v>45.317699999999988</c:v>
                </c:pt>
                <c:pt idx="12285">
                  <c:v>45.317699999999988</c:v>
                </c:pt>
                <c:pt idx="12286">
                  <c:v>45.317699999999988</c:v>
                </c:pt>
                <c:pt idx="12287">
                  <c:v>45.329500000000003</c:v>
                </c:pt>
                <c:pt idx="12288">
                  <c:v>45.329500000000003</c:v>
                </c:pt>
                <c:pt idx="12289">
                  <c:v>45.329500000000003</c:v>
                </c:pt>
                <c:pt idx="12290">
                  <c:v>45.329500000000003</c:v>
                </c:pt>
                <c:pt idx="12291">
                  <c:v>45.329500000000003</c:v>
                </c:pt>
                <c:pt idx="12292">
                  <c:v>45.341099999999997</c:v>
                </c:pt>
                <c:pt idx="12293">
                  <c:v>45.341099999999997</c:v>
                </c:pt>
                <c:pt idx="12294">
                  <c:v>45.341099999999997</c:v>
                </c:pt>
                <c:pt idx="12295">
                  <c:v>45.341099999999997</c:v>
                </c:pt>
                <c:pt idx="12296">
                  <c:v>45.352400000000003</c:v>
                </c:pt>
                <c:pt idx="12297">
                  <c:v>45.352400000000003</c:v>
                </c:pt>
                <c:pt idx="12298">
                  <c:v>45.352400000000003</c:v>
                </c:pt>
                <c:pt idx="12299">
                  <c:v>45.352400000000003</c:v>
                </c:pt>
                <c:pt idx="12300">
                  <c:v>45.352400000000003</c:v>
                </c:pt>
                <c:pt idx="12301">
                  <c:v>45.3628</c:v>
                </c:pt>
                <c:pt idx="12302">
                  <c:v>45.3628</c:v>
                </c:pt>
                <c:pt idx="12303">
                  <c:v>45.3628</c:v>
                </c:pt>
                <c:pt idx="12304">
                  <c:v>45.3628</c:v>
                </c:pt>
                <c:pt idx="12305">
                  <c:v>45.3628</c:v>
                </c:pt>
                <c:pt idx="12306">
                  <c:v>45.3733</c:v>
                </c:pt>
                <c:pt idx="12307">
                  <c:v>45.3733</c:v>
                </c:pt>
                <c:pt idx="12308">
                  <c:v>45.3733</c:v>
                </c:pt>
                <c:pt idx="12309">
                  <c:v>45.3733</c:v>
                </c:pt>
                <c:pt idx="12310">
                  <c:v>45.3733</c:v>
                </c:pt>
                <c:pt idx="12311">
                  <c:v>45.385100000000001</c:v>
                </c:pt>
                <c:pt idx="12312">
                  <c:v>45.385100000000001</c:v>
                </c:pt>
                <c:pt idx="12313">
                  <c:v>45.385100000000001</c:v>
                </c:pt>
                <c:pt idx="12314">
                  <c:v>45.385100000000001</c:v>
                </c:pt>
                <c:pt idx="12315">
                  <c:v>45.395499999999998</c:v>
                </c:pt>
                <c:pt idx="12316">
                  <c:v>45.395499999999998</c:v>
                </c:pt>
                <c:pt idx="12317">
                  <c:v>45.395499999999998</c:v>
                </c:pt>
                <c:pt idx="12318">
                  <c:v>45.395499999999998</c:v>
                </c:pt>
                <c:pt idx="12319">
                  <c:v>45.395499999999998</c:v>
                </c:pt>
                <c:pt idx="12320">
                  <c:v>45.395499999999998</c:v>
                </c:pt>
                <c:pt idx="12321">
                  <c:v>45.395499999999998</c:v>
                </c:pt>
                <c:pt idx="12322">
                  <c:v>45.395499999999998</c:v>
                </c:pt>
                <c:pt idx="12323">
                  <c:v>45.395499999999998</c:v>
                </c:pt>
                <c:pt idx="12324">
                  <c:v>45.395499999999998</c:v>
                </c:pt>
                <c:pt idx="12325">
                  <c:v>45.406500000000001</c:v>
                </c:pt>
                <c:pt idx="12326">
                  <c:v>45.406500000000001</c:v>
                </c:pt>
                <c:pt idx="12327">
                  <c:v>45.406500000000001</c:v>
                </c:pt>
                <c:pt idx="12328">
                  <c:v>45.406500000000001</c:v>
                </c:pt>
                <c:pt idx="12329">
                  <c:v>45.406500000000001</c:v>
                </c:pt>
                <c:pt idx="12330">
                  <c:v>45.406500000000001</c:v>
                </c:pt>
                <c:pt idx="12331">
                  <c:v>45.406500000000001</c:v>
                </c:pt>
                <c:pt idx="12332">
                  <c:v>45.406500000000001</c:v>
                </c:pt>
                <c:pt idx="12333">
                  <c:v>45.406500000000001</c:v>
                </c:pt>
                <c:pt idx="12334">
                  <c:v>45.416899999999998</c:v>
                </c:pt>
                <c:pt idx="12335">
                  <c:v>45.416899999999998</c:v>
                </c:pt>
                <c:pt idx="12336">
                  <c:v>45.416899999999998</c:v>
                </c:pt>
                <c:pt idx="12337">
                  <c:v>45.416899999999998</c:v>
                </c:pt>
                <c:pt idx="12338">
                  <c:v>45.416899999999998</c:v>
                </c:pt>
                <c:pt idx="12339">
                  <c:v>45.4283</c:v>
                </c:pt>
                <c:pt idx="12340">
                  <c:v>45.4283</c:v>
                </c:pt>
                <c:pt idx="12341">
                  <c:v>45.4283</c:v>
                </c:pt>
                <c:pt idx="12342">
                  <c:v>45.4283</c:v>
                </c:pt>
                <c:pt idx="12343">
                  <c:v>45.4283</c:v>
                </c:pt>
                <c:pt idx="12344">
                  <c:v>45.4283</c:v>
                </c:pt>
                <c:pt idx="12345">
                  <c:v>45.4283</c:v>
                </c:pt>
                <c:pt idx="12346">
                  <c:v>45.4283</c:v>
                </c:pt>
                <c:pt idx="12347">
                  <c:v>45.4283</c:v>
                </c:pt>
                <c:pt idx="12348">
                  <c:v>45.4283</c:v>
                </c:pt>
                <c:pt idx="12349">
                  <c:v>45.438699999999997</c:v>
                </c:pt>
                <c:pt idx="12350">
                  <c:v>45.438699999999997</c:v>
                </c:pt>
                <c:pt idx="12351">
                  <c:v>45.438699999999997</c:v>
                </c:pt>
                <c:pt idx="12352">
                  <c:v>45.438699999999997</c:v>
                </c:pt>
                <c:pt idx="12353">
                  <c:v>45.438699999999997</c:v>
                </c:pt>
                <c:pt idx="12354">
                  <c:v>45.438699999999997</c:v>
                </c:pt>
                <c:pt idx="12355">
                  <c:v>45.438699999999997</c:v>
                </c:pt>
                <c:pt idx="12356">
                  <c:v>45.438699999999997</c:v>
                </c:pt>
                <c:pt idx="12357">
                  <c:v>45.438699999999997</c:v>
                </c:pt>
                <c:pt idx="12358">
                  <c:v>45.438699999999997</c:v>
                </c:pt>
                <c:pt idx="12359">
                  <c:v>45.438699999999997</c:v>
                </c:pt>
                <c:pt idx="12360">
                  <c:v>45.438699999999997</c:v>
                </c:pt>
                <c:pt idx="12361">
                  <c:v>45.438699999999997</c:v>
                </c:pt>
                <c:pt idx="12362">
                  <c:v>45.438699999999997</c:v>
                </c:pt>
                <c:pt idx="12363">
                  <c:v>45.449199999999998</c:v>
                </c:pt>
                <c:pt idx="12364">
                  <c:v>45.449199999999998</c:v>
                </c:pt>
                <c:pt idx="12365">
                  <c:v>45.449199999999998</c:v>
                </c:pt>
                <c:pt idx="12366">
                  <c:v>45.449199999999998</c:v>
                </c:pt>
                <c:pt idx="12367">
                  <c:v>45.449199999999998</c:v>
                </c:pt>
                <c:pt idx="12368">
                  <c:v>45.449199999999998</c:v>
                </c:pt>
                <c:pt idx="12369">
                  <c:v>45.449199999999998</c:v>
                </c:pt>
                <c:pt idx="12370">
                  <c:v>45.449199999999998</c:v>
                </c:pt>
                <c:pt idx="12371">
                  <c:v>45.449199999999998</c:v>
                </c:pt>
                <c:pt idx="12372">
                  <c:v>45.459600000000002</c:v>
                </c:pt>
                <c:pt idx="12373">
                  <c:v>45.459600000000002</c:v>
                </c:pt>
                <c:pt idx="12374">
                  <c:v>45.459600000000002</c:v>
                </c:pt>
                <c:pt idx="12375">
                  <c:v>45.459600000000002</c:v>
                </c:pt>
                <c:pt idx="12376">
                  <c:v>45.459600000000002</c:v>
                </c:pt>
                <c:pt idx="12377">
                  <c:v>45.459600000000002</c:v>
                </c:pt>
                <c:pt idx="12378">
                  <c:v>45.459600000000002</c:v>
                </c:pt>
                <c:pt idx="12379">
                  <c:v>45.459600000000002</c:v>
                </c:pt>
                <c:pt idx="12380">
                  <c:v>45.459600000000002</c:v>
                </c:pt>
                <c:pt idx="12381">
                  <c:v>45.459600000000002</c:v>
                </c:pt>
                <c:pt idx="12382">
                  <c:v>45.459600000000002</c:v>
                </c:pt>
                <c:pt idx="12383">
                  <c:v>45.459600000000002</c:v>
                </c:pt>
                <c:pt idx="12384">
                  <c:v>45.459600000000002</c:v>
                </c:pt>
                <c:pt idx="12385">
                  <c:v>45.459600000000002</c:v>
                </c:pt>
                <c:pt idx="12386">
                  <c:v>45.469700000000003</c:v>
                </c:pt>
                <c:pt idx="12387">
                  <c:v>45.469700000000003</c:v>
                </c:pt>
                <c:pt idx="12388">
                  <c:v>45.469700000000003</c:v>
                </c:pt>
                <c:pt idx="12389">
                  <c:v>45.469700000000003</c:v>
                </c:pt>
                <c:pt idx="12390">
                  <c:v>45.469700000000003</c:v>
                </c:pt>
                <c:pt idx="12391">
                  <c:v>45.469700000000003</c:v>
                </c:pt>
                <c:pt idx="12392">
                  <c:v>45.469700000000003</c:v>
                </c:pt>
                <c:pt idx="12393">
                  <c:v>45.469700000000003</c:v>
                </c:pt>
                <c:pt idx="12394">
                  <c:v>45.469700000000003</c:v>
                </c:pt>
                <c:pt idx="12395">
                  <c:v>45.469700000000003</c:v>
                </c:pt>
                <c:pt idx="12396">
                  <c:v>45.469700000000003</c:v>
                </c:pt>
                <c:pt idx="12397">
                  <c:v>45.469700000000003</c:v>
                </c:pt>
                <c:pt idx="12398">
                  <c:v>45.469700000000003</c:v>
                </c:pt>
                <c:pt idx="12399">
                  <c:v>45.469700000000003</c:v>
                </c:pt>
                <c:pt idx="12400">
                  <c:v>45.469700000000003</c:v>
                </c:pt>
                <c:pt idx="12401">
                  <c:v>45.469700000000003</c:v>
                </c:pt>
                <c:pt idx="12402">
                  <c:v>45.469700000000003</c:v>
                </c:pt>
                <c:pt idx="12403">
                  <c:v>45.469700000000003</c:v>
                </c:pt>
                <c:pt idx="12404">
                  <c:v>45.469700000000003</c:v>
                </c:pt>
                <c:pt idx="12405">
                  <c:v>45.480400000000003</c:v>
                </c:pt>
                <c:pt idx="12406">
                  <c:v>45.480400000000003</c:v>
                </c:pt>
                <c:pt idx="12407">
                  <c:v>45.480400000000003</c:v>
                </c:pt>
                <c:pt idx="12408">
                  <c:v>45.480400000000003</c:v>
                </c:pt>
                <c:pt idx="12409">
                  <c:v>45.480400000000003</c:v>
                </c:pt>
                <c:pt idx="12410">
                  <c:v>45.480400000000003</c:v>
                </c:pt>
                <c:pt idx="12411">
                  <c:v>45.480400000000003</c:v>
                </c:pt>
                <c:pt idx="12412">
                  <c:v>45.480400000000003</c:v>
                </c:pt>
                <c:pt idx="12413">
                  <c:v>45.480400000000003</c:v>
                </c:pt>
                <c:pt idx="12414">
                  <c:v>45.480400000000003</c:v>
                </c:pt>
                <c:pt idx="12415">
                  <c:v>45.480400000000003</c:v>
                </c:pt>
                <c:pt idx="12416">
                  <c:v>45.480400000000003</c:v>
                </c:pt>
                <c:pt idx="12417">
                  <c:v>45.480400000000003</c:v>
                </c:pt>
                <c:pt idx="12418">
                  <c:v>45.480400000000003</c:v>
                </c:pt>
                <c:pt idx="12419">
                  <c:v>45.480400000000003</c:v>
                </c:pt>
                <c:pt idx="12420">
                  <c:v>45.480400000000003</c:v>
                </c:pt>
                <c:pt idx="12421">
                  <c:v>45.480400000000003</c:v>
                </c:pt>
                <c:pt idx="12422">
                  <c:v>45.480400000000003</c:v>
                </c:pt>
                <c:pt idx="12423">
                  <c:v>45.480400000000003</c:v>
                </c:pt>
                <c:pt idx="12424">
                  <c:v>45.490499999999997</c:v>
                </c:pt>
                <c:pt idx="12425">
                  <c:v>45.490499999999997</c:v>
                </c:pt>
                <c:pt idx="12426">
                  <c:v>45.490499999999997</c:v>
                </c:pt>
                <c:pt idx="12427">
                  <c:v>45.490499999999997</c:v>
                </c:pt>
                <c:pt idx="12428">
                  <c:v>45.490499999999997</c:v>
                </c:pt>
                <c:pt idx="12429">
                  <c:v>45.490499999999997</c:v>
                </c:pt>
                <c:pt idx="12430">
                  <c:v>45.490499999999997</c:v>
                </c:pt>
                <c:pt idx="12431">
                  <c:v>45.490499999999997</c:v>
                </c:pt>
                <c:pt idx="12432">
                  <c:v>45.490499999999997</c:v>
                </c:pt>
                <c:pt idx="12433">
                  <c:v>45.490499999999997</c:v>
                </c:pt>
                <c:pt idx="12434">
                  <c:v>45.490499999999997</c:v>
                </c:pt>
                <c:pt idx="12435">
                  <c:v>45.490499999999997</c:v>
                </c:pt>
                <c:pt idx="12436">
                  <c:v>45.490499999999997</c:v>
                </c:pt>
                <c:pt idx="12437">
                  <c:v>45.490499999999997</c:v>
                </c:pt>
                <c:pt idx="12438">
                  <c:v>45.490499999999997</c:v>
                </c:pt>
                <c:pt idx="12439">
                  <c:v>45.490499999999997</c:v>
                </c:pt>
                <c:pt idx="12440">
                  <c:v>45.490499999999997</c:v>
                </c:pt>
                <c:pt idx="12441">
                  <c:v>45.490499999999997</c:v>
                </c:pt>
                <c:pt idx="12442">
                  <c:v>45.490499999999997</c:v>
                </c:pt>
                <c:pt idx="12443">
                  <c:v>45.490499999999997</c:v>
                </c:pt>
                <c:pt idx="12444">
                  <c:v>45.490499999999997</c:v>
                </c:pt>
                <c:pt idx="12445">
                  <c:v>45.490499999999997</c:v>
                </c:pt>
                <c:pt idx="12446">
                  <c:v>45.490499999999997</c:v>
                </c:pt>
                <c:pt idx="12447">
                  <c:v>45.490499999999997</c:v>
                </c:pt>
                <c:pt idx="12448">
                  <c:v>45.500700000000002</c:v>
                </c:pt>
                <c:pt idx="12449">
                  <c:v>45.500700000000002</c:v>
                </c:pt>
                <c:pt idx="12450">
                  <c:v>45.500700000000002</c:v>
                </c:pt>
                <c:pt idx="12451">
                  <c:v>45.500700000000002</c:v>
                </c:pt>
                <c:pt idx="12452">
                  <c:v>45.500700000000002</c:v>
                </c:pt>
                <c:pt idx="12453">
                  <c:v>45.500700000000002</c:v>
                </c:pt>
                <c:pt idx="12454">
                  <c:v>45.500700000000002</c:v>
                </c:pt>
                <c:pt idx="12455">
                  <c:v>45.500700000000002</c:v>
                </c:pt>
                <c:pt idx="12456">
                  <c:v>45.500700000000002</c:v>
                </c:pt>
                <c:pt idx="12457">
                  <c:v>45.500700000000002</c:v>
                </c:pt>
                <c:pt idx="12458">
                  <c:v>45.500700000000002</c:v>
                </c:pt>
                <c:pt idx="12459">
                  <c:v>45.500700000000002</c:v>
                </c:pt>
                <c:pt idx="12460">
                  <c:v>45.500700000000002</c:v>
                </c:pt>
                <c:pt idx="12461">
                  <c:v>45.500700000000002</c:v>
                </c:pt>
                <c:pt idx="12462">
                  <c:v>45.500700000000002</c:v>
                </c:pt>
                <c:pt idx="12463">
                  <c:v>45.500700000000002</c:v>
                </c:pt>
                <c:pt idx="12464">
                  <c:v>45.500700000000002</c:v>
                </c:pt>
                <c:pt idx="12465">
                  <c:v>45.500700000000002</c:v>
                </c:pt>
                <c:pt idx="12466">
                  <c:v>45.500700000000002</c:v>
                </c:pt>
                <c:pt idx="12467">
                  <c:v>45.500700000000002</c:v>
                </c:pt>
                <c:pt idx="12468">
                  <c:v>45.500700000000002</c:v>
                </c:pt>
                <c:pt idx="12469">
                  <c:v>45.500700000000002</c:v>
                </c:pt>
                <c:pt idx="12470">
                  <c:v>45.500700000000002</c:v>
                </c:pt>
                <c:pt idx="12471">
                  <c:v>45.500700000000002</c:v>
                </c:pt>
                <c:pt idx="12472">
                  <c:v>45.500700000000002</c:v>
                </c:pt>
                <c:pt idx="12473">
                  <c:v>45.500700000000002</c:v>
                </c:pt>
                <c:pt idx="12474">
                  <c:v>45.500700000000002</c:v>
                </c:pt>
                <c:pt idx="12475">
                  <c:v>45.500700000000002</c:v>
                </c:pt>
                <c:pt idx="12476">
                  <c:v>45.510899999999999</c:v>
                </c:pt>
                <c:pt idx="12477">
                  <c:v>45.510899999999999</c:v>
                </c:pt>
                <c:pt idx="12478">
                  <c:v>45.510899999999999</c:v>
                </c:pt>
                <c:pt idx="12479">
                  <c:v>45.510899999999999</c:v>
                </c:pt>
                <c:pt idx="12480">
                  <c:v>45.510899999999999</c:v>
                </c:pt>
                <c:pt idx="12481">
                  <c:v>45.510899999999999</c:v>
                </c:pt>
                <c:pt idx="12482">
                  <c:v>45.510899999999999</c:v>
                </c:pt>
                <c:pt idx="12483">
                  <c:v>45.510899999999999</c:v>
                </c:pt>
                <c:pt idx="12484">
                  <c:v>45.510899999999999</c:v>
                </c:pt>
                <c:pt idx="12485">
                  <c:v>45.510899999999999</c:v>
                </c:pt>
                <c:pt idx="12486">
                  <c:v>45.510899999999999</c:v>
                </c:pt>
                <c:pt idx="12487">
                  <c:v>45.510899999999999</c:v>
                </c:pt>
                <c:pt idx="12488">
                  <c:v>45.510899999999999</c:v>
                </c:pt>
                <c:pt idx="12489">
                  <c:v>45.510899999999999</c:v>
                </c:pt>
                <c:pt idx="12490">
                  <c:v>45.510899999999999</c:v>
                </c:pt>
                <c:pt idx="12491">
                  <c:v>45.510899999999999</c:v>
                </c:pt>
                <c:pt idx="12492">
                  <c:v>45.510899999999999</c:v>
                </c:pt>
                <c:pt idx="12493">
                  <c:v>45.510899999999999</c:v>
                </c:pt>
                <c:pt idx="12494">
                  <c:v>45.510899999999999</c:v>
                </c:pt>
                <c:pt idx="12495">
                  <c:v>45.510899999999999</c:v>
                </c:pt>
                <c:pt idx="12496">
                  <c:v>45.510899999999999</c:v>
                </c:pt>
                <c:pt idx="12497">
                  <c:v>45.510899999999999</c:v>
                </c:pt>
                <c:pt idx="12498">
                  <c:v>45.510899999999999</c:v>
                </c:pt>
                <c:pt idx="12499">
                  <c:v>45.510899999999999</c:v>
                </c:pt>
                <c:pt idx="12500">
                  <c:v>45.510899999999999</c:v>
                </c:pt>
                <c:pt idx="12501">
                  <c:v>45.510899999999999</c:v>
                </c:pt>
                <c:pt idx="12502">
                  <c:v>45.510899999999999</c:v>
                </c:pt>
                <c:pt idx="12503">
                  <c:v>45.510899999999999</c:v>
                </c:pt>
                <c:pt idx="12504">
                  <c:v>45.510899999999999</c:v>
                </c:pt>
                <c:pt idx="12505">
                  <c:v>45.510899999999999</c:v>
                </c:pt>
                <c:pt idx="12506">
                  <c:v>45.510899999999999</c:v>
                </c:pt>
                <c:pt idx="12507">
                  <c:v>45.510899999999999</c:v>
                </c:pt>
                <c:pt idx="12508">
                  <c:v>45.510899999999999</c:v>
                </c:pt>
                <c:pt idx="12509">
                  <c:v>45.5214</c:v>
                </c:pt>
                <c:pt idx="12510">
                  <c:v>45.5214</c:v>
                </c:pt>
                <c:pt idx="12511">
                  <c:v>45.5214</c:v>
                </c:pt>
                <c:pt idx="12512">
                  <c:v>45.5214</c:v>
                </c:pt>
                <c:pt idx="12513">
                  <c:v>45.5214</c:v>
                </c:pt>
                <c:pt idx="12514">
                  <c:v>45.5214</c:v>
                </c:pt>
                <c:pt idx="12515">
                  <c:v>45.5214</c:v>
                </c:pt>
                <c:pt idx="12516">
                  <c:v>45.5214</c:v>
                </c:pt>
                <c:pt idx="12517">
                  <c:v>45.5214</c:v>
                </c:pt>
                <c:pt idx="12518">
                  <c:v>45.5214</c:v>
                </c:pt>
                <c:pt idx="12519">
                  <c:v>45.5214</c:v>
                </c:pt>
                <c:pt idx="12520">
                  <c:v>45.5214</c:v>
                </c:pt>
                <c:pt idx="12521">
                  <c:v>45.5214</c:v>
                </c:pt>
                <c:pt idx="12522">
                  <c:v>45.5214</c:v>
                </c:pt>
                <c:pt idx="12523">
                  <c:v>45.5214</c:v>
                </c:pt>
                <c:pt idx="12524">
                  <c:v>45.5214</c:v>
                </c:pt>
                <c:pt idx="12525">
                  <c:v>45.5214</c:v>
                </c:pt>
                <c:pt idx="12526">
                  <c:v>45.5214</c:v>
                </c:pt>
                <c:pt idx="12527">
                  <c:v>45.5214</c:v>
                </c:pt>
                <c:pt idx="12528">
                  <c:v>45.5214</c:v>
                </c:pt>
                <c:pt idx="12529">
                  <c:v>45.5214</c:v>
                </c:pt>
                <c:pt idx="12530">
                  <c:v>45.5214</c:v>
                </c:pt>
                <c:pt idx="12531">
                  <c:v>45.5214</c:v>
                </c:pt>
                <c:pt idx="12532">
                  <c:v>45.5214</c:v>
                </c:pt>
                <c:pt idx="12533">
                  <c:v>45.5214</c:v>
                </c:pt>
                <c:pt idx="12534">
                  <c:v>45.5214</c:v>
                </c:pt>
                <c:pt idx="12535">
                  <c:v>45.5214</c:v>
                </c:pt>
                <c:pt idx="12536">
                  <c:v>45.5214</c:v>
                </c:pt>
                <c:pt idx="12537">
                  <c:v>45.5214</c:v>
                </c:pt>
                <c:pt idx="12538">
                  <c:v>45.5214</c:v>
                </c:pt>
                <c:pt idx="12539">
                  <c:v>45.5214</c:v>
                </c:pt>
                <c:pt idx="12540">
                  <c:v>45.5214</c:v>
                </c:pt>
                <c:pt idx="12541">
                  <c:v>45.5214</c:v>
                </c:pt>
                <c:pt idx="12542">
                  <c:v>45.5214</c:v>
                </c:pt>
                <c:pt idx="12543">
                  <c:v>45.5214</c:v>
                </c:pt>
                <c:pt idx="12544">
                  <c:v>45.5214</c:v>
                </c:pt>
                <c:pt idx="12545">
                  <c:v>45.5214</c:v>
                </c:pt>
                <c:pt idx="12546">
                  <c:v>45.5214</c:v>
                </c:pt>
                <c:pt idx="12547">
                  <c:v>45.5214</c:v>
                </c:pt>
                <c:pt idx="12548">
                  <c:v>45.5214</c:v>
                </c:pt>
                <c:pt idx="12549">
                  <c:v>45.5214</c:v>
                </c:pt>
                <c:pt idx="12550">
                  <c:v>45.5214</c:v>
                </c:pt>
                <c:pt idx="12551">
                  <c:v>45.5214</c:v>
                </c:pt>
                <c:pt idx="12552">
                  <c:v>45.5214</c:v>
                </c:pt>
                <c:pt idx="12553">
                  <c:v>45.5214</c:v>
                </c:pt>
                <c:pt idx="12554">
                  <c:v>45.5214</c:v>
                </c:pt>
                <c:pt idx="12555">
                  <c:v>45.5214</c:v>
                </c:pt>
                <c:pt idx="12556">
                  <c:v>45.5214</c:v>
                </c:pt>
                <c:pt idx="12557">
                  <c:v>45.531700000000001</c:v>
                </c:pt>
                <c:pt idx="12558">
                  <c:v>45.531700000000001</c:v>
                </c:pt>
                <c:pt idx="12559">
                  <c:v>45.531700000000001</c:v>
                </c:pt>
                <c:pt idx="12560">
                  <c:v>45.531700000000001</c:v>
                </c:pt>
                <c:pt idx="12561">
                  <c:v>45.531700000000001</c:v>
                </c:pt>
                <c:pt idx="12562">
                  <c:v>45.531700000000001</c:v>
                </c:pt>
                <c:pt idx="12563">
                  <c:v>45.531700000000001</c:v>
                </c:pt>
                <c:pt idx="12564">
                  <c:v>45.531700000000001</c:v>
                </c:pt>
                <c:pt idx="12565">
                  <c:v>45.531700000000001</c:v>
                </c:pt>
                <c:pt idx="12566">
                  <c:v>45.531700000000001</c:v>
                </c:pt>
                <c:pt idx="12567">
                  <c:v>45.531700000000001</c:v>
                </c:pt>
                <c:pt idx="12568">
                  <c:v>45.531700000000001</c:v>
                </c:pt>
                <c:pt idx="12569">
                  <c:v>45.531700000000001</c:v>
                </c:pt>
                <c:pt idx="12570">
                  <c:v>45.531700000000001</c:v>
                </c:pt>
                <c:pt idx="12571">
                  <c:v>45.531700000000001</c:v>
                </c:pt>
                <c:pt idx="12572">
                  <c:v>45.531700000000001</c:v>
                </c:pt>
                <c:pt idx="12573">
                  <c:v>45.531700000000001</c:v>
                </c:pt>
                <c:pt idx="12574">
                  <c:v>45.531700000000001</c:v>
                </c:pt>
                <c:pt idx="12575">
                  <c:v>45.531700000000001</c:v>
                </c:pt>
                <c:pt idx="12576">
                  <c:v>45.531700000000001</c:v>
                </c:pt>
                <c:pt idx="12577">
                  <c:v>45.531700000000001</c:v>
                </c:pt>
                <c:pt idx="12578">
                  <c:v>45.531700000000001</c:v>
                </c:pt>
                <c:pt idx="12579">
                  <c:v>45.531700000000001</c:v>
                </c:pt>
                <c:pt idx="12580">
                  <c:v>45.531700000000001</c:v>
                </c:pt>
                <c:pt idx="12581">
                  <c:v>45.531700000000001</c:v>
                </c:pt>
                <c:pt idx="12582">
                  <c:v>45.531700000000001</c:v>
                </c:pt>
                <c:pt idx="12583">
                  <c:v>45.531700000000001</c:v>
                </c:pt>
                <c:pt idx="12584">
                  <c:v>45.531700000000001</c:v>
                </c:pt>
                <c:pt idx="12585">
                  <c:v>45.531700000000001</c:v>
                </c:pt>
                <c:pt idx="12586">
                  <c:v>45.531700000000001</c:v>
                </c:pt>
                <c:pt idx="12587">
                  <c:v>45.531700000000001</c:v>
                </c:pt>
                <c:pt idx="12588">
                  <c:v>45.531700000000001</c:v>
                </c:pt>
                <c:pt idx="12589">
                  <c:v>45.531700000000001</c:v>
                </c:pt>
                <c:pt idx="12590">
                  <c:v>45.531700000000001</c:v>
                </c:pt>
                <c:pt idx="12591">
                  <c:v>45.531700000000001</c:v>
                </c:pt>
                <c:pt idx="12592">
                  <c:v>45.531700000000001</c:v>
                </c:pt>
                <c:pt idx="12593">
                  <c:v>45.531700000000001</c:v>
                </c:pt>
                <c:pt idx="12594">
                  <c:v>45.531700000000001</c:v>
                </c:pt>
                <c:pt idx="12595">
                  <c:v>45.531700000000001</c:v>
                </c:pt>
                <c:pt idx="12596">
                  <c:v>45.531700000000001</c:v>
                </c:pt>
                <c:pt idx="12597">
                  <c:v>45.531700000000001</c:v>
                </c:pt>
                <c:pt idx="12598">
                  <c:v>45.531700000000001</c:v>
                </c:pt>
                <c:pt idx="12599">
                  <c:v>45.531700000000001</c:v>
                </c:pt>
                <c:pt idx="12600">
                  <c:v>45.531700000000001</c:v>
                </c:pt>
                <c:pt idx="12601">
                  <c:v>45.531700000000001</c:v>
                </c:pt>
                <c:pt idx="12602">
                  <c:v>45.531700000000001</c:v>
                </c:pt>
                <c:pt idx="12603">
                  <c:v>45.531700000000001</c:v>
                </c:pt>
                <c:pt idx="12604">
                  <c:v>45.541899999999998</c:v>
                </c:pt>
                <c:pt idx="12605">
                  <c:v>45.541899999999998</c:v>
                </c:pt>
                <c:pt idx="12606">
                  <c:v>45.541899999999998</c:v>
                </c:pt>
                <c:pt idx="12607">
                  <c:v>45.541899999999998</c:v>
                </c:pt>
                <c:pt idx="12608">
                  <c:v>45.541899999999998</c:v>
                </c:pt>
                <c:pt idx="12609">
                  <c:v>45.541899999999998</c:v>
                </c:pt>
                <c:pt idx="12610">
                  <c:v>45.541899999999998</c:v>
                </c:pt>
                <c:pt idx="12611">
                  <c:v>45.541899999999998</c:v>
                </c:pt>
                <c:pt idx="12612">
                  <c:v>45.541899999999998</c:v>
                </c:pt>
                <c:pt idx="12613">
                  <c:v>45.541899999999998</c:v>
                </c:pt>
                <c:pt idx="12614">
                  <c:v>45.541899999999998</c:v>
                </c:pt>
                <c:pt idx="12615">
                  <c:v>45.541899999999998</c:v>
                </c:pt>
                <c:pt idx="12616">
                  <c:v>45.541899999999998</c:v>
                </c:pt>
                <c:pt idx="12617">
                  <c:v>45.541899999999998</c:v>
                </c:pt>
                <c:pt idx="12618">
                  <c:v>45.541899999999998</c:v>
                </c:pt>
                <c:pt idx="12619">
                  <c:v>45.541899999999998</c:v>
                </c:pt>
                <c:pt idx="12620">
                  <c:v>45.541899999999998</c:v>
                </c:pt>
                <c:pt idx="12621">
                  <c:v>45.541899999999998</c:v>
                </c:pt>
                <c:pt idx="12622">
                  <c:v>45.541899999999998</c:v>
                </c:pt>
                <c:pt idx="12623">
                  <c:v>45.541899999999998</c:v>
                </c:pt>
                <c:pt idx="12624">
                  <c:v>45.541899999999998</c:v>
                </c:pt>
                <c:pt idx="12625">
                  <c:v>45.541899999999998</c:v>
                </c:pt>
                <c:pt idx="12626">
                  <c:v>45.541899999999998</c:v>
                </c:pt>
                <c:pt idx="12627">
                  <c:v>45.541899999999998</c:v>
                </c:pt>
                <c:pt idx="12628">
                  <c:v>45.541899999999998</c:v>
                </c:pt>
                <c:pt idx="12629">
                  <c:v>45.541899999999998</c:v>
                </c:pt>
                <c:pt idx="12630">
                  <c:v>45.541899999999998</c:v>
                </c:pt>
                <c:pt idx="12631">
                  <c:v>45.541899999999998</c:v>
                </c:pt>
                <c:pt idx="12632">
                  <c:v>45.541899999999998</c:v>
                </c:pt>
                <c:pt idx="12633">
                  <c:v>45.541899999999998</c:v>
                </c:pt>
                <c:pt idx="12634">
                  <c:v>45.541899999999998</c:v>
                </c:pt>
                <c:pt idx="12635">
                  <c:v>45.541899999999998</c:v>
                </c:pt>
                <c:pt idx="12636">
                  <c:v>45.541899999999998</c:v>
                </c:pt>
                <c:pt idx="12637">
                  <c:v>45.541899999999998</c:v>
                </c:pt>
                <c:pt idx="12638">
                  <c:v>45.541899999999998</c:v>
                </c:pt>
                <c:pt idx="12639">
                  <c:v>45.541899999999998</c:v>
                </c:pt>
                <c:pt idx="12640">
                  <c:v>45.541899999999998</c:v>
                </c:pt>
                <c:pt idx="12641">
                  <c:v>45.541899999999998</c:v>
                </c:pt>
                <c:pt idx="12642">
                  <c:v>45.541899999999998</c:v>
                </c:pt>
                <c:pt idx="12643">
                  <c:v>45.541899999999998</c:v>
                </c:pt>
                <c:pt idx="12644">
                  <c:v>45.541899999999998</c:v>
                </c:pt>
                <c:pt idx="12645">
                  <c:v>45.541899999999998</c:v>
                </c:pt>
                <c:pt idx="12646">
                  <c:v>45.541899999999998</c:v>
                </c:pt>
                <c:pt idx="12647">
                  <c:v>45.541899999999998</c:v>
                </c:pt>
                <c:pt idx="12648">
                  <c:v>45.541899999999998</c:v>
                </c:pt>
                <c:pt idx="12649">
                  <c:v>45.541899999999998</c:v>
                </c:pt>
                <c:pt idx="12650">
                  <c:v>45.541899999999998</c:v>
                </c:pt>
                <c:pt idx="12651">
                  <c:v>45.541899999999998</c:v>
                </c:pt>
                <c:pt idx="12652">
                  <c:v>45.541899999999998</c:v>
                </c:pt>
                <c:pt idx="12653">
                  <c:v>45.541899999999998</c:v>
                </c:pt>
                <c:pt idx="12654">
                  <c:v>45.541899999999998</c:v>
                </c:pt>
                <c:pt idx="12655">
                  <c:v>45.541899999999998</c:v>
                </c:pt>
                <c:pt idx="12656">
                  <c:v>45.541899999999998</c:v>
                </c:pt>
                <c:pt idx="12657">
                  <c:v>45.541899999999998</c:v>
                </c:pt>
                <c:pt idx="12658">
                  <c:v>45.541899999999998</c:v>
                </c:pt>
                <c:pt idx="12659">
                  <c:v>45.541899999999998</c:v>
                </c:pt>
                <c:pt idx="12660">
                  <c:v>45.541899999999998</c:v>
                </c:pt>
                <c:pt idx="12661">
                  <c:v>45.541899999999998</c:v>
                </c:pt>
                <c:pt idx="12662">
                  <c:v>45.541899999999998</c:v>
                </c:pt>
                <c:pt idx="12663">
                  <c:v>45.541899999999998</c:v>
                </c:pt>
                <c:pt idx="12664">
                  <c:v>45.541899999999998</c:v>
                </c:pt>
                <c:pt idx="12665">
                  <c:v>45.541899999999998</c:v>
                </c:pt>
                <c:pt idx="12666">
                  <c:v>45.541899999999998</c:v>
                </c:pt>
                <c:pt idx="12667">
                  <c:v>45.541899999999998</c:v>
                </c:pt>
                <c:pt idx="12668">
                  <c:v>45.541899999999998</c:v>
                </c:pt>
                <c:pt idx="12669">
                  <c:v>45.541899999999998</c:v>
                </c:pt>
                <c:pt idx="12670">
                  <c:v>45.541899999999998</c:v>
                </c:pt>
                <c:pt idx="12671">
                  <c:v>45.541899999999998</c:v>
                </c:pt>
                <c:pt idx="12672">
                  <c:v>45.541899999999998</c:v>
                </c:pt>
                <c:pt idx="12673">
                  <c:v>45.541899999999998</c:v>
                </c:pt>
                <c:pt idx="12674">
                  <c:v>45.541899999999998</c:v>
                </c:pt>
                <c:pt idx="12675">
                  <c:v>45.541899999999998</c:v>
                </c:pt>
                <c:pt idx="12676">
                  <c:v>45.541899999999998</c:v>
                </c:pt>
                <c:pt idx="12677">
                  <c:v>45.541899999999998</c:v>
                </c:pt>
                <c:pt idx="12678">
                  <c:v>45.541899999999998</c:v>
                </c:pt>
                <c:pt idx="12679">
                  <c:v>45.541899999999998</c:v>
                </c:pt>
                <c:pt idx="12680">
                  <c:v>45.541899999999998</c:v>
                </c:pt>
                <c:pt idx="12681">
                  <c:v>45.541899999999998</c:v>
                </c:pt>
                <c:pt idx="12682">
                  <c:v>45.541899999999998</c:v>
                </c:pt>
                <c:pt idx="12683">
                  <c:v>45.541899999999998</c:v>
                </c:pt>
                <c:pt idx="12684">
                  <c:v>45.541899999999998</c:v>
                </c:pt>
                <c:pt idx="12685">
                  <c:v>45.541899999999998</c:v>
                </c:pt>
                <c:pt idx="12686">
                  <c:v>45.541899999999998</c:v>
                </c:pt>
                <c:pt idx="12687">
                  <c:v>45.541899999999998</c:v>
                </c:pt>
                <c:pt idx="12688">
                  <c:v>45.541899999999998</c:v>
                </c:pt>
                <c:pt idx="12689">
                  <c:v>45.541899999999998</c:v>
                </c:pt>
                <c:pt idx="12690">
                  <c:v>45.541899999999998</c:v>
                </c:pt>
                <c:pt idx="12691">
                  <c:v>45.541899999999998</c:v>
                </c:pt>
                <c:pt idx="12692">
                  <c:v>45.541899999999998</c:v>
                </c:pt>
                <c:pt idx="12693">
                  <c:v>45.541899999999998</c:v>
                </c:pt>
                <c:pt idx="12694">
                  <c:v>45.552100000000003</c:v>
                </c:pt>
                <c:pt idx="12695">
                  <c:v>45.552100000000003</c:v>
                </c:pt>
                <c:pt idx="12696">
                  <c:v>45.552100000000003</c:v>
                </c:pt>
                <c:pt idx="12697">
                  <c:v>45.552100000000003</c:v>
                </c:pt>
                <c:pt idx="12698">
                  <c:v>45.552100000000003</c:v>
                </c:pt>
                <c:pt idx="12699">
                  <c:v>45.552100000000003</c:v>
                </c:pt>
                <c:pt idx="12700">
                  <c:v>45.552100000000003</c:v>
                </c:pt>
                <c:pt idx="12701">
                  <c:v>45.552100000000003</c:v>
                </c:pt>
                <c:pt idx="12702">
                  <c:v>45.552100000000003</c:v>
                </c:pt>
                <c:pt idx="12703">
                  <c:v>45.552100000000003</c:v>
                </c:pt>
                <c:pt idx="12704">
                  <c:v>45.552100000000003</c:v>
                </c:pt>
                <c:pt idx="12705">
                  <c:v>45.552100000000003</c:v>
                </c:pt>
                <c:pt idx="12706">
                  <c:v>45.552100000000003</c:v>
                </c:pt>
                <c:pt idx="12707">
                  <c:v>45.552100000000003</c:v>
                </c:pt>
                <c:pt idx="12708">
                  <c:v>45.552100000000003</c:v>
                </c:pt>
                <c:pt idx="12709">
                  <c:v>45.552100000000003</c:v>
                </c:pt>
                <c:pt idx="12710">
                  <c:v>45.552100000000003</c:v>
                </c:pt>
                <c:pt idx="12711">
                  <c:v>45.552100000000003</c:v>
                </c:pt>
                <c:pt idx="12712">
                  <c:v>45.552100000000003</c:v>
                </c:pt>
                <c:pt idx="12713">
                  <c:v>45.552100000000003</c:v>
                </c:pt>
                <c:pt idx="12714">
                  <c:v>45.552100000000003</c:v>
                </c:pt>
                <c:pt idx="12715">
                  <c:v>45.552100000000003</c:v>
                </c:pt>
                <c:pt idx="12716">
                  <c:v>45.552100000000003</c:v>
                </c:pt>
                <c:pt idx="12717">
                  <c:v>45.552100000000003</c:v>
                </c:pt>
                <c:pt idx="12718">
                  <c:v>45.552100000000003</c:v>
                </c:pt>
                <c:pt idx="12719">
                  <c:v>45.552100000000003</c:v>
                </c:pt>
                <c:pt idx="12720">
                  <c:v>45.552100000000003</c:v>
                </c:pt>
                <c:pt idx="12721">
                  <c:v>45.552100000000003</c:v>
                </c:pt>
                <c:pt idx="12722">
                  <c:v>45.552100000000003</c:v>
                </c:pt>
                <c:pt idx="12723">
                  <c:v>45.552100000000003</c:v>
                </c:pt>
                <c:pt idx="12724">
                  <c:v>45.552100000000003</c:v>
                </c:pt>
                <c:pt idx="12725">
                  <c:v>45.552100000000003</c:v>
                </c:pt>
                <c:pt idx="12726">
                  <c:v>45.552100000000003</c:v>
                </c:pt>
                <c:pt idx="12727">
                  <c:v>45.552100000000003</c:v>
                </c:pt>
                <c:pt idx="12728">
                  <c:v>45.552100000000003</c:v>
                </c:pt>
                <c:pt idx="12729">
                  <c:v>45.552100000000003</c:v>
                </c:pt>
                <c:pt idx="12730">
                  <c:v>45.552100000000003</c:v>
                </c:pt>
                <c:pt idx="12731">
                  <c:v>45.552100000000003</c:v>
                </c:pt>
                <c:pt idx="12732">
                  <c:v>45.552100000000003</c:v>
                </c:pt>
                <c:pt idx="12733">
                  <c:v>45.552100000000003</c:v>
                </c:pt>
                <c:pt idx="12734">
                  <c:v>45.552100000000003</c:v>
                </c:pt>
                <c:pt idx="12735">
                  <c:v>45.552100000000003</c:v>
                </c:pt>
                <c:pt idx="12736">
                  <c:v>45.552100000000003</c:v>
                </c:pt>
                <c:pt idx="12737">
                  <c:v>45.552100000000003</c:v>
                </c:pt>
                <c:pt idx="12738">
                  <c:v>45.552100000000003</c:v>
                </c:pt>
                <c:pt idx="12739">
                  <c:v>45.552100000000003</c:v>
                </c:pt>
                <c:pt idx="12740">
                  <c:v>45.552100000000003</c:v>
                </c:pt>
                <c:pt idx="12741">
                  <c:v>45.552100000000003</c:v>
                </c:pt>
                <c:pt idx="12742">
                  <c:v>45.552100000000003</c:v>
                </c:pt>
                <c:pt idx="12743">
                  <c:v>45.552100000000003</c:v>
                </c:pt>
                <c:pt idx="12744">
                  <c:v>45.552100000000003</c:v>
                </c:pt>
                <c:pt idx="12745">
                  <c:v>45.552100000000003</c:v>
                </c:pt>
                <c:pt idx="12746">
                  <c:v>45.552100000000003</c:v>
                </c:pt>
                <c:pt idx="12747">
                  <c:v>45.552100000000003</c:v>
                </c:pt>
                <c:pt idx="12748">
                  <c:v>45.552100000000003</c:v>
                </c:pt>
                <c:pt idx="12749">
                  <c:v>45.552100000000003</c:v>
                </c:pt>
                <c:pt idx="12750">
                  <c:v>45.552100000000003</c:v>
                </c:pt>
                <c:pt idx="12751">
                  <c:v>45.552100000000003</c:v>
                </c:pt>
                <c:pt idx="12752">
                  <c:v>45.552100000000003</c:v>
                </c:pt>
                <c:pt idx="12753">
                  <c:v>45.552100000000003</c:v>
                </c:pt>
                <c:pt idx="12754">
                  <c:v>45.552100000000003</c:v>
                </c:pt>
                <c:pt idx="12755">
                  <c:v>45.552100000000003</c:v>
                </c:pt>
                <c:pt idx="12756">
                  <c:v>45.552100000000003</c:v>
                </c:pt>
                <c:pt idx="12757">
                  <c:v>45.552100000000003</c:v>
                </c:pt>
                <c:pt idx="12758">
                  <c:v>45.552100000000003</c:v>
                </c:pt>
                <c:pt idx="12759">
                  <c:v>45.552100000000003</c:v>
                </c:pt>
                <c:pt idx="12760">
                  <c:v>45.552100000000003</c:v>
                </c:pt>
                <c:pt idx="12761">
                  <c:v>45.552100000000003</c:v>
                </c:pt>
                <c:pt idx="12762">
                  <c:v>45.552100000000003</c:v>
                </c:pt>
                <c:pt idx="12763">
                  <c:v>45.552100000000003</c:v>
                </c:pt>
                <c:pt idx="12764">
                  <c:v>45.552100000000003</c:v>
                </c:pt>
                <c:pt idx="12765">
                  <c:v>45.552100000000003</c:v>
                </c:pt>
                <c:pt idx="12766">
                  <c:v>45.552100000000003</c:v>
                </c:pt>
                <c:pt idx="12767">
                  <c:v>45.552100000000003</c:v>
                </c:pt>
                <c:pt idx="12768">
                  <c:v>45.552100000000003</c:v>
                </c:pt>
                <c:pt idx="12769">
                  <c:v>45.552100000000003</c:v>
                </c:pt>
                <c:pt idx="12770">
                  <c:v>45.552100000000003</c:v>
                </c:pt>
                <c:pt idx="12771">
                  <c:v>45.552100000000003</c:v>
                </c:pt>
                <c:pt idx="12772">
                  <c:v>45.552100000000003</c:v>
                </c:pt>
                <c:pt idx="12773">
                  <c:v>45.552100000000003</c:v>
                </c:pt>
                <c:pt idx="12774">
                  <c:v>45.552100000000003</c:v>
                </c:pt>
                <c:pt idx="12775">
                  <c:v>45.552100000000003</c:v>
                </c:pt>
                <c:pt idx="12776">
                  <c:v>45.552100000000003</c:v>
                </c:pt>
                <c:pt idx="12777">
                  <c:v>45.552100000000003</c:v>
                </c:pt>
                <c:pt idx="12778">
                  <c:v>45.552100000000003</c:v>
                </c:pt>
                <c:pt idx="12779">
                  <c:v>45.552100000000003</c:v>
                </c:pt>
                <c:pt idx="12780">
                  <c:v>45.552100000000003</c:v>
                </c:pt>
                <c:pt idx="12781">
                  <c:v>45.552100000000003</c:v>
                </c:pt>
                <c:pt idx="12782">
                  <c:v>45.552100000000003</c:v>
                </c:pt>
                <c:pt idx="12783">
                  <c:v>45.552100000000003</c:v>
                </c:pt>
                <c:pt idx="12784">
                  <c:v>45.552100000000003</c:v>
                </c:pt>
                <c:pt idx="12785">
                  <c:v>45.552100000000003</c:v>
                </c:pt>
                <c:pt idx="12786">
                  <c:v>45.552100000000003</c:v>
                </c:pt>
                <c:pt idx="12787">
                  <c:v>45.552100000000003</c:v>
                </c:pt>
                <c:pt idx="12788">
                  <c:v>45.552100000000003</c:v>
                </c:pt>
                <c:pt idx="12789">
                  <c:v>45.552100000000003</c:v>
                </c:pt>
                <c:pt idx="12790">
                  <c:v>45.552100000000003</c:v>
                </c:pt>
                <c:pt idx="12791">
                  <c:v>45.552100000000003</c:v>
                </c:pt>
                <c:pt idx="12792">
                  <c:v>45.552100000000003</c:v>
                </c:pt>
                <c:pt idx="12793">
                  <c:v>45.552100000000003</c:v>
                </c:pt>
                <c:pt idx="12794">
                  <c:v>45.552100000000003</c:v>
                </c:pt>
                <c:pt idx="12795">
                  <c:v>45.552100000000003</c:v>
                </c:pt>
                <c:pt idx="12796">
                  <c:v>45.552100000000003</c:v>
                </c:pt>
                <c:pt idx="12797">
                  <c:v>45.552100000000003</c:v>
                </c:pt>
                <c:pt idx="12798">
                  <c:v>45.552100000000003</c:v>
                </c:pt>
                <c:pt idx="12799">
                  <c:v>45.552100000000003</c:v>
                </c:pt>
                <c:pt idx="12800">
                  <c:v>45.552100000000003</c:v>
                </c:pt>
                <c:pt idx="12801">
                  <c:v>45.552100000000003</c:v>
                </c:pt>
                <c:pt idx="12802">
                  <c:v>45.552100000000003</c:v>
                </c:pt>
                <c:pt idx="12803">
                  <c:v>45.552100000000003</c:v>
                </c:pt>
                <c:pt idx="12804">
                  <c:v>45.552100000000003</c:v>
                </c:pt>
                <c:pt idx="12805">
                  <c:v>45.552100000000003</c:v>
                </c:pt>
                <c:pt idx="12806">
                  <c:v>45.552100000000003</c:v>
                </c:pt>
                <c:pt idx="12807">
                  <c:v>45.552100000000003</c:v>
                </c:pt>
                <c:pt idx="12808">
                  <c:v>45.552100000000003</c:v>
                </c:pt>
                <c:pt idx="12809">
                  <c:v>45.552100000000003</c:v>
                </c:pt>
                <c:pt idx="12810">
                  <c:v>45.552100000000003</c:v>
                </c:pt>
                <c:pt idx="12811">
                  <c:v>45.552100000000003</c:v>
                </c:pt>
                <c:pt idx="12812">
                  <c:v>45.552100000000003</c:v>
                </c:pt>
                <c:pt idx="12813">
                  <c:v>45.552100000000003</c:v>
                </c:pt>
                <c:pt idx="12814">
                  <c:v>45.552100000000003</c:v>
                </c:pt>
                <c:pt idx="12815">
                  <c:v>45.552100000000003</c:v>
                </c:pt>
                <c:pt idx="12816">
                  <c:v>45.552100000000003</c:v>
                </c:pt>
                <c:pt idx="12817">
                  <c:v>45.552100000000003</c:v>
                </c:pt>
                <c:pt idx="12818">
                  <c:v>45.552100000000003</c:v>
                </c:pt>
                <c:pt idx="12819">
                  <c:v>45.552100000000003</c:v>
                </c:pt>
                <c:pt idx="12820">
                  <c:v>45.552100000000003</c:v>
                </c:pt>
                <c:pt idx="12821">
                  <c:v>45.552100000000003</c:v>
                </c:pt>
                <c:pt idx="12822">
                  <c:v>45.552100000000003</c:v>
                </c:pt>
                <c:pt idx="12823">
                  <c:v>45.552100000000003</c:v>
                </c:pt>
                <c:pt idx="12824">
                  <c:v>45.552100000000003</c:v>
                </c:pt>
                <c:pt idx="12825">
                  <c:v>45.552100000000003</c:v>
                </c:pt>
                <c:pt idx="12826">
                  <c:v>45.552100000000003</c:v>
                </c:pt>
                <c:pt idx="12827">
                  <c:v>45.552100000000003</c:v>
                </c:pt>
                <c:pt idx="12828">
                  <c:v>45.552100000000003</c:v>
                </c:pt>
                <c:pt idx="12829">
                  <c:v>45.552100000000003</c:v>
                </c:pt>
                <c:pt idx="12830">
                  <c:v>45.552100000000003</c:v>
                </c:pt>
                <c:pt idx="12831">
                  <c:v>45.552100000000003</c:v>
                </c:pt>
                <c:pt idx="12832">
                  <c:v>45.552100000000003</c:v>
                </c:pt>
                <c:pt idx="12833">
                  <c:v>45.552100000000003</c:v>
                </c:pt>
                <c:pt idx="12834">
                  <c:v>45.552100000000003</c:v>
                </c:pt>
                <c:pt idx="12835">
                  <c:v>45.552100000000003</c:v>
                </c:pt>
                <c:pt idx="12836">
                  <c:v>45.552100000000003</c:v>
                </c:pt>
                <c:pt idx="12837">
                  <c:v>45.552100000000003</c:v>
                </c:pt>
                <c:pt idx="12838">
                  <c:v>45.552100000000003</c:v>
                </c:pt>
                <c:pt idx="12839">
                  <c:v>45.552100000000003</c:v>
                </c:pt>
                <c:pt idx="12840">
                  <c:v>45.552100000000003</c:v>
                </c:pt>
                <c:pt idx="12841">
                  <c:v>45.552100000000003</c:v>
                </c:pt>
                <c:pt idx="12842">
                  <c:v>45.552100000000003</c:v>
                </c:pt>
                <c:pt idx="12843">
                  <c:v>45.552100000000003</c:v>
                </c:pt>
                <c:pt idx="12844">
                  <c:v>45.552100000000003</c:v>
                </c:pt>
                <c:pt idx="12845">
                  <c:v>45.552100000000003</c:v>
                </c:pt>
                <c:pt idx="12846">
                  <c:v>45.552100000000003</c:v>
                </c:pt>
                <c:pt idx="12847">
                  <c:v>45.552100000000003</c:v>
                </c:pt>
                <c:pt idx="12848">
                  <c:v>45.552100000000003</c:v>
                </c:pt>
                <c:pt idx="12849">
                  <c:v>45.552100000000003</c:v>
                </c:pt>
                <c:pt idx="12850">
                  <c:v>45.552100000000003</c:v>
                </c:pt>
                <c:pt idx="12851">
                  <c:v>45.552100000000003</c:v>
                </c:pt>
                <c:pt idx="12852">
                  <c:v>45.552100000000003</c:v>
                </c:pt>
                <c:pt idx="12853">
                  <c:v>45.552100000000003</c:v>
                </c:pt>
                <c:pt idx="12854">
                  <c:v>45.552100000000003</c:v>
                </c:pt>
                <c:pt idx="12855">
                  <c:v>45.552100000000003</c:v>
                </c:pt>
                <c:pt idx="12856">
                  <c:v>45.552100000000003</c:v>
                </c:pt>
                <c:pt idx="12857">
                  <c:v>45.552100000000003</c:v>
                </c:pt>
                <c:pt idx="12858">
                  <c:v>45.552100000000003</c:v>
                </c:pt>
                <c:pt idx="12859">
                  <c:v>45.552100000000003</c:v>
                </c:pt>
                <c:pt idx="12860">
                  <c:v>45.552100000000003</c:v>
                </c:pt>
                <c:pt idx="12861">
                  <c:v>45.552100000000003</c:v>
                </c:pt>
                <c:pt idx="12862">
                  <c:v>45.552100000000003</c:v>
                </c:pt>
                <c:pt idx="12863">
                  <c:v>45.552100000000003</c:v>
                </c:pt>
                <c:pt idx="12864">
                  <c:v>45.552100000000003</c:v>
                </c:pt>
                <c:pt idx="12865">
                  <c:v>45.552100000000003</c:v>
                </c:pt>
                <c:pt idx="12866">
                  <c:v>45.552100000000003</c:v>
                </c:pt>
                <c:pt idx="12867">
                  <c:v>45.552100000000003</c:v>
                </c:pt>
                <c:pt idx="12868">
                  <c:v>45.552100000000003</c:v>
                </c:pt>
                <c:pt idx="12869">
                  <c:v>45.552100000000003</c:v>
                </c:pt>
                <c:pt idx="12870">
                  <c:v>45.552100000000003</c:v>
                </c:pt>
                <c:pt idx="12871">
                  <c:v>45.552100000000003</c:v>
                </c:pt>
                <c:pt idx="12872">
                  <c:v>45.563200000000002</c:v>
                </c:pt>
                <c:pt idx="12873">
                  <c:v>45.563200000000002</c:v>
                </c:pt>
                <c:pt idx="12874">
                  <c:v>45.563200000000002</c:v>
                </c:pt>
                <c:pt idx="12875">
                  <c:v>45.563200000000002</c:v>
                </c:pt>
                <c:pt idx="12876">
                  <c:v>45.563200000000002</c:v>
                </c:pt>
                <c:pt idx="12877">
                  <c:v>45.563200000000002</c:v>
                </c:pt>
                <c:pt idx="12878">
                  <c:v>45.563200000000002</c:v>
                </c:pt>
                <c:pt idx="12879">
                  <c:v>45.563200000000002</c:v>
                </c:pt>
                <c:pt idx="12880">
                  <c:v>45.563200000000002</c:v>
                </c:pt>
                <c:pt idx="12881">
                  <c:v>45.563200000000002</c:v>
                </c:pt>
                <c:pt idx="12882">
                  <c:v>45.563200000000002</c:v>
                </c:pt>
                <c:pt idx="12883">
                  <c:v>45.563200000000002</c:v>
                </c:pt>
                <c:pt idx="12884">
                  <c:v>45.563200000000002</c:v>
                </c:pt>
                <c:pt idx="12885">
                  <c:v>45.563200000000002</c:v>
                </c:pt>
                <c:pt idx="12886">
                  <c:v>45.563200000000002</c:v>
                </c:pt>
                <c:pt idx="12887">
                  <c:v>45.563200000000002</c:v>
                </c:pt>
                <c:pt idx="12888">
                  <c:v>45.563200000000002</c:v>
                </c:pt>
                <c:pt idx="12889">
                  <c:v>45.563200000000002</c:v>
                </c:pt>
                <c:pt idx="12890">
                  <c:v>45.563200000000002</c:v>
                </c:pt>
                <c:pt idx="12891">
                  <c:v>45.563200000000002</c:v>
                </c:pt>
                <c:pt idx="12892">
                  <c:v>45.563200000000002</c:v>
                </c:pt>
                <c:pt idx="12893">
                  <c:v>45.563200000000002</c:v>
                </c:pt>
                <c:pt idx="12894">
                  <c:v>45.563200000000002</c:v>
                </c:pt>
                <c:pt idx="12895">
                  <c:v>45.563200000000002</c:v>
                </c:pt>
                <c:pt idx="12896">
                  <c:v>45.563200000000002</c:v>
                </c:pt>
                <c:pt idx="12897">
                  <c:v>45.563200000000002</c:v>
                </c:pt>
                <c:pt idx="12898">
                  <c:v>45.563200000000002</c:v>
                </c:pt>
                <c:pt idx="12899">
                  <c:v>45.563200000000002</c:v>
                </c:pt>
                <c:pt idx="12900">
                  <c:v>45.563200000000002</c:v>
                </c:pt>
                <c:pt idx="12901">
                  <c:v>45.563200000000002</c:v>
                </c:pt>
                <c:pt idx="12902">
                  <c:v>45.563200000000002</c:v>
                </c:pt>
                <c:pt idx="12903">
                  <c:v>45.563200000000002</c:v>
                </c:pt>
                <c:pt idx="12904">
                  <c:v>45.563200000000002</c:v>
                </c:pt>
                <c:pt idx="12905">
                  <c:v>45.563200000000002</c:v>
                </c:pt>
                <c:pt idx="12906">
                  <c:v>45.563200000000002</c:v>
                </c:pt>
                <c:pt idx="12907">
                  <c:v>45.563200000000002</c:v>
                </c:pt>
                <c:pt idx="12908">
                  <c:v>45.563200000000002</c:v>
                </c:pt>
                <c:pt idx="12909">
                  <c:v>45.563200000000002</c:v>
                </c:pt>
                <c:pt idx="12910">
                  <c:v>45.563200000000002</c:v>
                </c:pt>
                <c:pt idx="12911">
                  <c:v>45.563200000000002</c:v>
                </c:pt>
                <c:pt idx="12912">
                  <c:v>45.563200000000002</c:v>
                </c:pt>
                <c:pt idx="12913">
                  <c:v>45.563200000000002</c:v>
                </c:pt>
                <c:pt idx="12914">
                  <c:v>45.563200000000002</c:v>
                </c:pt>
                <c:pt idx="12915">
                  <c:v>45.563200000000002</c:v>
                </c:pt>
                <c:pt idx="12916">
                  <c:v>45.563200000000002</c:v>
                </c:pt>
                <c:pt idx="12917">
                  <c:v>45.563200000000002</c:v>
                </c:pt>
                <c:pt idx="12918">
                  <c:v>45.563200000000002</c:v>
                </c:pt>
                <c:pt idx="12919">
                  <c:v>45.563200000000002</c:v>
                </c:pt>
                <c:pt idx="12920">
                  <c:v>45.563200000000002</c:v>
                </c:pt>
                <c:pt idx="12921">
                  <c:v>45.563200000000002</c:v>
                </c:pt>
                <c:pt idx="12922">
                  <c:v>45.563200000000002</c:v>
                </c:pt>
                <c:pt idx="12923">
                  <c:v>45.563200000000002</c:v>
                </c:pt>
                <c:pt idx="12924">
                  <c:v>45.563200000000002</c:v>
                </c:pt>
                <c:pt idx="12925">
                  <c:v>45.563200000000002</c:v>
                </c:pt>
                <c:pt idx="12926">
                  <c:v>45.563200000000002</c:v>
                </c:pt>
                <c:pt idx="12927">
                  <c:v>45.563200000000002</c:v>
                </c:pt>
                <c:pt idx="12928">
                  <c:v>45.563200000000002</c:v>
                </c:pt>
                <c:pt idx="12929">
                  <c:v>45.563200000000002</c:v>
                </c:pt>
                <c:pt idx="12930">
                  <c:v>45.563200000000002</c:v>
                </c:pt>
                <c:pt idx="12931">
                  <c:v>45.563200000000002</c:v>
                </c:pt>
                <c:pt idx="12932">
                  <c:v>45.563200000000002</c:v>
                </c:pt>
                <c:pt idx="12933">
                  <c:v>45.563200000000002</c:v>
                </c:pt>
                <c:pt idx="12934">
                  <c:v>45.563200000000002</c:v>
                </c:pt>
                <c:pt idx="12935">
                  <c:v>45.563200000000002</c:v>
                </c:pt>
                <c:pt idx="12936">
                  <c:v>45.563200000000002</c:v>
                </c:pt>
                <c:pt idx="12937">
                  <c:v>45.563200000000002</c:v>
                </c:pt>
                <c:pt idx="12938">
                  <c:v>45.563200000000002</c:v>
                </c:pt>
                <c:pt idx="12939">
                  <c:v>45.563200000000002</c:v>
                </c:pt>
                <c:pt idx="12940">
                  <c:v>45.563200000000002</c:v>
                </c:pt>
                <c:pt idx="12941">
                  <c:v>45.563200000000002</c:v>
                </c:pt>
                <c:pt idx="12942">
                  <c:v>45.563200000000002</c:v>
                </c:pt>
                <c:pt idx="12943">
                  <c:v>45.563200000000002</c:v>
                </c:pt>
                <c:pt idx="12944">
                  <c:v>45.563200000000002</c:v>
                </c:pt>
                <c:pt idx="12945">
                  <c:v>45.563200000000002</c:v>
                </c:pt>
                <c:pt idx="12946">
                  <c:v>45.563200000000002</c:v>
                </c:pt>
                <c:pt idx="12947">
                  <c:v>45.563200000000002</c:v>
                </c:pt>
                <c:pt idx="12948">
                  <c:v>45.563200000000002</c:v>
                </c:pt>
                <c:pt idx="12949">
                  <c:v>45.563200000000002</c:v>
                </c:pt>
                <c:pt idx="12950">
                  <c:v>45.563200000000002</c:v>
                </c:pt>
                <c:pt idx="12951">
                  <c:v>45.563200000000002</c:v>
                </c:pt>
                <c:pt idx="12952">
                  <c:v>45.563200000000002</c:v>
                </c:pt>
                <c:pt idx="12953">
                  <c:v>45.563200000000002</c:v>
                </c:pt>
                <c:pt idx="12954">
                  <c:v>45.563200000000002</c:v>
                </c:pt>
                <c:pt idx="12955">
                  <c:v>45.563200000000002</c:v>
                </c:pt>
                <c:pt idx="12956">
                  <c:v>45.563200000000002</c:v>
                </c:pt>
                <c:pt idx="12957">
                  <c:v>45.563200000000002</c:v>
                </c:pt>
                <c:pt idx="12958">
                  <c:v>45.563200000000002</c:v>
                </c:pt>
                <c:pt idx="12959">
                  <c:v>45.563200000000002</c:v>
                </c:pt>
                <c:pt idx="12960">
                  <c:v>45.563200000000002</c:v>
                </c:pt>
                <c:pt idx="12961">
                  <c:v>45.563200000000002</c:v>
                </c:pt>
                <c:pt idx="12962">
                  <c:v>45.563200000000002</c:v>
                </c:pt>
                <c:pt idx="12963">
                  <c:v>45.563200000000002</c:v>
                </c:pt>
                <c:pt idx="12964">
                  <c:v>45.563200000000002</c:v>
                </c:pt>
                <c:pt idx="12965">
                  <c:v>45.563200000000002</c:v>
                </c:pt>
                <c:pt idx="12966">
                  <c:v>45.563200000000002</c:v>
                </c:pt>
                <c:pt idx="12967">
                  <c:v>45.563200000000002</c:v>
                </c:pt>
                <c:pt idx="12968">
                  <c:v>45.563200000000002</c:v>
                </c:pt>
                <c:pt idx="12969">
                  <c:v>45.563200000000002</c:v>
                </c:pt>
                <c:pt idx="12970">
                  <c:v>45.563200000000002</c:v>
                </c:pt>
                <c:pt idx="12971">
                  <c:v>45.563200000000002</c:v>
                </c:pt>
                <c:pt idx="12972">
                  <c:v>45.563200000000002</c:v>
                </c:pt>
                <c:pt idx="12973">
                  <c:v>45.563200000000002</c:v>
                </c:pt>
                <c:pt idx="12974">
                  <c:v>45.563200000000002</c:v>
                </c:pt>
                <c:pt idx="12975">
                  <c:v>45.563200000000002</c:v>
                </c:pt>
                <c:pt idx="12976">
                  <c:v>45.563200000000002</c:v>
                </c:pt>
                <c:pt idx="12977">
                  <c:v>45.563200000000002</c:v>
                </c:pt>
                <c:pt idx="12978">
                  <c:v>45.563200000000002</c:v>
                </c:pt>
                <c:pt idx="12979">
                  <c:v>45.563200000000002</c:v>
                </c:pt>
                <c:pt idx="12980">
                  <c:v>45.563200000000002</c:v>
                </c:pt>
                <c:pt idx="12981">
                  <c:v>45.563200000000002</c:v>
                </c:pt>
                <c:pt idx="12982">
                  <c:v>45.563200000000002</c:v>
                </c:pt>
                <c:pt idx="12983">
                  <c:v>45.563200000000002</c:v>
                </c:pt>
                <c:pt idx="12984">
                  <c:v>45.563200000000002</c:v>
                </c:pt>
                <c:pt idx="12985">
                  <c:v>45.563200000000002</c:v>
                </c:pt>
                <c:pt idx="12986">
                  <c:v>45.563200000000002</c:v>
                </c:pt>
                <c:pt idx="12987">
                  <c:v>45.563200000000002</c:v>
                </c:pt>
                <c:pt idx="12988">
                  <c:v>45.563200000000002</c:v>
                </c:pt>
                <c:pt idx="12989">
                  <c:v>45.563200000000002</c:v>
                </c:pt>
                <c:pt idx="12990">
                  <c:v>45.563200000000002</c:v>
                </c:pt>
                <c:pt idx="12991">
                  <c:v>45.563200000000002</c:v>
                </c:pt>
                <c:pt idx="12992">
                  <c:v>45.563200000000002</c:v>
                </c:pt>
                <c:pt idx="12993">
                  <c:v>45.563200000000002</c:v>
                </c:pt>
                <c:pt idx="12994">
                  <c:v>45.563200000000002</c:v>
                </c:pt>
                <c:pt idx="12995">
                  <c:v>45.563200000000002</c:v>
                </c:pt>
                <c:pt idx="12996">
                  <c:v>45.563200000000002</c:v>
                </c:pt>
                <c:pt idx="12997">
                  <c:v>45.563200000000002</c:v>
                </c:pt>
                <c:pt idx="12998">
                  <c:v>45.563200000000002</c:v>
                </c:pt>
                <c:pt idx="12999">
                  <c:v>45.563200000000002</c:v>
                </c:pt>
                <c:pt idx="13000">
                  <c:v>45.563200000000002</c:v>
                </c:pt>
                <c:pt idx="13001">
                  <c:v>45.563200000000002</c:v>
                </c:pt>
                <c:pt idx="13002">
                  <c:v>45.563200000000002</c:v>
                </c:pt>
                <c:pt idx="13003">
                  <c:v>45.563200000000002</c:v>
                </c:pt>
                <c:pt idx="13004">
                  <c:v>45.563200000000002</c:v>
                </c:pt>
                <c:pt idx="13005">
                  <c:v>45.563200000000002</c:v>
                </c:pt>
                <c:pt idx="13006">
                  <c:v>45.563200000000002</c:v>
                </c:pt>
                <c:pt idx="13007">
                  <c:v>45.563200000000002</c:v>
                </c:pt>
                <c:pt idx="13008">
                  <c:v>45.563200000000002</c:v>
                </c:pt>
                <c:pt idx="13009">
                  <c:v>45.563200000000002</c:v>
                </c:pt>
                <c:pt idx="13010">
                  <c:v>45.563200000000002</c:v>
                </c:pt>
                <c:pt idx="13011">
                  <c:v>45.563200000000002</c:v>
                </c:pt>
                <c:pt idx="13012">
                  <c:v>45.563200000000002</c:v>
                </c:pt>
                <c:pt idx="13013">
                  <c:v>45.563200000000002</c:v>
                </c:pt>
                <c:pt idx="13014">
                  <c:v>45.563200000000002</c:v>
                </c:pt>
                <c:pt idx="13015">
                  <c:v>45.563200000000002</c:v>
                </c:pt>
                <c:pt idx="13016">
                  <c:v>45.563200000000002</c:v>
                </c:pt>
                <c:pt idx="13017">
                  <c:v>45.563200000000002</c:v>
                </c:pt>
                <c:pt idx="13018">
                  <c:v>45.563200000000002</c:v>
                </c:pt>
                <c:pt idx="13019">
                  <c:v>45.563200000000002</c:v>
                </c:pt>
                <c:pt idx="13020">
                  <c:v>45.563200000000002</c:v>
                </c:pt>
                <c:pt idx="13021">
                  <c:v>45.563200000000002</c:v>
                </c:pt>
                <c:pt idx="13022">
                  <c:v>45.563200000000002</c:v>
                </c:pt>
                <c:pt idx="13023">
                  <c:v>45.563200000000002</c:v>
                </c:pt>
                <c:pt idx="13024">
                  <c:v>45.563200000000002</c:v>
                </c:pt>
                <c:pt idx="13025">
                  <c:v>45.563200000000002</c:v>
                </c:pt>
                <c:pt idx="13026">
                  <c:v>45.563200000000002</c:v>
                </c:pt>
                <c:pt idx="13027">
                  <c:v>45.563200000000002</c:v>
                </c:pt>
                <c:pt idx="13028">
                  <c:v>45.563200000000002</c:v>
                </c:pt>
                <c:pt idx="13029">
                  <c:v>45.563200000000002</c:v>
                </c:pt>
                <c:pt idx="13030">
                  <c:v>45.563200000000002</c:v>
                </c:pt>
                <c:pt idx="13031">
                  <c:v>45.563200000000002</c:v>
                </c:pt>
                <c:pt idx="13032">
                  <c:v>45.563200000000002</c:v>
                </c:pt>
                <c:pt idx="13033">
                  <c:v>45.563200000000002</c:v>
                </c:pt>
                <c:pt idx="13034">
                  <c:v>45.563200000000002</c:v>
                </c:pt>
                <c:pt idx="13035">
                  <c:v>45.563200000000002</c:v>
                </c:pt>
                <c:pt idx="13036">
                  <c:v>45.563200000000002</c:v>
                </c:pt>
                <c:pt idx="13037">
                  <c:v>45.563200000000002</c:v>
                </c:pt>
                <c:pt idx="13038">
                  <c:v>45.563200000000002</c:v>
                </c:pt>
                <c:pt idx="13039">
                  <c:v>45.563200000000002</c:v>
                </c:pt>
                <c:pt idx="13040">
                  <c:v>45.563200000000002</c:v>
                </c:pt>
                <c:pt idx="13041">
                  <c:v>45.563200000000002</c:v>
                </c:pt>
                <c:pt idx="13042">
                  <c:v>45.563200000000002</c:v>
                </c:pt>
                <c:pt idx="13043">
                  <c:v>45.563200000000002</c:v>
                </c:pt>
                <c:pt idx="13044">
                  <c:v>45.563200000000002</c:v>
                </c:pt>
                <c:pt idx="13045">
                  <c:v>45.563200000000002</c:v>
                </c:pt>
                <c:pt idx="13046">
                  <c:v>45.563200000000002</c:v>
                </c:pt>
                <c:pt idx="13047">
                  <c:v>45.563200000000002</c:v>
                </c:pt>
                <c:pt idx="13048">
                  <c:v>45.563200000000002</c:v>
                </c:pt>
                <c:pt idx="13049">
                  <c:v>45.563200000000002</c:v>
                </c:pt>
                <c:pt idx="13050">
                  <c:v>45.563200000000002</c:v>
                </c:pt>
                <c:pt idx="13051">
                  <c:v>45.563200000000002</c:v>
                </c:pt>
                <c:pt idx="13052">
                  <c:v>45.563200000000002</c:v>
                </c:pt>
                <c:pt idx="13053">
                  <c:v>45.563200000000002</c:v>
                </c:pt>
                <c:pt idx="13054">
                  <c:v>45.563200000000002</c:v>
                </c:pt>
                <c:pt idx="13055">
                  <c:v>45.563200000000002</c:v>
                </c:pt>
                <c:pt idx="13056">
                  <c:v>45.563200000000002</c:v>
                </c:pt>
                <c:pt idx="13057">
                  <c:v>45.563200000000002</c:v>
                </c:pt>
                <c:pt idx="13058">
                  <c:v>45.563200000000002</c:v>
                </c:pt>
                <c:pt idx="13059">
                  <c:v>45.563200000000002</c:v>
                </c:pt>
                <c:pt idx="13060">
                  <c:v>45.563200000000002</c:v>
                </c:pt>
                <c:pt idx="13061">
                  <c:v>45.563200000000002</c:v>
                </c:pt>
                <c:pt idx="13062">
                  <c:v>45.563200000000002</c:v>
                </c:pt>
                <c:pt idx="13063">
                  <c:v>45.563200000000002</c:v>
                </c:pt>
                <c:pt idx="13064">
                  <c:v>45.563200000000002</c:v>
                </c:pt>
                <c:pt idx="13065">
                  <c:v>45.563200000000002</c:v>
                </c:pt>
                <c:pt idx="13066">
                  <c:v>45.563200000000002</c:v>
                </c:pt>
                <c:pt idx="13067">
                  <c:v>45.563200000000002</c:v>
                </c:pt>
                <c:pt idx="13068">
                  <c:v>45.563200000000002</c:v>
                </c:pt>
                <c:pt idx="13069">
                  <c:v>45.563200000000002</c:v>
                </c:pt>
                <c:pt idx="13070">
                  <c:v>45.563200000000002</c:v>
                </c:pt>
                <c:pt idx="13071">
                  <c:v>45.563200000000002</c:v>
                </c:pt>
                <c:pt idx="13072">
                  <c:v>45.563200000000002</c:v>
                </c:pt>
                <c:pt idx="13073">
                  <c:v>45.563200000000002</c:v>
                </c:pt>
                <c:pt idx="13074">
                  <c:v>45.563200000000002</c:v>
                </c:pt>
                <c:pt idx="13075">
                  <c:v>45.563200000000002</c:v>
                </c:pt>
                <c:pt idx="13076">
                  <c:v>45.563200000000002</c:v>
                </c:pt>
                <c:pt idx="13077">
                  <c:v>45.563200000000002</c:v>
                </c:pt>
                <c:pt idx="13078">
                  <c:v>45.563200000000002</c:v>
                </c:pt>
                <c:pt idx="13079">
                  <c:v>45.563200000000002</c:v>
                </c:pt>
                <c:pt idx="13080">
                  <c:v>45.563200000000002</c:v>
                </c:pt>
                <c:pt idx="13081">
                  <c:v>45.563200000000002</c:v>
                </c:pt>
                <c:pt idx="13082">
                  <c:v>45.563200000000002</c:v>
                </c:pt>
                <c:pt idx="13083">
                  <c:v>45.563200000000002</c:v>
                </c:pt>
                <c:pt idx="13084">
                  <c:v>45.563200000000002</c:v>
                </c:pt>
                <c:pt idx="13085">
                  <c:v>45.563200000000002</c:v>
                </c:pt>
                <c:pt idx="13086">
                  <c:v>45.563200000000002</c:v>
                </c:pt>
                <c:pt idx="13087">
                  <c:v>45.563200000000002</c:v>
                </c:pt>
                <c:pt idx="13088">
                  <c:v>45.563200000000002</c:v>
                </c:pt>
                <c:pt idx="13089">
                  <c:v>45.563200000000002</c:v>
                </c:pt>
                <c:pt idx="13090">
                  <c:v>45.563200000000002</c:v>
                </c:pt>
                <c:pt idx="13091">
                  <c:v>45.563200000000002</c:v>
                </c:pt>
                <c:pt idx="13092">
                  <c:v>45.563200000000002</c:v>
                </c:pt>
                <c:pt idx="13093">
                  <c:v>45.563200000000002</c:v>
                </c:pt>
                <c:pt idx="13094">
                  <c:v>45.563200000000002</c:v>
                </c:pt>
                <c:pt idx="13095">
                  <c:v>45.563200000000002</c:v>
                </c:pt>
                <c:pt idx="13096">
                  <c:v>45.563200000000002</c:v>
                </c:pt>
                <c:pt idx="13097">
                  <c:v>45.563200000000002</c:v>
                </c:pt>
                <c:pt idx="13098">
                  <c:v>45.563200000000002</c:v>
                </c:pt>
                <c:pt idx="13099">
                  <c:v>45.563200000000002</c:v>
                </c:pt>
                <c:pt idx="13100">
                  <c:v>45.563200000000002</c:v>
                </c:pt>
                <c:pt idx="13101">
                  <c:v>45.563200000000002</c:v>
                </c:pt>
                <c:pt idx="13102">
                  <c:v>45.563200000000002</c:v>
                </c:pt>
                <c:pt idx="13103">
                  <c:v>45.563200000000002</c:v>
                </c:pt>
                <c:pt idx="13104">
                  <c:v>45.563200000000002</c:v>
                </c:pt>
                <c:pt idx="13105">
                  <c:v>45.563200000000002</c:v>
                </c:pt>
                <c:pt idx="13106">
                  <c:v>45.563200000000002</c:v>
                </c:pt>
                <c:pt idx="13107">
                  <c:v>45.563200000000002</c:v>
                </c:pt>
                <c:pt idx="13108">
                  <c:v>45.563200000000002</c:v>
                </c:pt>
                <c:pt idx="13109">
                  <c:v>45.563200000000002</c:v>
                </c:pt>
                <c:pt idx="13110">
                  <c:v>45.563200000000002</c:v>
                </c:pt>
                <c:pt idx="13111">
                  <c:v>45.563200000000002</c:v>
                </c:pt>
                <c:pt idx="13112">
                  <c:v>45.563200000000002</c:v>
                </c:pt>
                <c:pt idx="13113">
                  <c:v>45.563200000000002</c:v>
                </c:pt>
                <c:pt idx="13114">
                  <c:v>45.563200000000002</c:v>
                </c:pt>
                <c:pt idx="13115">
                  <c:v>45.563200000000002</c:v>
                </c:pt>
                <c:pt idx="13116">
                  <c:v>45.563200000000002</c:v>
                </c:pt>
                <c:pt idx="13117">
                  <c:v>45.563200000000002</c:v>
                </c:pt>
                <c:pt idx="13118">
                  <c:v>45.563200000000002</c:v>
                </c:pt>
                <c:pt idx="13119">
                  <c:v>45.563200000000002</c:v>
                </c:pt>
                <c:pt idx="13120">
                  <c:v>45.563200000000002</c:v>
                </c:pt>
                <c:pt idx="13121">
                  <c:v>45.563200000000002</c:v>
                </c:pt>
                <c:pt idx="13122">
                  <c:v>45.563200000000002</c:v>
                </c:pt>
                <c:pt idx="13123">
                  <c:v>45.563200000000002</c:v>
                </c:pt>
                <c:pt idx="13124">
                  <c:v>45.563200000000002</c:v>
                </c:pt>
                <c:pt idx="13125">
                  <c:v>45.563200000000002</c:v>
                </c:pt>
                <c:pt idx="13126">
                  <c:v>45.563200000000002</c:v>
                </c:pt>
                <c:pt idx="13127">
                  <c:v>45.563200000000002</c:v>
                </c:pt>
                <c:pt idx="13128">
                  <c:v>45.563200000000002</c:v>
                </c:pt>
                <c:pt idx="13129">
                  <c:v>45.563200000000002</c:v>
                </c:pt>
                <c:pt idx="13130">
                  <c:v>45.563200000000002</c:v>
                </c:pt>
                <c:pt idx="13131">
                  <c:v>45.563200000000002</c:v>
                </c:pt>
                <c:pt idx="13132">
                  <c:v>45.563200000000002</c:v>
                </c:pt>
                <c:pt idx="13133">
                  <c:v>45.563200000000002</c:v>
                </c:pt>
                <c:pt idx="13134">
                  <c:v>45.563200000000002</c:v>
                </c:pt>
                <c:pt idx="13135">
                  <c:v>45.563200000000002</c:v>
                </c:pt>
                <c:pt idx="13136">
                  <c:v>45.563200000000002</c:v>
                </c:pt>
                <c:pt idx="13137">
                  <c:v>45.563200000000002</c:v>
                </c:pt>
                <c:pt idx="13138">
                  <c:v>45.563200000000002</c:v>
                </c:pt>
                <c:pt idx="13139">
                  <c:v>45.563200000000002</c:v>
                </c:pt>
                <c:pt idx="13140">
                  <c:v>45.563200000000002</c:v>
                </c:pt>
                <c:pt idx="13141">
                  <c:v>45.563200000000002</c:v>
                </c:pt>
                <c:pt idx="13142">
                  <c:v>45.563200000000002</c:v>
                </c:pt>
                <c:pt idx="13143">
                  <c:v>45.563200000000002</c:v>
                </c:pt>
                <c:pt idx="13144">
                  <c:v>45.563200000000002</c:v>
                </c:pt>
                <c:pt idx="13145">
                  <c:v>45.563200000000002</c:v>
                </c:pt>
                <c:pt idx="13146">
                  <c:v>45.563200000000002</c:v>
                </c:pt>
                <c:pt idx="13147">
                  <c:v>45.563200000000002</c:v>
                </c:pt>
                <c:pt idx="13148">
                  <c:v>45.563200000000002</c:v>
                </c:pt>
                <c:pt idx="13149">
                  <c:v>45.563200000000002</c:v>
                </c:pt>
                <c:pt idx="13150">
                  <c:v>45.563200000000002</c:v>
                </c:pt>
                <c:pt idx="13151">
                  <c:v>45.563200000000002</c:v>
                </c:pt>
                <c:pt idx="13152">
                  <c:v>45.563200000000002</c:v>
                </c:pt>
                <c:pt idx="13153">
                  <c:v>45.563200000000002</c:v>
                </c:pt>
                <c:pt idx="13154">
                  <c:v>45.563200000000002</c:v>
                </c:pt>
                <c:pt idx="13155">
                  <c:v>45.563200000000002</c:v>
                </c:pt>
                <c:pt idx="13156">
                  <c:v>45.563200000000002</c:v>
                </c:pt>
                <c:pt idx="13157">
                  <c:v>45.563200000000002</c:v>
                </c:pt>
                <c:pt idx="13158">
                  <c:v>45.563200000000002</c:v>
                </c:pt>
                <c:pt idx="13159">
                  <c:v>45.563200000000002</c:v>
                </c:pt>
                <c:pt idx="13160">
                  <c:v>45.563200000000002</c:v>
                </c:pt>
                <c:pt idx="13161">
                  <c:v>45.563200000000002</c:v>
                </c:pt>
                <c:pt idx="13162">
                  <c:v>45.563200000000002</c:v>
                </c:pt>
                <c:pt idx="13163">
                  <c:v>45.563200000000002</c:v>
                </c:pt>
                <c:pt idx="13164">
                  <c:v>45.563200000000002</c:v>
                </c:pt>
                <c:pt idx="13165">
                  <c:v>45.563200000000002</c:v>
                </c:pt>
                <c:pt idx="13166">
                  <c:v>45.563200000000002</c:v>
                </c:pt>
                <c:pt idx="13167">
                  <c:v>45.563200000000002</c:v>
                </c:pt>
                <c:pt idx="13168">
                  <c:v>45.563200000000002</c:v>
                </c:pt>
                <c:pt idx="13169">
                  <c:v>45.563200000000002</c:v>
                </c:pt>
                <c:pt idx="13170">
                  <c:v>45.563200000000002</c:v>
                </c:pt>
                <c:pt idx="13171">
                  <c:v>45.563200000000002</c:v>
                </c:pt>
                <c:pt idx="13172">
                  <c:v>45.563200000000002</c:v>
                </c:pt>
                <c:pt idx="13173">
                  <c:v>45.563200000000002</c:v>
                </c:pt>
                <c:pt idx="13174">
                  <c:v>45.563200000000002</c:v>
                </c:pt>
                <c:pt idx="13175">
                  <c:v>45.563200000000002</c:v>
                </c:pt>
                <c:pt idx="13176">
                  <c:v>45.563200000000002</c:v>
                </c:pt>
                <c:pt idx="13177">
                  <c:v>45.563200000000002</c:v>
                </c:pt>
                <c:pt idx="13178">
                  <c:v>45.563200000000002</c:v>
                </c:pt>
                <c:pt idx="13179">
                  <c:v>45.563200000000002</c:v>
                </c:pt>
                <c:pt idx="13180">
                  <c:v>45.563200000000002</c:v>
                </c:pt>
                <c:pt idx="13181">
                  <c:v>45.563200000000002</c:v>
                </c:pt>
                <c:pt idx="13182">
                  <c:v>45.563200000000002</c:v>
                </c:pt>
                <c:pt idx="13183">
                  <c:v>45.563200000000002</c:v>
                </c:pt>
                <c:pt idx="13184">
                  <c:v>45.563200000000002</c:v>
                </c:pt>
                <c:pt idx="13185">
                  <c:v>45.563200000000002</c:v>
                </c:pt>
                <c:pt idx="13186">
                  <c:v>45.563200000000002</c:v>
                </c:pt>
                <c:pt idx="13187">
                  <c:v>45.563200000000002</c:v>
                </c:pt>
                <c:pt idx="13188">
                  <c:v>45.563200000000002</c:v>
                </c:pt>
                <c:pt idx="13189">
                  <c:v>45.563200000000002</c:v>
                </c:pt>
                <c:pt idx="13190">
                  <c:v>45.563200000000002</c:v>
                </c:pt>
                <c:pt idx="13191">
                  <c:v>45.563200000000002</c:v>
                </c:pt>
                <c:pt idx="13192">
                  <c:v>45.563200000000002</c:v>
                </c:pt>
                <c:pt idx="13193" formatCode="h:mm:ss">
                  <c:v>0.32462962962962999</c:v>
                </c:pt>
                <c:pt idx="13194">
                  <c:v>45.563200000000002</c:v>
                </c:pt>
                <c:pt idx="13195">
                  <c:v>45.563200000000002</c:v>
                </c:pt>
                <c:pt idx="13196">
                  <c:v>45.563200000000002</c:v>
                </c:pt>
                <c:pt idx="13197">
                  <c:v>45.563200000000002</c:v>
                </c:pt>
                <c:pt idx="13198">
                  <c:v>45.563200000000002</c:v>
                </c:pt>
                <c:pt idx="13199">
                  <c:v>45.563200000000002</c:v>
                </c:pt>
                <c:pt idx="13200">
                  <c:v>45.563200000000002</c:v>
                </c:pt>
                <c:pt idx="13201">
                  <c:v>45.563200000000002</c:v>
                </c:pt>
                <c:pt idx="13202">
                  <c:v>45.563200000000002</c:v>
                </c:pt>
                <c:pt idx="13203">
                  <c:v>45.563200000000002</c:v>
                </c:pt>
                <c:pt idx="13204">
                  <c:v>45.563200000000002</c:v>
                </c:pt>
                <c:pt idx="13205">
                  <c:v>45.563200000000002</c:v>
                </c:pt>
                <c:pt idx="13206">
                  <c:v>45.563200000000002</c:v>
                </c:pt>
                <c:pt idx="13207">
                  <c:v>45.563200000000002</c:v>
                </c:pt>
                <c:pt idx="13208">
                  <c:v>45.563200000000002</c:v>
                </c:pt>
                <c:pt idx="13209">
                  <c:v>45.563200000000002</c:v>
                </c:pt>
                <c:pt idx="13210">
                  <c:v>45.563200000000002</c:v>
                </c:pt>
                <c:pt idx="13211">
                  <c:v>45.563200000000002</c:v>
                </c:pt>
                <c:pt idx="13212">
                  <c:v>45.563200000000002</c:v>
                </c:pt>
                <c:pt idx="13213">
                  <c:v>45.563200000000002</c:v>
                </c:pt>
                <c:pt idx="13214">
                  <c:v>45.563200000000002</c:v>
                </c:pt>
                <c:pt idx="13215">
                  <c:v>45.563200000000002</c:v>
                </c:pt>
                <c:pt idx="13216">
                  <c:v>45.563200000000002</c:v>
                </c:pt>
                <c:pt idx="13217">
                  <c:v>45.563200000000002</c:v>
                </c:pt>
                <c:pt idx="13218">
                  <c:v>45.563200000000002</c:v>
                </c:pt>
                <c:pt idx="13219">
                  <c:v>45.563200000000002</c:v>
                </c:pt>
                <c:pt idx="13220">
                  <c:v>45.563200000000002</c:v>
                </c:pt>
                <c:pt idx="13221">
                  <c:v>45.563200000000002</c:v>
                </c:pt>
                <c:pt idx="13222">
                  <c:v>45.563200000000002</c:v>
                </c:pt>
                <c:pt idx="13223">
                  <c:v>45.563200000000002</c:v>
                </c:pt>
                <c:pt idx="13224">
                  <c:v>45.563200000000002</c:v>
                </c:pt>
                <c:pt idx="13225">
                  <c:v>45.563200000000002</c:v>
                </c:pt>
                <c:pt idx="13226">
                  <c:v>45.563200000000002</c:v>
                </c:pt>
                <c:pt idx="13227">
                  <c:v>45.563200000000002</c:v>
                </c:pt>
                <c:pt idx="13228">
                  <c:v>45.563200000000002</c:v>
                </c:pt>
                <c:pt idx="13229">
                  <c:v>45.563200000000002</c:v>
                </c:pt>
                <c:pt idx="13230">
                  <c:v>45.563200000000002</c:v>
                </c:pt>
                <c:pt idx="13231">
                  <c:v>45.563200000000002</c:v>
                </c:pt>
                <c:pt idx="13232">
                  <c:v>45.563200000000002</c:v>
                </c:pt>
                <c:pt idx="13233">
                  <c:v>45.563200000000002</c:v>
                </c:pt>
                <c:pt idx="13234">
                  <c:v>45.563200000000002</c:v>
                </c:pt>
                <c:pt idx="13235">
                  <c:v>45.563200000000002</c:v>
                </c:pt>
                <c:pt idx="13236">
                  <c:v>45.563200000000002</c:v>
                </c:pt>
                <c:pt idx="13237">
                  <c:v>45.563200000000002</c:v>
                </c:pt>
                <c:pt idx="13238">
                  <c:v>45.563200000000002</c:v>
                </c:pt>
                <c:pt idx="13239">
                  <c:v>45.563200000000002</c:v>
                </c:pt>
                <c:pt idx="13240">
                  <c:v>45.563200000000002</c:v>
                </c:pt>
                <c:pt idx="13241">
                  <c:v>45.563200000000002</c:v>
                </c:pt>
                <c:pt idx="13242">
                  <c:v>45.563200000000002</c:v>
                </c:pt>
                <c:pt idx="13243">
                  <c:v>45.563200000000002</c:v>
                </c:pt>
                <c:pt idx="13244">
                  <c:v>45.563200000000002</c:v>
                </c:pt>
                <c:pt idx="13245">
                  <c:v>45.563200000000002</c:v>
                </c:pt>
                <c:pt idx="13246">
                  <c:v>45.563200000000002</c:v>
                </c:pt>
                <c:pt idx="13247">
                  <c:v>45.563200000000002</c:v>
                </c:pt>
                <c:pt idx="13248">
                  <c:v>45.563200000000002</c:v>
                </c:pt>
                <c:pt idx="13249">
                  <c:v>45.563200000000002</c:v>
                </c:pt>
                <c:pt idx="13250">
                  <c:v>45.563200000000002</c:v>
                </c:pt>
                <c:pt idx="13251">
                  <c:v>45.563200000000002</c:v>
                </c:pt>
                <c:pt idx="13252">
                  <c:v>45.553199999999997</c:v>
                </c:pt>
                <c:pt idx="13253">
                  <c:v>45.553199999999997</c:v>
                </c:pt>
                <c:pt idx="13254">
                  <c:v>45.553199999999997</c:v>
                </c:pt>
                <c:pt idx="13255">
                  <c:v>45.553199999999997</c:v>
                </c:pt>
                <c:pt idx="13256">
                  <c:v>45.553199999999997</c:v>
                </c:pt>
                <c:pt idx="13257">
                  <c:v>45.553199999999997</c:v>
                </c:pt>
                <c:pt idx="13258">
                  <c:v>45.553199999999997</c:v>
                </c:pt>
                <c:pt idx="13259">
                  <c:v>45.553199999999997</c:v>
                </c:pt>
                <c:pt idx="13260">
                  <c:v>45.553199999999997</c:v>
                </c:pt>
                <c:pt idx="13261">
                  <c:v>45.553199999999997</c:v>
                </c:pt>
                <c:pt idx="13262">
                  <c:v>45.553199999999997</c:v>
                </c:pt>
                <c:pt idx="13263">
                  <c:v>45.553199999999997</c:v>
                </c:pt>
                <c:pt idx="13264">
                  <c:v>45.553199999999997</c:v>
                </c:pt>
                <c:pt idx="13265">
                  <c:v>45.553199999999997</c:v>
                </c:pt>
                <c:pt idx="13266">
                  <c:v>45.553199999999997</c:v>
                </c:pt>
                <c:pt idx="13267">
                  <c:v>45.553199999999997</c:v>
                </c:pt>
                <c:pt idx="13268">
                  <c:v>45.553199999999997</c:v>
                </c:pt>
                <c:pt idx="13269">
                  <c:v>45.553199999999997</c:v>
                </c:pt>
                <c:pt idx="13270">
                  <c:v>45.553199999999997</c:v>
                </c:pt>
                <c:pt idx="13271">
                  <c:v>45.553199999999997</c:v>
                </c:pt>
                <c:pt idx="13272">
                  <c:v>45.553199999999997</c:v>
                </c:pt>
                <c:pt idx="13273">
                  <c:v>45.553199999999997</c:v>
                </c:pt>
                <c:pt idx="13274">
                  <c:v>45.553199999999997</c:v>
                </c:pt>
                <c:pt idx="13275">
                  <c:v>45.553199999999997</c:v>
                </c:pt>
                <c:pt idx="13276">
                  <c:v>45.553199999999997</c:v>
                </c:pt>
                <c:pt idx="13277">
                  <c:v>45.553199999999997</c:v>
                </c:pt>
                <c:pt idx="13278">
                  <c:v>45.553199999999997</c:v>
                </c:pt>
                <c:pt idx="13279">
                  <c:v>45.553199999999997</c:v>
                </c:pt>
                <c:pt idx="13280">
                  <c:v>45.553199999999997</c:v>
                </c:pt>
                <c:pt idx="13281">
                  <c:v>45.553199999999997</c:v>
                </c:pt>
                <c:pt idx="13282">
                  <c:v>45.553199999999997</c:v>
                </c:pt>
                <c:pt idx="13283">
                  <c:v>45.553199999999997</c:v>
                </c:pt>
                <c:pt idx="13284">
                  <c:v>45.553199999999997</c:v>
                </c:pt>
                <c:pt idx="13285">
                  <c:v>45.553199999999997</c:v>
                </c:pt>
                <c:pt idx="13286">
                  <c:v>45.553199999999997</c:v>
                </c:pt>
                <c:pt idx="13287">
                  <c:v>45.553199999999997</c:v>
                </c:pt>
                <c:pt idx="13288">
                  <c:v>45.553199999999997</c:v>
                </c:pt>
                <c:pt idx="13289">
                  <c:v>45.553199999999997</c:v>
                </c:pt>
                <c:pt idx="13290">
                  <c:v>45.542900000000003</c:v>
                </c:pt>
                <c:pt idx="13291">
                  <c:v>45.542900000000003</c:v>
                </c:pt>
                <c:pt idx="13292">
                  <c:v>45.542900000000003</c:v>
                </c:pt>
                <c:pt idx="13293">
                  <c:v>45.542900000000003</c:v>
                </c:pt>
                <c:pt idx="13294">
                  <c:v>45.542900000000003</c:v>
                </c:pt>
                <c:pt idx="13295">
                  <c:v>45.542900000000003</c:v>
                </c:pt>
                <c:pt idx="13296">
                  <c:v>45.542900000000003</c:v>
                </c:pt>
                <c:pt idx="13297">
                  <c:v>45.542900000000003</c:v>
                </c:pt>
                <c:pt idx="13298">
                  <c:v>45.542900000000003</c:v>
                </c:pt>
                <c:pt idx="13299">
                  <c:v>45.542900000000003</c:v>
                </c:pt>
                <c:pt idx="13300">
                  <c:v>45.531399999999998</c:v>
                </c:pt>
                <c:pt idx="13301">
                  <c:v>45.531399999999998</c:v>
                </c:pt>
                <c:pt idx="13302">
                  <c:v>45.531399999999998</c:v>
                </c:pt>
                <c:pt idx="13303">
                  <c:v>45.531399999999998</c:v>
                </c:pt>
                <c:pt idx="13304">
                  <c:v>45.531399999999998</c:v>
                </c:pt>
                <c:pt idx="13305">
                  <c:v>45.531399999999998</c:v>
                </c:pt>
                <c:pt idx="13306">
                  <c:v>45.531399999999998</c:v>
                </c:pt>
                <c:pt idx="13307">
                  <c:v>45.531399999999998</c:v>
                </c:pt>
                <c:pt idx="13308">
                  <c:v>45.531399999999998</c:v>
                </c:pt>
                <c:pt idx="13309">
                  <c:v>45.531399999999998</c:v>
                </c:pt>
                <c:pt idx="13310">
                  <c:v>45.531399999999998</c:v>
                </c:pt>
                <c:pt idx="13311">
                  <c:v>45.531399999999998</c:v>
                </c:pt>
                <c:pt idx="13312">
                  <c:v>45.531399999999998</c:v>
                </c:pt>
                <c:pt idx="13313">
                  <c:v>45.531399999999998</c:v>
                </c:pt>
                <c:pt idx="13314">
                  <c:v>45.531399999999998</c:v>
                </c:pt>
                <c:pt idx="13315">
                  <c:v>45.531399999999998</c:v>
                </c:pt>
                <c:pt idx="13316">
                  <c:v>45.531399999999998</c:v>
                </c:pt>
                <c:pt idx="13317">
                  <c:v>45.531399999999998</c:v>
                </c:pt>
                <c:pt idx="13318">
                  <c:v>45.531399999999998</c:v>
                </c:pt>
                <c:pt idx="13319">
                  <c:v>45.531399999999998</c:v>
                </c:pt>
                <c:pt idx="13320">
                  <c:v>45.531399999999998</c:v>
                </c:pt>
                <c:pt idx="13321">
                  <c:v>45.531399999999998</c:v>
                </c:pt>
                <c:pt idx="13322">
                  <c:v>45.531399999999998</c:v>
                </c:pt>
                <c:pt idx="13323">
                  <c:v>45.531399999999998</c:v>
                </c:pt>
                <c:pt idx="13324">
                  <c:v>45.531399999999998</c:v>
                </c:pt>
                <c:pt idx="13325">
                  <c:v>45.531399999999998</c:v>
                </c:pt>
                <c:pt idx="13326">
                  <c:v>45.531399999999998</c:v>
                </c:pt>
                <c:pt idx="13327">
                  <c:v>45.531399999999998</c:v>
                </c:pt>
                <c:pt idx="13328">
                  <c:v>45.531399999999998</c:v>
                </c:pt>
                <c:pt idx="13329">
                  <c:v>45.531399999999998</c:v>
                </c:pt>
                <c:pt idx="13330">
                  <c:v>45.531399999999998</c:v>
                </c:pt>
                <c:pt idx="13331">
                  <c:v>45.531399999999998</c:v>
                </c:pt>
                <c:pt idx="13332">
                  <c:v>45.531399999999998</c:v>
                </c:pt>
                <c:pt idx="13333">
                  <c:v>45.531399999999998</c:v>
                </c:pt>
                <c:pt idx="13334">
                  <c:v>45.531399999999998</c:v>
                </c:pt>
                <c:pt idx="13335">
                  <c:v>45.531399999999998</c:v>
                </c:pt>
                <c:pt idx="13336">
                  <c:v>45.531399999999998</c:v>
                </c:pt>
                <c:pt idx="13337">
                  <c:v>45.531399999999998</c:v>
                </c:pt>
                <c:pt idx="13338">
                  <c:v>45.531399999999998</c:v>
                </c:pt>
                <c:pt idx="13339">
                  <c:v>45.531399999999998</c:v>
                </c:pt>
                <c:pt idx="13340">
                  <c:v>45.531399999999998</c:v>
                </c:pt>
                <c:pt idx="13341">
                  <c:v>45.531399999999998</c:v>
                </c:pt>
                <c:pt idx="13342">
                  <c:v>45.531399999999998</c:v>
                </c:pt>
                <c:pt idx="13343">
                  <c:v>45.531399999999998</c:v>
                </c:pt>
                <c:pt idx="13344">
                  <c:v>45.531399999999998</c:v>
                </c:pt>
                <c:pt idx="13345">
                  <c:v>45.531399999999998</c:v>
                </c:pt>
                <c:pt idx="13346">
                  <c:v>45.531399999999998</c:v>
                </c:pt>
                <c:pt idx="13347">
                  <c:v>45.531399999999998</c:v>
                </c:pt>
                <c:pt idx="13348">
                  <c:v>45.531399999999998</c:v>
                </c:pt>
                <c:pt idx="13349">
                  <c:v>45.531399999999998</c:v>
                </c:pt>
                <c:pt idx="13350">
                  <c:v>45.531399999999998</c:v>
                </c:pt>
                <c:pt idx="13351">
                  <c:v>45.531399999999998</c:v>
                </c:pt>
                <c:pt idx="13352">
                  <c:v>45.531399999999998</c:v>
                </c:pt>
                <c:pt idx="13353">
                  <c:v>45.531399999999998</c:v>
                </c:pt>
                <c:pt idx="13354">
                  <c:v>45.531399999999998</c:v>
                </c:pt>
                <c:pt idx="13355">
                  <c:v>45.531399999999998</c:v>
                </c:pt>
                <c:pt idx="13356">
                  <c:v>45.531399999999998</c:v>
                </c:pt>
                <c:pt idx="13357">
                  <c:v>45.531399999999998</c:v>
                </c:pt>
                <c:pt idx="13358">
                  <c:v>45.531399999999998</c:v>
                </c:pt>
                <c:pt idx="13359">
                  <c:v>45.531399999999998</c:v>
                </c:pt>
                <c:pt idx="13360">
                  <c:v>45.531399999999998</c:v>
                </c:pt>
                <c:pt idx="13361">
                  <c:v>45.531399999999998</c:v>
                </c:pt>
                <c:pt idx="13362">
                  <c:v>45.531399999999998</c:v>
                </c:pt>
                <c:pt idx="13363">
                  <c:v>45.531399999999998</c:v>
                </c:pt>
                <c:pt idx="13364">
                  <c:v>45.531399999999998</c:v>
                </c:pt>
                <c:pt idx="13365">
                  <c:v>45.531399999999998</c:v>
                </c:pt>
                <c:pt idx="13366">
                  <c:v>45.531399999999998</c:v>
                </c:pt>
                <c:pt idx="13367">
                  <c:v>45.531399999999998</c:v>
                </c:pt>
                <c:pt idx="13368">
                  <c:v>45.531399999999998</c:v>
                </c:pt>
                <c:pt idx="13369">
                  <c:v>45.531399999999998</c:v>
                </c:pt>
                <c:pt idx="13370">
                  <c:v>45.531399999999998</c:v>
                </c:pt>
                <c:pt idx="13371">
                  <c:v>45.531399999999998</c:v>
                </c:pt>
                <c:pt idx="13372">
                  <c:v>45.531399999999998</c:v>
                </c:pt>
                <c:pt idx="13373">
                  <c:v>45.531399999999998</c:v>
                </c:pt>
                <c:pt idx="13374">
                  <c:v>45.531399999999998</c:v>
                </c:pt>
                <c:pt idx="13375">
                  <c:v>45.531399999999998</c:v>
                </c:pt>
                <c:pt idx="13376">
                  <c:v>45.531399999999998</c:v>
                </c:pt>
                <c:pt idx="13377">
                  <c:v>45.531399999999998</c:v>
                </c:pt>
                <c:pt idx="13378">
                  <c:v>45.531399999999998</c:v>
                </c:pt>
                <c:pt idx="13379">
                  <c:v>45.531399999999998</c:v>
                </c:pt>
                <c:pt idx="13380">
                  <c:v>45.531399999999998</c:v>
                </c:pt>
                <c:pt idx="13381">
                  <c:v>45.531399999999998</c:v>
                </c:pt>
                <c:pt idx="13382">
                  <c:v>45.531399999999998</c:v>
                </c:pt>
                <c:pt idx="13383">
                  <c:v>45.531399999999998</c:v>
                </c:pt>
                <c:pt idx="13384">
                  <c:v>45.531399999999998</c:v>
                </c:pt>
                <c:pt idx="13385">
                  <c:v>45.531399999999998</c:v>
                </c:pt>
                <c:pt idx="13386">
                  <c:v>45.531399999999998</c:v>
                </c:pt>
                <c:pt idx="13387">
                  <c:v>45.531399999999998</c:v>
                </c:pt>
                <c:pt idx="13388">
                  <c:v>45.531399999999998</c:v>
                </c:pt>
                <c:pt idx="13389">
                  <c:v>45.531399999999998</c:v>
                </c:pt>
                <c:pt idx="13390">
                  <c:v>45.531399999999998</c:v>
                </c:pt>
                <c:pt idx="13391">
                  <c:v>45.531399999999998</c:v>
                </c:pt>
                <c:pt idx="13392">
                  <c:v>45.531399999999998</c:v>
                </c:pt>
                <c:pt idx="13393">
                  <c:v>45.531399999999998</c:v>
                </c:pt>
                <c:pt idx="13394">
                  <c:v>45.531399999999998</c:v>
                </c:pt>
                <c:pt idx="13395">
                  <c:v>45.531399999999998</c:v>
                </c:pt>
                <c:pt idx="13396">
                  <c:v>45.531399999999998</c:v>
                </c:pt>
                <c:pt idx="13397">
                  <c:v>45.531399999999998</c:v>
                </c:pt>
                <c:pt idx="13398">
                  <c:v>45.531399999999998</c:v>
                </c:pt>
                <c:pt idx="13399">
                  <c:v>45.531399999999998</c:v>
                </c:pt>
                <c:pt idx="13400">
                  <c:v>45.531399999999998</c:v>
                </c:pt>
                <c:pt idx="13401">
                  <c:v>45.531399999999998</c:v>
                </c:pt>
                <c:pt idx="13402">
                  <c:v>45.531399999999998</c:v>
                </c:pt>
                <c:pt idx="13403">
                  <c:v>45.531399999999998</c:v>
                </c:pt>
                <c:pt idx="13404">
                  <c:v>45.531399999999998</c:v>
                </c:pt>
                <c:pt idx="13405">
                  <c:v>45.531399999999998</c:v>
                </c:pt>
                <c:pt idx="13406">
                  <c:v>45.531399999999998</c:v>
                </c:pt>
                <c:pt idx="13407">
                  <c:v>45.531399999999998</c:v>
                </c:pt>
                <c:pt idx="13408">
                  <c:v>45.531399999999998</c:v>
                </c:pt>
                <c:pt idx="13409">
                  <c:v>45.531399999999998</c:v>
                </c:pt>
                <c:pt idx="13410">
                  <c:v>45.531399999999998</c:v>
                </c:pt>
                <c:pt idx="13411">
                  <c:v>45.531399999999998</c:v>
                </c:pt>
                <c:pt idx="13412">
                  <c:v>45.531399999999998</c:v>
                </c:pt>
                <c:pt idx="13413">
                  <c:v>45.531399999999998</c:v>
                </c:pt>
                <c:pt idx="13414">
                  <c:v>45.531399999999998</c:v>
                </c:pt>
                <c:pt idx="13415">
                  <c:v>45.531399999999998</c:v>
                </c:pt>
                <c:pt idx="13416">
                  <c:v>45.531399999999998</c:v>
                </c:pt>
                <c:pt idx="13417">
                  <c:v>45.531399999999998</c:v>
                </c:pt>
                <c:pt idx="13418">
                  <c:v>45.531399999999998</c:v>
                </c:pt>
                <c:pt idx="13419">
                  <c:v>45.531399999999998</c:v>
                </c:pt>
                <c:pt idx="13420">
                  <c:v>45.531399999999998</c:v>
                </c:pt>
                <c:pt idx="13421">
                  <c:v>45.531399999999998</c:v>
                </c:pt>
                <c:pt idx="13422">
                  <c:v>45.531399999999998</c:v>
                </c:pt>
                <c:pt idx="13423">
                  <c:v>45.531399999999998</c:v>
                </c:pt>
                <c:pt idx="13424">
                  <c:v>45.531399999999998</c:v>
                </c:pt>
                <c:pt idx="13425">
                  <c:v>45.531399999999998</c:v>
                </c:pt>
                <c:pt idx="13426">
                  <c:v>45.531399999999998</c:v>
                </c:pt>
                <c:pt idx="13427">
                  <c:v>45.531399999999998</c:v>
                </c:pt>
                <c:pt idx="13428">
                  <c:v>45.531399999999998</c:v>
                </c:pt>
                <c:pt idx="13429">
                  <c:v>45.531399999999998</c:v>
                </c:pt>
                <c:pt idx="13430">
                  <c:v>45.531399999999998</c:v>
                </c:pt>
                <c:pt idx="13431">
                  <c:v>45.531399999999998</c:v>
                </c:pt>
                <c:pt idx="13432">
                  <c:v>45.531399999999998</c:v>
                </c:pt>
                <c:pt idx="13433">
                  <c:v>45.531399999999998</c:v>
                </c:pt>
                <c:pt idx="13434">
                  <c:v>45.531399999999998</c:v>
                </c:pt>
                <c:pt idx="13435">
                  <c:v>45.531399999999998</c:v>
                </c:pt>
                <c:pt idx="13436">
                  <c:v>45.531399999999998</c:v>
                </c:pt>
                <c:pt idx="13437">
                  <c:v>45.531399999999998</c:v>
                </c:pt>
                <c:pt idx="13438">
                  <c:v>45.531399999999998</c:v>
                </c:pt>
                <c:pt idx="13439">
                  <c:v>45.531399999999998</c:v>
                </c:pt>
                <c:pt idx="13440">
                  <c:v>45.531399999999998</c:v>
                </c:pt>
                <c:pt idx="13441">
                  <c:v>45.531399999999998</c:v>
                </c:pt>
                <c:pt idx="13442">
                  <c:v>45.531399999999998</c:v>
                </c:pt>
                <c:pt idx="13443">
                  <c:v>45.531399999999998</c:v>
                </c:pt>
                <c:pt idx="13444">
                  <c:v>45.531399999999998</c:v>
                </c:pt>
                <c:pt idx="13445">
                  <c:v>45.531399999999998</c:v>
                </c:pt>
                <c:pt idx="13446">
                  <c:v>45.531399999999998</c:v>
                </c:pt>
                <c:pt idx="13447">
                  <c:v>45.531399999999998</c:v>
                </c:pt>
                <c:pt idx="13448">
                  <c:v>45.531399999999998</c:v>
                </c:pt>
                <c:pt idx="13449">
                  <c:v>45.531399999999998</c:v>
                </c:pt>
                <c:pt idx="13450">
                  <c:v>45.531399999999998</c:v>
                </c:pt>
                <c:pt idx="13451">
                  <c:v>45.531399999999998</c:v>
                </c:pt>
                <c:pt idx="13452">
                  <c:v>45.531399999999998</c:v>
                </c:pt>
                <c:pt idx="13453">
                  <c:v>45.531399999999998</c:v>
                </c:pt>
                <c:pt idx="13454">
                  <c:v>45.531399999999998</c:v>
                </c:pt>
                <c:pt idx="13455">
                  <c:v>45.531399999999998</c:v>
                </c:pt>
                <c:pt idx="13456">
                  <c:v>45.531399999999998</c:v>
                </c:pt>
                <c:pt idx="13457">
                  <c:v>45.531399999999998</c:v>
                </c:pt>
                <c:pt idx="13458">
                  <c:v>45.531399999999998</c:v>
                </c:pt>
                <c:pt idx="13459">
                  <c:v>45.531399999999998</c:v>
                </c:pt>
                <c:pt idx="13460">
                  <c:v>45.531399999999998</c:v>
                </c:pt>
                <c:pt idx="13461">
                  <c:v>45.531399999999998</c:v>
                </c:pt>
                <c:pt idx="13462">
                  <c:v>45.531399999999998</c:v>
                </c:pt>
                <c:pt idx="13463">
                  <c:v>45.531399999999998</c:v>
                </c:pt>
                <c:pt idx="13464">
                  <c:v>45.531399999999998</c:v>
                </c:pt>
                <c:pt idx="13465">
                  <c:v>45.531399999999998</c:v>
                </c:pt>
                <c:pt idx="13466">
                  <c:v>45.531399999999998</c:v>
                </c:pt>
                <c:pt idx="13467">
                  <c:v>45.531399999999998</c:v>
                </c:pt>
                <c:pt idx="13468">
                  <c:v>45.531399999999998</c:v>
                </c:pt>
                <c:pt idx="13469">
                  <c:v>45.531399999999998</c:v>
                </c:pt>
                <c:pt idx="13470">
                  <c:v>45.531399999999998</c:v>
                </c:pt>
                <c:pt idx="13471">
                  <c:v>45.531399999999998</c:v>
                </c:pt>
                <c:pt idx="13472">
                  <c:v>45.531399999999998</c:v>
                </c:pt>
                <c:pt idx="13473">
                  <c:v>45.531399999999998</c:v>
                </c:pt>
                <c:pt idx="13474">
                  <c:v>45.531399999999998</c:v>
                </c:pt>
                <c:pt idx="13475">
                  <c:v>45.531399999999998</c:v>
                </c:pt>
                <c:pt idx="13476">
                  <c:v>45.531399999999998</c:v>
                </c:pt>
                <c:pt idx="13477">
                  <c:v>45.531399999999998</c:v>
                </c:pt>
                <c:pt idx="13478">
                  <c:v>45.531399999999998</c:v>
                </c:pt>
                <c:pt idx="13479">
                  <c:v>45.531399999999998</c:v>
                </c:pt>
                <c:pt idx="13480">
                  <c:v>45.531399999999998</c:v>
                </c:pt>
                <c:pt idx="13481">
                  <c:v>45.531399999999998</c:v>
                </c:pt>
                <c:pt idx="13482">
                  <c:v>45.531399999999998</c:v>
                </c:pt>
                <c:pt idx="13483">
                  <c:v>45.531399999999998</c:v>
                </c:pt>
                <c:pt idx="13484">
                  <c:v>45.531399999999998</c:v>
                </c:pt>
                <c:pt idx="13485">
                  <c:v>45.531399999999998</c:v>
                </c:pt>
                <c:pt idx="13486">
                  <c:v>45.531399999999998</c:v>
                </c:pt>
                <c:pt idx="13487">
                  <c:v>45.531399999999998</c:v>
                </c:pt>
                <c:pt idx="13488">
                  <c:v>45.531399999999998</c:v>
                </c:pt>
                <c:pt idx="13489">
                  <c:v>45.531399999999998</c:v>
                </c:pt>
                <c:pt idx="13490">
                  <c:v>45.531399999999998</c:v>
                </c:pt>
                <c:pt idx="13491">
                  <c:v>45.531399999999998</c:v>
                </c:pt>
                <c:pt idx="13492">
                  <c:v>45.531399999999998</c:v>
                </c:pt>
                <c:pt idx="13493">
                  <c:v>45.531399999999998</c:v>
                </c:pt>
                <c:pt idx="13494">
                  <c:v>45.531399999999998</c:v>
                </c:pt>
                <c:pt idx="13495">
                  <c:v>45.531399999999998</c:v>
                </c:pt>
                <c:pt idx="13496">
                  <c:v>45.531399999999998</c:v>
                </c:pt>
                <c:pt idx="13497">
                  <c:v>45.531399999999998</c:v>
                </c:pt>
                <c:pt idx="13498">
                  <c:v>45.531399999999998</c:v>
                </c:pt>
                <c:pt idx="13499">
                  <c:v>45.531399999999998</c:v>
                </c:pt>
                <c:pt idx="13500">
                  <c:v>45.531399999999998</c:v>
                </c:pt>
                <c:pt idx="13501">
                  <c:v>45.531399999999998</c:v>
                </c:pt>
                <c:pt idx="13502">
                  <c:v>45.531399999999998</c:v>
                </c:pt>
                <c:pt idx="13503">
                  <c:v>45.531399999999998</c:v>
                </c:pt>
                <c:pt idx="13504">
                  <c:v>45.531399999999998</c:v>
                </c:pt>
                <c:pt idx="13505">
                  <c:v>45.531399999999998</c:v>
                </c:pt>
                <c:pt idx="13506">
                  <c:v>45.531399999999998</c:v>
                </c:pt>
                <c:pt idx="13507">
                  <c:v>45.531399999999998</c:v>
                </c:pt>
                <c:pt idx="13508">
                  <c:v>45.531399999999998</c:v>
                </c:pt>
                <c:pt idx="13509">
                  <c:v>45.531399999999998</c:v>
                </c:pt>
                <c:pt idx="13510">
                  <c:v>45.531399999999998</c:v>
                </c:pt>
                <c:pt idx="13511">
                  <c:v>45.531399999999998</c:v>
                </c:pt>
                <c:pt idx="13512">
                  <c:v>45.531399999999998</c:v>
                </c:pt>
                <c:pt idx="13513">
                  <c:v>45.531399999999998</c:v>
                </c:pt>
                <c:pt idx="13514">
                  <c:v>45.531399999999998</c:v>
                </c:pt>
                <c:pt idx="13515">
                  <c:v>45.531399999999998</c:v>
                </c:pt>
                <c:pt idx="13516">
                  <c:v>45.531399999999998</c:v>
                </c:pt>
                <c:pt idx="13517">
                  <c:v>45.531399999999998</c:v>
                </c:pt>
                <c:pt idx="13518">
                  <c:v>45.531399999999998</c:v>
                </c:pt>
                <c:pt idx="13519">
                  <c:v>45.531399999999998</c:v>
                </c:pt>
                <c:pt idx="13520">
                  <c:v>45.531399999999998</c:v>
                </c:pt>
                <c:pt idx="13521">
                  <c:v>45.531399999999998</c:v>
                </c:pt>
                <c:pt idx="13522">
                  <c:v>45.531399999999998</c:v>
                </c:pt>
                <c:pt idx="13523">
                  <c:v>45.531399999999998</c:v>
                </c:pt>
                <c:pt idx="13524">
                  <c:v>45.531399999999998</c:v>
                </c:pt>
                <c:pt idx="13525">
                  <c:v>45.531399999999998</c:v>
                </c:pt>
                <c:pt idx="13526">
                  <c:v>45.531399999999998</c:v>
                </c:pt>
                <c:pt idx="13527">
                  <c:v>45.531399999999998</c:v>
                </c:pt>
                <c:pt idx="13528">
                  <c:v>45.531399999999998</c:v>
                </c:pt>
                <c:pt idx="13529">
                  <c:v>45.531399999999998</c:v>
                </c:pt>
                <c:pt idx="13530">
                  <c:v>45.531399999999998</c:v>
                </c:pt>
                <c:pt idx="13531">
                  <c:v>45.531399999999998</c:v>
                </c:pt>
                <c:pt idx="13532">
                  <c:v>45.531399999999998</c:v>
                </c:pt>
                <c:pt idx="13533">
                  <c:v>45.531399999999998</c:v>
                </c:pt>
                <c:pt idx="13534">
                  <c:v>45.531399999999998</c:v>
                </c:pt>
                <c:pt idx="13535">
                  <c:v>45.531399999999998</c:v>
                </c:pt>
                <c:pt idx="13536">
                  <c:v>45.531399999999998</c:v>
                </c:pt>
                <c:pt idx="13537">
                  <c:v>45.531399999999998</c:v>
                </c:pt>
                <c:pt idx="13538">
                  <c:v>45.531399999999998</c:v>
                </c:pt>
                <c:pt idx="13539">
                  <c:v>45.531399999999998</c:v>
                </c:pt>
                <c:pt idx="13540">
                  <c:v>45.531399999999998</c:v>
                </c:pt>
                <c:pt idx="13541">
                  <c:v>45.531399999999998</c:v>
                </c:pt>
                <c:pt idx="13542">
                  <c:v>45.531399999999998</c:v>
                </c:pt>
                <c:pt idx="13543">
                  <c:v>45.531399999999998</c:v>
                </c:pt>
                <c:pt idx="13544">
                  <c:v>45.531399999999998</c:v>
                </c:pt>
                <c:pt idx="13545">
                  <c:v>45.531399999999998</c:v>
                </c:pt>
                <c:pt idx="13546">
                  <c:v>45.531399999999998</c:v>
                </c:pt>
                <c:pt idx="13547">
                  <c:v>45.531399999999998</c:v>
                </c:pt>
                <c:pt idx="13548">
                  <c:v>45.531399999999998</c:v>
                </c:pt>
                <c:pt idx="13549">
                  <c:v>45.531399999999998</c:v>
                </c:pt>
                <c:pt idx="13550">
                  <c:v>45.531399999999998</c:v>
                </c:pt>
                <c:pt idx="13551">
                  <c:v>45.531399999999998</c:v>
                </c:pt>
                <c:pt idx="13552">
                  <c:v>45.531399999999998</c:v>
                </c:pt>
                <c:pt idx="13553">
                  <c:v>45.531399999999998</c:v>
                </c:pt>
                <c:pt idx="13554">
                  <c:v>45.531399999999998</c:v>
                </c:pt>
                <c:pt idx="13555">
                  <c:v>45.531399999999998</c:v>
                </c:pt>
                <c:pt idx="13556">
                  <c:v>45.531399999999998</c:v>
                </c:pt>
                <c:pt idx="13557">
                  <c:v>45.531399999999998</c:v>
                </c:pt>
                <c:pt idx="13558">
                  <c:v>45.531399999999998</c:v>
                </c:pt>
                <c:pt idx="13559">
                  <c:v>45.531399999999998</c:v>
                </c:pt>
                <c:pt idx="13560">
                  <c:v>45.531399999999998</c:v>
                </c:pt>
                <c:pt idx="13561">
                  <c:v>45.531399999999998</c:v>
                </c:pt>
                <c:pt idx="13562">
                  <c:v>45.531399999999998</c:v>
                </c:pt>
                <c:pt idx="13563">
                  <c:v>45.531399999999998</c:v>
                </c:pt>
                <c:pt idx="13564">
                  <c:v>45.531399999999998</c:v>
                </c:pt>
                <c:pt idx="13565">
                  <c:v>45.531399999999998</c:v>
                </c:pt>
                <c:pt idx="13566">
                  <c:v>45.531399999999998</c:v>
                </c:pt>
                <c:pt idx="13567">
                  <c:v>45.531399999999998</c:v>
                </c:pt>
                <c:pt idx="13568">
                  <c:v>45.531399999999998</c:v>
                </c:pt>
                <c:pt idx="13569">
                  <c:v>45.531399999999998</c:v>
                </c:pt>
                <c:pt idx="13570">
                  <c:v>45.531399999999998</c:v>
                </c:pt>
                <c:pt idx="13571">
                  <c:v>45.531399999999998</c:v>
                </c:pt>
                <c:pt idx="13572">
                  <c:v>45.531399999999998</c:v>
                </c:pt>
                <c:pt idx="13573">
                  <c:v>45.531399999999998</c:v>
                </c:pt>
                <c:pt idx="13574">
                  <c:v>45.531399999999998</c:v>
                </c:pt>
                <c:pt idx="13575">
                  <c:v>45.531399999999998</c:v>
                </c:pt>
                <c:pt idx="13576">
                  <c:v>45.531399999999998</c:v>
                </c:pt>
                <c:pt idx="13577">
                  <c:v>45.531399999999998</c:v>
                </c:pt>
                <c:pt idx="13578">
                  <c:v>45.531399999999998</c:v>
                </c:pt>
                <c:pt idx="13579">
                  <c:v>45.531399999999998</c:v>
                </c:pt>
                <c:pt idx="13580">
                  <c:v>45.531399999999998</c:v>
                </c:pt>
                <c:pt idx="13581">
                  <c:v>45.531399999999998</c:v>
                </c:pt>
                <c:pt idx="13582">
                  <c:v>45.531399999999998</c:v>
                </c:pt>
                <c:pt idx="13583">
                  <c:v>45.531399999999998</c:v>
                </c:pt>
                <c:pt idx="13584">
                  <c:v>45.531399999999998</c:v>
                </c:pt>
                <c:pt idx="13585">
                  <c:v>45.531399999999998</c:v>
                </c:pt>
                <c:pt idx="13586">
                  <c:v>45.531399999999998</c:v>
                </c:pt>
                <c:pt idx="13587">
                  <c:v>45.531399999999998</c:v>
                </c:pt>
                <c:pt idx="13588">
                  <c:v>45.531399999999998</c:v>
                </c:pt>
                <c:pt idx="13589">
                  <c:v>45.531399999999998</c:v>
                </c:pt>
                <c:pt idx="13590">
                  <c:v>45.531399999999998</c:v>
                </c:pt>
                <c:pt idx="13591">
                  <c:v>45.531399999999998</c:v>
                </c:pt>
                <c:pt idx="13592">
                  <c:v>45.531399999999998</c:v>
                </c:pt>
                <c:pt idx="13593">
                  <c:v>45.531399999999998</c:v>
                </c:pt>
                <c:pt idx="13594">
                  <c:v>45.531399999999998</c:v>
                </c:pt>
                <c:pt idx="13595">
                  <c:v>45.531399999999998</c:v>
                </c:pt>
                <c:pt idx="13596">
                  <c:v>45.531399999999998</c:v>
                </c:pt>
                <c:pt idx="13597">
                  <c:v>45.531399999999998</c:v>
                </c:pt>
                <c:pt idx="13598">
                  <c:v>45.531399999999998</c:v>
                </c:pt>
                <c:pt idx="13599">
                  <c:v>45.531399999999998</c:v>
                </c:pt>
                <c:pt idx="13600">
                  <c:v>45.531399999999998</c:v>
                </c:pt>
                <c:pt idx="13601">
                  <c:v>45.531399999999998</c:v>
                </c:pt>
                <c:pt idx="13602">
                  <c:v>45.531399999999998</c:v>
                </c:pt>
                <c:pt idx="13603">
                  <c:v>45.531399999999998</c:v>
                </c:pt>
                <c:pt idx="13604">
                  <c:v>45.531399999999998</c:v>
                </c:pt>
                <c:pt idx="13605">
                  <c:v>45.531399999999998</c:v>
                </c:pt>
                <c:pt idx="13606">
                  <c:v>45.531399999999998</c:v>
                </c:pt>
                <c:pt idx="13607">
                  <c:v>45.531399999999998</c:v>
                </c:pt>
                <c:pt idx="13608">
                  <c:v>45.531399999999998</c:v>
                </c:pt>
                <c:pt idx="13609">
                  <c:v>45.531399999999998</c:v>
                </c:pt>
                <c:pt idx="13610">
                  <c:v>45.531399999999998</c:v>
                </c:pt>
                <c:pt idx="13611">
                  <c:v>45.531399999999998</c:v>
                </c:pt>
                <c:pt idx="13612">
                  <c:v>45.531399999999998</c:v>
                </c:pt>
                <c:pt idx="13613">
                  <c:v>45.531399999999998</c:v>
                </c:pt>
                <c:pt idx="13614">
                  <c:v>45.531399999999998</c:v>
                </c:pt>
                <c:pt idx="13615">
                  <c:v>45.531399999999998</c:v>
                </c:pt>
                <c:pt idx="13616">
                  <c:v>45.531399999999998</c:v>
                </c:pt>
                <c:pt idx="13617">
                  <c:v>45.531399999999998</c:v>
                </c:pt>
                <c:pt idx="13618">
                  <c:v>45.531399999999998</c:v>
                </c:pt>
                <c:pt idx="13619">
                  <c:v>45.531399999999998</c:v>
                </c:pt>
                <c:pt idx="13620">
                  <c:v>45.531399999999998</c:v>
                </c:pt>
                <c:pt idx="13621">
                  <c:v>45.531399999999998</c:v>
                </c:pt>
                <c:pt idx="13622">
                  <c:v>45.531399999999998</c:v>
                </c:pt>
                <c:pt idx="13623">
                  <c:v>45.531399999999998</c:v>
                </c:pt>
                <c:pt idx="13624">
                  <c:v>45.531399999999998</c:v>
                </c:pt>
                <c:pt idx="13625">
                  <c:v>45.531399999999998</c:v>
                </c:pt>
                <c:pt idx="13626">
                  <c:v>45.531399999999998</c:v>
                </c:pt>
                <c:pt idx="13627">
                  <c:v>45.531399999999998</c:v>
                </c:pt>
                <c:pt idx="13628">
                  <c:v>45.531399999999998</c:v>
                </c:pt>
                <c:pt idx="13629">
                  <c:v>45.531399999999998</c:v>
                </c:pt>
                <c:pt idx="13630">
                  <c:v>45.531399999999998</c:v>
                </c:pt>
                <c:pt idx="13631">
                  <c:v>45.531399999999998</c:v>
                </c:pt>
                <c:pt idx="13632">
                  <c:v>45.531399999999998</c:v>
                </c:pt>
                <c:pt idx="13633">
                  <c:v>45.531399999999998</c:v>
                </c:pt>
                <c:pt idx="13634">
                  <c:v>45.531399999999998</c:v>
                </c:pt>
                <c:pt idx="13635">
                  <c:v>45.531399999999998</c:v>
                </c:pt>
                <c:pt idx="13636">
                  <c:v>45.531399999999998</c:v>
                </c:pt>
                <c:pt idx="13637">
                  <c:v>45.531399999999998</c:v>
                </c:pt>
                <c:pt idx="13638">
                  <c:v>45.531399999999998</c:v>
                </c:pt>
                <c:pt idx="13639">
                  <c:v>45.531399999999998</c:v>
                </c:pt>
                <c:pt idx="13640">
                  <c:v>45.531399999999998</c:v>
                </c:pt>
                <c:pt idx="13641">
                  <c:v>45.531399999999998</c:v>
                </c:pt>
                <c:pt idx="13642">
                  <c:v>45.531399999999998</c:v>
                </c:pt>
                <c:pt idx="13643">
                  <c:v>45.531399999999998</c:v>
                </c:pt>
                <c:pt idx="13644">
                  <c:v>45.531399999999998</c:v>
                </c:pt>
                <c:pt idx="13645">
                  <c:v>45.531399999999998</c:v>
                </c:pt>
                <c:pt idx="13646">
                  <c:v>45.531399999999998</c:v>
                </c:pt>
                <c:pt idx="13647">
                  <c:v>45.531399999999998</c:v>
                </c:pt>
                <c:pt idx="13648">
                  <c:v>45.531399999999998</c:v>
                </c:pt>
                <c:pt idx="13649">
                  <c:v>45.531399999999998</c:v>
                </c:pt>
                <c:pt idx="13650">
                  <c:v>45.531399999999998</c:v>
                </c:pt>
                <c:pt idx="13651">
                  <c:v>45.531399999999998</c:v>
                </c:pt>
                <c:pt idx="13652">
                  <c:v>45.531399999999998</c:v>
                </c:pt>
                <c:pt idx="13653">
                  <c:v>45.531399999999998</c:v>
                </c:pt>
                <c:pt idx="13654">
                  <c:v>45.531399999999998</c:v>
                </c:pt>
                <c:pt idx="13655">
                  <c:v>45.531399999999998</c:v>
                </c:pt>
                <c:pt idx="13656">
                  <c:v>45.531399999999998</c:v>
                </c:pt>
                <c:pt idx="13657">
                  <c:v>45.531399999999998</c:v>
                </c:pt>
                <c:pt idx="13658">
                  <c:v>45.531399999999998</c:v>
                </c:pt>
                <c:pt idx="13659">
                  <c:v>45.531399999999998</c:v>
                </c:pt>
                <c:pt idx="13660">
                  <c:v>45.531399999999998</c:v>
                </c:pt>
                <c:pt idx="13661">
                  <c:v>45.531399999999998</c:v>
                </c:pt>
                <c:pt idx="13662">
                  <c:v>45.531399999999998</c:v>
                </c:pt>
                <c:pt idx="13663">
                  <c:v>45.531399999999998</c:v>
                </c:pt>
                <c:pt idx="13664">
                  <c:v>45.531399999999998</c:v>
                </c:pt>
                <c:pt idx="13665">
                  <c:v>45.531399999999998</c:v>
                </c:pt>
                <c:pt idx="13666">
                  <c:v>45.531399999999998</c:v>
                </c:pt>
                <c:pt idx="13667">
                  <c:v>45.531399999999998</c:v>
                </c:pt>
                <c:pt idx="13668">
                  <c:v>45.531399999999998</c:v>
                </c:pt>
                <c:pt idx="13669">
                  <c:v>45.531399999999998</c:v>
                </c:pt>
                <c:pt idx="13670">
                  <c:v>45.531399999999998</c:v>
                </c:pt>
                <c:pt idx="13671">
                  <c:v>45.531399999999998</c:v>
                </c:pt>
                <c:pt idx="13672">
                  <c:v>45.531399999999998</c:v>
                </c:pt>
                <c:pt idx="13673">
                  <c:v>45.531399999999998</c:v>
                </c:pt>
                <c:pt idx="13674">
                  <c:v>45.531399999999998</c:v>
                </c:pt>
                <c:pt idx="13675">
                  <c:v>45.531399999999998</c:v>
                </c:pt>
                <c:pt idx="13676">
                  <c:v>45.531399999999998</c:v>
                </c:pt>
                <c:pt idx="13677">
                  <c:v>45.531399999999998</c:v>
                </c:pt>
                <c:pt idx="13678">
                  <c:v>45.531399999999998</c:v>
                </c:pt>
                <c:pt idx="13679">
                  <c:v>45.531399999999998</c:v>
                </c:pt>
                <c:pt idx="13680">
                  <c:v>45.531399999999998</c:v>
                </c:pt>
                <c:pt idx="13681">
                  <c:v>45.531399999999998</c:v>
                </c:pt>
                <c:pt idx="13682">
                  <c:v>45.531399999999998</c:v>
                </c:pt>
                <c:pt idx="13683">
                  <c:v>45.531399999999998</c:v>
                </c:pt>
                <c:pt idx="13684">
                  <c:v>45.531399999999998</c:v>
                </c:pt>
                <c:pt idx="13685">
                  <c:v>45.531399999999998</c:v>
                </c:pt>
                <c:pt idx="13686">
                  <c:v>45.531399999999998</c:v>
                </c:pt>
                <c:pt idx="13687">
                  <c:v>45.531399999999998</c:v>
                </c:pt>
                <c:pt idx="13688">
                  <c:v>45.531399999999998</c:v>
                </c:pt>
                <c:pt idx="13689">
                  <c:v>45.531399999999998</c:v>
                </c:pt>
                <c:pt idx="13690">
                  <c:v>45.531399999999998</c:v>
                </c:pt>
                <c:pt idx="13691">
                  <c:v>45.531399999999998</c:v>
                </c:pt>
                <c:pt idx="13692">
                  <c:v>45.531399999999998</c:v>
                </c:pt>
                <c:pt idx="13693">
                  <c:v>45.531399999999998</c:v>
                </c:pt>
                <c:pt idx="13694">
                  <c:v>45.531399999999998</c:v>
                </c:pt>
                <c:pt idx="13695">
                  <c:v>45.531399999999998</c:v>
                </c:pt>
                <c:pt idx="13696">
                  <c:v>45.531399999999998</c:v>
                </c:pt>
                <c:pt idx="13697">
                  <c:v>45.531399999999998</c:v>
                </c:pt>
                <c:pt idx="13698">
                  <c:v>45.531399999999998</c:v>
                </c:pt>
                <c:pt idx="13699">
                  <c:v>45.531399999999998</c:v>
                </c:pt>
                <c:pt idx="13700">
                  <c:v>45.531399999999998</c:v>
                </c:pt>
                <c:pt idx="13701">
                  <c:v>45.531399999999998</c:v>
                </c:pt>
                <c:pt idx="13702">
                  <c:v>45.531399999999998</c:v>
                </c:pt>
                <c:pt idx="13703">
                  <c:v>45.531399999999998</c:v>
                </c:pt>
                <c:pt idx="13704">
                  <c:v>45.531399999999998</c:v>
                </c:pt>
                <c:pt idx="13705">
                  <c:v>45.531399999999998</c:v>
                </c:pt>
                <c:pt idx="13706">
                  <c:v>45.531399999999998</c:v>
                </c:pt>
                <c:pt idx="13707">
                  <c:v>45.531399999999998</c:v>
                </c:pt>
                <c:pt idx="13708">
                  <c:v>45.531399999999998</c:v>
                </c:pt>
                <c:pt idx="13709">
                  <c:v>45.531399999999998</c:v>
                </c:pt>
                <c:pt idx="13710">
                  <c:v>45.531399999999998</c:v>
                </c:pt>
                <c:pt idx="13711">
                  <c:v>45.531399999999998</c:v>
                </c:pt>
                <c:pt idx="13712">
                  <c:v>45.531399999999998</c:v>
                </c:pt>
                <c:pt idx="13713">
                  <c:v>45.531399999999998</c:v>
                </c:pt>
                <c:pt idx="13714">
                  <c:v>45.531399999999998</c:v>
                </c:pt>
                <c:pt idx="13715">
                  <c:v>45.521299999999997</c:v>
                </c:pt>
                <c:pt idx="13716">
                  <c:v>45.521299999999997</c:v>
                </c:pt>
                <c:pt idx="13717">
                  <c:v>45.521299999999997</c:v>
                </c:pt>
                <c:pt idx="13718">
                  <c:v>45.521299999999997</c:v>
                </c:pt>
                <c:pt idx="13719">
                  <c:v>45.521299999999997</c:v>
                </c:pt>
                <c:pt idx="13720">
                  <c:v>45.508699999999997</c:v>
                </c:pt>
                <c:pt idx="13721">
                  <c:v>45.508699999999997</c:v>
                </c:pt>
                <c:pt idx="13722">
                  <c:v>45.508699999999997</c:v>
                </c:pt>
                <c:pt idx="13723">
                  <c:v>45.508699999999997</c:v>
                </c:pt>
                <c:pt idx="13724">
                  <c:v>45.481400000000001</c:v>
                </c:pt>
                <c:pt idx="13725">
                  <c:v>45.481400000000001</c:v>
                </c:pt>
                <c:pt idx="13726">
                  <c:v>45.481400000000001</c:v>
                </c:pt>
                <c:pt idx="13727">
                  <c:v>45.481400000000001</c:v>
                </c:pt>
                <c:pt idx="13728">
                  <c:v>45.481400000000001</c:v>
                </c:pt>
                <c:pt idx="13729">
                  <c:v>45.4679</c:v>
                </c:pt>
                <c:pt idx="13730">
                  <c:v>45.4679</c:v>
                </c:pt>
                <c:pt idx="13731">
                  <c:v>45.4679</c:v>
                </c:pt>
                <c:pt idx="13732">
                  <c:v>45.4679</c:v>
                </c:pt>
                <c:pt idx="13733">
                  <c:v>45.4679</c:v>
                </c:pt>
                <c:pt idx="13734">
                  <c:v>45.443399999999997</c:v>
                </c:pt>
                <c:pt idx="13735">
                  <c:v>45.443399999999997</c:v>
                </c:pt>
                <c:pt idx="13736">
                  <c:v>45.443399999999997</c:v>
                </c:pt>
                <c:pt idx="13737">
                  <c:v>45.443399999999997</c:v>
                </c:pt>
                <c:pt idx="13738">
                  <c:v>45.419199999999996</c:v>
                </c:pt>
                <c:pt idx="13739">
                  <c:v>45.419199999999996</c:v>
                </c:pt>
                <c:pt idx="13740">
                  <c:v>45.419199999999996</c:v>
                </c:pt>
                <c:pt idx="13741">
                  <c:v>45.419199999999996</c:v>
                </c:pt>
                <c:pt idx="13742">
                  <c:v>45.419199999999996</c:v>
                </c:pt>
                <c:pt idx="13743">
                  <c:v>45.407699999999998</c:v>
                </c:pt>
                <c:pt idx="13744">
                  <c:v>45.407699999999998</c:v>
                </c:pt>
                <c:pt idx="13745">
                  <c:v>45.407699999999998</c:v>
                </c:pt>
                <c:pt idx="13746">
                  <c:v>45.407699999999998</c:v>
                </c:pt>
                <c:pt idx="13747">
                  <c:v>45.407699999999998</c:v>
                </c:pt>
                <c:pt idx="13748">
                  <c:v>45.384799999999998</c:v>
                </c:pt>
                <c:pt idx="13749">
                  <c:v>45.384799999999998</c:v>
                </c:pt>
                <c:pt idx="13750">
                  <c:v>45.384799999999998</c:v>
                </c:pt>
                <c:pt idx="13751">
                  <c:v>45.384799999999998</c:v>
                </c:pt>
                <c:pt idx="13752">
                  <c:v>45.384799999999998</c:v>
                </c:pt>
                <c:pt idx="13753">
                  <c:v>45.3735</c:v>
                </c:pt>
                <c:pt idx="13754">
                  <c:v>45.3735</c:v>
                </c:pt>
                <c:pt idx="13755">
                  <c:v>45.3735</c:v>
                </c:pt>
                <c:pt idx="13756">
                  <c:v>45.3735</c:v>
                </c:pt>
                <c:pt idx="13757">
                  <c:v>45.352499999999999</c:v>
                </c:pt>
                <c:pt idx="13758">
                  <c:v>45.352499999999999</c:v>
                </c:pt>
                <c:pt idx="13759">
                  <c:v>45.352499999999999</c:v>
                </c:pt>
                <c:pt idx="13760">
                  <c:v>45.352499999999999</c:v>
                </c:pt>
                <c:pt idx="13761">
                  <c:v>45.352499999999999</c:v>
                </c:pt>
                <c:pt idx="13762">
                  <c:v>45.3399</c:v>
                </c:pt>
                <c:pt idx="13763">
                  <c:v>45.3399</c:v>
                </c:pt>
                <c:pt idx="13764">
                  <c:v>45.3399</c:v>
                </c:pt>
                <c:pt idx="13765">
                  <c:v>45.3399</c:v>
                </c:pt>
                <c:pt idx="13766">
                  <c:v>45.3399</c:v>
                </c:pt>
                <c:pt idx="13767">
                  <c:v>45.328099999999999</c:v>
                </c:pt>
                <c:pt idx="13768">
                  <c:v>45.328099999999999</c:v>
                </c:pt>
                <c:pt idx="13769">
                  <c:v>45.328099999999999</c:v>
                </c:pt>
                <c:pt idx="13770">
                  <c:v>45.328099999999999</c:v>
                </c:pt>
                <c:pt idx="13771">
                  <c:v>45.328099999999999</c:v>
                </c:pt>
                <c:pt idx="13772">
                  <c:v>45.316299999999998</c:v>
                </c:pt>
                <c:pt idx="13773">
                  <c:v>45.316299999999998</c:v>
                </c:pt>
                <c:pt idx="13774">
                  <c:v>45.316299999999998</c:v>
                </c:pt>
                <c:pt idx="13775">
                  <c:v>45.316299999999998</c:v>
                </c:pt>
                <c:pt idx="13776">
                  <c:v>45.293000000000013</c:v>
                </c:pt>
                <c:pt idx="13777">
                  <c:v>45.293000000000013</c:v>
                </c:pt>
                <c:pt idx="13778">
                  <c:v>45.293000000000013</c:v>
                </c:pt>
                <c:pt idx="13779">
                  <c:v>45.293000000000013</c:v>
                </c:pt>
                <c:pt idx="13780">
                  <c:v>45.293000000000013</c:v>
                </c:pt>
                <c:pt idx="13781">
                  <c:v>45.293000000000013</c:v>
                </c:pt>
                <c:pt idx="13782">
                  <c:v>45.293000000000013</c:v>
                </c:pt>
                <c:pt idx="13783">
                  <c:v>45.293000000000013</c:v>
                </c:pt>
                <c:pt idx="13784">
                  <c:v>45.293000000000013</c:v>
                </c:pt>
                <c:pt idx="13785">
                  <c:v>45.293000000000013</c:v>
                </c:pt>
                <c:pt idx="13786">
                  <c:v>45.293000000000013</c:v>
                </c:pt>
                <c:pt idx="13787">
                  <c:v>45.293000000000013</c:v>
                </c:pt>
                <c:pt idx="13788">
                  <c:v>45.293000000000013</c:v>
                </c:pt>
                <c:pt idx="13789">
                  <c:v>45.293000000000013</c:v>
                </c:pt>
                <c:pt idx="13790">
                  <c:v>45.293000000000013</c:v>
                </c:pt>
                <c:pt idx="13791">
                  <c:v>45.305400000000013</c:v>
                </c:pt>
                <c:pt idx="13792">
                  <c:v>45.305400000000013</c:v>
                </c:pt>
                <c:pt idx="13793">
                  <c:v>45.305400000000013</c:v>
                </c:pt>
                <c:pt idx="13794">
                  <c:v>45.305400000000013</c:v>
                </c:pt>
                <c:pt idx="13795">
                  <c:v>45.316600000000001</c:v>
                </c:pt>
                <c:pt idx="13796">
                  <c:v>45.316600000000001</c:v>
                </c:pt>
                <c:pt idx="13797">
                  <c:v>45.316600000000001</c:v>
                </c:pt>
                <c:pt idx="13798">
                  <c:v>45.316600000000001</c:v>
                </c:pt>
                <c:pt idx="13799">
                  <c:v>45.316600000000001</c:v>
                </c:pt>
                <c:pt idx="13800">
                  <c:v>45.327000000000012</c:v>
                </c:pt>
                <c:pt idx="13801">
                  <c:v>45.327000000000012</c:v>
                </c:pt>
                <c:pt idx="13802">
                  <c:v>45.327000000000012</c:v>
                </c:pt>
                <c:pt idx="13803">
                  <c:v>45.327000000000012</c:v>
                </c:pt>
                <c:pt idx="13804">
                  <c:v>45.327000000000012</c:v>
                </c:pt>
                <c:pt idx="13805">
                  <c:v>45.337699999999998</c:v>
                </c:pt>
                <c:pt idx="13806">
                  <c:v>45.337699999999998</c:v>
                </c:pt>
                <c:pt idx="13807">
                  <c:v>45.337699999999998</c:v>
                </c:pt>
                <c:pt idx="13808">
                  <c:v>45.337699999999998</c:v>
                </c:pt>
                <c:pt idx="13809">
                  <c:v>45.348100000000002</c:v>
                </c:pt>
                <c:pt idx="13810">
                  <c:v>45.348100000000002</c:v>
                </c:pt>
                <c:pt idx="13811">
                  <c:v>45.348100000000002</c:v>
                </c:pt>
                <c:pt idx="13812">
                  <c:v>45.348100000000002</c:v>
                </c:pt>
                <c:pt idx="13813">
                  <c:v>45.348100000000002</c:v>
                </c:pt>
                <c:pt idx="13814">
                  <c:v>45.359299999999998</c:v>
                </c:pt>
                <c:pt idx="13815">
                  <c:v>45.359299999999998</c:v>
                </c:pt>
                <c:pt idx="13816">
                  <c:v>45.359299999999998</c:v>
                </c:pt>
                <c:pt idx="13817">
                  <c:v>45.359299999999998</c:v>
                </c:pt>
                <c:pt idx="13818">
                  <c:v>45.359299999999998</c:v>
                </c:pt>
                <c:pt idx="13819">
                  <c:v>45.359299999999998</c:v>
                </c:pt>
                <c:pt idx="13820">
                  <c:v>45.359299999999998</c:v>
                </c:pt>
                <c:pt idx="13821">
                  <c:v>45.359299999999998</c:v>
                </c:pt>
                <c:pt idx="13822">
                  <c:v>45.359299999999998</c:v>
                </c:pt>
                <c:pt idx="13823">
                  <c:v>45.359299999999998</c:v>
                </c:pt>
                <c:pt idx="13824">
                  <c:v>45.370800000000003</c:v>
                </c:pt>
                <c:pt idx="13825">
                  <c:v>45.370800000000003</c:v>
                </c:pt>
                <c:pt idx="13826">
                  <c:v>45.370800000000003</c:v>
                </c:pt>
                <c:pt idx="13827">
                  <c:v>45.370800000000003</c:v>
                </c:pt>
                <c:pt idx="13828">
                  <c:v>45.370800000000003</c:v>
                </c:pt>
                <c:pt idx="13829">
                  <c:v>45.370800000000003</c:v>
                </c:pt>
                <c:pt idx="13830">
                  <c:v>45.370800000000003</c:v>
                </c:pt>
                <c:pt idx="13831">
                  <c:v>45.370800000000003</c:v>
                </c:pt>
                <c:pt idx="13832">
                  <c:v>45.370800000000003</c:v>
                </c:pt>
                <c:pt idx="13833">
                  <c:v>45.380800000000001</c:v>
                </c:pt>
                <c:pt idx="13834">
                  <c:v>45.380800000000001</c:v>
                </c:pt>
                <c:pt idx="13835">
                  <c:v>45.380800000000001</c:v>
                </c:pt>
                <c:pt idx="13836">
                  <c:v>45.380800000000001</c:v>
                </c:pt>
                <c:pt idx="13837">
                  <c:v>45.380800000000001</c:v>
                </c:pt>
                <c:pt idx="13838">
                  <c:v>45.380800000000001</c:v>
                </c:pt>
                <c:pt idx="13839">
                  <c:v>45.380800000000001</c:v>
                </c:pt>
                <c:pt idx="13840">
                  <c:v>45.380800000000001</c:v>
                </c:pt>
                <c:pt idx="13841">
                  <c:v>45.380800000000001</c:v>
                </c:pt>
                <c:pt idx="13842">
                  <c:v>45.391300000000001</c:v>
                </c:pt>
                <c:pt idx="13843">
                  <c:v>45.391300000000001</c:v>
                </c:pt>
                <c:pt idx="13844">
                  <c:v>45.391300000000001</c:v>
                </c:pt>
                <c:pt idx="13845">
                  <c:v>45.391300000000001</c:v>
                </c:pt>
                <c:pt idx="13846">
                  <c:v>45.391300000000001</c:v>
                </c:pt>
                <c:pt idx="13847">
                  <c:v>45.391300000000001</c:v>
                </c:pt>
                <c:pt idx="13848">
                  <c:v>45.391300000000001</c:v>
                </c:pt>
                <c:pt idx="13849">
                  <c:v>45.391300000000001</c:v>
                </c:pt>
                <c:pt idx="13850">
                  <c:v>45.391300000000001</c:v>
                </c:pt>
                <c:pt idx="13851">
                  <c:v>45.391300000000001</c:v>
                </c:pt>
                <c:pt idx="13852">
                  <c:v>45.391300000000001</c:v>
                </c:pt>
                <c:pt idx="13853">
                  <c:v>45.391300000000001</c:v>
                </c:pt>
                <c:pt idx="13854">
                  <c:v>45.391300000000001</c:v>
                </c:pt>
                <c:pt idx="13855">
                  <c:v>45.391300000000001</c:v>
                </c:pt>
                <c:pt idx="13856">
                  <c:v>45.391300000000001</c:v>
                </c:pt>
                <c:pt idx="13857">
                  <c:v>45.401899999999998</c:v>
                </c:pt>
                <c:pt idx="13858">
                  <c:v>45.401899999999998</c:v>
                </c:pt>
                <c:pt idx="13859">
                  <c:v>45.401899999999998</c:v>
                </c:pt>
                <c:pt idx="13860">
                  <c:v>45.401899999999998</c:v>
                </c:pt>
                <c:pt idx="13861">
                  <c:v>45.401899999999998</c:v>
                </c:pt>
                <c:pt idx="13862">
                  <c:v>45.401899999999998</c:v>
                </c:pt>
                <c:pt idx="13863">
                  <c:v>45.401899999999998</c:v>
                </c:pt>
                <c:pt idx="13864">
                  <c:v>45.401899999999998</c:v>
                </c:pt>
                <c:pt idx="13865">
                  <c:v>45.401899999999998</c:v>
                </c:pt>
                <c:pt idx="13866">
                  <c:v>45.401899999999998</c:v>
                </c:pt>
                <c:pt idx="13867">
                  <c:v>45.401899999999998</c:v>
                </c:pt>
                <c:pt idx="13868">
                  <c:v>45.401899999999998</c:v>
                </c:pt>
                <c:pt idx="13869">
                  <c:v>45.401899999999998</c:v>
                </c:pt>
                <c:pt idx="13870">
                  <c:v>45.401899999999998</c:v>
                </c:pt>
                <c:pt idx="13871">
                  <c:v>45.412500000000001</c:v>
                </c:pt>
                <c:pt idx="13872">
                  <c:v>45.412500000000001</c:v>
                </c:pt>
                <c:pt idx="13873">
                  <c:v>45.412500000000001</c:v>
                </c:pt>
                <c:pt idx="13874">
                  <c:v>45.412500000000001</c:v>
                </c:pt>
                <c:pt idx="13875">
                  <c:v>45.412500000000001</c:v>
                </c:pt>
                <c:pt idx="13876">
                  <c:v>45.412500000000001</c:v>
                </c:pt>
                <c:pt idx="13877">
                  <c:v>45.412500000000001</c:v>
                </c:pt>
                <c:pt idx="13878">
                  <c:v>45.412500000000001</c:v>
                </c:pt>
                <c:pt idx="13879">
                  <c:v>45.412500000000001</c:v>
                </c:pt>
                <c:pt idx="13880">
                  <c:v>45.412500000000001</c:v>
                </c:pt>
                <c:pt idx="13881">
                  <c:v>45.412500000000001</c:v>
                </c:pt>
                <c:pt idx="13882">
                  <c:v>45.412500000000001</c:v>
                </c:pt>
                <c:pt idx="13883">
                  <c:v>45.412500000000001</c:v>
                </c:pt>
                <c:pt idx="13884">
                  <c:v>45.412500000000001</c:v>
                </c:pt>
                <c:pt idx="13885">
                  <c:v>45.423200000000001</c:v>
                </c:pt>
                <c:pt idx="13886">
                  <c:v>45.423200000000001</c:v>
                </c:pt>
                <c:pt idx="13887">
                  <c:v>45.423200000000001</c:v>
                </c:pt>
                <c:pt idx="13888">
                  <c:v>45.423200000000001</c:v>
                </c:pt>
                <c:pt idx="13889">
                  <c:v>45.423200000000001</c:v>
                </c:pt>
                <c:pt idx="13890">
                  <c:v>45.423200000000001</c:v>
                </c:pt>
                <c:pt idx="13891">
                  <c:v>45.423200000000001</c:v>
                </c:pt>
                <c:pt idx="13892">
                  <c:v>45.423200000000001</c:v>
                </c:pt>
                <c:pt idx="13893">
                  <c:v>45.423200000000001</c:v>
                </c:pt>
                <c:pt idx="13894">
                  <c:v>45.423200000000001</c:v>
                </c:pt>
                <c:pt idx="13895">
                  <c:v>45.423200000000001</c:v>
                </c:pt>
                <c:pt idx="13896">
                  <c:v>45.423200000000001</c:v>
                </c:pt>
                <c:pt idx="13897">
                  <c:v>45.423200000000001</c:v>
                </c:pt>
                <c:pt idx="13898">
                  <c:v>45.423200000000001</c:v>
                </c:pt>
                <c:pt idx="13899">
                  <c:v>45.423200000000001</c:v>
                </c:pt>
                <c:pt idx="13900">
                  <c:v>45.423200000000001</c:v>
                </c:pt>
                <c:pt idx="13901">
                  <c:v>45.423200000000001</c:v>
                </c:pt>
                <c:pt idx="13902">
                  <c:v>45.423200000000001</c:v>
                </c:pt>
                <c:pt idx="13903">
                  <c:v>45.423200000000001</c:v>
                </c:pt>
                <c:pt idx="13904">
                  <c:v>45.433400000000013</c:v>
                </c:pt>
                <c:pt idx="13905">
                  <c:v>45.433400000000013</c:v>
                </c:pt>
                <c:pt idx="13906">
                  <c:v>45.433400000000013</c:v>
                </c:pt>
                <c:pt idx="13907">
                  <c:v>45.433400000000013</c:v>
                </c:pt>
                <c:pt idx="13908">
                  <c:v>45.433400000000013</c:v>
                </c:pt>
                <c:pt idx="13909">
                  <c:v>45.433400000000013</c:v>
                </c:pt>
                <c:pt idx="13910">
                  <c:v>45.433400000000013</c:v>
                </c:pt>
                <c:pt idx="13911">
                  <c:v>45.433400000000013</c:v>
                </c:pt>
                <c:pt idx="13912">
                  <c:v>45.433400000000013</c:v>
                </c:pt>
                <c:pt idx="13913">
                  <c:v>45.433400000000013</c:v>
                </c:pt>
                <c:pt idx="13914">
                  <c:v>45.433400000000013</c:v>
                </c:pt>
                <c:pt idx="13915">
                  <c:v>45.433400000000013</c:v>
                </c:pt>
                <c:pt idx="13916">
                  <c:v>45.433400000000013</c:v>
                </c:pt>
                <c:pt idx="13917">
                  <c:v>45.433400000000013</c:v>
                </c:pt>
                <c:pt idx="13918">
                  <c:v>45.433400000000013</c:v>
                </c:pt>
                <c:pt idx="13919">
                  <c:v>45.433400000000013</c:v>
                </c:pt>
                <c:pt idx="13920">
                  <c:v>45.433400000000013</c:v>
                </c:pt>
                <c:pt idx="13921">
                  <c:v>45.433400000000013</c:v>
                </c:pt>
                <c:pt idx="13922">
                  <c:v>45.433400000000013</c:v>
                </c:pt>
                <c:pt idx="13923">
                  <c:v>45.433400000000013</c:v>
                </c:pt>
                <c:pt idx="13924">
                  <c:v>45.433400000000013</c:v>
                </c:pt>
                <c:pt idx="13925">
                  <c:v>45.433400000000013</c:v>
                </c:pt>
                <c:pt idx="13926">
                  <c:v>45.433400000000013</c:v>
                </c:pt>
                <c:pt idx="13927">
                  <c:v>45.443800000000003</c:v>
                </c:pt>
                <c:pt idx="13928">
                  <c:v>45.443800000000003</c:v>
                </c:pt>
                <c:pt idx="13929">
                  <c:v>45.443800000000003</c:v>
                </c:pt>
                <c:pt idx="13930">
                  <c:v>45.443800000000003</c:v>
                </c:pt>
                <c:pt idx="13931">
                  <c:v>45.443800000000003</c:v>
                </c:pt>
                <c:pt idx="13932">
                  <c:v>45.443800000000003</c:v>
                </c:pt>
                <c:pt idx="13933">
                  <c:v>45.443800000000003</c:v>
                </c:pt>
                <c:pt idx="13934">
                  <c:v>45.443800000000003</c:v>
                </c:pt>
                <c:pt idx="13935">
                  <c:v>45.443800000000003</c:v>
                </c:pt>
                <c:pt idx="13936">
                  <c:v>45.443800000000003</c:v>
                </c:pt>
                <c:pt idx="13937">
                  <c:v>45.443800000000003</c:v>
                </c:pt>
                <c:pt idx="13938">
                  <c:v>45.443800000000003</c:v>
                </c:pt>
                <c:pt idx="13939">
                  <c:v>45.443800000000003</c:v>
                </c:pt>
                <c:pt idx="13940">
                  <c:v>45.443800000000003</c:v>
                </c:pt>
                <c:pt idx="13941">
                  <c:v>45.443800000000003</c:v>
                </c:pt>
                <c:pt idx="13942">
                  <c:v>45.443800000000003</c:v>
                </c:pt>
                <c:pt idx="13943">
                  <c:v>45.443800000000003</c:v>
                </c:pt>
                <c:pt idx="13944">
                  <c:v>45.443800000000003</c:v>
                </c:pt>
                <c:pt idx="13945">
                  <c:v>45.443800000000003</c:v>
                </c:pt>
                <c:pt idx="13946">
                  <c:v>45.443800000000003</c:v>
                </c:pt>
                <c:pt idx="13947">
                  <c:v>45.443800000000003</c:v>
                </c:pt>
                <c:pt idx="13948">
                  <c:v>45.443800000000003</c:v>
                </c:pt>
                <c:pt idx="13949">
                  <c:v>45.443800000000003</c:v>
                </c:pt>
                <c:pt idx="13950">
                  <c:v>45.443800000000003</c:v>
                </c:pt>
                <c:pt idx="13951">
                  <c:v>45.4542</c:v>
                </c:pt>
                <c:pt idx="13952">
                  <c:v>45.4542</c:v>
                </c:pt>
                <c:pt idx="13953">
                  <c:v>45.4542</c:v>
                </c:pt>
                <c:pt idx="13954">
                  <c:v>45.4542</c:v>
                </c:pt>
                <c:pt idx="13955">
                  <c:v>45.4542</c:v>
                </c:pt>
                <c:pt idx="13956">
                  <c:v>45.4542</c:v>
                </c:pt>
                <c:pt idx="13957">
                  <c:v>45.4542</c:v>
                </c:pt>
                <c:pt idx="13958">
                  <c:v>45.4542</c:v>
                </c:pt>
                <c:pt idx="13959">
                  <c:v>45.4542</c:v>
                </c:pt>
                <c:pt idx="13960">
                  <c:v>45.4542</c:v>
                </c:pt>
                <c:pt idx="13961">
                  <c:v>45.4542</c:v>
                </c:pt>
                <c:pt idx="13962">
                  <c:v>45.4542</c:v>
                </c:pt>
                <c:pt idx="13963">
                  <c:v>45.4542</c:v>
                </c:pt>
                <c:pt idx="13964">
                  <c:v>45.4542</c:v>
                </c:pt>
                <c:pt idx="13965">
                  <c:v>45.4542</c:v>
                </c:pt>
                <c:pt idx="13966">
                  <c:v>45.4542</c:v>
                </c:pt>
                <c:pt idx="13967">
                  <c:v>45.4542</c:v>
                </c:pt>
                <c:pt idx="13968">
                  <c:v>45.4542</c:v>
                </c:pt>
                <c:pt idx="13969">
                  <c:v>45.4542</c:v>
                </c:pt>
                <c:pt idx="13970">
                  <c:v>45.4542</c:v>
                </c:pt>
                <c:pt idx="13971">
                  <c:v>45.4542</c:v>
                </c:pt>
                <c:pt idx="13972">
                  <c:v>45.4542</c:v>
                </c:pt>
                <c:pt idx="13973">
                  <c:v>45.4542</c:v>
                </c:pt>
                <c:pt idx="13974">
                  <c:v>45.4542</c:v>
                </c:pt>
                <c:pt idx="13975">
                  <c:v>45.4542</c:v>
                </c:pt>
                <c:pt idx="13976">
                  <c:v>45.4542</c:v>
                </c:pt>
                <c:pt idx="13977">
                  <c:v>45.4542</c:v>
                </c:pt>
                <c:pt idx="13978">
                  <c:v>45.4542</c:v>
                </c:pt>
                <c:pt idx="13979">
                  <c:v>45.4542</c:v>
                </c:pt>
                <c:pt idx="13980">
                  <c:v>45.4542</c:v>
                </c:pt>
                <c:pt idx="13981">
                  <c:v>45.4542</c:v>
                </c:pt>
                <c:pt idx="13982">
                  <c:v>45.4542</c:v>
                </c:pt>
                <c:pt idx="13983">
                  <c:v>45.4542</c:v>
                </c:pt>
                <c:pt idx="13984">
                  <c:v>45.464300000000001</c:v>
                </c:pt>
                <c:pt idx="13985">
                  <c:v>45.464300000000001</c:v>
                </c:pt>
                <c:pt idx="13986">
                  <c:v>45.464300000000001</c:v>
                </c:pt>
                <c:pt idx="13987">
                  <c:v>45.464300000000001</c:v>
                </c:pt>
                <c:pt idx="13988">
                  <c:v>45.464300000000001</c:v>
                </c:pt>
                <c:pt idx="13989">
                  <c:v>45.464300000000001</c:v>
                </c:pt>
                <c:pt idx="13990">
                  <c:v>45.464300000000001</c:v>
                </c:pt>
                <c:pt idx="13991">
                  <c:v>45.464300000000001</c:v>
                </c:pt>
                <c:pt idx="13992">
                  <c:v>45.464300000000001</c:v>
                </c:pt>
                <c:pt idx="13993">
                  <c:v>45.464300000000001</c:v>
                </c:pt>
                <c:pt idx="13994">
                  <c:v>45.464300000000001</c:v>
                </c:pt>
                <c:pt idx="13995">
                  <c:v>45.464300000000001</c:v>
                </c:pt>
                <c:pt idx="13996">
                  <c:v>45.464300000000001</c:v>
                </c:pt>
                <c:pt idx="13997">
                  <c:v>45.464300000000001</c:v>
                </c:pt>
                <c:pt idx="13998">
                  <c:v>45.464300000000001</c:v>
                </c:pt>
                <c:pt idx="13999">
                  <c:v>45.464300000000001</c:v>
                </c:pt>
                <c:pt idx="14000">
                  <c:v>45.464300000000001</c:v>
                </c:pt>
                <c:pt idx="14001">
                  <c:v>45.464300000000001</c:v>
                </c:pt>
                <c:pt idx="14002">
                  <c:v>45.464300000000001</c:v>
                </c:pt>
                <c:pt idx="14003">
                  <c:v>45.464300000000001</c:v>
                </c:pt>
                <c:pt idx="14004">
                  <c:v>45.464300000000001</c:v>
                </c:pt>
                <c:pt idx="14005">
                  <c:v>45.464300000000001</c:v>
                </c:pt>
                <c:pt idx="14006">
                  <c:v>45.464300000000001</c:v>
                </c:pt>
                <c:pt idx="14007">
                  <c:v>45.464300000000001</c:v>
                </c:pt>
                <c:pt idx="14008">
                  <c:v>45.464300000000001</c:v>
                </c:pt>
                <c:pt idx="14009">
                  <c:v>45.464300000000001</c:v>
                </c:pt>
                <c:pt idx="14010">
                  <c:v>45.464300000000001</c:v>
                </c:pt>
                <c:pt idx="14011">
                  <c:v>45.464300000000001</c:v>
                </c:pt>
                <c:pt idx="14012">
                  <c:v>45.464300000000001</c:v>
                </c:pt>
                <c:pt idx="14013">
                  <c:v>45.464300000000001</c:v>
                </c:pt>
                <c:pt idx="14014">
                  <c:v>45.464300000000001</c:v>
                </c:pt>
                <c:pt idx="14015">
                  <c:v>45.464300000000001</c:v>
                </c:pt>
                <c:pt idx="14016">
                  <c:v>45.464300000000001</c:v>
                </c:pt>
                <c:pt idx="14017">
                  <c:v>45.464300000000001</c:v>
                </c:pt>
                <c:pt idx="14018">
                  <c:v>45.464300000000001</c:v>
                </c:pt>
                <c:pt idx="14019">
                  <c:v>45.464300000000001</c:v>
                </c:pt>
                <c:pt idx="14020">
                  <c:v>45.464300000000001</c:v>
                </c:pt>
                <c:pt idx="14021">
                  <c:v>45.464300000000001</c:v>
                </c:pt>
                <c:pt idx="14022">
                  <c:v>45.464300000000001</c:v>
                </c:pt>
                <c:pt idx="14023">
                  <c:v>45.464300000000001</c:v>
                </c:pt>
                <c:pt idx="14024">
                  <c:v>45.464300000000001</c:v>
                </c:pt>
                <c:pt idx="14025">
                  <c:v>45.464300000000001</c:v>
                </c:pt>
                <c:pt idx="14026">
                  <c:v>45.474499999999999</c:v>
                </c:pt>
                <c:pt idx="14027">
                  <c:v>45.474499999999999</c:v>
                </c:pt>
                <c:pt idx="14028">
                  <c:v>45.474499999999999</c:v>
                </c:pt>
                <c:pt idx="14029">
                  <c:v>45.474499999999999</c:v>
                </c:pt>
                <c:pt idx="14030">
                  <c:v>45.474499999999999</c:v>
                </c:pt>
                <c:pt idx="14031">
                  <c:v>45.474499999999999</c:v>
                </c:pt>
                <c:pt idx="14032">
                  <c:v>45.474499999999999</c:v>
                </c:pt>
                <c:pt idx="14033">
                  <c:v>45.474499999999999</c:v>
                </c:pt>
                <c:pt idx="14034">
                  <c:v>45.474499999999999</c:v>
                </c:pt>
                <c:pt idx="14035">
                  <c:v>45.474499999999999</c:v>
                </c:pt>
                <c:pt idx="14036">
                  <c:v>45.474499999999999</c:v>
                </c:pt>
                <c:pt idx="14037">
                  <c:v>45.474499999999999</c:v>
                </c:pt>
                <c:pt idx="14038">
                  <c:v>45.474499999999999</c:v>
                </c:pt>
                <c:pt idx="14039">
                  <c:v>45.474499999999999</c:v>
                </c:pt>
                <c:pt idx="14040">
                  <c:v>45.474499999999999</c:v>
                </c:pt>
                <c:pt idx="14041">
                  <c:v>45.474499999999999</c:v>
                </c:pt>
                <c:pt idx="14042">
                  <c:v>45.474499999999999</c:v>
                </c:pt>
                <c:pt idx="14043">
                  <c:v>45.474499999999999</c:v>
                </c:pt>
                <c:pt idx="14044">
                  <c:v>45.474499999999999</c:v>
                </c:pt>
                <c:pt idx="14045">
                  <c:v>45.474499999999999</c:v>
                </c:pt>
                <c:pt idx="14046">
                  <c:v>45.474499999999999</c:v>
                </c:pt>
                <c:pt idx="14047">
                  <c:v>45.474499999999999</c:v>
                </c:pt>
                <c:pt idx="14048">
                  <c:v>45.474499999999999</c:v>
                </c:pt>
                <c:pt idx="14049">
                  <c:v>45.474499999999999</c:v>
                </c:pt>
                <c:pt idx="14050">
                  <c:v>45.474499999999999</c:v>
                </c:pt>
                <c:pt idx="14051">
                  <c:v>45.474499999999999</c:v>
                </c:pt>
                <c:pt idx="14052">
                  <c:v>45.474499999999999</c:v>
                </c:pt>
                <c:pt idx="14053">
                  <c:v>45.474499999999999</c:v>
                </c:pt>
                <c:pt idx="14054">
                  <c:v>45.474499999999999</c:v>
                </c:pt>
                <c:pt idx="14055">
                  <c:v>45.474499999999999</c:v>
                </c:pt>
                <c:pt idx="14056">
                  <c:v>45.474499999999999</c:v>
                </c:pt>
                <c:pt idx="14057">
                  <c:v>45.474499999999999</c:v>
                </c:pt>
                <c:pt idx="14058">
                  <c:v>45.474499999999999</c:v>
                </c:pt>
                <c:pt idx="14059">
                  <c:v>45.474499999999999</c:v>
                </c:pt>
                <c:pt idx="14060">
                  <c:v>45.474499999999999</c:v>
                </c:pt>
                <c:pt idx="14061">
                  <c:v>45.474499999999999</c:v>
                </c:pt>
                <c:pt idx="14062">
                  <c:v>45.474499999999999</c:v>
                </c:pt>
                <c:pt idx="14063">
                  <c:v>45.474499999999999</c:v>
                </c:pt>
                <c:pt idx="14064">
                  <c:v>45.474499999999999</c:v>
                </c:pt>
                <c:pt idx="14065">
                  <c:v>45.474499999999999</c:v>
                </c:pt>
                <c:pt idx="14066">
                  <c:v>45.474499999999999</c:v>
                </c:pt>
                <c:pt idx="14067">
                  <c:v>45.474499999999999</c:v>
                </c:pt>
                <c:pt idx="14068">
                  <c:v>45.474499999999999</c:v>
                </c:pt>
                <c:pt idx="14069">
                  <c:v>45.4846</c:v>
                </c:pt>
                <c:pt idx="14070">
                  <c:v>45.4846</c:v>
                </c:pt>
                <c:pt idx="14071">
                  <c:v>45.4846</c:v>
                </c:pt>
                <c:pt idx="14072">
                  <c:v>45.4846</c:v>
                </c:pt>
                <c:pt idx="14073">
                  <c:v>45.4846</c:v>
                </c:pt>
                <c:pt idx="14074">
                  <c:v>45.4846</c:v>
                </c:pt>
                <c:pt idx="14075">
                  <c:v>45.4846</c:v>
                </c:pt>
                <c:pt idx="14076">
                  <c:v>45.4846</c:v>
                </c:pt>
                <c:pt idx="14077">
                  <c:v>45.4846</c:v>
                </c:pt>
                <c:pt idx="14078">
                  <c:v>45.4846</c:v>
                </c:pt>
                <c:pt idx="14079">
                  <c:v>45.4846</c:v>
                </c:pt>
                <c:pt idx="14080">
                  <c:v>45.4846</c:v>
                </c:pt>
                <c:pt idx="14081">
                  <c:v>45.4846</c:v>
                </c:pt>
                <c:pt idx="14082">
                  <c:v>45.4846</c:v>
                </c:pt>
                <c:pt idx="14083">
                  <c:v>45.4846</c:v>
                </c:pt>
                <c:pt idx="14084">
                  <c:v>45.4846</c:v>
                </c:pt>
                <c:pt idx="14085">
                  <c:v>45.4846</c:v>
                </c:pt>
                <c:pt idx="14086">
                  <c:v>45.4846</c:v>
                </c:pt>
                <c:pt idx="14087">
                  <c:v>45.4846</c:v>
                </c:pt>
                <c:pt idx="14088">
                  <c:v>45.4846</c:v>
                </c:pt>
                <c:pt idx="14089">
                  <c:v>45.4846</c:v>
                </c:pt>
                <c:pt idx="14090">
                  <c:v>45.4846</c:v>
                </c:pt>
                <c:pt idx="14091">
                  <c:v>45.4846</c:v>
                </c:pt>
                <c:pt idx="14092">
                  <c:v>45.4846</c:v>
                </c:pt>
                <c:pt idx="14093">
                  <c:v>45.4846</c:v>
                </c:pt>
                <c:pt idx="14094">
                  <c:v>45.4846</c:v>
                </c:pt>
                <c:pt idx="14095">
                  <c:v>45.4846</c:v>
                </c:pt>
                <c:pt idx="14096">
                  <c:v>45.4846</c:v>
                </c:pt>
                <c:pt idx="14097">
                  <c:v>45.4846</c:v>
                </c:pt>
                <c:pt idx="14098">
                  <c:v>45.4846</c:v>
                </c:pt>
                <c:pt idx="14099">
                  <c:v>45.4846</c:v>
                </c:pt>
                <c:pt idx="14100">
                  <c:v>45.4846</c:v>
                </c:pt>
                <c:pt idx="14101">
                  <c:v>45.4846</c:v>
                </c:pt>
                <c:pt idx="14102">
                  <c:v>45.4846</c:v>
                </c:pt>
                <c:pt idx="14103">
                  <c:v>45.4846</c:v>
                </c:pt>
                <c:pt idx="14104">
                  <c:v>45.4846</c:v>
                </c:pt>
                <c:pt idx="14105">
                  <c:v>45.4846</c:v>
                </c:pt>
                <c:pt idx="14106">
                  <c:v>45.4846</c:v>
                </c:pt>
                <c:pt idx="14107">
                  <c:v>45.4846</c:v>
                </c:pt>
                <c:pt idx="14108">
                  <c:v>45.4846</c:v>
                </c:pt>
                <c:pt idx="14109">
                  <c:v>45.4846</c:v>
                </c:pt>
                <c:pt idx="14110">
                  <c:v>45.4846</c:v>
                </c:pt>
                <c:pt idx="14111">
                  <c:v>45.4846</c:v>
                </c:pt>
                <c:pt idx="14112">
                  <c:v>45.4846</c:v>
                </c:pt>
                <c:pt idx="14113">
                  <c:v>45.4846</c:v>
                </c:pt>
                <c:pt idx="14114">
                  <c:v>45.4846</c:v>
                </c:pt>
                <c:pt idx="14115">
                  <c:v>45.4846</c:v>
                </c:pt>
                <c:pt idx="14116">
                  <c:v>45.4846</c:v>
                </c:pt>
                <c:pt idx="14117">
                  <c:v>45.4846</c:v>
                </c:pt>
                <c:pt idx="14118">
                  <c:v>45.4846</c:v>
                </c:pt>
                <c:pt idx="14119">
                  <c:v>45.4846</c:v>
                </c:pt>
                <c:pt idx="14120">
                  <c:v>45.4846</c:v>
                </c:pt>
                <c:pt idx="14121">
                  <c:v>45.4846</c:v>
                </c:pt>
                <c:pt idx="14122">
                  <c:v>45.4846</c:v>
                </c:pt>
                <c:pt idx="14123">
                  <c:v>45.4846</c:v>
                </c:pt>
                <c:pt idx="14124">
                  <c:v>45.4846</c:v>
                </c:pt>
                <c:pt idx="14125">
                  <c:v>45.4846</c:v>
                </c:pt>
                <c:pt idx="14126">
                  <c:v>45.4846</c:v>
                </c:pt>
                <c:pt idx="14127">
                  <c:v>45.4846</c:v>
                </c:pt>
                <c:pt idx="14128">
                  <c:v>45.4846</c:v>
                </c:pt>
                <c:pt idx="14129">
                  <c:v>45.4846</c:v>
                </c:pt>
                <c:pt idx="14130">
                  <c:v>45.4846</c:v>
                </c:pt>
                <c:pt idx="14131">
                  <c:v>45.4846</c:v>
                </c:pt>
                <c:pt idx="14132">
                  <c:v>45.4846</c:v>
                </c:pt>
                <c:pt idx="14133">
                  <c:v>45.4846</c:v>
                </c:pt>
                <c:pt idx="14134">
                  <c:v>45.4846</c:v>
                </c:pt>
                <c:pt idx="14135">
                  <c:v>45.4846</c:v>
                </c:pt>
                <c:pt idx="14136">
                  <c:v>45.4846</c:v>
                </c:pt>
                <c:pt idx="14137">
                  <c:v>45.4846</c:v>
                </c:pt>
                <c:pt idx="14138">
                  <c:v>45.4846</c:v>
                </c:pt>
                <c:pt idx="14139">
                  <c:v>45.4846</c:v>
                </c:pt>
                <c:pt idx="14140">
                  <c:v>45.4846</c:v>
                </c:pt>
                <c:pt idx="14141">
                  <c:v>45.4846</c:v>
                </c:pt>
                <c:pt idx="14142">
                  <c:v>45.4846</c:v>
                </c:pt>
                <c:pt idx="14143">
                  <c:v>45.4846</c:v>
                </c:pt>
                <c:pt idx="14144">
                  <c:v>45.4846</c:v>
                </c:pt>
                <c:pt idx="14145">
                  <c:v>45.4846</c:v>
                </c:pt>
                <c:pt idx="14146">
                  <c:v>45.4846</c:v>
                </c:pt>
                <c:pt idx="14147">
                  <c:v>45.4846</c:v>
                </c:pt>
                <c:pt idx="14148">
                  <c:v>45.4846</c:v>
                </c:pt>
                <c:pt idx="14149">
                  <c:v>45.494600000000013</c:v>
                </c:pt>
                <c:pt idx="14150">
                  <c:v>45.494600000000013</c:v>
                </c:pt>
                <c:pt idx="14151">
                  <c:v>45.494600000000013</c:v>
                </c:pt>
                <c:pt idx="14152">
                  <c:v>45.494600000000013</c:v>
                </c:pt>
                <c:pt idx="14153">
                  <c:v>45.494600000000013</c:v>
                </c:pt>
                <c:pt idx="14154">
                  <c:v>45.494600000000013</c:v>
                </c:pt>
                <c:pt idx="14155">
                  <c:v>45.494600000000013</c:v>
                </c:pt>
                <c:pt idx="14156">
                  <c:v>45.494600000000013</c:v>
                </c:pt>
                <c:pt idx="14157">
                  <c:v>45.494600000000013</c:v>
                </c:pt>
                <c:pt idx="14158">
                  <c:v>45.494600000000013</c:v>
                </c:pt>
                <c:pt idx="14159">
                  <c:v>45.494600000000013</c:v>
                </c:pt>
                <c:pt idx="14160">
                  <c:v>45.494600000000013</c:v>
                </c:pt>
                <c:pt idx="14161">
                  <c:v>45.494600000000013</c:v>
                </c:pt>
                <c:pt idx="14162">
                  <c:v>45.494600000000013</c:v>
                </c:pt>
                <c:pt idx="14163">
                  <c:v>45.494600000000013</c:v>
                </c:pt>
                <c:pt idx="14164">
                  <c:v>45.494600000000013</c:v>
                </c:pt>
                <c:pt idx="14165">
                  <c:v>45.494600000000013</c:v>
                </c:pt>
                <c:pt idx="14166">
                  <c:v>45.494600000000013</c:v>
                </c:pt>
                <c:pt idx="14167">
                  <c:v>45.494600000000013</c:v>
                </c:pt>
                <c:pt idx="14168">
                  <c:v>45.494600000000013</c:v>
                </c:pt>
                <c:pt idx="14169">
                  <c:v>45.494600000000013</c:v>
                </c:pt>
                <c:pt idx="14170">
                  <c:v>45.494600000000013</c:v>
                </c:pt>
                <c:pt idx="14171">
                  <c:v>45.494600000000013</c:v>
                </c:pt>
                <c:pt idx="14172">
                  <c:v>45.494600000000013</c:v>
                </c:pt>
                <c:pt idx="14173">
                  <c:v>45.494600000000013</c:v>
                </c:pt>
                <c:pt idx="14174">
                  <c:v>45.494600000000013</c:v>
                </c:pt>
                <c:pt idx="14175">
                  <c:v>45.494600000000013</c:v>
                </c:pt>
                <c:pt idx="14176">
                  <c:v>45.494600000000013</c:v>
                </c:pt>
                <c:pt idx="14177">
                  <c:v>45.494600000000013</c:v>
                </c:pt>
                <c:pt idx="14178">
                  <c:v>45.494600000000013</c:v>
                </c:pt>
                <c:pt idx="14179">
                  <c:v>45.494600000000013</c:v>
                </c:pt>
                <c:pt idx="14180">
                  <c:v>45.494600000000013</c:v>
                </c:pt>
                <c:pt idx="14181">
                  <c:v>45.494600000000013</c:v>
                </c:pt>
                <c:pt idx="14182">
                  <c:v>45.494600000000013</c:v>
                </c:pt>
                <c:pt idx="14183">
                  <c:v>45.494600000000013</c:v>
                </c:pt>
                <c:pt idx="14184">
                  <c:v>45.494600000000013</c:v>
                </c:pt>
                <c:pt idx="14185">
                  <c:v>45.494600000000013</c:v>
                </c:pt>
                <c:pt idx="14186">
                  <c:v>45.494600000000013</c:v>
                </c:pt>
                <c:pt idx="14187">
                  <c:v>45.494600000000013</c:v>
                </c:pt>
                <c:pt idx="14188">
                  <c:v>45.494600000000013</c:v>
                </c:pt>
                <c:pt idx="14189">
                  <c:v>45.494600000000013</c:v>
                </c:pt>
                <c:pt idx="14190">
                  <c:v>45.494600000000013</c:v>
                </c:pt>
                <c:pt idx="14191">
                  <c:v>45.494600000000013</c:v>
                </c:pt>
                <c:pt idx="14192">
                  <c:v>45.494600000000013</c:v>
                </c:pt>
                <c:pt idx="14193">
                  <c:v>45.494600000000013</c:v>
                </c:pt>
                <c:pt idx="14194">
                  <c:v>45.494600000000013</c:v>
                </c:pt>
                <c:pt idx="14195">
                  <c:v>45.494600000000013</c:v>
                </c:pt>
                <c:pt idx="14196">
                  <c:v>45.494600000000013</c:v>
                </c:pt>
                <c:pt idx="14197">
                  <c:v>45.494600000000013</c:v>
                </c:pt>
                <c:pt idx="14198">
                  <c:v>45.494600000000013</c:v>
                </c:pt>
                <c:pt idx="14199">
                  <c:v>45.494600000000013</c:v>
                </c:pt>
                <c:pt idx="14200">
                  <c:v>45.494600000000013</c:v>
                </c:pt>
                <c:pt idx="14201">
                  <c:v>45.494600000000013</c:v>
                </c:pt>
                <c:pt idx="14202">
                  <c:v>45.494600000000013</c:v>
                </c:pt>
                <c:pt idx="14203">
                  <c:v>45.494600000000013</c:v>
                </c:pt>
                <c:pt idx="14204">
                  <c:v>45.494600000000013</c:v>
                </c:pt>
                <c:pt idx="14205">
                  <c:v>45.494600000000013</c:v>
                </c:pt>
                <c:pt idx="14206">
                  <c:v>45.494600000000013</c:v>
                </c:pt>
                <c:pt idx="14207">
                  <c:v>45.494600000000013</c:v>
                </c:pt>
                <c:pt idx="14208">
                  <c:v>45.494600000000013</c:v>
                </c:pt>
                <c:pt idx="14209">
                  <c:v>45.494600000000013</c:v>
                </c:pt>
                <c:pt idx="14210">
                  <c:v>45.494600000000013</c:v>
                </c:pt>
                <c:pt idx="14211">
                  <c:v>45.494600000000013</c:v>
                </c:pt>
                <c:pt idx="14212">
                  <c:v>45.494600000000013</c:v>
                </c:pt>
                <c:pt idx="14213">
                  <c:v>45.494600000000013</c:v>
                </c:pt>
                <c:pt idx="14214">
                  <c:v>45.494600000000013</c:v>
                </c:pt>
                <c:pt idx="14215">
                  <c:v>45.494600000000013</c:v>
                </c:pt>
                <c:pt idx="14216">
                  <c:v>45.494600000000013</c:v>
                </c:pt>
                <c:pt idx="14217">
                  <c:v>45.494600000000013</c:v>
                </c:pt>
                <c:pt idx="14218">
                  <c:v>45.494600000000013</c:v>
                </c:pt>
                <c:pt idx="14219">
                  <c:v>45.494600000000013</c:v>
                </c:pt>
                <c:pt idx="14220">
                  <c:v>45.494600000000013</c:v>
                </c:pt>
                <c:pt idx="14221">
                  <c:v>45.494600000000013</c:v>
                </c:pt>
                <c:pt idx="14222">
                  <c:v>45.494600000000013</c:v>
                </c:pt>
                <c:pt idx="14223">
                  <c:v>45.494600000000013</c:v>
                </c:pt>
                <c:pt idx="14224">
                  <c:v>45.494600000000013</c:v>
                </c:pt>
                <c:pt idx="14225">
                  <c:v>45.494600000000013</c:v>
                </c:pt>
                <c:pt idx="14226">
                  <c:v>45.494600000000013</c:v>
                </c:pt>
                <c:pt idx="14227">
                  <c:v>45.494600000000013</c:v>
                </c:pt>
                <c:pt idx="14228">
                  <c:v>45.494600000000013</c:v>
                </c:pt>
                <c:pt idx="14229">
                  <c:v>45.494600000000013</c:v>
                </c:pt>
                <c:pt idx="14230">
                  <c:v>45.494600000000013</c:v>
                </c:pt>
                <c:pt idx="14231">
                  <c:v>45.494600000000013</c:v>
                </c:pt>
                <c:pt idx="14232">
                  <c:v>45.494600000000013</c:v>
                </c:pt>
                <c:pt idx="14233">
                  <c:v>45.494600000000013</c:v>
                </c:pt>
                <c:pt idx="14234">
                  <c:v>45.494600000000013</c:v>
                </c:pt>
                <c:pt idx="14235">
                  <c:v>45.494600000000013</c:v>
                </c:pt>
                <c:pt idx="14236">
                  <c:v>45.494600000000013</c:v>
                </c:pt>
                <c:pt idx="14237">
                  <c:v>45.494600000000013</c:v>
                </c:pt>
                <c:pt idx="14238">
                  <c:v>45.494600000000013</c:v>
                </c:pt>
                <c:pt idx="14239">
                  <c:v>45.494600000000013</c:v>
                </c:pt>
                <c:pt idx="14240">
                  <c:v>45.494600000000013</c:v>
                </c:pt>
                <c:pt idx="14241">
                  <c:v>45.494600000000013</c:v>
                </c:pt>
                <c:pt idx="14242">
                  <c:v>45.494600000000013</c:v>
                </c:pt>
                <c:pt idx="14243">
                  <c:v>45.494600000000013</c:v>
                </c:pt>
                <c:pt idx="14244">
                  <c:v>45.494600000000013</c:v>
                </c:pt>
                <c:pt idx="14245">
                  <c:v>45.494600000000013</c:v>
                </c:pt>
                <c:pt idx="14246">
                  <c:v>45.494600000000013</c:v>
                </c:pt>
                <c:pt idx="14247">
                  <c:v>45.494600000000013</c:v>
                </c:pt>
                <c:pt idx="14248">
                  <c:v>45.494600000000013</c:v>
                </c:pt>
                <c:pt idx="14249">
                  <c:v>45.494600000000013</c:v>
                </c:pt>
                <c:pt idx="14250">
                  <c:v>45.494600000000013</c:v>
                </c:pt>
                <c:pt idx="14251">
                  <c:v>45.494600000000013</c:v>
                </c:pt>
                <c:pt idx="14252">
                  <c:v>45.494600000000013</c:v>
                </c:pt>
                <c:pt idx="14253">
                  <c:v>45.504899999999999</c:v>
                </c:pt>
                <c:pt idx="14254">
                  <c:v>45.504899999999999</c:v>
                </c:pt>
                <c:pt idx="14255">
                  <c:v>45.504899999999999</c:v>
                </c:pt>
                <c:pt idx="14256">
                  <c:v>45.504899999999999</c:v>
                </c:pt>
                <c:pt idx="14257">
                  <c:v>45.504899999999999</c:v>
                </c:pt>
                <c:pt idx="14258">
                  <c:v>45.504899999999999</c:v>
                </c:pt>
                <c:pt idx="14259">
                  <c:v>45.504899999999999</c:v>
                </c:pt>
                <c:pt idx="14260">
                  <c:v>45.504899999999999</c:v>
                </c:pt>
                <c:pt idx="14261">
                  <c:v>45.504899999999999</c:v>
                </c:pt>
                <c:pt idx="14262">
                  <c:v>45.504899999999999</c:v>
                </c:pt>
                <c:pt idx="14263">
                  <c:v>45.504899999999999</c:v>
                </c:pt>
                <c:pt idx="14264">
                  <c:v>45.504899999999999</c:v>
                </c:pt>
                <c:pt idx="14265">
                  <c:v>45.504899999999999</c:v>
                </c:pt>
                <c:pt idx="14266">
                  <c:v>45.504899999999999</c:v>
                </c:pt>
                <c:pt idx="14267">
                  <c:v>45.504899999999999</c:v>
                </c:pt>
                <c:pt idx="14268">
                  <c:v>45.504899999999999</c:v>
                </c:pt>
                <c:pt idx="14269">
                  <c:v>45.504899999999999</c:v>
                </c:pt>
                <c:pt idx="14270">
                  <c:v>45.504899999999999</c:v>
                </c:pt>
                <c:pt idx="14271">
                  <c:v>45.504899999999999</c:v>
                </c:pt>
                <c:pt idx="14272">
                  <c:v>45.504899999999999</c:v>
                </c:pt>
                <c:pt idx="14273">
                  <c:v>45.504899999999999</c:v>
                </c:pt>
                <c:pt idx="14274">
                  <c:v>45.504899999999999</c:v>
                </c:pt>
                <c:pt idx="14275">
                  <c:v>45.504899999999999</c:v>
                </c:pt>
                <c:pt idx="14276">
                  <c:v>45.504899999999999</c:v>
                </c:pt>
                <c:pt idx="14277">
                  <c:v>45.504899999999999</c:v>
                </c:pt>
                <c:pt idx="14278">
                  <c:v>45.504899999999999</c:v>
                </c:pt>
                <c:pt idx="14279">
                  <c:v>45.504899999999999</c:v>
                </c:pt>
                <c:pt idx="14280">
                  <c:v>45.504899999999999</c:v>
                </c:pt>
                <c:pt idx="14281">
                  <c:v>45.504899999999999</c:v>
                </c:pt>
                <c:pt idx="14282">
                  <c:v>45.504899999999999</c:v>
                </c:pt>
                <c:pt idx="14283">
                  <c:v>45.504899999999999</c:v>
                </c:pt>
                <c:pt idx="14284">
                  <c:v>45.504899999999999</c:v>
                </c:pt>
                <c:pt idx="14285">
                  <c:v>45.504899999999999</c:v>
                </c:pt>
                <c:pt idx="14286">
                  <c:v>45.504899999999999</c:v>
                </c:pt>
                <c:pt idx="14287">
                  <c:v>45.504899999999999</c:v>
                </c:pt>
                <c:pt idx="14288">
                  <c:v>45.504899999999999</c:v>
                </c:pt>
                <c:pt idx="14289">
                  <c:v>45.504899999999999</c:v>
                </c:pt>
                <c:pt idx="14290">
                  <c:v>45.504899999999999</c:v>
                </c:pt>
                <c:pt idx="14291">
                  <c:v>45.504899999999999</c:v>
                </c:pt>
                <c:pt idx="14292">
                  <c:v>45.504899999999999</c:v>
                </c:pt>
                <c:pt idx="14293">
                  <c:v>45.504899999999999</c:v>
                </c:pt>
                <c:pt idx="14294">
                  <c:v>45.504899999999999</c:v>
                </c:pt>
                <c:pt idx="14295">
                  <c:v>45.504899999999999</c:v>
                </c:pt>
                <c:pt idx="14296">
                  <c:v>45.504899999999999</c:v>
                </c:pt>
                <c:pt idx="14297">
                  <c:v>45.504899999999999</c:v>
                </c:pt>
                <c:pt idx="14298">
                  <c:v>45.504899999999999</c:v>
                </c:pt>
                <c:pt idx="14299">
                  <c:v>45.504899999999999</c:v>
                </c:pt>
                <c:pt idx="14300">
                  <c:v>45.504899999999999</c:v>
                </c:pt>
                <c:pt idx="14301">
                  <c:v>45.504899999999999</c:v>
                </c:pt>
                <c:pt idx="14302">
                  <c:v>45.504899999999999</c:v>
                </c:pt>
                <c:pt idx="14303">
                  <c:v>45.504899999999999</c:v>
                </c:pt>
                <c:pt idx="14304">
                  <c:v>45.504899999999999</c:v>
                </c:pt>
                <c:pt idx="14305">
                  <c:v>45.4938</c:v>
                </c:pt>
                <c:pt idx="14306">
                  <c:v>45.4938</c:v>
                </c:pt>
                <c:pt idx="14307">
                  <c:v>45.4938</c:v>
                </c:pt>
                <c:pt idx="14308">
                  <c:v>45.4938</c:v>
                </c:pt>
                <c:pt idx="14309">
                  <c:v>45.4938</c:v>
                </c:pt>
                <c:pt idx="14310">
                  <c:v>45.4681</c:v>
                </c:pt>
                <c:pt idx="14311">
                  <c:v>45.4681</c:v>
                </c:pt>
                <c:pt idx="14312">
                  <c:v>45.4681</c:v>
                </c:pt>
                <c:pt idx="14313">
                  <c:v>45.4681</c:v>
                </c:pt>
                <c:pt idx="14314">
                  <c:v>45.4681</c:v>
                </c:pt>
                <c:pt idx="14315">
                  <c:v>45.454300000000003</c:v>
                </c:pt>
                <c:pt idx="14316">
                  <c:v>45.454300000000003</c:v>
                </c:pt>
                <c:pt idx="14317">
                  <c:v>45.454300000000003</c:v>
                </c:pt>
                <c:pt idx="14318">
                  <c:v>45.454300000000003</c:v>
                </c:pt>
                <c:pt idx="14319">
                  <c:v>45.454300000000003</c:v>
                </c:pt>
                <c:pt idx="14320">
                  <c:v>45.428699999999999</c:v>
                </c:pt>
                <c:pt idx="14321">
                  <c:v>45.428699999999999</c:v>
                </c:pt>
                <c:pt idx="14322">
                  <c:v>45.428699999999999</c:v>
                </c:pt>
                <c:pt idx="14323">
                  <c:v>45.428699999999999</c:v>
                </c:pt>
                <c:pt idx="14324">
                  <c:v>45.404400000000003</c:v>
                </c:pt>
                <c:pt idx="14325">
                  <c:v>45.404400000000003</c:v>
                </c:pt>
                <c:pt idx="14326">
                  <c:v>45.404400000000003</c:v>
                </c:pt>
                <c:pt idx="14327">
                  <c:v>45.404400000000003</c:v>
                </c:pt>
                <c:pt idx="14328">
                  <c:v>45.404400000000003</c:v>
                </c:pt>
                <c:pt idx="14329">
                  <c:v>45.391800000000003</c:v>
                </c:pt>
                <c:pt idx="14330">
                  <c:v>45.391800000000003</c:v>
                </c:pt>
                <c:pt idx="14331">
                  <c:v>45.391800000000003</c:v>
                </c:pt>
                <c:pt idx="14332">
                  <c:v>45.391800000000003</c:v>
                </c:pt>
                <c:pt idx="14333">
                  <c:v>45.391800000000003</c:v>
                </c:pt>
                <c:pt idx="14334">
                  <c:v>45.379899999999999</c:v>
                </c:pt>
                <c:pt idx="14335">
                  <c:v>45.379899999999999</c:v>
                </c:pt>
                <c:pt idx="14336">
                  <c:v>45.379899999999999</c:v>
                </c:pt>
                <c:pt idx="14337">
                  <c:v>45.379899999999999</c:v>
                </c:pt>
                <c:pt idx="14338">
                  <c:v>45.358800000000002</c:v>
                </c:pt>
                <c:pt idx="14339">
                  <c:v>45.358800000000002</c:v>
                </c:pt>
                <c:pt idx="14340">
                  <c:v>45.358800000000002</c:v>
                </c:pt>
                <c:pt idx="14341">
                  <c:v>45.358800000000002</c:v>
                </c:pt>
                <c:pt idx="14342">
                  <c:v>45.358800000000002</c:v>
                </c:pt>
                <c:pt idx="14343">
                  <c:v>45.338200000000001</c:v>
                </c:pt>
                <c:pt idx="14344">
                  <c:v>45.338200000000001</c:v>
                </c:pt>
                <c:pt idx="14345">
                  <c:v>45.338200000000001</c:v>
                </c:pt>
                <c:pt idx="14346">
                  <c:v>45.338200000000001</c:v>
                </c:pt>
                <c:pt idx="14347">
                  <c:v>45.338200000000001</c:v>
                </c:pt>
                <c:pt idx="14348">
                  <c:v>45.325699999999998</c:v>
                </c:pt>
                <c:pt idx="14349">
                  <c:v>45.325699999999998</c:v>
                </c:pt>
                <c:pt idx="14350">
                  <c:v>45.325699999999998</c:v>
                </c:pt>
                <c:pt idx="14351">
                  <c:v>45.325699999999998</c:v>
                </c:pt>
                <c:pt idx="14352">
                  <c:v>45.325699999999998</c:v>
                </c:pt>
                <c:pt idx="14353">
                  <c:v>45.313099999999999</c:v>
                </c:pt>
                <c:pt idx="14354">
                  <c:v>45.313099999999999</c:v>
                </c:pt>
                <c:pt idx="14355">
                  <c:v>45.313099999999999</c:v>
                </c:pt>
                <c:pt idx="14356">
                  <c:v>45.313099999999999</c:v>
                </c:pt>
                <c:pt idx="14357">
                  <c:v>45.301000000000002</c:v>
                </c:pt>
                <c:pt idx="14358">
                  <c:v>45.301000000000002</c:v>
                </c:pt>
                <c:pt idx="14359">
                  <c:v>45.301000000000002</c:v>
                </c:pt>
                <c:pt idx="14360">
                  <c:v>45.301000000000002</c:v>
                </c:pt>
                <c:pt idx="14361">
                  <c:v>45.301000000000002</c:v>
                </c:pt>
                <c:pt idx="14362">
                  <c:v>45.290100000000002</c:v>
                </c:pt>
                <c:pt idx="14363">
                  <c:v>45.290100000000002</c:v>
                </c:pt>
                <c:pt idx="14364">
                  <c:v>45.290100000000002</c:v>
                </c:pt>
                <c:pt idx="14365">
                  <c:v>45.290100000000002</c:v>
                </c:pt>
                <c:pt idx="14366">
                  <c:v>45.290100000000002</c:v>
                </c:pt>
                <c:pt idx="14367">
                  <c:v>45.267499999999998</c:v>
                </c:pt>
                <c:pt idx="14368">
                  <c:v>45.267499999999998</c:v>
                </c:pt>
                <c:pt idx="14369">
                  <c:v>45.267499999999998</c:v>
                </c:pt>
                <c:pt idx="14370">
                  <c:v>45.267499999999998</c:v>
                </c:pt>
                <c:pt idx="14371">
                  <c:v>45.267499999999998</c:v>
                </c:pt>
                <c:pt idx="14372">
                  <c:v>45.255400000000002</c:v>
                </c:pt>
                <c:pt idx="14373">
                  <c:v>45.255400000000002</c:v>
                </c:pt>
                <c:pt idx="14374">
                  <c:v>45.255400000000002</c:v>
                </c:pt>
                <c:pt idx="14375">
                  <c:v>45.255400000000002</c:v>
                </c:pt>
                <c:pt idx="14376">
                  <c:v>45.244799999999998</c:v>
                </c:pt>
                <c:pt idx="14377">
                  <c:v>45.244799999999998</c:v>
                </c:pt>
                <c:pt idx="14378">
                  <c:v>45.244799999999998</c:v>
                </c:pt>
                <c:pt idx="14379">
                  <c:v>45.244799999999998</c:v>
                </c:pt>
                <c:pt idx="14380">
                  <c:v>45.244799999999998</c:v>
                </c:pt>
                <c:pt idx="14381">
                  <c:v>45.233699999999999</c:v>
                </c:pt>
                <c:pt idx="14382">
                  <c:v>45.233699999999999</c:v>
                </c:pt>
                <c:pt idx="14383">
                  <c:v>45.233699999999999</c:v>
                </c:pt>
                <c:pt idx="14384">
                  <c:v>45.233699999999999</c:v>
                </c:pt>
                <c:pt idx="14385">
                  <c:v>45.233699999999999</c:v>
                </c:pt>
                <c:pt idx="14386">
                  <c:v>45.223300000000002</c:v>
                </c:pt>
                <c:pt idx="14387">
                  <c:v>45.223300000000002</c:v>
                </c:pt>
                <c:pt idx="14388">
                  <c:v>45.223300000000002</c:v>
                </c:pt>
                <c:pt idx="14389">
                  <c:v>45.223300000000002</c:v>
                </c:pt>
                <c:pt idx="14390">
                  <c:v>45.211100000000002</c:v>
                </c:pt>
                <c:pt idx="14391">
                  <c:v>45.211100000000002</c:v>
                </c:pt>
                <c:pt idx="14392">
                  <c:v>45.211100000000002</c:v>
                </c:pt>
                <c:pt idx="14393">
                  <c:v>45.211100000000002</c:v>
                </c:pt>
                <c:pt idx="14394">
                  <c:v>45.211100000000002</c:v>
                </c:pt>
                <c:pt idx="14395">
                  <c:v>45.199800000000003</c:v>
                </c:pt>
                <c:pt idx="14396">
                  <c:v>45.199800000000003</c:v>
                </c:pt>
                <c:pt idx="14397">
                  <c:v>45.199800000000003</c:v>
                </c:pt>
                <c:pt idx="14398">
                  <c:v>45.199800000000003</c:v>
                </c:pt>
                <c:pt idx="14399">
                  <c:v>45.199800000000003</c:v>
                </c:pt>
                <c:pt idx="14400">
                  <c:v>45.188099999999999</c:v>
                </c:pt>
                <c:pt idx="14401">
                  <c:v>45.188099999999999</c:v>
                </c:pt>
                <c:pt idx="14402">
                  <c:v>45.188099999999999</c:v>
                </c:pt>
                <c:pt idx="14403">
                  <c:v>45.188099999999999</c:v>
                </c:pt>
                <c:pt idx="14404">
                  <c:v>45.188099999999999</c:v>
                </c:pt>
                <c:pt idx="14405">
                  <c:v>45.176000000000002</c:v>
                </c:pt>
                <c:pt idx="14406">
                  <c:v>45.176000000000002</c:v>
                </c:pt>
                <c:pt idx="14407">
                  <c:v>45.176000000000002</c:v>
                </c:pt>
                <c:pt idx="14408">
                  <c:v>45.176000000000002</c:v>
                </c:pt>
                <c:pt idx="14409">
                  <c:v>45.1646</c:v>
                </c:pt>
                <c:pt idx="14410">
                  <c:v>45.1646</c:v>
                </c:pt>
                <c:pt idx="14411">
                  <c:v>45.1646</c:v>
                </c:pt>
                <c:pt idx="14412">
                  <c:v>45.1646</c:v>
                </c:pt>
                <c:pt idx="14413">
                  <c:v>45.1646</c:v>
                </c:pt>
                <c:pt idx="14414">
                  <c:v>45.153000000000013</c:v>
                </c:pt>
                <c:pt idx="14415">
                  <c:v>45.153000000000013</c:v>
                </c:pt>
                <c:pt idx="14416">
                  <c:v>45.153000000000013</c:v>
                </c:pt>
                <c:pt idx="14417">
                  <c:v>45.153000000000013</c:v>
                </c:pt>
                <c:pt idx="14418">
                  <c:v>45.153000000000013</c:v>
                </c:pt>
                <c:pt idx="14419">
                  <c:v>45.142099999999999</c:v>
                </c:pt>
                <c:pt idx="14420">
                  <c:v>45.142099999999999</c:v>
                </c:pt>
                <c:pt idx="14421">
                  <c:v>45.142099999999999</c:v>
                </c:pt>
                <c:pt idx="14422">
                  <c:v>45.142099999999999</c:v>
                </c:pt>
                <c:pt idx="14423">
                  <c:v>45.131700000000002</c:v>
                </c:pt>
                <c:pt idx="14424">
                  <c:v>45.131700000000002</c:v>
                </c:pt>
                <c:pt idx="14425">
                  <c:v>45.131700000000002</c:v>
                </c:pt>
                <c:pt idx="14426">
                  <c:v>45.131700000000002</c:v>
                </c:pt>
                <c:pt idx="14427">
                  <c:v>45.131700000000002</c:v>
                </c:pt>
                <c:pt idx="14428">
                  <c:v>45.131700000000002</c:v>
                </c:pt>
                <c:pt idx="14429">
                  <c:v>45.131700000000002</c:v>
                </c:pt>
                <c:pt idx="14430">
                  <c:v>45.131700000000002</c:v>
                </c:pt>
                <c:pt idx="14431">
                  <c:v>45.131700000000002</c:v>
                </c:pt>
                <c:pt idx="14432">
                  <c:v>45.131700000000002</c:v>
                </c:pt>
                <c:pt idx="14433">
                  <c:v>45.119800000000012</c:v>
                </c:pt>
                <c:pt idx="14434">
                  <c:v>45.119800000000012</c:v>
                </c:pt>
                <c:pt idx="14435">
                  <c:v>45.119800000000012</c:v>
                </c:pt>
                <c:pt idx="14436">
                  <c:v>45.119800000000012</c:v>
                </c:pt>
                <c:pt idx="14437">
                  <c:v>45.119800000000012</c:v>
                </c:pt>
                <c:pt idx="14438">
                  <c:v>45.1096</c:v>
                </c:pt>
                <c:pt idx="14439">
                  <c:v>45.1096</c:v>
                </c:pt>
                <c:pt idx="14440">
                  <c:v>45.1096</c:v>
                </c:pt>
                <c:pt idx="14441">
                  <c:v>45.1096</c:v>
                </c:pt>
                <c:pt idx="14442">
                  <c:v>45.098200000000013</c:v>
                </c:pt>
                <c:pt idx="14443">
                  <c:v>45.098200000000013</c:v>
                </c:pt>
                <c:pt idx="14444">
                  <c:v>45.098200000000013</c:v>
                </c:pt>
                <c:pt idx="14445">
                  <c:v>45.098200000000013</c:v>
                </c:pt>
                <c:pt idx="14446">
                  <c:v>45.098200000000013</c:v>
                </c:pt>
                <c:pt idx="14447">
                  <c:v>45.087899999999998</c:v>
                </c:pt>
                <c:pt idx="14448">
                  <c:v>45.087899999999998</c:v>
                </c:pt>
                <c:pt idx="14449">
                  <c:v>45.087899999999998</c:v>
                </c:pt>
                <c:pt idx="14450">
                  <c:v>45.087899999999998</c:v>
                </c:pt>
                <c:pt idx="14451">
                  <c:v>45.087899999999998</c:v>
                </c:pt>
                <c:pt idx="14452">
                  <c:v>45.076800000000013</c:v>
                </c:pt>
                <c:pt idx="14453">
                  <c:v>45.076800000000013</c:v>
                </c:pt>
                <c:pt idx="14454">
                  <c:v>45.076800000000013</c:v>
                </c:pt>
                <c:pt idx="14455">
                  <c:v>45.076800000000013</c:v>
                </c:pt>
                <c:pt idx="14456">
                  <c:v>45.076800000000013</c:v>
                </c:pt>
                <c:pt idx="14457">
                  <c:v>45.076800000000013</c:v>
                </c:pt>
                <c:pt idx="14458">
                  <c:v>45.076800000000013</c:v>
                </c:pt>
                <c:pt idx="14459">
                  <c:v>45.076800000000013</c:v>
                </c:pt>
                <c:pt idx="14460">
                  <c:v>45.076800000000013</c:v>
                </c:pt>
                <c:pt idx="14461">
                  <c:v>45.065200000000011</c:v>
                </c:pt>
                <c:pt idx="14462">
                  <c:v>45.065200000000011</c:v>
                </c:pt>
                <c:pt idx="14463">
                  <c:v>45.065200000000011</c:v>
                </c:pt>
                <c:pt idx="14464">
                  <c:v>45.065200000000011</c:v>
                </c:pt>
                <c:pt idx="14465">
                  <c:v>45.065200000000011</c:v>
                </c:pt>
                <c:pt idx="14466">
                  <c:v>45.0548</c:v>
                </c:pt>
                <c:pt idx="14467">
                  <c:v>45.0548</c:v>
                </c:pt>
                <c:pt idx="14468">
                  <c:v>45.0548</c:v>
                </c:pt>
                <c:pt idx="14469">
                  <c:v>45.0548</c:v>
                </c:pt>
                <c:pt idx="14470">
                  <c:v>45.0548</c:v>
                </c:pt>
                <c:pt idx="14471">
                  <c:v>45.044400000000003</c:v>
                </c:pt>
                <c:pt idx="14472">
                  <c:v>45.044400000000003</c:v>
                </c:pt>
                <c:pt idx="14473">
                  <c:v>45.044400000000003</c:v>
                </c:pt>
                <c:pt idx="14474">
                  <c:v>45.044400000000003</c:v>
                </c:pt>
                <c:pt idx="14475">
                  <c:v>45.044400000000003</c:v>
                </c:pt>
                <c:pt idx="14476">
                  <c:v>45.044400000000003</c:v>
                </c:pt>
                <c:pt idx="14477">
                  <c:v>45.044400000000003</c:v>
                </c:pt>
                <c:pt idx="14478">
                  <c:v>45.044400000000003</c:v>
                </c:pt>
                <c:pt idx="14479">
                  <c:v>45.044400000000003</c:v>
                </c:pt>
                <c:pt idx="14480">
                  <c:v>45.033000000000001</c:v>
                </c:pt>
                <c:pt idx="14481">
                  <c:v>45.033000000000001</c:v>
                </c:pt>
                <c:pt idx="14482">
                  <c:v>45.033000000000001</c:v>
                </c:pt>
                <c:pt idx="14483">
                  <c:v>45.033000000000001</c:v>
                </c:pt>
                <c:pt idx="14484">
                  <c:v>45.033000000000001</c:v>
                </c:pt>
                <c:pt idx="14485">
                  <c:v>45.022500000000001</c:v>
                </c:pt>
                <c:pt idx="14486">
                  <c:v>45.022500000000001</c:v>
                </c:pt>
                <c:pt idx="14487">
                  <c:v>45.022500000000001</c:v>
                </c:pt>
                <c:pt idx="14488">
                  <c:v>45.022500000000001</c:v>
                </c:pt>
                <c:pt idx="14489">
                  <c:v>45.022500000000001</c:v>
                </c:pt>
                <c:pt idx="14490">
                  <c:v>45.011899999999997</c:v>
                </c:pt>
                <c:pt idx="14491">
                  <c:v>45.011899999999997</c:v>
                </c:pt>
                <c:pt idx="14492">
                  <c:v>45.011899999999997</c:v>
                </c:pt>
                <c:pt idx="14493">
                  <c:v>45.011899999999997</c:v>
                </c:pt>
                <c:pt idx="14494">
                  <c:v>45.011899999999997</c:v>
                </c:pt>
                <c:pt idx="14495">
                  <c:v>45.011899999999997</c:v>
                </c:pt>
                <c:pt idx="14496">
                  <c:v>45.011899999999997</c:v>
                </c:pt>
                <c:pt idx="14497">
                  <c:v>45.011899999999997</c:v>
                </c:pt>
                <c:pt idx="14498">
                  <c:v>45.011899999999997</c:v>
                </c:pt>
                <c:pt idx="14499">
                  <c:v>45.000500000000002</c:v>
                </c:pt>
                <c:pt idx="14500">
                  <c:v>45.000500000000002</c:v>
                </c:pt>
                <c:pt idx="14501">
                  <c:v>45.000500000000002</c:v>
                </c:pt>
                <c:pt idx="14502">
                  <c:v>45.000500000000002</c:v>
                </c:pt>
                <c:pt idx="14503">
                  <c:v>45.000500000000002</c:v>
                </c:pt>
                <c:pt idx="14504">
                  <c:v>45.000500000000002</c:v>
                </c:pt>
                <c:pt idx="14505">
                  <c:v>45.000500000000002</c:v>
                </c:pt>
                <c:pt idx="14506">
                  <c:v>45.000500000000002</c:v>
                </c:pt>
                <c:pt idx="14507">
                  <c:v>45.000500000000002</c:v>
                </c:pt>
                <c:pt idx="14508">
                  <c:v>45.000500000000002</c:v>
                </c:pt>
                <c:pt idx="14509">
                  <c:v>44.989699999999999</c:v>
                </c:pt>
                <c:pt idx="14510">
                  <c:v>44.989699999999999</c:v>
                </c:pt>
                <c:pt idx="14511">
                  <c:v>44.989699999999999</c:v>
                </c:pt>
                <c:pt idx="14512">
                  <c:v>44.989699999999999</c:v>
                </c:pt>
                <c:pt idx="14513">
                  <c:v>44.979300000000002</c:v>
                </c:pt>
                <c:pt idx="14514">
                  <c:v>44.979300000000002</c:v>
                </c:pt>
                <c:pt idx="14515">
                  <c:v>44.979300000000002</c:v>
                </c:pt>
                <c:pt idx="14516">
                  <c:v>44.979300000000002</c:v>
                </c:pt>
                <c:pt idx="14517">
                  <c:v>44.979300000000002</c:v>
                </c:pt>
                <c:pt idx="14518">
                  <c:v>44.979300000000002</c:v>
                </c:pt>
                <c:pt idx="14519">
                  <c:v>44.979300000000002</c:v>
                </c:pt>
                <c:pt idx="14520">
                  <c:v>44.979300000000002</c:v>
                </c:pt>
                <c:pt idx="14521">
                  <c:v>44.979300000000002</c:v>
                </c:pt>
                <c:pt idx="14522">
                  <c:v>44.979300000000002</c:v>
                </c:pt>
                <c:pt idx="14523">
                  <c:v>44.969000000000001</c:v>
                </c:pt>
                <c:pt idx="14524">
                  <c:v>44.969000000000001</c:v>
                </c:pt>
                <c:pt idx="14525">
                  <c:v>44.969000000000001</c:v>
                </c:pt>
                <c:pt idx="14526">
                  <c:v>44.969000000000001</c:v>
                </c:pt>
                <c:pt idx="14527">
                  <c:v>44.958500000000001</c:v>
                </c:pt>
                <c:pt idx="14528">
                  <c:v>44.958500000000001</c:v>
                </c:pt>
                <c:pt idx="14529">
                  <c:v>44.958500000000001</c:v>
                </c:pt>
                <c:pt idx="14530">
                  <c:v>44.958500000000001</c:v>
                </c:pt>
                <c:pt idx="14531">
                  <c:v>44.958500000000001</c:v>
                </c:pt>
                <c:pt idx="14532">
                  <c:v>44.958500000000001</c:v>
                </c:pt>
                <c:pt idx="14533">
                  <c:v>44.958500000000001</c:v>
                </c:pt>
                <c:pt idx="14534">
                  <c:v>44.958500000000001</c:v>
                </c:pt>
                <c:pt idx="14535">
                  <c:v>44.958500000000001</c:v>
                </c:pt>
                <c:pt idx="14536">
                  <c:v>44.958500000000001</c:v>
                </c:pt>
                <c:pt idx="14537">
                  <c:v>44.947299999999998</c:v>
                </c:pt>
                <c:pt idx="14538">
                  <c:v>44.947299999999998</c:v>
                </c:pt>
                <c:pt idx="14539">
                  <c:v>44.947299999999998</c:v>
                </c:pt>
                <c:pt idx="14540">
                  <c:v>44.947299999999998</c:v>
                </c:pt>
                <c:pt idx="14541">
                  <c:v>44.947299999999998</c:v>
                </c:pt>
                <c:pt idx="14542">
                  <c:v>44.947299999999998</c:v>
                </c:pt>
                <c:pt idx="14543">
                  <c:v>44.947299999999998</c:v>
                </c:pt>
                <c:pt idx="14544">
                  <c:v>44.947299999999998</c:v>
                </c:pt>
                <c:pt idx="14545">
                  <c:v>44.947299999999998</c:v>
                </c:pt>
                <c:pt idx="14546">
                  <c:v>44.936400000000013</c:v>
                </c:pt>
                <c:pt idx="14547">
                  <c:v>44.936400000000013</c:v>
                </c:pt>
                <c:pt idx="14548">
                  <c:v>44.936400000000013</c:v>
                </c:pt>
                <c:pt idx="14549">
                  <c:v>44.936400000000013</c:v>
                </c:pt>
                <c:pt idx="14550">
                  <c:v>44.936400000000013</c:v>
                </c:pt>
                <c:pt idx="14551">
                  <c:v>44.936400000000013</c:v>
                </c:pt>
                <c:pt idx="14552">
                  <c:v>44.936400000000013</c:v>
                </c:pt>
                <c:pt idx="14553">
                  <c:v>44.936400000000013</c:v>
                </c:pt>
                <c:pt idx="14554">
                  <c:v>44.936400000000013</c:v>
                </c:pt>
                <c:pt idx="14555">
                  <c:v>44.936400000000013</c:v>
                </c:pt>
                <c:pt idx="14556">
                  <c:v>44.9253</c:v>
                </c:pt>
                <c:pt idx="14557">
                  <c:v>44.9253</c:v>
                </c:pt>
                <c:pt idx="14558">
                  <c:v>44.9253</c:v>
                </c:pt>
                <c:pt idx="14559">
                  <c:v>44.9253</c:v>
                </c:pt>
                <c:pt idx="14560">
                  <c:v>44.9253</c:v>
                </c:pt>
                <c:pt idx="14561">
                  <c:v>44.914999999999999</c:v>
                </c:pt>
                <c:pt idx="14562">
                  <c:v>44.914999999999999</c:v>
                </c:pt>
                <c:pt idx="14563">
                  <c:v>44.914999999999999</c:v>
                </c:pt>
                <c:pt idx="14564">
                  <c:v>44.914999999999999</c:v>
                </c:pt>
                <c:pt idx="14565">
                  <c:v>44.914999999999999</c:v>
                </c:pt>
                <c:pt idx="14566">
                  <c:v>44.914999999999999</c:v>
                </c:pt>
                <c:pt idx="14567">
                  <c:v>44.914999999999999</c:v>
                </c:pt>
                <c:pt idx="14568">
                  <c:v>44.914999999999999</c:v>
                </c:pt>
                <c:pt idx="14569">
                  <c:v>44.914999999999999</c:v>
                </c:pt>
                <c:pt idx="14570">
                  <c:v>44.904600000000002</c:v>
                </c:pt>
                <c:pt idx="14571">
                  <c:v>44.904600000000002</c:v>
                </c:pt>
                <c:pt idx="14572">
                  <c:v>44.904600000000002</c:v>
                </c:pt>
                <c:pt idx="14573">
                  <c:v>44.904600000000002</c:v>
                </c:pt>
                <c:pt idx="14574">
                  <c:v>44.904600000000002</c:v>
                </c:pt>
                <c:pt idx="14575">
                  <c:v>44.904600000000002</c:v>
                </c:pt>
                <c:pt idx="14576">
                  <c:v>44.904600000000002</c:v>
                </c:pt>
                <c:pt idx="14577">
                  <c:v>44.904600000000002</c:v>
                </c:pt>
                <c:pt idx="14578">
                  <c:v>44.904600000000002</c:v>
                </c:pt>
                <c:pt idx="14579">
                  <c:v>44.904600000000002</c:v>
                </c:pt>
                <c:pt idx="14580">
                  <c:v>44.904600000000002</c:v>
                </c:pt>
                <c:pt idx="14581">
                  <c:v>44.904600000000002</c:v>
                </c:pt>
                <c:pt idx="14582">
                  <c:v>44.904600000000002</c:v>
                </c:pt>
                <c:pt idx="14583">
                  <c:v>44.904600000000002</c:v>
                </c:pt>
                <c:pt idx="14584">
                  <c:v>44.893300000000011</c:v>
                </c:pt>
                <c:pt idx="14585">
                  <c:v>44.893300000000011</c:v>
                </c:pt>
                <c:pt idx="14586">
                  <c:v>44.893300000000011</c:v>
                </c:pt>
                <c:pt idx="14587">
                  <c:v>44.893300000000011</c:v>
                </c:pt>
                <c:pt idx="14588">
                  <c:v>44.893300000000011</c:v>
                </c:pt>
                <c:pt idx="14589">
                  <c:v>44.883200000000002</c:v>
                </c:pt>
                <c:pt idx="14590">
                  <c:v>44.883200000000002</c:v>
                </c:pt>
                <c:pt idx="14591">
                  <c:v>44.883200000000002</c:v>
                </c:pt>
                <c:pt idx="14592">
                  <c:v>44.883200000000002</c:v>
                </c:pt>
                <c:pt idx="14593">
                  <c:v>44.883200000000002</c:v>
                </c:pt>
                <c:pt idx="14594">
                  <c:v>44.883200000000002</c:v>
                </c:pt>
                <c:pt idx="14595">
                  <c:v>44.883200000000002</c:v>
                </c:pt>
                <c:pt idx="14596">
                  <c:v>44.883200000000002</c:v>
                </c:pt>
                <c:pt idx="14597">
                  <c:v>44.883200000000002</c:v>
                </c:pt>
                <c:pt idx="14598">
                  <c:v>44.873100000000001</c:v>
                </c:pt>
                <c:pt idx="14599">
                  <c:v>44.873100000000001</c:v>
                </c:pt>
                <c:pt idx="14600">
                  <c:v>44.873100000000001</c:v>
                </c:pt>
                <c:pt idx="14601">
                  <c:v>44.873100000000001</c:v>
                </c:pt>
                <c:pt idx="14602">
                  <c:v>44.873100000000001</c:v>
                </c:pt>
                <c:pt idx="14603">
                  <c:v>44.873100000000001</c:v>
                </c:pt>
                <c:pt idx="14604">
                  <c:v>44.873100000000001</c:v>
                </c:pt>
                <c:pt idx="14605">
                  <c:v>44.873100000000001</c:v>
                </c:pt>
                <c:pt idx="14606">
                  <c:v>44.873100000000001</c:v>
                </c:pt>
                <c:pt idx="14607">
                  <c:v>44.873100000000001</c:v>
                </c:pt>
                <c:pt idx="14608">
                  <c:v>44.8626</c:v>
                </c:pt>
                <c:pt idx="14609">
                  <c:v>44.8626</c:v>
                </c:pt>
                <c:pt idx="14610">
                  <c:v>44.8626</c:v>
                </c:pt>
                <c:pt idx="14611">
                  <c:v>44.8626</c:v>
                </c:pt>
                <c:pt idx="14612">
                  <c:v>44.8626</c:v>
                </c:pt>
                <c:pt idx="14613">
                  <c:v>44.8626</c:v>
                </c:pt>
                <c:pt idx="14614">
                  <c:v>44.8626</c:v>
                </c:pt>
                <c:pt idx="14615">
                  <c:v>44.8626</c:v>
                </c:pt>
                <c:pt idx="14616">
                  <c:v>44.8626</c:v>
                </c:pt>
                <c:pt idx="14617">
                  <c:v>44.8626</c:v>
                </c:pt>
                <c:pt idx="14618">
                  <c:v>44.8626</c:v>
                </c:pt>
                <c:pt idx="14619">
                  <c:v>44.8626</c:v>
                </c:pt>
                <c:pt idx="14620">
                  <c:v>44.8626</c:v>
                </c:pt>
                <c:pt idx="14621">
                  <c:v>44.8626</c:v>
                </c:pt>
                <c:pt idx="14622">
                  <c:v>44.851100000000002</c:v>
                </c:pt>
                <c:pt idx="14623">
                  <c:v>44.851100000000002</c:v>
                </c:pt>
                <c:pt idx="14624">
                  <c:v>44.851100000000002</c:v>
                </c:pt>
                <c:pt idx="14625">
                  <c:v>44.851100000000002</c:v>
                </c:pt>
                <c:pt idx="14626">
                  <c:v>44.851100000000002</c:v>
                </c:pt>
                <c:pt idx="14627">
                  <c:v>44.851100000000002</c:v>
                </c:pt>
                <c:pt idx="14628">
                  <c:v>44.851100000000002</c:v>
                </c:pt>
                <c:pt idx="14629">
                  <c:v>44.851100000000002</c:v>
                </c:pt>
                <c:pt idx="14630">
                  <c:v>44.851100000000002</c:v>
                </c:pt>
                <c:pt idx="14631">
                  <c:v>44.84</c:v>
                </c:pt>
                <c:pt idx="14632">
                  <c:v>44.84</c:v>
                </c:pt>
                <c:pt idx="14633">
                  <c:v>44.84</c:v>
                </c:pt>
                <c:pt idx="14634">
                  <c:v>44.84</c:v>
                </c:pt>
                <c:pt idx="14635">
                  <c:v>44.84</c:v>
                </c:pt>
                <c:pt idx="14636">
                  <c:v>44.84</c:v>
                </c:pt>
                <c:pt idx="14637">
                  <c:v>44.84</c:v>
                </c:pt>
                <c:pt idx="14638">
                  <c:v>44.84</c:v>
                </c:pt>
                <c:pt idx="14639">
                  <c:v>44.84</c:v>
                </c:pt>
                <c:pt idx="14640">
                  <c:v>44.84</c:v>
                </c:pt>
                <c:pt idx="14641">
                  <c:v>44.83</c:v>
                </c:pt>
                <c:pt idx="14642">
                  <c:v>44.83</c:v>
                </c:pt>
                <c:pt idx="14643">
                  <c:v>44.83</c:v>
                </c:pt>
                <c:pt idx="14644">
                  <c:v>44.83</c:v>
                </c:pt>
                <c:pt idx="14645">
                  <c:v>44.83</c:v>
                </c:pt>
                <c:pt idx="14646">
                  <c:v>44.83</c:v>
                </c:pt>
                <c:pt idx="14647">
                  <c:v>44.83</c:v>
                </c:pt>
                <c:pt idx="14648">
                  <c:v>44.83</c:v>
                </c:pt>
                <c:pt idx="14649">
                  <c:v>44.83</c:v>
                </c:pt>
                <c:pt idx="14650">
                  <c:v>44.83</c:v>
                </c:pt>
                <c:pt idx="14651">
                  <c:v>44.83</c:v>
                </c:pt>
                <c:pt idx="14652">
                  <c:v>44.83</c:v>
                </c:pt>
                <c:pt idx="14653">
                  <c:v>44.83</c:v>
                </c:pt>
                <c:pt idx="14654">
                  <c:v>44.83</c:v>
                </c:pt>
                <c:pt idx="14655">
                  <c:v>44.819499999999998</c:v>
                </c:pt>
                <c:pt idx="14656">
                  <c:v>44.819499999999998</c:v>
                </c:pt>
                <c:pt idx="14657">
                  <c:v>44.819499999999998</c:v>
                </c:pt>
                <c:pt idx="14658">
                  <c:v>44.819499999999998</c:v>
                </c:pt>
                <c:pt idx="14659">
                  <c:v>44.819499999999998</c:v>
                </c:pt>
                <c:pt idx="14660">
                  <c:v>44.819499999999998</c:v>
                </c:pt>
                <c:pt idx="14661">
                  <c:v>44.819499999999998</c:v>
                </c:pt>
                <c:pt idx="14662">
                  <c:v>44.819499999999998</c:v>
                </c:pt>
                <c:pt idx="14663">
                  <c:v>44.819499999999998</c:v>
                </c:pt>
                <c:pt idx="14664">
                  <c:v>44.809199999999997</c:v>
                </c:pt>
                <c:pt idx="14665">
                  <c:v>44.809199999999997</c:v>
                </c:pt>
                <c:pt idx="14666">
                  <c:v>44.809199999999997</c:v>
                </c:pt>
                <c:pt idx="14667">
                  <c:v>44.809199999999997</c:v>
                </c:pt>
                <c:pt idx="14668">
                  <c:v>44.809199999999997</c:v>
                </c:pt>
                <c:pt idx="14669">
                  <c:v>44.809199999999997</c:v>
                </c:pt>
                <c:pt idx="14670">
                  <c:v>44.809199999999997</c:v>
                </c:pt>
                <c:pt idx="14671">
                  <c:v>44.809199999999997</c:v>
                </c:pt>
                <c:pt idx="14672">
                  <c:v>44.809199999999997</c:v>
                </c:pt>
                <c:pt idx="14673">
                  <c:v>44.809199999999997</c:v>
                </c:pt>
                <c:pt idx="14674">
                  <c:v>44.809199999999997</c:v>
                </c:pt>
                <c:pt idx="14675">
                  <c:v>44.809199999999997</c:v>
                </c:pt>
                <c:pt idx="14676">
                  <c:v>44.809199999999997</c:v>
                </c:pt>
                <c:pt idx="14677">
                  <c:v>44.809199999999997</c:v>
                </c:pt>
                <c:pt idx="14678">
                  <c:v>44.809199999999997</c:v>
                </c:pt>
                <c:pt idx="14679">
                  <c:v>44.7986</c:v>
                </c:pt>
                <c:pt idx="14680">
                  <c:v>44.7986</c:v>
                </c:pt>
                <c:pt idx="14681">
                  <c:v>44.7986</c:v>
                </c:pt>
                <c:pt idx="14682">
                  <c:v>44.7986</c:v>
                </c:pt>
                <c:pt idx="14683">
                  <c:v>44.7986</c:v>
                </c:pt>
                <c:pt idx="14684">
                  <c:v>44.7986</c:v>
                </c:pt>
                <c:pt idx="14685">
                  <c:v>44.7986</c:v>
                </c:pt>
                <c:pt idx="14686">
                  <c:v>44.7986</c:v>
                </c:pt>
                <c:pt idx="14687">
                  <c:v>44.7986</c:v>
                </c:pt>
                <c:pt idx="14688">
                  <c:v>44.788400000000003</c:v>
                </c:pt>
                <c:pt idx="14689">
                  <c:v>44.788400000000003</c:v>
                </c:pt>
                <c:pt idx="14690">
                  <c:v>44.788400000000003</c:v>
                </c:pt>
                <c:pt idx="14691">
                  <c:v>44.788400000000003</c:v>
                </c:pt>
                <c:pt idx="14692">
                  <c:v>44.788400000000003</c:v>
                </c:pt>
                <c:pt idx="14693">
                  <c:v>44.788400000000003</c:v>
                </c:pt>
                <c:pt idx="14694">
                  <c:v>44.788400000000003</c:v>
                </c:pt>
                <c:pt idx="14695">
                  <c:v>44.788400000000003</c:v>
                </c:pt>
                <c:pt idx="14696">
                  <c:v>44.788400000000003</c:v>
                </c:pt>
                <c:pt idx="14697">
                  <c:v>44.788400000000003</c:v>
                </c:pt>
                <c:pt idx="14698">
                  <c:v>44.788400000000003</c:v>
                </c:pt>
                <c:pt idx="14699">
                  <c:v>44.788400000000003</c:v>
                </c:pt>
                <c:pt idx="14700">
                  <c:v>44.788400000000003</c:v>
                </c:pt>
                <c:pt idx="14701">
                  <c:v>44.788400000000003</c:v>
                </c:pt>
                <c:pt idx="14702">
                  <c:v>44.777500000000003</c:v>
                </c:pt>
                <c:pt idx="14703">
                  <c:v>44.777500000000003</c:v>
                </c:pt>
                <c:pt idx="14704">
                  <c:v>44.777500000000003</c:v>
                </c:pt>
                <c:pt idx="14705">
                  <c:v>44.777500000000003</c:v>
                </c:pt>
                <c:pt idx="14706">
                  <c:v>44.777500000000003</c:v>
                </c:pt>
                <c:pt idx="14707">
                  <c:v>44.777500000000003</c:v>
                </c:pt>
                <c:pt idx="14708">
                  <c:v>44.777500000000003</c:v>
                </c:pt>
                <c:pt idx="14709">
                  <c:v>44.777500000000003</c:v>
                </c:pt>
                <c:pt idx="14710">
                  <c:v>44.777500000000003</c:v>
                </c:pt>
                <c:pt idx="14711">
                  <c:v>44.777500000000003</c:v>
                </c:pt>
                <c:pt idx="14712">
                  <c:v>44.777500000000003</c:v>
                </c:pt>
                <c:pt idx="14713">
                  <c:v>44.777500000000003</c:v>
                </c:pt>
                <c:pt idx="14714">
                  <c:v>44.777500000000003</c:v>
                </c:pt>
                <c:pt idx="14715">
                  <c:v>44.777500000000003</c:v>
                </c:pt>
                <c:pt idx="14716">
                  <c:v>44.767000000000003</c:v>
                </c:pt>
                <c:pt idx="14717">
                  <c:v>44.767000000000003</c:v>
                </c:pt>
                <c:pt idx="14718">
                  <c:v>44.767000000000003</c:v>
                </c:pt>
                <c:pt idx="14719">
                  <c:v>44.767000000000003</c:v>
                </c:pt>
                <c:pt idx="14720">
                  <c:v>44.767000000000003</c:v>
                </c:pt>
                <c:pt idx="14721">
                  <c:v>44.767000000000003</c:v>
                </c:pt>
                <c:pt idx="14722">
                  <c:v>44.767000000000003</c:v>
                </c:pt>
                <c:pt idx="14723">
                  <c:v>44.767000000000003</c:v>
                </c:pt>
                <c:pt idx="14724">
                  <c:v>44.767000000000003</c:v>
                </c:pt>
                <c:pt idx="14725">
                  <c:v>44.767000000000003</c:v>
                </c:pt>
                <c:pt idx="14726">
                  <c:v>44.767000000000003</c:v>
                </c:pt>
                <c:pt idx="14727">
                  <c:v>44.767000000000003</c:v>
                </c:pt>
                <c:pt idx="14728">
                  <c:v>44.767000000000003</c:v>
                </c:pt>
                <c:pt idx="14729">
                  <c:v>44.767000000000003</c:v>
                </c:pt>
                <c:pt idx="14730">
                  <c:v>44.756400000000014</c:v>
                </c:pt>
                <c:pt idx="14731">
                  <c:v>44.756400000000014</c:v>
                </c:pt>
                <c:pt idx="14732">
                  <c:v>44.756400000000014</c:v>
                </c:pt>
                <c:pt idx="14733">
                  <c:v>44.756400000000014</c:v>
                </c:pt>
                <c:pt idx="14734">
                  <c:v>44.756400000000014</c:v>
                </c:pt>
                <c:pt idx="14735">
                  <c:v>44.756400000000014</c:v>
                </c:pt>
                <c:pt idx="14736">
                  <c:v>44.756400000000014</c:v>
                </c:pt>
                <c:pt idx="14737">
                  <c:v>44.756400000000014</c:v>
                </c:pt>
                <c:pt idx="14738">
                  <c:v>44.756400000000014</c:v>
                </c:pt>
                <c:pt idx="14739">
                  <c:v>44.756400000000014</c:v>
                </c:pt>
                <c:pt idx="14740">
                  <c:v>44.756400000000014</c:v>
                </c:pt>
                <c:pt idx="14741">
                  <c:v>44.756400000000014</c:v>
                </c:pt>
                <c:pt idx="14742">
                  <c:v>44.756400000000014</c:v>
                </c:pt>
                <c:pt idx="14743">
                  <c:v>44.756400000000014</c:v>
                </c:pt>
                <c:pt idx="14744">
                  <c:v>44.756400000000014</c:v>
                </c:pt>
                <c:pt idx="14745">
                  <c:v>44.745800000000003</c:v>
                </c:pt>
                <c:pt idx="14746">
                  <c:v>44.745800000000003</c:v>
                </c:pt>
                <c:pt idx="14747">
                  <c:v>44.745800000000003</c:v>
                </c:pt>
                <c:pt idx="14748">
                  <c:v>44.745800000000003</c:v>
                </c:pt>
                <c:pt idx="14749">
                  <c:v>44.745800000000003</c:v>
                </c:pt>
                <c:pt idx="14750">
                  <c:v>44.745800000000003</c:v>
                </c:pt>
                <c:pt idx="14751">
                  <c:v>44.745800000000003</c:v>
                </c:pt>
                <c:pt idx="14752">
                  <c:v>44.745800000000003</c:v>
                </c:pt>
                <c:pt idx="14753">
                  <c:v>44.745800000000003</c:v>
                </c:pt>
                <c:pt idx="14754">
                  <c:v>44.745800000000003</c:v>
                </c:pt>
                <c:pt idx="14755">
                  <c:v>44.745800000000003</c:v>
                </c:pt>
                <c:pt idx="14756">
                  <c:v>44.745800000000003</c:v>
                </c:pt>
                <c:pt idx="14757">
                  <c:v>44.745800000000003</c:v>
                </c:pt>
                <c:pt idx="14758">
                  <c:v>44.745800000000003</c:v>
                </c:pt>
                <c:pt idx="14759">
                  <c:v>44.735700000000001</c:v>
                </c:pt>
                <c:pt idx="14760">
                  <c:v>44.735700000000001</c:v>
                </c:pt>
                <c:pt idx="14761">
                  <c:v>44.735700000000001</c:v>
                </c:pt>
                <c:pt idx="14762">
                  <c:v>44.735700000000001</c:v>
                </c:pt>
                <c:pt idx="14763">
                  <c:v>44.735700000000001</c:v>
                </c:pt>
                <c:pt idx="14764">
                  <c:v>44.735700000000001</c:v>
                </c:pt>
                <c:pt idx="14765">
                  <c:v>44.735700000000001</c:v>
                </c:pt>
                <c:pt idx="14766">
                  <c:v>44.735700000000001</c:v>
                </c:pt>
                <c:pt idx="14767">
                  <c:v>44.735700000000001</c:v>
                </c:pt>
                <c:pt idx="14768">
                  <c:v>44.735700000000001</c:v>
                </c:pt>
                <c:pt idx="14769">
                  <c:v>44.735700000000001</c:v>
                </c:pt>
                <c:pt idx="14770">
                  <c:v>44.735700000000001</c:v>
                </c:pt>
                <c:pt idx="14771">
                  <c:v>44.735700000000001</c:v>
                </c:pt>
                <c:pt idx="14772">
                  <c:v>44.735700000000001</c:v>
                </c:pt>
                <c:pt idx="14773">
                  <c:v>44.724699999999999</c:v>
                </c:pt>
                <c:pt idx="14774">
                  <c:v>44.724699999999999</c:v>
                </c:pt>
                <c:pt idx="14775">
                  <c:v>44.724699999999999</c:v>
                </c:pt>
                <c:pt idx="14776">
                  <c:v>44.724699999999999</c:v>
                </c:pt>
                <c:pt idx="14777">
                  <c:v>44.724699999999999</c:v>
                </c:pt>
                <c:pt idx="14778">
                  <c:v>44.724699999999999</c:v>
                </c:pt>
                <c:pt idx="14779">
                  <c:v>44.724699999999999</c:v>
                </c:pt>
                <c:pt idx="14780">
                  <c:v>44.724699999999999</c:v>
                </c:pt>
                <c:pt idx="14781">
                  <c:v>44.724699999999999</c:v>
                </c:pt>
                <c:pt idx="14782">
                  <c:v>44.724699999999999</c:v>
                </c:pt>
                <c:pt idx="14783">
                  <c:v>44.724699999999999</c:v>
                </c:pt>
                <c:pt idx="14784">
                  <c:v>44.724699999999999</c:v>
                </c:pt>
                <c:pt idx="14785">
                  <c:v>44.724699999999999</c:v>
                </c:pt>
                <c:pt idx="14786">
                  <c:v>44.724699999999999</c:v>
                </c:pt>
                <c:pt idx="14787">
                  <c:v>44.724699999999999</c:v>
                </c:pt>
                <c:pt idx="14788">
                  <c:v>44.724699999999999</c:v>
                </c:pt>
                <c:pt idx="14789">
                  <c:v>44.724699999999999</c:v>
                </c:pt>
                <c:pt idx="14790">
                  <c:v>44.724699999999999</c:v>
                </c:pt>
                <c:pt idx="14791">
                  <c:v>44.724699999999999</c:v>
                </c:pt>
                <c:pt idx="14792">
                  <c:v>44.713800000000013</c:v>
                </c:pt>
                <c:pt idx="14793">
                  <c:v>44.713800000000013</c:v>
                </c:pt>
                <c:pt idx="14794">
                  <c:v>44.713800000000013</c:v>
                </c:pt>
                <c:pt idx="14795">
                  <c:v>44.713800000000013</c:v>
                </c:pt>
                <c:pt idx="14796">
                  <c:v>44.713800000000013</c:v>
                </c:pt>
                <c:pt idx="14797">
                  <c:v>44.713800000000013</c:v>
                </c:pt>
                <c:pt idx="14798">
                  <c:v>44.713800000000013</c:v>
                </c:pt>
                <c:pt idx="14799">
                  <c:v>44.713800000000013</c:v>
                </c:pt>
                <c:pt idx="14800">
                  <c:v>44.713800000000013</c:v>
                </c:pt>
                <c:pt idx="14801">
                  <c:v>44.713800000000013</c:v>
                </c:pt>
                <c:pt idx="14802">
                  <c:v>44.713800000000013</c:v>
                </c:pt>
                <c:pt idx="14803">
                  <c:v>44.713800000000013</c:v>
                </c:pt>
                <c:pt idx="14804">
                  <c:v>44.713800000000013</c:v>
                </c:pt>
                <c:pt idx="14805">
                  <c:v>44.713800000000013</c:v>
                </c:pt>
                <c:pt idx="14806">
                  <c:v>44.703699999999998</c:v>
                </c:pt>
                <c:pt idx="14807">
                  <c:v>44.703699999999998</c:v>
                </c:pt>
                <c:pt idx="14808">
                  <c:v>44.703699999999998</c:v>
                </c:pt>
                <c:pt idx="14809">
                  <c:v>44.703699999999998</c:v>
                </c:pt>
                <c:pt idx="14810">
                  <c:v>44.703699999999998</c:v>
                </c:pt>
                <c:pt idx="14811">
                  <c:v>44.703699999999998</c:v>
                </c:pt>
                <c:pt idx="14812">
                  <c:v>44.703699999999998</c:v>
                </c:pt>
                <c:pt idx="14813">
                  <c:v>44.703699999999998</c:v>
                </c:pt>
                <c:pt idx="14814">
                  <c:v>44.703699999999998</c:v>
                </c:pt>
                <c:pt idx="14815">
                  <c:v>44.703699999999998</c:v>
                </c:pt>
                <c:pt idx="14816">
                  <c:v>44.703699999999998</c:v>
                </c:pt>
                <c:pt idx="14817">
                  <c:v>44.703699999999998</c:v>
                </c:pt>
                <c:pt idx="14818">
                  <c:v>44.703699999999998</c:v>
                </c:pt>
                <c:pt idx="14819">
                  <c:v>44.703699999999998</c:v>
                </c:pt>
                <c:pt idx="14820">
                  <c:v>44.693000000000012</c:v>
                </c:pt>
                <c:pt idx="14821">
                  <c:v>44.693000000000012</c:v>
                </c:pt>
                <c:pt idx="14822">
                  <c:v>44.693000000000012</c:v>
                </c:pt>
                <c:pt idx="14823">
                  <c:v>44.693000000000012</c:v>
                </c:pt>
                <c:pt idx="14824">
                  <c:v>44.693000000000012</c:v>
                </c:pt>
                <c:pt idx="14825">
                  <c:v>44.693000000000012</c:v>
                </c:pt>
                <c:pt idx="14826">
                  <c:v>44.693000000000012</c:v>
                </c:pt>
                <c:pt idx="14827">
                  <c:v>44.693000000000012</c:v>
                </c:pt>
                <c:pt idx="14828">
                  <c:v>44.693000000000012</c:v>
                </c:pt>
                <c:pt idx="14829">
                  <c:v>44.693000000000012</c:v>
                </c:pt>
                <c:pt idx="14830">
                  <c:v>44.693000000000012</c:v>
                </c:pt>
                <c:pt idx="14831">
                  <c:v>44.693000000000012</c:v>
                </c:pt>
                <c:pt idx="14832">
                  <c:v>44.693000000000012</c:v>
                </c:pt>
                <c:pt idx="14833">
                  <c:v>44.693000000000012</c:v>
                </c:pt>
                <c:pt idx="14834">
                  <c:v>44.693000000000012</c:v>
                </c:pt>
                <c:pt idx="14835">
                  <c:v>44.693000000000012</c:v>
                </c:pt>
                <c:pt idx="14836">
                  <c:v>44.693000000000012</c:v>
                </c:pt>
                <c:pt idx="14837">
                  <c:v>44.693000000000012</c:v>
                </c:pt>
                <c:pt idx="14838">
                  <c:v>44.693000000000012</c:v>
                </c:pt>
                <c:pt idx="14839">
                  <c:v>44.693000000000012</c:v>
                </c:pt>
                <c:pt idx="14840">
                  <c:v>44.693000000000012</c:v>
                </c:pt>
                <c:pt idx="14841">
                  <c:v>44.693000000000012</c:v>
                </c:pt>
                <c:pt idx="14842">
                  <c:v>44.693000000000012</c:v>
                </c:pt>
                <c:pt idx="14843">
                  <c:v>44.693000000000012</c:v>
                </c:pt>
                <c:pt idx="14844">
                  <c:v>44.682299999999998</c:v>
                </c:pt>
                <c:pt idx="14845">
                  <c:v>44.682299999999998</c:v>
                </c:pt>
                <c:pt idx="14846">
                  <c:v>44.682299999999998</c:v>
                </c:pt>
                <c:pt idx="14847">
                  <c:v>44.682299999999998</c:v>
                </c:pt>
                <c:pt idx="14848">
                  <c:v>44.682299999999998</c:v>
                </c:pt>
                <c:pt idx="14849">
                  <c:v>44.682299999999998</c:v>
                </c:pt>
                <c:pt idx="14850">
                  <c:v>44.682299999999998</c:v>
                </c:pt>
                <c:pt idx="14851">
                  <c:v>44.682299999999998</c:v>
                </c:pt>
                <c:pt idx="14852">
                  <c:v>44.682299999999998</c:v>
                </c:pt>
                <c:pt idx="14853">
                  <c:v>44.682299999999998</c:v>
                </c:pt>
                <c:pt idx="14854">
                  <c:v>44.682299999999998</c:v>
                </c:pt>
                <c:pt idx="14855">
                  <c:v>44.682299999999998</c:v>
                </c:pt>
                <c:pt idx="14856">
                  <c:v>44.682299999999998</c:v>
                </c:pt>
                <c:pt idx="14857">
                  <c:v>44.682299999999998</c:v>
                </c:pt>
                <c:pt idx="14858">
                  <c:v>44.671999999999997</c:v>
                </c:pt>
                <c:pt idx="14859">
                  <c:v>44.671999999999997</c:v>
                </c:pt>
                <c:pt idx="14860">
                  <c:v>44.671999999999997</c:v>
                </c:pt>
                <c:pt idx="14861">
                  <c:v>44.671999999999997</c:v>
                </c:pt>
                <c:pt idx="14862">
                  <c:v>44.671999999999997</c:v>
                </c:pt>
                <c:pt idx="14863">
                  <c:v>44.671999999999997</c:v>
                </c:pt>
                <c:pt idx="14864">
                  <c:v>44.671999999999997</c:v>
                </c:pt>
                <c:pt idx="14865">
                  <c:v>44.671999999999997</c:v>
                </c:pt>
                <c:pt idx="14866">
                  <c:v>44.671999999999997</c:v>
                </c:pt>
                <c:pt idx="14867">
                  <c:v>44.671999999999997</c:v>
                </c:pt>
                <c:pt idx="14868">
                  <c:v>44.671999999999997</c:v>
                </c:pt>
                <c:pt idx="14869">
                  <c:v>44.671999999999997</c:v>
                </c:pt>
                <c:pt idx="14870">
                  <c:v>44.671999999999997</c:v>
                </c:pt>
                <c:pt idx="14871">
                  <c:v>44.671999999999997</c:v>
                </c:pt>
                <c:pt idx="14872">
                  <c:v>44.671999999999997</c:v>
                </c:pt>
                <c:pt idx="14873">
                  <c:v>44.671999999999997</c:v>
                </c:pt>
                <c:pt idx="14874">
                  <c:v>44.671999999999997</c:v>
                </c:pt>
                <c:pt idx="14875">
                  <c:v>44.671999999999997</c:v>
                </c:pt>
                <c:pt idx="14876">
                  <c:v>44.671999999999997</c:v>
                </c:pt>
                <c:pt idx="14877">
                  <c:v>44.661499999999997</c:v>
                </c:pt>
                <c:pt idx="14878">
                  <c:v>44.661499999999997</c:v>
                </c:pt>
                <c:pt idx="14879">
                  <c:v>44.661499999999997</c:v>
                </c:pt>
                <c:pt idx="14880">
                  <c:v>44.661499999999997</c:v>
                </c:pt>
                <c:pt idx="14881">
                  <c:v>44.661499999999997</c:v>
                </c:pt>
                <c:pt idx="14882">
                  <c:v>44.661499999999997</c:v>
                </c:pt>
                <c:pt idx="14883">
                  <c:v>44.661499999999997</c:v>
                </c:pt>
                <c:pt idx="14884">
                  <c:v>44.661499999999997</c:v>
                </c:pt>
                <c:pt idx="14885">
                  <c:v>44.661499999999997</c:v>
                </c:pt>
                <c:pt idx="14886">
                  <c:v>44.661499999999997</c:v>
                </c:pt>
                <c:pt idx="14887">
                  <c:v>44.661499999999997</c:v>
                </c:pt>
                <c:pt idx="14888">
                  <c:v>44.661499999999997</c:v>
                </c:pt>
                <c:pt idx="14889">
                  <c:v>44.661499999999997</c:v>
                </c:pt>
                <c:pt idx="14890">
                  <c:v>44.661499999999997</c:v>
                </c:pt>
                <c:pt idx="14891">
                  <c:v>44.661499999999997</c:v>
                </c:pt>
                <c:pt idx="14892">
                  <c:v>44.661499999999997</c:v>
                </c:pt>
                <c:pt idx="14893">
                  <c:v>44.661499999999997</c:v>
                </c:pt>
                <c:pt idx="14894">
                  <c:v>44.661499999999997</c:v>
                </c:pt>
                <c:pt idx="14895">
                  <c:v>44.661499999999997</c:v>
                </c:pt>
                <c:pt idx="14896">
                  <c:v>44.651499999999999</c:v>
                </c:pt>
                <c:pt idx="14897">
                  <c:v>44.651499999999999</c:v>
                </c:pt>
                <c:pt idx="14898">
                  <c:v>44.651499999999999</c:v>
                </c:pt>
                <c:pt idx="14899">
                  <c:v>44.651499999999999</c:v>
                </c:pt>
                <c:pt idx="14900">
                  <c:v>44.651499999999999</c:v>
                </c:pt>
                <c:pt idx="14901">
                  <c:v>44.651499999999999</c:v>
                </c:pt>
                <c:pt idx="14902">
                  <c:v>44.651499999999999</c:v>
                </c:pt>
                <c:pt idx="14903">
                  <c:v>44.651499999999999</c:v>
                </c:pt>
                <c:pt idx="14904">
                  <c:v>44.651499999999999</c:v>
                </c:pt>
                <c:pt idx="14905">
                  <c:v>44.651499999999999</c:v>
                </c:pt>
                <c:pt idx="14906">
                  <c:v>44.651499999999999</c:v>
                </c:pt>
                <c:pt idx="14907">
                  <c:v>44.651499999999999</c:v>
                </c:pt>
                <c:pt idx="14908">
                  <c:v>44.651499999999999</c:v>
                </c:pt>
                <c:pt idx="14909">
                  <c:v>44.651499999999999</c:v>
                </c:pt>
                <c:pt idx="14910">
                  <c:v>44.640700000000002</c:v>
                </c:pt>
                <c:pt idx="14911">
                  <c:v>44.640700000000002</c:v>
                </c:pt>
                <c:pt idx="14912">
                  <c:v>44.640700000000002</c:v>
                </c:pt>
                <c:pt idx="14913">
                  <c:v>44.640700000000002</c:v>
                </c:pt>
                <c:pt idx="14914">
                  <c:v>44.640700000000002</c:v>
                </c:pt>
                <c:pt idx="14915">
                  <c:v>44.640700000000002</c:v>
                </c:pt>
                <c:pt idx="14916">
                  <c:v>44.640700000000002</c:v>
                </c:pt>
                <c:pt idx="14917">
                  <c:v>44.640700000000002</c:v>
                </c:pt>
                <c:pt idx="14918">
                  <c:v>44.640700000000002</c:v>
                </c:pt>
                <c:pt idx="14919">
                  <c:v>44.640700000000002</c:v>
                </c:pt>
                <c:pt idx="14920">
                  <c:v>44.640700000000002</c:v>
                </c:pt>
                <c:pt idx="14921">
                  <c:v>44.640700000000002</c:v>
                </c:pt>
                <c:pt idx="14922">
                  <c:v>44.640700000000002</c:v>
                </c:pt>
                <c:pt idx="14923">
                  <c:v>44.640700000000002</c:v>
                </c:pt>
                <c:pt idx="14924">
                  <c:v>44.640700000000002</c:v>
                </c:pt>
                <c:pt idx="14925">
                  <c:v>44.640700000000002</c:v>
                </c:pt>
                <c:pt idx="14926">
                  <c:v>44.640700000000002</c:v>
                </c:pt>
                <c:pt idx="14927">
                  <c:v>44.640700000000002</c:v>
                </c:pt>
                <c:pt idx="14928">
                  <c:v>44.640700000000002</c:v>
                </c:pt>
                <c:pt idx="14929">
                  <c:v>44.640700000000002</c:v>
                </c:pt>
                <c:pt idx="14930">
                  <c:v>44.640700000000002</c:v>
                </c:pt>
                <c:pt idx="14931">
                  <c:v>44.640700000000002</c:v>
                </c:pt>
                <c:pt idx="14932">
                  <c:v>44.640700000000002</c:v>
                </c:pt>
                <c:pt idx="14933">
                  <c:v>44.640700000000002</c:v>
                </c:pt>
                <c:pt idx="14934">
                  <c:v>44.630499999999998</c:v>
                </c:pt>
                <c:pt idx="14935">
                  <c:v>44.630499999999998</c:v>
                </c:pt>
                <c:pt idx="14936">
                  <c:v>44.630499999999998</c:v>
                </c:pt>
                <c:pt idx="14937">
                  <c:v>44.630499999999998</c:v>
                </c:pt>
                <c:pt idx="14938">
                  <c:v>44.630499999999998</c:v>
                </c:pt>
                <c:pt idx="14939">
                  <c:v>44.630499999999998</c:v>
                </c:pt>
                <c:pt idx="14940">
                  <c:v>44.630499999999998</c:v>
                </c:pt>
                <c:pt idx="14941">
                  <c:v>44.630499999999998</c:v>
                </c:pt>
                <c:pt idx="14942">
                  <c:v>44.630499999999998</c:v>
                </c:pt>
                <c:pt idx="14943">
                  <c:v>44.630499999999998</c:v>
                </c:pt>
                <c:pt idx="14944">
                  <c:v>44.630499999999998</c:v>
                </c:pt>
                <c:pt idx="14945">
                  <c:v>44.630499999999998</c:v>
                </c:pt>
                <c:pt idx="14946">
                  <c:v>44.630499999999998</c:v>
                </c:pt>
                <c:pt idx="14947">
                  <c:v>44.630499999999998</c:v>
                </c:pt>
                <c:pt idx="14948">
                  <c:v>44.630499999999998</c:v>
                </c:pt>
                <c:pt idx="14949">
                  <c:v>44.630499999999998</c:v>
                </c:pt>
                <c:pt idx="14950">
                  <c:v>44.630499999999998</c:v>
                </c:pt>
                <c:pt idx="14951">
                  <c:v>44.630499999999998</c:v>
                </c:pt>
                <c:pt idx="14952">
                  <c:v>44.630499999999998</c:v>
                </c:pt>
                <c:pt idx="14953">
                  <c:v>44.620400000000011</c:v>
                </c:pt>
                <c:pt idx="14954">
                  <c:v>44.620400000000011</c:v>
                </c:pt>
                <c:pt idx="14955">
                  <c:v>44.620400000000011</c:v>
                </c:pt>
                <c:pt idx="14956">
                  <c:v>44.620400000000011</c:v>
                </c:pt>
                <c:pt idx="14957">
                  <c:v>44.620400000000011</c:v>
                </c:pt>
                <c:pt idx="14958">
                  <c:v>44.620400000000011</c:v>
                </c:pt>
                <c:pt idx="14959">
                  <c:v>44.620400000000011</c:v>
                </c:pt>
                <c:pt idx="14960">
                  <c:v>44.620400000000011</c:v>
                </c:pt>
                <c:pt idx="14961">
                  <c:v>44.620400000000011</c:v>
                </c:pt>
                <c:pt idx="14962">
                  <c:v>44.620400000000011</c:v>
                </c:pt>
                <c:pt idx="14963">
                  <c:v>44.620400000000011</c:v>
                </c:pt>
                <c:pt idx="14964">
                  <c:v>44.620400000000011</c:v>
                </c:pt>
                <c:pt idx="14965">
                  <c:v>44.620400000000011</c:v>
                </c:pt>
                <c:pt idx="14966">
                  <c:v>44.620400000000011</c:v>
                </c:pt>
                <c:pt idx="14967">
                  <c:v>44.620400000000011</c:v>
                </c:pt>
                <c:pt idx="14968">
                  <c:v>44.620400000000011</c:v>
                </c:pt>
                <c:pt idx="14969">
                  <c:v>44.620400000000011</c:v>
                </c:pt>
                <c:pt idx="14970">
                  <c:v>44.620400000000011</c:v>
                </c:pt>
                <c:pt idx="14971">
                  <c:v>44.610200000000013</c:v>
                </c:pt>
                <c:pt idx="14972">
                  <c:v>44.610200000000013</c:v>
                </c:pt>
                <c:pt idx="14973">
                  <c:v>44.610200000000013</c:v>
                </c:pt>
                <c:pt idx="14974">
                  <c:v>44.610200000000013</c:v>
                </c:pt>
                <c:pt idx="14975">
                  <c:v>44.610200000000013</c:v>
                </c:pt>
                <c:pt idx="14976">
                  <c:v>44.610200000000013</c:v>
                </c:pt>
                <c:pt idx="14977">
                  <c:v>44.610200000000013</c:v>
                </c:pt>
                <c:pt idx="14978">
                  <c:v>44.610200000000013</c:v>
                </c:pt>
                <c:pt idx="14979">
                  <c:v>44.610200000000013</c:v>
                </c:pt>
                <c:pt idx="14980">
                  <c:v>44.610200000000013</c:v>
                </c:pt>
                <c:pt idx="14981">
                  <c:v>44.610200000000013</c:v>
                </c:pt>
                <c:pt idx="14982">
                  <c:v>44.610200000000013</c:v>
                </c:pt>
                <c:pt idx="14983">
                  <c:v>44.610200000000013</c:v>
                </c:pt>
                <c:pt idx="14984">
                  <c:v>44.610200000000013</c:v>
                </c:pt>
                <c:pt idx="14985">
                  <c:v>44.610200000000013</c:v>
                </c:pt>
                <c:pt idx="14986">
                  <c:v>44.610200000000013</c:v>
                </c:pt>
                <c:pt idx="14987">
                  <c:v>44.610200000000013</c:v>
                </c:pt>
                <c:pt idx="14988">
                  <c:v>44.610200000000013</c:v>
                </c:pt>
                <c:pt idx="14989">
                  <c:v>44.610200000000013</c:v>
                </c:pt>
                <c:pt idx="14990">
                  <c:v>44.610200000000013</c:v>
                </c:pt>
                <c:pt idx="14991">
                  <c:v>44.610200000000013</c:v>
                </c:pt>
                <c:pt idx="14992">
                  <c:v>44.610200000000013</c:v>
                </c:pt>
                <c:pt idx="14993">
                  <c:v>44.610200000000013</c:v>
                </c:pt>
                <c:pt idx="14994">
                  <c:v>44.610200000000013</c:v>
                </c:pt>
                <c:pt idx="14995">
                  <c:v>44.599899999999998</c:v>
                </c:pt>
                <c:pt idx="14996">
                  <c:v>44.599899999999998</c:v>
                </c:pt>
                <c:pt idx="14997">
                  <c:v>44.599899999999998</c:v>
                </c:pt>
                <c:pt idx="14998">
                  <c:v>44.599899999999998</c:v>
                </c:pt>
                <c:pt idx="14999">
                  <c:v>44.599899999999998</c:v>
                </c:pt>
                <c:pt idx="15000">
                  <c:v>44.599899999999998</c:v>
                </c:pt>
                <c:pt idx="15001">
                  <c:v>44.599899999999998</c:v>
                </c:pt>
                <c:pt idx="15002">
                  <c:v>44.599899999999998</c:v>
                </c:pt>
                <c:pt idx="15003">
                  <c:v>44.599899999999998</c:v>
                </c:pt>
                <c:pt idx="15004">
                  <c:v>44.599899999999998</c:v>
                </c:pt>
                <c:pt idx="15005">
                  <c:v>44.599899999999998</c:v>
                </c:pt>
                <c:pt idx="15006">
                  <c:v>44.599899999999998</c:v>
                </c:pt>
                <c:pt idx="15007">
                  <c:v>44.599899999999998</c:v>
                </c:pt>
                <c:pt idx="15008">
                  <c:v>44.599899999999998</c:v>
                </c:pt>
                <c:pt idx="15009">
                  <c:v>44.599899999999998</c:v>
                </c:pt>
                <c:pt idx="15010">
                  <c:v>44.599899999999998</c:v>
                </c:pt>
                <c:pt idx="15011">
                  <c:v>44.599899999999998</c:v>
                </c:pt>
                <c:pt idx="15012">
                  <c:v>44.599899999999998</c:v>
                </c:pt>
                <c:pt idx="15013">
                  <c:v>44.599899999999998</c:v>
                </c:pt>
                <c:pt idx="15014">
                  <c:v>44.599899999999998</c:v>
                </c:pt>
                <c:pt idx="15015">
                  <c:v>44.599899999999998</c:v>
                </c:pt>
                <c:pt idx="15016">
                  <c:v>44.599899999999998</c:v>
                </c:pt>
                <c:pt idx="15017">
                  <c:v>44.599899999999998</c:v>
                </c:pt>
                <c:pt idx="15018">
                  <c:v>44.599899999999998</c:v>
                </c:pt>
                <c:pt idx="15019">
                  <c:v>44.589700000000001</c:v>
                </c:pt>
                <c:pt idx="15020">
                  <c:v>44.589700000000001</c:v>
                </c:pt>
                <c:pt idx="15021">
                  <c:v>44.589700000000001</c:v>
                </c:pt>
                <c:pt idx="15022">
                  <c:v>44.589700000000001</c:v>
                </c:pt>
                <c:pt idx="15023">
                  <c:v>44.589700000000001</c:v>
                </c:pt>
                <c:pt idx="15024">
                  <c:v>44.589700000000001</c:v>
                </c:pt>
                <c:pt idx="15025">
                  <c:v>44.589700000000001</c:v>
                </c:pt>
                <c:pt idx="15026">
                  <c:v>44.589700000000001</c:v>
                </c:pt>
                <c:pt idx="15027">
                  <c:v>44.589700000000001</c:v>
                </c:pt>
                <c:pt idx="15028">
                  <c:v>44.589700000000001</c:v>
                </c:pt>
                <c:pt idx="15029">
                  <c:v>44.589700000000001</c:v>
                </c:pt>
                <c:pt idx="15030">
                  <c:v>44.589700000000001</c:v>
                </c:pt>
                <c:pt idx="15031">
                  <c:v>44.589700000000001</c:v>
                </c:pt>
                <c:pt idx="15032">
                  <c:v>44.589700000000001</c:v>
                </c:pt>
                <c:pt idx="15033">
                  <c:v>44.589700000000001</c:v>
                </c:pt>
                <c:pt idx="15034">
                  <c:v>44.589700000000001</c:v>
                </c:pt>
                <c:pt idx="15035">
                  <c:v>44.589700000000001</c:v>
                </c:pt>
                <c:pt idx="15036">
                  <c:v>44.589700000000001</c:v>
                </c:pt>
                <c:pt idx="15037">
                  <c:v>44.589700000000001</c:v>
                </c:pt>
                <c:pt idx="15038">
                  <c:v>44.589700000000001</c:v>
                </c:pt>
                <c:pt idx="15039">
                  <c:v>44.589700000000001</c:v>
                </c:pt>
                <c:pt idx="15040">
                  <c:v>44.589700000000001</c:v>
                </c:pt>
                <c:pt idx="15041">
                  <c:v>44.589700000000001</c:v>
                </c:pt>
                <c:pt idx="15042">
                  <c:v>44.579600000000013</c:v>
                </c:pt>
                <c:pt idx="15043">
                  <c:v>44.579600000000013</c:v>
                </c:pt>
                <c:pt idx="15044">
                  <c:v>44.579600000000013</c:v>
                </c:pt>
                <c:pt idx="15045">
                  <c:v>44.579600000000013</c:v>
                </c:pt>
                <c:pt idx="15046">
                  <c:v>44.579600000000013</c:v>
                </c:pt>
                <c:pt idx="15047">
                  <c:v>44.579600000000013</c:v>
                </c:pt>
                <c:pt idx="15048">
                  <c:v>44.579600000000013</c:v>
                </c:pt>
                <c:pt idx="15049">
                  <c:v>44.579600000000013</c:v>
                </c:pt>
                <c:pt idx="15050">
                  <c:v>44.579600000000013</c:v>
                </c:pt>
                <c:pt idx="15051">
                  <c:v>44.579600000000013</c:v>
                </c:pt>
                <c:pt idx="15052">
                  <c:v>44.579600000000013</c:v>
                </c:pt>
                <c:pt idx="15053">
                  <c:v>44.579600000000013</c:v>
                </c:pt>
                <c:pt idx="15054">
                  <c:v>44.579600000000013</c:v>
                </c:pt>
                <c:pt idx="15055">
                  <c:v>44.579600000000013</c:v>
                </c:pt>
                <c:pt idx="15056">
                  <c:v>44.579600000000013</c:v>
                </c:pt>
                <c:pt idx="15057">
                  <c:v>44.579600000000013</c:v>
                </c:pt>
                <c:pt idx="15058">
                  <c:v>44.579600000000013</c:v>
                </c:pt>
                <c:pt idx="15059">
                  <c:v>44.579600000000013</c:v>
                </c:pt>
                <c:pt idx="15060">
                  <c:v>44.579600000000013</c:v>
                </c:pt>
                <c:pt idx="15061">
                  <c:v>44.579600000000013</c:v>
                </c:pt>
                <c:pt idx="15062">
                  <c:v>44.579600000000013</c:v>
                </c:pt>
                <c:pt idx="15063">
                  <c:v>44.579600000000013</c:v>
                </c:pt>
                <c:pt idx="15064">
                  <c:v>44.579600000000013</c:v>
                </c:pt>
                <c:pt idx="15065">
                  <c:v>44.579600000000013</c:v>
                </c:pt>
                <c:pt idx="15066">
                  <c:v>44.579600000000013</c:v>
                </c:pt>
                <c:pt idx="15067">
                  <c:v>44.579600000000013</c:v>
                </c:pt>
                <c:pt idx="15068">
                  <c:v>44.579600000000013</c:v>
                </c:pt>
                <c:pt idx="15069">
                  <c:v>44.579600000000013</c:v>
                </c:pt>
                <c:pt idx="15070">
                  <c:v>44.579600000000013</c:v>
                </c:pt>
                <c:pt idx="15071">
                  <c:v>44.569200000000002</c:v>
                </c:pt>
                <c:pt idx="15072">
                  <c:v>44.569200000000002</c:v>
                </c:pt>
                <c:pt idx="15073">
                  <c:v>44.569200000000002</c:v>
                </c:pt>
                <c:pt idx="15074">
                  <c:v>44.569200000000002</c:v>
                </c:pt>
                <c:pt idx="15075">
                  <c:v>44.569200000000002</c:v>
                </c:pt>
                <c:pt idx="15076">
                  <c:v>44.569200000000002</c:v>
                </c:pt>
                <c:pt idx="15077">
                  <c:v>44.569200000000002</c:v>
                </c:pt>
                <c:pt idx="15078">
                  <c:v>44.569200000000002</c:v>
                </c:pt>
                <c:pt idx="15079">
                  <c:v>44.569200000000002</c:v>
                </c:pt>
                <c:pt idx="15080">
                  <c:v>44.569200000000002</c:v>
                </c:pt>
                <c:pt idx="15081">
                  <c:v>44.569200000000002</c:v>
                </c:pt>
                <c:pt idx="15082">
                  <c:v>44.569200000000002</c:v>
                </c:pt>
                <c:pt idx="15083">
                  <c:v>44.569200000000002</c:v>
                </c:pt>
                <c:pt idx="15084">
                  <c:v>44.569200000000002</c:v>
                </c:pt>
                <c:pt idx="15085">
                  <c:v>44.569200000000002</c:v>
                </c:pt>
                <c:pt idx="15086">
                  <c:v>44.569200000000002</c:v>
                </c:pt>
                <c:pt idx="15087">
                  <c:v>44.569200000000002</c:v>
                </c:pt>
                <c:pt idx="15088">
                  <c:v>44.569200000000002</c:v>
                </c:pt>
                <c:pt idx="15089">
                  <c:v>44.569200000000002</c:v>
                </c:pt>
                <c:pt idx="15090">
                  <c:v>44.569200000000002</c:v>
                </c:pt>
                <c:pt idx="15091">
                  <c:v>44.569200000000002</c:v>
                </c:pt>
                <c:pt idx="15092">
                  <c:v>44.569200000000002</c:v>
                </c:pt>
                <c:pt idx="15093">
                  <c:v>44.569200000000002</c:v>
                </c:pt>
                <c:pt idx="15094">
                  <c:v>44.558900000000001</c:v>
                </c:pt>
                <c:pt idx="15095">
                  <c:v>44.558900000000001</c:v>
                </c:pt>
                <c:pt idx="15096">
                  <c:v>44.558900000000001</c:v>
                </c:pt>
                <c:pt idx="15097">
                  <c:v>44.558900000000001</c:v>
                </c:pt>
                <c:pt idx="15098">
                  <c:v>44.558900000000001</c:v>
                </c:pt>
                <c:pt idx="15099">
                  <c:v>44.558900000000001</c:v>
                </c:pt>
                <c:pt idx="15100">
                  <c:v>44.558900000000001</c:v>
                </c:pt>
                <c:pt idx="15101">
                  <c:v>44.558900000000001</c:v>
                </c:pt>
                <c:pt idx="15102">
                  <c:v>44.558900000000001</c:v>
                </c:pt>
                <c:pt idx="15103">
                  <c:v>44.558900000000001</c:v>
                </c:pt>
                <c:pt idx="15104">
                  <c:v>44.558900000000001</c:v>
                </c:pt>
                <c:pt idx="15105">
                  <c:v>44.558900000000001</c:v>
                </c:pt>
                <c:pt idx="15106">
                  <c:v>44.558900000000001</c:v>
                </c:pt>
                <c:pt idx="15107">
                  <c:v>44.558900000000001</c:v>
                </c:pt>
                <c:pt idx="15108">
                  <c:v>44.558900000000001</c:v>
                </c:pt>
                <c:pt idx="15109">
                  <c:v>44.558900000000001</c:v>
                </c:pt>
                <c:pt idx="15110">
                  <c:v>44.558900000000001</c:v>
                </c:pt>
                <c:pt idx="15111">
                  <c:v>44.558900000000001</c:v>
                </c:pt>
                <c:pt idx="15112">
                  <c:v>44.558900000000001</c:v>
                </c:pt>
                <c:pt idx="15113">
                  <c:v>44.558900000000001</c:v>
                </c:pt>
                <c:pt idx="15114">
                  <c:v>44.558900000000001</c:v>
                </c:pt>
                <c:pt idx="15115">
                  <c:v>44.558900000000001</c:v>
                </c:pt>
                <c:pt idx="15116">
                  <c:v>44.558900000000001</c:v>
                </c:pt>
                <c:pt idx="15117">
                  <c:v>44.558900000000001</c:v>
                </c:pt>
                <c:pt idx="15118">
                  <c:v>44.558900000000001</c:v>
                </c:pt>
                <c:pt idx="15119">
                  <c:v>44.558900000000001</c:v>
                </c:pt>
                <c:pt idx="15120">
                  <c:v>44.558900000000001</c:v>
                </c:pt>
                <c:pt idx="15121">
                  <c:v>44.558900000000001</c:v>
                </c:pt>
                <c:pt idx="15122">
                  <c:v>44.558900000000001</c:v>
                </c:pt>
                <c:pt idx="15123">
                  <c:v>44.548699999999997</c:v>
                </c:pt>
                <c:pt idx="15124">
                  <c:v>44.548699999999997</c:v>
                </c:pt>
                <c:pt idx="15125">
                  <c:v>44.548699999999997</c:v>
                </c:pt>
                <c:pt idx="15126">
                  <c:v>44.548699999999997</c:v>
                </c:pt>
                <c:pt idx="15127">
                  <c:v>44.548699999999997</c:v>
                </c:pt>
                <c:pt idx="15128">
                  <c:v>44.548699999999997</c:v>
                </c:pt>
                <c:pt idx="15129">
                  <c:v>44.548699999999997</c:v>
                </c:pt>
                <c:pt idx="15130">
                  <c:v>44.548699999999997</c:v>
                </c:pt>
                <c:pt idx="15131">
                  <c:v>44.548699999999997</c:v>
                </c:pt>
                <c:pt idx="15132">
                  <c:v>44.548699999999997</c:v>
                </c:pt>
                <c:pt idx="15133">
                  <c:v>44.548699999999997</c:v>
                </c:pt>
                <c:pt idx="15134">
                  <c:v>44.548699999999997</c:v>
                </c:pt>
                <c:pt idx="15135">
                  <c:v>44.548699999999997</c:v>
                </c:pt>
                <c:pt idx="15136">
                  <c:v>44.548699999999997</c:v>
                </c:pt>
                <c:pt idx="15137">
                  <c:v>44.548699999999997</c:v>
                </c:pt>
                <c:pt idx="15138">
                  <c:v>44.548699999999997</c:v>
                </c:pt>
                <c:pt idx="15139">
                  <c:v>44.548699999999997</c:v>
                </c:pt>
                <c:pt idx="15140">
                  <c:v>44.548699999999997</c:v>
                </c:pt>
                <c:pt idx="15141">
                  <c:v>44.548699999999997</c:v>
                </c:pt>
                <c:pt idx="15142">
                  <c:v>44.548699999999997</c:v>
                </c:pt>
                <c:pt idx="15143">
                  <c:v>44.548699999999997</c:v>
                </c:pt>
                <c:pt idx="15144">
                  <c:v>44.548699999999997</c:v>
                </c:pt>
                <c:pt idx="15145">
                  <c:v>44.548699999999997</c:v>
                </c:pt>
                <c:pt idx="15146">
                  <c:v>44.548699999999997</c:v>
                </c:pt>
                <c:pt idx="15147">
                  <c:v>44.538499999999999</c:v>
                </c:pt>
                <c:pt idx="15148">
                  <c:v>44.538499999999999</c:v>
                </c:pt>
                <c:pt idx="15149">
                  <c:v>44.538499999999999</c:v>
                </c:pt>
                <c:pt idx="15150">
                  <c:v>44.538499999999999</c:v>
                </c:pt>
                <c:pt idx="15151">
                  <c:v>44.538499999999999</c:v>
                </c:pt>
                <c:pt idx="15152">
                  <c:v>44.538499999999999</c:v>
                </c:pt>
                <c:pt idx="15153">
                  <c:v>44.538499999999999</c:v>
                </c:pt>
                <c:pt idx="15154">
                  <c:v>44.538499999999999</c:v>
                </c:pt>
                <c:pt idx="15155">
                  <c:v>44.538499999999999</c:v>
                </c:pt>
                <c:pt idx="15156">
                  <c:v>44.538499999999999</c:v>
                </c:pt>
                <c:pt idx="15157">
                  <c:v>44.538499999999999</c:v>
                </c:pt>
                <c:pt idx="15158">
                  <c:v>44.538499999999999</c:v>
                </c:pt>
                <c:pt idx="15159">
                  <c:v>44.538499999999999</c:v>
                </c:pt>
                <c:pt idx="15160">
                  <c:v>44.538499999999999</c:v>
                </c:pt>
                <c:pt idx="15161">
                  <c:v>44.538499999999999</c:v>
                </c:pt>
                <c:pt idx="15162">
                  <c:v>44.538499999999999</c:v>
                </c:pt>
                <c:pt idx="15163">
                  <c:v>44.538499999999999</c:v>
                </c:pt>
                <c:pt idx="15164">
                  <c:v>44.538499999999999</c:v>
                </c:pt>
                <c:pt idx="15165">
                  <c:v>44.538499999999999</c:v>
                </c:pt>
                <c:pt idx="15166">
                  <c:v>44.538499999999999</c:v>
                </c:pt>
                <c:pt idx="15167">
                  <c:v>44.538499999999999</c:v>
                </c:pt>
                <c:pt idx="15168">
                  <c:v>44.538499999999999</c:v>
                </c:pt>
                <c:pt idx="15169">
                  <c:v>44.538499999999999</c:v>
                </c:pt>
                <c:pt idx="15170">
                  <c:v>44.538499999999999</c:v>
                </c:pt>
                <c:pt idx="15171">
                  <c:v>44.538499999999999</c:v>
                </c:pt>
                <c:pt idx="15172">
                  <c:v>44.538499999999999</c:v>
                </c:pt>
                <c:pt idx="15173">
                  <c:v>44.538499999999999</c:v>
                </c:pt>
                <c:pt idx="15174">
                  <c:v>44.538499999999999</c:v>
                </c:pt>
                <c:pt idx="15175">
                  <c:v>44.538499999999999</c:v>
                </c:pt>
                <c:pt idx="15176">
                  <c:v>44.538499999999999</c:v>
                </c:pt>
                <c:pt idx="15177">
                  <c:v>44.538499999999999</c:v>
                </c:pt>
                <c:pt idx="15178">
                  <c:v>44.538499999999999</c:v>
                </c:pt>
                <c:pt idx="15179">
                  <c:v>44.528400000000012</c:v>
                </c:pt>
                <c:pt idx="15180">
                  <c:v>44.528400000000012</c:v>
                </c:pt>
                <c:pt idx="15181">
                  <c:v>44.528400000000012</c:v>
                </c:pt>
                <c:pt idx="15182">
                  <c:v>44.528400000000012</c:v>
                </c:pt>
                <c:pt idx="15183">
                  <c:v>44.528400000000012</c:v>
                </c:pt>
                <c:pt idx="15184">
                  <c:v>44.528400000000012</c:v>
                </c:pt>
                <c:pt idx="15185">
                  <c:v>44.528400000000012</c:v>
                </c:pt>
                <c:pt idx="15186">
                  <c:v>44.528400000000012</c:v>
                </c:pt>
                <c:pt idx="15187">
                  <c:v>44.528400000000012</c:v>
                </c:pt>
                <c:pt idx="15188">
                  <c:v>44.528400000000012</c:v>
                </c:pt>
                <c:pt idx="15189">
                  <c:v>44.528400000000012</c:v>
                </c:pt>
                <c:pt idx="15190">
                  <c:v>44.528400000000012</c:v>
                </c:pt>
                <c:pt idx="15191">
                  <c:v>44.528400000000012</c:v>
                </c:pt>
                <c:pt idx="15192">
                  <c:v>44.528400000000012</c:v>
                </c:pt>
                <c:pt idx="15193">
                  <c:v>44.528400000000012</c:v>
                </c:pt>
                <c:pt idx="15194">
                  <c:v>44.528400000000012</c:v>
                </c:pt>
                <c:pt idx="15195">
                  <c:v>44.528400000000012</c:v>
                </c:pt>
                <c:pt idx="15196">
                  <c:v>44.528400000000012</c:v>
                </c:pt>
                <c:pt idx="15197">
                  <c:v>44.528400000000012</c:v>
                </c:pt>
                <c:pt idx="15198">
                  <c:v>44.528400000000012</c:v>
                </c:pt>
                <c:pt idx="15199">
                  <c:v>44.528400000000012</c:v>
                </c:pt>
                <c:pt idx="15200">
                  <c:v>44.528400000000012</c:v>
                </c:pt>
                <c:pt idx="15201">
                  <c:v>44.528400000000012</c:v>
                </c:pt>
                <c:pt idx="15202">
                  <c:v>44.528400000000012</c:v>
                </c:pt>
                <c:pt idx="15203">
                  <c:v>44.528400000000012</c:v>
                </c:pt>
                <c:pt idx="15204">
                  <c:v>44.528400000000012</c:v>
                </c:pt>
                <c:pt idx="15205">
                  <c:v>44.528400000000012</c:v>
                </c:pt>
                <c:pt idx="15206">
                  <c:v>44.528400000000012</c:v>
                </c:pt>
                <c:pt idx="15207">
                  <c:v>44.528400000000012</c:v>
                </c:pt>
                <c:pt idx="15208">
                  <c:v>44.518099999999997</c:v>
                </c:pt>
                <c:pt idx="15209">
                  <c:v>44.518099999999997</c:v>
                </c:pt>
                <c:pt idx="15210">
                  <c:v>44.518099999999997</c:v>
                </c:pt>
                <c:pt idx="15211">
                  <c:v>44.518099999999997</c:v>
                </c:pt>
                <c:pt idx="15212">
                  <c:v>44.518099999999997</c:v>
                </c:pt>
                <c:pt idx="15213">
                  <c:v>44.518099999999997</c:v>
                </c:pt>
                <c:pt idx="15214">
                  <c:v>44.518099999999997</c:v>
                </c:pt>
                <c:pt idx="15215">
                  <c:v>44.518099999999997</c:v>
                </c:pt>
                <c:pt idx="15216">
                  <c:v>44.518099999999997</c:v>
                </c:pt>
                <c:pt idx="15217">
                  <c:v>44.518099999999997</c:v>
                </c:pt>
                <c:pt idx="15218">
                  <c:v>44.518099999999997</c:v>
                </c:pt>
                <c:pt idx="15219">
                  <c:v>44.518099999999997</c:v>
                </c:pt>
                <c:pt idx="15220">
                  <c:v>44.518099999999997</c:v>
                </c:pt>
                <c:pt idx="15221">
                  <c:v>44.518099999999997</c:v>
                </c:pt>
                <c:pt idx="15222">
                  <c:v>44.518099999999997</c:v>
                </c:pt>
                <c:pt idx="15223">
                  <c:v>44.518099999999997</c:v>
                </c:pt>
                <c:pt idx="15224">
                  <c:v>44.518099999999997</c:v>
                </c:pt>
                <c:pt idx="15225">
                  <c:v>44.518099999999997</c:v>
                </c:pt>
                <c:pt idx="15226">
                  <c:v>44.518099999999997</c:v>
                </c:pt>
                <c:pt idx="15227">
                  <c:v>44.518099999999997</c:v>
                </c:pt>
                <c:pt idx="15228">
                  <c:v>44.518099999999997</c:v>
                </c:pt>
                <c:pt idx="15229">
                  <c:v>44.518099999999997</c:v>
                </c:pt>
                <c:pt idx="15230">
                  <c:v>44.518099999999997</c:v>
                </c:pt>
                <c:pt idx="15231">
                  <c:v>44.518099999999997</c:v>
                </c:pt>
                <c:pt idx="15232">
                  <c:v>44.518099999999997</c:v>
                </c:pt>
                <c:pt idx="15233">
                  <c:v>44.518099999999997</c:v>
                </c:pt>
                <c:pt idx="15234">
                  <c:v>44.518099999999997</c:v>
                </c:pt>
                <c:pt idx="15235">
                  <c:v>44.518099999999997</c:v>
                </c:pt>
                <c:pt idx="15236">
                  <c:v>44.508099999999999</c:v>
                </c:pt>
                <c:pt idx="15237">
                  <c:v>44.508099999999999</c:v>
                </c:pt>
                <c:pt idx="15238">
                  <c:v>44.508099999999999</c:v>
                </c:pt>
                <c:pt idx="15239">
                  <c:v>44.508099999999999</c:v>
                </c:pt>
                <c:pt idx="15240">
                  <c:v>44.508099999999999</c:v>
                </c:pt>
                <c:pt idx="15241">
                  <c:v>44.508099999999999</c:v>
                </c:pt>
                <c:pt idx="15242">
                  <c:v>44.508099999999999</c:v>
                </c:pt>
                <c:pt idx="15243">
                  <c:v>44.508099999999999</c:v>
                </c:pt>
                <c:pt idx="15244">
                  <c:v>44.508099999999999</c:v>
                </c:pt>
                <c:pt idx="15245">
                  <c:v>44.508099999999999</c:v>
                </c:pt>
                <c:pt idx="15246">
                  <c:v>44.508099999999999</c:v>
                </c:pt>
                <c:pt idx="15247">
                  <c:v>44.508099999999999</c:v>
                </c:pt>
                <c:pt idx="15248">
                  <c:v>44.508099999999999</c:v>
                </c:pt>
                <c:pt idx="15249">
                  <c:v>44.508099999999999</c:v>
                </c:pt>
                <c:pt idx="15250">
                  <c:v>44.508099999999999</c:v>
                </c:pt>
                <c:pt idx="15251">
                  <c:v>44.508099999999999</c:v>
                </c:pt>
                <c:pt idx="15252">
                  <c:v>44.508099999999999</c:v>
                </c:pt>
                <c:pt idx="15253">
                  <c:v>44.508099999999999</c:v>
                </c:pt>
                <c:pt idx="15254">
                  <c:v>44.508099999999999</c:v>
                </c:pt>
                <c:pt idx="15255">
                  <c:v>44.508099999999999</c:v>
                </c:pt>
                <c:pt idx="15256">
                  <c:v>44.508099999999999</c:v>
                </c:pt>
                <c:pt idx="15257">
                  <c:v>44.508099999999999</c:v>
                </c:pt>
                <c:pt idx="15258">
                  <c:v>44.508099999999999</c:v>
                </c:pt>
                <c:pt idx="15259">
                  <c:v>44.508099999999999</c:v>
                </c:pt>
                <c:pt idx="15260">
                  <c:v>44.508099999999999</c:v>
                </c:pt>
                <c:pt idx="15261">
                  <c:v>44.508099999999999</c:v>
                </c:pt>
                <c:pt idx="15262">
                  <c:v>44.508099999999999</c:v>
                </c:pt>
                <c:pt idx="15263">
                  <c:v>44.508099999999999</c:v>
                </c:pt>
                <c:pt idx="15264">
                  <c:v>44.508099999999999</c:v>
                </c:pt>
                <c:pt idx="15265">
                  <c:v>44.497800000000012</c:v>
                </c:pt>
                <c:pt idx="15266">
                  <c:v>44.497800000000012</c:v>
                </c:pt>
                <c:pt idx="15267">
                  <c:v>44.497800000000012</c:v>
                </c:pt>
                <c:pt idx="15268">
                  <c:v>44.497800000000012</c:v>
                </c:pt>
                <c:pt idx="15269">
                  <c:v>44.497800000000012</c:v>
                </c:pt>
                <c:pt idx="15270">
                  <c:v>44.497800000000012</c:v>
                </c:pt>
                <c:pt idx="15271">
                  <c:v>44.497800000000012</c:v>
                </c:pt>
                <c:pt idx="15272">
                  <c:v>44.497800000000012</c:v>
                </c:pt>
                <c:pt idx="15273">
                  <c:v>44.497800000000012</c:v>
                </c:pt>
                <c:pt idx="15274">
                  <c:v>44.497800000000012</c:v>
                </c:pt>
                <c:pt idx="15275">
                  <c:v>44.497800000000012</c:v>
                </c:pt>
                <c:pt idx="15276">
                  <c:v>44.497800000000012</c:v>
                </c:pt>
                <c:pt idx="15277">
                  <c:v>44.497800000000012</c:v>
                </c:pt>
                <c:pt idx="15278">
                  <c:v>44.497800000000012</c:v>
                </c:pt>
                <c:pt idx="15279">
                  <c:v>44.497800000000012</c:v>
                </c:pt>
                <c:pt idx="15280">
                  <c:v>44.497800000000012</c:v>
                </c:pt>
                <c:pt idx="15281">
                  <c:v>44.497800000000012</c:v>
                </c:pt>
                <c:pt idx="15282">
                  <c:v>44.497800000000012</c:v>
                </c:pt>
                <c:pt idx="15283">
                  <c:v>44.497800000000012</c:v>
                </c:pt>
                <c:pt idx="15284">
                  <c:v>44.497800000000012</c:v>
                </c:pt>
                <c:pt idx="15285">
                  <c:v>44.497800000000012</c:v>
                </c:pt>
                <c:pt idx="15286">
                  <c:v>44.497800000000012</c:v>
                </c:pt>
                <c:pt idx="15287">
                  <c:v>44.497800000000012</c:v>
                </c:pt>
                <c:pt idx="15288">
                  <c:v>44.497800000000012</c:v>
                </c:pt>
                <c:pt idx="15289">
                  <c:v>44.497800000000012</c:v>
                </c:pt>
                <c:pt idx="15290">
                  <c:v>44.497800000000012</c:v>
                </c:pt>
                <c:pt idx="15291">
                  <c:v>44.497800000000012</c:v>
                </c:pt>
                <c:pt idx="15292">
                  <c:v>44.497800000000012</c:v>
                </c:pt>
                <c:pt idx="15293">
                  <c:v>44.487699999999997</c:v>
                </c:pt>
                <c:pt idx="15294">
                  <c:v>44.487699999999997</c:v>
                </c:pt>
                <c:pt idx="15295">
                  <c:v>44.487699999999997</c:v>
                </c:pt>
                <c:pt idx="15296">
                  <c:v>44.487699999999997</c:v>
                </c:pt>
                <c:pt idx="15297">
                  <c:v>44.487699999999997</c:v>
                </c:pt>
                <c:pt idx="15298">
                  <c:v>44.487699999999997</c:v>
                </c:pt>
                <c:pt idx="15299">
                  <c:v>44.487699999999997</c:v>
                </c:pt>
                <c:pt idx="15300">
                  <c:v>44.487699999999997</c:v>
                </c:pt>
                <c:pt idx="15301">
                  <c:v>44.487699999999997</c:v>
                </c:pt>
                <c:pt idx="15302">
                  <c:v>44.487699999999997</c:v>
                </c:pt>
                <c:pt idx="15303">
                  <c:v>44.487699999999997</c:v>
                </c:pt>
                <c:pt idx="15304">
                  <c:v>44.487699999999997</c:v>
                </c:pt>
                <c:pt idx="15305">
                  <c:v>44.487699999999997</c:v>
                </c:pt>
                <c:pt idx="15306">
                  <c:v>44.487699999999997</c:v>
                </c:pt>
                <c:pt idx="15307">
                  <c:v>44.487699999999997</c:v>
                </c:pt>
                <c:pt idx="15308">
                  <c:v>44.487699999999997</c:v>
                </c:pt>
                <c:pt idx="15309">
                  <c:v>44.487699999999997</c:v>
                </c:pt>
                <c:pt idx="15310">
                  <c:v>44.487699999999997</c:v>
                </c:pt>
                <c:pt idx="15311">
                  <c:v>44.487699999999997</c:v>
                </c:pt>
                <c:pt idx="15312">
                  <c:v>44.487699999999997</c:v>
                </c:pt>
                <c:pt idx="15313">
                  <c:v>44.487699999999997</c:v>
                </c:pt>
                <c:pt idx="15314">
                  <c:v>44.487699999999997</c:v>
                </c:pt>
                <c:pt idx="15315">
                  <c:v>44.487699999999997</c:v>
                </c:pt>
                <c:pt idx="15316">
                  <c:v>44.487699999999997</c:v>
                </c:pt>
                <c:pt idx="15317">
                  <c:v>44.487699999999997</c:v>
                </c:pt>
                <c:pt idx="15318">
                  <c:v>44.487699999999997</c:v>
                </c:pt>
                <c:pt idx="15319">
                  <c:v>44.487699999999997</c:v>
                </c:pt>
                <c:pt idx="15320">
                  <c:v>44.487699999999997</c:v>
                </c:pt>
                <c:pt idx="15321">
                  <c:v>44.487699999999997</c:v>
                </c:pt>
                <c:pt idx="15322">
                  <c:v>44.487699999999997</c:v>
                </c:pt>
                <c:pt idx="15323">
                  <c:v>44.487699999999997</c:v>
                </c:pt>
                <c:pt idx="15324">
                  <c:v>44.487699999999997</c:v>
                </c:pt>
                <c:pt idx="15325">
                  <c:v>44.487699999999997</c:v>
                </c:pt>
                <c:pt idx="15326">
                  <c:v>44.477400000000003</c:v>
                </c:pt>
                <c:pt idx="15327">
                  <c:v>44.477400000000003</c:v>
                </c:pt>
                <c:pt idx="15328">
                  <c:v>44.477400000000003</c:v>
                </c:pt>
                <c:pt idx="15329">
                  <c:v>44.477400000000003</c:v>
                </c:pt>
                <c:pt idx="15330">
                  <c:v>44.477400000000003</c:v>
                </c:pt>
                <c:pt idx="15331">
                  <c:v>44.477400000000003</c:v>
                </c:pt>
                <c:pt idx="15332">
                  <c:v>44.477400000000003</c:v>
                </c:pt>
                <c:pt idx="15333">
                  <c:v>44.477400000000003</c:v>
                </c:pt>
                <c:pt idx="15334">
                  <c:v>44.477400000000003</c:v>
                </c:pt>
                <c:pt idx="15335">
                  <c:v>44.477400000000003</c:v>
                </c:pt>
                <c:pt idx="15336">
                  <c:v>44.477400000000003</c:v>
                </c:pt>
                <c:pt idx="15337">
                  <c:v>44.477400000000003</c:v>
                </c:pt>
                <c:pt idx="15338">
                  <c:v>44.477400000000003</c:v>
                </c:pt>
                <c:pt idx="15339">
                  <c:v>44.477400000000003</c:v>
                </c:pt>
                <c:pt idx="15340">
                  <c:v>44.477400000000003</c:v>
                </c:pt>
                <c:pt idx="15341">
                  <c:v>44.477400000000003</c:v>
                </c:pt>
                <c:pt idx="15342">
                  <c:v>44.477400000000003</c:v>
                </c:pt>
                <c:pt idx="15343">
                  <c:v>44.477400000000003</c:v>
                </c:pt>
                <c:pt idx="15344">
                  <c:v>44.477400000000003</c:v>
                </c:pt>
                <c:pt idx="15345">
                  <c:v>44.477400000000003</c:v>
                </c:pt>
                <c:pt idx="15346">
                  <c:v>44.477400000000003</c:v>
                </c:pt>
                <c:pt idx="15347">
                  <c:v>44.477400000000003</c:v>
                </c:pt>
                <c:pt idx="15348">
                  <c:v>44.477400000000003</c:v>
                </c:pt>
                <c:pt idx="15349">
                  <c:v>44.477400000000003</c:v>
                </c:pt>
                <c:pt idx="15350">
                  <c:v>44.477400000000003</c:v>
                </c:pt>
                <c:pt idx="15351">
                  <c:v>44.477400000000003</c:v>
                </c:pt>
                <c:pt idx="15352">
                  <c:v>44.477400000000003</c:v>
                </c:pt>
                <c:pt idx="15353">
                  <c:v>44.477400000000003</c:v>
                </c:pt>
                <c:pt idx="15354">
                  <c:v>44.477400000000003</c:v>
                </c:pt>
                <c:pt idx="15355">
                  <c:v>44.467200000000012</c:v>
                </c:pt>
                <c:pt idx="15356">
                  <c:v>44.467200000000012</c:v>
                </c:pt>
                <c:pt idx="15357">
                  <c:v>44.467200000000012</c:v>
                </c:pt>
                <c:pt idx="15358">
                  <c:v>44.467200000000012</c:v>
                </c:pt>
                <c:pt idx="15359">
                  <c:v>44.467200000000012</c:v>
                </c:pt>
                <c:pt idx="15360">
                  <c:v>44.467200000000012</c:v>
                </c:pt>
                <c:pt idx="15361">
                  <c:v>44.467200000000012</c:v>
                </c:pt>
                <c:pt idx="15362">
                  <c:v>44.467200000000012</c:v>
                </c:pt>
                <c:pt idx="15363">
                  <c:v>44.467200000000012</c:v>
                </c:pt>
                <c:pt idx="15364">
                  <c:v>44.467200000000012</c:v>
                </c:pt>
                <c:pt idx="15365">
                  <c:v>44.467200000000012</c:v>
                </c:pt>
                <c:pt idx="15366">
                  <c:v>44.467200000000012</c:v>
                </c:pt>
                <c:pt idx="15367">
                  <c:v>44.467200000000012</c:v>
                </c:pt>
                <c:pt idx="15368">
                  <c:v>44.467200000000012</c:v>
                </c:pt>
                <c:pt idx="15369">
                  <c:v>44.467200000000012</c:v>
                </c:pt>
                <c:pt idx="15370">
                  <c:v>44.467200000000012</c:v>
                </c:pt>
                <c:pt idx="15371">
                  <c:v>44.467200000000012</c:v>
                </c:pt>
                <c:pt idx="15372">
                  <c:v>44.467200000000012</c:v>
                </c:pt>
                <c:pt idx="15373">
                  <c:v>44.467200000000012</c:v>
                </c:pt>
                <c:pt idx="15374">
                  <c:v>44.467200000000012</c:v>
                </c:pt>
                <c:pt idx="15375">
                  <c:v>44.467200000000012</c:v>
                </c:pt>
                <c:pt idx="15376">
                  <c:v>44.467200000000012</c:v>
                </c:pt>
                <c:pt idx="15377">
                  <c:v>44.467200000000012</c:v>
                </c:pt>
                <c:pt idx="15378">
                  <c:v>44.467200000000012</c:v>
                </c:pt>
                <c:pt idx="15379">
                  <c:v>44.467200000000012</c:v>
                </c:pt>
                <c:pt idx="15380">
                  <c:v>44.467200000000012</c:v>
                </c:pt>
                <c:pt idx="15381">
                  <c:v>44.467200000000012</c:v>
                </c:pt>
                <c:pt idx="15382">
                  <c:v>44.467200000000012</c:v>
                </c:pt>
                <c:pt idx="15383">
                  <c:v>44.4572</c:v>
                </c:pt>
                <c:pt idx="15384">
                  <c:v>44.4572</c:v>
                </c:pt>
                <c:pt idx="15385">
                  <c:v>44.4572</c:v>
                </c:pt>
                <c:pt idx="15386">
                  <c:v>44.4572</c:v>
                </c:pt>
                <c:pt idx="15387">
                  <c:v>44.4572</c:v>
                </c:pt>
                <c:pt idx="15388">
                  <c:v>44.4572</c:v>
                </c:pt>
                <c:pt idx="15389">
                  <c:v>44.4572</c:v>
                </c:pt>
                <c:pt idx="15390">
                  <c:v>44.4572</c:v>
                </c:pt>
                <c:pt idx="15391">
                  <c:v>44.4572</c:v>
                </c:pt>
                <c:pt idx="15392">
                  <c:v>44.4572</c:v>
                </c:pt>
                <c:pt idx="15393">
                  <c:v>44.4572</c:v>
                </c:pt>
                <c:pt idx="15394">
                  <c:v>44.4572</c:v>
                </c:pt>
                <c:pt idx="15395">
                  <c:v>44.4572</c:v>
                </c:pt>
                <c:pt idx="15396">
                  <c:v>44.4572</c:v>
                </c:pt>
                <c:pt idx="15397">
                  <c:v>44.4572</c:v>
                </c:pt>
                <c:pt idx="15398">
                  <c:v>44.4572</c:v>
                </c:pt>
                <c:pt idx="15399">
                  <c:v>44.4572</c:v>
                </c:pt>
                <c:pt idx="15400">
                  <c:v>44.4572</c:v>
                </c:pt>
                <c:pt idx="15401">
                  <c:v>44.4572</c:v>
                </c:pt>
                <c:pt idx="15402">
                  <c:v>44.4572</c:v>
                </c:pt>
                <c:pt idx="15403">
                  <c:v>44.4572</c:v>
                </c:pt>
                <c:pt idx="15404">
                  <c:v>44.4572</c:v>
                </c:pt>
                <c:pt idx="15405">
                  <c:v>44.4572</c:v>
                </c:pt>
                <c:pt idx="15406">
                  <c:v>44.4572</c:v>
                </c:pt>
                <c:pt idx="15407">
                  <c:v>44.4572</c:v>
                </c:pt>
                <c:pt idx="15408">
                  <c:v>44.4572</c:v>
                </c:pt>
                <c:pt idx="15409">
                  <c:v>44.4572</c:v>
                </c:pt>
                <c:pt idx="15410">
                  <c:v>44.4572</c:v>
                </c:pt>
                <c:pt idx="15411">
                  <c:v>44.447099999999999</c:v>
                </c:pt>
                <c:pt idx="15412">
                  <c:v>44.447099999999999</c:v>
                </c:pt>
                <c:pt idx="15413">
                  <c:v>44.447099999999999</c:v>
                </c:pt>
                <c:pt idx="15414">
                  <c:v>44.447099999999999</c:v>
                </c:pt>
                <c:pt idx="15415">
                  <c:v>44.447099999999999</c:v>
                </c:pt>
                <c:pt idx="15416">
                  <c:v>44.447099999999999</c:v>
                </c:pt>
                <c:pt idx="15417">
                  <c:v>44.447099999999999</c:v>
                </c:pt>
                <c:pt idx="15418">
                  <c:v>44.447099999999999</c:v>
                </c:pt>
                <c:pt idx="15419">
                  <c:v>44.447099999999999</c:v>
                </c:pt>
                <c:pt idx="15420">
                  <c:v>44.447099999999999</c:v>
                </c:pt>
                <c:pt idx="15421">
                  <c:v>44.447099999999999</c:v>
                </c:pt>
                <c:pt idx="15422">
                  <c:v>44.447099999999999</c:v>
                </c:pt>
                <c:pt idx="15423">
                  <c:v>44.447099999999999</c:v>
                </c:pt>
                <c:pt idx="15424">
                  <c:v>44.447099999999999</c:v>
                </c:pt>
                <c:pt idx="15425">
                  <c:v>44.447099999999999</c:v>
                </c:pt>
                <c:pt idx="15426">
                  <c:v>44.447099999999999</c:v>
                </c:pt>
                <c:pt idx="15427">
                  <c:v>44.447099999999999</c:v>
                </c:pt>
                <c:pt idx="15428">
                  <c:v>44.447099999999999</c:v>
                </c:pt>
                <c:pt idx="15429">
                  <c:v>44.447099999999999</c:v>
                </c:pt>
                <c:pt idx="15430">
                  <c:v>44.447099999999999</c:v>
                </c:pt>
                <c:pt idx="15431">
                  <c:v>44.447099999999999</c:v>
                </c:pt>
                <c:pt idx="15432">
                  <c:v>44.447099999999999</c:v>
                </c:pt>
                <c:pt idx="15433">
                  <c:v>44.447099999999999</c:v>
                </c:pt>
                <c:pt idx="15434">
                  <c:v>44.447099999999999</c:v>
                </c:pt>
                <c:pt idx="15435">
                  <c:v>44.437100000000001</c:v>
                </c:pt>
                <c:pt idx="15436">
                  <c:v>44.437100000000001</c:v>
                </c:pt>
                <c:pt idx="15437">
                  <c:v>44.437100000000001</c:v>
                </c:pt>
                <c:pt idx="15438">
                  <c:v>44.437100000000001</c:v>
                </c:pt>
                <c:pt idx="15439">
                  <c:v>44.437100000000001</c:v>
                </c:pt>
                <c:pt idx="15440">
                  <c:v>44.437100000000001</c:v>
                </c:pt>
                <c:pt idx="15441">
                  <c:v>44.437100000000001</c:v>
                </c:pt>
                <c:pt idx="15442">
                  <c:v>44.437100000000001</c:v>
                </c:pt>
                <c:pt idx="15443">
                  <c:v>44.437100000000001</c:v>
                </c:pt>
                <c:pt idx="15444">
                  <c:v>44.437100000000001</c:v>
                </c:pt>
                <c:pt idx="15445">
                  <c:v>44.437100000000001</c:v>
                </c:pt>
                <c:pt idx="15446">
                  <c:v>44.437100000000001</c:v>
                </c:pt>
                <c:pt idx="15447">
                  <c:v>44.437100000000001</c:v>
                </c:pt>
                <c:pt idx="15448">
                  <c:v>44.437100000000001</c:v>
                </c:pt>
                <c:pt idx="15449">
                  <c:v>44.437100000000001</c:v>
                </c:pt>
                <c:pt idx="15450">
                  <c:v>44.437100000000001</c:v>
                </c:pt>
                <c:pt idx="15451">
                  <c:v>44.437100000000001</c:v>
                </c:pt>
                <c:pt idx="15452">
                  <c:v>44.437100000000001</c:v>
                </c:pt>
                <c:pt idx="15453">
                  <c:v>44.437100000000001</c:v>
                </c:pt>
                <c:pt idx="15454">
                  <c:v>44.437100000000001</c:v>
                </c:pt>
                <c:pt idx="15455">
                  <c:v>44.437100000000001</c:v>
                </c:pt>
                <c:pt idx="15456">
                  <c:v>44.437100000000001</c:v>
                </c:pt>
                <c:pt idx="15457">
                  <c:v>44.437100000000001</c:v>
                </c:pt>
                <c:pt idx="15458">
                  <c:v>44.437100000000001</c:v>
                </c:pt>
                <c:pt idx="15459">
                  <c:v>44.437100000000001</c:v>
                </c:pt>
                <c:pt idx="15460">
                  <c:v>44.437100000000001</c:v>
                </c:pt>
                <c:pt idx="15461">
                  <c:v>44.437100000000001</c:v>
                </c:pt>
                <c:pt idx="15462">
                  <c:v>44.437100000000001</c:v>
                </c:pt>
                <c:pt idx="15463">
                  <c:v>44.4499</c:v>
                </c:pt>
                <c:pt idx="15464">
                  <c:v>44.4499</c:v>
                </c:pt>
                <c:pt idx="15465">
                  <c:v>44.4499</c:v>
                </c:pt>
                <c:pt idx="15466">
                  <c:v>44.4499</c:v>
                </c:pt>
                <c:pt idx="15467">
                  <c:v>44.4499</c:v>
                </c:pt>
                <c:pt idx="15468">
                  <c:v>44.4499</c:v>
                </c:pt>
                <c:pt idx="15469">
                  <c:v>44.4499</c:v>
                </c:pt>
                <c:pt idx="15470">
                  <c:v>44.4499</c:v>
                </c:pt>
                <c:pt idx="15471">
                  <c:v>44.4499</c:v>
                </c:pt>
                <c:pt idx="15472">
                  <c:v>44.4499</c:v>
                </c:pt>
                <c:pt idx="15473">
                  <c:v>44.4499</c:v>
                </c:pt>
                <c:pt idx="15474">
                  <c:v>44.4499</c:v>
                </c:pt>
                <c:pt idx="15475">
                  <c:v>44.4499</c:v>
                </c:pt>
                <c:pt idx="15476">
                  <c:v>44.4499</c:v>
                </c:pt>
                <c:pt idx="15477">
                  <c:v>44.4499</c:v>
                </c:pt>
                <c:pt idx="15478">
                  <c:v>44.4499</c:v>
                </c:pt>
                <c:pt idx="15479">
                  <c:v>44.4499</c:v>
                </c:pt>
                <c:pt idx="15480">
                  <c:v>44.4499</c:v>
                </c:pt>
                <c:pt idx="15481">
                  <c:v>44.4499</c:v>
                </c:pt>
                <c:pt idx="15482">
                  <c:v>44.4499</c:v>
                </c:pt>
                <c:pt idx="15483">
                  <c:v>44.4499</c:v>
                </c:pt>
                <c:pt idx="15484">
                  <c:v>44.4499</c:v>
                </c:pt>
                <c:pt idx="15485">
                  <c:v>44.4499</c:v>
                </c:pt>
                <c:pt idx="15486">
                  <c:v>44.4499</c:v>
                </c:pt>
                <c:pt idx="15487">
                  <c:v>44.4499</c:v>
                </c:pt>
                <c:pt idx="15488">
                  <c:v>44.4499</c:v>
                </c:pt>
                <c:pt idx="15489">
                  <c:v>44.4499</c:v>
                </c:pt>
                <c:pt idx="15490">
                  <c:v>44.4499</c:v>
                </c:pt>
                <c:pt idx="15491">
                  <c:v>44.4499</c:v>
                </c:pt>
                <c:pt idx="15492">
                  <c:v>44.439900000000002</c:v>
                </c:pt>
                <c:pt idx="15493">
                  <c:v>44.439900000000002</c:v>
                </c:pt>
                <c:pt idx="15494">
                  <c:v>44.439900000000002</c:v>
                </c:pt>
                <c:pt idx="15495">
                  <c:v>44.439900000000002</c:v>
                </c:pt>
                <c:pt idx="15496">
                  <c:v>44.439900000000002</c:v>
                </c:pt>
                <c:pt idx="15497">
                  <c:v>44.439900000000002</c:v>
                </c:pt>
                <c:pt idx="15498">
                  <c:v>44.439900000000002</c:v>
                </c:pt>
                <c:pt idx="15499">
                  <c:v>44.439900000000002</c:v>
                </c:pt>
                <c:pt idx="15500">
                  <c:v>44.439900000000002</c:v>
                </c:pt>
                <c:pt idx="15501">
                  <c:v>44.439900000000002</c:v>
                </c:pt>
                <c:pt idx="15502">
                  <c:v>44.439900000000002</c:v>
                </c:pt>
                <c:pt idx="15503">
                  <c:v>44.439900000000002</c:v>
                </c:pt>
                <c:pt idx="15504">
                  <c:v>44.439900000000002</c:v>
                </c:pt>
                <c:pt idx="15505">
                  <c:v>44.439900000000002</c:v>
                </c:pt>
                <c:pt idx="15506">
                  <c:v>44.439900000000002</c:v>
                </c:pt>
                <c:pt idx="15507">
                  <c:v>44.439900000000002</c:v>
                </c:pt>
                <c:pt idx="15508">
                  <c:v>44.439900000000002</c:v>
                </c:pt>
                <c:pt idx="15509">
                  <c:v>44.439900000000002</c:v>
                </c:pt>
                <c:pt idx="15510">
                  <c:v>44.439900000000002</c:v>
                </c:pt>
                <c:pt idx="15511">
                  <c:v>44.439900000000002</c:v>
                </c:pt>
                <c:pt idx="15512">
                  <c:v>44.439900000000002</c:v>
                </c:pt>
                <c:pt idx="15513">
                  <c:v>44.439900000000002</c:v>
                </c:pt>
                <c:pt idx="15514">
                  <c:v>44.439900000000002</c:v>
                </c:pt>
                <c:pt idx="15515">
                  <c:v>44.439900000000002</c:v>
                </c:pt>
                <c:pt idx="15516">
                  <c:v>44.429600000000001</c:v>
                </c:pt>
                <c:pt idx="15517">
                  <c:v>44.429600000000001</c:v>
                </c:pt>
                <c:pt idx="15518">
                  <c:v>44.429600000000001</c:v>
                </c:pt>
                <c:pt idx="15519">
                  <c:v>44.429600000000001</c:v>
                </c:pt>
                <c:pt idx="15520">
                  <c:v>44.429600000000001</c:v>
                </c:pt>
                <c:pt idx="15521">
                  <c:v>44.429600000000001</c:v>
                </c:pt>
                <c:pt idx="15522">
                  <c:v>44.429600000000001</c:v>
                </c:pt>
                <c:pt idx="15523">
                  <c:v>44.429600000000001</c:v>
                </c:pt>
                <c:pt idx="15524">
                  <c:v>44.429600000000001</c:v>
                </c:pt>
                <c:pt idx="15525">
                  <c:v>44.429600000000001</c:v>
                </c:pt>
                <c:pt idx="15526">
                  <c:v>44.429600000000001</c:v>
                </c:pt>
                <c:pt idx="15527">
                  <c:v>44.429600000000001</c:v>
                </c:pt>
                <c:pt idx="15528">
                  <c:v>44.429600000000001</c:v>
                </c:pt>
                <c:pt idx="15529">
                  <c:v>44.429600000000001</c:v>
                </c:pt>
                <c:pt idx="15530">
                  <c:v>44.429600000000001</c:v>
                </c:pt>
                <c:pt idx="15531">
                  <c:v>44.429600000000001</c:v>
                </c:pt>
                <c:pt idx="15532">
                  <c:v>44.429600000000001</c:v>
                </c:pt>
                <c:pt idx="15533">
                  <c:v>44.429600000000001</c:v>
                </c:pt>
                <c:pt idx="15534">
                  <c:v>44.429600000000001</c:v>
                </c:pt>
                <c:pt idx="15535">
                  <c:v>44.429600000000001</c:v>
                </c:pt>
                <c:pt idx="15536">
                  <c:v>44.429600000000001</c:v>
                </c:pt>
                <c:pt idx="15537">
                  <c:v>44.429600000000001</c:v>
                </c:pt>
                <c:pt idx="15538">
                  <c:v>44.429600000000001</c:v>
                </c:pt>
                <c:pt idx="15539">
                  <c:v>44.419199999999996</c:v>
                </c:pt>
                <c:pt idx="15540">
                  <c:v>44.419199999999996</c:v>
                </c:pt>
                <c:pt idx="15541">
                  <c:v>44.419199999999996</c:v>
                </c:pt>
                <c:pt idx="15542">
                  <c:v>44.419199999999996</c:v>
                </c:pt>
                <c:pt idx="15543">
                  <c:v>44.419199999999996</c:v>
                </c:pt>
                <c:pt idx="15544">
                  <c:v>44.419199999999996</c:v>
                </c:pt>
                <c:pt idx="15545">
                  <c:v>44.419199999999996</c:v>
                </c:pt>
                <c:pt idx="15546">
                  <c:v>44.419199999999996</c:v>
                </c:pt>
                <c:pt idx="15547">
                  <c:v>44.419199999999996</c:v>
                </c:pt>
                <c:pt idx="15548">
                  <c:v>44.419199999999996</c:v>
                </c:pt>
                <c:pt idx="15549">
                  <c:v>44.419199999999996</c:v>
                </c:pt>
                <c:pt idx="15550">
                  <c:v>44.419199999999996</c:v>
                </c:pt>
                <c:pt idx="15551">
                  <c:v>44.419199999999996</c:v>
                </c:pt>
                <c:pt idx="15552">
                  <c:v>44.419199999999996</c:v>
                </c:pt>
                <c:pt idx="15553">
                  <c:v>44.419199999999996</c:v>
                </c:pt>
                <c:pt idx="15554">
                  <c:v>44.419199999999996</c:v>
                </c:pt>
                <c:pt idx="15555">
                  <c:v>44.419199999999996</c:v>
                </c:pt>
                <c:pt idx="15556">
                  <c:v>44.419199999999996</c:v>
                </c:pt>
                <c:pt idx="15557">
                  <c:v>44.419199999999996</c:v>
                </c:pt>
                <c:pt idx="15558">
                  <c:v>44.419199999999996</c:v>
                </c:pt>
                <c:pt idx="15559">
                  <c:v>44.419199999999996</c:v>
                </c:pt>
                <c:pt idx="15560">
                  <c:v>44.419199999999996</c:v>
                </c:pt>
                <c:pt idx="15561">
                  <c:v>44.419199999999996</c:v>
                </c:pt>
                <c:pt idx="15562">
                  <c:v>44.419199999999996</c:v>
                </c:pt>
                <c:pt idx="15563">
                  <c:v>44.409000000000013</c:v>
                </c:pt>
                <c:pt idx="15564">
                  <c:v>44.409000000000013</c:v>
                </c:pt>
                <c:pt idx="15565">
                  <c:v>44.409000000000013</c:v>
                </c:pt>
                <c:pt idx="15566">
                  <c:v>44.409000000000013</c:v>
                </c:pt>
                <c:pt idx="15567">
                  <c:v>44.409000000000013</c:v>
                </c:pt>
                <c:pt idx="15568">
                  <c:v>44.409000000000013</c:v>
                </c:pt>
                <c:pt idx="15569">
                  <c:v>44.409000000000013</c:v>
                </c:pt>
                <c:pt idx="15570">
                  <c:v>44.409000000000013</c:v>
                </c:pt>
                <c:pt idx="15571">
                  <c:v>44.409000000000013</c:v>
                </c:pt>
                <c:pt idx="15572">
                  <c:v>44.409000000000013</c:v>
                </c:pt>
                <c:pt idx="15573">
                  <c:v>44.409000000000013</c:v>
                </c:pt>
                <c:pt idx="15574">
                  <c:v>44.409000000000013</c:v>
                </c:pt>
                <c:pt idx="15575">
                  <c:v>44.409000000000013</c:v>
                </c:pt>
                <c:pt idx="15576">
                  <c:v>44.409000000000013</c:v>
                </c:pt>
                <c:pt idx="15577">
                  <c:v>44.409000000000013</c:v>
                </c:pt>
                <c:pt idx="15578">
                  <c:v>44.409000000000013</c:v>
                </c:pt>
                <c:pt idx="15579">
                  <c:v>44.409000000000013</c:v>
                </c:pt>
                <c:pt idx="15580">
                  <c:v>44.409000000000013</c:v>
                </c:pt>
                <c:pt idx="15581">
                  <c:v>44.409000000000013</c:v>
                </c:pt>
                <c:pt idx="15582">
                  <c:v>44.409000000000013</c:v>
                </c:pt>
                <c:pt idx="15583">
                  <c:v>44.409000000000013</c:v>
                </c:pt>
                <c:pt idx="15584">
                  <c:v>44.409000000000013</c:v>
                </c:pt>
                <c:pt idx="15585">
                  <c:v>44.409000000000013</c:v>
                </c:pt>
                <c:pt idx="15586">
                  <c:v>44.409000000000013</c:v>
                </c:pt>
                <c:pt idx="15587">
                  <c:v>44.398200000000003</c:v>
                </c:pt>
                <c:pt idx="15588">
                  <c:v>44.398200000000003</c:v>
                </c:pt>
                <c:pt idx="15589">
                  <c:v>44.398200000000003</c:v>
                </c:pt>
                <c:pt idx="15590">
                  <c:v>44.398200000000003</c:v>
                </c:pt>
                <c:pt idx="15591">
                  <c:v>44.398200000000003</c:v>
                </c:pt>
                <c:pt idx="15592">
                  <c:v>44.398200000000003</c:v>
                </c:pt>
                <c:pt idx="15593">
                  <c:v>44.398200000000003</c:v>
                </c:pt>
                <c:pt idx="15594">
                  <c:v>44.398200000000003</c:v>
                </c:pt>
                <c:pt idx="15595">
                  <c:v>44.398200000000003</c:v>
                </c:pt>
                <c:pt idx="15596">
                  <c:v>44.398200000000003</c:v>
                </c:pt>
                <c:pt idx="15597">
                  <c:v>44.398200000000003</c:v>
                </c:pt>
                <c:pt idx="15598">
                  <c:v>44.398200000000003</c:v>
                </c:pt>
                <c:pt idx="15599">
                  <c:v>44.398200000000003</c:v>
                </c:pt>
                <c:pt idx="15600">
                  <c:v>44.398200000000003</c:v>
                </c:pt>
                <c:pt idx="15601">
                  <c:v>44.398200000000003</c:v>
                </c:pt>
                <c:pt idx="15602">
                  <c:v>44.398200000000003</c:v>
                </c:pt>
                <c:pt idx="15603">
                  <c:v>44.398200000000003</c:v>
                </c:pt>
                <c:pt idx="15604">
                  <c:v>44.398200000000003</c:v>
                </c:pt>
                <c:pt idx="15605">
                  <c:v>44.398200000000003</c:v>
                </c:pt>
                <c:pt idx="15606">
                  <c:v>44.398200000000003</c:v>
                </c:pt>
                <c:pt idx="15607">
                  <c:v>44.398200000000003</c:v>
                </c:pt>
                <c:pt idx="15608">
                  <c:v>44.398200000000003</c:v>
                </c:pt>
                <c:pt idx="15609">
                  <c:v>44.398200000000003</c:v>
                </c:pt>
                <c:pt idx="15610">
                  <c:v>44.398200000000003</c:v>
                </c:pt>
                <c:pt idx="15611">
                  <c:v>44.398200000000003</c:v>
                </c:pt>
                <c:pt idx="15612">
                  <c:v>44.398200000000003</c:v>
                </c:pt>
                <c:pt idx="15613">
                  <c:v>44.398200000000003</c:v>
                </c:pt>
                <c:pt idx="15614">
                  <c:v>44.398200000000003</c:v>
                </c:pt>
                <c:pt idx="15615">
                  <c:v>44.387799999999999</c:v>
                </c:pt>
                <c:pt idx="15616">
                  <c:v>44.387799999999999</c:v>
                </c:pt>
                <c:pt idx="15617">
                  <c:v>44.387799999999999</c:v>
                </c:pt>
                <c:pt idx="15618">
                  <c:v>44.387799999999999</c:v>
                </c:pt>
                <c:pt idx="15619">
                  <c:v>44.387799999999999</c:v>
                </c:pt>
                <c:pt idx="15620">
                  <c:v>44.387799999999999</c:v>
                </c:pt>
                <c:pt idx="15621">
                  <c:v>44.387799999999999</c:v>
                </c:pt>
                <c:pt idx="15622">
                  <c:v>44.387799999999999</c:v>
                </c:pt>
                <c:pt idx="15623">
                  <c:v>44.387799999999999</c:v>
                </c:pt>
                <c:pt idx="15624">
                  <c:v>44.387799999999999</c:v>
                </c:pt>
                <c:pt idx="15625">
                  <c:v>44.387799999999999</c:v>
                </c:pt>
                <c:pt idx="15626">
                  <c:v>44.387799999999999</c:v>
                </c:pt>
                <c:pt idx="15627">
                  <c:v>44.387799999999999</c:v>
                </c:pt>
                <c:pt idx="15628">
                  <c:v>44.387799999999999</c:v>
                </c:pt>
                <c:pt idx="15629">
                  <c:v>44.387799999999999</c:v>
                </c:pt>
                <c:pt idx="15630">
                  <c:v>44.387799999999999</c:v>
                </c:pt>
                <c:pt idx="15631">
                  <c:v>44.387799999999999</c:v>
                </c:pt>
                <c:pt idx="15632">
                  <c:v>44.387799999999999</c:v>
                </c:pt>
                <c:pt idx="15633">
                  <c:v>44.387799999999999</c:v>
                </c:pt>
                <c:pt idx="15634">
                  <c:v>44.387799999999999</c:v>
                </c:pt>
                <c:pt idx="15635">
                  <c:v>44.387799999999999</c:v>
                </c:pt>
                <c:pt idx="15636">
                  <c:v>44.387799999999999</c:v>
                </c:pt>
                <c:pt idx="15637">
                  <c:v>44.387799999999999</c:v>
                </c:pt>
                <c:pt idx="15638">
                  <c:v>44.387799999999999</c:v>
                </c:pt>
                <c:pt idx="15639">
                  <c:v>44.387799999999999</c:v>
                </c:pt>
                <c:pt idx="15640">
                  <c:v>44.387799999999999</c:v>
                </c:pt>
                <c:pt idx="15641">
                  <c:v>44.387799999999999</c:v>
                </c:pt>
                <c:pt idx="15642">
                  <c:v>44.387799999999999</c:v>
                </c:pt>
                <c:pt idx="15643">
                  <c:v>44.377600000000001</c:v>
                </c:pt>
                <c:pt idx="15644">
                  <c:v>44.377600000000001</c:v>
                </c:pt>
                <c:pt idx="15645">
                  <c:v>44.377600000000001</c:v>
                </c:pt>
                <c:pt idx="15646">
                  <c:v>44.377600000000001</c:v>
                </c:pt>
                <c:pt idx="15647">
                  <c:v>44.377600000000001</c:v>
                </c:pt>
                <c:pt idx="15648">
                  <c:v>44.377600000000001</c:v>
                </c:pt>
                <c:pt idx="15649">
                  <c:v>44.377600000000001</c:v>
                </c:pt>
                <c:pt idx="15650">
                  <c:v>44.377600000000001</c:v>
                </c:pt>
                <c:pt idx="15651">
                  <c:v>44.377600000000001</c:v>
                </c:pt>
                <c:pt idx="15652">
                  <c:v>44.377600000000001</c:v>
                </c:pt>
                <c:pt idx="15653">
                  <c:v>44.377600000000001</c:v>
                </c:pt>
                <c:pt idx="15654">
                  <c:v>44.377600000000001</c:v>
                </c:pt>
                <c:pt idx="15655">
                  <c:v>44.377600000000001</c:v>
                </c:pt>
                <c:pt idx="15656">
                  <c:v>44.377600000000001</c:v>
                </c:pt>
                <c:pt idx="15657">
                  <c:v>44.377600000000001</c:v>
                </c:pt>
                <c:pt idx="15658">
                  <c:v>44.377600000000001</c:v>
                </c:pt>
                <c:pt idx="15659">
                  <c:v>44.377600000000001</c:v>
                </c:pt>
                <c:pt idx="15660">
                  <c:v>44.377600000000001</c:v>
                </c:pt>
                <c:pt idx="15661">
                  <c:v>44.377600000000001</c:v>
                </c:pt>
                <c:pt idx="15662">
                  <c:v>44.377600000000001</c:v>
                </c:pt>
                <c:pt idx="15663">
                  <c:v>44.377600000000001</c:v>
                </c:pt>
                <c:pt idx="15664">
                  <c:v>44.377600000000001</c:v>
                </c:pt>
                <c:pt idx="15665">
                  <c:v>44.377600000000001</c:v>
                </c:pt>
                <c:pt idx="15666">
                  <c:v>44.377600000000001</c:v>
                </c:pt>
                <c:pt idx="15667">
                  <c:v>44.367199999999997</c:v>
                </c:pt>
                <c:pt idx="15668">
                  <c:v>44.367199999999997</c:v>
                </c:pt>
                <c:pt idx="15669">
                  <c:v>44.367199999999997</c:v>
                </c:pt>
                <c:pt idx="15670">
                  <c:v>44.367199999999997</c:v>
                </c:pt>
                <c:pt idx="15671">
                  <c:v>44.367199999999997</c:v>
                </c:pt>
                <c:pt idx="15672">
                  <c:v>44.367199999999997</c:v>
                </c:pt>
                <c:pt idx="15673">
                  <c:v>44.367199999999997</c:v>
                </c:pt>
                <c:pt idx="15674">
                  <c:v>44.367199999999997</c:v>
                </c:pt>
                <c:pt idx="15675">
                  <c:v>44.367199999999997</c:v>
                </c:pt>
                <c:pt idx="15676">
                  <c:v>44.367199999999997</c:v>
                </c:pt>
                <c:pt idx="15677">
                  <c:v>44.367199999999997</c:v>
                </c:pt>
                <c:pt idx="15678">
                  <c:v>44.367199999999997</c:v>
                </c:pt>
                <c:pt idx="15679">
                  <c:v>44.367199999999997</c:v>
                </c:pt>
                <c:pt idx="15680">
                  <c:v>44.367199999999997</c:v>
                </c:pt>
                <c:pt idx="15681">
                  <c:v>44.367199999999997</c:v>
                </c:pt>
                <c:pt idx="15682">
                  <c:v>44.367199999999997</c:v>
                </c:pt>
                <c:pt idx="15683">
                  <c:v>44.367199999999997</c:v>
                </c:pt>
                <c:pt idx="15684">
                  <c:v>44.367199999999997</c:v>
                </c:pt>
                <c:pt idx="15685">
                  <c:v>44.367199999999997</c:v>
                </c:pt>
                <c:pt idx="15686">
                  <c:v>44.367199999999997</c:v>
                </c:pt>
                <c:pt idx="15687">
                  <c:v>44.367199999999997</c:v>
                </c:pt>
                <c:pt idx="15688">
                  <c:v>44.367199999999997</c:v>
                </c:pt>
                <c:pt idx="15689">
                  <c:v>44.367199999999997</c:v>
                </c:pt>
                <c:pt idx="15690">
                  <c:v>44.367199999999997</c:v>
                </c:pt>
                <c:pt idx="15691">
                  <c:v>44.367199999999997</c:v>
                </c:pt>
                <c:pt idx="15692">
                  <c:v>44.367199999999997</c:v>
                </c:pt>
                <c:pt idx="15693">
                  <c:v>44.367199999999997</c:v>
                </c:pt>
                <c:pt idx="15694">
                  <c:v>44.367199999999997</c:v>
                </c:pt>
                <c:pt idx="15695">
                  <c:v>44.367199999999997</c:v>
                </c:pt>
                <c:pt idx="15696">
                  <c:v>44.367199999999997</c:v>
                </c:pt>
                <c:pt idx="15697">
                  <c:v>44.367199999999997</c:v>
                </c:pt>
                <c:pt idx="15698">
                  <c:v>44.367199999999997</c:v>
                </c:pt>
                <c:pt idx="15699">
                  <c:v>44.367199999999997</c:v>
                </c:pt>
                <c:pt idx="15700">
                  <c:v>44.356999999999999</c:v>
                </c:pt>
                <c:pt idx="15701">
                  <c:v>44.356999999999999</c:v>
                </c:pt>
                <c:pt idx="15702">
                  <c:v>44.356999999999999</c:v>
                </c:pt>
                <c:pt idx="15703">
                  <c:v>44.356999999999999</c:v>
                </c:pt>
                <c:pt idx="15704">
                  <c:v>44.356999999999999</c:v>
                </c:pt>
                <c:pt idx="15705">
                  <c:v>44.356999999999999</c:v>
                </c:pt>
                <c:pt idx="15706">
                  <c:v>44.356999999999999</c:v>
                </c:pt>
                <c:pt idx="15707">
                  <c:v>44.356999999999999</c:v>
                </c:pt>
                <c:pt idx="15708">
                  <c:v>44.356999999999999</c:v>
                </c:pt>
                <c:pt idx="15709">
                  <c:v>44.356999999999999</c:v>
                </c:pt>
                <c:pt idx="15710">
                  <c:v>44.356999999999999</c:v>
                </c:pt>
                <c:pt idx="15711">
                  <c:v>44.356999999999999</c:v>
                </c:pt>
                <c:pt idx="15712">
                  <c:v>44.356999999999999</c:v>
                </c:pt>
                <c:pt idx="15713">
                  <c:v>44.356999999999999</c:v>
                </c:pt>
                <c:pt idx="15714">
                  <c:v>44.356999999999999</c:v>
                </c:pt>
                <c:pt idx="15715">
                  <c:v>44.356999999999999</c:v>
                </c:pt>
                <c:pt idx="15716">
                  <c:v>44.356999999999999</c:v>
                </c:pt>
                <c:pt idx="15717">
                  <c:v>44.356999999999999</c:v>
                </c:pt>
                <c:pt idx="15718">
                  <c:v>44.356999999999999</c:v>
                </c:pt>
                <c:pt idx="15719">
                  <c:v>44.356999999999999</c:v>
                </c:pt>
                <c:pt idx="15720">
                  <c:v>44.356999999999999</c:v>
                </c:pt>
                <c:pt idx="15721">
                  <c:v>44.356999999999999</c:v>
                </c:pt>
                <c:pt idx="15722">
                  <c:v>44.356999999999999</c:v>
                </c:pt>
                <c:pt idx="15723">
                  <c:v>44.356999999999999</c:v>
                </c:pt>
                <c:pt idx="15724">
                  <c:v>44.356999999999999</c:v>
                </c:pt>
                <c:pt idx="15725">
                  <c:v>44.356999999999999</c:v>
                </c:pt>
                <c:pt idx="15726">
                  <c:v>44.356999999999999</c:v>
                </c:pt>
                <c:pt idx="15727">
                  <c:v>44.356999999999999</c:v>
                </c:pt>
                <c:pt idx="15728">
                  <c:v>44.356999999999999</c:v>
                </c:pt>
                <c:pt idx="15729">
                  <c:v>44.356999999999999</c:v>
                </c:pt>
                <c:pt idx="15730">
                  <c:v>44.356999999999999</c:v>
                </c:pt>
                <c:pt idx="15731">
                  <c:v>44.356999999999999</c:v>
                </c:pt>
                <c:pt idx="15732">
                  <c:v>44.356999999999999</c:v>
                </c:pt>
                <c:pt idx="15733">
                  <c:v>44.346699999999998</c:v>
                </c:pt>
                <c:pt idx="15734">
                  <c:v>44.346699999999998</c:v>
                </c:pt>
                <c:pt idx="15735">
                  <c:v>44.346699999999998</c:v>
                </c:pt>
                <c:pt idx="15736">
                  <c:v>44.346699999999998</c:v>
                </c:pt>
                <c:pt idx="15737">
                  <c:v>44.346699999999998</c:v>
                </c:pt>
                <c:pt idx="15738">
                  <c:v>44.346699999999998</c:v>
                </c:pt>
                <c:pt idx="15739">
                  <c:v>44.346699999999998</c:v>
                </c:pt>
                <c:pt idx="15740">
                  <c:v>44.346699999999998</c:v>
                </c:pt>
                <c:pt idx="15741">
                  <c:v>44.346699999999998</c:v>
                </c:pt>
                <c:pt idx="15742">
                  <c:v>44.346699999999998</c:v>
                </c:pt>
                <c:pt idx="15743">
                  <c:v>44.346699999999998</c:v>
                </c:pt>
                <c:pt idx="15744">
                  <c:v>44.346699999999998</c:v>
                </c:pt>
                <c:pt idx="15745">
                  <c:v>44.346699999999998</c:v>
                </c:pt>
                <c:pt idx="15746">
                  <c:v>44.346699999999998</c:v>
                </c:pt>
                <c:pt idx="15747">
                  <c:v>44.346699999999998</c:v>
                </c:pt>
                <c:pt idx="15748">
                  <c:v>44.346699999999998</c:v>
                </c:pt>
                <c:pt idx="15749">
                  <c:v>44.346699999999998</c:v>
                </c:pt>
                <c:pt idx="15750">
                  <c:v>44.346699999999998</c:v>
                </c:pt>
                <c:pt idx="15751">
                  <c:v>44.346699999999998</c:v>
                </c:pt>
                <c:pt idx="15752">
                  <c:v>44.346699999999998</c:v>
                </c:pt>
                <c:pt idx="15753">
                  <c:v>44.346699999999998</c:v>
                </c:pt>
                <c:pt idx="15754">
                  <c:v>44.346699999999998</c:v>
                </c:pt>
                <c:pt idx="15755">
                  <c:v>44.346699999999998</c:v>
                </c:pt>
                <c:pt idx="15756">
                  <c:v>44.346699999999998</c:v>
                </c:pt>
                <c:pt idx="15757">
                  <c:v>44.346699999999998</c:v>
                </c:pt>
                <c:pt idx="15758">
                  <c:v>44.346699999999998</c:v>
                </c:pt>
                <c:pt idx="15759">
                  <c:v>44.346699999999998</c:v>
                </c:pt>
                <c:pt idx="15760">
                  <c:v>44.346699999999998</c:v>
                </c:pt>
                <c:pt idx="15761">
                  <c:v>44.346699999999998</c:v>
                </c:pt>
                <c:pt idx="15762">
                  <c:v>44.346699999999998</c:v>
                </c:pt>
                <c:pt idx="15763">
                  <c:v>44.346699999999998</c:v>
                </c:pt>
                <c:pt idx="15764">
                  <c:v>44.346699999999998</c:v>
                </c:pt>
                <c:pt idx="15765">
                  <c:v>44.346699999999998</c:v>
                </c:pt>
                <c:pt idx="15766">
                  <c:v>44.346699999999998</c:v>
                </c:pt>
                <c:pt idx="15767">
                  <c:v>44.336500000000001</c:v>
                </c:pt>
                <c:pt idx="15768">
                  <c:v>44.336500000000001</c:v>
                </c:pt>
                <c:pt idx="15769">
                  <c:v>44.336500000000001</c:v>
                </c:pt>
                <c:pt idx="15770">
                  <c:v>44.336500000000001</c:v>
                </c:pt>
                <c:pt idx="15771">
                  <c:v>44.336500000000001</c:v>
                </c:pt>
                <c:pt idx="15772">
                  <c:v>44.336500000000001</c:v>
                </c:pt>
                <c:pt idx="15773">
                  <c:v>44.336500000000001</c:v>
                </c:pt>
                <c:pt idx="15774">
                  <c:v>44.336500000000001</c:v>
                </c:pt>
                <c:pt idx="15775">
                  <c:v>44.336500000000001</c:v>
                </c:pt>
                <c:pt idx="15776">
                  <c:v>44.336500000000001</c:v>
                </c:pt>
                <c:pt idx="15777">
                  <c:v>44.336500000000001</c:v>
                </c:pt>
                <c:pt idx="15778">
                  <c:v>44.336500000000001</c:v>
                </c:pt>
                <c:pt idx="15779">
                  <c:v>44.336500000000001</c:v>
                </c:pt>
                <c:pt idx="15780">
                  <c:v>44.336500000000001</c:v>
                </c:pt>
                <c:pt idx="15781">
                  <c:v>44.336500000000001</c:v>
                </c:pt>
                <c:pt idx="15782">
                  <c:v>44.336500000000001</c:v>
                </c:pt>
                <c:pt idx="15783">
                  <c:v>44.336500000000001</c:v>
                </c:pt>
                <c:pt idx="15784">
                  <c:v>44.336500000000001</c:v>
                </c:pt>
                <c:pt idx="15785">
                  <c:v>44.336500000000001</c:v>
                </c:pt>
                <c:pt idx="15786">
                  <c:v>44.336500000000001</c:v>
                </c:pt>
                <c:pt idx="15787">
                  <c:v>44.336500000000001</c:v>
                </c:pt>
                <c:pt idx="15788">
                  <c:v>44.336500000000001</c:v>
                </c:pt>
                <c:pt idx="15789">
                  <c:v>44.336500000000001</c:v>
                </c:pt>
                <c:pt idx="15790">
                  <c:v>44.336500000000001</c:v>
                </c:pt>
                <c:pt idx="15791">
                  <c:v>44.336500000000001</c:v>
                </c:pt>
                <c:pt idx="15792">
                  <c:v>44.336500000000001</c:v>
                </c:pt>
                <c:pt idx="15793">
                  <c:v>44.336500000000001</c:v>
                </c:pt>
                <c:pt idx="15794">
                  <c:v>44.336500000000001</c:v>
                </c:pt>
                <c:pt idx="15795">
                  <c:v>44.336500000000001</c:v>
                </c:pt>
                <c:pt idx="15796">
                  <c:v>44.336500000000001</c:v>
                </c:pt>
                <c:pt idx="15797">
                  <c:v>44.336500000000001</c:v>
                </c:pt>
                <c:pt idx="15798">
                  <c:v>44.336500000000001</c:v>
                </c:pt>
                <c:pt idx="15799">
                  <c:v>44.336500000000001</c:v>
                </c:pt>
                <c:pt idx="15800">
                  <c:v>44.326300000000003</c:v>
                </c:pt>
                <c:pt idx="15801">
                  <c:v>44.326300000000003</c:v>
                </c:pt>
                <c:pt idx="15802">
                  <c:v>44.326300000000003</c:v>
                </c:pt>
                <c:pt idx="15803">
                  <c:v>44.326300000000003</c:v>
                </c:pt>
                <c:pt idx="15804">
                  <c:v>44.326300000000003</c:v>
                </c:pt>
                <c:pt idx="15805">
                  <c:v>44.326300000000003</c:v>
                </c:pt>
                <c:pt idx="15806">
                  <c:v>44.326300000000003</c:v>
                </c:pt>
                <c:pt idx="15807">
                  <c:v>44.326300000000003</c:v>
                </c:pt>
                <c:pt idx="15808">
                  <c:v>44.326300000000003</c:v>
                </c:pt>
                <c:pt idx="15809">
                  <c:v>44.326300000000003</c:v>
                </c:pt>
                <c:pt idx="15810">
                  <c:v>44.326300000000003</c:v>
                </c:pt>
                <c:pt idx="15811">
                  <c:v>44.326300000000003</c:v>
                </c:pt>
                <c:pt idx="15812">
                  <c:v>44.326300000000003</c:v>
                </c:pt>
                <c:pt idx="15813">
                  <c:v>44.326300000000003</c:v>
                </c:pt>
                <c:pt idx="15814">
                  <c:v>44.326300000000003</c:v>
                </c:pt>
                <c:pt idx="15815">
                  <c:v>44.326300000000003</c:v>
                </c:pt>
                <c:pt idx="15816">
                  <c:v>44.326300000000003</c:v>
                </c:pt>
                <c:pt idx="15817">
                  <c:v>44.326300000000003</c:v>
                </c:pt>
                <c:pt idx="15818">
                  <c:v>44.326300000000003</c:v>
                </c:pt>
                <c:pt idx="15819">
                  <c:v>44.326300000000003</c:v>
                </c:pt>
                <c:pt idx="15820">
                  <c:v>44.326300000000003</c:v>
                </c:pt>
                <c:pt idx="15821">
                  <c:v>44.326300000000003</c:v>
                </c:pt>
                <c:pt idx="15822">
                  <c:v>44.326300000000003</c:v>
                </c:pt>
                <c:pt idx="15823">
                  <c:v>44.326300000000003</c:v>
                </c:pt>
                <c:pt idx="15824">
                  <c:v>44.326300000000003</c:v>
                </c:pt>
                <c:pt idx="15825">
                  <c:v>44.326300000000003</c:v>
                </c:pt>
                <c:pt idx="15826">
                  <c:v>44.326300000000003</c:v>
                </c:pt>
                <c:pt idx="15827">
                  <c:v>44.326300000000003</c:v>
                </c:pt>
                <c:pt idx="15828">
                  <c:v>44.326300000000003</c:v>
                </c:pt>
                <c:pt idx="15829">
                  <c:v>44.326300000000003</c:v>
                </c:pt>
                <c:pt idx="15830">
                  <c:v>44.326300000000003</c:v>
                </c:pt>
                <c:pt idx="15831">
                  <c:v>44.326300000000003</c:v>
                </c:pt>
                <c:pt idx="15832">
                  <c:v>44.326300000000003</c:v>
                </c:pt>
                <c:pt idx="15833">
                  <c:v>44.316200000000002</c:v>
                </c:pt>
                <c:pt idx="15834">
                  <c:v>44.316200000000002</c:v>
                </c:pt>
                <c:pt idx="15835">
                  <c:v>44.316200000000002</c:v>
                </c:pt>
                <c:pt idx="15836">
                  <c:v>44.316200000000002</c:v>
                </c:pt>
                <c:pt idx="15837">
                  <c:v>44.316200000000002</c:v>
                </c:pt>
                <c:pt idx="15838">
                  <c:v>44.316200000000002</c:v>
                </c:pt>
                <c:pt idx="15839">
                  <c:v>44.316200000000002</c:v>
                </c:pt>
                <c:pt idx="15840">
                  <c:v>44.316200000000002</c:v>
                </c:pt>
                <c:pt idx="15841">
                  <c:v>44.316200000000002</c:v>
                </c:pt>
                <c:pt idx="15842">
                  <c:v>44.316200000000002</c:v>
                </c:pt>
                <c:pt idx="15843">
                  <c:v>44.316200000000002</c:v>
                </c:pt>
                <c:pt idx="15844">
                  <c:v>44.316200000000002</c:v>
                </c:pt>
                <c:pt idx="15845">
                  <c:v>44.316200000000002</c:v>
                </c:pt>
                <c:pt idx="15846">
                  <c:v>44.316200000000002</c:v>
                </c:pt>
                <c:pt idx="15847">
                  <c:v>44.316200000000002</c:v>
                </c:pt>
                <c:pt idx="15848">
                  <c:v>44.316200000000002</c:v>
                </c:pt>
                <c:pt idx="15849">
                  <c:v>44.316200000000002</c:v>
                </c:pt>
                <c:pt idx="15850">
                  <c:v>44.316200000000002</c:v>
                </c:pt>
                <c:pt idx="15851">
                  <c:v>44.316200000000002</c:v>
                </c:pt>
                <c:pt idx="15852">
                  <c:v>44.316200000000002</c:v>
                </c:pt>
                <c:pt idx="15853">
                  <c:v>44.316200000000002</c:v>
                </c:pt>
                <c:pt idx="15854">
                  <c:v>44.316200000000002</c:v>
                </c:pt>
                <c:pt idx="15855">
                  <c:v>44.316200000000002</c:v>
                </c:pt>
                <c:pt idx="15856">
                  <c:v>44.316200000000002</c:v>
                </c:pt>
                <c:pt idx="15857">
                  <c:v>44.316200000000002</c:v>
                </c:pt>
                <c:pt idx="15858">
                  <c:v>44.316200000000002</c:v>
                </c:pt>
                <c:pt idx="15859">
                  <c:v>44.316200000000002</c:v>
                </c:pt>
                <c:pt idx="15860">
                  <c:v>44.316200000000002</c:v>
                </c:pt>
                <c:pt idx="15861">
                  <c:v>44.316200000000002</c:v>
                </c:pt>
                <c:pt idx="15862">
                  <c:v>44.316200000000002</c:v>
                </c:pt>
                <c:pt idx="15863">
                  <c:v>44.316200000000002</c:v>
                </c:pt>
                <c:pt idx="15864">
                  <c:v>44.316200000000002</c:v>
                </c:pt>
                <c:pt idx="15865">
                  <c:v>44.316200000000002</c:v>
                </c:pt>
                <c:pt idx="15866">
                  <c:v>44.306100000000001</c:v>
                </c:pt>
                <c:pt idx="15867">
                  <c:v>44.306100000000001</c:v>
                </c:pt>
                <c:pt idx="15868">
                  <c:v>44.306100000000001</c:v>
                </c:pt>
                <c:pt idx="15869">
                  <c:v>44.306100000000001</c:v>
                </c:pt>
                <c:pt idx="15870">
                  <c:v>44.306100000000001</c:v>
                </c:pt>
                <c:pt idx="15871">
                  <c:v>44.306100000000001</c:v>
                </c:pt>
                <c:pt idx="15872">
                  <c:v>44.306100000000001</c:v>
                </c:pt>
                <c:pt idx="15873">
                  <c:v>44.306100000000001</c:v>
                </c:pt>
                <c:pt idx="15874">
                  <c:v>44.306100000000001</c:v>
                </c:pt>
                <c:pt idx="15875">
                  <c:v>44.306100000000001</c:v>
                </c:pt>
                <c:pt idx="15876">
                  <c:v>44.306100000000001</c:v>
                </c:pt>
                <c:pt idx="15877">
                  <c:v>44.306100000000001</c:v>
                </c:pt>
                <c:pt idx="15878">
                  <c:v>44.306100000000001</c:v>
                </c:pt>
                <c:pt idx="15879">
                  <c:v>44.306100000000001</c:v>
                </c:pt>
                <c:pt idx="15880">
                  <c:v>44.306100000000001</c:v>
                </c:pt>
                <c:pt idx="15881">
                  <c:v>44.306100000000001</c:v>
                </c:pt>
                <c:pt idx="15882">
                  <c:v>44.306100000000001</c:v>
                </c:pt>
                <c:pt idx="15883">
                  <c:v>44.306100000000001</c:v>
                </c:pt>
                <c:pt idx="15884">
                  <c:v>44.306100000000001</c:v>
                </c:pt>
                <c:pt idx="15885">
                  <c:v>44.306100000000001</c:v>
                </c:pt>
                <c:pt idx="15886">
                  <c:v>44.306100000000001</c:v>
                </c:pt>
                <c:pt idx="15887">
                  <c:v>44.306100000000001</c:v>
                </c:pt>
                <c:pt idx="15888">
                  <c:v>44.306100000000001</c:v>
                </c:pt>
                <c:pt idx="15889">
                  <c:v>44.306100000000001</c:v>
                </c:pt>
                <c:pt idx="15890">
                  <c:v>44.306100000000001</c:v>
                </c:pt>
                <c:pt idx="15891">
                  <c:v>44.306100000000001</c:v>
                </c:pt>
                <c:pt idx="15892">
                  <c:v>44.306100000000001</c:v>
                </c:pt>
                <c:pt idx="15893">
                  <c:v>44.306100000000001</c:v>
                </c:pt>
                <c:pt idx="15894">
                  <c:v>44.306100000000001</c:v>
                </c:pt>
                <c:pt idx="15895">
                  <c:v>44.306100000000001</c:v>
                </c:pt>
                <c:pt idx="15896">
                  <c:v>44.306100000000001</c:v>
                </c:pt>
                <c:pt idx="15897">
                  <c:v>44.306100000000001</c:v>
                </c:pt>
                <c:pt idx="15898">
                  <c:v>44.306100000000001</c:v>
                </c:pt>
                <c:pt idx="15899">
                  <c:v>44.306100000000001</c:v>
                </c:pt>
                <c:pt idx="15900">
                  <c:v>44.306100000000001</c:v>
                </c:pt>
                <c:pt idx="15901">
                  <c:v>44.306100000000001</c:v>
                </c:pt>
                <c:pt idx="15902">
                  <c:v>44.306100000000001</c:v>
                </c:pt>
                <c:pt idx="15903">
                  <c:v>44.306100000000001</c:v>
                </c:pt>
                <c:pt idx="15904">
                  <c:v>44.296100000000003</c:v>
                </c:pt>
                <c:pt idx="15905">
                  <c:v>44.296100000000003</c:v>
                </c:pt>
                <c:pt idx="15906">
                  <c:v>44.296100000000003</c:v>
                </c:pt>
                <c:pt idx="15907">
                  <c:v>44.296100000000003</c:v>
                </c:pt>
                <c:pt idx="15908">
                  <c:v>44.296100000000003</c:v>
                </c:pt>
                <c:pt idx="15909">
                  <c:v>44.296100000000003</c:v>
                </c:pt>
                <c:pt idx="15910">
                  <c:v>44.296100000000003</c:v>
                </c:pt>
                <c:pt idx="15911">
                  <c:v>44.296100000000003</c:v>
                </c:pt>
                <c:pt idx="15912">
                  <c:v>44.296100000000003</c:v>
                </c:pt>
                <c:pt idx="15913">
                  <c:v>44.296100000000003</c:v>
                </c:pt>
                <c:pt idx="15914">
                  <c:v>44.296100000000003</c:v>
                </c:pt>
                <c:pt idx="15915">
                  <c:v>44.296100000000003</c:v>
                </c:pt>
                <c:pt idx="15916">
                  <c:v>44.296100000000003</c:v>
                </c:pt>
                <c:pt idx="15917">
                  <c:v>44.296100000000003</c:v>
                </c:pt>
                <c:pt idx="15918">
                  <c:v>44.296100000000003</c:v>
                </c:pt>
                <c:pt idx="15919">
                  <c:v>44.296100000000003</c:v>
                </c:pt>
                <c:pt idx="15920">
                  <c:v>44.296100000000003</c:v>
                </c:pt>
                <c:pt idx="15921">
                  <c:v>44.296100000000003</c:v>
                </c:pt>
                <c:pt idx="15922">
                  <c:v>44.306800000000003</c:v>
                </c:pt>
                <c:pt idx="15923">
                  <c:v>44.306800000000003</c:v>
                </c:pt>
                <c:pt idx="15924">
                  <c:v>44.306800000000003</c:v>
                </c:pt>
                <c:pt idx="15925">
                  <c:v>44.306800000000003</c:v>
                </c:pt>
                <c:pt idx="15926">
                  <c:v>44.306800000000003</c:v>
                </c:pt>
                <c:pt idx="15927">
                  <c:v>44.335500000000003</c:v>
                </c:pt>
                <c:pt idx="15928">
                  <c:v>44.335500000000003</c:v>
                </c:pt>
                <c:pt idx="15929">
                  <c:v>44.335500000000003</c:v>
                </c:pt>
                <c:pt idx="15930">
                  <c:v>44.335500000000003</c:v>
                </c:pt>
                <c:pt idx="15931">
                  <c:v>44.335500000000003</c:v>
                </c:pt>
                <c:pt idx="15932">
                  <c:v>44.345599999999997</c:v>
                </c:pt>
                <c:pt idx="15933">
                  <c:v>44.345599999999997</c:v>
                </c:pt>
                <c:pt idx="15934">
                  <c:v>44.345599999999997</c:v>
                </c:pt>
                <c:pt idx="15935">
                  <c:v>44.345599999999997</c:v>
                </c:pt>
                <c:pt idx="15936">
                  <c:v>44.345599999999997</c:v>
                </c:pt>
                <c:pt idx="15937">
                  <c:v>44.370600000000003</c:v>
                </c:pt>
                <c:pt idx="15938">
                  <c:v>44.370600000000003</c:v>
                </c:pt>
                <c:pt idx="15939">
                  <c:v>44.370600000000003</c:v>
                </c:pt>
                <c:pt idx="15940">
                  <c:v>44.370600000000003</c:v>
                </c:pt>
                <c:pt idx="15941">
                  <c:v>44.395800000000001</c:v>
                </c:pt>
                <c:pt idx="15942">
                  <c:v>44.395800000000001</c:v>
                </c:pt>
                <c:pt idx="15943">
                  <c:v>44.395800000000001</c:v>
                </c:pt>
                <c:pt idx="15944">
                  <c:v>44.395800000000001</c:v>
                </c:pt>
                <c:pt idx="15945">
                  <c:v>44.395800000000001</c:v>
                </c:pt>
                <c:pt idx="15946">
                  <c:v>44.424100000000003</c:v>
                </c:pt>
                <c:pt idx="15947">
                  <c:v>44.424100000000003</c:v>
                </c:pt>
                <c:pt idx="15948">
                  <c:v>44.424100000000003</c:v>
                </c:pt>
                <c:pt idx="15949">
                  <c:v>44.424100000000003</c:v>
                </c:pt>
                <c:pt idx="15950">
                  <c:v>44.424100000000003</c:v>
                </c:pt>
                <c:pt idx="15951">
                  <c:v>44.436500000000002</c:v>
                </c:pt>
                <c:pt idx="15952">
                  <c:v>44.436500000000002</c:v>
                </c:pt>
                <c:pt idx="15953">
                  <c:v>44.436500000000002</c:v>
                </c:pt>
                <c:pt idx="15954">
                  <c:v>44.436500000000002</c:v>
                </c:pt>
                <c:pt idx="15955">
                  <c:v>44.436500000000002</c:v>
                </c:pt>
                <c:pt idx="15956">
                  <c:v>44.461200000000012</c:v>
                </c:pt>
                <c:pt idx="15957">
                  <c:v>44.461200000000012</c:v>
                </c:pt>
                <c:pt idx="15958">
                  <c:v>44.461200000000012</c:v>
                </c:pt>
                <c:pt idx="15959">
                  <c:v>44.461200000000012</c:v>
                </c:pt>
                <c:pt idx="15960">
                  <c:v>44.484900000000003</c:v>
                </c:pt>
                <c:pt idx="15961">
                  <c:v>44.484900000000003</c:v>
                </c:pt>
                <c:pt idx="15962">
                  <c:v>44.484900000000003</c:v>
                </c:pt>
                <c:pt idx="15963">
                  <c:v>44.484900000000003</c:v>
                </c:pt>
                <c:pt idx="15964">
                  <c:v>44.484900000000003</c:v>
                </c:pt>
                <c:pt idx="15965">
                  <c:v>44.496200000000002</c:v>
                </c:pt>
                <c:pt idx="15966">
                  <c:v>44.496200000000002</c:v>
                </c:pt>
                <c:pt idx="15967">
                  <c:v>44.496200000000002</c:v>
                </c:pt>
                <c:pt idx="15968">
                  <c:v>44.496200000000002</c:v>
                </c:pt>
                <c:pt idx="15969">
                  <c:v>44.496200000000002</c:v>
                </c:pt>
                <c:pt idx="15970">
                  <c:v>44.518700000000003</c:v>
                </c:pt>
                <c:pt idx="15971">
                  <c:v>44.518700000000003</c:v>
                </c:pt>
                <c:pt idx="15972">
                  <c:v>44.518700000000003</c:v>
                </c:pt>
                <c:pt idx="15973">
                  <c:v>44.518700000000003</c:v>
                </c:pt>
                <c:pt idx="15974">
                  <c:v>44.518700000000003</c:v>
                </c:pt>
                <c:pt idx="15975">
                  <c:v>44.529600000000002</c:v>
                </c:pt>
                <c:pt idx="15976">
                  <c:v>44.529600000000002</c:v>
                </c:pt>
                <c:pt idx="15977">
                  <c:v>44.529600000000002</c:v>
                </c:pt>
                <c:pt idx="15978">
                  <c:v>44.529600000000002</c:v>
                </c:pt>
                <c:pt idx="15979">
                  <c:v>44.550600000000003</c:v>
                </c:pt>
                <c:pt idx="15980">
                  <c:v>44.550600000000003</c:v>
                </c:pt>
                <c:pt idx="15981">
                  <c:v>44.550600000000003</c:v>
                </c:pt>
                <c:pt idx="15982">
                  <c:v>44.550600000000003</c:v>
                </c:pt>
                <c:pt idx="15983">
                  <c:v>44.550600000000003</c:v>
                </c:pt>
                <c:pt idx="15984">
                  <c:v>44.561999999999998</c:v>
                </c:pt>
                <c:pt idx="15985">
                  <c:v>44.561999999999998</c:v>
                </c:pt>
                <c:pt idx="15986">
                  <c:v>44.561999999999998</c:v>
                </c:pt>
                <c:pt idx="15987">
                  <c:v>44.561999999999998</c:v>
                </c:pt>
                <c:pt idx="15988">
                  <c:v>44.561999999999998</c:v>
                </c:pt>
                <c:pt idx="15989">
                  <c:v>44.5749</c:v>
                </c:pt>
                <c:pt idx="15990">
                  <c:v>44.5749</c:v>
                </c:pt>
                <c:pt idx="15991">
                  <c:v>44.5749</c:v>
                </c:pt>
                <c:pt idx="15992">
                  <c:v>44.5749</c:v>
                </c:pt>
                <c:pt idx="15993">
                  <c:v>44.5749</c:v>
                </c:pt>
                <c:pt idx="15994">
                  <c:v>44.6004</c:v>
                </c:pt>
                <c:pt idx="15995">
                  <c:v>44.6004</c:v>
                </c:pt>
                <c:pt idx="15996">
                  <c:v>44.6004</c:v>
                </c:pt>
                <c:pt idx="15997">
                  <c:v>44.6004</c:v>
                </c:pt>
                <c:pt idx="15998">
                  <c:v>44.611800000000002</c:v>
                </c:pt>
                <c:pt idx="15999">
                  <c:v>44.611800000000002</c:v>
                </c:pt>
                <c:pt idx="16000">
                  <c:v>44.611800000000002</c:v>
                </c:pt>
                <c:pt idx="16001">
                  <c:v>44.611800000000002</c:v>
                </c:pt>
                <c:pt idx="16002">
                  <c:v>44.611800000000002</c:v>
                </c:pt>
                <c:pt idx="16003">
                  <c:v>44.623200000000011</c:v>
                </c:pt>
                <c:pt idx="16004">
                  <c:v>44.623200000000011</c:v>
                </c:pt>
                <c:pt idx="16005">
                  <c:v>44.623200000000011</c:v>
                </c:pt>
                <c:pt idx="16006">
                  <c:v>44.623200000000011</c:v>
                </c:pt>
                <c:pt idx="16007">
                  <c:v>44.623200000000011</c:v>
                </c:pt>
                <c:pt idx="16008">
                  <c:v>44.635400000000011</c:v>
                </c:pt>
                <c:pt idx="16009">
                  <c:v>44.635400000000011</c:v>
                </c:pt>
                <c:pt idx="16010">
                  <c:v>44.635400000000011</c:v>
                </c:pt>
                <c:pt idx="16011">
                  <c:v>44.635400000000011</c:v>
                </c:pt>
                <c:pt idx="16012">
                  <c:v>44.645400000000002</c:v>
                </c:pt>
                <c:pt idx="16013">
                  <c:v>44.645400000000002</c:v>
                </c:pt>
                <c:pt idx="16014">
                  <c:v>44.645400000000002</c:v>
                </c:pt>
                <c:pt idx="16015">
                  <c:v>44.645400000000002</c:v>
                </c:pt>
                <c:pt idx="16016">
                  <c:v>44.645400000000002</c:v>
                </c:pt>
                <c:pt idx="16017">
                  <c:v>44.656000000000013</c:v>
                </c:pt>
                <c:pt idx="16018">
                  <c:v>44.656000000000013</c:v>
                </c:pt>
                <c:pt idx="16019">
                  <c:v>44.656000000000013</c:v>
                </c:pt>
                <c:pt idx="16020">
                  <c:v>44.656000000000013</c:v>
                </c:pt>
                <c:pt idx="16021">
                  <c:v>44.656000000000013</c:v>
                </c:pt>
                <c:pt idx="16022">
                  <c:v>44.667200000000001</c:v>
                </c:pt>
                <c:pt idx="16023">
                  <c:v>44.667200000000001</c:v>
                </c:pt>
                <c:pt idx="16024">
                  <c:v>44.667200000000001</c:v>
                </c:pt>
                <c:pt idx="16025">
                  <c:v>44.667200000000001</c:v>
                </c:pt>
                <c:pt idx="16026">
                  <c:v>44.667200000000001</c:v>
                </c:pt>
                <c:pt idx="16027">
                  <c:v>44.678200000000011</c:v>
                </c:pt>
                <c:pt idx="16028">
                  <c:v>44.678200000000011</c:v>
                </c:pt>
                <c:pt idx="16029">
                  <c:v>44.678200000000011</c:v>
                </c:pt>
                <c:pt idx="16030">
                  <c:v>44.678200000000011</c:v>
                </c:pt>
                <c:pt idx="16031">
                  <c:v>44.688800000000001</c:v>
                </c:pt>
                <c:pt idx="16032">
                  <c:v>44.688800000000001</c:v>
                </c:pt>
                <c:pt idx="16033">
                  <c:v>44.688800000000001</c:v>
                </c:pt>
                <c:pt idx="16034">
                  <c:v>44.688800000000001</c:v>
                </c:pt>
                <c:pt idx="16035">
                  <c:v>44.688800000000001</c:v>
                </c:pt>
                <c:pt idx="16036">
                  <c:v>44.700800000000001</c:v>
                </c:pt>
                <c:pt idx="16037">
                  <c:v>44.700800000000001</c:v>
                </c:pt>
                <c:pt idx="16038">
                  <c:v>44.700800000000001</c:v>
                </c:pt>
                <c:pt idx="16039">
                  <c:v>44.700800000000001</c:v>
                </c:pt>
                <c:pt idx="16040">
                  <c:v>44.700800000000001</c:v>
                </c:pt>
                <c:pt idx="16041">
                  <c:v>44.7134</c:v>
                </c:pt>
                <c:pt idx="16042">
                  <c:v>44.7134</c:v>
                </c:pt>
                <c:pt idx="16043">
                  <c:v>44.7134</c:v>
                </c:pt>
                <c:pt idx="16044">
                  <c:v>44.7134</c:v>
                </c:pt>
                <c:pt idx="16045">
                  <c:v>44.7134</c:v>
                </c:pt>
                <c:pt idx="16046">
                  <c:v>44.725000000000001</c:v>
                </c:pt>
                <c:pt idx="16047">
                  <c:v>44.725000000000001</c:v>
                </c:pt>
                <c:pt idx="16048">
                  <c:v>44.725000000000001</c:v>
                </c:pt>
                <c:pt idx="16049">
                  <c:v>44.725000000000001</c:v>
                </c:pt>
                <c:pt idx="16050">
                  <c:v>44.737099999999998</c:v>
                </c:pt>
                <c:pt idx="16051">
                  <c:v>44.737099999999998</c:v>
                </c:pt>
                <c:pt idx="16052">
                  <c:v>44.737099999999998</c:v>
                </c:pt>
                <c:pt idx="16053">
                  <c:v>44.737099999999998</c:v>
                </c:pt>
                <c:pt idx="16054">
                  <c:v>44.737099999999998</c:v>
                </c:pt>
                <c:pt idx="16055">
                  <c:v>44.7483</c:v>
                </c:pt>
                <c:pt idx="16056">
                  <c:v>44.7483</c:v>
                </c:pt>
                <c:pt idx="16057">
                  <c:v>44.7483</c:v>
                </c:pt>
                <c:pt idx="16058">
                  <c:v>44.7483</c:v>
                </c:pt>
                <c:pt idx="16059">
                  <c:v>44.7483</c:v>
                </c:pt>
                <c:pt idx="16060">
                  <c:v>44.759900000000002</c:v>
                </c:pt>
                <c:pt idx="16061">
                  <c:v>44.759900000000002</c:v>
                </c:pt>
                <c:pt idx="16062">
                  <c:v>44.759900000000002</c:v>
                </c:pt>
                <c:pt idx="16063">
                  <c:v>44.759900000000002</c:v>
                </c:pt>
                <c:pt idx="16064">
                  <c:v>44.759900000000002</c:v>
                </c:pt>
                <c:pt idx="16065">
                  <c:v>44.759900000000002</c:v>
                </c:pt>
                <c:pt idx="16066">
                  <c:v>44.759900000000002</c:v>
                </c:pt>
                <c:pt idx="16067">
                  <c:v>44.759900000000002</c:v>
                </c:pt>
                <c:pt idx="16068">
                  <c:v>44.759900000000002</c:v>
                </c:pt>
                <c:pt idx="16069">
                  <c:v>44.771600000000007</c:v>
                </c:pt>
                <c:pt idx="16070">
                  <c:v>44.771600000000007</c:v>
                </c:pt>
                <c:pt idx="16071">
                  <c:v>44.771600000000007</c:v>
                </c:pt>
                <c:pt idx="16072">
                  <c:v>44.771600000000007</c:v>
                </c:pt>
                <c:pt idx="16073">
                  <c:v>44.771600000000007</c:v>
                </c:pt>
                <c:pt idx="16074">
                  <c:v>44.782299999999999</c:v>
                </c:pt>
                <c:pt idx="16075">
                  <c:v>44.782299999999999</c:v>
                </c:pt>
                <c:pt idx="16076">
                  <c:v>44.782299999999999</c:v>
                </c:pt>
                <c:pt idx="16077">
                  <c:v>44.782299999999999</c:v>
                </c:pt>
                <c:pt idx="16078">
                  <c:v>44.782299999999999</c:v>
                </c:pt>
                <c:pt idx="16079">
                  <c:v>44.7943</c:v>
                </c:pt>
                <c:pt idx="16080">
                  <c:v>44.7943</c:v>
                </c:pt>
                <c:pt idx="16081">
                  <c:v>44.7943</c:v>
                </c:pt>
                <c:pt idx="16082">
                  <c:v>44.7943</c:v>
                </c:pt>
                <c:pt idx="16083">
                  <c:v>44.804699999999997</c:v>
                </c:pt>
                <c:pt idx="16084">
                  <c:v>44.804699999999997</c:v>
                </c:pt>
                <c:pt idx="16085">
                  <c:v>44.804699999999997</c:v>
                </c:pt>
                <c:pt idx="16086">
                  <c:v>44.804699999999997</c:v>
                </c:pt>
                <c:pt idx="16087">
                  <c:v>44.804699999999997</c:v>
                </c:pt>
                <c:pt idx="16088">
                  <c:v>44.816099999999999</c:v>
                </c:pt>
                <c:pt idx="16089">
                  <c:v>44.816099999999999</c:v>
                </c:pt>
                <c:pt idx="16090">
                  <c:v>44.816099999999999</c:v>
                </c:pt>
                <c:pt idx="16091">
                  <c:v>44.816099999999999</c:v>
                </c:pt>
                <c:pt idx="16092">
                  <c:v>44.816099999999999</c:v>
                </c:pt>
                <c:pt idx="16093">
                  <c:v>44.816099999999999</c:v>
                </c:pt>
                <c:pt idx="16094">
                  <c:v>44.816099999999999</c:v>
                </c:pt>
                <c:pt idx="16095">
                  <c:v>44.816099999999999</c:v>
                </c:pt>
                <c:pt idx="16096">
                  <c:v>44.816099999999999</c:v>
                </c:pt>
                <c:pt idx="16097">
                  <c:v>44.816099999999999</c:v>
                </c:pt>
                <c:pt idx="16098">
                  <c:v>44.826500000000003</c:v>
                </c:pt>
                <c:pt idx="16099">
                  <c:v>44.826500000000003</c:v>
                </c:pt>
                <c:pt idx="16100">
                  <c:v>44.826500000000003</c:v>
                </c:pt>
                <c:pt idx="16101">
                  <c:v>44.826500000000003</c:v>
                </c:pt>
                <c:pt idx="16102">
                  <c:v>44.837200000000003</c:v>
                </c:pt>
                <c:pt idx="16103">
                  <c:v>44.837200000000003</c:v>
                </c:pt>
                <c:pt idx="16104">
                  <c:v>44.837200000000003</c:v>
                </c:pt>
                <c:pt idx="16105">
                  <c:v>44.837200000000003</c:v>
                </c:pt>
                <c:pt idx="16106">
                  <c:v>44.837200000000003</c:v>
                </c:pt>
                <c:pt idx="16107">
                  <c:v>44.837200000000003</c:v>
                </c:pt>
                <c:pt idx="16108">
                  <c:v>44.837200000000003</c:v>
                </c:pt>
                <c:pt idx="16109">
                  <c:v>44.837200000000003</c:v>
                </c:pt>
                <c:pt idx="16110">
                  <c:v>44.837200000000003</c:v>
                </c:pt>
                <c:pt idx="16111">
                  <c:v>44.837200000000003</c:v>
                </c:pt>
                <c:pt idx="16112">
                  <c:v>44.848700000000001</c:v>
                </c:pt>
                <c:pt idx="16113">
                  <c:v>44.848700000000001</c:v>
                </c:pt>
                <c:pt idx="16114">
                  <c:v>44.848700000000001</c:v>
                </c:pt>
                <c:pt idx="16115">
                  <c:v>44.848700000000001</c:v>
                </c:pt>
                <c:pt idx="16116">
                  <c:v>44.848700000000001</c:v>
                </c:pt>
                <c:pt idx="16117">
                  <c:v>44.859499999999997</c:v>
                </c:pt>
                <c:pt idx="16118">
                  <c:v>44.859499999999997</c:v>
                </c:pt>
                <c:pt idx="16119">
                  <c:v>44.859499999999997</c:v>
                </c:pt>
                <c:pt idx="16120">
                  <c:v>44.859499999999997</c:v>
                </c:pt>
                <c:pt idx="16121">
                  <c:v>44.859499999999997</c:v>
                </c:pt>
                <c:pt idx="16122">
                  <c:v>44.859499999999997</c:v>
                </c:pt>
                <c:pt idx="16123">
                  <c:v>44.859499999999997</c:v>
                </c:pt>
                <c:pt idx="16124">
                  <c:v>44.859499999999997</c:v>
                </c:pt>
                <c:pt idx="16125">
                  <c:v>44.859499999999997</c:v>
                </c:pt>
                <c:pt idx="16126">
                  <c:v>44.869799999999998</c:v>
                </c:pt>
                <c:pt idx="16127">
                  <c:v>44.869799999999998</c:v>
                </c:pt>
                <c:pt idx="16128">
                  <c:v>44.869799999999998</c:v>
                </c:pt>
                <c:pt idx="16129">
                  <c:v>44.869799999999998</c:v>
                </c:pt>
                <c:pt idx="16130">
                  <c:v>44.869799999999998</c:v>
                </c:pt>
                <c:pt idx="16131">
                  <c:v>44.880899999999997</c:v>
                </c:pt>
                <c:pt idx="16132">
                  <c:v>44.880899999999997</c:v>
                </c:pt>
                <c:pt idx="16133">
                  <c:v>44.880899999999997</c:v>
                </c:pt>
                <c:pt idx="16134">
                  <c:v>44.880899999999997</c:v>
                </c:pt>
                <c:pt idx="16135">
                  <c:v>44.880899999999997</c:v>
                </c:pt>
                <c:pt idx="16136">
                  <c:v>44.880899999999997</c:v>
                </c:pt>
                <c:pt idx="16137">
                  <c:v>44.880899999999997</c:v>
                </c:pt>
                <c:pt idx="16138">
                  <c:v>44.880899999999997</c:v>
                </c:pt>
                <c:pt idx="16139">
                  <c:v>44.880899999999997</c:v>
                </c:pt>
                <c:pt idx="16140">
                  <c:v>44.892499999999998</c:v>
                </c:pt>
                <c:pt idx="16141">
                  <c:v>44.892499999999998</c:v>
                </c:pt>
                <c:pt idx="16142">
                  <c:v>44.892499999999998</c:v>
                </c:pt>
                <c:pt idx="16143">
                  <c:v>44.892499999999998</c:v>
                </c:pt>
                <c:pt idx="16144">
                  <c:v>44.892499999999998</c:v>
                </c:pt>
                <c:pt idx="16145">
                  <c:v>44.902700000000003</c:v>
                </c:pt>
                <c:pt idx="16146">
                  <c:v>44.902700000000003</c:v>
                </c:pt>
                <c:pt idx="16147">
                  <c:v>44.902700000000003</c:v>
                </c:pt>
                <c:pt idx="16148">
                  <c:v>44.902700000000003</c:v>
                </c:pt>
                <c:pt idx="16149">
                  <c:v>44.902700000000003</c:v>
                </c:pt>
                <c:pt idx="16150">
                  <c:v>44.902700000000003</c:v>
                </c:pt>
                <c:pt idx="16151">
                  <c:v>44.902700000000003</c:v>
                </c:pt>
                <c:pt idx="16152">
                  <c:v>44.902700000000003</c:v>
                </c:pt>
                <c:pt idx="16153">
                  <c:v>44.902700000000003</c:v>
                </c:pt>
                <c:pt idx="16154">
                  <c:v>44.914000000000001</c:v>
                </c:pt>
                <c:pt idx="16155">
                  <c:v>44.914000000000001</c:v>
                </c:pt>
                <c:pt idx="16156">
                  <c:v>44.914000000000001</c:v>
                </c:pt>
                <c:pt idx="16157">
                  <c:v>44.914000000000001</c:v>
                </c:pt>
                <c:pt idx="16158">
                  <c:v>44.914000000000001</c:v>
                </c:pt>
                <c:pt idx="16159">
                  <c:v>44.914000000000001</c:v>
                </c:pt>
                <c:pt idx="16160">
                  <c:v>44.914000000000001</c:v>
                </c:pt>
                <c:pt idx="16161">
                  <c:v>44.914000000000001</c:v>
                </c:pt>
                <c:pt idx="16162">
                  <c:v>44.914000000000001</c:v>
                </c:pt>
                <c:pt idx="16163">
                  <c:v>44.914000000000001</c:v>
                </c:pt>
                <c:pt idx="16164">
                  <c:v>44.924100000000003</c:v>
                </c:pt>
                <c:pt idx="16165">
                  <c:v>44.924100000000003</c:v>
                </c:pt>
                <c:pt idx="16166">
                  <c:v>44.924100000000003</c:v>
                </c:pt>
                <c:pt idx="16167">
                  <c:v>44.924100000000003</c:v>
                </c:pt>
                <c:pt idx="16168">
                  <c:v>44.924100000000003</c:v>
                </c:pt>
                <c:pt idx="16169">
                  <c:v>44.924100000000003</c:v>
                </c:pt>
                <c:pt idx="16170">
                  <c:v>44.924100000000003</c:v>
                </c:pt>
                <c:pt idx="16171">
                  <c:v>44.924100000000003</c:v>
                </c:pt>
                <c:pt idx="16172">
                  <c:v>44.924100000000003</c:v>
                </c:pt>
                <c:pt idx="16173">
                  <c:v>44.934199999999997</c:v>
                </c:pt>
                <c:pt idx="16174">
                  <c:v>44.934199999999997</c:v>
                </c:pt>
                <c:pt idx="16175">
                  <c:v>44.934199999999997</c:v>
                </c:pt>
                <c:pt idx="16176">
                  <c:v>44.934199999999997</c:v>
                </c:pt>
                <c:pt idx="16177">
                  <c:v>44.934199999999997</c:v>
                </c:pt>
                <c:pt idx="16178">
                  <c:v>44.934199999999997</c:v>
                </c:pt>
                <c:pt idx="16179">
                  <c:v>44.934199999999997</c:v>
                </c:pt>
                <c:pt idx="16180">
                  <c:v>44.934199999999997</c:v>
                </c:pt>
                <c:pt idx="16181">
                  <c:v>44.934199999999997</c:v>
                </c:pt>
                <c:pt idx="16182">
                  <c:v>44.934199999999997</c:v>
                </c:pt>
                <c:pt idx="16183">
                  <c:v>44.944400000000002</c:v>
                </c:pt>
                <c:pt idx="16184">
                  <c:v>44.944400000000002</c:v>
                </c:pt>
                <c:pt idx="16185">
                  <c:v>44.944400000000002</c:v>
                </c:pt>
                <c:pt idx="16186">
                  <c:v>44.944400000000002</c:v>
                </c:pt>
                <c:pt idx="16187">
                  <c:v>44.944400000000002</c:v>
                </c:pt>
                <c:pt idx="16188">
                  <c:v>44.944400000000002</c:v>
                </c:pt>
                <c:pt idx="16189">
                  <c:v>44.944400000000002</c:v>
                </c:pt>
                <c:pt idx="16190">
                  <c:v>44.944400000000002</c:v>
                </c:pt>
                <c:pt idx="16191">
                  <c:v>44.944400000000002</c:v>
                </c:pt>
                <c:pt idx="16192">
                  <c:v>44.954700000000003</c:v>
                </c:pt>
                <c:pt idx="16193">
                  <c:v>44.954700000000003</c:v>
                </c:pt>
                <c:pt idx="16194">
                  <c:v>44.954700000000003</c:v>
                </c:pt>
                <c:pt idx="16195">
                  <c:v>44.954700000000003</c:v>
                </c:pt>
                <c:pt idx="16196">
                  <c:v>44.954700000000003</c:v>
                </c:pt>
                <c:pt idx="16197">
                  <c:v>44.954700000000003</c:v>
                </c:pt>
                <c:pt idx="16198">
                  <c:v>44.954700000000003</c:v>
                </c:pt>
                <c:pt idx="16199">
                  <c:v>44.954700000000003</c:v>
                </c:pt>
                <c:pt idx="16200">
                  <c:v>44.954700000000003</c:v>
                </c:pt>
                <c:pt idx="16201">
                  <c:v>44.954700000000003</c:v>
                </c:pt>
                <c:pt idx="16202">
                  <c:v>44.965200000000003</c:v>
                </c:pt>
                <c:pt idx="16203">
                  <c:v>44.965200000000003</c:v>
                </c:pt>
                <c:pt idx="16204">
                  <c:v>44.965200000000003</c:v>
                </c:pt>
                <c:pt idx="16205">
                  <c:v>44.965200000000003</c:v>
                </c:pt>
                <c:pt idx="16206">
                  <c:v>44.965200000000003</c:v>
                </c:pt>
                <c:pt idx="16207">
                  <c:v>44.965200000000003</c:v>
                </c:pt>
                <c:pt idx="16208">
                  <c:v>44.965200000000003</c:v>
                </c:pt>
                <c:pt idx="16209">
                  <c:v>44.965200000000003</c:v>
                </c:pt>
                <c:pt idx="16210">
                  <c:v>44.965200000000003</c:v>
                </c:pt>
                <c:pt idx="16211">
                  <c:v>44.9758</c:v>
                </c:pt>
                <c:pt idx="16212">
                  <c:v>44.9758</c:v>
                </c:pt>
                <c:pt idx="16213">
                  <c:v>44.9758</c:v>
                </c:pt>
                <c:pt idx="16214">
                  <c:v>44.9758</c:v>
                </c:pt>
                <c:pt idx="16215">
                  <c:v>44.9758</c:v>
                </c:pt>
                <c:pt idx="16216">
                  <c:v>44.9758</c:v>
                </c:pt>
                <c:pt idx="16217">
                  <c:v>44.9758</c:v>
                </c:pt>
                <c:pt idx="16218">
                  <c:v>44.9758</c:v>
                </c:pt>
                <c:pt idx="16219">
                  <c:v>44.9758</c:v>
                </c:pt>
                <c:pt idx="16220">
                  <c:v>44.9758</c:v>
                </c:pt>
                <c:pt idx="16221">
                  <c:v>44.9758</c:v>
                </c:pt>
                <c:pt idx="16222">
                  <c:v>44.9758</c:v>
                </c:pt>
                <c:pt idx="16223">
                  <c:v>44.9758</c:v>
                </c:pt>
                <c:pt idx="16224">
                  <c:v>44.9758</c:v>
                </c:pt>
                <c:pt idx="16225">
                  <c:v>44.986400000000003</c:v>
                </c:pt>
                <c:pt idx="16226">
                  <c:v>44.986400000000003</c:v>
                </c:pt>
                <c:pt idx="16227">
                  <c:v>44.986400000000003</c:v>
                </c:pt>
                <c:pt idx="16228">
                  <c:v>44.986400000000003</c:v>
                </c:pt>
                <c:pt idx="16229">
                  <c:v>44.986400000000003</c:v>
                </c:pt>
                <c:pt idx="16230">
                  <c:v>44.986400000000003</c:v>
                </c:pt>
                <c:pt idx="16231">
                  <c:v>44.986400000000003</c:v>
                </c:pt>
                <c:pt idx="16232">
                  <c:v>44.986400000000003</c:v>
                </c:pt>
                <c:pt idx="16233">
                  <c:v>44.986400000000003</c:v>
                </c:pt>
                <c:pt idx="16234">
                  <c:v>44.986400000000003</c:v>
                </c:pt>
                <c:pt idx="16235">
                  <c:v>44.996499999999997</c:v>
                </c:pt>
                <c:pt idx="16236">
                  <c:v>44.996499999999997</c:v>
                </c:pt>
                <c:pt idx="16237">
                  <c:v>44.996499999999997</c:v>
                </c:pt>
                <c:pt idx="16238">
                  <c:v>44.996499999999997</c:v>
                </c:pt>
                <c:pt idx="16239">
                  <c:v>44.996499999999997</c:v>
                </c:pt>
                <c:pt idx="16240">
                  <c:v>44.996499999999997</c:v>
                </c:pt>
                <c:pt idx="16241">
                  <c:v>44.996499999999997</c:v>
                </c:pt>
                <c:pt idx="16242">
                  <c:v>44.996499999999997</c:v>
                </c:pt>
                <c:pt idx="16243">
                  <c:v>44.996499999999997</c:v>
                </c:pt>
                <c:pt idx="16244">
                  <c:v>44.996499999999997</c:v>
                </c:pt>
                <c:pt idx="16245">
                  <c:v>44.996499999999997</c:v>
                </c:pt>
                <c:pt idx="16246">
                  <c:v>44.996499999999997</c:v>
                </c:pt>
                <c:pt idx="16247">
                  <c:v>44.996499999999997</c:v>
                </c:pt>
                <c:pt idx="16248">
                  <c:v>44.996499999999997</c:v>
                </c:pt>
                <c:pt idx="16249">
                  <c:v>45.007000000000012</c:v>
                </c:pt>
                <c:pt idx="16250">
                  <c:v>45.007000000000012</c:v>
                </c:pt>
                <c:pt idx="16251">
                  <c:v>45.007000000000012</c:v>
                </c:pt>
                <c:pt idx="16252">
                  <c:v>45.007000000000012</c:v>
                </c:pt>
                <c:pt idx="16253">
                  <c:v>45.007000000000012</c:v>
                </c:pt>
                <c:pt idx="16254">
                  <c:v>45.007000000000012</c:v>
                </c:pt>
                <c:pt idx="16255">
                  <c:v>45.007000000000012</c:v>
                </c:pt>
                <c:pt idx="16256">
                  <c:v>45.007000000000012</c:v>
                </c:pt>
                <c:pt idx="16257">
                  <c:v>45.007000000000012</c:v>
                </c:pt>
                <c:pt idx="16258">
                  <c:v>45.007000000000012</c:v>
                </c:pt>
                <c:pt idx="16259">
                  <c:v>45.007000000000012</c:v>
                </c:pt>
                <c:pt idx="16260">
                  <c:v>45.007000000000012</c:v>
                </c:pt>
                <c:pt idx="16261">
                  <c:v>45.007000000000012</c:v>
                </c:pt>
                <c:pt idx="16262">
                  <c:v>45.007000000000012</c:v>
                </c:pt>
                <c:pt idx="16263">
                  <c:v>45.017200000000003</c:v>
                </c:pt>
                <c:pt idx="16264">
                  <c:v>45.017200000000003</c:v>
                </c:pt>
                <c:pt idx="16265">
                  <c:v>45.017200000000003</c:v>
                </c:pt>
                <c:pt idx="16266">
                  <c:v>45.017200000000003</c:v>
                </c:pt>
                <c:pt idx="16267">
                  <c:v>45.017200000000003</c:v>
                </c:pt>
                <c:pt idx="16268">
                  <c:v>45.017200000000003</c:v>
                </c:pt>
                <c:pt idx="16269">
                  <c:v>45.017200000000003</c:v>
                </c:pt>
                <c:pt idx="16270">
                  <c:v>45.017200000000003</c:v>
                </c:pt>
                <c:pt idx="16271">
                  <c:v>45.017200000000003</c:v>
                </c:pt>
                <c:pt idx="16272">
                  <c:v>45.017200000000003</c:v>
                </c:pt>
                <c:pt idx="16273">
                  <c:v>45.017200000000003</c:v>
                </c:pt>
                <c:pt idx="16274">
                  <c:v>45.017200000000003</c:v>
                </c:pt>
                <c:pt idx="16275">
                  <c:v>45.017200000000003</c:v>
                </c:pt>
                <c:pt idx="16276">
                  <c:v>45.017200000000003</c:v>
                </c:pt>
                <c:pt idx="16277">
                  <c:v>45.027500000000003</c:v>
                </c:pt>
                <c:pt idx="16278">
                  <c:v>45.027500000000003</c:v>
                </c:pt>
                <c:pt idx="16279">
                  <c:v>45.027500000000003</c:v>
                </c:pt>
                <c:pt idx="16280">
                  <c:v>45.027500000000003</c:v>
                </c:pt>
                <c:pt idx="16281">
                  <c:v>45.027500000000003</c:v>
                </c:pt>
                <c:pt idx="16282">
                  <c:v>45.027500000000003</c:v>
                </c:pt>
                <c:pt idx="16283">
                  <c:v>45.027500000000003</c:v>
                </c:pt>
                <c:pt idx="16284">
                  <c:v>45.027500000000003</c:v>
                </c:pt>
                <c:pt idx="16285">
                  <c:v>45.027500000000003</c:v>
                </c:pt>
                <c:pt idx="16286">
                  <c:v>45.027500000000003</c:v>
                </c:pt>
                <c:pt idx="16287">
                  <c:v>45.027500000000003</c:v>
                </c:pt>
                <c:pt idx="16288">
                  <c:v>45.027500000000003</c:v>
                </c:pt>
                <c:pt idx="16289">
                  <c:v>45.027500000000003</c:v>
                </c:pt>
                <c:pt idx="16290">
                  <c:v>45.027500000000003</c:v>
                </c:pt>
                <c:pt idx="16291">
                  <c:v>45.037700000000001</c:v>
                </c:pt>
                <c:pt idx="16292">
                  <c:v>45.037700000000001</c:v>
                </c:pt>
                <c:pt idx="16293">
                  <c:v>45.037700000000001</c:v>
                </c:pt>
                <c:pt idx="16294">
                  <c:v>45.037700000000001</c:v>
                </c:pt>
                <c:pt idx="16295">
                  <c:v>45.037700000000001</c:v>
                </c:pt>
                <c:pt idx="16296">
                  <c:v>45.037700000000001</c:v>
                </c:pt>
                <c:pt idx="16297">
                  <c:v>45.037700000000001</c:v>
                </c:pt>
                <c:pt idx="16298">
                  <c:v>45.037700000000001</c:v>
                </c:pt>
                <c:pt idx="16299">
                  <c:v>45.037700000000001</c:v>
                </c:pt>
                <c:pt idx="16300">
                  <c:v>45.037700000000001</c:v>
                </c:pt>
                <c:pt idx="16301">
                  <c:v>45.037700000000001</c:v>
                </c:pt>
                <c:pt idx="16302">
                  <c:v>45.037700000000001</c:v>
                </c:pt>
                <c:pt idx="16303">
                  <c:v>45.037700000000001</c:v>
                </c:pt>
                <c:pt idx="16304">
                  <c:v>45.037700000000001</c:v>
                </c:pt>
                <c:pt idx="16305">
                  <c:v>45.037700000000001</c:v>
                </c:pt>
                <c:pt idx="16306">
                  <c:v>45.037700000000001</c:v>
                </c:pt>
                <c:pt idx="16307">
                  <c:v>45.037700000000001</c:v>
                </c:pt>
                <c:pt idx="16308">
                  <c:v>45.037700000000001</c:v>
                </c:pt>
                <c:pt idx="16309">
                  <c:v>45.037700000000001</c:v>
                </c:pt>
                <c:pt idx="16310">
                  <c:v>45.048200000000001</c:v>
                </c:pt>
                <c:pt idx="16311">
                  <c:v>45.048200000000001</c:v>
                </c:pt>
                <c:pt idx="16312">
                  <c:v>45.048200000000001</c:v>
                </c:pt>
                <c:pt idx="16313">
                  <c:v>45.048200000000001</c:v>
                </c:pt>
                <c:pt idx="16314">
                  <c:v>45.048200000000001</c:v>
                </c:pt>
                <c:pt idx="16315">
                  <c:v>45.048200000000001</c:v>
                </c:pt>
                <c:pt idx="16316">
                  <c:v>45.048200000000001</c:v>
                </c:pt>
                <c:pt idx="16317">
                  <c:v>45.048200000000001</c:v>
                </c:pt>
                <c:pt idx="16318">
                  <c:v>45.048200000000001</c:v>
                </c:pt>
                <c:pt idx="16319">
                  <c:v>45.048200000000001</c:v>
                </c:pt>
                <c:pt idx="16320">
                  <c:v>45.048200000000001</c:v>
                </c:pt>
                <c:pt idx="16321">
                  <c:v>45.048200000000001</c:v>
                </c:pt>
                <c:pt idx="16322">
                  <c:v>45.048200000000001</c:v>
                </c:pt>
                <c:pt idx="16323">
                  <c:v>45.048200000000001</c:v>
                </c:pt>
                <c:pt idx="16324">
                  <c:v>45.048200000000001</c:v>
                </c:pt>
                <c:pt idx="16325">
                  <c:v>45.048200000000001</c:v>
                </c:pt>
                <c:pt idx="16326">
                  <c:v>45.048200000000001</c:v>
                </c:pt>
                <c:pt idx="16327">
                  <c:v>45.048200000000001</c:v>
                </c:pt>
                <c:pt idx="16328">
                  <c:v>45.048200000000001</c:v>
                </c:pt>
                <c:pt idx="16329">
                  <c:v>45.059100000000001</c:v>
                </c:pt>
                <c:pt idx="16330">
                  <c:v>45.059100000000001</c:v>
                </c:pt>
                <c:pt idx="16331">
                  <c:v>45.059100000000001</c:v>
                </c:pt>
                <c:pt idx="16332">
                  <c:v>45.059100000000001</c:v>
                </c:pt>
                <c:pt idx="16333">
                  <c:v>45.059100000000001</c:v>
                </c:pt>
                <c:pt idx="16334">
                  <c:v>45.059100000000001</c:v>
                </c:pt>
                <c:pt idx="16335">
                  <c:v>45.059100000000001</c:v>
                </c:pt>
                <c:pt idx="16336">
                  <c:v>45.059100000000001</c:v>
                </c:pt>
                <c:pt idx="16337">
                  <c:v>45.059100000000001</c:v>
                </c:pt>
                <c:pt idx="16338">
                  <c:v>45.059100000000001</c:v>
                </c:pt>
                <c:pt idx="16339">
                  <c:v>45.059100000000001</c:v>
                </c:pt>
                <c:pt idx="16340">
                  <c:v>45.059100000000001</c:v>
                </c:pt>
                <c:pt idx="16341">
                  <c:v>45.059100000000001</c:v>
                </c:pt>
                <c:pt idx="16342">
                  <c:v>45.059100000000001</c:v>
                </c:pt>
                <c:pt idx="16343">
                  <c:v>45.059100000000001</c:v>
                </c:pt>
                <c:pt idx="16344">
                  <c:v>45.059100000000001</c:v>
                </c:pt>
                <c:pt idx="16345">
                  <c:v>45.059100000000001</c:v>
                </c:pt>
                <c:pt idx="16346">
                  <c:v>45.059100000000001</c:v>
                </c:pt>
                <c:pt idx="16347">
                  <c:v>45.059100000000001</c:v>
                </c:pt>
                <c:pt idx="16348">
                  <c:v>45.069200000000002</c:v>
                </c:pt>
                <c:pt idx="16349">
                  <c:v>45.069200000000002</c:v>
                </c:pt>
                <c:pt idx="16350">
                  <c:v>45.069200000000002</c:v>
                </c:pt>
                <c:pt idx="16351">
                  <c:v>45.069200000000002</c:v>
                </c:pt>
                <c:pt idx="16352">
                  <c:v>45.069200000000002</c:v>
                </c:pt>
                <c:pt idx="16353">
                  <c:v>45.069200000000002</c:v>
                </c:pt>
                <c:pt idx="16354">
                  <c:v>45.069200000000002</c:v>
                </c:pt>
                <c:pt idx="16355">
                  <c:v>45.069200000000002</c:v>
                </c:pt>
                <c:pt idx="16356">
                  <c:v>45.069200000000002</c:v>
                </c:pt>
                <c:pt idx="16357">
                  <c:v>45.069200000000002</c:v>
                </c:pt>
                <c:pt idx="16358">
                  <c:v>45.069200000000002</c:v>
                </c:pt>
                <c:pt idx="16359">
                  <c:v>45.069200000000002</c:v>
                </c:pt>
                <c:pt idx="16360">
                  <c:v>45.069200000000002</c:v>
                </c:pt>
                <c:pt idx="16361">
                  <c:v>45.069200000000002</c:v>
                </c:pt>
                <c:pt idx="16362">
                  <c:v>45.069200000000002</c:v>
                </c:pt>
                <c:pt idx="16363">
                  <c:v>45.069200000000002</c:v>
                </c:pt>
                <c:pt idx="16364">
                  <c:v>45.069200000000002</c:v>
                </c:pt>
                <c:pt idx="16365">
                  <c:v>45.069200000000002</c:v>
                </c:pt>
                <c:pt idx="16366">
                  <c:v>45.069200000000002</c:v>
                </c:pt>
                <c:pt idx="16367">
                  <c:v>45.079300000000003</c:v>
                </c:pt>
                <c:pt idx="16368">
                  <c:v>45.079300000000003</c:v>
                </c:pt>
                <c:pt idx="16369">
                  <c:v>45.079300000000003</c:v>
                </c:pt>
                <c:pt idx="16370">
                  <c:v>45.079300000000003</c:v>
                </c:pt>
                <c:pt idx="16371">
                  <c:v>45.079300000000003</c:v>
                </c:pt>
                <c:pt idx="16372">
                  <c:v>45.079300000000003</c:v>
                </c:pt>
                <c:pt idx="16373">
                  <c:v>45.079300000000003</c:v>
                </c:pt>
                <c:pt idx="16374">
                  <c:v>45.079300000000003</c:v>
                </c:pt>
                <c:pt idx="16375">
                  <c:v>45.079300000000003</c:v>
                </c:pt>
                <c:pt idx="16376">
                  <c:v>45.079300000000003</c:v>
                </c:pt>
                <c:pt idx="16377">
                  <c:v>45.079300000000003</c:v>
                </c:pt>
                <c:pt idx="16378">
                  <c:v>45.079300000000003</c:v>
                </c:pt>
                <c:pt idx="16379">
                  <c:v>45.079300000000003</c:v>
                </c:pt>
                <c:pt idx="16380">
                  <c:v>45.079300000000003</c:v>
                </c:pt>
                <c:pt idx="16381">
                  <c:v>45.079300000000003</c:v>
                </c:pt>
                <c:pt idx="16382">
                  <c:v>45.079300000000003</c:v>
                </c:pt>
                <c:pt idx="16383">
                  <c:v>45.079300000000003</c:v>
                </c:pt>
                <c:pt idx="16384">
                  <c:v>45.079300000000003</c:v>
                </c:pt>
                <c:pt idx="16385">
                  <c:v>45.079300000000003</c:v>
                </c:pt>
                <c:pt idx="16386">
                  <c:v>45.079300000000003</c:v>
                </c:pt>
                <c:pt idx="16387">
                  <c:v>45.079300000000003</c:v>
                </c:pt>
                <c:pt idx="16388">
                  <c:v>45.079300000000003</c:v>
                </c:pt>
                <c:pt idx="16389">
                  <c:v>45.079300000000003</c:v>
                </c:pt>
                <c:pt idx="16390">
                  <c:v>45.079300000000003</c:v>
                </c:pt>
                <c:pt idx="16391">
                  <c:v>45.089700000000001</c:v>
                </c:pt>
                <c:pt idx="16392">
                  <c:v>45.089700000000001</c:v>
                </c:pt>
                <c:pt idx="16393">
                  <c:v>45.089700000000001</c:v>
                </c:pt>
                <c:pt idx="16394">
                  <c:v>45.089700000000001</c:v>
                </c:pt>
                <c:pt idx="16395">
                  <c:v>45.089700000000001</c:v>
                </c:pt>
                <c:pt idx="16396">
                  <c:v>45.089700000000001</c:v>
                </c:pt>
                <c:pt idx="16397">
                  <c:v>45.089700000000001</c:v>
                </c:pt>
                <c:pt idx="16398">
                  <c:v>45.089700000000001</c:v>
                </c:pt>
                <c:pt idx="16399">
                  <c:v>45.089700000000001</c:v>
                </c:pt>
                <c:pt idx="16400">
                  <c:v>45.089700000000001</c:v>
                </c:pt>
                <c:pt idx="16401">
                  <c:v>45.089700000000001</c:v>
                </c:pt>
                <c:pt idx="16402">
                  <c:v>45.089700000000001</c:v>
                </c:pt>
                <c:pt idx="16403">
                  <c:v>45.089700000000001</c:v>
                </c:pt>
                <c:pt idx="16404">
                  <c:v>45.089700000000001</c:v>
                </c:pt>
                <c:pt idx="16405">
                  <c:v>45.089700000000001</c:v>
                </c:pt>
                <c:pt idx="16406">
                  <c:v>45.089700000000001</c:v>
                </c:pt>
                <c:pt idx="16407">
                  <c:v>45.089700000000001</c:v>
                </c:pt>
                <c:pt idx="16408">
                  <c:v>45.089700000000001</c:v>
                </c:pt>
                <c:pt idx="16409">
                  <c:v>45.089700000000001</c:v>
                </c:pt>
                <c:pt idx="16410">
                  <c:v>45.089700000000001</c:v>
                </c:pt>
                <c:pt idx="16411">
                  <c:v>45.089700000000001</c:v>
                </c:pt>
                <c:pt idx="16412">
                  <c:v>45.089700000000001</c:v>
                </c:pt>
                <c:pt idx="16413">
                  <c:v>45.089700000000001</c:v>
                </c:pt>
                <c:pt idx="16414">
                  <c:v>45.099699999999999</c:v>
                </c:pt>
                <c:pt idx="16415">
                  <c:v>45.099699999999999</c:v>
                </c:pt>
                <c:pt idx="16416">
                  <c:v>45.099699999999999</c:v>
                </c:pt>
                <c:pt idx="16417">
                  <c:v>45.099699999999999</c:v>
                </c:pt>
                <c:pt idx="16418">
                  <c:v>45.099699999999999</c:v>
                </c:pt>
                <c:pt idx="16419">
                  <c:v>45.099699999999999</c:v>
                </c:pt>
                <c:pt idx="16420">
                  <c:v>45.099699999999999</c:v>
                </c:pt>
                <c:pt idx="16421">
                  <c:v>45.099699999999999</c:v>
                </c:pt>
                <c:pt idx="16422">
                  <c:v>45.099699999999999</c:v>
                </c:pt>
                <c:pt idx="16423">
                  <c:v>45.099699999999999</c:v>
                </c:pt>
                <c:pt idx="16424">
                  <c:v>45.099699999999999</c:v>
                </c:pt>
                <c:pt idx="16425">
                  <c:v>45.099699999999999</c:v>
                </c:pt>
                <c:pt idx="16426">
                  <c:v>45.099699999999999</c:v>
                </c:pt>
                <c:pt idx="16427">
                  <c:v>45.099699999999999</c:v>
                </c:pt>
                <c:pt idx="16428">
                  <c:v>45.099699999999999</c:v>
                </c:pt>
                <c:pt idx="16429">
                  <c:v>45.099699999999999</c:v>
                </c:pt>
                <c:pt idx="16430">
                  <c:v>45.099699999999999</c:v>
                </c:pt>
                <c:pt idx="16431">
                  <c:v>45.099699999999999</c:v>
                </c:pt>
                <c:pt idx="16432">
                  <c:v>45.099699999999999</c:v>
                </c:pt>
                <c:pt idx="16433">
                  <c:v>45.099699999999999</c:v>
                </c:pt>
                <c:pt idx="16434">
                  <c:v>45.099699999999999</c:v>
                </c:pt>
                <c:pt idx="16435">
                  <c:v>45.099699999999999</c:v>
                </c:pt>
                <c:pt idx="16436">
                  <c:v>45.099699999999999</c:v>
                </c:pt>
                <c:pt idx="16437">
                  <c:v>45.099699999999999</c:v>
                </c:pt>
                <c:pt idx="16438">
                  <c:v>45.099699999999999</c:v>
                </c:pt>
                <c:pt idx="16439">
                  <c:v>45.099699999999999</c:v>
                </c:pt>
                <c:pt idx="16440">
                  <c:v>45.099699999999999</c:v>
                </c:pt>
                <c:pt idx="16441">
                  <c:v>45.099699999999999</c:v>
                </c:pt>
                <c:pt idx="16442">
                  <c:v>45.099699999999999</c:v>
                </c:pt>
                <c:pt idx="16443">
                  <c:v>45.099699999999999</c:v>
                </c:pt>
                <c:pt idx="16444">
                  <c:v>45.099699999999999</c:v>
                </c:pt>
                <c:pt idx="16445">
                  <c:v>45.099699999999999</c:v>
                </c:pt>
                <c:pt idx="16446">
                  <c:v>45.099699999999999</c:v>
                </c:pt>
                <c:pt idx="16447">
                  <c:v>45.099699999999999</c:v>
                </c:pt>
                <c:pt idx="16448">
                  <c:v>45.099699999999999</c:v>
                </c:pt>
                <c:pt idx="16449">
                  <c:v>45.099699999999999</c:v>
                </c:pt>
                <c:pt idx="16450">
                  <c:v>45.099699999999999</c:v>
                </c:pt>
                <c:pt idx="16451">
                  <c:v>45.099699999999999</c:v>
                </c:pt>
                <c:pt idx="16452">
                  <c:v>45.110100000000003</c:v>
                </c:pt>
                <c:pt idx="16453">
                  <c:v>45.110100000000003</c:v>
                </c:pt>
                <c:pt idx="16454">
                  <c:v>45.110100000000003</c:v>
                </c:pt>
                <c:pt idx="16455">
                  <c:v>45.110100000000003</c:v>
                </c:pt>
                <c:pt idx="16456">
                  <c:v>45.110100000000003</c:v>
                </c:pt>
                <c:pt idx="16457">
                  <c:v>45.110100000000003</c:v>
                </c:pt>
                <c:pt idx="16458">
                  <c:v>45.110100000000003</c:v>
                </c:pt>
                <c:pt idx="16459">
                  <c:v>45.110100000000003</c:v>
                </c:pt>
                <c:pt idx="16460">
                  <c:v>45.110100000000003</c:v>
                </c:pt>
                <c:pt idx="16461">
                  <c:v>45.110100000000003</c:v>
                </c:pt>
                <c:pt idx="16462">
                  <c:v>45.110100000000003</c:v>
                </c:pt>
                <c:pt idx="16463">
                  <c:v>45.110100000000003</c:v>
                </c:pt>
                <c:pt idx="16464">
                  <c:v>45.110100000000003</c:v>
                </c:pt>
                <c:pt idx="16465">
                  <c:v>45.110100000000003</c:v>
                </c:pt>
                <c:pt idx="16466">
                  <c:v>45.110100000000003</c:v>
                </c:pt>
                <c:pt idx="16467">
                  <c:v>45.110100000000003</c:v>
                </c:pt>
                <c:pt idx="16468">
                  <c:v>45.110100000000003</c:v>
                </c:pt>
                <c:pt idx="16469">
                  <c:v>45.110100000000003</c:v>
                </c:pt>
                <c:pt idx="16470">
                  <c:v>45.110100000000003</c:v>
                </c:pt>
                <c:pt idx="16471">
                  <c:v>45.110100000000003</c:v>
                </c:pt>
                <c:pt idx="16472">
                  <c:v>45.110100000000003</c:v>
                </c:pt>
                <c:pt idx="16473">
                  <c:v>45.110100000000003</c:v>
                </c:pt>
                <c:pt idx="16474">
                  <c:v>45.110100000000003</c:v>
                </c:pt>
                <c:pt idx="16475">
                  <c:v>45.110100000000003</c:v>
                </c:pt>
                <c:pt idx="16476">
                  <c:v>45.110100000000003</c:v>
                </c:pt>
                <c:pt idx="16477">
                  <c:v>45.110100000000003</c:v>
                </c:pt>
                <c:pt idx="16478">
                  <c:v>45.110100000000003</c:v>
                </c:pt>
                <c:pt idx="16479">
                  <c:v>45.110100000000003</c:v>
                </c:pt>
                <c:pt idx="16480">
                  <c:v>45.110100000000003</c:v>
                </c:pt>
                <c:pt idx="16481">
                  <c:v>45.110100000000003</c:v>
                </c:pt>
                <c:pt idx="16482">
                  <c:v>45.110100000000003</c:v>
                </c:pt>
                <c:pt idx="16483">
                  <c:v>45.110100000000003</c:v>
                </c:pt>
                <c:pt idx="16484">
                  <c:v>45.110100000000003</c:v>
                </c:pt>
                <c:pt idx="16485">
                  <c:v>45.120400000000011</c:v>
                </c:pt>
                <c:pt idx="16486">
                  <c:v>45.120400000000011</c:v>
                </c:pt>
                <c:pt idx="16487">
                  <c:v>45.120400000000011</c:v>
                </c:pt>
                <c:pt idx="16488">
                  <c:v>45.120400000000011</c:v>
                </c:pt>
                <c:pt idx="16489">
                  <c:v>45.120400000000011</c:v>
                </c:pt>
                <c:pt idx="16490">
                  <c:v>45.120400000000011</c:v>
                </c:pt>
                <c:pt idx="16491">
                  <c:v>45.120400000000011</c:v>
                </c:pt>
                <c:pt idx="16492">
                  <c:v>45.120400000000011</c:v>
                </c:pt>
                <c:pt idx="16493">
                  <c:v>45.120400000000011</c:v>
                </c:pt>
                <c:pt idx="16494">
                  <c:v>45.120400000000011</c:v>
                </c:pt>
                <c:pt idx="16495">
                  <c:v>45.120400000000011</c:v>
                </c:pt>
                <c:pt idx="16496">
                  <c:v>45.120400000000011</c:v>
                </c:pt>
                <c:pt idx="16497">
                  <c:v>45.120400000000011</c:v>
                </c:pt>
                <c:pt idx="16498">
                  <c:v>45.120400000000011</c:v>
                </c:pt>
                <c:pt idx="16499">
                  <c:v>45.120400000000011</c:v>
                </c:pt>
                <c:pt idx="16500">
                  <c:v>45.120400000000011</c:v>
                </c:pt>
                <c:pt idx="16501">
                  <c:v>45.120400000000011</c:v>
                </c:pt>
                <c:pt idx="16502">
                  <c:v>45.120400000000011</c:v>
                </c:pt>
                <c:pt idx="16503">
                  <c:v>45.120400000000011</c:v>
                </c:pt>
                <c:pt idx="16504">
                  <c:v>45.120400000000011</c:v>
                </c:pt>
                <c:pt idx="16505">
                  <c:v>45.120400000000011</c:v>
                </c:pt>
                <c:pt idx="16506">
                  <c:v>45.120400000000011</c:v>
                </c:pt>
                <c:pt idx="16507">
                  <c:v>45.120400000000011</c:v>
                </c:pt>
                <c:pt idx="16508">
                  <c:v>45.120400000000011</c:v>
                </c:pt>
                <c:pt idx="16509">
                  <c:v>45.120400000000011</c:v>
                </c:pt>
                <c:pt idx="16510">
                  <c:v>45.120400000000011</c:v>
                </c:pt>
                <c:pt idx="16511">
                  <c:v>45.120400000000011</c:v>
                </c:pt>
                <c:pt idx="16512">
                  <c:v>45.120400000000011</c:v>
                </c:pt>
                <c:pt idx="16513">
                  <c:v>45.120400000000011</c:v>
                </c:pt>
                <c:pt idx="16514">
                  <c:v>45.120400000000011</c:v>
                </c:pt>
                <c:pt idx="16515">
                  <c:v>45.120400000000011</c:v>
                </c:pt>
                <c:pt idx="16516">
                  <c:v>45.120400000000011</c:v>
                </c:pt>
                <c:pt idx="16517">
                  <c:v>45.120400000000011</c:v>
                </c:pt>
                <c:pt idx="16518">
                  <c:v>45.120400000000011</c:v>
                </c:pt>
                <c:pt idx="16519">
                  <c:v>45.120400000000011</c:v>
                </c:pt>
                <c:pt idx="16520">
                  <c:v>45.120400000000011</c:v>
                </c:pt>
                <c:pt idx="16521">
                  <c:v>45.120400000000011</c:v>
                </c:pt>
                <c:pt idx="16522">
                  <c:v>45.120400000000011</c:v>
                </c:pt>
                <c:pt idx="16523">
                  <c:v>45.120400000000011</c:v>
                </c:pt>
                <c:pt idx="16524">
                  <c:v>45.120400000000011</c:v>
                </c:pt>
                <c:pt idx="16525">
                  <c:v>45.120400000000011</c:v>
                </c:pt>
                <c:pt idx="16526">
                  <c:v>45.120400000000011</c:v>
                </c:pt>
                <c:pt idx="16527">
                  <c:v>45.120400000000011</c:v>
                </c:pt>
                <c:pt idx="16528">
                  <c:v>45.1312</c:v>
                </c:pt>
                <c:pt idx="16529">
                  <c:v>45.1312</c:v>
                </c:pt>
                <c:pt idx="16530">
                  <c:v>45.1312</c:v>
                </c:pt>
                <c:pt idx="16531">
                  <c:v>45.1312</c:v>
                </c:pt>
                <c:pt idx="16532">
                  <c:v>45.1312</c:v>
                </c:pt>
                <c:pt idx="16533">
                  <c:v>45.1312</c:v>
                </c:pt>
                <c:pt idx="16534">
                  <c:v>45.1312</c:v>
                </c:pt>
                <c:pt idx="16535">
                  <c:v>45.1312</c:v>
                </c:pt>
                <c:pt idx="16536">
                  <c:v>45.1312</c:v>
                </c:pt>
                <c:pt idx="16537">
                  <c:v>45.1312</c:v>
                </c:pt>
                <c:pt idx="16538">
                  <c:v>45.1312</c:v>
                </c:pt>
                <c:pt idx="16539">
                  <c:v>45.1312</c:v>
                </c:pt>
                <c:pt idx="16540">
                  <c:v>45.1312</c:v>
                </c:pt>
                <c:pt idx="16541">
                  <c:v>45.1312</c:v>
                </c:pt>
                <c:pt idx="16542">
                  <c:v>45.1312</c:v>
                </c:pt>
                <c:pt idx="16543">
                  <c:v>45.1312</c:v>
                </c:pt>
                <c:pt idx="16544">
                  <c:v>45.1312</c:v>
                </c:pt>
                <c:pt idx="16545">
                  <c:v>45.1312</c:v>
                </c:pt>
                <c:pt idx="16546">
                  <c:v>45.1312</c:v>
                </c:pt>
                <c:pt idx="16547">
                  <c:v>45.1312</c:v>
                </c:pt>
                <c:pt idx="16548">
                  <c:v>45.1312</c:v>
                </c:pt>
                <c:pt idx="16549">
                  <c:v>45.1312</c:v>
                </c:pt>
                <c:pt idx="16550">
                  <c:v>45.1312</c:v>
                </c:pt>
                <c:pt idx="16551">
                  <c:v>45.1312</c:v>
                </c:pt>
                <c:pt idx="16552">
                  <c:v>45.1312</c:v>
                </c:pt>
                <c:pt idx="16553">
                  <c:v>45.1312</c:v>
                </c:pt>
                <c:pt idx="16554">
                  <c:v>45.1312</c:v>
                </c:pt>
                <c:pt idx="16555">
                  <c:v>45.1312</c:v>
                </c:pt>
                <c:pt idx="16556">
                  <c:v>45.141500000000001</c:v>
                </c:pt>
                <c:pt idx="16557">
                  <c:v>45.141500000000001</c:v>
                </c:pt>
                <c:pt idx="16558">
                  <c:v>45.141500000000001</c:v>
                </c:pt>
                <c:pt idx="16559">
                  <c:v>45.141500000000001</c:v>
                </c:pt>
                <c:pt idx="16560">
                  <c:v>45.141500000000001</c:v>
                </c:pt>
                <c:pt idx="16561">
                  <c:v>45.141500000000001</c:v>
                </c:pt>
                <c:pt idx="16562">
                  <c:v>45.141500000000001</c:v>
                </c:pt>
                <c:pt idx="16563">
                  <c:v>45.141500000000001</c:v>
                </c:pt>
                <c:pt idx="16564">
                  <c:v>45.141500000000001</c:v>
                </c:pt>
                <c:pt idx="16565">
                  <c:v>45.141500000000001</c:v>
                </c:pt>
                <c:pt idx="16566">
                  <c:v>45.141500000000001</c:v>
                </c:pt>
                <c:pt idx="16567">
                  <c:v>45.141500000000001</c:v>
                </c:pt>
                <c:pt idx="16568">
                  <c:v>45.141500000000001</c:v>
                </c:pt>
                <c:pt idx="16569">
                  <c:v>45.141500000000001</c:v>
                </c:pt>
                <c:pt idx="16570">
                  <c:v>45.141500000000001</c:v>
                </c:pt>
                <c:pt idx="16571">
                  <c:v>45.141500000000001</c:v>
                </c:pt>
                <c:pt idx="16572">
                  <c:v>45.141500000000001</c:v>
                </c:pt>
                <c:pt idx="16573">
                  <c:v>45.141500000000001</c:v>
                </c:pt>
                <c:pt idx="16574">
                  <c:v>45.141500000000001</c:v>
                </c:pt>
                <c:pt idx="16575">
                  <c:v>45.141500000000001</c:v>
                </c:pt>
                <c:pt idx="16576">
                  <c:v>45.141500000000001</c:v>
                </c:pt>
                <c:pt idx="16577">
                  <c:v>45.141500000000001</c:v>
                </c:pt>
                <c:pt idx="16578">
                  <c:v>45.141500000000001</c:v>
                </c:pt>
                <c:pt idx="16579">
                  <c:v>45.141500000000001</c:v>
                </c:pt>
                <c:pt idx="16580">
                  <c:v>45.141500000000001</c:v>
                </c:pt>
                <c:pt idx="16581">
                  <c:v>45.141500000000001</c:v>
                </c:pt>
                <c:pt idx="16582">
                  <c:v>45.141500000000001</c:v>
                </c:pt>
                <c:pt idx="16583">
                  <c:v>45.141500000000001</c:v>
                </c:pt>
                <c:pt idx="16584">
                  <c:v>45.141500000000001</c:v>
                </c:pt>
                <c:pt idx="16585">
                  <c:v>45.141500000000001</c:v>
                </c:pt>
                <c:pt idx="16586">
                  <c:v>45.141500000000001</c:v>
                </c:pt>
                <c:pt idx="16587">
                  <c:v>45.141500000000001</c:v>
                </c:pt>
                <c:pt idx="16588">
                  <c:v>45.141500000000001</c:v>
                </c:pt>
                <c:pt idx="16589">
                  <c:v>45.141500000000001</c:v>
                </c:pt>
                <c:pt idx="16590">
                  <c:v>45.141500000000001</c:v>
                </c:pt>
                <c:pt idx="16591">
                  <c:v>45.141500000000001</c:v>
                </c:pt>
                <c:pt idx="16592">
                  <c:v>45.141500000000001</c:v>
                </c:pt>
                <c:pt idx="16593">
                  <c:v>45.141500000000001</c:v>
                </c:pt>
                <c:pt idx="16594">
                  <c:v>45.141500000000001</c:v>
                </c:pt>
                <c:pt idx="16595">
                  <c:v>45.141500000000001</c:v>
                </c:pt>
                <c:pt idx="16596">
                  <c:v>45.141500000000001</c:v>
                </c:pt>
                <c:pt idx="16597">
                  <c:v>45.141500000000001</c:v>
                </c:pt>
                <c:pt idx="16598">
                  <c:v>45.141500000000001</c:v>
                </c:pt>
                <c:pt idx="16599">
                  <c:v>45.141500000000001</c:v>
                </c:pt>
                <c:pt idx="16600">
                  <c:v>45.141500000000001</c:v>
                </c:pt>
                <c:pt idx="16601">
                  <c:v>45.141500000000001</c:v>
                </c:pt>
                <c:pt idx="16602">
                  <c:v>45.141500000000001</c:v>
                </c:pt>
                <c:pt idx="16603">
                  <c:v>45.141500000000001</c:v>
                </c:pt>
                <c:pt idx="16604">
                  <c:v>45.141500000000001</c:v>
                </c:pt>
                <c:pt idx="16605">
                  <c:v>45.141500000000001</c:v>
                </c:pt>
                <c:pt idx="16606">
                  <c:v>45.141500000000001</c:v>
                </c:pt>
                <c:pt idx="16607">
                  <c:v>45.141500000000001</c:v>
                </c:pt>
                <c:pt idx="16608">
                  <c:v>45.151699999999998</c:v>
                </c:pt>
                <c:pt idx="16609">
                  <c:v>45.151699999999998</c:v>
                </c:pt>
                <c:pt idx="16610">
                  <c:v>45.151699999999998</c:v>
                </c:pt>
                <c:pt idx="16611">
                  <c:v>45.151699999999998</c:v>
                </c:pt>
                <c:pt idx="16612">
                  <c:v>45.151699999999998</c:v>
                </c:pt>
                <c:pt idx="16613">
                  <c:v>45.151699999999998</c:v>
                </c:pt>
                <c:pt idx="16614">
                  <c:v>45.151699999999998</c:v>
                </c:pt>
                <c:pt idx="16615">
                  <c:v>45.151699999999998</c:v>
                </c:pt>
                <c:pt idx="16616">
                  <c:v>45.151699999999998</c:v>
                </c:pt>
                <c:pt idx="16617">
                  <c:v>45.151699999999998</c:v>
                </c:pt>
                <c:pt idx="16618">
                  <c:v>45.151699999999998</c:v>
                </c:pt>
                <c:pt idx="16619">
                  <c:v>45.151699999999998</c:v>
                </c:pt>
                <c:pt idx="16620">
                  <c:v>45.151699999999998</c:v>
                </c:pt>
                <c:pt idx="16621">
                  <c:v>45.151699999999998</c:v>
                </c:pt>
                <c:pt idx="16622">
                  <c:v>45.151699999999998</c:v>
                </c:pt>
                <c:pt idx="16623">
                  <c:v>45.151699999999998</c:v>
                </c:pt>
                <c:pt idx="16624">
                  <c:v>45.151699999999998</c:v>
                </c:pt>
                <c:pt idx="16625">
                  <c:v>45.151699999999998</c:v>
                </c:pt>
                <c:pt idx="16626">
                  <c:v>45.151699999999998</c:v>
                </c:pt>
                <c:pt idx="16627">
                  <c:v>45.151699999999998</c:v>
                </c:pt>
                <c:pt idx="16628">
                  <c:v>45.151699999999998</c:v>
                </c:pt>
                <c:pt idx="16629">
                  <c:v>45.151699999999998</c:v>
                </c:pt>
                <c:pt idx="16630">
                  <c:v>45.151699999999998</c:v>
                </c:pt>
                <c:pt idx="16631">
                  <c:v>45.151699999999998</c:v>
                </c:pt>
                <c:pt idx="16632">
                  <c:v>45.151699999999998</c:v>
                </c:pt>
                <c:pt idx="16633">
                  <c:v>45.151699999999998</c:v>
                </c:pt>
                <c:pt idx="16634">
                  <c:v>45.151699999999998</c:v>
                </c:pt>
                <c:pt idx="16635">
                  <c:v>45.151699999999998</c:v>
                </c:pt>
                <c:pt idx="16636">
                  <c:v>45.151699999999998</c:v>
                </c:pt>
                <c:pt idx="16637">
                  <c:v>45.151699999999998</c:v>
                </c:pt>
                <c:pt idx="16638">
                  <c:v>45.151699999999998</c:v>
                </c:pt>
                <c:pt idx="16639">
                  <c:v>45.151699999999998</c:v>
                </c:pt>
                <c:pt idx="16640">
                  <c:v>45.151699999999998</c:v>
                </c:pt>
                <c:pt idx="16641">
                  <c:v>45.151699999999998</c:v>
                </c:pt>
                <c:pt idx="16642">
                  <c:v>45.151699999999998</c:v>
                </c:pt>
                <c:pt idx="16643">
                  <c:v>45.151699999999998</c:v>
                </c:pt>
                <c:pt idx="16644">
                  <c:v>45.151699999999998</c:v>
                </c:pt>
                <c:pt idx="16645">
                  <c:v>45.151699999999998</c:v>
                </c:pt>
                <c:pt idx="16646">
                  <c:v>45.151699999999998</c:v>
                </c:pt>
                <c:pt idx="16647">
                  <c:v>45.151699999999998</c:v>
                </c:pt>
                <c:pt idx="16648">
                  <c:v>45.151699999999998</c:v>
                </c:pt>
                <c:pt idx="16649">
                  <c:v>45.151699999999998</c:v>
                </c:pt>
                <c:pt idx="16650">
                  <c:v>45.151699999999998</c:v>
                </c:pt>
                <c:pt idx="16651">
                  <c:v>45.151699999999998</c:v>
                </c:pt>
                <c:pt idx="16652">
                  <c:v>45.151699999999998</c:v>
                </c:pt>
                <c:pt idx="16653">
                  <c:v>45.151699999999998</c:v>
                </c:pt>
                <c:pt idx="16654">
                  <c:v>45.151699999999998</c:v>
                </c:pt>
                <c:pt idx="16655">
                  <c:v>45.151699999999998</c:v>
                </c:pt>
                <c:pt idx="16656">
                  <c:v>45.151699999999998</c:v>
                </c:pt>
                <c:pt idx="16657">
                  <c:v>45.151699999999998</c:v>
                </c:pt>
                <c:pt idx="16658">
                  <c:v>45.151699999999998</c:v>
                </c:pt>
                <c:pt idx="16659">
                  <c:v>45.151699999999998</c:v>
                </c:pt>
                <c:pt idx="16660">
                  <c:v>45.151699999999998</c:v>
                </c:pt>
                <c:pt idx="16661">
                  <c:v>45.151699999999998</c:v>
                </c:pt>
                <c:pt idx="16662">
                  <c:v>45.151699999999998</c:v>
                </c:pt>
                <c:pt idx="16663">
                  <c:v>45.151699999999998</c:v>
                </c:pt>
                <c:pt idx="16664">
                  <c:v>45.151699999999998</c:v>
                </c:pt>
                <c:pt idx="16665">
                  <c:v>45.161700000000003</c:v>
                </c:pt>
                <c:pt idx="16666">
                  <c:v>45.161700000000003</c:v>
                </c:pt>
                <c:pt idx="16667">
                  <c:v>45.161700000000003</c:v>
                </c:pt>
                <c:pt idx="16668">
                  <c:v>45.161700000000003</c:v>
                </c:pt>
                <c:pt idx="16669">
                  <c:v>45.161700000000003</c:v>
                </c:pt>
                <c:pt idx="16670">
                  <c:v>45.161700000000003</c:v>
                </c:pt>
                <c:pt idx="16671">
                  <c:v>45.161700000000003</c:v>
                </c:pt>
                <c:pt idx="16672">
                  <c:v>45.161700000000003</c:v>
                </c:pt>
                <c:pt idx="16673">
                  <c:v>45.161700000000003</c:v>
                </c:pt>
                <c:pt idx="16674">
                  <c:v>45.161700000000003</c:v>
                </c:pt>
                <c:pt idx="16675">
                  <c:v>45.161700000000003</c:v>
                </c:pt>
                <c:pt idx="16676">
                  <c:v>45.161700000000003</c:v>
                </c:pt>
                <c:pt idx="16677">
                  <c:v>45.161700000000003</c:v>
                </c:pt>
                <c:pt idx="16678">
                  <c:v>45.161700000000003</c:v>
                </c:pt>
                <c:pt idx="16679">
                  <c:v>45.161700000000003</c:v>
                </c:pt>
                <c:pt idx="16680">
                  <c:v>45.161700000000003</c:v>
                </c:pt>
                <c:pt idx="16681">
                  <c:v>45.161700000000003</c:v>
                </c:pt>
                <c:pt idx="16682">
                  <c:v>45.161700000000003</c:v>
                </c:pt>
                <c:pt idx="16683">
                  <c:v>45.161700000000003</c:v>
                </c:pt>
                <c:pt idx="16684">
                  <c:v>45.161700000000003</c:v>
                </c:pt>
                <c:pt idx="16685">
                  <c:v>45.161700000000003</c:v>
                </c:pt>
                <c:pt idx="16686">
                  <c:v>45.161700000000003</c:v>
                </c:pt>
                <c:pt idx="16687">
                  <c:v>45.161700000000003</c:v>
                </c:pt>
                <c:pt idx="16688">
                  <c:v>45.161700000000003</c:v>
                </c:pt>
                <c:pt idx="16689">
                  <c:v>45.161700000000003</c:v>
                </c:pt>
                <c:pt idx="16690">
                  <c:v>45.161700000000003</c:v>
                </c:pt>
                <c:pt idx="16691">
                  <c:v>45.161700000000003</c:v>
                </c:pt>
                <c:pt idx="16692">
                  <c:v>45.161700000000003</c:v>
                </c:pt>
                <c:pt idx="16693">
                  <c:v>45.161700000000003</c:v>
                </c:pt>
                <c:pt idx="16694">
                  <c:v>45.161700000000003</c:v>
                </c:pt>
                <c:pt idx="16695">
                  <c:v>45.161700000000003</c:v>
                </c:pt>
                <c:pt idx="16696">
                  <c:v>45.161700000000003</c:v>
                </c:pt>
                <c:pt idx="16697">
                  <c:v>45.161700000000003</c:v>
                </c:pt>
                <c:pt idx="16698">
                  <c:v>45.161700000000003</c:v>
                </c:pt>
                <c:pt idx="16699">
                  <c:v>45.161700000000003</c:v>
                </c:pt>
                <c:pt idx="16700">
                  <c:v>45.161700000000003</c:v>
                </c:pt>
                <c:pt idx="16701">
                  <c:v>45.161700000000003</c:v>
                </c:pt>
                <c:pt idx="16702">
                  <c:v>45.161700000000003</c:v>
                </c:pt>
                <c:pt idx="16703">
                  <c:v>45.161700000000003</c:v>
                </c:pt>
                <c:pt idx="16704">
                  <c:v>45.161700000000003</c:v>
                </c:pt>
                <c:pt idx="16705">
                  <c:v>45.161700000000003</c:v>
                </c:pt>
                <c:pt idx="16706">
                  <c:v>45.161700000000003</c:v>
                </c:pt>
                <c:pt idx="16707">
                  <c:v>45.161700000000003</c:v>
                </c:pt>
                <c:pt idx="16708">
                  <c:v>45.161700000000003</c:v>
                </c:pt>
                <c:pt idx="16709">
                  <c:v>45.161700000000003</c:v>
                </c:pt>
                <c:pt idx="16710">
                  <c:v>45.161700000000003</c:v>
                </c:pt>
                <c:pt idx="16711">
                  <c:v>45.161700000000003</c:v>
                </c:pt>
                <c:pt idx="16712">
                  <c:v>45.161700000000003</c:v>
                </c:pt>
                <c:pt idx="16713">
                  <c:v>45.161700000000003</c:v>
                </c:pt>
                <c:pt idx="16714">
                  <c:v>45.161700000000003</c:v>
                </c:pt>
                <c:pt idx="16715">
                  <c:v>45.161700000000003</c:v>
                </c:pt>
                <c:pt idx="16716">
                  <c:v>45.161700000000003</c:v>
                </c:pt>
                <c:pt idx="16717">
                  <c:v>45.161700000000003</c:v>
                </c:pt>
                <c:pt idx="16718">
                  <c:v>45.161700000000003</c:v>
                </c:pt>
                <c:pt idx="16719">
                  <c:v>45.161700000000003</c:v>
                </c:pt>
                <c:pt idx="16720">
                  <c:v>45.161700000000003</c:v>
                </c:pt>
                <c:pt idx="16721">
                  <c:v>45.171799999999998</c:v>
                </c:pt>
                <c:pt idx="16722">
                  <c:v>45.171799999999998</c:v>
                </c:pt>
                <c:pt idx="16723">
                  <c:v>45.171799999999998</c:v>
                </c:pt>
                <c:pt idx="16724">
                  <c:v>45.171799999999998</c:v>
                </c:pt>
                <c:pt idx="16725">
                  <c:v>45.171799999999998</c:v>
                </c:pt>
                <c:pt idx="16726">
                  <c:v>45.171799999999998</c:v>
                </c:pt>
                <c:pt idx="16727">
                  <c:v>45.171799999999998</c:v>
                </c:pt>
                <c:pt idx="16728">
                  <c:v>45.171799999999998</c:v>
                </c:pt>
                <c:pt idx="16729">
                  <c:v>45.171799999999998</c:v>
                </c:pt>
                <c:pt idx="16730">
                  <c:v>45.171799999999998</c:v>
                </c:pt>
                <c:pt idx="16731">
                  <c:v>45.171799999999998</c:v>
                </c:pt>
                <c:pt idx="16732">
                  <c:v>45.171799999999998</c:v>
                </c:pt>
                <c:pt idx="16733">
                  <c:v>45.171799999999998</c:v>
                </c:pt>
                <c:pt idx="16734">
                  <c:v>45.171799999999998</c:v>
                </c:pt>
                <c:pt idx="16735">
                  <c:v>45.171799999999998</c:v>
                </c:pt>
                <c:pt idx="16736">
                  <c:v>45.171799999999998</c:v>
                </c:pt>
                <c:pt idx="16737">
                  <c:v>45.171799999999998</c:v>
                </c:pt>
                <c:pt idx="16738">
                  <c:v>45.171799999999998</c:v>
                </c:pt>
                <c:pt idx="16739">
                  <c:v>45.171799999999998</c:v>
                </c:pt>
                <c:pt idx="16740">
                  <c:v>45.171799999999998</c:v>
                </c:pt>
                <c:pt idx="16741">
                  <c:v>45.171799999999998</c:v>
                </c:pt>
                <c:pt idx="16742">
                  <c:v>45.171799999999998</c:v>
                </c:pt>
                <c:pt idx="16743">
                  <c:v>45.171799999999998</c:v>
                </c:pt>
                <c:pt idx="16744">
                  <c:v>45.171799999999998</c:v>
                </c:pt>
                <c:pt idx="16745">
                  <c:v>45.171799999999998</c:v>
                </c:pt>
                <c:pt idx="16746">
                  <c:v>45.171799999999998</c:v>
                </c:pt>
                <c:pt idx="16747">
                  <c:v>45.171799999999998</c:v>
                </c:pt>
                <c:pt idx="16748">
                  <c:v>45.171799999999998</c:v>
                </c:pt>
                <c:pt idx="16749">
                  <c:v>45.171799999999998</c:v>
                </c:pt>
                <c:pt idx="16750">
                  <c:v>45.171799999999998</c:v>
                </c:pt>
                <c:pt idx="16751">
                  <c:v>45.171799999999998</c:v>
                </c:pt>
                <c:pt idx="16752">
                  <c:v>45.171799999999998</c:v>
                </c:pt>
                <c:pt idx="16753">
                  <c:v>45.171799999999998</c:v>
                </c:pt>
                <c:pt idx="16754">
                  <c:v>45.171799999999998</c:v>
                </c:pt>
                <c:pt idx="16755">
                  <c:v>45.171799999999998</c:v>
                </c:pt>
                <c:pt idx="16756">
                  <c:v>45.171799999999998</c:v>
                </c:pt>
                <c:pt idx="16757">
                  <c:v>45.171799999999998</c:v>
                </c:pt>
                <c:pt idx="16758">
                  <c:v>45.171799999999998</c:v>
                </c:pt>
                <c:pt idx="16759">
                  <c:v>45.171799999999998</c:v>
                </c:pt>
                <c:pt idx="16760">
                  <c:v>45.171799999999998</c:v>
                </c:pt>
                <c:pt idx="16761">
                  <c:v>45.171799999999998</c:v>
                </c:pt>
                <c:pt idx="16762">
                  <c:v>45.171799999999998</c:v>
                </c:pt>
                <c:pt idx="16763">
                  <c:v>45.171799999999998</c:v>
                </c:pt>
                <c:pt idx="16764">
                  <c:v>45.171799999999998</c:v>
                </c:pt>
                <c:pt idx="16765">
                  <c:v>45.171799999999998</c:v>
                </c:pt>
                <c:pt idx="16766">
                  <c:v>45.171799999999998</c:v>
                </c:pt>
                <c:pt idx="16767">
                  <c:v>45.171799999999998</c:v>
                </c:pt>
                <c:pt idx="16768">
                  <c:v>45.171799999999998</c:v>
                </c:pt>
                <c:pt idx="16769">
                  <c:v>45.171799999999998</c:v>
                </c:pt>
                <c:pt idx="16770">
                  <c:v>45.171799999999998</c:v>
                </c:pt>
                <c:pt idx="16771">
                  <c:v>45.171799999999998</c:v>
                </c:pt>
                <c:pt idx="16772">
                  <c:v>45.171799999999998</c:v>
                </c:pt>
                <c:pt idx="16773">
                  <c:v>45.171799999999998</c:v>
                </c:pt>
                <c:pt idx="16774">
                  <c:v>45.171799999999998</c:v>
                </c:pt>
                <c:pt idx="16775">
                  <c:v>45.171799999999998</c:v>
                </c:pt>
                <c:pt idx="16776">
                  <c:v>45.171799999999998</c:v>
                </c:pt>
                <c:pt idx="16777">
                  <c:v>45.171799999999998</c:v>
                </c:pt>
                <c:pt idx="16778">
                  <c:v>45.171799999999998</c:v>
                </c:pt>
                <c:pt idx="16779">
                  <c:v>45.171799999999998</c:v>
                </c:pt>
                <c:pt idx="16780">
                  <c:v>45.171799999999998</c:v>
                </c:pt>
                <c:pt idx="16781">
                  <c:v>45.171799999999998</c:v>
                </c:pt>
                <c:pt idx="16782">
                  <c:v>45.171799999999998</c:v>
                </c:pt>
                <c:pt idx="16783">
                  <c:v>45.171799999999998</c:v>
                </c:pt>
                <c:pt idx="16784">
                  <c:v>45.171799999999998</c:v>
                </c:pt>
                <c:pt idx="16785">
                  <c:v>45.171799999999998</c:v>
                </c:pt>
                <c:pt idx="16786">
                  <c:v>45.171799999999998</c:v>
                </c:pt>
                <c:pt idx="16787">
                  <c:v>45.171799999999998</c:v>
                </c:pt>
                <c:pt idx="16788">
                  <c:v>45.171799999999998</c:v>
                </c:pt>
                <c:pt idx="16789">
                  <c:v>45.171799999999998</c:v>
                </c:pt>
                <c:pt idx="16790">
                  <c:v>45.171799999999998</c:v>
                </c:pt>
                <c:pt idx="16791">
                  <c:v>45.171799999999998</c:v>
                </c:pt>
                <c:pt idx="16792">
                  <c:v>45.171799999999998</c:v>
                </c:pt>
                <c:pt idx="16793">
                  <c:v>45.171799999999998</c:v>
                </c:pt>
                <c:pt idx="16794">
                  <c:v>45.171799999999998</c:v>
                </c:pt>
                <c:pt idx="16795">
                  <c:v>45.171799999999998</c:v>
                </c:pt>
                <c:pt idx="16796">
                  <c:v>45.171799999999998</c:v>
                </c:pt>
                <c:pt idx="16797">
                  <c:v>45.171799999999998</c:v>
                </c:pt>
                <c:pt idx="16798">
                  <c:v>45.171799999999998</c:v>
                </c:pt>
                <c:pt idx="16799">
                  <c:v>45.171799999999998</c:v>
                </c:pt>
                <c:pt idx="16800">
                  <c:v>45.171799999999998</c:v>
                </c:pt>
                <c:pt idx="16801">
                  <c:v>45.171799999999998</c:v>
                </c:pt>
                <c:pt idx="16802">
                  <c:v>45.182099999999998</c:v>
                </c:pt>
                <c:pt idx="16803">
                  <c:v>45.182099999999998</c:v>
                </c:pt>
                <c:pt idx="16804">
                  <c:v>45.182099999999998</c:v>
                </c:pt>
                <c:pt idx="16805">
                  <c:v>45.182099999999998</c:v>
                </c:pt>
                <c:pt idx="16806">
                  <c:v>45.182099999999998</c:v>
                </c:pt>
                <c:pt idx="16807">
                  <c:v>45.182099999999998</c:v>
                </c:pt>
                <c:pt idx="16808">
                  <c:v>45.182099999999998</c:v>
                </c:pt>
                <c:pt idx="16809">
                  <c:v>45.182099999999998</c:v>
                </c:pt>
                <c:pt idx="16810">
                  <c:v>45.182099999999998</c:v>
                </c:pt>
                <c:pt idx="16811">
                  <c:v>45.182099999999998</c:v>
                </c:pt>
                <c:pt idx="16812">
                  <c:v>45.182099999999998</c:v>
                </c:pt>
                <c:pt idx="16813">
                  <c:v>45.182099999999998</c:v>
                </c:pt>
                <c:pt idx="16814">
                  <c:v>45.182099999999998</c:v>
                </c:pt>
                <c:pt idx="16815">
                  <c:v>45.182099999999998</c:v>
                </c:pt>
                <c:pt idx="16816">
                  <c:v>45.182099999999998</c:v>
                </c:pt>
                <c:pt idx="16817">
                  <c:v>45.182099999999998</c:v>
                </c:pt>
                <c:pt idx="16818">
                  <c:v>45.182099999999998</c:v>
                </c:pt>
                <c:pt idx="16819">
                  <c:v>45.182099999999998</c:v>
                </c:pt>
                <c:pt idx="16820">
                  <c:v>45.182099999999998</c:v>
                </c:pt>
                <c:pt idx="16821">
                  <c:v>45.182099999999998</c:v>
                </c:pt>
                <c:pt idx="16822">
                  <c:v>45.182099999999998</c:v>
                </c:pt>
                <c:pt idx="16823">
                  <c:v>45.182099999999998</c:v>
                </c:pt>
                <c:pt idx="16824">
                  <c:v>45.182099999999998</c:v>
                </c:pt>
                <c:pt idx="16825">
                  <c:v>45.182099999999998</c:v>
                </c:pt>
                <c:pt idx="16826">
                  <c:v>45.182099999999998</c:v>
                </c:pt>
                <c:pt idx="16827">
                  <c:v>45.182099999999998</c:v>
                </c:pt>
                <c:pt idx="16828">
                  <c:v>45.182099999999998</c:v>
                </c:pt>
                <c:pt idx="16829">
                  <c:v>45.182099999999998</c:v>
                </c:pt>
                <c:pt idx="16830">
                  <c:v>45.182099999999998</c:v>
                </c:pt>
                <c:pt idx="16831">
                  <c:v>45.182099999999998</c:v>
                </c:pt>
                <c:pt idx="16832">
                  <c:v>45.182099999999998</c:v>
                </c:pt>
                <c:pt idx="16833">
                  <c:v>45.182099999999998</c:v>
                </c:pt>
                <c:pt idx="16834">
                  <c:v>45.182099999999998</c:v>
                </c:pt>
                <c:pt idx="16835">
                  <c:v>45.182099999999998</c:v>
                </c:pt>
                <c:pt idx="16836">
                  <c:v>45.182099999999998</c:v>
                </c:pt>
                <c:pt idx="16837">
                  <c:v>45.182099999999998</c:v>
                </c:pt>
                <c:pt idx="16838">
                  <c:v>45.182099999999998</c:v>
                </c:pt>
                <c:pt idx="16839">
                  <c:v>45.182099999999998</c:v>
                </c:pt>
                <c:pt idx="16840">
                  <c:v>45.182099999999998</c:v>
                </c:pt>
                <c:pt idx="16841">
                  <c:v>45.182099999999998</c:v>
                </c:pt>
                <c:pt idx="16842">
                  <c:v>45.182099999999998</c:v>
                </c:pt>
                <c:pt idx="16843">
                  <c:v>45.182099999999998</c:v>
                </c:pt>
                <c:pt idx="16844">
                  <c:v>45.182099999999998</c:v>
                </c:pt>
                <c:pt idx="16845">
                  <c:v>45.182099999999998</c:v>
                </c:pt>
                <c:pt idx="16846">
                  <c:v>45.182099999999998</c:v>
                </c:pt>
                <c:pt idx="16847">
                  <c:v>45.182099999999998</c:v>
                </c:pt>
                <c:pt idx="16848">
                  <c:v>45.182099999999998</c:v>
                </c:pt>
                <c:pt idx="16849">
                  <c:v>45.182099999999998</c:v>
                </c:pt>
                <c:pt idx="16850">
                  <c:v>45.182099999999998</c:v>
                </c:pt>
                <c:pt idx="16851">
                  <c:v>45.182099999999998</c:v>
                </c:pt>
                <c:pt idx="16852">
                  <c:v>45.182099999999998</c:v>
                </c:pt>
                <c:pt idx="16853">
                  <c:v>45.182099999999998</c:v>
                </c:pt>
                <c:pt idx="16854">
                  <c:v>45.182099999999998</c:v>
                </c:pt>
                <c:pt idx="16855">
                  <c:v>45.182099999999998</c:v>
                </c:pt>
                <c:pt idx="16856">
                  <c:v>45.182099999999998</c:v>
                </c:pt>
                <c:pt idx="16857">
                  <c:v>45.182099999999998</c:v>
                </c:pt>
                <c:pt idx="16858">
                  <c:v>45.182099999999998</c:v>
                </c:pt>
                <c:pt idx="16859">
                  <c:v>45.182099999999998</c:v>
                </c:pt>
                <c:pt idx="16860">
                  <c:v>45.182099999999998</c:v>
                </c:pt>
                <c:pt idx="16861">
                  <c:v>45.182099999999998</c:v>
                </c:pt>
                <c:pt idx="16862">
                  <c:v>45.182099999999998</c:v>
                </c:pt>
                <c:pt idx="16863">
                  <c:v>45.182099999999998</c:v>
                </c:pt>
                <c:pt idx="16864">
                  <c:v>45.182099999999998</c:v>
                </c:pt>
                <c:pt idx="16865">
                  <c:v>45.182099999999998</c:v>
                </c:pt>
                <c:pt idx="16866">
                  <c:v>45.182099999999998</c:v>
                </c:pt>
                <c:pt idx="16867">
                  <c:v>45.182099999999998</c:v>
                </c:pt>
                <c:pt idx="16868">
                  <c:v>45.182099999999998</c:v>
                </c:pt>
                <c:pt idx="16869">
                  <c:v>45.182099999999998</c:v>
                </c:pt>
                <c:pt idx="16870">
                  <c:v>45.182099999999998</c:v>
                </c:pt>
                <c:pt idx="16871">
                  <c:v>45.182099999999998</c:v>
                </c:pt>
                <c:pt idx="16872">
                  <c:v>45.182099999999998</c:v>
                </c:pt>
                <c:pt idx="16873">
                  <c:v>45.182099999999998</c:v>
                </c:pt>
                <c:pt idx="16874">
                  <c:v>45.182099999999998</c:v>
                </c:pt>
                <c:pt idx="16875">
                  <c:v>45.182099999999998</c:v>
                </c:pt>
                <c:pt idx="16876">
                  <c:v>45.182099999999998</c:v>
                </c:pt>
                <c:pt idx="16877">
                  <c:v>45.182099999999998</c:v>
                </c:pt>
                <c:pt idx="16878">
                  <c:v>45.182099999999998</c:v>
                </c:pt>
                <c:pt idx="16879">
                  <c:v>45.182099999999998</c:v>
                </c:pt>
                <c:pt idx="16880">
                  <c:v>45.182099999999998</c:v>
                </c:pt>
                <c:pt idx="16881">
                  <c:v>45.182099999999998</c:v>
                </c:pt>
                <c:pt idx="16882">
                  <c:v>45.182099999999998</c:v>
                </c:pt>
                <c:pt idx="16883">
                  <c:v>45.182099999999998</c:v>
                </c:pt>
                <c:pt idx="16884">
                  <c:v>45.182099999999998</c:v>
                </c:pt>
                <c:pt idx="16885">
                  <c:v>45.182099999999998</c:v>
                </c:pt>
                <c:pt idx="16886">
                  <c:v>45.182099999999998</c:v>
                </c:pt>
                <c:pt idx="16887">
                  <c:v>45.192400000000013</c:v>
                </c:pt>
                <c:pt idx="16888">
                  <c:v>45.192400000000013</c:v>
                </c:pt>
                <c:pt idx="16889">
                  <c:v>45.192400000000013</c:v>
                </c:pt>
                <c:pt idx="16890">
                  <c:v>45.192400000000013</c:v>
                </c:pt>
                <c:pt idx="16891">
                  <c:v>45.192400000000013</c:v>
                </c:pt>
                <c:pt idx="16892">
                  <c:v>45.192400000000013</c:v>
                </c:pt>
                <c:pt idx="16893">
                  <c:v>45.192400000000013</c:v>
                </c:pt>
                <c:pt idx="16894">
                  <c:v>45.192400000000013</c:v>
                </c:pt>
                <c:pt idx="16895">
                  <c:v>45.192400000000013</c:v>
                </c:pt>
                <c:pt idx="16896">
                  <c:v>45.192400000000013</c:v>
                </c:pt>
                <c:pt idx="16897">
                  <c:v>45.192400000000013</c:v>
                </c:pt>
                <c:pt idx="16898">
                  <c:v>45.192400000000013</c:v>
                </c:pt>
                <c:pt idx="16899">
                  <c:v>45.192400000000013</c:v>
                </c:pt>
                <c:pt idx="16900">
                  <c:v>45.192400000000013</c:v>
                </c:pt>
                <c:pt idx="16901">
                  <c:v>45.192400000000013</c:v>
                </c:pt>
                <c:pt idx="16902">
                  <c:v>45.192400000000013</c:v>
                </c:pt>
                <c:pt idx="16903">
                  <c:v>45.192400000000013</c:v>
                </c:pt>
                <c:pt idx="16904">
                  <c:v>45.192400000000013</c:v>
                </c:pt>
                <c:pt idx="16905">
                  <c:v>45.192400000000013</c:v>
                </c:pt>
                <c:pt idx="16906">
                  <c:v>45.192400000000013</c:v>
                </c:pt>
                <c:pt idx="16907">
                  <c:v>45.192400000000013</c:v>
                </c:pt>
                <c:pt idx="16908">
                  <c:v>45.192400000000013</c:v>
                </c:pt>
                <c:pt idx="16909">
                  <c:v>45.192400000000013</c:v>
                </c:pt>
                <c:pt idx="16910">
                  <c:v>45.192400000000013</c:v>
                </c:pt>
                <c:pt idx="16911">
                  <c:v>45.192400000000013</c:v>
                </c:pt>
                <c:pt idx="16912">
                  <c:v>45.192400000000013</c:v>
                </c:pt>
                <c:pt idx="16913">
                  <c:v>45.192400000000013</c:v>
                </c:pt>
                <c:pt idx="16914">
                  <c:v>45.192400000000013</c:v>
                </c:pt>
                <c:pt idx="16915">
                  <c:v>45.192400000000013</c:v>
                </c:pt>
                <c:pt idx="16916">
                  <c:v>45.192400000000013</c:v>
                </c:pt>
                <c:pt idx="16917">
                  <c:v>45.192400000000013</c:v>
                </c:pt>
                <c:pt idx="16918">
                  <c:v>45.192400000000013</c:v>
                </c:pt>
                <c:pt idx="16919">
                  <c:v>45.192400000000013</c:v>
                </c:pt>
                <c:pt idx="16920">
                  <c:v>45.192400000000013</c:v>
                </c:pt>
                <c:pt idx="16921">
                  <c:v>45.192400000000013</c:v>
                </c:pt>
                <c:pt idx="16922">
                  <c:v>45.192400000000013</c:v>
                </c:pt>
                <c:pt idx="16923">
                  <c:v>45.192400000000013</c:v>
                </c:pt>
                <c:pt idx="16924">
                  <c:v>45.192400000000013</c:v>
                </c:pt>
                <c:pt idx="16925">
                  <c:v>45.192400000000013</c:v>
                </c:pt>
                <c:pt idx="16926">
                  <c:v>45.192400000000013</c:v>
                </c:pt>
                <c:pt idx="16927">
                  <c:v>45.192400000000013</c:v>
                </c:pt>
                <c:pt idx="16928">
                  <c:v>45.192400000000013</c:v>
                </c:pt>
                <c:pt idx="16929">
                  <c:v>45.192400000000013</c:v>
                </c:pt>
                <c:pt idx="16930">
                  <c:v>45.192400000000013</c:v>
                </c:pt>
                <c:pt idx="16931">
                  <c:v>45.192400000000013</c:v>
                </c:pt>
                <c:pt idx="16932">
                  <c:v>45.192400000000013</c:v>
                </c:pt>
                <c:pt idx="16933">
                  <c:v>45.192400000000013</c:v>
                </c:pt>
                <c:pt idx="16934">
                  <c:v>45.192400000000013</c:v>
                </c:pt>
                <c:pt idx="16935">
                  <c:v>45.192400000000013</c:v>
                </c:pt>
                <c:pt idx="16936">
                  <c:v>45.192400000000013</c:v>
                </c:pt>
                <c:pt idx="16937">
                  <c:v>45.192400000000013</c:v>
                </c:pt>
                <c:pt idx="16938">
                  <c:v>45.192400000000013</c:v>
                </c:pt>
                <c:pt idx="16939">
                  <c:v>45.192400000000013</c:v>
                </c:pt>
                <c:pt idx="16940">
                  <c:v>45.192400000000013</c:v>
                </c:pt>
                <c:pt idx="16941">
                  <c:v>45.192400000000013</c:v>
                </c:pt>
                <c:pt idx="16942">
                  <c:v>45.192400000000013</c:v>
                </c:pt>
                <c:pt idx="16943">
                  <c:v>45.192400000000013</c:v>
                </c:pt>
                <c:pt idx="16944">
                  <c:v>45.192400000000013</c:v>
                </c:pt>
                <c:pt idx="16945">
                  <c:v>45.192400000000013</c:v>
                </c:pt>
                <c:pt idx="16946">
                  <c:v>45.192400000000013</c:v>
                </c:pt>
                <c:pt idx="16947">
                  <c:v>45.192400000000013</c:v>
                </c:pt>
                <c:pt idx="16948">
                  <c:v>45.192400000000013</c:v>
                </c:pt>
                <c:pt idx="16949">
                  <c:v>45.192400000000013</c:v>
                </c:pt>
                <c:pt idx="16950">
                  <c:v>45.192400000000013</c:v>
                </c:pt>
                <c:pt idx="16951">
                  <c:v>45.192400000000013</c:v>
                </c:pt>
                <c:pt idx="16952">
                  <c:v>45.192400000000013</c:v>
                </c:pt>
                <c:pt idx="16953">
                  <c:v>45.192400000000013</c:v>
                </c:pt>
                <c:pt idx="16954">
                  <c:v>45.192400000000013</c:v>
                </c:pt>
                <c:pt idx="16955">
                  <c:v>45.192400000000013</c:v>
                </c:pt>
                <c:pt idx="16956">
                  <c:v>45.192400000000013</c:v>
                </c:pt>
                <c:pt idx="16957">
                  <c:v>45.192400000000013</c:v>
                </c:pt>
                <c:pt idx="16958">
                  <c:v>45.192400000000013</c:v>
                </c:pt>
                <c:pt idx="16959">
                  <c:v>45.192400000000013</c:v>
                </c:pt>
                <c:pt idx="16960">
                  <c:v>45.192400000000013</c:v>
                </c:pt>
                <c:pt idx="16961">
                  <c:v>45.192400000000013</c:v>
                </c:pt>
                <c:pt idx="16962">
                  <c:v>45.192400000000013</c:v>
                </c:pt>
                <c:pt idx="16963">
                  <c:v>45.192400000000013</c:v>
                </c:pt>
                <c:pt idx="16964">
                  <c:v>45.192400000000013</c:v>
                </c:pt>
                <c:pt idx="16965">
                  <c:v>45.192400000000013</c:v>
                </c:pt>
                <c:pt idx="16966">
                  <c:v>45.192400000000013</c:v>
                </c:pt>
                <c:pt idx="16967">
                  <c:v>45.192400000000013</c:v>
                </c:pt>
                <c:pt idx="16968">
                  <c:v>45.192400000000013</c:v>
                </c:pt>
                <c:pt idx="16969">
                  <c:v>45.192400000000013</c:v>
                </c:pt>
                <c:pt idx="16970">
                  <c:v>45.192400000000013</c:v>
                </c:pt>
                <c:pt idx="16971">
                  <c:v>45.192400000000013</c:v>
                </c:pt>
                <c:pt idx="16972">
                  <c:v>45.192400000000013</c:v>
                </c:pt>
                <c:pt idx="16973">
                  <c:v>45.192400000000013</c:v>
                </c:pt>
                <c:pt idx="16974">
                  <c:v>45.192400000000013</c:v>
                </c:pt>
                <c:pt idx="16975">
                  <c:v>45.192400000000013</c:v>
                </c:pt>
                <c:pt idx="16976">
                  <c:v>45.192400000000013</c:v>
                </c:pt>
                <c:pt idx="16977">
                  <c:v>45.192400000000013</c:v>
                </c:pt>
                <c:pt idx="16978">
                  <c:v>45.192400000000013</c:v>
                </c:pt>
                <c:pt idx="16979">
                  <c:v>45.192400000000013</c:v>
                </c:pt>
                <c:pt idx="16980">
                  <c:v>45.192400000000013</c:v>
                </c:pt>
                <c:pt idx="16981">
                  <c:v>45.192400000000013</c:v>
                </c:pt>
                <c:pt idx="16982">
                  <c:v>45.192400000000013</c:v>
                </c:pt>
                <c:pt idx="16983">
                  <c:v>45.192400000000013</c:v>
                </c:pt>
                <c:pt idx="16984">
                  <c:v>45.192400000000013</c:v>
                </c:pt>
                <c:pt idx="16985">
                  <c:v>45.192400000000013</c:v>
                </c:pt>
                <c:pt idx="16986">
                  <c:v>45.192400000000013</c:v>
                </c:pt>
                <c:pt idx="16987">
                  <c:v>45.192400000000013</c:v>
                </c:pt>
                <c:pt idx="16988">
                  <c:v>45.192400000000013</c:v>
                </c:pt>
                <c:pt idx="16989">
                  <c:v>45.192400000000013</c:v>
                </c:pt>
                <c:pt idx="16990">
                  <c:v>45.192400000000013</c:v>
                </c:pt>
                <c:pt idx="16991">
                  <c:v>45.192400000000013</c:v>
                </c:pt>
                <c:pt idx="16992">
                  <c:v>45.192400000000013</c:v>
                </c:pt>
                <c:pt idx="16993">
                  <c:v>45.192400000000013</c:v>
                </c:pt>
                <c:pt idx="16994">
                  <c:v>45.192400000000013</c:v>
                </c:pt>
                <c:pt idx="16995">
                  <c:v>45.192400000000013</c:v>
                </c:pt>
                <c:pt idx="16996">
                  <c:v>45.192400000000013</c:v>
                </c:pt>
                <c:pt idx="16997">
                  <c:v>45.192400000000013</c:v>
                </c:pt>
                <c:pt idx="16998">
                  <c:v>45.192400000000013</c:v>
                </c:pt>
                <c:pt idx="16999">
                  <c:v>45.192400000000013</c:v>
                </c:pt>
                <c:pt idx="17000">
                  <c:v>45.192400000000013</c:v>
                </c:pt>
                <c:pt idx="17001">
                  <c:v>45.192400000000013</c:v>
                </c:pt>
                <c:pt idx="17002">
                  <c:v>45.192400000000013</c:v>
                </c:pt>
                <c:pt idx="17003">
                  <c:v>45.192400000000013</c:v>
                </c:pt>
                <c:pt idx="17004">
                  <c:v>45.192400000000013</c:v>
                </c:pt>
                <c:pt idx="17005">
                  <c:v>45.192400000000013</c:v>
                </c:pt>
                <c:pt idx="17006">
                  <c:v>45.192400000000013</c:v>
                </c:pt>
                <c:pt idx="17007">
                  <c:v>45.192400000000013</c:v>
                </c:pt>
                <c:pt idx="17008">
                  <c:v>45.192400000000013</c:v>
                </c:pt>
                <c:pt idx="17009">
                  <c:v>45.192400000000013</c:v>
                </c:pt>
                <c:pt idx="17010">
                  <c:v>45.202500000000001</c:v>
                </c:pt>
                <c:pt idx="17011">
                  <c:v>45.202500000000001</c:v>
                </c:pt>
                <c:pt idx="17012">
                  <c:v>45.202500000000001</c:v>
                </c:pt>
                <c:pt idx="17013">
                  <c:v>45.202500000000001</c:v>
                </c:pt>
                <c:pt idx="17014">
                  <c:v>45.202500000000001</c:v>
                </c:pt>
                <c:pt idx="17015">
                  <c:v>45.202500000000001</c:v>
                </c:pt>
                <c:pt idx="17016">
                  <c:v>45.202500000000001</c:v>
                </c:pt>
                <c:pt idx="17017">
                  <c:v>45.202500000000001</c:v>
                </c:pt>
                <c:pt idx="17018">
                  <c:v>45.202500000000001</c:v>
                </c:pt>
                <c:pt idx="17019">
                  <c:v>45.202500000000001</c:v>
                </c:pt>
                <c:pt idx="17020">
                  <c:v>45.202500000000001</c:v>
                </c:pt>
                <c:pt idx="17021">
                  <c:v>45.202500000000001</c:v>
                </c:pt>
                <c:pt idx="17022">
                  <c:v>45.202500000000001</c:v>
                </c:pt>
                <c:pt idx="17023">
                  <c:v>45.202500000000001</c:v>
                </c:pt>
                <c:pt idx="17024">
                  <c:v>45.202500000000001</c:v>
                </c:pt>
                <c:pt idx="17025">
                  <c:v>45.202500000000001</c:v>
                </c:pt>
                <c:pt idx="17026">
                  <c:v>45.202500000000001</c:v>
                </c:pt>
                <c:pt idx="17027">
                  <c:v>45.202500000000001</c:v>
                </c:pt>
                <c:pt idx="17028">
                  <c:v>45.202500000000001</c:v>
                </c:pt>
                <c:pt idx="17029">
                  <c:v>45.202500000000001</c:v>
                </c:pt>
                <c:pt idx="17030">
                  <c:v>45.202500000000001</c:v>
                </c:pt>
                <c:pt idx="17031">
                  <c:v>45.202500000000001</c:v>
                </c:pt>
                <c:pt idx="17032">
                  <c:v>45.202500000000001</c:v>
                </c:pt>
                <c:pt idx="17033">
                  <c:v>45.202500000000001</c:v>
                </c:pt>
                <c:pt idx="17034">
                  <c:v>45.202500000000001</c:v>
                </c:pt>
                <c:pt idx="17035">
                  <c:v>45.202500000000001</c:v>
                </c:pt>
                <c:pt idx="17036">
                  <c:v>45.202500000000001</c:v>
                </c:pt>
                <c:pt idx="17037">
                  <c:v>45.202500000000001</c:v>
                </c:pt>
                <c:pt idx="17038">
                  <c:v>45.202500000000001</c:v>
                </c:pt>
                <c:pt idx="17039">
                  <c:v>45.202500000000001</c:v>
                </c:pt>
                <c:pt idx="17040">
                  <c:v>45.202500000000001</c:v>
                </c:pt>
                <c:pt idx="17041">
                  <c:v>45.202500000000001</c:v>
                </c:pt>
                <c:pt idx="17042">
                  <c:v>45.202500000000001</c:v>
                </c:pt>
                <c:pt idx="17043">
                  <c:v>45.202500000000001</c:v>
                </c:pt>
                <c:pt idx="17044">
                  <c:v>45.202500000000001</c:v>
                </c:pt>
                <c:pt idx="17045">
                  <c:v>45.202500000000001</c:v>
                </c:pt>
                <c:pt idx="17046">
                  <c:v>45.202500000000001</c:v>
                </c:pt>
                <c:pt idx="17047">
                  <c:v>45.202500000000001</c:v>
                </c:pt>
                <c:pt idx="17048">
                  <c:v>45.202500000000001</c:v>
                </c:pt>
                <c:pt idx="17049">
                  <c:v>45.202500000000001</c:v>
                </c:pt>
                <c:pt idx="17050">
                  <c:v>45.202500000000001</c:v>
                </c:pt>
                <c:pt idx="17051">
                  <c:v>45.202500000000001</c:v>
                </c:pt>
                <c:pt idx="17052">
                  <c:v>45.202500000000001</c:v>
                </c:pt>
                <c:pt idx="17053">
                  <c:v>45.202500000000001</c:v>
                </c:pt>
                <c:pt idx="17054">
                  <c:v>45.202500000000001</c:v>
                </c:pt>
                <c:pt idx="17055">
                  <c:v>45.202500000000001</c:v>
                </c:pt>
                <c:pt idx="17056">
                  <c:v>45.202500000000001</c:v>
                </c:pt>
                <c:pt idx="17057">
                  <c:v>45.202500000000001</c:v>
                </c:pt>
                <c:pt idx="17058">
                  <c:v>45.202500000000001</c:v>
                </c:pt>
                <c:pt idx="17059">
                  <c:v>45.202500000000001</c:v>
                </c:pt>
                <c:pt idx="17060">
                  <c:v>45.202500000000001</c:v>
                </c:pt>
                <c:pt idx="17061">
                  <c:v>45.202500000000001</c:v>
                </c:pt>
                <c:pt idx="17062">
                  <c:v>45.202500000000001</c:v>
                </c:pt>
                <c:pt idx="17063">
                  <c:v>45.202500000000001</c:v>
                </c:pt>
                <c:pt idx="17064">
                  <c:v>45.202500000000001</c:v>
                </c:pt>
                <c:pt idx="17065">
                  <c:v>45.202500000000001</c:v>
                </c:pt>
                <c:pt idx="17066">
                  <c:v>45.202500000000001</c:v>
                </c:pt>
                <c:pt idx="17067">
                  <c:v>45.202500000000001</c:v>
                </c:pt>
                <c:pt idx="17068">
                  <c:v>45.202500000000001</c:v>
                </c:pt>
                <c:pt idx="17069">
                  <c:v>45.202500000000001</c:v>
                </c:pt>
                <c:pt idx="17070">
                  <c:v>45.202500000000001</c:v>
                </c:pt>
                <c:pt idx="17071">
                  <c:v>45.202500000000001</c:v>
                </c:pt>
                <c:pt idx="17072">
                  <c:v>45.202500000000001</c:v>
                </c:pt>
                <c:pt idx="17073">
                  <c:v>45.202500000000001</c:v>
                </c:pt>
                <c:pt idx="17074">
                  <c:v>45.202500000000001</c:v>
                </c:pt>
                <c:pt idx="17075">
                  <c:v>45.202500000000001</c:v>
                </c:pt>
                <c:pt idx="17076">
                  <c:v>45.202500000000001</c:v>
                </c:pt>
                <c:pt idx="17077">
                  <c:v>45.202500000000001</c:v>
                </c:pt>
                <c:pt idx="17078">
                  <c:v>45.202500000000001</c:v>
                </c:pt>
                <c:pt idx="17079">
                  <c:v>45.202500000000001</c:v>
                </c:pt>
                <c:pt idx="17080">
                  <c:v>45.202500000000001</c:v>
                </c:pt>
                <c:pt idx="17081">
                  <c:v>45.202500000000001</c:v>
                </c:pt>
                <c:pt idx="17082">
                  <c:v>45.202500000000001</c:v>
                </c:pt>
                <c:pt idx="17083">
                  <c:v>45.202500000000001</c:v>
                </c:pt>
                <c:pt idx="17084">
                  <c:v>45.202500000000001</c:v>
                </c:pt>
                <c:pt idx="17085">
                  <c:v>45.202500000000001</c:v>
                </c:pt>
                <c:pt idx="17086">
                  <c:v>45.202500000000001</c:v>
                </c:pt>
                <c:pt idx="17087">
                  <c:v>45.202500000000001</c:v>
                </c:pt>
                <c:pt idx="17088">
                  <c:v>45.202500000000001</c:v>
                </c:pt>
                <c:pt idx="17089">
                  <c:v>45.202500000000001</c:v>
                </c:pt>
                <c:pt idx="17090">
                  <c:v>45.202500000000001</c:v>
                </c:pt>
                <c:pt idx="17091">
                  <c:v>45.202500000000001</c:v>
                </c:pt>
                <c:pt idx="17092">
                  <c:v>45.202500000000001</c:v>
                </c:pt>
                <c:pt idx="17093">
                  <c:v>45.202500000000001</c:v>
                </c:pt>
                <c:pt idx="17094">
                  <c:v>45.202500000000001</c:v>
                </c:pt>
                <c:pt idx="17095">
                  <c:v>45.202500000000001</c:v>
                </c:pt>
                <c:pt idx="17096">
                  <c:v>45.202500000000001</c:v>
                </c:pt>
                <c:pt idx="17097">
                  <c:v>45.202500000000001</c:v>
                </c:pt>
                <c:pt idx="17098">
                  <c:v>45.202500000000001</c:v>
                </c:pt>
                <c:pt idx="17099">
                  <c:v>45.202500000000001</c:v>
                </c:pt>
                <c:pt idx="17100">
                  <c:v>45.202500000000001</c:v>
                </c:pt>
                <c:pt idx="17101">
                  <c:v>45.202500000000001</c:v>
                </c:pt>
                <c:pt idx="17102">
                  <c:v>45.202500000000001</c:v>
                </c:pt>
                <c:pt idx="17103">
                  <c:v>45.202500000000001</c:v>
                </c:pt>
                <c:pt idx="17104">
                  <c:v>45.202500000000001</c:v>
                </c:pt>
                <c:pt idx="17105">
                  <c:v>45.202500000000001</c:v>
                </c:pt>
                <c:pt idx="17106">
                  <c:v>45.202500000000001</c:v>
                </c:pt>
                <c:pt idx="17107">
                  <c:v>45.202500000000001</c:v>
                </c:pt>
                <c:pt idx="17108">
                  <c:v>45.202500000000001</c:v>
                </c:pt>
                <c:pt idx="17109">
                  <c:v>45.212800000000001</c:v>
                </c:pt>
                <c:pt idx="17110">
                  <c:v>45.212800000000001</c:v>
                </c:pt>
                <c:pt idx="17111">
                  <c:v>45.212800000000001</c:v>
                </c:pt>
                <c:pt idx="17112">
                  <c:v>45.212800000000001</c:v>
                </c:pt>
                <c:pt idx="17113">
                  <c:v>45.212800000000001</c:v>
                </c:pt>
                <c:pt idx="17114">
                  <c:v>45.212800000000001</c:v>
                </c:pt>
                <c:pt idx="17115">
                  <c:v>45.212800000000001</c:v>
                </c:pt>
                <c:pt idx="17116">
                  <c:v>45.212800000000001</c:v>
                </c:pt>
                <c:pt idx="17117">
                  <c:v>45.212800000000001</c:v>
                </c:pt>
                <c:pt idx="17118">
                  <c:v>45.212800000000001</c:v>
                </c:pt>
                <c:pt idx="17119">
                  <c:v>45.212800000000001</c:v>
                </c:pt>
                <c:pt idx="17120">
                  <c:v>45.212800000000001</c:v>
                </c:pt>
                <c:pt idx="17121">
                  <c:v>45.212800000000001</c:v>
                </c:pt>
                <c:pt idx="17122">
                  <c:v>45.212800000000001</c:v>
                </c:pt>
                <c:pt idx="17123">
                  <c:v>45.212800000000001</c:v>
                </c:pt>
                <c:pt idx="17124">
                  <c:v>45.212800000000001</c:v>
                </c:pt>
                <c:pt idx="17125">
                  <c:v>45.212800000000001</c:v>
                </c:pt>
                <c:pt idx="17126">
                  <c:v>45.212800000000001</c:v>
                </c:pt>
                <c:pt idx="17127">
                  <c:v>45.212800000000001</c:v>
                </c:pt>
                <c:pt idx="17128">
                  <c:v>45.212800000000001</c:v>
                </c:pt>
                <c:pt idx="17129">
                  <c:v>45.212800000000001</c:v>
                </c:pt>
                <c:pt idx="17130">
                  <c:v>45.212800000000001</c:v>
                </c:pt>
                <c:pt idx="17131">
                  <c:v>45.212800000000001</c:v>
                </c:pt>
                <c:pt idx="17132">
                  <c:v>45.212800000000001</c:v>
                </c:pt>
                <c:pt idx="17133">
                  <c:v>45.212800000000001</c:v>
                </c:pt>
                <c:pt idx="17134">
                  <c:v>45.212800000000001</c:v>
                </c:pt>
                <c:pt idx="17135">
                  <c:v>45.212800000000001</c:v>
                </c:pt>
                <c:pt idx="17136">
                  <c:v>45.212800000000001</c:v>
                </c:pt>
                <c:pt idx="17137">
                  <c:v>45.212800000000001</c:v>
                </c:pt>
                <c:pt idx="17138">
                  <c:v>45.212800000000001</c:v>
                </c:pt>
                <c:pt idx="17139">
                  <c:v>45.212800000000001</c:v>
                </c:pt>
                <c:pt idx="17140">
                  <c:v>45.212800000000001</c:v>
                </c:pt>
                <c:pt idx="17141">
                  <c:v>45.212800000000001</c:v>
                </c:pt>
                <c:pt idx="17142">
                  <c:v>45.212800000000001</c:v>
                </c:pt>
                <c:pt idx="17143">
                  <c:v>45.212800000000001</c:v>
                </c:pt>
                <c:pt idx="17144">
                  <c:v>45.212800000000001</c:v>
                </c:pt>
                <c:pt idx="17145">
                  <c:v>45.212800000000001</c:v>
                </c:pt>
                <c:pt idx="17146">
                  <c:v>45.212800000000001</c:v>
                </c:pt>
                <c:pt idx="17147">
                  <c:v>45.212800000000001</c:v>
                </c:pt>
                <c:pt idx="17148">
                  <c:v>45.212800000000001</c:v>
                </c:pt>
                <c:pt idx="17149">
                  <c:v>45.212800000000001</c:v>
                </c:pt>
                <c:pt idx="17150">
                  <c:v>45.212800000000001</c:v>
                </c:pt>
                <c:pt idx="17151">
                  <c:v>45.212800000000001</c:v>
                </c:pt>
                <c:pt idx="17152">
                  <c:v>45.212800000000001</c:v>
                </c:pt>
                <c:pt idx="17153">
                  <c:v>45.212800000000001</c:v>
                </c:pt>
                <c:pt idx="17154">
                  <c:v>45.212800000000001</c:v>
                </c:pt>
                <c:pt idx="17155">
                  <c:v>45.212800000000001</c:v>
                </c:pt>
                <c:pt idx="17156">
                  <c:v>45.212800000000001</c:v>
                </c:pt>
                <c:pt idx="17157">
                  <c:v>45.212800000000001</c:v>
                </c:pt>
                <c:pt idx="17158">
                  <c:v>45.212800000000001</c:v>
                </c:pt>
                <c:pt idx="17159">
                  <c:v>45.212800000000001</c:v>
                </c:pt>
                <c:pt idx="17160">
                  <c:v>45.212800000000001</c:v>
                </c:pt>
                <c:pt idx="17161">
                  <c:v>45.212800000000001</c:v>
                </c:pt>
                <c:pt idx="17162">
                  <c:v>45.212800000000001</c:v>
                </c:pt>
                <c:pt idx="17163">
                  <c:v>45.212800000000001</c:v>
                </c:pt>
                <c:pt idx="17164">
                  <c:v>45.212800000000001</c:v>
                </c:pt>
                <c:pt idx="17165">
                  <c:v>45.212800000000001</c:v>
                </c:pt>
                <c:pt idx="17166">
                  <c:v>45.212800000000001</c:v>
                </c:pt>
                <c:pt idx="17167">
                  <c:v>45.212800000000001</c:v>
                </c:pt>
                <c:pt idx="17168">
                  <c:v>45.212800000000001</c:v>
                </c:pt>
                <c:pt idx="17169">
                  <c:v>45.212800000000001</c:v>
                </c:pt>
                <c:pt idx="17170">
                  <c:v>45.212800000000001</c:v>
                </c:pt>
                <c:pt idx="17171">
                  <c:v>45.212800000000001</c:v>
                </c:pt>
                <c:pt idx="17172">
                  <c:v>45.212800000000001</c:v>
                </c:pt>
                <c:pt idx="17173">
                  <c:v>45.212800000000001</c:v>
                </c:pt>
                <c:pt idx="17174">
                  <c:v>45.212800000000001</c:v>
                </c:pt>
                <c:pt idx="17175">
                  <c:v>45.212800000000001</c:v>
                </c:pt>
                <c:pt idx="17176">
                  <c:v>45.212800000000001</c:v>
                </c:pt>
                <c:pt idx="17177">
                  <c:v>45.212800000000001</c:v>
                </c:pt>
                <c:pt idx="17178">
                  <c:v>45.212800000000001</c:v>
                </c:pt>
                <c:pt idx="17179">
                  <c:v>45.212800000000001</c:v>
                </c:pt>
                <c:pt idx="17180">
                  <c:v>45.212800000000001</c:v>
                </c:pt>
                <c:pt idx="17181">
                  <c:v>45.212800000000001</c:v>
                </c:pt>
                <c:pt idx="17182">
                  <c:v>45.212800000000001</c:v>
                </c:pt>
                <c:pt idx="17183">
                  <c:v>45.212800000000001</c:v>
                </c:pt>
                <c:pt idx="17184">
                  <c:v>45.212800000000001</c:v>
                </c:pt>
                <c:pt idx="17185">
                  <c:v>45.212800000000001</c:v>
                </c:pt>
                <c:pt idx="17186">
                  <c:v>45.212800000000001</c:v>
                </c:pt>
                <c:pt idx="17187">
                  <c:v>45.212800000000001</c:v>
                </c:pt>
                <c:pt idx="17188">
                  <c:v>45.212800000000001</c:v>
                </c:pt>
                <c:pt idx="17189">
                  <c:v>45.201000000000001</c:v>
                </c:pt>
                <c:pt idx="17190">
                  <c:v>45.201000000000001</c:v>
                </c:pt>
                <c:pt idx="17191">
                  <c:v>45.201000000000001</c:v>
                </c:pt>
                <c:pt idx="17192">
                  <c:v>45.201000000000001</c:v>
                </c:pt>
                <c:pt idx="17193">
                  <c:v>45.201000000000001</c:v>
                </c:pt>
                <c:pt idx="17194">
                  <c:v>45.187199999999997</c:v>
                </c:pt>
                <c:pt idx="17195">
                  <c:v>45.187199999999997</c:v>
                </c:pt>
                <c:pt idx="17196">
                  <c:v>45.187199999999997</c:v>
                </c:pt>
                <c:pt idx="17197">
                  <c:v>45.187199999999997</c:v>
                </c:pt>
                <c:pt idx="17198">
                  <c:v>45.187199999999997</c:v>
                </c:pt>
                <c:pt idx="17199">
                  <c:v>45.157699999999998</c:v>
                </c:pt>
                <c:pt idx="17200">
                  <c:v>45.157699999999998</c:v>
                </c:pt>
                <c:pt idx="17201">
                  <c:v>45.157699999999998</c:v>
                </c:pt>
                <c:pt idx="17202">
                  <c:v>45.157699999999998</c:v>
                </c:pt>
                <c:pt idx="17203">
                  <c:v>45.144300000000001</c:v>
                </c:pt>
                <c:pt idx="17204">
                  <c:v>45.144300000000001</c:v>
                </c:pt>
                <c:pt idx="17205">
                  <c:v>45.144300000000001</c:v>
                </c:pt>
                <c:pt idx="17206">
                  <c:v>45.144300000000001</c:v>
                </c:pt>
                <c:pt idx="17207">
                  <c:v>45.144300000000001</c:v>
                </c:pt>
                <c:pt idx="17208">
                  <c:v>45.119100000000003</c:v>
                </c:pt>
                <c:pt idx="17209">
                  <c:v>45.119100000000003</c:v>
                </c:pt>
                <c:pt idx="17210">
                  <c:v>45.119100000000003</c:v>
                </c:pt>
                <c:pt idx="17211">
                  <c:v>45.119100000000003</c:v>
                </c:pt>
                <c:pt idx="17212">
                  <c:v>45.119100000000003</c:v>
                </c:pt>
                <c:pt idx="17213">
                  <c:v>45.107000000000014</c:v>
                </c:pt>
                <c:pt idx="17214">
                  <c:v>45.107000000000014</c:v>
                </c:pt>
                <c:pt idx="17215">
                  <c:v>45.107000000000014</c:v>
                </c:pt>
                <c:pt idx="17216">
                  <c:v>45.107000000000014</c:v>
                </c:pt>
                <c:pt idx="17217">
                  <c:v>45.083599999999997</c:v>
                </c:pt>
                <c:pt idx="17218">
                  <c:v>45.083599999999997</c:v>
                </c:pt>
                <c:pt idx="17219">
                  <c:v>45.083599999999997</c:v>
                </c:pt>
                <c:pt idx="17220">
                  <c:v>45.083599999999997</c:v>
                </c:pt>
                <c:pt idx="17221">
                  <c:v>45.083599999999997</c:v>
                </c:pt>
                <c:pt idx="17222">
                  <c:v>45.071800000000003</c:v>
                </c:pt>
                <c:pt idx="17223">
                  <c:v>45.071800000000003</c:v>
                </c:pt>
                <c:pt idx="17224">
                  <c:v>45.071800000000003</c:v>
                </c:pt>
                <c:pt idx="17225">
                  <c:v>45.071800000000003</c:v>
                </c:pt>
                <c:pt idx="17226">
                  <c:v>45.071800000000003</c:v>
                </c:pt>
                <c:pt idx="17227">
                  <c:v>45.048900000000003</c:v>
                </c:pt>
                <c:pt idx="17228">
                  <c:v>45.048900000000003</c:v>
                </c:pt>
                <c:pt idx="17229">
                  <c:v>45.048900000000003</c:v>
                </c:pt>
                <c:pt idx="17230">
                  <c:v>45.048900000000003</c:v>
                </c:pt>
                <c:pt idx="17231">
                  <c:v>45.048900000000003</c:v>
                </c:pt>
                <c:pt idx="17232">
                  <c:v>45.037999999999997</c:v>
                </c:pt>
                <c:pt idx="17233">
                  <c:v>45.037999999999997</c:v>
                </c:pt>
                <c:pt idx="17234">
                  <c:v>45.037999999999997</c:v>
                </c:pt>
                <c:pt idx="17235">
                  <c:v>45.037999999999997</c:v>
                </c:pt>
                <c:pt idx="17236">
                  <c:v>45.015300000000003</c:v>
                </c:pt>
                <c:pt idx="17237">
                  <c:v>45.015300000000003</c:v>
                </c:pt>
                <c:pt idx="17238">
                  <c:v>45.015300000000003</c:v>
                </c:pt>
                <c:pt idx="17239">
                  <c:v>45.015300000000003</c:v>
                </c:pt>
                <c:pt idx="17240">
                  <c:v>45.015300000000003</c:v>
                </c:pt>
                <c:pt idx="17241">
                  <c:v>45.003400000000013</c:v>
                </c:pt>
                <c:pt idx="17242">
                  <c:v>45.003400000000013</c:v>
                </c:pt>
                <c:pt idx="17243">
                  <c:v>45.003400000000013</c:v>
                </c:pt>
                <c:pt idx="17244">
                  <c:v>45.003400000000013</c:v>
                </c:pt>
                <c:pt idx="17245">
                  <c:v>45.003400000000013</c:v>
                </c:pt>
                <c:pt idx="17246">
                  <c:v>44.991100000000003</c:v>
                </c:pt>
                <c:pt idx="17247">
                  <c:v>44.991100000000003</c:v>
                </c:pt>
                <c:pt idx="17248">
                  <c:v>44.991100000000003</c:v>
                </c:pt>
                <c:pt idx="17249">
                  <c:v>44.991100000000003</c:v>
                </c:pt>
                <c:pt idx="17250">
                  <c:v>44.980200000000004</c:v>
                </c:pt>
                <c:pt idx="17251">
                  <c:v>44.980200000000004</c:v>
                </c:pt>
                <c:pt idx="17252">
                  <c:v>44.980200000000004</c:v>
                </c:pt>
                <c:pt idx="17253">
                  <c:v>44.980200000000004</c:v>
                </c:pt>
                <c:pt idx="17254">
                  <c:v>44.980200000000004</c:v>
                </c:pt>
                <c:pt idx="17255">
                  <c:v>44.980200000000004</c:v>
                </c:pt>
                <c:pt idx="17256">
                  <c:v>44.980200000000004</c:v>
                </c:pt>
                <c:pt idx="17257">
                  <c:v>44.980200000000004</c:v>
                </c:pt>
                <c:pt idx="17258">
                  <c:v>44.980200000000004</c:v>
                </c:pt>
                <c:pt idx="17259">
                  <c:v>44.980200000000004</c:v>
                </c:pt>
                <c:pt idx="17260">
                  <c:v>44.991400000000013</c:v>
                </c:pt>
                <c:pt idx="17261">
                  <c:v>44.991400000000013</c:v>
                </c:pt>
                <c:pt idx="17262">
                  <c:v>44.991400000000013</c:v>
                </c:pt>
                <c:pt idx="17263">
                  <c:v>44.991400000000013</c:v>
                </c:pt>
                <c:pt idx="17264">
                  <c:v>44.991400000000013</c:v>
                </c:pt>
                <c:pt idx="17265">
                  <c:v>44.991400000000013</c:v>
                </c:pt>
                <c:pt idx="17266">
                  <c:v>44.991400000000013</c:v>
                </c:pt>
                <c:pt idx="17267">
                  <c:v>44.991400000000013</c:v>
                </c:pt>
                <c:pt idx="17268">
                  <c:v>44.991400000000013</c:v>
                </c:pt>
                <c:pt idx="17269">
                  <c:v>45.002499999999998</c:v>
                </c:pt>
                <c:pt idx="17270">
                  <c:v>45.002499999999998</c:v>
                </c:pt>
                <c:pt idx="17271">
                  <c:v>45.002499999999998</c:v>
                </c:pt>
                <c:pt idx="17272">
                  <c:v>45.002499999999998</c:v>
                </c:pt>
                <c:pt idx="17273">
                  <c:v>45.002499999999998</c:v>
                </c:pt>
                <c:pt idx="17274">
                  <c:v>45.013100000000001</c:v>
                </c:pt>
                <c:pt idx="17275">
                  <c:v>45.013100000000001</c:v>
                </c:pt>
                <c:pt idx="17276">
                  <c:v>45.013100000000001</c:v>
                </c:pt>
                <c:pt idx="17277">
                  <c:v>45.013100000000001</c:v>
                </c:pt>
                <c:pt idx="17278">
                  <c:v>45.013100000000001</c:v>
                </c:pt>
                <c:pt idx="17279">
                  <c:v>45.013100000000001</c:v>
                </c:pt>
                <c:pt idx="17280">
                  <c:v>45.013100000000001</c:v>
                </c:pt>
                <c:pt idx="17281">
                  <c:v>45.013100000000001</c:v>
                </c:pt>
                <c:pt idx="17282">
                  <c:v>45.013100000000001</c:v>
                </c:pt>
                <c:pt idx="17283">
                  <c:v>45.023299999999999</c:v>
                </c:pt>
                <c:pt idx="17284">
                  <c:v>45.023299999999999</c:v>
                </c:pt>
                <c:pt idx="17285">
                  <c:v>45.023299999999999</c:v>
                </c:pt>
                <c:pt idx="17286">
                  <c:v>45.023299999999999</c:v>
                </c:pt>
                <c:pt idx="17287">
                  <c:v>45.023299999999999</c:v>
                </c:pt>
                <c:pt idx="17288">
                  <c:v>45.033700000000003</c:v>
                </c:pt>
                <c:pt idx="17289">
                  <c:v>45.033700000000003</c:v>
                </c:pt>
                <c:pt idx="17290">
                  <c:v>45.033700000000003</c:v>
                </c:pt>
                <c:pt idx="17291">
                  <c:v>45.033700000000003</c:v>
                </c:pt>
                <c:pt idx="17292">
                  <c:v>45.033700000000003</c:v>
                </c:pt>
                <c:pt idx="17293">
                  <c:v>45.033700000000003</c:v>
                </c:pt>
                <c:pt idx="17294">
                  <c:v>45.033700000000003</c:v>
                </c:pt>
                <c:pt idx="17295">
                  <c:v>45.033700000000003</c:v>
                </c:pt>
                <c:pt idx="17296">
                  <c:v>45.033700000000003</c:v>
                </c:pt>
                <c:pt idx="17297">
                  <c:v>45.033700000000003</c:v>
                </c:pt>
                <c:pt idx="17298">
                  <c:v>45.045400000000001</c:v>
                </c:pt>
                <c:pt idx="17299">
                  <c:v>45.045400000000001</c:v>
                </c:pt>
                <c:pt idx="17300">
                  <c:v>45.045400000000001</c:v>
                </c:pt>
                <c:pt idx="17301">
                  <c:v>45.045400000000001</c:v>
                </c:pt>
                <c:pt idx="17302">
                  <c:v>45.055600000000013</c:v>
                </c:pt>
                <c:pt idx="17303">
                  <c:v>45.055600000000013</c:v>
                </c:pt>
                <c:pt idx="17304">
                  <c:v>45.055600000000013</c:v>
                </c:pt>
                <c:pt idx="17305">
                  <c:v>45.055600000000013</c:v>
                </c:pt>
                <c:pt idx="17306">
                  <c:v>45.055600000000013</c:v>
                </c:pt>
                <c:pt idx="17307">
                  <c:v>45.055600000000013</c:v>
                </c:pt>
                <c:pt idx="17308">
                  <c:v>45.055600000000013</c:v>
                </c:pt>
                <c:pt idx="17309">
                  <c:v>45.055600000000013</c:v>
                </c:pt>
                <c:pt idx="17310">
                  <c:v>45.055600000000013</c:v>
                </c:pt>
                <c:pt idx="17311">
                  <c:v>45.055600000000013</c:v>
                </c:pt>
                <c:pt idx="17312">
                  <c:v>45.055600000000013</c:v>
                </c:pt>
                <c:pt idx="17313">
                  <c:v>45.055600000000013</c:v>
                </c:pt>
                <c:pt idx="17314">
                  <c:v>45.055600000000013</c:v>
                </c:pt>
                <c:pt idx="17315">
                  <c:v>45.055600000000013</c:v>
                </c:pt>
                <c:pt idx="17316">
                  <c:v>45.055600000000013</c:v>
                </c:pt>
                <c:pt idx="17317">
                  <c:v>45.067100000000003</c:v>
                </c:pt>
                <c:pt idx="17318">
                  <c:v>45.067100000000003</c:v>
                </c:pt>
                <c:pt idx="17319">
                  <c:v>45.067100000000003</c:v>
                </c:pt>
                <c:pt idx="17320">
                  <c:v>45.067100000000003</c:v>
                </c:pt>
                <c:pt idx="17321">
                  <c:v>45.078200000000002</c:v>
                </c:pt>
                <c:pt idx="17322">
                  <c:v>45.078200000000002</c:v>
                </c:pt>
                <c:pt idx="17323">
                  <c:v>45.078200000000002</c:v>
                </c:pt>
                <c:pt idx="17324">
                  <c:v>45.078200000000002</c:v>
                </c:pt>
                <c:pt idx="17325">
                  <c:v>45.078200000000002</c:v>
                </c:pt>
                <c:pt idx="17326">
                  <c:v>45.078200000000002</c:v>
                </c:pt>
                <c:pt idx="17327">
                  <c:v>45.078200000000002</c:v>
                </c:pt>
                <c:pt idx="17328">
                  <c:v>45.078200000000002</c:v>
                </c:pt>
                <c:pt idx="17329">
                  <c:v>45.078200000000002</c:v>
                </c:pt>
                <c:pt idx="17330">
                  <c:v>45.078200000000002</c:v>
                </c:pt>
                <c:pt idx="17331">
                  <c:v>45.088200000000001</c:v>
                </c:pt>
                <c:pt idx="17332">
                  <c:v>45.088200000000001</c:v>
                </c:pt>
                <c:pt idx="17333">
                  <c:v>45.088200000000001</c:v>
                </c:pt>
                <c:pt idx="17334">
                  <c:v>45.088200000000001</c:v>
                </c:pt>
                <c:pt idx="17335">
                  <c:v>45.088200000000001</c:v>
                </c:pt>
                <c:pt idx="17336">
                  <c:v>45.088200000000001</c:v>
                </c:pt>
                <c:pt idx="17337">
                  <c:v>45.088200000000001</c:v>
                </c:pt>
                <c:pt idx="17338">
                  <c:v>45.088200000000001</c:v>
                </c:pt>
                <c:pt idx="17339">
                  <c:v>45.088200000000001</c:v>
                </c:pt>
                <c:pt idx="17340">
                  <c:v>45.098400000000012</c:v>
                </c:pt>
                <c:pt idx="17341">
                  <c:v>45.098400000000012</c:v>
                </c:pt>
                <c:pt idx="17342">
                  <c:v>45.098400000000012</c:v>
                </c:pt>
                <c:pt idx="17343">
                  <c:v>45.098400000000012</c:v>
                </c:pt>
                <c:pt idx="17344">
                  <c:v>45.098400000000012</c:v>
                </c:pt>
                <c:pt idx="17345">
                  <c:v>45.098400000000012</c:v>
                </c:pt>
                <c:pt idx="17346">
                  <c:v>45.098400000000012</c:v>
                </c:pt>
                <c:pt idx="17347">
                  <c:v>45.098400000000012</c:v>
                </c:pt>
                <c:pt idx="17348">
                  <c:v>45.098400000000012</c:v>
                </c:pt>
                <c:pt idx="17349">
                  <c:v>45.098400000000012</c:v>
                </c:pt>
                <c:pt idx="17350">
                  <c:v>45.098400000000012</c:v>
                </c:pt>
                <c:pt idx="17351">
                  <c:v>45.098400000000012</c:v>
                </c:pt>
                <c:pt idx="17352">
                  <c:v>45.098400000000012</c:v>
                </c:pt>
                <c:pt idx="17353">
                  <c:v>45.098400000000012</c:v>
                </c:pt>
                <c:pt idx="17354">
                  <c:v>45.098400000000012</c:v>
                </c:pt>
                <c:pt idx="17355">
                  <c:v>45.098400000000012</c:v>
                </c:pt>
                <c:pt idx="17356">
                  <c:v>45.098400000000012</c:v>
                </c:pt>
                <c:pt idx="17357">
                  <c:v>45.098400000000012</c:v>
                </c:pt>
                <c:pt idx="17358">
                  <c:v>45.098400000000012</c:v>
                </c:pt>
                <c:pt idx="17359">
                  <c:v>45.108699999999999</c:v>
                </c:pt>
                <c:pt idx="17360">
                  <c:v>45.108699999999999</c:v>
                </c:pt>
                <c:pt idx="17361">
                  <c:v>45.108699999999999</c:v>
                </c:pt>
                <c:pt idx="17362">
                  <c:v>45.108699999999999</c:v>
                </c:pt>
                <c:pt idx="17363">
                  <c:v>45.108699999999999</c:v>
                </c:pt>
                <c:pt idx="17364">
                  <c:v>45.108699999999999</c:v>
                </c:pt>
                <c:pt idx="17365">
                  <c:v>45.108699999999999</c:v>
                </c:pt>
                <c:pt idx="17366">
                  <c:v>45.108699999999999</c:v>
                </c:pt>
                <c:pt idx="17367">
                  <c:v>45.108699999999999</c:v>
                </c:pt>
                <c:pt idx="17368">
                  <c:v>45.108699999999999</c:v>
                </c:pt>
                <c:pt idx="17369">
                  <c:v>45.108699999999999</c:v>
                </c:pt>
                <c:pt idx="17370">
                  <c:v>45.108699999999999</c:v>
                </c:pt>
                <c:pt idx="17371">
                  <c:v>45.108699999999999</c:v>
                </c:pt>
                <c:pt idx="17372">
                  <c:v>45.108699999999999</c:v>
                </c:pt>
                <c:pt idx="17373">
                  <c:v>45.1188</c:v>
                </c:pt>
                <c:pt idx="17374">
                  <c:v>45.1188</c:v>
                </c:pt>
                <c:pt idx="17375">
                  <c:v>45.1188</c:v>
                </c:pt>
                <c:pt idx="17376">
                  <c:v>45.1188</c:v>
                </c:pt>
                <c:pt idx="17377">
                  <c:v>45.1188</c:v>
                </c:pt>
                <c:pt idx="17378">
                  <c:v>45.1188</c:v>
                </c:pt>
                <c:pt idx="17379">
                  <c:v>45.1188</c:v>
                </c:pt>
                <c:pt idx="17380">
                  <c:v>45.1188</c:v>
                </c:pt>
                <c:pt idx="17381">
                  <c:v>45.1188</c:v>
                </c:pt>
                <c:pt idx="17382">
                  <c:v>45.1188</c:v>
                </c:pt>
                <c:pt idx="17383">
                  <c:v>45.1188</c:v>
                </c:pt>
                <c:pt idx="17384">
                  <c:v>45.1188</c:v>
                </c:pt>
                <c:pt idx="17385">
                  <c:v>45.1188</c:v>
                </c:pt>
                <c:pt idx="17386">
                  <c:v>45.1188</c:v>
                </c:pt>
                <c:pt idx="17387">
                  <c:v>45.1188</c:v>
                </c:pt>
                <c:pt idx="17388">
                  <c:v>45.1188</c:v>
                </c:pt>
                <c:pt idx="17389">
                  <c:v>45.1188</c:v>
                </c:pt>
                <c:pt idx="17390">
                  <c:v>45.1188</c:v>
                </c:pt>
                <c:pt idx="17391">
                  <c:v>45.1188</c:v>
                </c:pt>
                <c:pt idx="17392">
                  <c:v>45.129000000000012</c:v>
                </c:pt>
                <c:pt idx="17393">
                  <c:v>45.129000000000012</c:v>
                </c:pt>
                <c:pt idx="17394">
                  <c:v>45.129000000000012</c:v>
                </c:pt>
                <c:pt idx="17395">
                  <c:v>45.129000000000012</c:v>
                </c:pt>
                <c:pt idx="17396">
                  <c:v>45.129000000000012</c:v>
                </c:pt>
                <c:pt idx="17397">
                  <c:v>45.129000000000012</c:v>
                </c:pt>
                <c:pt idx="17398">
                  <c:v>45.129000000000012</c:v>
                </c:pt>
                <c:pt idx="17399">
                  <c:v>45.129000000000012</c:v>
                </c:pt>
                <c:pt idx="17400">
                  <c:v>45.129000000000012</c:v>
                </c:pt>
                <c:pt idx="17401">
                  <c:v>45.129000000000012</c:v>
                </c:pt>
                <c:pt idx="17402">
                  <c:v>45.129000000000012</c:v>
                </c:pt>
                <c:pt idx="17403">
                  <c:v>45.129000000000012</c:v>
                </c:pt>
                <c:pt idx="17404">
                  <c:v>45.129000000000012</c:v>
                </c:pt>
                <c:pt idx="17405">
                  <c:v>45.129000000000012</c:v>
                </c:pt>
                <c:pt idx="17406">
                  <c:v>45.129000000000012</c:v>
                </c:pt>
                <c:pt idx="17407">
                  <c:v>45.129000000000012</c:v>
                </c:pt>
                <c:pt idx="17408">
                  <c:v>45.129000000000012</c:v>
                </c:pt>
                <c:pt idx="17409">
                  <c:v>45.129000000000012</c:v>
                </c:pt>
                <c:pt idx="17410">
                  <c:v>45.129000000000012</c:v>
                </c:pt>
                <c:pt idx="17411">
                  <c:v>45.139099999999999</c:v>
                </c:pt>
                <c:pt idx="17412">
                  <c:v>45.139099999999999</c:v>
                </c:pt>
                <c:pt idx="17413">
                  <c:v>45.139099999999999</c:v>
                </c:pt>
                <c:pt idx="17414">
                  <c:v>45.139099999999999</c:v>
                </c:pt>
                <c:pt idx="17415">
                  <c:v>45.139099999999999</c:v>
                </c:pt>
                <c:pt idx="17416">
                  <c:v>45.139099999999999</c:v>
                </c:pt>
                <c:pt idx="17417">
                  <c:v>45.139099999999999</c:v>
                </c:pt>
                <c:pt idx="17418">
                  <c:v>45.139099999999999</c:v>
                </c:pt>
                <c:pt idx="17419">
                  <c:v>45.139099999999999</c:v>
                </c:pt>
                <c:pt idx="17420">
                  <c:v>45.139099999999999</c:v>
                </c:pt>
                <c:pt idx="17421">
                  <c:v>45.139099999999999</c:v>
                </c:pt>
                <c:pt idx="17422">
                  <c:v>45.139099999999999</c:v>
                </c:pt>
                <c:pt idx="17423">
                  <c:v>45.139099999999999</c:v>
                </c:pt>
                <c:pt idx="17424">
                  <c:v>45.139099999999999</c:v>
                </c:pt>
                <c:pt idx="17425">
                  <c:v>45.139099999999999</c:v>
                </c:pt>
                <c:pt idx="17426">
                  <c:v>45.139099999999999</c:v>
                </c:pt>
                <c:pt idx="17427">
                  <c:v>45.139099999999999</c:v>
                </c:pt>
                <c:pt idx="17428">
                  <c:v>45.139099999999999</c:v>
                </c:pt>
                <c:pt idx="17429">
                  <c:v>45.139099999999999</c:v>
                </c:pt>
                <c:pt idx="17430">
                  <c:v>45.139099999999999</c:v>
                </c:pt>
                <c:pt idx="17431">
                  <c:v>45.139099999999999</c:v>
                </c:pt>
                <c:pt idx="17432">
                  <c:v>45.139099999999999</c:v>
                </c:pt>
                <c:pt idx="17433">
                  <c:v>45.139099999999999</c:v>
                </c:pt>
                <c:pt idx="17434">
                  <c:v>45.150100000000002</c:v>
                </c:pt>
                <c:pt idx="17435">
                  <c:v>45.150100000000002</c:v>
                </c:pt>
                <c:pt idx="17436">
                  <c:v>45.150100000000002</c:v>
                </c:pt>
                <c:pt idx="17437">
                  <c:v>45.150100000000002</c:v>
                </c:pt>
                <c:pt idx="17438">
                  <c:v>45.150100000000002</c:v>
                </c:pt>
                <c:pt idx="17439">
                  <c:v>45.150100000000002</c:v>
                </c:pt>
                <c:pt idx="17440">
                  <c:v>45.150100000000002</c:v>
                </c:pt>
                <c:pt idx="17441">
                  <c:v>45.150100000000002</c:v>
                </c:pt>
                <c:pt idx="17442">
                  <c:v>45.150100000000002</c:v>
                </c:pt>
                <c:pt idx="17443">
                  <c:v>45.150100000000002</c:v>
                </c:pt>
                <c:pt idx="17444">
                  <c:v>45.150100000000002</c:v>
                </c:pt>
                <c:pt idx="17445">
                  <c:v>45.150100000000002</c:v>
                </c:pt>
                <c:pt idx="17446">
                  <c:v>45.150100000000002</c:v>
                </c:pt>
                <c:pt idx="17447">
                  <c:v>45.150100000000002</c:v>
                </c:pt>
                <c:pt idx="17448">
                  <c:v>45.150100000000002</c:v>
                </c:pt>
                <c:pt idx="17449">
                  <c:v>45.150100000000002</c:v>
                </c:pt>
                <c:pt idx="17450">
                  <c:v>45.150100000000002</c:v>
                </c:pt>
                <c:pt idx="17451">
                  <c:v>45.150100000000002</c:v>
                </c:pt>
                <c:pt idx="17452">
                  <c:v>45.150100000000002</c:v>
                </c:pt>
                <c:pt idx="17453">
                  <c:v>45.150100000000002</c:v>
                </c:pt>
                <c:pt idx="17454">
                  <c:v>45.150100000000002</c:v>
                </c:pt>
                <c:pt idx="17455">
                  <c:v>45.150100000000002</c:v>
                </c:pt>
                <c:pt idx="17456">
                  <c:v>45.150100000000002</c:v>
                </c:pt>
                <c:pt idx="17457">
                  <c:v>45.150100000000002</c:v>
                </c:pt>
                <c:pt idx="17458">
                  <c:v>45.160299999999999</c:v>
                </c:pt>
                <c:pt idx="17459">
                  <c:v>45.160299999999999</c:v>
                </c:pt>
                <c:pt idx="17460">
                  <c:v>45.160299999999999</c:v>
                </c:pt>
                <c:pt idx="17461">
                  <c:v>45.160299999999999</c:v>
                </c:pt>
                <c:pt idx="17462">
                  <c:v>45.160299999999999</c:v>
                </c:pt>
                <c:pt idx="17463">
                  <c:v>45.160299999999999</c:v>
                </c:pt>
                <c:pt idx="17464">
                  <c:v>45.160299999999999</c:v>
                </c:pt>
                <c:pt idx="17465">
                  <c:v>45.160299999999999</c:v>
                </c:pt>
                <c:pt idx="17466">
                  <c:v>45.160299999999999</c:v>
                </c:pt>
                <c:pt idx="17467">
                  <c:v>45.160299999999999</c:v>
                </c:pt>
                <c:pt idx="17468">
                  <c:v>45.160299999999999</c:v>
                </c:pt>
                <c:pt idx="17469">
                  <c:v>45.160299999999999</c:v>
                </c:pt>
                <c:pt idx="17470">
                  <c:v>45.160299999999999</c:v>
                </c:pt>
                <c:pt idx="17471">
                  <c:v>45.160299999999999</c:v>
                </c:pt>
                <c:pt idx="17472">
                  <c:v>45.133200000000002</c:v>
                </c:pt>
                <c:pt idx="17473">
                  <c:v>45.133200000000002</c:v>
                </c:pt>
                <c:pt idx="17474">
                  <c:v>45.133200000000002</c:v>
                </c:pt>
                <c:pt idx="17475">
                  <c:v>45.133200000000002</c:v>
                </c:pt>
                <c:pt idx="17476">
                  <c:v>45.133200000000002</c:v>
                </c:pt>
                <c:pt idx="17477">
                  <c:v>45.106299999999997</c:v>
                </c:pt>
                <c:pt idx="17478">
                  <c:v>45.106299999999997</c:v>
                </c:pt>
                <c:pt idx="17479">
                  <c:v>45.106299999999997</c:v>
                </c:pt>
                <c:pt idx="17480">
                  <c:v>45.106299999999997</c:v>
                </c:pt>
                <c:pt idx="17481">
                  <c:v>45.106299999999997</c:v>
                </c:pt>
                <c:pt idx="17482">
                  <c:v>45.093499999999999</c:v>
                </c:pt>
                <c:pt idx="17483">
                  <c:v>45.093499999999999</c:v>
                </c:pt>
                <c:pt idx="17484">
                  <c:v>45.093499999999999</c:v>
                </c:pt>
                <c:pt idx="17485">
                  <c:v>45.093499999999999</c:v>
                </c:pt>
                <c:pt idx="17486">
                  <c:v>45.081099999999999</c:v>
                </c:pt>
                <c:pt idx="17487">
                  <c:v>45.081099999999999</c:v>
                </c:pt>
                <c:pt idx="17488">
                  <c:v>45.081099999999999</c:v>
                </c:pt>
                <c:pt idx="17489">
                  <c:v>45.081099999999999</c:v>
                </c:pt>
                <c:pt idx="17490">
                  <c:v>45.081099999999999</c:v>
                </c:pt>
                <c:pt idx="17491">
                  <c:v>45.056899999999999</c:v>
                </c:pt>
                <c:pt idx="17492">
                  <c:v>45.056899999999999</c:v>
                </c:pt>
                <c:pt idx="17493">
                  <c:v>45.056899999999999</c:v>
                </c:pt>
                <c:pt idx="17494">
                  <c:v>45.056899999999999</c:v>
                </c:pt>
                <c:pt idx="17495">
                  <c:v>45.056899999999999</c:v>
                </c:pt>
                <c:pt idx="17496">
                  <c:v>45.0351</c:v>
                </c:pt>
                <c:pt idx="17497">
                  <c:v>45.0351</c:v>
                </c:pt>
                <c:pt idx="17498">
                  <c:v>45.0351</c:v>
                </c:pt>
                <c:pt idx="17499">
                  <c:v>45.0351</c:v>
                </c:pt>
                <c:pt idx="17500">
                  <c:v>45.0351</c:v>
                </c:pt>
                <c:pt idx="17501">
                  <c:v>45.021500000000003</c:v>
                </c:pt>
                <c:pt idx="17502">
                  <c:v>45.021500000000003</c:v>
                </c:pt>
                <c:pt idx="17503">
                  <c:v>45.021500000000003</c:v>
                </c:pt>
                <c:pt idx="17504">
                  <c:v>45.021500000000003</c:v>
                </c:pt>
                <c:pt idx="17505">
                  <c:v>45.010800000000003</c:v>
                </c:pt>
                <c:pt idx="17506">
                  <c:v>45.010800000000003</c:v>
                </c:pt>
                <c:pt idx="17507">
                  <c:v>45.010800000000003</c:v>
                </c:pt>
                <c:pt idx="17508">
                  <c:v>45.010800000000003</c:v>
                </c:pt>
                <c:pt idx="17509">
                  <c:v>45.010800000000003</c:v>
                </c:pt>
                <c:pt idx="17510">
                  <c:v>44.987200000000001</c:v>
                </c:pt>
                <c:pt idx="17511">
                  <c:v>44.987200000000001</c:v>
                </c:pt>
                <c:pt idx="17512">
                  <c:v>44.987200000000001</c:v>
                </c:pt>
                <c:pt idx="17513">
                  <c:v>44.987200000000001</c:v>
                </c:pt>
                <c:pt idx="17514">
                  <c:v>44.987200000000001</c:v>
                </c:pt>
                <c:pt idx="17515">
                  <c:v>44.975299999999997</c:v>
                </c:pt>
                <c:pt idx="17516">
                  <c:v>44.975299999999997</c:v>
                </c:pt>
                <c:pt idx="17517">
                  <c:v>44.975299999999997</c:v>
                </c:pt>
                <c:pt idx="17518">
                  <c:v>44.975299999999997</c:v>
                </c:pt>
                <c:pt idx="17519">
                  <c:v>44.963500000000003</c:v>
                </c:pt>
                <c:pt idx="17520">
                  <c:v>44.963500000000003</c:v>
                </c:pt>
                <c:pt idx="17521">
                  <c:v>44.963500000000003</c:v>
                </c:pt>
                <c:pt idx="17522">
                  <c:v>44.963500000000003</c:v>
                </c:pt>
                <c:pt idx="17523">
                  <c:v>44.963500000000003</c:v>
                </c:pt>
                <c:pt idx="17524">
                  <c:v>44.9514</c:v>
                </c:pt>
                <c:pt idx="17525">
                  <c:v>44.9514</c:v>
                </c:pt>
                <c:pt idx="17526">
                  <c:v>44.9514</c:v>
                </c:pt>
                <c:pt idx="17527">
                  <c:v>44.9514</c:v>
                </c:pt>
                <c:pt idx="17528">
                  <c:v>44.9514</c:v>
                </c:pt>
                <c:pt idx="17529">
                  <c:v>44.939900000000002</c:v>
                </c:pt>
                <c:pt idx="17530">
                  <c:v>44.939900000000002</c:v>
                </c:pt>
                <c:pt idx="17531">
                  <c:v>44.939900000000002</c:v>
                </c:pt>
                <c:pt idx="17532">
                  <c:v>44.939900000000002</c:v>
                </c:pt>
                <c:pt idx="17533">
                  <c:v>44.939900000000002</c:v>
                </c:pt>
                <c:pt idx="17534">
                  <c:v>44.927600000000012</c:v>
                </c:pt>
                <c:pt idx="17535">
                  <c:v>44.927600000000012</c:v>
                </c:pt>
                <c:pt idx="17536">
                  <c:v>44.927600000000012</c:v>
                </c:pt>
                <c:pt idx="17537">
                  <c:v>44.927600000000012</c:v>
                </c:pt>
                <c:pt idx="17538">
                  <c:v>44.916800000000002</c:v>
                </c:pt>
                <c:pt idx="17539">
                  <c:v>44.916800000000002</c:v>
                </c:pt>
                <c:pt idx="17540">
                  <c:v>44.916800000000002</c:v>
                </c:pt>
                <c:pt idx="17541">
                  <c:v>44.916800000000002</c:v>
                </c:pt>
                <c:pt idx="17542">
                  <c:v>44.916800000000002</c:v>
                </c:pt>
                <c:pt idx="17543">
                  <c:v>44.905099999999997</c:v>
                </c:pt>
                <c:pt idx="17544">
                  <c:v>44.905099999999997</c:v>
                </c:pt>
                <c:pt idx="17545">
                  <c:v>44.905099999999997</c:v>
                </c:pt>
                <c:pt idx="17546">
                  <c:v>44.905099999999997</c:v>
                </c:pt>
                <c:pt idx="17547">
                  <c:v>44.905099999999997</c:v>
                </c:pt>
                <c:pt idx="17548">
                  <c:v>44.8947</c:v>
                </c:pt>
                <c:pt idx="17549">
                  <c:v>44.8947</c:v>
                </c:pt>
                <c:pt idx="17550">
                  <c:v>44.8947</c:v>
                </c:pt>
                <c:pt idx="17551">
                  <c:v>44.8947</c:v>
                </c:pt>
                <c:pt idx="17552">
                  <c:v>44.8947</c:v>
                </c:pt>
                <c:pt idx="17553">
                  <c:v>44.871499999999997</c:v>
                </c:pt>
                <c:pt idx="17554">
                  <c:v>44.871499999999997</c:v>
                </c:pt>
                <c:pt idx="17555">
                  <c:v>44.871499999999997</c:v>
                </c:pt>
                <c:pt idx="17556">
                  <c:v>44.871499999999997</c:v>
                </c:pt>
                <c:pt idx="17557">
                  <c:v>44.871499999999997</c:v>
                </c:pt>
                <c:pt idx="17558">
                  <c:v>44.871499999999997</c:v>
                </c:pt>
                <c:pt idx="17559">
                  <c:v>44.871499999999997</c:v>
                </c:pt>
                <c:pt idx="17560">
                  <c:v>44.871499999999997</c:v>
                </c:pt>
                <c:pt idx="17561">
                  <c:v>44.871499999999997</c:v>
                </c:pt>
                <c:pt idx="17562">
                  <c:v>44.8598</c:v>
                </c:pt>
                <c:pt idx="17563">
                  <c:v>44.8598</c:v>
                </c:pt>
                <c:pt idx="17564">
                  <c:v>44.8598</c:v>
                </c:pt>
                <c:pt idx="17565">
                  <c:v>44.8598</c:v>
                </c:pt>
                <c:pt idx="17566">
                  <c:v>44.8598</c:v>
                </c:pt>
                <c:pt idx="17567">
                  <c:v>44.849499999999999</c:v>
                </c:pt>
                <c:pt idx="17568">
                  <c:v>44.849499999999999</c:v>
                </c:pt>
                <c:pt idx="17569">
                  <c:v>44.849499999999999</c:v>
                </c:pt>
                <c:pt idx="17570">
                  <c:v>44.849499999999999</c:v>
                </c:pt>
                <c:pt idx="17571">
                  <c:v>44.839300000000001</c:v>
                </c:pt>
                <c:pt idx="17572">
                  <c:v>44.839300000000001</c:v>
                </c:pt>
                <c:pt idx="17573">
                  <c:v>44.839300000000001</c:v>
                </c:pt>
                <c:pt idx="17574">
                  <c:v>44.839300000000001</c:v>
                </c:pt>
                <c:pt idx="17575">
                  <c:v>44.839300000000001</c:v>
                </c:pt>
                <c:pt idx="17576">
                  <c:v>44.8279</c:v>
                </c:pt>
                <c:pt idx="17577">
                  <c:v>44.8279</c:v>
                </c:pt>
                <c:pt idx="17578">
                  <c:v>44.8279</c:v>
                </c:pt>
                <c:pt idx="17579">
                  <c:v>44.8279</c:v>
                </c:pt>
                <c:pt idx="17580">
                  <c:v>44.8279</c:v>
                </c:pt>
                <c:pt idx="17581">
                  <c:v>44.816899999999997</c:v>
                </c:pt>
                <c:pt idx="17582">
                  <c:v>44.816899999999997</c:v>
                </c:pt>
                <c:pt idx="17583">
                  <c:v>44.816899999999997</c:v>
                </c:pt>
                <c:pt idx="17584">
                  <c:v>44.816899999999997</c:v>
                </c:pt>
                <c:pt idx="17585">
                  <c:v>44.816899999999997</c:v>
                </c:pt>
                <c:pt idx="17586">
                  <c:v>44.805</c:v>
                </c:pt>
                <c:pt idx="17587">
                  <c:v>44.805</c:v>
                </c:pt>
                <c:pt idx="17588">
                  <c:v>44.805</c:v>
                </c:pt>
                <c:pt idx="17589">
                  <c:v>44.805</c:v>
                </c:pt>
                <c:pt idx="17590">
                  <c:v>44.7926</c:v>
                </c:pt>
                <c:pt idx="17591">
                  <c:v>44.7926</c:v>
                </c:pt>
                <c:pt idx="17592">
                  <c:v>44.7926</c:v>
                </c:pt>
                <c:pt idx="17593">
                  <c:v>44.7926</c:v>
                </c:pt>
                <c:pt idx="17594">
                  <c:v>44.7926</c:v>
                </c:pt>
                <c:pt idx="17595">
                  <c:v>44.7926</c:v>
                </c:pt>
                <c:pt idx="17596">
                  <c:v>44.7926</c:v>
                </c:pt>
                <c:pt idx="17597">
                  <c:v>44.7926</c:v>
                </c:pt>
                <c:pt idx="17598">
                  <c:v>44.7926</c:v>
                </c:pt>
                <c:pt idx="17599">
                  <c:v>44.7926</c:v>
                </c:pt>
                <c:pt idx="17600">
                  <c:v>44.7926</c:v>
                </c:pt>
                <c:pt idx="17601">
                  <c:v>44.7926</c:v>
                </c:pt>
                <c:pt idx="17602">
                  <c:v>44.7926</c:v>
                </c:pt>
                <c:pt idx="17603">
                  <c:v>44.7926</c:v>
                </c:pt>
                <c:pt idx="17604">
                  <c:v>44.7926</c:v>
                </c:pt>
                <c:pt idx="17605">
                  <c:v>44.8142</c:v>
                </c:pt>
                <c:pt idx="17606">
                  <c:v>44.8142</c:v>
                </c:pt>
                <c:pt idx="17607">
                  <c:v>44.8142</c:v>
                </c:pt>
                <c:pt idx="17608">
                  <c:v>44.8142</c:v>
                </c:pt>
                <c:pt idx="17609">
                  <c:v>44.8277</c:v>
                </c:pt>
                <c:pt idx="17610">
                  <c:v>44.8277</c:v>
                </c:pt>
                <c:pt idx="17611">
                  <c:v>44.8277</c:v>
                </c:pt>
                <c:pt idx="17612">
                  <c:v>44.8277</c:v>
                </c:pt>
                <c:pt idx="17613">
                  <c:v>44.8277</c:v>
                </c:pt>
                <c:pt idx="17614">
                  <c:v>44.837800000000001</c:v>
                </c:pt>
                <c:pt idx="17615">
                  <c:v>44.837800000000001</c:v>
                </c:pt>
                <c:pt idx="17616">
                  <c:v>44.837800000000001</c:v>
                </c:pt>
                <c:pt idx="17617">
                  <c:v>44.837800000000001</c:v>
                </c:pt>
                <c:pt idx="17618">
                  <c:v>44.837800000000001</c:v>
                </c:pt>
                <c:pt idx="17619">
                  <c:v>44.849600000000002</c:v>
                </c:pt>
                <c:pt idx="17620">
                  <c:v>44.849600000000002</c:v>
                </c:pt>
                <c:pt idx="17621">
                  <c:v>44.849600000000002</c:v>
                </c:pt>
                <c:pt idx="17622">
                  <c:v>44.849600000000002</c:v>
                </c:pt>
                <c:pt idx="17623">
                  <c:v>44.8611</c:v>
                </c:pt>
                <c:pt idx="17624">
                  <c:v>44.8611</c:v>
                </c:pt>
                <c:pt idx="17625">
                  <c:v>44.8611</c:v>
                </c:pt>
                <c:pt idx="17626">
                  <c:v>44.8611</c:v>
                </c:pt>
                <c:pt idx="17627">
                  <c:v>44.8611</c:v>
                </c:pt>
                <c:pt idx="17628">
                  <c:v>44.873600000000003</c:v>
                </c:pt>
                <c:pt idx="17629">
                  <c:v>44.873600000000003</c:v>
                </c:pt>
                <c:pt idx="17630">
                  <c:v>44.873600000000003</c:v>
                </c:pt>
                <c:pt idx="17631">
                  <c:v>44.873600000000003</c:v>
                </c:pt>
                <c:pt idx="17632">
                  <c:v>44.873600000000003</c:v>
                </c:pt>
                <c:pt idx="17633">
                  <c:v>44.884999999999998</c:v>
                </c:pt>
                <c:pt idx="17634">
                  <c:v>44.884999999999998</c:v>
                </c:pt>
                <c:pt idx="17635">
                  <c:v>44.884999999999998</c:v>
                </c:pt>
                <c:pt idx="17636">
                  <c:v>44.884999999999998</c:v>
                </c:pt>
                <c:pt idx="17637">
                  <c:v>44.884999999999998</c:v>
                </c:pt>
                <c:pt idx="17638">
                  <c:v>44.896600000000007</c:v>
                </c:pt>
                <c:pt idx="17639">
                  <c:v>44.896600000000007</c:v>
                </c:pt>
                <c:pt idx="17640">
                  <c:v>44.896600000000007</c:v>
                </c:pt>
                <c:pt idx="17641">
                  <c:v>44.896600000000007</c:v>
                </c:pt>
                <c:pt idx="17642">
                  <c:v>44.908299999999997</c:v>
                </c:pt>
                <c:pt idx="17643">
                  <c:v>44.908299999999997</c:v>
                </c:pt>
                <c:pt idx="17644">
                  <c:v>44.908299999999997</c:v>
                </c:pt>
                <c:pt idx="17645">
                  <c:v>44.908299999999997</c:v>
                </c:pt>
                <c:pt idx="17646">
                  <c:v>44.908299999999997</c:v>
                </c:pt>
                <c:pt idx="17647">
                  <c:v>44.919499999999999</c:v>
                </c:pt>
                <c:pt idx="17648">
                  <c:v>44.919499999999999</c:v>
                </c:pt>
                <c:pt idx="17649">
                  <c:v>44.919499999999999</c:v>
                </c:pt>
                <c:pt idx="17650">
                  <c:v>44.919499999999999</c:v>
                </c:pt>
                <c:pt idx="17651">
                  <c:v>44.919499999999999</c:v>
                </c:pt>
                <c:pt idx="17652">
                  <c:v>44.930999999999997</c:v>
                </c:pt>
                <c:pt idx="17653">
                  <c:v>44.930999999999997</c:v>
                </c:pt>
                <c:pt idx="17654">
                  <c:v>44.930999999999997</c:v>
                </c:pt>
                <c:pt idx="17655">
                  <c:v>44.930999999999997</c:v>
                </c:pt>
                <c:pt idx="17656">
                  <c:v>44.942700000000002</c:v>
                </c:pt>
                <c:pt idx="17657">
                  <c:v>44.942700000000002</c:v>
                </c:pt>
                <c:pt idx="17658">
                  <c:v>44.942700000000002</c:v>
                </c:pt>
                <c:pt idx="17659">
                  <c:v>44.942700000000002</c:v>
                </c:pt>
                <c:pt idx="17660">
                  <c:v>44.942700000000002</c:v>
                </c:pt>
                <c:pt idx="17661">
                  <c:v>44.942700000000002</c:v>
                </c:pt>
                <c:pt idx="17662">
                  <c:v>44.942700000000002</c:v>
                </c:pt>
                <c:pt idx="17663">
                  <c:v>44.942700000000002</c:v>
                </c:pt>
                <c:pt idx="17664">
                  <c:v>44.942700000000002</c:v>
                </c:pt>
                <c:pt idx="17665">
                  <c:v>44.942700000000002</c:v>
                </c:pt>
                <c:pt idx="17666">
                  <c:v>44.953899999999997</c:v>
                </c:pt>
                <c:pt idx="17667">
                  <c:v>44.953899999999997</c:v>
                </c:pt>
                <c:pt idx="17668">
                  <c:v>44.953899999999997</c:v>
                </c:pt>
                <c:pt idx="17669">
                  <c:v>44.953899999999997</c:v>
                </c:pt>
                <c:pt idx="17670">
                  <c:v>44.953899999999997</c:v>
                </c:pt>
                <c:pt idx="17671">
                  <c:v>44.953899999999997</c:v>
                </c:pt>
                <c:pt idx="17672">
                  <c:v>44.953899999999997</c:v>
                </c:pt>
                <c:pt idx="17673">
                  <c:v>44.953899999999997</c:v>
                </c:pt>
                <c:pt idx="17674">
                  <c:v>44.953899999999997</c:v>
                </c:pt>
                <c:pt idx="17675">
                  <c:v>44.965400000000002</c:v>
                </c:pt>
                <c:pt idx="17676">
                  <c:v>44.965400000000002</c:v>
                </c:pt>
                <c:pt idx="17677">
                  <c:v>44.965400000000002</c:v>
                </c:pt>
                <c:pt idx="17678">
                  <c:v>44.965400000000002</c:v>
                </c:pt>
                <c:pt idx="17679">
                  <c:v>44.965400000000002</c:v>
                </c:pt>
                <c:pt idx="17680">
                  <c:v>44.976100000000002</c:v>
                </c:pt>
                <c:pt idx="17681">
                  <c:v>44.976100000000002</c:v>
                </c:pt>
                <c:pt idx="17682">
                  <c:v>44.976100000000002</c:v>
                </c:pt>
                <c:pt idx="17683">
                  <c:v>44.976100000000002</c:v>
                </c:pt>
                <c:pt idx="17684">
                  <c:v>44.976100000000002</c:v>
                </c:pt>
                <c:pt idx="17685">
                  <c:v>44.987000000000002</c:v>
                </c:pt>
                <c:pt idx="17686">
                  <c:v>44.987000000000002</c:v>
                </c:pt>
                <c:pt idx="17687">
                  <c:v>44.987000000000002</c:v>
                </c:pt>
                <c:pt idx="17688">
                  <c:v>44.987000000000002</c:v>
                </c:pt>
                <c:pt idx="17689">
                  <c:v>44.987000000000002</c:v>
                </c:pt>
                <c:pt idx="17690">
                  <c:v>44.987000000000002</c:v>
                </c:pt>
                <c:pt idx="17691">
                  <c:v>44.987000000000002</c:v>
                </c:pt>
                <c:pt idx="17692">
                  <c:v>44.987000000000002</c:v>
                </c:pt>
                <c:pt idx="17693">
                  <c:v>44.987000000000002</c:v>
                </c:pt>
                <c:pt idx="17694">
                  <c:v>44.998400000000011</c:v>
                </c:pt>
                <c:pt idx="17695">
                  <c:v>44.998400000000011</c:v>
                </c:pt>
                <c:pt idx="17696">
                  <c:v>44.998400000000011</c:v>
                </c:pt>
                <c:pt idx="17697">
                  <c:v>44.998400000000011</c:v>
                </c:pt>
                <c:pt idx="17698">
                  <c:v>44.998400000000011</c:v>
                </c:pt>
                <c:pt idx="17699">
                  <c:v>44.998400000000011</c:v>
                </c:pt>
                <c:pt idx="17700">
                  <c:v>44.998400000000011</c:v>
                </c:pt>
                <c:pt idx="17701">
                  <c:v>44.998400000000011</c:v>
                </c:pt>
                <c:pt idx="17702">
                  <c:v>44.998400000000011</c:v>
                </c:pt>
                <c:pt idx="17703">
                  <c:v>44.998400000000011</c:v>
                </c:pt>
                <c:pt idx="17704">
                  <c:v>45.008800000000001</c:v>
                </c:pt>
                <c:pt idx="17705">
                  <c:v>45.008800000000001</c:v>
                </c:pt>
                <c:pt idx="17706">
                  <c:v>45.008800000000001</c:v>
                </c:pt>
                <c:pt idx="17707">
                  <c:v>45.008800000000001</c:v>
                </c:pt>
                <c:pt idx="17708">
                  <c:v>45.008800000000001</c:v>
                </c:pt>
                <c:pt idx="17709">
                  <c:v>45.008800000000001</c:v>
                </c:pt>
                <c:pt idx="17710">
                  <c:v>45.008800000000001</c:v>
                </c:pt>
                <c:pt idx="17711">
                  <c:v>45.008800000000001</c:v>
                </c:pt>
                <c:pt idx="17712">
                  <c:v>45.008800000000001</c:v>
                </c:pt>
                <c:pt idx="17713">
                  <c:v>45.019399999999997</c:v>
                </c:pt>
                <c:pt idx="17714">
                  <c:v>45.019399999999997</c:v>
                </c:pt>
                <c:pt idx="17715">
                  <c:v>45.019399999999997</c:v>
                </c:pt>
                <c:pt idx="17716">
                  <c:v>45.019399999999997</c:v>
                </c:pt>
                <c:pt idx="17717">
                  <c:v>45.019399999999997</c:v>
                </c:pt>
                <c:pt idx="17718">
                  <c:v>45.019399999999997</c:v>
                </c:pt>
                <c:pt idx="17719">
                  <c:v>45.019399999999997</c:v>
                </c:pt>
                <c:pt idx="17720">
                  <c:v>45.019399999999997</c:v>
                </c:pt>
                <c:pt idx="17721">
                  <c:v>45.019399999999997</c:v>
                </c:pt>
                <c:pt idx="17722">
                  <c:v>45.019399999999997</c:v>
                </c:pt>
                <c:pt idx="17723">
                  <c:v>45.029699999999998</c:v>
                </c:pt>
                <c:pt idx="17724">
                  <c:v>45.029699999999998</c:v>
                </c:pt>
                <c:pt idx="17725">
                  <c:v>45.029699999999998</c:v>
                </c:pt>
                <c:pt idx="17726">
                  <c:v>45.029699999999998</c:v>
                </c:pt>
                <c:pt idx="17727">
                  <c:v>45.029699999999998</c:v>
                </c:pt>
                <c:pt idx="17728">
                  <c:v>45.029699999999998</c:v>
                </c:pt>
                <c:pt idx="17729">
                  <c:v>45.029699999999998</c:v>
                </c:pt>
                <c:pt idx="17730">
                  <c:v>45.029699999999998</c:v>
                </c:pt>
                <c:pt idx="17731">
                  <c:v>45.029699999999998</c:v>
                </c:pt>
                <c:pt idx="17732">
                  <c:v>45.040599999999998</c:v>
                </c:pt>
                <c:pt idx="17733">
                  <c:v>45.040599999999998</c:v>
                </c:pt>
                <c:pt idx="17734">
                  <c:v>45.040599999999998</c:v>
                </c:pt>
                <c:pt idx="17735">
                  <c:v>45.040599999999998</c:v>
                </c:pt>
                <c:pt idx="17736">
                  <c:v>45.040599999999998</c:v>
                </c:pt>
                <c:pt idx="17737">
                  <c:v>45.040599999999998</c:v>
                </c:pt>
                <c:pt idx="17738">
                  <c:v>45.040599999999998</c:v>
                </c:pt>
                <c:pt idx="17739">
                  <c:v>45.040599999999998</c:v>
                </c:pt>
                <c:pt idx="17740">
                  <c:v>45.040599999999998</c:v>
                </c:pt>
                <c:pt idx="17741">
                  <c:v>45.040599999999998</c:v>
                </c:pt>
                <c:pt idx="17742">
                  <c:v>45.040599999999998</c:v>
                </c:pt>
                <c:pt idx="17743">
                  <c:v>45.040599999999998</c:v>
                </c:pt>
                <c:pt idx="17744">
                  <c:v>45.040599999999998</c:v>
                </c:pt>
                <c:pt idx="17745">
                  <c:v>45.040599999999998</c:v>
                </c:pt>
                <c:pt idx="17746">
                  <c:v>45.051000000000002</c:v>
                </c:pt>
                <c:pt idx="17747">
                  <c:v>45.051000000000002</c:v>
                </c:pt>
                <c:pt idx="17748">
                  <c:v>45.051000000000002</c:v>
                </c:pt>
                <c:pt idx="17749">
                  <c:v>45.051000000000002</c:v>
                </c:pt>
                <c:pt idx="17750">
                  <c:v>45.051000000000002</c:v>
                </c:pt>
                <c:pt idx="17751">
                  <c:v>45.038200000000003</c:v>
                </c:pt>
                <c:pt idx="17752">
                  <c:v>45.038200000000003</c:v>
                </c:pt>
                <c:pt idx="17753">
                  <c:v>45.038200000000003</c:v>
                </c:pt>
                <c:pt idx="17754">
                  <c:v>45.038200000000003</c:v>
                </c:pt>
                <c:pt idx="17755">
                  <c:v>45.038200000000003</c:v>
                </c:pt>
                <c:pt idx="17756">
                  <c:v>45.025400000000012</c:v>
                </c:pt>
                <c:pt idx="17757">
                  <c:v>45.025400000000012</c:v>
                </c:pt>
                <c:pt idx="17758">
                  <c:v>45.025400000000012</c:v>
                </c:pt>
                <c:pt idx="17759">
                  <c:v>45.025400000000012</c:v>
                </c:pt>
                <c:pt idx="17760">
                  <c:v>44.999099999999999</c:v>
                </c:pt>
                <c:pt idx="17761">
                  <c:v>44.999099999999999</c:v>
                </c:pt>
                <c:pt idx="17762">
                  <c:v>44.999099999999999</c:v>
                </c:pt>
                <c:pt idx="17763">
                  <c:v>44.999099999999999</c:v>
                </c:pt>
                <c:pt idx="17764">
                  <c:v>44.999099999999999</c:v>
                </c:pt>
                <c:pt idx="17765">
                  <c:v>44.976599999999998</c:v>
                </c:pt>
                <c:pt idx="17766">
                  <c:v>44.976599999999998</c:v>
                </c:pt>
                <c:pt idx="17767">
                  <c:v>44.976599999999998</c:v>
                </c:pt>
                <c:pt idx="17768">
                  <c:v>44.976599999999998</c:v>
                </c:pt>
                <c:pt idx="17769">
                  <c:v>44.976599999999998</c:v>
                </c:pt>
                <c:pt idx="17770">
                  <c:v>44.9651</c:v>
                </c:pt>
                <c:pt idx="17771">
                  <c:v>44.9651</c:v>
                </c:pt>
                <c:pt idx="17772">
                  <c:v>44.9651</c:v>
                </c:pt>
                <c:pt idx="17773">
                  <c:v>44.9651</c:v>
                </c:pt>
                <c:pt idx="17774">
                  <c:v>44.9544</c:v>
                </c:pt>
                <c:pt idx="17775">
                  <c:v>44.9544</c:v>
                </c:pt>
                <c:pt idx="17776">
                  <c:v>44.9544</c:v>
                </c:pt>
                <c:pt idx="17777">
                  <c:v>44.9544</c:v>
                </c:pt>
                <c:pt idx="17778">
                  <c:v>44.9544</c:v>
                </c:pt>
                <c:pt idx="17779">
                  <c:v>44.9283</c:v>
                </c:pt>
                <c:pt idx="17780">
                  <c:v>44.9283</c:v>
                </c:pt>
                <c:pt idx="17781">
                  <c:v>44.9283</c:v>
                </c:pt>
                <c:pt idx="17782">
                  <c:v>44.9283</c:v>
                </c:pt>
                <c:pt idx="17783">
                  <c:v>44.9283</c:v>
                </c:pt>
                <c:pt idx="17784">
                  <c:v>44.917299999999997</c:v>
                </c:pt>
                <c:pt idx="17785">
                  <c:v>44.917299999999997</c:v>
                </c:pt>
                <c:pt idx="17786">
                  <c:v>44.917299999999997</c:v>
                </c:pt>
                <c:pt idx="17787">
                  <c:v>44.917299999999997</c:v>
                </c:pt>
                <c:pt idx="17788">
                  <c:v>44.917299999999997</c:v>
                </c:pt>
                <c:pt idx="17789">
                  <c:v>44.905900000000003</c:v>
                </c:pt>
                <c:pt idx="17790">
                  <c:v>44.905900000000003</c:v>
                </c:pt>
                <c:pt idx="17791">
                  <c:v>44.905900000000003</c:v>
                </c:pt>
                <c:pt idx="17792">
                  <c:v>44.905900000000003</c:v>
                </c:pt>
                <c:pt idx="17793">
                  <c:v>44.893900000000002</c:v>
                </c:pt>
                <c:pt idx="17794">
                  <c:v>44.893900000000002</c:v>
                </c:pt>
                <c:pt idx="17795">
                  <c:v>44.893900000000002</c:v>
                </c:pt>
                <c:pt idx="17796">
                  <c:v>44.893900000000002</c:v>
                </c:pt>
                <c:pt idx="17797">
                  <c:v>44.893900000000002</c:v>
                </c:pt>
                <c:pt idx="17798">
                  <c:v>44.883200000000002</c:v>
                </c:pt>
                <c:pt idx="17799">
                  <c:v>44.883200000000002</c:v>
                </c:pt>
                <c:pt idx="17800">
                  <c:v>44.883200000000002</c:v>
                </c:pt>
                <c:pt idx="17801">
                  <c:v>44.883200000000002</c:v>
                </c:pt>
                <c:pt idx="17802">
                  <c:v>44.883200000000002</c:v>
                </c:pt>
                <c:pt idx="17803">
                  <c:v>44.871899999999997</c:v>
                </c:pt>
                <c:pt idx="17804">
                  <c:v>44.871899999999997</c:v>
                </c:pt>
                <c:pt idx="17805">
                  <c:v>44.871899999999997</c:v>
                </c:pt>
                <c:pt idx="17806">
                  <c:v>44.871899999999997</c:v>
                </c:pt>
                <c:pt idx="17807">
                  <c:v>44.871899999999997</c:v>
                </c:pt>
                <c:pt idx="17808">
                  <c:v>44.861499999999999</c:v>
                </c:pt>
                <c:pt idx="17809">
                  <c:v>44.861499999999999</c:v>
                </c:pt>
                <c:pt idx="17810">
                  <c:v>44.861499999999999</c:v>
                </c:pt>
                <c:pt idx="17811">
                  <c:v>44.861499999999999</c:v>
                </c:pt>
                <c:pt idx="17812">
                  <c:v>44.8491</c:v>
                </c:pt>
                <c:pt idx="17813">
                  <c:v>44.8491</c:v>
                </c:pt>
                <c:pt idx="17814">
                  <c:v>44.8491</c:v>
                </c:pt>
                <c:pt idx="17815">
                  <c:v>44.8491</c:v>
                </c:pt>
                <c:pt idx="17816">
                  <c:v>44.8491</c:v>
                </c:pt>
                <c:pt idx="17817">
                  <c:v>44.837000000000003</c:v>
                </c:pt>
                <c:pt idx="17818">
                  <c:v>44.837000000000003</c:v>
                </c:pt>
                <c:pt idx="17819">
                  <c:v>44.837000000000003</c:v>
                </c:pt>
                <c:pt idx="17820">
                  <c:v>44.837000000000003</c:v>
                </c:pt>
                <c:pt idx="17821">
                  <c:v>44.837000000000003</c:v>
                </c:pt>
                <c:pt idx="17822">
                  <c:v>44.826800000000013</c:v>
                </c:pt>
                <c:pt idx="17823">
                  <c:v>44.826800000000013</c:v>
                </c:pt>
                <c:pt idx="17824">
                  <c:v>44.826800000000013</c:v>
                </c:pt>
                <c:pt idx="17825">
                  <c:v>44.826800000000013</c:v>
                </c:pt>
                <c:pt idx="17826">
                  <c:v>44.826800000000013</c:v>
                </c:pt>
                <c:pt idx="17827">
                  <c:v>44.816299999999998</c:v>
                </c:pt>
                <c:pt idx="17828">
                  <c:v>44.816299999999998</c:v>
                </c:pt>
                <c:pt idx="17829">
                  <c:v>44.816299999999998</c:v>
                </c:pt>
                <c:pt idx="17830">
                  <c:v>44.816299999999998</c:v>
                </c:pt>
                <c:pt idx="17831">
                  <c:v>44.828899999999997</c:v>
                </c:pt>
                <c:pt idx="17832">
                  <c:v>44.828899999999997</c:v>
                </c:pt>
                <c:pt idx="17833">
                  <c:v>44.828899999999997</c:v>
                </c:pt>
                <c:pt idx="17834">
                  <c:v>44.828899999999997</c:v>
                </c:pt>
                <c:pt idx="17835">
                  <c:v>44.828899999999997</c:v>
                </c:pt>
                <c:pt idx="17836">
                  <c:v>44.8401</c:v>
                </c:pt>
                <c:pt idx="17837">
                  <c:v>44.8401</c:v>
                </c:pt>
                <c:pt idx="17838">
                  <c:v>44.8401</c:v>
                </c:pt>
                <c:pt idx="17839">
                  <c:v>44.8401</c:v>
                </c:pt>
                <c:pt idx="17840">
                  <c:v>44.8401</c:v>
                </c:pt>
                <c:pt idx="17841">
                  <c:v>44.850999999999999</c:v>
                </c:pt>
                <c:pt idx="17842">
                  <c:v>44.850999999999999</c:v>
                </c:pt>
                <c:pt idx="17843">
                  <c:v>44.850999999999999</c:v>
                </c:pt>
                <c:pt idx="17844">
                  <c:v>44.850999999999999</c:v>
                </c:pt>
                <c:pt idx="17845">
                  <c:v>44.862200000000001</c:v>
                </c:pt>
                <c:pt idx="17846">
                  <c:v>44.862200000000001</c:v>
                </c:pt>
                <c:pt idx="17847">
                  <c:v>44.862200000000001</c:v>
                </c:pt>
                <c:pt idx="17848">
                  <c:v>44.862200000000001</c:v>
                </c:pt>
                <c:pt idx="17849">
                  <c:v>44.862200000000001</c:v>
                </c:pt>
                <c:pt idx="17850">
                  <c:v>44.872999999999998</c:v>
                </c:pt>
                <c:pt idx="17851">
                  <c:v>44.872999999999998</c:v>
                </c:pt>
                <c:pt idx="17852">
                  <c:v>44.872999999999998</c:v>
                </c:pt>
                <c:pt idx="17853">
                  <c:v>44.872999999999998</c:v>
                </c:pt>
                <c:pt idx="17854">
                  <c:v>44.872999999999998</c:v>
                </c:pt>
                <c:pt idx="17855">
                  <c:v>44.884099999999997</c:v>
                </c:pt>
                <c:pt idx="17856">
                  <c:v>44.884099999999997</c:v>
                </c:pt>
                <c:pt idx="17857">
                  <c:v>44.884099999999997</c:v>
                </c:pt>
                <c:pt idx="17858">
                  <c:v>44.884099999999997</c:v>
                </c:pt>
                <c:pt idx="17859">
                  <c:v>44.884099999999997</c:v>
                </c:pt>
                <c:pt idx="17860">
                  <c:v>44.895499999999998</c:v>
                </c:pt>
                <c:pt idx="17861">
                  <c:v>44.895499999999998</c:v>
                </c:pt>
                <c:pt idx="17862">
                  <c:v>44.895499999999998</c:v>
                </c:pt>
                <c:pt idx="17863">
                  <c:v>44.895499999999998</c:v>
                </c:pt>
                <c:pt idx="17864">
                  <c:v>44.906599999999997</c:v>
                </c:pt>
                <c:pt idx="17865">
                  <c:v>44.906599999999997</c:v>
                </c:pt>
                <c:pt idx="17866">
                  <c:v>44.906599999999997</c:v>
                </c:pt>
                <c:pt idx="17867">
                  <c:v>44.906599999999997</c:v>
                </c:pt>
                <c:pt idx="17868">
                  <c:v>44.906599999999997</c:v>
                </c:pt>
                <c:pt idx="17869">
                  <c:v>44.917999999999999</c:v>
                </c:pt>
                <c:pt idx="17870">
                  <c:v>44.917999999999999</c:v>
                </c:pt>
                <c:pt idx="17871">
                  <c:v>44.917999999999999</c:v>
                </c:pt>
                <c:pt idx="17872">
                  <c:v>44.917999999999999</c:v>
                </c:pt>
                <c:pt idx="17873">
                  <c:v>44.917999999999999</c:v>
                </c:pt>
                <c:pt idx="17874">
                  <c:v>44.929200000000002</c:v>
                </c:pt>
                <c:pt idx="17875">
                  <c:v>44.929200000000002</c:v>
                </c:pt>
                <c:pt idx="17876">
                  <c:v>44.929200000000002</c:v>
                </c:pt>
                <c:pt idx="17877">
                  <c:v>44.929200000000002</c:v>
                </c:pt>
                <c:pt idx="17878">
                  <c:v>44.929200000000002</c:v>
                </c:pt>
                <c:pt idx="17879">
                  <c:v>44.929200000000002</c:v>
                </c:pt>
                <c:pt idx="17880">
                  <c:v>44.929200000000002</c:v>
                </c:pt>
                <c:pt idx="17881">
                  <c:v>44.929200000000002</c:v>
                </c:pt>
                <c:pt idx="17882">
                  <c:v>44.929200000000002</c:v>
                </c:pt>
                <c:pt idx="17883">
                  <c:v>44.939500000000002</c:v>
                </c:pt>
                <c:pt idx="17884">
                  <c:v>44.939500000000002</c:v>
                </c:pt>
                <c:pt idx="17885">
                  <c:v>44.939500000000002</c:v>
                </c:pt>
                <c:pt idx="17886">
                  <c:v>44.939500000000002</c:v>
                </c:pt>
                <c:pt idx="17887">
                  <c:v>44.939500000000002</c:v>
                </c:pt>
                <c:pt idx="17888">
                  <c:v>44.950400000000002</c:v>
                </c:pt>
                <c:pt idx="17889">
                  <c:v>44.950400000000002</c:v>
                </c:pt>
                <c:pt idx="17890">
                  <c:v>44.950400000000002</c:v>
                </c:pt>
                <c:pt idx="17891">
                  <c:v>44.950400000000002</c:v>
                </c:pt>
                <c:pt idx="17892">
                  <c:v>44.950400000000002</c:v>
                </c:pt>
                <c:pt idx="17893">
                  <c:v>44.950400000000002</c:v>
                </c:pt>
                <c:pt idx="17894">
                  <c:v>44.950400000000002</c:v>
                </c:pt>
                <c:pt idx="17895">
                  <c:v>44.950400000000002</c:v>
                </c:pt>
                <c:pt idx="17896">
                  <c:v>44.950400000000002</c:v>
                </c:pt>
                <c:pt idx="17897">
                  <c:v>44.961599999999997</c:v>
                </c:pt>
                <c:pt idx="17898">
                  <c:v>44.961599999999997</c:v>
                </c:pt>
                <c:pt idx="17899">
                  <c:v>44.961599999999997</c:v>
                </c:pt>
                <c:pt idx="17900">
                  <c:v>44.961599999999997</c:v>
                </c:pt>
                <c:pt idx="17901">
                  <c:v>44.961599999999997</c:v>
                </c:pt>
                <c:pt idx="17902">
                  <c:v>44.971699999999998</c:v>
                </c:pt>
                <c:pt idx="17903">
                  <c:v>44.971699999999998</c:v>
                </c:pt>
                <c:pt idx="17904">
                  <c:v>44.971699999999998</c:v>
                </c:pt>
                <c:pt idx="17905">
                  <c:v>44.971699999999998</c:v>
                </c:pt>
                <c:pt idx="17906">
                  <c:v>44.971699999999998</c:v>
                </c:pt>
                <c:pt idx="17907">
                  <c:v>44.9831</c:v>
                </c:pt>
                <c:pt idx="17908">
                  <c:v>44.9831</c:v>
                </c:pt>
                <c:pt idx="17909">
                  <c:v>44.9831</c:v>
                </c:pt>
                <c:pt idx="17910">
                  <c:v>44.9831</c:v>
                </c:pt>
                <c:pt idx="17911">
                  <c:v>44.9831</c:v>
                </c:pt>
                <c:pt idx="17912">
                  <c:v>44.9831</c:v>
                </c:pt>
                <c:pt idx="17913">
                  <c:v>44.9831</c:v>
                </c:pt>
                <c:pt idx="17914">
                  <c:v>44.9831</c:v>
                </c:pt>
                <c:pt idx="17915">
                  <c:v>44.9831</c:v>
                </c:pt>
                <c:pt idx="17916">
                  <c:v>44.993499999999997</c:v>
                </c:pt>
                <c:pt idx="17917">
                  <c:v>44.993499999999997</c:v>
                </c:pt>
                <c:pt idx="17918">
                  <c:v>44.993499999999997</c:v>
                </c:pt>
                <c:pt idx="17919">
                  <c:v>44.993499999999997</c:v>
                </c:pt>
                <c:pt idx="17920">
                  <c:v>44.993499999999997</c:v>
                </c:pt>
                <c:pt idx="17921">
                  <c:v>44.993499999999997</c:v>
                </c:pt>
                <c:pt idx="17922">
                  <c:v>44.993499999999997</c:v>
                </c:pt>
                <c:pt idx="17923">
                  <c:v>44.993499999999997</c:v>
                </c:pt>
                <c:pt idx="17924">
                  <c:v>44.993499999999997</c:v>
                </c:pt>
                <c:pt idx="17925">
                  <c:v>44.993499999999997</c:v>
                </c:pt>
                <c:pt idx="17926">
                  <c:v>45.003600000000013</c:v>
                </c:pt>
                <c:pt idx="17927">
                  <c:v>45.003600000000013</c:v>
                </c:pt>
                <c:pt idx="17928">
                  <c:v>45.003600000000013</c:v>
                </c:pt>
                <c:pt idx="17929">
                  <c:v>45.003600000000013</c:v>
                </c:pt>
                <c:pt idx="17930">
                  <c:v>45.003600000000013</c:v>
                </c:pt>
                <c:pt idx="17931">
                  <c:v>45.003600000000013</c:v>
                </c:pt>
                <c:pt idx="17932">
                  <c:v>45.003600000000013</c:v>
                </c:pt>
                <c:pt idx="17933">
                  <c:v>45.003600000000013</c:v>
                </c:pt>
                <c:pt idx="17934">
                  <c:v>45.003600000000013</c:v>
                </c:pt>
                <c:pt idx="17935">
                  <c:v>45.014499999999998</c:v>
                </c:pt>
                <c:pt idx="17936">
                  <c:v>45.014499999999998</c:v>
                </c:pt>
                <c:pt idx="17937">
                  <c:v>45.014499999999998</c:v>
                </c:pt>
                <c:pt idx="17938">
                  <c:v>45.014499999999998</c:v>
                </c:pt>
                <c:pt idx="17939">
                  <c:v>45.014499999999998</c:v>
                </c:pt>
                <c:pt idx="17940">
                  <c:v>45.014499999999998</c:v>
                </c:pt>
                <c:pt idx="17941">
                  <c:v>45.014499999999998</c:v>
                </c:pt>
                <c:pt idx="17942">
                  <c:v>45.014499999999998</c:v>
                </c:pt>
                <c:pt idx="17943">
                  <c:v>45.014499999999998</c:v>
                </c:pt>
                <c:pt idx="17944">
                  <c:v>45.014499999999998</c:v>
                </c:pt>
                <c:pt idx="17945">
                  <c:v>45.024999999999999</c:v>
                </c:pt>
                <c:pt idx="17946">
                  <c:v>45.024999999999999</c:v>
                </c:pt>
                <c:pt idx="17947">
                  <c:v>45.024999999999999</c:v>
                </c:pt>
                <c:pt idx="17948">
                  <c:v>45.024999999999999</c:v>
                </c:pt>
                <c:pt idx="17949">
                  <c:v>45.024999999999999</c:v>
                </c:pt>
                <c:pt idx="17950">
                  <c:v>45.024999999999999</c:v>
                </c:pt>
                <c:pt idx="17951">
                  <c:v>45.024999999999999</c:v>
                </c:pt>
                <c:pt idx="17952">
                  <c:v>45.024999999999999</c:v>
                </c:pt>
                <c:pt idx="17953">
                  <c:v>45.024999999999999</c:v>
                </c:pt>
                <c:pt idx="17954">
                  <c:v>45.024999999999999</c:v>
                </c:pt>
                <c:pt idx="17955">
                  <c:v>45.024999999999999</c:v>
                </c:pt>
                <c:pt idx="17956">
                  <c:v>45.024999999999999</c:v>
                </c:pt>
                <c:pt idx="17957">
                  <c:v>45.024999999999999</c:v>
                </c:pt>
                <c:pt idx="17958">
                  <c:v>45.024999999999999</c:v>
                </c:pt>
                <c:pt idx="17959">
                  <c:v>45.034999999999997</c:v>
                </c:pt>
                <c:pt idx="17960">
                  <c:v>45.034999999999997</c:v>
                </c:pt>
                <c:pt idx="17961">
                  <c:v>45.034999999999997</c:v>
                </c:pt>
                <c:pt idx="17962">
                  <c:v>45.034999999999997</c:v>
                </c:pt>
                <c:pt idx="17963">
                  <c:v>45.034999999999997</c:v>
                </c:pt>
                <c:pt idx="17964">
                  <c:v>45.034999999999997</c:v>
                </c:pt>
                <c:pt idx="17965">
                  <c:v>45.034999999999997</c:v>
                </c:pt>
                <c:pt idx="17966">
                  <c:v>45.034999999999997</c:v>
                </c:pt>
                <c:pt idx="17967">
                  <c:v>45.034999999999997</c:v>
                </c:pt>
                <c:pt idx="17968">
                  <c:v>45.034999999999997</c:v>
                </c:pt>
                <c:pt idx="17969">
                  <c:v>45.034999999999997</c:v>
                </c:pt>
                <c:pt idx="17970">
                  <c:v>45.034999999999997</c:v>
                </c:pt>
                <c:pt idx="17971">
                  <c:v>45.034999999999997</c:v>
                </c:pt>
                <c:pt idx="17972">
                  <c:v>45.034999999999997</c:v>
                </c:pt>
                <c:pt idx="17973">
                  <c:v>45.045699999999997</c:v>
                </c:pt>
                <c:pt idx="17974">
                  <c:v>45.045699999999997</c:v>
                </c:pt>
                <c:pt idx="17975">
                  <c:v>45.045699999999997</c:v>
                </c:pt>
                <c:pt idx="17976">
                  <c:v>45.045699999999997</c:v>
                </c:pt>
                <c:pt idx="17977">
                  <c:v>45.045699999999997</c:v>
                </c:pt>
                <c:pt idx="17978">
                  <c:v>45.045699999999997</c:v>
                </c:pt>
                <c:pt idx="17979">
                  <c:v>45.045699999999997</c:v>
                </c:pt>
                <c:pt idx="17980">
                  <c:v>45.045699999999997</c:v>
                </c:pt>
                <c:pt idx="17981">
                  <c:v>45.045699999999997</c:v>
                </c:pt>
                <c:pt idx="17982">
                  <c:v>45.055799999999998</c:v>
                </c:pt>
                <c:pt idx="17983">
                  <c:v>45.055799999999998</c:v>
                </c:pt>
                <c:pt idx="17984">
                  <c:v>45.055799999999998</c:v>
                </c:pt>
                <c:pt idx="17985">
                  <c:v>45.055799999999998</c:v>
                </c:pt>
                <c:pt idx="17986">
                  <c:v>45.055799999999998</c:v>
                </c:pt>
                <c:pt idx="17987">
                  <c:v>45.055799999999998</c:v>
                </c:pt>
                <c:pt idx="17988">
                  <c:v>45.055799999999998</c:v>
                </c:pt>
                <c:pt idx="17989">
                  <c:v>45.055799999999998</c:v>
                </c:pt>
                <c:pt idx="17990">
                  <c:v>45.055799999999998</c:v>
                </c:pt>
                <c:pt idx="17991">
                  <c:v>45.055799999999998</c:v>
                </c:pt>
                <c:pt idx="17992">
                  <c:v>45.055799999999998</c:v>
                </c:pt>
                <c:pt idx="17993">
                  <c:v>45.055799999999998</c:v>
                </c:pt>
                <c:pt idx="17994">
                  <c:v>45.055799999999998</c:v>
                </c:pt>
                <c:pt idx="17995">
                  <c:v>45.055799999999998</c:v>
                </c:pt>
                <c:pt idx="17996">
                  <c:v>45.055799999999998</c:v>
                </c:pt>
                <c:pt idx="17997">
                  <c:v>45.055799999999998</c:v>
                </c:pt>
                <c:pt idx="17998">
                  <c:v>45.055799999999998</c:v>
                </c:pt>
                <c:pt idx="17999">
                  <c:v>45.055799999999998</c:v>
                </c:pt>
                <c:pt idx="18000">
                  <c:v>45.055799999999998</c:v>
                </c:pt>
                <c:pt idx="18001">
                  <c:v>45.066400000000002</c:v>
                </c:pt>
                <c:pt idx="18002">
                  <c:v>45.066400000000002</c:v>
                </c:pt>
                <c:pt idx="18003">
                  <c:v>45.066400000000002</c:v>
                </c:pt>
                <c:pt idx="18004">
                  <c:v>45.066400000000002</c:v>
                </c:pt>
                <c:pt idx="18005">
                  <c:v>45.066400000000002</c:v>
                </c:pt>
                <c:pt idx="18006">
                  <c:v>45.066400000000002</c:v>
                </c:pt>
                <c:pt idx="18007">
                  <c:v>45.066400000000002</c:v>
                </c:pt>
                <c:pt idx="18008">
                  <c:v>45.066400000000002</c:v>
                </c:pt>
                <c:pt idx="18009">
                  <c:v>45.066400000000002</c:v>
                </c:pt>
                <c:pt idx="18010">
                  <c:v>45.066400000000002</c:v>
                </c:pt>
                <c:pt idx="18011">
                  <c:v>45.066400000000002</c:v>
                </c:pt>
                <c:pt idx="18012">
                  <c:v>45.066400000000002</c:v>
                </c:pt>
                <c:pt idx="18013">
                  <c:v>45.066400000000002</c:v>
                </c:pt>
                <c:pt idx="18014">
                  <c:v>45.066400000000002</c:v>
                </c:pt>
                <c:pt idx="18015">
                  <c:v>45.066400000000002</c:v>
                </c:pt>
                <c:pt idx="18016">
                  <c:v>45.076500000000003</c:v>
                </c:pt>
                <c:pt idx="18017">
                  <c:v>45.076500000000003</c:v>
                </c:pt>
                <c:pt idx="18018">
                  <c:v>45.076500000000003</c:v>
                </c:pt>
                <c:pt idx="18019">
                  <c:v>45.076500000000003</c:v>
                </c:pt>
                <c:pt idx="18020">
                  <c:v>45.076500000000003</c:v>
                </c:pt>
                <c:pt idx="18021">
                  <c:v>45.076500000000003</c:v>
                </c:pt>
                <c:pt idx="18022">
                  <c:v>45.076500000000003</c:v>
                </c:pt>
                <c:pt idx="18023">
                  <c:v>45.076500000000003</c:v>
                </c:pt>
                <c:pt idx="18024">
                  <c:v>45.076500000000003</c:v>
                </c:pt>
                <c:pt idx="18025">
                  <c:v>45.076500000000003</c:v>
                </c:pt>
                <c:pt idx="18026">
                  <c:v>45.076500000000003</c:v>
                </c:pt>
                <c:pt idx="18027">
                  <c:v>45.076500000000003</c:v>
                </c:pt>
                <c:pt idx="18028">
                  <c:v>45.076500000000003</c:v>
                </c:pt>
                <c:pt idx="18029">
                  <c:v>45.076500000000003</c:v>
                </c:pt>
                <c:pt idx="18030">
                  <c:v>45.076500000000003</c:v>
                </c:pt>
                <c:pt idx="18031">
                  <c:v>45.076500000000003</c:v>
                </c:pt>
                <c:pt idx="18032">
                  <c:v>45.076500000000003</c:v>
                </c:pt>
                <c:pt idx="18033">
                  <c:v>45.076500000000003</c:v>
                </c:pt>
                <c:pt idx="18034">
                  <c:v>45.076500000000003</c:v>
                </c:pt>
                <c:pt idx="18035">
                  <c:v>45.076500000000003</c:v>
                </c:pt>
                <c:pt idx="18036">
                  <c:v>45.076500000000003</c:v>
                </c:pt>
                <c:pt idx="18037">
                  <c:v>45.076500000000003</c:v>
                </c:pt>
                <c:pt idx="18038">
                  <c:v>45.076500000000003</c:v>
                </c:pt>
                <c:pt idx="18039">
                  <c:v>45.0869</c:v>
                </c:pt>
                <c:pt idx="18040">
                  <c:v>45.0869</c:v>
                </c:pt>
                <c:pt idx="18041">
                  <c:v>45.0869</c:v>
                </c:pt>
                <c:pt idx="18042">
                  <c:v>45.0869</c:v>
                </c:pt>
                <c:pt idx="18043">
                  <c:v>45.0869</c:v>
                </c:pt>
                <c:pt idx="18044">
                  <c:v>45.0869</c:v>
                </c:pt>
                <c:pt idx="18045">
                  <c:v>45.0869</c:v>
                </c:pt>
                <c:pt idx="18046">
                  <c:v>45.0869</c:v>
                </c:pt>
                <c:pt idx="18047">
                  <c:v>45.0869</c:v>
                </c:pt>
                <c:pt idx="18048">
                  <c:v>45.0869</c:v>
                </c:pt>
                <c:pt idx="18049">
                  <c:v>45.0869</c:v>
                </c:pt>
                <c:pt idx="18050">
                  <c:v>45.0869</c:v>
                </c:pt>
                <c:pt idx="18051">
                  <c:v>45.0869</c:v>
                </c:pt>
                <c:pt idx="18052">
                  <c:v>45.0869</c:v>
                </c:pt>
                <c:pt idx="18053">
                  <c:v>45.097499999999997</c:v>
                </c:pt>
                <c:pt idx="18054">
                  <c:v>45.097499999999997</c:v>
                </c:pt>
                <c:pt idx="18055">
                  <c:v>45.097499999999997</c:v>
                </c:pt>
                <c:pt idx="18056">
                  <c:v>45.097499999999997</c:v>
                </c:pt>
                <c:pt idx="18057">
                  <c:v>45.097499999999997</c:v>
                </c:pt>
                <c:pt idx="18058">
                  <c:v>45.097499999999997</c:v>
                </c:pt>
                <c:pt idx="18059">
                  <c:v>45.097499999999997</c:v>
                </c:pt>
                <c:pt idx="18060">
                  <c:v>45.097499999999997</c:v>
                </c:pt>
                <c:pt idx="18061">
                  <c:v>45.097499999999997</c:v>
                </c:pt>
                <c:pt idx="18062">
                  <c:v>45.097499999999997</c:v>
                </c:pt>
                <c:pt idx="18063">
                  <c:v>45.097499999999997</c:v>
                </c:pt>
                <c:pt idx="18064">
                  <c:v>45.097499999999997</c:v>
                </c:pt>
                <c:pt idx="18065">
                  <c:v>45.097499999999997</c:v>
                </c:pt>
                <c:pt idx="18066">
                  <c:v>45.097499999999997</c:v>
                </c:pt>
                <c:pt idx="18067">
                  <c:v>45.097499999999997</c:v>
                </c:pt>
                <c:pt idx="18068">
                  <c:v>45.0839</c:v>
                </c:pt>
                <c:pt idx="18069">
                  <c:v>45.0839</c:v>
                </c:pt>
                <c:pt idx="18070">
                  <c:v>45.0839</c:v>
                </c:pt>
                <c:pt idx="18071">
                  <c:v>45.0839</c:v>
                </c:pt>
                <c:pt idx="18072">
                  <c:v>45.056699999999999</c:v>
                </c:pt>
                <c:pt idx="18073">
                  <c:v>45.056699999999999</c:v>
                </c:pt>
                <c:pt idx="18074">
                  <c:v>45.056699999999999</c:v>
                </c:pt>
                <c:pt idx="18075">
                  <c:v>45.056699999999999</c:v>
                </c:pt>
                <c:pt idx="18076">
                  <c:v>45.056699999999999</c:v>
                </c:pt>
                <c:pt idx="18077">
                  <c:v>45.032400000000003</c:v>
                </c:pt>
                <c:pt idx="18078">
                  <c:v>45.032400000000003</c:v>
                </c:pt>
                <c:pt idx="18079">
                  <c:v>45.032400000000003</c:v>
                </c:pt>
                <c:pt idx="18080">
                  <c:v>45.032400000000003</c:v>
                </c:pt>
                <c:pt idx="18081">
                  <c:v>45.032400000000003</c:v>
                </c:pt>
                <c:pt idx="18082">
                  <c:v>45.020699999999998</c:v>
                </c:pt>
                <c:pt idx="18083">
                  <c:v>45.020699999999998</c:v>
                </c:pt>
                <c:pt idx="18084">
                  <c:v>45.020699999999998</c:v>
                </c:pt>
                <c:pt idx="18085">
                  <c:v>45.020699999999998</c:v>
                </c:pt>
                <c:pt idx="18086">
                  <c:v>44.997700000000002</c:v>
                </c:pt>
                <c:pt idx="18087">
                  <c:v>44.997700000000002</c:v>
                </c:pt>
                <c:pt idx="18088">
                  <c:v>44.997700000000002</c:v>
                </c:pt>
                <c:pt idx="18089">
                  <c:v>44.997700000000002</c:v>
                </c:pt>
                <c:pt idx="18090">
                  <c:v>44.997700000000002</c:v>
                </c:pt>
                <c:pt idx="18091">
                  <c:v>44.985700000000001</c:v>
                </c:pt>
                <c:pt idx="18092">
                  <c:v>44.985700000000001</c:v>
                </c:pt>
                <c:pt idx="18093">
                  <c:v>44.985700000000001</c:v>
                </c:pt>
                <c:pt idx="18094">
                  <c:v>44.985700000000001</c:v>
                </c:pt>
                <c:pt idx="18095">
                  <c:v>44.985700000000001</c:v>
                </c:pt>
                <c:pt idx="18096">
                  <c:v>44.974400000000003</c:v>
                </c:pt>
                <c:pt idx="18097">
                  <c:v>44.974400000000003</c:v>
                </c:pt>
                <c:pt idx="18098">
                  <c:v>44.974400000000003</c:v>
                </c:pt>
                <c:pt idx="18099">
                  <c:v>44.974400000000003</c:v>
                </c:pt>
                <c:pt idx="18100">
                  <c:v>44.974400000000003</c:v>
                </c:pt>
                <c:pt idx="18101">
                  <c:v>44.952100000000002</c:v>
                </c:pt>
                <c:pt idx="18102">
                  <c:v>44.952100000000002</c:v>
                </c:pt>
                <c:pt idx="18103">
                  <c:v>44.952100000000002</c:v>
                </c:pt>
                <c:pt idx="18104">
                  <c:v>44.952100000000002</c:v>
                </c:pt>
                <c:pt idx="18105">
                  <c:v>44.9392</c:v>
                </c:pt>
                <c:pt idx="18106">
                  <c:v>44.9392</c:v>
                </c:pt>
                <c:pt idx="18107">
                  <c:v>44.9392</c:v>
                </c:pt>
                <c:pt idx="18108">
                  <c:v>44.9392</c:v>
                </c:pt>
                <c:pt idx="18109">
                  <c:v>44.9392</c:v>
                </c:pt>
                <c:pt idx="18110">
                  <c:v>44.927300000000002</c:v>
                </c:pt>
                <c:pt idx="18111">
                  <c:v>44.927300000000002</c:v>
                </c:pt>
                <c:pt idx="18112">
                  <c:v>44.927300000000002</c:v>
                </c:pt>
                <c:pt idx="18113">
                  <c:v>44.927300000000002</c:v>
                </c:pt>
                <c:pt idx="18114">
                  <c:v>44.927300000000002</c:v>
                </c:pt>
                <c:pt idx="18115">
                  <c:v>44.916600000000003</c:v>
                </c:pt>
                <c:pt idx="18116">
                  <c:v>44.916600000000003</c:v>
                </c:pt>
                <c:pt idx="18117">
                  <c:v>44.916600000000003</c:v>
                </c:pt>
                <c:pt idx="18118">
                  <c:v>44.916600000000003</c:v>
                </c:pt>
                <c:pt idx="18119">
                  <c:v>44.916600000000003</c:v>
                </c:pt>
                <c:pt idx="18120">
                  <c:v>44.8934</c:v>
                </c:pt>
                <c:pt idx="18121">
                  <c:v>44.8934</c:v>
                </c:pt>
                <c:pt idx="18122">
                  <c:v>44.8934</c:v>
                </c:pt>
                <c:pt idx="18123">
                  <c:v>44.8934</c:v>
                </c:pt>
                <c:pt idx="18124">
                  <c:v>44.881799999999998</c:v>
                </c:pt>
                <c:pt idx="18125">
                  <c:v>44.881799999999998</c:v>
                </c:pt>
                <c:pt idx="18126">
                  <c:v>44.881799999999998</c:v>
                </c:pt>
                <c:pt idx="18127">
                  <c:v>44.881799999999998</c:v>
                </c:pt>
                <c:pt idx="18128">
                  <c:v>44.881799999999998</c:v>
                </c:pt>
                <c:pt idx="18129">
                  <c:v>44.871600000000001</c:v>
                </c:pt>
                <c:pt idx="18130">
                  <c:v>44.871600000000001</c:v>
                </c:pt>
                <c:pt idx="18131">
                  <c:v>44.871600000000001</c:v>
                </c:pt>
                <c:pt idx="18132">
                  <c:v>44.871600000000001</c:v>
                </c:pt>
                <c:pt idx="18133">
                  <c:v>44.871600000000001</c:v>
                </c:pt>
                <c:pt idx="18134">
                  <c:v>44.861400000000003</c:v>
                </c:pt>
                <c:pt idx="18135">
                  <c:v>44.861400000000003</c:v>
                </c:pt>
                <c:pt idx="18136">
                  <c:v>44.861400000000003</c:v>
                </c:pt>
                <c:pt idx="18137">
                  <c:v>44.861400000000003</c:v>
                </c:pt>
                <c:pt idx="18138">
                  <c:v>44.849600000000002</c:v>
                </c:pt>
                <c:pt idx="18139">
                  <c:v>44.849600000000002</c:v>
                </c:pt>
                <c:pt idx="18140">
                  <c:v>44.849600000000002</c:v>
                </c:pt>
                <c:pt idx="18141">
                  <c:v>44.849600000000002</c:v>
                </c:pt>
                <c:pt idx="18142">
                  <c:v>44.849600000000002</c:v>
                </c:pt>
                <c:pt idx="18143">
                  <c:v>44.839200000000012</c:v>
                </c:pt>
                <c:pt idx="18144">
                  <c:v>44.839200000000012</c:v>
                </c:pt>
                <c:pt idx="18145">
                  <c:v>44.839200000000012</c:v>
                </c:pt>
                <c:pt idx="18146">
                  <c:v>44.839200000000012</c:v>
                </c:pt>
                <c:pt idx="18147">
                  <c:v>44.839200000000012</c:v>
                </c:pt>
                <c:pt idx="18148">
                  <c:v>44.826600000000013</c:v>
                </c:pt>
                <c:pt idx="18149">
                  <c:v>44.826600000000013</c:v>
                </c:pt>
                <c:pt idx="18150">
                  <c:v>44.826600000000013</c:v>
                </c:pt>
                <c:pt idx="18151">
                  <c:v>44.826600000000013</c:v>
                </c:pt>
                <c:pt idx="18152">
                  <c:v>44.826600000000013</c:v>
                </c:pt>
                <c:pt idx="18153">
                  <c:v>44.8155</c:v>
                </c:pt>
                <c:pt idx="18154">
                  <c:v>44.8155</c:v>
                </c:pt>
                <c:pt idx="18155">
                  <c:v>44.8155</c:v>
                </c:pt>
                <c:pt idx="18156">
                  <c:v>44.8155</c:v>
                </c:pt>
                <c:pt idx="18157">
                  <c:v>44.804699999999997</c:v>
                </c:pt>
                <c:pt idx="18158">
                  <c:v>44.804699999999997</c:v>
                </c:pt>
                <c:pt idx="18159">
                  <c:v>44.804699999999997</c:v>
                </c:pt>
                <c:pt idx="18160">
                  <c:v>44.804699999999997</c:v>
                </c:pt>
                <c:pt idx="18161">
                  <c:v>44.804699999999997</c:v>
                </c:pt>
                <c:pt idx="18162">
                  <c:v>44.794000000000011</c:v>
                </c:pt>
                <c:pt idx="18163">
                  <c:v>44.794000000000011</c:v>
                </c:pt>
                <c:pt idx="18164">
                  <c:v>44.794000000000011</c:v>
                </c:pt>
                <c:pt idx="18165">
                  <c:v>44.794000000000011</c:v>
                </c:pt>
                <c:pt idx="18166">
                  <c:v>44.794000000000011</c:v>
                </c:pt>
                <c:pt idx="18167">
                  <c:v>44.783200000000001</c:v>
                </c:pt>
                <c:pt idx="18168">
                  <c:v>44.783200000000001</c:v>
                </c:pt>
                <c:pt idx="18169">
                  <c:v>44.783200000000001</c:v>
                </c:pt>
                <c:pt idx="18170">
                  <c:v>44.783200000000001</c:v>
                </c:pt>
                <c:pt idx="18171">
                  <c:v>44.783200000000001</c:v>
                </c:pt>
                <c:pt idx="18172">
                  <c:v>44.771999999999998</c:v>
                </c:pt>
                <c:pt idx="18173">
                  <c:v>44.771999999999998</c:v>
                </c:pt>
                <c:pt idx="18174">
                  <c:v>44.771999999999998</c:v>
                </c:pt>
                <c:pt idx="18175">
                  <c:v>44.771999999999998</c:v>
                </c:pt>
                <c:pt idx="18176">
                  <c:v>44.771999999999998</c:v>
                </c:pt>
                <c:pt idx="18177">
                  <c:v>44.771999999999998</c:v>
                </c:pt>
                <c:pt idx="18178">
                  <c:v>44.771999999999998</c:v>
                </c:pt>
                <c:pt idx="18179">
                  <c:v>44.771999999999998</c:v>
                </c:pt>
                <c:pt idx="18180">
                  <c:v>44.771999999999998</c:v>
                </c:pt>
                <c:pt idx="18181">
                  <c:v>44.761099999999999</c:v>
                </c:pt>
                <c:pt idx="18182">
                  <c:v>44.761099999999999</c:v>
                </c:pt>
                <c:pt idx="18183">
                  <c:v>44.761099999999999</c:v>
                </c:pt>
                <c:pt idx="18184">
                  <c:v>44.761099999999999</c:v>
                </c:pt>
                <c:pt idx="18185">
                  <c:v>44.761099999999999</c:v>
                </c:pt>
                <c:pt idx="18186">
                  <c:v>44.749699999999997</c:v>
                </c:pt>
                <c:pt idx="18187">
                  <c:v>44.749699999999997</c:v>
                </c:pt>
                <c:pt idx="18188">
                  <c:v>44.749699999999997</c:v>
                </c:pt>
                <c:pt idx="18189">
                  <c:v>44.749699999999997</c:v>
                </c:pt>
                <c:pt idx="18190">
                  <c:v>44.749699999999997</c:v>
                </c:pt>
                <c:pt idx="18191">
                  <c:v>44.749699999999997</c:v>
                </c:pt>
                <c:pt idx="18192">
                  <c:v>44.749699999999997</c:v>
                </c:pt>
                <c:pt idx="18193">
                  <c:v>44.749699999999997</c:v>
                </c:pt>
                <c:pt idx="18194">
                  <c:v>44.749699999999997</c:v>
                </c:pt>
                <c:pt idx="18195">
                  <c:v>44.7622</c:v>
                </c:pt>
                <c:pt idx="18196">
                  <c:v>44.7622</c:v>
                </c:pt>
                <c:pt idx="18197">
                  <c:v>44.7622</c:v>
                </c:pt>
                <c:pt idx="18198">
                  <c:v>44.7622</c:v>
                </c:pt>
                <c:pt idx="18199">
                  <c:v>44.7622</c:v>
                </c:pt>
                <c:pt idx="18200">
                  <c:v>44.772500000000001</c:v>
                </c:pt>
                <c:pt idx="18201">
                  <c:v>44.772500000000001</c:v>
                </c:pt>
                <c:pt idx="18202">
                  <c:v>44.772500000000001</c:v>
                </c:pt>
                <c:pt idx="18203">
                  <c:v>44.772500000000001</c:v>
                </c:pt>
                <c:pt idx="18204">
                  <c:v>44.772500000000001</c:v>
                </c:pt>
                <c:pt idx="18205">
                  <c:v>44.786000000000001</c:v>
                </c:pt>
                <c:pt idx="18206">
                  <c:v>44.786000000000001</c:v>
                </c:pt>
                <c:pt idx="18207">
                  <c:v>44.786000000000001</c:v>
                </c:pt>
                <c:pt idx="18208">
                  <c:v>44.786000000000001</c:v>
                </c:pt>
                <c:pt idx="18209">
                  <c:v>44.809699999999999</c:v>
                </c:pt>
                <c:pt idx="18210">
                  <c:v>44.809699999999999</c:v>
                </c:pt>
                <c:pt idx="18211">
                  <c:v>44.809699999999999</c:v>
                </c:pt>
                <c:pt idx="18212">
                  <c:v>44.809699999999999</c:v>
                </c:pt>
                <c:pt idx="18213">
                  <c:v>44.809699999999999</c:v>
                </c:pt>
                <c:pt idx="18214">
                  <c:v>44.820700000000002</c:v>
                </c:pt>
                <c:pt idx="18215">
                  <c:v>44.820700000000002</c:v>
                </c:pt>
                <c:pt idx="18216">
                  <c:v>44.820700000000002</c:v>
                </c:pt>
                <c:pt idx="18217">
                  <c:v>44.820700000000002</c:v>
                </c:pt>
                <c:pt idx="18218">
                  <c:v>44.820700000000002</c:v>
                </c:pt>
                <c:pt idx="18219">
                  <c:v>44.833000000000013</c:v>
                </c:pt>
                <c:pt idx="18220">
                  <c:v>44.833000000000013</c:v>
                </c:pt>
                <c:pt idx="18221">
                  <c:v>44.833000000000013</c:v>
                </c:pt>
                <c:pt idx="18222">
                  <c:v>44.833000000000013</c:v>
                </c:pt>
                <c:pt idx="18223">
                  <c:v>44.833000000000013</c:v>
                </c:pt>
                <c:pt idx="18224">
                  <c:v>44.844799999999999</c:v>
                </c:pt>
                <c:pt idx="18225">
                  <c:v>44.844799999999999</c:v>
                </c:pt>
                <c:pt idx="18226">
                  <c:v>44.844799999999999</c:v>
                </c:pt>
                <c:pt idx="18227">
                  <c:v>44.844799999999999</c:v>
                </c:pt>
                <c:pt idx="18228">
                  <c:v>44.844799999999999</c:v>
                </c:pt>
                <c:pt idx="18229">
                  <c:v>44.844799999999999</c:v>
                </c:pt>
                <c:pt idx="18230">
                  <c:v>44.844799999999999</c:v>
                </c:pt>
                <c:pt idx="18231">
                  <c:v>44.844799999999999</c:v>
                </c:pt>
                <c:pt idx="18232">
                  <c:v>44.844799999999999</c:v>
                </c:pt>
                <c:pt idx="18233">
                  <c:v>44.855699999999999</c:v>
                </c:pt>
                <c:pt idx="18234">
                  <c:v>44.855699999999999</c:v>
                </c:pt>
                <c:pt idx="18235">
                  <c:v>44.855699999999999</c:v>
                </c:pt>
                <c:pt idx="18236">
                  <c:v>44.855699999999999</c:v>
                </c:pt>
                <c:pt idx="18237">
                  <c:v>44.855699999999999</c:v>
                </c:pt>
                <c:pt idx="18238">
                  <c:v>44.866100000000003</c:v>
                </c:pt>
                <c:pt idx="18239">
                  <c:v>44.866100000000003</c:v>
                </c:pt>
                <c:pt idx="18240">
                  <c:v>44.866100000000003</c:v>
                </c:pt>
                <c:pt idx="18241">
                  <c:v>44.866100000000003</c:v>
                </c:pt>
                <c:pt idx="18242">
                  <c:v>44.866100000000003</c:v>
                </c:pt>
                <c:pt idx="18243">
                  <c:v>44.8767</c:v>
                </c:pt>
                <c:pt idx="18244">
                  <c:v>44.8767</c:v>
                </c:pt>
                <c:pt idx="18245">
                  <c:v>44.8767</c:v>
                </c:pt>
                <c:pt idx="18246">
                  <c:v>44.8767</c:v>
                </c:pt>
                <c:pt idx="18247">
                  <c:v>44.887599999999999</c:v>
                </c:pt>
                <c:pt idx="18248">
                  <c:v>44.887599999999999</c:v>
                </c:pt>
                <c:pt idx="18249">
                  <c:v>44.887599999999999</c:v>
                </c:pt>
                <c:pt idx="18250">
                  <c:v>44.887599999999999</c:v>
                </c:pt>
                <c:pt idx="18251">
                  <c:v>44.887599999999999</c:v>
                </c:pt>
                <c:pt idx="18252">
                  <c:v>44.887599999999999</c:v>
                </c:pt>
                <c:pt idx="18253">
                  <c:v>44.887599999999999</c:v>
                </c:pt>
                <c:pt idx="18254">
                  <c:v>44.887599999999999</c:v>
                </c:pt>
                <c:pt idx="18255">
                  <c:v>44.887599999999999</c:v>
                </c:pt>
                <c:pt idx="18256">
                  <c:v>44.887599999999999</c:v>
                </c:pt>
                <c:pt idx="18257">
                  <c:v>44.898200000000003</c:v>
                </c:pt>
                <c:pt idx="18258">
                  <c:v>44.898200000000003</c:v>
                </c:pt>
                <c:pt idx="18259">
                  <c:v>44.898200000000003</c:v>
                </c:pt>
                <c:pt idx="18260">
                  <c:v>44.898200000000003</c:v>
                </c:pt>
                <c:pt idx="18261">
                  <c:v>44.908900000000003</c:v>
                </c:pt>
                <c:pt idx="18262">
                  <c:v>44.908900000000003</c:v>
                </c:pt>
                <c:pt idx="18263">
                  <c:v>44.908900000000003</c:v>
                </c:pt>
                <c:pt idx="18264">
                  <c:v>44.908900000000003</c:v>
                </c:pt>
                <c:pt idx="18265">
                  <c:v>44.908900000000003</c:v>
                </c:pt>
                <c:pt idx="18266">
                  <c:v>44.919800000000002</c:v>
                </c:pt>
                <c:pt idx="18267">
                  <c:v>44.919800000000002</c:v>
                </c:pt>
                <c:pt idx="18268">
                  <c:v>44.919800000000002</c:v>
                </c:pt>
                <c:pt idx="18269">
                  <c:v>44.919800000000002</c:v>
                </c:pt>
                <c:pt idx="18270">
                  <c:v>44.919800000000002</c:v>
                </c:pt>
                <c:pt idx="18271">
                  <c:v>44.919800000000002</c:v>
                </c:pt>
                <c:pt idx="18272">
                  <c:v>44.919800000000002</c:v>
                </c:pt>
                <c:pt idx="18273">
                  <c:v>44.919800000000002</c:v>
                </c:pt>
                <c:pt idx="18274">
                  <c:v>44.919800000000002</c:v>
                </c:pt>
                <c:pt idx="18275">
                  <c:v>44.919800000000002</c:v>
                </c:pt>
                <c:pt idx="18276">
                  <c:v>44.930200000000013</c:v>
                </c:pt>
                <c:pt idx="18277">
                  <c:v>44.930200000000013</c:v>
                </c:pt>
                <c:pt idx="18278">
                  <c:v>44.930200000000013</c:v>
                </c:pt>
                <c:pt idx="18279">
                  <c:v>44.930200000000013</c:v>
                </c:pt>
                <c:pt idx="18280">
                  <c:v>44.941000000000003</c:v>
                </c:pt>
                <c:pt idx="18281">
                  <c:v>44.941000000000003</c:v>
                </c:pt>
                <c:pt idx="18282">
                  <c:v>44.941000000000003</c:v>
                </c:pt>
                <c:pt idx="18283">
                  <c:v>44.941000000000003</c:v>
                </c:pt>
                <c:pt idx="18284">
                  <c:v>44.941000000000003</c:v>
                </c:pt>
                <c:pt idx="18285">
                  <c:v>44.941000000000003</c:v>
                </c:pt>
                <c:pt idx="18286">
                  <c:v>44.941000000000003</c:v>
                </c:pt>
                <c:pt idx="18287">
                  <c:v>44.941000000000003</c:v>
                </c:pt>
                <c:pt idx="18288">
                  <c:v>44.941000000000003</c:v>
                </c:pt>
                <c:pt idx="18289">
                  <c:v>44.941000000000003</c:v>
                </c:pt>
                <c:pt idx="18290">
                  <c:v>44.951500000000003</c:v>
                </c:pt>
                <c:pt idx="18291">
                  <c:v>44.951500000000003</c:v>
                </c:pt>
                <c:pt idx="18292">
                  <c:v>44.951500000000003</c:v>
                </c:pt>
                <c:pt idx="18293">
                  <c:v>44.951500000000003</c:v>
                </c:pt>
                <c:pt idx="18294">
                  <c:v>44.951500000000003</c:v>
                </c:pt>
                <c:pt idx="18295">
                  <c:v>44.951500000000003</c:v>
                </c:pt>
                <c:pt idx="18296">
                  <c:v>44.951500000000003</c:v>
                </c:pt>
                <c:pt idx="18297">
                  <c:v>44.951500000000003</c:v>
                </c:pt>
                <c:pt idx="18298">
                  <c:v>44.951500000000003</c:v>
                </c:pt>
                <c:pt idx="18299">
                  <c:v>44.962200000000003</c:v>
                </c:pt>
                <c:pt idx="18300">
                  <c:v>44.962200000000003</c:v>
                </c:pt>
                <c:pt idx="18301">
                  <c:v>44.962200000000003</c:v>
                </c:pt>
                <c:pt idx="18302">
                  <c:v>44.962200000000003</c:v>
                </c:pt>
                <c:pt idx="18303">
                  <c:v>44.962200000000003</c:v>
                </c:pt>
                <c:pt idx="18304">
                  <c:v>44.973100000000002</c:v>
                </c:pt>
                <c:pt idx="18305">
                  <c:v>44.973100000000002</c:v>
                </c:pt>
                <c:pt idx="18306">
                  <c:v>44.973100000000002</c:v>
                </c:pt>
                <c:pt idx="18307">
                  <c:v>44.973100000000002</c:v>
                </c:pt>
                <c:pt idx="18308">
                  <c:v>44.973100000000002</c:v>
                </c:pt>
                <c:pt idx="18309">
                  <c:v>44.973100000000002</c:v>
                </c:pt>
                <c:pt idx="18310">
                  <c:v>44.973100000000002</c:v>
                </c:pt>
                <c:pt idx="18311">
                  <c:v>44.973100000000002</c:v>
                </c:pt>
                <c:pt idx="18312">
                  <c:v>44.973100000000002</c:v>
                </c:pt>
                <c:pt idx="18313">
                  <c:v>44.983699999999999</c:v>
                </c:pt>
                <c:pt idx="18314">
                  <c:v>44.983699999999999</c:v>
                </c:pt>
                <c:pt idx="18315">
                  <c:v>44.983699999999999</c:v>
                </c:pt>
                <c:pt idx="18316">
                  <c:v>44.983699999999999</c:v>
                </c:pt>
                <c:pt idx="18317">
                  <c:v>44.983699999999999</c:v>
                </c:pt>
                <c:pt idx="18318">
                  <c:v>44.983699999999999</c:v>
                </c:pt>
                <c:pt idx="18319">
                  <c:v>44.983699999999999</c:v>
                </c:pt>
                <c:pt idx="18320">
                  <c:v>44.983699999999999</c:v>
                </c:pt>
                <c:pt idx="18321">
                  <c:v>44.983699999999999</c:v>
                </c:pt>
                <c:pt idx="18322">
                  <c:v>44.983699999999999</c:v>
                </c:pt>
                <c:pt idx="18323">
                  <c:v>44.994300000000003</c:v>
                </c:pt>
                <c:pt idx="18324">
                  <c:v>44.994300000000003</c:v>
                </c:pt>
                <c:pt idx="18325">
                  <c:v>44.994300000000003</c:v>
                </c:pt>
                <c:pt idx="18326">
                  <c:v>44.994300000000003</c:v>
                </c:pt>
                <c:pt idx="18327">
                  <c:v>44.994300000000003</c:v>
                </c:pt>
                <c:pt idx="18328">
                  <c:v>44.994300000000003</c:v>
                </c:pt>
                <c:pt idx="18329">
                  <c:v>44.994300000000003</c:v>
                </c:pt>
                <c:pt idx="18330">
                  <c:v>44.994300000000003</c:v>
                </c:pt>
                <c:pt idx="18331">
                  <c:v>44.994300000000003</c:v>
                </c:pt>
                <c:pt idx="18332">
                  <c:v>45.005299999999998</c:v>
                </c:pt>
                <c:pt idx="18333">
                  <c:v>45.005299999999998</c:v>
                </c:pt>
                <c:pt idx="18334">
                  <c:v>45.005299999999998</c:v>
                </c:pt>
                <c:pt idx="18335">
                  <c:v>45.005299999999998</c:v>
                </c:pt>
                <c:pt idx="18336">
                  <c:v>45.005299999999998</c:v>
                </c:pt>
                <c:pt idx="18337">
                  <c:v>45.005299999999998</c:v>
                </c:pt>
                <c:pt idx="18338">
                  <c:v>45.005299999999998</c:v>
                </c:pt>
                <c:pt idx="18339">
                  <c:v>45.005299999999998</c:v>
                </c:pt>
                <c:pt idx="18340">
                  <c:v>45.005299999999998</c:v>
                </c:pt>
                <c:pt idx="18341">
                  <c:v>45.005299999999998</c:v>
                </c:pt>
                <c:pt idx="18342">
                  <c:v>45.005299999999998</c:v>
                </c:pt>
                <c:pt idx="18343">
                  <c:v>45.005299999999998</c:v>
                </c:pt>
                <c:pt idx="18344">
                  <c:v>45.005299999999998</c:v>
                </c:pt>
                <c:pt idx="18345">
                  <c:v>45.005299999999998</c:v>
                </c:pt>
                <c:pt idx="18346">
                  <c:v>45.016100000000002</c:v>
                </c:pt>
                <c:pt idx="18347">
                  <c:v>45.016100000000002</c:v>
                </c:pt>
                <c:pt idx="18348">
                  <c:v>45.016100000000002</c:v>
                </c:pt>
                <c:pt idx="18349">
                  <c:v>45.016100000000002</c:v>
                </c:pt>
                <c:pt idx="18350">
                  <c:v>45.016100000000002</c:v>
                </c:pt>
                <c:pt idx="18351">
                  <c:v>45.016100000000002</c:v>
                </c:pt>
                <c:pt idx="18352">
                  <c:v>45.016100000000002</c:v>
                </c:pt>
                <c:pt idx="18353">
                  <c:v>45.016100000000002</c:v>
                </c:pt>
                <c:pt idx="18354">
                  <c:v>45.016100000000002</c:v>
                </c:pt>
                <c:pt idx="18355">
                  <c:v>45.016100000000002</c:v>
                </c:pt>
                <c:pt idx="18356">
                  <c:v>45.026499999999999</c:v>
                </c:pt>
                <c:pt idx="18357">
                  <c:v>45.026499999999999</c:v>
                </c:pt>
                <c:pt idx="18358">
                  <c:v>45.026499999999999</c:v>
                </c:pt>
                <c:pt idx="18359">
                  <c:v>45.026499999999999</c:v>
                </c:pt>
                <c:pt idx="18360">
                  <c:v>45.026499999999999</c:v>
                </c:pt>
                <c:pt idx="18361">
                  <c:v>45.026499999999999</c:v>
                </c:pt>
                <c:pt idx="18362">
                  <c:v>45.026499999999999</c:v>
                </c:pt>
                <c:pt idx="18363">
                  <c:v>45.026499999999999</c:v>
                </c:pt>
                <c:pt idx="18364">
                  <c:v>45.026499999999999</c:v>
                </c:pt>
                <c:pt idx="18365">
                  <c:v>45.036499999999997</c:v>
                </c:pt>
                <c:pt idx="18366">
                  <c:v>45.036499999999997</c:v>
                </c:pt>
                <c:pt idx="18367">
                  <c:v>45.036499999999997</c:v>
                </c:pt>
                <c:pt idx="18368">
                  <c:v>45.036499999999997</c:v>
                </c:pt>
                <c:pt idx="18369">
                  <c:v>45.036499999999997</c:v>
                </c:pt>
                <c:pt idx="18370">
                  <c:v>45.036499999999997</c:v>
                </c:pt>
                <c:pt idx="18371">
                  <c:v>45.036499999999997</c:v>
                </c:pt>
                <c:pt idx="18372">
                  <c:v>45.036499999999997</c:v>
                </c:pt>
                <c:pt idx="18373">
                  <c:v>45.036499999999997</c:v>
                </c:pt>
                <c:pt idx="18374">
                  <c:v>45.036499999999997</c:v>
                </c:pt>
                <c:pt idx="18375">
                  <c:v>45.036499999999997</c:v>
                </c:pt>
                <c:pt idx="18376">
                  <c:v>45.036499999999997</c:v>
                </c:pt>
                <c:pt idx="18377">
                  <c:v>45.036499999999997</c:v>
                </c:pt>
                <c:pt idx="18378">
                  <c:v>45.036499999999997</c:v>
                </c:pt>
                <c:pt idx="18379">
                  <c:v>45.046600000000012</c:v>
                </c:pt>
                <c:pt idx="18380">
                  <c:v>45.046600000000012</c:v>
                </c:pt>
                <c:pt idx="18381">
                  <c:v>45.046600000000012</c:v>
                </c:pt>
                <c:pt idx="18382">
                  <c:v>45.046600000000012</c:v>
                </c:pt>
                <c:pt idx="18383">
                  <c:v>45.046600000000012</c:v>
                </c:pt>
                <c:pt idx="18384">
                  <c:v>45.046600000000012</c:v>
                </c:pt>
                <c:pt idx="18385">
                  <c:v>45.046600000000012</c:v>
                </c:pt>
                <c:pt idx="18386">
                  <c:v>45.046600000000012</c:v>
                </c:pt>
                <c:pt idx="18387">
                  <c:v>45.046600000000012</c:v>
                </c:pt>
                <c:pt idx="18388">
                  <c:v>45.046600000000012</c:v>
                </c:pt>
                <c:pt idx="18389">
                  <c:v>45.046600000000012</c:v>
                </c:pt>
                <c:pt idx="18390">
                  <c:v>45.046600000000012</c:v>
                </c:pt>
                <c:pt idx="18391">
                  <c:v>45.046600000000012</c:v>
                </c:pt>
                <c:pt idx="18392">
                  <c:v>45.046600000000012</c:v>
                </c:pt>
                <c:pt idx="18393">
                  <c:v>45.057000000000002</c:v>
                </c:pt>
                <c:pt idx="18394">
                  <c:v>45.057000000000002</c:v>
                </c:pt>
                <c:pt idx="18395">
                  <c:v>45.057000000000002</c:v>
                </c:pt>
                <c:pt idx="18396">
                  <c:v>45.057000000000002</c:v>
                </c:pt>
                <c:pt idx="18397">
                  <c:v>45.057000000000002</c:v>
                </c:pt>
                <c:pt idx="18398">
                  <c:v>45.057000000000002</c:v>
                </c:pt>
                <c:pt idx="18399">
                  <c:v>45.057000000000002</c:v>
                </c:pt>
                <c:pt idx="18400">
                  <c:v>45.057000000000002</c:v>
                </c:pt>
                <c:pt idx="18401">
                  <c:v>45.057000000000002</c:v>
                </c:pt>
                <c:pt idx="18402">
                  <c:v>45.057000000000002</c:v>
                </c:pt>
                <c:pt idx="18403">
                  <c:v>45.057000000000002</c:v>
                </c:pt>
                <c:pt idx="18404">
                  <c:v>45.057000000000002</c:v>
                </c:pt>
                <c:pt idx="18405">
                  <c:v>45.057000000000002</c:v>
                </c:pt>
                <c:pt idx="18406">
                  <c:v>45.057000000000002</c:v>
                </c:pt>
                <c:pt idx="18407">
                  <c:v>45.067800000000013</c:v>
                </c:pt>
                <c:pt idx="18408">
                  <c:v>45.067800000000013</c:v>
                </c:pt>
                <c:pt idx="18409">
                  <c:v>45.067800000000013</c:v>
                </c:pt>
                <c:pt idx="18410">
                  <c:v>45.067800000000013</c:v>
                </c:pt>
                <c:pt idx="18411">
                  <c:v>45.067800000000013</c:v>
                </c:pt>
                <c:pt idx="18412">
                  <c:v>45.067800000000013</c:v>
                </c:pt>
                <c:pt idx="18413">
                  <c:v>45.067800000000013</c:v>
                </c:pt>
                <c:pt idx="18414">
                  <c:v>45.067800000000013</c:v>
                </c:pt>
                <c:pt idx="18415">
                  <c:v>45.067800000000013</c:v>
                </c:pt>
                <c:pt idx="18416">
                  <c:v>45.067800000000013</c:v>
                </c:pt>
                <c:pt idx="18417">
                  <c:v>45.067800000000013</c:v>
                </c:pt>
                <c:pt idx="18418">
                  <c:v>45.067800000000013</c:v>
                </c:pt>
                <c:pt idx="18419">
                  <c:v>45.067800000000013</c:v>
                </c:pt>
                <c:pt idx="18420">
                  <c:v>45.067800000000013</c:v>
                </c:pt>
                <c:pt idx="18421">
                  <c:v>45.067800000000013</c:v>
                </c:pt>
                <c:pt idx="18422">
                  <c:v>45.078600000000002</c:v>
                </c:pt>
                <c:pt idx="18423">
                  <c:v>45.078600000000002</c:v>
                </c:pt>
                <c:pt idx="18424">
                  <c:v>45.078600000000002</c:v>
                </c:pt>
                <c:pt idx="18425">
                  <c:v>45.078600000000002</c:v>
                </c:pt>
                <c:pt idx="18426">
                  <c:v>45.078600000000002</c:v>
                </c:pt>
                <c:pt idx="18427">
                  <c:v>45.078600000000002</c:v>
                </c:pt>
                <c:pt idx="18428">
                  <c:v>45.078600000000002</c:v>
                </c:pt>
                <c:pt idx="18429">
                  <c:v>45.078600000000002</c:v>
                </c:pt>
                <c:pt idx="18430">
                  <c:v>45.078600000000002</c:v>
                </c:pt>
                <c:pt idx="18431">
                  <c:v>45.078600000000002</c:v>
                </c:pt>
                <c:pt idx="18432">
                  <c:v>45.078600000000002</c:v>
                </c:pt>
                <c:pt idx="18433">
                  <c:v>45.078600000000002</c:v>
                </c:pt>
                <c:pt idx="18434">
                  <c:v>45.078600000000002</c:v>
                </c:pt>
                <c:pt idx="18435">
                  <c:v>45.078600000000002</c:v>
                </c:pt>
                <c:pt idx="18436">
                  <c:v>45.089100000000002</c:v>
                </c:pt>
                <c:pt idx="18437">
                  <c:v>45.089100000000002</c:v>
                </c:pt>
                <c:pt idx="18438">
                  <c:v>45.089100000000002</c:v>
                </c:pt>
                <c:pt idx="18439">
                  <c:v>45.089100000000002</c:v>
                </c:pt>
                <c:pt idx="18440">
                  <c:v>45.089100000000002</c:v>
                </c:pt>
                <c:pt idx="18441">
                  <c:v>45.089100000000002</c:v>
                </c:pt>
                <c:pt idx="18442">
                  <c:v>45.089100000000002</c:v>
                </c:pt>
                <c:pt idx="18443">
                  <c:v>45.089100000000002</c:v>
                </c:pt>
                <c:pt idx="18444">
                  <c:v>45.089100000000002</c:v>
                </c:pt>
                <c:pt idx="18445">
                  <c:v>45.089100000000002</c:v>
                </c:pt>
                <c:pt idx="18446">
                  <c:v>45.089100000000002</c:v>
                </c:pt>
                <c:pt idx="18447">
                  <c:v>45.089100000000002</c:v>
                </c:pt>
                <c:pt idx="18448">
                  <c:v>45.089100000000002</c:v>
                </c:pt>
                <c:pt idx="18449">
                  <c:v>45.089100000000002</c:v>
                </c:pt>
                <c:pt idx="18450">
                  <c:v>45.089100000000002</c:v>
                </c:pt>
                <c:pt idx="18451">
                  <c:v>45.089100000000002</c:v>
                </c:pt>
                <c:pt idx="18452">
                  <c:v>45.089100000000002</c:v>
                </c:pt>
                <c:pt idx="18453">
                  <c:v>45.089100000000002</c:v>
                </c:pt>
                <c:pt idx="18454">
                  <c:v>45.089100000000002</c:v>
                </c:pt>
                <c:pt idx="18455">
                  <c:v>45.099499999999999</c:v>
                </c:pt>
                <c:pt idx="18456">
                  <c:v>45.099499999999999</c:v>
                </c:pt>
                <c:pt idx="18457">
                  <c:v>45.099499999999999</c:v>
                </c:pt>
                <c:pt idx="18458">
                  <c:v>45.099499999999999</c:v>
                </c:pt>
                <c:pt idx="18459">
                  <c:v>45.099499999999999</c:v>
                </c:pt>
                <c:pt idx="18460">
                  <c:v>45.099499999999999</c:v>
                </c:pt>
                <c:pt idx="18461">
                  <c:v>45.099499999999999</c:v>
                </c:pt>
                <c:pt idx="18462">
                  <c:v>45.099499999999999</c:v>
                </c:pt>
                <c:pt idx="18463">
                  <c:v>45.099499999999999</c:v>
                </c:pt>
                <c:pt idx="18464">
                  <c:v>45.099499999999999</c:v>
                </c:pt>
                <c:pt idx="18465">
                  <c:v>45.099499999999999</c:v>
                </c:pt>
                <c:pt idx="18466">
                  <c:v>45.099499999999999</c:v>
                </c:pt>
                <c:pt idx="18467">
                  <c:v>45.099499999999999</c:v>
                </c:pt>
                <c:pt idx="18468">
                  <c:v>45.099499999999999</c:v>
                </c:pt>
                <c:pt idx="18469">
                  <c:v>45.1098</c:v>
                </c:pt>
                <c:pt idx="18470">
                  <c:v>45.1098</c:v>
                </c:pt>
                <c:pt idx="18471">
                  <c:v>45.1098</c:v>
                </c:pt>
                <c:pt idx="18472">
                  <c:v>45.1098</c:v>
                </c:pt>
                <c:pt idx="18473">
                  <c:v>45.1098</c:v>
                </c:pt>
                <c:pt idx="18474">
                  <c:v>45.1098</c:v>
                </c:pt>
                <c:pt idx="18475">
                  <c:v>45.1098</c:v>
                </c:pt>
                <c:pt idx="18476">
                  <c:v>45.1098</c:v>
                </c:pt>
                <c:pt idx="18477">
                  <c:v>45.1098</c:v>
                </c:pt>
                <c:pt idx="18478">
                  <c:v>45.1098</c:v>
                </c:pt>
                <c:pt idx="18479">
                  <c:v>45.1098</c:v>
                </c:pt>
                <c:pt idx="18480">
                  <c:v>45.1098</c:v>
                </c:pt>
                <c:pt idx="18481">
                  <c:v>45.1098</c:v>
                </c:pt>
                <c:pt idx="18482">
                  <c:v>45.1098</c:v>
                </c:pt>
                <c:pt idx="18483">
                  <c:v>45.1098</c:v>
                </c:pt>
                <c:pt idx="18484">
                  <c:v>45.1098</c:v>
                </c:pt>
                <c:pt idx="18485">
                  <c:v>45.1098</c:v>
                </c:pt>
                <c:pt idx="18486">
                  <c:v>45.1098</c:v>
                </c:pt>
                <c:pt idx="18487">
                  <c:v>45.1098</c:v>
                </c:pt>
                <c:pt idx="18488">
                  <c:v>45.119900000000001</c:v>
                </c:pt>
                <c:pt idx="18489">
                  <c:v>45.119900000000001</c:v>
                </c:pt>
                <c:pt idx="18490">
                  <c:v>45.119900000000001</c:v>
                </c:pt>
                <c:pt idx="18491">
                  <c:v>45.119900000000001</c:v>
                </c:pt>
                <c:pt idx="18492">
                  <c:v>45.119900000000001</c:v>
                </c:pt>
                <c:pt idx="18493">
                  <c:v>45.119900000000001</c:v>
                </c:pt>
                <c:pt idx="18494">
                  <c:v>45.119900000000001</c:v>
                </c:pt>
                <c:pt idx="18495">
                  <c:v>45.119900000000001</c:v>
                </c:pt>
                <c:pt idx="18496">
                  <c:v>45.119900000000001</c:v>
                </c:pt>
                <c:pt idx="18497">
                  <c:v>45.119900000000001</c:v>
                </c:pt>
                <c:pt idx="18498">
                  <c:v>45.119900000000001</c:v>
                </c:pt>
                <c:pt idx="18499">
                  <c:v>45.119900000000001</c:v>
                </c:pt>
                <c:pt idx="18500">
                  <c:v>45.119900000000001</c:v>
                </c:pt>
                <c:pt idx="18501">
                  <c:v>45.119900000000001</c:v>
                </c:pt>
                <c:pt idx="18502">
                  <c:v>45.119900000000001</c:v>
                </c:pt>
                <c:pt idx="18503">
                  <c:v>45.119900000000001</c:v>
                </c:pt>
                <c:pt idx="18504">
                  <c:v>45.119900000000001</c:v>
                </c:pt>
                <c:pt idx="18505">
                  <c:v>45.119900000000001</c:v>
                </c:pt>
                <c:pt idx="18506">
                  <c:v>45.119900000000001</c:v>
                </c:pt>
                <c:pt idx="18507">
                  <c:v>45.119900000000001</c:v>
                </c:pt>
                <c:pt idx="18508">
                  <c:v>45.119900000000001</c:v>
                </c:pt>
                <c:pt idx="18509">
                  <c:v>45.119900000000001</c:v>
                </c:pt>
                <c:pt idx="18510">
                  <c:v>45.119900000000001</c:v>
                </c:pt>
                <c:pt idx="18511">
                  <c:v>45.119900000000001</c:v>
                </c:pt>
                <c:pt idx="18512">
                  <c:v>45.119900000000001</c:v>
                </c:pt>
                <c:pt idx="18513">
                  <c:v>45.119900000000001</c:v>
                </c:pt>
                <c:pt idx="18514">
                  <c:v>45.119900000000001</c:v>
                </c:pt>
                <c:pt idx="18515">
                  <c:v>45.119900000000001</c:v>
                </c:pt>
                <c:pt idx="18516">
                  <c:v>45.130499999999998</c:v>
                </c:pt>
                <c:pt idx="18517">
                  <c:v>45.130499999999998</c:v>
                </c:pt>
                <c:pt idx="18518">
                  <c:v>45.130499999999998</c:v>
                </c:pt>
                <c:pt idx="18519">
                  <c:v>45.130499999999998</c:v>
                </c:pt>
                <c:pt idx="18520">
                  <c:v>45.130499999999998</c:v>
                </c:pt>
                <c:pt idx="18521">
                  <c:v>45.130499999999998</c:v>
                </c:pt>
                <c:pt idx="18522">
                  <c:v>45.130499999999998</c:v>
                </c:pt>
                <c:pt idx="18523">
                  <c:v>45.130499999999998</c:v>
                </c:pt>
                <c:pt idx="18524">
                  <c:v>45.130499999999998</c:v>
                </c:pt>
                <c:pt idx="18525">
                  <c:v>45.130499999999998</c:v>
                </c:pt>
                <c:pt idx="18526">
                  <c:v>45.130499999999998</c:v>
                </c:pt>
                <c:pt idx="18527">
                  <c:v>45.130499999999998</c:v>
                </c:pt>
                <c:pt idx="18528">
                  <c:v>45.130499999999998</c:v>
                </c:pt>
                <c:pt idx="18529">
                  <c:v>45.130499999999998</c:v>
                </c:pt>
                <c:pt idx="18530">
                  <c:v>45.130499999999998</c:v>
                </c:pt>
                <c:pt idx="18531">
                  <c:v>45.130499999999998</c:v>
                </c:pt>
                <c:pt idx="18532">
                  <c:v>45.130499999999998</c:v>
                </c:pt>
                <c:pt idx="18533">
                  <c:v>45.130499999999998</c:v>
                </c:pt>
                <c:pt idx="18534">
                  <c:v>45.130499999999998</c:v>
                </c:pt>
                <c:pt idx="18535">
                  <c:v>45.130499999999998</c:v>
                </c:pt>
                <c:pt idx="18536">
                  <c:v>45.130499999999998</c:v>
                </c:pt>
                <c:pt idx="18537">
                  <c:v>45.130499999999998</c:v>
                </c:pt>
                <c:pt idx="18538">
                  <c:v>45.130499999999998</c:v>
                </c:pt>
                <c:pt idx="18539">
                  <c:v>45.130499999999998</c:v>
                </c:pt>
                <c:pt idx="18540">
                  <c:v>45.140600000000013</c:v>
                </c:pt>
                <c:pt idx="18541">
                  <c:v>45.140600000000013</c:v>
                </c:pt>
                <c:pt idx="18542">
                  <c:v>45.140600000000013</c:v>
                </c:pt>
                <c:pt idx="18543">
                  <c:v>45.140600000000013</c:v>
                </c:pt>
                <c:pt idx="18544">
                  <c:v>45.140600000000013</c:v>
                </c:pt>
                <c:pt idx="18545">
                  <c:v>45.140600000000013</c:v>
                </c:pt>
                <c:pt idx="18546">
                  <c:v>45.140600000000013</c:v>
                </c:pt>
                <c:pt idx="18547">
                  <c:v>45.140600000000013</c:v>
                </c:pt>
                <c:pt idx="18548">
                  <c:v>45.140600000000013</c:v>
                </c:pt>
                <c:pt idx="18549">
                  <c:v>45.140600000000013</c:v>
                </c:pt>
                <c:pt idx="18550">
                  <c:v>45.140600000000013</c:v>
                </c:pt>
                <c:pt idx="18551">
                  <c:v>45.140600000000013</c:v>
                </c:pt>
                <c:pt idx="18552">
                  <c:v>45.140600000000013</c:v>
                </c:pt>
                <c:pt idx="18553">
                  <c:v>45.140600000000013</c:v>
                </c:pt>
                <c:pt idx="18554">
                  <c:v>45.140600000000013</c:v>
                </c:pt>
                <c:pt idx="18555">
                  <c:v>45.140600000000013</c:v>
                </c:pt>
                <c:pt idx="18556">
                  <c:v>45.140600000000013</c:v>
                </c:pt>
                <c:pt idx="18557">
                  <c:v>45.140600000000013</c:v>
                </c:pt>
                <c:pt idx="18558">
                  <c:v>45.140600000000013</c:v>
                </c:pt>
                <c:pt idx="18559">
                  <c:v>45.140600000000013</c:v>
                </c:pt>
                <c:pt idx="18560">
                  <c:v>45.140600000000013</c:v>
                </c:pt>
                <c:pt idx="18561">
                  <c:v>45.140600000000013</c:v>
                </c:pt>
                <c:pt idx="18562">
                  <c:v>45.140600000000013</c:v>
                </c:pt>
                <c:pt idx="18563">
                  <c:v>45.140600000000013</c:v>
                </c:pt>
                <c:pt idx="18564">
                  <c:v>45.140600000000013</c:v>
                </c:pt>
                <c:pt idx="18565">
                  <c:v>45.140600000000013</c:v>
                </c:pt>
                <c:pt idx="18566">
                  <c:v>45.140600000000013</c:v>
                </c:pt>
                <c:pt idx="18567">
                  <c:v>45.140600000000013</c:v>
                </c:pt>
                <c:pt idx="18568">
                  <c:v>45.140600000000013</c:v>
                </c:pt>
                <c:pt idx="18569">
                  <c:v>45.140600000000013</c:v>
                </c:pt>
                <c:pt idx="18570">
                  <c:v>45.140600000000013</c:v>
                </c:pt>
                <c:pt idx="18571">
                  <c:v>45.140600000000013</c:v>
                </c:pt>
                <c:pt idx="18572">
                  <c:v>45.140600000000013</c:v>
                </c:pt>
                <c:pt idx="18573">
                  <c:v>45.150700000000001</c:v>
                </c:pt>
                <c:pt idx="18574">
                  <c:v>45.150700000000001</c:v>
                </c:pt>
                <c:pt idx="18575">
                  <c:v>45.150700000000001</c:v>
                </c:pt>
                <c:pt idx="18576">
                  <c:v>45.150700000000001</c:v>
                </c:pt>
                <c:pt idx="18577">
                  <c:v>45.150700000000001</c:v>
                </c:pt>
                <c:pt idx="18578">
                  <c:v>45.150700000000001</c:v>
                </c:pt>
                <c:pt idx="18579">
                  <c:v>45.150700000000001</c:v>
                </c:pt>
                <c:pt idx="18580">
                  <c:v>45.150700000000001</c:v>
                </c:pt>
                <c:pt idx="18581">
                  <c:v>45.150700000000001</c:v>
                </c:pt>
                <c:pt idx="18582">
                  <c:v>45.150700000000001</c:v>
                </c:pt>
                <c:pt idx="18583">
                  <c:v>45.150700000000001</c:v>
                </c:pt>
                <c:pt idx="18584">
                  <c:v>45.150700000000001</c:v>
                </c:pt>
                <c:pt idx="18585">
                  <c:v>45.150700000000001</c:v>
                </c:pt>
                <c:pt idx="18586">
                  <c:v>45.150700000000001</c:v>
                </c:pt>
                <c:pt idx="18587">
                  <c:v>45.150700000000001</c:v>
                </c:pt>
                <c:pt idx="18588">
                  <c:v>45.150700000000001</c:v>
                </c:pt>
                <c:pt idx="18589">
                  <c:v>45.150700000000001</c:v>
                </c:pt>
                <c:pt idx="18590">
                  <c:v>45.150700000000001</c:v>
                </c:pt>
                <c:pt idx="18591">
                  <c:v>45.150700000000001</c:v>
                </c:pt>
                <c:pt idx="18592">
                  <c:v>45.150700000000001</c:v>
                </c:pt>
                <c:pt idx="18593">
                  <c:v>45.150700000000001</c:v>
                </c:pt>
                <c:pt idx="18594">
                  <c:v>45.150700000000001</c:v>
                </c:pt>
                <c:pt idx="18595">
                  <c:v>45.150700000000001</c:v>
                </c:pt>
                <c:pt idx="18596">
                  <c:v>45.150700000000001</c:v>
                </c:pt>
                <c:pt idx="18597">
                  <c:v>45.150700000000001</c:v>
                </c:pt>
                <c:pt idx="18598">
                  <c:v>45.150700000000001</c:v>
                </c:pt>
                <c:pt idx="18599">
                  <c:v>45.150700000000001</c:v>
                </c:pt>
                <c:pt idx="18600">
                  <c:v>45.150700000000001</c:v>
                </c:pt>
                <c:pt idx="18601">
                  <c:v>45.150700000000001</c:v>
                </c:pt>
                <c:pt idx="18602">
                  <c:v>45.150700000000001</c:v>
                </c:pt>
                <c:pt idx="18603">
                  <c:v>45.150700000000001</c:v>
                </c:pt>
                <c:pt idx="18604">
                  <c:v>45.150700000000001</c:v>
                </c:pt>
                <c:pt idx="18605">
                  <c:v>45.150700000000001</c:v>
                </c:pt>
                <c:pt idx="18606">
                  <c:v>45.161299999999997</c:v>
                </c:pt>
                <c:pt idx="18607">
                  <c:v>45.161299999999997</c:v>
                </c:pt>
                <c:pt idx="18608">
                  <c:v>45.161299999999997</c:v>
                </c:pt>
                <c:pt idx="18609">
                  <c:v>45.161299999999997</c:v>
                </c:pt>
                <c:pt idx="18610">
                  <c:v>45.161299999999997</c:v>
                </c:pt>
                <c:pt idx="18611">
                  <c:v>45.161299999999997</c:v>
                </c:pt>
                <c:pt idx="18612">
                  <c:v>45.161299999999997</c:v>
                </c:pt>
                <c:pt idx="18613">
                  <c:v>45.161299999999997</c:v>
                </c:pt>
                <c:pt idx="18614">
                  <c:v>45.161299999999997</c:v>
                </c:pt>
                <c:pt idx="18615">
                  <c:v>45.161299999999997</c:v>
                </c:pt>
                <c:pt idx="18616">
                  <c:v>45.161299999999997</c:v>
                </c:pt>
                <c:pt idx="18617">
                  <c:v>45.161299999999997</c:v>
                </c:pt>
                <c:pt idx="18618">
                  <c:v>45.161299999999997</c:v>
                </c:pt>
                <c:pt idx="18619">
                  <c:v>45.161299999999997</c:v>
                </c:pt>
                <c:pt idx="18620">
                  <c:v>45.161299999999997</c:v>
                </c:pt>
                <c:pt idx="18621">
                  <c:v>45.161299999999997</c:v>
                </c:pt>
                <c:pt idx="18622">
                  <c:v>45.161299999999997</c:v>
                </c:pt>
                <c:pt idx="18623">
                  <c:v>45.161299999999997</c:v>
                </c:pt>
                <c:pt idx="18624">
                  <c:v>45.161299999999997</c:v>
                </c:pt>
                <c:pt idx="18625">
                  <c:v>45.161299999999997</c:v>
                </c:pt>
                <c:pt idx="18626">
                  <c:v>45.161299999999997</c:v>
                </c:pt>
                <c:pt idx="18627">
                  <c:v>45.161299999999997</c:v>
                </c:pt>
                <c:pt idx="18628">
                  <c:v>45.161299999999997</c:v>
                </c:pt>
                <c:pt idx="18629">
                  <c:v>45.161299999999997</c:v>
                </c:pt>
                <c:pt idx="18630">
                  <c:v>45.161299999999997</c:v>
                </c:pt>
                <c:pt idx="18631">
                  <c:v>45.161299999999997</c:v>
                </c:pt>
                <c:pt idx="18632">
                  <c:v>45.161299999999997</c:v>
                </c:pt>
                <c:pt idx="18633">
                  <c:v>45.161299999999997</c:v>
                </c:pt>
                <c:pt idx="18634">
                  <c:v>45.161299999999997</c:v>
                </c:pt>
                <c:pt idx="18635">
                  <c:v>45.161299999999997</c:v>
                </c:pt>
                <c:pt idx="18636">
                  <c:v>45.161299999999997</c:v>
                </c:pt>
                <c:pt idx="18637">
                  <c:v>45.161299999999997</c:v>
                </c:pt>
                <c:pt idx="18638">
                  <c:v>45.161299999999997</c:v>
                </c:pt>
                <c:pt idx="18639">
                  <c:v>45.171700000000001</c:v>
                </c:pt>
                <c:pt idx="18640">
                  <c:v>45.171700000000001</c:v>
                </c:pt>
                <c:pt idx="18641">
                  <c:v>45.171700000000001</c:v>
                </c:pt>
                <c:pt idx="18642">
                  <c:v>45.171700000000001</c:v>
                </c:pt>
                <c:pt idx="18643">
                  <c:v>45.171700000000001</c:v>
                </c:pt>
                <c:pt idx="18644">
                  <c:v>45.171700000000001</c:v>
                </c:pt>
                <c:pt idx="18645">
                  <c:v>45.171700000000001</c:v>
                </c:pt>
                <c:pt idx="18646">
                  <c:v>45.171700000000001</c:v>
                </c:pt>
                <c:pt idx="18647">
                  <c:v>45.171700000000001</c:v>
                </c:pt>
                <c:pt idx="18648">
                  <c:v>45.171700000000001</c:v>
                </c:pt>
                <c:pt idx="18649">
                  <c:v>45.171700000000001</c:v>
                </c:pt>
                <c:pt idx="18650">
                  <c:v>45.171700000000001</c:v>
                </c:pt>
                <c:pt idx="18651">
                  <c:v>45.171700000000001</c:v>
                </c:pt>
                <c:pt idx="18652">
                  <c:v>45.171700000000001</c:v>
                </c:pt>
                <c:pt idx="18653">
                  <c:v>45.171700000000001</c:v>
                </c:pt>
                <c:pt idx="18654">
                  <c:v>45.171700000000001</c:v>
                </c:pt>
                <c:pt idx="18655">
                  <c:v>45.171700000000001</c:v>
                </c:pt>
                <c:pt idx="18656">
                  <c:v>45.171700000000001</c:v>
                </c:pt>
                <c:pt idx="18657">
                  <c:v>45.171700000000001</c:v>
                </c:pt>
                <c:pt idx="18658">
                  <c:v>45.171700000000001</c:v>
                </c:pt>
                <c:pt idx="18659">
                  <c:v>45.171700000000001</c:v>
                </c:pt>
                <c:pt idx="18660">
                  <c:v>45.171700000000001</c:v>
                </c:pt>
                <c:pt idx="18661">
                  <c:v>45.171700000000001</c:v>
                </c:pt>
                <c:pt idx="18662">
                  <c:v>45.171700000000001</c:v>
                </c:pt>
                <c:pt idx="18663">
                  <c:v>45.171700000000001</c:v>
                </c:pt>
                <c:pt idx="18664">
                  <c:v>45.171700000000001</c:v>
                </c:pt>
                <c:pt idx="18665">
                  <c:v>45.171700000000001</c:v>
                </c:pt>
                <c:pt idx="18666">
                  <c:v>45.171700000000001</c:v>
                </c:pt>
                <c:pt idx="18667">
                  <c:v>45.171700000000001</c:v>
                </c:pt>
                <c:pt idx="18668">
                  <c:v>45.171700000000001</c:v>
                </c:pt>
                <c:pt idx="18669">
                  <c:v>45.171700000000001</c:v>
                </c:pt>
                <c:pt idx="18670">
                  <c:v>45.171700000000001</c:v>
                </c:pt>
                <c:pt idx="18671">
                  <c:v>45.171700000000001</c:v>
                </c:pt>
                <c:pt idx="18672">
                  <c:v>45.171700000000001</c:v>
                </c:pt>
                <c:pt idx="18673">
                  <c:v>45.171700000000001</c:v>
                </c:pt>
                <c:pt idx="18674">
                  <c:v>45.171700000000001</c:v>
                </c:pt>
                <c:pt idx="18675">
                  <c:v>45.171700000000001</c:v>
                </c:pt>
                <c:pt idx="18676">
                  <c:v>45.171700000000001</c:v>
                </c:pt>
                <c:pt idx="18677">
                  <c:v>45.171700000000001</c:v>
                </c:pt>
                <c:pt idx="18678">
                  <c:v>45.171700000000001</c:v>
                </c:pt>
                <c:pt idx="18679">
                  <c:v>45.171700000000001</c:v>
                </c:pt>
                <c:pt idx="18680">
                  <c:v>45.171700000000001</c:v>
                </c:pt>
                <c:pt idx="18681">
                  <c:v>45.171700000000001</c:v>
                </c:pt>
                <c:pt idx="18682">
                  <c:v>45.171700000000001</c:v>
                </c:pt>
                <c:pt idx="18683">
                  <c:v>45.171700000000001</c:v>
                </c:pt>
                <c:pt idx="18684">
                  <c:v>45.171700000000001</c:v>
                </c:pt>
                <c:pt idx="18685">
                  <c:v>45.171700000000001</c:v>
                </c:pt>
                <c:pt idx="18686">
                  <c:v>45.171700000000001</c:v>
                </c:pt>
                <c:pt idx="18687">
                  <c:v>45.171700000000001</c:v>
                </c:pt>
                <c:pt idx="18688">
                  <c:v>45.171700000000001</c:v>
                </c:pt>
                <c:pt idx="18689">
                  <c:v>45.171700000000001</c:v>
                </c:pt>
                <c:pt idx="18690">
                  <c:v>45.171700000000001</c:v>
                </c:pt>
                <c:pt idx="18691">
                  <c:v>45.171700000000001</c:v>
                </c:pt>
                <c:pt idx="18692">
                  <c:v>45.171700000000001</c:v>
                </c:pt>
                <c:pt idx="18693">
                  <c:v>45.171700000000001</c:v>
                </c:pt>
                <c:pt idx="18694">
                  <c:v>45.171700000000001</c:v>
                </c:pt>
                <c:pt idx="18695">
                  <c:v>45.171700000000001</c:v>
                </c:pt>
                <c:pt idx="18696">
                  <c:v>45.181899999999999</c:v>
                </c:pt>
                <c:pt idx="18697">
                  <c:v>45.181899999999999</c:v>
                </c:pt>
                <c:pt idx="18698">
                  <c:v>45.181899999999999</c:v>
                </c:pt>
                <c:pt idx="18699">
                  <c:v>45.181899999999999</c:v>
                </c:pt>
                <c:pt idx="18700">
                  <c:v>45.181899999999999</c:v>
                </c:pt>
                <c:pt idx="18701">
                  <c:v>45.181899999999999</c:v>
                </c:pt>
                <c:pt idx="18702">
                  <c:v>45.181899999999999</c:v>
                </c:pt>
                <c:pt idx="18703">
                  <c:v>45.181899999999999</c:v>
                </c:pt>
                <c:pt idx="18704">
                  <c:v>45.181899999999999</c:v>
                </c:pt>
                <c:pt idx="18705">
                  <c:v>45.181899999999999</c:v>
                </c:pt>
                <c:pt idx="18706">
                  <c:v>45.181899999999999</c:v>
                </c:pt>
                <c:pt idx="18707">
                  <c:v>45.181899999999999</c:v>
                </c:pt>
                <c:pt idx="18708">
                  <c:v>45.181899999999999</c:v>
                </c:pt>
                <c:pt idx="18709">
                  <c:v>45.181899999999999</c:v>
                </c:pt>
                <c:pt idx="18710">
                  <c:v>45.181899999999999</c:v>
                </c:pt>
                <c:pt idx="18711">
                  <c:v>45.181899999999999</c:v>
                </c:pt>
                <c:pt idx="18712">
                  <c:v>45.181899999999999</c:v>
                </c:pt>
                <c:pt idx="18713">
                  <c:v>45.181899999999999</c:v>
                </c:pt>
                <c:pt idx="18714">
                  <c:v>45.181899999999999</c:v>
                </c:pt>
                <c:pt idx="18715">
                  <c:v>45.181899999999999</c:v>
                </c:pt>
                <c:pt idx="18716">
                  <c:v>45.181899999999999</c:v>
                </c:pt>
                <c:pt idx="18717">
                  <c:v>45.181899999999999</c:v>
                </c:pt>
                <c:pt idx="18718">
                  <c:v>45.181899999999999</c:v>
                </c:pt>
                <c:pt idx="18719">
                  <c:v>45.181899999999999</c:v>
                </c:pt>
                <c:pt idx="18720">
                  <c:v>45.181899999999999</c:v>
                </c:pt>
                <c:pt idx="18721">
                  <c:v>45.181899999999999</c:v>
                </c:pt>
                <c:pt idx="18722">
                  <c:v>45.181899999999999</c:v>
                </c:pt>
                <c:pt idx="18723">
                  <c:v>45.181899999999999</c:v>
                </c:pt>
                <c:pt idx="18724">
                  <c:v>45.181899999999999</c:v>
                </c:pt>
                <c:pt idx="18725">
                  <c:v>45.181899999999999</c:v>
                </c:pt>
                <c:pt idx="18726">
                  <c:v>45.181899999999999</c:v>
                </c:pt>
                <c:pt idx="18727">
                  <c:v>45.181899999999999</c:v>
                </c:pt>
                <c:pt idx="18728">
                  <c:v>45.181899999999999</c:v>
                </c:pt>
                <c:pt idx="18729">
                  <c:v>45.181899999999999</c:v>
                </c:pt>
                <c:pt idx="18730">
                  <c:v>45.181899999999999</c:v>
                </c:pt>
                <c:pt idx="18731">
                  <c:v>45.181899999999999</c:v>
                </c:pt>
                <c:pt idx="18732">
                  <c:v>45.181899999999999</c:v>
                </c:pt>
                <c:pt idx="18733">
                  <c:v>45.192500000000003</c:v>
                </c:pt>
                <c:pt idx="18734">
                  <c:v>45.192500000000003</c:v>
                </c:pt>
                <c:pt idx="18735">
                  <c:v>45.192500000000003</c:v>
                </c:pt>
                <c:pt idx="18736">
                  <c:v>45.192500000000003</c:v>
                </c:pt>
                <c:pt idx="18737">
                  <c:v>45.192500000000003</c:v>
                </c:pt>
                <c:pt idx="18738">
                  <c:v>45.192500000000003</c:v>
                </c:pt>
                <c:pt idx="18739">
                  <c:v>45.192500000000003</c:v>
                </c:pt>
                <c:pt idx="18740">
                  <c:v>45.192500000000003</c:v>
                </c:pt>
                <c:pt idx="18741">
                  <c:v>45.192500000000003</c:v>
                </c:pt>
                <c:pt idx="18742">
                  <c:v>45.192500000000003</c:v>
                </c:pt>
                <c:pt idx="18743">
                  <c:v>45.192500000000003</c:v>
                </c:pt>
                <c:pt idx="18744">
                  <c:v>45.192500000000003</c:v>
                </c:pt>
                <c:pt idx="18745">
                  <c:v>45.192500000000003</c:v>
                </c:pt>
                <c:pt idx="18746">
                  <c:v>45.192500000000003</c:v>
                </c:pt>
                <c:pt idx="18747">
                  <c:v>45.192500000000003</c:v>
                </c:pt>
                <c:pt idx="18748">
                  <c:v>45.192500000000003</c:v>
                </c:pt>
                <c:pt idx="18749">
                  <c:v>45.192500000000003</c:v>
                </c:pt>
                <c:pt idx="18750">
                  <c:v>45.192500000000003</c:v>
                </c:pt>
                <c:pt idx="18751">
                  <c:v>45.192500000000003</c:v>
                </c:pt>
                <c:pt idx="18752">
                  <c:v>45.192500000000003</c:v>
                </c:pt>
                <c:pt idx="18753">
                  <c:v>45.192500000000003</c:v>
                </c:pt>
                <c:pt idx="18754">
                  <c:v>45.192500000000003</c:v>
                </c:pt>
                <c:pt idx="18755">
                  <c:v>45.192500000000003</c:v>
                </c:pt>
                <c:pt idx="18756">
                  <c:v>45.192500000000003</c:v>
                </c:pt>
                <c:pt idx="18757">
                  <c:v>45.192500000000003</c:v>
                </c:pt>
                <c:pt idx="18758">
                  <c:v>45.192500000000003</c:v>
                </c:pt>
                <c:pt idx="18759">
                  <c:v>45.192500000000003</c:v>
                </c:pt>
                <c:pt idx="18760">
                  <c:v>45.192500000000003</c:v>
                </c:pt>
                <c:pt idx="18761">
                  <c:v>45.192500000000003</c:v>
                </c:pt>
                <c:pt idx="18762">
                  <c:v>45.192500000000003</c:v>
                </c:pt>
                <c:pt idx="18763">
                  <c:v>45.192500000000003</c:v>
                </c:pt>
                <c:pt idx="18764">
                  <c:v>45.192500000000003</c:v>
                </c:pt>
                <c:pt idx="18765">
                  <c:v>45.192500000000003</c:v>
                </c:pt>
                <c:pt idx="18766">
                  <c:v>45.192500000000003</c:v>
                </c:pt>
                <c:pt idx="18767">
                  <c:v>45.192500000000003</c:v>
                </c:pt>
                <c:pt idx="18768">
                  <c:v>45.192500000000003</c:v>
                </c:pt>
                <c:pt idx="18769">
                  <c:v>45.192500000000003</c:v>
                </c:pt>
                <c:pt idx="18770">
                  <c:v>45.192500000000003</c:v>
                </c:pt>
                <c:pt idx="18771">
                  <c:v>45.192500000000003</c:v>
                </c:pt>
                <c:pt idx="18772">
                  <c:v>45.192500000000003</c:v>
                </c:pt>
                <c:pt idx="18773">
                  <c:v>45.192500000000003</c:v>
                </c:pt>
                <c:pt idx="18774">
                  <c:v>45.192500000000003</c:v>
                </c:pt>
                <c:pt idx="18775">
                  <c:v>45.192500000000003</c:v>
                </c:pt>
                <c:pt idx="18776">
                  <c:v>45.2029</c:v>
                </c:pt>
                <c:pt idx="18777">
                  <c:v>45.2029</c:v>
                </c:pt>
                <c:pt idx="18778">
                  <c:v>45.2029</c:v>
                </c:pt>
                <c:pt idx="18779">
                  <c:v>45.2029</c:v>
                </c:pt>
                <c:pt idx="18780">
                  <c:v>45.2029</c:v>
                </c:pt>
                <c:pt idx="18781">
                  <c:v>45.2029</c:v>
                </c:pt>
                <c:pt idx="18782">
                  <c:v>45.2029</c:v>
                </c:pt>
                <c:pt idx="18783">
                  <c:v>45.2029</c:v>
                </c:pt>
                <c:pt idx="18784">
                  <c:v>45.2029</c:v>
                </c:pt>
                <c:pt idx="18785">
                  <c:v>45.2029</c:v>
                </c:pt>
                <c:pt idx="18786">
                  <c:v>45.2029</c:v>
                </c:pt>
                <c:pt idx="18787">
                  <c:v>45.2029</c:v>
                </c:pt>
                <c:pt idx="18788">
                  <c:v>45.2029</c:v>
                </c:pt>
                <c:pt idx="18789">
                  <c:v>45.2029</c:v>
                </c:pt>
                <c:pt idx="18790">
                  <c:v>45.2029</c:v>
                </c:pt>
                <c:pt idx="18791">
                  <c:v>45.2029</c:v>
                </c:pt>
                <c:pt idx="18792">
                  <c:v>45.2029</c:v>
                </c:pt>
                <c:pt idx="18793">
                  <c:v>45.2029</c:v>
                </c:pt>
                <c:pt idx="18794">
                  <c:v>45.2029</c:v>
                </c:pt>
                <c:pt idx="18795">
                  <c:v>45.2029</c:v>
                </c:pt>
                <c:pt idx="18796">
                  <c:v>45.2029</c:v>
                </c:pt>
                <c:pt idx="18797">
                  <c:v>45.2029</c:v>
                </c:pt>
                <c:pt idx="18798">
                  <c:v>45.2029</c:v>
                </c:pt>
                <c:pt idx="18799">
                  <c:v>45.2029</c:v>
                </c:pt>
                <c:pt idx="18800">
                  <c:v>45.2029</c:v>
                </c:pt>
                <c:pt idx="18801">
                  <c:v>45.2029</c:v>
                </c:pt>
                <c:pt idx="18802">
                  <c:v>45.2029</c:v>
                </c:pt>
                <c:pt idx="18803">
                  <c:v>45.2029</c:v>
                </c:pt>
                <c:pt idx="18804">
                  <c:v>45.2029</c:v>
                </c:pt>
                <c:pt idx="18805">
                  <c:v>45.2029</c:v>
                </c:pt>
                <c:pt idx="18806">
                  <c:v>45.2029</c:v>
                </c:pt>
                <c:pt idx="18807">
                  <c:v>45.2029</c:v>
                </c:pt>
                <c:pt idx="18808">
                  <c:v>45.2029</c:v>
                </c:pt>
                <c:pt idx="18809">
                  <c:v>45.2029</c:v>
                </c:pt>
                <c:pt idx="18810">
                  <c:v>45.2029</c:v>
                </c:pt>
                <c:pt idx="18811">
                  <c:v>45.2029</c:v>
                </c:pt>
                <c:pt idx="18812">
                  <c:v>45.2029</c:v>
                </c:pt>
                <c:pt idx="18813">
                  <c:v>45.2029</c:v>
                </c:pt>
                <c:pt idx="18814">
                  <c:v>45.2029</c:v>
                </c:pt>
                <c:pt idx="18815">
                  <c:v>45.2029</c:v>
                </c:pt>
                <c:pt idx="18816">
                  <c:v>45.2029</c:v>
                </c:pt>
                <c:pt idx="18817">
                  <c:v>45.2029</c:v>
                </c:pt>
                <c:pt idx="18818">
                  <c:v>45.2029</c:v>
                </c:pt>
                <c:pt idx="18819">
                  <c:v>45.2029</c:v>
                </c:pt>
                <c:pt idx="18820">
                  <c:v>45.2029</c:v>
                </c:pt>
                <c:pt idx="18821">
                  <c:v>45.2029</c:v>
                </c:pt>
                <c:pt idx="18822">
                  <c:v>45.2029</c:v>
                </c:pt>
                <c:pt idx="18823">
                  <c:v>45.2029</c:v>
                </c:pt>
                <c:pt idx="18824">
                  <c:v>45.2029</c:v>
                </c:pt>
                <c:pt idx="18825">
                  <c:v>45.2029</c:v>
                </c:pt>
                <c:pt idx="18826">
                  <c:v>45.2029</c:v>
                </c:pt>
                <c:pt idx="18827">
                  <c:v>45.2029</c:v>
                </c:pt>
                <c:pt idx="18828">
                  <c:v>45.213099999999997</c:v>
                </c:pt>
                <c:pt idx="18829">
                  <c:v>45.213099999999997</c:v>
                </c:pt>
                <c:pt idx="18830">
                  <c:v>45.213099999999997</c:v>
                </c:pt>
                <c:pt idx="18831">
                  <c:v>45.213099999999997</c:v>
                </c:pt>
                <c:pt idx="18832">
                  <c:v>45.213099999999997</c:v>
                </c:pt>
                <c:pt idx="18833">
                  <c:v>45.213099999999997</c:v>
                </c:pt>
                <c:pt idx="18834">
                  <c:v>45.213099999999997</c:v>
                </c:pt>
                <c:pt idx="18835">
                  <c:v>45.213099999999997</c:v>
                </c:pt>
                <c:pt idx="18836">
                  <c:v>45.213099999999997</c:v>
                </c:pt>
                <c:pt idx="18837">
                  <c:v>45.213099999999997</c:v>
                </c:pt>
                <c:pt idx="18838">
                  <c:v>45.213099999999997</c:v>
                </c:pt>
                <c:pt idx="18839">
                  <c:v>45.213099999999997</c:v>
                </c:pt>
                <c:pt idx="18840">
                  <c:v>45.213099999999997</c:v>
                </c:pt>
                <c:pt idx="18841">
                  <c:v>45.213099999999997</c:v>
                </c:pt>
                <c:pt idx="18842">
                  <c:v>45.213099999999997</c:v>
                </c:pt>
                <c:pt idx="18843">
                  <c:v>45.213099999999997</c:v>
                </c:pt>
                <c:pt idx="18844">
                  <c:v>45.213099999999997</c:v>
                </c:pt>
                <c:pt idx="18845">
                  <c:v>45.213099999999997</c:v>
                </c:pt>
                <c:pt idx="18846">
                  <c:v>45.213099999999997</c:v>
                </c:pt>
                <c:pt idx="18847">
                  <c:v>45.213099999999997</c:v>
                </c:pt>
                <c:pt idx="18848">
                  <c:v>45.213099999999997</c:v>
                </c:pt>
                <c:pt idx="18849">
                  <c:v>45.213099999999997</c:v>
                </c:pt>
                <c:pt idx="18850">
                  <c:v>45.213099999999997</c:v>
                </c:pt>
                <c:pt idx="18851">
                  <c:v>45.213099999999997</c:v>
                </c:pt>
                <c:pt idx="18852">
                  <c:v>45.213099999999997</c:v>
                </c:pt>
                <c:pt idx="18853">
                  <c:v>45.213099999999997</c:v>
                </c:pt>
                <c:pt idx="18854">
                  <c:v>45.213099999999997</c:v>
                </c:pt>
                <c:pt idx="18855">
                  <c:v>45.213099999999997</c:v>
                </c:pt>
                <c:pt idx="18856">
                  <c:v>45.213099999999997</c:v>
                </c:pt>
                <c:pt idx="18857">
                  <c:v>45.213099999999997</c:v>
                </c:pt>
                <c:pt idx="18858">
                  <c:v>45.213099999999997</c:v>
                </c:pt>
                <c:pt idx="18859">
                  <c:v>45.213099999999997</c:v>
                </c:pt>
                <c:pt idx="18860">
                  <c:v>45.213099999999997</c:v>
                </c:pt>
                <c:pt idx="18861">
                  <c:v>45.213099999999997</c:v>
                </c:pt>
                <c:pt idx="18862">
                  <c:v>45.213099999999997</c:v>
                </c:pt>
                <c:pt idx="18863">
                  <c:v>45.213099999999997</c:v>
                </c:pt>
                <c:pt idx="18864">
                  <c:v>45.213099999999997</c:v>
                </c:pt>
                <c:pt idx="18865">
                  <c:v>45.213099999999997</c:v>
                </c:pt>
                <c:pt idx="18866">
                  <c:v>45.213099999999997</c:v>
                </c:pt>
                <c:pt idx="18867">
                  <c:v>45.213099999999997</c:v>
                </c:pt>
                <c:pt idx="18868">
                  <c:v>45.213099999999997</c:v>
                </c:pt>
                <c:pt idx="18869">
                  <c:v>45.213099999999997</c:v>
                </c:pt>
                <c:pt idx="18870">
                  <c:v>45.223300000000002</c:v>
                </c:pt>
                <c:pt idx="18871">
                  <c:v>45.223300000000002</c:v>
                </c:pt>
                <c:pt idx="18872">
                  <c:v>45.223300000000002</c:v>
                </c:pt>
                <c:pt idx="18873">
                  <c:v>45.223300000000002</c:v>
                </c:pt>
                <c:pt idx="18874">
                  <c:v>45.223300000000002</c:v>
                </c:pt>
                <c:pt idx="18875">
                  <c:v>45.223300000000002</c:v>
                </c:pt>
                <c:pt idx="18876">
                  <c:v>45.223300000000002</c:v>
                </c:pt>
                <c:pt idx="18877">
                  <c:v>45.223300000000002</c:v>
                </c:pt>
                <c:pt idx="18878">
                  <c:v>45.223300000000002</c:v>
                </c:pt>
                <c:pt idx="18879">
                  <c:v>45.223300000000002</c:v>
                </c:pt>
                <c:pt idx="18880">
                  <c:v>45.223300000000002</c:v>
                </c:pt>
                <c:pt idx="18881">
                  <c:v>45.223300000000002</c:v>
                </c:pt>
                <c:pt idx="18882">
                  <c:v>45.223300000000002</c:v>
                </c:pt>
                <c:pt idx="18883">
                  <c:v>45.223300000000002</c:v>
                </c:pt>
                <c:pt idx="18884">
                  <c:v>45.223300000000002</c:v>
                </c:pt>
                <c:pt idx="18885">
                  <c:v>45.223300000000002</c:v>
                </c:pt>
                <c:pt idx="18886">
                  <c:v>45.223300000000002</c:v>
                </c:pt>
                <c:pt idx="18887">
                  <c:v>45.223300000000002</c:v>
                </c:pt>
                <c:pt idx="18888">
                  <c:v>45.223300000000002</c:v>
                </c:pt>
                <c:pt idx="18889">
                  <c:v>45.223300000000002</c:v>
                </c:pt>
                <c:pt idx="18890">
                  <c:v>45.223300000000002</c:v>
                </c:pt>
                <c:pt idx="18891">
                  <c:v>45.223300000000002</c:v>
                </c:pt>
                <c:pt idx="18892">
                  <c:v>45.223300000000002</c:v>
                </c:pt>
                <c:pt idx="18893">
                  <c:v>45.223300000000002</c:v>
                </c:pt>
                <c:pt idx="18894">
                  <c:v>45.223300000000002</c:v>
                </c:pt>
                <c:pt idx="18895">
                  <c:v>45.223300000000002</c:v>
                </c:pt>
                <c:pt idx="18896">
                  <c:v>45.223300000000002</c:v>
                </c:pt>
                <c:pt idx="18897">
                  <c:v>45.223300000000002</c:v>
                </c:pt>
                <c:pt idx="18898">
                  <c:v>45.223300000000002</c:v>
                </c:pt>
                <c:pt idx="18899">
                  <c:v>45.223300000000002</c:v>
                </c:pt>
                <c:pt idx="18900">
                  <c:v>45.223300000000002</c:v>
                </c:pt>
                <c:pt idx="18901">
                  <c:v>45.223300000000002</c:v>
                </c:pt>
                <c:pt idx="18902">
                  <c:v>45.223300000000002</c:v>
                </c:pt>
                <c:pt idx="18903">
                  <c:v>45.223300000000002</c:v>
                </c:pt>
                <c:pt idx="18904">
                  <c:v>45.223300000000002</c:v>
                </c:pt>
                <c:pt idx="18905">
                  <c:v>45.223300000000002</c:v>
                </c:pt>
                <c:pt idx="18906">
                  <c:v>45.223300000000002</c:v>
                </c:pt>
                <c:pt idx="18907">
                  <c:v>45.223300000000002</c:v>
                </c:pt>
                <c:pt idx="18908">
                  <c:v>45.223300000000002</c:v>
                </c:pt>
                <c:pt idx="18909">
                  <c:v>45.223300000000002</c:v>
                </c:pt>
                <c:pt idx="18910">
                  <c:v>45.223300000000002</c:v>
                </c:pt>
                <c:pt idx="18911">
                  <c:v>45.223300000000002</c:v>
                </c:pt>
                <c:pt idx="18912">
                  <c:v>45.223300000000002</c:v>
                </c:pt>
                <c:pt idx="18913">
                  <c:v>45.233600000000003</c:v>
                </c:pt>
                <c:pt idx="18914">
                  <c:v>45.233600000000003</c:v>
                </c:pt>
                <c:pt idx="18915">
                  <c:v>45.233600000000003</c:v>
                </c:pt>
                <c:pt idx="18916">
                  <c:v>45.233600000000003</c:v>
                </c:pt>
                <c:pt idx="18917">
                  <c:v>45.233600000000003</c:v>
                </c:pt>
                <c:pt idx="18918">
                  <c:v>45.233600000000003</c:v>
                </c:pt>
                <c:pt idx="18919">
                  <c:v>45.233600000000003</c:v>
                </c:pt>
                <c:pt idx="18920">
                  <c:v>45.233600000000003</c:v>
                </c:pt>
                <c:pt idx="18921">
                  <c:v>45.233600000000003</c:v>
                </c:pt>
                <c:pt idx="18922">
                  <c:v>45.233600000000003</c:v>
                </c:pt>
                <c:pt idx="18923">
                  <c:v>45.233600000000003</c:v>
                </c:pt>
                <c:pt idx="18924">
                  <c:v>45.233600000000003</c:v>
                </c:pt>
                <c:pt idx="18925">
                  <c:v>45.233600000000003</c:v>
                </c:pt>
                <c:pt idx="18926">
                  <c:v>45.233600000000003</c:v>
                </c:pt>
                <c:pt idx="18927">
                  <c:v>45.233600000000003</c:v>
                </c:pt>
                <c:pt idx="18928">
                  <c:v>45.233600000000003</c:v>
                </c:pt>
                <c:pt idx="18929">
                  <c:v>45.233600000000003</c:v>
                </c:pt>
                <c:pt idx="18930">
                  <c:v>45.233600000000003</c:v>
                </c:pt>
                <c:pt idx="18931">
                  <c:v>45.233600000000003</c:v>
                </c:pt>
                <c:pt idx="18932">
                  <c:v>45.233600000000003</c:v>
                </c:pt>
                <c:pt idx="18933">
                  <c:v>45.233600000000003</c:v>
                </c:pt>
                <c:pt idx="18934">
                  <c:v>45.233600000000003</c:v>
                </c:pt>
                <c:pt idx="18935">
                  <c:v>45.233600000000003</c:v>
                </c:pt>
                <c:pt idx="18936">
                  <c:v>45.233600000000003</c:v>
                </c:pt>
                <c:pt idx="18937">
                  <c:v>45.233600000000003</c:v>
                </c:pt>
                <c:pt idx="18938">
                  <c:v>45.233600000000003</c:v>
                </c:pt>
                <c:pt idx="18939">
                  <c:v>45.233600000000003</c:v>
                </c:pt>
                <c:pt idx="18940">
                  <c:v>45.233600000000003</c:v>
                </c:pt>
                <c:pt idx="18941">
                  <c:v>45.233600000000003</c:v>
                </c:pt>
                <c:pt idx="18942">
                  <c:v>45.233600000000003</c:v>
                </c:pt>
                <c:pt idx="18943">
                  <c:v>45.233600000000003</c:v>
                </c:pt>
                <c:pt idx="18944">
                  <c:v>45.233600000000003</c:v>
                </c:pt>
                <c:pt idx="18945">
                  <c:v>45.233600000000003</c:v>
                </c:pt>
                <c:pt idx="18946">
                  <c:v>45.233600000000003</c:v>
                </c:pt>
                <c:pt idx="18947">
                  <c:v>45.233600000000003</c:v>
                </c:pt>
                <c:pt idx="18948">
                  <c:v>45.233600000000003</c:v>
                </c:pt>
                <c:pt idx="18949">
                  <c:v>45.233600000000003</c:v>
                </c:pt>
                <c:pt idx="18950">
                  <c:v>45.233600000000003</c:v>
                </c:pt>
                <c:pt idx="18951">
                  <c:v>45.233600000000003</c:v>
                </c:pt>
                <c:pt idx="18952">
                  <c:v>45.233600000000003</c:v>
                </c:pt>
                <c:pt idx="18953">
                  <c:v>45.233600000000003</c:v>
                </c:pt>
                <c:pt idx="18954">
                  <c:v>45.233600000000003</c:v>
                </c:pt>
                <c:pt idx="18955">
                  <c:v>45.233600000000003</c:v>
                </c:pt>
                <c:pt idx="18956">
                  <c:v>45.233600000000003</c:v>
                </c:pt>
                <c:pt idx="18957">
                  <c:v>45.233600000000003</c:v>
                </c:pt>
                <c:pt idx="18958">
                  <c:v>45.233600000000003</c:v>
                </c:pt>
                <c:pt idx="18959">
                  <c:v>45.233600000000003</c:v>
                </c:pt>
                <c:pt idx="18960">
                  <c:v>45.233600000000003</c:v>
                </c:pt>
                <c:pt idx="18961">
                  <c:v>45.233600000000003</c:v>
                </c:pt>
                <c:pt idx="18962">
                  <c:v>45.233600000000003</c:v>
                </c:pt>
                <c:pt idx="18963">
                  <c:v>45.233600000000003</c:v>
                </c:pt>
                <c:pt idx="18964">
                  <c:v>45.233600000000003</c:v>
                </c:pt>
                <c:pt idx="18965">
                  <c:v>45.233600000000003</c:v>
                </c:pt>
                <c:pt idx="18966">
                  <c:v>45.233600000000003</c:v>
                </c:pt>
                <c:pt idx="18967">
                  <c:v>45.233600000000003</c:v>
                </c:pt>
                <c:pt idx="18968">
                  <c:v>45.233600000000003</c:v>
                </c:pt>
                <c:pt idx="18969">
                  <c:v>45.233600000000003</c:v>
                </c:pt>
                <c:pt idx="18970">
                  <c:v>45.233600000000003</c:v>
                </c:pt>
                <c:pt idx="18971">
                  <c:v>45.233600000000003</c:v>
                </c:pt>
                <c:pt idx="18972">
                  <c:v>45.233600000000003</c:v>
                </c:pt>
                <c:pt idx="18973">
                  <c:v>45.233600000000003</c:v>
                </c:pt>
                <c:pt idx="18974">
                  <c:v>45.233600000000003</c:v>
                </c:pt>
                <c:pt idx="18975">
                  <c:v>45.233600000000003</c:v>
                </c:pt>
                <c:pt idx="18976">
                  <c:v>45.233600000000003</c:v>
                </c:pt>
                <c:pt idx="18977">
                  <c:v>45.233600000000003</c:v>
                </c:pt>
                <c:pt idx="18978">
                  <c:v>45.233600000000003</c:v>
                </c:pt>
                <c:pt idx="18979">
                  <c:v>45.243699999999997</c:v>
                </c:pt>
                <c:pt idx="18980">
                  <c:v>45.243699999999997</c:v>
                </c:pt>
                <c:pt idx="18981">
                  <c:v>45.243699999999997</c:v>
                </c:pt>
                <c:pt idx="18982">
                  <c:v>45.243699999999997</c:v>
                </c:pt>
                <c:pt idx="18983">
                  <c:v>45.243699999999997</c:v>
                </c:pt>
                <c:pt idx="18984">
                  <c:v>45.243699999999997</c:v>
                </c:pt>
                <c:pt idx="18985">
                  <c:v>45.243699999999997</c:v>
                </c:pt>
                <c:pt idx="18986">
                  <c:v>45.243699999999997</c:v>
                </c:pt>
                <c:pt idx="18987">
                  <c:v>45.243699999999997</c:v>
                </c:pt>
                <c:pt idx="18988">
                  <c:v>45.243699999999997</c:v>
                </c:pt>
                <c:pt idx="18989">
                  <c:v>45.243699999999997</c:v>
                </c:pt>
                <c:pt idx="18990">
                  <c:v>45.243699999999997</c:v>
                </c:pt>
                <c:pt idx="18991">
                  <c:v>45.243699999999997</c:v>
                </c:pt>
                <c:pt idx="18992">
                  <c:v>45.243699999999997</c:v>
                </c:pt>
                <c:pt idx="18993">
                  <c:v>45.243699999999997</c:v>
                </c:pt>
                <c:pt idx="18994">
                  <c:v>45.243699999999997</c:v>
                </c:pt>
                <c:pt idx="18995">
                  <c:v>45.243699999999997</c:v>
                </c:pt>
                <c:pt idx="18996">
                  <c:v>45.243699999999997</c:v>
                </c:pt>
                <c:pt idx="18997">
                  <c:v>45.243699999999997</c:v>
                </c:pt>
                <c:pt idx="18998">
                  <c:v>45.243699999999997</c:v>
                </c:pt>
                <c:pt idx="18999">
                  <c:v>45.243699999999997</c:v>
                </c:pt>
                <c:pt idx="19000">
                  <c:v>45.243699999999997</c:v>
                </c:pt>
                <c:pt idx="19001">
                  <c:v>45.243699999999997</c:v>
                </c:pt>
                <c:pt idx="19002">
                  <c:v>45.243699999999997</c:v>
                </c:pt>
                <c:pt idx="19003">
                  <c:v>45.243699999999997</c:v>
                </c:pt>
                <c:pt idx="19004">
                  <c:v>45.243699999999997</c:v>
                </c:pt>
                <c:pt idx="19005">
                  <c:v>45.243699999999997</c:v>
                </c:pt>
                <c:pt idx="19006">
                  <c:v>45.243699999999997</c:v>
                </c:pt>
                <c:pt idx="19007">
                  <c:v>45.243699999999997</c:v>
                </c:pt>
                <c:pt idx="19008">
                  <c:v>45.243699999999997</c:v>
                </c:pt>
                <c:pt idx="19009">
                  <c:v>45.243699999999997</c:v>
                </c:pt>
                <c:pt idx="19010">
                  <c:v>45.243699999999997</c:v>
                </c:pt>
                <c:pt idx="19011">
                  <c:v>45.243699999999997</c:v>
                </c:pt>
                <c:pt idx="19012">
                  <c:v>45.243699999999997</c:v>
                </c:pt>
                <c:pt idx="19013">
                  <c:v>45.243699999999997</c:v>
                </c:pt>
                <c:pt idx="19014">
                  <c:v>45.243699999999997</c:v>
                </c:pt>
                <c:pt idx="19015">
                  <c:v>45.243699999999997</c:v>
                </c:pt>
                <c:pt idx="19016">
                  <c:v>45.243699999999997</c:v>
                </c:pt>
                <c:pt idx="19017">
                  <c:v>45.243699999999997</c:v>
                </c:pt>
                <c:pt idx="19018">
                  <c:v>45.243699999999997</c:v>
                </c:pt>
                <c:pt idx="19019">
                  <c:v>45.243699999999997</c:v>
                </c:pt>
                <c:pt idx="19020">
                  <c:v>45.243699999999997</c:v>
                </c:pt>
                <c:pt idx="19021">
                  <c:v>45.243699999999997</c:v>
                </c:pt>
                <c:pt idx="19022">
                  <c:v>45.243699999999997</c:v>
                </c:pt>
                <c:pt idx="19023">
                  <c:v>45.243699999999997</c:v>
                </c:pt>
                <c:pt idx="19024">
                  <c:v>45.243699999999997</c:v>
                </c:pt>
                <c:pt idx="19025">
                  <c:v>45.243699999999997</c:v>
                </c:pt>
                <c:pt idx="19026">
                  <c:v>45.243699999999997</c:v>
                </c:pt>
                <c:pt idx="19027">
                  <c:v>45.243699999999997</c:v>
                </c:pt>
                <c:pt idx="19028">
                  <c:v>45.243699999999997</c:v>
                </c:pt>
                <c:pt idx="19029">
                  <c:v>45.243699999999997</c:v>
                </c:pt>
                <c:pt idx="19030">
                  <c:v>45.243699999999997</c:v>
                </c:pt>
                <c:pt idx="19031">
                  <c:v>45.2545</c:v>
                </c:pt>
                <c:pt idx="19032">
                  <c:v>45.2545</c:v>
                </c:pt>
                <c:pt idx="19033">
                  <c:v>45.2545</c:v>
                </c:pt>
                <c:pt idx="19034">
                  <c:v>45.2545</c:v>
                </c:pt>
                <c:pt idx="19035">
                  <c:v>45.2545</c:v>
                </c:pt>
                <c:pt idx="19036">
                  <c:v>45.2545</c:v>
                </c:pt>
                <c:pt idx="19037">
                  <c:v>45.2545</c:v>
                </c:pt>
                <c:pt idx="19038">
                  <c:v>45.2545</c:v>
                </c:pt>
                <c:pt idx="19039">
                  <c:v>45.2545</c:v>
                </c:pt>
                <c:pt idx="19040">
                  <c:v>45.2545</c:v>
                </c:pt>
                <c:pt idx="19041">
                  <c:v>45.2545</c:v>
                </c:pt>
                <c:pt idx="19042">
                  <c:v>45.2545</c:v>
                </c:pt>
                <c:pt idx="19043">
                  <c:v>45.2545</c:v>
                </c:pt>
                <c:pt idx="19044">
                  <c:v>45.2545</c:v>
                </c:pt>
                <c:pt idx="19045">
                  <c:v>45.2545</c:v>
                </c:pt>
                <c:pt idx="19046">
                  <c:v>45.2545</c:v>
                </c:pt>
                <c:pt idx="19047">
                  <c:v>45.2545</c:v>
                </c:pt>
                <c:pt idx="19048">
                  <c:v>45.2545</c:v>
                </c:pt>
                <c:pt idx="19049">
                  <c:v>45.2545</c:v>
                </c:pt>
                <c:pt idx="19050">
                  <c:v>45.2545</c:v>
                </c:pt>
                <c:pt idx="19051">
                  <c:v>45.2545</c:v>
                </c:pt>
                <c:pt idx="19052">
                  <c:v>45.2545</c:v>
                </c:pt>
                <c:pt idx="19053">
                  <c:v>45.2545</c:v>
                </c:pt>
                <c:pt idx="19054">
                  <c:v>45.2545</c:v>
                </c:pt>
                <c:pt idx="19055">
                  <c:v>45.2545</c:v>
                </c:pt>
                <c:pt idx="19056">
                  <c:v>45.2545</c:v>
                </c:pt>
                <c:pt idx="19057">
                  <c:v>45.2545</c:v>
                </c:pt>
                <c:pt idx="19058">
                  <c:v>45.2545</c:v>
                </c:pt>
                <c:pt idx="19059">
                  <c:v>45.2545</c:v>
                </c:pt>
                <c:pt idx="19060">
                  <c:v>45.2545</c:v>
                </c:pt>
                <c:pt idx="19061">
                  <c:v>45.2545</c:v>
                </c:pt>
                <c:pt idx="19062">
                  <c:v>45.2545</c:v>
                </c:pt>
                <c:pt idx="19063">
                  <c:v>45.2545</c:v>
                </c:pt>
                <c:pt idx="19064">
                  <c:v>45.2545</c:v>
                </c:pt>
                <c:pt idx="19065">
                  <c:v>45.2545</c:v>
                </c:pt>
                <c:pt idx="19066">
                  <c:v>45.2545</c:v>
                </c:pt>
                <c:pt idx="19067">
                  <c:v>45.2545</c:v>
                </c:pt>
                <c:pt idx="19068">
                  <c:v>45.2545</c:v>
                </c:pt>
                <c:pt idx="19069">
                  <c:v>45.2545</c:v>
                </c:pt>
                <c:pt idx="19070">
                  <c:v>45.2545</c:v>
                </c:pt>
                <c:pt idx="19071">
                  <c:v>45.2545</c:v>
                </c:pt>
                <c:pt idx="19072">
                  <c:v>45.2545</c:v>
                </c:pt>
                <c:pt idx="19073">
                  <c:v>45.2545</c:v>
                </c:pt>
                <c:pt idx="19074">
                  <c:v>45.2545</c:v>
                </c:pt>
                <c:pt idx="19075">
                  <c:v>45.2545</c:v>
                </c:pt>
                <c:pt idx="19076">
                  <c:v>45.2545</c:v>
                </c:pt>
                <c:pt idx="19077">
                  <c:v>45.2545</c:v>
                </c:pt>
                <c:pt idx="19078">
                  <c:v>45.2545</c:v>
                </c:pt>
                <c:pt idx="19079">
                  <c:v>45.2545</c:v>
                </c:pt>
                <c:pt idx="19080">
                  <c:v>45.2545</c:v>
                </c:pt>
                <c:pt idx="19081">
                  <c:v>45.2545</c:v>
                </c:pt>
                <c:pt idx="19082">
                  <c:v>45.2545</c:v>
                </c:pt>
                <c:pt idx="19083">
                  <c:v>45.2545</c:v>
                </c:pt>
                <c:pt idx="19084">
                  <c:v>45.2545</c:v>
                </c:pt>
                <c:pt idx="19085">
                  <c:v>45.2545</c:v>
                </c:pt>
                <c:pt idx="19086">
                  <c:v>45.2545</c:v>
                </c:pt>
                <c:pt idx="19087">
                  <c:v>45.2545</c:v>
                </c:pt>
                <c:pt idx="19088">
                  <c:v>45.2545</c:v>
                </c:pt>
                <c:pt idx="19089">
                  <c:v>45.2545</c:v>
                </c:pt>
                <c:pt idx="19090">
                  <c:v>45.2545</c:v>
                </c:pt>
                <c:pt idx="19091">
                  <c:v>45.2545</c:v>
                </c:pt>
                <c:pt idx="19092">
                  <c:v>45.2545</c:v>
                </c:pt>
                <c:pt idx="19093">
                  <c:v>45.2545</c:v>
                </c:pt>
                <c:pt idx="19094">
                  <c:v>45.2545</c:v>
                </c:pt>
                <c:pt idx="19095">
                  <c:v>45.2545</c:v>
                </c:pt>
                <c:pt idx="19096">
                  <c:v>45.2545</c:v>
                </c:pt>
                <c:pt idx="19097">
                  <c:v>45.2545</c:v>
                </c:pt>
                <c:pt idx="19098">
                  <c:v>45.2545</c:v>
                </c:pt>
                <c:pt idx="19099">
                  <c:v>45.2545</c:v>
                </c:pt>
                <c:pt idx="19100">
                  <c:v>45.2545</c:v>
                </c:pt>
                <c:pt idx="19101">
                  <c:v>45.2545</c:v>
                </c:pt>
                <c:pt idx="19102">
                  <c:v>45.2545</c:v>
                </c:pt>
                <c:pt idx="19103">
                  <c:v>45.2545</c:v>
                </c:pt>
                <c:pt idx="19104">
                  <c:v>45.2545</c:v>
                </c:pt>
                <c:pt idx="19105">
                  <c:v>45.2545</c:v>
                </c:pt>
                <c:pt idx="19106">
                  <c:v>45.2545</c:v>
                </c:pt>
                <c:pt idx="19107">
                  <c:v>45.2545</c:v>
                </c:pt>
                <c:pt idx="19108">
                  <c:v>45.2545</c:v>
                </c:pt>
                <c:pt idx="19109">
                  <c:v>45.2545</c:v>
                </c:pt>
                <c:pt idx="19110">
                  <c:v>45.2545</c:v>
                </c:pt>
                <c:pt idx="19111">
                  <c:v>45.264600000000002</c:v>
                </c:pt>
                <c:pt idx="19112">
                  <c:v>45.264600000000002</c:v>
                </c:pt>
                <c:pt idx="19113">
                  <c:v>45.264600000000002</c:v>
                </c:pt>
                <c:pt idx="19114">
                  <c:v>45.264600000000002</c:v>
                </c:pt>
                <c:pt idx="19115">
                  <c:v>45.264600000000002</c:v>
                </c:pt>
                <c:pt idx="19116">
                  <c:v>45.264600000000002</c:v>
                </c:pt>
                <c:pt idx="19117">
                  <c:v>45.264600000000002</c:v>
                </c:pt>
                <c:pt idx="19118">
                  <c:v>45.264600000000002</c:v>
                </c:pt>
                <c:pt idx="19119">
                  <c:v>45.264600000000002</c:v>
                </c:pt>
                <c:pt idx="19120">
                  <c:v>45.264600000000002</c:v>
                </c:pt>
                <c:pt idx="19121">
                  <c:v>45.264600000000002</c:v>
                </c:pt>
                <c:pt idx="19122">
                  <c:v>45.264600000000002</c:v>
                </c:pt>
                <c:pt idx="19123">
                  <c:v>45.264600000000002</c:v>
                </c:pt>
                <c:pt idx="19124">
                  <c:v>45.264600000000002</c:v>
                </c:pt>
                <c:pt idx="19125">
                  <c:v>45.264600000000002</c:v>
                </c:pt>
                <c:pt idx="19126">
                  <c:v>45.264600000000002</c:v>
                </c:pt>
                <c:pt idx="19127">
                  <c:v>45.264600000000002</c:v>
                </c:pt>
                <c:pt idx="19128">
                  <c:v>45.264600000000002</c:v>
                </c:pt>
                <c:pt idx="19129">
                  <c:v>45.264600000000002</c:v>
                </c:pt>
                <c:pt idx="19130">
                  <c:v>45.264600000000002</c:v>
                </c:pt>
                <c:pt idx="19131">
                  <c:v>45.264600000000002</c:v>
                </c:pt>
                <c:pt idx="19132">
                  <c:v>45.264600000000002</c:v>
                </c:pt>
                <c:pt idx="19133">
                  <c:v>45.264600000000002</c:v>
                </c:pt>
                <c:pt idx="19134">
                  <c:v>45.264600000000002</c:v>
                </c:pt>
                <c:pt idx="19135">
                  <c:v>45.264600000000002</c:v>
                </c:pt>
                <c:pt idx="19136">
                  <c:v>45.264600000000002</c:v>
                </c:pt>
                <c:pt idx="19137">
                  <c:v>45.264600000000002</c:v>
                </c:pt>
                <c:pt idx="19138">
                  <c:v>45.264600000000002</c:v>
                </c:pt>
                <c:pt idx="19139">
                  <c:v>45.264600000000002</c:v>
                </c:pt>
                <c:pt idx="19140">
                  <c:v>45.264600000000002</c:v>
                </c:pt>
                <c:pt idx="19141">
                  <c:v>45.264600000000002</c:v>
                </c:pt>
                <c:pt idx="19142">
                  <c:v>45.264600000000002</c:v>
                </c:pt>
                <c:pt idx="19143">
                  <c:v>45.264600000000002</c:v>
                </c:pt>
                <c:pt idx="19144">
                  <c:v>45.264600000000002</c:v>
                </c:pt>
                <c:pt idx="19145">
                  <c:v>45.264600000000002</c:v>
                </c:pt>
                <c:pt idx="19146">
                  <c:v>45.264600000000002</c:v>
                </c:pt>
                <c:pt idx="19147">
                  <c:v>45.264600000000002</c:v>
                </c:pt>
                <c:pt idx="19148">
                  <c:v>45.264600000000002</c:v>
                </c:pt>
                <c:pt idx="19149">
                  <c:v>45.264600000000002</c:v>
                </c:pt>
                <c:pt idx="19150">
                  <c:v>45.264600000000002</c:v>
                </c:pt>
                <c:pt idx="19151">
                  <c:v>45.264600000000002</c:v>
                </c:pt>
                <c:pt idx="19152">
                  <c:v>45.264600000000002</c:v>
                </c:pt>
                <c:pt idx="19153">
                  <c:v>45.264600000000002</c:v>
                </c:pt>
                <c:pt idx="19154">
                  <c:v>45.264600000000002</c:v>
                </c:pt>
                <c:pt idx="19155">
                  <c:v>45.264600000000002</c:v>
                </c:pt>
                <c:pt idx="19156">
                  <c:v>45.264600000000002</c:v>
                </c:pt>
                <c:pt idx="19157">
                  <c:v>45.264600000000002</c:v>
                </c:pt>
                <c:pt idx="19158">
                  <c:v>45.264600000000002</c:v>
                </c:pt>
                <c:pt idx="19159">
                  <c:v>45.264600000000002</c:v>
                </c:pt>
                <c:pt idx="19160">
                  <c:v>45.264600000000002</c:v>
                </c:pt>
                <c:pt idx="19161">
                  <c:v>45.264600000000002</c:v>
                </c:pt>
                <c:pt idx="19162">
                  <c:v>45.264600000000002</c:v>
                </c:pt>
                <c:pt idx="19163">
                  <c:v>45.264600000000002</c:v>
                </c:pt>
                <c:pt idx="19164">
                  <c:v>45.264600000000002</c:v>
                </c:pt>
                <c:pt idx="19165">
                  <c:v>45.264600000000002</c:v>
                </c:pt>
                <c:pt idx="19166">
                  <c:v>45.264600000000002</c:v>
                </c:pt>
                <c:pt idx="19167">
                  <c:v>45.264600000000002</c:v>
                </c:pt>
                <c:pt idx="19168">
                  <c:v>45.264600000000002</c:v>
                </c:pt>
                <c:pt idx="19169">
                  <c:v>45.264600000000002</c:v>
                </c:pt>
                <c:pt idx="19170">
                  <c:v>45.264600000000002</c:v>
                </c:pt>
                <c:pt idx="19171">
                  <c:v>45.264600000000002</c:v>
                </c:pt>
                <c:pt idx="19172">
                  <c:v>45.264600000000002</c:v>
                </c:pt>
                <c:pt idx="19173">
                  <c:v>45.264600000000002</c:v>
                </c:pt>
                <c:pt idx="19174">
                  <c:v>45.264600000000002</c:v>
                </c:pt>
                <c:pt idx="19175">
                  <c:v>45.264600000000002</c:v>
                </c:pt>
                <c:pt idx="19176">
                  <c:v>45.264600000000002</c:v>
                </c:pt>
                <c:pt idx="19177">
                  <c:v>45.264600000000002</c:v>
                </c:pt>
                <c:pt idx="19178">
                  <c:v>45.264600000000002</c:v>
                </c:pt>
                <c:pt idx="19179">
                  <c:v>45.264600000000002</c:v>
                </c:pt>
                <c:pt idx="19180">
                  <c:v>45.264600000000002</c:v>
                </c:pt>
                <c:pt idx="19181">
                  <c:v>45.264600000000002</c:v>
                </c:pt>
                <c:pt idx="19182">
                  <c:v>45.264600000000002</c:v>
                </c:pt>
                <c:pt idx="19183">
                  <c:v>45.264600000000002</c:v>
                </c:pt>
                <c:pt idx="19184">
                  <c:v>45.264600000000002</c:v>
                </c:pt>
                <c:pt idx="19185">
                  <c:v>45.264600000000002</c:v>
                </c:pt>
                <c:pt idx="19186">
                  <c:v>45.264600000000002</c:v>
                </c:pt>
                <c:pt idx="19187">
                  <c:v>45.264600000000002</c:v>
                </c:pt>
                <c:pt idx="19188">
                  <c:v>45.264600000000002</c:v>
                </c:pt>
                <c:pt idx="19189">
                  <c:v>45.264600000000002</c:v>
                </c:pt>
                <c:pt idx="19190">
                  <c:v>45.264600000000002</c:v>
                </c:pt>
                <c:pt idx="19191">
                  <c:v>45.264600000000002</c:v>
                </c:pt>
                <c:pt idx="19192">
                  <c:v>45.264600000000002</c:v>
                </c:pt>
                <c:pt idx="19193">
                  <c:v>45.264600000000002</c:v>
                </c:pt>
                <c:pt idx="19194">
                  <c:v>45.264600000000002</c:v>
                </c:pt>
                <c:pt idx="19195">
                  <c:v>45.264600000000002</c:v>
                </c:pt>
                <c:pt idx="19196">
                  <c:v>45.264600000000002</c:v>
                </c:pt>
                <c:pt idx="19197">
                  <c:v>45.264600000000002</c:v>
                </c:pt>
                <c:pt idx="19198">
                  <c:v>45.264600000000002</c:v>
                </c:pt>
                <c:pt idx="19199">
                  <c:v>45.264600000000002</c:v>
                </c:pt>
                <c:pt idx="19200">
                  <c:v>45.264600000000002</c:v>
                </c:pt>
                <c:pt idx="19201">
                  <c:v>45.264600000000002</c:v>
                </c:pt>
                <c:pt idx="19202">
                  <c:v>45.264600000000002</c:v>
                </c:pt>
                <c:pt idx="19203">
                  <c:v>45.264600000000002</c:v>
                </c:pt>
                <c:pt idx="19204">
                  <c:v>45.264600000000002</c:v>
                </c:pt>
                <c:pt idx="19205">
                  <c:v>45.264600000000002</c:v>
                </c:pt>
                <c:pt idx="19206">
                  <c:v>45.264600000000002</c:v>
                </c:pt>
                <c:pt idx="19207">
                  <c:v>45.264600000000002</c:v>
                </c:pt>
                <c:pt idx="19208">
                  <c:v>45.264600000000002</c:v>
                </c:pt>
                <c:pt idx="19209">
                  <c:v>45.264600000000002</c:v>
                </c:pt>
                <c:pt idx="19210">
                  <c:v>45.264600000000002</c:v>
                </c:pt>
                <c:pt idx="19211">
                  <c:v>45.264600000000002</c:v>
                </c:pt>
                <c:pt idx="19212">
                  <c:v>45.264600000000002</c:v>
                </c:pt>
                <c:pt idx="19213">
                  <c:v>45.264600000000002</c:v>
                </c:pt>
                <c:pt idx="19214">
                  <c:v>45.264600000000002</c:v>
                </c:pt>
                <c:pt idx="19215">
                  <c:v>45.264600000000002</c:v>
                </c:pt>
                <c:pt idx="19216">
                  <c:v>45.264600000000002</c:v>
                </c:pt>
                <c:pt idx="19217">
                  <c:v>45.264600000000002</c:v>
                </c:pt>
                <c:pt idx="19218">
                  <c:v>45.264600000000002</c:v>
                </c:pt>
                <c:pt idx="19219">
                  <c:v>45.264600000000002</c:v>
                </c:pt>
                <c:pt idx="19220">
                  <c:v>45.264600000000002</c:v>
                </c:pt>
                <c:pt idx="19221">
                  <c:v>45.264600000000002</c:v>
                </c:pt>
                <c:pt idx="19222">
                  <c:v>45.264600000000002</c:v>
                </c:pt>
                <c:pt idx="19223">
                  <c:v>45.264600000000002</c:v>
                </c:pt>
                <c:pt idx="19224">
                  <c:v>45.2746</c:v>
                </c:pt>
                <c:pt idx="19225">
                  <c:v>45.2746</c:v>
                </c:pt>
                <c:pt idx="19226">
                  <c:v>45.2746</c:v>
                </c:pt>
                <c:pt idx="19227">
                  <c:v>45.2746</c:v>
                </c:pt>
                <c:pt idx="19228">
                  <c:v>45.2746</c:v>
                </c:pt>
                <c:pt idx="19229">
                  <c:v>45.2746</c:v>
                </c:pt>
                <c:pt idx="19230">
                  <c:v>45.2746</c:v>
                </c:pt>
                <c:pt idx="19231">
                  <c:v>45.2746</c:v>
                </c:pt>
                <c:pt idx="19232">
                  <c:v>45.2746</c:v>
                </c:pt>
                <c:pt idx="19233">
                  <c:v>45.2746</c:v>
                </c:pt>
                <c:pt idx="19234">
                  <c:v>45.2746</c:v>
                </c:pt>
                <c:pt idx="19235">
                  <c:v>45.2746</c:v>
                </c:pt>
                <c:pt idx="19236">
                  <c:v>45.2746</c:v>
                </c:pt>
                <c:pt idx="19237">
                  <c:v>45.2746</c:v>
                </c:pt>
                <c:pt idx="19238">
                  <c:v>45.2746</c:v>
                </c:pt>
                <c:pt idx="19239">
                  <c:v>45.2746</c:v>
                </c:pt>
                <c:pt idx="19240">
                  <c:v>45.2746</c:v>
                </c:pt>
                <c:pt idx="19241">
                  <c:v>45.2746</c:v>
                </c:pt>
                <c:pt idx="19242">
                  <c:v>45.2746</c:v>
                </c:pt>
                <c:pt idx="19243">
                  <c:v>45.2746</c:v>
                </c:pt>
                <c:pt idx="19244">
                  <c:v>45.2746</c:v>
                </c:pt>
                <c:pt idx="19245">
                  <c:v>45.2746</c:v>
                </c:pt>
                <c:pt idx="19246">
                  <c:v>45.2746</c:v>
                </c:pt>
                <c:pt idx="19247">
                  <c:v>45.2746</c:v>
                </c:pt>
                <c:pt idx="19248">
                  <c:v>45.2746</c:v>
                </c:pt>
                <c:pt idx="19249">
                  <c:v>45.2746</c:v>
                </c:pt>
                <c:pt idx="19250">
                  <c:v>45.2746</c:v>
                </c:pt>
                <c:pt idx="19251">
                  <c:v>45.2746</c:v>
                </c:pt>
                <c:pt idx="19252">
                  <c:v>45.2746</c:v>
                </c:pt>
                <c:pt idx="19253">
                  <c:v>45.2746</c:v>
                </c:pt>
                <c:pt idx="19254">
                  <c:v>45.2746</c:v>
                </c:pt>
                <c:pt idx="19255">
                  <c:v>45.2746</c:v>
                </c:pt>
                <c:pt idx="19256">
                  <c:v>45.2746</c:v>
                </c:pt>
                <c:pt idx="19257">
                  <c:v>45.2746</c:v>
                </c:pt>
                <c:pt idx="19258">
                  <c:v>45.2746</c:v>
                </c:pt>
                <c:pt idx="19259">
                  <c:v>45.2746</c:v>
                </c:pt>
                <c:pt idx="19260">
                  <c:v>45.2746</c:v>
                </c:pt>
                <c:pt idx="19261">
                  <c:v>45.2746</c:v>
                </c:pt>
                <c:pt idx="19262">
                  <c:v>45.2746</c:v>
                </c:pt>
                <c:pt idx="19263">
                  <c:v>45.2746</c:v>
                </c:pt>
                <c:pt idx="19264">
                  <c:v>45.2746</c:v>
                </c:pt>
                <c:pt idx="19265">
                  <c:v>45.2746</c:v>
                </c:pt>
                <c:pt idx="19266">
                  <c:v>45.2746</c:v>
                </c:pt>
                <c:pt idx="19267">
                  <c:v>45.2746</c:v>
                </c:pt>
                <c:pt idx="19268">
                  <c:v>45.2746</c:v>
                </c:pt>
                <c:pt idx="19269">
                  <c:v>45.2746</c:v>
                </c:pt>
                <c:pt idx="19270">
                  <c:v>45.2746</c:v>
                </c:pt>
                <c:pt idx="19271">
                  <c:v>45.2746</c:v>
                </c:pt>
                <c:pt idx="19272">
                  <c:v>45.2746</c:v>
                </c:pt>
                <c:pt idx="19273">
                  <c:v>45.2746</c:v>
                </c:pt>
                <c:pt idx="19274">
                  <c:v>45.2746</c:v>
                </c:pt>
                <c:pt idx="19275">
                  <c:v>45.2746</c:v>
                </c:pt>
                <c:pt idx="19276">
                  <c:v>45.2746</c:v>
                </c:pt>
                <c:pt idx="19277">
                  <c:v>45.2746</c:v>
                </c:pt>
                <c:pt idx="19278">
                  <c:v>45.2746</c:v>
                </c:pt>
                <c:pt idx="19279">
                  <c:v>45.2746</c:v>
                </c:pt>
                <c:pt idx="19280">
                  <c:v>45.2746</c:v>
                </c:pt>
                <c:pt idx="19281">
                  <c:v>45.2746</c:v>
                </c:pt>
                <c:pt idx="19282">
                  <c:v>45.2746</c:v>
                </c:pt>
                <c:pt idx="19283">
                  <c:v>45.2746</c:v>
                </c:pt>
                <c:pt idx="19284">
                  <c:v>45.2746</c:v>
                </c:pt>
                <c:pt idx="19285">
                  <c:v>45.2746</c:v>
                </c:pt>
                <c:pt idx="19286">
                  <c:v>45.2746</c:v>
                </c:pt>
                <c:pt idx="19287">
                  <c:v>45.2746</c:v>
                </c:pt>
                <c:pt idx="19288">
                  <c:v>45.2746</c:v>
                </c:pt>
                <c:pt idx="19289">
                  <c:v>45.2746</c:v>
                </c:pt>
                <c:pt idx="19290">
                  <c:v>45.2746</c:v>
                </c:pt>
                <c:pt idx="19291">
                  <c:v>45.2746</c:v>
                </c:pt>
                <c:pt idx="19292">
                  <c:v>45.2746</c:v>
                </c:pt>
                <c:pt idx="19293">
                  <c:v>45.2746</c:v>
                </c:pt>
                <c:pt idx="19294">
                  <c:v>45.2746</c:v>
                </c:pt>
                <c:pt idx="19295">
                  <c:v>45.2746</c:v>
                </c:pt>
                <c:pt idx="19296">
                  <c:v>45.2746</c:v>
                </c:pt>
                <c:pt idx="19297">
                  <c:v>45.2746</c:v>
                </c:pt>
                <c:pt idx="19298">
                  <c:v>45.2746</c:v>
                </c:pt>
                <c:pt idx="19299">
                  <c:v>45.2746</c:v>
                </c:pt>
                <c:pt idx="19300">
                  <c:v>45.2746</c:v>
                </c:pt>
                <c:pt idx="19301">
                  <c:v>45.2746</c:v>
                </c:pt>
                <c:pt idx="19302">
                  <c:v>45.2746</c:v>
                </c:pt>
                <c:pt idx="19303">
                  <c:v>45.2746</c:v>
                </c:pt>
                <c:pt idx="19304">
                  <c:v>45.284700000000001</c:v>
                </c:pt>
                <c:pt idx="19305">
                  <c:v>45.284700000000001</c:v>
                </c:pt>
                <c:pt idx="19306">
                  <c:v>45.284700000000001</c:v>
                </c:pt>
                <c:pt idx="19307">
                  <c:v>45.284700000000001</c:v>
                </c:pt>
                <c:pt idx="19308">
                  <c:v>45.284700000000001</c:v>
                </c:pt>
                <c:pt idx="19309">
                  <c:v>45.284700000000001</c:v>
                </c:pt>
                <c:pt idx="19310">
                  <c:v>45.284700000000001</c:v>
                </c:pt>
                <c:pt idx="19311">
                  <c:v>45.284700000000001</c:v>
                </c:pt>
                <c:pt idx="19312">
                  <c:v>45.284700000000001</c:v>
                </c:pt>
                <c:pt idx="19313">
                  <c:v>45.284700000000001</c:v>
                </c:pt>
                <c:pt idx="19314">
                  <c:v>45.284700000000001</c:v>
                </c:pt>
                <c:pt idx="19315">
                  <c:v>45.284700000000001</c:v>
                </c:pt>
                <c:pt idx="19316">
                  <c:v>45.284700000000001</c:v>
                </c:pt>
                <c:pt idx="19317">
                  <c:v>45.284700000000001</c:v>
                </c:pt>
                <c:pt idx="19318">
                  <c:v>45.284700000000001</c:v>
                </c:pt>
                <c:pt idx="19319">
                  <c:v>45.284700000000001</c:v>
                </c:pt>
                <c:pt idx="19320">
                  <c:v>45.284700000000001</c:v>
                </c:pt>
                <c:pt idx="19321">
                  <c:v>45.284700000000001</c:v>
                </c:pt>
                <c:pt idx="19322">
                  <c:v>45.284700000000001</c:v>
                </c:pt>
                <c:pt idx="19323">
                  <c:v>45.284700000000001</c:v>
                </c:pt>
                <c:pt idx="19324">
                  <c:v>45.284700000000001</c:v>
                </c:pt>
                <c:pt idx="19325">
                  <c:v>45.284700000000001</c:v>
                </c:pt>
                <c:pt idx="19326">
                  <c:v>45.284700000000001</c:v>
                </c:pt>
                <c:pt idx="19327">
                  <c:v>45.284700000000001</c:v>
                </c:pt>
                <c:pt idx="19328">
                  <c:v>45.284700000000001</c:v>
                </c:pt>
                <c:pt idx="19329">
                  <c:v>45.284700000000001</c:v>
                </c:pt>
                <c:pt idx="19330">
                  <c:v>45.284700000000001</c:v>
                </c:pt>
                <c:pt idx="19331">
                  <c:v>45.284700000000001</c:v>
                </c:pt>
                <c:pt idx="19332">
                  <c:v>45.284700000000001</c:v>
                </c:pt>
                <c:pt idx="19333">
                  <c:v>45.284700000000001</c:v>
                </c:pt>
                <c:pt idx="19334">
                  <c:v>45.284700000000001</c:v>
                </c:pt>
                <c:pt idx="19335">
                  <c:v>45.284700000000001</c:v>
                </c:pt>
                <c:pt idx="19336">
                  <c:v>45.284700000000001</c:v>
                </c:pt>
                <c:pt idx="19337">
                  <c:v>45.284700000000001</c:v>
                </c:pt>
                <c:pt idx="19338">
                  <c:v>45.284700000000001</c:v>
                </c:pt>
                <c:pt idx="19339">
                  <c:v>45.284700000000001</c:v>
                </c:pt>
                <c:pt idx="19340">
                  <c:v>45.284700000000001</c:v>
                </c:pt>
                <c:pt idx="19341">
                  <c:v>45.284700000000001</c:v>
                </c:pt>
                <c:pt idx="19342">
                  <c:v>45.284700000000001</c:v>
                </c:pt>
                <c:pt idx="19343">
                  <c:v>45.284700000000001</c:v>
                </c:pt>
                <c:pt idx="19344">
                  <c:v>45.284700000000001</c:v>
                </c:pt>
                <c:pt idx="19345">
                  <c:v>45.284700000000001</c:v>
                </c:pt>
                <c:pt idx="19346">
                  <c:v>45.284700000000001</c:v>
                </c:pt>
                <c:pt idx="19347">
                  <c:v>45.284700000000001</c:v>
                </c:pt>
                <c:pt idx="19348">
                  <c:v>45.284700000000001</c:v>
                </c:pt>
                <c:pt idx="19349">
                  <c:v>45.284700000000001</c:v>
                </c:pt>
                <c:pt idx="19350">
                  <c:v>45.284700000000001</c:v>
                </c:pt>
                <c:pt idx="19351">
                  <c:v>45.284700000000001</c:v>
                </c:pt>
                <c:pt idx="19352">
                  <c:v>45.284700000000001</c:v>
                </c:pt>
                <c:pt idx="19353">
                  <c:v>45.284700000000001</c:v>
                </c:pt>
                <c:pt idx="19354">
                  <c:v>45.284700000000001</c:v>
                </c:pt>
                <c:pt idx="19355">
                  <c:v>45.284700000000001</c:v>
                </c:pt>
                <c:pt idx="19356">
                  <c:v>45.284700000000001</c:v>
                </c:pt>
                <c:pt idx="19357">
                  <c:v>45.284700000000001</c:v>
                </c:pt>
                <c:pt idx="19358">
                  <c:v>45.284700000000001</c:v>
                </c:pt>
                <c:pt idx="19359">
                  <c:v>45.284700000000001</c:v>
                </c:pt>
                <c:pt idx="19360">
                  <c:v>45.284700000000001</c:v>
                </c:pt>
                <c:pt idx="19361">
                  <c:v>45.284700000000001</c:v>
                </c:pt>
                <c:pt idx="19362">
                  <c:v>45.284700000000001</c:v>
                </c:pt>
                <c:pt idx="19363">
                  <c:v>45.284700000000001</c:v>
                </c:pt>
                <c:pt idx="19364">
                  <c:v>45.284700000000001</c:v>
                </c:pt>
                <c:pt idx="19365">
                  <c:v>45.284700000000001</c:v>
                </c:pt>
                <c:pt idx="19366">
                  <c:v>45.284700000000001</c:v>
                </c:pt>
                <c:pt idx="19367">
                  <c:v>45.284700000000001</c:v>
                </c:pt>
                <c:pt idx="19368">
                  <c:v>45.284700000000001</c:v>
                </c:pt>
                <c:pt idx="19369">
                  <c:v>45.284700000000001</c:v>
                </c:pt>
                <c:pt idx="19370">
                  <c:v>45.284700000000001</c:v>
                </c:pt>
                <c:pt idx="19371">
                  <c:v>45.284700000000001</c:v>
                </c:pt>
                <c:pt idx="19372">
                  <c:v>45.284700000000001</c:v>
                </c:pt>
                <c:pt idx="19373">
                  <c:v>45.284700000000001</c:v>
                </c:pt>
                <c:pt idx="19374">
                  <c:v>45.284700000000001</c:v>
                </c:pt>
                <c:pt idx="19375">
                  <c:v>45.284700000000001</c:v>
                </c:pt>
                <c:pt idx="19376">
                  <c:v>45.284700000000001</c:v>
                </c:pt>
                <c:pt idx="19377">
                  <c:v>45.284700000000001</c:v>
                </c:pt>
                <c:pt idx="19378">
                  <c:v>45.284700000000001</c:v>
                </c:pt>
                <c:pt idx="19379">
                  <c:v>45.284700000000001</c:v>
                </c:pt>
                <c:pt idx="19380">
                  <c:v>45.284700000000001</c:v>
                </c:pt>
                <c:pt idx="19381">
                  <c:v>45.284700000000001</c:v>
                </c:pt>
                <c:pt idx="19382">
                  <c:v>45.284700000000001</c:v>
                </c:pt>
                <c:pt idx="19383">
                  <c:v>45.284700000000001</c:v>
                </c:pt>
                <c:pt idx="19384">
                  <c:v>45.284700000000001</c:v>
                </c:pt>
                <c:pt idx="19385">
                  <c:v>45.284700000000001</c:v>
                </c:pt>
                <c:pt idx="19386">
                  <c:v>45.284700000000001</c:v>
                </c:pt>
                <c:pt idx="19387">
                  <c:v>45.284700000000001</c:v>
                </c:pt>
                <c:pt idx="19388">
                  <c:v>45.284700000000001</c:v>
                </c:pt>
                <c:pt idx="19389">
                  <c:v>45.284700000000001</c:v>
                </c:pt>
                <c:pt idx="19390">
                  <c:v>45.284700000000001</c:v>
                </c:pt>
                <c:pt idx="19391">
                  <c:v>45.284700000000001</c:v>
                </c:pt>
                <c:pt idx="19392">
                  <c:v>45.284700000000001</c:v>
                </c:pt>
                <c:pt idx="19393">
                  <c:v>45.284700000000001</c:v>
                </c:pt>
                <c:pt idx="19394">
                  <c:v>45.284700000000001</c:v>
                </c:pt>
                <c:pt idx="19395">
                  <c:v>45.284700000000001</c:v>
                </c:pt>
                <c:pt idx="19396">
                  <c:v>45.284700000000001</c:v>
                </c:pt>
                <c:pt idx="19397">
                  <c:v>45.284700000000001</c:v>
                </c:pt>
                <c:pt idx="19398">
                  <c:v>45.284700000000001</c:v>
                </c:pt>
                <c:pt idx="19399">
                  <c:v>45.284700000000001</c:v>
                </c:pt>
                <c:pt idx="19400">
                  <c:v>45.284700000000001</c:v>
                </c:pt>
                <c:pt idx="19401">
                  <c:v>45.284700000000001</c:v>
                </c:pt>
                <c:pt idx="19402">
                  <c:v>45.284700000000001</c:v>
                </c:pt>
                <c:pt idx="19403">
                  <c:v>45.284700000000001</c:v>
                </c:pt>
                <c:pt idx="19404">
                  <c:v>45.284700000000001</c:v>
                </c:pt>
                <c:pt idx="19405">
                  <c:v>45.284700000000001</c:v>
                </c:pt>
                <c:pt idx="19406">
                  <c:v>45.284700000000001</c:v>
                </c:pt>
                <c:pt idx="19407">
                  <c:v>45.284700000000001</c:v>
                </c:pt>
                <c:pt idx="19408">
                  <c:v>45.294899999999998</c:v>
                </c:pt>
                <c:pt idx="19409">
                  <c:v>45.294899999999998</c:v>
                </c:pt>
                <c:pt idx="19410">
                  <c:v>45.294899999999998</c:v>
                </c:pt>
                <c:pt idx="19411">
                  <c:v>45.294899999999998</c:v>
                </c:pt>
                <c:pt idx="19412">
                  <c:v>45.294899999999998</c:v>
                </c:pt>
                <c:pt idx="19413">
                  <c:v>45.294899999999998</c:v>
                </c:pt>
                <c:pt idx="19414">
                  <c:v>45.294899999999998</c:v>
                </c:pt>
                <c:pt idx="19415">
                  <c:v>45.294899999999998</c:v>
                </c:pt>
                <c:pt idx="19416">
                  <c:v>45.294899999999998</c:v>
                </c:pt>
                <c:pt idx="19417">
                  <c:v>45.294899999999998</c:v>
                </c:pt>
                <c:pt idx="19418">
                  <c:v>45.294899999999998</c:v>
                </c:pt>
                <c:pt idx="19419">
                  <c:v>45.294899999999998</c:v>
                </c:pt>
                <c:pt idx="19420">
                  <c:v>45.294899999999998</c:v>
                </c:pt>
                <c:pt idx="19421">
                  <c:v>45.294899999999998</c:v>
                </c:pt>
                <c:pt idx="19422">
                  <c:v>45.294899999999998</c:v>
                </c:pt>
                <c:pt idx="19423">
                  <c:v>45.294899999999998</c:v>
                </c:pt>
                <c:pt idx="19424">
                  <c:v>45.294899999999998</c:v>
                </c:pt>
                <c:pt idx="19425">
                  <c:v>45.294899999999998</c:v>
                </c:pt>
                <c:pt idx="19426">
                  <c:v>45.294899999999998</c:v>
                </c:pt>
                <c:pt idx="19427">
                  <c:v>45.294899999999998</c:v>
                </c:pt>
                <c:pt idx="19428">
                  <c:v>45.294899999999998</c:v>
                </c:pt>
                <c:pt idx="19429">
                  <c:v>45.294899999999998</c:v>
                </c:pt>
                <c:pt idx="19430">
                  <c:v>45.294899999999998</c:v>
                </c:pt>
                <c:pt idx="19431">
                  <c:v>45.294899999999998</c:v>
                </c:pt>
                <c:pt idx="19432">
                  <c:v>45.294899999999998</c:v>
                </c:pt>
                <c:pt idx="19433">
                  <c:v>45.294899999999998</c:v>
                </c:pt>
                <c:pt idx="19434">
                  <c:v>45.294899999999998</c:v>
                </c:pt>
                <c:pt idx="19435">
                  <c:v>45.294899999999998</c:v>
                </c:pt>
                <c:pt idx="19436">
                  <c:v>45.294899999999998</c:v>
                </c:pt>
                <c:pt idx="19437">
                  <c:v>45.294899999999998</c:v>
                </c:pt>
                <c:pt idx="19438">
                  <c:v>45.294899999999998</c:v>
                </c:pt>
                <c:pt idx="19439">
                  <c:v>45.294899999999998</c:v>
                </c:pt>
                <c:pt idx="19440">
                  <c:v>45.294899999999998</c:v>
                </c:pt>
                <c:pt idx="19441">
                  <c:v>45.294899999999998</c:v>
                </c:pt>
                <c:pt idx="19442">
                  <c:v>45.294899999999998</c:v>
                </c:pt>
                <c:pt idx="19443">
                  <c:v>45.294899999999998</c:v>
                </c:pt>
                <c:pt idx="19444">
                  <c:v>45.294899999999998</c:v>
                </c:pt>
                <c:pt idx="19445">
                  <c:v>45.294899999999998</c:v>
                </c:pt>
                <c:pt idx="19446">
                  <c:v>45.294899999999998</c:v>
                </c:pt>
                <c:pt idx="19447">
                  <c:v>45.294899999999998</c:v>
                </c:pt>
                <c:pt idx="19448">
                  <c:v>45.294899999999998</c:v>
                </c:pt>
                <c:pt idx="19449">
                  <c:v>45.294899999999998</c:v>
                </c:pt>
                <c:pt idx="19450">
                  <c:v>45.294899999999998</c:v>
                </c:pt>
                <c:pt idx="19451">
                  <c:v>45.294899999999998</c:v>
                </c:pt>
                <c:pt idx="19452">
                  <c:v>45.294899999999998</c:v>
                </c:pt>
                <c:pt idx="19453">
                  <c:v>45.294899999999998</c:v>
                </c:pt>
                <c:pt idx="19454">
                  <c:v>45.294899999999998</c:v>
                </c:pt>
                <c:pt idx="19455">
                  <c:v>45.294899999999998</c:v>
                </c:pt>
                <c:pt idx="19456">
                  <c:v>45.294899999999998</c:v>
                </c:pt>
                <c:pt idx="19457">
                  <c:v>45.294899999999998</c:v>
                </c:pt>
                <c:pt idx="19458">
                  <c:v>45.294899999999998</c:v>
                </c:pt>
                <c:pt idx="19459">
                  <c:v>45.294899999999998</c:v>
                </c:pt>
                <c:pt idx="19460">
                  <c:v>45.294899999999998</c:v>
                </c:pt>
                <c:pt idx="19461">
                  <c:v>45.294899999999998</c:v>
                </c:pt>
                <c:pt idx="19462">
                  <c:v>45.294899999999998</c:v>
                </c:pt>
                <c:pt idx="19463">
                  <c:v>45.294899999999998</c:v>
                </c:pt>
                <c:pt idx="19464">
                  <c:v>45.294899999999998</c:v>
                </c:pt>
                <c:pt idx="19465">
                  <c:v>45.294899999999998</c:v>
                </c:pt>
                <c:pt idx="19466">
                  <c:v>45.294899999999998</c:v>
                </c:pt>
                <c:pt idx="19467">
                  <c:v>45.294899999999998</c:v>
                </c:pt>
                <c:pt idx="19468">
                  <c:v>45.294899999999998</c:v>
                </c:pt>
                <c:pt idx="19469">
                  <c:v>45.282600000000002</c:v>
                </c:pt>
                <c:pt idx="19470">
                  <c:v>45.282600000000002</c:v>
                </c:pt>
                <c:pt idx="19471">
                  <c:v>45.282600000000002</c:v>
                </c:pt>
                <c:pt idx="19472">
                  <c:v>45.282600000000002</c:v>
                </c:pt>
                <c:pt idx="19473">
                  <c:v>45.282600000000002</c:v>
                </c:pt>
                <c:pt idx="19474">
                  <c:v>45.269000000000013</c:v>
                </c:pt>
                <c:pt idx="19475">
                  <c:v>45.269000000000013</c:v>
                </c:pt>
                <c:pt idx="19476">
                  <c:v>45.269000000000013</c:v>
                </c:pt>
                <c:pt idx="19477">
                  <c:v>45.269000000000013</c:v>
                </c:pt>
                <c:pt idx="19478">
                  <c:v>45.269000000000013</c:v>
                </c:pt>
                <c:pt idx="19479">
                  <c:v>45.240400000000001</c:v>
                </c:pt>
                <c:pt idx="19480">
                  <c:v>45.240400000000001</c:v>
                </c:pt>
                <c:pt idx="19481">
                  <c:v>45.240400000000001</c:v>
                </c:pt>
                <c:pt idx="19482">
                  <c:v>45.240400000000001</c:v>
                </c:pt>
                <c:pt idx="19483">
                  <c:v>45.2164</c:v>
                </c:pt>
                <c:pt idx="19484">
                  <c:v>45.2164</c:v>
                </c:pt>
                <c:pt idx="19485">
                  <c:v>45.2164</c:v>
                </c:pt>
                <c:pt idx="19486">
                  <c:v>45.2164</c:v>
                </c:pt>
                <c:pt idx="19487">
                  <c:v>45.2164</c:v>
                </c:pt>
                <c:pt idx="19488">
                  <c:v>45.202600000000011</c:v>
                </c:pt>
                <c:pt idx="19489">
                  <c:v>45.202600000000011</c:v>
                </c:pt>
                <c:pt idx="19490">
                  <c:v>45.202600000000011</c:v>
                </c:pt>
                <c:pt idx="19491">
                  <c:v>45.202600000000011</c:v>
                </c:pt>
                <c:pt idx="19492">
                  <c:v>45.202600000000011</c:v>
                </c:pt>
                <c:pt idx="19493">
                  <c:v>45.178200000000011</c:v>
                </c:pt>
                <c:pt idx="19494">
                  <c:v>45.178200000000011</c:v>
                </c:pt>
                <c:pt idx="19495">
                  <c:v>45.178200000000011</c:v>
                </c:pt>
                <c:pt idx="19496">
                  <c:v>45.178200000000011</c:v>
                </c:pt>
                <c:pt idx="19497">
                  <c:v>45.178200000000011</c:v>
                </c:pt>
                <c:pt idx="19498">
                  <c:v>45.166800000000002</c:v>
                </c:pt>
                <c:pt idx="19499">
                  <c:v>45.166800000000002</c:v>
                </c:pt>
                <c:pt idx="19500">
                  <c:v>45.166800000000002</c:v>
                </c:pt>
                <c:pt idx="19501">
                  <c:v>45.166800000000002</c:v>
                </c:pt>
                <c:pt idx="19502">
                  <c:v>45.143800000000013</c:v>
                </c:pt>
                <c:pt idx="19503">
                  <c:v>45.143800000000013</c:v>
                </c:pt>
                <c:pt idx="19504">
                  <c:v>45.143800000000013</c:v>
                </c:pt>
                <c:pt idx="19505">
                  <c:v>45.143800000000013</c:v>
                </c:pt>
                <c:pt idx="19506">
                  <c:v>45.143800000000013</c:v>
                </c:pt>
                <c:pt idx="19507">
                  <c:v>45.131900000000002</c:v>
                </c:pt>
                <c:pt idx="19508">
                  <c:v>45.131900000000002</c:v>
                </c:pt>
                <c:pt idx="19509">
                  <c:v>45.131900000000002</c:v>
                </c:pt>
                <c:pt idx="19510">
                  <c:v>45.131900000000002</c:v>
                </c:pt>
                <c:pt idx="19511">
                  <c:v>45.131900000000002</c:v>
                </c:pt>
                <c:pt idx="19512">
                  <c:v>45.109000000000002</c:v>
                </c:pt>
                <c:pt idx="19513">
                  <c:v>45.109000000000002</c:v>
                </c:pt>
                <c:pt idx="19514">
                  <c:v>45.109000000000002</c:v>
                </c:pt>
                <c:pt idx="19515">
                  <c:v>45.109000000000002</c:v>
                </c:pt>
                <c:pt idx="19516">
                  <c:v>45.109000000000002</c:v>
                </c:pt>
                <c:pt idx="19517">
                  <c:v>45.098700000000001</c:v>
                </c:pt>
                <c:pt idx="19518">
                  <c:v>45.098700000000001</c:v>
                </c:pt>
                <c:pt idx="19519">
                  <c:v>45.098700000000001</c:v>
                </c:pt>
                <c:pt idx="19520">
                  <c:v>45.098700000000001</c:v>
                </c:pt>
                <c:pt idx="19521">
                  <c:v>45.086000000000013</c:v>
                </c:pt>
                <c:pt idx="19522">
                  <c:v>45.086000000000013</c:v>
                </c:pt>
                <c:pt idx="19523">
                  <c:v>45.086000000000013</c:v>
                </c:pt>
                <c:pt idx="19524">
                  <c:v>45.086000000000013</c:v>
                </c:pt>
                <c:pt idx="19525">
                  <c:v>45.086000000000013</c:v>
                </c:pt>
                <c:pt idx="19526">
                  <c:v>45.086000000000013</c:v>
                </c:pt>
                <c:pt idx="19527">
                  <c:v>45.086000000000013</c:v>
                </c:pt>
                <c:pt idx="19528">
                  <c:v>45.086000000000013</c:v>
                </c:pt>
                <c:pt idx="19529">
                  <c:v>45.086000000000013</c:v>
                </c:pt>
                <c:pt idx="19530">
                  <c:v>45.086000000000013</c:v>
                </c:pt>
                <c:pt idx="19531">
                  <c:v>45.086000000000013</c:v>
                </c:pt>
                <c:pt idx="19532">
                  <c:v>45.086000000000013</c:v>
                </c:pt>
                <c:pt idx="19533">
                  <c:v>45.086000000000013</c:v>
                </c:pt>
                <c:pt idx="19534">
                  <c:v>45.086000000000013</c:v>
                </c:pt>
                <c:pt idx="19535">
                  <c:v>45.097900000000003</c:v>
                </c:pt>
                <c:pt idx="19536">
                  <c:v>45.097900000000003</c:v>
                </c:pt>
                <c:pt idx="19537">
                  <c:v>45.097900000000003</c:v>
                </c:pt>
                <c:pt idx="19538">
                  <c:v>45.097900000000003</c:v>
                </c:pt>
                <c:pt idx="19539">
                  <c:v>45.097900000000003</c:v>
                </c:pt>
                <c:pt idx="19540">
                  <c:v>45.097900000000003</c:v>
                </c:pt>
                <c:pt idx="19541">
                  <c:v>45.097900000000003</c:v>
                </c:pt>
                <c:pt idx="19542">
                  <c:v>45.097900000000003</c:v>
                </c:pt>
                <c:pt idx="19543">
                  <c:v>45.097900000000003</c:v>
                </c:pt>
                <c:pt idx="19544">
                  <c:v>45.097900000000003</c:v>
                </c:pt>
                <c:pt idx="19545">
                  <c:v>45.108600000000003</c:v>
                </c:pt>
                <c:pt idx="19546">
                  <c:v>45.108600000000003</c:v>
                </c:pt>
                <c:pt idx="19547">
                  <c:v>45.108600000000003</c:v>
                </c:pt>
                <c:pt idx="19548">
                  <c:v>45.108600000000003</c:v>
                </c:pt>
                <c:pt idx="19549">
                  <c:v>45.108600000000003</c:v>
                </c:pt>
                <c:pt idx="19550">
                  <c:v>45.118600000000001</c:v>
                </c:pt>
                <c:pt idx="19551">
                  <c:v>45.118600000000001</c:v>
                </c:pt>
                <c:pt idx="19552">
                  <c:v>45.118600000000001</c:v>
                </c:pt>
                <c:pt idx="19553">
                  <c:v>45.118600000000001</c:v>
                </c:pt>
                <c:pt idx="19554">
                  <c:v>45.128700000000002</c:v>
                </c:pt>
                <c:pt idx="19555">
                  <c:v>45.128700000000002</c:v>
                </c:pt>
                <c:pt idx="19556">
                  <c:v>45.128700000000002</c:v>
                </c:pt>
                <c:pt idx="19557">
                  <c:v>45.128700000000002</c:v>
                </c:pt>
                <c:pt idx="19558">
                  <c:v>45.128700000000002</c:v>
                </c:pt>
                <c:pt idx="19559">
                  <c:v>45.128700000000002</c:v>
                </c:pt>
                <c:pt idx="19560">
                  <c:v>45.128700000000002</c:v>
                </c:pt>
                <c:pt idx="19561">
                  <c:v>45.128700000000002</c:v>
                </c:pt>
                <c:pt idx="19562">
                  <c:v>45.128700000000002</c:v>
                </c:pt>
                <c:pt idx="19563">
                  <c:v>45.128700000000002</c:v>
                </c:pt>
                <c:pt idx="19564">
                  <c:v>45.139600000000002</c:v>
                </c:pt>
                <c:pt idx="19565">
                  <c:v>45.139600000000002</c:v>
                </c:pt>
                <c:pt idx="19566">
                  <c:v>45.139600000000002</c:v>
                </c:pt>
                <c:pt idx="19567">
                  <c:v>45.139600000000002</c:v>
                </c:pt>
                <c:pt idx="19568">
                  <c:v>45.139600000000002</c:v>
                </c:pt>
                <c:pt idx="19569">
                  <c:v>45.139600000000002</c:v>
                </c:pt>
                <c:pt idx="19570">
                  <c:v>45.139600000000002</c:v>
                </c:pt>
                <c:pt idx="19571">
                  <c:v>45.139600000000002</c:v>
                </c:pt>
                <c:pt idx="19572">
                  <c:v>45.139600000000002</c:v>
                </c:pt>
                <c:pt idx="19573">
                  <c:v>45.151000000000003</c:v>
                </c:pt>
                <c:pt idx="19574">
                  <c:v>45.151000000000003</c:v>
                </c:pt>
                <c:pt idx="19575">
                  <c:v>45.151000000000003</c:v>
                </c:pt>
                <c:pt idx="19576">
                  <c:v>45.151000000000003</c:v>
                </c:pt>
                <c:pt idx="19577">
                  <c:v>45.151000000000003</c:v>
                </c:pt>
                <c:pt idx="19578">
                  <c:v>45.163200000000003</c:v>
                </c:pt>
                <c:pt idx="19579">
                  <c:v>45.163200000000003</c:v>
                </c:pt>
                <c:pt idx="19580">
                  <c:v>45.163200000000003</c:v>
                </c:pt>
                <c:pt idx="19581">
                  <c:v>45.163200000000003</c:v>
                </c:pt>
                <c:pt idx="19582">
                  <c:v>45.163200000000003</c:v>
                </c:pt>
                <c:pt idx="19583">
                  <c:v>45.163200000000003</c:v>
                </c:pt>
                <c:pt idx="19584">
                  <c:v>45.163200000000003</c:v>
                </c:pt>
                <c:pt idx="19585">
                  <c:v>45.163200000000003</c:v>
                </c:pt>
                <c:pt idx="19586">
                  <c:v>45.163200000000003</c:v>
                </c:pt>
                <c:pt idx="19587">
                  <c:v>45.163200000000003</c:v>
                </c:pt>
                <c:pt idx="19588">
                  <c:v>45.163200000000003</c:v>
                </c:pt>
                <c:pt idx="19589">
                  <c:v>45.163200000000003</c:v>
                </c:pt>
                <c:pt idx="19590">
                  <c:v>45.163200000000003</c:v>
                </c:pt>
                <c:pt idx="19591">
                  <c:v>45.163200000000003</c:v>
                </c:pt>
                <c:pt idx="19592">
                  <c:v>45.163200000000003</c:v>
                </c:pt>
                <c:pt idx="19593">
                  <c:v>45.163200000000003</c:v>
                </c:pt>
                <c:pt idx="19594">
                  <c:v>45.163200000000003</c:v>
                </c:pt>
                <c:pt idx="19595">
                  <c:v>45.163200000000003</c:v>
                </c:pt>
                <c:pt idx="19596">
                  <c:v>45.163200000000003</c:v>
                </c:pt>
                <c:pt idx="19597">
                  <c:v>45.173200000000001</c:v>
                </c:pt>
                <c:pt idx="19598">
                  <c:v>45.173200000000001</c:v>
                </c:pt>
                <c:pt idx="19599">
                  <c:v>45.173200000000001</c:v>
                </c:pt>
                <c:pt idx="19600">
                  <c:v>45.173200000000001</c:v>
                </c:pt>
                <c:pt idx="19601">
                  <c:v>45.173200000000001</c:v>
                </c:pt>
                <c:pt idx="19602">
                  <c:v>45.173200000000001</c:v>
                </c:pt>
                <c:pt idx="19603">
                  <c:v>45.173200000000001</c:v>
                </c:pt>
                <c:pt idx="19604">
                  <c:v>45.173200000000001</c:v>
                </c:pt>
                <c:pt idx="19605">
                  <c:v>45.173200000000001</c:v>
                </c:pt>
                <c:pt idx="19606">
                  <c:v>45.173200000000001</c:v>
                </c:pt>
                <c:pt idx="19607">
                  <c:v>45.173200000000001</c:v>
                </c:pt>
                <c:pt idx="19608">
                  <c:v>45.173200000000001</c:v>
                </c:pt>
                <c:pt idx="19609">
                  <c:v>45.173200000000001</c:v>
                </c:pt>
                <c:pt idx="19610">
                  <c:v>45.173200000000001</c:v>
                </c:pt>
                <c:pt idx="19611">
                  <c:v>45.1843</c:v>
                </c:pt>
                <c:pt idx="19612">
                  <c:v>45.1843</c:v>
                </c:pt>
                <c:pt idx="19613">
                  <c:v>45.1843</c:v>
                </c:pt>
                <c:pt idx="19614">
                  <c:v>45.1843</c:v>
                </c:pt>
                <c:pt idx="19615">
                  <c:v>45.1843</c:v>
                </c:pt>
                <c:pt idx="19616">
                  <c:v>45.1843</c:v>
                </c:pt>
                <c:pt idx="19617">
                  <c:v>45.1843</c:v>
                </c:pt>
                <c:pt idx="19618">
                  <c:v>45.1843</c:v>
                </c:pt>
                <c:pt idx="19619">
                  <c:v>45.1843</c:v>
                </c:pt>
                <c:pt idx="19620">
                  <c:v>45.1843</c:v>
                </c:pt>
                <c:pt idx="19621">
                  <c:v>45.1843</c:v>
                </c:pt>
                <c:pt idx="19622">
                  <c:v>45.1843</c:v>
                </c:pt>
                <c:pt idx="19623">
                  <c:v>45.1843</c:v>
                </c:pt>
                <c:pt idx="19624">
                  <c:v>45.1843</c:v>
                </c:pt>
                <c:pt idx="19625">
                  <c:v>45.196100000000001</c:v>
                </c:pt>
                <c:pt idx="19626">
                  <c:v>45.196100000000001</c:v>
                </c:pt>
                <c:pt idx="19627">
                  <c:v>45.196100000000001</c:v>
                </c:pt>
                <c:pt idx="19628">
                  <c:v>45.196100000000001</c:v>
                </c:pt>
                <c:pt idx="19629">
                  <c:v>45.196100000000001</c:v>
                </c:pt>
                <c:pt idx="19630">
                  <c:v>45.196100000000001</c:v>
                </c:pt>
                <c:pt idx="19631">
                  <c:v>45.196100000000001</c:v>
                </c:pt>
                <c:pt idx="19632">
                  <c:v>45.196100000000001</c:v>
                </c:pt>
                <c:pt idx="19633">
                  <c:v>45.196100000000001</c:v>
                </c:pt>
                <c:pt idx="19634">
                  <c:v>45.196100000000001</c:v>
                </c:pt>
                <c:pt idx="19635">
                  <c:v>45.196100000000001</c:v>
                </c:pt>
                <c:pt idx="19636">
                  <c:v>45.196100000000001</c:v>
                </c:pt>
                <c:pt idx="19637">
                  <c:v>45.196100000000001</c:v>
                </c:pt>
                <c:pt idx="19638">
                  <c:v>45.196100000000001</c:v>
                </c:pt>
                <c:pt idx="19639">
                  <c:v>45.206200000000003</c:v>
                </c:pt>
                <c:pt idx="19640">
                  <c:v>45.206200000000003</c:v>
                </c:pt>
                <c:pt idx="19641">
                  <c:v>45.206200000000003</c:v>
                </c:pt>
                <c:pt idx="19642">
                  <c:v>45.206200000000003</c:v>
                </c:pt>
                <c:pt idx="19643">
                  <c:v>45.206200000000003</c:v>
                </c:pt>
                <c:pt idx="19644">
                  <c:v>45.206200000000003</c:v>
                </c:pt>
                <c:pt idx="19645">
                  <c:v>45.206200000000003</c:v>
                </c:pt>
                <c:pt idx="19646">
                  <c:v>45.206200000000003</c:v>
                </c:pt>
                <c:pt idx="19647">
                  <c:v>45.206200000000003</c:v>
                </c:pt>
                <c:pt idx="19648">
                  <c:v>45.206200000000003</c:v>
                </c:pt>
                <c:pt idx="19649">
                  <c:v>45.206200000000003</c:v>
                </c:pt>
                <c:pt idx="19650">
                  <c:v>45.206200000000003</c:v>
                </c:pt>
                <c:pt idx="19651">
                  <c:v>45.206200000000003</c:v>
                </c:pt>
                <c:pt idx="19652">
                  <c:v>45.206200000000003</c:v>
                </c:pt>
                <c:pt idx="19653">
                  <c:v>45.206200000000003</c:v>
                </c:pt>
                <c:pt idx="19654">
                  <c:v>45.2164</c:v>
                </c:pt>
                <c:pt idx="19655">
                  <c:v>45.2164</c:v>
                </c:pt>
                <c:pt idx="19656">
                  <c:v>45.2164</c:v>
                </c:pt>
                <c:pt idx="19657">
                  <c:v>45.2164</c:v>
                </c:pt>
                <c:pt idx="19658">
                  <c:v>45.2164</c:v>
                </c:pt>
                <c:pt idx="19659">
                  <c:v>45.2164</c:v>
                </c:pt>
                <c:pt idx="19660">
                  <c:v>45.2164</c:v>
                </c:pt>
                <c:pt idx="19661">
                  <c:v>45.2164</c:v>
                </c:pt>
                <c:pt idx="19662">
                  <c:v>45.2164</c:v>
                </c:pt>
                <c:pt idx="19663">
                  <c:v>45.2164</c:v>
                </c:pt>
                <c:pt idx="19664">
                  <c:v>45.2164</c:v>
                </c:pt>
                <c:pt idx="19665">
                  <c:v>45.2164</c:v>
                </c:pt>
                <c:pt idx="19666">
                  <c:v>45.2164</c:v>
                </c:pt>
                <c:pt idx="19667">
                  <c:v>45.2164</c:v>
                </c:pt>
                <c:pt idx="19668">
                  <c:v>45.2164</c:v>
                </c:pt>
                <c:pt idx="19669">
                  <c:v>45.2164</c:v>
                </c:pt>
                <c:pt idx="19670">
                  <c:v>45.2164</c:v>
                </c:pt>
                <c:pt idx="19671">
                  <c:v>45.2164</c:v>
                </c:pt>
                <c:pt idx="19672">
                  <c:v>45.2164</c:v>
                </c:pt>
                <c:pt idx="19673">
                  <c:v>45.2164</c:v>
                </c:pt>
                <c:pt idx="19674">
                  <c:v>45.2164</c:v>
                </c:pt>
                <c:pt idx="19675">
                  <c:v>45.2164</c:v>
                </c:pt>
                <c:pt idx="19676">
                  <c:v>45.2164</c:v>
                </c:pt>
                <c:pt idx="19677">
                  <c:v>45.226600000000012</c:v>
                </c:pt>
                <c:pt idx="19678">
                  <c:v>45.226600000000012</c:v>
                </c:pt>
                <c:pt idx="19679">
                  <c:v>45.226600000000012</c:v>
                </c:pt>
                <c:pt idx="19680">
                  <c:v>45.226600000000012</c:v>
                </c:pt>
                <c:pt idx="19681">
                  <c:v>45.226600000000012</c:v>
                </c:pt>
                <c:pt idx="19682">
                  <c:v>45.214700000000001</c:v>
                </c:pt>
                <c:pt idx="19683">
                  <c:v>45.214700000000001</c:v>
                </c:pt>
                <c:pt idx="19684">
                  <c:v>45.214700000000001</c:v>
                </c:pt>
                <c:pt idx="19685">
                  <c:v>45.214700000000001</c:v>
                </c:pt>
                <c:pt idx="19686">
                  <c:v>45.214700000000001</c:v>
                </c:pt>
                <c:pt idx="19687">
                  <c:v>45.202500000000001</c:v>
                </c:pt>
                <c:pt idx="19688">
                  <c:v>45.202500000000001</c:v>
                </c:pt>
                <c:pt idx="19689">
                  <c:v>45.202500000000001</c:v>
                </c:pt>
                <c:pt idx="19690">
                  <c:v>45.202500000000001</c:v>
                </c:pt>
                <c:pt idx="19691">
                  <c:v>45.1751</c:v>
                </c:pt>
                <c:pt idx="19692">
                  <c:v>45.1751</c:v>
                </c:pt>
                <c:pt idx="19693">
                  <c:v>45.1751</c:v>
                </c:pt>
                <c:pt idx="19694">
                  <c:v>45.1751</c:v>
                </c:pt>
                <c:pt idx="19695">
                  <c:v>45.1751</c:v>
                </c:pt>
                <c:pt idx="19696">
                  <c:v>45.148800000000001</c:v>
                </c:pt>
                <c:pt idx="19697">
                  <c:v>45.148800000000001</c:v>
                </c:pt>
                <c:pt idx="19698">
                  <c:v>45.148800000000001</c:v>
                </c:pt>
                <c:pt idx="19699">
                  <c:v>45.148800000000001</c:v>
                </c:pt>
                <c:pt idx="19700">
                  <c:v>45.148800000000001</c:v>
                </c:pt>
                <c:pt idx="19701">
                  <c:v>45.135600000000011</c:v>
                </c:pt>
                <c:pt idx="19702">
                  <c:v>45.135600000000011</c:v>
                </c:pt>
                <c:pt idx="19703">
                  <c:v>45.135600000000011</c:v>
                </c:pt>
                <c:pt idx="19704">
                  <c:v>45.135600000000011</c:v>
                </c:pt>
                <c:pt idx="19705">
                  <c:v>45.135600000000011</c:v>
                </c:pt>
                <c:pt idx="19706">
                  <c:v>45.112299999999998</c:v>
                </c:pt>
                <c:pt idx="19707">
                  <c:v>45.112299999999998</c:v>
                </c:pt>
                <c:pt idx="19708">
                  <c:v>45.112299999999998</c:v>
                </c:pt>
                <c:pt idx="19709">
                  <c:v>45.112299999999998</c:v>
                </c:pt>
                <c:pt idx="19710">
                  <c:v>45.101500000000001</c:v>
                </c:pt>
                <c:pt idx="19711">
                  <c:v>45.101500000000001</c:v>
                </c:pt>
                <c:pt idx="19712">
                  <c:v>45.101500000000001</c:v>
                </c:pt>
                <c:pt idx="19713">
                  <c:v>45.101500000000001</c:v>
                </c:pt>
                <c:pt idx="19714">
                  <c:v>45.101500000000001</c:v>
                </c:pt>
                <c:pt idx="19715">
                  <c:v>45.0884</c:v>
                </c:pt>
                <c:pt idx="19716">
                  <c:v>45.0884</c:v>
                </c:pt>
                <c:pt idx="19717">
                  <c:v>45.0884</c:v>
                </c:pt>
                <c:pt idx="19718">
                  <c:v>45.0884</c:v>
                </c:pt>
                <c:pt idx="19719">
                  <c:v>45.0884</c:v>
                </c:pt>
                <c:pt idx="19720">
                  <c:v>45.065100000000001</c:v>
                </c:pt>
                <c:pt idx="19721">
                  <c:v>45.065100000000001</c:v>
                </c:pt>
                <c:pt idx="19722">
                  <c:v>45.065100000000001</c:v>
                </c:pt>
                <c:pt idx="19723">
                  <c:v>45.065100000000001</c:v>
                </c:pt>
                <c:pt idx="19724">
                  <c:v>45.052600000000012</c:v>
                </c:pt>
                <c:pt idx="19725">
                  <c:v>45.052600000000012</c:v>
                </c:pt>
                <c:pt idx="19726">
                  <c:v>45.052600000000012</c:v>
                </c:pt>
                <c:pt idx="19727">
                  <c:v>45.052600000000012</c:v>
                </c:pt>
                <c:pt idx="19728">
                  <c:v>45.052600000000012</c:v>
                </c:pt>
                <c:pt idx="19729">
                  <c:v>45.039000000000001</c:v>
                </c:pt>
                <c:pt idx="19730">
                  <c:v>45.039000000000001</c:v>
                </c:pt>
                <c:pt idx="19731">
                  <c:v>45.039000000000001</c:v>
                </c:pt>
                <c:pt idx="19732">
                  <c:v>45.039000000000001</c:v>
                </c:pt>
                <c:pt idx="19733">
                  <c:v>45.039000000000001</c:v>
                </c:pt>
                <c:pt idx="19734">
                  <c:v>45.027700000000003</c:v>
                </c:pt>
                <c:pt idx="19735">
                  <c:v>45.027700000000003</c:v>
                </c:pt>
                <c:pt idx="19736">
                  <c:v>45.027700000000003</c:v>
                </c:pt>
                <c:pt idx="19737">
                  <c:v>45.027700000000003</c:v>
                </c:pt>
                <c:pt idx="19738">
                  <c:v>45.027700000000003</c:v>
                </c:pt>
                <c:pt idx="19739">
                  <c:v>45.016500000000001</c:v>
                </c:pt>
                <c:pt idx="19740">
                  <c:v>45.016500000000001</c:v>
                </c:pt>
                <c:pt idx="19741">
                  <c:v>45.016500000000001</c:v>
                </c:pt>
                <c:pt idx="19742">
                  <c:v>45.016500000000001</c:v>
                </c:pt>
                <c:pt idx="19743">
                  <c:v>45.004199999999997</c:v>
                </c:pt>
                <c:pt idx="19744">
                  <c:v>45.004199999999997</c:v>
                </c:pt>
                <c:pt idx="19745">
                  <c:v>45.004199999999997</c:v>
                </c:pt>
                <c:pt idx="19746">
                  <c:v>45.004199999999997</c:v>
                </c:pt>
                <c:pt idx="19747">
                  <c:v>45.004199999999997</c:v>
                </c:pt>
                <c:pt idx="19748">
                  <c:v>44.9831</c:v>
                </c:pt>
                <c:pt idx="19749">
                  <c:v>44.9831</c:v>
                </c:pt>
                <c:pt idx="19750">
                  <c:v>44.9831</c:v>
                </c:pt>
                <c:pt idx="19751">
                  <c:v>44.9831</c:v>
                </c:pt>
                <c:pt idx="19752">
                  <c:v>44.9831</c:v>
                </c:pt>
                <c:pt idx="19753">
                  <c:v>44.9726</c:v>
                </c:pt>
                <c:pt idx="19754">
                  <c:v>44.9726</c:v>
                </c:pt>
                <c:pt idx="19755">
                  <c:v>44.9726</c:v>
                </c:pt>
                <c:pt idx="19756">
                  <c:v>44.9726</c:v>
                </c:pt>
                <c:pt idx="19757">
                  <c:v>44.9726</c:v>
                </c:pt>
                <c:pt idx="19758">
                  <c:v>44.961599999999997</c:v>
                </c:pt>
                <c:pt idx="19759">
                  <c:v>44.961599999999997</c:v>
                </c:pt>
                <c:pt idx="19760">
                  <c:v>44.961599999999997</c:v>
                </c:pt>
                <c:pt idx="19761">
                  <c:v>44.961599999999997</c:v>
                </c:pt>
                <c:pt idx="19762">
                  <c:v>44.9495</c:v>
                </c:pt>
                <c:pt idx="19763">
                  <c:v>44.9495</c:v>
                </c:pt>
                <c:pt idx="19764">
                  <c:v>44.9495</c:v>
                </c:pt>
                <c:pt idx="19765">
                  <c:v>44.9495</c:v>
                </c:pt>
                <c:pt idx="19766">
                  <c:v>44.9495</c:v>
                </c:pt>
                <c:pt idx="19767">
                  <c:v>44.938400000000001</c:v>
                </c:pt>
                <c:pt idx="19768">
                  <c:v>44.938400000000001</c:v>
                </c:pt>
                <c:pt idx="19769">
                  <c:v>44.938400000000001</c:v>
                </c:pt>
                <c:pt idx="19770">
                  <c:v>44.938400000000001</c:v>
                </c:pt>
                <c:pt idx="19771">
                  <c:v>44.938400000000001</c:v>
                </c:pt>
                <c:pt idx="19772">
                  <c:v>44.927700000000002</c:v>
                </c:pt>
                <c:pt idx="19773">
                  <c:v>44.927700000000002</c:v>
                </c:pt>
                <c:pt idx="19774">
                  <c:v>44.927700000000002</c:v>
                </c:pt>
                <c:pt idx="19775">
                  <c:v>44.927700000000002</c:v>
                </c:pt>
                <c:pt idx="19776">
                  <c:v>44.915700000000001</c:v>
                </c:pt>
                <c:pt idx="19777">
                  <c:v>44.915700000000001</c:v>
                </c:pt>
                <c:pt idx="19778">
                  <c:v>44.915700000000001</c:v>
                </c:pt>
                <c:pt idx="19779">
                  <c:v>44.915700000000001</c:v>
                </c:pt>
                <c:pt idx="19780">
                  <c:v>44.915700000000001</c:v>
                </c:pt>
                <c:pt idx="19781">
                  <c:v>44.904800000000002</c:v>
                </c:pt>
                <c:pt idx="19782">
                  <c:v>44.904800000000002</c:v>
                </c:pt>
                <c:pt idx="19783">
                  <c:v>44.904800000000002</c:v>
                </c:pt>
                <c:pt idx="19784">
                  <c:v>44.904800000000002</c:v>
                </c:pt>
                <c:pt idx="19785">
                  <c:v>44.904800000000002</c:v>
                </c:pt>
                <c:pt idx="19786">
                  <c:v>44.893900000000002</c:v>
                </c:pt>
                <c:pt idx="19787">
                  <c:v>44.893900000000002</c:v>
                </c:pt>
                <c:pt idx="19788">
                  <c:v>44.893900000000002</c:v>
                </c:pt>
                <c:pt idx="19789">
                  <c:v>44.893900000000002</c:v>
                </c:pt>
                <c:pt idx="19790">
                  <c:v>44.893900000000002</c:v>
                </c:pt>
                <c:pt idx="19791">
                  <c:v>44.883099999999999</c:v>
                </c:pt>
                <c:pt idx="19792">
                  <c:v>44.883099999999999</c:v>
                </c:pt>
                <c:pt idx="19793">
                  <c:v>44.883099999999999</c:v>
                </c:pt>
                <c:pt idx="19794">
                  <c:v>44.883099999999999</c:v>
                </c:pt>
                <c:pt idx="19795">
                  <c:v>44.872800000000012</c:v>
                </c:pt>
                <c:pt idx="19796">
                  <c:v>44.872800000000012</c:v>
                </c:pt>
                <c:pt idx="19797">
                  <c:v>44.872800000000012</c:v>
                </c:pt>
                <c:pt idx="19798">
                  <c:v>44.872800000000012</c:v>
                </c:pt>
                <c:pt idx="19799">
                  <c:v>44.872800000000012</c:v>
                </c:pt>
                <c:pt idx="19800">
                  <c:v>44.862699999999997</c:v>
                </c:pt>
                <c:pt idx="19801">
                  <c:v>44.862699999999997</c:v>
                </c:pt>
                <c:pt idx="19802">
                  <c:v>44.862699999999997</c:v>
                </c:pt>
                <c:pt idx="19803">
                  <c:v>44.862699999999997</c:v>
                </c:pt>
                <c:pt idx="19804">
                  <c:v>44.862699999999997</c:v>
                </c:pt>
                <c:pt idx="19805">
                  <c:v>44.851799999999997</c:v>
                </c:pt>
                <c:pt idx="19806">
                  <c:v>44.851799999999997</c:v>
                </c:pt>
                <c:pt idx="19807">
                  <c:v>44.851799999999997</c:v>
                </c:pt>
                <c:pt idx="19808">
                  <c:v>44.851799999999997</c:v>
                </c:pt>
                <c:pt idx="19809">
                  <c:v>44.851799999999997</c:v>
                </c:pt>
                <c:pt idx="19810">
                  <c:v>44.851799999999997</c:v>
                </c:pt>
                <c:pt idx="19811">
                  <c:v>44.851799999999997</c:v>
                </c:pt>
                <c:pt idx="19812">
                  <c:v>44.851799999999997</c:v>
                </c:pt>
                <c:pt idx="19813">
                  <c:v>44.851799999999997</c:v>
                </c:pt>
                <c:pt idx="19814">
                  <c:v>44.840699999999998</c:v>
                </c:pt>
                <c:pt idx="19815">
                  <c:v>44.840699999999998</c:v>
                </c:pt>
                <c:pt idx="19816">
                  <c:v>44.840699999999998</c:v>
                </c:pt>
                <c:pt idx="19817">
                  <c:v>44.840699999999998</c:v>
                </c:pt>
                <c:pt idx="19818">
                  <c:v>44.840699999999998</c:v>
                </c:pt>
                <c:pt idx="19819">
                  <c:v>44.830100000000002</c:v>
                </c:pt>
                <c:pt idx="19820">
                  <c:v>44.830100000000002</c:v>
                </c:pt>
                <c:pt idx="19821">
                  <c:v>44.830100000000002</c:v>
                </c:pt>
                <c:pt idx="19822">
                  <c:v>44.830100000000002</c:v>
                </c:pt>
                <c:pt idx="19823">
                  <c:v>44.830100000000002</c:v>
                </c:pt>
                <c:pt idx="19824">
                  <c:v>44.819000000000003</c:v>
                </c:pt>
                <c:pt idx="19825">
                  <c:v>44.819000000000003</c:v>
                </c:pt>
                <c:pt idx="19826">
                  <c:v>44.819000000000003</c:v>
                </c:pt>
                <c:pt idx="19827">
                  <c:v>44.819000000000003</c:v>
                </c:pt>
                <c:pt idx="19828">
                  <c:v>44.819000000000003</c:v>
                </c:pt>
                <c:pt idx="19829">
                  <c:v>44.819000000000003</c:v>
                </c:pt>
                <c:pt idx="19830">
                  <c:v>44.819000000000003</c:v>
                </c:pt>
                <c:pt idx="19831">
                  <c:v>44.819000000000003</c:v>
                </c:pt>
                <c:pt idx="19832">
                  <c:v>44.819000000000003</c:v>
                </c:pt>
                <c:pt idx="19833">
                  <c:v>44.807499999999997</c:v>
                </c:pt>
                <c:pt idx="19834">
                  <c:v>44.807499999999997</c:v>
                </c:pt>
                <c:pt idx="19835">
                  <c:v>44.807499999999997</c:v>
                </c:pt>
                <c:pt idx="19836">
                  <c:v>44.807499999999997</c:v>
                </c:pt>
                <c:pt idx="19837">
                  <c:v>44.807499999999997</c:v>
                </c:pt>
                <c:pt idx="19838">
                  <c:v>44.796000000000006</c:v>
                </c:pt>
                <c:pt idx="19839">
                  <c:v>44.796000000000006</c:v>
                </c:pt>
                <c:pt idx="19840">
                  <c:v>44.796000000000006</c:v>
                </c:pt>
                <c:pt idx="19841">
                  <c:v>44.796000000000006</c:v>
                </c:pt>
                <c:pt idx="19842">
                  <c:v>44.796000000000006</c:v>
                </c:pt>
                <c:pt idx="19843">
                  <c:v>44.784999999999997</c:v>
                </c:pt>
                <c:pt idx="19844">
                  <c:v>44.784999999999997</c:v>
                </c:pt>
                <c:pt idx="19845">
                  <c:v>44.784999999999997</c:v>
                </c:pt>
                <c:pt idx="19846">
                  <c:v>44.784999999999997</c:v>
                </c:pt>
                <c:pt idx="19847">
                  <c:v>44.774500000000003</c:v>
                </c:pt>
                <c:pt idx="19848">
                  <c:v>44.774500000000003</c:v>
                </c:pt>
                <c:pt idx="19849">
                  <c:v>44.774500000000003</c:v>
                </c:pt>
                <c:pt idx="19850">
                  <c:v>44.774500000000003</c:v>
                </c:pt>
                <c:pt idx="19851">
                  <c:v>44.774500000000003</c:v>
                </c:pt>
                <c:pt idx="19852">
                  <c:v>44.774500000000003</c:v>
                </c:pt>
                <c:pt idx="19853">
                  <c:v>44.774500000000003</c:v>
                </c:pt>
                <c:pt idx="19854">
                  <c:v>44.774500000000003</c:v>
                </c:pt>
                <c:pt idx="19855">
                  <c:v>44.774500000000003</c:v>
                </c:pt>
                <c:pt idx="19856">
                  <c:v>44.774500000000003</c:v>
                </c:pt>
                <c:pt idx="19857">
                  <c:v>44.764000000000003</c:v>
                </c:pt>
                <c:pt idx="19858">
                  <c:v>44.764000000000003</c:v>
                </c:pt>
                <c:pt idx="19859">
                  <c:v>44.764000000000003</c:v>
                </c:pt>
                <c:pt idx="19860">
                  <c:v>44.764000000000003</c:v>
                </c:pt>
                <c:pt idx="19861">
                  <c:v>44.764000000000003</c:v>
                </c:pt>
                <c:pt idx="19862">
                  <c:v>44.764000000000003</c:v>
                </c:pt>
                <c:pt idx="19863">
                  <c:v>44.764000000000003</c:v>
                </c:pt>
                <c:pt idx="19864">
                  <c:v>44.764000000000003</c:v>
                </c:pt>
                <c:pt idx="19865">
                  <c:v>44.764000000000003</c:v>
                </c:pt>
                <c:pt idx="19866">
                  <c:v>44.764000000000003</c:v>
                </c:pt>
                <c:pt idx="19867">
                  <c:v>44.764000000000003</c:v>
                </c:pt>
                <c:pt idx="19868">
                  <c:v>44.764000000000003</c:v>
                </c:pt>
                <c:pt idx="19869">
                  <c:v>44.764000000000003</c:v>
                </c:pt>
                <c:pt idx="19870">
                  <c:v>44.764000000000003</c:v>
                </c:pt>
                <c:pt idx="19871">
                  <c:v>44.786800000000007</c:v>
                </c:pt>
                <c:pt idx="19872">
                  <c:v>44.786800000000007</c:v>
                </c:pt>
                <c:pt idx="19873">
                  <c:v>44.786800000000007</c:v>
                </c:pt>
                <c:pt idx="19874">
                  <c:v>44.786800000000007</c:v>
                </c:pt>
                <c:pt idx="19875">
                  <c:v>44.786800000000007</c:v>
                </c:pt>
                <c:pt idx="19876">
                  <c:v>44.797000000000011</c:v>
                </c:pt>
                <c:pt idx="19877">
                  <c:v>44.797000000000011</c:v>
                </c:pt>
                <c:pt idx="19878">
                  <c:v>44.797000000000011</c:v>
                </c:pt>
                <c:pt idx="19879">
                  <c:v>44.797000000000011</c:v>
                </c:pt>
                <c:pt idx="19880">
                  <c:v>44.808700000000002</c:v>
                </c:pt>
                <c:pt idx="19881">
                  <c:v>44.808700000000002</c:v>
                </c:pt>
                <c:pt idx="19882">
                  <c:v>44.808700000000002</c:v>
                </c:pt>
                <c:pt idx="19883">
                  <c:v>44.808700000000002</c:v>
                </c:pt>
                <c:pt idx="19884">
                  <c:v>44.808700000000002</c:v>
                </c:pt>
                <c:pt idx="19885">
                  <c:v>44.820600000000013</c:v>
                </c:pt>
                <c:pt idx="19886">
                  <c:v>44.820600000000013</c:v>
                </c:pt>
                <c:pt idx="19887">
                  <c:v>44.820600000000013</c:v>
                </c:pt>
                <c:pt idx="19888">
                  <c:v>44.820600000000013</c:v>
                </c:pt>
                <c:pt idx="19889">
                  <c:v>44.820600000000013</c:v>
                </c:pt>
                <c:pt idx="19890">
                  <c:v>44.8307</c:v>
                </c:pt>
                <c:pt idx="19891">
                  <c:v>44.8307</c:v>
                </c:pt>
                <c:pt idx="19892">
                  <c:v>44.8307</c:v>
                </c:pt>
                <c:pt idx="19893">
                  <c:v>44.8307</c:v>
                </c:pt>
                <c:pt idx="19894">
                  <c:v>44.8307</c:v>
                </c:pt>
                <c:pt idx="19895">
                  <c:v>44.843000000000004</c:v>
                </c:pt>
                <c:pt idx="19896">
                  <c:v>44.843000000000004</c:v>
                </c:pt>
                <c:pt idx="19897">
                  <c:v>44.843000000000004</c:v>
                </c:pt>
                <c:pt idx="19898">
                  <c:v>44.843000000000004</c:v>
                </c:pt>
                <c:pt idx="19899">
                  <c:v>44.854100000000003</c:v>
                </c:pt>
                <c:pt idx="19900">
                  <c:v>44.854100000000003</c:v>
                </c:pt>
                <c:pt idx="19901">
                  <c:v>44.854100000000003</c:v>
                </c:pt>
                <c:pt idx="19902">
                  <c:v>44.854100000000003</c:v>
                </c:pt>
                <c:pt idx="19903">
                  <c:v>44.854100000000003</c:v>
                </c:pt>
                <c:pt idx="19904">
                  <c:v>44.8643</c:v>
                </c:pt>
                <c:pt idx="19905">
                  <c:v>44.8643</c:v>
                </c:pt>
                <c:pt idx="19906">
                  <c:v>44.8643</c:v>
                </c:pt>
                <c:pt idx="19907">
                  <c:v>44.8643</c:v>
                </c:pt>
                <c:pt idx="19908">
                  <c:v>44.8643</c:v>
                </c:pt>
                <c:pt idx="19909">
                  <c:v>44.876300000000001</c:v>
                </c:pt>
                <c:pt idx="19910">
                  <c:v>44.876300000000001</c:v>
                </c:pt>
                <c:pt idx="19911">
                  <c:v>44.876300000000001</c:v>
                </c:pt>
                <c:pt idx="19912">
                  <c:v>44.876300000000001</c:v>
                </c:pt>
                <c:pt idx="19913">
                  <c:v>44.886899999999997</c:v>
                </c:pt>
                <c:pt idx="19914">
                  <c:v>44.886899999999997</c:v>
                </c:pt>
                <c:pt idx="19915">
                  <c:v>44.886899999999997</c:v>
                </c:pt>
                <c:pt idx="19916">
                  <c:v>44.886899999999997</c:v>
                </c:pt>
                <c:pt idx="19917">
                  <c:v>44.886899999999997</c:v>
                </c:pt>
                <c:pt idx="19918">
                  <c:v>44.886899999999997</c:v>
                </c:pt>
                <c:pt idx="19919">
                  <c:v>44.886899999999997</c:v>
                </c:pt>
                <c:pt idx="19920">
                  <c:v>44.886899999999997</c:v>
                </c:pt>
                <c:pt idx="19921">
                  <c:v>44.886899999999997</c:v>
                </c:pt>
                <c:pt idx="19922">
                  <c:v>44.886899999999997</c:v>
                </c:pt>
                <c:pt idx="19923">
                  <c:v>44.897799999999997</c:v>
                </c:pt>
                <c:pt idx="19924">
                  <c:v>44.897799999999997</c:v>
                </c:pt>
                <c:pt idx="19925">
                  <c:v>44.897799999999997</c:v>
                </c:pt>
                <c:pt idx="19926">
                  <c:v>44.897799999999997</c:v>
                </c:pt>
                <c:pt idx="19927">
                  <c:v>44.897799999999997</c:v>
                </c:pt>
                <c:pt idx="19928">
                  <c:v>44.909500000000001</c:v>
                </c:pt>
                <c:pt idx="19929">
                  <c:v>44.909500000000001</c:v>
                </c:pt>
                <c:pt idx="19930">
                  <c:v>44.909500000000001</c:v>
                </c:pt>
                <c:pt idx="19931">
                  <c:v>44.909500000000001</c:v>
                </c:pt>
                <c:pt idx="19932">
                  <c:v>44.919699999999999</c:v>
                </c:pt>
                <c:pt idx="19933">
                  <c:v>44.919699999999999</c:v>
                </c:pt>
                <c:pt idx="19934">
                  <c:v>44.919699999999999</c:v>
                </c:pt>
                <c:pt idx="19935">
                  <c:v>44.919699999999999</c:v>
                </c:pt>
                <c:pt idx="19936">
                  <c:v>44.919699999999999</c:v>
                </c:pt>
                <c:pt idx="19937">
                  <c:v>44.919699999999999</c:v>
                </c:pt>
                <c:pt idx="19938">
                  <c:v>44.919699999999999</c:v>
                </c:pt>
                <c:pt idx="19939">
                  <c:v>44.919699999999999</c:v>
                </c:pt>
                <c:pt idx="19940">
                  <c:v>44.919699999999999</c:v>
                </c:pt>
                <c:pt idx="19941">
                  <c:v>44.919699999999999</c:v>
                </c:pt>
                <c:pt idx="19942">
                  <c:v>44.9315</c:v>
                </c:pt>
                <c:pt idx="19943">
                  <c:v>44.9315</c:v>
                </c:pt>
                <c:pt idx="19944">
                  <c:v>44.9315</c:v>
                </c:pt>
                <c:pt idx="19945">
                  <c:v>44.9315</c:v>
                </c:pt>
                <c:pt idx="19946">
                  <c:v>44.9315</c:v>
                </c:pt>
                <c:pt idx="19947">
                  <c:v>44.942800000000013</c:v>
                </c:pt>
                <c:pt idx="19948">
                  <c:v>44.942800000000013</c:v>
                </c:pt>
                <c:pt idx="19949">
                  <c:v>44.942800000000013</c:v>
                </c:pt>
                <c:pt idx="19950">
                  <c:v>44.942800000000013</c:v>
                </c:pt>
                <c:pt idx="19951">
                  <c:v>44.942800000000013</c:v>
                </c:pt>
                <c:pt idx="19952">
                  <c:v>44.942800000000013</c:v>
                </c:pt>
                <c:pt idx="19953">
                  <c:v>44.942800000000013</c:v>
                </c:pt>
                <c:pt idx="19954">
                  <c:v>44.942800000000013</c:v>
                </c:pt>
                <c:pt idx="19955">
                  <c:v>44.942800000000013</c:v>
                </c:pt>
                <c:pt idx="19956">
                  <c:v>44.953600000000002</c:v>
                </c:pt>
                <c:pt idx="19957">
                  <c:v>44.953600000000002</c:v>
                </c:pt>
                <c:pt idx="19958">
                  <c:v>44.953600000000002</c:v>
                </c:pt>
                <c:pt idx="19959">
                  <c:v>44.953600000000002</c:v>
                </c:pt>
                <c:pt idx="19960">
                  <c:v>44.953600000000002</c:v>
                </c:pt>
                <c:pt idx="19961">
                  <c:v>44.963900000000002</c:v>
                </c:pt>
                <c:pt idx="19962">
                  <c:v>44.963900000000002</c:v>
                </c:pt>
                <c:pt idx="19963">
                  <c:v>44.963900000000002</c:v>
                </c:pt>
                <c:pt idx="19964">
                  <c:v>44.963900000000002</c:v>
                </c:pt>
                <c:pt idx="19965">
                  <c:v>44.963900000000002</c:v>
                </c:pt>
                <c:pt idx="19966">
                  <c:v>44.963900000000002</c:v>
                </c:pt>
                <c:pt idx="19967">
                  <c:v>44.963900000000002</c:v>
                </c:pt>
                <c:pt idx="19968">
                  <c:v>44.963900000000002</c:v>
                </c:pt>
                <c:pt idx="19969">
                  <c:v>44.963900000000002</c:v>
                </c:pt>
                <c:pt idx="19970">
                  <c:v>44.974800000000002</c:v>
                </c:pt>
                <c:pt idx="19971">
                  <c:v>44.974800000000002</c:v>
                </c:pt>
                <c:pt idx="19972">
                  <c:v>44.974800000000002</c:v>
                </c:pt>
                <c:pt idx="19973">
                  <c:v>44.974800000000002</c:v>
                </c:pt>
                <c:pt idx="19974">
                  <c:v>44.974800000000002</c:v>
                </c:pt>
                <c:pt idx="19975">
                  <c:v>44.9848</c:v>
                </c:pt>
                <c:pt idx="19976">
                  <c:v>44.9848</c:v>
                </c:pt>
                <c:pt idx="19977">
                  <c:v>44.9848</c:v>
                </c:pt>
                <c:pt idx="19978">
                  <c:v>44.9848</c:v>
                </c:pt>
                <c:pt idx="19979">
                  <c:v>44.9848</c:v>
                </c:pt>
                <c:pt idx="19980">
                  <c:v>44.9848</c:v>
                </c:pt>
                <c:pt idx="19981">
                  <c:v>44.9848</c:v>
                </c:pt>
                <c:pt idx="19982">
                  <c:v>44.9848</c:v>
                </c:pt>
                <c:pt idx="19983">
                  <c:v>44.9848</c:v>
                </c:pt>
                <c:pt idx="19984">
                  <c:v>44.997300000000003</c:v>
                </c:pt>
                <c:pt idx="19985">
                  <c:v>44.997300000000003</c:v>
                </c:pt>
                <c:pt idx="19986">
                  <c:v>44.997300000000003</c:v>
                </c:pt>
                <c:pt idx="19987">
                  <c:v>44.997300000000003</c:v>
                </c:pt>
                <c:pt idx="19988">
                  <c:v>44.997300000000003</c:v>
                </c:pt>
                <c:pt idx="19989">
                  <c:v>44.997300000000003</c:v>
                </c:pt>
                <c:pt idx="19990">
                  <c:v>44.997300000000003</c:v>
                </c:pt>
                <c:pt idx="19991">
                  <c:v>44.997300000000003</c:v>
                </c:pt>
                <c:pt idx="19992">
                  <c:v>44.997300000000003</c:v>
                </c:pt>
                <c:pt idx="19993">
                  <c:v>44.997300000000003</c:v>
                </c:pt>
                <c:pt idx="19994">
                  <c:v>45.007800000000003</c:v>
                </c:pt>
                <c:pt idx="19995">
                  <c:v>45.007800000000003</c:v>
                </c:pt>
                <c:pt idx="19996">
                  <c:v>45.007800000000003</c:v>
                </c:pt>
                <c:pt idx="19997">
                  <c:v>45.007800000000003</c:v>
                </c:pt>
                <c:pt idx="19998">
                  <c:v>45.007800000000003</c:v>
                </c:pt>
                <c:pt idx="19999">
                  <c:v>45.007800000000003</c:v>
                </c:pt>
                <c:pt idx="20000">
                  <c:v>45.007800000000003</c:v>
                </c:pt>
                <c:pt idx="20001">
                  <c:v>45.007800000000003</c:v>
                </c:pt>
                <c:pt idx="20002">
                  <c:v>45.007800000000003</c:v>
                </c:pt>
                <c:pt idx="20003">
                  <c:v>45.018900000000002</c:v>
                </c:pt>
                <c:pt idx="20004">
                  <c:v>45.018900000000002</c:v>
                </c:pt>
                <c:pt idx="20005">
                  <c:v>45.018900000000002</c:v>
                </c:pt>
                <c:pt idx="20006">
                  <c:v>45.018900000000002</c:v>
                </c:pt>
                <c:pt idx="20007">
                  <c:v>45.018900000000002</c:v>
                </c:pt>
                <c:pt idx="20008">
                  <c:v>45.018900000000002</c:v>
                </c:pt>
                <c:pt idx="20009">
                  <c:v>45.018900000000002</c:v>
                </c:pt>
                <c:pt idx="20010">
                  <c:v>45.018900000000002</c:v>
                </c:pt>
                <c:pt idx="20011">
                  <c:v>45.018900000000002</c:v>
                </c:pt>
                <c:pt idx="20012">
                  <c:v>45.018900000000002</c:v>
                </c:pt>
                <c:pt idx="20013">
                  <c:v>45.018900000000002</c:v>
                </c:pt>
                <c:pt idx="20014">
                  <c:v>45.018900000000002</c:v>
                </c:pt>
                <c:pt idx="20015">
                  <c:v>45.018900000000002</c:v>
                </c:pt>
                <c:pt idx="20016">
                  <c:v>45.018900000000002</c:v>
                </c:pt>
                <c:pt idx="20017">
                  <c:v>45.029600000000002</c:v>
                </c:pt>
                <c:pt idx="20018">
                  <c:v>45.029600000000002</c:v>
                </c:pt>
                <c:pt idx="20019">
                  <c:v>45.029600000000002</c:v>
                </c:pt>
                <c:pt idx="20020">
                  <c:v>45.029600000000002</c:v>
                </c:pt>
                <c:pt idx="20021">
                  <c:v>45.029600000000002</c:v>
                </c:pt>
                <c:pt idx="20022">
                  <c:v>45.029600000000002</c:v>
                </c:pt>
                <c:pt idx="20023">
                  <c:v>45.029600000000002</c:v>
                </c:pt>
                <c:pt idx="20024">
                  <c:v>45.029600000000002</c:v>
                </c:pt>
                <c:pt idx="20025">
                  <c:v>45.029600000000002</c:v>
                </c:pt>
                <c:pt idx="20026">
                  <c:v>45.029600000000002</c:v>
                </c:pt>
                <c:pt idx="20027">
                  <c:v>45.015500000000003</c:v>
                </c:pt>
                <c:pt idx="20028">
                  <c:v>45.015500000000003</c:v>
                </c:pt>
                <c:pt idx="20029">
                  <c:v>45.015500000000003</c:v>
                </c:pt>
                <c:pt idx="20030">
                  <c:v>45.015500000000003</c:v>
                </c:pt>
                <c:pt idx="20031">
                  <c:v>45.015500000000003</c:v>
                </c:pt>
                <c:pt idx="20032">
                  <c:v>44.99</c:v>
                </c:pt>
                <c:pt idx="20033">
                  <c:v>44.99</c:v>
                </c:pt>
                <c:pt idx="20034">
                  <c:v>44.99</c:v>
                </c:pt>
                <c:pt idx="20035">
                  <c:v>44.99</c:v>
                </c:pt>
                <c:pt idx="20036">
                  <c:v>44.977200000000003</c:v>
                </c:pt>
                <c:pt idx="20037">
                  <c:v>44.977200000000003</c:v>
                </c:pt>
                <c:pt idx="20038">
                  <c:v>44.977200000000003</c:v>
                </c:pt>
                <c:pt idx="20039">
                  <c:v>44.977200000000003</c:v>
                </c:pt>
                <c:pt idx="20040">
                  <c:v>44.977200000000003</c:v>
                </c:pt>
                <c:pt idx="20041">
                  <c:v>44.956699999999998</c:v>
                </c:pt>
                <c:pt idx="20042">
                  <c:v>44.956699999999998</c:v>
                </c:pt>
                <c:pt idx="20043">
                  <c:v>44.956699999999998</c:v>
                </c:pt>
                <c:pt idx="20044">
                  <c:v>44.956699999999998</c:v>
                </c:pt>
                <c:pt idx="20045">
                  <c:v>44.956699999999998</c:v>
                </c:pt>
                <c:pt idx="20046">
                  <c:v>44.944000000000003</c:v>
                </c:pt>
                <c:pt idx="20047">
                  <c:v>44.944000000000003</c:v>
                </c:pt>
                <c:pt idx="20048">
                  <c:v>44.944000000000003</c:v>
                </c:pt>
                <c:pt idx="20049">
                  <c:v>44.944000000000003</c:v>
                </c:pt>
                <c:pt idx="20050">
                  <c:v>44.932699999999997</c:v>
                </c:pt>
                <c:pt idx="20051">
                  <c:v>44.932699999999997</c:v>
                </c:pt>
                <c:pt idx="20052">
                  <c:v>44.932699999999997</c:v>
                </c:pt>
                <c:pt idx="20053">
                  <c:v>44.932699999999997</c:v>
                </c:pt>
                <c:pt idx="20054">
                  <c:v>44.932699999999997</c:v>
                </c:pt>
                <c:pt idx="20055">
                  <c:v>44.920499999999997</c:v>
                </c:pt>
                <c:pt idx="20056">
                  <c:v>44.920499999999997</c:v>
                </c:pt>
                <c:pt idx="20057">
                  <c:v>44.920499999999997</c:v>
                </c:pt>
                <c:pt idx="20058">
                  <c:v>44.920499999999997</c:v>
                </c:pt>
                <c:pt idx="20059">
                  <c:v>44.920499999999997</c:v>
                </c:pt>
                <c:pt idx="20060">
                  <c:v>44.909500000000001</c:v>
                </c:pt>
                <c:pt idx="20061">
                  <c:v>44.909500000000001</c:v>
                </c:pt>
                <c:pt idx="20062">
                  <c:v>44.909500000000001</c:v>
                </c:pt>
                <c:pt idx="20063">
                  <c:v>44.909500000000001</c:v>
                </c:pt>
                <c:pt idx="20064">
                  <c:v>44.909500000000001</c:v>
                </c:pt>
                <c:pt idx="20065">
                  <c:v>44.888199999999998</c:v>
                </c:pt>
                <c:pt idx="20066">
                  <c:v>44.888199999999998</c:v>
                </c:pt>
                <c:pt idx="20067">
                  <c:v>44.888199999999998</c:v>
                </c:pt>
                <c:pt idx="20068">
                  <c:v>44.888199999999998</c:v>
                </c:pt>
                <c:pt idx="20069">
                  <c:v>44.878100000000003</c:v>
                </c:pt>
                <c:pt idx="20070">
                  <c:v>44.878100000000003</c:v>
                </c:pt>
                <c:pt idx="20071">
                  <c:v>44.878100000000003</c:v>
                </c:pt>
                <c:pt idx="20072">
                  <c:v>44.878100000000003</c:v>
                </c:pt>
                <c:pt idx="20073">
                  <c:v>44.878100000000003</c:v>
                </c:pt>
                <c:pt idx="20074">
                  <c:v>44.8673</c:v>
                </c:pt>
                <c:pt idx="20075">
                  <c:v>44.8673</c:v>
                </c:pt>
                <c:pt idx="20076">
                  <c:v>44.8673</c:v>
                </c:pt>
                <c:pt idx="20077">
                  <c:v>44.8673</c:v>
                </c:pt>
                <c:pt idx="20078">
                  <c:v>44.8673</c:v>
                </c:pt>
                <c:pt idx="20079">
                  <c:v>44.855800000000002</c:v>
                </c:pt>
                <c:pt idx="20080">
                  <c:v>44.855800000000002</c:v>
                </c:pt>
                <c:pt idx="20081">
                  <c:v>44.855800000000002</c:v>
                </c:pt>
                <c:pt idx="20082">
                  <c:v>44.855800000000002</c:v>
                </c:pt>
                <c:pt idx="20083">
                  <c:v>44.8446</c:v>
                </c:pt>
                <c:pt idx="20084">
                  <c:v>44.8446</c:v>
                </c:pt>
                <c:pt idx="20085">
                  <c:v>44.8446</c:v>
                </c:pt>
                <c:pt idx="20086">
                  <c:v>44.8446</c:v>
                </c:pt>
                <c:pt idx="20087">
                  <c:v>44.8446</c:v>
                </c:pt>
                <c:pt idx="20088">
                  <c:v>44.833399999999997</c:v>
                </c:pt>
                <c:pt idx="20089">
                  <c:v>44.833399999999997</c:v>
                </c:pt>
                <c:pt idx="20090">
                  <c:v>44.833399999999997</c:v>
                </c:pt>
                <c:pt idx="20091">
                  <c:v>44.833399999999997</c:v>
                </c:pt>
                <c:pt idx="20092">
                  <c:v>44.833399999999997</c:v>
                </c:pt>
                <c:pt idx="20093">
                  <c:v>44.833399999999997</c:v>
                </c:pt>
                <c:pt idx="20094">
                  <c:v>44.833399999999997</c:v>
                </c:pt>
                <c:pt idx="20095">
                  <c:v>44.833399999999997</c:v>
                </c:pt>
                <c:pt idx="20096">
                  <c:v>44.833399999999997</c:v>
                </c:pt>
                <c:pt idx="20097">
                  <c:v>44.833399999999997</c:v>
                </c:pt>
                <c:pt idx="20098">
                  <c:v>44.821800000000003</c:v>
                </c:pt>
                <c:pt idx="20099">
                  <c:v>44.821800000000003</c:v>
                </c:pt>
                <c:pt idx="20100">
                  <c:v>44.821800000000003</c:v>
                </c:pt>
                <c:pt idx="20101">
                  <c:v>44.821800000000003</c:v>
                </c:pt>
                <c:pt idx="20102">
                  <c:v>44.811599999999999</c:v>
                </c:pt>
                <c:pt idx="20103">
                  <c:v>44.811599999999999</c:v>
                </c:pt>
                <c:pt idx="20104">
                  <c:v>44.811599999999999</c:v>
                </c:pt>
                <c:pt idx="20105">
                  <c:v>44.811599999999999</c:v>
                </c:pt>
                <c:pt idx="20106">
                  <c:v>44.811599999999999</c:v>
                </c:pt>
                <c:pt idx="20107">
                  <c:v>44.799900000000001</c:v>
                </c:pt>
                <c:pt idx="20108">
                  <c:v>44.799900000000001</c:v>
                </c:pt>
                <c:pt idx="20109">
                  <c:v>44.799900000000001</c:v>
                </c:pt>
                <c:pt idx="20110">
                  <c:v>44.799900000000001</c:v>
                </c:pt>
                <c:pt idx="20111">
                  <c:v>44.799900000000001</c:v>
                </c:pt>
                <c:pt idx="20112">
                  <c:v>44.788200000000003</c:v>
                </c:pt>
                <c:pt idx="20113">
                  <c:v>44.788200000000003</c:v>
                </c:pt>
                <c:pt idx="20114">
                  <c:v>44.788200000000003</c:v>
                </c:pt>
                <c:pt idx="20115">
                  <c:v>44.788200000000003</c:v>
                </c:pt>
                <c:pt idx="20116">
                  <c:v>44.788200000000003</c:v>
                </c:pt>
                <c:pt idx="20117">
                  <c:v>44.788200000000003</c:v>
                </c:pt>
                <c:pt idx="20118">
                  <c:v>44.788200000000003</c:v>
                </c:pt>
                <c:pt idx="20119">
                  <c:v>44.788200000000003</c:v>
                </c:pt>
                <c:pt idx="20120">
                  <c:v>44.788200000000003</c:v>
                </c:pt>
                <c:pt idx="20121">
                  <c:v>44.777900000000002</c:v>
                </c:pt>
                <c:pt idx="20122">
                  <c:v>44.777900000000002</c:v>
                </c:pt>
                <c:pt idx="20123">
                  <c:v>44.777900000000002</c:v>
                </c:pt>
                <c:pt idx="20124">
                  <c:v>44.777900000000002</c:v>
                </c:pt>
                <c:pt idx="20125">
                  <c:v>44.777900000000002</c:v>
                </c:pt>
                <c:pt idx="20126">
                  <c:v>44.766300000000001</c:v>
                </c:pt>
                <c:pt idx="20127">
                  <c:v>44.766300000000001</c:v>
                </c:pt>
                <c:pt idx="20128">
                  <c:v>44.766300000000001</c:v>
                </c:pt>
                <c:pt idx="20129">
                  <c:v>44.766300000000001</c:v>
                </c:pt>
                <c:pt idx="20130">
                  <c:v>44.766300000000001</c:v>
                </c:pt>
                <c:pt idx="20131">
                  <c:v>44.755600000000001</c:v>
                </c:pt>
                <c:pt idx="20132">
                  <c:v>44.755600000000001</c:v>
                </c:pt>
                <c:pt idx="20133">
                  <c:v>44.755600000000001</c:v>
                </c:pt>
                <c:pt idx="20134">
                  <c:v>44.755600000000001</c:v>
                </c:pt>
                <c:pt idx="20135">
                  <c:v>44.755600000000001</c:v>
                </c:pt>
                <c:pt idx="20136">
                  <c:v>44.755600000000001</c:v>
                </c:pt>
                <c:pt idx="20137">
                  <c:v>44.755600000000001</c:v>
                </c:pt>
                <c:pt idx="20138">
                  <c:v>44.755600000000001</c:v>
                </c:pt>
                <c:pt idx="20139">
                  <c:v>44.755600000000001</c:v>
                </c:pt>
                <c:pt idx="20140">
                  <c:v>44.744100000000003</c:v>
                </c:pt>
                <c:pt idx="20141">
                  <c:v>44.744100000000003</c:v>
                </c:pt>
                <c:pt idx="20142">
                  <c:v>44.744100000000003</c:v>
                </c:pt>
                <c:pt idx="20143">
                  <c:v>44.744100000000003</c:v>
                </c:pt>
                <c:pt idx="20144">
                  <c:v>44.744100000000003</c:v>
                </c:pt>
                <c:pt idx="20145">
                  <c:v>44.732900000000001</c:v>
                </c:pt>
                <c:pt idx="20146">
                  <c:v>44.732900000000001</c:v>
                </c:pt>
                <c:pt idx="20147">
                  <c:v>44.732900000000001</c:v>
                </c:pt>
                <c:pt idx="20148">
                  <c:v>44.732900000000001</c:v>
                </c:pt>
                <c:pt idx="20149">
                  <c:v>44.732900000000001</c:v>
                </c:pt>
                <c:pt idx="20150">
                  <c:v>44.732900000000001</c:v>
                </c:pt>
                <c:pt idx="20151">
                  <c:v>44.732900000000001</c:v>
                </c:pt>
                <c:pt idx="20152">
                  <c:v>44.732900000000001</c:v>
                </c:pt>
                <c:pt idx="20153">
                  <c:v>44.732900000000001</c:v>
                </c:pt>
                <c:pt idx="20154">
                  <c:v>44.721600000000002</c:v>
                </c:pt>
                <c:pt idx="20155">
                  <c:v>44.721600000000002</c:v>
                </c:pt>
                <c:pt idx="20156">
                  <c:v>44.721600000000002</c:v>
                </c:pt>
                <c:pt idx="20157">
                  <c:v>44.721600000000002</c:v>
                </c:pt>
                <c:pt idx="20158">
                  <c:v>44.721600000000002</c:v>
                </c:pt>
                <c:pt idx="20159">
                  <c:v>44.7102</c:v>
                </c:pt>
                <c:pt idx="20160">
                  <c:v>44.7102</c:v>
                </c:pt>
                <c:pt idx="20161">
                  <c:v>44.7102</c:v>
                </c:pt>
                <c:pt idx="20162">
                  <c:v>44.7102</c:v>
                </c:pt>
                <c:pt idx="20163">
                  <c:v>44.7102</c:v>
                </c:pt>
                <c:pt idx="20164">
                  <c:v>44.7102</c:v>
                </c:pt>
                <c:pt idx="20165">
                  <c:v>44.7102</c:v>
                </c:pt>
                <c:pt idx="20166">
                  <c:v>44.7102</c:v>
                </c:pt>
                <c:pt idx="20167">
                  <c:v>44.7102</c:v>
                </c:pt>
                <c:pt idx="20168">
                  <c:v>44.7102</c:v>
                </c:pt>
                <c:pt idx="20169">
                  <c:v>44.698900000000002</c:v>
                </c:pt>
                <c:pt idx="20170">
                  <c:v>44.698900000000002</c:v>
                </c:pt>
                <c:pt idx="20171">
                  <c:v>44.698900000000002</c:v>
                </c:pt>
                <c:pt idx="20172">
                  <c:v>44.698900000000002</c:v>
                </c:pt>
                <c:pt idx="20173">
                  <c:v>44.698900000000002</c:v>
                </c:pt>
                <c:pt idx="20174">
                  <c:v>44.698900000000002</c:v>
                </c:pt>
                <c:pt idx="20175">
                  <c:v>44.698900000000002</c:v>
                </c:pt>
                <c:pt idx="20176">
                  <c:v>44.698900000000002</c:v>
                </c:pt>
                <c:pt idx="20177">
                  <c:v>44.698900000000002</c:v>
                </c:pt>
                <c:pt idx="20178">
                  <c:v>44.6875</c:v>
                </c:pt>
                <c:pt idx="20179">
                  <c:v>44.6875</c:v>
                </c:pt>
                <c:pt idx="20180">
                  <c:v>44.6875</c:v>
                </c:pt>
                <c:pt idx="20181">
                  <c:v>44.6875</c:v>
                </c:pt>
                <c:pt idx="20182">
                  <c:v>44.6875</c:v>
                </c:pt>
                <c:pt idx="20183">
                  <c:v>44.6875</c:v>
                </c:pt>
                <c:pt idx="20184">
                  <c:v>44.6875</c:v>
                </c:pt>
                <c:pt idx="20185">
                  <c:v>44.6875</c:v>
                </c:pt>
                <c:pt idx="20186">
                  <c:v>44.6875</c:v>
                </c:pt>
                <c:pt idx="20187">
                  <c:v>44.676699999999997</c:v>
                </c:pt>
                <c:pt idx="20188">
                  <c:v>44.676699999999997</c:v>
                </c:pt>
                <c:pt idx="20189">
                  <c:v>44.676699999999997</c:v>
                </c:pt>
                <c:pt idx="20190">
                  <c:v>44.676699999999997</c:v>
                </c:pt>
                <c:pt idx="20191">
                  <c:v>44.676699999999997</c:v>
                </c:pt>
                <c:pt idx="20192">
                  <c:v>44.665500000000002</c:v>
                </c:pt>
                <c:pt idx="20193">
                  <c:v>44.665500000000002</c:v>
                </c:pt>
                <c:pt idx="20194">
                  <c:v>44.665500000000002</c:v>
                </c:pt>
                <c:pt idx="20195">
                  <c:v>44.665500000000002</c:v>
                </c:pt>
                <c:pt idx="20196">
                  <c:v>44.665500000000002</c:v>
                </c:pt>
                <c:pt idx="20197">
                  <c:v>44.665500000000002</c:v>
                </c:pt>
                <c:pt idx="20198">
                  <c:v>44.665500000000002</c:v>
                </c:pt>
                <c:pt idx="20199">
                  <c:v>44.665500000000002</c:v>
                </c:pt>
                <c:pt idx="20200">
                  <c:v>44.665500000000002</c:v>
                </c:pt>
                <c:pt idx="20201">
                  <c:v>44.665500000000002</c:v>
                </c:pt>
                <c:pt idx="20202">
                  <c:v>44.654800000000002</c:v>
                </c:pt>
                <c:pt idx="20203">
                  <c:v>44.654800000000002</c:v>
                </c:pt>
                <c:pt idx="20204">
                  <c:v>44.654800000000002</c:v>
                </c:pt>
                <c:pt idx="20205">
                  <c:v>44.654800000000002</c:v>
                </c:pt>
                <c:pt idx="20206">
                  <c:v>44.654800000000002</c:v>
                </c:pt>
                <c:pt idx="20207">
                  <c:v>44.654800000000002</c:v>
                </c:pt>
                <c:pt idx="20208">
                  <c:v>44.654800000000002</c:v>
                </c:pt>
                <c:pt idx="20209">
                  <c:v>44.654800000000002</c:v>
                </c:pt>
                <c:pt idx="20210">
                  <c:v>44.654800000000002</c:v>
                </c:pt>
                <c:pt idx="20211">
                  <c:v>44.644100000000002</c:v>
                </c:pt>
                <c:pt idx="20212">
                  <c:v>44.644100000000002</c:v>
                </c:pt>
                <c:pt idx="20213">
                  <c:v>44.644100000000002</c:v>
                </c:pt>
                <c:pt idx="20214">
                  <c:v>44.644100000000002</c:v>
                </c:pt>
                <c:pt idx="20215">
                  <c:v>44.644100000000002</c:v>
                </c:pt>
                <c:pt idx="20216">
                  <c:v>44.644100000000002</c:v>
                </c:pt>
                <c:pt idx="20217">
                  <c:v>44.644100000000002</c:v>
                </c:pt>
                <c:pt idx="20218">
                  <c:v>44.644100000000002</c:v>
                </c:pt>
                <c:pt idx="20219">
                  <c:v>44.644100000000002</c:v>
                </c:pt>
                <c:pt idx="20220">
                  <c:v>44.644100000000002</c:v>
                </c:pt>
                <c:pt idx="20221">
                  <c:v>44.633499999999998</c:v>
                </c:pt>
                <c:pt idx="20222">
                  <c:v>44.633499999999998</c:v>
                </c:pt>
                <c:pt idx="20223">
                  <c:v>44.633499999999998</c:v>
                </c:pt>
                <c:pt idx="20224">
                  <c:v>44.633499999999998</c:v>
                </c:pt>
                <c:pt idx="20225">
                  <c:v>44.633499999999998</c:v>
                </c:pt>
                <c:pt idx="20226">
                  <c:v>44.633499999999998</c:v>
                </c:pt>
                <c:pt idx="20227">
                  <c:v>44.633499999999998</c:v>
                </c:pt>
                <c:pt idx="20228">
                  <c:v>44.633499999999998</c:v>
                </c:pt>
                <c:pt idx="20229">
                  <c:v>44.633499999999998</c:v>
                </c:pt>
                <c:pt idx="20230">
                  <c:v>44.622700000000002</c:v>
                </c:pt>
                <c:pt idx="20231">
                  <c:v>44.622700000000002</c:v>
                </c:pt>
                <c:pt idx="20232">
                  <c:v>44.622700000000002</c:v>
                </c:pt>
                <c:pt idx="20233">
                  <c:v>44.622700000000002</c:v>
                </c:pt>
                <c:pt idx="20234">
                  <c:v>44.622700000000002</c:v>
                </c:pt>
                <c:pt idx="20235">
                  <c:v>44.612400000000001</c:v>
                </c:pt>
                <c:pt idx="20236">
                  <c:v>44.612400000000001</c:v>
                </c:pt>
                <c:pt idx="20237">
                  <c:v>44.612400000000001</c:v>
                </c:pt>
                <c:pt idx="20238">
                  <c:v>44.612400000000001</c:v>
                </c:pt>
                <c:pt idx="20239">
                  <c:v>44.612400000000001</c:v>
                </c:pt>
                <c:pt idx="20240">
                  <c:v>44.612400000000001</c:v>
                </c:pt>
                <c:pt idx="20241">
                  <c:v>44.612400000000001</c:v>
                </c:pt>
                <c:pt idx="20242">
                  <c:v>44.612400000000001</c:v>
                </c:pt>
                <c:pt idx="20243">
                  <c:v>44.612400000000001</c:v>
                </c:pt>
                <c:pt idx="20244">
                  <c:v>44.612400000000001</c:v>
                </c:pt>
                <c:pt idx="20245">
                  <c:v>44.612400000000001</c:v>
                </c:pt>
                <c:pt idx="20246">
                  <c:v>44.612400000000001</c:v>
                </c:pt>
                <c:pt idx="20247">
                  <c:v>44.612400000000001</c:v>
                </c:pt>
                <c:pt idx="20248">
                  <c:v>44.612400000000001</c:v>
                </c:pt>
                <c:pt idx="20249">
                  <c:v>44.601700000000001</c:v>
                </c:pt>
                <c:pt idx="20250">
                  <c:v>44.601700000000001</c:v>
                </c:pt>
                <c:pt idx="20251">
                  <c:v>44.601700000000001</c:v>
                </c:pt>
                <c:pt idx="20252">
                  <c:v>44.601700000000001</c:v>
                </c:pt>
                <c:pt idx="20253">
                  <c:v>44.601700000000001</c:v>
                </c:pt>
                <c:pt idx="20254">
                  <c:v>44.601700000000001</c:v>
                </c:pt>
                <c:pt idx="20255">
                  <c:v>44.601700000000001</c:v>
                </c:pt>
                <c:pt idx="20256">
                  <c:v>44.601700000000001</c:v>
                </c:pt>
                <c:pt idx="20257">
                  <c:v>44.601700000000001</c:v>
                </c:pt>
                <c:pt idx="20258">
                  <c:v>44.591000000000001</c:v>
                </c:pt>
                <c:pt idx="20259">
                  <c:v>44.591000000000001</c:v>
                </c:pt>
                <c:pt idx="20260">
                  <c:v>44.591000000000001</c:v>
                </c:pt>
                <c:pt idx="20261">
                  <c:v>44.591000000000001</c:v>
                </c:pt>
                <c:pt idx="20262">
                  <c:v>44.591000000000001</c:v>
                </c:pt>
                <c:pt idx="20263">
                  <c:v>44.591000000000001</c:v>
                </c:pt>
                <c:pt idx="20264">
                  <c:v>44.591000000000001</c:v>
                </c:pt>
                <c:pt idx="20265">
                  <c:v>44.591000000000001</c:v>
                </c:pt>
                <c:pt idx="20266">
                  <c:v>44.591000000000001</c:v>
                </c:pt>
                <c:pt idx="20267">
                  <c:v>44.591000000000001</c:v>
                </c:pt>
                <c:pt idx="20268">
                  <c:v>44.580100000000002</c:v>
                </c:pt>
                <c:pt idx="20269">
                  <c:v>44.580100000000002</c:v>
                </c:pt>
                <c:pt idx="20270">
                  <c:v>44.580100000000002</c:v>
                </c:pt>
                <c:pt idx="20271">
                  <c:v>44.580100000000002</c:v>
                </c:pt>
                <c:pt idx="20272">
                  <c:v>44.580100000000002</c:v>
                </c:pt>
                <c:pt idx="20273">
                  <c:v>44.580100000000002</c:v>
                </c:pt>
                <c:pt idx="20274">
                  <c:v>44.580100000000002</c:v>
                </c:pt>
                <c:pt idx="20275">
                  <c:v>44.580100000000002</c:v>
                </c:pt>
                <c:pt idx="20276">
                  <c:v>44.580100000000002</c:v>
                </c:pt>
                <c:pt idx="20277">
                  <c:v>44.569699999999997</c:v>
                </c:pt>
                <c:pt idx="20278">
                  <c:v>44.569699999999997</c:v>
                </c:pt>
                <c:pt idx="20279">
                  <c:v>44.569699999999997</c:v>
                </c:pt>
                <c:pt idx="20280">
                  <c:v>44.569699999999997</c:v>
                </c:pt>
                <c:pt idx="20281">
                  <c:v>44.569699999999997</c:v>
                </c:pt>
                <c:pt idx="20282">
                  <c:v>44.569699999999997</c:v>
                </c:pt>
                <c:pt idx="20283">
                  <c:v>44.569699999999997</c:v>
                </c:pt>
                <c:pt idx="20284">
                  <c:v>44.569699999999997</c:v>
                </c:pt>
                <c:pt idx="20285">
                  <c:v>44.569699999999997</c:v>
                </c:pt>
                <c:pt idx="20286">
                  <c:v>44.569699999999997</c:v>
                </c:pt>
                <c:pt idx="20287">
                  <c:v>44.569699999999997</c:v>
                </c:pt>
                <c:pt idx="20288">
                  <c:v>44.569699999999997</c:v>
                </c:pt>
                <c:pt idx="20289">
                  <c:v>44.569699999999997</c:v>
                </c:pt>
                <c:pt idx="20290">
                  <c:v>44.569699999999997</c:v>
                </c:pt>
                <c:pt idx="20291">
                  <c:v>44.569699999999997</c:v>
                </c:pt>
                <c:pt idx="20292">
                  <c:v>44.558700000000002</c:v>
                </c:pt>
                <c:pt idx="20293">
                  <c:v>44.558700000000002</c:v>
                </c:pt>
                <c:pt idx="20294">
                  <c:v>44.558700000000002</c:v>
                </c:pt>
                <c:pt idx="20295">
                  <c:v>44.558700000000002</c:v>
                </c:pt>
                <c:pt idx="20296">
                  <c:v>44.558700000000002</c:v>
                </c:pt>
                <c:pt idx="20297">
                  <c:v>44.558700000000002</c:v>
                </c:pt>
                <c:pt idx="20298">
                  <c:v>44.558700000000002</c:v>
                </c:pt>
                <c:pt idx="20299">
                  <c:v>44.558700000000002</c:v>
                </c:pt>
                <c:pt idx="20300">
                  <c:v>44.558700000000002</c:v>
                </c:pt>
                <c:pt idx="20301">
                  <c:v>44.558700000000002</c:v>
                </c:pt>
                <c:pt idx="20302">
                  <c:v>44.558700000000002</c:v>
                </c:pt>
                <c:pt idx="20303">
                  <c:v>44.558700000000002</c:v>
                </c:pt>
                <c:pt idx="20304">
                  <c:v>44.558700000000002</c:v>
                </c:pt>
                <c:pt idx="20305">
                  <c:v>44.558700000000002</c:v>
                </c:pt>
                <c:pt idx="20306">
                  <c:v>44.548699999999997</c:v>
                </c:pt>
                <c:pt idx="20307">
                  <c:v>44.548699999999997</c:v>
                </c:pt>
                <c:pt idx="20308">
                  <c:v>44.548699999999997</c:v>
                </c:pt>
                <c:pt idx="20309">
                  <c:v>44.548699999999997</c:v>
                </c:pt>
                <c:pt idx="20310">
                  <c:v>44.548699999999997</c:v>
                </c:pt>
                <c:pt idx="20311">
                  <c:v>44.548699999999997</c:v>
                </c:pt>
                <c:pt idx="20312">
                  <c:v>44.548699999999997</c:v>
                </c:pt>
                <c:pt idx="20313">
                  <c:v>44.548699999999997</c:v>
                </c:pt>
                <c:pt idx="20314">
                  <c:v>44.548699999999997</c:v>
                </c:pt>
                <c:pt idx="20315">
                  <c:v>44.538400000000003</c:v>
                </c:pt>
                <c:pt idx="20316">
                  <c:v>44.538400000000003</c:v>
                </c:pt>
                <c:pt idx="20317">
                  <c:v>44.538400000000003</c:v>
                </c:pt>
                <c:pt idx="20318">
                  <c:v>44.538400000000003</c:v>
                </c:pt>
                <c:pt idx="20319">
                  <c:v>44.538400000000003</c:v>
                </c:pt>
                <c:pt idx="20320">
                  <c:v>44.538400000000003</c:v>
                </c:pt>
                <c:pt idx="20321">
                  <c:v>44.538400000000003</c:v>
                </c:pt>
                <c:pt idx="20322">
                  <c:v>44.538400000000003</c:v>
                </c:pt>
                <c:pt idx="20323">
                  <c:v>44.538400000000003</c:v>
                </c:pt>
                <c:pt idx="20324">
                  <c:v>44.538400000000003</c:v>
                </c:pt>
                <c:pt idx="20325">
                  <c:v>44.527700000000003</c:v>
                </c:pt>
                <c:pt idx="20326">
                  <c:v>44.527700000000003</c:v>
                </c:pt>
                <c:pt idx="20327">
                  <c:v>44.527700000000003</c:v>
                </c:pt>
                <c:pt idx="20328">
                  <c:v>44.527700000000003</c:v>
                </c:pt>
                <c:pt idx="20329">
                  <c:v>44.527700000000003</c:v>
                </c:pt>
                <c:pt idx="20330">
                  <c:v>44.527700000000003</c:v>
                </c:pt>
                <c:pt idx="20331">
                  <c:v>44.527700000000003</c:v>
                </c:pt>
                <c:pt idx="20332">
                  <c:v>44.527700000000003</c:v>
                </c:pt>
                <c:pt idx="20333">
                  <c:v>44.527700000000003</c:v>
                </c:pt>
                <c:pt idx="20334">
                  <c:v>44.527700000000003</c:v>
                </c:pt>
                <c:pt idx="20335">
                  <c:v>44.527700000000003</c:v>
                </c:pt>
                <c:pt idx="20336">
                  <c:v>44.527700000000003</c:v>
                </c:pt>
                <c:pt idx="20337">
                  <c:v>44.527700000000003</c:v>
                </c:pt>
                <c:pt idx="20338">
                  <c:v>44.527700000000003</c:v>
                </c:pt>
                <c:pt idx="20339">
                  <c:v>44.517600000000002</c:v>
                </c:pt>
                <c:pt idx="20340">
                  <c:v>44.517600000000002</c:v>
                </c:pt>
                <c:pt idx="20341">
                  <c:v>44.517600000000002</c:v>
                </c:pt>
                <c:pt idx="20342">
                  <c:v>44.517600000000002</c:v>
                </c:pt>
                <c:pt idx="20343">
                  <c:v>44.517600000000002</c:v>
                </c:pt>
                <c:pt idx="20344">
                  <c:v>44.517600000000002</c:v>
                </c:pt>
                <c:pt idx="20345">
                  <c:v>44.517600000000002</c:v>
                </c:pt>
                <c:pt idx="20346">
                  <c:v>44.517600000000002</c:v>
                </c:pt>
                <c:pt idx="20347">
                  <c:v>44.517600000000002</c:v>
                </c:pt>
                <c:pt idx="20348">
                  <c:v>44.517600000000002</c:v>
                </c:pt>
                <c:pt idx="20349">
                  <c:v>44.517600000000002</c:v>
                </c:pt>
                <c:pt idx="20350">
                  <c:v>44.517600000000002</c:v>
                </c:pt>
                <c:pt idx="20351">
                  <c:v>44.517600000000002</c:v>
                </c:pt>
                <c:pt idx="20352">
                  <c:v>44.517600000000002</c:v>
                </c:pt>
                <c:pt idx="20353">
                  <c:v>44.507199999999997</c:v>
                </c:pt>
                <c:pt idx="20354">
                  <c:v>44.507199999999997</c:v>
                </c:pt>
                <c:pt idx="20355">
                  <c:v>44.507199999999997</c:v>
                </c:pt>
                <c:pt idx="20356">
                  <c:v>44.507199999999997</c:v>
                </c:pt>
                <c:pt idx="20357">
                  <c:v>44.507199999999997</c:v>
                </c:pt>
                <c:pt idx="20358">
                  <c:v>44.507199999999997</c:v>
                </c:pt>
                <c:pt idx="20359">
                  <c:v>44.507199999999997</c:v>
                </c:pt>
                <c:pt idx="20360">
                  <c:v>44.507199999999997</c:v>
                </c:pt>
                <c:pt idx="20361">
                  <c:v>44.507199999999997</c:v>
                </c:pt>
                <c:pt idx="20362">
                  <c:v>44.507199999999997</c:v>
                </c:pt>
                <c:pt idx="20363">
                  <c:v>44.507199999999997</c:v>
                </c:pt>
                <c:pt idx="20364">
                  <c:v>44.507199999999997</c:v>
                </c:pt>
                <c:pt idx="20365">
                  <c:v>44.507199999999997</c:v>
                </c:pt>
                <c:pt idx="20366">
                  <c:v>44.507199999999997</c:v>
                </c:pt>
                <c:pt idx="20367">
                  <c:v>44.4968</c:v>
                </c:pt>
                <c:pt idx="20368">
                  <c:v>44.4968</c:v>
                </c:pt>
                <c:pt idx="20369">
                  <c:v>44.4968</c:v>
                </c:pt>
                <c:pt idx="20370">
                  <c:v>44.4968</c:v>
                </c:pt>
                <c:pt idx="20371">
                  <c:v>44.4968</c:v>
                </c:pt>
                <c:pt idx="20372">
                  <c:v>44.4968</c:v>
                </c:pt>
                <c:pt idx="20373">
                  <c:v>44.4968</c:v>
                </c:pt>
                <c:pt idx="20374">
                  <c:v>44.4968</c:v>
                </c:pt>
                <c:pt idx="20375">
                  <c:v>44.4968</c:v>
                </c:pt>
                <c:pt idx="20376">
                  <c:v>44.4968</c:v>
                </c:pt>
                <c:pt idx="20377">
                  <c:v>44.4968</c:v>
                </c:pt>
                <c:pt idx="20378">
                  <c:v>44.4968</c:v>
                </c:pt>
                <c:pt idx="20379">
                  <c:v>44.4968</c:v>
                </c:pt>
                <c:pt idx="20380">
                  <c:v>44.4968</c:v>
                </c:pt>
                <c:pt idx="20381">
                  <c:v>44.4863</c:v>
                </c:pt>
                <c:pt idx="20382">
                  <c:v>44.4863</c:v>
                </c:pt>
                <c:pt idx="20383">
                  <c:v>44.4863</c:v>
                </c:pt>
                <c:pt idx="20384">
                  <c:v>44.4863</c:v>
                </c:pt>
                <c:pt idx="20385">
                  <c:v>44.4863</c:v>
                </c:pt>
                <c:pt idx="20386">
                  <c:v>44.4863</c:v>
                </c:pt>
                <c:pt idx="20387">
                  <c:v>44.4863</c:v>
                </c:pt>
                <c:pt idx="20388">
                  <c:v>44.4863</c:v>
                </c:pt>
                <c:pt idx="20389">
                  <c:v>44.4863</c:v>
                </c:pt>
                <c:pt idx="20390">
                  <c:v>44.4863</c:v>
                </c:pt>
                <c:pt idx="20391">
                  <c:v>44.4863</c:v>
                </c:pt>
                <c:pt idx="20392">
                  <c:v>44.4863</c:v>
                </c:pt>
                <c:pt idx="20393">
                  <c:v>44.4863</c:v>
                </c:pt>
                <c:pt idx="20394">
                  <c:v>44.475700000000003</c:v>
                </c:pt>
                <c:pt idx="20395">
                  <c:v>44.475700000000003</c:v>
                </c:pt>
                <c:pt idx="20396">
                  <c:v>44.475700000000003</c:v>
                </c:pt>
                <c:pt idx="20397">
                  <c:v>44.475700000000003</c:v>
                </c:pt>
                <c:pt idx="20398">
                  <c:v>44.475700000000003</c:v>
                </c:pt>
                <c:pt idx="20399">
                  <c:v>44.475700000000003</c:v>
                </c:pt>
                <c:pt idx="20400">
                  <c:v>44.475700000000003</c:v>
                </c:pt>
                <c:pt idx="20401">
                  <c:v>44.475700000000003</c:v>
                </c:pt>
                <c:pt idx="20402">
                  <c:v>44.475700000000003</c:v>
                </c:pt>
                <c:pt idx="20403">
                  <c:v>44.475700000000003</c:v>
                </c:pt>
                <c:pt idx="20404">
                  <c:v>44.475700000000003</c:v>
                </c:pt>
                <c:pt idx="20405">
                  <c:v>44.475700000000003</c:v>
                </c:pt>
                <c:pt idx="20406">
                  <c:v>44.475700000000003</c:v>
                </c:pt>
                <c:pt idx="20407">
                  <c:v>44.475700000000003</c:v>
                </c:pt>
                <c:pt idx="20408">
                  <c:v>44.465299999999999</c:v>
                </c:pt>
                <c:pt idx="20409">
                  <c:v>44.465299999999999</c:v>
                </c:pt>
                <c:pt idx="20410">
                  <c:v>44.465299999999999</c:v>
                </c:pt>
                <c:pt idx="20411">
                  <c:v>44.465299999999999</c:v>
                </c:pt>
                <c:pt idx="20412">
                  <c:v>44.465299999999999</c:v>
                </c:pt>
                <c:pt idx="20413">
                  <c:v>44.465299999999999</c:v>
                </c:pt>
                <c:pt idx="20414">
                  <c:v>44.465299999999999</c:v>
                </c:pt>
                <c:pt idx="20415">
                  <c:v>44.465299999999999</c:v>
                </c:pt>
                <c:pt idx="20416">
                  <c:v>44.465299999999999</c:v>
                </c:pt>
                <c:pt idx="20417">
                  <c:v>44.465299999999999</c:v>
                </c:pt>
                <c:pt idx="20418">
                  <c:v>44.465299999999999</c:v>
                </c:pt>
                <c:pt idx="20419">
                  <c:v>44.465299999999999</c:v>
                </c:pt>
                <c:pt idx="20420">
                  <c:v>44.465299999999999</c:v>
                </c:pt>
                <c:pt idx="20421">
                  <c:v>44.465299999999999</c:v>
                </c:pt>
                <c:pt idx="20422">
                  <c:v>44.465299999999999</c:v>
                </c:pt>
                <c:pt idx="20423">
                  <c:v>44.465299999999999</c:v>
                </c:pt>
                <c:pt idx="20424">
                  <c:v>44.465299999999999</c:v>
                </c:pt>
                <c:pt idx="20425">
                  <c:v>44.465299999999999</c:v>
                </c:pt>
                <c:pt idx="20426">
                  <c:v>44.454899999999988</c:v>
                </c:pt>
                <c:pt idx="20427">
                  <c:v>44.454899999999988</c:v>
                </c:pt>
                <c:pt idx="20428">
                  <c:v>44.454899999999988</c:v>
                </c:pt>
                <c:pt idx="20429">
                  <c:v>44.454899999999988</c:v>
                </c:pt>
                <c:pt idx="20430">
                  <c:v>44.454899999999988</c:v>
                </c:pt>
                <c:pt idx="20431">
                  <c:v>44.454899999999988</c:v>
                </c:pt>
                <c:pt idx="20432">
                  <c:v>44.454899999999988</c:v>
                </c:pt>
                <c:pt idx="20433">
                  <c:v>44.454899999999988</c:v>
                </c:pt>
                <c:pt idx="20434">
                  <c:v>44.454899999999988</c:v>
                </c:pt>
                <c:pt idx="20435">
                  <c:v>44.454899999999988</c:v>
                </c:pt>
                <c:pt idx="20436">
                  <c:v>44.454899999999988</c:v>
                </c:pt>
                <c:pt idx="20437">
                  <c:v>44.454899999999988</c:v>
                </c:pt>
                <c:pt idx="20438">
                  <c:v>44.454899999999988</c:v>
                </c:pt>
                <c:pt idx="20439">
                  <c:v>44.454899999999988</c:v>
                </c:pt>
                <c:pt idx="20440">
                  <c:v>44.444899999999997</c:v>
                </c:pt>
                <c:pt idx="20441">
                  <c:v>44.444899999999997</c:v>
                </c:pt>
                <c:pt idx="20442">
                  <c:v>44.444899999999997</c:v>
                </c:pt>
                <c:pt idx="20443">
                  <c:v>44.444899999999997</c:v>
                </c:pt>
                <c:pt idx="20444">
                  <c:v>44.444899999999997</c:v>
                </c:pt>
                <c:pt idx="20445">
                  <c:v>44.444899999999997</c:v>
                </c:pt>
                <c:pt idx="20446">
                  <c:v>44.444899999999997</c:v>
                </c:pt>
                <c:pt idx="20447">
                  <c:v>44.444899999999997</c:v>
                </c:pt>
                <c:pt idx="20448">
                  <c:v>44.444899999999997</c:v>
                </c:pt>
                <c:pt idx="20449">
                  <c:v>44.444899999999997</c:v>
                </c:pt>
                <c:pt idx="20450">
                  <c:v>44.444899999999997</c:v>
                </c:pt>
                <c:pt idx="20451">
                  <c:v>44.444899999999997</c:v>
                </c:pt>
                <c:pt idx="20452">
                  <c:v>44.444899999999997</c:v>
                </c:pt>
                <c:pt idx="20453">
                  <c:v>44.444899999999997</c:v>
                </c:pt>
                <c:pt idx="20454">
                  <c:v>44.444899999999997</c:v>
                </c:pt>
                <c:pt idx="20455">
                  <c:v>44.444899999999997</c:v>
                </c:pt>
                <c:pt idx="20456">
                  <c:v>44.444899999999997</c:v>
                </c:pt>
                <c:pt idx="20457">
                  <c:v>44.444899999999997</c:v>
                </c:pt>
                <c:pt idx="20458">
                  <c:v>44.444899999999997</c:v>
                </c:pt>
                <c:pt idx="20459">
                  <c:v>44.4345</c:v>
                </c:pt>
                <c:pt idx="20460">
                  <c:v>44.4345</c:v>
                </c:pt>
                <c:pt idx="20461">
                  <c:v>44.4345</c:v>
                </c:pt>
                <c:pt idx="20462">
                  <c:v>44.4345</c:v>
                </c:pt>
                <c:pt idx="20463">
                  <c:v>44.4345</c:v>
                </c:pt>
                <c:pt idx="20464">
                  <c:v>44.4345</c:v>
                </c:pt>
                <c:pt idx="20465">
                  <c:v>44.4345</c:v>
                </c:pt>
                <c:pt idx="20466">
                  <c:v>44.4345</c:v>
                </c:pt>
                <c:pt idx="20467">
                  <c:v>44.4345</c:v>
                </c:pt>
                <c:pt idx="20468">
                  <c:v>44.4345</c:v>
                </c:pt>
                <c:pt idx="20469">
                  <c:v>44.4345</c:v>
                </c:pt>
                <c:pt idx="20470">
                  <c:v>44.4345</c:v>
                </c:pt>
                <c:pt idx="20471">
                  <c:v>44.4345</c:v>
                </c:pt>
                <c:pt idx="20472">
                  <c:v>44.4345</c:v>
                </c:pt>
                <c:pt idx="20473">
                  <c:v>44.4345</c:v>
                </c:pt>
                <c:pt idx="20474">
                  <c:v>44.4345</c:v>
                </c:pt>
                <c:pt idx="20475">
                  <c:v>44.4345</c:v>
                </c:pt>
                <c:pt idx="20476">
                  <c:v>44.4345</c:v>
                </c:pt>
                <c:pt idx="20477">
                  <c:v>44.424100000000003</c:v>
                </c:pt>
                <c:pt idx="20478">
                  <c:v>44.424100000000003</c:v>
                </c:pt>
                <c:pt idx="20479">
                  <c:v>44.424100000000003</c:v>
                </c:pt>
                <c:pt idx="20480">
                  <c:v>44.424100000000003</c:v>
                </c:pt>
                <c:pt idx="20481">
                  <c:v>44.424100000000003</c:v>
                </c:pt>
                <c:pt idx="20482">
                  <c:v>44.424100000000003</c:v>
                </c:pt>
                <c:pt idx="20483">
                  <c:v>44.424100000000003</c:v>
                </c:pt>
                <c:pt idx="20484">
                  <c:v>44.424100000000003</c:v>
                </c:pt>
                <c:pt idx="20485">
                  <c:v>44.424100000000003</c:v>
                </c:pt>
                <c:pt idx="20486">
                  <c:v>44.424100000000003</c:v>
                </c:pt>
                <c:pt idx="20487">
                  <c:v>44.424100000000003</c:v>
                </c:pt>
                <c:pt idx="20488">
                  <c:v>44.424100000000003</c:v>
                </c:pt>
                <c:pt idx="20489">
                  <c:v>44.424100000000003</c:v>
                </c:pt>
                <c:pt idx="20490">
                  <c:v>44.424100000000003</c:v>
                </c:pt>
                <c:pt idx="20491">
                  <c:v>44.424100000000003</c:v>
                </c:pt>
                <c:pt idx="20492">
                  <c:v>44.424100000000003</c:v>
                </c:pt>
                <c:pt idx="20493">
                  <c:v>44.424100000000003</c:v>
                </c:pt>
                <c:pt idx="20494">
                  <c:v>44.424100000000003</c:v>
                </c:pt>
                <c:pt idx="20495">
                  <c:v>44.413600000000002</c:v>
                </c:pt>
                <c:pt idx="20496">
                  <c:v>44.413600000000002</c:v>
                </c:pt>
                <c:pt idx="20497">
                  <c:v>44.413600000000002</c:v>
                </c:pt>
                <c:pt idx="20498">
                  <c:v>44.413600000000002</c:v>
                </c:pt>
                <c:pt idx="20499">
                  <c:v>44.413600000000002</c:v>
                </c:pt>
                <c:pt idx="20500">
                  <c:v>44.413600000000002</c:v>
                </c:pt>
                <c:pt idx="20501">
                  <c:v>44.413600000000002</c:v>
                </c:pt>
                <c:pt idx="20502">
                  <c:v>44.413600000000002</c:v>
                </c:pt>
                <c:pt idx="20503">
                  <c:v>44.413600000000002</c:v>
                </c:pt>
                <c:pt idx="20504">
                  <c:v>44.413600000000002</c:v>
                </c:pt>
                <c:pt idx="20505">
                  <c:v>44.413600000000002</c:v>
                </c:pt>
                <c:pt idx="20506">
                  <c:v>44.413600000000002</c:v>
                </c:pt>
                <c:pt idx="20507">
                  <c:v>44.413600000000002</c:v>
                </c:pt>
                <c:pt idx="20508">
                  <c:v>44.413600000000002</c:v>
                </c:pt>
                <c:pt idx="20509">
                  <c:v>44.413600000000002</c:v>
                </c:pt>
                <c:pt idx="20510">
                  <c:v>44.413600000000002</c:v>
                </c:pt>
                <c:pt idx="20511">
                  <c:v>44.413600000000002</c:v>
                </c:pt>
                <c:pt idx="20512">
                  <c:v>44.413600000000002</c:v>
                </c:pt>
                <c:pt idx="20513">
                  <c:v>44.413600000000002</c:v>
                </c:pt>
                <c:pt idx="20514">
                  <c:v>44.403399999999998</c:v>
                </c:pt>
                <c:pt idx="20515">
                  <c:v>44.403399999999998</c:v>
                </c:pt>
                <c:pt idx="20516">
                  <c:v>44.403399999999998</c:v>
                </c:pt>
                <c:pt idx="20517">
                  <c:v>44.403399999999998</c:v>
                </c:pt>
                <c:pt idx="20518">
                  <c:v>44.403399999999998</c:v>
                </c:pt>
                <c:pt idx="20519">
                  <c:v>44.403399999999998</c:v>
                </c:pt>
                <c:pt idx="20520">
                  <c:v>44.403399999999998</c:v>
                </c:pt>
                <c:pt idx="20521">
                  <c:v>44.403399999999998</c:v>
                </c:pt>
                <c:pt idx="20522">
                  <c:v>44.403399999999998</c:v>
                </c:pt>
                <c:pt idx="20523">
                  <c:v>44.403399999999998</c:v>
                </c:pt>
                <c:pt idx="20524">
                  <c:v>44.403399999999998</c:v>
                </c:pt>
                <c:pt idx="20525">
                  <c:v>44.403399999999998</c:v>
                </c:pt>
                <c:pt idx="20526">
                  <c:v>44.403399999999998</c:v>
                </c:pt>
                <c:pt idx="20527">
                  <c:v>44.403399999999998</c:v>
                </c:pt>
                <c:pt idx="20528">
                  <c:v>44.403399999999998</c:v>
                </c:pt>
                <c:pt idx="20529">
                  <c:v>44.403399999999998</c:v>
                </c:pt>
                <c:pt idx="20530">
                  <c:v>44.403399999999998</c:v>
                </c:pt>
                <c:pt idx="20531">
                  <c:v>44.403399999999998</c:v>
                </c:pt>
                <c:pt idx="20532">
                  <c:v>44.393300000000011</c:v>
                </c:pt>
                <c:pt idx="20533">
                  <c:v>44.393300000000011</c:v>
                </c:pt>
                <c:pt idx="20534">
                  <c:v>44.393300000000011</c:v>
                </c:pt>
                <c:pt idx="20535">
                  <c:v>44.393300000000011</c:v>
                </c:pt>
                <c:pt idx="20536">
                  <c:v>44.393300000000011</c:v>
                </c:pt>
                <c:pt idx="20537">
                  <c:v>44.393300000000011</c:v>
                </c:pt>
                <c:pt idx="20538">
                  <c:v>44.393300000000011</c:v>
                </c:pt>
                <c:pt idx="20539">
                  <c:v>44.393300000000011</c:v>
                </c:pt>
                <c:pt idx="20540">
                  <c:v>44.393300000000011</c:v>
                </c:pt>
                <c:pt idx="20541">
                  <c:v>44.393300000000011</c:v>
                </c:pt>
                <c:pt idx="20542">
                  <c:v>44.393300000000011</c:v>
                </c:pt>
                <c:pt idx="20543">
                  <c:v>44.393300000000011</c:v>
                </c:pt>
                <c:pt idx="20544">
                  <c:v>44.393300000000011</c:v>
                </c:pt>
                <c:pt idx="20545">
                  <c:v>44.393300000000011</c:v>
                </c:pt>
                <c:pt idx="20546">
                  <c:v>44.393300000000011</c:v>
                </c:pt>
                <c:pt idx="20547">
                  <c:v>44.393300000000011</c:v>
                </c:pt>
                <c:pt idx="20548">
                  <c:v>44.393300000000011</c:v>
                </c:pt>
                <c:pt idx="20549">
                  <c:v>44.393300000000011</c:v>
                </c:pt>
                <c:pt idx="20550">
                  <c:v>44.393300000000011</c:v>
                </c:pt>
                <c:pt idx="20551">
                  <c:v>44.393300000000011</c:v>
                </c:pt>
                <c:pt idx="20552">
                  <c:v>44.393300000000011</c:v>
                </c:pt>
                <c:pt idx="20553">
                  <c:v>44.393300000000011</c:v>
                </c:pt>
                <c:pt idx="20554">
                  <c:v>44.393300000000011</c:v>
                </c:pt>
                <c:pt idx="20555">
                  <c:v>44.383299999999998</c:v>
                </c:pt>
                <c:pt idx="20556">
                  <c:v>44.383299999999998</c:v>
                </c:pt>
                <c:pt idx="20557">
                  <c:v>44.383299999999998</c:v>
                </c:pt>
                <c:pt idx="20558">
                  <c:v>44.383299999999998</c:v>
                </c:pt>
                <c:pt idx="20559">
                  <c:v>44.383299999999998</c:v>
                </c:pt>
                <c:pt idx="20560">
                  <c:v>44.383299999999998</c:v>
                </c:pt>
                <c:pt idx="20561">
                  <c:v>44.383299999999998</c:v>
                </c:pt>
                <c:pt idx="20562">
                  <c:v>44.383299999999998</c:v>
                </c:pt>
                <c:pt idx="20563">
                  <c:v>44.383299999999998</c:v>
                </c:pt>
                <c:pt idx="20564">
                  <c:v>44.383299999999998</c:v>
                </c:pt>
                <c:pt idx="20565">
                  <c:v>44.383299999999998</c:v>
                </c:pt>
                <c:pt idx="20566">
                  <c:v>44.383299999999998</c:v>
                </c:pt>
                <c:pt idx="20567">
                  <c:v>44.383299999999998</c:v>
                </c:pt>
                <c:pt idx="20568">
                  <c:v>44.383299999999998</c:v>
                </c:pt>
                <c:pt idx="20569">
                  <c:v>44.383299999999998</c:v>
                </c:pt>
                <c:pt idx="20570">
                  <c:v>44.383299999999998</c:v>
                </c:pt>
                <c:pt idx="20571">
                  <c:v>44.383299999999998</c:v>
                </c:pt>
                <c:pt idx="20572">
                  <c:v>44.383299999999998</c:v>
                </c:pt>
                <c:pt idx="20573">
                  <c:v>44.383299999999998</c:v>
                </c:pt>
                <c:pt idx="20574">
                  <c:v>44.372</c:v>
                </c:pt>
                <c:pt idx="20575">
                  <c:v>44.372</c:v>
                </c:pt>
                <c:pt idx="20576">
                  <c:v>44.372</c:v>
                </c:pt>
                <c:pt idx="20577">
                  <c:v>44.372</c:v>
                </c:pt>
                <c:pt idx="20578">
                  <c:v>44.372</c:v>
                </c:pt>
                <c:pt idx="20579">
                  <c:v>44.372</c:v>
                </c:pt>
                <c:pt idx="20580">
                  <c:v>44.372</c:v>
                </c:pt>
                <c:pt idx="20581">
                  <c:v>44.372</c:v>
                </c:pt>
                <c:pt idx="20582">
                  <c:v>44.372</c:v>
                </c:pt>
                <c:pt idx="20583">
                  <c:v>44.372</c:v>
                </c:pt>
                <c:pt idx="20584">
                  <c:v>44.372</c:v>
                </c:pt>
                <c:pt idx="20585">
                  <c:v>44.372</c:v>
                </c:pt>
                <c:pt idx="20586">
                  <c:v>44.372</c:v>
                </c:pt>
                <c:pt idx="20587">
                  <c:v>44.372</c:v>
                </c:pt>
                <c:pt idx="20588">
                  <c:v>44.372</c:v>
                </c:pt>
                <c:pt idx="20589">
                  <c:v>44.372</c:v>
                </c:pt>
                <c:pt idx="20590">
                  <c:v>44.372</c:v>
                </c:pt>
                <c:pt idx="20591">
                  <c:v>44.372</c:v>
                </c:pt>
                <c:pt idx="20592">
                  <c:v>44.372</c:v>
                </c:pt>
                <c:pt idx="20593">
                  <c:v>44.372</c:v>
                </c:pt>
                <c:pt idx="20594">
                  <c:v>44.372</c:v>
                </c:pt>
                <c:pt idx="20595">
                  <c:v>44.372</c:v>
                </c:pt>
                <c:pt idx="20596">
                  <c:v>44.372</c:v>
                </c:pt>
                <c:pt idx="20597">
                  <c:v>44.372</c:v>
                </c:pt>
                <c:pt idx="20598">
                  <c:v>44.372</c:v>
                </c:pt>
                <c:pt idx="20599">
                  <c:v>44.372</c:v>
                </c:pt>
                <c:pt idx="20600">
                  <c:v>44.372</c:v>
                </c:pt>
                <c:pt idx="20601">
                  <c:v>44.372</c:v>
                </c:pt>
                <c:pt idx="20602">
                  <c:v>44.360700000000001</c:v>
                </c:pt>
                <c:pt idx="20603">
                  <c:v>44.360700000000001</c:v>
                </c:pt>
                <c:pt idx="20604">
                  <c:v>44.360700000000001</c:v>
                </c:pt>
                <c:pt idx="20605">
                  <c:v>44.360700000000001</c:v>
                </c:pt>
                <c:pt idx="20606">
                  <c:v>44.360700000000001</c:v>
                </c:pt>
                <c:pt idx="20607">
                  <c:v>44.360700000000001</c:v>
                </c:pt>
                <c:pt idx="20608">
                  <c:v>44.360700000000001</c:v>
                </c:pt>
                <c:pt idx="20609">
                  <c:v>44.360700000000001</c:v>
                </c:pt>
                <c:pt idx="20610">
                  <c:v>44.360700000000001</c:v>
                </c:pt>
                <c:pt idx="20611">
                  <c:v>44.360700000000001</c:v>
                </c:pt>
                <c:pt idx="20612">
                  <c:v>44.360700000000001</c:v>
                </c:pt>
                <c:pt idx="20613">
                  <c:v>44.360700000000001</c:v>
                </c:pt>
                <c:pt idx="20614">
                  <c:v>44.360700000000001</c:v>
                </c:pt>
                <c:pt idx="20615">
                  <c:v>44.360700000000001</c:v>
                </c:pt>
                <c:pt idx="20616">
                  <c:v>44.360700000000001</c:v>
                </c:pt>
                <c:pt idx="20617">
                  <c:v>44.360700000000001</c:v>
                </c:pt>
                <c:pt idx="20618">
                  <c:v>44.360700000000001</c:v>
                </c:pt>
                <c:pt idx="20619">
                  <c:v>44.360700000000001</c:v>
                </c:pt>
                <c:pt idx="20620">
                  <c:v>44.360700000000001</c:v>
                </c:pt>
                <c:pt idx="20621">
                  <c:v>44.360700000000001</c:v>
                </c:pt>
                <c:pt idx="20622">
                  <c:v>44.360700000000001</c:v>
                </c:pt>
                <c:pt idx="20623">
                  <c:v>44.360700000000001</c:v>
                </c:pt>
                <c:pt idx="20624">
                  <c:v>44.360700000000001</c:v>
                </c:pt>
                <c:pt idx="20625">
                  <c:v>44.360700000000001</c:v>
                </c:pt>
                <c:pt idx="20626">
                  <c:v>44.360700000000001</c:v>
                </c:pt>
                <c:pt idx="20627">
                  <c:v>44.360700000000001</c:v>
                </c:pt>
                <c:pt idx="20628">
                  <c:v>44.360700000000001</c:v>
                </c:pt>
                <c:pt idx="20629">
                  <c:v>44.360700000000001</c:v>
                </c:pt>
                <c:pt idx="20630">
                  <c:v>44.350499999999997</c:v>
                </c:pt>
                <c:pt idx="20631">
                  <c:v>44.350499999999997</c:v>
                </c:pt>
                <c:pt idx="20632">
                  <c:v>44.350499999999997</c:v>
                </c:pt>
                <c:pt idx="20633">
                  <c:v>44.350499999999997</c:v>
                </c:pt>
                <c:pt idx="20634">
                  <c:v>44.350499999999997</c:v>
                </c:pt>
                <c:pt idx="20635">
                  <c:v>44.350499999999997</c:v>
                </c:pt>
                <c:pt idx="20636">
                  <c:v>44.350499999999997</c:v>
                </c:pt>
                <c:pt idx="20637">
                  <c:v>44.350499999999997</c:v>
                </c:pt>
                <c:pt idx="20638">
                  <c:v>44.350499999999997</c:v>
                </c:pt>
                <c:pt idx="20639">
                  <c:v>44.350499999999997</c:v>
                </c:pt>
                <c:pt idx="20640">
                  <c:v>44.350499999999997</c:v>
                </c:pt>
                <c:pt idx="20641">
                  <c:v>44.350499999999997</c:v>
                </c:pt>
                <c:pt idx="20642">
                  <c:v>44.350499999999997</c:v>
                </c:pt>
                <c:pt idx="20643">
                  <c:v>44.350499999999997</c:v>
                </c:pt>
                <c:pt idx="20644">
                  <c:v>44.350499999999997</c:v>
                </c:pt>
                <c:pt idx="20645">
                  <c:v>44.350499999999997</c:v>
                </c:pt>
                <c:pt idx="20646">
                  <c:v>44.350499999999997</c:v>
                </c:pt>
                <c:pt idx="20647">
                  <c:v>44.350499999999997</c:v>
                </c:pt>
                <c:pt idx="20648">
                  <c:v>44.350499999999997</c:v>
                </c:pt>
                <c:pt idx="20649">
                  <c:v>44.350499999999997</c:v>
                </c:pt>
                <c:pt idx="20650">
                  <c:v>44.350499999999997</c:v>
                </c:pt>
                <c:pt idx="20651">
                  <c:v>44.350499999999997</c:v>
                </c:pt>
                <c:pt idx="20652">
                  <c:v>44.350499999999997</c:v>
                </c:pt>
                <c:pt idx="20653">
                  <c:v>44.350499999999997</c:v>
                </c:pt>
                <c:pt idx="20654">
                  <c:v>44.3401</c:v>
                </c:pt>
                <c:pt idx="20655">
                  <c:v>44.3401</c:v>
                </c:pt>
                <c:pt idx="20656">
                  <c:v>44.3401</c:v>
                </c:pt>
                <c:pt idx="20657">
                  <c:v>44.3401</c:v>
                </c:pt>
                <c:pt idx="20658">
                  <c:v>44.3401</c:v>
                </c:pt>
                <c:pt idx="20659">
                  <c:v>44.3401</c:v>
                </c:pt>
                <c:pt idx="20660">
                  <c:v>44.3401</c:v>
                </c:pt>
                <c:pt idx="20661">
                  <c:v>44.3401</c:v>
                </c:pt>
                <c:pt idx="20662">
                  <c:v>44.3401</c:v>
                </c:pt>
                <c:pt idx="20663">
                  <c:v>44.3401</c:v>
                </c:pt>
                <c:pt idx="20664">
                  <c:v>44.3401</c:v>
                </c:pt>
                <c:pt idx="20665">
                  <c:v>44.3401</c:v>
                </c:pt>
                <c:pt idx="20666">
                  <c:v>44.3401</c:v>
                </c:pt>
                <c:pt idx="20667">
                  <c:v>44.3401</c:v>
                </c:pt>
                <c:pt idx="20668">
                  <c:v>44.3401</c:v>
                </c:pt>
                <c:pt idx="20669">
                  <c:v>44.3401</c:v>
                </c:pt>
                <c:pt idx="20670">
                  <c:v>44.3401</c:v>
                </c:pt>
                <c:pt idx="20671">
                  <c:v>44.3401</c:v>
                </c:pt>
                <c:pt idx="20672">
                  <c:v>44.3401</c:v>
                </c:pt>
                <c:pt idx="20673">
                  <c:v>44.3401</c:v>
                </c:pt>
                <c:pt idx="20674">
                  <c:v>44.3401</c:v>
                </c:pt>
                <c:pt idx="20675">
                  <c:v>44.3401</c:v>
                </c:pt>
                <c:pt idx="20676">
                  <c:v>44.3401</c:v>
                </c:pt>
                <c:pt idx="20677">
                  <c:v>44.3401</c:v>
                </c:pt>
                <c:pt idx="20678">
                  <c:v>44.3401</c:v>
                </c:pt>
                <c:pt idx="20679">
                  <c:v>44.3401</c:v>
                </c:pt>
                <c:pt idx="20680">
                  <c:v>44.3401</c:v>
                </c:pt>
                <c:pt idx="20681">
                  <c:v>44.3401</c:v>
                </c:pt>
                <c:pt idx="20682">
                  <c:v>44.3401</c:v>
                </c:pt>
                <c:pt idx="20683">
                  <c:v>44.3294</c:v>
                </c:pt>
                <c:pt idx="20684">
                  <c:v>44.3294</c:v>
                </c:pt>
                <c:pt idx="20685">
                  <c:v>44.3294</c:v>
                </c:pt>
                <c:pt idx="20686">
                  <c:v>44.3294</c:v>
                </c:pt>
                <c:pt idx="20687">
                  <c:v>44.3294</c:v>
                </c:pt>
                <c:pt idx="20688">
                  <c:v>44.3294</c:v>
                </c:pt>
                <c:pt idx="20689">
                  <c:v>44.3294</c:v>
                </c:pt>
                <c:pt idx="20690">
                  <c:v>44.3294</c:v>
                </c:pt>
                <c:pt idx="20691">
                  <c:v>44.3294</c:v>
                </c:pt>
                <c:pt idx="20692">
                  <c:v>44.3294</c:v>
                </c:pt>
                <c:pt idx="20693">
                  <c:v>44.3294</c:v>
                </c:pt>
                <c:pt idx="20694">
                  <c:v>44.3294</c:v>
                </c:pt>
                <c:pt idx="20695">
                  <c:v>44.3294</c:v>
                </c:pt>
                <c:pt idx="20696">
                  <c:v>44.3294</c:v>
                </c:pt>
                <c:pt idx="20697">
                  <c:v>44.3294</c:v>
                </c:pt>
                <c:pt idx="20698">
                  <c:v>44.3294</c:v>
                </c:pt>
                <c:pt idx="20699">
                  <c:v>44.3294</c:v>
                </c:pt>
                <c:pt idx="20700">
                  <c:v>44.3294</c:v>
                </c:pt>
                <c:pt idx="20701">
                  <c:v>44.3294</c:v>
                </c:pt>
                <c:pt idx="20702">
                  <c:v>44.3294</c:v>
                </c:pt>
                <c:pt idx="20703">
                  <c:v>44.3294</c:v>
                </c:pt>
                <c:pt idx="20704">
                  <c:v>44.3294</c:v>
                </c:pt>
                <c:pt idx="20705">
                  <c:v>44.3294</c:v>
                </c:pt>
                <c:pt idx="20706">
                  <c:v>44.3294</c:v>
                </c:pt>
                <c:pt idx="20707">
                  <c:v>44.3294</c:v>
                </c:pt>
                <c:pt idx="20708">
                  <c:v>44.3294</c:v>
                </c:pt>
                <c:pt idx="20709">
                  <c:v>44.3294</c:v>
                </c:pt>
                <c:pt idx="20710">
                  <c:v>44.3294</c:v>
                </c:pt>
                <c:pt idx="20711">
                  <c:v>44.3294</c:v>
                </c:pt>
                <c:pt idx="20712">
                  <c:v>44.3294</c:v>
                </c:pt>
                <c:pt idx="20713">
                  <c:v>44.3294</c:v>
                </c:pt>
                <c:pt idx="20714">
                  <c:v>44.3294</c:v>
                </c:pt>
                <c:pt idx="20715">
                  <c:v>44.3294</c:v>
                </c:pt>
                <c:pt idx="20716">
                  <c:v>44.319099999999999</c:v>
                </c:pt>
                <c:pt idx="20717">
                  <c:v>44.319099999999999</c:v>
                </c:pt>
                <c:pt idx="20718">
                  <c:v>44.319099999999999</c:v>
                </c:pt>
                <c:pt idx="20719">
                  <c:v>44.319099999999999</c:v>
                </c:pt>
                <c:pt idx="20720">
                  <c:v>44.319099999999999</c:v>
                </c:pt>
                <c:pt idx="20721">
                  <c:v>44.319099999999999</c:v>
                </c:pt>
                <c:pt idx="20722">
                  <c:v>44.319099999999999</c:v>
                </c:pt>
                <c:pt idx="20723">
                  <c:v>44.319099999999999</c:v>
                </c:pt>
                <c:pt idx="20724">
                  <c:v>44.319099999999999</c:v>
                </c:pt>
                <c:pt idx="20725">
                  <c:v>44.319099999999999</c:v>
                </c:pt>
                <c:pt idx="20726">
                  <c:v>44.319099999999999</c:v>
                </c:pt>
                <c:pt idx="20727">
                  <c:v>44.319099999999999</c:v>
                </c:pt>
                <c:pt idx="20728">
                  <c:v>44.319099999999999</c:v>
                </c:pt>
                <c:pt idx="20729">
                  <c:v>44.319099999999999</c:v>
                </c:pt>
                <c:pt idx="20730">
                  <c:v>44.319099999999999</c:v>
                </c:pt>
                <c:pt idx="20731">
                  <c:v>44.319099999999999</c:v>
                </c:pt>
                <c:pt idx="20732">
                  <c:v>44.319099999999999</c:v>
                </c:pt>
                <c:pt idx="20733">
                  <c:v>44.319099999999999</c:v>
                </c:pt>
                <c:pt idx="20734">
                  <c:v>44.308999999999997</c:v>
                </c:pt>
                <c:pt idx="20735">
                  <c:v>44.308999999999997</c:v>
                </c:pt>
                <c:pt idx="20736">
                  <c:v>44.308999999999997</c:v>
                </c:pt>
                <c:pt idx="20737">
                  <c:v>44.308999999999997</c:v>
                </c:pt>
                <c:pt idx="20738">
                  <c:v>44.308999999999997</c:v>
                </c:pt>
                <c:pt idx="20739">
                  <c:v>44.308999999999997</c:v>
                </c:pt>
                <c:pt idx="20740">
                  <c:v>44.308999999999997</c:v>
                </c:pt>
                <c:pt idx="20741">
                  <c:v>44.308999999999997</c:v>
                </c:pt>
                <c:pt idx="20742">
                  <c:v>44.308999999999997</c:v>
                </c:pt>
                <c:pt idx="20743">
                  <c:v>44.308999999999997</c:v>
                </c:pt>
                <c:pt idx="20744">
                  <c:v>44.308999999999997</c:v>
                </c:pt>
                <c:pt idx="20745">
                  <c:v>44.308999999999997</c:v>
                </c:pt>
                <c:pt idx="20746">
                  <c:v>44.308999999999997</c:v>
                </c:pt>
                <c:pt idx="20747">
                  <c:v>44.308999999999997</c:v>
                </c:pt>
                <c:pt idx="20748">
                  <c:v>44.308999999999997</c:v>
                </c:pt>
                <c:pt idx="20749">
                  <c:v>44.308999999999997</c:v>
                </c:pt>
                <c:pt idx="20750">
                  <c:v>44.308999999999997</c:v>
                </c:pt>
                <c:pt idx="20751">
                  <c:v>44.308999999999997</c:v>
                </c:pt>
                <c:pt idx="20752">
                  <c:v>44.308999999999997</c:v>
                </c:pt>
                <c:pt idx="20753">
                  <c:v>44.308999999999997</c:v>
                </c:pt>
                <c:pt idx="20754">
                  <c:v>44.308999999999997</c:v>
                </c:pt>
                <c:pt idx="20755">
                  <c:v>44.308999999999997</c:v>
                </c:pt>
                <c:pt idx="20756">
                  <c:v>44.308999999999997</c:v>
                </c:pt>
                <c:pt idx="20757">
                  <c:v>44.308999999999997</c:v>
                </c:pt>
                <c:pt idx="20758">
                  <c:v>44.308999999999997</c:v>
                </c:pt>
                <c:pt idx="20759">
                  <c:v>44.308999999999997</c:v>
                </c:pt>
                <c:pt idx="20760">
                  <c:v>44.308999999999997</c:v>
                </c:pt>
                <c:pt idx="20761">
                  <c:v>44.308999999999997</c:v>
                </c:pt>
                <c:pt idx="20762">
                  <c:v>44.308999999999997</c:v>
                </c:pt>
                <c:pt idx="20763">
                  <c:v>44.308999999999997</c:v>
                </c:pt>
                <c:pt idx="20764">
                  <c:v>44.308999999999997</c:v>
                </c:pt>
                <c:pt idx="20765">
                  <c:v>44.308999999999997</c:v>
                </c:pt>
                <c:pt idx="20766">
                  <c:v>44.308999999999997</c:v>
                </c:pt>
                <c:pt idx="20767">
                  <c:v>44.308999999999997</c:v>
                </c:pt>
                <c:pt idx="20768">
                  <c:v>44.298699999999997</c:v>
                </c:pt>
                <c:pt idx="20769">
                  <c:v>44.298699999999997</c:v>
                </c:pt>
                <c:pt idx="20770">
                  <c:v>44.298699999999997</c:v>
                </c:pt>
                <c:pt idx="20771">
                  <c:v>44.298699999999997</c:v>
                </c:pt>
                <c:pt idx="20772">
                  <c:v>44.298699999999997</c:v>
                </c:pt>
                <c:pt idx="20773">
                  <c:v>44.298699999999997</c:v>
                </c:pt>
                <c:pt idx="20774">
                  <c:v>44.298699999999997</c:v>
                </c:pt>
                <c:pt idx="20775">
                  <c:v>44.298699999999997</c:v>
                </c:pt>
                <c:pt idx="20776">
                  <c:v>44.298699999999997</c:v>
                </c:pt>
                <c:pt idx="20777">
                  <c:v>44.298699999999997</c:v>
                </c:pt>
                <c:pt idx="20778">
                  <c:v>44.298699999999997</c:v>
                </c:pt>
                <c:pt idx="20779">
                  <c:v>44.298699999999997</c:v>
                </c:pt>
                <c:pt idx="20780">
                  <c:v>44.298699999999997</c:v>
                </c:pt>
                <c:pt idx="20781">
                  <c:v>44.298699999999997</c:v>
                </c:pt>
                <c:pt idx="20782">
                  <c:v>44.298699999999997</c:v>
                </c:pt>
                <c:pt idx="20783">
                  <c:v>44.298699999999997</c:v>
                </c:pt>
                <c:pt idx="20784">
                  <c:v>44.298699999999997</c:v>
                </c:pt>
                <c:pt idx="20785">
                  <c:v>44.298699999999997</c:v>
                </c:pt>
                <c:pt idx="20786">
                  <c:v>44.298699999999997</c:v>
                </c:pt>
                <c:pt idx="20787">
                  <c:v>44.298699999999997</c:v>
                </c:pt>
                <c:pt idx="20788">
                  <c:v>44.298699999999997</c:v>
                </c:pt>
                <c:pt idx="20789">
                  <c:v>44.298699999999997</c:v>
                </c:pt>
                <c:pt idx="20790">
                  <c:v>44.298699999999997</c:v>
                </c:pt>
                <c:pt idx="20791">
                  <c:v>44.298699999999997</c:v>
                </c:pt>
                <c:pt idx="20792">
                  <c:v>44.298699999999997</c:v>
                </c:pt>
                <c:pt idx="20793">
                  <c:v>44.298699999999997</c:v>
                </c:pt>
                <c:pt idx="20794">
                  <c:v>44.298699999999997</c:v>
                </c:pt>
                <c:pt idx="20795">
                  <c:v>44.298699999999997</c:v>
                </c:pt>
                <c:pt idx="20796">
                  <c:v>44.288699999999999</c:v>
                </c:pt>
                <c:pt idx="20797">
                  <c:v>44.288699999999999</c:v>
                </c:pt>
                <c:pt idx="20798">
                  <c:v>44.288699999999999</c:v>
                </c:pt>
                <c:pt idx="20799">
                  <c:v>44.288699999999999</c:v>
                </c:pt>
                <c:pt idx="20800">
                  <c:v>44.288699999999999</c:v>
                </c:pt>
                <c:pt idx="20801">
                  <c:v>44.288699999999999</c:v>
                </c:pt>
                <c:pt idx="20802">
                  <c:v>44.288699999999999</c:v>
                </c:pt>
                <c:pt idx="20803">
                  <c:v>44.288699999999999</c:v>
                </c:pt>
                <c:pt idx="20804">
                  <c:v>44.288699999999999</c:v>
                </c:pt>
                <c:pt idx="20805">
                  <c:v>44.288699999999999</c:v>
                </c:pt>
                <c:pt idx="20806">
                  <c:v>44.288699999999999</c:v>
                </c:pt>
                <c:pt idx="20807">
                  <c:v>44.288699999999999</c:v>
                </c:pt>
                <c:pt idx="20808">
                  <c:v>44.288699999999999</c:v>
                </c:pt>
                <c:pt idx="20809">
                  <c:v>44.288699999999999</c:v>
                </c:pt>
                <c:pt idx="20810">
                  <c:v>44.288699999999999</c:v>
                </c:pt>
                <c:pt idx="20811">
                  <c:v>44.288699999999999</c:v>
                </c:pt>
                <c:pt idx="20812">
                  <c:v>44.288699999999999</c:v>
                </c:pt>
                <c:pt idx="20813">
                  <c:v>44.288699999999999</c:v>
                </c:pt>
                <c:pt idx="20814">
                  <c:v>44.288699999999999</c:v>
                </c:pt>
                <c:pt idx="20815">
                  <c:v>44.288699999999999</c:v>
                </c:pt>
                <c:pt idx="20816">
                  <c:v>44.288699999999999</c:v>
                </c:pt>
                <c:pt idx="20817">
                  <c:v>44.288699999999999</c:v>
                </c:pt>
                <c:pt idx="20818">
                  <c:v>44.288699999999999</c:v>
                </c:pt>
                <c:pt idx="20819">
                  <c:v>44.288699999999999</c:v>
                </c:pt>
                <c:pt idx="20820">
                  <c:v>44.288699999999999</c:v>
                </c:pt>
                <c:pt idx="20821">
                  <c:v>44.288699999999999</c:v>
                </c:pt>
                <c:pt idx="20822">
                  <c:v>44.288699999999999</c:v>
                </c:pt>
                <c:pt idx="20823">
                  <c:v>44.288699999999999</c:v>
                </c:pt>
                <c:pt idx="20824">
                  <c:v>44.288699999999999</c:v>
                </c:pt>
                <c:pt idx="20825">
                  <c:v>44.288699999999999</c:v>
                </c:pt>
                <c:pt idx="20826">
                  <c:v>44.288699999999999</c:v>
                </c:pt>
                <c:pt idx="20827">
                  <c:v>44.288699999999999</c:v>
                </c:pt>
                <c:pt idx="20828">
                  <c:v>44.288699999999999</c:v>
                </c:pt>
                <c:pt idx="20829">
                  <c:v>44.278600000000012</c:v>
                </c:pt>
                <c:pt idx="20830">
                  <c:v>44.278600000000012</c:v>
                </c:pt>
                <c:pt idx="20831">
                  <c:v>44.278600000000012</c:v>
                </c:pt>
                <c:pt idx="20832">
                  <c:v>44.278600000000012</c:v>
                </c:pt>
                <c:pt idx="20833">
                  <c:v>44.278600000000012</c:v>
                </c:pt>
                <c:pt idx="20834">
                  <c:v>44.278600000000012</c:v>
                </c:pt>
                <c:pt idx="20835">
                  <c:v>44.278600000000012</c:v>
                </c:pt>
                <c:pt idx="20836">
                  <c:v>44.278600000000012</c:v>
                </c:pt>
                <c:pt idx="20837">
                  <c:v>44.278600000000012</c:v>
                </c:pt>
                <c:pt idx="20838">
                  <c:v>44.278600000000012</c:v>
                </c:pt>
                <c:pt idx="20839">
                  <c:v>44.278600000000012</c:v>
                </c:pt>
                <c:pt idx="20840">
                  <c:v>44.278600000000012</c:v>
                </c:pt>
                <c:pt idx="20841">
                  <c:v>44.278600000000012</c:v>
                </c:pt>
                <c:pt idx="20842">
                  <c:v>44.278600000000012</c:v>
                </c:pt>
                <c:pt idx="20843">
                  <c:v>44.278600000000012</c:v>
                </c:pt>
                <c:pt idx="20844">
                  <c:v>44.278600000000012</c:v>
                </c:pt>
                <c:pt idx="20845">
                  <c:v>44.278600000000012</c:v>
                </c:pt>
                <c:pt idx="20846">
                  <c:v>44.278600000000012</c:v>
                </c:pt>
                <c:pt idx="20847">
                  <c:v>44.278600000000012</c:v>
                </c:pt>
                <c:pt idx="20848">
                  <c:v>44.278600000000012</c:v>
                </c:pt>
                <c:pt idx="20849">
                  <c:v>44.278600000000012</c:v>
                </c:pt>
                <c:pt idx="20850">
                  <c:v>44.278600000000012</c:v>
                </c:pt>
                <c:pt idx="20851">
                  <c:v>44.278600000000012</c:v>
                </c:pt>
                <c:pt idx="20852">
                  <c:v>44.278600000000012</c:v>
                </c:pt>
                <c:pt idx="20853">
                  <c:v>44.278600000000012</c:v>
                </c:pt>
                <c:pt idx="20854">
                  <c:v>44.278600000000012</c:v>
                </c:pt>
                <c:pt idx="20855">
                  <c:v>44.278600000000012</c:v>
                </c:pt>
                <c:pt idx="20856">
                  <c:v>44.278600000000012</c:v>
                </c:pt>
                <c:pt idx="20857">
                  <c:v>44.278600000000012</c:v>
                </c:pt>
                <c:pt idx="20858">
                  <c:v>44.278600000000012</c:v>
                </c:pt>
                <c:pt idx="20859">
                  <c:v>44.278600000000012</c:v>
                </c:pt>
                <c:pt idx="20860">
                  <c:v>44.278600000000012</c:v>
                </c:pt>
                <c:pt idx="20861">
                  <c:v>44.278600000000012</c:v>
                </c:pt>
                <c:pt idx="20862">
                  <c:v>44.278600000000012</c:v>
                </c:pt>
                <c:pt idx="20863">
                  <c:v>44.278600000000012</c:v>
                </c:pt>
                <c:pt idx="20864">
                  <c:v>44.278600000000012</c:v>
                </c:pt>
                <c:pt idx="20865">
                  <c:v>44.278600000000012</c:v>
                </c:pt>
                <c:pt idx="20866">
                  <c:v>44.278600000000012</c:v>
                </c:pt>
                <c:pt idx="20867">
                  <c:v>44.266500000000001</c:v>
                </c:pt>
                <c:pt idx="20868">
                  <c:v>44.266500000000001</c:v>
                </c:pt>
                <c:pt idx="20869">
                  <c:v>44.266500000000001</c:v>
                </c:pt>
                <c:pt idx="20870">
                  <c:v>44.266500000000001</c:v>
                </c:pt>
                <c:pt idx="20871">
                  <c:v>44.266500000000001</c:v>
                </c:pt>
                <c:pt idx="20872">
                  <c:v>44.266500000000001</c:v>
                </c:pt>
                <c:pt idx="20873">
                  <c:v>44.266500000000001</c:v>
                </c:pt>
                <c:pt idx="20874">
                  <c:v>44.266500000000001</c:v>
                </c:pt>
                <c:pt idx="20875">
                  <c:v>44.266500000000001</c:v>
                </c:pt>
                <c:pt idx="20876">
                  <c:v>44.266500000000001</c:v>
                </c:pt>
                <c:pt idx="20877">
                  <c:v>44.266500000000001</c:v>
                </c:pt>
                <c:pt idx="20878">
                  <c:v>44.266500000000001</c:v>
                </c:pt>
                <c:pt idx="20879">
                  <c:v>44.266500000000001</c:v>
                </c:pt>
                <c:pt idx="20880">
                  <c:v>44.266500000000001</c:v>
                </c:pt>
                <c:pt idx="20881">
                  <c:v>44.266500000000001</c:v>
                </c:pt>
                <c:pt idx="20882">
                  <c:v>44.266500000000001</c:v>
                </c:pt>
                <c:pt idx="20883">
                  <c:v>44.266500000000001</c:v>
                </c:pt>
                <c:pt idx="20884">
                  <c:v>44.266500000000001</c:v>
                </c:pt>
                <c:pt idx="20885">
                  <c:v>44.266500000000001</c:v>
                </c:pt>
                <c:pt idx="20886">
                  <c:v>44.266500000000001</c:v>
                </c:pt>
                <c:pt idx="20887">
                  <c:v>44.266500000000001</c:v>
                </c:pt>
                <c:pt idx="20888">
                  <c:v>44.266500000000001</c:v>
                </c:pt>
                <c:pt idx="20889">
                  <c:v>44.266500000000001</c:v>
                </c:pt>
                <c:pt idx="20890">
                  <c:v>44.266500000000001</c:v>
                </c:pt>
                <c:pt idx="20891">
                  <c:v>44.266500000000001</c:v>
                </c:pt>
                <c:pt idx="20892">
                  <c:v>44.266500000000001</c:v>
                </c:pt>
                <c:pt idx="20893">
                  <c:v>44.266500000000001</c:v>
                </c:pt>
                <c:pt idx="20894">
                  <c:v>44.266500000000001</c:v>
                </c:pt>
                <c:pt idx="20895">
                  <c:v>44.266500000000001</c:v>
                </c:pt>
                <c:pt idx="20896">
                  <c:v>44.266500000000001</c:v>
                </c:pt>
                <c:pt idx="20897">
                  <c:v>44.266500000000001</c:v>
                </c:pt>
                <c:pt idx="20898">
                  <c:v>44.266500000000001</c:v>
                </c:pt>
                <c:pt idx="20899">
                  <c:v>44.266500000000001</c:v>
                </c:pt>
                <c:pt idx="20900">
                  <c:v>44.266500000000001</c:v>
                </c:pt>
                <c:pt idx="20901">
                  <c:v>44.266500000000001</c:v>
                </c:pt>
                <c:pt idx="20902">
                  <c:v>44.266500000000001</c:v>
                </c:pt>
                <c:pt idx="20903">
                  <c:v>44.266500000000001</c:v>
                </c:pt>
                <c:pt idx="20904">
                  <c:v>44.266500000000001</c:v>
                </c:pt>
                <c:pt idx="20905">
                  <c:v>44.256300000000003</c:v>
                </c:pt>
                <c:pt idx="20906">
                  <c:v>44.256300000000003</c:v>
                </c:pt>
                <c:pt idx="20907">
                  <c:v>44.256300000000003</c:v>
                </c:pt>
                <c:pt idx="20908">
                  <c:v>44.256300000000003</c:v>
                </c:pt>
                <c:pt idx="20909">
                  <c:v>44.256300000000003</c:v>
                </c:pt>
                <c:pt idx="20910">
                  <c:v>44.256300000000003</c:v>
                </c:pt>
                <c:pt idx="20911">
                  <c:v>44.256300000000003</c:v>
                </c:pt>
                <c:pt idx="20912">
                  <c:v>44.256300000000003</c:v>
                </c:pt>
                <c:pt idx="20913">
                  <c:v>44.256300000000003</c:v>
                </c:pt>
                <c:pt idx="20914">
                  <c:v>44.256300000000003</c:v>
                </c:pt>
                <c:pt idx="20915">
                  <c:v>44.256300000000003</c:v>
                </c:pt>
                <c:pt idx="20916">
                  <c:v>44.256300000000003</c:v>
                </c:pt>
                <c:pt idx="20917">
                  <c:v>44.256300000000003</c:v>
                </c:pt>
                <c:pt idx="20918">
                  <c:v>44.256300000000003</c:v>
                </c:pt>
                <c:pt idx="20919">
                  <c:v>44.256300000000003</c:v>
                </c:pt>
                <c:pt idx="20920">
                  <c:v>44.256300000000003</c:v>
                </c:pt>
                <c:pt idx="20921">
                  <c:v>44.256300000000003</c:v>
                </c:pt>
                <c:pt idx="20922">
                  <c:v>44.256300000000003</c:v>
                </c:pt>
                <c:pt idx="20923">
                  <c:v>44.256300000000003</c:v>
                </c:pt>
                <c:pt idx="20924">
                  <c:v>44.256300000000003</c:v>
                </c:pt>
                <c:pt idx="20925">
                  <c:v>44.256300000000003</c:v>
                </c:pt>
                <c:pt idx="20926">
                  <c:v>44.256300000000003</c:v>
                </c:pt>
                <c:pt idx="20927">
                  <c:v>44.256300000000003</c:v>
                </c:pt>
                <c:pt idx="20928">
                  <c:v>44.256300000000003</c:v>
                </c:pt>
                <c:pt idx="20929">
                  <c:v>44.256300000000003</c:v>
                </c:pt>
                <c:pt idx="20930">
                  <c:v>44.256300000000003</c:v>
                </c:pt>
                <c:pt idx="20931">
                  <c:v>44.256300000000003</c:v>
                </c:pt>
                <c:pt idx="20932">
                  <c:v>44.256300000000003</c:v>
                </c:pt>
                <c:pt idx="20933">
                  <c:v>44.256300000000003</c:v>
                </c:pt>
                <c:pt idx="20934">
                  <c:v>44.256300000000003</c:v>
                </c:pt>
                <c:pt idx="20935">
                  <c:v>44.256300000000003</c:v>
                </c:pt>
                <c:pt idx="20936">
                  <c:v>44.256300000000003</c:v>
                </c:pt>
                <c:pt idx="20937">
                  <c:v>44.256300000000003</c:v>
                </c:pt>
                <c:pt idx="20938">
                  <c:v>44.246000000000002</c:v>
                </c:pt>
                <c:pt idx="20939">
                  <c:v>44.246000000000002</c:v>
                </c:pt>
                <c:pt idx="20940">
                  <c:v>44.246000000000002</c:v>
                </c:pt>
                <c:pt idx="20941">
                  <c:v>44.246000000000002</c:v>
                </c:pt>
                <c:pt idx="20942">
                  <c:v>44.246000000000002</c:v>
                </c:pt>
                <c:pt idx="20943">
                  <c:v>44.246000000000002</c:v>
                </c:pt>
                <c:pt idx="20944">
                  <c:v>44.246000000000002</c:v>
                </c:pt>
                <c:pt idx="20945">
                  <c:v>44.246000000000002</c:v>
                </c:pt>
                <c:pt idx="20946">
                  <c:v>44.246000000000002</c:v>
                </c:pt>
                <c:pt idx="20947">
                  <c:v>44.246000000000002</c:v>
                </c:pt>
                <c:pt idx="20948">
                  <c:v>44.246000000000002</c:v>
                </c:pt>
                <c:pt idx="20949">
                  <c:v>44.246000000000002</c:v>
                </c:pt>
                <c:pt idx="20950">
                  <c:v>44.246000000000002</c:v>
                </c:pt>
                <c:pt idx="20951">
                  <c:v>44.246000000000002</c:v>
                </c:pt>
                <c:pt idx="20952">
                  <c:v>44.246000000000002</c:v>
                </c:pt>
                <c:pt idx="20953">
                  <c:v>44.246000000000002</c:v>
                </c:pt>
                <c:pt idx="20954">
                  <c:v>44.246000000000002</c:v>
                </c:pt>
                <c:pt idx="20955">
                  <c:v>44.246000000000002</c:v>
                </c:pt>
                <c:pt idx="20956">
                  <c:v>44.246000000000002</c:v>
                </c:pt>
                <c:pt idx="20957">
                  <c:v>44.246000000000002</c:v>
                </c:pt>
                <c:pt idx="20958">
                  <c:v>44.246000000000002</c:v>
                </c:pt>
                <c:pt idx="20959">
                  <c:v>44.246000000000002</c:v>
                </c:pt>
                <c:pt idx="20960">
                  <c:v>44.246000000000002</c:v>
                </c:pt>
                <c:pt idx="20961">
                  <c:v>44.246000000000002</c:v>
                </c:pt>
                <c:pt idx="20962">
                  <c:v>44.246000000000002</c:v>
                </c:pt>
                <c:pt idx="20963">
                  <c:v>44.246000000000002</c:v>
                </c:pt>
                <c:pt idx="20964">
                  <c:v>44.246000000000002</c:v>
                </c:pt>
                <c:pt idx="20965">
                  <c:v>44.246000000000002</c:v>
                </c:pt>
                <c:pt idx="20966">
                  <c:v>44.235900000000001</c:v>
                </c:pt>
                <c:pt idx="20967">
                  <c:v>44.235900000000001</c:v>
                </c:pt>
                <c:pt idx="20968">
                  <c:v>44.235900000000001</c:v>
                </c:pt>
                <c:pt idx="20969">
                  <c:v>44.235900000000001</c:v>
                </c:pt>
                <c:pt idx="20970">
                  <c:v>44.235900000000001</c:v>
                </c:pt>
                <c:pt idx="20971">
                  <c:v>44.235900000000001</c:v>
                </c:pt>
                <c:pt idx="20972">
                  <c:v>44.235900000000001</c:v>
                </c:pt>
                <c:pt idx="20973">
                  <c:v>44.235900000000001</c:v>
                </c:pt>
                <c:pt idx="20974">
                  <c:v>44.235900000000001</c:v>
                </c:pt>
                <c:pt idx="20975">
                  <c:v>44.235900000000001</c:v>
                </c:pt>
                <c:pt idx="20976">
                  <c:v>44.235900000000001</c:v>
                </c:pt>
                <c:pt idx="20977">
                  <c:v>44.235900000000001</c:v>
                </c:pt>
                <c:pt idx="20978">
                  <c:v>44.235900000000001</c:v>
                </c:pt>
                <c:pt idx="20979">
                  <c:v>44.235900000000001</c:v>
                </c:pt>
                <c:pt idx="20980">
                  <c:v>44.235900000000001</c:v>
                </c:pt>
                <c:pt idx="20981">
                  <c:v>44.235900000000001</c:v>
                </c:pt>
                <c:pt idx="20982">
                  <c:v>44.235900000000001</c:v>
                </c:pt>
                <c:pt idx="20983">
                  <c:v>44.235900000000001</c:v>
                </c:pt>
                <c:pt idx="20984">
                  <c:v>44.235900000000001</c:v>
                </c:pt>
                <c:pt idx="20985">
                  <c:v>44.235900000000001</c:v>
                </c:pt>
                <c:pt idx="20986">
                  <c:v>44.235900000000001</c:v>
                </c:pt>
                <c:pt idx="20987">
                  <c:v>44.235900000000001</c:v>
                </c:pt>
                <c:pt idx="20988">
                  <c:v>44.235900000000001</c:v>
                </c:pt>
                <c:pt idx="20989">
                  <c:v>44.235900000000001</c:v>
                </c:pt>
                <c:pt idx="20990">
                  <c:v>44.235900000000001</c:v>
                </c:pt>
                <c:pt idx="20991">
                  <c:v>44.235900000000001</c:v>
                </c:pt>
                <c:pt idx="20992">
                  <c:v>44.235900000000001</c:v>
                </c:pt>
                <c:pt idx="20993">
                  <c:v>44.235900000000001</c:v>
                </c:pt>
                <c:pt idx="20994">
                  <c:v>44.235900000000001</c:v>
                </c:pt>
                <c:pt idx="20995">
                  <c:v>44.235900000000001</c:v>
                </c:pt>
                <c:pt idx="20996">
                  <c:v>44.235900000000001</c:v>
                </c:pt>
                <c:pt idx="20997">
                  <c:v>44.235900000000001</c:v>
                </c:pt>
                <c:pt idx="20998">
                  <c:v>44.235900000000001</c:v>
                </c:pt>
                <c:pt idx="20999">
                  <c:v>44.235900000000001</c:v>
                </c:pt>
                <c:pt idx="21000">
                  <c:v>44.235900000000001</c:v>
                </c:pt>
                <c:pt idx="21001">
                  <c:v>44.235900000000001</c:v>
                </c:pt>
                <c:pt idx="21002">
                  <c:v>44.235900000000001</c:v>
                </c:pt>
                <c:pt idx="21003">
                  <c:v>44.235900000000001</c:v>
                </c:pt>
                <c:pt idx="21004">
                  <c:v>44.2258</c:v>
                </c:pt>
                <c:pt idx="21005">
                  <c:v>44.2258</c:v>
                </c:pt>
                <c:pt idx="21006">
                  <c:v>44.2258</c:v>
                </c:pt>
                <c:pt idx="21007">
                  <c:v>44.2258</c:v>
                </c:pt>
                <c:pt idx="21008">
                  <c:v>44.2258</c:v>
                </c:pt>
                <c:pt idx="21009">
                  <c:v>44.2258</c:v>
                </c:pt>
                <c:pt idx="21010">
                  <c:v>44.2258</c:v>
                </c:pt>
                <c:pt idx="21011">
                  <c:v>44.2258</c:v>
                </c:pt>
                <c:pt idx="21012">
                  <c:v>44.2258</c:v>
                </c:pt>
                <c:pt idx="21013">
                  <c:v>44.2258</c:v>
                </c:pt>
                <c:pt idx="21014">
                  <c:v>44.2258</c:v>
                </c:pt>
                <c:pt idx="21015">
                  <c:v>44.2258</c:v>
                </c:pt>
                <c:pt idx="21016">
                  <c:v>44.2258</c:v>
                </c:pt>
                <c:pt idx="21017">
                  <c:v>44.2258</c:v>
                </c:pt>
                <c:pt idx="21018">
                  <c:v>44.2258</c:v>
                </c:pt>
                <c:pt idx="21019">
                  <c:v>44.2258</c:v>
                </c:pt>
                <c:pt idx="21020">
                  <c:v>44.2258</c:v>
                </c:pt>
                <c:pt idx="21021">
                  <c:v>44.2258</c:v>
                </c:pt>
                <c:pt idx="21022">
                  <c:v>44.2258</c:v>
                </c:pt>
                <c:pt idx="21023">
                  <c:v>44.2258</c:v>
                </c:pt>
                <c:pt idx="21024">
                  <c:v>44.2258</c:v>
                </c:pt>
                <c:pt idx="21025">
                  <c:v>44.2258</c:v>
                </c:pt>
                <c:pt idx="21026">
                  <c:v>44.2258</c:v>
                </c:pt>
                <c:pt idx="21027">
                  <c:v>44.2258</c:v>
                </c:pt>
                <c:pt idx="21028">
                  <c:v>44.2258</c:v>
                </c:pt>
                <c:pt idx="21029">
                  <c:v>44.2258</c:v>
                </c:pt>
                <c:pt idx="21030">
                  <c:v>44.2258</c:v>
                </c:pt>
                <c:pt idx="21031">
                  <c:v>44.2258</c:v>
                </c:pt>
                <c:pt idx="21032">
                  <c:v>44.2258</c:v>
                </c:pt>
                <c:pt idx="21033">
                  <c:v>44.215299999999999</c:v>
                </c:pt>
                <c:pt idx="21034">
                  <c:v>44.215299999999999</c:v>
                </c:pt>
                <c:pt idx="21035">
                  <c:v>44.215299999999999</c:v>
                </c:pt>
                <c:pt idx="21036">
                  <c:v>44.215299999999999</c:v>
                </c:pt>
                <c:pt idx="21037">
                  <c:v>44.215299999999999</c:v>
                </c:pt>
                <c:pt idx="21038">
                  <c:v>44.215299999999999</c:v>
                </c:pt>
                <c:pt idx="21039">
                  <c:v>44.215299999999999</c:v>
                </c:pt>
                <c:pt idx="21040">
                  <c:v>44.215299999999999</c:v>
                </c:pt>
                <c:pt idx="21041">
                  <c:v>44.215299999999999</c:v>
                </c:pt>
                <c:pt idx="21042">
                  <c:v>44.215299999999999</c:v>
                </c:pt>
                <c:pt idx="21043">
                  <c:v>44.215299999999999</c:v>
                </c:pt>
                <c:pt idx="21044">
                  <c:v>44.215299999999999</c:v>
                </c:pt>
                <c:pt idx="21045">
                  <c:v>44.215299999999999</c:v>
                </c:pt>
                <c:pt idx="21046">
                  <c:v>44.215299999999999</c:v>
                </c:pt>
                <c:pt idx="21047">
                  <c:v>44.215299999999999</c:v>
                </c:pt>
                <c:pt idx="21048">
                  <c:v>44.215299999999999</c:v>
                </c:pt>
                <c:pt idx="21049">
                  <c:v>44.215299999999999</c:v>
                </c:pt>
                <c:pt idx="21050">
                  <c:v>44.215299999999999</c:v>
                </c:pt>
                <c:pt idx="21051">
                  <c:v>44.215299999999999</c:v>
                </c:pt>
                <c:pt idx="21052">
                  <c:v>44.215299999999999</c:v>
                </c:pt>
                <c:pt idx="21053">
                  <c:v>44.215299999999999</c:v>
                </c:pt>
                <c:pt idx="21054">
                  <c:v>44.215299999999999</c:v>
                </c:pt>
                <c:pt idx="21055">
                  <c:v>44.215299999999999</c:v>
                </c:pt>
                <c:pt idx="21056">
                  <c:v>44.215299999999999</c:v>
                </c:pt>
                <c:pt idx="21057">
                  <c:v>44.215299999999999</c:v>
                </c:pt>
                <c:pt idx="21058">
                  <c:v>44.215299999999999</c:v>
                </c:pt>
                <c:pt idx="21059">
                  <c:v>44.215299999999999</c:v>
                </c:pt>
                <c:pt idx="21060">
                  <c:v>44.215299999999999</c:v>
                </c:pt>
                <c:pt idx="21061">
                  <c:v>44.215299999999999</c:v>
                </c:pt>
                <c:pt idx="21062">
                  <c:v>44.215299999999999</c:v>
                </c:pt>
                <c:pt idx="21063">
                  <c:v>44.215299999999999</c:v>
                </c:pt>
                <c:pt idx="21064">
                  <c:v>44.215299999999999</c:v>
                </c:pt>
                <c:pt idx="21065">
                  <c:v>44.215299999999999</c:v>
                </c:pt>
                <c:pt idx="21066">
                  <c:v>44.205300000000001</c:v>
                </c:pt>
                <c:pt idx="21067">
                  <c:v>44.205300000000001</c:v>
                </c:pt>
                <c:pt idx="21068">
                  <c:v>44.205300000000001</c:v>
                </c:pt>
                <c:pt idx="21069">
                  <c:v>44.205300000000001</c:v>
                </c:pt>
                <c:pt idx="21070">
                  <c:v>44.205300000000001</c:v>
                </c:pt>
                <c:pt idx="21071">
                  <c:v>44.205300000000001</c:v>
                </c:pt>
                <c:pt idx="21072">
                  <c:v>44.205300000000001</c:v>
                </c:pt>
                <c:pt idx="21073">
                  <c:v>44.205300000000001</c:v>
                </c:pt>
                <c:pt idx="21074">
                  <c:v>44.205300000000001</c:v>
                </c:pt>
                <c:pt idx="21075">
                  <c:v>44.205300000000001</c:v>
                </c:pt>
                <c:pt idx="21076">
                  <c:v>44.205300000000001</c:v>
                </c:pt>
                <c:pt idx="21077">
                  <c:v>44.205300000000001</c:v>
                </c:pt>
                <c:pt idx="21078">
                  <c:v>44.205300000000001</c:v>
                </c:pt>
                <c:pt idx="21079">
                  <c:v>44.205300000000001</c:v>
                </c:pt>
                <c:pt idx="21080">
                  <c:v>44.205300000000001</c:v>
                </c:pt>
                <c:pt idx="21081">
                  <c:v>44.205300000000001</c:v>
                </c:pt>
                <c:pt idx="21082">
                  <c:v>44.205300000000001</c:v>
                </c:pt>
                <c:pt idx="21083">
                  <c:v>44.205300000000001</c:v>
                </c:pt>
                <c:pt idx="21084">
                  <c:v>44.205300000000001</c:v>
                </c:pt>
                <c:pt idx="21085">
                  <c:v>44.205300000000001</c:v>
                </c:pt>
                <c:pt idx="21086">
                  <c:v>44.205300000000001</c:v>
                </c:pt>
                <c:pt idx="21087">
                  <c:v>44.205300000000001</c:v>
                </c:pt>
                <c:pt idx="21088">
                  <c:v>44.205300000000001</c:v>
                </c:pt>
                <c:pt idx="21089">
                  <c:v>44.205300000000001</c:v>
                </c:pt>
                <c:pt idx="21090">
                  <c:v>44.205300000000001</c:v>
                </c:pt>
                <c:pt idx="21091">
                  <c:v>44.205300000000001</c:v>
                </c:pt>
                <c:pt idx="21092">
                  <c:v>44.205300000000001</c:v>
                </c:pt>
                <c:pt idx="21093">
                  <c:v>44.205300000000001</c:v>
                </c:pt>
                <c:pt idx="21094">
                  <c:v>44.205300000000001</c:v>
                </c:pt>
                <c:pt idx="21095">
                  <c:v>44.205300000000001</c:v>
                </c:pt>
                <c:pt idx="21096">
                  <c:v>44.205300000000001</c:v>
                </c:pt>
                <c:pt idx="21097">
                  <c:v>44.205300000000001</c:v>
                </c:pt>
                <c:pt idx="21098">
                  <c:v>44.205300000000001</c:v>
                </c:pt>
                <c:pt idx="21099">
                  <c:v>44.205300000000001</c:v>
                </c:pt>
                <c:pt idx="21100">
                  <c:v>44.205300000000001</c:v>
                </c:pt>
                <c:pt idx="21101">
                  <c:v>44.205300000000001</c:v>
                </c:pt>
                <c:pt idx="21102">
                  <c:v>44.205300000000001</c:v>
                </c:pt>
                <c:pt idx="21103">
                  <c:v>44.205300000000001</c:v>
                </c:pt>
                <c:pt idx="21104">
                  <c:v>44.193600000000011</c:v>
                </c:pt>
                <c:pt idx="21105">
                  <c:v>44.193600000000011</c:v>
                </c:pt>
                <c:pt idx="21106">
                  <c:v>44.193600000000011</c:v>
                </c:pt>
                <c:pt idx="21107">
                  <c:v>44.193600000000011</c:v>
                </c:pt>
                <c:pt idx="21108">
                  <c:v>44.193600000000011</c:v>
                </c:pt>
                <c:pt idx="21109">
                  <c:v>44.193600000000011</c:v>
                </c:pt>
                <c:pt idx="21110">
                  <c:v>44.193600000000011</c:v>
                </c:pt>
                <c:pt idx="21111">
                  <c:v>44.193600000000011</c:v>
                </c:pt>
                <c:pt idx="21112">
                  <c:v>44.193600000000011</c:v>
                </c:pt>
                <c:pt idx="21113">
                  <c:v>44.193600000000011</c:v>
                </c:pt>
                <c:pt idx="21114">
                  <c:v>44.193600000000011</c:v>
                </c:pt>
                <c:pt idx="21115">
                  <c:v>44.193600000000011</c:v>
                </c:pt>
                <c:pt idx="21116">
                  <c:v>44.193600000000011</c:v>
                </c:pt>
                <c:pt idx="21117">
                  <c:v>44.193600000000011</c:v>
                </c:pt>
                <c:pt idx="21118">
                  <c:v>44.193600000000011</c:v>
                </c:pt>
                <c:pt idx="21119">
                  <c:v>44.193600000000011</c:v>
                </c:pt>
                <c:pt idx="21120">
                  <c:v>44.193600000000011</c:v>
                </c:pt>
                <c:pt idx="21121">
                  <c:v>44.193600000000011</c:v>
                </c:pt>
                <c:pt idx="21122">
                  <c:v>44.193600000000011</c:v>
                </c:pt>
                <c:pt idx="21123">
                  <c:v>44.193600000000011</c:v>
                </c:pt>
                <c:pt idx="21124">
                  <c:v>44.193600000000011</c:v>
                </c:pt>
                <c:pt idx="21125">
                  <c:v>44.193600000000011</c:v>
                </c:pt>
                <c:pt idx="21126">
                  <c:v>44.193600000000011</c:v>
                </c:pt>
                <c:pt idx="21127">
                  <c:v>44.193600000000011</c:v>
                </c:pt>
                <c:pt idx="21128">
                  <c:v>44.193600000000011</c:v>
                </c:pt>
                <c:pt idx="21129">
                  <c:v>44.193600000000011</c:v>
                </c:pt>
                <c:pt idx="21130">
                  <c:v>44.193600000000011</c:v>
                </c:pt>
                <c:pt idx="21131">
                  <c:v>44.193600000000011</c:v>
                </c:pt>
                <c:pt idx="21132">
                  <c:v>44.193600000000011</c:v>
                </c:pt>
                <c:pt idx="21133">
                  <c:v>44.193600000000011</c:v>
                </c:pt>
                <c:pt idx="21134">
                  <c:v>44.193600000000011</c:v>
                </c:pt>
                <c:pt idx="21135">
                  <c:v>44.193600000000011</c:v>
                </c:pt>
                <c:pt idx="21136">
                  <c:v>44.193600000000011</c:v>
                </c:pt>
                <c:pt idx="21137">
                  <c:v>44.193600000000011</c:v>
                </c:pt>
                <c:pt idx="21138">
                  <c:v>44.193600000000011</c:v>
                </c:pt>
                <c:pt idx="21139">
                  <c:v>44.193600000000011</c:v>
                </c:pt>
                <c:pt idx="21140">
                  <c:v>44.193600000000011</c:v>
                </c:pt>
                <c:pt idx="21141">
                  <c:v>44.193600000000011</c:v>
                </c:pt>
                <c:pt idx="21142">
                  <c:v>44.183200000000006</c:v>
                </c:pt>
                <c:pt idx="21143">
                  <c:v>44.183200000000006</c:v>
                </c:pt>
                <c:pt idx="21144">
                  <c:v>44.183200000000006</c:v>
                </c:pt>
                <c:pt idx="21145">
                  <c:v>44.183200000000006</c:v>
                </c:pt>
                <c:pt idx="21146">
                  <c:v>44.183200000000006</c:v>
                </c:pt>
                <c:pt idx="21147">
                  <c:v>44.183200000000006</c:v>
                </c:pt>
                <c:pt idx="21148">
                  <c:v>44.183200000000006</c:v>
                </c:pt>
                <c:pt idx="21149">
                  <c:v>44.183200000000006</c:v>
                </c:pt>
                <c:pt idx="21150">
                  <c:v>44.183200000000006</c:v>
                </c:pt>
                <c:pt idx="21151">
                  <c:v>44.183200000000006</c:v>
                </c:pt>
                <c:pt idx="21152">
                  <c:v>44.183200000000006</c:v>
                </c:pt>
                <c:pt idx="21153">
                  <c:v>44.183200000000006</c:v>
                </c:pt>
                <c:pt idx="21154">
                  <c:v>44.183200000000006</c:v>
                </c:pt>
                <c:pt idx="21155">
                  <c:v>44.183200000000006</c:v>
                </c:pt>
                <c:pt idx="21156">
                  <c:v>44.183200000000006</c:v>
                </c:pt>
                <c:pt idx="21157">
                  <c:v>44.183200000000006</c:v>
                </c:pt>
                <c:pt idx="21158">
                  <c:v>44.183200000000006</c:v>
                </c:pt>
                <c:pt idx="21159">
                  <c:v>44.183200000000006</c:v>
                </c:pt>
                <c:pt idx="21160">
                  <c:v>44.183200000000006</c:v>
                </c:pt>
                <c:pt idx="21161">
                  <c:v>44.183200000000006</c:v>
                </c:pt>
                <c:pt idx="21162">
                  <c:v>44.183200000000006</c:v>
                </c:pt>
                <c:pt idx="21163">
                  <c:v>44.183200000000006</c:v>
                </c:pt>
                <c:pt idx="21164">
                  <c:v>44.183200000000006</c:v>
                </c:pt>
                <c:pt idx="21165">
                  <c:v>44.183200000000006</c:v>
                </c:pt>
                <c:pt idx="21166">
                  <c:v>44.183200000000006</c:v>
                </c:pt>
                <c:pt idx="21167">
                  <c:v>44.183200000000006</c:v>
                </c:pt>
                <c:pt idx="21168">
                  <c:v>44.183200000000006</c:v>
                </c:pt>
                <c:pt idx="21169">
                  <c:v>44.183200000000006</c:v>
                </c:pt>
                <c:pt idx="21170">
                  <c:v>44.183200000000006</c:v>
                </c:pt>
                <c:pt idx="21171">
                  <c:v>44.183200000000006</c:v>
                </c:pt>
                <c:pt idx="21172">
                  <c:v>44.183200000000006</c:v>
                </c:pt>
                <c:pt idx="21173">
                  <c:v>44.183200000000006</c:v>
                </c:pt>
                <c:pt idx="21174">
                  <c:v>44.183200000000006</c:v>
                </c:pt>
                <c:pt idx="21175">
                  <c:v>44.183200000000006</c:v>
                </c:pt>
                <c:pt idx="21176">
                  <c:v>44.183200000000006</c:v>
                </c:pt>
                <c:pt idx="21177">
                  <c:v>44.183200000000006</c:v>
                </c:pt>
                <c:pt idx="21178">
                  <c:v>44.183200000000006</c:v>
                </c:pt>
                <c:pt idx="21179">
                  <c:v>44.173200000000001</c:v>
                </c:pt>
                <c:pt idx="21180">
                  <c:v>44.173200000000001</c:v>
                </c:pt>
                <c:pt idx="21181">
                  <c:v>44.173200000000001</c:v>
                </c:pt>
                <c:pt idx="21182">
                  <c:v>44.173200000000001</c:v>
                </c:pt>
                <c:pt idx="21183">
                  <c:v>44.173200000000001</c:v>
                </c:pt>
                <c:pt idx="21184">
                  <c:v>44.173200000000001</c:v>
                </c:pt>
                <c:pt idx="21185">
                  <c:v>44.173200000000001</c:v>
                </c:pt>
                <c:pt idx="21186">
                  <c:v>44.173200000000001</c:v>
                </c:pt>
                <c:pt idx="21187">
                  <c:v>44.173200000000001</c:v>
                </c:pt>
                <c:pt idx="21188">
                  <c:v>44.173200000000001</c:v>
                </c:pt>
                <c:pt idx="21189">
                  <c:v>44.173200000000001</c:v>
                </c:pt>
                <c:pt idx="21190">
                  <c:v>44.173200000000001</c:v>
                </c:pt>
                <c:pt idx="21191">
                  <c:v>44.173200000000001</c:v>
                </c:pt>
                <c:pt idx="21192">
                  <c:v>44.173200000000001</c:v>
                </c:pt>
                <c:pt idx="21193">
                  <c:v>44.173200000000001</c:v>
                </c:pt>
                <c:pt idx="21194">
                  <c:v>44.173200000000001</c:v>
                </c:pt>
                <c:pt idx="21195">
                  <c:v>44.173200000000001</c:v>
                </c:pt>
                <c:pt idx="21196">
                  <c:v>44.173200000000001</c:v>
                </c:pt>
                <c:pt idx="21197">
                  <c:v>44.173200000000001</c:v>
                </c:pt>
                <c:pt idx="21198">
                  <c:v>44.173200000000001</c:v>
                </c:pt>
                <c:pt idx="21199">
                  <c:v>44.173200000000001</c:v>
                </c:pt>
                <c:pt idx="21200">
                  <c:v>44.173200000000001</c:v>
                </c:pt>
                <c:pt idx="21201">
                  <c:v>44.173200000000001</c:v>
                </c:pt>
                <c:pt idx="21202">
                  <c:v>44.173200000000001</c:v>
                </c:pt>
                <c:pt idx="21203">
                  <c:v>44.173200000000001</c:v>
                </c:pt>
                <c:pt idx="21204">
                  <c:v>44.173200000000001</c:v>
                </c:pt>
                <c:pt idx="21205">
                  <c:v>44.173200000000001</c:v>
                </c:pt>
                <c:pt idx="21206">
                  <c:v>44.173200000000001</c:v>
                </c:pt>
                <c:pt idx="21207">
                  <c:v>44.173200000000001</c:v>
                </c:pt>
                <c:pt idx="21208">
                  <c:v>44.173200000000001</c:v>
                </c:pt>
                <c:pt idx="21209">
                  <c:v>44.173200000000001</c:v>
                </c:pt>
                <c:pt idx="21210">
                  <c:v>44.173200000000001</c:v>
                </c:pt>
                <c:pt idx="21211">
                  <c:v>44.173200000000001</c:v>
                </c:pt>
                <c:pt idx="21212">
                  <c:v>44.173200000000001</c:v>
                </c:pt>
                <c:pt idx="21213">
                  <c:v>44.173200000000001</c:v>
                </c:pt>
                <c:pt idx="21214">
                  <c:v>44.173200000000001</c:v>
                </c:pt>
                <c:pt idx="21215">
                  <c:v>44.173200000000001</c:v>
                </c:pt>
                <c:pt idx="21216">
                  <c:v>44.173200000000001</c:v>
                </c:pt>
                <c:pt idx="21217">
                  <c:v>44.162800000000011</c:v>
                </c:pt>
                <c:pt idx="21218">
                  <c:v>44.162800000000011</c:v>
                </c:pt>
                <c:pt idx="21219">
                  <c:v>44.162800000000011</c:v>
                </c:pt>
                <c:pt idx="21220">
                  <c:v>44.162800000000011</c:v>
                </c:pt>
                <c:pt idx="21221">
                  <c:v>44.162800000000011</c:v>
                </c:pt>
                <c:pt idx="21222">
                  <c:v>44.162800000000011</c:v>
                </c:pt>
                <c:pt idx="21223">
                  <c:v>44.162800000000011</c:v>
                </c:pt>
                <c:pt idx="21224">
                  <c:v>44.162800000000011</c:v>
                </c:pt>
                <c:pt idx="21225">
                  <c:v>44.162800000000011</c:v>
                </c:pt>
                <c:pt idx="21226">
                  <c:v>44.162800000000011</c:v>
                </c:pt>
                <c:pt idx="21227">
                  <c:v>44.162800000000011</c:v>
                </c:pt>
                <c:pt idx="21228">
                  <c:v>44.162800000000011</c:v>
                </c:pt>
                <c:pt idx="21229">
                  <c:v>44.162800000000011</c:v>
                </c:pt>
                <c:pt idx="21230">
                  <c:v>44.162800000000011</c:v>
                </c:pt>
                <c:pt idx="21231">
                  <c:v>44.162800000000011</c:v>
                </c:pt>
                <c:pt idx="21232">
                  <c:v>44.162800000000011</c:v>
                </c:pt>
                <c:pt idx="21233">
                  <c:v>44.162800000000011</c:v>
                </c:pt>
                <c:pt idx="21234">
                  <c:v>44.162800000000011</c:v>
                </c:pt>
                <c:pt idx="21235">
                  <c:v>44.162800000000011</c:v>
                </c:pt>
                <c:pt idx="21236">
                  <c:v>44.162800000000011</c:v>
                </c:pt>
                <c:pt idx="21237">
                  <c:v>44.162800000000011</c:v>
                </c:pt>
                <c:pt idx="21238">
                  <c:v>44.162800000000011</c:v>
                </c:pt>
                <c:pt idx="21239">
                  <c:v>44.162800000000011</c:v>
                </c:pt>
                <c:pt idx="21240">
                  <c:v>44.162800000000011</c:v>
                </c:pt>
                <c:pt idx="21241">
                  <c:v>44.162800000000011</c:v>
                </c:pt>
                <c:pt idx="21242">
                  <c:v>44.162800000000011</c:v>
                </c:pt>
                <c:pt idx="21243">
                  <c:v>44.162800000000011</c:v>
                </c:pt>
                <c:pt idx="21244">
                  <c:v>44.162800000000011</c:v>
                </c:pt>
                <c:pt idx="21245">
                  <c:v>44.162800000000011</c:v>
                </c:pt>
                <c:pt idx="21246">
                  <c:v>44.162800000000011</c:v>
                </c:pt>
                <c:pt idx="21247">
                  <c:v>44.162800000000011</c:v>
                </c:pt>
                <c:pt idx="21248">
                  <c:v>44.162800000000011</c:v>
                </c:pt>
                <c:pt idx="21249">
                  <c:v>44.162800000000011</c:v>
                </c:pt>
                <c:pt idx="21250">
                  <c:v>44.162800000000011</c:v>
                </c:pt>
                <c:pt idx="21251">
                  <c:v>44.162800000000011</c:v>
                </c:pt>
                <c:pt idx="21252">
                  <c:v>44.162800000000011</c:v>
                </c:pt>
                <c:pt idx="21253">
                  <c:v>44.162800000000011</c:v>
                </c:pt>
                <c:pt idx="21254">
                  <c:v>44.162800000000011</c:v>
                </c:pt>
                <c:pt idx="21255">
                  <c:v>44.162800000000011</c:v>
                </c:pt>
                <c:pt idx="21256">
                  <c:v>44.162800000000011</c:v>
                </c:pt>
                <c:pt idx="21257">
                  <c:v>44.162800000000011</c:v>
                </c:pt>
                <c:pt idx="21258">
                  <c:v>44.162800000000011</c:v>
                </c:pt>
                <c:pt idx="21259">
                  <c:v>44.162800000000011</c:v>
                </c:pt>
                <c:pt idx="21260">
                  <c:v>44.152700000000003</c:v>
                </c:pt>
                <c:pt idx="21261">
                  <c:v>44.152700000000003</c:v>
                </c:pt>
                <c:pt idx="21262">
                  <c:v>44.152700000000003</c:v>
                </c:pt>
                <c:pt idx="21263">
                  <c:v>44.152700000000003</c:v>
                </c:pt>
                <c:pt idx="21264">
                  <c:v>44.152700000000003</c:v>
                </c:pt>
                <c:pt idx="21265">
                  <c:v>44.152700000000003</c:v>
                </c:pt>
                <c:pt idx="21266">
                  <c:v>44.152700000000003</c:v>
                </c:pt>
                <c:pt idx="21267">
                  <c:v>44.152700000000003</c:v>
                </c:pt>
                <c:pt idx="21268">
                  <c:v>44.152700000000003</c:v>
                </c:pt>
                <c:pt idx="21269">
                  <c:v>44.152700000000003</c:v>
                </c:pt>
                <c:pt idx="21270">
                  <c:v>44.152700000000003</c:v>
                </c:pt>
                <c:pt idx="21271">
                  <c:v>44.152700000000003</c:v>
                </c:pt>
                <c:pt idx="21272">
                  <c:v>44.152700000000003</c:v>
                </c:pt>
                <c:pt idx="21273">
                  <c:v>44.152700000000003</c:v>
                </c:pt>
                <c:pt idx="21274">
                  <c:v>44.152700000000003</c:v>
                </c:pt>
                <c:pt idx="21275">
                  <c:v>44.152700000000003</c:v>
                </c:pt>
                <c:pt idx="21276">
                  <c:v>44.152700000000003</c:v>
                </c:pt>
                <c:pt idx="21277">
                  <c:v>44.152700000000003</c:v>
                </c:pt>
                <c:pt idx="21278">
                  <c:v>44.152700000000003</c:v>
                </c:pt>
                <c:pt idx="21279">
                  <c:v>44.152700000000003</c:v>
                </c:pt>
                <c:pt idx="21280">
                  <c:v>44.152700000000003</c:v>
                </c:pt>
                <c:pt idx="21281">
                  <c:v>44.152700000000003</c:v>
                </c:pt>
                <c:pt idx="21282">
                  <c:v>44.152700000000003</c:v>
                </c:pt>
                <c:pt idx="21283">
                  <c:v>44.152700000000003</c:v>
                </c:pt>
                <c:pt idx="21284">
                  <c:v>44.152700000000003</c:v>
                </c:pt>
                <c:pt idx="21285">
                  <c:v>44.152700000000003</c:v>
                </c:pt>
                <c:pt idx="21286">
                  <c:v>44.152700000000003</c:v>
                </c:pt>
                <c:pt idx="21287">
                  <c:v>44.152700000000003</c:v>
                </c:pt>
                <c:pt idx="21288">
                  <c:v>44.152700000000003</c:v>
                </c:pt>
                <c:pt idx="21289">
                  <c:v>44.152700000000003</c:v>
                </c:pt>
                <c:pt idx="21290">
                  <c:v>44.152700000000003</c:v>
                </c:pt>
                <c:pt idx="21291">
                  <c:v>44.152700000000003</c:v>
                </c:pt>
                <c:pt idx="21292">
                  <c:v>44.152700000000003</c:v>
                </c:pt>
                <c:pt idx="21293">
                  <c:v>44.152700000000003</c:v>
                </c:pt>
                <c:pt idx="21294">
                  <c:v>44.152700000000003</c:v>
                </c:pt>
                <c:pt idx="21295">
                  <c:v>44.152700000000003</c:v>
                </c:pt>
                <c:pt idx="21296">
                  <c:v>44.152700000000003</c:v>
                </c:pt>
                <c:pt idx="21297">
                  <c:v>44.152700000000003</c:v>
                </c:pt>
                <c:pt idx="21298">
                  <c:v>44.152700000000003</c:v>
                </c:pt>
                <c:pt idx="21299">
                  <c:v>44.152700000000003</c:v>
                </c:pt>
                <c:pt idx="21300">
                  <c:v>44.152700000000003</c:v>
                </c:pt>
                <c:pt idx="21301">
                  <c:v>44.152700000000003</c:v>
                </c:pt>
                <c:pt idx="21302">
                  <c:v>44.142699999999998</c:v>
                </c:pt>
                <c:pt idx="21303">
                  <c:v>44.142699999999998</c:v>
                </c:pt>
                <c:pt idx="21304">
                  <c:v>44.142699999999998</c:v>
                </c:pt>
                <c:pt idx="21305">
                  <c:v>44.142699999999998</c:v>
                </c:pt>
                <c:pt idx="21306">
                  <c:v>44.142699999999998</c:v>
                </c:pt>
                <c:pt idx="21307">
                  <c:v>44.142699999999998</c:v>
                </c:pt>
                <c:pt idx="21308">
                  <c:v>44.142699999999998</c:v>
                </c:pt>
                <c:pt idx="21309">
                  <c:v>44.142699999999998</c:v>
                </c:pt>
                <c:pt idx="21310">
                  <c:v>44.142699999999998</c:v>
                </c:pt>
                <c:pt idx="21311">
                  <c:v>44.142699999999998</c:v>
                </c:pt>
                <c:pt idx="21312">
                  <c:v>44.142699999999998</c:v>
                </c:pt>
                <c:pt idx="21313">
                  <c:v>44.142699999999998</c:v>
                </c:pt>
                <c:pt idx="21314">
                  <c:v>44.142699999999998</c:v>
                </c:pt>
                <c:pt idx="21315">
                  <c:v>44.142699999999998</c:v>
                </c:pt>
                <c:pt idx="21316">
                  <c:v>44.142699999999998</c:v>
                </c:pt>
                <c:pt idx="21317">
                  <c:v>44.142699999999998</c:v>
                </c:pt>
                <c:pt idx="21318">
                  <c:v>44.142699999999998</c:v>
                </c:pt>
                <c:pt idx="21319">
                  <c:v>44.142699999999998</c:v>
                </c:pt>
                <c:pt idx="21320">
                  <c:v>44.142699999999998</c:v>
                </c:pt>
                <c:pt idx="21321">
                  <c:v>44.142699999999998</c:v>
                </c:pt>
                <c:pt idx="21322">
                  <c:v>44.142699999999998</c:v>
                </c:pt>
                <c:pt idx="21323">
                  <c:v>44.142699999999998</c:v>
                </c:pt>
                <c:pt idx="21324">
                  <c:v>44.142699999999998</c:v>
                </c:pt>
                <c:pt idx="21325">
                  <c:v>44.142699999999998</c:v>
                </c:pt>
                <c:pt idx="21326">
                  <c:v>44.142699999999998</c:v>
                </c:pt>
                <c:pt idx="21327">
                  <c:v>44.142699999999998</c:v>
                </c:pt>
                <c:pt idx="21328">
                  <c:v>44.142699999999998</c:v>
                </c:pt>
                <c:pt idx="21329">
                  <c:v>44.142699999999998</c:v>
                </c:pt>
                <c:pt idx="21330">
                  <c:v>44.142699999999998</c:v>
                </c:pt>
                <c:pt idx="21331">
                  <c:v>44.142699999999998</c:v>
                </c:pt>
                <c:pt idx="21332">
                  <c:v>44.142699999999998</c:v>
                </c:pt>
                <c:pt idx="21333">
                  <c:v>44.142699999999998</c:v>
                </c:pt>
                <c:pt idx="21334">
                  <c:v>44.142699999999998</c:v>
                </c:pt>
                <c:pt idx="21335">
                  <c:v>44.142699999999998</c:v>
                </c:pt>
                <c:pt idx="21336">
                  <c:v>44.142699999999998</c:v>
                </c:pt>
                <c:pt idx="21337">
                  <c:v>44.142699999999998</c:v>
                </c:pt>
                <c:pt idx="21338">
                  <c:v>44.142699999999998</c:v>
                </c:pt>
                <c:pt idx="21339">
                  <c:v>44.142699999999998</c:v>
                </c:pt>
                <c:pt idx="21340">
                  <c:v>44.142699999999998</c:v>
                </c:pt>
                <c:pt idx="21341">
                  <c:v>44.142699999999998</c:v>
                </c:pt>
                <c:pt idx="21342">
                  <c:v>44.142699999999998</c:v>
                </c:pt>
                <c:pt idx="21343">
                  <c:v>44.142699999999998</c:v>
                </c:pt>
                <c:pt idx="21344">
                  <c:v>44.142699999999998</c:v>
                </c:pt>
                <c:pt idx="21345">
                  <c:v>44.142699999999998</c:v>
                </c:pt>
                <c:pt idx="21346">
                  <c:v>44.142699999999998</c:v>
                </c:pt>
                <c:pt idx="21347">
                  <c:v>44.142699999999998</c:v>
                </c:pt>
                <c:pt idx="21348">
                  <c:v>44.142699999999998</c:v>
                </c:pt>
                <c:pt idx="21349">
                  <c:v>44.142699999999998</c:v>
                </c:pt>
                <c:pt idx="21350">
                  <c:v>44.132600000000011</c:v>
                </c:pt>
                <c:pt idx="21351">
                  <c:v>44.132600000000011</c:v>
                </c:pt>
                <c:pt idx="21352">
                  <c:v>44.132600000000011</c:v>
                </c:pt>
                <c:pt idx="21353">
                  <c:v>44.132600000000011</c:v>
                </c:pt>
                <c:pt idx="21354">
                  <c:v>44.132600000000011</c:v>
                </c:pt>
                <c:pt idx="21355">
                  <c:v>44.132600000000011</c:v>
                </c:pt>
                <c:pt idx="21356">
                  <c:v>44.132600000000011</c:v>
                </c:pt>
                <c:pt idx="21357">
                  <c:v>44.132600000000011</c:v>
                </c:pt>
                <c:pt idx="21358">
                  <c:v>44.132600000000011</c:v>
                </c:pt>
                <c:pt idx="21359">
                  <c:v>44.132600000000011</c:v>
                </c:pt>
                <c:pt idx="21360">
                  <c:v>44.132600000000011</c:v>
                </c:pt>
                <c:pt idx="21361">
                  <c:v>44.132600000000011</c:v>
                </c:pt>
                <c:pt idx="21362">
                  <c:v>44.132600000000011</c:v>
                </c:pt>
                <c:pt idx="21363">
                  <c:v>44.132600000000011</c:v>
                </c:pt>
                <c:pt idx="21364">
                  <c:v>44.132600000000011</c:v>
                </c:pt>
                <c:pt idx="21365">
                  <c:v>44.132600000000011</c:v>
                </c:pt>
                <c:pt idx="21366">
                  <c:v>44.132600000000011</c:v>
                </c:pt>
                <c:pt idx="21367">
                  <c:v>44.132600000000011</c:v>
                </c:pt>
                <c:pt idx="21368">
                  <c:v>44.132600000000011</c:v>
                </c:pt>
                <c:pt idx="21369">
                  <c:v>44.132600000000011</c:v>
                </c:pt>
                <c:pt idx="21370">
                  <c:v>44.132600000000011</c:v>
                </c:pt>
                <c:pt idx="21371">
                  <c:v>44.132600000000011</c:v>
                </c:pt>
                <c:pt idx="21372">
                  <c:v>44.132600000000011</c:v>
                </c:pt>
                <c:pt idx="21373">
                  <c:v>44.132600000000011</c:v>
                </c:pt>
                <c:pt idx="21374">
                  <c:v>44.132600000000011</c:v>
                </c:pt>
                <c:pt idx="21375">
                  <c:v>44.132600000000011</c:v>
                </c:pt>
                <c:pt idx="21376">
                  <c:v>44.132600000000011</c:v>
                </c:pt>
                <c:pt idx="21377">
                  <c:v>44.132600000000011</c:v>
                </c:pt>
                <c:pt idx="21378">
                  <c:v>44.132600000000011</c:v>
                </c:pt>
                <c:pt idx="21379">
                  <c:v>44.132600000000011</c:v>
                </c:pt>
                <c:pt idx="21380">
                  <c:v>44.132600000000011</c:v>
                </c:pt>
                <c:pt idx="21381">
                  <c:v>44.132600000000011</c:v>
                </c:pt>
                <c:pt idx="21382">
                  <c:v>44.132600000000011</c:v>
                </c:pt>
                <c:pt idx="21383">
                  <c:v>44.132600000000011</c:v>
                </c:pt>
                <c:pt idx="21384">
                  <c:v>44.132600000000011</c:v>
                </c:pt>
                <c:pt idx="21385">
                  <c:v>44.132600000000011</c:v>
                </c:pt>
                <c:pt idx="21386">
                  <c:v>44.132600000000011</c:v>
                </c:pt>
                <c:pt idx="21387">
                  <c:v>44.132600000000011</c:v>
                </c:pt>
                <c:pt idx="21388">
                  <c:v>44.122600000000013</c:v>
                </c:pt>
                <c:pt idx="21389">
                  <c:v>44.122600000000013</c:v>
                </c:pt>
                <c:pt idx="21390">
                  <c:v>44.122600000000013</c:v>
                </c:pt>
                <c:pt idx="21391">
                  <c:v>44.122600000000013</c:v>
                </c:pt>
                <c:pt idx="21392">
                  <c:v>44.122600000000013</c:v>
                </c:pt>
                <c:pt idx="21393">
                  <c:v>44.122600000000013</c:v>
                </c:pt>
                <c:pt idx="21394">
                  <c:v>44.122600000000013</c:v>
                </c:pt>
                <c:pt idx="21395">
                  <c:v>44.122600000000013</c:v>
                </c:pt>
                <c:pt idx="21396">
                  <c:v>44.122600000000013</c:v>
                </c:pt>
                <c:pt idx="21397">
                  <c:v>44.122600000000013</c:v>
                </c:pt>
                <c:pt idx="21398">
                  <c:v>44.122600000000013</c:v>
                </c:pt>
                <c:pt idx="21399">
                  <c:v>44.122600000000013</c:v>
                </c:pt>
                <c:pt idx="21400">
                  <c:v>44.122600000000013</c:v>
                </c:pt>
                <c:pt idx="21401">
                  <c:v>44.122600000000013</c:v>
                </c:pt>
                <c:pt idx="21402">
                  <c:v>44.122600000000013</c:v>
                </c:pt>
                <c:pt idx="21403">
                  <c:v>44.122600000000013</c:v>
                </c:pt>
                <c:pt idx="21404">
                  <c:v>44.122600000000013</c:v>
                </c:pt>
                <c:pt idx="21405">
                  <c:v>44.122600000000013</c:v>
                </c:pt>
                <c:pt idx="21406">
                  <c:v>44.122600000000013</c:v>
                </c:pt>
                <c:pt idx="21407">
                  <c:v>44.122600000000013</c:v>
                </c:pt>
                <c:pt idx="21408">
                  <c:v>44.122600000000013</c:v>
                </c:pt>
                <c:pt idx="21409">
                  <c:v>44.122600000000013</c:v>
                </c:pt>
                <c:pt idx="21410">
                  <c:v>44.122600000000013</c:v>
                </c:pt>
                <c:pt idx="21411">
                  <c:v>44.122600000000013</c:v>
                </c:pt>
                <c:pt idx="21412">
                  <c:v>44.122600000000013</c:v>
                </c:pt>
                <c:pt idx="21413">
                  <c:v>44.122600000000013</c:v>
                </c:pt>
                <c:pt idx="21414">
                  <c:v>44.122600000000013</c:v>
                </c:pt>
                <c:pt idx="21415">
                  <c:v>44.122600000000013</c:v>
                </c:pt>
                <c:pt idx="21416">
                  <c:v>44.122600000000013</c:v>
                </c:pt>
                <c:pt idx="21417">
                  <c:v>44.122600000000013</c:v>
                </c:pt>
                <c:pt idx="21418">
                  <c:v>44.122600000000013</c:v>
                </c:pt>
                <c:pt idx="21419">
                  <c:v>44.122600000000013</c:v>
                </c:pt>
                <c:pt idx="21420">
                  <c:v>44.122600000000013</c:v>
                </c:pt>
                <c:pt idx="21421">
                  <c:v>44.122600000000013</c:v>
                </c:pt>
                <c:pt idx="21422">
                  <c:v>44.122600000000013</c:v>
                </c:pt>
                <c:pt idx="21423">
                  <c:v>44.122600000000013</c:v>
                </c:pt>
                <c:pt idx="21424">
                  <c:v>44.122600000000013</c:v>
                </c:pt>
                <c:pt idx="21425">
                  <c:v>44.122600000000013</c:v>
                </c:pt>
                <c:pt idx="21426">
                  <c:v>44.122600000000013</c:v>
                </c:pt>
                <c:pt idx="21427">
                  <c:v>44.122600000000013</c:v>
                </c:pt>
                <c:pt idx="21428">
                  <c:v>44.122600000000013</c:v>
                </c:pt>
                <c:pt idx="21429">
                  <c:v>44.122600000000013</c:v>
                </c:pt>
                <c:pt idx="21430">
                  <c:v>44.122600000000013</c:v>
                </c:pt>
                <c:pt idx="21431">
                  <c:v>44.122600000000013</c:v>
                </c:pt>
                <c:pt idx="21432">
                  <c:v>44.122600000000013</c:v>
                </c:pt>
                <c:pt idx="21433">
                  <c:v>44.122600000000013</c:v>
                </c:pt>
                <c:pt idx="21434">
                  <c:v>44.122600000000013</c:v>
                </c:pt>
                <c:pt idx="21435">
                  <c:v>44.122600000000013</c:v>
                </c:pt>
                <c:pt idx="21436">
                  <c:v>44.122600000000013</c:v>
                </c:pt>
                <c:pt idx="21437">
                  <c:v>44.122600000000013</c:v>
                </c:pt>
                <c:pt idx="21438">
                  <c:v>44.122600000000013</c:v>
                </c:pt>
                <c:pt idx="21439">
                  <c:v>44.122600000000013</c:v>
                </c:pt>
                <c:pt idx="21440">
                  <c:v>44.112099999999998</c:v>
                </c:pt>
                <c:pt idx="21441">
                  <c:v>44.112099999999998</c:v>
                </c:pt>
                <c:pt idx="21442">
                  <c:v>44.112099999999998</c:v>
                </c:pt>
                <c:pt idx="21443">
                  <c:v>44.112099999999998</c:v>
                </c:pt>
                <c:pt idx="21444">
                  <c:v>44.112099999999998</c:v>
                </c:pt>
                <c:pt idx="21445">
                  <c:v>44.112099999999998</c:v>
                </c:pt>
                <c:pt idx="21446">
                  <c:v>44.112099999999998</c:v>
                </c:pt>
                <c:pt idx="21447">
                  <c:v>44.112099999999998</c:v>
                </c:pt>
                <c:pt idx="21448">
                  <c:v>44.112099999999998</c:v>
                </c:pt>
                <c:pt idx="21449">
                  <c:v>44.112099999999998</c:v>
                </c:pt>
                <c:pt idx="21450">
                  <c:v>44.112099999999998</c:v>
                </c:pt>
                <c:pt idx="21451">
                  <c:v>44.112099999999998</c:v>
                </c:pt>
                <c:pt idx="21452">
                  <c:v>44.112099999999998</c:v>
                </c:pt>
                <c:pt idx="21453">
                  <c:v>44.112099999999998</c:v>
                </c:pt>
                <c:pt idx="21454">
                  <c:v>44.112099999999998</c:v>
                </c:pt>
                <c:pt idx="21455">
                  <c:v>44.112099999999998</c:v>
                </c:pt>
                <c:pt idx="21456">
                  <c:v>44.112099999999998</c:v>
                </c:pt>
                <c:pt idx="21457">
                  <c:v>44.112099999999998</c:v>
                </c:pt>
                <c:pt idx="21458">
                  <c:v>44.112099999999998</c:v>
                </c:pt>
                <c:pt idx="21459">
                  <c:v>44.112099999999998</c:v>
                </c:pt>
                <c:pt idx="21460">
                  <c:v>44.112099999999998</c:v>
                </c:pt>
                <c:pt idx="21461">
                  <c:v>44.112099999999998</c:v>
                </c:pt>
                <c:pt idx="21462">
                  <c:v>44.112099999999998</c:v>
                </c:pt>
                <c:pt idx="21463">
                  <c:v>44.112099999999998</c:v>
                </c:pt>
                <c:pt idx="21464">
                  <c:v>44.112099999999998</c:v>
                </c:pt>
                <c:pt idx="21465">
                  <c:v>44.112099999999998</c:v>
                </c:pt>
                <c:pt idx="21466">
                  <c:v>44.112099999999998</c:v>
                </c:pt>
                <c:pt idx="21467">
                  <c:v>44.112099999999998</c:v>
                </c:pt>
                <c:pt idx="21468">
                  <c:v>44.112099999999998</c:v>
                </c:pt>
                <c:pt idx="21469">
                  <c:v>44.112099999999998</c:v>
                </c:pt>
                <c:pt idx="21470">
                  <c:v>44.112099999999998</c:v>
                </c:pt>
                <c:pt idx="21471">
                  <c:v>44.112099999999998</c:v>
                </c:pt>
                <c:pt idx="21472">
                  <c:v>44.112099999999998</c:v>
                </c:pt>
                <c:pt idx="21473">
                  <c:v>44.112099999999998</c:v>
                </c:pt>
                <c:pt idx="21474">
                  <c:v>44.112099999999998</c:v>
                </c:pt>
                <c:pt idx="21475">
                  <c:v>44.112099999999998</c:v>
                </c:pt>
                <c:pt idx="21476">
                  <c:v>44.112099999999998</c:v>
                </c:pt>
                <c:pt idx="21477">
                  <c:v>44.101799999999997</c:v>
                </c:pt>
                <c:pt idx="21478">
                  <c:v>44.101799999999997</c:v>
                </c:pt>
                <c:pt idx="21479">
                  <c:v>44.101799999999997</c:v>
                </c:pt>
                <c:pt idx="21480">
                  <c:v>44.101799999999997</c:v>
                </c:pt>
                <c:pt idx="21481">
                  <c:v>44.101799999999997</c:v>
                </c:pt>
                <c:pt idx="21482">
                  <c:v>44.101799999999997</c:v>
                </c:pt>
                <c:pt idx="21483">
                  <c:v>44.101799999999997</c:v>
                </c:pt>
                <c:pt idx="21484">
                  <c:v>44.101799999999997</c:v>
                </c:pt>
                <c:pt idx="21485">
                  <c:v>44.101799999999997</c:v>
                </c:pt>
                <c:pt idx="21486">
                  <c:v>44.101799999999997</c:v>
                </c:pt>
                <c:pt idx="21487">
                  <c:v>44.101799999999997</c:v>
                </c:pt>
                <c:pt idx="21488">
                  <c:v>44.101799999999997</c:v>
                </c:pt>
                <c:pt idx="21489">
                  <c:v>44.101799999999997</c:v>
                </c:pt>
                <c:pt idx="21490">
                  <c:v>44.101799999999997</c:v>
                </c:pt>
                <c:pt idx="21491">
                  <c:v>44.101799999999997</c:v>
                </c:pt>
                <c:pt idx="21492">
                  <c:v>44.101799999999997</c:v>
                </c:pt>
                <c:pt idx="21493">
                  <c:v>44.101799999999997</c:v>
                </c:pt>
                <c:pt idx="21494">
                  <c:v>44.101799999999997</c:v>
                </c:pt>
                <c:pt idx="21495">
                  <c:v>44.101799999999997</c:v>
                </c:pt>
                <c:pt idx="21496">
                  <c:v>44.101799999999997</c:v>
                </c:pt>
                <c:pt idx="21497">
                  <c:v>44.101799999999997</c:v>
                </c:pt>
                <c:pt idx="21498">
                  <c:v>44.101799999999997</c:v>
                </c:pt>
                <c:pt idx="21499">
                  <c:v>44.101799999999997</c:v>
                </c:pt>
                <c:pt idx="21500">
                  <c:v>44.101799999999997</c:v>
                </c:pt>
                <c:pt idx="21501">
                  <c:v>44.101799999999997</c:v>
                </c:pt>
                <c:pt idx="21502">
                  <c:v>44.101799999999997</c:v>
                </c:pt>
                <c:pt idx="21503">
                  <c:v>44.101799999999997</c:v>
                </c:pt>
                <c:pt idx="21504">
                  <c:v>44.101799999999997</c:v>
                </c:pt>
                <c:pt idx="21505">
                  <c:v>44.101799999999997</c:v>
                </c:pt>
                <c:pt idx="21506">
                  <c:v>44.101799999999997</c:v>
                </c:pt>
                <c:pt idx="21507">
                  <c:v>44.101799999999997</c:v>
                </c:pt>
                <c:pt idx="21508">
                  <c:v>44.101799999999997</c:v>
                </c:pt>
                <c:pt idx="21509">
                  <c:v>44.101799999999997</c:v>
                </c:pt>
                <c:pt idx="21510">
                  <c:v>44.101799999999997</c:v>
                </c:pt>
                <c:pt idx="21511">
                  <c:v>44.101799999999997</c:v>
                </c:pt>
                <c:pt idx="21512">
                  <c:v>44.101799999999997</c:v>
                </c:pt>
                <c:pt idx="21513">
                  <c:v>44.101799999999997</c:v>
                </c:pt>
                <c:pt idx="21514">
                  <c:v>44.101799999999997</c:v>
                </c:pt>
                <c:pt idx="21515">
                  <c:v>44.101799999999997</c:v>
                </c:pt>
                <c:pt idx="21516">
                  <c:v>44.101799999999997</c:v>
                </c:pt>
                <c:pt idx="21517">
                  <c:v>44.101799999999997</c:v>
                </c:pt>
                <c:pt idx="21518">
                  <c:v>44.101799999999997</c:v>
                </c:pt>
                <c:pt idx="21519">
                  <c:v>44.101799999999997</c:v>
                </c:pt>
                <c:pt idx="21520">
                  <c:v>44.101799999999997</c:v>
                </c:pt>
                <c:pt idx="21521">
                  <c:v>44.101799999999997</c:v>
                </c:pt>
                <c:pt idx="21522">
                  <c:v>44.101799999999997</c:v>
                </c:pt>
                <c:pt idx="21523">
                  <c:v>44.101799999999997</c:v>
                </c:pt>
                <c:pt idx="21524">
                  <c:v>44.101799999999997</c:v>
                </c:pt>
                <c:pt idx="21525">
                  <c:v>44.0916</c:v>
                </c:pt>
                <c:pt idx="21526">
                  <c:v>44.0916</c:v>
                </c:pt>
                <c:pt idx="21527">
                  <c:v>44.0916</c:v>
                </c:pt>
                <c:pt idx="21528">
                  <c:v>44.0916</c:v>
                </c:pt>
                <c:pt idx="21529">
                  <c:v>44.0916</c:v>
                </c:pt>
                <c:pt idx="21530">
                  <c:v>44.0916</c:v>
                </c:pt>
                <c:pt idx="21531">
                  <c:v>44.0916</c:v>
                </c:pt>
                <c:pt idx="21532">
                  <c:v>44.0916</c:v>
                </c:pt>
                <c:pt idx="21533">
                  <c:v>44.0916</c:v>
                </c:pt>
                <c:pt idx="21534">
                  <c:v>44.0916</c:v>
                </c:pt>
                <c:pt idx="21535">
                  <c:v>44.0916</c:v>
                </c:pt>
                <c:pt idx="21536">
                  <c:v>44.0916</c:v>
                </c:pt>
                <c:pt idx="21537">
                  <c:v>44.0916</c:v>
                </c:pt>
                <c:pt idx="21538">
                  <c:v>44.0916</c:v>
                </c:pt>
                <c:pt idx="21539">
                  <c:v>44.0916</c:v>
                </c:pt>
                <c:pt idx="21540">
                  <c:v>44.0916</c:v>
                </c:pt>
                <c:pt idx="21541">
                  <c:v>44.0916</c:v>
                </c:pt>
                <c:pt idx="21542">
                  <c:v>44.0916</c:v>
                </c:pt>
                <c:pt idx="21543">
                  <c:v>44.0916</c:v>
                </c:pt>
                <c:pt idx="21544">
                  <c:v>44.0916</c:v>
                </c:pt>
                <c:pt idx="21545">
                  <c:v>44.0916</c:v>
                </c:pt>
                <c:pt idx="21546">
                  <c:v>44.0916</c:v>
                </c:pt>
                <c:pt idx="21547">
                  <c:v>44.0916</c:v>
                </c:pt>
                <c:pt idx="21548">
                  <c:v>44.0916</c:v>
                </c:pt>
                <c:pt idx="21549">
                  <c:v>44.0916</c:v>
                </c:pt>
                <c:pt idx="21550">
                  <c:v>44.0916</c:v>
                </c:pt>
                <c:pt idx="21551">
                  <c:v>44.0916</c:v>
                </c:pt>
                <c:pt idx="21552">
                  <c:v>44.0916</c:v>
                </c:pt>
                <c:pt idx="21553">
                  <c:v>44.0916</c:v>
                </c:pt>
                <c:pt idx="21554">
                  <c:v>44.0916</c:v>
                </c:pt>
                <c:pt idx="21555">
                  <c:v>44.0916</c:v>
                </c:pt>
                <c:pt idx="21556">
                  <c:v>44.0916</c:v>
                </c:pt>
                <c:pt idx="21557">
                  <c:v>44.0916</c:v>
                </c:pt>
                <c:pt idx="21558">
                  <c:v>44.0916</c:v>
                </c:pt>
                <c:pt idx="21559">
                  <c:v>44.0916</c:v>
                </c:pt>
                <c:pt idx="21560">
                  <c:v>44.0916</c:v>
                </c:pt>
                <c:pt idx="21561">
                  <c:v>44.0916</c:v>
                </c:pt>
                <c:pt idx="21562">
                  <c:v>44.0916</c:v>
                </c:pt>
                <c:pt idx="21563">
                  <c:v>44.0916</c:v>
                </c:pt>
                <c:pt idx="21564">
                  <c:v>44.0916</c:v>
                </c:pt>
                <c:pt idx="21565">
                  <c:v>44.0916</c:v>
                </c:pt>
                <c:pt idx="21566">
                  <c:v>44.0916</c:v>
                </c:pt>
                <c:pt idx="21567">
                  <c:v>44.0916</c:v>
                </c:pt>
                <c:pt idx="21568">
                  <c:v>44.0916</c:v>
                </c:pt>
                <c:pt idx="21569">
                  <c:v>44.0916</c:v>
                </c:pt>
                <c:pt idx="21570">
                  <c:v>44.0916</c:v>
                </c:pt>
                <c:pt idx="21571">
                  <c:v>44.0916</c:v>
                </c:pt>
                <c:pt idx="21572">
                  <c:v>44.081600000000002</c:v>
                </c:pt>
                <c:pt idx="21573">
                  <c:v>44.081600000000002</c:v>
                </c:pt>
                <c:pt idx="21574">
                  <c:v>44.081600000000002</c:v>
                </c:pt>
                <c:pt idx="21575">
                  <c:v>44.081600000000002</c:v>
                </c:pt>
                <c:pt idx="21576">
                  <c:v>44.081600000000002</c:v>
                </c:pt>
                <c:pt idx="21577">
                  <c:v>44.081600000000002</c:v>
                </c:pt>
                <c:pt idx="21578">
                  <c:v>44.081600000000002</c:v>
                </c:pt>
                <c:pt idx="21579">
                  <c:v>44.081600000000002</c:v>
                </c:pt>
                <c:pt idx="21580">
                  <c:v>44.081600000000002</c:v>
                </c:pt>
                <c:pt idx="21581">
                  <c:v>44.081600000000002</c:v>
                </c:pt>
                <c:pt idx="21582">
                  <c:v>44.081600000000002</c:v>
                </c:pt>
                <c:pt idx="21583">
                  <c:v>44.081600000000002</c:v>
                </c:pt>
                <c:pt idx="21584">
                  <c:v>44.081600000000002</c:v>
                </c:pt>
                <c:pt idx="21585">
                  <c:v>44.081600000000002</c:v>
                </c:pt>
                <c:pt idx="21586">
                  <c:v>44.081600000000002</c:v>
                </c:pt>
                <c:pt idx="21587">
                  <c:v>44.081600000000002</c:v>
                </c:pt>
                <c:pt idx="21588">
                  <c:v>44.081600000000002</c:v>
                </c:pt>
                <c:pt idx="21589">
                  <c:v>44.081600000000002</c:v>
                </c:pt>
                <c:pt idx="21590">
                  <c:v>44.081600000000002</c:v>
                </c:pt>
                <c:pt idx="21591">
                  <c:v>44.081600000000002</c:v>
                </c:pt>
                <c:pt idx="21592">
                  <c:v>44.081600000000002</c:v>
                </c:pt>
                <c:pt idx="21593">
                  <c:v>44.081600000000002</c:v>
                </c:pt>
                <c:pt idx="21594">
                  <c:v>44.081600000000002</c:v>
                </c:pt>
                <c:pt idx="21595">
                  <c:v>44.081600000000002</c:v>
                </c:pt>
                <c:pt idx="21596">
                  <c:v>44.081600000000002</c:v>
                </c:pt>
                <c:pt idx="21597">
                  <c:v>44.081600000000002</c:v>
                </c:pt>
                <c:pt idx="21598">
                  <c:v>44.081600000000002</c:v>
                </c:pt>
                <c:pt idx="21599">
                  <c:v>44.081600000000002</c:v>
                </c:pt>
                <c:pt idx="21600">
                  <c:v>44.081600000000002</c:v>
                </c:pt>
                <c:pt idx="21601">
                  <c:v>44.081600000000002</c:v>
                </c:pt>
                <c:pt idx="21602">
                  <c:v>44.081600000000002</c:v>
                </c:pt>
                <c:pt idx="21603">
                  <c:v>44.081600000000002</c:v>
                </c:pt>
                <c:pt idx="21604">
                  <c:v>44.081600000000002</c:v>
                </c:pt>
                <c:pt idx="21605">
                  <c:v>44.081600000000002</c:v>
                </c:pt>
                <c:pt idx="21606">
                  <c:v>44.081600000000002</c:v>
                </c:pt>
                <c:pt idx="21607">
                  <c:v>44.081600000000002</c:v>
                </c:pt>
                <c:pt idx="21608">
                  <c:v>44.081600000000002</c:v>
                </c:pt>
                <c:pt idx="21609">
                  <c:v>44.081600000000002</c:v>
                </c:pt>
                <c:pt idx="21610">
                  <c:v>44.081600000000002</c:v>
                </c:pt>
                <c:pt idx="21611">
                  <c:v>44.081600000000002</c:v>
                </c:pt>
                <c:pt idx="21612">
                  <c:v>44.081600000000002</c:v>
                </c:pt>
                <c:pt idx="21613">
                  <c:v>44.081600000000002</c:v>
                </c:pt>
                <c:pt idx="21614">
                  <c:v>44.081600000000002</c:v>
                </c:pt>
                <c:pt idx="21615">
                  <c:v>44.0715</c:v>
                </c:pt>
                <c:pt idx="21616">
                  <c:v>44.0715</c:v>
                </c:pt>
                <c:pt idx="21617">
                  <c:v>44.0715</c:v>
                </c:pt>
                <c:pt idx="21618">
                  <c:v>44.0715</c:v>
                </c:pt>
                <c:pt idx="21619">
                  <c:v>44.0715</c:v>
                </c:pt>
                <c:pt idx="21620">
                  <c:v>44.0715</c:v>
                </c:pt>
                <c:pt idx="21621">
                  <c:v>44.0715</c:v>
                </c:pt>
                <c:pt idx="21622">
                  <c:v>44.0715</c:v>
                </c:pt>
                <c:pt idx="21623">
                  <c:v>44.0715</c:v>
                </c:pt>
                <c:pt idx="21624">
                  <c:v>44.0715</c:v>
                </c:pt>
                <c:pt idx="21625">
                  <c:v>44.0715</c:v>
                </c:pt>
                <c:pt idx="21626">
                  <c:v>44.0715</c:v>
                </c:pt>
                <c:pt idx="21627">
                  <c:v>44.0715</c:v>
                </c:pt>
                <c:pt idx="21628">
                  <c:v>44.0715</c:v>
                </c:pt>
                <c:pt idx="21629">
                  <c:v>44.0715</c:v>
                </c:pt>
                <c:pt idx="21630">
                  <c:v>44.0715</c:v>
                </c:pt>
                <c:pt idx="21631">
                  <c:v>44.0715</c:v>
                </c:pt>
                <c:pt idx="21632">
                  <c:v>44.0715</c:v>
                </c:pt>
                <c:pt idx="21633">
                  <c:v>44.0715</c:v>
                </c:pt>
                <c:pt idx="21634">
                  <c:v>44.0715</c:v>
                </c:pt>
                <c:pt idx="21635">
                  <c:v>44.0715</c:v>
                </c:pt>
                <c:pt idx="21636">
                  <c:v>44.0715</c:v>
                </c:pt>
                <c:pt idx="21637">
                  <c:v>44.0715</c:v>
                </c:pt>
                <c:pt idx="21638">
                  <c:v>44.0715</c:v>
                </c:pt>
                <c:pt idx="21639">
                  <c:v>44.0715</c:v>
                </c:pt>
                <c:pt idx="21640">
                  <c:v>44.0715</c:v>
                </c:pt>
                <c:pt idx="21641">
                  <c:v>44.0715</c:v>
                </c:pt>
                <c:pt idx="21642">
                  <c:v>44.0715</c:v>
                </c:pt>
                <c:pt idx="21643">
                  <c:v>44.0715</c:v>
                </c:pt>
                <c:pt idx="21644">
                  <c:v>44.0715</c:v>
                </c:pt>
                <c:pt idx="21645">
                  <c:v>44.0715</c:v>
                </c:pt>
                <c:pt idx="21646">
                  <c:v>44.0715</c:v>
                </c:pt>
                <c:pt idx="21647">
                  <c:v>44.0715</c:v>
                </c:pt>
                <c:pt idx="21648">
                  <c:v>44.0715</c:v>
                </c:pt>
                <c:pt idx="21649">
                  <c:v>44.0715</c:v>
                </c:pt>
                <c:pt idx="21650">
                  <c:v>44.0715</c:v>
                </c:pt>
                <c:pt idx="21651">
                  <c:v>44.0715</c:v>
                </c:pt>
                <c:pt idx="21652">
                  <c:v>44.0715</c:v>
                </c:pt>
                <c:pt idx="21653">
                  <c:v>44.061300000000003</c:v>
                </c:pt>
                <c:pt idx="21654">
                  <c:v>44.061300000000003</c:v>
                </c:pt>
                <c:pt idx="21655">
                  <c:v>44.061300000000003</c:v>
                </c:pt>
                <c:pt idx="21656">
                  <c:v>44.061300000000003</c:v>
                </c:pt>
                <c:pt idx="21657">
                  <c:v>44.061300000000003</c:v>
                </c:pt>
                <c:pt idx="21658">
                  <c:v>44.061300000000003</c:v>
                </c:pt>
                <c:pt idx="21659">
                  <c:v>44.061300000000003</c:v>
                </c:pt>
                <c:pt idx="21660">
                  <c:v>44.061300000000003</c:v>
                </c:pt>
                <c:pt idx="21661">
                  <c:v>44.061300000000003</c:v>
                </c:pt>
                <c:pt idx="21662">
                  <c:v>44.061300000000003</c:v>
                </c:pt>
                <c:pt idx="21663">
                  <c:v>44.061300000000003</c:v>
                </c:pt>
                <c:pt idx="21664">
                  <c:v>44.061300000000003</c:v>
                </c:pt>
                <c:pt idx="21665">
                  <c:v>44.061300000000003</c:v>
                </c:pt>
                <c:pt idx="21666">
                  <c:v>44.061300000000003</c:v>
                </c:pt>
                <c:pt idx="21667">
                  <c:v>44.061300000000003</c:v>
                </c:pt>
                <c:pt idx="21668">
                  <c:v>44.061300000000003</c:v>
                </c:pt>
                <c:pt idx="21669">
                  <c:v>44.061300000000003</c:v>
                </c:pt>
                <c:pt idx="21670">
                  <c:v>44.061300000000003</c:v>
                </c:pt>
                <c:pt idx="21671">
                  <c:v>44.061300000000003</c:v>
                </c:pt>
                <c:pt idx="21672">
                  <c:v>44.061300000000003</c:v>
                </c:pt>
                <c:pt idx="21673">
                  <c:v>44.061300000000003</c:v>
                </c:pt>
                <c:pt idx="21674">
                  <c:v>44.061300000000003</c:v>
                </c:pt>
                <c:pt idx="21675">
                  <c:v>44.061300000000003</c:v>
                </c:pt>
                <c:pt idx="21676">
                  <c:v>44.061300000000003</c:v>
                </c:pt>
                <c:pt idx="21677">
                  <c:v>44.061300000000003</c:v>
                </c:pt>
                <c:pt idx="21678">
                  <c:v>44.061300000000003</c:v>
                </c:pt>
                <c:pt idx="21679">
                  <c:v>44.061300000000003</c:v>
                </c:pt>
                <c:pt idx="21680">
                  <c:v>44.061300000000003</c:v>
                </c:pt>
                <c:pt idx="21681">
                  <c:v>44.061300000000003</c:v>
                </c:pt>
                <c:pt idx="21682">
                  <c:v>44.061300000000003</c:v>
                </c:pt>
                <c:pt idx="21683">
                  <c:v>44.061300000000003</c:v>
                </c:pt>
                <c:pt idx="21684">
                  <c:v>44.061300000000003</c:v>
                </c:pt>
                <c:pt idx="21685">
                  <c:v>44.061300000000003</c:v>
                </c:pt>
                <c:pt idx="21686">
                  <c:v>44.061300000000003</c:v>
                </c:pt>
                <c:pt idx="21687">
                  <c:v>44.061300000000003</c:v>
                </c:pt>
                <c:pt idx="21688">
                  <c:v>44.061300000000003</c:v>
                </c:pt>
                <c:pt idx="21689">
                  <c:v>44.061300000000003</c:v>
                </c:pt>
                <c:pt idx="21690">
                  <c:v>44.061300000000003</c:v>
                </c:pt>
                <c:pt idx="21691">
                  <c:v>44.061300000000003</c:v>
                </c:pt>
                <c:pt idx="21692">
                  <c:v>44.061300000000003</c:v>
                </c:pt>
                <c:pt idx="21693">
                  <c:v>44.061300000000003</c:v>
                </c:pt>
                <c:pt idx="21694">
                  <c:v>44.061300000000003</c:v>
                </c:pt>
                <c:pt idx="21695">
                  <c:v>44.050699999999999</c:v>
                </c:pt>
                <c:pt idx="21696">
                  <c:v>44.050699999999999</c:v>
                </c:pt>
                <c:pt idx="21697">
                  <c:v>44.050699999999999</c:v>
                </c:pt>
                <c:pt idx="21698">
                  <c:v>44.050699999999999</c:v>
                </c:pt>
                <c:pt idx="21699">
                  <c:v>44.050699999999999</c:v>
                </c:pt>
                <c:pt idx="21700">
                  <c:v>44.050699999999999</c:v>
                </c:pt>
                <c:pt idx="21701">
                  <c:v>44.050699999999999</c:v>
                </c:pt>
                <c:pt idx="21702">
                  <c:v>44.050699999999999</c:v>
                </c:pt>
                <c:pt idx="21703">
                  <c:v>44.050699999999999</c:v>
                </c:pt>
                <c:pt idx="21704">
                  <c:v>44.050699999999999</c:v>
                </c:pt>
                <c:pt idx="21705">
                  <c:v>44.050699999999999</c:v>
                </c:pt>
                <c:pt idx="21706">
                  <c:v>44.050699999999999</c:v>
                </c:pt>
                <c:pt idx="21707">
                  <c:v>44.050699999999999</c:v>
                </c:pt>
                <c:pt idx="21708">
                  <c:v>44.050699999999999</c:v>
                </c:pt>
                <c:pt idx="21709">
                  <c:v>44.050699999999999</c:v>
                </c:pt>
                <c:pt idx="21710">
                  <c:v>44.050699999999999</c:v>
                </c:pt>
                <c:pt idx="21711">
                  <c:v>44.050699999999999</c:v>
                </c:pt>
                <c:pt idx="21712">
                  <c:v>44.050699999999999</c:v>
                </c:pt>
                <c:pt idx="21713">
                  <c:v>44.050699999999999</c:v>
                </c:pt>
                <c:pt idx="21714">
                  <c:v>44.050699999999999</c:v>
                </c:pt>
                <c:pt idx="21715">
                  <c:v>44.050699999999999</c:v>
                </c:pt>
                <c:pt idx="21716">
                  <c:v>44.050699999999999</c:v>
                </c:pt>
                <c:pt idx="21717">
                  <c:v>44.050699999999999</c:v>
                </c:pt>
                <c:pt idx="21718">
                  <c:v>44.050699999999999</c:v>
                </c:pt>
                <c:pt idx="21719">
                  <c:v>44.050699999999999</c:v>
                </c:pt>
                <c:pt idx="21720">
                  <c:v>44.050699999999999</c:v>
                </c:pt>
                <c:pt idx="21721">
                  <c:v>44.050699999999999</c:v>
                </c:pt>
                <c:pt idx="21722">
                  <c:v>44.050699999999999</c:v>
                </c:pt>
                <c:pt idx="21723">
                  <c:v>44.050699999999999</c:v>
                </c:pt>
                <c:pt idx="21724">
                  <c:v>44.050699999999999</c:v>
                </c:pt>
                <c:pt idx="21725">
                  <c:v>44.050699999999999</c:v>
                </c:pt>
                <c:pt idx="21726">
                  <c:v>44.050699999999999</c:v>
                </c:pt>
                <c:pt idx="21727">
                  <c:v>44.050699999999999</c:v>
                </c:pt>
                <c:pt idx="21728">
                  <c:v>44.050699999999999</c:v>
                </c:pt>
                <c:pt idx="21729">
                  <c:v>44.050699999999999</c:v>
                </c:pt>
                <c:pt idx="21730">
                  <c:v>44.050699999999999</c:v>
                </c:pt>
                <c:pt idx="21731">
                  <c:v>44.050699999999999</c:v>
                </c:pt>
                <c:pt idx="21732">
                  <c:v>44.050699999999999</c:v>
                </c:pt>
                <c:pt idx="21733">
                  <c:v>44.050699999999999</c:v>
                </c:pt>
                <c:pt idx="21734">
                  <c:v>44.050699999999999</c:v>
                </c:pt>
                <c:pt idx="21735">
                  <c:v>44.050699999999999</c:v>
                </c:pt>
                <c:pt idx="21736">
                  <c:v>44.050699999999999</c:v>
                </c:pt>
                <c:pt idx="21737">
                  <c:v>44.050699999999999</c:v>
                </c:pt>
                <c:pt idx="21738">
                  <c:v>44.040400000000012</c:v>
                </c:pt>
                <c:pt idx="21739">
                  <c:v>44.040400000000012</c:v>
                </c:pt>
                <c:pt idx="21740">
                  <c:v>44.040400000000012</c:v>
                </c:pt>
                <c:pt idx="21741">
                  <c:v>44.040400000000012</c:v>
                </c:pt>
                <c:pt idx="21742">
                  <c:v>44.040400000000012</c:v>
                </c:pt>
                <c:pt idx="21743">
                  <c:v>44.040400000000012</c:v>
                </c:pt>
                <c:pt idx="21744">
                  <c:v>44.040400000000012</c:v>
                </c:pt>
                <c:pt idx="21745">
                  <c:v>44.040400000000012</c:v>
                </c:pt>
                <c:pt idx="21746">
                  <c:v>44.040400000000012</c:v>
                </c:pt>
                <c:pt idx="21747">
                  <c:v>44.040400000000012</c:v>
                </c:pt>
                <c:pt idx="21748">
                  <c:v>44.040400000000012</c:v>
                </c:pt>
                <c:pt idx="21749">
                  <c:v>44.040400000000012</c:v>
                </c:pt>
                <c:pt idx="21750">
                  <c:v>44.040400000000012</c:v>
                </c:pt>
                <c:pt idx="21751">
                  <c:v>44.040400000000012</c:v>
                </c:pt>
                <c:pt idx="21752">
                  <c:v>44.040400000000012</c:v>
                </c:pt>
                <c:pt idx="21753">
                  <c:v>44.040400000000012</c:v>
                </c:pt>
                <c:pt idx="21754">
                  <c:v>44.040400000000012</c:v>
                </c:pt>
                <c:pt idx="21755">
                  <c:v>44.040400000000012</c:v>
                </c:pt>
                <c:pt idx="21756">
                  <c:v>44.040400000000012</c:v>
                </c:pt>
                <c:pt idx="21757">
                  <c:v>44.040400000000012</c:v>
                </c:pt>
                <c:pt idx="21758">
                  <c:v>44.040400000000012</c:v>
                </c:pt>
                <c:pt idx="21759">
                  <c:v>44.040400000000012</c:v>
                </c:pt>
                <c:pt idx="21760">
                  <c:v>44.040400000000012</c:v>
                </c:pt>
                <c:pt idx="21761">
                  <c:v>44.040400000000012</c:v>
                </c:pt>
                <c:pt idx="21762">
                  <c:v>44.040400000000012</c:v>
                </c:pt>
                <c:pt idx="21763">
                  <c:v>44.040400000000012</c:v>
                </c:pt>
                <c:pt idx="21764">
                  <c:v>44.040400000000012</c:v>
                </c:pt>
                <c:pt idx="21765">
                  <c:v>44.040400000000012</c:v>
                </c:pt>
                <c:pt idx="21766">
                  <c:v>44.040400000000012</c:v>
                </c:pt>
                <c:pt idx="21767">
                  <c:v>44.040400000000012</c:v>
                </c:pt>
                <c:pt idx="21768">
                  <c:v>44.040400000000012</c:v>
                </c:pt>
                <c:pt idx="21769">
                  <c:v>44.040400000000012</c:v>
                </c:pt>
                <c:pt idx="21770">
                  <c:v>44.040400000000012</c:v>
                </c:pt>
                <c:pt idx="21771">
                  <c:v>44.040400000000012</c:v>
                </c:pt>
                <c:pt idx="21772">
                  <c:v>44.040400000000012</c:v>
                </c:pt>
                <c:pt idx="21773">
                  <c:v>44.040400000000012</c:v>
                </c:pt>
                <c:pt idx="21774">
                  <c:v>44.040400000000012</c:v>
                </c:pt>
                <c:pt idx="21775">
                  <c:v>44.040400000000012</c:v>
                </c:pt>
                <c:pt idx="21776">
                  <c:v>44.040400000000012</c:v>
                </c:pt>
                <c:pt idx="21777">
                  <c:v>44.040400000000012</c:v>
                </c:pt>
                <c:pt idx="21778">
                  <c:v>44.040400000000012</c:v>
                </c:pt>
                <c:pt idx="21779">
                  <c:v>44.040400000000012</c:v>
                </c:pt>
                <c:pt idx="21780">
                  <c:v>44.040400000000012</c:v>
                </c:pt>
                <c:pt idx="21781">
                  <c:v>44.040400000000012</c:v>
                </c:pt>
                <c:pt idx="21782">
                  <c:v>44.040400000000012</c:v>
                </c:pt>
                <c:pt idx="21783">
                  <c:v>44.040400000000012</c:v>
                </c:pt>
                <c:pt idx="21784">
                  <c:v>44.040400000000012</c:v>
                </c:pt>
                <c:pt idx="21785">
                  <c:v>44.030299999999997</c:v>
                </c:pt>
                <c:pt idx="21786">
                  <c:v>44.030299999999997</c:v>
                </c:pt>
                <c:pt idx="21787">
                  <c:v>44.030299999999997</c:v>
                </c:pt>
                <c:pt idx="21788">
                  <c:v>44.030299999999997</c:v>
                </c:pt>
                <c:pt idx="21789">
                  <c:v>44.030299999999997</c:v>
                </c:pt>
                <c:pt idx="21790">
                  <c:v>44.030299999999997</c:v>
                </c:pt>
                <c:pt idx="21791">
                  <c:v>44.030299999999997</c:v>
                </c:pt>
                <c:pt idx="21792">
                  <c:v>44.030299999999997</c:v>
                </c:pt>
                <c:pt idx="21793">
                  <c:v>44.030299999999997</c:v>
                </c:pt>
                <c:pt idx="21794">
                  <c:v>44.030299999999997</c:v>
                </c:pt>
                <c:pt idx="21795">
                  <c:v>44.030299999999997</c:v>
                </c:pt>
                <c:pt idx="21796">
                  <c:v>44.030299999999997</c:v>
                </c:pt>
                <c:pt idx="21797">
                  <c:v>44.030299999999997</c:v>
                </c:pt>
                <c:pt idx="21798">
                  <c:v>44.030299999999997</c:v>
                </c:pt>
                <c:pt idx="21799">
                  <c:v>44.030299999999997</c:v>
                </c:pt>
                <c:pt idx="21800">
                  <c:v>44.030299999999997</c:v>
                </c:pt>
                <c:pt idx="21801">
                  <c:v>44.030299999999997</c:v>
                </c:pt>
                <c:pt idx="21802">
                  <c:v>44.030299999999997</c:v>
                </c:pt>
                <c:pt idx="21803">
                  <c:v>44.030299999999997</c:v>
                </c:pt>
                <c:pt idx="21804">
                  <c:v>44.030299999999997</c:v>
                </c:pt>
                <c:pt idx="21805">
                  <c:v>44.030299999999997</c:v>
                </c:pt>
                <c:pt idx="21806">
                  <c:v>44.030299999999997</c:v>
                </c:pt>
                <c:pt idx="21807">
                  <c:v>44.030299999999997</c:v>
                </c:pt>
                <c:pt idx="21808">
                  <c:v>44.030299999999997</c:v>
                </c:pt>
                <c:pt idx="21809">
                  <c:v>44.030299999999997</c:v>
                </c:pt>
                <c:pt idx="21810">
                  <c:v>44.030299999999997</c:v>
                </c:pt>
                <c:pt idx="21811">
                  <c:v>44.030299999999997</c:v>
                </c:pt>
                <c:pt idx="21812">
                  <c:v>44.030299999999997</c:v>
                </c:pt>
                <c:pt idx="21813">
                  <c:v>44.030299999999997</c:v>
                </c:pt>
                <c:pt idx="21814">
                  <c:v>44.030299999999997</c:v>
                </c:pt>
                <c:pt idx="21815">
                  <c:v>44.030299999999997</c:v>
                </c:pt>
                <c:pt idx="21816">
                  <c:v>44.030299999999997</c:v>
                </c:pt>
                <c:pt idx="21817">
                  <c:v>44.030299999999997</c:v>
                </c:pt>
                <c:pt idx="21818">
                  <c:v>44.030299999999997</c:v>
                </c:pt>
                <c:pt idx="21819">
                  <c:v>44.030299999999997</c:v>
                </c:pt>
                <c:pt idx="21820">
                  <c:v>44.030299999999997</c:v>
                </c:pt>
                <c:pt idx="21821">
                  <c:v>44.030299999999997</c:v>
                </c:pt>
                <c:pt idx="21822">
                  <c:v>44.030299999999997</c:v>
                </c:pt>
                <c:pt idx="21823">
                  <c:v>44.030299999999997</c:v>
                </c:pt>
                <c:pt idx="21824">
                  <c:v>44.030299999999997</c:v>
                </c:pt>
                <c:pt idx="21825">
                  <c:v>44.030299999999997</c:v>
                </c:pt>
                <c:pt idx="21826">
                  <c:v>44.030299999999997</c:v>
                </c:pt>
                <c:pt idx="21827">
                  <c:v>44.030299999999997</c:v>
                </c:pt>
                <c:pt idx="21828">
                  <c:v>44.030299999999997</c:v>
                </c:pt>
                <c:pt idx="21829">
                  <c:v>44.030299999999997</c:v>
                </c:pt>
                <c:pt idx="21830">
                  <c:v>44.030299999999997</c:v>
                </c:pt>
                <c:pt idx="21831">
                  <c:v>44.030299999999997</c:v>
                </c:pt>
                <c:pt idx="21832">
                  <c:v>44.02</c:v>
                </c:pt>
                <c:pt idx="21833">
                  <c:v>44.02</c:v>
                </c:pt>
                <c:pt idx="21834">
                  <c:v>44.02</c:v>
                </c:pt>
                <c:pt idx="21835">
                  <c:v>44.02</c:v>
                </c:pt>
                <c:pt idx="21836">
                  <c:v>44.02</c:v>
                </c:pt>
                <c:pt idx="21837">
                  <c:v>44.02</c:v>
                </c:pt>
                <c:pt idx="21838">
                  <c:v>44.02</c:v>
                </c:pt>
                <c:pt idx="21839">
                  <c:v>44.02</c:v>
                </c:pt>
                <c:pt idx="21840">
                  <c:v>44.02</c:v>
                </c:pt>
                <c:pt idx="21841">
                  <c:v>44.02</c:v>
                </c:pt>
                <c:pt idx="21842">
                  <c:v>44.02</c:v>
                </c:pt>
                <c:pt idx="21843">
                  <c:v>44.02</c:v>
                </c:pt>
                <c:pt idx="21844">
                  <c:v>44.02</c:v>
                </c:pt>
                <c:pt idx="21845">
                  <c:v>44.02</c:v>
                </c:pt>
                <c:pt idx="21846">
                  <c:v>44.02</c:v>
                </c:pt>
                <c:pt idx="21847">
                  <c:v>44.02</c:v>
                </c:pt>
                <c:pt idx="21848">
                  <c:v>44.02</c:v>
                </c:pt>
                <c:pt idx="21849">
                  <c:v>44.02</c:v>
                </c:pt>
                <c:pt idx="21850">
                  <c:v>44.02</c:v>
                </c:pt>
                <c:pt idx="21851">
                  <c:v>44.02</c:v>
                </c:pt>
                <c:pt idx="21852">
                  <c:v>44.02</c:v>
                </c:pt>
                <c:pt idx="21853">
                  <c:v>44.02</c:v>
                </c:pt>
                <c:pt idx="21854">
                  <c:v>44.02</c:v>
                </c:pt>
                <c:pt idx="21855">
                  <c:v>44.02</c:v>
                </c:pt>
                <c:pt idx="21856">
                  <c:v>44.02</c:v>
                </c:pt>
                <c:pt idx="21857">
                  <c:v>44.02</c:v>
                </c:pt>
                <c:pt idx="21858">
                  <c:v>44.02</c:v>
                </c:pt>
                <c:pt idx="21859">
                  <c:v>44.02</c:v>
                </c:pt>
                <c:pt idx="21860">
                  <c:v>44.02</c:v>
                </c:pt>
                <c:pt idx="21861">
                  <c:v>44.02</c:v>
                </c:pt>
                <c:pt idx="21862">
                  <c:v>44.02</c:v>
                </c:pt>
                <c:pt idx="21863">
                  <c:v>44.02</c:v>
                </c:pt>
                <c:pt idx="21864">
                  <c:v>44.02</c:v>
                </c:pt>
                <c:pt idx="21865">
                  <c:v>44.02</c:v>
                </c:pt>
                <c:pt idx="21866">
                  <c:v>44.02</c:v>
                </c:pt>
                <c:pt idx="21867">
                  <c:v>44.02</c:v>
                </c:pt>
                <c:pt idx="21868">
                  <c:v>44.02</c:v>
                </c:pt>
                <c:pt idx="21869">
                  <c:v>44.02</c:v>
                </c:pt>
                <c:pt idx="21870">
                  <c:v>44.02</c:v>
                </c:pt>
                <c:pt idx="21871">
                  <c:v>44.02</c:v>
                </c:pt>
                <c:pt idx="21872">
                  <c:v>44.02</c:v>
                </c:pt>
                <c:pt idx="21873">
                  <c:v>44.02</c:v>
                </c:pt>
                <c:pt idx="21874">
                  <c:v>44.02</c:v>
                </c:pt>
                <c:pt idx="21875">
                  <c:v>44.02</c:v>
                </c:pt>
                <c:pt idx="21876">
                  <c:v>44.02</c:v>
                </c:pt>
                <c:pt idx="21877">
                  <c:v>44.02</c:v>
                </c:pt>
                <c:pt idx="21878">
                  <c:v>44.02</c:v>
                </c:pt>
                <c:pt idx="21879">
                  <c:v>44.02</c:v>
                </c:pt>
                <c:pt idx="21880">
                  <c:v>44.02</c:v>
                </c:pt>
                <c:pt idx="21881">
                  <c:v>44.02</c:v>
                </c:pt>
                <c:pt idx="21882">
                  <c:v>44.02</c:v>
                </c:pt>
                <c:pt idx="21883">
                  <c:v>44.02</c:v>
                </c:pt>
                <c:pt idx="21884">
                  <c:v>44.02</c:v>
                </c:pt>
                <c:pt idx="21885">
                  <c:v>44.009800000000013</c:v>
                </c:pt>
                <c:pt idx="21886">
                  <c:v>44.009800000000013</c:v>
                </c:pt>
                <c:pt idx="21887">
                  <c:v>44.009800000000013</c:v>
                </c:pt>
                <c:pt idx="21888">
                  <c:v>44.009800000000013</c:v>
                </c:pt>
                <c:pt idx="21889">
                  <c:v>44.009800000000013</c:v>
                </c:pt>
                <c:pt idx="21890">
                  <c:v>44.009800000000013</c:v>
                </c:pt>
                <c:pt idx="21891">
                  <c:v>44.009800000000013</c:v>
                </c:pt>
                <c:pt idx="21892">
                  <c:v>44.009800000000013</c:v>
                </c:pt>
                <c:pt idx="21893">
                  <c:v>44.009800000000013</c:v>
                </c:pt>
                <c:pt idx="21894">
                  <c:v>44.009800000000013</c:v>
                </c:pt>
                <c:pt idx="21895">
                  <c:v>44.009800000000013</c:v>
                </c:pt>
                <c:pt idx="21896">
                  <c:v>44.009800000000013</c:v>
                </c:pt>
                <c:pt idx="21897">
                  <c:v>44.009800000000013</c:v>
                </c:pt>
                <c:pt idx="21898">
                  <c:v>44.009800000000013</c:v>
                </c:pt>
                <c:pt idx="21899">
                  <c:v>44.009800000000013</c:v>
                </c:pt>
                <c:pt idx="21900">
                  <c:v>44.009800000000013</c:v>
                </c:pt>
                <c:pt idx="21901">
                  <c:v>44.009800000000013</c:v>
                </c:pt>
                <c:pt idx="21902">
                  <c:v>44.009800000000013</c:v>
                </c:pt>
                <c:pt idx="21903">
                  <c:v>44.009800000000013</c:v>
                </c:pt>
                <c:pt idx="21904">
                  <c:v>44.009800000000013</c:v>
                </c:pt>
                <c:pt idx="21905">
                  <c:v>44.009800000000013</c:v>
                </c:pt>
                <c:pt idx="21906">
                  <c:v>44.009800000000013</c:v>
                </c:pt>
                <c:pt idx="21907">
                  <c:v>44.009800000000013</c:v>
                </c:pt>
                <c:pt idx="21908">
                  <c:v>44.009800000000013</c:v>
                </c:pt>
                <c:pt idx="21909">
                  <c:v>44.009800000000013</c:v>
                </c:pt>
                <c:pt idx="21910">
                  <c:v>44.009800000000013</c:v>
                </c:pt>
                <c:pt idx="21911">
                  <c:v>44.009800000000013</c:v>
                </c:pt>
                <c:pt idx="21912">
                  <c:v>44.009800000000013</c:v>
                </c:pt>
                <c:pt idx="21913">
                  <c:v>44.009800000000013</c:v>
                </c:pt>
                <c:pt idx="21914">
                  <c:v>44.009800000000013</c:v>
                </c:pt>
                <c:pt idx="21915">
                  <c:v>44.009800000000013</c:v>
                </c:pt>
                <c:pt idx="21916">
                  <c:v>44.009800000000013</c:v>
                </c:pt>
                <c:pt idx="21917">
                  <c:v>44.009800000000013</c:v>
                </c:pt>
                <c:pt idx="21918">
                  <c:v>44.009800000000013</c:v>
                </c:pt>
                <c:pt idx="21919">
                  <c:v>44.009800000000013</c:v>
                </c:pt>
                <c:pt idx="21920">
                  <c:v>44.009800000000013</c:v>
                </c:pt>
                <c:pt idx="21921">
                  <c:v>44.009800000000013</c:v>
                </c:pt>
                <c:pt idx="21922">
                  <c:v>44.009800000000013</c:v>
                </c:pt>
                <c:pt idx="21923">
                  <c:v>44.009800000000013</c:v>
                </c:pt>
                <c:pt idx="21924">
                  <c:v>44.009800000000013</c:v>
                </c:pt>
                <c:pt idx="21925">
                  <c:v>44.009800000000013</c:v>
                </c:pt>
                <c:pt idx="21926">
                  <c:v>44.009800000000013</c:v>
                </c:pt>
                <c:pt idx="21927">
                  <c:v>44.009800000000013</c:v>
                </c:pt>
                <c:pt idx="21928">
                  <c:v>44.009800000000013</c:v>
                </c:pt>
                <c:pt idx="21929">
                  <c:v>44.009800000000013</c:v>
                </c:pt>
                <c:pt idx="21930">
                  <c:v>44.009800000000013</c:v>
                </c:pt>
                <c:pt idx="21931">
                  <c:v>44.009800000000013</c:v>
                </c:pt>
                <c:pt idx="21932">
                  <c:v>44.009800000000013</c:v>
                </c:pt>
                <c:pt idx="21933">
                  <c:v>44.009800000000013</c:v>
                </c:pt>
                <c:pt idx="21934">
                  <c:v>44.009800000000013</c:v>
                </c:pt>
                <c:pt idx="21935">
                  <c:v>44.009800000000013</c:v>
                </c:pt>
                <c:pt idx="21936">
                  <c:v>44.009800000000013</c:v>
                </c:pt>
                <c:pt idx="21937">
                  <c:v>43.999600000000001</c:v>
                </c:pt>
                <c:pt idx="21938">
                  <c:v>43.999600000000001</c:v>
                </c:pt>
                <c:pt idx="21939">
                  <c:v>43.999600000000001</c:v>
                </c:pt>
                <c:pt idx="21940">
                  <c:v>43.999600000000001</c:v>
                </c:pt>
                <c:pt idx="21941">
                  <c:v>43.999600000000001</c:v>
                </c:pt>
                <c:pt idx="21942">
                  <c:v>43.999600000000001</c:v>
                </c:pt>
                <c:pt idx="21943">
                  <c:v>43.999600000000001</c:v>
                </c:pt>
                <c:pt idx="21944">
                  <c:v>43.999600000000001</c:v>
                </c:pt>
                <c:pt idx="21945">
                  <c:v>43.999600000000001</c:v>
                </c:pt>
                <c:pt idx="21946">
                  <c:v>43.999600000000001</c:v>
                </c:pt>
                <c:pt idx="21947">
                  <c:v>43.999600000000001</c:v>
                </c:pt>
                <c:pt idx="21948">
                  <c:v>43.999600000000001</c:v>
                </c:pt>
                <c:pt idx="21949">
                  <c:v>43.999600000000001</c:v>
                </c:pt>
                <c:pt idx="21950">
                  <c:v>43.999600000000001</c:v>
                </c:pt>
                <c:pt idx="21951">
                  <c:v>43.999600000000001</c:v>
                </c:pt>
                <c:pt idx="21952">
                  <c:v>43.999600000000001</c:v>
                </c:pt>
                <c:pt idx="21953">
                  <c:v>43.999600000000001</c:v>
                </c:pt>
                <c:pt idx="21954">
                  <c:v>43.999600000000001</c:v>
                </c:pt>
                <c:pt idx="21955">
                  <c:v>43.999600000000001</c:v>
                </c:pt>
                <c:pt idx="21956">
                  <c:v>43.999600000000001</c:v>
                </c:pt>
                <c:pt idx="21957">
                  <c:v>43.999600000000001</c:v>
                </c:pt>
                <c:pt idx="21958">
                  <c:v>43.999600000000001</c:v>
                </c:pt>
                <c:pt idx="21959">
                  <c:v>43.999600000000001</c:v>
                </c:pt>
                <c:pt idx="21960">
                  <c:v>43.999600000000001</c:v>
                </c:pt>
                <c:pt idx="21961">
                  <c:v>43.999600000000001</c:v>
                </c:pt>
                <c:pt idx="21962">
                  <c:v>43.999600000000001</c:v>
                </c:pt>
                <c:pt idx="21963">
                  <c:v>43.999600000000001</c:v>
                </c:pt>
                <c:pt idx="21964">
                  <c:v>43.999600000000001</c:v>
                </c:pt>
                <c:pt idx="21965">
                  <c:v>43.999600000000001</c:v>
                </c:pt>
                <c:pt idx="21966">
                  <c:v>43.999600000000001</c:v>
                </c:pt>
                <c:pt idx="21967">
                  <c:v>43.999600000000001</c:v>
                </c:pt>
                <c:pt idx="21968">
                  <c:v>43.999600000000001</c:v>
                </c:pt>
                <c:pt idx="21969">
                  <c:v>43.999600000000001</c:v>
                </c:pt>
                <c:pt idx="21970">
                  <c:v>43.999600000000001</c:v>
                </c:pt>
                <c:pt idx="21971">
                  <c:v>43.999600000000001</c:v>
                </c:pt>
                <c:pt idx="21972">
                  <c:v>43.999600000000001</c:v>
                </c:pt>
                <c:pt idx="21973">
                  <c:v>43.999600000000001</c:v>
                </c:pt>
                <c:pt idx="21974">
                  <c:v>43.999600000000001</c:v>
                </c:pt>
                <c:pt idx="21975">
                  <c:v>43.999600000000001</c:v>
                </c:pt>
                <c:pt idx="21976">
                  <c:v>43.999600000000001</c:v>
                </c:pt>
                <c:pt idx="21977">
                  <c:v>43.999600000000001</c:v>
                </c:pt>
                <c:pt idx="21978">
                  <c:v>43.999600000000001</c:v>
                </c:pt>
                <c:pt idx="21979">
                  <c:v>43.9895</c:v>
                </c:pt>
                <c:pt idx="21980">
                  <c:v>43.9895</c:v>
                </c:pt>
                <c:pt idx="21981">
                  <c:v>43.9895</c:v>
                </c:pt>
                <c:pt idx="21982">
                  <c:v>43.9895</c:v>
                </c:pt>
                <c:pt idx="21983">
                  <c:v>43.9895</c:v>
                </c:pt>
                <c:pt idx="21984">
                  <c:v>43.9895</c:v>
                </c:pt>
                <c:pt idx="21985">
                  <c:v>43.9895</c:v>
                </c:pt>
                <c:pt idx="21986">
                  <c:v>43.9895</c:v>
                </c:pt>
                <c:pt idx="21987">
                  <c:v>43.9895</c:v>
                </c:pt>
                <c:pt idx="21988">
                  <c:v>43.9895</c:v>
                </c:pt>
                <c:pt idx="21989">
                  <c:v>43.9895</c:v>
                </c:pt>
                <c:pt idx="21990">
                  <c:v>43.9895</c:v>
                </c:pt>
                <c:pt idx="21991">
                  <c:v>43.9895</c:v>
                </c:pt>
                <c:pt idx="21992">
                  <c:v>43.9895</c:v>
                </c:pt>
                <c:pt idx="21993">
                  <c:v>43.9895</c:v>
                </c:pt>
                <c:pt idx="21994">
                  <c:v>43.9895</c:v>
                </c:pt>
                <c:pt idx="21995">
                  <c:v>43.9895</c:v>
                </c:pt>
                <c:pt idx="21996">
                  <c:v>43.9895</c:v>
                </c:pt>
                <c:pt idx="21997">
                  <c:v>43.9895</c:v>
                </c:pt>
                <c:pt idx="21998">
                  <c:v>43.9895</c:v>
                </c:pt>
                <c:pt idx="21999">
                  <c:v>43.9895</c:v>
                </c:pt>
                <c:pt idx="22000">
                  <c:v>43.9895</c:v>
                </c:pt>
                <c:pt idx="22001">
                  <c:v>43.9895</c:v>
                </c:pt>
                <c:pt idx="22002">
                  <c:v>43.9895</c:v>
                </c:pt>
                <c:pt idx="22003">
                  <c:v>43.9895</c:v>
                </c:pt>
                <c:pt idx="22004">
                  <c:v>43.9895</c:v>
                </c:pt>
                <c:pt idx="22005">
                  <c:v>43.9895</c:v>
                </c:pt>
                <c:pt idx="22006">
                  <c:v>43.9895</c:v>
                </c:pt>
                <c:pt idx="22007">
                  <c:v>43.9895</c:v>
                </c:pt>
                <c:pt idx="22008">
                  <c:v>43.9895</c:v>
                </c:pt>
                <c:pt idx="22009">
                  <c:v>43.9895</c:v>
                </c:pt>
                <c:pt idx="22010">
                  <c:v>43.9895</c:v>
                </c:pt>
                <c:pt idx="22011">
                  <c:v>43.9895</c:v>
                </c:pt>
                <c:pt idx="22012">
                  <c:v>43.9895</c:v>
                </c:pt>
                <c:pt idx="22013">
                  <c:v>43.9895</c:v>
                </c:pt>
                <c:pt idx="22014">
                  <c:v>43.9895</c:v>
                </c:pt>
                <c:pt idx="22015">
                  <c:v>43.9895</c:v>
                </c:pt>
                <c:pt idx="22016">
                  <c:v>43.9895</c:v>
                </c:pt>
                <c:pt idx="22017">
                  <c:v>43.9895</c:v>
                </c:pt>
                <c:pt idx="22018">
                  <c:v>43.9895</c:v>
                </c:pt>
                <c:pt idx="22019">
                  <c:v>43.9895</c:v>
                </c:pt>
                <c:pt idx="22020">
                  <c:v>43.9895</c:v>
                </c:pt>
                <c:pt idx="22021">
                  <c:v>43.9895</c:v>
                </c:pt>
                <c:pt idx="22022">
                  <c:v>43.9895</c:v>
                </c:pt>
                <c:pt idx="22023">
                  <c:v>43.9895</c:v>
                </c:pt>
                <c:pt idx="22024">
                  <c:v>43.9895</c:v>
                </c:pt>
                <c:pt idx="22025">
                  <c:v>43.9895</c:v>
                </c:pt>
                <c:pt idx="22026">
                  <c:v>43.9895</c:v>
                </c:pt>
                <c:pt idx="22027">
                  <c:v>43.9895</c:v>
                </c:pt>
                <c:pt idx="22028">
                  <c:v>43.9895</c:v>
                </c:pt>
                <c:pt idx="22029">
                  <c:v>43.9895</c:v>
                </c:pt>
                <c:pt idx="22030">
                  <c:v>43.9895</c:v>
                </c:pt>
                <c:pt idx="22031">
                  <c:v>43.9895</c:v>
                </c:pt>
                <c:pt idx="22032">
                  <c:v>43.9895</c:v>
                </c:pt>
                <c:pt idx="22033">
                  <c:v>43.9895</c:v>
                </c:pt>
                <c:pt idx="22034">
                  <c:v>43.9895</c:v>
                </c:pt>
                <c:pt idx="22035">
                  <c:v>43.9895</c:v>
                </c:pt>
                <c:pt idx="22036">
                  <c:v>43.979300000000002</c:v>
                </c:pt>
                <c:pt idx="22037">
                  <c:v>43.979300000000002</c:v>
                </c:pt>
                <c:pt idx="22038">
                  <c:v>43.979300000000002</c:v>
                </c:pt>
                <c:pt idx="22039">
                  <c:v>43.979300000000002</c:v>
                </c:pt>
                <c:pt idx="22040">
                  <c:v>43.979300000000002</c:v>
                </c:pt>
                <c:pt idx="22041">
                  <c:v>43.979300000000002</c:v>
                </c:pt>
                <c:pt idx="22042">
                  <c:v>43.979300000000002</c:v>
                </c:pt>
                <c:pt idx="22043">
                  <c:v>43.979300000000002</c:v>
                </c:pt>
                <c:pt idx="22044">
                  <c:v>43.979300000000002</c:v>
                </c:pt>
                <c:pt idx="22045">
                  <c:v>43.979300000000002</c:v>
                </c:pt>
                <c:pt idx="22046">
                  <c:v>43.979300000000002</c:v>
                </c:pt>
                <c:pt idx="22047">
                  <c:v>43.979300000000002</c:v>
                </c:pt>
                <c:pt idx="22048">
                  <c:v>43.979300000000002</c:v>
                </c:pt>
                <c:pt idx="22049">
                  <c:v>43.979300000000002</c:v>
                </c:pt>
                <c:pt idx="22050">
                  <c:v>43.979300000000002</c:v>
                </c:pt>
                <c:pt idx="22051">
                  <c:v>43.979300000000002</c:v>
                </c:pt>
                <c:pt idx="22052">
                  <c:v>43.979300000000002</c:v>
                </c:pt>
                <c:pt idx="22053">
                  <c:v>43.979300000000002</c:v>
                </c:pt>
                <c:pt idx="22054">
                  <c:v>43.979300000000002</c:v>
                </c:pt>
                <c:pt idx="22055">
                  <c:v>43.979300000000002</c:v>
                </c:pt>
                <c:pt idx="22056">
                  <c:v>43.979300000000002</c:v>
                </c:pt>
                <c:pt idx="22057">
                  <c:v>43.979300000000002</c:v>
                </c:pt>
                <c:pt idx="22058">
                  <c:v>43.979300000000002</c:v>
                </c:pt>
                <c:pt idx="22059">
                  <c:v>43.979300000000002</c:v>
                </c:pt>
                <c:pt idx="22060">
                  <c:v>43.979300000000002</c:v>
                </c:pt>
                <c:pt idx="22061">
                  <c:v>43.979300000000002</c:v>
                </c:pt>
                <c:pt idx="22062">
                  <c:v>43.979300000000002</c:v>
                </c:pt>
                <c:pt idx="22063">
                  <c:v>43.979300000000002</c:v>
                </c:pt>
                <c:pt idx="22064">
                  <c:v>43.979300000000002</c:v>
                </c:pt>
                <c:pt idx="22065">
                  <c:v>43.979300000000002</c:v>
                </c:pt>
                <c:pt idx="22066">
                  <c:v>43.979300000000002</c:v>
                </c:pt>
                <c:pt idx="22067">
                  <c:v>43.979300000000002</c:v>
                </c:pt>
                <c:pt idx="22068">
                  <c:v>43.979300000000002</c:v>
                </c:pt>
                <c:pt idx="22069">
                  <c:v>43.979300000000002</c:v>
                </c:pt>
                <c:pt idx="22070">
                  <c:v>43.979300000000002</c:v>
                </c:pt>
                <c:pt idx="22071">
                  <c:v>43.979300000000002</c:v>
                </c:pt>
                <c:pt idx="22072">
                  <c:v>43.979300000000002</c:v>
                </c:pt>
                <c:pt idx="22073">
                  <c:v>43.979300000000002</c:v>
                </c:pt>
                <c:pt idx="22074">
                  <c:v>43.979300000000002</c:v>
                </c:pt>
                <c:pt idx="22075">
                  <c:v>43.979300000000002</c:v>
                </c:pt>
                <c:pt idx="22076">
                  <c:v>43.979300000000002</c:v>
                </c:pt>
                <c:pt idx="22077">
                  <c:v>43.979300000000002</c:v>
                </c:pt>
                <c:pt idx="22078">
                  <c:v>43.969299999999997</c:v>
                </c:pt>
                <c:pt idx="22079">
                  <c:v>43.969299999999997</c:v>
                </c:pt>
                <c:pt idx="22080">
                  <c:v>43.969299999999997</c:v>
                </c:pt>
                <c:pt idx="22081">
                  <c:v>43.969299999999997</c:v>
                </c:pt>
                <c:pt idx="22082">
                  <c:v>43.969299999999997</c:v>
                </c:pt>
                <c:pt idx="22083">
                  <c:v>43.969299999999997</c:v>
                </c:pt>
                <c:pt idx="22084">
                  <c:v>43.969299999999997</c:v>
                </c:pt>
                <c:pt idx="22085">
                  <c:v>43.969299999999997</c:v>
                </c:pt>
                <c:pt idx="22086">
                  <c:v>43.969299999999997</c:v>
                </c:pt>
                <c:pt idx="22087">
                  <c:v>43.969299999999997</c:v>
                </c:pt>
                <c:pt idx="22088">
                  <c:v>43.969299999999997</c:v>
                </c:pt>
                <c:pt idx="22089">
                  <c:v>43.969299999999997</c:v>
                </c:pt>
                <c:pt idx="22090">
                  <c:v>43.969299999999997</c:v>
                </c:pt>
                <c:pt idx="22091">
                  <c:v>43.969299999999997</c:v>
                </c:pt>
                <c:pt idx="22092">
                  <c:v>43.969299999999997</c:v>
                </c:pt>
                <c:pt idx="22093">
                  <c:v>43.969299999999997</c:v>
                </c:pt>
                <c:pt idx="22094">
                  <c:v>43.969299999999997</c:v>
                </c:pt>
                <c:pt idx="22095">
                  <c:v>43.969299999999997</c:v>
                </c:pt>
                <c:pt idx="22096">
                  <c:v>43.969299999999997</c:v>
                </c:pt>
                <c:pt idx="22097">
                  <c:v>43.969299999999997</c:v>
                </c:pt>
                <c:pt idx="22098">
                  <c:v>43.969299999999997</c:v>
                </c:pt>
                <c:pt idx="22099">
                  <c:v>43.969299999999997</c:v>
                </c:pt>
                <c:pt idx="22100">
                  <c:v>43.969299999999997</c:v>
                </c:pt>
                <c:pt idx="22101">
                  <c:v>43.969299999999997</c:v>
                </c:pt>
                <c:pt idx="22102">
                  <c:v>43.969299999999997</c:v>
                </c:pt>
                <c:pt idx="22103">
                  <c:v>43.969299999999997</c:v>
                </c:pt>
                <c:pt idx="22104">
                  <c:v>43.969299999999997</c:v>
                </c:pt>
                <c:pt idx="22105">
                  <c:v>43.969299999999997</c:v>
                </c:pt>
                <c:pt idx="22106">
                  <c:v>43.969299999999997</c:v>
                </c:pt>
                <c:pt idx="22107">
                  <c:v>43.969299999999997</c:v>
                </c:pt>
                <c:pt idx="22108">
                  <c:v>43.969299999999997</c:v>
                </c:pt>
                <c:pt idx="22109">
                  <c:v>43.969299999999997</c:v>
                </c:pt>
                <c:pt idx="22110">
                  <c:v>43.969299999999997</c:v>
                </c:pt>
                <c:pt idx="22111">
                  <c:v>43.969299999999997</c:v>
                </c:pt>
                <c:pt idx="22112">
                  <c:v>43.969299999999997</c:v>
                </c:pt>
                <c:pt idx="22113">
                  <c:v>43.969299999999997</c:v>
                </c:pt>
                <c:pt idx="22114">
                  <c:v>43.969299999999997</c:v>
                </c:pt>
                <c:pt idx="22115">
                  <c:v>43.969299999999997</c:v>
                </c:pt>
                <c:pt idx="22116">
                  <c:v>43.969299999999997</c:v>
                </c:pt>
                <c:pt idx="22117">
                  <c:v>43.969299999999997</c:v>
                </c:pt>
                <c:pt idx="22118">
                  <c:v>43.969299999999997</c:v>
                </c:pt>
                <c:pt idx="22119">
                  <c:v>43.969299999999997</c:v>
                </c:pt>
                <c:pt idx="22120">
                  <c:v>43.969299999999997</c:v>
                </c:pt>
                <c:pt idx="22121">
                  <c:v>43.969299999999997</c:v>
                </c:pt>
                <c:pt idx="22122">
                  <c:v>43.969299999999997</c:v>
                </c:pt>
                <c:pt idx="22123">
                  <c:v>43.969299999999997</c:v>
                </c:pt>
                <c:pt idx="22124">
                  <c:v>43.969299999999997</c:v>
                </c:pt>
                <c:pt idx="22125">
                  <c:v>43.969299999999997</c:v>
                </c:pt>
                <c:pt idx="22126">
                  <c:v>43.959099999999999</c:v>
                </c:pt>
                <c:pt idx="22127">
                  <c:v>43.959099999999999</c:v>
                </c:pt>
                <c:pt idx="22128">
                  <c:v>43.959099999999999</c:v>
                </c:pt>
                <c:pt idx="22129">
                  <c:v>43.959099999999999</c:v>
                </c:pt>
                <c:pt idx="22130">
                  <c:v>43.959099999999999</c:v>
                </c:pt>
                <c:pt idx="22131">
                  <c:v>43.959099999999999</c:v>
                </c:pt>
                <c:pt idx="22132">
                  <c:v>43.959099999999999</c:v>
                </c:pt>
                <c:pt idx="22133">
                  <c:v>43.959099999999999</c:v>
                </c:pt>
                <c:pt idx="22134">
                  <c:v>43.959099999999999</c:v>
                </c:pt>
                <c:pt idx="22135">
                  <c:v>43.959099999999999</c:v>
                </c:pt>
                <c:pt idx="22136">
                  <c:v>43.959099999999999</c:v>
                </c:pt>
                <c:pt idx="22137">
                  <c:v>43.959099999999999</c:v>
                </c:pt>
                <c:pt idx="22138">
                  <c:v>43.959099999999999</c:v>
                </c:pt>
                <c:pt idx="22139">
                  <c:v>43.959099999999999</c:v>
                </c:pt>
                <c:pt idx="22140">
                  <c:v>43.959099999999999</c:v>
                </c:pt>
                <c:pt idx="22141">
                  <c:v>43.959099999999999</c:v>
                </c:pt>
                <c:pt idx="22142">
                  <c:v>43.959099999999999</c:v>
                </c:pt>
                <c:pt idx="22143">
                  <c:v>43.959099999999999</c:v>
                </c:pt>
                <c:pt idx="22144">
                  <c:v>43.959099999999999</c:v>
                </c:pt>
                <c:pt idx="22145">
                  <c:v>43.959099999999999</c:v>
                </c:pt>
                <c:pt idx="22146">
                  <c:v>43.959099999999999</c:v>
                </c:pt>
                <c:pt idx="22147">
                  <c:v>43.959099999999999</c:v>
                </c:pt>
                <c:pt idx="22148">
                  <c:v>43.959099999999999</c:v>
                </c:pt>
                <c:pt idx="22149">
                  <c:v>43.959099999999999</c:v>
                </c:pt>
                <c:pt idx="22150">
                  <c:v>43.959099999999999</c:v>
                </c:pt>
                <c:pt idx="22151">
                  <c:v>43.959099999999999</c:v>
                </c:pt>
                <c:pt idx="22152">
                  <c:v>43.959099999999999</c:v>
                </c:pt>
                <c:pt idx="22153">
                  <c:v>43.959099999999999</c:v>
                </c:pt>
                <c:pt idx="22154">
                  <c:v>43.959099999999999</c:v>
                </c:pt>
                <c:pt idx="22155">
                  <c:v>43.959099999999999</c:v>
                </c:pt>
                <c:pt idx="22156">
                  <c:v>43.959099999999999</c:v>
                </c:pt>
                <c:pt idx="22157">
                  <c:v>43.959099999999999</c:v>
                </c:pt>
                <c:pt idx="22158">
                  <c:v>43.959099999999999</c:v>
                </c:pt>
                <c:pt idx="22159">
                  <c:v>43.959099999999999</c:v>
                </c:pt>
                <c:pt idx="22160">
                  <c:v>43.959099999999999</c:v>
                </c:pt>
                <c:pt idx="22161">
                  <c:v>43.959099999999999</c:v>
                </c:pt>
                <c:pt idx="22162">
                  <c:v>43.959099999999999</c:v>
                </c:pt>
                <c:pt idx="22163">
                  <c:v>43.959099999999999</c:v>
                </c:pt>
                <c:pt idx="22164">
                  <c:v>43.948800000000013</c:v>
                </c:pt>
                <c:pt idx="22165">
                  <c:v>43.948800000000013</c:v>
                </c:pt>
                <c:pt idx="22166">
                  <c:v>43.948800000000013</c:v>
                </c:pt>
                <c:pt idx="22167">
                  <c:v>43.948800000000013</c:v>
                </c:pt>
                <c:pt idx="22168">
                  <c:v>43.948800000000013</c:v>
                </c:pt>
                <c:pt idx="22169">
                  <c:v>43.948800000000013</c:v>
                </c:pt>
                <c:pt idx="22170">
                  <c:v>43.948800000000013</c:v>
                </c:pt>
                <c:pt idx="22171">
                  <c:v>43.948800000000013</c:v>
                </c:pt>
                <c:pt idx="22172">
                  <c:v>43.948800000000013</c:v>
                </c:pt>
                <c:pt idx="22173">
                  <c:v>43.948800000000013</c:v>
                </c:pt>
                <c:pt idx="22174">
                  <c:v>43.948800000000013</c:v>
                </c:pt>
                <c:pt idx="22175">
                  <c:v>43.948800000000013</c:v>
                </c:pt>
                <c:pt idx="22176">
                  <c:v>43.948800000000013</c:v>
                </c:pt>
                <c:pt idx="22177">
                  <c:v>43.948800000000013</c:v>
                </c:pt>
                <c:pt idx="22178">
                  <c:v>43.948800000000013</c:v>
                </c:pt>
                <c:pt idx="22179">
                  <c:v>43.948800000000013</c:v>
                </c:pt>
                <c:pt idx="22180">
                  <c:v>43.948800000000013</c:v>
                </c:pt>
                <c:pt idx="22181">
                  <c:v>43.948800000000013</c:v>
                </c:pt>
                <c:pt idx="22182">
                  <c:v>43.948800000000013</c:v>
                </c:pt>
                <c:pt idx="22183">
                  <c:v>43.948800000000013</c:v>
                </c:pt>
                <c:pt idx="22184">
                  <c:v>43.948800000000013</c:v>
                </c:pt>
                <c:pt idx="22185">
                  <c:v>43.948800000000013</c:v>
                </c:pt>
                <c:pt idx="22186">
                  <c:v>43.948800000000013</c:v>
                </c:pt>
                <c:pt idx="22187">
                  <c:v>43.948800000000013</c:v>
                </c:pt>
                <c:pt idx="22188">
                  <c:v>43.948800000000013</c:v>
                </c:pt>
                <c:pt idx="22189">
                  <c:v>43.948800000000013</c:v>
                </c:pt>
                <c:pt idx="22190">
                  <c:v>43.948800000000013</c:v>
                </c:pt>
                <c:pt idx="22191">
                  <c:v>43.948800000000013</c:v>
                </c:pt>
                <c:pt idx="22192">
                  <c:v>43.948800000000013</c:v>
                </c:pt>
                <c:pt idx="22193">
                  <c:v>43.948800000000013</c:v>
                </c:pt>
                <c:pt idx="22194">
                  <c:v>43.948800000000013</c:v>
                </c:pt>
                <c:pt idx="22195">
                  <c:v>43.948800000000013</c:v>
                </c:pt>
                <c:pt idx="22196">
                  <c:v>43.948800000000013</c:v>
                </c:pt>
                <c:pt idx="22197">
                  <c:v>43.948800000000013</c:v>
                </c:pt>
                <c:pt idx="22198">
                  <c:v>43.948800000000013</c:v>
                </c:pt>
                <c:pt idx="22199">
                  <c:v>43.948800000000013</c:v>
                </c:pt>
                <c:pt idx="22200">
                  <c:v>43.948800000000013</c:v>
                </c:pt>
                <c:pt idx="22201">
                  <c:v>43.948800000000013</c:v>
                </c:pt>
                <c:pt idx="22202">
                  <c:v>43.938699999999997</c:v>
                </c:pt>
                <c:pt idx="22203">
                  <c:v>43.938699999999997</c:v>
                </c:pt>
                <c:pt idx="22204">
                  <c:v>43.938699999999997</c:v>
                </c:pt>
                <c:pt idx="22205">
                  <c:v>43.938699999999997</c:v>
                </c:pt>
                <c:pt idx="22206">
                  <c:v>43.938699999999997</c:v>
                </c:pt>
                <c:pt idx="22207">
                  <c:v>43.938699999999997</c:v>
                </c:pt>
                <c:pt idx="22208">
                  <c:v>43.938699999999997</c:v>
                </c:pt>
                <c:pt idx="22209">
                  <c:v>43.938699999999997</c:v>
                </c:pt>
                <c:pt idx="22210">
                  <c:v>43.938699999999997</c:v>
                </c:pt>
                <c:pt idx="22211">
                  <c:v>43.938699999999997</c:v>
                </c:pt>
                <c:pt idx="22212">
                  <c:v>43.938699999999997</c:v>
                </c:pt>
                <c:pt idx="22213">
                  <c:v>43.938699999999997</c:v>
                </c:pt>
                <c:pt idx="22214">
                  <c:v>43.938699999999997</c:v>
                </c:pt>
                <c:pt idx="22215">
                  <c:v>43.938699999999997</c:v>
                </c:pt>
                <c:pt idx="22216">
                  <c:v>43.938699999999997</c:v>
                </c:pt>
                <c:pt idx="22217">
                  <c:v>43.938699999999997</c:v>
                </c:pt>
                <c:pt idx="22218">
                  <c:v>43.938699999999997</c:v>
                </c:pt>
                <c:pt idx="22219">
                  <c:v>43.938699999999997</c:v>
                </c:pt>
                <c:pt idx="22220">
                  <c:v>43.938699999999997</c:v>
                </c:pt>
                <c:pt idx="22221">
                  <c:v>43.938699999999997</c:v>
                </c:pt>
                <c:pt idx="22222">
                  <c:v>43.938699999999997</c:v>
                </c:pt>
                <c:pt idx="22223">
                  <c:v>43.938699999999997</c:v>
                </c:pt>
                <c:pt idx="22224">
                  <c:v>43.938699999999997</c:v>
                </c:pt>
                <c:pt idx="22225">
                  <c:v>43.938699999999997</c:v>
                </c:pt>
                <c:pt idx="22226">
                  <c:v>43.938699999999997</c:v>
                </c:pt>
                <c:pt idx="22227">
                  <c:v>43.938699999999997</c:v>
                </c:pt>
                <c:pt idx="22228">
                  <c:v>43.938699999999997</c:v>
                </c:pt>
                <c:pt idx="22229">
                  <c:v>43.938699999999997</c:v>
                </c:pt>
                <c:pt idx="22230">
                  <c:v>43.938699999999997</c:v>
                </c:pt>
                <c:pt idx="22231">
                  <c:v>43.938699999999997</c:v>
                </c:pt>
                <c:pt idx="22232">
                  <c:v>43.938699999999997</c:v>
                </c:pt>
                <c:pt idx="22233">
                  <c:v>43.938699999999997</c:v>
                </c:pt>
                <c:pt idx="22234">
                  <c:v>43.938699999999997</c:v>
                </c:pt>
                <c:pt idx="22235">
                  <c:v>43.938699999999997</c:v>
                </c:pt>
                <c:pt idx="22236">
                  <c:v>43.938699999999997</c:v>
                </c:pt>
                <c:pt idx="22237">
                  <c:v>43.938699999999997</c:v>
                </c:pt>
                <c:pt idx="22238">
                  <c:v>43.938699999999997</c:v>
                </c:pt>
                <c:pt idx="22239">
                  <c:v>43.9285</c:v>
                </c:pt>
                <c:pt idx="22240">
                  <c:v>43.9285</c:v>
                </c:pt>
                <c:pt idx="22241">
                  <c:v>43.9285</c:v>
                </c:pt>
                <c:pt idx="22242">
                  <c:v>43.9285</c:v>
                </c:pt>
                <c:pt idx="22243">
                  <c:v>43.9285</c:v>
                </c:pt>
                <c:pt idx="22244">
                  <c:v>43.9285</c:v>
                </c:pt>
                <c:pt idx="22245">
                  <c:v>43.9285</c:v>
                </c:pt>
                <c:pt idx="22246">
                  <c:v>43.9285</c:v>
                </c:pt>
                <c:pt idx="22247">
                  <c:v>43.9285</c:v>
                </c:pt>
                <c:pt idx="22248">
                  <c:v>43.9285</c:v>
                </c:pt>
                <c:pt idx="22249">
                  <c:v>43.9285</c:v>
                </c:pt>
                <c:pt idx="22250">
                  <c:v>43.9285</c:v>
                </c:pt>
                <c:pt idx="22251">
                  <c:v>43.9285</c:v>
                </c:pt>
                <c:pt idx="22252">
                  <c:v>43.9285</c:v>
                </c:pt>
                <c:pt idx="22253">
                  <c:v>43.9285</c:v>
                </c:pt>
                <c:pt idx="22254">
                  <c:v>43.9285</c:v>
                </c:pt>
                <c:pt idx="22255">
                  <c:v>43.9285</c:v>
                </c:pt>
                <c:pt idx="22256">
                  <c:v>43.9285</c:v>
                </c:pt>
                <c:pt idx="22257">
                  <c:v>43.9285</c:v>
                </c:pt>
                <c:pt idx="22258">
                  <c:v>43.9285</c:v>
                </c:pt>
                <c:pt idx="22259">
                  <c:v>43.9285</c:v>
                </c:pt>
                <c:pt idx="22260">
                  <c:v>43.9285</c:v>
                </c:pt>
                <c:pt idx="22261">
                  <c:v>43.9285</c:v>
                </c:pt>
                <c:pt idx="22262">
                  <c:v>43.9285</c:v>
                </c:pt>
                <c:pt idx="22263">
                  <c:v>43.9285</c:v>
                </c:pt>
                <c:pt idx="22264">
                  <c:v>43.9285</c:v>
                </c:pt>
                <c:pt idx="22265">
                  <c:v>43.9285</c:v>
                </c:pt>
                <c:pt idx="22266">
                  <c:v>43.9285</c:v>
                </c:pt>
                <c:pt idx="22267">
                  <c:v>43.9285</c:v>
                </c:pt>
                <c:pt idx="22268">
                  <c:v>43.9285</c:v>
                </c:pt>
                <c:pt idx="22269">
                  <c:v>43.9285</c:v>
                </c:pt>
                <c:pt idx="22270">
                  <c:v>43.9285</c:v>
                </c:pt>
                <c:pt idx="22271">
                  <c:v>43.9285</c:v>
                </c:pt>
                <c:pt idx="22272">
                  <c:v>43.9285</c:v>
                </c:pt>
                <c:pt idx="22273">
                  <c:v>43.9285</c:v>
                </c:pt>
                <c:pt idx="22274">
                  <c:v>43.9285</c:v>
                </c:pt>
                <c:pt idx="22275">
                  <c:v>43.9285</c:v>
                </c:pt>
                <c:pt idx="22276">
                  <c:v>43.9285</c:v>
                </c:pt>
                <c:pt idx="22277">
                  <c:v>43.918400000000013</c:v>
                </c:pt>
                <c:pt idx="22278">
                  <c:v>43.918400000000013</c:v>
                </c:pt>
                <c:pt idx="22279">
                  <c:v>43.918400000000013</c:v>
                </c:pt>
                <c:pt idx="22280">
                  <c:v>43.918400000000013</c:v>
                </c:pt>
                <c:pt idx="22281">
                  <c:v>43.918400000000013</c:v>
                </c:pt>
                <c:pt idx="22282">
                  <c:v>43.918400000000013</c:v>
                </c:pt>
                <c:pt idx="22283">
                  <c:v>43.918400000000013</c:v>
                </c:pt>
                <c:pt idx="22284">
                  <c:v>43.918400000000013</c:v>
                </c:pt>
                <c:pt idx="22285">
                  <c:v>43.918400000000013</c:v>
                </c:pt>
                <c:pt idx="22286">
                  <c:v>43.918400000000013</c:v>
                </c:pt>
                <c:pt idx="22287">
                  <c:v>43.918400000000013</c:v>
                </c:pt>
                <c:pt idx="22288">
                  <c:v>43.918400000000013</c:v>
                </c:pt>
                <c:pt idx="22289">
                  <c:v>43.918400000000013</c:v>
                </c:pt>
                <c:pt idx="22290">
                  <c:v>43.918400000000013</c:v>
                </c:pt>
                <c:pt idx="22291">
                  <c:v>43.918400000000013</c:v>
                </c:pt>
                <c:pt idx="22292">
                  <c:v>43.918400000000013</c:v>
                </c:pt>
                <c:pt idx="22293">
                  <c:v>43.918400000000013</c:v>
                </c:pt>
                <c:pt idx="22294">
                  <c:v>43.918400000000013</c:v>
                </c:pt>
                <c:pt idx="22295">
                  <c:v>43.918400000000013</c:v>
                </c:pt>
                <c:pt idx="22296">
                  <c:v>43.918400000000013</c:v>
                </c:pt>
                <c:pt idx="22297">
                  <c:v>43.918400000000013</c:v>
                </c:pt>
                <c:pt idx="22298">
                  <c:v>43.918400000000013</c:v>
                </c:pt>
                <c:pt idx="22299">
                  <c:v>43.918400000000013</c:v>
                </c:pt>
                <c:pt idx="22300">
                  <c:v>43.918400000000013</c:v>
                </c:pt>
                <c:pt idx="22301">
                  <c:v>43.918400000000013</c:v>
                </c:pt>
                <c:pt idx="22302">
                  <c:v>43.918400000000013</c:v>
                </c:pt>
                <c:pt idx="22303">
                  <c:v>43.918400000000013</c:v>
                </c:pt>
                <c:pt idx="22304">
                  <c:v>43.918400000000013</c:v>
                </c:pt>
                <c:pt idx="22305">
                  <c:v>43.918400000000013</c:v>
                </c:pt>
                <c:pt idx="22306">
                  <c:v>43.918400000000013</c:v>
                </c:pt>
                <c:pt idx="22307">
                  <c:v>43.918400000000013</c:v>
                </c:pt>
                <c:pt idx="22308">
                  <c:v>43.918400000000013</c:v>
                </c:pt>
                <c:pt idx="22309">
                  <c:v>43.918400000000013</c:v>
                </c:pt>
                <c:pt idx="22310">
                  <c:v>43.918400000000013</c:v>
                </c:pt>
                <c:pt idx="22311">
                  <c:v>43.918400000000013</c:v>
                </c:pt>
                <c:pt idx="22312">
                  <c:v>43.918400000000013</c:v>
                </c:pt>
                <c:pt idx="22313">
                  <c:v>43.918400000000013</c:v>
                </c:pt>
                <c:pt idx="22314">
                  <c:v>43.918400000000013</c:v>
                </c:pt>
                <c:pt idx="22315">
                  <c:v>43.918400000000013</c:v>
                </c:pt>
                <c:pt idx="22316">
                  <c:v>43.918400000000013</c:v>
                </c:pt>
                <c:pt idx="22317">
                  <c:v>43.918400000000013</c:v>
                </c:pt>
                <c:pt idx="22318">
                  <c:v>43.918400000000013</c:v>
                </c:pt>
                <c:pt idx="22319">
                  <c:v>43.918400000000013</c:v>
                </c:pt>
                <c:pt idx="22320">
                  <c:v>43.908200000000001</c:v>
                </c:pt>
                <c:pt idx="22321">
                  <c:v>43.908200000000001</c:v>
                </c:pt>
                <c:pt idx="22322">
                  <c:v>43.908200000000001</c:v>
                </c:pt>
                <c:pt idx="22323">
                  <c:v>43.908200000000001</c:v>
                </c:pt>
                <c:pt idx="22324">
                  <c:v>43.908200000000001</c:v>
                </c:pt>
                <c:pt idx="22325">
                  <c:v>43.908200000000001</c:v>
                </c:pt>
                <c:pt idx="22326">
                  <c:v>43.908200000000001</c:v>
                </c:pt>
                <c:pt idx="22327">
                  <c:v>43.908200000000001</c:v>
                </c:pt>
                <c:pt idx="22328">
                  <c:v>43.908200000000001</c:v>
                </c:pt>
                <c:pt idx="22329">
                  <c:v>43.908200000000001</c:v>
                </c:pt>
                <c:pt idx="22330">
                  <c:v>43.908200000000001</c:v>
                </c:pt>
                <c:pt idx="22331">
                  <c:v>43.908200000000001</c:v>
                </c:pt>
                <c:pt idx="22332">
                  <c:v>43.908200000000001</c:v>
                </c:pt>
                <c:pt idx="22333">
                  <c:v>43.908200000000001</c:v>
                </c:pt>
                <c:pt idx="22334">
                  <c:v>43.908200000000001</c:v>
                </c:pt>
                <c:pt idx="22335">
                  <c:v>43.908200000000001</c:v>
                </c:pt>
                <c:pt idx="22336">
                  <c:v>43.908200000000001</c:v>
                </c:pt>
                <c:pt idx="22337">
                  <c:v>43.908200000000001</c:v>
                </c:pt>
                <c:pt idx="22338">
                  <c:v>43.908200000000001</c:v>
                </c:pt>
                <c:pt idx="22339">
                  <c:v>43.908200000000001</c:v>
                </c:pt>
                <c:pt idx="22340">
                  <c:v>43.908200000000001</c:v>
                </c:pt>
                <c:pt idx="22341">
                  <c:v>43.908200000000001</c:v>
                </c:pt>
                <c:pt idx="22342">
                  <c:v>43.908200000000001</c:v>
                </c:pt>
                <c:pt idx="22343">
                  <c:v>43.908200000000001</c:v>
                </c:pt>
                <c:pt idx="22344">
                  <c:v>43.908200000000001</c:v>
                </c:pt>
                <c:pt idx="22345">
                  <c:v>43.908200000000001</c:v>
                </c:pt>
                <c:pt idx="22346">
                  <c:v>43.908200000000001</c:v>
                </c:pt>
                <c:pt idx="22347">
                  <c:v>43.908200000000001</c:v>
                </c:pt>
                <c:pt idx="22348">
                  <c:v>43.908200000000001</c:v>
                </c:pt>
                <c:pt idx="22349">
                  <c:v>43.908200000000001</c:v>
                </c:pt>
                <c:pt idx="22350">
                  <c:v>43.908200000000001</c:v>
                </c:pt>
                <c:pt idx="22351">
                  <c:v>43.908200000000001</c:v>
                </c:pt>
                <c:pt idx="22352">
                  <c:v>43.908200000000001</c:v>
                </c:pt>
                <c:pt idx="22353">
                  <c:v>43.897799999999997</c:v>
                </c:pt>
                <c:pt idx="22354">
                  <c:v>43.897799999999997</c:v>
                </c:pt>
                <c:pt idx="22355">
                  <c:v>43.897799999999997</c:v>
                </c:pt>
                <c:pt idx="22356">
                  <c:v>43.897799999999997</c:v>
                </c:pt>
                <c:pt idx="22357">
                  <c:v>43.897799999999997</c:v>
                </c:pt>
                <c:pt idx="22358">
                  <c:v>43.897799999999997</c:v>
                </c:pt>
                <c:pt idx="22359">
                  <c:v>43.897799999999997</c:v>
                </c:pt>
                <c:pt idx="22360">
                  <c:v>43.897799999999997</c:v>
                </c:pt>
                <c:pt idx="22361">
                  <c:v>43.897799999999997</c:v>
                </c:pt>
                <c:pt idx="22362">
                  <c:v>43.897799999999997</c:v>
                </c:pt>
                <c:pt idx="22363">
                  <c:v>43.897799999999997</c:v>
                </c:pt>
                <c:pt idx="22364">
                  <c:v>43.897799999999997</c:v>
                </c:pt>
                <c:pt idx="22365">
                  <c:v>43.897799999999997</c:v>
                </c:pt>
                <c:pt idx="22366">
                  <c:v>43.897799999999997</c:v>
                </c:pt>
                <c:pt idx="22367">
                  <c:v>43.897799999999997</c:v>
                </c:pt>
                <c:pt idx="22368">
                  <c:v>43.897799999999997</c:v>
                </c:pt>
                <c:pt idx="22369">
                  <c:v>43.897799999999997</c:v>
                </c:pt>
                <c:pt idx="22370">
                  <c:v>43.897799999999997</c:v>
                </c:pt>
                <c:pt idx="22371">
                  <c:v>43.897799999999997</c:v>
                </c:pt>
                <c:pt idx="22372">
                  <c:v>43.897799999999997</c:v>
                </c:pt>
                <c:pt idx="22373">
                  <c:v>43.897799999999997</c:v>
                </c:pt>
                <c:pt idx="22374">
                  <c:v>43.897799999999997</c:v>
                </c:pt>
                <c:pt idx="22375">
                  <c:v>43.897799999999997</c:v>
                </c:pt>
                <c:pt idx="22376">
                  <c:v>43.897799999999997</c:v>
                </c:pt>
                <c:pt idx="22377">
                  <c:v>43.897799999999997</c:v>
                </c:pt>
                <c:pt idx="22378">
                  <c:v>43.897799999999997</c:v>
                </c:pt>
                <c:pt idx="22379">
                  <c:v>43.897799999999997</c:v>
                </c:pt>
                <c:pt idx="22380">
                  <c:v>43.897799999999997</c:v>
                </c:pt>
                <c:pt idx="22381">
                  <c:v>43.897799999999997</c:v>
                </c:pt>
                <c:pt idx="22382">
                  <c:v>43.897799999999997</c:v>
                </c:pt>
                <c:pt idx="22383">
                  <c:v>43.897799999999997</c:v>
                </c:pt>
                <c:pt idx="22384">
                  <c:v>43.897799999999997</c:v>
                </c:pt>
                <c:pt idx="22385">
                  <c:v>43.897799999999997</c:v>
                </c:pt>
                <c:pt idx="22386">
                  <c:v>43.897799999999997</c:v>
                </c:pt>
                <c:pt idx="22387">
                  <c:v>43.897799999999997</c:v>
                </c:pt>
                <c:pt idx="22388">
                  <c:v>43.897799999999997</c:v>
                </c:pt>
                <c:pt idx="22389">
                  <c:v>43.897799999999997</c:v>
                </c:pt>
                <c:pt idx="22390">
                  <c:v>43.897799999999997</c:v>
                </c:pt>
                <c:pt idx="22391">
                  <c:v>43.897799999999997</c:v>
                </c:pt>
                <c:pt idx="22392">
                  <c:v>43.897799999999997</c:v>
                </c:pt>
                <c:pt idx="22393">
                  <c:v>43.897799999999997</c:v>
                </c:pt>
                <c:pt idx="22394">
                  <c:v>43.897799999999997</c:v>
                </c:pt>
                <c:pt idx="22395">
                  <c:v>43.897799999999997</c:v>
                </c:pt>
                <c:pt idx="22396">
                  <c:v>43.887700000000002</c:v>
                </c:pt>
                <c:pt idx="22397">
                  <c:v>43.887700000000002</c:v>
                </c:pt>
                <c:pt idx="22398">
                  <c:v>43.887700000000002</c:v>
                </c:pt>
                <c:pt idx="22399">
                  <c:v>43.887700000000002</c:v>
                </c:pt>
                <c:pt idx="22400">
                  <c:v>43.887700000000002</c:v>
                </c:pt>
                <c:pt idx="22401">
                  <c:v>43.887700000000002</c:v>
                </c:pt>
                <c:pt idx="22402">
                  <c:v>43.887700000000002</c:v>
                </c:pt>
                <c:pt idx="22403">
                  <c:v>43.887700000000002</c:v>
                </c:pt>
                <c:pt idx="22404">
                  <c:v>43.887700000000002</c:v>
                </c:pt>
                <c:pt idx="22405">
                  <c:v>43.887700000000002</c:v>
                </c:pt>
                <c:pt idx="22406">
                  <c:v>43.887700000000002</c:v>
                </c:pt>
                <c:pt idx="22407">
                  <c:v>43.887700000000002</c:v>
                </c:pt>
                <c:pt idx="22408">
                  <c:v>43.887700000000002</c:v>
                </c:pt>
                <c:pt idx="22409">
                  <c:v>43.887700000000002</c:v>
                </c:pt>
                <c:pt idx="22410">
                  <c:v>43.887700000000002</c:v>
                </c:pt>
                <c:pt idx="22411">
                  <c:v>43.887700000000002</c:v>
                </c:pt>
                <c:pt idx="22412">
                  <c:v>43.887700000000002</c:v>
                </c:pt>
                <c:pt idx="22413">
                  <c:v>43.887700000000002</c:v>
                </c:pt>
                <c:pt idx="22414">
                  <c:v>43.887700000000002</c:v>
                </c:pt>
                <c:pt idx="22415">
                  <c:v>43.887700000000002</c:v>
                </c:pt>
                <c:pt idx="22416">
                  <c:v>43.887700000000002</c:v>
                </c:pt>
                <c:pt idx="22417">
                  <c:v>43.887700000000002</c:v>
                </c:pt>
                <c:pt idx="22418">
                  <c:v>43.887700000000002</c:v>
                </c:pt>
                <c:pt idx="22419">
                  <c:v>43.887700000000002</c:v>
                </c:pt>
                <c:pt idx="22420">
                  <c:v>43.887700000000002</c:v>
                </c:pt>
                <c:pt idx="22421">
                  <c:v>43.887700000000002</c:v>
                </c:pt>
                <c:pt idx="22422">
                  <c:v>43.887700000000002</c:v>
                </c:pt>
                <c:pt idx="22423">
                  <c:v>43.887700000000002</c:v>
                </c:pt>
                <c:pt idx="22424">
                  <c:v>43.887700000000002</c:v>
                </c:pt>
                <c:pt idx="22425">
                  <c:v>43.887700000000002</c:v>
                </c:pt>
                <c:pt idx="22426">
                  <c:v>43.887700000000002</c:v>
                </c:pt>
                <c:pt idx="22427">
                  <c:v>43.887700000000002</c:v>
                </c:pt>
                <c:pt idx="22428">
                  <c:v>43.887700000000002</c:v>
                </c:pt>
                <c:pt idx="22429">
                  <c:v>43.887700000000002</c:v>
                </c:pt>
                <c:pt idx="22430">
                  <c:v>43.887700000000002</c:v>
                </c:pt>
                <c:pt idx="22431">
                  <c:v>43.887700000000002</c:v>
                </c:pt>
                <c:pt idx="22432">
                  <c:v>43.887700000000002</c:v>
                </c:pt>
                <c:pt idx="22433">
                  <c:v>43.887700000000002</c:v>
                </c:pt>
                <c:pt idx="22434">
                  <c:v>43.887700000000002</c:v>
                </c:pt>
                <c:pt idx="22435">
                  <c:v>43.887700000000002</c:v>
                </c:pt>
                <c:pt idx="22436">
                  <c:v>43.887700000000002</c:v>
                </c:pt>
                <c:pt idx="22437">
                  <c:v>43.887700000000002</c:v>
                </c:pt>
                <c:pt idx="22438">
                  <c:v>43.887700000000002</c:v>
                </c:pt>
                <c:pt idx="22439">
                  <c:v>43.887700000000002</c:v>
                </c:pt>
                <c:pt idx="22440">
                  <c:v>43.887700000000002</c:v>
                </c:pt>
                <c:pt idx="22441">
                  <c:v>43.887700000000002</c:v>
                </c:pt>
                <c:pt idx="22442">
                  <c:v>43.887700000000002</c:v>
                </c:pt>
                <c:pt idx="22443">
                  <c:v>43.877299999999998</c:v>
                </c:pt>
                <c:pt idx="22444">
                  <c:v>43.877299999999998</c:v>
                </c:pt>
                <c:pt idx="22445">
                  <c:v>43.877299999999998</c:v>
                </c:pt>
                <c:pt idx="22446">
                  <c:v>43.877299999999998</c:v>
                </c:pt>
                <c:pt idx="22447">
                  <c:v>43.877299999999998</c:v>
                </c:pt>
                <c:pt idx="22448">
                  <c:v>43.877299999999998</c:v>
                </c:pt>
                <c:pt idx="22449">
                  <c:v>43.877299999999998</c:v>
                </c:pt>
                <c:pt idx="22450">
                  <c:v>43.877299999999998</c:v>
                </c:pt>
                <c:pt idx="22451">
                  <c:v>43.877299999999998</c:v>
                </c:pt>
                <c:pt idx="22452">
                  <c:v>43.877299999999998</c:v>
                </c:pt>
                <c:pt idx="22453">
                  <c:v>43.877299999999998</c:v>
                </c:pt>
                <c:pt idx="22454">
                  <c:v>43.877299999999998</c:v>
                </c:pt>
                <c:pt idx="22455">
                  <c:v>43.877299999999998</c:v>
                </c:pt>
                <c:pt idx="22456">
                  <c:v>43.877299999999998</c:v>
                </c:pt>
                <c:pt idx="22457">
                  <c:v>43.877299999999998</c:v>
                </c:pt>
                <c:pt idx="22458">
                  <c:v>43.877299999999998</c:v>
                </c:pt>
                <c:pt idx="22459">
                  <c:v>43.877299999999998</c:v>
                </c:pt>
                <c:pt idx="22460">
                  <c:v>43.877299999999998</c:v>
                </c:pt>
                <c:pt idx="22461">
                  <c:v>43.877299999999998</c:v>
                </c:pt>
                <c:pt idx="22462">
                  <c:v>43.877299999999998</c:v>
                </c:pt>
                <c:pt idx="22463">
                  <c:v>43.877299999999998</c:v>
                </c:pt>
                <c:pt idx="22464">
                  <c:v>43.877299999999998</c:v>
                </c:pt>
                <c:pt idx="22465">
                  <c:v>43.877299999999998</c:v>
                </c:pt>
                <c:pt idx="22466">
                  <c:v>43.877299999999998</c:v>
                </c:pt>
                <c:pt idx="22467">
                  <c:v>43.877299999999998</c:v>
                </c:pt>
                <c:pt idx="22468">
                  <c:v>43.877299999999998</c:v>
                </c:pt>
                <c:pt idx="22469">
                  <c:v>43.877299999999998</c:v>
                </c:pt>
                <c:pt idx="22470">
                  <c:v>43.877299999999998</c:v>
                </c:pt>
                <c:pt idx="22471">
                  <c:v>43.877299999999998</c:v>
                </c:pt>
                <c:pt idx="22472">
                  <c:v>43.877299999999998</c:v>
                </c:pt>
                <c:pt idx="22473">
                  <c:v>43.877299999999998</c:v>
                </c:pt>
                <c:pt idx="22474">
                  <c:v>43.877299999999998</c:v>
                </c:pt>
                <c:pt idx="22475">
                  <c:v>43.877299999999998</c:v>
                </c:pt>
                <c:pt idx="22476">
                  <c:v>43.877299999999998</c:v>
                </c:pt>
                <c:pt idx="22477">
                  <c:v>43.877299999999998</c:v>
                </c:pt>
                <c:pt idx="22478">
                  <c:v>43.877299999999998</c:v>
                </c:pt>
                <c:pt idx="22479">
                  <c:v>43.877299999999998</c:v>
                </c:pt>
                <c:pt idx="22480">
                  <c:v>43.877299999999998</c:v>
                </c:pt>
                <c:pt idx="22481">
                  <c:v>43.877299999999998</c:v>
                </c:pt>
                <c:pt idx="22482">
                  <c:v>43.877299999999998</c:v>
                </c:pt>
                <c:pt idx="22483">
                  <c:v>43.877299999999998</c:v>
                </c:pt>
                <c:pt idx="22484">
                  <c:v>43.877299999999998</c:v>
                </c:pt>
                <c:pt idx="22485">
                  <c:v>43.877299999999998</c:v>
                </c:pt>
                <c:pt idx="22486">
                  <c:v>43.867199999999997</c:v>
                </c:pt>
                <c:pt idx="22487">
                  <c:v>43.867199999999997</c:v>
                </c:pt>
                <c:pt idx="22488">
                  <c:v>43.867199999999997</c:v>
                </c:pt>
                <c:pt idx="22489">
                  <c:v>43.867199999999997</c:v>
                </c:pt>
                <c:pt idx="22490">
                  <c:v>43.867199999999997</c:v>
                </c:pt>
                <c:pt idx="22491">
                  <c:v>43.867199999999997</c:v>
                </c:pt>
                <c:pt idx="22492">
                  <c:v>43.867199999999997</c:v>
                </c:pt>
                <c:pt idx="22493">
                  <c:v>43.867199999999997</c:v>
                </c:pt>
                <c:pt idx="22494">
                  <c:v>43.867199999999997</c:v>
                </c:pt>
                <c:pt idx="22495">
                  <c:v>43.867199999999997</c:v>
                </c:pt>
                <c:pt idx="22496">
                  <c:v>43.867199999999997</c:v>
                </c:pt>
                <c:pt idx="22497">
                  <c:v>43.867199999999997</c:v>
                </c:pt>
                <c:pt idx="22498">
                  <c:v>43.867199999999997</c:v>
                </c:pt>
                <c:pt idx="22499">
                  <c:v>43.867199999999997</c:v>
                </c:pt>
                <c:pt idx="22500">
                  <c:v>43.867199999999997</c:v>
                </c:pt>
                <c:pt idx="22501">
                  <c:v>43.867199999999997</c:v>
                </c:pt>
                <c:pt idx="22502">
                  <c:v>43.867199999999997</c:v>
                </c:pt>
                <c:pt idx="22503">
                  <c:v>43.867199999999997</c:v>
                </c:pt>
                <c:pt idx="22504">
                  <c:v>43.867199999999997</c:v>
                </c:pt>
                <c:pt idx="22505">
                  <c:v>43.867199999999997</c:v>
                </c:pt>
                <c:pt idx="22506">
                  <c:v>43.867199999999997</c:v>
                </c:pt>
                <c:pt idx="22507">
                  <c:v>43.867199999999997</c:v>
                </c:pt>
                <c:pt idx="22508">
                  <c:v>43.867199999999997</c:v>
                </c:pt>
                <c:pt idx="22509">
                  <c:v>43.867199999999997</c:v>
                </c:pt>
                <c:pt idx="22510">
                  <c:v>43.867199999999997</c:v>
                </c:pt>
                <c:pt idx="22511">
                  <c:v>43.867199999999997</c:v>
                </c:pt>
                <c:pt idx="22512">
                  <c:v>43.867199999999997</c:v>
                </c:pt>
                <c:pt idx="22513">
                  <c:v>43.867199999999997</c:v>
                </c:pt>
                <c:pt idx="22514">
                  <c:v>43.867199999999997</c:v>
                </c:pt>
                <c:pt idx="22515">
                  <c:v>43.867199999999997</c:v>
                </c:pt>
                <c:pt idx="22516">
                  <c:v>43.867199999999997</c:v>
                </c:pt>
                <c:pt idx="22517">
                  <c:v>43.867199999999997</c:v>
                </c:pt>
                <c:pt idx="22518">
                  <c:v>43.867199999999997</c:v>
                </c:pt>
                <c:pt idx="22519">
                  <c:v>43.867199999999997</c:v>
                </c:pt>
                <c:pt idx="22520">
                  <c:v>43.867199999999997</c:v>
                </c:pt>
                <c:pt idx="22521">
                  <c:v>43.867199999999997</c:v>
                </c:pt>
                <c:pt idx="22522">
                  <c:v>43.867199999999997</c:v>
                </c:pt>
                <c:pt idx="22523">
                  <c:v>43.867199999999997</c:v>
                </c:pt>
                <c:pt idx="22524">
                  <c:v>43.867199999999997</c:v>
                </c:pt>
                <c:pt idx="22525">
                  <c:v>43.867199999999997</c:v>
                </c:pt>
                <c:pt idx="22526">
                  <c:v>43.867199999999997</c:v>
                </c:pt>
                <c:pt idx="22527">
                  <c:v>43.867199999999997</c:v>
                </c:pt>
                <c:pt idx="22528">
                  <c:v>43.867199999999997</c:v>
                </c:pt>
                <c:pt idx="22529">
                  <c:v>43.867199999999997</c:v>
                </c:pt>
                <c:pt idx="22530">
                  <c:v>43.867199999999997</c:v>
                </c:pt>
                <c:pt idx="22531">
                  <c:v>43.867199999999997</c:v>
                </c:pt>
                <c:pt idx="22532">
                  <c:v>43.867199999999997</c:v>
                </c:pt>
                <c:pt idx="22533">
                  <c:v>43.867199999999997</c:v>
                </c:pt>
                <c:pt idx="22534">
                  <c:v>43.867199999999997</c:v>
                </c:pt>
                <c:pt idx="22535">
                  <c:v>43.867199999999997</c:v>
                </c:pt>
                <c:pt idx="22536">
                  <c:v>43.867199999999997</c:v>
                </c:pt>
                <c:pt idx="22537">
                  <c:v>43.867199999999997</c:v>
                </c:pt>
                <c:pt idx="22538">
                  <c:v>43.857100000000003</c:v>
                </c:pt>
                <c:pt idx="22539">
                  <c:v>43.857100000000003</c:v>
                </c:pt>
                <c:pt idx="22540">
                  <c:v>43.857100000000003</c:v>
                </c:pt>
                <c:pt idx="22541">
                  <c:v>43.857100000000003</c:v>
                </c:pt>
                <c:pt idx="22542">
                  <c:v>43.857100000000003</c:v>
                </c:pt>
                <c:pt idx="22543">
                  <c:v>43.857100000000003</c:v>
                </c:pt>
                <c:pt idx="22544">
                  <c:v>43.857100000000003</c:v>
                </c:pt>
                <c:pt idx="22545">
                  <c:v>43.857100000000003</c:v>
                </c:pt>
                <c:pt idx="22546">
                  <c:v>43.857100000000003</c:v>
                </c:pt>
                <c:pt idx="22547">
                  <c:v>43.857100000000003</c:v>
                </c:pt>
                <c:pt idx="22548">
                  <c:v>43.857100000000003</c:v>
                </c:pt>
                <c:pt idx="22549">
                  <c:v>43.857100000000003</c:v>
                </c:pt>
                <c:pt idx="22550">
                  <c:v>43.857100000000003</c:v>
                </c:pt>
                <c:pt idx="22551">
                  <c:v>43.857100000000003</c:v>
                </c:pt>
                <c:pt idx="22552">
                  <c:v>43.857100000000003</c:v>
                </c:pt>
                <c:pt idx="22553">
                  <c:v>43.857100000000003</c:v>
                </c:pt>
                <c:pt idx="22554">
                  <c:v>43.857100000000003</c:v>
                </c:pt>
                <c:pt idx="22555">
                  <c:v>43.857100000000003</c:v>
                </c:pt>
                <c:pt idx="22556">
                  <c:v>43.857100000000003</c:v>
                </c:pt>
                <c:pt idx="22557">
                  <c:v>43.857100000000003</c:v>
                </c:pt>
                <c:pt idx="22558">
                  <c:v>43.857100000000003</c:v>
                </c:pt>
                <c:pt idx="22559">
                  <c:v>43.857100000000003</c:v>
                </c:pt>
                <c:pt idx="22560">
                  <c:v>43.857100000000003</c:v>
                </c:pt>
                <c:pt idx="22561">
                  <c:v>43.857100000000003</c:v>
                </c:pt>
                <c:pt idx="22562">
                  <c:v>43.857100000000003</c:v>
                </c:pt>
                <c:pt idx="22563">
                  <c:v>43.857100000000003</c:v>
                </c:pt>
                <c:pt idx="22564">
                  <c:v>43.857100000000003</c:v>
                </c:pt>
                <c:pt idx="22565">
                  <c:v>43.857100000000003</c:v>
                </c:pt>
                <c:pt idx="22566">
                  <c:v>43.857100000000003</c:v>
                </c:pt>
                <c:pt idx="22567">
                  <c:v>43.857100000000003</c:v>
                </c:pt>
                <c:pt idx="22568">
                  <c:v>43.857100000000003</c:v>
                </c:pt>
                <c:pt idx="22569">
                  <c:v>43.857100000000003</c:v>
                </c:pt>
                <c:pt idx="22570">
                  <c:v>43.857100000000003</c:v>
                </c:pt>
                <c:pt idx="22571">
                  <c:v>43.857100000000003</c:v>
                </c:pt>
                <c:pt idx="22572">
                  <c:v>43.857100000000003</c:v>
                </c:pt>
                <c:pt idx="22573">
                  <c:v>43.857100000000003</c:v>
                </c:pt>
                <c:pt idx="22574">
                  <c:v>43.857100000000003</c:v>
                </c:pt>
                <c:pt idx="22575">
                  <c:v>43.857100000000003</c:v>
                </c:pt>
                <c:pt idx="22576">
                  <c:v>43.857100000000003</c:v>
                </c:pt>
                <c:pt idx="22577">
                  <c:v>43.857100000000003</c:v>
                </c:pt>
                <c:pt idx="22578">
                  <c:v>43.857100000000003</c:v>
                </c:pt>
                <c:pt idx="22579">
                  <c:v>43.857100000000003</c:v>
                </c:pt>
                <c:pt idx="22580">
                  <c:v>43.846800000000002</c:v>
                </c:pt>
                <c:pt idx="22581">
                  <c:v>43.846800000000002</c:v>
                </c:pt>
                <c:pt idx="22582">
                  <c:v>43.846800000000002</c:v>
                </c:pt>
                <c:pt idx="22583">
                  <c:v>43.846800000000002</c:v>
                </c:pt>
                <c:pt idx="22584">
                  <c:v>43.846800000000002</c:v>
                </c:pt>
                <c:pt idx="22585">
                  <c:v>43.846800000000002</c:v>
                </c:pt>
                <c:pt idx="22586">
                  <c:v>43.846800000000002</c:v>
                </c:pt>
                <c:pt idx="22587">
                  <c:v>43.846800000000002</c:v>
                </c:pt>
                <c:pt idx="22588">
                  <c:v>43.846800000000002</c:v>
                </c:pt>
                <c:pt idx="22589">
                  <c:v>43.846800000000002</c:v>
                </c:pt>
                <c:pt idx="22590">
                  <c:v>43.846800000000002</c:v>
                </c:pt>
                <c:pt idx="22591">
                  <c:v>43.846800000000002</c:v>
                </c:pt>
                <c:pt idx="22592">
                  <c:v>43.846800000000002</c:v>
                </c:pt>
                <c:pt idx="22593">
                  <c:v>43.846800000000002</c:v>
                </c:pt>
                <c:pt idx="22594">
                  <c:v>43.846800000000002</c:v>
                </c:pt>
                <c:pt idx="22595">
                  <c:v>43.846800000000002</c:v>
                </c:pt>
                <c:pt idx="22596">
                  <c:v>43.846800000000002</c:v>
                </c:pt>
                <c:pt idx="22597">
                  <c:v>43.846800000000002</c:v>
                </c:pt>
                <c:pt idx="22598">
                  <c:v>43.846800000000002</c:v>
                </c:pt>
                <c:pt idx="22599">
                  <c:v>43.846800000000002</c:v>
                </c:pt>
                <c:pt idx="22600">
                  <c:v>43.846800000000002</c:v>
                </c:pt>
                <c:pt idx="22601">
                  <c:v>43.846800000000002</c:v>
                </c:pt>
                <c:pt idx="22602">
                  <c:v>43.846800000000002</c:v>
                </c:pt>
                <c:pt idx="22603">
                  <c:v>43.846800000000002</c:v>
                </c:pt>
                <c:pt idx="22604">
                  <c:v>43.846800000000002</c:v>
                </c:pt>
                <c:pt idx="22605">
                  <c:v>43.846800000000002</c:v>
                </c:pt>
                <c:pt idx="22606">
                  <c:v>43.846800000000002</c:v>
                </c:pt>
                <c:pt idx="22607">
                  <c:v>43.846800000000002</c:v>
                </c:pt>
                <c:pt idx="22608">
                  <c:v>43.846800000000002</c:v>
                </c:pt>
                <c:pt idx="22609">
                  <c:v>43.846800000000002</c:v>
                </c:pt>
                <c:pt idx="22610">
                  <c:v>43.846800000000002</c:v>
                </c:pt>
                <c:pt idx="22611">
                  <c:v>43.846800000000002</c:v>
                </c:pt>
                <c:pt idx="22612">
                  <c:v>43.846800000000002</c:v>
                </c:pt>
                <c:pt idx="22613">
                  <c:v>43.846800000000002</c:v>
                </c:pt>
                <c:pt idx="22614">
                  <c:v>43.846800000000002</c:v>
                </c:pt>
                <c:pt idx="22615">
                  <c:v>43.846800000000002</c:v>
                </c:pt>
                <c:pt idx="22616">
                  <c:v>43.846800000000002</c:v>
                </c:pt>
                <c:pt idx="22617">
                  <c:v>43.846800000000002</c:v>
                </c:pt>
                <c:pt idx="22618">
                  <c:v>43.846800000000002</c:v>
                </c:pt>
                <c:pt idx="22619">
                  <c:v>43.846800000000002</c:v>
                </c:pt>
                <c:pt idx="22620">
                  <c:v>43.846800000000002</c:v>
                </c:pt>
                <c:pt idx="22621">
                  <c:v>43.846800000000002</c:v>
                </c:pt>
                <c:pt idx="22622">
                  <c:v>43.846800000000002</c:v>
                </c:pt>
                <c:pt idx="22623">
                  <c:v>43.8367</c:v>
                </c:pt>
                <c:pt idx="22624">
                  <c:v>43.8367</c:v>
                </c:pt>
                <c:pt idx="22625">
                  <c:v>43.8367</c:v>
                </c:pt>
                <c:pt idx="22626">
                  <c:v>43.8367</c:v>
                </c:pt>
                <c:pt idx="22627">
                  <c:v>43.8367</c:v>
                </c:pt>
                <c:pt idx="22628">
                  <c:v>43.8367</c:v>
                </c:pt>
                <c:pt idx="22629">
                  <c:v>43.8367</c:v>
                </c:pt>
                <c:pt idx="22630">
                  <c:v>43.8367</c:v>
                </c:pt>
                <c:pt idx="22631">
                  <c:v>43.8367</c:v>
                </c:pt>
                <c:pt idx="22632">
                  <c:v>43.8367</c:v>
                </c:pt>
                <c:pt idx="22633">
                  <c:v>43.8367</c:v>
                </c:pt>
                <c:pt idx="22634">
                  <c:v>43.8367</c:v>
                </c:pt>
                <c:pt idx="22635">
                  <c:v>43.8367</c:v>
                </c:pt>
                <c:pt idx="22636">
                  <c:v>43.8367</c:v>
                </c:pt>
                <c:pt idx="22637">
                  <c:v>43.8367</c:v>
                </c:pt>
                <c:pt idx="22638">
                  <c:v>43.8367</c:v>
                </c:pt>
                <c:pt idx="22639">
                  <c:v>43.8367</c:v>
                </c:pt>
                <c:pt idx="22640">
                  <c:v>43.8367</c:v>
                </c:pt>
                <c:pt idx="22641">
                  <c:v>43.8367</c:v>
                </c:pt>
                <c:pt idx="22642">
                  <c:v>43.8367</c:v>
                </c:pt>
                <c:pt idx="22643">
                  <c:v>43.8367</c:v>
                </c:pt>
                <c:pt idx="22644">
                  <c:v>43.8367</c:v>
                </c:pt>
                <c:pt idx="22645">
                  <c:v>43.8367</c:v>
                </c:pt>
                <c:pt idx="22646">
                  <c:v>43.8367</c:v>
                </c:pt>
                <c:pt idx="22647">
                  <c:v>43.8367</c:v>
                </c:pt>
                <c:pt idx="22648">
                  <c:v>43.8367</c:v>
                </c:pt>
                <c:pt idx="22649">
                  <c:v>43.8367</c:v>
                </c:pt>
                <c:pt idx="22650">
                  <c:v>43.8367</c:v>
                </c:pt>
                <c:pt idx="22651">
                  <c:v>43.8367</c:v>
                </c:pt>
                <c:pt idx="22652">
                  <c:v>43.8367</c:v>
                </c:pt>
                <c:pt idx="22653">
                  <c:v>43.8367</c:v>
                </c:pt>
                <c:pt idx="22654">
                  <c:v>43.8367</c:v>
                </c:pt>
                <c:pt idx="22655">
                  <c:v>43.8367</c:v>
                </c:pt>
                <c:pt idx="22656">
                  <c:v>43.8367</c:v>
                </c:pt>
                <c:pt idx="22657">
                  <c:v>43.8367</c:v>
                </c:pt>
                <c:pt idx="22658">
                  <c:v>43.8367</c:v>
                </c:pt>
                <c:pt idx="22659">
                  <c:v>43.8367</c:v>
                </c:pt>
                <c:pt idx="22660">
                  <c:v>43.8367</c:v>
                </c:pt>
                <c:pt idx="22661">
                  <c:v>43.8367</c:v>
                </c:pt>
                <c:pt idx="22662">
                  <c:v>43.8367</c:v>
                </c:pt>
                <c:pt idx="22663">
                  <c:v>43.8367</c:v>
                </c:pt>
                <c:pt idx="22664">
                  <c:v>43.8367</c:v>
                </c:pt>
                <c:pt idx="22665">
                  <c:v>43.826700000000002</c:v>
                </c:pt>
                <c:pt idx="22666">
                  <c:v>43.826700000000002</c:v>
                </c:pt>
                <c:pt idx="22667">
                  <c:v>43.826700000000002</c:v>
                </c:pt>
                <c:pt idx="22668">
                  <c:v>43.826700000000002</c:v>
                </c:pt>
                <c:pt idx="22669">
                  <c:v>43.826700000000002</c:v>
                </c:pt>
                <c:pt idx="22670">
                  <c:v>43.826700000000002</c:v>
                </c:pt>
                <c:pt idx="22671">
                  <c:v>43.826700000000002</c:v>
                </c:pt>
                <c:pt idx="22672">
                  <c:v>43.826700000000002</c:v>
                </c:pt>
                <c:pt idx="22673">
                  <c:v>43.826700000000002</c:v>
                </c:pt>
                <c:pt idx="22674">
                  <c:v>43.826700000000002</c:v>
                </c:pt>
                <c:pt idx="22675">
                  <c:v>43.826700000000002</c:v>
                </c:pt>
                <c:pt idx="22676">
                  <c:v>43.826700000000002</c:v>
                </c:pt>
                <c:pt idx="22677">
                  <c:v>43.826700000000002</c:v>
                </c:pt>
                <c:pt idx="22678">
                  <c:v>43.826700000000002</c:v>
                </c:pt>
                <c:pt idx="22679">
                  <c:v>43.826700000000002</c:v>
                </c:pt>
                <c:pt idx="22680">
                  <c:v>43.826700000000002</c:v>
                </c:pt>
                <c:pt idx="22681">
                  <c:v>43.826700000000002</c:v>
                </c:pt>
                <c:pt idx="22682">
                  <c:v>43.826700000000002</c:v>
                </c:pt>
                <c:pt idx="22683">
                  <c:v>43.826700000000002</c:v>
                </c:pt>
                <c:pt idx="22684">
                  <c:v>43.826700000000002</c:v>
                </c:pt>
                <c:pt idx="22685">
                  <c:v>43.826700000000002</c:v>
                </c:pt>
                <c:pt idx="22686">
                  <c:v>43.826700000000002</c:v>
                </c:pt>
                <c:pt idx="22687">
                  <c:v>43.826700000000002</c:v>
                </c:pt>
                <c:pt idx="22688">
                  <c:v>43.826700000000002</c:v>
                </c:pt>
                <c:pt idx="22689">
                  <c:v>43.826700000000002</c:v>
                </c:pt>
                <c:pt idx="22690">
                  <c:v>43.826700000000002</c:v>
                </c:pt>
                <c:pt idx="22691">
                  <c:v>43.826700000000002</c:v>
                </c:pt>
                <c:pt idx="22692">
                  <c:v>43.826700000000002</c:v>
                </c:pt>
                <c:pt idx="22693">
                  <c:v>43.826700000000002</c:v>
                </c:pt>
                <c:pt idx="22694">
                  <c:v>43.826700000000002</c:v>
                </c:pt>
                <c:pt idx="22695">
                  <c:v>43.826700000000002</c:v>
                </c:pt>
                <c:pt idx="22696">
                  <c:v>43.826700000000002</c:v>
                </c:pt>
                <c:pt idx="22697">
                  <c:v>43.826700000000002</c:v>
                </c:pt>
                <c:pt idx="22698">
                  <c:v>43.826700000000002</c:v>
                </c:pt>
                <c:pt idx="22699">
                  <c:v>43.826700000000002</c:v>
                </c:pt>
                <c:pt idx="22700">
                  <c:v>43.826700000000002</c:v>
                </c:pt>
                <c:pt idx="22701">
                  <c:v>43.826700000000002</c:v>
                </c:pt>
                <c:pt idx="22702">
                  <c:v>43.826700000000002</c:v>
                </c:pt>
                <c:pt idx="22703">
                  <c:v>43.826700000000002</c:v>
                </c:pt>
                <c:pt idx="22704">
                  <c:v>43.826700000000002</c:v>
                </c:pt>
                <c:pt idx="22705">
                  <c:v>43.826700000000002</c:v>
                </c:pt>
                <c:pt idx="22706">
                  <c:v>43.826700000000002</c:v>
                </c:pt>
                <c:pt idx="22707">
                  <c:v>43.826700000000002</c:v>
                </c:pt>
                <c:pt idx="22708">
                  <c:v>43.826700000000002</c:v>
                </c:pt>
                <c:pt idx="22709">
                  <c:v>43.826700000000002</c:v>
                </c:pt>
                <c:pt idx="22710">
                  <c:v>43.826700000000002</c:v>
                </c:pt>
                <c:pt idx="22711">
                  <c:v>43.826700000000002</c:v>
                </c:pt>
                <c:pt idx="22712">
                  <c:v>43.826700000000002</c:v>
                </c:pt>
                <c:pt idx="22713">
                  <c:v>43.816600000000001</c:v>
                </c:pt>
                <c:pt idx="22714">
                  <c:v>43.816600000000001</c:v>
                </c:pt>
                <c:pt idx="22715">
                  <c:v>43.816600000000001</c:v>
                </c:pt>
                <c:pt idx="22716">
                  <c:v>43.816600000000001</c:v>
                </c:pt>
                <c:pt idx="22717">
                  <c:v>43.816600000000001</c:v>
                </c:pt>
                <c:pt idx="22718">
                  <c:v>43.816600000000001</c:v>
                </c:pt>
                <c:pt idx="22719">
                  <c:v>43.816600000000001</c:v>
                </c:pt>
                <c:pt idx="22720">
                  <c:v>43.816600000000001</c:v>
                </c:pt>
                <c:pt idx="22721">
                  <c:v>43.816600000000001</c:v>
                </c:pt>
                <c:pt idx="22722">
                  <c:v>43.816600000000001</c:v>
                </c:pt>
                <c:pt idx="22723">
                  <c:v>43.816600000000001</c:v>
                </c:pt>
                <c:pt idx="22724">
                  <c:v>43.816600000000001</c:v>
                </c:pt>
                <c:pt idx="22725">
                  <c:v>43.816600000000001</c:v>
                </c:pt>
                <c:pt idx="22726">
                  <c:v>43.816600000000001</c:v>
                </c:pt>
                <c:pt idx="22727">
                  <c:v>43.816600000000001</c:v>
                </c:pt>
                <c:pt idx="22728">
                  <c:v>43.816600000000001</c:v>
                </c:pt>
                <c:pt idx="22729">
                  <c:v>43.816600000000001</c:v>
                </c:pt>
                <c:pt idx="22730">
                  <c:v>43.816600000000001</c:v>
                </c:pt>
                <c:pt idx="22731">
                  <c:v>43.816600000000001</c:v>
                </c:pt>
                <c:pt idx="22732">
                  <c:v>43.816600000000001</c:v>
                </c:pt>
                <c:pt idx="22733">
                  <c:v>43.816600000000001</c:v>
                </c:pt>
                <c:pt idx="22734">
                  <c:v>43.816600000000001</c:v>
                </c:pt>
                <c:pt idx="22735">
                  <c:v>43.816600000000001</c:v>
                </c:pt>
                <c:pt idx="22736">
                  <c:v>43.816600000000001</c:v>
                </c:pt>
                <c:pt idx="22737">
                  <c:v>43.816600000000001</c:v>
                </c:pt>
                <c:pt idx="22738">
                  <c:v>43.816600000000001</c:v>
                </c:pt>
                <c:pt idx="22739">
                  <c:v>43.816600000000001</c:v>
                </c:pt>
                <c:pt idx="22740">
                  <c:v>43.816600000000001</c:v>
                </c:pt>
                <c:pt idx="22741">
                  <c:v>43.816600000000001</c:v>
                </c:pt>
                <c:pt idx="22742">
                  <c:v>43.816600000000001</c:v>
                </c:pt>
                <c:pt idx="22743">
                  <c:v>43.816600000000001</c:v>
                </c:pt>
                <c:pt idx="22744">
                  <c:v>43.816600000000001</c:v>
                </c:pt>
                <c:pt idx="22745">
                  <c:v>43.816600000000001</c:v>
                </c:pt>
                <c:pt idx="22746">
                  <c:v>43.816600000000001</c:v>
                </c:pt>
                <c:pt idx="22747">
                  <c:v>43.816600000000001</c:v>
                </c:pt>
                <c:pt idx="22748">
                  <c:v>43.816600000000001</c:v>
                </c:pt>
                <c:pt idx="22749">
                  <c:v>43.816600000000001</c:v>
                </c:pt>
                <c:pt idx="22750">
                  <c:v>43.816600000000001</c:v>
                </c:pt>
                <c:pt idx="22751">
                  <c:v>43.816600000000001</c:v>
                </c:pt>
                <c:pt idx="22752">
                  <c:v>43.816600000000001</c:v>
                </c:pt>
                <c:pt idx="22753">
                  <c:v>43.816600000000001</c:v>
                </c:pt>
                <c:pt idx="22754">
                  <c:v>43.816600000000001</c:v>
                </c:pt>
                <c:pt idx="22755">
                  <c:v>43.805400000000013</c:v>
                </c:pt>
                <c:pt idx="22756">
                  <c:v>43.805400000000013</c:v>
                </c:pt>
                <c:pt idx="22757">
                  <c:v>43.805400000000013</c:v>
                </c:pt>
                <c:pt idx="22758">
                  <c:v>43.805400000000013</c:v>
                </c:pt>
                <c:pt idx="22759">
                  <c:v>43.805400000000013</c:v>
                </c:pt>
                <c:pt idx="22760">
                  <c:v>43.805400000000013</c:v>
                </c:pt>
                <c:pt idx="22761">
                  <c:v>43.805400000000013</c:v>
                </c:pt>
                <c:pt idx="22762">
                  <c:v>43.805400000000013</c:v>
                </c:pt>
                <c:pt idx="22763">
                  <c:v>43.805400000000013</c:v>
                </c:pt>
                <c:pt idx="22764">
                  <c:v>43.805400000000013</c:v>
                </c:pt>
                <c:pt idx="22765">
                  <c:v>43.805400000000013</c:v>
                </c:pt>
                <c:pt idx="22766">
                  <c:v>43.805400000000013</c:v>
                </c:pt>
                <c:pt idx="22767">
                  <c:v>43.805400000000013</c:v>
                </c:pt>
                <c:pt idx="22768">
                  <c:v>43.805400000000013</c:v>
                </c:pt>
                <c:pt idx="22769">
                  <c:v>43.805400000000013</c:v>
                </c:pt>
                <c:pt idx="22770">
                  <c:v>43.805400000000013</c:v>
                </c:pt>
                <c:pt idx="22771">
                  <c:v>43.805400000000013</c:v>
                </c:pt>
                <c:pt idx="22772">
                  <c:v>43.805400000000013</c:v>
                </c:pt>
                <c:pt idx="22773">
                  <c:v>43.805400000000013</c:v>
                </c:pt>
                <c:pt idx="22774">
                  <c:v>43.805400000000013</c:v>
                </c:pt>
                <c:pt idx="22775">
                  <c:v>43.805400000000013</c:v>
                </c:pt>
                <c:pt idx="22776">
                  <c:v>43.805400000000013</c:v>
                </c:pt>
                <c:pt idx="22777">
                  <c:v>43.805400000000013</c:v>
                </c:pt>
                <c:pt idx="22778">
                  <c:v>43.805400000000013</c:v>
                </c:pt>
                <c:pt idx="22779">
                  <c:v>43.805400000000013</c:v>
                </c:pt>
                <c:pt idx="22780">
                  <c:v>43.805400000000013</c:v>
                </c:pt>
                <c:pt idx="22781">
                  <c:v>43.805400000000013</c:v>
                </c:pt>
                <c:pt idx="22782">
                  <c:v>43.805400000000013</c:v>
                </c:pt>
                <c:pt idx="22783">
                  <c:v>43.805400000000013</c:v>
                </c:pt>
                <c:pt idx="22784">
                  <c:v>43.805400000000013</c:v>
                </c:pt>
                <c:pt idx="22785">
                  <c:v>43.805400000000013</c:v>
                </c:pt>
                <c:pt idx="22786">
                  <c:v>43.805400000000013</c:v>
                </c:pt>
                <c:pt idx="22787">
                  <c:v>43.805400000000013</c:v>
                </c:pt>
                <c:pt idx="22788">
                  <c:v>43.805400000000013</c:v>
                </c:pt>
                <c:pt idx="22789">
                  <c:v>43.805400000000013</c:v>
                </c:pt>
                <c:pt idx="22790">
                  <c:v>43.805400000000013</c:v>
                </c:pt>
                <c:pt idx="22791">
                  <c:v>43.805400000000013</c:v>
                </c:pt>
                <c:pt idx="22792">
                  <c:v>43.805400000000013</c:v>
                </c:pt>
                <c:pt idx="22793">
                  <c:v>43.805400000000013</c:v>
                </c:pt>
                <c:pt idx="22794">
                  <c:v>43.805400000000013</c:v>
                </c:pt>
                <c:pt idx="22795">
                  <c:v>43.805400000000013</c:v>
                </c:pt>
                <c:pt idx="22796">
                  <c:v>43.805400000000013</c:v>
                </c:pt>
                <c:pt idx="22797">
                  <c:v>43.805400000000013</c:v>
                </c:pt>
                <c:pt idx="22798">
                  <c:v>43.805400000000013</c:v>
                </c:pt>
                <c:pt idx="22799">
                  <c:v>43.805400000000013</c:v>
                </c:pt>
                <c:pt idx="22800">
                  <c:v>43.805400000000013</c:v>
                </c:pt>
                <c:pt idx="22801">
                  <c:v>43.805400000000013</c:v>
                </c:pt>
                <c:pt idx="22802">
                  <c:v>43.805400000000013</c:v>
                </c:pt>
                <c:pt idx="22803">
                  <c:v>43.795299999999997</c:v>
                </c:pt>
                <c:pt idx="22804">
                  <c:v>43.795299999999997</c:v>
                </c:pt>
                <c:pt idx="22805">
                  <c:v>43.795299999999997</c:v>
                </c:pt>
                <c:pt idx="22806">
                  <c:v>43.795299999999997</c:v>
                </c:pt>
                <c:pt idx="22807">
                  <c:v>43.795299999999997</c:v>
                </c:pt>
                <c:pt idx="22808">
                  <c:v>43.795299999999997</c:v>
                </c:pt>
                <c:pt idx="22809">
                  <c:v>43.795299999999997</c:v>
                </c:pt>
                <c:pt idx="22810">
                  <c:v>43.795299999999997</c:v>
                </c:pt>
                <c:pt idx="22811">
                  <c:v>43.795299999999997</c:v>
                </c:pt>
                <c:pt idx="22812">
                  <c:v>43.795299999999997</c:v>
                </c:pt>
                <c:pt idx="22813">
                  <c:v>43.795299999999997</c:v>
                </c:pt>
                <c:pt idx="22814">
                  <c:v>43.795299999999997</c:v>
                </c:pt>
                <c:pt idx="22815">
                  <c:v>43.795299999999997</c:v>
                </c:pt>
                <c:pt idx="22816">
                  <c:v>43.795299999999997</c:v>
                </c:pt>
                <c:pt idx="22817">
                  <c:v>43.795299999999997</c:v>
                </c:pt>
                <c:pt idx="22818">
                  <c:v>43.795299999999997</c:v>
                </c:pt>
                <c:pt idx="22819">
                  <c:v>43.795299999999997</c:v>
                </c:pt>
                <c:pt idx="22820">
                  <c:v>43.795299999999997</c:v>
                </c:pt>
                <c:pt idx="22821">
                  <c:v>43.795299999999997</c:v>
                </c:pt>
                <c:pt idx="22822">
                  <c:v>43.795299999999997</c:v>
                </c:pt>
                <c:pt idx="22823">
                  <c:v>43.795299999999997</c:v>
                </c:pt>
                <c:pt idx="22824">
                  <c:v>43.795299999999997</c:v>
                </c:pt>
                <c:pt idx="22825">
                  <c:v>43.795299999999997</c:v>
                </c:pt>
                <c:pt idx="22826">
                  <c:v>43.795299999999997</c:v>
                </c:pt>
                <c:pt idx="22827">
                  <c:v>43.795299999999997</c:v>
                </c:pt>
                <c:pt idx="22828">
                  <c:v>43.795299999999997</c:v>
                </c:pt>
                <c:pt idx="22829">
                  <c:v>43.795299999999997</c:v>
                </c:pt>
                <c:pt idx="22830">
                  <c:v>43.795299999999997</c:v>
                </c:pt>
                <c:pt idx="22831">
                  <c:v>43.795299999999997</c:v>
                </c:pt>
                <c:pt idx="22832">
                  <c:v>43.795299999999997</c:v>
                </c:pt>
                <c:pt idx="22833">
                  <c:v>43.795299999999997</c:v>
                </c:pt>
                <c:pt idx="22834">
                  <c:v>43.795299999999997</c:v>
                </c:pt>
                <c:pt idx="22835">
                  <c:v>43.795299999999997</c:v>
                </c:pt>
                <c:pt idx="22836">
                  <c:v>43.795299999999997</c:v>
                </c:pt>
                <c:pt idx="22837">
                  <c:v>43.795299999999997</c:v>
                </c:pt>
                <c:pt idx="22838">
                  <c:v>43.795299999999997</c:v>
                </c:pt>
                <c:pt idx="22839">
                  <c:v>43.795299999999997</c:v>
                </c:pt>
                <c:pt idx="22840">
                  <c:v>43.795299999999997</c:v>
                </c:pt>
                <c:pt idx="22841">
                  <c:v>43.795299999999997</c:v>
                </c:pt>
                <c:pt idx="22842">
                  <c:v>43.795299999999997</c:v>
                </c:pt>
                <c:pt idx="22843">
                  <c:v>43.795299999999997</c:v>
                </c:pt>
                <c:pt idx="22844">
                  <c:v>43.795299999999997</c:v>
                </c:pt>
                <c:pt idx="22845">
                  <c:v>43.795299999999997</c:v>
                </c:pt>
                <c:pt idx="22846">
                  <c:v>43.795299999999997</c:v>
                </c:pt>
                <c:pt idx="22847">
                  <c:v>43.795299999999997</c:v>
                </c:pt>
                <c:pt idx="22848">
                  <c:v>43.795299999999997</c:v>
                </c:pt>
                <c:pt idx="22849">
                  <c:v>43.795299999999997</c:v>
                </c:pt>
                <c:pt idx="22850">
                  <c:v>43.784599999999998</c:v>
                </c:pt>
                <c:pt idx="22851">
                  <c:v>43.784599999999998</c:v>
                </c:pt>
                <c:pt idx="22852">
                  <c:v>43.784599999999998</c:v>
                </c:pt>
                <c:pt idx="22853">
                  <c:v>43.784599999999998</c:v>
                </c:pt>
                <c:pt idx="22854">
                  <c:v>43.784599999999998</c:v>
                </c:pt>
                <c:pt idx="22855">
                  <c:v>43.784599999999998</c:v>
                </c:pt>
                <c:pt idx="22856">
                  <c:v>43.784599999999998</c:v>
                </c:pt>
                <c:pt idx="22857">
                  <c:v>43.784599999999998</c:v>
                </c:pt>
                <c:pt idx="22858">
                  <c:v>43.784599999999998</c:v>
                </c:pt>
                <c:pt idx="22859">
                  <c:v>43.784599999999998</c:v>
                </c:pt>
                <c:pt idx="22860">
                  <c:v>43.784599999999998</c:v>
                </c:pt>
                <c:pt idx="22861">
                  <c:v>43.784599999999998</c:v>
                </c:pt>
                <c:pt idx="22862">
                  <c:v>43.784599999999998</c:v>
                </c:pt>
                <c:pt idx="22863">
                  <c:v>43.784599999999998</c:v>
                </c:pt>
                <c:pt idx="22864">
                  <c:v>43.784599999999998</c:v>
                </c:pt>
                <c:pt idx="22865">
                  <c:v>43.784599999999998</c:v>
                </c:pt>
                <c:pt idx="22866">
                  <c:v>43.784599999999998</c:v>
                </c:pt>
                <c:pt idx="22867">
                  <c:v>43.784599999999998</c:v>
                </c:pt>
                <c:pt idx="22868">
                  <c:v>43.784599999999998</c:v>
                </c:pt>
                <c:pt idx="22869">
                  <c:v>43.784599999999998</c:v>
                </c:pt>
                <c:pt idx="22870">
                  <c:v>43.784599999999998</c:v>
                </c:pt>
                <c:pt idx="22871">
                  <c:v>43.784599999999998</c:v>
                </c:pt>
                <c:pt idx="22872">
                  <c:v>43.784599999999998</c:v>
                </c:pt>
                <c:pt idx="22873">
                  <c:v>43.784599999999998</c:v>
                </c:pt>
                <c:pt idx="22874">
                  <c:v>43.784599999999998</c:v>
                </c:pt>
                <c:pt idx="22875">
                  <c:v>43.784599999999998</c:v>
                </c:pt>
                <c:pt idx="22876">
                  <c:v>43.784599999999998</c:v>
                </c:pt>
                <c:pt idx="22877">
                  <c:v>43.784599999999998</c:v>
                </c:pt>
                <c:pt idx="22878">
                  <c:v>43.784599999999998</c:v>
                </c:pt>
                <c:pt idx="22879">
                  <c:v>43.784599999999998</c:v>
                </c:pt>
                <c:pt idx="22880">
                  <c:v>43.784599999999998</c:v>
                </c:pt>
                <c:pt idx="22881">
                  <c:v>43.784599999999998</c:v>
                </c:pt>
                <c:pt idx="22882">
                  <c:v>43.784599999999998</c:v>
                </c:pt>
                <c:pt idx="22883">
                  <c:v>43.784599999999998</c:v>
                </c:pt>
                <c:pt idx="22884">
                  <c:v>43.784599999999998</c:v>
                </c:pt>
                <c:pt idx="22885">
                  <c:v>43.784599999999998</c:v>
                </c:pt>
                <c:pt idx="22886">
                  <c:v>43.784599999999998</c:v>
                </c:pt>
                <c:pt idx="22887">
                  <c:v>43.784599999999998</c:v>
                </c:pt>
                <c:pt idx="22888">
                  <c:v>43.784599999999998</c:v>
                </c:pt>
                <c:pt idx="22889">
                  <c:v>43.784599999999998</c:v>
                </c:pt>
                <c:pt idx="22890">
                  <c:v>43.784599999999998</c:v>
                </c:pt>
                <c:pt idx="22891">
                  <c:v>43.784599999999998</c:v>
                </c:pt>
                <c:pt idx="22892">
                  <c:v>43.784599999999998</c:v>
                </c:pt>
                <c:pt idx="22893">
                  <c:v>43.784599999999998</c:v>
                </c:pt>
                <c:pt idx="22894">
                  <c:v>43.784599999999998</c:v>
                </c:pt>
                <c:pt idx="22895">
                  <c:v>43.784599999999998</c:v>
                </c:pt>
                <c:pt idx="22896">
                  <c:v>43.784599999999998</c:v>
                </c:pt>
                <c:pt idx="22897">
                  <c:v>43.7746</c:v>
                </c:pt>
                <c:pt idx="22898">
                  <c:v>43.7746</c:v>
                </c:pt>
                <c:pt idx="22899">
                  <c:v>43.7746</c:v>
                </c:pt>
                <c:pt idx="22900">
                  <c:v>43.7746</c:v>
                </c:pt>
                <c:pt idx="22901">
                  <c:v>43.7746</c:v>
                </c:pt>
                <c:pt idx="22902">
                  <c:v>43.7746</c:v>
                </c:pt>
                <c:pt idx="22903">
                  <c:v>43.7746</c:v>
                </c:pt>
                <c:pt idx="22904">
                  <c:v>43.7746</c:v>
                </c:pt>
                <c:pt idx="22905">
                  <c:v>43.7746</c:v>
                </c:pt>
                <c:pt idx="22906">
                  <c:v>43.7746</c:v>
                </c:pt>
                <c:pt idx="22907">
                  <c:v>43.7746</c:v>
                </c:pt>
                <c:pt idx="22908">
                  <c:v>43.7746</c:v>
                </c:pt>
                <c:pt idx="22909">
                  <c:v>43.7746</c:v>
                </c:pt>
                <c:pt idx="22910">
                  <c:v>43.7746</c:v>
                </c:pt>
                <c:pt idx="22911">
                  <c:v>43.7746</c:v>
                </c:pt>
                <c:pt idx="22912">
                  <c:v>43.7746</c:v>
                </c:pt>
                <c:pt idx="22913">
                  <c:v>43.7746</c:v>
                </c:pt>
                <c:pt idx="22914">
                  <c:v>43.7746</c:v>
                </c:pt>
                <c:pt idx="22915">
                  <c:v>43.7746</c:v>
                </c:pt>
                <c:pt idx="22916">
                  <c:v>43.7746</c:v>
                </c:pt>
                <c:pt idx="22917">
                  <c:v>43.7746</c:v>
                </c:pt>
                <c:pt idx="22918">
                  <c:v>43.7746</c:v>
                </c:pt>
                <c:pt idx="22919">
                  <c:v>43.7746</c:v>
                </c:pt>
                <c:pt idx="22920">
                  <c:v>43.7746</c:v>
                </c:pt>
                <c:pt idx="22921">
                  <c:v>43.7746</c:v>
                </c:pt>
                <c:pt idx="22922">
                  <c:v>43.7746</c:v>
                </c:pt>
                <c:pt idx="22923">
                  <c:v>43.7746</c:v>
                </c:pt>
                <c:pt idx="22924">
                  <c:v>43.7746</c:v>
                </c:pt>
                <c:pt idx="22925">
                  <c:v>43.7746</c:v>
                </c:pt>
                <c:pt idx="22926">
                  <c:v>43.7746</c:v>
                </c:pt>
                <c:pt idx="22927">
                  <c:v>43.7746</c:v>
                </c:pt>
                <c:pt idx="22928">
                  <c:v>43.7746</c:v>
                </c:pt>
                <c:pt idx="22929">
                  <c:v>43.7746</c:v>
                </c:pt>
                <c:pt idx="22930">
                  <c:v>43.7746</c:v>
                </c:pt>
                <c:pt idx="22931">
                  <c:v>43.7746</c:v>
                </c:pt>
                <c:pt idx="22932">
                  <c:v>43.7746</c:v>
                </c:pt>
                <c:pt idx="22933">
                  <c:v>43.7746</c:v>
                </c:pt>
                <c:pt idx="22934">
                  <c:v>43.7746</c:v>
                </c:pt>
                <c:pt idx="22935">
                  <c:v>43.7746</c:v>
                </c:pt>
                <c:pt idx="22936">
                  <c:v>43.7746</c:v>
                </c:pt>
                <c:pt idx="22937">
                  <c:v>43.7746</c:v>
                </c:pt>
                <c:pt idx="22938">
                  <c:v>43.7746</c:v>
                </c:pt>
                <c:pt idx="22939">
                  <c:v>43.7746</c:v>
                </c:pt>
                <c:pt idx="22940">
                  <c:v>43.7746</c:v>
                </c:pt>
                <c:pt idx="22941">
                  <c:v>43.7746</c:v>
                </c:pt>
                <c:pt idx="22942">
                  <c:v>43.7746</c:v>
                </c:pt>
                <c:pt idx="22943">
                  <c:v>43.7746</c:v>
                </c:pt>
                <c:pt idx="22944">
                  <c:v>43.7746</c:v>
                </c:pt>
                <c:pt idx="22945">
                  <c:v>43.7746</c:v>
                </c:pt>
                <c:pt idx="22946">
                  <c:v>43.7746</c:v>
                </c:pt>
                <c:pt idx="22947">
                  <c:v>43.7746</c:v>
                </c:pt>
                <c:pt idx="22948">
                  <c:v>43.7746</c:v>
                </c:pt>
                <c:pt idx="22949">
                  <c:v>43.764000000000003</c:v>
                </c:pt>
                <c:pt idx="22950">
                  <c:v>43.764000000000003</c:v>
                </c:pt>
                <c:pt idx="22951">
                  <c:v>43.764000000000003</c:v>
                </c:pt>
                <c:pt idx="22952">
                  <c:v>43.764000000000003</c:v>
                </c:pt>
                <c:pt idx="22953">
                  <c:v>43.764000000000003</c:v>
                </c:pt>
                <c:pt idx="22954">
                  <c:v>43.764000000000003</c:v>
                </c:pt>
                <c:pt idx="22955">
                  <c:v>43.764000000000003</c:v>
                </c:pt>
                <c:pt idx="22956">
                  <c:v>43.764000000000003</c:v>
                </c:pt>
                <c:pt idx="22957">
                  <c:v>43.764000000000003</c:v>
                </c:pt>
                <c:pt idx="22958">
                  <c:v>43.764000000000003</c:v>
                </c:pt>
                <c:pt idx="22959">
                  <c:v>43.764000000000003</c:v>
                </c:pt>
                <c:pt idx="22960">
                  <c:v>43.764000000000003</c:v>
                </c:pt>
                <c:pt idx="22961">
                  <c:v>43.764000000000003</c:v>
                </c:pt>
                <c:pt idx="22962">
                  <c:v>43.764000000000003</c:v>
                </c:pt>
                <c:pt idx="22963">
                  <c:v>43.764000000000003</c:v>
                </c:pt>
                <c:pt idx="22964">
                  <c:v>43.764000000000003</c:v>
                </c:pt>
                <c:pt idx="22965">
                  <c:v>43.764000000000003</c:v>
                </c:pt>
                <c:pt idx="22966">
                  <c:v>43.764000000000003</c:v>
                </c:pt>
                <c:pt idx="22967">
                  <c:v>43.764000000000003</c:v>
                </c:pt>
                <c:pt idx="22968">
                  <c:v>43.764000000000003</c:v>
                </c:pt>
                <c:pt idx="22969">
                  <c:v>43.764000000000003</c:v>
                </c:pt>
                <c:pt idx="22970">
                  <c:v>43.764000000000003</c:v>
                </c:pt>
                <c:pt idx="22971">
                  <c:v>43.764000000000003</c:v>
                </c:pt>
                <c:pt idx="22972">
                  <c:v>43.764000000000003</c:v>
                </c:pt>
                <c:pt idx="22973">
                  <c:v>43.764000000000003</c:v>
                </c:pt>
                <c:pt idx="22974">
                  <c:v>43.764000000000003</c:v>
                </c:pt>
                <c:pt idx="22975">
                  <c:v>43.764000000000003</c:v>
                </c:pt>
                <c:pt idx="22976">
                  <c:v>43.764000000000003</c:v>
                </c:pt>
                <c:pt idx="22977">
                  <c:v>43.764000000000003</c:v>
                </c:pt>
                <c:pt idx="22978">
                  <c:v>43.764000000000003</c:v>
                </c:pt>
                <c:pt idx="22979">
                  <c:v>43.764000000000003</c:v>
                </c:pt>
                <c:pt idx="22980">
                  <c:v>43.764000000000003</c:v>
                </c:pt>
                <c:pt idx="22981">
                  <c:v>43.764000000000003</c:v>
                </c:pt>
                <c:pt idx="22982">
                  <c:v>43.764000000000003</c:v>
                </c:pt>
                <c:pt idx="22983">
                  <c:v>43.764000000000003</c:v>
                </c:pt>
                <c:pt idx="22984">
                  <c:v>43.764000000000003</c:v>
                </c:pt>
                <c:pt idx="22985">
                  <c:v>43.764000000000003</c:v>
                </c:pt>
                <c:pt idx="22986">
                  <c:v>43.764000000000003</c:v>
                </c:pt>
                <c:pt idx="22987">
                  <c:v>43.764000000000003</c:v>
                </c:pt>
                <c:pt idx="22988">
                  <c:v>43.764000000000003</c:v>
                </c:pt>
                <c:pt idx="22989">
                  <c:v>43.764000000000003</c:v>
                </c:pt>
                <c:pt idx="22990">
                  <c:v>43.764000000000003</c:v>
                </c:pt>
                <c:pt idx="22991">
                  <c:v>43.764000000000003</c:v>
                </c:pt>
                <c:pt idx="22992">
                  <c:v>43.764000000000003</c:v>
                </c:pt>
                <c:pt idx="22993">
                  <c:v>43.764000000000003</c:v>
                </c:pt>
                <c:pt idx="22994">
                  <c:v>43.764000000000003</c:v>
                </c:pt>
                <c:pt idx="22995">
                  <c:v>43.764000000000003</c:v>
                </c:pt>
                <c:pt idx="22996">
                  <c:v>43.764000000000003</c:v>
                </c:pt>
                <c:pt idx="22997">
                  <c:v>43.764000000000003</c:v>
                </c:pt>
                <c:pt idx="22998">
                  <c:v>43.764000000000003</c:v>
                </c:pt>
                <c:pt idx="22999">
                  <c:v>43.764000000000003</c:v>
                </c:pt>
                <c:pt idx="23000">
                  <c:v>43.764000000000003</c:v>
                </c:pt>
                <c:pt idx="23001">
                  <c:v>43.753900000000002</c:v>
                </c:pt>
                <c:pt idx="23002">
                  <c:v>43.753900000000002</c:v>
                </c:pt>
                <c:pt idx="23003">
                  <c:v>43.753900000000002</c:v>
                </c:pt>
                <c:pt idx="23004">
                  <c:v>43.753900000000002</c:v>
                </c:pt>
                <c:pt idx="23005">
                  <c:v>43.753900000000002</c:v>
                </c:pt>
                <c:pt idx="23006">
                  <c:v>43.753900000000002</c:v>
                </c:pt>
                <c:pt idx="23007">
                  <c:v>43.753900000000002</c:v>
                </c:pt>
                <c:pt idx="23008">
                  <c:v>43.753900000000002</c:v>
                </c:pt>
                <c:pt idx="23009">
                  <c:v>43.753900000000002</c:v>
                </c:pt>
                <c:pt idx="23010">
                  <c:v>43.753900000000002</c:v>
                </c:pt>
                <c:pt idx="23011">
                  <c:v>43.753900000000002</c:v>
                </c:pt>
                <c:pt idx="23012">
                  <c:v>43.753900000000002</c:v>
                </c:pt>
                <c:pt idx="23013">
                  <c:v>43.753900000000002</c:v>
                </c:pt>
                <c:pt idx="23014">
                  <c:v>43.753900000000002</c:v>
                </c:pt>
                <c:pt idx="23015">
                  <c:v>43.753900000000002</c:v>
                </c:pt>
                <c:pt idx="23016">
                  <c:v>43.753900000000002</c:v>
                </c:pt>
                <c:pt idx="23017">
                  <c:v>43.753900000000002</c:v>
                </c:pt>
                <c:pt idx="23018">
                  <c:v>43.753900000000002</c:v>
                </c:pt>
                <c:pt idx="23019">
                  <c:v>43.753900000000002</c:v>
                </c:pt>
                <c:pt idx="23020">
                  <c:v>43.753900000000002</c:v>
                </c:pt>
                <c:pt idx="23021">
                  <c:v>43.753900000000002</c:v>
                </c:pt>
                <c:pt idx="23022">
                  <c:v>43.753900000000002</c:v>
                </c:pt>
                <c:pt idx="23023">
                  <c:v>43.753900000000002</c:v>
                </c:pt>
                <c:pt idx="23024">
                  <c:v>43.753900000000002</c:v>
                </c:pt>
                <c:pt idx="23025">
                  <c:v>43.753900000000002</c:v>
                </c:pt>
                <c:pt idx="23026">
                  <c:v>43.753900000000002</c:v>
                </c:pt>
                <c:pt idx="23027">
                  <c:v>43.753900000000002</c:v>
                </c:pt>
                <c:pt idx="23028">
                  <c:v>43.753900000000002</c:v>
                </c:pt>
                <c:pt idx="23029">
                  <c:v>43.753900000000002</c:v>
                </c:pt>
                <c:pt idx="23030">
                  <c:v>43.753900000000002</c:v>
                </c:pt>
                <c:pt idx="23031">
                  <c:v>43.753900000000002</c:v>
                </c:pt>
                <c:pt idx="23032">
                  <c:v>43.753900000000002</c:v>
                </c:pt>
                <c:pt idx="23033">
                  <c:v>43.753900000000002</c:v>
                </c:pt>
                <c:pt idx="23034">
                  <c:v>43.753900000000002</c:v>
                </c:pt>
                <c:pt idx="23035">
                  <c:v>43.753900000000002</c:v>
                </c:pt>
                <c:pt idx="23036">
                  <c:v>43.753900000000002</c:v>
                </c:pt>
                <c:pt idx="23037">
                  <c:v>43.753900000000002</c:v>
                </c:pt>
                <c:pt idx="23038">
                  <c:v>43.753900000000002</c:v>
                </c:pt>
                <c:pt idx="23039">
                  <c:v>43.753900000000002</c:v>
                </c:pt>
                <c:pt idx="23040">
                  <c:v>43.753900000000002</c:v>
                </c:pt>
                <c:pt idx="23041">
                  <c:v>43.753900000000002</c:v>
                </c:pt>
                <c:pt idx="23042">
                  <c:v>43.753900000000002</c:v>
                </c:pt>
                <c:pt idx="23043">
                  <c:v>43.753900000000002</c:v>
                </c:pt>
                <c:pt idx="23044">
                  <c:v>43.7438</c:v>
                </c:pt>
                <c:pt idx="23045">
                  <c:v>43.7438</c:v>
                </c:pt>
                <c:pt idx="23046">
                  <c:v>43.7438</c:v>
                </c:pt>
                <c:pt idx="23047">
                  <c:v>43.7438</c:v>
                </c:pt>
                <c:pt idx="23048">
                  <c:v>43.7438</c:v>
                </c:pt>
                <c:pt idx="23049">
                  <c:v>43.7438</c:v>
                </c:pt>
                <c:pt idx="23050">
                  <c:v>43.7438</c:v>
                </c:pt>
                <c:pt idx="23051">
                  <c:v>43.7438</c:v>
                </c:pt>
                <c:pt idx="23052">
                  <c:v>43.7438</c:v>
                </c:pt>
                <c:pt idx="23053">
                  <c:v>43.7438</c:v>
                </c:pt>
                <c:pt idx="23054">
                  <c:v>43.7438</c:v>
                </c:pt>
                <c:pt idx="23055">
                  <c:v>43.7438</c:v>
                </c:pt>
                <c:pt idx="23056">
                  <c:v>43.7438</c:v>
                </c:pt>
                <c:pt idx="23057">
                  <c:v>43.7438</c:v>
                </c:pt>
                <c:pt idx="23058">
                  <c:v>43.7438</c:v>
                </c:pt>
                <c:pt idx="23059">
                  <c:v>43.7438</c:v>
                </c:pt>
                <c:pt idx="23060">
                  <c:v>43.7438</c:v>
                </c:pt>
                <c:pt idx="23061">
                  <c:v>43.7438</c:v>
                </c:pt>
                <c:pt idx="23062">
                  <c:v>43.7438</c:v>
                </c:pt>
                <c:pt idx="23063">
                  <c:v>43.7438</c:v>
                </c:pt>
                <c:pt idx="23064">
                  <c:v>43.7438</c:v>
                </c:pt>
                <c:pt idx="23065">
                  <c:v>43.7438</c:v>
                </c:pt>
                <c:pt idx="23066">
                  <c:v>43.7438</c:v>
                </c:pt>
                <c:pt idx="23067">
                  <c:v>43.7438</c:v>
                </c:pt>
                <c:pt idx="23068">
                  <c:v>43.7438</c:v>
                </c:pt>
                <c:pt idx="23069">
                  <c:v>43.7438</c:v>
                </c:pt>
                <c:pt idx="23070">
                  <c:v>43.7438</c:v>
                </c:pt>
                <c:pt idx="23071">
                  <c:v>43.7438</c:v>
                </c:pt>
                <c:pt idx="23072">
                  <c:v>43.7438</c:v>
                </c:pt>
                <c:pt idx="23073">
                  <c:v>43.7438</c:v>
                </c:pt>
                <c:pt idx="23074">
                  <c:v>43.7438</c:v>
                </c:pt>
                <c:pt idx="23075">
                  <c:v>43.7438</c:v>
                </c:pt>
                <c:pt idx="23076">
                  <c:v>43.7438</c:v>
                </c:pt>
                <c:pt idx="23077">
                  <c:v>43.7438</c:v>
                </c:pt>
                <c:pt idx="23078">
                  <c:v>43.7438</c:v>
                </c:pt>
                <c:pt idx="23079">
                  <c:v>43.7438</c:v>
                </c:pt>
                <c:pt idx="23080">
                  <c:v>43.7438</c:v>
                </c:pt>
                <c:pt idx="23081">
                  <c:v>43.7438</c:v>
                </c:pt>
                <c:pt idx="23082">
                  <c:v>43.7438</c:v>
                </c:pt>
                <c:pt idx="23083">
                  <c:v>43.7438</c:v>
                </c:pt>
                <c:pt idx="23084">
                  <c:v>43.7438</c:v>
                </c:pt>
                <c:pt idx="23085">
                  <c:v>43.7438</c:v>
                </c:pt>
                <c:pt idx="23086">
                  <c:v>43.7438</c:v>
                </c:pt>
                <c:pt idx="23087">
                  <c:v>43.7438</c:v>
                </c:pt>
                <c:pt idx="23088">
                  <c:v>43.7438</c:v>
                </c:pt>
                <c:pt idx="23089">
                  <c:v>43.7438</c:v>
                </c:pt>
                <c:pt idx="23090">
                  <c:v>43.7438</c:v>
                </c:pt>
                <c:pt idx="23091">
                  <c:v>43.7438</c:v>
                </c:pt>
                <c:pt idx="23092">
                  <c:v>43.7438</c:v>
                </c:pt>
                <c:pt idx="23093">
                  <c:v>43.7438</c:v>
                </c:pt>
                <c:pt idx="23094">
                  <c:v>43.7438</c:v>
                </c:pt>
                <c:pt idx="23095">
                  <c:v>43.7438</c:v>
                </c:pt>
                <c:pt idx="23096">
                  <c:v>43.7438</c:v>
                </c:pt>
                <c:pt idx="23097">
                  <c:v>43.7438</c:v>
                </c:pt>
                <c:pt idx="23098">
                  <c:v>43.7438</c:v>
                </c:pt>
                <c:pt idx="23099">
                  <c:v>43.7438</c:v>
                </c:pt>
                <c:pt idx="23100">
                  <c:v>43.7438</c:v>
                </c:pt>
                <c:pt idx="23101">
                  <c:v>43.7438</c:v>
                </c:pt>
                <c:pt idx="23102">
                  <c:v>43.7438</c:v>
                </c:pt>
                <c:pt idx="23103">
                  <c:v>43.7438</c:v>
                </c:pt>
                <c:pt idx="23104">
                  <c:v>43.7438</c:v>
                </c:pt>
                <c:pt idx="23105">
                  <c:v>43.7438</c:v>
                </c:pt>
                <c:pt idx="23106">
                  <c:v>43.7438</c:v>
                </c:pt>
                <c:pt idx="23107">
                  <c:v>43.7438</c:v>
                </c:pt>
                <c:pt idx="23108">
                  <c:v>43.7438</c:v>
                </c:pt>
                <c:pt idx="23109">
                  <c:v>43.7438</c:v>
                </c:pt>
                <c:pt idx="23110">
                  <c:v>43.733600000000003</c:v>
                </c:pt>
                <c:pt idx="23111">
                  <c:v>43.733600000000003</c:v>
                </c:pt>
                <c:pt idx="23112">
                  <c:v>43.733600000000003</c:v>
                </c:pt>
                <c:pt idx="23113">
                  <c:v>43.733600000000003</c:v>
                </c:pt>
                <c:pt idx="23114">
                  <c:v>43.733600000000003</c:v>
                </c:pt>
                <c:pt idx="23115">
                  <c:v>43.733600000000003</c:v>
                </c:pt>
                <c:pt idx="23116">
                  <c:v>43.733600000000003</c:v>
                </c:pt>
                <c:pt idx="23117">
                  <c:v>43.733600000000003</c:v>
                </c:pt>
                <c:pt idx="23118">
                  <c:v>43.733600000000003</c:v>
                </c:pt>
                <c:pt idx="23119">
                  <c:v>43.733600000000003</c:v>
                </c:pt>
                <c:pt idx="23120">
                  <c:v>43.733600000000003</c:v>
                </c:pt>
                <c:pt idx="23121">
                  <c:v>43.733600000000003</c:v>
                </c:pt>
                <c:pt idx="23122">
                  <c:v>43.733600000000003</c:v>
                </c:pt>
                <c:pt idx="23123">
                  <c:v>43.733600000000003</c:v>
                </c:pt>
                <c:pt idx="23124">
                  <c:v>43.733600000000003</c:v>
                </c:pt>
                <c:pt idx="23125">
                  <c:v>43.733600000000003</c:v>
                </c:pt>
                <c:pt idx="23126">
                  <c:v>43.733600000000003</c:v>
                </c:pt>
                <c:pt idx="23127">
                  <c:v>43.733600000000003</c:v>
                </c:pt>
                <c:pt idx="23128">
                  <c:v>43.733600000000003</c:v>
                </c:pt>
                <c:pt idx="23129">
                  <c:v>43.733600000000003</c:v>
                </c:pt>
                <c:pt idx="23130">
                  <c:v>43.733600000000003</c:v>
                </c:pt>
                <c:pt idx="23131">
                  <c:v>43.733600000000003</c:v>
                </c:pt>
                <c:pt idx="23132">
                  <c:v>43.733600000000003</c:v>
                </c:pt>
                <c:pt idx="23133">
                  <c:v>43.733600000000003</c:v>
                </c:pt>
                <c:pt idx="23134">
                  <c:v>43.733600000000003</c:v>
                </c:pt>
                <c:pt idx="23135">
                  <c:v>43.733600000000003</c:v>
                </c:pt>
                <c:pt idx="23136">
                  <c:v>43.733600000000003</c:v>
                </c:pt>
                <c:pt idx="23137">
                  <c:v>43.733600000000003</c:v>
                </c:pt>
                <c:pt idx="23138">
                  <c:v>43.733600000000003</c:v>
                </c:pt>
                <c:pt idx="23139">
                  <c:v>43.733600000000003</c:v>
                </c:pt>
                <c:pt idx="23140">
                  <c:v>43.733600000000003</c:v>
                </c:pt>
                <c:pt idx="23141">
                  <c:v>43.733600000000003</c:v>
                </c:pt>
                <c:pt idx="23142">
                  <c:v>43.733600000000003</c:v>
                </c:pt>
                <c:pt idx="23143">
                  <c:v>43.733600000000003</c:v>
                </c:pt>
                <c:pt idx="23144">
                  <c:v>43.733600000000003</c:v>
                </c:pt>
                <c:pt idx="23145">
                  <c:v>43.733600000000003</c:v>
                </c:pt>
                <c:pt idx="23146">
                  <c:v>43.733600000000003</c:v>
                </c:pt>
                <c:pt idx="23147">
                  <c:v>43.733600000000003</c:v>
                </c:pt>
                <c:pt idx="23148">
                  <c:v>43.723200000000013</c:v>
                </c:pt>
                <c:pt idx="23149">
                  <c:v>43.723200000000013</c:v>
                </c:pt>
                <c:pt idx="23150">
                  <c:v>43.723200000000013</c:v>
                </c:pt>
                <c:pt idx="23151">
                  <c:v>43.723200000000013</c:v>
                </c:pt>
                <c:pt idx="23152">
                  <c:v>43.723200000000013</c:v>
                </c:pt>
                <c:pt idx="23153">
                  <c:v>43.723200000000013</c:v>
                </c:pt>
                <c:pt idx="23154">
                  <c:v>43.723200000000013</c:v>
                </c:pt>
                <c:pt idx="23155">
                  <c:v>43.723200000000013</c:v>
                </c:pt>
                <c:pt idx="23156">
                  <c:v>43.723200000000013</c:v>
                </c:pt>
                <c:pt idx="23157">
                  <c:v>43.723200000000013</c:v>
                </c:pt>
                <c:pt idx="23158">
                  <c:v>43.723200000000013</c:v>
                </c:pt>
                <c:pt idx="23159">
                  <c:v>43.723200000000013</c:v>
                </c:pt>
                <c:pt idx="23160">
                  <c:v>43.723200000000013</c:v>
                </c:pt>
                <c:pt idx="23161">
                  <c:v>43.723200000000013</c:v>
                </c:pt>
                <c:pt idx="23162">
                  <c:v>43.723200000000013</c:v>
                </c:pt>
                <c:pt idx="23163">
                  <c:v>43.723200000000013</c:v>
                </c:pt>
                <c:pt idx="23164">
                  <c:v>43.723200000000013</c:v>
                </c:pt>
                <c:pt idx="23165">
                  <c:v>43.723200000000013</c:v>
                </c:pt>
                <c:pt idx="23166">
                  <c:v>43.723200000000013</c:v>
                </c:pt>
                <c:pt idx="23167">
                  <c:v>43.723200000000013</c:v>
                </c:pt>
                <c:pt idx="23168">
                  <c:v>43.723200000000013</c:v>
                </c:pt>
                <c:pt idx="23169">
                  <c:v>43.723200000000013</c:v>
                </c:pt>
                <c:pt idx="23170">
                  <c:v>43.723200000000013</c:v>
                </c:pt>
                <c:pt idx="23171">
                  <c:v>43.723200000000013</c:v>
                </c:pt>
                <c:pt idx="23172">
                  <c:v>43.723200000000013</c:v>
                </c:pt>
                <c:pt idx="23173">
                  <c:v>43.723200000000013</c:v>
                </c:pt>
                <c:pt idx="23174">
                  <c:v>43.723200000000013</c:v>
                </c:pt>
                <c:pt idx="23175">
                  <c:v>43.723200000000013</c:v>
                </c:pt>
                <c:pt idx="23176">
                  <c:v>43.723200000000013</c:v>
                </c:pt>
                <c:pt idx="23177">
                  <c:v>43.723200000000013</c:v>
                </c:pt>
                <c:pt idx="23178">
                  <c:v>43.723200000000013</c:v>
                </c:pt>
                <c:pt idx="23179">
                  <c:v>43.723200000000013</c:v>
                </c:pt>
                <c:pt idx="23180">
                  <c:v>43.723200000000013</c:v>
                </c:pt>
                <c:pt idx="23181">
                  <c:v>43.723200000000013</c:v>
                </c:pt>
                <c:pt idx="23182">
                  <c:v>43.723200000000013</c:v>
                </c:pt>
                <c:pt idx="23183">
                  <c:v>43.723200000000013</c:v>
                </c:pt>
                <c:pt idx="23184">
                  <c:v>43.723200000000013</c:v>
                </c:pt>
                <c:pt idx="23185">
                  <c:v>43.723200000000013</c:v>
                </c:pt>
                <c:pt idx="23186">
                  <c:v>43.723200000000013</c:v>
                </c:pt>
                <c:pt idx="23187">
                  <c:v>43.723200000000013</c:v>
                </c:pt>
                <c:pt idx="23188">
                  <c:v>43.723200000000013</c:v>
                </c:pt>
                <c:pt idx="23189">
                  <c:v>43.723200000000013</c:v>
                </c:pt>
                <c:pt idx="23190">
                  <c:v>43.723200000000013</c:v>
                </c:pt>
                <c:pt idx="23191">
                  <c:v>43.723200000000013</c:v>
                </c:pt>
                <c:pt idx="23192">
                  <c:v>43.723200000000013</c:v>
                </c:pt>
                <c:pt idx="23193">
                  <c:v>43.723200000000013</c:v>
                </c:pt>
                <c:pt idx="23194">
                  <c:v>43.723200000000013</c:v>
                </c:pt>
                <c:pt idx="23195">
                  <c:v>43.723200000000013</c:v>
                </c:pt>
                <c:pt idx="23196">
                  <c:v>43.723200000000013</c:v>
                </c:pt>
                <c:pt idx="23197">
                  <c:v>43.723200000000013</c:v>
                </c:pt>
                <c:pt idx="23198">
                  <c:v>43.723200000000013</c:v>
                </c:pt>
                <c:pt idx="23199">
                  <c:v>43.723200000000013</c:v>
                </c:pt>
                <c:pt idx="23200">
                  <c:v>43.723200000000013</c:v>
                </c:pt>
                <c:pt idx="23201">
                  <c:v>43.723200000000013</c:v>
                </c:pt>
                <c:pt idx="23202">
                  <c:v>43.723200000000013</c:v>
                </c:pt>
                <c:pt idx="23203">
                  <c:v>43.723200000000013</c:v>
                </c:pt>
                <c:pt idx="23204">
                  <c:v>43.723200000000013</c:v>
                </c:pt>
                <c:pt idx="23205">
                  <c:v>43.723200000000013</c:v>
                </c:pt>
                <c:pt idx="23206">
                  <c:v>43.723200000000013</c:v>
                </c:pt>
                <c:pt idx="23207">
                  <c:v>43.723200000000013</c:v>
                </c:pt>
                <c:pt idx="23208">
                  <c:v>43.723200000000013</c:v>
                </c:pt>
                <c:pt idx="23209">
                  <c:v>43.723200000000013</c:v>
                </c:pt>
                <c:pt idx="23210">
                  <c:v>43.723200000000013</c:v>
                </c:pt>
                <c:pt idx="23211">
                  <c:v>43.723200000000013</c:v>
                </c:pt>
                <c:pt idx="23212">
                  <c:v>43.723200000000013</c:v>
                </c:pt>
                <c:pt idx="23213">
                  <c:v>43.723200000000013</c:v>
                </c:pt>
                <c:pt idx="23214">
                  <c:v>43.723200000000013</c:v>
                </c:pt>
                <c:pt idx="23215">
                  <c:v>43.723200000000013</c:v>
                </c:pt>
                <c:pt idx="23216">
                  <c:v>43.723200000000013</c:v>
                </c:pt>
                <c:pt idx="23217">
                  <c:v>43.723200000000013</c:v>
                </c:pt>
                <c:pt idx="23218">
                  <c:v>43.723200000000013</c:v>
                </c:pt>
                <c:pt idx="23219">
                  <c:v>43.713099999999997</c:v>
                </c:pt>
                <c:pt idx="23220">
                  <c:v>43.713099999999997</c:v>
                </c:pt>
                <c:pt idx="23221">
                  <c:v>43.713099999999997</c:v>
                </c:pt>
                <c:pt idx="23222">
                  <c:v>43.713099999999997</c:v>
                </c:pt>
                <c:pt idx="23223">
                  <c:v>43.713099999999997</c:v>
                </c:pt>
                <c:pt idx="23224">
                  <c:v>43.713099999999997</c:v>
                </c:pt>
                <c:pt idx="23225">
                  <c:v>43.713099999999997</c:v>
                </c:pt>
                <c:pt idx="23226">
                  <c:v>43.713099999999997</c:v>
                </c:pt>
                <c:pt idx="23227">
                  <c:v>43.713099999999997</c:v>
                </c:pt>
                <c:pt idx="23228">
                  <c:v>43.713099999999997</c:v>
                </c:pt>
                <c:pt idx="23229">
                  <c:v>43.713099999999997</c:v>
                </c:pt>
                <c:pt idx="23230">
                  <c:v>43.713099999999997</c:v>
                </c:pt>
                <c:pt idx="23231">
                  <c:v>43.713099999999997</c:v>
                </c:pt>
                <c:pt idx="23232">
                  <c:v>43.713099999999997</c:v>
                </c:pt>
                <c:pt idx="23233">
                  <c:v>43.713099999999997</c:v>
                </c:pt>
                <c:pt idx="23234">
                  <c:v>43.713099999999997</c:v>
                </c:pt>
                <c:pt idx="23235">
                  <c:v>43.713099999999997</c:v>
                </c:pt>
                <c:pt idx="23236">
                  <c:v>43.713099999999997</c:v>
                </c:pt>
                <c:pt idx="23237">
                  <c:v>43.713099999999997</c:v>
                </c:pt>
                <c:pt idx="23238">
                  <c:v>43.713099999999997</c:v>
                </c:pt>
                <c:pt idx="23239">
                  <c:v>43.713099999999997</c:v>
                </c:pt>
                <c:pt idx="23240">
                  <c:v>43.713099999999997</c:v>
                </c:pt>
                <c:pt idx="23241">
                  <c:v>43.713099999999997</c:v>
                </c:pt>
                <c:pt idx="23242">
                  <c:v>43.713099999999997</c:v>
                </c:pt>
                <c:pt idx="23243">
                  <c:v>43.713099999999997</c:v>
                </c:pt>
                <c:pt idx="23244">
                  <c:v>43.713099999999997</c:v>
                </c:pt>
                <c:pt idx="23245">
                  <c:v>43.713099999999997</c:v>
                </c:pt>
                <c:pt idx="23246">
                  <c:v>43.713099999999997</c:v>
                </c:pt>
                <c:pt idx="23247">
                  <c:v>43.713099999999997</c:v>
                </c:pt>
                <c:pt idx="23248">
                  <c:v>43.713099999999997</c:v>
                </c:pt>
                <c:pt idx="23249">
                  <c:v>43.713099999999997</c:v>
                </c:pt>
                <c:pt idx="23250">
                  <c:v>43.713099999999997</c:v>
                </c:pt>
                <c:pt idx="23251">
                  <c:v>43.713099999999997</c:v>
                </c:pt>
                <c:pt idx="23252">
                  <c:v>43.713099999999997</c:v>
                </c:pt>
                <c:pt idx="23253">
                  <c:v>43.713099999999997</c:v>
                </c:pt>
                <c:pt idx="23254">
                  <c:v>43.713099999999997</c:v>
                </c:pt>
                <c:pt idx="23255">
                  <c:v>43.713099999999997</c:v>
                </c:pt>
                <c:pt idx="23256">
                  <c:v>43.713099999999997</c:v>
                </c:pt>
                <c:pt idx="23257">
                  <c:v>43.713099999999997</c:v>
                </c:pt>
                <c:pt idx="23258">
                  <c:v>43.713099999999997</c:v>
                </c:pt>
                <c:pt idx="23259">
                  <c:v>43.713099999999997</c:v>
                </c:pt>
                <c:pt idx="23260">
                  <c:v>43.713099999999997</c:v>
                </c:pt>
                <c:pt idx="23261">
                  <c:v>43.713099999999997</c:v>
                </c:pt>
                <c:pt idx="23262">
                  <c:v>43.713099999999997</c:v>
                </c:pt>
                <c:pt idx="23263">
                  <c:v>43.713099999999997</c:v>
                </c:pt>
                <c:pt idx="23264">
                  <c:v>43.713099999999997</c:v>
                </c:pt>
                <c:pt idx="23265">
                  <c:v>43.713099999999997</c:v>
                </c:pt>
                <c:pt idx="23266">
                  <c:v>43.713099999999997</c:v>
                </c:pt>
                <c:pt idx="23267">
                  <c:v>43.713099999999997</c:v>
                </c:pt>
                <c:pt idx="23268">
                  <c:v>43.713099999999997</c:v>
                </c:pt>
                <c:pt idx="23269">
                  <c:v>43.713099999999997</c:v>
                </c:pt>
                <c:pt idx="23270">
                  <c:v>43.713099999999997</c:v>
                </c:pt>
                <c:pt idx="23271">
                  <c:v>43.702800000000003</c:v>
                </c:pt>
                <c:pt idx="23272">
                  <c:v>43.702800000000003</c:v>
                </c:pt>
                <c:pt idx="23273">
                  <c:v>43.702800000000003</c:v>
                </c:pt>
                <c:pt idx="23274">
                  <c:v>43.702800000000003</c:v>
                </c:pt>
                <c:pt idx="23275">
                  <c:v>43.702800000000003</c:v>
                </c:pt>
                <c:pt idx="23276">
                  <c:v>43.702800000000003</c:v>
                </c:pt>
                <c:pt idx="23277">
                  <c:v>43.702800000000003</c:v>
                </c:pt>
                <c:pt idx="23278">
                  <c:v>43.702800000000003</c:v>
                </c:pt>
                <c:pt idx="23279">
                  <c:v>43.702800000000003</c:v>
                </c:pt>
                <c:pt idx="23280">
                  <c:v>43.702800000000003</c:v>
                </c:pt>
                <c:pt idx="23281">
                  <c:v>43.702800000000003</c:v>
                </c:pt>
                <c:pt idx="23282">
                  <c:v>43.702800000000003</c:v>
                </c:pt>
                <c:pt idx="23283">
                  <c:v>43.702800000000003</c:v>
                </c:pt>
                <c:pt idx="23284">
                  <c:v>43.702800000000003</c:v>
                </c:pt>
                <c:pt idx="23285">
                  <c:v>43.702800000000003</c:v>
                </c:pt>
                <c:pt idx="23286">
                  <c:v>43.702800000000003</c:v>
                </c:pt>
                <c:pt idx="23287">
                  <c:v>43.702800000000003</c:v>
                </c:pt>
                <c:pt idx="23288">
                  <c:v>43.702800000000003</c:v>
                </c:pt>
                <c:pt idx="23289">
                  <c:v>43.702800000000003</c:v>
                </c:pt>
                <c:pt idx="23290">
                  <c:v>43.702800000000003</c:v>
                </c:pt>
                <c:pt idx="23291">
                  <c:v>43.702800000000003</c:v>
                </c:pt>
                <c:pt idx="23292">
                  <c:v>43.702800000000003</c:v>
                </c:pt>
                <c:pt idx="23293">
                  <c:v>43.702800000000003</c:v>
                </c:pt>
                <c:pt idx="23294">
                  <c:v>43.702800000000003</c:v>
                </c:pt>
                <c:pt idx="23295">
                  <c:v>43.702800000000003</c:v>
                </c:pt>
                <c:pt idx="23296">
                  <c:v>43.702800000000003</c:v>
                </c:pt>
                <c:pt idx="23297">
                  <c:v>43.702800000000003</c:v>
                </c:pt>
                <c:pt idx="23298">
                  <c:v>43.702800000000003</c:v>
                </c:pt>
                <c:pt idx="23299">
                  <c:v>43.702800000000003</c:v>
                </c:pt>
                <c:pt idx="23300">
                  <c:v>43.702800000000003</c:v>
                </c:pt>
                <c:pt idx="23301">
                  <c:v>43.702800000000003</c:v>
                </c:pt>
                <c:pt idx="23302">
                  <c:v>43.702800000000003</c:v>
                </c:pt>
                <c:pt idx="23303">
                  <c:v>43.702800000000003</c:v>
                </c:pt>
                <c:pt idx="23304">
                  <c:v>43.702800000000003</c:v>
                </c:pt>
                <c:pt idx="23305">
                  <c:v>43.702800000000003</c:v>
                </c:pt>
                <c:pt idx="23306">
                  <c:v>43.702800000000003</c:v>
                </c:pt>
                <c:pt idx="23307">
                  <c:v>43.702800000000003</c:v>
                </c:pt>
                <c:pt idx="23308">
                  <c:v>43.702800000000003</c:v>
                </c:pt>
                <c:pt idx="23309">
                  <c:v>43.702800000000003</c:v>
                </c:pt>
                <c:pt idx="23310">
                  <c:v>43.702800000000003</c:v>
                </c:pt>
                <c:pt idx="23311">
                  <c:v>43.702800000000003</c:v>
                </c:pt>
                <c:pt idx="23312">
                  <c:v>43.702800000000003</c:v>
                </c:pt>
                <c:pt idx="23313">
                  <c:v>43.702800000000003</c:v>
                </c:pt>
                <c:pt idx="23314">
                  <c:v>43.702800000000003</c:v>
                </c:pt>
                <c:pt idx="23315">
                  <c:v>43.702800000000003</c:v>
                </c:pt>
                <c:pt idx="23316">
                  <c:v>43.702800000000003</c:v>
                </c:pt>
                <c:pt idx="23317">
                  <c:v>43.702800000000003</c:v>
                </c:pt>
                <c:pt idx="23318">
                  <c:v>43.702800000000003</c:v>
                </c:pt>
                <c:pt idx="23319">
                  <c:v>43.702800000000003</c:v>
                </c:pt>
                <c:pt idx="23320">
                  <c:v>43.702800000000003</c:v>
                </c:pt>
                <c:pt idx="23321">
                  <c:v>43.702800000000003</c:v>
                </c:pt>
                <c:pt idx="23322">
                  <c:v>43.702800000000003</c:v>
                </c:pt>
                <c:pt idx="23323">
                  <c:v>43.702800000000003</c:v>
                </c:pt>
                <c:pt idx="23324">
                  <c:v>43.702800000000003</c:v>
                </c:pt>
                <c:pt idx="23325">
                  <c:v>43.702800000000003</c:v>
                </c:pt>
                <c:pt idx="23326">
                  <c:v>43.702800000000003</c:v>
                </c:pt>
                <c:pt idx="23327">
                  <c:v>43.702800000000003</c:v>
                </c:pt>
                <c:pt idx="23328">
                  <c:v>43.702800000000003</c:v>
                </c:pt>
                <c:pt idx="23329">
                  <c:v>43.702800000000003</c:v>
                </c:pt>
                <c:pt idx="23330">
                  <c:v>43.702800000000003</c:v>
                </c:pt>
                <c:pt idx="23331">
                  <c:v>43.702800000000003</c:v>
                </c:pt>
                <c:pt idx="23332">
                  <c:v>43.692800000000013</c:v>
                </c:pt>
                <c:pt idx="23333">
                  <c:v>43.692800000000013</c:v>
                </c:pt>
                <c:pt idx="23334">
                  <c:v>43.692800000000013</c:v>
                </c:pt>
                <c:pt idx="23335">
                  <c:v>43.692800000000013</c:v>
                </c:pt>
                <c:pt idx="23336">
                  <c:v>43.692800000000013</c:v>
                </c:pt>
                <c:pt idx="23337">
                  <c:v>43.692800000000013</c:v>
                </c:pt>
                <c:pt idx="23338">
                  <c:v>43.692800000000013</c:v>
                </c:pt>
                <c:pt idx="23339">
                  <c:v>43.692800000000013</c:v>
                </c:pt>
                <c:pt idx="23340">
                  <c:v>43.692800000000013</c:v>
                </c:pt>
                <c:pt idx="23341">
                  <c:v>43.692800000000013</c:v>
                </c:pt>
                <c:pt idx="23342">
                  <c:v>43.692800000000013</c:v>
                </c:pt>
                <c:pt idx="23343">
                  <c:v>43.692800000000013</c:v>
                </c:pt>
                <c:pt idx="23344">
                  <c:v>43.692800000000013</c:v>
                </c:pt>
                <c:pt idx="23345">
                  <c:v>43.692800000000013</c:v>
                </c:pt>
                <c:pt idx="23346">
                  <c:v>43.692800000000013</c:v>
                </c:pt>
                <c:pt idx="23347">
                  <c:v>43.692800000000013</c:v>
                </c:pt>
                <c:pt idx="23348">
                  <c:v>43.692800000000013</c:v>
                </c:pt>
                <c:pt idx="23349">
                  <c:v>43.692800000000013</c:v>
                </c:pt>
                <c:pt idx="23350">
                  <c:v>43.692800000000013</c:v>
                </c:pt>
                <c:pt idx="23351">
                  <c:v>43.692800000000013</c:v>
                </c:pt>
                <c:pt idx="23352">
                  <c:v>43.692800000000013</c:v>
                </c:pt>
                <c:pt idx="23353">
                  <c:v>43.692800000000013</c:v>
                </c:pt>
                <c:pt idx="23354">
                  <c:v>43.692800000000013</c:v>
                </c:pt>
                <c:pt idx="23355">
                  <c:v>43.692800000000013</c:v>
                </c:pt>
                <c:pt idx="23356">
                  <c:v>43.692800000000013</c:v>
                </c:pt>
                <c:pt idx="23357">
                  <c:v>43.692800000000013</c:v>
                </c:pt>
                <c:pt idx="23358">
                  <c:v>43.692800000000013</c:v>
                </c:pt>
                <c:pt idx="23359">
                  <c:v>43.692800000000013</c:v>
                </c:pt>
                <c:pt idx="23360">
                  <c:v>43.692800000000013</c:v>
                </c:pt>
                <c:pt idx="23361">
                  <c:v>43.692800000000013</c:v>
                </c:pt>
                <c:pt idx="23362">
                  <c:v>43.692800000000013</c:v>
                </c:pt>
                <c:pt idx="23363">
                  <c:v>43.692800000000013</c:v>
                </c:pt>
                <c:pt idx="23364">
                  <c:v>43.692800000000013</c:v>
                </c:pt>
                <c:pt idx="23365">
                  <c:v>43.692800000000013</c:v>
                </c:pt>
                <c:pt idx="23366">
                  <c:v>43.692800000000013</c:v>
                </c:pt>
                <c:pt idx="23367">
                  <c:v>43.692800000000013</c:v>
                </c:pt>
                <c:pt idx="23368">
                  <c:v>43.692800000000013</c:v>
                </c:pt>
                <c:pt idx="23369">
                  <c:v>43.692800000000013</c:v>
                </c:pt>
                <c:pt idx="23370">
                  <c:v>43.682600000000001</c:v>
                </c:pt>
                <c:pt idx="23371">
                  <c:v>43.682600000000001</c:v>
                </c:pt>
                <c:pt idx="23372">
                  <c:v>43.682600000000001</c:v>
                </c:pt>
                <c:pt idx="23373">
                  <c:v>43.682600000000001</c:v>
                </c:pt>
                <c:pt idx="23374">
                  <c:v>43.682600000000001</c:v>
                </c:pt>
                <c:pt idx="23375">
                  <c:v>43.682600000000001</c:v>
                </c:pt>
                <c:pt idx="23376">
                  <c:v>43.682600000000001</c:v>
                </c:pt>
                <c:pt idx="23377">
                  <c:v>43.682600000000001</c:v>
                </c:pt>
                <c:pt idx="23378">
                  <c:v>43.682600000000001</c:v>
                </c:pt>
                <c:pt idx="23379">
                  <c:v>43.682600000000001</c:v>
                </c:pt>
                <c:pt idx="23380">
                  <c:v>43.682600000000001</c:v>
                </c:pt>
                <c:pt idx="23381">
                  <c:v>43.682600000000001</c:v>
                </c:pt>
                <c:pt idx="23382">
                  <c:v>43.682600000000001</c:v>
                </c:pt>
                <c:pt idx="23383">
                  <c:v>43.682600000000001</c:v>
                </c:pt>
                <c:pt idx="23384">
                  <c:v>43.682600000000001</c:v>
                </c:pt>
                <c:pt idx="23385">
                  <c:v>43.682600000000001</c:v>
                </c:pt>
                <c:pt idx="23386">
                  <c:v>43.682600000000001</c:v>
                </c:pt>
                <c:pt idx="23387">
                  <c:v>43.682600000000001</c:v>
                </c:pt>
                <c:pt idx="23388">
                  <c:v>43.682600000000001</c:v>
                </c:pt>
                <c:pt idx="23389">
                  <c:v>43.682600000000001</c:v>
                </c:pt>
                <c:pt idx="23390">
                  <c:v>43.682600000000001</c:v>
                </c:pt>
                <c:pt idx="23391">
                  <c:v>43.682600000000001</c:v>
                </c:pt>
                <c:pt idx="23392">
                  <c:v>43.682600000000001</c:v>
                </c:pt>
                <c:pt idx="23393">
                  <c:v>43.682600000000001</c:v>
                </c:pt>
                <c:pt idx="23394">
                  <c:v>43.682600000000001</c:v>
                </c:pt>
                <c:pt idx="23395">
                  <c:v>43.682600000000001</c:v>
                </c:pt>
                <c:pt idx="23396">
                  <c:v>43.682600000000001</c:v>
                </c:pt>
                <c:pt idx="23397">
                  <c:v>43.682600000000001</c:v>
                </c:pt>
                <c:pt idx="23398">
                  <c:v>43.682600000000001</c:v>
                </c:pt>
                <c:pt idx="23399">
                  <c:v>43.682600000000001</c:v>
                </c:pt>
                <c:pt idx="23400">
                  <c:v>43.682600000000001</c:v>
                </c:pt>
                <c:pt idx="23401">
                  <c:v>43.682600000000001</c:v>
                </c:pt>
                <c:pt idx="23402">
                  <c:v>43.682600000000001</c:v>
                </c:pt>
                <c:pt idx="23403">
                  <c:v>43.682600000000001</c:v>
                </c:pt>
                <c:pt idx="23404">
                  <c:v>43.682600000000001</c:v>
                </c:pt>
                <c:pt idx="23405">
                  <c:v>43.682600000000001</c:v>
                </c:pt>
                <c:pt idx="23406">
                  <c:v>43.682600000000001</c:v>
                </c:pt>
                <c:pt idx="23407">
                  <c:v>43.682600000000001</c:v>
                </c:pt>
                <c:pt idx="23408">
                  <c:v>43.682600000000001</c:v>
                </c:pt>
                <c:pt idx="23409">
                  <c:v>43.682600000000001</c:v>
                </c:pt>
                <c:pt idx="23410">
                  <c:v>43.682600000000001</c:v>
                </c:pt>
                <c:pt idx="23411">
                  <c:v>43.682600000000001</c:v>
                </c:pt>
                <c:pt idx="23412">
                  <c:v>43.682600000000001</c:v>
                </c:pt>
                <c:pt idx="23413">
                  <c:v>43.682600000000001</c:v>
                </c:pt>
                <c:pt idx="23414">
                  <c:v>43.682600000000001</c:v>
                </c:pt>
                <c:pt idx="23415">
                  <c:v>43.682600000000001</c:v>
                </c:pt>
                <c:pt idx="23416">
                  <c:v>43.682600000000001</c:v>
                </c:pt>
                <c:pt idx="23417">
                  <c:v>43.682600000000001</c:v>
                </c:pt>
                <c:pt idx="23418">
                  <c:v>43.682600000000001</c:v>
                </c:pt>
                <c:pt idx="23419">
                  <c:v>43.682600000000001</c:v>
                </c:pt>
                <c:pt idx="23420">
                  <c:v>43.682600000000001</c:v>
                </c:pt>
                <c:pt idx="23421">
                  <c:v>43.682600000000001</c:v>
                </c:pt>
                <c:pt idx="23422">
                  <c:v>43.672400000000003</c:v>
                </c:pt>
                <c:pt idx="23423">
                  <c:v>43.672400000000003</c:v>
                </c:pt>
                <c:pt idx="23424">
                  <c:v>43.672400000000003</c:v>
                </c:pt>
                <c:pt idx="23425">
                  <c:v>43.672400000000003</c:v>
                </c:pt>
                <c:pt idx="23426">
                  <c:v>43.672400000000003</c:v>
                </c:pt>
                <c:pt idx="23427">
                  <c:v>43.672400000000003</c:v>
                </c:pt>
                <c:pt idx="23428">
                  <c:v>43.672400000000003</c:v>
                </c:pt>
                <c:pt idx="23429">
                  <c:v>43.672400000000003</c:v>
                </c:pt>
                <c:pt idx="23430">
                  <c:v>43.672400000000003</c:v>
                </c:pt>
                <c:pt idx="23431">
                  <c:v>43.672400000000003</c:v>
                </c:pt>
                <c:pt idx="23432">
                  <c:v>43.672400000000003</c:v>
                </c:pt>
                <c:pt idx="23433">
                  <c:v>43.672400000000003</c:v>
                </c:pt>
                <c:pt idx="23434">
                  <c:v>43.672400000000003</c:v>
                </c:pt>
                <c:pt idx="23435">
                  <c:v>43.672400000000003</c:v>
                </c:pt>
                <c:pt idx="23436">
                  <c:v>43.672400000000003</c:v>
                </c:pt>
                <c:pt idx="23437">
                  <c:v>43.672400000000003</c:v>
                </c:pt>
                <c:pt idx="23438">
                  <c:v>43.672400000000003</c:v>
                </c:pt>
                <c:pt idx="23439">
                  <c:v>43.672400000000003</c:v>
                </c:pt>
                <c:pt idx="23440">
                  <c:v>43.672400000000003</c:v>
                </c:pt>
                <c:pt idx="23441">
                  <c:v>43.672400000000003</c:v>
                </c:pt>
                <c:pt idx="23442">
                  <c:v>43.672400000000003</c:v>
                </c:pt>
                <c:pt idx="23443">
                  <c:v>43.672400000000003</c:v>
                </c:pt>
                <c:pt idx="23444">
                  <c:v>43.672400000000003</c:v>
                </c:pt>
                <c:pt idx="23445">
                  <c:v>43.672400000000003</c:v>
                </c:pt>
                <c:pt idx="23446">
                  <c:v>43.672400000000003</c:v>
                </c:pt>
                <c:pt idx="23447">
                  <c:v>43.672400000000003</c:v>
                </c:pt>
                <c:pt idx="23448">
                  <c:v>43.672400000000003</c:v>
                </c:pt>
                <c:pt idx="23449">
                  <c:v>43.672400000000003</c:v>
                </c:pt>
                <c:pt idx="23450">
                  <c:v>43.672400000000003</c:v>
                </c:pt>
                <c:pt idx="23451">
                  <c:v>43.672400000000003</c:v>
                </c:pt>
                <c:pt idx="23452">
                  <c:v>43.672400000000003</c:v>
                </c:pt>
                <c:pt idx="23453">
                  <c:v>43.672400000000003</c:v>
                </c:pt>
                <c:pt idx="23454">
                  <c:v>43.672400000000003</c:v>
                </c:pt>
                <c:pt idx="23455">
                  <c:v>43.672400000000003</c:v>
                </c:pt>
                <c:pt idx="23456">
                  <c:v>43.672400000000003</c:v>
                </c:pt>
                <c:pt idx="23457">
                  <c:v>43.672400000000003</c:v>
                </c:pt>
                <c:pt idx="23458">
                  <c:v>43.672400000000003</c:v>
                </c:pt>
                <c:pt idx="23459">
                  <c:v>43.672400000000003</c:v>
                </c:pt>
                <c:pt idx="23460">
                  <c:v>43.672400000000003</c:v>
                </c:pt>
                <c:pt idx="23461">
                  <c:v>43.672400000000003</c:v>
                </c:pt>
                <c:pt idx="23462">
                  <c:v>43.672400000000003</c:v>
                </c:pt>
                <c:pt idx="23463">
                  <c:v>43.672400000000003</c:v>
                </c:pt>
                <c:pt idx="23464">
                  <c:v>43.672400000000003</c:v>
                </c:pt>
                <c:pt idx="23465">
                  <c:v>43.672400000000003</c:v>
                </c:pt>
                <c:pt idx="23466">
                  <c:v>43.672400000000003</c:v>
                </c:pt>
                <c:pt idx="23467">
                  <c:v>43.672400000000003</c:v>
                </c:pt>
                <c:pt idx="23468">
                  <c:v>43.672400000000003</c:v>
                </c:pt>
                <c:pt idx="23469">
                  <c:v>43.662300000000002</c:v>
                </c:pt>
                <c:pt idx="23470">
                  <c:v>43.662300000000002</c:v>
                </c:pt>
                <c:pt idx="23471">
                  <c:v>43.662300000000002</c:v>
                </c:pt>
                <c:pt idx="23472">
                  <c:v>43.662300000000002</c:v>
                </c:pt>
                <c:pt idx="23473">
                  <c:v>43.662300000000002</c:v>
                </c:pt>
                <c:pt idx="23474">
                  <c:v>43.662300000000002</c:v>
                </c:pt>
                <c:pt idx="23475">
                  <c:v>43.662300000000002</c:v>
                </c:pt>
                <c:pt idx="23476">
                  <c:v>43.662300000000002</c:v>
                </c:pt>
                <c:pt idx="23477">
                  <c:v>43.662300000000002</c:v>
                </c:pt>
                <c:pt idx="23478">
                  <c:v>43.662300000000002</c:v>
                </c:pt>
                <c:pt idx="23479">
                  <c:v>43.662300000000002</c:v>
                </c:pt>
                <c:pt idx="23480">
                  <c:v>43.662300000000002</c:v>
                </c:pt>
                <c:pt idx="23481">
                  <c:v>43.662300000000002</c:v>
                </c:pt>
                <c:pt idx="23482">
                  <c:v>43.662300000000002</c:v>
                </c:pt>
                <c:pt idx="23483">
                  <c:v>43.662300000000002</c:v>
                </c:pt>
                <c:pt idx="23484">
                  <c:v>43.662300000000002</c:v>
                </c:pt>
                <c:pt idx="23485">
                  <c:v>43.662300000000002</c:v>
                </c:pt>
                <c:pt idx="23486">
                  <c:v>43.662300000000002</c:v>
                </c:pt>
                <c:pt idx="23487">
                  <c:v>43.662300000000002</c:v>
                </c:pt>
                <c:pt idx="23488">
                  <c:v>43.662300000000002</c:v>
                </c:pt>
                <c:pt idx="23489">
                  <c:v>43.662300000000002</c:v>
                </c:pt>
                <c:pt idx="23490">
                  <c:v>43.662300000000002</c:v>
                </c:pt>
                <c:pt idx="23491">
                  <c:v>43.662300000000002</c:v>
                </c:pt>
                <c:pt idx="23492">
                  <c:v>43.662300000000002</c:v>
                </c:pt>
                <c:pt idx="23493">
                  <c:v>43.662300000000002</c:v>
                </c:pt>
                <c:pt idx="23494">
                  <c:v>43.662300000000002</c:v>
                </c:pt>
                <c:pt idx="23495">
                  <c:v>43.662300000000002</c:v>
                </c:pt>
                <c:pt idx="23496">
                  <c:v>43.662300000000002</c:v>
                </c:pt>
                <c:pt idx="23497">
                  <c:v>43.662300000000002</c:v>
                </c:pt>
                <c:pt idx="23498">
                  <c:v>43.662300000000002</c:v>
                </c:pt>
                <c:pt idx="23499">
                  <c:v>43.662300000000002</c:v>
                </c:pt>
                <c:pt idx="23500">
                  <c:v>43.662300000000002</c:v>
                </c:pt>
                <c:pt idx="23501">
                  <c:v>43.662300000000002</c:v>
                </c:pt>
                <c:pt idx="23502">
                  <c:v>43.662300000000002</c:v>
                </c:pt>
                <c:pt idx="23503">
                  <c:v>43.662300000000002</c:v>
                </c:pt>
                <c:pt idx="23504">
                  <c:v>43.662300000000002</c:v>
                </c:pt>
                <c:pt idx="23505">
                  <c:v>43.662300000000002</c:v>
                </c:pt>
                <c:pt idx="23506">
                  <c:v>43.662300000000002</c:v>
                </c:pt>
                <c:pt idx="23507">
                  <c:v>43.662300000000002</c:v>
                </c:pt>
                <c:pt idx="23508">
                  <c:v>43.662300000000002</c:v>
                </c:pt>
                <c:pt idx="23509">
                  <c:v>43.662300000000002</c:v>
                </c:pt>
                <c:pt idx="23510">
                  <c:v>43.662300000000002</c:v>
                </c:pt>
                <c:pt idx="23511">
                  <c:v>43.662300000000002</c:v>
                </c:pt>
                <c:pt idx="23512">
                  <c:v>43.662300000000002</c:v>
                </c:pt>
                <c:pt idx="23513">
                  <c:v>43.662300000000002</c:v>
                </c:pt>
                <c:pt idx="23514">
                  <c:v>43.662300000000002</c:v>
                </c:pt>
                <c:pt idx="23515">
                  <c:v>43.662300000000002</c:v>
                </c:pt>
                <c:pt idx="23516">
                  <c:v>43.662300000000002</c:v>
                </c:pt>
                <c:pt idx="23517">
                  <c:v>43.662300000000002</c:v>
                </c:pt>
                <c:pt idx="23518">
                  <c:v>43.662300000000002</c:v>
                </c:pt>
                <c:pt idx="23519">
                  <c:v>43.662300000000002</c:v>
                </c:pt>
                <c:pt idx="23520">
                  <c:v>43.662300000000002</c:v>
                </c:pt>
                <c:pt idx="23521">
                  <c:v>43.662300000000002</c:v>
                </c:pt>
                <c:pt idx="23522">
                  <c:v>43.662300000000002</c:v>
                </c:pt>
                <c:pt idx="23523">
                  <c:v>43.662300000000002</c:v>
                </c:pt>
                <c:pt idx="23524">
                  <c:v>43.662300000000002</c:v>
                </c:pt>
                <c:pt idx="23525">
                  <c:v>43.662300000000002</c:v>
                </c:pt>
                <c:pt idx="23526">
                  <c:v>43.662300000000002</c:v>
                </c:pt>
                <c:pt idx="23527">
                  <c:v>43.662300000000002</c:v>
                </c:pt>
                <c:pt idx="23528">
                  <c:v>43.662300000000002</c:v>
                </c:pt>
                <c:pt idx="23529">
                  <c:v>43.662300000000002</c:v>
                </c:pt>
                <c:pt idx="23530">
                  <c:v>43.662300000000002</c:v>
                </c:pt>
                <c:pt idx="23531">
                  <c:v>43.652000000000001</c:v>
                </c:pt>
                <c:pt idx="23532">
                  <c:v>43.652000000000001</c:v>
                </c:pt>
                <c:pt idx="23533">
                  <c:v>43.652000000000001</c:v>
                </c:pt>
                <c:pt idx="23534">
                  <c:v>43.652000000000001</c:v>
                </c:pt>
                <c:pt idx="23535">
                  <c:v>43.652000000000001</c:v>
                </c:pt>
                <c:pt idx="23536">
                  <c:v>43.652000000000001</c:v>
                </c:pt>
                <c:pt idx="23537">
                  <c:v>43.652000000000001</c:v>
                </c:pt>
                <c:pt idx="23538">
                  <c:v>43.652000000000001</c:v>
                </c:pt>
                <c:pt idx="23539">
                  <c:v>43.652000000000001</c:v>
                </c:pt>
                <c:pt idx="23540">
                  <c:v>43.652000000000001</c:v>
                </c:pt>
                <c:pt idx="23541">
                  <c:v>43.652000000000001</c:v>
                </c:pt>
                <c:pt idx="23542">
                  <c:v>43.652000000000001</c:v>
                </c:pt>
                <c:pt idx="23543">
                  <c:v>43.652000000000001</c:v>
                </c:pt>
                <c:pt idx="23544">
                  <c:v>43.652000000000001</c:v>
                </c:pt>
                <c:pt idx="23545">
                  <c:v>43.652000000000001</c:v>
                </c:pt>
                <c:pt idx="23546">
                  <c:v>43.652000000000001</c:v>
                </c:pt>
                <c:pt idx="23547">
                  <c:v>43.652000000000001</c:v>
                </c:pt>
                <c:pt idx="23548">
                  <c:v>43.652000000000001</c:v>
                </c:pt>
                <c:pt idx="23549">
                  <c:v>43.652000000000001</c:v>
                </c:pt>
                <c:pt idx="23550">
                  <c:v>43.652000000000001</c:v>
                </c:pt>
                <c:pt idx="23551">
                  <c:v>43.652000000000001</c:v>
                </c:pt>
                <c:pt idx="23552">
                  <c:v>43.652000000000001</c:v>
                </c:pt>
                <c:pt idx="23553">
                  <c:v>43.652000000000001</c:v>
                </c:pt>
                <c:pt idx="23554">
                  <c:v>43.652000000000001</c:v>
                </c:pt>
                <c:pt idx="23555">
                  <c:v>43.652000000000001</c:v>
                </c:pt>
                <c:pt idx="23556">
                  <c:v>43.652000000000001</c:v>
                </c:pt>
                <c:pt idx="23557">
                  <c:v>43.652000000000001</c:v>
                </c:pt>
                <c:pt idx="23558">
                  <c:v>43.652000000000001</c:v>
                </c:pt>
                <c:pt idx="23559">
                  <c:v>43.652000000000001</c:v>
                </c:pt>
                <c:pt idx="23560">
                  <c:v>43.652000000000001</c:v>
                </c:pt>
                <c:pt idx="23561">
                  <c:v>43.652000000000001</c:v>
                </c:pt>
                <c:pt idx="23562">
                  <c:v>43.652000000000001</c:v>
                </c:pt>
                <c:pt idx="23563">
                  <c:v>43.652000000000001</c:v>
                </c:pt>
                <c:pt idx="23564">
                  <c:v>43.652000000000001</c:v>
                </c:pt>
                <c:pt idx="23565">
                  <c:v>43.652000000000001</c:v>
                </c:pt>
                <c:pt idx="23566">
                  <c:v>43.652000000000001</c:v>
                </c:pt>
                <c:pt idx="23567">
                  <c:v>43.652000000000001</c:v>
                </c:pt>
                <c:pt idx="23568">
                  <c:v>43.652000000000001</c:v>
                </c:pt>
                <c:pt idx="23569">
                  <c:v>43.652000000000001</c:v>
                </c:pt>
                <c:pt idx="23570">
                  <c:v>43.652000000000001</c:v>
                </c:pt>
                <c:pt idx="23571">
                  <c:v>43.652000000000001</c:v>
                </c:pt>
                <c:pt idx="23572">
                  <c:v>43.652000000000001</c:v>
                </c:pt>
                <c:pt idx="23573">
                  <c:v>43.652000000000001</c:v>
                </c:pt>
                <c:pt idx="23574">
                  <c:v>43.652000000000001</c:v>
                </c:pt>
                <c:pt idx="23575">
                  <c:v>43.652000000000001</c:v>
                </c:pt>
                <c:pt idx="23576">
                  <c:v>43.652000000000001</c:v>
                </c:pt>
                <c:pt idx="23577">
                  <c:v>43.652000000000001</c:v>
                </c:pt>
                <c:pt idx="23578">
                  <c:v>43.652000000000001</c:v>
                </c:pt>
                <c:pt idx="23579">
                  <c:v>43.652000000000001</c:v>
                </c:pt>
                <c:pt idx="23580">
                  <c:v>43.652000000000001</c:v>
                </c:pt>
                <c:pt idx="23581">
                  <c:v>43.652000000000001</c:v>
                </c:pt>
                <c:pt idx="23582">
                  <c:v>43.652000000000001</c:v>
                </c:pt>
                <c:pt idx="23583">
                  <c:v>43.652000000000001</c:v>
                </c:pt>
                <c:pt idx="23584">
                  <c:v>43.652000000000001</c:v>
                </c:pt>
                <c:pt idx="23585">
                  <c:v>43.652000000000001</c:v>
                </c:pt>
                <c:pt idx="23586">
                  <c:v>43.652000000000001</c:v>
                </c:pt>
                <c:pt idx="23587">
                  <c:v>43.652000000000001</c:v>
                </c:pt>
                <c:pt idx="23588">
                  <c:v>43.652000000000001</c:v>
                </c:pt>
                <c:pt idx="23589">
                  <c:v>43.652000000000001</c:v>
                </c:pt>
                <c:pt idx="23590">
                  <c:v>43.652000000000001</c:v>
                </c:pt>
                <c:pt idx="23591">
                  <c:v>43.652000000000001</c:v>
                </c:pt>
                <c:pt idx="23592">
                  <c:v>43.652000000000001</c:v>
                </c:pt>
                <c:pt idx="23593">
                  <c:v>43.641599999999997</c:v>
                </c:pt>
                <c:pt idx="23594">
                  <c:v>43.641599999999997</c:v>
                </c:pt>
                <c:pt idx="23595">
                  <c:v>43.641599999999997</c:v>
                </c:pt>
                <c:pt idx="23596">
                  <c:v>43.641599999999997</c:v>
                </c:pt>
                <c:pt idx="23597">
                  <c:v>43.641599999999997</c:v>
                </c:pt>
                <c:pt idx="23598">
                  <c:v>43.641599999999997</c:v>
                </c:pt>
                <c:pt idx="23599">
                  <c:v>43.641599999999997</c:v>
                </c:pt>
                <c:pt idx="23600">
                  <c:v>43.641599999999997</c:v>
                </c:pt>
                <c:pt idx="23601">
                  <c:v>43.641599999999997</c:v>
                </c:pt>
                <c:pt idx="23602">
                  <c:v>43.641599999999997</c:v>
                </c:pt>
                <c:pt idx="23603">
                  <c:v>43.641599999999997</c:v>
                </c:pt>
                <c:pt idx="23604">
                  <c:v>43.641599999999997</c:v>
                </c:pt>
                <c:pt idx="23605">
                  <c:v>43.641599999999997</c:v>
                </c:pt>
                <c:pt idx="23606">
                  <c:v>43.641599999999997</c:v>
                </c:pt>
                <c:pt idx="23607">
                  <c:v>43.641599999999997</c:v>
                </c:pt>
                <c:pt idx="23608">
                  <c:v>43.641599999999997</c:v>
                </c:pt>
                <c:pt idx="23609">
                  <c:v>43.641599999999997</c:v>
                </c:pt>
                <c:pt idx="23610">
                  <c:v>43.641599999999997</c:v>
                </c:pt>
                <c:pt idx="23611">
                  <c:v>43.641599999999997</c:v>
                </c:pt>
                <c:pt idx="23612">
                  <c:v>43.641599999999997</c:v>
                </c:pt>
                <c:pt idx="23613">
                  <c:v>43.641599999999997</c:v>
                </c:pt>
                <c:pt idx="23614">
                  <c:v>43.641599999999997</c:v>
                </c:pt>
                <c:pt idx="23615">
                  <c:v>43.641599999999997</c:v>
                </c:pt>
                <c:pt idx="23616">
                  <c:v>43.641599999999997</c:v>
                </c:pt>
                <c:pt idx="23617">
                  <c:v>43.641599999999997</c:v>
                </c:pt>
                <c:pt idx="23618">
                  <c:v>43.641599999999997</c:v>
                </c:pt>
                <c:pt idx="23619">
                  <c:v>43.641599999999997</c:v>
                </c:pt>
                <c:pt idx="23620">
                  <c:v>43.641599999999997</c:v>
                </c:pt>
                <c:pt idx="23621">
                  <c:v>43.641599999999997</c:v>
                </c:pt>
                <c:pt idx="23622">
                  <c:v>43.641599999999997</c:v>
                </c:pt>
                <c:pt idx="23623">
                  <c:v>43.641599999999997</c:v>
                </c:pt>
                <c:pt idx="23624">
                  <c:v>43.641599999999997</c:v>
                </c:pt>
                <c:pt idx="23625">
                  <c:v>43.641599999999997</c:v>
                </c:pt>
                <c:pt idx="23626">
                  <c:v>43.641599999999997</c:v>
                </c:pt>
                <c:pt idx="23627">
                  <c:v>43.641599999999997</c:v>
                </c:pt>
                <c:pt idx="23628">
                  <c:v>43.641599999999997</c:v>
                </c:pt>
                <c:pt idx="23629">
                  <c:v>43.641599999999997</c:v>
                </c:pt>
                <c:pt idx="23630">
                  <c:v>43.641599999999997</c:v>
                </c:pt>
                <c:pt idx="23631">
                  <c:v>43.641599999999997</c:v>
                </c:pt>
                <c:pt idx="23632">
                  <c:v>43.641599999999997</c:v>
                </c:pt>
                <c:pt idx="23633">
                  <c:v>43.641599999999997</c:v>
                </c:pt>
                <c:pt idx="23634">
                  <c:v>43.641599999999997</c:v>
                </c:pt>
                <c:pt idx="23635">
                  <c:v>43.641599999999997</c:v>
                </c:pt>
                <c:pt idx="23636">
                  <c:v>43.641599999999997</c:v>
                </c:pt>
                <c:pt idx="23637">
                  <c:v>43.641599999999997</c:v>
                </c:pt>
                <c:pt idx="23638">
                  <c:v>43.641599999999997</c:v>
                </c:pt>
                <c:pt idx="23639">
                  <c:v>43.641599999999997</c:v>
                </c:pt>
                <c:pt idx="23640">
                  <c:v>43.641599999999997</c:v>
                </c:pt>
                <c:pt idx="23641">
                  <c:v>43.641599999999997</c:v>
                </c:pt>
                <c:pt idx="23642">
                  <c:v>43.641599999999997</c:v>
                </c:pt>
                <c:pt idx="23643">
                  <c:v>43.641599999999997</c:v>
                </c:pt>
                <c:pt idx="23644">
                  <c:v>43.641599999999997</c:v>
                </c:pt>
                <c:pt idx="23645">
                  <c:v>43.641599999999997</c:v>
                </c:pt>
                <c:pt idx="23646">
                  <c:v>43.641599999999997</c:v>
                </c:pt>
                <c:pt idx="23647">
                  <c:v>43.641599999999997</c:v>
                </c:pt>
                <c:pt idx="23648">
                  <c:v>43.641599999999997</c:v>
                </c:pt>
                <c:pt idx="23649">
                  <c:v>43.641599999999997</c:v>
                </c:pt>
                <c:pt idx="23650">
                  <c:v>43.641599999999997</c:v>
                </c:pt>
                <c:pt idx="23651">
                  <c:v>43.641599999999997</c:v>
                </c:pt>
                <c:pt idx="23652">
                  <c:v>43.641599999999997</c:v>
                </c:pt>
                <c:pt idx="23653">
                  <c:v>43.641599999999997</c:v>
                </c:pt>
                <c:pt idx="23654">
                  <c:v>43.631</c:v>
                </c:pt>
                <c:pt idx="23655">
                  <c:v>43.631</c:v>
                </c:pt>
                <c:pt idx="23656">
                  <c:v>43.631</c:v>
                </c:pt>
                <c:pt idx="23657">
                  <c:v>43.631</c:v>
                </c:pt>
                <c:pt idx="23658">
                  <c:v>43.631</c:v>
                </c:pt>
                <c:pt idx="23659">
                  <c:v>43.631</c:v>
                </c:pt>
                <c:pt idx="23660">
                  <c:v>43.631</c:v>
                </c:pt>
                <c:pt idx="23661">
                  <c:v>43.631</c:v>
                </c:pt>
                <c:pt idx="23662">
                  <c:v>43.631</c:v>
                </c:pt>
                <c:pt idx="23663">
                  <c:v>43.631</c:v>
                </c:pt>
                <c:pt idx="23664">
                  <c:v>43.631</c:v>
                </c:pt>
                <c:pt idx="23665">
                  <c:v>43.631</c:v>
                </c:pt>
                <c:pt idx="23666">
                  <c:v>43.631</c:v>
                </c:pt>
                <c:pt idx="23667">
                  <c:v>43.631</c:v>
                </c:pt>
                <c:pt idx="23668">
                  <c:v>43.631</c:v>
                </c:pt>
                <c:pt idx="23669">
                  <c:v>43.631</c:v>
                </c:pt>
                <c:pt idx="23670">
                  <c:v>43.631</c:v>
                </c:pt>
                <c:pt idx="23671">
                  <c:v>43.631</c:v>
                </c:pt>
                <c:pt idx="23672">
                  <c:v>43.631</c:v>
                </c:pt>
                <c:pt idx="23673">
                  <c:v>43.631</c:v>
                </c:pt>
                <c:pt idx="23674">
                  <c:v>43.631</c:v>
                </c:pt>
                <c:pt idx="23675">
                  <c:v>43.631</c:v>
                </c:pt>
                <c:pt idx="23676">
                  <c:v>43.631</c:v>
                </c:pt>
                <c:pt idx="23677">
                  <c:v>43.631</c:v>
                </c:pt>
                <c:pt idx="23678">
                  <c:v>43.631</c:v>
                </c:pt>
                <c:pt idx="23679">
                  <c:v>43.631</c:v>
                </c:pt>
                <c:pt idx="23680">
                  <c:v>43.631</c:v>
                </c:pt>
                <c:pt idx="23681">
                  <c:v>43.631</c:v>
                </c:pt>
                <c:pt idx="23682">
                  <c:v>43.631</c:v>
                </c:pt>
                <c:pt idx="23683">
                  <c:v>43.631</c:v>
                </c:pt>
                <c:pt idx="23684">
                  <c:v>43.631</c:v>
                </c:pt>
                <c:pt idx="23685">
                  <c:v>43.631</c:v>
                </c:pt>
                <c:pt idx="23686">
                  <c:v>43.631</c:v>
                </c:pt>
                <c:pt idx="23687">
                  <c:v>43.631</c:v>
                </c:pt>
                <c:pt idx="23688">
                  <c:v>43.631</c:v>
                </c:pt>
                <c:pt idx="23689">
                  <c:v>43.631</c:v>
                </c:pt>
                <c:pt idx="23690">
                  <c:v>43.631</c:v>
                </c:pt>
                <c:pt idx="23691">
                  <c:v>43.631</c:v>
                </c:pt>
                <c:pt idx="23692">
                  <c:v>43.631</c:v>
                </c:pt>
                <c:pt idx="23693">
                  <c:v>43.631</c:v>
                </c:pt>
                <c:pt idx="23694">
                  <c:v>43.631</c:v>
                </c:pt>
                <c:pt idx="23695">
                  <c:v>43.631</c:v>
                </c:pt>
                <c:pt idx="23696">
                  <c:v>43.631</c:v>
                </c:pt>
                <c:pt idx="23697">
                  <c:v>43.631</c:v>
                </c:pt>
                <c:pt idx="23698">
                  <c:v>43.631</c:v>
                </c:pt>
                <c:pt idx="23699">
                  <c:v>43.631</c:v>
                </c:pt>
                <c:pt idx="23700">
                  <c:v>43.631</c:v>
                </c:pt>
                <c:pt idx="23701">
                  <c:v>43.631</c:v>
                </c:pt>
                <c:pt idx="23702">
                  <c:v>43.631</c:v>
                </c:pt>
                <c:pt idx="23703">
                  <c:v>43.631</c:v>
                </c:pt>
                <c:pt idx="23704">
                  <c:v>43.631</c:v>
                </c:pt>
                <c:pt idx="23705">
                  <c:v>43.631</c:v>
                </c:pt>
                <c:pt idx="23706">
                  <c:v>43.631</c:v>
                </c:pt>
                <c:pt idx="23707">
                  <c:v>43.631</c:v>
                </c:pt>
                <c:pt idx="23708">
                  <c:v>43.631</c:v>
                </c:pt>
                <c:pt idx="23709">
                  <c:v>43.631</c:v>
                </c:pt>
                <c:pt idx="23710">
                  <c:v>43.631</c:v>
                </c:pt>
                <c:pt idx="23711">
                  <c:v>43.631</c:v>
                </c:pt>
                <c:pt idx="23712">
                  <c:v>43.631</c:v>
                </c:pt>
                <c:pt idx="23713">
                  <c:v>43.631</c:v>
                </c:pt>
                <c:pt idx="23714">
                  <c:v>43.631</c:v>
                </c:pt>
                <c:pt idx="23715">
                  <c:v>43.631</c:v>
                </c:pt>
                <c:pt idx="23716">
                  <c:v>43.631</c:v>
                </c:pt>
                <c:pt idx="23717">
                  <c:v>43.631</c:v>
                </c:pt>
                <c:pt idx="23718">
                  <c:v>43.631</c:v>
                </c:pt>
                <c:pt idx="23719">
                  <c:v>43.631</c:v>
                </c:pt>
                <c:pt idx="23720">
                  <c:v>43.631</c:v>
                </c:pt>
                <c:pt idx="23721">
                  <c:v>43.631</c:v>
                </c:pt>
                <c:pt idx="23722">
                  <c:v>43.631</c:v>
                </c:pt>
                <c:pt idx="23723">
                  <c:v>43.631</c:v>
                </c:pt>
                <c:pt idx="23724">
                  <c:v>43.631</c:v>
                </c:pt>
                <c:pt idx="23725">
                  <c:v>43.631</c:v>
                </c:pt>
                <c:pt idx="23726">
                  <c:v>43.631</c:v>
                </c:pt>
                <c:pt idx="23727">
                  <c:v>43.631</c:v>
                </c:pt>
                <c:pt idx="23728">
                  <c:v>43.631</c:v>
                </c:pt>
                <c:pt idx="23729">
                  <c:v>43.631</c:v>
                </c:pt>
                <c:pt idx="23730">
                  <c:v>43.631</c:v>
                </c:pt>
                <c:pt idx="23731">
                  <c:v>43.631</c:v>
                </c:pt>
                <c:pt idx="23732">
                  <c:v>43.631</c:v>
                </c:pt>
                <c:pt idx="23733">
                  <c:v>43.631</c:v>
                </c:pt>
                <c:pt idx="23734">
                  <c:v>43.631</c:v>
                </c:pt>
                <c:pt idx="23735">
                  <c:v>43.631</c:v>
                </c:pt>
                <c:pt idx="23736">
                  <c:v>43.631</c:v>
                </c:pt>
                <c:pt idx="23737">
                  <c:v>43.631</c:v>
                </c:pt>
                <c:pt idx="23738">
                  <c:v>43.631</c:v>
                </c:pt>
                <c:pt idx="23739">
                  <c:v>43.620699999999999</c:v>
                </c:pt>
                <c:pt idx="23740">
                  <c:v>43.620699999999999</c:v>
                </c:pt>
                <c:pt idx="23741">
                  <c:v>43.620699999999999</c:v>
                </c:pt>
                <c:pt idx="23742">
                  <c:v>43.620699999999999</c:v>
                </c:pt>
                <c:pt idx="23743">
                  <c:v>43.620699999999999</c:v>
                </c:pt>
                <c:pt idx="23744">
                  <c:v>43.620699999999999</c:v>
                </c:pt>
                <c:pt idx="23745">
                  <c:v>43.620699999999999</c:v>
                </c:pt>
                <c:pt idx="23746">
                  <c:v>43.620699999999999</c:v>
                </c:pt>
                <c:pt idx="23747">
                  <c:v>43.620699999999999</c:v>
                </c:pt>
                <c:pt idx="23748">
                  <c:v>43.620699999999999</c:v>
                </c:pt>
                <c:pt idx="23749">
                  <c:v>43.620699999999999</c:v>
                </c:pt>
                <c:pt idx="23750">
                  <c:v>43.620699999999999</c:v>
                </c:pt>
                <c:pt idx="23751">
                  <c:v>43.620699999999999</c:v>
                </c:pt>
                <c:pt idx="23752">
                  <c:v>43.620699999999999</c:v>
                </c:pt>
                <c:pt idx="23753">
                  <c:v>43.620699999999999</c:v>
                </c:pt>
                <c:pt idx="23754">
                  <c:v>43.620699999999999</c:v>
                </c:pt>
                <c:pt idx="23755">
                  <c:v>43.620699999999999</c:v>
                </c:pt>
                <c:pt idx="23756">
                  <c:v>43.620699999999999</c:v>
                </c:pt>
                <c:pt idx="23757">
                  <c:v>43.620699999999999</c:v>
                </c:pt>
                <c:pt idx="23758">
                  <c:v>43.620699999999999</c:v>
                </c:pt>
                <c:pt idx="23759">
                  <c:v>43.620699999999999</c:v>
                </c:pt>
                <c:pt idx="23760">
                  <c:v>43.620699999999999</c:v>
                </c:pt>
                <c:pt idx="23761">
                  <c:v>43.620699999999999</c:v>
                </c:pt>
                <c:pt idx="23762">
                  <c:v>43.620699999999999</c:v>
                </c:pt>
                <c:pt idx="23763">
                  <c:v>43.620699999999999</c:v>
                </c:pt>
                <c:pt idx="23764">
                  <c:v>43.620699999999999</c:v>
                </c:pt>
                <c:pt idx="23765">
                  <c:v>43.620699999999999</c:v>
                </c:pt>
                <c:pt idx="23766">
                  <c:v>43.620699999999999</c:v>
                </c:pt>
                <c:pt idx="23767">
                  <c:v>43.620699999999999</c:v>
                </c:pt>
                <c:pt idx="23768">
                  <c:v>43.620699999999999</c:v>
                </c:pt>
                <c:pt idx="23769">
                  <c:v>43.620699999999999</c:v>
                </c:pt>
                <c:pt idx="23770">
                  <c:v>43.620699999999999</c:v>
                </c:pt>
                <c:pt idx="23771">
                  <c:v>43.620699999999999</c:v>
                </c:pt>
                <c:pt idx="23772">
                  <c:v>43.620699999999999</c:v>
                </c:pt>
                <c:pt idx="23773">
                  <c:v>43.620699999999999</c:v>
                </c:pt>
                <c:pt idx="23774">
                  <c:v>43.620699999999999</c:v>
                </c:pt>
                <c:pt idx="23775">
                  <c:v>43.620699999999999</c:v>
                </c:pt>
                <c:pt idx="23776">
                  <c:v>43.620699999999999</c:v>
                </c:pt>
                <c:pt idx="23777">
                  <c:v>43.620699999999999</c:v>
                </c:pt>
                <c:pt idx="23778">
                  <c:v>43.620699999999999</c:v>
                </c:pt>
                <c:pt idx="23779">
                  <c:v>43.620699999999999</c:v>
                </c:pt>
                <c:pt idx="23780">
                  <c:v>43.620699999999999</c:v>
                </c:pt>
                <c:pt idx="23781">
                  <c:v>43.620699999999999</c:v>
                </c:pt>
                <c:pt idx="23782">
                  <c:v>43.620699999999999</c:v>
                </c:pt>
                <c:pt idx="23783">
                  <c:v>43.620699999999999</c:v>
                </c:pt>
                <c:pt idx="23784">
                  <c:v>43.620699999999999</c:v>
                </c:pt>
                <c:pt idx="23785">
                  <c:v>43.620699999999999</c:v>
                </c:pt>
                <c:pt idx="23786">
                  <c:v>43.620699999999999</c:v>
                </c:pt>
                <c:pt idx="23787">
                  <c:v>43.620699999999999</c:v>
                </c:pt>
                <c:pt idx="23788">
                  <c:v>43.620699999999999</c:v>
                </c:pt>
                <c:pt idx="23789">
                  <c:v>43.620699999999999</c:v>
                </c:pt>
                <c:pt idx="23790">
                  <c:v>43.620699999999999</c:v>
                </c:pt>
                <c:pt idx="23791">
                  <c:v>43.620699999999999</c:v>
                </c:pt>
                <c:pt idx="23792">
                  <c:v>43.620699999999999</c:v>
                </c:pt>
                <c:pt idx="23793">
                  <c:v>43.620699999999999</c:v>
                </c:pt>
                <c:pt idx="23794">
                  <c:v>43.620699999999999</c:v>
                </c:pt>
                <c:pt idx="23795">
                  <c:v>43.620699999999999</c:v>
                </c:pt>
                <c:pt idx="23796">
                  <c:v>43.610200000000013</c:v>
                </c:pt>
                <c:pt idx="23797">
                  <c:v>43.610200000000013</c:v>
                </c:pt>
                <c:pt idx="23798">
                  <c:v>43.610200000000013</c:v>
                </c:pt>
                <c:pt idx="23799">
                  <c:v>43.610200000000013</c:v>
                </c:pt>
                <c:pt idx="23800">
                  <c:v>43.610200000000013</c:v>
                </c:pt>
                <c:pt idx="23801">
                  <c:v>43.610200000000013</c:v>
                </c:pt>
                <c:pt idx="23802">
                  <c:v>43.610200000000013</c:v>
                </c:pt>
                <c:pt idx="23803">
                  <c:v>43.610200000000013</c:v>
                </c:pt>
                <c:pt idx="23804">
                  <c:v>43.610200000000013</c:v>
                </c:pt>
                <c:pt idx="23805">
                  <c:v>43.610200000000013</c:v>
                </c:pt>
                <c:pt idx="23806">
                  <c:v>43.610200000000013</c:v>
                </c:pt>
                <c:pt idx="23807">
                  <c:v>43.610200000000013</c:v>
                </c:pt>
                <c:pt idx="23808">
                  <c:v>43.610200000000013</c:v>
                </c:pt>
                <c:pt idx="23809">
                  <c:v>43.610200000000013</c:v>
                </c:pt>
                <c:pt idx="23810">
                  <c:v>43.610200000000013</c:v>
                </c:pt>
                <c:pt idx="23811">
                  <c:v>43.610200000000013</c:v>
                </c:pt>
                <c:pt idx="23812">
                  <c:v>43.610200000000013</c:v>
                </c:pt>
                <c:pt idx="23813">
                  <c:v>43.610200000000013</c:v>
                </c:pt>
                <c:pt idx="23814">
                  <c:v>43.610200000000013</c:v>
                </c:pt>
                <c:pt idx="23815">
                  <c:v>43.610200000000013</c:v>
                </c:pt>
                <c:pt idx="23816">
                  <c:v>43.610200000000013</c:v>
                </c:pt>
                <c:pt idx="23817">
                  <c:v>43.610200000000013</c:v>
                </c:pt>
                <c:pt idx="23818">
                  <c:v>43.610200000000013</c:v>
                </c:pt>
                <c:pt idx="23819">
                  <c:v>43.610200000000013</c:v>
                </c:pt>
                <c:pt idx="23820">
                  <c:v>43.610200000000013</c:v>
                </c:pt>
                <c:pt idx="23821">
                  <c:v>43.610200000000013</c:v>
                </c:pt>
                <c:pt idx="23822">
                  <c:v>43.610200000000013</c:v>
                </c:pt>
                <c:pt idx="23823">
                  <c:v>43.610200000000013</c:v>
                </c:pt>
                <c:pt idx="23824">
                  <c:v>43.610200000000013</c:v>
                </c:pt>
                <c:pt idx="23825">
                  <c:v>43.610200000000013</c:v>
                </c:pt>
                <c:pt idx="23826">
                  <c:v>43.610200000000013</c:v>
                </c:pt>
                <c:pt idx="23827">
                  <c:v>43.610200000000013</c:v>
                </c:pt>
                <c:pt idx="23828">
                  <c:v>43.610200000000013</c:v>
                </c:pt>
                <c:pt idx="23829">
                  <c:v>43.610200000000013</c:v>
                </c:pt>
                <c:pt idx="23830">
                  <c:v>43.610200000000013</c:v>
                </c:pt>
                <c:pt idx="23831">
                  <c:v>43.610200000000013</c:v>
                </c:pt>
                <c:pt idx="23832">
                  <c:v>43.610200000000013</c:v>
                </c:pt>
                <c:pt idx="23833">
                  <c:v>43.610200000000013</c:v>
                </c:pt>
                <c:pt idx="23834">
                  <c:v>43.610200000000013</c:v>
                </c:pt>
                <c:pt idx="23835">
                  <c:v>43.610200000000013</c:v>
                </c:pt>
                <c:pt idx="23836">
                  <c:v>43.610200000000013</c:v>
                </c:pt>
                <c:pt idx="23837">
                  <c:v>43.610200000000013</c:v>
                </c:pt>
                <c:pt idx="23838">
                  <c:v>43.610200000000013</c:v>
                </c:pt>
                <c:pt idx="23839">
                  <c:v>43.610200000000013</c:v>
                </c:pt>
                <c:pt idx="23840">
                  <c:v>43.610200000000013</c:v>
                </c:pt>
                <c:pt idx="23841">
                  <c:v>43.610200000000013</c:v>
                </c:pt>
                <c:pt idx="23842">
                  <c:v>43.610200000000013</c:v>
                </c:pt>
                <c:pt idx="23843">
                  <c:v>43.610200000000013</c:v>
                </c:pt>
                <c:pt idx="23844">
                  <c:v>43.610200000000013</c:v>
                </c:pt>
                <c:pt idx="23845">
                  <c:v>43.610200000000013</c:v>
                </c:pt>
                <c:pt idx="23846">
                  <c:v>43.610200000000013</c:v>
                </c:pt>
                <c:pt idx="23847">
                  <c:v>43.610200000000013</c:v>
                </c:pt>
                <c:pt idx="23848">
                  <c:v>43.610200000000013</c:v>
                </c:pt>
                <c:pt idx="23849">
                  <c:v>43.610200000000013</c:v>
                </c:pt>
                <c:pt idx="23850">
                  <c:v>43.610200000000013</c:v>
                </c:pt>
                <c:pt idx="23851">
                  <c:v>43.610200000000013</c:v>
                </c:pt>
                <c:pt idx="23852">
                  <c:v>43.610200000000013</c:v>
                </c:pt>
                <c:pt idx="23853">
                  <c:v>43.610200000000013</c:v>
                </c:pt>
                <c:pt idx="23854">
                  <c:v>43.610200000000013</c:v>
                </c:pt>
                <c:pt idx="23855">
                  <c:v>43.610200000000013</c:v>
                </c:pt>
                <c:pt idx="23856">
                  <c:v>43.610200000000013</c:v>
                </c:pt>
                <c:pt idx="23857">
                  <c:v>43.610200000000013</c:v>
                </c:pt>
                <c:pt idx="23858">
                  <c:v>43.610200000000013</c:v>
                </c:pt>
                <c:pt idx="23859">
                  <c:v>43.610200000000013</c:v>
                </c:pt>
                <c:pt idx="23860">
                  <c:v>43.610200000000013</c:v>
                </c:pt>
                <c:pt idx="23861">
                  <c:v>43.610200000000013</c:v>
                </c:pt>
                <c:pt idx="23862">
                  <c:v>43.600200000000001</c:v>
                </c:pt>
                <c:pt idx="23863">
                  <c:v>43.600200000000001</c:v>
                </c:pt>
                <c:pt idx="23864">
                  <c:v>43.600200000000001</c:v>
                </c:pt>
                <c:pt idx="23865">
                  <c:v>43.600200000000001</c:v>
                </c:pt>
                <c:pt idx="23866">
                  <c:v>43.600200000000001</c:v>
                </c:pt>
                <c:pt idx="23867">
                  <c:v>43.600200000000001</c:v>
                </c:pt>
                <c:pt idx="23868">
                  <c:v>43.600200000000001</c:v>
                </c:pt>
                <c:pt idx="23869">
                  <c:v>43.600200000000001</c:v>
                </c:pt>
                <c:pt idx="23870">
                  <c:v>43.600200000000001</c:v>
                </c:pt>
                <c:pt idx="23871">
                  <c:v>43.600200000000001</c:v>
                </c:pt>
                <c:pt idx="23872">
                  <c:v>43.600200000000001</c:v>
                </c:pt>
                <c:pt idx="23873">
                  <c:v>43.600200000000001</c:v>
                </c:pt>
                <c:pt idx="23874">
                  <c:v>43.600200000000001</c:v>
                </c:pt>
                <c:pt idx="23875">
                  <c:v>43.600200000000001</c:v>
                </c:pt>
                <c:pt idx="23876">
                  <c:v>43.600200000000001</c:v>
                </c:pt>
                <c:pt idx="23877">
                  <c:v>43.600200000000001</c:v>
                </c:pt>
                <c:pt idx="23878">
                  <c:v>43.600200000000001</c:v>
                </c:pt>
                <c:pt idx="23879">
                  <c:v>43.600200000000001</c:v>
                </c:pt>
                <c:pt idx="23880">
                  <c:v>43.600200000000001</c:v>
                </c:pt>
                <c:pt idx="23881">
                  <c:v>43.600200000000001</c:v>
                </c:pt>
                <c:pt idx="23882">
                  <c:v>43.600200000000001</c:v>
                </c:pt>
                <c:pt idx="23883">
                  <c:v>43.600200000000001</c:v>
                </c:pt>
                <c:pt idx="23884">
                  <c:v>43.600200000000001</c:v>
                </c:pt>
                <c:pt idx="23885">
                  <c:v>43.600200000000001</c:v>
                </c:pt>
                <c:pt idx="23886">
                  <c:v>43.600200000000001</c:v>
                </c:pt>
                <c:pt idx="23887">
                  <c:v>43.600200000000001</c:v>
                </c:pt>
                <c:pt idx="23888">
                  <c:v>43.600200000000001</c:v>
                </c:pt>
                <c:pt idx="23889">
                  <c:v>43.600200000000001</c:v>
                </c:pt>
                <c:pt idx="23890">
                  <c:v>43.600200000000001</c:v>
                </c:pt>
                <c:pt idx="23891">
                  <c:v>43.600200000000001</c:v>
                </c:pt>
                <c:pt idx="23892">
                  <c:v>43.600200000000001</c:v>
                </c:pt>
                <c:pt idx="23893">
                  <c:v>43.600200000000001</c:v>
                </c:pt>
                <c:pt idx="23894">
                  <c:v>43.600200000000001</c:v>
                </c:pt>
                <c:pt idx="23895">
                  <c:v>43.600200000000001</c:v>
                </c:pt>
                <c:pt idx="23896">
                  <c:v>43.600200000000001</c:v>
                </c:pt>
                <c:pt idx="23897">
                  <c:v>43.600200000000001</c:v>
                </c:pt>
                <c:pt idx="23898">
                  <c:v>43.600200000000001</c:v>
                </c:pt>
                <c:pt idx="23899">
                  <c:v>43.600200000000001</c:v>
                </c:pt>
                <c:pt idx="23900">
                  <c:v>43.600200000000001</c:v>
                </c:pt>
                <c:pt idx="23901">
                  <c:v>43.600200000000001</c:v>
                </c:pt>
                <c:pt idx="23902">
                  <c:v>43.600200000000001</c:v>
                </c:pt>
                <c:pt idx="23903">
                  <c:v>43.600200000000001</c:v>
                </c:pt>
                <c:pt idx="23904">
                  <c:v>43.600200000000001</c:v>
                </c:pt>
                <c:pt idx="23905">
                  <c:v>43.600200000000001</c:v>
                </c:pt>
                <c:pt idx="23906">
                  <c:v>43.600200000000001</c:v>
                </c:pt>
                <c:pt idx="23907">
                  <c:v>43.600200000000001</c:v>
                </c:pt>
                <c:pt idx="23908">
                  <c:v>43.600200000000001</c:v>
                </c:pt>
                <c:pt idx="23909">
                  <c:v>43.600200000000001</c:v>
                </c:pt>
                <c:pt idx="23910">
                  <c:v>43.600200000000001</c:v>
                </c:pt>
                <c:pt idx="23911">
                  <c:v>43.600200000000001</c:v>
                </c:pt>
                <c:pt idx="23912">
                  <c:v>43.600200000000001</c:v>
                </c:pt>
                <c:pt idx="23913">
                  <c:v>43.600200000000001</c:v>
                </c:pt>
                <c:pt idx="23914">
                  <c:v>43.600200000000001</c:v>
                </c:pt>
                <c:pt idx="23915">
                  <c:v>43.600200000000001</c:v>
                </c:pt>
                <c:pt idx="23916">
                  <c:v>43.600200000000001</c:v>
                </c:pt>
                <c:pt idx="23917">
                  <c:v>43.600200000000001</c:v>
                </c:pt>
                <c:pt idx="23918">
                  <c:v>43.600200000000001</c:v>
                </c:pt>
                <c:pt idx="23919">
                  <c:v>43.600200000000001</c:v>
                </c:pt>
                <c:pt idx="23920">
                  <c:v>43.600200000000001</c:v>
                </c:pt>
                <c:pt idx="23921">
                  <c:v>43.600200000000001</c:v>
                </c:pt>
                <c:pt idx="23922">
                  <c:v>43.600200000000001</c:v>
                </c:pt>
                <c:pt idx="23923">
                  <c:v>43.600200000000001</c:v>
                </c:pt>
                <c:pt idx="23924">
                  <c:v>43.600200000000001</c:v>
                </c:pt>
                <c:pt idx="23925">
                  <c:v>43.600200000000001</c:v>
                </c:pt>
                <c:pt idx="23926">
                  <c:v>43.600200000000001</c:v>
                </c:pt>
                <c:pt idx="23927">
                  <c:v>43.600200000000001</c:v>
                </c:pt>
                <c:pt idx="23928">
                  <c:v>43.600200000000001</c:v>
                </c:pt>
                <c:pt idx="23929">
                  <c:v>43.600200000000001</c:v>
                </c:pt>
                <c:pt idx="23930">
                  <c:v>43.600200000000001</c:v>
                </c:pt>
                <c:pt idx="23931">
                  <c:v>43.600200000000001</c:v>
                </c:pt>
                <c:pt idx="23932">
                  <c:v>43.600200000000001</c:v>
                </c:pt>
                <c:pt idx="23933">
                  <c:v>43.589700000000001</c:v>
                </c:pt>
                <c:pt idx="23934">
                  <c:v>43.589700000000001</c:v>
                </c:pt>
                <c:pt idx="23935">
                  <c:v>43.589700000000001</c:v>
                </c:pt>
                <c:pt idx="23936">
                  <c:v>43.589700000000001</c:v>
                </c:pt>
                <c:pt idx="23937">
                  <c:v>43.589700000000001</c:v>
                </c:pt>
                <c:pt idx="23938">
                  <c:v>43.589700000000001</c:v>
                </c:pt>
                <c:pt idx="23939">
                  <c:v>43.589700000000001</c:v>
                </c:pt>
                <c:pt idx="23940">
                  <c:v>43.589700000000001</c:v>
                </c:pt>
                <c:pt idx="23941">
                  <c:v>43.589700000000001</c:v>
                </c:pt>
                <c:pt idx="23942">
                  <c:v>43.589700000000001</c:v>
                </c:pt>
                <c:pt idx="23943">
                  <c:v>43.589700000000001</c:v>
                </c:pt>
                <c:pt idx="23944">
                  <c:v>43.589700000000001</c:v>
                </c:pt>
                <c:pt idx="23945">
                  <c:v>43.589700000000001</c:v>
                </c:pt>
                <c:pt idx="23946">
                  <c:v>43.589700000000001</c:v>
                </c:pt>
                <c:pt idx="23947">
                  <c:v>43.589700000000001</c:v>
                </c:pt>
                <c:pt idx="23948">
                  <c:v>43.589700000000001</c:v>
                </c:pt>
                <c:pt idx="23949">
                  <c:v>43.589700000000001</c:v>
                </c:pt>
                <c:pt idx="23950">
                  <c:v>43.589700000000001</c:v>
                </c:pt>
                <c:pt idx="23951">
                  <c:v>43.589700000000001</c:v>
                </c:pt>
                <c:pt idx="23952">
                  <c:v>43.589700000000001</c:v>
                </c:pt>
                <c:pt idx="23953">
                  <c:v>43.589700000000001</c:v>
                </c:pt>
                <c:pt idx="23954">
                  <c:v>43.589700000000001</c:v>
                </c:pt>
                <c:pt idx="23955">
                  <c:v>43.589700000000001</c:v>
                </c:pt>
                <c:pt idx="23956">
                  <c:v>43.589700000000001</c:v>
                </c:pt>
                <c:pt idx="23957">
                  <c:v>43.589700000000001</c:v>
                </c:pt>
                <c:pt idx="23958">
                  <c:v>43.589700000000001</c:v>
                </c:pt>
                <c:pt idx="23959">
                  <c:v>43.589700000000001</c:v>
                </c:pt>
                <c:pt idx="23960">
                  <c:v>43.589700000000001</c:v>
                </c:pt>
                <c:pt idx="23961">
                  <c:v>43.589700000000001</c:v>
                </c:pt>
                <c:pt idx="23962">
                  <c:v>43.589700000000001</c:v>
                </c:pt>
                <c:pt idx="23963">
                  <c:v>43.589700000000001</c:v>
                </c:pt>
                <c:pt idx="23964">
                  <c:v>43.589700000000001</c:v>
                </c:pt>
                <c:pt idx="23965">
                  <c:v>43.589700000000001</c:v>
                </c:pt>
                <c:pt idx="23966">
                  <c:v>43.589700000000001</c:v>
                </c:pt>
                <c:pt idx="23967">
                  <c:v>43.589700000000001</c:v>
                </c:pt>
                <c:pt idx="23968">
                  <c:v>43.589700000000001</c:v>
                </c:pt>
                <c:pt idx="23969">
                  <c:v>43.589700000000001</c:v>
                </c:pt>
                <c:pt idx="23970">
                  <c:v>43.589700000000001</c:v>
                </c:pt>
                <c:pt idx="23971">
                  <c:v>43.589700000000001</c:v>
                </c:pt>
                <c:pt idx="23972">
                  <c:v>43.589700000000001</c:v>
                </c:pt>
                <c:pt idx="23973">
                  <c:v>43.589700000000001</c:v>
                </c:pt>
                <c:pt idx="23974">
                  <c:v>43.589700000000001</c:v>
                </c:pt>
                <c:pt idx="23975">
                  <c:v>43.589700000000001</c:v>
                </c:pt>
                <c:pt idx="23976">
                  <c:v>43.589700000000001</c:v>
                </c:pt>
                <c:pt idx="23977">
                  <c:v>43.589700000000001</c:v>
                </c:pt>
                <c:pt idx="23978">
                  <c:v>43.589700000000001</c:v>
                </c:pt>
                <c:pt idx="23979">
                  <c:v>43.589700000000001</c:v>
                </c:pt>
                <c:pt idx="23980">
                  <c:v>43.589700000000001</c:v>
                </c:pt>
                <c:pt idx="23981">
                  <c:v>43.589700000000001</c:v>
                </c:pt>
                <c:pt idx="23982">
                  <c:v>43.589700000000001</c:v>
                </c:pt>
                <c:pt idx="23983">
                  <c:v>43.589700000000001</c:v>
                </c:pt>
                <c:pt idx="23984">
                  <c:v>43.589700000000001</c:v>
                </c:pt>
                <c:pt idx="23985">
                  <c:v>43.589700000000001</c:v>
                </c:pt>
                <c:pt idx="23986">
                  <c:v>43.589700000000001</c:v>
                </c:pt>
                <c:pt idx="23987">
                  <c:v>43.589700000000001</c:v>
                </c:pt>
                <c:pt idx="23988">
                  <c:v>43.589700000000001</c:v>
                </c:pt>
                <c:pt idx="23989">
                  <c:v>43.579600000000013</c:v>
                </c:pt>
                <c:pt idx="23990">
                  <c:v>43.579600000000013</c:v>
                </c:pt>
                <c:pt idx="23991">
                  <c:v>43.579600000000013</c:v>
                </c:pt>
                <c:pt idx="23992">
                  <c:v>43.579600000000013</c:v>
                </c:pt>
                <c:pt idx="23993">
                  <c:v>43.579600000000013</c:v>
                </c:pt>
                <c:pt idx="23994">
                  <c:v>43.579600000000013</c:v>
                </c:pt>
                <c:pt idx="23995">
                  <c:v>43.579600000000013</c:v>
                </c:pt>
                <c:pt idx="23996">
                  <c:v>43.579600000000013</c:v>
                </c:pt>
                <c:pt idx="23997">
                  <c:v>43.579600000000013</c:v>
                </c:pt>
                <c:pt idx="23998">
                  <c:v>43.579600000000013</c:v>
                </c:pt>
                <c:pt idx="23999">
                  <c:v>43.579600000000013</c:v>
                </c:pt>
                <c:pt idx="24000">
                  <c:v>43.579600000000013</c:v>
                </c:pt>
                <c:pt idx="24001">
                  <c:v>43.579600000000013</c:v>
                </c:pt>
                <c:pt idx="24002">
                  <c:v>43.579600000000013</c:v>
                </c:pt>
                <c:pt idx="24003">
                  <c:v>43.579600000000013</c:v>
                </c:pt>
                <c:pt idx="24004">
                  <c:v>43.579600000000013</c:v>
                </c:pt>
                <c:pt idx="24005">
                  <c:v>43.579600000000013</c:v>
                </c:pt>
                <c:pt idx="24006">
                  <c:v>43.579600000000013</c:v>
                </c:pt>
                <c:pt idx="24007">
                  <c:v>43.579600000000013</c:v>
                </c:pt>
                <c:pt idx="24008">
                  <c:v>43.579600000000013</c:v>
                </c:pt>
                <c:pt idx="24009">
                  <c:v>43.579600000000013</c:v>
                </c:pt>
                <c:pt idx="24010">
                  <c:v>43.579600000000013</c:v>
                </c:pt>
                <c:pt idx="24011">
                  <c:v>43.579600000000013</c:v>
                </c:pt>
                <c:pt idx="24012">
                  <c:v>43.579600000000013</c:v>
                </c:pt>
                <c:pt idx="24013">
                  <c:v>43.579600000000013</c:v>
                </c:pt>
                <c:pt idx="24014">
                  <c:v>43.579600000000013</c:v>
                </c:pt>
                <c:pt idx="24015">
                  <c:v>43.579600000000013</c:v>
                </c:pt>
                <c:pt idx="24016">
                  <c:v>43.579600000000013</c:v>
                </c:pt>
                <c:pt idx="24017">
                  <c:v>43.579600000000013</c:v>
                </c:pt>
                <c:pt idx="24018">
                  <c:v>43.579600000000013</c:v>
                </c:pt>
                <c:pt idx="24019">
                  <c:v>43.579600000000013</c:v>
                </c:pt>
                <c:pt idx="24020">
                  <c:v>43.579600000000013</c:v>
                </c:pt>
                <c:pt idx="24021">
                  <c:v>43.579600000000013</c:v>
                </c:pt>
                <c:pt idx="24022">
                  <c:v>43.579600000000013</c:v>
                </c:pt>
                <c:pt idx="24023">
                  <c:v>43.579600000000013</c:v>
                </c:pt>
                <c:pt idx="24024">
                  <c:v>43.579600000000013</c:v>
                </c:pt>
                <c:pt idx="24025">
                  <c:v>43.579600000000013</c:v>
                </c:pt>
                <c:pt idx="24026">
                  <c:v>43.579600000000013</c:v>
                </c:pt>
                <c:pt idx="24027">
                  <c:v>43.579600000000013</c:v>
                </c:pt>
                <c:pt idx="24028">
                  <c:v>43.579600000000013</c:v>
                </c:pt>
                <c:pt idx="24029">
                  <c:v>43.579600000000013</c:v>
                </c:pt>
                <c:pt idx="24030">
                  <c:v>43.579600000000013</c:v>
                </c:pt>
                <c:pt idx="24031">
                  <c:v>43.579600000000013</c:v>
                </c:pt>
                <c:pt idx="24032">
                  <c:v>43.579600000000013</c:v>
                </c:pt>
                <c:pt idx="24033">
                  <c:v>43.579600000000013</c:v>
                </c:pt>
                <c:pt idx="24034">
                  <c:v>43.579600000000013</c:v>
                </c:pt>
                <c:pt idx="24035">
                  <c:v>43.579600000000013</c:v>
                </c:pt>
                <c:pt idx="24036">
                  <c:v>43.579600000000013</c:v>
                </c:pt>
                <c:pt idx="24037">
                  <c:v>43.579600000000013</c:v>
                </c:pt>
                <c:pt idx="24038">
                  <c:v>43.579600000000013</c:v>
                </c:pt>
                <c:pt idx="24039">
                  <c:v>43.579600000000013</c:v>
                </c:pt>
                <c:pt idx="24040">
                  <c:v>43.579600000000013</c:v>
                </c:pt>
                <c:pt idx="24041">
                  <c:v>43.579600000000013</c:v>
                </c:pt>
                <c:pt idx="24042">
                  <c:v>43.579600000000013</c:v>
                </c:pt>
                <c:pt idx="24043">
                  <c:v>43.579600000000013</c:v>
                </c:pt>
                <c:pt idx="24044">
                  <c:v>43.579600000000013</c:v>
                </c:pt>
                <c:pt idx="24045">
                  <c:v>43.579600000000013</c:v>
                </c:pt>
                <c:pt idx="24046">
                  <c:v>43.579600000000013</c:v>
                </c:pt>
                <c:pt idx="24047">
                  <c:v>43.579600000000013</c:v>
                </c:pt>
                <c:pt idx="24048">
                  <c:v>43.579600000000013</c:v>
                </c:pt>
                <c:pt idx="24049">
                  <c:v>43.579600000000013</c:v>
                </c:pt>
                <c:pt idx="24050">
                  <c:v>43.579600000000013</c:v>
                </c:pt>
                <c:pt idx="24051">
                  <c:v>43.569400000000002</c:v>
                </c:pt>
                <c:pt idx="24052">
                  <c:v>43.569400000000002</c:v>
                </c:pt>
                <c:pt idx="24053">
                  <c:v>43.569400000000002</c:v>
                </c:pt>
                <c:pt idx="24054">
                  <c:v>43.569400000000002</c:v>
                </c:pt>
                <c:pt idx="24055">
                  <c:v>43.569400000000002</c:v>
                </c:pt>
                <c:pt idx="24056">
                  <c:v>43.569400000000002</c:v>
                </c:pt>
                <c:pt idx="24057">
                  <c:v>43.569400000000002</c:v>
                </c:pt>
                <c:pt idx="24058">
                  <c:v>43.569400000000002</c:v>
                </c:pt>
                <c:pt idx="24059">
                  <c:v>43.569400000000002</c:v>
                </c:pt>
                <c:pt idx="24060">
                  <c:v>43.569400000000002</c:v>
                </c:pt>
                <c:pt idx="24061">
                  <c:v>43.569400000000002</c:v>
                </c:pt>
                <c:pt idx="24062">
                  <c:v>43.569400000000002</c:v>
                </c:pt>
                <c:pt idx="24063">
                  <c:v>43.569400000000002</c:v>
                </c:pt>
                <c:pt idx="24064">
                  <c:v>43.569400000000002</c:v>
                </c:pt>
                <c:pt idx="24065">
                  <c:v>43.569400000000002</c:v>
                </c:pt>
                <c:pt idx="24066">
                  <c:v>43.569400000000002</c:v>
                </c:pt>
                <c:pt idx="24067">
                  <c:v>43.569400000000002</c:v>
                </c:pt>
                <c:pt idx="24068">
                  <c:v>43.569400000000002</c:v>
                </c:pt>
                <c:pt idx="24069">
                  <c:v>43.569400000000002</c:v>
                </c:pt>
                <c:pt idx="24070">
                  <c:v>43.569400000000002</c:v>
                </c:pt>
                <c:pt idx="24071">
                  <c:v>43.569400000000002</c:v>
                </c:pt>
                <c:pt idx="24072">
                  <c:v>43.569400000000002</c:v>
                </c:pt>
                <c:pt idx="24073">
                  <c:v>43.569400000000002</c:v>
                </c:pt>
                <c:pt idx="24074">
                  <c:v>43.569400000000002</c:v>
                </c:pt>
                <c:pt idx="24075">
                  <c:v>43.569400000000002</c:v>
                </c:pt>
                <c:pt idx="24076">
                  <c:v>43.569400000000002</c:v>
                </c:pt>
                <c:pt idx="24077">
                  <c:v>43.569400000000002</c:v>
                </c:pt>
                <c:pt idx="24078">
                  <c:v>43.569400000000002</c:v>
                </c:pt>
                <c:pt idx="24079">
                  <c:v>43.569400000000002</c:v>
                </c:pt>
                <c:pt idx="24080">
                  <c:v>43.569400000000002</c:v>
                </c:pt>
                <c:pt idx="24081">
                  <c:v>43.569400000000002</c:v>
                </c:pt>
                <c:pt idx="24082">
                  <c:v>43.569400000000002</c:v>
                </c:pt>
                <c:pt idx="24083">
                  <c:v>43.569400000000002</c:v>
                </c:pt>
                <c:pt idx="24084">
                  <c:v>43.569400000000002</c:v>
                </c:pt>
                <c:pt idx="24085">
                  <c:v>43.569400000000002</c:v>
                </c:pt>
                <c:pt idx="24086">
                  <c:v>43.569400000000002</c:v>
                </c:pt>
                <c:pt idx="24087">
                  <c:v>43.569400000000002</c:v>
                </c:pt>
                <c:pt idx="24088">
                  <c:v>43.569400000000002</c:v>
                </c:pt>
                <c:pt idx="24089">
                  <c:v>43.569400000000002</c:v>
                </c:pt>
                <c:pt idx="24090">
                  <c:v>43.569400000000002</c:v>
                </c:pt>
                <c:pt idx="24091">
                  <c:v>43.569400000000002</c:v>
                </c:pt>
                <c:pt idx="24092">
                  <c:v>43.569400000000002</c:v>
                </c:pt>
                <c:pt idx="24093">
                  <c:v>43.569400000000002</c:v>
                </c:pt>
                <c:pt idx="24094">
                  <c:v>43.569400000000002</c:v>
                </c:pt>
                <c:pt idx="24095">
                  <c:v>43.569400000000002</c:v>
                </c:pt>
                <c:pt idx="24096">
                  <c:v>43.569400000000002</c:v>
                </c:pt>
                <c:pt idx="24097">
                  <c:v>43.569400000000002</c:v>
                </c:pt>
                <c:pt idx="24098">
                  <c:v>43.569400000000002</c:v>
                </c:pt>
                <c:pt idx="24099">
                  <c:v>43.569400000000002</c:v>
                </c:pt>
                <c:pt idx="24100">
                  <c:v>43.569400000000002</c:v>
                </c:pt>
                <c:pt idx="24101">
                  <c:v>43.569400000000002</c:v>
                </c:pt>
                <c:pt idx="24102">
                  <c:v>43.569400000000002</c:v>
                </c:pt>
                <c:pt idx="24103">
                  <c:v>43.569400000000002</c:v>
                </c:pt>
                <c:pt idx="24104">
                  <c:v>43.569400000000002</c:v>
                </c:pt>
                <c:pt idx="24105">
                  <c:v>43.569400000000002</c:v>
                </c:pt>
                <c:pt idx="24106">
                  <c:v>43.569400000000002</c:v>
                </c:pt>
                <c:pt idx="24107">
                  <c:v>43.569400000000002</c:v>
                </c:pt>
                <c:pt idx="24108">
                  <c:v>43.569400000000002</c:v>
                </c:pt>
                <c:pt idx="24109">
                  <c:v>43.569400000000002</c:v>
                </c:pt>
                <c:pt idx="24110">
                  <c:v>43.569400000000002</c:v>
                </c:pt>
                <c:pt idx="24111">
                  <c:v>43.569400000000002</c:v>
                </c:pt>
                <c:pt idx="24112">
                  <c:v>43.5593</c:v>
                </c:pt>
                <c:pt idx="24113">
                  <c:v>43.5593</c:v>
                </c:pt>
                <c:pt idx="24114">
                  <c:v>43.5593</c:v>
                </c:pt>
                <c:pt idx="24115">
                  <c:v>43.5593</c:v>
                </c:pt>
                <c:pt idx="24116">
                  <c:v>43.5593</c:v>
                </c:pt>
                <c:pt idx="24117">
                  <c:v>43.5593</c:v>
                </c:pt>
                <c:pt idx="24118">
                  <c:v>43.5593</c:v>
                </c:pt>
                <c:pt idx="24119">
                  <c:v>43.5593</c:v>
                </c:pt>
                <c:pt idx="24120">
                  <c:v>43.5593</c:v>
                </c:pt>
                <c:pt idx="24121">
                  <c:v>43.5593</c:v>
                </c:pt>
                <c:pt idx="24122">
                  <c:v>43.5593</c:v>
                </c:pt>
                <c:pt idx="24123">
                  <c:v>43.5593</c:v>
                </c:pt>
                <c:pt idx="24124">
                  <c:v>43.5593</c:v>
                </c:pt>
                <c:pt idx="24125">
                  <c:v>43.5593</c:v>
                </c:pt>
                <c:pt idx="24126">
                  <c:v>43.5593</c:v>
                </c:pt>
                <c:pt idx="24127">
                  <c:v>43.5593</c:v>
                </c:pt>
                <c:pt idx="24128">
                  <c:v>43.5593</c:v>
                </c:pt>
                <c:pt idx="24129">
                  <c:v>43.5593</c:v>
                </c:pt>
                <c:pt idx="24130">
                  <c:v>43.5593</c:v>
                </c:pt>
                <c:pt idx="24131">
                  <c:v>43.5593</c:v>
                </c:pt>
                <c:pt idx="24132">
                  <c:v>43.5593</c:v>
                </c:pt>
                <c:pt idx="24133">
                  <c:v>43.5593</c:v>
                </c:pt>
                <c:pt idx="24134">
                  <c:v>43.5593</c:v>
                </c:pt>
                <c:pt idx="24135">
                  <c:v>43.5593</c:v>
                </c:pt>
                <c:pt idx="24136">
                  <c:v>43.5593</c:v>
                </c:pt>
                <c:pt idx="24137">
                  <c:v>43.5593</c:v>
                </c:pt>
                <c:pt idx="24138">
                  <c:v>43.5593</c:v>
                </c:pt>
                <c:pt idx="24139">
                  <c:v>43.5593</c:v>
                </c:pt>
                <c:pt idx="24140">
                  <c:v>43.5593</c:v>
                </c:pt>
                <c:pt idx="24141">
                  <c:v>43.5593</c:v>
                </c:pt>
                <c:pt idx="24142">
                  <c:v>43.5593</c:v>
                </c:pt>
                <c:pt idx="24143">
                  <c:v>43.5593</c:v>
                </c:pt>
                <c:pt idx="24144">
                  <c:v>43.5593</c:v>
                </c:pt>
                <c:pt idx="24145">
                  <c:v>43.5593</c:v>
                </c:pt>
                <c:pt idx="24146">
                  <c:v>43.5593</c:v>
                </c:pt>
                <c:pt idx="24147">
                  <c:v>43.5593</c:v>
                </c:pt>
                <c:pt idx="24148">
                  <c:v>43.5593</c:v>
                </c:pt>
                <c:pt idx="24149">
                  <c:v>43.5593</c:v>
                </c:pt>
                <c:pt idx="24150">
                  <c:v>43.5593</c:v>
                </c:pt>
                <c:pt idx="24151">
                  <c:v>43.5593</c:v>
                </c:pt>
                <c:pt idx="24152">
                  <c:v>43.5593</c:v>
                </c:pt>
                <c:pt idx="24153">
                  <c:v>43.5593</c:v>
                </c:pt>
                <c:pt idx="24154">
                  <c:v>43.5593</c:v>
                </c:pt>
                <c:pt idx="24155">
                  <c:v>43.5593</c:v>
                </c:pt>
                <c:pt idx="24156">
                  <c:v>43.5593</c:v>
                </c:pt>
                <c:pt idx="24157">
                  <c:v>43.5593</c:v>
                </c:pt>
                <c:pt idx="24158">
                  <c:v>43.5593</c:v>
                </c:pt>
                <c:pt idx="24159">
                  <c:v>43.5593</c:v>
                </c:pt>
                <c:pt idx="24160">
                  <c:v>43.5593</c:v>
                </c:pt>
                <c:pt idx="24161">
                  <c:v>43.5593</c:v>
                </c:pt>
                <c:pt idx="24162">
                  <c:v>43.5593</c:v>
                </c:pt>
                <c:pt idx="24163">
                  <c:v>43.5593</c:v>
                </c:pt>
                <c:pt idx="24164">
                  <c:v>43.5593</c:v>
                </c:pt>
                <c:pt idx="24165">
                  <c:v>43.5593</c:v>
                </c:pt>
                <c:pt idx="24166">
                  <c:v>43.5593</c:v>
                </c:pt>
                <c:pt idx="24167">
                  <c:v>43.5593</c:v>
                </c:pt>
                <c:pt idx="24168">
                  <c:v>43.5593</c:v>
                </c:pt>
                <c:pt idx="24169">
                  <c:v>43.5593</c:v>
                </c:pt>
                <c:pt idx="24170">
                  <c:v>43.5593</c:v>
                </c:pt>
                <c:pt idx="24171">
                  <c:v>43.5593</c:v>
                </c:pt>
                <c:pt idx="24172">
                  <c:v>43.5593</c:v>
                </c:pt>
                <c:pt idx="24173">
                  <c:v>43.5593</c:v>
                </c:pt>
                <c:pt idx="24174">
                  <c:v>43.5593</c:v>
                </c:pt>
                <c:pt idx="24175">
                  <c:v>43.5593</c:v>
                </c:pt>
                <c:pt idx="24176">
                  <c:v>43.5593</c:v>
                </c:pt>
                <c:pt idx="24177">
                  <c:v>43.5593</c:v>
                </c:pt>
                <c:pt idx="24178">
                  <c:v>43.5593</c:v>
                </c:pt>
                <c:pt idx="24179">
                  <c:v>43.5593</c:v>
                </c:pt>
                <c:pt idx="24180">
                  <c:v>43.5593</c:v>
                </c:pt>
                <c:pt idx="24181">
                  <c:v>43.5593</c:v>
                </c:pt>
                <c:pt idx="24182">
                  <c:v>43.5593</c:v>
                </c:pt>
                <c:pt idx="24183">
                  <c:v>43.549000000000007</c:v>
                </c:pt>
                <c:pt idx="24184">
                  <c:v>43.549000000000007</c:v>
                </c:pt>
                <c:pt idx="24185">
                  <c:v>43.549000000000007</c:v>
                </c:pt>
                <c:pt idx="24186">
                  <c:v>43.549000000000007</c:v>
                </c:pt>
                <c:pt idx="24187">
                  <c:v>43.549000000000007</c:v>
                </c:pt>
                <c:pt idx="24188">
                  <c:v>43.549000000000007</c:v>
                </c:pt>
                <c:pt idx="24189">
                  <c:v>43.549000000000007</c:v>
                </c:pt>
                <c:pt idx="24190">
                  <c:v>43.549000000000007</c:v>
                </c:pt>
                <c:pt idx="24191">
                  <c:v>43.549000000000007</c:v>
                </c:pt>
                <c:pt idx="24192">
                  <c:v>43.549000000000007</c:v>
                </c:pt>
                <c:pt idx="24193">
                  <c:v>43.549000000000007</c:v>
                </c:pt>
                <c:pt idx="24194">
                  <c:v>43.549000000000007</c:v>
                </c:pt>
                <c:pt idx="24195">
                  <c:v>43.549000000000007</c:v>
                </c:pt>
                <c:pt idx="24196">
                  <c:v>43.549000000000007</c:v>
                </c:pt>
                <c:pt idx="24197">
                  <c:v>43.549000000000007</c:v>
                </c:pt>
                <c:pt idx="24198">
                  <c:v>43.549000000000007</c:v>
                </c:pt>
                <c:pt idx="24199">
                  <c:v>43.549000000000007</c:v>
                </c:pt>
                <c:pt idx="24200">
                  <c:v>43.549000000000007</c:v>
                </c:pt>
                <c:pt idx="24201">
                  <c:v>43.549000000000007</c:v>
                </c:pt>
                <c:pt idx="24202">
                  <c:v>43.549000000000007</c:v>
                </c:pt>
                <c:pt idx="24203">
                  <c:v>43.549000000000007</c:v>
                </c:pt>
                <c:pt idx="24204">
                  <c:v>43.549000000000007</c:v>
                </c:pt>
                <c:pt idx="24205">
                  <c:v>43.549000000000007</c:v>
                </c:pt>
                <c:pt idx="24206">
                  <c:v>43.549000000000007</c:v>
                </c:pt>
                <c:pt idx="24207">
                  <c:v>43.549000000000007</c:v>
                </c:pt>
                <c:pt idx="24208">
                  <c:v>43.549000000000007</c:v>
                </c:pt>
                <c:pt idx="24209">
                  <c:v>43.549000000000007</c:v>
                </c:pt>
                <c:pt idx="24210">
                  <c:v>43.549000000000007</c:v>
                </c:pt>
                <c:pt idx="24211">
                  <c:v>43.549000000000007</c:v>
                </c:pt>
                <c:pt idx="24212">
                  <c:v>43.549000000000007</c:v>
                </c:pt>
                <c:pt idx="24213">
                  <c:v>43.549000000000007</c:v>
                </c:pt>
                <c:pt idx="24214">
                  <c:v>43.549000000000007</c:v>
                </c:pt>
                <c:pt idx="24215">
                  <c:v>43.549000000000007</c:v>
                </c:pt>
                <c:pt idx="24216">
                  <c:v>43.549000000000007</c:v>
                </c:pt>
                <c:pt idx="24217">
                  <c:v>43.549000000000007</c:v>
                </c:pt>
                <c:pt idx="24218">
                  <c:v>43.549000000000007</c:v>
                </c:pt>
                <c:pt idx="24219">
                  <c:v>43.549000000000007</c:v>
                </c:pt>
                <c:pt idx="24220">
                  <c:v>43.549000000000007</c:v>
                </c:pt>
                <c:pt idx="24221">
                  <c:v>43.549000000000007</c:v>
                </c:pt>
                <c:pt idx="24222">
                  <c:v>43.549000000000007</c:v>
                </c:pt>
                <c:pt idx="24223">
                  <c:v>43.549000000000007</c:v>
                </c:pt>
                <c:pt idx="24224">
                  <c:v>43.549000000000007</c:v>
                </c:pt>
                <c:pt idx="24225">
                  <c:v>43.549000000000007</c:v>
                </c:pt>
                <c:pt idx="24226">
                  <c:v>43.549000000000007</c:v>
                </c:pt>
                <c:pt idx="24227">
                  <c:v>43.549000000000007</c:v>
                </c:pt>
                <c:pt idx="24228">
                  <c:v>43.549000000000007</c:v>
                </c:pt>
                <c:pt idx="24229">
                  <c:v>43.549000000000007</c:v>
                </c:pt>
                <c:pt idx="24230">
                  <c:v>43.549000000000007</c:v>
                </c:pt>
                <c:pt idx="24231">
                  <c:v>43.549000000000007</c:v>
                </c:pt>
                <c:pt idx="24232">
                  <c:v>43.549000000000007</c:v>
                </c:pt>
                <c:pt idx="24233">
                  <c:v>43.549000000000007</c:v>
                </c:pt>
                <c:pt idx="24234">
                  <c:v>43.549000000000007</c:v>
                </c:pt>
                <c:pt idx="24235">
                  <c:v>43.549000000000007</c:v>
                </c:pt>
                <c:pt idx="24236">
                  <c:v>43.549000000000007</c:v>
                </c:pt>
                <c:pt idx="24237">
                  <c:v>43.549000000000007</c:v>
                </c:pt>
                <c:pt idx="24238">
                  <c:v>43.549000000000007</c:v>
                </c:pt>
                <c:pt idx="24239">
                  <c:v>43.549000000000007</c:v>
                </c:pt>
                <c:pt idx="24240">
                  <c:v>43.549000000000007</c:v>
                </c:pt>
                <c:pt idx="24241">
                  <c:v>43.549000000000007</c:v>
                </c:pt>
                <c:pt idx="24242">
                  <c:v>43.549000000000007</c:v>
                </c:pt>
                <c:pt idx="24243">
                  <c:v>43.549000000000007</c:v>
                </c:pt>
                <c:pt idx="24244">
                  <c:v>43.549000000000007</c:v>
                </c:pt>
                <c:pt idx="24245">
                  <c:v>43.538699999999999</c:v>
                </c:pt>
                <c:pt idx="24246">
                  <c:v>43.538699999999999</c:v>
                </c:pt>
                <c:pt idx="24247">
                  <c:v>43.538699999999999</c:v>
                </c:pt>
                <c:pt idx="24248">
                  <c:v>43.538699999999999</c:v>
                </c:pt>
                <c:pt idx="24249">
                  <c:v>43.538699999999999</c:v>
                </c:pt>
                <c:pt idx="24250">
                  <c:v>43.538699999999999</c:v>
                </c:pt>
                <c:pt idx="24251">
                  <c:v>43.538699999999999</c:v>
                </c:pt>
                <c:pt idx="24252">
                  <c:v>43.538699999999999</c:v>
                </c:pt>
                <c:pt idx="24253">
                  <c:v>43.538699999999999</c:v>
                </c:pt>
                <c:pt idx="24254">
                  <c:v>43.538699999999999</c:v>
                </c:pt>
                <c:pt idx="24255">
                  <c:v>43.538699999999999</c:v>
                </c:pt>
                <c:pt idx="24256">
                  <c:v>43.538699999999999</c:v>
                </c:pt>
                <c:pt idx="24257">
                  <c:v>43.538699999999999</c:v>
                </c:pt>
                <c:pt idx="24258">
                  <c:v>43.538699999999999</c:v>
                </c:pt>
                <c:pt idx="24259">
                  <c:v>43.538699999999999</c:v>
                </c:pt>
                <c:pt idx="24260">
                  <c:v>43.538699999999999</c:v>
                </c:pt>
                <c:pt idx="24261">
                  <c:v>43.538699999999999</c:v>
                </c:pt>
                <c:pt idx="24262">
                  <c:v>43.538699999999999</c:v>
                </c:pt>
                <c:pt idx="24263">
                  <c:v>43.538699999999999</c:v>
                </c:pt>
                <c:pt idx="24264">
                  <c:v>43.538699999999999</c:v>
                </c:pt>
                <c:pt idx="24265">
                  <c:v>43.538699999999999</c:v>
                </c:pt>
                <c:pt idx="24266">
                  <c:v>43.538699999999999</c:v>
                </c:pt>
                <c:pt idx="24267">
                  <c:v>43.538699999999999</c:v>
                </c:pt>
                <c:pt idx="24268">
                  <c:v>43.538699999999999</c:v>
                </c:pt>
                <c:pt idx="24269">
                  <c:v>43.538699999999999</c:v>
                </c:pt>
                <c:pt idx="24270">
                  <c:v>43.538699999999999</c:v>
                </c:pt>
                <c:pt idx="24271">
                  <c:v>43.538699999999999</c:v>
                </c:pt>
                <c:pt idx="24272">
                  <c:v>43.538699999999999</c:v>
                </c:pt>
                <c:pt idx="24273">
                  <c:v>43.538699999999999</c:v>
                </c:pt>
                <c:pt idx="24274">
                  <c:v>43.538699999999999</c:v>
                </c:pt>
                <c:pt idx="24275">
                  <c:v>43.538699999999999</c:v>
                </c:pt>
                <c:pt idx="24276">
                  <c:v>43.538699999999999</c:v>
                </c:pt>
                <c:pt idx="24277">
                  <c:v>43.538699999999999</c:v>
                </c:pt>
                <c:pt idx="24278">
                  <c:v>43.538699999999999</c:v>
                </c:pt>
                <c:pt idx="24279">
                  <c:v>43.538699999999999</c:v>
                </c:pt>
                <c:pt idx="24280">
                  <c:v>43.538699999999999</c:v>
                </c:pt>
                <c:pt idx="24281">
                  <c:v>43.538699999999999</c:v>
                </c:pt>
                <c:pt idx="24282">
                  <c:v>43.538699999999999</c:v>
                </c:pt>
                <c:pt idx="24283">
                  <c:v>43.538699999999999</c:v>
                </c:pt>
                <c:pt idx="24284">
                  <c:v>43.538699999999999</c:v>
                </c:pt>
                <c:pt idx="24285">
                  <c:v>43.538699999999999</c:v>
                </c:pt>
                <c:pt idx="24286">
                  <c:v>43.538699999999999</c:v>
                </c:pt>
                <c:pt idx="24287">
                  <c:v>43.538699999999999</c:v>
                </c:pt>
                <c:pt idx="24288">
                  <c:v>43.538699999999999</c:v>
                </c:pt>
                <c:pt idx="24289">
                  <c:v>43.538699999999999</c:v>
                </c:pt>
                <c:pt idx="24290">
                  <c:v>43.538699999999999</c:v>
                </c:pt>
                <c:pt idx="24291">
                  <c:v>43.538699999999999</c:v>
                </c:pt>
                <c:pt idx="24292">
                  <c:v>43.538699999999999</c:v>
                </c:pt>
                <c:pt idx="24293">
                  <c:v>43.538699999999999</c:v>
                </c:pt>
                <c:pt idx="24294">
                  <c:v>43.538699999999999</c:v>
                </c:pt>
                <c:pt idx="24295">
                  <c:v>43.538699999999999</c:v>
                </c:pt>
                <c:pt idx="24296">
                  <c:v>43.538699999999999</c:v>
                </c:pt>
                <c:pt idx="24297">
                  <c:v>43.538699999999999</c:v>
                </c:pt>
                <c:pt idx="24298">
                  <c:v>43.538699999999999</c:v>
                </c:pt>
                <c:pt idx="24299">
                  <c:v>43.538699999999999</c:v>
                </c:pt>
                <c:pt idx="24300">
                  <c:v>43.538699999999999</c:v>
                </c:pt>
                <c:pt idx="24301">
                  <c:v>43.538699999999999</c:v>
                </c:pt>
                <c:pt idx="24302">
                  <c:v>43.538699999999999</c:v>
                </c:pt>
                <c:pt idx="24303">
                  <c:v>43.538699999999999</c:v>
                </c:pt>
                <c:pt idx="24304">
                  <c:v>43.538699999999999</c:v>
                </c:pt>
                <c:pt idx="24305">
                  <c:v>43.538699999999999</c:v>
                </c:pt>
                <c:pt idx="24306">
                  <c:v>43.538699999999999</c:v>
                </c:pt>
                <c:pt idx="24307">
                  <c:v>43.538699999999999</c:v>
                </c:pt>
                <c:pt idx="24308">
                  <c:v>43.538699999999999</c:v>
                </c:pt>
                <c:pt idx="24309">
                  <c:v>43.538699999999999</c:v>
                </c:pt>
                <c:pt idx="24310">
                  <c:v>43.538699999999999</c:v>
                </c:pt>
                <c:pt idx="24311">
                  <c:v>43.538699999999999</c:v>
                </c:pt>
                <c:pt idx="24312">
                  <c:v>43.538699999999999</c:v>
                </c:pt>
                <c:pt idx="24313">
                  <c:v>43.538699999999999</c:v>
                </c:pt>
                <c:pt idx="24314">
                  <c:v>43.538699999999999</c:v>
                </c:pt>
                <c:pt idx="24315">
                  <c:v>43.538699999999999</c:v>
                </c:pt>
                <c:pt idx="24316">
                  <c:v>43.528100000000002</c:v>
                </c:pt>
                <c:pt idx="24317">
                  <c:v>43.528100000000002</c:v>
                </c:pt>
                <c:pt idx="24318">
                  <c:v>43.528100000000002</c:v>
                </c:pt>
                <c:pt idx="24319">
                  <c:v>43.528100000000002</c:v>
                </c:pt>
                <c:pt idx="24320">
                  <c:v>43.528100000000002</c:v>
                </c:pt>
                <c:pt idx="24321">
                  <c:v>43.528100000000002</c:v>
                </c:pt>
                <c:pt idx="24322">
                  <c:v>43.528100000000002</c:v>
                </c:pt>
                <c:pt idx="24323">
                  <c:v>43.528100000000002</c:v>
                </c:pt>
                <c:pt idx="24324">
                  <c:v>43.528100000000002</c:v>
                </c:pt>
                <c:pt idx="24325">
                  <c:v>43.528100000000002</c:v>
                </c:pt>
                <c:pt idx="24326">
                  <c:v>43.528100000000002</c:v>
                </c:pt>
                <c:pt idx="24327">
                  <c:v>43.528100000000002</c:v>
                </c:pt>
                <c:pt idx="24328">
                  <c:v>43.528100000000002</c:v>
                </c:pt>
                <c:pt idx="24329">
                  <c:v>43.528100000000002</c:v>
                </c:pt>
                <c:pt idx="24330">
                  <c:v>43.528100000000002</c:v>
                </c:pt>
                <c:pt idx="24331">
                  <c:v>43.528100000000002</c:v>
                </c:pt>
                <c:pt idx="24332">
                  <c:v>43.528100000000002</c:v>
                </c:pt>
                <c:pt idx="24333">
                  <c:v>43.528100000000002</c:v>
                </c:pt>
                <c:pt idx="24334">
                  <c:v>43.528100000000002</c:v>
                </c:pt>
                <c:pt idx="24335">
                  <c:v>43.528100000000002</c:v>
                </c:pt>
                <c:pt idx="24336">
                  <c:v>43.528100000000002</c:v>
                </c:pt>
                <c:pt idx="24337">
                  <c:v>43.528100000000002</c:v>
                </c:pt>
                <c:pt idx="24338">
                  <c:v>43.528100000000002</c:v>
                </c:pt>
                <c:pt idx="24339">
                  <c:v>43.528100000000002</c:v>
                </c:pt>
                <c:pt idx="24340">
                  <c:v>43.528100000000002</c:v>
                </c:pt>
                <c:pt idx="24341">
                  <c:v>43.528100000000002</c:v>
                </c:pt>
                <c:pt idx="24342">
                  <c:v>43.528100000000002</c:v>
                </c:pt>
                <c:pt idx="24343">
                  <c:v>43.528100000000002</c:v>
                </c:pt>
                <c:pt idx="24344">
                  <c:v>43.528100000000002</c:v>
                </c:pt>
                <c:pt idx="24345">
                  <c:v>43.528100000000002</c:v>
                </c:pt>
                <c:pt idx="24346">
                  <c:v>43.528100000000002</c:v>
                </c:pt>
                <c:pt idx="24347">
                  <c:v>43.528100000000002</c:v>
                </c:pt>
                <c:pt idx="24348">
                  <c:v>43.528100000000002</c:v>
                </c:pt>
                <c:pt idx="24349">
                  <c:v>43.528100000000002</c:v>
                </c:pt>
                <c:pt idx="24350">
                  <c:v>43.528100000000002</c:v>
                </c:pt>
                <c:pt idx="24351">
                  <c:v>43.528100000000002</c:v>
                </c:pt>
                <c:pt idx="24352">
                  <c:v>43.528100000000002</c:v>
                </c:pt>
                <c:pt idx="24353">
                  <c:v>43.528100000000002</c:v>
                </c:pt>
                <c:pt idx="24354">
                  <c:v>43.528100000000002</c:v>
                </c:pt>
                <c:pt idx="24355">
                  <c:v>43.528100000000002</c:v>
                </c:pt>
                <c:pt idx="24356">
                  <c:v>43.528100000000002</c:v>
                </c:pt>
                <c:pt idx="24357">
                  <c:v>43.528100000000002</c:v>
                </c:pt>
                <c:pt idx="24358">
                  <c:v>43.528100000000002</c:v>
                </c:pt>
                <c:pt idx="24359">
                  <c:v>43.528100000000002</c:v>
                </c:pt>
                <c:pt idx="24360">
                  <c:v>43.528100000000002</c:v>
                </c:pt>
                <c:pt idx="24361">
                  <c:v>43.528100000000002</c:v>
                </c:pt>
                <c:pt idx="24362">
                  <c:v>43.528100000000002</c:v>
                </c:pt>
                <c:pt idx="24363">
                  <c:v>43.528100000000002</c:v>
                </c:pt>
                <c:pt idx="24364">
                  <c:v>43.528100000000002</c:v>
                </c:pt>
                <c:pt idx="24365">
                  <c:v>43.528100000000002</c:v>
                </c:pt>
                <c:pt idx="24366">
                  <c:v>43.528100000000002</c:v>
                </c:pt>
                <c:pt idx="24367">
                  <c:v>43.528100000000002</c:v>
                </c:pt>
                <c:pt idx="24368">
                  <c:v>43.528100000000002</c:v>
                </c:pt>
                <c:pt idx="24369">
                  <c:v>43.528100000000002</c:v>
                </c:pt>
                <c:pt idx="24370">
                  <c:v>43.528100000000002</c:v>
                </c:pt>
                <c:pt idx="24371">
                  <c:v>43.528100000000002</c:v>
                </c:pt>
                <c:pt idx="24372">
                  <c:v>43.528100000000002</c:v>
                </c:pt>
                <c:pt idx="24373">
                  <c:v>43.528100000000002</c:v>
                </c:pt>
                <c:pt idx="24374">
                  <c:v>43.528100000000002</c:v>
                </c:pt>
                <c:pt idx="24375">
                  <c:v>43.528100000000002</c:v>
                </c:pt>
                <c:pt idx="24376">
                  <c:v>43.528100000000002</c:v>
                </c:pt>
                <c:pt idx="24377">
                  <c:v>43.528100000000002</c:v>
                </c:pt>
                <c:pt idx="24378">
                  <c:v>43.517899999999997</c:v>
                </c:pt>
                <c:pt idx="24379">
                  <c:v>43.517899999999997</c:v>
                </c:pt>
                <c:pt idx="24380">
                  <c:v>43.517899999999997</c:v>
                </c:pt>
                <c:pt idx="24381">
                  <c:v>43.517899999999997</c:v>
                </c:pt>
                <c:pt idx="24382">
                  <c:v>43.517899999999997</c:v>
                </c:pt>
                <c:pt idx="24383">
                  <c:v>43.517899999999997</c:v>
                </c:pt>
                <c:pt idx="24384">
                  <c:v>43.517899999999997</c:v>
                </c:pt>
                <c:pt idx="24385">
                  <c:v>43.517899999999997</c:v>
                </c:pt>
                <c:pt idx="24386">
                  <c:v>43.517899999999997</c:v>
                </c:pt>
                <c:pt idx="24387">
                  <c:v>43.517899999999997</c:v>
                </c:pt>
                <c:pt idx="24388">
                  <c:v>43.517899999999997</c:v>
                </c:pt>
                <c:pt idx="24389">
                  <c:v>43.517899999999997</c:v>
                </c:pt>
                <c:pt idx="24390">
                  <c:v>43.517899999999997</c:v>
                </c:pt>
                <c:pt idx="24391">
                  <c:v>43.517899999999997</c:v>
                </c:pt>
                <c:pt idx="24392">
                  <c:v>43.517899999999997</c:v>
                </c:pt>
                <c:pt idx="24393">
                  <c:v>43.517899999999997</c:v>
                </c:pt>
                <c:pt idx="24394">
                  <c:v>43.517899999999997</c:v>
                </c:pt>
                <c:pt idx="24395">
                  <c:v>43.517899999999997</c:v>
                </c:pt>
                <c:pt idx="24396">
                  <c:v>43.517899999999997</c:v>
                </c:pt>
                <c:pt idx="24397">
                  <c:v>43.517899999999997</c:v>
                </c:pt>
                <c:pt idx="24398">
                  <c:v>43.517899999999997</c:v>
                </c:pt>
                <c:pt idx="24399">
                  <c:v>43.517899999999997</c:v>
                </c:pt>
                <c:pt idx="24400">
                  <c:v>43.517899999999997</c:v>
                </c:pt>
                <c:pt idx="24401">
                  <c:v>43.517899999999997</c:v>
                </c:pt>
                <c:pt idx="24402">
                  <c:v>43.517899999999997</c:v>
                </c:pt>
                <c:pt idx="24403">
                  <c:v>43.517899999999997</c:v>
                </c:pt>
                <c:pt idx="24404">
                  <c:v>43.517899999999997</c:v>
                </c:pt>
                <c:pt idx="24405">
                  <c:v>43.517899999999997</c:v>
                </c:pt>
                <c:pt idx="24406">
                  <c:v>43.517899999999997</c:v>
                </c:pt>
                <c:pt idx="24407">
                  <c:v>43.517899999999997</c:v>
                </c:pt>
                <c:pt idx="24408">
                  <c:v>43.517899999999997</c:v>
                </c:pt>
                <c:pt idx="24409">
                  <c:v>43.517899999999997</c:v>
                </c:pt>
                <c:pt idx="24410">
                  <c:v>43.517899999999997</c:v>
                </c:pt>
                <c:pt idx="24411">
                  <c:v>43.517899999999997</c:v>
                </c:pt>
                <c:pt idx="24412">
                  <c:v>43.517899999999997</c:v>
                </c:pt>
                <c:pt idx="24413">
                  <c:v>43.517899999999997</c:v>
                </c:pt>
                <c:pt idx="24414">
                  <c:v>43.517899999999997</c:v>
                </c:pt>
                <c:pt idx="24415">
                  <c:v>43.517899999999997</c:v>
                </c:pt>
                <c:pt idx="24416">
                  <c:v>43.517899999999997</c:v>
                </c:pt>
                <c:pt idx="24417">
                  <c:v>43.517899999999997</c:v>
                </c:pt>
                <c:pt idx="24418">
                  <c:v>43.517899999999997</c:v>
                </c:pt>
                <c:pt idx="24419">
                  <c:v>43.517899999999997</c:v>
                </c:pt>
                <c:pt idx="24420">
                  <c:v>43.517899999999997</c:v>
                </c:pt>
                <c:pt idx="24421">
                  <c:v>43.517899999999997</c:v>
                </c:pt>
                <c:pt idx="24422">
                  <c:v>43.517899999999997</c:v>
                </c:pt>
                <c:pt idx="24423">
                  <c:v>43.517899999999997</c:v>
                </c:pt>
                <c:pt idx="24424">
                  <c:v>43.517899999999997</c:v>
                </c:pt>
                <c:pt idx="24425">
                  <c:v>43.517899999999997</c:v>
                </c:pt>
                <c:pt idx="24426">
                  <c:v>43.517899999999997</c:v>
                </c:pt>
                <c:pt idx="24427">
                  <c:v>43.517899999999997</c:v>
                </c:pt>
                <c:pt idx="24428">
                  <c:v>43.517899999999997</c:v>
                </c:pt>
                <c:pt idx="24429">
                  <c:v>43.517899999999997</c:v>
                </c:pt>
                <c:pt idx="24430">
                  <c:v>43.517899999999997</c:v>
                </c:pt>
                <c:pt idx="24431">
                  <c:v>43.517899999999997</c:v>
                </c:pt>
                <c:pt idx="24432">
                  <c:v>43.517899999999997</c:v>
                </c:pt>
                <c:pt idx="24433">
                  <c:v>43.517899999999997</c:v>
                </c:pt>
                <c:pt idx="24434">
                  <c:v>43.517899999999997</c:v>
                </c:pt>
                <c:pt idx="24435">
                  <c:v>43.517899999999997</c:v>
                </c:pt>
                <c:pt idx="24436">
                  <c:v>43.517899999999997</c:v>
                </c:pt>
                <c:pt idx="24437">
                  <c:v>43.517899999999997</c:v>
                </c:pt>
                <c:pt idx="24438">
                  <c:v>43.517899999999997</c:v>
                </c:pt>
                <c:pt idx="24439">
                  <c:v>43.5075</c:v>
                </c:pt>
                <c:pt idx="24440">
                  <c:v>43.5075</c:v>
                </c:pt>
                <c:pt idx="24441">
                  <c:v>43.5075</c:v>
                </c:pt>
                <c:pt idx="24442">
                  <c:v>43.5075</c:v>
                </c:pt>
                <c:pt idx="24443">
                  <c:v>43.5075</c:v>
                </c:pt>
                <c:pt idx="24444">
                  <c:v>43.5075</c:v>
                </c:pt>
                <c:pt idx="24445">
                  <c:v>43.5075</c:v>
                </c:pt>
                <c:pt idx="24446">
                  <c:v>43.5075</c:v>
                </c:pt>
                <c:pt idx="24447">
                  <c:v>43.5075</c:v>
                </c:pt>
                <c:pt idx="24448">
                  <c:v>43.5075</c:v>
                </c:pt>
                <c:pt idx="24449">
                  <c:v>43.5075</c:v>
                </c:pt>
                <c:pt idx="24450">
                  <c:v>43.5075</c:v>
                </c:pt>
                <c:pt idx="24451">
                  <c:v>43.5075</c:v>
                </c:pt>
                <c:pt idx="24452">
                  <c:v>43.5075</c:v>
                </c:pt>
                <c:pt idx="24453">
                  <c:v>43.5075</c:v>
                </c:pt>
                <c:pt idx="24454">
                  <c:v>43.5075</c:v>
                </c:pt>
                <c:pt idx="24455">
                  <c:v>43.5075</c:v>
                </c:pt>
                <c:pt idx="24456">
                  <c:v>43.5075</c:v>
                </c:pt>
                <c:pt idx="24457">
                  <c:v>43.5075</c:v>
                </c:pt>
                <c:pt idx="24458">
                  <c:v>43.5075</c:v>
                </c:pt>
                <c:pt idx="24459">
                  <c:v>43.5075</c:v>
                </c:pt>
                <c:pt idx="24460">
                  <c:v>43.5075</c:v>
                </c:pt>
                <c:pt idx="24461">
                  <c:v>43.5075</c:v>
                </c:pt>
                <c:pt idx="24462">
                  <c:v>43.5075</c:v>
                </c:pt>
                <c:pt idx="24463">
                  <c:v>43.5075</c:v>
                </c:pt>
                <c:pt idx="24464">
                  <c:v>43.5075</c:v>
                </c:pt>
                <c:pt idx="24465">
                  <c:v>43.5075</c:v>
                </c:pt>
                <c:pt idx="24466">
                  <c:v>43.5075</c:v>
                </c:pt>
                <c:pt idx="24467">
                  <c:v>43.5075</c:v>
                </c:pt>
                <c:pt idx="24468">
                  <c:v>43.5075</c:v>
                </c:pt>
                <c:pt idx="24469">
                  <c:v>43.5075</c:v>
                </c:pt>
                <c:pt idx="24470">
                  <c:v>43.5075</c:v>
                </c:pt>
                <c:pt idx="24471">
                  <c:v>43.5075</c:v>
                </c:pt>
                <c:pt idx="24472">
                  <c:v>43.5075</c:v>
                </c:pt>
                <c:pt idx="24473">
                  <c:v>43.5075</c:v>
                </c:pt>
                <c:pt idx="24474">
                  <c:v>43.5075</c:v>
                </c:pt>
                <c:pt idx="24475">
                  <c:v>43.5075</c:v>
                </c:pt>
                <c:pt idx="24476">
                  <c:v>43.5075</c:v>
                </c:pt>
                <c:pt idx="24477">
                  <c:v>43.5075</c:v>
                </c:pt>
                <c:pt idx="24478">
                  <c:v>43.5075</c:v>
                </c:pt>
                <c:pt idx="24479">
                  <c:v>43.5075</c:v>
                </c:pt>
                <c:pt idx="24480">
                  <c:v>43.5075</c:v>
                </c:pt>
                <c:pt idx="24481">
                  <c:v>43.5075</c:v>
                </c:pt>
                <c:pt idx="24482">
                  <c:v>43.5075</c:v>
                </c:pt>
                <c:pt idx="24483">
                  <c:v>43.5075</c:v>
                </c:pt>
                <c:pt idx="24484">
                  <c:v>43.5075</c:v>
                </c:pt>
                <c:pt idx="24485">
                  <c:v>43.5075</c:v>
                </c:pt>
                <c:pt idx="24486">
                  <c:v>43.5075</c:v>
                </c:pt>
                <c:pt idx="24487">
                  <c:v>43.5075</c:v>
                </c:pt>
                <c:pt idx="24488">
                  <c:v>43.5075</c:v>
                </c:pt>
                <c:pt idx="24489">
                  <c:v>43.5075</c:v>
                </c:pt>
                <c:pt idx="24490">
                  <c:v>43.5075</c:v>
                </c:pt>
                <c:pt idx="24491">
                  <c:v>43.5075</c:v>
                </c:pt>
                <c:pt idx="24492">
                  <c:v>43.5075</c:v>
                </c:pt>
                <c:pt idx="24493">
                  <c:v>43.5075</c:v>
                </c:pt>
                <c:pt idx="24494">
                  <c:v>43.5075</c:v>
                </c:pt>
                <c:pt idx="24495">
                  <c:v>43.5075</c:v>
                </c:pt>
                <c:pt idx="24496">
                  <c:v>43.5075</c:v>
                </c:pt>
                <c:pt idx="24497">
                  <c:v>43.5075</c:v>
                </c:pt>
                <c:pt idx="24498">
                  <c:v>43.5075</c:v>
                </c:pt>
                <c:pt idx="24499">
                  <c:v>43.5075</c:v>
                </c:pt>
                <c:pt idx="24500">
                  <c:v>43.5075</c:v>
                </c:pt>
                <c:pt idx="24501">
                  <c:v>43.5075</c:v>
                </c:pt>
                <c:pt idx="24502">
                  <c:v>43.5075</c:v>
                </c:pt>
                <c:pt idx="24503">
                  <c:v>43.5075</c:v>
                </c:pt>
                <c:pt idx="24504">
                  <c:v>43.5075</c:v>
                </c:pt>
                <c:pt idx="24505">
                  <c:v>43.497300000000003</c:v>
                </c:pt>
                <c:pt idx="24506">
                  <c:v>43.497300000000003</c:v>
                </c:pt>
                <c:pt idx="24507">
                  <c:v>43.497300000000003</c:v>
                </c:pt>
                <c:pt idx="24508">
                  <c:v>43.497300000000003</c:v>
                </c:pt>
                <c:pt idx="24509">
                  <c:v>43.497300000000003</c:v>
                </c:pt>
                <c:pt idx="24510">
                  <c:v>43.497300000000003</c:v>
                </c:pt>
                <c:pt idx="24511">
                  <c:v>43.497300000000003</c:v>
                </c:pt>
                <c:pt idx="24512">
                  <c:v>43.497300000000003</c:v>
                </c:pt>
                <c:pt idx="24513">
                  <c:v>43.497300000000003</c:v>
                </c:pt>
                <c:pt idx="24514">
                  <c:v>43.497300000000003</c:v>
                </c:pt>
                <c:pt idx="24515">
                  <c:v>43.497300000000003</c:v>
                </c:pt>
                <c:pt idx="24516">
                  <c:v>43.497300000000003</c:v>
                </c:pt>
                <c:pt idx="24517">
                  <c:v>43.497300000000003</c:v>
                </c:pt>
                <c:pt idx="24518">
                  <c:v>43.497300000000003</c:v>
                </c:pt>
                <c:pt idx="24519">
                  <c:v>43.497300000000003</c:v>
                </c:pt>
                <c:pt idx="24520">
                  <c:v>43.497300000000003</c:v>
                </c:pt>
                <c:pt idx="24521">
                  <c:v>43.497300000000003</c:v>
                </c:pt>
                <c:pt idx="24522">
                  <c:v>43.497300000000003</c:v>
                </c:pt>
                <c:pt idx="24523">
                  <c:v>43.497300000000003</c:v>
                </c:pt>
                <c:pt idx="24524">
                  <c:v>43.497300000000003</c:v>
                </c:pt>
                <c:pt idx="24525">
                  <c:v>43.497300000000003</c:v>
                </c:pt>
                <c:pt idx="24526">
                  <c:v>43.497300000000003</c:v>
                </c:pt>
                <c:pt idx="24527">
                  <c:v>43.497300000000003</c:v>
                </c:pt>
                <c:pt idx="24528">
                  <c:v>43.497300000000003</c:v>
                </c:pt>
                <c:pt idx="24529">
                  <c:v>43.497300000000003</c:v>
                </c:pt>
                <c:pt idx="24530">
                  <c:v>43.497300000000003</c:v>
                </c:pt>
                <c:pt idx="24531">
                  <c:v>43.497300000000003</c:v>
                </c:pt>
                <c:pt idx="24532">
                  <c:v>43.497300000000003</c:v>
                </c:pt>
                <c:pt idx="24533">
                  <c:v>43.497300000000003</c:v>
                </c:pt>
                <c:pt idx="24534">
                  <c:v>43.497300000000003</c:v>
                </c:pt>
                <c:pt idx="24535">
                  <c:v>43.497300000000003</c:v>
                </c:pt>
                <c:pt idx="24536">
                  <c:v>43.497300000000003</c:v>
                </c:pt>
                <c:pt idx="24537">
                  <c:v>43.497300000000003</c:v>
                </c:pt>
                <c:pt idx="24538">
                  <c:v>43.497300000000003</c:v>
                </c:pt>
                <c:pt idx="24539">
                  <c:v>43.497300000000003</c:v>
                </c:pt>
                <c:pt idx="24540">
                  <c:v>43.497300000000003</c:v>
                </c:pt>
                <c:pt idx="24541">
                  <c:v>43.497300000000003</c:v>
                </c:pt>
                <c:pt idx="24542">
                  <c:v>43.497300000000003</c:v>
                </c:pt>
                <c:pt idx="24543">
                  <c:v>43.497300000000003</c:v>
                </c:pt>
                <c:pt idx="24544">
                  <c:v>43.497300000000003</c:v>
                </c:pt>
                <c:pt idx="24545">
                  <c:v>43.497300000000003</c:v>
                </c:pt>
                <c:pt idx="24546">
                  <c:v>43.497300000000003</c:v>
                </c:pt>
                <c:pt idx="24547">
                  <c:v>43.497300000000003</c:v>
                </c:pt>
                <c:pt idx="24548">
                  <c:v>43.497300000000003</c:v>
                </c:pt>
                <c:pt idx="24549">
                  <c:v>43.497300000000003</c:v>
                </c:pt>
                <c:pt idx="24550">
                  <c:v>43.497300000000003</c:v>
                </c:pt>
                <c:pt idx="24551">
                  <c:v>43.497300000000003</c:v>
                </c:pt>
                <c:pt idx="24552">
                  <c:v>43.497300000000003</c:v>
                </c:pt>
                <c:pt idx="24553">
                  <c:v>43.497300000000003</c:v>
                </c:pt>
                <c:pt idx="24554">
                  <c:v>43.497300000000003</c:v>
                </c:pt>
                <c:pt idx="24555">
                  <c:v>43.497300000000003</c:v>
                </c:pt>
                <c:pt idx="24556">
                  <c:v>43.497300000000003</c:v>
                </c:pt>
                <c:pt idx="24557">
                  <c:v>43.497300000000003</c:v>
                </c:pt>
                <c:pt idx="24558">
                  <c:v>43.497300000000003</c:v>
                </c:pt>
                <c:pt idx="24559">
                  <c:v>43.497300000000003</c:v>
                </c:pt>
                <c:pt idx="24560">
                  <c:v>43.497300000000003</c:v>
                </c:pt>
                <c:pt idx="24561">
                  <c:v>43.497300000000003</c:v>
                </c:pt>
                <c:pt idx="24562">
                  <c:v>43.497300000000003</c:v>
                </c:pt>
                <c:pt idx="24563">
                  <c:v>43.497300000000003</c:v>
                </c:pt>
                <c:pt idx="24564">
                  <c:v>43.497300000000003</c:v>
                </c:pt>
                <c:pt idx="24565">
                  <c:v>43.497300000000003</c:v>
                </c:pt>
                <c:pt idx="24566">
                  <c:v>43.497300000000003</c:v>
                </c:pt>
                <c:pt idx="24567">
                  <c:v>43.497300000000003</c:v>
                </c:pt>
                <c:pt idx="24568">
                  <c:v>43.497300000000003</c:v>
                </c:pt>
                <c:pt idx="24569">
                  <c:v>43.497300000000003</c:v>
                </c:pt>
                <c:pt idx="24570">
                  <c:v>43.497300000000003</c:v>
                </c:pt>
                <c:pt idx="24571">
                  <c:v>43.497300000000003</c:v>
                </c:pt>
                <c:pt idx="24572">
                  <c:v>43.497300000000003</c:v>
                </c:pt>
                <c:pt idx="24573">
                  <c:v>43.497300000000003</c:v>
                </c:pt>
                <c:pt idx="24574">
                  <c:v>43.497300000000003</c:v>
                </c:pt>
                <c:pt idx="24575">
                  <c:v>43.497300000000003</c:v>
                </c:pt>
                <c:pt idx="24576">
                  <c:v>43.497300000000003</c:v>
                </c:pt>
                <c:pt idx="24577">
                  <c:v>43.497300000000003</c:v>
                </c:pt>
                <c:pt idx="24578">
                  <c:v>43.497300000000003</c:v>
                </c:pt>
                <c:pt idx="24579">
                  <c:v>43.497300000000003</c:v>
                </c:pt>
                <c:pt idx="24580">
                  <c:v>43.497300000000003</c:v>
                </c:pt>
                <c:pt idx="24581">
                  <c:v>43.497300000000003</c:v>
                </c:pt>
                <c:pt idx="24582">
                  <c:v>43.497300000000003</c:v>
                </c:pt>
                <c:pt idx="24583">
                  <c:v>43.497300000000003</c:v>
                </c:pt>
                <c:pt idx="24584">
                  <c:v>43.497300000000003</c:v>
                </c:pt>
                <c:pt idx="24585">
                  <c:v>43.487200000000001</c:v>
                </c:pt>
                <c:pt idx="24586">
                  <c:v>43.487200000000001</c:v>
                </c:pt>
                <c:pt idx="24587">
                  <c:v>43.487200000000001</c:v>
                </c:pt>
                <c:pt idx="24588">
                  <c:v>43.487200000000001</c:v>
                </c:pt>
                <c:pt idx="24589">
                  <c:v>43.487200000000001</c:v>
                </c:pt>
                <c:pt idx="24590">
                  <c:v>43.487200000000001</c:v>
                </c:pt>
                <c:pt idx="24591">
                  <c:v>43.487200000000001</c:v>
                </c:pt>
                <c:pt idx="24592">
                  <c:v>43.487200000000001</c:v>
                </c:pt>
                <c:pt idx="24593">
                  <c:v>43.487200000000001</c:v>
                </c:pt>
                <c:pt idx="24594">
                  <c:v>43.487200000000001</c:v>
                </c:pt>
                <c:pt idx="24595">
                  <c:v>43.487200000000001</c:v>
                </c:pt>
                <c:pt idx="24596">
                  <c:v>43.487200000000001</c:v>
                </c:pt>
                <c:pt idx="24597">
                  <c:v>43.487200000000001</c:v>
                </c:pt>
                <c:pt idx="24598">
                  <c:v>43.487200000000001</c:v>
                </c:pt>
                <c:pt idx="24599">
                  <c:v>43.487200000000001</c:v>
                </c:pt>
                <c:pt idx="24600">
                  <c:v>43.487200000000001</c:v>
                </c:pt>
                <c:pt idx="24601">
                  <c:v>43.487200000000001</c:v>
                </c:pt>
                <c:pt idx="24602">
                  <c:v>43.487200000000001</c:v>
                </c:pt>
                <c:pt idx="24603">
                  <c:v>43.487200000000001</c:v>
                </c:pt>
                <c:pt idx="24604">
                  <c:v>43.487200000000001</c:v>
                </c:pt>
                <c:pt idx="24605">
                  <c:v>43.487200000000001</c:v>
                </c:pt>
                <c:pt idx="24606">
                  <c:v>43.487200000000001</c:v>
                </c:pt>
                <c:pt idx="24607">
                  <c:v>43.487200000000001</c:v>
                </c:pt>
                <c:pt idx="24608">
                  <c:v>43.487200000000001</c:v>
                </c:pt>
                <c:pt idx="24609">
                  <c:v>43.487200000000001</c:v>
                </c:pt>
                <c:pt idx="24610">
                  <c:v>43.487200000000001</c:v>
                </c:pt>
                <c:pt idx="24611">
                  <c:v>43.487200000000001</c:v>
                </c:pt>
                <c:pt idx="24612">
                  <c:v>43.487200000000001</c:v>
                </c:pt>
                <c:pt idx="24613">
                  <c:v>43.487200000000001</c:v>
                </c:pt>
                <c:pt idx="24614">
                  <c:v>43.487200000000001</c:v>
                </c:pt>
                <c:pt idx="24615">
                  <c:v>43.487200000000001</c:v>
                </c:pt>
                <c:pt idx="24616">
                  <c:v>43.487200000000001</c:v>
                </c:pt>
                <c:pt idx="24617">
                  <c:v>43.487200000000001</c:v>
                </c:pt>
                <c:pt idx="24618">
                  <c:v>43.487200000000001</c:v>
                </c:pt>
                <c:pt idx="24619">
                  <c:v>43.487200000000001</c:v>
                </c:pt>
                <c:pt idx="24620">
                  <c:v>43.487200000000001</c:v>
                </c:pt>
                <c:pt idx="24621">
                  <c:v>43.487200000000001</c:v>
                </c:pt>
                <c:pt idx="24622">
                  <c:v>43.487200000000001</c:v>
                </c:pt>
                <c:pt idx="24623">
                  <c:v>43.487200000000001</c:v>
                </c:pt>
                <c:pt idx="24624">
                  <c:v>43.487200000000001</c:v>
                </c:pt>
                <c:pt idx="24625">
                  <c:v>43.487200000000001</c:v>
                </c:pt>
                <c:pt idx="24626">
                  <c:v>43.487200000000001</c:v>
                </c:pt>
                <c:pt idx="24627">
                  <c:v>43.487200000000001</c:v>
                </c:pt>
                <c:pt idx="24628">
                  <c:v>43.487200000000001</c:v>
                </c:pt>
                <c:pt idx="24629">
                  <c:v>43.487200000000001</c:v>
                </c:pt>
                <c:pt idx="24630">
                  <c:v>43.487200000000001</c:v>
                </c:pt>
                <c:pt idx="24631">
                  <c:v>43.487200000000001</c:v>
                </c:pt>
                <c:pt idx="24632">
                  <c:v>43.487200000000001</c:v>
                </c:pt>
                <c:pt idx="24633">
                  <c:v>43.487200000000001</c:v>
                </c:pt>
                <c:pt idx="24634">
                  <c:v>43.487200000000001</c:v>
                </c:pt>
                <c:pt idx="24635">
                  <c:v>43.487200000000001</c:v>
                </c:pt>
                <c:pt idx="24636">
                  <c:v>43.487200000000001</c:v>
                </c:pt>
                <c:pt idx="24637">
                  <c:v>43.487200000000001</c:v>
                </c:pt>
                <c:pt idx="24638">
                  <c:v>43.487200000000001</c:v>
                </c:pt>
                <c:pt idx="24639">
                  <c:v>43.487200000000001</c:v>
                </c:pt>
                <c:pt idx="24640">
                  <c:v>43.487200000000001</c:v>
                </c:pt>
                <c:pt idx="24641">
                  <c:v>43.487200000000001</c:v>
                </c:pt>
                <c:pt idx="24642">
                  <c:v>43.487200000000001</c:v>
                </c:pt>
                <c:pt idx="24643">
                  <c:v>43.487200000000001</c:v>
                </c:pt>
                <c:pt idx="24644">
                  <c:v>43.487200000000001</c:v>
                </c:pt>
                <c:pt idx="24645">
                  <c:v>43.487200000000001</c:v>
                </c:pt>
                <c:pt idx="24646">
                  <c:v>43.487200000000001</c:v>
                </c:pt>
                <c:pt idx="24647">
                  <c:v>43.487200000000001</c:v>
                </c:pt>
                <c:pt idx="24648">
                  <c:v>43.487200000000001</c:v>
                </c:pt>
                <c:pt idx="24649">
                  <c:v>43.487200000000001</c:v>
                </c:pt>
                <c:pt idx="24650">
                  <c:v>43.487200000000001</c:v>
                </c:pt>
                <c:pt idx="24651">
                  <c:v>43.487200000000001</c:v>
                </c:pt>
                <c:pt idx="24652">
                  <c:v>43.487200000000001</c:v>
                </c:pt>
                <c:pt idx="24653">
                  <c:v>43.487200000000001</c:v>
                </c:pt>
                <c:pt idx="24654">
                  <c:v>43.487200000000001</c:v>
                </c:pt>
                <c:pt idx="24655">
                  <c:v>43.487200000000001</c:v>
                </c:pt>
                <c:pt idx="24656">
                  <c:v>43.487200000000001</c:v>
                </c:pt>
                <c:pt idx="24657">
                  <c:v>43.487200000000001</c:v>
                </c:pt>
                <c:pt idx="24658">
                  <c:v>43.487200000000001</c:v>
                </c:pt>
                <c:pt idx="24659">
                  <c:v>43.487200000000001</c:v>
                </c:pt>
                <c:pt idx="24660">
                  <c:v>43.487200000000001</c:v>
                </c:pt>
                <c:pt idx="24661">
                  <c:v>43.487200000000001</c:v>
                </c:pt>
                <c:pt idx="24662">
                  <c:v>43.487200000000001</c:v>
                </c:pt>
                <c:pt idx="24663">
                  <c:v>43.487200000000001</c:v>
                </c:pt>
                <c:pt idx="24664">
                  <c:v>43.487200000000001</c:v>
                </c:pt>
                <c:pt idx="24665">
                  <c:v>43.487200000000001</c:v>
                </c:pt>
                <c:pt idx="24666">
                  <c:v>43.4771</c:v>
                </c:pt>
                <c:pt idx="24667">
                  <c:v>43.4771</c:v>
                </c:pt>
                <c:pt idx="24668">
                  <c:v>43.4771</c:v>
                </c:pt>
                <c:pt idx="24669">
                  <c:v>43.4771</c:v>
                </c:pt>
                <c:pt idx="24670">
                  <c:v>43.4771</c:v>
                </c:pt>
                <c:pt idx="24671">
                  <c:v>43.4771</c:v>
                </c:pt>
                <c:pt idx="24672">
                  <c:v>43.4771</c:v>
                </c:pt>
                <c:pt idx="24673">
                  <c:v>43.4771</c:v>
                </c:pt>
                <c:pt idx="24674">
                  <c:v>43.4771</c:v>
                </c:pt>
                <c:pt idx="24675">
                  <c:v>43.4771</c:v>
                </c:pt>
                <c:pt idx="24676">
                  <c:v>43.4771</c:v>
                </c:pt>
                <c:pt idx="24677">
                  <c:v>43.4771</c:v>
                </c:pt>
                <c:pt idx="24678">
                  <c:v>43.4771</c:v>
                </c:pt>
                <c:pt idx="24679">
                  <c:v>43.4771</c:v>
                </c:pt>
                <c:pt idx="24680">
                  <c:v>43.4771</c:v>
                </c:pt>
                <c:pt idx="24681">
                  <c:v>43.4771</c:v>
                </c:pt>
                <c:pt idx="24682">
                  <c:v>43.4771</c:v>
                </c:pt>
                <c:pt idx="24683">
                  <c:v>43.4771</c:v>
                </c:pt>
                <c:pt idx="24684">
                  <c:v>43.4771</c:v>
                </c:pt>
                <c:pt idx="24685">
                  <c:v>43.4771</c:v>
                </c:pt>
                <c:pt idx="24686">
                  <c:v>43.4771</c:v>
                </c:pt>
                <c:pt idx="24687">
                  <c:v>43.4771</c:v>
                </c:pt>
                <c:pt idx="24688">
                  <c:v>43.4771</c:v>
                </c:pt>
                <c:pt idx="24689">
                  <c:v>43.4771</c:v>
                </c:pt>
                <c:pt idx="24690">
                  <c:v>43.4771</c:v>
                </c:pt>
                <c:pt idx="24691">
                  <c:v>43.4771</c:v>
                </c:pt>
                <c:pt idx="24692">
                  <c:v>43.4771</c:v>
                </c:pt>
                <c:pt idx="24693">
                  <c:v>43.4771</c:v>
                </c:pt>
                <c:pt idx="24694">
                  <c:v>43.4771</c:v>
                </c:pt>
                <c:pt idx="24695">
                  <c:v>43.4771</c:v>
                </c:pt>
                <c:pt idx="24696">
                  <c:v>43.4771</c:v>
                </c:pt>
                <c:pt idx="24697">
                  <c:v>43.4771</c:v>
                </c:pt>
                <c:pt idx="24698">
                  <c:v>43.4771</c:v>
                </c:pt>
                <c:pt idx="24699">
                  <c:v>43.4771</c:v>
                </c:pt>
                <c:pt idx="24700">
                  <c:v>43.4771</c:v>
                </c:pt>
                <c:pt idx="24701">
                  <c:v>43.4771</c:v>
                </c:pt>
                <c:pt idx="24702">
                  <c:v>43.4771</c:v>
                </c:pt>
                <c:pt idx="24703">
                  <c:v>43.4771</c:v>
                </c:pt>
                <c:pt idx="24704">
                  <c:v>43.4771</c:v>
                </c:pt>
                <c:pt idx="24705">
                  <c:v>43.4771</c:v>
                </c:pt>
                <c:pt idx="24706">
                  <c:v>43.4771</c:v>
                </c:pt>
                <c:pt idx="24707">
                  <c:v>43.4771</c:v>
                </c:pt>
                <c:pt idx="24708">
                  <c:v>43.4771</c:v>
                </c:pt>
                <c:pt idx="24709">
                  <c:v>43.4771</c:v>
                </c:pt>
                <c:pt idx="24710">
                  <c:v>43.4771</c:v>
                </c:pt>
                <c:pt idx="24711">
                  <c:v>43.4771</c:v>
                </c:pt>
                <c:pt idx="24712">
                  <c:v>43.4771</c:v>
                </c:pt>
                <c:pt idx="24713">
                  <c:v>43.4771</c:v>
                </c:pt>
                <c:pt idx="24714">
                  <c:v>43.4771</c:v>
                </c:pt>
                <c:pt idx="24715">
                  <c:v>43.4771</c:v>
                </c:pt>
                <c:pt idx="24716">
                  <c:v>43.4771</c:v>
                </c:pt>
                <c:pt idx="24717">
                  <c:v>43.4771</c:v>
                </c:pt>
                <c:pt idx="24718">
                  <c:v>43.4771</c:v>
                </c:pt>
                <c:pt idx="24719">
                  <c:v>43.4771</c:v>
                </c:pt>
                <c:pt idx="24720">
                  <c:v>43.4771</c:v>
                </c:pt>
                <c:pt idx="24721">
                  <c:v>43.4771</c:v>
                </c:pt>
                <c:pt idx="24722">
                  <c:v>43.4771</c:v>
                </c:pt>
                <c:pt idx="24723">
                  <c:v>43.4771</c:v>
                </c:pt>
                <c:pt idx="24724">
                  <c:v>43.4771</c:v>
                </c:pt>
                <c:pt idx="24725">
                  <c:v>43.4771</c:v>
                </c:pt>
                <c:pt idx="24726">
                  <c:v>43.4771</c:v>
                </c:pt>
                <c:pt idx="24727">
                  <c:v>43.4771</c:v>
                </c:pt>
                <c:pt idx="24728">
                  <c:v>43.4771</c:v>
                </c:pt>
                <c:pt idx="24729">
                  <c:v>43.4771</c:v>
                </c:pt>
                <c:pt idx="24730">
                  <c:v>43.4771</c:v>
                </c:pt>
                <c:pt idx="24731">
                  <c:v>43.4771</c:v>
                </c:pt>
                <c:pt idx="24732">
                  <c:v>43.4771</c:v>
                </c:pt>
                <c:pt idx="24733">
                  <c:v>43.4771</c:v>
                </c:pt>
                <c:pt idx="24734">
                  <c:v>43.4771</c:v>
                </c:pt>
                <c:pt idx="24735">
                  <c:v>43.4771</c:v>
                </c:pt>
                <c:pt idx="24736">
                  <c:v>43.4771</c:v>
                </c:pt>
                <c:pt idx="24737">
                  <c:v>43.4771</c:v>
                </c:pt>
                <c:pt idx="24738">
                  <c:v>43.4771</c:v>
                </c:pt>
                <c:pt idx="24739">
                  <c:v>43.4771</c:v>
                </c:pt>
                <c:pt idx="24740">
                  <c:v>43.4771</c:v>
                </c:pt>
                <c:pt idx="24741">
                  <c:v>43.4771</c:v>
                </c:pt>
                <c:pt idx="24742">
                  <c:v>43.4771</c:v>
                </c:pt>
                <c:pt idx="24743">
                  <c:v>43.4771</c:v>
                </c:pt>
                <c:pt idx="24744">
                  <c:v>43.4771</c:v>
                </c:pt>
                <c:pt idx="24745">
                  <c:v>43.4771</c:v>
                </c:pt>
                <c:pt idx="24746">
                  <c:v>43.4771</c:v>
                </c:pt>
                <c:pt idx="24747">
                  <c:v>43.4771</c:v>
                </c:pt>
                <c:pt idx="24748">
                  <c:v>43.4771</c:v>
                </c:pt>
                <c:pt idx="24749">
                  <c:v>43.4771</c:v>
                </c:pt>
                <c:pt idx="24750">
                  <c:v>43.4771</c:v>
                </c:pt>
                <c:pt idx="24751">
                  <c:v>43.4771</c:v>
                </c:pt>
                <c:pt idx="24752">
                  <c:v>43.4771</c:v>
                </c:pt>
                <c:pt idx="24753">
                  <c:v>43.4771</c:v>
                </c:pt>
                <c:pt idx="24754">
                  <c:v>43.4771</c:v>
                </c:pt>
                <c:pt idx="24755">
                  <c:v>43.467000000000013</c:v>
                </c:pt>
                <c:pt idx="24756">
                  <c:v>43.467000000000013</c:v>
                </c:pt>
                <c:pt idx="24757">
                  <c:v>43.467000000000013</c:v>
                </c:pt>
                <c:pt idx="24758">
                  <c:v>43.467000000000013</c:v>
                </c:pt>
                <c:pt idx="24759">
                  <c:v>43.467000000000013</c:v>
                </c:pt>
                <c:pt idx="24760">
                  <c:v>43.467000000000013</c:v>
                </c:pt>
                <c:pt idx="24761">
                  <c:v>43.467000000000013</c:v>
                </c:pt>
                <c:pt idx="24762">
                  <c:v>43.467000000000013</c:v>
                </c:pt>
                <c:pt idx="24763">
                  <c:v>43.467000000000013</c:v>
                </c:pt>
                <c:pt idx="24764">
                  <c:v>43.467000000000013</c:v>
                </c:pt>
                <c:pt idx="24765">
                  <c:v>43.467000000000013</c:v>
                </c:pt>
                <c:pt idx="24766">
                  <c:v>43.467000000000013</c:v>
                </c:pt>
                <c:pt idx="24767">
                  <c:v>43.467000000000013</c:v>
                </c:pt>
                <c:pt idx="24768">
                  <c:v>43.467000000000013</c:v>
                </c:pt>
                <c:pt idx="24769">
                  <c:v>43.467000000000013</c:v>
                </c:pt>
                <c:pt idx="24770">
                  <c:v>43.467000000000013</c:v>
                </c:pt>
                <c:pt idx="24771">
                  <c:v>43.467000000000013</c:v>
                </c:pt>
                <c:pt idx="24772">
                  <c:v>43.467000000000013</c:v>
                </c:pt>
                <c:pt idx="24773">
                  <c:v>43.467000000000013</c:v>
                </c:pt>
                <c:pt idx="24774">
                  <c:v>43.467000000000013</c:v>
                </c:pt>
                <c:pt idx="24775">
                  <c:v>43.467000000000013</c:v>
                </c:pt>
                <c:pt idx="24776">
                  <c:v>43.467000000000013</c:v>
                </c:pt>
                <c:pt idx="24777">
                  <c:v>43.467000000000013</c:v>
                </c:pt>
                <c:pt idx="24778">
                  <c:v>43.467000000000013</c:v>
                </c:pt>
                <c:pt idx="24779">
                  <c:v>43.467000000000013</c:v>
                </c:pt>
                <c:pt idx="24780">
                  <c:v>43.467000000000013</c:v>
                </c:pt>
                <c:pt idx="24781">
                  <c:v>43.467000000000013</c:v>
                </c:pt>
                <c:pt idx="24782">
                  <c:v>43.467000000000013</c:v>
                </c:pt>
                <c:pt idx="24783">
                  <c:v>43.467000000000013</c:v>
                </c:pt>
                <c:pt idx="24784">
                  <c:v>43.467000000000013</c:v>
                </c:pt>
                <c:pt idx="24785">
                  <c:v>43.467000000000013</c:v>
                </c:pt>
                <c:pt idx="24786">
                  <c:v>43.467000000000013</c:v>
                </c:pt>
                <c:pt idx="24787">
                  <c:v>43.467000000000013</c:v>
                </c:pt>
                <c:pt idx="24788">
                  <c:v>43.467000000000013</c:v>
                </c:pt>
                <c:pt idx="24789">
                  <c:v>43.467000000000013</c:v>
                </c:pt>
                <c:pt idx="24790">
                  <c:v>43.467000000000013</c:v>
                </c:pt>
                <c:pt idx="24791">
                  <c:v>43.467000000000013</c:v>
                </c:pt>
                <c:pt idx="24792">
                  <c:v>43.467000000000013</c:v>
                </c:pt>
                <c:pt idx="24793">
                  <c:v>43.467000000000013</c:v>
                </c:pt>
                <c:pt idx="24794">
                  <c:v>43.467000000000013</c:v>
                </c:pt>
                <c:pt idx="24795">
                  <c:v>43.467000000000013</c:v>
                </c:pt>
                <c:pt idx="24796">
                  <c:v>43.467000000000013</c:v>
                </c:pt>
                <c:pt idx="24797">
                  <c:v>43.467000000000013</c:v>
                </c:pt>
                <c:pt idx="24798">
                  <c:v>43.467000000000013</c:v>
                </c:pt>
                <c:pt idx="24799">
                  <c:v>43.467000000000013</c:v>
                </c:pt>
                <c:pt idx="24800">
                  <c:v>43.467000000000013</c:v>
                </c:pt>
                <c:pt idx="24801">
                  <c:v>43.467000000000013</c:v>
                </c:pt>
                <c:pt idx="24802">
                  <c:v>43.467000000000013</c:v>
                </c:pt>
                <c:pt idx="24803">
                  <c:v>43.467000000000013</c:v>
                </c:pt>
                <c:pt idx="24804">
                  <c:v>43.467000000000013</c:v>
                </c:pt>
                <c:pt idx="24805">
                  <c:v>43.467000000000013</c:v>
                </c:pt>
                <c:pt idx="24806">
                  <c:v>43.467000000000013</c:v>
                </c:pt>
                <c:pt idx="24807">
                  <c:v>43.467000000000013</c:v>
                </c:pt>
                <c:pt idx="24808">
                  <c:v>43.467000000000013</c:v>
                </c:pt>
                <c:pt idx="24809">
                  <c:v>43.467000000000013</c:v>
                </c:pt>
                <c:pt idx="24810">
                  <c:v>43.467000000000013</c:v>
                </c:pt>
                <c:pt idx="24811">
                  <c:v>43.467000000000013</c:v>
                </c:pt>
                <c:pt idx="24812">
                  <c:v>43.467000000000013</c:v>
                </c:pt>
                <c:pt idx="24813">
                  <c:v>43.467000000000013</c:v>
                </c:pt>
                <c:pt idx="24814">
                  <c:v>43.467000000000013</c:v>
                </c:pt>
                <c:pt idx="24815">
                  <c:v>43.467000000000013</c:v>
                </c:pt>
                <c:pt idx="24816">
                  <c:v>43.467000000000013</c:v>
                </c:pt>
                <c:pt idx="24817">
                  <c:v>43.467000000000013</c:v>
                </c:pt>
                <c:pt idx="24818">
                  <c:v>43.467000000000013</c:v>
                </c:pt>
                <c:pt idx="24819">
                  <c:v>43.467000000000013</c:v>
                </c:pt>
                <c:pt idx="24820">
                  <c:v>43.467000000000013</c:v>
                </c:pt>
                <c:pt idx="24821">
                  <c:v>43.467000000000013</c:v>
                </c:pt>
                <c:pt idx="24822">
                  <c:v>43.467000000000013</c:v>
                </c:pt>
                <c:pt idx="24823">
                  <c:v>43.467000000000013</c:v>
                </c:pt>
                <c:pt idx="24824">
                  <c:v>43.467000000000013</c:v>
                </c:pt>
                <c:pt idx="24825">
                  <c:v>43.467000000000013</c:v>
                </c:pt>
                <c:pt idx="24826">
                  <c:v>43.467000000000013</c:v>
                </c:pt>
                <c:pt idx="24827">
                  <c:v>43.467000000000013</c:v>
                </c:pt>
                <c:pt idx="24828">
                  <c:v>43.467000000000013</c:v>
                </c:pt>
                <c:pt idx="24829">
                  <c:v>43.467000000000013</c:v>
                </c:pt>
                <c:pt idx="24830">
                  <c:v>43.467000000000013</c:v>
                </c:pt>
                <c:pt idx="24831">
                  <c:v>43.467000000000013</c:v>
                </c:pt>
                <c:pt idx="24832">
                  <c:v>43.467000000000013</c:v>
                </c:pt>
                <c:pt idx="24833">
                  <c:v>43.467000000000013</c:v>
                </c:pt>
                <c:pt idx="24834">
                  <c:v>43.467000000000013</c:v>
                </c:pt>
                <c:pt idx="24835">
                  <c:v>43.467000000000013</c:v>
                </c:pt>
                <c:pt idx="24836">
                  <c:v>43.467000000000013</c:v>
                </c:pt>
                <c:pt idx="24837">
                  <c:v>43.467000000000013</c:v>
                </c:pt>
                <c:pt idx="24838">
                  <c:v>43.467000000000013</c:v>
                </c:pt>
                <c:pt idx="24839">
                  <c:v>43.467000000000013</c:v>
                </c:pt>
                <c:pt idx="24840">
                  <c:v>43.467000000000013</c:v>
                </c:pt>
                <c:pt idx="24841">
                  <c:v>43.467000000000013</c:v>
                </c:pt>
                <c:pt idx="24842">
                  <c:v>43.467000000000013</c:v>
                </c:pt>
                <c:pt idx="24843">
                  <c:v>43.467000000000013</c:v>
                </c:pt>
                <c:pt idx="24844">
                  <c:v>43.467000000000013</c:v>
                </c:pt>
                <c:pt idx="24845">
                  <c:v>43.467000000000013</c:v>
                </c:pt>
                <c:pt idx="24846">
                  <c:v>43.467000000000013</c:v>
                </c:pt>
                <c:pt idx="24847">
                  <c:v>43.467000000000013</c:v>
                </c:pt>
                <c:pt idx="24848">
                  <c:v>43.467000000000013</c:v>
                </c:pt>
                <c:pt idx="24849">
                  <c:v>43.467000000000013</c:v>
                </c:pt>
                <c:pt idx="24850">
                  <c:v>43.467000000000013</c:v>
                </c:pt>
                <c:pt idx="24851">
                  <c:v>43.467000000000013</c:v>
                </c:pt>
                <c:pt idx="24852">
                  <c:v>43.467000000000013</c:v>
                </c:pt>
                <c:pt idx="24853">
                  <c:v>43.467000000000013</c:v>
                </c:pt>
                <c:pt idx="24854">
                  <c:v>43.467000000000013</c:v>
                </c:pt>
                <c:pt idx="24855">
                  <c:v>43.467000000000013</c:v>
                </c:pt>
                <c:pt idx="24856">
                  <c:v>43.467000000000013</c:v>
                </c:pt>
                <c:pt idx="24857">
                  <c:v>43.467000000000013</c:v>
                </c:pt>
                <c:pt idx="24858">
                  <c:v>43.467000000000013</c:v>
                </c:pt>
                <c:pt idx="24859">
                  <c:v>43.456699999999998</c:v>
                </c:pt>
                <c:pt idx="24860">
                  <c:v>43.456699999999998</c:v>
                </c:pt>
                <c:pt idx="24861">
                  <c:v>43.456699999999998</c:v>
                </c:pt>
                <c:pt idx="24862">
                  <c:v>43.456699999999998</c:v>
                </c:pt>
                <c:pt idx="24863">
                  <c:v>43.456699999999998</c:v>
                </c:pt>
                <c:pt idx="24864">
                  <c:v>43.456699999999998</c:v>
                </c:pt>
                <c:pt idx="24865">
                  <c:v>43.456699999999998</c:v>
                </c:pt>
                <c:pt idx="24866">
                  <c:v>43.456699999999998</c:v>
                </c:pt>
                <c:pt idx="24867">
                  <c:v>43.456699999999998</c:v>
                </c:pt>
                <c:pt idx="24868">
                  <c:v>43.456699999999998</c:v>
                </c:pt>
                <c:pt idx="24869">
                  <c:v>43.456699999999998</c:v>
                </c:pt>
                <c:pt idx="24870">
                  <c:v>43.456699999999998</c:v>
                </c:pt>
                <c:pt idx="24871">
                  <c:v>43.456699999999998</c:v>
                </c:pt>
                <c:pt idx="24872">
                  <c:v>43.456699999999998</c:v>
                </c:pt>
                <c:pt idx="24873">
                  <c:v>43.456699999999998</c:v>
                </c:pt>
                <c:pt idx="24874">
                  <c:v>43.456699999999998</c:v>
                </c:pt>
                <c:pt idx="24875">
                  <c:v>43.456699999999998</c:v>
                </c:pt>
                <c:pt idx="24876">
                  <c:v>43.456699999999998</c:v>
                </c:pt>
                <c:pt idx="24877">
                  <c:v>43.456699999999998</c:v>
                </c:pt>
                <c:pt idx="24878">
                  <c:v>43.456699999999998</c:v>
                </c:pt>
                <c:pt idx="24879">
                  <c:v>43.456699999999998</c:v>
                </c:pt>
                <c:pt idx="24880">
                  <c:v>43.456699999999998</c:v>
                </c:pt>
                <c:pt idx="24881">
                  <c:v>43.456699999999998</c:v>
                </c:pt>
                <c:pt idx="24882">
                  <c:v>43.456699999999998</c:v>
                </c:pt>
                <c:pt idx="24883">
                  <c:v>43.456699999999998</c:v>
                </c:pt>
                <c:pt idx="24884">
                  <c:v>43.456699999999998</c:v>
                </c:pt>
                <c:pt idx="24885">
                  <c:v>43.456699999999998</c:v>
                </c:pt>
                <c:pt idx="24886">
                  <c:v>43.456699999999998</c:v>
                </c:pt>
                <c:pt idx="24887">
                  <c:v>43.456699999999998</c:v>
                </c:pt>
                <c:pt idx="24888">
                  <c:v>43.456699999999998</c:v>
                </c:pt>
                <c:pt idx="24889">
                  <c:v>43.456699999999998</c:v>
                </c:pt>
                <c:pt idx="24890">
                  <c:v>43.456699999999998</c:v>
                </c:pt>
                <c:pt idx="24891">
                  <c:v>43.456699999999998</c:v>
                </c:pt>
                <c:pt idx="24892">
                  <c:v>43.456699999999998</c:v>
                </c:pt>
                <c:pt idx="24893">
                  <c:v>43.456699999999998</c:v>
                </c:pt>
                <c:pt idx="24894">
                  <c:v>43.456699999999998</c:v>
                </c:pt>
                <c:pt idx="24895">
                  <c:v>43.456699999999998</c:v>
                </c:pt>
                <c:pt idx="24896">
                  <c:v>43.456699999999998</c:v>
                </c:pt>
                <c:pt idx="24897">
                  <c:v>43.456699999999998</c:v>
                </c:pt>
                <c:pt idx="24898">
                  <c:v>43.456699999999998</c:v>
                </c:pt>
                <c:pt idx="24899">
                  <c:v>43.456699999999998</c:v>
                </c:pt>
                <c:pt idx="24900">
                  <c:v>43.456699999999998</c:v>
                </c:pt>
                <c:pt idx="24901">
                  <c:v>43.456699999999998</c:v>
                </c:pt>
                <c:pt idx="24902">
                  <c:v>43.456699999999998</c:v>
                </c:pt>
                <c:pt idx="24903">
                  <c:v>43.456699999999998</c:v>
                </c:pt>
                <c:pt idx="24904">
                  <c:v>43.456699999999998</c:v>
                </c:pt>
                <c:pt idx="24905">
                  <c:v>43.456699999999998</c:v>
                </c:pt>
                <c:pt idx="24906">
                  <c:v>43.456699999999998</c:v>
                </c:pt>
                <c:pt idx="24907">
                  <c:v>43.456699999999998</c:v>
                </c:pt>
                <c:pt idx="24908">
                  <c:v>43.456699999999998</c:v>
                </c:pt>
                <c:pt idx="24909">
                  <c:v>43.456699999999998</c:v>
                </c:pt>
                <c:pt idx="24910">
                  <c:v>43.456699999999998</c:v>
                </c:pt>
                <c:pt idx="24911">
                  <c:v>43.456699999999998</c:v>
                </c:pt>
                <c:pt idx="24912">
                  <c:v>43.456699999999998</c:v>
                </c:pt>
                <c:pt idx="24913">
                  <c:v>43.456699999999998</c:v>
                </c:pt>
                <c:pt idx="24914">
                  <c:v>43.456699999999998</c:v>
                </c:pt>
                <c:pt idx="24915">
                  <c:v>43.456699999999998</c:v>
                </c:pt>
                <c:pt idx="24916">
                  <c:v>43.456699999999998</c:v>
                </c:pt>
                <c:pt idx="24917">
                  <c:v>43.456699999999998</c:v>
                </c:pt>
                <c:pt idx="24918">
                  <c:v>43.456699999999998</c:v>
                </c:pt>
                <c:pt idx="24919">
                  <c:v>43.456699999999998</c:v>
                </c:pt>
                <c:pt idx="24920">
                  <c:v>43.456699999999998</c:v>
                </c:pt>
                <c:pt idx="24921">
                  <c:v>43.456699999999998</c:v>
                </c:pt>
                <c:pt idx="24922">
                  <c:v>43.456699999999998</c:v>
                </c:pt>
                <c:pt idx="24923">
                  <c:v>43.456699999999998</c:v>
                </c:pt>
                <c:pt idx="24924">
                  <c:v>43.456699999999998</c:v>
                </c:pt>
                <c:pt idx="24925">
                  <c:v>43.456699999999998</c:v>
                </c:pt>
                <c:pt idx="24926">
                  <c:v>43.456699999999998</c:v>
                </c:pt>
                <c:pt idx="24927">
                  <c:v>43.456699999999998</c:v>
                </c:pt>
                <c:pt idx="24928">
                  <c:v>43.456699999999998</c:v>
                </c:pt>
                <c:pt idx="24929">
                  <c:v>43.456699999999998</c:v>
                </c:pt>
                <c:pt idx="24930">
                  <c:v>43.456699999999998</c:v>
                </c:pt>
                <c:pt idx="24931">
                  <c:v>43.456699999999998</c:v>
                </c:pt>
                <c:pt idx="24932">
                  <c:v>43.456699999999998</c:v>
                </c:pt>
                <c:pt idx="24933">
                  <c:v>43.456699999999998</c:v>
                </c:pt>
                <c:pt idx="24934">
                  <c:v>43.456699999999998</c:v>
                </c:pt>
                <c:pt idx="24935">
                  <c:v>43.456699999999998</c:v>
                </c:pt>
                <c:pt idx="24936">
                  <c:v>43.456699999999998</c:v>
                </c:pt>
                <c:pt idx="24937">
                  <c:v>43.456699999999998</c:v>
                </c:pt>
                <c:pt idx="24938">
                  <c:v>43.456699999999998</c:v>
                </c:pt>
                <c:pt idx="24939">
                  <c:v>43.456699999999998</c:v>
                </c:pt>
                <c:pt idx="24940">
                  <c:v>43.456699999999998</c:v>
                </c:pt>
                <c:pt idx="24941">
                  <c:v>43.456699999999998</c:v>
                </c:pt>
                <c:pt idx="24942">
                  <c:v>43.456699999999998</c:v>
                </c:pt>
                <c:pt idx="24943">
                  <c:v>43.456699999999998</c:v>
                </c:pt>
                <c:pt idx="24944">
                  <c:v>43.456699999999998</c:v>
                </c:pt>
                <c:pt idx="24945">
                  <c:v>43.445800000000013</c:v>
                </c:pt>
                <c:pt idx="24946">
                  <c:v>43.445800000000013</c:v>
                </c:pt>
                <c:pt idx="24947">
                  <c:v>43.445800000000013</c:v>
                </c:pt>
                <c:pt idx="24948">
                  <c:v>43.445800000000013</c:v>
                </c:pt>
                <c:pt idx="24949">
                  <c:v>43.445800000000013</c:v>
                </c:pt>
                <c:pt idx="24950">
                  <c:v>43.445800000000013</c:v>
                </c:pt>
                <c:pt idx="24951">
                  <c:v>43.445800000000013</c:v>
                </c:pt>
                <c:pt idx="24952">
                  <c:v>43.445800000000013</c:v>
                </c:pt>
                <c:pt idx="24953">
                  <c:v>43.445800000000013</c:v>
                </c:pt>
                <c:pt idx="24954">
                  <c:v>43.445800000000013</c:v>
                </c:pt>
                <c:pt idx="24955">
                  <c:v>43.445800000000013</c:v>
                </c:pt>
                <c:pt idx="24956">
                  <c:v>43.445800000000013</c:v>
                </c:pt>
                <c:pt idx="24957">
                  <c:v>43.445800000000013</c:v>
                </c:pt>
                <c:pt idx="24958">
                  <c:v>43.445800000000013</c:v>
                </c:pt>
                <c:pt idx="24959">
                  <c:v>43.445800000000013</c:v>
                </c:pt>
                <c:pt idx="24960">
                  <c:v>43.445800000000013</c:v>
                </c:pt>
                <c:pt idx="24961">
                  <c:v>43.445800000000013</c:v>
                </c:pt>
                <c:pt idx="24962">
                  <c:v>43.445800000000013</c:v>
                </c:pt>
                <c:pt idx="24963">
                  <c:v>43.445800000000013</c:v>
                </c:pt>
                <c:pt idx="24964">
                  <c:v>43.445800000000013</c:v>
                </c:pt>
                <c:pt idx="24965">
                  <c:v>43.445800000000013</c:v>
                </c:pt>
                <c:pt idx="24966">
                  <c:v>43.445800000000013</c:v>
                </c:pt>
                <c:pt idx="24967">
                  <c:v>43.445800000000013</c:v>
                </c:pt>
                <c:pt idx="24968">
                  <c:v>43.445800000000013</c:v>
                </c:pt>
                <c:pt idx="24969">
                  <c:v>43.445800000000013</c:v>
                </c:pt>
                <c:pt idx="24970">
                  <c:v>43.445800000000013</c:v>
                </c:pt>
                <c:pt idx="24971">
                  <c:v>43.445800000000013</c:v>
                </c:pt>
                <c:pt idx="24972">
                  <c:v>43.445800000000013</c:v>
                </c:pt>
                <c:pt idx="24973">
                  <c:v>43.445800000000013</c:v>
                </c:pt>
                <c:pt idx="24974">
                  <c:v>43.445800000000013</c:v>
                </c:pt>
                <c:pt idx="24975">
                  <c:v>43.445800000000013</c:v>
                </c:pt>
                <c:pt idx="24976">
                  <c:v>43.445800000000013</c:v>
                </c:pt>
                <c:pt idx="24977">
                  <c:v>43.445800000000013</c:v>
                </c:pt>
                <c:pt idx="24978">
                  <c:v>43.445800000000013</c:v>
                </c:pt>
                <c:pt idx="24979">
                  <c:v>43.445800000000013</c:v>
                </c:pt>
                <c:pt idx="24980">
                  <c:v>43.445800000000013</c:v>
                </c:pt>
                <c:pt idx="24981">
                  <c:v>43.445800000000013</c:v>
                </c:pt>
                <c:pt idx="24982">
                  <c:v>43.445800000000013</c:v>
                </c:pt>
                <c:pt idx="24983">
                  <c:v>43.445800000000013</c:v>
                </c:pt>
                <c:pt idx="24984">
                  <c:v>43.445800000000013</c:v>
                </c:pt>
                <c:pt idx="24985">
                  <c:v>43.445800000000013</c:v>
                </c:pt>
                <c:pt idx="24986">
                  <c:v>43.445800000000013</c:v>
                </c:pt>
                <c:pt idx="24987">
                  <c:v>43.445800000000013</c:v>
                </c:pt>
                <c:pt idx="24988">
                  <c:v>43.445800000000013</c:v>
                </c:pt>
                <c:pt idx="24989">
                  <c:v>43.445800000000013</c:v>
                </c:pt>
                <c:pt idx="24990">
                  <c:v>43.445800000000013</c:v>
                </c:pt>
                <c:pt idx="24991">
                  <c:v>43.445800000000013</c:v>
                </c:pt>
                <c:pt idx="24992">
                  <c:v>43.445800000000013</c:v>
                </c:pt>
                <c:pt idx="24993">
                  <c:v>43.445800000000013</c:v>
                </c:pt>
                <c:pt idx="24994">
                  <c:v>43.445800000000013</c:v>
                </c:pt>
                <c:pt idx="24995">
                  <c:v>43.445800000000013</c:v>
                </c:pt>
                <c:pt idx="24996">
                  <c:v>43.445800000000013</c:v>
                </c:pt>
                <c:pt idx="24997">
                  <c:v>43.445800000000013</c:v>
                </c:pt>
                <c:pt idx="24998">
                  <c:v>43.445800000000013</c:v>
                </c:pt>
                <c:pt idx="24999">
                  <c:v>43.445800000000013</c:v>
                </c:pt>
                <c:pt idx="25000">
                  <c:v>43.445800000000013</c:v>
                </c:pt>
                <c:pt idx="25001">
                  <c:v>43.445800000000013</c:v>
                </c:pt>
                <c:pt idx="25002">
                  <c:v>43.445800000000013</c:v>
                </c:pt>
                <c:pt idx="25003">
                  <c:v>43.445800000000013</c:v>
                </c:pt>
                <c:pt idx="25004">
                  <c:v>43.445800000000013</c:v>
                </c:pt>
                <c:pt idx="25005">
                  <c:v>43.445800000000013</c:v>
                </c:pt>
                <c:pt idx="25006">
                  <c:v>43.445800000000013</c:v>
                </c:pt>
                <c:pt idx="25007">
                  <c:v>43.445800000000013</c:v>
                </c:pt>
                <c:pt idx="25008">
                  <c:v>43.445800000000013</c:v>
                </c:pt>
                <c:pt idx="25009">
                  <c:v>43.445800000000013</c:v>
                </c:pt>
                <c:pt idx="25010">
                  <c:v>43.445800000000013</c:v>
                </c:pt>
                <c:pt idx="25011">
                  <c:v>43.445800000000013</c:v>
                </c:pt>
                <c:pt idx="25012">
                  <c:v>43.445800000000013</c:v>
                </c:pt>
                <c:pt idx="25013">
                  <c:v>43.445800000000013</c:v>
                </c:pt>
                <c:pt idx="25014">
                  <c:v>43.445800000000013</c:v>
                </c:pt>
                <c:pt idx="25015">
                  <c:v>43.445800000000013</c:v>
                </c:pt>
                <c:pt idx="25016">
                  <c:v>43.445800000000013</c:v>
                </c:pt>
                <c:pt idx="25017">
                  <c:v>43.445800000000013</c:v>
                </c:pt>
                <c:pt idx="25018">
                  <c:v>43.445800000000013</c:v>
                </c:pt>
                <c:pt idx="25019">
                  <c:v>43.445800000000013</c:v>
                </c:pt>
                <c:pt idx="25020">
                  <c:v>43.434600000000003</c:v>
                </c:pt>
                <c:pt idx="25021">
                  <c:v>43.434600000000003</c:v>
                </c:pt>
                <c:pt idx="25022">
                  <c:v>43.434600000000003</c:v>
                </c:pt>
                <c:pt idx="25023">
                  <c:v>43.434600000000003</c:v>
                </c:pt>
                <c:pt idx="25024">
                  <c:v>43.434600000000003</c:v>
                </c:pt>
                <c:pt idx="25025">
                  <c:v>43.434600000000003</c:v>
                </c:pt>
                <c:pt idx="25026">
                  <c:v>43.434600000000003</c:v>
                </c:pt>
                <c:pt idx="25027">
                  <c:v>43.434600000000003</c:v>
                </c:pt>
                <c:pt idx="25028">
                  <c:v>43.434600000000003</c:v>
                </c:pt>
                <c:pt idx="25029">
                  <c:v>43.434600000000003</c:v>
                </c:pt>
                <c:pt idx="25030">
                  <c:v>43.434600000000003</c:v>
                </c:pt>
                <c:pt idx="25031">
                  <c:v>43.434600000000003</c:v>
                </c:pt>
                <c:pt idx="25032">
                  <c:v>43.434600000000003</c:v>
                </c:pt>
                <c:pt idx="25033">
                  <c:v>43.434600000000003</c:v>
                </c:pt>
                <c:pt idx="25034">
                  <c:v>43.434600000000003</c:v>
                </c:pt>
                <c:pt idx="25035">
                  <c:v>43.434600000000003</c:v>
                </c:pt>
                <c:pt idx="25036">
                  <c:v>43.434600000000003</c:v>
                </c:pt>
                <c:pt idx="25037">
                  <c:v>43.434600000000003</c:v>
                </c:pt>
                <c:pt idx="25038">
                  <c:v>43.434600000000003</c:v>
                </c:pt>
                <c:pt idx="25039">
                  <c:v>43.434600000000003</c:v>
                </c:pt>
                <c:pt idx="25040">
                  <c:v>43.434600000000003</c:v>
                </c:pt>
                <c:pt idx="25041">
                  <c:v>43.434600000000003</c:v>
                </c:pt>
                <c:pt idx="25042">
                  <c:v>43.434600000000003</c:v>
                </c:pt>
                <c:pt idx="25043">
                  <c:v>43.434600000000003</c:v>
                </c:pt>
                <c:pt idx="25044">
                  <c:v>43.434600000000003</c:v>
                </c:pt>
                <c:pt idx="25045">
                  <c:v>43.434600000000003</c:v>
                </c:pt>
                <c:pt idx="25046">
                  <c:v>43.434600000000003</c:v>
                </c:pt>
                <c:pt idx="25047">
                  <c:v>43.434600000000003</c:v>
                </c:pt>
                <c:pt idx="25048">
                  <c:v>43.434600000000003</c:v>
                </c:pt>
                <c:pt idx="25049">
                  <c:v>43.434600000000003</c:v>
                </c:pt>
                <c:pt idx="25050">
                  <c:v>43.434600000000003</c:v>
                </c:pt>
                <c:pt idx="25051">
                  <c:v>43.434600000000003</c:v>
                </c:pt>
                <c:pt idx="25052">
                  <c:v>43.434600000000003</c:v>
                </c:pt>
                <c:pt idx="25053">
                  <c:v>43.434600000000003</c:v>
                </c:pt>
                <c:pt idx="25054">
                  <c:v>43.434600000000003</c:v>
                </c:pt>
                <c:pt idx="25055">
                  <c:v>43.434600000000003</c:v>
                </c:pt>
                <c:pt idx="25056">
                  <c:v>43.434600000000003</c:v>
                </c:pt>
                <c:pt idx="25057">
                  <c:v>43.434600000000003</c:v>
                </c:pt>
                <c:pt idx="25058">
                  <c:v>43.434600000000003</c:v>
                </c:pt>
                <c:pt idx="25059">
                  <c:v>43.434600000000003</c:v>
                </c:pt>
                <c:pt idx="25060">
                  <c:v>43.434600000000003</c:v>
                </c:pt>
                <c:pt idx="25061">
                  <c:v>43.434600000000003</c:v>
                </c:pt>
                <c:pt idx="25062">
                  <c:v>43.434600000000003</c:v>
                </c:pt>
                <c:pt idx="25063">
                  <c:v>43.434600000000003</c:v>
                </c:pt>
                <c:pt idx="25064">
                  <c:v>43.434600000000003</c:v>
                </c:pt>
                <c:pt idx="25065">
                  <c:v>43.434600000000003</c:v>
                </c:pt>
                <c:pt idx="25066">
                  <c:v>43.434600000000003</c:v>
                </c:pt>
                <c:pt idx="25067">
                  <c:v>43.434600000000003</c:v>
                </c:pt>
                <c:pt idx="25068">
                  <c:v>43.434600000000003</c:v>
                </c:pt>
                <c:pt idx="25069">
                  <c:v>43.434600000000003</c:v>
                </c:pt>
                <c:pt idx="25070">
                  <c:v>43.434600000000003</c:v>
                </c:pt>
                <c:pt idx="25071">
                  <c:v>43.434600000000003</c:v>
                </c:pt>
                <c:pt idx="25072">
                  <c:v>43.434600000000003</c:v>
                </c:pt>
                <c:pt idx="25073">
                  <c:v>43.434600000000003</c:v>
                </c:pt>
                <c:pt idx="25074">
                  <c:v>43.434600000000003</c:v>
                </c:pt>
                <c:pt idx="25075">
                  <c:v>43.434600000000003</c:v>
                </c:pt>
                <c:pt idx="25076">
                  <c:v>43.434600000000003</c:v>
                </c:pt>
                <c:pt idx="25077">
                  <c:v>43.434600000000003</c:v>
                </c:pt>
                <c:pt idx="25078">
                  <c:v>43.434600000000003</c:v>
                </c:pt>
                <c:pt idx="25079">
                  <c:v>43.434600000000003</c:v>
                </c:pt>
                <c:pt idx="25080">
                  <c:v>43.434600000000003</c:v>
                </c:pt>
                <c:pt idx="25081">
                  <c:v>43.434600000000003</c:v>
                </c:pt>
                <c:pt idx="25082">
                  <c:v>43.434600000000003</c:v>
                </c:pt>
                <c:pt idx="25083">
                  <c:v>43.434600000000003</c:v>
                </c:pt>
                <c:pt idx="25084">
                  <c:v>43.434600000000003</c:v>
                </c:pt>
                <c:pt idx="25085">
                  <c:v>43.434600000000003</c:v>
                </c:pt>
                <c:pt idx="25086">
                  <c:v>43.434600000000003</c:v>
                </c:pt>
                <c:pt idx="25087">
                  <c:v>43.434600000000003</c:v>
                </c:pt>
                <c:pt idx="25088">
                  <c:v>43.434600000000003</c:v>
                </c:pt>
                <c:pt idx="25089">
                  <c:v>43.434600000000003</c:v>
                </c:pt>
                <c:pt idx="25090">
                  <c:v>43.434600000000003</c:v>
                </c:pt>
                <c:pt idx="25091">
                  <c:v>43.434600000000003</c:v>
                </c:pt>
                <c:pt idx="25092">
                  <c:v>43.434600000000003</c:v>
                </c:pt>
                <c:pt idx="25093">
                  <c:v>43.434600000000003</c:v>
                </c:pt>
                <c:pt idx="25094">
                  <c:v>43.434600000000003</c:v>
                </c:pt>
                <c:pt idx="25095">
                  <c:v>43.434600000000003</c:v>
                </c:pt>
                <c:pt idx="25096">
                  <c:v>43.434600000000003</c:v>
                </c:pt>
                <c:pt idx="25097">
                  <c:v>43.434600000000003</c:v>
                </c:pt>
                <c:pt idx="25098">
                  <c:v>43.434600000000003</c:v>
                </c:pt>
                <c:pt idx="25099">
                  <c:v>43.434600000000003</c:v>
                </c:pt>
                <c:pt idx="25100">
                  <c:v>43.434600000000003</c:v>
                </c:pt>
                <c:pt idx="25101">
                  <c:v>43.434600000000003</c:v>
                </c:pt>
                <c:pt idx="25102">
                  <c:v>43.434600000000003</c:v>
                </c:pt>
                <c:pt idx="25103">
                  <c:v>43.434600000000003</c:v>
                </c:pt>
                <c:pt idx="25104">
                  <c:v>43.434600000000003</c:v>
                </c:pt>
                <c:pt idx="25105">
                  <c:v>43.434600000000003</c:v>
                </c:pt>
                <c:pt idx="25106">
                  <c:v>43.434600000000003</c:v>
                </c:pt>
                <c:pt idx="25107">
                  <c:v>43.434600000000003</c:v>
                </c:pt>
                <c:pt idx="25108">
                  <c:v>43.434600000000003</c:v>
                </c:pt>
                <c:pt idx="25109">
                  <c:v>43.434600000000003</c:v>
                </c:pt>
                <c:pt idx="25110">
                  <c:v>43.434600000000003</c:v>
                </c:pt>
                <c:pt idx="25111">
                  <c:v>43.434600000000003</c:v>
                </c:pt>
                <c:pt idx="25112">
                  <c:v>43.434600000000003</c:v>
                </c:pt>
                <c:pt idx="25113">
                  <c:v>43.434600000000003</c:v>
                </c:pt>
                <c:pt idx="25114">
                  <c:v>43.424600000000012</c:v>
                </c:pt>
                <c:pt idx="25115">
                  <c:v>43.424600000000012</c:v>
                </c:pt>
                <c:pt idx="25116">
                  <c:v>43.424600000000012</c:v>
                </c:pt>
                <c:pt idx="25117">
                  <c:v>43.424600000000012</c:v>
                </c:pt>
                <c:pt idx="25118">
                  <c:v>43.424600000000012</c:v>
                </c:pt>
                <c:pt idx="25119">
                  <c:v>43.424600000000012</c:v>
                </c:pt>
                <c:pt idx="25120">
                  <c:v>43.424600000000012</c:v>
                </c:pt>
                <c:pt idx="25121">
                  <c:v>43.424600000000012</c:v>
                </c:pt>
                <c:pt idx="25122">
                  <c:v>43.424600000000012</c:v>
                </c:pt>
                <c:pt idx="25123">
                  <c:v>43.424600000000012</c:v>
                </c:pt>
                <c:pt idx="25124">
                  <c:v>43.424600000000012</c:v>
                </c:pt>
                <c:pt idx="25125">
                  <c:v>43.424600000000012</c:v>
                </c:pt>
                <c:pt idx="25126">
                  <c:v>43.424600000000012</c:v>
                </c:pt>
                <c:pt idx="25127">
                  <c:v>43.424600000000012</c:v>
                </c:pt>
                <c:pt idx="25128">
                  <c:v>43.424600000000012</c:v>
                </c:pt>
                <c:pt idx="25129">
                  <c:v>43.424600000000012</c:v>
                </c:pt>
                <c:pt idx="25130">
                  <c:v>43.424600000000012</c:v>
                </c:pt>
                <c:pt idx="25131">
                  <c:v>43.424600000000012</c:v>
                </c:pt>
                <c:pt idx="25132">
                  <c:v>43.424600000000012</c:v>
                </c:pt>
                <c:pt idx="25133">
                  <c:v>43.424600000000012</c:v>
                </c:pt>
                <c:pt idx="25134">
                  <c:v>43.424600000000012</c:v>
                </c:pt>
                <c:pt idx="25135">
                  <c:v>43.424600000000012</c:v>
                </c:pt>
                <c:pt idx="25136">
                  <c:v>43.424600000000012</c:v>
                </c:pt>
                <c:pt idx="25137">
                  <c:v>43.424600000000012</c:v>
                </c:pt>
                <c:pt idx="25138">
                  <c:v>43.424600000000012</c:v>
                </c:pt>
                <c:pt idx="25139">
                  <c:v>43.424600000000012</c:v>
                </c:pt>
                <c:pt idx="25140">
                  <c:v>43.424600000000012</c:v>
                </c:pt>
                <c:pt idx="25141">
                  <c:v>43.424600000000012</c:v>
                </c:pt>
                <c:pt idx="25142">
                  <c:v>43.424600000000012</c:v>
                </c:pt>
                <c:pt idx="25143">
                  <c:v>43.424600000000012</c:v>
                </c:pt>
                <c:pt idx="25144">
                  <c:v>43.424600000000012</c:v>
                </c:pt>
                <c:pt idx="25145">
                  <c:v>43.424600000000012</c:v>
                </c:pt>
                <c:pt idx="25146">
                  <c:v>43.424600000000012</c:v>
                </c:pt>
                <c:pt idx="25147">
                  <c:v>43.424600000000012</c:v>
                </c:pt>
                <c:pt idx="25148">
                  <c:v>43.424600000000012</c:v>
                </c:pt>
                <c:pt idx="25149">
                  <c:v>43.424600000000012</c:v>
                </c:pt>
                <c:pt idx="25150">
                  <c:v>43.424600000000012</c:v>
                </c:pt>
                <c:pt idx="25151">
                  <c:v>43.424600000000012</c:v>
                </c:pt>
                <c:pt idx="25152">
                  <c:v>43.424600000000012</c:v>
                </c:pt>
                <c:pt idx="25153">
                  <c:v>43.424600000000012</c:v>
                </c:pt>
                <c:pt idx="25154">
                  <c:v>43.424600000000012</c:v>
                </c:pt>
                <c:pt idx="25155">
                  <c:v>43.424600000000012</c:v>
                </c:pt>
                <c:pt idx="25156">
                  <c:v>43.424600000000012</c:v>
                </c:pt>
                <c:pt idx="25157">
                  <c:v>43.424600000000012</c:v>
                </c:pt>
                <c:pt idx="25158">
                  <c:v>43.424600000000012</c:v>
                </c:pt>
                <c:pt idx="25159">
                  <c:v>43.424600000000012</c:v>
                </c:pt>
                <c:pt idx="25160">
                  <c:v>43.424600000000012</c:v>
                </c:pt>
                <c:pt idx="25161">
                  <c:v>43.424600000000012</c:v>
                </c:pt>
                <c:pt idx="25162">
                  <c:v>43.424600000000012</c:v>
                </c:pt>
                <c:pt idx="25163">
                  <c:v>43.424600000000012</c:v>
                </c:pt>
                <c:pt idx="25164">
                  <c:v>43.424600000000012</c:v>
                </c:pt>
                <c:pt idx="25165">
                  <c:v>43.424600000000012</c:v>
                </c:pt>
                <c:pt idx="25166">
                  <c:v>43.424600000000012</c:v>
                </c:pt>
                <c:pt idx="25167">
                  <c:v>43.424600000000012</c:v>
                </c:pt>
                <c:pt idx="25168">
                  <c:v>43.424600000000012</c:v>
                </c:pt>
                <c:pt idx="25169">
                  <c:v>43.424600000000012</c:v>
                </c:pt>
                <c:pt idx="25170">
                  <c:v>43.424600000000012</c:v>
                </c:pt>
                <c:pt idx="25171">
                  <c:v>43.424600000000012</c:v>
                </c:pt>
                <c:pt idx="25172">
                  <c:v>43.424600000000012</c:v>
                </c:pt>
                <c:pt idx="25173">
                  <c:v>43.424600000000012</c:v>
                </c:pt>
                <c:pt idx="25174">
                  <c:v>43.424600000000012</c:v>
                </c:pt>
                <c:pt idx="25175">
                  <c:v>43.424600000000012</c:v>
                </c:pt>
                <c:pt idx="25176">
                  <c:v>43.424600000000012</c:v>
                </c:pt>
                <c:pt idx="25177">
                  <c:v>43.424600000000012</c:v>
                </c:pt>
                <c:pt idx="25178">
                  <c:v>43.424600000000012</c:v>
                </c:pt>
                <c:pt idx="25179">
                  <c:v>43.424600000000012</c:v>
                </c:pt>
                <c:pt idx="25180">
                  <c:v>43.424600000000012</c:v>
                </c:pt>
                <c:pt idx="25181">
                  <c:v>43.424600000000012</c:v>
                </c:pt>
                <c:pt idx="25182">
                  <c:v>43.424600000000012</c:v>
                </c:pt>
                <c:pt idx="25183">
                  <c:v>43.424600000000012</c:v>
                </c:pt>
                <c:pt idx="25184">
                  <c:v>43.424600000000012</c:v>
                </c:pt>
                <c:pt idx="25185">
                  <c:v>43.424600000000012</c:v>
                </c:pt>
                <c:pt idx="25186">
                  <c:v>43.424600000000012</c:v>
                </c:pt>
                <c:pt idx="25187">
                  <c:v>43.424600000000012</c:v>
                </c:pt>
                <c:pt idx="25188">
                  <c:v>43.424600000000012</c:v>
                </c:pt>
                <c:pt idx="25189">
                  <c:v>43.424600000000012</c:v>
                </c:pt>
                <c:pt idx="25190">
                  <c:v>43.424600000000012</c:v>
                </c:pt>
                <c:pt idx="25191">
                  <c:v>43.424600000000012</c:v>
                </c:pt>
                <c:pt idx="25192">
                  <c:v>43.424600000000012</c:v>
                </c:pt>
                <c:pt idx="25193">
                  <c:v>43.424600000000012</c:v>
                </c:pt>
                <c:pt idx="25194">
                  <c:v>43.424600000000012</c:v>
                </c:pt>
                <c:pt idx="25195">
                  <c:v>43.424600000000012</c:v>
                </c:pt>
                <c:pt idx="25196">
                  <c:v>43.424600000000012</c:v>
                </c:pt>
                <c:pt idx="25197">
                  <c:v>43.424600000000012</c:v>
                </c:pt>
                <c:pt idx="25198">
                  <c:v>43.4146</c:v>
                </c:pt>
                <c:pt idx="25199">
                  <c:v>43.4146</c:v>
                </c:pt>
                <c:pt idx="25200">
                  <c:v>43.4146</c:v>
                </c:pt>
                <c:pt idx="25201">
                  <c:v>43.4146</c:v>
                </c:pt>
                <c:pt idx="25202">
                  <c:v>43.4146</c:v>
                </c:pt>
                <c:pt idx="25203">
                  <c:v>43.4146</c:v>
                </c:pt>
                <c:pt idx="25204">
                  <c:v>43.4146</c:v>
                </c:pt>
                <c:pt idx="25205">
                  <c:v>43.4146</c:v>
                </c:pt>
                <c:pt idx="25206">
                  <c:v>43.4146</c:v>
                </c:pt>
                <c:pt idx="25207">
                  <c:v>43.4146</c:v>
                </c:pt>
                <c:pt idx="25208">
                  <c:v>43.4146</c:v>
                </c:pt>
                <c:pt idx="25209">
                  <c:v>43.4146</c:v>
                </c:pt>
                <c:pt idx="25210">
                  <c:v>43.4146</c:v>
                </c:pt>
                <c:pt idx="25211">
                  <c:v>43.4146</c:v>
                </c:pt>
                <c:pt idx="25212">
                  <c:v>43.4146</c:v>
                </c:pt>
                <c:pt idx="25213">
                  <c:v>43.4146</c:v>
                </c:pt>
                <c:pt idx="25214">
                  <c:v>43.4146</c:v>
                </c:pt>
                <c:pt idx="25215">
                  <c:v>43.4146</c:v>
                </c:pt>
                <c:pt idx="25216">
                  <c:v>43.4146</c:v>
                </c:pt>
                <c:pt idx="25217">
                  <c:v>43.4146</c:v>
                </c:pt>
                <c:pt idx="25218">
                  <c:v>43.4146</c:v>
                </c:pt>
                <c:pt idx="25219">
                  <c:v>43.4146</c:v>
                </c:pt>
                <c:pt idx="25220">
                  <c:v>43.4146</c:v>
                </c:pt>
                <c:pt idx="25221">
                  <c:v>43.4146</c:v>
                </c:pt>
                <c:pt idx="25222">
                  <c:v>43.4146</c:v>
                </c:pt>
                <c:pt idx="25223">
                  <c:v>43.4146</c:v>
                </c:pt>
                <c:pt idx="25224">
                  <c:v>43.4146</c:v>
                </c:pt>
                <c:pt idx="25225">
                  <c:v>43.4146</c:v>
                </c:pt>
                <c:pt idx="25226">
                  <c:v>43.4146</c:v>
                </c:pt>
                <c:pt idx="25227">
                  <c:v>43.4146</c:v>
                </c:pt>
                <c:pt idx="25228">
                  <c:v>43.4146</c:v>
                </c:pt>
                <c:pt idx="25229">
                  <c:v>43.4146</c:v>
                </c:pt>
                <c:pt idx="25230">
                  <c:v>43.4146</c:v>
                </c:pt>
                <c:pt idx="25231">
                  <c:v>43.4146</c:v>
                </c:pt>
                <c:pt idx="25232">
                  <c:v>43.4146</c:v>
                </c:pt>
                <c:pt idx="25233">
                  <c:v>43.4146</c:v>
                </c:pt>
                <c:pt idx="25234">
                  <c:v>43.4146</c:v>
                </c:pt>
                <c:pt idx="25235">
                  <c:v>43.4146</c:v>
                </c:pt>
                <c:pt idx="25236">
                  <c:v>43.4146</c:v>
                </c:pt>
                <c:pt idx="25237">
                  <c:v>43.4146</c:v>
                </c:pt>
                <c:pt idx="25238">
                  <c:v>43.4146</c:v>
                </c:pt>
                <c:pt idx="25239">
                  <c:v>43.4146</c:v>
                </c:pt>
                <c:pt idx="25240">
                  <c:v>43.4146</c:v>
                </c:pt>
                <c:pt idx="25241">
                  <c:v>43.4146</c:v>
                </c:pt>
                <c:pt idx="25242">
                  <c:v>43.4146</c:v>
                </c:pt>
                <c:pt idx="25243">
                  <c:v>43.4146</c:v>
                </c:pt>
                <c:pt idx="25244">
                  <c:v>43.4146</c:v>
                </c:pt>
                <c:pt idx="25245">
                  <c:v>43.4146</c:v>
                </c:pt>
                <c:pt idx="25246">
                  <c:v>43.4146</c:v>
                </c:pt>
                <c:pt idx="25247">
                  <c:v>43.4146</c:v>
                </c:pt>
                <c:pt idx="25248">
                  <c:v>43.4146</c:v>
                </c:pt>
                <c:pt idx="25249">
                  <c:v>43.4146</c:v>
                </c:pt>
                <c:pt idx="25250">
                  <c:v>43.4146</c:v>
                </c:pt>
                <c:pt idx="25251">
                  <c:v>43.4146</c:v>
                </c:pt>
                <c:pt idx="25252">
                  <c:v>43.4146</c:v>
                </c:pt>
                <c:pt idx="25253">
                  <c:v>43.4146</c:v>
                </c:pt>
                <c:pt idx="25254">
                  <c:v>43.4146</c:v>
                </c:pt>
                <c:pt idx="25255">
                  <c:v>43.4146</c:v>
                </c:pt>
                <c:pt idx="25256">
                  <c:v>43.4146</c:v>
                </c:pt>
                <c:pt idx="25257">
                  <c:v>43.4146</c:v>
                </c:pt>
                <c:pt idx="25258">
                  <c:v>43.4146</c:v>
                </c:pt>
                <c:pt idx="25259">
                  <c:v>43.4146</c:v>
                </c:pt>
                <c:pt idx="25260">
                  <c:v>43.4146</c:v>
                </c:pt>
                <c:pt idx="25261">
                  <c:v>43.4146</c:v>
                </c:pt>
                <c:pt idx="25262">
                  <c:v>43.4146</c:v>
                </c:pt>
                <c:pt idx="25263">
                  <c:v>43.4146</c:v>
                </c:pt>
                <c:pt idx="25264">
                  <c:v>43.4146</c:v>
                </c:pt>
                <c:pt idx="25265">
                  <c:v>43.4146</c:v>
                </c:pt>
                <c:pt idx="25266">
                  <c:v>43.4146</c:v>
                </c:pt>
                <c:pt idx="25267">
                  <c:v>43.4146</c:v>
                </c:pt>
                <c:pt idx="25268">
                  <c:v>43.4146</c:v>
                </c:pt>
                <c:pt idx="25269">
                  <c:v>43.4146</c:v>
                </c:pt>
                <c:pt idx="25270">
                  <c:v>43.4146</c:v>
                </c:pt>
                <c:pt idx="25271">
                  <c:v>43.4146</c:v>
                </c:pt>
                <c:pt idx="25272">
                  <c:v>43.4146</c:v>
                </c:pt>
                <c:pt idx="25273">
                  <c:v>43.4146</c:v>
                </c:pt>
                <c:pt idx="25274">
                  <c:v>43.4146</c:v>
                </c:pt>
                <c:pt idx="25275">
                  <c:v>43.4146</c:v>
                </c:pt>
                <c:pt idx="25276">
                  <c:v>43.4146</c:v>
                </c:pt>
                <c:pt idx="25277">
                  <c:v>43.4146</c:v>
                </c:pt>
                <c:pt idx="25278">
                  <c:v>43.404200000000003</c:v>
                </c:pt>
                <c:pt idx="25279">
                  <c:v>43.404200000000003</c:v>
                </c:pt>
                <c:pt idx="25280">
                  <c:v>43.404200000000003</c:v>
                </c:pt>
                <c:pt idx="25281">
                  <c:v>43.404200000000003</c:v>
                </c:pt>
                <c:pt idx="25282">
                  <c:v>43.404200000000003</c:v>
                </c:pt>
                <c:pt idx="25283">
                  <c:v>43.404200000000003</c:v>
                </c:pt>
                <c:pt idx="25284">
                  <c:v>43.404200000000003</c:v>
                </c:pt>
                <c:pt idx="25285">
                  <c:v>43.404200000000003</c:v>
                </c:pt>
                <c:pt idx="25286">
                  <c:v>43.404200000000003</c:v>
                </c:pt>
                <c:pt idx="25287">
                  <c:v>43.404200000000003</c:v>
                </c:pt>
                <c:pt idx="25288">
                  <c:v>43.404200000000003</c:v>
                </c:pt>
                <c:pt idx="25289">
                  <c:v>43.404200000000003</c:v>
                </c:pt>
                <c:pt idx="25290">
                  <c:v>43.404200000000003</c:v>
                </c:pt>
                <c:pt idx="25291">
                  <c:v>43.404200000000003</c:v>
                </c:pt>
                <c:pt idx="25292">
                  <c:v>43.404200000000003</c:v>
                </c:pt>
                <c:pt idx="25293">
                  <c:v>43.404200000000003</c:v>
                </c:pt>
                <c:pt idx="25294">
                  <c:v>43.404200000000003</c:v>
                </c:pt>
                <c:pt idx="25295">
                  <c:v>43.404200000000003</c:v>
                </c:pt>
                <c:pt idx="25296">
                  <c:v>43.404200000000003</c:v>
                </c:pt>
                <c:pt idx="25297">
                  <c:v>43.404200000000003</c:v>
                </c:pt>
                <c:pt idx="25298">
                  <c:v>43.404200000000003</c:v>
                </c:pt>
                <c:pt idx="25299">
                  <c:v>43.404200000000003</c:v>
                </c:pt>
                <c:pt idx="25300">
                  <c:v>43.404200000000003</c:v>
                </c:pt>
                <c:pt idx="25301">
                  <c:v>43.404200000000003</c:v>
                </c:pt>
                <c:pt idx="25302">
                  <c:v>43.404200000000003</c:v>
                </c:pt>
                <c:pt idx="25303">
                  <c:v>43.404200000000003</c:v>
                </c:pt>
                <c:pt idx="25304">
                  <c:v>43.404200000000003</c:v>
                </c:pt>
                <c:pt idx="25305">
                  <c:v>43.404200000000003</c:v>
                </c:pt>
                <c:pt idx="25306">
                  <c:v>43.404200000000003</c:v>
                </c:pt>
                <c:pt idx="25307">
                  <c:v>43.404200000000003</c:v>
                </c:pt>
                <c:pt idx="25308">
                  <c:v>43.404200000000003</c:v>
                </c:pt>
                <c:pt idx="25309">
                  <c:v>43.404200000000003</c:v>
                </c:pt>
                <c:pt idx="25310">
                  <c:v>43.404200000000003</c:v>
                </c:pt>
                <c:pt idx="25311">
                  <c:v>43.404200000000003</c:v>
                </c:pt>
                <c:pt idx="25312">
                  <c:v>43.404200000000003</c:v>
                </c:pt>
                <c:pt idx="25313">
                  <c:v>43.404200000000003</c:v>
                </c:pt>
                <c:pt idx="25314">
                  <c:v>43.404200000000003</c:v>
                </c:pt>
                <c:pt idx="25315">
                  <c:v>43.404200000000003</c:v>
                </c:pt>
                <c:pt idx="25316">
                  <c:v>43.404200000000003</c:v>
                </c:pt>
                <c:pt idx="25317">
                  <c:v>43.404200000000003</c:v>
                </c:pt>
                <c:pt idx="25318">
                  <c:v>43.404200000000003</c:v>
                </c:pt>
                <c:pt idx="25319">
                  <c:v>43.404200000000003</c:v>
                </c:pt>
                <c:pt idx="25320">
                  <c:v>43.404200000000003</c:v>
                </c:pt>
                <c:pt idx="25321">
                  <c:v>43.404200000000003</c:v>
                </c:pt>
                <c:pt idx="25322">
                  <c:v>43.404200000000003</c:v>
                </c:pt>
                <c:pt idx="25323">
                  <c:v>43.404200000000003</c:v>
                </c:pt>
                <c:pt idx="25324">
                  <c:v>43.404200000000003</c:v>
                </c:pt>
                <c:pt idx="25325">
                  <c:v>43.404200000000003</c:v>
                </c:pt>
                <c:pt idx="25326">
                  <c:v>43.404200000000003</c:v>
                </c:pt>
                <c:pt idx="25327">
                  <c:v>43.404200000000003</c:v>
                </c:pt>
                <c:pt idx="25328">
                  <c:v>43.404200000000003</c:v>
                </c:pt>
                <c:pt idx="25329">
                  <c:v>43.404200000000003</c:v>
                </c:pt>
                <c:pt idx="25330">
                  <c:v>43.404200000000003</c:v>
                </c:pt>
                <c:pt idx="25331">
                  <c:v>43.404200000000003</c:v>
                </c:pt>
                <c:pt idx="25332">
                  <c:v>43.404200000000003</c:v>
                </c:pt>
                <c:pt idx="25333">
                  <c:v>43.404200000000003</c:v>
                </c:pt>
                <c:pt idx="25334">
                  <c:v>43.404200000000003</c:v>
                </c:pt>
                <c:pt idx="25335">
                  <c:v>43.404200000000003</c:v>
                </c:pt>
                <c:pt idx="25336">
                  <c:v>43.404200000000003</c:v>
                </c:pt>
                <c:pt idx="25337">
                  <c:v>43.404200000000003</c:v>
                </c:pt>
                <c:pt idx="25338">
                  <c:v>43.404200000000003</c:v>
                </c:pt>
                <c:pt idx="25339">
                  <c:v>43.404200000000003</c:v>
                </c:pt>
                <c:pt idx="25340">
                  <c:v>43.404200000000003</c:v>
                </c:pt>
                <c:pt idx="25341">
                  <c:v>43.404200000000003</c:v>
                </c:pt>
                <c:pt idx="25342">
                  <c:v>43.404200000000003</c:v>
                </c:pt>
                <c:pt idx="25343">
                  <c:v>43.404200000000003</c:v>
                </c:pt>
                <c:pt idx="25344">
                  <c:v>43.404200000000003</c:v>
                </c:pt>
                <c:pt idx="25345">
                  <c:v>43.404200000000003</c:v>
                </c:pt>
                <c:pt idx="25346">
                  <c:v>43.404200000000003</c:v>
                </c:pt>
                <c:pt idx="25347">
                  <c:v>43.404200000000003</c:v>
                </c:pt>
                <c:pt idx="25348">
                  <c:v>43.404200000000003</c:v>
                </c:pt>
                <c:pt idx="25349">
                  <c:v>43.404200000000003</c:v>
                </c:pt>
                <c:pt idx="25350">
                  <c:v>43.404200000000003</c:v>
                </c:pt>
                <c:pt idx="25351">
                  <c:v>43.404200000000003</c:v>
                </c:pt>
                <c:pt idx="25352">
                  <c:v>43.404200000000003</c:v>
                </c:pt>
                <c:pt idx="25353">
                  <c:v>43.404200000000003</c:v>
                </c:pt>
                <c:pt idx="25354">
                  <c:v>43.404200000000003</c:v>
                </c:pt>
                <c:pt idx="25355">
                  <c:v>43.404200000000003</c:v>
                </c:pt>
                <c:pt idx="25356">
                  <c:v>43.404200000000003</c:v>
                </c:pt>
                <c:pt idx="25357">
                  <c:v>43.404200000000003</c:v>
                </c:pt>
                <c:pt idx="25358">
                  <c:v>43.404200000000003</c:v>
                </c:pt>
                <c:pt idx="25359">
                  <c:v>43.404200000000003</c:v>
                </c:pt>
                <c:pt idx="25360">
                  <c:v>43.404200000000003</c:v>
                </c:pt>
                <c:pt idx="25361">
                  <c:v>43.404200000000003</c:v>
                </c:pt>
                <c:pt idx="25362">
                  <c:v>43.404200000000003</c:v>
                </c:pt>
                <c:pt idx="25363">
                  <c:v>43.404200000000003</c:v>
                </c:pt>
                <c:pt idx="25364">
                  <c:v>43.404200000000003</c:v>
                </c:pt>
                <c:pt idx="25365">
                  <c:v>43.404200000000003</c:v>
                </c:pt>
                <c:pt idx="25366">
                  <c:v>43.404200000000003</c:v>
                </c:pt>
                <c:pt idx="25367">
                  <c:v>43.393600000000013</c:v>
                </c:pt>
                <c:pt idx="25368">
                  <c:v>43.393600000000013</c:v>
                </c:pt>
                <c:pt idx="25369">
                  <c:v>43.393600000000013</c:v>
                </c:pt>
                <c:pt idx="25370">
                  <c:v>43.393600000000013</c:v>
                </c:pt>
                <c:pt idx="25371">
                  <c:v>43.393600000000013</c:v>
                </c:pt>
                <c:pt idx="25372">
                  <c:v>43.393600000000013</c:v>
                </c:pt>
                <c:pt idx="25373">
                  <c:v>43.393600000000013</c:v>
                </c:pt>
                <c:pt idx="25374">
                  <c:v>43.393600000000013</c:v>
                </c:pt>
                <c:pt idx="25375">
                  <c:v>43.393600000000013</c:v>
                </c:pt>
                <c:pt idx="25376">
                  <c:v>43.393600000000013</c:v>
                </c:pt>
                <c:pt idx="25377">
                  <c:v>43.393600000000013</c:v>
                </c:pt>
                <c:pt idx="25378">
                  <c:v>43.393600000000013</c:v>
                </c:pt>
                <c:pt idx="25379">
                  <c:v>43.393600000000013</c:v>
                </c:pt>
                <c:pt idx="25380">
                  <c:v>43.393600000000013</c:v>
                </c:pt>
                <c:pt idx="25381">
                  <c:v>43.393600000000013</c:v>
                </c:pt>
                <c:pt idx="25382">
                  <c:v>43.393600000000013</c:v>
                </c:pt>
                <c:pt idx="25383">
                  <c:v>43.393600000000013</c:v>
                </c:pt>
                <c:pt idx="25384">
                  <c:v>43.393600000000013</c:v>
                </c:pt>
                <c:pt idx="25385">
                  <c:v>43.393600000000013</c:v>
                </c:pt>
                <c:pt idx="25386">
                  <c:v>43.393600000000013</c:v>
                </c:pt>
                <c:pt idx="25387">
                  <c:v>43.393600000000013</c:v>
                </c:pt>
                <c:pt idx="25388">
                  <c:v>43.393600000000013</c:v>
                </c:pt>
                <c:pt idx="25389">
                  <c:v>43.393600000000013</c:v>
                </c:pt>
                <c:pt idx="25390">
                  <c:v>43.393600000000013</c:v>
                </c:pt>
                <c:pt idx="25391">
                  <c:v>43.393600000000013</c:v>
                </c:pt>
                <c:pt idx="25392">
                  <c:v>43.393600000000013</c:v>
                </c:pt>
                <c:pt idx="25393">
                  <c:v>43.393600000000013</c:v>
                </c:pt>
                <c:pt idx="25394">
                  <c:v>43.393600000000013</c:v>
                </c:pt>
                <c:pt idx="25395">
                  <c:v>43.393600000000013</c:v>
                </c:pt>
                <c:pt idx="25396">
                  <c:v>43.393600000000013</c:v>
                </c:pt>
                <c:pt idx="25397">
                  <c:v>43.393600000000013</c:v>
                </c:pt>
                <c:pt idx="25398">
                  <c:v>43.393600000000013</c:v>
                </c:pt>
                <c:pt idx="25399">
                  <c:v>43.393600000000013</c:v>
                </c:pt>
                <c:pt idx="25400">
                  <c:v>43.393600000000013</c:v>
                </c:pt>
                <c:pt idx="25401">
                  <c:v>43.393600000000013</c:v>
                </c:pt>
                <c:pt idx="25402">
                  <c:v>43.393600000000013</c:v>
                </c:pt>
                <c:pt idx="25403">
                  <c:v>43.393600000000013</c:v>
                </c:pt>
                <c:pt idx="25404">
                  <c:v>43.393600000000013</c:v>
                </c:pt>
                <c:pt idx="25405">
                  <c:v>43.393600000000013</c:v>
                </c:pt>
                <c:pt idx="25406">
                  <c:v>43.393600000000013</c:v>
                </c:pt>
                <c:pt idx="25407">
                  <c:v>43.393600000000013</c:v>
                </c:pt>
                <c:pt idx="25408">
                  <c:v>43.393600000000013</c:v>
                </c:pt>
                <c:pt idx="25409">
                  <c:v>43.393600000000013</c:v>
                </c:pt>
                <c:pt idx="25410">
                  <c:v>43.393600000000013</c:v>
                </c:pt>
                <c:pt idx="25411">
                  <c:v>43.393600000000013</c:v>
                </c:pt>
                <c:pt idx="25412">
                  <c:v>43.393600000000013</c:v>
                </c:pt>
                <c:pt idx="25413">
                  <c:v>43.393600000000013</c:v>
                </c:pt>
                <c:pt idx="25414">
                  <c:v>43.393600000000013</c:v>
                </c:pt>
                <c:pt idx="25415">
                  <c:v>43.393600000000013</c:v>
                </c:pt>
                <c:pt idx="25416">
                  <c:v>43.393600000000013</c:v>
                </c:pt>
                <c:pt idx="25417">
                  <c:v>43.393600000000013</c:v>
                </c:pt>
                <c:pt idx="25418">
                  <c:v>43.393600000000013</c:v>
                </c:pt>
                <c:pt idx="25419">
                  <c:v>43.393600000000013</c:v>
                </c:pt>
                <c:pt idx="25420">
                  <c:v>43.393600000000013</c:v>
                </c:pt>
                <c:pt idx="25421">
                  <c:v>43.393600000000013</c:v>
                </c:pt>
                <c:pt idx="25422">
                  <c:v>43.393600000000013</c:v>
                </c:pt>
                <c:pt idx="25423">
                  <c:v>43.393600000000013</c:v>
                </c:pt>
                <c:pt idx="25424">
                  <c:v>43.393600000000013</c:v>
                </c:pt>
                <c:pt idx="25425">
                  <c:v>43.393600000000013</c:v>
                </c:pt>
                <c:pt idx="25426">
                  <c:v>43.393600000000013</c:v>
                </c:pt>
                <c:pt idx="25427">
                  <c:v>43.393600000000013</c:v>
                </c:pt>
                <c:pt idx="25428">
                  <c:v>43.393600000000013</c:v>
                </c:pt>
                <c:pt idx="25429">
                  <c:v>43.393600000000013</c:v>
                </c:pt>
                <c:pt idx="25430">
                  <c:v>43.393600000000013</c:v>
                </c:pt>
                <c:pt idx="25431">
                  <c:v>43.393600000000013</c:v>
                </c:pt>
                <c:pt idx="25432">
                  <c:v>43.393600000000013</c:v>
                </c:pt>
                <c:pt idx="25433">
                  <c:v>43.393600000000013</c:v>
                </c:pt>
                <c:pt idx="25434">
                  <c:v>43.393600000000013</c:v>
                </c:pt>
                <c:pt idx="25435">
                  <c:v>43.393600000000013</c:v>
                </c:pt>
                <c:pt idx="25436">
                  <c:v>43.393600000000013</c:v>
                </c:pt>
                <c:pt idx="25437">
                  <c:v>43.393600000000013</c:v>
                </c:pt>
                <c:pt idx="25438">
                  <c:v>43.393600000000013</c:v>
                </c:pt>
                <c:pt idx="25439">
                  <c:v>43.393600000000013</c:v>
                </c:pt>
                <c:pt idx="25440">
                  <c:v>43.393600000000013</c:v>
                </c:pt>
                <c:pt idx="25441">
                  <c:v>43.393600000000013</c:v>
                </c:pt>
                <c:pt idx="25442">
                  <c:v>43.383499999999998</c:v>
                </c:pt>
                <c:pt idx="25443">
                  <c:v>43.383499999999998</c:v>
                </c:pt>
                <c:pt idx="25444">
                  <c:v>43.383499999999998</c:v>
                </c:pt>
                <c:pt idx="25445">
                  <c:v>43.383499999999998</c:v>
                </c:pt>
                <c:pt idx="25446">
                  <c:v>43.383499999999998</c:v>
                </c:pt>
                <c:pt idx="25447">
                  <c:v>43.383499999999998</c:v>
                </c:pt>
                <c:pt idx="25448">
                  <c:v>43.383499999999998</c:v>
                </c:pt>
                <c:pt idx="25449">
                  <c:v>43.383499999999998</c:v>
                </c:pt>
                <c:pt idx="25450">
                  <c:v>43.383499999999998</c:v>
                </c:pt>
                <c:pt idx="25451">
                  <c:v>43.383499999999998</c:v>
                </c:pt>
                <c:pt idx="25452">
                  <c:v>43.383499999999998</c:v>
                </c:pt>
                <c:pt idx="25453">
                  <c:v>43.383499999999998</c:v>
                </c:pt>
                <c:pt idx="25454">
                  <c:v>43.383499999999998</c:v>
                </c:pt>
                <c:pt idx="25455">
                  <c:v>43.383499999999998</c:v>
                </c:pt>
                <c:pt idx="25456">
                  <c:v>43.383499999999998</c:v>
                </c:pt>
                <c:pt idx="25457">
                  <c:v>43.383499999999998</c:v>
                </c:pt>
                <c:pt idx="25458">
                  <c:v>43.383499999999998</c:v>
                </c:pt>
                <c:pt idx="25459">
                  <c:v>43.383499999999998</c:v>
                </c:pt>
                <c:pt idx="25460">
                  <c:v>43.383499999999998</c:v>
                </c:pt>
                <c:pt idx="25461">
                  <c:v>43.383499999999998</c:v>
                </c:pt>
                <c:pt idx="25462">
                  <c:v>43.383499999999998</c:v>
                </c:pt>
                <c:pt idx="25463">
                  <c:v>43.383499999999998</c:v>
                </c:pt>
                <c:pt idx="25464">
                  <c:v>43.383499999999998</c:v>
                </c:pt>
                <c:pt idx="25465">
                  <c:v>43.383499999999998</c:v>
                </c:pt>
                <c:pt idx="25466">
                  <c:v>43.383499999999998</c:v>
                </c:pt>
                <c:pt idx="25467">
                  <c:v>43.383499999999998</c:v>
                </c:pt>
                <c:pt idx="25468">
                  <c:v>43.383499999999998</c:v>
                </c:pt>
                <c:pt idx="25469">
                  <c:v>43.383499999999998</c:v>
                </c:pt>
                <c:pt idx="25470">
                  <c:v>43.383499999999998</c:v>
                </c:pt>
                <c:pt idx="25471">
                  <c:v>43.383499999999998</c:v>
                </c:pt>
                <c:pt idx="25472">
                  <c:v>43.383499999999998</c:v>
                </c:pt>
                <c:pt idx="25473">
                  <c:v>43.383499999999998</c:v>
                </c:pt>
                <c:pt idx="25474">
                  <c:v>43.383499999999998</c:v>
                </c:pt>
                <c:pt idx="25475">
                  <c:v>43.383499999999998</c:v>
                </c:pt>
                <c:pt idx="25476">
                  <c:v>43.383499999999998</c:v>
                </c:pt>
                <c:pt idx="25477">
                  <c:v>43.383499999999998</c:v>
                </c:pt>
                <c:pt idx="25478">
                  <c:v>43.383499999999998</c:v>
                </c:pt>
                <c:pt idx="25479">
                  <c:v>43.383499999999998</c:v>
                </c:pt>
                <c:pt idx="25480">
                  <c:v>43.383499999999998</c:v>
                </c:pt>
                <c:pt idx="25481">
                  <c:v>43.383499999999998</c:v>
                </c:pt>
                <c:pt idx="25482">
                  <c:v>43.383499999999998</c:v>
                </c:pt>
                <c:pt idx="25483">
                  <c:v>43.383499999999998</c:v>
                </c:pt>
                <c:pt idx="25484">
                  <c:v>43.383499999999998</c:v>
                </c:pt>
                <c:pt idx="25485">
                  <c:v>43.383499999999998</c:v>
                </c:pt>
                <c:pt idx="25486">
                  <c:v>43.383499999999998</c:v>
                </c:pt>
                <c:pt idx="25487">
                  <c:v>43.383499999999998</c:v>
                </c:pt>
                <c:pt idx="25488">
                  <c:v>43.383499999999998</c:v>
                </c:pt>
                <c:pt idx="25489">
                  <c:v>43.383499999999998</c:v>
                </c:pt>
                <c:pt idx="25490">
                  <c:v>43.383499999999998</c:v>
                </c:pt>
                <c:pt idx="25491">
                  <c:v>43.383499999999998</c:v>
                </c:pt>
                <c:pt idx="25492">
                  <c:v>43.383499999999998</c:v>
                </c:pt>
                <c:pt idx="25493">
                  <c:v>43.383499999999998</c:v>
                </c:pt>
                <c:pt idx="25494">
                  <c:v>43.383499999999998</c:v>
                </c:pt>
                <c:pt idx="25495">
                  <c:v>43.383499999999998</c:v>
                </c:pt>
                <c:pt idx="25496">
                  <c:v>43.383499999999998</c:v>
                </c:pt>
                <c:pt idx="25497">
                  <c:v>43.383499999999998</c:v>
                </c:pt>
                <c:pt idx="25498">
                  <c:v>43.383499999999998</c:v>
                </c:pt>
                <c:pt idx="25499">
                  <c:v>43.383499999999998</c:v>
                </c:pt>
                <c:pt idx="25500">
                  <c:v>43.383499999999998</c:v>
                </c:pt>
                <c:pt idx="25501">
                  <c:v>43.383499999999998</c:v>
                </c:pt>
                <c:pt idx="25502">
                  <c:v>43.383499999999998</c:v>
                </c:pt>
                <c:pt idx="25503">
                  <c:v>43.383499999999998</c:v>
                </c:pt>
                <c:pt idx="25504">
                  <c:v>43.383499999999998</c:v>
                </c:pt>
                <c:pt idx="25505">
                  <c:v>43.383499999999998</c:v>
                </c:pt>
                <c:pt idx="25506">
                  <c:v>43.383499999999998</c:v>
                </c:pt>
                <c:pt idx="25507">
                  <c:v>43.383499999999998</c:v>
                </c:pt>
                <c:pt idx="25508">
                  <c:v>43.383499999999998</c:v>
                </c:pt>
                <c:pt idx="25509">
                  <c:v>43.383499999999998</c:v>
                </c:pt>
                <c:pt idx="25510">
                  <c:v>43.383499999999998</c:v>
                </c:pt>
                <c:pt idx="25511">
                  <c:v>43.383499999999998</c:v>
                </c:pt>
                <c:pt idx="25512">
                  <c:v>43.383499999999998</c:v>
                </c:pt>
                <c:pt idx="25513">
                  <c:v>43.383499999999998</c:v>
                </c:pt>
                <c:pt idx="25514">
                  <c:v>43.383499999999998</c:v>
                </c:pt>
                <c:pt idx="25515">
                  <c:v>43.383499999999998</c:v>
                </c:pt>
                <c:pt idx="25516">
                  <c:v>43.383499999999998</c:v>
                </c:pt>
                <c:pt idx="25517">
                  <c:v>43.383499999999998</c:v>
                </c:pt>
                <c:pt idx="25518">
                  <c:v>43.383499999999998</c:v>
                </c:pt>
                <c:pt idx="25519">
                  <c:v>43.383499999999998</c:v>
                </c:pt>
                <c:pt idx="25520">
                  <c:v>43.383499999999998</c:v>
                </c:pt>
                <c:pt idx="25521">
                  <c:v>43.383499999999998</c:v>
                </c:pt>
                <c:pt idx="25522">
                  <c:v>43.383499999999998</c:v>
                </c:pt>
                <c:pt idx="25523">
                  <c:v>43.383499999999998</c:v>
                </c:pt>
                <c:pt idx="25524">
                  <c:v>43.383499999999998</c:v>
                </c:pt>
                <c:pt idx="25525">
                  <c:v>43.383499999999998</c:v>
                </c:pt>
                <c:pt idx="25526">
                  <c:v>43.383499999999998</c:v>
                </c:pt>
                <c:pt idx="25527">
                  <c:v>43.3735</c:v>
                </c:pt>
                <c:pt idx="25528">
                  <c:v>43.3735</c:v>
                </c:pt>
                <c:pt idx="25529">
                  <c:v>43.3735</c:v>
                </c:pt>
                <c:pt idx="25530">
                  <c:v>43.3735</c:v>
                </c:pt>
                <c:pt idx="25531">
                  <c:v>43.3735</c:v>
                </c:pt>
                <c:pt idx="25532">
                  <c:v>43.3735</c:v>
                </c:pt>
                <c:pt idx="25533">
                  <c:v>43.3735</c:v>
                </c:pt>
                <c:pt idx="25534">
                  <c:v>43.3735</c:v>
                </c:pt>
                <c:pt idx="25535">
                  <c:v>43.3735</c:v>
                </c:pt>
                <c:pt idx="25536">
                  <c:v>43.3735</c:v>
                </c:pt>
                <c:pt idx="25537">
                  <c:v>43.3735</c:v>
                </c:pt>
                <c:pt idx="25538">
                  <c:v>43.3735</c:v>
                </c:pt>
                <c:pt idx="25539">
                  <c:v>43.3735</c:v>
                </c:pt>
                <c:pt idx="25540">
                  <c:v>43.3735</c:v>
                </c:pt>
                <c:pt idx="25541">
                  <c:v>43.3735</c:v>
                </c:pt>
                <c:pt idx="25542">
                  <c:v>43.3735</c:v>
                </c:pt>
                <c:pt idx="25543">
                  <c:v>43.3735</c:v>
                </c:pt>
                <c:pt idx="25544">
                  <c:v>43.3735</c:v>
                </c:pt>
                <c:pt idx="25545">
                  <c:v>43.3735</c:v>
                </c:pt>
                <c:pt idx="25546">
                  <c:v>43.3735</c:v>
                </c:pt>
                <c:pt idx="25547">
                  <c:v>43.3735</c:v>
                </c:pt>
                <c:pt idx="25548">
                  <c:v>43.3735</c:v>
                </c:pt>
                <c:pt idx="25549">
                  <c:v>43.3735</c:v>
                </c:pt>
                <c:pt idx="25550">
                  <c:v>43.3735</c:v>
                </c:pt>
                <c:pt idx="25551">
                  <c:v>43.3735</c:v>
                </c:pt>
                <c:pt idx="25552">
                  <c:v>43.3735</c:v>
                </c:pt>
                <c:pt idx="25553">
                  <c:v>43.3735</c:v>
                </c:pt>
                <c:pt idx="25554">
                  <c:v>43.3735</c:v>
                </c:pt>
                <c:pt idx="25555">
                  <c:v>43.3735</c:v>
                </c:pt>
                <c:pt idx="25556">
                  <c:v>43.3735</c:v>
                </c:pt>
                <c:pt idx="25557">
                  <c:v>43.3735</c:v>
                </c:pt>
                <c:pt idx="25558">
                  <c:v>43.3735</c:v>
                </c:pt>
                <c:pt idx="25559">
                  <c:v>43.3735</c:v>
                </c:pt>
                <c:pt idx="25560">
                  <c:v>43.3735</c:v>
                </c:pt>
                <c:pt idx="25561">
                  <c:v>43.3735</c:v>
                </c:pt>
                <c:pt idx="25562">
                  <c:v>43.3735</c:v>
                </c:pt>
                <c:pt idx="25563">
                  <c:v>43.3735</c:v>
                </c:pt>
                <c:pt idx="25564">
                  <c:v>43.3735</c:v>
                </c:pt>
                <c:pt idx="25565">
                  <c:v>43.3735</c:v>
                </c:pt>
                <c:pt idx="25566">
                  <c:v>43.3735</c:v>
                </c:pt>
                <c:pt idx="25567">
                  <c:v>43.3735</c:v>
                </c:pt>
                <c:pt idx="25568">
                  <c:v>43.3735</c:v>
                </c:pt>
                <c:pt idx="25569">
                  <c:v>43.3735</c:v>
                </c:pt>
                <c:pt idx="25570">
                  <c:v>43.3735</c:v>
                </c:pt>
                <c:pt idx="25571">
                  <c:v>43.3735</c:v>
                </c:pt>
                <c:pt idx="25572">
                  <c:v>43.3735</c:v>
                </c:pt>
                <c:pt idx="25573">
                  <c:v>43.3735</c:v>
                </c:pt>
                <c:pt idx="25574">
                  <c:v>43.3735</c:v>
                </c:pt>
                <c:pt idx="25575">
                  <c:v>43.3735</c:v>
                </c:pt>
                <c:pt idx="25576">
                  <c:v>43.3735</c:v>
                </c:pt>
                <c:pt idx="25577">
                  <c:v>43.3735</c:v>
                </c:pt>
                <c:pt idx="25578">
                  <c:v>43.3735</c:v>
                </c:pt>
                <c:pt idx="25579">
                  <c:v>43.3735</c:v>
                </c:pt>
                <c:pt idx="25580">
                  <c:v>43.3735</c:v>
                </c:pt>
                <c:pt idx="25581">
                  <c:v>43.3735</c:v>
                </c:pt>
                <c:pt idx="25582">
                  <c:v>43.3735</c:v>
                </c:pt>
                <c:pt idx="25583">
                  <c:v>43.3735</c:v>
                </c:pt>
                <c:pt idx="25584">
                  <c:v>43.3735</c:v>
                </c:pt>
                <c:pt idx="25585">
                  <c:v>43.3735</c:v>
                </c:pt>
                <c:pt idx="25586">
                  <c:v>43.3735</c:v>
                </c:pt>
                <c:pt idx="25587">
                  <c:v>43.3735</c:v>
                </c:pt>
                <c:pt idx="25588">
                  <c:v>43.3735</c:v>
                </c:pt>
                <c:pt idx="25589">
                  <c:v>43.3735</c:v>
                </c:pt>
                <c:pt idx="25590">
                  <c:v>43.3735</c:v>
                </c:pt>
                <c:pt idx="25591">
                  <c:v>43.3735</c:v>
                </c:pt>
                <c:pt idx="25592">
                  <c:v>43.3735</c:v>
                </c:pt>
                <c:pt idx="25593">
                  <c:v>43.3735</c:v>
                </c:pt>
                <c:pt idx="25594">
                  <c:v>43.3735</c:v>
                </c:pt>
                <c:pt idx="25595">
                  <c:v>43.3735</c:v>
                </c:pt>
                <c:pt idx="25596">
                  <c:v>43.3735</c:v>
                </c:pt>
                <c:pt idx="25597">
                  <c:v>43.3735</c:v>
                </c:pt>
                <c:pt idx="25598">
                  <c:v>43.3735</c:v>
                </c:pt>
                <c:pt idx="25599">
                  <c:v>43.3735</c:v>
                </c:pt>
                <c:pt idx="25600">
                  <c:v>43.3735</c:v>
                </c:pt>
                <c:pt idx="25601">
                  <c:v>43.3735</c:v>
                </c:pt>
                <c:pt idx="25602">
                  <c:v>43.3735</c:v>
                </c:pt>
                <c:pt idx="25603">
                  <c:v>43.3735</c:v>
                </c:pt>
                <c:pt idx="25604">
                  <c:v>43.3735</c:v>
                </c:pt>
                <c:pt idx="25605">
                  <c:v>43.3735</c:v>
                </c:pt>
                <c:pt idx="25606">
                  <c:v>43.3735</c:v>
                </c:pt>
                <c:pt idx="25607">
                  <c:v>43.3735</c:v>
                </c:pt>
                <c:pt idx="25608">
                  <c:v>43.3735</c:v>
                </c:pt>
                <c:pt idx="25609">
                  <c:v>43.3735</c:v>
                </c:pt>
                <c:pt idx="25610">
                  <c:v>43.3735</c:v>
                </c:pt>
                <c:pt idx="25611">
                  <c:v>43.3735</c:v>
                </c:pt>
                <c:pt idx="25612">
                  <c:v>43.3735</c:v>
                </c:pt>
                <c:pt idx="25613">
                  <c:v>43.3735</c:v>
                </c:pt>
                <c:pt idx="25614">
                  <c:v>43.3735</c:v>
                </c:pt>
                <c:pt idx="25615">
                  <c:v>43.3735</c:v>
                </c:pt>
                <c:pt idx="25616">
                  <c:v>43.3735</c:v>
                </c:pt>
                <c:pt idx="25617">
                  <c:v>43.3735</c:v>
                </c:pt>
                <c:pt idx="25618">
                  <c:v>43.3735</c:v>
                </c:pt>
                <c:pt idx="25619">
                  <c:v>43.3735</c:v>
                </c:pt>
                <c:pt idx="25620">
                  <c:v>43.3735</c:v>
                </c:pt>
                <c:pt idx="25621">
                  <c:v>43.3735</c:v>
                </c:pt>
                <c:pt idx="25622">
                  <c:v>43.3735</c:v>
                </c:pt>
                <c:pt idx="25623">
                  <c:v>43.3735</c:v>
                </c:pt>
                <c:pt idx="25624">
                  <c:v>43.3735</c:v>
                </c:pt>
                <c:pt idx="25625">
                  <c:v>43.3735</c:v>
                </c:pt>
                <c:pt idx="25626">
                  <c:v>43.3735</c:v>
                </c:pt>
                <c:pt idx="25627">
                  <c:v>43.3735</c:v>
                </c:pt>
                <c:pt idx="25628">
                  <c:v>43.3735</c:v>
                </c:pt>
                <c:pt idx="25629">
                  <c:v>43.3735</c:v>
                </c:pt>
                <c:pt idx="25630">
                  <c:v>43.3735</c:v>
                </c:pt>
                <c:pt idx="25631">
                  <c:v>43.3735</c:v>
                </c:pt>
                <c:pt idx="25632">
                  <c:v>43.3735</c:v>
                </c:pt>
                <c:pt idx="25633">
                  <c:v>43.3735</c:v>
                </c:pt>
                <c:pt idx="25634">
                  <c:v>43.3735</c:v>
                </c:pt>
                <c:pt idx="25635">
                  <c:v>43.3735</c:v>
                </c:pt>
                <c:pt idx="25636">
                  <c:v>43.3735</c:v>
                </c:pt>
                <c:pt idx="25637">
                  <c:v>43.3735</c:v>
                </c:pt>
                <c:pt idx="25638">
                  <c:v>43.3735</c:v>
                </c:pt>
                <c:pt idx="25639">
                  <c:v>43.3735</c:v>
                </c:pt>
                <c:pt idx="25640">
                  <c:v>43.3735</c:v>
                </c:pt>
                <c:pt idx="25641">
                  <c:v>43.3735</c:v>
                </c:pt>
                <c:pt idx="25642">
                  <c:v>43.3735</c:v>
                </c:pt>
                <c:pt idx="25643">
                  <c:v>43.3735</c:v>
                </c:pt>
                <c:pt idx="25644">
                  <c:v>43.3735</c:v>
                </c:pt>
                <c:pt idx="25645">
                  <c:v>43.3735</c:v>
                </c:pt>
                <c:pt idx="25646">
                  <c:v>43.3735</c:v>
                </c:pt>
                <c:pt idx="25647">
                  <c:v>43.3735</c:v>
                </c:pt>
                <c:pt idx="25648">
                  <c:v>43.3735</c:v>
                </c:pt>
                <c:pt idx="25649">
                  <c:v>43.363200000000013</c:v>
                </c:pt>
                <c:pt idx="25650">
                  <c:v>43.363200000000013</c:v>
                </c:pt>
                <c:pt idx="25651">
                  <c:v>43.363200000000013</c:v>
                </c:pt>
                <c:pt idx="25652">
                  <c:v>43.363200000000013</c:v>
                </c:pt>
                <c:pt idx="25653">
                  <c:v>43.363200000000013</c:v>
                </c:pt>
                <c:pt idx="25654">
                  <c:v>43.363200000000013</c:v>
                </c:pt>
                <c:pt idx="25655">
                  <c:v>43.363200000000013</c:v>
                </c:pt>
                <c:pt idx="25656">
                  <c:v>43.363200000000013</c:v>
                </c:pt>
                <c:pt idx="25657">
                  <c:v>43.363200000000013</c:v>
                </c:pt>
                <c:pt idx="25658">
                  <c:v>43.363200000000013</c:v>
                </c:pt>
                <c:pt idx="25659">
                  <c:v>43.363200000000013</c:v>
                </c:pt>
                <c:pt idx="25660">
                  <c:v>43.363200000000013</c:v>
                </c:pt>
                <c:pt idx="25661">
                  <c:v>43.363200000000013</c:v>
                </c:pt>
                <c:pt idx="25662">
                  <c:v>43.363200000000013</c:v>
                </c:pt>
                <c:pt idx="25663">
                  <c:v>43.363200000000013</c:v>
                </c:pt>
                <c:pt idx="25664">
                  <c:v>43.363200000000013</c:v>
                </c:pt>
                <c:pt idx="25665">
                  <c:v>43.363200000000013</c:v>
                </c:pt>
                <c:pt idx="25666">
                  <c:v>43.363200000000013</c:v>
                </c:pt>
                <c:pt idx="25667">
                  <c:v>43.363200000000013</c:v>
                </c:pt>
                <c:pt idx="25668">
                  <c:v>43.363200000000013</c:v>
                </c:pt>
                <c:pt idx="25669">
                  <c:v>43.363200000000013</c:v>
                </c:pt>
                <c:pt idx="25670">
                  <c:v>43.363200000000013</c:v>
                </c:pt>
                <c:pt idx="25671">
                  <c:v>43.363200000000013</c:v>
                </c:pt>
                <c:pt idx="25672">
                  <c:v>43.363200000000013</c:v>
                </c:pt>
                <c:pt idx="25673">
                  <c:v>43.363200000000013</c:v>
                </c:pt>
                <c:pt idx="25674">
                  <c:v>43.363200000000013</c:v>
                </c:pt>
                <c:pt idx="25675">
                  <c:v>43.363200000000013</c:v>
                </c:pt>
                <c:pt idx="25676">
                  <c:v>43.363200000000013</c:v>
                </c:pt>
                <c:pt idx="25677">
                  <c:v>43.363200000000013</c:v>
                </c:pt>
                <c:pt idx="25678">
                  <c:v>43.363200000000013</c:v>
                </c:pt>
                <c:pt idx="25679">
                  <c:v>43.363200000000013</c:v>
                </c:pt>
                <c:pt idx="25680">
                  <c:v>43.363200000000013</c:v>
                </c:pt>
                <c:pt idx="25681">
                  <c:v>43.363200000000013</c:v>
                </c:pt>
                <c:pt idx="25682">
                  <c:v>43.363200000000013</c:v>
                </c:pt>
                <c:pt idx="25683">
                  <c:v>43.363200000000013</c:v>
                </c:pt>
                <c:pt idx="25684">
                  <c:v>43.363200000000013</c:v>
                </c:pt>
                <c:pt idx="25685">
                  <c:v>43.363200000000013</c:v>
                </c:pt>
                <c:pt idx="25686">
                  <c:v>43.363200000000013</c:v>
                </c:pt>
                <c:pt idx="25687">
                  <c:v>43.363200000000013</c:v>
                </c:pt>
                <c:pt idx="25688">
                  <c:v>43.363200000000013</c:v>
                </c:pt>
                <c:pt idx="25689">
                  <c:v>43.363200000000013</c:v>
                </c:pt>
                <c:pt idx="25690">
                  <c:v>43.363200000000013</c:v>
                </c:pt>
                <c:pt idx="25691">
                  <c:v>43.363200000000013</c:v>
                </c:pt>
                <c:pt idx="25692">
                  <c:v>43.363200000000013</c:v>
                </c:pt>
                <c:pt idx="25693">
                  <c:v>43.363200000000013</c:v>
                </c:pt>
                <c:pt idx="25694">
                  <c:v>43.363200000000013</c:v>
                </c:pt>
                <c:pt idx="25695">
                  <c:v>43.363200000000013</c:v>
                </c:pt>
                <c:pt idx="25696">
                  <c:v>43.363200000000013</c:v>
                </c:pt>
                <c:pt idx="25697">
                  <c:v>43.363200000000013</c:v>
                </c:pt>
                <c:pt idx="25698">
                  <c:v>43.363200000000013</c:v>
                </c:pt>
                <c:pt idx="25699">
                  <c:v>43.363200000000013</c:v>
                </c:pt>
                <c:pt idx="25700">
                  <c:v>43.363200000000013</c:v>
                </c:pt>
                <c:pt idx="25701">
                  <c:v>43.363200000000013</c:v>
                </c:pt>
                <c:pt idx="25702">
                  <c:v>43.363200000000013</c:v>
                </c:pt>
                <c:pt idx="25703">
                  <c:v>43.363200000000013</c:v>
                </c:pt>
                <c:pt idx="25704">
                  <c:v>43.363200000000013</c:v>
                </c:pt>
                <c:pt idx="25705">
                  <c:v>43.363200000000013</c:v>
                </c:pt>
                <c:pt idx="25706">
                  <c:v>43.363200000000013</c:v>
                </c:pt>
                <c:pt idx="25707">
                  <c:v>43.363200000000013</c:v>
                </c:pt>
                <c:pt idx="25708">
                  <c:v>43.363200000000013</c:v>
                </c:pt>
                <c:pt idx="25709">
                  <c:v>43.363200000000013</c:v>
                </c:pt>
                <c:pt idx="25710">
                  <c:v>43.363200000000013</c:v>
                </c:pt>
                <c:pt idx="25711">
                  <c:v>43.363200000000013</c:v>
                </c:pt>
                <c:pt idx="25712">
                  <c:v>43.363200000000013</c:v>
                </c:pt>
                <c:pt idx="25713">
                  <c:v>43.363200000000013</c:v>
                </c:pt>
                <c:pt idx="25714">
                  <c:v>43.363200000000013</c:v>
                </c:pt>
                <c:pt idx="25715">
                  <c:v>43.363200000000013</c:v>
                </c:pt>
                <c:pt idx="25716">
                  <c:v>43.363200000000013</c:v>
                </c:pt>
                <c:pt idx="25717">
                  <c:v>43.363200000000013</c:v>
                </c:pt>
                <c:pt idx="25718">
                  <c:v>43.363200000000013</c:v>
                </c:pt>
                <c:pt idx="25719">
                  <c:v>43.363200000000013</c:v>
                </c:pt>
                <c:pt idx="25720">
                  <c:v>43.363200000000013</c:v>
                </c:pt>
                <c:pt idx="25721">
                  <c:v>43.363200000000013</c:v>
                </c:pt>
                <c:pt idx="25722">
                  <c:v>43.363200000000013</c:v>
                </c:pt>
                <c:pt idx="25723">
                  <c:v>43.363200000000013</c:v>
                </c:pt>
                <c:pt idx="25724">
                  <c:v>43.363200000000013</c:v>
                </c:pt>
                <c:pt idx="25725">
                  <c:v>43.363200000000013</c:v>
                </c:pt>
                <c:pt idx="25726">
                  <c:v>43.363200000000013</c:v>
                </c:pt>
                <c:pt idx="25727">
                  <c:v>43.363200000000013</c:v>
                </c:pt>
                <c:pt idx="25728">
                  <c:v>43.363200000000013</c:v>
                </c:pt>
                <c:pt idx="25729">
                  <c:v>43.363200000000013</c:v>
                </c:pt>
                <c:pt idx="25730">
                  <c:v>43.363200000000013</c:v>
                </c:pt>
                <c:pt idx="25731">
                  <c:v>43.363200000000013</c:v>
                </c:pt>
                <c:pt idx="25732">
                  <c:v>43.363200000000013</c:v>
                </c:pt>
                <c:pt idx="25733">
                  <c:v>43.363200000000013</c:v>
                </c:pt>
                <c:pt idx="25734">
                  <c:v>43.363200000000013</c:v>
                </c:pt>
                <c:pt idx="25735">
                  <c:v>43.363200000000013</c:v>
                </c:pt>
                <c:pt idx="25736">
                  <c:v>43.363200000000013</c:v>
                </c:pt>
                <c:pt idx="25737">
                  <c:v>43.363200000000013</c:v>
                </c:pt>
                <c:pt idx="25738">
                  <c:v>43.363200000000013</c:v>
                </c:pt>
                <c:pt idx="25739">
                  <c:v>43.363200000000013</c:v>
                </c:pt>
                <c:pt idx="25740">
                  <c:v>43.363200000000013</c:v>
                </c:pt>
                <c:pt idx="25741">
                  <c:v>43.363200000000013</c:v>
                </c:pt>
                <c:pt idx="25742">
                  <c:v>43.363200000000013</c:v>
                </c:pt>
                <c:pt idx="25743">
                  <c:v>43.363200000000013</c:v>
                </c:pt>
                <c:pt idx="25744">
                  <c:v>43.363200000000013</c:v>
                </c:pt>
                <c:pt idx="25745">
                  <c:v>43.363200000000013</c:v>
                </c:pt>
                <c:pt idx="25746">
                  <c:v>43.363200000000013</c:v>
                </c:pt>
                <c:pt idx="25747">
                  <c:v>43.363200000000013</c:v>
                </c:pt>
                <c:pt idx="25748">
                  <c:v>43.363200000000013</c:v>
                </c:pt>
                <c:pt idx="25749">
                  <c:v>43.363200000000013</c:v>
                </c:pt>
                <c:pt idx="25750">
                  <c:v>43.363200000000013</c:v>
                </c:pt>
                <c:pt idx="25751">
                  <c:v>43.363200000000013</c:v>
                </c:pt>
                <c:pt idx="25752">
                  <c:v>43.363200000000013</c:v>
                </c:pt>
                <c:pt idx="25753">
                  <c:v>43.363200000000013</c:v>
                </c:pt>
                <c:pt idx="25754">
                  <c:v>43.363200000000013</c:v>
                </c:pt>
                <c:pt idx="25755">
                  <c:v>43.363200000000013</c:v>
                </c:pt>
                <c:pt idx="25756">
                  <c:v>43.363200000000013</c:v>
                </c:pt>
                <c:pt idx="25757">
                  <c:v>43.353099999999998</c:v>
                </c:pt>
                <c:pt idx="25758">
                  <c:v>43.353099999999998</c:v>
                </c:pt>
                <c:pt idx="25759">
                  <c:v>43.353099999999998</c:v>
                </c:pt>
                <c:pt idx="25760">
                  <c:v>43.353099999999998</c:v>
                </c:pt>
                <c:pt idx="25761">
                  <c:v>43.353099999999998</c:v>
                </c:pt>
                <c:pt idx="25762">
                  <c:v>43.353099999999998</c:v>
                </c:pt>
                <c:pt idx="25763">
                  <c:v>43.353099999999998</c:v>
                </c:pt>
                <c:pt idx="25764">
                  <c:v>43.353099999999998</c:v>
                </c:pt>
                <c:pt idx="25765">
                  <c:v>43.353099999999998</c:v>
                </c:pt>
                <c:pt idx="25766">
                  <c:v>43.353099999999998</c:v>
                </c:pt>
                <c:pt idx="25767">
                  <c:v>43.353099999999998</c:v>
                </c:pt>
                <c:pt idx="25768">
                  <c:v>43.353099999999998</c:v>
                </c:pt>
                <c:pt idx="25769">
                  <c:v>43.353099999999998</c:v>
                </c:pt>
                <c:pt idx="25770">
                  <c:v>43.353099999999998</c:v>
                </c:pt>
                <c:pt idx="25771">
                  <c:v>43.353099999999998</c:v>
                </c:pt>
                <c:pt idx="25772">
                  <c:v>43.353099999999998</c:v>
                </c:pt>
                <c:pt idx="25773">
                  <c:v>43.353099999999998</c:v>
                </c:pt>
                <c:pt idx="25774">
                  <c:v>43.353099999999998</c:v>
                </c:pt>
                <c:pt idx="25775">
                  <c:v>43.353099999999998</c:v>
                </c:pt>
                <c:pt idx="25776">
                  <c:v>43.353099999999998</c:v>
                </c:pt>
                <c:pt idx="25777">
                  <c:v>43.353099999999998</c:v>
                </c:pt>
                <c:pt idx="25778">
                  <c:v>43.353099999999998</c:v>
                </c:pt>
                <c:pt idx="25779">
                  <c:v>43.353099999999998</c:v>
                </c:pt>
                <c:pt idx="25780">
                  <c:v>43.353099999999998</c:v>
                </c:pt>
                <c:pt idx="25781">
                  <c:v>43.353099999999998</c:v>
                </c:pt>
                <c:pt idx="25782">
                  <c:v>43.353099999999998</c:v>
                </c:pt>
                <c:pt idx="25783">
                  <c:v>43.353099999999998</c:v>
                </c:pt>
                <c:pt idx="25784">
                  <c:v>43.353099999999998</c:v>
                </c:pt>
                <c:pt idx="25785">
                  <c:v>43.353099999999998</c:v>
                </c:pt>
                <c:pt idx="25786">
                  <c:v>43.353099999999998</c:v>
                </c:pt>
                <c:pt idx="25787">
                  <c:v>43.353099999999998</c:v>
                </c:pt>
                <c:pt idx="25788">
                  <c:v>43.353099999999998</c:v>
                </c:pt>
                <c:pt idx="25789">
                  <c:v>43.353099999999998</c:v>
                </c:pt>
                <c:pt idx="25790">
                  <c:v>43.353099999999998</c:v>
                </c:pt>
                <c:pt idx="25791">
                  <c:v>43.353099999999998</c:v>
                </c:pt>
                <c:pt idx="25792">
                  <c:v>43.353099999999998</c:v>
                </c:pt>
                <c:pt idx="25793">
                  <c:v>43.353099999999998</c:v>
                </c:pt>
                <c:pt idx="25794">
                  <c:v>43.353099999999998</c:v>
                </c:pt>
                <c:pt idx="25795">
                  <c:v>43.353099999999998</c:v>
                </c:pt>
                <c:pt idx="25796">
                  <c:v>43.353099999999998</c:v>
                </c:pt>
                <c:pt idx="25797">
                  <c:v>43.353099999999998</c:v>
                </c:pt>
                <c:pt idx="25798">
                  <c:v>43.353099999999998</c:v>
                </c:pt>
                <c:pt idx="25799">
                  <c:v>43.353099999999998</c:v>
                </c:pt>
                <c:pt idx="25800">
                  <c:v>43.353099999999998</c:v>
                </c:pt>
                <c:pt idx="25801">
                  <c:v>43.353099999999998</c:v>
                </c:pt>
                <c:pt idx="25802">
                  <c:v>43.353099999999998</c:v>
                </c:pt>
                <c:pt idx="25803">
                  <c:v>43.353099999999998</c:v>
                </c:pt>
                <c:pt idx="25804">
                  <c:v>43.353099999999998</c:v>
                </c:pt>
                <c:pt idx="25805">
                  <c:v>43.353099999999998</c:v>
                </c:pt>
                <c:pt idx="25806">
                  <c:v>43.353099999999998</c:v>
                </c:pt>
                <c:pt idx="25807">
                  <c:v>43.353099999999998</c:v>
                </c:pt>
                <c:pt idx="25808">
                  <c:v>43.353099999999998</c:v>
                </c:pt>
                <c:pt idx="25809">
                  <c:v>43.353099999999998</c:v>
                </c:pt>
                <c:pt idx="25810">
                  <c:v>43.353099999999998</c:v>
                </c:pt>
                <c:pt idx="25811">
                  <c:v>43.353099999999998</c:v>
                </c:pt>
                <c:pt idx="25812">
                  <c:v>43.353099999999998</c:v>
                </c:pt>
                <c:pt idx="25813">
                  <c:v>43.353099999999998</c:v>
                </c:pt>
                <c:pt idx="25814">
                  <c:v>43.353099999999998</c:v>
                </c:pt>
                <c:pt idx="25815">
                  <c:v>43.353099999999998</c:v>
                </c:pt>
                <c:pt idx="25816">
                  <c:v>43.353099999999998</c:v>
                </c:pt>
                <c:pt idx="25817">
                  <c:v>43.353099999999998</c:v>
                </c:pt>
                <c:pt idx="25818">
                  <c:v>43.353099999999998</c:v>
                </c:pt>
                <c:pt idx="25819">
                  <c:v>43.353099999999998</c:v>
                </c:pt>
                <c:pt idx="25820">
                  <c:v>43.353099999999998</c:v>
                </c:pt>
                <c:pt idx="25821">
                  <c:v>43.353099999999998</c:v>
                </c:pt>
                <c:pt idx="25822">
                  <c:v>43.353099999999998</c:v>
                </c:pt>
                <c:pt idx="25823">
                  <c:v>43.353099999999998</c:v>
                </c:pt>
                <c:pt idx="25824">
                  <c:v>43.353099999999998</c:v>
                </c:pt>
                <c:pt idx="25825">
                  <c:v>43.353099999999998</c:v>
                </c:pt>
                <c:pt idx="25826">
                  <c:v>43.353099999999998</c:v>
                </c:pt>
                <c:pt idx="25827">
                  <c:v>43.353099999999998</c:v>
                </c:pt>
                <c:pt idx="25828">
                  <c:v>43.353099999999998</c:v>
                </c:pt>
                <c:pt idx="25829">
                  <c:v>43.353099999999998</c:v>
                </c:pt>
                <c:pt idx="25830">
                  <c:v>43.353099999999998</c:v>
                </c:pt>
                <c:pt idx="25831">
                  <c:v>43.353099999999998</c:v>
                </c:pt>
                <c:pt idx="25832">
                  <c:v>43.353099999999998</c:v>
                </c:pt>
                <c:pt idx="25833">
                  <c:v>43.353099999999998</c:v>
                </c:pt>
                <c:pt idx="25834">
                  <c:v>43.353099999999998</c:v>
                </c:pt>
                <c:pt idx="25835">
                  <c:v>43.353099999999998</c:v>
                </c:pt>
                <c:pt idx="25836">
                  <c:v>43.353099999999998</c:v>
                </c:pt>
                <c:pt idx="25837">
                  <c:v>43.353099999999998</c:v>
                </c:pt>
                <c:pt idx="25838">
                  <c:v>43.353099999999998</c:v>
                </c:pt>
                <c:pt idx="25839">
                  <c:v>43.353099999999998</c:v>
                </c:pt>
                <c:pt idx="25840">
                  <c:v>43.353099999999998</c:v>
                </c:pt>
                <c:pt idx="25841">
                  <c:v>43.353099999999998</c:v>
                </c:pt>
                <c:pt idx="25842">
                  <c:v>43.353099999999998</c:v>
                </c:pt>
                <c:pt idx="25843">
                  <c:v>43.353099999999998</c:v>
                </c:pt>
                <c:pt idx="25844">
                  <c:v>43.353099999999998</c:v>
                </c:pt>
                <c:pt idx="25845">
                  <c:v>43.353099999999998</c:v>
                </c:pt>
                <c:pt idx="25846">
                  <c:v>43.353099999999998</c:v>
                </c:pt>
                <c:pt idx="25847">
                  <c:v>43.353099999999998</c:v>
                </c:pt>
                <c:pt idx="25848">
                  <c:v>43.353099999999998</c:v>
                </c:pt>
                <c:pt idx="25849">
                  <c:v>43.353099999999998</c:v>
                </c:pt>
                <c:pt idx="25850">
                  <c:v>43.353099999999998</c:v>
                </c:pt>
                <c:pt idx="25851">
                  <c:v>43.353099999999998</c:v>
                </c:pt>
                <c:pt idx="25852">
                  <c:v>43.353099999999998</c:v>
                </c:pt>
                <c:pt idx="25853">
                  <c:v>43.353099999999998</c:v>
                </c:pt>
                <c:pt idx="25854">
                  <c:v>43.353099999999998</c:v>
                </c:pt>
                <c:pt idx="25855">
                  <c:v>43.353099999999998</c:v>
                </c:pt>
                <c:pt idx="25856">
                  <c:v>43.353099999999998</c:v>
                </c:pt>
                <c:pt idx="25857">
                  <c:v>43.353099999999998</c:v>
                </c:pt>
                <c:pt idx="25858">
                  <c:v>43.353099999999998</c:v>
                </c:pt>
                <c:pt idx="25859">
                  <c:v>43.353099999999998</c:v>
                </c:pt>
                <c:pt idx="25860">
                  <c:v>43.353099999999998</c:v>
                </c:pt>
                <c:pt idx="25861">
                  <c:v>43.353099999999998</c:v>
                </c:pt>
                <c:pt idx="25862">
                  <c:v>43.353099999999998</c:v>
                </c:pt>
                <c:pt idx="25863">
                  <c:v>43.353099999999998</c:v>
                </c:pt>
                <c:pt idx="25864">
                  <c:v>43.353099999999998</c:v>
                </c:pt>
                <c:pt idx="25865">
                  <c:v>43.353099999999998</c:v>
                </c:pt>
                <c:pt idx="25866">
                  <c:v>43.353099999999998</c:v>
                </c:pt>
                <c:pt idx="25867">
                  <c:v>43.353099999999998</c:v>
                </c:pt>
                <c:pt idx="25868">
                  <c:v>43.353099999999998</c:v>
                </c:pt>
                <c:pt idx="25869">
                  <c:v>43.353099999999998</c:v>
                </c:pt>
                <c:pt idx="25870">
                  <c:v>43.353099999999998</c:v>
                </c:pt>
                <c:pt idx="25871">
                  <c:v>43.353099999999998</c:v>
                </c:pt>
                <c:pt idx="25872">
                  <c:v>43.353099999999998</c:v>
                </c:pt>
                <c:pt idx="25873">
                  <c:v>43.353099999999998</c:v>
                </c:pt>
                <c:pt idx="25874">
                  <c:v>43.353099999999998</c:v>
                </c:pt>
                <c:pt idx="25875">
                  <c:v>43.353099999999998</c:v>
                </c:pt>
                <c:pt idx="25876">
                  <c:v>43.353099999999998</c:v>
                </c:pt>
                <c:pt idx="25877">
                  <c:v>43.353099999999998</c:v>
                </c:pt>
                <c:pt idx="25878">
                  <c:v>43.353099999999998</c:v>
                </c:pt>
                <c:pt idx="25879">
                  <c:v>43.353099999999998</c:v>
                </c:pt>
                <c:pt idx="25880">
                  <c:v>43.353099999999998</c:v>
                </c:pt>
                <c:pt idx="25881">
                  <c:v>43.353099999999998</c:v>
                </c:pt>
                <c:pt idx="25882">
                  <c:v>43.353099999999998</c:v>
                </c:pt>
                <c:pt idx="25883">
                  <c:v>43.353099999999998</c:v>
                </c:pt>
                <c:pt idx="25884">
                  <c:v>43.353099999999998</c:v>
                </c:pt>
                <c:pt idx="25885">
                  <c:v>43.353099999999998</c:v>
                </c:pt>
                <c:pt idx="25886">
                  <c:v>43.353099999999998</c:v>
                </c:pt>
                <c:pt idx="25887">
                  <c:v>43.353099999999998</c:v>
                </c:pt>
                <c:pt idx="25888">
                  <c:v>43.353099999999998</c:v>
                </c:pt>
                <c:pt idx="25889">
                  <c:v>43.353099999999998</c:v>
                </c:pt>
                <c:pt idx="25890">
                  <c:v>43.353099999999998</c:v>
                </c:pt>
                <c:pt idx="25891">
                  <c:v>43.353099999999998</c:v>
                </c:pt>
                <c:pt idx="25892">
                  <c:v>43.353099999999998</c:v>
                </c:pt>
                <c:pt idx="25893">
                  <c:v>43.353099999999998</c:v>
                </c:pt>
                <c:pt idx="25894">
                  <c:v>43.353099999999998</c:v>
                </c:pt>
                <c:pt idx="25895">
                  <c:v>43.353099999999998</c:v>
                </c:pt>
                <c:pt idx="25896">
                  <c:v>43.353099999999998</c:v>
                </c:pt>
                <c:pt idx="25897">
                  <c:v>43.353099999999998</c:v>
                </c:pt>
                <c:pt idx="25898">
                  <c:v>43.353099999999998</c:v>
                </c:pt>
                <c:pt idx="25899">
                  <c:v>43.353099999999998</c:v>
                </c:pt>
                <c:pt idx="25900">
                  <c:v>43.353099999999998</c:v>
                </c:pt>
                <c:pt idx="25901">
                  <c:v>43.353099999999998</c:v>
                </c:pt>
                <c:pt idx="25902">
                  <c:v>43.353099999999998</c:v>
                </c:pt>
                <c:pt idx="25903">
                  <c:v>43.343000000000004</c:v>
                </c:pt>
                <c:pt idx="25904">
                  <c:v>43.343000000000004</c:v>
                </c:pt>
                <c:pt idx="25905">
                  <c:v>43.343000000000004</c:v>
                </c:pt>
                <c:pt idx="25906">
                  <c:v>43.343000000000004</c:v>
                </c:pt>
                <c:pt idx="25907">
                  <c:v>43.343000000000004</c:v>
                </c:pt>
                <c:pt idx="25908">
                  <c:v>43.343000000000004</c:v>
                </c:pt>
                <c:pt idx="25909">
                  <c:v>43.343000000000004</c:v>
                </c:pt>
                <c:pt idx="25910">
                  <c:v>43.343000000000004</c:v>
                </c:pt>
                <c:pt idx="25911">
                  <c:v>43.343000000000004</c:v>
                </c:pt>
                <c:pt idx="25912">
                  <c:v>43.343000000000004</c:v>
                </c:pt>
                <c:pt idx="25913">
                  <c:v>43.343000000000004</c:v>
                </c:pt>
                <c:pt idx="25914">
                  <c:v>43.343000000000004</c:v>
                </c:pt>
                <c:pt idx="25915">
                  <c:v>43.343000000000004</c:v>
                </c:pt>
                <c:pt idx="25916">
                  <c:v>43.343000000000004</c:v>
                </c:pt>
                <c:pt idx="25917">
                  <c:v>43.343000000000004</c:v>
                </c:pt>
                <c:pt idx="25918">
                  <c:v>43.343000000000004</c:v>
                </c:pt>
                <c:pt idx="25919">
                  <c:v>43.343000000000004</c:v>
                </c:pt>
                <c:pt idx="25920">
                  <c:v>43.343000000000004</c:v>
                </c:pt>
                <c:pt idx="25921">
                  <c:v>43.343000000000004</c:v>
                </c:pt>
                <c:pt idx="25922">
                  <c:v>43.343000000000004</c:v>
                </c:pt>
                <c:pt idx="25923">
                  <c:v>43.343000000000004</c:v>
                </c:pt>
                <c:pt idx="25924">
                  <c:v>43.343000000000004</c:v>
                </c:pt>
                <c:pt idx="25925">
                  <c:v>43.343000000000004</c:v>
                </c:pt>
                <c:pt idx="25926">
                  <c:v>43.343000000000004</c:v>
                </c:pt>
                <c:pt idx="25927">
                  <c:v>43.343000000000004</c:v>
                </c:pt>
                <c:pt idx="25928">
                  <c:v>43.343000000000004</c:v>
                </c:pt>
                <c:pt idx="25929">
                  <c:v>43.343000000000004</c:v>
                </c:pt>
                <c:pt idx="25930">
                  <c:v>43.343000000000004</c:v>
                </c:pt>
                <c:pt idx="25931">
                  <c:v>43.343000000000004</c:v>
                </c:pt>
                <c:pt idx="25932">
                  <c:v>43.343000000000004</c:v>
                </c:pt>
                <c:pt idx="25933">
                  <c:v>43.343000000000004</c:v>
                </c:pt>
                <c:pt idx="25934">
                  <c:v>43.343000000000004</c:v>
                </c:pt>
                <c:pt idx="25935">
                  <c:v>43.343000000000004</c:v>
                </c:pt>
                <c:pt idx="25936">
                  <c:v>43.343000000000004</c:v>
                </c:pt>
                <c:pt idx="25937">
                  <c:v>43.343000000000004</c:v>
                </c:pt>
                <c:pt idx="25938">
                  <c:v>43.343000000000004</c:v>
                </c:pt>
                <c:pt idx="25939">
                  <c:v>43.343000000000004</c:v>
                </c:pt>
                <c:pt idx="25940">
                  <c:v>43.343000000000004</c:v>
                </c:pt>
                <c:pt idx="25941">
                  <c:v>43.343000000000004</c:v>
                </c:pt>
                <c:pt idx="25942">
                  <c:v>43.343000000000004</c:v>
                </c:pt>
                <c:pt idx="25943">
                  <c:v>43.343000000000004</c:v>
                </c:pt>
                <c:pt idx="25944">
                  <c:v>43.343000000000004</c:v>
                </c:pt>
                <c:pt idx="25945">
                  <c:v>43.343000000000004</c:v>
                </c:pt>
                <c:pt idx="25946">
                  <c:v>43.343000000000004</c:v>
                </c:pt>
                <c:pt idx="25947">
                  <c:v>43.343000000000004</c:v>
                </c:pt>
                <c:pt idx="25948">
                  <c:v>43.343000000000004</c:v>
                </c:pt>
                <c:pt idx="25949">
                  <c:v>43.343000000000004</c:v>
                </c:pt>
                <c:pt idx="25950">
                  <c:v>43.343000000000004</c:v>
                </c:pt>
                <c:pt idx="25951">
                  <c:v>43.343000000000004</c:v>
                </c:pt>
                <c:pt idx="25952">
                  <c:v>43.343000000000004</c:v>
                </c:pt>
                <c:pt idx="25953">
                  <c:v>43.343000000000004</c:v>
                </c:pt>
                <c:pt idx="25954">
                  <c:v>43.343000000000004</c:v>
                </c:pt>
                <c:pt idx="25955">
                  <c:v>43.343000000000004</c:v>
                </c:pt>
                <c:pt idx="25956">
                  <c:v>43.343000000000004</c:v>
                </c:pt>
                <c:pt idx="25957">
                  <c:v>43.343000000000004</c:v>
                </c:pt>
                <c:pt idx="25958">
                  <c:v>43.343000000000004</c:v>
                </c:pt>
                <c:pt idx="25959">
                  <c:v>43.343000000000004</c:v>
                </c:pt>
                <c:pt idx="25960">
                  <c:v>43.343000000000004</c:v>
                </c:pt>
                <c:pt idx="25961">
                  <c:v>43.343000000000004</c:v>
                </c:pt>
                <c:pt idx="25962">
                  <c:v>43.343000000000004</c:v>
                </c:pt>
                <c:pt idx="25963">
                  <c:v>43.343000000000004</c:v>
                </c:pt>
                <c:pt idx="25964">
                  <c:v>43.343000000000004</c:v>
                </c:pt>
                <c:pt idx="25965">
                  <c:v>43.343000000000004</c:v>
                </c:pt>
                <c:pt idx="25966">
                  <c:v>43.343000000000004</c:v>
                </c:pt>
                <c:pt idx="25967">
                  <c:v>43.343000000000004</c:v>
                </c:pt>
                <c:pt idx="25968">
                  <c:v>43.343000000000004</c:v>
                </c:pt>
                <c:pt idx="25969">
                  <c:v>43.343000000000004</c:v>
                </c:pt>
                <c:pt idx="25970">
                  <c:v>43.343000000000004</c:v>
                </c:pt>
                <c:pt idx="25971">
                  <c:v>43.343000000000004</c:v>
                </c:pt>
                <c:pt idx="25972">
                  <c:v>43.343000000000004</c:v>
                </c:pt>
                <c:pt idx="25973">
                  <c:v>43.343000000000004</c:v>
                </c:pt>
                <c:pt idx="25974">
                  <c:v>43.343000000000004</c:v>
                </c:pt>
                <c:pt idx="25975">
                  <c:v>43.343000000000004</c:v>
                </c:pt>
                <c:pt idx="25976">
                  <c:v>43.343000000000004</c:v>
                </c:pt>
                <c:pt idx="25977">
                  <c:v>43.343000000000004</c:v>
                </c:pt>
                <c:pt idx="25978">
                  <c:v>43.343000000000004</c:v>
                </c:pt>
                <c:pt idx="25979">
                  <c:v>43.343000000000004</c:v>
                </c:pt>
                <c:pt idx="25980">
                  <c:v>43.343000000000004</c:v>
                </c:pt>
                <c:pt idx="25981">
                  <c:v>43.343000000000004</c:v>
                </c:pt>
                <c:pt idx="25982">
                  <c:v>43.343000000000004</c:v>
                </c:pt>
                <c:pt idx="25983">
                  <c:v>43.343000000000004</c:v>
                </c:pt>
                <c:pt idx="25984">
                  <c:v>43.343000000000004</c:v>
                </c:pt>
                <c:pt idx="25985">
                  <c:v>43.343000000000004</c:v>
                </c:pt>
                <c:pt idx="25986">
                  <c:v>43.343000000000004</c:v>
                </c:pt>
                <c:pt idx="25987">
                  <c:v>43.343000000000004</c:v>
                </c:pt>
                <c:pt idx="25988">
                  <c:v>43.343000000000004</c:v>
                </c:pt>
                <c:pt idx="25989">
                  <c:v>43.343000000000004</c:v>
                </c:pt>
                <c:pt idx="25990">
                  <c:v>43.343000000000004</c:v>
                </c:pt>
                <c:pt idx="25991">
                  <c:v>43.343000000000004</c:v>
                </c:pt>
                <c:pt idx="25992">
                  <c:v>43.343000000000004</c:v>
                </c:pt>
                <c:pt idx="25993">
                  <c:v>43.343000000000004</c:v>
                </c:pt>
                <c:pt idx="25994">
                  <c:v>43.343000000000004</c:v>
                </c:pt>
                <c:pt idx="25995">
                  <c:v>43.343000000000004</c:v>
                </c:pt>
                <c:pt idx="25996">
                  <c:v>43.343000000000004</c:v>
                </c:pt>
                <c:pt idx="25997">
                  <c:v>43.343000000000004</c:v>
                </c:pt>
                <c:pt idx="25998">
                  <c:v>43.343000000000004</c:v>
                </c:pt>
                <c:pt idx="25999">
                  <c:v>43.343000000000004</c:v>
                </c:pt>
                <c:pt idx="26000">
                  <c:v>43.343000000000004</c:v>
                </c:pt>
                <c:pt idx="26001">
                  <c:v>43.343000000000004</c:v>
                </c:pt>
                <c:pt idx="26002">
                  <c:v>43.343000000000004</c:v>
                </c:pt>
                <c:pt idx="26003">
                  <c:v>43.343000000000004</c:v>
                </c:pt>
                <c:pt idx="26004">
                  <c:v>43.343000000000004</c:v>
                </c:pt>
                <c:pt idx="26005">
                  <c:v>43.343000000000004</c:v>
                </c:pt>
                <c:pt idx="26006">
                  <c:v>43.343000000000004</c:v>
                </c:pt>
                <c:pt idx="26007">
                  <c:v>43.343000000000004</c:v>
                </c:pt>
                <c:pt idx="26008">
                  <c:v>43.343000000000004</c:v>
                </c:pt>
                <c:pt idx="26009">
                  <c:v>43.343000000000004</c:v>
                </c:pt>
                <c:pt idx="26010">
                  <c:v>43.343000000000004</c:v>
                </c:pt>
                <c:pt idx="26011">
                  <c:v>43.343000000000004</c:v>
                </c:pt>
                <c:pt idx="26012">
                  <c:v>43.343000000000004</c:v>
                </c:pt>
                <c:pt idx="26013">
                  <c:v>43.343000000000004</c:v>
                </c:pt>
                <c:pt idx="26014">
                  <c:v>43.343000000000004</c:v>
                </c:pt>
                <c:pt idx="26015">
                  <c:v>43.343000000000004</c:v>
                </c:pt>
                <c:pt idx="26016">
                  <c:v>43.343000000000004</c:v>
                </c:pt>
                <c:pt idx="26017">
                  <c:v>43.343000000000004</c:v>
                </c:pt>
                <c:pt idx="26018">
                  <c:v>43.343000000000004</c:v>
                </c:pt>
                <c:pt idx="26019">
                  <c:v>43.343000000000004</c:v>
                </c:pt>
                <c:pt idx="26020">
                  <c:v>43.343000000000004</c:v>
                </c:pt>
                <c:pt idx="26021">
                  <c:v>43.343000000000004</c:v>
                </c:pt>
                <c:pt idx="26022">
                  <c:v>43.343000000000004</c:v>
                </c:pt>
                <c:pt idx="26023">
                  <c:v>43.343000000000004</c:v>
                </c:pt>
                <c:pt idx="26024">
                  <c:v>43.343000000000004</c:v>
                </c:pt>
                <c:pt idx="26025">
                  <c:v>43.332600000000014</c:v>
                </c:pt>
                <c:pt idx="26026">
                  <c:v>43.332600000000014</c:v>
                </c:pt>
                <c:pt idx="26027">
                  <c:v>43.332600000000014</c:v>
                </c:pt>
                <c:pt idx="26028">
                  <c:v>43.332600000000014</c:v>
                </c:pt>
                <c:pt idx="26029">
                  <c:v>43.332600000000014</c:v>
                </c:pt>
                <c:pt idx="26030">
                  <c:v>43.332600000000014</c:v>
                </c:pt>
                <c:pt idx="26031">
                  <c:v>43.332600000000014</c:v>
                </c:pt>
                <c:pt idx="26032">
                  <c:v>43.332600000000014</c:v>
                </c:pt>
                <c:pt idx="26033">
                  <c:v>43.332600000000014</c:v>
                </c:pt>
                <c:pt idx="26034">
                  <c:v>43.332600000000014</c:v>
                </c:pt>
                <c:pt idx="26035">
                  <c:v>43.332600000000014</c:v>
                </c:pt>
                <c:pt idx="26036">
                  <c:v>43.332600000000014</c:v>
                </c:pt>
                <c:pt idx="26037">
                  <c:v>43.332600000000014</c:v>
                </c:pt>
                <c:pt idx="26038">
                  <c:v>43.332600000000014</c:v>
                </c:pt>
                <c:pt idx="26039">
                  <c:v>43.332600000000014</c:v>
                </c:pt>
                <c:pt idx="26040">
                  <c:v>43.332600000000014</c:v>
                </c:pt>
                <c:pt idx="26041">
                  <c:v>43.332600000000014</c:v>
                </c:pt>
                <c:pt idx="26042">
                  <c:v>43.332600000000014</c:v>
                </c:pt>
                <c:pt idx="26043">
                  <c:v>43.332600000000014</c:v>
                </c:pt>
                <c:pt idx="26044">
                  <c:v>43.332600000000014</c:v>
                </c:pt>
                <c:pt idx="26045">
                  <c:v>43.332600000000014</c:v>
                </c:pt>
                <c:pt idx="26046">
                  <c:v>43.332600000000014</c:v>
                </c:pt>
                <c:pt idx="26047">
                  <c:v>43.332600000000014</c:v>
                </c:pt>
                <c:pt idx="26048">
                  <c:v>43.332600000000014</c:v>
                </c:pt>
                <c:pt idx="26049">
                  <c:v>43.332600000000014</c:v>
                </c:pt>
                <c:pt idx="26050">
                  <c:v>43.332600000000014</c:v>
                </c:pt>
                <c:pt idx="26051">
                  <c:v>43.332600000000014</c:v>
                </c:pt>
                <c:pt idx="26052">
                  <c:v>43.332600000000014</c:v>
                </c:pt>
                <c:pt idx="26053">
                  <c:v>43.332600000000014</c:v>
                </c:pt>
                <c:pt idx="26054">
                  <c:v>43.332600000000014</c:v>
                </c:pt>
                <c:pt idx="26055">
                  <c:v>43.332600000000014</c:v>
                </c:pt>
                <c:pt idx="26056">
                  <c:v>43.332600000000014</c:v>
                </c:pt>
                <c:pt idx="26057">
                  <c:v>43.332600000000014</c:v>
                </c:pt>
                <c:pt idx="26058">
                  <c:v>43.332600000000014</c:v>
                </c:pt>
                <c:pt idx="26059">
                  <c:v>43.332600000000014</c:v>
                </c:pt>
                <c:pt idx="26060">
                  <c:v>43.332600000000014</c:v>
                </c:pt>
                <c:pt idx="26061">
                  <c:v>43.332600000000014</c:v>
                </c:pt>
                <c:pt idx="26062">
                  <c:v>43.332600000000014</c:v>
                </c:pt>
                <c:pt idx="26063">
                  <c:v>43.332600000000014</c:v>
                </c:pt>
                <c:pt idx="26064">
                  <c:v>43.332600000000014</c:v>
                </c:pt>
                <c:pt idx="26065">
                  <c:v>43.332600000000014</c:v>
                </c:pt>
                <c:pt idx="26066">
                  <c:v>43.332600000000014</c:v>
                </c:pt>
                <c:pt idx="26067">
                  <c:v>43.332600000000014</c:v>
                </c:pt>
                <c:pt idx="26068">
                  <c:v>43.332600000000014</c:v>
                </c:pt>
                <c:pt idx="26069">
                  <c:v>43.332600000000014</c:v>
                </c:pt>
                <c:pt idx="26070">
                  <c:v>43.332600000000014</c:v>
                </c:pt>
                <c:pt idx="26071">
                  <c:v>43.332600000000014</c:v>
                </c:pt>
                <c:pt idx="26072">
                  <c:v>43.332600000000014</c:v>
                </c:pt>
                <c:pt idx="26073">
                  <c:v>43.332600000000014</c:v>
                </c:pt>
                <c:pt idx="26074">
                  <c:v>43.332600000000014</c:v>
                </c:pt>
                <c:pt idx="26075">
                  <c:v>43.332600000000014</c:v>
                </c:pt>
                <c:pt idx="26076">
                  <c:v>43.332600000000014</c:v>
                </c:pt>
                <c:pt idx="26077">
                  <c:v>43.332600000000014</c:v>
                </c:pt>
                <c:pt idx="26078">
                  <c:v>43.332600000000014</c:v>
                </c:pt>
                <c:pt idx="26079">
                  <c:v>43.332600000000014</c:v>
                </c:pt>
                <c:pt idx="26080">
                  <c:v>43.332600000000014</c:v>
                </c:pt>
                <c:pt idx="26081">
                  <c:v>43.332600000000014</c:v>
                </c:pt>
                <c:pt idx="26082">
                  <c:v>43.332600000000014</c:v>
                </c:pt>
                <c:pt idx="26083">
                  <c:v>43.332600000000014</c:v>
                </c:pt>
                <c:pt idx="26084">
                  <c:v>43.332600000000014</c:v>
                </c:pt>
                <c:pt idx="26085">
                  <c:v>43.332600000000014</c:v>
                </c:pt>
                <c:pt idx="26086">
                  <c:v>43.332600000000014</c:v>
                </c:pt>
                <c:pt idx="26087">
                  <c:v>43.332600000000014</c:v>
                </c:pt>
                <c:pt idx="26088">
                  <c:v>43.332600000000014</c:v>
                </c:pt>
                <c:pt idx="26089">
                  <c:v>43.332600000000014</c:v>
                </c:pt>
                <c:pt idx="26090">
                  <c:v>43.332600000000014</c:v>
                </c:pt>
                <c:pt idx="26091">
                  <c:v>43.332600000000014</c:v>
                </c:pt>
                <c:pt idx="26092">
                  <c:v>43.332600000000014</c:v>
                </c:pt>
                <c:pt idx="26093">
                  <c:v>43.332600000000014</c:v>
                </c:pt>
                <c:pt idx="26094">
                  <c:v>43.332600000000014</c:v>
                </c:pt>
                <c:pt idx="26095">
                  <c:v>43.332600000000014</c:v>
                </c:pt>
                <c:pt idx="26096">
                  <c:v>43.332600000000014</c:v>
                </c:pt>
                <c:pt idx="26097">
                  <c:v>43.332600000000014</c:v>
                </c:pt>
                <c:pt idx="26098">
                  <c:v>43.332600000000014</c:v>
                </c:pt>
                <c:pt idx="26099">
                  <c:v>43.332600000000014</c:v>
                </c:pt>
                <c:pt idx="26100">
                  <c:v>43.332600000000014</c:v>
                </c:pt>
                <c:pt idx="26101">
                  <c:v>43.332600000000014</c:v>
                </c:pt>
                <c:pt idx="26102">
                  <c:v>43.332600000000014</c:v>
                </c:pt>
                <c:pt idx="26103">
                  <c:v>43.332600000000014</c:v>
                </c:pt>
                <c:pt idx="26104">
                  <c:v>43.332600000000014</c:v>
                </c:pt>
                <c:pt idx="26105">
                  <c:v>43.332600000000014</c:v>
                </c:pt>
                <c:pt idx="26106">
                  <c:v>43.332600000000014</c:v>
                </c:pt>
                <c:pt idx="26107">
                  <c:v>43.332600000000014</c:v>
                </c:pt>
                <c:pt idx="26108">
                  <c:v>43.332600000000014</c:v>
                </c:pt>
                <c:pt idx="26109">
                  <c:v>43.332600000000014</c:v>
                </c:pt>
                <c:pt idx="26110">
                  <c:v>43.332600000000014</c:v>
                </c:pt>
                <c:pt idx="26111">
                  <c:v>43.332600000000014</c:v>
                </c:pt>
                <c:pt idx="26112">
                  <c:v>43.332600000000014</c:v>
                </c:pt>
                <c:pt idx="26113">
                  <c:v>43.332600000000014</c:v>
                </c:pt>
                <c:pt idx="26114">
                  <c:v>43.332600000000014</c:v>
                </c:pt>
                <c:pt idx="26115">
                  <c:v>43.332600000000014</c:v>
                </c:pt>
                <c:pt idx="26116">
                  <c:v>43.332600000000014</c:v>
                </c:pt>
                <c:pt idx="26117">
                  <c:v>43.332600000000014</c:v>
                </c:pt>
                <c:pt idx="26118">
                  <c:v>43.332600000000014</c:v>
                </c:pt>
                <c:pt idx="26119">
                  <c:v>43.332600000000014</c:v>
                </c:pt>
                <c:pt idx="26120">
                  <c:v>43.332600000000014</c:v>
                </c:pt>
                <c:pt idx="26121">
                  <c:v>43.332600000000014</c:v>
                </c:pt>
                <c:pt idx="26122">
                  <c:v>43.332600000000014</c:v>
                </c:pt>
                <c:pt idx="26123">
                  <c:v>43.332600000000014</c:v>
                </c:pt>
                <c:pt idx="26124">
                  <c:v>43.332600000000014</c:v>
                </c:pt>
                <c:pt idx="26125">
                  <c:v>43.332600000000014</c:v>
                </c:pt>
                <c:pt idx="26126">
                  <c:v>43.332600000000014</c:v>
                </c:pt>
                <c:pt idx="26127">
                  <c:v>43.332600000000014</c:v>
                </c:pt>
                <c:pt idx="26128">
                  <c:v>43.332600000000014</c:v>
                </c:pt>
                <c:pt idx="26129">
                  <c:v>43.332600000000014</c:v>
                </c:pt>
                <c:pt idx="26130">
                  <c:v>43.332600000000014</c:v>
                </c:pt>
                <c:pt idx="26131">
                  <c:v>43.332600000000014</c:v>
                </c:pt>
                <c:pt idx="26132">
                  <c:v>43.332600000000014</c:v>
                </c:pt>
                <c:pt idx="26133">
                  <c:v>43.332600000000014</c:v>
                </c:pt>
                <c:pt idx="26134">
                  <c:v>43.332600000000014</c:v>
                </c:pt>
                <c:pt idx="26135">
                  <c:v>43.332600000000014</c:v>
                </c:pt>
                <c:pt idx="26136">
                  <c:v>43.332600000000014</c:v>
                </c:pt>
                <c:pt idx="26137">
                  <c:v>43.332600000000014</c:v>
                </c:pt>
                <c:pt idx="26138">
                  <c:v>43.332600000000014</c:v>
                </c:pt>
                <c:pt idx="26139">
                  <c:v>43.332600000000014</c:v>
                </c:pt>
                <c:pt idx="26140">
                  <c:v>43.332600000000014</c:v>
                </c:pt>
                <c:pt idx="26141">
                  <c:v>43.332600000000014</c:v>
                </c:pt>
                <c:pt idx="26142">
                  <c:v>43.332600000000014</c:v>
                </c:pt>
                <c:pt idx="26143">
                  <c:v>43.332600000000014</c:v>
                </c:pt>
                <c:pt idx="26144">
                  <c:v>43.332600000000014</c:v>
                </c:pt>
                <c:pt idx="26145">
                  <c:v>43.332600000000014</c:v>
                </c:pt>
                <c:pt idx="26146">
                  <c:v>43.332600000000014</c:v>
                </c:pt>
                <c:pt idx="26147">
                  <c:v>43.332600000000014</c:v>
                </c:pt>
                <c:pt idx="26148">
                  <c:v>43.332600000000014</c:v>
                </c:pt>
                <c:pt idx="26149">
                  <c:v>43.332600000000014</c:v>
                </c:pt>
                <c:pt idx="26150">
                  <c:v>43.332600000000014</c:v>
                </c:pt>
                <c:pt idx="26151">
                  <c:v>43.332600000000014</c:v>
                </c:pt>
                <c:pt idx="26152">
                  <c:v>43.332600000000014</c:v>
                </c:pt>
                <c:pt idx="26153">
                  <c:v>43.332600000000014</c:v>
                </c:pt>
                <c:pt idx="26154">
                  <c:v>43.332600000000014</c:v>
                </c:pt>
                <c:pt idx="26155">
                  <c:v>43.332600000000014</c:v>
                </c:pt>
                <c:pt idx="26156">
                  <c:v>43.332600000000014</c:v>
                </c:pt>
                <c:pt idx="26157">
                  <c:v>43.332600000000014</c:v>
                </c:pt>
                <c:pt idx="26158">
                  <c:v>43.332600000000014</c:v>
                </c:pt>
                <c:pt idx="26159">
                  <c:v>43.332600000000014</c:v>
                </c:pt>
                <c:pt idx="26160">
                  <c:v>43.332600000000014</c:v>
                </c:pt>
                <c:pt idx="26161">
                  <c:v>43.332600000000014</c:v>
                </c:pt>
                <c:pt idx="26162">
                  <c:v>43.332600000000014</c:v>
                </c:pt>
                <c:pt idx="26163">
                  <c:v>43.332600000000014</c:v>
                </c:pt>
                <c:pt idx="26164">
                  <c:v>43.332600000000014</c:v>
                </c:pt>
                <c:pt idx="26165">
                  <c:v>43.332600000000014</c:v>
                </c:pt>
                <c:pt idx="26166">
                  <c:v>43.332600000000014</c:v>
                </c:pt>
                <c:pt idx="26167">
                  <c:v>43.332600000000014</c:v>
                </c:pt>
                <c:pt idx="26168">
                  <c:v>43.332600000000014</c:v>
                </c:pt>
                <c:pt idx="26169">
                  <c:v>43.332600000000014</c:v>
                </c:pt>
                <c:pt idx="26170">
                  <c:v>43.332600000000014</c:v>
                </c:pt>
                <c:pt idx="26171">
                  <c:v>43.332600000000014</c:v>
                </c:pt>
                <c:pt idx="26172">
                  <c:v>43.332600000000014</c:v>
                </c:pt>
                <c:pt idx="26173">
                  <c:v>43.332600000000014</c:v>
                </c:pt>
                <c:pt idx="26174">
                  <c:v>43.332600000000014</c:v>
                </c:pt>
                <c:pt idx="26175">
                  <c:v>43.322499999999998</c:v>
                </c:pt>
                <c:pt idx="26176">
                  <c:v>43.322499999999998</c:v>
                </c:pt>
                <c:pt idx="26177">
                  <c:v>43.322499999999998</c:v>
                </c:pt>
                <c:pt idx="26178">
                  <c:v>43.322499999999998</c:v>
                </c:pt>
                <c:pt idx="26179">
                  <c:v>43.322499999999998</c:v>
                </c:pt>
                <c:pt idx="26180">
                  <c:v>43.322499999999998</c:v>
                </c:pt>
                <c:pt idx="26181">
                  <c:v>43.322499999999998</c:v>
                </c:pt>
                <c:pt idx="26182">
                  <c:v>43.322499999999998</c:v>
                </c:pt>
                <c:pt idx="26183">
                  <c:v>43.322499999999998</c:v>
                </c:pt>
                <c:pt idx="26184">
                  <c:v>43.322499999999998</c:v>
                </c:pt>
                <c:pt idx="26185">
                  <c:v>43.322499999999998</c:v>
                </c:pt>
                <c:pt idx="26186">
                  <c:v>43.322499999999998</c:v>
                </c:pt>
                <c:pt idx="26187">
                  <c:v>43.322499999999998</c:v>
                </c:pt>
                <c:pt idx="26188">
                  <c:v>43.322499999999998</c:v>
                </c:pt>
                <c:pt idx="26189">
                  <c:v>43.322499999999998</c:v>
                </c:pt>
                <c:pt idx="26190">
                  <c:v>43.322499999999998</c:v>
                </c:pt>
                <c:pt idx="26191">
                  <c:v>43.322499999999998</c:v>
                </c:pt>
                <c:pt idx="26192">
                  <c:v>43.322499999999998</c:v>
                </c:pt>
                <c:pt idx="26193">
                  <c:v>43.322499999999998</c:v>
                </c:pt>
                <c:pt idx="26194">
                  <c:v>43.322499999999998</c:v>
                </c:pt>
                <c:pt idx="26195">
                  <c:v>43.322499999999998</c:v>
                </c:pt>
                <c:pt idx="26196">
                  <c:v>43.322499999999998</c:v>
                </c:pt>
                <c:pt idx="26197">
                  <c:v>43.322499999999998</c:v>
                </c:pt>
                <c:pt idx="26198">
                  <c:v>43.322499999999998</c:v>
                </c:pt>
                <c:pt idx="26199">
                  <c:v>43.322499999999998</c:v>
                </c:pt>
                <c:pt idx="26200">
                  <c:v>43.322499999999998</c:v>
                </c:pt>
                <c:pt idx="26201">
                  <c:v>43.322499999999998</c:v>
                </c:pt>
                <c:pt idx="26202">
                  <c:v>43.322499999999998</c:v>
                </c:pt>
                <c:pt idx="26203">
                  <c:v>43.322499999999998</c:v>
                </c:pt>
                <c:pt idx="26204">
                  <c:v>43.322499999999998</c:v>
                </c:pt>
                <c:pt idx="26205">
                  <c:v>43.322499999999998</c:v>
                </c:pt>
                <c:pt idx="26206">
                  <c:v>43.322499999999998</c:v>
                </c:pt>
                <c:pt idx="26207">
                  <c:v>43.322499999999998</c:v>
                </c:pt>
                <c:pt idx="26208">
                  <c:v>43.322499999999998</c:v>
                </c:pt>
                <c:pt idx="26209">
                  <c:v>43.322499999999998</c:v>
                </c:pt>
                <c:pt idx="26210">
                  <c:v>43.322499999999998</c:v>
                </c:pt>
                <c:pt idx="26211">
                  <c:v>43.322499999999998</c:v>
                </c:pt>
                <c:pt idx="26212">
                  <c:v>43.322499999999998</c:v>
                </c:pt>
                <c:pt idx="26213">
                  <c:v>43.322499999999998</c:v>
                </c:pt>
                <c:pt idx="26214">
                  <c:v>43.322499999999998</c:v>
                </c:pt>
                <c:pt idx="26215">
                  <c:v>43.322499999999998</c:v>
                </c:pt>
                <c:pt idx="26216">
                  <c:v>43.322499999999998</c:v>
                </c:pt>
                <c:pt idx="26217">
                  <c:v>43.322499999999998</c:v>
                </c:pt>
                <c:pt idx="26218">
                  <c:v>43.322499999999998</c:v>
                </c:pt>
                <c:pt idx="26219">
                  <c:v>43.322499999999998</c:v>
                </c:pt>
                <c:pt idx="26220">
                  <c:v>43.322499999999998</c:v>
                </c:pt>
                <c:pt idx="26221">
                  <c:v>43.322499999999998</c:v>
                </c:pt>
                <c:pt idx="26222">
                  <c:v>43.322499999999998</c:v>
                </c:pt>
                <c:pt idx="26223">
                  <c:v>43.322499999999998</c:v>
                </c:pt>
                <c:pt idx="26224">
                  <c:v>43.322499999999998</c:v>
                </c:pt>
                <c:pt idx="26225">
                  <c:v>43.322499999999998</c:v>
                </c:pt>
                <c:pt idx="26226">
                  <c:v>43.322499999999998</c:v>
                </c:pt>
                <c:pt idx="26227">
                  <c:v>43.322499999999998</c:v>
                </c:pt>
                <c:pt idx="26228">
                  <c:v>43.322499999999998</c:v>
                </c:pt>
                <c:pt idx="26229">
                  <c:v>43.322499999999998</c:v>
                </c:pt>
                <c:pt idx="26230">
                  <c:v>43.322499999999998</c:v>
                </c:pt>
                <c:pt idx="26231">
                  <c:v>43.322499999999998</c:v>
                </c:pt>
                <c:pt idx="26232">
                  <c:v>43.322499999999998</c:v>
                </c:pt>
                <c:pt idx="26233">
                  <c:v>43.322499999999998</c:v>
                </c:pt>
                <c:pt idx="26234">
                  <c:v>43.322499999999998</c:v>
                </c:pt>
                <c:pt idx="26235">
                  <c:v>43.322499999999998</c:v>
                </c:pt>
                <c:pt idx="26236">
                  <c:v>43.322499999999998</c:v>
                </c:pt>
                <c:pt idx="26237">
                  <c:v>43.322499999999998</c:v>
                </c:pt>
                <c:pt idx="26238">
                  <c:v>43.322499999999998</c:v>
                </c:pt>
                <c:pt idx="26239">
                  <c:v>43.322499999999998</c:v>
                </c:pt>
                <c:pt idx="26240">
                  <c:v>43.322499999999998</c:v>
                </c:pt>
                <c:pt idx="26241">
                  <c:v>43.322499999999998</c:v>
                </c:pt>
                <c:pt idx="26242">
                  <c:v>43.322499999999998</c:v>
                </c:pt>
                <c:pt idx="26243">
                  <c:v>43.322499999999998</c:v>
                </c:pt>
                <c:pt idx="26244">
                  <c:v>43.322499999999998</c:v>
                </c:pt>
                <c:pt idx="26245">
                  <c:v>43.322499999999998</c:v>
                </c:pt>
                <c:pt idx="26246">
                  <c:v>43.322499999999998</c:v>
                </c:pt>
                <c:pt idx="26247">
                  <c:v>43.322499999999998</c:v>
                </c:pt>
                <c:pt idx="26248">
                  <c:v>43.322499999999998</c:v>
                </c:pt>
                <c:pt idx="26249">
                  <c:v>43.322499999999998</c:v>
                </c:pt>
                <c:pt idx="26250">
                  <c:v>43.322499999999998</c:v>
                </c:pt>
                <c:pt idx="26251">
                  <c:v>43.322499999999998</c:v>
                </c:pt>
                <c:pt idx="26252">
                  <c:v>43.322499999999998</c:v>
                </c:pt>
                <c:pt idx="26253">
                  <c:v>43.322499999999998</c:v>
                </c:pt>
                <c:pt idx="26254">
                  <c:v>43.322499999999998</c:v>
                </c:pt>
                <c:pt idx="26255">
                  <c:v>43.322499999999998</c:v>
                </c:pt>
                <c:pt idx="26256">
                  <c:v>43.322499999999998</c:v>
                </c:pt>
                <c:pt idx="26257">
                  <c:v>43.322499999999998</c:v>
                </c:pt>
                <c:pt idx="26258">
                  <c:v>43.322499999999998</c:v>
                </c:pt>
                <c:pt idx="26259">
                  <c:v>43.322499999999998</c:v>
                </c:pt>
                <c:pt idx="26260">
                  <c:v>43.322499999999998</c:v>
                </c:pt>
                <c:pt idx="26261">
                  <c:v>43.322499999999998</c:v>
                </c:pt>
                <c:pt idx="26262">
                  <c:v>43.322499999999998</c:v>
                </c:pt>
                <c:pt idx="26263">
                  <c:v>43.322499999999998</c:v>
                </c:pt>
                <c:pt idx="26264">
                  <c:v>43.322499999999998</c:v>
                </c:pt>
                <c:pt idx="26265">
                  <c:v>43.322499999999998</c:v>
                </c:pt>
                <c:pt idx="26266">
                  <c:v>43.322499999999998</c:v>
                </c:pt>
                <c:pt idx="26267">
                  <c:v>43.322499999999998</c:v>
                </c:pt>
                <c:pt idx="26268">
                  <c:v>43.322499999999998</c:v>
                </c:pt>
                <c:pt idx="26269">
                  <c:v>43.322499999999998</c:v>
                </c:pt>
                <c:pt idx="26270">
                  <c:v>43.322499999999998</c:v>
                </c:pt>
                <c:pt idx="26271">
                  <c:v>43.322499999999998</c:v>
                </c:pt>
                <c:pt idx="26272">
                  <c:v>43.322499999999998</c:v>
                </c:pt>
                <c:pt idx="26273">
                  <c:v>43.322499999999998</c:v>
                </c:pt>
                <c:pt idx="26274">
                  <c:v>43.322499999999998</c:v>
                </c:pt>
                <c:pt idx="26275">
                  <c:v>43.322499999999998</c:v>
                </c:pt>
                <c:pt idx="26276">
                  <c:v>43.322499999999998</c:v>
                </c:pt>
                <c:pt idx="26277">
                  <c:v>43.322499999999998</c:v>
                </c:pt>
                <c:pt idx="26278">
                  <c:v>43.322499999999998</c:v>
                </c:pt>
                <c:pt idx="26279">
                  <c:v>43.322499999999998</c:v>
                </c:pt>
                <c:pt idx="26280">
                  <c:v>43.322499999999998</c:v>
                </c:pt>
                <c:pt idx="26281">
                  <c:v>43.322499999999998</c:v>
                </c:pt>
                <c:pt idx="26282">
                  <c:v>43.322499999999998</c:v>
                </c:pt>
                <c:pt idx="26283">
                  <c:v>43.322499999999998</c:v>
                </c:pt>
                <c:pt idx="26284">
                  <c:v>43.322499999999998</c:v>
                </c:pt>
                <c:pt idx="26285">
                  <c:v>43.322499999999998</c:v>
                </c:pt>
                <c:pt idx="26286">
                  <c:v>43.322499999999998</c:v>
                </c:pt>
                <c:pt idx="26287">
                  <c:v>43.322499999999998</c:v>
                </c:pt>
                <c:pt idx="26288">
                  <c:v>43.322499999999998</c:v>
                </c:pt>
                <c:pt idx="26289">
                  <c:v>43.322499999999998</c:v>
                </c:pt>
                <c:pt idx="26290">
                  <c:v>43.322499999999998</c:v>
                </c:pt>
                <c:pt idx="26291">
                  <c:v>43.322499999999998</c:v>
                </c:pt>
                <c:pt idx="26292">
                  <c:v>43.322499999999998</c:v>
                </c:pt>
                <c:pt idx="26293">
                  <c:v>43.322499999999998</c:v>
                </c:pt>
                <c:pt idx="26294">
                  <c:v>43.322499999999998</c:v>
                </c:pt>
                <c:pt idx="26295">
                  <c:v>43.322499999999998</c:v>
                </c:pt>
                <c:pt idx="26296">
                  <c:v>43.322499999999998</c:v>
                </c:pt>
                <c:pt idx="26297">
                  <c:v>43.322499999999998</c:v>
                </c:pt>
                <c:pt idx="26298">
                  <c:v>43.322499999999998</c:v>
                </c:pt>
                <c:pt idx="26299">
                  <c:v>43.322499999999998</c:v>
                </c:pt>
                <c:pt idx="26300">
                  <c:v>43.322499999999998</c:v>
                </c:pt>
                <c:pt idx="26301">
                  <c:v>43.3125</c:v>
                </c:pt>
                <c:pt idx="26302">
                  <c:v>43.3125</c:v>
                </c:pt>
                <c:pt idx="26303">
                  <c:v>43.3125</c:v>
                </c:pt>
                <c:pt idx="26304">
                  <c:v>43.3125</c:v>
                </c:pt>
                <c:pt idx="26305">
                  <c:v>43.3125</c:v>
                </c:pt>
                <c:pt idx="26306">
                  <c:v>43.3125</c:v>
                </c:pt>
                <c:pt idx="26307">
                  <c:v>43.3125</c:v>
                </c:pt>
                <c:pt idx="26308">
                  <c:v>43.3125</c:v>
                </c:pt>
                <c:pt idx="26309">
                  <c:v>43.3125</c:v>
                </c:pt>
                <c:pt idx="26310">
                  <c:v>43.3125</c:v>
                </c:pt>
                <c:pt idx="26311">
                  <c:v>43.3125</c:v>
                </c:pt>
                <c:pt idx="26312">
                  <c:v>43.3125</c:v>
                </c:pt>
                <c:pt idx="26313">
                  <c:v>43.3125</c:v>
                </c:pt>
                <c:pt idx="26314">
                  <c:v>43.3125</c:v>
                </c:pt>
                <c:pt idx="26315">
                  <c:v>43.3125</c:v>
                </c:pt>
                <c:pt idx="26316">
                  <c:v>43.3125</c:v>
                </c:pt>
                <c:pt idx="26317">
                  <c:v>43.3125</c:v>
                </c:pt>
                <c:pt idx="26318">
                  <c:v>43.3125</c:v>
                </c:pt>
                <c:pt idx="26319">
                  <c:v>43.3125</c:v>
                </c:pt>
                <c:pt idx="26320">
                  <c:v>43.3125</c:v>
                </c:pt>
                <c:pt idx="26321">
                  <c:v>43.3125</c:v>
                </c:pt>
                <c:pt idx="26322">
                  <c:v>43.3125</c:v>
                </c:pt>
                <c:pt idx="26323">
                  <c:v>43.3125</c:v>
                </c:pt>
                <c:pt idx="26324">
                  <c:v>43.3125</c:v>
                </c:pt>
                <c:pt idx="26325">
                  <c:v>43.3125</c:v>
                </c:pt>
                <c:pt idx="26326">
                  <c:v>43.3125</c:v>
                </c:pt>
                <c:pt idx="26327">
                  <c:v>43.3125</c:v>
                </c:pt>
                <c:pt idx="26328">
                  <c:v>43.3125</c:v>
                </c:pt>
                <c:pt idx="26329">
                  <c:v>43.3125</c:v>
                </c:pt>
                <c:pt idx="26330">
                  <c:v>43.3125</c:v>
                </c:pt>
                <c:pt idx="26331">
                  <c:v>43.3125</c:v>
                </c:pt>
                <c:pt idx="26332">
                  <c:v>43.3125</c:v>
                </c:pt>
                <c:pt idx="26333">
                  <c:v>43.3125</c:v>
                </c:pt>
                <c:pt idx="26334">
                  <c:v>43.3125</c:v>
                </c:pt>
                <c:pt idx="26335">
                  <c:v>43.3125</c:v>
                </c:pt>
                <c:pt idx="26336">
                  <c:v>43.3125</c:v>
                </c:pt>
                <c:pt idx="26337">
                  <c:v>43.3125</c:v>
                </c:pt>
                <c:pt idx="26338">
                  <c:v>43.3125</c:v>
                </c:pt>
                <c:pt idx="26339">
                  <c:v>43.3125</c:v>
                </c:pt>
                <c:pt idx="26340">
                  <c:v>43.3125</c:v>
                </c:pt>
                <c:pt idx="26341">
                  <c:v>43.3125</c:v>
                </c:pt>
                <c:pt idx="26342">
                  <c:v>43.3125</c:v>
                </c:pt>
                <c:pt idx="26343">
                  <c:v>43.3125</c:v>
                </c:pt>
                <c:pt idx="26344">
                  <c:v>43.3125</c:v>
                </c:pt>
                <c:pt idx="26345">
                  <c:v>43.3125</c:v>
                </c:pt>
                <c:pt idx="26346">
                  <c:v>43.3125</c:v>
                </c:pt>
                <c:pt idx="26347">
                  <c:v>43.3125</c:v>
                </c:pt>
                <c:pt idx="26348">
                  <c:v>43.3125</c:v>
                </c:pt>
                <c:pt idx="26349">
                  <c:v>43.3125</c:v>
                </c:pt>
                <c:pt idx="26350">
                  <c:v>43.3125</c:v>
                </c:pt>
                <c:pt idx="26351">
                  <c:v>43.3125</c:v>
                </c:pt>
                <c:pt idx="26352">
                  <c:v>43.3125</c:v>
                </c:pt>
                <c:pt idx="26353">
                  <c:v>43.3125</c:v>
                </c:pt>
                <c:pt idx="26354">
                  <c:v>43.3125</c:v>
                </c:pt>
                <c:pt idx="26355">
                  <c:v>43.3125</c:v>
                </c:pt>
                <c:pt idx="26356">
                  <c:v>43.3125</c:v>
                </c:pt>
                <c:pt idx="26357">
                  <c:v>43.3125</c:v>
                </c:pt>
                <c:pt idx="26358">
                  <c:v>43.3125</c:v>
                </c:pt>
                <c:pt idx="26359">
                  <c:v>43.3125</c:v>
                </c:pt>
                <c:pt idx="26360">
                  <c:v>43.3125</c:v>
                </c:pt>
                <c:pt idx="26361">
                  <c:v>43.3125</c:v>
                </c:pt>
                <c:pt idx="26362">
                  <c:v>43.3125</c:v>
                </c:pt>
                <c:pt idx="26363">
                  <c:v>43.3125</c:v>
                </c:pt>
                <c:pt idx="26364">
                  <c:v>43.3125</c:v>
                </c:pt>
                <c:pt idx="26365">
                  <c:v>43.3125</c:v>
                </c:pt>
                <c:pt idx="26366">
                  <c:v>43.3125</c:v>
                </c:pt>
                <c:pt idx="26367">
                  <c:v>43.3125</c:v>
                </c:pt>
                <c:pt idx="26368">
                  <c:v>43.3125</c:v>
                </c:pt>
                <c:pt idx="26369">
                  <c:v>43.3125</c:v>
                </c:pt>
                <c:pt idx="26370">
                  <c:v>43.3125</c:v>
                </c:pt>
                <c:pt idx="26371">
                  <c:v>43.3125</c:v>
                </c:pt>
                <c:pt idx="26372">
                  <c:v>43.3125</c:v>
                </c:pt>
                <c:pt idx="26373">
                  <c:v>43.3125</c:v>
                </c:pt>
                <c:pt idx="26374">
                  <c:v>43.3125</c:v>
                </c:pt>
                <c:pt idx="26375">
                  <c:v>43.3125</c:v>
                </c:pt>
                <c:pt idx="26376">
                  <c:v>43.3125</c:v>
                </c:pt>
                <c:pt idx="26377">
                  <c:v>43.3125</c:v>
                </c:pt>
                <c:pt idx="26378">
                  <c:v>43.3125</c:v>
                </c:pt>
                <c:pt idx="26379">
                  <c:v>43.3125</c:v>
                </c:pt>
                <c:pt idx="26380">
                  <c:v>43.3125</c:v>
                </c:pt>
                <c:pt idx="26381">
                  <c:v>43.3125</c:v>
                </c:pt>
                <c:pt idx="26382">
                  <c:v>43.3125</c:v>
                </c:pt>
                <c:pt idx="26383">
                  <c:v>43.3125</c:v>
                </c:pt>
                <c:pt idx="26384">
                  <c:v>43.3125</c:v>
                </c:pt>
                <c:pt idx="26385">
                  <c:v>43.3125</c:v>
                </c:pt>
                <c:pt idx="26386">
                  <c:v>43.3125</c:v>
                </c:pt>
                <c:pt idx="26387">
                  <c:v>43.3125</c:v>
                </c:pt>
                <c:pt idx="26388">
                  <c:v>43.3125</c:v>
                </c:pt>
                <c:pt idx="26389">
                  <c:v>43.3125</c:v>
                </c:pt>
                <c:pt idx="26390">
                  <c:v>43.3125</c:v>
                </c:pt>
                <c:pt idx="26391">
                  <c:v>43.3125</c:v>
                </c:pt>
                <c:pt idx="26392">
                  <c:v>43.3125</c:v>
                </c:pt>
                <c:pt idx="26393">
                  <c:v>43.3125</c:v>
                </c:pt>
                <c:pt idx="26394">
                  <c:v>43.3125</c:v>
                </c:pt>
                <c:pt idx="26395">
                  <c:v>43.3125</c:v>
                </c:pt>
                <c:pt idx="26396">
                  <c:v>43.3125</c:v>
                </c:pt>
                <c:pt idx="26397">
                  <c:v>43.3125</c:v>
                </c:pt>
                <c:pt idx="26398">
                  <c:v>43.3125</c:v>
                </c:pt>
                <c:pt idx="26399">
                  <c:v>43.3125</c:v>
                </c:pt>
                <c:pt idx="26400">
                  <c:v>43.3125</c:v>
                </c:pt>
                <c:pt idx="26401">
                  <c:v>43.3125</c:v>
                </c:pt>
                <c:pt idx="26402">
                  <c:v>43.3125</c:v>
                </c:pt>
                <c:pt idx="26403">
                  <c:v>43.3125</c:v>
                </c:pt>
                <c:pt idx="26404">
                  <c:v>43.3125</c:v>
                </c:pt>
                <c:pt idx="26405">
                  <c:v>43.3125</c:v>
                </c:pt>
                <c:pt idx="26406">
                  <c:v>43.3125</c:v>
                </c:pt>
                <c:pt idx="26407">
                  <c:v>43.3125</c:v>
                </c:pt>
                <c:pt idx="26408">
                  <c:v>43.3125</c:v>
                </c:pt>
                <c:pt idx="26409">
                  <c:v>43.3018</c:v>
                </c:pt>
                <c:pt idx="26410">
                  <c:v>43.3018</c:v>
                </c:pt>
                <c:pt idx="26411">
                  <c:v>43.3018</c:v>
                </c:pt>
                <c:pt idx="26412">
                  <c:v>43.3018</c:v>
                </c:pt>
                <c:pt idx="26413">
                  <c:v>43.3018</c:v>
                </c:pt>
                <c:pt idx="26414">
                  <c:v>43.3018</c:v>
                </c:pt>
                <c:pt idx="26415">
                  <c:v>43.3018</c:v>
                </c:pt>
                <c:pt idx="26416">
                  <c:v>43.3018</c:v>
                </c:pt>
                <c:pt idx="26417">
                  <c:v>43.3018</c:v>
                </c:pt>
                <c:pt idx="26418">
                  <c:v>43.3018</c:v>
                </c:pt>
                <c:pt idx="26419">
                  <c:v>43.3018</c:v>
                </c:pt>
                <c:pt idx="26420">
                  <c:v>43.3018</c:v>
                </c:pt>
                <c:pt idx="26421">
                  <c:v>43.3018</c:v>
                </c:pt>
                <c:pt idx="26422">
                  <c:v>43.3018</c:v>
                </c:pt>
                <c:pt idx="26423">
                  <c:v>43.3018</c:v>
                </c:pt>
                <c:pt idx="26424">
                  <c:v>43.3018</c:v>
                </c:pt>
                <c:pt idx="26425">
                  <c:v>43.3018</c:v>
                </c:pt>
                <c:pt idx="26426">
                  <c:v>43.3018</c:v>
                </c:pt>
                <c:pt idx="26427">
                  <c:v>43.3018</c:v>
                </c:pt>
                <c:pt idx="26428">
                  <c:v>43.3018</c:v>
                </c:pt>
                <c:pt idx="26429">
                  <c:v>43.3018</c:v>
                </c:pt>
                <c:pt idx="26430">
                  <c:v>43.3018</c:v>
                </c:pt>
                <c:pt idx="26431">
                  <c:v>43.3018</c:v>
                </c:pt>
                <c:pt idx="26432">
                  <c:v>43.3018</c:v>
                </c:pt>
                <c:pt idx="26433">
                  <c:v>43.3018</c:v>
                </c:pt>
                <c:pt idx="26434">
                  <c:v>43.3018</c:v>
                </c:pt>
                <c:pt idx="26435">
                  <c:v>43.3018</c:v>
                </c:pt>
                <c:pt idx="26436">
                  <c:v>43.3018</c:v>
                </c:pt>
                <c:pt idx="26437">
                  <c:v>43.3018</c:v>
                </c:pt>
                <c:pt idx="26438">
                  <c:v>43.3018</c:v>
                </c:pt>
                <c:pt idx="26439">
                  <c:v>43.3018</c:v>
                </c:pt>
                <c:pt idx="26440">
                  <c:v>43.3018</c:v>
                </c:pt>
                <c:pt idx="26441">
                  <c:v>43.3018</c:v>
                </c:pt>
                <c:pt idx="26442">
                  <c:v>43.3018</c:v>
                </c:pt>
                <c:pt idx="26443">
                  <c:v>43.3018</c:v>
                </c:pt>
                <c:pt idx="26444">
                  <c:v>43.3018</c:v>
                </c:pt>
                <c:pt idx="26445">
                  <c:v>43.3018</c:v>
                </c:pt>
                <c:pt idx="26446">
                  <c:v>43.3018</c:v>
                </c:pt>
                <c:pt idx="26447">
                  <c:v>43.3018</c:v>
                </c:pt>
                <c:pt idx="26448">
                  <c:v>43.3018</c:v>
                </c:pt>
                <c:pt idx="26449">
                  <c:v>43.3018</c:v>
                </c:pt>
                <c:pt idx="26450">
                  <c:v>43.3018</c:v>
                </c:pt>
                <c:pt idx="26451">
                  <c:v>43.3018</c:v>
                </c:pt>
                <c:pt idx="26452">
                  <c:v>43.3018</c:v>
                </c:pt>
                <c:pt idx="26453">
                  <c:v>43.3018</c:v>
                </c:pt>
                <c:pt idx="26454">
                  <c:v>43.3018</c:v>
                </c:pt>
                <c:pt idx="26455">
                  <c:v>43.3018</c:v>
                </c:pt>
                <c:pt idx="26456">
                  <c:v>43.3018</c:v>
                </c:pt>
                <c:pt idx="26457">
                  <c:v>43.3018</c:v>
                </c:pt>
                <c:pt idx="26458">
                  <c:v>43.3018</c:v>
                </c:pt>
                <c:pt idx="26459">
                  <c:v>43.3018</c:v>
                </c:pt>
                <c:pt idx="26460">
                  <c:v>43.3018</c:v>
                </c:pt>
                <c:pt idx="26461">
                  <c:v>43.3018</c:v>
                </c:pt>
                <c:pt idx="26462">
                  <c:v>43.3018</c:v>
                </c:pt>
                <c:pt idx="26463">
                  <c:v>43.3018</c:v>
                </c:pt>
                <c:pt idx="26464">
                  <c:v>43.3018</c:v>
                </c:pt>
                <c:pt idx="26465">
                  <c:v>43.3018</c:v>
                </c:pt>
                <c:pt idx="26466">
                  <c:v>43.3018</c:v>
                </c:pt>
                <c:pt idx="26467">
                  <c:v>43.3018</c:v>
                </c:pt>
                <c:pt idx="26468">
                  <c:v>43.3018</c:v>
                </c:pt>
                <c:pt idx="26469">
                  <c:v>43.3018</c:v>
                </c:pt>
                <c:pt idx="26470">
                  <c:v>43.3018</c:v>
                </c:pt>
                <c:pt idx="26471">
                  <c:v>43.3018</c:v>
                </c:pt>
                <c:pt idx="26472">
                  <c:v>43.3018</c:v>
                </c:pt>
                <c:pt idx="26473">
                  <c:v>43.3018</c:v>
                </c:pt>
                <c:pt idx="26474">
                  <c:v>43.3018</c:v>
                </c:pt>
                <c:pt idx="26475">
                  <c:v>43.3018</c:v>
                </c:pt>
                <c:pt idx="26476">
                  <c:v>43.3018</c:v>
                </c:pt>
                <c:pt idx="26477">
                  <c:v>43.3018</c:v>
                </c:pt>
                <c:pt idx="26478">
                  <c:v>43.3018</c:v>
                </c:pt>
                <c:pt idx="26479">
                  <c:v>43.3018</c:v>
                </c:pt>
                <c:pt idx="26480">
                  <c:v>43.3018</c:v>
                </c:pt>
                <c:pt idx="26481">
                  <c:v>43.3018</c:v>
                </c:pt>
                <c:pt idx="26482">
                  <c:v>43.3018</c:v>
                </c:pt>
                <c:pt idx="26483">
                  <c:v>43.3018</c:v>
                </c:pt>
                <c:pt idx="26484">
                  <c:v>43.3018</c:v>
                </c:pt>
                <c:pt idx="26485">
                  <c:v>43.3018</c:v>
                </c:pt>
                <c:pt idx="26486">
                  <c:v>43.3018</c:v>
                </c:pt>
                <c:pt idx="26487">
                  <c:v>43.3018</c:v>
                </c:pt>
                <c:pt idx="26488">
                  <c:v>43.3018</c:v>
                </c:pt>
                <c:pt idx="26489">
                  <c:v>43.3018</c:v>
                </c:pt>
                <c:pt idx="26490">
                  <c:v>43.3018</c:v>
                </c:pt>
                <c:pt idx="26491">
                  <c:v>43.3018</c:v>
                </c:pt>
                <c:pt idx="26492">
                  <c:v>43.3018</c:v>
                </c:pt>
                <c:pt idx="26493">
                  <c:v>43.3018</c:v>
                </c:pt>
                <c:pt idx="26494">
                  <c:v>43.3018</c:v>
                </c:pt>
                <c:pt idx="26495">
                  <c:v>43.3018</c:v>
                </c:pt>
                <c:pt idx="26496">
                  <c:v>43.3018</c:v>
                </c:pt>
                <c:pt idx="26497">
                  <c:v>43.3018</c:v>
                </c:pt>
                <c:pt idx="26498">
                  <c:v>43.3018</c:v>
                </c:pt>
                <c:pt idx="26499">
                  <c:v>43.3018</c:v>
                </c:pt>
                <c:pt idx="26500">
                  <c:v>43.3018</c:v>
                </c:pt>
                <c:pt idx="26501">
                  <c:v>43.3018</c:v>
                </c:pt>
                <c:pt idx="26502">
                  <c:v>43.3018</c:v>
                </c:pt>
                <c:pt idx="26503">
                  <c:v>43.3018</c:v>
                </c:pt>
                <c:pt idx="26504">
                  <c:v>43.3018</c:v>
                </c:pt>
                <c:pt idx="26505">
                  <c:v>43.3018</c:v>
                </c:pt>
                <c:pt idx="26506">
                  <c:v>43.3018</c:v>
                </c:pt>
                <c:pt idx="26507">
                  <c:v>43.3018</c:v>
                </c:pt>
                <c:pt idx="26508">
                  <c:v>43.3018</c:v>
                </c:pt>
                <c:pt idx="26509">
                  <c:v>43.3018</c:v>
                </c:pt>
                <c:pt idx="26510">
                  <c:v>43.3018</c:v>
                </c:pt>
                <c:pt idx="26511">
                  <c:v>43.3018</c:v>
                </c:pt>
                <c:pt idx="26512">
                  <c:v>43.3018</c:v>
                </c:pt>
                <c:pt idx="26513">
                  <c:v>43.291800000000002</c:v>
                </c:pt>
                <c:pt idx="26514">
                  <c:v>43.291800000000002</c:v>
                </c:pt>
                <c:pt idx="26515">
                  <c:v>43.291800000000002</c:v>
                </c:pt>
                <c:pt idx="26516">
                  <c:v>43.291800000000002</c:v>
                </c:pt>
                <c:pt idx="26517">
                  <c:v>43.291800000000002</c:v>
                </c:pt>
                <c:pt idx="26518">
                  <c:v>43.291800000000002</c:v>
                </c:pt>
                <c:pt idx="26519">
                  <c:v>43.291800000000002</c:v>
                </c:pt>
                <c:pt idx="26520">
                  <c:v>43.291800000000002</c:v>
                </c:pt>
                <c:pt idx="26521">
                  <c:v>43.291800000000002</c:v>
                </c:pt>
                <c:pt idx="26522">
                  <c:v>43.291800000000002</c:v>
                </c:pt>
                <c:pt idx="26523">
                  <c:v>43.291800000000002</c:v>
                </c:pt>
                <c:pt idx="26524">
                  <c:v>43.291800000000002</c:v>
                </c:pt>
                <c:pt idx="26525">
                  <c:v>43.291800000000002</c:v>
                </c:pt>
                <c:pt idx="26526">
                  <c:v>43.291800000000002</c:v>
                </c:pt>
                <c:pt idx="26527">
                  <c:v>43.291800000000002</c:v>
                </c:pt>
                <c:pt idx="26528">
                  <c:v>43.291800000000002</c:v>
                </c:pt>
                <c:pt idx="26529">
                  <c:v>43.291800000000002</c:v>
                </c:pt>
                <c:pt idx="26530">
                  <c:v>43.291800000000002</c:v>
                </c:pt>
                <c:pt idx="26531">
                  <c:v>43.291800000000002</c:v>
                </c:pt>
                <c:pt idx="26532">
                  <c:v>43.291800000000002</c:v>
                </c:pt>
                <c:pt idx="26533">
                  <c:v>43.291800000000002</c:v>
                </c:pt>
                <c:pt idx="26534">
                  <c:v>43.291800000000002</c:v>
                </c:pt>
                <c:pt idx="26535">
                  <c:v>43.291800000000002</c:v>
                </c:pt>
                <c:pt idx="26536">
                  <c:v>43.291800000000002</c:v>
                </c:pt>
                <c:pt idx="26537">
                  <c:v>43.291800000000002</c:v>
                </c:pt>
                <c:pt idx="26538">
                  <c:v>43.291800000000002</c:v>
                </c:pt>
                <c:pt idx="26539">
                  <c:v>43.291800000000002</c:v>
                </c:pt>
                <c:pt idx="26540">
                  <c:v>43.291800000000002</c:v>
                </c:pt>
                <c:pt idx="26541">
                  <c:v>43.291800000000002</c:v>
                </c:pt>
                <c:pt idx="26542">
                  <c:v>43.291800000000002</c:v>
                </c:pt>
                <c:pt idx="26543">
                  <c:v>43.291800000000002</c:v>
                </c:pt>
                <c:pt idx="26544">
                  <c:v>43.291800000000002</c:v>
                </c:pt>
                <c:pt idx="26545">
                  <c:v>43.291800000000002</c:v>
                </c:pt>
                <c:pt idx="26546">
                  <c:v>43.291800000000002</c:v>
                </c:pt>
                <c:pt idx="26547">
                  <c:v>43.291800000000002</c:v>
                </c:pt>
                <c:pt idx="26548">
                  <c:v>43.291800000000002</c:v>
                </c:pt>
                <c:pt idx="26549">
                  <c:v>43.291800000000002</c:v>
                </c:pt>
                <c:pt idx="26550">
                  <c:v>43.291800000000002</c:v>
                </c:pt>
                <c:pt idx="26551">
                  <c:v>43.291800000000002</c:v>
                </c:pt>
                <c:pt idx="26552">
                  <c:v>43.291800000000002</c:v>
                </c:pt>
                <c:pt idx="26553">
                  <c:v>43.291800000000002</c:v>
                </c:pt>
                <c:pt idx="26554">
                  <c:v>43.291800000000002</c:v>
                </c:pt>
                <c:pt idx="26555">
                  <c:v>43.291800000000002</c:v>
                </c:pt>
                <c:pt idx="26556">
                  <c:v>43.291800000000002</c:v>
                </c:pt>
                <c:pt idx="26557">
                  <c:v>43.291800000000002</c:v>
                </c:pt>
                <c:pt idx="26558">
                  <c:v>43.291800000000002</c:v>
                </c:pt>
                <c:pt idx="26559">
                  <c:v>43.291800000000002</c:v>
                </c:pt>
                <c:pt idx="26560">
                  <c:v>43.291800000000002</c:v>
                </c:pt>
                <c:pt idx="26561">
                  <c:v>43.291800000000002</c:v>
                </c:pt>
                <c:pt idx="26562">
                  <c:v>43.291800000000002</c:v>
                </c:pt>
                <c:pt idx="26563">
                  <c:v>43.291800000000002</c:v>
                </c:pt>
                <c:pt idx="26564">
                  <c:v>43.291800000000002</c:v>
                </c:pt>
                <c:pt idx="26565">
                  <c:v>43.291800000000002</c:v>
                </c:pt>
                <c:pt idx="26566">
                  <c:v>43.291800000000002</c:v>
                </c:pt>
                <c:pt idx="26567">
                  <c:v>43.291800000000002</c:v>
                </c:pt>
                <c:pt idx="26568">
                  <c:v>43.291800000000002</c:v>
                </c:pt>
                <c:pt idx="26569">
                  <c:v>43.291800000000002</c:v>
                </c:pt>
                <c:pt idx="26570">
                  <c:v>43.291800000000002</c:v>
                </c:pt>
                <c:pt idx="26571">
                  <c:v>43.291800000000002</c:v>
                </c:pt>
                <c:pt idx="26572">
                  <c:v>43.291800000000002</c:v>
                </c:pt>
                <c:pt idx="26573">
                  <c:v>43.291800000000002</c:v>
                </c:pt>
                <c:pt idx="26574">
                  <c:v>43.291800000000002</c:v>
                </c:pt>
                <c:pt idx="26575">
                  <c:v>43.291800000000002</c:v>
                </c:pt>
                <c:pt idx="26576">
                  <c:v>43.291800000000002</c:v>
                </c:pt>
                <c:pt idx="26577">
                  <c:v>43.291800000000002</c:v>
                </c:pt>
                <c:pt idx="26578">
                  <c:v>43.291800000000002</c:v>
                </c:pt>
                <c:pt idx="26579">
                  <c:v>43.291800000000002</c:v>
                </c:pt>
                <c:pt idx="26580">
                  <c:v>43.291800000000002</c:v>
                </c:pt>
                <c:pt idx="26581">
                  <c:v>43.291800000000002</c:v>
                </c:pt>
                <c:pt idx="26582">
                  <c:v>43.291800000000002</c:v>
                </c:pt>
                <c:pt idx="26583">
                  <c:v>43.291800000000002</c:v>
                </c:pt>
                <c:pt idx="26584">
                  <c:v>43.291800000000002</c:v>
                </c:pt>
                <c:pt idx="26585">
                  <c:v>43.291800000000002</c:v>
                </c:pt>
                <c:pt idx="26586">
                  <c:v>43.291800000000002</c:v>
                </c:pt>
                <c:pt idx="26587">
                  <c:v>43.291800000000002</c:v>
                </c:pt>
                <c:pt idx="26588">
                  <c:v>43.291800000000002</c:v>
                </c:pt>
                <c:pt idx="26589">
                  <c:v>43.291800000000002</c:v>
                </c:pt>
                <c:pt idx="26590">
                  <c:v>43.291800000000002</c:v>
                </c:pt>
                <c:pt idx="26591">
                  <c:v>43.291800000000002</c:v>
                </c:pt>
                <c:pt idx="26592">
                  <c:v>43.291800000000002</c:v>
                </c:pt>
                <c:pt idx="26593">
                  <c:v>43.291800000000002</c:v>
                </c:pt>
                <c:pt idx="26594">
                  <c:v>43.291800000000002</c:v>
                </c:pt>
                <c:pt idx="26595">
                  <c:v>43.291800000000002</c:v>
                </c:pt>
                <c:pt idx="26596">
                  <c:v>43.291800000000002</c:v>
                </c:pt>
                <c:pt idx="26597">
                  <c:v>43.291800000000002</c:v>
                </c:pt>
                <c:pt idx="26598">
                  <c:v>43.291800000000002</c:v>
                </c:pt>
                <c:pt idx="26599">
                  <c:v>43.291800000000002</c:v>
                </c:pt>
                <c:pt idx="26600">
                  <c:v>43.291800000000002</c:v>
                </c:pt>
                <c:pt idx="26601">
                  <c:v>43.291800000000002</c:v>
                </c:pt>
                <c:pt idx="26602">
                  <c:v>43.291800000000002</c:v>
                </c:pt>
                <c:pt idx="26603">
                  <c:v>43.291800000000002</c:v>
                </c:pt>
                <c:pt idx="26604">
                  <c:v>43.291800000000002</c:v>
                </c:pt>
                <c:pt idx="26605">
                  <c:v>43.291800000000002</c:v>
                </c:pt>
                <c:pt idx="26606">
                  <c:v>43.291800000000002</c:v>
                </c:pt>
                <c:pt idx="26607">
                  <c:v>43.291800000000002</c:v>
                </c:pt>
                <c:pt idx="26608">
                  <c:v>43.291800000000002</c:v>
                </c:pt>
                <c:pt idx="26609">
                  <c:v>43.291800000000002</c:v>
                </c:pt>
                <c:pt idx="26610">
                  <c:v>43.291800000000002</c:v>
                </c:pt>
                <c:pt idx="26611">
                  <c:v>43.291800000000002</c:v>
                </c:pt>
                <c:pt idx="26612">
                  <c:v>43.291800000000002</c:v>
                </c:pt>
                <c:pt idx="26613">
                  <c:v>43.291800000000002</c:v>
                </c:pt>
                <c:pt idx="26614">
                  <c:v>43.291800000000002</c:v>
                </c:pt>
                <c:pt idx="26615">
                  <c:v>43.291800000000002</c:v>
                </c:pt>
                <c:pt idx="26616">
                  <c:v>43.291800000000002</c:v>
                </c:pt>
                <c:pt idx="26617">
                  <c:v>43.281300000000002</c:v>
                </c:pt>
                <c:pt idx="26618">
                  <c:v>43.281300000000002</c:v>
                </c:pt>
                <c:pt idx="26619">
                  <c:v>43.281300000000002</c:v>
                </c:pt>
                <c:pt idx="26620">
                  <c:v>43.281300000000002</c:v>
                </c:pt>
                <c:pt idx="26621">
                  <c:v>43.281300000000002</c:v>
                </c:pt>
                <c:pt idx="26622">
                  <c:v>43.281300000000002</c:v>
                </c:pt>
                <c:pt idx="26623">
                  <c:v>43.281300000000002</c:v>
                </c:pt>
                <c:pt idx="26624">
                  <c:v>43.281300000000002</c:v>
                </c:pt>
                <c:pt idx="26625">
                  <c:v>43.281300000000002</c:v>
                </c:pt>
                <c:pt idx="26626">
                  <c:v>43.281300000000002</c:v>
                </c:pt>
                <c:pt idx="26627">
                  <c:v>43.281300000000002</c:v>
                </c:pt>
                <c:pt idx="26628">
                  <c:v>43.281300000000002</c:v>
                </c:pt>
                <c:pt idx="26629">
                  <c:v>43.281300000000002</c:v>
                </c:pt>
                <c:pt idx="26630">
                  <c:v>43.281300000000002</c:v>
                </c:pt>
                <c:pt idx="26631">
                  <c:v>43.281300000000002</c:v>
                </c:pt>
                <c:pt idx="26632">
                  <c:v>43.281300000000002</c:v>
                </c:pt>
                <c:pt idx="26633">
                  <c:v>43.281300000000002</c:v>
                </c:pt>
                <c:pt idx="26634">
                  <c:v>43.281300000000002</c:v>
                </c:pt>
                <c:pt idx="26635">
                  <c:v>43.281300000000002</c:v>
                </c:pt>
                <c:pt idx="26636">
                  <c:v>43.281300000000002</c:v>
                </c:pt>
                <c:pt idx="26637">
                  <c:v>43.281300000000002</c:v>
                </c:pt>
                <c:pt idx="26638">
                  <c:v>43.281300000000002</c:v>
                </c:pt>
                <c:pt idx="26639">
                  <c:v>43.281300000000002</c:v>
                </c:pt>
                <c:pt idx="26640">
                  <c:v>43.281300000000002</c:v>
                </c:pt>
                <c:pt idx="26641">
                  <c:v>43.281300000000002</c:v>
                </c:pt>
                <c:pt idx="26642">
                  <c:v>43.281300000000002</c:v>
                </c:pt>
                <c:pt idx="26643">
                  <c:v>43.281300000000002</c:v>
                </c:pt>
                <c:pt idx="26644">
                  <c:v>43.281300000000002</c:v>
                </c:pt>
                <c:pt idx="26645">
                  <c:v>43.281300000000002</c:v>
                </c:pt>
                <c:pt idx="26646">
                  <c:v>43.281300000000002</c:v>
                </c:pt>
                <c:pt idx="26647">
                  <c:v>43.281300000000002</c:v>
                </c:pt>
                <c:pt idx="26648">
                  <c:v>43.281300000000002</c:v>
                </c:pt>
                <c:pt idx="26649">
                  <c:v>43.281300000000002</c:v>
                </c:pt>
                <c:pt idx="26650">
                  <c:v>43.281300000000002</c:v>
                </c:pt>
                <c:pt idx="26651">
                  <c:v>43.281300000000002</c:v>
                </c:pt>
                <c:pt idx="26652">
                  <c:v>43.281300000000002</c:v>
                </c:pt>
                <c:pt idx="26653">
                  <c:v>43.281300000000002</c:v>
                </c:pt>
                <c:pt idx="26654">
                  <c:v>43.281300000000002</c:v>
                </c:pt>
                <c:pt idx="26655">
                  <c:v>43.281300000000002</c:v>
                </c:pt>
                <c:pt idx="26656">
                  <c:v>43.281300000000002</c:v>
                </c:pt>
                <c:pt idx="26657">
                  <c:v>43.281300000000002</c:v>
                </c:pt>
                <c:pt idx="26658">
                  <c:v>43.281300000000002</c:v>
                </c:pt>
                <c:pt idx="26659">
                  <c:v>43.281300000000002</c:v>
                </c:pt>
                <c:pt idx="26660">
                  <c:v>43.281300000000002</c:v>
                </c:pt>
                <c:pt idx="26661">
                  <c:v>43.281300000000002</c:v>
                </c:pt>
                <c:pt idx="26662">
                  <c:v>43.281300000000002</c:v>
                </c:pt>
                <c:pt idx="26663">
                  <c:v>43.281300000000002</c:v>
                </c:pt>
                <c:pt idx="26664">
                  <c:v>43.281300000000002</c:v>
                </c:pt>
                <c:pt idx="26665">
                  <c:v>43.281300000000002</c:v>
                </c:pt>
                <c:pt idx="26666">
                  <c:v>43.281300000000002</c:v>
                </c:pt>
                <c:pt idx="26667">
                  <c:v>43.281300000000002</c:v>
                </c:pt>
                <c:pt idx="26668">
                  <c:v>43.281300000000002</c:v>
                </c:pt>
                <c:pt idx="26669">
                  <c:v>43.281300000000002</c:v>
                </c:pt>
                <c:pt idx="26670">
                  <c:v>43.281300000000002</c:v>
                </c:pt>
                <c:pt idx="26671">
                  <c:v>43.281300000000002</c:v>
                </c:pt>
                <c:pt idx="26672">
                  <c:v>43.281300000000002</c:v>
                </c:pt>
                <c:pt idx="26673">
                  <c:v>43.281300000000002</c:v>
                </c:pt>
                <c:pt idx="26674">
                  <c:v>43.281300000000002</c:v>
                </c:pt>
                <c:pt idx="26675">
                  <c:v>43.281300000000002</c:v>
                </c:pt>
                <c:pt idx="26676">
                  <c:v>43.281300000000002</c:v>
                </c:pt>
                <c:pt idx="26677">
                  <c:v>43.281300000000002</c:v>
                </c:pt>
                <c:pt idx="26678">
                  <c:v>43.281300000000002</c:v>
                </c:pt>
                <c:pt idx="26679">
                  <c:v>43.281300000000002</c:v>
                </c:pt>
                <c:pt idx="26680">
                  <c:v>43.281300000000002</c:v>
                </c:pt>
                <c:pt idx="26681">
                  <c:v>43.281300000000002</c:v>
                </c:pt>
                <c:pt idx="26682">
                  <c:v>43.281300000000002</c:v>
                </c:pt>
                <c:pt idx="26683">
                  <c:v>43.281300000000002</c:v>
                </c:pt>
                <c:pt idx="26684">
                  <c:v>43.281300000000002</c:v>
                </c:pt>
                <c:pt idx="26685">
                  <c:v>43.281300000000002</c:v>
                </c:pt>
                <c:pt idx="26686">
                  <c:v>43.281300000000002</c:v>
                </c:pt>
                <c:pt idx="26687">
                  <c:v>43.281300000000002</c:v>
                </c:pt>
                <c:pt idx="26688">
                  <c:v>43.281300000000002</c:v>
                </c:pt>
                <c:pt idx="26689">
                  <c:v>43.281300000000002</c:v>
                </c:pt>
                <c:pt idx="26690">
                  <c:v>43.281300000000002</c:v>
                </c:pt>
                <c:pt idx="26691">
                  <c:v>43.281300000000002</c:v>
                </c:pt>
                <c:pt idx="26692">
                  <c:v>43.281300000000002</c:v>
                </c:pt>
                <c:pt idx="26693">
                  <c:v>43.281300000000002</c:v>
                </c:pt>
                <c:pt idx="26694">
                  <c:v>43.281300000000002</c:v>
                </c:pt>
                <c:pt idx="26695">
                  <c:v>43.281300000000002</c:v>
                </c:pt>
                <c:pt idx="26696">
                  <c:v>43.281300000000002</c:v>
                </c:pt>
                <c:pt idx="26697">
                  <c:v>43.281300000000002</c:v>
                </c:pt>
                <c:pt idx="26698">
                  <c:v>43.281300000000002</c:v>
                </c:pt>
                <c:pt idx="26699">
                  <c:v>43.281300000000002</c:v>
                </c:pt>
                <c:pt idx="26700">
                  <c:v>43.281300000000002</c:v>
                </c:pt>
                <c:pt idx="26701">
                  <c:v>43.281300000000002</c:v>
                </c:pt>
                <c:pt idx="26702">
                  <c:v>43.281300000000002</c:v>
                </c:pt>
                <c:pt idx="26703">
                  <c:v>43.281300000000002</c:v>
                </c:pt>
                <c:pt idx="26704">
                  <c:v>43.281300000000002</c:v>
                </c:pt>
                <c:pt idx="26705">
                  <c:v>43.281300000000002</c:v>
                </c:pt>
                <c:pt idx="26706">
                  <c:v>43.281300000000002</c:v>
                </c:pt>
                <c:pt idx="26707">
                  <c:v>43.281300000000002</c:v>
                </c:pt>
                <c:pt idx="26708">
                  <c:v>43.281300000000002</c:v>
                </c:pt>
                <c:pt idx="26709">
                  <c:v>43.281300000000002</c:v>
                </c:pt>
                <c:pt idx="26710">
                  <c:v>43.281300000000002</c:v>
                </c:pt>
                <c:pt idx="26711">
                  <c:v>43.281300000000002</c:v>
                </c:pt>
                <c:pt idx="26712">
                  <c:v>43.281300000000002</c:v>
                </c:pt>
                <c:pt idx="26713">
                  <c:v>43.281300000000002</c:v>
                </c:pt>
                <c:pt idx="26714">
                  <c:v>43.281300000000002</c:v>
                </c:pt>
                <c:pt idx="26715">
                  <c:v>43.281300000000002</c:v>
                </c:pt>
                <c:pt idx="26716">
                  <c:v>43.281300000000002</c:v>
                </c:pt>
                <c:pt idx="26717">
                  <c:v>43.281300000000002</c:v>
                </c:pt>
                <c:pt idx="26718">
                  <c:v>43.281300000000002</c:v>
                </c:pt>
                <c:pt idx="26719">
                  <c:v>43.281300000000002</c:v>
                </c:pt>
                <c:pt idx="26720">
                  <c:v>43.281300000000002</c:v>
                </c:pt>
                <c:pt idx="26721">
                  <c:v>43.271099999999997</c:v>
                </c:pt>
                <c:pt idx="26722">
                  <c:v>43.271099999999997</c:v>
                </c:pt>
                <c:pt idx="26723">
                  <c:v>43.271099999999997</c:v>
                </c:pt>
                <c:pt idx="26724">
                  <c:v>43.271099999999997</c:v>
                </c:pt>
                <c:pt idx="26725">
                  <c:v>43.271099999999997</c:v>
                </c:pt>
                <c:pt idx="26726">
                  <c:v>43.271099999999997</c:v>
                </c:pt>
                <c:pt idx="26727">
                  <c:v>43.271099999999997</c:v>
                </c:pt>
                <c:pt idx="26728">
                  <c:v>43.271099999999997</c:v>
                </c:pt>
                <c:pt idx="26729">
                  <c:v>43.271099999999997</c:v>
                </c:pt>
                <c:pt idx="26730">
                  <c:v>43.271099999999997</c:v>
                </c:pt>
                <c:pt idx="26731">
                  <c:v>43.271099999999997</c:v>
                </c:pt>
                <c:pt idx="26732">
                  <c:v>43.271099999999997</c:v>
                </c:pt>
                <c:pt idx="26733">
                  <c:v>43.271099999999997</c:v>
                </c:pt>
                <c:pt idx="26734">
                  <c:v>43.271099999999997</c:v>
                </c:pt>
                <c:pt idx="26735">
                  <c:v>43.271099999999997</c:v>
                </c:pt>
                <c:pt idx="26736">
                  <c:v>43.271099999999997</c:v>
                </c:pt>
                <c:pt idx="26737">
                  <c:v>43.271099999999997</c:v>
                </c:pt>
                <c:pt idx="26738">
                  <c:v>43.271099999999997</c:v>
                </c:pt>
                <c:pt idx="26739">
                  <c:v>43.271099999999997</c:v>
                </c:pt>
                <c:pt idx="26740">
                  <c:v>43.271099999999997</c:v>
                </c:pt>
                <c:pt idx="26741">
                  <c:v>43.271099999999997</c:v>
                </c:pt>
                <c:pt idx="26742">
                  <c:v>43.271099999999997</c:v>
                </c:pt>
                <c:pt idx="26743">
                  <c:v>43.271099999999997</c:v>
                </c:pt>
                <c:pt idx="26744">
                  <c:v>43.271099999999997</c:v>
                </c:pt>
                <c:pt idx="26745">
                  <c:v>43.271099999999997</c:v>
                </c:pt>
                <c:pt idx="26746">
                  <c:v>43.271099999999997</c:v>
                </c:pt>
                <c:pt idx="26747">
                  <c:v>43.271099999999997</c:v>
                </c:pt>
                <c:pt idx="26748">
                  <c:v>43.271099999999997</c:v>
                </c:pt>
                <c:pt idx="26749">
                  <c:v>43.271099999999997</c:v>
                </c:pt>
                <c:pt idx="26750">
                  <c:v>43.271099999999997</c:v>
                </c:pt>
                <c:pt idx="26751">
                  <c:v>43.271099999999997</c:v>
                </c:pt>
                <c:pt idx="26752">
                  <c:v>43.271099999999997</c:v>
                </c:pt>
                <c:pt idx="26753">
                  <c:v>43.271099999999997</c:v>
                </c:pt>
                <c:pt idx="26754">
                  <c:v>43.271099999999997</c:v>
                </c:pt>
                <c:pt idx="26755">
                  <c:v>43.271099999999997</c:v>
                </c:pt>
                <c:pt idx="26756">
                  <c:v>43.271099999999997</c:v>
                </c:pt>
                <c:pt idx="26757">
                  <c:v>43.271099999999997</c:v>
                </c:pt>
                <c:pt idx="26758">
                  <c:v>43.271099999999997</c:v>
                </c:pt>
                <c:pt idx="26759">
                  <c:v>43.271099999999997</c:v>
                </c:pt>
                <c:pt idx="26760">
                  <c:v>43.271099999999997</c:v>
                </c:pt>
                <c:pt idx="26761">
                  <c:v>43.271099999999997</c:v>
                </c:pt>
                <c:pt idx="26762">
                  <c:v>43.271099999999997</c:v>
                </c:pt>
                <c:pt idx="26763">
                  <c:v>43.271099999999997</c:v>
                </c:pt>
                <c:pt idx="26764">
                  <c:v>43.271099999999997</c:v>
                </c:pt>
                <c:pt idx="26765">
                  <c:v>43.271099999999997</c:v>
                </c:pt>
                <c:pt idx="26766">
                  <c:v>43.271099999999997</c:v>
                </c:pt>
                <c:pt idx="26767">
                  <c:v>43.271099999999997</c:v>
                </c:pt>
                <c:pt idx="26768">
                  <c:v>43.271099999999997</c:v>
                </c:pt>
                <c:pt idx="26769">
                  <c:v>43.271099999999997</c:v>
                </c:pt>
                <c:pt idx="26770">
                  <c:v>43.271099999999997</c:v>
                </c:pt>
                <c:pt idx="26771">
                  <c:v>43.271099999999997</c:v>
                </c:pt>
                <c:pt idx="26772">
                  <c:v>43.271099999999997</c:v>
                </c:pt>
                <c:pt idx="26773">
                  <c:v>43.271099999999997</c:v>
                </c:pt>
                <c:pt idx="26774">
                  <c:v>43.271099999999997</c:v>
                </c:pt>
                <c:pt idx="26775">
                  <c:v>43.271099999999997</c:v>
                </c:pt>
                <c:pt idx="26776">
                  <c:v>43.271099999999997</c:v>
                </c:pt>
                <c:pt idx="26777">
                  <c:v>43.271099999999997</c:v>
                </c:pt>
                <c:pt idx="26778">
                  <c:v>43.271099999999997</c:v>
                </c:pt>
                <c:pt idx="26779">
                  <c:v>43.271099999999997</c:v>
                </c:pt>
                <c:pt idx="26780">
                  <c:v>43.271099999999997</c:v>
                </c:pt>
                <c:pt idx="26781">
                  <c:v>43.271099999999997</c:v>
                </c:pt>
                <c:pt idx="26782">
                  <c:v>43.271099999999997</c:v>
                </c:pt>
                <c:pt idx="26783">
                  <c:v>43.271099999999997</c:v>
                </c:pt>
                <c:pt idx="26784">
                  <c:v>43.271099999999997</c:v>
                </c:pt>
                <c:pt idx="26785">
                  <c:v>43.271099999999997</c:v>
                </c:pt>
                <c:pt idx="26786">
                  <c:v>43.271099999999997</c:v>
                </c:pt>
                <c:pt idx="26787">
                  <c:v>43.271099999999997</c:v>
                </c:pt>
                <c:pt idx="26788">
                  <c:v>43.271099999999997</c:v>
                </c:pt>
                <c:pt idx="26789">
                  <c:v>43.271099999999997</c:v>
                </c:pt>
                <c:pt idx="26790">
                  <c:v>43.271099999999997</c:v>
                </c:pt>
                <c:pt idx="26791">
                  <c:v>43.271099999999997</c:v>
                </c:pt>
                <c:pt idx="26792">
                  <c:v>43.271099999999997</c:v>
                </c:pt>
                <c:pt idx="26793">
                  <c:v>43.271099999999997</c:v>
                </c:pt>
                <c:pt idx="26794">
                  <c:v>43.271099999999997</c:v>
                </c:pt>
                <c:pt idx="26795">
                  <c:v>43.271099999999997</c:v>
                </c:pt>
                <c:pt idx="26796">
                  <c:v>43.271099999999997</c:v>
                </c:pt>
                <c:pt idx="26797">
                  <c:v>43.271099999999997</c:v>
                </c:pt>
                <c:pt idx="26798">
                  <c:v>43.271099999999997</c:v>
                </c:pt>
                <c:pt idx="26799">
                  <c:v>43.271099999999997</c:v>
                </c:pt>
                <c:pt idx="26800">
                  <c:v>43.271099999999997</c:v>
                </c:pt>
                <c:pt idx="26801">
                  <c:v>43.271099999999997</c:v>
                </c:pt>
                <c:pt idx="26802">
                  <c:v>43.271099999999997</c:v>
                </c:pt>
                <c:pt idx="26803">
                  <c:v>43.271099999999997</c:v>
                </c:pt>
                <c:pt idx="26804">
                  <c:v>43.271099999999997</c:v>
                </c:pt>
                <c:pt idx="26805">
                  <c:v>43.271099999999997</c:v>
                </c:pt>
                <c:pt idx="26806">
                  <c:v>43.271099999999997</c:v>
                </c:pt>
                <c:pt idx="26807">
                  <c:v>43.271099999999997</c:v>
                </c:pt>
                <c:pt idx="26808">
                  <c:v>43.271099999999997</c:v>
                </c:pt>
                <c:pt idx="26809">
                  <c:v>43.271099999999997</c:v>
                </c:pt>
                <c:pt idx="26810">
                  <c:v>43.271099999999997</c:v>
                </c:pt>
                <c:pt idx="26811">
                  <c:v>43.271099999999997</c:v>
                </c:pt>
                <c:pt idx="26812">
                  <c:v>43.271099999999997</c:v>
                </c:pt>
                <c:pt idx="26813">
                  <c:v>43.271099999999997</c:v>
                </c:pt>
                <c:pt idx="26814">
                  <c:v>43.271099999999997</c:v>
                </c:pt>
                <c:pt idx="26815">
                  <c:v>43.271099999999997</c:v>
                </c:pt>
                <c:pt idx="26816">
                  <c:v>43.271099999999997</c:v>
                </c:pt>
                <c:pt idx="26817">
                  <c:v>43.271099999999997</c:v>
                </c:pt>
                <c:pt idx="26818">
                  <c:v>43.271099999999997</c:v>
                </c:pt>
                <c:pt idx="26819">
                  <c:v>43.271099999999997</c:v>
                </c:pt>
                <c:pt idx="26820">
                  <c:v>43.271099999999997</c:v>
                </c:pt>
                <c:pt idx="26821">
                  <c:v>43.271099999999997</c:v>
                </c:pt>
                <c:pt idx="26822">
                  <c:v>43.271099999999997</c:v>
                </c:pt>
                <c:pt idx="26823">
                  <c:v>43.271099999999997</c:v>
                </c:pt>
                <c:pt idx="26824">
                  <c:v>43.271099999999997</c:v>
                </c:pt>
                <c:pt idx="26825">
                  <c:v>43.271099999999997</c:v>
                </c:pt>
                <c:pt idx="26826">
                  <c:v>43.271099999999997</c:v>
                </c:pt>
                <c:pt idx="26827">
                  <c:v>43.271099999999997</c:v>
                </c:pt>
                <c:pt idx="26828">
                  <c:v>43.271099999999997</c:v>
                </c:pt>
                <c:pt idx="26829">
                  <c:v>43.271099999999997</c:v>
                </c:pt>
                <c:pt idx="26830">
                  <c:v>43.271099999999997</c:v>
                </c:pt>
                <c:pt idx="26831">
                  <c:v>43.271099999999997</c:v>
                </c:pt>
                <c:pt idx="26832">
                  <c:v>43.271099999999997</c:v>
                </c:pt>
                <c:pt idx="26833">
                  <c:v>43.271099999999997</c:v>
                </c:pt>
                <c:pt idx="26834">
                  <c:v>43.271099999999997</c:v>
                </c:pt>
                <c:pt idx="26835">
                  <c:v>43.271099999999997</c:v>
                </c:pt>
                <c:pt idx="26836">
                  <c:v>43.271099999999997</c:v>
                </c:pt>
                <c:pt idx="26837">
                  <c:v>43.271099999999997</c:v>
                </c:pt>
                <c:pt idx="26838">
                  <c:v>43.271099999999997</c:v>
                </c:pt>
                <c:pt idx="26839">
                  <c:v>43.271099999999997</c:v>
                </c:pt>
                <c:pt idx="26840">
                  <c:v>43.271099999999997</c:v>
                </c:pt>
                <c:pt idx="26841">
                  <c:v>43.271099999999997</c:v>
                </c:pt>
                <c:pt idx="26842">
                  <c:v>43.271099999999997</c:v>
                </c:pt>
                <c:pt idx="26843">
                  <c:v>43.271099999999997</c:v>
                </c:pt>
                <c:pt idx="26844">
                  <c:v>43.271099999999997</c:v>
                </c:pt>
                <c:pt idx="26845">
                  <c:v>43.271099999999997</c:v>
                </c:pt>
                <c:pt idx="26846">
                  <c:v>43.271099999999997</c:v>
                </c:pt>
                <c:pt idx="26847">
                  <c:v>43.271099999999997</c:v>
                </c:pt>
                <c:pt idx="26848">
                  <c:v>43.271099999999997</c:v>
                </c:pt>
                <c:pt idx="26849">
                  <c:v>43.271099999999997</c:v>
                </c:pt>
                <c:pt idx="26850">
                  <c:v>43.271099999999997</c:v>
                </c:pt>
                <c:pt idx="26851">
                  <c:v>43.271099999999997</c:v>
                </c:pt>
                <c:pt idx="26852">
                  <c:v>43.271099999999997</c:v>
                </c:pt>
                <c:pt idx="26853">
                  <c:v>43.271099999999997</c:v>
                </c:pt>
                <c:pt idx="26854">
                  <c:v>43.271099999999997</c:v>
                </c:pt>
                <c:pt idx="26855">
                  <c:v>43.271099999999997</c:v>
                </c:pt>
                <c:pt idx="26856">
                  <c:v>43.271099999999997</c:v>
                </c:pt>
                <c:pt idx="26857">
                  <c:v>43.271099999999997</c:v>
                </c:pt>
                <c:pt idx="26858">
                  <c:v>43.271099999999997</c:v>
                </c:pt>
                <c:pt idx="26859">
                  <c:v>43.271099999999997</c:v>
                </c:pt>
                <c:pt idx="26860">
                  <c:v>43.271099999999997</c:v>
                </c:pt>
                <c:pt idx="26861">
                  <c:v>43.271099999999997</c:v>
                </c:pt>
                <c:pt idx="26862">
                  <c:v>43.271099999999997</c:v>
                </c:pt>
                <c:pt idx="26863">
                  <c:v>43.271099999999997</c:v>
                </c:pt>
                <c:pt idx="26864">
                  <c:v>43.271099999999997</c:v>
                </c:pt>
                <c:pt idx="26865">
                  <c:v>43.271099999999997</c:v>
                </c:pt>
                <c:pt idx="26866">
                  <c:v>43.271099999999997</c:v>
                </c:pt>
                <c:pt idx="26867">
                  <c:v>43.271099999999997</c:v>
                </c:pt>
                <c:pt idx="26868">
                  <c:v>43.271099999999997</c:v>
                </c:pt>
                <c:pt idx="26869">
                  <c:v>43.271099999999997</c:v>
                </c:pt>
                <c:pt idx="26870">
                  <c:v>43.271099999999997</c:v>
                </c:pt>
                <c:pt idx="26871">
                  <c:v>43.271099999999997</c:v>
                </c:pt>
                <c:pt idx="26872">
                  <c:v>43.271099999999997</c:v>
                </c:pt>
                <c:pt idx="26873">
                  <c:v>43.271099999999997</c:v>
                </c:pt>
                <c:pt idx="26874">
                  <c:v>43.271099999999997</c:v>
                </c:pt>
                <c:pt idx="26875">
                  <c:v>43.271099999999997</c:v>
                </c:pt>
                <c:pt idx="26876">
                  <c:v>43.271099999999997</c:v>
                </c:pt>
                <c:pt idx="26877">
                  <c:v>43.271099999999997</c:v>
                </c:pt>
                <c:pt idx="26878">
                  <c:v>43.271099999999997</c:v>
                </c:pt>
                <c:pt idx="26879">
                  <c:v>43.271099999999997</c:v>
                </c:pt>
                <c:pt idx="26880">
                  <c:v>43.271099999999997</c:v>
                </c:pt>
                <c:pt idx="26881">
                  <c:v>43.271099999999997</c:v>
                </c:pt>
                <c:pt idx="26882">
                  <c:v>43.261099999999999</c:v>
                </c:pt>
                <c:pt idx="26883">
                  <c:v>43.261099999999999</c:v>
                </c:pt>
                <c:pt idx="26884">
                  <c:v>43.261099999999999</c:v>
                </c:pt>
                <c:pt idx="26885">
                  <c:v>43.261099999999999</c:v>
                </c:pt>
                <c:pt idx="26886">
                  <c:v>43.261099999999999</c:v>
                </c:pt>
                <c:pt idx="26887">
                  <c:v>43.261099999999999</c:v>
                </c:pt>
                <c:pt idx="26888">
                  <c:v>43.261099999999999</c:v>
                </c:pt>
                <c:pt idx="26889">
                  <c:v>43.261099999999999</c:v>
                </c:pt>
                <c:pt idx="26890">
                  <c:v>43.261099999999999</c:v>
                </c:pt>
                <c:pt idx="26891">
                  <c:v>43.261099999999999</c:v>
                </c:pt>
                <c:pt idx="26892">
                  <c:v>43.261099999999999</c:v>
                </c:pt>
                <c:pt idx="26893">
                  <c:v>43.261099999999999</c:v>
                </c:pt>
                <c:pt idx="26894">
                  <c:v>43.261099999999999</c:v>
                </c:pt>
                <c:pt idx="26895">
                  <c:v>43.261099999999999</c:v>
                </c:pt>
                <c:pt idx="26896">
                  <c:v>43.261099999999999</c:v>
                </c:pt>
                <c:pt idx="26897">
                  <c:v>43.261099999999999</c:v>
                </c:pt>
                <c:pt idx="26898">
                  <c:v>43.261099999999999</c:v>
                </c:pt>
                <c:pt idx="26899">
                  <c:v>43.261099999999999</c:v>
                </c:pt>
                <c:pt idx="26900">
                  <c:v>43.261099999999999</c:v>
                </c:pt>
                <c:pt idx="26901">
                  <c:v>43.261099999999999</c:v>
                </c:pt>
                <c:pt idx="26902">
                  <c:v>43.261099999999999</c:v>
                </c:pt>
                <c:pt idx="26903">
                  <c:v>43.261099999999999</c:v>
                </c:pt>
                <c:pt idx="26904">
                  <c:v>43.261099999999999</c:v>
                </c:pt>
                <c:pt idx="26905">
                  <c:v>43.261099999999999</c:v>
                </c:pt>
                <c:pt idx="26906">
                  <c:v>43.261099999999999</c:v>
                </c:pt>
                <c:pt idx="26907">
                  <c:v>43.261099999999999</c:v>
                </c:pt>
                <c:pt idx="26908">
                  <c:v>43.261099999999999</c:v>
                </c:pt>
                <c:pt idx="26909">
                  <c:v>43.261099999999999</c:v>
                </c:pt>
                <c:pt idx="26910">
                  <c:v>43.261099999999999</c:v>
                </c:pt>
                <c:pt idx="26911">
                  <c:v>43.261099999999999</c:v>
                </c:pt>
                <c:pt idx="26912">
                  <c:v>43.261099999999999</c:v>
                </c:pt>
                <c:pt idx="26913">
                  <c:v>43.261099999999999</c:v>
                </c:pt>
                <c:pt idx="26914">
                  <c:v>43.261099999999999</c:v>
                </c:pt>
                <c:pt idx="26915">
                  <c:v>43.261099999999999</c:v>
                </c:pt>
                <c:pt idx="26916">
                  <c:v>43.261099999999999</c:v>
                </c:pt>
                <c:pt idx="26917">
                  <c:v>43.261099999999999</c:v>
                </c:pt>
                <c:pt idx="26918">
                  <c:v>43.261099999999999</c:v>
                </c:pt>
                <c:pt idx="26919">
                  <c:v>43.261099999999999</c:v>
                </c:pt>
                <c:pt idx="26920">
                  <c:v>43.261099999999999</c:v>
                </c:pt>
                <c:pt idx="26921">
                  <c:v>43.261099999999999</c:v>
                </c:pt>
                <c:pt idx="26922">
                  <c:v>43.261099999999999</c:v>
                </c:pt>
                <c:pt idx="26923">
                  <c:v>43.261099999999999</c:v>
                </c:pt>
                <c:pt idx="26924">
                  <c:v>43.261099999999999</c:v>
                </c:pt>
                <c:pt idx="26925">
                  <c:v>43.261099999999999</c:v>
                </c:pt>
                <c:pt idx="26926">
                  <c:v>43.261099999999999</c:v>
                </c:pt>
                <c:pt idx="26927">
                  <c:v>43.261099999999999</c:v>
                </c:pt>
                <c:pt idx="26928">
                  <c:v>43.261099999999999</c:v>
                </c:pt>
                <c:pt idx="26929">
                  <c:v>43.261099999999999</c:v>
                </c:pt>
                <c:pt idx="26930">
                  <c:v>43.261099999999999</c:v>
                </c:pt>
                <c:pt idx="26931">
                  <c:v>43.261099999999999</c:v>
                </c:pt>
                <c:pt idx="26932">
                  <c:v>43.261099999999999</c:v>
                </c:pt>
                <c:pt idx="26933">
                  <c:v>43.261099999999999</c:v>
                </c:pt>
                <c:pt idx="26934">
                  <c:v>43.261099999999999</c:v>
                </c:pt>
                <c:pt idx="26935">
                  <c:v>43.261099999999999</c:v>
                </c:pt>
                <c:pt idx="26936">
                  <c:v>43.261099999999999</c:v>
                </c:pt>
                <c:pt idx="26937">
                  <c:v>43.261099999999999</c:v>
                </c:pt>
                <c:pt idx="26938">
                  <c:v>43.261099999999999</c:v>
                </c:pt>
                <c:pt idx="26939">
                  <c:v>43.261099999999999</c:v>
                </c:pt>
                <c:pt idx="26940">
                  <c:v>43.261099999999999</c:v>
                </c:pt>
                <c:pt idx="26941">
                  <c:v>43.261099999999999</c:v>
                </c:pt>
                <c:pt idx="26942">
                  <c:v>43.261099999999999</c:v>
                </c:pt>
                <c:pt idx="26943">
                  <c:v>43.261099999999999</c:v>
                </c:pt>
                <c:pt idx="26944">
                  <c:v>43.261099999999999</c:v>
                </c:pt>
                <c:pt idx="26945">
                  <c:v>43.261099999999999</c:v>
                </c:pt>
                <c:pt idx="26946">
                  <c:v>43.261099999999999</c:v>
                </c:pt>
                <c:pt idx="26947">
                  <c:v>43.261099999999999</c:v>
                </c:pt>
                <c:pt idx="26948">
                  <c:v>43.261099999999999</c:v>
                </c:pt>
                <c:pt idx="26949">
                  <c:v>43.261099999999999</c:v>
                </c:pt>
                <c:pt idx="26950">
                  <c:v>43.261099999999999</c:v>
                </c:pt>
                <c:pt idx="26951">
                  <c:v>43.261099999999999</c:v>
                </c:pt>
                <c:pt idx="26952">
                  <c:v>43.261099999999999</c:v>
                </c:pt>
                <c:pt idx="26953">
                  <c:v>43.261099999999999</c:v>
                </c:pt>
                <c:pt idx="26954">
                  <c:v>43.261099999999999</c:v>
                </c:pt>
                <c:pt idx="26955">
                  <c:v>43.261099999999999</c:v>
                </c:pt>
                <c:pt idx="26956">
                  <c:v>43.261099999999999</c:v>
                </c:pt>
                <c:pt idx="26957">
                  <c:v>43.261099999999999</c:v>
                </c:pt>
                <c:pt idx="26958">
                  <c:v>43.261099999999999</c:v>
                </c:pt>
                <c:pt idx="26959">
                  <c:v>43.261099999999999</c:v>
                </c:pt>
                <c:pt idx="26960">
                  <c:v>43.261099999999999</c:v>
                </c:pt>
                <c:pt idx="26961">
                  <c:v>43.261099999999999</c:v>
                </c:pt>
                <c:pt idx="26962">
                  <c:v>43.261099999999999</c:v>
                </c:pt>
                <c:pt idx="26963">
                  <c:v>43.261099999999999</c:v>
                </c:pt>
                <c:pt idx="26964">
                  <c:v>43.261099999999999</c:v>
                </c:pt>
                <c:pt idx="26965">
                  <c:v>43.261099999999999</c:v>
                </c:pt>
                <c:pt idx="26966">
                  <c:v>43.261099999999999</c:v>
                </c:pt>
                <c:pt idx="26967">
                  <c:v>43.261099999999999</c:v>
                </c:pt>
                <c:pt idx="26968">
                  <c:v>43.261099999999999</c:v>
                </c:pt>
                <c:pt idx="26969">
                  <c:v>43.261099999999999</c:v>
                </c:pt>
                <c:pt idx="26970">
                  <c:v>43.261099999999999</c:v>
                </c:pt>
                <c:pt idx="26971">
                  <c:v>43.261099999999999</c:v>
                </c:pt>
                <c:pt idx="26972">
                  <c:v>43.261099999999999</c:v>
                </c:pt>
                <c:pt idx="26973">
                  <c:v>43.261099999999999</c:v>
                </c:pt>
                <c:pt idx="26974">
                  <c:v>43.261099999999999</c:v>
                </c:pt>
                <c:pt idx="26975">
                  <c:v>43.261099999999999</c:v>
                </c:pt>
                <c:pt idx="26976">
                  <c:v>43.261099999999999</c:v>
                </c:pt>
                <c:pt idx="26977">
                  <c:v>43.261099999999999</c:v>
                </c:pt>
                <c:pt idx="26978">
                  <c:v>43.261099999999999</c:v>
                </c:pt>
                <c:pt idx="26979">
                  <c:v>43.261099999999999</c:v>
                </c:pt>
                <c:pt idx="26980">
                  <c:v>43.261099999999999</c:v>
                </c:pt>
                <c:pt idx="26981">
                  <c:v>43.261099999999999</c:v>
                </c:pt>
                <c:pt idx="26982">
                  <c:v>43.261099999999999</c:v>
                </c:pt>
                <c:pt idx="26983">
                  <c:v>43.261099999999999</c:v>
                </c:pt>
                <c:pt idx="26984">
                  <c:v>43.261099999999999</c:v>
                </c:pt>
                <c:pt idx="26985">
                  <c:v>43.261099999999999</c:v>
                </c:pt>
                <c:pt idx="26986">
                  <c:v>43.261099999999999</c:v>
                </c:pt>
                <c:pt idx="26987">
                  <c:v>43.261099999999999</c:v>
                </c:pt>
                <c:pt idx="26988">
                  <c:v>43.261099999999999</c:v>
                </c:pt>
                <c:pt idx="26989">
                  <c:v>43.261099999999999</c:v>
                </c:pt>
                <c:pt idx="26990">
                  <c:v>43.261099999999999</c:v>
                </c:pt>
                <c:pt idx="26991">
                  <c:v>43.261099999999999</c:v>
                </c:pt>
                <c:pt idx="26992">
                  <c:v>43.261099999999999</c:v>
                </c:pt>
                <c:pt idx="26993">
                  <c:v>43.261099999999999</c:v>
                </c:pt>
                <c:pt idx="26994">
                  <c:v>43.261099999999999</c:v>
                </c:pt>
                <c:pt idx="26995">
                  <c:v>43.261099999999999</c:v>
                </c:pt>
                <c:pt idx="26996">
                  <c:v>43.261099999999999</c:v>
                </c:pt>
                <c:pt idx="26997">
                  <c:v>43.261099999999999</c:v>
                </c:pt>
                <c:pt idx="26998">
                  <c:v>43.261099999999999</c:v>
                </c:pt>
                <c:pt idx="26999">
                  <c:v>43.261099999999999</c:v>
                </c:pt>
                <c:pt idx="27000">
                  <c:v>43.261099999999999</c:v>
                </c:pt>
                <c:pt idx="27001">
                  <c:v>43.261099999999999</c:v>
                </c:pt>
                <c:pt idx="27002">
                  <c:v>43.261099999999999</c:v>
                </c:pt>
                <c:pt idx="27003">
                  <c:v>43.261099999999999</c:v>
                </c:pt>
                <c:pt idx="27004">
                  <c:v>43.261099999999999</c:v>
                </c:pt>
                <c:pt idx="27005">
                  <c:v>43.261099999999999</c:v>
                </c:pt>
                <c:pt idx="27006">
                  <c:v>43.261099999999999</c:v>
                </c:pt>
                <c:pt idx="27007">
                  <c:v>43.261099999999999</c:v>
                </c:pt>
                <c:pt idx="27008">
                  <c:v>43.261099999999999</c:v>
                </c:pt>
                <c:pt idx="27009">
                  <c:v>43.261099999999999</c:v>
                </c:pt>
                <c:pt idx="27010">
                  <c:v>43.261099999999999</c:v>
                </c:pt>
                <c:pt idx="27011">
                  <c:v>43.261099999999999</c:v>
                </c:pt>
                <c:pt idx="27012">
                  <c:v>43.261099999999999</c:v>
                </c:pt>
                <c:pt idx="27013">
                  <c:v>43.261099999999999</c:v>
                </c:pt>
                <c:pt idx="27014">
                  <c:v>43.261099999999999</c:v>
                </c:pt>
                <c:pt idx="27015">
                  <c:v>43.261099999999999</c:v>
                </c:pt>
                <c:pt idx="27016">
                  <c:v>43.261099999999999</c:v>
                </c:pt>
                <c:pt idx="27017">
                  <c:v>43.261099999999999</c:v>
                </c:pt>
                <c:pt idx="27018">
                  <c:v>43.261099999999999</c:v>
                </c:pt>
                <c:pt idx="27019">
                  <c:v>43.261099999999999</c:v>
                </c:pt>
                <c:pt idx="27020">
                  <c:v>43.261099999999999</c:v>
                </c:pt>
                <c:pt idx="27021">
                  <c:v>43.261099999999999</c:v>
                </c:pt>
                <c:pt idx="27022">
                  <c:v>43.261099999999999</c:v>
                </c:pt>
                <c:pt idx="27023">
                  <c:v>43.250100000000003</c:v>
                </c:pt>
                <c:pt idx="27024">
                  <c:v>43.250100000000003</c:v>
                </c:pt>
                <c:pt idx="27025">
                  <c:v>43.250100000000003</c:v>
                </c:pt>
                <c:pt idx="27026">
                  <c:v>43.250100000000003</c:v>
                </c:pt>
                <c:pt idx="27027">
                  <c:v>43.250100000000003</c:v>
                </c:pt>
                <c:pt idx="27028">
                  <c:v>43.250100000000003</c:v>
                </c:pt>
                <c:pt idx="27029">
                  <c:v>43.250100000000003</c:v>
                </c:pt>
                <c:pt idx="27030">
                  <c:v>43.250100000000003</c:v>
                </c:pt>
                <c:pt idx="27031">
                  <c:v>43.250100000000003</c:v>
                </c:pt>
                <c:pt idx="27032">
                  <c:v>43.250100000000003</c:v>
                </c:pt>
                <c:pt idx="27033">
                  <c:v>43.250100000000003</c:v>
                </c:pt>
                <c:pt idx="27034">
                  <c:v>43.250100000000003</c:v>
                </c:pt>
                <c:pt idx="27035">
                  <c:v>43.250100000000003</c:v>
                </c:pt>
                <c:pt idx="27036">
                  <c:v>43.250100000000003</c:v>
                </c:pt>
                <c:pt idx="27037">
                  <c:v>43.250100000000003</c:v>
                </c:pt>
                <c:pt idx="27038">
                  <c:v>43.250100000000003</c:v>
                </c:pt>
                <c:pt idx="27039">
                  <c:v>43.250100000000003</c:v>
                </c:pt>
                <c:pt idx="27040">
                  <c:v>43.250100000000003</c:v>
                </c:pt>
                <c:pt idx="27041">
                  <c:v>43.250100000000003</c:v>
                </c:pt>
                <c:pt idx="27042">
                  <c:v>43.250100000000003</c:v>
                </c:pt>
                <c:pt idx="27043">
                  <c:v>43.250100000000003</c:v>
                </c:pt>
                <c:pt idx="27044">
                  <c:v>43.250100000000003</c:v>
                </c:pt>
                <c:pt idx="27045">
                  <c:v>43.250100000000003</c:v>
                </c:pt>
                <c:pt idx="27046">
                  <c:v>43.250100000000003</c:v>
                </c:pt>
                <c:pt idx="27047">
                  <c:v>43.250100000000003</c:v>
                </c:pt>
                <c:pt idx="27048">
                  <c:v>43.250100000000003</c:v>
                </c:pt>
                <c:pt idx="27049">
                  <c:v>43.250100000000003</c:v>
                </c:pt>
                <c:pt idx="27050">
                  <c:v>43.250100000000003</c:v>
                </c:pt>
                <c:pt idx="27051">
                  <c:v>43.250100000000003</c:v>
                </c:pt>
                <c:pt idx="27052">
                  <c:v>43.250100000000003</c:v>
                </c:pt>
                <c:pt idx="27053">
                  <c:v>43.250100000000003</c:v>
                </c:pt>
                <c:pt idx="27054">
                  <c:v>43.250100000000003</c:v>
                </c:pt>
                <c:pt idx="27055">
                  <c:v>43.250100000000003</c:v>
                </c:pt>
                <c:pt idx="27056">
                  <c:v>43.250100000000003</c:v>
                </c:pt>
                <c:pt idx="27057">
                  <c:v>43.250100000000003</c:v>
                </c:pt>
                <c:pt idx="27058">
                  <c:v>43.250100000000003</c:v>
                </c:pt>
                <c:pt idx="27059">
                  <c:v>43.250100000000003</c:v>
                </c:pt>
                <c:pt idx="27060">
                  <c:v>43.250100000000003</c:v>
                </c:pt>
                <c:pt idx="27061">
                  <c:v>43.250100000000003</c:v>
                </c:pt>
                <c:pt idx="27062">
                  <c:v>43.250100000000003</c:v>
                </c:pt>
                <c:pt idx="27063">
                  <c:v>43.250100000000003</c:v>
                </c:pt>
                <c:pt idx="27064">
                  <c:v>43.250100000000003</c:v>
                </c:pt>
                <c:pt idx="27065">
                  <c:v>43.250100000000003</c:v>
                </c:pt>
                <c:pt idx="27066">
                  <c:v>43.250100000000003</c:v>
                </c:pt>
                <c:pt idx="27067">
                  <c:v>43.250100000000003</c:v>
                </c:pt>
                <c:pt idx="27068">
                  <c:v>43.250100000000003</c:v>
                </c:pt>
                <c:pt idx="27069">
                  <c:v>43.250100000000003</c:v>
                </c:pt>
                <c:pt idx="27070">
                  <c:v>43.250100000000003</c:v>
                </c:pt>
                <c:pt idx="27071">
                  <c:v>43.250100000000003</c:v>
                </c:pt>
                <c:pt idx="27072">
                  <c:v>43.250100000000003</c:v>
                </c:pt>
                <c:pt idx="27073">
                  <c:v>43.250100000000003</c:v>
                </c:pt>
                <c:pt idx="27074">
                  <c:v>43.250100000000003</c:v>
                </c:pt>
                <c:pt idx="27075">
                  <c:v>43.250100000000003</c:v>
                </c:pt>
                <c:pt idx="27076">
                  <c:v>43.250100000000003</c:v>
                </c:pt>
                <c:pt idx="27077">
                  <c:v>43.250100000000003</c:v>
                </c:pt>
                <c:pt idx="27078">
                  <c:v>43.250100000000003</c:v>
                </c:pt>
                <c:pt idx="27079">
                  <c:v>43.250100000000003</c:v>
                </c:pt>
                <c:pt idx="27080">
                  <c:v>43.250100000000003</c:v>
                </c:pt>
                <c:pt idx="27081">
                  <c:v>43.250100000000003</c:v>
                </c:pt>
                <c:pt idx="27082">
                  <c:v>43.250100000000003</c:v>
                </c:pt>
                <c:pt idx="27083">
                  <c:v>43.250100000000003</c:v>
                </c:pt>
                <c:pt idx="27084">
                  <c:v>43.250100000000003</c:v>
                </c:pt>
                <c:pt idx="27085">
                  <c:v>43.250100000000003</c:v>
                </c:pt>
                <c:pt idx="27086">
                  <c:v>43.250100000000003</c:v>
                </c:pt>
                <c:pt idx="27087">
                  <c:v>43.250100000000003</c:v>
                </c:pt>
                <c:pt idx="27088">
                  <c:v>43.250100000000003</c:v>
                </c:pt>
                <c:pt idx="27089">
                  <c:v>43.250100000000003</c:v>
                </c:pt>
                <c:pt idx="27090">
                  <c:v>43.250100000000003</c:v>
                </c:pt>
                <c:pt idx="27091">
                  <c:v>43.250100000000003</c:v>
                </c:pt>
                <c:pt idx="27092">
                  <c:v>43.250100000000003</c:v>
                </c:pt>
                <c:pt idx="27093">
                  <c:v>43.250100000000003</c:v>
                </c:pt>
                <c:pt idx="27094">
                  <c:v>43.250100000000003</c:v>
                </c:pt>
                <c:pt idx="27095">
                  <c:v>43.250100000000003</c:v>
                </c:pt>
                <c:pt idx="27096">
                  <c:v>43.250100000000003</c:v>
                </c:pt>
                <c:pt idx="27097">
                  <c:v>43.250100000000003</c:v>
                </c:pt>
                <c:pt idx="27098">
                  <c:v>43.250100000000003</c:v>
                </c:pt>
                <c:pt idx="27099">
                  <c:v>43.250100000000003</c:v>
                </c:pt>
                <c:pt idx="27100">
                  <c:v>43.250100000000003</c:v>
                </c:pt>
                <c:pt idx="27101">
                  <c:v>43.250100000000003</c:v>
                </c:pt>
                <c:pt idx="27102">
                  <c:v>43.250100000000003</c:v>
                </c:pt>
                <c:pt idx="27103">
                  <c:v>43.250100000000003</c:v>
                </c:pt>
                <c:pt idx="27104">
                  <c:v>43.250100000000003</c:v>
                </c:pt>
                <c:pt idx="27105">
                  <c:v>43.250100000000003</c:v>
                </c:pt>
                <c:pt idx="27106">
                  <c:v>43.250100000000003</c:v>
                </c:pt>
                <c:pt idx="27107">
                  <c:v>43.250100000000003</c:v>
                </c:pt>
                <c:pt idx="27108">
                  <c:v>43.250100000000003</c:v>
                </c:pt>
                <c:pt idx="27109">
                  <c:v>43.250100000000003</c:v>
                </c:pt>
                <c:pt idx="27110">
                  <c:v>43.250100000000003</c:v>
                </c:pt>
                <c:pt idx="27111">
                  <c:v>43.250100000000003</c:v>
                </c:pt>
                <c:pt idx="27112">
                  <c:v>43.250100000000003</c:v>
                </c:pt>
                <c:pt idx="27113">
                  <c:v>43.250100000000003</c:v>
                </c:pt>
                <c:pt idx="27114">
                  <c:v>43.250100000000003</c:v>
                </c:pt>
                <c:pt idx="27115">
                  <c:v>43.250100000000003</c:v>
                </c:pt>
                <c:pt idx="27116">
                  <c:v>43.250100000000003</c:v>
                </c:pt>
                <c:pt idx="27117">
                  <c:v>43.250100000000003</c:v>
                </c:pt>
                <c:pt idx="27118">
                  <c:v>43.250100000000003</c:v>
                </c:pt>
                <c:pt idx="27119">
                  <c:v>43.250100000000003</c:v>
                </c:pt>
                <c:pt idx="27120">
                  <c:v>43.250100000000003</c:v>
                </c:pt>
                <c:pt idx="27121">
                  <c:v>43.250100000000003</c:v>
                </c:pt>
                <c:pt idx="27122">
                  <c:v>43.250100000000003</c:v>
                </c:pt>
                <c:pt idx="27123">
                  <c:v>43.250100000000003</c:v>
                </c:pt>
                <c:pt idx="27124">
                  <c:v>43.250100000000003</c:v>
                </c:pt>
                <c:pt idx="27125">
                  <c:v>43.250100000000003</c:v>
                </c:pt>
                <c:pt idx="27126">
                  <c:v>43.250100000000003</c:v>
                </c:pt>
                <c:pt idx="27127">
                  <c:v>43.250100000000003</c:v>
                </c:pt>
                <c:pt idx="27128">
                  <c:v>43.250100000000003</c:v>
                </c:pt>
                <c:pt idx="27129">
                  <c:v>43.250100000000003</c:v>
                </c:pt>
                <c:pt idx="27130">
                  <c:v>43.250100000000003</c:v>
                </c:pt>
                <c:pt idx="27131">
                  <c:v>43.250100000000003</c:v>
                </c:pt>
                <c:pt idx="27132">
                  <c:v>43.250100000000003</c:v>
                </c:pt>
                <c:pt idx="27133">
                  <c:v>43.250100000000003</c:v>
                </c:pt>
                <c:pt idx="27134">
                  <c:v>43.250100000000003</c:v>
                </c:pt>
                <c:pt idx="27135">
                  <c:v>43.250100000000003</c:v>
                </c:pt>
                <c:pt idx="27136">
                  <c:v>43.250100000000003</c:v>
                </c:pt>
                <c:pt idx="27137">
                  <c:v>43.250100000000003</c:v>
                </c:pt>
                <c:pt idx="27138">
                  <c:v>43.250100000000003</c:v>
                </c:pt>
                <c:pt idx="27139">
                  <c:v>43.250100000000003</c:v>
                </c:pt>
                <c:pt idx="27140">
                  <c:v>43.250100000000003</c:v>
                </c:pt>
                <c:pt idx="27141">
                  <c:v>43.250100000000003</c:v>
                </c:pt>
                <c:pt idx="27142">
                  <c:v>43.250100000000003</c:v>
                </c:pt>
                <c:pt idx="27143">
                  <c:v>43.250100000000003</c:v>
                </c:pt>
                <c:pt idx="27144">
                  <c:v>43.250100000000003</c:v>
                </c:pt>
                <c:pt idx="27145">
                  <c:v>43.250100000000003</c:v>
                </c:pt>
                <c:pt idx="27146">
                  <c:v>43.250100000000003</c:v>
                </c:pt>
                <c:pt idx="27147">
                  <c:v>43.250100000000003</c:v>
                </c:pt>
                <c:pt idx="27148">
                  <c:v>43.250100000000003</c:v>
                </c:pt>
                <c:pt idx="27149">
                  <c:v>43.250100000000003</c:v>
                </c:pt>
                <c:pt idx="27150">
                  <c:v>43.250100000000003</c:v>
                </c:pt>
                <c:pt idx="27151">
                  <c:v>43.24</c:v>
                </c:pt>
                <c:pt idx="27152">
                  <c:v>43.24</c:v>
                </c:pt>
                <c:pt idx="27153">
                  <c:v>43.24</c:v>
                </c:pt>
                <c:pt idx="27154">
                  <c:v>43.24</c:v>
                </c:pt>
                <c:pt idx="27155">
                  <c:v>43.24</c:v>
                </c:pt>
                <c:pt idx="27156">
                  <c:v>43.24</c:v>
                </c:pt>
                <c:pt idx="27157">
                  <c:v>43.24</c:v>
                </c:pt>
                <c:pt idx="27158">
                  <c:v>43.24</c:v>
                </c:pt>
                <c:pt idx="27159">
                  <c:v>43.24</c:v>
                </c:pt>
                <c:pt idx="27160">
                  <c:v>43.24</c:v>
                </c:pt>
                <c:pt idx="27161">
                  <c:v>43.24</c:v>
                </c:pt>
                <c:pt idx="27162">
                  <c:v>43.24</c:v>
                </c:pt>
                <c:pt idx="27163">
                  <c:v>43.24</c:v>
                </c:pt>
                <c:pt idx="27164">
                  <c:v>43.24</c:v>
                </c:pt>
                <c:pt idx="27165">
                  <c:v>43.24</c:v>
                </c:pt>
                <c:pt idx="27166">
                  <c:v>43.24</c:v>
                </c:pt>
                <c:pt idx="27167">
                  <c:v>43.24</c:v>
                </c:pt>
                <c:pt idx="27168">
                  <c:v>43.24</c:v>
                </c:pt>
                <c:pt idx="27169">
                  <c:v>43.24</c:v>
                </c:pt>
                <c:pt idx="27170">
                  <c:v>43.24</c:v>
                </c:pt>
                <c:pt idx="27171">
                  <c:v>43.24</c:v>
                </c:pt>
                <c:pt idx="27172">
                  <c:v>43.24</c:v>
                </c:pt>
                <c:pt idx="27173">
                  <c:v>43.24</c:v>
                </c:pt>
                <c:pt idx="27174">
                  <c:v>43.24</c:v>
                </c:pt>
                <c:pt idx="27175">
                  <c:v>43.24</c:v>
                </c:pt>
                <c:pt idx="27176">
                  <c:v>43.24</c:v>
                </c:pt>
                <c:pt idx="27177">
                  <c:v>43.24</c:v>
                </c:pt>
                <c:pt idx="27178">
                  <c:v>43.24</c:v>
                </c:pt>
                <c:pt idx="27179">
                  <c:v>43.24</c:v>
                </c:pt>
                <c:pt idx="27180">
                  <c:v>43.24</c:v>
                </c:pt>
                <c:pt idx="27181">
                  <c:v>43.24</c:v>
                </c:pt>
                <c:pt idx="27182">
                  <c:v>43.24</c:v>
                </c:pt>
                <c:pt idx="27183">
                  <c:v>43.24</c:v>
                </c:pt>
                <c:pt idx="27184">
                  <c:v>43.24</c:v>
                </c:pt>
                <c:pt idx="27185">
                  <c:v>43.24</c:v>
                </c:pt>
                <c:pt idx="27186">
                  <c:v>43.24</c:v>
                </c:pt>
                <c:pt idx="27187">
                  <c:v>43.24</c:v>
                </c:pt>
                <c:pt idx="27188">
                  <c:v>43.24</c:v>
                </c:pt>
                <c:pt idx="27189">
                  <c:v>43.24</c:v>
                </c:pt>
                <c:pt idx="27190">
                  <c:v>43.24</c:v>
                </c:pt>
                <c:pt idx="27191">
                  <c:v>43.24</c:v>
                </c:pt>
                <c:pt idx="27192">
                  <c:v>43.24</c:v>
                </c:pt>
                <c:pt idx="27193">
                  <c:v>43.24</c:v>
                </c:pt>
                <c:pt idx="27194">
                  <c:v>43.24</c:v>
                </c:pt>
                <c:pt idx="27195">
                  <c:v>43.24</c:v>
                </c:pt>
                <c:pt idx="27196">
                  <c:v>43.24</c:v>
                </c:pt>
                <c:pt idx="27197">
                  <c:v>43.24</c:v>
                </c:pt>
                <c:pt idx="27198">
                  <c:v>43.24</c:v>
                </c:pt>
                <c:pt idx="27199">
                  <c:v>43.24</c:v>
                </c:pt>
                <c:pt idx="27200">
                  <c:v>43.24</c:v>
                </c:pt>
                <c:pt idx="27201">
                  <c:v>43.24</c:v>
                </c:pt>
                <c:pt idx="27202">
                  <c:v>43.24</c:v>
                </c:pt>
                <c:pt idx="27203">
                  <c:v>43.24</c:v>
                </c:pt>
                <c:pt idx="27204">
                  <c:v>43.24</c:v>
                </c:pt>
                <c:pt idx="27205">
                  <c:v>43.24</c:v>
                </c:pt>
                <c:pt idx="27206">
                  <c:v>43.24</c:v>
                </c:pt>
                <c:pt idx="27207">
                  <c:v>43.24</c:v>
                </c:pt>
                <c:pt idx="27208">
                  <c:v>43.24</c:v>
                </c:pt>
                <c:pt idx="27209">
                  <c:v>43.24</c:v>
                </c:pt>
                <c:pt idx="27210">
                  <c:v>43.24</c:v>
                </c:pt>
                <c:pt idx="27211">
                  <c:v>43.24</c:v>
                </c:pt>
                <c:pt idx="27212">
                  <c:v>43.24</c:v>
                </c:pt>
                <c:pt idx="27213">
                  <c:v>43.24</c:v>
                </c:pt>
                <c:pt idx="27214">
                  <c:v>43.24</c:v>
                </c:pt>
                <c:pt idx="27215">
                  <c:v>43.24</c:v>
                </c:pt>
                <c:pt idx="27216">
                  <c:v>43.24</c:v>
                </c:pt>
                <c:pt idx="27217">
                  <c:v>43.24</c:v>
                </c:pt>
                <c:pt idx="27218">
                  <c:v>43.24</c:v>
                </c:pt>
                <c:pt idx="27219">
                  <c:v>43.24</c:v>
                </c:pt>
                <c:pt idx="27220">
                  <c:v>43.24</c:v>
                </c:pt>
                <c:pt idx="27221">
                  <c:v>43.24</c:v>
                </c:pt>
                <c:pt idx="27222">
                  <c:v>43.24</c:v>
                </c:pt>
                <c:pt idx="27223">
                  <c:v>43.24</c:v>
                </c:pt>
                <c:pt idx="27224">
                  <c:v>43.24</c:v>
                </c:pt>
                <c:pt idx="27225">
                  <c:v>43.24</c:v>
                </c:pt>
                <c:pt idx="27226">
                  <c:v>43.24</c:v>
                </c:pt>
                <c:pt idx="27227">
                  <c:v>43.24</c:v>
                </c:pt>
                <c:pt idx="27228">
                  <c:v>43.24</c:v>
                </c:pt>
                <c:pt idx="27229">
                  <c:v>43.24</c:v>
                </c:pt>
                <c:pt idx="27230">
                  <c:v>43.24</c:v>
                </c:pt>
                <c:pt idx="27231">
                  <c:v>43.24</c:v>
                </c:pt>
                <c:pt idx="27232">
                  <c:v>43.24</c:v>
                </c:pt>
                <c:pt idx="27233">
                  <c:v>43.24</c:v>
                </c:pt>
                <c:pt idx="27234">
                  <c:v>43.24</c:v>
                </c:pt>
                <c:pt idx="27235">
                  <c:v>43.24</c:v>
                </c:pt>
                <c:pt idx="27236">
                  <c:v>43.24</c:v>
                </c:pt>
                <c:pt idx="27237">
                  <c:v>43.24</c:v>
                </c:pt>
                <c:pt idx="27238">
                  <c:v>43.24</c:v>
                </c:pt>
                <c:pt idx="27239">
                  <c:v>43.24</c:v>
                </c:pt>
                <c:pt idx="27240">
                  <c:v>43.24</c:v>
                </c:pt>
                <c:pt idx="27241">
                  <c:v>43.24</c:v>
                </c:pt>
                <c:pt idx="27242">
                  <c:v>43.24</c:v>
                </c:pt>
                <c:pt idx="27243">
                  <c:v>43.24</c:v>
                </c:pt>
                <c:pt idx="27244">
                  <c:v>43.24</c:v>
                </c:pt>
                <c:pt idx="27245">
                  <c:v>43.24</c:v>
                </c:pt>
                <c:pt idx="27246">
                  <c:v>43.24</c:v>
                </c:pt>
                <c:pt idx="27247">
                  <c:v>43.24</c:v>
                </c:pt>
                <c:pt idx="27248">
                  <c:v>43.24</c:v>
                </c:pt>
                <c:pt idx="27249">
                  <c:v>43.24</c:v>
                </c:pt>
                <c:pt idx="27250">
                  <c:v>43.24</c:v>
                </c:pt>
                <c:pt idx="27251">
                  <c:v>43.24</c:v>
                </c:pt>
                <c:pt idx="27252">
                  <c:v>43.24</c:v>
                </c:pt>
                <c:pt idx="27253">
                  <c:v>43.24</c:v>
                </c:pt>
                <c:pt idx="27254">
                  <c:v>43.24</c:v>
                </c:pt>
                <c:pt idx="27255">
                  <c:v>43.24</c:v>
                </c:pt>
                <c:pt idx="27256">
                  <c:v>43.24</c:v>
                </c:pt>
                <c:pt idx="27257">
                  <c:v>43.24</c:v>
                </c:pt>
                <c:pt idx="27258">
                  <c:v>43.24</c:v>
                </c:pt>
                <c:pt idx="27259">
                  <c:v>43.24</c:v>
                </c:pt>
                <c:pt idx="27260">
                  <c:v>43.24</c:v>
                </c:pt>
                <c:pt idx="27261">
                  <c:v>43.24</c:v>
                </c:pt>
                <c:pt idx="27262">
                  <c:v>43.24</c:v>
                </c:pt>
                <c:pt idx="27263">
                  <c:v>43.24</c:v>
                </c:pt>
                <c:pt idx="27264">
                  <c:v>43.24</c:v>
                </c:pt>
                <c:pt idx="27265">
                  <c:v>43.24</c:v>
                </c:pt>
                <c:pt idx="27266">
                  <c:v>43.24</c:v>
                </c:pt>
                <c:pt idx="27267">
                  <c:v>43.24</c:v>
                </c:pt>
                <c:pt idx="27268">
                  <c:v>43.24</c:v>
                </c:pt>
                <c:pt idx="27269">
                  <c:v>43.24</c:v>
                </c:pt>
                <c:pt idx="27270">
                  <c:v>43.24</c:v>
                </c:pt>
                <c:pt idx="27271">
                  <c:v>43.24</c:v>
                </c:pt>
                <c:pt idx="27272">
                  <c:v>43.24</c:v>
                </c:pt>
                <c:pt idx="27273">
                  <c:v>43.24</c:v>
                </c:pt>
                <c:pt idx="27274">
                  <c:v>43.24</c:v>
                </c:pt>
                <c:pt idx="27275">
                  <c:v>43.24</c:v>
                </c:pt>
                <c:pt idx="27276">
                  <c:v>43.24</c:v>
                </c:pt>
                <c:pt idx="27277">
                  <c:v>43.24</c:v>
                </c:pt>
                <c:pt idx="27278">
                  <c:v>43.24</c:v>
                </c:pt>
                <c:pt idx="27279">
                  <c:v>43.24</c:v>
                </c:pt>
                <c:pt idx="27280">
                  <c:v>43.24</c:v>
                </c:pt>
                <c:pt idx="27281">
                  <c:v>43.24</c:v>
                </c:pt>
                <c:pt idx="27282">
                  <c:v>43.24</c:v>
                </c:pt>
                <c:pt idx="27283">
                  <c:v>43.24</c:v>
                </c:pt>
                <c:pt idx="27284">
                  <c:v>43.24</c:v>
                </c:pt>
                <c:pt idx="27285">
                  <c:v>43.24</c:v>
                </c:pt>
                <c:pt idx="27286">
                  <c:v>43.24</c:v>
                </c:pt>
                <c:pt idx="27287">
                  <c:v>43.24</c:v>
                </c:pt>
                <c:pt idx="27288">
                  <c:v>43.24</c:v>
                </c:pt>
                <c:pt idx="27289">
                  <c:v>43.24</c:v>
                </c:pt>
                <c:pt idx="27290">
                  <c:v>43.24</c:v>
                </c:pt>
                <c:pt idx="27291">
                  <c:v>43.24</c:v>
                </c:pt>
                <c:pt idx="27292">
                  <c:v>43.24</c:v>
                </c:pt>
                <c:pt idx="27293">
                  <c:v>43.24</c:v>
                </c:pt>
                <c:pt idx="27294">
                  <c:v>43.24</c:v>
                </c:pt>
                <c:pt idx="27295">
                  <c:v>43.24</c:v>
                </c:pt>
                <c:pt idx="27296">
                  <c:v>43.24</c:v>
                </c:pt>
                <c:pt idx="27297">
                  <c:v>43.24</c:v>
                </c:pt>
                <c:pt idx="27298">
                  <c:v>43.24</c:v>
                </c:pt>
                <c:pt idx="27299">
                  <c:v>43.24</c:v>
                </c:pt>
                <c:pt idx="27300">
                  <c:v>43.24</c:v>
                </c:pt>
                <c:pt idx="27301">
                  <c:v>43.24</c:v>
                </c:pt>
                <c:pt idx="27302">
                  <c:v>43.24</c:v>
                </c:pt>
                <c:pt idx="27303">
                  <c:v>43.24</c:v>
                </c:pt>
                <c:pt idx="27304">
                  <c:v>43.24</c:v>
                </c:pt>
                <c:pt idx="27305">
                  <c:v>43.24</c:v>
                </c:pt>
                <c:pt idx="27306">
                  <c:v>43.24</c:v>
                </c:pt>
                <c:pt idx="27307">
                  <c:v>43.24</c:v>
                </c:pt>
                <c:pt idx="27308">
                  <c:v>43.24</c:v>
                </c:pt>
                <c:pt idx="27309">
                  <c:v>43.24</c:v>
                </c:pt>
                <c:pt idx="27310">
                  <c:v>43.24</c:v>
                </c:pt>
                <c:pt idx="27311">
                  <c:v>43.24</c:v>
                </c:pt>
                <c:pt idx="27312">
                  <c:v>43.23</c:v>
                </c:pt>
                <c:pt idx="27313">
                  <c:v>43.23</c:v>
                </c:pt>
                <c:pt idx="27314">
                  <c:v>43.23</c:v>
                </c:pt>
                <c:pt idx="27315">
                  <c:v>43.23</c:v>
                </c:pt>
                <c:pt idx="27316">
                  <c:v>43.23</c:v>
                </c:pt>
                <c:pt idx="27317">
                  <c:v>43.23</c:v>
                </c:pt>
                <c:pt idx="27318">
                  <c:v>43.23</c:v>
                </c:pt>
                <c:pt idx="27319">
                  <c:v>43.23</c:v>
                </c:pt>
                <c:pt idx="27320">
                  <c:v>43.23</c:v>
                </c:pt>
                <c:pt idx="27321">
                  <c:v>43.23</c:v>
                </c:pt>
                <c:pt idx="27322">
                  <c:v>43.23</c:v>
                </c:pt>
                <c:pt idx="27323">
                  <c:v>43.23</c:v>
                </c:pt>
                <c:pt idx="27324">
                  <c:v>43.23</c:v>
                </c:pt>
                <c:pt idx="27325">
                  <c:v>43.23</c:v>
                </c:pt>
                <c:pt idx="27326">
                  <c:v>43.23</c:v>
                </c:pt>
                <c:pt idx="27327">
                  <c:v>43.23</c:v>
                </c:pt>
                <c:pt idx="27328">
                  <c:v>43.23</c:v>
                </c:pt>
                <c:pt idx="27329">
                  <c:v>43.23</c:v>
                </c:pt>
                <c:pt idx="27330">
                  <c:v>43.23</c:v>
                </c:pt>
                <c:pt idx="27331">
                  <c:v>43.23</c:v>
                </c:pt>
                <c:pt idx="27332">
                  <c:v>43.23</c:v>
                </c:pt>
                <c:pt idx="27333">
                  <c:v>43.23</c:v>
                </c:pt>
                <c:pt idx="27334">
                  <c:v>43.23</c:v>
                </c:pt>
                <c:pt idx="27335">
                  <c:v>43.23</c:v>
                </c:pt>
                <c:pt idx="27336">
                  <c:v>43.23</c:v>
                </c:pt>
                <c:pt idx="27337">
                  <c:v>43.23</c:v>
                </c:pt>
                <c:pt idx="27338">
                  <c:v>43.23</c:v>
                </c:pt>
                <c:pt idx="27339">
                  <c:v>43.23</c:v>
                </c:pt>
                <c:pt idx="27340">
                  <c:v>43.23</c:v>
                </c:pt>
                <c:pt idx="27341">
                  <c:v>43.23</c:v>
                </c:pt>
                <c:pt idx="27342">
                  <c:v>43.23</c:v>
                </c:pt>
                <c:pt idx="27343">
                  <c:v>43.23</c:v>
                </c:pt>
                <c:pt idx="27344">
                  <c:v>43.23</c:v>
                </c:pt>
                <c:pt idx="27345">
                  <c:v>43.23</c:v>
                </c:pt>
                <c:pt idx="27346">
                  <c:v>43.23</c:v>
                </c:pt>
                <c:pt idx="27347">
                  <c:v>43.23</c:v>
                </c:pt>
                <c:pt idx="27348">
                  <c:v>43.23</c:v>
                </c:pt>
                <c:pt idx="27349">
                  <c:v>43.23</c:v>
                </c:pt>
                <c:pt idx="27350">
                  <c:v>43.23</c:v>
                </c:pt>
                <c:pt idx="27351">
                  <c:v>43.23</c:v>
                </c:pt>
                <c:pt idx="27352">
                  <c:v>43.23</c:v>
                </c:pt>
                <c:pt idx="27353">
                  <c:v>43.23</c:v>
                </c:pt>
                <c:pt idx="27354">
                  <c:v>43.23</c:v>
                </c:pt>
                <c:pt idx="27355">
                  <c:v>43.23</c:v>
                </c:pt>
                <c:pt idx="27356">
                  <c:v>43.23</c:v>
                </c:pt>
                <c:pt idx="27357">
                  <c:v>43.23</c:v>
                </c:pt>
                <c:pt idx="27358">
                  <c:v>43.23</c:v>
                </c:pt>
                <c:pt idx="27359">
                  <c:v>43.23</c:v>
                </c:pt>
                <c:pt idx="27360">
                  <c:v>43.23</c:v>
                </c:pt>
                <c:pt idx="27361">
                  <c:v>43.23</c:v>
                </c:pt>
                <c:pt idx="27362">
                  <c:v>43.23</c:v>
                </c:pt>
                <c:pt idx="27363">
                  <c:v>43.23</c:v>
                </c:pt>
                <c:pt idx="27364">
                  <c:v>43.23</c:v>
                </c:pt>
                <c:pt idx="27365">
                  <c:v>43.23</c:v>
                </c:pt>
                <c:pt idx="27366">
                  <c:v>43.23</c:v>
                </c:pt>
                <c:pt idx="27367">
                  <c:v>43.23</c:v>
                </c:pt>
                <c:pt idx="27368">
                  <c:v>43.23</c:v>
                </c:pt>
                <c:pt idx="27369">
                  <c:v>43.23</c:v>
                </c:pt>
                <c:pt idx="27370">
                  <c:v>43.23</c:v>
                </c:pt>
                <c:pt idx="27371">
                  <c:v>43.23</c:v>
                </c:pt>
                <c:pt idx="27372">
                  <c:v>43.23</c:v>
                </c:pt>
                <c:pt idx="27373">
                  <c:v>43.23</c:v>
                </c:pt>
                <c:pt idx="27374">
                  <c:v>43.23</c:v>
                </c:pt>
                <c:pt idx="27375">
                  <c:v>43.23</c:v>
                </c:pt>
                <c:pt idx="27376">
                  <c:v>43.23</c:v>
                </c:pt>
                <c:pt idx="27377">
                  <c:v>43.23</c:v>
                </c:pt>
                <c:pt idx="27378">
                  <c:v>43.23</c:v>
                </c:pt>
                <c:pt idx="27379">
                  <c:v>43.23</c:v>
                </c:pt>
                <c:pt idx="27380">
                  <c:v>43.23</c:v>
                </c:pt>
                <c:pt idx="27381">
                  <c:v>43.23</c:v>
                </c:pt>
                <c:pt idx="27382">
                  <c:v>43.23</c:v>
                </c:pt>
                <c:pt idx="27383">
                  <c:v>43.23</c:v>
                </c:pt>
                <c:pt idx="27384">
                  <c:v>43.23</c:v>
                </c:pt>
                <c:pt idx="27385">
                  <c:v>43.23</c:v>
                </c:pt>
                <c:pt idx="27386">
                  <c:v>43.23</c:v>
                </c:pt>
                <c:pt idx="27387">
                  <c:v>43.23</c:v>
                </c:pt>
                <c:pt idx="27388">
                  <c:v>43.23</c:v>
                </c:pt>
                <c:pt idx="27389">
                  <c:v>43.23</c:v>
                </c:pt>
                <c:pt idx="27390">
                  <c:v>43.23</c:v>
                </c:pt>
                <c:pt idx="27391">
                  <c:v>43.23</c:v>
                </c:pt>
                <c:pt idx="27392">
                  <c:v>43.23</c:v>
                </c:pt>
                <c:pt idx="27393">
                  <c:v>43.23</c:v>
                </c:pt>
                <c:pt idx="27394">
                  <c:v>43.23</c:v>
                </c:pt>
                <c:pt idx="27395">
                  <c:v>43.23</c:v>
                </c:pt>
                <c:pt idx="27396">
                  <c:v>43.23</c:v>
                </c:pt>
                <c:pt idx="27397">
                  <c:v>43.23</c:v>
                </c:pt>
                <c:pt idx="27398">
                  <c:v>43.23</c:v>
                </c:pt>
                <c:pt idx="27399">
                  <c:v>43.23</c:v>
                </c:pt>
                <c:pt idx="27400">
                  <c:v>43.23</c:v>
                </c:pt>
                <c:pt idx="27401">
                  <c:v>43.23</c:v>
                </c:pt>
                <c:pt idx="27402">
                  <c:v>43.23</c:v>
                </c:pt>
                <c:pt idx="27403">
                  <c:v>43.23</c:v>
                </c:pt>
                <c:pt idx="27404">
                  <c:v>43.23</c:v>
                </c:pt>
                <c:pt idx="27405">
                  <c:v>43.23</c:v>
                </c:pt>
                <c:pt idx="27406">
                  <c:v>43.23</c:v>
                </c:pt>
                <c:pt idx="27407">
                  <c:v>43.23</c:v>
                </c:pt>
                <c:pt idx="27408">
                  <c:v>43.23</c:v>
                </c:pt>
                <c:pt idx="27409">
                  <c:v>43.23</c:v>
                </c:pt>
                <c:pt idx="27410">
                  <c:v>43.23</c:v>
                </c:pt>
                <c:pt idx="27411">
                  <c:v>43.23</c:v>
                </c:pt>
                <c:pt idx="27412">
                  <c:v>43.23</c:v>
                </c:pt>
                <c:pt idx="27413">
                  <c:v>43.23</c:v>
                </c:pt>
                <c:pt idx="27414">
                  <c:v>43.23</c:v>
                </c:pt>
                <c:pt idx="27415">
                  <c:v>43.23</c:v>
                </c:pt>
                <c:pt idx="27416">
                  <c:v>43.23</c:v>
                </c:pt>
                <c:pt idx="27417">
                  <c:v>43.23</c:v>
                </c:pt>
                <c:pt idx="27418">
                  <c:v>43.23</c:v>
                </c:pt>
                <c:pt idx="27419">
                  <c:v>43.23</c:v>
                </c:pt>
                <c:pt idx="27420">
                  <c:v>43.23</c:v>
                </c:pt>
                <c:pt idx="27421">
                  <c:v>43.23</c:v>
                </c:pt>
                <c:pt idx="27422">
                  <c:v>43.23</c:v>
                </c:pt>
                <c:pt idx="27423">
                  <c:v>43.23</c:v>
                </c:pt>
                <c:pt idx="27424">
                  <c:v>43.23</c:v>
                </c:pt>
                <c:pt idx="27425">
                  <c:v>43.23</c:v>
                </c:pt>
                <c:pt idx="27426">
                  <c:v>43.23</c:v>
                </c:pt>
                <c:pt idx="27427">
                  <c:v>43.23</c:v>
                </c:pt>
                <c:pt idx="27428">
                  <c:v>43.23</c:v>
                </c:pt>
                <c:pt idx="27429">
                  <c:v>43.23</c:v>
                </c:pt>
                <c:pt idx="27430">
                  <c:v>43.23</c:v>
                </c:pt>
                <c:pt idx="27431">
                  <c:v>43.23</c:v>
                </c:pt>
                <c:pt idx="27432">
                  <c:v>43.23</c:v>
                </c:pt>
                <c:pt idx="27433">
                  <c:v>43.23</c:v>
                </c:pt>
                <c:pt idx="27434">
                  <c:v>43.23</c:v>
                </c:pt>
                <c:pt idx="27435">
                  <c:v>43.23</c:v>
                </c:pt>
                <c:pt idx="27436">
                  <c:v>43.23</c:v>
                </c:pt>
                <c:pt idx="27437">
                  <c:v>43.23</c:v>
                </c:pt>
                <c:pt idx="27438">
                  <c:v>43.23</c:v>
                </c:pt>
                <c:pt idx="27439">
                  <c:v>43.23</c:v>
                </c:pt>
                <c:pt idx="27440">
                  <c:v>43.23</c:v>
                </c:pt>
                <c:pt idx="27441">
                  <c:v>43.23</c:v>
                </c:pt>
                <c:pt idx="27442">
                  <c:v>43.23</c:v>
                </c:pt>
                <c:pt idx="27443">
                  <c:v>43.23</c:v>
                </c:pt>
                <c:pt idx="27444">
                  <c:v>43.23</c:v>
                </c:pt>
                <c:pt idx="27445">
                  <c:v>43.23</c:v>
                </c:pt>
                <c:pt idx="27446">
                  <c:v>43.23</c:v>
                </c:pt>
                <c:pt idx="27447">
                  <c:v>43.23</c:v>
                </c:pt>
                <c:pt idx="27448">
                  <c:v>43.23</c:v>
                </c:pt>
                <c:pt idx="27449">
                  <c:v>43.23</c:v>
                </c:pt>
                <c:pt idx="27450">
                  <c:v>43.23</c:v>
                </c:pt>
                <c:pt idx="27451">
                  <c:v>43.23</c:v>
                </c:pt>
                <c:pt idx="27452">
                  <c:v>43.23</c:v>
                </c:pt>
                <c:pt idx="27453">
                  <c:v>43.23</c:v>
                </c:pt>
                <c:pt idx="27454">
                  <c:v>43.23</c:v>
                </c:pt>
                <c:pt idx="27455">
                  <c:v>43.23</c:v>
                </c:pt>
                <c:pt idx="27456">
                  <c:v>43.23</c:v>
                </c:pt>
                <c:pt idx="27457">
                  <c:v>43.23</c:v>
                </c:pt>
                <c:pt idx="27458">
                  <c:v>43.23</c:v>
                </c:pt>
                <c:pt idx="27459">
                  <c:v>43.23</c:v>
                </c:pt>
                <c:pt idx="27460">
                  <c:v>43.23</c:v>
                </c:pt>
                <c:pt idx="27461">
                  <c:v>43.23</c:v>
                </c:pt>
                <c:pt idx="27462">
                  <c:v>43.23</c:v>
                </c:pt>
                <c:pt idx="27463">
                  <c:v>43.23</c:v>
                </c:pt>
                <c:pt idx="27464">
                  <c:v>43.23</c:v>
                </c:pt>
                <c:pt idx="27465">
                  <c:v>43.23</c:v>
                </c:pt>
                <c:pt idx="27466">
                  <c:v>43.23</c:v>
                </c:pt>
                <c:pt idx="27467">
                  <c:v>43.23</c:v>
                </c:pt>
                <c:pt idx="27468">
                  <c:v>43.23</c:v>
                </c:pt>
                <c:pt idx="27469">
                  <c:v>43.23</c:v>
                </c:pt>
                <c:pt idx="27470">
                  <c:v>43.23</c:v>
                </c:pt>
                <c:pt idx="27471">
                  <c:v>43.23</c:v>
                </c:pt>
                <c:pt idx="27472">
                  <c:v>43.23</c:v>
                </c:pt>
                <c:pt idx="27473">
                  <c:v>43.23</c:v>
                </c:pt>
                <c:pt idx="27474">
                  <c:v>43.23</c:v>
                </c:pt>
                <c:pt idx="27475">
                  <c:v>43.23</c:v>
                </c:pt>
                <c:pt idx="27476">
                  <c:v>43.23</c:v>
                </c:pt>
                <c:pt idx="27477">
                  <c:v>43.23</c:v>
                </c:pt>
                <c:pt idx="27478">
                  <c:v>43.23</c:v>
                </c:pt>
                <c:pt idx="27479">
                  <c:v>43.23</c:v>
                </c:pt>
                <c:pt idx="27480">
                  <c:v>43.23</c:v>
                </c:pt>
                <c:pt idx="27481">
                  <c:v>43.23</c:v>
                </c:pt>
                <c:pt idx="27482">
                  <c:v>43.219800000000014</c:v>
                </c:pt>
                <c:pt idx="27483">
                  <c:v>43.219800000000014</c:v>
                </c:pt>
                <c:pt idx="27484">
                  <c:v>43.219800000000014</c:v>
                </c:pt>
                <c:pt idx="27485">
                  <c:v>43.219800000000014</c:v>
                </c:pt>
                <c:pt idx="27486">
                  <c:v>43.219800000000014</c:v>
                </c:pt>
                <c:pt idx="27487">
                  <c:v>43.219800000000014</c:v>
                </c:pt>
                <c:pt idx="27488">
                  <c:v>43.219800000000014</c:v>
                </c:pt>
                <c:pt idx="27489">
                  <c:v>43.219800000000014</c:v>
                </c:pt>
                <c:pt idx="27490">
                  <c:v>43.219800000000014</c:v>
                </c:pt>
                <c:pt idx="27491">
                  <c:v>43.219800000000014</c:v>
                </c:pt>
                <c:pt idx="27492">
                  <c:v>43.219800000000014</c:v>
                </c:pt>
                <c:pt idx="27493">
                  <c:v>43.219800000000014</c:v>
                </c:pt>
                <c:pt idx="27494">
                  <c:v>43.219800000000014</c:v>
                </c:pt>
                <c:pt idx="27495">
                  <c:v>43.219800000000014</c:v>
                </c:pt>
                <c:pt idx="27496">
                  <c:v>43.219800000000014</c:v>
                </c:pt>
                <c:pt idx="27497">
                  <c:v>43.219800000000014</c:v>
                </c:pt>
                <c:pt idx="27498">
                  <c:v>43.219800000000014</c:v>
                </c:pt>
                <c:pt idx="27499">
                  <c:v>43.219800000000014</c:v>
                </c:pt>
                <c:pt idx="27500">
                  <c:v>43.219800000000014</c:v>
                </c:pt>
                <c:pt idx="27501">
                  <c:v>43.219800000000014</c:v>
                </c:pt>
                <c:pt idx="27502">
                  <c:v>43.219800000000014</c:v>
                </c:pt>
                <c:pt idx="27503">
                  <c:v>43.219800000000014</c:v>
                </c:pt>
                <c:pt idx="27504">
                  <c:v>43.219800000000014</c:v>
                </c:pt>
                <c:pt idx="27505">
                  <c:v>43.219800000000014</c:v>
                </c:pt>
                <c:pt idx="27506">
                  <c:v>43.219800000000014</c:v>
                </c:pt>
                <c:pt idx="27507">
                  <c:v>43.219800000000014</c:v>
                </c:pt>
                <c:pt idx="27508">
                  <c:v>43.219800000000014</c:v>
                </c:pt>
                <c:pt idx="27509">
                  <c:v>43.219800000000014</c:v>
                </c:pt>
                <c:pt idx="27510">
                  <c:v>43.219800000000014</c:v>
                </c:pt>
                <c:pt idx="27511">
                  <c:v>43.219800000000014</c:v>
                </c:pt>
                <c:pt idx="27512">
                  <c:v>43.219800000000014</c:v>
                </c:pt>
                <c:pt idx="27513">
                  <c:v>43.219800000000014</c:v>
                </c:pt>
                <c:pt idx="27514">
                  <c:v>43.219800000000014</c:v>
                </c:pt>
                <c:pt idx="27515">
                  <c:v>43.219800000000014</c:v>
                </c:pt>
                <c:pt idx="27516">
                  <c:v>43.219800000000014</c:v>
                </c:pt>
                <c:pt idx="27517">
                  <c:v>43.219800000000014</c:v>
                </c:pt>
                <c:pt idx="27518">
                  <c:v>43.219800000000014</c:v>
                </c:pt>
                <c:pt idx="27519">
                  <c:v>43.219800000000014</c:v>
                </c:pt>
                <c:pt idx="27520">
                  <c:v>43.219800000000014</c:v>
                </c:pt>
                <c:pt idx="27521">
                  <c:v>43.219800000000014</c:v>
                </c:pt>
                <c:pt idx="27522">
                  <c:v>43.219800000000014</c:v>
                </c:pt>
                <c:pt idx="27523">
                  <c:v>43.219800000000014</c:v>
                </c:pt>
                <c:pt idx="27524">
                  <c:v>43.219800000000014</c:v>
                </c:pt>
                <c:pt idx="27525">
                  <c:v>43.219800000000014</c:v>
                </c:pt>
                <c:pt idx="27526">
                  <c:v>43.219800000000014</c:v>
                </c:pt>
                <c:pt idx="27527">
                  <c:v>43.219800000000014</c:v>
                </c:pt>
                <c:pt idx="27528">
                  <c:v>43.219800000000014</c:v>
                </c:pt>
                <c:pt idx="27529">
                  <c:v>43.219800000000014</c:v>
                </c:pt>
                <c:pt idx="27530">
                  <c:v>43.219800000000014</c:v>
                </c:pt>
                <c:pt idx="27531">
                  <c:v>43.219800000000014</c:v>
                </c:pt>
                <c:pt idx="27532">
                  <c:v>43.219800000000014</c:v>
                </c:pt>
                <c:pt idx="27533">
                  <c:v>43.219800000000014</c:v>
                </c:pt>
                <c:pt idx="27534">
                  <c:v>43.219800000000014</c:v>
                </c:pt>
                <c:pt idx="27535">
                  <c:v>43.219800000000014</c:v>
                </c:pt>
                <c:pt idx="27536">
                  <c:v>43.219800000000014</c:v>
                </c:pt>
                <c:pt idx="27537">
                  <c:v>43.219800000000014</c:v>
                </c:pt>
                <c:pt idx="27538">
                  <c:v>43.219800000000014</c:v>
                </c:pt>
                <c:pt idx="27539">
                  <c:v>43.219800000000014</c:v>
                </c:pt>
                <c:pt idx="27540">
                  <c:v>43.219800000000014</c:v>
                </c:pt>
                <c:pt idx="27541">
                  <c:v>43.219800000000014</c:v>
                </c:pt>
                <c:pt idx="27542">
                  <c:v>43.219800000000014</c:v>
                </c:pt>
                <c:pt idx="27543">
                  <c:v>43.219800000000014</c:v>
                </c:pt>
                <c:pt idx="27544">
                  <c:v>43.219800000000014</c:v>
                </c:pt>
                <c:pt idx="27545">
                  <c:v>43.219800000000014</c:v>
                </c:pt>
                <c:pt idx="27546">
                  <c:v>43.219800000000014</c:v>
                </c:pt>
                <c:pt idx="27547">
                  <c:v>43.219800000000014</c:v>
                </c:pt>
                <c:pt idx="27548">
                  <c:v>43.219800000000014</c:v>
                </c:pt>
                <c:pt idx="27549">
                  <c:v>43.219800000000014</c:v>
                </c:pt>
                <c:pt idx="27550">
                  <c:v>43.219800000000014</c:v>
                </c:pt>
                <c:pt idx="27551">
                  <c:v>43.219800000000014</c:v>
                </c:pt>
                <c:pt idx="27552">
                  <c:v>43.219800000000014</c:v>
                </c:pt>
                <c:pt idx="27553">
                  <c:v>43.219800000000014</c:v>
                </c:pt>
                <c:pt idx="27554">
                  <c:v>43.219800000000014</c:v>
                </c:pt>
                <c:pt idx="27555">
                  <c:v>43.219800000000014</c:v>
                </c:pt>
                <c:pt idx="27556">
                  <c:v>43.219800000000014</c:v>
                </c:pt>
                <c:pt idx="27557">
                  <c:v>43.219800000000014</c:v>
                </c:pt>
                <c:pt idx="27558">
                  <c:v>43.219800000000014</c:v>
                </c:pt>
                <c:pt idx="27559">
                  <c:v>43.219800000000014</c:v>
                </c:pt>
                <c:pt idx="27560">
                  <c:v>43.219800000000014</c:v>
                </c:pt>
                <c:pt idx="27561">
                  <c:v>43.219800000000014</c:v>
                </c:pt>
                <c:pt idx="27562">
                  <c:v>43.219800000000014</c:v>
                </c:pt>
                <c:pt idx="27563">
                  <c:v>43.219800000000014</c:v>
                </c:pt>
                <c:pt idx="27564">
                  <c:v>43.219800000000014</c:v>
                </c:pt>
                <c:pt idx="27565">
                  <c:v>43.219800000000014</c:v>
                </c:pt>
                <c:pt idx="27566">
                  <c:v>43.219800000000014</c:v>
                </c:pt>
                <c:pt idx="27567">
                  <c:v>43.219800000000014</c:v>
                </c:pt>
                <c:pt idx="27568">
                  <c:v>43.219800000000014</c:v>
                </c:pt>
                <c:pt idx="27569">
                  <c:v>43.219800000000014</c:v>
                </c:pt>
                <c:pt idx="27570">
                  <c:v>43.219800000000014</c:v>
                </c:pt>
                <c:pt idx="27571">
                  <c:v>43.219800000000014</c:v>
                </c:pt>
                <c:pt idx="27572">
                  <c:v>43.219800000000014</c:v>
                </c:pt>
                <c:pt idx="27573">
                  <c:v>43.219800000000014</c:v>
                </c:pt>
                <c:pt idx="27574">
                  <c:v>43.219800000000014</c:v>
                </c:pt>
                <c:pt idx="27575">
                  <c:v>43.219800000000014</c:v>
                </c:pt>
                <c:pt idx="27576">
                  <c:v>43.219800000000014</c:v>
                </c:pt>
                <c:pt idx="27577">
                  <c:v>43.219800000000014</c:v>
                </c:pt>
                <c:pt idx="27578">
                  <c:v>43.219800000000014</c:v>
                </c:pt>
                <c:pt idx="27579">
                  <c:v>43.219800000000014</c:v>
                </c:pt>
                <c:pt idx="27580">
                  <c:v>43.219800000000014</c:v>
                </c:pt>
                <c:pt idx="27581">
                  <c:v>43.219800000000014</c:v>
                </c:pt>
                <c:pt idx="27582">
                  <c:v>43.219800000000014</c:v>
                </c:pt>
                <c:pt idx="27583">
                  <c:v>43.219800000000014</c:v>
                </c:pt>
                <c:pt idx="27584">
                  <c:v>43.219800000000014</c:v>
                </c:pt>
                <c:pt idx="27585">
                  <c:v>43.219800000000014</c:v>
                </c:pt>
                <c:pt idx="27586">
                  <c:v>43.219800000000014</c:v>
                </c:pt>
                <c:pt idx="27587">
                  <c:v>43.219800000000014</c:v>
                </c:pt>
                <c:pt idx="27588">
                  <c:v>43.219800000000014</c:v>
                </c:pt>
                <c:pt idx="27589">
                  <c:v>43.219800000000014</c:v>
                </c:pt>
                <c:pt idx="27590">
                  <c:v>43.219800000000014</c:v>
                </c:pt>
                <c:pt idx="27591">
                  <c:v>43.219800000000014</c:v>
                </c:pt>
                <c:pt idx="27592">
                  <c:v>43.219800000000014</c:v>
                </c:pt>
                <c:pt idx="27593">
                  <c:v>43.219800000000014</c:v>
                </c:pt>
                <c:pt idx="27594">
                  <c:v>43.219800000000014</c:v>
                </c:pt>
                <c:pt idx="27595">
                  <c:v>43.219800000000014</c:v>
                </c:pt>
                <c:pt idx="27596">
                  <c:v>43.219800000000014</c:v>
                </c:pt>
                <c:pt idx="27597">
                  <c:v>43.219800000000014</c:v>
                </c:pt>
                <c:pt idx="27598">
                  <c:v>43.219800000000014</c:v>
                </c:pt>
                <c:pt idx="27599">
                  <c:v>43.219800000000014</c:v>
                </c:pt>
                <c:pt idx="27600">
                  <c:v>43.219800000000014</c:v>
                </c:pt>
                <c:pt idx="27601">
                  <c:v>43.219800000000014</c:v>
                </c:pt>
                <c:pt idx="27602">
                  <c:v>43.219800000000014</c:v>
                </c:pt>
                <c:pt idx="27603">
                  <c:v>43.219800000000014</c:v>
                </c:pt>
                <c:pt idx="27604">
                  <c:v>43.219800000000014</c:v>
                </c:pt>
                <c:pt idx="27605">
                  <c:v>43.219800000000014</c:v>
                </c:pt>
                <c:pt idx="27606">
                  <c:v>43.219800000000014</c:v>
                </c:pt>
                <c:pt idx="27607">
                  <c:v>43.219800000000014</c:v>
                </c:pt>
                <c:pt idx="27608">
                  <c:v>43.219800000000014</c:v>
                </c:pt>
                <c:pt idx="27609">
                  <c:v>43.219800000000014</c:v>
                </c:pt>
                <c:pt idx="27610">
                  <c:v>43.219800000000014</c:v>
                </c:pt>
                <c:pt idx="27611">
                  <c:v>43.219800000000014</c:v>
                </c:pt>
                <c:pt idx="27612">
                  <c:v>43.219800000000014</c:v>
                </c:pt>
                <c:pt idx="27613">
                  <c:v>43.219800000000014</c:v>
                </c:pt>
                <c:pt idx="27614">
                  <c:v>43.209400000000002</c:v>
                </c:pt>
                <c:pt idx="27615">
                  <c:v>43.209400000000002</c:v>
                </c:pt>
                <c:pt idx="27616">
                  <c:v>43.209400000000002</c:v>
                </c:pt>
                <c:pt idx="27617">
                  <c:v>43.209400000000002</c:v>
                </c:pt>
                <c:pt idx="27618">
                  <c:v>43.209400000000002</c:v>
                </c:pt>
                <c:pt idx="27619">
                  <c:v>43.209400000000002</c:v>
                </c:pt>
                <c:pt idx="27620">
                  <c:v>43.209400000000002</c:v>
                </c:pt>
                <c:pt idx="27621">
                  <c:v>43.209400000000002</c:v>
                </c:pt>
                <c:pt idx="27622">
                  <c:v>43.209400000000002</c:v>
                </c:pt>
                <c:pt idx="27623">
                  <c:v>43.209400000000002</c:v>
                </c:pt>
                <c:pt idx="27624">
                  <c:v>43.209400000000002</c:v>
                </c:pt>
                <c:pt idx="27625">
                  <c:v>43.209400000000002</c:v>
                </c:pt>
                <c:pt idx="27626">
                  <c:v>43.209400000000002</c:v>
                </c:pt>
                <c:pt idx="27627">
                  <c:v>43.209400000000002</c:v>
                </c:pt>
                <c:pt idx="27628">
                  <c:v>43.209400000000002</c:v>
                </c:pt>
                <c:pt idx="27629">
                  <c:v>43.209400000000002</c:v>
                </c:pt>
                <c:pt idx="27630">
                  <c:v>43.209400000000002</c:v>
                </c:pt>
                <c:pt idx="27631">
                  <c:v>43.209400000000002</c:v>
                </c:pt>
                <c:pt idx="27632">
                  <c:v>43.209400000000002</c:v>
                </c:pt>
                <c:pt idx="27633">
                  <c:v>43.209400000000002</c:v>
                </c:pt>
                <c:pt idx="27634">
                  <c:v>43.209400000000002</c:v>
                </c:pt>
                <c:pt idx="27635">
                  <c:v>43.209400000000002</c:v>
                </c:pt>
                <c:pt idx="27636">
                  <c:v>43.209400000000002</c:v>
                </c:pt>
                <c:pt idx="27637">
                  <c:v>43.209400000000002</c:v>
                </c:pt>
                <c:pt idx="27638">
                  <c:v>43.209400000000002</c:v>
                </c:pt>
                <c:pt idx="27639">
                  <c:v>43.209400000000002</c:v>
                </c:pt>
                <c:pt idx="27640">
                  <c:v>43.209400000000002</c:v>
                </c:pt>
                <c:pt idx="27641">
                  <c:v>43.209400000000002</c:v>
                </c:pt>
                <c:pt idx="27642">
                  <c:v>43.209400000000002</c:v>
                </c:pt>
                <c:pt idx="27643">
                  <c:v>43.209400000000002</c:v>
                </c:pt>
                <c:pt idx="27644">
                  <c:v>43.209400000000002</c:v>
                </c:pt>
                <c:pt idx="27645">
                  <c:v>43.209400000000002</c:v>
                </c:pt>
                <c:pt idx="27646">
                  <c:v>43.209400000000002</c:v>
                </c:pt>
                <c:pt idx="27647">
                  <c:v>43.209400000000002</c:v>
                </c:pt>
                <c:pt idx="27648">
                  <c:v>43.209400000000002</c:v>
                </c:pt>
                <c:pt idx="27649">
                  <c:v>43.209400000000002</c:v>
                </c:pt>
                <c:pt idx="27650">
                  <c:v>43.209400000000002</c:v>
                </c:pt>
                <c:pt idx="27651">
                  <c:v>43.209400000000002</c:v>
                </c:pt>
                <c:pt idx="27652">
                  <c:v>43.209400000000002</c:v>
                </c:pt>
                <c:pt idx="27653">
                  <c:v>43.209400000000002</c:v>
                </c:pt>
                <c:pt idx="27654">
                  <c:v>43.209400000000002</c:v>
                </c:pt>
                <c:pt idx="27655">
                  <c:v>43.209400000000002</c:v>
                </c:pt>
                <c:pt idx="27656">
                  <c:v>43.209400000000002</c:v>
                </c:pt>
                <c:pt idx="27657">
                  <c:v>43.209400000000002</c:v>
                </c:pt>
                <c:pt idx="27658">
                  <c:v>43.209400000000002</c:v>
                </c:pt>
                <c:pt idx="27659">
                  <c:v>43.209400000000002</c:v>
                </c:pt>
                <c:pt idx="27660">
                  <c:v>43.209400000000002</c:v>
                </c:pt>
                <c:pt idx="27661">
                  <c:v>43.209400000000002</c:v>
                </c:pt>
                <c:pt idx="27662">
                  <c:v>43.209400000000002</c:v>
                </c:pt>
                <c:pt idx="27663">
                  <c:v>43.209400000000002</c:v>
                </c:pt>
                <c:pt idx="27664">
                  <c:v>43.209400000000002</c:v>
                </c:pt>
                <c:pt idx="27665">
                  <c:v>43.209400000000002</c:v>
                </c:pt>
                <c:pt idx="27666">
                  <c:v>43.209400000000002</c:v>
                </c:pt>
                <c:pt idx="27667">
                  <c:v>43.209400000000002</c:v>
                </c:pt>
                <c:pt idx="27668">
                  <c:v>43.209400000000002</c:v>
                </c:pt>
                <c:pt idx="27669">
                  <c:v>43.209400000000002</c:v>
                </c:pt>
                <c:pt idx="27670">
                  <c:v>43.209400000000002</c:v>
                </c:pt>
                <c:pt idx="27671">
                  <c:v>43.209400000000002</c:v>
                </c:pt>
                <c:pt idx="27672">
                  <c:v>43.209400000000002</c:v>
                </c:pt>
                <c:pt idx="27673">
                  <c:v>43.209400000000002</c:v>
                </c:pt>
                <c:pt idx="27674">
                  <c:v>43.209400000000002</c:v>
                </c:pt>
                <c:pt idx="27675">
                  <c:v>43.209400000000002</c:v>
                </c:pt>
                <c:pt idx="27676">
                  <c:v>43.209400000000002</c:v>
                </c:pt>
                <c:pt idx="27677">
                  <c:v>43.209400000000002</c:v>
                </c:pt>
                <c:pt idx="27678">
                  <c:v>43.209400000000002</c:v>
                </c:pt>
                <c:pt idx="27679">
                  <c:v>43.209400000000002</c:v>
                </c:pt>
                <c:pt idx="27680">
                  <c:v>43.209400000000002</c:v>
                </c:pt>
                <c:pt idx="27681">
                  <c:v>43.209400000000002</c:v>
                </c:pt>
                <c:pt idx="27682">
                  <c:v>43.209400000000002</c:v>
                </c:pt>
                <c:pt idx="27683">
                  <c:v>43.209400000000002</c:v>
                </c:pt>
                <c:pt idx="27684">
                  <c:v>43.209400000000002</c:v>
                </c:pt>
                <c:pt idx="27685">
                  <c:v>43.209400000000002</c:v>
                </c:pt>
                <c:pt idx="27686">
                  <c:v>43.209400000000002</c:v>
                </c:pt>
                <c:pt idx="27687">
                  <c:v>43.209400000000002</c:v>
                </c:pt>
                <c:pt idx="27688">
                  <c:v>43.209400000000002</c:v>
                </c:pt>
                <c:pt idx="27689">
                  <c:v>43.209400000000002</c:v>
                </c:pt>
                <c:pt idx="27690">
                  <c:v>43.209400000000002</c:v>
                </c:pt>
                <c:pt idx="27691">
                  <c:v>43.209400000000002</c:v>
                </c:pt>
                <c:pt idx="27692">
                  <c:v>43.209400000000002</c:v>
                </c:pt>
                <c:pt idx="27693">
                  <c:v>43.209400000000002</c:v>
                </c:pt>
                <c:pt idx="27694">
                  <c:v>43.209400000000002</c:v>
                </c:pt>
                <c:pt idx="27695">
                  <c:v>43.209400000000002</c:v>
                </c:pt>
                <c:pt idx="27696">
                  <c:v>43.209400000000002</c:v>
                </c:pt>
                <c:pt idx="27697">
                  <c:v>43.209400000000002</c:v>
                </c:pt>
                <c:pt idx="27698">
                  <c:v>43.209400000000002</c:v>
                </c:pt>
                <c:pt idx="27699">
                  <c:v>43.209400000000002</c:v>
                </c:pt>
                <c:pt idx="27700">
                  <c:v>43.209400000000002</c:v>
                </c:pt>
                <c:pt idx="27701">
                  <c:v>43.209400000000002</c:v>
                </c:pt>
                <c:pt idx="27702">
                  <c:v>43.209400000000002</c:v>
                </c:pt>
                <c:pt idx="27703">
                  <c:v>43.209400000000002</c:v>
                </c:pt>
                <c:pt idx="27704">
                  <c:v>43.209400000000002</c:v>
                </c:pt>
                <c:pt idx="27705">
                  <c:v>43.209400000000002</c:v>
                </c:pt>
                <c:pt idx="27706">
                  <c:v>43.209400000000002</c:v>
                </c:pt>
                <c:pt idx="27707">
                  <c:v>43.209400000000002</c:v>
                </c:pt>
                <c:pt idx="27708">
                  <c:v>43.209400000000002</c:v>
                </c:pt>
                <c:pt idx="27709">
                  <c:v>43.209400000000002</c:v>
                </c:pt>
                <c:pt idx="27710">
                  <c:v>43.209400000000002</c:v>
                </c:pt>
                <c:pt idx="27711">
                  <c:v>43.209400000000002</c:v>
                </c:pt>
                <c:pt idx="27712">
                  <c:v>43.209400000000002</c:v>
                </c:pt>
                <c:pt idx="27713">
                  <c:v>43.209400000000002</c:v>
                </c:pt>
                <c:pt idx="27714">
                  <c:v>43.209400000000002</c:v>
                </c:pt>
                <c:pt idx="27715">
                  <c:v>43.209400000000002</c:v>
                </c:pt>
                <c:pt idx="27716">
                  <c:v>43.209400000000002</c:v>
                </c:pt>
                <c:pt idx="27717">
                  <c:v>43.209400000000002</c:v>
                </c:pt>
                <c:pt idx="27718">
                  <c:v>43.209400000000002</c:v>
                </c:pt>
                <c:pt idx="27719">
                  <c:v>43.209400000000002</c:v>
                </c:pt>
                <c:pt idx="27720">
                  <c:v>43.209400000000002</c:v>
                </c:pt>
                <c:pt idx="27721">
                  <c:v>43.209400000000002</c:v>
                </c:pt>
                <c:pt idx="27722">
                  <c:v>43.209400000000002</c:v>
                </c:pt>
                <c:pt idx="27723">
                  <c:v>43.209400000000002</c:v>
                </c:pt>
                <c:pt idx="27724">
                  <c:v>43.209400000000002</c:v>
                </c:pt>
                <c:pt idx="27725">
                  <c:v>43.209400000000002</c:v>
                </c:pt>
                <c:pt idx="27726">
                  <c:v>43.209400000000002</c:v>
                </c:pt>
                <c:pt idx="27727">
                  <c:v>43.209400000000002</c:v>
                </c:pt>
                <c:pt idx="27728">
                  <c:v>43.209400000000002</c:v>
                </c:pt>
                <c:pt idx="27729">
                  <c:v>43.209400000000002</c:v>
                </c:pt>
                <c:pt idx="27730">
                  <c:v>43.209400000000002</c:v>
                </c:pt>
                <c:pt idx="27731">
                  <c:v>43.209400000000002</c:v>
                </c:pt>
                <c:pt idx="27732">
                  <c:v>43.209400000000002</c:v>
                </c:pt>
                <c:pt idx="27733">
                  <c:v>43.209400000000002</c:v>
                </c:pt>
                <c:pt idx="27734">
                  <c:v>43.209400000000002</c:v>
                </c:pt>
                <c:pt idx="27735">
                  <c:v>43.209400000000002</c:v>
                </c:pt>
                <c:pt idx="27736">
                  <c:v>43.209400000000002</c:v>
                </c:pt>
                <c:pt idx="27737">
                  <c:v>43.209400000000002</c:v>
                </c:pt>
                <c:pt idx="27738">
                  <c:v>43.209400000000002</c:v>
                </c:pt>
                <c:pt idx="27739">
                  <c:v>43.209400000000002</c:v>
                </c:pt>
                <c:pt idx="27740">
                  <c:v>43.209400000000002</c:v>
                </c:pt>
                <c:pt idx="27741">
                  <c:v>43.209400000000002</c:v>
                </c:pt>
                <c:pt idx="27742">
                  <c:v>43.209400000000002</c:v>
                </c:pt>
                <c:pt idx="27743">
                  <c:v>43.209400000000002</c:v>
                </c:pt>
                <c:pt idx="27744">
                  <c:v>43.209400000000002</c:v>
                </c:pt>
                <c:pt idx="27745">
                  <c:v>43.209400000000002</c:v>
                </c:pt>
                <c:pt idx="27746">
                  <c:v>43.199000000000012</c:v>
                </c:pt>
                <c:pt idx="27747">
                  <c:v>43.199000000000012</c:v>
                </c:pt>
                <c:pt idx="27748">
                  <c:v>43.199000000000012</c:v>
                </c:pt>
                <c:pt idx="27749">
                  <c:v>43.199000000000012</c:v>
                </c:pt>
                <c:pt idx="27750">
                  <c:v>43.199000000000012</c:v>
                </c:pt>
                <c:pt idx="27751">
                  <c:v>43.199000000000012</c:v>
                </c:pt>
                <c:pt idx="27752">
                  <c:v>43.199000000000012</c:v>
                </c:pt>
                <c:pt idx="27753">
                  <c:v>43.199000000000012</c:v>
                </c:pt>
                <c:pt idx="27754">
                  <c:v>43.199000000000012</c:v>
                </c:pt>
                <c:pt idx="27755">
                  <c:v>43.199000000000012</c:v>
                </c:pt>
                <c:pt idx="27756">
                  <c:v>43.199000000000012</c:v>
                </c:pt>
                <c:pt idx="27757">
                  <c:v>43.199000000000012</c:v>
                </c:pt>
                <c:pt idx="27758">
                  <c:v>43.199000000000012</c:v>
                </c:pt>
                <c:pt idx="27759">
                  <c:v>43.199000000000012</c:v>
                </c:pt>
                <c:pt idx="27760">
                  <c:v>43.199000000000012</c:v>
                </c:pt>
                <c:pt idx="27761">
                  <c:v>43.199000000000012</c:v>
                </c:pt>
                <c:pt idx="27762">
                  <c:v>43.199000000000012</c:v>
                </c:pt>
                <c:pt idx="27763">
                  <c:v>43.199000000000012</c:v>
                </c:pt>
                <c:pt idx="27764">
                  <c:v>43.199000000000012</c:v>
                </c:pt>
                <c:pt idx="27765">
                  <c:v>43.199000000000012</c:v>
                </c:pt>
                <c:pt idx="27766">
                  <c:v>43.199000000000012</c:v>
                </c:pt>
                <c:pt idx="27767">
                  <c:v>43.199000000000012</c:v>
                </c:pt>
                <c:pt idx="27768">
                  <c:v>43.199000000000012</c:v>
                </c:pt>
                <c:pt idx="27769">
                  <c:v>43.199000000000012</c:v>
                </c:pt>
                <c:pt idx="27770">
                  <c:v>43.199000000000012</c:v>
                </c:pt>
                <c:pt idx="27771">
                  <c:v>43.199000000000012</c:v>
                </c:pt>
                <c:pt idx="27772">
                  <c:v>43.199000000000012</c:v>
                </c:pt>
                <c:pt idx="27773">
                  <c:v>43.199000000000012</c:v>
                </c:pt>
                <c:pt idx="27774">
                  <c:v>43.199000000000012</c:v>
                </c:pt>
                <c:pt idx="27775">
                  <c:v>43.199000000000012</c:v>
                </c:pt>
                <c:pt idx="27776">
                  <c:v>43.199000000000012</c:v>
                </c:pt>
                <c:pt idx="27777">
                  <c:v>43.199000000000012</c:v>
                </c:pt>
                <c:pt idx="27778">
                  <c:v>43.199000000000012</c:v>
                </c:pt>
                <c:pt idx="27779">
                  <c:v>43.199000000000012</c:v>
                </c:pt>
                <c:pt idx="27780">
                  <c:v>43.199000000000012</c:v>
                </c:pt>
                <c:pt idx="27781">
                  <c:v>43.199000000000012</c:v>
                </c:pt>
                <c:pt idx="27782">
                  <c:v>43.199000000000012</c:v>
                </c:pt>
                <c:pt idx="27783">
                  <c:v>43.199000000000012</c:v>
                </c:pt>
                <c:pt idx="27784">
                  <c:v>43.199000000000012</c:v>
                </c:pt>
                <c:pt idx="27785">
                  <c:v>43.199000000000012</c:v>
                </c:pt>
                <c:pt idx="27786">
                  <c:v>43.199000000000012</c:v>
                </c:pt>
                <c:pt idx="27787">
                  <c:v>43.199000000000012</c:v>
                </c:pt>
                <c:pt idx="27788">
                  <c:v>43.199000000000012</c:v>
                </c:pt>
                <c:pt idx="27789">
                  <c:v>43.199000000000012</c:v>
                </c:pt>
                <c:pt idx="27790">
                  <c:v>43.199000000000012</c:v>
                </c:pt>
                <c:pt idx="27791">
                  <c:v>43.199000000000012</c:v>
                </c:pt>
                <c:pt idx="27792">
                  <c:v>43.199000000000012</c:v>
                </c:pt>
                <c:pt idx="27793">
                  <c:v>43.199000000000012</c:v>
                </c:pt>
                <c:pt idx="27794">
                  <c:v>43.199000000000012</c:v>
                </c:pt>
                <c:pt idx="27795">
                  <c:v>43.199000000000012</c:v>
                </c:pt>
                <c:pt idx="27796">
                  <c:v>43.199000000000012</c:v>
                </c:pt>
                <c:pt idx="27797">
                  <c:v>43.199000000000012</c:v>
                </c:pt>
                <c:pt idx="27798">
                  <c:v>43.199000000000012</c:v>
                </c:pt>
                <c:pt idx="27799">
                  <c:v>43.199000000000012</c:v>
                </c:pt>
                <c:pt idx="27800">
                  <c:v>43.199000000000012</c:v>
                </c:pt>
                <c:pt idx="27801">
                  <c:v>43.199000000000012</c:v>
                </c:pt>
                <c:pt idx="27802">
                  <c:v>43.199000000000012</c:v>
                </c:pt>
                <c:pt idx="27803">
                  <c:v>43.199000000000012</c:v>
                </c:pt>
                <c:pt idx="27804">
                  <c:v>43.199000000000012</c:v>
                </c:pt>
                <c:pt idx="27805">
                  <c:v>43.199000000000012</c:v>
                </c:pt>
                <c:pt idx="27806">
                  <c:v>43.199000000000012</c:v>
                </c:pt>
                <c:pt idx="27807">
                  <c:v>43.199000000000012</c:v>
                </c:pt>
                <c:pt idx="27808">
                  <c:v>43.199000000000012</c:v>
                </c:pt>
                <c:pt idx="27809">
                  <c:v>43.199000000000012</c:v>
                </c:pt>
                <c:pt idx="27810">
                  <c:v>43.199000000000012</c:v>
                </c:pt>
                <c:pt idx="27811">
                  <c:v>43.199000000000012</c:v>
                </c:pt>
                <c:pt idx="27812">
                  <c:v>43.199000000000012</c:v>
                </c:pt>
                <c:pt idx="27813">
                  <c:v>43.199000000000012</c:v>
                </c:pt>
                <c:pt idx="27814">
                  <c:v>43.199000000000012</c:v>
                </c:pt>
                <c:pt idx="27815">
                  <c:v>43.199000000000012</c:v>
                </c:pt>
                <c:pt idx="27816">
                  <c:v>43.199000000000012</c:v>
                </c:pt>
                <c:pt idx="27817">
                  <c:v>43.199000000000012</c:v>
                </c:pt>
                <c:pt idx="27818">
                  <c:v>43.199000000000012</c:v>
                </c:pt>
                <c:pt idx="27819">
                  <c:v>43.199000000000012</c:v>
                </c:pt>
                <c:pt idx="27820">
                  <c:v>43.199000000000012</c:v>
                </c:pt>
                <c:pt idx="27821">
                  <c:v>43.199000000000012</c:v>
                </c:pt>
                <c:pt idx="27822">
                  <c:v>43.199000000000012</c:v>
                </c:pt>
                <c:pt idx="27823">
                  <c:v>43.199000000000012</c:v>
                </c:pt>
                <c:pt idx="27824">
                  <c:v>43.199000000000012</c:v>
                </c:pt>
                <c:pt idx="27825">
                  <c:v>43.199000000000012</c:v>
                </c:pt>
                <c:pt idx="27826">
                  <c:v>43.199000000000012</c:v>
                </c:pt>
                <c:pt idx="27827">
                  <c:v>43.199000000000012</c:v>
                </c:pt>
                <c:pt idx="27828">
                  <c:v>43.199000000000012</c:v>
                </c:pt>
                <c:pt idx="27829">
                  <c:v>43.199000000000012</c:v>
                </c:pt>
                <c:pt idx="27830">
                  <c:v>43.199000000000012</c:v>
                </c:pt>
                <c:pt idx="27831">
                  <c:v>43.199000000000012</c:v>
                </c:pt>
                <c:pt idx="27832">
                  <c:v>43.199000000000012</c:v>
                </c:pt>
                <c:pt idx="27833">
                  <c:v>43.199000000000012</c:v>
                </c:pt>
                <c:pt idx="27834">
                  <c:v>43.199000000000012</c:v>
                </c:pt>
                <c:pt idx="27835">
                  <c:v>43.199000000000012</c:v>
                </c:pt>
                <c:pt idx="27836">
                  <c:v>43.199000000000012</c:v>
                </c:pt>
                <c:pt idx="27837">
                  <c:v>43.199000000000012</c:v>
                </c:pt>
                <c:pt idx="27838">
                  <c:v>43.199000000000012</c:v>
                </c:pt>
                <c:pt idx="27839">
                  <c:v>43.199000000000012</c:v>
                </c:pt>
                <c:pt idx="27840">
                  <c:v>43.199000000000012</c:v>
                </c:pt>
                <c:pt idx="27841">
                  <c:v>43.199000000000012</c:v>
                </c:pt>
                <c:pt idx="27842">
                  <c:v>43.199000000000012</c:v>
                </c:pt>
                <c:pt idx="27843">
                  <c:v>43.199000000000012</c:v>
                </c:pt>
                <c:pt idx="27844">
                  <c:v>43.199000000000012</c:v>
                </c:pt>
                <c:pt idx="27845">
                  <c:v>43.199000000000012</c:v>
                </c:pt>
                <c:pt idx="27846">
                  <c:v>43.199000000000012</c:v>
                </c:pt>
                <c:pt idx="27847">
                  <c:v>43.199000000000012</c:v>
                </c:pt>
                <c:pt idx="27848">
                  <c:v>43.199000000000012</c:v>
                </c:pt>
                <c:pt idx="27849">
                  <c:v>43.199000000000012</c:v>
                </c:pt>
                <c:pt idx="27850">
                  <c:v>43.199000000000012</c:v>
                </c:pt>
                <c:pt idx="27851">
                  <c:v>43.199000000000012</c:v>
                </c:pt>
                <c:pt idx="27852">
                  <c:v>43.199000000000012</c:v>
                </c:pt>
                <c:pt idx="27853">
                  <c:v>43.199000000000012</c:v>
                </c:pt>
                <c:pt idx="27854">
                  <c:v>43.199000000000012</c:v>
                </c:pt>
                <c:pt idx="27855">
                  <c:v>43.199000000000012</c:v>
                </c:pt>
                <c:pt idx="27856">
                  <c:v>43.199000000000012</c:v>
                </c:pt>
                <c:pt idx="27857">
                  <c:v>43.199000000000012</c:v>
                </c:pt>
                <c:pt idx="27858">
                  <c:v>43.199000000000012</c:v>
                </c:pt>
                <c:pt idx="27859">
                  <c:v>43.199000000000012</c:v>
                </c:pt>
                <c:pt idx="27860">
                  <c:v>43.199000000000012</c:v>
                </c:pt>
                <c:pt idx="27861">
                  <c:v>43.199000000000012</c:v>
                </c:pt>
                <c:pt idx="27862">
                  <c:v>43.199000000000012</c:v>
                </c:pt>
                <c:pt idx="27863">
                  <c:v>43.199000000000012</c:v>
                </c:pt>
                <c:pt idx="27864">
                  <c:v>43.199000000000012</c:v>
                </c:pt>
                <c:pt idx="27865">
                  <c:v>43.199000000000012</c:v>
                </c:pt>
                <c:pt idx="27866">
                  <c:v>43.199000000000012</c:v>
                </c:pt>
                <c:pt idx="27867">
                  <c:v>43.199000000000012</c:v>
                </c:pt>
                <c:pt idx="27868">
                  <c:v>43.199000000000012</c:v>
                </c:pt>
                <c:pt idx="27869">
                  <c:v>43.199000000000012</c:v>
                </c:pt>
                <c:pt idx="27870">
                  <c:v>43.199000000000012</c:v>
                </c:pt>
                <c:pt idx="27871">
                  <c:v>43.199000000000012</c:v>
                </c:pt>
                <c:pt idx="27872">
                  <c:v>43.199000000000012</c:v>
                </c:pt>
                <c:pt idx="27873">
                  <c:v>43.199000000000012</c:v>
                </c:pt>
                <c:pt idx="27874">
                  <c:v>43.199000000000012</c:v>
                </c:pt>
                <c:pt idx="27875">
                  <c:v>43.199000000000012</c:v>
                </c:pt>
                <c:pt idx="27876">
                  <c:v>43.199000000000012</c:v>
                </c:pt>
                <c:pt idx="27877">
                  <c:v>43.199000000000012</c:v>
                </c:pt>
                <c:pt idx="27878">
                  <c:v>43.199000000000012</c:v>
                </c:pt>
                <c:pt idx="27879">
                  <c:v>43.188600000000001</c:v>
                </c:pt>
                <c:pt idx="27880">
                  <c:v>43.188600000000001</c:v>
                </c:pt>
                <c:pt idx="27881">
                  <c:v>43.188600000000001</c:v>
                </c:pt>
                <c:pt idx="27882">
                  <c:v>43.188600000000001</c:v>
                </c:pt>
                <c:pt idx="27883">
                  <c:v>43.188600000000001</c:v>
                </c:pt>
                <c:pt idx="27884">
                  <c:v>43.188600000000001</c:v>
                </c:pt>
                <c:pt idx="27885">
                  <c:v>43.188600000000001</c:v>
                </c:pt>
                <c:pt idx="27886">
                  <c:v>43.188600000000001</c:v>
                </c:pt>
                <c:pt idx="27887">
                  <c:v>43.188600000000001</c:v>
                </c:pt>
                <c:pt idx="27888">
                  <c:v>43.188600000000001</c:v>
                </c:pt>
                <c:pt idx="27889">
                  <c:v>43.188600000000001</c:v>
                </c:pt>
                <c:pt idx="27890">
                  <c:v>43.188600000000001</c:v>
                </c:pt>
                <c:pt idx="27891">
                  <c:v>43.188600000000001</c:v>
                </c:pt>
                <c:pt idx="27892">
                  <c:v>43.188600000000001</c:v>
                </c:pt>
                <c:pt idx="27893">
                  <c:v>43.188600000000001</c:v>
                </c:pt>
                <c:pt idx="27894">
                  <c:v>43.188600000000001</c:v>
                </c:pt>
                <c:pt idx="27895">
                  <c:v>43.188600000000001</c:v>
                </c:pt>
                <c:pt idx="27896">
                  <c:v>43.188600000000001</c:v>
                </c:pt>
                <c:pt idx="27897">
                  <c:v>43.188600000000001</c:v>
                </c:pt>
                <c:pt idx="27898">
                  <c:v>43.188600000000001</c:v>
                </c:pt>
                <c:pt idx="27899">
                  <c:v>43.188600000000001</c:v>
                </c:pt>
                <c:pt idx="27900">
                  <c:v>43.188600000000001</c:v>
                </c:pt>
                <c:pt idx="27901">
                  <c:v>43.188600000000001</c:v>
                </c:pt>
                <c:pt idx="27902">
                  <c:v>43.188600000000001</c:v>
                </c:pt>
                <c:pt idx="27903">
                  <c:v>43.188600000000001</c:v>
                </c:pt>
                <c:pt idx="27904">
                  <c:v>43.188600000000001</c:v>
                </c:pt>
                <c:pt idx="27905">
                  <c:v>43.188600000000001</c:v>
                </c:pt>
                <c:pt idx="27906">
                  <c:v>43.188600000000001</c:v>
                </c:pt>
                <c:pt idx="27907">
                  <c:v>43.188600000000001</c:v>
                </c:pt>
                <c:pt idx="27908">
                  <c:v>43.188600000000001</c:v>
                </c:pt>
                <c:pt idx="27909">
                  <c:v>43.188600000000001</c:v>
                </c:pt>
                <c:pt idx="27910">
                  <c:v>43.188600000000001</c:v>
                </c:pt>
                <c:pt idx="27911">
                  <c:v>43.188600000000001</c:v>
                </c:pt>
                <c:pt idx="27912">
                  <c:v>43.188600000000001</c:v>
                </c:pt>
                <c:pt idx="27913">
                  <c:v>43.188600000000001</c:v>
                </c:pt>
                <c:pt idx="27914">
                  <c:v>43.188600000000001</c:v>
                </c:pt>
                <c:pt idx="27915">
                  <c:v>43.188600000000001</c:v>
                </c:pt>
                <c:pt idx="27916">
                  <c:v>43.188600000000001</c:v>
                </c:pt>
                <c:pt idx="27917">
                  <c:v>43.188600000000001</c:v>
                </c:pt>
                <c:pt idx="27918">
                  <c:v>43.188600000000001</c:v>
                </c:pt>
                <c:pt idx="27919">
                  <c:v>43.188600000000001</c:v>
                </c:pt>
                <c:pt idx="27920">
                  <c:v>43.188600000000001</c:v>
                </c:pt>
                <c:pt idx="27921">
                  <c:v>43.188600000000001</c:v>
                </c:pt>
                <c:pt idx="27922">
                  <c:v>43.188600000000001</c:v>
                </c:pt>
                <c:pt idx="27923">
                  <c:v>43.188600000000001</c:v>
                </c:pt>
                <c:pt idx="27924">
                  <c:v>43.188600000000001</c:v>
                </c:pt>
                <c:pt idx="27925">
                  <c:v>43.188600000000001</c:v>
                </c:pt>
                <c:pt idx="27926">
                  <c:v>43.188600000000001</c:v>
                </c:pt>
                <c:pt idx="27927">
                  <c:v>43.188600000000001</c:v>
                </c:pt>
                <c:pt idx="27928">
                  <c:v>43.188600000000001</c:v>
                </c:pt>
                <c:pt idx="27929">
                  <c:v>43.188600000000001</c:v>
                </c:pt>
                <c:pt idx="27930">
                  <c:v>43.188600000000001</c:v>
                </c:pt>
                <c:pt idx="27931">
                  <c:v>43.188600000000001</c:v>
                </c:pt>
                <c:pt idx="27932">
                  <c:v>43.188600000000001</c:v>
                </c:pt>
                <c:pt idx="27933">
                  <c:v>43.188600000000001</c:v>
                </c:pt>
                <c:pt idx="27934">
                  <c:v>43.188600000000001</c:v>
                </c:pt>
                <c:pt idx="27935">
                  <c:v>43.188600000000001</c:v>
                </c:pt>
                <c:pt idx="27936">
                  <c:v>43.188600000000001</c:v>
                </c:pt>
                <c:pt idx="27937">
                  <c:v>43.188600000000001</c:v>
                </c:pt>
                <c:pt idx="27938">
                  <c:v>43.188600000000001</c:v>
                </c:pt>
                <c:pt idx="27939">
                  <c:v>43.188600000000001</c:v>
                </c:pt>
                <c:pt idx="27940">
                  <c:v>43.188600000000001</c:v>
                </c:pt>
                <c:pt idx="27941">
                  <c:v>43.188600000000001</c:v>
                </c:pt>
                <c:pt idx="27942">
                  <c:v>43.188600000000001</c:v>
                </c:pt>
                <c:pt idx="27943">
                  <c:v>43.188600000000001</c:v>
                </c:pt>
                <c:pt idx="27944">
                  <c:v>43.188600000000001</c:v>
                </c:pt>
                <c:pt idx="27945">
                  <c:v>43.188600000000001</c:v>
                </c:pt>
                <c:pt idx="27946">
                  <c:v>43.188600000000001</c:v>
                </c:pt>
                <c:pt idx="27947">
                  <c:v>43.188600000000001</c:v>
                </c:pt>
                <c:pt idx="27948">
                  <c:v>43.188600000000001</c:v>
                </c:pt>
                <c:pt idx="27949">
                  <c:v>43.188600000000001</c:v>
                </c:pt>
                <c:pt idx="27950">
                  <c:v>43.188600000000001</c:v>
                </c:pt>
                <c:pt idx="27951">
                  <c:v>43.188600000000001</c:v>
                </c:pt>
                <c:pt idx="27952">
                  <c:v>43.188600000000001</c:v>
                </c:pt>
                <c:pt idx="27953">
                  <c:v>43.188600000000001</c:v>
                </c:pt>
                <c:pt idx="27954">
                  <c:v>43.188600000000001</c:v>
                </c:pt>
                <c:pt idx="27955">
                  <c:v>43.188600000000001</c:v>
                </c:pt>
                <c:pt idx="27956">
                  <c:v>43.188600000000001</c:v>
                </c:pt>
                <c:pt idx="27957">
                  <c:v>43.188600000000001</c:v>
                </c:pt>
                <c:pt idx="27958">
                  <c:v>43.188600000000001</c:v>
                </c:pt>
                <c:pt idx="27959">
                  <c:v>43.188600000000001</c:v>
                </c:pt>
                <c:pt idx="27960">
                  <c:v>43.188600000000001</c:v>
                </c:pt>
                <c:pt idx="27961">
                  <c:v>43.188600000000001</c:v>
                </c:pt>
                <c:pt idx="27962">
                  <c:v>43.188600000000001</c:v>
                </c:pt>
                <c:pt idx="27963">
                  <c:v>43.188600000000001</c:v>
                </c:pt>
                <c:pt idx="27964">
                  <c:v>43.188600000000001</c:v>
                </c:pt>
                <c:pt idx="27965">
                  <c:v>43.188600000000001</c:v>
                </c:pt>
                <c:pt idx="27966">
                  <c:v>43.188600000000001</c:v>
                </c:pt>
                <c:pt idx="27967">
                  <c:v>43.188600000000001</c:v>
                </c:pt>
                <c:pt idx="27968">
                  <c:v>43.188600000000001</c:v>
                </c:pt>
                <c:pt idx="27969">
                  <c:v>43.188600000000001</c:v>
                </c:pt>
                <c:pt idx="27970">
                  <c:v>43.188600000000001</c:v>
                </c:pt>
                <c:pt idx="27971">
                  <c:v>43.188600000000001</c:v>
                </c:pt>
                <c:pt idx="27972">
                  <c:v>43.188600000000001</c:v>
                </c:pt>
                <c:pt idx="27973">
                  <c:v>43.188600000000001</c:v>
                </c:pt>
                <c:pt idx="27974">
                  <c:v>43.188600000000001</c:v>
                </c:pt>
                <c:pt idx="27975">
                  <c:v>43.188600000000001</c:v>
                </c:pt>
                <c:pt idx="27976">
                  <c:v>43.188600000000001</c:v>
                </c:pt>
                <c:pt idx="27977">
                  <c:v>43.188600000000001</c:v>
                </c:pt>
                <c:pt idx="27978">
                  <c:v>43.188600000000001</c:v>
                </c:pt>
                <c:pt idx="27979">
                  <c:v>43.188600000000001</c:v>
                </c:pt>
                <c:pt idx="27980">
                  <c:v>43.188600000000001</c:v>
                </c:pt>
                <c:pt idx="27981">
                  <c:v>43.188600000000001</c:v>
                </c:pt>
                <c:pt idx="27982">
                  <c:v>43.188600000000001</c:v>
                </c:pt>
                <c:pt idx="27983">
                  <c:v>43.188600000000001</c:v>
                </c:pt>
                <c:pt idx="27984">
                  <c:v>43.188600000000001</c:v>
                </c:pt>
                <c:pt idx="27985">
                  <c:v>43.188600000000001</c:v>
                </c:pt>
                <c:pt idx="27986">
                  <c:v>43.188600000000001</c:v>
                </c:pt>
                <c:pt idx="27987">
                  <c:v>43.188600000000001</c:v>
                </c:pt>
                <c:pt idx="27988">
                  <c:v>43.188600000000001</c:v>
                </c:pt>
                <c:pt idx="27989">
                  <c:v>43.188600000000001</c:v>
                </c:pt>
                <c:pt idx="27990">
                  <c:v>43.188600000000001</c:v>
                </c:pt>
                <c:pt idx="27991">
                  <c:v>43.188600000000001</c:v>
                </c:pt>
                <c:pt idx="27992">
                  <c:v>43.188600000000001</c:v>
                </c:pt>
                <c:pt idx="27993">
                  <c:v>43.188600000000001</c:v>
                </c:pt>
                <c:pt idx="27994">
                  <c:v>43.188600000000001</c:v>
                </c:pt>
                <c:pt idx="27995">
                  <c:v>43.188600000000001</c:v>
                </c:pt>
                <c:pt idx="27996">
                  <c:v>43.188600000000001</c:v>
                </c:pt>
                <c:pt idx="27997">
                  <c:v>43.188600000000001</c:v>
                </c:pt>
                <c:pt idx="27998">
                  <c:v>43.188600000000001</c:v>
                </c:pt>
                <c:pt idx="27999">
                  <c:v>43.188600000000001</c:v>
                </c:pt>
                <c:pt idx="28000">
                  <c:v>43.188600000000001</c:v>
                </c:pt>
                <c:pt idx="28001">
                  <c:v>43.188600000000001</c:v>
                </c:pt>
                <c:pt idx="28002">
                  <c:v>43.188600000000001</c:v>
                </c:pt>
                <c:pt idx="28003">
                  <c:v>43.188600000000001</c:v>
                </c:pt>
                <c:pt idx="28004">
                  <c:v>43.188600000000001</c:v>
                </c:pt>
                <c:pt idx="28005">
                  <c:v>43.188600000000001</c:v>
                </c:pt>
                <c:pt idx="28006">
                  <c:v>43.188600000000001</c:v>
                </c:pt>
                <c:pt idx="28007">
                  <c:v>43.188600000000001</c:v>
                </c:pt>
                <c:pt idx="28008">
                  <c:v>43.188600000000001</c:v>
                </c:pt>
                <c:pt idx="28009">
                  <c:v>43.188600000000001</c:v>
                </c:pt>
                <c:pt idx="28010">
                  <c:v>43.188600000000001</c:v>
                </c:pt>
                <c:pt idx="28011">
                  <c:v>43.188600000000001</c:v>
                </c:pt>
                <c:pt idx="28012">
                  <c:v>43.188600000000001</c:v>
                </c:pt>
                <c:pt idx="28013">
                  <c:v>43.188600000000001</c:v>
                </c:pt>
                <c:pt idx="28014">
                  <c:v>43.188600000000001</c:v>
                </c:pt>
                <c:pt idx="28015">
                  <c:v>43.188600000000001</c:v>
                </c:pt>
                <c:pt idx="28016">
                  <c:v>43.188600000000001</c:v>
                </c:pt>
                <c:pt idx="28017">
                  <c:v>43.188600000000001</c:v>
                </c:pt>
                <c:pt idx="28018">
                  <c:v>43.188600000000001</c:v>
                </c:pt>
                <c:pt idx="28019">
                  <c:v>43.188600000000001</c:v>
                </c:pt>
                <c:pt idx="28020">
                  <c:v>43.188600000000001</c:v>
                </c:pt>
                <c:pt idx="28021">
                  <c:v>43.188600000000001</c:v>
                </c:pt>
                <c:pt idx="28022">
                  <c:v>43.188600000000001</c:v>
                </c:pt>
                <c:pt idx="28023">
                  <c:v>43.188600000000001</c:v>
                </c:pt>
                <c:pt idx="28024">
                  <c:v>43.188600000000001</c:v>
                </c:pt>
                <c:pt idx="28025">
                  <c:v>43.188600000000001</c:v>
                </c:pt>
                <c:pt idx="28026">
                  <c:v>43.188600000000001</c:v>
                </c:pt>
                <c:pt idx="28027">
                  <c:v>43.188600000000001</c:v>
                </c:pt>
                <c:pt idx="28028">
                  <c:v>43.188600000000001</c:v>
                </c:pt>
                <c:pt idx="28029">
                  <c:v>43.188600000000001</c:v>
                </c:pt>
                <c:pt idx="28030">
                  <c:v>43.188600000000001</c:v>
                </c:pt>
                <c:pt idx="28031">
                  <c:v>43.188600000000001</c:v>
                </c:pt>
                <c:pt idx="28032">
                  <c:v>43.188600000000001</c:v>
                </c:pt>
                <c:pt idx="28033">
                  <c:v>43.188600000000001</c:v>
                </c:pt>
                <c:pt idx="28034">
                  <c:v>43.188600000000001</c:v>
                </c:pt>
                <c:pt idx="28035">
                  <c:v>43.188600000000001</c:v>
                </c:pt>
                <c:pt idx="28036">
                  <c:v>43.188600000000001</c:v>
                </c:pt>
                <c:pt idx="28037">
                  <c:v>43.188600000000001</c:v>
                </c:pt>
                <c:pt idx="28038">
                  <c:v>43.188600000000001</c:v>
                </c:pt>
                <c:pt idx="28039">
                  <c:v>43.188600000000001</c:v>
                </c:pt>
                <c:pt idx="28040">
                  <c:v>43.188600000000001</c:v>
                </c:pt>
                <c:pt idx="28041">
                  <c:v>43.188600000000001</c:v>
                </c:pt>
                <c:pt idx="28042">
                  <c:v>43.188600000000001</c:v>
                </c:pt>
                <c:pt idx="28043">
                  <c:v>43.188600000000001</c:v>
                </c:pt>
                <c:pt idx="28044">
                  <c:v>43.188600000000001</c:v>
                </c:pt>
                <c:pt idx="28045">
                  <c:v>43.188600000000001</c:v>
                </c:pt>
                <c:pt idx="28046">
                  <c:v>43.188600000000001</c:v>
                </c:pt>
                <c:pt idx="28047">
                  <c:v>43.188600000000001</c:v>
                </c:pt>
                <c:pt idx="28048">
                  <c:v>43.188600000000001</c:v>
                </c:pt>
                <c:pt idx="28049">
                  <c:v>43.188600000000001</c:v>
                </c:pt>
                <c:pt idx="28050">
                  <c:v>43.188600000000001</c:v>
                </c:pt>
                <c:pt idx="28051">
                  <c:v>43.188600000000001</c:v>
                </c:pt>
                <c:pt idx="28052">
                  <c:v>43.188600000000001</c:v>
                </c:pt>
                <c:pt idx="28053">
                  <c:v>43.188600000000001</c:v>
                </c:pt>
                <c:pt idx="28054">
                  <c:v>43.188600000000001</c:v>
                </c:pt>
                <c:pt idx="28055">
                  <c:v>43.188600000000001</c:v>
                </c:pt>
                <c:pt idx="28056">
                  <c:v>43.188600000000001</c:v>
                </c:pt>
                <c:pt idx="28057">
                  <c:v>43.188600000000001</c:v>
                </c:pt>
                <c:pt idx="28058">
                  <c:v>43.188600000000001</c:v>
                </c:pt>
                <c:pt idx="28059">
                  <c:v>43.188600000000001</c:v>
                </c:pt>
                <c:pt idx="28060">
                  <c:v>43.188600000000001</c:v>
                </c:pt>
                <c:pt idx="28061">
                  <c:v>43.188600000000001</c:v>
                </c:pt>
                <c:pt idx="28062">
                  <c:v>43.188600000000001</c:v>
                </c:pt>
                <c:pt idx="28063">
                  <c:v>43.188600000000001</c:v>
                </c:pt>
                <c:pt idx="28064">
                  <c:v>43.188600000000001</c:v>
                </c:pt>
                <c:pt idx="28065">
                  <c:v>43.188600000000001</c:v>
                </c:pt>
                <c:pt idx="28066">
                  <c:v>43.188600000000001</c:v>
                </c:pt>
                <c:pt idx="28067">
                  <c:v>43.188600000000001</c:v>
                </c:pt>
                <c:pt idx="28068">
                  <c:v>43.188600000000001</c:v>
                </c:pt>
                <c:pt idx="28069">
                  <c:v>43.188600000000001</c:v>
                </c:pt>
                <c:pt idx="28070">
                  <c:v>43.188600000000001</c:v>
                </c:pt>
                <c:pt idx="28071">
                  <c:v>43.188600000000001</c:v>
                </c:pt>
                <c:pt idx="28072">
                  <c:v>43.188600000000001</c:v>
                </c:pt>
                <c:pt idx="28073">
                  <c:v>43.188600000000001</c:v>
                </c:pt>
                <c:pt idx="28074">
                  <c:v>43.188600000000001</c:v>
                </c:pt>
                <c:pt idx="28075">
                  <c:v>43.188600000000001</c:v>
                </c:pt>
                <c:pt idx="28076">
                  <c:v>43.188600000000001</c:v>
                </c:pt>
                <c:pt idx="28077">
                  <c:v>43.188600000000001</c:v>
                </c:pt>
                <c:pt idx="28078">
                  <c:v>43.188600000000001</c:v>
                </c:pt>
                <c:pt idx="28079">
                  <c:v>43.188600000000001</c:v>
                </c:pt>
                <c:pt idx="28080">
                  <c:v>43.188600000000001</c:v>
                </c:pt>
                <c:pt idx="28081">
                  <c:v>43.188600000000001</c:v>
                </c:pt>
                <c:pt idx="28082">
                  <c:v>43.188600000000001</c:v>
                </c:pt>
                <c:pt idx="28083">
                  <c:v>43.188600000000001</c:v>
                </c:pt>
                <c:pt idx="28084">
                  <c:v>43.188600000000001</c:v>
                </c:pt>
                <c:pt idx="28085">
                  <c:v>43.188600000000001</c:v>
                </c:pt>
                <c:pt idx="28086">
                  <c:v>43.188600000000001</c:v>
                </c:pt>
                <c:pt idx="28087">
                  <c:v>43.188600000000001</c:v>
                </c:pt>
                <c:pt idx="28088">
                  <c:v>43.188600000000001</c:v>
                </c:pt>
                <c:pt idx="28089">
                  <c:v>43.188600000000001</c:v>
                </c:pt>
                <c:pt idx="28090">
                  <c:v>43.188600000000001</c:v>
                </c:pt>
                <c:pt idx="28091">
                  <c:v>43.188600000000001</c:v>
                </c:pt>
                <c:pt idx="28092">
                  <c:v>43.188600000000001</c:v>
                </c:pt>
                <c:pt idx="28093">
                  <c:v>43.188600000000001</c:v>
                </c:pt>
                <c:pt idx="28094">
                  <c:v>43.188600000000001</c:v>
                </c:pt>
                <c:pt idx="28095">
                  <c:v>43.188600000000001</c:v>
                </c:pt>
                <c:pt idx="28096">
                  <c:v>43.188600000000001</c:v>
                </c:pt>
                <c:pt idx="28097">
                  <c:v>43.188600000000001</c:v>
                </c:pt>
                <c:pt idx="28098">
                  <c:v>43.188600000000001</c:v>
                </c:pt>
                <c:pt idx="28099">
                  <c:v>43.188600000000001</c:v>
                </c:pt>
                <c:pt idx="28100">
                  <c:v>43.188600000000001</c:v>
                </c:pt>
                <c:pt idx="28101">
                  <c:v>43.188600000000001</c:v>
                </c:pt>
                <c:pt idx="28102">
                  <c:v>43.188600000000001</c:v>
                </c:pt>
                <c:pt idx="28103">
                  <c:v>43.188600000000001</c:v>
                </c:pt>
                <c:pt idx="28104">
                  <c:v>43.188600000000001</c:v>
                </c:pt>
                <c:pt idx="28105">
                  <c:v>43.188600000000001</c:v>
                </c:pt>
                <c:pt idx="28106">
                  <c:v>43.188600000000001</c:v>
                </c:pt>
                <c:pt idx="28107">
                  <c:v>43.188600000000001</c:v>
                </c:pt>
                <c:pt idx="28108">
                  <c:v>43.188600000000001</c:v>
                </c:pt>
                <c:pt idx="28109">
                  <c:v>43.188600000000001</c:v>
                </c:pt>
                <c:pt idx="28110">
                  <c:v>43.188600000000001</c:v>
                </c:pt>
                <c:pt idx="28111">
                  <c:v>43.188600000000001</c:v>
                </c:pt>
                <c:pt idx="28112">
                  <c:v>43.188600000000001</c:v>
                </c:pt>
                <c:pt idx="28113">
                  <c:v>43.188600000000001</c:v>
                </c:pt>
                <c:pt idx="28114">
                  <c:v>43.188600000000001</c:v>
                </c:pt>
                <c:pt idx="28115">
                  <c:v>43.188600000000001</c:v>
                </c:pt>
                <c:pt idx="28116">
                  <c:v>43.188600000000001</c:v>
                </c:pt>
                <c:pt idx="28117">
                  <c:v>43.188600000000001</c:v>
                </c:pt>
                <c:pt idx="28118">
                  <c:v>43.188600000000001</c:v>
                </c:pt>
                <c:pt idx="28119">
                  <c:v>43.188600000000001</c:v>
                </c:pt>
                <c:pt idx="28120">
                  <c:v>43.188600000000001</c:v>
                </c:pt>
                <c:pt idx="28121">
                  <c:v>43.188600000000001</c:v>
                </c:pt>
                <c:pt idx="28122">
                  <c:v>43.188600000000001</c:v>
                </c:pt>
                <c:pt idx="28123">
                  <c:v>43.188600000000001</c:v>
                </c:pt>
                <c:pt idx="28124">
                  <c:v>43.188600000000001</c:v>
                </c:pt>
                <c:pt idx="28125">
                  <c:v>43.188600000000001</c:v>
                </c:pt>
                <c:pt idx="28126">
                  <c:v>43.188600000000001</c:v>
                </c:pt>
                <c:pt idx="28127">
                  <c:v>43.188600000000001</c:v>
                </c:pt>
                <c:pt idx="28128">
                  <c:v>43.188600000000001</c:v>
                </c:pt>
                <c:pt idx="28129">
                  <c:v>43.188600000000001</c:v>
                </c:pt>
                <c:pt idx="28130">
                  <c:v>43.188600000000001</c:v>
                </c:pt>
                <c:pt idx="28131">
                  <c:v>43.188600000000001</c:v>
                </c:pt>
                <c:pt idx="28132">
                  <c:v>43.188600000000001</c:v>
                </c:pt>
                <c:pt idx="28133">
                  <c:v>43.188600000000001</c:v>
                </c:pt>
                <c:pt idx="28134">
                  <c:v>43.188600000000001</c:v>
                </c:pt>
                <c:pt idx="28135">
                  <c:v>43.188600000000001</c:v>
                </c:pt>
                <c:pt idx="28136">
                  <c:v>43.188600000000001</c:v>
                </c:pt>
                <c:pt idx="28137">
                  <c:v>43.188600000000001</c:v>
                </c:pt>
                <c:pt idx="28138">
                  <c:v>43.188600000000001</c:v>
                </c:pt>
                <c:pt idx="28139">
                  <c:v>43.188600000000001</c:v>
                </c:pt>
                <c:pt idx="28140">
                  <c:v>43.188600000000001</c:v>
                </c:pt>
                <c:pt idx="28141">
                  <c:v>43.188600000000001</c:v>
                </c:pt>
                <c:pt idx="28142">
                  <c:v>43.188600000000001</c:v>
                </c:pt>
                <c:pt idx="28143">
                  <c:v>43.188600000000001</c:v>
                </c:pt>
                <c:pt idx="28144">
                  <c:v>43.188600000000001</c:v>
                </c:pt>
                <c:pt idx="28145">
                  <c:v>43.188600000000001</c:v>
                </c:pt>
                <c:pt idx="28146">
                  <c:v>43.188600000000001</c:v>
                </c:pt>
                <c:pt idx="28147">
                  <c:v>43.188600000000001</c:v>
                </c:pt>
                <c:pt idx="28148">
                  <c:v>43.1785</c:v>
                </c:pt>
                <c:pt idx="28149">
                  <c:v>43.1785</c:v>
                </c:pt>
                <c:pt idx="28150">
                  <c:v>43.1785</c:v>
                </c:pt>
                <c:pt idx="28151">
                  <c:v>43.1785</c:v>
                </c:pt>
                <c:pt idx="28152">
                  <c:v>43.1785</c:v>
                </c:pt>
                <c:pt idx="28153">
                  <c:v>43.1785</c:v>
                </c:pt>
                <c:pt idx="28154">
                  <c:v>43.1785</c:v>
                </c:pt>
                <c:pt idx="28155">
                  <c:v>43.1785</c:v>
                </c:pt>
                <c:pt idx="28156">
                  <c:v>43.1785</c:v>
                </c:pt>
                <c:pt idx="28157">
                  <c:v>43.1785</c:v>
                </c:pt>
                <c:pt idx="28158">
                  <c:v>43.1785</c:v>
                </c:pt>
                <c:pt idx="28159">
                  <c:v>43.1785</c:v>
                </c:pt>
                <c:pt idx="28160">
                  <c:v>43.1785</c:v>
                </c:pt>
                <c:pt idx="28161">
                  <c:v>43.1785</c:v>
                </c:pt>
                <c:pt idx="28162">
                  <c:v>43.1785</c:v>
                </c:pt>
                <c:pt idx="28163">
                  <c:v>43.1785</c:v>
                </c:pt>
                <c:pt idx="28164">
                  <c:v>43.1785</c:v>
                </c:pt>
                <c:pt idx="28165">
                  <c:v>43.1785</c:v>
                </c:pt>
                <c:pt idx="28166">
                  <c:v>43.1785</c:v>
                </c:pt>
                <c:pt idx="28167">
                  <c:v>43.1785</c:v>
                </c:pt>
                <c:pt idx="28168">
                  <c:v>43.1785</c:v>
                </c:pt>
                <c:pt idx="28169">
                  <c:v>43.1785</c:v>
                </c:pt>
                <c:pt idx="28170">
                  <c:v>43.1785</c:v>
                </c:pt>
                <c:pt idx="28171">
                  <c:v>43.1785</c:v>
                </c:pt>
                <c:pt idx="28172">
                  <c:v>43.1785</c:v>
                </c:pt>
                <c:pt idx="28173">
                  <c:v>43.1785</c:v>
                </c:pt>
                <c:pt idx="28174">
                  <c:v>43.1785</c:v>
                </c:pt>
                <c:pt idx="28175">
                  <c:v>43.1785</c:v>
                </c:pt>
                <c:pt idx="28176">
                  <c:v>43.1785</c:v>
                </c:pt>
                <c:pt idx="28177">
                  <c:v>43.1785</c:v>
                </c:pt>
                <c:pt idx="28178">
                  <c:v>43.1785</c:v>
                </c:pt>
                <c:pt idx="28179">
                  <c:v>43.1785</c:v>
                </c:pt>
                <c:pt idx="28180">
                  <c:v>43.1785</c:v>
                </c:pt>
                <c:pt idx="28181">
                  <c:v>43.1785</c:v>
                </c:pt>
                <c:pt idx="28182">
                  <c:v>43.1785</c:v>
                </c:pt>
                <c:pt idx="28183">
                  <c:v>43.1785</c:v>
                </c:pt>
                <c:pt idx="28184">
                  <c:v>43.1785</c:v>
                </c:pt>
                <c:pt idx="28185">
                  <c:v>43.1785</c:v>
                </c:pt>
                <c:pt idx="28186">
                  <c:v>43.1785</c:v>
                </c:pt>
                <c:pt idx="28187">
                  <c:v>43.1785</c:v>
                </c:pt>
                <c:pt idx="28188">
                  <c:v>43.1785</c:v>
                </c:pt>
                <c:pt idx="28189">
                  <c:v>43.1785</c:v>
                </c:pt>
                <c:pt idx="28190">
                  <c:v>43.1785</c:v>
                </c:pt>
                <c:pt idx="28191">
                  <c:v>43.1785</c:v>
                </c:pt>
                <c:pt idx="28192">
                  <c:v>43.1785</c:v>
                </c:pt>
                <c:pt idx="28193">
                  <c:v>43.1785</c:v>
                </c:pt>
                <c:pt idx="28194">
                  <c:v>43.1785</c:v>
                </c:pt>
                <c:pt idx="28195">
                  <c:v>43.1785</c:v>
                </c:pt>
                <c:pt idx="28196">
                  <c:v>43.1785</c:v>
                </c:pt>
                <c:pt idx="28197">
                  <c:v>43.1785</c:v>
                </c:pt>
                <c:pt idx="28198">
                  <c:v>43.1785</c:v>
                </c:pt>
                <c:pt idx="28199">
                  <c:v>43.1785</c:v>
                </c:pt>
                <c:pt idx="28200">
                  <c:v>43.1785</c:v>
                </c:pt>
                <c:pt idx="28201">
                  <c:v>43.1785</c:v>
                </c:pt>
                <c:pt idx="28202">
                  <c:v>43.1785</c:v>
                </c:pt>
                <c:pt idx="28203">
                  <c:v>43.1785</c:v>
                </c:pt>
                <c:pt idx="28204">
                  <c:v>43.1785</c:v>
                </c:pt>
                <c:pt idx="28205">
                  <c:v>43.1785</c:v>
                </c:pt>
                <c:pt idx="28206">
                  <c:v>43.1785</c:v>
                </c:pt>
                <c:pt idx="28207">
                  <c:v>43.1785</c:v>
                </c:pt>
                <c:pt idx="28208">
                  <c:v>43.1785</c:v>
                </c:pt>
                <c:pt idx="28209">
                  <c:v>43.1785</c:v>
                </c:pt>
                <c:pt idx="28210">
                  <c:v>43.1785</c:v>
                </c:pt>
                <c:pt idx="28211">
                  <c:v>43.1785</c:v>
                </c:pt>
                <c:pt idx="28212">
                  <c:v>43.1785</c:v>
                </c:pt>
                <c:pt idx="28213">
                  <c:v>43.1785</c:v>
                </c:pt>
                <c:pt idx="28214">
                  <c:v>43.1785</c:v>
                </c:pt>
                <c:pt idx="28215">
                  <c:v>43.1785</c:v>
                </c:pt>
                <c:pt idx="28216">
                  <c:v>43.1785</c:v>
                </c:pt>
                <c:pt idx="28217">
                  <c:v>43.1785</c:v>
                </c:pt>
                <c:pt idx="28218">
                  <c:v>43.1785</c:v>
                </c:pt>
                <c:pt idx="28219">
                  <c:v>43.1785</c:v>
                </c:pt>
                <c:pt idx="28220">
                  <c:v>43.1785</c:v>
                </c:pt>
                <c:pt idx="28221">
                  <c:v>43.1785</c:v>
                </c:pt>
                <c:pt idx="28222">
                  <c:v>43.1785</c:v>
                </c:pt>
                <c:pt idx="28223">
                  <c:v>43.1785</c:v>
                </c:pt>
                <c:pt idx="28224">
                  <c:v>43.1785</c:v>
                </c:pt>
                <c:pt idx="28225">
                  <c:v>43.1785</c:v>
                </c:pt>
                <c:pt idx="28226">
                  <c:v>43.1785</c:v>
                </c:pt>
                <c:pt idx="28227">
                  <c:v>43.1785</c:v>
                </c:pt>
                <c:pt idx="28228">
                  <c:v>43.1785</c:v>
                </c:pt>
                <c:pt idx="28229">
                  <c:v>43.1785</c:v>
                </c:pt>
                <c:pt idx="28230">
                  <c:v>43.1785</c:v>
                </c:pt>
                <c:pt idx="28231">
                  <c:v>43.1785</c:v>
                </c:pt>
                <c:pt idx="28232">
                  <c:v>43.1785</c:v>
                </c:pt>
                <c:pt idx="28233">
                  <c:v>43.1785</c:v>
                </c:pt>
                <c:pt idx="28234">
                  <c:v>43.1785</c:v>
                </c:pt>
                <c:pt idx="28235">
                  <c:v>43.1785</c:v>
                </c:pt>
                <c:pt idx="28236">
                  <c:v>43.1785</c:v>
                </c:pt>
                <c:pt idx="28237">
                  <c:v>43.1785</c:v>
                </c:pt>
                <c:pt idx="28238">
                  <c:v>43.1785</c:v>
                </c:pt>
                <c:pt idx="28239">
                  <c:v>43.1785</c:v>
                </c:pt>
                <c:pt idx="28240">
                  <c:v>43.1785</c:v>
                </c:pt>
                <c:pt idx="28241">
                  <c:v>43.1785</c:v>
                </c:pt>
                <c:pt idx="28242">
                  <c:v>43.1785</c:v>
                </c:pt>
                <c:pt idx="28243">
                  <c:v>43.1785</c:v>
                </c:pt>
                <c:pt idx="28244">
                  <c:v>43.1785</c:v>
                </c:pt>
                <c:pt idx="28245">
                  <c:v>43.1785</c:v>
                </c:pt>
                <c:pt idx="28246">
                  <c:v>43.1785</c:v>
                </c:pt>
                <c:pt idx="28247">
                  <c:v>43.1785</c:v>
                </c:pt>
                <c:pt idx="28248">
                  <c:v>43.1785</c:v>
                </c:pt>
                <c:pt idx="28249">
                  <c:v>43.1785</c:v>
                </c:pt>
                <c:pt idx="28250">
                  <c:v>43.1785</c:v>
                </c:pt>
                <c:pt idx="28251">
                  <c:v>43.1785</c:v>
                </c:pt>
                <c:pt idx="28252">
                  <c:v>43.1785</c:v>
                </c:pt>
                <c:pt idx="28253">
                  <c:v>43.1785</c:v>
                </c:pt>
                <c:pt idx="28254">
                  <c:v>43.1785</c:v>
                </c:pt>
                <c:pt idx="28255">
                  <c:v>43.1785</c:v>
                </c:pt>
                <c:pt idx="28256">
                  <c:v>43.1785</c:v>
                </c:pt>
                <c:pt idx="28257">
                  <c:v>43.1785</c:v>
                </c:pt>
                <c:pt idx="28258">
                  <c:v>43.1785</c:v>
                </c:pt>
                <c:pt idx="28259">
                  <c:v>43.1785</c:v>
                </c:pt>
                <c:pt idx="28260">
                  <c:v>43.1785</c:v>
                </c:pt>
                <c:pt idx="28261">
                  <c:v>43.1785</c:v>
                </c:pt>
                <c:pt idx="28262">
                  <c:v>43.1785</c:v>
                </c:pt>
                <c:pt idx="28263">
                  <c:v>43.1785</c:v>
                </c:pt>
                <c:pt idx="28264">
                  <c:v>43.1785</c:v>
                </c:pt>
                <c:pt idx="28265">
                  <c:v>43.1785</c:v>
                </c:pt>
                <c:pt idx="28266">
                  <c:v>43.1785</c:v>
                </c:pt>
                <c:pt idx="28267">
                  <c:v>43.1785</c:v>
                </c:pt>
                <c:pt idx="28268">
                  <c:v>43.1785</c:v>
                </c:pt>
                <c:pt idx="28269">
                  <c:v>43.1785</c:v>
                </c:pt>
                <c:pt idx="28270">
                  <c:v>43.1785</c:v>
                </c:pt>
                <c:pt idx="28271">
                  <c:v>43.1785</c:v>
                </c:pt>
                <c:pt idx="28272">
                  <c:v>43.1785</c:v>
                </c:pt>
                <c:pt idx="28273">
                  <c:v>43.1785</c:v>
                </c:pt>
                <c:pt idx="28274">
                  <c:v>43.1785</c:v>
                </c:pt>
                <c:pt idx="28275">
                  <c:v>43.1785</c:v>
                </c:pt>
                <c:pt idx="28276">
                  <c:v>43.1785</c:v>
                </c:pt>
                <c:pt idx="28277">
                  <c:v>43.1785</c:v>
                </c:pt>
                <c:pt idx="28278">
                  <c:v>43.1785</c:v>
                </c:pt>
                <c:pt idx="28279">
                  <c:v>43.1785</c:v>
                </c:pt>
                <c:pt idx="28280">
                  <c:v>43.1785</c:v>
                </c:pt>
                <c:pt idx="28281">
                  <c:v>43.1785</c:v>
                </c:pt>
                <c:pt idx="28282">
                  <c:v>43.1785</c:v>
                </c:pt>
                <c:pt idx="28283">
                  <c:v>43.1785</c:v>
                </c:pt>
                <c:pt idx="28284">
                  <c:v>43.1785</c:v>
                </c:pt>
                <c:pt idx="28285">
                  <c:v>43.1785</c:v>
                </c:pt>
                <c:pt idx="28286">
                  <c:v>43.1785</c:v>
                </c:pt>
                <c:pt idx="28287">
                  <c:v>43.1785</c:v>
                </c:pt>
                <c:pt idx="28288">
                  <c:v>43.1785</c:v>
                </c:pt>
                <c:pt idx="28289">
                  <c:v>43.1785</c:v>
                </c:pt>
                <c:pt idx="28290">
                  <c:v>43.1785</c:v>
                </c:pt>
                <c:pt idx="28291">
                  <c:v>43.1785</c:v>
                </c:pt>
                <c:pt idx="28292">
                  <c:v>43.1785</c:v>
                </c:pt>
                <c:pt idx="28293">
                  <c:v>43.1785</c:v>
                </c:pt>
                <c:pt idx="28294">
                  <c:v>43.1785</c:v>
                </c:pt>
                <c:pt idx="28295">
                  <c:v>43.1785</c:v>
                </c:pt>
                <c:pt idx="28296">
                  <c:v>43.1785</c:v>
                </c:pt>
                <c:pt idx="28297">
                  <c:v>43.1785</c:v>
                </c:pt>
                <c:pt idx="28298">
                  <c:v>43.1785</c:v>
                </c:pt>
                <c:pt idx="28299">
                  <c:v>43.1785</c:v>
                </c:pt>
                <c:pt idx="28300">
                  <c:v>43.1785</c:v>
                </c:pt>
                <c:pt idx="28301">
                  <c:v>43.1785</c:v>
                </c:pt>
                <c:pt idx="28302">
                  <c:v>43.1785</c:v>
                </c:pt>
                <c:pt idx="28303">
                  <c:v>43.1785</c:v>
                </c:pt>
                <c:pt idx="28304">
                  <c:v>43.1785</c:v>
                </c:pt>
                <c:pt idx="28305">
                  <c:v>43.1785</c:v>
                </c:pt>
                <c:pt idx="28306">
                  <c:v>43.1785</c:v>
                </c:pt>
                <c:pt idx="28307">
                  <c:v>43.1785</c:v>
                </c:pt>
                <c:pt idx="28308">
                  <c:v>43.1785</c:v>
                </c:pt>
                <c:pt idx="28309">
                  <c:v>43.1785</c:v>
                </c:pt>
                <c:pt idx="28310">
                  <c:v>43.1785</c:v>
                </c:pt>
                <c:pt idx="28311">
                  <c:v>43.1785</c:v>
                </c:pt>
                <c:pt idx="28312">
                  <c:v>43.1785</c:v>
                </c:pt>
                <c:pt idx="28313">
                  <c:v>43.1785</c:v>
                </c:pt>
                <c:pt idx="28314">
                  <c:v>43.1785</c:v>
                </c:pt>
                <c:pt idx="28315">
                  <c:v>43.1785</c:v>
                </c:pt>
                <c:pt idx="28316">
                  <c:v>43.1785</c:v>
                </c:pt>
                <c:pt idx="28317">
                  <c:v>43.1785</c:v>
                </c:pt>
                <c:pt idx="28318">
                  <c:v>43.1785</c:v>
                </c:pt>
                <c:pt idx="28319">
                  <c:v>43.1785</c:v>
                </c:pt>
                <c:pt idx="28320">
                  <c:v>43.1785</c:v>
                </c:pt>
                <c:pt idx="28321">
                  <c:v>43.1785</c:v>
                </c:pt>
                <c:pt idx="28322">
                  <c:v>43.1785</c:v>
                </c:pt>
                <c:pt idx="28323">
                  <c:v>43.1785</c:v>
                </c:pt>
                <c:pt idx="28324">
                  <c:v>43.1785</c:v>
                </c:pt>
                <c:pt idx="28325">
                  <c:v>43.1785</c:v>
                </c:pt>
                <c:pt idx="28326">
                  <c:v>43.1785</c:v>
                </c:pt>
                <c:pt idx="28327">
                  <c:v>43.1785</c:v>
                </c:pt>
                <c:pt idx="28328">
                  <c:v>43.1785</c:v>
                </c:pt>
                <c:pt idx="28329">
                  <c:v>43.1785</c:v>
                </c:pt>
                <c:pt idx="28330">
                  <c:v>43.1785</c:v>
                </c:pt>
                <c:pt idx="28331">
                  <c:v>43.1785</c:v>
                </c:pt>
                <c:pt idx="28332">
                  <c:v>43.1785</c:v>
                </c:pt>
                <c:pt idx="28333">
                  <c:v>43.1785</c:v>
                </c:pt>
                <c:pt idx="28334">
                  <c:v>43.1785</c:v>
                </c:pt>
                <c:pt idx="28335">
                  <c:v>43.1785</c:v>
                </c:pt>
                <c:pt idx="28336">
                  <c:v>43.1785</c:v>
                </c:pt>
                <c:pt idx="28337">
                  <c:v>43.168400000000013</c:v>
                </c:pt>
                <c:pt idx="28338">
                  <c:v>43.168400000000013</c:v>
                </c:pt>
                <c:pt idx="28339">
                  <c:v>43.168400000000013</c:v>
                </c:pt>
                <c:pt idx="28340">
                  <c:v>43.168400000000013</c:v>
                </c:pt>
                <c:pt idx="28341">
                  <c:v>43.168400000000013</c:v>
                </c:pt>
                <c:pt idx="28342">
                  <c:v>43.168400000000013</c:v>
                </c:pt>
                <c:pt idx="28343">
                  <c:v>43.168400000000013</c:v>
                </c:pt>
                <c:pt idx="28344">
                  <c:v>43.168400000000013</c:v>
                </c:pt>
                <c:pt idx="28345">
                  <c:v>43.168400000000013</c:v>
                </c:pt>
                <c:pt idx="28346">
                  <c:v>43.168400000000013</c:v>
                </c:pt>
                <c:pt idx="28347">
                  <c:v>43.168400000000013</c:v>
                </c:pt>
                <c:pt idx="28348">
                  <c:v>43.168400000000013</c:v>
                </c:pt>
                <c:pt idx="28349">
                  <c:v>43.168400000000013</c:v>
                </c:pt>
                <c:pt idx="28350">
                  <c:v>43.168400000000013</c:v>
                </c:pt>
                <c:pt idx="28351">
                  <c:v>43.168400000000013</c:v>
                </c:pt>
                <c:pt idx="28352">
                  <c:v>43.168400000000013</c:v>
                </c:pt>
                <c:pt idx="28353">
                  <c:v>43.168400000000013</c:v>
                </c:pt>
                <c:pt idx="28354">
                  <c:v>43.168400000000013</c:v>
                </c:pt>
                <c:pt idx="28355">
                  <c:v>43.168400000000013</c:v>
                </c:pt>
                <c:pt idx="28356">
                  <c:v>43.168400000000013</c:v>
                </c:pt>
                <c:pt idx="28357">
                  <c:v>43.168400000000013</c:v>
                </c:pt>
                <c:pt idx="28358">
                  <c:v>43.168400000000013</c:v>
                </c:pt>
                <c:pt idx="28359">
                  <c:v>43.168400000000013</c:v>
                </c:pt>
                <c:pt idx="28360">
                  <c:v>43.168400000000013</c:v>
                </c:pt>
                <c:pt idx="28361">
                  <c:v>43.168400000000013</c:v>
                </c:pt>
                <c:pt idx="28362">
                  <c:v>43.168400000000013</c:v>
                </c:pt>
                <c:pt idx="28363">
                  <c:v>43.168400000000013</c:v>
                </c:pt>
                <c:pt idx="28364">
                  <c:v>43.168400000000013</c:v>
                </c:pt>
                <c:pt idx="28365">
                  <c:v>43.168400000000013</c:v>
                </c:pt>
                <c:pt idx="28366">
                  <c:v>43.168400000000013</c:v>
                </c:pt>
                <c:pt idx="28367">
                  <c:v>43.168400000000013</c:v>
                </c:pt>
                <c:pt idx="28368">
                  <c:v>43.168400000000013</c:v>
                </c:pt>
                <c:pt idx="28369">
                  <c:v>43.168400000000013</c:v>
                </c:pt>
                <c:pt idx="28370">
                  <c:v>43.168400000000013</c:v>
                </c:pt>
                <c:pt idx="28371">
                  <c:v>43.168400000000013</c:v>
                </c:pt>
                <c:pt idx="28372">
                  <c:v>43.168400000000013</c:v>
                </c:pt>
                <c:pt idx="28373">
                  <c:v>43.168400000000013</c:v>
                </c:pt>
                <c:pt idx="28374">
                  <c:v>43.168400000000013</c:v>
                </c:pt>
                <c:pt idx="28375">
                  <c:v>43.168400000000013</c:v>
                </c:pt>
                <c:pt idx="28376">
                  <c:v>43.168400000000013</c:v>
                </c:pt>
                <c:pt idx="28377">
                  <c:v>43.168400000000013</c:v>
                </c:pt>
                <c:pt idx="28378">
                  <c:v>43.168400000000013</c:v>
                </c:pt>
                <c:pt idx="28379">
                  <c:v>43.168400000000013</c:v>
                </c:pt>
                <c:pt idx="28380">
                  <c:v>43.168400000000013</c:v>
                </c:pt>
                <c:pt idx="28381">
                  <c:v>43.168400000000013</c:v>
                </c:pt>
                <c:pt idx="28382">
                  <c:v>43.168400000000013</c:v>
                </c:pt>
                <c:pt idx="28383">
                  <c:v>43.168400000000013</c:v>
                </c:pt>
                <c:pt idx="28384">
                  <c:v>43.168400000000013</c:v>
                </c:pt>
                <c:pt idx="28385">
                  <c:v>43.168400000000013</c:v>
                </c:pt>
                <c:pt idx="28386">
                  <c:v>43.168400000000013</c:v>
                </c:pt>
                <c:pt idx="28387">
                  <c:v>43.168400000000013</c:v>
                </c:pt>
                <c:pt idx="28388">
                  <c:v>43.168400000000013</c:v>
                </c:pt>
                <c:pt idx="28389">
                  <c:v>43.168400000000013</c:v>
                </c:pt>
                <c:pt idx="28390">
                  <c:v>43.168400000000013</c:v>
                </c:pt>
                <c:pt idx="28391">
                  <c:v>43.168400000000013</c:v>
                </c:pt>
                <c:pt idx="28392">
                  <c:v>43.168400000000013</c:v>
                </c:pt>
                <c:pt idx="28393">
                  <c:v>43.168400000000013</c:v>
                </c:pt>
                <c:pt idx="28394">
                  <c:v>43.168400000000013</c:v>
                </c:pt>
                <c:pt idx="28395">
                  <c:v>43.168400000000013</c:v>
                </c:pt>
                <c:pt idx="28396">
                  <c:v>43.168400000000013</c:v>
                </c:pt>
                <c:pt idx="28397">
                  <c:v>43.168400000000013</c:v>
                </c:pt>
                <c:pt idx="28398">
                  <c:v>43.168400000000013</c:v>
                </c:pt>
                <c:pt idx="28399">
                  <c:v>43.168400000000013</c:v>
                </c:pt>
                <c:pt idx="28400">
                  <c:v>43.168400000000013</c:v>
                </c:pt>
                <c:pt idx="28401">
                  <c:v>43.168400000000013</c:v>
                </c:pt>
                <c:pt idx="28402">
                  <c:v>43.168400000000013</c:v>
                </c:pt>
                <c:pt idx="28403">
                  <c:v>43.168400000000013</c:v>
                </c:pt>
                <c:pt idx="28404">
                  <c:v>43.168400000000013</c:v>
                </c:pt>
                <c:pt idx="28405">
                  <c:v>43.168400000000013</c:v>
                </c:pt>
                <c:pt idx="28406">
                  <c:v>43.168400000000013</c:v>
                </c:pt>
                <c:pt idx="28407">
                  <c:v>43.168400000000013</c:v>
                </c:pt>
                <c:pt idx="28408">
                  <c:v>43.168400000000013</c:v>
                </c:pt>
                <c:pt idx="28409">
                  <c:v>43.168400000000013</c:v>
                </c:pt>
                <c:pt idx="28410">
                  <c:v>43.168400000000013</c:v>
                </c:pt>
                <c:pt idx="28411">
                  <c:v>43.168400000000013</c:v>
                </c:pt>
                <c:pt idx="28412">
                  <c:v>43.168400000000013</c:v>
                </c:pt>
                <c:pt idx="28413">
                  <c:v>43.168400000000013</c:v>
                </c:pt>
                <c:pt idx="28414">
                  <c:v>43.168400000000013</c:v>
                </c:pt>
                <c:pt idx="28415">
                  <c:v>43.168400000000013</c:v>
                </c:pt>
                <c:pt idx="28416">
                  <c:v>43.168400000000013</c:v>
                </c:pt>
                <c:pt idx="28417">
                  <c:v>43.168400000000013</c:v>
                </c:pt>
                <c:pt idx="28418">
                  <c:v>43.168400000000013</c:v>
                </c:pt>
                <c:pt idx="28419">
                  <c:v>43.168400000000013</c:v>
                </c:pt>
                <c:pt idx="28420">
                  <c:v>43.168400000000013</c:v>
                </c:pt>
                <c:pt idx="28421">
                  <c:v>43.168400000000013</c:v>
                </c:pt>
                <c:pt idx="28422">
                  <c:v>43.168400000000013</c:v>
                </c:pt>
                <c:pt idx="28423">
                  <c:v>43.168400000000013</c:v>
                </c:pt>
                <c:pt idx="28424">
                  <c:v>43.168400000000013</c:v>
                </c:pt>
                <c:pt idx="28425">
                  <c:v>43.168400000000013</c:v>
                </c:pt>
                <c:pt idx="28426">
                  <c:v>43.168400000000013</c:v>
                </c:pt>
                <c:pt idx="28427">
                  <c:v>43.168400000000013</c:v>
                </c:pt>
                <c:pt idx="28428">
                  <c:v>43.168400000000013</c:v>
                </c:pt>
                <c:pt idx="28429">
                  <c:v>43.168400000000013</c:v>
                </c:pt>
                <c:pt idx="28430">
                  <c:v>43.168400000000013</c:v>
                </c:pt>
                <c:pt idx="28431">
                  <c:v>43.168400000000013</c:v>
                </c:pt>
                <c:pt idx="28432">
                  <c:v>43.168400000000013</c:v>
                </c:pt>
                <c:pt idx="28433">
                  <c:v>43.168400000000013</c:v>
                </c:pt>
                <c:pt idx="28434">
                  <c:v>43.168400000000013</c:v>
                </c:pt>
                <c:pt idx="28435">
                  <c:v>43.168400000000013</c:v>
                </c:pt>
                <c:pt idx="28436">
                  <c:v>43.168400000000013</c:v>
                </c:pt>
                <c:pt idx="28437">
                  <c:v>43.168400000000013</c:v>
                </c:pt>
                <c:pt idx="28438">
                  <c:v>43.168400000000013</c:v>
                </c:pt>
                <c:pt idx="28439">
                  <c:v>43.168400000000013</c:v>
                </c:pt>
                <c:pt idx="28440">
                  <c:v>43.168400000000013</c:v>
                </c:pt>
                <c:pt idx="28441">
                  <c:v>43.168400000000013</c:v>
                </c:pt>
                <c:pt idx="28442">
                  <c:v>43.168400000000013</c:v>
                </c:pt>
                <c:pt idx="28443">
                  <c:v>43.168400000000013</c:v>
                </c:pt>
                <c:pt idx="28444">
                  <c:v>43.168400000000013</c:v>
                </c:pt>
                <c:pt idx="28445">
                  <c:v>43.168400000000013</c:v>
                </c:pt>
                <c:pt idx="28446">
                  <c:v>43.168400000000013</c:v>
                </c:pt>
                <c:pt idx="28447">
                  <c:v>43.168400000000013</c:v>
                </c:pt>
                <c:pt idx="28448">
                  <c:v>43.168400000000013</c:v>
                </c:pt>
                <c:pt idx="28449">
                  <c:v>43.168400000000013</c:v>
                </c:pt>
                <c:pt idx="28450">
                  <c:v>43.168400000000013</c:v>
                </c:pt>
                <c:pt idx="28451">
                  <c:v>43.168400000000013</c:v>
                </c:pt>
                <c:pt idx="28452">
                  <c:v>43.168400000000013</c:v>
                </c:pt>
                <c:pt idx="28453">
                  <c:v>43.168400000000013</c:v>
                </c:pt>
                <c:pt idx="28454">
                  <c:v>43.168400000000013</c:v>
                </c:pt>
                <c:pt idx="28455">
                  <c:v>43.168400000000013</c:v>
                </c:pt>
                <c:pt idx="28456">
                  <c:v>43.168400000000013</c:v>
                </c:pt>
                <c:pt idx="28457">
                  <c:v>43.168400000000013</c:v>
                </c:pt>
                <c:pt idx="28458">
                  <c:v>43.168400000000013</c:v>
                </c:pt>
                <c:pt idx="28459">
                  <c:v>43.168400000000013</c:v>
                </c:pt>
                <c:pt idx="28460">
                  <c:v>43.168400000000013</c:v>
                </c:pt>
                <c:pt idx="28461">
                  <c:v>43.168400000000013</c:v>
                </c:pt>
                <c:pt idx="28462">
                  <c:v>43.168400000000013</c:v>
                </c:pt>
                <c:pt idx="28463">
                  <c:v>43.168400000000013</c:v>
                </c:pt>
                <c:pt idx="28464">
                  <c:v>43.168400000000013</c:v>
                </c:pt>
                <c:pt idx="28465">
                  <c:v>43.168400000000013</c:v>
                </c:pt>
                <c:pt idx="28466">
                  <c:v>43.168400000000013</c:v>
                </c:pt>
                <c:pt idx="28467">
                  <c:v>43.168400000000013</c:v>
                </c:pt>
                <c:pt idx="28468">
                  <c:v>43.168400000000013</c:v>
                </c:pt>
                <c:pt idx="28469">
                  <c:v>43.168400000000013</c:v>
                </c:pt>
                <c:pt idx="28470">
                  <c:v>43.168400000000013</c:v>
                </c:pt>
                <c:pt idx="28471">
                  <c:v>43.168400000000013</c:v>
                </c:pt>
                <c:pt idx="28472">
                  <c:v>43.168400000000013</c:v>
                </c:pt>
                <c:pt idx="28473">
                  <c:v>43.168400000000013</c:v>
                </c:pt>
                <c:pt idx="28474">
                  <c:v>43.168400000000013</c:v>
                </c:pt>
                <c:pt idx="28475">
                  <c:v>43.168400000000013</c:v>
                </c:pt>
                <c:pt idx="28476">
                  <c:v>43.168400000000013</c:v>
                </c:pt>
                <c:pt idx="28477">
                  <c:v>43.168400000000013</c:v>
                </c:pt>
                <c:pt idx="28478">
                  <c:v>43.168400000000013</c:v>
                </c:pt>
                <c:pt idx="28479">
                  <c:v>43.168400000000013</c:v>
                </c:pt>
                <c:pt idx="28480">
                  <c:v>43.168400000000013</c:v>
                </c:pt>
                <c:pt idx="28481">
                  <c:v>43.168400000000013</c:v>
                </c:pt>
                <c:pt idx="28482">
                  <c:v>43.168400000000013</c:v>
                </c:pt>
                <c:pt idx="28483">
                  <c:v>43.168400000000013</c:v>
                </c:pt>
                <c:pt idx="28484">
                  <c:v>43.168400000000013</c:v>
                </c:pt>
                <c:pt idx="28485">
                  <c:v>43.168400000000013</c:v>
                </c:pt>
                <c:pt idx="28486">
                  <c:v>43.168400000000013</c:v>
                </c:pt>
                <c:pt idx="28487">
                  <c:v>43.168400000000013</c:v>
                </c:pt>
                <c:pt idx="28488">
                  <c:v>43.168400000000013</c:v>
                </c:pt>
                <c:pt idx="28489">
                  <c:v>43.168400000000013</c:v>
                </c:pt>
                <c:pt idx="28490">
                  <c:v>43.168400000000013</c:v>
                </c:pt>
                <c:pt idx="28491">
                  <c:v>43.168400000000013</c:v>
                </c:pt>
                <c:pt idx="28492">
                  <c:v>43.168400000000013</c:v>
                </c:pt>
                <c:pt idx="28493">
                  <c:v>43.168400000000013</c:v>
                </c:pt>
                <c:pt idx="28494">
                  <c:v>43.168400000000013</c:v>
                </c:pt>
                <c:pt idx="28495">
                  <c:v>43.168400000000013</c:v>
                </c:pt>
                <c:pt idx="28496">
                  <c:v>43.168400000000013</c:v>
                </c:pt>
                <c:pt idx="28497">
                  <c:v>43.168400000000013</c:v>
                </c:pt>
                <c:pt idx="28498">
                  <c:v>43.168400000000013</c:v>
                </c:pt>
                <c:pt idx="28499">
                  <c:v>43.168400000000013</c:v>
                </c:pt>
                <c:pt idx="28500">
                  <c:v>43.168400000000013</c:v>
                </c:pt>
                <c:pt idx="28501">
                  <c:v>43.168400000000013</c:v>
                </c:pt>
                <c:pt idx="28502">
                  <c:v>43.168400000000013</c:v>
                </c:pt>
                <c:pt idx="28503">
                  <c:v>43.168400000000013</c:v>
                </c:pt>
                <c:pt idx="28504">
                  <c:v>43.168400000000013</c:v>
                </c:pt>
                <c:pt idx="28505">
                  <c:v>43.168400000000013</c:v>
                </c:pt>
                <c:pt idx="28506">
                  <c:v>43.168400000000013</c:v>
                </c:pt>
                <c:pt idx="28507">
                  <c:v>43.168400000000013</c:v>
                </c:pt>
                <c:pt idx="28508">
                  <c:v>43.168400000000013</c:v>
                </c:pt>
                <c:pt idx="28509">
                  <c:v>43.168400000000013</c:v>
                </c:pt>
                <c:pt idx="28510">
                  <c:v>43.168400000000013</c:v>
                </c:pt>
                <c:pt idx="28511">
                  <c:v>43.168400000000013</c:v>
                </c:pt>
                <c:pt idx="28512">
                  <c:v>43.168400000000013</c:v>
                </c:pt>
                <c:pt idx="28513">
                  <c:v>43.168400000000013</c:v>
                </c:pt>
                <c:pt idx="28514">
                  <c:v>43.168400000000013</c:v>
                </c:pt>
                <c:pt idx="28515">
                  <c:v>43.168400000000013</c:v>
                </c:pt>
                <c:pt idx="28516">
                  <c:v>43.168400000000013</c:v>
                </c:pt>
                <c:pt idx="28517">
                  <c:v>43.168400000000013</c:v>
                </c:pt>
                <c:pt idx="28518">
                  <c:v>43.168400000000013</c:v>
                </c:pt>
                <c:pt idx="28519">
                  <c:v>43.168400000000013</c:v>
                </c:pt>
                <c:pt idx="28520">
                  <c:v>43.168400000000013</c:v>
                </c:pt>
                <c:pt idx="28521">
                  <c:v>43.168400000000013</c:v>
                </c:pt>
                <c:pt idx="28522">
                  <c:v>43.168400000000013</c:v>
                </c:pt>
                <c:pt idx="28523">
                  <c:v>43.168400000000013</c:v>
                </c:pt>
                <c:pt idx="28524">
                  <c:v>43.168400000000013</c:v>
                </c:pt>
                <c:pt idx="28525">
                  <c:v>43.168400000000013</c:v>
                </c:pt>
                <c:pt idx="28526">
                  <c:v>43.168400000000013</c:v>
                </c:pt>
                <c:pt idx="28527">
                  <c:v>43.168400000000013</c:v>
                </c:pt>
                <c:pt idx="28528">
                  <c:v>43.168400000000013</c:v>
                </c:pt>
                <c:pt idx="28529">
                  <c:v>43.168400000000013</c:v>
                </c:pt>
                <c:pt idx="28530">
                  <c:v>43.168400000000013</c:v>
                </c:pt>
                <c:pt idx="28531">
                  <c:v>43.168400000000013</c:v>
                </c:pt>
                <c:pt idx="28532">
                  <c:v>43.168400000000013</c:v>
                </c:pt>
                <c:pt idx="28533">
                  <c:v>43.168400000000013</c:v>
                </c:pt>
                <c:pt idx="28534">
                  <c:v>43.168400000000013</c:v>
                </c:pt>
                <c:pt idx="28535">
                  <c:v>43.168400000000013</c:v>
                </c:pt>
                <c:pt idx="28536">
                  <c:v>43.168400000000013</c:v>
                </c:pt>
                <c:pt idx="28537">
                  <c:v>43.168400000000013</c:v>
                </c:pt>
                <c:pt idx="28538">
                  <c:v>43.168400000000013</c:v>
                </c:pt>
                <c:pt idx="28539">
                  <c:v>43.168400000000013</c:v>
                </c:pt>
                <c:pt idx="28540">
                  <c:v>43.168400000000013</c:v>
                </c:pt>
                <c:pt idx="28541">
                  <c:v>43.168400000000013</c:v>
                </c:pt>
                <c:pt idx="28542">
                  <c:v>43.168400000000013</c:v>
                </c:pt>
                <c:pt idx="28543">
                  <c:v>43.168400000000013</c:v>
                </c:pt>
                <c:pt idx="28544">
                  <c:v>43.168400000000013</c:v>
                </c:pt>
                <c:pt idx="28545">
                  <c:v>43.168400000000013</c:v>
                </c:pt>
                <c:pt idx="28546">
                  <c:v>43.168400000000013</c:v>
                </c:pt>
                <c:pt idx="28547">
                  <c:v>43.168400000000013</c:v>
                </c:pt>
                <c:pt idx="28548">
                  <c:v>43.168400000000013</c:v>
                </c:pt>
                <c:pt idx="28549">
                  <c:v>43.168400000000013</c:v>
                </c:pt>
                <c:pt idx="28550">
                  <c:v>43.168400000000013</c:v>
                </c:pt>
                <c:pt idx="28551">
                  <c:v>43.168400000000013</c:v>
                </c:pt>
                <c:pt idx="28552">
                  <c:v>43.168400000000013</c:v>
                </c:pt>
                <c:pt idx="28553">
                  <c:v>43.168400000000013</c:v>
                </c:pt>
                <c:pt idx="28554">
                  <c:v>43.168400000000013</c:v>
                </c:pt>
                <c:pt idx="28555">
                  <c:v>43.1785</c:v>
                </c:pt>
                <c:pt idx="28556">
                  <c:v>43.1785</c:v>
                </c:pt>
                <c:pt idx="28557">
                  <c:v>43.1785</c:v>
                </c:pt>
                <c:pt idx="28558">
                  <c:v>43.1785</c:v>
                </c:pt>
                <c:pt idx="28559">
                  <c:v>43.1785</c:v>
                </c:pt>
                <c:pt idx="28560">
                  <c:v>43.1785</c:v>
                </c:pt>
                <c:pt idx="28561">
                  <c:v>43.1785</c:v>
                </c:pt>
                <c:pt idx="28562">
                  <c:v>43.1785</c:v>
                </c:pt>
                <c:pt idx="28563">
                  <c:v>43.1785</c:v>
                </c:pt>
                <c:pt idx="28564">
                  <c:v>43.1785</c:v>
                </c:pt>
                <c:pt idx="28565">
                  <c:v>43.1785</c:v>
                </c:pt>
                <c:pt idx="28566">
                  <c:v>43.1785</c:v>
                </c:pt>
                <c:pt idx="28567">
                  <c:v>43.1785</c:v>
                </c:pt>
                <c:pt idx="28568">
                  <c:v>43.1785</c:v>
                </c:pt>
                <c:pt idx="28569">
                  <c:v>43.1785</c:v>
                </c:pt>
                <c:pt idx="28570">
                  <c:v>43.1785</c:v>
                </c:pt>
                <c:pt idx="28571">
                  <c:v>43.1785</c:v>
                </c:pt>
                <c:pt idx="28572">
                  <c:v>43.1785</c:v>
                </c:pt>
                <c:pt idx="28573">
                  <c:v>43.1785</c:v>
                </c:pt>
                <c:pt idx="28574">
                  <c:v>43.1785</c:v>
                </c:pt>
                <c:pt idx="28575">
                  <c:v>43.1785</c:v>
                </c:pt>
                <c:pt idx="28576">
                  <c:v>43.1785</c:v>
                </c:pt>
                <c:pt idx="28577">
                  <c:v>43.1785</c:v>
                </c:pt>
                <c:pt idx="28578">
                  <c:v>43.1785</c:v>
                </c:pt>
                <c:pt idx="28579">
                  <c:v>43.1785</c:v>
                </c:pt>
                <c:pt idx="28580">
                  <c:v>43.1785</c:v>
                </c:pt>
                <c:pt idx="28581">
                  <c:v>43.1785</c:v>
                </c:pt>
                <c:pt idx="28582">
                  <c:v>43.1785</c:v>
                </c:pt>
                <c:pt idx="28583">
                  <c:v>43.1785</c:v>
                </c:pt>
                <c:pt idx="28584">
                  <c:v>43.1785</c:v>
                </c:pt>
                <c:pt idx="28585">
                  <c:v>43.1785</c:v>
                </c:pt>
                <c:pt idx="28586">
                  <c:v>43.1785</c:v>
                </c:pt>
                <c:pt idx="28587">
                  <c:v>43.1785</c:v>
                </c:pt>
                <c:pt idx="28588">
                  <c:v>43.1785</c:v>
                </c:pt>
                <c:pt idx="28589">
                  <c:v>43.1785</c:v>
                </c:pt>
                <c:pt idx="28590">
                  <c:v>43.1785</c:v>
                </c:pt>
                <c:pt idx="28591">
                  <c:v>43.1785</c:v>
                </c:pt>
                <c:pt idx="28592">
                  <c:v>43.1785</c:v>
                </c:pt>
                <c:pt idx="28593">
                  <c:v>43.1785</c:v>
                </c:pt>
                <c:pt idx="28594">
                  <c:v>43.1785</c:v>
                </c:pt>
                <c:pt idx="28595">
                  <c:v>43.1785</c:v>
                </c:pt>
                <c:pt idx="28596">
                  <c:v>43.1785</c:v>
                </c:pt>
                <c:pt idx="28597">
                  <c:v>43.1785</c:v>
                </c:pt>
                <c:pt idx="28598">
                  <c:v>43.1785</c:v>
                </c:pt>
                <c:pt idx="28599">
                  <c:v>43.1785</c:v>
                </c:pt>
                <c:pt idx="28600">
                  <c:v>43.1785</c:v>
                </c:pt>
                <c:pt idx="28601">
                  <c:v>43.1785</c:v>
                </c:pt>
                <c:pt idx="28602">
                  <c:v>43.1785</c:v>
                </c:pt>
                <c:pt idx="28603">
                  <c:v>43.1785</c:v>
                </c:pt>
                <c:pt idx="28604">
                  <c:v>43.1785</c:v>
                </c:pt>
                <c:pt idx="28605">
                  <c:v>43.1785</c:v>
                </c:pt>
                <c:pt idx="28606">
                  <c:v>43.1785</c:v>
                </c:pt>
                <c:pt idx="28607">
                  <c:v>43.1785</c:v>
                </c:pt>
                <c:pt idx="28608">
                  <c:v>43.1785</c:v>
                </c:pt>
                <c:pt idx="28609">
                  <c:v>43.1785</c:v>
                </c:pt>
                <c:pt idx="28610">
                  <c:v>43.1785</c:v>
                </c:pt>
                <c:pt idx="28611">
                  <c:v>43.1785</c:v>
                </c:pt>
                <c:pt idx="28612">
                  <c:v>43.1785</c:v>
                </c:pt>
                <c:pt idx="28613">
                  <c:v>43.1785</c:v>
                </c:pt>
                <c:pt idx="28614">
                  <c:v>43.1785</c:v>
                </c:pt>
                <c:pt idx="28615">
                  <c:v>43.1785</c:v>
                </c:pt>
                <c:pt idx="28616">
                  <c:v>43.1785</c:v>
                </c:pt>
                <c:pt idx="28617">
                  <c:v>43.1785</c:v>
                </c:pt>
                <c:pt idx="28618">
                  <c:v>43.1785</c:v>
                </c:pt>
                <c:pt idx="28619">
                  <c:v>43.1785</c:v>
                </c:pt>
                <c:pt idx="28620">
                  <c:v>43.1785</c:v>
                </c:pt>
                <c:pt idx="28621">
                  <c:v>43.1785</c:v>
                </c:pt>
                <c:pt idx="28622">
                  <c:v>43.1785</c:v>
                </c:pt>
                <c:pt idx="28623">
                  <c:v>43.1785</c:v>
                </c:pt>
                <c:pt idx="28624">
                  <c:v>43.1785</c:v>
                </c:pt>
                <c:pt idx="28625">
                  <c:v>43.1785</c:v>
                </c:pt>
                <c:pt idx="28626">
                  <c:v>43.1785</c:v>
                </c:pt>
                <c:pt idx="28627">
                  <c:v>43.1785</c:v>
                </c:pt>
                <c:pt idx="28628">
                  <c:v>43.1785</c:v>
                </c:pt>
                <c:pt idx="28629">
                  <c:v>43.1785</c:v>
                </c:pt>
                <c:pt idx="28630">
                  <c:v>43.1785</c:v>
                </c:pt>
                <c:pt idx="28631">
                  <c:v>43.1785</c:v>
                </c:pt>
                <c:pt idx="28632">
                  <c:v>43.1785</c:v>
                </c:pt>
                <c:pt idx="28633">
                  <c:v>43.1785</c:v>
                </c:pt>
                <c:pt idx="28634">
                  <c:v>43.1785</c:v>
                </c:pt>
                <c:pt idx="28635">
                  <c:v>43.1785</c:v>
                </c:pt>
                <c:pt idx="28636">
                  <c:v>43.1785</c:v>
                </c:pt>
                <c:pt idx="28637">
                  <c:v>43.1785</c:v>
                </c:pt>
                <c:pt idx="28638">
                  <c:v>43.1785</c:v>
                </c:pt>
                <c:pt idx="28639">
                  <c:v>43.1785</c:v>
                </c:pt>
                <c:pt idx="28640">
                  <c:v>43.1785</c:v>
                </c:pt>
                <c:pt idx="28641">
                  <c:v>43.1785</c:v>
                </c:pt>
                <c:pt idx="28642">
                  <c:v>43.1785</c:v>
                </c:pt>
                <c:pt idx="28643">
                  <c:v>43.1785</c:v>
                </c:pt>
                <c:pt idx="28644">
                  <c:v>43.1785</c:v>
                </c:pt>
                <c:pt idx="28645">
                  <c:v>43.1785</c:v>
                </c:pt>
                <c:pt idx="28646">
                  <c:v>43.1785</c:v>
                </c:pt>
                <c:pt idx="28647">
                  <c:v>43.1785</c:v>
                </c:pt>
                <c:pt idx="28648">
                  <c:v>43.1785</c:v>
                </c:pt>
                <c:pt idx="28649">
                  <c:v>43.1785</c:v>
                </c:pt>
                <c:pt idx="28650">
                  <c:v>43.1785</c:v>
                </c:pt>
                <c:pt idx="28651">
                  <c:v>43.1785</c:v>
                </c:pt>
                <c:pt idx="28652">
                  <c:v>43.1785</c:v>
                </c:pt>
                <c:pt idx="28653">
                  <c:v>43.1785</c:v>
                </c:pt>
                <c:pt idx="28654">
                  <c:v>43.1785</c:v>
                </c:pt>
                <c:pt idx="28655">
                  <c:v>43.1785</c:v>
                </c:pt>
                <c:pt idx="28656">
                  <c:v>43.1785</c:v>
                </c:pt>
                <c:pt idx="28657">
                  <c:v>43.1785</c:v>
                </c:pt>
                <c:pt idx="28658">
                  <c:v>43.1785</c:v>
                </c:pt>
                <c:pt idx="28659">
                  <c:v>43.1785</c:v>
                </c:pt>
                <c:pt idx="28660">
                  <c:v>43.1785</c:v>
                </c:pt>
                <c:pt idx="28661">
                  <c:v>43.1785</c:v>
                </c:pt>
                <c:pt idx="28662">
                  <c:v>43.1785</c:v>
                </c:pt>
                <c:pt idx="28663">
                  <c:v>43.1785</c:v>
                </c:pt>
                <c:pt idx="28664">
                  <c:v>43.1785</c:v>
                </c:pt>
                <c:pt idx="28665">
                  <c:v>43.1785</c:v>
                </c:pt>
                <c:pt idx="28666">
                  <c:v>43.1785</c:v>
                </c:pt>
                <c:pt idx="28667">
                  <c:v>43.1785</c:v>
                </c:pt>
                <c:pt idx="28668">
                  <c:v>43.1785</c:v>
                </c:pt>
                <c:pt idx="28669">
                  <c:v>43.1785</c:v>
                </c:pt>
                <c:pt idx="28670">
                  <c:v>43.1785</c:v>
                </c:pt>
                <c:pt idx="28671">
                  <c:v>43.1785</c:v>
                </c:pt>
                <c:pt idx="28672">
                  <c:v>43.1785</c:v>
                </c:pt>
                <c:pt idx="28673">
                  <c:v>43.1785</c:v>
                </c:pt>
                <c:pt idx="28674">
                  <c:v>43.1785</c:v>
                </c:pt>
                <c:pt idx="28675">
                  <c:v>43.1785</c:v>
                </c:pt>
                <c:pt idx="28676">
                  <c:v>43.1785</c:v>
                </c:pt>
                <c:pt idx="28677">
                  <c:v>43.1785</c:v>
                </c:pt>
                <c:pt idx="28678">
                  <c:v>43.1785</c:v>
                </c:pt>
                <c:pt idx="28679">
                  <c:v>43.1785</c:v>
                </c:pt>
                <c:pt idx="28680">
                  <c:v>43.1785</c:v>
                </c:pt>
                <c:pt idx="28681">
                  <c:v>43.1785</c:v>
                </c:pt>
                <c:pt idx="28682">
                  <c:v>43.1785</c:v>
                </c:pt>
                <c:pt idx="28683">
                  <c:v>43.1785</c:v>
                </c:pt>
                <c:pt idx="28684">
                  <c:v>43.1785</c:v>
                </c:pt>
                <c:pt idx="28685">
                  <c:v>43.1785</c:v>
                </c:pt>
                <c:pt idx="28686">
                  <c:v>43.1785</c:v>
                </c:pt>
                <c:pt idx="28687">
                  <c:v>43.1785</c:v>
                </c:pt>
                <c:pt idx="28688">
                  <c:v>43.1785</c:v>
                </c:pt>
                <c:pt idx="28689">
                  <c:v>43.1785</c:v>
                </c:pt>
                <c:pt idx="28690">
                  <c:v>43.1785</c:v>
                </c:pt>
                <c:pt idx="28691">
                  <c:v>43.1785</c:v>
                </c:pt>
                <c:pt idx="28692">
                  <c:v>43.1785</c:v>
                </c:pt>
                <c:pt idx="28693">
                  <c:v>43.1785</c:v>
                </c:pt>
                <c:pt idx="28694">
                  <c:v>43.1785</c:v>
                </c:pt>
                <c:pt idx="28695">
                  <c:v>43.1785</c:v>
                </c:pt>
                <c:pt idx="28696">
                  <c:v>43.1785</c:v>
                </c:pt>
                <c:pt idx="28697">
                  <c:v>43.1785</c:v>
                </c:pt>
                <c:pt idx="28698">
                  <c:v>43.1785</c:v>
                </c:pt>
                <c:pt idx="28699">
                  <c:v>43.1785</c:v>
                </c:pt>
                <c:pt idx="28700">
                  <c:v>43.1785</c:v>
                </c:pt>
                <c:pt idx="28701">
                  <c:v>43.1785</c:v>
                </c:pt>
                <c:pt idx="28702">
                  <c:v>43.1785</c:v>
                </c:pt>
                <c:pt idx="28703">
                  <c:v>43.1785</c:v>
                </c:pt>
                <c:pt idx="28704">
                  <c:v>43.1785</c:v>
                </c:pt>
                <c:pt idx="28705">
                  <c:v>43.1785</c:v>
                </c:pt>
                <c:pt idx="28706">
                  <c:v>43.1785</c:v>
                </c:pt>
                <c:pt idx="28707">
                  <c:v>43.1785</c:v>
                </c:pt>
                <c:pt idx="28708">
                  <c:v>43.1785</c:v>
                </c:pt>
                <c:pt idx="28709">
                  <c:v>43.1785</c:v>
                </c:pt>
                <c:pt idx="28710">
                  <c:v>43.168400000000013</c:v>
                </c:pt>
                <c:pt idx="28711">
                  <c:v>43.168400000000013</c:v>
                </c:pt>
                <c:pt idx="28712">
                  <c:v>43.168400000000013</c:v>
                </c:pt>
                <c:pt idx="28713">
                  <c:v>43.168400000000013</c:v>
                </c:pt>
                <c:pt idx="28714">
                  <c:v>43.168400000000013</c:v>
                </c:pt>
                <c:pt idx="28715">
                  <c:v>43.168400000000013</c:v>
                </c:pt>
                <c:pt idx="28716">
                  <c:v>43.168400000000013</c:v>
                </c:pt>
                <c:pt idx="28717">
                  <c:v>43.168400000000013</c:v>
                </c:pt>
                <c:pt idx="28718">
                  <c:v>43.168400000000013</c:v>
                </c:pt>
                <c:pt idx="28719">
                  <c:v>43.168400000000013</c:v>
                </c:pt>
                <c:pt idx="28720">
                  <c:v>43.168400000000013</c:v>
                </c:pt>
                <c:pt idx="28721">
                  <c:v>43.168400000000013</c:v>
                </c:pt>
                <c:pt idx="28722">
                  <c:v>43.168400000000013</c:v>
                </c:pt>
                <c:pt idx="28723">
                  <c:v>43.168400000000013</c:v>
                </c:pt>
                <c:pt idx="28724">
                  <c:v>43.168400000000013</c:v>
                </c:pt>
                <c:pt idx="28725">
                  <c:v>43.168400000000013</c:v>
                </c:pt>
                <c:pt idx="28726">
                  <c:v>43.168400000000013</c:v>
                </c:pt>
                <c:pt idx="28727">
                  <c:v>43.168400000000013</c:v>
                </c:pt>
                <c:pt idx="28728">
                  <c:v>43.168400000000013</c:v>
                </c:pt>
                <c:pt idx="28729">
                  <c:v>43.168400000000013</c:v>
                </c:pt>
                <c:pt idx="28730">
                  <c:v>43.168400000000013</c:v>
                </c:pt>
                <c:pt idx="28731">
                  <c:v>43.168400000000013</c:v>
                </c:pt>
                <c:pt idx="28732">
                  <c:v>43.168400000000013</c:v>
                </c:pt>
                <c:pt idx="28733">
                  <c:v>43.168400000000013</c:v>
                </c:pt>
                <c:pt idx="28734">
                  <c:v>43.168400000000013</c:v>
                </c:pt>
                <c:pt idx="28735">
                  <c:v>43.168400000000013</c:v>
                </c:pt>
                <c:pt idx="28736">
                  <c:v>43.168400000000013</c:v>
                </c:pt>
                <c:pt idx="28737">
                  <c:v>43.168400000000013</c:v>
                </c:pt>
                <c:pt idx="28738">
                  <c:v>43.168400000000013</c:v>
                </c:pt>
                <c:pt idx="28739">
                  <c:v>43.168400000000013</c:v>
                </c:pt>
                <c:pt idx="28740">
                  <c:v>43.168400000000013</c:v>
                </c:pt>
                <c:pt idx="28741">
                  <c:v>43.168400000000013</c:v>
                </c:pt>
                <c:pt idx="28742">
                  <c:v>43.168400000000013</c:v>
                </c:pt>
                <c:pt idx="28743">
                  <c:v>43.168400000000013</c:v>
                </c:pt>
                <c:pt idx="28744">
                  <c:v>43.168400000000013</c:v>
                </c:pt>
                <c:pt idx="28745">
                  <c:v>43.168400000000013</c:v>
                </c:pt>
                <c:pt idx="28746">
                  <c:v>43.168400000000013</c:v>
                </c:pt>
                <c:pt idx="28747">
                  <c:v>43.168400000000013</c:v>
                </c:pt>
                <c:pt idx="28748">
                  <c:v>43.168400000000013</c:v>
                </c:pt>
                <c:pt idx="28749">
                  <c:v>43.168400000000013</c:v>
                </c:pt>
                <c:pt idx="28750">
                  <c:v>43.168400000000013</c:v>
                </c:pt>
                <c:pt idx="28751">
                  <c:v>43.168400000000013</c:v>
                </c:pt>
                <c:pt idx="28752">
                  <c:v>43.168400000000013</c:v>
                </c:pt>
                <c:pt idx="28753">
                  <c:v>43.168400000000013</c:v>
                </c:pt>
                <c:pt idx="28754">
                  <c:v>43.168400000000013</c:v>
                </c:pt>
                <c:pt idx="28755">
                  <c:v>43.168400000000013</c:v>
                </c:pt>
                <c:pt idx="28756">
                  <c:v>43.168400000000013</c:v>
                </c:pt>
                <c:pt idx="28757">
                  <c:v>43.168400000000013</c:v>
                </c:pt>
                <c:pt idx="28758">
                  <c:v>43.168400000000013</c:v>
                </c:pt>
                <c:pt idx="28759">
                  <c:v>43.168400000000013</c:v>
                </c:pt>
                <c:pt idx="28760">
                  <c:v>43.168400000000013</c:v>
                </c:pt>
                <c:pt idx="28761">
                  <c:v>43.168400000000013</c:v>
                </c:pt>
                <c:pt idx="28762">
                  <c:v>43.168400000000013</c:v>
                </c:pt>
                <c:pt idx="28763">
                  <c:v>43.168400000000013</c:v>
                </c:pt>
                <c:pt idx="28764">
                  <c:v>43.168400000000013</c:v>
                </c:pt>
                <c:pt idx="28765">
                  <c:v>43.168400000000013</c:v>
                </c:pt>
                <c:pt idx="28766">
                  <c:v>43.168400000000013</c:v>
                </c:pt>
                <c:pt idx="28767">
                  <c:v>43.168400000000013</c:v>
                </c:pt>
                <c:pt idx="28768">
                  <c:v>43.168400000000013</c:v>
                </c:pt>
                <c:pt idx="28769">
                  <c:v>43.168400000000013</c:v>
                </c:pt>
                <c:pt idx="28770">
                  <c:v>43.168400000000013</c:v>
                </c:pt>
                <c:pt idx="28771">
                  <c:v>43.168400000000013</c:v>
                </c:pt>
                <c:pt idx="28772">
                  <c:v>43.168400000000013</c:v>
                </c:pt>
                <c:pt idx="28773">
                  <c:v>43.168400000000013</c:v>
                </c:pt>
                <c:pt idx="28774">
                  <c:v>43.168400000000013</c:v>
                </c:pt>
                <c:pt idx="28775">
                  <c:v>43.168400000000013</c:v>
                </c:pt>
                <c:pt idx="28776">
                  <c:v>43.168400000000013</c:v>
                </c:pt>
                <c:pt idx="28777">
                  <c:v>43.168400000000013</c:v>
                </c:pt>
                <c:pt idx="28778">
                  <c:v>43.168400000000013</c:v>
                </c:pt>
                <c:pt idx="28779">
                  <c:v>43.168400000000013</c:v>
                </c:pt>
                <c:pt idx="28780">
                  <c:v>43.168400000000013</c:v>
                </c:pt>
                <c:pt idx="28781">
                  <c:v>43.168400000000013</c:v>
                </c:pt>
                <c:pt idx="28782">
                  <c:v>43.168400000000013</c:v>
                </c:pt>
                <c:pt idx="28783">
                  <c:v>43.168400000000013</c:v>
                </c:pt>
                <c:pt idx="28784">
                  <c:v>43.168400000000013</c:v>
                </c:pt>
                <c:pt idx="28785">
                  <c:v>43.168400000000013</c:v>
                </c:pt>
                <c:pt idx="28786">
                  <c:v>43.168400000000013</c:v>
                </c:pt>
                <c:pt idx="28787">
                  <c:v>43.168400000000013</c:v>
                </c:pt>
                <c:pt idx="28788">
                  <c:v>43.168400000000013</c:v>
                </c:pt>
                <c:pt idx="28789">
                  <c:v>43.168400000000013</c:v>
                </c:pt>
                <c:pt idx="28790">
                  <c:v>43.168400000000013</c:v>
                </c:pt>
                <c:pt idx="28791">
                  <c:v>43.168400000000013</c:v>
                </c:pt>
                <c:pt idx="28792">
                  <c:v>43.168400000000013</c:v>
                </c:pt>
                <c:pt idx="28793">
                  <c:v>43.168400000000013</c:v>
                </c:pt>
                <c:pt idx="28794">
                  <c:v>43.168400000000013</c:v>
                </c:pt>
                <c:pt idx="28795">
                  <c:v>43.168400000000013</c:v>
                </c:pt>
                <c:pt idx="28796">
                  <c:v>43.168400000000013</c:v>
                </c:pt>
                <c:pt idx="28797">
                  <c:v>43.168400000000013</c:v>
                </c:pt>
                <c:pt idx="28798">
                  <c:v>43.168400000000013</c:v>
                </c:pt>
                <c:pt idx="28799">
                  <c:v>43.168400000000013</c:v>
                </c:pt>
                <c:pt idx="28800">
                  <c:v>43.168400000000013</c:v>
                </c:pt>
                <c:pt idx="28801">
                  <c:v>43.168400000000013</c:v>
                </c:pt>
                <c:pt idx="28802">
                  <c:v>43.168400000000013</c:v>
                </c:pt>
                <c:pt idx="28803">
                  <c:v>43.168400000000013</c:v>
                </c:pt>
                <c:pt idx="28804">
                  <c:v>43.168400000000013</c:v>
                </c:pt>
                <c:pt idx="28805">
                  <c:v>43.168400000000013</c:v>
                </c:pt>
                <c:pt idx="28806">
                  <c:v>43.168400000000013</c:v>
                </c:pt>
                <c:pt idx="28807">
                  <c:v>43.168400000000013</c:v>
                </c:pt>
                <c:pt idx="28808">
                  <c:v>43.168400000000013</c:v>
                </c:pt>
                <c:pt idx="28809">
                  <c:v>43.168400000000013</c:v>
                </c:pt>
                <c:pt idx="28810">
                  <c:v>43.168400000000013</c:v>
                </c:pt>
                <c:pt idx="28811">
                  <c:v>43.168400000000013</c:v>
                </c:pt>
                <c:pt idx="28812">
                  <c:v>43.168400000000013</c:v>
                </c:pt>
                <c:pt idx="28813">
                  <c:v>43.168400000000013</c:v>
                </c:pt>
                <c:pt idx="28814">
                  <c:v>43.168400000000013</c:v>
                </c:pt>
                <c:pt idx="28815">
                  <c:v>43.168400000000013</c:v>
                </c:pt>
                <c:pt idx="28816">
                  <c:v>43.168400000000013</c:v>
                </c:pt>
                <c:pt idx="28817">
                  <c:v>43.168400000000013</c:v>
                </c:pt>
                <c:pt idx="28818">
                  <c:v>43.168400000000013</c:v>
                </c:pt>
                <c:pt idx="28819">
                  <c:v>43.168400000000013</c:v>
                </c:pt>
                <c:pt idx="28820">
                  <c:v>43.168400000000013</c:v>
                </c:pt>
                <c:pt idx="28821">
                  <c:v>43.168400000000013</c:v>
                </c:pt>
                <c:pt idx="28822">
                  <c:v>43.168400000000013</c:v>
                </c:pt>
                <c:pt idx="28823">
                  <c:v>43.168400000000013</c:v>
                </c:pt>
                <c:pt idx="28824">
                  <c:v>43.168400000000013</c:v>
                </c:pt>
                <c:pt idx="28825">
                  <c:v>43.168400000000013</c:v>
                </c:pt>
                <c:pt idx="28826">
                  <c:v>43.168400000000013</c:v>
                </c:pt>
                <c:pt idx="28827">
                  <c:v>43.168400000000013</c:v>
                </c:pt>
                <c:pt idx="28828">
                  <c:v>43.168400000000013</c:v>
                </c:pt>
                <c:pt idx="28829">
                  <c:v>43.168400000000013</c:v>
                </c:pt>
                <c:pt idx="28830">
                  <c:v>43.168400000000013</c:v>
                </c:pt>
                <c:pt idx="28831">
                  <c:v>43.168400000000013</c:v>
                </c:pt>
                <c:pt idx="28832">
                  <c:v>43.168400000000013</c:v>
                </c:pt>
                <c:pt idx="28833">
                  <c:v>43.168400000000013</c:v>
                </c:pt>
                <c:pt idx="28834">
                  <c:v>43.168400000000013</c:v>
                </c:pt>
                <c:pt idx="28835">
                  <c:v>43.168400000000013</c:v>
                </c:pt>
                <c:pt idx="28836">
                  <c:v>43.168400000000013</c:v>
                </c:pt>
                <c:pt idx="28837">
                  <c:v>43.168400000000013</c:v>
                </c:pt>
                <c:pt idx="28838">
                  <c:v>43.168400000000013</c:v>
                </c:pt>
                <c:pt idx="28839">
                  <c:v>43.168400000000013</c:v>
                </c:pt>
                <c:pt idx="28840">
                  <c:v>43.168400000000013</c:v>
                </c:pt>
                <c:pt idx="28841">
                  <c:v>43.168400000000013</c:v>
                </c:pt>
                <c:pt idx="28842">
                  <c:v>43.168400000000013</c:v>
                </c:pt>
                <c:pt idx="28843">
                  <c:v>43.168400000000013</c:v>
                </c:pt>
                <c:pt idx="28844">
                  <c:v>43.168400000000013</c:v>
                </c:pt>
                <c:pt idx="28845">
                  <c:v>43.168400000000013</c:v>
                </c:pt>
                <c:pt idx="28846">
                  <c:v>43.1584</c:v>
                </c:pt>
                <c:pt idx="28847">
                  <c:v>43.1584</c:v>
                </c:pt>
                <c:pt idx="28848">
                  <c:v>43.1584</c:v>
                </c:pt>
                <c:pt idx="28849">
                  <c:v>43.1584</c:v>
                </c:pt>
                <c:pt idx="28850">
                  <c:v>43.1584</c:v>
                </c:pt>
                <c:pt idx="28851">
                  <c:v>43.1584</c:v>
                </c:pt>
                <c:pt idx="28852">
                  <c:v>43.1584</c:v>
                </c:pt>
                <c:pt idx="28853">
                  <c:v>43.1584</c:v>
                </c:pt>
                <c:pt idx="28854">
                  <c:v>43.1584</c:v>
                </c:pt>
                <c:pt idx="28855">
                  <c:v>43.1584</c:v>
                </c:pt>
                <c:pt idx="28856">
                  <c:v>43.1584</c:v>
                </c:pt>
                <c:pt idx="28857">
                  <c:v>43.1584</c:v>
                </c:pt>
                <c:pt idx="28858">
                  <c:v>43.1584</c:v>
                </c:pt>
                <c:pt idx="28859">
                  <c:v>43.1584</c:v>
                </c:pt>
                <c:pt idx="28860">
                  <c:v>43.1584</c:v>
                </c:pt>
                <c:pt idx="28861">
                  <c:v>43.1584</c:v>
                </c:pt>
                <c:pt idx="28862">
                  <c:v>43.1584</c:v>
                </c:pt>
                <c:pt idx="28863">
                  <c:v>43.1584</c:v>
                </c:pt>
                <c:pt idx="28864">
                  <c:v>43.1584</c:v>
                </c:pt>
                <c:pt idx="28865">
                  <c:v>43.1584</c:v>
                </c:pt>
                <c:pt idx="28866">
                  <c:v>43.1584</c:v>
                </c:pt>
                <c:pt idx="28867">
                  <c:v>43.1584</c:v>
                </c:pt>
                <c:pt idx="28868">
                  <c:v>43.1584</c:v>
                </c:pt>
                <c:pt idx="28869">
                  <c:v>43.1584</c:v>
                </c:pt>
                <c:pt idx="28870">
                  <c:v>43.1584</c:v>
                </c:pt>
                <c:pt idx="28871">
                  <c:v>43.1584</c:v>
                </c:pt>
                <c:pt idx="28872">
                  <c:v>43.1584</c:v>
                </c:pt>
                <c:pt idx="28873">
                  <c:v>43.1584</c:v>
                </c:pt>
                <c:pt idx="28874">
                  <c:v>43.1584</c:v>
                </c:pt>
                <c:pt idx="28875">
                  <c:v>43.1584</c:v>
                </c:pt>
                <c:pt idx="28876">
                  <c:v>43.1584</c:v>
                </c:pt>
                <c:pt idx="28877">
                  <c:v>43.1584</c:v>
                </c:pt>
                <c:pt idx="28878">
                  <c:v>43.1584</c:v>
                </c:pt>
                <c:pt idx="28879">
                  <c:v>43.1584</c:v>
                </c:pt>
                <c:pt idx="28880">
                  <c:v>43.1584</c:v>
                </c:pt>
                <c:pt idx="28881">
                  <c:v>43.1584</c:v>
                </c:pt>
                <c:pt idx="28882">
                  <c:v>43.1584</c:v>
                </c:pt>
                <c:pt idx="28883">
                  <c:v>43.1584</c:v>
                </c:pt>
                <c:pt idx="28884">
                  <c:v>43.1584</c:v>
                </c:pt>
                <c:pt idx="28885">
                  <c:v>43.1584</c:v>
                </c:pt>
                <c:pt idx="28886">
                  <c:v>43.1584</c:v>
                </c:pt>
                <c:pt idx="28887">
                  <c:v>43.1584</c:v>
                </c:pt>
                <c:pt idx="28888">
                  <c:v>43.1584</c:v>
                </c:pt>
                <c:pt idx="28889">
                  <c:v>43.1584</c:v>
                </c:pt>
                <c:pt idx="28890">
                  <c:v>43.1584</c:v>
                </c:pt>
                <c:pt idx="28891">
                  <c:v>43.1584</c:v>
                </c:pt>
                <c:pt idx="28892">
                  <c:v>43.1584</c:v>
                </c:pt>
                <c:pt idx="28893">
                  <c:v>43.1584</c:v>
                </c:pt>
                <c:pt idx="28894">
                  <c:v>43.1584</c:v>
                </c:pt>
                <c:pt idx="28895">
                  <c:v>43.1584</c:v>
                </c:pt>
                <c:pt idx="28896">
                  <c:v>43.1584</c:v>
                </c:pt>
                <c:pt idx="28897">
                  <c:v>43.1584</c:v>
                </c:pt>
                <c:pt idx="28898">
                  <c:v>43.1584</c:v>
                </c:pt>
                <c:pt idx="28899">
                  <c:v>43.1584</c:v>
                </c:pt>
                <c:pt idx="28900">
                  <c:v>43.1584</c:v>
                </c:pt>
                <c:pt idx="28901">
                  <c:v>43.1584</c:v>
                </c:pt>
                <c:pt idx="28902">
                  <c:v>43.1584</c:v>
                </c:pt>
                <c:pt idx="28903">
                  <c:v>43.1584</c:v>
                </c:pt>
                <c:pt idx="28904">
                  <c:v>43.1584</c:v>
                </c:pt>
                <c:pt idx="28905">
                  <c:v>43.1584</c:v>
                </c:pt>
                <c:pt idx="28906">
                  <c:v>43.1584</c:v>
                </c:pt>
                <c:pt idx="28907">
                  <c:v>43.1584</c:v>
                </c:pt>
                <c:pt idx="28908">
                  <c:v>43.1584</c:v>
                </c:pt>
                <c:pt idx="28909">
                  <c:v>43.1584</c:v>
                </c:pt>
                <c:pt idx="28910">
                  <c:v>43.1584</c:v>
                </c:pt>
                <c:pt idx="28911">
                  <c:v>43.1584</c:v>
                </c:pt>
                <c:pt idx="28912">
                  <c:v>43.1584</c:v>
                </c:pt>
                <c:pt idx="28913">
                  <c:v>43.1584</c:v>
                </c:pt>
                <c:pt idx="28914">
                  <c:v>43.1584</c:v>
                </c:pt>
                <c:pt idx="28915">
                  <c:v>43.1584</c:v>
                </c:pt>
                <c:pt idx="28916">
                  <c:v>43.1584</c:v>
                </c:pt>
                <c:pt idx="28917">
                  <c:v>43.1584</c:v>
                </c:pt>
                <c:pt idx="28918">
                  <c:v>43.1584</c:v>
                </c:pt>
                <c:pt idx="28919">
                  <c:v>43.1584</c:v>
                </c:pt>
                <c:pt idx="28920">
                  <c:v>43.1584</c:v>
                </c:pt>
                <c:pt idx="28921">
                  <c:v>43.1584</c:v>
                </c:pt>
                <c:pt idx="28922">
                  <c:v>43.1584</c:v>
                </c:pt>
                <c:pt idx="28923">
                  <c:v>43.1584</c:v>
                </c:pt>
                <c:pt idx="28924">
                  <c:v>43.1584</c:v>
                </c:pt>
                <c:pt idx="28925">
                  <c:v>43.1584</c:v>
                </c:pt>
                <c:pt idx="28926">
                  <c:v>43.1584</c:v>
                </c:pt>
                <c:pt idx="28927">
                  <c:v>43.1584</c:v>
                </c:pt>
                <c:pt idx="28928">
                  <c:v>43.1584</c:v>
                </c:pt>
                <c:pt idx="28929">
                  <c:v>43.1584</c:v>
                </c:pt>
                <c:pt idx="28930">
                  <c:v>43.1584</c:v>
                </c:pt>
                <c:pt idx="28931">
                  <c:v>43.1584</c:v>
                </c:pt>
                <c:pt idx="28932">
                  <c:v>43.1584</c:v>
                </c:pt>
                <c:pt idx="28933">
                  <c:v>43.1584</c:v>
                </c:pt>
                <c:pt idx="28934">
                  <c:v>43.1584</c:v>
                </c:pt>
                <c:pt idx="28935">
                  <c:v>43.1584</c:v>
                </c:pt>
                <c:pt idx="28936">
                  <c:v>43.1584</c:v>
                </c:pt>
                <c:pt idx="28937">
                  <c:v>43.1584</c:v>
                </c:pt>
                <c:pt idx="28938">
                  <c:v>43.1584</c:v>
                </c:pt>
                <c:pt idx="28939">
                  <c:v>43.1584</c:v>
                </c:pt>
                <c:pt idx="28940">
                  <c:v>43.1584</c:v>
                </c:pt>
                <c:pt idx="28941">
                  <c:v>43.1584</c:v>
                </c:pt>
                <c:pt idx="28942">
                  <c:v>43.1584</c:v>
                </c:pt>
                <c:pt idx="28943">
                  <c:v>43.1584</c:v>
                </c:pt>
                <c:pt idx="28944">
                  <c:v>43.1584</c:v>
                </c:pt>
                <c:pt idx="28945">
                  <c:v>43.1584</c:v>
                </c:pt>
                <c:pt idx="28946">
                  <c:v>43.1584</c:v>
                </c:pt>
                <c:pt idx="28947">
                  <c:v>43.1584</c:v>
                </c:pt>
                <c:pt idx="28948">
                  <c:v>43.1584</c:v>
                </c:pt>
                <c:pt idx="28949">
                  <c:v>43.1584</c:v>
                </c:pt>
                <c:pt idx="28950">
                  <c:v>43.1584</c:v>
                </c:pt>
                <c:pt idx="28951">
                  <c:v>43.1584</c:v>
                </c:pt>
                <c:pt idx="28952">
                  <c:v>43.1584</c:v>
                </c:pt>
                <c:pt idx="28953">
                  <c:v>43.1584</c:v>
                </c:pt>
                <c:pt idx="28954">
                  <c:v>43.1584</c:v>
                </c:pt>
                <c:pt idx="28955">
                  <c:v>43.1584</c:v>
                </c:pt>
                <c:pt idx="28956">
                  <c:v>43.1584</c:v>
                </c:pt>
                <c:pt idx="28957">
                  <c:v>43.1584</c:v>
                </c:pt>
                <c:pt idx="28958">
                  <c:v>43.1584</c:v>
                </c:pt>
                <c:pt idx="28959">
                  <c:v>43.1584</c:v>
                </c:pt>
                <c:pt idx="28960">
                  <c:v>43.1584</c:v>
                </c:pt>
                <c:pt idx="28961">
                  <c:v>43.1584</c:v>
                </c:pt>
                <c:pt idx="28962">
                  <c:v>43.1584</c:v>
                </c:pt>
                <c:pt idx="28963">
                  <c:v>43.1584</c:v>
                </c:pt>
                <c:pt idx="28964">
                  <c:v>43.148400000000002</c:v>
                </c:pt>
                <c:pt idx="28965">
                  <c:v>43.148400000000002</c:v>
                </c:pt>
                <c:pt idx="28966">
                  <c:v>43.148400000000002</c:v>
                </c:pt>
                <c:pt idx="28967">
                  <c:v>43.148400000000002</c:v>
                </c:pt>
                <c:pt idx="28968">
                  <c:v>43.148400000000002</c:v>
                </c:pt>
                <c:pt idx="28969">
                  <c:v>43.148400000000002</c:v>
                </c:pt>
                <c:pt idx="28970">
                  <c:v>43.148400000000002</c:v>
                </c:pt>
                <c:pt idx="28971">
                  <c:v>43.148400000000002</c:v>
                </c:pt>
                <c:pt idx="28972">
                  <c:v>43.148400000000002</c:v>
                </c:pt>
                <c:pt idx="28973">
                  <c:v>43.148400000000002</c:v>
                </c:pt>
                <c:pt idx="28974">
                  <c:v>43.148400000000002</c:v>
                </c:pt>
                <c:pt idx="28975">
                  <c:v>43.148400000000002</c:v>
                </c:pt>
                <c:pt idx="28976">
                  <c:v>43.148400000000002</c:v>
                </c:pt>
                <c:pt idx="28977">
                  <c:v>43.148400000000002</c:v>
                </c:pt>
                <c:pt idx="28978">
                  <c:v>43.148400000000002</c:v>
                </c:pt>
                <c:pt idx="28979">
                  <c:v>43.148400000000002</c:v>
                </c:pt>
                <c:pt idx="28980">
                  <c:v>43.148400000000002</c:v>
                </c:pt>
                <c:pt idx="28981">
                  <c:v>43.148400000000002</c:v>
                </c:pt>
                <c:pt idx="28982">
                  <c:v>43.148400000000002</c:v>
                </c:pt>
                <c:pt idx="28983">
                  <c:v>43.148400000000002</c:v>
                </c:pt>
                <c:pt idx="28984">
                  <c:v>43.148400000000002</c:v>
                </c:pt>
                <c:pt idx="28985">
                  <c:v>43.148400000000002</c:v>
                </c:pt>
                <c:pt idx="28986">
                  <c:v>43.148400000000002</c:v>
                </c:pt>
                <c:pt idx="28987">
                  <c:v>43.148400000000002</c:v>
                </c:pt>
                <c:pt idx="28988">
                  <c:v>43.148400000000002</c:v>
                </c:pt>
                <c:pt idx="28989">
                  <c:v>43.148400000000002</c:v>
                </c:pt>
                <c:pt idx="28990">
                  <c:v>43.148400000000002</c:v>
                </c:pt>
                <c:pt idx="28991">
                  <c:v>43.148400000000002</c:v>
                </c:pt>
                <c:pt idx="28992">
                  <c:v>43.148400000000002</c:v>
                </c:pt>
                <c:pt idx="28993">
                  <c:v>43.148400000000002</c:v>
                </c:pt>
                <c:pt idx="28994">
                  <c:v>43.148400000000002</c:v>
                </c:pt>
                <c:pt idx="28995">
                  <c:v>43.148400000000002</c:v>
                </c:pt>
                <c:pt idx="28996">
                  <c:v>43.148400000000002</c:v>
                </c:pt>
                <c:pt idx="28997">
                  <c:v>43.148400000000002</c:v>
                </c:pt>
                <c:pt idx="28998">
                  <c:v>43.148400000000002</c:v>
                </c:pt>
                <c:pt idx="28999">
                  <c:v>43.148400000000002</c:v>
                </c:pt>
                <c:pt idx="29000">
                  <c:v>43.148400000000002</c:v>
                </c:pt>
                <c:pt idx="29001">
                  <c:v>43.148400000000002</c:v>
                </c:pt>
                <c:pt idx="29002">
                  <c:v>43.148400000000002</c:v>
                </c:pt>
                <c:pt idx="29003">
                  <c:v>43.148400000000002</c:v>
                </c:pt>
                <c:pt idx="29004">
                  <c:v>43.148400000000002</c:v>
                </c:pt>
                <c:pt idx="29005">
                  <c:v>43.148400000000002</c:v>
                </c:pt>
                <c:pt idx="29006">
                  <c:v>43.148400000000002</c:v>
                </c:pt>
                <c:pt idx="29007">
                  <c:v>43.148400000000002</c:v>
                </c:pt>
                <c:pt idx="29008">
                  <c:v>43.148400000000002</c:v>
                </c:pt>
                <c:pt idx="29009">
                  <c:v>43.148400000000002</c:v>
                </c:pt>
                <c:pt idx="29010">
                  <c:v>43.148400000000002</c:v>
                </c:pt>
                <c:pt idx="29011">
                  <c:v>43.148400000000002</c:v>
                </c:pt>
                <c:pt idx="29012">
                  <c:v>43.148400000000002</c:v>
                </c:pt>
                <c:pt idx="29013">
                  <c:v>43.148400000000002</c:v>
                </c:pt>
                <c:pt idx="29014">
                  <c:v>43.148400000000002</c:v>
                </c:pt>
                <c:pt idx="29015">
                  <c:v>43.148400000000002</c:v>
                </c:pt>
                <c:pt idx="29016">
                  <c:v>43.148400000000002</c:v>
                </c:pt>
                <c:pt idx="29017">
                  <c:v>43.148400000000002</c:v>
                </c:pt>
                <c:pt idx="29018">
                  <c:v>43.148400000000002</c:v>
                </c:pt>
                <c:pt idx="29019">
                  <c:v>43.148400000000002</c:v>
                </c:pt>
                <c:pt idx="29020">
                  <c:v>43.148400000000002</c:v>
                </c:pt>
                <c:pt idx="29021">
                  <c:v>43.148400000000002</c:v>
                </c:pt>
                <c:pt idx="29022">
                  <c:v>43.148400000000002</c:v>
                </c:pt>
                <c:pt idx="29023">
                  <c:v>43.148400000000002</c:v>
                </c:pt>
                <c:pt idx="29024">
                  <c:v>43.148400000000002</c:v>
                </c:pt>
                <c:pt idx="29025">
                  <c:v>43.148400000000002</c:v>
                </c:pt>
                <c:pt idx="29026">
                  <c:v>43.148400000000002</c:v>
                </c:pt>
                <c:pt idx="29027">
                  <c:v>43.148400000000002</c:v>
                </c:pt>
                <c:pt idx="29028">
                  <c:v>43.148400000000002</c:v>
                </c:pt>
                <c:pt idx="29029">
                  <c:v>43.148400000000002</c:v>
                </c:pt>
                <c:pt idx="29030">
                  <c:v>43.148400000000002</c:v>
                </c:pt>
                <c:pt idx="29031">
                  <c:v>43.148400000000002</c:v>
                </c:pt>
                <c:pt idx="29032">
                  <c:v>43.148400000000002</c:v>
                </c:pt>
                <c:pt idx="29033">
                  <c:v>43.148400000000002</c:v>
                </c:pt>
                <c:pt idx="29034">
                  <c:v>43.148400000000002</c:v>
                </c:pt>
                <c:pt idx="29035">
                  <c:v>43.148400000000002</c:v>
                </c:pt>
                <c:pt idx="29036">
                  <c:v>43.148400000000002</c:v>
                </c:pt>
                <c:pt idx="29037">
                  <c:v>43.148400000000002</c:v>
                </c:pt>
                <c:pt idx="29038">
                  <c:v>43.148400000000002</c:v>
                </c:pt>
                <c:pt idx="29039">
                  <c:v>43.148400000000002</c:v>
                </c:pt>
                <c:pt idx="29040">
                  <c:v>43.148400000000002</c:v>
                </c:pt>
                <c:pt idx="29041">
                  <c:v>43.148400000000002</c:v>
                </c:pt>
                <c:pt idx="29042">
                  <c:v>43.148400000000002</c:v>
                </c:pt>
                <c:pt idx="29043">
                  <c:v>43.148400000000002</c:v>
                </c:pt>
                <c:pt idx="29044">
                  <c:v>43.148400000000002</c:v>
                </c:pt>
                <c:pt idx="29045">
                  <c:v>43.148400000000002</c:v>
                </c:pt>
                <c:pt idx="29046">
                  <c:v>43.148400000000002</c:v>
                </c:pt>
                <c:pt idx="29047">
                  <c:v>43.148400000000002</c:v>
                </c:pt>
                <c:pt idx="29048">
                  <c:v>43.148400000000002</c:v>
                </c:pt>
                <c:pt idx="29049">
                  <c:v>43.148400000000002</c:v>
                </c:pt>
                <c:pt idx="29050">
                  <c:v>43.148400000000002</c:v>
                </c:pt>
                <c:pt idx="29051">
                  <c:v>43.148400000000002</c:v>
                </c:pt>
                <c:pt idx="29052">
                  <c:v>43.148400000000002</c:v>
                </c:pt>
                <c:pt idx="29053">
                  <c:v>43.148400000000002</c:v>
                </c:pt>
                <c:pt idx="29054">
                  <c:v>43.148400000000002</c:v>
                </c:pt>
                <c:pt idx="29055">
                  <c:v>43.148400000000002</c:v>
                </c:pt>
                <c:pt idx="29056">
                  <c:v>43.148400000000002</c:v>
                </c:pt>
                <c:pt idx="29057">
                  <c:v>43.148400000000002</c:v>
                </c:pt>
                <c:pt idx="29058">
                  <c:v>43.148400000000002</c:v>
                </c:pt>
                <c:pt idx="29059">
                  <c:v>43.148400000000002</c:v>
                </c:pt>
                <c:pt idx="29060">
                  <c:v>43.148400000000002</c:v>
                </c:pt>
                <c:pt idx="29061">
                  <c:v>43.148400000000002</c:v>
                </c:pt>
                <c:pt idx="29062">
                  <c:v>43.148400000000002</c:v>
                </c:pt>
                <c:pt idx="29063">
                  <c:v>43.148400000000002</c:v>
                </c:pt>
                <c:pt idx="29064">
                  <c:v>43.148400000000002</c:v>
                </c:pt>
                <c:pt idx="29065">
                  <c:v>43.148400000000002</c:v>
                </c:pt>
                <c:pt idx="29066">
                  <c:v>43.148400000000002</c:v>
                </c:pt>
                <c:pt idx="29067">
                  <c:v>43.148400000000002</c:v>
                </c:pt>
                <c:pt idx="29068">
                  <c:v>43.148400000000002</c:v>
                </c:pt>
                <c:pt idx="29069">
                  <c:v>43.148400000000002</c:v>
                </c:pt>
                <c:pt idx="29070">
                  <c:v>43.148400000000002</c:v>
                </c:pt>
                <c:pt idx="29071">
                  <c:v>43.148400000000002</c:v>
                </c:pt>
                <c:pt idx="29072">
                  <c:v>43.148400000000002</c:v>
                </c:pt>
                <c:pt idx="29073">
                  <c:v>43.148400000000002</c:v>
                </c:pt>
                <c:pt idx="29074">
                  <c:v>43.148400000000002</c:v>
                </c:pt>
                <c:pt idx="29075">
                  <c:v>43.148400000000002</c:v>
                </c:pt>
                <c:pt idx="29076">
                  <c:v>43.148400000000002</c:v>
                </c:pt>
                <c:pt idx="29077">
                  <c:v>43.148400000000002</c:v>
                </c:pt>
                <c:pt idx="29078">
                  <c:v>43.148400000000002</c:v>
                </c:pt>
                <c:pt idx="29079">
                  <c:v>43.148400000000002</c:v>
                </c:pt>
                <c:pt idx="29080">
                  <c:v>43.148400000000002</c:v>
                </c:pt>
                <c:pt idx="29081">
                  <c:v>43.148400000000002</c:v>
                </c:pt>
                <c:pt idx="29082">
                  <c:v>43.148400000000002</c:v>
                </c:pt>
                <c:pt idx="29083">
                  <c:v>43.148400000000002</c:v>
                </c:pt>
                <c:pt idx="29084">
                  <c:v>43.148400000000002</c:v>
                </c:pt>
                <c:pt idx="29085">
                  <c:v>43.148400000000002</c:v>
                </c:pt>
                <c:pt idx="29086">
                  <c:v>43.148400000000002</c:v>
                </c:pt>
                <c:pt idx="29087">
                  <c:v>43.148400000000002</c:v>
                </c:pt>
                <c:pt idx="29088">
                  <c:v>43.148400000000002</c:v>
                </c:pt>
                <c:pt idx="29089">
                  <c:v>43.148400000000002</c:v>
                </c:pt>
                <c:pt idx="29090">
                  <c:v>43.148400000000002</c:v>
                </c:pt>
                <c:pt idx="29091">
                  <c:v>43.148400000000002</c:v>
                </c:pt>
                <c:pt idx="29092">
                  <c:v>43.148400000000002</c:v>
                </c:pt>
                <c:pt idx="29093">
                  <c:v>43.148400000000002</c:v>
                </c:pt>
                <c:pt idx="29094">
                  <c:v>43.148400000000002</c:v>
                </c:pt>
                <c:pt idx="29095">
                  <c:v>43.148400000000002</c:v>
                </c:pt>
                <c:pt idx="29096">
                  <c:v>43.148400000000002</c:v>
                </c:pt>
                <c:pt idx="29097">
                  <c:v>43.148400000000002</c:v>
                </c:pt>
                <c:pt idx="29098">
                  <c:v>43.148400000000002</c:v>
                </c:pt>
                <c:pt idx="29099">
                  <c:v>43.148400000000002</c:v>
                </c:pt>
                <c:pt idx="29100">
                  <c:v>43.148400000000002</c:v>
                </c:pt>
                <c:pt idx="29101">
                  <c:v>43.148400000000002</c:v>
                </c:pt>
                <c:pt idx="29102">
                  <c:v>43.148400000000002</c:v>
                </c:pt>
                <c:pt idx="29103">
                  <c:v>43.148400000000002</c:v>
                </c:pt>
                <c:pt idx="29104">
                  <c:v>43.148400000000002</c:v>
                </c:pt>
                <c:pt idx="29105">
                  <c:v>43.148400000000002</c:v>
                </c:pt>
                <c:pt idx="29106">
                  <c:v>43.148400000000002</c:v>
                </c:pt>
                <c:pt idx="29107">
                  <c:v>43.148400000000002</c:v>
                </c:pt>
                <c:pt idx="29108">
                  <c:v>43.148400000000002</c:v>
                </c:pt>
                <c:pt idx="29109">
                  <c:v>43.148400000000002</c:v>
                </c:pt>
                <c:pt idx="29110">
                  <c:v>43.148400000000002</c:v>
                </c:pt>
                <c:pt idx="29111">
                  <c:v>43.148400000000002</c:v>
                </c:pt>
                <c:pt idx="29112">
                  <c:v>43.148400000000002</c:v>
                </c:pt>
                <c:pt idx="29113">
                  <c:v>43.148400000000002</c:v>
                </c:pt>
                <c:pt idx="29114">
                  <c:v>43.148400000000002</c:v>
                </c:pt>
                <c:pt idx="29115">
                  <c:v>43.148400000000002</c:v>
                </c:pt>
                <c:pt idx="29116">
                  <c:v>43.148400000000002</c:v>
                </c:pt>
                <c:pt idx="29117">
                  <c:v>43.148400000000002</c:v>
                </c:pt>
                <c:pt idx="29118">
                  <c:v>43.148400000000002</c:v>
                </c:pt>
                <c:pt idx="29119">
                  <c:v>43.138100000000001</c:v>
                </c:pt>
                <c:pt idx="29120">
                  <c:v>43.138100000000001</c:v>
                </c:pt>
                <c:pt idx="29121">
                  <c:v>43.138100000000001</c:v>
                </c:pt>
                <c:pt idx="29122">
                  <c:v>43.138100000000001</c:v>
                </c:pt>
                <c:pt idx="29123">
                  <c:v>43.138100000000001</c:v>
                </c:pt>
                <c:pt idx="29124">
                  <c:v>43.138100000000001</c:v>
                </c:pt>
                <c:pt idx="29125">
                  <c:v>43.138100000000001</c:v>
                </c:pt>
                <c:pt idx="29126">
                  <c:v>43.138100000000001</c:v>
                </c:pt>
                <c:pt idx="29127">
                  <c:v>43.138100000000001</c:v>
                </c:pt>
                <c:pt idx="29128">
                  <c:v>43.138100000000001</c:v>
                </c:pt>
                <c:pt idx="29129">
                  <c:v>43.138100000000001</c:v>
                </c:pt>
                <c:pt idx="29130">
                  <c:v>43.138100000000001</c:v>
                </c:pt>
                <c:pt idx="29131">
                  <c:v>43.138100000000001</c:v>
                </c:pt>
                <c:pt idx="29132">
                  <c:v>43.138100000000001</c:v>
                </c:pt>
                <c:pt idx="29133">
                  <c:v>43.138100000000001</c:v>
                </c:pt>
                <c:pt idx="29134">
                  <c:v>43.138100000000001</c:v>
                </c:pt>
                <c:pt idx="29135">
                  <c:v>43.138100000000001</c:v>
                </c:pt>
                <c:pt idx="29136">
                  <c:v>43.138100000000001</c:v>
                </c:pt>
                <c:pt idx="29137">
                  <c:v>43.138100000000001</c:v>
                </c:pt>
                <c:pt idx="29138">
                  <c:v>43.138100000000001</c:v>
                </c:pt>
                <c:pt idx="29139">
                  <c:v>43.138100000000001</c:v>
                </c:pt>
                <c:pt idx="29140">
                  <c:v>43.138100000000001</c:v>
                </c:pt>
                <c:pt idx="29141">
                  <c:v>43.138100000000001</c:v>
                </c:pt>
                <c:pt idx="29142">
                  <c:v>43.138100000000001</c:v>
                </c:pt>
                <c:pt idx="29143">
                  <c:v>43.138100000000001</c:v>
                </c:pt>
                <c:pt idx="29144">
                  <c:v>43.138100000000001</c:v>
                </c:pt>
                <c:pt idx="29145">
                  <c:v>43.138100000000001</c:v>
                </c:pt>
                <c:pt idx="29146">
                  <c:v>43.138100000000001</c:v>
                </c:pt>
                <c:pt idx="29147">
                  <c:v>43.138100000000001</c:v>
                </c:pt>
                <c:pt idx="29148">
                  <c:v>43.138100000000001</c:v>
                </c:pt>
                <c:pt idx="29149">
                  <c:v>43.138100000000001</c:v>
                </c:pt>
                <c:pt idx="29150">
                  <c:v>43.138100000000001</c:v>
                </c:pt>
                <c:pt idx="29151">
                  <c:v>43.138100000000001</c:v>
                </c:pt>
                <c:pt idx="29152">
                  <c:v>43.138100000000001</c:v>
                </c:pt>
                <c:pt idx="29153">
                  <c:v>43.138100000000001</c:v>
                </c:pt>
                <c:pt idx="29154">
                  <c:v>43.138100000000001</c:v>
                </c:pt>
                <c:pt idx="29155">
                  <c:v>43.138100000000001</c:v>
                </c:pt>
                <c:pt idx="29156">
                  <c:v>43.138100000000001</c:v>
                </c:pt>
                <c:pt idx="29157">
                  <c:v>43.138100000000001</c:v>
                </c:pt>
                <c:pt idx="29158">
                  <c:v>43.138100000000001</c:v>
                </c:pt>
                <c:pt idx="29159">
                  <c:v>43.138100000000001</c:v>
                </c:pt>
                <c:pt idx="29160">
                  <c:v>43.138100000000001</c:v>
                </c:pt>
                <c:pt idx="29161">
                  <c:v>43.138100000000001</c:v>
                </c:pt>
                <c:pt idx="29162">
                  <c:v>43.138100000000001</c:v>
                </c:pt>
                <c:pt idx="29163">
                  <c:v>43.138100000000001</c:v>
                </c:pt>
                <c:pt idx="29164">
                  <c:v>43.138100000000001</c:v>
                </c:pt>
                <c:pt idx="29165">
                  <c:v>43.138100000000001</c:v>
                </c:pt>
                <c:pt idx="29166">
                  <c:v>43.138100000000001</c:v>
                </c:pt>
                <c:pt idx="29167">
                  <c:v>43.138100000000001</c:v>
                </c:pt>
                <c:pt idx="29168">
                  <c:v>43.138100000000001</c:v>
                </c:pt>
                <c:pt idx="29169">
                  <c:v>43.138100000000001</c:v>
                </c:pt>
                <c:pt idx="29170">
                  <c:v>43.138100000000001</c:v>
                </c:pt>
                <c:pt idx="29171">
                  <c:v>43.138100000000001</c:v>
                </c:pt>
                <c:pt idx="29172">
                  <c:v>43.138100000000001</c:v>
                </c:pt>
                <c:pt idx="29173">
                  <c:v>43.138100000000001</c:v>
                </c:pt>
                <c:pt idx="29174">
                  <c:v>43.138100000000001</c:v>
                </c:pt>
                <c:pt idx="29175">
                  <c:v>43.138100000000001</c:v>
                </c:pt>
                <c:pt idx="29176">
                  <c:v>43.138100000000001</c:v>
                </c:pt>
                <c:pt idx="29177">
                  <c:v>43.138100000000001</c:v>
                </c:pt>
                <c:pt idx="29178">
                  <c:v>43.138100000000001</c:v>
                </c:pt>
                <c:pt idx="29179">
                  <c:v>43.138100000000001</c:v>
                </c:pt>
                <c:pt idx="29180">
                  <c:v>43.138100000000001</c:v>
                </c:pt>
                <c:pt idx="29181">
                  <c:v>43.138100000000001</c:v>
                </c:pt>
                <c:pt idx="29182">
                  <c:v>43.138100000000001</c:v>
                </c:pt>
                <c:pt idx="29183">
                  <c:v>43.138100000000001</c:v>
                </c:pt>
                <c:pt idx="29184">
                  <c:v>43.138100000000001</c:v>
                </c:pt>
                <c:pt idx="29185">
                  <c:v>43.138100000000001</c:v>
                </c:pt>
                <c:pt idx="29186">
                  <c:v>43.138100000000001</c:v>
                </c:pt>
                <c:pt idx="29187">
                  <c:v>43.138100000000001</c:v>
                </c:pt>
                <c:pt idx="29188">
                  <c:v>43.138100000000001</c:v>
                </c:pt>
                <c:pt idx="29189">
                  <c:v>43.138100000000001</c:v>
                </c:pt>
                <c:pt idx="29190">
                  <c:v>43.138100000000001</c:v>
                </c:pt>
                <c:pt idx="29191">
                  <c:v>43.138100000000001</c:v>
                </c:pt>
                <c:pt idx="29192">
                  <c:v>43.138100000000001</c:v>
                </c:pt>
                <c:pt idx="29193">
                  <c:v>43.138100000000001</c:v>
                </c:pt>
                <c:pt idx="29194">
                  <c:v>43.138100000000001</c:v>
                </c:pt>
                <c:pt idx="29195">
                  <c:v>43.138100000000001</c:v>
                </c:pt>
                <c:pt idx="29196">
                  <c:v>43.138100000000001</c:v>
                </c:pt>
                <c:pt idx="29197">
                  <c:v>43.138100000000001</c:v>
                </c:pt>
                <c:pt idx="29198">
                  <c:v>43.138100000000001</c:v>
                </c:pt>
                <c:pt idx="29199">
                  <c:v>43.138100000000001</c:v>
                </c:pt>
                <c:pt idx="29200">
                  <c:v>43.138100000000001</c:v>
                </c:pt>
                <c:pt idx="29201">
                  <c:v>43.138100000000001</c:v>
                </c:pt>
                <c:pt idx="29202">
                  <c:v>43.138100000000001</c:v>
                </c:pt>
                <c:pt idx="29203">
                  <c:v>43.138100000000001</c:v>
                </c:pt>
                <c:pt idx="29204">
                  <c:v>43.138100000000001</c:v>
                </c:pt>
                <c:pt idx="29205">
                  <c:v>43.138100000000001</c:v>
                </c:pt>
                <c:pt idx="29206">
                  <c:v>43.138100000000001</c:v>
                </c:pt>
                <c:pt idx="29207">
                  <c:v>43.138100000000001</c:v>
                </c:pt>
                <c:pt idx="29208">
                  <c:v>43.138100000000001</c:v>
                </c:pt>
                <c:pt idx="29209">
                  <c:v>43.138100000000001</c:v>
                </c:pt>
                <c:pt idx="29210">
                  <c:v>43.138100000000001</c:v>
                </c:pt>
                <c:pt idx="29211">
                  <c:v>43.138100000000001</c:v>
                </c:pt>
                <c:pt idx="29212">
                  <c:v>43.138100000000001</c:v>
                </c:pt>
                <c:pt idx="29213">
                  <c:v>43.138100000000001</c:v>
                </c:pt>
                <c:pt idx="29214">
                  <c:v>43.138100000000001</c:v>
                </c:pt>
                <c:pt idx="29215">
                  <c:v>43.138100000000001</c:v>
                </c:pt>
                <c:pt idx="29216">
                  <c:v>43.138100000000001</c:v>
                </c:pt>
                <c:pt idx="29217">
                  <c:v>43.138100000000001</c:v>
                </c:pt>
                <c:pt idx="29218">
                  <c:v>43.138100000000001</c:v>
                </c:pt>
                <c:pt idx="29219">
                  <c:v>43.138100000000001</c:v>
                </c:pt>
                <c:pt idx="29220">
                  <c:v>43.138100000000001</c:v>
                </c:pt>
                <c:pt idx="29221">
                  <c:v>43.138100000000001</c:v>
                </c:pt>
                <c:pt idx="29222">
                  <c:v>43.138100000000001</c:v>
                </c:pt>
                <c:pt idx="29223">
                  <c:v>43.138100000000001</c:v>
                </c:pt>
                <c:pt idx="29224">
                  <c:v>43.138100000000001</c:v>
                </c:pt>
                <c:pt idx="29225">
                  <c:v>43.138100000000001</c:v>
                </c:pt>
                <c:pt idx="29226">
                  <c:v>43.138100000000001</c:v>
                </c:pt>
                <c:pt idx="29227">
                  <c:v>43.138100000000001</c:v>
                </c:pt>
                <c:pt idx="29228">
                  <c:v>43.138100000000001</c:v>
                </c:pt>
                <c:pt idx="29229">
                  <c:v>43.138100000000001</c:v>
                </c:pt>
                <c:pt idx="29230">
                  <c:v>43.138100000000001</c:v>
                </c:pt>
                <c:pt idx="29231">
                  <c:v>43.138100000000001</c:v>
                </c:pt>
                <c:pt idx="29232">
                  <c:v>43.138100000000001</c:v>
                </c:pt>
                <c:pt idx="29233">
                  <c:v>43.138100000000001</c:v>
                </c:pt>
                <c:pt idx="29234">
                  <c:v>43.138100000000001</c:v>
                </c:pt>
                <c:pt idx="29235">
                  <c:v>43.138100000000001</c:v>
                </c:pt>
                <c:pt idx="29236">
                  <c:v>43.138100000000001</c:v>
                </c:pt>
                <c:pt idx="29237">
                  <c:v>43.138100000000001</c:v>
                </c:pt>
                <c:pt idx="29238">
                  <c:v>43.138100000000001</c:v>
                </c:pt>
                <c:pt idx="29239">
                  <c:v>43.138100000000001</c:v>
                </c:pt>
                <c:pt idx="29240">
                  <c:v>43.138100000000001</c:v>
                </c:pt>
                <c:pt idx="29241">
                  <c:v>43.138100000000001</c:v>
                </c:pt>
                <c:pt idx="29242">
                  <c:v>43.138100000000001</c:v>
                </c:pt>
                <c:pt idx="29243">
                  <c:v>43.138100000000001</c:v>
                </c:pt>
                <c:pt idx="29244">
                  <c:v>43.138100000000001</c:v>
                </c:pt>
                <c:pt idx="29245">
                  <c:v>43.138100000000001</c:v>
                </c:pt>
                <c:pt idx="29246">
                  <c:v>43.138100000000001</c:v>
                </c:pt>
                <c:pt idx="29247">
                  <c:v>43.138100000000001</c:v>
                </c:pt>
                <c:pt idx="29248">
                  <c:v>43.138100000000001</c:v>
                </c:pt>
                <c:pt idx="29249">
                  <c:v>43.138100000000001</c:v>
                </c:pt>
                <c:pt idx="29250">
                  <c:v>43.138100000000001</c:v>
                </c:pt>
                <c:pt idx="29251">
                  <c:v>43.138100000000001</c:v>
                </c:pt>
                <c:pt idx="29252">
                  <c:v>43.138100000000001</c:v>
                </c:pt>
                <c:pt idx="29253">
                  <c:v>43.138100000000001</c:v>
                </c:pt>
                <c:pt idx="29254">
                  <c:v>43.138100000000001</c:v>
                </c:pt>
                <c:pt idx="29255">
                  <c:v>43.138100000000001</c:v>
                </c:pt>
                <c:pt idx="29256">
                  <c:v>43.138100000000001</c:v>
                </c:pt>
                <c:pt idx="29257">
                  <c:v>43.138100000000001</c:v>
                </c:pt>
                <c:pt idx="29258">
                  <c:v>43.138100000000001</c:v>
                </c:pt>
                <c:pt idx="29259">
                  <c:v>43.138100000000001</c:v>
                </c:pt>
                <c:pt idx="29260">
                  <c:v>43.138100000000001</c:v>
                </c:pt>
                <c:pt idx="29261">
                  <c:v>43.138100000000001</c:v>
                </c:pt>
                <c:pt idx="29262">
                  <c:v>43.138100000000001</c:v>
                </c:pt>
                <c:pt idx="29263">
                  <c:v>43.138100000000001</c:v>
                </c:pt>
                <c:pt idx="29264">
                  <c:v>43.138100000000001</c:v>
                </c:pt>
                <c:pt idx="29265">
                  <c:v>43.138100000000001</c:v>
                </c:pt>
                <c:pt idx="29266">
                  <c:v>43.138100000000001</c:v>
                </c:pt>
                <c:pt idx="29267">
                  <c:v>43.138100000000001</c:v>
                </c:pt>
                <c:pt idx="29268">
                  <c:v>43.138100000000001</c:v>
                </c:pt>
                <c:pt idx="29269">
                  <c:v>43.138100000000001</c:v>
                </c:pt>
                <c:pt idx="29270">
                  <c:v>43.138100000000001</c:v>
                </c:pt>
                <c:pt idx="29271">
                  <c:v>43.138100000000001</c:v>
                </c:pt>
                <c:pt idx="29272">
                  <c:v>43.138100000000001</c:v>
                </c:pt>
                <c:pt idx="29273">
                  <c:v>43.138100000000001</c:v>
                </c:pt>
                <c:pt idx="29274">
                  <c:v>43.138100000000001</c:v>
                </c:pt>
                <c:pt idx="29275">
                  <c:v>43.138100000000001</c:v>
                </c:pt>
                <c:pt idx="29276">
                  <c:v>43.138100000000001</c:v>
                </c:pt>
                <c:pt idx="29277">
                  <c:v>43.138100000000001</c:v>
                </c:pt>
                <c:pt idx="29278">
                  <c:v>43.138100000000001</c:v>
                </c:pt>
                <c:pt idx="29279">
                  <c:v>43.138100000000001</c:v>
                </c:pt>
                <c:pt idx="29280">
                  <c:v>43.138100000000001</c:v>
                </c:pt>
                <c:pt idx="29281">
                  <c:v>43.138100000000001</c:v>
                </c:pt>
                <c:pt idx="29282">
                  <c:v>43.138100000000001</c:v>
                </c:pt>
                <c:pt idx="29283">
                  <c:v>43.138100000000001</c:v>
                </c:pt>
                <c:pt idx="29284">
                  <c:v>43.138100000000001</c:v>
                </c:pt>
                <c:pt idx="29285">
                  <c:v>43.138100000000001</c:v>
                </c:pt>
                <c:pt idx="29286">
                  <c:v>43.138100000000001</c:v>
                </c:pt>
                <c:pt idx="29287">
                  <c:v>43.138100000000001</c:v>
                </c:pt>
                <c:pt idx="29288">
                  <c:v>43.138100000000001</c:v>
                </c:pt>
                <c:pt idx="29289">
                  <c:v>43.138100000000001</c:v>
                </c:pt>
                <c:pt idx="29290">
                  <c:v>43.138100000000001</c:v>
                </c:pt>
                <c:pt idx="29291">
                  <c:v>43.138100000000001</c:v>
                </c:pt>
                <c:pt idx="29292">
                  <c:v>43.138100000000001</c:v>
                </c:pt>
                <c:pt idx="29293">
                  <c:v>43.138100000000001</c:v>
                </c:pt>
                <c:pt idx="29294">
                  <c:v>43.138100000000001</c:v>
                </c:pt>
                <c:pt idx="29295">
                  <c:v>43.138100000000001</c:v>
                </c:pt>
                <c:pt idx="29296">
                  <c:v>43.138100000000001</c:v>
                </c:pt>
                <c:pt idx="29297">
                  <c:v>43.138100000000001</c:v>
                </c:pt>
                <c:pt idx="29298">
                  <c:v>43.138100000000001</c:v>
                </c:pt>
                <c:pt idx="29299">
                  <c:v>43.138100000000001</c:v>
                </c:pt>
                <c:pt idx="29300">
                  <c:v>43.138100000000001</c:v>
                </c:pt>
                <c:pt idx="29301">
                  <c:v>43.138100000000001</c:v>
                </c:pt>
                <c:pt idx="29302">
                  <c:v>43.138100000000001</c:v>
                </c:pt>
                <c:pt idx="29303">
                  <c:v>43.138100000000001</c:v>
                </c:pt>
                <c:pt idx="29304">
                  <c:v>43.138100000000001</c:v>
                </c:pt>
                <c:pt idx="29305">
                  <c:v>43.138100000000001</c:v>
                </c:pt>
                <c:pt idx="29306">
                  <c:v>43.138100000000001</c:v>
                </c:pt>
                <c:pt idx="29307">
                  <c:v>43.138100000000001</c:v>
                </c:pt>
                <c:pt idx="29308">
                  <c:v>43.138100000000001</c:v>
                </c:pt>
                <c:pt idx="29309">
                  <c:v>43.138100000000001</c:v>
                </c:pt>
                <c:pt idx="29310">
                  <c:v>43.138100000000001</c:v>
                </c:pt>
                <c:pt idx="29311">
                  <c:v>43.138100000000001</c:v>
                </c:pt>
                <c:pt idx="29312">
                  <c:v>43.138100000000001</c:v>
                </c:pt>
                <c:pt idx="29313">
                  <c:v>43.138100000000001</c:v>
                </c:pt>
                <c:pt idx="29314">
                  <c:v>43.138100000000001</c:v>
                </c:pt>
                <c:pt idx="29315">
                  <c:v>43.138100000000001</c:v>
                </c:pt>
                <c:pt idx="29316">
                  <c:v>43.138100000000001</c:v>
                </c:pt>
                <c:pt idx="29317">
                  <c:v>43.138100000000001</c:v>
                </c:pt>
                <c:pt idx="29318">
                  <c:v>43.138100000000001</c:v>
                </c:pt>
                <c:pt idx="29319">
                  <c:v>43.138100000000001</c:v>
                </c:pt>
                <c:pt idx="29320">
                  <c:v>43.138100000000001</c:v>
                </c:pt>
                <c:pt idx="29321">
                  <c:v>43.138100000000001</c:v>
                </c:pt>
                <c:pt idx="29322">
                  <c:v>43.138100000000001</c:v>
                </c:pt>
                <c:pt idx="29323">
                  <c:v>43.138100000000001</c:v>
                </c:pt>
                <c:pt idx="29324">
                  <c:v>43.138100000000001</c:v>
                </c:pt>
                <c:pt idx="29325">
                  <c:v>43.138100000000001</c:v>
                </c:pt>
                <c:pt idx="29326">
                  <c:v>43.138100000000001</c:v>
                </c:pt>
                <c:pt idx="29327">
                  <c:v>43.138100000000001</c:v>
                </c:pt>
                <c:pt idx="29328">
                  <c:v>43.138100000000001</c:v>
                </c:pt>
                <c:pt idx="29329">
                  <c:v>43.138100000000001</c:v>
                </c:pt>
                <c:pt idx="29330">
                  <c:v>43.138100000000001</c:v>
                </c:pt>
                <c:pt idx="29331">
                  <c:v>43.138100000000001</c:v>
                </c:pt>
                <c:pt idx="29332">
                  <c:v>43.138100000000001</c:v>
                </c:pt>
                <c:pt idx="29333">
                  <c:v>43.138100000000001</c:v>
                </c:pt>
                <c:pt idx="29334">
                  <c:v>43.138100000000001</c:v>
                </c:pt>
                <c:pt idx="29335">
                  <c:v>43.138100000000001</c:v>
                </c:pt>
                <c:pt idx="29336">
                  <c:v>43.138100000000001</c:v>
                </c:pt>
                <c:pt idx="29337">
                  <c:v>43.138100000000001</c:v>
                </c:pt>
                <c:pt idx="29338">
                  <c:v>43.138100000000001</c:v>
                </c:pt>
                <c:pt idx="29339">
                  <c:v>43.138100000000001</c:v>
                </c:pt>
                <c:pt idx="29340">
                  <c:v>43.138100000000001</c:v>
                </c:pt>
                <c:pt idx="29341">
                  <c:v>43.138100000000001</c:v>
                </c:pt>
                <c:pt idx="29342">
                  <c:v>43.138100000000001</c:v>
                </c:pt>
                <c:pt idx="29343">
                  <c:v>43.138100000000001</c:v>
                </c:pt>
                <c:pt idx="29344">
                  <c:v>43.138100000000001</c:v>
                </c:pt>
                <c:pt idx="29345">
                  <c:v>43.138100000000001</c:v>
                </c:pt>
                <c:pt idx="29346">
                  <c:v>43.138100000000001</c:v>
                </c:pt>
                <c:pt idx="29347">
                  <c:v>43.138100000000001</c:v>
                </c:pt>
                <c:pt idx="29348">
                  <c:v>43.138100000000001</c:v>
                </c:pt>
                <c:pt idx="29349">
                  <c:v>43.138100000000001</c:v>
                </c:pt>
                <c:pt idx="29350">
                  <c:v>43.138100000000001</c:v>
                </c:pt>
                <c:pt idx="29351">
                  <c:v>43.138100000000001</c:v>
                </c:pt>
                <c:pt idx="29352">
                  <c:v>43.138100000000001</c:v>
                </c:pt>
                <c:pt idx="29353">
                  <c:v>43.138100000000001</c:v>
                </c:pt>
                <c:pt idx="29354">
                  <c:v>43.138100000000001</c:v>
                </c:pt>
                <c:pt idx="29355">
                  <c:v>43.138100000000001</c:v>
                </c:pt>
                <c:pt idx="29356">
                  <c:v>43.138100000000001</c:v>
                </c:pt>
                <c:pt idx="29357">
                  <c:v>43.138100000000001</c:v>
                </c:pt>
                <c:pt idx="29358">
                  <c:v>43.138100000000001</c:v>
                </c:pt>
                <c:pt idx="29359">
                  <c:v>43.138100000000001</c:v>
                </c:pt>
                <c:pt idx="29360">
                  <c:v>43.138100000000001</c:v>
                </c:pt>
                <c:pt idx="29361">
                  <c:v>43.138100000000001</c:v>
                </c:pt>
                <c:pt idx="29362">
                  <c:v>43.138100000000001</c:v>
                </c:pt>
                <c:pt idx="29363">
                  <c:v>43.138100000000001</c:v>
                </c:pt>
                <c:pt idx="29364">
                  <c:v>43.138100000000001</c:v>
                </c:pt>
                <c:pt idx="29365">
                  <c:v>43.138100000000001</c:v>
                </c:pt>
                <c:pt idx="29366">
                  <c:v>43.138100000000001</c:v>
                </c:pt>
                <c:pt idx="29367">
                  <c:v>43.138100000000001</c:v>
                </c:pt>
                <c:pt idx="29368">
                  <c:v>43.138100000000001</c:v>
                </c:pt>
                <c:pt idx="29369">
                  <c:v>43.138100000000001</c:v>
                </c:pt>
                <c:pt idx="29370">
                  <c:v>43.138100000000001</c:v>
                </c:pt>
                <c:pt idx="29371">
                  <c:v>43.138100000000001</c:v>
                </c:pt>
                <c:pt idx="29372">
                  <c:v>43.138100000000001</c:v>
                </c:pt>
                <c:pt idx="29373">
                  <c:v>43.138100000000001</c:v>
                </c:pt>
                <c:pt idx="29374">
                  <c:v>43.138100000000001</c:v>
                </c:pt>
                <c:pt idx="29375">
                  <c:v>43.138100000000001</c:v>
                </c:pt>
                <c:pt idx="29376">
                  <c:v>43.138100000000001</c:v>
                </c:pt>
                <c:pt idx="29377">
                  <c:v>43.138100000000001</c:v>
                </c:pt>
                <c:pt idx="29378">
                  <c:v>43.138100000000001</c:v>
                </c:pt>
                <c:pt idx="29379">
                  <c:v>43.138100000000001</c:v>
                </c:pt>
                <c:pt idx="29380">
                  <c:v>43.138100000000001</c:v>
                </c:pt>
                <c:pt idx="29381">
                  <c:v>43.138100000000001</c:v>
                </c:pt>
                <c:pt idx="29382">
                  <c:v>43.138100000000001</c:v>
                </c:pt>
                <c:pt idx="29383">
                  <c:v>43.138100000000001</c:v>
                </c:pt>
                <c:pt idx="29384">
                  <c:v>43.138100000000001</c:v>
                </c:pt>
                <c:pt idx="29385">
                  <c:v>43.138100000000001</c:v>
                </c:pt>
                <c:pt idx="29386">
                  <c:v>43.138100000000001</c:v>
                </c:pt>
                <c:pt idx="29387">
                  <c:v>43.138100000000001</c:v>
                </c:pt>
                <c:pt idx="29388">
                  <c:v>43.138100000000001</c:v>
                </c:pt>
                <c:pt idx="29389">
                  <c:v>43.138100000000001</c:v>
                </c:pt>
                <c:pt idx="29390">
                  <c:v>43.138100000000001</c:v>
                </c:pt>
                <c:pt idx="29391">
                  <c:v>43.138100000000001</c:v>
                </c:pt>
                <c:pt idx="29392">
                  <c:v>43.138100000000001</c:v>
                </c:pt>
                <c:pt idx="29393">
                  <c:v>43.138100000000001</c:v>
                </c:pt>
                <c:pt idx="29394">
                  <c:v>43.138100000000001</c:v>
                </c:pt>
                <c:pt idx="29395">
                  <c:v>43.138100000000001</c:v>
                </c:pt>
                <c:pt idx="29396">
                  <c:v>43.138100000000001</c:v>
                </c:pt>
                <c:pt idx="29397">
                  <c:v>43.138100000000001</c:v>
                </c:pt>
                <c:pt idx="29398">
                  <c:v>43.138100000000001</c:v>
                </c:pt>
                <c:pt idx="29399">
                  <c:v>43.138100000000001</c:v>
                </c:pt>
                <c:pt idx="29400">
                  <c:v>43.138100000000001</c:v>
                </c:pt>
                <c:pt idx="29401">
                  <c:v>43.138100000000001</c:v>
                </c:pt>
                <c:pt idx="29402">
                  <c:v>43.138100000000001</c:v>
                </c:pt>
                <c:pt idx="29403">
                  <c:v>43.138100000000001</c:v>
                </c:pt>
                <c:pt idx="29404">
                  <c:v>43.138100000000001</c:v>
                </c:pt>
                <c:pt idx="29405">
                  <c:v>43.138100000000001</c:v>
                </c:pt>
                <c:pt idx="29406">
                  <c:v>43.138100000000001</c:v>
                </c:pt>
                <c:pt idx="29407">
                  <c:v>43.138100000000001</c:v>
                </c:pt>
                <c:pt idx="29408">
                  <c:v>43.138100000000001</c:v>
                </c:pt>
                <c:pt idx="29409">
                  <c:v>43.138100000000001</c:v>
                </c:pt>
                <c:pt idx="29410">
                  <c:v>43.138100000000001</c:v>
                </c:pt>
                <c:pt idx="29411">
                  <c:v>43.138100000000001</c:v>
                </c:pt>
                <c:pt idx="29412">
                  <c:v>43.138100000000001</c:v>
                </c:pt>
                <c:pt idx="29413">
                  <c:v>43.138100000000001</c:v>
                </c:pt>
                <c:pt idx="29414">
                  <c:v>43.138100000000001</c:v>
                </c:pt>
                <c:pt idx="29415">
                  <c:v>43.138100000000001</c:v>
                </c:pt>
                <c:pt idx="29416">
                  <c:v>43.138100000000001</c:v>
                </c:pt>
                <c:pt idx="29417">
                  <c:v>43.138100000000001</c:v>
                </c:pt>
                <c:pt idx="29418">
                  <c:v>43.138100000000001</c:v>
                </c:pt>
                <c:pt idx="29419">
                  <c:v>43.138100000000001</c:v>
                </c:pt>
                <c:pt idx="29420">
                  <c:v>43.138100000000001</c:v>
                </c:pt>
                <c:pt idx="29421">
                  <c:v>43.138100000000001</c:v>
                </c:pt>
                <c:pt idx="29422">
                  <c:v>43.138100000000001</c:v>
                </c:pt>
                <c:pt idx="29423">
                  <c:v>43.138100000000001</c:v>
                </c:pt>
                <c:pt idx="29424">
                  <c:v>43.138100000000001</c:v>
                </c:pt>
                <c:pt idx="29425">
                  <c:v>43.138100000000001</c:v>
                </c:pt>
                <c:pt idx="29426">
                  <c:v>43.138100000000001</c:v>
                </c:pt>
                <c:pt idx="29427">
                  <c:v>43.138100000000001</c:v>
                </c:pt>
                <c:pt idx="29428">
                  <c:v>43.138100000000001</c:v>
                </c:pt>
                <c:pt idx="29429">
                  <c:v>43.138100000000001</c:v>
                </c:pt>
                <c:pt idx="29430">
                  <c:v>43.127899999999997</c:v>
                </c:pt>
                <c:pt idx="29431">
                  <c:v>43.127899999999997</c:v>
                </c:pt>
                <c:pt idx="29432">
                  <c:v>43.127899999999997</c:v>
                </c:pt>
                <c:pt idx="29433">
                  <c:v>43.127899999999997</c:v>
                </c:pt>
                <c:pt idx="29434">
                  <c:v>43.127899999999997</c:v>
                </c:pt>
                <c:pt idx="29435">
                  <c:v>43.127899999999997</c:v>
                </c:pt>
                <c:pt idx="29436">
                  <c:v>43.127899999999997</c:v>
                </c:pt>
                <c:pt idx="29437">
                  <c:v>43.127899999999997</c:v>
                </c:pt>
                <c:pt idx="29438">
                  <c:v>43.127899999999997</c:v>
                </c:pt>
                <c:pt idx="29439">
                  <c:v>43.127899999999997</c:v>
                </c:pt>
                <c:pt idx="29440">
                  <c:v>43.127899999999997</c:v>
                </c:pt>
                <c:pt idx="29441">
                  <c:v>43.127899999999997</c:v>
                </c:pt>
                <c:pt idx="29442">
                  <c:v>43.127899999999997</c:v>
                </c:pt>
                <c:pt idx="29443">
                  <c:v>43.127899999999997</c:v>
                </c:pt>
                <c:pt idx="29444">
                  <c:v>43.127899999999997</c:v>
                </c:pt>
                <c:pt idx="29445">
                  <c:v>43.127899999999997</c:v>
                </c:pt>
                <c:pt idx="29446">
                  <c:v>43.127899999999997</c:v>
                </c:pt>
                <c:pt idx="29447">
                  <c:v>43.127899999999997</c:v>
                </c:pt>
                <c:pt idx="29448">
                  <c:v>43.127899999999997</c:v>
                </c:pt>
                <c:pt idx="29449">
                  <c:v>43.127899999999997</c:v>
                </c:pt>
                <c:pt idx="29450">
                  <c:v>43.127899999999997</c:v>
                </c:pt>
                <c:pt idx="29451">
                  <c:v>43.127899999999997</c:v>
                </c:pt>
                <c:pt idx="29452">
                  <c:v>43.127899999999997</c:v>
                </c:pt>
                <c:pt idx="29453">
                  <c:v>43.127899999999997</c:v>
                </c:pt>
                <c:pt idx="29454">
                  <c:v>43.127899999999997</c:v>
                </c:pt>
                <c:pt idx="29455">
                  <c:v>43.127899999999997</c:v>
                </c:pt>
                <c:pt idx="29456">
                  <c:v>43.127899999999997</c:v>
                </c:pt>
                <c:pt idx="29457">
                  <c:v>43.127899999999997</c:v>
                </c:pt>
                <c:pt idx="29458">
                  <c:v>43.127899999999997</c:v>
                </c:pt>
                <c:pt idx="29459">
                  <c:v>43.127899999999997</c:v>
                </c:pt>
                <c:pt idx="29460">
                  <c:v>43.127899999999997</c:v>
                </c:pt>
                <c:pt idx="29461">
                  <c:v>43.127899999999997</c:v>
                </c:pt>
                <c:pt idx="29462">
                  <c:v>43.127899999999997</c:v>
                </c:pt>
                <c:pt idx="29463">
                  <c:v>43.127899999999997</c:v>
                </c:pt>
                <c:pt idx="29464">
                  <c:v>43.127899999999997</c:v>
                </c:pt>
                <c:pt idx="29465">
                  <c:v>43.127899999999997</c:v>
                </c:pt>
                <c:pt idx="29466">
                  <c:v>43.127899999999997</c:v>
                </c:pt>
                <c:pt idx="29467">
                  <c:v>43.127899999999997</c:v>
                </c:pt>
                <c:pt idx="29468">
                  <c:v>43.127899999999997</c:v>
                </c:pt>
                <c:pt idx="29469">
                  <c:v>43.127899999999997</c:v>
                </c:pt>
                <c:pt idx="29470">
                  <c:v>43.127899999999997</c:v>
                </c:pt>
                <c:pt idx="29471">
                  <c:v>43.127899999999997</c:v>
                </c:pt>
                <c:pt idx="29472">
                  <c:v>43.127899999999997</c:v>
                </c:pt>
                <c:pt idx="29473">
                  <c:v>43.127899999999997</c:v>
                </c:pt>
                <c:pt idx="29474">
                  <c:v>43.127899999999997</c:v>
                </c:pt>
                <c:pt idx="29475">
                  <c:v>43.127899999999997</c:v>
                </c:pt>
                <c:pt idx="29476">
                  <c:v>43.127899999999997</c:v>
                </c:pt>
                <c:pt idx="29477">
                  <c:v>43.127899999999997</c:v>
                </c:pt>
                <c:pt idx="29478">
                  <c:v>43.127899999999997</c:v>
                </c:pt>
                <c:pt idx="29479">
                  <c:v>43.127899999999997</c:v>
                </c:pt>
                <c:pt idx="29480">
                  <c:v>43.127899999999997</c:v>
                </c:pt>
                <c:pt idx="29481">
                  <c:v>43.127899999999997</c:v>
                </c:pt>
                <c:pt idx="29482">
                  <c:v>43.127899999999997</c:v>
                </c:pt>
                <c:pt idx="29483">
                  <c:v>43.127899999999997</c:v>
                </c:pt>
                <c:pt idx="29484">
                  <c:v>43.127899999999997</c:v>
                </c:pt>
                <c:pt idx="29485">
                  <c:v>43.127899999999997</c:v>
                </c:pt>
                <c:pt idx="29486">
                  <c:v>43.127899999999997</c:v>
                </c:pt>
                <c:pt idx="29487">
                  <c:v>43.127899999999997</c:v>
                </c:pt>
                <c:pt idx="29488">
                  <c:v>43.127899999999997</c:v>
                </c:pt>
                <c:pt idx="29489">
                  <c:v>43.127899999999997</c:v>
                </c:pt>
                <c:pt idx="29490">
                  <c:v>43.127899999999997</c:v>
                </c:pt>
                <c:pt idx="29491">
                  <c:v>43.127899999999997</c:v>
                </c:pt>
                <c:pt idx="29492">
                  <c:v>43.127899999999997</c:v>
                </c:pt>
                <c:pt idx="29493">
                  <c:v>43.127899999999997</c:v>
                </c:pt>
                <c:pt idx="29494">
                  <c:v>43.127899999999997</c:v>
                </c:pt>
                <c:pt idx="29495">
                  <c:v>43.127899999999997</c:v>
                </c:pt>
                <c:pt idx="29496">
                  <c:v>43.127899999999997</c:v>
                </c:pt>
                <c:pt idx="29497">
                  <c:v>43.127899999999997</c:v>
                </c:pt>
                <c:pt idx="29498">
                  <c:v>43.127899999999997</c:v>
                </c:pt>
                <c:pt idx="29499">
                  <c:v>43.127899999999997</c:v>
                </c:pt>
                <c:pt idx="29500">
                  <c:v>43.127899999999997</c:v>
                </c:pt>
                <c:pt idx="29501">
                  <c:v>43.127899999999997</c:v>
                </c:pt>
                <c:pt idx="29502">
                  <c:v>43.127899999999997</c:v>
                </c:pt>
                <c:pt idx="29503">
                  <c:v>43.127899999999997</c:v>
                </c:pt>
                <c:pt idx="29504">
                  <c:v>43.127899999999997</c:v>
                </c:pt>
                <c:pt idx="29505">
                  <c:v>43.127899999999997</c:v>
                </c:pt>
                <c:pt idx="29506">
                  <c:v>43.127899999999997</c:v>
                </c:pt>
                <c:pt idx="29507">
                  <c:v>43.127899999999997</c:v>
                </c:pt>
                <c:pt idx="29508">
                  <c:v>43.127899999999997</c:v>
                </c:pt>
                <c:pt idx="29509">
                  <c:v>43.127899999999997</c:v>
                </c:pt>
                <c:pt idx="29510">
                  <c:v>43.127899999999997</c:v>
                </c:pt>
                <c:pt idx="29511">
                  <c:v>43.127899999999997</c:v>
                </c:pt>
                <c:pt idx="29512">
                  <c:v>43.127899999999997</c:v>
                </c:pt>
                <c:pt idx="29513">
                  <c:v>43.127899999999997</c:v>
                </c:pt>
                <c:pt idx="29514">
                  <c:v>43.127899999999997</c:v>
                </c:pt>
                <c:pt idx="29515">
                  <c:v>43.127899999999997</c:v>
                </c:pt>
                <c:pt idx="29516">
                  <c:v>43.127899999999997</c:v>
                </c:pt>
                <c:pt idx="29517">
                  <c:v>43.127899999999997</c:v>
                </c:pt>
                <c:pt idx="29518">
                  <c:v>43.127899999999997</c:v>
                </c:pt>
                <c:pt idx="29519">
                  <c:v>43.127899999999997</c:v>
                </c:pt>
                <c:pt idx="29520">
                  <c:v>43.127899999999997</c:v>
                </c:pt>
                <c:pt idx="29521">
                  <c:v>43.127899999999997</c:v>
                </c:pt>
                <c:pt idx="29522">
                  <c:v>43.127899999999997</c:v>
                </c:pt>
                <c:pt idx="29523">
                  <c:v>43.127899999999997</c:v>
                </c:pt>
                <c:pt idx="29524">
                  <c:v>43.127899999999997</c:v>
                </c:pt>
                <c:pt idx="29525">
                  <c:v>43.127899999999997</c:v>
                </c:pt>
                <c:pt idx="29526">
                  <c:v>43.127899999999997</c:v>
                </c:pt>
                <c:pt idx="29527">
                  <c:v>43.127899999999997</c:v>
                </c:pt>
                <c:pt idx="29528">
                  <c:v>43.127899999999997</c:v>
                </c:pt>
                <c:pt idx="29529">
                  <c:v>43.127899999999997</c:v>
                </c:pt>
                <c:pt idx="29530">
                  <c:v>43.127899999999997</c:v>
                </c:pt>
                <c:pt idx="29531">
                  <c:v>43.127899999999997</c:v>
                </c:pt>
                <c:pt idx="29532">
                  <c:v>43.127899999999997</c:v>
                </c:pt>
                <c:pt idx="29533">
                  <c:v>43.127899999999997</c:v>
                </c:pt>
                <c:pt idx="29534">
                  <c:v>43.127899999999997</c:v>
                </c:pt>
                <c:pt idx="29535">
                  <c:v>43.127899999999997</c:v>
                </c:pt>
                <c:pt idx="29536">
                  <c:v>43.127899999999997</c:v>
                </c:pt>
                <c:pt idx="29537">
                  <c:v>43.127899999999997</c:v>
                </c:pt>
                <c:pt idx="29538">
                  <c:v>43.127899999999997</c:v>
                </c:pt>
                <c:pt idx="29539">
                  <c:v>43.127899999999997</c:v>
                </c:pt>
                <c:pt idx="29540">
                  <c:v>43.127899999999997</c:v>
                </c:pt>
                <c:pt idx="29541">
                  <c:v>43.127899999999997</c:v>
                </c:pt>
                <c:pt idx="29542">
                  <c:v>43.127899999999997</c:v>
                </c:pt>
                <c:pt idx="29543">
                  <c:v>43.127899999999997</c:v>
                </c:pt>
                <c:pt idx="29544">
                  <c:v>43.127899999999997</c:v>
                </c:pt>
                <c:pt idx="29545">
                  <c:v>43.127899999999997</c:v>
                </c:pt>
                <c:pt idx="29546">
                  <c:v>43.127899999999997</c:v>
                </c:pt>
                <c:pt idx="29547">
                  <c:v>43.127899999999997</c:v>
                </c:pt>
                <c:pt idx="29548">
                  <c:v>43.127899999999997</c:v>
                </c:pt>
                <c:pt idx="29549">
                  <c:v>43.127899999999997</c:v>
                </c:pt>
                <c:pt idx="29550">
                  <c:v>43.127899999999997</c:v>
                </c:pt>
                <c:pt idx="29551">
                  <c:v>43.127899999999997</c:v>
                </c:pt>
                <c:pt idx="29552">
                  <c:v>43.127899999999997</c:v>
                </c:pt>
                <c:pt idx="29553">
                  <c:v>43.127899999999997</c:v>
                </c:pt>
                <c:pt idx="29554">
                  <c:v>43.127899999999997</c:v>
                </c:pt>
                <c:pt idx="29555">
                  <c:v>43.127899999999997</c:v>
                </c:pt>
                <c:pt idx="29556">
                  <c:v>43.127899999999997</c:v>
                </c:pt>
                <c:pt idx="29557">
                  <c:v>43.127899999999997</c:v>
                </c:pt>
                <c:pt idx="29558">
                  <c:v>43.127899999999997</c:v>
                </c:pt>
                <c:pt idx="29559">
                  <c:v>43.127899999999997</c:v>
                </c:pt>
                <c:pt idx="29560">
                  <c:v>43.127899999999997</c:v>
                </c:pt>
                <c:pt idx="29561">
                  <c:v>43.127899999999997</c:v>
                </c:pt>
                <c:pt idx="29562">
                  <c:v>43.127899999999997</c:v>
                </c:pt>
                <c:pt idx="29563">
                  <c:v>43.127899999999997</c:v>
                </c:pt>
                <c:pt idx="29564">
                  <c:v>43.127899999999997</c:v>
                </c:pt>
                <c:pt idx="29565">
                  <c:v>43.127899999999997</c:v>
                </c:pt>
                <c:pt idx="29566">
                  <c:v>43.127899999999997</c:v>
                </c:pt>
                <c:pt idx="29567">
                  <c:v>43.127899999999997</c:v>
                </c:pt>
                <c:pt idx="29568">
                  <c:v>43.127899999999997</c:v>
                </c:pt>
                <c:pt idx="29569">
                  <c:v>43.127899999999997</c:v>
                </c:pt>
                <c:pt idx="29570">
                  <c:v>43.127899999999997</c:v>
                </c:pt>
                <c:pt idx="29571">
                  <c:v>43.127899999999997</c:v>
                </c:pt>
                <c:pt idx="29572">
                  <c:v>43.127899999999997</c:v>
                </c:pt>
                <c:pt idx="29573">
                  <c:v>43.127899999999997</c:v>
                </c:pt>
                <c:pt idx="29574">
                  <c:v>43.127899999999997</c:v>
                </c:pt>
                <c:pt idx="29575">
                  <c:v>43.127899999999997</c:v>
                </c:pt>
                <c:pt idx="29576">
                  <c:v>43.127899999999997</c:v>
                </c:pt>
                <c:pt idx="29577">
                  <c:v>43.127899999999997</c:v>
                </c:pt>
                <c:pt idx="29578">
                  <c:v>43.127899999999997</c:v>
                </c:pt>
                <c:pt idx="29579">
                  <c:v>43.127899999999997</c:v>
                </c:pt>
                <c:pt idx="29580">
                  <c:v>43.127899999999997</c:v>
                </c:pt>
                <c:pt idx="29581">
                  <c:v>43.127899999999997</c:v>
                </c:pt>
                <c:pt idx="29582">
                  <c:v>43.127899999999997</c:v>
                </c:pt>
                <c:pt idx="29583">
                  <c:v>43.127899999999997</c:v>
                </c:pt>
                <c:pt idx="29584">
                  <c:v>43.127899999999997</c:v>
                </c:pt>
                <c:pt idx="29585">
                  <c:v>43.127899999999997</c:v>
                </c:pt>
                <c:pt idx="29586">
                  <c:v>43.127899999999997</c:v>
                </c:pt>
                <c:pt idx="29587">
                  <c:v>43.127899999999997</c:v>
                </c:pt>
                <c:pt idx="29588">
                  <c:v>43.127899999999997</c:v>
                </c:pt>
                <c:pt idx="29589">
                  <c:v>43.127899999999997</c:v>
                </c:pt>
                <c:pt idx="29590">
                  <c:v>43.127899999999997</c:v>
                </c:pt>
                <c:pt idx="29591">
                  <c:v>43.127899999999997</c:v>
                </c:pt>
                <c:pt idx="29592">
                  <c:v>43.127899999999997</c:v>
                </c:pt>
                <c:pt idx="29593">
                  <c:v>43.127899999999997</c:v>
                </c:pt>
                <c:pt idx="29594">
                  <c:v>43.127899999999997</c:v>
                </c:pt>
                <c:pt idx="29595">
                  <c:v>43.127899999999997</c:v>
                </c:pt>
                <c:pt idx="29596">
                  <c:v>43.127899999999997</c:v>
                </c:pt>
                <c:pt idx="29597">
                  <c:v>43.127899999999997</c:v>
                </c:pt>
                <c:pt idx="29598">
                  <c:v>43.127899999999997</c:v>
                </c:pt>
                <c:pt idx="29599">
                  <c:v>43.127899999999997</c:v>
                </c:pt>
                <c:pt idx="29600">
                  <c:v>43.1175</c:v>
                </c:pt>
                <c:pt idx="29601">
                  <c:v>43.1175</c:v>
                </c:pt>
                <c:pt idx="29602">
                  <c:v>43.1175</c:v>
                </c:pt>
                <c:pt idx="29603">
                  <c:v>43.1175</c:v>
                </c:pt>
                <c:pt idx="29604">
                  <c:v>43.1175</c:v>
                </c:pt>
                <c:pt idx="29605">
                  <c:v>43.1175</c:v>
                </c:pt>
                <c:pt idx="29606">
                  <c:v>43.1175</c:v>
                </c:pt>
                <c:pt idx="29607">
                  <c:v>43.1175</c:v>
                </c:pt>
                <c:pt idx="29608">
                  <c:v>43.1175</c:v>
                </c:pt>
                <c:pt idx="29609">
                  <c:v>43.1175</c:v>
                </c:pt>
                <c:pt idx="29610">
                  <c:v>43.1175</c:v>
                </c:pt>
                <c:pt idx="29611">
                  <c:v>43.1175</c:v>
                </c:pt>
                <c:pt idx="29612">
                  <c:v>43.1175</c:v>
                </c:pt>
                <c:pt idx="29613">
                  <c:v>43.1175</c:v>
                </c:pt>
                <c:pt idx="29614">
                  <c:v>43.1175</c:v>
                </c:pt>
                <c:pt idx="29615">
                  <c:v>43.1175</c:v>
                </c:pt>
                <c:pt idx="29616">
                  <c:v>43.1175</c:v>
                </c:pt>
                <c:pt idx="29617">
                  <c:v>43.1175</c:v>
                </c:pt>
                <c:pt idx="29618">
                  <c:v>43.1175</c:v>
                </c:pt>
                <c:pt idx="29619">
                  <c:v>43.1175</c:v>
                </c:pt>
                <c:pt idx="29620">
                  <c:v>43.1175</c:v>
                </c:pt>
                <c:pt idx="29621">
                  <c:v>43.1175</c:v>
                </c:pt>
                <c:pt idx="29622">
                  <c:v>43.1175</c:v>
                </c:pt>
                <c:pt idx="29623">
                  <c:v>43.1175</c:v>
                </c:pt>
                <c:pt idx="29624">
                  <c:v>43.1175</c:v>
                </c:pt>
                <c:pt idx="29625">
                  <c:v>43.1175</c:v>
                </c:pt>
                <c:pt idx="29626">
                  <c:v>43.1175</c:v>
                </c:pt>
                <c:pt idx="29627">
                  <c:v>43.1175</c:v>
                </c:pt>
                <c:pt idx="29628">
                  <c:v>43.1175</c:v>
                </c:pt>
                <c:pt idx="29629">
                  <c:v>43.1175</c:v>
                </c:pt>
                <c:pt idx="29630">
                  <c:v>43.1175</c:v>
                </c:pt>
                <c:pt idx="29631">
                  <c:v>43.1175</c:v>
                </c:pt>
                <c:pt idx="29632">
                  <c:v>43.1175</c:v>
                </c:pt>
                <c:pt idx="29633">
                  <c:v>43.1175</c:v>
                </c:pt>
                <c:pt idx="29634">
                  <c:v>43.1175</c:v>
                </c:pt>
                <c:pt idx="29635">
                  <c:v>43.1175</c:v>
                </c:pt>
                <c:pt idx="29636">
                  <c:v>43.1175</c:v>
                </c:pt>
                <c:pt idx="29637">
                  <c:v>43.1175</c:v>
                </c:pt>
                <c:pt idx="29638">
                  <c:v>43.1175</c:v>
                </c:pt>
                <c:pt idx="29639">
                  <c:v>43.1175</c:v>
                </c:pt>
                <c:pt idx="29640">
                  <c:v>43.1175</c:v>
                </c:pt>
                <c:pt idx="29641">
                  <c:v>43.1175</c:v>
                </c:pt>
                <c:pt idx="29642">
                  <c:v>43.1175</c:v>
                </c:pt>
                <c:pt idx="29643">
                  <c:v>43.1175</c:v>
                </c:pt>
                <c:pt idx="29644">
                  <c:v>43.1175</c:v>
                </c:pt>
                <c:pt idx="29645">
                  <c:v>43.1175</c:v>
                </c:pt>
                <c:pt idx="29646">
                  <c:v>43.1175</c:v>
                </c:pt>
                <c:pt idx="29647">
                  <c:v>43.1175</c:v>
                </c:pt>
                <c:pt idx="29648">
                  <c:v>43.1175</c:v>
                </c:pt>
                <c:pt idx="29649">
                  <c:v>43.1175</c:v>
                </c:pt>
                <c:pt idx="29650">
                  <c:v>43.1175</c:v>
                </c:pt>
                <c:pt idx="29651">
                  <c:v>43.1175</c:v>
                </c:pt>
                <c:pt idx="29652">
                  <c:v>43.1175</c:v>
                </c:pt>
                <c:pt idx="29653">
                  <c:v>43.1175</c:v>
                </c:pt>
                <c:pt idx="29654">
                  <c:v>43.1175</c:v>
                </c:pt>
                <c:pt idx="29655">
                  <c:v>43.1175</c:v>
                </c:pt>
                <c:pt idx="29656">
                  <c:v>43.1175</c:v>
                </c:pt>
                <c:pt idx="29657">
                  <c:v>43.1175</c:v>
                </c:pt>
                <c:pt idx="29658">
                  <c:v>43.1175</c:v>
                </c:pt>
                <c:pt idx="29659">
                  <c:v>43.1175</c:v>
                </c:pt>
                <c:pt idx="29660">
                  <c:v>43.1175</c:v>
                </c:pt>
                <c:pt idx="29661">
                  <c:v>43.1175</c:v>
                </c:pt>
                <c:pt idx="29662">
                  <c:v>43.1175</c:v>
                </c:pt>
                <c:pt idx="29663">
                  <c:v>43.1175</c:v>
                </c:pt>
                <c:pt idx="29664">
                  <c:v>43.1175</c:v>
                </c:pt>
                <c:pt idx="29665">
                  <c:v>43.1175</c:v>
                </c:pt>
                <c:pt idx="29666">
                  <c:v>43.1175</c:v>
                </c:pt>
                <c:pt idx="29667">
                  <c:v>43.1175</c:v>
                </c:pt>
                <c:pt idx="29668">
                  <c:v>43.1175</c:v>
                </c:pt>
                <c:pt idx="29669">
                  <c:v>43.1175</c:v>
                </c:pt>
                <c:pt idx="29670">
                  <c:v>43.1175</c:v>
                </c:pt>
                <c:pt idx="29671">
                  <c:v>43.1175</c:v>
                </c:pt>
                <c:pt idx="29672">
                  <c:v>43.1175</c:v>
                </c:pt>
                <c:pt idx="29673">
                  <c:v>43.1175</c:v>
                </c:pt>
                <c:pt idx="29674">
                  <c:v>43.1175</c:v>
                </c:pt>
                <c:pt idx="29675">
                  <c:v>43.1175</c:v>
                </c:pt>
                <c:pt idx="29676">
                  <c:v>43.1175</c:v>
                </c:pt>
                <c:pt idx="29677">
                  <c:v>43.1175</c:v>
                </c:pt>
                <c:pt idx="29678">
                  <c:v>43.1175</c:v>
                </c:pt>
                <c:pt idx="29679">
                  <c:v>43.1175</c:v>
                </c:pt>
                <c:pt idx="29680">
                  <c:v>43.1175</c:v>
                </c:pt>
                <c:pt idx="29681">
                  <c:v>43.1175</c:v>
                </c:pt>
                <c:pt idx="29682">
                  <c:v>43.1175</c:v>
                </c:pt>
                <c:pt idx="29683">
                  <c:v>43.1175</c:v>
                </c:pt>
                <c:pt idx="29684">
                  <c:v>43.1175</c:v>
                </c:pt>
                <c:pt idx="29685">
                  <c:v>43.1175</c:v>
                </c:pt>
                <c:pt idx="29686">
                  <c:v>43.1175</c:v>
                </c:pt>
                <c:pt idx="29687">
                  <c:v>43.1175</c:v>
                </c:pt>
                <c:pt idx="29688">
                  <c:v>43.1175</c:v>
                </c:pt>
                <c:pt idx="29689">
                  <c:v>43.1175</c:v>
                </c:pt>
                <c:pt idx="29690">
                  <c:v>43.1175</c:v>
                </c:pt>
                <c:pt idx="29691">
                  <c:v>43.1175</c:v>
                </c:pt>
                <c:pt idx="29692">
                  <c:v>43.1175</c:v>
                </c:pt>
                <c:pt idx="29693">
                  <c:v>43.1175</c:v>
                </c:pt>
                <c:pt idx="29694">
                  <c:v>43.1175</c:v>
                </c:pt>
                <c:pt idx="29695">
                  <c:v>43.1175</c:v>
                </c:pt>
                <c:pt idx="29696">
                  <c:v>43.1175</c:v>
                </c:pt>
                <c:pt idx="29697">
                  <c:v>43.1175</c:v>
                </c:pt>
                <c:pt idx="29698">
                  <c:v>43.1175</c:v>
                </c:pt>
                <c:pt idx="29699">
                  <c:v>43.1175</c:v>
                </c:pt>
                <c:pt idx="29700">
                  <c:v>43.1175</c:v>
                </c:pt>
                <c:pt idx="29701">
                  <c:v>43.1175</c:v>
                </c:pt>
                <c:pt idx="29702">
                  <c:v>43.1175</c:v>
                </c:pt>
                <c:pt idx="29703">
                  <c:v>43.1175</c:v>
                </c:pt>
                <c:pt idx="29704">
                  <c:v>43.1175</c:v>
                </c:pt>
                <c:pt idx="29705">
                  <c:v>43.1175</c:v>
                </c:pt>
                <c:pt idx="29706">
                  <c:v>43.1175</c:v>
                </c:pt>
                <c:pt idx="29707">
                  <c:v>43.1175</c:v>
                </c:pt>
                <c:pt idx="29708">
                  <c:v>43.1175</c:v>
                </c:pt>
                <c:pt idx="29709">
                  <c:v>43.1175</c:v>
                </c:pt>
                <c:pt idx="29710">
                  <c:v>43.1175</c:v>
                </c:pt>
                <c:pt idx="29711">
                  <c:v>43.1175</c:v>
                </c:pt>
                <c:pt idx="29712">
                  <c:v>43.1175</c:v>
                </c:pt>
                <c:pt idx="29713">
                  <c:v>43.1175</c:v>
                </c:pt>
                <c:pt idx="29714">
                  <c:v>43.1175</c:v>
                </c:pt>
                <c:pt idx="29715">
                  <c:v>43.1175</c:v>
                </c:pt>
                <c:pt idx="29716">
                  <c:v>43.1175</c:v>
                </c:pt>
                <c:pt idx="29717">
                  <c:v>43.1175</c:v>
                </c:pt>
                <c:pt idx="29718">
                  <c:v>43.1175</c:v>
                </c:pt>
                <c:pt idx="29719">
                  <c:v>43.1175</c:v>
                </c:pt>
                <c:pt idx="29720">
                  <c:v>43.1175</c:v>
                </c:pt>
                <c:pt idx="29721">
                  <c:v>43.1175</c:v>
                </c:pt>
                <c:pt idx="29722">
                  <c:v>43.1175</c:v>
                </c:pt>
                <c:pt idx="29723">
                  <c:v>43.1175</c:v>
                </c:pt>
                <c:pt idx="29724">
                  <c:v>43.1175</c:v>
                </c:pt>
                <c:pt idx="29725">
                  <c:v>43.1175</c:v>
                </c:pt>
                <c:pt idx="29726">
                  <c:v>43.1175</c:v>
                </c:pt>
                <c:pt idx="29727">
                  <c:v>43.1175</c:v>
                </c:pt>
                <c:pt idx="29728">
                  <c:v>43.1175</c:v>
                </c:pt>
                <c:pt idx="29729">
                  <c:v>43.1175</c:v>
                </c:pt>
                <c:pt idx="29730">
                  <c:v>43.1175</c:v>
                </c:pt>
                <c:pt idx="29731">
                  <c:v>43.1175</c:v>
                </c:pt>
                <c:pt idx="29732">
                  <c:v>43.1175</c:v>
                </c:pt>
                <c:pt idx="29733">
                  <c:v>43.1175</c:v>
                </c:pt>
                <c:pt idx="29734">
                  <c:v>43.1175</c:v>
                </c:pt>
                <c:pt idx="29735">
                  <c:v>43.1175</c:v>
                </c:pt>
                <c:pt idx="29736">
                  <c:v>43.1175</c:v>
                </c:pt>
                <c:pt idx="29737">
                  <c:v>43.1175</c:v>
                </c:pt>
                <c:pt idx="29738">
                  <c:v>43.1175</c:v>
                </c:pt>
                <c:pt idx="29739">
                  <c:v>43.1175</c:v>
                </c:pt>
                <c:pt idx="29740">
                  <c:v>43.1175</c:v>
                </c:pt>
                <c:pt idx="29741">
                  <c:v>43.1175</c:v>
                </c:pt>
                <c:pt idx="29742">
                  <c:v>43.1175</c:v>
                </c:pt>
                <c:pt idx="29743">
                  <c:v>43.1175</c:v>
                </c:pt>
                <c:pt idx="29744">
                  <c:v>43.1175</c:v>
                </c:pt>
                <c:pt idx="29745">
                  <c:v>43.1175</c:v>
                </c:pt>
                <c:pt idx="29746">
                  <c:v>43.1175</c:v>
                </c:pt>
                <c:pt idx="29747">
                  <c:v>43.1175</c:v>
                </c:pt>
                <c:pt idx="29748">
                  <c:v>43.1175</c:v>
                </c:pt>
                <c:pt idx="29749">
                  <c:v>43.1175</c:v>
                </c:pt>
                <c:pt idx="29750">
                  <c:v>43.1175</c:v>
                </c:pt>
                <c:pt idx="29751">
                  <c:v>43.1175</c:v>
                </c:pt>
                <c:pt idx="29752">
                  <c:v>43.1175</c:v>
                </c:pt>
                <c:pt idx="29753">
                  <c:v>43.1175</c:v>
                </c:pt>
                <c:pt idx="29754">
                  <c:v>43.1175</c:v>
                </c:pt>
                <c:pt idx="29755">
                  <c:v>43.1175</c:v>
                </c:pt>
                <c:pt idx="29756">
                  <c:v>43.1175</c:v>
                </c:pt>
                <c:pt idx="29757">
                  <c:v>43.1175</c:v>
                </c:pt>
                <c:pt idx="29758">
                  <c:v>43.1175</c:v>
                </c:pt>
                <c:pt idx="29759">
                  <c:v>43.1175</c:v>
                </c:pt>
                <c:pt idx="29760">
                  <c:v>43.1175</c:v>
                </c:pt>
                <c:pt idx="29761">
                  <c:v>43.1175</c:v>
                </c:pt>
                <c:pt idx="29762">
                  <c:v>43.1175</c:v>
                </c:pt>
                <c:pt idx="29763">
                  <c:v>43.1175</c:v>
                </c:pt>
                <c:pt idx="29764">
                  <c:v>43.1175</c:v>
                </c:pt>
                <c:pt idx="29765">
                  <c:v>43.1175</c:v>
                </c:pt>
                <c:pt idx="29766">
                  <c:v>43.1175</c:v>
                </c:pt>
                <c:pt idx="29767">
                  <c:v>43.1175</c:v>
                </c:pt>
                <c:pt idx="29768">
                  <c:v>43.1175</c:v>
                </c:pt>
                <c:pt idx="29769">
                  <c:v>43.1175</c:v>
                </c:pt>
                <c:pt idx="29770">
                  <c:v>43.1175</c:v>
                </c:pt>
                <c:pt idx="29771">
                  <c:v>43.1175</c:v>
                </c:pt>
                <c:pt idx="29772">
                  <c:v>43.1175</c:v>
                </c:pt>
                <c:pt idx="29773">
                  <c:v>43.1175</c:v>
                </c:pt>
                <c:pt idx="29774">
                  <c:v>43.1175</c:v>
                </c:pt>
                <c:pt idx="29775">
                  <c:v>43.1175</c:v>
                </c:pt>
                <c:pt idx="29776">
                  <c:v>43.1175</c:v>
                </c:pt>
                <c:pt idx="29777">
                  <c:v>43.1175</c:v>
                </c:pt>
                <c:pt idx="29778">
                  <c:v>43.1175</c:v>
                </c:pt>
                <c:pt idx="29779">
                  <c:v>43.1175</c:v>
                </c:pt>
                <c:pt idx="29780">
                  <c:v>43.1175</c:v>
                </c:pt>
                <c:pt idx="29781">
                  <c:v>43.1175</c:v>
                </c:pt>
                <c:pt idx="29782">
                  <c:v>43.1175</c:v>
                </c:pt>
                <c:pt idx="29783">
                  <c:v>43.1175</c:v>
                </c:pt>
                <c:pt idx="29784">
                  <c:v>43.1175</c:v>
                </c:pt>
                <c:pt idx="29785">
                  <c:v>43.1175</c:v>
                </c:pt>
                <c:pt idx="29786">
                  <c:v>43.1175</c:v>
                </c:pt>
                <c:pt idx="29787">
                  <c:v>43.1175</c:v>
                </c:pt>
                <c:pt idx="29788">
                  <c:v>43.1175</c:v>
                </c:pt>
                <c:pt idx="29789">
                  <c:v>43.1175</c:v>
                </c:pt>
                <c:pt idx="29790">
                  <c:v>43.1175</c:v>
                </c:pt>
                <c:pt idx="29791">
                  <c:v>43.1175</c:v>
                </c:pt>
                <c:pt idx="29792">
                  <c:v>43.1175</c:v>
                </c:pt>
                <c:pt idx="29793">
                  <c:v>43.1175</c:v>
                </c:pt>
                <c:pt idx="29794">
                  <c:v>43.1175</c:v>
                </c:pt>
                <c:pt idx="29795">
                  <c:v>43.1175</c:v>
                </c:pt>
                <c:pt idx="29796">
                  <c:v>43.1175</c:v>
                </c:pt>
                <c:pt idx="29797">
                  <c:v>43.1175</c:v>
                </c:pt>
                <c:pt idx="29798">
                  <c:v>43.1175</c:v>
                </c:pt>
                <c:pt idx="29799">
                  <c:v>43.1175</c:v>
                </c:pt>
                <c:pt idx="29800">
                  <c:v>43.1175</c:v>
                </c:pt>
                <c:pt idx="29801">
                  <c:v>43.1175</c:v>
                </c:pt>
                <c:pt idx="29802">
                  <c:v>43.1175</c:v>
                </c:pt>
                <c:pt idx="29803">
                  <c:v>43.1175</c:v>
                </c:pt>
                <c:pt idx="29804">
                  <c:v>43.1175</c:v>
                </c:pt>
                <c:pt idx="29805">
                  <c:v>43.1175</c:v>
                </c:pt>
                <c:pt idx="29806">
                  <c:v>43.1175</c:v>
                </c:pt>
                <c:pt idx="29807">
                  <c:v>43.1175</c:v>
                </c:pt>
                <c:pt idx="29808">
                  <c:v>43.1175</c:v>
                </c:pt>
                <c:pt idx="29809">
                  <c:v>43.1175</c:v>
                </c:pt>
                <c:pt idx="29810">
                  <c:v>43.1175</c:v>
                </c:pt>
                <c:pt idx="29811">
                  <c:v>43.1175</c:v>
                </c:pt>
                <c:pt idx="29812">
                  <c:v>43.1175</c:v>
                </c:pt>
                <c:pt idx="29813">
                  <c:v>43.1175</c:v>
                </c:pt>
                <c:pt idx="29814">
                  <c:v>43.1175</c:v>
                </c:pt>
                <c:pt idx="29815">
                  <c:v>43.1175</c:v>
                </c:pt>
                <c:pt idx="29816">
                  <c:v>43.1175</c:v>
                </c:pt>
                <c:pt idx="29817">
                  <c:v>43.1175</c:v>
                </c:pt>
                <c:pt idx="29818">
                  <c:v>43.1175</c:v>
                </c:pt>
                <c:pt idx="29819">
                  <c:v>43.1175</c:v>
                </c:pt>
                <c:pt idx="29820">
                  <c:v>43.1175</c:v>
                </c:pt>
                <c:pt idx="29821">
                  <c:v>43.1175</c:v>
                </c:pt>
                <c:pt idx="29822">
                  <c:v>43.1175</c:v>
                </c:pt>
                <c:pt idx="29823">
                  <c:v>43.1175</c:v>
                </c:pt>
                <c:pt idx="29824">
                  <c:v>43.1175</c:v>
                </c:pt>
                <c:pt idx="29825">
                  <c:v>43.1175</c:v>
                </c:pt>
                <c:pt idx="29826">
                  <c:v>43.1175</c:v>
                </c:pt>
                <c:pt idx="29827">
                  <c:v>43.1175</c:v>
                </c:pt>
                <c:pt idx="29828">
                  <c:v>43.1175</c:v>
                </c:pt>
                <c:pt idx="29829">
                  <c:v>43.1175</c:v>
                </c:pt>
                <c:pt idx="29830">
                  <c:v>43.1175</c:v>
                </c:pt>
                <c:pt idx="29831">
                  <c:v>43.1175</c:v>
                </c:pt>
                <c:pt idx="29832">
                  <c:v>43.1175</c:v>
                </c:pt>
                <c:pt idx="29833">
                  <c:v>43.1175</c:v>
                </c:pt>
                <c:pt idx="29834">
                  <c:v>43.1175</c:v>
                </c:pt>
                <c:pt idx="29835">
                  <c:v>43.1175</c:v>
                </c:pt>
                <c:pt idx="29836">
                  <c:v>43.1175</c:v>
                </c:pt>
                <c:pt idx="29837">
                  <c:v>43.1175</c:v>
                </c:pt>
                <c:pt idx="29838">
                  <c:v>43.1175</c:v>
                </c:pt>
                <c:pt idx="29839">
                  <c:v>43.1175</c:v>
                </c:pt>
                <c:pt idx="29840">
                  <c:v>43.1175</c:v>
                </c:pt>
                <c:pt idx="29841">
                  <c:v>43.1175</c:v>
                </c:pt>
                <c:pt idx="29842">
                  <c:v>43.1175</c:v>
                </c:pt>
                <c:pt idx="29843">
                  <c:v>43.1175</c:v>
                </c:pt>
                <c:pt idx="29844">
                  <c:v>43.1175</c:v>
                </c:pt>
                <c:pt idx="29845">
                  <c:v>43.1175</c:v>
                </c:pt>
                <c:pt idx="29846">
                  <c:v>43.1175</c:v>
                </c:pt>
                <c:pt idx="29847">
                  <c:v>43.1175</c:v>
                </c:pt>
                <c:pt idx="29848">
                  <c:v>43.1175</c:v>
                </c:pt>
                <c:pt idx="29849">
                  <c:v>43.1175</c:v>
                </c:pt>
                <c:pt idx="29850">
                  <c:v>43.1175</c:v>
                </c:pt>
                <c:pt idx="29851">
                  <c:v>43.1175</c:v>
                </c:pt>
                <c:pt idx="29852">
                  <c:v>43.1175</c:v>
                </c:pt>
                <c:pt idx="29853">
                  <c:v>43.1175</c:v>
                </c:pt>
                <c:pt idx="29854">
                  <c:v>43.1175</c:v>
                </c:pt>
                <c:pt idx="29855">
                  <c:v>43.1175</c:v>
                </c:pt>
                <c:pt idx="29856">
                  <c:v>43.1175</c:v>
                </c:pt>
                <c:pt idx="29857">
                  <c:v>43.1175</c:v>
                </c:pt>
                <c:pt idx="29858">
                  <c:v>43.1175</c:v>
                </c:pt>
                <c:pt idx="29859">
                  <c:v>43.1175</c:v>
                </c:pt>
                <c:pt idx="29860">
                  <c:v>43.1175</c:v>
                </c:pt>
                <c:pt idx="29861">
                  <c:v>43.1175</c:v>
                </c:pt>
                <c:pt idx="29862">
                  <c:v>43.1175</c:v>
                </c:pt>
                <c:pt idx="29863">
                  <c:v>43.1175</c:v>
                </c:pt>
                <c:pt idx="29864">
                  <c:v>43.1175</c:v>
                </c:pt>
                <c:pt idx="29865">
                  <c:v>43.1175</c:v>
                </c:pt>
                <c:pt idx="29866">
                  <c:v>43.1175</c:v>
                </c:pt>
                <c:pt idx="29867">
                  <c:v>43.1175</c:v>
                </c:pt>
                <c:pt idx="29868">
                  <c:v>43.1175</c:v>
                </c:pt>
                <c:pt idx="29869">
                  <c:v>43.1175</c:v>
                </c:pt>
                <c:pt idx="29870">
                  <c:v>43.1175</c:v>
                </c:pt>
                <c:pt idx="29871">
                  <c:v>43.1175</c:v>
                </c:pt>
                <c:pt idx="29872">
                  <c:v>43.1175</c:v>
                </c:pt>
                <c:pt idx="29873">
                  <c:v>43.1175</c:v>
                </c:pt>
                <c:pt idx="29874">
                  <c:v>43.1175</c:v>
                </c:pt>
                <c:pt idx="29875">
                  <c:v>43.1175</c:v>
                </c:pt>
                <c:pt idx="29876">
                  <c:v>43.1175</c:v>
                </c:pt>
                <c:pt idx="29877">
                  <c:v>43.1175</c:v>
                </c:pt>
                <c:pt idx="29878">
                  <c:v>43.1175</c:v>
                </c:pt>
                <c:pt idx="29879">
                  <c:v>43.1175</c:v>
                </c:pt>
                <c:pt idx="29880">
                  <c:v>43.1175</c:v>
                </c:pt>
                <c:pt idx="29881">
                  <c:v>43.1175</c:v>
                </c:pt>
                <c:pt idx="29882">
                  <c:v>43.1175</c:v>
                </c:pt>
                <c:pt idx="29883">
                  <c:v>43.1175</c:v>
                </c:pt>
                <c:pt idx="29884">
                  <c:v>43.1175</c:v>
                </c:pt>
                <c:pt idx="29885">
                  <c:v>43.1175</c:v>
                </c:pt>
                <c:pt idx="29886">
                  <c:v>43.1175</c:v>
                </c:pt>
                <c:pt idx="29887">
                  <c:v>43.1175</c:v>
                </c:pt>
                <c:pt idx="29888">
                  <c:v>43.1175</c:v>
                </c:pt>
                <c:pt idx="29889">
                  <c:v>43.1175</c:v>
                </c:pt>
                <c:pt idx="29890">
                  <c:v>43.1175</c:v>
                </c:pt>
                <c:pt idx="29891">
                  <c:v>43.1175</c:v>
                </c:pt>
                <c:pt idx="29892">
                  <c:v>43.1175</c:v>
                </c:pt>
                <c:pt idx="29893">
                  <c:v>43.1175</c:v>
                </c:pt>
                <c:pt idx="29894">
                  <c:v>43.1175</c:v>
                </c:pt>
                <c:pt idx="29895">
                  <c:v>43.1175</c:v>
                </c:pt>
                <c:pt idx="29896">
                  <c:v>43.1175</c:v>
                </c:pt>
                <c:pt idx="29897">
                  <c:v>43.1175</c:v>
                </c:pt>
                <c:pt idx="29898">
                  <c:v>43.1175</c:v>
                </c:pt>
                <c:pt idx="29899">
                  <c:v>43.1175</c:v>
                </c:pt>
                <c:pt idx="29900">
                  <c:v>43.1175</c:v>
                </c:pt>
                <c:pt idx="29901">
                  <c:v>43.1175</c:v>
                </c:pt>
                <c:pt idx="29902">
                  <c:v>43.1175</c:v>
                </c:pt>
                <c:pt idx="29903">
                  <c:v>43.1175</c:v>
                </c:pt>
                <c:pt idx="29904">
                  <c:v>43.1175</c:v>
                </c:pt>
                <c:pt idx="29905">
                  <c:v>43.1175</c:v>
                </c:pt>
                <c:pt idx="29906">
                  <c:v>43.1175</c:v>
                </c:pt>
                <c:pt idx="29907">
                  <c:v>43.1175</c:v>
                </c:pt>
                <c:pt idx="29908">
                  <c:v>43.1175</c:v>
                </c:pt>
                <c:pt idx="29909">
                  <c:v>43.1175</c:v>
                </c:pt>
                <c:pt idx="29910">
                  <c:v>43.1175</c:v>
                </c:pt>
                <c:pt idx="29911">
                  <c:v>43.1175</c:v>
                </c:pt>
                <c:pt idx="29912">
                  <c:v>43.1175</c:v>
                </c:pt>
                <c:pt idx="29913">
                  <c:v>43.1175</c:v>
                </c:pt>
                <c:pt idx="29914">
                  <c:v>43.1175</c:v>
                </c:pt>
                <c:pt idx="29915">
                  <c:v>43.1175</c:v>
                </c:pt>
                <c:pt idx="29916">
                  <c:v>43.1175</c:v>
                </c:pt>
                <c:pt idx="29917">
                  <c:v>43.1175</c:v>
                </c:pt>
                <c:pt idx="29918">
                  <c:v>43.1175</c:v>
                </c:pt>
                <c:pt idx="29919">
                  <c:v>43.1175</c:v>
                </c:pt>
                <c:pt idx="29920">
                  <c:v>43.1175</c:v>
                </c:pt>
                <c:pt idx="29921">
                  <c:v>43.1175</c:v>
                </c:pt>
                <c:pt idx="29922">
                  <c:v>43.1175</c:v>
                </c:pt>
                <c:pt idx="29923">
                  <c:v>43.1175</c:v>
                </c:pt>
                <c:pt idx="29924">
                  <c:v>43.1175</c:v>
                </c:pt>
                <c:pt idx="29925">
                  <c:v>43.1175</c:v>
                </c:pt>
                <c:pt idx="29926">
                  <c:v>43.1175</c:v>
                </c:pt>
                <c:pt idx="29927">
                  <c:v>43.1175</c:v>
                </c:pt>
                <c:pt idx="29928">
                  <c:v>43.1175</c:v>
                </c:pt>
                <c:pt idx="29929">
                  <c:v>43.1175</c:v>
                </c:pt>
                <c:pt idx="29930">
                  <c:v>43.1175</c:v>
                </c:pt>
                <c:pt idx="29931">
                  <c:v>43.1175</c:v>
                </c:pt>
                <c:pt idx="29932">
                  <c:v>43.1175</c:v>
                </c:pt>
                <c:pt idx="29933">
                  <c:v>43.1175</c:v>
                </c:pt>
                <c:pt idx="29934">
                  <c:v>43.1175</c:v>
                </c:pt>
                <c:pt idx="29935">
                  <c:v>43.1175</c:v>
                </c:pt>
                <c:pt idx="29936">
                  <c:v>43.1175</c:v>
                </c:pt>
                <c:pt idx="29937">
                  <c:v>43.1175</c:v>
                </c:pt>
                <c:pt idx="29938">
                  <c:v>43.1175</c:v>
                </c:pt>
                <c:pt idx="29939">
                  <c:v>43.1175</c:v>
                </c:pt>
                <c:pt idx="29940">
                  <c:v>43.1175</c:v>
                </c:pt>
                <c:pt idx="29941">
                  <c:v>43.1175</c:v>
                </c:pt>
                <c:pt idx="29942">
                  <c:v>43.1175</c:v>
                </c:pt>
                <c:pt idx="29943">
                  <c:v>43.1175</c:v>
                </c:pt>
                <c:pt idx="29944">
                  <c:v>43.1175</c:v>
                </c:pt>
                <c:pt idx="29945">
                  <c:v>43.1175</c:v>
                </c:pt>
                <c:pt idx="29946">
                  <c:v>43.1175</c:v>
                </c:pt>
                <c:pt idx="29947">
                  <c:v>43.1175</c:v>
                </c:pt>
                <c:pt idx="29948">
                  <c:v>43.1175</c:v>
                </c:pt>
                <c:pt idx="29949">
                  <c:v>43.1175</c:v>
                </c:pt>
                <c:pt idx="29950">
                  <c:v>43.1175</c:v>
                </c:pt>
                <c:pt idx="29951">
                  <c:v>43.1175</c:v>
                </c:pt>
                <c:pt idx="29952">
                  <c:v>43.1175</c:v>
                </c:pt>
                <c:pt idx="29953">
                  <c:v>43.1175</c:v>
                </c:pt>
                <c:pt idx="29954">
                  <c:v>43.1175</c:v>
                </c:pt>
                <c:pt idx="29955">
                  <c:v>43.1175</c:v>
                </c:pt>
                <c:pt idx="29956">
                  <c:v>43.1175</c:v>
                </c:pt>
                <c:pt idx="29957">
                  <c:v>43.1175</c:v>
                </c:pt>
                <c:pt idx="29958">
                  <c:v>43.1175</c:v>
                </c:pt>
                <c:pt idx="29959">
                  <c:v>43.1175</c:v>
                </c:pt>
                <c:pt idx="29960">
                  <c:v>43.1175</c:v>
                </c:pt>
                <c:pt idx="29961">
                  <c:v>43.1175</c:v>
                </c:pt>
                <c:pt idx="29962">
                  <c:v>43.1175</c:v>
                </c:pt>
                <c:pt idx="29963">
                  <c:v>43.1175</c:v>
                </c:pt>
                <c:pt idx="29964">
                  <c:v>43.1175</c:v>
                </c:pt>
                <c:pt idx="29965">
                  <c:v>43.1175</c:v>
                </c:pt>
                <c:pt idx="29966">
                  <c:v>43.1175</c:v>
                </c:pt>
                <c:pt idx="29967">
                  <c:v>43.1175</c:v>
                </c:pt>
                <c:pt idx="29968">
                  <c:v>43.1175</c:v>
                </c:pt>
                <c:pt idx="29969">
                  <c:v>43.1175</c:v>
                </c:pt>
                <c:pt idx="29970">
                  <c:v>43.1175</c:v>
                </c:pt>
                <c:pt idx="29971">
                  <c:v>43.1175</c:v>
                </c:pt>
                <c:pt idx="29972">
                  <c:v>43.1175</c:v>
                </c:pt>
                <c:pt idx="29973">
                  <c:v>43.1175</c:v>
                </c:pt>
                <c:pt idx="29974">
                  <c:v>43.1175</c:v>
                </c:pt>
                <c:pt idx="29975">
                  <c:v>43.1175</c:v>
                </c:pt>
                <c:pt idx="29976">
                  <c:v>43.1175</c:v>
                </c:pt>
                <c:pt idx="29977">
                  <c:v>43.1175</c:v>
                </c:pt>
                <c:pt idx="29978">
                  <c:v>43.1175</c:v>
                </c:pt>
                <c:pt idx="29979">
                  <c:v>43.1175</c:v>
                </c:pt>
                <c:pt idx="29980">
                  <c:v>43.1175</c:v>
                </c:pt>
                <c:pt idx="29981">
                  <c:v>43.1175</c:v>
                </c:pt>
                <c:pt idx="29982">
                  <c:v>43.1175</c:v>
                </c:pt>
                <c:pt idx="29983">
                  <c:v>43.1175</c:v>
                </c:pt>
                <c:pt idx="29984">
                  <c:v>43.1175</c:v>
                </c:pt>
                <c:pt idx="29985">
                  <c:v>43.1175</c:v>
                </c:pt>
                <c:pt idx="29986">
                  <c:v>43.1175</c:v>
                </c:pt>
                <c:pt idx="29987">
                  <c:v>43.1175</c:v>
                </c:pt>
                <c:pt idx="29988">
                  <c:v>43.1175</c:v>
                </c:pt>
                <c:pt idx="29989">
                  <c:v>43.1175</c:v>
                </c:pt>
                <c:pt idx="29990">
                  <c:v>43.1175</c:v>
                </c:pt>
                <c:pt idx="29991">
                  <c:v>43.1175</c:v>
                </c:pt>
                <c:pt idx="29992">
                  <c:v>43.1175</c:v>
                </c:pt>
                <c:pt idx="29993">
                  <c:v>43.1175</c:v>
                </c:pt>
                <c:pt idx="29994">
                  <c:v>43.1175</c:v>
                </c:pt>
                <c:pt idx="29995">
                  <c:v>43.1175</c:v>
                </c:pt>
                <c:pt idx="29996">
                  <c:v>43.1175</c:v>
                </c:pt>
                <c:pt idx="29997">
                  <c:v>43.1175</c:v>
                </c:pt>
                <c:pt idx="29998">
                  <c:v>43.1175</c:v>
                </c:pt>
                <c:pt idx="29999">
                  <c:v>43.1175</c:v>
                </c:pt>
                <c:pt idx="30000">
                  <c:v>43.1175</c:v>
                </c:pt>
                <c:pt idx="30001">
                  <c:v>43.1175</c:v>
                </c:pt>
                <c:pt idx="30002">
                  <c:v>43.1175</c:v>
                </c:pt>
                <c:pt idx="30003">
                  <c:v>43.1175</c:v>
                </c:pt>
                <c:pt idx="30004">
                  <c:v>43.1175</c:v>
                </c:pt>
                <c:pt idx="30005">
                  <c:v>43.1175</c:v>
                </c:pt>
                <c:pt idx="30006">
                  <c:v>43.1175</c:v>
                </c:pt>
                <c:pt idx="30007">
                  <c:v>43.1175</c:v>
                </c:pt>
                <c:pt idx="30008">
                  <c:v>43.1175</c:v>
                </c:pt>
                <c:pt idx="30009">
                  <c:v>43.1175</c:v>
                </c:pt>
                <c:pt idx="30010">
                  <c:v>43.1175</c:v>
                </c:pt>
                <c:pt idx="30011">
                  <c:v>43.1175</c:v>
                </c:pt>
                <c:pt idx="30012">
                  <c:v>43.1175</c:v>
                </c:pt>
                <c:pt idx="30013">
                  <c:v>43.1175</c:v>
                </c:pt>
                <c:pt idx="30014">
                  <c:v>43.1175</c:v>
                </c:pt>
                <c:pt idx="30015">
                  <c:v>43.1175</c:v>
                </c:pt>
                <c:pt idx="30016">
                  <c:v>43.1175</c:v>
                </c:pt>
                <c:pt idx="30017">
                  <c:v>43.1175</c:v>
                </c:pt>
                <c:pt idx="30018">
                  <c:v>43.1175</c:v>
                </c:pt>
                <c:pt idx="30019">
                  <c:v>43.1175</c:v>
                </c:pt>
                <c:pt idx="30020">
                  <c:v>43.1175</c:v>
                </c:pt>
                <c:pt idx="30021">
                  <c:v>43.1175</c:v>
                </c:pt>
                <c:pt idx="30022">
                  <c:v>43.1175</c:v>
                </c:pt>
                <c:pt idx="30023">
                  <c:v>43.1175</c:v>
                </c:pt>
                <c:pt idx="30024">
                  <c:v>43.1175</c:v>
                </c:pt>
                <c:pt idx="30025">
                  <c:v>43.1175</c:v>
                </c:pt>
                <c:pt idx="30026">
                  <c:v>43.1175</c:v>
                </c:pt>
                <c:pt idx="30027">
                  <c:v>43.1175</c:v>
                </c:pt>
                <c:pt idx="30028">
                  <c:v>43.1175</c:v>
                </c:pt>
                <c:pt idx="30029">
                  <c:v>43.1175</c:v>
                </c:pt>
                <c:pt idx="30030">
                  <c:v>43.1175</c:v>
                </c:pt>
                <c:pt idx="30031">
                  <c:v>43.1175</c:v>
                </c:pt>
                <c:pt idx="30032">
                  <c:v>43.1175</c:v>
                </c:pt>
                <c:pt idx="30033">
                  <c:v>43.1175</c:v>
                </c:pt>
                <c:pt idx="30034">
                  <c:v>43.1175</c:v>
                </c:pt>
                <c:pt idx="30035">
                  <c:v>43.1175</c:v>
                </c:pt>
                <c:pt idx="30036">
                  <c:v>43.1175</c:v>
                </c:pt>
                <c:pt idx="30037">
                  <c:v>43.1175</c:v>
                </c:pt>
                <c:pt idx="30038">
                  <c:v>43.1175</c:v>
                </c:pt>
                <c:pt idx="30039">
                  <c:v>43.1175</c:v>
                </c:pt>
                <c:pt idx="30040">
                  <c:v>43.1175</c:v>
                </c:pt>
                <c:pt idx="30041">
                  <c:v>43.1175</c:v>
                </c:pt>
                <c:pt idx="30042">
                  <c:v>43.1175</c:v>
                </c:pt>
                <c:pt idx="30043">
                  <c:v>43.1175</c:v>
                </c:pt>
                <c:pt idx="30044">
                  <c:v>43.1175</c:v>
                </c:pt>
                <c:pt idx="30045">
                  <c:v>43.1175</c:v>
                </c:pt>
                <c:pt idx="30046">
                  <c:v>43.1175</c:v>
                </c:pt>
                <c:pt idx="30047">
                  <c:v>43.1175</c:v>
                </c:pt>
                <c:pt idx="30048">
                  <c:v>43.1175</c:v>
                </c:pt>
                <c:pt idx="30049">
                  <c:v>43.1175</c:v>
                </c:pt>
                <c:pt idx="30050">
                  <c:v>43.1175</c:v>
                </c:pt>
                <c:pt idx="30051">
                  <c:v>43.1175</c:v>
                </c:pt>
                <c:pt idx="30052">
                  <c:v>43.1175</c:v>
                </c:pt>
                <c:pt idx="30053">
                  <c:v>43.1175</c:v>
                </c:pt>
                <c:pt idx="30054">
                  <c:v>43.1175</c:v>
                </c:pt>
                <c:pt idx="30055">
                  <c:v>43.1175</c:v>
                </c:pt>
                <c:pt idx="30056">
                  <c:v>43.1175</c:v>
                </c:pt>
                <c:pt idx="30057">
                  <c:v>43.1175</c:v>
                </c:pt>
                <c:pt idx="30058">
                  <c:v>43.1175</c:v>
                </c:pt>
                <c:pt idx="30059">
                  <c:v>43.1175</c:v>
                </c:pt>
                <c:pt idx="30060">
                  <c:v>43.1175</c:v>
                </c:pt>
                <c:pt idx="30061">
                  <c:v>43.1175</c:v>
                </c:pt>
                <c:pt idx="30062">
                  <c:v>43.1175</c:v>
                </c:pt>
                <c:pt idx="30063">
                  <c:v>43.1175</c:v>
                </c:pt>
                <c:pt idx="30064">
                  <c:v>43.1175</c:v>
                </c:pt>
                <c:pt idx="30065">
                  <c:v>43.1175</c:v>
                </c:pt>
                <c:pt idx="30066">
                  <c:v>43.1175</c:v>
                </c:pt>
                <c:pt idx="30067">
                  <c:v>43.1175</c:v>
                </c:pt>
                <c:pt idx="30068">
                  <c:v>43.1175</c:v>
                </c:pt>
                <c:pt idx="30069">
                  <c:v>43.1175</c:v>
                </c:pt>
                <c:pt idx="30070">
                  <c:v>43.1175</c:v>
                </c:pt>
                <c:pt idx="30071">
                  <c:v>43.1175</c:v>
                </c:pt>
                <c:pt idx="30072">
                  <c:v>43.1175</c:v>
                </c:pt>
                <c:pt idx="30073">
                  <c:v>43.1175</c:v>
                </c:pt>
                <c:pt idx="30074">
                  <c:v>43.1175</c:v>
                </c:pt>
                <c:pt idx="30075">
                  <c:v>43.1175</c:v>
                </c:pt>
                <c:pt idx="30076">
                  <c:v>43.1175</c:v>
                </c:pt>
                <c:pt idx="30077">
                  <c:v>43.1175</c:v>
                </c:pt>
                <c:pt idx="30078">
                  <c:v>43.1175</c:v>
                </c:pt>
                <c:pt idx="30079">
                  <c:v>43.1175</c:v>
                </c:pt>
                <c:pt idx="30080">
                  <c:v>43.1175</c:v>
                </c:pt>
                <c:pt idx="30081">
                  <c:v>43.1175</c:v>
                </c:pt>
                <c:pt idx="30082">
                  <c:v>43.1175</c:v>
                </c:pt>
                <c:pt idx="30083">
                  <c:v>43.1175</c:v>
                </c:pt>
                <c:pt idx="30084">
                  <c:v>43.1175</c:v>
                </c:pt>
                <c:pt idx="30085">
                  <c:v>43.1175</c:v>
                </c:pt>
                <c:pt idx="30086">
                  <c:v>43.1175</c:v>
                </c:pt>
                <c:pt idx="30087">
                  <c:v>43.1175</c:v>
                </c:pt>
                <c:pt idx="30088">
                  <c:v>43.1175</c:v>
                </c:pt>
                <c:pt idx="30089">
                  <c:v>43.1175</c:v>
                </c:pt>
                <c:pt idx="30090">
                  <c:v>43.1175</c:v>
                </c:pt>
                <c:pt idx="30091">
                  <c:v>43.1175</c:v>
                </c:pt>
                <c:pt idx="30092">
                  <c:v>43.1175</c:v>
                </c:pt>
                <c:pt idx="30093">
                  <c:v>43.1175</c:v>
                </c:pt>
                <c:pt idx="30094">
                  <c:v>43.1175</c:v>
                </c:pt>
                <c:pt idx="30095">
                  <c:v>43.1175</c:v>
                </c:pt>
                <c:pt idx="30096">
                  <c:v>43.1175</c:v>
                </c:pt>
                <c:pt idx="30097">
                  <c:v>43.1175</c:v>
                </c:pt>
                <c:pt idx="30098">
                  <c:v>43.1175</c:v>
                </c:pt>
                <c:pt idx="30099">
                  <c:v>43.1175</c:v>
                </c:pt>
                <c:pt idx="30100">
                  <c:v>43.1175</c:v>
                </c:pt>
                <c:pt idx="30101">
                  <c:v>43.1175</c:v>
                </c:pt>
                <c:pt idx="30102">
                  <c:v>43.1175</c:v>
                </c:pt>
                <c:pt idx="30103">
                  <c:v>43.1175</c:v>
                </c:pt>
                <c:pt idx="30104">
                  <c:v>43.1175</c:v>
                </c:pt>
                <c:pt idx="30105">
                  <c:v>43.1175</c:v>
                </c:pt>
                <c:pt idx="30106">
                  <c:v>43.1175</c:v>
                </c:pt>
                <c:pt idx="30107">
                  <c:v>43.1175</c:v>
                </c:pt>
                <c:pt idx="30108">
                  <c:v>43.1175</c:v>
                </c:pt>
                <c:pt idx="30109">
                  <c:v>43.1175</c:v>
                </c:pt>
                <c:pt idx="30110">
                  <c:v>43.1175</c:v>
                </c:pt>
                <c:pt idx="30111">
                  <c:v>43.1175</c:v>
                </c:pt>
                <c:pt idx="30112">
                  <c:v>43.1175</c:v>
                </c:pt>
                <c:pt idx="30113">
                  <c:v>43.1175</c:v>
                </c:pt>
                <c:pt idx="30114">
                  <c:v>43.1175</c:v>
                </c:pt>
                <c:pt idx="30115">
                  <c:v>43.1175</c:v>
                </c:pt>
                <c:pt idx="30116">
                  <c:v>43.1175</c:v>
                </c:pt>
                <c:pt idx="30117">
                  <c:v>43.1175</c:v>
                </c:pt>
                <c:pt idx="30118">
                  <c:v>43.1175</c:v>
                </c:pt>
                <c:pt idx="30119">
                  <c:v>43.1175</c:v>
                </c:pt>
                <c:pt idx="30120">
                  <c:v>43.1175</c:v>
                </c:pt>
                <c:pt idx="30121">
                  <c:v>43.1175</c:v>
                </c:pt>
                <c:pt idx="30122">
                  <c:v>43.1175</c:v>
                </c:pt>
                <c:pt idx="30123">
                  <c:v>43.1175</c:v>
                </c:pt>
                <c:pt idx="30124">
                  <c:v>43.1175</c:v>
                </c:pt>
                <c:pt idx="30125">
                  <c:v>43.1175</c:v>
                </c:pt>
                <c:pt idx="30126">
                  <c:v>43.1175</c:v>
                </c:pt>
                <c:pt idx="30127">
                  <c:v>43.1175</c:v>
                </c:pt>
                <c:pt idx="30128">
                  <c:v>43.1175</c:v>
                </c:pt>
                <c:pt idx="30129">
                  <c:v>43.1175</c:v>
                </c:pt>
                <c:pt idx="30130">
                  <c:v>43.1175</c:v>
                </c:pt>
                <c:pt idx="30131">
                  <c:v>43.1175</c:v>
                </c:pt>
                <c:pt idx="30132">
                  <c:v>43.1175</c:v>
                </c:pt>
                <c:pt idx="30133">
                  <c:v>43.1175</c:v>
                </c:pt>
                <c:pt idx="30134">
                  <c:v>43.1175</c:v>
                </c:pt>
                <c:pt idx="30135">
                  <c:v>43.1175</c:v>
                </c:pt>
                <c:pt idx="30136">
                  <c:v>43.1175</c:v>
                </c:pt>
                <c:pt idx="30137">
                  <c:v>43.1175</c:v>
                </c:pt>
                <c:pt idx="30138">
                  <c:v>43.1175</c:v>
                </c:pt>
                <c:pt idx="30139">
                  <c:v>43.1175</c:v>
                </c:pt>
                <c:pt idx="30140">
                  <c:v>43.1175</c:v>
                </c:pt>
                <c:pt idx="30141">
                  <c:v>43.1175</c:v>
                </c:pt>
                <c:pt idx="30142">
                  <c:v>43.1175</c:v>
                </c:pt>
                <c:pt idx="30143">
                  <c:v>43.1175</c:v>
                </c:pt>
                <c:pt idx="30144">
                  <c:v>43.1175</c:v>
                </c:pt>
                <c:pt idx="30145">
                  <c:v>43.1175</c:v>
                </c:pt>
                <c:pt idx="30146">
                  <c:v>43.1175</c:v>
                </c:pt>
                <c:pt idx="30147">
                  <c:v>43.1175</c:v>
                </c:pt>
                <c:pt idx="30148">
                  <c:v>43.1175</c:v>
                </c:pt>
                <c:pt idx="30149">
                  <c:v>43.1175</c:v>
                </c:pt>
                <c:pt idx="30150">
                  <c:v>43.1175</c:v>
                </c:pt>
                <c:pt idx="30151">
                  <c:v>43.1175</c:v>
                </c:pt>
                <c:pt idx="30152">
                  <c:v>43.1175</c:v>
                </c:pt>
                <c:pt idx="30153">
                  <c:v>43.1175</c:v>
                </c:pt>
                <c:pt idx="30154">
                  <c:v>43.1175</c:v>
                </c:pt>
                <c:pt idx="30155">
                  <c:v>43.1175</c:v>
                </c:pt>
                <c:pt idx="30156">
                  <c:v>43.1175</c:v>
                </c:pt>
                <c:pt idx="30157">
                  <c:v>43.1175</c:v>
                </c:pt>
                <c:pt idx="30158">
                  <c:v>43.1175</c:v>
                </c:pt>
                <c:pt idx="30159">
                  <c:v>43.1175</c:v>
                </c:pt>
                <c:pt idx="30160">
                  <c:v>43.1175</c:v>
                </c:pt>
                <c:pt idx="30161">
                  <c:v>43.1175</c:v>
                </c:pt>
                <c:pt idx="30162">
                  <c:v>43.1175</c:v>
                </c:pt>
                <c:pt idx="30163">
                  <c:v>43.1175</c:v>
                </c:pt>
                <c:pt idx="30164">
                  <c:v>43.1175</c:v>
                </c:pt>
                <c:pt idx="30165">
                  <c:v>43.1175</c:v>
                </c:pt>
                <c:pt idx="30166">
                  <c:v>43.1175</c:v>
                </c:pt>
                <c:pt idx="30167">
                  <c:v>43.1175</c:v>
                </c:pt>
                <c:pt idx="30168">
                  <c:v>43.1175</c:v>
                </c:pt>
                <c:pt idx="30169">
                  <c:v>43.1175</c:v>
                </c:pt>
                <c:pt idx="30170">
                  <c:v>43.1175</c:v>
                </c:pt>
                <c:pt idx="30171">
                  <c:v>43.1175</c:v>
                </c:pt>
                <c:pt idx="30172">
                  <c:v>43.127800000000001</c:v>
                </c:pt>
                <c:pt idx="30173">
                  <c:v>43.127800000000001</c:v>
                </c:pt>
                <c:pt idx="30174">
                  <c:v>43.127800000000001</c:v>
                </c:pt>
                <c:pt idx="30175">
                  <c:v>43.127800000000001</c:v>
                </c:pt>
                <c:pt idx="30176">
                  <c:v>43.127800000000001</c:v>
                </c:pt>
                <c:pt idx="30177">
                  <c:v>43.127800000000001</c:v>
                </c:pt>
                <c:pt idx="30178">
                  <c:v>43.127800000000001</c:v>
                </c:pt>
                <c:pt idx="30179">
                  <c:v>43.127800000000001</c:v>
                </c:pt>
                <c:pt idx="30180">
                  <c:v>43.127800000000001</c:v>
                </c:pt>
                <c:pt idx="30181">
                  <c:v>43.127800000000001</c:v>
                </c:pt>
                <c:pt idx="30182">
                  <c:v>43.127800000000001</c:v>
                </c:pt>
                <c:pt idx="30183">
                  <c:v>43.127800000000001</c:v>
                </c:pt>
                <c:pt idx="30184">
                  <c:v>43.127800000000001</c:v>
                </c:pt>
                <c:pt idx="30185">
                  <c:v>43.127800000000001</c:v>
                </c:pt>
                <c:pt idx="30186">
                  <c:v>43.127800000000001</c:v>
                </c:pt>
                <c:pt idx="30187">
                  <c:v>43.127800000000001</c:v>
                </c:pt>
                <c:pt idx="30188">
                  <c:v>43.127800000000001</c:v>
                </c:pt>
                <c:pt idx="30189">
                  <c:v>43.127800000000001</c:v>
                </c:pt>
                <c:pt idx="30190">
                  <c:v>43.127800000000001</c:v>
                </c:pt>
                <c:pt idx="30191">
                  <c:v>43.127800000000001</c:v>
                </c:pt>
                <c:pt idx="30192">
                  <c:v>43.127800000000001</c:v>
                </c:pt>
                <c:pt idx="30193">
                  <c:v>43.127800000000001</c:v>
                </c:pt>
                <c:pt idx="30194">
                  <c:v>43.127800000000001</c:v>
                </c:pt>
                <c:pt idx="30195">
                  <c:v>43.127800000000001</c:v>
                </c:pt>
                <c:pt idx="30196">
                  <c:v>43.127800000000001</c:v>
                </c:pt>
                <c:pt idx="30197">
                  <c:v>43.127800000000001</c:v>
                </c:pt>
                <c:pt idx="30198">
                  <c:v>43.127800000000001</c:v>
                </c:pt>
                <c:pt idx="30199">
                  <c:v>43.127800000000001</c:v>
                </c:pt>
                <c:pt idx="30200">
                  <c:v>43.127800000000001</c:v>
                </c:pt>
                <c:pt idx="30201">
                  <c:v>43.127800000000001</c:v>
                </c:pt>
                <c:pt idx="30202">
                  <c:v>43.127800000000001</c:v>
                </c:pt>
                <c:pt idx="30203">
                  <c:v>43.127800000000001</c:v>
                </c:pt>
                <c:pt idx="30204">
                  <c:v>43.127800000000001</c:v>
                </c:pt>
                <c:pt idx="30205">
                  <c:v>43.127800000000001</c:v>
                </c:pt>
                <c:pt idx="30206">
                  <c:v>43.127800000000001</c:v>
                </c:pt>
                <c:pt idx="30207">
                  <c:v>43.127800000000001</c:v>
                </c:pt>
                <c:pt idx="30208">
                  <c:v>43.127800000000001</c:v>
                </c:pt>
                <c:pt idx="30209">
                  <c:v>43.127800000000001</c:v>
                </c:pt>
                <c:pt idx="30210">
                  <c:v>43.127800000000001</c:v>
                </c:pt>
                <c:pt idx="30211">
                  <c:v>43.127800000000001</c:v>
                </c:pt>
                <c:pt idx="30212">
                  <c:v>43.127800000000001</c:v>
                </c:pt>
                <c:pt idx="30213">
                  <c:v>43.127800000000001</c:v>
                </c:pt>
                <c:pt idx="30214">
                  <c:v>43.127800000000001</c:v>
                </c:pt>
                <c:pt idx="30215">
                  <c:v>43.127800000000001</c:v>
                </c:pt>
                <c:pt idx="30216">
                  <c:v>43.127800000000001</c:v>
                </c:pt>
                <c:pt idx="30217">
                  <c:v>43.127800000000001</c:v>
                </c:pt>
                <c:pt idx="30218">
                  <c:v>43.127800000000001</c:v>
                </c:pt>
                <c:pt idx="30219">
                  <c:v>43.127800000000001</c:v>
                </c:pt>
                <c:pt idx="30220">
                  <c:v>43.127800000000001</c:v>
                </c:pt>
                <c:pt idx="30221">
                  <c:v>43.127800000000001</c:v>
                </c:pt>
                <c:pt idx="30222">
                  <c:v>43.127800000000001</c:v>
                </c:pt>
                <c:pt idx="30223">
                  <c:v>43.127800000000001</c:v>
                </c:pt>
                <c:pt idx="30224">
                  <c:v>43.127800000000001</c:v>
                </c:pt>
                <c:pt idx="30225">
                  <c:v>43.127800000000001</c:v>
                </c:pt>
                <c:pt idx="30226">
                  <c:v>43.127800000000001</c:v>
                </c:pt>
                <c:pt idx="30227">
                  <c:v>43.127800000000001</c:v>
                </c:pt>
                <c:pt idx="30228">
                  <c:v>43.127800000000001</c:v>
                </c:pt>
                <c:pt idx="30229">
                  <c:v>43.127800000000001</c:v>
                </c:pt>
                <c:pt idx="30230">
                  <c:v>43.127800000000001</c:v>
                </c:pt>
                <c:pt idx="30231">
                  <c:v>43.127800000000001</c:v>
                </c:pt>
                <c:pt idx="30232">
                  <c:v>43.127800000000001</c:v>
                </c:pt>
                <c:pt idx="30233">
                  <c:v>43.127800000000001</c:v>
                </c:pt>
                <c:pt idx="30234">
                  <c:v>43.127800000000001</c:v>
                </c:pt>
                <c:pt idx="30235">
                  <c:v>43.127800000000001</c:v>
                </c:pt>
                <c:pt idx="30236">
                  <c:v>43.127800000000001</c:v>
                </c:pt>
                <c:pt idx="30237">
                  <c:v>43.127800000000001</c:v>
                </c:pt>
                <c:pt idx="30238">
                  <c:v>43.127800000000001</c:v>
                </c:pt>
                <c:pt idx="30239">
                  <c:v>43.127800000000001</c:v>
                </c:pt>
                <c:pt idx="30240">
                  <c:v>43.127800000000001</c:v>
                </c:pt>
                <c:pt idx="30241">
                  <c:v>43.127800000000001</c:v>
                </c:pt>
                <c:pt idx="30242">
                  <c:v>43.127800000000001</c:v>
                </c:pt>
                <c:pt idx="30243">
                  <c:v>43.127800000000001</c:v>
                </c:pt>
                <c:pt idx="30244">
                  <c:v>43.127800000000001</c:v>
                </c:pt>
                <c:pt idx="30245">
                  <c:v>43.127800000000001</c:v>
                </c:pt>
                <c:pt idx="30246">
                  <c:v>43.127800000000001</c:v>
                </c:pt>
                <c:pt idx="30247">
                  <c:v>43.127800000000001</c:v>
                </c:pt>
                <c:pt idx="30248">
                  <c:v>43.127800000000001</c:v>
                </c:pt>
                <c:pt idx="30249">
                  <c:v>43.127800000000001</c:v>
                </c:pt>
                <c:pt idx="30250">
                  <c:v>43.127800000000001</c:v>
                </c:pt>
                <c:pt idx="30251">
                  <c:v>43.127800000000001</c:v>
                </c:pt>
                <c:pt idx="30252">
                  <c:v>43.127800000000001</c:v>
                </c:pt>
                <c:pt idx="30253">
                  <c:v>43.127800000000001</c:v>
                </c:pt>
                <c:pt idx="30254">
                  <c:v>43.127800000000001</c:v>
                </c:pt>
                <c:pt idx="30255">
                  <c:v>43.127800000000001</c:v>
                </c:pt>
                <c:pt idx="30256">
                  <c:v>43.127800000000001</c:v>
                </c:pt>
                <c:pt idx="30257">
                  <c:v>43.127800000000001</c:v>
                </c:pt>
                <c:pt idx="30258">
                  <c:v>43.127800000000001</c:v>
                </c:pt>
                <c:pt idx="30259">
                  <c:v>43.127800000000001</c:v>
                </c:pt>
                <c:pt idx="30260">
                  <c:v>43.127800000000001</c:v>
                </c:pt>
                <c:pt idx="30261">
                  <c:v>43.138100000000001</c:v>
                </c:pt>
                <c:pt idx="30262">
                  <c:v>43.138100000000001</c:v>
                </c:pt>
                <c:pt idx="30263">
                  <c:v>43.138100000000001</c:v>
                </c:pt>
                <c:pt idx="30264">
                  <c:v>43.138100000000001</c:v>
                </c:pt>
                <c:pt idx="30265">
                  <c:v>43.138100000000001</c:v>
                </c:pt>
                <c:pt idx="30266">
                  <c:v>43.138100000000001</c:v>
                </c:pt>
                <c:pt idx="30267">
                  <c:v>43.138100000000001</c:v>
                </c:pt>
                <c:pt idx="30268">
                  <c:v>43.138100000000001</c:v>
                </c:pt>
                <c:pt idx="30269">
                  <c:v>43.138100000000001</c:v>
                </c:pt>
                <c:pt idx="30270">
                  <c:v>43.138100000000001</c:v>
                </c:pt>
                <c:pt idx="30271">
                  <c:v>43.138100000000001</c:v>
                </c:pt>
                <c:pt idx="30272">
                  <c:v>43.138100000000001</c:v>
                </c:pt>
                <c:pt idx="30273">
                  <c:v>43.138100000000001</c:v>
                </c:pt>
                <c:pt idx="30274">
                  <c:v>43.138100000000001</c:v>
                </c:pt>
                <c:pt idx="30275">
                  <c:v>43.138100000000001</c:v>
                </c:pt>
                <c:pt idx="30276">
                  <c:v>43.138100000000001</c:v>
                </c:pt>
                <c:pt idx="30277">
                  <c:v>43.138100000000001</c:v>
                </c:pt>
                <c:pt idx="30278">
                  <c:v>43.138100000000001</c:v>
                </c:pt>
                <c:pt idx="30279">
                  <c:v>43.138100000000001</c:v>
                </c:pt>
                <c:pt idx="30280">
                  <c:v>43.138100000000001</c:v>
                </c:pt>
                <c:pt idx="30281">
                  <c:v>43.138100000000001</c:v>
                </c:pt>
                <c:pt idx="30282">
                  <c:v>43.138100000000001</c:v>
                </c:pt>
                <c:pt idx="30283">
                  <c:v>43.138100000000001</c:v>
                </c:pt>
                <c:pt idx="30284">
                  <c:v>43.138100000000001</c:v>
                </c:pt>
                <c:pt idx="30285">
                  <c:v>43.138100000000001</c:v>
                </c:pt>
                <c:pt idx="30286">
                  <c:v>43.138100000000001</c:v>
                </c:pt>
                <c:pt idx="30287">
                  <c:v>43.138100000000001</c:v>
                </c:pt>
                <c:pt idx="30288">
                  <c:v>43.138100000000001</c:v>
                </c:pt>
                <c:pt idx="30289">
                  <c:v>43.138100000000001</c:v>
                </c:pt>
                <c:pt idx="30290">
                  <c:v>43.138100000000001</c:v>
                </c:pt>
                <c:pt idx="30291">
                  <c:v>43.138100000000001</c:v>
                </c:pt>
                <c:pt idx="30292">
                  <c:v>43.138100000000001</c:v>
                </c:pt>
                <c:pt idx="30293">
                  <c:v>43.138100000000001</c:v>
                </c:pt>
                <c:pt idx="30294">
                  <c:v>43.138100000000001</c:v>
                </c:pt>
                <c:pt idx="30295">
                  <c:v>43.138100000000001</c:v>
                </c:pt>
                <c:pt idx="30296">
                  <c:v>43.138100000000001</c:v>
                </c:pt>
                <c:pt idx="30297">
                  <c:v>43.138100000000001</c:v>
                </c:pt>
                <c:pt idx="30298">
                  <c:v>43.138100000000001</c:v>
                </c:pt>
                <c:pt idx="30299">
                  <c:v>43.138100000000001</c:v>
                </c:pt>
                <c:pt idx="30300">
                  <c:v>43.138100000000001</c:v>
                </c:pt>
                <c:pt idx="30301">
                  <c:v>43.138100000000001</c:v>
                </c:pt>
                <c:pt idx="30302">
                  <c:v>43.138100000000001</c:v>
                </c:pt>
                <c:pt idx="30303">
                  <c:v>43.138100000000001</c:v>
                </c:pt>
                <c:pt idx="30304">
                  <c:v>43.138100000000001</c:v>
                </c:pt>
                <c:pt idx="30305">
                  <c:v>43.138100000000001</c:v>
                </c:pt>
                <c:pt idx="30306">
                  <c:v>43.138100000000001</c:v>
                </c:pt>
                <c:pt idx="30307">
                  <c:v>43.138100000000001</c:v>
                </c:pt>
                <c:pt idx="30308">
                  <c:v>43.138100000000001</c:v>
                </c:pt>
                <c:pt idx="30309">
                  <c:v>43.138100000000001</c:v>
                </c:pt>
                <c:pt idx="30310">
                  <c:v>43.138100000000001</c:v>
                </c:pt>
                <c:pt idx="30311">
                  <c:v>43.138100000000001</c:v>
                </c:pt>
                <c:pt idx="30312">
                  <c:v>43.138100000000001</c:v>
                </c:pt>
                <c:pt idx="30313">
                  <c:v>43.138100000000001</c:v>
                </c:pt>
                <c:pt idx="30314">
                  <c:v>43.138100000000001</c:v>
                </c:pt>
                <c:pt idx="30315">
                  <c:v>43.138100000000001</c:v>
                </c:pt>
                <c:pt idx="30316">
                  <c:v>43.138100000000001</c:v>
                </c:pt>
                <c:pt idx="30317">
                  <c:v>43.138100000000001</c:v>
                </c:pt>
                <c:pt idx="30318">
                  <c:v>43.138100000000001</c:v>
                </c:pt>
                <c:pt idx="30319">
                  <c:v>43.138100000000001</c:v>
                </c:pt>
                <c:pt idx="30320">
                  <c:v>43.138100000000001</c:v>
                </c:pt>
                <c:pt idx="30321">
                  <c:v>43.138100000000001</c:v>
                </c:pt>
                <c:pt idx="30322">
                  <c:v>43.138100000000001</c:v>
                </c:pt>
                <c:pt idx="30323">
                  <c:v>43.138100000000001</c:v>
                </c:pt>
                <c:pt idx="30324">
                  <c:v>43.138100000000001</c:v>
                </c:pt>
                <c:pt idx="30325">
                  <c:v>43.138100000000001</c:v>
                </c:pt>
                <c:pt idx="30326">
                  <c:v>43.138100000000001</c:v>
                </c:pt>
                <c:pt idx="30327">
                  <c:v>43.138100000000001</c:v>
                </c:pt>
                <c:pt idx="30328">
                  <c:v>43.138100000000001</c:v>
                </c:pt>
                <c:pt idx="30329">
                  <c:v>43.138100000000001</c:v>
                </c:pt>
                <c:pt idx="30330">
                  <c:v>43.138100000000001</c:v>
                </c:pt>
                <c:pt idx="30331">
                  <c:v>43.138100000000001</c:v>
                </c:pt>
                <c:pt idx="30332">
                  <c:v>43.138100000000001</c:v>
                </c:pt>
                <c:pt idx="30333">
                  <c:v>43.138100000000001</c:v>
                </c:pt>
                <c:pt idx="30334">
                  <c:v>43.138100000000001</c:v>
                </c:pt>
                <c:pt idx="30335">
                  <c:v>43.138100000000001</c:v>
                </c:pt>
                <c:pt idx="30336">
                  <c:v>43.138100000000001</c:v>
                </c:pt>
                <c:pt idx="30337">
                  <c:v>43.138100000000001</c:v>
                </c:pt>
                <c:pt idx="30338">
                  <c:v>43.138100000000001</c:v>
                </c:pt>
                <c:pt idx="30339">
                  <c:v>43.138100000000001</c:v>
                </c:pt>
                <c:pt idx="30340">
                  <c:v>43.138100000000001</c:v>
                </c:pt>
                <c:pt idx="30341">
                  <c:v>43.138100000000001</c:v>
                </c:pt>
                <c:pt idx="30342">
                  <c:v>43.138100000000001</c:v>
                </c:pt>
                <c:pt idx="30343">
                  <c:v>43.138100000000001</c:v>
                </c:pt>
                <c:pt idx="30344">
                  <c:v>43.138100000000001</c:v>
                </c:pt>
                <c:pt idx="30345">
                  <c:v>43.138100000000001</c:v>
                </c:pt>
                <c:pt idx="30346">
                  <c:v>43.138100000000001</c:v>
                </c:pt>
                <c:pt idx="30347">
                  <c:v>43.138100000000001</c:v>
                </c:pt>
                <c:pt idx="30348">
                  <c:v>43.138100000000001</c:v>
                </c:pt>
                <c:pt idx="30349">
                  <c:v>43.138100000000001</c:v>
                </c:pt>
                <c:pt idx="30350">
                  <c:v>43.138100000000001</c:v>
                </c:pt>
                <c:pt idx="30351">
                  <c:v>43.138100000000001</c:v>
                </c:pt>
                <c:pt idx="30352">
                  <c:v>43.138100000000001</c:v>
                </c:pt>
                <c:pt idx="30353">
                  <c:v>43.138100000000001</c:v>
                </c:pt>
                <c:pt idx="30354">
                  <c:v>43.138100000000001</c:v>
                </c:pt>
                <c:pt idx="30355">
                  <c:v>43.138100000000001</c:v>
                </c:pt>
                <c:pt idx="30356">
                  <c:v>43.138100000000001</c:v>
                </c:pt>
                <c:pt idx="30357">
                  <c:v>43.138100000000001</c:v>
                </c:pt>
                <c:pt idx="30358">
                  <c:v>43.138100000000001</c:v>
                </c:pt>
                <c:pt idx="30359">
                  <c:v>43.138100000000001</c:v>
                </c:pt>
                <c:pt idx="30360">
                  <c:v>43.138100000000001</c:v>
                </c:pt>
                <c:pt idx="30361">
                  <c:v>43.138100000000001</c:v>
                </c:pt>
                <c:pt idx="30362">
                  <c:v>43.138100000000001</c:v>
                </c:pt>
                <c:pt idx="30363">
                  <c:v>43.138100000000001</c:v>
                </c:pt>
                <c:pt idx="30364">
                  <c:v>43.138100000000001</c:v>
                </c:pt>
                <c:pt idx="30365">
                  <c:v>43.138100000000001</c:v>
                </c:pt>
                <c:pt idx="30366">
                  <c:v>43.138100000000001</c:v>
                </c:pt>
                <c:pt idx="30367">
                  <c:v>43.138100000000001</c:v>
                </c:pt>
                <c:pt idx="30368">
                  <c:v>43.138100000000001</c:v>
                </c:pt>
                <c:pt idx="30369">
                  <c:v>43.138100000000001</c:v>
                </c:pt>
                <c:pt idx="30370">
                  <c:v>43.138100000000001</c:v>
                </c:pt>
                <c:pt idx="30371">
                  <c:v>43.138100000000001</c:v>
                </c:pt>
                <c:pt idx="30372">
                  <c:v>43.138100000000001</c:v>
                </c:pt>
                <c:pt idx="30373">
                  <c:v>43.138100000000001</c:v>
                </c:pt>
                <c:pt idx="30374">
                  <c:v>43.138100000000001</c:v>
                </c:pt>
                <c:pt idx="30375">
                  <c:v>43.138100000000001</c:v>
                </c:pt>
                <c:pt idx="30376">
                  <c:v>43.138100000000001</c:v>
                </c:pt>
                <c:pt idx="30377">
                  <c:v>43.138100000000001</c:v>
                </c:pt>
                <c:pt idx="30378">
                  <c:v>43.138100000000001</c:v>
                </c:pt>
                <c:pt idx="30379">
                  <c:v>43.138100000000001</c:v>
                </c:pt>
                <c:pt idx="30380">
                  <c:v>43.138100000000001</c:v>
                </c:pt>
                <c:pt idx="30381">
                  <c:v>43.138100000000001</c:v>
                </c:pt>
                <c:pt idx="30382">
                  <c:v>43.138100000000001</c:v>
                </c:pt>
                <c:pt idx="30383">
                  <c:v>43.138100000000001</c:v>
                </c:pt>
                <c:pt idx="30384">
                  <c:v>43.138100000000001</c:v>
                </c:pt>
                <c:pt idx="30385">
                  <c:v>43.138100000000001</c:v>
                </c:pt>
                <c:pt idx="30386">
                  <c:v>43.138100000000001</c:v>
                </c:pt>
                <c:pt idx="30387">
                  <c:v>43.138100000000001</c:v>
                </c:pt>
                <c:pt idx="30388">
                  <c:v>43.138100000000001</c:v>
                </c:pt>
                <c:pt idx="30389">
                  <c:v>43.138100000000001</c:v>
                </c:pt>
                <c:pt idx="30390">
                  <c:v>43.138100000000001</c:v>
                </c:pt>
                <c:pt idx="30391">
                  <c:v>43.138100000000001</c:v>
                </c:pt>
                <c:pt idx="30392">
                  <c:v>43.138100000000001</c:v>
                </c:pt>
                <c:pt idx="30393">
                  <c:v>43.138100000000001</c:v>
                </c:pt>
                <c:pt idx="30394">
                  <c:v>43.138100000000001</c:v>
                </c:pt>
                <c:pt idx="30395">
                  <c:v>43.138100000000001</c:v>
                </c:pt>
                <c:pt idx="30396">
                  <c:v>43.138100000000001</c:v>
                </c:pt>
                <c:pt idx="30397">
                  <c:v>43.138100000000001</c:v>
                </c:pt>
                <c:pt idx="30398">
                  <c:v>43.138100000000001</c:v>
                </c:pt>
                <c:pt idx="30399">
                  <c:v>43.138100000000001</c:v>
                </c:pt>
                <c:pt idx="30400">
                  <c:v>43.138100000000001</c:v>
                </c:pt>
                <c:pt idx="30401">
                  <c:v>43.138100000000001</c:v>
                </c:pt>
                <c:pt idx="30402">
                  <c:v>43.138100000000001</c:v>
                </c:pt>
                <c:pt idx="30403">
                  <c:v>43.148299999999999</c:v>
                </c:pt>
                <c:pt idx="30404">
                  <c:v>43.148299999999999</c:v>
                </c:pt>
                <c:pt idx="30405">
                  <c:v>43.148299999999999</c:v>
                </c:pt>
                <c:pt idx="30406">
                  <c:v>43.148299999999999</c:v>
                </c:pt>
                <c:pt idx="30407">
                  <c:v>43.148299999999999</c:v>
                </c:pt>
                <c:pt idx="30408">
                  <c:v>43.148299999999999</c:v>
                </c:pt>
                <c:pt idx="30409">
                  <c:v>43.148299999999999</c:v>
                </c:pt>
                <c:pt idx="30410">
                  <c:v>43.148299999999999</c:v>
                </c:pt>
                <c:pt idx="30411">
                  <c:v>43.148299999999999</c:v>
                </c:pt>
                <c:pt idx="30412">
                  <c:v>43.148299999999999</c:v>
                </c:pt>
                <c:pt idx="30413">
                  <c:v>43.148299999999999</c:v>
                </c:pt>
                <c:pt idx="30414">
                  <c:v>43.148299999999999</c:v>
                </c:pt>
                <c:pt idx="30415">
                  <c:v>43.148299999999999</c:v>
                </c:pt>
                <c:pt idx="30416">
                  <c:v>43.148299999999999</c:v>
                </c:pt>
                <c:pt idx="30417">
                  <c:v>43.148299999999999</c:v>
                </c:pt>
                <c:pt idx="30418">
                  <c:v>43.148299999999999</c:v>
                </c:pt>
                <c:pt idx="30419">
                  <c:v>43.148299999999999</c:v>
                </c:pt>
                <c:pt idx="30420">
                  <c:v>43.148299999999999</c:v>
                </c:pt>
                <c:pt idx="30421">
                  <c:v>43.148299999999999</c:v>
                </c:pt>
                <c:pt idx="30422">
                  <c:v>43.148299999999999</c:v>
                </c:pt>
                <c:pt idx="30423">
                  <c:v>43.148299999999999</c:v>
                </c:pt>
                <c:pt idx="30424">
                  <c:v>43.148299999999999</c:v>
                </c:pt>
                <c:pt idx="30425">
                  <c:v>43.148299999999999</c:v>
                </c:pt>
                <c:pt idx="30426">
                  <c:v>43.148299999999999</c:v>
                </c:pt>
                <c:pt idx="30427">
                  <c:v>43.148299999999999</c:v>
                </c:pt>
                <c:pt idx="30428">
                  <c:v>43.148299999999999</c:v>
                </c:pt>
                <c:pt idx="30429">
                  <c:v>43.148299999999999</c:v>
                </c:pt>
                <c:pt idx="30430">
                  <c:v>43.148299999999999</c:v>
                </c:pt>
                <c:pt idx="30431">
                  <c:v>43.148299999999999</c:v>
                </c:pt>
                <c:pt idx="30432">
                  <c:v>43.148299999999999</c:v>
                </c:pt>
                <c:pt idx="30433">
                  <c:v>43.148299999999999</c:v>
                </c:pt>
                <c:pt idx="30434">
                  <c:v>43.148299999999999</c:v>
                </c:pt>
                <c:pt idx="30435">
                  <c:v>43.148299999999999</c:v>
                </c:pt>
                <c:pt idx="30436">
                  <c:v>43.148299999999999</c:v>
                </c:pt>
                <c:pt idx="30437">
                  <c:v>43.148299999999999</c:v>
                </c:pt>
                <c:pt idx="30438">
                  <c:v>43.148299999999999</c:v>
                </c:pt>
                <c:pt idx="30439">
                  <c:v>43.148299999999999</c:v>
                </c:pt>
                <c:pt idx="30440">
                  <c:v>43.148299999999999</c:v>
                </c:pt>
                <c:pt idx="30441">
                  <c:v>43.148299999999999</c:v>
                </c:pt>
                <c:pt idx="30442">
                  <c:v>43.148299999999999</c:v>
                </c:pt>
                <c:pt idx="30443">
                  <c:v>43.148299999999999</c:v>
                </c:pt>
                <c:pt idx="30444">
                  <c:v>43.148299999999999</c:v>
                </c:pt>
                <c:pt idx="30445">
                  <c:v>43.148299999999999</c:v>
                </c:pt>
                <c:pt idx="30446">
                  <c:v>43.148299999999999</c:v>
                </c:pt>
                <c:pt idx="30447">
                  <c:v>43.148299999999999</c:v>
                </c:pt>
                <c:pt idx="30448">
                  <c:v>43.148299999999999</c:v>
                </c:pt>
                <c:pt idx="30449">
                  <c:v>43.148299999999999</c:v>
                </c:pt>
                <c:pt idx="30450">
                  <c:v>43.148299999999999</c:v>
                </c:pt>
                <c:pt idx="30451">
                  <c:v>43.148299999999999</c:v>
                </c:pt>
                <c:pt idx="30452">
                  <c:v>43.148299999999999</c:v>
                </c:pt>
                <c:pt idx="30453">
                  <c:v>43.148299999999999</c:v>
                </c:pt>
                <c:pt idx="30454">
                  <c:v>43.148299999999999</c:v>
                </c:pt>
                <c:pt idx="30455">
                  <c:v>43.148299999999999</c:v>
                </c:pt>
                <c:pt idx="30456">
                  <c:v>43.148299999999999</c:v>
                </c:pt>
                <c:pt idx="30457">
                  <c:v>43.148299999999999</c:v>
                </c:pt>
                <c:pt idx="30458">
                  <c:v>43.148299999999999</c:v>
                </c:pt>
                <c:pt idx="30459">
                  <c:v>43.148299999999999</c:v>
                </c:pt>
                <c:pt idx="30460">
                  <c:v>43.148299999999999</c:v>
                </c:pt>
                <c:pt idx="30461">
                  <c:v>43.148299999999999</c:v>
                </c:pt>
                <c:pt idx="30462">
                  <c:v>43.148299999999999</c:v>
                </c:pt>
                <c:pt idx="30463">
                  <c:v>43.148299999999999</c:v>
                </c:pt>
                <c:pt idx="30464">
                  <c:v>43.148299999999999</c:v>
                </c:pt>
                <c:pt idx="30465">
                  <c:v>43.148299999999999</c:v>
                </c:pt>
                <c:pt idx="30466">
                  <c:v>43.148299999999999</c:v>
                </c:pt>
                <c:pt idx="30467">
                  <c:v>43.148299999999999</c:v>
                </c:pt>
                <c:pt idx="30468">
                  <c:v>43.148299999999999</c:v>
                </c:pt>
                <c:pt idx="30469">
                  <c:v>43.148299999999999</c:v>
                </c:pt>
                <c:pt idx="30470">
                  <c:v>43.148299999999999</c:v>
                </c:pt>
                <c:pt idx="30471">
                  <c:v>43.148299999999999</c:v>
                </c:pt>
                <c:pt idx="30472">
                  <c:v>43.148299999999999</c:v>
                </c:pt>
                <c:pt idx="30473">
                  <c:v>43.148299999999999</c:v>
                </c:pt>
                <c:pt idx="30474">
                  <c:v>43.148299999999999</c:v>
                </c:pt>
                <c:pt idx="30475">
                  <c:v>43.148299999999999</c:v>
                </c:pt>
                <c:pt idx="30476">
                  <c:v>43.148299999999999</c:v>
                </c:pt>
                <c:pt idx="30477">
                  <c:v>43.148299999999999</c:v>
                </c:pt>
                <c:pt idx="30478">
                  <c:v>43.148299999999999</c:v>
                </c:pt>
                <c:pt idx="30479">
                  <c:v>43.148299999999999</c:v>
                </c:pt>
                <c:pt idx="30480">
                  <c:v>43.148299999999999</c:v>
                </c:pt>
                <c:pt idx="30481">
                  <c:v>43.148299999999999</c:v>
                </c:pt>
                <c:pt idx="30482">
                  <c:v>43.148299999999999</c:v>
                </c:pt>
                <c:pt idx="30483">
                  <c:v>43.148299999999999</c:v>
                </c:pt>
                <c:pt idx="30484">
                  <c:v>43.148299999999999</c:v>
                </c:pt>
                <c:pt idx="30485">
                  <c:v>43.148299999999999</c:v>
                </c:pt>
                <c:pt idx="30486">
                  <c:v>43.148299999999999</c:v>
                </c:pt>
                <c:pt idx="30487">
                  <c:v>43.148299999999999</c:v>
                </c:pt>
                <c:pt idx="30488">
                  <c:v>43.148299999999999</c:v>
                </c:pt>
                <c:pt idx="30489">
                  <c:v>43.148299999999999</c:v>
                </c:pt>
                <c:pt idx="30490">
                  <c:v>43.148299999999999</c:v>
                </c:pt>
                <c:pt idx="30491">
                  <c:v>43.148299999999999</c:v>
                </c:pt>
                <c:pt idx="30492">
                  <c:v>43.148299999999999</c:v>
                </c:pt>
                <c:pt idx="30493">
                  <c:v>43.148299999999999</c:v>
                </c:pt>
                <c:pt idx="30494">
                  <c:v>43.148299999999999</c:v>
                </c:pt>
                <c:pt idx="30495">
                  <c:v>43.148299999999999</c:v>
                </c:pt>
                <c:pt idx="30496">
                  <c:v>43.148299999999999</c:v>
                </c:pt>
                <c:pt idx="30497">
                  <c:v>43.148299999999999</c:v>
                </c:pt>
                <c:pt idx="30498">
                  <c:v>43.148299999999999</c:v>
                </c:pt>
                <c:pt idx="30499">
                  <c:v>43.148299999999999</c:v>
                </c:pt>
                <c:pt idx="30500">
                  <c:v>43.148299999999999</c:v>
                </c:pt>
                <c:pt idx="30501">
                  <c:v>43.148299999999999</c:v>
                </c:pt>
                <c:pt idx="30502">
                  <c:v>43.148299999999999</c:v>
                </c:pt>
                <c:pt idx="30503">
                  <c:v>43.148299999999999</c:v>
                </c:pt>
                <c:pt idx="30504">
                  <c:v>43.148299999999999</c:v>
                </c:pt>
                <c:pt idx="30505">
                  <c:v>43.148299999999999</c:v>
                </c:pt>
                <c:pt idx="30506">
                  <c:v>43.148299999999999</c:v>
                </c:pt>
                <c:pt idx="30507">
                  <c:v>43.148299999999999</c:v>
                </c:pt>
                <c:pt idx="30508">
                  <c:v>43.148299999999999</c:v>
                </c:pt>
                <c:pt idx="30509">
                  <c:v>43.148299999999999</c:v>
                </c:pt>
                <c:pt idx="30510">
                  <c:v>43.148299999999999</c:v>
                </c:pt>
                <c:pt idx="30511">
                  <c:v>43.148299999999999</c:v>
                </c:pt>
                <c:pt idx="30512">
                  <c:v>43.148299999999999</c:v>
                </c:pt>
                <c:pt idx="30513">
                  <c:v>43.148299999999999</c:v>
                </c:pt>
                <c:pt idx="30514">
                  <c:v>43.148299999999999</c:v>
                </c:pt>
                <c:pt idx="30515">
                  <c:v>43.148299999999999</c:v>
                </c:pt>
                <c:pt idx="30516">
                  <c:v>43.148299999999999</c:v>
                </c:pt>
                <c:pt idx="30517">
                  <c:v>43.148299999999999</c:v>
                </c:pt>
                <c:pt idx="30518">
                  <c:v>43.148299999999999</c:v>
                </c:pt>
                <c:pt idx="30519">
                  <c:v>43.148299999999999</c:v>
                </c:pt>
                <c:pt idx="30520">
                  <c:v>43.148299999999999</c:v>
                </c:pt>
                <c:pt idx="30521">
                  <c:v>43.148299999999999</c:v>
                </c:pt>
                <c:pt idx="30522">
                  <c:v>43.148299999999999</c:v>
                </c:pt>
                <c:pt idx="30523">
                  <c:v>43.148299999999999</c:v>
                </c:pt>
                <c:pt idx="30524">
                  <c:v>43.148299999999999</c:v>
                </c:pt>
                <c:pt idx="30525">
                  <c:v>43.148299999999999</c:v>
                </c:pt>
                <c:pt idx="30526">
                  <c:v>43.148299999999999</c:v>
                </c:pt>
                <c:pt idx="30527">
                  <c:v>43.148299999999999</c:v>
                </c:pt>
                <c:pt idx="30528">
                  <c:v>43.148299999999999</c:v>
                </c:pt>
                <c:pt idx="30529">
                  <c:v>43.148299999999999</c:v>
                </c:pt>
                <c:pt idx="30530">
                  <c:v>43.148299999999999</c:v>
                </c:pt>
                <c:pt idx="30531">
                  <c:v>43.148299999999999</c:v>
                </c:pt>
                <c:pt idx="30532">
                  <c:v>43.148299999999999</c:v>
                </c:pt>
                <c:pt idx="30533">
                  <c:v>43.148299999999999</c:v>
                </c:pt>
                <c:pt idx="30534">
                  <c:v>43.148299999999999</c:v>
                </c:pt>
                <c:pt idx="30535">
                  <c:v>43.148299999999999</c:v>
                </c:pt>
                <c:pt idx="30536">
                  <c:v>43.148299999999999</c:v>
                </c:pt>
                <c:pt idx="30537">
                  <c:v>43.148299999999999</c:v>
                </c:pt>
                <c:pt idx="30538">
                  <c:v>43.148299999999999</c:v>
                </c:pt>
                <c:pt idx="30539">
                  <c:v>43.148299999999999</c:v>
                </c:pt>
                <c:pt idx="30540">
                  <c:v>43.148299999999999</c:v>
                </c:pt>
                <c:pt idx="30541">
                  <c:v>43.148299999999999</c:v>
                </c:pt>
                <c:pt idx="30542">
                  <c:v>43.148299999999999</c:v>
                </c:pt>
                <c:pt idx="30543">
                  <c:v>43.148299999999999</c:v>
                </c:pt>
                <c:pt idx="30544">
                  <c:v>43.148299999999999</c:v>
                </c:pt>
                <c:pt idx="30545">
                  <c:v>43.148299999999999</c:v>
                </c:pt>
                <c:pt idx="30546">
                  <c:v>43.148299999999999</c:v>
                </c:pt>
                <c:pt idx="30547">
                  <c:v>43.148299999999999</c:v>
                </c:pt>
                <c:pt idx="30548">
                  <c:v>43.148299999999999</c:v>
                </c:pt>
                <c:pt idx="30549">
                  <c:v>43.148299999999999</c:v>
                </c:pt>
                <c:pt idx="30550">
                  <c:v>43.148299999999999</c:v>
                </c:pt>
                <c:pt idx="30551">
                  <c:v>43.148299999999999</c:v>
                </c:pt>
                <c:pt idx="30552">
                  <c:v>43.148299999999999</c:v>
                </c:pt>
                <c:pt idx="30553">
                  <c:v>43.148299999999999</c:v>
                </c:pt>
                <c:pt idx="30554">
                  <c:v>43.148299999999999</c:v>
                </c:pt>
                <c:pt idx="30555">
                  <c:v>43.148299999999999</c:v>
                </c:pt>
                <c:pt idx="30556">
                  <c:v>43.148299999999999</c:v>
                </c:pt>
                <c:pt idx="30557">
                  <c:v>43.148299999999999</c:v>
                </c:pt>
                <c:pt idx="30558">
                  <c:v>43.148299999999999</c:v>
                </c:pt>
                <c:pt idx="30559">
                  <c:v>43.148299999999999</c:v>
                </c:pt>
                <c:pt idx="30560">
                  <c:v>43.148299999999999</c:v>
                </c:pt>
                <c:pt idx="30561">
                  <c:v>43.148299999999999</c:v>
                </c:pt>
                <c:pt idx="30562">
                  <c:v>43.148299999999999</c:v>
                </c:pt>
                <c:pt idx="30563">
                  <c:v>43.148299999999999</c:v>
                </c:pt>
                <c:pt idx="30564">
                  <c:v>43.148299999999999</c:v>
                </c:pt>
                <c:pt idx="30565">
                  <c:v>43.148299999999999</c:v>
                </c:pt>
                <c:pt idx="30566">
                  <c:v>43.148299999999999</c:v>
                </c:pt>
                <c:pt idx="30567">
                  <c:v>43.148299999999999</c:v>
                </c:pt>
                <c:pt idx="30568">
                  <c:v>43.148299999999999</c:v>
                </c:pt>
                <c:pt idx="30569">
                  <c:v>43.148299999999999</c:v>
                </c:pt>
                <c:pt idx="30570">
                  <c:v>43.148299999999999</c:v>
                </c:pt>
                <c:pt idx="30571">
                  <c:v>43.148299999999999</c:v>
                </c:pt>
                <c:pt idx="30572">
                  <c:v>43.148299999999999</c:v>
                </c:pt>
                <c:pt idx="30573">
                  <c:v>43.148299999999999</c:v>
                </c:pt>
                <c:pt idx="30574">
                  <c:v>43.148299999999999</c:v>
                </c:pt>
                <c:pt idx="30575">
                  <c:v>43.148299999999999</c:v>
                </c:pt>
                <c:pt idx="30576">
                  <c:v>43.148299999999999</c:v>
                </c:pt>
                <c:pt idx="30577">
                  <c:v>43.148299999999999</c:v>
                </c:pt>
                <c:pt idx="30578">
                  <c:v>43.148299999999999</c:v>
                </c:pt>
                <c:pt idx="30579">
                  <c:v>43.148299999999999</c:v>
                </c:pt>
                <c:pt idx="30580">
                  <c:v>43.148299999999999</c:v>
                </c:pt>
                <c:pt idx="30581">
                  <c:v>43.148299999999999</c:v>
                </c:pt>
                <c:pt idx="30582">
                  <c:v>43.148299999999999</c:v>
                </c:pt>
                <c:pt idx="30583">
                  <c:v>43.148299999999999</c:v>
                </c:pt>
                <c:pt idx="30584">
                  <c:v>43.148299999999999</c:v>
                </c:pt>
                <c:pt idx="30585">
                  <c:v>43.148299999999999</c:v>
                </c:pt>
                <c:pt idx="30586">
                  <c:v>43.148299999999999</c:v>
                </c:pt>
                <c:pt idx="30587">
                  <c:v>43.148299999999999</c:v>
                </c:pt>
                <c:pt idx="30588">
                  <c:v>43.148299999999999</c:v>
                </c:pt>
                <c:pt idx="30589">
                  <c:v>43.148299999999999</c:v>
                </c:pt>
                <c:pt idx="30590">
                  <c:v>43.148299999999999</c:v>
                </c:pt>
                <c:pt idx="30591">
                  <c:v>43.148299999999999</c:v>
                </c:pt>
                <c:pt idx="30592">
                  <c:v>43.148299999999999</c:v>
                </c:pt>
                <c:pt idx="30593">
                  <c:v>43.148299999999999</c:v>
                </c:pt>
                <c:pt idx="30594">
                  <c:v>43.148299999999999</c:v>
                </c:pt>
                <c:pt idx="30595">
                  <c:v>43.148299999999999</c:v>
                </c:pt>
                <c:pt idx="30596">
                  <c:v>43.148299999999999</c:v>
                </c:pt>
                <c:pt idx="30597">
                  <c:v>43.148299999999999</c:v>
                </c:pt>
                <c:pt idx="30598">
                  <c:v>43.148299999999999</c:v>
                </c:pt>
                <c:pt idx="30599">
                  <c:v>43.148299999999999</c:v>
                </c:pt>
                <c:pt idx="30600">
                  <c:v>43.148299999999999</c:v>
                </c:pt>
                <c:pt idx="30601">
                  <c:v>43.148299999999999</c:v>
                </c:pt>
                <c:pt idx="30602">
                  <c:v>43.148299999999999</c:v>
                </c:pt>
                <c:pt idx="30603">
                  <c:v>43.148299999999999</c:v>
                </c:pt>
                <c:pt idx="30604">
                  <c:v>43.148299999999999</c:v>
                </c:pt>
                <c:pt idx="30605">
                  <c:v>43.148299999999999</c:v>
                </c:pt>
                <c:pt idx="30606">
                  <c:v>43.148299999999999</c:v>
                </c:pt>
                <c:pt idx="30607">
                  <c:v>43.148299999999999</c:v>
                </c:pt>
                <c:pt idx="30608">
                  <c:v>43.148299999999999</c:v>
                </c:pt>
                <c:pt idx="30609">
                  <c:v>43.148299999999999</c:v>
                </c:pt>
                <c:pt idx="30610">
                  <c:v>43.148299999999999</c:v>
                </c:pt>
                <c:pt idx="30611">
                  <c:v>43.148299999999999</c:v>
                </c:pt>
                <c:pt idx="30612">
                  <c:v>43.148299999999999</c:v>
                </c:pt>
                <c:pt idx="30613">
                  <c:v>43.148299999999999</c:v>
                </c:pt>
                <c:pt idx="30614">
                  <c:v>43.148299999999999</c:v>
                </c:pt>
                <c:pt idx="30615">
                  <c:v>43.158900000000003</c:v>
                </c:pt>
                <c:pt idx="30616">
                  <c:v>43.158900000000003</c:v>
                </c:pt>
                <c:pt idx="30617">
                  <c:v>43.158900000000003</c:v>
                </c:pt>
                <c:pt idx="30618">
                  <c:v>43.158900000000003</c:v>
                </c:pt>
                <c:pt idx="30619">
                  <c:v>43.158900000000003</c:v>
                </c:pt>
                <c:pt idx="30620">
                  <c:v>43.158900000000003</c:v>
                </c:pt>
                <c:pt idx="30621">
                  <c:v>43.158900000000003</c:v>
                </c:pt>
                <c:pt idx="30622">
                  <c:v>43.158900000000003</c:v>
                </c:pt>
                <c:pt idx="30623">
                  <c:v>43.158900000000003</c:v>
                </c:pt>
                <c:pt idx="30624">
                  <c:v>43.158900000000003</c:v>
                </c:pt>
                <c:pt idx="30625">
                  <c:v>43.158900000000003</c:v>
                </c:pt>
                <c:pt idx="30626">
                  <c:v>43.158900000000003</c:v>
                </c:pt>
                <c:pt idx="30627">
                  <c:v>43.158900000000003</c:v>
                </c:pt>
                <c:pt idx="30628">
                  <c:v>43.158900000000003</c:v>
                </c:pt>
                <c:pt idx="30629">
                  <c:v>43.158900000000003</c:v>
                </c:pt>
                <c:pt idx="30630">
                  <c:v>43.158900000000003</c:v>
                </c:pt>
                <c:pt idx="30631">
                  <c:v>43.158900000000003</c:v>
                </c:pt>
                <c:pt idx="30632">
                  <c:v>43.158900000000003</c:v>
                </c:pt>
                <c:pt idx="30633">
                  <c:v>43.158900000000003</c:v>
                </c:pt>
                <c:pt idx="30634">
                  <c:v>43.169200000000011</c:v>
                </c:pt>
                <c:pt idx="30635">
                  <c:v>43.169200000000011</c:v>
                </c:pt>
                <c:pt idx="30636">
                  <c:v>43.169200000000011</c:v>
                </c:pt>
                <c:pt idx="30637">
                  <c:v>43.169200000000011</c:v>
                </c:pt>
                <c:pt idx="30638">
                  <c:v>43.169200000000011</c:v>
                </c:pt>
                <c:pt idx="30639">
                  <c:v>43.169200000000011</c:v>
                </c:pt>
                <c:pt idx="30640">
                  <c:v>43.169200000000011</c:v>
                </c:pt>
                <c:pt idx="30641">
                  <c:v>43.169200000000011</c:v>
                </c:pt>
                <c:pt idx="30642">
                  <c:v>43.169200000000011</c:v>
                </c:pt>
                <c:pt idx="30643">
                  <c:v>43.169200000000011</c:v>
                </c:pt>
                <c:pt idx="30644">
                  <c:v>43.169200000000011</c:v>
                </c:pt>
                <c:pt idx="30645">
                  <c:v>43.169200000000011</c:v>
                </c:pt>
                <c:pt idx="30646">
                  <c:v>43.169200000000011</c:v>
                </c:pt>
                <c:pt idx="30647">
                  <c:v>43.169200000000011</c:v>
                </c:pt>
                <c:pt idx="30648">
                  <c:v>43.169200000000011</c:v>
                </c:pt>
                <c:pt idx="30649">
                  <c:v>43.169200000000011</c:v>
                </c:pt>
                <c:pt idx="30650">
                  <c:v>43.169200000000011</c:v>
                </c:pt>
                <c:pt idx="30651">
                  <c:v>43.169200000000011</c:v>
                </c:pt>
                <c:pt idx="30652">
                  <c:v>43.169200000000011</c:v>
                </c:pt>
                <c:pt idx="30653">
                  <c:v>43.169200000000011</c:v>
                </c:pt>
                <c:pt idx="30654">
                  <c:v>43.169200000000011</c:v>
                </c:pt>
                <c:pt idx="30655">
                  <c:v>43.169200000000011</c:v>
                </c:pt>
                <c:pt idx="30656">
                  <c:v>43.169200000000011</c:v>
                </c:pt>
                <c:pt idx="30657">
                  <c:v>43.169200000000011</c:v>
                </c:pt>
                <c:pt idx="30658">
                  <c:v>43.179499999999997</c:v>
                </c:pt>
                <c:pt idx="30659">
                  <c:v>43.179499999999997</c:v>
                </c:pt>
                <c:pt idx="30660">
                  <c:v>43.179499999999997</c:v>
                </c:pt>
                <c:pt idx="30661">
                  <c:v>43.179499999999997</c:v>
                </c:pt>
                <c:pt idx="30662">
                  <c:v>43.179499999999997</c:v>
                </c:pt>
                <c:pt idx="30663">
                  <c:v>43.179499999999997</c:v>
                </c:pt>
                <c:pt idx="30664">
                  <c:v>43.179499999999997</c:v>
                </c:pt>
                <c:pt idx="30665">
                  <c:v>43.179499999999997</c:v>
                </c:pt>
                <c:pt idx="30666">
                  <c:v>43.179499999999997</c:v>
                </c:pt>
                <c:pt idx="30667">
                  <c:v>43.179499999999997</c:v>
                </c:pt>
                <c:pt idx="30668">
                  <c:v>43.179499999999997</c:v>
                </c:pt>
                <c:pt idx="30669">
                  <c:v>43.179499999999997</c:v>
                </c:pt>
                <c:pt idx="30670">
                  <c:v>43.179499999999997</c:v>
                </c:pt>
                <c:pt idx="30671">
                  <c:v>43.179499999999997</c:v>
                </c:pt>
                <c:pt idx="30672">
                  <c:v>43.179499999999997</c:v>
                </c:pt>
                <c:pt idx="30673">
                  <c:v>43.179499999999997</c:v>
                </c:pt>
                <c:pt idx="30674">
                  <c:v>43.179499999999997</c:v>
                </c:pt>
                <c:pt idx="30675">
                  <c:v>43.179499999999997</c:v>
                </c:pt>
                <c:pt idx="30676">
                  <c:v>43.179499999999997</c:v>
                </c:pt>
                <c:pt idx="30677">
                  <c:v>43.179499999999997</c:v>
                </c:pt>
                <c:pt idx="30678">
                  <c:v>43.179499999999997</c:v>
                </c:pt>
                <c:pt idx="30679">
                  <c:v>43.179499999999997</c:v>
                </c:pt>
                <c:pt idx="30680">
                  <c:v>43.179499999999997</c:v>
                </c:pt>
                <c:pt idx="30681">
                  <c:v>43.179499999999997</c:v>
                </c:pt>
                <c:pt idx="30682">
                  <c:v>43.179499999999997</c:v>
                </c:pt>
                <c:pt idx="30683">
                  <c:v>43.179499999999997</c:v>
                </c:pt>
                <c:pt idx="30684">
                  <c:v>43.179499999999997</c:v>
                </c:pt>
                <c:pt idx="30685">
                  <c:v>43.179499999999997</c:v>
                </c:pt>
                <c:pt idx="30686">
                  <c:v>43.179499999999997</c:v>
                </c:pt>
                <c:pt idx="30687">
                  <c:v>43.179499999999997</c:v>
                </c:pt>
                <c:pt idx="30688">
                  <c:v>43.179499999999997</c:v>
                </c:pt>
                <c:pt idx="30689">
                  <c:v>43.179499999999997</c:v>
                </c:pt>
                <c:pt idx="30690">
                  <c:v>43.179499999999997</c:v>
                </c:pt>
                <c:pt idx="30691">
                  <c:v>43.169200000000011</c:v>
                </c:pt>
                <c:pt idx="30692">
                  <c:v>43.169200000000011</c:v>
                </c:pt>
                <c:pt idx="30693">
                  <c:v>43.169200000000011</c:v>
                </c:pt>
                <c:pt idx="30694">
                  <c:v>43.169200000000011</c:v>
                </c:pt>
                <c:pt idx="30695">
                  <c:v>43.169200000000011</c:v>
                </c:pt>
                <c:pt idx="30696">
                  <c:v>43.169200000000011</c:v>
                </c:pt>
                <c:pt idx="30697">
                  <c:v>43.169200000000011</c:v>
                </c:pt>
                <c:pt idx="30698">
                  <c:v>43.169200000000011</c:v>
                </c:pt>
                <c:pt idx="30699">
                  <c:v>43.169200000000011</c:v>
                </c:pt>
                <c:pt idx="30700">
                  <c:v>43.169200000000011</c:v>
                </c:pt>
                <c:pt idx="30701">
                  <c:v>43.169200000000011</c:v>
                </c:pt>
                <c:pt idx="30702">
                  <c:v>43.169200000000011</c:v>
                </c:pt>
                <c:pt idx="30703">
                  <c:v>43.169200000000011</c:v>
                </c:pt>
                <c:pt idx="30704">
                  <c:v>43.169200000000011</c:v>
                </c:pt>
                <c:pt idx="30705">
                  <c:v>43.169200000000011</c:v>
                </c:pt>
                <c:pt idx="30706">
                  <c:v>43.169200000000011</c:v>
                </c:pt>
                <c:pt idx="30707">
                  <c:v>43.169200000000011</c:v>
                </c:pt>
                <c:pt idx="30708">
                  <c:v>43.169200000000011</c:v>
                </c:pt>
                <c:pt idx="30709">
                  <c:v>43.169200000000011</c:v>
                </c:pt>
                <c:pt idx="30710">
                  <c:v>43.169200000000011</c:v>
                </c:pt>
                <c:pt idx="30711">
                  <c:v>43.169200000000011</c:v>
                </c:pt>
                <c:pt idx="30712">
                  <c:v>43.169200000000011</c:v>
                </c:pt>
                <c:pt idx="30713">
                  <c:v>43.169200000000011</c:v>
                </c:pt>
                <c:pt idx="30714">
                  <c:v>43.169200000000011</c:v>
                </c:pt>
                <c:pt idx="30715">
                  <c:v>43.169200000000011</c:v>
                </c:pt>
                <c:pt idx="30716">
                  <c:v>43.169200000000011</c:v>
                </c:pt>
                <c:pt idx="30717">
                  <c:v>43.169200000000011</c:v>
                </c:pt>
                <c:pt idx="30718">
                  <c:v>43.169200000000011</c:v>
                </c:pt>
                <c:pt idx="30719">
                  <c:v>43.169200000000011</c:v>
                </c:pt>
                <c:pt idx="30720">
                  <c:v>43.169200000000011</c:v>
                </c:pt>
                <c:pt idx="30721">
                  <c:v>43.169200000000011</c:v>
                </c:pt>
                <c:pt idx="30722">
                  <c:v>43.169200000000011</c:v>
                </c:pt>
                <c:pt idx="30723">
                  <c:v>43.169200000000011</c:v>
                </c:pt>
                <c:pt idx="30724">
                  <c:v>43.1584</c:v>
                </c:pt>
                <c:pt idx="30725">
                  <c:v>43.1584</c:v>
                </c:pt>
                <c:pt idx="30726">
                  <c:v>43.1584</c:v>
                </c:pt>
                <c:pt idx="30727">
                  <c:v>43.1584</c:v>
                </c:pt>
                <c:pt idx="30728">
                  <c:v>43.1584</c:v>
                </c:pt>
                <c:pt idx="30729">
                  <c:v>43.1584</c:v>
                </c:pt>
                <c:pt idx="30730">
                  <c:v>43.1584</c:v>
                </c:pt>
                <c:pt idx="30731">
                  <c:v>43.1584</c:v>
                </c:pt>
                <c:pt idx="30732">
                  <c:v>43.1584</c:v>
                </c:pt>
                <c:pt idx="30733">
                  <c:v>43.1584</c:v>
                </c:pt>
                <c:pt idx="30734">
                  <c:v>43.1584</c:v>
                </c:pt>
                <c:pt idx="30735">
                  <c:v>43.1584</c:v>
                </c:pt>
                <c:pt idx="30736">
                  <c:v>43.1584</c:v>
                </c:pt>
                <c:pt idx="30737">
                  <c:v>43.1584</c:v>
                </c:pt>
                <c:pt idx="30738">
                  <c:v>43.1584</c:v>
                </c:pt>
                <c:pt idx="30739">
                  <c:v>43.1584</c:v>
                </c:pt>
                <c:pt idx="30740">
                  <c:v>43.1584</c:v>
                </c:pt>
                <c:pt idx="30741">
                  <c:v>43.1584</c:v>
                </c:pt>
                <c:pt idx="30742">
                  <c:v>43.1584</c:v>
                </c:pt>
                <c:pt idx="30743">
                  <c:v>43.1584</c:v>
                </c:pt>
                <c:pt idx="30744">
                  <c:v>43.1584</c:v>
                </c:pt>
                <c:pt idx="30745">
                  <c:v>43.1584</c:v>
                </c:pt>
                <c:pt idx="30746">
                  <c:v>43.1584</c:v>
                </c:pt>
                <c:pt idx="30747">
                  <c:v>43.1584</c:v>
                </c:pt>
                <c:pt idx="30748">
                  <c:v>43.1584</c:v>
                </c:pt>
                <c:pt idx="30749">
                  <c:v>43.1584</c:v>
                </c:pt>
                <c:pt idx="30750">
                  <c:v>43.1584</c:v>
                </c:pt>
                <c:pt idx="30751">
                  <c:v>43.1584</c:v>
                </c:pt>
                <c:pt idx="30752">
                  <c:v>43.1584</c:v>
                </c:pt>
                <c:pt idx="30753">
                  <c:v>43.1584</c:v>
                </c:pt>
                <c:pt idx="30754">
                  <c:v>43.1584</c:v>
                </c:pt>
                <c:pt idx="30755">
                  <c:v>43.1584</c:v>
                </c:pt>
                <c:pt idx="30756">
                  <c:v>43.1584</c:v>
                </c:pt>
                <c:pt idx="30757">
                  <c:v>43.1584</c:v>
                </c:pt>
                <c:pt idx="30758">
                  <c:v>43.1584</c:v>
                </c:pt>
                <c:pt idx="30759">
                  <c:v>43.1584</c:v>
                </c:pt>
                <c:pt idx="30760">
                  <c:v>43.1584</c:v>
                </c:pt>
                <c:pt idx="30761">
                  <c:v>43.1584</c:v>
                </c:pt>
                <c:pt idx="30762">
                  <c:v>43.1584</c:v>
                </c:pt>
                <c:pt idx="30763">
                  <c:v>43.1584</c:v>
                </c:pt>
                <c:pt idx="30764">
                  <c:v>43.1584</c:v>
                </c:pt>
                <c:pt idx="30765">
                  <c:v>43.1584</c:v>
                </c:pt>
                <c:pt idx="30766">
                  <c:v>43.1584</c:v>
                </c:pt>
                <c:pt idx="30767">
                  <c:v>43.1584</c:v>
                </c:pt>
                <c:pt idx="30768">
                  <c:v>43.1584</c:v>
                </c:pt>
                <c:pt idx="30769">
                  <c:v>43.1584</c:v>
                </c:pt>
                <c:pt idx="30770">
                  <c:v>43.1479</c:v>
                </c:pt>
                <c:pt idx="30771">
                  <c:v>43.1479</c:v>
                </c:pt>
                <c:pt idx="30772">
                  <c:v>43.1479</c:v>
                </c:pt>
                <c:pt idx="30773">
                  <c:v>43.1479</c:v>
                </c:pt>
                <c:pt idx="30774">
                  <c:v>43.1479</c:v>
                </c:pt>
                <c:pt idx="30775">
                  <c:v>43.1479</c:v>
                </c:pt>
                <c:pt idx="30776">
                  <c:v>43.1479</c:v>
                </c:pt>
                <c:pt idx="30777">
                  <c:v>43.1479</c:v>
                </c:pt>
                <c:pt idx="30778">
                  <c:v>43.1479</c:v>
                </c:pt>
                <c:pt idx="30779">
                  <c:v>43.1479</c:v>
                </c:pt>
                <c:pt idx="30780">
                  <c:v>43.1479</c:v>
                </c:pt>
                <c:pt idx="30781">
                  <c:v>43.1479</c:v>
                </c:pt>
                <c:pt idx="30782">
                  <c:v>43.1479</c:v>
                </c:pt>
                <c:pt idx="30783">
                  <c:v>43.1479</c:v>
                </c:pt>
                <c:pt idx="30784">
                  <c:v>43.1479</c:v>
                </c:pt>
                <c:pt idx="30785">
                  <c:v>43.1479</c:v>
                </c:pt>
                <c:pt idx="30786">
                  <c:v>43.1479</c:v>
                </c:pt>
                <c:pt idx="30787">
                  <c:v>43.1479</c:v>
                </c:pt>
                <c:pt idx="30788">
                  <c:v>43.1479</c:v>
                </c:pt>
                <c:pt idx="30789">
                  <c:v>43.1479</c:v>
                </c:pt>
                <c:pt idx="30790">
                  <c:v>43.1479</c:v>
                </c:pt>
                <c:pt idx="30791">
                  <c:v>43.1479</c:v>
                </c:pt>
                <c:pt idx="30792">
                  <c:v>43.1479</c:v>
                </c:pt>
                <c:pt idx="30793">
                  <c:v>43.1479</c:v>
                </c:pt>
                <c:pt idx="30794">
                  <c:v>43.1479</c:v>
                </c:pt>
                <c:pt idx="30795">
                  <c:v>43.1479</c:v>
                </c:pt>
                <c:pt idx="30796">
                  <c:v>43.1479</c:v>
                </c:pt>
                <c:pt idx="30797">
                  <c:v>43.1479</c:v>
                </c:pt>
                <c:pt idx="30798">
                  <c:v>43.1479</c:v>
                </c:pt>
                <c:pt idx="30799">
                  <c:v>43.1479</c:v>
                </c:pt>
                <c:pt idx="30800">
                  <c:v>43.1479</c:v>
                </c:pt>
                <c:pt idx="30801">
                  <c:v>43.1479</c:v>
                </c:pt>
                <c:pt idx="30802">
                  <c:v>43.1479</c:v>
                </c:pt>
                <c:pt idx="30803">
                  <c:v>43.1479</c:v>
                </c:pt>
                <c:pt idx="30804">
                  <c:v>43.1479</c:v>
                </c:pt>
                <c:pt idx="30805">
                  <c:v>43.1479</c:v>
                </c:pt>
                <c:pt idx="30806">
                  <c:v>43.1479</c:v>
                </c:pt>
                <c:pt idx="30807">
                  <c:v>43.1479</c:v>
                </c:pt>
                <c:pt idx="30808">
                  <c:v>43.1479</c:v>
                </c:pt>
                <c:pt idx="30809">
                  <c:v>43.1479</c:v>
                </c:pt>
                <c:pt idx="30810">
                  <c:v>43.1479</c:v>
                </c:pt>
                <c:pt idx="30811">
                  <c:v>43.1479</c:v>
                </c:pt>
                <c:pt idx="30812">
                  <c:v>43.1479</c:v>
                </c:pt>
                <c:pt idx="30813">
                  <c:v>43.1479</c:v>
                </c:pt>
                <c:pt idx="30814">
                  <c:v>43.1479</c:v>
                </c:pt>
                <c:pt idx="30815">
                  <c:v>43.1479</c:v>
                </c:pt>
                <c:pt idx="30816">
                  <c:v>43.1479</c:v>
                </c:pt>
                <c:pt idx="30817">
                  <c:v>43.1479</c:v>
                </c:pt>
                <c:pt idx="30818">
                  <c:v>43.1479</c:v>
                </c:pt>
                <c:pt idx="30819">
                  <c:v>43.1479</c:v>
                </c:pt>
                <c:pt idx="30820">
                  <c:v>43.1479</c:v>
                </c:pt>
                <c:pt idx="30821">
                  <c:v>43.1479</c:v>
                </c:pt>
                <c:pt idx="30822">
                  <c:v>43.1479</c:v>
                </c:pt>
                <c:pt idx="30823">
                  <c:v>43.1479</c:v>
                </c:pt>
                <c:pt idx="30824">
                  <c:v>43.1479</c:v>
                </c:pt>
                <c:pt idx="30825">
                  <c:v>43.1479</c:v>
                </c:pt>
                <c:pt idx="30826">
                  <c:v>43.1479</c:v>
                </c:pt>
                <c:pt idx="30827">
                  <c:v>43.1479</c:v>
                </c:pt>
                <c:pt idx="30828">
                  <c:v>43.1479</c:v>
                </c:pt>
                <c:pt idx="30829">
                  <c:v>43.1479</c:v>
                </c:pt>
                <c:pt idx="30830">
                  <c:v>43.1479</c:v>
                </c:pt>
                <c:pt idx="30831">
                  <c:v>43.1479</c:v>
                </c:pt>
                <c:pt idx="30832">
                  <c:v>43.1479</c:v>
                </c:pt>
                <c:pt idx="30833">
                  <c:v>43.1479</c:v>
                </c:pt>
                <c:pt idx="30834">
                  <c:v>43.1479</c:v>
                </c:pt>
                <c:pt idx="30835">
                  <c:v>43.1479</c:v>
                </c:pt>
                <c:pt idx="30836">
                  <c:v>43.159000000000013</c:v>
                </c:pt>
                <c:pt idx="30837">
                  <c:v>43.159000000000013</c:v>
                </c:pt>
                <c:pt idx="30838">
                  <c:v>43.159000000000013</c:v>
                </c:pt>
                <c:pt idx="30839">
                  <c:v>43.159000000000013</c:v>
                </c:pt>
                <c:pt idx="30840">
                  <c:v>43.159000000000013</c:v>
                </c:pt>
                <c:pt idx="30841">
                  <c:v>43.169800000000002</c:v>
                </c:pt>
                <c:pt idx="30842">
                  <c:v>43.169800000000002</c:v>
                </c:pt>
                <c:pt idx="30843">
                  <c:v>43.169800000000002</c:v>
                </c:pt>
                <c:pt idx="30844">
                  <c:v>43.169800000000002</c:v>
                </c:pt>
                <c:pt idx="30845">
                  <c:v>43.169800000000002</c:v>
                </c:pt>
                <c:pt idx="30846">
                  <c:v>43.169800000000002</c:v>
                </c:pt>
                <c:pt idx="30847">
                  <c:v>43.169800000000002</c:v>
                </c:pt>
                <c:pt idx="30848">
                  <c:v>43.169800000000002</c:v>
                </c:pt>
                <c:pt idx="30849">
                  <c:v>43.169800000000002</c:v>
                </c:pt>
                <c:pt idx="30850">
                  <c:v>43.169800000000002</c:v>
                </c:pt>
                <c:pt idx="30851">
                  <c:v>43.180200000000013</c:v>
                </c:pt>
                <c:pt idx="30852">
                  <c:v>43.180200000000013</c:v>
                </c:pt>
                <c:pt idx="30853">
                  <c:v>43.180200000000013</c:v>
                </c:pt>
                <c:pt idx="30854">
                  <c:v>43.180200000000013</c:v>
                </c:pt>
                <c:pt idx="30855">
                  <c:v>43.190600000000003</c:v>
                </c:pt>
                <c:pt idx="30856">
                  <c:v>43.190600000000003</c:v>
                </c:pt>
                <c:pt idx="30857">
                  <c:v>43.190600000000003</c:v>
                </c:pt>
                <c:pt idx="30858">
                  <c:v>43.190600000000003</c:v>
                </c:pt>
                <c:pt idx="30859">
                  <c:v>43.190600000000003</c:v>
                </c:pt>
                <c:pt idx="30860">
                  <c:v>43.202400000000011</c:v>
                </c:pt>
                <c:pt idx="30861">
                  <c:v>43.202400000000011</c:v>
                </c:pt>
                <c:pt idx="30862">
                  <c:v>43.202400000000011</c:v>
                </c:pt>
                <c:pt idx="30863">
                  <c:v>43.202400000000011</c:v>
                </c:pt>
                <c:pt idx="30864">
                  <c:v>43.202400000000011</c:v>
                </c:pt>
                <c:pt idx="30865">
                  <c:v>43.213099999999997</c:v>
                </c:pt>
                <c:pt idx="30866">
                  <c:v>43.213099999999997</c:v>
                </c:pt>
                <c:pt idx="30867">
                  <c:v>43.213099999999997</c:v>
                </c:pt>
                <c:pt idx="30868">
                  <c:v>43.213099999999997</c:v>
                </c:pt>
                <c:pt idx="30869">
                  <c:v>43.213099999999997</c:v>
                </c:pt>
                <c:pt idx="30870">
                  <c:v>43.213099999999997</c:v>
                </c:pt>
                <c:pt idx="30871">
                  <c:v>43.213099999999997</c:v>
                </c:pt>
                <c:pt idx="30872">
                  <c:v>43.213099999999997</c:v>
                </c:pt>
                <c:pt idx="30873">
                  <c:v>43.213099999999997</c:v>
                </c:pt>
                <c:pt idx="30874">
                  <c:v>43.223600000000012</c:v>
                </c:pt>
                <c:pt idx="30875">
                  <c:v>43.223600000000012</c:v>
                </c:pt>
                <c:pt idx="30876">
                  <c:v>43.223600000000012</c:v>
                </c:pt>
                <c:pt idx="30877">
                  <c:v>43.223600000000012</c:v>
                </c:pt>
                <c:pt idx="30878">
                  <c:v>43.223600000000012</c:v>
                </c:pt>
                <c:pt idx="30879">
                  <c:v>43.2346</c:v>
                </c:pt>
                <c:pt idx="30880">
                  <c:v>43.2346</c:v>
                </c:pt>
                <c:pt idx="30881">
                  <c:v>43.2346</c:v>
                </c:pt>
                <c:pt idx="30882">
                  <c:v>43.2346</c:v>
                </c:pt>
                <c:pt idx="30883">
                  <c:v>43.2346</c:v>
                </c:pt>
                <c:pt idx="30884">
                  <c:v>43.2346</c:v>
                </c:pt>
                <c:pt idx="30885">
                  <c:v>43.2346</c:v>
                </c:pt>
                <c:pt idx="30886">
                  <c:v>43.2346</c:v>
                </c:pt>
                <c:pt idx="30887">
                  <c:v>43.2346</c:v>
                </c:pt>
                <c:pt idx="30888">
                  <c:v>43.246499999999997</c:v>
                </c:pt>
                <c:pt idx="30889">
                  <c:v>43.246499999999997</c:v>
                </c:pt>
                <c:pt idx="30890">
                  <c:v>43.246499999999997</c:v>
                </c:pt>
                <c:pt idx="30891">
                  <c:v>43.246499999999997</c:v>
                </c:pt>
                <c:pt idx="30892">
                  <c:v>43.246499999999997</c:v>
                </c:pt>
                <c:pt idx="30893">
                  <c:v>43.246499999999997</c:v>
                </c:pt>
                <c:pt idx="30894">
                  <c:v>43.246499999999997</c:v>
                </c:pt>
                <c:pt idx="30895">
                  <c:v>43.246499999999997</c:v>
                </c:pt>
                <c:pt idx="30896">
                  <c:v>43.246499999999997</c:v>
                </c:pt>
                <c:pt idx="30897">
                  <c:v>43.246499999999997</c:v>
                </c:pt>
                <c:pt idx="30898">
                  <c:v>43.256900000000002</c:v>
                </c:pt>
                <c:pt idx="30899">
                  <c:v>43.256900000000002</c:v>
                </c:pt>
                <c:pt idx="30900">
                  <c:v>43.256900000000002</c:v>
                </c:pt>
                <c:pt idx="30901">
                  <c:v>43.256900000000002</c:v>
                </c:pt>
                <c:pt idx="30902">
                  <c:v>43.256900000000002</c:v>
                </c:pt>
                <c:pt idx="30903">
                  <c:v>43.256900000000002</c:v>
                </c:pt>
                <c:pt idx="30904">
                  <c:v>43.256900000000002</c:v>
                </c:pt>
                <c:pt idx="30905">
                  <c:v>43.256900000000002</c:v>
                </c:pt>
                <c:pt idx="30906">
                  <c:v>43.256900000000002</c:v>
                </c:pt>
                <c:pt idx="30907">
                  <c:v>43.267699999999998</c:v>
                </c:pt>
                <c:pt idx="30908">
                  <c:v>43.267699999999998</c:v>
                </c:pt>
                <c:pt idx="30909">
                  <c:v>43.267699999999998</c:v>
                </c:pt>
                <c:pt idx="30910">
                  <c:v>43.267699999999998</c:v>
                </c:pt>
                <c:pt idx="30911">
                  <c:v>43.267699999999998</c:v>
                </c:pt>
                <c:pt idx="30912">
                  <c:v>43.267699999999998</c:v>
                </c:pt>
                <c:pt idx="30913">
                  <c:v>43.267699999999998</c:v>
                </c:pt>
                <c:pt idx="30914">
                  <c:v>43.267699999999998</c:v>
                </c:pt>
                <c:pt idx="30915">
                  <c:v>43.267699999999998</c:v>
                </c:pt>
                <c:pt idx="30916">
                  <c:v>43.267699999999998</c:v>
                </c:pt>
                <c:pt idx="30917">
                  <c:v>43.278400000000012</c:v>
                </c:pt>
                <c:pt idx="30918">
                  <c:v>43.278400000000012</c:v>
                </c:pt>
                <c:pt idx="30919">
                  <c:v>43.278400000000012</c:v>
                </c:pt>
                <c:pt idx="30920">
                  <c:v>43.278400000000012</c:v>
                </c:pt>
                <c:pt idx="30921">
                  <c:v>43.278400000000012</c:v>
                </c:pt>
                <c:pt idx="30922">
                  <c:v>43.278400000000012</c:v>
                </c:pt>
                <c:pt idx="30923">
                  <c:v>43.278400000000012</c:v>
                </c:pt>
                <c:pt idx="30924">
                  <c:v>43.278400000000012</c:v>
                </c:pt>
                <c:pt idx="30925">
                  <c:v>43.278400000000012</c:v>
                </c:pt>
                <c:pt idx="30926">
                  <c:v>43.288600000000002</c:v>
                </c:pt>
                <c:pt idx="30927">
                  <c:v>43.288600000000002</c:v>
                </c:pt>
                <c:pt idx="30928">
                  <c:v>43.288600000000002</c:v>
                </c:pt>
                <c:pt idx="30929">
                  <c:v>43.288600000000002</c:v>
                </c:pt>
                <c:pt idx="30930">
                  <c:v>43.288600000000002</c:v>
                </c:pt>
                <c:pt idx="30931">
                  <c:v>43.288600000000002</c:v>
                </c:pt>
                <c:pt idx="30932">
                  <c:v>43.288600000000002</c:v>
                </c:pt>
                <c:pt idx="30933">
                  <c:v>43.288600000000002</c:v>
                </c:pt>
                <c:pt idx="30934">
                  <c:v>43.288600000000002</c:v>
                </c:pt>
                <c:pt idx="30935">
                  <c:v>43.298699999999997</c:v>
                </c:pt>
                <c:pt idx="30936">
                  <c:v>43.298699999999997</c:v>
                </c:pt>
                <c:pt idx="30937">
                  <c:v>43.298699999999997</c:v>
                </c:pt>
                <c:pt idx="30938">
                  <c:v>43.298699999999997</c:v>
                </c:pt>
                <c:pt idx="30939">
                  <c:v>43.298699999999997</c:v>
                </c:pt>
                <c:pt idx="30940">
                  <c:v>43.298699999999997</c:v>
                </c:pt>
                <c:pt idx="30941">
                  <c:v>43.298699999999997</c:v>
                </c:pt>
                <c:pt idx="30942">
                  <c:v>43.298699999999997</c:v>
                </c:pt>
                <c:pt idx="30943">
                  <c:v>43.298699999999997</c:v>
                </c:pt>
                <c:pt idx="30944">
                  <c:v>43.298699999999997</c:v>
                </c:pt>
                <c:pt idx="30945">
                  <c:v>43.298699999999997</c:v>
                </c:pt>
                <c:pt idx="30946">
                  <c:v>43.298699999999997</c:v>
                </c:pt>
                <c:pt idx="30947">
                  <c:v>43.298699999999997</c:v>
                </c:pt>
                <c:pt idx="30948">
                  <c:v>43.298699999999997</c:v>
                </c:pt>
                <c:pt idx="30949">
                  <c:v>43.298699999999997</c:v>
                </c:pt>
                <c:pt idx="30950">
                  <c:v>43.298699999999997</c:v>
                </c:pt>
                <c:pt idx="30951">
                  <c:v>43.298699999999997</c:v>
                </c:pt>
                <c:pt idx="30952">
                  <c:v>43.298699999999997</c:v>
                </c:pt>
                <c:pt idx="30953">
                  <c:v>43.298699999999997</c:v>
                </c:pt>
                <c:pt idx="30954">
                  <c:v>43.298699999999997</c:v>
                </c:pt>
                <c:pt idx="30955">
                  <c:v>43.298699999999997</c:v>
                </c:pt>
                <c:pt idx="30956">
                  <c:v>43.298699999999997</c:v>
                </c:pt>
                <c:pt idx="30957">
                  <c:v>43.298699999999997</c:v>
                </c:pt>
                <c:pt idx="30958">
                  <c:v>43.298699999999997</c:v>
                </c:pt>
                <c:pt idx="30959">
                  <c:v>43.298699999999997</c:v>
                </c:pt>
                <c:pt idx="30960">
                  <c:v>43.298699999999997</c:v>
                </c:pt>
                <c:pt idx="30961">
                  <c:v>43.298699999999997</c:v>
                </c:pt>
                <c:pt idx="30962">
                  <c:v>43.298699999999997</c:v>
                </c:pt>
                <c:pt idx="30963">
                  <c:v>43.298699999999997</c:v>
                </c:pt>
                <c:pt idx="30964">
                  <c:v>43.298699999999997</c:v>
                </c:pt>
                <c:pt idx="30965">
                  <c:v>43.298699999999997</c:v>
                </c:pt>
                <c:pt idx="30966">
                  <c:v>43.298699999999997</c:v>
                </c:pt>
                <c:pt idx="30967">
                  <c:v>43.298699999999997</c:v>
                </c:pt>
                <c:pt idx="30968">
                  <c:v>43.298699999999997</c:v>
                </c:pt>
                <c:pt idx="30969">
                  <c:v>43.298699999999997</c:v>
                </c:pt>
                <c:pt idx="30970">
                  <c:v>43.298699999999997</c:v>
                </c:pt>
                <c:pt idx="30971">
                  <c:v>43.298699999999997</c:v>
                </c:pt>
                <c:pt idx="30972">
                  <c:v>43.298699999999997</c:v>
                </c:pt>
                <c:pt idx="30973">
                  <c:v>43.298699999999997</c:v>
                </c:pt>
                <c:pt idx="30974">
                  <c:v>43.298699999999997</c:v>
                </c:pt>
                <c:pt idx="30975">
                  <c:v>43.298699999999997</c:v>
                </c:pt>
                <c:pt idx="30976">
                  <c:v>43.298699999999997</c:v>
                </c:pt>
                <c:pt idx="30977">
                  <c:v>43.298699999999997</c:v>
                </c:pt>
                <c:pt idx="30978">
                  <c:v>43.288699999999999</c:v>
                </c:pt>
                <c:pt idx="30979">
                  <c:v>43.288699999999999</c:v>
                </c:pt>
                <c:pt idx="30980">
                  <c:v>43.288699999999999</c:v>
                </c:pt>
                <c:pt idx="30981">
                  <c:v>43.288699999999999</c:v>
                </c:pt>
                <c:pt idx="30982">
                  <c:v>43.288699999999999</c:v>
                </c:pt>
                <c:pt idx="30983">
                  <c:v>43.288699999999999</c:v>
                </c:pt>
                <c:pt idx="30984">
                  <c:v>43.288699999999999</c:v>
                </c:pt>
                <c:pt idx="30985">
                  <c:v>43.288699999999999</c:v>
                </c:pt>
                <c:pt idx="30986">
                  <c:v>43.288699999999999</c:v>
                </c:pt>
                <c:pt idx="30987">
                  <c:v>43.278600000000012</c:v>
                </c:pt>
                <c:pt idx="30988">
                  <c:v>43.278600000000012</c:v>
                </c:pt>
                <c:pt idx="30989">
                  <c:v>43.278600000000012</c:v>
                </c:pt>
                <c:pt idx="30990">
                  <c:v>43.278600000000012</c:v>
                </c:pt>
                <c:pt idx="30991">
                  <c:v>43.278600000000012</c:v>
                </c:pt>
                <c:pt idx="30992">
                  <c:v>43.278600000000012</c:v>
                </c:pt>
                <c:pt idx="30993">
                  <c:v>43.278600000000012</c:v>
                </c:pt>
                <c:pt idx="30994">
                  <c:v>43.278600000000012</c:v>
                </c:pt>
                <c:pt idx="30995">
                  <c:v>43.278600000000012</c:v>
                </c:pt>
                <c:pt idx="30996">
                  <c:v>43.278600000000012</c:v>
                </c:pt>
                <c:pt idx="30997">
                  <c:v>43.268000000000001</c:v>
                </c:pt>
                <c:pt idx="30998">
                  <c:v>43.268000000000001</c:v>
                </c:pt>
                <c:pt idx="30999">
                  <c:v>43.268000000000001</c:v>
                </c:pt>
                <c:pt idx="31000">
                  <c:v>43.268000000000001</c:v>
                </c:pt>
                <c:pt idx="31001">
                  <c:v>43.268000000000001</c:v>
                </c:pt>
                <c:pt idx="31002">
                  <c:v>43.268000000000001</c:v>
                </c:pt>
                <c:pt idx="31003">
                  <c:v>43.268000000000001</c:v>
                </c:pt>
                <c:pt idx="31004">
                  <c:v>43.268000000000001</c:v>
                </c:pt>
                <c:pt idx="31005">
                  <c:v>43.268000000000001</c:v>
                </c:pt>
                <c:pt idx="31006">
                  <c:v>43.268000000000001</c:v>
                </c:pt>
                <c:pt idx="31007">
                  <c:v>43.268000000000001</c:v>
                </c:pt>
                <c:pt idx="31008">
                  <c:v>43.268000000000001</c:v>
                </c:pt>
                <c:pt idx="31009">
                  <c:v>43.268000000000001</c:v>
                </c:pt>
                <c:pt idx="31010">
                  <c:v>43.268000000000001</c:v>
                </c:pt>
                <c:pt idx="31011">
                  <c:v>43.268000000000001</c:v>
                </c:pt>
                <c:pt idx="31012">
                  <c:v>43.268000000000001</c:v>
                </c:pt>
                <c:pt idx="31013">
                  <c:v>43.268000000000001</c:v>
                </c:pt>
                <c:pt idx="31014">
                  <c:v>43.268000000000001</c:v>
                </c:pt>
                <c:pt idx="31015">
                  <c:v>43.268000000000001</c:v>
                </c:pt>
                <c:pt idx="31016">
                  <c:v>43.257399999999997</c:v>
                </c:pt>
                <c:pt idx="31017">
                  <c:v>43.257399999999997</c:v>
                </c:pt>
                <c:pt idx="31018">
                  <c:v>43.257399999999997</c:v>
                </c:pt>
                <c:pt idx="31019">
                  <c:v>43.257399999999997</c:v>
                </c:pt>
                <c:pt idx="31020">
                  <c:v>43.257399999999997</c:v>
                </c:pt>
                <c:pt idx="31021">
                  <c:v>43.257399999999997</c:v>
                </c:pt>
                <c:pt idx="31022">
                  <c:v>43.257399999999997</c:v>
                </c:pt>
                <c:pt idx="31023">
                  <c:v>43.257399999999997</c:v>
                </c:pt>
                <c:pt idx="31024">
                  <c:v>43.257399999999997</c:v>
                </c:pt>
                <c:pt idx="31025">
                  <c:v>43.257399999999997</c:v>
                </c:pt>
                <c:pt idx="31026">
                  <c:v>43.257399999999997</c:v>
                </c:pt>
                <c:pt idx="31027">
                  <c:v>43.257399999999997</c:v>
                </c:pt>
                <c:pt idx="31028">
                  <c:v>43.257399999999997</c:v>
                </c:pt>
                <c:pt idx="31029">
                  <c:v>43.257399999999997</c:v>
                </c:pt>
                <c:pt idx="31030">
                  <c:v>43.247</c:v>
                </c:pt>
                <c:pt idx="31031">
                  <c:v>43.247</c:v>
                </c:pt>
                <c:pt idx="31032">
                  <c:v>43.247</c:v>
                </c:pt>
                <c:pt idx="31033">
                  <c:v>43.247</c:v>
                </c:pt>
                <c:pt idx="31034">
                  <c:v>43.247</c:v>
                </c:pt>
                <c:pt idx="31035">
                  <c:v>43.247</c:v>
                </c:pt>
                <c:pt idx="31036">
                  <c:v>43.247</c:v>
                </c:pt>
                <c:pt idx="31037">
                  <c:v>43.247</c:v>
                </c:pt>
                <c:pt idx="31038">
                  <c:v>43.247</c:v>
                </c:pt>
                <c:pt idx="31039">
                  <c:v>43.247</c:v>
                </c:pt>
                <c:pt idx="31040">
                  <c:v>43.247</c:v>
                </c:pt>
                <c:pt idx="31041">
                  <c:v>43.247</c:v>
                </c:pt>
                <c:pt idx="31042">
                  <c:v>43.247</c:v>
                </c:pt>
                <c:pt idx="31043">
                  <c:v>43.247</c:v>
                </c:pt>
                <c:pt idx="31044">
                  <c:v>43.247</c:v>
                </c:pt>
                <c:pt idx="31045">
                  <c:v>43.247</c:v>
                </c:pt>
                <c:pt idx="31046">
                  <c:v>43.247</c:v>
                </c:pt>
                <c:pt idx="31047">
                  <c:v>43.247</c:v>
                </c:pt>
                <c:pt idx="31048">
                  <c:v>43.247</c:v>
                </c:pt>
                <c:pt idx="31049">
                  <c:v>43.247</c:v>
                </c:pt>
                <c:pt idx="31050">
                  <c:v>43.247</c:v>
                </c:pt>
                <c:pt idx="31051">
                  <c:v>43.247</c:v>
                </c:pt>
                <c:pt idx="31052">
                  <c:v>43.247</c:v>
                </c:pt>
                <c:pt idx="31053">
                  <c:v>43.247</c:v>
                </c:pt>
                <c:pt idx="31054">
                  <c:v>43.247</c:v>
                </c:pt>
                <c:pt idx="31055">
                  <c:v>43.247</c:v>
                </c:pt>
                <c:pt idx="31056">
                  <c:v>43.247</c:v>
                </c:pt>
                <c:pt idx="31057">
                  <c:v>43.247</c:v>
                </c:pt>
                <c:pt idx="31058">
                  <c:v>43.247</c:v>
                </c:pt>
                <c:pt idx="31059">
                  <c:v>43.247</c:v>
                </c:pt>
                <c:pt idx="31060">
                  <c:v>43.247</c:v>
                </c:pt>
                <c:pt idx="31061">
                  <c:v>43.247</c:v>
                </c:pt>
                <c:pt idx="31062">
                  <c:v>43.247</c:v>
                </c:pt>
                <c:pt idx="31063">
                  <c:v>43.247</c:v>
                </c:pt>
                <c:pt idx="31064">
                  <c:v>43.247</c:v>
                </c:pt>
                <c:pt idx="31065">
                  <c:v>43.247</c:v>
                </c:pt>
                <c:pt idx="31066">
                  <c:v>43.247</c:v>
                </c:pt>
                <c:pt idx="31067">
                  <c:v>43.247</c:v>
                </c:pt>
                <c:pt idx="31068">
                  <c:v>43.247</c:v>
                </c:pt>
                <c:pt idx="31069">
                  <c:v>43.247</c:v>
                </c:pt>
                <c:pt idx="31070">
                  <c:v>43.247</c:v>
                </c:pt>
                <c:pt idx="31071">
                  <c:v>43.247</c:v>
                </c:pt>
                <c:pt idx="31072">
                  <c:v>43.247</c:v>
                </c:pt>
                <c:pt idx="31073">
                  <c:v>43.247</c:v>
                </c:pt>
                <c:pt idx="31074">
                  <c:v>43.247</c:v>
                </c:pt>
                <c:pt idx="31075">
                  <c:v>43.247</c:v>
                </c:pt>
                <c:pt idx="31076">
                  <c:v>43.247</c:v>
                </c:pt>
                <c:pt idx="31077">
                  <c:v>43.247</c:v>
                </c:pt>
                <c:pt idx="31078">
                  <c:v>43.247</c:v>
                </c:pt>
                <c:pt idx="31079">
                  <c:v>43.247</c:v>
                </c:pt>
                <c:pt idx="31080">
                  <c:v>43.247</c:v>
                </c:pt>
                <c:pt idx="31081">
                  <c:v>43.247</c:v>
                </c:pt>
                <c:pt idx="31082">
                  <c:v>43.247</c:v>
                </c:pt>
                <c:pt idx="31083">
                  <c:v>43.247</c:v>
                </c:pt>
                <c:pt idx="31084">
                  <c:v>43.247</c:v>
                </c:pt>
                <c:pt idx="31085">
                  <c:v>43.247</c:v>
                </c:pt>
                <c:pt idx="31086">
                  <c:v>43.247</c:v>
                </c:pt>
                <c:pt idx="31087">
                  <c:v>43.247</c:v>
                </c:pt>
                <c:pt idx="31088">
                  <c:v>43.247</c:v>
                </c:pt>
                <c:pt idx="31089">
                  <c:v>43.247</c:v>
                </c:pt>
                <c:pt idx="31090">
                  <c:v>43.247</c:v>
                </c:pt>
                <c:pt idx="31091">
                  <c:v>43.247</c:v>
                </c:pt>
                <c:pt idx="31092">
                  <c:v>43.247</c:v>
                </c:pt>
                <c:pt idx="31093">
                  <c:v>43.247</c:v>
                </c:pt>
                <c:pt idx="31094">
                  <c:v>43.247</c:v>
                </c:pt>
                <c:pt idx="31095">
                  <c:v>43.247</c:v>
                </c:pt>
                <c:pt idx="31096">
                  <c:v>43.236499999999999</c:v>
                </c:pt>
                <c:pt idx="31097">
                  <c:v>43.236499999999999</c:v>
                </c:pt>
                <c:pt idx="31098">
                  <c:v>43.236499999999999</c:v>
                </c:pt>
                <c:pt idx="31099">
                  <c:v>43.236499999999999</c:v>
                </c:pt>
                <c:pt idx="31100">
                  <c:v>43.236499999999999</c:v>
                </c:pt>
                <c:pt idx="31101">
                  <c:v>43.236499999999999</c:v>
                </c:pt>
                <c:pt idx="31102">
                  <c:v>43.236499999999999</c:v>
                </c:pt>
                <c:pt idx="31103">
                  <c:v>43.236499999999999</c:v>
                </c:pt>
                <c:pt idx="31104">
                  <c:v>43.236499999999999</c:v>
                </c:pt>
                <c:pt idx="31105">
                  <c:v>43.236499999999999</c:v>
                </c:pt>
                <c:pt idx="31106">
                  <c:v>43.236499999999999</c:v>
                </c:pt>
                <c:pt idx="31107">
                  <c:v>43.236499999999999</c:v>
                </c:pt>
                <c:pt idx="31108">
                  <c:v>43.236499999999999</c:v>
                </c:pt>
                <c:pt idx="31109">
                  <c:v>43.236499999999999</c:v>
                </c:pt>
                <c:pt idx="31110">
                  <c:v>43.236499999999999</c:v>
                </c:pt>
                <c:pt idx="31111">
                  <c:v>43.236499999999999</c:v>
                </c:pt>
                <c:pt idx="31112">
                  <c:v>43.236499999999999</c:v>
                </c:pt>
                <c:pt idx="31113">
                  <c:v>43.236499999999999</c:v>
                </c:pt>
                <c:pt idx="31114">
                  <c:v>43.236499999999999</c:v>
                </c:pt>
                <c:pt idx="31115">
                  <c:v>43.236499999999999</c:v>
                </c:pt>
                <c:pt idx="31116">
                  <c:v>43.236499999999999</c:v>
                </c:pt>
                <c:pt idx="31117">
                  <c:v>43.236499999999999</c:v>
                </c:pt>
                <c:pt idx="31118">
                  <c:v>43.236499999999999</c:v>
                </c:pt>
                <c:pt idx="31119">
                  <c:v>43.236499999999999</c:v>
                </c:pt>
                <c:pt idx="31120">
                  <c:v>43.236499999999999</c:v>
                </c:pt>
                <c:pt idx="31121">
                  <c:v>43.236499999999999</c:v>
                </c:pt>
                <c:pt idx="31122">
                  <c:v>43.236499999999999</c:v>
                </c:pt>
                <c:pt idx="31123">
                  <c:v>43.236499999999999</c:v>
                </c:pt>
                <c:pt idx="31124">
                  <c:v>43.236499999999999</c:v>
                </c:pt>
                <c:pt idx="31125">
                  <c:v>43.236499999999999</c:v>
                </c:pt>
                <c:pt idx="31126">
                  <c:v>43.236499999999999</c:v>
                </c:pt>
                <c:pt idx="31127">
                  <c:v>43.236499999999999</c:v>
                </c:pt>
                <c:pt idx="31128">
                  <c:v>43.236499999999999</c:v>
                </c:pt>
                <c:pt idx="31129">
                  <c:v>43.236499999999999</c:v>
                </c:pt>
                <c:pt idx="31130">
                  <c:v>43.236499999999999</c:v>
                </c:pt>
                <c:pt idx="31131">
                  <c:v>43.236499999999999</c:v>
                </c:pt>
                <c:pt idx="31132">
                  <c:v>43.236499999999999</c:v>
                </c:pt>
                <c:pt idx="31133">
                  <c:v>43.236499999999999</c:v>
                </c:pt>
                <c:pt idx="31134">
                  <c:v>43.236499999999999</c:v>
                </c:pt>
                <c:pt idx="31135">
                  <c:v>43.236499999999999</c:v>
                </c:pt>
                <c:pt idx="31136">
                  <c:v>43.236499999999999</c:v>
                </c:pt>
                <c:pt idx="31137">
                  <c:v>43.236499999999999</c:v>
                </c:pt>
                <c:pt idx="31138">
                  <c:v>43.236499999999999</c:v>
                </c:pt>
                <c:pt idx="31139">
                  <c:v>43.236499999999999</c:v>
                </c:pt>
                <c:pt idx="31140">
                  <c:v>43.236499999999999</c:v>
                </c:pt>
                <c:pt idx="31141">
                  <c:v>43.236499999999999</c:v>
                </c:pt>
                <c:pt idx="31142">
                  <c:v>43.236499999999999</c:v>
                </c:pt>
                <c:pt idx="31143">
                  <c:v>43.236499999999999</c:v>
                </c:pt>
                <c:pt idx="31144">
                  <c:v>43.236499999999999</c:v>
                </c:pt>
                <c:pt idx="31145">
                  <c:v>43.236499999999999</c:v>
                </c:pt>
                <c:pt idx="31146">
                  <c:v>43.236499999999999</c:v>
                </c:pt>
                <c:pt idx="31147">
                  <c:v>43.236499999999999</c:v>
                </c:pt>
                <c:pt idx="31148">
                  <c:v>43.236499999999999</c:v>
                </c:pt>
                <c:pt idx="31149">
                  <c:v>43.236499999999999</c:v>
                </c:pt>
                <c:pt idx="31150">
                  <c:v>43.236499999999999</c:v>
                </c:pt>
                <c:pt idx="31151">
                  <c:v>43.236499999999999</c:v>
                </c:pt>
                <c:pt idx="31152">
                  <c:v>43.236499999999999</c:v>
                </c:pt>
                <c:pt idx="31153">
                  <c:v>43.236499999999999</c:v>
                </c:pt>
                <c:pt idx="31154">
                  <c:v>43.236499999999999</c:v>
                </c:pt>
                <c:pt idx="31155">
                  <c:v>43.236499999999999</c:v>
                </c:pt>
                <c:pt idx="31156">
                  <c:v>43.236499999999999</c:v>
                </c:pt>
                <c:pt idx="31157">
                  <c:v>43.236499999999999</c:v>
                </c:pt>
                <c:pt idx="31158">
                  <c:v>43.236499999999999</c:v>
                </c:pt>
                <c:pt idx="31159">
                  <c:v>43.236499999999999</c:v>
                </c:pt>
                <c:pt idx="31160">
                  <c:v>43.236499999999999</c:v>
                </c:pt>
                <c:pt idx="31161">
                  <c:v>43.236499999999999</c:v>
                </c:pt>
                <c:pt idx="31162">
                  <c:v>43.246600000000001</c:v>
                </c:pt>
                <c:pt idx="31163">
                  <c:v>43.246600000000001</c:v>
                </c:pt>
                <c:pt idx="31164">
                  <c:v>43.246600000000001</c:v>
                </c:pt>
                <c:pt idx="31165">
                  <c:v>43.246600000000001</c:v>
                </c:pt>
                <c:pt idx="31166">
                  <c:v>43.246600000000001</c:v>
                </c:pt>
                <c:pt idx="31167">
                  <c:v>43.246600000000001</c:v>
                </c:pt>
                <c:pt idx="31168">
                  <c:v>43.246600000000001</c:v>
                </c:pt>
                <c:pt idx="31169">
                  <c:v>43.246600000000001</c:v>
                </c:pt>
                <c:pt idx="31170">
                  <c:v>43.246600000000001</c:v>
                </c:pt>
                <c:pt idx="31171">
                  <c:v>43.246600000000001</c:v>
                </c:pt>
                <c:pt idx="31172">
                  <c:v>43.246600000000001</c:v>
                </c:pt>
                <c:pt idx="31173">
                  <c:v>43.246600000000001</c:v>
                </c:pt>
                <c:pt idx="31174">
                  <c:v>43.246600000000001</c:v>
                </c:pt>
                <c:pt idx="31175">
                  <c:v>43.246600000000001</c:v>
                </c:pt>
                <c:pt idx="31176">
                  <c:v>43.246600000000001</c:v>
                </c:pt>
                <c:pt idx="31177">
                  <c:v>43.246600000000001</c:v>
                </c:pt>
                <c:pt idx="31178">
                  <c:v>43.246600000000001</c:v>
                </c:pt>
                <c:pt idx="31179">
                  <c:v>43.246600000000001</c:v>
                </c:pt>
                <c:pt idx="31180">
                  <c:v>43.246600000000001</c:v>
                </c:pt>
                <c:pt idx="31181">
                  <c:v>43.246600000000001</c:v>
                </c:pt>
                <c:pt idx="31182">
                  <c:v>43.246600000000001</c:v>
                </c:pt>
                <c:pt idx="31183">
                  <c:v>43.246600000000001</c:v>
                </c:pt>
                <c:pt idx="31184">
                  <c:v>43.246600000000001</c:v>
                </c:pt>
                <c:pt idx="31185">
                  <c:v>43.246600000000001</c:v>
                </c:pt>
                <c:pt idx="31186">
                  <c:v>43.246600000000001</c:v>
                </c:pt>
                <c:pt idx="31187">
                  <c:v>43.246600000000001</c:v>
                </c:pt>
                <c:pt idx="31188">
                  <c:v>43.246600000000001</c:v>
                </c:pt>
                <c:pt idx="31189">
                  <c:v>43.246600000000001</c:v>
                </c:pt>
                <c:pt idx="31190">
                  <c:v>43.246600000000001</c:v>
                </c:pt>
                <c:pt idx="31191">
                  <c:v>43.236400000000003</c:v>
                </c:pt>
                <c:pt idx="31192">
                  <c:v>43.236400000000003</c:v>
                </c:pt>
                <c:pt idx="31193">
                  <c:v>43.236400000000003</c:v>
                </c:pt>
                <c:pt idx="31194">
                  <c:v>43.236400000000003</c:v>
                </c:pt>
                <c:pt idx="31195">
                  <c:v>43.236400000000003</c:v>
                </c:pt>
                <c:pt idx="31196">
                  <c:v>43.236400000000003</c:v>
                </c:pt>
                <c:pt idx="31197">
                  <c:v>43.236400000000003</c:v>
                </c:pt>
                <c:pt idx="31198">
                  <c:v>43.236400000000003</c:v>
                </c:pt>
                <c:pt idx="31199">
                  <c:v>43.236400000000003</c:v>
                </c:pt>
                <c:pt idx="31200">
                  <c:v>43.236400000000003</c:v>
                </c:pt>
                <c:pt idx="31201">
                  <c:v>43.236400000000003</c:v>
                </c:pt>
                <c:pt idx="31202">
                  <c:v>43.236400000000003</c:v>
                </c:pt>
                <c:pt idx="31203">
                  <c:v>43.236400000000003</c:v>
                </c:pt>
                <c:pt idx="31204">
                  <c:v>43.236400000000003</c:v>
                </c:pt>
                <c:pt idx="31205">
                  <c:v>43.236400000000003</c:v>
                </c:pt>
                <c:pt idx="31206">
                  <c:v>43.236400000000003</c:v>
                </c:pt>
                <c:pt idx="31207">
                  <c:v>43.236400000000003</c:v>
                </c:pt>
                <c:pt idx="31208">
                  <c:v>43.236400000000003</c:v>
                </c:pt>
                <c:pt idx="31209">
                  <c:v>43.236400000000003</c:v>
                </c:pt>
                <c:pt idx="31210">
                  <c:v>43.236400000000003</c:v>
                </c:pt>
                <c:pt idx="31211">
                  <c:v>43.236400000000003</c:v>
                </c:pt>
                <c:pt idx="31212">
                  <c:v>43.236400000000003</c:v>
                </c:pt>
                <c:pt idx="31213">
                  <c:v>43.236400000000003</c:v>
                </c:pt>
                <c:pt idx="31214">
                  <c:v>43.236400000000003</c:v>
                </c:pt>
                <c:pt idx="31215">
                  <c:v>43.236400000000003</c:v>
                </c:pt>
                <c:pt idx="31216">
                  <c:v>43.236400000000003</c:v>
                </c:pt>
                <c:pt idx="31217">
                  <c:v>43.236400000000003</c:v>
                </c:pt>
                <c:pt idx="31218">
                  <c:v>43.236400000000003</c:v>
                </c:pt>
                <c:pt idx="31219">
                  <c:v>43.236400000000003</c:v>
                </c:pt>
                <c:pt idx="31220">
                  <c:v>43.236400000000003</c:v>
                </c:pt>
                <c:pt idx="31221">
                  <c:v>43.236400000000003</c:v>
                </c:pt>
                <c:pt idx="31222">
                  <c:v>43.236400000000003</c:v>
                </c:pt>
                <c:pt idx="31223">
                  <c:v>43.236400000000003</c:v>
                </c:pt>
                <c:pt idx="31224">
                  <c:v>43.236400000000003</c:v>
                </c:pt>
                <c:pt idx="31225">
                  <c:v>43.236400000000003</c:v>
                </c:pt>
                <c:pt idx="31226">
                  <c:v>43.236400000000003</c:v>
                </c:pt>
                <c:pt idx="31227">
                  <c:v>43.236400000000003</c:v>
                </c:pt>
                <c:pt idx="31228">
                  <c:v>43.236400000000003</c:v>
                </c:pt>
                <c:pt idx="31229">
                  <c:v>43.246699999999997</c:v>
                </c:pt>
                <c:pt idx="31230">
                  <c:v>43.246699999999997</c:v>
                </c:pt>
                <c:pt idx="31231">
                  <c:v>43.246699999999997</c:v>
                </c:pt>
                <c:pt idx="31232">
                  <c:v>43.246699999999997</c:v>
                </c:pt>
                <c:pt idx="31233">
                  <c:v>43.246699999999997</c:v>
                </c:pt>
                <c:pt idx="31234">
                  <c:v>43.246699999999997</c:v>
                </c:pt>
                <c:pt idx="31235">
                  <c:v>43.246699999999997</c:v>
                </c:pt>
                <c:pt idx="31236">
                  <c:v>43.246699999999997</c:v>
                </c:pt>
                <c:pt idx="31237">
                  <c:v>43.246699999999997</c:v>
                </c:pt>
                <c:pt idx="31238">
                  <c:v>43.246699999999997</c:v>
                </c:pt>
                <c:pt idx="31239">
                  <c:v>43.246699999999997</c:v>
                </c:pt>
                <c:pt idx="31240">
                  <c:v>43.246699999999997</c:v>
                </c:pt>
                <c:pt idx="31241">
                  <c:v>43.246699999999997</c:v>
                </c:pt>
                <c:pt idx="31242">
                  <c:v>43.246699999999997</c:v>
                </c:pt>
                <c:pt idx="31243">
                  <c:v>43.246699999999997</c:v>
                </c:pt>
                <c:pt idx="31244">
                  <c:v>43.246699999999997</c:v>
                </c:pt>
                <c:pt idx="31245">
                  <c:v>43.246699999999997</c:v>
                </c:pt>
                <c:pt idx="31246">
                  <c:v>43.246699999999997</c:v>
                </c:pt>
                <c:pt idx="31247">
                  <c:v>43.246699999999997</c:v>
                </c:pt>
                <c:pt idx="31248">
                  <c:v>43.246699999999997</c:v>
                </c:pt>
                <c:pt idx="31249">
                  <c:v>43.246699999999997</c:v>
                </c:pt>
                <c:pt idx="31250">
                  <c:v>43.246699999999997</c:v>
                </c:pt>
                <c:pt idx="31251">
                  <c:v>43.246699999999997</c:v>
                </c:pt>
                <c:pt idx="31252">
                  <c:v>43.246699999999997</c:v>
                </c:pt>
                <c:pt idx="31253">
                  <c:v>43.246699999999997</c:v>
                </c:pt>
                <c:pt idx="31254">
                  <c:v>43.246699999999997</c:v>
                </c:pt>
                <c:pt idx="31255">
                  <c:v>43.246699999999997</c:v>
                </c:pt>
                <c:pt idx="31256">
                  <c:v>43.246699999999997</c:v>
                </c:pt>
                <c:pt idx="31257">
                  <c:v>43.246699999999997</c:v>
                </c:pt>
                <c:pt idx="31258">
                  <c:v>43.246699999999997</c:v>
                </c:pt>
                <c:pt idx="31259">
                  <c:v>43.246699999999997</c:v>
                </c:pt>
                <c:pt idx="31260">
                  <c:v>43.246699999999997</c:v>
                </c:pt>
                <c:pt idx="31261">
                  <c:v>43.257199999999997</c:v>
                </c:pt>
                <c:pt idx="31262">
                  <c:v>43.257199999999997</c:v>
                </c:pt>
                <c:pt idx="31263">
                  <c:v>43.257199999999997</c:v>
                </c:pt>
                <c:pt idx="31264">
                  <c:v>43.257199999999997</c:v>
                </c:pt>
                <c:pt idx="31265">
                  <c:v>43.257199999999997</c:v>
                </c:pt>
                <c:pt idx="31266">
                  <c:v>43.257199999999997</c:v>
                </c:pt>
                <c:pt idx="31267">
                  <c:v>43.257199999999997</c:v>
                </c:pt>
                <c:pt idx="31268">
                  <c:v>43.257199999999997</c:v>
                </c:pt>
                <c:pt idx="31269">
                  <c:v>43.257199999999997</c:v>
                </c:pt>
                <c:pt idx="31270">
                  <c:v>43.257199999999997</c:v>
                </c:pt>
                <c:pt idx="31271">
                  <c:v>43.257199999999997</c:v>
                </c:pt>
                <c:pt idx="31272">
                  <c:v>43.257199999999997</c:v>
                </c:pt>
                <c:pt idx="31273">
                  <c:v>43.257199999999997</c:v>
                </c:pt>
                <c:pt idx="31274">
                  <c:v>43.257199999999997</c:v>
                </c:pt>
                <c:pt idx="31275">
                  <c:v>43.257199999999997</c:v>
                </c:pt>
                <c:pt idx="31276">
                  <c:v>43.257199999999997</c:v>
                </c:pt>
                <c:pt idx="31277">
                  <c:v>43.257199999999997</c:v>
                </c:pt>
                <c:pt idx="31278">
                  <c:v>43.257199999999997</c:v>
                </c:pt>
                <c:pt idx="31279">
                  <c:v>43.257199999999997</c:v>
                </c:pt>
                <c:pt idx="31280">
                  <c:v>43.257199999999997</c:v>
                </c:pt>
                <c:pt idx="31281">
                  <c:v>43.257199999999997</c:v>
                </c:pt>
                <c:pt idx="31282">
                  <c:v>43.257199999999997</c:v>
                </c:pt>
                <c:pt idx="31283">
                  <c:v>43.257199999999997</c:v>
                </c:pt>
                <c:pt idx="31284">
                  <c:v>43.257199999999997</c:v>
                </c:pt>
                <c:pt idx="31285">
                  <c:v>43.267800000000001</c:v>
                </c:pt>
                <c:pt idx="31286">
                  <c:v>43.267800000000001</c:v>
                </c:pt>
                <c:pt idx="31287">
                  <c:v>43.267800000000001</c:v>
                </c:pt>
                <c:pt idx="31288">
                  <c:v>43.267800000000001</c:v>
                </c:pt>
                <c:pt idx="31289">
                  <c:v>43.267800000000001</c:v>
                </c:pt>
                <c:pt idx="31290">
                  <c:v>43.267800000000001</c:v>
                </c:pt>
                <c:pt idx="31291">
                  <c:v>43.267800000000001</c:v>
                </c:pt>
                <c:pt idx="31292">
                  <c:v>43.267800000000001</c:v>
                </c:pt>
                <c:pt idx="31293">
                  <c:v>43.267800000000001</c:v>
                </c:pt>
                <c:pt idx="31294">
                  <c:v>43.267800000000001</c:v>
                </c:pt>
                <c:pt idx="31295">
                  <c:v>43.267800000000001</c:v>
                </c:pt>
                <c:pt idx="31296">
                  <c:v>43.267800000000001</c:v>
                </c:pt>
                <c:pt idx="31297">
                  <c:v>43.267800000000001</c:v>
                </c:pt>
                <c:pt idx="31298">
                  <c:v>43.267800000000001</c:v>
                </c:pt>
                <c:pt idx="31299">
                  <c:v>43.267800000000001</c:v>
                </c:pt>
                <c:pt idx="31300">
                  <c:v>43.267800000000001</c:v>
                </c:pt>
                <c:pt idx="31301">
                  <c:v>43.267800000000001</c:v>
                </c:pt>
                <c:pt idx="31302">
                  <c:v>43.267800000000001</c:v>
                </c:pt>
                <c:pt idx="31303">
                  <c:v>43.267800000000001</c:v>
                </c:pt>
                <c:pt idx="31304">
                  <c:v>43.267800000000001</c:v>
                </c:pt>
                <c:pt idx="31305">
                  <c:v>43.267800000000001</c:v>
                </c:pt>
                <c:pt idx="31306">
                  <c:v>43.267800000000001</c:v>
                </c:pt>
                <c:pt idx="31307">
                  <c:v>43.267800000000001</c:v>
                </c:pt>
                <c:pt idx="31308">
                  <c:v>43.267800000000001</c:v>
                </c:pt>
                <c:pt idx="31309">
                  <c:v>43.267800000000001</c:v>
                </c:pt>
                <c:pt idx="31310">
                  <c:v>43.267800000000001</c:v>
                </c:pt>
                <c:pt idx="31311">
                  <c:v>43.267800000000001</c:v>
                </c:pt>
                <c:pt idx="31312">
                  <c:v>43.267800000000001</c:v>
                </c:pt>
                <c:pt idx="31313">
                  <c:v>43.267800000000001</c:v>
                </c:pt>
                <c:pt idx="31314">
                  <c:v>43.267800000000001</c:v>
                </c:pt>
                <c:pt idx="31315">
                  <c:v>43.267800000000001</c:v>
                </c:pt>
                <c:pt idx="31316">
                  <c:v>43.267800000000001</c:v>
                </c:pt>
                <c:pt idx="31317">
                  <c:v>43.267800000000001</c:v>
                </c:pt>
                <c:pt idx="31318">
                  <c:v>43.267800000000001</c:v>
                </c:pt>
                <c:pt idx="31319">
                  <c:v>43.267800000000001</c:v>
                </c:pt>
                <c:pt idx="31320">
                  <c:v>43.267800000000001</c:v>
                </c:pt>
                <c:pt idx="31321">
                  <c:v>43.267800000000001</c:v>
                </c:pt>
                <c:pt idx="31322">
                  <c:v>43.267800000000001</c:v>
                </c:pt>
                <c:pt idx="31323">
                  <c:v>43.267800000000001</c:v>
                </c:pt>
                <c:pt idx="31324">
                  <c:v>43.267800000000001</c:v>
                </c:pt>
                <c:pt idx="31325">
                  <c:v>43.267800000000001</c:v>
                </c:pt>
                <c:pt idx="31326">
                  <c:v>43.267800000000001</c:v>
                </c:pt>
                <c:pt idx="31327">
                  <c:v>43.267800000000001</c:v>
                </c:pt>
                <c:pt idx="31328">
                  <c:v>43.277999999999999</c:v>
                </c:pt>
                <c:pt idx="31329">
                  <c:v>43.277999999999999</c:v>
                </c:pt>
                <c:pt idx="31330">
                  <c:v>43.277999999999999</c:v>
                </c:pt>
                <c:pt idx="31331">
                  <c:v>43.277999999999999</c:v>
                </c:pt>
                <c:pt idx="31332">
                  <c:v>43.277999999999999</c:v>
                </c:pt>
                <c:pt idx="31333">
                  <c:v>43.277999999999999</c:v>
                </c:pt>
                <c:pt idx="31334">
                  <c:v>43.277999999999999</c:v>
                </c:pt>
                <c:pt idx="31335">
                  <c:v>43.277999999999999</c:v>
                </c:pt>
                <c:pt idx="31336">
                  <c:v>43.277999999999999</c:v>
                </c:pt>
                <c:pt idx="31337">
                  <c:v>43.277999999999999</c:v>
                </c:pt>
                <c:pt idx="31338">
                  <c:v>43.277999999999999</c:v>
                </c:pt>
                <c:pt idx="31339">
                  <c:v>43.277999999999999</c:v>
                </c:pt>
                <c:pt idx="31340">
                  <c:v>43.277999999999999</c:v>
                </c:pt>
                <c:pt idx="31341">
                  <c:v>43.277999999999999</c:v>
                </c:pt>
                <c:pt idx="31342">
                  <c:v>43.277999999999999</c:v>
                </c:pt>
                <c:pt idx="31343">
                  <c:v>43.277999999999999</c:v>
                </c:pt>
                <c:pt idx="31344">
                  <c:v>43.277999999999999</c:v>
                </c:pt>
                <c:pt idx="31345">
                  <c:v>43.277999999999999</c:v>
                </c:pt>
                <c:pt idx="31346">
                  <c:v>43.277999999999999</c:v>
                </c:pt>
                <c:pt idx="31347">
                  <c:v>43.277999999999999</c:v>
                </c:pt>
                <c:pt idx="31348">
                  <c:v>43.277999999999999</c:v>
                </c:pt>
                <c:pt idx="31349">
                  <c:v>43.277999999999999</c:v>
                </c:pt>
                <c:pt idx="31350">
                  <c:v>43.277999999999999</c:v>
                </c:pt>
                <c:pt idx="31351">
                  <c:v>43.277999999999999</c:v>
                </c:pt>
                <c:pt idx="31352">
                  <c:v>43.277999999999999</c:v>
                </c:pt>
                <c:pt idx="31353">
                  <c:v>43.277999999999999</c:v>
                </c:pt>
                <c:pt idx="31354">
                  <c:v>43.277999999999999</c:v>
                </c:pt>
                <c:pt idx="31355">
                  <c:v>43.277999999999999</c:v>
                </c:pt>
                <c:pt idx="31356">
                  <c:v>43.277999999999999</c:v>
                </c:pt>
                <c:pt idx="31357">
                  <c:v>43.277999999999999</c:v>
                </c:pt>
                <c:pt idx="31358">
                  <c:v>43.277999999999999</c:v>
                </c:pt>
                <c:pt idx="31359">
                  <c:v>43.277999999999999</c:v>
                </c:pt>
                <c:pt idx="31360">
                  <c:v>43.277999999999999</c:v>
                </c:pt>
                <c:pt idx="31361">
                  <c:v>43.277999999999999</c:v>
                </c:pt>
                <c:pt idx="31362">
                  <c:v>43.277999999999999</c:v>
                </c:pt>
                <c:pt idx="31363">
                  <c:v>43.277999999999999</c:v>
                </c:pt>
                <c:pt idx="31364">
                  <c:v>43.277999999999999</c:v>
                </c:pt>
                <c:pt idx="31365">
                  <c:v>43.277999999999999</c:v>
                </c:pt>
                <c:pt idx="31366">
                  <c:v>43.277999999999999</c:v>
                </c:pt>
                <c:pt idx="31367">
                  <c:v>43.277999999999999</c:v>
                </c:pt>
                <c:pt idx="31368">
                  <c:v>43.277999999999999</c:v>
                </c:pt>
                <c:pt idx="31369">
                  <c:v>43.277999999999999</c:v>
                </c:pt>
                <c:pt idx="31370">
                  <c:v>43.287999999999997</c:v>
                </c:pt>
                <c:pt idx="31371">
                  <c:v>43.287999999999997</c:v>
                </c:pt>
                <c:pt idx="31372">
                  <c:v>43.287999999999997</c:v>
                </c:pt>
                <c:pt idx="31373">
                  <c:v>43.287999999999997</c:v>
                </c:pt>
                <c:pt idx="31374">
                  <c:v>43.287999999999997</c:v>
                </c:pt>
                <c:pt idx="31375">
                  <c:v>43.287999999999997</c:v>
                </c:pt>
                <c:pt idx="31376">
                  <c:v>43.287999999999997</c:v>
                </c:pt>
                <c:pt idx="31377">
                  <c:v>43.287999999999997</c:v>
                </c:pt>
                <c:pt idx="31378">
                  <c:v>43.287999999999997</c:v>
                </c:pt>
                <c:pt idx="31379">
                  <c:v>43.287999999999997</c:v>
                </c:pt>
                <c:pt idx="31380">
                  <c:v>43.287999999999997</c:v>
                </c:pt>
                <c:pt idx="31381">
                  <c:v>43.287999999999997</c:v>
                </c:pt>
                <c:pt idx="31382">
                  <c:v>43.287999999999997</c:v>
                </c:pt>
                <c:pt idx="31383">
                  <c:v>43.287999999999997</c:v>
                </c:pt>
                <c:pt idx="31384">
                  <c:v>43.287999999999997</c:v>
                </c:pt>
                <c:pt idx="31385">
                  <c:v>43.287999999999997</c:v>
                </c:pt>
                <c:pt idx="31386">
                  <c:v>43.287999999999997</c:v>
                </c:pt>
                <c:pt idx="31387">
                  <c:v>43.287999999999997</c:v>
                </c:pt>
                <c:pt idx="31388">
                  <c:v>43.287999999999997</c:v>
                </c:pt>
                <c:pt idx="31389">
                  <c:v>43.287999999999997</c:v>
                </c:pt>
                <c:pt idx="31390">
                  <c:v>43.287999999999997</c:v>
                </c:pt>
                <c:pt idx="31391">
                  <c:v>43.287999999999997</c:v>
                </c:pt>
                <c:pt idx="31392">
                  <c:v>43.287999999999997</c:v>
                </c:pt>
                <c:pt idx="31393">
                  <c:v>43.287999999999997</c:v>
                </c:pt>
                <c:pt idx="31394">
                  <c:v>43.287999999999997</c:v>
                </c:pt>
                <c:pt idx="31395">
                  <c:v>43.287999999999997</c:v>
                </c:pt>
                <c:pt idx="31396">
                  <c:v>43.287999999999997</c:v>
                </c:pt>
                <c:pt idx="31397">
                  <c:v>43.287999999999997</c:v>
                </c:pt>
                <c:pt idx="31398">
                  <c:v>43.287999999999997</c:v>
                </c:pt>
                <c:pt idx="31399">
                  <c:v>43.287999999999997</c:v>
                </c:pt>
                <c:pt idx="31400">
                  <c:v>43.287999999999997</c:v>
                </c:pt>
                <c:pt idx="31401">
                  <c:v>43.287999999999997</c:v>
                </c:pt>
                <c:pt idx="31402">
                  <c:v>43.287999999999997</c:v>
                </c:pt>
                <c:pt idx="31403">
                  <c:v>43.287999999999997</c:v>
                </c:pt>
                <c:pt idx="31404">
                  <c:v>43.287999999999997</c:v>
                </c:pt>
                <c:pt idx="31405">
                  <c:v>43.287999999999997</c:v>
                </c:pt>
                <c:pt idx="31406">
                  <c:v>43.287999999999997</c:v>
                </c:pt>
                <c:pt idx="31407">
                  <c:v>43.287999999999997</c:v>
                </c:pt>
                <c:pt idx="31408">
                  <c:v>43.287999999999997</c:v>
                </c:pt>
                <c:pt idx="31409">
                  <c:v>43.287999999999997</c:v>
                </c:pt>
                <c:pt idx="31410">
                  <c:v>43.287999999999997</c:v>
                </c:pt>
                <c:pt idx="31411">
                  <c:v>43.287999999999997</c:v>
                </c:pt>
                <c:pt idx="31412">
                  <c:v>43.287999999999997</c:v>
                </c:pt>
                <c:pt idx="31413">
                  <c:v>43.287999999999997</c:v>
                </c:pt>
                <c:pt idx="31414">
                  <c:v>43.287999999999997</c:v>
                </c:pt>
                <c:pt idx="31415">
                  <c:v>43.287999999999997</c:v>
                </c:pt>
                <c:pt idx="31416">
                  <c:v>43.287999999999997</c:v>
                </c:pt>
                <c:pt idx="31417">
                  <c:v>43.287999999999997</c:v>
                </c:pt>
                <c:pt idx="31418">
                  <c:v>43.298200000000001</c:v>
                </c:pt>
                <c:pt idx="31419">
                  <c:v>43.298200000000001</c:v>
                </c:pt>
                <c:pt idx="31420">
                  <c:v>43.298200000000001</c:v>
                </c:pt>
                <c:pt idx="31421">
                  <c:v>43.298200000000001</c:v>
                </c:pt>
                <c:pt idx="31422">
                  <c:v>43.298200000000001</c:v>
                </c:pt>
                <c:pt idx="31423">
                  <c:v>43.298200000000001</c:v>
                </c:pt>
                <c:pt idx="31424">
                  <c:v>43.298200000000001</c:v>
                </c:pt>
                <c:pt idx="31425">
                  <c:v>43.298200000000001</c:v>
                </c:pt>
                <c:pt idx="31426">
                  <c:v>43.298200000000001</c:v>
                </c:pt>
                <c:pt idx="31427">
                  <c:v>43.298200000000001</c:v>
                </c:pt>
                <c:pt idx="31428">
                  <c:v>43.298200000000001</c:v>
                </c:pt>
                <c:pt idx="31429">
                  <c:v>43.298200000000001</c:v>
                </c:pt>
                <c:pt idx="31430">
                  <c:v>43.298200000000001</c:v>
                </c:pt>
                <c:pt idx="31431">
                  <c:v>43.298200000000001</c:v>
                </c:pt>
                <c:pt idx="31432">
                  <c:v>43.298200000000001</c:v>
                </c:pt>
                <c:pt idx="31433">
                  <c:v>43.298200000000001</c:v>
                </c:pt>
                <c:pt idx="31434">
                  <c:v>43.298200000000001</c:v>
                </c:pt>
                <c:pt idx="31435">
                  <c:v>43.298200000000001</c:v>
                </c:pt>
                <c:pt idx="31436">
                  <c:v>43.298200000000001</c:v>
                </c:pt>
                <c:pt idx="31437">
                  <c:v>43.298200000000001</c:v>
                </c:pt>
                <c:pt idx="31438">
                  <c:v>43.298200000000001</c:v>
                </c:pt>
                <c:pt idx="31439">
                  <c:v>43.298200000000001</c:v>
                </c:pt>
                <c:pt idx="31440">
                  <c:v>43.298200000000001</c:v>
                </c:pt>
                <c:pt idx="31441">
                  <c:v>43.298200000000001</c:v>
                </c:pt>
                <c:pt idx="31442">
                  <c:v>43.298200000000001</c:v>
                </c:pt>
                <c:pt idx="31443">
                  <c:v>43.298200000000001</c:v>
                </c:pt>
                <c:pt idx="31444">
                  <c:v>43.298200000000001</c:v>
                </c:pt>
                <c:pt idx="31445">
                  <c:v>43.298200000000001</c:v>
                </c:pt>
                <c:pt idx="31446">
                  <c:v>43.298200000000001</c:v>
                </c:pt>
                <c:pt idx="31447">
                  <c:v>43.298200000000001</c:v>
                </c:pt>
                <c:pt idx="31448">
                  <c:v>43.298200000000001</c:v>
                </c:pt>
                <c:pt idx="31449">
                  <c:v>43.298200000000001</c:v>
                </c:pt>
                <c:pt idx="31450">
                  <c:v>43.298200000000001</c:v>
                </c:pt>
                <c:pt idx="31451">
                  <c:v>43.298200000000001</c:v>
                </c:pt>
                <c:pt idx="31452">
                  <c:v>43.298200000000001</c:v>
                </c:pt>
                <c:pt idx="31453">
                  <c:v>43.298200000000001</c:v>
                </c:pt>
                <c:pt idx="31454">
                  <c:v>43.298200000000001</c:v>
                </c:pt>
                <c:pt idx="31455">
                  <c:v>43.298200000000001</c:v>
                </c:pt>
                <c:pt idx="31456">
                  <c:v>43.298200000000001</c:v>
                </c:pt>
                <c:pt idx="31457">
                  <c:v>43.298200000000001</c:v>
                </c:pt>
                <c:pt idx="31458">
                  <c:v>43.298200000000001</c:v>
                </c:pt>
                <c:pt idx="31459">
                  <c:v>43.298200000000001</c:v>
                </c:pt>
                <c:pt idx="31460">
                  <c:v>43.298200000000001</c:v>
                </c:pt>
                <c:pt idx="31461">
                  <c:v>43.298200000000001</c:v>
                </c:pt>
                <c:pt idx="31462">
                  <c:v>43.298200000000001</c:v>
                </c:pt>
                <c:pt idx="31463">
                  <c:v>43.298200000000001</c:v>
                </c:pt>
                <c:pt idx="31464">
                  <c:v>43.298200000000001</c:v>
                </c:pt>
                <c:pt idx="31465">
                  <c:v>43.298200000000001</c:v>
                </c:pt>
                <c:pt idx="31466">
                  <c:v>43.298200000000001</c:v>
                </c:pt>
                <c:pt idx="31467">
                  <c:v>43.298200000000001</c:v>
                </c:pt>
                <c:pt idx="31468">
                  <c:v>43.298200000000001</c:v>
                </c:pt>
                <c:pt idx="31469">
                  <c:v>43.298200000000001</c:v>
                </c:pt>
                <c:pt idx="31470">
                  <c:v>43.298200000000001</c:v>
                </c:pt>
                <c:pt idx="31471">
                  <c:v>43.298200000000001</c:v>
                </c:pt>
                <c:pt idx="31472">
                  <c:v>43.298200000000001</c:v>
                </c:pt>
                <c:pt idx="31473">
                  <c:v>43.298200000000001</c:v>
                </c:pt>
                <c:pt idx="31474">
                  <c:v>43.298200000000001</c:v>
                </c:pt>
                <c:pt idx="31475">
                  <c:v>43.298200000000001</c:v>
                </c:pt>
                <c:pt idx="31476">
                  <c:v>43.298200000000001</c:v>
                </c:pt>
                <c:pt idx="31477">
                  <c:v>43.298200000000001</c:v>
                </c:pt>
                <c:pt idx="31478">
                  <c:v>43.298200000000001</c:v>
                </c:pt>
                <c:pt idx="31479">
                  <c:v>43.298200000000001</c:v>
                </c:pt>
                <c:pt idx="31480">
                  <c:v>43.298200000000001</c:v>
                </c:pt>
                <c:pt idx="31481">
                  <c:v>43.298200000000001</c:v>
                </c:pt>
                <c:pt idx="31482">
                  <c:v>43.298200000000001</c:v>
                </c:pt>
                <c:pt idx="31483">
                  <c:v>43.298200000000001</c:v>
                </c:pt>
                <c:pt idx="31484">
                  <c:v>43.298200000000001</c:v>
                </c:pt>
                <c:pt idx="31485">
                  <c:v>43.298200000000001</c:v>
                </c:pt>
                <c:pt idx="31486">
                  <c:v>43.298200000000001</c:v>
                </c:pt>
                <c:pt idx="31487">
                  <c:v>43.298200000000001</c:v>
                </c:pt>
                <c:pt idx="31488">
                  <c:v>43.298200000000001</c:v>
                </c:pt>
                <c:pt idx="31489">
                  <c:v>43.298200000000001</c:v>
                </c:pt>
                <c:pt idx="31490">
                  <c:v>43.298200000000001</c:v>
                </c:pt>
                <c:pt idx="31491">
                  <c:v>43.298200000000001</c:v>
                </c:pt>
                <c:pt idx="31492">
                  <c:v>43.298200000000001</c:v>
                </c:pt>
                <c:pt idx="31493">
                  <c:v>43.308300000000003</c:v>
                </c:pt>
                <c:pt idx="31494">
                  <c:v>43.308300000000003</c:v>
                </c:pt>
                <c:pt idx="31495">
                  <c:v>43.308300000000003</c:v>
                </c:pt>
                <c:pt idx="31496">
                  <c:v>43.308300000000003</c:v>
                </c:pt>
                <c:pt idx="31497">
                  <c:v>43.308300000000003</c:v>
                </c:pt>
                <c:pt idx="31498">
                  <c:v>43.308300000000003</c:v>
                </c:pt>
                <c:pt idx="31499">
                  <c:v>43.308300000000003</c:v>
                </c:pt>
                <c:pt idx="31500">
                  <c:v>43.308300000000003</c:v>
                </c:pt>
                <c:pt idx="31501">
                  <c:v>43.308300000000003</c:v>
                </c:pt>
                <c:pt idx="31502">
                  <c:v>43.308300000000003</c:v>
                </c:pt>
                <c:pt idx="31503">
                  <c:v>43.308300000000003</c:v>
                </c:pt>
                <c:pt idx="31504">
                  <c:v>43.308300000000003</c:v>
                </c:pt>
                <c:pt idx="31505">
                  <c:v>43.308300000000003</c:v>
                </c:pt>
                <c:pt idx="31506">
                  <c:v>43.308300000000003</c:v>
                </c:pt>
                <c:pt idx="31507">
                  <c:v>43.308300000000003</c:v>
                </c:pt>
                <c:pt idx="31508">
                  <c:v>43.308300000000003</c:v>
                </c:pt>
                <c:pt idx="31509">
                  <c:v>43.308300000000003</c:v>
                </c:pt>
                <c:pt idx="31510">
                  <c:v>43.308300000000003</c:v>
                </c:pt>
                <c:pt idx="31511">
                  <c:v>43.308300000000003</c:v>
                </c:pt>
                <c:pt idx="31512">
                  <c:v>43.308300000000003</c:v>
                </c:pt>
                <c:pt idx="31513">
                  <c:v>43.308300000000003</c:v>
                </c:pt>
                <c:pt idx="31514">
                  <c:v>43.308300000000003</c:v>
                </c:pt>
                <c:pt idx="31515">
                  <c:v>43.308300000000003</c:v>
                </c:pt>
                <c:pt idx="31516">
                  <c:v>43.308300000000003</c:v>
                </c:pt>
                <c:pt idx="31517">
                  <c:v>43.308300000000003</c:v>
                </c:pt>
                <c:pt idx="31518">
                  <c:v>43.308300000000003</c:v>
                </c:pt>
                <c:pt idx="31519">
                  <c:v>43.308300000000003</c:v>
                </c:pt>
                <c:pt idx="31520">
                  <c:v>43.308300000000003</c:v>
                </c:pt>
                <c:pt idx="31521">
                  <c:v>43.308300000000003</c:v>
                </c:pt>
                <c:pt idx="31522">
                  <c:v>43.308300000000003</c:v>
                </c:pt>
                <c:pt idx="31523">
                  <c:v>43.308300000000003</c:v>
                </c:pt>
                <c:pt idx="31524">
                  <c:v>43.308300000000003</c:v>
                </c:pt>
                <c:pt idx="31525">
                  <c:v>43.308300000000003</c:v>
                </c:pt>
                <c:pt idx="31526">
                  <c:v>43.308300000000003</c:v>
                </c:pt>
                <c:pt idx="31527">
                  <c:v>43.308300000000003</c:v>
                </c:pt>
                <c:pt idx="31528">
                  <c:v>43.308300000000003</c:v>
                </c:pt>
                <c:pt idx="31529">
                  <c:v>43.308300000000003</c:v>
                </c:pt>
                <c:pt idx="31530">
                  <c:v>43.308300000000003</c:v>
                </c:pt>
                <c:pt idx="31531">
                  <c:v>43.308300000000003</c:v>
                </c:pt>
                <c:pt idx="31532">
                  <c:v>43.308300000000003</c:v>
                </c:pt>
                <c:pt idx="31533">
                  <c:v>43.308300000000003</c:v>
                </c:pt>
                <c:pt idx="31534">
                  <c:v>43.308300000000003</c:v>
                </c:pt>
                <c:pt idx="31535">
                  <c:v>43.308300000000003</c:v>
                </c:pt>
                <c:pt idx="31536">
                  <c:v>43.308300000000003</c:v>
                </c:pt>
                <c:pt idx="31537">
                  <c:v>43.308300000000003</c:v>
                </c:pt>
                <c:pt idx="31538">
                  <c:v>43.308300000000003</c:v>
                </c:pt>
                <c:pt idx="31539">
                  <c:v>43.308300000000003</c:v>
                </c:pt>
                <c:pt idx="31540">
                  <c:v>43.308300000000003</c:v>
                </c:pt>
                <c:pt idx="31541">
                  <c:v>43.308300000000003</c:v>
                </c:pt>
                <c:pt idx="31542">
                  <c:v>43.308300000000003</c:v>
                </c:pt>
                <c:pt idx="31543">
                  <c:v>43.308300000000003</c:v>
                </c:pt>
                <c:pt idx="31544">
                  <c:v>43.308300000000003</c:v>
                </c:pt>
                <c:pt idx="31545">
                  <c:v>43.308300000000003</c:v>
                </c:pt>
                <c:pt idx="31546">
                  <c:v>43.308300000000003</c:v>
                </c:pt>
                <c:pt idx="31547">
                  <c:v>43.308300000000003</c:v>
                </c:pt>
                <c:pt idx="31548">
                  <c:v>43.308300000000003</c:v>
                </c:pt>
                <c:pt idx="31549">
                  <c:v>43.308300000000003</c:v>
                </c:pt>
                <c:pt idx="31550">
                  <c:v>43.308300000000003</c:v>
                </c:pt>
                <c:pt idx="31551">
                  <c:v>43.308300000000003</c:v>
                </c:pt>
                <c:pt idx="31552">
                  <c:v>43.308300000000003</c:v>
                </c:pt>
                <c:pt idx="31553">
                  <c:v>43.308300000000003</c:v>
                </c:pt>
                <c:pt idx="31554">
                  <c:v>43.308300000000003</c:v>
                </c:pt>
                <c:pt idx="31555">
                  <c:v>43.308300000000003</c:v>
                </c:pt>
                <c:pt idx="31556">
                  <c:v>43.308300000000003</c:v>
                </c:pt>
                <c:pt idx="31557">
                  <c:v>43.308300000000003</c:v>
                </c:pt>
                <c:pt idx="31558">
                  <c:v>43.308300000000003</c:v>
                </c:pt>
                <c:pt idx="31559">
                  <c:v>43.3185</c:v>
                </c:pt>
                <c:pt idx="31560">
                  <c:v>43.3185</c:v>
                </c:pt>
                <c:pt idx="31561">
                  <c:v>43.3185</c:v>
                </c:pt>
                <c:pt idx="31562">
                  <c:v>43.3185</c:v>
                </c:pt>
                <c:pt idx="31563">
                  <c:v>43.3185</c:v>
                </c:pt>
                <c:pt idx="31564">
                  <c:v>43.3185</c:v>
                </c:pt>
                <c:pt idx="31565">
                  <c:v>43.3185</c:v>
                </c:pt>
                <c:pt idx="31566">
                  <c:v>43.3185</c:v>
                </c:pt>
                <c:pt idx="31567">
                  <c:v>43.3185</c:v>
                </c:pt>
                <c:pt idx="31568">
                  <c:v>43.3185</c:v>
                </c:pt>
                <c:pt idx="31569">
                  <c:v>43.3185</c:v>
                </c:pt>
                <c:pt idx="31570">
                  <c:v>43.3185</c:v>
                </c:pt>
                <c:pt idx="31571">
                  <c:v>43.3185</c:v>
                </c:pt>
                <c:pt idx="31572">
                  <c:v>43.3185</c:v>
                </c:pt>
                <c:pt idx="31573">
                  <c:v>43.3185</c:v>
                </c:pt>
                <c:pt idx="31574">
                  <c:v>43.3185</c:v>
                </c:pt>
                <c:pt idx="31575">
                  <c:v>43.3185</c:v>
                </c:pt>
                <c:pt idx="31576">
                  <c:v>43.3185</c:v>
                </c:pt>
                <c:pt idx="31577">
                  <c:v>43.3185</c:v>
                </c:pt>
                <c:pt idx="31578">
                  <c:v>43.3185</c:v>
                </c:pt>
                <c:pt idx="31579">
                  <c:v>43.3185</c:v>
                </c:pt>
                <c:pt idx="31580">
                  <c:v>43.3185</c:v>
                </c:pt>
                <c:pt idx="31581">
                  <c:v>43.3185</c:v>
                </c:pt>
                <c:pt idx="31582">
                  <c:v>43.3185</c:v>
                </c:pt>
                <c:pt idx="31583">
                  <c:v>43.3185</c:v>
                </c:pt>
                <c:pt idx="31584">
                  <c:v>43.3185</c:v>
                </c:pt>
                <c:pt idx="31585">
                  <c:v>43.3185</c:v>
                </c:pt>
                <c:pt idx="31586">
                  <c:v>43.3185</c:v>
                </c:pt>
                <c:pt idx="31587">
                  <c:v>43.3185</c:v>
                </c:pt>
                <c:pt idx="31588">
                  <c:v>43.3185</c:v>
                </c:pt>
                <c:pt idx="31589">
                  <c:v>43.3185</c:v>
                </c:pt>
                <c:pt idx="31590">
                  <c:v>43.3185</c:v>
                </c:pt>
                <c:pt idx="31591">
                  <c:v>43.3185</c:v>
                </c:pt>
                <c:pt idx="31592">
                  <c:v>43.3185</c:v>
                </c:pt>
                <c:pt idx="31593">
                  <c:v>43.3185</c:v>
                </c:pt>
                <c:pt idx="31594">
                  <c:v>43.3185</c:v>
                </c:pt>
                <c:pt idx="31595">
                  <c:v>43.3185</c:v>
                </c:pt>
                <c:pt idx="31596">
                  <c:v>43.3185</c:v>
                </c:pt>
                <c:pt idx="31597">
                  <c:v>43.3185</c:v>
                </c:pt>
                <c:pt idx="31598">
                  <c:v>43.3185</c:v>
                </c:pt>
                <c:pt idx="31599">
                  <c:v>43.3185</c:v>
                </c:pt>
                <c:pt idx="31600">
                  <c:v>43.3185</c:v>
                </c:pt>
                <c:pt idx="31601">
                  <c:v>43.3185</c:v>
                </c:pt>
                <c:pt idx="31602">
                  <c:v>43.3185</c:v>
                </c:pt>
                <c:pt idx="31603">
                  <c:v>43.3185</c:v>
                </c:pt>
                <c:pt idx="31604">
                  <c:v>43.3185</c:v>
                </c:pt>
                <c:pt idx="31605">
                  <c:v>43.3185</c:v>
                </c:pt>
                <c:pt idx="31606">
                  <c:v>43.3185</c:v>
                </c:pt>
                <c:pt idx="31607">
                  <c:v>43.3185</c:v>
                </c:pt>
                <c:pt idx="31608">
                  <c:v>43.3185</c:v>
                </c:pt>
                <c:pt idx="31609">
                  <c:v>43.3185</c:v>
                </c:pt>
                <c:pt idx="31610">
                  <c:v>43.3185</c:v>
                </c:pt>
                <c:pt idx="31611">
                  <c:v>43.3185</c:v>
                </c:pt>
                <c:pt idx="31612">
                  <c:v>43.3185</c:v>
                </c:pt>
                <c:pt idx="31613">
                  <c:v>43.3185</c:v>
                </c:pt>
                <c:pt idx="31614">
                  <c:v>43.3185</c:v>
                </c:pt>
                <c:pt idx="31615">
                  <c:v>43.3185</c:v>
                </c:pt>
                <c:pt idx="31616">
                  <c:v>43.3185</c:v>
                </c:pt>
                <c:pt idx="31617">
                  <c:v>43.3185</c:v>
                </c:pt>
                <c:pt idx="31618">
                  <c:v>43.3185</c:v>
                </c:pt>
                <c:pt idx="31619">
                  <c:v>43.3185</c:v>
                </c:pt>
                <c:pt idx="31620">
                  <c:v>43.3185</c:v>
                </c:pt>
                <c:pt idx="31621">
                  <c:v>43.3185</c:v>
                </c:pt>
                <c:pt idx="31622">
                  <c:v>43.3185</c:v>
                </c:pt>
                <c:pt idx="31623">
                  <c:v>43.3185</c:v>
                </c:pt>
                <c:pt idx="31624">
                  <c:v>43.3185</c:v>
                </c:pt>
                <c:pt idx="31625">
                  <c:v>43.3185</c:v>
                </c:pt>
                <c:pt idx="31626">
                  <c:v>43.3185</c:v>
                </c:pt>
                <c:pt idx="31627">
                  <c:v>43.3185</c:v>
                </c:pt>
                <c:pt idx="31628">
                  <c:v>43.3185</c:v>
                </c:pt>
                <c:pt idx="31629">
                  <c:v>43.3185</c:v>
                </c:pt>
                <c:pt idx="31630">
                  <c:v>43.328699999999998</c:v>
                </c:pt>
                <c:pt idx="31631">
                  <c:v>43.328699999999998</c:v>
                </c:pt>
                <c:pt idx="31632">
                  <c:v>43.328699999999998</c:v>
                </c:pt>
                <c:pt idx="31633">
                  <c:v>43.328699999999998</c:v>
                </c:pt>
                <c:pt idx="31634">
                  <c:v>43.328699999999998</c:v>
                </c:pt>
                <c:pt idx="31635">
                  <c:v>43.328699999999998</c:v>
                </c:pt>
                <c:pt idx="31636">
                  <c:v>43.328699999999998</c:v>
                </c:pt>
                <c:pt idx="31637">
                  <c:v>43.328699999999998</c:v>
                </c:pt>
                <c:pt idx="31638">
                  <c:v>43.328699999999998</c:v>
                </c:pt>
                <c:pt idx="31639">
                  <c:v>43.328699999999998</c:v>
                </c:pt>
                <c:pt idx="31640">
                  <c:v>43.328699999999998</c:v>
                </c:pt>
                <c:pt idx="31641">
                  <c:v>43.328699999999998</c:v>
                </c:pt>
                <c:pt idx="31642">
                  <c:v>43.328699999999998</c:v>
                </c:pt>
                <c:pt idx="31643">
                  <c:v>43.328699999999998</c:v>
                </c:pt>
                <c:pt idx="31644">
                  <c:v>43.328699999999998</c:v>
                </c:pt>
                <c:pt idx="31645">
                  <c:v>43.328699999999998</c:v>
                </c:pt>
                <c:pt idx="31646">
                  <c:v>43.328699999999998</c:v>
                </c:pt>
                <c:pt idx="31647">
                  <c:v>43.328699999999998</c:v>
                </c:pt>
                <c:pt idx="31648">
                  <c:v>43.328699999999998</c:v>
                </c:pt>
                <c:pt idx="31649">
                  <c:v>43.328699999999998</c:v>
                </c:pt>
                <c:pt idx="31650">
                  <c:v>43.328699999999998</c:v>
                </c:pt>
                <c:pt idx="31651">
                  <c:v>43.328699999999998</c:v>
                </c:pt>
                <c:pt idx="31652">
                  <c:v>43.328699999999998</c:v>
                </c:pt>
                <c:pt idx="31653">
                  <c:v>43.328699999999998</c:v>
                </c:pt>
                <c:pt idx="31654">
                  <c:v>43.328699999999998</c:v>
                </c:pt>
                <c:pt idx="31655">
                  <c:v>43.328699999999998</c:v>
                </c:pt>
                <c:pt idx="31656">
                  <c:v>43.328699999999998</c:v>
                </c:pt>
                <c:pt idx="31657">
                  <c:v>43.328699999999998</c:v>
                </c:pt>
                <c:pt idx="31658">
                  <c:v>43.328699999999998</c:v>
                </c:pt>
                <c:pt idx="31659">
                  <c:v>43.328699999999998</c:v>
                </c:pt>
                <c:pt idx="31660">
                  <c:v>43.328699999999998</c:v>
                </c:pt>
                <c:pt idx="31661">
                  <c:v>43.328699999999998</c:v>
                </c:pt>
                <c:pt idx="31662">
                  <c:v>43.328699999999998</c:v>
                </c:pt>
                <c:pt idx="31663">
                  <c:v>43.328699999999998</c:v>
                </c:pt>
                <c:pt idx="31664">
                  <c:v>43.328699999999998</c:v>
                </c:pt>
                <c:pt idx="31665">
                  <c:v>43.328699999999998</c:v>
                </c:pt>
                <c:pt idx="31666">
                  <c:v>43.328699999999998</c:v>
                </c:pt>
                <c:pt idx="31667">
                  <c:v>43.328699999999998</c:v>
                </c:pt>
                <c:pt idx="31668">
                  <c:v>43.328699999999998</c:v>
                </c:pt>
                <c:pt idx="31669">
                  <c:v>43.328699999999998</c:v>
                </c:pt>
                <c:pt idx="31670">
                  <c:v>43.328699999999998</c:v>
                </c:pt>
                <c:pt idx="31671">
                  <c:v>43.328699999999998</c:v>
                </c:pt>
                <c:pt idx="31672">
                  <c:v>43.328699999999998</c:v>
                </c:pt>
                <c:pt idx="31673">
                  <c:v>43.328699999999998</c:v>
                </c:pt>
                <c:pt idx="31674">
                  <c:v>43.328699999999998</c:v>
                </c:pt>
                <c:pt idx="31675">
                  <c:v>43.328699999999998</c:v>
                </c:pt>
                <c:pt idx="31676">
                  <c:v>43.328699999999998</c:v>
                </c:pt>
                <c:pt idx="31677">
                  <c:v>43.328699999999998</c:v>
                </c:pt>
                <c:pt idx="31678">
                  <c:v>43.328699999999998</c:v>
                </c:pt>
                <c:pt idx="31679">
                  <c:v>43.328699999999998</c:v>
                </c:pt>
                <c:pt idx="31680">
                  <c:v>43.328699999999998</c:v>
                </c:pt>
                <c:pt idx="31681">
                  <c:v>43.328699999999998</c:v>
                </c:pt>
                <c:pt idx="31682">
                  <c:v>43.328699999999998</c:v>
                </c:pt>
                <c:pt idx="31683">
                  <c:v>43.328699999999998</c:v>
                </c:pt>
                <c:pt idx="31684">
                  <c:v>43.328699999999998</c:v>
                </c:pt>
                <c:pt idx="31685">
                  <c:v>43.328699999999998</c:v>
                </c:pt>
                <c:pt idx="31686">
                  <c:v>43.328699999999998</c:v>
                </c:pt>
                <c:pt idx="31687">
                  <c:v>43.328699999999998</c:v>
                </c:pt>
                <c:pt idx="31688">
                  <c:v>43.328699999999998</c:v>
                </c:pt>
                <c:pt idx="31689">
                  <c:v>43.328699999999998</c:v>
                </c:pt>
                <c:pt idx="31690">
                  <c:v>43.328699999999998</c:v>
                </c:pt>
                <c:pt idx="31691">
                  <c:v>43.328699999999998</c:v>
                </c:pt>
                <c:pt idx="31692">
                  <c:v>43.328699999999998</c:v>
                </c:pt>
                <c:pt idx="31693">
                  <c:v>43.328699999999998</c:v>
                </c:pt>
                <c:pt idx="31694">
                  <c:v>43.328699999999998</c:v>
                </c:pt>
                <c:pt idx="31695">
                  <c:v>43.328699999999998</c:v>
                </c:pt>
                <c:pt idx="31696">
                  <c:v>43.328699999999998</c:v>
                </c:pt>
                <c:pt idx="31697">
                  <c:v>43.328699999999998</c:v>
                </c:pt>
                <c:pt idx="31698">
                  <c:v>43.328699999999998</c:v>
                </c:pt>
                <c:pt idx="31699">
                  <c:v>43.328699999999998</c:v>
                </c:pt>
                <c:pt idx="31700">
                  <c:v>43.328699999999998</c:v>
                </c:pt>
                <c:pt idx="31701">
                  <c:v>43.328699999999998</c:v>
                </c:pt>
                <c:pt idx="31702">
                  <c:v>43.328699999999998</c:v>
                </c:pt>
                <c:pt idx="31703">
                  <c:v>43.328699999999998</c:v>
                </c:pt>
                <c:pt idx="31704">
                  <c:v>43.328699999999998</c:v>
                </c:pt>
                <c:pt idx="31705">
                  <c:v>43.328699999999998</c:v>
                </c:pt>
                <c:pt idx="31706">
                  <c:v>43.328699999999998</c:v>
                </c:pt>
                <c:pt idx="31707">
                  <c:v>43.328699999999998</c:v>
                </c:pt>
                <c:pt idx="31708">
                  <c:v>43.328699999999998</c:v>
                </c:pt>
                <c:pt idx="31709">
                  <c:v>43.328699999999998</c:v>
                </c:pt>
                <c:pt idx="31710">
                  <c:v>43.328699999999998</c:v>
                </c:pt>
                <c:pt idx="31711">
                  <c:v>43.339000000000013</c:v>
                </c:pt>
                <c:pt idx="31712">
                  <c:v>43.339000000000013</c:v>
                </c:pt>
                <c:pt idx="31713">
                  <c:v>43.339000000000013</c:v>
                </c:pt>
                <c:pt idx="31714">
                  <c:v>43.339000000000013</c:v>
                </c:pt>
                <c:pt idx="31715">
                  <c:v>43.339000000000013</c:v>
                </c:pt>
                <c:pt idx="31716">
                  <c:v>43.339000000000013</c:v>
                </c:pt>
                <c:pt idx="31717">
                  <c:v>43.339000000000013</c:v>
                </c:pt>
                <c:pt idx="31718">
                  <c:v>43.339000000000013</c:v>
                </c:pt>
                <c:pt idx="31719">
                  <c:v>43.339000000000013</c:v>
                </c:pt>
                <c:pt idx="31720">
                  <c:v>43.339000000000013</c:v>
                </c:pt>
                <c:pt idx="31721">
                  <c:v>43.339000000000013</c:v>
                </c:pt>
                <c:pt idx="31722">
                  <c:v>43.339000000000013</c:v>
                </c:pt>
                <c:pt idx="31723">
                  <c:v>43.339000000000013</c:v>
                </c:pt>
                <c:pt idx="31724">
                  <c:v>43.339000000000013</c:v>
                </c:pt>
                <c:pt idx="31725">
                  <c:v>43.339000000000013</c:v>
                </c:pt>
                <c:pt idx="31726">
                  <c:v>43.339000000000013</c:v>
                </c:pt>
                <c:pt idx="31727">
                  <c:v>43.339000000000013</c:v>
                </c:pt>
                <c:pt idx="31728">
                  <c:v>43.339000000000013</c:v>
                </c:pt>
                <c:pt idx="31729">
                  <c:v>43.339000000000013</c:v>
                </c:pt>
                <c:pt idx="31730">
                  <c:v>43.339000000000013</c:v>
                </c:pt>
                <c:pt idx="31731">
                  <c:v>43.339000000000013</c:v>
                </c:pt>
                <c:pt idx="31732">
                  <c:v>43.339000000000013</c:v>
                </c:pt>
                <c:pt idx="31733">
                  <c:v>43.339000000000013</c:v>
                </c:pt>
                <c:pt idx="31734">
                  <c:v>43.339000000000013</c:v>
                </c:pt>
                <c:pt idx="31735">
                  <c:v>43.339000000000013</c:v>
                </c:pt>
                <c:pt idx="31736">
                  <c:v>43.339000000000013</c:v>
                </c:pt>
                <c:pt idx="31737">
                  <c:v>43.339000000000013</c:v>
                </c:pt>
                <c:pt idx="31738">
                  <c:v>43.339000000000013</c:v>
                </c:pt>
                <c:pt idx="31739">
                  <c:v>43.339000000000013</c:v>
                </c:pt>
                <c:pt idx="31740">
                  <c:v>43.339000000000013</c:v>
                </c:pt>
                <c:pt idx="31741">
                  <c:v>43.339000000000013</c:v>
                </c:pt>
                <c:pt idx="31742">
                  <c:v>43.339000000000013</c:v>
                </c:pt>
                <c:pt idx="31743">
                  <c:v>43.339000000000013</c:v>
                </c:pt>
                <c:pt idx="31744">
                  <c:v>43.339000000000013</c:v>
                </c:pt>
                <c:pt idx="31745">
                  <c:v>43.339000000000013</c:v>
                </c:pt>
                <c:pt idx="31746">
                  <c:v>43.339000000000013</c:v>
                </c:pt>
                <c:pt idx="31747">
                  <c:v>43.339000000000013</c:v>
                </c:pt>
                <c:pt idx="31748">
                  <c:v>43.339000000000013</c:v>
                </c:pt>
                <c:pt idx="31749">
                  <c:v>43.339000000000013</c:v>
                </c:pt>
                <c:pt idx="31750">
                  <c:v>43.339000000000013</c:v>
                </c:pt>
                <c:pt idx="31751">
                  <c:v>43.339000000000013</c:v>
                </c:pt>
                <c:pt idx="31752">
                  <c:v>43.339000000000013</c:v>
                </c:pt>
                <c:pt idx="31753">
                  <c:v>43.339000000000013</c:v>
                </c:pt>
                <c:pt idx="31754">
                  <c:v>43.339000000000013</c:v>
                </c:pt>
                <c:pt idx="31755">
                  <c:v>43.339000000000013</c:v>
                </c:pt>
                <c:pt idx="31756">
                  <c:v>43.339000000000013</c:v>
                </c:pt>
                <c:pt idx="31757">
                  <c:v>43.339000000000013</c:v>
                </c:pt>
                <c:pt idx="31758">
                  <c:v>43.339000000000013</c:v>
                </c:pt>
                <c:pt idx="31759">
                  <c:v>43.339000000000013</c:v>
                </c:pt>
                <c:pt idx="31760">
                  <c:v>43.339000000000013</c:v>
                </c:pt>
                <c:pt idx="31761">
                  <c:v>43.339000000000013</c:v>
                </c:pt>
                <c:pt idx="31762">
                  <c:v>43.339000000000013</c:v>
                </c:pt>
                <c:pt idx="31763">
                  <c:v>43.339000000000013</c:v>
                </c:pt>
                <c:pt idx="31764">
                  <c:v>43.339000000000013</c:v>
                </c:pt>
                <c:pt idx="31765">
                  <c:v>43.339000000000013</c:v>
                </c:pt>
                <c:pt idx="31766">
                  <c:v>43.339000000000013</c:v>
                </c:pt>
                <c:pt idx="31767">
                  <c:v>43.339000000000013</c:v>
                </c:pt>
                <c:pt idx="31768">
                  <c:v>43.339000000000013</c:v>
                </c:pt>
                <c:pt idx="31769">
                  <c:v>43.339000000000013</c:v>
                </c:pt>
                <c:pt idx="31770">
                  <c:v>43.339000000000013</c:v>
                </c:pt>
                <c:pt idx="31771">
                  <c:v>43.339000000000013</c:v>
                </c:pt>
                <c:pt idx="31772">
                  <c:v>43.339000000000013</c:v>
                </c:pt>
                <c:pt idx="31773">
                  <c:v>43.339000000000013</c:v>
                </c:pt>
                <c:pt idx="31774">
                  <c:v>43.339000000000013</c:v>
                </c:pt>
                <c:pt idx="31775">
                  <c:v>43.339000000000013</c:v>
                </c:pt>
                <c:pt idx="31776">
                  <c:v>43.339000000000013</c:v>
                </c:pt>
                <c:pt idx="31777">
                  <c:v>43.339000000000013</c:v>
                </c:pt>
                <c:pt idx="31778">
                  <c:v>43.339000000000013</c:v>
                </c:pt>
                <c:pt idx="31779">
                  <c:v>43.339000000000013</c:v>
                </c:pt>
                <c:pt idx="31780">
                  <c:v>43.339000000000013</c:v>
                </c:pt>
                <c:pt idx="31781">
                  <c:v>43.339000000000013</c:v>
                </c:pt>
                <c:pt idx="31782">
                  <c:v>43.339000000000013</c:v>
                </c:pt>
                <c:pt idx="31783">
                  <c:v>43.339000000000013</c:v>
                </c:pt>
                <c:pt idx="31784">
                  <c:v>43.339000000000013</c:v>
                </c:pt>
                <c:pt idx="31785">
                  <c:v>43.339000000000013</c:v>
                </c:pt>
                <c:pt idx="31786">
                  <c:v>43.3508</c:v>
                </c:pt>
                <c:pt idx="31787">
                  <c:v>43.3508</c:v>
                </c:pt>
                <c:pt idx="31788">
                  <c:v>43.3508</c:v>
                </c:pt>
                <c:pt idx="31789">
                  <c:v>43.3508</c:v>
                </c:pt>
                <c:pt idx="31790">
                  <c:v>43.3508</c:v>
                </c:pt>
                <c:pt idx="31791">
                  <c:v>43.3508</c:v>
                </c:pt>
                <c:pt idx="31792">
                  <c:v>43.3508</c:v>
                </c:pt>
                <c:pt idx="31793">
                  <c:v>43.3508</c:v>
                </c:pt>
                <c:pt idx="31794">
                  <c:v>43.3508</c:v>
                </c:pt>
                <c:pt idx="31795">
                  <c:v>43.3508</c:v>
                </c:pt>
                <c:pt idx="31796">
                  <c:v>43.3508</c:v>
                </c:pt>
                <c:pt idx="31797">
                  <c:v>43.3508</c:v>
                </c:pt>
                <c:pt idx="31798">
                  <c:v>43.3508</c:v>
                </c:pt>
                <c:pt idx="31799">
                  <c:v>43.3508</c:v>
                </c:pt>
                <c:pt idx="31800">
                  <c:v>43.3508</c:v>
                </c:pt>
                <c:pt idx="31801">
                  <c:v>43.3508</c:v>
                </c:pt>
                <c:pt idx="31802">
                  <c:v>43.3508</c:v>
                </c:pt>
                <c:pt idx="31803">
                  <c:v>43.3508</c:v>
                </c:pt>
                <c:pt idx="31804">
                  <c:v>43.3508</c:v>
                </c:pt>
                <c:pt idx="31805">
                  <c:v>43.3508</c:v>
                </c:pt>
                <c:pt idx="31806">
                  <c:v>43.3508</c:v>
                </c:pt>
                <c:pt idx="31807">
                  <c:v>43.3508</c:v>
                </c:pt>
                <c:pt idx="31808">
                  <c:v>43.3508</c:v>
                </c:pt>
                <c:pt idx="31809">
                  <c:v>43.3508</c:v>
                </c:pt>
                <c:pt idx="31810">
                  <c:v>43.3508</c:v>
                </c:pt>
                <c:pt idx="31811">
                  <c:v>43.3508</c:v>
                </c:pt>
                <c:pt idx="31812">
                  <c:v>43.3508</c:v>
                </c:pt>
                <c:pt idx="31813">
                  <c:v>43.3508</c:v>
                </c:pt>
                <c:pt idx="31814">
                  <c:v>43.3508</c:v>
                </c:pt>
                <c:pt idx="31815">
                  <c:v>43.3508</c:v>
                </c:pt>
                <c:pt idx="31816">
                  <c:v>43.3508</c:v>
                </c:pt>
                <c:pt idx="31817">
                  <c:v>43.3508</c:v>
                </c:pt>
                <c:pt idx="31818">
                  <c:v>43.3508</c:v>
                </c:pt>
                <c:pt idx="31819">
                  <c:v>43.3508</c:v>
                </c:pt>
                <c:pt idx="31820">
                  <c:v>43.3508</c:v>
                </c:pt>
                <c:pt idx="31821">
                  <c:v>43.3508</c:v>
                </c:pt>
                <c:pt idx="31822">
                  <c:v>43.3508</c:v>
                </c:pt>
                <c:pt idx="31823">
                  <c:v>43.3508</c:v>
                </c:pt>
                <c:pt idx="31824">
                  <c:v>43.3508</c:v>
                </c:pt>
                <c:pt idx="31825">
                  <c:v>43.3508</c:v>
                </c:pt>
                <c:pt idx="31826">
                  <c:v>43.3508</c:v>
                </c:pt>
                <c:pt idx="31827">
                  <c:v>43.3508</c:v>
                </c:pt>
                <c:pt idx="31828">
                  <c:v>43.3508</c:v>
                </c:pt>
                <c:pt idx="31829">
                  <c:v>43.3508</c:v>
                </c:pt>
                <c:pt idx="31830">
                  <c:v>43.3508</c:v>
                </c:pt>
                <c:pt idx="31831">
                  <c:v>43.3508</c:v>
                </c:pt>
                <c:pt idx="31832">
                  <c:v>43.3508</c:v>
                </c:pt>
                <c:pt idx="31833">
                  <c:v>43.3508</c:v>
                </c:pt>
                <c:pt idx="31834">
                  <c:v>43.3508</c:v>
                </c:pt>
                <c:pt idx="31835">
                  <c:v>43.3508</c:v>
                </c:pt>
                <c:pt idx="31836">
                  <c:v>43.3508</c:v>
                </c:pt>
                <c:pt idx="31837">
                  <c:v>43.3508</c:v>
                </c:pt>
                <c:pt idx="31838">
                  <c:v>43.3508</c:v>
                </c:pt>
                <c:pt idx="31839">
                  <c:v>43.3508</c:v>
                </c:pt>
                <c:pt idx="31840">
                  <c:v>43.3508</c:v>
                </c:pt>
                <c:pt idx="31841">
                  <c:v>43.3508</c:v>
                </c:pt>
                <c:pt idx="31842">
                  <c:v>43.3508</c:v>
                </c:pt>
                <c:pt idx="31843">
                  <c:v>43.3508</c:v>
                </c:pt>
                <c:pt idx="31844">
                  <c:v>43.3508</c:v>
                </c:pt>
                <c:pt idx="31845">
                  <c:v>43.3508</c:v>
                </c:pt>
                <c:pt idx="31846">
                  <c:v>43.3508</c:v>
                </c:pt>
                <c:pt idx="31847">
                  <c:v>43.3508</c:v>
                </c:pt>
                <c:pt idx="31848">
                  <c:v>43.3508</c:v>
                </c:pt>
                <c:pt idx="31849">
                  <c:v>43.3508</c:v>
                </c:pt>
                <c:pt idx="31850">
                  <c:v>43.3508</c:v>
                </c:pt>
                <c:pt idx="31851">
                  <c:v>43.3508</c:v>
                </c:pt>
                <c:pt idx="31852">
                  <c:v>43.3508</c:v>
                </c:pt>
                <c:pt idx="31853">
                  <c:v>43.3508</c:v>
                </c:pt>
                <c:pt idx="31854">
                  <c:v>43.3508</c:v>
                </c:pt>
                <c:pt idx="31855">
                  <c:v>43.3508</c:v>
                </c:pt>
                <c:pt idx="31856">
                  <c:v>43.3508</c:v>
                </c:pt>
                <c:pt idx="31857">
                  <c:v>43.360799999999998</c:v>
                </c:pt>
                <c:pt idx="31858">
                  <c:v>43.360799999999998</c:v>
                </c:pt>
                <c:pt idx="31859">
                  <c:v>43.360799999999998</c:v>
                </c:pt>
                <c:pt idx="31860">
                  <c:v>43.360799999999998</c:v>
                </c:pt>
                <c:pt idx="31861">
                  <c:v>43.360799999999998</c:v>
                </c:pt>
                <c:pt idx="31862">
                  <c:v>43.360799999999998</c:v>
                </c:pt>
                <c:pt idx="31863">
                  <c:v>43.360799999999998</c:v>
                </c:pt>
                <c:pt idx="31864">
                  <c:v>43.360799999999998</c:v>
                </c:pt>
                <c:pt idx="31865">
                  <c:v>43.360799999999998</c:v>
                </c:pt>
                <c:pt idx="31866">
                  <c:v>43.360799999999998</c:v>
                </c:pt>
                <c:pt idx="31867">
                  <c:v>43.360799999999998</c:v>
                </c:pt>
                <c:pt idx="31868">
                  <c:v>43.360799999999998</c:v>
                </c:pt>
                <c:pt idx="31869">
                  <c:v>43.360799999999998</c:v>
                </c:pt>
                <c:pt idx="31870">
                  <c:v>43.360799999999998</c:v>
                </c:pt>
                <c:pt idx="31871">
                  <c:v>43.360799999999998</c:v>
                </c:pt>
                <c:pt idx="31872">
                  <c:v>43.360799999999998</c:v>
                </c:pt>
                <c:pt idx="31873">
                  <c:v>43.360799999999998</c:v>
                </c:pt>
                <c:pt idx="31874">
                  <c:v>43.360799999999998</c:v>
                </c:pt>
                <c:pt idx="31875">
                  <c:v>43.360799999999998</c:v>
                </c:pt>
                <c:pt idx="31876">
                  <c:v>43.360799999999998</c:v>
                </c:pt>
                <c:pt idx="31877">
                  <c:v>43.360799999999998</c:v>
                </c:pt>
                <c:pt idx="31878">
                  <c:v>43.360799999999998</c:v>
                </c:pt>
                <c:pt idx="31879">
                  <c:v>43.360799999999998</c:v>
                </c:pt>
                <c:pt idx="31880">
                  <c:v>43.360799999999998</c:v>
                </c:pt>
                <c:pt idx="31881">
                  <c:v>43.360799999999998</c:v>
                </c:pt>
                <c:pt idx="31882">
                  <c:v>43.360799999999998</c:v>
                </c:pt>
                <c:pt idx="31883">
                  <c:v>43.360799999999998</c:v>
                </c:pt>
                <c:pt idx="31884">
                  <c:v>43.360799999999998</c:v>
                </c:pt>
                <c:pt idx="31885">
                  <c:v>43.360799999999998</c:v>
                </c:pt>
                <c:pt idx="31886">
                  <c:v>43.360799999999998</c:v>
                </c:pt>
                <c:pt idx="31887">
                  <c:v>43.360799999999998</c:v>
                </c:pt>
                <c:pt idx="31888">
                  <c:v>43.360799999999998</c:v>
                </c:pt>
                <c:pt idx="31889">
                  <c:v>43.360799999999998</c:v>
                </c:pt>
                <c:pt idx="31890">
                  <c:v>43.360799999999998</c:v>
                </c:pt>
                <c:pt idx="31891">
                  <c:v>43.360799999999998</c:v>
                </c:pt>
                <c:pt idx="31892">
                  <c:v>43.360799999999998</c:v>
                </c:pt>
                <c:pt idx="31893">
                  <c:v>43.360799999999998</c:v>
                </c:pt>
                <c:pt idx="31894">
                  <c:v>43.360799999999998</c:v>
                </c:pt>
                <c:pt idx="31895">
                  <c:v>43.370800000000003</c:v>
                </c:pt>
                <c:pt idx="31896">
                  <c:v>43.370800000000003</c:v>
                </c:pt>
                <c:pt idx="31897">
                  <c:v>43.370800000000003</c:v>
                </c:pt>
                <c:pt idx="31898">
                  <c:v>43.370800000000003</c:v>
                </c:pt>
                <c:pt idx="31899">
                  <c:v>43.370800000000003</c:v>
                </c:pt>
                <c:pt idx="31900">
                  <c:v>43.370800000000003</c:v>
                </c:pt>
                <c:pt idx="31901">
                  <c:v>43.370800000000003</c:v>
                </c:pt>
                <c:pt idx="31902">
                  <c:v>43.370800000000003</c:v>
                </c:pt>
                <c:pt idx="31903">
                  <c:v>43.370800000000003</c:v>
                </c:pt>
                <c:pt idx="31904">
                  <c:v>43.381</c:v>
                </c:pt>
                <c:pt idx="31905">
                  <c:v>43.381</c:v>
                </c:pt>
                <c:pt idx="31906">
                  <c:v>43.381</c:v>
                </c:pt>
                <c:pt idx="31907">
                  <c:v>43.381</c:v>
                </c:pt>
                <c:pt idx="31908">
                  <c:v>43.381</c:v>
                </c:pt>
                <c:pt idx="31909">
                  <c:v>43.3917</c:v>
                </c:pt>
                <c:pt idx="31910">
                  <c:v>43.3917</c:v>
                </c:pt>
                <c:pt idx="31911">
                  <c:v>43.3917</c:v>
                </c:pt>
                <c:pt idx="31912">
                  <c:v>43.3917</c:v>
                </c:pt>
                <c:pt idx="31913">
                  <c:v>43.3917</c:v>
                </c:pt>
                <c:pt idx="31914">
                  <c:v>43.3917</c:v>
                </c:pt>
                <c:pt idx="31915">
                  <c:v>43.3917</c:v>
                </c:pt>
                <c:pt idx="31916">
                  <c:v>43.3917</c:v>
                </c:pt>
                <c:pt idx="31917">
                  <c:v>43.3917</c:v>
                </c:pt>
                <c:pt idx="31918">
                  <c:v>43.402500000000003</c:v>
                </c:pt>
                <c:pt idx="31919">
                  <c:v>43.402500000000003</c:v>
                </c:pt>
                <c:pt idx="31920">
                  <c:v>43.402500000000003</c:v>
                </c:pt>
                <c:pt idx="31921">
                  <c:v>43.402500000000003</c:v>
                </c:pt>
                <c:pt idx="31922">
                  <c:v>43.402500000000003</c:v>
                </c:pt>
                <c:pt idx="31923">
                  <c:v>43.402500000000003</c:v>
                </c:pt>
                <c:pt idx="31924">
                  <c:v>43.402500000000003</c:v>
                </c:pt>
                <c:pt idx="31925">
                  <c:v>43.402500000000003</c:v>
                </c:pt>
                <c:pt idx="31926">
                  <c:v>43.402500000000003</c:v>
                </c:pt>
                <c:pt idx="31927">
                  <c:v>43.402500000000003</c:v>
                </c:pt>
                <c:pt idx="31928">
                  <c:v>43.402500000000003</c:v>
                </c:pt>
                <c:pt idx="31929">
                  <c:v>43.402500000000003</c:v>
                </c:pt>
                <c:pt idx="31930">
                  <c:v>43.402500000000003</c:v>
                </c:pt>
                <c:pt idx="31931">
                  <c:v>43.402500000000003</c:v>
                </c:pt>
                <c:pt idx="31932">
                  <c:v>43.402500000000003</c:v>
                </c:pt>
                <c:pt idx="31933">
                  <c:v>43.412999999999997</c:v>
                </c:pt>
                <c:pt idx="31934">
                  <c:v>43.412999999999997</c:v>
                </c:pt>
                <c:pt idx="31935">
                  <c:v>43.412999999999997</c:v>
                </c:pt>
                <c:pt idx="31936">
                  <c:v>43.412999999999997</c:v>
                </c:pt>
                <c:pt idx="31937">
                  <c:v>43.412999999999997</c:v>
                </c:pt>
                <c:pt idx="31938">
                  <c:v>43.412999999999997</c:v>
                </c:pt>
                <c:pt idx="31939">
                  <c:v>43.412999999999997</c:v>
                </c:pt>
                <c:pt idx="31940">
                  <c:v>43.412999999999997</c:v>
                </c:pt>
                <c:pt idx="31941">
                  <c:v>43.412999999999997</c:v>
                </c:pt>
                <c:pt idx="31942">
                  <c:v>43.4236</c:v>
                </c:pt>
                <c:pt idx="31943">
                  <c:v>43.4236</c:v>
                </c:pt>
                <c:pt idx="31944">
                  <c:v>43.4236</c:v>
                </c:pt>
                <c:pt idx="31945">
                  <c:v>43.4236</c:v>
                </c:pt>
                <c:pt idx="31946">
                  <c:v>43.4236</c:v>
                </c:pt>
                <c:pt idx="31947">
                  <c:v>43.4236</c:v>
                </c:pt>
                <c:pt idx="31948">
                  <c:v>43.4236</c:v>
                </c:pt>
                <c:pt idx="31949">
                  <c:v>43.4236</c:v>
                </c:pt>
                <c:pt idx="31950">
                  <c:v>43.4236</c:v>
                </c:pt>
                <c:pt idx="31951">
                  <c:v>43.4236</c:v>
                </c:pt>
                <c:pt idx="31952">
                  <c:v>43.4236</c:v>
                </c:pt>
                <c:pt idx="31953">
                  <c:v>43.4236</c:v>
                </c:pt>
                <c:pt idx="31954">
                  <c:v>43.4236</c:v>
                </c:pt>
                <c:pt idx="31955">
                  <c:v>43.4236</c:v>
                </c:pt>
                <c:pt idx="31956">
                  <c:v>43.433999999999997</c:v>
                </c:pt>
                <c:pt idx="31957">
                  <c:v>43.433999999999997</c:v>
                </c:pt>
                <c:pt idx="31958">
                  <c:v>43.433999999999997</c:v>
                </c:pt>
                <c:pt idx="31959">
                  <c:v>43.433999999999997</c:v>
                </c:pt>
                <c:pt idx="31960">
                  <c:v>43.433999999999997</c:v>
                </c:pt>
                <c:pt idx="31961">
                  <c:v>43.433999999999997</c:v>
                </c:pt>
                <c:pt idx="31962">
                  <c:v>43.433999999999997</c:v>
                </c:pt>
                <c:pt idx="31963">
                  <c:v>43.433999999999997</c:v>
                </c:pt>
                <c:pt idx="31964">
                  <c:v>43.433999999999997</c:v>
                </c:pt>
                <c:pt idx="31965">
                  <c:v>43.433999999999997</c:v>
                </c:pt>
                <c:pt idx="31966">
                  <c:v>43.433999999999997</c:v>
                </c:pt>
                <c:pt idx="31967">
                  <c:v>43.433999999999997</c:v>
                </c:pt>
                <c:pt idx="31968">
                  <c:v>43.433999999999997</c:v>
                </c:pt>
                <c:pt idx="31969">
                  <c:v>43.433999999999997</c:v>
                </c:pt>
                <c:pt idx="31970">
                  <c:v>43.433999999999997</c:v>
                </c:pt>
                <c:pt idx="31971">
                  <c:v>43.444200000000002</c:v>
                </c:pt>
                <c:pt idx="31972">
                  <c:v>43.444200000000002</c:v>
                </c:pt>
                <c:pt idx="31973">
                  <c:v>43.444200000000002</c:v>
                </c:pt>
                <c:pt idx="31974">
                  <c:v>43.444200000000002</c:v>
                </c:pt>
                <c:pt idx="31975">
                  <c:v>43.444200000000002</c:v>
                </c:pt>
                <c:pt idx="31976">
                  <c:v>43.444200000000002</c:v>
                </c:pt>
                <c:pt idx="31977">
                  <c:v>43.444200000000002</c:v>
                </c:pt>
                <c:pt idx="31978">
                  <c:v>43.444200000000002</c:v>
                </c:pt>
                <c:pt idx="31979">
                  <c:v>43.444200000000002</c:v>
                </c:pt>
                <c:pt idx="31980">
                  <c:v>43.444200000000002</c:v>
                </c:pt>
                <c:pt idx="31981">
                  <c:v>43.444200000000002</c:v>
                </c:pt>
                <c:pt idx="31982">
                  <c:v>43.444200000000002</c:v>
                </c:pt>
                <c:pt idx="31983">
                  <c:v>43.444200000000002</c:v>
                </c:pt>
                <c:pt idx="31984">
                  <c:v>43.444200000000002</c:v>
                </c:pt>
                <c:pt idx="31985">
                  <c:v>43.444200000000002</c:v>
                </c:pt>
                <c:pt idx="31986">
                  <c:v>43.444200000000002</c:v>
                </c:pt>
                <c:pt idx="31987">
                  <c:v>43.444200000000002</c:v>
                </c:pt>
                <c:pt idx="31988">
                  <c:v>43.444200000000002</c:v>
                </c:pt>
                <c:pt idx="31989">
                  <c:v>43.4542</c:v>
                </c:pt>
                <c:pt idx="31990">
                  <c:v>43.4542</c:v>
                </c:pt>
                <c:pt idx="31991">
                  <c:v>43.4542</c:v>
                </c:pt>
                <c:pt idx="31992">
                  <c:v>43.4542</c:v>
                </c:pt>
                <c:pt idx="31993">
                  <c:v>43.4542</c:v>
                </c:pt>
                <c:pt idx="31994">
                  <c:v>43.4542</c:v>
                </c:pt>
                <c:pt idx="31995">
                  <c:v>43.4542</c:v>
                </c:pt>
                <c:pt idx="31996">
                  <c:v>43.4542</c:v>
                </c:pt>
                <c:pt idx="31997">
                  <c:v>43.4542</c:v>
                </c:pt>
                <c:pt idx="31998">
                  <c:v>43.4542</c:v>
                </c:pt>
                <c:pt idx="31999">
                  <c:v>43.4542</c:v>
                </c:pt>
                <c:pt idx="32000">
                  <c:v>43.4542</c:v>
                </c:pt>
                <c:pt idx="32001">
                  <c:v>43.4542</c:v>
                </c:pt>
                <c:pt idx="32002">
                  <c:v>43.4542</c:v>
                </c:pt>
                <c:pt idx="32003">
                  <c:v>43.4542</c:v>
                </c:pt>
                <c:pt idx="32004">
                  <c:v>43.464700000000001</c:v>
                </c:pt>
                <c:pt idx="32005">
                  <c:v>43.464700000000001</c:v>
                </c:pt>
                <c:pt idx="32006">
                  <c:v>43.464700000000001</c:v>
                </c:pt>
                <c:pt idx="32007">
                  <c:v>43.464700000000001</c:v>
                </c:pt>
                <c:pt idx="32008">
                  <c:v>43.464700000000001</c:v>
                </c:pt>
                <c:pt idx="32009">
                  <c:v>43.464700000000001</c:v>
                </c:pt>
                <c:pt idx="32010">
                  <c:v>43.464700000000001</c:v>
                </c:pt>
                <c:pt idx="32011">
                  <c:v>43.464700000000001</c:v>
                </c:pt>
                <c:pt idx="32012">
                  <c:v>43.464700000000001</c:v>
                </c:pt>
                <c:pt idx="32013">
                  <c:v>43.464700000000001</c:v>
                </c:pt>
                <c:pt idx="32014">
                  <c:v>43.464700000000001</c:v>
                </c:pt>
                <c:pt idx="32015">
                  <c:v>43.464700000000001</c:v>
                </c:pt>
                <c:pt idx="32016">
                  <c:v>43.464700000000001</c:v>
                </c:pt>
                <c:pt idx="32017">
                  <c:v>43.464700000000001</c:v>
                </c:pt>
                <c:pt idx="32018">
                  <c:v>43.464700000000001</c:v>
                </c:pt>
                <c:pt idx="32019">
                  <c:v>43.464700000000001</c:v>
                </c:pt>
                <c:pt idx="32020">
                  <c:v>43.464700000000001</c:v>
                </c:pt>
                <c:pt idx="32021">
                  <c:v>43.464700000000001</c:v>
                </c:pt>
                <c:pt idx="32022">
                  <c:v>43.464700000000001</c:v>
                </c:pt>
                <c:pt idx="32023">
                  <c:v>43.4758</c:v>
                </c:pt>
                <c:pt idx="32024">
                  <c:v>43.4758</c:v>
                </c:pt>
                <c:pt idx="32025">
                  <c:v>43.4758</c:v>
                </c:pt>
                <c:pt idx="32026">
                  <c:v>43.4758</c:v>
                </c:pt>
                <c:pt idx="32027">
                  <c:v>43.4758</c:v>
                </c:pt>
                <c:pt idx="32028">
                  <c:v>43.4758</c:v>
                </c:pt>
                <c:pt idx="32029">
                  <c:v>43.4758</c:v>
                </c:pt>
                <c:pt idx="32030">
                  <c:v>43.4758</c:v>
                </c:pt>
                <c:pt idx="32031">
                  <c:v>43.4758</c:v>
                </c:pt>
                <c:pt idx="32032">
                  <c:v>43.4861</c:v>
                </c:pt>
                <c:pt idx="32033">
                  <c:v>43.4861</c:v>
                </c:pt>
                <c:pt idx="32034">
                  <c:v>43.4861</c:v>
                </c:pt>
                <c:pt idx="32035">
                  <c:v>43.4861</c:v>
                </c:pt>
                <c:pt idx="32036">
                  <c:v>43.4861</c:v>
                </c:pt>
                <c:pt idx="32037">
                  <c:v>43.4861</c:v>
                </c:pt>
                <c:pt idx="32038">
                  <c:v>43.4861</c:v>
                </c:pt>
                <c:pt idx="32039">
                  <c:v>43.4861</c:v>
                </c:pt>
                <c:pt idx="32040">
                  <c:v>43.4861</c:v>
                </c:pt>
                <c:pt idx="32041">
                  <c:v>43.4861</c:v>
                </c:pt>
                <c:pt idx="32042">
                  <c:v>43.4861</c:v>
                </c:pt>
                <c:pt idx="32043">
                  <c:v>43.4861</c:v>
                </c:pt>
                <c:pt idx="32044">
                  <c:v>43.4861</c:v>
                </c:pt>
                <c:pt idx="32045">
                  <c:v>43.4861</c:v>
                </c:pt>
                <c:pt idx="32046">
                  <c:v>43.4861</c:v>
                </c:pt>
                <c:pt idx="32047">
                  <c:v>43.4861</c:v>
                </c:pt>
                <c:pt idx="32048">
                  <c:v>43.4861</c:v>
                </c:pt>
                <c:pt idx="32049">
                  <c:v>43.4861</c:v>
                </c:pt>
                <c:pt idx="32050">
                  <c:v>43.4861</c:v>
                </c:pt>
                <c:pt idx="32051">
                  <c:v>43.496400000000001</c:v>
                </c:pt>
                <c:pt idx="32052">
                  <c:v>43.496400000000001</c:v>
                </c:pt>
                <c:pt idx="32053">
                  <c:v>43.496400000000001</c:v>
                </c:pt>
                <c:pt idx="32054">
                  <c:v>43.496400000000001</c:v>
                </c:pt>
                <c:pt idx="32055">
                  <c:v>43.496400000000001</c:v>
                </c:pt>
                <c:pt idx="32056">
                  <c:v>43.496400000000001</c:v>
                </c:pt>
                <c:pt idx="32057">
                  <c:v>43.496400000000001</c:v>
                </c:pt>
                <c:pt idx="32058">
                  <c:v>43.496400000000001</c:v>
                </c:pt>
                <c:pt idx="32059">
                  <c:v>43.496400000000001</c:v>
                </c:pt>
                <c:pt idx="32060">
                  <c:v>43.496400000000001</c:v>
                </c:pt>
                <c:pt idx="32061">
                  <c:v>43.496400000000001</c:v>
                </c:pt>
                <c:pt idx="32062">
                  <c:v>43.496400000000001</c:v>
                </c:pt>
                <c:pt idx="32063">
                  <c:v>43.496400000000001</c:v>
                </c:pt>
                <c:pt idx="32064">
                  <c:v>43.496400000000001</c:v>
                </c:pt>
                <c:pt idx="32065">
                  <c:v>43.496400000000001</c:v>
                </c:pt>
                <c:pt idx="32066">
                  <c:v>43.496400000000001</c:v>
                </c:pt>
                <c:pt idx="32067">
                  <c:v>43.496400000000001</c:v>
                </c:pt>
                <c:pt idx="32068">
                  <c:v>43.496400000000001</c:v>
                </c:pt>
                <c:pt idx="32069">
                  <c:v>43.496400000000001</c:v>
                </c:pt>
                <c:pt idx="32070">
                  <c:v>43.496400000000001</c:v>
                </c:pt>
                <c:pt idx="32071">
                  <c:v>43.496400000000001</c:v>
                </c:pt>
                <c:pt idx="32072">
                  <c:v>43.496400000000001</c:v>
                </c:pt>
                <c:pt idx="32073">
                  <c:v>43.496400000000001</c:v>
                </c:pt>
                <c:pt idx="32074">
                  <c:v>43.496400000000001</c:v>
                </c:pt>
                <c:pt idx="32075">
                  <c:v>43.496400000000001</c:v>
                </c:pt>
                <c:pt idx="32076">
                  <c:v>43.496400000000001</c:v>
                </c:pt>
                <c:pt idx="32077">
                  <c:v>43.496400000000001</c:v>
                </c:pt>
                <c:pt idx="32078">
                  <c:v>43.496400000000001</c:v>
                </c:pt>
                <c:pt idx="32079">
                  <c:v>43.507300000000001</c:v>
                </c:pt>
                <c:pt idx="32080">
                  <c:v>43.507300000000001</c:v>
                </c:pt>
                <c:pt idx="32081">
                  <c:v>43.507300000000001</c:v>
                </c:pt>
                <c:pt idx="32082">
                  <c:v>43.507300000000001</c:v>
                </c:pt>
                <c:pt idx="32083">
                  <c:v>43.507300000000001</c:v>
                </c:pt>
                <c:pt idx="32084">
                  <c:v>43.507300000000001</c:v>
                </c:pt>
                <c:pt idx="32085">
                  <c:v>43.507300000000001</c:v>
                </c:pt>
                <c:pt idx="32086">
                  <c:v>43.507300000000001</c:v>
                </c:pt>
                <c:pt idx="32087">
                  <c:v>43.507300000000001</c:v>
                </c:pt>
                <c:pt idx="32088">
                  <c:v>43.507300000000001</c:v>
                </c:pt>
                <c:pt idx="32089">
                  <c:v>43.507300000000001</c:v>
                </c:pt>
                <c:pt idx="32090">
                  <c:v>43.507300000000001</c:v>
                </c:pt>
                <c:pt idx="32091">
                  <c:v>43.507300000000001</c:v>
                </c:pt>
                <c:pt idx="32092">
                  <c:v>43.507300000000001</c:v>
                </c:pt>
                <c:pt idx="32093">
                  <c:v>43.517400000000002</c:v>
                </c:pt>
                <c:pt idx="32094">
                  <c:v>43.517400000000002</c:v>
                </c:pt>
                <c:pt idx="32095">
                  <c:v>43.517400000000002</c:v>
                </c:pt>
                <c:pt idx="32096">
                  <c:v>43.517400000000002</c:v>
                </c:pt>
                <c:pt idx="32097">
                  <c:v>43.517400000000002</c:v>
                </c:pt>
                <c:pt idx="32098">
                  <c:v>43.517400000000002</c:v>
                </c:pt>
                <c:pt idx="32099">
                  <c:v>43.517400000000002</c:v>
                </c:pt>
                <c:pt idx="32100">
                  <c:v>43.517400000000002</c:v>
                </c:pt>
                <c:pt idx="32101">
                  <c:v>43.517400000000002</c:v>
                </c:pt>
                <c:pt idx="32102">
                  <c:v>43.517400000000002</c:v>
                </c:pt>
                <c:pt idx="32103">
                  <c:v>43.517400000000002</c:v>
                </c:pt>
                <c:pt idx="32104">
                  <c:v>43.517400000000002</c:v>
                </c:pt>
                <c:pt idx="32105">
                  <c:v>43.517400000000002</c:v>
                </c:pt>
                <c:pt idx="32106">
                  <c:v>43.517400000000002</c:v>
                </c:pt>
                <c:pt idx="32107">
                  <c:v>43.517400000000002</c:v>
                </c:pt>
                <c:pt idx="32108">
                  <c:v>43.517400000000002</c:v>
                </c:pt>
                <c:pt idx="32109">
                  <c:v>43.517400000000002</c:v>
                </c:pt>
                <c:pt idx="32110">
                  <c:v>43.517400000000002</c:v>
                </c:pt>
                <c:pt idx="32111">
                  <c:v>43.517400000000002</c:v>
                </c:pt>
                <c:pt idx="32112">
                  <c:v>43.517400000000002</c:v>
                </c:pt>
                <c:pt idx="32113">
                  <c:v>43.517400000000002</c:v>
                </c:pt>
                <c:pt idx="32114">
                  <c:v>43.517400000000002</c:v>
                </c:pt>
                <c:pt idx="32115">
                  <c:v>43.517400000000002</c:v>
                </c:pt>
                <c:pt idx="32116">
                  <c:v>43.517400000000002</c:v>
                </c:pt>
                <c:pt idx="32117">
                  <c:v>43.527700000000003</c:v>
                </c:pt>
                <c:pt idx="32118">
                  <c:v>43.527700000000003</c:v>
                </c:pt>
                <c:pt idx="32119">
                  <c:v>43.527700000000003</c:v>
                </c:pt>
                <c:pt idx="32120">
                  <c:v>43.527700000000003</c:v>
                </c:pt>
                <c:pt idx="32121">
                  <c:v>43.527700000000003</c:v>
                </c:pt>
                <c:pt idx="32122">
                  <c:v>43.527700000000003</c:v>
                </c:pt>
                <c:pt idx="32123">
                  <c:v>43.527700000000003</c:v>
                </c:pt>
                <c:pt idx="32124">
                  <c:v>43.527700000000003</c:v>
                </c:pt>
                <c:pt idx="32125">
                  <c:v>43.527700000000003</c:v>
                </c:pt>
                <c:pt idx="32126">
                  <c:v>43.527700000000003</c:v>
                </c:pt>
                <c:pt idx="32127">
                  <c:v>43.527700000000003</c:v>
                </c:pt>
                <c:pt idx="32128">
                  <c:v>43.527700000000003</c:v>
                </c:pt>
                <c:pt idx="32129">
                  <c:v>43.527700000000003</c:v>
                </c:pt>
                <c:pt idx="32130">
                  <c:v>43.527700000000003</c:v>
                </c:pt>
                <c:pt idx="32131">
                  <c:v>43.527700000000003</c:v>
                </c:pt>
                <c:pt idx="32132">
                  <c:v>43.527700000000003</c:v>
                </c:pt>
                <c:pt idx="32133">
                  <c:v>43.527700000000003</c:v>
                </c:pt>
                <c:pt idx="32134">
                  <c:v>43.527700000000003</c:v>
                </c:pt>
                <c:pt idx="32135">
                  <c:v>43.527700000000003</c:v>
                </c:pt>
                <c:pt idx="32136">
                  <c:v>43.538499999999999</c:v>
                </c:pt>
                <c:pt idx="32137">
                  <c:v>43.538499999999999</c:v>
                </c:pt>
                <c:pt idx="32138">
                  <c:v>43.538499999999999</c:v>
                </c:pt>
                <c:pt idx="32139">
                  <c:v>43.538499999999999</c:v>
                </c:pt>
                <c:pt idx="32140">
                  <c:v>43.538499999999999</c:v>
                </c:pt>
                <c:pt idx="32141">
                  <c:v>43.538499999999999</c:v>
                </c:pt>
                <c:pt idx="32142">
                  <c:v>43.538499999999999</c:v>
                </c:pt>
                <c:pt idx="32143">
                  <c:v>43.538499999999999</c:v>
                </c:pt>
                <c:pt idx="32144">
                  <c:v>43.538499999999999</c:v>
                </c:pt>
                <c:pt idx="32145">
                  <c:v>43.538499999999999</c:v>
                </c:pt>
                <c:pt idx="32146">
                  <c:v>43.548900000000003</c:v>
                </c:pt>
                <c:pt idx="32147">
                  <c:v>43.548900000000003</c:v>
                </c:pt>
                <c:pt idx="32148">
                  <c:v>43.548900000000003</c:v>
                </c:pt>
                <c:pt idx="32149">
                  <c:v>43.548900000000003</c:v>
                </c:pt>
                <c:pt idx="32150">
                  <c:v>43.548900000000003</c:v>
                </c:pt>
                <c:pt idx="32151">
                  <c:v>43.548900000000003</c:v>
                </c:pt>
                <c:pt idx="32152">
                  <c:v>43.548900000000003</c:v>
                </c:pt>
                <c:pt idx="32153">
                  <c:v>43.548900000000003</c:v>
                </c:pt>
                <c:pt idx="32154">
                  <c:v>43.548900000000003</c:v>
                </c:pt>
                <c:pt idx="32155">
                  <c:v>43.558999999999997</c:v>
                </c:pt>
                <c:pt idx="32156">
                  <c:v>43.558999999999997</c:v>
                </c:pt>
                <c:pt idx="32157">
                  <c:v>43.558999999999997</c:v>
                </c:pt>
                <c:pt idx="32158">
                  <c:v>43.558999999999997</c:v>
                </c:pt>
                <c:pt idx="32159">
                  <c:v>43.558999999999997</c:v>
                </c:pt>
                <c:pt idx="32160">
                  <c:v>43.558999999999997</c:v>
                </c:pt>
                <c:pt idx="32161">
                  <c:v>43.558999999999997</c:v>
                </c:pt>
                <c:pt idx="32162">
                  <c:v>43.558999999999997</c:v>
                </c:pt>
                <c:pt idx="32163">
                  <c:v>43.558999999999997</c:v>
                </c:pt>
                <c:pt idx="32164">
                  <c:v>43.569299999999998</c:v>
                </c:pt>
                <c:pt idx="32165">
                  <c:v>43.569299999999998</c:v>
                </c:pt>
                <c:pt idx="32166">
                  <c:v>43.569299999999998</c:v>
                </c:pt>
                <c:pt idx="32167">
                  <c:v>43.569299999999998</c:v>
                </c:pt>
                <c:pt idx="32168">
                  <c:v>43.569299999999998</c:v>
                </c:pt>
                <c:pt idx="32169">
                  <c:v>43.569299999999998</c:v>
                </c:pt>
                <c:pt idx="32170">
                  <c:v>43.569299999999998</c:v>
                </c:pt>
                <c:pt idx="32171">
                  <c:v>43.569299999999998</c:v>
                </c:pt>
                <c:pt idx="32172">
                  <c:v>43.569299999999998</c:v>
                </c:pt>
                <c:pt idx="32173">
                  <c:v>43.569299999999998</c:v>
                </c:pt>
                <c:pt idx="32174">
                  <c:v>43.579600000000013</c:v>
                </c:pt>
                <c:pt idx="32175">
                  <c:v>43.579600000000013</c:v>
                </c:pt>
                <c:pt idx="32176">
                  <c:v>43.579600000000013</c:v>
                </c:pt>
                <c:pt idx="32177">
                  <c:v>43.579600000000013</c:v>
                </c:pt>
                <c:pt idx="32178">
                  <c:v>43.579600000000013</c:v>
                </c:pt>
                <c:pt idx="32179">
                  <c:v>43.579600000000013</c:v>
                </c:pt>
                <c:pt idx="32180">
                  <c:v>43.579600000000013</c:v>
                </c:pt>
                <c:pt idx="32181">
                  <c:v>43.579600000000013</c:v>
                </c:pt>
                <c:pt idx="32182">
                  <c:v>43.579600000000013</c:v>
                </c:pt>
                <c:pt idx="32183">
                  <c:v>43.589700000000001</c:v>
                </c:pt>
                <c:pt idx="32184">
                  <c:v>43.589700000000001</c:v>
                </c:pt>
                <c:pt idx="32185">
                  <c:v>43.589700000000001</c:v>
                </c:pt>
                <c:pt idx="32186">
                  <c:v>43.589700000000001</c:v>
                </c:pt>
                <c:pt idx="32187">
                  <c:v>43.589700000000001</c:v>
                </c:pt>
                <c:pt idx="32188">
                  <c:v>43.589700000000001</c:v>
                </c:pt>
                <c:pt idx="32189">
                  <c:v>43.589700000000001</c:v>
                </c:pt>
                <c:pt idx="32190">
                  <c:v>43.589700000000001</c:v>
                </c:pt>
                <c:pt idx="32191">
                  <c:v>43.589700000000001</c:v>
                </c:pt>
                <c:pt idx="32192">
                  <c:v>43.589700000000001</c:v>
                </c:pt>
                <c:pt idx="32193">
                  <c:v>43.589700000000001</c:v>
                </c:pt>
                <c:pt idx="32194">
                  <c:v>43.589700000000001</c:v>
                </c:pt>
                <c:pt idx="32195">
                  <c:v>43.589700000000001</c:v>
                </c:pt>
                <c:pt idx="32196">
                  <c:v>43.589700000000001</c:v>
                </c:pt>
                <c:pt idx="32197">
                  <c:v>43.589700000000001</c:v>
                </c:pt>
                <c:pt idx="32198">
                  <c:v>43.6</c:v>
                </c:pt>
                <c:pt idx="32199">
                  <c:v>43.6</c:v>
                </c:pt>
                <c:pt idx="32200">
                  <c:v>43.6</c:v>
                </c:pt>
                <c:pt idx="32201">
                  <c:v>43.6</c:v>
                </c:pt>
                <c:pt idx="32202">
                  <c:v>43.6</c:v>
                </c:pt>
                <c:pt idx="32203">
                  <c:v>43.6</c:v>
                </c:pt>
                <c:pt idx="32204">
                  <c:v>43.6</c:v>
                </c:pt>
                <c:pt idx="32205">
                  <c:v>43.6</c:v>
                </c:pt>
                <c:pt idx="32206">
                  <c:v>43.6</c:v>
                </c:pt>
                <c:pt idx="32207">
                  <c:v>43.6</c:v>
                </c:pt>
                <c:pt idx="32208">
                  <c:v>43.6</c:v>
                </c:pt>
                <c:pt idx="32209">
                  <c:v>43.6</c:v>
                </c:pt>
                <c:pt idx="32210">
                  <c:v>43.6</c:v>
                </c:pt>
                <c:pt idx="32211">
                  <c:v>43.6</c:v>
                </c:pt>
                <c:pt idx="32212">
                  <c:v>43.6113</c:v>
                </c:pt>
                <c:pt idx="32213">
                  <c:v>43.6113</c:v>
                </c:pt>
                <c:pt idx="32214">
                  <c:v>43.6113</c:v>
                </c:pt>
                <c:pt idx="32215">
                  <c:v>43.6113</c:v>
                </c:pt>
                <c:pt idx="32216">
                  <c:v>43.6113</c:v>
                </c:pt>
                <c:pt idx="32217">
                  <c:v>43.6113</c:v>
                </c:pt>
                <c:pt idx="32218">
                  <c:v>43.6113</c:v>
                </c:pt>
                <c:pt idx="32219">
                  <c:v>43.6113</c:v>
                </c:pt>
                <c:pt idx="32220">
                  <c:v>43.6113</c:v>
                </c:pt>
                <c:pt idx="32221">
                  <c:v>43.6113</c:v>
                </c:pt>
                <c:pt idx="32222">
                  <c:v>43.6113</c:v>
                </c:pt>
                <c:pt idx="32223">
                  <c:v>43.6113</c:v>
                </c:pt>
                <c:pt idx="32224">
                  <c:v>43.6113</c:v>
                </c:pt>
                <c:pt idx="32225">
                  <c:v>43.6113</c:v>
                </c:pt>
                <c:pt idx="32226">
                  <c:v>43.621499999999997</c:v>
                </c:pt>
                <c:pt idx="32227">
                  <c:v>43.621499999999997</c:v>
                </c:pt>
                <c:pt idx="32228">
                  <c:v>43.621499999999997</c:v>
                </c:pt>
                <c:pt idx="32229">
                  <c:v>43.621499999999997</c:v>
                </c:pt>
                <c:pt idx="32230">
                  <c:v>43.621499999999997</c:v>
                </c:pt>
                <c:pt idx="32231">
                  <c:v>43.621499999999997</c:v>
                </c:pt>
                <c:pt idx="32232">
                  <c:v>43.621499999999997</c:v>
                </c:pt>
                <c:pt idx="32233">
                  <c:v>43.621499999999997</c:v>
                </c:pt>
                <c:pt idx="32234">
                  <c:v>43.621499999999997</c:v>
                </c:pt>
                <c:pt idx="32235">
                  <c:v>43.621499999999997</c:v>
                </c:pt>
                <c:pt idx="32236">
                  <c:v>43.621499999999997</c:v>
                </c:pt>
                <c:pt idx="32237">
                  <c:v>43.621499999999997</c:v>
                </c:pt>
                <c:pt idx="32238">
                  <c:v>43.621499999999997</c:v>
                </c:pt>
                <c:pt idx="32239">
                  <c:v>43.621499999999997</c:v>
                </c:pt>
                <c:pt idx="32240">
                  <c:v>43.632200000000012</c:v>
                </c:pt>
                <c:pt idx="32241">
                  <c:v>43.632200000000012</c:v>
                </c:pt>
                <c:pt idx="32242">
                  <c:v>43.632200000000012</c:v>
                </c:pt>
                <c:pt idx="32243">
                  <c:v>43.632200000000012</c:v>
                </c:pt>
                <c:pt idx="32244">
                  <c:v>43.632200000000012</c:v>
                </c:pt>
                <c:pt idx="32245">
                  <c:v>43.632200000000012</c:v>
                </c:pt>
                <c:pt idx="32246">
                  <c:v>43.632200000000012</c:v>
                </c:pt>
                <c:pt idx="32247">
                  <c:v>43.632200000000012</c:v>
                </c:pt>
                <c:pt idx="32248">
                  <c:v>43.632200000000012</c:v>
                </c:pt>
                <c:pt idx="32249">
                  <c:v>43.632200000000012</c:v>
                </c:pt>
                <c:pt idx="32250">
                  <c:v>43.632200000000012</c:v>
                </c:pt>
                <c:pt idx="32251">
                  <c:v>43.632200000000012</c:v>
                </c:pt>
                <c:pt idx="32252">
                  <c:v>43.632200000000012</c:v>
                </c:pt>
                <c:pt idx="32253">
                  <c:v>43.632200000000012</c:v>
                </c:pt>
                <c:pt idx="32254">
                  <c:v>43.642699999999998</c:v>
                </c:pt>
                <c:pt idx="32255">
                  <c:v>43.642699999999998</c:v>
                </c:pt>
                <c:pt idx="32256">
                  <c:v>43.642699999999998</c:v>
                </c:pt>
                <c:pt idx="32257">
                  <c:v>43.642699999999998</c:v>
                </c:pt>
                <c:pt idx="32258">
                  <c:v>43.642699999999998</c:v>
                </c:pt>
                <c:pt idx="32259">
                  <c:v>43.642699999999998</c:v>
                </c:pt>
                <c:pt idx="32260">
                  <c:v>43.642699999999998</c:v>
                </c:pt>
                <c:pt idx="32261">
                  <c:v>43.642699999999998</c:v>
                </c:pt>
                <c:pt idx="32262">
                  <c:v>43.642699999999998</c:v>
                </c:pt>
                <c:pt idx="32263">
                  <c:v>43.642699999999998</c:v>
                </c:pt>
                <c:pt idx="32264">
                  <c:v>43.642699999999998</c:v>
                </c:pt>
                <c:pt idx="32265">
                  <c:v>43.642699999999998</c:v>
                </c:pt>
                <c:pt idx="32266">
                  <c:v>43.642699999999998</c:v>
                </c:pt>
                <c:pt idx="32267">
                  <c:v>43.642699999999998</c:v>
                </c:pt>
                <c:pt idx="32268">
                  <c:v>43.652900000000002</c:v>
                </c:pt>
                <c:pt idx="32269">
                  <c:v>43.652900000000002</c:v>
                </c:pt>
                <c:pt idx="32270">
                  <c:v>43.652900000000002</c:v>
                </c:pt>
                <c:pt idx="32271">
                  <c:v>43.652900000000002</c:v>
                </c:pt>
                <c:pt idx="32272">
                  <c:v>43.652900000000002</c:v>
                </c:pt>
                <c:pt idx="32273">
                  <c:v>43.652900000000002</c:v>
                </c:pt>
                <c:pt idx="32274">
                  <c:v>43.652900000000002</c:v>
                </c:pt>
                <c:pt idx="32275">
                  <c:v>43.652900000000002</c:v>
                </c:pt>
                <c:pt idx="32276">
                  <c:v>43.652900000000002</c:v>
                </c:pt>
                <c:pt idx="32277">
                  <c:v>43.652900000000002</c:v>
                </c:pt>
                <c:pt idx="32278">
                  <c:v>43.652900000000002</c:v>
                </c:pt>
                <c:pt idx="32279">
                  <c:v>43.652900000000002</c:v>
                </c:pt>
                <c:pt idx="32280">
                  <c:v>43.652900000000002</c:v>
                </c:pt>
                <c:pt idx="32281">
                  <c:v>43.652900000000002</c:v>
                </c:pt>
                <c:pt idx="32282">
                  <c:v>43.652900000000002</c:v>
                </c:pt>
                <c:pt idx="32283">
                  <c:v>43.652900000000002</c:v>
                </c:pt>
                <c:pt idx="32284">
                  <c:v>43.652900000000002</c:v>
                </c:pt>
                <c:pt idx="32285">
                  <c:v>43.652900000000002</c:v>
                </c:pt>
                <c:pt idx="32286">
                  <c:v>43.652900000000002</c:v>
                </c:pt>
                <c:pt idx="32287">
                  <c:v>43.652900000000002</c:v>
                </c:pt>
                <c:pt idx="32288">
                  <c:v>43.652900000000002</c:v>
                </c:pt>
                <c:pt idx="32289">
                  <c:v>43.652900000000002</c:v>
                </c:pt>
                <c:pt idx="32290">
                  <c:v>43.652900000000002</c:v>
                </c:pt>
                <c:pt idx="32291">
                  <c:v>43.652900000000002</c:v>
                </c:pt>
                <c:pt idx="32292">
                  <c:v>43.663600000000002</c:v>
                </c:pt>
                <c:pt idx="32293">
                  <c:v>43.663600000000002</c:v>
                </c:pt>
                <c:pt idx="32294">
                  <c:v>43.663600000000002</c:v>
                </c:pt>
                <c:pt idx="32295">
                  <c:v>43.663600000000002</c:v>
                </c:pt>
                <c:pt idx="32296">
                  <c:v>43.663600000000002</c:v>
                </c:pt>
                <c:pt idx="32297">
                  <c:v>43.663600000000002</c:v>
                </c:pt>
                <c:pt idx="32298">
                  <c:v>43.663600000000002</c:v>
                </c:pt>
                <c:pt idx="32299">
                  <c:v>43.663600000000002</c:v>
                </c:pt>
                <c:pt idx="32300">
                  <c:v>43.663600000000002</c:v>
                </c:pt>
                <c:pt idx="32301">
                  <c:v>43.663600000000002</c:v>
                </c:pt>
                <c:pt idx="32302">
                  <c:v>43.663600000000002</c:v>
                </c:pt>
                <c:pt idx="32303">
                  <c:v>43.663600000000002</c:v>
                </c:pt>
                <c:pt idx="32304">
                  <c:v>43.663600000000002</c:v>
                </c:pt>
                <c:pt idx="32305">
                  <c:v>43.663600000000002</c:v>
                </c:pt>
                <c:pt idx="32306">
                  <c:v>43.6736</c:v>
                </c:pt>
                <c:pt idx="32307">
                  <c:v>43.6736</c:v>
                </c:pt>
                <c:pt idx="32308">
                  <c:v>43.6736</c:v>
                </c:pt>
                <c:pt idx="32309">
                  <c:v>43.6736</c:v>
                </c:pt>
                <c:pt idx="32310">
                  <c:v>43.6736</c:v>
                </c:pt>
                <c:pt idx="32311">
                  <c:v>43.6736</c:v>
                </c:pt>
                <c:pt idx="32312">
                  <c:v>43.6736</c:v>
                </c:pt>
                <c:pt idx="32313">
                  <c:v>43.6736</c:v>
                </c:pt>
                <c:pt idx="32314">
                  <c:v>43.6736</c:v>
                </c:pt>
                <c:pt idx="32315">
                  <c:v>43.6736</c:v>
                </c:pt>
                <c:pt idx="32316">
                  <c:v>43.6736</c:v>
                </c:pt>
                <c:pt idx="32317">
                  <c:v>43.6736</c:v>
                </c:pt>
                <c:pt idx="32318">
                  <c:v>43.6736</c:v>
                </c:pt>
                <c:pt idx="32319">
                  <c:v>43.6736</c:v>
                </c:pt>
                <c:pt idx="32320">
                  <c:v>43.6736</c:v>
                </c:pt>
                <c:pt idx="32321">
                  <c:v>43.6736</c:v>
                </c:pt>
                <c:pt idx="32322">
                  <c:v>43.6736</c:v>
                </c:pt>
                <c:pt idx="32323">
                  <c:v>43.6736</c:v>
                </c:pt>
                <c:pt idx="32324">
                  <c:v>43.6736</c:v>
                </c:pt>
                <c:pt idx="32325">
                  <c:v>43.684100000000001</c:v>
                </c:pt>
                <c:pt idx="32326">
                  <c:v>43.684100000000001</c:v>
                </c:pt>
                <c:pt idx="32327">
                  <c:v>43.684100000000001</c:v>
                </c:pt>
                <c:pt idx="32328">
                  <c:v>43.684100000000001</c:v>
                </c:pt>
                <c:pt idx="32329">
                  <c:v>43.684100000000001</c:v>
                </c:pt>
                <c:pt idx="32330">
                  <c:v>43.684100000000001</c:v>
                </c:pt>
                <c:pt idx="32331">
                  <c:v>43.684100000000001</c:v>
                </c:pt>
                <c:pt idx="32332">
                  <c:v>43.684100000000001</c:v>
                </c:pt>
                <c:pt idx="32333">
                  <c:v>43.684100000000001</c:v>
                </c:pt>
                <c:pt idx="32334">
                  <c:v>43.684100000000001</c:v>
                </c:pt>
                <c:pt idx="32335">
                  <c:v>43.684100000000001</c:v>
                </c:pt>
                <c:pt idx="32336">
                  <c:v>43.684100000000001</c:v>
                </c:pt>
                <c:pt idx="32337">
                  <c:v>43.684100000000001</c:v>
                </c:pt>
                <c:pt idx="32338">
                  <c:v>43.684100000000001</c:v>
                </c:pt>
                <c:pt idx="32339">
                  <c:v>43.684100000000001</c:v>
                </c:pt>
                <c:pt idx="32340">
                  <c:v>43.684100000000001</c:v>
                </c:pt>
                <c:pt idx="32341">
                  <c:v>43.684100000000001</c:v>
                </c:pt>
                <c:pt idx="32342">
                  <c:v>43.684100000000001</c:v>
                </c:pt>
                <c:pt idx="32343">
                  <c:v>43.684100000000001</c:v>
                </c:pt>
                <c:pt idx="32344">
                  <c:v>43.684100000000001</c:v>
                </c:pt>
                <c:pt idx="32345">
                  <c:v>43.684100000000001</c:v>
                </c:pt>
                <c:pt idx="32346">
                  <c:v>43.684100000000001</c:v>
                </c:pt>
                <c:pt idx="32347">
                  <c:v>43.684100000000001</c:v>
                </c:pt>
                <c:pt idx="32348">
                  <c:v>43.684100000000001</c:v>
                </c:pt>
                <c:pt idx="32349">
                  <c:v>43.694299999999998</c:v>
                </c:pt>
                <c:pt idx="32350">
                  <c:v>43.694299999999998</c:v>
                </c:pt>
                <c:pt idx="32351">
                  <c:v>43.694299999999998</c:v>
                </c:pt>
                <c:pt idx="32352">
                  <c:v>43.694299999999998</c:v>
                </c:pt>
                <c:pt idx="32353">
                  <c:v>43.694299999999998</c:v>
                </c:pt>
                <c:pt idx="32354">
                  <c:v>43.694299999999998</c:v>
                </c:pt>
                <c:pt idx="32355">
                  <c:v>43.694299999999998</c:v>
                </c:pt>
                <c:pt idx="32356">
                  <c:v>43.694299999999998</c:v>
                </c:pt>
                <c:pt idx="32357">
                  <c:v>43.694299999999998</c:v>
                </c:pt>
                <c:pt idx="32358">
                  <c:v>43.694299999999998</c:v>
                </c:pt>
                <c:pt idx="32359">
                  <c:v>43.694299999999998</c:v>
                </c:pt>
                <c:pt idx="32360">
                  <c:v>43.694299999999998</c:v>
                </c:pt>
                <c:pt idx="32361">
                  <c:v>43.694299999999998</c:v>
                </c:pt>
                <c:pt idx="32362">
                  <c:v>43.694299999999998</c:v>
                </c:pt>
                <c:pt idx="32363">
                  <c:v>43.694299999999998</c:v>
                </c:pt>
                <c:pt idx="32364">
                  <c:v>43.694299999999998</c:v>
                </c:pt>
                <c:pt idx="32365">
                  <c:v>43.694299999999998</c:v>
                </c:pt>
                <c:pt idx="32366">
                  <c:v>43.694299999999998</c:v>
                </c:pt>
                <c:pt idx="32367">
                  <c:v>43.694299999999998</c:v>
                </c:pt>
                <c:pt idx="32368">
                  <c:v>43.694299999999998</c:v>
                </c:pt>
                <c:pt idx="32369">
                  <c:v>43.694299999999998</c:v>
                </c:pt>
                <c:pt idx="32370">
                  <c:v>43.694299999999998</c:v>
                </c:pt>
                <c:pt idx="32371">
                  <c:v>43.694299999999998</c:v>
                </c:pt>
                <c:pt idx="32372">
                  <c:v>43.7044</c:v>
                </c:pt>
                <c:pt idx="32373">
                  <c:v>43.7044</c:v>
                </c:pt>
                <c:pt idx="32374">
                  <c:v>43.7044</c:v>
                </c:pt>
                <c:pt idx="32375">
                  <c:v>43.7044</c:v>
                </c:pt>
                <c:pt idx="32376">
                  <c:v>43.7044</c:v>
                </c:pt>
                <c:pt idx="32377">
                  <c:v>43.7044</c:v>
                </c:pt>
                <c:pt idx="32378">
                  <c:v>43.7044</c:v>
                </c:pt>
                <c:pt idx="32379">
                  <c:v>43.7044</c:v>
                </c:pt>
                <c:pt idx="32380">
                  <c:v>43.7044</c:v>
                </c:pt>
                <c:pt idx="32381">
                  <c:v>43.7044</c:v>
                </c:pt>
                <c:pt idx="32382">
                  <c:v>43.7044</c:v>
                </c:pt>
                <c:pt idx="32383">
                  <c:v>43.7044</c:v>
                </c:pt>
                <c:pt idx="32384">
                  <c:v>43.7044</c:v>
                </c:pt>
                <c:pt idx="32385">
                  <c:v>43.7044</c:v>
                </c:pt>
                <c:pt idx="32386">
                  <c:v>43.7044</c:v>
                </c:pt>
                <c:pt idx="32387">
                  <c:v>43.7044</c:v>
                </c:pt>
                <c:pt idx="32388">
                  <c:v>43.7044</c:v>
                </c:pt>
                <c:pt idx="32389">
                  <c:v>43.7044</c:v>
                </c:pt>
                <c:pt idx="32390">
                  <c:v>43.7044</c:v>
                </c:pt>
                <c:pt idx="32391">
                  <c:v>43.714599999999997</c:v>
                </c:pt>
                <c:pt idx="32392">
                  <c:v>43.714599999999997</c:v>
                </c:pt>
                <c:pt idx="32393">
                  <c:v>43.714599999999997</c:v>
                </c:pt>
                <c:pt idx="32394">
                  <c:v>43.714599999999997</c:v>
                </c:pt>
                <c:pt idx="32395">
                  <c:v>43.714599999999997</c:v>
                </c:pt>
                <c:pt idx="32396">
                  <c:v>43.714599999999997</c:v>
                </c:pt>
                <c:pt idx="32397">
                  <c:v>43.714599999999997</c:v>
                </c:pt>
                <c:pt idx="32398">
                  <c:v>43.714599999999997</c:v>
                </c:pt>
                <c:pt idx="32399">
                  <c:v>43.714599999999997</c:v>
                </c:pt>
                <c:pt idx="32400">
                  <c:v>43.714599999999997</c:v>
                </c:pt>
                <c:pt idx="32401">
                  <c:v>43.714599999999997</c:v>
                </c:pt>
                <c:pt idx="32402">
                  <c:v>43.714599999999997</c:v>
                </c:pt>
                <c:pt idx="32403">
                  <c:v>43.714599999999997</c:v>
                </c:pt>
                <c:pt idx="32404">
                  <c:v>43.714599999999997</c:v>
                </c:pt>
                <c:pt idx="32405">
                  <c:v>43.714599999999997</c:v>
                </c:pt>
                <c:pt idx="32406">
                  <c:v>43.714599999999997</c:v>
                </c:pt>
                <c:pt idx="32407">
                  <c:v>43.714599999999997</c:v>
                </c:pt>
                <c:pt idx="32408">
                  <c:v>43.714599999999997</c:v>
                </c:pt>
                <c:pt idx="32409">
                  <c:v>43.714599999999997</c:v>
                </c:pt>
                <c:pt idx="32410">
                  <c:v>43.714599999999997</c:v>
                </c:pt>
                <c:pt idx="32411">
                  <c:v>43.714599999999997</c:v>
                </c:pt>
                <c:pt idx="32412">
                  <c:v>43.714599999999997</c:v>
                </c:pt>
                <c:pt idx="32413">
                  <c:v>43.714599999999997</c:v>
                </c:pt>
                <c:pt idx="32414">
                  <c:v>43.714599999999997</c:v>
                </c:pt>
                <c:pt idx="32415">
                  <c:v>43.724800000000002</c:v>
                </c:pt>
                <c:pt idx="32416">
                  <c:v>43.724800000000002</c:v>
                </c:pt>
                <c:pt idx="32417">
                  <c:v>43.724800000000002</c:v>
                </c:pt>
                <c:pt idx="32418">
                  <c:v>43.724800000000002</c:v>
                </c:pt>
                <c:pt idx="32419">
                  <c:v>43.724800000000002</c:v>
                </c:pt>
                <c:pt idx="32420">
                  <c:v>43.724800000000002</c:v>
                </c:pt>
                <c:pt idx="32421">
                  <c:v>43.724800000000002</c:v>
                </c:pt>
                <c:pt idx="32422">
                  <c:v>43.724800000000002</c:v>
                </c:pt>
                <c:pt idx="32423">
                  <c:v>43.724800000000002</c:v>
                </c:pt>
                <c:pt idx="32424">
                  <c:v>43.724800000000002</c:v>
                </c:pt>
                <c:pt idx="32425">
                  <c:v>43.724800000000002</c:v>
                </c:pt>
                <c:pt idx="32426">
                  <c:v>43.724800000000002</c:v>
                </c:pt>
                <c:pt idx="32427">
                  <c:v>43.724800000000002</c:v>
                </c:pt>
                <c:pt idx="32428">
                  <c:v>43.724800000000002</c:v>
                </c:pt>
                <c:pt idx="32429">
                  <c:v>43.724800000000002</c:v>
                </c:pt>
                <c:pt idx="32430">
                  <c:v>43.724800000000002</c:v>
                </c:pt>
                <c:pt idx="32431">
                  <c:v>43.724800000000002</c:v>
                </c:pt>
                <c:pt idx="32432">
                  <c:v>43.724800000000002</c:v>
                </c:pt>
                <c:pt idx="32433">
                  <c:v>43.724800000000002</c:v>
                </c:pt>
                <c:pt idx="32434">
                  <c:v>43.724800000000002</c:v>
                </c:pt>
                <c:pt idx="32435">
                  <c:v>43.724800000000002</c:v>
                </c:pt>
                <c:pt idx="32436">
                  <c:v>43.724800000000002</c:v>
                </c:pt>
                <c:pt idx="32437">
                  <c:v>43.724800000000002</c:v>
                </c:pt>
                <c:pt idx="32438">
                  <c:v>43.724800000000002</c:v>
                </c:pt>
                <c:pt idx="32439">
                  <c:v>43.7348</c:v>
                </c:pt>
                <c:pt idx="32440">
                  <c:v>43.7348</c:v>
                </c:pt>
                <c:pt idx="32441">
                  <c:v>43.7348</c:v>
                </c:pt>
                <c:pt idx="32442">
                  <c:v>43.7348</c:v>
                </c:pt>
                <c:pt idx="32443">
                  <c:v>43.7348</c:v>
                </c:pt>
                <c:pt idx="32444">
                  <c:v>43.7348</c:v>
                </c:pt>
                <c:pt idx="32445">
                  <c:v>43.7348</c:v>
                </c:pt>
                <c:pt idx="32446">
                  <c:v>43.7348</c:v>
                </c:pt>
                <c:pt idx="32447">
                  <c:v>43.7348</c:v>
                </c:pt>
                <c:pt idx="32448">
                  <c:v>43.7348</c:v>
                </c:pt>
                <c:pt idx="32449">
                  <c:v>43.7348</c:v>
                </c:pt>
                <c:pt idx="32450">
                  <c:v>43.7348</c:v>
                </c:pt>
                <c:pt idx="32451">
                  <c:v>43.7348</c:v>
                </c:pt>
                <c:pt idx="32452">
                  <c:v>43.7348</c:v>
                </c:pt>
                <c:pt idx="32453">
                  <c:v>43.7348</c:v>
                </c:pt>
                <c:pt idx="32454">
                  <c:v>43.7348</c:v>
                </c:pt>
                <c:pt idx="32455">
                  <c:v>43.7348</c:v>
                </c:pt>
                <c:pt idx="32456">
                  <c:v>43.7348</c:v>
                </c:pt>
                <c:pt idx="32457">
                  <c:v>43.7348</c:v>
                </c:pt>
                <c:pt idx="32458">
                  <c:v>43.7348</c:v>
                </c:pt>
                <c:pt idx="32459">
                  <c:v>43.7348</c:v>
                </c:pt>
                <c:pt idx="32460">
                  <c:v>43.7348</c:v>
                </c:pt>
                <c:pt idx="32461">
                  <c:v>43.7348</c:v>
                </c:pt>
                <c:pt idx="32462">
                  <c:v>43.7348</c:v>
                </c:pt>
                <c:pt idx="32463">
                  <c:v>43.7348</c:v>
                </c:pt>
                <c:pt idx="32464">
                  <c:v>43.7348</c:v>
                </c:pt>
                <c:pt idx="32465">
                  <c:v>43.7348</c:v>
                </c:pt>
                <c:pt idx="32466">
                  <c:v>43.7348</c:v>
                </c:pt>
                <c:pt idx="32467">
                  <c:v>43.745100000000001</c:v>
                </c:pt>
                <c:pt idx="32468">
                  <c:v>43.745100000000001</c:v>
                </c:pt>
                <c:pt idx="32469">
                  <c:v>43.745100000000001</c:v>
                </c:pt>
                <c:pt idx="32470">
                  <c:v>43.745100000000001</c:v>
                </c:pt>
                <c:pt idx="32471">
                  <c:v>43.745100000000001</c:v>
                </c:pt>
                <c:pt idx="32472">
                  <c:v>43.745100000000001</c:v>
                </c:pt>
                <c:pt idx="32473">
                  <c:v>43.745100000000001</c:v>
                </c:pt>
                <c:pt idx="32474">
                  <c:v>43.745100000000001</c:v>
                </c:pt>
                <c:pt idx="32475">
                  <c:v>43.745100000000001</c:v>
                </c:pt>
                <c:pt idx="32476">
                  <c:v>43.745100000000001</c:v>
                </c:pt>
                <c:pt idx="32477">
                  <c:v>43.721499999999999</c:v>
                </c:pt>
                <c:pt idx="32478">
                  <c:v>43.721499999999999</c:v>
                </c:pt>
                <c:pt idx="32479">
                  <c:v>43.721499999999999</c:v>
                </c:pt>
                <c:pt idx="32480">
                  <c:v>43.721499999999999</c:v>
                </c:pt>
                <c:pt idx="32481">
                  <c:v>43.711000000000013</c:v>
                </c:pt>
                <c:pt idx="32482">
                  <c:v>43.711000000000013</c:v>
                </c:pt>
                <c:pt idx="32483">
                  <c:v>43.711000000000013</c:v>
                </c:pt>
                <c:pt idx="32484">
                  <c:v>43.711000000000013</c:v>
                </c:pt>
                <c:pt idx="32485">
                  <c:v>43.711000000000013</c:v>
                </c:pt>
                <c:pt idx="32486">
                  <c:v>43.700899999999997</c:v>
                </c:pt>
                <c:pt idx="32487">
                  <c:v>43.700899999999997</c:v>
                </c:pt>
                <c:pt idx="32488">
                  <c:v>43.700899999999997</c:v>
                </c:pt>
                <c:pt idx="32489">
                  <c:v>43.700899999999997</c:v>
                </c:pt>
                <c:pt idx="32490">
                  <c:v>43.700899999999997</c:v>
                </c:pt>
                <c:pt idx="32491">
                  <c:v>43.690600000000003</c:v>
                </c:pt>
                <c:pt idx="32492">
                  <c:v>43.690600000000003</c:v>
                </c:pt>
                <c:pt idx="32493">
                  <c:v>43.690600000000003</c:v>
                </c:pt>
                <c:pt idx="32494">
                  <c:v>43.690600000000003</c:v>
                </c:pt>
                <c:pt idx="32495">
                  <c:v>43.690600000000003</c:v>
                </c:pt>
                <c:pt idx="32496">
                  <c:v>43.678200000000011</c:v>
                </c:pt>
                <c:pt idx="32497">
                  <c:v>43.678200000000011</c:v>
                </c:pt>
                <c:pt idx="32498">
                  <c:v>43.678200000000011</c:v>
                </c:pt>
                <c:pt idx="32499">
                  <c:v>43.678200000000011</c:v>
                </c:pt>
                <c:pt idx="32500">
                  <c:v>43.666400000000003</c:v>
                </c:pt>
                <c:pt idx="32501">
                  <c:v>43.666400000000003</c:v>
                </c:pt>
                <c:pt idx="32502">
                  <c:v>43.666400000000003</c:v>
                </c:pt>
                <c:pt idx="32503">
                  <c:v>43.666400000000003</c:v>
                </c:pt>
                <c:pt idx="32504">
                  <c:v>43.666400000000003</c:v>
                </c:pt>
                <c:pt idx="32505">
                  <c:v>43.654699999999998</c:v>
                </c:pt>
                <c:pt idx="32506">
                  <c:v>43.654699999999998</c:v>
                </c:pt>
                <c:pt idx="32507">
                  <c:v>43.654699999999998</c:v>
                </c:pt>
                <c:pt idx="32508">
                  <c:v>43.654699999999998</c:v>
                </c:pt>
                <c:pt idx="32509">
                  <c:v>43.654699999999998</c:v>
                </c:pt>
                <c:pt idx="32510">
                  <c:v>43.644399999999997</c:v>
                </c:pt>
                <c:pt idx="32511">
                  <c:v>43.644399999999997</c:v>
                </c:pt>
                <c:pt idx="32512">
                  <c:v>43.644399999999997</c:v>
                </c:pt>
                <c:pt idx="32513">
                  <c:v>43.644399999999997</c:v>
                </c:pt>
                <c:pt idx="32514">
                  <c:v>43.644399999999997</c:v>
                </c:pt>
                <c:pt idx="32515">
                  <c:v>43.633099999999999</c:v>
                </c:pt>
                <c:pt idx="32516">
                  <c:v>43.633099999999999</c:v>
                </c:pt>
                <c:pt idx="32517">
                  <c:v>43.633099999999999</c:v>
                </c:pt>
                <c:pt idx="32518">
                  <c:v>43.633099999999999</c:v>
                </c:pt>
                <c:pt idx="32519">
                  <c:v>43.622100000000003</c:v>
                </c:pt>
                <c:pt idx="32520">
                  <c:v>43.622100000000003</c:v>
                </c:pt>
                <c:pt idx="32521">
                  <c:v>43.622100000000003</c:v>
                </c:pt>
                <c:pt idx="32522">
                  <c:v>43.622100000000003</c:v>
                </c:pt>
                <c:pt idx="32523">
                  <c:v>43.622100000000003</c:v>
                </c:pt>
                <c:pt idx="32524">
                  <c:v>43.622100000000003</c:v>
                </c:pt>
                <c:pt idx="32525">
                  <c:v>43.622100000000003</c:v>
                </c:pt>
                <c:pt idx="32526">
                  <c:v>43.622100000000003</c:v>
                </c:pt>
                <c:pt idx="32527">
                  <c:v>43.622100000000003</c:v>
                </c:pt>
                <c:pt idx="32528">
                  <c:v>43.622100000000003</c:v>
                </c:pt>
                <c:pt idx="32529">
                  <c:v>43.610900000000001</c:v>
                </c:pt>
                <c:pt idx="32530">
                  <c:v>43.610900000000001</c:v>
                </c:pt>
                <c:pt idx="32531">
                  <c:v>43.610900000000001</c:v>
                </c:pt>
                <c:pt idx="32532">
                  <c:v>43.610900000000001</c:v>
                </c:pt>
                <c:pt idx="32533">
                  <c:v>43.598700000000001</c:v>
                </c:pt>
                <c:pt idx="32534">
                  <c:v>43.598700000000001</c:v>
                </c:pt>
                <c:pt idx="32535">
                  <c:v>43.598700000000001</c:v>
                </c:pt>
                <c:pt idx="32536">
                  <c:v>43.598700000000001</c:v>
                </c:pt>
                <c:pt idx="32537">
                  <c:v>43.598700000000001</c:v>
                </c:pt>
                <c:pt idx="32538">
                  <c:v>43.598700000000001</c:v>
                </c:pt>
                <c:pt idx="32539">
                  <c:v>43.598700000000001</c:v>
                </c:pt>
                <c:pt idx="32540">
                  <c:v>43.598700000000001</c:v>
                </c:pt>
                <c:pt idx="32541">
                  <c:v>43.598700000000001</c:v>
                </c:pt>
                <c:pt idx="32542">
                  <c:v>43.598700000000001</c:v>
                </c:pt>
                <c:pt idx="32543">
                  <c:v>43.588099999999997</c:v>
                </c:pt>
                <c:pt idx="32544">
                  <c:v>43.588099999999997</c:v>
                </c:pt>
                <c:pt idx="32545">
                  <c:v>43.588099999999997</c:v>
                </c:pt>
                <c:pt idx="32546">
                  <c:v>43.588099999999997</c:v>
                </c:pt>
                <c:pt idx="32547">
                  <c:v>43.588099999999997</c:v>
                </c:pt>
                <c:pt idx="32548">
                  <c:v>43.576500000000003</c:v>
                </c:pt>
                <c:pt idx="32549">
                  <c:v>43.576500000000003</c:v>
                </c:pt>
                <c:pt idx="32550">
                  <c:v>43.576500000000003</c:v>
                </c:pt>
                <c:pt idx="32551">
                  <c:v>43.576500000000003</c:v>
                </c:pt>
                <c:pt idx="32552">
                  <c:v>43.576500000000003</c:v>
                </c:pt>
                <c:pt idx="32553">
                  <c:v>43.576500000000003</c:v>
                </c:pt>
                <c:pt idx="32554">
                  <c:v>43.576500000000003</c:v>
                </c:pt>
                <c:pt idx="32555">
                  <c:v>43.576500000000003</c:v>
                </c:pt>
                <c:pt idx="32556">
                  <c:v>43.576500000000003</c:v>
                </c:pt>
                <c:pt idx="32557">
                  <c:v>43.566099999999999</c:v>
                </c:pt>
                <c:pt idx="32558">
                  <c:v>43.566099999999999</c:v>
                </c:pt>
                <c:pt idx="32559">
                  <c:v>43.566099999999999</c:v>
                </c:pt>
                <c:pt idx="32560">
                  <c:v>43.566099999999999</c:v>
                </c:pt>
                <c:pt idx="32561">
                  <c:v>43.566099999999999</c:v>
                </c:pt>
                <c:pt idx="32562">
                  <c:v>43.555900000000001</c:v>
                </c:pt>
                <c:pt idx="32563">
                  <c:v>43.555900000000001</c:v>
                </c:pt>
                <c:pt idx="32564">
                  <c:v>43.555900000000001</c:v>
                </c:pt>
                <c:pt idx="32565">
                  <c:v>43.555900000000001</c:v>
                </c:pt>
                <c:pt idx="32566">
                  <c:v>43.555900000000001</c:v>
                </c:pt>
                <c:pt idx="32567">
                  <c:v>43.555900000000001</c:v>
                </c:pt>
                <c:pt idx="32568">
                  <c:v>43.555900000000001</c:v>
                </c:pt>
                <c:pt idx="32569">
                  <c:v>43.555900000000001</c:v>
                </c:pt>
                <c:pt idx="32570">
                  <c:v>43.555900000000001</c:v>
                </c:pt>
                <c:pt idx="32571">
                  <c:v>43.545400000000001</c:v>
                </c:pt>
                <c:pt idx="32572">
                  <c:v>43.545400000000001</c:v>
                </c:pt>
                <c:pt idx="32573">
                  <c:v>43.545400000000001</c:v>
                </c:pt>
                <c:pt idx="32574">
                  <c:v>43.545400000000001</c:v>
                </c:pt>
                <c:pt idx="32575">
                  <c:v>43.545400000000001</c:v>
                </c:pt>
                <c:pt idx="32576">
                  <c:v>43.545400000000001</c:v>
                </c:pt>
                <c:pt idx="32577">
                  <c:v>43.545400000000001</c:v>
                </c:pt>
                <c:pt idx="32578">
                  <c:v>43.545400000000001</c:v>
                </c:pt>
                <c:pt idx="32579">
                  <c:v>43.545400000000001</c:v>
                </c:pt>
                <c:pt idx="32580">
                  <c:v>43.545400000000001</c:v>
                </c:pt>
                <c:pt idx="32581">
                  <c:v>43.534799999999997</c:v>
                </c:pt>
                <c:pt idx="32582">
                  <c:v>43.534799999999997</c:v>
                </c:pt>
                <c:pt idx="32583">
                  <c:v>43.534799999999997</c:v>
                </c:pt>
                <c:pt idx="32584">
                  <c:v>43.534799999999997</c:v>
                </c:pt>
                <c:pt idx="32585">
                  <c:v>43.534799999999997</c:v>
                </c:pt>
                <c:pt idx="32586">
                  <c:v>43.534799999999997</c:v>
                </c:pt>
                <c:pt idx="32587">
                  <c:v>43.534799999999997</c:v>
                </c:pt>
                <c:pt idx="32588">
                  <c:v>43.534799999999997</c:v>
                </c:pt>
                <c:pt idx="32589">
                  <c:v>43.534799999999997</c:v>
                </c:pt>
                <c:pt idx="32590">
                  <c:v>43.524000000000001</c:v>
                </c:pt>
                <c:pt idx="32591">
                  <c:v>43.524000000000001</c:v>
                </c:pt>
                <c:pt idx="32592">
                  <c:v>43.524000000000001</c:v>
                </c:pt>
                <c:pt idx="32593">
                  <c:v>43.524000000000001</c:v>
                </c:pt>
                <c:pt idx="32594">
                  <c:v>43.524000000000001</c:v>
                </c:pt>
                <c:pt idx="32595">
                  <c:v>43.513199999999998</c:v>
                </c:pt>
                <c:pt idx="32596">
                  <c:v>43.513199999999998</c:v>
                </c:pt>
                <c:pt idx="32597">
                  <c:v>43.513199999999998</c:v>
                </c:pt>
                <c:pt idx="32598">
                  <c:v>43.513199999999998</c:v>
                </c:pt>
                <c:pt idx="32599">
                  <c:v>43.513199999999998</c:v>
                </c:pt>
                <c:pt idx="32600">
                  <c:v>43.513199999999998</c:v>
                </c:pt>
                <c:pt idx="32601">
                  <c:v>43.513199999999998</c:v>
                </c:pt>
                <c:pt idx="32602">
                  <c:v>43.513199999999998</c:v>
                </c:pt>
                <c:pt idx="32603">
                  <c:v>43.513199999999998</c:v>
                </c:pt>
                <c:pt idx="32604">
                  <c:v>43.502299999999998</c:v>
                </c:pt>
                <c:pt idx="32605">
                  <c:v>43.502299999999998</c:v>
                </c:pt>
                <c:pt idx="32606">
                  <c:v>43.502299999999998</c:v>
                </c:pt>
                <c:pt idx="32607">
                  <c:v>43.502299999999998</c:v>
                </c:pt>
                <c:pt idx="32608">
                  <c:v>43.502299999999998</c:v>
                </c:pt>
                <c:pt idx="32609">
                  <c:v>43.502299999999998</c:v>
                </c:pt>
                <c:pt idx="32610">
                  <c:v>43.502299999999998</c:v>
                </c:pt>
                <c:pt idx="32611">
                  <c:v>43.502299999999998</c:v>
                </c:pt>
                <c:pt idx="32612">
                  <c:v>43.502299999999998</c:v>
                </c:pt>
                <c:pt idx="32613">
                  <c:v>43.502299999999998</c:v>
                </c:pt>
                <c:pt idx="32614">
                  <c:v>43.502299999999998</c:v>
                </c:pt>
                <c:pt idx="32615">
                  <c:v>43.502299999999998</c:v>
                </c:pt>
                <c:pt idx="32616">
                  <c:v>43.502299999999998</c:v>
                </c:pt>
                <c:pt idx="32617">
                  <c:v>43.502299999999998</c:v>
                </c:pt>
                <c:pt idx="32618">
                  <c:v>43.502299999999998</c:v>
                </c:pt>
                <c:pt idx="32619">
                  <c:v>43.491400000000013</c:v>
                </c:pt>
                <c:pt idx="32620">
                  <c:v>43.491400000000013</c:v>
                </c:pt>
                <c:pt idx="32621">
                  <c:v>43.491400000000013</c:v>
                </c:pt>
                <c:pt idx="32622">
                  <c:v>43.491400000000013</c:v>
                </c:pt>
                <c:pt idx="32623">
                  <c:v>43.491400000000013</c:v>
                </c:pt>
                <c:pt idx="32624">
                  <c:v>43.491400000000013</c:v>
                </c:pt>
                <c:pt idx="32625">
                  <c:v>43.491400000000013</c:v>
                </c:pt>
                <c:pt idx="32626">
                  <c:v>43.491400000000013</c:v>
                </c:pt>
                <c:pt idx="32627">
                  <c:v>43.491400000000013</c:v>
                </c:pt>
                <c:pt idx="32628">
                  <c:v>43.480499999999999</c:v>
                </c:pt>
                <c:pt idx="32629">
                  <c:v>43.480499999999999</c:v>
                </c:pt>
                <c:pt idx="32630">
                  <c:v>43.480499999999999</c:v>
                </c:pt>
                <c:pt idx="32631">
                  <c:v>43.480499999999999</c:v>
                </c:pt>
                <c:pt idx="32632">
                  <c:v>43.480499999999999</c:v>
                </c:pt>
                <c:pt idx="32633">
                  <c:v>43.480499999999999</c:v>
                </c:pt>
                <c:pt idx="32634">
                  <c:v>43.480499999999999</c:v>
                </c:pt>
                <c:pt idx="32635">
                  <c:v>43.480499999999999</c:v>
                </c:pt>
                <c:pt idx="32636">
                  <c:v>43.480499999999999</c:v>
                </c:pt>
                <c:pt idx="32637">
                  <c:v>43.469900000000003</c:v>
                </c:pt>
                <c:pt idx="32638">
                  <c:v>43.469900000000003</c:v>
                </c:pt>
                <c:pt idx="32639">
                  <c:v>43.469900000000003</c:v>
                </c:pt>
                <c:pt idx="32640">
                  <c:v>43.469900000000003</c:v>
                </c:pt>
                <c:pt idx="32641">
                  <c:v>43.469900000000003</c:v>
                </c:pt>
                <c:pt idx="32642">
                  <c:v>43.469900000000003</c:v>
                </c:pt>
                <c:pt idx="32643">
                  <c:v>43.469900000000003</c:v>
                </c:pt>
                <c:pt idx="32644">
                  <c:v>43.469900000000003</c:v>
                </c:pt>
                <c:pt idx="32645">
                  <c:v>43.469900000000003</c:v>
                </c:pt>
                <c:pt idx="32646">
                  <c:v>43.469900000000003</c:v>
                </c:pt>
                <c:pt idx="32647">
                  <c:v>43.469900000000003</c:v>
                </c:pt>
                <c:pt idx="32648">
                  <c:v>43.469900000000003</c:v>
                </c:pt>
                <c:pt idx="32649">
                  <c:v>43.469900000000003</c:v>
                </c:pt>
                <c:pt idx="32650">
                  <c:v>43.469900000000003</c:v>
                </c:pt>
                <c:pt idx="32651">
                  <c:v>43.469900000000003</c:v>
                </c:pt>
                <c:pt idx="32652">
                  <c:v>43.458799999999997</c:v>
                </c:pt>
                <c:pt idx="32653">
                  <c:v>43.458799999999997</c:v>
                </c:pt>
                <c:pt idx="32654">
                  <c:v>43.458799999999997</c:v>
                </c:pt>
                <c:pt idx="32655">
                  <c:v>43.458799999999997</c:v>
                </c:pt>
                <c:pt idx="32656">
                  <c:v>43.458799999999997</c:v>
                </c:pt>
                <c:pt idx="32657">
                  <c:v>43.458799999999997</c:v>
                </c:pt>
                <c:pt idx="32658">
                  <c:v>43.458799999999997</c:v>
                </c:pt>
                <c:pt idx="32659">
                  <c:v>43.458799999999997</c:v>
                </c:pt>
                <c:pt idx="32660">
                  <c:v>43.458799999999997</c:v>
                </c:pt>
                <c:pt idx="32661">
                  <c:v>43.448400000000007</c:v>
                </c:pt>
                <c:pt idx="32662">
                  <c:v>43.448400000000007</c:v>
                </c:pt>
                <c:pt idx="32663">
                  <c:v>43.448400000000007</c:v>
                </c:pt>
                <c:pt idx="32664">
                  <c:v>43.448400000000007</c:v>
                </c:pt>
                <c:pt idx="32665">
                  <c:v>43.448400000000007</c:v>
                </c:pt>
                <c:pt idx="32666">
                  <c:v>43.448400000000007</c:v>
                </c:pt>
                <c:pt idx="32667">
                  <c:v>43.448400000000007</c:v>
                </c:pt>
                <c:pt idx="32668">
                  <c:v>43.448400000000007</c:v>
                </c:pt>
                <c:pt idx="32669">
                  <c:v>43.448400000000007</c:v>
                </c:pt>
                <c:pt idx="32670">
                  <c:v>43.448400000000007</c:v>
                </c:pt>
                <c:pt idx="32671">
                  <c:v>43.448400000000007</c:v>
                </c:pt>
                <c:pt idx="32672">
                  <c:v>43.448400000000007</c:v>
                </c:pt>
                <c:pt idx="32673">
                  <c:v>43.448400000000007</c:v>
                </c:pt>
                <c:pt idx="32674">
                  <c:v>43.448400000000007</c:v>
                </c:pt>
                <c:pt idx="32675">
                  <c:v>43.438299999999998</c:v>
                </c:pt>
                <c:pt idx="32676">
                  <c:v>43.438299999999998</c:v>
                </c:pt>
                <c:pt idx="32677">
                  <c:v>43.438299999999998</c:v>
                </c:pt>
                <c:pt idx="32678">
                  <c:v>43.438299999999998</c:v>
                </c:pt>
                <c:pt idx="32679">
                  <c:v>43.438299999999998</c:v>
                </c:pt>
                <c:pt idx="32680">
                  <c:v>43.438299999999998</c:v>
                </c:pt>
                <c:pt idx="32681">
                  <c:v>43.438299999999998</c:v>
                </c:pt>
                <c:pt idx="32682">
                  <c:v>43.438299999999998</c:v>
                </c:pt>
                <c:pt idx="32683">
                  <c:v>43.438299999999998</c:v>
                </c:pt>
                <c:pt idx="32684">
                  <c:v>43.438299999999998</c:v>
                </c:pt>
                <c:pt idx="32685">
                  <c:v>43.438299999999998</c:v>
                </c:pt>
                <c:pt idx="32686">
                  <c:v>43.438299999999998</c:v>
                </c:pt>
                <c:pt idx="32687">
                  <c:v>43.438299999999998</c:v>
                </c:pt>
                <c:pt idx="32688">
                  <c:v>43.438299999999998</c:v>
                </c:pt>
                <c:pt idx="32689">
                  <c:v>43.427900000000001</c:v>
                </c:pt>
                <c:pt idx="32690">
                  <c:v>43.427900000000001</c:v>
                </c:pt>
                <c:pt idx="32691">
                  <c:v>43.427900000000001</c:v>
                </c:pt>
                <c:pt idx="32692">
                  <c:v>43.427900000000001</c:v>
                </c:pt>
                <c:pt idx="32693">
                  <c:v>43.427900000000001</c:v>
                </c:pt>
                <c:pt idx="32694">
                  <c:v>43.427900000000001</c:v>
                </c:pt>
                <c:pt idx="32695">
                  <c:v>43.427900000000001</c:v>
                </c:pt>
                <c:pt idx="32696">
                  <c:v>43.427900000000001</c:v>
                </c:pt>
                <c:pt idx="32697">
                  <c:v>43.427900000000001</c:v>
                </c:pt>
                <c:pt idx="32698">
                  <c:v>43.427900000000001</c:v>
                </c:pt>
                <c:pt idx="32699">
                  <c:v>43.4176</c:v>
                </c:pt>
                <c:pt idx="32700">
                  <c:v>43.4176</c:v>
                </c:pt>
                <c:pt idx="32701">
                  <c:v>43.4176</c:v>
                </c:pt>
                <c:pt idx="32702">
                  <c:v>43.4176</c:v>
                </c:pt>
                <c:pt idx="32703">
                  <c:v>43.4176</c:v>
                </c:pt>
                <c:pt idx="32704">
                  <c:v>43.4176</c:v>
                </c:pt>
                <c:pt idx="32705">
                  <c:v>43.4176</c:v>
                </c:pt>
                <c:pt idx="32706">
                  <c:v>43.4176</c:v>
                </c:pt>
                <c:pt idx="32707">
                  <c:v>43.4176</c:v>
                </c:pt>
                <c:pt idx="32708">
                  <c:v>43.4176</c:v>
                </c:pt>
                <c:pt idx="32709">
                  <c:v>43.4176</c:v>
                </c:pt>
                <c:pt idx="32710">
                  <c:v>43.4176</c:v>
                </c:pt>
                <c:pt idx="32711">
                  <c:v>43.4176</c:v>
                </c:pt>
                <c:pt idx="32712">
                  <c:v>43.4176</c:v>
                </c:pt>
                <c:pt idx="32713">
                  <c:v>43.4176</c:v>
                </c:pt>
                <c:pt idx="32714">
                  <c:v>43.4176</c:v>
                </c:pt>
                <c:pt idx="32715">
                  <c:v>43.4176</c:v>
                </c:pt>
                <c:pt idx="32716">
                  <c:v>43.4176</c:v>
                </c:pt>
                <c:pt idx="32717">
                  <c:v>43.4176</c:v>
                </c:pt>
                <c:pt idx="32718">
                  <c:v>43.405900000000003</c:v>
                </c:pt>
                <c:pt idx="32719">
                  <c:v>43.405900000000003</c:v>
                </c:pt>
                <c:pt idx="32720">
                  <c:v>43.405900000000003</c:v>
                </c:pt>
                <c:pt idx="32721">
                  <c:v>43.405900000000003</c:v>
                </c:pt>
                <c:pt idx="32722">
                  <c:v>43.405900000000003</c:v>
                </c:pt>
                <c:pt idx="32723">
                  <c:v>43.405900000000003</c:v>
                </c:pt>
                <c:pt idx="32724">
                  <c:v>43.405900000000003</c:v>
                </c:pt>
                <c:pt idx="32725">
                  <c:v>43.405900000000003</c:v>
                </c:pt>
                <c:pt idx="32726">
                  <c:v>43.405900000000003</c:v>
                </c:pt>
                <c:pt idx="32727">
                  <c:v>43.405900000000003</c:v>
                </c:pt>
                <c:pt idx="32728">
                  <c:v>43.405900000000003</c:v>
                </c:pt>
                <c:pt idx="32729">
                  <c:v>43.405900000000003</c:v>
                </c:pt>
                <c:pt idx="32730">
                  <c:v>43.405900000000003</c:v>
                </c:pt>
                <c:pt idx="32731">
                  <c:v>43.405900000000003</c:v>
                </c:pt>
                <c:pt idx="32732">
                  <c:v>43.405900000000003</c:v>
                </c:pt>
                <c:pt idx="32733">
                  <c:v>43.405900000000003</c:v>
                </c:pt>
                <c:pt idx="32734">
                  <c:v>43.405900000000003</c:v>
                </c:pt>
                <c:pt idx="32735">
                  <c:v>43.405900000000003</c:v>
                </c:pt>
                <c:pt idx="32736">
                  <c:v>43.405900000000003</c:v>
                </c:pt>
                <c:pt idx="32737">
                  <c:v>43.395099999999999</c:v>
                </c:pt>
                <c:pt idx="32738">
                  <c:v>43.395099999999999</c:v>
                </c:pt>
                <c:pt idx="32739">
                  <c:v>43.395099999999999</c:v>
                </c:pt>
                <c:pt idx="32740">
                  <c:v>43.395099999999999</c:v>
                </c:pt>
                <c:pt idx="32741">
                  <c:v>43.395099999999999</c:v>
                </c:pt>
                <c:pt idx="32742">
                  <c:v>43.395099999999999</c:v>
                </c:pt>
                <c:pt idx="32743">
                  <c:v>43.395099999999999</c:v>
                </c:pt>
                <c:pt idx="32744">
                  <c:v>43.395099999999999</c:v>
                </c:pt>
                <c:pt idx="32745">
                  <c:v>43.395099999999999</c:v>
                </c:pt>
                <c:pt idx="32746">
                  <c:v>43.395099999999999</c:v>
                </c:pt>
                <c:pt idx="32747">
                  <c:v>43.395099999999999</c:v>
                </c:pt>
                <c:pt idx="32748">
                  <c:v>43.395099999999999</c:v>
                </c:pt>
                <c:pt idx="32749">
                  <c:v>43.395099999999999</c:v>
                </c:pt>
                <c:pt idx="32750">
                  <c:v>43.395099999999999</c:v>
                </c:pt>
                <c:pt idx="32751">
                  <c:v>43.395099999999999</c:v>
                </c:pt>
                <c:pt idx="32752">
                  <c:v>43.395099999999999</c:v>
                </c:pt>
                <c:pt idx="32753">
                  <c:v>43.395099999999999</c:v>
                </c:pt>
                <c:pt idx="32754">
                  <c:v>43.395099999999999</c:v>
                </c:pt>
                <c:pt idx="32755">
                  <c:v>43.395099999999999</c:v>
                </c:pt>
                <c:pt idx="32756">
                  <c:v>43.384899999999988</c:v>
                </c:pt>
                <c:pt idx="32757">
                  <c:v>43.384899999999988</c:v>
                </c:pt>
                <c:pt idx="32758">
                  <c:v>43.384899999999988</c:v>
                </c:pt>
                <c:pt idx="32759">
                  <c:v>43.384899999999988</c:v>
                </c:pt>
                <c:pt idx="32760">
                  <c:v>43.384899999999988</c:v>
                </c:pt>
                <c:pt idx="32761">
                  <c:v>43.384899999999988</c:v>
                </c:pt>
                <c:pt idx="32762">
                  <c:v>43.384899999999988</c:v>
                </c:pt>
                <c:pt idx="32763">
                  <c:v>43.384899999999988</c:v>
                </c:pt>
                <c:pt idx="32764">
                  <c:v>43.384899999999988</c:v>
                </c:pt>
                <c:pt idx="32765">
                  <c:v>43.384899999999988</c:v>
                </c:pt>
                <c:pt idx="32766">
                  <c:v>43.384899999999988</c:v>
                </c:pt>
                <c:pt idx="32767">
                  <c:v>43.384899999999988</c:v>
                </c:pt>
                <c:pt idx="32768">
                  <c:v>43.384899999999988</c:v>
                </c:pt>
                <c:pt idx="32769">
                  <c:v>43.384899999999988</c:v>
                </c:pt>
                <c:pt idx="32770">
                  <c:v>43.384899999999988</c:v>
                </c:pt>
                <c:pt idx="32771">
                  <c:v>43.384899999999988</c:v>
                </c:pt>
                <c:pt idx="32772">
                  <c:v>43.384899999999988</c:v>
                </c:pt>
                <c:pt idx="32773">
                  <c:v>43.384899999999988</c:v>
                </c:pt>
                <c:pt idx="32774">
                  <c:v>43.3748</c:v>
                </c:pt>
                <c:pt idx="32775">
                  <c:v>43.3748</c:v>
                </c:pt>
                <c:pt idx="32776">
                  <c:v>43.3748</c:v>
                </c:pt>
                <c:pt idx="32777">
                  <c:v>43.3748</c:v>
                </c:pt>
                <c:pt idx="32778">
                  <c:v>43.3748</c:v>
                </c:pt>
                <c:pt idx="32779">
                  <c:v>43.3748</c:v>
                </c:pt>
                <c:pt idx="32780">
                  <c:v>43.3748</c:v>
                </c:pt>
                <c:pt idx="32781">
                  <c:v>43.3748</c:v>
                </c:pt>
                <c:pt idx="32782">
                  <c:v>43.3748</c:v>
                </c:pt>
                <c:pt idx="32783">
                  <c:v>43.3748</c:v>
                </c:pt>
                <c:pt idx="32784">
                  <c:v>43.3748</c:v>
                </c:pt>
                <c:pt idx="32785">
                  <c:v>43.3748</c:v>
                </c:pt>
                <c:pt idx="32786">
                  <c:v>43.3748</c:v>
                </c:pt>
                <c:pt idx="32787">
                  <c:v>43.3748</c:v>
                </c:pt>
                <c:pt idx="32788">
                  <c:v>43.3748</c:v>
                </c:pt>
                <c:pt idx="32789">
                  <c:v>43.3748</c:v>
                </c:pt>
                <c:pt idx="32790">
                  <c:v>43.3748</c:v>
                </c:pt>
                <c:pt idx="32791">
                  <c:v>43.3748</c:v>
                </c:pt>
                <c:pt idx="32792">
                  <c:v>43.3748</c:v>
                </c:pt>
                <c:pt idx="32793">
                  <c:v>43.3643</c:v>
                </c:pt>
                <c:pt idx="32794">
                  <c:v>43.3643</c:v>
                </c:pt>
                <c:pt idx="32795">
                  <c:v>43.3643</c:v>
                </c:pt>
                <c:pt idx="32796">
                  <c:v>43.3643</c:v>
                </c:pt>
                <c:pt idx="32797">
                  <c:v>43.3643</c:v>
                </c:pt>
                <c:pt idx="32798">
                  <c:v>43.3643</c:v>
                </c:pt>
                <c:pt idx="32799">
                  <c:v>43.3643</c:v>
                </c:pt>
                <c:pt idx="32800">
                  <c:v>43.3643</c:v>
                </c:pt>
                <c:pt idx="32801">
                  <c:v>43.3643</c:v>
                </c:pt>
                <c:pt idx="32802">
                  <c:v>43.3643</c:v>
                </c:pt>
                <c:pt idx="32803">
                  <c:v>43.3643</c:v>
                </c:pt>
                <c:pt idx="32804">
                  <c:v>43.3643</c:v>
                </c:pt>
                <c:pt idx="32805">
                  <c:v>43.3643</c:v>
                </c:pt>
                <c:pt idx="32806">
                  <c:v>43.3643</c:v>
                </c:pt>
                <c:pt idx="32807">
                  <c:v>43.3643</c:v>
                </c:pt>
                <c:pt idx="32808">
                  <c:v>43.3643</c:v>
                </c:pt>
                <c:pt idx="32809">
                  <c:v>43.3643</c:v>
                </c:pt>
                <c:pt idx="32810">
                  <c:v>43.3643</c:v>
                </c:pt>
                <c:pt idx="32811">
                  <c:v>43.3643</c:v>
                </c:pt>
                <c:pt idx="32812">
                  <c:v>43.3643</c:v>
                </c:pt>
                <c:pt idx="32813">
                  <c:v>43.3643</c:v>
                </c:pt>
                <c:pt idx="32814">
                  <c:v>43.3643</c:v>
                </c:pt>
                <c:pt idx="32815">
                  <c:v>43.3643</c:v>
                </c:pt>
                <c:pt idx="32816">
                  <c:v>43.3643</c:v>
                </c:pt>
                <c:pt idx="32817">
                  <c:v>43.3643</c:v>
                </c:pt>
                <c:pt idx="32818">
                  <c:v>43.3643</c:v>
                </c:pt>
                <c:pt idx="32819">
                  <c:v>43.3643</c:v>
                </c:pt>
                <c:pt idx="32820">
                  <c:v>43.3643</c:v>
                </c:pt>
                <c:pt idx="32821">
                  <c:v>43.3643</c:v>
                </c:pt>
                <c:pt idx="32822">
                  <c:v>43.353999999999999</c:v>
                </c:pt>
                <c:pt idx="32823">
                  <c:v>43.353999999999999</c:v>
                </c:pt>
                <c:pt idx="32824">
                  <c:v>43.353999999999999</c:v>
                </c:pt>
                <c:pt idx="32825">
                  <c:v>43.353999999999999</c:v>
                </c:pt>
                <c:pt idx="32826">
                  <c:v>43.353999999999999</c:v>
                </c:pt>
                <c:pt idx="32827">
                  <c:v>43.353999999999999</c:v>
                </c:pt>
                <c:pt idx="32828">
                  <c:v>43.353999999999999</c:v>
                </c:pt>
                <c:pt idx="32829">
                  <c:v>43.353999999999999</c:v>
                </c:pt>
                <c:pt idx="32830">
                  <c:v>43.353999999999999</c:v>
                </c:pt>
                <c:pt idx="32831">
                  <c:v>43.353999999999999</c:v>
                </c:pt>
                <c:pt idx="32832">
                  <c:v>43.353999999999999</c:v>
                </c:pt>
                <c:pt idx="32833">
                  <c:v>43.353999999999999</c:v>
                </c:pt>
                <c:pt idx="32834">
                  <c:v>43.353999999999999</c:v>
                </c:pt>
                <c:pt idx="32835">
                  <c:v>43.353999999999999</c:v>
                </c:pt>
                <c:pt idx="32836">
                  <c:v>43.353999999999999</c:v>
                </c:pt>
                <c:pt idx="32837">
                  <c:v>43.353999999999999</c:v>
                </c:pt>
                <c:pt idx="32838">
                  <c:v>43.353999999999999</c:v>
                </c:pt>
                <c:pt idx="32839">
                  <c:v>43.353999999999999</c:v>
                </c:pt>
                <c:pt idx="32840">
                  <c:v>43.353999999999999</c:v>
                </c:pt>
                <c:pt idx="32841">
                  <c:v>43.353999999999999</c:v>
                </c:pt>
                <c:pt idx="32842">
                  <c:v>43.353999999999999</c:v>
                </c:pt>
                <c:pt idx="32843">
                  <c:v>43.353999999999999</c:v>
                </c:pt>
                <c:pt idx="32844">
                  <c:v>43.353999999999999</c:v>
                </c:pt>
                <c:pt idx="32845">
                  <c:v>43.353999999999999</c:v>
                </c:pt>
                <c:pt idx="32846">
                  <c:v>43.353999999999999</c:v>
                </c:pt>
                <c:pt idx="32847">
                  <c:v>43.353999999999999</c:v>
                </c:pt>
                <c:pt idx="32848">
                  <c:v>43.353999999999999</c:v>
                </c:pt>
                <c:pt idx="32849">
                  <c:v>43.353999999999999</c:v>
                </c:pt>
                <c:pt idx="32850">
                  <c:v>43.343699999999998</c:v>
                </c:pt>
                <c:pt idx="32851">
                  <c:v>43.343699999999998</c:v>
                </c:pt>
                <c:pt idx="32852">
                  <c:v>43.343699999999998</c:v>
                </c:pt>
                <c:pt idx="32853">
                  <c:v>43.343699999999998</c:v>
                </c:pt>
                <c:pt idx="32854">
                  <c:v>43.343699999999998</c:v>
                </c:pt>
                <c:pt idx="32855">
                  <c:v>43.343699999999998</c:v>
                </c:pt>
                <c:pt idx="32856">
                  <c:v>43.343699999999998</c:v>
                </c:pt>
                <c:pt idx="32857">
                  <c:v>43.343699999999998</c:v>
                </c:pt>
                <c:pt idx="32858">
                  <c:v>43.343699999999998</c:v>
                </c:pt>
                <c:pt idx="32859">
                  <c:v>43.343699999999998</c:v>
                </c:pt>
                <c:pt idx="32860">
                  <c:v>43.343699999999998</c:v>
                </c:pt>
                <c:pt idx="32861">
                  <c:v>43.343699999999998</c:v>
                </c:pt>
                <c:pt idx="32862">
                  <c:v>43.343699999999998</c:v>
                </c:pt>
                <c:pt idx="32863">
                  <c:v>43.343699999999998</c:v>
                </c:pt>
                <c:pt idx="32864">
                  <c:v>43.343699999999998</c:v>
                </c:pt>
                <c:pt idx="32865">
                  <c:v>43.343699999999998</c:v>
                </c:pt>
                <c:pt idx="32866">
                  <c:v>43.343699999999998</c:v>
                </c:pt>
                <c:pt idx="32867">
                  <c:v>43.343699999999998</c:v>
                </c:pt>
                <c:pt idx="32868">
                  <c:v>43.343699999999998</c:v>
                </c:pt>
                <c:pt idx="32869">
                  <c:v>43.343699999999998</c:v>
                </c:pt>
                <c:pt idx="32870">
                  <c:v>43.343699999999998</c:v>
                </c:pt>
                <c:pt idx="32871">
                  <c:v>43.343699999999998</c:v>
                </c:pt>
                <c:pt idx="32872">
                  <c:v>43.343699999999998</c:v>
                </c:pt>
                <c:pt idx="32873">
                  <c:v>43.343699999999998</c:v>
                </c:pt>
                <c:pt idx="32874">
                  <c:v>43.343699999999998</c:v>
                </c:pt>
                <c:pt idx="32875">
                  <c:v>43.343699999999998</c:v>
                </c:pt>
                <c:pt idx="32876">
                  <c:v>43.343699999999998</c:v>
                </c:pt>
                <c:pt idx="32877">
                  <c:v>43.343699999999998</c:v>
                </c:pt>
                <c:pt idx="32878">
                  <c:v>43.333199999999998</c:v>
                </c:pt>
                <c:pt idx="32879">
                  <c:v>43.333199999999998</c:v>
                </c:pt>
                <c:pt idx="32880">
                  <c:v>43.333199999999998</c:v>
                </c:pt>
                <c:pt idx="32881">
                  <c:v>43.333199999999998</c:v>
                </c:pt>
                <c:pt idx="32882">
                  <c:v>43.333199999999998</c:v>
                </c:pt>
                <c:pt idx="32883">
                  <c:v>43.333199999999998</c:v>
                </c:pt>
                <c:pt idx="32884">
                  <c:v>43.333199999999998</c:v>
                </c:pt>
                <c:pt idx="32885">
                  <c:v>43.333199999999998</c:v>
                </c:pt>
                <c:pt idx="32886">
                  <c:v>43.333199999999998</c:v>
                </c:pt>
                <c:pt idx="32887">
                  <c:v>43.333199999999998</c:v>
                </c:pt>
                <c:pt idx="32888">
                  <c:v>43.333199999999998</c:v>
                </c:pt>
                <c:pt idx="32889">
                  <c:v>43.333199999999998</c:v>
                </c:pt>
                <c:pt idx="32890">
                  <c:v>43.333199999999998</c:v>
                </c:pt>
                <c:pt idx="32891">
                  <c:v>43.333199999999998</c:v>
                </c:pt>
                <c:pt idx="32892">
                  <c:v>43.333199999999998</c:v>
                </c:pt>
                <c:pt idx="32893">
                  <c:v>43.333199999999998</c:v>
                </c:pt>
                <c:pt idx="32894">
                  <c:v>43.333199999999998</c:v>
                </c:pt>
                <c:pt idx="32895">
                  <c:v>43.333199999999998</c:v>
                </c:pt>
                <c:pt idx="32896">
                  <c:v>43.333199999999998</c:v>
                </c:pt>
                <c:pt idx="32897">
                  <c:v>43.333199999999998</c:v>
                </c:pt>
                <c:pt idx="32898">
                  <c:v>43.333199999999998</c:v>
                </c:pt>
                <c:pt idx="32899">
                  <c:v>43.333199999999998</c:v>
                </c:pt>
                <c:pt idx="32900">
                  <c:v>43.333199999999998</c:v>
                </c:pt>
                <c:pt idx="32901">
                  <c:v>43.333199999999998</c:v>
                </c:pt>
                <c:pt idx="32902">
                  <c:v>43.333199999999998</c:v>
                </c:pt>
                <c:pt idx="32903">
                  <c:v>43.333199999999998</c:v>
                </c:pt>
                <c:pt idx="32904">
                  <c:v>43.333199999999998</c:v>
                </c:pt>
                <c:pt idx="32905">
                  <c:v>43.333199999999998</c:v>
                </c:pt>
                <c:pt idx="32906">
                  <c:v>43.333199999999998</c:v>
                </c:pt>
                <c:pt idx="32907">
                  <c:v>43.333199999999998</c:v>
                </c:pt>
                <c:pt idx="32908">
                  <c:v>43.333199999999998</c:v>
                </c:pt>
                <c:pt idx="32909">
                  <c:v>43.333199999999998</c:v>
                </c:pt>
                <c:pt idx="32910">
                  <c:v>43.333199999999998</c:v>
                </c:pt>
                <c:pt idx="32911">
                  <c:v>43.333199999999998</c:v>
                </c:pt>
                <c:pt idx="32912">
                  <c:v>43.3217</c:v>
                </c:pt>
                <c:pt idx="32913">
                  <c:v>43.3217</c:v>
                </c:pt>
                <c:pt idx="32914">
                  <c:v>43.3217</c:v>
                </c:pt>
                <c:pt idx="32915">
                  <c:v>43.3217</c:v>
                </c:pt>
                <c:pt idx="32916">
                  <c:v>43.3217</c:v>
                </c:pt>
                <c:pt idx="32917">
                  <c:v>43.3217</c:v>
                </c:pt>
                <c:pt idx="32918">
                  <c:v>43.3217</c:v>
                </c:pt>
                <c:pt idx="32919">
                  <c:v>43.3217</c:v>
                </c:pt>
                <c:pt idx="32920">
                  <c:v>43.3217</c:v>
                </c:pt>
                <c:pt idx="32921">
                  <c:v>43.3217</c:v>
                </c:pt>
                <c:pt idx="32922">
                  <c:v>43.3217</c:v>
                </c:pt>
                <c:pt idx="32923">
                  <c:v>43.3217</c:v>
                </c:pt>
                <c:pt idx="32924">
                  <c:v>43.3217</c:v>
                </c:pt>
                <c:pt idx="32925">
                  <c:v>43.3217</c:v>
                </c:pt>
                <c:pt idx="32926">
                  <c:v>43.3217</c:v>
                </c:pt>
                <c:pt idx="32927">
                  <c:v>43.3217</c:v>
                </c:pt>
                <c:pt idx="32928">
                  <c:v>43.3217</c:v>
                </c:pt>
                <c:pt idx="32929">
                  <c:v>43.3217</c:v>
                </c:pt>
                <c:pt idx="32930">
                  <c:v>43.3217</c:v>
                </c:pt>
                <c:pt idx="32931">
                  <c:v>43.3217</c:v>
                </c:pt>
                <c:pt idx="32932">
                  <c:v>43.3217</c:v>
                </c:pt>
                <c:pt idx="32933">
                  <c:v>43.3217</c:v>
                </c:pt>
                <c:pt idx="32934">
                  <c:v>43.3217</c:v>
                </c:pt>
                <c:pt idx="32935">
                  <c:v>43.3217</c:v>
                </c:pt>
                <c:pt idx="32936">
                  <c:v>43.3217</c:v>
                </c:pt>
                <c:pt idx="32937">
                  <c:v>43.3217</c:v>
                </c:pt>
                <c:pt idx="32938">
                  <c:v>43.3217</c:v>
                </c:pt>
                <c:pt idx="32939">
                  <c:v>43.3217</c:v>
                </c:pt>
                <c:pt idx="32940">
                  <c:v>43.3217</c:v>
                </c:pt>
                <c:pt idx="32941">
                  <c:v>43.3217</c:v>
                </c:pt>
                <c:pt idx="32942">
                  <c:v>43.3217</c:v>
                </c:pt>
                <c:pt idx="32943">
                  <c:v>43.3217</c:v>
                </c:pt>
                <c:pt idx="32944">
                  <c:v>43.3217</c:v>
                </c:pt>
                <c:pt idx="32945">
                  <c:v>43.3217</c:v>
                </c:pt>
                <c:pt idx="32946">
                  <c:v>43.3217</c:v>
                </c:pt>
                <c:pt idx="32947">
                  <c:v>43.3217</c:v>
                </c:pt>
                <c:pt idx="32948">
                  <c:v>43.3217</c:v>
                </c:pt>
                <c:pt idx="32949">
                  <c:v>43.3217</c:v>
                </c:pt>
                <c:pt idx="32950">
                  <c:v>43.3217</c:v>
                </c:pt>
                <c:pt idx="32951">
                  <c:v>43.3217</c:v>
                </c:pt>
                <c:pt idx="32952">
                  <c:v>43.3217</c:v>
                </c:pt>
                <c:pt idx="32953">
                  <c:v>43.3217</c:v>
                </c:pt>
                <c:pt idx="32954">
                  <c:v>43.311699999999988</c:v>
                </c:pt>
                <c:pt idx="32955">
                  <c:v>43.311699999999988</c:v>
                </c:pt>
                <c:pt idx="32956">
                  <c:v>43.311699999999988</c:v>
                </c:pt>
                <c:pt idx="32957">
                  <c:v>43.311699999999988</c:v>
                </c:pt>
                <c:pt idx="32958">
                  <c:v>43.311699999999988</c:v>
                </c:pt>
                <c:pt idx="32959">
                  <c:v>43.311699999999988</c:v>
                </c:pt>
                <c:pt idx="32960">
                  <c:v>43.311699999999988</c:v>
                </c:pt>
                <c:pt idx="32961">
                  <c:v>43.311699999999988</c:v>
                </c:pt>
                <c:pt idx="32962">
                  <c:v>43.311699999999988</c:v>
                </c:pt>
                <c:pt idx="32963">
                  <c:v>43.311699999999988</c:v>
                </c:pt>
                <c:pt idx="32964">
                  <c:v>43.311699999999988</c:v>
                </c:pt>
                <c:pt idx="32965">
                  <c:v>43.311699999999988</c:v>
                </c:pt>
                <c:pt idx="32966">
                  <c:v>43.311699999999988</c:v>
                </c:pt>
                <c:pt idx="32967">
                  <c:v>43.311699999999988</c:v>
                </c:pt>
                <c:pt idx="32968">
                  <c:v>43.311699999999988</c:v>
                </c:pt>
                <c:pt idx="32969">
                  <c:v>43.311699999999988</c:v>
                </c:pt>
                <c:pt idx="32970">
                  <c:v>43.311699999999988</c:v>
                </c:pt>
                <c:pt idx="32971">
                  <c:v>43.311699999999988</c:v>
                </c:pt>
                <c:pt idx="32972">
                  <c:v>43.311699999999988</c:v>
                </c:pt>
                <c:pt idx="32973">
                  <c:v>43.311699999999988</c:v>
                </c:pt>
                <c:pt idx="32974">
                  <c:v>43.311699999999988</c:v>
                </c:pt>
                <c:pt idx="32975">
                  <c:v>43.311699999999988</c:v>
                </c:pt>
                <c:pt idx="32976">
                  <c:v>43.311699999999988</c:v>
                </c:pt>
                <c:pt idx="32977">
                  <c:v>43.311699999999988</c:v>
                </c:pt>
                <c:pt idx="32978">
                  <c:v>43.311699999999988</c:v>
                </c:pt>
                <c:pt idx="32979">
                  <c:v>43.311699999999988</c:v>
                </c:pt>
                <c:pt idx="32980">
                  <c:v>43.311699999999988</c:v>
                </c:pt>
                <c:pt idx="32981">
                  <c:v>43.311699999999988</c:v>
                </c:pt>
                <c:pt idx="32982">
                  <c:v>43.311699999999988</c:v>
                </c:pt>
                <c:pt idx="32983">
                  <c:v>43.311699999999988</c:v>
                </c:pt>
                <c:pt idx="32984">
                  <c:v>43.311699999999988</c:v>
                </c:pt>
                <c:pt idx="32985">
                  <c:v>43.311699999999988</c:v>
                </c:pt>
                <c:pt idx="32986">
                  <c:v>43.311699999999988</c:v>
                </c:pt>
                <c:pt idx="32987">
                  <c:v>43.311699999999988</c:v>
                </c:pt>
                <c:pt idx="32988">
                  <c:v>43.311699999999988</c:v>
                </c:pt>
                <c:pt idx="32989">
                  <c:v>43.311699999999988</c:v>
                </c:pt>
                <c:pt idx="32990">
                  <c:v>43.311699999999988</c:v>
                </c:pt>
                <c:pt idx="32991">
                  <c:v>43.311699999999988</c:v>
                </c:pt>
                <c:pt idx="32992">
                  <c:v>43.311699999999988</c:v>
                </c:pt>
                <c:pt idx="32993">
                  <c:v>43.311699999999988</c:v>
                </c:pt>
                <c:pt idx="32994">
                  <c:v>43.311699999999988</c:v>
                </c:pt>
                <c:pt idx="32995">
                  <c:v>43.311699999999988</c:v>
                </c:pt>
                <c:pt idx="32996">
                  <c:v>43.311699999999988</c:v>
                </c:pt>
                <c:pt idx="32997">
                  <c:v>43.311699999999988</c:v>
                </c:pt>
                <c:pt idx="32998">
                  <c:v>43.311699999999988</c:v>
                </c:pt>
                <c:pt idx="32999">
                  <c:v>43.311699999999988</c:v>
                </c:pt>
                <c:pt idx="33000">
                  <c:v>43.311699999999988</c:v>
                </c:pt>
                <c:pt idx="33001">
                  <c:v>43.311699999999988</c:v>
                </c:pt>
                <c:pt idx="33002">
                  <c:v>43.311699999999988</c:v>
                </c:pt>
                <c:pt idx="33003">
                  <c:v>43.311699999999988</c:v>
                </c:pt>
                <c:pt idx="33004">
                  <c:v>43.311699999999988</c:v>
                </c:pt>
                <c:pt idx="33005">
                  <c:v>43.311699999999988</c:v>
                </c:pt>
                <c:pt idx="33006">
                  <c:v>43.311699999999988</c:v>
                </c:pt>
                <c:pt idx="33007">
                  <c:v>43.311699999999988</c:v>
                </c:pt>
                <c:pt idx="33008">
                  <c:v>43.311699999999988</c:v>
                </c:pt>
                <c:pt idx="33009">
                  <c:v>43.311699999999988</c:v>
                </c:pt>
                <c:pt idx="33010">
                  <c:v>43.311699999999988</c:v>
                </c:pt>
                <c:pt idx="33011">
                  <c:v>43.301499999999997</c:v>
                </c:pt>
                <c:pt idx="33012">
                  <c:v>43.301499999999997</c:v>
                </c:pt>
                <c:pt idx="33013">
                  <c:v>43.301499999999997</c:v>
                </c:pt>
                <c:pt idx="33014">
                  <c:v>43.301499999999997</c:v>
                </c:pt>
                <c:pt idx="33015">
                  <c:v>43.301499999999997</c:v>
                </c:pt>
                <c:pt idx="33016">
                  <c:v>43.301499999999997</c:v>
                </c:pt>
                <c:pt idx="33017">
                  <c:v>43.301499999999997</c:v>
                </c:pt>
                <c:pt idx="33018">
                  <c:v>43.301499999999997</c:v>
                </c:pt>
                <c:pt idx="33019">
                  <c:v>43.301499999999997</c:v>
                </c:pt>
                <c:pt idx="33020">
                  <c:v>43.301499999999997</c:v>
                </c:pt>
                <c:pt idx="33021">
                  <c:v>43.301499999999997</c:v>
                </c:pt>
                <c:pt idx="33022">
                  <c:v>43.301499999999997</c:v>
                </c:pt>
                <c:pt idx="33023">
                  <c:v>43.301499999999997</c:v>
                </c:pt>
                <c:pt idx="33024">
                  <c:v>43.301499999999997</c:v>
                </c:pt>
                <c:pt idx="33025">
                  <c:v>43.301499999999997</c:v>
                </c:pt>
                <c:pt idx="33026">
                  <c:v>43.301499999999997</c:v>
                </c:pt>
                <c:pt idx="33027">
                  <c:v>43.301499999999997</c:v>
                </c:pt>
                <c:pt idx="33028">
                  <c:v>43.301499999999997</c:v>
                </c:pt>
                <c:pt idx="33029">
                  <c:v>43.301499999999997</c:v>
                </c:pt>
                <c:pt idx="33030">
                  <c:v>43.301499999999997</c:v>
                </c:pt>
                <c:pt idx="33031">
                  <c:v>43.301499999999997</c:v>
                </c:pt>
                <c:pt idx="33032">
                  <c:v>43.301499999999997</c:v>
                </c:pt>
                <c:pt idx="33033">
                  <c:v>43.301499999999997</c:v>
                </c:pt>
                <c:pt idx="33034">
                  <c:v>43.301499999999997</c:v>
                </c:pt>
                <c:pt idx="33035">
                  <c:v>43.301499999999997</c:v>
                </c:pt>
                <c:pt idx="33036">
                  <c:v>43.301499999999997</c:v>
                </c:pt>
                <c:pt idx="33037">
                  <c:v>43.301499999999997</c:v>
                </c:pt>
                <c:pt idx="33038">
                  <c:v>43.301499999999997</c:v>
                </c:pt>
                <c:pt idx="33039">
                  <c:v>43.301499999999997</c:v>
                </c:pt>
                <c:pt idx="33040">
                  <c:v>43.301499999999997</c:v>
                </c:pt>
                <c:pt idx="33041">
                  <c:v>43.301499999999997</c:v>
                </c:pt>
                <c:pt idx="33042">
                  <c:v>43.301499999999997</c:v>
                </c:pt>
                <c:pt idx="33043">
                  <c:v>43.301499999999997</c:v>
                </c:pt>
                <c:pt idx="33044">
                  <c:v>43.301499999999997</c:v>
                </c:pt>
                <c:pt idx="33045">
                  <c:v>43.301499999999997</c:v>
                </c:pt>
                <c:pt idx="33046">
                  <c:v>43.301499999999997</c:v>
                </c:pt>
                <c:pt idx="33047">
                  <c:v>43.301499999999997</c:v>
                </c:pt>
                <c:pt idx="33048">
                  <c:v>43.301499999999997</c:v>
                </c:pt>
                <c:pt idx="33049">
                  <c:v>43.301499999999997</c:v>
                </c:pt>
                <c:pt idx="33050">
                  <c:v>43.301499999999997</c:v>
                </c:pt>
                <c:pt idx="33051">
                  <c:v>43.301499999999997</c:v>
                </c:pt>
                <c:pt idx="33052">
                  <c:v>43.301499999999997</c:v>
                </c:pt>
                <c:pt idx="33053">
                  <c:v>43.301499999999997</c:v>
                </c:pt>
                <c:pt idx="33054">
                  <c:v>43.301499999999997</c:v>
                </c:pt>
                <c:pt idx="33055">
                  <c:v>43.301499999999997</c:v>
                </c:pt>
                <c:pt idx="33056">
                  <c:v>43.301499999999997</c:v>
                </c:pt>
                <c:pt idx="33057">
                  <c:v>43.301499999999997</c:v>
                </c:pt>
                <c:pt idx="33058">
                  <c:v>43.301499999999997</c:v>
                </c:pt>
                <c:pt idx="33059">
                  <c:v>43.301499999999997</c:v>
                </c:pt>
                <c:pt idx="33060">
                  <c:v>43.301499999999997</c:v>
                </c:pt>
                <c:pt idx="33061">
                  <c:v>43.301499999999997</c:v>
                </c:pt>
                <c:pt idx="33062">
                  <c:v>43.301499999999997</c:v>
                </c:pt>
                <c:pt idx="33063">
                  <c:v>43.291400000000003</c:v>
                </c:pt>
                <c:pt idx="33064">
                  <c:v>43.291400000000003</c:v>
                </c:pt>
                <c:pt idx="33065">
                  <c:v>43.291400000000003</c:v>
                </c:pt>
                <c:pt idx="33066">
                  <c:v>43.291400000000003</c:v>
                </c:pt>
                <c:pt idx="33067">
                  <c:v>43.291400000000003</c:v>
                </c:pt>
                <c:pt idx="33068">
                  <c:v>43.291400000000003</c:v>
                </c:pt>
                <c:pt idx="33069">
                  <c:v>43.291400000000003</c:v>
                </c:pt>
                <c:pt idx="33070">
                  <c:v>43.291400000000003</c:v>
                </c:pt>
                <c:pt idx="33071">
                  <c:v>43.291400000000003</c:v>
                </c:pt>
                <c:pt idx="33072">
                  <c:v>43.291400000000003</c:v>
                </c:pt>
                <c:pt idx="33073">
                  <c:v>43.291400000000003</c:v>
                </c:pt>
                <c:pt idx="33074">
                  <c:v>43.291400000000003</c:v>
                </c:pt>
                <c:pt idx="33075">
                  <c:v>43.291400000000003</c:v>
                </c:pt>
                <c:pt idx="33076">
                  <c:v>43.291400000000003</c:v>
                </c:pt>
                <c:pt idx="33077">
                  <c:v>43.291400000000003</c:v>
                </c:pt>
                <c:pt idx="33078">
                  <c:v>43.291400000000003</c:v>
                </c:pt>
                <c:pt idx="33079">
                  <c:v>43.291400000000003</c:v>
                </c:pt>
                <c:pt idx="33080">
                  <c:v>43.291400000000003</c:v>
                </c:pt>
                <c:pt idx="33081">
                  <c:v>43.291400000000003</c:v>
                </c:pt>
                <c:pt idx="33082">
                  <c:v>43.291400000000003</c:v>
                </c:pt>
                <c:pt idx="33083">
                  <c:v>43.291400000000003</c:v>
                </c:pt>
                <c:pt idx="33084">
                  <c:v>43.291400000000003</c:v>
                </c:pt>
                <c:pt idx="33085">
                  <c:v>43.291400000000003</c:v>
                </c:pt>
                <c:pt idx="33086">
                  <c:v>43.291400000000003</c:v>
                </c:pt>
                <c:pt idx="33087">
                  <c:v>43.291400000000003</c:v>
                </c:pt>
                <c:pt idx="33088">
                  <c:v>43.291400000000003</c:v>
                </c:pt>
                <c:pt idx="33089">
                  <c:v>43.291400000000003</c:v>
                </c:pt>
                <c:pt idx="33090">
                  <c:v>43.291400000000003</c:v>
                </c:pt>
                <c:pt idx="33091">
                  <c:v>43.291400000000003</c:v>
                </c:pt>
                <c:pt idx="33092">
                  <c:v>43.291400000000003</c:v>
                </c:pt>
                <c:pt idx="33093">
                  <c:v>43.291400000000003</c:v>
                </c:pt>
                <c:pt idx="33094">
                  <c:v>43.291400000000003</c:v>
                </c:pt>
                <c:pt idx="33095">
                  <c:v>43.291400000000003</c:v>
                </c:pt>
                <c:pt idx="33096">
                  <c:v>43.291400000000003</c:v>
                </c:pt>
                <c:pt idx="33097">
                  <c:v>43.291400000000003</c:v>
                </c:pt>
                <c:pt idx="33098">
                  <c:v>43.291400000000003</c:v>
                </c:pt>
                <c:pt idx="33099">
                  <c:v>43.291400000000003</c:v>
                </c:pt>
                <c:pt idx="33100">
                  <c:v>43.291400000000003</c:v>
                </c:pt>
                <c:pt idx="33101">
                  <c:v>43.291400000000003</c:v>
                </c:pt>
                <c:pt idx="33102">
                  <c:v>43.291400000000003</c:v>
                </c:pt>
                <c:pt idx="33103">
                  <c:v>43.291400000000003</c:v>
                </c:pt>
                <c:pt idx="33104">
                  <c:v>43.291400000000003</c:v>
                </c:pt>
                <c:pt idx="33105">
                  <c:v>43.291400000000003</c:v>
                </c:pt>
                <c:pt idx="33106">
                  <c:v>43.291400000000003</c:v>
                </c:pt>
                <c:pt idx="33107">
                  <c:v>43.291400000000003</c:v>
                </c:pt>
                <c:pt idx="33108">
                  <c:v>43.291400000000003</c:v>
                </c:pt>
                <c:pt idx="33109">
                  <c:v>43.291400000000003</c:v>
                </c:pt>
                <c:pt idx="33110">
                  <c:v>43.291400000000003</c:v>
                </c:pt>
                <c:pt idx="33111">
                  <c:v>43.291400000000003</c:v>
                </c:pt>
                <c:pt idx="33112">
                  <c:v>43.291400000000003</c:v>
                </c:pt>
                <c:pt idx="33113">
                  <c:v>43.291400000000003</c:v>
                </c:pt>
                <c:pt idx="33114">
                  <c:v>43.291400000000003</c:v>
                </c:pt>
                <c:pt idx="33115">
                  <c:v>43.291400000000003</c:v>
                </c:pt>
                <c:pt idx="33116">
                  <c:v>43.291400000000003</c:v>
                </c:pt>
                <c:pt idx="33117">
                  <c:v>43.291400000000003</c:v>
                </c:pt>
                <c:pt idx="33118">
                  <c:v>43.291400000000003</c:v>
                </c:pt>
                <c:pt idx="33119">
                  <c:v>43.291400000000003</c:v>
                </c:pt>
                <c:pt idx="33120">
                  <c:v>43.291400000000003</c:v>
                </c:pt>
                <c:pt idx="33121">
                  <c:v>43.291400000000003</c:v>
                </c:pt>
                <c:pt idx="33122">
                  <c:v>43.291400000000003</c:v>
                </c:pt>
                <c:pt idx="33123">
                  <c:v>43.291400000000003</c:v>
                </c:pt>
                <c:pt idx="33124">
                  <c:v>43.291400000000003</c:v>
                </c:pt>
                <c:pt idx="33125">
                  <c:v>43.291400000000003</c:v>
                </c:pt>
                <c:pt idx="33126">
                  <c:v>43.291400000000003</c:v>
                </c:pt>
                <c:pt idx="33127">
                  <c:v>43.291400000000003</c:v>
                </c:pt>
                <c:pt idx="33128">
                  <c:v>43.291400000000003</c:v>
                </c:pt>
                <c:pt idx="33129">
                  <c:v>43.281200000000013</c:v>
                </c:pt>
                <c:pt idx="33130">
                  <c:v>43.281200000000013</c:v>
                </c:pt>
                <c:pt idx="33131">
                  <c:v>43.281200000000013</c:v>
                </c:pt>
                <c:pt idx="33132">
                  <c:v>43.281200000000013</c:v>
                </c:pt>
                <c:pt idx="33133">
                  <c:v>43.281200000000013</c:v>
                </c:pt>
                <c:pt idx="33134">
                  <c:v>43.281200000000013</c:v>
                </c:pt>
                <c:pt idx="33135">
                  <c:v>43.281200000000013</c:v>
                </c:pt>
                <c:pt idx="33136">
                  <c:v>43.281200000000013</c:v>
                </c:pt>
                <c:pt idx="33137">
                  <c:v>43.281200000000013</c:v>
                </c:pt>
                <c:pt idx="33138">
                  <c:v>43.281200000000013</c:v>
                </c:pt>
                <c:pt idx="33139">
                  <c:v>43.281200000000013</c:v>
                </c:pt>
                <c:pt idx="33140">
                  <c:v>43.281200000000013</c:v>
                </c:pt>
                <c:pt idx="33141">
                  <c:v>43.281200000000013</c:v>
                </c:pt>
                <c:pt idx="33142">
                  <c:v>43.281200000000013</c:v>
                </c:pt>
                <c:pt idx="33143">
                  <c:v>43.281200000000013</c:v>
                </c:pt>
                <c:pt idx="33144">
                  <c:v>43.281200000000013</c:v>
                </c:pt>
                <c:pt idx="33145">
                  <c:v>43.281200000000013</c:v>
                </c:pt>
                <c:pt idx="33146">
                  <c:v>43.281200000000013</c:v>
                </c:pt>
                <c:pt idx="33147">
                  <c:v>43.281200000000013</c:v>
                </c:pt>
                <c:pt idx="33148">
                  <c:v>43.281200000000013</c:v>
                </c:pt>
                <c:pt idx="33149">
                  <c:v>43.281200000000013</c:v>
                </c:pt>
                <c:pt idx="33150">
                  <c:v>43.281200000000013</c:v>
                </c:pt>
                <c:pt idx="33151">
                  <c:v>43.281200000000013</c:v>
                </c:pt>
                <c:pt idx="33152">
                  <c:v>43.281200000000013</c:v>
                </c:pt>
                <c:pt idx="33153">
                  <c:v>43.281200000000013</c:v>
                </c:pt>
                <c:pt idx="33154">
                  <c:v>43.281200000000013</c:v>
                </c:pt>
                <c:pt idx="33155">
                  <c:v>43.281200000000013</c:v>
                </c:pt>
                <c:pt idx="33156">
                  <c:v>43.281200000000013</c:v>
                </c:pt>
                <c:pt idx="33157">
                  <c:v>43.281200000000013</c:v>
                </c:pt>
                <c:pt idx="33158">
                  <c:v>43.281200000000013</c:v>
                </c:pt>
                <c:pt idx="33159">
                  <c:v>43.281200000000013</c:v>
                </c:pt>
                <c:pt idx="33160">
                  <c:v>43.281200000000013</c:v>
                </c:pt>
                <c:pt idx="33161">
                  <c:v>43.281200000000013</c:v>
                </c:pt>
                <c:pt idx="33162">
                  <c:v>43.281200000000013</c:v>
                </c:pt>
                <c:pt idx="33163">
                  <c:v>43.281200000000013</c:v>
                </c:pt>
                <c:pt idx="33164">
                  <c:v>43.281200000000013</c:v>
                </c:pt>
                <c:pt idx="33165">
                  <c:v>43.281200000000013</c:v>
                </c:pt>
                <c:pt idx="33166">
                  <c:v>43.281200000000013</c:v>
                </c:pt>
                <c:pt idx="33167">
                  <c:v>43.281200000000013</c:v>
                </c:pt>
                <c:pt idx="33168">
                  <c:v>43.281200000000013</c:v>
                </c:pt>
                <c:pt idx="33169">
                  <c:v>43.281200000000013</c:v>
                </c:pt>
                <c:pt idx="33170">
                  <c:v>43.281200000000013</c:v>
                </c:pt>
                <c:pt idx="33171">
                  <c:v>43.281200000000013</c:v>
                </c:pt>
                <c:pt idx="33172">
                  <c:v>43.281200000000013</c:v>
                </c:pt>
                <c:pt idx="33173">
                  <c:v>43.281200000000013</c:v>
                </c:pt>
                <c:pt idx="33174">
                  <c:v>43.281200000000013</c:v>
                </c:pt>
                <c:pt idx="33175">
                  <c:v>43.281200000000013</c:v>
                </c:pt>
                <c:pt idx="33176">
                  <c:v>43.281200000000013</c:v>
                </c:pt>
                <c:pt idx="33177">
                  <c:v>43.281200000000013</c:v>
                </c:pt>
                <c:pt idx="33178">
                  <c:v>43.281200000000013</c:v>
                </c:pt>
                <c:pt idx="33179">
                  <c:v>43.281200000000013</c:v>
                </c:pt>
                <c:pt idx="33180">
                  <c:v>43.281200000000013</c:v>
                </c:pt>
                <c:pt idx="33181">
                  <c:v>43.281200000000013</c:v>
                </c:pt>
                <c:pt idx="33182">
                  <c:v>43.281200000000013</c:v>
                </c:pt>
                <c:pt idx="33183">
                  <c:v>43.281200000000013</c:v>
                </c:pt>
                <c:pt idx="33184">
                  <c:v>43.281200000000013</c:v>
                </c:pt>
                <c:pt idx="33185">
                  <c:v>43.281200000000013</c:v>
                </c:pt>
                <c:pt idx="33186">
                  <c:v>43.281200000000013</c:v>
                </c:pt>
                <c:pt idx="33187">
                  <c:v>43.281200000000013</c:v>
                </c:pt>
                <c:pt idx="33188">
                  <c:v>43.281200000000013</c:v>
                </c:pt>
                <c:pt idx="33189">
                  <c:v>43.281200000000013</c:v>
                </c:pt>
                <c:pt idx="33190">
                  <c:v>43.281200000000013</c:v>
                </c:pt>
                <c:pt idx="33191">
                  <c:v>43.281200000000013</c:v>
                </c:pt>
                <c:pt idx="33192">
                  <c:v>43.281200000000013</c:v>
                </c:pt>
                <c:pt idx="33193">
                  <c:v>43.281200000000013</c:v>
                </c:pt>
                <c:pt idx="33194">
                  <c:v>43.281200000000013</c:v>
                </c:pt>
                <c:pt idx="33195">
                  <c:v>43.281200000000013</c:v>
                </c:pt>
                <c:pt idx="33196">
                  <c:v>43.281200000000013</c:v>
                </c:pt>
                <c:pt idx="33197">
                  <c:v>43.281200000000013</c:v>
                </c:pt>
                <c:pt idx="33198">
                  <c:v>43.281200000000013</c:v>
                </c:pt>
                <c:pt idx="33199">
                  <c:v>43.281200000000013</c:v>
                </c:pt>
                <c:pt idx="33200">
                  <c:v>43.281200000000013</c:v>
                </c:pt>
                <c:pt idx="33201">
                  <c:v>43.281200000000013</c:v>
                </c:pt>
                <c:pt idx="33202">
                  <c:v>43.281200000000013</c:v>
                </c:pt>
                <c:pt idx="33203">
                  <c:v>43.281200000000013</c:v>
                </c:pt>
                <c:pt idx="33204">
                  <c:v>43.281200000000013</c:v>
                </c:pt>
                <c:pt idx="33205">
                  <c:v>43.271000000000001</c:v>
                </c:pt>
                <c:pt idx="33206">
                  <c:v>43.271000000000001</c:v>
                </c:pt>
                <c:pt idx="33207">
                  <c:v>43.271000000000001</c:v>
                </c:pt>
                <c:pt idx="33208">
                  <c:v>43.271000000000001</c:v>
                </c:pt>
                <c:pt idx="33209">
                  <c:v>43.271000000000001</c:v>
                </c:pt>
                <c:pt idx="33210">
                  <c:v>43.271000000000001</c:v>
                </c:pt>
                <c:pt idx="33211">
                  <c:v>43.271000000000001</c:v>
                </c:pt>
                <c:pt idx="33212">
                  <c:v>43.271000000000001</c:v>
                </c:pt>
                <c:pt idx="33213">
                  <c:v>43.271000000000001</c:v>
                </c:pt>
                <c:pt idx="33214">
                  <c:v>43.271000000000001</c:v>
                </c:pt>
                <c:pt idx="33215">
                  <c:v>43.271000000000001</c:v>
                </c:pt>
                <c:pt idx="33216">
                  <c:v>43.271000000000001</c:v>
                </c:pt>
                <c:pt idx="33217">
                  <c:v>43.271000000000001</c:v>
                </c:pt>
                <c:pt idx="33218">
                  <c:v>43.271000000000001</c:v>
                </c:pt>
                <c:pt idx="33219">
                  <c:v>43.271000000000001</c:v>
                </c:pt>
                <c:pt idx="33220">
                  <c:v>43.271000000000001</c:v>
                </c:pt>
                <c:pt idx="33221">
                  <c:v>43.271000000000001</c:v>
                </c:pt>
                <c:pt idx="33222">
                  <c:v>43.271000000000001</c:v>
                </c:pt>
                <c:pt idx="33223">
                  <c:v>43.271000000000001</c:v>
                </c:pt>
                <c:pt idx="33224">
                  <c:v>43.271000000000001</c:v>
                </c:pt>
                <c:pt idx="33225">
                  <c:v>43.271000000000001</c:v>
                </c:pt>
                <c:pt idx="33226">
                  <c:v>43.271000000000001</c:v>
                </c:pt>
                <c:pt idx="33227">
                  <c:v>43.271000000000001</c:v>
                </c:pt>
                <c:pt idx="33228">
                  <c:v>43.271000000000001</c:v>
                </c:pt>
                <c:pt idx="33229">
                  <c:v>43.271000000000001</c:v>
                </c:pt>
                <c:pt idx="33230">
                  <c:v>43.271000000000001</c:v>
                </c:pt>
                <c:pt idx="33231">
                  <c:v>43.271000000000001</c:v>
                </c:pt>
                <c:pt idx="33232">
                  <c:v>43.271000000000001</c:v>
                </c:pt>
                <c:pt idx="33233">
                  <c:v>43.271000000000001</c:v>
                </c:pt>
                <c:pt idx="33234">
                  <c:v>43.271000000000001</c:v>
                </c:pt>
                <c:pt idx="33235">
                  <c:v>43.271000000000001</c:v>
                </c:pt>
                <c:pt idx="33236">
                  <c:v>43.271000000000001</c:v>
                </c:pt>
                <c:pt idx="33237">
                  <c:v>43.271000000000001</c:v>
                </c:pt>
                <c:pt idx="33238">
                  <c:v>43.271000000000001</c:v>
                </c:pt>
                <c:pt idx="33239">
                  <c:v>43.271000000000001</c:v>
                </c:pt>
                <c:pt idx="33240">
                  <c:v>43.271000000000001</c:v>
                </c:pt>
                <c:pt idx="33241">
                  <c:v>43.271000000000001</c:v>
                </c:pt>
                <c:pt idx="33242">
                  <c:v>43.271000000000001</c:v>
                </c:pt>
                <c:pt idx="33243">
                  <c:v>43.271000000000001</c:v>
                </c:pt>
                <c:pt idx="33244">
                  <c:v>43.271000000000001</c:v>
                </c:pt>
                <c:pt idx="33245">
                  <c:v>43.271000000000001</c:v>
                </c:pt>
                <c:pt idx="33246">
                  <c:v>43.271000000000001</c:v>
                </c:pt>
                <c:pt idx="33247">
                  <c:v>43.271000000000001</c:v>
                </c:pt>
                <c:pt idx="33248">
                  <c:v>43.271000000000001</c:v>
                </c:pt>
                <c:pt idx="33249">
                  <c:v>43.271000000000001</c:v>
                </c:pt>
                <c:pt idx="33250">
                  <c:v>43.271000000000001</c:v>
                </c:pt>
                <c:pt idx="33251">
                  <c:v>43.271000000000001</c:v>
                </c:pt>
                <c:pt idx="33252">
                  <c:v>43.271000000000001</c:v>
                </c:pt>
                <c:pt idx="33253">
                  <c:v>43.271000000000001</c:v>
                </c:pt>
                <c:pt idx="33254">
                  <c:v>43.271000000000001</c:v>
                </c:pt>
                <c:pt idx="33255">
                  <c:v>43.271000000000001</c:v>
                </c:pt>
                <c:pt idx="33256">
                  <c:v>43.271000000000001</c:v>
                </c:pt>
                <c:pt idx="33257">
                  <c:v>43.271000000000001</c:v>
                </c:pt>
                <c:pt idx="33258">
                  <c:v>43.271000000000001</c:v>
                </c:pt>
                <c:pt idx="33259">
                  <c:v>43.271000000000001</c:v>
                </c:pt>
                <c:pt idx="33260">
                  <c:v>43.271000000000001</c:v>
                </c:pt>
                <c:pt idx="33261">
                  <c:v>43.271000000000001</c:v>
                </c:pt>
                <c:pt idx="33262">
                  <c:v>43.271000000000001</c:v>
                </c:pt>
                <c:pt idx="33263">
                  <c:v>43.271000000000001</c:v>
                </c:pt>
                <c:pt idx="33264">
                  <c:v>43.271000000000001</c:v>
                </c:pt>
                <c:pt idx="33265">
                  <c:v>43.271000000000001</c:v>
                </c:pt>
                <c:pt idx="33266">
                  <c:v>43.271000000000001</c:v>
                </c:pt>
                <c:pt idx="33267">
                  <c:v>43.271000000000001</c:v>
                </c:pt>
                <c:pt idx="33268">
                  <c:v>43.271000000000001</c:v>
                </c:pt>
                <c:pt idx="33269">
                  <c:v>43.271000000000001</c:v>
                </c:pt>
                <c:pt idx="33270">
                  <c:v>43.271000000000001</c:v>
                </c:pt>
                <c:pt idx="33271">
                  <c:v>43.271000000000001</c:v>
                </c:pt>
                <c:pt idx="33272">
                  <c:v>43.271000000000001</c:v>
                </c:pt>
                <c:pt idx="33273">
                  <c:v>43.271000000000001</c:v>
                </c:pt>
                <c:pt idx="33274">
                  <c:v>43.271000000000001</c:v>
                </c:pt>
                <c:pt idx="33275">
                  <c:v>43.271000000000001</c:v>
                </c:pt>
                <c:pt idx="33276">
                  <c:v>43.271000000000001</c:v>
                </c:pt>
                <c:pt idx="33277">
                  <c:v>43.271000000000001</c:v>
                </c:pt>
                <c:pt idx="33278">
                  <c:v>43.271000000000001</c:v>
                </c:pt>
                <c:pt idx="33279">
                  <c:v>43.271000000000001</c:v>
                </c:pt>
                <c:pt idx="33280">
                  <c:v>43.2607</c:v>
                </c:pt>
                <c:pt idx="33281">
                  <c:v>43.2607</c:v>
                </c:pt>
                <c:pt idx="33282">
                  <c:v>43.2607</c:v>
                </c:pt>
                <c:pt idx="33283">
                  <c:v>43.2607</c:v>
                </c:pt>
                <c:pt idx="33284">
                  <c:v>43.2607</c:v>
                </c:pt>
                <c:pt idx="33285">
                  <c:v>43.2607</c:v>
                </c:pt>
                <c:pt idx="33286">
                  <c:v>43.2607</c:v>
                </c:pt>
                <c:pt idx="33287">
                  <c:v>43.2607</c:v>
                </c:pt>
                <c:pt idx="33288">
                  <c:v>43.2607</c:v>
                </c:pt>
                <c:pt idx="33289">
                  <c:v>43.2607</c:v>
                </c:pt>
                <c:pt idx="33290">
                  <c:v>43.2607</c:v>
                </c:pt>
                <c:pt idx="33291">
                  <c:v>43.2607</c:v>
                </c:pt>
                <c:pt idx="33292">
                  <c:v>43.2607</c:v>
                </c:pt>
                <c:pt idx="33293">
                  <c:v>43.2607</c:v>
                </c:pt>
                <c:pt idx="33294">
                  <c:v>43.2607</c:v>
                </c:pt>
                <c:pt idx="33295">
                  <c:v>43.2607</c:v>
                </c:pt>
                <c:pt idx="33296">
                  <c:v>43.2607</c:v>
                </c:pt>
                <c:pt idx="33297">
                  <c:v>43.2607</c:v>
                </c:pt>
                <c:pt idx="33298">
                  <c:v>43.2607</c:v>
                </c:pt>
                <c:pt idx="33299">
                  <c:v>43.2607</c:v>
                </c:pt>
                <c:pt idx="33300">
                  <c:v>43.2607</c:v>
                </c:pt>
                <c:pt idx="33301">
                  <c:v>43.2607</c:v>
                </c:pt>
                <c:pt idx="33302">
                  <c:v>43.2607</c:v>
                </c:pt>
                <c:pt idx="33303">
                  <c:v>43.2607</c:v>
                </c:pt>
                <c:pt idx="33304">
                  <c:v>43.2607</c:v>
                </c:pt>
                <c:pt idx="33305">
                  <c:v>43.2607</c:v>
                </c:pt>
                <c:pt idx="33306">
                  <c:v>43.2607</c:v>
                </c:pt>
                <c:pt idx="33307">
                  <c:v>43.2607</c:v>
                </c:pt>
                <c:pt idx="33308">
                  <c:v>43.2607</c:v>
                </c:pt>
                <c:pt idx="33309">
                  <c:v>43.2607</c:v>
                </c:pt>
                <c:pt idx="33310">
                  <c:v>43.2607</c:v>
                </c:pt>
                <c:pt idx="33311">
                  <c:v>43.2607</c:v>
                </c:pt>
                <c:pt idx="33312">
                  <c:v>43.2607</c:v>
                </c:pt>
                <c:pt idx="33313">
                  <c:v>43.2607</c:v>
                </c:pt>
                <c:pt idx="33314">
                  <c:v>43.2607</c:v>
                </c:pt>
                <c:pt idx="33315">
                  <c:v>43.2607</c:v>
                </c:pt>
                <c:pt idx="33316">
                  <c:v>43.2607</c:v>
                </c:pt>
                <c:pt idx="33317">
                  <c:v>43.2607</c:v>
                </c:pt>
                <c:pt idx="33318">
                  <c:v>43.2607</c:v>
                </c:pt>
                <c:pt idx="33319">
                  <c:v>43.2607</c:v>
                </c:pt>
                <c:pt idx="33320">
                  <c:v>43.2607</c:v>
                </c:pt>
                <c:pt idx="33321">
                  <c:v>43.2607</c:v>
                </c:pt>
                <c:pt idx="33322">
                  <c:v>43.2607</c:v>
                </c:pt>
                <c:pt idx="33323">
                  <c:v>43.2607</c:v>
                </c:pt>
                <c:pt idx="33324">
                  <c:v>43.2607</c:v>
                </c:pt>
                <c:pt idx="33325">
                  <c:v>43.2607</c:v>
                </c:pt>
                <c:pt idx="33326">
                  <c:v>43.2607</c:v>
                </c:pt>
                <c:pt idx="33327">
                  <c:v>43.2607</c:v>
                </c:pt>
                <c:pt idx="33328">
                  <c:v>43.2607</c:v>
                </c:pt>
                <c:pt idx="33329">
                  <c:v>43.2607</c:v>
                </c:pt>
                <c:pt idx="33330">
                  <c:v>43.2607</c:v>
                </c:pt>
                <c:pt idx="33331">
                  <c:v>43.2607</c:v>
                </c:pt>
                <c:pt idx="33332">
                  <c:v>43.2607</c:v>
                </c:pt>
                <c:pt idx="33333">
                  <c:v>43.2607</c:v>
                </c:pt>
                <c:pt idx="33334">
                  <c:v>43.2607</c:v>
                </c:pt>
                <c:pt idx="33335">
                  <c:v>43.2607</c:v>
                </c:pt>
                <c:pt idx="33336">
                  <c:v>43.2607</c:v>
                </c:pt>
                <c:pt idx="33337">
                  <c:v>43.2607</c:v>
                </c:pt>
                <c:pt idx="33338">
                  <c:v>43.2607</c:v>
                </c:pt>
                <c:pt idx="33339">
                  <c:v>43.2607</c:v>
                </c:pt>
                <c:pt idx="33340">
                  <c:v>43.2607</c:v>
                </c:pt>
                <c:pt idx="33341">
                  <c:v>43.2607</c:v>
                </c:pt>
                <c:pt idx="33342">
                  <c:v>43.2607</c:v>
                </c:pt>
                <c:pt idx="33343">
                  <c:v>43.2607</c:v>
                </c:pt>
                <c:pt idx="33344">
                  <c:v>43.2607</c:v>
                </c:pt>
                <c:pt idx="33345">
                  <c:v>43.2607</c:v>
                </c:pt>
                <c:pt idx="33346">
                  <c:v>43.2607</c:v>
                </c:pt>
                <c:pt idx="33347">
                  <c:v>43.2607</c:v>
                </c:pt>
                <c:pt idx="33348">
                  <c:v>43.2607</c:v>
                </c:pt>
                <c:pt idx="33349">
                  <c:v>43.2607</c:v>
                </c:pt>
                <c:pt idx="33350">
                  <c:v>43.2607</c:v>
                </c:pt>
                <c:pt idx="33351">
                  <c:v>43.2607</c:v>
                </c:pt>
                <c:pt idx="33352">
                  <c:v>43.2607</c:v>
                </c:pt>
                <c:pt idx="33353">
                  <c:v>43.2607</c:v>
                </c:pt>
                <c:pt idx="33354">
                  <c:v>43.2607</c:v>
                </c:pt>
                <c:pt idx="33355">
                  <c:v>43.2607</c:v>
                </c:pt>
                <c:pt idx="33356">
                  <c:v>43.2607</c:v>
                </c:pt>
                <c:pt idx="33357">
                  <c:v>43.2607</c:v>
                </c:pt>
                <c:pt idx="33358">
                  <c:v>43.2607</c:v>
                </c:pt>
                <c:pt idx="33359">
                  <c:v>43.2607</c:v>
                </c:pt>
                <c:pt idx="33360">
                  <c:v>43.2607</c:v>
                </c:pt>
                <c:pt idx="33361">
                  <c:v>43.2607</c:v>
                </c:pt>
                <c:pt idx="33362">
                  <c:v>43.2607</c:v>
                </c:pt>
                <c:pt idx="33363">
                  <c:v>43.2607</c:v>
                </c:pt>
                <c:pt idx="33364">
                  <c:v>43.2607</c:v>
                </c:pt>
                <c:pt idx="33365">
                  <c:v>43.2607</c:v>
                </c:pt>
                <c:pt idx="33366">
                  <c:v>43.2607</c:v>
                </c:pt>
                <c:pt idx="33367">
                  <c:v>43.2607</c:v>
                </c:pt>
                <c:pt idx="33368">
                  <c:v>43.2607</c:v>
                </c:pt>
                <c:pt idx="33369">
                  <c:v>43.2607</c:v>
                </c:pt>
                <c:pt idx="33370">
                  <c:v>43.2607</c:v>
                </c:pt>
                <c:pt idx="33371">
                  <c:v>43.2607</c:v>
                </c:pt>
                <c:pt idx="33372">
                  <c:v>43.2607</c:v>
                </c:pt>
                <c:pt idx="33373">
                  <c:v>43.2607</c:v>
                </c:pt>
                <c:pt idx="33374">
                  <c:v>43.2607</c:v>
                </c:pt>
                <c:pt idx="33375">
                  <c:v>43.2607</c:v>
                </c:pt>
                <c:pt idx="33376">
                  <c:v>43.2607</c:v>
                </c:pt>
                <c:pt idx="33377">
                  <c:v>43.2607</c:v>
                </c:pt>
                <c:pt idx="33378">
                  <c:v>43.2607</c:v>
                </c:pt>
                <c:pt idx="33379">
                  <c:v>43.2607</c:v>
                </c:pt>
                <c:pt idx="33380">
                  <c:v>43.2607</c:v>
                </c:pt>
                <c:pt idx="33381">
                  <c:v>43.2607</c:v>
                </c:pt>
                <c:pt idx="33382">
                  <c:v>43.2607</c:v>
                </c:pt>
                <c:pt idx="33383">
                  <c:v>43.2607</c:v>
                </c:pt>
                <c:pt idx="33384">
                  <c:v>43.2607</c:v>
                </c:pt>
                <c:pt idx="33385">
                  <c:v>43.2607</c:v>
                </c:pt>
                <c:pt idx="33386">
                  <c:v>43.2607</c:v>
                </c:pt>
                <c:pt idx="33387">
                  <c:v>43.2607</c:v>
                </c:pt>
                <c:pt idx="33388">
                  <c:v>43.2607</c:v>
                </c:pt>
                <c:pt idx="33389">
                  <c:v>43.250700000000002</c:v>
                </c:pt>
                <c:pt idx="33390">
                  <c:v>43.250700000000002</c:v>
                </c:pt>
                <c:pt idx="33391">
                  <c:v>43.250700000000002</c:v>
                </c:pt>
                <c:pt idx="33392">
                  <c:v>43.250700000000002</c:v>
                </c:pt>
                <c:pt idx="33393">
                  <c:v>43.250700000000002</c:v>
                </c:pt>
                <c:pt idx="33394">
                  <c:v>43.250700000000002</c:v>
                </c:pt>
                <c:pt idx="33395">
                  <c:v>43.250700000000002</c:v>
                </c:pt>
                <c:pt idx="33396">
                  <c:v>43.250700000000002</c:v>
                </c:pt>
                <c:pt idx="33397">
                  <c:v>43.250700000000002</c:v>
                </c:pt>
                <c:pt idx="33398">
                  <c:v>43.250700000000002</c:v>
                </c:pt>
                <c:pt idx="33399">
                  <c:v>43.250700000000002</c:v>
                </c:pt>
                <c:pt idx="33400">
                  <c:v>43.250700000000002</c:v>
                </c:pt>
                <c:pt idx="33401">
                  <c:v>43.250700000000002</c:v>
                </c:pt>
                <c:pt idx="33402">
                  <c:v>43.250700000000002</c:v>
                </c:pt>
                <c:pt idx="33403">
                  <c:v>43.250700000000002</c:v>
                </c:pt>
                <c:pt idx="33404">
                  <c:v>43.250700000000002</c:v>
                </c:pt>
                <c:pt idx="33405">
                  <c:v>43.250700000000002</c:v>
                </c:pt>
                <c:pt idx="33406">
                  <c:v>43.250700000000002</c:v>
                </c:pt>
                <c:pt idx="33407">
                  <c:v>43.250700000000002</c:v>
                </c:pt>
                <c:pt idx="33408">
                  <c:v>43.250700000000002</c:v>
                </c:pt>
                <c:pt idx="33409">
                  <c:v>43.250700000000002</c:v>
                </c:pt>
                <c:pt idx="33410">
                  <c:v>43.250700000000002</c:v>
                </c:pt>
                <c:pt idx="33411">
                  <c:v>43.250700000000002</c:v>
                </c:pt>
                <c:pt idx="33412">
                  <c:v>43.250700000000002</c:v>
                </c:pt>
                <c:pt idx="33413">
                  <c:v>43.250700000000002</c:v>
                </c:pt>
                <c:pt idx="33414">
                  <c:v>43.250700000000002</c:v>
                </c:pt>
                <c:pt idx="33415">
                  <c:v>43.250700000000002</c:v>
                </c:pt>
                <c:pt idx="33416">
                  <c:v>43.250700000000002</c:v>
                </c:pt>
                <c:pt idx="33417">
                  <c:v>43.250700000000002</c:v>
                </c:pt>
                <c:pt idx="33418">
                  <c:v>43.250700000000002</c:v>
                </c:pt>
                <c:pt idx="33419">
                  <c:v>43.250700000000002</c:v>
                </c:pt>
                <c:pt idx="33420">
                  <c:v>43.250700000000002</c:v>
                </c:pt>
                <c:pt idx="33421">
                  <c:v>43.250700000000002</c:v>
                </c:pt>
                <c:pt idx="33422">
                  <c:v>43.250700000000002</c:v>
                </c:pt>
                <c:pt idx="33423">
                  <c:v>43.250700000000002</c:v>
                </c:pt>
                <c:pt idx="33424">
                  <c:v>43.250700000000002</c:v>
                </c:pt>
                <c:pt idx="33425">
                  <c:v>43.250700000000002</c:v>
                </c:pt>
                <c:pt idx="33426">
                  <c:v>43.250700000000002</c:v>
                </c:pt>
                <c:pt idx="33427">
                  <c:v>43.250700000000002</c:v>
                </c:pt>
                <c:pt idx="33428">
                  <c:v>43.250700000000002</c:v>
                </c:pt>
                <c:pt idx="33429">
                  <c:v>43.250700000000002</c:v>
                </c:pt>
                <c:pt idx="33430">
                  <c:v>43.250700000000002</c:v>
                </c:pt>
                <c:pt idx="33431">
                  <c:v>43.250700000000002</c:v>
                </c:pt>
                <c:pt idx="33432">
                  <c:v>43.250700000000002</c:v>
                </c:pt>
                <c:pt idx="33433">
                  <c:v>43.250700000000002</c:v>
                </c:pt>
                <c:pt idx="33434">
                  <c:v>43.250700000000002</c:v>
                </c:pt>
                <c:pt idx="33435">
                  <c:v>43.250700000000002</c:v>
                </c:pt>
                <c:pt idx="33436">
                  <c:v>43.250700000000002</c:v>
                </c:pt>
                <c:pt idx="33437">
                  <c:v>43.250700000000002</c:v>
                </c:pt>
                <c:pt idx="33438">
                  <c:v>43.250700000000002</c:v>
                </c:pt>
                <c:pt idx="33439">
                  <c:v>43.250700000000002</c:v>
                </c:pt>
                <c:pt idx="33440">
                  <c:v>43.250700000000002</c:v>
                </c:pt>
                <c:pt idx="33441">
                  <c:v>43.250700000000002</c:v>
                </c:pt>
                <c:pt idx="33442">
                  <c:v>43.250700000000002</c:v>
                </c:pt>
                <c:pt idx="33443">
                  <c:v>43.250700000000002</c:v>
                </c:pt>
                <c:pt idx="33444">
                  <c:v>43.250700000000002</c:v>
                </c:pt>
                <c:pt idx="33445">
                  <c:v>43.250700000000002</c:v>
                </c:pt>
                <c:pt idx="33446">
                  <c:v>43.250700000000002</c:v>
                </c:pt>
                <c:pt idx="33447">
                  <c:v>43.250700000000002</c:v>
                </c:pt>
                <c:pt idx="33448">
                  <c:v>43.250700000000002</c:v>
                </c:pt>
                <c:pt idx="33449">
                  <c:v>43.250700000000002</c:v>
                </c:pt>
                <c:pt idx="33450">
                  <c:v>43.250700000000002</c:v>
                </c:pt>
                <c:pt idx="33451">
                  <c:v>43.250700000000002</c:v>
                </c:pt>
                <c:pt idx="33452">
                  <c:v>43.250700000000002</c:v>
                </c:pt>
                <c:pt idx="33453">
                  <c:v>43.250700000000002</c:v>
                </c:pt>
                <c:pt idx="33454">
                  <c:v>43.250700000000002</c:v>
                </c:pt>
                <c:pt idx="33455">
                  <c:v>43.250700000000002</c:v>
                </c:pt>
                <c:pt idx="33456">
                  <c:v>43.250700000000002</c:v>
                </c:pt>
                <c:pt idx="33457">
                  <c:v>43.250700000000002</c:v>
                </c:pt>
                <c:pt idx="33458">
                  <c:v>43.250700000000002</c:v>
                </c:pt>
                <c:pt idx="33459">
                  <c:v>43.250700000000002</c:v>
                </c:pt>
                <c:pt idx="33460">
                  <c:v>43.250700000000002</c:v>
                </c:pt>
                <c:pt idx="33461">
                  <c:v>43.250700000000002</c:v>
                </c:pt>
                <c:pt idx="33462">
                  <c:v>43.250700000000002</c:v>
                </c:pt>
                <c:pt idx="33463">
                  <c:v>43.250700000000002</c:v>
                </c:pt>
                <c:pt idx="33464">
                  <c:v>43.250700000000002</c:v>
                </c:pt>
                <c:pt idx="33465">
                  <c:v>43.250700000000002</c:v>
                </c:pt>
                <c:pt idx="33466">
                  <c:v>43.250700000000002</c:v>
                </c:pt>
                <c:pt idx="33467">
                  <c:v>43.250700000000002</c:v>
                </c:pt>
                <c:pt idx="33468">
                  <c:v>43.250700000000002</c:v>
                </c:pt>
                <c:pt idx="33469">
                  <c:v>43.250700000000002</c:v>
                </c:pt>
                <c:pt idx="33470">
                  <c:v>43.250700000000002</c:v>
                </c:pt>
                <c:pt idx="33471">
                  <c:v>43.250700000000002</c:v>
                </c:pt>
                <c:pt idx="33472">
                  <c:v>43.250700000000002</c:v>
                </c:pt>
                <c:pt idx="33473">
                  <c:v>43.250700000000002</c:v>
                </c:pt>
                <c:pt idx="33474">
                  <c:v>43.250700000000002</c:v>
                </c:pt>
                <c:pt idx="33475">
                  <c:v>43.250700000000002</c:v>
                </c:pt>
                <c:pt idx="33476">
                  <c:v>43.250700000000002</c:v>
                </c:pt>
                <c:pt idx="33477">
                  <c:v>43.250700000000002</c:v>
                </c:pt>
                <c:pt idx="33478">
                  <c:v>43.250700000000002</c:v>
                </c:pt>
                <c:pt idx="33479">
                  <c:v>43.250700000000002</c:v>
                </c:pt>
                <c:pt idx="33480">
                  <c:v>43.250700000000002</c:v>
                </c:pt>
                <c:pt idx="33481">
                  <c:v>43.250700000000002</c:v>
                </c:pt>
                <c:pt idx="33482">
                  <c:v>43.250700000000002</c:v>
                </c:pt>
                <c:pt idx="33483">
                  <c:v>43.250700000000002</c:v>
                </c:pt>
                <c:pt idx="33484">
                  <c:v>43.250700000000002</c:v>
                </c:pt>
                <c:pt idx="33485">
                  <c:v>43.250700000000002</c:v>
                </c:pt>
                <c:pt idx="33486">
                  <c:v>43.250700000000002</c:v>
                </c:pt>
                <c:pt idx="33487">
                  <c:v>43.250700000000002</c:v>
                </c:pt>
                <c:pt idx="33488">
                  <c:v>43.250700000000002</c:v>
                </c:pt>
                <c:pt idx="33489">
                  <c:v>43.250700000000002</c:v>
                </c:pt>
                <c:pt idx="33490">
                  <c:v>43.250700000000002</c:v>
                </c:pt>
                <c:pt idx="33491">
                  <c:v>43.250700000000002</c:v>
                </c:pt>
                <c:pt idx="33492">
                  <c:v>43.250700000000002</c:v>
                </c:pt>
                <c:pt idx="33493">
                  <c:v>43.250700000000002</c:v>
                </c:pt>
                <c:pt idx="33494">
                  <c:v>43.250700000000002</c:v>
                </c:pt>
                <c:pt idx="33495">
                  <c:v>43.250700000000002</c:v>
                </c:pt>
                <c:pt idx="33496">
                  <c:v>43.250700000000002</c:v>
                </c:pt>
                <c:pt idx="33497">
                  <c:v>43.250700000000002</c:v>
                </c:pt>
                <c:pt idx="33498">
                  <c:v>43.250700000000002</c:v>
                </c:pt>
                <c:pt idx="33499">
                  <c:v>43.250700000000002</c:v>
                </c:pt>
                <c:pt idx="33500">
                  <c:v>43.250700000000002</c:v>
                </c:pt>
                <c:pt idx="33501">
                  <c:v>43.250700000000002</c:v>
                </c:pt>
                <c:pt idx="33502">
                  <c:v>43.250700000000002</c:v>
                </c:pt>
                <c:pt idx="33503">
                  <c:v>43.250700000000002</c:v>
                </c:pt>
                <c:pt idx="33504">
                  <c:v>43.250700000000002</c:v>
                </c:pt>
                <c:pt idx="33505">
                  <c:v>43.250700000000002</c:v>
                </c:pt>
                <c:pt idx="33506">
                  <c:v>43.250700000000002</c:v>
                </c:pt>
                <c:pt idx="33507">
                  <c:v>43.250700000000002</c:v>
                </c:pt>
                <c:pt idx="33508">
                  <c:v>43.250700000000002</c:v>
                </c:pt>
                <c:pt idx="33509">
                  <c:v>43.250700000000002</c:v>
                </c:pt>
                <c:pt idx="33510">
                  <c:v>43.250700000000002</c:v>
                </c:pt>
                <c:pt idx="33511">
                  <c:v>43.250700000000002</c:v>
                </c:pt>
                <c:pt idx="33512">
                  <c:v>43.250700000000002</c:v>
                </c:pt>
                <c:pt idx="33513">
                  <c:v>43.250700000000002</c:v>
                </c:pt>
                <c:pt idx="33514">
                  <c:v>43.250700000000002</c:v>
                </c:pt>
                <c:pt idx="33515">
                  <c:v>43.250700000000002</c:v>
                </c:pt>
                <c:pt idx="33516">
                  <c:v>43.250700000000002</c:v>
                </c:pt>
                <c:pt idx="33517">
                  <c:v>43.250700000000002</c:v>
                </c:pt>
                <c:pt idx="33518">
                  <c:v>43.250700000000002</c:v>
                </c:pt>
                <c:pt idx="33519">
                  <c:v>43.250700000000002</c:v>
                </c:pt>
                <c:pt idx="33520">
                  <c:v>43.250700000000002</c:v>
                </c:pt>
                <c:pt idx="33521">
                  <c:v>43.250700000000002</c:v>
                </c:pt>
                <c:pt idx="33522">
                  <c:v>43.250700000000002</c:v>
                </c:pt>
                <c:pt idx="33523">
                  <c:v>43.250700000000002</c:v>
                </c:pt>
                <c:pt idx="33524">
                  <c:v>43.250700000000002</c:v>
                </c:pt>
                <c:pt idx="33525">
                  <c:v>43.250700000000002</c:v>
                </c:pt>
                <c:pt idx="33526">
                  <c:v>43.250700000000002</c:v>
                </c:pt>
                <c:pt idx="33527">
                  <c:v>43.250700000000002</c:v>
                </c:pt>
                <c:pt idx="33528">
                  <c:v>43.250700000000002</c:v>
                </c:pt>
                <c:pt idx="33529">
                  <c:v>43.250700000000002</c:v>
                </c:pt>
                <c:pt idx="33530">
                  <c:v>43.250700000000002</c:v>
                </c:pt>
                <c:pt idx="33531">
                  <c:v>43.250700000000002</c:v>
                </c:pt>
                <c:pt idx="33532">
                  <c:v>43.250700000000002</c:v>
                </c:pt>
                <c:pt idx="33533">
                  <c:v>43.250700000000002</c:v>
                </c:pt>
                <c:pt idx="33534">
                  <c:v>43.250700000000002</c:v>
                </c:pt>
                <c:pt idx="33535">
                  <c:v>43.250700000000002</c:v>
                </c:pt>
                <c:pt idx="33536">
                  <c:v>43.250700000000002</c:v>
                </c:pt>
                <c:pt idx="33537">
                  <c:v>43.250700000000002</c:v>
                </c:pt>
                <c:pt idx="33538">
                  <c:v>43.250700000000002</c:v>
                </c:pt>
                <c:pt idx="33539">
                  <c:v>43.250700000000002</c:v>
                </c:pt>
                <c:pt idx="33540">
                  <c:v>43.250700000000002</c:v>
                </c:pt>
                <c:pt idx="33541">
                  <c:v>43.250700000000002</c:v>
                </c:pt>
                <c:pt idx="33542">
                  <c:v>43.250700000000002</c:v>
                </c:pt>
                <c:pt idx="33543">
                  <c:v>43.250700000000002</c:v>
                </c:pt>
                <c:pt idx="33544">
                  <c:v>43.250700000000002</c:v>
                </c:pt>
                <c:pt idx="33545">
                  <c:v>43.250700000000002</c:v>
                </c:pt>
                <c:pt idx="33546">
                  <c:v>43.250700000000002</c:v>
                </c:pt>
                <c:pt idx="33547">
                  <c:v>43.250700000000002</c:v>
                </c:pt>
                <c:pt idx="33548">
                  <c:v>43.250700000000002</c:v>
                </c:pt>
                <c:pt idx="33549">
                  <c:v>43.250700000000002</c:v>
                </c:pt>
                <c:pt idx="33550">
                  <c:v>43.250700000000002</c:v>
                </c:pt>
                <c:pt idx="33551">
                  <c:v>43.250700000000002</c:v>
                </c:pt>
                <c:pt idx="33552">
                  <c:v>43.250700000000002</c:v>
                </c:pt>
                <c:pt idx="33553">
                  <c:v>43.250700000000002</c:v>
                </c:pt>
                <c:pt idx="33554">
                  <c:v>43.240699999999997</c:v>
                </c:pt>
                <c:pt idx="33555">
                  <c:v>43.240699999999997</c:v>
                </c:pt>
                <c:pt idx="33556">
                  <c:v>43.240699999999997</c:v>
                </c:pt>
                <c:pt idx="33557">
                  <c:v>43.240699999999997</c:v>
                </c:pt>
                <c:pt idx="33558">
                  <c:v>43.240699999999997</c:v>
                </c:pt>
                <c:pt idx="33559">
                  <c:v>43.240699999999997</c:v>
                </c:pt>
                <c:pt idx="33560">
                  <c:v>43.240699999999997</c:v>
                </c:pt>
                <c:pt idx="33561">
                  <c:v>43.240699999999997</c:v>
                </c:pt>
                <c:pt idx="33562">
                  <c:v>43.240699999999997</c:v>
                </c:pt>
                <c:pt idx="33563">
                  <c:v>43.240699999999997</c:v>
                </c:pt>
                <c:pt idx="33564">
                  <c:v>43.240699999999997</c:v>
                </c:pt>
                <c:pt idx="33565">
                  <c:v>43.240699999999997</c:v>
                </c:pt>
                <c:pt idx="33566">
                  <c:v>43.240699999999997</c:v>
                </c:pt>
                <c:pt idx="33567">
                  <c:v>43.240699999999997</c:v>
                </c:pt>
                <c:pt idx="33568">
                  <c:v>43.240699999999997</c:v>
                </c:pt>
                <c:pt idx="33569">
                  <c:v>43.240699999999997</c:v>
                </c:pt>
                <c:pt idx="33570">
                  <c:v>43.240699999999997</c:v>
                </c:pt>
                <c:pt idx="33571">
                  <c:v>43.240699999999997</c:v>
                </c:pt>
                <c:pt idx="33572">
                  <c:v>43.240699999999997</c:v>
                </c:pt>
                <c:pt idx="33573">
                  <c:v>43.240699999999997</c:v>
                </c:pt>
                <c:pt idx="33574">
                  <c:v>43.240699999999997</c:v>
                </c:pt>
                <c:pt idx="33575">
                  <c:v>43.240699999999997</c:v>
                </c:pt>
                <c:pt idx="33576">
                  <c:v>43.240699999999997</c:v>
                </c:pt>
                <c:pt idx="33577">
                  <c:v>43.240699999999997</c:v>
                </c:pt>
                <c:pt idx="33578">
                  <c:v>43.240699999999997</c:v>
                </c:pt>
                <c:pt idx="33579">
                  <c:v>43.240699999999997</c:v>
                </c:pt>
                <c:pt idx="33580">
                  <c:v>43.240699999999997</c:v>
                </c:pt>
                <c:pt idx="33581">
                  <c:v>43.240699999999997</c:v>
                </c:pt>
                <c:pt idx="33582">
                  <c:v>43.240699999999997</c:v>
                </c:pt>
                <c:pt idx="33583">
                  <c:v>43.240699999999997</c:v>
                </c:pt>
                <c:pt idx="33584">
                  <c:v>43.240699999999997</c:v>
                </c:pt>
                <c:pt idx="33585">
                  <c:v>43.240699999999997</c:v>
                </c:pt>
                <c:pt idx="33586">
                  <c:v>43.240699999999997</c:v>
                </c:pt>
                <c:pt idx="33587">
                  <c:v>43.240699999999997</c:v>
                </c:pt>
                <c:pt idx="33588">
                  <c:v>43.240699999999997</c:v>
                </c:pt>
                <c:pt idx="33589">
                  <c:v>43.240699999999997</c:v>
                </c:pt>
                <c:pt idx="33590">
                  <c:v>43.240699999999997</c:v>
                </c:pt>
                <c:pt idx="33591">
                  <c:v>43.240699999999997</c:v>
                </c:pt>
                <c:pt idx="33592">
                  <c:v>43.240699999999997</c:v>
                </c:pt>
                <c:pt idx="33593">
                  <c:v>43.240699999999997</c:v>
                </c:pt>
                <c:pt idx="33594">
                  <c:v>43.240699999999997</c:v>
                </c:pt>
                <c:pt idx="33595">
                  <c:v>43.240699999999997</c:v>
                </c:pt>
                <c:pt idx="33596">
                  <c:v>43.240699999999997</c:v>
                </c:pt>
                <c:pt idx="33597">
                  <c:v>43.240699999999997</c:v>
                </c:pt>
                <c:pt idx="33598">
                  <c:v>43.240699999999997</c:v>
                </c:pt>
                <c:pt idx="33599">
                  <c:v>43.240699999999997</c:v>
                </c:pt>
                <c:pt idx="33600">
                  <c:v>43.240699999999997</c:v>
                </c:pt>
                <c:pt idx="33601">
                  <c:v>43.240699999999997</c:v>
                </c:pt>
                <c:pt idx="33602">
                  <c:v>43.240699999999997</c:v>
                </c:pt>
                <c:pt idx="33603">
                  <c:v>43.240699999999997</c:v>
                </c:pt>
                <c:pt idx="33604">
                  <c:v>43.240699999999997</c:v>
                </c:pt>
                <c:pt idx="33605">
                  <c:v>43.240699999999997</c:v>
                </c:pt>
                <c:pt idx="33606">
                  <c:v>43.240699999999997</c:v>
                </c:pt>
                <c:pt idx="33607">
                  <c:v>43.240699999999997</c:v>
                </c:pt>
                <c:pt idx="33608">
                  <c:v>43.240699999999997</c:v>
                </c:pt>
                <c:pt idx="33609">
                  <c:v>43.240699999999997</c:v>
                </c:pt>
                <c:pt idx="33610">
                  <c:v>43.240699999999997</c:v>
                </c:pt>
                <c:pt idx="33611">
                  <c:v>43.240699999999997</c:v>
                </c:pt>
                <c:pt idx="33612">
                  <c:v>43.240699999999997</c:v>
                </c:pt>
                <c:pt idx="33613">
                  <c:v>43.240699999999997</c:v>
                </c:pt>
                <c:pt idx="33614">
                  <c:v>43.240699999999997</c:v>
                </c:pt>
                <c:pt idx="33615">
                  <c:v>43.240699999999997</c:v>
                </c:pt>
                <c:pt idx="33616">
                  <c:v>43.240699999999997</c:v>
                </c:pt>
                <c:pt idx="33617">
                  <c:v>43.240699999999997</c:v>
                </c:pt>
                <c:pt idx="33618">
                  <c:v>43.240699999999997</c:v>
                </c:pt>
                <c:pt idx="33619">
                  <c:v>43.240699999999997</c:v>
                </c:pt>
                <c:pt idx="33620">
                  <c:v>43.240699999999997</c:v>
                </c:pt>
                <c:pt idx="33621">
                  <c:v>43.240699999999997</c:v>
                </c:pt>
                <c:pt idx="33622">
                  <c:v>43.240699999999997</c:v>
                </c:pt>
                <c:pt idx="33623">
                  <c:v>43.240699999999997</c:v>
                </c:pt>
                <c:pt idx="33624">
                  <c:v>43.240699999999997</c:v>
                </c:pt>
                <c:pt idx="33625">
                  <c:v>43.240699999999997</c:v>
                </c:pt>
                <c:pt idx="33626">
                  <c:v>43.240699999999997</c:v>
                </c:pt>
                <c:pt idx="33627">
                  <c:v>43.240699999999997</c:v>
                </c:pt>
                <c:pt idx="33628">
                  <c:v>43.240699999999997</c:v>
                </c:pt>
                <c:pt idx="33629">
                  <c:v>43.240699999999997</c:v>
                </c:pt>
                <c:pt idx="33630">
                  <c:v>43.240699999999997</c:v>
                </c:pt>
                <c:pt idx="33631">
                  <c:v>43.240699999999997</c:v>
                </c:pt>
                <c:pt idx="33632">
                  <c:v>43.240699999999997</c:v>
                </c:pt>
                <c:pt idx="33633">
                  <c:v>43.240699999999997</c:v>
                </c:pt>
                <c:pt idx="33634">
                  <c:v>43.240699999999997</c:v>
                </c:pt>
                <c:pt idx="33635">
                  <c:v>43.240699999999997</c:v>
                </c:pt>
                <c:pt idx="33636">
                  <c:v>43.240699999999997</c:v>
                </c:pt>
                <c:pt idx="33637">
                  <c:v>43.240699999999997</c:v>
                </c:pt>
                <c:pt idx="33638">
                  <c:v>43.240699999999997</c:v>
                </c:pt>
                <c:pt idx="33639">
                  <c:v>43.240699999999997</c:v>
                </c:pt>
                <c:pt idx="33640">
                  <c:v>43.240699999999997</c:v>
                </c:pt>
                <c:pt idx="33641">
                  <c:v>43.240699999999997</c:v>
                </c:pt>
                <c:pt idx="33642">
                  <c:v>43.240699999999997</c:v>
                </c:pt>
                <c:pt idx="33643">
                  <c:v>43.240699999999997</c:v>
                </c:pt>
                <c:pt idx="33644">
                  <c:v>43.240699999999997</c:v>
                </c:pt>
                <c:pt idx="33645">
                  <c:v>43.240699999999997</c:v>
                </c:pt>
                <c:pt idx="33646">
                  <c:v>43.240699999999997</c:v>
                </c:pt>
                <c:pt idx="33647">
                  <c:v>43.240699999999997</c:v>
                </c:pt>
                <c:pt idx="33648">
                  <c:v>43.240699999999997</c:v>
                </c:pt>
                <c:pt idx="33649">
                  <c:v>43.240699999999997</c:v>
                </c:pt>
                <c:pt idx="33650">
                  <c:v>43.240699999999997</c:v>
                </c:pt>
                <c:pt idx="33651">
                  <c:v>43.240699999999997</c:v>
                </c:pt>
                <c:pt idx="33652">
                  <c:v>43.240699999999997</c:v>
                </c:pt>
                <c:pt idx="33653">
                  <c:v>43.240699999999997</c:v>
                </c:pt>
                <c:pt idx="33654">
                  <c:v>43.240699999999997</c:v>
                </c:pt>
                <c:pt idx="33655">
                  <c:v>43.240699999999997</c:v>
                </c:pt>
                <c:pt idx="33656">
                  <c:v>43.240699999999997</c:v>
                </c:pt>
                <c:pt idx="33657">
                  <c:v>43.240699999999997</c:v>
                </c:pt>
                <c:pt idx="33658">
                  <c:v>43.240699999999997</c:v>
                </c:pt>
                <c:pt idx="33659">
                  <c:v>43.240699999999997</c:v>
                </c:pt>
                <c:pt idx="33660">
                  <c:v>43.240699999999997</c:v>
                </c:pt>
                <c:pt idx="33661">
                  <c:v>43.240699999999997</c:v>
                </c:pt>
                <c:pt idx="33662">
                  <c:v>43.240699999999997</c:v>
                </c:pt>
                <c:pt idx="33663">
                  <c:v>43.240699999999997</c:v>
                </c:pt>
                <c:pt idx="33664">
                  <c:v>43.240699999999997</c:v>
                </c:pt>
                <c:pt idx="33665">
                  <c:v>43.240699999999997</c:v>
                </c:pt>
                <c:pt idx="33666">
                  <c:v>43.240699999999997</c:v>
                </c:pt>
                <c:pt idx="33667">
                  <c:v>43.240699999999997</c:v>
                </c:pt>
                <c:pt idx="33668">
                  <c:v>43.240699999999997</c:v>
                </c:pt>
                <c:pt idx="33669">
                  <c:v>43.240699999999997</c:v>
                </c:pt>
                <c:pt idx="33670">
                  <c:v>43.240699999999997</c:v>
                </c:pt>
                <c:pt idx="33671">
                  <c:v>43.240699999999997</c:v>
                </c:pt>
                <c:pt idx="33672">
                  <c:v>43.240699999999997</c:v>
                </c:pt>
                <c:pt idx="33673">
                  <c:v>43.240699999999997</c:v>
                </c:pt>
                <c:pt idx="33674">
                  <c:v>43.240699999999997</c:v>
                </c:pt>
                <c:pt idx="33675">
                  <c:v>43.240699999999997</c:v>
                </c:pt>
                <c:pt idx="33676">
                  <c:v>43.240699999999997</c:v>
                </c:pt>
                <c:pt idx="33677">
                  <c:v>43.240699999999997</c:v>
                </c:pt>
                <c:pt idx="33678">
                  <c:v>43.240699999999997</c:v>
                </c:pt>
                <c:pt idx="33679">
                  <c:v>43.240699999999997</c:v>
                </c:pt>
                <c:pt idx="33680">
                  <c:v>43.240699999999997</c:v>
                </c:pt>
                <c:pt idx="33681">
                  <c:v>43.240699999999997</c:v>
                </c:pt>
                <c:pt idx="33682">
                  <c:v>43.240699999999997</c:v>
                </c:pt>
                <c:pt idx="33683">
                  <c:v>43.240699999999997</c:v>
                </c:pt>
                <c:pt idx="33684">
                  <c:v>43.240699999999997</c:v>
                </c:pt>
                <c:pt idx="33685">
                  <c:v>43.240699999999997</c:v>
                </c:pt>
                <c:pt idx="33686">
                  <c:v>43.240699999999997</c:v>
                </c:pt>
                <c:pt idx="33687">
                  <c:v>43.240699999999997</c:v>
                </c:pt>
                <c:pt idx="33688">
                  <c:v>43.240699999999997</c:v>
                </c:pt>
                <c:pt idx="33689">
                  <c:v>43.240699999999997</c:v>
                </c:pt>
                <c:pt idx="33690">
                  <c:v>43.240699999999997</c:v>
                </c:pt>
                <c:pt idx="33691">
                  <c:v>43.240699999999997</c:v>
                </c:pt>
                <c:pt idx="33692">
                  <c:v>43.240699999999997</c:v>
                </c:pt>
                <c:pt idx="33693">
                  <c:v>43.240699999999997</c:v>
                </c:pt>
                <c:pt idx="33694">
                  <c:v>43.240699999999997</c:v>
                </c:pt>
                <c:pt idx="33695">
                  <c:v>43.240699999999997</c:v>
                </c:pt>
                <c:pt idx="33696">
                  <c:v>43.240699999999997</c:v>
                </c:pt>
                <c:pt idx="33697">
                  <c:v>43.240699999999997</c:v>
                </c:pt>
                <c:pt idx="33698">
                  <c:v>43.240699999999997</c:v>
                </c:pt>
                <c:pt idx="33699">
                  <c:v>43.240699999999997</c:v>
                </c:pt>
                <c:pt idx="33700">
                  <c:v>43.240699999999997</c:v>
                </c:pt>
                <c:pt idx="33701">
                  <c:v>43.240699999999997</c:v>
                </c:pt>
                <c:pt idx="33702">
                  <c:v>43.240699999999997</c:v>
                </c:pt>
                <c:pt idx="33703">
                  <c:v>43.240699999999997</c:v>
                </c:pt>
                <c:pt idx="33704">
                  <c:v>43.240699999999997</c:v>
                </c:pt>
                <c:pt idx="33705">
                  <c:v>43.240699999999997</c:v>
                </c:pt>
                <c:pt idx="33706">
                  <c:v>43.240699999999997</c:v>
                </c:pt>
                <c:pt idx="33707">
                  <c:v>43.240699999999997</c:v>
                </c:pt>
                <c:pt idx="33708">
                  <c:v>43.240699999999997</c:v>
                </c:pt>
                <c:pt idx="33709">
                  <c:v>43.240699999999997</c:v>
                </c:pt>
                <c:pt idx="33710">
                  <c:v>43.240699999999997</c:v>
                </c:pt>
                <c:pt idx="33711">
                  <c:v>43.240699999999997</c:v>
                </c:pt>
                <c:pt idx="33712">
                  <c:v>43.240699999999997</c:v>
                </c:pt>
                <c:pt idx="33713">
                  <c:v>43.240699999999997</c:v>
                </c:pt>
                <c:pt idx="33714">
                  <c:v>43.240699999999997</c:v>
                </c:pt>
                <c:pt idx="33715">
                  <c:v>43.240699999999997</c:v>
                </c:pt>
                <c:pt idx="33716">
                  <c:v>43.240699999999997</c:v>
                </c:pt>
                <c:pt idx="33717">
                  <c:v>43.240699999999997</c:v>
                </c:pt>
                <c:pt idx="33718">
                  <c:v>43.240699999999997</c:v>
                </c:pt>
                <c:pt idx="33719">
                  <c:v>43.240699999999997</c:v>
                </c:pt>
                <c:pt idx="33720">
                  <c:v>43.240699999999997</c:v>
                </c:pt>
                <c:pt idx="33721">
                  <c:v>43.240699999999997</c:v>
                </c:pt>
                <c:pt idx="33722">
                  <c:v>43.240699999999997</c:v>
                </c:pt>
                <c:pt idx="33723">
                  <c:v>43.240699999999997</c:v>
                </c:pt>
                <c:pt idx="33724">
                  <c:v>43.240699999999997</c:v>
                </c:pt>
                <c:pt idx="33725">
                  <c:v>43.240699999999997</c:v>
                </c:pt>
                <c:pt idx="33726">
                  <c:v>43.240699999999997</c:v>
                </c:pt>
                <c:pt idx="33727">
                  <c:v>43.240699999999997</c:v>
                </c:pt>
                <c:pt idx="33728">
                  <c:v>43.240699999999997</c:v>
                </c:pt>
                <c:pt idx="33729">
                  <c:v>43.240699999999997</c:v>
                </c:pt>
                <c:pt idx="33730">
                  <c:v>43.240699999999997</c:v>
                </c:pt>
                <c:pt idx="33731">
                  <c:v>43.240699999999997</c:v>
                </c:pt>
                <c:pt idx="33732">
                  <c:v>43.240699999999997</c:v>
                </c:pt>
                <c:pt idx="33733">
                  <c:v>43.240699999999997</c:v>
                </c:pt>
                <c:pt idx="33734">
                  <c:v>43.240699999999997</c:v>
                </c:pt>
                <c:pt idx="33735">
                  <c:v>43.240699999999997</c:v>
                </c:pt>
                <c:pt idx="33736">
                  <c:v>43.240699999999997</c:v>
                </c:pt>
                <c:pt idx="33737">
                  <c:v>43.240699999999997</c:v>
                </c:pt>
                <c:pt idx="33738">
                  <c:v>43.240699999999997</c:v>
                </c:pt>
                <c:pt idx="33739">
                  <c:v>43.240699999999997</c:v>
                </c:pt>
                <c:pt idx="33740">
                  <c:v>43.240699999999997</c:v>
                </c:pt>
                <c:pt idx="33741">
                  <c:v>43.240699999999997</c:v>
                </c:pt>
                <c:pt idx="33742">
                  <c:v>43.240699999999997</c:v>
                </c:pt>
                <c:pt idx="33743">
                  <c:v>43.240699999999997</c:v>
                </c:pt>
                <c:pt idx="33744">
                  <c:v>43.240699999999997</c:v>
                </c:pt>
                <c:pt idx="33745">
                  <c:v>43.240699999999997</c:v>
                </c:pt>
                <c:pt idx="33746">
                  <c:v>43.240699999999997</c:v>
                </c:pt>
                <c:pt idx="33747">
                  <c:v>43.240699999999997</c:v>
                </c:pt>
                <c:pt idx="33748">
                  <c:v>43.240699999999997</c:v>
                </c:pt>
                <c:pt idx="33749">
                  <c:v>43.240699999999997</c:v>
                </c:pt>
                <c:pt idx="33750">
                  <c:v>43.240699999999997</c:v>
                </c:pt>
                <c:pt idx="33751">
                  <c:v>43.240699999999997</c:v>
                </c:pt>
                <c:pt idx="33752">
                  <c:v>43.240699999999997</c:v>
                </c:pt>
                <c:pt idx="33753">
                  <c:v>43.230499999999999</c:v>
                </c:pt>
                <c:pt idx="33754">
                  <c:v>43.230499999999999</c:v>
                </c:pt>
                <c:pt idx="33755">
                  <c:v>43.230499999999999</c:v>
                </c:pt>
                <c:pt idx="33756">
                  <c:v>43.230499999999999</c:v>
                </c:pt>
                <c:pt idx="33757">
                  <c:v>43.230499999999999</c:v>
                </c:pt>
                <c:pt idx="33758">
                  <c:v>43.230499999999999</c:v>
                </c:pt>
                <c:pt idx="33759">
                  <c:v>43.230499999999999</c:v>
                </c:pt>
                <c:pt idx="33760">
                  <c:v>43.230499999999999</c:v>
                </c:pt>
                <c:pt idx="33761">
                  <c:v>43.230499999999999</c:v>
                </c:pt>
                <c:pt idx="33762">
                  <c:v>43.230499999999999</c:v>
                </c:pt>
                <c:pt idx="33763">
                  <c:v>43.230499999999999</c:v>
                </c:pt>
                <c:pt idx="33764">
                  <c:v>43.230499999999999</c:v>
                </c:pt>
                <c:pt idx="33765">
                  <c:v>43.230499999999999</c:v>
                </c:pt>
                <c:pt idx="33766">
                  <c:v>43.230499999999999</c:v>
                </c:pt>
                <c:pt idx="33767">
                  <c:v>43.230499999999999</c:v>
                </c:pt>
                <c:pt idx="33768">
                  <c:v>43.230499999999999</c:v>
                </c:pt>
                <c:pt idx="33769">
                  <c:v>43.230499999999999</c:v>
                </c:pt>
                <c:pt idx="33770">
                  <c:v>43.230499999999999</c:v>
                </c:pt>
                <c:pt idx="33771">
                  <c:v>43.230499999999999</c:v>
                </c:pt>
                <c:pt idx="33772">
                  <c:v>43.230499999999999</c:v>
                </c:pt>
                <c:pt idx="33773">
                  <c:v>43.230499999999999</c:v>
                </c:pt>
                <c:pt idx="33774">
                  <c:v>43.230499999999999</c:v>
                </c:pt>
                <c:pt idx="33775">
                  <c:v>43.230499999999999</c:v>
                </c:pt>
                <c:pt idx="33776">
                  <c:v>43.230499999999999</c:v>
                </c:pt>
                <c:pt idx="33777">
                  <c:v>43.230499999999999</c:v>
                </c:pt>
                <c:pt idx="33778">
                  <c:v>43.230499999999999</c:v>
                </c:pt>
                <c:pt idx="33779">
                  <c:v>43.230499999999999</c:v>
                </c:pt>
                <c:pt idx="33780">
                  <c:v>43.230499999999999</c:v>
                </c:pt>
                <c:pt idx="33781">
                  <c:v>43.230499999999999</c:v>
                </c:pt>
                <c:pt idx="33782">
                  <c:v>43.230499999999999</c:v>
                </c:pt>
                <c:pt idx="33783">
                  <c:v>43.230499999999999</c:v>
                </c:pt>
                <c:pt idx="33784">
                  <c:v>43.230499999999999</c:v>
                </c:pt>
                <c:pt idx="33785">
                  <c:v>43.230499999999999</c:v>
                </c:pt>
                <c:pt idx="33786">
                  <c:v>43.230499999999999</c:v>
                </c:pt>
                <c:pt idx="33787">
                  <c:v>43.230499999999999</c:v>
                </c:pt>
                <c:pt idx="33788">
                  <c:v>43.230499999999999</c:v>
                </c:pt>
                <c:pt idx="33789">
                  <c:v>43.230499999999999</c:v>
                </c:pt>
                <c:pt idx="33790">
                  <c:v>43.230499999999999</c:v>
                </c:pt>
                <c:pt idx="33791">
                  <c:v>43.230499999999999</c:v>
                </c:pt>
                <c:pt idx="33792">
                  <c:v>43.230499999999999</c:v>
                </c:pt>
                <c:pt idx="33793">
                  <c:v>43.230499999999999</c:v>
                </c:pt>
                <c:pt idx="33794">
                  <c:v>43.230499999999999</c:v>
                </c:pt>
                <c:pt idx="33795">
                  <c:v>43.230499999999999</c:v>
                </c:pt>
                <c:pt idx="33796">
                  <c:v>43.230499999999999</c:v>
                </c:pt>
                <c:pt idx="33797">
                  <c:v>43.230499999999999</c:v>
                </c:pt>
                <c:pt idx="33798">
                  <c:v>43.230499999999999</c:v>
                </c:pt>
                <c:pt idx="33799">
                  <c:v>43.230499999999999</c:v>
                </c:pt>
                <c:pt idx="33800">
                  <c:v>43.230499999999999</c:v>
                </c:pt>
                <c:pt idx="33801">
                  <c:v>43.230499999999999</c:v>
                </c:pt>
                <c:pt idx="33802">
                  <c:v>43.230499999999999</c:v>
                </c:pt>
                <c:pt idx="33803">
                  <c:v>43.230499999999999</c:v>
                </c:pt>
                <c:pt idx="33804">
                  <c:v>43.230499999999999</c:v>
                </c:pt>
                <c:pt idx="33805">
                  <c:v>43.230499999999999</c:v>
                </c:pt>
                <c:pt idx="33806">
                  <c:v>43.230499999999999</c:v>
                </c:pt>
                <c:pt idx="33807">
                  <c:v>43.230499999999999</c:v>
                </c:pt>
                <c:pt idx="33808">
                  <c:v>43.230499999999999</c:v>
                </c:pt>
                <c:pt idx="33809">
                  <c:v>43.230499999999999</c:v>
                </c:pt>
                <c:pt idx="33810">
                  <c:v>43.230499999999999</c:v>
                </c:pt>
                <c:pt idx="33811">
                  <c:v>43.230499999999999</c:v>
                </c:pt>
                <c:pt idx="33812">
                  <c:v>43.230499999999999</c:v>
                </c:pt>
                <c:pt idx="33813">
                  <c:v>43.230499999999999</c:v>
                </c:pt>
                <c:pt idx="33814">
                  <c:v>43.230499999999999</c:v>
                </c:pt>
                <c:pt idx="33815">
                  <c:v>43.230499999999999</c:v>
                </c:pt>
                <c:pt idx="33816">
                  <c:v>43.230499999999999</c:v>
                </c:pt>
                <c:pt idx="33817">
                  <c:v>43.230499999999999</c:v>
                </c:pt>
                <c:pt idx="33818">
                  <c:v>43.230499999999999</c:v>
                </c:pt>
                <c:pt idx="33819">
                  <c:v>43.230499999999999</c:v>
                </c:pt>
                <c:pt idx="33820">
                  <c:v>43.230499999999999</c:v>
                </c:pt>
                <c:pt idx="33821">
                  <c:v>43.230499999999999</c:v>
                </c:pt>
                <c:pt idx="33822">
                  <c:v>43.230499999999999</c:v>
                </c:pt>
                <c:pt idx="33823">
                  <c:v>43.230499999999999</c:v>
                </c:pt>
                <c:pt idx="33824">
                  <c:v>43.230499999999999</c:v>
                </c:pt>
                <c:pt idx="33825">
                  <c:v>43.230499999999999</c:v>
                </c:pt>
                <c:pt idx="33826">
                  <c:v>43.230499999999999</c:v>
                </c:pt>
                <c:pt idx="33827">
                  <c:v>43.230499999999999</c:v>
                </c:pt>
                <c:pt idx="33828">
                  <c:v>43.230499999999999</c:v>
                </c:pt>
                <c:pt idx="33829">
                  <c:v>43.230499999999999</c:v>
                </c:pt>
                <c:pt idx="33830">
                  <c:v>43.230499999999999</c:v>
                </c:pt>
                <c:pt idx="33831">
                  <c:v>43.230499999999999</c:v>
                </c:pt>
                <c:pt idx="33832">
                  <c:v>43.230499999999999</c:v>
                </c:pt>
                <c:pt idx="33833">
                  <c:v>43.230499999999999</c:v>
                </c:pt>
                <c:pt idx="33834">
                  <c:v>43.230499999999999</c:v>
                </c:pt>
                <c:pt idx="33835">
                  <c:v>43.230499999999999</c:v>
                </c:pt>
                <c:pt idx="33836">
                  <c:v>43.230499999999999</c:v>
                </c:pt>
                <c:pt idx="33837">
                  <c:v>43.230499999999999</c:v>
                </c:pt>
                <c:pt idx="33838">
                  <c:v>43.230499999999999</c:v>
                </c:pt>
                <c:pt idx="33839">
                  <c:v>43.230499999999999</c:v>
                </c:pt>
                <c:pt idx="33840">
                  <c:v>43.230499999999999</c:v>
                </c:pt>
                <c:pt idx="33841">
                  <c:v>43.230499999999999</c:v>
                </c:pt>
                <c:pt idx="33842">
                  <c:v>43.230499999999999</c:v>
                </c:pt>
                <c:pt idx="33843">
                  <c:v>43.230499999999999</c:v>
                </c:pt>
                <c:pt idx="33844">
                  <c:v>43.230499999999999</c:v>
                </c:pt>
                <c:pt idx="33845">
                  <c:v>43.230499999999999</c:v>
                </c:pt>
                <c:pt idx="33846">
                  <c:v>43.230499999999999</c:v>
                </c:pt>
                <c:pt idx="33847">
                  <c:v>43.230499999999999</c:v>
                </c:pt>
                <c:pt idx="33848">
                  <c:v>43.230499999999999</c:v>
                </c:pt>
                <c:pt idx="33849">
                  <c:v>43.230499999999999</c:v>
                </c:pt>
                <c:pt idx="33850">
                  <c:v>43.230499999999999</c:v>
                </c:pt>
                <c:pt idx="33851">
                  <c:v>43.230499999999999</c:v>
                </c:pt>
                <c:pt idx="33852">
                  <c:v>43.230499999999999</c:v>
                </c:pt>
                <c:pt idx="33853">
                  <c:v>43.230499999999999</c:v>
                </c:pt>
                <c:pt idx="33854">
                  <c:v>43.230499999999999</c:v>
                </c:pt>
                <c:pt idx="33855">
                  <c:v>43.230499999999999</c:v>
                </c:pt>
                <c:pt idx="33856">
                  <c:v>43.230499999999999</c:v>
                </c:pt>
                <c:pt idx="33857">
                  <c:v>43.230499999999999</c:v>
                </c:pt>
                <c:pt idx="33858">
                  <c:v>43.230499999999999</c:v>
                </c:pt>
                <c:pt idx="33859">
                  <c:v>43.230499999999999</c:v>
                </c:pt>
                <c:pt idx="33860">
                  <c:v>43.230499999999999</c:v>
                </c:pt>
                <c:pt idx="33861">
                  <c:v>43.230499999999999</c:v>
                </c:pt>
                <c:pt idx="33862">
                  <c:v>43.230499999999999</c:v>
                </c:pt>
                <c:pt idx="33863">
                  <c:v>43.230499999999999</c:v>
                </c:pt>
                <c:pt idx="33864">
                  <c:v>43.230499999999999</c:v>
                </c:pt>
                <c:pt idx="33865">
                  <c:v>43.230499999999999</c:v>
                </c:pt>
                <c:pt idx="33866">
                  <c:v>43.230499999999999</c:v>
                </c:pt>
                <c:pt idx="33867">
                  <c:v>43.230499999999999</c:v>
                </c:pt>
                <c:pt idx="33868">
                  <c:v>43.230499999999999</c:v>
                </c:pt>
                <c:pt idx="33869">
                  <c:v>43.230499999999999</c:v>
                </c:pt>
                <c:pt idx="33870">
                  <c:v>43.230499999999999</c:v>
                </c:pt>
                <c:pt idx="33871">
                  <c:v>43.230499999999999</c:v>
                </c:pt>
                <c:pt idx="33872">
                  <c:v>43.230499999999999</c:v>
                </c:pt>
                <c:pt idx="33873">
                  <c:v>43.230499999999999</c:v>
                </c:pt>
                <c:pt idx="33874">
                  <c:v>43.230499999999999</c:v>
                </c:pt>
                <c:pt idx="33875">
                  <c:v>43.230499999999999</c:v>
                </c:pt>
                <c:pt idx="33876">
                  <c:v>43.230499999999999</c:v>
                </c:pt>
                <c:pt idx="33877">
                  <c:v>43.230499999999999</c:v>
                </c:pt>
                <c:pt idx="33878">
                  <c:v>43.230499999999999</c:v>
                </c:pt>
                <c:pt idx="33879">
                  <c:v>43.230499999999999</c:v>
                </c:pt>
                <c:pt idx="33880">
                  <c:v>43.230499999999999</c:v>
                </c:pt>
                <c:pt idx="33881">
                  <c:v>43.230499999999999</c:v>
                </c:pt>
                <c:pt idx="33882">
                  <c:v>43.230499999999999</c:v>
                </c:pt>
                <c:pt idx="33883">
                  <c:v>43.230499999999999</c:v>
                </c:pt>
                <c:pt idx="33884">
                  <c:v>43.230499999999999</c:v>
                </c:pt>
                <c:pt idx="33885">
                  <c:v>43.220400000000012</c:v>
                </c:pt>
                <c:pt idx="33886">
                  <c:v>43.220400000000012</c:v>
                </c:pt>
                <c:pt idx="33887">
                  <c:v>43.220400000000012</c:v>
                </c:pt>
                <c:pt idx="33888">
                  <c:v>43.220400000000012</c:v>
                </c:pt>
                <c:pt idx="33889">
                  <c:v>43.220400000000012</c:v>
                </c:pt>
                <c:pt idx="33890">
                  <c:v>43.220400000000012</c:v>
                </c:pt>
                <c:pt idx="33891">
                  <c:v>43.220400000000012</c:v>
                </c:pt>
                <c:pt idx="33892">
                  <c:v>43.220400000000012</c:v>
                </c:pt>
                <c:pt idx="33893">
                  <c:v>43.220400000000012</c:v>
                </c:pt>
                <c:pt idx="33894">
                  <c:v>43.220400000000012</c:v>
                </c:pt>
                <c:pt idx="33895">
                  <c:v>43.220400000000012</c:v>
                </c:pt>
                <c:pt idx="33896">
                  <c:v>43.220400000000012</c:v>
                </c:pt>
                <c:pt idx="33897">
                  <c:v>43.220400000000012</c:v>
                </c:pt>
                <c:pt idx="33898">
                  <c:v>43.220400000000012</c:v>
                </c:pt>
                <c:pt idx="33899">
                  <c:v>43.220400000000012</c:v>
                </c:pt>
                <c:pt idx="33900">
                  <c:v>43.220400000000012</c:v>
                </c:pt>
                <c:pt idx="33901">
                  <c:v>43.220400000000012</c:v>
                </c:pt>
                <c:pt idx="33902">
                  <c:v>43.220400000000012</c:v>
                </c:pt>
                <c:pt idx="33903">
                  <c:v>43.220400000000012</c:v>
                </c:pt>
                <c:pt idx="33904">
                  <c:v>43.220400000000012</c:v>
                </c:pt>
                <c:pt idx="33905">
                  <c:v>43.220400000000012</c:v>
                </c:pt>
                <c:pt idx="33906">
                  <c:v>43.220400000000012</c:v>
                </c:pt>
                <c:pt idx="33907">
                  <c:v>43.220400000000012</c:v>
                </c:pt>
                <c:pt idx="33908">
                  <c:v>43.220400000000012</c:v>
                </c:pt>
                <c:pt idx="33909">
                  <c:v>43.220400000000012</c:v>
                </c:pt>
                <c:pt idx="33910">
                  <c:v>43.220400000000012</c:v>
                </c:pt>
                <c:pt idx="33911">
                  <c:v>43.220400000000012</c:v>
                </c:pt>
                <c:pt idx="33912">
                  <c:v>43.220400000000012</c:v>
                </c:pt>
                <c:pt idx="33913">
                  <c:v>43.220400000000012</c:v>
                </c:pt>
                <c:pt idx="33914">
                  <c:v>43.220400000000012</c:v>
                </c:pt>
                <c:pt idx="33915">
                  <c:v>43.220400000000012</c:v>
                </c:pt>
                <c:pt idx="33916">
                  <c:v>43.220400000000012</c:v>
                </c:pt>
                <c:pt idx="33917">
                  <c:v>43.220400000000012</c:v>
                </c:pt>
                <c:pt idx="33918">
                  <c:v>43.220400000000012</c:v>
                </c:pt>
                <c:pt idx="33919">
                  <c:v>43.220400000000012</c:v>
                </c:pt>
                <c:pt idx="33920">
                  <c:v>43.220400000000012</c:v>
                </c:pt>
                <c:pt idx="33921">
                  <c:v>43.220400000000012</c:v>
                </c:pt>
                <c:pt idx="33922">
                  <c:v>43.220400000000012</c:v>
                </c:pt>
                <c:pt idx="33923">
                  <c:v>43.220400000000012</c:v>
                </c:pt>
                <c:pt idx="33924">
                  <c:v>43.220400000000012</c:v>
                </c:pt>
                <c:pt idx="33925">
                  <c:v>43.220400000000012</c:v>
                </c:pt>
                <c:pt idx="33926">
                  <c:v>43.220400000000012</c:v>
                </c:pt>
                <c:pt idx="33927">
                  <c:v>43.220400000000012</c:v>
                </c:pt>
                <c:pt idx="33928">
                  <c:v>43.220400000000012</c:v>
                </c:pt>
                <c:pt idx="33929">
                  <c:v>43.220400000000012</c:v>
                </c:pt>
                <c:pt idx="33930">
                  <c:v>43.220400000000012</c:v>
                </c:pt>
                <c:pt idx="33931">
                  <c:v>43.220400000000012</c:v>
                </c:pt>
                <c:pt idx="33932">
                  <c:v>43.220400000000012</c:v>
                </c:pt>
                <c:pt idx="33933">
                  <c:v>43.220400000000012</c:v>
                </c:pt>
                <c:pt idx="33934">
                  <c:v>43.220400000000012</c:v>
                </c:pt>
                <c:pt idx="33935">
                  <c:v>43.220400000000012</c:v>
                </c:pt>
                <c:pt idx="33936">
                  <c:v>43.220400000000012</c:v>
                </c:pt>
                <c:pt idx="33937">
                  <c:v>43.220400000000012</c:v>
                </c:pt>
                <c:pt idx="33938">
                  <c:v>43.220400000000012</c:v>
                </c:pt>
                <c:pt idx="33939">
                  <c:v>43.220400000000012</c:v>
                </c:pt>
                <c:pt idx="33940">
                  <c:v>43.220400000000012</c:v>
                </c:pt>
                <c:pt idx="33941">
                  <c:v>43.220400000000012</c:v>
                </c:pt>
                <c:pt idx="33942">
                  <c:v>43.220400000000012</c:v>
                </c:pt>
                <c:pt idx="33943">
                  <c:v>43.220400000000012</c:v>
                </c:pt>
                <c:pt idx="33944">
                  <c:v>43.220400000000012</c:v>
                </c:pt>
                <c:pt idx="33945">
                  <c:v>43.220400000000012</c:v>
                </c:pt>
                <c:pt idx="33946">
                  <c:v>43.220400000000012</c:v>
                </c:pt>
                <c:pt idx="33947">
                  <c:v>43.220400000000012</c:v>
                </c:pt>
                <c:pt idx="33948">
                  <c:v>43.220400000000012</c:v>
                </c:pt>
                <c:pt idx="33949">
                  <c:v>43.220400000000012</c:v>
                </c:pt>
                <c:pt idx="33950">
                  <c:v>43.220400000000012</c:v>
                </c:pt>
                <c:pt idx="33951">
                  <c:v>43.220400000000012</c:v>
                </c:pt>
                <c:pt idx="33952">
                  <c:v>43.220400000000012</c:v>
                </c:pt>
                <c:pt idx="33953">
                  <c:v>43.220400000000012</c:v>
                </c:pt>
                <c:pt idx="33954">
                  <c:v>43.220400000000012</c:v>
                </c:pt>
                <c:pt idx="33955">
                  <c:v>43.220400000000012</c:v>
                </c:pt>
                <c:pt idx="33956">
                  <c:v>43.220400000000012</c:v>
                </c:pt>
                <c:pt idx="33957">
                  <c:v>43.220400000000012</c:v>
                </c:pt>
                <c:pt idx="33958">
                  <c:v>43.220400000000012</c:v>
                </c:pt>
                <c:pt idx="33959">
                  <c:v>43.220400000000012</c:v>
                </c:pt>
                <c:pt idx="33960">
                  <c:v>43.220400000000012</c:v>
                </c:pt>
                <c:pt idx="33961">
                  <c:v>43.220400000000012</c:v>
                </c:pt>
                <c:pt idx="33962">
                  <c:v>43.220400000000012</c:v>
                </c:pt>
                <c:pt idx="33963">
                  <c:v>43.220400000000012</c:v>
                </c:pt>
                <c:pt idx="33964">
                  <c:v>43.220400000000012</c:v>
                </c:pt>
                <c:pt idx="33965">
                  <c:v>43.220400000000012</c:v>
                </c:pt>
                <c:pt idx="33966">
                  <c:v>43.220400000000012</c:v>
                </c:pt>
                <c:pt idx="33967">
                  <c:v>43.220400000000012</c:v>
                </c:pt>
                <c:pt idx="33968">
                  <c:v>43.220400000000012</c:v>
                </c:pt>
                <c:pt idx="33969">
                  <c:v>43.220400000000012</c:v>
                </c:pt>
                <c:pt idx="33970">
                  <c:v>43.220400000000012</c:v>
                </c:pt>
                <c:pt idx="33971">
                  <c:v>43.220400000000012</c:v>
                </c:pt>
                <c:pt idx="33972">
                  <c:v>43.220400000000012</c:v>
                </c:pt>
                <c:pt idx="33973">
                  <c:v>43.220400000000012</c:v>
                </c:pt>
                <c:pt idx="33974">
                  <c:v>43.220400000000012</c:v>
                </c:pt>
                <c:pt idx="33975">
                  <c:v>43.220400000000012</c:v>
                </c:pt>
                <c:pt idx="33976">
                  <c:v>43.220400000000012</c:v>
                </c:pt>
                <c:pt idx="33977">
                  <c:v>43.220400000000012</c:v>
                </c:pt>
                <c:pt idx="33978">
                  <c:v>43.220400000000012</c:v>
                </c:pt>
                <c:pt idx="33979">
                  <c:v>43.220400000000012</c:v>
                </c:pt>
                <c:pt idx="33980">
                  <c:v>43.220400000000012</c:v>
                </c:pt>
                <c:pt idx="33981">
                  <c:v>43.220400000000012</c:v>
                </c:pt>
                <c:pt idx="33982">
                  <c:v>43.220400000000012</c:v>
                </c:pt>
                <c:pt idx="33983">
                  <c:v>43.220400000000012</c:v>
                </c:pt>
                <c:pt idx="33984">
                  <c:v>43.220400000000012</c:v>
                </c:pt>
                <c:pt idx="33985">
                  <c:v>43.220400000000012</c:v>
                </c:pt>
                <c:pt idx="33986">
                  <c:v>43.220400000000012</c:v>
                </c:pt>
                <c:pt idx="33987">
                  <c:v>43.220400000000012</c:v>
                </c:pt>
                <c:pt idx="33988">
                  <c:v>43.220400000000012</c:v>
                </c:pt>
                <c:pt idx="33989">
                  <c:v>43.220400000000012</c:v>
                </c:pt>
                <c:pt idx="33990">
                  <c:v>43.220400000000012</c:v>
                </c:pt>
                <c:pt idx="33991">
                  <c:v>43.220400000000012</c:v>
                </c:pt>
                <c:pt idx="33992">
                  <c:v>43.220400000000012</c:v>
                </c:pt>
                <c:pt idx="33993">
                  <c:v>43.220400000000012</c:v>
                </c:pt>
                <c:pt idx="33994">
                  <c:v>43.220400000000012</c:v>
                </c:pt>
                <c:pt idx="33995">
                  <c:v>43.220400000000012</c:v>
                </c:pt>
                <c:pt idx="33996">
                  <c:v>43.220400000000012</c:v>
                </c:pt>
                <c:pt idx="33997">
                  <c:v>43.220400000000012</c:v>
                </c:pt>
                <c:pt idx="33998">
                  <c:v>43.220400000000012</c:v>
                </c:pt>
                <c:pt idx="33999">
                  <c:v>43.220400000000012</c:v>
                </c:pt>
                <c:pt idx="34000">
                  <c:v>43.220400000000012</c:v>
                </c:pt>
                <c:pt idx="34001">
                  <c:v>43.220400000000012</c:v>
                </c:pt>
                <c:pt idx="34002">
                  <c:v>43.220400000000012</c:v>
                </c:pt>
                <c:pt idx="34003">
                  <c:v>43.220400000000012</c:v>
                </c:pt>
                <c:pt idx="34004">
                  <c:v>43.220400000000012</c:v>
                </c:pt>
                <c:pt idx="34005">
                  <c:v>43.220400000000012</c:v>
                </c:pt>
                <c:pt idx="34006">
                  <c:v>43.220400000000012</c:v>
                </c:pt>
                <c:pt idx="34007">
                  <c:v>43.220400000000012</c:v>
                </c:pt>
                <c:pt idx="34008">
                  <c:v>43.220400000000012</c:v>
                </c:pt>
                <c:pt idx="34009">
                  <c:v>43.220400000000012</c:v>
                </c:pt>
                <c:pt idx="34010">
                  <c:v>43.220400000000012</c:v>
                </c:pt>
                <c:pt idx="34011">
                  <c:v>43.220400000000012</c:v>
                </c:pt>
                <c:pt idx="34012">
                  <c:v>43.220400000000012</c:v>
                </c:pt>
                <c:pt idx="34013">
                  <c:v>43.220400000000012</c:v>
                </c:pt>
                <c:pt idx="34014">
                  <c:v>43.220400000000012</c:v>
                </c:pt>
                <c:pt idx="34015">
                  <c:v>43.220400000000012</c:v>
                </c:pt>
                <c:pt idx="34016">
                  <c:v>43.220400000000012</c:v>
                </c:pt>
                <c:pt idx="34017">
                  <c:v>43.220400000000012</c:v>
                </c:pt>
                <c:pt idx="34018">
                  <c:v>43.220400000000012</c:v>
                </c:pt>
                <c:pt idx="34019">
                  <c:v>43.220400000000012</c:v>
                </c:pt>
                <c:pt idx="34020">
                  <c:v>43.220400000000012</c:v>
                </c:pt>
                <c:pt idx="34021">
                  <c:v>43.220400000000012</c:v>
                </c:pt>
                <c:pt idx="34022">
                  <c:v>43.220400000000012</c:v>
                </c:pt>
                <c:pt idx="34023">
                  <c:v>43.220400000000012</c:v>
                </c:pt>
                <c:pt idx="34024">
                  <c:v>43.220400000000012</c:v>
                </c:pt>
                <c:pt idx="34025">
                  <c:v>43.220400000000012</c:v>
                </c:pt>
                <c:pt idx="34026">
                  <c:v>43.220400000000012</c:v>
                </c:pt>
                <c:pt idx="34027">
                  <c:v>43.220400000000012</c:v>
                </c:pt>
                <c:pt idx="34028">
                  <c:v>43.220400000000012</c:v>
                </c:pt>
                <c:pt idx="34029">
                  <c:v>43.220400000000012</c:v>
                </c:pt>
                <c:pt idx="34030">
                  <c:v>43.220400000000012</c:v>
                </c:pt>
                <c:pt idx="34031">
                  <c:v>43.220400000000012</c:v>
                </c:pt>
                <c:pt idx="34032">
                  <c:v>43.220400000000012</c:v>
                </c:pt>
                <c:pt idx="34033">
                  <c:v>43.220400000000012</c:v>
                </c:pt>
                <c:pt idx="34034">
                  <c:v>43.220400000000012</c:v>
                </c:pt>
                <c:pt idx="34035">
                  <c:v>43.220400000000012</c:v>
                </c:pt>
                <c:pt idx="34036">
                  <c:v>43.220400000000012</c:v>
                </c:pt>
                <c:pt idx="34037">
                  <c:v>43.220400000000012</c:v>
                </c:pt>
                <c:pt idx="34038">
                  <c:v>43.220400000000012</c:v>
                </c:pt>
                <c:pt idx="34039">
                  <c:v>43.220400000000012</c:v>
                </c:pt>
                <c:pt idx="34040">
                  <c:v>43.220400000000012</c:v>
                </c:pt>
                <c:pt idx="34041">
                  <c:v>43.2102</c:v>
                </c:pt>
                <c:pt idx="34042">
                  <c:v>43.2102</c:v>
                </c:pt>
                <c:pt idx="34043">
                  <c:v>43.2102</c:v>
                </c:pt>
                <c:pt idx="34044">
                  <c:v>43.2102</c:v>
                </c:pt>
                <c:pt idx="34045">
                  <c:v>43.2102</c:v>
                </c:pt>
                <c:pt idx="34046">
                  <c:v>43.2102</c:v>
                </c:pt>
                <c:pt idx="34047">
                  <c:v>43.2102</c:v>
                </c:pt>
                <c:pt idx="34048">
                  <c:v>43.2102</c:v>
                </c:pt>
                <c:pt idx="34049">
                  <c:v>43.2102</c:v>
                </c:pt>
                <c:pt idx="34050">
                  <c:v>43.2102</c:v>
                </c:pt>
                <c:pt idx="34051">
                  <c:v>43.2102</c:v>
                </c:pt>
                <c:pt idx="34052">
                  <c:v>43.2102</c:v>
                </c:pt>
                <c:pt idx="34053">
                  <c:v>43.2102</c:v>
                </c:pt>
                <c:pt idx="34054">
                  <c:v>43.2102</c:v>
                </c:pt>
                <c:pt idx="34055">
                  <c:v>43.2102</c:v>
                </c:pt>
                <c:pt idx="34056">
                  <c:v>43.2102</c:v>
                </c:pt>
                <c:pt idx="34057">
                  <c:v>43.2102</c:v>
                </c:pt>
                <c:pt idx="34058">
                  <c:v>43.2102</c:v>
                </c:pt>
                <c:pt idx="34059">
                  <c:v>43.2102</c:v>
                </c:pt>
                <c:pt idx="34060">
                  <c:v>43.2102</c:v>
                </c:pt>
                <c:pt idx="34061">
                  <c:v>43.2102</c:v>
                </c:pt>
                <c:pt idx="34062">
                  <c:v>43.2102</c:v>
                </c:pt>
                <c:pt idx="34063">
                  <c:v>43.2102</c:v>
                </c:pt>
                <c:pt idx="34064">
                  <c:v>43.2102</c:v>
                </c:pt>
                <c:pt idx="34065">
                  <c:v>43.2102</c:v>
                </c:pt>
                <c:pt idx="34066">
                  <c:v>43.2102</c:v>
                </c:pt>
                <c:pt idx="34067">
                  <c:v>43.2102</c:v>
                </c:pt>
                <c:pt idx="34068">
                  <c:v>43.2102</c:v>
                </c:pt>
                <c:pt idx="34069">
                  <c:v>43.2102</c:v>
                </c:pt>
                <c:pt idx="34070">
                  <c:v>43.2102</c:v>
                </c:pt>
                <c:pt idx="34071">
                  <c:v>43.2102</c:v>
                </c:pt>
                <c:pt idx="34072">
                  <c:v>43.2102</c:v>
                </c:pt>
                <c:pt idx="34073">
                  <c:v>43.2102</c:v>
                </c:pt>
                <c:pt idx="34074">
                  <c:v>43.2102</c:v>
                </c:pt>
                <c:pt idx="34075">
                  <c:v>43.2102</c:v>
                </c:pt>
                <c:pt idx="34076">
                  <c:v>43.2102</c:v>
                </c:pt>
                <c:pt idx="34077">
                  <c:v>43.2102</c:v>
                </c:pt>
                <c:pt idx="34078">
                  <c:v>43.2102</c:v>
                </c:pt>
                <c:pt idx="34079">
                  <c:v>43.2102</c:v>
                </c:pt>
                <c:pt idx="34080">
                  <c:v>43.2102</c:v>
                </c:pt>
                <c:pt idx="34081">
                  <c:v>43.2102</c:v>
                </c:pt>
                <c:pt idx="34082">
                  <c:v>43.2102</c:v>
                </c:pt>
                <c:pt idx="34083">
                  <c:v>43.2102</c:v>
                </c:pt>
                <c:pt idx="34084">
                  <c:v>43.2102</c:v>
                </c:pt>
                <c:pt idx="34085">
                  <c:v>43.2102</c:v>
                </c:pt>
                <c:pt idx="34086">
                  <c:v>43.2102</c:v>
                </c:pt>
                <c:pt idx="34087">
                  <c:v>43.2102</c:v>
                </c:pt>
                <c:pt idx="34088">
                  <c:v>43.2102</c:v>
                </c:pt>
                <c:pt idx="34089">
                  <c:v>43.2102</c:v>
                </c:pt>
                <c:pt idx="34090">
                  <c:v>43.2102</c:v>
                </c:pt>
                <c:pt idx="34091">
                  <c:v>43.2102</c:v>
                </c:pt>
                <c:pt idx="34092">
                  <c:v>43.2102</c:v>
                </c:pt>
                <c:pt idx="34093">
                  <c:v>43.2102</c:v>
                </c:pt>
                <c:pt idx="34094">
                  <c:v>43.2102</c:v>
                </c:pt>
                <c:pt idx="34095">
                  <c:v>43.2102</c:v>
                </c:pt>
                <c:pt idx="34096">
                  <c:v>43.2102</c:v>
                </c:pt>
                <c:pt idx="34097">
                  <c:v>43.2102</c:v>
                </c:pt>
                <c:pt idx="34098">
                  <c:v>43.2102</c:v>
                </c:pt>
                <c:pt idx="34099">
                  <c:v>43.2102</c:v>
                </c:pt>
                <c:pt idx="34100">
                  <c:v>43.2102</c:v>
                </c:pt>
                <c:pt idx="34101">
                  <c:v>43.2102</c:v>
                </c:pt>
                <c:pt idx="34102">
                  <c:v>43.2102</c:v>
                </c:pt>
                <c:pt idx="34103">
                  <c:v>43.2102</c:v>
                </c:pt>
                <c:pt idx="34104">
                  <c:v>43.2102</c:v>
                </c:pt>
                <c:pt idx="34105">
                  <c:v>43.2102</c:v>
                </c:pt>
                <c:pt idx="34106">
                  <c:v>43.2102</c:v>
                </c:pt>
                <c:pt idx="34107">
                  <c:v>43.2102</c:v>
                </c:pt>
                <c:pt idx="34108">
                  <c:v>43.2102</c:v>
                </c:pt>
                <c:pt idx="34109">
                  <c:v>43.2102</c:v>
                </c:pt>
                <c:pt idx="34110">
                  <c:v>43.2102</c:v>
                </c:pt>
                <c:pt idx="34111">
                  <c:v>43.2102</c:v>
                </c:pt>
                <c:pt idx="34112">
                  <c:v>43.2102</c:v>
                </c:pt>
                <c:pt idx="34113">
                  <c:v>43.2102</c:v>
                </c:pt>
                <c:pt idx="34114">
                  <c:v>43.2102</c:v>
                </c:pt>
                <c:pt idx="34115">
                  <c:v>43.2102</c:v>
                </c:pt>
                <c:pt idx="34116">
                  <c:v>43.2102</c:v>
                </c:pt>
                <c:pt idx="34117">
                  <c:v>43.2102</c:v>
                </c:pt>
                <c:pt idx="34118">
                  <c:v>43.2102</c:v>
                </c:pt>
                <c:pt idx="34119">
                  <c:v>43.2102</c:v>
                </c:pt>
                <c:pt idx="34120">
                  <c:v>43.2102</c:v>
                </c:pt>
                <c:pt idx="34121">
                  <c:v>43.2102</c:v>
                </c:pt>
                <c:pt idx="34122">
                  <c:v>43.2102</c:v>
                </c:pt>
                <c:pt idx="34123">
                  <c:v>43.2102</c:v>
                </c:pt>
                <c:pt idx="34124">
                  <c:v>43.2102</c:v>
                </c:pt>
                <c:pt idx="34125">
                  <c:v>43.2102</c:v>
                </c:pt>
                <c:pt idx="34126">
                  <c:v>43.2102</c:v>
                </c:pt>
                <c:pt idx="34127">
                  <c:v>43.2102</c:v>
                </c:pt>
                <c:pt idx="34128">
                  <c:v>43.2102</c:v>
                </c:pt>
                <c:pt idx="34129">
                  <c:v>43.2102</c:v>
                </c:pt>
                <c:pt idx="34130">
                  <c:v>43.2102</c:v>
                </c:pt>
                <c:pt idx="34131">
                  <c:v>43.2102</c:v>
                </c:pt>
                <c:pt idx="34132">
                  <c:v>43.2102</c:v>
                </c:pt>
                <c:pt idx="34133">
                  <c:v>43.2102</c:v>
                </c:pt>
                <c:pt idx="34134">
                  <c:v>43.2102</c:v>
                </c:pt>
                <c:pt idx="34135">
                  <c:v>43.2102</c:v>
                </c:pt>
                <c:pt idx="34136">
                  <c:v>43.2102</c:v>
                </c:pt>
                <c:pt idx="34137">
                  <c:v>43.2102</c:v>
                </c:pt>
                <c:pt idx="34138">
                  <c:v>43.2102</c:v>
                </c:pt>
                <c:pt idx="34139">
                  <c:v>43.2102</c:v>
                </c:pt>
                <c:pt idx="34140">
                  <c:v>43.2102</c:v>
                </c:pt>
                <c:pt idx="34141">
                  <c:v>43.2102</c:v>
                </c:pt>
                <c:pt idx="34142">
                  <c:v>43.2102</c:v>
                </c:pt>
                <c:pt idx="34143">
                  <c:v>43.2102</c:v>
                </c:pt>
                <c:pt idx="34144">
                  <c:v>43.2102</c:v>
                </c:pt>
                <c:pt idx="34145">
                  <c:v>43.2102</c:v>
                </c:pt>
                <c:pt idx="34146">
                  <c:v>43.2102</c:v>
                </c:pt>
                <c:pt idx="34147">
                  <c:v>43.2102</c:v>
                </c:pt>
                <c:pt idx="34148">
                  <c:v>43.2102</c:v>
                </c:pt>
                <c:pt idx="34149">
                  <c:v>43.2102</c:v>
                </c:pt>
                <c:pt idx="34150">
                  <c:v>43.2102</c:v>
                </c:pt>
                <c:pt idx="34151">
                  <c:v>43.2102</c:v>
                </c:pt>
                <c:pt idx="34152">
                  <c:v>43.2102</c:v>
                </c:pt>
                <c:pt idx="34153">
                  <c:v>43.2102</c:v>
                </c:pt>
                <c:pt idx="34154">
                  <c:v>43.2102</c:v>
                </c:pt>
                <c:pt idx="34155">
                  <c:v>43.2102</c:v>
                </c:pt>
                <c:pt idx="34156">
                  <c:v>43.2102</c:v>
                </c:pt>
                <c:pt idx="34157">
                  <c:v>43.2102</c:v>
                </c:pt>
                <c:pt idx="34158">
                  <c:v>43.2102</c:v>
                </c:pt>
                <c:pt idx="34159">
                  <c:v>43.2102</c:v>
                </c:pt>
                <c:pt idx="34160">
                  <c:v>43.2102</c:v>
                </c:pt>
                <c:pt idx="34161">
                  <c:v>43.2102</c:v>
                </c:pt>
                <c:pt idx="34162">
                  <c:v>43.2102</c:v>
                </c:pt>
                <c:pt idx="34163">
                  <c:v>43.2102</c:v>
                </c:pt>
                <c:pt idx="34164">
                  <c:v>43.2102</c:v>
                </c:pt>
                <c:pt idx="34165">
                  <c:v>43.2102</c:v>
                </c:pt>
                <c:pt idx="34166">
                  <c:v>43.2102</c:v>
                </c:pt>
                <c:pt idx="34167">
                  <c:v>43.2102</c:v>
                </c:pt>
                <c:pt idx="34168">
                  <c:v>43.2102</c:v>
                </c:pt>
                <c:pt idx="34169">
                  <c:v>43.2102</c:v>
                </c:pt>
                <c:pt idx="34170">
                  <c:v>43.2102</c:v>
                </c:pt>
                <c:pt idx="34171">
                  <c:v>43.2102</c:v>
                </c:pt>
                <c:pt idx="34172">
                  <c:v>43.2102</c:v>
                </c:pt>
                <c:pt idx="34173">
                  <c:v>43.2102</c:v>
                </c:pt>
                <c:pt idx="34174">
                  <c:v>43.2102</c:v>
                </c:pt>
                <c:pt idx="34175">
                  <c:v>43.2102</c:v>
                </c:pt>
                <c:pt idx="34176">
                  <c:v>43.2102</c:v>
                </c:pt>
                <c:pt idx="34177">
                  <c:v>43.2102</c:v>
                </c:pt>
                <c:pt idx="34178">
                  <c:v>43.2102</c:v>
                </c:pt>
                <c:pt idx="34179">
                  <c:v>43.2102</c:v>
                </c:pt>
                <c:pt idx="34180">
                  <c:v>43.2102</c:v>
                </c:pt>
                <c:pt idx="34181">
                  <c:v>43.2102</c:v>
                </c:pt>
                <c:pt idx="34182">
                  <c:v>43.2102</c:v>
                </c:pt>
                <c:pt idx="34183">
                  <c:v>43.2102</c:v>
                </c:pt>
                <c:pt idx="34184">
                  <c:v>43.2102</c:v>
                </c:pt>
                <c:pt idx="34185">
                  <c:v>43.2102</c:v>
                </c:pt>
                <c:pt idx="34186">
                  <c:v>43.2102</c:v>
                </c:pt>
                <c:pt idx="34187">
                  <c:v>43.2102</c:v>
                </c:pt>
                <c:pt idx="34188">
                  <c:v>43.2102</c:v>
                </c:pt>
                <c:pt idx="34189">
                  <c:v>43.2102</c:v>
                </c:pt>
                <c:pt idx="34190">
                  <c:v>43.2102</c:v>
                </c:pt>
                <c:pt idx="34191">
                  <c:v>43.2102</c:v>
                </c:pt>
                <c:pt idx="34192">
                  <c:v>43.2102</c:v>
                </c:pt>
                <c:pt idx="34193">
                  <c:v>43.2102</c:v>
                </c:pt>
                <c:pt idx="34194">
                  <c:v>43.2102</c:v>
                </c:pt>
                <c:pt idx="34195">
                  <c:v>43.2102</c:v>
                </c:pt>
                <c:pt idx="34196">
                  <c:v>43.2102</c:v>
                </c:pt>
                <c:pt idx="34197">
                  <c:v>43.2102</c:v>
                </c:pt>
                <c:pt idx="34198">
                  <c:v>43.2102</c:v>
                </c:pt>
                <c:pt idx="34199">
                  <c:v>43.2102</c:v>
                </c:pt>
                <c:pt idx="34200">
                  <c:v>43.2102</c:v>
                </c:pt>
                <c:pt idx="34201">
                  <c:v>43.2102</c:v>
                </c:pt>
                <c:pt idx="34202">
                  <c:v>43.2102</c:v>
                </c:pt>
                <c:pt idx="34203">
                  <c:v>43.2102</c:v>
                </c:pt>
                <c:pt idx="34204">
                  <c:v>43.2102</c:v>
                </c:pt>
                <c:pt idx="34205">
                  <c:v>43.2102</c:v>
                </c:pt>
                <c:pt idx="34206">
                  <c:v>43.2102</c:v>
                </c:pt>
                <c:pt idx="34207">
                  <c:v>43.2102</c:v>
                </c:pt>
                <c:pt idx="34208">
                  <c:v>43.2102</c:v>
                </c:pt>
                <c:pt idx="34209">
                  <c:v>43.2102</c:v>
                </c:pt>
                <c:pt idx="34210">
                  <c:v>43.2102</c:v>
                </c:pt>
                <c:pt idx="34211">
                  <c:v>43.2102</c:v>
                </c:pt>
                <c:pt idx="34212">
                  <c:v>43.2102</c:v>
                </c:pt>
                <c:pt idx="34213">
                  <c:v>43.2102</c:v>
                </c:pt>
                <c:pt idx="34214">
                  <c:v>43.2102</c:v>
                </c:pt>
                <c:pt idx="34215">
                  <c:v>43.2102</c:v>
                </c:pt>
                <c:pt idx="34216">
                  <c:v>43.2102</c:v>
                </c:pt>
                <c:pt idx="34217">
                  <c:v>43.2102</c:v>
                </c:pt>
                <c:pt idx="34218">
                  <c:v>43.2102</c:v>
                </c:pt>
                <c:pt idx="34219">
                  <c:v>43.2102</c:v>
                </c:pt>
                <c:pt idx="34220">
                  <c:v>43.2102</c:v>
                </c:pt>
                <c:pt idx="34221">
                  <c:v>43.2102</c:v>
                </c:pt>
                <c:pt idx="34222">
                  <c:v>43.2102</c:v>
                </c:pt>
                <c:pt idx="34223">
                  <c:v>43.2102</c:v>
                </c:pt>
                <c:pt idx="34224">
                  <c:v>43.2102</c:v>
                </c:pt>
                <c:pt idx="34225">
                  <c:v>43.2102</c:v>
                </c:pt>
                <c:pt idx="34226">
                  <c:v>43.2102</c:v>
                </c:pt>
                <c:pt idx="34227">
                  <c:v>43.2102</c:v>
                </c:pt>
                <c:pt idx="34228">
                  <c:v>43.2102</c:v>
                </c:pt>
                <c:pt idx="34229">
                  <c:v>43.2102</c:v>
                </c:pt>
                <c:pt idx="34230">
                  <c:v>43.2102</c:v>
                </c:pt>
                <c:pt idx="34231">
                  <c:v>43.2102</c:v>
                </c:pt>
                <c:pt idx="34232">
                  <c:v>43.2102</c:v>
                </c:pt>
                <c:pt idx="34233">
                  <c:v>43.2102</c:v>
                </c:pt>
                <c:pt idx="34234">
                  <c:v>43.2102</c:v>
                </c:pt>
                <c:pt idx="34235">
                  <c:v>43.2102</c:v>
                </c:pt>
                <c:pt idx="34236">
                  <c:v>43.2102</c:v>
                </c:pt>
                <c:pt idx="34237">
                  <c:v>43.2102</c:v>
                </c:pt>
                <c:pt idx="34238">
                  <c:v>43.2102</c:v>
                </c:pt>
                <c:pt idx="34239">
                  <c:v>43.2102</c:v>
                </c:pt>
                <c:pt idx="34240">
                  <c:v>43.2102</c:v>
                </c:pt>
                <c:pt idx="34241">
                  <c:v>43.2102</c:v>
                </c:pt>
                <c:pt idx="34242">
                  <c:v>43.2102</c:v>
                </c:pt>
                <c:pt idx="34243">
                  <c:v>43.2102</c:v>
                </c:pt>
                <c:pt idx="34244">
                  <c:v>43.2102</c:v>
                </c:pt>
                <c:pt idx="34245">
                  <c:v>43.2102</c:v>
                </c:pt>
                <c:pt idx="34246">
                  <c:v>43.2102</c:v>
                </c:pt>
                <c:pt idx="34247">
                  <c:v>43.2102</c:v>
                </c:pt>
                <c:pt idx="34248">
                  <c:v>43.2102</c:v>
                </c:pt>
                <c:pt idx="34249">
                  <c:v>43.2102</c:v>
                </c:pt>
                <c:pt idx="34250">
                  <c:v>43.2102</c:v>
                </c:pt>
                <c:pt idx="34251">
                  <c:v>43.2102</c:v>
                </c:pt>
                <c:pt idx="34252">
                  <c:v>43.2102</c:v>
                </c:pt>
                <c:pt idx="34253">
                  <c:v>43.2102</c:v>
                </c:pt>
                <c:pt idx="34254">
                  <c:v>43.2102</c:v>
                </c:pt>
                <c:pt idx="34255">
                  <c:v>43.2102</c:v>
                </c:pt>
                <c:pt idx="34256">
                  <c:v>43.2102</c:v>
                </c:pt>
                <c:pt idx="34257">
                  <c:v>43.2102</c:v>
                </c:pt>
                <c:pt idx="34258">
                  <c:v>43.2102</c:v>
                </c:pt>
                <c:pt idx="34259">
                  <c:v>43.2102</c:v>
                </c:pt>
                <c:pt idx="34260">
                  <c:v>43.2102</c:v>
                </c:pt>
                <c:pt idx="34261">
                  <c:v>43.2102</c:v>
                </c:pt>
                <c:pt idx="34262">
                  <c:v>43.2102</c:v>
                </c:pt>
                <c:pt idx="34263">
                  <c:v>43.2102</c:v>
                </c:pt>
                <c:pt idx="34264">
                  <c:v>43.2102</c:v>
                </c:pt>
                <c:pt idx="34265">
                  <c:v>43.2102</c:v>
                </c:pt>
                <c:pt idx="34266">
                  <c:v>43.2102</c:v>
                </c:pt>
                <c:pt idx="34267">
                  <c:v>43.2102</c:v>
                </c:pt>
                <c:pt idx="34268">
                  <c:v>43.2102</c:v>
                </c:pt>
                <c:pt idx="34269">
                  <c:v>43.2102</c:v>
                </c:pt>
                <c:pt idx="34270">
                  <c:v>43.2102</c:v>
                </c:pt>
                <c:pt idx="34271">
                  <c:v>43.2102</c:v>
                </c:pt>
                <c:pt idx="34272">
                  <c:v>43.2102</c:v>
                </c:pt>
                <c:pt idx="34273">
                  <c:v>43.2102</c:v>
                </c:pt>
                <c:pt idx="34274">
                  <c:v>43.2102</c:v>
                </c:pt>
                <c:pt idx="34275">
                  <c:v>43.2102</c:v>
                </c:pt>
                <c:pt idx="34276">
                  <c:v>43.2102</c:v>
                </c:pt>
                <c:pt idx="34277">
                  <c:v>43.2102</c:v>
                </c:pt>
                <c:pt idx="34278">
                  <c:v>43.2102</c:v>
                </c:pt>
                <c:pt idx="34279">
                  <c:v>43.2102</c:v>
                </c:pt>
                <c:pt idx="34280">
                  <c:v>43.2102</c:v>
                </c:pt>
                <c:pt idx="34281">
                  <c:v>43.2102</c:v>
                </c:pt>
                <c:pt idx="34282">
                  <c:v>43.2102</c:v>
                </c:pt>
                <c:pt idx="34283">
                  <c:v>43.2102</c:v>
                </c:pt>
                <c:pt idx="34284">
                  <c:v>43.2102</c:v>
                </c:pt>
                <c:pt idx="34285">
                  <c:v>43.2102</c:v>
                </c:pt>
                <c:pt idx="34286">
                  <c:v>43.2102</c:v>
                </c:pt>
                <c:pt idx="34287">
                  <c:v>43.2102</c:v>
                </c:pt>
                <c:pt idx="34288">
                  <c:v>43.2102</c:v>
                </c:pt>
                <c:pt idx="34289">
                  <c:v>43.2102</c:v>
                </c:pt>
                <c:pt idx="34290">
                  <c:v>43.2102</c:v>
                </c:pt>
                <c:pt idx="34291">
                  <c:v>43.2102</c:v>
                </c:pt>
                <c:pt idx="34292">
                  <c:v>43.2102</c:v>
                </c:pt>
                <c:pt idx="34293">
                  <c:v>43.2102</c:v>
                </c:pt>
                <c:pt idx="34294">
                  <c:v>43.2102</c:v>
                </c:pt>
                <c:pt idx="34295">
                  <c:v>43.2102</c:v>
                </c:pt>
                <c:pt idx="34296">
                  <c:v>43.2102</c:v>
                </c:pt>
                <c:pt idx="34297">
                  <c:v>43.2102</c:v>
                </c:pt>
                <c:pt idx="34298">
                  <c:v>43.2102</c:v>
                </c:pt>
                <c:pt idx="34299">
                  <c:v>43.2102</c:v>
                </c:pt>
                <c:pt idx="34300">
                  <c:v>43.2102</c:v>
                </c:pt>
                <c:pt idx="34301">
                  <c:v>43.2102</c:v>
                </c:pt>
                <c:pt idx="34302">
                  <c:v>43.2102</c:v>
                </c:pt>
                <c:pt idx="34303">
                  <c:v>43.2102</c:v>
                </c:pt>
                <c:pt idx="34304">
                  <c:v>43.2102</c:v>
                </c:pt>
                <c:pt idx="34305">
                  <c:v>43.2102</c:v>
                </c:pt>
                <c:pt idx="34306">
                  <c:v>43.2102</c:v>
                </c:pt>
                <c:pt idx="34307">
                  <c:v>43.2102</c:v>
                </c:pt>
                <c:pt idx="34308">
                  <c:v>43.2102</c:v>
                </c:pt>
                <c:pt idx="34309">
                  <c:v>43.2102</c:v>
                </c:pt>
                <c:pt idx="34310">
                  <c:v>43.2102</c:v>
                </c:pt>
                <c:pt idx="34311">
                  <c:v>43.2102</c:v>
                </c:pt>
                <c:pt idx="34312">
                  <c:v>43.2102</c:v>
                </c:pt>
                <c:pt idx="34313">
                  <c:v>43.2102</c:v>
                </c:pt>
                <c:pt idx="34314">
                  <c:v>43.2102</c:v>
                </c:pt>
                <c:pt idx="34315">
                  <c:v>43.2102</c:v>
                </c:pt>
                <c:pt idx="34316">
                  <c:v>43.2102</c:v>
                </c:pt>
                <c:pt idx="34317">
                  <c:v>43.2102</c:v>
                </c:pt>
                <c:pt idx="34318">
                  <c:v>43.2102</c:v>
                </c:pt>
                <c:pt idx="34319">
                  <c:v>43.2102</c:v>
                </c:pt>
                <c:pt idx="34320">
                  <c:v>43.2102</c:v>
                </c:pt>
                <c:pt idx="34321">
                  <c:v>43.2102</c:v>
                </c:pt>
                <c:pt idx="34322">
                  <c:v>43.2102</c:v>
                </c:pt>
                <c:pt idx="34323">
                  <c:v>43.2102</c:v>
                </c:pt>
                <c:pt idx="34324">
                  <c:v>43.2102</c:v>
                </c:pt>
                <c:pt idx="34325">
                  <c:v>43.200200000000002</c:v>
                </c:pt>
                <c:pt idx="34326">
                  <c:v>43.200200000000002</c:v>
                </c:pt>
                <c:pt idx="34327">
                  <c:v>43.200200000000002</c:v>
                </c:pt>
                <c:pt idx="34328">
                  <c:v>43.200200000000002</c:v>
                </c:pt>
                <c:pt idx="34329">
                  <c:v>43.200200000000002</c:v>
                </c:pt>
                <c:pt idx="34330">
                  <c:v>43.200200000000002</c:v>
                </c:pt>
                <c:pt idx="34331">
                  <c:v>43.200200000000002</c:v>
                </c:pt>
                <c:pt idx="34332">
                  <c:v>43.200200000000002</c:v>
                </c:pt>
                <c:pt idx="34333">
                  <c:v>43.200200000000002</c:v>
                </c:pt>
                <c:pt idx="34334">
                  <c:v>43.200200000000002</c:v>
                </c:pt>
                <c:pt idx="34335">
                  <c:v>43.200200000000002</c:v>
                </c:pt>
                <c:pt idx="34336">
                  <c:v>43.200200000000002</c:v>
                </c:pt>
                <c:pt idx="34337">
                  <c:v>43.200200000000002</c:v>
                </c:pt>
                <c:pt idx="34338">
                  <c:v>43.200200000000002</c:v>
                </c:pt>
                <c:pt idx="34339">
                  <c:v>43.200200000000002</c:v>
                </c:pt>
                <c:pt idx="34340">
                  <c:v>43.200200000000002</c:v>
                </c:pt>
                <c:pt idx="34341">
                  <c:v>43.200200000000002</c:v>
                </c:pt>
                <c:pt idx="34342">
                  <c:v>43.200200000000002</c:v>
                </c:pt>
                <c:pt idx="34343">
                  <c:v>43.200200000000002</c:v>
                </c:pt>
                <c:pt idx="34344">
                  <c:v>43.200200000000002</c:v>
                </c:pt>
                <c:pt idx="34345">
                  <c:v>43.200200000000002</c:v>
                </c:pt>
                <c:pt idx="34346">
                  <c:v>43.200200000000002</c:v>
                </c:pt>
                <c:pt idx="34347">
                  <c:v>43.200200000000002</c:v>
                </c:pt>
                <c:pt idx="34348">
                  <c:v>43.200200000000002</c:v>
                </c:pt>
                <c:pt idx="34349">
                  <c:v>43.200200000000002</c:v>
                </c:pt>
                <c:pt idx="34350">
                  <c:v>43.200200000000002</c:v>
                </c:pt>
                <c:pt idx="34351">
                  <c:v>43.200200000000002</c:v>
                </c:pt>
                <c:pt idx="34352">
                  <c:v>43.200200000000002</c:v>
                </c:pt>
                <c:pt idx="34353">
                  <c:v>43.200200000000002</c:v>
                </c:pt>
                <c:pt idx="34354">
                  <c:v>43.200200000000002</c:v>
                </c:pt>
                <c:pt idx="34355">
                  <c:v>43.200200000000002</c:v>
                </c:pt>
                <c:pt idx="34356">
                  <c:v>43.200200000000002</c:v>
                </c:pt>
                <c:pt idx="34357">
                  <c:v>43.200200000000002</c:v>
                </c:pt>
                <c:pt idx="34358">
                  <c:v>43.200200000000002</c:v>
                </c:pt>
                <c:pt idx="34359">
                  <c:v>43.200200000000002</c:v>
                </c:pt>
                <c:pt idx="34360">
                  <c:v>43.200200000000002</c:v>
                </c:pt>
                <c:pt idx="34361">
                  <c:v>43.200200000000002</c:v>
                </c:pt>
                <c:pt idx="34362">
                  <c:v>43.200200000000002</c:v>
                </c:pt>
                <c:pt idx="34363">
                  <c:v>43.200200000000002</c:v>
                </c:pt>
                <c:pt idx="34364">
                  <c:v>43.200200000000002</c:v>
                </c:pt>
                <c:pt idx="34365">
                  <c:v>43.200200000000002</c:v>
                </c:pt>
                <c:pt idx="34366">
                  <c:v>43.200200000000002</c:v>
                </c:pt>
                <c:pt idx="34367">
                  <c:v>43.211799999999997</c:v>
                </c:pt>
                <c:pt idx="34368">
                  <c:v>43.211799999999997</c:v>
                </c:pt>
                <c:pt idx="34369">
                  <c:v>43.211799999999997</c:v>
                </c:pt>
                <c:pt idx="34370">
                  <c:v>43.211799999999997</c:v>
                </c:pt>
                <c:pt idx="34371">
                  <c:v>43.211799999999997</c:v>
                </c:pt>
                <c:pt idx="34372">
                  <c:v>43.222900000000003</c:v>
                </c:pt>
                <c:pt idx="34373">
                  <c:v>43.222900000000003</c:v>
                </c:pt>
                <c:pt idx="34374">
                  <c:v>43.222900000000003</c:v>
                </c:pt>
                <c:pt idx="34375">
                  <c:v>43.222900000000003</c:v>
                </c:pt>
                <c:pt idx="34376">
                  <c:v>43.222900000000003</c:v>
                </c:pt>
                <c:pt idx="34377">
                  <c:v>43.222900000000003</c:v>
                </c:pt>
                <c:pt idx="34378">
                  <c:v>43.222900000000003</c:v>
                </c:pt>
                <c:pt idx="34379">
                  <c:v>43.222900000000003</c:v>
                </c:pt>
                <c:pt idx="34380">
                  <c:v>43.222900000000003</c:v>
                </c:pt>
                <c:pt idx="34381">
                  <c:v>43.2333</c:v>
                </c:pt>
                <c:pt idx="34382">
                  <c:v>43.2333</c:v>
                </c:pt>
                <c:pt idx="34383">
                  <c:v>43.2333</c:v>
                </c:pt>
                <c:pt idx="34384">
                  <c:v>43.2333</c:v>
                </c:pt>
                <c:pt idx="34385">
                  <c:v>43.2333</c:v>
                </c:pt>
                <c:pt idx="34386">
                  <c:v>43.243600000000001</c:v>
                </c:pt>
                <c:pt idx="34387">
                  <c:v>43.243600000000001</c:v>
                </c:pt>
                <c:pt idx="34388">
                  <c:v>43.243600000000001</c:v>
                </c:pt>
                <c:pt idx="34389">
                  <c:v>43.243600000000001</c:v>
                </c:pt>
                <c:pt idx="34390">
                  <c:v>43.243600000000001</c:v>
                </c:pt>
                <c:pt idx="34391">
                  <c:v>43.243600000000001</c:v>
                </c:pt>
                <c:pt idx="34392">
                  <c:v>43.243600000000001</c:v>
                </c:pt>
                <c:pt idx="34393">
                  <c:v>43.243600000000001</c:v>
                </c:pt>
                <c:pt idx="34394">
                  <c:v>43.243600000000001</c:v>
                </c:pt>
                <c:pt idx="34395">
                  <c:v>43.243600000000001</c:v>
                </c:pt>
                <c:pt idx="34396">
                  <c:v>43.254199999999997</c:v>
                </c:pt>
                <c:pt idx="34397">
                  <c:v>43.254199999999997</c:v>
                </c:pt>
                <c:pt idx="34398">
                  <c:v>43.254199999999997</c:v>
                </c:pt>
                <c:pt idx="34399">
                  <c:v>43.254199999999997</c:v>
                </c:pt>
                <c:pt idx="34400">
                  <c:v>43.254199999999997</c:v>
                </c:pt>
                <c:pt idx="34401">
                  <c:v>43.254199999999997</c:v>
                </c:pt>
                <c:pt idx="34402">
                  <c:v>43.254199999999997</c:v>
                </c:pt>
                <c:pt idx="34403">
                  <c:v>43.254199999999997</c:v>
                </c:pt>
                <c:pt idx="34404">
                  <c:v>43.254199999999997</c:v>
                </c:pt>
                <c:pt idx="34405">
                  <c:v>43.265300000000003</c:v>
                </c:pt>
                <c:pt idx="34406">
                  <c:v>43.265300000000003</c:v>
                </c:pt>
                <c:pt idx="34407">
                  <c:v>43.265300000000003</c:v>
                </c:pt>
                <c:pt idx="34408">
                  <c:v>43.265300000000003</c:v>
                </c:pt>
                <c:pt idx="34409">
                  <c:v>43.265300000000003</c:v>
                </c:pt>
                <c:pt idx="34410">
                  <c:v>43.265300000000003</c:v>
                </c:pt>
                <c:pt idx="34411">
                  <c:v>43.265300000000003</c:v>
                </c:pt>
                <c:pt idx="34412">
                  <c:v>43.265300000000003</c:v>
                </c:pt>
                <c:pt idx="34413">
                  <c:v>43.265300000000003</c:v>
                </c:pt>
                <c:pt idx="34414">
                  <c:v>43.265300000000003</c:v>
                </c:pt>
                <c:pt idx="34415">
                  <c:v>43.276200000000003</c:v>
                </c:pt>
                <c:pt idx="34416">
                  <c:v>43.276200000000003</c:v>
                </c:pt>
                <c:pt idx="34417">
                  <c:v>43.276200000000003</c:v>
                </c:pt>
                <c:pt idx="34418">
                  <c:v>43.276200000000003</c:v>
                </c:pt>
                <c:pt idx="34419">
                  <c:v>43.276200000000003</c:v>
                </c:pt>
                <c:pt idx="34420">
                  <c:v>43.276200000000003</c:v>
                </c:pt>
                <c:pt idx="34421">
                  <c:v>43.276200000000003</c:v>
                </c:pt>
                <c:pt idx="34422">
                  <c:v>43.276200000000003</c:v>
                </c:pt>
                <c:pt idx="34423">
                  <c:v>43.276200000000003</c:v>
                </c:pt>
                <c:pt idx="34424">
                  <c:v>43.276200000000003</c:v>
                </c:pt>
                <c:pt idx="34425">
                  <c:v>43.276200000000003</c:v>
                </c:pt>
                <c:pt idx="34426">
                  <c:v>43.276200000000003</c:v>
                </c:pt>
                <c:pt idx="34427">
                  <c:v>43.276200000000003</c:v>
                </c:pt>
                <c:pt idx="34428">
                  <c:v>43.276200000000003</c:v>
                </c:pt>
                <c:pt idx="34429">
                  <c:v>43.286800000000007</c:v>
                </c:pt>
                <c:pt idx="34430">
                  <c:v>43.286800000000007</c:v>
                </c:pt>
                <c:pt idx="34431">
                  <c:v>43.286800000000007</c:v>
                </c:pt>
                <c:pt idx="34432">
                  <c:v>43.286800000000007</c:v>
                </c:pt>
                <c:pt idx="34433">
                  <c:v>43.286800000000007</c:v>
                </c:pt>
                <c:pt idx="34434">
                  <c:v>43.286800000000007</c:v>
                </c:pt>
                <c:pt idx="34435">
                  <c:v>43.286800000000007</c:v>
                </c:pt>
                <c:pt idx="34436">
                  <c:v>43.286800000000007</c:v>
                </c:pt>
                <c:pt idx="34437">
                  <c:v>43.286800000000007</c:v>
                </c:pt>
                <c:pt idx="34438">
                  <c:v>43.297000000000011</c:v>
                </c:pt>
                <c:pt idx="34439">
                  <c:v>43.297000000000011</c:v>
                </c:pt>
                <c:pt idx="34440">
                  <c:v>43.297000000000011</c:v>
                </c:pt>
                <c:pt idx="34441">
                  <c:v>43.297000000000011</c:v>
                </c:pt>
                <c:pt idx="34442">
                  <c:v>43.297000000000011</c:v>
                </c:pt>
                <c:pt idx="34443">
                  <c:v>43.297000000000011</c:v>
                </c:pt>
                <c:pt idx="34444">
                  <c:v>43.297000000000011</c:v>
                </c:pt>
                <c:pt idx="34445">
                  <c:v>43.297000000000011</c:v>
                </c:pt>
                <c:pt idx="34446">
                  <c:v>43.297000000000011</c:v>
                </c:pt>
                <c:pt idx="34447">
                  <c:v>43.297000000000011</c:v>
                </c:pt>
                <c:pt idx="34448">
                  <c:v>43.297000000000011</c:v>
                </c:pt>
                <c:pt idx="34449">
                  <c:v>43.297000000000011</c:v>
                </c:pt>
                <c:pt idx="34450">
                  <c:v>43.297000000000011</c:v>
                </c:pt>
                <c:pt idx="34451">
                  <c:v>43.297000000000011</c:v>
                </c:pt>
                <c:pt idx="34452">
                  <c:v>43.297000000000011</c:v>
                </c:pt>
                <c:pt idx="34453">
                  <c:v>43.297000000000011</c:v>
                </c:pt>
                <c:pt idx="34454">
                  <c:v>43.297000000000011</c:v>
                </c:pt>
                <c:pt idx="34455">
                  <c:v>43.297000000000011</c:v>
                </c:pt>
                <c:pt idx="34456">
                  <c:v>43.297000000000011</c:v>
                </c:pt>
                <c:pt idx="34457">
                  <c:v>43.297000000000011</c:v>
                </c:pt>
                <c:pt idx="34458">
                  <c:v>43.297000000000011</c:v>
                </c:pt>
                <c:pt idx="34459">
                  <c:v>43.297000000000011</c:v>
                </c:pt>
                <c:pt idx="34460">
                  <c:v>43.297000000000011</c:v>
                </c:pt>
                <c:pt idx="34461">
                  <c:v>43.297000000000011</c:v>
                </c:pt>
                <c:pt idx="34462">
                  <c:v>43.297000000000011</c:v>
                </c:pt>
                <c:pt idx="34463">
                  <c:v>43.297000000000011</c:v>
                </c:pt>
                <c:pt idx="34464">
                  <c:v>43.297000000000011</c:v>
                </c:pt>
                <c:pt idx="34465">
                  <c:v>43.297000000000011</c:v>
                </c:pt>
                <c:pt idx="34466">
                  <c:v>43.297000000000011</c:v>
                </c:pt>
                <c:pt idx="34467">
                  <c:v>43.297000000000011</c:v>
                </c:pt>
                <c:pt idx="34468">
                  <c:v>43.297000000000011</c:v>
                </c:pt>
                <c:pt idx="34469">
                  <c:v>43.297000000000011</c:v>
                </c:pt>
                <c:pt idx="34470">
                  <c:v>43.297000000000011</c:v>
                </c:pt>
                <c:pt idx="34471">
                  <c:v>43.297000000000011</c:v>
                </c:pt>
                <c:pt idx="34472">
                  <c:v>43.297000000000011</c:v>
                </c:pt>
                <c:pt idx="34473">
                  <c:v>43.297000000000011</c:v>
                </c:pt>
                <c:pt idx="34474">
                  <c:v>43.297000000000011</c:v>
                </c:pt>
                <c:pt idx="34475">
                  <c:v>43.297000000000011</c:v>
                </c:pt>
                <c:pt idx="34476">
                  <c:v>43.297000000000011</c:v>
                </c:pt>
                <c:pt idx="34477">
                  <c:v>43.297000000000011</c:v>
                </c:pt>
                <c:pt idx="34478">
                  <c:v>43.297000000000011</c:v>
                </c:pt>
                <c:pt idx="34479">
                  <c:v>43.297000000000011</c:v>
                </c:pt>
                <c:pt idx="34480">
                  <c:v>43.297000000000011</c:v>
                </c:pt>
                <c:pt idx="34481">
                  <c:v>43.297000000000011</c:v>
                </c:pt>
                <c:pt idx="34482">
                  <c:v>43.297000000000011</c:v>
                </c:pt>
                <c:pt idx="34483">
                  <c:v>43.297000000000011</c:v>
                </c:pt>
                <c:pt idx="34484">
                  <c:v>43.297000000000011</c:v>
                </c:pt>
                <c:pt idx="34485">
                  <c:v>43.297000000000011</c:v>
                </c:pt>
                <c:pt idx="34486">
                  <c:v>43.297000000000011</c:v>
                </c:pt>
                <c:pt idx="34487">
                  <c:v>43.297000000000011</c:v>
                </c:pt>
                <c:pt idx="34488">
                  <c:v>43.297000000000011</c:v>
                </c:pt>
                <c:pt idx="34489">
                  <c:v>43.297000000000011</c:v>
                </c:pt>
                <c:pt idx="34490">
                  <c:v>43.297000000000011</c:v>
                </c:pt>
                <c:pt idx="34491">
                  <c:v>43.297000000000011</c:v>
                </c:pt>
                <c:pt idx="34492">
                  <c:v>43.297000000000011</c:v>
                </c:pt>
                <c:pt idx="34493">
                  <c:v>43.297000000000011</c:v>
                </c:pt>
                <c:pt idx="34494">
                  <c:v>43.297000000000011</c:v>
                </c:pt>
                <c:pt idx="34495">
                  <c:v>43.297000000000011</c:v>
                </c:pt>
                <c:pt idx="34496">
                  <c:v>43.297000000000011</c:v>
                </c:pt>
                <c:pt idx="34497">
                  <c:v>43.297000000000011</c:v>
                </c:pt>
                <c:pt idx="34498">
                  <c:v>43.297000000000011</c:v>
                </c:pt>
                <c:pt idx="34499">
                  <c:v>43.297000000000011</c:v>
                </c:pt>
                <c:pt idx="34500">
                  <c:v>43.297000000000011</c:v>
                </c:pt>
                <c:pt idx="34501">
                  <c:v>43.297000000000011</c:v>
                </c:pt>
                <c:pt idx="34502">
                  <c:v>43.297000000000011</c:v>
                </c:pt>
                <c:pt idx="34503">
                  <c:v>43.297000000000011</c:v>
                </c:pt>
                <c:pt idx="34504">
                  <c:v>43.297000000000011</c:v>
                </c:pt>
                <c:pt idx="34505">
                  <c:v>43.297000000000011</c:v>
                </c:pt>
                <c:pt idx="34506">
                  <c:v>43.297000000000011</c:v>
                </c:pt>
                <c:pt idx="34507">
                  <c:v>43.297000000000011</c:v>
                </c:pt>
                <c:pt idx="34508">
                  <c:v>43.297000000000011</c:v>
                </c:pt>
                <c:pt idx="34509">
                  <c:v>43.297000000000011</c:v>
                </c:pt>
                <c:pt idx="34510">
                  <c:v>43.297000000000011</c:v>
                </c:pt>
                <c:pt idx="34511">
                  <c:v>43.297000000000011</c:v>
                </c:pt>
                <c:pt idx="34512">
                  <c:v>43.297000000000011</c:v>
                </c:pt>
                <c:pt idx="34513">
                  <c:v>43.297000000000011</c:v>
                </c:pt>
                <c:pt idx="34514">
                  <c:v>43.297000000000011</c:v>
                </c:pt>
                <c:pt idx="34515">
                  <c:v>43.297000000000011</c:v>
                </c:pt>
                <c:pt idx="34516">
                  <c:v>43.297000000000011</c:v>
                </c:pt>
                <c:pt idx="34517">
                  <c:v>43.297000000000011</c:v>
                </c:pt>
                <c:pt idx="34518">
                  <c:v>43.297000000000011</c:v>
                </c:pt>
                <c:pt idx="34519">
                  <c:v>43.297000000000011</c:v>
                </c:pt>
                <c:pt idx="34520">
                  <c:v>43.297000000000011</c:v>
                </c:pt>
                <c:pt idx="34521">
                  <c:v>43.297000000000011</c:v>
                </c:pt>
                <c:pt idx="34522">
                  <c:v>43.297000000000011</c:v>
                </c:pt>
                <c:pt idx="34523">
                  <c:v>43.297000000000011</c:v>
                </c:pt>
                <c:pt idx="34524">
                  <c:v>43.297000000000011</c:v>
                </c:pt>
                <c:pt idx="34525">
                  <c:v>43.297000000000011</c:v>
                </c:pt>
                <c:pt idx="34526">
                  <c:v>43.297000000000011</c:v>
                </c:pt>
                <c:pt idx="34527">
                  <c:v>43.297000000000011</c:v>
                </c:pt>
                <c:pt idx="34528">
                  <c:v>43.297000000000011</c:v>
                </c:pt>
                <c:pt idx="34529">
                  <c:v>43.297000000000011</c:v>
                </c:pt>
                <c:pt idx="34530">
                  <c:v>43.297000000000011</c:v>
                </c:pt>
                <c:pt idx="34531">
                  <c:v>43.297000000000011</c:v>
                </c:pt>
                <c:pt idx="34532">
                  <c:v>43.297000000000011</c:v>
                </c:pt>
                <c:pt idx="34533">
                  <c:v>43.297000000000011</c:v>
                </c:pt>
                <c:pt idx="34534">
                  <c:v>43.297000000000011</c:v>
                </c:pt>
                <c:pt idx="34535">
                  <c:v>43.297000000000011</c:v>
                </c:pt>
                <c:pt idx="34536">
                  <c:v>43.297000000000011</c:v>
                </c:pt>
                <c:pt idx="34537">
                  <c:v>43.297000000000011</c:v>
                </c:pt>
                <c:pt idx="34538">
                  <c:v>43.297000000000011</c:v>
                </c:pt>
                <c:pt idx="34539">
                  <c:v>43.297000000000011</c:v>
                </c:pt>
                <c:pt idx="34540">
                  <c:v>43.297000000000011</c:v>
                </c:pt>
                <c:pt idx="34541">
                  <c:v>43.297000000000011</c:v>
                </c:pt>
                <c:pt idx="34542">
                  <c:v>43.297000000000011</c:v>
                </c:pt>
                <c:pt idx="34543">
                  <c:v>43.297000000000011</c:v>
                </c:pt>
                <c:pt idx="34544">
                  <c:v>43.297000000000011</c:v>
                </c:pt>
                <c:pt idx="34545">
                  <c:v>43.297000000000011</c:v>
                </c:pt>
                <c:pt idx="34546">
                  <c:v>43.297000000000011</c:v>
                </c:pt>
                <c:pt idx="34547">
                  <c:v>43.297000000000011</c:v>
                </c:pt>
                <c:pt idx="34548">
                  <c:v>43.297000000000011</c:v>
                </c:pt>
                <c:pt idx="34549">
                  <c:v>43.297000000000011</c:v>
                </c:pt>
                <c:pt idx="34550">
                  <c:v>43.297000000000011</c:v>
                </c:pt>
                <c:pt idx="34551">
                  <c:v>43.297000000000011</c:v>
                </c:pt>
                <c:pt idx="34552">
                  <c:v>43.297000000000011</c:v>
                </c:pt>
                <c:pt idx="34553">
                  <c:v>43.297000000000011</c:v>
                </c:pt>
                <c:pt idx="34554">
                  <c:v>43.297000000000011</c:v>
                </c:pt>
                <c:pt idx="34555">
                  <c:v>43.297000000000011</c:v>
                </c:pt>
                <c:pt idx="34556">
                  <c:v>43.297000000000011</c:v>
                </c:pt>
                <c:pt idx="34557">
                  <c:v>43.297000000000011</c:v>
                </c:pt>
                <c:pt idx="34558">
                  <c:v>43.297000000000011</c:v>
                </c:pt>
                <c:pt idx="34559">
                  <c:v>43.297000000000011</c:v>
                </c:pt>
                <c:pt idx="34560">
                  <c:v>43.297000000000011</c:v>
                </c:pt>
                <c:pt idx="34561">
                  <c:v>43.297000000000011</c:v>
                </c:pt>
                <c:pt idx="34562">
                  <c:v>43.297000000000011</c:v>
                </c:pt>
                <c:pt idx="34563">
                  <c:v>43.297000000000011</c:v>
                </c:pt>
                <c:pt idx="34564">
                  <c:v>43.297000000000011</c:v>
                </c:pt>
                <c:pt idx="34565">
                  <c:v>43.297000000000011</c:v>
                </c:pt>
                <c:pt idx="34566">
                  <c:v>43.297000000000011</c:v>
                </c:pt>
                <c:pt idx="34567">
                  <c:v>43.297000000000011</c:v>
                </c:pt>
                <c:pt idx="34568">
                  <c:v>43.297000000000011</c:v>
                </c:pt>
                <c:pt idx="34569">
                  <c:v>43.297000000000011</c:v>
                </c:pt>
                <c:pt idx="34570">
                  <c:v>43.297000000000011</c:v>
                </c:pt>
                <c:pt idx="34571">
                  <c:v>43.297000000000011</c:v>
                </c:pt>
                <c:pt idx="34572">
                  <c:v>43.297000000000011</c:v>
                </c:pt>
                <c:pt idx="34573">
                  <c:v>43.297000000000011</c:v>
                </c:pt>
                <c:pt idx="34574">
                  <c:v>43.297000000000011</c:v>
                </c:pt>
                <c:pt idx="34575">
                  <c:v>43.297000000000011</c:v>
                </c:pt>
                <c:pt idx="34576">
                  <c:v>43.297000000000011</c:v>
                </c:pt>
                <c:pt idx="34577">
                  <c:v>43.297000000000011</c:v>
                </c:pt>
                <c:pt idx="34578">
                  <c:v>43.297000000000011</c:v>
                </c:pt>
                <c:pt idx="34579">
                  <c:v>43.297000000000011</c:v>
                </c:pt>
                <c:pt idx="34580">
                  <c:v>43.297000000000011</c:v>
                </c:pt>
                <c:pt idx="34581">
                  <c:v>43.297000000000011</c:v>
                </c:pt>
                <c:pt idx="34582">
                  <c:v>43.297000000000011</c:v>
                </c:pt>
                <c:pt idx="34583">
                  <c:v>43.297000000000011</c:v>
                </c:pt>
                <c:pt idx="34584">
                  <c:v>43.297000000000011</c:v>
                </c:pt>
                <c:pt idx="34585">
                  <c:v>43.297000000000011</c:v>
                </c:pt>
                <c:pt idx="34586">
                  <c:v>43.297000000000011</c:v>
                </c:pt>
                <c:pt idx="34587">
                  <c:v>43.297000000000011</c:v>
                </c:pt>
                <c:pt idx="34588">
                  <c:v>43.297000000000011</c:v>
                </c:pt>
                <c:pt idx="34589">
                  <c:v>43.297000000000011</c:v>
                </c:pt>
                <c:pt idx="34590">
                  <c:v>43.297000000000011</c:v>
                </c:pt>
                <c:pt idx="34591">
                  <c:v>43.297000000000011</c:v>
                </c:pt>
                <c:pt idx="34592">
                  <c:v>43.297000000000011</c:v>
                </c:pt>
                <c:pt idx="34593">
                  <c:v>43.297000000000011</c:v>
                </c:pt>
                <c:pt idx="34594">
                  <c:v>43.297000000000011</c:v>
                </c:pt>
                <c:pt idx="34595">
                  <c:v>43.297000000000011</c:v>
                </c:pt>
                <c:pt idx="34596">
                  <c:v>43.297000000000011</c:v>
                </c:pt>
                <c:pt idx="34597">
                  <c:v>43.297000000000011</c:v>
                </c:pt>
                <c:pt idx="34598">
                  <c:v>43.297000000000011</c:v>
                </c:pt>
                <c:pt idx="34599">
                  <c:v>43.307099999999998</c:v>
                </c:pt>
                <c:pt idx="34600">
                  <c:v>43.307099999999998</c:v>
                </c:pt>
                <c:pt idx="34601">
                  <c:v>43.307099999999998</c:v>
                </c:pt>
                <c:pt idx="34602">
                  <c:v>43.307099999999998</c:v>
                </c:pt>
                <c:pt idx="34603">
                  <c:v>43.307099999999998</c:v>
                </c:pt>
                <c:pt idx="34604">
                  <c:v>43.307099999999998</c:v>
                </c:pt>
                <c:pt idx="34605">
                  <c:v>43.307099999999998</c:v>
                </c:pt>
                <c:pt idx="34606">
                  <c:v>43.307099999999998</c:v>
                </c:pt>
                <c:pt idx="34607">
                  <c:v>43.307099999999998</c:v>
                </c:pt>
                <c:pt idx="34608">
                  <c:v>43.307099999999998</c:v>
                </c:pt>
                <c:pt idx="34609">
                  <c:v>43.307099999999998</c:v>
                </c:pt>
                <c:pt idx="34610">
                  <c:v>43.307099999999998</c:v>
                </c:pt>
                <c:pt idx="34611">
                  <c:v>43.307099999999998</c:v>
                </c:pt>
                <c:pt idx="34612">
                  <c:v>43.307099999999998</c:v>
                </c:pt>
                <c:pt idx="34613">
                  <c:v>43.307099999999998</c:v>
                </c:pt>
                <c:pt idx="34614">
                  <c:v>43.307099999999998</c:v>
                </c:pt>
                <c:pt idx="34615">
                  <c:v>43.307099999999998</c:v>
                </c:pt>
                <c:pt idx="34616">
                  <c:v>43.307099999999998</c:v>
                </c:pt>
                <c:pt idx="34617">
                  <c:v>43.307099999999998</c:v>
                </c:pt>
                <c:pt idx="34618">
                  <c:v>43.307099999999998</c:v>
                </c:pt>
                <c:pt idx="34619">
                  <c:v>43.307099999999998</c:v>
                </c:pt>
                <c:pt idx="34620">
                  <c:v>43.307099999999998</c:v>
                </c:pt>
                <c:pt idx="34621">
                  <c:v>43.307099999999998</c:v>
                </c:pt>
                <c:pt idx="34622">
                  <c:v>43.307099999999998</c:v>
                </c:pt>
                <c:pt idx="34623">
                  <c:v>43.307099999999998</c:v>
                </c:pt>
                <c:pt idx="34624">
                  <c:v>43.307099999999998</c:v>
                </c:pt>
                <c:pt idx="34625">
                  <c:v>43.307099999999998</c:v>
                </c:pt>
                <c:pt idx="34626">
                  <c:v>43.307099999999998</c:v>
                </c:pt>
                <c:pt idx="34627">
                  <c:v>43.307099999999998</c:v>
                </c:pt>
                <c:pt idx="34628">
                  <c:v>43.307099999999998</c:v>
                </c:pt>
                <c:pt idx="34629">
                  <c:v>43.307099999999998</c:v>
                </c:pt>
                <c:pt idx="34630">
                  <c:v>43.307099999999998</c:v>
                </c:pt>
                <c:pt idx="34631">
                  <c:v>43.307099999999998</c:v>
                </c:pt>
                <c:pt idx="34632">
                  <c:v>43.307099999999998</c:v>
                </c:pt>
                <c:pt idx="34633">
                  <c:v>43.307099999999998</c:v>
                </c:pt>
                <c:pt idx="34634">
                  <c:v>43.307099999999998</c:v>
                </c:pt>
                <c:pt idx="34635">
                  <c:v>43.307099999999998</c:v>
                </c:pt>
                <c:pt idx="34636">
                  <c:v>43.307099999999998</c:v>
                </c:pt>
                <c:pt idx="34637">
                  <c:v>43.307099999999998</c:v>
                </c:pt>
                <c:pt idx="34638">
                  <c:v>43.307099999999998</c:v>
                </c:pt>
                <c:pt idx="34639">
                  <c:v>43.307099999999998</c:v>
                </c:pt>
                <c:pt idx="34640">
                  <c:v>43.307099999999998</c:v>
                </c:pt>
                <c:pt idx="34641">
                  <c:v>43.307099999999998</c:v>
                </c:pt>
                <c:pt idx="34642">
                  <c:v>43.307099999999998</c:v>
                </c:pt>
                <c:pt idx="34643">
                  <c:v>43.307099999999998</c:v>
                </c:pt>
                <c:pt idx="34644">
                  <c:v>43.307099999999998</c:v>
                </c:pt>
                <c:pt idx="34645">
                  <c:v>43.307099999999998</c:v>
                </c:pt>
                <c:pt idx="34646">
                  <c:v>43.307099999999998</c:v>
                </c:pt>
                <c:pt idx="34647">
                  <c:v>43.307099999999998</c:v>
                </c:pt>
                <c:pt idx="34648">
                  <c:v>43.307099999999998</c:v>
                </c:pt>
                <c:pt idx="34649">
                  <c:v>43.307099999999998</c:v>
                </c:pt>
                <c:pt idx="34650">
                  <c:v>43.307099999999998</c:v>
                </c:pt>
                <c:pt idx="34651">
                  <c:v>43.307099999999998</c:v>
                </c:pt>
                <c:pt idx="34652">
                  <c:v>43.307099999999998</c:v>
                </c:pt>
                <c:pt idx="34653">
                  <c:v>43.307099999999998</c:v>
                </c:pt>
                <c:pt idx="34654">
                  <c:v>43.307099999999998</c:v>
                </c:pt>
                <c:pt idx="34655">
                  <c:v>43.307099999999998</c:v>
                </c:pt>
                <c:pt idx="34656">
                  <c:v>43.307099999999998</c:v>
                </c:pt>
                <c:pt idx="34657">
                  <c:v>43.307099999999998</c:v>
                </c:pt>
                <c:pt idx="34658">
                  <c:v>43.307099999999998</c:v>
                </c:pt>
                <c:pt idx="34659">
                  <c:v>43.307099999999998</c:v>
                </c:pt>
                <c:pt idx="34660">
                  <c:v>43.307099999999998</c:v>
                </c:pt>
                <c:pt idx="34661">
                  <c:v>43.307099999999998</c:v>
                </c:pt>
                <c:pt idx="34662">
                  <c:v>43.307099999999998</c:v>
                </c:pt>
                <c:pt idx="34663">
                  <c:v>43.307099999999998</c:v>
                </c:pt>
                <c:pt idx="34664">
                  <c:v>43.307099999999998</c:v>
                </c:pt>
                <c:pt idx="34665">
                  <c:v>43.307099999999998</c:v>
                </c:pt>
                <c:pt idx="34666">
                  <c:v>43.307099999999998</c:v>
                </c:pt>
                <c:pt idx="34667">
                  <c:v>43.307099999999998</c:v>
                </c:pt>
                <c:pt idx="34668">
                  <c:v>43.307099999999998</c:v>
                </c:pt>
                <c:pt idx="34669">
                  <c:v>43.307099999999998</c:v>
                </c:pt>
                <c:pt idx="34670">
                  <c:v>43.307099999999998</c:v>
                </c:pt>
                <c:pt idx="34671">
                  <c:v>43.307099999999998</c:v>
                </c:pt>
                <c:pt idx="34672">
                  <c:v>43.307099999999998</c:v>
                </c:pt>
                <c:pt idx="34673">
                  <c:v>43.307099999999998</c:v>
                </c:pt>
                <c:pt idx="34674">
                  <c:v>43.307099999999998</c:v>
                </c:pt>
                <c:pt idx="34675">
                  <c:v>43.307099999999998</c:v>
                </c:pt>
                <c:pt idx="34676">
                  <c:v>43.307099999999998</c:v>
                </c:pt>
                <c:pt idx="34677">
                  <c:v>43.307099999999998</c:v>
                </c:pt>
                <c:pt idx="34678">
                  <c:v>43.307099999999998</c:v>
                </c:pt>
                <c:pt idx="34679">
                  <c:v>43.307099999999998</c:v>
                </c:pt>
                <c:pt idx="34680">
                  <c:v>43.307099999999998</c:v>
                </c:pt>
                <c:pt idx="34681">
                  <c:v>43.307099999999998</c:v>
                </c:pt>
                <c:pt idx="34682">
                  <c:v>43.307099999999998</c:v>
                </c:pt>
                <c:pt idx="34683">
                  <c:v>43.307099999999998</c:v>
                </c:pt>
                <c:pt idx="34684">
                  <c:v>43.307099999999998</c:v>
                </c:pt>
                <c:pt idx="34685">
                  <c:v>43.307099999999998</c:v>
                </c:pt>
                <c:pt idx="34686">
                  <c:v>43.307099999999998</c:v>
                </c:pt>
                <c:pt idx="34687">
                  <c:v>43.307099999999998</c:v>
                </c:pt>
                <c:pt idx="34688">
                  <c:v>43.307099999999998</c:v>
                </c:pt>
                <c:pt idx="34689">
                  <c:v>43.307099999999998</c:v>
                </c:pt>
                <c:pt idx="34690">
                  <c:v>43.307099999999998</c:v>
                </c:pt>
                <c:pt idx="34691">
                  <c:v>43.307099999999998</c:v>
                </c:pt>
                <c:pt idx="34692">
                  <c:v>43.307099999999998</c:v>
                </c:pt>
                <c:pt idx="34693">
                  <c:v>43.307099999999998</c:v>
                </c:pt>
                <c:pt idx="34694">
                  <c:v>43.307099999999998</c:v>
                </c:pt>
                <c:pt idx="34695">
                  <c:v>43.307099999999998</c:v>
                </c:pt>
                <c:pt idx="34696">
                  <c:v>43.307099999999998</c:v>
                </c:pt>
                <c:pt idx="34697">
                  <c:v>43.307099999999998</c:v>
                </c:pt>
                <c:pt idx="34698">
                  <c:v>43.307099999999998</c:v>
                </c:pt>
                <c:pt idx="34699">
                  <c:v>43.307099999999998</c:v>
                </c:pt>
                <c:pt idx="34700">
                  <c:v>43.307099999999998</c:v>
                </c:pt>
                <c:pt idx="34701">
                  <c:v>43.307099999999998</c:v>
                </c:pt>
                <c:pt idx="34702">
                  <c:v>43.307099999999998</c:v>
                </c:pt>
                <c:pt idx="34703">
                  <c:v>43.307099999999998</c:v>
                </c:pt>
                <c:pt idx="34704">
                  <c:v>43.307099999999998</c:v>
                </c:pt>
                <c:pt idx="34705">
                  <c:v>43.307099999999998</c:v>
                </c:pt>
                <c:pt idx="34706">
                  <c:v>43.307099999999998</c:v>
                </c:pt>
                <c:pt idx="34707">
                  <c:v>43.307099999999998</c:v>
                </c:pt>
                <c:pt idx="34708">
                  <c:v>43.307099999999998</c:v>
                </c:pt>
                <c:pt idx="34709">
                  <c:v>43.307099999999998</c:v>
                </c:pt>
                <c:pt idx="34710">
                  <c:v>43.307099999999998</c:v>
                </c:pt>
                <c:pt idx="34711">
                  <c:v>43.307099999999998</c:v>
                </c:pt>
                <c:pt idx="34712">
                  <c:v>43.307099999999998</c:v>
                </c:pt>
                <c:pt idx="34713">
                  <c:v>43.307099999999998</c:v>
                </c:pt>
                <c:pt idx="34714">
                  <c:v>43.307099999999998</c:v>
                </c:pt>
                <c:pt idx="34715">
                  <c:v>43.307099999999998</c:v>
                </c:pt>
                <c:pt idx="34716">
                  <c:v>43.307099999999998</c:v>
                </c:pt>
                <c:pt idx="34717">
                  <c:v>43.307099999999998</c:v>
                </c:pt>
                <c:pt idx="34718">
                  <c:v>43.307099999999998</c:v>
                </c:pt>
                <c:pt idx="34719">
                  <c:v>43.307099999999998</c:v>
                </c:pt>
                <c:pt idx="34720">
                  <c:v>43.307099999999998</c:v>
                </c:pt>
                <c:pt idx="34721">
                  <c:v>43.307099999999998</c:v>
                </c:pt>
                <c:pt idx="34722">
                  <c:v>43.307099999999998</c:v>
                </c:pt>
                <c:pt idx="34723">
                  <c:v>43.307099999999998</c:v>
                </c:pt>
                <c:pt idx="34724">
                  <c:v>43.307099999999998</c:v>
                </c:pt>
                <c:pt idx="34725">
                  <c:v>43.307099999999998</c:v>
                </c:pt>
                <c:pt idx="34726">
                  <c:v>43.307099999999998</c:v>
                </c:pt>
                <c:pt idx="34727">
                  <c:v>43.307099999999998</c:v>
                </c:pt>
                <c:pt idx="34728">
                  <c:v>43.307099999999998</c:v>
                </c:pt>
                <c:pt idx="34729">
                  <c:v>43.307099999999998</c:v>
                </c:pt>
                <c:pt idx="34730">
                  <c:v>43.307099999999998</c:v>
                </c:pt>
                <c:pt idx="34731">
                  <c:v>43.307099999999998</c:v>
                </c:pt>
                <c:pt idx="34732">
                  <c:v>43.307099999999998</c:v>
                </c:pt>
                <c:pt idx="34733">
                  <c:v>43.307099999999998</c:v>
                </c:pt>
                <c:pt idx="34734">
                  <c:v>43.307099999999998</c:v>
                </c:pt>
                <c:pt idx="34735">
                  <c:v>43.307099999999998</c:v>
                </c:pt>
                <c:pt idx="34736">
                  <c:v>43.307099999999998</c:v>
                </c:pt>
                <c:pt idx="34737">
                  <c:v>43.307099999999998</c:v>
                </c:pt>
                <c:pt idx="34738">
                  <c:v>43.307099999999998</c:v>
                </c:pt>
                <c:pt idx="34739">
                  <c:v>43.307099999999998</c:v>
                </c:pt>
                <c:pt idx="34740">
                  <c:v>43.307099999999998</c:v>
                </c:pt>
                <c:pt idx="34741">
                  <c:v>43.317699999999988</c:v>
                </c:pt>
                <c:pt idx="34742">
                  <c:v>43.317699999999988</c:v>
                </c:pt>
                <c:pt idx="34743">
                  <c:v>43.317699999999988</c:v>
                </c:pt>
                <c:pt idx="34744">
                  <c:v>43.317699999999988</c:v>
                </c:pt>
                <c:pt idx="34745">
                  <c:v>43.317699999999988</c:v>
                </c:pt>
                <c:pt idx="34746">
                  <c:v>43.317699999999988</c:v>
                </c:pt>
                <c:pt idx="34747">
                  <c:v>43.317699999999988</c:v>
                </c:pt>
                <c:pt idx="34748">
                  <c:v>43.317699999999988</c:v>
                </c:pt>
                <c:pt idx="34749">
                  <c:v>43.317699999999988</c:v>
                </c:pt>
                <c:pt idx="34750">
                  <c:v>43.317699999999988</c:v>
                </c:pt>
                <c:pt idx="34751">
                  <c:v>43.317699999999988</c:v>
                </c:pt>
                <c:pt idx="34752">
                  <c:v>43.317699999999988</c:v>
                </c:pt>
                <c:pt idx="34753">
                  <c:v>43.317699999999988</c:v>
                </c:pt>
                <c:pt idx="34754">
                  <c:v>43.317699999999988</c:v>
                </c:pt>
                <c:pt idx="34755">
                  <c:v>43.328800000000001</c:v>
                </c:pt>
                <c:pt idx="34756">
                  <c:v>43.328800000000001</c:v>
                </c:pt>
                <c:pt idx="34757">
                  <c:v>43.328800000000001</c:v>
                </c:pt>
                <c:pt idx="34758">
                  <c:v>43.328800000000001</c:v>
                </c:pt>
                <c:pt idx="34759">
                  <c:v>43.328800000000001</c:v>
                </c:pt>
                <c:pt idx="34760">
                  <c:v>43.328800000000001</c:v>
                </c:pt>
                <c:pt idx="34761">
                  <c:v>43.328800000000001</c:v>
                </c:pt>
                <c:pt idx="34762">
                  <c:v>43.328800000000001</c:v>
                </c:pt>
                <c:pt idx="34763">
                  <c:v>43.328800000000001</c:v>
                </c:pt>
                <c:pt idx="34764">
                  <c:v>43.328800000000001</c:v>
                </c:pt>
                <c:pt idx="34765">
                  <c:v>43.328800000000001</c:v>
                </c:pt>
                <c:pt idx="34766">
                  <c:v>43.328800000000001</c:v>
                </c:pt>
                <c:pt idx="34767">
                  <c:v>43.328800000000001</c:v>
                </c:pt>
                <c:pt idx="34768">
                  <c:v>43.328800000000001</c:v>
                </c:pt>
                <c:pt idx="34769">
                  <c:v>43.339200000000012</c:v>
                </c:pt>
                <c:pt idx="34770">
                  <c:v>43.339200000000012</c:v>
                </c:pt>
                <c:pt idx="34771">
                  <c:v>43.339200000000012</c:v>
                </c:pt>
                <c:pt idx="34772">
                  <c:v>43.339200000000012</c:v>
                </c:pt>
                <c:pt idx="34773">
                  <c:v>43.339200000000012</c:v>
                </c:pt>
                <c:pt idx="34774">
                  <c:v>43.339200000000012</c:v>
                </c:pt>
                <c:pt idx="34775">
                  <c:v>43.339200000000012</c:v>
                </c:pt>
                <c:pt idx="34776">
                  <c:v>43.339200000000012</c:v>
                </c:pt>
                <c:pt idx="34777">
                  <c:v>43.339200000000012</c:v>
                </c:pt>
                <c:pt idx="34778">
                  <c:v>43.339200000000012</c:v>
                </c:pt>
                <c:pt idx="34779">
                  <c:v>43.339200000000012</c:v>
                </c:pt>
                <c:pt idx="34780">
                  <c:v>43.339200000000012</c:v>
                </c:pt>
                <c:pt idx="34781">
                  <c:v>43.339200000000012</c:v>
                </c:pt>
                <c:pt idx="34782">
                  <c:v>43.339200000000012</c:v>
                </c:pt>
                <c:pt idx="34783">
                  <c:v>43.339200000000012</c:v>
                </c:pt>
                <c:pt idx="34784">
                  <c:v>43.339200000000012</c:v>
                </c:pt>
                <c:pt idx="34785">
                  <c:v>43.339200000000012</c:v>
                </c:pt>
                <c:pt idx="34786">
                  <c:v>43.339200000000012</c:v>
                </c:pt>
                <c:pt idx="34787">
                  <c:v>43.339200000000012</c:v>
                </c:pt>
                <c:pt idx="34788">
                  <c:v>43.350499999999997</c:v>
                </c:pt>
                <c:pt idx="34789">
                  <c:v>43.350499999999997</c:v>
                </c:pt>
                <c:pt idx="34790">
                  <c:v>43.350499999999997</c:v>
                </c:pt>
                <c:pt idx="34791">
                  <c:v>43.350499999999997</c:v>
                </c:pt>
                <c:pt idx="34792">
                  <c:v>43.350499999999997</c:v>
                </c:pt>
                <c:pt idx="34793">
                  <c:v>43.350499999999997</c:v>
                </c:pt>
                <c:pt idx="34794">
                  <c:v>43.350499999999997</c:v>
                </c:pt>
                <c:pt idx="34795">
                  <c:v>43.350499999999997</c:v>
                </c:pt>
                <c:pt idx="34796">
                  <c:v>43.350499999999997</c:v>
                </c:pt>
                <c:pt idx="34797">
                  <c:v>43.350499999999997</c:v>
                </c:pt>
                <c:pt idx="34798">
                  <c:v>43.350499999999997</c:v>
                </c:pt>
                <c:pt idx="34799">
                  <c:v>43.350499999999997</c:v>
                </c:pt>
                <c:pt idx="34800">
                  <c:v>43.350499999999997</c:v>
                </c:pt>
                <c:pt idx="34801">
                  <c:v>43.350499999999997</c:v>
                </c:pt>
                <c:pt idx="34802">
                  <c:v>43.350499999999997</c:v>
                </c:pt>
                <c:pt idx="34803">
                  <c:v>43.350499999999997</c:v>
                </c:pt>
                <c:pt idx="34804">
                  <c:v>43.350499999999997</c:v>
                </c:pt>
                <c:pt idx="34805">
                  <c:v>43.350499999999997</c:v>
                </c:pt>
                <c:pt idx="34806">
                  <c:v>43.350499999999997</c:v>
                </c:pt>
                <c:pt idx="34807">
                  <c:v>43.350499999999997</c:v>
                </c:pt>
                <c:pt idx="34808">
                  <c:v>43.350499999999997</c:v>
                </c:pt>
                <c:pt idx="34809">
                  <c:v>43.350499999999997</c:v>
                </c:pt>
                <c:pt idx="34810">
                  <c:v>43.350499999999997</c:v>
                </c:pt>
                <c:pt idx="34811">
                  <c:v>43.350499999999997</c:v>
                </c:pt>
                <c:pt idx="34812">
                  <c:v>43.360700000000001</c:v>
                </c:pt>
                <c:pt idx="34813">
                  <c:v>43.360700000000001</c:v>
                </c:pt>
                <c:pt idx="34814">
                  <c:v>43.360700000000001</c:v>
                </c:pt>
                <c:pt idx="34815">
                  <c:v>43.360700000000001</c:v>
                </c:pt>
                <c:pt idx="34816">
                  <c:v>43.360700000000001</c:v>
                </c:pt>
                <c:pt idx="34817">
                  <c:v>43.360700000000001</c:v>
                </c:pt>
                <c:pt idx="34818">
                  <c:v>43.360700000000001</c:v>
                </c:pt>
                <c:pt idx="34819">
                  <c:v>43.360700000000001</c:v>
                </c:pt>
                <c:pt idx="34820">
                  <c:v>43.360700000000001</c:v>
                </c:pt>
                <c:pt idx="34821">
                  <c:v>43.360700000000001</c:v>
                </c:pt>
                <c:pt idx="34822">
                  <c:v>43.360700000000001</c:v>
                </c:pt>
                <c:pt idx="34823">
                  <c:v>43.360700000000001</c:v>
                </c:pt>
                <c:pt idx="34824">
                  <c:v>43.360700000000001</c:v>
                </c:pt>
                <c:pt idx="34825">
                  <c:v>43.360700000000001</c:v>
                </c:pt>
                <c:pt idx="34826">
                  <c:v>43.360700000000001</c:v>
                </c:pt>
                <c:pt idx="34827">
                  <c:v>43.360700000000001</c:v>
                </c:pt>
                <c:pt idx="34828">
                  <c:v>43.360700000000001</c:v>
                </c:pt>
                <c:pt idx="34829">
                  <c:v>43.360700000000001</c:v>
                </c:pt>
                <c:pt idx="34830">
                  <c:v>43.360700000000001</c:v>
                </c:pt>
                <c:pt idx="34831">
                  <c:v>43.360700000000001</c:v>
                </c:pt>
                <c:pt idx="34832">
                  <c:v>43.360700000000001</c:v>
                </c:pt>
                <c:pt idx="34833">
                  <c:v>43.360700000000001</c:v>
                </c:pt>
                <c:pt idx="34834">
                  <c:v>43.360700000000001</c:v>
                </c:pt>
                <c:pt idx="34835">
                  <c:v>43.360700000000001</c:v>
                </c:pt>
                <c:pt idx="34836">
                  <c:v>43.360700000000001</c:v>
                </c:pt>
                <c:pt idx="34837">
                  <c:v>43.360700000000001</c:v>
                </c:pt>
                <c:pt idx="34838">
                  <c:v>43.360700000000001</c:v>
                </c:pt>
                <c:pt idx="34839">
                  <c:v>43.360700000000001</c:v>
                </c:pt>
                <c:pt idx="34840">
                  <c:v>43.370899999999999</c:v>
                </c:pt>
                <c:pt idx="34841">
                  <c:v>43.370899999999999</c:v>
                </c:pt>
                <c:pt idx="34842">
                  <c:v>43.370899999999999</c:v>
                </c:pt>
                <c:pt idx="34843">
                  <c:v>43.370899999999999</c:v>
                </c:pt>
                <c:pt idx="34844">
                  <c:v>43.370899999999999</c:v>
                </c:pt>
                <c:pt idx="34845">
                  <c:v>43.370899999999999</c:v>
                </c:pt>
                <c:pt idx="34846">
                  <c:v>43.370899999999999</c:v>
                </c:pt>
                <c:pt idx="34847">
                  <c:v>43.370899999999999</c:v>
                </c:pt>
                <c:pt idx="34848">
                  <c:v>43.370899999999999</c:v>
                </c:pt>
                <c:pt idx="34849">
                  <c:v>43.370899999999999</c:v>
                </c:pt>
                <c:pt idx="34850">
                  <c:v>43.370899999999999</c:v>
                </c:pt>
                <c:pt idx="34851">
                  <c:v>43.370899999999999</c:v>
                </c:pt>
                <c:pt idx="34852">
                  <c:v>43.370899999999999</c:v>
                </c:pt>
                <c:pt idx="34853">
                  <c:v>43.370899999999999</c:v>
                </c:pt>
                <c:pt idx="34854">
                  <c:v>43.370899999999999</c:v>
                </c:pt>
                <c:pt idx="34855">
                  <c:v>43.370899999999999</c:v>
                </c:pt>
                <c:pt idx="34856">
                  <c:v>43.370899999999999</c:v>
                </c:pt>
                <c:pt idx="34857">
                  <c:v>43.370899999999999</c:v>
                </c:pt>
                <c:pt idx="34858">
                  <c:v>43.370899999999999</c:v>
                </c:pt>
                <c:pt idx="34859">
                  <c:v>43.381899999999987</c:v>
                </c:pt>
                <c:pt idx="34860">
                  <c:v>43.381899999999987</c:v>
                </c:pt>
                <c:pt idx="34861">
                  <c:v>43.381899999999987</c:v>
                </c:pt>
                <c:pt idx="34862">
                  <c:v>43.381899999999987</c:v>
                </c:pt>
                <c:pt idx="34863">
                  <c:v>43.381899999999987</c:v>
                </c:pt>
                <c:pt idx="34864">
                  <c:v>43.381899999999987</c:v>
                </c:pt>
                <c:pt idx="34865">
                  <c:v>43.381899999999987</c:v>
                </c:pt>
                <c:pt idx="34866">
                  <c:v>43.381899999999987</c:v>
                </c:pt>
                <c:pt idx="34867">
                  <c:v>43.381899999999987</c:v>
                </c:pt>
                <c:pt idx="34868">
                  <c:v>43.381899999999987</c:v>
                </c:pt>
                <c:pt idx="34869">
                  <c:v>43.392099999999999</c:v>
                </c:pt>
                <c:pt idx="34870">
                  <c:v>43.392099999999999</c:v>
                </c:pt>
                <c:pt idx="34871">
                  <c:v>43.392099999999999</c:v>
                </c:pt>
                <c:pt idx="34872">
                  <c:v>43.392099999999999</c:v>
                </c:pt>
                <c:pt idx="34873">
                  <c:v>43.404200000000003</c:v>
                </c:pt>
                <c:pt idx="34874">
                  <c:v>43.404200000000003</c:v>
                </c:pt>
                <c:pt idx="34875">
                  <c:v>43.404200000000003</c:v>
                </c:pt>
                <c:pt idx="34876">
                  <c:v>43.404200000000003</c:v>
                </c:pt>
                <c:pt idx="34877">
                  <c:v>43.404200000000003</c:v>
                </c:pt>
                <c:pt idx="34878">
                  <c:v>43.416200000000003</c:v>
                </c:pt>
                <c:pt idx="34879">
                  <c:v>43.416200000000003</c:v>
                </c:pt>
                <c:pt idx="34880">
                  <c:v>43.416200000000003</c:v>
                </c:pt>
                <c:pt idx="34881">
                  <c:v>43.416200000000003</c:v>
                </c:pt>
                <c:pt idx="34882">
                  <c:v>43.416200000000003</c:v>
                </c:pt>
                <c:pt idx="34883">
                  <c:v>43.427</c:v>
                </c:pt>
                <c:pt idx="34884">
                  <c:v>43.427</c:v>
                </c:pt>
                <c:pt idx="34885">
                  <c:v>43.427</c:v>
                </c:pt>
                <c:pt idx="34886">
                  <c:v>43.427</c:v>
                </c:pt>
                <c:pt idx="34887">
                  <c:v>43.427</c:v>
                </c:pt>
                <c:pt idx="34888">
                  <c:v>43.427</c:v>
                </c:pt>
                <c:pt idx="34889">
                  <c:v>43.427</c:v>
                </c:pt>
                <c:pt idx="34890">
                  <c:v>43.427</c:v>
                </c:pt>
                <c:pt idx="34891">
                  <c:v>43.427</c:v>
                </c:pt>
                <c:pt idx="34892">
                  <c:v>43.438000000000002</c:v>
                </c:pt>
                <c:pt idx="34893">
                  <c:v>43.438000000000002</c:v>
                </c:pt>
                <c:pt idx="34894">
                  <c:v>43.438000000000002</c:v>
                </c:pt>
                <c:pt idx="34895">
                  <c:v>43.438000000000002</c:v>
                </c:pt>
                <c:pt idx="34896">
                  <c:v>43.438000000000002</c:v>
                </c:pt>
                <c:pt idx="34897">
                  <c:v>43.449199999999998</c:v>
                </c:pt>
                <c:pt idx="34898">
                  <c:v>43.449199999999998</c:v>
                </c:pt>
                <c:pt idx="34899">
                  <c:v>43.449199999999998</c:v>
                </c:pt>
                <c:pt idx="34900">
                  <c:v>43.449199999999998</c:v>
                </c:pt>
                <c:pt idx="34901">
                  <c:v>43.449199999999998</c:v>
                </c:pt>
                <c:pt idx="34902">
                  <c:v>43.449199999999998</c:v>
                </c:pt>
                <c:pt idx="34903">
                  <c:v>43.449199999999998</c:v>
                </c:pt>
                <c:pt idx="34904">
                  <c:v>43.449199999999998</c:v>
                </c:pt>
                <c:pt idx="34905">
                  <c:v>43.449199999999998</c:v>
                </c:pt>
                <c:pt idx="34906">
                  <c:v>43.449199999999998</c:v>
                </c:pt>
                <c:pt idx="34907">
                  <c:v>43.459499999999998</c:v>
                </c:pt>
                <c:pt idx="34908">
                  <c:v>43.459499999999998</c:v>
                </c:pt>
                <c:pt idx="34909">
                  <c:v>43.459499999999998</c:v>
                </c:pt>
                <c:pt idx="34910">
                  <c:v>43.459499999999998</c:v>
                </c:pt>
                <c:pt idx="34911">
                  <c:v>43.4696</c:v>
                </c:pt>
                <c:pt idx="34912">
                  <c:v>43.4696</c:v>
                </c:pt>
                <c:pt idx="34913">
                  <c:v>43.4696</c:v>
                </c:pt>
                <c:pt idx="34914">
                  <c:v>43.4696</c:v>
                </c:pt>
                <c:pt idx="34915">
                  <c:v>43.4696</c:v>
                </c:pt>
                <c:pt idx="34916">
                  <c:v>43.4696</c:v>
                </c:pt>
                <c:pt idx="34917">
                  <c:v>43.4696</c:v>
                </c:pt>
                <c:pt idx="34918">
                  <c:v>43.4696</c:v>
                </c:pt>
                <c:pt idx="34919">
                  <c:v>43.4696</c:v>
                </c:pt>
                <c:pt idx="34920">
                  <c:v>43.4696</c:v>
                </c:pt>
                <c:pt idx="34921">
                  <c:v>43.480699999999999</c:v>
                </c:pt>
                <c:pt idx="34922">
                  <c:v>43.480699999999999</c:v>
                </c:pt>
                <c:pt idx="34923">
                  <c:v>43.480699999999999</c:v>
                </c:pt>
                <c:pt idx="34924">
                  <c:v>43.480699999999999</c:v>
                </c:pt>
                <c:pt idx="34925">
                  <c:v>43.480699999999999</c:v>
                </c:pt>
                <c:pt idx="34926">
                  <c:v>43.480699999999999</c:v>
                </c:pt>
                <c:pt idx="34927">
                  <c:v>43.480699999999999</c:v>
                </c:pt>
                <c:pt idx="34928">
                  <c:v>43.480699999999999</c:v>
                </c:pt>
                <c:pt idx="34929">
                  <c:v>43.480699999999999</c:v>
                </c:pt>
                <c:pt idx="34930">
                  <c:v>43.491500000000002</c:v>
                </c:pt>
                <c:pt idx="34931">
                  <c:v>43.491500000000002</c:v>
                </c:pt>
                <c:pt idx="34932">
                  <c:v>43.491500000000002</c:v>
                </c:pt>
                <c:pt idx="34933">
                  <c:v>43.491500000000002</c:v>
                </c:pt>
                <c:pt idx="34934">
                  <c:v>43.491500000000002</c:v>
                </c:pt>
                <c:pt idx="34935">
                  <c:v>43.491500000000002</c:v>
                </c:pt>
                <c:pt idx="34936">
                  <c:v>43.491500000000002</c:v>
                </c:pt>
                <c:pt idx="34937">
                  <c:v>43.491500000000002</c:v>
                </c:pt>
                <c:pt idx="34938">
                  <c:v>43.491500000000002</c:v>
                </c:pt>
                <c:pt idx="34939">
                  <c:v>43.491500000000002</c:v>
                </c:pt>
                <c:pt idx="34940">
                  <c:v>43.491500000000002</c:v>
                </c:pt>
                <c:pt idx="34941">
                  <c:v>43.491500000000002</c:v>
                </c:pt>
                <c:pt idx="34942">
                  <c:v>43.491500000000002</c:v>
                </c:pt>
                <c:pt idx="34943">
                  <c:v>43.491500000000002</c:v>
                </c:pt>
                <c:pt idx="34944">
                  <c:v>43.5017</c:v>
                </c:pt>
                <c:pt idx="34945">
                  <c:v>43.5017</c:v>
                </c:pt>
                <c:pt idx="34946">
                  <c:v>43.5017</c:v>
                </c:pt>
                <c:pt idx="34947">
                  <c:v>43.5017</c:v>
                </c:pt>
                <c:pt idx="34948">
                  <c:v>43.5017</c:v>
                </c:pt>
                <c:pt idx="34949">
                  <c:v>43.5017</c:v>
                </c:pt>
                <c:pt idx="34950">
                  <c:v>43.5017</c:v>
                </c:pt>
                <c:pt idx="34951">
                  <c:v>43.5017</c:v>
                </c:pt>
                <c:pt idx="34952">
                  <c:v>43.5017</c:v>
                </c:pt>
                <c:pt idx="34953">
                  <c:v>43.5017</c:v>
                </c:pt>
                <c:pt idx="34954">
                  <c:v>43.5017</c:v>
                </c:pt>
                <c:pt idx="34955">
                  <c:v>43.5017</c:v>
                </c:pt>
                <c:pt idx="34956">
                  <c:v>43.5017</c:v>
                </c:pt>
                <c:pt idx="34957">
                  <c:v>43.5017</c:v>
                </c:pt>
                <c:pt idx="34958">
                  <c:v>43.5017</c:v>
                </c:pt>
                <c:pt idx="34959">
                  <c:v>43.511699999999998</c:v>
                </c:pt>
                <c:pt idx="34960">
                  <c:v>43.511699999999998</c:v>
                </c:pt>
                <c:pt idx="34961">
                  <c:v>43.511699999999998</c:v>
                </c:pt>
                <c:pt idx="34962">
                  <c:v>43.511699999999998</c:v>
                </c:pt>
                <c:pt idx="34963">
                  <c:v>43.511699999999998</c:v>
                </c:pt>
                <c:pt idx="34964">
                  <c:v>43.511699999999998</c:v>
                </c:pt>
                <c:pt idx="34965">
                  <c:v>43.511699999999998</c:v>
                </c:pt>
                <c:pt idx="34966">
                  <c:v>43.511699999999998</c:v>
                </c:pt>
                <c:pt idx="34967">
                  <c:v>43.511699999999998</c:v>
                </c:pt>
                <c:pt idx="34968">
                  <c:v>43.522200000000012</c:v>
                </c:pt>
                <c:pt idx="34969">
                  <c:v>43.522200000000012</c:v>
                </c:pt>
                <c:pt idx="34970">
                  <c:v>43.522200000000012</c:v>
                </c:pt>
                <c:pt idx="34971">
                  <c:v>43.522200000000012</c:v>
                </c:pt>
                <c:pt idx="34972">
                  <c:v>43.522200000000012</c:v>
                </c:pt>
                <c:pt idx="34973">
                  <c:v>43.522200000000012</c:v>
                </c:pt>
                <c:pt idx="34974">
                  <c:v>43.522200000000012</c:v>
                </c:pt>
                <c:pt idx="34975">
                  <c:v>43.522200000000012</c:v>
                </c:pt>
                <c:pt idx="34976">
                  <c:v>43.522200000000012</c:v>
                </c:pt>
                <c:pt idx="34977">
                  <c:v>43.522200000000012</c:v>
                </c:pt>
                <c:pt idx="34978">
                  <c:v>43.522200000000012</c:v>
                </c:pt>
                <c:pt idx="34979">
                  <c:v>43.522200000000012</c:v>
                </c:pt>
                <c:pt idx="34980">
                  <c:v>43.522200000000012</c:v>
                </c:pt>
                <c:pt idx="34981">
                  <c:v>43.522200000000012</c:v>
                </c:pt>
                <c:pt idx="34982">
                  <c:v>43.533200000000001</c:v>
                </c:pt>
                <c:pt idx="34983">
                  <c:v>43.533200000000001</c:v>
                </c:pt>
                <c:pt idx="34984">
                  <c:v>43.533200000000001</c:v>
                </c:pt>
                <c:pt idx="34985">
                  <c:v>43.533200000000001</c:v>
                </c:pt>
                <c:pt idx="34986">
                  <c:v>43.533200000000001</c:v>
                </c:pt>
                <c:pt idx="34987">
                  <c:v>43.533200000000001</c:v>
                </c:pt>
                <c:pt idx="34988">
                  <c:v>43.533200000000001</c:v>
                </c:pt>
                <c:pt idx="34989">
                  <c:v>43.533200000000001</c:v>
                </c:pt>
                <c:pt idx="34990">
                  <c:v>43.533200000000001</c:v>
                </c:pt>
                <c:pt idx="34991">
                  <c:v>43.533200000000001</c:v>
                </c:pt>
                <c:pt idx="34992">
                  <c:v>43.533200000000001</c:v>
                </c:pt>
                <c:pt idx="34993">
                  <c:v>43.533200000000001</c:v>
                </c:pt>
                <c:pt idx="34994">
                  <c:v>43.533200000000001</c:v>
                </c:pt>
                <c:pt idx="34995">
                  <c:v>43.533200000000001</c:v>
                </c:pt>
                <c:pt idx="34996">
                  <c:v>43.533200000000001</c:v>
                </c:pt>
                <c:pt idx="34997">
                  <c:v>43.533200000000001</c:v>
                </c:pt>
                <c:pt idx="34998">
                  <c:v>43.533200000000001</c:v>
                </c:pt>
                <c:pt idx="34999">
                  <c:v>43.533200000000001</c:v>
                </c:pt>
                <c:pt idx="35000">
                  <c:v>43.533200000000001</c:v>
                </c:pt>
                <c:pt idx="35001">
                  <c:v>43.533200000000001</c:v>
                </c:pt>
                <c:pt idx="35002">
                  <c:v>43.533200000000001</c:v>
                </c:pt>
                <c:pt idx="35003">
                  <c:v>43.533200000000001</c:v>
                </c:pt>
                <c:pt idx="35004">
                  <c:v>43.533200000000001</c:v>
                </c:pt>
                <c:pt idx="35005">
                  <c:v>43.533200000000001</c:v>
                </c:pt>
                <c:pt idx="35006">
                  <c:v>43.5441</c:v>
                </c:pt>
                <c:pt idx="35007">
                  <c:v>43.5441</c:v>
                </c:pt>
                <c:pt idx="35008">
                  <c:v>43.5441</c:v>
                </c:pt>
                <c:pt idx="35009">
                  <c:v>43.5441</c:v>
                </c:pt>
                <c:pt idx="35010">
                  <c:v>43.5441</c:v>
                </c:pt>
                <c:pt idx="35011">
                  <c:v>43.5441</c:v>
                </c:pt>
                <c:pt idx="35012">
                  <c:v>43.5441</c:v>
                </c:pt>
                <c:pt idx="35013">
                  <c:v>43.5441</c:v>
                </c:pt>
                <c:pt idx="35014">
                  <c:v>43.5441</c:v>
                </c:pt>
                <c:pt idx="35015">
                  <c:v>43.5441</c:v>
                </c:pt>
                <c:pt idx="35016">
                  <c:v>43.5441</c:v>
                </c:pt>
                <c:pt idx="35017">
                  <c:v>43.5441</c:v>
                </c:pt>
                <c:pt idx="35018">
                  <c:v>43.5441</c:v>
                </c:pt>
                <c:pt idx="35019">
                  <c:v>43.5441</c:v>
                </c:pt>
                <c:pt idx="35020">
                  <c:v>43.554200000000002</c:v>
                </c:pt>
                <c:pt idx="35021">
                  <c:v>43.554200000000002</c:v>
                </c:pt>
                <c:pt idx="35022">
                  <c:v>43.554200000000002</c:v>
                </c:pt>
                <c:pt idx="35023">
                  <c:v>43.554200000000002</c:v>
                </c:pt>
                <c:pt idx="35024">
                  <c:v>43.554200000000002</c:v>
                </c:pt>
                <c:pt idx="35025">
                  <c:v>43.554200000000002</c:v>
                </c:pt>
                <c:pt idx="35026">
                  <c:v>43.554200000000002</c:v>
                </c:pt>
                <c:pt idx="35027">
                  <c:v>43.554200000000002</c:v>
                </c:pt>
                <c:pt idx="35028">
                  <c:v>43.554200000000002</c:v>
                </c:pt>
                <c:pt idx="35029">
                  <c:v>43.554200000000002</c:v>
                </c:pt>
                <c:pt idx="35030">
                  <c:v>43.554200000000002</c:v>
                </c:pt>
                <c:pt idx="35031">
                  <c:v>43.554200000000002</c:v>
                </c:pt>
                <c:pt idx="35032">
                  <c:v>43.554200000000002</c:v>
                </c:pt>
                <c:pt idx="35033">
                  <c:v>43.554200000000002</c:v>
                </c:pt>
                <c:pt idx="35034">
                  <c:v>43.565400000000011</c:v>
                </c:pt>
                <c:pt idx="35035">
                  <c:v>43.565400000000011</c:v>
                </c:pt>
                <c:pt idx="35036">
                  <c:v>43.565400000000011</c:v>
                </c:pt>
                <c:pt idx="35037">
                  <c:v>43.565400000000011</c:v>
                </c:pt>
                <c:pt idx="35038">
                  <c:v>43.565400000000011</c:v>
                </c:pt>
                <c:pt idx="35039">
                  <c:v>43.565400000000011</c:v>
                </c:pt>
                <c:pt idx="35040">
                  <c:v>43.565400000000011</c:v>
                </c:pt>
                <c:pt idx="35041">
                  <c:v>43.565400000000011</c:v>
                </c:pt>
                <c:pt idx="35042">
                  <c:v>43.565400000000011</c:v>
                </c:pt>
                <c:pt idx="35043">
                  <c:v>43.565400000000011</c:v>
                </c:pt>
                <c:pt idx="35044">
                  <c:v>43.576000000000001</c:v>
                </c:pt>
                <c:pt idx="35045">
                  <c:v>43.576000000000001</c:v>
                </c:pt>
                <c:pt idx="35046">
                  <c:v>43.576000000000001</c:v>
                </c:pt>
                <c:pt idx="35047">
                  <c:v>43.576000000000001</c:v>
                </c:pt>
                <c:pt idx="35048">
                  <c:v>43.576000000000001</c:v>
                </c:pt>
                <c:pt idx="35049">
                  <c:v>43.576000000000001</c:v>
                </c:pt>
                <c:pt idx="35050">
                  <c:v>43.576000000000001</c:v>
                </c:pt>
                <c:pt idx="35051">
                  <c:v>43.576000000000001</c:v>
                </c:pt>
                <c:pt idx="35052">
                  <c:v>43.576000000000001</c:v>
                </c:pt>
                <c:pt idx="35053">
                  <c:v>43.586000000000013</c:v>
                </c:pt>
                <c:pt idx="35054">
                  <c:v>43.586000000000013</c:v>
                </c:pt>
                <c:pt idx="35055">
                  <c:v>43.586000000000013</c:v>
                </c:pt>
                <c:pt idx="35056">
                  <c:v>43.586000000000013</c:v>
                </c:pt>
                <c:pt idx="35057">
                  <c:v>43.586000000000013</c:v>
                </c:pt>
                <c:pt idx="35058">
                  <c:v>43.596600000000002</c:v>
                </c:pt>
                <c:pt idx="35059">
                  <c:v>43.596600000000002</c:v>
                </c:pt>
                <c:pt idx="35060">
                  <c:v>43.596600000000002</c:v>
                </c:pt>
                <c:pt idx="35061">
                  <c:v>43.596600000000002</c:v>
                </c:pt>
                <c:pt idx="35062">
                  <c:v>43.596600000000002</c:v>
                </c:pt>
                <c:pt idx="35063">
                  <c:v>43.596600000000002</c:v>
                </c:pt>
                <c:pt idx="35064">
                  <c:v>43.596600000000002</c:v>
                </c:pt>
                <c:pt idx="35065">
                  <c:v>43.596600000000002</c:v>
                </c:pt>
                <c:pt idx="35066">
                  <c:v>43.596600000000002</c:v>
                </c:pt>
                <c:pt idx="35067">
                  <c:v>43.596600000000002</c:v>
                </c:pt>
                <c:pt idx="35068">
                  <c:v>43.607000000000014</c:v>
                </c:pt>
                <c:pt idx="35069">
                  <c:v>43.607000000000014</c:v>
                </c:pt>
                <c:pt idx="35070">
                  <c:v>43.607000000000014</c:v>
                </c:pt>
                <c:pt idx="35071">
                  <c:v>43.607000000000014</c:v>
                </c:pt>
                <c:pt idx="35072">
                  <c:v>43.607000000000014</c:v>
                </c:pt>
                <c:pt idx="35073">
                  <c:v>43.607000000000014</c:v>
                </c:pt>
                <c:pt idx="35074">
                  <c:v>43.607000000000014</c:v>
                </c:pt>
                <c:pt idx="35075">
                  <c:v>43.607000000000014</c:v>
                </c:pt>
                <c:pt idx="35076">
                  <c:v>43.607000000000014</c:v>
                </c:pt>
                <c:pt idx="35077">
                  <c:v>43.607000000000014</c:v>
                </c:pt>
                <c:pt idx="35078">
                  <c:v>43.607000000000014</c:v>
                </c:pt>
                <c:pt idx="35079">
                  <c:v>43.607000000000014</c:v>
                </c:pt>
                <c:pt idx="35080">
                  <c:v>43.607000000000014</c:v>
                </c:pt>
                <c:pt idx="35081">
                  <c:v>43.607000000000014</c:v>
                </c:pt>
                <c:pt idx="35082">
                  <c:v>43.617400000000004</c:v>
                </c:pt>
                <c:pt idx="35083">
                  <c:v>43.617400000000004</c:v>
                </c:pt>
                <c:pt idx="35084">
                  <c:v>43.617400000000004</c:v>
                </c:pt>
                <c:pt idx="35085">
                  <c:v>43.617400000000004</c:v>
                </c:pt>
                <c:pt idx="35086">
                  <c:v>43.617400000000004</c:v>
                </c:pt>
                <c:pt idx="35087">
                  <c:v>43.617400000000004</c:v>
                </c:pt>
                <c:pt idx="35088">
                  <c:v>43.617400000000004</c:v>
                </c:pt>
                <c:pt idx="35089">
                  <c:v>43.617400000000004</c:v>
                </c:pt>
                <c:pt idx="35090">
                  <c:v>43.617400000000004</c:v>
                </c:pt>
                <c:pt idx="35091">
                  <c:v>43.628</c:v>
                </c:pt>
                <c:pt idx="35092">
                  <c:v>43.628</c:v>
                </c:pt>
                <c:pt idx="35093">
                  <c:v>43.628</c:v>
                </c:pt>
                <c:pt idx="35094">
                  <c:v>43.628</c:v>
                </c:pt>
                <c:pt idx="35095">
                  <c:v>43.628</c:v>
                </c:pt>
                <c:pt idx="35096">
                  <c:v>43.628</c:v>
                </c:pt>
                <c:pt idx="35097">
                  <c:v>43.628</c:v>
                </c:pt>
                <c:pt idx="35098">
                  <c:v>43.628</c:v>
                </c:pt>
                <c:pt idx="35099">
                  <c:v>43.628</c:v>
                </c:pt>
                <c:pt idx="35100">
                  <c:v>43.628</c:v>
                </c:pt>
                <c:pt idx="35101">
                  <c:v>43.639000000000003</c:v>
                </c:pt>
                <c:pt idx="35102">
                  <c:v>43.639000000000003</c:v>
                </c:pt>
                <c:pt idx="35103">
                  <c:v>43.639000000000003</c:v>
                </c:pt>
                <c:pt idx="35104">
                  <c:v>43.639000000000003</c:v>
                </c:pt>
                <c:pt idx="35105">
                  <c:v>43.639000000000003</c:v>
                </c:pt>
                <c:pt idx="35106">
                  <c:v>43.639000000000003</c:v>
                </c:pt>
                <c:pt idx="35107">
                  <c:v>43.639000000000003</c:v>
                </c:pt>
                <c:pt idx="35108">
                  <c:v>43.639000000000003</c:v>
                </c:pt>
                <c:pt idx="35109">
                  <c:v>43.639000000000003</c:v>
                </c:pt>
                <c:pt idx="35110">
                  <c:v>43.649700000000003</c:v>
                </c:pt>
                <c:pt idx="35111">
                  <c:v>43.649700000000003</c:v>
                </c:pt>
                <c:pt idx="35112">
                  <c:v>43.649700000000003</c:v>
                </c:pt>
                <c:pt idx="35113">
                  <c:v>43.649700000000003</c:v>
                </c:pt>
                <c:pt idx="35114">
                  <c:v>43.649700000000003</c:v>
                </c:pt>
                <c:pt idx="35115">
                  <c:v>43.649700000000003</c:v>
                </c:pt>
                <c:pt idx="35116">
                  <c:v>43.649700000000003</c:v>
                </c:pt>
                <c:pt idx="35117">
                  <c:v>43.649700000000003</c:v>
                </c:pt>
                <c:pt idx="35118">
                  <c:v>43.649700000000003</c:v>
                </c:pt>
                <c:pt idx="35119">
                  <c:v>43.649700000000003</c:v>
                </c:pt>
                <c:pt idx="35120">
                  <c:v>43.66</c:v>
                </c:pt>
                <c:pt idx="35121">
                  <c:v>43.66</c:v>
                </c:pt>
                <c:pt idx="35122">
                  <c:v>43.66</c:v>
                </c:pt>
                <c:pt idx="35123">
                  <c:v>43.66</c:v>
                </c:pt>
                <c:pt idx="35124">
                  <c:v>43.66</c:v>
                </c:pt>
                <c:pt idx="35125">
                  <c:v>43.66</c:v>
                </c:pt>
                <c:pt idx="35126">
                  <c:v>43.66</c:v>
                </c:pt>
                <c:pt idx="35127">
                  <c:v>43.66</c:v>
                </c:pt>
                <c:pt idx="35128">
                  <c:v>43.66</c:v>
                </c:pt>
                <c:pt idx="35129">
                  <c:v>43.671100000000003</c:v>
                </c:pt>
                <c:pt idx="35130">
                  <c:v>43.671100000000003</c:v>
                </c:pt>
                <c:pt idx="35131">
                  <c:v>43.671100000000003</c:v>
                </c:pt>
                <c:pt idx="35132">
                  <c:v>43.671100000000003</c:v>
                </c:pt>
                <c:pt idx="35133">
                  <c:v>43.671100000000003</c:v>
                </c:pt>
                <c:pt idx="35134">
                  <c:v>43.671100000000003</c:v>
                </c:pt>
                <c:pt idx="35135">
                  <c:v>43.671100000000003</c:v>
                </c:pt>
                <c:pt idx="35136">
                  <c:v>43.671100000000003</c:v>
                </c:pt>
                <c:pt idx="35137">
                  <c:v>43.671100000000003</c:v>
                </c:pt>
                <c:pt idx="35138">
                  <c:v>43.671100000000003</c:v>
                </c:pt>
                <c:pt idx="35139">
                  <c:v>43.671100000000003</c:v>
                </c:pt>
                <c:pt idx="35140">
                  <c:v>43.671100000000003</c:v>
                </c:pt>
                <c:pt idx="35141">
                  <c:v>43.671100000000003</c:v>
                </c:pt>
                <c:pt idx="35142">
                  <c:v>43.671100000000003</c:v>
                </c:pt>
                <c:pt idx="35143">
                  <c:v>43.671100000000003</c:v>
                </c:pt>
                <c:pt idx="35144">
                  <c:v>43.671100000000003</c:v>
                </c:pt>
                <c:pt idx="35145">
                  <c:v>43.671100000000003</c:v>
                </c:pt>
                <c:pt idx="35146">
                  <c:v>43.671100000000003</c:v>
                </c:pt>
                <c:pt idx="35147">
                  <c:v>43.671100000000003</c:v>
                </c:pt>
                <c:pt idx="35148">
                  <c:v>43.681699999999999</c:v>
                </c:pt>
                <c:pt idx="35149">
                  <c:v>43.681699999999999</c:v>
                </c:pt>
                <c:pt idx="35150">
                  <c:v>43.681699999999999</c:v>
                </c:pt>
                <c:pt idx="35151">
                  <c:v>43.681699999999999</c:v>
                </c:pt>
                <c:pt idx="35152">
                  <c:v>43.681699999999999</c:v>
                </c:pt>
                <c:pt idx="35153">
                  <c:v>43.681699999999999</c:v>
                </c:pt>
                <c:pt idx="35154">
                  <c:v>43.681699999999999</c:v>
                </c:pt>
                <c:pt idx="35155">
                  <c:v>43.681699999999999</c:v>
                </c:pt>
                <c:pt idx="35156">
                  <c:v>43.681699999999999</c:v>
                </c:pt>
                <c:pt idx="35157">
                  <c:v>43.681699999999999</c:v>
                </c:pt>
                <c:pt idx="35158">
                  <c:v>43.681699999999999</c:v>
                </c:pt>
                <c:pt idx="35159">
                  <c:v>43.681699999999999</c:v>
                </c:pt>
                <c:pt idx="35160">
                  <c:v>43.681699999999999</c:v>
                </c:pt>
                <c:pt idx="35161">
                  <c:v>43.681699999999999</c:v>
                </c:pt>
                <c:pt idx="35162">
                  <c:v>43.692</c:v>
                </c:pt>
                <c:pt idx="35163">
                  <c:v>43.692</c:v>
                </c:pt>
                <c:pt idx="35164">
                  <c:v>43.692</c:v>
                </c:pt>
                <c:pt idx="35165">
                  <c:v>43.692</c:v>
                </c:pt>
                <c:pt idx="35166">
                  <c:v>43.692</c:v>
                </c:pt>
                <c:pt idx="35167">
                  <c:v>43.692</c:v>
                </c:pt>
                <c:pt idx="35168">
                  <c:v>43.692</c:v>
                </c:pt>
                <c:pt idx="35169">
                  <c:v>43.692</c:v>
                </c:pt>
                <c:pt idx="35170">
                  <c:v>43.692</c:v>
                </c:pt>
                <c:pt idx="35171">
                  <c:v>43.692</c:v>
                </c:pt>
                <c:pt idx="35172">
                  <c:v>43.692</c:v>
                </c:pt>
                <c:pt idx="35173">
                  <c:v>43.692</c:v>
                </c:pt>
                <c:pt idx="35174">
                  <c:v>43.692</c:v>
                </c:pt>
                <c:pt idx="35175">
                  <c:v>43.692</c:v>
                </c:pt>
                <c:pt idx="35176">
                  <c:v>43.703000000000003</c:v>
                </c:pt>
                <c:pt idx="35177">
                  <c:v>43.703000000000003</c:v>
                </c:pt>
                <c:pt idx="35178">
                  <c:v>43.703000000000003</c:v>
                </c:pt>
                <c:pt idx="35179">
                  <c:v>43.703000000000003</c:v>
                </c:pt>
                <c:pt idx="35180">
                  <c:v>43.703000000000003</c:v>
                </c:pt>
                <c:pt idx="35181">
                  <c:v>43.703000000000003</c:v>
                </c:pt>
                <c:pt idx="35182">
                  <c:v>43.703000000000003</c:v>
                </c:pt>
                <c:pt idx="35183">
                  <c:v>43.703000000000003</c:v>
                </c:pt>
                <c:pt idx="35184">
                  <c:v>43.703000000000003</c:v>
                </c:pt>
                <c:pt idx="35185">
                  <c:v>43.703000000000003</c:v>
                </c:pt>
                <c:pt idx="35186">
                  <c:v>43.703000000000003</c:v>
                </c:pt>
                <c:pt idx="35187">
                  <c:v>43.703000000000003</c:v>
                </c:pt>
                <c:pt idx="35188">
                  <c:v>43.703000000000003</c:v>
                </c:pt>
                <c:pt idx="35189">
                  <c:v>43.703000000000003</c:v>
                </c:pt>
                <c:pt idx="35190">
                  <c:v>43.703000000000003</c:v>
                </c:pt>
                <c:pt idx="35191">
                  <c:v>43.713200000000001</c:v>
                </c:pt>
                <c:pt idx="35192">
                  <c:v>43.713200000000001</c:v>
                </c:pt>
                <c:pt idx="35193">
                  <c:v>43.713200000000001</c:v>
                </c:pt>
                <c:pt idx="35194">
                  <c:v>43.713200000000001</c:v>
                </c:pt>
                <c:pt idx="35195">
                  <c:v>43.713200000000001</c:v>
                </c:pt>
                <c:pt idx="35196">
                  <c:v>43.713200000000001</c:v>
                </c:pt>
                <c:pt idx="35197">
                  <c:v>43.713200000000001</c:v>
                </c:pt>
                <c:pt idx="35198">
                  <c:v>43.713200000000001</c:v>
                </c:pt>
                <c:pt idx="35199">
                  <c:v>43.713200000000001</c:v>
                </c:pt>
                <c:pt idx="35200">
                  <c:v>43.713200000000001</c:v>
                </c:pt>
                <c:pt idx="35201">
                  <c:v>43.713200000000001</c:v>
                </c:pt>
                <c:pt idx="35202">
                  <c:v>43.713200000000001</c:v>
                </c:pt>
                <c:pt idx="35203">
                  <c:v>43.713200000000001</c:v>
                </c:pt>
                <c:pt idx="35204">
                  <c:v>43.713200000000001</c:v>
                </c:pt>
                <c:pt idx="35205">
                  <c:v>43.713200000000001</c:v>
                </c:pt>
                <c:pt idx="35206">
                  <c:v>43.713200000000001</c:v>
                </c:pt>
                <c:pt idx="35207">
                  <c:v>43.713200000000001</c:v>
                </c:pt>
                <c:pt idx="35208">
                  <c:v>43.713200000000001</c:v>
                </c:pt>
                <c:pt idx="35209">
                  <c:v>43.713200000000001</c:v>
                </c:pt>
                <c:pt idx="35210">
                  <c:v>43.723400000000012</c:v>
                </c:pt>
                <c:pt idx="35211">
                  <c:v>43.723400000000012</c:v>
                </c:pt>
                <c:pt idx="35212">
                  <c:v>43.723400000000012</c:v>
                </c:pt>
                <c:pt idx="35213">
                  <c:v>43.723400000000012</c:v>
                </c:pt>
                <c:pt idx="35214">
                  <c:v>43.723400000000012</c:v>
                </c:pt>
                <c:pt idx="35215">
                  <c:v>43.723400000000012</c:v>
                </c:pt>
                <c:pt idx="35216">
                  <c:v>43.723400000000012</c:v>
                </c:pt>
                <c:pt idx="35217">
                  <c:v>43.723400000000012</c:v>
                </c:pt>
                <c:pt idx="35218">
                  <c:v>43.723400000000012</c:v>
                </c:pt>
                <c:pt idx="35219">
                  <c:v>43.723400000000012</c:v>
                </c:pt>
                <c:pt idx="35220">
                  <c:v>43.723400000000012</c:v>
                </c:pt>
                <c:pt idx="35221">
                  <c:v>43.723400000000012</c:v>
                </c:pt>
                <c:pt idx="35222">
                  <c:v>43.723400000000012</c:v>
                </c:pt>
                <c:pt idx="35223">
                  <c:v>43.723400000000012</c:v>
                </c:pt>
                <c:pt idx="35224">
                  <c:v>43.734400000000001</c:v>
                </c:pt>
                <c:pt idx="35225">
                  <c:v>43.734400000000001</c:v>
                </c:pt>
                <c:pt idx="35226">
                  <c:v>43.734400000000001</c:v>
                </c:pt>
                <c:pt idx="35227">
                  <c:v>43.734400000000001</c:v>
                </c:pt>
                <c:pt idx="35228">
                  <c:v>43.734400000000001</c:v>
                </c:pt>
                <c:pt idx="35229">
                  <c:v>43.734400000000001</c:v>
                </c:pt>
                <c:pt idx="35230">
                  <c:v>43.734400000000001</c:v>
                </c:pt>
                <c:pt idx="35231">
                  <c:v>43.734400000000001</c:v>
                </c:pt>
                <c:pt idx="35232">
                  <c:v>43.734400000000001</c:v>
                </c:pt>
                <c:pt idx="35233">
                  <c:v>43.734400000000001</c:v>
                </c:pt>
                <c:pt idx="35234">
                  <c:v>43.734400000000001</c:v>
                </c:pt>
                <c:pt idx="35235">
                  <c:v>43.734400000000001</c:v>
                </c:pt>
                <c:pt idx="35236">
                  <c:v>43.734400000000001</c:v>
                </c:pt>
                <c:pt idx="35237">
                  <c:v>43.734400000000001</c:v>
                </c:pt>
                <c:pt idx="35238">
                  <c:v>43.734400000000001</c:v>
                </c:pt>
                <c:pt idx="35239">
                  <c:v>43.734400000000001</c:v>
                </c:pt>
                <c:pt idx="35240">
                  <c:v>43.734400000000001</c:v>
                </c:pt>
                <c:pt idx="35241">
                  <c:v>43.734400000000001</c:v>
                </c:pt>
                <c:pt idx="35242">
                  <c:v>43.734400000000001</c:v>
                </c:pt>
                <c:pt idx="35243">
                  <c:v>43.734400000000001</c:v>
                </c:pt>
                <c:pt idx="35244">
                  <c:v>43.734400000000001</c:v>
                </c:pt>
                <c:pt idx="35245">
                  <c:v>43.734400000000001</c:v>
                </c:pt>
                <c:pt idx="35246">
                  <c:v>43.734400000000001</c:v>
                </c:pt>
                <c:pt idx="35247">
                  <c:v>43.734400000000001</c:v>
                </c:pt>
                <c:pt idx="35248">
                  <c:v>43.734400000000001</c:v>
                </c:pt>
                <c:pt idx="35249">
                  <c:v>43.734400000000001</c:v>
                </c:pt>
                <c:pt idx="35250">
                  <c:v>43.734400000000001</c:v>
                </c:pt>
                <c:pt idx="35251">
                  <c:v>43.734400000000001</c:v>
                </c:pt>
                <c:pt idx="35252">
                  <c:v>43.734400000000001</c:v>
                </c:pt>
                <c:pt idx="35253">
                  <c:v>43.734400000000001</c:v>
                </c:pt>
                <c:pt idx="35254">
                  <c:v>43.734400000000001</c:v>
                </c:pt>
                <c:pt idx="35255">
                  <c:v>43.734400000000001</c:v>
                </c:pt>
                <c:pt idx="35256">
                  <c:v>43.734400000000001</c:v>
                </c:pt>
                <c:pt idx="35257">
                  <c:v>43.734400000000001</c:v>
                </c:pt>
                <c:pt idx="35258">
                  <c:v>43.734400000000001</c:v>
                </c:pt>
                <c:pt idx="35259">
                  <c:v>43.734400000000001</c:v>
                </c:pt>
                <c:pt idx="35260">
                  <c:v>43.734400000000001</c:v>
                </c:pt>
                <c:pt idx="35261">
                  <c:v>43.734400000000001</c:v>
                </c:pt>
                <c:pt idx="35262">
                  <c:v>43.734400000000001</c:v>
                </c:pt>
                <c:pt idx="35263">
                  <c:v>43.734400000000001</c:v>
                </c:pt>
                <c:pt idx="35264">
                  <c:v>43.734400000000001</c:v>
                </c:pt>
                <c:pt idx="35265">
                  <c:v>43.734400000000001</c:v>
                </c:pt>
                <c:pt idx="35266">
                  <c:v>43.734400000000001</c:v>
                </c:pt>
                <c:pt idx="35267">
                  <c:v>43.734400000000001</c:v>
                </c:pt>
                <c:pt idx="35268">
                  <c:v>43.734400000000001</c:v>
                </c:pt>
                <c:pt idx="35269">
                  <c:v>43.734400000000001</c:v>
                </c:pt>
                <c:pt idx="35270">
                  <c:v>43.734400000000001</c:v>
                </c:pt>
                <c:pt idx="35271">
                  <c:v>43.734400000000001</c:v>
                </c:pt>
                <c:pt idx="35272">
                  <c:v>43.734400000000001</c:v>
                </c:pt>
                <c:pt idx="35273">
                  <c:v>43.734400000000001</c:v>
                </c:pt>
                <c:pt idx="35274">
                  <c:v>43.734400000000001</c:v>
                </c:pt>
                <c:pt idx="35275">
                  <c:v>43.734400000000001</c:v>
                </c:pt>
                <c:pt idx="35276">
                  <c:v>43.734400000000001</c:v>
                </c:pt>
                <c:pt idx="35277">
                  <c:v>43.734400000000001</c:v>
                </c:pt>
                <c:pt idx="35278">
                  <c:v>43.734400000000001</c:v>
                </c:pt>
                <c:pt idx="35279">
                  <c:v>43.734400000000001</c:v>
                </c:pt>
                <c:pt idx="35280">
                  <c:v>43.734400000000001</c:v>
                </c:pt>
                <c:pt idx="35281">
                  <c:v>43.734400000000001</c:v>
                </c:pt>
                <c:pt idx="35282">
                  <c:v>43.734400000000001</c:v>
                </c:pt>
                <c:pt idx="35283">
                  <c:v>43.734400000000001</c:v>
                </c:pt>
                <c:pt idx="35284">
                  <c:v>43.734400000000001</c:v>
                </c:pt>
                <c:pt idx="35285">
                  <c:v>43.734400000000001</c:v>
                </c:pt>
                <c:pt idx="35286">
                  <c:v>43.734400000000001</c:v>
                </c:pt>
                <c:pt idx="35287">
                  <c:v>43.734400000000001</c:v>
                </c:pt>
                <c:pt idx="35288">
                  <c:v>43.734400000000001</c:v>
                </c:pt>
                <c:pt idx="35289">
                  <c:v>43.734400000000001</c:v>
                </c:pt>
                <c:pt idx="35290">
                  <c:v>43.734400000000001</c:v>
                </c:pt>
                <c:pt idx="35291">
                  <c:v>43.734400000000001</c:v>
                </c:pt>
                <c:pt idx="35292">
                  <c:v>43.734400000000001</c:v>
                </c:pt>
                <c:pt idx="35293">
                  <c:v>43.734400000000001</c:v>
                </c:pt>
                <c:pt idx="35294">
                  <c:v>43.734400000000001</c:v>
                </c:pt>
                <c:pt idx="35295">
                  <c:v>43.734400000000001</c:v>
                </c:pt>
                <c:pt idx="35296">
                  <c:v>43.734400000000001</c:v>
                </c:pt>
                <c:pt idx="35297">
                  <c:v>43.734400000000001</c:v>
                </c:pt>
                <c:pt idx="35298">
                  <c:v>43.734400000000001</c:v>
                </c:pt>
                <c:pt idx="35299">
                  <c:v>43.734400000000001</c:v>
                </c:pt>
                <c:pt idx="35300">
                  <c:v>43.734400000000001</c:v>
                </c:pt>
                <c:pt idx="35301">
                  <c:v>43.734400000000001</c:v>
                </c:pt>
                <c:pt idx="35302">
                  <c:v>43.734400000000001</c:v>
                </c:pt>
                <c:pt idx="35303">
                  <c:v>43.734400000000001</c:v>
                </c:pt>
                <c:pt idx="35304">
                  <c:v>43.734400000000001</c:v>
                </c:pt>
                <c:pt idx="35305">
                  <c:v>43.734400000000001</c:v>
                </c:pt>
                <c:pt idx="35306">
                  <c:v>43.734400000000001</c:v>
                </c:pt>
                <c:pt idx="35307">
                  <c:v>43.734400000000001</c:v>
                </c:pt>
                <c:pt idx="35308">
                  <c:v>43.734400000000001</c:v>
                </c:pt>
                <c:pt idx="35309">
                  <c:v>43.724299999999999</c:v>
                </c:pt>
                <c:pt idx="35310">
                  <c:v>43.724299999999999</c:v>
                </c:pt>
                <c:pt idx="35311">
                  <c:v>43.724299999999999</c:v>
                </c:pt>
                <c:pt idx="35312">
                  <c:v>43.724299999999999</c:v>
                </c:pt>
                <c:pt idx="35313">
                  <c:v>43.724299999999999</c:v>
                </c:pt>
                <c:pt idx="35314">
                  <c:v>43.724299999999999</c:v>
                </c:pt>
                <c:pt idx="35315">
                  <c:v>43.724299999999999</c:v>
                </c:pt>
                <c:pt idx="35316">
                  <c:v>43.724299999999999</c:v>
                </c:pt>
                <c:pt idx="35317">
                  <c:v>43.724299999999999</c:v>
                </c:pt>
                <c:pt idx="35318">
                  <c:v>43.724299999999999</c:v>
                </c:pt>
                <c:pt idx="35319">
                  <c:v>43.724299999999999</c:v>
                </c:pt>
                <c:pt idx="35320">
                  <c:v>43.724299999999999</c:v>
                </c:pt>
                <c:pt idx="35321">
                  <c:v>43.724299999999999</c:v>
                </c:pt>
                <c:pt idx="35322">
                  <c:v>43.724299999999999</c:v>
                </c:pt>
                <c:pt idx="35323">
                  <c:v>43.724299999999999</c:v>
                </c:pt>
                <c:pt idx="35324">
                  <c:v>43.724299999999999</c:v>
                </c:pt>
                <c:pt idx="35325">
                  <c:v>43.724299999999999</c:v>
                </c:pt>
                <c:pt idx="35326">
                  <c:v>43.724299999999999</c:v>
                </c:pt>
                <c:pt idx="35327">
                  <c:v>43.724299999999999</c:v>
                </c:pt>
                <c:pt idx="35328">
                  <c:v>43.724299999999999</c:v>
                </c:pt>
                <c:pt idx="35329">
                  <c:v>43.724299999999999</c:v>
                </c:pt>
                <c:pt idx="35330">
                  <c:v>43.724299999999999</c:v>
                </c:pt>
                <c:pt idx="35331">
                  <c:v>43.724299999999999</c:v>
                </c:pt>
                <c:pt idx="35332">
                  <c:v>43.724299999999999</c:v>
                </c:pt>
                <c:pt idx="35333">
                  <c:v>43.724299999999999</c:v>
                </c:pt>
                <c:pt idx="35334">
                  <c:v>43.724299999999999</c:v>
                </c:pt>
                <c:pt idx="35335">
                  <c:v>43.724299999999999</c:v>
                </c:pt>
                <c:pt idx="35336">
                  <c:v>43.724299999999999</c:v>
                </c:pt>
                <c:pt idx="35337">
                  <c:v>43.724299999999999</c:v>
                </c:pt>
                <c:pt idx="35338">
                  <c:v>43.724299999999999</c:v>
                </c:pt>
                <c:pt idx="35339">
                  <c:v>43.724299999999999</c:v>
                </c:pt>
                <c:pt idx="35340">
                  <c:v>43.724299999999999</c:v>
                </c:pt>
                <c:pt idx="35341">
                  <c:v>43.724299999999999</c:v>
                </c:pt>
                <c:pt idx="35342">
                  <c:v>43.734999999999999</c:v>
                </c:pt>
                <c:pt idx="35343">
                  <c:v>43.734999999999999</c:v>
                </c:pt>
                <c:pt idx="35344">
                  <c:v>43.734999999999999</c:v>
                </c:pt>
                <c:pt idx="35345">
                  <c:v>43.734999999999999</c:v>
                </c:pt>
                <c:pt idx="35346">
                  <c:v>43.734999999999999</c:v>
                </c:pt>
                <c:pt idx="35347">
                  <c:v>43.734999999999999</c:v>
                </c:pt>
                <c:pt idx="35348">
                  <c:v>43.734999999999999</c:v>
                </c:pt>
                <c:pt idx="35349">
                  <c:v>43.734999999999999</c:v>
                </c:pt>
                <c:pt idx="35350">
                  <c:v>43.734999999999999</c:v>
                </c:pt>
                <c:pt idx="35351">
                  <c:v>43.734999999999999</c:v>
                </c:pt>
                <c:pt idx="35352">
                  <c:v>43.734999999999999</c:v>
                </c:pt>
                <c:pt idx="35353">
                  <c:v>43.734999999999999</c:v>
                </c:pt>
                <c:pt idx="35354">
                  <c:v>43.734999999999999</c:v>
                </c:pt>
                <c:pt idx="35355">
                  <c:v>43.734999999999999</c:v>
                </c:pt>
                <c:pt idx="35356">
                  <c:v>43.734999999999999</c:v>
                </c:pt>
                <c:pt idx="35357">
                  <c:v>43.734999999999999</c:v>
                </c:pt>
                <c:pt idx="35358">
                  <c:v>43.734999999999999</c:v>
                </c:pt>
                <c:pt idx="35359">
                  <c:v>43.734999999999999</c:v>
                </c:pt>
                <c:pt idx="35360">
                  <c:v>43.734999999999999</c:v>
                </c:pt>
                <c:pt idx="35361">
                  <c:v>43.734999999999999</c:v>
                </c:pt>
                <c:pt idx="35362">
                  <c:v>43.734999999999999</c:v>
                </c:pt>
                <c:pt idx="35363">
                  <c:v>43.734999999999999</c:v>
                </c:pt>
                <c:pt idx="35364">
                  <c:v>43.734999999999999</c:v>
                </c:pt>
                <c:pt idx="35365">
                  <c:v>43.734999999999999</c:v>
                </c:pt>
                <c:pt idx="35366">
                  <c:v>43.734999999999999</c:v>
                </c:pt>
                <c:pt idx="35367">
                  <c:v>43.734999999999999</c:v>
                </c:pt>
                <c:pt idx="35368">
                  <c:v>43.734999999999999</c:v>
                </c:pt>
                <c:pt idx="35369">
                  <c:v>43.734999999999999</c:v>
                </c:pt>
                <c:pt idx="35370">
                  <c:v>43.734999999999999</c:v>
                </c:pt>
                <c:pt idx="35371">
                  <c:v>43.734999999999999</c:v>
                </c:pt>
                <c:pt idx="35372">
                  <c:v>43.734999999999999</c:v>
                </c:pt>
                <c:pt idx="35373">
                  <c:v>43.734999999999999</c:v>
                </c:pt>
                <c:pt idx="35374">
                  <c:v>43.734999999999999</c:v>
                </c:pt>
                <c:pt idx="35375">
                  <c:v>43.734999999999999</c:v>
                </c:pt>
                <c:pt idx="35376">
                  <c:v>43.734999999999999</c:v>
                </c:pt>
                <c:pt idx="35377">
                  <c:v>43.734999999999999</c:v>
                </c:pt>
                <c:pt idx="35378">
                  <c:v>43.734999999999999</c:v>
                </c:pt>
                <c:pt idx="35379">
                  <c:v>43.734999999999999</c:v>
                </c:pt>
                <c:pt idx="35380">
                  <c:v>43.745100000000001</c:v>
                </c:pt>
                <c:pt idx="35381">
                  <c:v>43.745100000000001</c:v>
                </c:pt>
                <c:pt idx="35382">
                  <c:v>43.745100000000001</c:v>
                </c:pt>
                <c:pt idx="35383">
                  <c:v>43.745100000000001</c:v>
                </c:pt>
                <c:pt idx="35384">
                  <c:v>43.745100000000001</c:v>
                </c:pt>
                <c:pt idx="35385">
                  <c:v>43.745100000000001</c:v>
                </c:pt>
                <c:pt idx="35386">
                  <c:v>43.745100000000001</c:v>
                </c:pt>
                <c:pt idx="35387">
                  <c:v>43.745100000000001</c:v>
                </c:pt>
                <c:pt idx="35388">
                  <c:v>43.745100000000001</c:v>
                </c:pt>
                <c:pt idx="35389">
                  <c:v>43.755899999999997</c:v>
                </c:pt>
                <c:pt idx="35390">
                  <c:v>43.755899999999997</c:v>
                </c:pt>
                <c:pt idx="35391">
                  <c:v>43.755899999999997</c:v>
                </c:pt>
                <c:pt idx="35392">
                  <c:v>43.755899999999997</c:v>
                </c:pt>
                <c:pt idx="35393">
                  <c:v>43.755899999999997</c:v>
                </c:pt>
                <c:pt idx="35394">
                  <c:v>43.755899999999997</c:v>
                </c:pt>
                <c:pt idx="35395">
                  <c:v>43.755899999999997</c:v>
                </c:pt>
                <c:pt idx="35396">
                  <c:v>43.755899999999997</c:v>
                </c:pt>
                <c:pt idx="35397">
                  <c:v>43.755899999999997</c:v>
                </c:pt>
                <c:pt idx="35398">
                  <c:v>43.755899999999997</c:v>
                </c:pt>
                <c:pt idx="35399">
                  <c:v>43.767099999999999</c:v>
                </c:pt>
                <c:pt idx="35400">
                  <c:v>43.767099999999999</c:v>
                </c:pt>
                <c:pt idx="35401">
                  <c:v>43.767099999999999</c:v>
                </c:pt>
                <c:pt idx="35402">
                  <c:v>43.767099999999999</c:v>
                </c:pt>
                <c:pt idx="35403">
                  <c:v>43.767099999999999</c:v>
                </c:pt>
                <c:pt idx="35404">
                  <c:v>43.778800000000011</c:v>
                </c:pt>
                <c:pt idx="35405">
                  <c:v>43.778800000000011</c:v>
                </c:pt>
                <c:pt idx="35406">
                  <c:v>43.778800000000011</c:v>
                </c:pt>
                <c:pt idx="35407">
                  <c:v>43.778800000000011</c:v>
                </c:pt>
                <c:pt idx="35408">
                  <c:v>43.788800000000002</c:v>
                </c:pt>
                <c:pt idx="35409">
                  <c:v>43.788800000000002</c:v>
                </c:pt>
                <c:pt idx="35410">
                  <c:v>43.788800000000002</c:v>
                </c:pt>
                <c:pt idx="35411">
                  <c:v>43.788800000000002</c:v>
                </c:pt>
                <c:pt idx="35412">
                  <c:v>43.788800000000002</c:v>
                </c:pt>
                <c:pt idx="35413">
                  <c:v>43.798900000000003</c:v>
                </c:pt>
                <c:pt idx="35414">
                  <c:v>43.798900000000003</c:v>
                </c:pt>
                <c:pt idx="35415">
                  <c:v>43.798900000000003</c:v>
                </c:pt>
                <c:pt idx="35416">
                  <c:v>43.798900000000003</c:v>
                </c:pt>
                <c:pt idx="35417">
                  <c:v>43.798900000000003</c:v>
                </c:pt>
                <c:pt idx="35418">
                  <c:v>43.808900000000001</c:v>
                </c:pt>
                <c:pt idx="35419">
                  <c:v>43.808900000000001</c:v>
                </c:pt>
                <c:pt idx="35420">
                  <c:v>43.808900000000001</c:v>
                </c:pt>
                <c:pt idx="35421">
                  <c:v>43.808900000000001</c:v>
                </c:pt>
                <c:pt idx="35422">
                  <c:v>43.808900000000001</c:v>
                </c:pt>
                <c:pt idx="35423">
                  <c:v>43.808900000000001</c:v>
                </c:pt>
                <c:pt idx="35424">
                  <c:v>43.808900000000001</c:v>
                </c:pt>
                <c:pt idx="35425">
                  <c:v>43.808900000000001</c:v>
                </c:pt>
                <c:pt idx="35426">
                  <c:v>43.808900000000001</c:v>
                </c:pt>
                <c:pt idx="35427">
                  <c:v>43.819099999999999</c:v>
                </c:pt>
                <c:pt idx="35428">
                  <c:v>43.819099999999999</c:v>
                </c:pt>
                <c:pt idx="35429">
                  <c:v>43.819099999999999</c:v>
                </c:pt>
                <c:pt idx="35430">
                  <c:v>43.819099999999999</c:v>
                </c:pt>
                <c:pt idx="35431">
                  <c:v>43.819099999999999</c:v>
                </c:pt>
                <c:pt idx="35432">
                  <c:v>43.831099999999999</c:v>
                </c:pt>
                <c:pt idx="35433">
                  <c:v>43.831099999999999</c:v>
                </c:pt>
                <c:pt idx="35434">
                  <c:v>43.831099999999999</c:v>
                </c:pt>
                <c:pt idx="35435">
                  <c:v>43.831099999999999</c:v>
                </c:pt>
                <c:pt idx="35436">
                  <c:v>43.831099999999999</c:v>
                </c:pt>
                <c:pt idx="35437">
                  <c:v>43.842100000000002</c:v>
                </c:pt>
                <c:pt idx="35438">
                  <c:v>43.842100000000002</c:v>
                </c:pt>
                <c:pt idx="35439">
                  <c:v>43.842100000000002</c:v>
                </c:pt>
                <c:pt idx="35440">
                  <c:v>43.842100000000002</c:v>
                </c:pt>
                <c:pt idx="35441">
                  <c:v>43.852200000000003</c:v>
                </c:pt>
                <c:pt idx="35442">
                  <c:v>43.852200000000003</c:v>
                </c:pt>
                <c:pt idx="35443">
                  <c:v>43.852200000000003</c:v>
                </c:pt>
                <c:pt idx="35444">
                  <c:v>43.852200000000003</c:v>
                </c:pt>
                <c:pt idx="35445">
                  <c:v>43.852200000000003</c:v>
                </c:pt>
                <c:pt idx="35446">
                  <c:v>43.863</c:v>
                </c:pt>
                <c:pt idx="35447">
                  <c:v>43.863</c:v>
                </c:pt>
                <c:pt idx="35448">
                  <c:v>43.863</c:v>
                </c:pt>
                <c:pt idx="35449">
                  <c:v>43.863</c:v>
                </c:pt>
                <c:pt idx="35450">
                  <c:v>43.863</c:v>
                </c:pt>
                <c:pt idx="35451">
                  <c:v>43.8733</c:v>
                </c:pt>
                <c:pt idx="35452">
                  <c:v>43.8733</c:v>
                </c:pt>
                <c:pt idx="35453">
                  <c:v>43.8733</c:v>
                </c:pt>
                <c:pt idx="35454">
                  <c:v>43.8733</c:v>
                </c:pt>
                <c:pt idx="35455">
                  <c:v>43.8842</c:v>
                </c:pt>
                <c:pt idx="35456">
                  <c:v>43.8842</c:v>
                </c:pt>
                <c:pt idx="35457">
                  <c:v>43.8842</c:v>
                </c:pt>
                <c:pt idx="35458">
                  <c:v>43.8842</c:v>
                </c:pt>
                <c:pt idx="35459">
                  <c:v>43.8842</c:v>
                </c:pt>
                <c:pt idx="35460">
                  <c:v>43.8842</c:v>
                </c:pt>
                <c:pt idx="35461">
                  <c:v>43.8842</c:v>
                </c:pt>
                <c:pt idx="35462">
                  <c:v>43.8842</c:v>
                </c:pt>
                <c:pt idx="35463">
                  <c:v>43.8842</c:v>
                </c:pt>
                <c:pt idx="35464">
                  <c:v>43.8842</c:v>
                </c:pt>
                <c:pt idx="35465">
                  <c:v>43.895200000000003</c:v>
                </c:pt>
                <c:pt idx="35466">
                  <c:v>43.895200000000003</c:v>
                </c:pt>
                <c:pt idx="35467">
                  <c:v>43.895200000000003</c:v>
                </c:pt>
                <c:pt idx="35468">
                  <c:v>43.895200000000003</c:v>
                </c:pt>
                <c:pt idx="35469">
                  <c:v>43.895200000000003</c:v>
                </c:pt>
                <c:pt idx="35470">
                  <c:v>43.906300000000002</c:v>
                </c:pt>
                <c:pt idx="35471">
                  <c:v>43.906300000000002</c:v>
                </c:pt>
                <c:pt idx="35472">
                  <c:v>43.906300000000002</c:v>
                </c:pt>
                <c:pt idx="35473">
                  <c:v>43.906300000000002</c:v>
                </c:pt>
                <c:pt idx="35474">
                  <c:v>43.906300000000002</c:v>
                </c:pt>
                <c:pt idx="35475">
                  <c:v>43.906300000000002</c:v>
                </c:pt>
                <c:pt idx="35476">
                  <c:v>43.906300000000002</c:v>
                </c:pt>
                <c:pt idx="35477">
                  <c:v>43.906300000000002</c:v>
                </c:pt>
                <c:pt idx="35478">
                  <c:v>43.906300000000002</c:v>
                </c:pt>
                <c:pt idx="35479">
                  <c:v>43.917200000000001</c:v>
                </c:pt>
                <c:pt idx="35480">
                  <c:v>43.917200000000001</c:v>
                </c:pt>
                <c:pt idx="35481">
                  <c:v>43.917200000000001</c:v>
                </c:pt>
                <c:pt idx="35482">
                  <c:v>43.917200000000001</c:v>
                </c:pt>
                <c:pt idx="35483">
                  <c:v>43.917200000000001</c:v>
                </c:pt>
                <c:pt idx="35484">
                  <c:v>43.917200000000001</c:v>
                </c:pt>
                <c:pt idx="35485">
                  <c:v>43.917200000000001</c:v>
                </c:pt>
                <c:pt idx="35486">
                  <c:v>43.917200000000001</c:v>
                </c:pt>
                <c:pt idx="35487">
                  <c:v>43.917200000000001</c:v>
                </c:pt>
                <c:pt idx="35488">
                  <c:v>43.917200000000001</c:v>
                </c:pt>
                <c:pt idx="35489">
                  <c:v>43.928100000000001</c:v>
                </c:pt>
                <c:pt idx="35490">
                  <c:v>43.928100000000001</c:v>
                </c:pt>
                <c:pt idx="35491">
                  <c:v>43.928100000000001</c:v>
                </c:pt>
                <c:pt idx="35492">
                  <c:v>43.928100000000001</c:v>
                </c:pt>
                <c:pt idx="35493">
                  <c:v>43.939400000000013</c:v>
                </c:pt>
                <c:pt idx="35494">
                  <c:v>43.939400000000013</c:v>
                </c:pt>
                <c:pt idx="35495">
                  <c:v>43.939400000000013</c:v>
                </c:pt>
                <c:pt idx="35496">
                  <c:v>43.939400000000013</c:v>
                </c:pt>
                <c:pt idx="35497">
                  <c:v>43.939400000000013</c:v>
                </c:pt>
                <c:pt idx="35498">
                  <c:v>43.951700000000002</c:v>
                </c:pt>
                <c:pt idx="35499">
                  <c:v>43.951700000000002</c:v>
                </c:pt>
                <c:pt idx="35500">
                  <c:v>43.951700000000002</c:v>
                </c:pt>
                <c:pt idx="35501">
                  <c:v>43.951700000000002</c:v>
                </c:pt>
                <c:pt idx="35502">
                  <c:v>43.951700000000002</c:v>
                </c:pt>
                <c:pt idx="35503">
                  <c:v>43.9636</c:v>
                </c:pt>
                <c:pt idx="35504">
                  <c:v>43.9636</c:v>
                </c:pt>
                <c:pt idx="35505">
                  <c:v>43.9636</c:v>
                </c:pt>
                <c:pt idx="35506">
                  <c:v>43.9636</c:v>
                </c:pt>
                <c:pt idx="35507">
                  <c:v>43.9754</c:v>
                </c:pt>
                <c:pt idx="35508">
                  <c:v>43.9754</c:v>
                </c:pt>
                <c:pt idx="35509">
                  <c:v>43.9754</c:v>
                </c:pt>
                <c:pt idx="35510">
                  <c:v>43.9754</c:v>
                </c:pt>
                <c:pt idx="35511">
                  <c:v>43.9754</c:v>
                </c:pt>
                <c:pt idx="35512">
                  <c:v>43.987699999999997</c:v>
                </c:pt>
                <c:pt idx="35513">
                  <c:v>43.987699999999997</c:v>
                </c:pt>
                <c:pt idx="35514">
                  <c:v>43.987699999999997</c:v>
                </c:pt>
                <c:pt idx="35515">
                  <c:v>43.987699999999997</c:v>
                </c:pt>
                <c:pt idx="35516">
                  <c:v>43.987699999999997</c:v>
                </c:pt>
                <c:pt idx="35517">
                  <c:v>43.9983</c:v>
                </c:pt>
                <c:pt idx="35518">
                  <c:v>43.9983</c:v>
                </c:pt>
                <c:pt idx="35519">
                  <c:v>43.9983</c:v>
                </c:pt>
                <c:pt idx="35520">
                  <c:v>43.9983</c:v>
                </c:pt>
                <c:pt idx="35521">
                  <c:v>43.9983</c:v>
                </c:pt>
                <c:pt idx="35522">
                  <c:v>44.009300000000003</c:v>
                </c:pt>
                <c:pt idx="35523">
                  <c:v>44.009300000000003</c:v>
                </c:pt>
                <c:pt idx="35524">
                  <c:v>44.009300000000003</c:v>
                </c:pt>
                <c:pt idx="35525">
                  <c:v>44.009300000000003</c:v>
                </c:pt>
                <c:pt idx="35526">
                  <c:v>44.020299999999999</c:v>
                </c:pt>
                <c:pt idx="35527">
                  <c:v>44.020299999999999</c:v>
                </c:pt>
                <c:pt idx="35528">
                  <c:v>44.020299999999999</c:v>
                </c:pt>
                <c:pt idx="35529">
                  <c:v>44.020299999999999</c:v>
                </c:pt>
                <c:pt idx="35530">
                  <c:v>44.020299999999999</c:v>
                </c:pt>
                <c:pt idx="35531">
                  <c:v>44.020299999999999</c:v>
                </c:pt>
                <c:pt idx="35532">
                  <c:v>44.020299999999999</c:v>
                </c:pt>
                <c:pt idx="35533">
                  <c:v>44.020299999999999</c:v>
                </c:pt>
                <c:pt idx="35534">
                  <c:v>44.020299999999999</c:v>
                </c:pt>
                <c:pt idx="35535">
                  <c:v>44.020299999999999</c:v>
                </c:pt>
                <c:pt idx="35536">
                  <c:v>44.031799999999997</c:v>
                </c:pt>
                <c:pt idx="35537">
                  <c:v>44.031799999999997</c:v>
                </c:pt>
                <c:pt idx="35538">
                  <c:v>44.031799999999997</c:v>
                </c:pt>
                <c:pt idx="35539">
                  <c:v>44.031799999999997</c:v>
                </c:pt>
                <c:pt idx="35540">
                  <c:v>44.031799999999997</c:v>
                </c:pt>
                <c:pt idx="35541">
                  <c:v>44.042499999999997</c:v>
                </c:pt>
                <c:pt idx="35542">
                  <c:v>44.042499999999997</c:v>
                </c:pt>
                <c:pt idx="35543">
                  <c:v>44.042499999999997</c:v>
                </c:pt>
                <c:pt idx="35544">
                  <c:v>44.042499999999997</c:v>
                </c:pt>
                <c:pt idx="35545">
                  <c:v>44.0548</c:v>
                </c:pt>
                <c:pt idx="35546">
                  <c:v>44.0548</c:v>
                </c:pt>
                <c:pt idx="35547">
                  <c:v>44.0548</c:v>
                </c:pt>
                <c:pt idx="35548">
                  <c:v>44.0548</c:v>
                </c:pt>
                <c:pt idx="35549">
                  <c:v>44.0548</c:v>
                </c:pt>
                <c:pt idx="35550">
                  <c:v>44.065800000000003</c:v>
                </c:pt>
                <c:pt idx="35551">
                  <c:v>44.065800000000003</c:v>
                </c:pt>
                <c:pt idx="35552">
                  <c:v>44.065800000000003</c:v>
                </c:pt>
                <c:pt idx="35553">
                  <c:v>44.065800000000003</c:v>
                </c:pt>
                <c:pt idx="35554">
                  <c:v>44.065800000000003</c:v>
                </c:pt>
                <c:pt idx="35555">
                  <c:v>44.076300000000003</c:v>
                </c:pt>
                <c:pt idx="35556">
                  <c:v>44.076300000000003</c:v>
                </c:pt>
                <c:pt idx="35557">
                  <c:v>44.076300000000003</c:v>
                </c:pt>
                <c:pt idx="35558">
                  <c:v>44.076300000000003</c:v>
                </c:pt>
                <c:pt idx="35559">
                  <c:v>44.076300000000003</c:v>
                </c:pt>
                <c:pt idx="35560">
                  <c:v>44.076300000000003</c:v>
                </c:pt>
                <c:pt idx="35561">
                  <c:v>44.076300000000003</c:v>
                </c:pt>
                <c:pt idx="35562">
                  <c:v>44.076300000000003</c:v>
                </c:pt>
                <c:pt idx="35563">
                  <c:v>44.076300000000003</c:v>
                </c:pt>
                <c:pt idx="35564">
                  <c:v>44.086599999999997</c:v>
                </c:pt>
                <c:pt idx="35565">
                  <c:v>44.086599999999997</c:v>
                </c:pt>
                <c:pt idx="35566">
                  <c:v>44.086599999999997</c:v>
                </c:pt>
                <c:pt idx="35567">
                  <c:v>44.086599999999997</c:v>
                </c:pt>
                <c:pt idx="35568">
                  <c:v>44.086599999999997</c:v>
                </c:pt>
                <c:pt idx="35569">
                  <c:v>44.086599999999997</c:v>
                </c:pt>
                <c:pt idx="35570">
                  <c:v>44.086599999999997</c:v>
                </c:pt>
                <c:pt idx="35571">
                  <c:v>44.086599999999997</c:v>
                </c:pt>
                <c:pt idx="35572">
                  <c:v>44.086599999999997</c:v>
                </c:pt>
                <c:pt idx="35573">
                  <c:v>44.086599999999997</c:v>
                </c:pt>
                <c:pt idx="35574">
                  <c:v>44.097999999999999</c:v>
                </c:pt>
                <c:pt idx="35575">
                  <c:v>44.097999999999999</c:v>
                </c:pt>
                <c:pt idx="35576">
                  <c:v>44.097999999999999</c:v>
                </c:pt>
                <c:pt idx="35577">
                  <c:v>44.097999999999999</c:v>
                </c:pt>
                <c:pt idx="35578">
                  <c:v>44.1081</c:v>
                </c:pt>
                <c:pt idx="35579">
                  <c:v>44.1081</c:v>
                </c:pt>
                <c:pt idx="35580">
                  <c:v>44.1081</c:v>
                </c:pt>
                <c:pt idx="35581">
                  <c:v>44.1081</c:v>
                </c:pt>
                <c:pt idx="35582">
                  <c:v>44.1081</c:v>
                </c:pt>
                <c:pt idx="35583">
                  <c:v>44.1081</c:v>
                </c:pt>
                <c:pt idx="35584">
                  <c:v>44.1081</c:v>
                </c:pt>
                <c:pt idx="35585">
                  <c:v>44.1081</c:v>
                </c:pt>
                <c:pt idx="35586">
                  <c:v>44.1081</c:v>
                </c:pt>
                <c:pt idx="35587">
                  <c:v>44.1081</c:v>
                </c:pt>
                <c:pt idx="35588">
                  <c:v>44.119700000000002</c:v>
                </c:pt>
                <c:pt idx="35589">
                  <c:v>44.119700000000002</c:v>
                </c:pt>
                <c:pt idx="35590">
                  <c:v>44.119700000000002</c:v>
                </c:pt>
                <c:pt idx="35591">
                  <c:v>44.119700000000002</c:v>
                </c:pt>
                <c:pt idx="35592">
                  <c:v>44.119700000000002</c:v>
                </c:pt>
                <c:pt idx="35593">
                  <c:v>44.130499999999998</c:v>
                </c:pt>
                <c:pt idx="35594">
                  <c:v>44.130499999999998</c:v>
                </c:pt>
                <c:pt idx="35595">
                  <c:v>44.130499999999998</c:v>
                </c:pt>
                <c:pt idx="35596">
                  <c:v>44.130499999999998</c:v>
                </c:pt>
                <c:pt idx="35597">
                  <c:v>44.130499999999998</c:v>
                </c:pt>
                <c:pt idx="35598">
                  <c:v>44.130499999999998</c:v>
                </c:pt>
                <c:pt idx="35599">
                  <c:v>44.130499999999998</c:v>
                </c:pt>
                <c:pt idx="35600">
                  <c:v>44.130499999999998</c:v>
                </c:pt>
                <c:pt idx="35601">
                  <c:v>44.130499999999998</c:v>
                </c:pt>
                <c:pt idx="35602">
                  <c:v>44.141100000000002</c:v>
                </c:pt>
                <c:pt idx="35603">
                  <c:v>44.141100000000002</c:v>
                </c:pt>
                <c:pt idx="35604">
                  <c:v>44.141100000000002</c:v>
                </c:pt>
                <c:pt idx="35605">
                  <c:v>44.141100000000002</c:v>
                </c:pt>
                <c:pt idx="35606">
                  <c:v>44.141100000000002</c:v>
                </c:pt>
                <c:pt idx="35607">
                  <c:v>44.141100000000002</c:v>
                </c:pt>
                <c:pt idx="35608">
                  <c:v>44.141100000000002</c:v>
                </c:pt>
                <c:pt idx="35609">
                  <c:v>44.141100000000002</c:v>
                </c:pt>
                <c:pt idx="35610">
                  <c:v>44.141100000000002</c:v>
                </c:pt>
                <c:pt idx="35611">
                  <c:v>44.141100000000002</c:v>
                </c:pt>
                <c:pt idx="35612">
                  <c:v>44.151299999999999</c:v>
                </c:pt>
                <c:pt idx="35613">
                  <c:v>44.151299999999999</c:v>
                </c:pt>
                <c:pt idx="35614">
                  <c:v>44.151299999999999</c:v>
                </c:pt>
                <c:pt idx="35615">
                  <c:v>44.151299999999999</c:v>
                </c:pt>
                <c:pt idx="35616">
                  <c:v>44.151299999999999</c:v>
                </c:pt>
                <c:pt idx="35617">
                  <c:v>44.151299999999999</c:v>
                </c:pt>
                <c:pt idx="35618">
                  <c:v>44.151299999999999</c:v>
                </c:pt>
                <c:pt idx="35619">
                  <c:v>44.151299999999999</c:v>
                </c:pt>
                <c:pt idx="35620">
                  <c:v>44.151299999999999</c:v>
                </c:pt>
                <c:pt idx="35621">
                  <c:v>44.162400000000012</c:v>
                </c:pt>
                <c:pt idx="35622">
                  <c:v>44.162400000000012</c:v>
                </c:pt>
                <c:pt idx="35623">
                  <c:v>44.162400000000012</c:v>
                </c:pt>
                <c:pt idx="35624">
                  <c:v>44.162400000000012</c:v>
                </c:pt>
                <c:pt idx="35625">
                  <c:v>44.162400000000012</c:v>
                </c:pt>
                <c:pt idx="35626">
                  <c:v>44.162400000000012</c:v>
                </c:pt>
                <c:pt idx="35627">
                  <c:v>44.162400000000012</c:v>
                </c:pt>
                <c:pt idx="35628">
                  <c:v>44.162400000000012</c:v>
                </c:pt>
                <c:pt idx="35629">
                  <c:v>44.162400000000012</c:v>
                </c:pt>
                <c:pt idx="35630">
                  <c:v>44.172800000000002</c:v>
                </c:pt>
                <c:pt idx="35631">
                  <c:v>44.172800000000002</c:v>
                </c:pt>
                <c:pt idx="35632">
                  <c:v>44.172800000000002</c:v>
                </c:pt>
                <c:pt idx="35633">
                  <c:v>44.172800000000002</c:v>
                </c:pt>
                <c:pt idx="35634">
                  <c:v>44.172800000000002</c:v>
                </c:pt>
                <c:pt idx="35635">
                  <c:v>44.172800000000002</c:v>
                </c:pt>
                <c:pt idx="35636">
                  <c:v>44.172800000000002</c:v>
                </c:pt>
                <c:pt idx="35637">
                  <c:v>44.172800000000002</c:v>
                </c:pt>
                <c:pt idx="35638">
                  <c:v>44.172800000000002</c:v>
                </c:pt>
                <c:pt idx="35639">
                  <c:v>44.172800000000002</c:v>
                </c:pt>
                <c:pt idx="35640">
                  <c:v>44.183999999999997</c:v>
                </c:pt>
                <c:pt idx="35641">
                  <c:v>44.183999999999997</c:v>
                </c:pt>
                <c:pt idx="35642">
                  <c:v>44.183999999999997</c:v>
                </c:pt>
                <c:pt idx="35643">
                  <c:v>44.183999999999997</c:v>
                </c:pt>
                <c:pt idx="35644">
                  <c:v>44.183999999999997</c:v>
                </c:pt>
                <c:pt idx="35645">
                  <c:v>44.183999999999997</c:v>
                </c:pt>
                <c:pt idx="35646">
                  <c:v>44.183999999999997</c:v>
                </c:pt>
                <c:pt idx="35647">
                  <c:v>44.183999999999997</c:v>
                </c:pt>
                <c:pt idx="35648">
                  <c:v>44.183999999999997</c:v>
                </c:pt>
                <c:pt idx="35649">
                  <c:v>44.194699999999997</c:v>
                </c:pt>
                <c:pt idx="35650">
                  <c:v>44.194699999999997</c:v>
                </c:pt>
                <c:pt idx="35651">
                  <c:v>44.194699999999997</c:v>
                </c:pt>
                <c:pt idx="35652">
                  <c:v>44.194699999999997</c:v>
                </c:pt>
                <c:pt idx="35653">
                  <c:v>44.194699999999997</c:v>
                </c:pt>
                <c:pt idx="35654">
                  <c:v>44.194699999999997</c:v>
                </c:pt>
                <c:pt idx="35655">
                  <c:v>44.194699999999997</c:v>
                </c:pt>
                <c:pt idx="35656">
                  <c:v>44.194699999999997</c:v>
                </c:pt>
                <c:pt idx="35657">
                  <c:v>44.194699999999997</c:v>
                </c:pt>
                <c:pt idx="35658">
                  <c:v>44.194699999999997</c:v>
                </c:pt>
                <c:pt idx="35659">
                  <c:v>44.204999999999998</c:v>
                </c:pt>
                <c:pt idx="35660">
                  <c:v>44.204999999999998</c:v>
                </c:pt>
                <c:pt idx="35661">
                  <c:v>44.204999999999998</c:v>
                </c:pt>
                <c:pt idx="35662">
                  <c:v>44.204999999999998</c:v>
                </c:pt>
                <c:pt idx="35663">
                  <c:v>44.204999999999998</c:v>
                </c:pt>
                <c:pt idx="35664">
                  <c:v>44.204999999999998</c:v>
                </c:pt>
                <c:pt idx="35665">
                  <c:v>44.204999999999998</c:v>
                </c:pt>
                <c:pt idx="35666">
                  <c:v>44.204999999999998</c:v>
                </c:pt>
                <c:pt idx="35667">
                  <c:v>44.204999999999998</c:v>
                </c:pt>
                <c:pt idx="35668">
                  <c:v>44.215200000000003</c:v>
                </c:pt>
                <c:pt idx="35669">
                  <c:v>44.215200000000003</c:v>
                </c:pt>
                <c:pt idx="35670">
                  <c:v>44.215200000000003</c:v>
                </c:pt>
                <c:pt idx="35671">
                  <c:v>44.215200000000003</c:v>
                </c:pt>
                <c:pt idx="35672">
                  <c:v>44.215200000000003</c:v>
                </c:pt>
                <c:pt idx="35673">
                  <c:v>44.215200000000003</c:v>
                </c:pt>
                <c:pt idx="35674">
                  <c:v>44.215200000000003</c:v>
                </c:pt>
                <c:pt idx="35675">
                  <c:v>44.215200000000003</c:v>
                </c:pt>
                <c:pt idx="35676">
                  <c:v>44.215200000000003</c:v>
                </c:pt>
                <c:pt idx="35677">
                  <c:v>44.215200000000003</c:v>
                </c:pt>
                <c:pt idx="35678">
                  <c:v>44.215200000000003</c:v>
                </c:pt>
                <c:pt idx="35679">
                  <c:v>44.215200000000003</c:v>
                </c:pt>
                <c:pt idx="35680">
                  <c:v>44.215200000000003</c:v>
                </c:pt>
                <c:pt idx="35681">
                  <c:v>44.215200000000003</c:v>
                </c:pt>
                <c:pt idx="35682">
                  <c:v>44.225499999999997</c:v>
                </c:pt>
                <c:pt idx="35683">
                  <c:v>44.225499999999997</c:v>
                </c:pt>
                <c:pt idx="35684">
                  <c:v>44.225499999999997</c:v>
                </c:pt>
                <c:pt idx="35685">
                  <c:v>44.225499999999997</c:v>
                </c:pt>
                <c:pt idx="35686">
                  <c:v>44.225499999999997</c:v>
                </c:pt>
                <c:pt idx="35687">
                  <c:v>44.225499999999997</c:v>
                </c:pt>
                <c:pt idx="35688">
                  <c:v>44.225499999999997</c:v>
                </c:pt>
                <c:pt idx="35689">
                  <c:v>44.225499999999997</c:v>
                </c:pt>
                <c:pt idx="35690">
                  <c:v>44.225499999999997</c:v>
                </c:pt>
                <c:pt idx="35691">
                  <c:v>44.225499999999997</c:v>
                </c:pt>
                <c:pt idx="35692">
                  <c:v>44.2361</c:v>
                </c:pt>
                <c:pt idx="35693">
                  <c:v>44.2361</c:v>
                </c:pt>
                <c:pt idx="35694">
                  <c:v>44.2361</c:v>
                </c:pt>
                <c:pt idx="35695">
                  <c:v>44.2361</c:v>
                </c:pt>
                <c:pt idx="35696">
                  <c:v>44.2361</c:v>
                </c:pt>
                <c:pt idx="35697">
                  <c:v>44.2361</c:v>
                </c:pt>
                <c:pt idx="35698">
                  <c:v>44.2361</c:v>
                </c:pt>
                <c:pt idx="35699">
                  <c:v>44.2361</c:v>
                </c:pt>
                <c:pt idx="35700">
                  <c:v>44.2361</c:v>
                </c:pt>
                <c:pt idx="35701">
                  <c:v>44.2361</c:v>
                </c:pt>
                <c:pt idx="35702">
                  <c:v>44.2361</c:v>
                </c:pt>
                <c:pt idx="35703">
                  <c:v>44.2361</c:v>
                </c:pt>
                <c:pt idx="35704">
                  <c:v>44.2361</c:v>
                </c:pt>
                <c:pt idx="35705">
                  <c:v>44.2361</c:v>
                </c:pt>
                <c:pt idx="35706">
                  <c:v>44.246499999999997</c:v>
                </c:pt>
                <c:pt idx="35707">
                  <c:v>44.246499999999997</c:v>
                </c:pt>
                <c:pt idx="35708">
                  <c:v>44.246499999999997</c:v>
                </c:pt>
                <c:pt idx="35709">
                  <c:v>44.246499999999997</c:v>
                </c:pt>
                <c:pt idx="35710">
                  <c:v>44.246499999999997</c:v>
                </c:pt>
                <c:pt idx="35711">
                  <c:v>44.246499999999997</c:v>
                </c:pt>
                <c:pt idx="35712">
                  <c:v>44.246499999999997</c:v>
                </c:pt>
                <c:pt idx="35713">
                  <c:v>44.246499999999997</c:v>
                </c:pt>
                <c:pt idx="35714">
                  <c:v>44.246499999999997</c:v>
                </c:pt>
                <c:pt idx="35715">
                  <c:v>44.246499999999997</c:v>
                </c:pt>
                <c:pt idx="35716">
                  <c:v>44.257300000000001</c:v>
                </c:pt>
                <c:pt idx="35717">
                  <c:v>44.257300000000001</c:v>
                </c:pt>
                <c:pt idx="35718">
                  <c:v>44.257300000000001</c:v>
                </c:pt>
                <c:pt idx="35719">
                  <c:v>44.257300000000001</c:v>
                </c:pt>
                <c:pt idx="35720">
                  <c:v>44.257300000000001</c:v>
                </c:pt>
                <c:pt idx="35721">
                  <c:v>44.257300000000001</c:v>
                </c:pt>
                <c:pt idx="35722">
                  <c:v>44.257300000000001</c:v>
                </c:pt>
                <c:pt idx="35723">
                  <c:v>44.257300000000001</c:v>
                </c:pt>
                <c:pt idx="35724">
                  <c:v>44.257300000000001</c:v>
                </c:pt>
                <c:pt idx="35725">
                  <c:v>44.268099999999997</c:v>
                </c:pt>
                <c:pt idx="35726">
                  <c:v>44.268099999999997</c:v>
                </c:pt>
                <c:pt idx="35727">
                  <c:v>44.268099999999997</c:v>
                </c:pt>
                <c:pt idx="35728">
                  <c:v>44.268099999999997</c:v>
                </c:pt>
                <c:pt idx="35729">
                  <c:v>44.268099999999997</c:v>
                </c:pt>
                <c:pt idx="35730">
                  <c:v>44.268099999999997</c:v>
                </c:pt>
                <c:pt idx="35731">
                  <c:v>44.268099999999997</c:v>
                </c:pt>
                <c:pt idx="35732">
                  <c:v>44.268099999999997</c:v>
                </c:pt>
                <c:pt idx="35733">
                  <c:v>44.268099999999997</c:v>
                </c:pt>
                <c:pt idx="35734">
                  <c:v>44.278400000000012</c:v>
                </c:pt>
                <c:pt idx="35735">
                  <c:v>44.278400000000012</c:v>
                </c:pt>
                <c:pt idx="35736">
                  <c:v>44.278400000000012</c:v>
                </c:pt>
                <c:pt idx="35737">
                  <c:v>44.278400000000012</c:v>
                </c:pt>
                <c:pt idx="35738">
                  <c:v>44.278400000000012</c:v>
                </c:pt>
                <c:pt idx="35739">
                  <c:v>44.278400000000012</c:v>
                </c:pt>
                <c:pt idx="35740">
                  <c:v>44.278400000000012</c:v>
                </c:pt>
                <c:pt idx="35741">
                  <c:v>44.278400000000012</c:v>
                </c:pt>
                <c:pt idx="35742">
                  <c:v>44.278400000000012</c:v>
                </c:pt>
                <c:pt idx="35743">
                  <c:v>44.278400000000012</c:v>
                </c:pt>
                <c:pt idx="35744">
                  <c:v>44.289099999999998</c:v>
                </c:pt>
                <c:pt idx="35745">
                  <c:v>44.289099999999998</c:v>
                </c:pt>
                <c:pt idx="35746">
                  <c:v>44.289099999999998</c:v>
                </c:pt>
                <c:pt idx="35747">
                  <c:v>44.289099999999998</c:v>
                </c:pt>
                <c:pt idx="35748">
                  <c:v>44.289099999999998</c:v>
                </c:pt>
                <c:pt idx="35749">
                  <c:v>44.289099999999998</c:v>
                </c:pt>
                <c:pt idx="35750">
                  <c:v>44.289099999999998</c:v>
                </c:pt>
                <c:pt idx="35751">
                  <c:v>44.289099999999998</c:v>
                </c:pt>
                <c:pt idx="35752">
                  <c:v>44.289099999999998</c:v>
                </c:pt>
                <c:pt idx="35753">
                  <c:v>44.3</c:v>
                </c:pt>
                <c:pt idx="35754">
                  <c:v>44.3</c:v>
                </c:pt>
                <c:pt idx="35755">
                  <c:v>44.3</c:v>
                </c:pt>
                <c:pt idx="35756">
                  <c:v>44.3</c:v>
                </c:pt>
                <c:pt idx="35757">
                  <c:v>44.3</c:v>
                </c:pt>
                <c:pt idx="35758">
                  <c:v>44.3</c:v>
                </c:pt>
                <c:pt idx="35759">
                  <c:v>44.3</c:v>
                </c:pt>
                <c:pt idx="35760">
                  <c:v>44.3</c:v>
                </c:pt>
                <c:pt idx="35761">
                  <c:v>44.3</c:v>
                </c:pt>
                <c:pt idx="35762">
                  <c:v>44.3</c:v>
                </c:pt>
                <c:pt idx="35763">
                  <c:v>44.310099999999998</c:v>
                </c:pt>
                <c:pt idx="35764">
                  <c:v>44.310099999999998</c:v>
                </c:pt>
                <c:pt idx="35765">
                  <c:v>44.310099999999998</c:v>
                </c:pt>
                <c:pt idx="35766">
                  <c:v>44.310099999999998</c:v>
                </c:pt>
                <c:pt idx="35767">
                  <c:v>44.310099999999998</c:v>
                </c:pt>
                <c:pt idx="35768">
                  <c:v>44.310099999999998</c:v>
                </c:pt>
                <c:pt idx="35769">
                  <c:v>44.310099999999998</c:v>
                </c:pt>
                <c:pt idx="35770">
                  <c:v>44.310099999999998</c:v>
                </c:pt>
                <c:pt idx="35771">
                  <c:v>44.310099999999998</c:v>
                </c:pt>
                <c:pt idx="35772">
                  <c:v>44.320099999999996</c:v>
                </c:pt>
                <c:pt idx="35773">
                  <c:v>44.320099999999996</c:v>
                </c:pt>
                <c:pt idx="35774">
                  <c:v>44.320099999999996</c:v>
                </c:pt>
                <c:pt idx="35775">
                  <c:v>44.320099999999996</c:v>
                </c:pt>
                <c:pt idx="35776">
                  <c:v>44.320099999999996</c:v>
                </c:pt>
                <c:pt idx="35777">
                  <c:v>44.320099999999996</c:v>
                </c:pt>
                <c:pt idx="35778">
                  <c:v>44.320099999999996</c:v>
                </c:pt>
                <c:pt idx="35779">
                  <c:v>44.320099999999996</c:v>
                </c:pt>
                <c:pt idx="35780">
                  <c:v>44.320099999999996</c:v>
                </c:pt>
                <c:pt idx="35781">
                  <c:v>44.320099999999996</c:v>
                </c:pt>
                <c:pt idx="35782">
                  <c:v>44.3309</c:v>
                </c:pt>
                <c:pt idx="35783">
                  <c:v>44.3309</c:v>
                </c:pt>
                <c:pt idx="35784">
                  <c:v>44.3309</c:v>
                </c:pt>
                <c:pt idx="35785">
                  <c:v>44.3309</c:v>
                </c:pt>
                <c:pt idx="35786">
                  <c:v>44.3309</c:v>
                </c:pt>
                <c:pt idx="35787">
                  <c:v>44.3309</c:v>
                </c:pt>
                <c:pt idx="35788">
                  <c:v>44.3309</c:v>
                </c:pt>
                <c:pt idx="35789">
                  <c:v>44.3309</c:v>
                </c:pt>
                <c:pt idx="35790">
                  <c:v>44.3309</c:v>
                </c:pt>
                <c:pt idx="35791">
                  <c:v>44.3309</c:v>
                </c:pt>
                <c:pt idx="35792">
                  <c:v>44.3309</c:v>
                </c:pt>
                <c:pt idx="35793">
                  <c:v>44.3309</c:v>
                </c:pt>
                <c:pt idx="35794">
                  <c:v>44.3309</c:v>
                </c:pt>
                <c:pt idx="35795">
                  <c:v>44.3309</c:v>
                </c:pt>
                <c:pt idx="35796">
                  <c:v>44.3414</c:v>
                </c:pt>
                <c:pt idx="35797">
                  <c:v>44.3414</c:v>
                </c:pt>
                <c:pt idx="35798">
                  <c:v>44.3414</c:v>
                </c:pt>
                <c:pt idx="35799">
                  <c:v>44.3414</c:v>
                </c:pt>
                <c:pt idx="35800">
                  <c:v>44.3414</c:v>
                </c:pt>
                <c:pt idx="35801">
                  <c:v>44.3414</c:v>
                </c:pt>
                <c:pt idx="35802">
                  <c:v>44.3414</c:v>
                </c:pt>
                <c:pt idx="35803">
                  <c:v>44.3414</c:v>
                </c:pt>
                <c:pt idx="35804">
                  <c:v>44.3414</c:v>
                </c:pt>
                <c:pt idx="35805">
                  <c:v>44.3414</c:v>
                </c:pt>
                <c:pt idx="35806">
                  <c:v>44.3414</c:v>
                </c:pt>
                <c:pt idx="35807">
                  <c:v>44.3414</c:v>
                </c:pt>
                <c:pt idx="35808">
                  <c:v>44.3414</c:v>
                </c:pt>
                <c:pt idx="35809">
                  <c:v>44.3414</c:v>
                </c:pt>
                <c:pt idx="35810">
                  <c:v>44.3414</c:v>
                </c:pt>
                <c:pt idx="35811">
                  <c:v>44.3414</c:v>
                </c:pt>
                <c:pt idx="35812">
                  <c:v>44.3414</c:v>
                </c:pt>
                <c:pt idx="35813">
                  <c:v>44.3414</c:v>
                </c:pt>
                <c:pt idx="35814">
                  <c:v>44.3414</c:v>
                </c:pt>
                <c:pt idx="35815">
                  <c:v>44.351599999999998</c:v>
                </c:pt>
                <c:pt idx="35816">
                  <c:v>44.351599999999998</c:v>
                </c:pt>
                <c:pt idx="35817">
                  <c:v>44.351599999999998</c:v>
                </c:pt>
                <c:pt idx="35818">
                  <c:v>44.351599999999998</c:v>
                </c:pt>
                <c:pt idx="35819">
                  <c:v>44.351599999999998</c:v>
                </c:pt>
                <c:pt idx="35820">
                  <c:v>44.351599999999998</c:v>
                </c:pt>
                <c:pt idx="35821">
                  <c:v>44.351599999999998</c:v>
                </c:pt>
                <c:pt idx="35822">
                  <c:v>44.351599999999998</c:v>
                </c:pt>
                <c:pt idx="35823">
                  <c:v>44.351599999999998</c:v>
                </c:pt>
                <c:pt idx="35824">
                  <c:v>44.362099999999998</c:v>
                </c:pt>
                <c:pt idx="35825">
                  <c:v>44.362099999999998</c:v>
                </c:pt>
                <c:pt idx="35826">
                  <c:v>44.362099999999998</c:v>
                </c:pt>
                <c:pt idx="35827">
                  <c:v>44.362099999999998</c:v>
                </c:pt>
                <c:pt idx="35828">
                  <c:v>44.362099999999998</c:v>
                </c:pt>
                <c:pt idx="35829">
                  <c:v>44.362099999999998</c:v>
                </c:pt>
                <c:pt idx="35830">
                  <c:v>44.362099999999998</c:v>
                </c:pt>
                <c:pt idx="35831">
                  <c:v>44.362099999999998</c:v>
                </c:pt>
                <c:pt idx="35832">
                  <c:v>44.362099999999998</c:v>
                </c:pt>
                <c:pt idx="35833">
                  <c:v>44.362099999999998</c:v>
                </c:pt>
                <c:pt idx="35834">
                  <c:v>44.362099999999998</c:v>
                </c:pt>
                <c:pt idx="35835">
                  <c:v>44.362099999999998</c:v>
                </c:pt>
                <c:pt idx="35836">
                  <c:v>44.362099999999998</c:v>
                </c:pt>
                <c:pt idx="35837">
                  <c:v>44.362099999999998</c:v>
                </c:pt>
                <c:pt idx="35838">
                  <c:v>44.362099999999998</c:v>
                </c:pt>
                <c:pt idx="35839">
                  <c:v>44.362099999999998</c:v>
                </c:pt>
                <c:pt idx="35840">
                  <c:v>44.362099999999998</c:v>
                </c:pt>
                <c:pt idx="35841">
                  <c:v>44.362099999999998</c:v>
                </c:pt>
                <c:pt idx="35842">
                  <c:v>44.362099999999998</c:v>
                </c:pt>
                <c:pt idx="35843">
                  <c:v>44.372700000000002</c:v>
                </c:pt>
                <c:pt idx="35844">
                  <c:v>44.372700000000002</c:v>
                </c:pt>
                <c:pt idx="35845">
                  <c:v>44.372700000000002</c:v>
                </c:pt>
                <c:pt idx="35846">
                  <c:v>44.372700000000002</c:v>
                </c:pt>
                <c:pt idx="35847">
                  <c:v>44.372700000000002</c:v>
                </c:pt>
                <c:pt idx="35848">
                  <c:v>44.372700000000002</c:v>
                </c:pt>
                <c:pt idx="35849">
                  <c:v>44.372700000000002</c:v>
                </c:pt>
                <c:pt idx="35850">
                  <c:v>44.372700000000002</c:v>
                </c:pt>
                <c:pt idx="35851">
                  <c:v>44.372700000000002</c:v>
                </c:pt>
                <c:pt idx="35852">
                  <c:v>44.372700000000002</c:v>
                </c:pt>
                <c:pt idx="35853">
                  <c:v>44.372700000000002</c:v>
                </c:pt>
                <c:pt idx="35854">
                  <c:v>44.372700000000002</c:v>
                </c:pt>
                <c:pt idx="35855">
                  <c:v>44.372700000000002</c:v>
                </c:pt>
                <c:pt idx="35856">
                  <c:v>44.372700000000002</c:v>
                </c:pt>
                <c:pt idx="35857">
                  <c:v>44.372700000000002</c:v>
                </c:pt>
                <c:pt idx="35858">
                  <c:v>44.383000000000003</c:v>
                </c:pt>
                <c:pt idx="35859">
                  <c:v>44.383000000000003</c:v>
                </c:pt>
                <c:pt idx="35860">
                  <c:v>44.383000000000003</c:v>
                </c:pt>
                <c:pt idx="35861">
                  <c:v>44.383000000000003</c:v>
                </c:pt>
                <c:pt idx="35862">
                  <c:v>44.383000000000003</c:v>
                </c:pt>
                <c:pt idx="35863">
                  <c:v>44.383000000000003</c:v>
                </c:pt>
                <c:pt idx="35864">
                  <c:v>44.383000000000003</c:v>
                </c:pt>
                <c:pt idx="35865">
                  <c:v>44.383000000000003</c:v>
                </c:pt>
                <c:pt idx="35866">
                  <c:v>44.383000000000003</c:v>
                </c:pt>
                <c:pt idx="35867">
                  <c:v>44.383000000000003</c:v>
                </c:pt>
                <c:pt idx="35868">
                  <c:v>44.383000000000003</c:v>
                </c:pt>
                <c:pt idx="35869">
                  <c:v>44.383000000000003</c:v>
                </c:pt>
                <c:pt idx="35870">
                  <c:v>44.383000000000003</c:v>
                </c:pt>
                <c:pt idx="35871">
                  <c:v>44.383000000000003</c:v>
                </c:pt>
                <c:pt idx="35872">
                  <c:v>44.393500000000003</c:v>
                </c:pt>
                <c:pt idx="35873">
                  <c:v>44.393500000000003</c:v>
                </c:pt>
                <c:pt idx="35874">
                  <c:v>44.393500000000003</c:v>
                </c:pt>
                <c:pt idx="35875">
                  <c:v>44.393500000000003</c:v>
                </c:pt>
                <c:pt idx="35876">
                  <c:v>44.393500000000003</c:v>
                </c:pt>
                <c:pt idx="35877">
                  <c:v>44.393500000000003</c:v>
                </c:pt>
                <c:pt idx="35878">
                  <c:v>44.393500000000003</c:v>
                </c:pt>
                <c:pt idx="35879">
                  <c:v>44.393500000000003</c:v>
                </c:pt>
                <c:pt idx="35880">
                  <c:v>44.393500000000003</c:v>
                </c:pt>
                <c:pt idx="35881">
                  <c:v>44.393500000000003</c:v>
                </c:pt>
                <c:pt idx="35882">
                  <c:v>44.393500000000003</c:v>
                </c:pt>
                <c:pt idx="35883">
                  <c:v>44.393500000000003</c:v>
                </c:pt>
                <c:pt idx="35884">
                  <c:v>44.393500000000003</c:v>
                </c:pt>
                <c:pt idx="35885">
                  <c:v>44.393500000000003</c:v>
                </c:pt>
                <c:pt idx="35886">
                  <c:v>44.393500000000003</c:v>
                </c:pt>
                <c:pt idx="35887">
                  <c:v>44.393500000000003</c:v>
                </c:pt>
                <c:pt idx="35888">
                  <c:v>44.393500000000003</c:v>
                </c:pt>
                <c:pt idx="35889">
                  <c:v>44.393500000000003</c:v>
                </c:pt>
                <c:pt idx="35890">
                  <c:v>44.393500000000003</c:v>
                </c:pt>
                <c:pt idx="35891">
                  <c:v>44.403700000000001</c:v>
                </c:pt>
                <c:pt idx="35892">
                  <c:v>44.403700000000001</c:v>
                </c:pt>
                <c:pt idx="35893">
                  <c:v>44.403700000000001</c:v>
                </c:pt>
                <c:pt idx="35894">
                  <c:v>44.403700000000001</c:v>
                </c:pt>
                <c:pt idx="35895">
                  <c:v>44.403700000000001</c:v>
                </c:pt>
                <c:pt idx="35896">
                  <c:v>44.403700000000001</c:v>
                </c:pt>
                <c:pt idx="35897">
                  <c:v>44.403700000000001</c:v>
                </c:pt>
                <c:pt idx="35898">
                  <c:v>44.403700000000001</c:v>
                </c:pt>
                <c:pt idx="35899">
                  <c:v>44.403700000000001</c:v>
                </c:pt>
                <c:pt idx="35900">
                  <c:v>44.403700000000001</c:v>
                </c:pt>
                <c:pt idx="35901">
                  <c:v>44.403700000000001</c:v>
                </c:pt>
                <c:pt idx="35902">
                  <c:v>44.403700000000001</c:v>
                </c:pt>
                <c:pt idx="35903">
                  <c:v>44.403700000000001</c:v>
                </c:pt>
                <c:pt idx="35904">
                  <c:v>44.403700000000001</c:v>
                </c:pt>
                <c:pt idx="35905">
                  <c:v>44.403700000000001</c:v>
                </c:pt>
                <c:pt idx="35906">
                  <c:v>44.403700000000001</c:v>
                </c:pt>
                <c:pt idx="35907">
                  <c:v>44.403700000000001</c:v>
                </c:pt>
                <c:pt idx="35908">
                  <c:v>44.403700000000001</c:v>
                </c:pt>
                <c:pt idx="35909">
                  <c:v>44.403700000000001</c:v>
                </c:pt>
                <c:pt idx="35910">
                  <c:v>44.413699999999999</c:v>
                </c:pt>
                <c:pt idx="35911">
                  <c:v>44.413699999999999</c:v>
                </c:pt>
                <c:pt idx="35912">
                  <c:v>44.413699999999999</c:v>
                </c:pt>
                <c:pt idx="35913">
                  <c:v>44.413699999999999</c:v>
                </c:pt>
                <c:pt idx="35914">
                  <c:v>44.413699999999999</c:v>
                </c:pt>
                <c:pt idx="35915">
                  <c:v>44.413699999999999</c:v>
                </c:pt>
                <c:pt idx="35916">
                  <c:v>44.413699999999999</c:v>
                </c:pt>
                <c:pt idx="35917">
                  <c:v>44.413699999999999</c:v>
                </c:pt>
                <c:pt idx="35918">
                  <c:v>44.413699999999999</c:v>
                </c:pt>
                <c:pt idx="35919">
                  <c:v>44.413699999999999</c:v>
                </c:pt>
                <c:pt idx="35920">
                  <c:v>44.413699999999999</c:v>
                </c:pt>
                <c:pt idx="35921">
                  <c:v>44.413699999999999</c:v>
                </c:pt>
                <c:pt idx="35922">
                  <c:v>44.413699999999999</c:v>
                </c:pt>
                <c:pt idx="35923">
                  <c:v>44.413699999999999</c:v>
                </c:pt>
                <c:pt idx="35924">
                  <c:v>44.413699999999999</c:v>
                </c:pt>
                <c:pt idx="35925">
                  <c:v>44.413699999999999</c:v>
                </c:pt>
                <c:pt idx="35926">
                  <c:v>44.413699999999999</c:v>
                </c:pt>
                <c:pt idx="35927">
                  <c:v>44.413699999999999</c:v>
                </c:pt>
                <c:pt idx="35928">
                  <c:v>44.413699999999999</c:v>
                </c:pt>
                <c:pt idx="35929">
                  <c:v>44.413699999999999</c:v>
                </c:pt>
                <c:pt idx="35930">
                  <c:v>44.413699999999999</c:v>
                </c:pt>
                <c:pt idx="35931">
                  <c:v>44.413699999999999</c:v>
                </c:pt>
                <c:pt idx="35932">
                  <c:v>44.413699999999999</c:v>
                </c:pt>
                <c:pt idx="35933">
                  <c:v>44.423900000000003</c:v>
                </c:pt>
                <c:pt idx="35934">
                  <c:v>44.423900000000003</c:v>
                </c:pt>
                <c:pt idx="35935">
                  <c:v>44.423900000000003</c:v>
                </c:pt>
                <c:pt idx="35936">
                  <c:v>44.423900000000003</c:v>
                </c:pt>
                <c:pt idx="35937">
                  <c:v>44.423900000000003</c:v>
                </c:pt>
                <c:pt idx="35938">
                  <c:v>44.423900000000003</c:v>
                </c:pt>
                <c:pt idx="35939">
                  <c:v>44.423900000000003</c:v>
                </c:pt>
                <c:pt idx="35940">
                  <c:v>44.423900000000003</c:v>
                </c:pt>
                <c:pt idx="35941">
                  <c:v>44.423900000000003</c:v>
                </c:pt>
                <c:pt idx="35942">
                  <c:v>44.423900000000003</c:v>
                </c:pt>
                <c:pt idx="35943">
                  <c:v>44.423900000000003</c:v>
                </c:pt>
                <c:pt idx="35944">
                  <c:v>44.423900000000003</c:v>
                </c:pt>
                <c:pt idx="35945">
                  <c:v>44.423900000000003</c:v>
                </c:pt>
                <c:pt idx="35946">
                  <c:v>44.423900000000003</c:v>
                </c:pt>
                <c:pt idx="35947">
                  <c:v>44.423900000000003</c:v>
                </c:pt>
                <c:pt idx="35948">
                  <c:v>44.423900000000003</c:v>
                </c:pt>
                <c:pt idx="35949">
                  <c:v>44.423900000000003</c:v>
                </c:pt>
                <c:pt idx="35950">
                  <c:v>44.423900000000003</c:v>
                </c:pt>
                <c:pt idx="35951">
                  <c:v>44.423900000000003</c:v>
                </c:pt>
                <c:pt idx="35952">
                  <c:v>44.433999999999997</c:v>
                </c:pt>
                <c:pt idx="35953">
                  <c:v>44.433999999999997</c:v>
                </c:pt>
                <c:pt idx="35954">
                  <c:v>44.433999999999997</c:v>
                </c:pt>
                <c:pt idx="35955">
                  <c:v>44.433999999999997</c:v>
                </c:pt>
                <c:pt idx="35956">
                  <c:v>44.433999999999997</c:v>
                </c:pt>
                <c:pt idx="35957">
                  <c:v>44.433999999999997</c:v>
                </c:pt>
                <c:pt idx="35958">
                  <c:v>44.433999999999997</c:v>
                </c:pt>
                <c:pt idx="35959">
                  <c:v>44.433999999999997</c:v>
                </c:pt>
                <c:pt idx="35960">
                  <c:v>44.433999999999997</c:v>
                </c:pt>
                <c:pt idx="35961">
                  <c:v>44.444699999999997</c:v>
                </c:pt>
                <c:pt idx="35962">
                  <c:v>44.444699999999997</c:v>
                </c:pt>
                <c:pt idx="35963">
                  <c:v>44.444699999999997</c:v>
                </c:pt>
                <c:pt idx="35964">
                  <c:v>44.444699999999997</c:v>
                </c:pt>
                <c:pt idx="35965">
                  <c:v>44.444699999999997</c:v>
                </c:pt>
                <c:pt idx="35966">
                  <c:v>44.444699999999997</c:v>
                </c:pt>
                <c:pt idx="35967">
                  <c:v>44.444699999999997</c:v>
                </c:pt>
                <c:pt idx="35968">
                  <c:v>44.444699999999997</c:v>
                </c:pt>
                <c:pt idx="35969">
                  <c:v>44.444699999999997</c:v>
                </c:pt>
                <c:pt idx="35970">
                  <c:v>44.444699999999997</c:v>
                </c:pt>
                <c:pt idx="35971">
                  <c:v>44.444699999999997</c:v>
                </c:pt>
                <c:pt idx="35972">
                  <c:v>44.444699999999997</c:v>
                </c:pt>
                <c:pt idx="35973">
                  <c:v>44.444699999999997</c:v>
                </c:pt>
                <c:pt idx="35974">
                  <c:v>44.444699999999997</c:v>
                </c:pt>
                <c:pt idx="35975">
                  <c:v>44.444699999999997</c:v>
                </c:pt>
                <c:pt idx="35976">
                  <c:v>44.455399999999997</c:v>
                </c:pt>
                <c:pt idx="35977">
                  <c:v>44.455399999999997</c:v>
                </c:pt>
                <c:pt idx="35978">
                  <c:v>44.455399999999997</c:v>
                </c:pt>
                <c:pt idx="35979">
                  <c:v>44.455399999999997</c:v>
                </c:pt>
                <c:pt idx="35980">
                  <c:v>44.455399999999997</c:v>
                </c:pt>
                <c:pt idx="35981">
                  <c:v>44.455399999999997</c:v>
                </c:pt>
                <c:pt idx="35982">
                  <c:v>44.455399999999997</c:v>
                </c:pt>
                <c:pt idx="35983">
                  <c:v>44.455399999999997</c:v>
                </c:pt>
                <c:pt idx="35984">
                  <c:v>44.455399999999997</c:v>
                </c:pt>
                <c:pt idx="35985">
                  <c:v>44.465499999999999</c:v>
                </c:pt>
                <c:pt idx="35986">
                  <c:v>44.465499999999999</c:v>
                </c:pt>
                <c:pt idx="35987">
                  <c:v>44.465499999999999</c:v>
                </c:pt>
                <c:pt idx="35988">
                  <c:v>44.465499999999999</c:v>
                </c:pt>
                <c:pt idx="35989">
                  <c:v>44.465499999999999</c:v>
                </c:pt>
                <c:pt idx="35990">
                  <c:v>44.465499999999999</c:v>
                </c:pt>
                <c:pt idx="35991">
                  <c:v>44.465499999999999</c:v>
                </c:pt>
                <c:pt idx="35992">
                  <c:v>44.465499999999999</c:v>
                </c:pt>
                <c:pt idx="35993">
                  <c:v>44.465499999999999</c:v>
                </c:pt>
                <c:pt idx="35994">
                  <c:v>44.465499999999999</c:v>
                </c:pt>
                <c:pt idx="35995">
                  <c:v>44.465499999999999</c:v>
                </c:pt>
                <c:pt idx="35996">
                  <c:v>44.465499999999999</c:v>
                </c:pt>
                <c:pt idx="35997">
                  <c:v>44.465499999999999</c:v>
                </c:pt>
                <c:pt idx="35998">
                  <c:v>44.465499999999999</c:v>
                </c:pt>
                <c:pt idx="35999">
                  <c:v>44.476100000000002</c:v>
                </c:pt>
                <c:pt idx="36000">
                  <c:v>44.476100000000002</c:v>
                </c:pt>
                <c:pt idx="36001">
                  <c:v>44.476100000000002</c:v>
                </c:pt>
                <c:pt idx="36002">
                  <c:v>44.476100000000002</c:v>
                </c:pt>
                <c:pt idx="36003">
                  <c:v>44.476100000000002</c:v>
                </c:pt>
                <c:pt idx="36004">
                  <c:v>44.476100000000002</c:v>
                </c:pt>
                <c:pt idx="36005">
                  <c:v>44.476100000000002</c:v>
                </c:pt>
                <c:pt idx="36006">
                  <c:v>44.476100000000002</c:v>
                </c:pt>
                <c:pt idx="36007">
                  <c:v>44.476100000000002</c:v>
                </c:pt>
                <c:pt idx="36008">
                  <c:v>44.476100000000002</c:v>
                </c:pt>
                <c:pt idx="36009">
                  <c:v>44.476100000000002</c:v>
                </c:pt>
                <c:pt idx="36010">
                  <c:v>44.476100000000002</c:v>
                </c:pt>
                <c:pt idx="36011">
                  <c:v>44.476100000000002</c:v>
                </c:pt>
                <c:pt idx="36012">
                  <c:v>44.476100000000002</c:v>
                </c:pt>
                <c:pt idx="36013">
                  <c:v>44.487200000000001</c:v>
                </c:pt>
                <c:pt idx="36014">
                  <c:v>44.487200000000001</c:v>
                </c:pt>
                <c:pt idx="36015">
                  <c:v>44.487200000000001</c:v>
                </c:pt>
                <c:pt idx="36016">
                  <c:v>44.487200000000001</c:v>
                </c:pt>
                <c:pt idx="36017">
                  <c:v>44.487200000000001</c:v>
                </c:pt>
                <c:pt idx="36018">
                  <c:v>44.487200000000001</c:v>
                </c:pt>
                <c:pt idx="36019">
                  <c:v>44.487200000000001</c:v>
                </c:pt>
                <c:pt idx="36020">
                  <c:v>44.487200000000001</c:v>
                </c:pt>
                <c:pt idx="36021">
                  <c:v>44.487200000000001</c:v>
                </c:pt>
                <c:pt idx="36022">
                  <c:v>44.487200000000001</c:v>
                </c:pt>
                <c:pt idx="36023">
                  <c:v>44.497400000000013</c:v>
                </c:pt>
                <c:pt idx="36024">
                  <c:v>44.497400000000013</c:v>
                </c:pt>
                <c:pt idx="36025">
                  <c:v>44.497400000000013</c:v>
                </c:pt>
                <c:pt idx="36026">
                  <c:v>44.497400000000013</c:v>
                </c:pt>
                <c:pt idx="36027">
                  <c:v>44.497400000000013</c:v>
                </c:pt>
                <c:pt idx="36028">
                  <c:v>44.497400000000013</c:v>
                </c:pt>
                <c:pt idx="36029">
                  <c:v>44.497400000000013</c:v>
                </c:pt>
                <c:pt idx="36030">
                  <c:v>44.497400000000013</c:v>
                </c:pt>
                <c:pt idx="36031">
                  <c:v>44.497400000000013</c:v>
                </c:pt>
                <c:pt idx="36032">
                  <c:v>44.497400000000013</c:v>
                </c:pt>
                <c:pt idx="36033">
                  <c:v>44.497400000000013</c:v>
                </c:pt>
                <c:pt idx="36034">
                  <c:v>44.497400000000013</c:v>
                </c:pt>
                <c:pt idx="36035">
                  <c:v>44.497400000000013</c:v>
                </c:pt>
                <c:pt idx="36036">
                  <c:v>44.497400000000013</c:v>
                </c:pt>
                <c:pt idx="36037">
                  <c:v>44.497400000000013</c:v>
                </c:pt>
                <c:pt idx="36038">
                  <c:v>44.497400000000013</c:v>
                </c:pt>
                <c:pt idx="36039">
                  <c:v>44.497400000000013</c:v>
                </c:pt>
                <c:pt idx="36040">
                  <c:v>44.497400000000013</c:v>
                </c:pt>
                <c:pt idx="36041">
                  <c:v>44.497400000000013</c:v>
                </c:pt>
                <c:pt idx="36042">
                  <c:v>44.507599999999996</c:v>
                </c:pt>
                <c:pt idx="36043">
                  <c:v>44.507599999999996</c:v>
                </c:pt>
                <c:pt idx="36044">
                  <c:v>44.507599999999996</c:v>
                </c:pt>
                <c:pt idx="36045">
                  <c:v>44.507599999999996</c:v>
                </c:pt>
                <c:pt idx="36046">
                  <c:v>44.507599999999996</c:v>
                </c:pt>
                <c:pt idx="36047">
                  <c:v>44.507599999999996</c:v>
                </c:pt>
                <c:pt idx="36048">
                  <c:v>44.507599999999996</c:v>
                </c:pt>
                <c:pt idx="36049">
                  <c:v>44.507599999999996</c:v>
                </c:pt>
                <c:pt idx="36050">
                  <c:v>44.507599999999996</c:v>
                </c:pt>
                <c:pt idx="36051">
                  <c:v>44.519399999999997</c:v>
                </c:pt>
                <c:pt idx="36052">
                  <c:v>44.519399999999997</c:v>
                </c:pt>
                <c:pt idx="36053">
                  <c:v>44.519399999999997</c:v>
                </c:pt>
                <c:pt idx="36054">
                  <c:v>44.519399999999997</c:v>
                </c:pt>
                <c:pt idx="36055">
                  <c:v>44.519399999999997</c:v>
                </c:pt>
                <c:pt idx="36056">
                  <c:v>44.519399999999997</c:v>
                </c:pt>
                <c:pt idx="36057">
                  <c:v>44.519399999999997</c:v>
                </c:pt>
                <c:pt idx="36058">
                  <c:v>44.519399999999997</c:v>
                </c:pt>
                <c:pt idx="36059">
                  <c:v>44.519399999999997</c:v>
                </c:pt>
                <c:pt idx="36060">
                  <c:v>44.519399999999997</c:v>
                </c:pt>
                <c:pt idx="36061">
                  <c:v>44.519399999999997</c:v>
                </c:pt>
                <c:pt idx="36062">
                  <c:v>44.519399999999997</c:v>
                </c:pt>
                <c:pt idx="36063">
                  <c:v>44.519399999999997</c:v>
                </c:pt>
                <c:pt idx="36064">
                  <c:v>44.519399999999997</c:v>
                </c:pt>
                <c:pt idx="36065">
                  <c:v>44.519399999999997</c:v>
                </c:pt>
                <c:pt idx="36066">
                  <c:v>44.519399999999997</c:v>
                </c:pt>
                <c:pt idx="36067">
                  <c:v>44.519399999999997</c:v>
                </c:pt>
                <c:pt idx="36068">
                  <c:v>44.519399999999997</c:v>
                </c:pt>
                <c:pt idx="36069">
                  <c:v>44.519399999999997</c:v>
                </c:pt>
                <c:pt idx="36070">
                  <c:v>44.530200000000001</c:v>
                </c:pt>
                <c:pt idx="36071">
                  <c:v>44.530200000000001</c:v>
                </c:pt>
                <c:pt idx="36072">
                  <c:v>44.530200000000001</c:v>
                </c:pt>
                <c:pt idx="36073">
                  <c:v>44.530200000000001</c:v>
                </c:pt>
                <c:pt idx="36074">
                  <c:v>44.530200000000001</c:v>
                </c:pt>
                <c:pt idx="36075">
                  <c:v>44.530200000000001</c:v>
                </c:pt>
                <c:pt idx="36076">
                  <c:v>44.530200000000001</c:v>
                </c:pt>
                <c:pt idx="36077">
                  <c:v>44.530200000000001</c:v>
                </c:pt>
                <c:pt idx="36078">
                  <c:v>44.530200000000001</c:v>
                </c:pt>
                <c:pt idx="36079">
                  <c:v>44.530200000000001</c:v>
                </c:pt>
                <c:pt idx="36080">
                  <c:v>44.530200000000001</c:v>
                </c:pt>
                <c:pt idx="36081">
                  <c:v>44.530200000000001</c:v>
                </c:pt>
                <c:pt idx="36082">
                  <c:v>44.530200000000001</c:v>
                </c:pt>
                <c:pt idx="36083">
                  <c:v>44.530200000000001</c:v>
                </c:pt>
                <c:pt idx="36084">
                  <c:v>44.530200000000001</c:v>
                </c:pt>
                <c:pt idx="36085">
                  <c:v>44.530200000000001</c:v>
                </c:pt>
                <c:pt idx="36086">
                  <c:v>44.530200000000001</c:v>
                </c:pt>
                <c:pt idx="36087">
                  <c:v>44.530200000000001</c:v>
                </c:pt>
                <c:pt idx="36088">
                  <c:v>44.530200000000001</c:v>
                </c:pt>
                <c:pt idx="36089">
                  <c:v>44.540700000000001</c:v>
                </c:pt>
                <c:pt idx="36090">
                  <c:v>44.540700000000001</c:v>
                </c:pt>
                <c:pt idx="36091">
                  <c:v>44.540700000000001</c:v>
                </c:pt>
                <c:pt idx="36092">
                  <c:v>44.540700000000001</c:v>
                </c:pt>
                <c:pt idx="36093">
                  <c:v>44.540700000000001</c:v>
                </c:pt>
                <c:pt idx="36094">
                  <c:v>44.540700000000001</c:v>
                </c:pt>
                <c:pt idx="36095">
                  <c:v>44.540700000000001</c:v>
                </c:pt>
                <c:pt idx="36096">
                  <c:v>44.540700000000001</c:v>
                </c:pt>
                <c:pt idx="36097">
                  <c:v>44.540700000000001</c:v>
                </c:pt>
                <c:pt idx="36098">
                  <c:v>44.540700000000001</c:v>
                </c:pt>
                <c:pt idx="36099">
                  <c:v>44.540700000000001</c:v>
                </c:pt>
                <c:pt idx="36100">
                  <c:v>44.540700000000001</c:v>
                </c:pt>
                <c:pt idx="36101">
                  <c:v>44.540700000000001</c:v>
                </c:pt>
                <c:pt idx="36102">
                  <c:v>44.540700000000001</c:v>
                </c:pt>
                <c:pt idx="36103">
                  <c:v>44.551299999999998</c:v>
                </c:pt>
                <c:pt idx="36104">
                  <c:v>44.551299999999998</c:v>
                </c:pt>
                <c:pt idx="36105">
                  <c:v>44.551299999999998</c:v>
                </c:pt>
                <c:pt idx="36106">
                  <c:v>44.551299999999998</c:v>
                </c:pt>
                <c:pt idx="36107">
                  <c:v>44.551299999999998</c:v>
                </c:pt>
                <c:pt idx="36108">
                  <c:v>44.551299999999998</c:v>
                </c:pt>
                <c:pt idx="36109">
                  <c:v>44.551299999999998</c:v>
                </c:pt>
                <c:pt idx="36110">
                  <c:v>44.551299999999998</c:v>
                </c:pt>
                <c:pt idx="36111">
                  <c:v>44.551299999999998</c:v>
                </c:pt>
                <c:pt idx="36112">
                  <c:v>44.551299999999998</c:v>
                </c:pt>
                <c:pt idx="36113">
                  <c:v>44.551299999999998</c:v>
                </c:pt>
                <c:pt idx="36114">
                  <c:v>44.551299999999998</c:v>
                </c:pt>
                <c:pt idx="36115">
                  <c:v>44.551299999999998</c:v>
                </c:pt>
                <c:pt idx="36116">
                  <c:v>44.551299999999998</c:v>
                </c:pt>
                <c:pt idx="36117">
                  <c:v>44.561500000000002</c:v>
                </c:pt>
                <c:pt idx="36118">
                  <c:v>44.561500000000002</c:v>
                </c:pt>
                <c:pt idx="36119">
                  <c:v>44.561500000000002</c:v>
                </c:pt>
                <c:pt idx="36120">
                  <c:v>44.561500000000002</c:v>
                </c:pt>
                <c:pt idx="36121">
                  <c:v>44.561500000000002</c:v>
                </c:pt>
                <c:pt idx="36122">
                  <c:v>44.561500000000002</c:v>
                </c:pt>
                <c:pt idx="36123">
                  <c:v>44.561500000000002</c:v>
                </c:pt>
                <c:pt idx="36124">
                  <c:v>44.561500000000002</c:v>
                </c:pt>
                <c:pt idx="36125">
                  <c:v>44.561500000000002</c:v>
                </c:pt>
                <c:pt idx="36126">
                  <c:v>44.561500000000002</c:v>
                </c:pt>
                <c:pt idx="36127">
                  <c:v>44.561500000000002</c:v>
                </c:pt>
                <c:pt idx="36128">
                  <c:v>44.561500000000002</c:v>
                </c:pt>
                <c:pt idx="36129">
                  <c:v>44.561500000000002</c:v>
                </c:pt>
                <c:pt idx="36130">
                  <c:v>44.561500000000002</c:v>
                </c:pt>
                <c:pt idx="36131">
                  <c:v>44.561500000000002</c:v>
                </c:pt>
                <c:pt idx="36132">
                  <c:v>44.561500000000002</c:v>
                </c:pt>
                <c:pt idx="36133">
                  <c:v>44.561500000000002</c:v>
                </c:pt>
                <c:pt idx="36134">
                  <c:v>44.561500000000002</c:v>
                </c:pt>
                <c:pt idx="36135">
                  <c:v>44.561500000000002</c:v>
                </c:pt>
                <c:pt idx="36136">
                  <c:v>44.561500000000002</c:v>
                </c:pt>
                <c:pt idx="36137">
                  <c:v>44.561500000000002</c:v>
                </c:pt>
                <c:pt idx="36138">
                  <c:v>44.561500000000002</c:v>
                </c:pt>
                <c:pt idx="36139">
                  <c:v>44.561500000000002</c:v>
                </c:pt>
                <c:pt idx="36140">
                  <c:v>44.561500000000002</c:v>
                </c:pt>
                <c:pt idx="36141">
                  <c:v>44.561500000000002</c:v>
                </c:pt>
                <c:pt idx="36142">
                  <c:v>44.561500000000002</c:v>
                </c:pt>
                <c:pt idx="36143">
                  <c:v>44.561500000000002</c:v>
                </c:pt>
                <c:pt idx="36144">
                  <c:v>44.561500000000002</c:v>
                </c:pt>
                <c:pt idx="36145">
                  <c:v>44.561500000000002</c:v>
                </c:pt>
                <c:pt idx="36146">
                  <c:v>44.5717</c:v>
                </c:pt>
                <c:pt idx="36147">
                  <c:v>44.5717</c:v>
                </c:pt>
                <c:pt idx="36148">
                  <c:v>44.5717</c:v>
                </c:pt>
                <c:pt idx="36149">
                  <c:v>44.5717</c:v>
                </c:pt>
                <c:pt idx="36150">
                  <c:v>44.5717</c:v>
                </c:pt>
                <c:pt idx="36151">
                  <c:v>44.5717</c:v>
                </c:pt>
                <c:pt idx="36152">
                  <c:v>44.5717</c:v>
                </c:pt>
                <c:pt idx="36153">
                  <c:v>44.5717</c:v>
                </c:pt>
                <c:pt idx="36154">
                  <c:v>44.5717</c:v>
                </c:pt>
                <c:pt idx="36155">
                  <c:v>44.5717</c:v>
                </c:pt>
                <c:pt idx="36156">
                  <c:v>44.5717</c:v>
                </c:pt>
                <c:pt idx="36157">
                  <c:v>44.5717</c:v>
                </c:pt>
                <c:pt idx="36158">
                  <c:v>44.5717</c:v>
                </c:pt>
                <c:pt idx="36159">
                  <c:v>44.5717</c:v>
                </c:pt>
                <c:pt idx="36160">
                  <c:v>44.581899999999997</c:v>
                </c:pt>
                <c:pt idx="36161">
                  <c:v>44.581899999999997</c:v>
                </c:pt>
                <c:pt idx="36162">
                  <c:v>44.581899999999997</c:v>
                </c:pt>
                <c:pt idx="36163">
                  <c:v>44.581899999999997</c:v>
                </c:pt>
                <c:pt idx="36164">
                  <c:v>44.581899999999997</c:v>
                </c:pt>
                <c:pt idx="36165">
                  <c:v>44.581899999999997</c:v>
                </c:pt>
                <c:pt idx="36166">
                  <c:v>44.581899999999997</c:v>
                </c:pt>
                <c:pt idx="36167">
                  <c:v>44.581899999999997</c:v>
                </c:pt>
                <c:pt idx="36168">
                  <c:v>44.581899999999997</c:v>
                </c:pt>
                <c:pt idx="36169">
                  <c:v>44.581899999999997</c:v>
                </c:pt>
                <c:pt idx="36170">
                  <c:v>44.581899999999997</c:v>
                </c:pt>
                <c:pt idx="36171">
                  <c:v>44.581899999999997</c:v>
                </c:pt>
                <c:pt idx="36172">
                  <c:v>44.581899999999997</c:v>
                </c:pt>
                <c:pt idx="36173">
                  <c:v>44.581899999999997</c:v>
                </c:pt>
                <c:pt idx="36174">
                  <c:v>44.592500000000001</c:v>
                </c:pt>
                <c:pt idx="36175">
                  <c:v>44.592500000000001</c:v>
                </c:pt>
                <c:pt idx="36176">
                  <c:v>44.592500000000001</c:v>
                </c:pt>
                <c:pt idx="36177">
                  <c:v>44.592500000000001</c:v>
                </c:pt>
                <c:pt idx="36178">
                  <c:v>44.592500000000001</c:v>
                </c:pt>
                <c:pt idx="36179">
                  <c:v>44.592500000000001</c:v>
                </c:pt>
                <c:pt idx="36180">
                  <c:v>44.592500000000001</c:v>
                </c:pt>
                <c:pt idx="36181">
                  <c:v>44.592500000000001</c:v>
                </c:pt>
                <c:pt idx="36182">
                  <c:v>44.592500000000001</c:v>
                </c:pt>
                <c:pt idx="36183">
                  <c:v>44.592500000000001</c:v>
                </c:pt>
                <c:pt idx="36184">
                  <c:v>44.592500000000001</c:v>
                </c:pt>
                <c:pt idx="36185">
                  <c:v>44.592500000000001</c:v>
                </c:pt>
                <c:pt idx="36186">
                  <c:v>44.592500000000001</c:v>
                </c:pt>
                <c:pt idx="36187">
                  <c:v>44.592500000000001</c:v>
                </c:pt>
                <c:pt idx="36188">
                  <c:v>44.592500000000001</c:v>
                </c:pt>
                <c:pt idx="36189">
                  <c:v>44.592500000000001</c:v>
                </c:pt>
                <c:pt idx="36190">
                  <c:v>44.592500000000001</c:v>
                </c:pt>
                <c:pt idx="36191">
                  <c:v>44.592500000000001</c:v>
                </c:pt>
                <c:pt idx="36192">
                  <c:v>44.592500000000001</c:v>
                </c:pt>
                <c:pt idx="36193">
                  <c:v>44.592500000000001</c:v>
                </c:pt>
                <c:pt idx="36194">
                  <c:v>44.592500000000001</c:v>
                </c:pt>
                <c:pt idx="36195">
                  <c:v>44.592500000000001</c:v>
                </c:pt>
                <c:pt idx="36196">
                  <c:v>44.592500000000001</c:v>
                </c:pt>
                <c:pt idx="36197">
                  <c:v>44.592500000000001</c:v>
                </c:pt>
                <c:pt idx="36198">
                  <c:v>44.602600000000002</c:v>
                </c:pt>
                <c:pt idx="36199">
                  <c:v>44.602600000000002</c:v>
                </c:pt>
                <c:pt idx="36200">
                  <c:v>44.602600000000002</c:v>
                </c:pt>
                <c:pt idx="36201">
                  <c:v>44.602600000000002</c:v>
                </c:pt>
                <c:pt idx="36202">
                  <c:v>44.602600000000002</c:v>
                </c:pt>
                <c:pt idx="36203">
                  <c:v>44.602600000000002</c:v>
                </c:pt>
                <c:pt idx="36204">
                  <c:v>44.602600000000002</c:v>
                </c:pt>
                <c:pt idx="36205">
                  <c:v>44.602600000000002</c:v>
                </c:pt>
                <c:pt idx="36206">
                  <c:v>44.602600000000002</c:v>
                </c:pt>
                <c:pt idx="36207">
                  <c:v>44.602600000000002</c:v>
                </c:pt>
                <c:pt idx="36208">
                  <c:v>44.602600000000002</c:v>
                </c:pt>
                <c:pt idx="36209">
                  <c:v>44.602600000000002</c:v>
                </c:pt>
                <c:pt idx="36210">
                  <c:v>44.602600000000002</c:v>
                </c:pt>
                <c:pt idx="36211">
                  <c:v>44.602600000000002</c:v>
                </c:pt>
                <c:pt idx="36212">
                  <c:v>44.602600000000002</c:v>
                </c:pt>
                <c:pt idx="36213">
                  <c:v>44.602600000000002</c:v>
                </c:pt>
                <c:pt idx="36214">
                  <c:v>44.602600000000002</c:v>
                </c:pt>
                <c:pt idx="36215">
                  <c:v>44.602600000000002</c:v>
                </c:pt>
                <c:pt idx="36216">
                  <c:v>44.602600000000002</c:v>
                </c:pt>
                <c:pt idx="36217">
                  <c:v>44.613300000000002</c:v>
                </c:pt>
                <c:pt idx="36218">
                  <c:v>44.613300000000002</c:v>
                </c:pt>
                <c:pt idx="36219">
                  <c:v>44.613300000000002</c:v>
                </c:pt>
                <c:pt idx="36220">
                  <c:v>44.613300000000002</c:v>
                </c:pt>
                <c:pt idx="36221">
                  <c:v>44.613300000000002</c:v>
                </c:pt>
                <c:pt idx="36222">
                  <c:v>44.613300000000002</c:v>
                </c:pt>
                <c:pt idx="36223">
                  <c:v>44.613300000000002</c:v>
                </c:pt>
                <c:pt idx="36224">
                  <c:v>44.613300000000002</c:v>
                </c:pt>
                <c:pt idx="36225">
                  <c:v>44.613300000000002</c:v>
                </c:pt>
                <c:pt idx="36226">
                  <c:v>44.613300000000002</c:v>
                </c:pt>
                <c:pt idx="36227">
                  <c:v>44.613300000000002</c:v>
                </c:pt>
                <c:pt idx="36228">
                  <c:v>44.613300000000002</c:v>
                </c:pt>
                <c:pt idx="36229">
                  <c:v>44.613300000000002</c:v>
                </c:pt>
                <c:pt idx="36230">
                  <c:v>44.613300000000002</c:v>
                </c:pt>
                <c:pt idx="36231">
                  <c:v>44.613300000000002</c:v>
                </c:pt>
                <c:pt idx="36232">
                  <c:v>44.613300000000002</c:v>
                </c:pt>
                <c:pt idx="36233">
                  <c:v>44.613300000000002</c:v>
                </c:pt>
                <c:pt idx="36234">
                  <c:v>44.613300000000002</c:v>
                </c:pt>
                <c:pt idx="36235">
                  <c:v>44.613300000000002</c:v>
                </c:pt>
                <c:pt idx="36236">
                  <c:v>44.623600000000003</c:v>
                </c:pt>
                <c:pt idx="36237">
                  <c:v>44.623600000000003</c:v>
                </c:pt>
                <c:pt idx="36238">
                  <c:v>44.623600000000003</c:v>
                </c:pt>
                <c:pt idx="36239">
                  <c:v>44.623600000000003</c:v>
                </c:pt>
                <c:pt idx="36240">
                  <c:v>44.623600000000003</c:v>
                </c:pt>
                <c:pt idx="36241">
                  <c:v>44.623600000000003</c:v>
                </c:pt>
                <c:pt idx="36242">
                  <c:v>44.623600000000003</c:v>
                </c:pt>
                <c:pt idx="36243">
                  <c:v>44.623600000000003</c:v>
                </c:pt>
                <c:pt idx="36244">
                  <c:v>44.623600000000003</c:v>
                </c:pt>
                <c:pt idx="36245">
                  <c:v>44.623600000000003</c:v>
                </c:pt>
                <c:pt idx="36246">
                  <c:v>44.623600000000003</c:v>
                </c:pt>
                <c:pt idx="36247">
                  <c:v>44.623600000000003</c:v>
                </c:pt>
                <c:pt idx="36248">
                  <c:v>44.623600000000003</c:v>
                </c:pt>
                <c:pt idx="36249">
                  <c:v>44.623600000000003</c:v>
                </c:pt>
                <c:pt idx="36250">
                  <c:v>44.623600000000003</c:v>
                </c:pt>
                <c:pt idx="36251">
                  <c:v>44.623600000000003</c:v>
                </c:pt>
                <c:pt idx="36252">
                  <c:v>44.623600000000003</c:v>
                </c:pt>
                <c:pt idx="36253">
                  <c:v>44.623600000000003</c:v>
                </c:pt>
                <c:pt idx="36254">
                  <c:v>44.623600000000003</c:v>
                </c:pt>
                <c:pt idx="36255">
                  <c:v>44.633699999999997</c:v>
                </c:pt>
                <c:pt idx="36256">
                  <c:v>44.633699999999997</c:v>
                </c:pt>
                <c:pt idx="36257">
                  <c:v>44.633699999999997</c:v>
                </c:pt>
                <c:pt idx="36258">
                  <c:v>44.633699999999997</c:v>
                </c:pt>
                <c:pt idx="36259">
                  <c:v>44.633699999999997</c:v>
                </c:pt>
                <c:pt idx="36260">
                  <c:v>44.633699999999997</c:v>
                </c:pt>
                <c:pt idx="36261">
                  <c:v>44.633699999999997</c:v>
                </c:pt>
                <c:pt idx="36262">
                  <c:v>44.633699999999997</c:v>
                </c:pt>
                <c:pt idx="36263">
                  <c:v>44.633699999999997</c:v>
                </c:pt>
                <c:pt idx="36264">
                  <c:v>44.633699999999997</c:v>
                </c:pt>
                <c:pt idx="36265">
                  <c:v>44.633699999999997</c:v>
                </c:pt>
                <c:pt idx="36266">
                  <c:v>44.633699999999997</c:v>
                </c:pt>
                <c:pt idx="36267">
                  <c:v>44.633699999999997</c:v>
                </c:pt>
                <c:pt idx="36268">
                  <c:v>44.633699999999997</c:v>
                </c:pt>
                <c:pt idx="36269">
                  <c:v>44.643800000000013</c:v>
                </c:pt>
                <c:pt idx="36270">
                  <c:v>44.643800000000013</c:v>
                </c:pt>
                <c:pt idx="36271">
                  <c:v>44.643800000000013</c:v>
                </c:pt>
                <c:pt idx="36272">
                  <c:v>44.643800000000013</c:v>
                </c:pt>
                <c:pt idx="36273">
                  <c:v>44.643800000000013</c:v>
                </c:pt>
                <c:pt idx="36274">
                  <c:v>44.643800000000013</c:v>
                </c:pt>
                <c:pt idx="36275">
                  <c:v>44.643800000000013</c:v>
                </c:pt>
                <c:pt idx="36276">
                  <c:v>44.643800000000013</c:v>
                </c:pt>
                <c:pt idx="36277">
                  <c:v>44.643800000000013</c:v>
                </c:pt>
                <c:pt idx="36278">
                  <c:v>44.643800000000013</c:v>
                </c:pt>
                <c:pt idx="36279">
                  <c:v>44.643800000000013</c:v>
                </c:pt>
                <c:pt idx="36280">
                  <c:v>44.643800000000013</c:v>
                </c:pt>
                <c:pt idx="36281">
                  <c:v>44.643800000000013</c:v>
                </c:pt>
                <c:pt idx="36282">
                  <c:v>44.643800000000013</c:v>
                </c:pt>
                <c:pt idx="36283">
                  <c:v>44.643800000000013</c:v>
                </c:pt>
                <c:pt idx="36284">
                  <c:v>44.643800000000013</c:v>
                </c:pt>
                <c:pt idx="36285">
                  <c:v>44.643800000000013</c:v>
                </c:pt>
                <c:pt idx="36286">
                  <c:v>44.643800000000013</c:v>
                </c:pt>
                <c:pt idx="36287">
                  <c:v>44.643800000000013</c:v>
                </c:pt>
                <c:pt idx="36288">
                  <c:v>44.6539</c:v>
                </c:pt>
                <c:pt idx="36289">
                  <c:v>44.6539</c:v>
                </c:pt>
                <c:pt idx="36290">
                  <c:v>44.6539</c:v>
                </c:pt>
                <c:pt idx="36291">
                  <c:v>44.6539</c:v>
                </c:pt>
                <c:pt idx="36292">
                  <c:v>44.6539</c:v>
                </c:pt>
                <c:pt idx="36293">
                  <c:v>44.6539</c:v>
                </c:pt>
                <c:pt idx="36294">
                  <c:v>44.6539</c:v>
                </c:pt>
                <c:pt idx="36295">
                  <c:v>44.6539</c:v>
                </c:pt>
                <c:pt idx="36296">
                  <c:v>44.6539</c:v>
                </c:pt>
                <c:pt idx="36297">
                  <c:v>44.6539</c:v>
                </c:pt>
                <c:pt idx="36298">
                  <c:v>44.6539</c:v>
                </c:pt>
                <c:pt idx="36299">
                  <c:v>44.6539</c:v>
                </c:pt>
                <c:pt idx="36300">
                  <c:v>44.6539</c:v>
                </c:pt>
                <c:pt idx="36301">
                  <c:v>44.6539</c:v>
                </c:pt>
                <c:pt idx="36302">
                  <c:v>44.6539</c:v>
                </c:pt>
                <c:pt idx="36303">
                  <c:v>44.6539</c:v>
                </c:pt>
                <c:pt idx="36304">
                  <c:v>44.6539</c:v>
                </c:pt>
                <c:pt idx="36305">
                  <c:v>44.6539</c:v>
                </c:pt>
                <c:pt idx="36306">
                  <c:v>44.6539</c:v>
                </c:pt>
                <c:pt idx="36307">
                  <c:v>44.6539</c:v>
                </c:pt>
                <c:pt idx="36308">
                  <c:v>44.6539</c:v>
                </c:pt>
                <c:pt idx="36309">
                  <c:v>44.6539</c:v>
                </c:pt>
                <c:pt idx="36310">
                  <c:v>44.6539</c:v>
                </c:pt>
                <c:pt idx="36311">
                  <c:v>44.664000000000001</c:v>
                </c:pt>
                <c:pt idx="36312">
                  <c:v>44.664000000000001</c:v>
                </c:pt>
                <c:pt idx="36313">
                  <c:v>44.664000000000001</c:v>
                </c:pt>
                <c:pt idx="36314">
                  <c:v>44.664000000000001</c:v>
                </c:pt>
                <c:pt idx="36315">
                  <c:v>44.664000000000001</c:v>
                </c:pt>
                <c:pt idx="36316">
                  <c:v>44.664000000000001</c:v>
                </c:pt>
                <c:pt idx="36317">
                  <c:v>44.664000000000001</c:v>
                </c:pt>
                <c:pt idx="36318">
                  <c:v>44.664000000000001</c:v>
                </c:pt>
                <c:pt idx="36319">
                  <c:v>44.664000000000001</c:v>
                </c:pt>
                <c:pt idx="36320">
                  <c:v>44.664000000000001</c:v>
                </c:pt>
                <c:pt idx="36321">
                  <c:v>44.664000000000001</c:v>
                </c:pt>
                <c:pt idx="36322">
                  <c:v>44.664000000000001</c:v>
                </c:pt>
                <c:pt idx="36323">
                  <c:v>44.664000000000001</c:v>
                </c:pt>
                <c:pt idx="36324">
                  <c:v>44.664000000000001</c:v>
                </c:pt>
                <c:pt idx="36325">
                  <c:v>44.664000000000001</c:v>
                </c:pt>
                <c:pt idx="36326">
                  <c:v>44.664000000000001</c:v>
                </c:pt>
                <c:pt idx="36327">
                  <c:v>44.664000000000001</c:v>
                </c:pt>
                <c:pt idx="36328">
                  <c:v>44.664000000000001</c:v>
                </c:pt>
                <c:pt idx="36329">
                  <c:v>44.664000000000001</c:v>
                </c:pt>
                <c:pt idx="36330">
                  <c:v>44.674100000000003</c:v>
                </c:pt>
                <c:pt idx="36331">
                  <c:v>44.674100000000003</c:v>
                </c:pt>
                <c:pt idx="36332">
                  <c:v>44.674100000000003</c:v>
                </c:pt>
                <c:pt idx="36333">
                  <c:v>44.674100000000003</c:v>
                </c:pt>
                <c:pt idx="36334">
                  <c:v>44.674100000000003</c:v>
                </c:pt>
                <c:pt idx="36335">
                  <c:v>44.674100000000003</c:v>
                </c:pt>
                <c:pt idx="36336">
                  <c:v>44.674100000000003</c:v>
                </c:pt>
                <c:pt idx="36337">
                  <c:v>44.674100000000003</c:v>
                </c:pt>
                <c:pt idx="36338">
                  <c:v>44.674100000000003</c:v>
                </c:pt>
                <c:pt idx="36339">
                  <c:v>44.674100000000003</c:v>
                </c:pt>
                <c:pt idx="36340">
                  <c:v>44.674100000000003</c:v>
                </c:pt>
                <c:pt idx="36341">
                  <c:v>44.674100000000003</c:v>
                </c:pt>
                <c:pt idx="36342">
                  <c:v>44.674100000000003</c:v>
                </c:pt>
                <c:pt idx="36343">
                  <c:v>44.674100000000003</c:v>
                </c:pt>
                <c:pt idx="36344">
                  <c:v>44.684199999999997</c:v>
                </c:pt>
                <c:pt idx="36345">
                  <c:v>44.684199999999997</c:v>
                </c:pt>
                <c:pt idx="36346">
                  <c:v>44.684199999999997</c:v>
                </c:pt>
                <c:pt idx="36347">
                  <c:v>44.684199999999997</c:v>
                </c:pt>
                <c:pt idx="36348">
                  <c:v>44.684199999999997</c:v>
                </c:pt>
                <c:pt idx="36349">
                  <c:v>44.684199999999997</c:v>
                </c:pt>
                <c:pt idx="36350">
                  <c:v>44.684199999999997</c:v>
                </c:pt>
                <c:pt idx="36351">
                  <c:v>44.684199999999997</c:v>
                </c:pt>
                <c:pt idx="36352">
                  <c:v>44.684199999999997</c:v>
                </c:pt>
                <c:pt idx="36353">
                  <c:v>44.684199999999997</c:v>
                </c:pt>
                <c:pt idx="36354">
                  <c:v>44.684199999999997</c:v>
                </c:pt>
                <c:pt idx="36355">
                  <c:v>44.684199999999997</c:v>
                </c:pt>
                <c:pt idx="36356">
                  <c:v>44.684199999999997</c:v>
                </c:pt>
                <c:pt idx="36357">
                  <c:v>44.684199999999997</c:v>
                </c:pt>
                <c:pt idx="36358">
                  <c:v>44.684199999999997</c:v>
                </c:pt>
                <c:pt idx="36359">
                  <c:v>44.684199999999997</c:v>
                </c:pt>
                <c:pt idx="36360">
                  <c:v>44.684199999999997</c:v>
                </c:pt>
                <c:pt idx="36361">
                  <c:v>44.684199999999997</c:v>
                </c:pt>
                <c:pt idx="36362">
                  <c:v>44.684199999999997</c:v>
                </c:pt>
                <c:pt idx="36363">
                  <c:v>44.684199999999997</c:v>
                </c:pt>
                <c:pt idx="36364">
                  <c:v>44.684199999999997</c:v>
                </c:pt>
                <c:pt idx="36365">
                  <c:v>44.684199999999997</c:v>
                </c:pt>
                <c:pt idx="36366">
                  <c:v>44.684199999999997</c:v>
                </c:pt>
                <c:pt idx="36367">
                  <c:v>44.684199999999997</c:v>
                </c:pt>
                <c:pt idx="36368">
                  <c:v>44.684199999999997</c:v>
                </c:pt>
                <c:pt idx="36369">
                  <c:v>44.684199999999997</c:v>
                </c:pt>
                <c:pt idx="36370">
                  <c:v>44.684199999999997</c:v>
                </c:pt>
                <c:pt idx="36371">
                  <c:v>44.684199999999997</c:v>
                </c:pt>
                <c:pt idx="36372">
                  <c:v>44.684199999999997</c:v>
                </c:pt>
                <c:pt idx="36373">
                  <c:v>44.694299999999998</c:v>
                </c:pt>
                <c:pt idx="36374">
                  <c:v>44.694299999999998</c:v>
                </c:pt>
                <c:pt idx="36375">
                  <c:v>44.694299999999998</c:v>
                </c:pt>
                <c:pt idx="36376">
                  <c:v>44.694299999999998</c:v>
                </c:pt>
                <c:pt idx="36377">
                  <c:v>44.694299999999998</c:v>
                </c:pt>
                <c:pt idx="36378">
                  <c:v>44.694299999999998</c:v>
                </c:pt>
                <c:pt idx="36379">
                  <c:v>44.694299999999998</c:v>
                </c:pt>
                <c:pt idx="36380">
                  <c:v>44.694299999999998</c:v>
                </c:pt>
                <c:pt idx="36381">
                  <c:v>44.694299999999998</c:v>
                </c:pt>
                <c:pt idx="36382">
                  <c:v>44.694299999999998</c:v>
                </c:pt>
                <c:pt idx="36383">
                  <c:v>44.694299999999998</c:v>
                </c:pt>
                <c:pt idx="36384">
                  <c:v>44.694299999999998</c:v>
                </c:pt>
                <c:pt idx="36385">
                  <c:v>44.694299999999998</c:v>
                </c:pt>
                <c:pt idx="36386">
                  <c:v>44.694299999999998</c:v>
                </c:pt>
                <c:pt idx="36387">
                  <c:v>44.694299999999998</c:v>
                </c:pt>
                <c:pt idx="36388">
                  <c:v>44.694299999999998</c:v>
                </c:pt>
                <c:pt idx="36389">
                  <c:v>44.694299999999998</c:v>
                </c:pt>
                <c:pt idx="36390">
                  <c:v>44.694299999999998</c:v>
                </c:pt>
                <c:pt idx="36391">
                  <c:v>44.694299999999998</c:v>
                </c:pt>
                <c:pt idx="36392">
                  <c:v>44.704500000000003</c:v>
                </c:pt>
                <c:pt idx="36393">
                  <c:v>44.704500000000003</c:v>
                </c:pt>
                <c:pt idx="36394">
                  <c:v>44.704500000000003</c:v>
                </c:pt>
                <c:pt idx="36395">
                  <c:v>44.704500000000003</c:v>
                </c:pt>
                <c:pt idx="36396">
                  <c:v>44.704500000000003</c:v>
                </c:pt>
                <c:pt idx="36397">
                  <c:v>44.704500000000003</c:v>
                </c:pt>
                <c:pt idx="36398">
                  <c:v>44.704500000000003</c:v>
                </c:pt>
                <c:pt idx="36399">
                  <c:v>44.704500000000003</c:v>
                </c:pt>
                <c:pt idx="36400">
                  <c:v>44.704500000000003</c:v>
                </c:pt>
                <c:pt idx="36401">
                  <c:v>44.704500000000003</c:v>
                </c:pt>
                <c:pt idx="36402">
                  <c:v>44.704500000000003</c:v>
                </c:pt>
                <c:pt idx="36403">
                  <c:v>44.704500000000003</c:v>
                </c:pt>
                <c:pt idx="36404">
                  <c:v>44.704500000000003</c:v>
                </c:pt>
                <c:pt idx="36405">
                  <c:v>44.704500000000003</c:v>
                </c:pt>
                <c:pt idx="36406">
                  <c:v>44.704500000000003</c:v>
                </c:pt>
                <c:pt idx="36407">
                  <c:v>44.704500000000003</c:v>
                </c:pt>
                <c:pt idx="36408">
                  <c:v>44.704500000000003</c:v>
                </c:pt>
                <c:pt idx="36409">
                  <c:v>44.704500000000003</c:v>
                </c:pt>
                <c:pt idx="36410">
                  <c:v>44.704500000000003</c:v>
                </c:pt>
                <c:pt idx="36411">
                  <c:v>44.714799999999997</c:v>
                </c:pt>
                <c:pt idx="36412">
                  <c:v>44.714799999999997</c:v>
                </c:pt>
                <c:pt idx="36413">
                  <c:v>44.714799999999997</c:v>
                </c:pt>
                <c:pt idx="36414">
                  <c:v>44.714799999999997</c:v>
                </c:pt>
                <c:pt idx="36415">
                  <c:v>44.714799999999997</c:v>
                </c:pt>
                <c:pt idx="36416">
                  <c:v>44.714799999999997</c:v>
                </c:pt>
                <c:pt idx="36417">
                  <c:v>44.714799999999997</c:v>
                </c:pt>
                <c:pt idx="36418">
                  <c:v>44.714799999999997</c:v>
                </c:pt>
                <c:pt idx="36419">
                  <c:v>44.714799999999997</c:v>
                </c:pt>
                <c:pt idx="36420">
                  <c:v>44.714799999999997</c:v>
                </c:pt>
                <c:pt idx="36421">
                  <c:v>44.714799999999997</c:v>
                </c:pt>
                <c:pt idx="36422">
                  <c:v>44.714799999999997</c:v>
                </c:pt>
                <c:pt idx="36423">
                  <c:v>44.714799999999997</c:v>
                </c:pt>
                <c:pt idx="36424">
                  <c:v>44.714799999999997</c:v>
                </c:pt>
                <c:pt idx="36425">
                  <c:v>44.714799999999997</c:v>
                </c:pt>
                <c:pt idx="36426">
                  <c:v>44.714799999999997</c:v>
                </c:pt>
                <c:pt idx="36427">
                  <c:v>44.714799999999997</c:v>
                </c:pt>
                <c:pt idx="36428">
                  <c:v>44.714799999999997</c:v>
                </c:pt>
                <c:pt idx="36429">
                  <c:v>44.714799999999997</c:v>
                </c:pt>
                <c:pt idx="36430">
                  <c:v>44.714799999999997</c:v>
                </c:pt>
                <c:pt idx="36431">
                  <c:v>44.714799999999997</c:v>
                </c:pt>
                <c:pt idx="36432">
                  <c:v>44.714799999999997</c:v>
                </c:pt>
                <c:pt idx="36433">
                  <c:v>44.714799999999997</c:v>
                </c:pt>
                <c:pt idx="36434">
                  <c:v>44.714799999999997</c:v>
                </c:pt>
                <c:pt idx="36435">
                  <c:v>44.714799999999997</c:v>
                </c:pt>
                <c:pt idx="36436">
                  <c:v>44.714799999999997</c:v>
                </c:pt>
                <c:pt idx="36437">
                  <c:v>44.714799999999997</c:v>
                </c:pt>
                <c:pt idx="36438">
                  <c:v>44.714799999999997</c:v>
                </c:pt>
                <c:pt idx="36439">
                  <c:v>44.725299999999997</c:v>
                </c:pt>
                <c:pt idx="36440">
                  <c:v>44.725299999999997</c:v>
                </c:pt>
                <c:pt idx="36441">
                  <c:v>44.725299999999997</c:v>
                </c:pt>
                <c:pt idx="36442">
                  <c:v>44.725299999999997</c:v>
                </c:pt>
                <c:pt idx="36443">
                  <c:v>44.725299999999997</c:v>
                </c:pt>
                <c:pt idx="36444">
                  <c:v>44.725299999999997</c:v>
                </c:pt>
                <c:pt idx="36445">
                  <c:v>44.725299999999997</c:v>
                </c:pt>
                <c:pt idx="36446">
                  <c:v>44.725299999999997</c:v>
                </c:pt>
                <c:pt idx="36447">
                  <c:v>44.725299999999997</c:v>
                </c:pt>
                <c:pt idx="36448">
                  <c:v>44.725299999999997</c:v>
                </c:pt>
                <c:pt idx="36449">
                  <c:v>44.725299999999997</c:v>
                </c:pt>
                <c:pt idx="36450">
                  <c:v>44.725299999999997</c:v>
                </c:pt>
                <c:pt idx="36451">
                  <c:v>44.725299999999997</c:v>
                </c:pt>
                <c:pt idx="36452">
                  <c:v>44.725299999999997</c:v>
                </c:pt>
                <c:pt idx="36453">
                  <c:v>44.725299999999997</c:v>
                </c:pt>
                <c:pt idx="36454">
                  <c:v>44.725299999999997</c:v>
                </c:pt>
                <c:pt idx="36455">
                  <c:v>44.725299999999997</c:v>
                </c:pt>
                <c:pt idx="36456">
                  <c:v>44.725299999999997</c:v>
                </c:pt>
                <c:pt idx="36457">
                  <c:v>44.725299999999997</c:v>
                </c:pt>
                <c:pt idx="36458">
                  <c:v>44.725299999999997</c:v>
                </c:pt>
                <c:pt idx="36459">
                  <c:v>44.725299999999997</c:v>
                </c:pt>
                <c:pt idx="36460">
                  <c:v>44.725299999999997</c:v>
                </c:pt>
                <c:pt idx="36461">
                  <c:v>44.725299999999997</c:v>
                </c:pt>
                <c:pt idx="36462">
                  <c:v>44.725299999999997</c:v>
                </c:pt>
                <c:pt idx="36463">
                  <c:v>44.735600000000012</c:v>
                </c:pt>
                <c:pt idx="36464">
                  <c:v>44.735600000000012</c:v>
                </c:pt>
                <c:pt idx="36465">
                  <c:v>44.735600000000012</c:v>
                </c:pt>
                <c:pt idx="36466">
                  <c:v>44.735600000000012</c:v>
                </c:pt>
                <c:pt idx="36467">
                  <c:v>44.735600000000012</c:v>
                </c:pt>
                <c:pt idx="36468">
                  <c:v>44.735600000000012</c:v>
                </c:pt>
                <c:pt idx="36469">
                  <c:v>44.735600000000012</c:v>
                </c:pt>
                <c:pt idx="36470">
                  <c:v>44.735600000000012</c:v>
                </c:pt>
                <c:pt idx="36471">
                  <c:v>44.735600000000012</c:v>
                </c:pt>
                <c:pt idx="36472">
                  <c:v>44.735600000000012</c:v>
                </c:pt>
                <c:pt idx="36473">
                  <c:v>44.735600000000012</c:v>
                </c:pt>
                <c:pt idx="36474">
                  <c:v>44.735600000000012</c:v>
                </c:pt>
                <c:pt idx="36475">
                  <c:v>44.735600000000012</c:v>
                </c:pt>
                <c:pt idx="36476">
                  <c:v>44.735600000000012</c:v>
                </c:pt>
                <c:pt idx="36477">
                  <c:v>44.735600000000012</c:v>
                </c:pt>
                <c:pt idx="36478">
                  <c:v>44.735600000000012</c:v>
                </c:pt>
                <c:pt idx="36479">
                  <c:v>44.735600000000012</c:v>
                </c:pt>
                <c:pt idx="36480">
                  <c:v>44.735600000000012</c:v>
                </c:pt>
                <c:pt idx="36481">
                  <c:v>44.735600000000012</c:v>
                </c:pt>
                <c:pt idx="36482">
                  <c:v>44.735600000000012</c:v>
                </c:pt>
                <c:pt idx="36483">
                  <c:v>44.735600000000012</c:v>
                </c:pt>
                <c:pt idx="36484">
                  <c:v>44.735600000000012</c:v>
                </c:pt>
                <c:pt idx="36485">
                  <c:v>44.735600000000012</c:v>
                </c:pt>
                <c:pt idx="36486">
                  <c:v>44.746000000000002</c:v>
                </c:pt>
                <c:pt idx="36487">
                  <c:v>44.746000000000002</c:v>
                </c:pt>
                <c:pt idx="36488">
                  <c:v>44.746000000000002</c:v>
                </c:pt>
                <c:pt idx="36489">
                  <c:v>44.746000000000002</c:v>
                </c:pt>
                <c:pt idx="36490">
                  <c:v>44.746000000000002</c:v>
                </c:pt>
                <c:pt idx="36491">
                  <c:v>44.746000000000002</c:v>
                </c:pt>
                <c:pt idx="36492">
                  <c:v>44.746000000000002</c:v>
                </c:pt>
                <c:pt idx="36493">
                  <c:v>44.746000000000002</c:v>
                </c:pt>
                <c:pt idx="36494">
                  <c:v>44.746000000000002</c:v>
                </c:pt>
                <c:pt idx="36495">
                  <c:v>44.746000000000002</c:v>
                </c:pt>
                <c:pt idx="36496">
                  <c:v>44.746000000000002</c:v>
                </c:pt>
                <c:pt idx="36497">
                  <c:v>44.746000000000002</c:v>
                </c:pt>
                <c:pt idx="36498">
                  <c:v>44.746000000000002</c:v>
                </c:pt>
                <c:pt idx="36499">
                  <c:v>44.746000000000002</c:v>
                </c:pt>
                <c:pt idx="36500">
                  <c:v>44.746000000000002</c:v>
                </c:pt>
                <c:pt idx="36501">
                  <c:v>44.746000000000002</c:v>
                </c:pt>
                <c:pt idx="36502">
                  <c:v>44.746000000000002</c:v>
                </c:pt>
                <c:pt idx="36503">
                  <c:v>44.746000000000002</c:v>
                </c:pt>
                <c:pt idx="36504">
                  <c:v>44.746000000000002</c:v>
                </c:pt>
                <c:pt idx="36505">
                  <c:v>44.746000000000002</c:v>
                </c:pt>
                <c:pt idx="36506">
                  <c:v>44.746000000000002</c:v>
                </c:pt>
                <c:pt idx="36507">
                  <c:v>44.746000000000002</c:v>
                </c:pt>
                <c:pt idx="36508">
                  <c:v>44.746000000000002</c:v>
                </c:pt>
                <c:pt idx="36509">
                  <c:v>44.746000000000002</c:v>
                </c:pt>
                <c:pt idx="36510">
                  <c:v>44.7562</c:v>
                </c:pt>
                <c:pt idx="36511">
                  <c:v>44.7562</c:v>
                </c:pt>
                <c:pt idx="36512">
                  <c:v>44.7562</c:v>
                </c:pt>
                <c:pt idx="36513">
                  <c:v>44.7562</c:v>
                </c:pt>
                <c:pt idx="36514">
                  <c:v>44.7562</c:v>
                </c:pt>
                <c:pt idx="36515">
                  <c:v>44.7562</c:v>
                </c:pt>
                <c:pt idx="36516">
                  <c:v>44.7562</c:v>
                </c:pt>
                <c:pt idx="36517">
                  <c:v>44.7562</c:v>
                </c:pt>
                <c:pt idx="36518">
                  <c:v>44.7562</c:v>
                </c:pt>
                <c:pt idx="36519">
                  <c:v>44.7562</c:v>
                </c:pt>
                <c:pt idx="36520">
                  <c:v>44.7562</c:v>
                </c:pt>
                <c:pt idx="36521">
                  <c:v>44.7562</c:v>
                </c:pt>
                <c:pt idx="36522">
                  <c:v>44.7562</c:v>
                </c:pt>
                <c:pt idx="36523">
                  <c:v>44.7562</c:v>
                </c:pt>
                <c:pt idx="36524">
                  <c:v>44.7562</c:v>
                </c:pt>
                <c:pt idx="36525">
                  <c:v>44.7562</c:v>
                </c:pt>
                <c:pt idx="36526">
                  <c:v>44.7562</c:v>
                </c:pt>
                <c:pt idx="36527">
                  <c:v>44.7562</c:v>
                </c:pt>
                <c:pt idx="36528">
                  <c:v>44.7562</c:v>
                </c:pt>
                <c:pt idx="36529">
                  <c:v>44.766500000000001</c:v>
                </c:pt>
                <c:pt idx="36530">
                  <c:v>44.766500000000001</c:v>
                </c:pt>
                <c:pt idx="36531">
                  <c:v>44.766500000000001</c:v>
                </c:pt>
                <c:pt idx="36532">
                  <c:v>44.766500000000001</c:v>
                </c:pt>
                <c:pt idx="36533">
                  <c:v>44.766500000000001</c:v>
                </c:pt>
                <c:pt idx="36534">
                  <c:v>44.766500000000001</c:v>
                </c:pt>
                <c:pt idx="36535">
                  <c:v>44.766500000000001</c:v>
                </c:pt>
                <c:pt idx="36536">
                  <c:v>44.766500000000001</c:v>
                </c:pt>
                <c:pt idx="36537">
                  <c:v>44.766500000000001</c:v>
                </c:pt>
                <c:pt idx="36538">
                  <c:v>44.766500000000001</c:v>
                </c:pt>
                <c:pt idx="36539">
                  <c:v>44.766500000000001</c:v>
                </c:pt>
                <c:pt idx="36540">
                  <c:v>44.766500000000001</c:v>
                </c:pt>
                <c:pt idx="36541">
                  <c:v>44.766500000000001</c:v>
                </c:pt>
                <c:pt idx="36542">
                  <c:v>44.766500000000001</c:v>
                </c:pt>
                <c:pt idx="36543">
                  <c:v>44.766500000000001</c:v>
                </c:pt>
                <c:pt idx="36544">
                  <c:v>44.766500000000001</c:v>
                </c:pt>
                <c:pt idx="36545">
                  <c:v>44.766500000000001</c:v>
                </c:pt>
                <c:pt idx="36546">
                  <c:v>44.766500000000001</c:v>
                </c:pt>
                <c:pt idx="36547">
                  <c:v>44.766500000000001</c:v>
                </c:pt>
                <c:pt idx="36548">
                  <c:v>44.766500000000001</c:v>
                </c:pt>
                <c:pt idx="36549">
                  <c:v>44.766500000000001</c:v>
                </c:pt>
                <c:pt idx="36550">
                  <c:v>44.766500000000001</c:v>
                </c:pt>
                <c:pt idx="36551">
                  <c:v>44.766500000000001</c:v>
                </c:pt>
                <c:pt idx="36552">
                  <c:v>44.776800000000001</c:v>
                </c:pt>
                <c:pt idx="36553">
                  <c:v>44.776800000000001</c:v>
                </c:pt>
                <c:pt idx="36554">
                  <c:v>44.776800000000001</c:v>
                </c:pt>
                <c:pt idx="36555">
                  <c:v>44.776800000000001</c:v>
                </c:pt>
                <c:pt idx="36556">
                  <c:v>44.776800000000001</c:v>
                </c:pt>
                <c:pt idx="36557">
                  <c:v>44.776800000000001</c:v>
                </c:pt>
                <c:pt idx="36558">
                  <c:v>44.776800000000001</c:v>
                </c:pt>
                <c:pt idx="36559">
                  <c:v>44.776800000000001</c:v>
                </c:pt>
                <c:pt idx="36560">
                  <c:v>44.776800000000001</c:v>
                </c:pt>
                <c:pt idx="36561">
                  <c:v>44.776800000000001</c:v>
                </c:pt>
                <c:pt idx="36562">
                  <c:v>44.776800000000001</c:v>
                </c:pt>
                <c:pt idx="36563">
                  <c:v>44.776800000000001</c:v>
                </c:pt>
                <c:pt idx="36564">
                  <c:v>44.776800000000001</c:v>
                </c:pt>
                <c:pt idx="36565">
                  <c:v>44.776800000000001</c:v>
                </c:pt>
                <c:pt idx="36566">
                  <c:v>44.776800000000001</c:v>
                </c:pt>
                <c:pt idx="36567">
                  <c:v>44.776800000000001</c:v>
                </c:pt>
                <c:pt idx="36568">
                  <c:v>44.776800000000001</c:v>
                </c:pt>
                <c:pt idx="36569">
                  <c:v>44.776800000000001</c:v>
                </c:pt>
                <c:pt idx="36570">
                  <c:v>44.776800000000001</c:v>
                </c:pt>
                <c:pt idx="36571">
                  <c:v>44.776800000000001</c:v>
                </c:pt>
                <c:pt idx="36572">
                  <c:v>44.776800000000001</c:v>
                </c:pt>
                <c:pt idx="36573">
                  <c:v>44.776800000000001</c:v>
                </c:pt>
                <c:pt idx="36574">
                  <c:v>44.776800000000001</c:v>
                </c:pt>
                <c:pt idx="36575">
                  <c:v>44.776800000000001</c:v>
                </c:pt>
                <c:pt idx="36576">
                  <c:v>44.776800000000001</c:v>
                </c:pt>
                <c:pt idx="36577">
                  <c:v>44.776800000000001</c:v>
                </c:pt>
                <c:pt idx="36578">
                  <c:v>44.776800000000001</c:v>
                </c:pt>
                <c:pt idx="36579">
                  <c:v>44.776800000000001</c:v>
                </c:pt>
                <c:pt idx="36580">
                  <c:v>44.776800000000001</c:v>
                </c:pt>
                <c:pt idx="36581">
                  <c:v>44.786900000000003</c:v>
                </c:pt>
                <c:pt idx="36582">
                  <c:v>44.786900000000003</c:v>
                </c:pt>
                <c:pt idx="36583">
                  <c:v>44.786900000000003</c:v>
                </c:pt>
                <c:pt idx="36584">
                  <c:v>44.786900000000003</c:v>
                </c:pt>
                <c:pt idx="36585">
                  <c:v>44.786900000000003</c:v>
                </c:pt>
                <c:pt idx="36586">
                  <c:v>44.786900000000003</c:v>
                </c:pt>
                <c:pt idx="36587">
                  <c:v>44.786900000000003</c:v>
                </c:pt>
                <c:pt idx="36588">
                  <c:v>44.786900000000003</c:v>
                </c:pt>
                <c:pt idx="36589">
                  <c:v>44.786900000000003</c:v>
                </c:pt>
                <c:pt idx="36590">
                  <c:v>44.786900000000003</c:v>
                </c:pt>
                <c:pt idx="36591">
                  <c:v>44.786900000000003</c:v>
                </c:pt>
                <c:pt idx="36592">
                  <c:v>44.786900000000003</c:v>
                </c:pt>
                <c:pt idx="36593">
                  <c:v>44.786900000000003</c:v>
                </c:pt>
                <c:pt idx="36594">
                  <c:v>44.786900000000003</c:v>
                </c:pt>
                <c:pt idx="36595">
                  <c:v>44.786900000000003</c:v>
                </c:pt>
                <c:pt idx="36596">
                  <c:v>44.786900000000003</c:v>
                </c:pt>
                <c:pt idx="36597">
                  <c:v>44.786900000000003</c:v>
                </c:pt>
                <c:pt idx="36598">
                  <c:v>44.786900000000003</c:v>
                </c:pt>
                <c:pt idx="36599">
                  <c:v>44.786900000000003</c:v>
                </c:pt>
                <c:pt idx="36600">
                  <c:v>44.786900000000003</c:v>
                </c:pt>
                <c:pt idx="36601">
                  <c:v>44.786900000000003</c:v>
                </c:pt>
                <c:pt idx="36602">
                  <c:v>44.786900000000003</c:v>
                </c:pt>
                <c:pt idx="36603">
                  <c:v>44.786900000000003</c:v>
                </c:pt>
                <c:pt idx="36604">
                  <c:v>44.797200000000011</c:v>
                </c:pt>
                <c:pt idx="36605">
                  <c:v>44.797200000000011</c:v>
                </c:pt>
                <c:pt idx="36606">
                  <c:v>44.797200000000011</c:v>
                </c:pt>
                <c:pt idx="36607">
                  <c:v>44.797200000000011</c:v>
                </c:pt>
                <c:pt idx="36608">
                  <c:v>44.797200000000011</c:v>
                </c:pt>
                <c:pt idx="36609">
                  <c:v>44.797200000000011</c:v>
                </c:pt>
                <c:pt idx="36610">
                  <c:v>44.797200000000011</c:v>
                </c:pt>
                <c:pt idx="36611">
                  <c:v>44.797200000000011</c:v>
                </c:pt>
                <c:pt idx="36612">
                  <c:v>44.797200000000011</c:v>
                </c:pt>
                <c:pt idx="36613">
                  <c:v>44.797200000000011</c:v>
                </c:pt>
                <c:pt idx="36614">
                  <c:v>44.797200000000011</c:v>
                </c:pt>
                <c:pt idx="36615">
                  <c:v>44.797200000000011</c:v>
                </c:pt>
                <c:pt idx="36616">
                  <c:v>44.797200000000011</c:v>
                </c:pt>
                <c:pt idx="36617">
                  <c:v>44.797200000000011</c:v>
                </c:pt>
                <c:pt idx="36618">
                  <c:v>44.797200000000011</c:v>
                </c:pt>
                <c:pt idx="36619">
                  <c:v>44.797200000000011</c:v>
                </c:pt>
                <c:pt idx="36620">
                  <c:v>44.797200000000011</c:v>
                </c:pt>
                <c:pt idx="36621">
                  <c:v>44.797200000000011</c:v>
                </c:pt>
                <c:pt idx="36622">
                  <c:v>44.797200000000011</c:v>
                </c:pt>
                <c:pt idx="36623">
                  <c:v>44.797200000000011</c:v>
                </c:pt>
                <c:pt idx="36624">
                  <c:v>44.797200000000011</c:v>
                </c:pt>
                <c:pt idx="36625">
                  <c:v>44.797200000000011</c:v>
                </c:pt>
                <c:pt idx="36626">
                  <c:v>44.797200000000011</c:v>
                </c:pt>
                <c:pt idx="36627">
                  <c:v>44.797200000000011</c:v>
                </c:pt>
                <c:pt idx="36628">
                  <c:v>44.807400000000001</c:v>
                </c:pt>
                <c:pt idx="36629">
                  <c:v>44.807400000000001</c:v>
                </c:pt>
                <c:pt idx="36630">
                  <c:v>44.807400000000001</c:v>
                </c:pt>
                <c:pt idx="36631">
                  <c:v>44.807400000000001</c:v>
                </c:pt>
                <c:pt idx="36632">
                  <c:v>44.807400000000001</c:v>
                </c:pt>
                <c:pt idx="36633">
                  <c:v>44.807400000000001</c:v>
                </c:pt>
                <c:pt idx="36634">
                  <c:v>44.807400000000001</c:v>
                </c:pt>
                <c:pt idx="36635">
                  <c:v>44.807400000000001</c:v>
                </c:pt>
                <c:pt idx="36636">
                  <c:v>44.807400000000001</c:v>
                </c:pt>
                <c:pt idx="36637">
                  <c:v>44.807400000000001</c:v>
                </c:pt>
                <c:pt idx="36638">
                  <c:v>44.807400000000001</c:v>
                </c:pt>
                <c:pt idx="36639">
                  <c:v>44.807400000000001</c:v>
                </c:pt>
                <c:pt idx="36640">
                  <c:v>44.807400000000001</c:v>
                </c:pt>
                <c:pt idx="36641">
                  <c:v>44.807400000000001</c:v>
                </c:pt>
                <c:pt idx="36642">
                  <c:v>44.807400000000001</c:v>
                </c:pt>
                <c:pt idx="36643">
                  <c:v>44.807400000000001</c:v>
                </c:pt>
                <c:pt idx="36644">
                  <c:v>44.807400000000001</c:v>
                </c:pt>
                <c:pt idx="36645">
                  <c:v>44.807400000000001</c:v>
                </c:pt>
                <c:pt idx="36646">
                  <c:v>44.807400000000001</c:v>
                </c:pt>
                <c:pt idx="36647">
                  <c:v>44.807400000000001</c:v>
                </c:pt>
                <c:pt idx="36648">
                  <c:v>44.807400000000001</c:v>
                </c:pt>
                <c:pt idx="36649">
                  <c:v>44.807400000000001</c:v>
                </c:pt>
                <c:pt idx="36650">
                  <c:v>44.807400000000001</c:v>
                </c:pt>
                <c:pt idx="36651">
                  <c:v>44.807400000000001</c:v>
                </c:pt>
                <c:pt idx="36652">
                  <c:v>44.817599999999999</c:v>
                </c:pt>
                <c:pt idx="36653">
                  <c:v>44.817599999999999</c:v>
                </c:pt>
                <c:pt idx="36654">
                  <c:v>44.817599999999999</c:v>
                </c:pt>
                <c:pt idx="36655">
                  <c:v>44.817599999999999</c:v>
                </c:pt>
                <c:pt idx="36656">
                  <c:v>44.817599999999999</c:v>
                </c:pt>
                <c:pt idx="36657">
                  <c:v>44.817599999999999</c:v>
                </c:pt>
                <c:pt idx="36658">
                  <c:v>44.817599999999999</c:v>
                </c:pt>
                <c:pt idx="36659">
                  <c:v>44.817599999999999</c:v>
                </c:pt>
                <c:pt idx="36660">
                  <c:v>44.817599999999999</c:v>
                </c:pt>
                <c:pt idx="36661">
                  <c:v>44.817599999999999</c:v>
                </c:pt>
                <c:pt idx="36662">
                  <c:v>44.817599999999999</c:v>
                </c:pt>
                <c:pt idx="36663">
                  <c:v>44.817599999999999</c:v>
                </c:pt>
                <c:pt idx="36664">
                  <c:v>44.817599999999999</c:v>
                </c:pt>
                <c:pt idx="36665">
                  <c:v>44.817599999999999</c:v>
                </c:pt>
                <c:pt idx="36666">
                  <c:v>44.817599999999999</c:v>
                </c:pt>
                <c:pt idx="36667">
                  <c:v>44.817599999999999</c:v>
                </c:pt>
                <c:pt idx="36668">
                  <c:v>44.817599999999999</c:v>
                </c:pt>
                <c:pt idx="36669">
                  <c:v>44.817599999999999</c:v>
                </c:pt>
                <c:pt idx="36670">
                  <c:v>44.817599999999999</c:v>
                </c:pt>
                <c:pt idx="36671">
                  <c:v>44.817599999999999</c:v>
                </c:pt>
                <c:pt idx="36672">
                  <c:v>44.817599999999999</c:v>
                </c:pt>
                <c:pt idx="36673">
                  <c:v>44.817599999999999</c:v>
                </c:pt>
                <c:pt idx="36674">
                  <c:v>44.817599999999999</c:v>
                </c:pt>
                <c:pt idx="36675">
                  <c:v>44.817599999999999</c:v>
                </c:pt>
                <c:pt idx="36676">
                  <c:v>44.817599999999999</c:v>
                </c:pt>
                <c:pt idx="36677">
                  <c:v>44.817599999999999</c:v>
                </c:pt>
                <c:pt idx="36678">
                  <c:v>44.817599999999999</c:v>
                </c:pt>
                <c:pt idx="36679">
                  <c:v>44.817599999999999</c:v>
                </c:pt>
                <c:pt idx="36680">
                  <c:v>44.828000000000003</c:v>
                </c:pt>
                <c:pt idx="36681">
                  <c:v>44.828000000000003</c:v>
                </c:pt>
                <c:pt idx="36682">
                  <c:v>44.828000000000003</c:v>
                </c:pt>
                <c:pt idx="36683">
                  <c:v>44.828000000000003</c:v>
                </c:pt>
                <c:pt idx="36684">
                  <c:v>44.828000000000003</c:v>
                </c:pt>
                <c:pt idx="36685">
                  <c:v>44.828000000000003</c:v>
                </c:pt>
                <c:pt idx="36686">
                  <c:v>44.828000000000003</c:v>
                </c:pt>
                <c:pt idx="36687">
                  <c:v>44.828000000000003</c:v>
                </c:pt>
                <c:pt idx="36688">
                  <c:v>44.828000000000003</c:v>
                </c:pt>
                <c:pt idx="36689">
                  <c:v>44.828000000000003</c:v>
                </c:pt>
                <c:pt idx="36690">
                  <c:v>44.828000000000003</c:v>
                </c:pt>
                <c:pt idx="36691">
                  <c:v>44.828000000000003</c:v>
                </c:pt>
                <c:pt idx="36692">
                  <c:v>44.828000000000003</c:v>
                </c:pt>
                <c:pt idx="36693">
                  <c:v>44.828000000000003</c:v>
                </c:pt>
                <c:pt idx="36694">
                  <c:v>44.828000000000003</c:v>
                </c:pt>
                <c:pt idx="36695">
                  <c:v>44.828000000000003</c:v>
                </c:pt>
                <c:pt idx="36696">
                  <c:v>44.828000000000003</c:v>
                </c:pt>
                <c:pt idx="36697">
                  <c:v>44.828000000000003</c:v>
                </c:pt>
                <c:pt idx="36698">
                  <c:v>44.828000000000003</c:v>
                </c:pt>
                <c:pt idx="36699">
                  <c:v>44.828000000000003</c:v>
                </c:pt>
                <c:pt idx="36700">
                  <c:v>44.828000000000003</c:v>
                </c:pt>
                <c:pt idx="36701">
                  <c:v>44.828000000000003</c:v>
                </c:pt>
                <c:pt idx="36702">
                  <c:v>44.828000000000003</c:v>
                </c:pt>
                <c:pt idx="36703">
                  <c:v>44.828000000000003</c:v>
                </c:pt>
                <c:pt idx="36704">
                  <c:v>44.8384</c:v>
                </c:pt>
                <c:pt idx="36705">
                  <c:v>44.8384</c:v>
                </c:pt>
                <c:pt idx="36706">
                  <c:v>44.8384</c:v>
                </c:pt>
                <c:pt idx="36707">
                  <c:v>44.8384</c:v>
                </c:pt>
                <c:pt idx="36708">
                  <c:v>44.8384</c:v>
                </c:pt>
                <c:pt idx="36709">
                  <c:v>44.8384</c:v>
                </c:pt>
                <c:pt idx="36710">
                  <c:v>44.8384</c:v>
                </c:pt>
                <c:pt idx="36711">
                  <c:v>44.8384</c:v>
                </c:pt>
                <c:pt idx="36712">
                  <c:v>44.8384</c:v>
                </c:pt>
                <c:pt idx="36713">
                  <c:v>44.8384</c:v>
                </c:pt>
                <c:pt idx="36714">
                  <c:v>44.8384</c:v>
                </c:pt>
                <c:pt idx="36715">
                  <c:v>44.8384</c:v>
                </c:pt>
                <c:pt idx="36716">
                  <c:v>44.8384</c:v>
                </c:pt>
                <c:pt idx="36717">
                  <c:v>44.8384</c:v>
                </c:pt>
                <c:pt idx="36718">
                  <c:v>44.8384</c:v>
                </c:pt>
                <c:pt idx="36719">
                  <c:v>44.8384</c:v>
                </c:pt>
                <c:pt idx="36720">
                  <c:v>44.8384</c:v>
                </c:pt>
                <c:pt idx="36721">
                  <c:v>44.8384</c:v>
                </c:pt>
                <c:pt idx="36722">
                  <c:v>44.8384</c:v>
                </c:pt>
                <c:pt idx="36723">
                  <c:v>44.8384</c:v>
                </c:pt>
                <c:pt idx="36724">
                  <c:v>44.8384</c:v>
                </c:pt>
                <c:pt idx="36725">
                  <c:v>44.8384</c:v>
                </c:pt>
                <c:pt idx="36726">
                  <c:v>44.8384</c:v>
                </c:pt>
                <c:pt idx="36727">
                  <c:v>44.8384</c:v>
                </c:pt>
                <c:pt idx="36728">
                  <c:v>44.8384</c:v>
                </c:pt>
                <c:pt idx="36729">
                  <c:v>44.8384</c:v>
                </c:pt>
                <c:pt idx="36730">
                  <c:v>44.8384</c:v>
                </c:pt>
                <c:pt idx="36731">
                  <c:v>44.8384</c:v>
                </c:pt>
                <c:pt idx="36732">
                  <c:v>44.848799999999997</c:v>
                </c:pt>
                <c:pt idx="36733">
                  <c:v>44.848799999999997</c:v>
                </c:pt>
                <c:pt idx="36734">
                  <c:v>44.848799999999997</c:v>
                </c:pt>
                <c:pt idx="36735">
                  <c:v>44.848799999999997</c:v>
                </c:pt>
                <c:pt idx="36736">
                  <c:v>44.848799999999997</c:v>
                </c:pt>
                <c:pt idx="36737">
                  <c:v>44.848799999999997</c:v>
                </c:pt>
                <c:pt idx="36738">
                  <c:v>44.848799999999997</c:v>
                </c:pt>
                <c:pt idx="36739">
                  <c:v>44.848799999999997</c:v>
                </c:pt>
                <c:pt idx="36740">
                  <c:v>44.848799999999997</c:v>
                </c:pt>
                <c:pt idx="36741">
                  <c:v>44.848799999999997</c:v>
                </c:pt>
                <c:pt idx="36742">
                  <c:v>44.848799999999997</c:v>
                </c:pt>
                <c:pt idx="36743">
                  <c:v>44.848799999999997</c:v>
                </c:pt>
                <c:pt idx="36744">
                  <c:v>44.848799999999997</c:v>
                </c:pt>
                <c:pt idx="36745">
                  <c:v>44.848799999999997</c:v>
                </c:pt>
                <c:pt idx="36746">
                  <c:v>44.848799999999997</c:v>
                </c:pt>
                <c:pt idx="36747">
                  <c:v>44.848799999999997</c:v>
                </c:pt>
                <c:pt idx="36748">
                  <c:v>44.848799999999997</c:v>
                </c:pt>
                <c:pt idx="36749">
                  <c:v>44.848799999999997</c:v>
                </c:pt>
                <c:pt idx="36750">
                  <c:v>44.848799999999997</c:v>
                </c:pt>
                <c:pt idx="36751">
                  <c:v>44.848799999999997</c:v>
                </c:pt>
                <c:pt idx="36752">
                  <c:v>44.848799999999997</c:v>
                </c:pt>
                <c:pt idx="36753">
                  <c:v>44.848799999999997</c:v>
                </c:pt>
                <c:pt idx="36754">
                  <c:v>44.848799999999997</c:v>
                </c:pt>
                <c:pt idx="36755">
                  <c:v>44.848799999999997</c:v>
                </c:pt>
                <c:pt idx="36756">
                  <c:v>44.848799999999997</c:v>
                </c:pt>
                <c:pt idx="36757">
                  <c:v>44.848799999999997</c:v>
                </c:pt>
                <c:pt idx="36758">
                  <c:v>44.848799999999997</c:v>
                </c:pt>
                <c:pt idx="36759">
                  <c:v>44.848799999999997</c:v>
                </c:pt>
                <c:pt idx="36760">
                  <c:v>44.848799999999997</c:v>
                </c:pt>
                <c:pt idx="36761">
                  <c:v>44.848799999999997</c:v>
                </c:pt>
                <c:pt idx="36762">
                  <c:v>44.848799999999997</c:v>
                </c:pt>
                <c:pt idx="36763">
                  <c:v>44.848799999999997</c:v>
                </c:pt>
                <c:pt idx="36764">
                  <c:v>44.848799999999997</c:v>
                </c:pt>
                <c:pt idx="36765">
                  <c:v>44.859299999999998</c:v>
                </c:pt>
                <c:pt idx="36766">
                  <c:v>44.859299999999998</c:v>
                </c:pt>
                <c:pt idx="36767">
                  <c:v>44.859299999999998</c:v>
                </c:pt>
                <c:pt idx="36768">
                  <c:v>44.859299999999998</c:v>
                </c:pt>
                <c:pt idx="36769">
                  <c:v>44.859299999999998</c:v>
                </c:pt>
                <c:pt idx="36770">
                  <c:v>44.859299999999998</c:v>
                </c:pt>
                <c:pt idx="36771">
                  <c:v>44.859299999999998</c:v>
                </c:pt>
                <c:pt idx="36772">
                  <c:v>44.859299999999998</c:v>
                </c:pt>
                <c:pt idx="36773">
                  <c:v>44.859299999999998</c:v>
                </c:pt>
                <c:pt idx="36774">
                  <c:v>44.859299999999998</c:v>
                </c:pt>
                <c:pt idx="36775">
                  <c:v>44.859299999999998</c:v>
                </c:pt>
                <c:pt idx="36776">
                  <c:v>44.859299999999998</c:v>
                </c:pt>
                <c:pt idx="36777">
                  <c:v>44.859299999999998</c:v>
                </c:pt>
                <c:pt idx="36778">
                  <c:v>44.859299999999998</c:v>
                </c:pt>
                <c:pt idx="36779">
                  <c:v>44.859299999999998</c:v>
                </c:pt>
                <c:pt idx="36780">
                  <c:v>44.859299999999998</c:v>
                </c:pt>
                <c:pt idx="36781">
                  <c:v>44.859299999999998</c:v>
                </c:pt>
                <c:pt idx="36782">
                  <c:v>44.859299999999998</c:v>
                </c:pt>
                <c:pt idx="36783">
                  <c:v>44.859299999999998</c:v>
                </c:pt>
                <c:pt idx="36784">
                  <c:v>44.859299999999998</c:v>
                </c:pt>
                <c:pt idx="36785">
                  <c:v>44.859299999999998</c:v>
                </c:pt>
                <c:pt idx="36786">
                  <c:v>44.859299999999998</c:v>
                </c:pt>
                <c:pt idx="36787">
                  <c:v>44.859299999999998</c:v>
                </c:pt>
                <c:pt idx="36788">
                  <c:v>44.859299999999998</c:v>
                </c:pt>
                <c:pt idx="36789">
                  <c:v>44.859299999999998</c:v>
                </c:pt>
                <c:pt idx="36790">
                  <c:v>44.859299999999998</c:v>
                </c:pt>
                <c:pt idx="36791">
                  <c:v>44.859299999999998</c:v>
                </c:pt>
                <c:pt idx="36792">
                  <c:v>44.859299999999998</c:v>
                </c:pt>
                <c:pt idx="36793">
                  <c:v>44.859299999999998</c:v>
                </c:pt>
                <c:pt idx="36794">
                  <c:v>44.859299999999998</c:v>
                </c:pt>
                <c:pt idx="36795">
                  <c:v>44.859299999999998</c:v>
                </c:pt>
                <c:pt idx="36796">
                  <c:v>44.859299999999998</c:v>
                </c:pt>
                <c:pt idx="36797">
                  <c:v>44.859299999999998</c:v>
                </c:pt>
                <c:pt idx="36798">
                  <c:v>44.859299999999998</c:v>
                </c:pt>
                <c:pt idx="36799">
                  <c:v>44.859299999999998</c:v>
                </c:pt>
                <c:pt idx="36800">
                  <c:v>44.859299999999998</c:v>
                </c:pt>
                <c:pt idx="36801">
                  <c:v>44.859299999999998</c:v>
                </c:pt>
                <c:pt idx="36802">
                  <c:v>44.859299999999998</c:v>
                </c:pt>
                <c:pt idx="36803">
                  <c:v>44.859299999999998</c:v>
                </c:pt>
                <c:pt idx="36804">
                  <c:v>44.859299999999998</c:v>
                </c:pt>
                <c:pt idx="36805">
                  <c:v>44.859299999999998</c:v>
                </c:pt>
                <c:pt idx="36806">
                  <c:v>44.859299999999998</c:v>
                </c:pt>
                <c:pt idx="36807">
                  <c:v>44.859299999999998</c:v>
                </c:pt>
                <c:pt idx="36808">
                  <c:v>44.859299999999998</c:v>
                </c:pt>
                <c:pt idx="36809">
                  <c:v>44.859299999999998</c:v>
                </c:pt>
                <c:pt idx="36810">
                  <c:v>44.859299999999998</c:v>
                </c:pt>
                <c:pt idx="36811">
                  <c:v>44.859299999999998</c:v>
                </c:pt>
                <c:pt idx="36812">
                  <c:v>44.869500000000002</c:v>
                </c:pt>
                <c:pt idx="36813">
                  <c:v>44.869500000000002</c:v>
                </c:pt>
                <c:pt idx="36814">
                  <c:v>44.869500000000002</c:v>
                </c:pt>
                <c:pt idx="36815">
                  <c:v>44.869500000000002</c:v>
                </c:pt>
                <c:pt idx="36816">
                  <c:v>44.869500000000002</c:v>
                </c:pt>
                <c:pt idx="36817">
                  <c:v>44.869500000000002</c:v>
                </c:pt>
                <c:pt idx="36818">
                  <c:v>44.869500000000002</c:v>
                </c:pt>
                <c:pt idx="36819">
                  <c:v>44.869500000000002</c:v>
                </c:pt>
                <c:pt idx="36820">
                  <c:v>44.869500000000002</c:v>
                </c:pt>
                <c:pt idx="36821">
                  <c:v>44.869500000000002</c:v>
                </c:pt>
                <c:pt idx="36822">
                  <c:v>44.869500000000002</c:v>
                </c:pt>
                <c:pt idx="36823">
                  <c:v>44.869500000000002</c:v>
                </c:pt>
                <c:pt idx="36824">
                  <c:v>44.869500000000002</c:v>
                </c:pt>
                <c:pt idx="36825">
                  <c:v>44.869500000000002</c:v>
                </c:pt>
                <c:pt idx="36826">
                  <c:v>44.869500000000002</c:v>
                </c:pt>
                <c:pt idx="36827">
                  <c:v>44.869500000000002</c:v>
                </c:pt>
                <c:pt idx="36828">
                  <c:v>44.869500000000002</c:v>
                </c:pt>
                <c:pt idx="36829">
                  <c:v>44.869500000000002</c:v>
                </c:pt>
                <c:pt idx="36830">
                  <c:v>44.869500000000002</c:v>
                </c:pt>
                <c:pt idx="36831">
                  <c:v>44.869500000000002</c:v>
                </c:pt>
                <c:pt idx="36832">
                  <c:v>44.869500000000002</c:v>
                </c:pt>
                <c:pt idx="36833">
                  <c:v>44.869500000000002</c:v>
                </c:pt>
                <c:pt idx="36834">
                  <c:v>44.869500000000002</c:v>
                </c:pt>
                <c:pt idx="36835">
                  <c:v>44.869500000000002</c:v>
                </c:pt>
                <c:pt idx="36836">
                  <c:v>44.869500000000002</c:v>
                </c:pt>
                <c:pt idx="36837">
                  <c:v>44.869500000000002</c:v>
                </c:pt>
                <c:pt idx="36838">
                  <c:v>44.869500000000002</c:v>
                </c:pt>
                <c:pt idx="36839">
                  <c:v>44.869500000000002</c:v>
                </c:pt>
                <c:pt idx="36840">
                  <c:v>44.869500000000002</c:v>
                </c:pt>
                <c:pt idx="36841">
                  <c:v>44.869500000000002</c:v>
                </c:pt>
                <c:pt idx="36842">
                  <c:v>44.869500000000002</c:v>
                </c:pt>
                <c:pt idx="36843">
                  <c:v>44.869500000000002</c:v>
                </c:pt>
                <c:pt idx="36844">
                  <c:v>44.869500000000002</c:v>
                </c:pt>
                <c:pt idx="36845">
                  <c:v>44.869500000000002</c:v>
                </c:pt>
                <c:pt idx="36846">
                  <c:v>44.869500000000002</c:v>
                </c:pt>
                <c:pt idx="36847">
                  <c:v>44.869500000000002</c:v>
                </c:pt>
                <c:pt idx="36848">
                  <c:v>44.869500000000002</c:v>
                </c:pt>
                <c:pt idx="36849">
                  <c:v>44.869500000000002</c:v>
                </c:pt>
                <c:pt idx="36850">
                  <c:v>44.869500000000002</c:v>
                </c:pt>
                <c:pt idx="36851">
                  <c:v>44.869500000000002</c:v>
                </c:pt>
                <c:pt idx="36852">
                  <c:v>44.869500000000002</c:v>
                </c:pt>
                <c:pt idx="36853">
                  <c:v>44.869500000000002</c:v>
                </c:pt>
                <c:pt idx="36854">
                  <c:v>44.869500000000002</c:v>
                </c:pt>
                <c:pt idx="36855">
                  <c:v>44.869500000000002</c:v>
                </c:pt>
                <c:pt idx="36856">
                  <c:v>44.869500000000002</c:v>
                </c:pt>
                <c:pt idx="36857">
                  <c:v>44.869500000000002</c:v>
                </c:pt>
                <c:pt idx="36858">
                  <c:v>44.869500000000002</c:v>
                </c:pt>
                <c:pt idx="36859">
                  <c:v>44.869500000000002</c:v>
                </c:pt>
                <c:pt idx="36860">
                  <c:v>44.879800000000003</c:v>
                </c:pt>
                <c:pt idx="36861">
                  <c:v>44.879800000000003</c:v>
                </c:pt>
                <c:pt idx="36862">
                  <c:v>44.879800000000003</c:v>
                </c:pt>
                <c:pt idx="36863">
                  <c:v>44.879800000000003</c:v>
                </c:pt>
                <c:pt idx="36864">
                  <c:v>44.879800000000003</c:v>
                </c:pt>
                <c:pt idx="36865">
                  <c:v>44.879800000000003</c:v>
                </c:pt>
                <c:pt idx="36866">
                  <c:v>44.879800000000003</c:v>
                </c:pt>
                <c:pt idx="36867">
                  <c:v>44.879800000000003</c:v>
                </c:pt>
                <c:pt idx="36868">
                  <c:v>44.879800000000003</c:v>
                </c:pt>
                <c:pt idx="36869">
                  <c:v>44.879800000000003</c:v>
                </c:pt>
                <c:pt idx="36870">
                  <c:v>44.879800000000003</c:v>
                </c:pt>
                <c:pt idx="36871">
                  <c:v>44.879800000000003</c:v>
                </c:pt>
                <c:pt idx="36872">
                  <c:v>44.879800000000003</c:v>
                </c:pt>
                <c:pt idx="36873">
                  <c:v>44.879800000000003</c:v>
                </c:pt>
                <c:pt idx="36874">
                  <c:v>44.879800000000003</c:v>
                </c:pt>
                <c:pt idx="36875">
                  <c:v>44.879800000000003</c:v>
                </c:pt>
                <c:pt idx="36876">
                  <c:v>44.879800000000003</c:v>
                </c:pt>
                <c:pt idx="36877">
                  <c:v>44.879800000000003</c:v>
                </c:pt>
                <c:pt idx="36878">
                  <c:v>44.879800000000003</c:v>
                </c:pt>
                <c:pt idx="36879">
                  <c:v>44.879800000000003</c:v>
                </c:pt>
                <c:pt idx="36880">
                  <c:v>44.879800000000003</c:v>
                </c:pt>
                <c:pt idx="36881">
                  <c:v>44.879800000000003</c:v>
                </c:pt>
                <c:pt idx="36882">
                  <c:v>44.879800000000003</c:v>
                </c:pt>
                <c:pt idx="36883">
                  <c:v>44.879800000000003</c:v>
                </c:pt>
                <c:pt idx="36884">
                  <c:v>44.879800000000003</c:v>
                </c:pt>
                <c:pt idx="36885">
                  <c:v>44.879800000000003</c:v>
                </c:pt>
                <c:pt idx="36886">
                  <c:v>44.879800000000003</c:v>
                </c:pt>
                <c:pt idx="36887">
                  <c:v>44.879800000000003</c:v>
                </c:pt>
                <c:pt idx="36888">
                  <c:v>44.8904</c:v>
                </c:pt>
                <c:pt idx="36889">
                  <c:v>44.8904</c:v>
                </c:pt>
                <c:pt idx="36890">
                  <c:v>44.8904</c:v>
                </c:pt>
                <c:pt idx="36891">
                  <c:v>44.8904</c:v>
                </c:pt>
                <c:pt idx="36892">
                  <c:v>44.8904</c:v>
                </c:pt>
                <c:pt idx="36893">
                  <c:v>44.8904</c:v>
                </c:pt>
                <c:pt idx="36894">
                  <c:v>44.8904</c:v>
                </c:pt>
                <c:pt idx="36895">
                  <c:v>44.8904</c:v>
                </c:pt>
                <c:pt idx="36896">
                  <c:v>44.8904</c:v>
                </c:pt>
                <c:pt idx="36897">
                  <c:v>44.8904</c:v>
                </c:pt>
                <c:pt idx="36898">
                  <c:v>44.8904</c:v>
                </c:pt>
                <c:pt idx="36899">
                  <c:v>44.8904</c:v>
                </c:pt>
                <c:pt idx="36900">
                  <c:v>44.8904</c:v>
                </c:pt>
                <c:pt idx="36901">
                  <c:v>44.8904</c:v>
                </c:pt>
                <c:pt idx="36902">
                  <c:v>44.8904</c:v>
                </c:pt>
                <c:pt idx="36903">
                  <c:v>44.8904</c:v>
                </c:pt>
                <c:pt idx="36904">
                  <c:v>44.8904</c:v>
                </c:pt>
                <c:pt idx="36905">
                  <c:v>44.8904</c:v>
                </c:pt>
                <c:pt idx="36906">
                  <c:v>44.8904</c:v>
                </c:pt>
                <c:pt idx="36907">
                  <c:v>44.8904</c:v>
                </c:pt>
                <c:pt idx="36908">
                  <c:v>44.8904</c:v>
                </c:pt>
                <c:pt idx="36909">
                  <c:v>44.8904</c:v>
                </c:pt>
                <c:pt idx="36910">
                  <c:v>44.8904</c:v>
                </c:pt>
                <c:pt idx="36911">
                  <c:v>44.8904</c:v>
                </c:pt>
                <c:pt idx="36912">
                  <c:v>44.8904</c:v>
                </c:pt>
                <c:pt idx="36913">
                  <c:v>44.8904</c:v>
                </c:pt>
                <c:pt idx="36914">
                  <c:v>44.8904</c:v>
                </c:pt>
                <c:pt idx="36915">
                  <c:v>44.8904</c:v>
                </c:pt>
                <c:pt idx="36916">
                  <c:v>44.9009</c:v>
                </c:pt>
                <c:pt idx="36917">
                  <c:v>44.9009</c:v>
                </c:pt>
                <c:pt idx="36918">
                  <c:v>44.9009</c:v>
                </c:pt>
                <c:pt idx="36919">
                  <c:v>44.9009</c:v>
                </c:pt>
                <c:pt idx="36920">
                  <c:v>44.9009</c:v>
                </c:pt>
                <c:pt idx="36921">
                  <c:v>44.9009</c:v>
                </c:pt>
                <c:pt idx="36922">
                  <c:v>44.9009</c:v>
                </c:pt>
                <c:pt idx="36923">
                  <c:v>44.9009</c:v>
                </c:pt>
                <c:pt idx="36924">
                  <c:v>44.9009</c:v>
                </c:pt>
                <c:pt idx="36925">
                  <c:v>44.9009</c:v>
                </c:pt>
                <c:pt idx="36926">
                  <c:v>44.9009</c:v>
                </c:pt>
                <c:pt idx="36927">
                  <c:v>44.9009</c:v>
                </c:pt>
                <c:pt idx="36928">
                  <c:v>44.9009</c:v>
                </c:pt>
                <c:pt idx="36929">
                  <c:v>44.9009</c:v>
                </c:pt>
                <c:pt idx="36930">
                  <c:v>44.9009</c:v>
                </c:pt>
                <c:pt idx="36931">
                  <c:v>44.9009</c:v>
                </c:pt>
                <c:pt idx="36932">
                  <c:v>44.9009</c:v>
                </c:pt>
                <c:pt idx="36933">
                  <c:v>44.9009</c:v>
                </c:pt>
                <c:pt idx="36934">
                  <c:v>44.9009</c:v>
                </c:pt>
                <c:pt idx="36935">
                  <c:v>44.9009</c:v>
                </c:pt>
                <c:pt idx="36936">
                  <c:v>44.9009</c:v>
                </c:pt>
                <c:pt idx="36937">
                  <c:v>44.9009</c:v>
                </c:pt>
                <c:pt idx="36938">
                  <c:v>44.9009</c:v>
                </c:pt>
                <c:pt idx="36939">
                  <c:v>44.9009</c:v>
                </c:pt>
                <c:pt idx="36940">
                  <c:v>44.9009</c:v>
                </c:pt>
                <c:pt idx="36941">
                  <c:v>44.9009</c:v>
                </c:pt>
                <c:pt idx="36942">
                  <c:v>44.9009</c:v>
                </c:pt>
                <c:pt idx="36943">
                  <c:v>44.9009</c:v>
                </c:pt>
                <c:pt idx="36944">
                  <c:v>44.9009</c:v>
                </c:pt>
                <c:pt idx="36945">
                  <c:v>44.911099999999998</c:v>
                </c:pt>
                <c:pt idx="36946">
                  <c:v>44.911099999999998</c:v>
                </c:pt>
                <c:pt idx="36947">
                  <c:v>44.911099999999998</c:v>
                </c:pt>
                <c:pt idx="36948">
                  <c:v>44.911099999999998</c:v>
                </c:pt>
                <c:pt idx="36949">
                  <c:v>44.911099999999998</c:v>
                </c:pt>
                <c:pt idx="36950">
                  <c:v>44.911099999999998</c:v>
                </c:pt>
                <c:pt idx="36951">
                  <c:v>44.911099999999998</c:v>
                </c:pt>
                <c:pt idx="36952">
                  <c:v>44.911099999999998</c:v>
                </c:pt>
                <c:pt idx="36953">
                  <c:v>44.911099999999998</c:v>
                </c:pt>
                <c:pt idx="36954">
                  <c:v>44.911099999999998</c:v>
                </c:pt>
                <c:pt idx="36955">
                  <c:v>44.911099999999998</c:v>
                </c:pt>
                <c:pt idx="36956">
                  <c:v>44.911099999999998</c:v>
                </c:pt>
                <c:pt idx="36957">
                  <c:v>44.911099999999998</c:v>
                </c:pt>
                <c:pt idx="36958">
                  <c:v>44.911099999999998</c:v>
                </c:pt>
                <c:pt idx="36959">
                  <c:v>44.911099999999998</c:v>
                </c:pt>
                <c:pt idx="36960">
                  <c:v>44.911099999999998</c:v>
                </c:pt>
                <c:pt idx="36961">
                  <c:v>44.911099999999998</c:v>
                </c:pt>
                <c:pt idx="36962">
                  <c:v>44.911099999999998</c:v>
                </c:pt>
                <c:pt idx="36963">
                  <c:v>44.911099999999998</c:v>
                </c:pt>
                <c:pt idx="36964">
                  <c:v>44.911099999999998</c:v>
                </c:pt>
                <c:pt idx="36965">
                  <c:v>44.911099999999998</c:v>
                </c:pt>
                <c:pt idx="36966">
                  <c:v>44.911099999999998</c:v>
                </c:pt>
                <c:pt idx="36967">
                  <c:v>44.911099999999998</c:v>
                </c:pt>
                <c:pt idx="36968">
                  <c:v>44.921300000000002</c:v>
                </c:pt>
                <c:pt idx="36969">
                  <c:v>44.921300000000002</c:v>
                </c:pt>
                <c:pt idx="36970">
                  <c:v>44.921300000000002</c:v>
                </c:pt>
                <c:pt idx="36971">
                  <c:v>44.921300000000002</c:v>
                </c:pt>
                <c:pt idx="36972">
                  <c:v>44.921300000000002</c:v>
                </c:pt>
                <c:pt idx="36973">
                  <c:v>44.921300000000002</c:v>
                </c:pt>
                <c:pt idx="36974">
                  <c:v>44.921300000000002</c:v>
                </c:pt>
                <c:pt idx="36975">
                  <c:v>44.921300000000002</c:v>
                </c:pt>
                <c:pt idx="36976">
                  <c:v>44.921300000000002</c:v>
                </c:pt>
                <c:pt idx="36977">
                  <c:v>44.921300000000002</c:v>
                </c:pt>
                <c:pt idx="36978">
                  <c:v>44.921300000000002</c:v>
                </c:pt>
                <c:pt idx="36979">
                  <c:v>44.921300000000002</c:v>
                </c:pt>
                <c:pt idx="36980">
                  <c:v>44.921300000000002</c:v>
                </c:pt>
                <c:pt idx="36981">
                  <c:v>44.921300000000002</c:v>
                </c:pt>
                <c:pt idx="36982">
                  <c:v>44.921300000000002</c:v>
                </c:pt>
                <c:pt idx="36983">
                  <c:v>44.921300000000002</c:v>
                </c:pt>
                <c:pt idx="36984">
                  <c:v>44.921300000000002</c:v>
                </c:pt>
                <c:pt idx="36985">
                  <c:v>44.921300000000002</c:v>
                </c:pt>
                <c:pt idx="36986">
                  <c:v>44.921300000000002</c:v>
                </c:pt>
                <c:pt idx="36987">
                  <c:v>44.921300000000002</c:v>
                </c:pt>
                <c:pt idx="36988">
                  <c:v>44.921300000000002</c:v>
                </c:pt>
                <c:pt idx="36989">
                  <c:v>44.921300000000002</c:v>
                </c:pt>
                <c:pt idx="36990">
                  <c:v>44.921300000000002</c:v>
                </c:pt>
                <c:pt idx="36991">
                  <c:v>44.921300000000002</c:v>
                </c:pt>
                <c:pt idx="36992">
                  <c:v>44.921300000000002</c:v>
                </c:pt>
                <c:pt idx="36993">
                  <c:v>44.921300000000002</c:v>
                </c:pt>
                <c:pt idx="36994">
                  <c:v>44.921300000000002</c:v>
                </c:pt>
                <c:pt idx="36995">
                  <c:v>44.921300000000002</c:v>
                </c:pt>
                <c:pt idx="36996">
                  <c:v>44.921300000000002</c:v>
                </c:pt>
                <c:pt idx="36997">
                  <c:v>44.931699999999999</c:v>
                </c:pt>
                <c:pt idx="36998">
                  <c:v>44.931699999999999</c:v>
                </c:pt>
                <c:pt idx="36999">
                  <c:v>44.931699999999999</c:v>
                </c:pt>
                <c:pt idx="37000">
                  <c:v>44.931699999999999</c:v>
                </c:pt>
                <c:pt idx="37001">
                  <c:v>44.931699999999999</c:v>
                </c:pt>
                <c:pt idx="37002">
                  <c:v>44.931699999999999</c:v>
                </c:pt>
                <c:pt idx="37003">
                  <c:v>44.931699999999999</c:v>
                </c:pt>
                <c:pt idx="37004">
                  <c:v>44.931699999999999</c:v>
                </c:pt>
                <c:pt idx="37005">
                  <c:v>44.931699999999999</c:v>
                </c:pt>
                <c:pt idx="37006">
                  <c:v>44.931699999999999</c:v>
                </c:pt>
                <c:pt idx="37007">
                  <c:v>44.931699999999999</c:v>
                </c:pt>
                <c:pt idx="37008">
                  <c:v>44.931699999999999</c:v>
                </c:pt>
                <c:pt idx="37009">
                  <c:v>44.931699999999999</c:v>
                </c:pt>
                <c:pt idx="37010">
                  <c:v>44.931699999999999</c:v>
                </c:pt>
                <c:pt idx="37011">
                  <c:v>44.931699999999999</c:v>
                </c:pt>
                <c:pt idx="37012">
                  <c:v>44.931699999999999</c:v>
                </c:pt>
                <c:pt idx="37013">
                  <c:v>44.931699999999999</c:v>
                </c:pt>
                <c:pt idx="37014">
                  <c:v>44.931699999999999</c:v>
                </c:pt>
                <c:pt idx="37015">
                  <c:v>44.931699999999999</c:v>
                </c:pt>
                <c:pt idx="37016">
                  <c:v>44.931699999999999</c:v>
                </c:pt>
                <c:pt idx="37017">
                  <c:v>44.931699999999999</c:v>
                </c:pt>
                <c:pt idx="37018">
                  <c:v>44.931699999999999</c:v>
                </c:pt>
                <c:pt idx="37019">
                  <c:v>44.931699999999999</c:v>
                </c:pt>
                <c:pt idx="37020">
                  <c:v>44.941899999999997</c:v>
                </c:pt>
                <c:pt idx="37021">
                  <c:v>44.941899999999997</c:v>
                </c:pt>
                <c:pt idx="37022">
                  <c:v>44.941899999999997</c:v>
                </c:pt>
                <c:pt idx="37023">
                  <c:v>44.941899999999997</c:v>
                </c:pt>
                <c:pt idx="37024">
                  <c:v>44.941899999999997</c:v>
                </c:pt>
                <c:pt idx="37025">
                  <c:v>44.941899999999997</c:v>
                </c:pt>
                <c:pt idx="37026">
                  <c:v>44.941899999999997</c:v>
                </c:pt>
                <c:pt idx="37027">
                  <c:v>44.941899999999997</c:v>
                </c:pt>
                <c:pt idx="37028">
                  <c:v>44.941899999999997</c:v>
                </c:pt>
                <c:pt idx="37029">
                  <c:v>44.941899999999997</c:v>
                </c:pt>
                <c:pt idx="37030">
                  <c:v>44.941899999999997</c:v>
                </c:pt>
                <c:pt idx="37031">
                  <c:v>44.941899999999997</c:v>
                </c:pt>
                <c:pt idx="37032">
                  <c:v>44.941899999999997</c:v>
                </c:pt>
                <c:pt idx="37033">
                  <c:v>44.941899999999997</c:v>
                </c:pt>
                <c:pt idx="37034">
                  <c:v>44.941899999999997</c:v>
                </c:pt>
                <c:pt idx="37035">
                  <c:v>44.941899999999997</c:v>
                </c:pt>
                <c:pt idx="37036">
                  <c:v>44.941899999999997</c:v>
                </c:pt>
                <c:pt idx="37037">
                  <c:v>44.941899999999997</c:v>
                </c:pt>
                <c:pt idx="37038">
                  <c:v>44.941899999999997</c:v>
                </c:pt>
                <c:pt idx="37039">
                  <c:v>44.941899999999997</c:v>
                </c:pt>
                <c:pt idx="37040">
                  <c:v>44.941899999999997</c:v>
                </c:pt>
                <c:pt idx="37041">
                  <c:v>44.941899999999997</c:v>
                </c:pt>
                <c:pt idx="37042">
                  <c:v>44.941899999999997</c:v>
                </c:pt>
                <c:pt idx="37043">
                  <c:v>44.941899999999997</c:v>
                </c:pt>
                <c:pt idx="37044">
                  <c:v>44.952100000000002</c:v>
                </c:pt>
                <c:pt idx="37045">
                  <c:v>44.952100000000002</c:v>
                </c:pt>
                <c:pt idx="37046">
                  <c:v>44.952100000000002</c:v>
                </c:pt>
                <c:pt idx="37047">
                  <c:v>44.952100000000002</c:v>
                </c:pt>
                <c:pt idx="37048">
                  <c:v>44.952100000000002</c:v>
                </c:pt>
                <c:pt idx="37049">
                  <c:v>44.952100000000002</c:v>
                </c:pt>
                <c:pt idx="37050">
                  <c:v>44.952100000000002</c:v>
                </c:pt>
                <c:pt idx="37051">
                  <c:v>44.952100000000002</c:v>
                </c:pt>
                <c:pt idx="37052">
                  <c:v>44.952100000000002</c:v>
                </c:pt>
                <c:pt idx="37053">
                  <c:v>44.952100000000002</c:v>
                </c:pt>
                <c:pt idx="37054">
                  <c:v>44.952100000000002</c:v>
                </c:pt>
                <c:pt idx="37055">
                  <c:v>44.952100000000002</c:v>
                </c:pt>
                <c:pt idx="37056">
                  <c:v>44.952100000000002</c:v>
                </c:pt>
                <c:pt idx="37057">
                  <c:v>44.952100000000002</c:v>
                </c:pt>
                <c:pt idx="37058">
                  <c:v>44.952100000000002</c:v>
                </c:pt>
                <c:pt idx="37059">
                  <c:v>44.952100000000002</c:v>
                </c:pt>
                <c:pt idx="37060">
                  <c:v>44.952100000000002</c:v>
                </c:pt>
                <c:pt idx="37061">
                  <c:v>44.952100000000002</c:v>
                </c:pt>
                <c:pt idx="37062">
                  <c:v>44.952100000000002</c:v>
                </c:pt>
                <c:pt idx="37063">
                  <c:v>44.952100000000002</c:v>
                </c:pt>
                <c:pt idx="37064">
                  <c:v>44.952100000000002</c:v>
                </c:pt>
                <c:pt idx="37065">
                  <c:v>44.952100000000002</c:v>
                </c:pt>
                <c:pt idx="37066">
                  <c:v>44.952100000000002</c:v>
                </c:pt>
                <c:pt idx="37067">
                  <c:v>44.952100000000002</c:v>
                </c:pt>
                <c:pt idx="37068">
                  <c:v>44.952100000000002</c:v>
                </c:pt>
                <c:pt idx="37069">
                  <c:v>44.952100000000002</c:v>
                </c:pt>
                <c:pt idx="37070">
                  <c:v>44.952100000000002</c:v>
                </c:pt>
                <c:pt idx="37071">
                  <c:v>44.952100000000002</c:v>
                </c:pt>
                <c:pt idx="37072">
                  <c:v>44.952100000000002</c:v>
                </c:pt>
                <c:pt idx="37073">
                  <c:v>44.952100000000002</c:v>
                </c:pt>
                <c:pt idx="37074">
                  <c:v>44.952100000000002</c:v>
                </c:pt>
                <c:pt idx="37075">
                  <c:v>44.952100000000002</c:v>
                </c:pt>
                <c:pt idx="37076">
                  <c:v>44.952100000000002</c:v>
                </c:pt>
                <c:pt idx="37077">
                  <c:v>44.952100000000002</c:v>
                </c:pt>
                <c:pt idx="37078">
                  <c:v>44.952100000000002</c:v>
                </c:pt>
                <c:pt idx="37079">
                  <c:v>44.952100000000002</c:v>
                </c:pt>
                <c:pt idx="37080">
                  <c:v>44.952100000000002</c:v>
                </c:pt>
                <c:pt idx="37081">
                  <c:v>44.952100000000002</c:v>
                </c:pt>
                <c:pt idx="37082">
                  <c:v>44.962600000000002</c:v>
                </c:pt>
                <c:pt idx="37083">
                  <c:v>44.962600000000002</c:v>
                </c:pt>
                <c:pt idx="37084">
                  <c:v>44.962600000000002</c:v>
                </c:pt>
                <c:pt idx="37085">
                  <c:v>44.962600000000002</c:v>
                </c:pt>
                <c:pt idx="37086">
                  <c:v>44.962600000000002</c:v>
                </c:pt>
                <c:pt idx="37087">
                  <c:v>44.962600000000002</c:v>
                </c:pt>
                <c:pt idx="37088">
                  <c:v>44.962600000000002</c:v>
                </c:pt>
                <c:pt idx="37089">
                  <c:v>44.962600000000002</c:v>
                </c:pt>
                <c:pt idx="37090">
                  <c:v>44.962600000000002</c:v>
                </c:pt>
                <c:pt idx="37091">
                  <c:v>44.962600000000002</c:v>
                </c:pt>
                <c:pt idx="37092">
                  <c:v>44.962600000000002</c:v>
                </c:pt>
                <c:pt idx="37093">
                  <c:v>44.962600000000002</c:v>
                </c:pt>
                <c:pt idx="37094">
                  <c:v>44.962600000000002</c:v>
                </c:pt>
                <c:pt idx="37095">
                  <c:v>44.962600000000002</c:v>
                </c:pt>
                <c:pt idx="37096">
                  <c:v>44.962600000000002</c:v>
                </c:pt>
                <c:pt idx="37097">
                  <c:v>44.962600000000002</c:v>
                </c:pt>
                <c:pt idx="37098">
                  <c:v>44.962600000000002</c:v>
                </c:pt>
                <c:pt idx="37099">
                  <c:v>44.962600000000002</c:v>
                </c:pt>
                <c:pt idx="37100">
                  <c:v>44.962600000000002</c:v>
                </c:pt>
                <c:pt idx="37101">
                  <c:v>44.962600000000002</c:v>
                </c:pt>
                <c:pt idx="37102">
                  <c:v>44.962600000000002</c:v>
                </c:pt>
                <c:pt idx="37103">
                  <c:v>44.962600000000002</c:v>
                </c:pt>
                <c:pt idx="37104">
                  <c:v>44.962600000000002</c:v>
                </c:pt>
                <c:pt idx="37105">
                  <c:v>44.972700000000003</c:v>
                </c:pt>
                <c:pt idx="37106">
                  <c:v>44.972700000000003</c:v>
                </c:pt>
                <c:pt idx="37107">
                  <c:v>44.972700000000003</c:v>
                </c:pt>
                <c:pt idx="37108">
                  <c:v>44.972700000000003</c:v>
                </c:pt>
                <c:pt idx="37109">
                  <c:v>44.972700000000003</c:v>
                </c:pt>
                <c:pt idx="37110">
                  <c:v>44.972700000000003</c:v>
                </c:pt>
                <c:pt idx="37111">
                  <c:v>44.972700000000003</c:v>
                </c:pt>
                <c:pt idx="37112">
                  <c:v>44.972700000000003</c:v>
                </c:pt>
                <c:pt idx="37113">
                  <c:v>44.972700000000003</c:v>
                </c:pt>
                <c:pt idx="37114">
                  <c:v>44.972700000000003</c:v>
                </c:pt>
                <c:pt idx="37115">
                  <c:v>44.972700000000003</c:v>
                </c:pt>
                <c:pt idx="37116">
                  <c:v>44.972700000000003</c:v>
                </c:pt>
                <c:pt idx="37117">
                  <c:v>44.972700000000003</c:v>
                </c:pt>
                <c:pt idx="37118">
                  <c:v>44.972700000000003</c:v>
                </c:pt>
                <c:pt idx="37119">
                  <c:v>44.972700000000003</c:v>
                </c:pt>
                <c:pt idx="37120">
                  <c:v>44.972700000000003</c:v>
                </c:pt>
                <c:pt idx="37121">
                  <c:v>44.972700000000003</c:v>
                </c:pt>
                <c:pt idx="37122">
                  <c:v>44.972700000000003</c:v>
                </c:pt>
                <c:pt idx="37123">
                  <c:v>44.972700000000003</c:v>
                </c:pt>
                <c:pt idx="37124">
                  <c:v>44.972700000000003</c:v>
                </c:pt>
                <c:pt idx="37125">
                  <c:v>44.972700000000003</c:v>
                </c:pt>
                <c:pt idx="37126">
                  <c:v>44.972700000000003</c:v>
                </c:pt>
                <c:pt idx="37127">
                  <c:v>44.972700000000003</c:v>
                </c:pt>
                <c:pt idx="37128">
                  <c:v>44.972700000000003</c:v>
                </c:pt>
                <c:pt idx="37129">
                  <c:v>44.972700000000003</c:v>
                </c:pt>
                <c:pt idx="37130">
                  <c:v>44.972700000000003</c:v>
                </c:pt>
                <c:pt idx="37131">
                  <c:v>44.972700000000003</c:v>
                </c:pt>
                <c:pt idx="37132">
                  <c:v>44.972700000000003</c:v>
                </c:pt>
                <c:pt idx="37133">
                  <c:v>44.972700000000003</c:v>
                </c:pt>
                <c:pt idx="37134">
                  <c:v>44.982799999999997</c:v>
                </c:pt>
                <c:pt idx="37135">
                  <c:v>44.982799999999997</c:v>
                </c:pt>
                <c:pt idx="37136">
                  <c:v>44.982799999999997</c:v>
                </c:pt>
                <c:pt idx="37137">
                  <c:v>44.982799999999997</c:v>
                </c:pt>
                <c:pt idx="37138">
                  <c:v>44.982799999999997</c:v>
                </c:pt>
                <c:pt idx="37139">
                  <c:v>44.982799999999997</c:v>
                </c:pt>
                <c:pt idx="37140">
                  <c:v>44.982799999999997</c:v>
                </c:pt>
                <c:pt idx="37141">
                  <c:v>44.982799999999997</c:v>
                </c:pt>
                <c:pt idx="37142">
                  <c:v>44.982799999999997</c:v>
                </c:pt>
                <c:pt idx="37143">
                  <c:v>44.982799999999997</c:v>
                </c:pt>
                <c:pt idx="37144">
                  <c:v>44.982799999999997</c:v>
                </c:pt>
                <c:pt idx="37145">
                  <c:v>44.982799999999997</c:v>
                </c:pt>
                <c:pt idx="37146">
                  <c:v>44.982799999999997</c:v>
                </c:pt>
                <c:pt idx="37147">
                  <c:v>44.982799999999997</c:v>
                </c:pt>
                <c:pt idx="37148">
                  <c:v>44.982799999999997</c:v>
                </c:pt>
                <c:pt idx="37149">
                  <c:v>44.982799999999997</c:v>
                </c:pt>
                <c:pt idx="37150">
                  <c:v>44.982799999999997</c:v>
                </c:pt>
                <c:pt idx="37151">
                  <c:v>44.982799999999997</c:v>
                </c:pt>
                <c:pt idx="37152">
                  <c:v>44.982799999999997</c:v>
                </c:pt>
                <c:pt idx="37153">
                  <c:v>44.982799999999997</c:v>
                </c:pt>
                <c:pt idx="37154">
                  <c:v>44.982799999999997</c:v>
                </c:pt>
                <c:pt idx="37155">
                  <c:v>44.982799999999997</c:v>
                </c:pt>
                <c:pt idx="37156">
                  <c:v>44.982799999999997</c:v>
                </c:pt>
                <c:pt idx="37157">
                  <c:v>44.982799999999997</c:v>
                </c:pt>
                <c:pt idx="37158">
                  <c:v>44.982799999999997</c:v>
                </c:pt>
                <c:pt idx="37159">
                  <c:v>44.982799999999997</c:v>
                </c:pt>
                <c:pt idx="37160">
                  <c:v>44.982799999999997</c:v>
                </c:pt>
                <c:pt idx="37161">
                  <c:v>44.982799999999997</c:v>
                </c:pt>
                <c:pt idx="37162">
                  <c:v>44.993000000000002</c:v>
                </c:pt>
                <c:pt idx="37163">
                  <c:v>44.993000000000002</c:v>
                </c:pt>
                <c:pt idx="37164">
                  <c:v>44.993000000000002</c:v>
                </c:pt>
                <c:pt idx="37165">
                  <c:v>44.993000000000002</c:v>
                </c:pt>
                <c:pt idx="37166">
                  <c:v>44.993000000000002</c:v>
                </c:pt>
                <c:pt idx="37167">
                  <c:v>44.993000000000002</c:v>
                </c:pt>
                <c:pt idx="37168">
                  <c:v>44.993000000000002</c:v>
                </c:pt>
                <c:pt idx="37169">
                  <c:v>44.993000000000002</c:v>
                </c:pt>
                <c:pt idx="37170">
                  <c:v>44.993000000000002</c:v>
                </c:pt>
                <c:pt idx="37171">
                  <c:v>44.993000000000002</c:v>
                </c:pt>
                <c:pt idx="37172">
                  <c:v>44.993000000000002</c:v>
                </c:pt>
                <c:pt idx="37173">
                  <c:v>44.993000000000002</c:v>
                </c:pt>
                <c:pt idx="37174">
                  <c:v>44.993000000000002</c:v>
                </c:pt>
                <c:pt idx="37175">
                  <c:v>44.993000000000002</c:v>
                </c:pt>
                <c:pt idx="37176">
                  <c:v>44.993000000000002</c:v>
                </c:pt>
                <c:pt idx="37177">
                  <c:v>44.993000000000002</c:v>
                </c:pt>
                <c:pt idx="37178">
                  <c:v>44.993000000000002</c:v>
                </c:pt>
                <c:pt idx="37179">
                  <c:v>44.993000000000002</c:v>
                </c:pt>
                <c:pt idx="37180">
                  <c:v>44.993000000000002</c:v>
                </c:pt>
                <c:pt idx="37181">
                  <c:v>44.993000000000002</c:v>
                </c:pt>
                <c:pt idx="37182">
                  <c:v>44.993000000000002</c:v>
                </c:pt>
                <c:pt idx="37183">
                  <c:v>44.993000000000002</c:v>
                </c:pt>
                <c:pt idx="37184">
                  <c:v>44.993000000000002</c:v>
                </c:pt>
                <c:pt idx="37185">
                  <c:v>44.993000000000002</c:v>
                </c:pt>
                <c:pt idx="37186">
                  <c:v>44.993000000000002</c:v>
                </c:pt>
                <c:pt idx="37187">
                  <c:v>44.993000000000002</c:v>
                </c:pt>
                <c:pt idx="37188">
                  <c:v>44.993000000000002</c:v>
                </c:pt>
                <c:pt idx="37189">
                  <c:v>44.993000000000002</c:v>
                </c:pt>
                <c:pt idx="37190">
                  <c:v>45.003300000000003</c:v>
                </c:pt>
                <c:pt idx="37191">
                  <c:v>45.003300000000003</c:v>
                </c:pt>
                <c:pt idx="37192">
                  <c:v>45.003300000000003</c:v>
                </c:pt>
                <c:pt idx="37193">
                  <c:v>45.003300000000003</c:v>
                </c:pt>
                <c:pt idx="37194">
                  <c:v>45.003300000000003</c:v>
                </c:pt>
                <c:pt idx="37195">
                  <c:v>45.003300000000003</c:v>
                </c:pt>
                <c:pt idx="37196">
                  <c:v>45.003300000000003</c:v>
                </c:pt>
                <c:pt idx="37197">
                  <c:v>45.003300000000003</c:v>
                </c:pt>
                <c:pt idx="37198">
                  <c:v>45.003300000000003</c:v>
                </c:pt>
                <c:pt idx="37199">
                  <c:v>45.003300000000003</c:v>
                </c:pt>
                <c:pt idx="37200">
                  <c:v>45.003300000000003</c:v>
                </c:pt>
                <c:pt idx="37201">
                  <c:v>45.003300000000003</c:v>
                </c:pt>
                <c:pt idx="37202">
                  <c:v>45.003300000000003</c:v>
                </c:pt>
                <c:pt idx="37203">
                  <c:v>45.003300000000003</c:v>
                </c:pt>
                <c:pt idx="37204">
                  <c:v>45.003300000000003</c:v>
                </c:pt>
                <c:pt idx="37205">
                  <c:v>45.003300000000003</c:v>
                </c:pt>
                <c:pt idx="37206">
                  <c:v>45.003300000000003</c:v>
                </c:pt>
                <c:pt idx="37207">
                  <c:v>45.003300000000003</c:v>
                </c:pt>
                <c:pt idx="37208">
                  <c:v>45.003300000000003</c:v>
                </c:pt>
                <c:pt idx="37209">
                  <c:v>45.003300000000003</c:v>
                </c:pt>
                <c:pt idx="37210">
                  <c:v>45.003300000000003</c:v>
                </c:pt>
                <c:pt idx="37211">
                  <c:v>45.003300000000003</c:v>
                </c:pt>
                <c:pt idx="37212">
                  <c:v>45.003300000000003</c:v>
                </c:pt>
                <c:pt idx="37213">
                  <c:v>45.003300000000003</c:v>
                </c:pt>
                <c:pt idx="37214">
                  <c:v>45.013399999999997</c:v>
                </c:pt>
                <c:pt idx="37215">
                  <c:v>45.013399999999997</c:v>
                </c:pt>
                <c:pt idx="37216">
                  <c:v>45.013399999999997</c:v>
                </c:pt>
                <c:pt idx="37217">
                  <c:v>45.013399999999997</c:v>
                </c:pt>
                <c:pt idx="37218">
                  <c:v>45.013399999999997</c:v>
                </c:pt>
                <c:pt idx="37219">
                  <c:v>45.013399999999997</c:v>
                </c:pt>
                <c:pt idx="37220">
                  <c:v>45.013399999999997</c:v>
                </c:pt>
                <c:pt idx="37221">
                  <c:v>45.013399999999997</c:v>
                </c:pt>
                <c:pt idx="37222">
                  <c:v>45.013399999999997</c:v>
                </c:pt>
                <c:pt idx="37223">
                  <c:v>45.013399999999997</c:v>
                </c:pt>
                <c:pt idx="37224">
                  <c:v>45.013399999999997</c:v>
                </c:pt>
                <c:pt idx="37225">
                  <c:v>45.013399999999997</c:v>
                </c:pt>
                <c:pt idx="37226">
                  <c:v>45.013399999999997</c:v>
                </c:pt>
                <c:pt idx="37227">
                  <c:v>45.013399999999997</c:v>
                </c:pt>
                <c:pt idx="37228">
                  <c:v>45.013399999999997</c:v>
                </c:pt>
                <c:pt idx="37229">
                  <c:v>45.013399999999997</c:v>
                </c:pt>
                <c:pt idx="37230">
                  <c:v>45.013399999999997</c:v>
                </c:pt>
                <c:pt idx="37231">
                  <c:v>45.013399999999997</c:v>
                </c:pt>
                <c:pt idx="37232">
                  <c:v>45.013399999999997</c:v>
                </c:pt>
                <c:pt idx="37233">
                  <c:v>45.013399999999997</c:v>
                </c:pt>
                <c:pt idx="37234">
                  <c:v>45.013399999999997</c:v>
                </c:pt>
                <c:pt idx="37235">
                  <c:v>45.013399999999997</c:v>
                </c:pt>
                <c:pt idx="37236">
                  <c:v>45.013399999999997</c:v>
                </c:pt>
                <c:pt idx="37237">
                  <c:v>45.013399999999997</c:v>
                </c:pt>
                <c:pt idx="37238">
                  <c:v>45.013399999999997</c:v>
                </c:pt>
                <c:pt idx="37239">
                  <c:v>45.013399999999997</c:v>
                </c:pt>
                <c:pt idx="37240">
                  <c:v>45.013399999999997</c:v>
                </c:pt>
                <c:pt idx="37241">
                  <c:v>45.013399999999997</c:v>
                </c:pt>
                <c:pt idx="37242">
                  <c:v>45.023699999999998</c:v>
                </c:pt>
                <c:pt idx="37243">
                  <c:v>45.023699999999998</c:v>
                </c:pt>
                <c:pt idx="37244">
                  <c:v>45.023699999999998</c:v>
                </c:pt>
                <c:pt idx="37245">
                  <c:v>45.023699999999998</c:v>
                </c:pt>
                <c:pt idx="37246">
                  <c:v>45.023699999999998</c:v>
                </c:pt>
                <c:pt idx="37247">
                  <c:v>45.023699999999998</c:v>
                </c:pt>
                <c:pt idx="37248">
                  <c:v>45.023699999999998</c:v>
                </c:pt>
                <c:pt idx="37249">
                  <c:v>45.023699999999998</c:v>
                </c:pt>
                <c:pt idx="37250">
                  <c:v>45.023699999999998</c:v>
                </c:pt>
                <c:pt idx="37251">
                  <c:v>45.023699999999998</c:v>
                </c:pt>
                <c:pt idx="37252">
                  <c:v>45.023699999999998</c:v>
                </c:pt>
                <c:pt idx="37253">
                  <c:v>45.023699999999998</c:v>
                </c:pt>
                <c:pt idx="37254">
                  <c:v>45.023699999999998</c:v>
                </c:pt>
                <c:pt idx="37255">
                  <c:v>45.023699999999998</c:v>
                </c:pt>
                <c:pt idx="37256">
                  <c:v>45.023699999999998</c:v>
                </c:pt>
                <c:pt idx="37257">
                  <c:v>45.023699999999998</c:v>
                </c:pt>
                <c:pt idx="37258">
                  <c:v>45.023699999999998</c:v>
                </c:pt>
                <c:pt idx="37259">
                  <c:v>45.023699999999998</c:v>
                </c:pt>
                <c:pt idx="37260">
                  <c:v>45.023699999999998</c:v>
                </c:pt>
                <c:pt idx="37261">
                  <c:v>45.023699999999998</c:v>
                </c:pt>
                <c:pt idx="37262">
                  <c:v>45.023699999999998</c:v>
                </c:pt>
                <c:pt idx="37263">
                  <c:v>45.023699999999998</c:v>
                </c:pt>
                <c:pt idx="37264">
                  <c:v>45.023699999999998</c:v>
                </c:pt>
                <c:pt idx="37265">
                  <c:v>45.023699999999998</c:v>
                </c:pt>
                <c:pt idx="37266">
                  <c:v>45.023699999999998</c:v>
                </c:pt>
                <c:pt idx="37267">
                  <c:v>45.023699999999998</c:v>
                </c:pt>
                <c:pt idx="37268">
                  <c:v>45.023699999999998</c:v>
                </c:pt>
                <c:pt idx="37269">
                  <c:v>45.023699999999998</c:v>
                </c:pt>
                <c:pt idx="37270">
                  <c:v>45.023699999999998</c:v>
                </c:pt>
                <c:pt idx="37271">
                  <c:v>45.034400000000012</c:v>
                </c:pt>
                <c:pt idx="37272">
                  <c:v>45.034400000000012</c:v>
                </c:pt>
                <c:pt idx="37273">
                  <c:v>45.034400000000012</c:v>
                </c:pt>
                <c:pt idx="37274">
                  <c:v>45.034400000000012</c:v>
                </c:pt>
                <c:pt idx="37275">
                  <c:v>45.034400000000012</c:v>
                </c:pt>
                <c:pt idx="37276">
                  <c:v>45.034400000000012</c:v>
                </c:pt>
                <c:pt idx="37277">
                  <c:v>45.034400000000012</c:v>
                </c:pt>
                <c:pt idx="37278">
                  <c:v>45.034400000000012</c:v>
                </c:pt>
                <c:pt idx="37279">
                  <c:v>45.034400000000012</c:v>
                </c:pt>
                <c:pt idx="37280">
                  <c:v>45.034400000000012</c:v>
                </c:pt>
                <c:pt idx="37281">
                  <c:v>45.034400000000012</c:v>
                </c:pt>
                <c:pt idx="37282">
                  <c:v>45.034400000000012</c:v>
                </c:pt>
                <c:pt idx="37283">
                  <c:v>45.034400000000012</c:v>
                </c:pt>
                <c:pt idx="37284">
                  <c:v>45.034400000000012</c:v>
                </c:pt>
                <c:pt idx="37285">
                  <c:v>45.034400000000012</c:v>
                </c:pt>
                <c:pt idx="37286">
                  <c:v>45.034400000000012</c:v>
                </c:pt>
                <c:pt idx="37287">
                  <c:v>45.034400000000012</c:v>
                </c:pt>
                <c:pt idx="37288">
                  <c:v>45.034400000000012</c:v>
                </c:pt>
                <c:pt idx="37289">
                  <c:v>45.034400000000012</c:v>
                </c:pt>
                <c:pt idx="37290">
                  <c:v>45.044800000000002</c:v>
                </c:pt>
                <c:pt idx="37291">
                  <c:v>45.044800000000002</c:v>
                </c:pt>
                <c:pt idx="37292">
                  <c:v>45.044800000000002</c:v>
                </c:pt>
                <c:pt idx="37293">
                  <c:v>45.044800000000002</c:v>
                </c:pt>
                <c:pt idx="37294">
                  <c:v>45.044800000000002</c:v>
                </c:pt>
                <c:pt idx="37295">
                  <c:v>45.044800000000002</c:v>
                </c:pt>
                <c:pt idx="37296">
                  <c:v>45.044800000000002</c:v>
                </c:pt>
                <c:pt idx="37297">
                  <c:v>45.044800000000002</c:v>
                </c:pt>
                <c:pt idx="37298">
                  <c:v>45.044800000000002</c:v>
                </c:pt>
                <c:pt idx="37299">
                  <c:v>45.044800000000002</c:v>
                </c:pt>
                <c:pt idx="37300">
                  <c:v>45.044800000000002</c:v>
                </c:pt>
                <c:pt idx="37301">
                  <c:v>45.044800000000002</c:v>
                </c:pt>
                <c:pt idx="37302">
                  <c:v>45.044800000000002</c:v>
                </c:pt>
                <c:pt idx="37303">
                  <c:v>45.044800000000002</c:v>
                </c:pt>
                <c:pt idx="37304">
                  <c:v>45.044800000000002</c:v>
                </c:pt>
                <c:pt idx="37305">
                  <c:v>45.044800000000002</c:v>
                </c:pt>
                <c:pt idx="37306">
                  <c:v>45.044800000000002</c:v>
                </c:pt>
                <c:pt idx="37307">
                  <c:v>45.044800000000002</c:v>
                </c:pt>
                <c:pt idx="37308">
                  <c:v>45.044800000000002</c:v>
                </c:pt>
                <c:pt idx="37309">
                  <c:v>45.044800000000002</c:v>
                </c:pt>
                <c:pt idx="37310">
                  <c:v>45.044800000000002</c:v>
                </c:pt>
                <c:pt idx="37311">
                  <c:v>45.044800000000002</c:v>
                </c:pt>
                <c:pt idx="37312">
                  <c:v>45.044800000000002</c:v>
                </c:pt>
                <c:pt idx="37313">
                  <c:v>45.044800000000002</c:v>
                </c:pt>
                <c:pt idx="37314">
                  <c:v>45.044800000000002</c:v>
                </c:pt>
                <c:pt idx="37315">
                  <c:v>45.044800000000002</c:v>
                </c:pt>
                <c:pt idx="37316">
                  <c:v>45.044800000000002</c:v>
                </c:pt>
                <c:pt idx="37317">
                  <c:v>45.044800000000002</c:v>
                </c:pt>
                <c:pt idx="37318">
                  <c:v>45.044800000000002</c:v>
                </c:pt>
                <c:pt idx="37319">
                  <c:v>45.044800000000002</c:v>
                </c:pt>
                <c:pt idx="37320">
                  <c:v>45.044800000000002</c:v>
                </c:pt>
                <c:pt idx="37321">
                  <c:v>45.044800000000002</c:v>
                </c:pt>
                <c:pt idx="37322">
                  <c:v>45.044800000000002</c:v>
                </c:pt>
                <c:pt idx="37323">
                  <c:v>45.055200000000013</c:v>
                </c:pt>
                <c:pt idx="37324">
                  <c:v>45.055200000000013</c:v>
                </c:pt>
                <c:pt idx="37325">
                  <c:v>45.055200000000013</c:v>
                </c:pt>
                <c:pt idx="37326">
                  <c:v>45.055200000000013</c:v>
                </c:pt>
                <c:pt idx="37327">
                  <c:v>45.055200000000013</c:v>
                </c:pt>
                <c:pt idx="37328">
                  <c:v>45.055200000000013</c:v>
                </c:pt>
                <c:pt idx="37329">
                  <c:v>45.055200000000013</c:v>
                </c:pt>
                <c:pt idx="37330">
                  <c:v>45.055200000000013</c:v>
                </c:pt>
                <c:pt idx="37331">
                  <c:v>45.055200000000013</c:v>
                </c:pt>
                <c:pt idx="37332">
                  <c:v>45.055200000000013</c:v>
                </c:pt>
                <c:pt idx="37333">
                  <c:v>45.055200000000013</c:v>
                </c:pt>
                <c:pt idx="37334">
                  <c:v>45.055200000000013</c:v>
                </c:pt>
                <c:pt idx="37335">
                  <c:v>45.055200000000013</c:v>
                </c:pt>
                <c:pt idx="37336">
                  <c:v>45.055200000000013</c:v>
                </c:pt>
                <c:pt idx="37337">
                  <c:v>45.055200000000013</c:v>
                </c:pt>
                <c:pt idx="37338">
                  <c:v>45.055200000000013</c:v>
                </c:pt>
                <c:pt idx="37339">
                  <c:v>45.055200000000013</c:v>
                </c:pt>
                <c:pt idx="37340">
                  <c:v>45.055200000000013</c:v>
                </c:pt>
                <c:pt idx="37341">
                  <c:v>45.055200000000013</c:v>
                </c:pt>
                <c:pt idx="37342">
                  <c:v>45.065800000000003</c:v>
                </c:pt>
                <c:pt idx="37343">
                  <c:v>45.065800000000003</c:v>
                </c:pt>
                <c:pt idx="37344">
                  <c:v>45.065800000000003</c:v>
                </c:pt>
                <c:pt idx="37345">
                  <c:v>45.065800000000003</c:v>
                </c:pt>
                <c:pt idx="37346">
                  <c:v>45.065800000000003</c:v>
                </c:pt>
                <c:pt idx="37347">
                  <c:v>45.065800000000003</c:v>
                </c:pt>
                <c:pt idx="37348">
                  <c:v>45.065800000000003</c:v>
                </c:pt>
                <c:pt idx="37349">
                  <c:v>45.065800000000003</c:v>
                </c:pt>
                <c:pt idx="37350">
                  <c:v>45.065800000000003</c:v>
                </c:pt>
                <c:pt idx="37351">
                  <c:v>45.065800000000003</c:v>
                </c:pt>
                <c:pt idx="37352">
                  <c:v>45.065800000000003</c:v>
                </c:pt>
                <c:pt idx="37353">
                  <c:v>45.065800000000003</c:v>
                </c:pt>
                <c:pt idx="37354">
                  <c:v>45.065800000000003</c:v>
                </c:pt>
                <c:pt idx="37355">
                  <c:v>45.065800000000003</c:v>
                </c:pt>
                <c:pt idx="37356">
                  <c:v>45.065800000000003</c:v>
                </c:pt>
                <c:pt idx="37357">
                  <c:v>45.065800000000003</c:v>
                </c:pt>
                <c:pt idx="37358">
                  <c:v>45.065800000000003</c:v>
                </c:pt>
                <c:pt idx="37359">
                  <c:v>45.065800000000003</c:v>
                </c:pt>
                <c:pt idx="37360">
                  <c:v>45.065800000000003</c:v>
                </c:pt>
                <c:pt idx="37361">
                  <c:v>45.065800000000003</c:v>
                </c:pt>
                <c:pt idx="37362">
                  <c:v>45.065800000000003</c:v>
                </c:pt>
                <c:pt idx="37363">
                  <c:v>45.065800000000003</c:v>
                </c:pt>
                <c:pt idx="37364">
                  <c:v>45.065800000000003</c:v>
                </c:pt>
                <c:pt idx="37365">
                  <c:v>45.065800000000003</c:v>
                </c:pt>
                <c:pt idx="37366">
                  <c:v>45.065800000000003</c:v>
                </c:pt>
                <c:pt idx="37367">
                  <c:v>45.065800000000003</c:v>
                </c:pt>
                <c:pt idx="37368">
                  <c:v>45.065800000000003</c:v>
                </c:pt>
                <c:pt idx="37369">
                  <c:v>45.065800000000003</c:v>
                </c:pt>
                <c:pt idx="37370">
                  <c:v>45.065800000000003</c:v>
                </c:pt>
                <c:pt idx="37371">
                  <c:v>45.065800000000003</c:v>
                </c:pt>
                <c:pt idx="37372">
                  <c:v>45.065800000000003</c:v>
                </c:pt>
                <c:pt idx="37373">
                  <c:v>45.065800000000003</c:v>
                </c:pt>
                <c:pt idx="37374">
                  <c:v>45.065800000000003</c:v>
                </c:pt>
                <c:pt idx="37375">
                  <c:v>45.065800000000003</c:v>
                </c:pt>
                <c:pt idx="37376">
                  <c:v>45.065800000000003</c:v>
                </c:pt>
                <c:pt idx="37377">
                  <c:v>45.065800000000003</c:v>
                </c:pt>
                <c:pt idx="37378">
                  <c:v>45.065800000000003</c:v>
                </c:pt>
                <c:pt idx="37379">
                  <c:v>45.065800000000003</c:v>
                </c:pt>
                <c:pt idx="37380">
                  <c:v>45.065800000000003</c:v>
                </c:pt>
                <c:pt idx="37381">
                  <c:v>45.065800000000003</c:v>
                </c:pt>
                <c:pt idx="37382">
                  <c:v>45.065800000000003</c:v>
                </c:pt>
                <c:pt idx="37383">
                  <c:v>45.065800000000003</c:v>
                </c:pt>
                <c:pt idx="37384">
                  <c:v>45.0762</c:v>
                </c:pt>
                <c:pt idx="37385">
                  <c:v>45.0762</c:v>
                </c:pt>
                <c:pt idx="37386">
                  <c:v>45.0762</c:v>
                </c:pt>
                <c:pt idx="37387">
                  <c:v>45.0762</c:v>
                </c:pt>
                <c:pt idx="37388">
                  <c:v>45.0762</c:v>
                </c:pt>
                <c:pt idx="37389">
                  <c:v>45.0762</c:v>
                </c:pt>
                <c:pt idx="37390">
                  <c:v>45.0762</c:v>
                </c:pt>
                <c:pt idx="37391">
                  <c:v>45.0762</c:v>
                </c:pt>
                <c:pt idx="37392">
                  <c:v>45.0762</c:v>
                </c:pt>
                <c:pt idx="37393">
                  <c:v>45.0762</c:v>
                </c:pt>
                <c:pt idx="37394">
                  <c:v>45.0762</c:v>
                </c:pt>
                <c:pt idx="37395">
                  <c:v>45.0762</c:v>
                </c:pt>
                <c:pt idx="37396">
                  <c:v>45.0762</c:v>
                </c:pt>
                <c:pt idx="37397">
                  <c:v>45.0762</c:v>
                </c:pt>
                <c:pt idx="37398">
                  <c:v>45.0762</c:v>
                </c:pt>
                <c:pt idx="37399">
                  <c:v>45.0762</c:v>
                </c:pt>
                <c:pt idx="37400">
                  <c:v>45.0762</c:v>
                </c:pt>
                <c:pt idx="37401">
                  <c:v>45.0762</c:v>
                </c:pt>
                <c:pt idx="37402">
                  <c:v>45.0762</c:v>
                </c:pt>
                <c:pt idx="37403">
                  <c:v>45.0762</c:v>
                </c:pt>
                <c:pt idx="37404">
                  <c:v>45.0762</c:v>
                </c:pt>
                <c:pt idx="37405">
                  <c:v>45.0762</c:v>
                </c:pt>
                <c:pt idx="37406">
                  <c:v>45.0762</c:v>
                </c:pt>
                <c:pt idx="37407">
                  <c:v>45.0762</c:v>
                </c:pt>
                <c:pt idx="37408">
                  <c:v>45.0762</c:v>
                </c:pt>
                <c:pt idx="37409">
                  <c:v>45.0762</c:v>
                </c:pt>
                <c:pt idx="37410">
                  <c:v>45.0762</c:v>
                </c:pt>
                <c:pt idx="37411">
                  <c:v>45.0762</c:v>
                </c:pt>
                <c:pt idx="37412">
                  <c:v>45.0762</c:v>
                </c:pt>
                <c:pt idx="37413">
                  <c:v>45.086399999999998</c:v>
                </c:pt>
                <c:pt idx="37414">
                  <c:v>45.086399999999998</c:v>
                </c:pt>
                <c:pt idx="37415">
                  <c:v>45.086399999999998</c:v>
                </c:pt>
                <c:pt idx="37416">
                  <c:v>45.086399999999998</c:v>
                </c:pt>
                <c:pt idx="37417">
                  <c:v>45.086399999999998</c:v>
                </c:pt>
                <c:pt idx="37418">
                  <c:v>45.086399999999998</c:v>
                </c:pt>
                <c:pt idx="37419">
                  <c:v>45.086399999999998</c:v>
                </c:pt>
                <c:pt idx="37420">
                  <c:v>45.086399999999998</c:v>
                </c:pt>
                <c:pt idx="37421">
                  <c:v>45.086399999999998</c:v>
                </c:pt>
                <c:pt idx="37422">
                  <c:v>45.086399999999998</c:v>
                </c:pt>
                <c:pt idx="37423">
                  <c:v>45.086399999999998</c:v>
                </c:pt>
                <c:pt idx="37424">
                  <c:v>45.086399999999998</c:v>
                </c:pt>
                <c:pt idx="37425">
                  <c:v>45.086399999999998</c:v>
                </c:pt>
                <c:pt idx="37426">
                  <c:v>45.086399999999998</c:v>
                </c:pt>
                <c:pt idx="37427">
                  <c:v>45.086399999999998</c:v>
                </c:pt>
                <c:pt idx="37428">
                  <c:v>45.086399999999998</c:v>
                </c:pt>
                <c:pt idx="37429">
                  <c:v>45.086399999999998</c:v>
                </c:pt>
                <c:pt idx="37430">
                  <c:v>45.086399999999998</c:v>
                </c:pt>
                <c:pt idx="37431">
                  <c:v>45.086399999999998</c:v>
                </c:pt>
                <c:pt idx="37432">
                  <c:v>45.086399999999998</c:v>
                </c:pt>
                <c:pt idx="37433">
                  <c:v>45.086399999999998</c:v>
                </c:pt>
                <c:pt idx="37434">
                  <c:v>45.086399999999998</c:v>
                </c:pt>
                <c:pt idx="37435">
                  <c:v>45.086399999999998</c:v>
                </c:pt>
                <c:pt idx="37436">
                  <c:v>45.086399999999998</c:v>
                </c:pt>
                <c:pt idx="37437">
                  <c:v>45.086399999999998</c:v>
                </c:pt>
                <c:pt idx="37438">
                  <c:v>45.086399999999998</c:v>
                </c:pt>
                <c:pt idx="37439">
                  <c:v>45.086399999999998</c:v>
                </c:pt>
                <c:pt idx="37440">
                  <c:v>45.086399999999998</c:v>
                </c:pt>
                <c:pt idx="37441">
                  <c:v>45.086399999999998</c:v>
                </c:pt>
                <c:pt idx="37442">
                  <c:v>45.086399999999998</c:v>
                </c:pt>
                <c:pt idx="37443">
                  <c:v>45.086399999999998</c:v>
                </c:pt>
                <c:pt idx="37444">
                  <c:v>45.086399999999998</c:v>
                </c:pt>
                <c:pt idx="37445">
                  <c:v>45.086399999999998</c:v>
                </c:pt>
                <c:pt idx="37446">
                  <c:v>45.096600000000002</c:v>
                </c:pt>
                <c:pt idx="37447">
                  <c:v>45.096600000000002</c:v>
                </c:pt>
                <c:pt idx="37448">
                  <c:v>45.096600000000002</c:v>
                </c:pt>
                <c:pt idx="37449">
                  <c:v>45.096600000000002</c:v>
                </c:pt>
                <c:pt idx="37450">
                  <c:v>45.096600000000002</c:v>
                </c:pt>
                <c:pt idx="37451">
                  <c:v>45.096600000000002</c:v>
                </c:pt>
                <c:pt idx="37452">
                  <c:v>45.096600000000002</c:v>
                </c:pt>
                <c:pt idx="37453">
                  <c:v>45.096600000000002</c:v>
                </c:pt>
                <c:pt idx="37454">
                  <c:v>45.096600000000002</c:v>
                </c:pt>
                <c:pt idx="37455">
                  <c:v>45.096600000000002</c:v>
                </c:pt>
                <c:pt idx="37456">
                  <c:v>45.096600000000002</c:v>
                </c:pt>
                <c:pt idx="37457">
                  <c:v>45.096600000000002</c:v>
                </c:pt>
                <c:pt idx="37458">
                  <c:v>45.096600000000002</c:v>
                </c:pt>
                <c:pt idx="37459">
                  <c:v>45.096600000000002</c:v>
                </c:pt>
                <c:pt idx="37460">
                  <c:v>45.096600000000002</c:v>
                </c:pt>
                <c:pt idx="37461">
                  <c:v>45.096600000000002</c:v>
                </c:pt>
                <c:pt idx="37462">
                  <c:v>45.096600000000002</c:v>
                </c:pt>
                <c:pt idx="37463">
                  <c:v>45.096600000000002</c:v>
                </c:pt>
                <c:pt idx="37464">
                  <c:v>45.096600000000002</c:v>
                </c:pt>
                <c:pt idx="37465">
                  <c:v>45.096600000000002</c:v>
                </c:pt>
                <c:pt idx="37466">
                  <c:v>45.096600000000002</c:v>
                </c:pt>
                <c:pt idx="37467">
                  <c:v>45.096600000000002</c:v>
                </c:pt>
                <c:pt idx="37468">
                  <c:v>45.096600000000002</c:v>
                </c:pt>
                <c:pt idx="37469">
                  <c:v>45.108499999999999</c:v>
                </c:pt>
                <c:pt idx="37470">
                  <c:v>45.108499999999999</c:v>
                </c:pt>
                <c:pt idx="37471">
                  <c:v>45.108499999999999</c:v>
                </c:pt>
                <c:pt idx="37472">
                  <c:v>45.108499999999999</c:v>
                </c:pt>
                <c:pt idx="37473">
                  <c:v>45.108499999999999</c:v>
                </c:pt>
                <c:pt idx="37474">
                  <c:v>45.108499999999999</c:v>
                </c:pt>
                <c:pt idx="37475">
                  <c:v>45.108499999999999</c:v>
                </c:pt>
                <c:pt idx="37476">
                  <c:v>45.108499999999999</c:v>
                </c:pt>
                <c:pt idx="37477">
                  <c:v>45.108499999999999</c:v>
                </c:pt>
                <c:pt idx="37478">
                  <c:v>45.108499999999999</c:v>
                </c:pt>
                <c:pt idx="37479">
                  <c:v>45.108499999999999</c:v>
                </c:pt>
                <c:pt idx="37480">
                  <c:v>45.108499999999999</c:v>
                </c:pt>
                <c:pt idx="37481">
                  <c:v>45.108499999999999</c:v>
                </c:pt>
                <c:pt idx="37482">
                  <c:v>45.108499999999999</c:v>
                </c:pt>
                <c:pt idx="37483">
                  <c:v>45.108499999999999</c:v>
                </c:pt>
                <c:pt idx="37484">
                  <c:v>45.108499999999999</c:v>
                </c:pt>
                <c:pt idx="37485">
                  <c:v>45.108499999999999</c:v>
                </c:pt>
                <c:pt idx="37486">
                  <c:v>45.108499999999999</c:v>
                </c:pt>
                <c:pt idx="37487">
                  <c:v>45.108499999999999</c:v>
                </c:pt>
                <c:pt idx="37488">
                  <c:v>45.108499999999999</c:v>
                </c:pt>
                <c:pt idx="37489">
                  <c:v>45.108499999999999</c:v>
                </c:pt>
                <c:pt idx="37490">
                  <c:v>45.108499999999999</c:v>
                </c:pt>
                <c:pt idx="37491">
                  <c:v>45.108499999999999</c:v>
                </c:pt>
                <c:pt idx="37492">
                  <c:v>45.108499999999999</c:v>
                </c:pt>
                <c:pt idx="37493">
                  <c:v>45.108499999999999</c:v>
                </c:pt>
                <c:pt idx="37494">
                  <c:v>45.108499999999999</c:v>
                </c:pt>
                <c:pt idx="37495">
                  <c:v>45.108499999999999</c:v>
                </c:pt>
                <c:pt idx="37496">
                  <c:v>45.108499999999999</c:v>
                </c:pt>
                <c:pt idx="37497">
                  <c:v>45.108499999999999</c:v>
                </c:pt>
                <c:pt idx="37498">
                  <c:v>45.108499999999999</c:v>
                </c:pt>
                <c:pt idx="37499">
                  <c:v>45.108499999999999</c:v>
                </c:pt>
                <c:pt idx="37500">
                  <c:v>45.108499999999999</c:v>
                </c:pt>
                <c:pt idx="37501">
                  <c:v>45.108499999999999</c:v>
                </c:pt>
                <c:pt idx="37502">
                  <c:v>45.108499999999999</c:v>
                </c:pt>
                <c:pt idx="37503">
                  <c:v>45.108499999999999</c:v>
                </c:pt>
                <c:pt idx="37504">
                  <c:v>45.108499999999999</c:v>
                </c:pt>
                <c:pt idx="37505">
                  <c:v>45.108499999999999</c:v>
                </c:pt>
                <c:pt idx="37506">
                  <c:v>45.108499999999999</c:v>
                </c:pt>
                <c:pt idx="37507">
                  <c:v>45.118499999999997</c:v>
                </c:pt>
                <c:pt idx="37508">
                  <c:v>45.118499999999997</c:v>
                </c:pt>
                <c:pt idx="37509">
                  <c:v>45.118499999999997</c:v>
                </c:pt>
                <c:pt idx="37510">
                  <c:v>45.118499999999997</c:v>
                </c:pt>
                <c:pt idx="37511">
                  <c:v>45.118499999999997</c:v>
                </c:pt>
                <c:pt idx="37512">
                  <c:v>45.118499999999997</c:v>
                </c:pt>
                <c:pt idx="37513">
                  <c:v>45.118499999999997</c:v>
                </c:pt>
                <c:pt idx="37514">
                  <c:v>45.118499999999997</c:v>
                </c:pt>
                <c:pt idx="37515">
                  <c:v>45.118499999999997</c:v>
                </c:pt>
                <c:pt idx="37516">
                  <c:v>45.118499999999997</c:v>
                </c:pt>
                <c:pt idx="37517">
                  <c:v>45.118499999999997</c:v>
                </c:pt>
                <c:pt idx="37518">
                  <c:v>45.118499999999997</c:v>
                </c:pt>
                <c:pt idx="37519">
                  <c:v>45.118499999999997</c:v>
                </c:pt>
                <c:pt idx="37520">
                  <c:v>45.118499999999997</c:v>
                </c:pt>
                <c:pt idx="37521">
                  <c:v>45.118499999999997</c:v>
                </c:pt>
                <c:pt idx="37522">
                  <c:v>45.118499999999997</c:v>
                </c:pt>
                <c:pt idx="37523">
                  <c:v>45.118499999999997</c:v>
                </c:pt>
                <c:pt idx="37524">
                  <c:v>45.118499999999997</c:v>
                </c:pt>
                <c:pt idx="37525">
                  <c:v>45.118499999999997</c:v>
                </c:pt>
                <c:pt idx="37526">
                  <c:v>45.118499999999997</c:v>
                </c:pt>
                <c:pt idx="37527">
                  <c:v>45.118499999999997</c:v>
                </c:pt>
                <c:pt idx="37528">
                  <c:v>45.118499999999997</c:v>
                </c:pt>
                <c:pt idx="37529">
                  <c:v>45.118499999999997</c:v>
                </c:pt>
                <c:pt idx="37530">
                  <c:v>45.118499999999997</c:v>
                </c:pt>
                <c:pt idx="37531">
                  <c:v>45.118499999999997</c:v>
                </c:pt>
                <c:pt idx="37532">
                  <c:v>45.118499999999997</c:v>
                </c:pt>
                <c:pt idx="37533">
                  <c:v>45.118499999999997</c:v>
                </c:pt>
                <c:pt idx="37534">
                  <c:v>45.118499999999997</c:v>
                </c:pt>
                <c:pt idx="37535">
                  <c:v>45.118499999999997</c:v>
                </c:pt>
                <c:pt idx="37536">
                  <c:v>45.118499999999997</c:v>
                </c:pt>
                <c:pt idx="37537">
                  <c:v>45.118499999999997</c:v>
                </c:pt>
                <c:pt idx="37538">
                  <c:v>45.118499999999997</c:v>
                </c:pt>
                <c:pt idx="37539">
                  <c:v>45.118499999999997</c:v>
                </c:pt>
                <c:pt idx="37540">
                  <c:v>45.128800000000012</c:v>
                </c:pt>
                <c:pt idx="37541">
                  <c:v>45.128800000000012</c:v>
                </c:pt>
                <c:pt idx="37542">
                  <c:v>45.128800000000012</c:v>
                </c:pt>
                <c:pt idx="37543">
                  <c:v>45.128800000000012</c:v>
                </c:pt>
                <c:pt idx="37544">
                  <c:v>45.128800000000012</c:v>
                </c:pt>
                <c:pt idx="37545">
                  <c:v>45.128800000000012</c:v>
                </c:pt>
                <c:pt idx="37546">
                  <c:v>45.128800000000012</c:v>
                </c:pt>
                <c:pt idx="37547">
                  <c:v>45.128800000000012</c:v>
                </c:pt>
                <c:pt idx="37548">
                  <c:v>45.128800000000012</c:v>
                </c:pt>
                <c:pt idx="37549">
                  <c:v>45.128800000000012</c:v>
                </c:pt>
                <c:pt idx="37550">
                  <c:v>45.128800000000012</c:v>
                </c:pt>
                <c:pt idx="37551">
                  <c:v>45.128800000000012</c:v>
                </c:pt>
                <c:pt idx="37552">
                  <c:v>45.128800000000012</c:v>
                </c:pt>
                <c:pt idx="37553">
                  <c:v>45.128800000000012</c:v>
                </c:pt>
                <c:pt idx="37554">
                  <c:v>45.128800000000012</c:v>
                </c:pt>
                <c:pt idx="37555">
                  <c:v>45.128800000000012</c:v>
                </c:pt>
                <c:pt idx="37556">
                  <c:v>45.128800000000012</c:v>
                </c:pt>
                <c:pt idx="37557">
                  <c:v>45.128800000000012</c:v>
                </c:pt>
                <c:pt idx="37558">
                  <c:v>45.128800000000012</c:v>
                </c:pt>
                <c:pt idx="37559">
                  <c:v>45.128800000000012</c:v>
                </c:pt>
                <c:pt idx="37560">
                  <c:v>45.128800000000012</c:v>
                </c:pt>
                <c:pt idx="37561">
                  <c:v>45.128800000000012</c:v>
                </c:pt>
                <c:pt idx="37562">
                  <c:v>45.128800000000012</c:v>
                </c:pt>
                <c:pt idx="37563">
                  <c:v>45.128800000000012</c:v>
                </c:pt>
                <c:pt idx="37564">
                  <c:v>45.128800000000012</c:v>
                </c:pt>
                <c:pt idx="37565">
                  <c:v>45.128800000000012</c:v>
                </c:pt>
                <c:pt idx="37566">
                  <c:v>45.128800000000012</c:v>
                </c:pt>
                <c:pt idx="37567">
                  <c:v>45.128800000000012</c:v>
                </c:pt>
                <c:pt idx="37568">
                  <c:v>45.128800000000012</c:v>
                </c:pt>
                <c:pt idx="37569">
                  <c:v>45.128800000000012</c:v>
                </c:pt>
                <c:pt idx="37570">
                  <c:v>45.128800000000012</c:v>
                </c:pt>
                <c:pt idx="37571">
                  <c:v>45.128800000000012</c:v>
                </c:pt>
                <c:pt idx="37572">
                  <c:v>45.128800000000012</c:v>
                </c:pt>
                <c:pt idx="37573">
                  <c:v>45.139200000000002</c:v>
                </c:pt>
                <c:pt idx="37574">
                  <c:v>45.139200000000002</c:v>
                </c:pt>
                <c:pt idx="37575">
                  <c:v>45.139200000000002</c:v>
                </c:pt>
                <c:pt idx="37576">
                  <c:v>45.139200000000002</c:v>
                </c:pt>
                <c:pt idx="37577">
                  <c:v>45.139200000000002</c:v>
                </c:pt>
                <c:pt idx="37578">
                  <c:v>45.139200000000002</c:v>
                </c:pt>
                <c:pt idx="37579">
                  <c:v>45.139200000000002</c:v>
                </c:pt>
                <c:pt idx="37580">
                  <c:v>45.139200000000002</c:v>
                </c:pt>
                <c:pt idx="37581">
                  <c:v>45.139200000000002</c:v>
                </c:pt>
                <c:pt idx="37582">
                  <c:v>45.139200000000002</c:v>
                </c:pt>
                <c:pt idx="37583">
                  <c:v>45.139200000000002</c:v>
                </c:pt>
                <c:pt idx="37584">
                  <c:v>45.139200000000002</c:v>
                </c:pt>
                <c:pt idx="37585">
                  <c:v>45.139200000000002</c:v>
                </c:pt>
                <c:pt idx="37586">
                  <c:v>45.139200000000002</c:v>
                </c:pt>
                <c:pt idx="37587">
                  <c:v>45.139200000000002</c:v>
                </c:pt>
                <c:pt idx="37588">
                  <c:v>45.139200000000002</c:v>
                </c:pt>
                <c:pt idx="37589">
                  <c:v>45.139200000000002</c:v>
                </c:pt>
                <c:pt idx="37590">
                  <c:v>45.139200000000002</c:v>
                </c:pt>
                <c:pt idx="37591">
                  <c:v>45.139200000000002</c:v>
                </c:pt>
                <c:pt idx="37592">
                  <c:v>45.139200000000002</c:v>
                </c:pt>
                <c:pt idx="37593">
                  <c:v>45.139200000000002</c:v>
                </c:pt>
                <c:pt idx="37594">
                  <c:v>45.139200000000002</c:v>
                </c:pt>
                <c:pt idx="37595">
                  <c:v>45.139200000000002</c:v>
                </c:pt>
                <c:pt idx="37596">
                  <c:v>45.139200000000002</c:v>
                </c:pt>
                <c:pt idx="37597">
                  <c:v>45.139200000000002</c:v>
                </c:pt>
                <c:pt idx="37598">
                  <c:v>45.139200000000002</c:v>
                </c:pt>
                <c:pt idx="37599">
                  <c:v>45.139200000000002</c:v>
                </c:pt>
                <c:pt idx="37600">
                  <c:v>45.139200000000002</c:v>
                </c:pt>
                <c:pt idx="37601">
                  <c:v>45.139200000000002</c:v>
                </c:pt>
                <c:pt idx="37602">
                  <c:v>45.139200000000002</c:v>
                </c:pt>
                <c:pt idx="37603">
                  <c:v>45.139200000000002</c:v>
                </c:pt>
                <c:pt idx="37604">
                  <c:v>45.139200000000002</c:v>
                </c:pt>
                <c:pt idx="37605">
                  <c:v>45.139200000000002</c:v>
                </c:pt>
                <c:pt idx="37606">
                  <c:v>45.139200000000002</c:v>
                </c:pt>
                <c:pt idx="37607">
                  <c:v>45.139200000000002</c:v>
                </c:pt>
                <c:pt idx="37608">
                  <c:v>45.139200000000002</c:v>
                </c:pt>
                <c:pt idx="37609">
                  <c:v>45.139200000000002</c:v>
                </c:pt>
                <c:pt idx="37610">
                  <c:v>45.139200000000002</c:v>
                </c:pt>
                <c:pt idx="37611">
                  <c:v>45.149800000000013</c:v>
                </c:pt>
                <c:pt idx="37612">
                  <c:v>45.149800000000013</c:v>
                </c:pt>
                <c:pt idx="37613">
                  <c:v>45.149800000000013</c:v>
                </c:pt>
                <c:pt idx="37614">
                  <c:v>45.149800000000013</c:v>
                </c:pt>
                <c:pt idx="37615">
                  <c:v>45.149800000000013</c:v>
                </c:pt>
                <c:pt idx="37616">
                  <c:v>45.149800000000013</c:v>
                </c:pt>
                <c:pt idx="37617">
                  <c:v>45.149800000000013</c:v>
                </c:pt>
                <c:pt idx="37618">
                  <c:v>45.149800000000013</c:v>
                </c:pt>
                <c:pt idx="37619">
                  <c:v>45.149800000000013</c:v>
                </c:pt>
                <c:pt idx="37620">
                  <c:v>45.149800000000013</c:v>
                </c:pt>
                <c:pt idx="37621">
                  <c:v>45.149800000000013</c:v>
                </c:pt>
                <c:pt idx="37622">
                  <c:v>45.149800000000013</c:v>
                </c:pt>
                <c:pt idx="37623">
                  <c:v>45.149800000000013</c:v>
                </c:pt>
                <c:pt idx="37624">
                  <c:v>45.149800000000013</c:v>
                </c:pt>
                <c:pt idx="37625">
                  <c:v>45.149800000000013</c:v>
                </c:pt>
                <c:pt idx="37626">
                  <c:v>45.149800000000013</c:v>
                </c:pt>
                <c:pt idx="37627">
                  <c:v>45.149800000000013</c:v>
                </c:pt>
                <c:pt idx="37628">
                  <c:v>45.149800000000013</c:v>
                </c:pt>
                <c:pt idx="37629">
                  <c:v>45.149800000000013</c:v>
                </c:pt>
                <c:pt idx="37630">
                  <c:v>45.149800000000013</c:v>
                </c:pt>
                <c:pt idx="37631">
                  <c:v>45.149800000000013</c:v>
                </c:pt>
                <c:pt idx="37632">
                  <c:v>45.149800000000013</c:v>
                </c:pt>
                <c:pt idx="37633">
                  <c:v>45.149800000000013</c:v>
                </c:pt>
                <c:pt idx="37634">
                  <c:v>45.149800000000013</c:v>
                </c:pt>
                <c:pt idx="37635">
                  <c:v>45.149800000000013</c:v>
                </c:pt>
                <c:pt idx="37636">
                  <c:v>45.149800000000013</c:v>
                </c:pt>
                <c:pt idx="37637">
                  <c:v>45.149800000000013</c:v>
                </c:pt>
                <c:pt idx="37638">
                  <c:v>45.149800000000013</c:v>
                </c:pt>
                <c:pt idx="37639">
                  <c:v>45.149800000000013</c:v>
                </c:pt>
                <c:pt idx="37640">
                  <c:v>45.149800000000013</c:v>
                </c:pt>
                <c:pt idx="37641">
                  <c:v>45.149800000000013</c:v>
                </c:pt>
                <c:pt idx="37642">
                  <c:v>45.149800000000013</c:v>
                </c:pt>
                <c:pt idx="37643">
                  <c:v>45.149800000000013</c:v>
                </c:pt>
                <c:pt idx="37644">
                  <c:v>45.149800000000013</c:v>
                </c:pt>
                <c:pt idx="37645">
                  <c:v>45.149800000000013</c:v>
                </c:pt>
                <c:pt idx="37646">
                  <c:v>45.149800000000013</c:v>
                </c:pt>
                <c:pt idx="37647">
                  <c:v>45.149800000000013</c:v>
                </c:pt>
                <c:pt idx="37648">
                  <c:v>45.149800000000013</c:v>
                </c:pt>
                <c:pt idx="37649">
                  <c:v>45.149800000000013</c:v>
                </c:pt>
                <c:pt idx="37650">
                  <c:v>45.149800000000013</c:v>
                </c:pt>
                <c:pt idx="37651">
                  <c:v>45.149800000000013</c:v>
                </c:pt>
                <c:pt idx="37652">
                  <c:v>45.149800000000013</c:v>
                </c:pt>
                <c:pt idx="37653">
                  <c:v>45.149800000000013</c:v>
                </c:pt>
                <c:pt idx="37654">
                  <c:v>45.149800000000013</c:v>
                </c:pt>
                <c:pt idx="37655">
                  <c:v>45.149800000000013</c:v>
                </c:pt>
                <c:pt idx="37656">
                  <c:v>45.149800000000013</c:v>
                </c:pt>
                <c:pt idx="37657">
                  <c:v>45.149800000000013</c:v>
                </c:pt>
                <c:pt idx="37658">
                  <c:v>45.149800000000013</c:v>
                </c:pt>
                <c:pt idx="37659">
                  <c:v>45.149800000000013</c:v>
                </c:pt>
                <c:pt idx="37660">
                  <c:v>45.149800000000013</c:v>
                </c:pt>
                <c:pt idx="37661">
                  <c:v>45.149800000000013</c:v>
                </c:pt>
                <c:pt idx="37662">
                  <c:v>45.149800000000013</c:v>
                </c:pt>
                <c:pt idx="37663">
                  <c:v>45.149800000000013</c:v>
                </c:pt>
                <c:pt idx="37664">
                  <c:v>45.149800000000013</c:v>
                </c:pt>
                <c:pt idx="37665">
                  <c:v>45.149800000000013</c:v>
                </c:pt>
                <c:pt idx="37666">
                  <c:v>45.149800000000013</c:v>
                </c:pt>
                <c:pt idx="37667">
                  <c:v>45.159799999999997</c:v>
                </c:pt>
                <c:pt idx="37668">
                  <c:v>45.159799999999997</c:v>
                </c:pt>
                <c:pt idx="37669">
                  <c:v>45.159799999999997</c:v>
                </c:pt>
                <c:pt idx="37670">
                  <c:v>45.159799999999997</c:v>
                </c:pt>
                <c:pt idx="37671">
                  <c:v>45.159799999999997</c:v>
                </c:pt>
                <c:pt idx="37672">
                  <c:v>45.159799999999997</c:v>
                </c:pt>
                <c:pt idx="37673">
                  <c:v>45.159799999999997</c:v>
                </c:pt>
                <c:pt idx="37674">
                  <c:v>45.159799999999997</c:v>
                </c:pt>
                <c:pt idx="37675">
                  <c:v>45.159799999999997</c:v>
                </c:pt>
                <c:pt idx="37676">
                  <c:v>45.159799999999997</c:v>
                </c:pt>
                <c:pt idx="37677">
                  <c:v>45.159799999999997</c:v>
                </c:pt>
                <c:pt idx="37678">
                  <c:v>45.159799999999997</c:v>
                </c:pt>
                <c:pt idx="37679">
                  <c:v>45.159799999999997</c:v>
                </c:pt>
                <c:pt idx="37680">
                  <c:v>45.159799999999997</c:v>
                </c:pt>
                <c:pt idx="37681">
                  <c:v>45.159799999999997</c:v>
                </c:pt>
                <c:pt idx="37682">
                  <c:v>45.159799999999997</c:v>
                </c:pt>
                <c:pt idx="37683">
                  <c:v>45.159799999999997</c:v>
                </c:pt>
                <c:pt idx="37684">
                  <c:v>45.159799999999997</c:v>
                </c:pt>
                <c:pt idx="37685">
                  <c:v>45.159799999999997</c:v>
                </c:pt>
                <c:pt idx="37686">
                  <c:v>45.159799999999997</c:v>
                </c:pt>
                <c:pt idx="37687">
                  <c:v>45.159799999999997</c:v>
                </c:pt>
                <c:pt idx="37688">
                  <c:v>45.159799999999997</c:v>
                </c:pt>
                <c:pt idx="37689">
                  <c:v>45.159799999999997</c:v>
                </c:pt>
                <c:pt idx="37690">
                  <c:v>45.159799999999997</c:v>
                </c:pt>
                <c:pt idx="37691">
                  <c:v>45.159799999999997</c:v>
                </c:pt>
                <c:pt idx="37692">
                  <c:v>45.159799999999997</c:v>
                </c:pt>
                <c:pt idx="37693">
                  <c:v>45.159799999999997</c:v>
                </c:pt>
                <c:pt idx="37694">
                  <c:v>45.159799999999997</c:v>
                </c:pt>
                <c:pt idx="37695">
                  <c:v>45.159799999999997</c:v>
                </c:pt>
                <c:pt idx="37696">
                  <c:v>45.159799999999997</c:v>
                </c:pt>
                <c:pt idx="37697">
                  <c:v>45.159799999999997</c:v>
                </c:pt>
                <c:pt idx="37698">
                  <c:v>45.159799999999997</c:v>
                </c:pt>
                <c:pt idx="37699">
                  <c:v>45.159799999999997</c:v>
                </c:pt>
                <c:pt idx="37700">
                  <c:v>45.159799999999997</c:v>
                </c:pt>
                <c:pt idx="37701">
                  <c:v>45.159799999999997</c:v>
                </c:pt>
                <c:pt idx="37702">
                  <c:v>45.159799999999997</c:v>
                </c:pt>
                <c:pt idx="37703">
                  <c:v>45.159799999999997</c:v>
                </c:pt>
                <c:pt idx="37704">
                  <c:v>45.159799999999997</c:v>
                </c:pt>
                <c:pt idx="37705">
                  <c:v>45.169899999999998</c:v>
                </c:pt>
                <c:pt idx="37706">
                  <c:v>45.169899999999998</c:v>
                </c:pt>
                <c:pt idx="37707">
                  <c:v>45.169899999999998</c:v>
                </c:pt>
                <c:pt idx="37708">
                  <c:v>45.169899999999998</c:v>
                </c:pt>
                <c:pt idx="37709">
                  <c:v>45.169899999999998</c:v>
                </c:pt>
                <c:pt idx="37710">
                  <c:v>45.169899999999998</c:v>
                </c:pt>
                <c:pt idx="37711">
                  <c:v>45.169899999999998</c:v>
                </c:pt>
                <c:pt idx="37712">
                  <c:v>45.169899999999998</c:v>
                </c:pt>
                <c:pt idx="37713">
                  <c:v>45.169899999999998</c:v>
                </c:pt>
                <c:pt idx="37714">
                  <c:v>45.169899999999998</c:v>
                </c:pt>
                <c:pt idx="37715">
                  <c:v>45.169899999999998</c:v>
                </c:pt>
                <c:pt idx="37716">
                  <c:v>45.169899999999998</c:v>
                </c:pt>
                <c:pt idx="37717">
                  <c:v>45.169899999999998</c:v>
                </c:pt>
                <c:pt idx="37718">
                  <c:v>45.169899999999998</c:v>
                </c:pt>
                <c:pt idx="37719">
                  <c:v>45.169899999999998</c:v>
                </c:pt>
                <c:pt idx="37720">
                  <c:v>45.169899999999998</c:v>
                </c:pt>
                <c:pt idx="37721">
                  <c:v>45.169899999999998</c:v>
                </c:pt>
                <c:pt idx="37722">
                  <c:v>45.169899999999998</c:v>
                </c:pt>
                <c:pt idx="37723">
                  <c:v>45.169899999999998</c:v>
                </c:pt>
                <c:pt idx="37724">
                  <c:v>45.169899999999998</c:v>
                </c:pt>
                <c:pt idx="37725">
                  <c:v>45.169899999999998</c:v>
                </c:pt>
                <c:pt idx="37726">
                  <c:v>45.169899999999998</c:v>
                </c:pt>
                <c:pt idx="37727">
                  <c:v>45.169899999999998</c:v>
                </c:pt>
                <c:pt idx="37728">
                  <c:v>45.169899999999998</c:v>
                </c:pt>
                <c:pt idx="37729">
                  <c:v>45.169899999999998</c:v>
                </c:pt>
                <c:pt idx="37730">
                  <c:v>45.169899999999998</c:v>
                </c:pt>
                <c:pt idx="37731">
                  <c:v>45.169899999999998</c:v>
                </c:pt>
                <c:pt idx="37732">
                  <c:v>45.169899999999998</c:v>
                </c:pt>
                <c:pt idx="37733">
                  <c:v>45.169899999999998</c:v>
                </c:pt>
                <c:pt idx="37734">
                  <c:v>45.169899999999998</c:v>
                </c:pt>
                <c:pt idx="37735">
                  <c:v>45.169899999999998</c:v>
                </c:pt>
                <c:pt idx="37736">
                  <c:v>45.169899999999998</c:v>
                </c:pt>
                <c:pt idx="37737">
                  <c:v>45.169899999999998</c:v>
                </c:pt>
                <c:pt idx="37738">
                  <c:v>45.169899999999998</c:v>
                </c:pt>
                <c:pt idx="37739">
                  <c:v>45.169899999999998</c:v>
                </c:pt>
                <c:pt idx="37740">
                  <c:v>45.169899999999998</c:v>
                </c:pt>
                <c:pt idx="37741">
                  <c:v>45.169899999999998</c:v>
                </c:pt>
                <c:pt idx="37742">
                  <c:v>45.169899999999998</c:v>
                </c:pt>
                <c:pt idx="37743">
                  <c:v>45.180300000000003</c:v>
                </c:pt>
                <c:pt idx="37744">
                  <c:v>45.180300000000003</c:v>
                </c:pt>
                <c:pt idx="37745">
                  <c:v>45.180300000000003</c:v>
                </c:pt>
                <c:pt idx="37746">
                  <c:v>45.180300000000003</c:v>
                </c:pt>
                <c:pt idx="37747">
                  <c:v>45.180300000000003</c:v>
                </c:pt>
                <c:pt idx="37748">
                  <c:v>45.180300000000003</c:v>
                </c:pt>
                <c:pt idx="37749">
                  <c:v>45.180300000000003</c:v>
                </c:pt>
                <c:pt idx="37750">
                  <c:v>45.180300000000003</c:v>
                </c:pt>
                <c:pt idx="37751">
                  <c:v>45.180300000000003</c:v>
                </c:pt>
                <c:pt idx="37752">
                  <c:v>45.180300000000003</c:v>
                </c:pt>
                <c:pt idx="37753">
                  <c:v>45.180300000000003</c:v>
                </c:pt>
                <c:pt idx="37754">
                  <c:v>45.180300000000003</c:v>
                </c:pt>
                <c:pt idx="37755">
                  <c:v>45.180300000000003</c:v>
                </c:pt>
                <c:pt idx="37756">
                  <c:v>45.180300000000003</c:v>
                </c:pt>
                <c:pt idx="37757">
                  <c:v>45.180300000000003</c:v>
                </c:pt>
                <c:pt idx="37758">
                  <c:v>45.180300000000003</c:v>
                </c:pt>
                <c:pt idx="37759">
                  <c:v>45.180300000000003</c:v>
                </c:pt>
                <c:pt idx="37760">
                  <c:v>45.180300000000003</c:v>
                </c:pt>
                <c:pt idx="37761">
                  <c:v>45.180300000000003</c:v>
                </c:pt>
                <c:pt idx="37762">
                  <c:v>45.180300000000003</c:v>
                </c:pt>
                <c:pt idx="37763">
                  <c:v>45.180300000000003</c:v>
                </c:pt>
                <c:pt idx="37764">
                  <c:v>45.180300000000003</c:v>
                </c:pt>
                <c:pt idx="37765">
                  <c:v>45.180300000000003</c:v>
                </c:pt>
                <c:pt idx="37766">
                  <c:v>45.180300000000003</c:v>
                </c:pt>
                <c:pt idx="37767">
                  <c:v>45.180300000000003</c:v>
                </c:pt>
                <c:pt idx="37768">
                  <c:v>45.180300000000003</c:v>
                </c:pt>
                <c:pt idx="37769">
                  <c:v>45.180300000000003</c:v>
                </c:pt>
                <c:pt idx="37770">
                  <c:v>45.180300000000003</c:v>
                </c:pt>
                <c:pt idx="37771">
                  <c:v>45.180300000000003</c:v>
                </c:pt>
                <c:pt idx="37772">
                  <c:v>45.180300000000003</c:v>
                </c:pt>
                <c:pt idx="37773">
                  <c:v>45.180300000000003</c:v>
                </c:pt>
                <c:pt idx="37774">
                  <c:v>45.180300000000003</c:v>
                </c:pt>
                <c:pt idx="37775">
                  <c:v>45.180300000000003</c:v>
                </c:pt>
                <c:pt idx="37776">
                  <c:v>45.180300000000003</c:v>
                </c:pt>
                <c:pt idx="37777">
                  <c:v>45.180300000000003</c:v>
                </c:pt>
                <c:pt idx="37778">
                  <c:v>45.180300000000003</c:v>
                </c:pt>
                <c:pt idx="37779">
                  <c:v>45.180300000000003</c:v>
                </c:pt>
                <c:pt idx="37780">
                  <c:v>45.1905</c:v>
                </c:pt>
                <c:pt idx="37781">
                  <c:v>45.1905</c:v>
                </c:pt>
                <c:pt idx="37782">
                  <c:v>45.1905</c:v>
                </c:pt>
                <c:pt idx="37783">
                  <c:v>45.1905</c:v>
                </c:pt>
                <c:pt idx="37784">
                  <c:v>45.1905</c:v>
                </c:pt>
                <c:pt idx="37785">
                  <c:v>45.1905</c:v>
                </c:pt>
                <c:pt idx="37786">
                  <c:v>45.1905</c:v>
                </c:pt>
                <c:pt idx="37787">
                  <c:v>45.1905</c:v>
                </c:pt>
                <c:pt idx="37788">
                  <c:v>45.1905</c:v>
                </c:pt>
                <c:pt idx="37789">
                  <c:v>45.1905</c:v>
                </c:pt>
                <c:pt idx="37790">
                  <c:v>45.1905</c:v>
                </c:pt>
                <c:pt idx="37791">
                  <c:v>45.1905</c:v>
                </c:pt>
                <c:pt idx="37792">
                  <c:v>45.1905</c:v>
                </c:pt>
                <c:pt idx="37793">
                  <c:v>45.1905</c:v>
                </c:pt>
                <c:pt idx="37794">
                  <c:v>45.1905</c:v>
                </c:pt>
                <c:pt idx="37795">
                  <c:v>45.1905</c:v>
                </c:pt>
                <c:pt idx="37796">
                  <c:v>45.1905</c:v>
                </c:pt>
                <c:pt idx="37797">
                  <c:v>45.1905</c:v>
                </c:pt>
                <c:pt idx="37798">
                  <c:v>45.1905</c:v>
                </c:pt>
                <c:pt idx="37799">
                  <c:v>45.1905</c:v>
                </c:pt>
                <c:pt idx="37800">
                  <c:v>45.1905</c:v>
                </c:pt>
                <c:pt idx="37801">
                  <c:v>45.1905</c:v>
                </c:pt>
                <c:pt idx="37802">
                  <c:v>45.1905</c:v>
                </c:pt>
                <c:pt idx="37803">
                  <c:v>45.1905</c:v>
                </c:pt>
                <c:pt idx="37804">
                  <c:v>45.1905</c:v>
                </c:pt>
                <c:pt idx="37805">
                  <c:v>45.1905</c:v>
                </c:pt>
                <c:pt idx="37806">
                  <c:v>45.1905</c:v>
                </c:pt>
                <c:pt idx="37807">
                  <c:v>45.1905</c:v>
                </c:pt>
                <c:pt idx="37808">
                  <c:v>45.1905</c:v>
                </c:pt>
                <c:pt idx="37809">
                  <c:v>45.200699999999998</c:v>
                </c:pt>
                <c:pt idx="37810">
                  <c:v>45.200699999999998</c:v>
                </c:pt>
                <c:pt idx="37811">
                  <c:v>45.200699999999998</c:v>
                </c:pt>
                <c:pt idx="37812">
                  <c:v>45.200699999999998</c:v>
                </c:pt>
                <c:pt idx="37813">
                  <c:v>45.200699999999998</c:v>
                </c:pt>
                <c:pt idx="37814">
                  <c:v>45.200699999999998</c:v>
                </c:pt>
                <c:pt idx="37815">
                  <c:v>45.200699999999998</c:v>
                </c:pt>
                <c:pt idx="37816">
                  <c:v>45.200699999999998</c:v>
                </c:pt>
                <c:pt idx="37817">
                  <c:v>45.200699999999998</c:v>
                </c:pt>
                <c:pt idx="37818">
                  <c:v>45.200699999999998</c:v>
                </c:pt>
                <c:pt idx="37819">
                  <c:v>45.200699999999998</c:v>
                </c:pt>
                <c:pt idx="37820">
                  <c:v>45.200699999999998</c:v>
                </c:pt>
                <c:pt idx="37821">
                  <c:v>45.200699999999998</c:v>
                </c:pt>
                <c:pt idx="37822">
                  <c:v>45.200699999999998</c:v>
                </c:pt>
                <c:pt idx="37823">
                  <c:v>45.200699999999998</c:v>
                </c:pt>
                <c:pt idx="37824">
                  <c:v>45.200699999999998</c:v>
                </c:pt>
                <c:pt idx="37825">
                  <c:v>45.200699999999998</c:v>
                </c:pt>
                <c:pt idx="37826">
                  <c:v>45.200699999999998</c:v>
                </c:pt>
                <c:pt idx="37827">
                  <c:v>45.200699999999998</c:v>
                </c:pt>
                <c:pt idx="37828">
                  <c:v>45.200699999999998</c:v>
                </c:pt>
                <c:pt idx="37829">
                  <c:v>45.200699999999998</c:v>
                </c:pt>
                <c:pt idx="37830">
                  <c:v>45.200699999999998</c:v>
                </c:pt>
                <c:pt idx="37831">
                  <c:v>45.200699999999998</c:v>
                </c:pt>
                <c:pt idx="37832">
                  <c:v>45.200699999999998</c:v>
                </c:pt>
                <c:pt idx="37833">
                  <c:v>45.200699999999998</c:v>
                </c:pt>
                <c:pt idx="37834">
                  <c:v>45.200699999999998</c:v>
                </c:pt>
                <c:pt idx="37835">
                  <c:v>45.200699999999998</c:v>
                </c:pt>
                <c:pt idx="37836">
                  <c:v>45.200699999999998</c:v>
                </c:pt>
                <c:pt idx="37837">
                  <c:v>45.200699999999998</c:v>
                </c:pt>
                <c:pt idx="37838">
                  <c:v>45.200699999999998</c:v>
                </c:pt>
                <c:pt idx="37839">
                  <c:v>45.200699999999998</c:v>
                </c:pt>
                <c:pt idx="37840">
                  <c:v>45.200699999999998</c:v>
                </c:pt>
                <c:pt idx="37841">
                  <c:v>45.200699999999998</c:v>
                </c:pt>
                <c:pt idx="37842">
                  <c:v>45.200699999999998</c:v>
                </c:pt>
                <c:pt idx="37843">
                  <c:v>45.200699999999998</c:v>
                </c:pt>
                <c:pt idx="37844">
                  <c:v>45.200699999999998</c:v>
                </c:pt>
                <c:pt idx="37845">
                  <c:v>45.200699999999998</c:v>
                </c:pt>
                <c:pt idx="37846">
                  <c:v>45.200699999999998</c:v>
                </c:pt>
                <c:pt idx="37847">
                  <c:v>45.211000000000013</c:v>
                </c:pt>
                <c:pt idx="37848">
                  <c:v>45.211000000000013</c:v>
                </c:pt>
                <c:pt idx="37849">
                  <c:v>45.211000000000013</c:v>
                </c:pt>
                <c:pt idx="37850">
                  <c:v>45.211000000000013</c:v>
                </c:pt>
                <c:pt idx="37851">
                  <c:v>45.211000000000013</c:v>
                </c:pt>
                <c:pt idx="37852">
                  <c:v>45.211000000000013</c:v>
                </c:pt>
                <c:pt idx="37853">
                  <c:v>45.211000000000013</c:v>
                </c:pt>
                <c:pt idx="37854">
                  <c:v>45.211000000000013</c:v>
                </c:pt>
                <c:pt idx="37855">
                  <c:v>45.211000000000013</c:v>
                </c:pt>
                <c:pt idx="37856">
                  <c:v>45.211000000000013</c:v>
                </c:pt>
                <c:pt idx="37857">
                  <c:v>45.211000000000013</c:v>
                </c:pt>
                <c:pt idx="37858">
                  <c:v>45.211000000000013</c:v>
                </c:pt>
                <c:pt idx="37859">
                  <c:v>45.211000000000013</c:v>
                </c:pt>
                <c:pt idx="37860">
                  <c:v>45.211000000000013</c:v>
                </c:pt>
                <c:pt idx="37861">
                  <c:v>45.211000000000013</c:v>
                </c:pt>
                <c:pt idx="37862">
                  <c:v>45.211000000000013</c:v>
                </c:pt>
                <c:pt idx="37863">
                  <c:v>45.211000000000013</c:v>
                </c:pt>
                <c:pt idx="37864">
                  <c:v>45.211000000000013</c:v>
                </c:pt>
                <c:pt idx="37865">
                  <c:v>45.211000000000013</c:v>
                </c:pt>
                <c:pt idx="37866">
                  <c:v>45.211000000000013</c:v>
                </c:pt>
                <c:pt idx="37867">
                  <c:v>45.211000000000013</c:v>
                </c:pt>
                <c:pt idx="37868">
                  <c:v>45.211000000000013</c:v>
                </c:pt>
                <c:pt idx="37869">
                  <c:v>45.211000000000013</c:v>
                </c:pt>
                <c:pt idx="37870">
                  <c:v>45.211000000000013</c:v>
                </c:pt>
                <c:pt idx="37871">
                  <c:v>45.211000000000013</c:v>
                </c:pt>
                <c:pt idx="37872">
                  <c:v>45.211000000000013</c:v>
                </c:pt>
                <c:pt idx="37873">
                  <c:v>45.211000000000013</c:v>
                </c:pt>
                <c:pt idx="37874">
                  <c:v>45.211000000000013</c:v>
                </c:pt>
                <c:pt idx="37875">
                  <c:v>45.211000000000013</c:v>
                </c:pt>
                <c:pt idx="37876">
                  <c:v>45.211000000000013</c:v>
                </c:pt>
                <c:pt idx="37877">
                  <c:v>45.211000000000013</c:v>
                </c:pt>
                <c:pt idx="37878">
                  <c:v>45.211000000000013</c:v>
                </c:pt>
                <c:pt idx="37879">
                  <c:v>45.211000000000013</c:v>
                </c:pt>
                <c:pt idx="37880">
                  <c:v>45.211000000000013</c:v>
                </c:pt>
                <c:pt idx="37881">
                  <c:v>45.211000000000013</c:v>
                </c:pt>
                <c:pt idx="37882">
                  <c:v>45.211000000000013</c:v>
                </c:pt>
                <c:pt idx="37883">
                  <c:v>45.211000000000013</c:v>
                </c:pt>
                <c:pt idx="37884">
                  <c:v>45.2211</c:v>
                </c:pt>
                <c:pt idx="37885">
                  <c:v>45.2211</c:v>
                </c:pt>
                <c:pt idx="37886">
                  <c:v>45.2211</c:v>
                </c:pt>
                <c:pt idx="37887">
                  <c:v>45.2211</c:v>
                </c:pt>
                <c:pt idx="37888">
                  <c:v>45.2211</c:v>
                </c:pt>
                <c:pt idx="37889">
                  <c:v>45.2211</c:v>
                </c:pt>
                <c:pt idx="37890">
                  <c:v>45.2211</c:v>
                </c:pt>
                <c:pt idx="37891">
                  <c:v>45.2211</c:v>
                </c:pt>
                <c:pt idx="37892">
                  <c:v>45.2211</c:v>
                </c:pt>
                <c:pt idx="37893">
                  <c:v>45.2211</c:v>
                </c:pt>
                <c:pt idx="37894">
                  <c:v>45.2211</c:v>
                </c:pt>
                <c:pt idx="37895">
                  <c:v>45.2211</c:v>
                </c:pt>
                <c:pt idx="37896">
                  <c:v>45.2211</c:v>
                </c:pt>
                <c:pt idx="37897">
                  <c:v>45.2211</c:v>
                </c:pt>
                <c:pt idx="37898">
                  <c:v>45.2211</c:v>
                </c:pt>
                <c:pt idx="37899">
                  <c:v>45.2211</c:v>
                </c:pt>
                <c:pt idx="37900">
                  <c:v>45.2211</c:v>
                </c:pt>
                <c:pt idx="37901">
                  <c:v>45.2211</c:v>
                </c:pt>
                <c:pt idx="37902">
                  <c:v>45.2211</c:v>
                </c:pt>
                <c:pt idx="37903">
                  <c:v>45.2211</c:v>
                </c:pt>
                <c:pt idx="37904">
                  <c:v>45.2211</c:v>
                </c:pt>
                <c:pt idx="37905">
                  <c:v>45.2211</c:v>
                </c:pt>
                <c:pt idx="37906">
                  <c:v>45.2211</c:v>
                </c:pt>
                <c:pt idx="37907">
                  <c:v>45.2211</c:v>
                </c:pt>
                <c:pt idx="37908">
                  <c:v>45.2211</c:v>
                </c:pt>
                <c:pt idx="37909">
                  <c:v>45.2211</c:v>
                </c:pt>
                <c:pt idx="37910">
                  <c:v>45.2211</c:v>
                </c:pt>
                <c:pt idx="37911">
                  <c:v>45.2211</c:v>
                </c:pt>
                <c:pt idx="37912">
                  <c:v>45.2211</c:v>
                </c:pt>
                <c:pt idx="37913">
                  <c:v>45.2316</c:v>
                </c:pt>
                <c:pt idx="37914">
                  <c:v>45.2316</c:v>
                </c:pt>
                <c:pt idx="37915">
                  <c:v>45.2316</c:v>
                </c:pt>
                <c:pt idx="37916">
                  <c:v>45.2316</c:v>
                </c:pt>
                <c:pt idx="37917">
                  <c:v>45.2316</c:v>
                </c:pt>
                <c:pt idx="37918">
                  <c:v>45.2316</c:v>
                </c:pt>
                <c:pt idx="37919">
                  <c:v>45.2316</c:v>
                </c:pt>
                <c:pt idx="37920">
                  <c:v>45.2316</c:v>
                </c:pt>
                <c:pt idx="37921">
                  <c:v>45.2316</c:v>
                </c:pt>
                <c:pt idx="37922">
                  <c:v>45.2316</c:v>
                </c:pt>
                <c:pt idx="37923">
                  <c:v>45.2316</c:v>
                </c:pt>
                <c:pt idx="37924">
                  <c:v>45.2316</c:v>
                </c:pt>
                <c:pt idx="37925">
                  <c:v>45.2316</c:v>
                </c:pt>
                <c:pt idx="37926">
                  <c:v>45.2316</c:v>
                </c:pt>
                <c:pt idx="37927">
                  <c:v>45.2316</c:v>
                </c:pt>
                <c:pt idx="37928">
                  <c:v>45.2316</c:v>
                </c:pt>
                <c:pt idx="37929">
                  <c:v>45.2316</c:v>
                </c:pt>
                <c:pt idx="37930">
                  <c:v>45.2316</c:v>
                </c:pt>
                <c:pt idx="37931">
                  <c:v>45.2316</c:v>
                </c:pt>
                <c:pt idx="37932">
                  <c:v>45.2316</c:v>
                </c:pt>
                <c:pt idx="37933">
                  <c:v>45.2316</c:v>
                </c:pt>
                <c:pt idx="37934">
                  <c:v>45.2316</c:v>
                </c:pt>
                <c:pt idx="37935">
                  <c:v>45.2316</c:v>
                </c:pt>
                <c:pt idx="37936">
                  <c:v>45.2316</c:v>
                </c:pt>
                <c:pt idx="37937">
                  <c:v>45.2316</c:v>
                </c:pt>
                <c:pt idx="37938">
                  <c:v>45.2316</c:v>
                </c:pt>
                <c:pt idx="37939">
                  <c:v>45.2316</c:v>
                </c:pt>
                <c:pt idx="37940">
                  <c:v>45.2316</c:v>
                </c:pt>
                <c:pt idx="37941">
                  <c:v>45.2316</c:v>
                </c:pt>
                <c:pt idx="37942">
                  <c:v>45.2316</c:v>
                </c:pt>
                <c:pt idx="37943">
                  <c:v>45.2316</c:v>
                </c:pt>
                <c:pt idx="37944">
                  <c:v>45.2316</c:v>
                </c:pt>
                <c:pt idx="37945">
                  <c:v>45.2316</c:v>
                </c:pt>
                <c:pt idx="37946">
                  <c:v>45.2316</c:v>
                </c:pt>
                <c:pt idx="37947">
                  <c:v>45.2316</c:v>
                </c:pt>
                <c:pt idx="37948">
                  <c:v>45.2316</c:v>
                </c:pt>
                <c:pt idx="37949">
                  <c:v>45.2316</c:v>
                </c:pt>
                <c:pt idx="37950">
                  <c:v>45.2316</c:v>
                </c:pt>
                <c:pt idx="37951">
                  <c:v>45.220700000000001</c:v>
                </c:pt>
                <c:pt idx="37952">
                  <c:v>45.220700000000001</c:v>
                </c:pt>
                <c:pt idx="37953">
                  <c:v>45.220700000000001</c:v>
                </c:pt>
                <c:pt idx="37954">
                  <c:v>45.220700000000001</c:v>
                </c:pt>
                <c:pt idx="37955">
                  <c:v>45.220700000000001</c:v>
                </c:pt>
                <c:pt idx="37956">
                  <c:v>45.220700000000001</c:v>
                </c:pt>
                <c:pt idx="37957">
                  <c:v>45.220700000000001</c:v>
                </c:pt>
                <c:pt idx="37958">
                  <c:v>45.220700000000001</c:v>
                </c:pt>
                <c:pt idx="37959">
                  <c:v>45.220700000000001</c:v>
                </c:pt>
                <c:pt idx="37960">
                  <c:v>45.220700000000001</c:v>
                </c:pt>
                <c:pt idx="37961">
                  <c:v>45.220700000000001</c:v>
                </c:pt>
                <c:pt idx="37962">
                  <c:v>45.220700000000001</c:v>
                </c:pt>
                <c:pt idx="37963">
                  <c:v>45.220700000000001</c:v>
                </c:pt>
                <c:pt idx="37964">
                  <c:v>45.220700000000001</c:v>
                </c:pt>
                <c:pt idx="37965">
                  <c:v>45.220700000000001</c:v>
                </c:pt>
                <c:pt idx="37966">
                  <c:v>45.220700000000001</c:v>
                </c:pt>
                <c:pt idx="37967">
                  <c:v>45.220700000000001</c:v>
                </c:pt>
                <c:pt idx="37968">
                  <c:v>45.220700000000001</c:v>
                </c:pt>
                <c:pt idx="37969">
                  <c:v>45.220700000000001</c:v>
                </c:pt>
                <c:pt idx="37970">
                  <c:v>45.220700000000001</c:v>
                </c:pt>
                <c:pt idx="37971">
                  <c:v>45.220700000000001</c:v>
                </c:pt>
                <c:pt idx="37972">
                  <c:v>45.220700000000001</c:v>
                </c:pt>
                <c:pt idx="37973">
                  <c:v>45.220700000000001</c:v>
                </c:pt>
                <c:pt idx="37974">
                  <c:v>45.220700000000001</c:v>
                </c:pt>
                <c:pt idx="37975">
                  <c:v>45.220700000000001</c:v>
                </c:pt>
                <c:pt idx="37976">
                  <c:v>45.220700000000001</c:v>
                </c:pt>
                <c:pt idx="37977">
                  <c:v>45.220700000000001</c:v>
                </c:pt>
                <c:pt idx="37978">
                  <c:v>45.220700000000001</c:v>
                </c:pt>
                <c:pt idx="37979">
                  <c:v>45.220700000000001</c:v>
                </c:pt>
                <c:pt idx="37980">
                  <c:v>45.220700000000001</c:v>
                </c:pt>
                <c:pt idx="37981">
                  <c:v>45.220700000000001</c:v>
                </c:pt>
                <c:pt idx="37982">
                  <c:v>45.220700000000001</c:v>
                </c:pt>
                <c:pt idx="37983">
                  <c:v>45.220700000000001</c:v>
                </c:pt>
                <c:pt idx="37984">
                  <c:v>45.220700000000001</c:v>
                </c:pt>
                <c:pt idx="37985">
                  <c:v>45.220700000000001</c:v>
                </c:pt>
                <c:pt idx="37986">
                  <c:v>45.220700000000001</c:v>
                </c:pt>
                <c:pt idx="37987">
                  <c:v>45.220700000000001</c:v>
                </c:pt>
                <c:pt idx="37988">
                  <c:v>45.220700000000001</c:v>
                </c:pt>
                <c:pt idx="37989">
                  <c:v>45.220700000000001</c:v>
                </c:pt>
                <c:pt idx="37990">
                  <c:v>45.220700000000001</c:v>
                </c:pt>
                <c:pt idx="37991">
                  <c:v>45.220700000000001</c:v>
                </c:pt>
                <c:pt idx="37992">
                  <c:v>45.220700000000001</c:v>
                </c:pt>
                <c:pt idx="37993">
                  <c:v>45.220700000000001</c:v>
                </c:pt>
                <c:pt idx="37994">
                  <c:v>45.220700000000001</c:v>
                </c:pt>
                <c:pt idx="37995">
                  <c:v>45.220700000000001</c:v>
                </c:pt>
                <c:pt idx="37996">
                  <c:v>45.220700000000001</c:v>
                </c:pt>
                <c:pt idx="37997">
                  <c:v>45.220700000000001</c:v>
                </c:pt>
                <c:pt idx="37998">
                  <c:v>45.220700000000001</c:v>
                </c:pt>
                <c:pt idx="37999">
                  <c:v>45.220700000000001</c:v>
                </c:pt>
                <c:pt idx="38000">
                  <c:v>45.220700000000001</c:v>
                </c:pt>
                <c:pt idx="38001">
                  <c:v>45.220700000000001</c:v>
                </c:pt>
                <c:pt idx="38002">
                  <c:v>45.220700000000001</c:v>
                </c:pt>
                <c:pt idx="38003">
                  <c:v>45.220700000000001</c:v>
                </c:pt>
                <c:pt idx="38004">
                  <c:v>45.220700000000001</c:v>
                </c:pt>
                <c:pt idx="38005">
                  <c:v>45.220700000000001</c:v>
                </c:pt>
                <c:pt idx="38006">
                  <c:v>45.220700000000001</c:v>
                </c:pt>
                <c:pt idx="38007">
                  <c:v>45.220700000000001</c:v>
                </c:pt>
                <c:pt idx="38008">
                  <c:v>45.220700000000001</c:v>
                </c:pt>
                <c:pt idx="38009">
                  <c:v>45.220700000000001</c:v>
                </c:pt>
                <c:pt idx="38010">
                  <c:v>45.220700000000001</c:v>
                </c:pt>
                <c:pt idx="38011">
                  <c:v>45.220700000000001</c:v>
                </c:pt>
                <c:pt idx="38012">
                  <c:v>45.220700000000001</c:v>
                </c:pt>
                <c:pt idx="38013">
                  <c:v>45.220700000000001</c:v>
                </c:pt>
                <c:pt idx="38014">
                  <c:v>45.220700000000001</c:v>
                </c:pt>
                <c:pt idx="38015">
                  <c:v>45.220700000000001</c:v>
                </c:pt>
                <c:pt idx="38016">
                  <c:v>45.220700000000001</c:v>
                </c:pt>
                <c:pt idx="38017">
                  <c:v>45.220700000000001</c:v>
                </c:pt>
                <c:pt idx="38018">
                  <c:v>45.220700000000001</c:v>
                </c:pt>
                <c:pt idx="38019">
                  <c:v>45.220700000000001</c:v>
                </c:pt>
                <c:pt idx="38020">
                  <c:v>45.220700000000001</c:v>
                </c:pt>
                <c:pt idx="38021">
                  <c:v>45.220700000000001</c:v>
                </c:pt>
                <c:pt idx="38022">
                  <c:v>45.220700000000001</c:v>
                </c:pt>
                <c:pt idx="38023">
                  <c:v>45.220700000000001</c:v>
                </c:pt>
                <c:pt idx="38024">
                  <c:v>45.220700000000001</c:v>
                </c:pt>
                <c:pt idx="38025">
                  <c:v>45.220700000000001</c:v>
                </c:pt>
                <c:pt idx="38026">
                  <c:v>45.220700000000001</c:v>
                </c:pt>
                <c:pt idx="38027">
                  <c:v>45.220700000000001</c:v>
                </c:pt>
                <c:pt idx="38028">
                  <c:v>45.220700000000001</c:v>
                </c:pt>
                <c:pt idx="38029">
                  <c:v>45.220700000000001</c:v>
                </c:pt>
                <c:pt idx="38030">
                  <c:v>45.220700000000001</c:v>
                </c:pt>
                <c:pt idx="38031">
                  <c:v>45.220700000000001</c:v>
                </c:pt>
                <c:pt idx="38032">
                  <c:v>45.220700000000001</c:v>
                </c:pt>
                <c:pt idx="38033">
                  <c:v>45.220700000000001</c:v>
                </c:pt>
                <c:pt idx="38034">
                  <c:v>45.220700000000001</c:v>
                </c:pt>
                <c:pt idx="38035">
                  <c:v>45.220700000000001</c:v>
                </c:pt>
                <c:pt idx="38036">
                  <c:v>45.231099999999998</c:v>
                </c:pt>
                <c:pt idx="38037">
                  <c:v>45.231099999999998</c:v>
                </c:pt>
                <c:pt idx="38038">
                  <c:v>45.231099999999998</c:v>
                </c:pt>
                <c:pt idx="38039">
                  <c:v>45.231099999999998</c:v>
                </c:pt>
                <c:pt idx="38040">
                  <c:v>45.231099999999998</c:v>
                </c:pt>
                <c:pt idx="38041">
                  <c:v>45.231099999999998</c:v>
                </c:pt>
                <c:pt idx="38042">
                  <c:v>45.231099999999998</c:v>
                </c:pt>
                <c:pt idx="38043">
                  <c:v>45.231099999999998</c:v>
                </c:pt>
                <c:pt idx="38044">
                  <c:v>45.231099999999998</c:v>
                </c:pt>
                <c:pt idx="38045">
                  <c:v>45.231099999999998</c:v>
                </c:pt>
                <c:pt idx="38046">
                  <c:v>45.231099999999998</c:v>
                </c:pt>
                <c:pt idx="38047">
                  <c:v>45.231099999999998</c:v>
                </c:pt>
                <c:pt idx="38048">
                  <c:v>45.231099999999998</c:v>
                </c:pt>
                <c:pt idx="38049">
                  <c:v>45.231099999999998</c:v>
                </c:pt>
                <c:pt idx="38050">
                  <c:v>45.231099999999998</c:v>
                </c:pt>
                <c:pt idx="38051">
                  <c:v>45.231099999999998</c:v>
                </c:pt>
                <c:pt idx="38052">
                  <c:v>45.231099999999998</c:v>
                </c:pt>
                <c:pt idx="38053">
                  <c:v>45.231099999999998</c:v>
                </c:pt>
                <c:pt idx="38054">
                  <c:v>45.231099999999998</c:v>
                </c:pt>
                <c:pt idx="38055">
                  <c:v>45.231099999999998</c:v>
                </c:pt>
                <c:pt idx="38056">
                  <c:v>45.231099999999998</c:v>
                </c:pt>
                <c:pt idx="38057">
                  <c:v>45.231099999999998</c:v>
                </c:pt>
                <c:pt idx="38058">
                  <c:v>45.231099999999998</c:v>
                </c:pt>
                <c:pt idx="38059">
                  <c:v>45.231099999999998</c:v>
                </c:pt>
                <c:pt idx="38060">
                  <c:v>45.231099999999998</c:v>
                </c:pt>
                <c:pt idx="38061">
                  <c:v>45.231099999999998</c:v>
                </c:pt>
                <c:pt idx="38062">
                  <c:v>45.231099999999998</c:v>
                </c:pt>
                <c:pt idx="38063">
                  <c:v>45.231099999999998</c:v>
                </c:pt>
                <c:pt idx="38064">
                  <c:v>45.231099999999998</c:v>
                </c:pt>
                <c:pt idx="38065">
                  <c:v>45.231099999999998</c:v>
                </c:pt>
                <c:pt idx="38066">
                  <c:v>45.231099999999998</c:v>
                </c:pt>
                <c:pt idx="38067">
                  <c:v>45.231099999999998</c:v>
                </c:pt>
                <c:pt idx="38068">
                  <c:v>45.231099999999998</c:v>
                </c:pt>
                <c:pt idx="38069">
                  <c:v>45.241100000000003</c:v>
                </c:pt>
                <c:pt idx="38070">
                  <c:v>45.241100000000003</c:v>
                </c:pt>
                <c:pt idx="38071">
                  <c:v>45.241100000000003</c:v>
                </c:pt>
                <c:pt idx="38072">
                  <c:v>45.241100000000003</c:v>
                </c:pt>
                <c:pt idx="38073">
                  <c:v>45.241100000000003</c:v>
                </c:pt>
                <c:pt idx="38074">
                  <c:v>45.241100000000003</c:v>
                </c:pt>
                <c:pt idx="38075">
                  <c:v>45.241100000000003</c:v>
                </c:pt>
                <c:pt idx="38076">
                  <c:v>45.241100000000003</c:v>
                </c:pt>
                <c:pt idx="38077">
                  <c:v>45.241100000000003</c:v>
                </c:pt>
                <c:pt idx="38078">
                  <c:v>45.241100000000003</c:v>
                </c:pt>
                <c:pt idx="38079">
                  <c:v>45.241100000000003</c:v>
                </c:pt>
                <c:pt idx="38080">
                  <c:v>45.241100000000003</c:v>
                </c:pt>
                <c:pt idx="38081">
                  <c:v>45.241100000000003</c:v>
                </c:pt>
                <c:pt idx="38082">
                  <c:v>45.241100000000003</c:v>
                </c:pt>
                <c:pt idx="38083">
                  <c:v>45.241100000000003</c:v>
                </c:pt>
                <c:pt idx="38084">
                  <c:v>45.241100000000003</c:v>
                </c:pt>
                <c:pt idx="38085">
                  <c:v>45.241100000000003</c:v>
                </c:pt>
                <c:pt idx="38086">
                  <c:v>45.241100000000003</c:v>
                </c:pt>
                <c:pt idx="38087">
                  <c:v>45.241100000000003</c:v>
                </c:pt>
                <c:pt idx="38088">
                  <c:v>45.241100000000003</c:v>
                </c:pt>
                <c:pt idx="38089">
                  <c:v>45.241100000000003</c:v>
                </c:pt>
                <c:pt idx="38090">
                  <c:v>45.241100000000003</c:v>
                </c:pt>
                <c:pt idx="38091">
                  <c:v>45.241100000000003</c:v>
                </c:pt>
                <c:pt idx="38092">
                  <c:v>45.241100000000003</c:v>
                </c:pt>
                <c:pt idx="38093">
                  <c:v>45.241100000000003</c:v>
                </c:pt>
                <c:pt idx="38094">
                  <c:v>45.241100000000003</c:v>
                </c:pt>
                <c:pt idx="38095">
                  <c:v>45.241100000000003</c:v>
                </c:pt>
                <c:pt idx="38096">
                  <c:v>45.241100000000003</c:v>
                </c:pt>
                <c:pt idx="38097">
                  <c:v>45.251399999999997</c:v>
                </c:pt>
                <c:pt idx="38098">
                  <c:v>45.251399999999997</c:v>
                </c:pt>
                <c:pt idx="38099">
                  <c:v>45.251399999999997</c:v>
                </c:pt>
                <c:pt idx="38100">
                  <c:v>45.251399999999997</c:v>
                </c:pt>
                <c:pt idx="38101">
                  <c:v>45.251399999999997</c:v>
                </c:pt>
                <c:pt idx="38102">
                  <c:v>45.251399999999997</c:v>
                </c:pt>
                <c:pt idx="38103">
                  <c:v>45.251399999999997</c:v>
                </c:pt>
                <c:pt idx="38104">
                  <c:v>45.251399999999997</c:v>
                </c:pt>
                <c:pt idx="38105">
                  <c:v>45.251399999999997</c:v>
                </c:pt>
                <c:pt idx="38106">
                  <c:v>45.251399999999997</c:v>
                </c:pt>
                <c:pt idx="38107">
                  <c:v>45.251399999999997</c:v>
                </c:pt>
                <c:pt idx="38108">
                  <c:v>45.251399999999997</c:v>
                </c:pt>
                <c:pt idx="38109">
                  <c:v>45.251399999999997</c:v>
                </c:pt>
                <c:pt idx="38110">
                  <c:v>45.251399999999997</c:v>
                </c:pt>
                <c:pt idx="38111">
                  <c:v>45.251399999999997</c:v>
                </c:pt>
                <c:pt idx="38112">
                  <c:v>45.251399999999997</c:v>
                </c:pt>
                <c:pt idx="38113">
                  <c:v>45.251399999999997</c:v>
                </c:pt>
                <c:pt idx="38114">
                  <c:v>45.251399999999997</c:v>
                </c:pt>
                <c:pt idx="38115">
                  <c:v>45.251399999999997</c:v>
                </c:pt>
                <c:pt idx="38116">
                  <c:v>45.251399999999997</c:v>
                </c:pt>
                <c:pt idx="38117">
                  <c:v>45.251399999999997</c:v>
                </c:pt>
                <c:pt idx="38118">
                  <c:v>45.251399999999997</c:v>
                </c:pt>
                <c:pt idx="38119">
                  <c:v>45.251399999999997</c:v>
                </c:pt>
                <c:pt idx="38120">
                  <c:v>45.251399999999997</c:v>
                </c:pt>
                <c:pt idx="38121">
                  <c:v>45.251399999999997</c:v>
                </c:pt>
                <c:pt idx="38122">
                  <c:v>45.251399999999997</c:v>
                </c:pt>
                <c:pt idx="38123">
                  <c:v>45.251399999999997</c:v>
                </c:pt>
                <c:pt idx="38124">
                  <c:v>45.251399999999997</c:v>
                </c:pt>
                <c:pt idx="38125">
                  <c:v>45.251399999999997</c:v>
                </c:pt>
                <c:pt idx="38126">
                  <c:v>45.251399999999997</c:v>
                </c:pt>
                <c:pt idx="38127">
                  <c:v>45.251399999999997</c:v>
                </c:pt>
                <c:pt idx="38128">
                  <c:v>45.251399999999997</c:v>
                </c:pt>
                <c:pt idx="38129">
                  <c:v>45.251399999999997</c:v>
                </c:pt>
                <c:pt idx="38130">
                  <c:v>45.251399999999997</c:v>
                </c:pt>
                <c:pt idx="38131">
                  <c:v>45.251399999999997</c:v>
                </c:pt>
                <c:pt idx="38132">
                  <c:v>45.251399999999997</c:v>
                </c:pt>
                <c:pt idx="38133">
                  <c:v>45.251399999999997</c:v>
                </c:pt>
                <c:pt idx="38134">
                  <c:v>45.251399999999997</c:v>
                </c:pt>
                <c:pt idx="38135">
                  <c:v>45.251399999999997</c:v>
                </c:pt>
                <c:pt idx="38136">
                  <c:v>45.251399999999997</c:v>
                </c:pt>
                <c:pt idx="38137">
                  <c:v>45.251399999999997</c:v>
                </c:pt>
                <c:pt idx="38138">
                  <c:v>45.251399999999997</c:v>
                </c:pt>
                <c:pt idx="38139">
                  <c:v>45.251399999999997</c:v>
                </c:pt>
                <c:pt idx="38140">
                  <c:v>45.251399999999997</c:v>
                </c:pt>
                <c:pt idx="38141">
                  <c:v>45.251399999999997</c:v>
                </c:pt>
                <c:pt idx="38142">
                  <c:v>45.251399999999997</c:v>
                </c:pt>
                <c:pt idx="38143">
                  <c:v>45.251399999999997</c:v>
                </c:pt>
                <c:pt idx="38144">
                  <c:v>45.251399999999997</c:v>
                </c:pt>
                <c:pt idx="38145">
                  <c:v>45.251399999999997</c:v>
                </c:pt>
                <c:pt idx="38146">
                  <c:v>45.251399999999997</c:v>
                </c:pt>
                <c:pt idx="38147">
                  <c:v>45.251399999999997</c:v>
                </c:pt>
                <c:pt idx="38148">
                  <c:v>45.251399999999997</c:v>
                </c:pt>
                <c:pt idx="38149">
                  <c:v>45.251399999999997</c:v>
                </c:pt>
                <c:pt idx="38150">
                  <c:v>45.251399999999997</c:v>
                </c:pt>
                <c:pt idx="38151">
                  <c:v>45.251399999999997</c:v>
                </c:pt>
                <c:pt idx="38152">
                  <c:v>45.251399999999997</c:v>
                </c:pt>
                <c:pt idx="38153">
                  <c:v>45.251399999999997</c:v>
                </c:pt>
                <c:pt idx="38154">
                  <c:v>45.261499999999998</c:v>
                </c:pt>
                <c:pt idx="38155">
                  <c:v>45.261499999999998</c:v>
                </c:pt>
                <c:pt idx="38156">
                  <c:v>45.261499999999998</c:v>
                </c:pt>
                <c:pt idx="38157">
                  <c:v>45.261499999999998</c:v>
                </c:pt>
                <c:pt idx="38158">
                  <c:v>45.261499999999998</c:v>
                </c:pt>
                <c:pt idx="38159">
                  <c:v>45.261499999999998</c:v>
                </c:pt>
                <c:pt idx="38160">
                  <c:v>45.261499999999998</c:v>
                </c:pt>
                <c:pt idx="38161">
                  <c:v>45.261499999999998</c:v>
                </c:pt>
                <c:pt idx="38162">
                  <c:v>45.261499999999998</c:v>
                </c:pt>
                <c:pt idx="38163">
                  <c:v>45.261499999999998</c:v>
                </c:pt>
                <c:pt idx="38164">
                  <c:v>45.261499999999998</c:v>
                </c:pt>
                <c:pt idx="38165">
                  <c:v>45.261499999999998</c:v>
                </c:pt>
                <c:pt idx="38166">
                  <c:v>45.261499999999998</c:v>
                </c:pt>
                <c:pt idx="38167">
                  <c:v>45.261499999999998</c:v>
                </c:pt>
                <c:pt idx="38168">
                  <c:v>45.261499999999998</c:v>
                </c:pt>
                <c:pt idx="38169">
                  <c:v>45.261499999999998</c:v>
                </c:pt>
                <c:pt idx="38170">
                  <c:v>45.261499999999998</c:v>
                </c:pt>
                <c:pt idx="38171">
                  <c:v>45.261499999999998</c:v>
                </c:pt>
                <c:pt idx="38172">
                  <c:v>45.261499999999998</c:v>
                </c:pt>
                <c:pt idx="38173">
                  <c:v>45.261499999999998</c:v>
                </c:pt>
                <c:pt idx="38174">
                  <c:v>45.261499999999998</c:v>
                </c:pt>
                <c:pt idx="38175">
                  <c:v>45.261499999999998</c:v>
                </c:pt>
                <c:pt idx="38176">
                  <c:v>45.261499999999998</c:v>
                </c:pt>
                <c:pt idx="38177">
                  <c:v>45.261499999999998</c:v>
                </c:pt>
                <c:pt idx="38178">
                  <c:v>45.261499999999998</c:v>
                </c:pt>
                <c:pt idx="38179">
                  <c:v>45.261499999999998</c:v>
                </c:pt>
                <c:pt idx="38180">
                  <c:v>45.261499999999998</c:v>
                </c:pt>
                <c:pt idx="38181">
                  <c:v>45.261499999999998</c:v>
                </c:pt>
                <c:pt idx="38182">
                  <c:v>45.261499999999998</c:v>
                </c:pt>
                <c:pt idx="38183">
                  <c:v>45.261499999999998</c:v>
                </c:pt>
                <c:pt idx="38184">
                  <c:v>45.261499999999998</c:v>
                </c:pt>
                <c:pt idx="38185">
                  <c:v>45.261499999999998</c:v>
                </c:pt>
                <c:pt idx="38186">
                  <c:v>45.261499999999998</c:v>
                </c:pt>
                <c:pt idx="38187">
                  <c:v>45.261499999999998</c:v>
                </c:pt>
                <c:pt idx="38188">
                  <c:v>45.261499999999998</c:v>
                </c:pt>
                <c:pt idx="38189">
                  <c:v>45.261499999999998</c:v>
                </c:pt>
                <c:pt idx="38190">
                  <c:v>45.261499999999998</c:v>
                </c:pt>
                <c:pt idx="38191">
                  <c:v>45.261499999999998</c:v>
                </c:pt>
                <c:pt idx="38192">
                  <c:v>45.261499999999998</c:v>
                </c:pt>
                <c:pt idx="38193">
                  <c:v>45.261499999999998</c:v>
                </c:pt>
                <c:pt idx="38194">
                  <c:v>45.261499999999998</c:v>
                </c:pt>
                <c:pt idx="38195">
                  <c:v>45.261499999999998</c:v>
                </c:pt>
                <c:pt idx="38196">
                  <c:v>45.261499999999998</c:v>
                </c:pt>
                <c:pt idx="38197">
                  <c:v>45.251300000000001</c:v>
                </c:pt>
                <c:pt idx="38198">
                  <c:v>45.251300000000001</c:v>
                </c:pt>
                <c:pt idx="38199">
                  <c:v>45.251300000000001</c:v>
                </c:pt>
                <c:pt idx="38200">
                  <c:v>45.251300000000001</c:v>
                </c:pt>
                <c:pt idx="38201">
                  <c:v>45.251300000000001</c:v>
                </c:pt>
                <c:pt idx="38202">
                  <c:v>45.251300000000001</c:v>
                </c:pt>
                <c:pt idx="38203">
                  <c:v>45.251300000000001</c:v>
                </c:pt>
                <c:pt idx="38204">
                  <c:v>45.251300000000001</c:v>
                </c:pt>
                <c:pt idx="38205">
                  <c:v>45.251300000000001</c:v>
                </c:pt>
                <c:pt idx="38206">
                  <c:v>45.240299999999998</c:v>
                </c:pt>
                <c:pt idx="38207">
                  <c:v>45.240299999999998</c:v>
                </c:pt>
                <c:pt idx="38208">
                  <c:v>45.240299999999998</c:v>
                </c:pt>
                <c:pt idx="38209">
                  <c:v>45.240299999999998</c:v>
                </c:pt>
                <c:pt idx="38210">
                  <c:v>45.240299999999998</c:v>
                </c:pt>
                <c:pt idx="38211">
                  <c:v>45.229800000000012</c:v>
                </c:pt>
                <c:pt idx="38212">
                  <c:v>45.229800000000012</c:v>
                </c:pt>
                <c:pt idx="38213">
                  <c:v>45.229800000000012</c:v>
                </c:pt>
                <c:pt idx="38214">
                  <c:v>45.229800000000012</c:v>
                </c:pt>
                <c:pt idx="38215">
                  <c:v>45.207999999999998</c:v>
                </c:pt>
                <c:pt idx="38216">
                  <c:v>45.207999999999998</c:v>
                </c:pt>
                <c:pt idx="38217">
                  <c:v>45.207999999999998</c:v>
                </c:pt>
                <c:pt idx="38218">
                  <c:v>45.207999999999998</c:v>
                </c:pt>
                <c:pt idx="38219">
                  <c:v>45.207999999999998</c:v>
                </c:pt>
                <c:pt idx="38220">
                  <c:v>45.196899999999999</c:v>
                </c:pt>
                <c:pt idx="38221">
                  <c:v>45.196899999999999</c:v>
                </c:pt>
                <c:pt idx="38222">
                  <c:v>45.196899999999999</c:v>
                </c:pt>
                <c:pt idx="38223">
                  <c:v>45.196899999999999</c:v>
                </c:pt>
                <c:pt idx="38224">
                  <c:v>45.196899999999999</c:v>
                </c:pt>
                <c:pt idx="38225">
                  <c:v>45.186300000000003</c:v>
                </c:pt>
                <c:pt idx="38226">
                  <c:v>45.186300000000003</c:v>
                </c:pt>
                <c:pt idx="38227">
                  <c:v>45.186300000000003</c:v>
                </c:pt>
                <c:pt idx="38228">
                  <c:v>45.186300000000003</c:v>
                </c:pt>
                <c:pt idx="38229">
                  <c:v>45.186300000000003</c:v>
                </c:pt>
                <c:pt idx="38230">
                  <c:v>45.186300000000003</c:v>
                </c:pt>
                <c:pt idx="38231">
                  <c:v>45.186300000000003</c:v>
                </c:pt>
                <c:pt idx="38232">
                  <c:v>45.186300000000003</c:v>
                </c:pt>
                <c:pt idx="38233">
                  <c:v>45.186300000000003</c:v>
                </c:pt>
                <c:pt idx="38234">
                  <c:v>45.186300000000003</c:v>
                </c:pt>
                <c:pt idx="38235">
                  <c:v>45.186300000000003</c:v>
                </c:pt>
                <c:pt idx="38236">
                  <c:v>45.186300000000003</c:v>
                </c:pt>
                <c:pt idx="38237">
                  <c:v>45.186300000000003</c:v>
                </c:pt>
                <c:pt idx="38238">
                  <c:v>45.186300000000003</c:v>
                </c:pt>
                <c:pt idx="38239">
                  <c:v>45.186300000000003</c:v>
                </c:pt>
                <c:pt idx="38240">
                  <c:v>45.186300000000003</c:v>
                </c:pt>
                <c:pt idx="38241">
                  <c:v>45.186300000000003</c:v>
                </c:pt>
                <c:pt idx="38242">
                  <c:v>45.186300000000003</c:v>
                </c:pt>
                <c:pt idx="38243">
                  <c:v>45.186300000000003</c:v>
                </c:pt>
                <c:pt idx="38244">
                  <c:v>45.186300000000003</c:v>
                </c:pt>
                <c:pt idx="38245">
                  <c:v>45.186300000000003</c:v>
                </c:pt>
                <c:pt idx="38246">
                  <c:v>45.186300000000003</c:v>
                </c:pt>
                <c:pt idx="38247">
                  <c:v>45.186300000000003</c:v>
                </c:pt>
                <c:pt idx="38248">
                  <c:v>45.186300000000003</c:v>
                </c:pt>
                <c:pt idx="38249">
                  <c:v>45.186300000000003</c:v>
                </c:pt>
                <c:pt idx="38250">
                  <c:v>45.186300000000003</c:v>
                </c:pt>
                <c:pt idx="38251">
                  <c:v>45.186300000000003</c:v>
                </c:pt>
                <c:pt idx="38252">
                  <c:v>45.186300000000003</c:v>
                </c:pt>
                <c:pt idx="38253">
                  <c:v>45.197000000000003</c:v>
                </c:pt>
                <c:pt idx="38254">
                  <c:v>45.197000000000003</c:v>
                </c:pt>
                <c:pt idx="38255">
                  <c:v>45.197000000000003</c:v>
                </c:pt>
                <c:pt idx="38256">
                  <c:v>45.197000000000003</c:v>
                </c:pt>
                <c:pt idx="38257">
                  <c:v>45.197000000000003</c:v>
                </c:pt>
                <c:pt idx="38258">
                  <c:v>45.197000000000003</c:v>
                </c:pt>
                <c:pt idx="38259">
                  <c:v>45.197000000000003</c:v>
                </c:pt>
                <c:pt idx="38260">
                  <c:v>45.197000000000003</c:v>
                </c:pt>
                <c:pt idx="38261">
                  <c:v>45.197000000000003</c:v>
                </c:pt>
                <c:pt idx="38262">
                  <c:v>45.197000000000003</c:v>
                </c:pt>
                <c:pt idx="38263">
                  <c:v>45.197000000000003</c:v>
                </c:pt>
                <c:pt idx="38264">
                  <c:v>45.197000000000003</c:v>
                </c:pt>
                <c:pt idx="38265">
                  <c:v>45.197000000000003</c:v>
                </c:pt>
                <c:pt idx="38266">
                  <c:v>45.197000000000003</c:v>
                </c:pt>
                <c:pt idx="38267">
                  <c:v>45.197000000000003</c:v>
                </c:pt>
                <c:pt idx="38268">
                  <c:v>45.197000000000003</c:v>
                </c:pt>
                <c:pt idx="38269">
                  <c:v>45.197000000000003</c:v>
                </c:pt>
                <c:pt idx="38270">
                  <c:v>45.197000000000003</c:v>
                </c:pt>
                <c:pt idx="38271">
                  <c:v>45.197000000000003</c:v>
                </c:pt>
                <c:pt idx="38272">
                  <c:v>45.197000000000003</c:v>
                </c:pt>
                <c:pt idx="38273">
                  <c:v>45.197000000000003</c:v>
                </c:pt>
                <c:pt idx="38274">
                  <c:v>45.197000000000003</c:v>
                </c:pt>
                <c:pt idx="38275">
                  <c:v>45.197000000000003</c:v>
                </c:pt>
                <c:pt idx="38276">
                  <c:v>45.197000000000003</c:v>
                </c:pt>
                <c:pt idx="38277">
                  <c:v>45.197000000000003</c:v>
                </c:pt>
                <c:pt idx="38278">
                  <c:v>45.197000000000003</c:v>
                </c:pt>
                <c:pt idx="38279">
                  <c:v>45.197000000000003</c:v>
                </c:pt>
                <c:pt idx="38280">
                  <c:v>45.197000000000003</c:v>
                </c:pt>
                <c:pt idx="38281">
                  <c:v>45.197000000000003</c:v>
                </c:pt>
                <c:pt idx="38282">
                  <c:v>45.197000000000003</c:v>
                </c:pt>
                <c:pt idx="38283">
                  <c:v>45.197000000000003</c:v>
                </c:pt>
                <c:pt idx="38284">
                  <c:v>45.197000000000003</c:v>
                </c:pt>
                <c:pt idx="38285">
                  <c:v>45.197000000000003</c:v>
                </c:pt>
                <c:pt idx="38286">
                  <c:v>45.197000000000003</c:v>
                </c:pt>
                <c:pt idx="38287">
                  <c:v>45.197000000000003</c:v>
                </c:pt>
                <c:pt idx="38288">
                  <c:v>45.197000000000003</c:v>
                </c:pt>
                <c:pt idx="38289">
                  <c:v>45.197000000000003</c:v>
                </c:pt>
                <c:pt idx="38290">
                  <c:v>45.197000000000003</c:v>
                </c:pt>
                <c:pt idx="38291">
                  <c:v>45.207500000000003</c:v>
                </c:pt>
                <c:pt idx="38292">
                  <c:v>45.207500000000003</c:v>
                </c:pt>
                <c:pt idx="38293">
                  <c:v>45.207500000000003</c:v>
                </c:pt>
                <c:pt idx="38294">
                  <c:v>45.207500000000003</c:v>
                </c:pt>
                <c:pt idx="38295">
                  <c:v>45.207500000000003</c:v>
                </c:pt>
                <c:pt idx="38296">
                  <c:v>45.207500000000003</c:v>
                </c:pt>
                <c:pt idx="38297">
                  <c:v>45.207500000000003</c:v>
                </c:pt>
                <c:pt idx="38298">
                  <c:v>45.207500000000003</c:v>
                </c:pt>
                <c:pt idx="38299">
                  <c:v>45.207500000000003</c:v>
                </c:pt>
                <c:pt idx="38300">
                  <c:v>45.207500000000003</c:v>
                </c:pt>
                <c:pt idx="38301">
                  <c:v>45.207500000000003</c:v>
                </c:pt>
                <c:pt idx="38302">
                  <c:v>45.207500000000003</c:v>
                </c:pt>
                <c:pt idx="38303">
                  <c:v>45.207500000000003</c:v>
                </c:pt>
                <c:pt idx="38304">
                  <c:v>45.207500000000003</c:v>
                </c:pt>
                <c:pt idx="38305">
                  <c:v>45.207500000000003</c:v>
                </c:pt>
                <c:pt idx="38306">
                  <c:v>45.207500000000003</c:v>
                </c:pt>
                <c:pt idx="38307">
                  <c:v>45.207500000000003</c:v>
                </c:pt>
                <c:pt idx="38308">
                  <c:v>45.207500000000003</c:v>
                </c:pt>
                <c:pt idx="38309">
                  <c:v>45.207500000000003</c:v>
                </c:pt>
                <c:pt idx="38310">
                  <c:v>45.207500000000003</c:v>
                </c:pt>
                <c:pt idx="38311">
                  <c:v>45.207500000000003</c:v>
                </c:pt>
                <c:pt idx="38312">
                  <c:v>45.207500000000003</c:v>
                </c:pt>
                <c:pt idx="38313">
                  <c:v>45.207500000000003</c:v>
                </c:pt>
                <c:pt idx="38314">
                  <c:v>45.207500000000003</c:v>
                </c:pt>
                <c:pt idx="38315">
                  <c:v>45.207500000000003</c:v>
                </c:pt>
                <c:pt idx="38316">
                  <c:v>45.207500000000003</c:v>
                </c:pt>
                <c:pt idx="38317">
                  <c:v>45.207500000000003</c:v>
                </c:pt>
                <c:pt idx="38318">
                  <c:v>45.207500000000003</c:v>
                </c:pt>
                <c:pt idx="38319">
                  <c:v>45.207500000000003</c:v>
                </c:pt>
                <c:pt idx="38320">
                  <c:v>45.207500000000003</c:v>
                </c:pt>
                <c:pt idx="38321">
                  <c:v>45.207500000000003</c:v>
                </c:pt>
                <c:pt idx="38322">
                  <c:v>45.207500000000003</c:v>
                </c:pt>
                <c:pt idx="38323">
                  <c:v>45.207500000000003</c:v>
                </c:pt>
                <c:pt idx="38324">
                  <c:v>45.207500000000003</c:v>
                </c:pt>
                <c:pt idx="38325">
                  <c:v>45.207500000000003</c:v>
                </c:pt>
                <c:pt idx="38326">
                  <c:v>45.207500000000003</c:v>
                </c:pt>
                <c:pt idx="38327">
                  <c:v>45.207500000000003</c:v>
                </c:pt>
                <c:pt idx="38328">
                  <c:v>45.207500000000003</c:v>
                </c:pt>
                <c:pt idx="38329">
                  <c:v>45.207500000000003</c:v>
                </c:pt>
                <c:pt idx="38330">
                  <c:v>45.207500000000003</c:v>
                </c:pt>
                <c:pt idx="38331">
                  <c:v>45.207500000000003</c:v>
                </c:pt>
                <c:pt idx="38332">
                  <c:v>45.207500000000003</c:v>
                </c:pt>
                <c:pt idx="38333">
                  <c:v>45.207500000000003</c:v>
                </c:pt>
                <c:pt idx="38334">
                  <c:v>45.218000000000011</c:v>
                </c:pt>
                <c:pt idx="38335">
                  <c:v>45.218000000000011</c:v>
                </c:pt>
                <c:pt idx="38336">
                  <c:v>45.218000000000011</c:v>
                </c:pt>
                <c:pt idx="38337">
                  <c:v>45.218000000000011</c:v>
                </c:pt>
                <c:pt idx="38338">
                  <c:v>45.218000000000011</c:v>
                </c:pt>
                <c:pt idx="38339">
                  <c:v>45.218000000000011</c:v>
                </c:pt>
                <c:pt idx="38340">
                  <c:v>45.218000000000011</c:v>
                </c:pt>
                <c:pt idx="38341">
                  <c:v>45.218000000000011</c:v>
                </c:pt>
                <c:pt idx="38342">
                  <c:v>45.218000000000011</c:v>
                </c:pt>
                <c:pt idx="38343">
                  <c:v>45.218000000000011</c:v>
                </c:pt>
                <c:pt idx="38344">
                  <c:v>45.218000000000011</c:v>
                </c:pt>
                <c:pt idx="38345">
                  <c:v>45.218000000000011</c:v>
                </c:pt>
                <c:pt idx="38346">
                  <c:v>45.218000000000011</c:v>
                </c:pt>
                <c:pt idx="38347">
                  <c:v>45.218000000000011</c:v>
                </c:pt>
                <c:pt idx="38348">
                  <c:v>45.218000000000011</c:v>
                </c:pt>
                <c:pt idx="38349">
                  <c:v>45.218000000000011</c:v>
                </c:pt>
                <c:pt idx="38350">
                  <c:v>45.218000000000011</c:v>
                </c:pt>
                <c:pt idx="38351">
                  <c:v>45.218000000000011</c:v>
                </c:pt>
                <c:pt idx="38352">
                  <c:v>45.218000000000011</c:v>
                </c:pt>
                <c:pt idx="38353">
                  <c:v>45.218000000000011</c:v>
                </c:pt>
                <c:pt idx="38354">
                  <c:v>45.218000000000011</c:v>
                </c:pt>
                <c:pt idx="38355">
                  <c:v>45.218000000000011</c:v>
                </c:pt>
                <c:pt idx="38356">
                  <c:v>45.218000000000011</c:v>
                </c:pt>
                <c:pt idx="38357">
                  <c:v>45.218000000000011</c:v>
                </c:pt>
                <c:pt idx="38358">
                  <c:v>45.218000000000011</c:v>
                </c:pt>
                <c:pt idx="38359">
                  <c:v>45.218000000000011</c:v>
                </c:pt>
                <c:pt idx="38360">
                  <c:v>45.218000000000011</c:v>
                </c:pt>
                <c:pt idx="38361">
                  <c:v>45.218000000000011</c:v>
                </c:pt>
                <c:pt idx="38362">
                  <c:v>45.218000000000011</c:v>
                </c:pt>
                <c:pt idx="38363">
                  <c:v>45.218000000000011</c:v>
                </c:pt>
                <c:pt idx="38364">
                  <c:v>45.218000000000011</c:v>
                </c:pt>
                <c:pt idx="38365">
                  <c:v>45.218000000000011</c:v>
                </c:pt>
                <c:pt idx="38366">
                  <c:v>45.218000000000011</c:v>
                </c:pt>
                <c:pt idx="38367">
                  <c:v>45.218000000000011</c:v>
                </c:pt>
                <c:pt idx="38368">
                  <c:v>45.218000000000011</c:v>
                </c:pt>
                <c:pt idx="38369">
                  <c:v>45.218000000000011</c:v>
                </c:pt>
                <c:pt idx="38370">
                  <c:v>45.218000000000011</c:v>
                </c:pt>
                <c:pt idx="38371">
                  <c:v>45.218000000000011</c:v>
                </c:pt>
                <c:pt idx="38372">
                  <c:v>45.228000000000002</c:v>
                </c:pt>
                <c:pt idx="38373">
                  <c:v>45.228000000000002</c:v>
                </c:pt>
                <c:pt idx="38374">
                  <c:v>45.228000000000002</c:v>
                </c:pt>
                <c:pt idx="38375">
                  <c:v>45.228000000000002</c:v>
                </c:pt>
                <c:pt idx="38376">
                  <c:v>45.228000000000002</c:v>
                </c:pt>
                <c:pt idx="38377">
                  <c:v>45.228000000000002</c:v>
                </c:pt>
                <c:pt idx="38378">
                  <c:v>45.228000000000002</c:v>
                </c:pt>
                <c:pt idx="38379">
                  <c:v>45.228000000000002</c:v>
                </c:pt>
                <c:pt idx="38380">
                  <c:v>45.228000000000002</c:v>
                </c:pt>
                <c:pt idx="38381">
                  <c:v>45.228000000000002</c:v>
                </c:pt>
                <c:pt idx="38382">
                  <c:v>45.228000000000002</c:v>
                </c:pt>
                <c:pt idx="38383">
                  <c:v>45.228000000000002</c:v>
                </c:pt>
                <c:pt idx="38384">
                  <c:v>45.228000000000002</c:v>
                </c:pt>
                <c:pt idx="38385">
                  <c:v>45.228000000000002</c:v>
                </c:pt>
                <c:pt idx="38386">
                  <c:v>45.228000000000002</c:v>
                </c:pt>
                <c:pt idx="38387">
                  <c:v>45.228000000000002</c:v>
                </c:pt>
                <c:pt idx="38388">
                  <c:v>45.228000000000002</c:v>
                </c:pt>
                <c:pt idx="38389">
                  <c:v>45.228000000000002</c:v>
                </c:pt>
                <c:pt idx="38390">
                  <c:v>45.228000000000002</c:v>
                </c:pt>
                <c:pt idx="38391">
                  <c:v>45.228000000000002</c:v>
                </c:pt>
                <c:pt idx="38392">
                  <c:v>45.228000000000002</c:v>
                </c:pt>
                <c:pt idx="38393">
                  <c:v>45.228000000000002</c:v>
                </c:pt>
                <c:pt idx="38394">
                  <c:v>45.228000000000002</c:v>
                </c:pt>
                <c:pt idx="38395">
                  <c:v>45.228000000000002</c:v>
                </c:pt>
                <c:pt idx="38396">
                  <c:v>45.228000000000002</c:v>
                </c:pt>
                <c:pt idx="38397">
                  <c:v>45.228000000000002</c:v>
                </c:pt>
                <c:pt idx="38398">
                  <c:v>45.228000000000002</c:v>
                </c:pt>
                <c:pt idx="38399">
                  <c:v>45.228000000000002</c:v>
                </c:pt>
                <c:pt idx="38400">
                  <c:v>45.228000000000002</c:v>
                </c:pt>
                <c:pt idx="38401">
                  <c:v>45.228000000000002</c:v>
                </c:pt>
                <c:pt idx="38402">
                  <c:v>45.228000000000002</c:v>
                </c:pt>
                <c:pt idx="38403">
                  <c:v>45.228000000000002</c:v>
                </c:pt>
                <c:pt idx="38404">
                  <c:v>45.228000000000002</c:v>
                </c:pt>
                <c:pt idx="38405">
                  <c:v>45.228000000000002</c:v>
                </c:pt>
                <c:pt idx="38406">
                  <c:v>45.228000000000002</c:v>
                </c:pt>
                <c:pt idx="38407">
                  <c:v>45.228000000000002</c:v>
                </c:pt>
                <c:pt idx="38408">
                  <c:v>45.228000000000002</c:v>
                </c:pt>
                <c:pt idx="38409">
                  <c:v>45.228000000000002</c:v>
                </c:pt>
                <c:pt idx="38410">
                  <c:v>45.228000000000002</c:v>
                </c:pt>
                <c:pt idx="38411">
                  <c:v>45.228000000000002</c:v>
                </c:pt>
                <c:pt idx="38412">
                  <c:v>45.228000000000002</c:v>
                </c:pt>
                <c:pt idx="38413">
                  <c:v>45.228000000000002</c:v>
                </c:pt>
                <c:pt idx="38414">
                  <c:v>45.228000000000002</c:v>
                </c:pt>
                <c:pt idx="38415">
                  <c:v>45.228000000000002</c:v>
                </c:pt>
                <c:pt idx="38416">
                  <c:v>45.228000000000002</c:v>
                </c:pt>
                <c:pt idx="38417">
                  <c:v>45.228000000000002</c:v>
                </c:pt>
                <c:pt idx="38418">
                  <c:v>45.228000000000002</c:v>
                </c:pt>
                <c:pt idx="38419">
                  <c:v>45.228000000000002</c:v>
                </c:pt>
                <c:pt idx="38420">
                  <c:v>45.228000000000002</c:v>
                </c:pt>
                <c:pt idx="38421">
                  <c:v>45.228000000000002</c:v>
                </c:pt>
                <c:pt idx="38422">
                  <c:v>45.228000000000002</c:v>
                </c:pt>
                <c:pt idx="38423">
                  <c:v>45.228000000000002</c:v>
                </c:pt>
                <c:pt idx="38424">
                  <c:v>45.238200000000013</c:v>
                </c:pt>
                <c:pt idx="38425">
                  <c:v>45.238200000000013</c:v>
                </c:pt>
                <c:pt idx="38426">
                  <c:v>45.238200000000013</c:v>
                </c:pt>
                <c:pt idx="38427">
                  <c:v>45.238200000000013</c:v>
                </c:pt>
                <c:pt idx="38428">
                  <c:v>45.238200000000013</c:v>
                </c:pt>
                <c:pt idx="38429">
                  <c:v>45.238200000000013</c:v>
                </c:pt>
                <c:pt idx="38430">
                  <c:v>45.238200000000013</c:v>
                </c:pt>
                <c:pt idx="38431">
                  <c:v>45.238200000000013</c:v>
                </c:pt>
                <c:pt idx="38432">
                  <c:v>45.238200000000013</c:v>
                </c:pt>
                <c:pt idx="38433">
                  <c:v>45.238200000000013</c:v>
                </c:pt>
                <c:pt idx="38434">
                  <c:v>45.238200000000013</c:v>
                </c:pt>
                <c:pt idx="38435">
                  <c:v>45.238200000000013</c:v>
                </c:pt>
                <c:pt idx="38436">
                  <c:v>45.238200000000013</c:v>
                </c:pt>
                <c:pt idx="38437">
                  <c:v>45.238200000000013</c:v>
                </c:pt>
                <c:pt idx="38438">
                  <c:v>45.238200000000013</c:v>
                </c:pt>
                <c:pt idx="38439">
                  <c:v>45.238200000000013</c:v>
                </c:pt>
                <c:pt idx="38440">
                  <c:v>45.238200000000013</c:v>
                </c:pt>
                <c:pt idx="38441">
                  <c:v>45.238200000000013</c:v>
                </c:pt>
                <c:pt idx="38442">
                  <c:v>45.238200000000013</c:v>
                </c:pt>
                <c:pt idx="38443">
                  <c:v>45.238200000000013</c:v>
                </c:pt>
                <c:pt idx="38444">
                  <c:v>45.238200000000013</c:v>
                </c:pt>
                <c:pt idx="38445">
                  <c:v>45.238200000000013</c:v>
                </c:pt>
                <c:pt idx="38446">
                  <c:v>45.238200000000013</c:v>
                </c:pt>
                <c:pt idx="38447">
                  <c:v>45.238200000000013</c:v>
                </c:pt>
                <c:pt idx="38448">
                  <c:v>45.238200000000013</c:v>
                </c:pt>
                <c:pt idx="38449">
                  <c:v>45.238200000000013</c:v>
                </c:pt>
                <c:pt idx="38450">
                  <c:v>45.238200000000013</c:v>
                </c:pt>
                <c:pt idx="38451">
                  <c:v>45.238200000000013</c:v>
                </c:pt>
                <c:pt idx="38452">
                  <c:v>45.238200000000013</c:v>
                </c:pt>
                <c:pt idx="38453">
                  <c:v>45.238200000000013</c:v>
                </c:pt>
                <c:pt idx="38454">
                  <c:v>45.238200000000013</c:v>
                </c:pt>
                <c:pt idx="38455">
                  <c:v>45.238200000000013</c:v>
                </c:pt>
                <c:pt idx="38456">
                  <c:v>45.238200000000013</c:v>
                </c:pt>
                <c:pt idx="38457">
                  <c:v>45.2485</c:v>
                </c:pt>
                <c:pt idx="38458">
                  <c:v>45.2485</c:v>
                </c:pt>
                <c:pt idx="38459">
                  <c:v>45.2485</c:v>
                </c:pt>
                <c:pt idx="38460">
                  <c:v>45.2485</c:v>
                </c:pt>
                <c:pt idx="38461">
                  <c:v>45.2485</c:v>
                </c:pt>
                <c:pt idx="38462">
                  <c:v>45.2485</c:v>
                </c:pt>
                <c:pt idx="38463">
                  <c:v>45.2485</c:v>
                </c:pt>
                <c:pt idx="38464">
                  <c:v>45.2485</c:v>
                </c:pt>
                <c:pt idx="38465">
                  <c:v>45.2485</c:v>
                </c:pt>
                <c:pt idx="38466">
                  <c:v>45.2485</c:v>
                </c:pt>
                <c:pt idx="38467">
                  <c:v>45.2485</c:v>
                </c:pt>
                <c:pt idx="38468">
                  <c:v>45.2485</c:v>
                </c:pt>
                <c:pt idx="38469">
                  <c:v>45.2485</c:v>
                </c:pt>
                <c:pt idx="38470">
                  <c:v>45.2485</c:v>
                </c:pt>
                <c:pt idx="38471">
                  <c:v>45.2485</c:v>
                </c:pt>
                <c:pt idx="38472">
                  <c:v>45.2485</c:v>
                </c:pt>
                <c:pt idx="38473">
                  <c:v>45.2485</c:v>
                </c:pt>
                <c:pt idx="38474">
                  <c:v>45.2485</c:v>
                </c:pt>
                <c:pt idx="38475">
                  <c:v>45.2485</c:v>
                </c:pt>
                <c:pt idx="38476">
                  <c:v>45.26</c:v>
                </c:pt>
                <c:pt idx="38477">
                  <c:v>45.26</c:v>
                </c:pt>
                <c:pt idx="38478">
                  <c:v>45.26</c:v>
                </c:pt>
                <c:pt idx="38479">
                  <c:v>45.26</c:v>
                </c:pt>
                <c:pt idx="38480">
                  <c:v>45.26</c:v>
                </c:pt>
                <c:pt idx="38481">
                  <c:v>45.26</c:v>
                </c:pt>
                <c:pt idx="38482">
                  <c:v>45.26</c:v>
                </c:pt>
                <c:pt idx="38483">
                  <c:v>45.26</c:v>
                </c:pt>
                <c:pt idx="38484">
                  <c:v>45.26</c:v>
                </c:pt>
                <c:pt idx="38485">
                  <c:v>45.26</c:v>
                </c:pt>
                <c:pt idx="38486">
                  <c:v>45.26</c:v>
                </c:pt>
                <c:pt idx="38487">
                  <c:v>45.26</c:v>
                </c:pt>
                <c:pt idx="38488">
                  <c:v>45.26</c:v>
                </c:pt>
                <c:pt idx="38489">
                  <c:v>45.26</c:v>
                </c:pt>
                <c:pt idx="38490">
                  <c:v>45.270099999999999</c:v>
                </c:pt>
                <c:pt idx="38491">
                  <c:v>45.270099999999999</c:v>
                </c:pt>
                <c:pt idx="38492">
                  <c:v>45.270099999999999</c:v>
                </c:pt>
                <c:pt idx="38493">
                  <c:v>45.270099999999999</c:v>
                </c:pt>
                <c:pt idx="38494">
                  <c:v>45.270099999999999</c:v>
                </c:pt>
                <c:pt idx="38495">
                  <c:v>45.270099999999999</c:v>
                </c:pt>
                <c:pt idx="38496">
                  <c:v>45.270099999999999</c:v>
                </c:pt>
                <c:pt idx="38497">
                  <c:v>45.270099999999999</c:v>
                </c:pt>
                <c:pt idx="38498">
                  <c:v>45.270099999999999</c:v>
                </c:pt>
                <c:pt idx="38499">
                  <c:v>45.270099999999999</c:v>
                </c:pt>
                <c:pt idx="38500">
                  <c:v>45.270099999999999</c:v>
                </c:pt>
                <c:pt idx="38501">
                  <c:v>45.270099999999999</c:v>
                </c:pt>
                <c:pt idx="38502">
                  <c:v>45.270099999999999</c:v>
                </c:pt>
                <c:pt idx="38503">
                  <c:v>45.270099999999999</c:v>
                </c:pt>
                <c:pt idx="38504">
                  <c:v>45.270099999999999</c:v>
                </c:pt>
                <c:pt idx="38505">
                  <c:v>45.270099999999999</c:v>
                </c:pt>
                <c:pt idx="38506">
                  <c:v>45.270099999999999</c:v>
                </c:pt>
                <c:pt idx="38507">
                  <c:v>45.270099999999999</c:v>
                </c:pt>
                <c:pt idx="38508">
                  <c:v>45.270099999999999</c:v>
                </c:pt>
                <c:pt idx="38509">
                  <c:v>45.280200000000001</c:v>
                </c:pt>
                <c:pt idx="38510">
                  <c:v>45.280200000000001</c:v>
                </c:pt>
                <c:pt idx="38511">
                  <c:v>45.280200000000001</c:v>
                </c:pt>
                <c:pt idx="38512">
                  <c:v>45.280200000000001</c:v>
                </c:pt>
                <c:pt idx="38513">
                  <c:v>45.280200000000001</c:v>
                </c:pt>
                <c:pt idx="38514">
                  <c:v>45.280200000000001</c:v>
                </c:pt>
                <c:pt idx="38515">
                  <c:v>45.280200000000001</c:v>
                </c:pt>
                <c:pt idx="38516">
                  <c:v>45.280200000000001</c:v>
                </c:pt>
                <c:pt idx="38517">
                  <c:v>45.280200000000001</c:v>
                </c:pt>
                <c:pt idx="38518">
                  <c:v>45.280200000000001</c:v>
                </c:pt>
                <c:pt idx="38519">
                  <c:v>45.280200000000001</c:v>
                </c:pt>
                <c:pt idx="38520">
                  <c:v>45.280200000000001</c:v>
                </c:pt>
                <c:pt idx="38521">
                  <c:v>45.280200000000001</c:v>
                </c:pt>
                <c:pt idx="38522">
                  <c:v>45.280200000000001</c:v>
                </c:pt>
                <c:pt idx="38523">
                  <c:v>45.280200000000001</c:v>
                </c:pt>
                <c:pt idx="38524">
                  <c:v>45.280200000000001</c:v>
                </c:pt>
                <c:pt idx="38525">
                  <c:v>45.280200000000001</c:v>
                </c:pt>
                <c:pt idx="38526">
                  <c:v>45.280200000000001</c:v>
                </c:pt>
                <c:pt idx="38527">
                  <c:v>45.280200000000001</c:v>
                </c:pt>
                <c:pt idx="38528">
                  <c:v>45.290300000000002</c:v>
                </c:pt>
                <c:pt idx="38529">
                  <c:v>45.290300000000002</c:v>
                </c:pt>
                <c:pt idx="38530">
                  <c:v>45.290300000000002</c:v>
                </c:pt>
                <c:pt idx="38531">
                  <c:v>45.290300000000002</c:v>
                </c:pt>
                <c:pt idx="38532">
                  <c:v>45.290300000000002</c:v>
                </c:pt>
                <c:pt idx="38533">
                  <c:v>45.290300000000002</c:v>
                </c:pt>
                <c:pt idx="38534">
                  <c:v>45.290300000000002</c:v>
                </c:pt>
                <c:pt idx="38535">
                  <c:v>45.290300000000002</c:v>
                </c:pt>
                <c:pt idx="38536">
                  <c:v>45.290300000000002</c:v>
                </c:pt>
                <c:pt idx="38537">
                  <c:v>45.290300000000002</c:v>
                </c:pt>
                <c:pt idx="38538">
                  <c:v>45.290300000000002</c:v>
                </c:pt>
                <c:pt idx="38539">
                  <c:v>45.290300000000002</c:v>
                </c:pt>
                <c:pt idx="38540">
                  <c:v>45.290300000000002</c:v>
                </c:pt>
                <c:pt idx="38541">
                  <c:v>45.290300000000002</c:v>
                </c:pt>
                <c:pt idx="38542">
                  <c:v>45.3005</c:v>
                </c:pt>
                <c:pt idx="38543">
                  <c:v>45.3005</c:v>
                </c:pt>
                <c:pt idx="38544">
                  <c:v>45.3005</c:v>
                </c:pt>
                <c:pt idx="38545">
                  <c:v>45.3005</c:v>
                </c:pt>
                <c:pt idx="38546">
                  <c:v>45.3005</c:v>
                </c:pt>
                <c:pt idx="38547">
                  <c:v>45.3005</c:v>
                </c:pt>
                <c:pt idx="38548">
                  <c:v>45.3005</c:v>
                </c:pt>
                <c:pt idx="38549">
                  <c:v>45.3005</c:v>
                </c:pt>
                <c:pt idx="38550">
                  <c:v>45.3005</c:v>
                </c:pt>
                <c:pt idx="38551">
                  <c:v>45.3005</c:v>
                </c:pt>
                <c:pt idx="38552">
                  <c:v>45.3005</c:v>
                </c:pt>
                <c:pt idx="38553">
                  <c:v>45.3005</c:v>
                </c:pt>
                <c:pt idx="38554">
                  <c:v>45.3005</c:v>
                </c:pt>
                <c:pt idx="38555">
                  <c:v>45.3005</c:v>
                </c:pt>
                <c:pt idx="38556">
                  <c:v>45.3005</c:v>
                </c:pt>
                <c:pt idx="38557">
                  <c:v>45.3005</c:v>
                </c:pt>
                <c:pt idx="38558">
                  <c:v>45.3005</c:v>
                </c:pt>
                <c:pt idx="38559">
                  <c:v>45.3005</c:v>
                </c:pt>
                <c:pt idx="38560">
                  <c:v>45.3005</c:v>
                </c:pt>
                <c:pt idx="38561">
                  <c:v>45.310899999999997</c:v>
                </c:pt>
                <c:pt idx="38562">
                  <c:v>45.310899999999997</c:v>
                </c:pt>
                <c:pt idx="38563">
                  <c:v>45.310899999999997</c:v>
                </c:pt>
                <c:pt idx="38564">
                  <c:v>45.310899999999997</c:v>
                </c:pt>
                <c:pt idx="38565">
                  <c:v>45.310899999999997</c:v>
                </c:pt>
                <c:pt idx="38566">
                  <c:v>45.310899999999997</c:v>
                </c:pt>
                <c:pt idx="38567">
                  <c:v>45.310899999999997</c:v>
                </c:pt>
                <c:pt idx="38568">
                  <c:v>45.310899999999997</c:v>
                </c:pt>
                <c:pt idx="38569">
                  <c:v>45.310899999999997</c:v>
                </c:pt>
                <c:pt idx="38570">
                  <c:v>45.310899999999997</c:v>
                </c:pt>
                <c:pt idx="38571">
                  <c:v>45.310899999999997</c:v>
                </c:pt>
                <c:pt idx="38572">
                  <c:v>45.310899999999997</c:v>
                </c:pt>
                <c:pt idx="38573">
                  <c:v>45.310899999999997</c:v>
                </c:pt>
                <c:pt idx="38574">
                  <c:v>45.310899999999997</c:v>
                </c:pt>
                <c:pt idx="38575">
                  <c:v>45.310899999999997</c:v>
                </c:pt>
                <c:pt idx="38576">
                  <c:v>45.310899999999997</c:v>
                </c:pt>
                <c:pt idx="38577">
                  <c:v>45.310899999999997</c:v>
                </c:pt>
                <c:pt idx="38578">
                  <c:v>45.310899999999997</c:v>
                </c:pt>
                <c:pt idx="38579">
                  <c:v>45.310899999999997</c:v>
                </c:pt>
                <c:pt idx="38580">
                  <c:v>45.300699999999999</c:v>
                </c:pt>
                <c:pt idx="38581">
                  <c:v>45.300699999999999</c:v>
                </c:pt>
                <c:pt idx="38582">
                  <c:v>45.300699999999999</c:v>
                </c:pt>
                <c:pt idx="38583">
                  <c:v>45.300699999999999</c:v>
                </c:pt>
                <c:pt idx="38584">
                  <c:v>45.300699999999999</c:v>
                </c:pt>
                <c:pt idx="38585">
                  <c:v>45.300699999999999</c:v>
                </c:pt>
                <c:pt idx="38586">
                  <c:v>45.300699999999999</c:v>
                </c:pt>
                <c:pt idx="38587">
                  <c:v>45.300699999999999</c:v>
                </c:pt>
                <c:pt idx="38588">
                  <c:v>45.300699999999999</c:v>
                </c:pt>
                <c:pt idx="38589">
                  <c:v>45.300699999999999</c:v>
                </c:pt>
                <c:pt idx="38590">
                  <c:v>45.300699999999999</c:v>
                </c:pt>
                <c:pt idx="38591">
                  <c:v>45.300699999999999</c:v>
                </c:pt>
                <c:pt idx="38592">
                  <c:v>45.300699999999999</c:v>
                </c:pt>
                <c:pt idx="38593">
                  <c:v>45.300699999999999</c:v>
                </c:pt>
                <c:pt idx="38594">
                  <c:v>45.300699999999999</c:v>
                </c:pt>
                <c:pt idx="38595">
                  <c:v>45.300699999999999</c:v>
                </c:pt>
                <c:pt idx="38596">
                  <c:v>45.300699999999999</c:v>
                </c:pt>
                <c:pt idx="38597">
                  <c:v>45.300699999999999</c:v>
                </c:pt>
                <c:pt idx="38598">
                  <c:v>45.300699999999999</c:v>
                </c:pt>
                <c:pt idx="38599">
                  <c:v>45.311</c:v>
                </c:pt>
                <c:pt idx="38600">
                  <c:v>45.311</c:v>
                </c:pt>
                <c:pt idx="38601">
                  <c:v>45.311</c:v>
                </c:pt>
                <c:pt idx="38602">
                  <c:v>45.311</c:v>
                </c:pt>
                <c:pt idx="38603">
                  <c:v>45.311</c:v>
                </c:pt>
                <c:pt idx="38604">
                  <c:v>45.311</c:v>
                </c:pt>
                <c:pt idx="38605">
                  <c:v>45.311</c:v>
                </c:pt>
                <c:pt idx="38606">
                  <c:v>45.311</c:v>
                </c:pt>
                <c:pt idx="38607">
                  <c:v>45.311</c:v>
                </c:pt>
                <c:pt idx="38608">
                  <c:v>45.311</c:v>
                </c:pt>
                <c:pt idx="38609">
                  <c:v>45.311</c:v>
                </c:pt>
                <c:pt idx="38610">
                  <c:v>45.311</c:v>
                </c:pt>
                <c:pt idx="38611">
                  <c:v>45.311</c:v>
                </c:pt>
                <c:pt idx="38612">
                  <c:v>45.311</c:v>
                </c:pt>
                <c:pt idx="38613">
                  <c:v>45.311</c:v>
                </c:pt>
                <c:pt idx="38614">
                  <c:v>45.311</c:v>
                </c:pt>
                <c:pt idx="38615">
                  <c:v>45.311</c:v>
                </c:pt>
                <c:pt idx="38616">
                  <c:v>45.311</c:v>
                </c:pt>
                <c:pt idx="38617">
                  <c:v>45.311</c:v>
                </c:pt>
                <c:pt idx="38618">
                  <c:v>45.3215</c:v>
                </c:pt>
                <c:pt idx="38619">
                  <c:v>45.3215</c:v>
                </c:pt>
                <c:pt idx="38620">
                  <c:v>45.3215</c:v>
                </c:pt>
                <c:pt idx="38621">
                  <c:v>45.3215</c:v>
                </c:pt>
                <c:pt idx="38622">
                  <c:v>45.3215</c:v>
                </c:pt>
                <c:pt idx="38623">
                  <c:v>45.3215</c:v>
                </c:pt>
                <c:pt idx="38624">
                  <c:v>45.3215</c:v>
                </c:pt>
                <c:pt idx="38625">
                  <c:v>45.3215</c:v>
                </c:pt>
                <c:pt idx="38626">
                  <c:v>45.3215</c:v>
                </c:pt>
                <c:pt idx="38627">
                  <c:v>45.3215</c:v>
                </c:pt>
                <c:pt idx="38628">
                  <c:v>45.3215</c:v>
                </c:pt>
                <c:pt idx="38629">
                  <c:v>45.3215</c:v>
                </c:pt>
                <c:pt idx="38630">
                  <c:v>45.3215</c:v>
                </c:pt>
                <c:pt idx="38631">
                  <c:v>45.3215</c:v>
                </c:pt>
                <c:pt idx="38632">
                  <c:v>45.3215</c:v>
                </c:pt>
                <c:pt idx="38633">
                  <c:v>45.3215</c:v>
                </c:pt>
                <c:pt idx="38634">
                  <c:v>45.3215</c:v>
                </c:pt>
                <c:pt idx="38635">
                  <c:v>45.3215</c:v>
                </c:pt>
                <c:pt idx="38636">
                  <c:v>45.331800000000001</c:v>
                </c:pt>
                <c:pt idx="38637">
                  <c:v>45.331800000000001</c:v>
                </c:pt>
                <c:pt idx="38638">
                  <c:v>45.331800000000001</c:v>
                </c:pt>
                <c:pt idx="38639">
                  <c:v>45.331800000000001</c:v>
                </c:pt>
                <c:pt idx="38640">
                  <c:v>45.331800000000001</c:v>
                </c:pt>
                <c:pt idx="38641">
                  <c:v>45.331800000000001</c:v>
                </c:pt>
                <c:pt idx="38642">
                  <c:v>45.331800000000001</c:v>
                </c:pt>
                <c:pt idx="38643">
                  <c:v>45.331800000000001</c:v>
                </c:pt>
                <c:pt idx="38644">
                  <c:v>45.331800000000001</c:v>
                </c:pt>
                <c:pt idx="38645">
                  <c:v>45.331800000000001</c:v>
                </c:pt>
                <c:pt idx="38646">
                  <c:v>45.331800000000001</c:v>
                </c:pt>
                <c:pt idx="38647">
                  <c:v>45.331800000000001</c:v>
                </c:pt>
                <c:pt idx="38648">
                  <c:v>45.331800000000001</c:v>
                </c:pt>
                <c:pt idx="38649">
                  <c:v>45.331800000000001</c:v>
                </c:pt>
                <c:pt idx="38650">
                  <c:v>45.331800000000001</c:v>
                </c:pt>
                <c:pt idx="38651">
                  <c:v>45.331800000000001</c:v>
                </c:pt>
                <c:pt idx="38652">
                  <c:v>45.331800000000001</c:v>
                </c:pt>
                <c:pt idx="38653">
                  <c:v>45.331800000000001</c:v>
                </c:pt>
                <c:pt idx="38654">
                  <c:v>45.331800000000001</c:v>
                </c:pt>
                <c:pt idx="38655">
                  <c:v>45.342100000000002</c:v>
                </c:pt>
                <c:pt idx="38656">
                  <c:v>45.342100000000002</c:v>
                </c:pt>
                <c:pt idx="38657">
                  <c:v>45.342100000000002</c:v>
                </c:pt>
                <c:pt idx="38658">
                  <c:v>45.342100000000002</c:v>
                </c:pt>
                <c:pt idx="38659">
                  <c:v>45.342100000000002</c:v>
                </c:pt>
                <c:pt idx="38660">
                  <c:v>45.342100000000002</c:v>
                </c:pt>
                <c:pt idx="38661">
                  <c:v>45.342100000000002</c:v>
                </c:pt>
                <c:pt idx="38662">
                  <c:v>45.342100000000002</c:v>
                </c:pt>
                <c:pt idx="38663">
                  <c:v>45.342100000000002</c:v>
                </c:pt>
                <c:pt idx="38664">
                  <c:v>45.342100000000002</c:v>
                </c:pt>
                <c:pt idx="38665">
                  <c:v>45.342100000000002</c:v>
                </c:pt>
                <c:pt idx="38666">
                  <c:v>45.342100000000002</c:v>
                </c:pt>
                <c:pt idx="38667">
                  <c:v>45.342100000000002</c:v>
                </c:pt>
                <c:pt idx="38668">
                  <c:v>45.342100000000002</c:v>
                </c:pt>
                <c:pt idx="38669">
                  <c:v>45.342100000000002</c:v>
                </c:pt>
                <c:pt idx="38670">
                  <c:v>45.342100000000002</c:v>
                </c:pt>
                <c:pt idx="38671">
                  <c:v>45.342100000000002</c:v>
                </c:pt>
                <c:pt idx="38672">
                  <c:v>45.342100000000002</c:v>
                </c:pt>
                <c:pt idx="38673">
                  <c:v>45.342100000000002</c:v>
                </c:pt>
                <c:pt idx="38674">
                  <c:v>45.342100000000002</c:v>
                </c:pt>
                <c:pt idx="38675">
                  <c:v>45.342100000000002</c:v>
                </c:pt>
                <c:pt idx="38676">
                  <c:v>45.342100000000002</c:v>
                </c:pt>
                <c:pt idx="38677">
                  <c:v>45.342100000000002</c:v>
                </c:pt>
                <c:pt idx="38678">
                  <c:v>45.342100000000002</c:v>
                </c:pt>
                <c:pt idx="38679">
                  <c:v>45.319899999999997</c:v>
                </c:pt>
                <c:pt idx="38680">
                  <c:v>45.319899999999997</c:v>
                </c:pt>
                <c:pt idx="38681">
                  <c:v>45.319899999999997</c:v>
                </c:pt>
                <c:pt idx="38682">
                  <c:v>45.319899999999997</c:v>
                </c:pt>
                <c:pt idx="38683">
                  <c:v>45.319899999999997</c:v>
                </c:pt>
                <c:pt idx="38684">
                  <c:v>45.295000000000002</c:v>
                </c:pt>
                <c:pt idx="38685">
                  <c:v>45.295000000000002</c:v>
                </c:pt>
                <c:pt idx="38686">
                  <c:v>45.295000000000002</c:v>
                </c:pt>
                <c:pt idx="38687">
                  <c:v>45.295000000000002</c:v>
                </c:pt>
                <c:pt idx="38688">
                  <c:v>45.271600000000007</c:v>
                </c:pt>
                <c:pt idx="38689">
                  <c:v>45.271600000000007</c:v>
                </c:pt>
                <c:pt idx="38690">
                  <c:v>45.271600000000007</c:v>
                </c:pt>
                <c:pt idx="38691">
                  <c:v>45.271600000000007</c:v>
                </c:pt>
                <c:pt idx="38692">
                  <c:v>45.271600000000007</c:v>
                </c:pt>
                <c:pt idx="38693">
                  <c:v>45.244900000000001</c:v>
                </c:pt>
                <c:pt idx="38694">
                  <c:v>45.244900000000001</c:v>
                </c:pt>
                <c:pt idx="38695">
                  <c:v>45.244900000000001</c:v>
                </c:pt>
                <c:pt idx="38696">
                  <c:v>45.244900000000001</c:v>
                </c:pt>
                <c:pt idx="38697">
                  <c:v>45.244900000000001</c:v>
                </c:pt>
                <c:pt idx="38698">
                  <c:v>45.221699999999998</c:v>
                </c:pt>
                <c:pt idx="38699">
                  <c:v>45.221699999999998</c:v>
                </c:pt>
                <c:pt idx="38700">
                  <c:v>45.221699999999998</c:v>
                </c:pt>
                <c:pt idx="38701">
                  <c:v>45.221699999999998</c:v>
                </c:pt>
                <c:pt idx="38702">
                  <c:v>45.221699999999998</c:v>
                </c:pt>
                <c:pt idx="38703">
                  <c:v>45.197400000000002</c:v>
                </c:pt>
                <c:pt idx="38704">
                  <c:v>45.197400000000002</c:v>
                </c:pt>
                <c:pt idx="38705">
                  <c:v>45.197400000000002</c:v>
                </c:pt>
                <c:pt idx="38706">
                  <c:v>45.197400000000002</c:v>
                </c:pt>
                <c:pt idx="38707">
                  <c:v>45.168700000000001</c:v>
                </c:pt>
                <c:pt idx="38708">
                  <c:v>45.168700000000001</c:v>
                </c:pt>
                <c:pt idx="38709">
                  <c:v>45.168700000000001</c:v>
                </c:pt>
                <c:pt idx="38710">
                  <c:v>45.168700000000001</c:v>
                </c:pt>
                <c:pt idx="38711">
                  <c:v>45.168700000000001</c:v>
                </c:pt>
                <c:pt idx="38712">
                  <c:v>45.155299999999997</c:v>
                </c:pt>
                <c:pt idx="38713">
                  <c:v>45.155299999999997</c:v>
                </c:pt>
                <c:pt idx="38714">
                  <c:v>45.155299999999997</c:v>
                </c:pt>
                <c:pt idx="38715">
                  <c:v>45.155299999999997</c:v>
                </c:pt>
                <c:pt idx="38716">
                  <c:v>45.155299999999997</c:v>
                </c:pt>
                <c:pt idx="38717">
                  <c:v>45.129800000000003</c:v>
                </c:pt>
                <c:pt idx="38718">
                  <c:v>45.129800000000003</c:v>
                </c:pt>
                <c:pt idx="38719">
                  <c:v>45.129800000000003</c:v>
                </c:pt>
                <c:pt idx="38720">
                  <c:v>45.129800000000003</c:v>
                </c:pt>
                <c:pt idx="38721">
                  <c:v>45.129800000000003</c:v>
                </c:pt>
                <c:pt idx="38722">
                  <c:v>45.117199999999997</c:v>
                </c:pt>
                <c:pt idx="38723">
                  <c:v>45.117199999999997</c:v>
                </c:pt>
                <c:pt idx="38724">
                  <c:v>45.117199999999997</c:v>
                </c:pt>
                <c:pt idx="38725">
                  <c:v>45.117199999999997</c:v>
                </c:pt>
                <c:pt idx="38726">
                  <c:v>45.091700000000003</c:v>
                </c:pt>
                <c:pt idx="38727">
                  <c:v>45.091700000000003</c:v>
                </c:pt>
                <c:pt idx="38728">
                  <c:v>45.091700000000003</c:v>
                </c:pt>
                <c:pt idx="38729">
                  <c:v>45.091700000000003</c:v>
                </c:pt>
                <c:pt idx="38730">
                  <c:v>45.091700000000003</c:v>
                </c:pt>
                <c:pt idx="38731">
                  <c:v>45.079600000000013</c:v>
                </c:pt>
                <c:pt idx="38732">
                  <c:v>45.079600000000013</c:v>
                </c:pt>
                <c:pt idx="38733">
                  <c:v>45.079600000000013</c:v>
                </c:pt>
                <c:pt idx="38734">
                  <c:v>45.079600000000013</c:v>
                </c:pt>
                <c:pt idx="38735">
                  <c:v>45.079600000000013</c:v>
                </c:pt>
                <c:pt idx="38736">
                  <c:v>45.056600000000003</c:v>
                </c:pt>
                <c:pt idx="38737">
                  <c:v>45.056600000000003</c:v>
                </c:pt>
                <c:pt idx="38738">
                  <c:v>45.056600000000003</c:v>
                </c:pt>
                <c:pt idx="38739">
                  <c:v>45.056600000000003</c:v>
                </c:pt>
                <c:pt idx="38740">
                  <c:v>45.034999999999997</c:v>
                </c:pt>
                <c:pt idx="38741">
                  <c:v>45.034999999999997</c:v>
                </c:pt>
                <c:pt idx="38742">
                  <c:v>45.034999999999997</c:v>
                </c:pt>
                <c:pt idx="38743">
                  <c:v>45.034999999999997</c:v>
                </c:pt>
                <c:pt idx="38744">
                  <c:v>45.034999999999997</c:v>
                </c:pt>
                <c:pt idx="38745">
                  <c:v>45.024299999999997</c:v>
                </c:pt>
                <c:pt idx="38746">
                  <c:v>45.024299999999997</c:v>
                </c:pt>
                <c:pt idx="38747">
                  <c:v>45.024299999999997</c:v>
                </c:pt>
                <c:pt idx="38748">
                  <c:v>45.024299999999997</c:v>
                </c:pt>
                <c:pt idx="38749">
                  <c:v>45.024299999999997</c:v>
                </c:pt>
                <c:pt idx="38750">
                  <c:v>45.014299999999999</c:v>
                </c:pt>
                <c:pt idx="38751">
                  <c:v>45.014299999999999</c:v>
                </c:pt>
                <c:pt idx="38752">
                  <c:v>45.014299999999999</c:v>
                </c:pt>
                <c:pt idx="38753">
                  <c:v>45.014299999999999</c:v>
                </c:pt>
                <c:pt idx="38754">
                  <c:v>45.014299999999999</c:v>
                </c:pt>
                <c:pt idx="38755">
                  <c:v>45.014299999999999</c:v>
                </c:pt>
                <c:pt idx="38756">
                  <c:v>45.014299999999999</c:v>
                </c:pt>
                <c:pt idx="38757">
                  <c:v>45.014299999999999</c:v>
                </c:pt>
                <c:pt idx="38758">
                  <c:v>45.014299999999999</c:v>
                </c:pt>
                <c:pt idx="38759">
                  <c:v>45.014299999999999</c:v>
                </c:pt>
                <c:pt idx="38760">
                  <c:v>45.014299999999999</c:v>
                </c:pt>
                <c:pt idx="38761">
                  <c:v>45.014299999999999</c:v>
                </c:pt>
                <c:pt idx="38762">
                  <c:v>45.014299999999999</c:v>
                </c:pt>
                <c:pt idx="38763">
                  <c:v>45.014299999999999</c:v>
                </c:pt>
                <c:pt idx="38764">
                  <c:v>45.014299999999999</c:v>
                </c:pt>
                <c:pt idx="38765">
                  <c:v>45.014299999999999</c:v>
                </c:pt>
                <c:pt idx="38766">
                  <c:v>45.014299999999999</c:v>
                </c:pt>
                <c:pt idx="38767">
                  <c:v>45.014299999999999</c:v>
                </c:pt>
                <c:pt idx="38768">
                  <c:v>45.014299999999999</c:v>
                </c:pt>
                <c:pt idx="38769">
                  <c:v>44.990900000000003</c:v>
                </c:pt>
                <c:pt idx="38770">
                  <c:v>44.990900000000003</c:v>
                </c:pt>
                <c:pt idx="38771">
                  <c:v>44.990900000000003</c:v>
                </c:pt>
                <c:pt idx="38772">
                  <c:v>44.990900000000003</c:v>
                </c:pt>
                <c:pt idx="38773">
                  <c:v>44.990900000000003</c:v>
                </c:pt>
                <c:pt idx="38774">
                  <c:v>44.977800000000002</c:v>
                </c:pt>
                <c:pt idx="38775">
                  <c:v>44.977800000000002</c:v>
                </c:pt>
                <c:pt idx="38776">
                  <c:v>44.977800000000002</c:v>
                </c:pt>
                <c:pt idx="38777">
                  <c:v>44.977800000000002</c:v>
                </c:pt>
                <c:pt idx="38778">
                  <c:v>44.966700000000003</c:v>
                </c:pt>
                <c:pt idx="38779">
                  <c:v>44.966700000000003</c:v>
                </c:pt>
                <c:pt idx="38780">
                  <c:v>44.966700000000003</c:v>
                </c:pt>
                <c:pt idx="38781">
                  <c:v>44.966700000000003</c:v>
                </c:pt>
                <c:pt idx="38782">
                  <c:v>44.966700000000003</c:v>
                </c:pt>
                <c:pt idx="38783">
                  <c:v>44.946100000000001</c:v>
                </c:pt>
                <c:pt idx="38784">
                  <c:v>44.946100000000001</c:v>
                </c:pt>
                <c:pt idx="38785">
                  <c:v>44.946100000000001</c:v>
                </c:pt>
                <c:pt idx="38786">
                  <c:v>44.946100000000001</c:v>
                </c:pt>
                <c:pt idx="38787">
                  <c:v>44.946100000000001</c:v>
                </c:pt>
                <c:pt idx="38788">
                  <c:v>44.933100000000003</c:v>
                </c:pt>
                <c:pt idx="38789">
                  <c:v>44.933100000000003</c:v>
                </c:pt>
                <c:pt idx="38790">
                  <c:v>44.933100000000003</c:v>
                </c:pt>
                <c:pt idx="38791">
                  <c:v>44.933100000000003</c:v>
                </c:pt>
                <c:pt idx="38792">
                  <c:v>44.920200000000001</c:v>
                </c:pt>
                <c:pt idx="38793">
                  <c:v>44.920200000000001</c:v>
                </c:pt>
                <c:pt idx="38794">
                  <c:v>44.920200000000001</c:v>
                </c:pt>
                <c:pt idx="38795">
                  <c:v>44.920200000000001</c:v>
                </c:pt>
                <c:pt idx="38796">
                  <c:v>44.920200000000001</c:v>
                </c:pt>
                <c:pt idx="38797">
                  <c:v>44.909200000000013</c:v>
                </c:pt>
                <c:pt idx="38798">
                  <c:v>44.909200000000013</c:v>
                </c:pt>
                <c:pt idx="38799">
                  <c:v>44.909200000000013</c:v>
                </c:pt>
                <c:pt idx="38800">
                  <c:v>44.909200000000013</c:v>
                </c:pt>
                <c:pt idx="38801">
                  <c:v>44.909200000000013</c:v>
                </c:pt>
                <c:pt idx="38802">
                  <c:v>44.8855</c:v>
                </c:pt>
                <c:pt idx="38803">
                  <c:v>44.8855</c:v>
                </c:pt>
                <c:pt idx="38804">
                  <c:v>44.8855</c:v>
                </c:pt>
                <c:pt idx="38805">
                  <c:v>44.8855</c:v>
                </c:pt>
                <c:pt idx="38806">
                  <c:v>44.8855</c:v>
                </c:pt>
                <c:pt idx="38807">
                  <c:v>44.873699999999999</c:v>
                </c:pt>
                <c:pt idx="38808">
                  <c:v>44.873699999999999</c:v>
                </c:pt>
                <c:pt idx="38809">
                  <c:v>44.873699999999999</c:v>
                </c:pt>
                <c:pt idx="38810">
                  <c:v>44.873699999999999</c:v>
                </c:pt>
                <c:pt idx="38811">
                  <c:v>44.8613</c:v>
                </c:pt>
                <c:pt idx="38812">
                  <c:v>44.8613</c:v>
                </c:pt>
                <c:pt idx="38813">
                  <c:v>44.8613</c:v>
                </c:pt>
                <c:pt idx="38814">
                  <c:v>44.8613</c:v>
                </c:pt>
                <c:pt idx="38815">
                  <c:v>44.8613</c:v>
                </c:pt>
                <c:pt idx="38816">
                  <c:v>44.8491</c:v>
                </c:pt>
                <c:pt idx="38817">
                  <c:v>44.8491</c:v>
                </c:pt>
                <c:pt idx="38818">
                  <c:v>44.8491</c:v>
                </c:pt>
                <c:pt idx="38819">
                  <c:v>44.8491</c:v>
                </c:pt>
                <c:pt idx="38820">
                  <c:v>44.8491</c:v>
                </c:pt>
                <c:pt idx="38821">
                  <c:v>44.8491</c:v>
                </c:pt>
                <c:pt idx="38822">
                  <c:v>44.8491</c:v>
                </c:pt>
                <c:pt idx="38823">
                  <c:v>44.8491</c:v>
                </c:pt>
                <c:pt idx="38824">
                  <c:v>44.8491</c:v>
                </c:pt>
                <c:pt idx="38825">
                  <c:v>44.8491</c:v>
                </c:pt>
                <c:pt idx="38826">
                  <c:v>44.862200000000001</c:v>
                </c:pt>
                <c:pt idx="38827">
                  <c:v>44.862200000000001</c:v>
                </c:pt>
                <c:pt idx="38828">
                  <c:v>44.862200000000001</c:v>
                </c:pt>
                <c:pt idx="38829">
                  <c:v>44.862200000000001</c:v>
                </c:pt>
                <c:pt idx="38830">
                  <c:v>44.872400000000013</c:v>
                </c:pt>
                <c:pt idx="38831">
                  <c:v>44.872400000000013</c:v>
                </c:pt>
                <c:pt idx="38832">
                  <c:v>44.872400000000013</c:v>
                </c:pt>
                <c:pt idx="38833">
                  <c:v>44.872400000000013</c:v>
                </c:pt>
                <c:pt idx="38834">
                  <c:v>44.872400000000013</c:v>
                </c:pt>
                <c:pt idx="38835">
                  <c:v>44.885300000000001</c:v>
                </c:pt>
                <c:pt idx="38836">
                  <c:v>44.885300000000001</c:v>
                </c:pt>
                <c:pt idx="38837">
                  <c:v>44.885300000000001</c:v>
                </c:pt>
                <c:pt idx="38838">
                  <c:v>44.885300000000001</c:v>
                </c:pt>
                <c:pt idx="38839">
                  <c:v>44.885300000000001</c:v>
                </c:pt>
                <c:pt idx="38840">
                  <c:v>44.907899999999998</c:v>
                </c:pt>
                <c:pt idx="38841">
                  <c:v>44.907899999999998</c:v>
                </c:pt>
                <c:pt idx="38842">
                  <c:v>44.907899999999998</c:v>
                </c:pt>
                <c:pt idx="38843">
                  <c:v>44.907899999999998</c:v>
                </c:pt>
                <c:pt idx="38844">
                  <c:v>44.9206</c:v>
                </c:pt>
                <c:pt idx="38845">
                  <c:v>44.9206</c:v>
                </c:pt>
                <c:pt idx="38846">
                  <c:v>44.9206</c:v>
                </c:pt>
                <c:pt idx="38847">
                  <c:v>44.9206</c:v>
                </c:pt>
                <c:pt idx="38848">
                  <c:v>44.9206</c:v>
                </c:pt>
                <c:pt idx="38849">
                  <c:v>44.932499999999997</c:v>
                </c:pt>
                <c:pt idx="38850">
                  <c:v>44.932499999999997</c:v>
                </c:pt>
                <c:pt idx="38851">
                  <c:v>44.932499999999997</c:v>
                </c:pt>
                <c:pt idx="38852">
                  <c:v>44.932499999999997</c:v>
                </c:pt>
                <c:pt idx="38853">
                  <c:v>44.932499999999997</c:v>
                </c:pt>
                <c:pt idx="38854">
                  <c:v>44.942500000000003</c:v>
                </c:pt>
                <c:pt idx="38855">
                  <c:v>44.942500000000003</c:v>
                </c:pt>
                <c:pt idx="38856">
                  <c:v>44.942500000000003</c:v>
                </c:pt>
                <c:pt idx="38857">
                  <c:v>44.942500000000003</c:v>
                </c:pt>
                <c:pt idx="38858">
                  <c:v>44.942500000000003</c:v>
                </c:pt>
                <c:pt idx="38859">
                  <c:v>44.955100000000002</c:v>
                </c:pt>
                <c:pt idx="38860">
                  <c:v>44.955100000000002</c:v>
                </c:pt>
                <c:pt idx="38861">
                  <c:v>44.955100000000002</c:v>
                </c:pt>
                <c:pt idx="38862">
                  <c:v>44.955100000000002</c:v>
                </c:pt>
                <c:pt idx="38863">
                  <c:v>44.975499999999997</c:v>
                </c:pt>
                <c:pt idx="38864">
                  <c:v>44.975499999999997</c:v>
                </c:pt>
                <c:pt idx="38865">
                  <c:v>44.975499999999997</c:v>
                </c:pt>
                <c:pt idx="38866">
                  <c:v>44.975499999999997</c:v>
                </c:pt>
                <c:pt idx="38867">
                  <c:v>44.975499999999997</c:v>
                </c:pt>
                <c:pt idx="38868">
                  <c:v>44.975499999999997</c:v>
                </c:pt>
                <c:pt idx="38869">
                  <c:v>44.975499999999997</c:v>
                </c:pt>
                <c:pt idx="38870">
                  <c:v>44.975499999999997</c:v>
                </c:pt>
                <c:pt idx="38871">
                  <c:v>44.975499999999997</c:v>
                </c:pt>
                <c:pt idx="38872">
                  <c:v>44.975499999999997</c:v>
                </c:pt>
                <c:pt idx="38873">
                  <c:v>44.987400000000001</c:v>
                </c:pt>
                <c:pt idx="38874">
                  <c:v>44.987400000000001</c:v>
                </c:pt>
                <c:pt idx="38875">
                  <c:v>44.987400000000001</c:v>
                </c:pt>
                <c:pt idx="38876">
                  <c:v>44.987400000000001</c:v>
                </c:pt>
                <c:pt idx="38877">
                  <c:v>44.987400000000001</c:v>
                </c:pt>
                <c:pt idx="38878">
                  <c:v>44.997999999999998</c:v>
                </c:pt>
                <c:pt idx="38879">
                  <c:v>44.997999999999998</c:v>
                </c:pt>
                <c:pt idx="38880">
                  <c:v>44.997999999999998</c:v>
                </c:pt>
                <c:pt idx="38881">
                  <c:v>44.997999999999998</c:v>
                </c:pt>
                <c:pt idx="38882">
                  <c:v>45.010399999999997</c:v>
                </c:pt>
                <c:pt idx="38883">
                  <c:v>45.010399999999997</c:v>
                </c:pt>
                <c:pt idx="38884">
                  <c:v>45.010399999999997</c:v>
                </c:pt>
                <c:pt idx="38885">
                  <c:v>45.010399999999997</c:v>
                </c:pt>
                <c:pt idx="38886">
                  <c:v>45.010399999999997</c:v>
                </c:pt>
                <c:pt idx="38887">
                  <c:v>45.021999999999998</c:v>
                </c:pt>
                <c:pt idx="38888">
                  <c:v>45.021999999999998</c:v>
                </c:pt>
                <c:pt idx="38889">
                  <c:v>45.021999999999998</c:v>
                </c:pt>
                <c:pt idx="38890">
                  <c:v>45.021999999999998</c:v>
                </c:pt>
                <c:pt idx="38891">
                  <c:v>45.021999999999998</c:v>
                </c:pt>
                <c:pt idx="38892">
                  <c:v>45.032400000000003</c:v>
                </c:pt>
                <c:pt idx="38893">
                  <c:v>45.032400000000003</c:v>
                </c:pt>
                <c:pt idx="38894">
                  <c:v>45.032400000000003</c:v>
                </c:pt>
                <c:pt idx="38895">
                  <c:v>45.032400000000003</c:v>
                </c:pt>
                <c:pt idx="38896">
                  <c:v>45.032400000000003</c:v>
                </c:pt>
                <c:pt idx="38897">
                  <c:v>45.032400000000003</c:v>
                </c:pt>
                <c:pt idx="38898">
                  <c:v>45.032400000000003</c:v>
                </c:pt>
                <c:pt idx="38899">
                  <c:v>45.032400000000003</c:v>
                </c:pt>
                <c:pt idx="38900">
                  <c:v>45.032400000000003</c:v>
                </c:pt>
                <c:pt idx="38901">
                  <c:v>45.043300000000002</c:v>
                </c:pt>
                <c:pt idx="38902">
                  <c:v>45.043300000000002</c:v>
                </c:pt>
                <c:pt idx="38903">
                  <c:v>45.043300000000002</c:v>
                </c:pt>
                <c:pt idx="38904">
                  <c:v>45.043300000000002</c:v>
                </c:pt>
                <c:pt idx="38905">
                  <c:v>45.043300000000002</c:v>
                </c:pt>
                <c:pt idx="38906">
                  <c:v>45.053600000000003</c:v>
                </c:pt>
                <c:pt idx="38907">
                  <c:v>45.053600000000003</c:v>
                </c:pt>
                <c:pt idx="38908">
                  <c:v>45.053600000000003</c:v>
                </c:pt>
                <c:pt idx="38909">
                  <c:v>45.053600000000003</c:v>
                </c:pt>
                <c:pt idx="38910">
                  <c:v>45.053600000000003</c:v>
                </c:pt>
                <c:pt idx="38911">
                  <c:v>45.065400000000011</c:v>
                </c:pt>
                <c:pt idx="38912">
                  <c:v>45.065400000000011</c:v>
                </c:pt>
                <c:pt idx="38913">
                  <c:v>45.065400000000011</c:v>
                </c:pt>
                <c:pt idx="38914">
                  <c:v>45.065400000000011</c:v>
                </c:pt>
                <c:pt idx="38915">
                  <c:v>45.065400000000011</c:v>
                </c:pt>
                <c:pt idx="38916">
                  <c:v>45.065400000000011</c:v>
                </c:pt>
                <c:pt idx="38917">
                  <c:v>45.065400000000011</c:v>
                </c:pt>
                <c:pt idx="38918">
                  <c:v>45.065400000000011</c:v>
                </c:pt>
                <c:pt idx="38919">
                  <c:v>45.065400000000011</c:v>
                </c:pt>
                <c:pt idx="38920">
                  <c:v>45.075499999999998</c:v>
                </c:pt>
                <c:pt idx="38921">
                  <c:v>45.075499999999998</c:v>
                </c:pt>
                <c:pt idx="38922">
                  <c:v>45.075499999999998</c:v>
                </c:pt>
                <c:pt idx="38923">
                  <c:v>45.075499999999998</c:v>
                </c:pt>
                <c:pt idx="38924">
                  <c:v>45.075499999999998</c:v>
                </c:pt>
                <c:pt idx="38925">
                  <c:v>45.086599999999997</c:v>
                </c:pt>
                <c:pt idx="38926">
                  <c:v>45.086599999999997</c:v>
                </c:pt>
                <c:pt idx="38927">
                  <c:v>45.086599999999997</c:v>
                </c:pt>
                <c:pt idx="38928">
                  <c:v>45.086599999999997</c:v>
                </c:pt>
                <c:pt idx="38929">
                  <c:v>45.086599999999997</c:v>
                </c:pt>
                <c:pt idx="38930">
                  <c:v>45.097099999999998</c:v>
                </c:pt>
                <c:pt idx="38931">
                  <c:v>45.097099999999998</c:v>
                </c:pt>
                <c:pt idx="38932">
                  <c:v>45.097099999999998</c:v>
                </c:pt>
                <c:pt idx="38933">
                  <c:v>45.097099999999998</c:v>
                </c:pt>
                <c:pt idx="38934">
                  <c:v>45.097099999999998</c:v>
                </c:pt>
                <c:pt idx="38935">
                  <c:v>45.097099999999998</c:v>
                </c:pt>
                <c:pt idx="38936">
                  <c:v>45.097099999999998</c:v>
                </c:pt>
                <c:pt idx="38937">
                  <c:v>45.097099999999998</c:v>
                </c:pt>
                <c:pt idx="38938">
                  <c:v>45.097099999999998</c:v>
                </c:pt>
                <c:pt idx="38939">
                  <c:v>45.107999999999997</c:v>
                </c:pt>
                <c:pt idx="38940">
                  <c:v>45.107999999999997</c:v>
                </c:pt>
                <c:pt idx="38941">
                  <c:v>45.107999999999997</c:v>
                </c:pt>
                <c:pt idx="38942">
                  <c:v>45.107999999999997</c:v>
                </c:pt>
                <c:pt idx="38943">
                  <c:v>45.107999999999997</c:v>
                </c:pt>
                <c:pt idx="38944">
                  <c:v>45.107999999999997</c:v>
                </c:pt>
                <c:pt idx="38945">
                  <c:v>45.107999999999997</c:v>
                </c:pt>
                <c:pt idx="38946">
                  <c:v>45.107999999999997</c:v>
                </c:pt>
                <c:pt idx="38947">
                  <c:v>45.107999999999997</c:v>
                </c:pt>
                <c:pt idx="38948">
                  <c:v>45.119100000000003</c:v>
                </c:pt>
                <c:pt idx="38949">
                  <c:v>45.119100000000003</c:v>
                </c:pt>
                <c:pt idx="38950">
                  <c:v>45.119100000000003</c:v>
                </c:pt>
                <c:pt idx="38951">
                  <c:v>45.119100000000003</c:v>
                </c:pt>
                <c:pt idx="38952">
                  <c:v>45.119100000000003</c:v>
                </c:pt>
                <c:pt idx="38953">
                  <c:v>45.129600000000003</c:v>
                </c:pt>
                <c:pt idx="38954">
                  <c:v>45.129600000000003</c:v>
                </c:pt>
                <c:pt idx="38955">
                  <c:v>45.129600000000003</c:v>
                </c:pt>
                <c:pt idx="38956">
                  <c:v>45.129600000000003</c:v>
                </c:pt>
                <c:pt idx="38957">
                  <c:v>45.129600000000003</c:v>
                </c:pt>
                <c:pt idx="38958">
                  <c:v>45.129600000000003</c:v>
                </c:pt>
                <c:pt idx="38959">
                  <c:v>45.129600000000003</c:v>
                </c:pt>
                <c:pt idx="38960">
                  <c:v>45.129600000000003</c:v>
                </c:pt>
                <c:pt idx="38961">
                  <c:v>45.129600000000003</c:v>
                </c:pt>
                <c:pt idx="38962">
                  <c:v>45.129600000000003</c:v>
                </c:pt>
                <c:pt idx="38963">
                  <c:v>45.140900000000002</c:v>
                </c:pt>
                <c:pt idx="38964">
                  <c:v>45.140900000000002</c:v>
                </c:pt>
                <c:pt idx="38965">
                  <c:v>45.140900000000002</c:v>
                </c:pt>
                <c:pt idx="38966">
                  <c:v>45.140900000000002</c:v>
                </c:pt>
                <c:pt idx="38967">
                  <c:v>45.140900000000002</c:v>
                </c:pt>
                <c:pt idx="38968">
                  <c:v>45.140900000000002</c:v>
                </c:pt>
                <c:pt idx="38969">
                  <c:v>45.140900000000002</c:v>
                </c:pt>
                <c:pt idx="38970">
                  <c:v>45.140900000000002</c:v>
                </c:pt>
                <c:pt idx="38971">
                  <c:v>45.140900000000002</c:v>
                </c:pt>
                <c:pt idx="38972">
                  <c:v>45.1524</c:v>
                </c:pt>
                <c:pt idx="38973">
                  <c:v>45.1524</c:v>
                </c:pt>
                <c:pt idx="38974">
                  <c:v>45.1524</c:v>
                </c:pt>
                <c:pt idx="38975">
                  <c:v>45.1524</c:v>
                </c:pt>
                <c:pt idx="38976">
                  <c:v>45.1524</c:v>
                </c:pt>
                <c:pt idx="38977">
                  <c:v>45.1524</c:v>
                </c:pt>
                <c:pt idx="38978">
                  <c:v>45.1524</c:v>
                </c:pt>
                <c:pt idx="38979">
                  <c:v>45.1524</c:v>
                </c:pt>
                <c:pt idx="38980">
                  <c:v>45.1524</c:v>
                </c:pt>
                <c:pt idx="38981">
                  <c:v>45.1524</c:v>
                </c:pt>
                <c:pt idx="38982">
                  <c:v>45.162500000000001</c:v>
                </c:pt>
                <c:pt idx="38983">
                  <c:v>45.162500000000001</c:v>
                </c:pt>
                <c:pt idx="38984">
                  <c:v>45.162500000000001</c:v>
                </c:pt>
                <c:pt idx="38985">
                  <c:v>45.162500000000001</c:v>
                </c:pt>
                <c:pt idx="38986">
                  <c:v>45.162500000000001</c:v>
                </c:pt>
                <c:pt idx="38987">
                  <c:v>45.162500000000001</c:v>
                </c:pt>
                <c:pt idx="38988">
                  <c:v>45.162500000000001</c:v>
                </c:pt>
                <c:pt idx="38989">
                  <c:v>45.162500000000001</c:v>
                </c:pt>
                <c:pt idx="38990">
                  <c:v>45.162500000000001</c:v>
                </c:pt>
                <c:pt idx="38991">
                  <c:v>45.173299999999998</c:v>
                </c:pt>
                <c:pt idx="38992">
                  <c:v>45.173299999999998</c:v>
                </c:pt>
                <c:pt idx="38993">
                  <c:v>45.173299999999998</c:v>
                </c:pt>
                <c:pt idx="38994">
                  <c:v>45.173299999999998</c:v>
                </c:pt>
                <c:pt idx="38995">
                  <c:v>45.173299999999998</c:v>
                </c:pt>
                <c:pt idx="38996">
                  <c:v>45.173299999999998</c:v>
                </c:pt>
                <c:pt idx="38997">
                  <c:v>45.173299999999998</c:v>
                </c:pt>
                <c:pt idx="38998">
                  <c:v>45.173299999999998</c:v>
                </c:pt>
                <c:pt idx="38999">
                  <c:v>45.173299999999998</c:v>
                </c:pt>
                <c:pt idx="39000">
                  <c:v>45.183500000000002</c:v>
                </c:pt>
                <c:pt idx="39001">
                  <c:v>45.183500000000002</c:v>
                </c:pt>
                <c:pt idx="39002">
                  <c:v>45.183500000000002</c:v>
                </c:pt>
                <c:pt idx="39003">
                  <c:v>45.183500000000002</c:v>
                </c:pt>
                <c:pt idx="39004">
                  <c:v>45.183500000000002</c:v>
                </c:pt>
                <c:pt idx="39005">
                  <c:v>45.183500000000002</c:v>
                </c:pt>
                <c:pt idx="39006">
                  <c:v>45.183500000000002</c:v>
                </c:pt>
                <c:pt idx="39007">
                  <c:v>45.183500000000002</c:v>
                </c:pt>
                <c:pt idx="39008">
                  <c:v>45.183500000000002</c:v>
                </c:pt>
                <c:pt idx="39009">
                  <c:v>45.183500000000002</c:v>
                </c:pt>
                <c:pt idx="39010">
                  <c:v>45.1935</c:v>
                </c:pt>
                <c:pt idx="39011">
                  <c:v>45.1935</c:v>
                </c:pt>
                <c:pt idx="39012">
                  <c:v>45.1935</c:v>
                </c:pt>
                <c:pt idx="39013">
                  <c:v>45.1935</c:v>
                </c:pt>
                <c:pt idx="39014">
                  <c:v>45.1935</c:v>
                </c:pt>
                <c:pt idx="39015">
                  <c:v>45.1935</c:v>
                </c:pt>
                <c:pt idx="39016">
                  <c:v>45.1935</c:v>
                </c:pt>
                <c:pt idx="39017">
                  <c:v>45.1935</c:v>
                </c:pt>
                <c:pt idx="39018">
                  <c:v>45.1935</c:v>
                </c:pt>
                <c:pt idx="39019">
                  <c:v>45.1935</c:v>
                </c:pt>
                <c:pt idx="39020">
                  <c:v>45.1935</c:v>
                </c:pt>
                <c:pt idx="39021">
                  <c:v>45.1935</c:v>
                </c:pt>
                <c:pt idx="39022">
                  <c:v>45.1935</c:v>
                </c:pt>
                <c:pt idx="39023">
                  <c:v>45.1935</c:v>
                </c:pt>
                <c:pt idx="39024">
                  <c:v>45.204000000000001</c:v>
                </c:pt>
                <c:pt idx="39025">
                  <c:v>45.204000000000001</c:v>
                </c:pt>
                <c:pt idx="39026">
                  <c:v>45.204000000000001</c:v>
                </c:pt>
                <c:pt idx="39027">
                  <c:v>45.204000000000001</c:v>
                </c:pt>
                <c:pt idx="39028">
                  <c:v>45.204000000000001</c:v>
                </c:pt>
                <c:pt idx="39029">
                  <c:v>45.204000000000001</c:v>
                </c:pt>
                <c:pt idx="39030">
                  <c:v>45.204000000000001</c:v>
                </c:pt>
                <c:pt idx="39031">
                  <c:v>45.204000000000001</c:v>
                </c:pt>
                <c:pt idx="39032">
                  <c:v>45.204000000000001</c:v>
                </c:pt>
                <c:pt idx="39033">
                  <c:v>45.214100000000002</c:v>
                </c:pt>
                <c:pt idx="39034">
                  <c:v>45.214100000000002</c:v>
                </c:pt>
                <c:pt idx="39035">
                  <c:v>45.214100000000002</c:v>
                </c:pt>
                <c:pt idx="39036">
                  <c:v>45.214100000000002</c:v>
                </c:pt>
                <c:pt idx="39037">
                  <c:v>45.214100000000002</c:v>
                </c:pt>
                <c:pt idx="39038">
                  <c:v>45.214100000000002</c:v>
                </c:pt>
                <c:pt idx="39039">
                  <c:v>45.214100000000002</c:v>
                </c:pt>
                <c:pt idx="39040">
                  <c:v>45.214100000000002</c:v>
                </c:pt>
                <c:pt idx="39041">
                  <c:v>45.214100000000002</c:v>
                </c:pt>
                <c:pt idx="39042">
                  <c:v>45.214100000000002</c:v>
                </c:pt>
                <c:pt idx="39043">
                  <c:v>45.224200000000003</c:v>
                </c:pt>
                <c:pt idx="39044">
                  <c:v>45.224200000000003</c:v>
                </c:pt>
                <c:pt idx="39045">
                  <c:v>45.224200000000003</c:v>
                </c:pt>
                <c:pt idx="39046">
                  <c:v>45.224200000000003</c:v>
                </c:pt>
                <c:pt idx="39047">
                  <c:v>45.224200000000003</c:v>
                </c:pt>
                <c:pt idx="39048">
                  <c:v>45.224200000000003</c:v>
                </c:pt>
                <c:pt idx="39049">
                  <c:v>45.224200000000003</c:v>
                </c:pt>
                <c:pt idx="39050">
                  <c:v>45.224200000000003</c:v>
                </c:pt>
                <c:pt idx="39051">
                  <c:v>45.224200000000003</c:v>
                </c:pt>
                <c:pt idx="39052">
                  <c:v>45.224200000000003</c:v>
                </c:pt>
                <c:pt idx="39053">
                  <c:v>45.224200000000003</c:v>
                </c:pt>
                <c:pt idx="39054">
                  <c:v>45.224200000000003</c:v>
                </c:pt>
                <c:pt idx="39055">
                  <c:v>45.224200000000003</c:v>
                </c:pt>
                <c:pt idx="39056">
                  <c:v>45.224200000000003</c:v>
                </c:pt>
                <c:pt idx="39057">
                  <c:v>45.236200000000011</c:v>
                </c:pt>
                <c:pt idx="39058">
                  <c:v>45.236200000000011</c:v>
                </c:pt>
                <c:pt idx="39059">
                  <c:v>45.236200000000011</c:v>
                </c:pt>
                <c:pt idx="39060">
                  <c:v>45.236200000000011</c:v>
                </c:pt>
                <c:pt idx="39061">
                  <c:v>45.236200000000011</c:v>
                </c:pt>
                <c:pt idx="39062">
                  <c:v>45.236200000000011</c:v>
                </c:pt>
                <c:pt idx="39063">
                  <c:v>45.236200000000011</c:v>
                </c:pt>
                <c:pt idx="39064">
                  <c:v>45.236200000000011</c:v>
                </c:pt>
                <c:pt idx="39065">
                  <c:v>45.236200000000011</c:v>
                </c:pt>
                <c:pt idx="39066">
                  <c:v>45.236200000000011</c:v>
                </c:pt>
                <c:pt idx="39067">
                  <c:v>45.236200000000011</c:v>
                </c:pt>
                <c:pt idx="39068">
                  <c:v>45.236200000000011</c:v>
                </c:pt>
                <c:pt idx="39069">
                  <c:v>45.236200000000011</c:v>
                </c:pt>
                <c:pt idx="39070">
                  <c:v>45.236200000000011</c:v>
                </c:pt>
                <c:pt idx="39071">
                  <c:v>45.246899999999997</c:v>
                </c:pt>
                <c:pt idx="39072">
                  <c:v>45.246899999999997</c:v>
                </c:pt>
                <c:pt idx="39073">
                  <c:v>45.246899999999997</c:v>
                </c:pt>
                <c:pt idx="39074">
                  <c:v>45.246899999999997</c:v>
                </c:pt>
                <c:pt idx="39075">
                  <c:v>45.246899999999997</c:v>
                </c:pt>
                <c:pt idx="39076">
                  <c:v>45.246899999999997</c:v>
                </c:pt>
                <c:pt idx="39077">
                  <c:v>45.246899999999997</c:v>
                </c:pt>
                <c:pt idx="39078">
                  <c:v>45.246899999999997</c:v>
                </c:pt>
                <c:pt idx="39079">
                  <c:v>45.246899999999997</c:v>
                </c:pt>
                <c:pt idx="39080">
                  <c:v>45.246899999999997</c:v>
                </c:pt>
                <c:pt idx="39081">
                  <c:v>45.246899999999997</c:v>
                </c:pt>
                <c:pt idx="39082">
                  <c:v>45.246899999999997</c:v>
                </c:pt>
                <c:pt idx="39083">
                  <c:v>45.246899999999997</c:v>
                </c:pt>
                <c:pt idx="39084">
                  <c:v>45.246899999999997</c:v>
                </c:pt>
                <c:pt idx="39085">
                  <c:v>45.257199999999997</c:v>
                </c:pt>
                <c:pt idx="39086">
                  <c:v>45.257199999999997</c:v>
                </c:pt>
                <c:pt idx="39087">
                  <c:v>45.257199999999997</c:v>
                </c:pt>
                <c:pt idx="39088">
                  <c:v>45.257199999999997</c:v>
                </c:pt>
                <c:pt idx="39089">
                  <c:v>45.257199999999997</c:v>
                </c:pt>
                <c:pt idx="39090">
                  <c:v>45.257199999999997</c:v>
                </c:pt>
                <c:pt idx="39091">
                  <c:v>45.257199999999997</c:v>
                </c:pt>
                <c:pt idx="39092">
                  <c:v>45.257199999999997</c:v>
                </c:pt>
                <c:pt idx="39093">
                  <c:v>45.257199999999997</c:v>
                </c:pt>
                <c:pt idx="39094">
                  <c:v>45.257199999999997</c:v>
                </c:pt>
                <c:pt idx="39095">
                  <c:v>45.267600000000002</c:v>
                </c:pt>
                <c:pt idx="39096">
                  <c:v>45.267600000000002</c:v>
                </c:pt>
                <c:pt idx="39097">
                  <c:v>45.267600000000002</c:v>
                </c:pt>
                <c:pt idx="39098">
                  <c:v>45.267600000000002</c:v>
                </c:pt>
                <c:pt idx="39099">
                  <c:v>45.267600000000002</c:v>
                </c:pt>
                <c:pt idx="39100">
                  <c:v>45.267600000000002</c:v>
                </c:pt>
                <c:pt idx="39101">
                  <c:v>45.267600000000002</c:v>
                </c:pt>
                <c:pt idx="39102">
                  <c:v>45.267600000000002</c:v>
                </c:pt>
                <c:pt idx="39103">
                  <c:v>45.267600000000002</c:v>
                </c:pt>
                <c:pt idx="39104">
                  <c:v>45.267600000000002</c:v>
                </c:pt>
                <c:pt idx="39105">
                  <c:v>45.267600000000002</c:v>
                </c:pt>
                <c:pt idx="39106">
                  <c:v>45.267600000000002</c:v>
                </c:pt>
                <c:pt idx="39107">
                  <c:v>45.267600000000002</c:v>
                </c:pt>
                <c:pt idx="39108">
                  <c:v>45.267600000000002</c:v>
                </c:pt>
                <c:pt idx="39109">
                  <c:v>45.267600000000002</c:v>
                </c:pt>
                <c:pt idx="39110">
                  <c:v>45.267600000000002</c:v>
                </c:pt>
                <c:pt idx="39111">
                  <c:v>45.267600000000002</c:v>
                </c:pt>
                <c:pt idx="39112">
                  <c:v>45.267600000000002</c:v>
                </c:pt>
                <c:pt idx="39113">
                  <c:v>45.267600000000002</c:v>
                </c:pt>
                <c:pt idx="39114">
                  <c:v>45.277800000000013</c:v>
                </c:pt>
                <c:pt idx="39115">
                  <c:v>45.277800000000013</c:v>
                </c:pt>
                <c:pt idx="39116">
                  <c:v>45.277800000000013</c:v>
                </c:pt>
                <c:pt idx="39117">
                  <c:v>45.277800000000013</c:v>
                </c:pt>
                <c:pt idx="39118">
                  <c:v>45.277800000000013</c:v>
                </c:pt>
                <c:pt idx="39119">
                  <c:v>45.277800000000013</c:v>
                </c:pt>
                <c:pt idx="39120">
                  <c:v>45.277800000000013</c:v>
                </c:pt>
                <c:pt idx="39121">
                  <c:v>45.277800000000013</c:v>
                </c:pt>
                <c:pt idx="39122">
                  <c:v>45.277800000000013</c:v>
                </c:pt>
                <c:pt idx="39123">
                  <c:v>45.277800000000013</c:v>
                </c:pt>
                <c:pt idx="39124">
                  <c:v>45.277800000000013</c:v>
                </c:pt>
                <c:pt idx="39125">
                  <c:v>45.277800000000013</c:v>
                </c:pt>
                <c:pt idx="39126">
                  <c:v>45.277800000000013</c:v>
                </c:pt>
                <c:pt idx="39127">
                  <c:v>45.277800000000013</c:v>
                </c:pt>
                <c:pt idx="39128">
                  <c:v>45.288800000000002</c:v>
                </c:pt>
                <c:pt idx="39129">
                  <c:v>45.288800000000002</c:v>
                </c:pt>
                <c:pt idx="39130">
                  <c:v>45.288800000000002</c:v>
                </c:pt>
                <c:pt idx="39131">
                  <c:v>45.288800000000002</c:v>
                </c:pt>
                <c:pt idx="39132">
                  <c:v>45.288800000000002</c:v>
                </c:pt>
                <c:pt idx="39133">
                  <c:v>45.288800000000002</c:v>
                </c:pt>
                <c:pt idx="39134">
                  <c:v>45.288800000000002</c:v>
                </c:pt>
                <c:pt idx="39135">
                  <c:v>45.288800000000002</c:v>
                </c:pt>
                <c:pt idx="39136">
                  <c:v>45.288800000000002</c:v>
                </c:pt>
                <c:pt idx="39137">
                  <c:v>45.288800000000002</c:v>
                </c:pt>
                <c:pt idx="39138">
                  <c:v>45.288800000000002</c:v>
                </c:pt>
                <c:pt idx="39139">
                  <c:v>45.288800000000002</c:v>
                </c:pt>
                <c:pt idx="39140">
                  <c:v>45.288800000000002</c:v>
                </c:pt>
                <c:pt idx="39141">
                  <c:v>45.288800000000002</c:v>
                </c:pt>
                <c:pt idx="39142">
                  <c:v>45.288800000000002</c:v>
                </c:pt>
                <c:pt idx="39143">
                  <c:v>45.288800000000002</c:v>
                </c:pt>
                <c:pt idx="39144">
                  <c:v>45.288800000000002</c:v>
                </c:pt>
                <c:pt idx="39145">
                  <c:v>45.288800000000002</c:v>
                </c:pt>
                <c:pt idx="39146">
                  <c:v>45.288800000000002</c:v>
                </c:pt>
                <c:pt idx="39147">
                  <c:v>45.299900000000001</c:v>
                </c:pt>
                <c:pt idx="39148">
                  <c:v>45.299900000000001</c:v>
                </c:pt>
                <c:pt idx="39149">
                  <c:v>45.299900000000001</c:v>
                </c:pt>
                <c:pt idx="39150">
                  <c:v>45.299900000000001</c:v>
                </c:pt>
                <c:pt idx="39151">
                  <c:v>45.299900000000001</c:v>
                </c:pt>
                <c:pt idx="39152">
                  <c:v>45.299900000000001</c:v>
                </c:pt>
                <c:pt idx="39153">
                  <c:v>45.299900000000001</c:v>
                </c:pt>
                <c:pt idx="39154">
                  <c:v>45.299900000000001</c:v>
                </c:pt>
                <c:pt idx="39155">
                  <c:v>45.299900000000001</c:v>
                </c:pt>
                <c:pt idx="39156">
                  <c:v>45.299900000000001</c:v>
                </c:pt>
                <c:pt idx="39157">
                  <c:v>45.299900000000001</c:v>
                </c:pt>
                <c:pt idx="39158">
                  <c:v>45.299900000000001</c:v>
                </c:pt>
                <c:pt idx="39159">
                  <c:v>45.299900000000001</c:v>
                </c:pt>
                <c:pt idx="39160">
                  <c:v>45.299900000000001</c:v>
                </c:pt>
                <c:pt idx="39161">
                  <c:v>45.299900000000001</c:v>
                </c:pt>
                <c:pt idx="39162">
                  <c:v>45.299900000000001</c:v>
                </c:pt>
                <c:pt idx="39163">
                  <c:v>45.299900000000001</c:v>
                </c:pt>
                <c:pt idx="39164">
                  <c:v>45.299900000000001</c:v>
                </c:pt>
                <c:pt idx="39165">
                  <c:v>45.299900000000001</c:v>
                </c:pt>
                <c:pt idx="39166">
                  <c:v>45.310499999999998</c:v>
                </c:pt>
                <c:pt idx="39167">
                  <c:v>45.310499999999998</c:v>
                </c:pt>
                <c:pt idx="39168">
                  <c:v>45.310499999999998</c:v>
                </c:pt>
                <c:pt idx="39169">
                  <c:v>45.310499999999998</c:v>
                </c:pt>
                <c:pt idx="39170">
                  <c:v>45.310499999999998</c:v>
                </c:pt>
                <c:pt idx="39171">
                  <c:v>45.310499999999998</c:v>
                </c:pt>
                <c:pt idx="39172">
                  <c:v>45.310499999999998</c:v>
                </c:pt>
                <c:pt idx="39173">
                  <c:v>45.310499999999998</c:v>
                </c:pt>
                <c:pt idx="39174">
                  <c:v>45.310499999999998</c:v>
                </c:pt>
                <c:pt idx="39175">
                  <c:v>45.310499999999998</c:v>
                </c:pt>
                <c:pt idx="39176">
                  <c:v>45.310499999999998</c:v>
                </c:pt>
                <c:pt idx="39177">
                  <c:v>45.310499999999998</c:v>
                </c:pt>
                <c:pt idx="39178">
                  <c:v>45.310499999999998</c:v>
                </c:pt>
                <c:pt idx="39179">
                  <c:v>45.310499999999998</c:v>
                </c:pt>
                <c:pt idx="39180">
                  <c:v>45.310499999999998</c:v>
                </c:pt>
                <c:pt idx="39181">
                  <c:v>45.310499999999998</c:v>
                </c:pt>
                <c:pt idx="39182">
                  <c:v>45.310499999999998</c:v>
                </c:pt>
                <c:pt idx="39183">
                  <c:v>45.310499999999998</c:v>
                </c:pt>
                <c:pt idx="39184">
                  <c:v>45.310499999999998</c:v>
                </c:pt>
                <c:pt idx="39185">
                  <c:v>45.321000000000012</c:v>
                </c:pt>
                <c:pt idx="39186">
                  <c:v>45.321000000000012</c:v>
                </c:pt>
                <c:pt idx="39187">
                  <c:v>45.321000000000012</c:v>
                </c:pt>
                <c:pt idx="39188">
                  <c:v>45.321000000000012</c:v>
                </c:pt>
                <c:pt idx="39189">
                  <c:v>45.321000000000012</c:v>
                </c:pt>
                <c:pt idx="39190">
                  <c:v>45.321000000000012</c:v>
                </c:pt>
                <c:pt idx="39191">
                  <c:v>45.321000000000012</c:v>
                </c:pt>
                <c:pt idx="39192">
                  <c:v>45.321000000000012</c:v>
                </c:pt>
                <c:pt idx="39193">
                  <c:v>45.321000000000012</c:v>
                </c:pt>
                <c:pt idx="39194">
                  <c:v>45.331800000000001</c:v>
                </c:pt>
                <c:pt idx="39195">
                  <c:v>45.331800000000001</c:v>
                </c:pt>
                <c:pt idx="39196">
                  <c:v>45.331800000000001</c:v>
                </c:pt>
                <c:pt idx="39197">
                  <c:v>45.331800000000001</c:v>
                </c:pt>
                <c:pt idx="39198">
                  <c:v>45.331800000000001</c:v>
                </c:pt>
                <c:pt idx="39199">
                  <c:v>45.331800000000001</c:v>
                </c:pt>
                <c:pt idx="39200">
                  <c:v>45.331800000000001</c:v>
                </c:pt>
                <c:pt idx="39201">
                  <c:v>45.331800000000001</c:v>
                </c:pt>
                <c:pt idx="39202">
                  <c:v>45.331800000000001</c:v>
                </c:pt>
                <c:pt idx="39203">
                  <c:v>45.331800000000001</c:v>
                </c:pt>
                <c:pt idx="39204">
                  <c:v>45.331800000000001</c:v>
                </c:pt>
                <c:pt idx="39205">
                  <c:v>45.331800000000001</c:v>
                </c:pt>
                <c:pt idx="39206">
                  <c:v>45.331800000000001</c:v>
                </c:pt>
                <c:pt idx="39207">
                  <c:v>45.331800000000001</c:v>
                </c:pt>
                <c:pt idx="39208">
                  <c:v>45.331800000000001</c:v>
                </c:pt>
                <c:pt idx="39209">
                  <c:v>45.331800000000001</c:v>
                </c:pt>
                <c:pt idx="39210">
                  <c:v>45.331800000000001</c:v>
                </c:pt>
                <c:pt idx="39211">
                  <c:v>45.331800000000001</c:v>
                </c:pt>
                <c:pt idx="39212">
                  <c:v>45.331800000000001</c:v>
                </c:pt>
                <c:pt idx="39213">
                  <c:v>45.331800000000001</c:v>
                </c:pt>
                <c:pt idx="39214">
                  <c:v>45.331800000000001</c:v>
                </c:pt>
                <c:pt idx="39215">
                  <c:v>45.331800000000001</c:v>
                </c:pt>
                <c:pt idx="39216">
                  <c:v>45.331800000000001</c:v>
                </c:pt>
                <c:pt idx="39217">
                  <c:v>45.331800000000001</c:v>
                </c:pt>
                <c:pt idx="39218">
                  <c:v>45.342300000000002</c:v>
                </c:pt>
                <c:pt idx="39219">
                  <c:v>45.342300000000002</c:v>
                </c:pt>
                <c:pt idx="39220">
                  <c:v>45.342300000000002</c:v>
                </c:pt>
                <c:pt idx="39221">
                  <c:v>45.342300000000002</c:v>
                </c:pt>
                <c:pt idx="39222">
                  <c:v>45.342300000000002</c:v>
                </c:pt>
                <c:pt idx="39223">
                  <c:v>45.342300000000002</c:v>
                </c:pt>
                <c:pt idx="39224">
                  <c:v>45.342300000000002</c:v>
                </c:pt>
                <c:pt idx="39225">
                  <c:v>45.342300000000002</c:v>
                </c:pt>
                <c:pt idx="39226">
                  <c:v>45.342300000000002</c:v>
                </c:pt>
                <c:pt idx="39227">
                  <c:v>45.342300000000002</c:v>
                </c:pt>
                <c:pt idx="39228">
                  <c:v>45.342300000000002</c:v>
                </c:pt>
                <c:pt idx="39229">
                  <c:v>45.342300000000002</c:v>
                </c:pt>
                <c:pt idx="39230">
                  <c:v>45.342300000000002</c:v>
                </c:pt>
                <c:pt idx="39231">
                  <c:v>45.342300000000002</c:v>
                </c:pt>
                <c:pt idx="39232">
                  <c:v>45.342300000000002</c:v>
                </c:pt>
                <c:pt idx="39233">
                  <c:v>45.342300000000002</c:v>
                </c:pt>
                <c:pt idx="39234">
                  <c:v>45.342300000000002</c:v>
                </c:pt>
                <c:pt idx="39235">
                  <c:v>45.342300000000002</c:v>
                </c:pt>
                <c:pt idx="39236">
                  <c:v>45.342300000000002</c:v>
                </c:pt>
                <c:pt idx="39237">
                  <c:v>45.342300000000002</c:v>
                </c:pt>
                <c:pt idx="39238">
                  <c:v>45.342300000000002</c:v>
                </c:pt>
                <c:pt idx="39239">
                  <c:v>45.342300000000002</c:v>
                </c:pt>
                <c:pt idx="39240">
                  <c:v>45.342300000000002</c:v>
                </c:pt>
                <c:pt idx="39241">
                  <c:v>45.342300000000002</c:v>
                </c:pt>
                <c:pt idx="39242">
                  <c:v>45.342300000000002</c:v>
                </c:pt>
                <c:pt idx="39243">
                  <c:v>45.342300000000002</c:v>
                </c:pt>
                <c:pt idx="39244">
                  <c:v>45.342300000000002</c:v>
                </c:pt>
                <c:pt idx="39245">
                  <c:v>45.342300000000002</c:v>
                </c:pt>
                <c:pt idx="39246">
                  <c:v>45.342300000000002</c:v>
                </c:pt>
                <c:pt idx="39247">
                  <c:v>45.342300000000002</c:v>
                </c:pt>
                <c:pt idx="39248">
                  <c:v>45.342300000000002</c:v>
                </c:pt>
                <c:pt idx="39249">
                  <c:v>45.342300000000002</c:v>
                </c:pt>
                <c:pt idx="39250">
                  <c:v>45.342300000000002</c:v>
                </c:pt>
                <c:pt idx="39251">
                  <c:v>45.352899999999998</c:v>
                </c:pt>
                <c:pt idx="39252">
                  <c:v>45.352899999999998</c:v>
                </c:pt>
                <c:pt idx="39253">
                  <c:v>45.352899999999998</c:v>
                </c:pt>
                <c:pt idx="39254">
                  <c:v>45.352899999999998</c:v>
                </c:pt>
                <c:pt idx="39255">
                  <c:v>45.352899999999998</c:v>
                </c:pt>
                <c:pt idx="39256">
                  <c:v>45.352899999999998</c:v>
                </c:pt>
                <c:pt idx="39257">
                  <c:v>45.352899999999998</c:v>
                </c:pt>
                <c:pt idx="39258">
                  <c:v>45.352899999999998</c:v>
                </c:pt>
                <c:pt idx="39259">
                  <c:v>45.352899999999998</c:v>
                </c:pt>
                <c:pt idx="39260">
                  <c:v>45.352899999999998</c:v>
                </c:pt>
                <c:pt idx="39261">
                  <c:v>45.352899999999998</c:v>
                </c:pt>
                <c:pt idx="39262">
                  <c:v>45.352899999999998</c:v>
                </c:pt>
                <c:pt idx="39263">
                  <c:v>45.352899999999998</c:v>
                </c:pt>
                <c:pt idx="39264">
                  <c:v>45.352899999999998</c:v>
                </c:pt>
                <c:pt idx="39265">
                  <c:v>45.352899999999998</c:v>
                </c:pt>
                <c:pt idx="39266">
                  <c:v>45.352899999999998</c:v>
                </c:pt>
                <c:pt idx="39267">
                  <c:v>45.352899999999998</c:v>
                </c:pt>
                <c:pt idx="39268">
                  <c:v>45.352899999999998</c:v>
                </c:pt>
                <c:pt idx="39269">
                  <c:v>45.352899999999998</c:v>
                </c:pt>
                <c:pt idx="39270">
                  <c:v>45.352899999999998</c:v>
                </c:pt>
                <c:pt idx="39271">
                  <c:v>45.352899999999998</c:v>
                </c:pt>
                <c:pt idx="39272">
                  <c:v>45.352899999999998</c:v>
                </c:pt>
                <c:pt idx="39273">
                  <c:v>45.352899999999998</c:v>
                </c:pt>
                <c:pt idx="39274">
                  <c:v>45.352899999999998</c:v>
                </c:pt>
                <c:pt idx="39275">
                  <c:v>45.363200000000013</c:v>
                </c:pt>
                <c:pt idx="39276">
                  <c:v>45.363200000000013</c:v>
                </c:pt>
                <c:pt idx="39277">
                  <c:v>45.363200000000013</c:v>
                </c:pt>
                <c:pt idx="39278">
                  <c:v>45.363200000000013</c:v>
                </c:pt>
                <c:pt idx="39279">
                  <c:v>45.363200000000013</c:v>
                </c:pt>
                <c:pt idx="39280">
                  <c:v>45.363200000000013</c:v>
                </c:pt>
                <c:pt idx="39281">
                  <c:v>45.363200000000013</c:v>
                </c:pt>
                <c:pt idx="39282">
                  <c:v>45.363200000000013</c:v>
                </c:pt>
                <c:pt idx="39283">
                  <c:v>45.363200000000013</c:v>
                </c:pt>
                <c:pt idx="39284">
                  <c:v>45.363200000000013</c:v>
                </c:pt>
                <c:pt idx="39285">
                  <c:v>45.363200000000013</c:v>
                </c:pt>
                <c:pt idx="39286">
                  <c:v>45.363200000000013</c:v>
                </c:pt>
                <c:pt idx="39287">
                  <c:v>45.363200000000013</c:v>
                </c:pt>
                <c:pt idx="39288">
                  <c:v>45.363200000000013</c:v>
                </c:pt>
                <c:pt idx="39289">
                  <c:v>45.363200000000013</c:v>
                </c:pt>
                <c:pt idx="39290">
                  <c:v>45.363200000000013</c:v>
                </c:pt>
                <c:pt idx="39291">
                  <c:v>45.363200000000013</c:v>
                </c:pt>
                <c:pt idx="39292">
                  <c:v>45.363200000000013</c:v>
                </c:pt>
                <c:pt idx="39293">
                  <c:v>45.363200000000013</c:v>
                </c:pt>
                <c:pt idx="39294">
                  <c:v>45.363200000000013</c:v>
                </c:pt>
                <c:pt idx="39295">
                  <c:v>45.363200000000013</c:v>
                </c:pt>
                <c:pt idx="39296">
                  <c:v>45.363200000000013</c:v>
                </c:pt>
                <c:pt idx="39297">
                  <c:v>45.363200000000013</c:v>
                </c:pt>
                <c:pt idx="39298">
                  <c:v>45.363200000000013</c:v>
                </c:pt>
                <c:pt idx="39299">
                  <c:v>45.363200000000013</c:v>
                </c:pt>
                <c:pt idx="39300">
                  <c:v>45.363200000000013</c:v>
                </c:pt>
                <c:pt idx="39301">
                  <c:v>45.363200000000013</c:v>
                </c:pt>
                <c:pt idx="39302">
                  <c:v>45.363200000000013</c:v>
                </c:pt>
                <c:pt idx="39303">
                  <c:v>45.363200000000013</c:v>
                </c:pt>
                <c:pt idx="39304">
                  <c:v>45.363200000000013</c:v>
                </c:pt>
                <c:pt idx="39305">
                  <c:v>45.363200000000013</c:v>
                </c:pt>
                <c:pt idx="39306">
                  <c:v>45.363200000000013</c:v>
                </c:pt>
                <c:pt idx="39307">
                  <c:v>45.363200000000013</c:v>
                </c:pt>
                <c:pt idx="39308">
                  <c:v>45.3735</c:v>
                </c:pt>
                <c:pt idx="39309">
                  <c:v>45.3735</c:v>
                </c:pt>
                <c:pt idx="39310">
                  <c:v>45.3735</c:v>
                </c:pt>
                <c:pt idx="39311">
                  <c:v>45.3735</c:v>
                </c:pt>
                <c:pt idx="39312">
                  <c:v>45.3735</c:v>
                </c:pt>
                <c:pt idx="39313">
                  <c:v>45.3735</c:v>
                </c:pt>
                <c:pt idx="39314">
                  <c:v>45.3735</c:v>
                </c:pt>
                <c:pt idx="39315">
                  <c:v>45.3735</c:v>
                </c:pt>
                <c:pt idx="39316">
                  <c:v>45.3735</c:v>
                </c:pt>
                <c:pt idx="39317">
                  <c:v>45.3735</c:v>
                </c:pt>
                <c:pt idx="39318">
                  <c:v>45.3735</c:v>
                </c:pt>
                <c:pt idx="39319">
                  <c:v>45.3735</c:v>
                </c:pt>
                <c:pt idx="39320">
                  <c:v>45.3735</c:v>
                </c:pt>
                <c:pt idx="39321">
                  <c:v>45.3735</c:v>
                </c:pt>
                <c:pt idx="39322">
                  <c:v>45.3735</c:v>
                </c:pt>
                <c:pt idx="39323">
                  <c:v>45.3735</c:v>
                </c:pt>
                <c:pt idx="39324">
                  <c:v>45.3735</c:v>
                </c:pt>
                <c:pt idx="39325">
                  <c:v>45.3735</c:v>
                </c:pt>
                <c:pt idx="39326">
                  <c:v>45.3735</c:v>
                </c:pt>
                <c:pt idx="39327">
                  <c:v>45.383600000000001</c:v>
                </c:pt>
                <c:pt idx="39328">
                  <c:v>45.383600000000001</c:v>
                </c:pt>
                <c:pt idx="39329">
                  <c:v>45.383600000000001</c:v>
                </c:pt>
                <c:pt idx="39330">
                  <c:v>45.383600000000001</c:v>
                </c:pt>
                <c:pt idx="39331">
                  <c:v>45.383600000000001</c:v>
                </c:pt>
                <c:pt idx="39332">
                  <c:v>45.383600000000001</c:v>
                </c:pt>
                <c:pt idx="39333">
                  <c:v>45.383600000000001</c:v>
                </c:pt>
                <c:pt idx="39334">
                  <c:v>45.383600000000001</c:v>
                </c:pt>
                <c:pt idx="39335">
                  <c:v>45.383600000000001</c:v>
                </c:pt>
                <c:pt idx="39336">
                  <c:v>45.383600000000001</c:v>
                </c:pt>
                <c:pt idx="39337">
                  <c:v>45.383600000000001</c:v>
                </c:pt>
                <c:pt idx="39338">
                  <c:v>45.383600000000001</c:v>
                </c:pt>
                <c:pt idx="39339">
                  <c:v>45.383600000000001</c:v>
                </c:pt>
                <c:pt idx="39340">
                  <c:v>45.383600000000001</c:v>
                </c:pt>
                <c:pt idx="39341">
                  <c:v>45.383600000000001</c:v>
                </c:pt>
                <c:pt idx="39342">
                  <c:v>45.383600000000001</c:v>
                </c:pt>
                <c:pt idx="39343">
                  <c:v>45.383600000000001</c:v>
                </c:pt>
                <c:pt idx="39344">
                  <c:v>45.383600000000001</c:v>
                </c:pt>
                <c:pt idx="39345">
                  <c:v>45.383600000000001</c:v>
                </c:pt>
                <c:pt idx="39346">
                  <c:v>45.393800000000013</c:v>
                </c:pt>
                <c:pt idx="39347">
                  <c:v>45.393800000000013</c:v>
                </c:pt>
                <c:pt idx="39348">
                  <c:v>45.393800000000013</c:v>
                </c:pt>
                <c:pt idx="39349">
                  <c:v>45.393800000000013</c:v>
                </c:pt>
                <c:pt idx="39350">
                  <c:v>45.393800000000013</c:v>
                </c:pt>
                <c:pt idx="39351">
                  <c:v>45.393800000000013</c:v>
                </c:pt>
                <c:pt idx="39352">
                  <c:v>45.393800000000013</c:v>
                </c:pt>
                <c:pt idx="39353">
                  <c:v>45.393800000000013</c:v>
                </c:pt>
                <c:pt idx="39354">
                  <c:v>45.393800000000013</c:v>
                </c:pt>
                <c:pt idx="39355">
                  <c:v>45.393800000000013</c:v>
                </c:pt>
                <c:pt idx="39356">
                  <c:v>45.393800000000013</c:v>
                </c:pt>
                <c:pt idx="39357">
                  <c:v>45.393800000000013</c:v>
                </c:pt>
                <c:pt idx="39358">
                  <c:v>45.393800000000013</c:v>
                </c:pt>
                <c:pt idx="39359">
                  <c:v>45.393800000000013</c:v>
                </c:pt>
                <c:pt idx="39360">
                  <c:v>45.393800000000013</c:v>
                </c:pt>
                <c:pt idx="39361">
                  <c:v>45.393800000000013</c:v>
                </c:pt>
                <c:pt idx="39362">
                  <c:v>45.393800000000013</c:v>
                </c:pt>
                <c:pt idx="39363">
                  <c:v>45.393800000000013</c:v>
                </c:pt>
                <c:pt idx="39364">
                  <c:v>45.393800000000013</c:v>
                </c:pt>
                <c:pt idx="39365">
                  <c:v>45.393800000000013</c:v>
                </c:pt>
                <c:pt idx="39366">
                  <c:v>45.393800000000013</c:v>
                </c:pt>
                <c:pt idx="39367">
                  <c:v>45.393800000000013</c:v>
                </c:pt>
                <c:pt idx="39368">
                  <c:v>45.393800000000013</c:v>
                </c:pt>
                <c:pt idx="39369">
                  <c:v>45.393800000000013</c:v>
                </c:pt>
                <c:pt idx="39370">
                  <c:v>45.393800000000013</c:v>
                </c:pt>
                <c:pt idx="39371">
                  <c:v>45.393800000000013</c:v>
                </c:pt>
                <c:pt idx="39372">
                  <c:v>45.393800000000013</c:v>
                </c:pt>
                <c:pt idx="39373">
                  <c:v>45.393800000000013</c:v>
                </c:pt>
                <c:pt idx="39374">
                  <c:v>45.393800000000013</c:v>
                </c:pt>
                <c:pt idx="39375">
                  <c:v>45.393800000000013</c:v>
                </c:pt>
                <c:pt idx="39376">
                  <c:v>45.393800000000013</c:v>
                </c:pt>
                <c:pt idx="39377">
                  <c:v>45.393800000000013</c:v>
                </c:pt>
                <c:pt idx="39378">
                  <c:v>45.393800000000013</c:v>
                </c:pt>
                <c:pt idx="39379">
                  <c:v>45.393800000000013</c:v>
                </c:pt>
                <c:pt idx="39380">
                  <c:v>45.393800000000013</c:v>
                </c:pt>
                <c:pt idx="39381">
                  <c:v>45.393800000000013</c:v>
                </c:pt>
                <c:pt idx="39382">
                  <c:v>45.393800000000013</c:v>
                </c:pt>
                <c:pt idx="39383">
                  <c:v>45.393800000000013</c:v>
                </c:pt>
                <c:pt idx="39384">
                  <c:v>45.4039</c:v>
                </c:pt>
                <c:pt idx="39385">
                  <c:v>45.4039</c:v>
                </c:pt>
                <c:pt idx="39386">
                  <c:v>45.4039</c:v>
                </c:pt>
                <c:pt idx="39387">
                  <c:v>45.4039</c:v>
                </c:pt>
                <c:pt idx="39388">
                  <c:v>45.4039</c:v>
                </c:pt>
                <c:pt idx="39389">
                  <c:v>45.4039</c:v>
                </c:pt>
                <c:pt idx="39390">
                  <c:v>45.4039</c:v>
                </c:pt>
                <c:pt idx="39391">
                  <c:v>45.4039</c:v>
                </c:pt>
                <c:pt idx="39392">
                  <c:v>45.4039</c:v>
                </c:pt>
                <c:pt idx="39393">
                  <c:v>45.4039</c:v>
                </c:pt>
                <c:pt idx="39394">
                  <c:v>45.4039</c:v>
                </c:pt>
                <c:pt idx="39395">
                  <c:v>45.4039</c:v>
                </c:pt>
                <c:pt idx="39396">
                  <c:v>45.4039</c:v>
                </c:pt>
                <c:pt idx="39397">
                  <c:v>45.4039</c:v>
                </c:pt>
                <c:pt idx="39398">
                  <c:v>45.4039</c:v>
                </c:pt>
                <c:pt idx="39399">
                  <c:v>45.4039</c:v>
                </c:pt>
                <c:pt idx="39400">
                  <c:v>45.4039</c:v>
                </c:pt>
                <c:pt idx="39401">
                  <c:v>45.4039</c:v>
                </c:pt>
                <c:pt idx="39402">
                  <c:v>45.4039</c:v>
                </c:pt>
                <c:pt idx="39403">
                  <c:v>45.4039</c:v>
                </c:pt>
                <c:pt idx="39404">
                  <c:v>45.4039</c:v>
                </c:pt>
                <c:pt idx="39405">
                  <c:v>45.4039</c:v>
                </c:pt>
                <c:pt idx="39406">
                  <c:v>45.4039</c:v>
                </c:pt>
                <c:pt idx="39407">
                  <c:v>45.4039</c:v>
                </c:pt>
                <c:pt idx="39408">
                  <c:v>45.4039</c:v>
                </c:pt>
                <c:pt idx="39409">
                  <c:v>45.4039</c:v>
                </c:pt>
                <c:pt idx="39410">
                  <c:v>45.4039</c:v>
                </c:pt>
                <c:pt idx="39411">
                  <c:v>45.4039</c:v>
                </c:pt>
                <c:pt idx="39412">
                  <c:v>45.4039</c:v>
                </c:pt>
                <c:pt idx="39413">
                  <c:v>45.4039</c:v>
                </c:pt>
                <c:pt idx="39414">
                  <c:v>45.4039</c:v>
                </c:pt>
                <c:pt idx="39415">
                  <c:v>45.4039</c:v>
                </c:pt>
                <c:pt idx="39416">
                  <c:v>45.4039</c:v>
                </c:pt>
                <c:pt idx="39417">
                  <c:v>45.4039</c:v>
                </c:pt>
                <c:pt idx="39418">
                  <c:v>45.4039</c:v>
                </c:pt>
                <c:pt idx="39419">
                  <c:v>45.4039</c:v>
                </c:pt>
                <c:pt idx="39420">
                  <c:v>45.4039</c:v>
                </c:pt>
                <c:pt idx="39421">
                  <c:v>45.4039</c:v>
                </c:pt>
                <c:pt idx="39422">
                  <c:v>45.4039</c:v>
                </c:pt>
                <c:pt idx="39423">
                  <c:v>45.4039</c:v>
                </c:pt>
                <c:pt idx="39424">
                  <c:v>45.4039</c:v>
                </c:pt>
                <c:pt idx="39425">
                  <c:v>45.4039</c:v>
                </c:pt>
                <c:pt idx="39426">
                  <c:v>45.4039</c:v>
                </c:pt>
                <c:pt idx="39427">
                  <c:v>45.4039</c:v>
                </c:pt>
                <c:pt idx="39428">
                  <c:v>45.4039</c:v>
                </c:pt>
                <c:pt idx="39429">
                  <c:v>45.4039</c:v>
                </c:pt>
                <c:pt idx="39430">
                  <c:v>45.4039</c:v>
                </c:pt>
                <c:pt idx="39431">
                  <c:v>45.414099999999998</c:v>
                </c:pt>
                <c:pt idx="39432">
                  <c:v>45.414099999999998</c:v>
                </c:pt>
                <c:pt idx="39433">
                  <c:v>45.414099999999998</c:v>
                </c:pt>
                <c:pt idx="39434">
                  <c:v>45.414099999999998</c:v>
                </c:pt>
                <c:pt idx="39435">
                  <c:v>45.414099999999998</c:v>
                </c:pt>
                <c:pt idx="39436">
                  <c:v>45.414099999999998</c:v>
                </c:pt>
                <c:pt idx="39437">
                  <c:v>45.414099999999998</c:v>
                </c:pt>
                <c:pt idx="39438">
                  <c:v>45.414099999999998</c:v>
                </c:pt>
                <c:pt idx="39439">
                  <c:v>45.414099999999998</c:v>
                </c:pt>
                <c:pt idx="39440">
                  <c:v>45.414099999999998</c:v>
                </c:pt>
                <c:pt idx="39441">
                  <c:v>45.414099999999998</c:v>
                </c:pt>
                <c:pt idx="39442">
                  <c:v>45.414099999999998</c:v>
                </c:pt>
                <c:pt idx="39443">
                  <c:v>45.414099999999998</c:v>
                </c:pt>
                <c:pt idx="39444">
                  <c:v>45.414099999999998</c:v>
                </c:pt>
                <c:pt idx="39445">
                  <c:v>45.414099999999998</c:v>
                </c:pt>
                <c:pt idx="39446">
                  <c:v>45.414099999999998</c:v>
                </c:pt>
                <c:pt idx="39447">
                  <c:v>45.414099999999998</c:v>
                </c:pt>
                <c:pt idx="39448">
                  <c:v>45.414099999999998</c:v>
                </c:pt>
                <c:pt idx="39449">
                  <c:v>45.414099999999998</c:v>
                </c:pt>
                <c:pt idx="39450">
                  <c:v>45.414099999999998</c:v>
                </c:pt>
                <c:pt idx="39451">
                  <c:v>45.414099999999998</c:v>
                </c:pt>
                <c:pt idx="39452">
                  <c:v>45.414099999999998</c:v>
                </c:pt>
                <c:pt idx="39453">
                  <c:v>45.414099999999998</c:v>
                </c:pt>
                <c:pt idx="39454">
                  <c:v>45.414099999999998</c:v>
                </c:pt>
                <c:pt idx="39455">
                  <c:v>45.414099999999998</c:v>
                </c:pt>
                <c:pt idx="39456">
                  <c:v>45.414099999999998</c:v>
                </c:pt>
                <c:pt idx="39457">
                  <c:v>45.414099999999998</c:v>
                </c:pt>
                <c:pt idx="39458">
                  <c:v>45.414099999999998</c:v>
                </c:pt>
                <c:pt idx="39459">
                  <c:v>45.424300000000002</c:v>
                </c:pt>
                <c:pt idx="39460">
                  <c:v>45.424300000000002</c:v>
                </c:pt>
                <c:pt idx="39461">
                  <c:v>45.424300000000002</c:v>
                </c:pt>
                <c:pt idx="39462">
                  <c:v>45.424300000000002</c:v>
                </c:pt>
                <c:pt idx="39463">
                  <c:v>45.424300000000002</c:v>
                </c:pt>
                <c:pt idx="39464">
                  <c:v>45.424300000000002</c:v>
                </c:pt>
                <c:pt idx="39465">
                  <c:v>45.424300000000002</c:v>
                </c:pt>
                <c:pt idx="39466">
                  <c:v>45.424300000000002</c:v>
                </c:pt>
                <c:pt idx="39467">
                  <c:v>45.424300000000002</c:v>
                </c:pt>
                <c:pt idx="39468">
                  <c:v>45.424300000000002</c:v>
                </c:pt>
                <c:pt idx="39469">
                  <c:v>45.424300000000002</c:v>
                </c:pt>
                <c:pt idx="39470">
                  <c:v>45.424300000000002</c:v>
                </c:pt>
                <c:pt idx="39471">
                  <c:v>45.424300000000002</c:v>
                </c:pt>
                <c:pt idx="39472">
                  <c:v>45.424300000000002</c:v>
                </c:pt>
                <c:pt idx="39473">
                  <c:v>45.424300000000002</c:v>
                </c:pt>
                <c:pt idx="39474">
                  <c:v>45.424300000000002</c:v>
                </c:pt>
                <c:pt idx="39475">
                  <c:v>45.424300000000002</c:v>
                </c:pt>
                <c:pt idx="39476">
                  <c:v>45.424300000000002</c:v>
                </c:pt>
                <c:pt idx="39477">
                  <c:v>45.424300000000002</c:v>
                </c:pt>
                <c:pt idx="39478">
                  <c:v>45.424300000000002</c:v>
                </c:pt>
                <c:pt idx="39479">
                  <c:v>45.424300000000002</c:v>
                </c:pt>
                <c:pt idx="39480">
                  <c:v>45.424300000000002</c:v>
                </c:pt>
                <c:pt idx="39481">
                  <c:v>45.424300000000002</c:v>
                </c:pt>
                <c:pt idx="39482">
                  <c:v>45.424300000000002</c:v>
                </c:pt>
                <c:pt idx="39483">
                  <c:v>45.424300000000002</c:v>
                </c:pt>
                <c:pt idx="39484">
                  <c:v>45.424300000000002</c:v>
                </c:pt>
                <c:pt idx="39485">
                  <c:v>45.424300000000002</c:v>
                </c:pt>
                <c:pt idx="39486">
                  <c:v>45.424300000000002</c:v>
                </c:pt>
                <c:pt idx="39487">
                  <c:v>45.424300000000002</c:v>
                </c:pt>
                <c:pt idx="39488">
                  <c:v>45.424300000000002</c:v>
                </c:pt>
                <c:pt idx="39489">
                  <c:v>45.424300000000002</c:v>
                </c:pt>
                <c:pt idx="39490">
                  <c:v>45.424300000000002</c:v>
                </c:pt>
                <c:pt idx="39491">
                  <c:v>45.424300000000002</c:v>
                </c:pt>
                <c:pt idx="39492">
                  <c:v>45.424300000000002</c:v>
                </c:pt>
                <c:pt idx="39493">
                  <c:v>45.424300000000002</c:v>
                </c:pt>
                <c:pt idx="39494">
                  <c:v>45.424300000000002</c:v>
                </c:pt>
                <c:pt idx="39495">
                  <c:v>45.424300000000002</c:v>
                </c:pt>
                <c:pt idx="39496">
                  <c:v>45.424300000000002</c:v>
                </c:pt>
                <c:pt idx="39497">
                  <c:v>45.424300000000002</c:v>
                </c:pt>
                <c:pt idx="39498">
                  <c:v>45.424300000000002</c:v>
                </c:pt>
                <c:pt idx="39499">
                  <c:v>45.424300000000002</c:v>
                </c:pt>
                <c:pt idx="39500">
                  <c:v>45.424300000000002</c:v>
                </c:pt>
                <c:pt idx="39501">
                  <c:v>45.424300000000002</c:v>
                </c:pt>
                <c:pt idx="39502">
                  <c:v>45.4345</c:v>
                </c:pt>
                <c:pt idx="39503">
                  <c:v>45.4345</c:v>
                </c:pt>
                <c:pt idx="39504">
                  <c:v>45.4345</c:v>
                </c:pt>
                <c:pt idx="39505">
                  <c:v>45.4345</c:v>
                </c:pt>
                <c:pt idx="39506">
                  <c:v>45.4345</c:v>
                </c:pt>
                <c:pt idx="39507">
                  <c:v>45.4345</c:v>
                </c:pt>
                <c:pt idx="39508">
                  <c:v>45.4345</c:v>
                </c:pt>
                <c:pt idx="39509">
                  <c:v>45.4345</c:v>
                </c:pt>
                <c:pt idx="39510">
                  <c:v>45.4345</c:v>
                </c:pt>
                <c:pt idx="39511">
                  <c:v>45.4345</c:v>
                </c:pt>
                <c:pt idx="39512">
                  <c:v>45.4345</c:v>
                </c:pt>
                <c:pt idx="39513">
                  <c:v>45.4345</c:v>
                </c:pt>
                <c:pt idx="39514">
                  <c:v>45.4345</c:v>
                </c:pt>
                <c:pt idx="39515">
                  <c:v>45.4345</c:v>
                </c:pt>
                <c:pt idx="39516">
                  <c:v>45.4345</c:v>
                </c:pt>
                <c:pt idx="39517">
                  <c:v>45.4345</c:v>
                </c:pt>
                <c:pt idx="39518">
                  <c:v>45.4345</c:v>
                </c:pt>
                <c:pt idx="39519">
                  <c:v>45.4345</c:v>
                </c:pt>
                <c:pt idx="39520">
                  <c:v>45.4345</c:v>
                </c:pt>
                <c:pt idx="39521">
                  <c:v>45.4345</c:v>
                </c:pt>
                <c:pt idx="39522">
                  <c:v>45.4345</c:v>
                </c:pt>
                <c:pt idx="39523">
                  <c:v>45.4345</c:v>
                </c:pt>
                <c:pt idx="39524">
                  <c:v>45.4345</c:v>
                </c:pt>
                <c:pt idx="39525">
                  <c:v>45.4345</c:v>
                </c:pt>
                <c:pt idx="39526">
                  <c:v>45.4345</c:v>
                </c:pt>
                <c:pt idx="39527">
                  <c:v>45.4345</c:v>
                </c:pt>
                <c:pt idx="39528">
                  <c:v>45.4345</c:v>
                </c:pt>
                <c:pt idx="39529">
                  <c:v>45.4345</c:v>
                </c:pt>
                <c:pt idx="39530">
                  <c:v>45.4345</c:v>
                </c:pt>
                <c:pt idx="39531">
                  <c:v>45.4345</c:v>
                </c:pt>
                <c:pt idx="39532">
                  <c:v>45.4345</c:v>
                </c:pt>
                <c:pt idx="39533">
                  <c:v>45.4345</c:v>
                </c:pt>
                <c:pt idx="39534">
                  <c:v>45.4345</c:v>
                </c:pt>
                <c:pt idx="39535">
                  <c:v>45.4345</c:v>
                </c:pt>
                <c:pt idx="39536">
                  <c:v>45.4345</c:v>
                </c:pt>
                <c:pt idx="39537">
                  <c:v>45.4345</c:v>
                </c:pt>
                <c:pt idx="39538">
                  <c:v>45.4345</c:v>
                </c:pt>
                <c:pt idx="39539">
                  <c:v>45.4345</c:v>
                </c:pt>
                <c:pt idx="39540">
                  <c:v>45.4345</c:v>
                </c:pt>
                <c:pt idx="39541">
                  <c:v>45.4345</c:v>
                </c:pt>
                <c:pt idx="39542">
                  <c:v>45.4345</c:v>
                </c:pt>
                <c:pt idx="39543">
                  <c:v>45.4345</c:v>
                </c:pt>
                <c:pt idx="39544">
                  <c:v>45.4345</c:v>
                </c:pt>
                <c:pt idx="39545">
                  <c:v>45.4345</c:v>
                </c:pt>
                <c:pt idx="39546">
                  <c:v>45.4345</c:v>
                </c:pt>
                <c:pt idx="39547">
                  <c:v>45.4345</c:v>
                </c:pt>
                <c:pt idx="39548">
                  <c:v>45.4345</c:v>
                </c:pt>
                <c:pt idx="39549">
                  <c:v>45.4345</c:v>
                </c:pt>
                <c:pt idx="39550">
                  <c:v>45.4345</c:v>
                </c:pt>
                <c:pt idx="39551">
                  <c:v>45.4345</c:v>
                </c:pt>
                <c:pt idx="39552">
                  <c:v>45.4345</c:v>
                </c:pt>
                <c:pt idx="39553">
                  <c:v>45.4345</c:v>
                </c:pt>
                <c:pt idx="39554">
                  <c:v>45.4345</c:v>
                </c:pt>
                <c:pt idx="39555">
                  <c:v>45.4345</c:v>
                </c:pt>
                <c:pt idx="39556">
                  <c:v>45.4345</c:v>
                </c:pt>
                <c:pt idx="39557">
                  <c:v>45.4345</c:v>
                </c:pt>
                <c:pt idx="39558">
                  <c:v>45.4345</c:v>
                </c:pt>
                <c:pt idx="39559">
                  <c:v>45.4345</c:v>
                </c:pt>
                <c:pt idx="39560">
                  <c:v>45.4345</c:v>
                </c:pt>
                <c:pt idx="39561">
                  <c:v>45.4345</c:v>
                </c:pt>
                <c:pt idx="39562">
                  <c:v>45.4345</c:v>
                </c:pt>
                <c:pt idx="39563">
                  <c:v>45.444699999999997</c:v>
                </c:pt>
                <c:pt idx="39564">
                  <c:v>45.444699999999997</c:v>
                </c:pt>
                <c:pt idx="39565">
                  <c:v>45.444699999999997</c:v>
                </c:pt>
                <c:pt idx="39566">
                  <c:v>45.444699999999997</c:v>
                </c:pt>
                <c:pt idx="39567">
                  <c:v>45.444699999999997</c:v>
                </c:pt>
                <c:pt idx="39568">
                  <c:v>45.444699999999997</c:v>
                </c:pt>
                <c:pt idx="39569">
                  <c:v>45.444699999999997</c:v>
                </c:pt>
                <c:pt idx="39570">
                  <c:v>45.444699999999997</c:v>
                </c:pt>
                <c:pt idx="39571">
                  <c:v>45.444699999999997</c:v>
                </c:pt>
                <c:pt idx="39572">
                  <c:v>45.444699999999997</c:v>
                </c:pt>
                <c:pt idx="39573">
                  <c:v>45.444699999999997</c:v>
                </c:pt>
                <c:pt idx="39574">
                  <c:v>45.444699999999997</c:v>
                </c:pt>
                <c:pt idx="39575">
                  <c:v>45.444699999999997</c:v>
                </c:pt>
                <c:pt idx="39576">
                  <c:v>45.444699999999997</c:v>
                </c:pt>
                <c:pt idx="39577">
                  <c:v>45.444699999999997</c:v>
                </c:pt>
                <c:pt idx="39578">
                  <c:v>45.444699999999997</c:v>
                </c:pt>
                <c:pt idx="39579">
                  <c:v>45.444699999999997</c:v>
                </c:pt>
                <c:pt idx="39580">
                  <c:v>45.444699999999997</c:v>
                </c:pt>
                <c:pt idx="39581">
                  <c:v>45.444699999999997</c:v>
                </c:pt>
                <c:pt idx="39582">
                  <c:v>45.444699999999997</c:v>
                </c:pt>
                <c:pt idx="39583">
                  <c:v>45.444699999999997</c:v>
                </c:pt>
                <c:pt idx="39584">
                  <c:v>45.444699999999997</c:v>
                </c:pt>
                <c:pt idx="39585">
                  <c:v>45.444699999999997</c:v>
                </c:pt>
                <c:pt idx="39586">
                  <c:v>45.444699999999997</c:v>
                </c:pt>
                <c:pt idx="39587">
                  <c:v>45.454999999999998</c:v>
                </c:pt>
                <c:pt idx="39588">
                  <c:v>45.454999999999998</c:v>
                </c:pt>
                <c:pt idx="39589">
                  <c:v>45.454999999999998</c:v>
                </c:pt>
                <c:pt idx="39590">
                  <c:v>45.454999999999998</c:v>
                </c:pt>
                <c:pt idx="39591">
                  <c:v>45.454999999999998</c:v>
                </c:pt>
                <c:pt idx="39592">
                  <c:v>45.454999999999998</c:v>
                </c:pt>
                <c:pt idx="39593">
                  <c:v>45.454999999999998</c:v>
                </c:pt>
                <c:pt idx="39594">
                  <c:v>45.454999999999998</c:v>
                </c:pt>
                <c:pt idx="39595">
                  <c:v>45.454999999999998</c:v>
                </c:pt>
                <c:pt idx="39596">
                  <c:v>45.454999999999998</c:v>
                </c:pt>
                <c:pt idx="39597">
                  <c:v>45.454999999999998</c:v>
                </c:pt>
                <c:pt idx="39598">
                  <c:v>45.454999999999998</c:v>
                </c:pt>
                <c:pt idx="39599">
                  <c:v>45.454999999999998</c:v>
                </c:pt>
                <c:pt idx="39600">
                  <c:v>45.454999999999998</c:v>
                </c:pt>
                <c:pt idx="39601">
                  <c:v>45.454999999999998</c:v>
                </c:pt>
                <c:pt idx="39602">
                  <c:v>45.454999999999998</c:v>
                </c:pt>
                <c:pt idx="39603">
                  <c:v>45.454999999999998</c:v>
                </c:pt>
                <c:pt idx="39604">
                  <c:v>45.454999999999998</c:v>
                </c:pt>
                <c:pt idx="39605">
                  <c:v>45.454999999999998</c:v>
                </c:pt>
                <c:pt idx="39606">
                  <c:v>45.454999999999998</c:v>
                </c:pt>
                <c:pt idx="39607">
                  <c:v>45.454999999999998</c:v>
                </c:pt>
                <c:pt idx="39608">
                  <c:v>45.454999999999998</c:v>
                </c:pt>
                <c:pt idx="39609">
                  <c:v>45.454999999999998</c:v>
                </c:pt>
                <c:pt idx="39610">
                  <c:v>45.454999999999998</c:v>
                </c:pt>
                <c:pt idx="39611">
                  <c:v>45.454999999999998</c:v>
                </c:pt>
                <c:pt idx="39612">
                  <c:v>45.454999999999998</c:v>
                </c:pt>
                <c:pt idx="39613">
                  <c:v>45.454999999999998</c:v>
                </c:pt>
                <c:pt idx="39614">
                  <c:v>45.454999999999998</c:v>
                </c:pt>
                <c:pt idx="39615">
                  <c:v>45.465200000000003</c:v>
                </c:pt>
                <c:pt idx="39616">
                  <c:v>45.465200000000003</c:v>
                </c:pt>
                <c:pt idx="39617">
                  <c:v>45.465200000000003</c:v>
                </c:pt>
                <c:pt idx="39618">
                  <c:v>45.465200000000003</c:v>
                </c:pt>
                <c:pt idx="39619">
                  <c:v>45.465200000000003</c:v>
                </c:pt>
                <c:pt idx="39620">
                  <c:v>45.465200000000003</c:v>
                </c:pt>
                <c:pt idx="39621">
                  <c:v>45.465200000000003</c:v>
                </c:pt>
                <c:pt idx="39622">
                  <c:v>45.465200000000003</c:v>
                </c:pt>
                <c:pt idx="39623">
                  <c:v>45.465200000000003</c:v>
                </c:pt>
                <c:pt idx="39624">
                  <c:v>45.465200000000003</c:v>
                </c:pt>
                <c:pt idx="39625">
                  <c:v>45.465200000000003</c:v>
                </c:pt>
                <c:pt idx="39626">
                  <c:v>45.465200000000003</c:v>
                </c:pt>
                <c:pt idx="39627">
                  <c:v>45.465200000000003</c:v>
                </c:pt>
                <c:pt idx="39628">
                  <c:v>45.465200000000003</c:v>
                </c:pt>
                <c:pt idx="39629">
                  <c:v>45.465200000000003</c:v>
                </c:pt>
                <c:pt idx="39630">
                  <c:v>45.465200000000003</c:v>
                </c:pt>
                <c:pt idx="39631">
                  <c:v>45.465200000000003</c:v>
                </c:pt>
                <c:pt idx="39632">
                  <c:v>45.465200000000003</c:v>
                </c:pt>
                <c:pt idx="39633">
                  <c:v>45.465200000000003</c:v>
                </c:pt>
                <c:pt idx="39634">
                  <c:v>45.465200000000003</c:v>
                </c:pt>
                <c:pt idx="39635">
                  <c:v>45.465200000000003</c:v>
                </c:pt>
                <c:pt idx="39636">
                  <c:v>45.465200000000003</c:v>
                </c:pt>
                <c:pt idx="39637">
                  <c:v>45.465200000000003</c:v>
                </c:pt>
                <c:pt idx="39638">
                  <c:v>45.465200000000003</c:v>
                </c:pt>
                <c:pt idx="39639">
                  <c:v>45.465200000000003</c:v>
                </c:pt>
                <c:pt idx="39640">
                  <c:v>45.465200000000003</c:v>
                </c:pt>
                <c:pt idx="39641">
                  <c:v>45.465200000000003</c:v>
                </c:pt>
                <c:pt idx="39642">
                  <c:v>45.465200000000003</c:v>
                </c:pt>
                <c:pt idx="39643">
                  <c:v>45.465200000000003</c:v>
                </c:pt>
                <c:pt idx="39644">
                  <c:v>45.475299999999997</c:v>
                </c:pt>
                <c:pt idx="39645">
                  <c:v>45.475299999999997</c:v>
                </c:pt>
                <c:pt idx="39646">
                  <c:v>45.475299999999997</c:v>
                </c:pt>
                <c:pt idx="39647">
                  <c:v>45.475299999999997</c:v>
                </c:pt>
                <c:pt idx="39648">
                  <c:v>45.475299999999997</c:v>
                </c:pt>
                <c:pt idx="39649">
                  <c:v>45.475299999999997</c:v>
                </c:pt>
                <c:pt idx="39650">
                  <c:v>45.475299999999997</c:v>
                </c:pt>
                <c:pt idx="39651">
                  <c:v>45.475299999999997</c:v>
                </c:pt>
                <c:pt idx="39652">
                  <c:v>45.475299999999997</c:v>
                </c:pt>
                <c:pt idx="39653">
                  <c:v>45.475299999999997</c:v>
                </c:pt>
                <c:pt idx="39654">
                  <c:v>45.475299999999997</c:v>
                </c:pt>
                <c:pt idx="39655">
                  <c:v>45.475299999999997</c:v>
                </c:pt>
                <c:pt idx="39656">
                  <c:v>45.475299999999997</c:v>
                </c:pt>
                <c:pt idx="39657">
                  <c:v>45.475299999999997</c:v>
                </c:pt>
                <c:pt idx="39658">
                  <c:v>45.475299999999997</c:v>
                </c:pt>
                <c:pt idx="39659">
                  <c:v>45.475299999999997</c:v>
                </c:pt>
                <c:pt idx="39660">
                  <c:v>45.475299999999997</c:v>
                </c:pt>
                <c:pt idx="39661">
                  <c:v>45.475299999999997</c:v>
                </c:pt>
                <c:pt idx="39662">
                  <c:v>45.475299999999997</c:v>
                </c:pt>
                <c:pt idx="39663">
                  <c:v>45.475299999999997</c:v>
                </c:pt>
                <c:pt idx="39664">
                  <c:v>45.475299999999997</c:v>
                </c:pt>
                <c:pt idx="39665">
                  <c:v>45.475299999999997</c:v>
                </c:pt>
                <c:pt idx="39666">
                  <c:v>45.475299999999997</c:v>
                </c:pt>
                <c:pt idx="39667">
                  <c:v>45.475299999999997</c:v>
                </c:pt>
                <c:pt idx="39668">
                  <c:v>45.475299999999997</c:v>
                </c:pt>
                <c:pt idx="39669">
                  <c:v>45.475299999999997</c:v>
                </c:pt>
                <c:pt idx="39670">
                  <c:v>45.475299999999997</c:v>
                </c:pt>
                <c:pt idx="39671">
                  <c:v>45.475299999999997</c:v>
                </c:pt>
                <c:pt idx="39672">
                  <c:v>45.486699999999999</c:v>
                </c:pt>
                <c:pt idx="39673">
                  <c:v>45.486699999999999</c:v>
                </c:pt>
                <c:pt idx="39674">
                  <c:v>45.486699999999999</c:v>
                </c:pt>
                <c:pt idx="39675">
                  <c:v>45.486699999999999</c:v>
                </c:pt>
                <c:pt idx="39676">
                  <c:v>45.486699999999999</c:v>
                </c:pt>
                <c:pt idx="39677">
                  <c:v>45.486699999999999</c:v>
                </c:pt>
                <c:pt idx="39678">
                  <c:v>45.486699999999999</c:v>
                </c:pt>
                <c:pt idx="39679">
                  <c:v>45.486699999999999</c:v>
                </c:pt>
                <c:pt idx="39680">
                  <c:v>45.486699999999999</c:v>
                </c:pt>
                <c:pt idx="39681">
                  <c:v>45.486699999999999</c:v>
                </c:pt>
                <c:pt idx="39682">
                  <c:v>45.486699999999999</c:v>
                </c:pt>
                <c:pt idx="39683">
                  <c:v>45.486699999999999</c:v>
                </c:pt>
                <c:pt idx="39684">
                  <c:v>45.486699999999999</c:v>
                </c:pt>
                <c:pt idx="39685">
                  <c:v>45.486699999999999</c:v>
                </c:pt>
                <c:pt idx="39686">
                  <c:v>45.486699999999999</c:v>
                </c:pt>
                <c:pt idx="39687">
                  <c:v>45.486699999999999</c:v>
                </c:pt>
                <c:pt idx="39688">
                  <c:v>45.486699999999999</c:v>
                </c:pt>
                <c:pt idx="39689">
                  <c:v>45.486699999999999</c:v>
                </c:pt>
                <c:pt idx="39690">
                  <c:v>45.486699999999999</c:v>
                </c:pt>
                <c:pt idx="39691">
                  <c:v>45.486699999999999</c:v>
                </c:pt>
                <c:pt idx="39692">
                  <c:v>45.486699999999999</c:v>
                </c:pt>
                <c:pt idx="39693">
                  <c:v>45.486699999999999</c:v>
                </c:pt>
                <c:pt idx="39694">
                  <c:v>45.486699999999999</c:v>
                </c:pt>
                <c:pt idx="39695">
                  <c:v>45.486699999999999</c:v>
                </c:pt>
                <c:pt idx="39696">
                  <c:v>45.486699999999999</c:v>
                </c:pt>
                <c:pt idx="39697">
                  <c:v>45.486699999999999</c:v>
                </c:pt>
                <c:pt idx="39698">
                  <c:v>45.486699999999999</c:v>
                </c:pt>
                <c:pt idx="39699">
                  <c:v>45.486699999999999</c:v>
                </c:pt>
                <c:pt idx="39700">
                  <c:v>45.486699999999999</c:v>
                </c:pt>
                <c:pt idx="39701">
                  <c:v>45.486699999999999</c:v>
                </c:pt>
                <c:pt idx="39702">
                  <c:v>45.486699999999999</c:v>
                </c:pt>
                <c:pt idx="39703">
                  <c:v>45.486699999999999</c:v>
                </c:pt>
                <c:pt idx="39704">
                  <c:v>45.486699999999999</c:v>
                </c:pt>
                <c:pt idx="39705">
                  <c:v>45.486699999999999</c:v>
                </c:pt>
                <c:pt idx="39706">
                  <c:v>45.486699999999999</c:v>
                </c:pt>
                <c:pt idx="39707">
                  <c:v>45.486699999999999</c:v>
                </c:pt>
                <c:pt idx="39708">
                  <c:v>45.486699999999999</c:v>
                </c:pt>
                <c:pt idx="39709">
                  <c:v>45.486699999999999</c:v>
                </c:pt>
                <c:pt idx="39710">
                  <c:v>45.486699999999999</c:v>
                </c:pt>
                <c:pt idx="39711">
                  <c:v>45.486699999999999</c:v>
                </c:pt>
                <c:pt idx="39712">
                  <c:v>45.486699999999999</c:v>
                </c:pt>
                <c:pt idx="39713">
                  <c:v>45.486699999999999</c:v>
                </c:pt>
                <c:pt idx="39714">
                  <c:v>45.486699999999999</c:v>
                </c:pt>
                <c:pt idx="39715">
                  <c:v>45.486699999999999</c:v>
                </c:pt>
                <c:pt idx="39716">
                  <c:v>45.486699999999999</c:v>
                </c:pt>
                <c:pt idx="39717">
                  <c:v>45.486699999999999</c:v>
                </c:pt>
                <c:pt idx="39718">
                  <c:v>45.486699999999999</c:v>
                </c:pt>
                <c:pt idx="39719">
                  <c:v>45.486699999999999</c:v>
                </c:pt>
                <c:pt idx="39720">
                  <c:v>45.486699999999999</c:v>
                </c:pt>
                <c:pt idx="39721">
                  <c:v>45.486699999999999</c:v>
                </c:pt>
                <c:pt idx="39722">
                  <c:v>45.486699999999999</c:v>
                </c:pt>
                <c:pt idx="39723">
                  <c:v>45.486699999999999</c:v>
                </c:pt>
                <c:pt idx="39724">
                  <c:v>45.497300000000003</c:v>
                </c:pt>
                <c:pt idx="39725">
                  <c:v>45.497300000000003</c:v>
                </c:pt>
                <c:pt idx="39726">
                  <c:v>45.497300000000003</c:v>
                </c:pt>
                <c:pt idx="39727">
                  <c:v>45.497300000000003</c:v>
                </c:pt>
                <c:pt idx="39728">
                  <c:v>45.497300000000003</c:v>
                </c:pt>
                <c:pt idx="39729">
                  <c:v>45.497300000000003</c:v>
                </c:pt>
                <c:pt idx="39730">
                  <c:v>45.497300000000003</c:v>
                </c:pt>
                <c:pt idx="39731">
                  <c:v>45.497300000000003</c:v>
                </c:pt>
                <c:pt idx="39732">
                  <c:v>45.497300000000003</c:v>
                </c:pt>
                <c:pt idx="39733">
                  <c:v>45.497300000000003</c:v>
                </c:pt>
                <c:pt idx="39734">
                  <c:v>45.497300000000003</c:v>
                </c:pt>
                <c:pt idx="39735">
                  <c:v>45.497300000000003</c:v>
                </c:pt>
                <c:pt idx="39736">
                  <c:v>45.497300000000003</c:v>
                </c:pt>
                <c:pt idx="39737">
                  <c:v>45.497300000000003</c:v>
                </c:pt>
                <c:pt idx="39738">
                  <c:v>45.497300000000003</c:v>
                </c:pt>
                <c:pt idx="39739">
                  <c:v>45.497300000000003</c:v>
                </c:pt>
                <c:pt idx="39740">
                  <c:v>45.497300000000003</c:v>
                </c:pt>
                <c:pt idx="39741">
                  <c:v>45.497300000000003</c:v>
                </c:pt>
                <c:pt idx="39742">
                  <c:v>45.497300000000003</c:v>
                </c:pt>
                <c:pt idx="39743">
                  <c:v>45.497300000000003</c:v>
                </c:pt>
                <c:pt idx="39744">
                  <c:v>45.497300000000003</c:v>
                </c:pt>
                <c:pt idx="39745">
                  <c:v>45.497300000000003</c:v>
                </c:pt>
                <c:pt idx="39746">
                  <c:v>45.497300000000003</c:v>
                </c:pt>
                <c:pt idx="39747">
                  <c:v>45.497300000000003</c:v>
                </c:pt>
                <c:pt idx="39748">
                  <c:v>45.507300000000001</c:v>
                </c:pt>
                <c:pt idx="39749">
                  <c:v>45.507300000000001</c:v>
                </c:pt>
                <c:pt idx="39750">
                  <c:v>45.507300000000001</c:v>
                </c:pt>
                <c:pt idx="39751">
                  <c:v>45.507300000000001</c:v>
                </c:pt>
                <c:pt idx="39752">
                  <c:v>45.507300000000001</c:v>
                </c:pt>
                <c:pt idx="39753">
                  <c:v>45.507300000000001</c:v>
                </c:pt>
                <c:pt idx="39754">
                  <c:v>45.507300000000001</c:v>
                </c:pt>
                <c:pt idx="39755">
                  <c:v>45.507300000000001</c:v>
                </c:pt>
                <c:pt idx="39756">
                  <c:v>45.507300000000001</c:v>
                </c:pt>
                <c:pt idx="39757">
                  <c:v>45.507300000000001</c:v>
                </c:pt>
                <c:pt idx="39758">
                  <c:v>45.507300000000001</c:v>
                </c:pt>
                <c:pt idx="39759">
                  <c:v>45.507300000000001</c:v>
                </c:pt>
                <c:pt idx="39760">
                  <c:v>45.507300000000001</c:v>
                </c:pt>
                <c:pt idx="39761">
                  <c:v>45.507300000000001</c:v>
                </c:pt>
                <c:pt idx="39762">
                  <c:v>45.507300000000001</c:v>
                </c:pt>
                <c:pt idx="39763">
                  <c:v>45.507300000000001</c:v>
                </c:pt>
                <c:pt idx="39764">
                  <c:v>45.507300000000001</c:v>
                </c:pt>
                <c:pt idx="39765">
                  <c:v>45.507300000000001</c:v>
                </c:pt>
                <c:pt idx="39766">
                  <c:v>45.507300000000001</c:v>
                </c:pt>
                <c:pt idx="39767">
                  <c:v>45.507300000000001</c:v>
                </c:pt>
                <c:pt idx="39768">
                  <c:v>45.507300000000001</c:v>
                </c:pt>
                <c:pt idx="39769">
                  <c:v>45.507300000000001</c:v>
                </c:pt>
                <c:pt idx="39770">
                  <c:v>45.507300000000001</c:v>
                </c:pt>
                <c:pt idx="39771">
                  <c:v>45.507300000000001</c:v>
                </c:pt>
                <c:pt idx="39772">
                  <c:v>45.507300000000001</c:v>
                </c:pt>
                <c:pt idx="39773">
                  <c:v>45.507300000000001</c:v>
                </c:pt>
                <c:pt idx="39774">
                  <c:v>45.507300000000001</c:v>
                </c:pt>
                <c:pt idx="39775">
                  <c:v>45.507300000000001</c:v>
                </c:pt>
                <c:pt idx="39776">
                  <c:v>45.507300000000001</c:v>
                </c:pt>
                <c:pt idx="39777">
                  <c:v>45.507300000000001</c:v>
                </c:pt>
                <c:pt idx="39778">
                  <c:v>45.507300000000001</c:v>
                </c:pt>
                <c:pt idx="39779">
                  <c:v>45.507300000000001</c:v>
                </c:pt>
                <c:pt idx="39780">
                  <c:v>45.507300000000001</c:v>
                </c:pt>
                <c:pt idx="39781">
                  <c:v>45.507300000000001</c:v>
                </c:pt>
                <c:pt idx="39782">
                  <c:v>45.507300000000001</c:v>
                </c:pt>
                <c:pt idx="39783">
                  <c:v>45.507300000000001</c:v>
                </c:pt>
                <c:pt idx="39784">
                  <c:v>45.507300000000001</c:v>
                </c:pt>
                <c:pt idx="39785">
                  <c:v>45.518000000000001</c:v>
                </c:pt>
                <c:pt idx="39786">
                  <c:v>45.518000000000001</c:v>
                </c:pt>
                <c:pt idx="39787">
                  <c:v>45.518000000000001</c:v>
                </c:pt>
                <c:pt idx="39788">
                  <c:v>45.518000000000001</c:v>
                </c:pt>
                <c:pt idx="39789">
                  <c:v>45.518000000000001</c:v>
                </c:pt>
                <c:pt idx="39790">
                  <c:v>45.518000000000001</c:v>
                </c:pt>
                <c:pt idx="39791">
                  <c:v>45.518000000000001</c:v>
                </c:pt>
                <c:pt idx="39792">
                  <c:v>45.518000000000001</c:v>
                </c:pt>
                <c:pt idx="39793">
                  <c:v>45.518000000000001</c:v>
                </c:pt>
                <c:pt idx="39794">
                  <c:v>45.518000000000001</c:v>
                </c:pt>
                <c:pt idx="39795">
                  <c:v>45.518000000000001</c:v>
                </c:pt>
                <c:pt idx="39796">
                  <c:v>45.518000000000001</c:v>
                </c:pt>
                <c:pt idx="39797">
                  <c:v>45.518000000000001</c:v>
                </c:pt>
                <c:pt idx="39798">
                  <c:v>45.518000000000001</c:v>
                </c:pt>
                <c:pt idx="39799">
                  <c:v>45.518000000000001</c:v>
                </c:pt>
                <c:pt idx="39800">
                  <c:v>45.518000000000001</c:v>
                </c:pt>
                <c:pt idx="39801">
                  <c:v>45.518000000000001</c:v>
                </c:pt>
                <c:pt idx="39802">
                  <c:v>45.518000000000001</c:v>
                </c:pt>
                <c:pt idx="39803">
                  <c:v>45.518000000000001</c:v>
                </c:pt>
                <c:pt idx="39804">
                  <c:v>45.518000000000001</c:v>
                </c:pt>
                <c:pt idx="39805">
                  <c:v>45.518000000000001</c:v>
                </c:pt>
                <c:pt idx="39806">
                  <c:v>45.518000000000001</c:v>
                </c:pt>
                <c:pt idx="39807">
                  <c:v>45.518000000000001</c:v>
                </c:pt>
                <c:pt idx="39808">
                  <c:v>45.518000000000001</c:v>
                </c:pt>
                <c:pt idx="39809">
                  <c:v>45.518000000000001</c:v>
                </c:pt>
                <c:pt idx="39810">
                  <c:v>45.518000000000001</c:v>
                </c:pt>
                <c:pt idx="39811">
                  <c:v>45.518000000000001</c:v>
                </c:pt>
                <c:pt idx="39812">
                  <c:v>45.518000000000001</c:v>
                </c:pt>
                <c:pt idx="39813">
                  <c:v>45.518000000000001</c:v>
                </c:pt>
                <c:pt idx="39814">
                  <c:v>45.518000000000001</c:v>
                </c:pt>
                <c:pt idx="39815">
                  <c:v>45.518000000000001</c:v>
                </c:pt>
                <c:pt idx="39816">
                  <c:v>45.518000000000001</c:v>
                </c:pt>
                <c:pt idx="39817">
                  <c:v>45.518000000000001</c:v>
                </c:pt>
                <c:pt idx="39818">
                  <c:v>45.518000000000001</c:v>
                </c:pt>
                <c:pt idx="39819">
                  <c:v>45.527999999999999</c:v>
                </c:pt>
                <c:pt idx="39820">
                  <c:v>45.527999999999999</c:v>
                </c:pt>
                <c:pt idx="39821">
                  <c:v>45.527999999999999</c:v>
                </c:pt>
                <c:pt idx="39822">
                  <c:v>45.527999999999999</c:v>
                </c:pt>
                <c:pt idx="39823">
                  <c:v>45.527999999999999</c:v>
                </c:pt>
                <c:pt idx="39824">
                  <c:v>45.527999999999999</c:v>
                </c:pt>
                <c:pt idx="39825">
                  <c:v>45.527999999999999</c:v>
                </c:pt>
                <c:pt idx="39826">
                  <c:v>45.527999999999999</c:v>
                </c:pt>
                <c:pt idx="39827">
                  <c:v>45.527999999999999</c:v>
                </c:pt>
                <c:pt idx="39828">
                  <c:v>45.527999999999999</c:v>
                </c:pt>
                <c:pt idx="39829">
                  <c:v>45.527999999999999</c:v>
                </c:pt>
                <c:pt idx="39830">
                  <c:v>45.527999999999999</c:v>
                </c:pt>
                <c:pt idx="39831">
                  <c:v>45.527999999999999</c:v>
                </c:pt>
                <c:pt idx="39832">
                  <c:v>45.527999999999999</c:v>
                </c:pt>
                <c:pt idx="39833">
                  <c:v>45.527999999999999</c:v>
                </c:pt>
                <c:pt idx="39834">
                  <c:v>45.527999999999999</c:v>
                </c:pt>
                <c:pt idx="39835">
                  <c:v>45.527999999999999</c:v>
                </c:pt>
                <c:pt idx="39836">
                  <c:v>45.527999999999999</c:v>
                </c:pt>
                <c:pt idx="39837">
                  <c:v>45.527999999999999</c:v>
                </c:pt>
                <c:pt idx="39838">
                  <c:v>45.527999999999999</c:v>
                </c:pt>
                <c:pt idx="39839">
                  <c:v>45.527999999999999</c:v>
                </c:pt>
                <c:pt idx="39840">
                  <c:v>45.527999999999999</c:v>
                </c:pt>
                <c:pt idx="39841">
                  <c:v>45.527999999999999</c:v>
                </c:pt>
                <c:pt idx="39842">
                  <c:v>45.527999999999999</c:v>
                </c:pt>
                <c:pt idx="39843">
                  <c:v>45.527999999999999</c:v>
                </c:pt>
                <c:pt idx="39844">
                  <c:v>45.527999999999999</c:v>
                </c:pt>
                <c:pt idx="39845">
                  <c:v>45.527999999999999</c:v>
                </c:pt>
                <c:pt idx="39846">
                  <c:v>45.527999999999999</c:v>
                </c:pt>
                <c:pt idx="39847">
                  <c:v>45.527999999999999</c:v>
                </c:pt>
                <c:pt idx="39848">
                  <c:v>45.527999999999999</c:v>
                </c:pt>
                <c:pt idx="39849">
                  <c:v>45.527999999999999</c:v>
                </c:pt>
                <c:pt idx="39850">
                  <c:v>45.527999999999999</c:v>
                </c:pt>
                <c:pt idx="39851">
                  <c:v>45.527999999999999</c:v>
                </c:pt>
                <c:pt idx="39852">
                  <c:v>45.5381</c:v>
                </c:pt>
                <c:pt idx="39853">
                  <c:v>45.5381</c:v>
                </c:pt>
                <c:pt idx="39854">
                  <c:v>45.5381</c:v>
                </c:pt>
                <c:pt idx="39855">
                  <c:v>45.5381</c:v>
                </c:pt>
                <c:pt idx="39856">
                  <c:v>45.5381</c:v>
                </c:pt>
                <c:pt idx="39857">
                  <c:v>45.5381</c:v>
                </c:pt>
                <c:pt idx="39858">
                  <c:v>45.5381</c:v>
                </c:pt>
                <c:pt idx="39859">
                  <c:v>45.5381</c:v>
                </c:pt>
                <c:pt idx="39860">
                  <c:v>45.5381</c:v>
                </c:pt>
                <c:pt idx="39861">
                  <c:v>45.5381</c:v>
                </c:pt>
                <c:pt idx="39862">
                  <c:v>45.5381</c:v>
                </c:pt>
                <c:pt idx="39863">
                  <c:v>45.5381</c:v>
                </c:pt>
                <c:pt idx="39864">
                  <c:v>45.5381</c:v>
                </c:pt>
                <c:pt idx="39865">
                  <c:v>45.5381</c:v>
                </c:pt>
                <c:pt idx="39866">
                  <c:v>45.5381</c:v>
                </c:pt>
                <c:pt idx="39867">
                  <c:v>45.5381</c:v>
                </c:pt>
                <c:pt idx="39868">
                  <c:v>45.5381</c:v>
                </c:pt>
                <c:pt idx="39869">
                  <c:v>45.5381</c:v>
                </c:pt>
                <c:pt idx="39870">
                  <c:v>45.5381</c:v>
                </c:pt>
                <c:pt idx="39871">
                  <c:v>45.5381</c:v>
                </c:pt>
                <c:pt idx="39872">
                  <c:v>45.5381</c:v>
                </c:pt>
                <c:pt idx="39873">
                  <c:v>45.5381</c:v>
                </c:pt>
                <c:pt idx="39874">
                  <c:v>45.5381</c:v>
                </c:pt>
                <c:pt idx="39875">
                  <c:v>45.5381</c:v>
                </c:pt>
                <c:pt idx="39876">
                  <c:v>45.5381</c:v>
                </c:pt>
                <c:pt idx="39877">
                  <c:v>45.5381</c:v>
                </c:pt>
                <c:pt idx="39878">
                  <c:v>45.5381</c:v>
                </c:pt>
                <c:pt idx="39879">
                  <c:v>45.5381</c:v>
                </c:pt>
                <c:pt idx="39880">
                  <c:v>45.5381</c:v>
                </c:pt>
                <c:pt idx="39881">
                  <c:v>45.5381</c:v>
                </c:pt>
                <c:pt idx="39882">
                  <c:v>45.5381</c:v>
                </c:pt>
                <c:pt idx="39883">
                  <c:v>45.5381</c:v>
                </c:pt>
                <c:pt idx="39884">
                  <c:v>45.5381</c:v>
                </c:pt>
                <c:pt idx="39885">
                  <c:v>45.5381</c:v>
                </c:pt>
                <c:pt idx="39886">
                  <c:v>45.5381</c:v>
                </c:pt>
                <c:pt idx="39887">
                  <c:v>45.5381</c:v>
                </c:pt>
                <c:pt idx="39888">
                  <c:v>45.5381</c:v>
                </c:pt>
                <c:pt idx="39889">
                  <c:v>45.5381</c:v>
                </c:pt>
                <c:pt idx="39890">
                  <c:v>45.548499999999997</c:v>
                </c:pt>
                <c:pt idx="39891">
                  <c:v>45.548499999999997</c:v>
                </c:pt>
                <c:pt idx="39892">
                  <c:v>45.548499999999997</c:v>
                </c:pt>
                <c:pt idx="39893">
                  <c:v>45.548499999999997</c:v>
                </c:pt>
                <c:pt idx="39894">
                  <c:v>45.548499999999997</c:v>
                </c:pt>
                <c:pt idx="39895">
                  <c:v>45.548499999999997</c:v>
                </c:pt>
                <c:pt idx="39896">
                  <c:v>45.548499999999997</c:v>
                </c:pt>
                <c:pt idx="39897">
                  <c:v>45.548499999999997</c:v>
                </c:pt>
                <c:pt idx="39898">
                  <c:v>45.548499999999997</c:v>
                </c:pt>
                <c:pt idx="39899">
                  <c:v>45.548499999999997</c:v>
                </c:pt>
                <c:pt idx="39900">
                  <c:v>45.548499999999997</c:v>
                </c:pt>
                <c:pt idx="39901">
                  <c:v>45.548499999999997</c:v>
                </c:pt>
                <c:pt idx="39902">
                  <c:v>45.548499999999997</c:v>
                </c:pt>
                <c:pt idx="39903">
                  <c:v>45.548499999999997</c:v>
                </c:pt>
                <c:pt idx="39904">
                  <c:v>45.548499999999997</c:v>
                </c:pt>
                <c:pt idx="39905">
                  <c:v>45.548499999999997</c:v>
                </c:pt>
                <c:pt idx="39906">
                  <c:v>45.548499999999997</c:v>
                </c:pt>
                <c:pt idx="39907">
                  <c:v>45.548499999999997</c:v>
                </c:pt>
                <c:pt idx="39908">
                  <c:v>45.548499999999997</c:v>
                </c:pt>
                <c:pt idx="39909">
                  <c:v>45.548499999999997</c:v>
                </c:pt>
                <c:pt idx="39910">
                  <c:v>45.548499999999997</c:v>
                </c:pt>
                <c:pt idx="39911">
                  <c:v>45.548499999999997</c:v>
                </c:pt>
                <c:pt idx="39912">
                  <c:v>45.548499999999997</c:v>
                </c:pt>
                <c:pt idx="39913">
                  <c:v>45.548499999999997</c:v>
                </c:pt>
                <c:pt idx="39914">
                  <c:v>45.548499999999997</c:v>
                </c:pt>
                <c:pt idx="39915">
                  <c:v>45.548499999999997</c:v>
                </c:pt>
                <c:pt idx="39916">
                  <c:v>45.548499999999997</c:v>
                </c:pt>
                <c:pt idx="39917">
                  <c:v>45.548499999999997</c:v>
                </c:pt>
                <c:pt idx="39918">
                  <c:v>45.548499999999997</c:v>
                </c:pt>
                <c:pt idx="39919">
                  <c:v>45.548499999999997</c:v>
                </c:pt>
                <c:pt idx="39920">
                  <c:v>45.548499999999997</c:v>
                </c:pt>
                <c:pt idx="39921">
                  <c:v>45.548499999999997</c:v>
                </c:pt>
                <c:pt idx="39922">
                  <c:v>45.548499999999997</c:v>
                </c:pt>
                <c:pt idx="39923">
                  <c:v>45.548499999999997</c:v>
                </c:pt>
                <c:pt idx="39924">
                  <c:v>45.548499999999997</c:v>
                </c:pt>
                <c:pt idx="39925">
                  <c:v>45.548499999999997</c:v>
                </c:pt>
                <c:pt idx="39926">
                  <c:v>45.548499999999997</c:v>
                </c:pt>
                <c:pt idx="39927">
                  <c:v>45.548499999999997</c:v>
                </c:pt>
                <c:pt idx="39928">
                  <c:v>45.548499999999997</c:v>
                </c:pt>
                <c:pt idx="39929">
                  <c:v>45.548499999999997</c:v>
                </c:pt>
                <c:pt idx="39930">
                  <c:v>45.548499999999997</c:v>
                </c:pt>
                <c:pt idx="39931">
                  <c:v>45.548499999999997</c:v>
                </c:pt>
                <c:pt idx="39932">
                  <c:v>45.548499999999997</c:v>
                </c:pt>
                <c:pt idx="39933">
                  <c:v>45.548499999999997</c:v>
                </c:pt>
                <c:pt idx="39934">
                  <c:v>45.548499999999997</c:v>
                </c:pt>
                <c:pt idx="39935">
                  <c:v>45.548499999999997</c:v>
                </c:pt>
                <c:pt idx="39936">
                  <c:v>45.548499999999997</c:v>
                </c:pt>
                <c:pt idx="39937">
                  <c:v>45.548499999999997</c:v>
                </c:pt>
                <c:pt idx="39938">
                  <c:v>45.548499999999997</c:v>
                </c:pt>
                <c:pt idx="39939">
                  <c:v>45.548499999999997</c:v>
                </c:pt>
                <c:pt idx="39940">
                  <c:v>45.548499999999997</c:v>
                </c:pt>
                <c:pt idx="39941">
                  <c:v>45.548499999999997</c:v>
                </c:pt>
                <c:pt idx="39942">
                  <c:v>45.548499999999997</c:v>
                </c:pt>
                <c:pt idx="39943">
                  <c:v>45.548499999999997</c:v>
                </c:pt>
                <c:pt idx="39944">
                  <c:v>45.548499999999997</c:v>
                </c:pt>
                <c:pt idx="39945">
                  <c:v>45.548499999999997</c:v>
                </c:pt>
                <c:pt idx="39946">
                  <c:v>45.548499999999997</c:v>
                </c:pt>
                <c:pt idx="39947">
                  <c:v>45.548499999999997</c:v>
                </c:pt>
                <c:pt idx="39948">
                  <c:v>45.548499999999997</c:v>
                </c:pt>
                <c:pt idx="39949">
                  <c:v>45.548499999999997</c:v>
                </c:pt>
                <c:pt idx="39950">
                  <c:v>45.548499999999997</c:v>
                </c:pt>
                <c:pt idx="39951">
                  <c:v>45.548499999999997</c:v>
                </c:pt>
                <c:pt idx="39952">
                  <c:v>45.548499999999997</c:v>
                </c:pt>
                <c:pt idx="39953">
                  <c:v>45.548499999999997</c:v>
                </c:pt>
                <c:pt idx="39954">
                  <c:v>45.548499999999997</c:v>
                </c:pt>
                <c:pt idx="39955">
                  <c:v>45.548499999999997</c:v>
                </c:pt>
                <c:pt idx="39956">
                  <c:v>45.558700000000002</c:v>
                </c:pt>
                <c:pt idx="39957">
                  <c:v>45.558700000000002</c:v>
                </c:pt>
                <c:pt idx="39958">
                  <c:v>45.558700000000002</c:v>
                </c:pt>
                <c:pt idx="39959">
                  <c:v>45.558700000000002</c:v>
                </c:pt>
                <c:pt idx="39960">
                  <c:v>45.558700000000002</c:v>
                </c:pt>
                <c:pt idx="39961">
                  <c:v>45.558700000000002</c:v>
                </c:pt>
                <c:pt idx="39962">
                  <c:v>45.558700000000002</c:v>
                </c:pt>
                <c:pt idx="39963">
                  <c:v>45.558700000000002</c:v>
                </c:pt>
                <c:pt idx="39964">
                  <c:v>45.558700000000002</c:v>
                </c:pt>
                <c:pt idx="39965">
                  <c:v>45.558700000000002</c:v>
                </c:pt>
                <c:pt idx="39966">
                  <c:v>45.558700000000002</c:v>
                </c:pt>
                <c:pt idx="39967">
                  <c:v>45.558700000000002</c:v>
                </c:pt>
                <c:pt idx="39968">
                  <c:v>45.558700000000002</c:v>
                </c:pt>
                <c:pt idx="39969">
                  <c:v>45.558700000000002</c:v>
                </c:pt>
                <c:pt idx="39970">
                  <c:v>45.558700000000002</c:v>
                </c:pt>
                <c:pt idx="39971">
                  <c:v>45.558700000000002</c:v>
                </c:pt>
                <c:pt idx="39972">
                  <c:v>45.558700000000002</c:v>
                </c:pt>
                <c:pt idx="39973">
                  <c:v>45.558700000000002</c:v>
                </c:pt>
                <c:pt idx="39974">
                  <c:v>45.558700000000002</c:v>
                </c:pt>
                <c:pt idx="39975">
                  <c:v>45.558700000000002</c:v>
                </c:pt>
                <c:pt idx="39976">
                  <c:v>45.558700000000002</c:v>
                </c:pt>
                <c:pt idx="39977">
                  <c:v>45.558700000000002</c:v>
                </c:pt>
                <c:pt idx="39978">
                  <c:v>45.558700000000002</c:v>
                </c:pt>
                <c:pt idx="39979">
                  <c:v>45.558700000000002</c:v>
                </c:pt>
                <c:pt idx="39980">
                  <c:v>45.558700000000002</c:v>
                </c:pt>
                <c:pt idx="39981">
                  <c:v>45.558700000000002</c:v>
                </c:pt>
                <c:pt idx="39982">
                  <c:v>45.558700000000002</c:v>
                </c:pt>
                <c:pt idx="39983">
                  <c:v>45.558700000000002</c:v>
                </c:pt>
                <c:pt idx="39984">
                  <c:v>45.558700000000002</c:v>
                </c:pt>
                <c:pt idx="39985">
                  <c:v>45.558700000000002</c:v>
                </c:pt>
                <c:pt idx="39986">
                  <c:v>45.558700000000002</c:v>
                </c:pt>
                <c:pt idx="39987">
                  <c:v>45.558700000000002</c:v>
                </c:pt>
                <c:pt idx="39988">
                  <c:v>45.558700000000002</c:v>
                </c:pt>
                <c:pt idx="39989">
                  <c:v>45.558700000000002</c:v>
                </c:pt>
                <c:pt idx="39990">
                  <c:v>45.558700000000002</c:v>
                </c:pt>
                <c:pt idx="39991">
                  <c:v>45.558700000000002</c:v>
                </c:pt>
                <c:pt idx="39992">
                  <c:v>45.558700000000002</c:v>
                </c:pt>
                <c:pt idx="39993">
                  <c:v>45.558700000000002</c:v>
                </c:pt>
                <c:pt idx="39994">
                  <c:v>45.558700000000002</c:v>
                </c:pt>
                <c:pt idx="39995">
                  <c:v>45.558700000000002</c:v>
                </c:pt>
                <c:pt idx="39996">
                  <c:v>45.558700000000002</c:v>
                </c:pt>
                <c:pt idx="39997">
                  <c:v>45.558700000000002</c:v>
                </c:pt>
                <c:pt idx="39998">
                  <c:v>45.558700000000002</c:v>
                </c:pt>
                <c:pt idx="39999">
                  <c:v>45.558700000000002</c:v>
                </c:pt>
                <c:pt idx="40000">
                  <c:v>45.558700000000002</c:v>
                </c:pt>
                <c:pt idx="40001">
                  <c:v>45.558700000000002</c:v>
                </c:pt>
                <c:pt idx="40002">
                  <c:v>45.558700000000002</c:v>
                </c:pt>
                <c:pt idx="40003">
                  <c:v>45.558700000000002</c:v>
                </c:pt>
                <c:pt idx="40004">
                  <c:v>45.558700000000002</c:v>
                </c:pt>
                <c:pt idx="40005">
                  <c:v>45.558700000000002</c:v>
                </c:pt>
                <c:pt idx="40006">
                  <c:v>45.558700000000002</c:v>
                </c:pt>
                <c:pt idx="40007">
                  <c:v>45.558700000000002</c:v>
                </c:pt>
                <c:pt idx="40008">
                  <c:v>45.558700000000002</c:v>
                </c:pt>
                <c:pt idx="40009">
                  <c:v>45.558700000000002</c:v>
                </c:pt>
                <c:pt idx="40010">
                  <c:v>45.558700000000002</c:v>
                </c:pt>
                <c:pt idx="40011">
                  <c:v>45.558700000000002</c:v>
                </c:pt>
                <c:pt idx="40012">
                  <c:v>45.569299999999998</c:v>
                </c:pt>
                <c:pt idx="40013">
                  <c:v>45.569299999999998</c:v>
                </c:pt>
                <c:pt idx="40014">
                  <c:v>45.569299999999998</c:v>
                </c:pt>
                <c:pt idx="40015">
                  <c:v>45.569299999999998</c:v>
                </c:pt>
                <c:pt idx="40016">
                  <c:v>45.569299999999998</c:v>
                </c:pt>
                <c:pt idx="40017">
                  <c:v>45.569299999999998</c:v>
                </c:pt>
                <c:pt idx="40018">
                  <c:v>45.569299999999998</c:v>
                </c:pt>
                <c:pt idx="40019">
                  <c:v>45.569299999999998</c:v>
                </c:pt>
                <c:pt idx="40020">
                  <c:v>45.569299999999998</c:v>
                </c:pt>
                <c:pt idx="40021">
                  <c:v>45.569299999999998</c:v>
                </c:pt>
                <c:pt idx="40022">
                  <c:v>45.569299999999998</c:v>
                </c:pt>
                <c:pt idx="40023">
                  <c:v>45.569299999999998</c:v>
                </c:pt>
                <c:pt idx="40024">
                  <c:v>45.569299999999998</c:v>
                </c:pt>
                <c:pt idx="40025">
                  <c:v>45.569299999999998</c:v>
                </c:pt>
                <c:pt idx="40026">
                  <c:v>45.569299999999998</c:v>
                </c:pt>
                <c:pt idx="40027">
                  <c:v>45.569299999999998</c:v>
                </c:pt>
                <c:pt idx="40028">
                  <c:v>45.569299999999998</c:v>
                </c:pt>
                <c:pt idx="40029">
                  <c:v>45.569299999999998</c:v>
                </c:pt>
                <c:pt idx="40030">
                  <c:v>45.569299999999998</c:v>
                </c:pt>
                <c:pt idx="40031">
                  <c:v>45.569299999999998</c:v>
                </c:pt>
                <c:pt idx="40032">
                  <c:v>45.569299999999998</c:v>
                </c:pt>
                <c:pt idx="40033">
                  <c:v>45.569299999999998</c:v>
                </c:pt>
                <c:pt idx="40034">
                  <c:v>45.569299999999998</c:v>
                </c:pt>
                <c:pt idx="40035">
                  <c:v>45.569299999999998</c:v>
                </c:pt>
                <c:pt idx="40036">
                  <c:v>45.569299999999998</c:v>
                </c:pt>
                <c:pt idx="40037">
                  <c:v>45.569299999999998</c:v>
                </c:pt>
                <c:pt idx="40038">
                  <c:v>45.569299999999998</c:v>
                </c:pt>
                <c:pt idx="40039">
                  <c:v>45.569299999999998</c:v>
                </c:pt>
                <c:pt idx="40040">
                  <c:v>45.569299999999998</c:v>
                </c:pt>
                <c:pt idx="40041">
                  <c:v>45.569299999999998</c:v>
                </c:pt>
                <c:pt idx="40042">
                  <c:v>45.569299999999998</c:v>
                </c:pt>
                <c:pt idx="40043">
                  <c:v>45.569299999999998</c:v>
                </c:pt>
                <c:pt idx="40044">
                  <c:v>45.569299999999998</c:v>
                </c:pt>
                <c:pt idx="40045">
                  <c:v>45.569299999999998</c:v>
                </c:pt>
                <c:pt idx="40046">
                  <c:v>45.569299999999998</c:v>
                </c:pt>
                <c:pt idx="40047">
                  <c:v>45.569299999999998</c:v>
                </c:pt>
                <c:pt idx="40048">
                  <c:v>45.569299999999998</c:v>
                </c:pt>
                <c:pt idx="40049">
                  <c:v>45.569299999999998</c:v>
                </c:pt>
                <c:pt idx="40050">
                  <c:v>45.569299999999998</c:v>
                </c:pt>
                <c:pt idx="40051">
                  <c:v>45.569299999999998</c:v>
                </c:pt>
                <c:pt idx="40052">
                  <c:v>45.569299999999998</c:v>
                </c:pt>
                <c:pt idx="40053">
                  <c:v>45.569299999999998</c:v>
                </c:pt>
                <c:pt idx="40054">
                  <c:v>45.569299999999998</c:v>
                </c:pt>
                <c:pt idx="40055">
                  <c:v>45.569299999999998</c:v>
                </c:pt>
                <c:pt idx="40056">
                  <c:v>45.569299999999998</c:v>
                </c:pt>
                <c:pt idx="40057">
                  <c:v>45.569299999999998</c:v>
                </c:pt>
                <c:pt idx="40058">
                  <c:v>45.569299999999998</c:v>
                </c:pt>
                <c:pt idx="40059">
                  <c:v>45.569299999999998</c:v>
                </c:pt>
                <c:pt idx="40060">
                  <c:v>45.569299999999998</c:v>
                </c:pt>
                <c:pt idx="40061">
                  <c:v>45.569299999999998</c:v>
                </c:pt>
                <c:pt idx="40062">
                  <c:v>45.569299999999998</c:v>
                </c:pt>
                <c:pt idx="40063">
                  <c:v>45.569299999999998</c:v>
                </c:pt>
                <c:pt idx="40064">
                  <c:v>45.569299999999998</c:v>
                </c:pt>
                <c:pt idx="40065">
                  <c:v>45.569299999999998</c:v>
                </c:pt>
                <c:pt idx="40066">
                  <c:v>45.569299999999998</c:v>
                </c:pt>
                <c:pt idx="40067">
                  <c:v>45.569299999999998</c:v>
                </c:pt>
                <c:pt idx="40068">
                  <c:v>45.569299999999998</c:v>
                </c:pt>
                <c:pt idx="40069">
                  <c:v>45.569299999999998</c:v>
                </c:pt>
                <c:pt idx="40070">
                  <c:v>45.569299999999998</c:v>
                </c:pt>
                <c:pt idx="40071">
                  <c:v>45.569299999999998</c:v>
                </c:pt>
                <c:pt idx="40072">
                  <c:v>45.569299999999998</c:v>
                </c:pt>
                <c:pt idx="40073">
                  <c:v>45.569299999999998</c:v>
                </c:pt>
                <c:pt idx="40074">
                  <c:v>45.569299999999998</c:v>
                </c:pt>
                <c:pt idx="40075">
                  <c:v>45.569299999999998</c:v>
                </c:pt>
                <c:pt idx="40076">
                  <c:v>45.569299999999998</c:v>
                </c:pt>
                <c:pt idx="40077">
                  <c:v>45.569299999999998</c:v>
                </c:pt>
                <c:pt idx="40078">
                  <c:v>45.569299999999998</c:v>
                </c:pt>
                <c:pt idx="40079">
                  <c:v>45.569299999999998</c:v>
                </c:pt>
                <c:pt idx="40080">
                  <c:v>45.569299999999998</c:v>
                </c:pt>
                <c:pt idx="40081">
                  <c:v>45.569299999999998</c:v>
                </c:pt>
                <c:pt idx="40082">
                  <c:v>45.569299999999998</c:v>
                </c:pt>
                <c:pt idx="40083">
                  <c:v>45.569299999999998</c:v>
                </c:pt>
                <c:pt idx="40084">
                  <c:v>45.569299999999998</c:v>
                </c:pt>
                <c:pt idx="40085">
                  <c:v>45.569299999999998</c:v>
                </c:pt>
                <c:pt idx="40086">
                  <c:v>45.569299999999998</c:v>
                </c:pt>
                <c:pt idx="40087">
                  <c:v>45.569299999999998</c:v>
                </c:pt>
                <c:pt idx="40088">
                  <c:v>45.569299999999998</c:v>
                </c:pt>
                <c:pt idx="40089">
                  <c:v>45.569299999999998</c:v>
                </c:pt>
                <c:pt idx="40090">
                  <c:v>45.569299999999998</c:v>
                </c:pt>
                <c:pt idx="40091">
                  <c:v>45.569299999999998</c:v>
                </c:pt>
                <c:pt idx="40092">
                  <c:v>45.569299999999998</c:v>
                </c:pt>
                <c:pt idx="40093">
                  <c:v>45.569299999999998</c:v>
                </c:pt>
                <c:pt idx="40094">
                  <c:v>45.569299999999998</c:v>
                </c:pt>
                <c:pt idx="40095">
                  <c:v>45.569299999999998</c:v>
                </c:pt>
                <c:pt idx="40096">
                  <c:v>45.569299999999998</c:v>
                </c:pt>
                <c:pt idx="40097">
                  <c:v>45.569299999999998</c:v>
                </c:pt>
                <c:pt idx="40098">
                  <c:v>45.579600000000013</c:v>
                </c:pt>
                <c:pt idx="40099">
                  <c:v>45.579600000000013</c:v>
                </c:pt>
                <c:pt idx="40100">
                  <c:v>45.579600000000013</c:v>
                </c:pt>
                <c:pt idx="40101">
                  <c:v>45.579600000000013</c:v>
                </c:pt>
                <c:pt idx="40102">
                  <c:v>45.579600000000013</c:v>
                </c:pt>
                <c:pt idx="40103">
                  <c:v>45.579600000000013</c:v>
                </c:pt>
                <c:pt idx="40104">
                  <c:v>45.579600000000013</c:v>
                </c:pt>
                <c:pt idx="40105">
                  <c:v>45.579600000000013</c:v>
                </c:pt>
                <c:pt idx="40106">
                  <c:v>45.579600000000013</c:v>
                </c:pt>
                <c:pt idx="40107">
                  <c:v>45.579600000000013</c:v>
                </c:pt>
                <c:pt idx="40108">
                  <c:v>45.579600000000013</c:v>
                </c:pt>
                <c:pt idx="40109">
                  <c:v>45.579600000000013</c:v>
                </c:pt>
                <c:pt idx="40110">
                  <c:v>45.579600000000013</c:v>
                </c:pt>
                <c:pt idx="40111">
                  <c:v>45.579600000000013</c:v>
                </c:pt>
                <c:pt idx="40112">
                  <c:v>45.579600000000013</c:v>
                </c:pt>
                <c:pt idx="40113">
                  <c:v>45.579600000000013</c:v>
                </c:pt>
                <c:pt idx="40114">
                  <c:v>45.579600000000013</c:v>
                </c:pt>
                <c:pt idx="40115">
                  <c:v>45.579600000000013</c:v>
                </c:pt>
                <c:pt idx="40116">
                  <c:v>45.579600000000013</c:v>
                </c:pt>
                <c:pt idx="40117">
                  <c:v>45.579600000000013</c:v>
                </c:pt>
                <c:pt idx="40118">
                  <c:v>45.579600000000013</c:v>
                </c:pt>
                <c:pt idx="40119">
                  <c:v>45.579600000000013</c:v>
                </c:pt>
                <c:pt idx="40120">
                  <c:v>45.579600000000013</c:v>
                </c:pt>
                <c:pt idx="40121">
                  <c:v>45.579600000000013</c:v>
                </c:pt>
                <c:pt idx="40122">
                  <c:v>45.579600000000013</c:v>
                </c:pt>
                <c:pt idx="40123">
                  <c:v>45.579600000000013</c:v>
                </c:pt>
                <c:pt idx="40124">
                  <c:v>45.579600000000013</c:v>
                </c:pt>
                <c:pt idx="40125">
                  <c:v>45.579600000000013</c:v>
                </c:pt>
                <c:pt idx="40126">
                  <c:v>45.579600000000013</c:v>
                </c:pt>
                <c:pt idx="40127">
                  <c:v>45.579600000000013</c:v>
                </c:pt>
                <c:pt idx="40128">
                  <c:v>45.579600000000013</c:v>
                </c:pt>
                <c:pt idx="40129">
                  <c:v>45.579600000000013</c:v>
                </c:pt>
                <c:pt idx="40130">
                  <c:v>45.579600000000013</c:v>
                </c:pt>
                <c:pt idx="40131">
                  <c:v>45.579600000000013</c:v>
                </c:pt>
                <c:pt idx="40132">
                  <c:v>45.579600000000013</c:v>
                </c:pt>
                <c:pt idx="40133">
                  <c:v>45.579600000000013</c:v>
                </c:pt>
                <c:pt idx="40134">
                  <c:v>45.579600000000013</c:v>
                </c:pt>
                <c:pt idx="40135">
                  <c:v>45.579600000000013</c:v>
                </c:pt>
                <c:pt idx="40136">
                  <c:v>45.579600000000013</c:v>
                </c:pt>
                <c:pt idx="40137">
                  <c:v>45.579600000000013</c:v>
                </c:pt>
                <c:pt idx="40138">
                  <c:v>45.579600000000013</c:v>
                </c:pt>
                <c:pt idx="40139">
                  <c:v>45.579600000000013</c:v>
                </c:pt>
                <c:pt idx="40140">
                  <c:v>45.579600000000013</c:v>
                </c:pt>
                <c:pt idx="40141">
                  <c:v>45.579600000000013</c:v>
                </c:pt>
                <c:pt idx="40142">
                  <c:v>45.579600000000013</c:v>
                </c:pt>
                <c:pt idx="40143">
                  <c:v>45.579600000000013</c:v>
                </c:pt>
                <c:pt idx="40144">
                  <c:v>45.579600000000013</c:v>
                </c:pt>
                <c:pt idx="40145">
                  <c:v>45.579600000000013</c:v>
                </c:pt>
                <c:pt idx="40146">
                  <c:v>45.579600000000013</c:v>
                </c:pt>
                <c:pt idx="40147">
                  <c:v>45.579600000000013</c:v>
                </c:pt>
                <c:pt idx="40148">
                  <c:v>45.579600000000013</c:v>
                </c:pt>
                <c:pt idx="40149">
                  <c:v>45.579600000000013</c:v>
                </c:pt>
                <c:pt idx="40150">
                  <c:v>45.579600000000013</c:v>
                </c:pt>
                <c:pt idx="40151">
                  <c:v>45.579600000000013</c:v>
                </c:pt>
                <c:pt idx="40152">
                  <c:v>45.579600000000013</c:v>
                </c:pt>
                <c:pt idx="40153">
                  <c:v>45.579600000000013</c:v>
                </c:pt>
                <c:pt idx="40154">
                  <c:v>45.579600000000013</c:v>
                </c:pt>
                <c:pt idx="40155">
                  <c:v>45.579600000000013</c:v>
                </c:pt>
                <c:pt idx="40156">
                  <c:v>45.579600000000013</c:v>
                </c:pt>
                <c:pt idx="40157">
                  <c:v>45.579600000000013</c:v>
                </c:pt>
                <c:pt idx="40158">
                  <c:v>45.579600000000013</c:v>
                </c:pt>
                <c:pt idx="40159">
                  <c:v>45.579600000000013</c:v>
                </c:pt>
                <c:pt idx="40160">
                  <c:v>45.579600000000013</c:v>
                </c:pt>
                <c:pt idx="40161">
                  <c:v>45.579600000000013</c:v>
                </c:pt>
                <c:pt idx="40162">
                  <c:v>45.579600000000013</c:v>
                </c:pt>
                <c:pt idx="40163">
                  <c:v>45.579600000000013</c:v>
                </c:pt>
                <c:pt idx="40164">
                  <c:v>45.579600000000013</c:v>
                </c:pt>
                <c:pt idx="40165">
                  <c:v>45.579600000000013</c:v>
                </c:pt>
                <c:pt idx="40166">
                  <c:v>45.579600000000013</c:v>
                </c:pt>
                <c:pt idx="40167">
                  <c:v>45.579600000000013</c:v>
                </c:pt>
                <c:pt idx="40168">
                  <c:v>45.579600000000013</c:v>
                </c:pt>
                <c:pt idx="40169">
                  <c:v>45.579600000000013</c:v>
                </c:pt>
                <c:pt idx="40170">
                  <c:v>45.579600000000013</c:v>
                </c:pt>
                <c:pt idx="40171">
                  <c:v>45.579600000000013</c:v>
                </c:pt>
                <c:pt idx="40172">
                  <c:v>45.579600000000013</c:v>
                </c:pt>
                <c:pt idx="40173">
                  <c:v>45.589799999999997</c:v>
                </c:pt>
                <c:pt idx="40174">
                  <c:v>45.589799999999997</c:v>
                </c:pt>
                <c:pt idx="40175">
                  <c:v>45.589799999999997</c:v>
                </c:pt>
                <c:pt idx="40176">
                  <c:v>45.589799999999997</c:v>
                </c:pt>
                <c:pt idx="40177">
                  <c:v>45.589799999999997</c:v>
                </c:pt>
                <c:pt idx="40178">
                  <c:v>45.589799999999997</c:v>
                </c:pt>
                <c:pt idx="40179">
                  <c:v>45.589799999999997</c:v>
                </c:pt>
                <c:pt idx="40180">
                  <c:v>45.589799999999997</c:v>
                </c:pt>
                <c:pt idx="40181">
                  <c:v>45.589799999999997</c:v>
                </c:pt>
                <c:pt idx="40182">
                  <c:v>45.589799999999997</c:v>
                </c:pt>
                <c:pt idx="40183">
                  <c:v>45.589799999999997</c:v>
                </c:pt>
                <c:pt idx="40184">
                  <c:v>45.589799999999997</c:v>
                </c:pt>
                <c:pt idx="40185">
                  <c:v>45.589799999999997</c:v>
                </c:pt>
                <c:pt idx="40186">
                  <c:v>45.589799999999997</c:v>
                </c:pt>
                <c:pt idx="40187">
                  <c:v>45.589799999999997</c:v>
                </c:pt>
                <c:pt idx="40188">
                  <c:v>45.589799999999997</c:v>
                </c:pt>
                <c:pt idx="40189">
                  <c:v>45.589799999999997</c:v>
                </c:pt>
                <c:pt idx="40190">
                  <c:v>45.589799999999997</c:v>
                </c:pt>
                <c:pt idx="40191">
                  <c:v>45.589799999999997</c:v>
                </c:pt>
                <c:pt idx="40192">
                  <c:v>45.589799999999997</c:v>
                </c:pt>
                <c:pt idx="40193">
                  <c:v>45.589799999999997</c:v>
                </c:pt>
                <c:pt idx="40194">
                  <c:v>45.589799999999997</c:v>
                </c:pt>
                <c:pt idx="40195">
                  <c:v>45.589799999999997</c:v>
                </c:pt>
                <c:pt idx="40196">
                  <c:v>45.589799999999997</c:v>
                </c:pt>
                <c:pt idx="40197">
                  <c:v>45.589799999999997</c:v>
                </c:pt>
                <c:pt idx="40198">
                  <c:v>45.589799999999997</c:v>
                </c:pt>
                <c:pt idx="40199">
                  <c:v>45.589799999999997</c:v>
                </c:pt>
                <c:pt idx="40200">
                  <c:v>45.589799999999997</c:v>
                </c:pt>
                <c:pt idx="40201">
                  <c:v>45.589799999999997</c:v>
                </c:pt>
                <c:pt idx="40202">
                  <c:v>45.589799999999997</c:v>
                </c:pt>
                <c:pt idx="40203">
                  <c:v>45.589799999999997</c:v>
                </c:pt>
                <c:pt idx="40204">
                  <c:v>45.589799999999997</c:v>
                </c:pt>
                <c:pt idx="40205">
                  <c:v>45.589799999999997</c:v>
                </c:pt>
                <c:pt idx="40206">
                  <c:v>45.589799999999997</c:v>
                </c:pt>
                <c:pt idx="40207">
                  <c:v>45.589799999999997</c:v>
                </c:pt>
                <c:pt idx="40208">
                  <c:v>45.589799999999997</c:v>
                </c:pt>
                <c:pt idx="40209">
                  <c:v>45.589799999999997</c:v>
                </c:pt>
                <c:pt idx="40210">
                  <c:v>45.589799999999997</c:v>
                </c:pt>
                <c:pt idx="40211">
                  <c:v>45.589799999999997</c:v>
                </c:pt>
                <c:pt idx="40212">
                  <c:v>45.589799999999997</c:v>
                </c:pt>
                <c:pt idx="40213">
                  <c:v>45.589799999999997</c:v>
                </c:pt>
                <c:pt idx="40214">
                  <c:v>45.589799999999997</c:v>
                </c:pt>
                <c:pt idx="40215">
                  <c:v>45.589799999999997</c:v>
                </c:pt>
                <c:pt idx="40216">
                  <c:v>45.589799999999997</c:v>
                </c:pt>
                <c:pt idx="40217">
                  <c:v>45.589799999999997</c:v>
                </c:pt>
                <c:pt idx="40218">
                  <c:v>45.589799999999997</c:v>
                </c:pt>
                <c:pt idx="40219">
                  <c:v>45.589799999999997</c:v>
                </c:pt>
                <c:pt idx="40220">
                  <c:v>45.589799999999997</c:v>
                </c:pt>
                <c:pt idx="40221">
                  <c:v>45.589799999999997</c:v>
                </c:pt>
                <c:pt idx="40222">
                  <c:v>45.589799999999997</c:v>
                </c:pt>
                <c:pt idx="40223">
                  <c:v>45.589799999999997</c:v>
                </c:pt>
                <c:pt idx="40224">
                  <c:v>45.589799999999997</c:v>
                </c:pt>
                <c:pt idx="40225">
                  <c:v>45.589799999999997</c:v>
                </c:pt>
                <c:pt idx="40226">
                  <c:v>45.589799999999997</c:v>
                </c:pt>
                <c:pt idx="40227">
                  <c:v>45.589799999999997</c:v>
                </c:pt>
                <c:pt idx="40228">
                  <c:v>45.589799999999997</c:v>
                </c:pt>
                <c:pt idx="40229">
                  <c:v>45.589799999999997</c:v>
                </c:pt>
                <c:pt idx="40230">
                  <c:v>45.589799999999997</c:v>
                </c:pt>
                <c:pt idx="40231">
                  <c:v>45.589799999999997</c:v>
                </c:pt>
                <c:pt idx="40232">
                  <c:v>45.589799999999997</c:v>
                </c:pt>
                <c:pt idx="40233">
                  <c:v>45.589799999999997</c:v>
                </c:pt>
                <c:pt idx="40234">
                  <c:v>45.589799999999997</c:v>
                </c:pt>
                <c:pt idx="40235">
                  <c:v>45.589799999999997</c:v>
                </c:pt>
                <c:pt idx="40236">
                  <c:v>45.589799999999997</c:v>
                </c:pt>
                <c:pt idx="40237">
                  <c:v>45.589799999999997</c:v>
                </c:pt>
                <c:pt idx="40238">
                  <c:v>45.589799999999997</c:v>
                </c:pt>
                <c:pt idx="40239">
                  <c:v>45.589799999999997</c:v>
                </c:pt>
                <c:pt idx="40240">
                  <c:v>45.589799999999997</c:v>
                </c:pt>
                <c:pt idx="40241">
                  <c:v>45.589799999999997</c:v>
                </c:pt>
                <c:pt idx="40242">
                  <c:v>45.589799999999997</c:v>
                </c:pt>
                <c:pt idx="40243">
                  <c:v>45.589799999999997</c:v>
                </c:pt>
                <c:pt idx="40244">
                  <c:v>45.589799999999997</c:v>
                </c:pt>
                <c:pt idx="40245">
                  <c:v>45.589799999999997</c:v>
                </c:pt>
                <c:pt idx="40246">
                  <c:v>45.589799999999997</c:v>
                </c:pt>
                <c:pt idx="40247">
                  <c:v>45.589799999999997</c:v>
                </c:pt>
                <c:pt idx="40248">
                  <c:v>45.589799999999997</c:v>
                </c:pt>
                <c:pt idx="40249">
                  <c:v>45.589799999999997</c:v>
                </c:pt>
                <c:pt idx="40250">
                  <c:v>45.589799999999997</c:v>
                </c:pt>
                <c:pt idx="40251">
                  <c:v>45.589799999999997</c:v>
                </c:pt>
                <c:pt idx="40252">
                  <c:v>45.589799999999997</c:v>
                </c:pt>
                <c:pt idx="40253">
                  <c:v>45.589799999999997</c:v>
                </c:pt>
                <c:pt idx="40254">
                  <c:v>45.589799999999997</c:v>
                </c:pt>
                <c:pt idx="40255">
                  <c:v>45.589799999999997</c:v>
                </c:pt>
                <c:pt idx="40256">
                  <c:v>45.589799999999997</c:v>
                </c:pt>
                <c:pt idx="40257">
                  <c:v>45.589799999999997</c:v>
                </c:pt>
                <c:pt idx="40258">
                  <c:v>45.599899999999998</c:v>
                </c:pt>
                <c:pt idx="40259">
                  <c:v>45.599899999999998</c:v>
                </c:pt>
                <c:pt idx="40260">
                  <c:v>45.599899999999998</c:v>
                </c:pt>
                <c:pt idx="40261">
                  <c:v>45.599899999999998</c:v>
                </c:pt>
                <c:pt idx="40262">
                  <c:v>45.599899999999998</c:v>
                </c:pt>
                <c:pt idx="40263">
                  <c:v>45.599899999999998</c:v>
                </c:pt>
                <c:pt idx="40264">
                  <c:v>45.599899999999998</c:v>
                </c:pt>
                <c:pt idx="40265">
                  <c:v>45.599899999999998</c:v>
                </c:pt>
                <c:pt idx="40266">
                  <c:v>45.599899999999998</c:v>
                </c:pt>
                <c:pt idx="40267">
                  <c:v>45.599899999999998</c:v>
                </c:pt>
                <c:pt idx="40268">
                  <c:v>45.599899999999998</c:v>
                </c:pt>
                <c:pt idx="40269">
                  <c:v>45.599899999999998</c:v>
                </c:pt>
                <c:pt idx="40270">
                  <c:v>45.599899999999998</c:v>
                </c:pt>
                <c:pt idx="40271">
                  <c:v>45.599899999999998</c:v>
                </c:pt>
                <c:pt idx="40272">
                  <c:v>45.599899999999998</c:v>
                </c:pt>
                <c:pt idx="40273">
                  <c:v>45.599899999999998</c:v>
                </c:pt>
                <c:pt idx="40274">
                  <c:v>45.599899999999998</c:v>
                </c:pt>
                <c:pt idx="40275">
                  <c:v>45.599899999999998</c:v>
                </c:pt>
                <c:pt idx="40276">
                  <c:v>45.599899999999998</c:v>
                </c:pt>
                <c:pt idx="40277">
                  <c:v>45.599899999999998</c:v>
                </c:pt>
                <c:pt idx="40278">
                  <c:v>45.599899999999998</c:v>
                </c:pt>
                <c:pt idx="40279">
                  <c:v>45.599899999999998</c:v>
                </c:pt>
                <c:pt idx="40280">
                  <c:v>45.599899999999998</c:v>
                </c:pt>
                <c:pt idx="40281">
                  <c:v>45.599899999999998</c:v>
                </c:pt>
                <c:pt idx="40282">
                  <c:v>45.599899999999998</c:v>
                </c:pt>
                <c:pt idx="40283">
                  <c:v>45.599899999999998</c:v>
                </c:pt>
                <c:pt idx="40284">
                  <c:v>45.599899999999998</c:v>
                </c:pt>
                <c:pt idx="40285">
                  <c:v>45.599899999999998</c:v>
                </c:pt>
                <c:pt idx="40286">
                  <c:v>45.599899999999998</c:v>
                </c:pt>
                <c:pt idx="40287">
                  <c:v>45.610300000000002</c:v>
                </c:pt>
                <c:pt idx="40288">
                  <c:v>45.610300000000002</c:v>
                </c:pt>
                <c:pt idx="40289">
                  <c:v>45.610300000000002</c:v>
                </c:pt>
                <c:pt idx="40290">
                  <c:v>45.610300000000002</c:v>
                </c:pt>
                <c:pt idx="40291">
                  <c:v>45.610300000000002</c:v>
                </c:pt>
                <c:pt idx="40292">
                  <c:v>45.610300000000002</c:v>
                </c:pt>
                <c:pt idx="40293">
                  <c:v>45.610300000000002</c:v>
                </c:pt>
                <c:pt idx="40294">
                  <c:v>45.610300000000002</c:v>
                </c:pt>
                <c:pt idx="40295">
                  <c:v>45.610300000000002</c:v>
                </c:pt>
                <c:pt idx="40296">
                  <c:v>45.610300000000002</c:v>
                </c:pt>
                <c:pt idx="40297">
                  <c:v>45.610300000000002</c:v>
                </c:pt>
                <c:pt idx="40298">
                  <c:v>45.610300000000002</c:v>
                </c:pt>
                <c:pt idx="40299">
                  <c:v>45.610300000000002</c:v>
                </c:pt>
                <c:pt idx="40300">
                  <c:v>45.610300000000002</c:v>
                </c:pt>
                <c:pt idx="40301">
                  <c:v>45.610300000000002</c:v>
                </c:pt>
                <c:pt idx="40302">
                  <c:v>45.610300000000002</c:v>
                </c:pt>
                <c:pt idx="40303">
                  <c:v>45.610300000000002</c:v>
                </c:pt>
                <c:pt idx="40304">
                  <c:v>45.610300000000002</c:v>
                </c:pt>
                <c:pt idx="40305">
                  <c:v>45.610300000000002</c:v>
                </c:pt>
                <c:pt idx="40306">
                  <c:v>45.610300000000002</c:v>
                </c:pt>
                <c:pt idx="40307">
                  <c:v>45.610300000000002</c:v>
                </c:pt>
                <c:pt idx="40308">
                  <c:v>45.610300000000002</c:v>
                </c:pt>
                <c:pt idx="40309">
                  <c:v>45.610300000000002</c:v>
                </c:pt>
                <c:pt idx="40310">
                  <c:v>45.610300000000002</c:v>
                </c:pt>
                <c:pt idx="40311">
                  <c:v>45.610300000000002</c:v>
                </c:pt>
                <c:pt idx="40312">
                  <c:v>45.610300000000002</c:v>
                </c:pt>
                <c:pt idx="40313">
                  <c:v>45.610300000000002</c:v>
                </c:pt>
                <c:pt idx="40314">
                  <c:v>45.610300000000002</c:v>
                </c:pt>
                <c:pt idx="40315">
                  <c:v>45.610300000000002</c:v>
                </c:pt>
                <c:pt idx="40316">
                  <c:v>45.610300000000002</c:v>
                </c:pt>
                <c:pt idx="40317">
                  <c:v>45.610300000000002</c:v>
                </c:pt>
                <c:pt idx="40318">
                  <c:v>45.610300000000002</c:v>
                </c:pt>
                <c:pt idx="40319">
                  <c:v>45.610300000000002</c:v>
                </c:pt>
                <c:pt idx="40320">
                  <c:v>45.610300000000002</c:v>
                </c:pt>
                <c:pt idx="40321">
                  <c:v>45.610300000000002</c:v>
                </c:pt>
                <c:pt idx="40322">
                  <c:v>45.610300000000002</c:v>
                </c:pt>
                <c:pt idx="40323">
                  <c:v>45.610300000000002</c:v>
                </c:pt>
                <c:pt idx="40324">
                  <c:v>45.610300000000002</c:v>
                </c:pt>
                <c:pt idx="40325">
                  <c:v>45.610300000000002</c:v>
                </c:pt>
                <c:pt idx="40326">
                  <c:v>45.610300000000002</c:v>
                </c:pt>
                <c:pt idx="40327">
                  <c:v>45.610300000000002</c:v>
                </c:pt>
                <c:pt idx="40328">
                  <c:v>45.610300000000002</c:v>
                </c:pt>
                <c:pt idx="40329">
                  <c:v>45.610300000000002</c:v>
                </c:pt>
                <c:pt idx="40330">
                  <c:v>45.610300000000002</c:v>
                </c:pt>
                <c:pt idx="40331">
                  <c:v>45.610300000000002</c:v>
                </c:pt>
                <c:pt idx="40332">
                  <c:v>45.610300000000002</c:v>
                </c:pt>
                <c:pt idx="40333">
                  <c:v>45.610300000000002</c:v>
                </c:pt>
                <c:pt idx="40334">
                  <c:v>45.610300000000002</c:v>
                </c:pt>
                <c:pt idx="40335">
                  <c:v>45.610300000000002</c:v>
                </c:pt>
                <c:pt idx="40336">
                  <c:v>45.610300000000002</c:v>
                </c:pt>
                <c:pt idx="40337">
                  <c:v>45.610300000000002</c:v>
                </c:pt>
                <c:pt idx="40338">
                  <c:v>45.610300000000002</c:v>
                </c:pt>
                <c:pt idx="40339">
                  <c:v>45.621000000000002</c:v>
                </c:pt>
                <c:pt idx="40340">
                  <c:v>45.621000000000002</c:v>
                </c:pt>
                <c:pt idx="40341">
                  <c:v>45.621000000000002</c:v>
                </c:pt>
                <c:pt idx="40342">
                  <c:v>45.621000000000002</c:v>
                </c:pt>
                <c:pt idx="40343">
                  <c:v>45.621000000000002</c:v>
                </c:pt>
                <c:pt idx="40344">
                  <c:v>45.621000000000002</c:v>
                </c:pt>
                <c:pt idx="40345">
                  <c:v>45.621000000000002</c:v>
                </c:pt>
                <c:pt idx="40346">
                  <c:v>45.621000000000002</c:v>
                </c:pt>
                <c:pt idx="40347">
                  <c:v>45.621000000000002</c:v>
                </c:pt>
                <c:pt idx="40348">
                  <c:v>45.621000000000002</c:v>
                </c:pt>
                <c:pt idx="40349">
                  <c:v>45.621000000000002</c:v>
                </c:pt>
                <c:pt idx="40350">
                  <c:v>45.621000000000002</c:v>
                </c:pt>
                <c:pt idx="40351">
                  <c:v>45.621000000000002</c:v>
                </c:pt>
                <c:pt idx="40352">
                  <c:v>45.621000000000002</c:v>
                </c:pt>
                <c:pt idx="40353">
                  <c:v>45.621000000000002</c:v>
                </c:pt>
                <c:pt idx="40354">
                  <c:v>45.621000000000002</c:v>
                </c:pt>
                <c:pt idx="40355">
                  <c:v>45.621000000000002</c:v>
                </c:pt>
                <c:pt idx="40356">
                  <c:v>45.621000000000002</c:v>
                </c:pt>
                <c:pt idx="40357">
                  <c:v>45.621000000000002</c:v>
                </c:pt>
                <c:pt idx="40358">
                  <c:v>45.621000000000002</c:v>
                </c:pt>
                <c:pt idx="40359">
                  <c:v>45.621000000000002</c:v>
                </c:pt>
                <c:pt idx="40360">
                  <c:v>45.621000000000002</c:v>
                </c:pt>
                <c:pt idx="40361">
                  <c:v>45.621000000000002</c:v>
                </c:pt>
                <c:pt idx="40362">
                  <c:v>45.621000000000002</c:v>
                </c:pt>
                <c:pt idx="40363">
                  <c:v>45.621000000000002</c:v>
                </c:pt>
                <c:pt idx="40364">
                  <c:v>45.621000000000002</c:v>
                </c:pt>
                <c:pt idx="40365">
                  <c:v>45.621000000000002</c:v>
                </c:pt>
                <c:pt idx="40366">
                  <c:v>45.621000000000002</c:v>
                </c:pt>
                <c:pt idx="40367">
                  <c:v>45.621000000000002</c:v>
                </c:pt>
                <c:pt idx="40368">
                  <c:v>45.621000000000002</c:v>
                </c:pt>
                <c:pt idx="40369">
                  <c:v>45.621000000000002</c:v>
                </c:pt>
                <c:pt idx="40370">
                  <c:v>45.621000000000002</c:v>
                </c:pt>
                <c:pt idx="40371">
                  <c:v>45.621000000000002</c:v>
                </c:pt>
                <c:pt idx="40372">
                  <c:v>45.621000000000002</c:v>
                </c:pt>
                <c:pt idx="40373">
                  <c:v>45.621000000000002</c:v>
                </c:pt>
                <c:pt idx="40374">
                  <c:v>45.621000000000002</c:v>
                </c:pt>
                <c:pt idx="40375">
                  <c:v>45.621000000000002</c:v>
                </c:pt>
                <c:pt idx="40376">
                  <c:v>45.621000000000002</c:v>
                </c:pt>
                <c:pt idx="40377">
                  <c:v>45.621000000000002</c:v>
                </c:pt>
                <c:pt idx="40378">
                  <c:v>45.621000000000002</c:v>
                </c:pt>
                <c:pt idx="40379">
                  <c:v>45.621000000000002</c:v>
                </c:pt>
                <c:pt idx="40380">
                  <c:v>45.621000000000002</c:v>
                </c:pt>
                <c:pt idx="40381">
                  <c:v>45.621000000000002</c:v>
                </c:pt>
                <c:pt idx="40382">
                  <c:v>45.621000000000002</c:v>
                </c:pt>
                <c:pt idx="40383">
                  <c:v>45.621000000000002</c:v>
                </c:pt>
                <c:pt idx="40384">
                  <c:v>45.621000000000002</c:v>
                </c:pt>
                <c:pt idx="40385">
                  <c:v>45.621000000000002</c:v>
                </c:pt>
                <c:pt idx="40386">
                  <c:v>45.6312</c:v>
                </c:pt>
                <c:pt idx="40387">
                  <c:v>45.6312</c:v>
                </c:pt>
                <c:pt idx="40388">
                  <c:v>45.6312</c:v>
                </c:pt>
                <c:pt idx="40389">
                  <c:v>45.6312</c:v>
                </c:pt>
                <c:pt idx="40390">
                  <c:v>45.6312</c:v>
                </c:pt>
                <c:pt idx="40391">
                  <c:v>45.6312</c:v>
                </c:pt>
                <c:pt idx="40392">
                  <c:v>45.6312</c:v>
                </c:pt>
                <c:pt idx="40393">
                  <c:v>45.6312</c:v>
                </c:pt>
                <c:pt idx="40394">
                  <c:v>45.6312</c:v>
                </c:pt>
                <c:pt idx="40395">
                  <c:v>45.6312</c:v>
                </c:pt>
                <c:pt idx="40396">
                  <c:v>45.6312</c:v>
                </c:pt>
                <c:pt idx="40397">
                  <c:v>45.6312</c:v>
                </c:pt>
                <c:pt idx="40398">
                  <c:v>45.6312</c:v>
                </c:pt>
                <c:pt idx="40399">
                  <c:v>45.6312</c:v>
                </c:pt>
                <c:pt idx="40400">
                  <c:v>45.6312</c:v>
                </c:pt>
                <c:pt idx="40401">
                  <c:v>45.6312</c:v>
                </c:pt>
                <c:pt idx="40402">
                  <c:v>45.6312</c:v>
                </c:pt>
                <c:pt idx="40403">
                  <c:v>45.6312</c:v>
                </c:pt>
                <c:pt idx="40404">
                  <c:v>45.6312</c:v>
                </c:pt>
                <c:pt idx="40405">
                  <c:v>45.6312</c:v>
                </c:pt>
                <c:pt idx="40406">
                  <c:v>45.6312</c:v>
                </c:pt>
                <c:pt idx="40407">
                  <c:v>45.6312</c:v>
                </c:pt>
                <c:pt idx="40408">
                  <c:v>45.6312</c:v>
                </c:pt>
                <c:pt idx="40409">
                  <c:v>45.6312</c:v>
                </c:pt>
                <c:pt idx="40410">
                  <c:v>45.6312</c:v>
                </c:pt>
                <c:pt idx="40411">
                  <c:v>45.6312</c:v>
                </c:pt>
                <c:pt idx="40412">
                  <c:v>45.6312</c:v>
                </c:pt>
                <c:pt idx="40413">
                  <c:v>45.6312</c:v>
                </c:pt>
                <c:pt idx="40414">
                  <c:v>45.6312</c:v>
                </c:pt>
                <c:pt idx="40415">
                  <c:v>45.6312</c:v>
                </c:pt>
                <c:pt idx="40416">
                  <c:v>45.6312</c:v>
                </c:pt>
                <c:pt idx="40417">
                  <c:v>45.6312</c:v>
                </c:pt>
                <c:pt idx="40418">
                  <c:v>45.6312</c:v>
                </c:pt>
                <c:pt idx="40419">
                  <c:v>45.641500000000001</c:v>
                </c:pt>
                <c:pt idx="40420">
                  <c:v>45.641500000000001</c:v>
                </c:pt>
                <c:pt idx="40421">
                  <c:v>45.641500000000001</c:v>
                </c:pt>
                <c:pt idx="40422">
                  <c:v>45.641500000000001</c:v>
                </c:pt>
                <c:pt idx="40423">
                  <c:v>45.641500000000001</c:v>
                </c:pt>
                <c:pt idx="40424">
                  <c:v>45.641500000000001</c:v>
                </c:pt>
                <c:pt idx="40425">
                  <c:v>45.641500000000001</c:v>
                </c:pt>
                <c:pt idx="40426">
                  <c:v>45.641500000000001</c:v>
                </c:pt>
                <c:pt idx="40427">
                  <c:v>45.641500000000001</c:v>
                </c:pt>
                <c:pt idx="40428">
                  <c:v>45.641500000000001</c:v>
                </c:pt>
                <c:pt idx="40429">
                  <c:v>45.641500000000001</c:v>
                </c:pt>
                <c:pt idx="40430">
                  <c:v>45.641500000000001</c:v>
                </c:pt>
                <c:pt idx="40431">
                  <c:v>45.641500000000001</c:v>
                </c:pt>
                <c:pt idx="40432">
                  <c:v>45.641500000000001</c:v>
                </c:pt>
                <c:pt idx="40433">
                  <c:v>45.641500000000001</c:v>
                </c:pt>
                <c:pt idx="40434">
                  <c:v>45.641500000000001</c:v>
                </c:pt>
                <c:pt idx="40435">
                  <c:v>45.641500000000001</c:v>
                </c:pt>
                <c:pt idx="40436">
                  <c:v>45.641500000000001</c:v>
                </c:pt>
                <c:pt idx="40437">
                  <c:v>45.641500000000001</c:v>
                </c:pt>
                <c:pt idx="40438">
                  <c:v>45.641500000000001</c:v>
                </c:pt>
                <c:pt idx="40439">
                  <c:v>45.641500000000001</c:v>
                </c:pt>
                <c:pt idx="40440">
                  <c:v>45.641500000000001</c:v>
                </c:pt>
                <c:pt idx="40441">
                  <c:v>45.641500000000001</c:v>
                </c:pt>
                <c:pt idx="40442">
                  <c:v>45.641500000000001</c:v>
                </c:pt>
                <c:pt idx="40443">
                  <c:v>45.641500000000001</c:v>
                </c:pt>
                <c:pt idx="40444">
                  <c:v>45.641500000000001</c:v>
                </c:pt>
                <c:pt idx="40445">
                  <c:v>45.641500000000001</c:v>
                </c:pt>
                <c:pt idx="40446">
                  <c:v>45.641500000000001</c:v>
                </c:pt>
                <c:pt idx="40447">
                  <c:v>45.641500000000001</c:v>
                </c:pt>
                <c:pt idx="40448">
                  <c:v>45.641500000000001</c:v>
                </c:pt>
                <c:pt idx="40449">
                  <c:v>45.641500000000001</c:v>
                </c:pt>
                <c:pt idx="40450">
                  <c:v>45.641500000000001</c:v>
                </c:pt>
                <c:pt idx="40451">
                  <c:v>45.641500000000001</c:v>
                </c:pt>
                <c:pt idx="40452">
                  <c:v>45.641500000000001</c:v>
                </c:pt>
                <c:pt idx="40453">
                  <c:v>45.641500000000001</c:v>
                </c:pt>
                <c:pt idx="40454">
                  <c:v>45.641500000000001</c:v>
                </c:pt>
                <c:pt idx="40455">
                  <c:v>45.641500000000001</c:v>
                </c:pt>
                <c:pt idx="40456">
                  <c:v>45.641500000000001</c:v>
                </c:pt>
                <c:pt idx="40457">
                  <c:v>45.641500000000001</c:v>
                </c:pt>
                <c:pt idx="40458">
                  <c:v>45.641500000000001</c:v>
                </c:pt>
                <c:pt idx="40459">
                  <c:v>45.641500000000001</c:v>
                </c:pt>
                <c:pt idx="40460">
                  <c:v>45.641500000000001</c:v>
                </c:pt>
                <c:pt idx="40461">
                  <c:v>45.641500000000001</c:v>
                </c:pt>
                <c:pt idx="40462">
                  <c:v>45.641500000000001</c:v>
                </c:pt>
                <c:pt idx="40463">
                  <c:v>45.641500000000001</c:v>
                </c:pt>
                <c:pt idx="40464">
                  <c:v>45.641500000000001</c:v>
                </c:pt>
                <c:pt idx="40465">
                  <c:v>45.641500000000001</c:v>
                </c:pt>
                <c:pt idx="40466">
                  <c:v>45.641500000000001</c:v>
                </c:pt>
                <c:pt idx="40467">
                  <c:v>45.641500000000001</c:v>
                </c:pt>
                <c:pt idx="40468">
                  <c:v>45.641500000000001</c:v>
                </c:pt>
                <c:pt idx="40469">
                  <c:v>45.641500000000001</c:v>
                </c:pt>
                <c:pt idx="40470">
                  <c:v>45.641500000000001</c:v>
                </c:pt>
                <c:pt idx="40471">
                  <c:v>45.651699999999998</c:v>
                </c:pt>
                <c:pt idx="40472">
                  <c:v>45.651699999999998</c:v>
                </c:pt>
                <c:pt idx="40473">
                  <c:v>45.651699999999998</c:v>
                </c:pt>
                <c:pt idx="40474">
                  <c:v>45.651699999999998</c:v>
                </c:pt>
                <c:pt idx="40475">
                  <c:v>45.651699999999998</c:v>
                </c:pt>
                <c:pt idx="40476">
                  <c:v>45.651699999999998</c:v>
                </c:pt>
                <c:pt idx="40477">
                  <c:v>45.651699999999998</c:v>
                </c:pt>
                <c:pt idx="40478">
                  <c:v>45.651699999999998</c:v>
                </c:pt>
                <c:pt idx="40479">
                  <c:v>45.651699999999998</c:v>
                </c:pt>
                <c:pt idx="40480">
                  <c:v>45.651699999999998</c:v>
                </c:pt>
                <c:pt idx="40481">
                  <c:v>45.651699999999998</c:v>
                </c:pt>
                <c:pt idx="40482">
                  <c:v>45.651699999999998</c:v>
                </c:pt>
                <c:pt idx="40483">
                  <c:v>45.651699999999998</c:v>
                </c:pt>
                <c:pt idx="40484">
                  <c:v>45.651699999999998</c:v>
                </c:pt>
                <c:pt idx="40485">
                  <c:v>45.651699999999998</c:v>
                </c:pt>
                <c:pt idx="40486">
                  <c:v>45.651699999999998</c:v>
                </c:pt>
                <c:pt idx="40487">
                  <c:v>45.651699999999998</c:v>
                </c:pt>
                <c:pt idx="40488">
                  <c:v>45.651699999999998</c:v>
                </c:pt>
                <c:pt idx="40489">
                  <c:v>45.651699999999998</c:v>
                </c:pt>
                <c:pt idx="40490">
                  <c:v>45.651699999999998</c:v>
                </c:pt>
                <c:pt idx="40491">
                  <c:v>45.651699999999998</c:v>
                </c:pt>
                <c:pt idx="40492">
                  <c:v>45.651699999999998</c:v>
                </c:pt>
                <c:pt idx="40493">
                  <c:v>45.651699999999998</c:v>
                </c:pt>
                <c:pt idx="40494">
                  <c:v>45.651699999999998</c:v>
                </c:pt>
                <c:pt idx="40495">
                  <c:v>45.651699999999998</c:v>
                </c:pt>
                <c:pt idx="40496">
                  <c:v>45.651699999999998</c:v>
                </c:pt>
                <c:pt idx="40497">
                  <c:v>45.651699999999998</c:v>
                </c:pt>
                <c:pt idx="40498">
                  <c:v>45.651699999999998</c:v>
                </c:pt>
                <c:pt idx="40499">
                  <c:v>45.651699999999998</c:v>
                </c:pt>
                <c:pt idx="40500">
                  <c:v>45.651699999999998</c:v>
                </c:pt>
                <c:pt idx="40501">
                  <c:v>45.651699999999998</c:v>
                </c:pt>
                <c:pt idx="40502">
                  <c:v>45.651699999999998</c:v>
                </c:pt>
                <c:pt idx="40503">
                  <c:v>45.651699999999998</c:v>
                </c:pt>
                <c:pt idx="40504">
                  <c:v>45.651699999999998</c:v>
                </c:pt>
                <c:pt idx="40505">
                  <c:v>45.651699999999998</c:v>
                </c:pt>
                <c:pt idx="40506">
                  <c:v>45.651699999999998</c:v>
                </c:pt>
                <c:pt idx="40507">
                  <c:v>45.651699999999998</c:v>
                </c:pt>
                <c:pt idx="40508">
                  <c:v>45.651699999999998</c:v>
                </c:pt>
                <c:pt idx="40509">
                  <c:v>45.651699999999998</c:v>
                </c:pt>
                <c:pt idx="40510">
                  <c:v>45.651699999999998</c:v>
                </c:pt>
                <c:pt idx="40511">
                  <c:v>45.651699999999998</c:v>
                </c:pt>
                <c:pt idx="40512">
                  <c:v>45.651699999999998</c:v>
                </c:pt>
                <c:pt idx="40513">
                  <c:v>45.651699999999998</c:v>
                </c:pt>
                <c:pt idx="40514">
                  <c:v>45.651699999999998</c:v>
                </c:pt>
                <c:pt idx="40515">
                  <c:v>45.651699999999998</c:v>
                </c:pt>
                <c:pt idx="40516">
                  <c:v>45.651699999999998</c:v>
                </c:pt>
                <c:pt idx="40517">
                  <c:v>45.651699999999998</c:v>
                </c:pt>
                <c:pt idx="40518">
                  <c:v>45.651699999999998</c:v>
                </c:pt>
                <c:pt idx="40519">
                  <c:v>45.651699999999998</c:v>
                </c:pt>
                <c:pt idx="40520">
                  <c:v>45.651699999999998</c:v>
                </c:pt>
                <c:pt idx="40521">
                  <c:v>45.651699999999998</c:v>
                </c:pt>
                <c:pt idx="40522">
                  <c:v>45.651699999999998</c:v>
                </c:pt>
                <c:pt idx="40523">
                  <c:v>45.651699999999998</c:v>
                </c:pt>
                <c:pt idx="40524">
                  <c:v>45.651699999999998</c:v>
                </c:pt>
                <c:pt idx="40525">
                  <c:v>45.651699999999998</c:v>
                </c:pt>
                <c:pt idx="40526">
                  <c:v>45.651699999999998</c:v>
                </c:pt>
                <c:pt idx="40527">
                  <c:v>45.651699999999998</c:v>
                </c:pt>
                <c:pt idx="40528">
                  <c:v>45.651699999999998</c:v>
                </c:pt>
                <c:pt idx="40529">
                  <c:v>45.651699999999998</c:v>
                </c:pt>
                <c:pt idx="40530">
                  <c:v>45.651699999999998</c:v>
                </c:pt>
                <c:pt idx="40531">
                  <c:v>45.651699999999998</c:v>
                </c:pt>
                <c:pt idx="40532">
                  <c:v>45.651699999999998</c:v>
                </c:pt>
                <c:pt idx="40533">
                  <c:v>45.651699999999998</c:v>
                </c:pt>
                <c:pt idx="40534">
                  <c:v>45.651699999999998</c:v>
                </c:pt>
                <c:pt idx="40535">
                  <c:v>45.651699999999998</c:v>
                </c:pt>
                <c:pt idx="40536">
                  <c:v>45.651699999999998</c:v>
                </c:pt>
                <c:pt idx="40537">
                  <c:v>45.651699999999998</c:v>
                </c:pt>
                <c:pt idx="40538">
                  <c:v>45.651699999999998</c:v>
                </c:pt>
                <c:pt idx="40539">
                  <c:v>45.651699999999998</c:v>
                </c:pt>
                <c:pt idx="40540">
                  <c:v>45.651699999999998</c:v>
                </c:pt>
                <c:pt idx="40541">
                  <c:v>45.651699999999998</c:v>
                </c:pt>
                <c:pt idx="40542">
                  <c:v>45.651699999999998</c:v>
                </c:pt>
                <c:pt idx="40543">
                  <c:v>45.651699999999998</c:v>
                </c:pt>
                <c:pt idx="40544">
                  <c:v>45.651699999999998</c:v>
                </c:pt>
                <c:pt idx="40545">
                  <c:v>45.651699999999998</c:v>
                </c:pt>
                <c:pt idx="40546">
                  <c:v>45.651699999999998</c:v>
                </c:pt>
                <c:pt idx="40547">
                  <c:v>45.661999999999999</c:v>
                </c:pt>
                <c:pt idx="40548">
                  <c:v>45.661999999999999</c:v>
                </c:pt>
                <c:pt idx="40549">
                  <c:v>45.661999999999999</c:v>
                </c:pt>
                <c:pt idx="40550">
                  <c:v>45.661999999999999</c:v>
                </c:pt>
                <c:pt idx="40551">
                  <c:v>45.661999999999999</c:v>
                </c:pt>
                <c:pt idx="40552">
                  <c:v>45.661999999999999</c:v>
                </c:pt>
                <c:pt idx="40553">
                  <c:v>45.661999999999999</c:v>
                </c:pt>
                <c:pt idx="40554">
                  <c:v>45.661999999999999</c:v>
                </c:pt>
                <c:pt idx="40555">
                  <c:v>45.661999999999999</c:v>
                </c:pt>
                <c:pt idx="40556">
                  <c:v>45.661999999999999</c:v>
                </c:pt>
                <c:pt idx="40557">
                  <c:v>45.661999999999999</c:v>
                </c:pt>
                <c:pt idx="40558">
                  <c:v>45.661999999999999</c:v>
                </c:pt>
                <c:pt idx="40559">
                  <c:v>45.661999999999999</c:v>
                </c:pt>
                <c:pt idx="40560">
                  <c:v>45.661999999999999</c:v>
                </c:pt>
                <c:pt idx="40561">
                  <c:v>45.661999999999999</c:v>
                </c:pt>
                <c:pt idx="40562">
                  <c:v>45.661999999999999</c:v>
                </c:pt>
                <c:pt idx="40563">
                  <c:v>45.661999999999999</c:v>
                </c:pt>
                <c:pt idx="40564">
                  <c:v>45.661999999999999</c:v>
                </c:pt>
                <c:pt idx="40565">
                  <c:v>45.661999999999999</c:v>
                </c:pt>
                <c:pt idx="40566">
                  <c:v>45.661999999999999</c:v>
                </c:pt>
                <c:pt idx="40567">
                  <c:v>45.661999999999999</c:v>
                </c:pt>
                <c:pt idx="40568">
                  <c:v>45.661999999999999</c:v>
                </c:pt>
                <c:pt idx="40569">
                  <c:v>45.661999999999999</c:v>
                </c:pt>
                <c:pt idx="40570">
                  <c:v>45.661999999999999</c:v>
                </c:pt>
                <c:pt idx="40571">
                  <c:v>45.661999999999999</c:v>
                </c:pt>
                <c:pt idx="40572">
                  <c:v>45.661999999999999</c:v>
                </c:pt>
                <c:pt idx="40573">
                  <c:v>45.661999999999999</c:v>
                </c:pt>
                <c:pt idx="40574">
                  <c:v>45.661999999999999</c:v>
                </c:pt>
                <c:pt idx="40575">
                  <c:v>45.661999999999999</c:v>
                </c:pt>
                <c:pt idx="40576">
                  <c:v>45.661999999999999</c:v>
                </c:pt>
                <c:pt idx="40577">
                  <c:v>45.661999999999999</c:v>
                </c:pt>
                <c:pt idx="40578">
                  <c:v>45.661999999999999</c:v>
                </c:pt>
                <c:pt idx="40579">
                  <c:v>45.661999999999999</c:v>
                </c:pt>
                <c:pt idx="40580">
                  <c:v>45.661999999999999</c:v>
                </c:pt>
                <c:pt idx="40581">
                  <c:v>45.661999999999999</c:v>
                </c:pt>
                <c:pt idx="40582">
                  <c:v>45.661999999999999</c:v>
                </c:pt>
                <c:pt idx="40583">
                  <c:v>45.661999999999999</c:v>
                </c:pt>
                <c:pt idx="40584">
                  <c:v>45.661999999999999</c:v>
                </c:pt>
                <c:pt idx="40585">
                  <c:v>45.661999999999999</c:v>
                </c:pt>
                <c:pt idx="40586">
                  <c:v>45.661999999999999</c:v>
                </c:pt>
                <c:pt idx="40587">
                  <c:v>45.661999999999999</c:v>
                </c:pt>
                <c:pt idx="40588">
                  <c:v>45.661999999999999</c:v>
                </c:pt>
                <c:pt idx="40589">
                  <c:v>45.661999999999999</c:v>
                </c:pt>
                <c:pt idx="40590">
                  <c:v>45.661999999999999</c:v>
                </c:pt>
                <c:pt idx="40591">
                  <c:v>45.661999999999999</c:v>
                </c:pt>
                <c:pt idx="40592">
                  <c:v>45.661999999999999</c:v>
                </c:pt>
                <c:pt idx="40593">
                  <c:v>45.661999999999999</c:v>
                </c:pt>
                <c:pt idx="40594">
                  <c:v>45.661999999999999</c:v>
                </c:pt>
                <c:pt idx="40595">
                  <c:v>45.661999999999999</c:v>
                </c:pt>
                <c:pt idx="40596">
                  <c:v>45.661999999999999</c:v>
                </c:pt>
                <c:pt idx="40597">
                  <c:v>45.661999999999999</c:v>
                </c:pt>
                <c:pt idx="40598">
                  <c:v>45.661999999999999</c:v>
                </c:pt>
                <c:pt idx="40599">
                  <c:v>45.661999999999999</c:v>
                </c:pt>
                <c:pt idx="40600">
                  <c:v>45.661999999999999</c:v>
                </c:pt>
                <c:pt idx="40601">
                  <c:v>45.661999999999999</c:v>
                </c:pt>
                <c:pt idx="40602">
                  <c:v>45.661999999999999</c:v>
                </c:pt>
                <c:pt idx="40603">
                  <c:v>45.661999999999999</c:v>
                </c:pt>
                <c:pt idx="40604">
                  <c:v>45.661999999999999</c:v>
                </c:pt>
                <c:pt idx="40605">
                  <c:v>45.661999999999999</c:v>
                </c:pt>
                <c:pt idx="40606">
                  <c:v>45.661999999999999</c:v>
                </c:pt>
                <c:pt idx="40607">
                  <c:v>45.661999999999999</c:v>
                </c:pt>
                <c:pt idx="40608">
                  <c:v>45.661999999999999</c:v>
                </c:pt>
                <c:pt idx="40609">
                  <c:v>45.661999999999999</c:v>
                </c:pt>
                <c:pt idx="40610">
                  <c:v>45.661999999999999</c:v>
                </c:pt>
                <c:pt idx="40611">
                  <c:v>45.661999999999999</c:v>
                </c:pt>
                <c:pt idx="40612">
                  <c:v>45.661999999999999</c:v>
                </c:pt>
                <c:pt idx="40613">
                  <c:v>45.661999999999999</c:v>
                </c:pt>
                <c:pt idx="40614">
                  <c:v>45.661999999999999</c:v>
                </c:pt>
                <c:pt idx="40615">
                  <c:v>45.661999999999999</c:v>
                </c:pt>
                <c:pt idx="40616">
                  <c:v>45.661999999999999</c:v>
                </c:pt>
                <c:pt idx="40617">
                  <c:v>45.661999999999999</c:v>
                </c:pt>
                <c:pt idx="40618">
                  <c:v>45.661999999999999</c:v>
                </c:pt>
                <c:pt idx="40619">
                  <c:v>45.661999999999999</c:v>
                </c:pt>
                <c:pt idx="40620">
                  <c:v>45.661999999999999</c:v>
                </c:pt>
                <c:pt idx="40621">
                  <c:v>45.661999999999999</c:v>
                </c:pt>
                <c:pt idx="40622">
                  <c:v>45.661999999999999</c:v>
                </c:pt>
                <c:pt idx="40623">
                  <c:v>45.661999999999999</c:v>
                </c:pt>
                <c:pt idx="40624">
                  <c:v>45.661999999999999</c:v>
                </c:pt>
                <c:pt idx="40625">
                  <c:v>45.661999999999999</c:v>
                </c:pt>
                <c:pt idx="40626">
                  <c:v>45.661999999999999</c:v>
                </c:pt>
                <c:pt idx="40627">
                  <c:v>45.661999999999999</c:v>
                </c:pt>
                <c:pt idx="40628">
                  <c:v>45.661999999999999</c:v>
                </c:pt>
                <c:pt idx="40629">
                  <c:v>45.661999999999999</c:v>
                </c:pt>
                <c:pt idx="40630">
                  <c:v>45.661999999999999</c:v>
                </c:pt>
                <c:pt idx="40631">
                  <c:v>45.661999999999999</c:v>
                </c:pt>
                <c:pt idx="40632">
                  <c:v>45.661999999999999</c:v>
                </c:pt>
                <c:pt idx="40633">
                  <c:v>45.661999999999999</c:v>
                </c:pt>
                <c:pt idx="40634">
                  <c:v>45.661999999999999</c:v>
                </c:pt>
                <c:pt idx="40635">
                  <c:v>45.661999999999999</c:v>
                </c:pt>
                <c:pt idx="40636">
                  <c:v>45.661999999999999</c:v>
                </c:pt>
                <c:pt idx="40637">
                  <c:v>45.661999999999999</c:v>
                </c:pt>
                <c:pt idx="40638">
                  <c:v>45.661999999999999</c:v>
                </c:pt>
                <c:pt idx="40639">
                  <c:v>45.661999999999999</c:v>
                </c:pt>
                <c:pt idx="40640">
                  <c:v>45.661999999999999</c:v>
                </c:pt>
                <c:pt idx="40641">
                  <c:v>45.661999999999999</c:v>
                </c:pt>
                <c:pt idx="40642">
                  <c:v>45.661999999999999</c:v>
                </c:pt>
                <c:pt idx="40643">
                  <c:v>45.661999999999999</c:v>
                </c:pt>
                <c:pt idx="40644">
                  <c:v>45.661999999999999</c:v>
                </c:pt>
                <c:pt idx="40645">
                  <c:v>45.661999999999999</c:v>
                </c:pt>
                <c:pt idx="40646">
                  <c:v>45.661999999999999</c:v>
                </c:pt>
                <c:pt idx="40647">
                  <c:v>45.661999999999999</c:v>
                </c:pt>
                <c:pt idx="40648">
                  <c:v>45.661999999999999</c:v>
                </c:pt>
                <c:pt idx="40649">
                  <c:v>45.661999999999999</c:v>
                </c:pt>
                <c:pt idx="40650">
                  <c:v>45.661999999999999</c:v>
                </c:pt>
                <c:pt idx="40651">
                  <c:v>45.661999999999999</c:v>
                </c:pt>
                <c:pt idx="40652">
                  <c:v>45.661999999999999</c:v>
                </c:pt>
                <c:pt idx="40653">
                  <c:v>45.661999999999999</c:v>
                </c:pt>
                <c:pt idx="40654">
                  <c:v>45.661999999999999</c:v>
                </c:pt>
                <c:pt idx="40655">
                  <c:v>45.661999999999999</c:v>
                </c:pt>
                <c:pt idx="40656">
                  <c:v>45.661999999999999</c:v>
                </c:pt>
                <c:pt idx="40657">
                  <c:v>45.661999999999999</c:v>
                </c:pt>
                <c:pt idx="40658">
                  <c:v>45.661999999999999</c:v>
                </c:pt>
                <c:pt idx="40659">
                  <c:v>45.661999999999999</c:v>
                </c:pt>
                <c:pt idx="40660">
                  <c:v>45.661999999999999</c:v>
                </c:pt>
                <c:pt idx="40661">
                  <c:v>45.661999999999999</c:v>
                </c:pt>
                <c:pt idx="40662">
                  <c:v>45.661999999999999</c:v>
                </c:pt>
                <c:pt idx="40663">
                  <c:v>45.661999999999999</c:v>
                </c:pt>
                <c:pt idx="40664">
                  <c:v>45.661999999999999</c:v>
                </c:pt>
                <c:pt idx="40665">
                  <c:v>45.672200000000011</c:v>
                </c:pt>
                <c:pt idx="40666">
                  <c:v>45.672200000000011</c:v>
                </c:pt>
                <c:pt idx="40667">
                  <c:v>45.672200000000011</c:v>
                </c:pt>
                <c:pt idx="40668">
                  <c:v>45.672200000000011</c:v>
                </c:pt>
                <c:pt idx="40669">
                  <c:v>45.672200000000011</c:v>
                </c:pt>
                <c:pt idx="40670">
                  <c:v>45.672200000000011</c:v>
                </c:pt>
                <c:pt idx="40671">
                  <c:v>45.672200000000011</c:v>
                </c:pt>
                <c:pt idx="40672">
                  <c:v>45.672200000000011</c:v>
                </c:pt>
                <c:pt idx="40673">
                  <c:v>45.672200000000011</c:v>
                </c:pt>
                <c:pt idx="40674">
                  <c:v>45.672200000000011</c:v>
                </c:pt>
                <c:pt idx="40675">
                  <c:v>45.672200000000011</c:v>
                </c:pt>
                <c:pt idx="40676">
                  <c:v>45.672200000000011</c:v>
                </c:pt>
                <c:pt idx="40677">
                  <c:v>45.672200000000011</c:v>
                </c:pt>
                <c:pt idx="40678">
                  <c:v>45.672200000000011</c:v>
                </c:pt>
                <c:pt idx="40679">
                  <c:v>45.672200000000011</c:v>
                </c:pt>
                <c:pt idx="40680">
                  <c:v>45.672200000000011</c:v>
                </c:pt>
                <c:pt idx="40681">
                  <c:v>45.672200000000011</c:v>
                </c:pt>
                <c:pt idx="40682">
                  <c:v>45.672200000000011</c:v>
                </c:pt>
                <c:pt idx="40683">
                  <c:v>45.672200000000011</c:v>
                </c:pt>
                <c:pt idx="40684">
                  <c:v>45.672200000000011</c:v>
                </c:pt>
                <c:pt idx="40685">
                  <c:v>45.672200000000011</c:v>
                </c:pt>
                <c:pt idx="40686">
                  <c:v>45.672200000000011</c:v>
                </c:pt>
                <c:pt idx="40687">
                  <c:v>45.672200000000011</c:v>
                </c:pt>
                <c:pt idx="40688">
                  <c:v>45.672200000000011</c:v>
                </c:pt>
                <c:pt idx="40689">
                  <c:v>45.672200000000011</c:v>
                </c:pt>
                <c:pt idx="40690">
                  <c:v>45.672200000000011</c:v>
                </c:pt>
                <c:pt idx="40691">
                  <c:v>45.672200000000011</c:v>
                </c:pt>
                <c:pt idx="40692">
                  <c:v>45.672200000000011</c:v>
                </c:pt>
                <c:pt idx="40693">
                  <c:v>45.672200000000011</c:v>
                </c:pt>
                <c:pt idx="40694">
                  <c:v>45.672200000000011</c:v>
                </c:pt>
                <c:pt idx="40695">
                  <c:v>45.672200000000011</c:v>
                </c:pt>
                <c:pt idx="40696">
                  <c:v>45.672200000000011</c:v>
                </c:pt>
                <c:pt idx="40697">
                  <c:v>45.672200000000011</c:v>
                </c:pt>
                <c:pt idx="40698">
                  <c:v>45.672200000000011</c:v>
                </c:pt>
                <c:pt idx="40699">
                  <c:v>45.672200000000011</c:v>
                </c:pt>
                <c:pt idx="40700">
                  <c:v>45.672200000000011</c:v>
                </c:pt>
                <c:pt idx="40701">
                  <c:v>45.672200000000011</c:v>
                </c:pt>
                <c:pt idx="40702">
                  <c:v>45.672200000000011</c:v>
                </c:pt>
                <c:pt idx="40703">
                  <c:v>45.672200000000011</c:v>
                </c:pt>
                <c:pt idx="40704">
                  <c:v>45.672200000000011</c:v>
                </c:pt>
                <c:pt idx="40705">
                  <c:v>45.672200000000011</c:v>
                </c:pt>
                <c:pt idx="40706">
                  <c:v>45.672200000000011</c:v>
                </c:pt>
                <c:pt idx="40707">
                  <c:v>45.672200000000011</c:v>
                </c:pt>
                <c:pt idx="40708">
                  <c:v>45.672200000000011</c:v>
                </c:pt>
                <c:pt idx="40709">
                  <c:v>45.672200000000011</c:v>
                </c:pt>
                <c:pt idx="40710">
                  <c:v>45.672200000000011</c:v>
                </c:pt>
                <c:pt idx="40711">
                  <c:v>45.672200000000011</c:v>
                </c:pt>
                <c:pt idx="40712">
                  <c:v>45.672200000000011</c:v>
                </c:pt>
                <c:pt idx="40713">
                  <c:v>45.672200000000011</c:v>
                </c:pt>
                <c:pt idx="40714">
                  <c:v>45.672200000000011</c:v>
                </c:pt>
                <c:pt idx="40715">
                  <c:v>45.672200000000011</c:v>
                </c:pt>
                <c:pt idx="40716">
                  <c:v>45.672200000000011</c:v>
                </c:pt>
                <c:pt idx="40717">
                  <c:v>45.672200000000011</c:v>
                </c:pt>
                <c:pt idx="40718">
                  <c:v>45.672200000000011</c:v>
                </c:pt>
                <c:pt idx="40719">
                  <c:v>45.672200000000011</c:v>
                </c:pt>
                <c:pt idx="40720">
                  <c:v>45.672200000000011</c:v>
                </c:pt>
                <c:pt idx="40721">
                  <c:v>45.672200000000011</c:v>
                </c:pt>
                <c:pt idx="40722">
                  <c:v>45.682299999999998</c:v>
                </c:pt>
                <c:pt idx="40723">
                  <c:v>45.682299999999998</c:v>
                </c:pt>
                <c:pt idx="40724">
                  <c:v>45.682299999999998</c:v>
                </c:pt>
                <c:pt idx="40725">
                  <c:v>45.682299999999998</c:v>
                </c:pt>
                <c:pt idx="40726">
                  <c:v>45.682299999999998</c:v>
                </c:pt>
                <c:pt idx="40727">
                  <c:v>45.682299999999998</c:v>
                </c:pt>
                <c:pt idx="40728">
                  <c:v>45.682299999999998</c:v>
                </c:pt>
              </c:numCache>
            </c:numRef>
          </c:yVal>
          <c:smooth val="0"/>
        </c:ser>
        <c:ser>
          <c:idx val="1"/>
          <c:order val="1"/>
          <c:tx>
            <c:v>Sensor T2</c:v>
          </c:tx>
          <c:spPr>
            <a:ln w="28575">
              <a:noFill/>
            </a:ln>
          </c:spPr>
          <c:marker>
            <c:symbol val="square"/>
            <c:size val="5"/>
            <c:spPr>
              <a:solidFill>
                <a:srgbClr val="FF0000"/>
              </a:solidFill>
              <a:ln>
                <a:solidFill>
                  <a:srgbClr val="FF0000"/>
                </a:solidFill>
                <a:prstDash val="solid"/>
              </a:ln>
            </c:spPr>
          </c:marker>
          <c:xVal>
            <c:numRef>
              <c:f>hom_data_2009.09.14_00.00.00!$A$2:$A$40730</c:f>
              <c:numCache>
                <c:formatCode>h:mm:ss</c:formatCode>
                <c:ptCount val="40729"/>
                <c:pt idx="0">
                  <c:v>3.4722222222222202E-5</c:v>
                </c:pt>
                <c:pt idx="1">
                  <c:v>5.78703703703704E-5</c:v>
                </c:pt>
                <c:pt idx="2">
                  <c:v>8.1018518518518503E-5</c:v>
                </c:pt>
                <c:pt idx="3">
                  <c:v>1.04166666666667E-4</c:v>
                </c:pt>
                <c:pt idx="4">
                  <c:v>1.2731481481481499E-4</c:v>
                </c:pt>
                <c:pt idx="5">
                  <c:v>1.50462962962963E-4</c:v>
                </c:pt>
                <c:pt idx="6">
                  <c:v>1.7361111111111101E-4</c:v>
                </c:pt>
                <c:pt idx="7">
                  <c:v>2.0833333333333299E-4</c:v>
                </c:pt>
                <c:pt idx="8">
                  <c:v>2.31481481481481E-4</c:v>
                </c:pt>
                <c:pt idx="9">
                  <c:v>2.5462962962962999E-4</c:v>
                </c:pt>
                <c:pt idx="10">
                  <c:v>2.7777777777777799E-4</c:v>
                </c:pt>
                <c:pt idx="11">
                  <c:v>3.00925925925926E-4</c:v>
                </c:pt>
                <c:pt idx="12">
                  <c:v>3.3564814814814801E-4</c:v>
                </c:pt>
                <c:pt idx="13">
                  <c:v>3.5879629629629602E-4</c:v>
                </c:pt>
                <c:pt idx="14">
                  <c:v>3.8194444444444398E-4</c:v>
                </c:pt>
                <c:pt idx="15">
                  <c:v>4.0509259259259301E-4</c:v>
                </c:pt>
                <c:pt idx="16">
                  <c:v>4.2824074074074102E-4</c:v>
                </c:pt>
                <c:pt idx="17">
                  <c:v>4.5138888888888898E-4</c:v>
                </c:pt>
                <c:pt idx="18">
                  <c:v>4.7453703703703698E-4</c:v>
                </c:pt>
                <c:pt idx="19">
                  <c:v>4.9768518518518499E-4</c:v>
                </c:pt>
                <c:pt idx="20">
                  <c:v>5.32407407407407E-4</c:v>
                </c:pt>
                <c:pt idx="21">
                  <c:v>5.5555555555555599E-4</c:v>
                </c:pt>
                <c:pt idx="22">
                  <c:v>5.78703703703704E-4</c:v>
                </c:pt>
                <c:pt idx="23">
                  <c:v>6.01851851851852E-4</c:v>
                </c:pt>
                <c:pt idx="24">
                  <c:v>6.2500000000000001E-4</c:v>
                </c:pt>
                <c:pt idx="25">
                  <c:v>6.4814814814814802E-4</c:v>
                </c:pt>
                <c:pt idx="26">
                  <c:v>6.7129629629629603E-4</c:v>
                </c:pt>
                <c:pt idx="27">
                  <c:v>6.9444444444444501E-4</c:v>
                </c:pt>
                <c:pt idx="28">
                  <c:v>7.2916666666666703E-4</c:v>
                </c:pt>
                <c:pt idx="29">
                  <c:v>7.5231481481481503E-4</c:v>
                </c:pt>
                <c:pt idx="30">
                  <c:v>7.7546296296296304E-4</c:v>
                </c:pt>
                <c:pt idx="31">
                  <c:v>7.9861111111111105E-4</c:v>
                </c:pt>
                <c:pt idx="32">
                  <c:v>8.2175925925925895E-4</c:v>
                </c:pt>
                <c:pt idx="33">
                  <c:v>8.4490740740740696E-4</c:v>
                </c:pt>
                <c:pt idx="34">
                  <c:v>8.6805555555555605E-4</c:v>
                </c:pt>
                <c:pt idx="35">
                  <c:v>8.9120370370370395E-4</c:v>
                </c:pt>
                <c:pt idx="36">
                  <c:v>9.2592592592592596E-4</c:v>
                </c:pt>
                <c:pt idx="37">
                  <c:v>9.4907407407407397E-4</c:v>
                </c:pt>
                <c:pt idx="38">
                  <c:v>9.7222222222222198E-4</c:v>
                </c:pt>
                <c:pt idx="39">
                  <c:v>9.9537037037036999E-4</c:v>
                </c:pt>
                <c:pt idx="40">
                  <c:v>1.0185185185185199E-3</c:v>
                </c:pt>
                <c:pt idx="41">
                  <c:v>1.0416666666666699E-3</c:v>
                </c:pt>
                <c:pt idx="42">
                  <c:v>1.0648148148148101E-3</c:v>
                </c:pt>
                <c:pt idx="43">
                  <c:v>1.0995370370370399E-3</c:v>
                </c:pt>
                <c:pt idx="44">
                  <c:v>1.1226851851851901E-3</c:v>
                </c:pt>
                <c:pt idx="45">
                  <c:v>1.1458333333333301E-3</c:v>
                </c:pt>
                <c:pt idx="46">
                  <c:v>1.16898148148148E-3</c:v>
                </c:pt>
                <c:pt idx="47">
                  <c:v>1.19212962962963E-3</c:v>
                </c:pt>
                <c:pt idx="48">
                  <c:v>1.21527777777778E-3</c:v>
                </c:pt>
                <c:pt idx="49">
                  <c:v>1.2384259259259299E-3</c:v>
                </c:pt>
                <c:pt idx="50">
                  <c:v>1.27314814814815E-3</c:v>
                </c:pt>
                <c:pt idx="51">
                  <c:v>1.2962962962962999E-3</c:v>
                </c:pt>
                <c:pt idx="52">
                  <c:v>1.3194444444444399E-3</c:v>
                </c:pt>
                <c:pt idx="53">
                  <c:v>1.3425925925925901E-3</c:v>
                </c:pt>
                <c:pt idx="54">
                  <c:v>1.3657407407407401E-3</c:v>
                </c:pt>
                <c:pt idx="55">
                  <c:v>1.4004629629629599E-3</c:v>
                </c:pt>
                <c:pt idx="56">
                  <c:v>1.4236111111111101E-3</c:v>
                </c:pt>
                <c:pt idx="57">
                  <c:v>1.44675925925926E-3</c:v>
                </c:pt>
                <c:pt idx="58">
                  <c:v>1.46990740740741E-3</c:v>
                </c:pt>
                <c:pt idx="59">
                  <c:v>1.49305555555556E-3</c:v>
                </c:pt>
                <c:pt idx="60">
                  <c:v>1.5162037037037E-3</c:v>
                </c:pt>
                <c:pt idx="61">
                  <c:v>1.5393518518518499E-3</c:v>
                </c:pt>
                <c:pt idx="62">
                  <c:v>1.57407407407407E-3</c:v>
                </c:pt>
                <c:pt idx="63">
                  <c:v>1.5972222222222199E-3</c:v>
                </c:pt>
                <c:pt idx="64">
                  <c:v>1.6203703703703701E-3</c:v>
                </c:pt>
                <c:pt idx="65">
                  <c:v>1.6435185185185201E-3</c:v>
                </c:pt>
                <c:pt idx="66">
                  <c:v>1.6782407407407399E-3</c:v>
                </c:pt>
                <c:pt idx="67">
                  <c:v>1.7013888888888901E-3</c:v>
                </c:pt>
                <c:pt idx="68">
                  <c:v>1.72453703703704E-3</c:v>
                </c:pt>
                <c:pt idx="69">
                  <c:v>1.74768518518519E-3</c:v>
                </c:pt>
                <c:pt idx="70">
                  <c:v>1.77083333333333E-3</c:v>
                </c:pt>
                <c:pt idx="71">
                  <c:v>1.79398148148148E-3</c:v>
                </c:pt>
                <c:pt idx="72">
                  <c:v>1.8287037037037E-3</c:v>
                </c:pt>
                <c:pt idx="73">
                  <c:v>1.85185185185185E-3</c:v>
                </c:pt>
                <c:pt idx="74">
                  <c:v>1.8749999999999999E-3</c:v>
                </c:pt>
                <c:pt idx="75">
                  <c:v>1.8981481481481501E-3</c:v>
                </c:pt>
                <c:pt idx="76">
                  <c:v>1.9212962962963001E-3</c:v>
                </c:pt>
                <c:pt idx="77">
                  <c:v>1.9444444444444401E-3</c:v>
                </c:pt>
                <c:pt idx="78">
                  <c:v>1.9675925925925898E-3</c:v>
                </c:pt>
                <c:pt idx="79">
                  <c:v>1.99074074074074E-3</c:v>
                </c:pt>
                <c:pt idx="80">
                  <c:v>2.0138888888888901E-3</c:v>
                </c:pt>
                <c:pt idx="81">
                  <c:v>2.04861111111111E-3</c:v>
                </c:pt>
                <c:pt idx="82">
                  <c:v>2.0717592592592602E-3</c:v>
                </c:pt>
                <c:pt idx="83">
                  <c:v>2.0949074074074099E-3</c:v>
                </c:pt>
                <c:pt idx="84">
                  <c:v>2.1180555555555601E-3</c:v>
                </c:pt>
                <c:pt idx="85">
                  <c:v>2.1412037037036999E-3</c:v>
                </c:pt>
                <c:pt idx="86">
                  <c:v>2.16435185185185E-3</c:v>
                </c:pt>
                <c:pt idx="87">
                  <c:v>2.1990740740740699E-3</c:v>
                </c:pt>
                <c:pt idx="88">
                  <c:v>2.2222222222222201E-3</c:v>
                </c:pt>
                <c:pt idx="89">
                  <c:v>2.2453703703703698E-3</c:v>
                </c:pt>
                <c:pt idx="90">
                  <c:v>2.26851851851852E-3</c:v>
                </c:pt>
                <c:pt idx="91">
                  <c:v>2.2916666666666701E-3</c:v>
                </c:pt>
                <c:pt idx="92">
                  <c:v>2.3148148148148099E-3</c:v>
                </c:pt>
                <c:pt idx="93">
                  <c:v>2.3495370370370402E-3</c:v>
                </c:pt>
                <c:pt idx="94">
                  <c:v>2.3726851851851799E-3</c:v>
                </c:pt>
                <c:pt idx="95">
                  <c:v>2.3958333333333301E-3</c:v>
                </c:pt>
                <c:pt idx="96">
                  <c:v>2.4189814814814799E-3</c:v>
                </c:pt>
                <c:pt idx="97">
                  <c:v>2.44212962962963E-3</c:v>
                </c:pt>
                <c:pt idx="98">
                  <c:v>2.4652777777777802E-3</c:v>
                </c:pt>
                <c:pt idx="99">
                  <c:v>2.48842592592593E-3</c:v>
                </c:pt>
                <c:pt idx="100">
                  <c:v>2.5231481481481498E-3</c:v>
                </c:pt>
                <c:pt idx="101">
                  <c:v>2.5462962962963E-3</c:v>
                </c:pt>
                <c:pt idx="102">
                  <c:v>2.5694444444444402E-3</c:v>
                </c:pt>
                <c:pt idx="103">
                  <c:v>2.5925925925925899E-3</c:v>
                </c:pt>
                <c:pt idx="104">
                  <c:v>2.6157407407407401E-3</c:v>
                </c:pt>
                <c:pt idx="105">
                  <c:v>2.6388888888888898E-3</c:v>
                </c:pt>
                <c:pt idx="106">
                  <c:v>2.6736111111111101E-3</c:v>
                </c:pt>
                <c:pt idx="107">
                  <c:v>2.6967592592592599E-3</c:v>
                </c:pt>
                <c:pt idx="108">
                  <c:v>2.71990740740741E-3</c:v>
                </c:pt>
                <c:pt idx="109">
                  <c:v>2.7430555555555602E-3</c:v>
                </c:pt>
                <c:pt idx="110">
                  <c:v>2.7662037037037E-3</c:v>
                </c:pt>
                <c:pt idx="111">
                  <c:v>2.7893518518518502E-3</c:v>
                </c:pt>
                <c:pt idx="112">
                  <c:v>2.8124999999999999E-3</c:v>
                </c:pt>
                <c:pt idx="113">
                  <c:v>2.8356481481481501E-3</c:v>
                </c:pt>
                <c:pt idx="114">
                  <c:v>2.8703703703703699E-3</c:v>
                </c:pt>
                <c:pt idx="115">
                  <c:v>2.8935185185185201E-3</c:v>
                </c:pt>
                <c:pt idx="116">
                  <c:v>2.9166666666666698E-3</c:v>
                </c:pt>
                <c:pt idx="117">
                  <c:v>2.93981481481481E-3</c:v>
                </c:pt>
                <c:pt idx="118">
                  <c:v>2.9629629629629602E-3</c:v>
                </c:pt>
                <c:pt idx="119">
                  <c:v>2.98611111111111E-3</c:v>
                </c:pt>
                <c:pt idx="120">
                  <c:v>3.0092592592592601E-3</c:v>
                </c:pt>
                <c:pt idx="121">
                  <c:v>3.04398148148148E-3</c:v>
                </c:pt>
                <c:pt idx="122">
                  <c:v>3.0671296296296302E-3</c:v>
                </c:pt>
                <c:pt idx="123">
                  <c:v>3.0902777777777799E-3</c:v>
                </c:pt>
                <c:pt idx="124">
                  <c:v>3.1134259259259301E-3</c:v>
                </c:pt>
                <c:pt idx="125">
                  <c:v>3.1365740740740698E-3</c:v>
                </c:pt>
                <c:pt idx="126">
                  <c:v>3.15972222222222E-3</c:v>
                </c:pt>
                <c:pt idx="127">
                  <c:v>3.1828703703703702E-3</c:v>
                </c:pt>
                <c:pt idx="128">
                  <c:v>3.21759259259259E-3</c:v>
                </c:pt>
                <c:pt idx="129">
                  <c:v>3.2407407407407402E-3</c:v>
                </c:pt>
                <c:pt idx="130">
                  <c:v>3.26388888888889E-3</c:v>
                </c:pt>
                <c:pt idx="131">
                  <c:v>3.2870370370370401E-3</c:v>
                </c:pt>
                <c:pt idx="132">
                  <c:v>3.3101851851851799E-3</c:v>
                </c:pt>
                <c:pt idx="133">
                  <c:v>3.3333333333333301E-3</c:v>
                </c:pt>
                <c:pt idx="134">
                  <c:v>3.3564814814814798E-3</c:v>
                </c:pt>
                <c:pt idx="135">
                  <c:v>3.37962962962963E-3</c:v>
                </c:pt>
                <c:pt idx="136">
                  <c:v>3.4143518518518498E-3</c:v>
                </c:pt>
                <c:pt idx="137">
                  <c:v>3.4375E-3</c:v>
                </c:pt>
                <c:pt idx="138">
                  <c:v>3.4606481481481502E-3</c:v>
                </c:pt>
                <c:pt idx="139">
                  <c:v>3.4837962962962999E-3</c:v>
                </c:pt>
                <c:pt idx="140">
                  <c:v>3.5069444444444401E-3</c:v>
                </c:pt>
                <c:pt idx="141">
                  <c:v>3.5300925925925899E-3</c:v>
                </c:pt>
                <c:pt idx="142">
                  <c:v>3.5532407407407401E-3</c:v>
                </c:pt>
                <c:pt idx="143">
                  <c:v>3.5763888888888898E-3</c:v>
                </c:pt>
                <c:pt idx="144">
                  <c:v>3.6111111111111101E-3</c:v>
                </c:pt>
                <c:pt idx="145">
                  <c:v>3.6342592592592598E-3</c:v>
                </c:pt>
                <c:pt idx="146">
                  <c:v>3.65740740740741E-3</c:v>
                </c:pt>
                <c:pt idx="147">
                  <c:v>3.6805555555555602E-3</c:v>
                </c:pt>
                <c:pt idx="148">
                  <c:v>3.7037037037036999E-3</c:v>
                </c:pt>
                <c:pt idx="149">
                  <c:v>3.7268518518518501E-3</c:v>
                </c:pt>
                <c:pt idx="150">
                  <c:v>3.7499999999999999E-3</c:v>
                </c:pt>
                <c:pt idx="151">
                  <c:v>3.77314814814815E-3</c:v>
                </c:pt>
                <c:pt idx="152">
                  <c:v>3.8078703703703699E-3</c:v>
                </c:pt>
                <c:pt idx="153">
                  <c:v>3.8310185185185201E-3</c:v>
                </c:pt>
                <c:pt idx="154">
                  <c:v>3.8541666666666698E-3</c:v>
                </c:pt>
                <c:pt idx="155">
                  <c:v>3.87731481481481E-3</c:v>
                </c:pt>
                <c:pt idx="156">
                  <c:v>3.9004629629629602E-3</c:v>
                </c:pt>
                <c:pt idx="157">
                  <c:v>3.9236111111111104E-3</c:v>
                </c:pt>
                <c:pt idx="158">
                  <c:v>3.9583333333333302E-3</c:v>
                </c:pt>
                <c:pt idx="159">
                  <c:v>3.9814814814814799E-3</c:v>
                </c:pt>
                <c:pt idx="160">
                  <c:v>4.0046296296296297E-3</c:v>
                </c:pt>
                <c:pt idx="161">
                  <c:v>4.0277777777777803E-3</c:v>
                </c:pt>
                <c:pt idx="162">
                  <c:v>4.05092592592593E-3</c:v>
                </c:pt>
                <c:pt idx="163">
                  <c:v>4.0740740740740798E-3</c:v>
                </c:pt>
                <c:pt idx="164">
                  <c:v>4.09722222222222E-3</c:v>
                </c:pt>
                <c:pt idx="165">
                  <c:v>4.1319444444444398E-3</c:v>
                </c:pt>
                <c:pt idx="166">
                  <c:v>4.1550925925925896E-3</c:v>
                </c:pt>
                <c:pt idx="167">
                  <c:v>4.1782407407407402E-3</c:v>
                </c:pt>
                <c:pt idx="168">
                  <c:v>4.2013888888888899E-3</c:v>
                </c:pt>
                <c:pt idx="169">
                  <c:v>4.2245370370370397E-3</c:v>
                </c:pt>
                <c:pt idx="170">
                  <c:v>4.2476851851851903E-3</c:v>
                </c:pt>
                <c:pt idx="171">
                  <c:v>4.2824074074074101E-3</c:v>
                </c:pt>
                <c:pt idx="172">
                  <c:v>4.3055555555555503E-3</c:v>
                </c:pt>
                <c:pt idx="173">
                  <c:v>4.3287037037037001E-3</c:v>
                </c:pt>
                <c:pt idx="174">
                  <c:v>4.3518518518518498E-3</c:v>
                </c:pt>
                <c:pt idx="175">
                  <c:v>4.3750000000000004E-3</c:v>
                </c:pt>
                <c:pt idx="176">
                  <c:v>4.3981481481481502E-3</c:v>
                </c:pt>
                <c:pt idx="177">
                  <c:v>4.4212962962962999E-3</c:v>
                </c:pt>
                <c:pt idx="178">
                  <c:v>4.4560185185185197E-3</c:v>
                </c:pt>
                <c:pt idx="179">
                  <c:v>4.4791666666666704E-3</c:v>
                </c:pt>
                <c:pt idx="180">
                  <c:v>4.5023148148148097E-3</c:v>
                </c:pt>
                <c:pt idx="181">
                  <c:v>4.5254629629629603E-3</c:v>
                </c:pt>
                <c:pt idx="182">
                  <c:v>4.54861111111111E-3</c:v>
                </c:pt>
                <c:pt idx="183">
                  <c:v>4.5717592592592598E-3</c:v>
                </c:pt>
                <c:pt idx="184">
                  <c:v>4.5949074074074104E-3</c:v>
                </c:pt>
                <c:pt idx="185">
                  <c:v>4.6180555555555497E-3</c:v>
                </c:pt>
                <c:pt idx="186">
                  <c:v>4.65277777777778E-3</c:v>
                </c:pt>
                <c:pt idx="187">
                  <c:v>4.6759259259259297E-3</c:v>
                </c:pt>
                <c:pt idx="188">
                  <c:v>4.6990740740740699E-3</c:v>
                </c:pt>
                <c:pt idx="189">
                  <c:v>4.7222222222222197E-3</c:v>
                </c:pt>
                <c:pt idx="190">
                  <c:v>4.7453703703703703E-3</c:v>
                </c:pt>
                <c:pt idx="191">
                  <c:v>4.76851851851852E-3</c:v>
                </c:pt>
                <c:pt idx="192">
                  <c:v>4.7916666666666698E-3</c:v>
                </c:pt>
                <c:pt idx="193">
                  <c:v>4.81481481481481E-3</c:v>
                </c:pt>
                <c:pt idx="194">
                  <c:v>4.8495370370370402E-3</c:v>
                </c:pt>
                <c:pt idx="195">
                  <c:v>4.87268518518519E-3</c:v>
                </c:pt>
                <c:pt idx="196">
                  <c:v>4.8958333333333302E-3</c:v>
                </c:pt>
                <c:pt idx="197">
                  <c:v>4.9189814814814799E-3</c:v>
                </c:pt>
                <c:pt idx="198">
                  <c:v>4.9421296296296297E-3</c:v>
                </c:pt>
                <c:pt idx="199">
                  <c:v>4.9652777777777803E-3</c:v>
                </c:pt>
                <c:pt idx="200">
                  <c:v>5.0000000000000001E-3</c:v>
                </c:pt>
                <c:pt idx="201">
                  <c:v>5.0231481481481498E-3</c:v>
                </c:pt>
                <c:pt idx="202">
                  <c:v>5.0462962962962996E-3</c:v>
                </c:pt>
                <c:pt idx="203">
                  <c:v>5.0694444444444398E-3</c:v>
                </c:pt>
                <c:pt idx="204">
                  <c:v>5.0925925925925904E-3</c:v>
                </c:pt>
                <c:pt idx="205">
                  <c:v>5.1157407407407401E-3</c:v>
                </c:pt>
                <c:pt idx="206">
                  <c:v>5.1388888888888899E-3</c:v>
                </c:pt>
                <c:pt idx="207">
                  <c:v>5.1736111111111097E-3</c:v>
                </c:pt>
                <c:pt idx="208">
                  <c:v>5.1967592592592603E-3</c:v>
                </c:pt>
                <c:pt idx="209">
                  <c:v>5.2199074074074101E-3</c:v>
                </c:pt>
                <c:pt idx="210">
                  <c:v>5.2430555555555598E-3</c:v>
                </c:pt>
                <c:pt idx="211">
                  <c:v>5.2662037037037096E-3</c:v>
                </c:pt>
                <c:pt idx="212">
                  <c:v>5.2893518518518498E-3</c:v>
                </c:pt>
                <c:pt idx="213">
                  <c:v>5.3125000000000004E-3</c:v>
                </c:pt>
                <c:pt idx="214">
                  <c:v>5.3356481481481501E-3</c:v>
                </c:pt>
                <c:pt idx="215">
                  <c:v>5.3587962962962999E-3</c:v>
                </c:pt>
                <c:pt idx="216">
                  <c:v>5.3935185185185197E-3</c:v>
                </c:pt>
                <c:pt idx="217">
                  <c:v>5.4166666666666703E-3</c:v>
                </c:pt>
                <c:pt idx="218">
                  <c:v>5.4398148148148201E-3</c:v>
                </c:pt>
                <c:pt idx="219">
                  <c:v>5.4629629629629603E-3</c:v>
                </c:pt>
                <c:pt idx="220">
                  <c:v>5.48611111111111E-3</c:v>
                </c:pt>
                <c:pt idx="221">
                  <c:v>5.5092592592592598E-3</c:v>
                </c:pt>
                <c:pt idx="222">
                  <c:v>5.5324074074074104E-3</c:v>
                </c:pt>
                <c:pt idx="223">
                  <c:v>5.5555555555555497E-3</c:v>
                </c:pt>
                <c:pt idx="224">
                  <c:v>5.5902777777777799E-3</c:v>
                </c:pt>
                <c:pt idx="225">
                  <c:v>5.6134259259259297E-3</c:v>
                </c:pt>
                <c:pt idx="226">
                  <c:v>5.6365740740740699E-3</c:v>
                </c:pt>
                <c:pt idx="227">
                  <c:v>5.6597222222222196E-3</c:v>
                </c:pt>
                <c:pt idx="228">
                  <c:v>5.6828703703703702E-3</c:v>
                </c:pt>
                <c:pt idx="229">
                  <c:v>5.70601851851852E-3</c:v>
                </c:pt>
                <c:pt idx="230">
                  <c:v>5.7291666666666697E-3</c:v>
                </c:pt>
                <c:pt idx="231">
                  <c:v>5.7638888888888896E-3</c:v>
                </c:pt>
                <c:pt idx="232">
                  <c:v>5.7870370370370402E-3</c:v>
                </c:pt>
                <c:pt idx="233">
                  <c:v>5.8101851851851899E-3</c:v>
                </c:pt>
                <c:pt idx="234">
                  <c:v>5.8333333333333301E-3</c:v>
                </c:pt>
                <c:pt idx="235">
                  <c:v>5.8564814814814799E-3</c:v>
                </c:pt>
                <c:pt idx="236">
                  <c:v>5.8796296296296296E-3</c:v>
                </c:pt>
                <c:pt idx="237">
                  <c:v>5.9027777777777802E-3</c:v>
                </c:pt>
                <c:pt idx="238">
                  <c:v>5.9375000000000001E-3</c:v>
                </c:pt>
                <c:pt idx="239">
                  <c:v>5.9606481481481498E-3</c:v>
                </c:pt>
                <c:pt idx="240">
                  <c:v>5.9837962962963004E-3</c:v>
                </c:pt>
                <c:pt idx="241">
                  <c:v>6.0069444444444398E-3</c:v>
                </c:pt>
                <c:pt idx="242">
                  <c:v>6.0300925925925904E-3</c:v>
                </c:pt>
                <c:pt idx="243">
                  <c:v>6.0532407407407401E-3</c:v>
                </c:pt>
                <c:pt idx="244">
                  <c:v>6.0763888888888899E-3</c:v>
                </c:pt>
                <c:pt idx="245">
                  <c:v>6.0995370370370396E-3</c:v>
                </c:pt>
                <c:pt idx="246">
                  <c:v>6.1342592592592603E-3</c:v>
                </c:pt>
                <c:pt idx="247">
                  <c:v>6.15740740740741E-3</c:v>
                </c:pt>
                <c:pt idx="248">
                  <c:v>6.1805555555555503E-3</c:v>
                </c:pt>
                <c:pt idx="249">
                  <c:v>6.2037037037037104E-3</c:v>
                </c:pt>
                <c:pt idx="250">
                  <c:v>6.2268518518518497E-3</c:v>
                </c:pt>
                <c:pt idx="251">
                  <c:v>6.2500000000000003E-3</c:v>
                </c:pt>
                <c:pt idx="252">
                  <c:v>6.2731481481481501E-3</c:v>
                </c:pt>
                <c:pt idx="253">
                  <c:v>6.2962962962962998E-3</c:v>
                </c:pt>
                <c:pt idx="254">
                  <c:v>6.3310185185185197E-3</c:v>
                </c:pt>
                <c:pt idx="255">
                  <c:v>6.3541666666666703E-3</c:v>
                </c:pt>
                <c:pt idx="256">
                  <c:v>6.3773148148148096E-3</c:v>
                </c:pt>
                <c:pt idx="257">
                  <c:v>6.4004629629629602E-3</c:v>
                </c:pt>
                <c:pt idx="258">
                  <c:v>6.42361111111111E-3</c:v>
                </c:pt>
                <c:pt idx="259">
                  <c:v>6.4467592592592597E-3</c:v>
                </c:pt>
                <c:pt idx="260">
                  <c:v>6.4699074074074103E-3</c:v>
                </c:pt>
                <c:pt idx="261">
                  <c:v>6.5046296296296302E-3</c:v>
                </c:pt>
                <c:pt idx="262">
                  <c:v>6.5277777777777799E-3</c:v>
                </c:pt>
                <c:pt idx="263">
                  <c:v>6.5509259259259297E-3</c:v>
                </c:pt>
                <c:pt idx="264">
                  <c:v>6.5740740740740699E-3</c:v>
                </c:pt>
                <c:pt idx="265">
                  <c:v>6.5972222222222196E-3</c:v>
                </c:pt>
                <c:pt idx="266">
                  <c:v>6.6203703703703702E-3</c:v>
                </c:pt>
                <c:pt idx="267">
                  <c:v>6.64351851851852E-3</c:v>
                </c:pt>
                <c:pt idx="268">
                  <c:v>6.6782407407407398E-3</c:v>
                </c:pt>
                <c:pt idx="269">
                  <c:v>6.7013888888888904E-3</c:v>
                </c:pt>
                <c:pt idx="270">
                  <c:v>6.7245370370370297E-3</c:v>
                </c:pt>
                <c:pt idx="271">
                  <c:v>6.7476851851851899E-3</c:v>
                </c:pt>
                <c:pt idx="272">
                  <c:v>6.7708333333333301E-3</c:v>
                </c:pt>
                <c:pt idx="273">
                  <c:v>6.7939814814814798E-3</c:v>
                </c:pt>
                <c:pt idx="274">
                  <c:v>6.8171296296296296E-3</c:v>
                </c:pt>
                <c:pt idx="275">
                  <c:v>6.8402777777777802E-3</c:v>
                </c:pt>
                <c:pt idx="276">
                  <c:v>6.875E-3</c:v>
                </c:pt>
                <c:pt idx="277">
                  <c:v>6.8981481481481498E-3</c:v>
                </c:pt>
                <c:pt idx="278">
                  <c:v>6.9212962962963004E-3</c:v>
                </c:pt>
                <c:pt idx="279">
                  <c:v>6.9444444444444397E-3</c:v>
                </c:pt>
                <c:pt idx="280">
                  <c:v>6.9675925925925903E-3</c:v>
                </c:pt>
                <c:pt idx="281">
                  <c:v>6.9907407407407401E-3</c:v>
                </c:pt>
                <c:pt idx="282">
                  <c:v>7.0138888888888898E-3</c:v>
                </c:pt>
                <c:pt idx="283">
                  <c:v>7.0486111111111097E-3</c:v>
                </c:pt>
                <c:pt idx="284">
                  <c:v>7.0717592592592603E-3</c:v>
                </c:pt>
                <c:pt idx="285">
                  <c:v>7.09490740740741E-3</c:v>
                </c:pt>
                <c:pt idx="286">
                  <c:v>7.1180555555555502E-3</c:v>
                </c:pt>
                <c:pt idx="287">
                  <c:v>7.1412037037037104E-3</c:v>
                </c:pt>
                <c:pt idx="288">
                  <c:v>7.1643518518518497E-3</c:v>
                </c:pt>
                <c:pt idx="289">
                  <c:v>7.1875000000000003E-3</c:v>
                </c:pt>
                <c:pt idx="290">
                  <c:v>7.2106481481481501E-3</c:v>
                </c:pt>
                <c:pt idx="291">
                  <c:v>7.2337962962962998E-3</c:v>
                </c:pt>
                <c:pt idx="292">
                  <c:v>7.2685185185185196E-3</c:v>
                </c:pt>
                <c:pt idx="293">
                  <c:v>7.2916666666666703E-3</c:v>
                </c:pt>
                <c:pt idx="294">
                  <c:v>7.3148148148148096E-3</c:v>
                </c:pt>
                <c:pt idx="295">
                  <c:v>7.3379629629629602E-3</c:v>
                </c:pt>
                <c:pt idx="296">
                  <c:v>7.3611111111111099E-3</c:v>
                </c:pt>
                <c:pt idx="297">
                  <c:v>7.3842592592592597E-3</c:v>
                </c:pt>
                <c:pt idx="298">
                  <c:v>7.4074074074074103E-3</c:v>
                </c:pt>
                <c:pt idx="299">
                  <c:v>7.4421296296296301E-3</c:v>
                </c:pt>
                <c:pt idx="300">
                  <c:v>7.4652777777777799E-3</c:v>
                </c:pt>
                <c:pt idx="301">
                  <c:v>7.4884259259259296E-3</c:v>
                </c:pt>
                <c:pt idx="302">
                  <c:v>7.5115740740740698E-3</c:v>
                </c:pt>
                <c:pt idx="303">
                  <c:v>7.5347222222222204E-3</c:v>
                </c:pt>
                <c:pt idx="304">
                  <c:v>7.5578703703703702E-3</c:v>
                </c:pt>
                <c:pt idx="305">
                  <c:v>7.5810185185185199E-3</c:v>
                </c:pt>
                <c:pt idx="306">
                  <c:v>7.6041666666666697E-3</c:v>
                </c:pt>
                <c:pt idx="307">
                  <c:v>7.6273148148148099E-3</c:v>
                </c:pt>
                <c:pt idx="308">
                  <c:v>7.6620370370370401E-3</c:v>
                </c:pt>
                <c:pt idx="309">
                  <c:v>7.6851851851851899E-3</c:v>
                </c:pt>
                <c:pt idx="310">
                  <c:v>7.7083333333333301E-3</c:v>
                </c:pt>
                <c:pt idx="311">
                  <c:v>7.7314814814814798E-3</c:v>
                </c:pt>
                <c:pt idx="312">
                  <c:v>7.7546296296296304E-3</c:v>
                </c:pt>
                <c:pt idx="313">
                  <c:v>7.7777777777777802E-3</c:v>
                </c:pt>
                <c:pt idx="314">
                  <c:v>7.8009259259259299E-3</c:v>
                </c:pt>
                <c:pt idx="315">
                  <c:v>7.8240740740740701E-3</c:v>
                </c:pt>
                <c:pt idx="316">
                  <c:v>7.8587962962962908E-3</c:v>
                </c:pt>
                <c:pt idx="317">
                  <c:v>7.8819444444444397E-3</c:v>
                </c:pt>
                <c:pt idx="318">
                  <c:v>7.9050925925925903E-3</c:v>
                </c:pt>
                <c:pt idx="319">
                  <c:v>7.9282407407407392E-3</c:v>
                </c:pt>
                <c:pt idx="320">
                  <c:v>7.9513888888888898E-3</c:v>
                </c:pt>
                <c:pt idx="321">
                  <c:v>7.9745370370370404E-3</c:v>
                </c:pt>
                <c:pt idx="322">
                  <c:v>7.9976851851851893E-3</c:v>
                </c:pt>
                <c:pt idx="323">
                  <c:v>8.03240740740741E-3</c:v>
                </c:pt>
                <c:pt idx="324">
                  <c:v>8.0555555555555606E-3</c:v>
                </c:pt>
                <c:pt idx="325">
                  <c:v>8.0787037037037008E-3</c:v>
                </c:pt>
                <c:pt idx="326">
                  <c:v>8.1018518518518497E-3</c:v>
                </c:pt>
                <c:pt idx="327">
                  <c:v>8.1250000000000003E-3</c:v>
                </c:pt>
                <c:pt idx="328">
                  <c:v>8.1481481481481492E-3</c:v>
                </c:pt>
                <c:pt idx="329">
                  <c:v>8.1712962962962998E-3</c:v>
                </c:pt>
                <c:pt idx="330">
                  <c:v>8.2060185185185205E-3</c:v>
                </c:pt>
                <c:pt idx="331">
                  <c:v>8.2291666666666693E-3</c:v>
                </c:pt>
                <c:pt idx="332">
                  <c:v>8.2523148148148096E-3</c:v>
                </c:pt>
                <c:pt idx="333">
                  <c:v>8.2754629629629706E-3</c:v>
                </c:pt>
                <c:pt idx="334">
                  <c:v>8.2986111111111108E-3</c:v>
                </c:pt>
                <c:pt idx="335">
                  <c:v>8.3217592592592596E-3</c:v>
                </c:pt>
                <c:pt idx="336">
                  <c:v>8.3449074074074103E-3</c:v>
                </c:pt>
                <c:pt idx="337">
                  <c:v>8.3680555555555591E-3</c:v>
                </c:pt>
                <c:pt idx="338">
                  <c:v>8.3912037037036993E-3</c:v>
                </c:pt>
                <c:pt idx="339">
                  <c:v>8.42592592592592E-3</c:v>
                </c:pt>
                <c:pt idx="340">
                  <c:v>8.4490740740740707E-3</c:v>
                </c:pt>
                <c:pt idx="341">
                  <c:v>8.4722222222222195E-3</c:v>
                </c:pt>
                <c:pt idx="342">
                  <c:v>8.4953703703703701E-3</c:v>
                </c:pt>
                <c:pt idx="343">
                  <c:v>8.5185185185185208E-3</c:v>
                </c:pt>
                <c:pt idx="344">
                  <c:v>8.5416666666666696E-3</c:v>
                </c:pt>
                <c:pt idx="345">
                  <c:v>8.5648148148148202E-3</c:v>
                </c:pt>
                <c:pt idx="346">
                  <c:v>8.5879629629629604E-3</c:v>
                </c:pt>
                <c:pt idx="347">
                  <c:v>8.6111111111111093E-3</c:v>
                </c:pt>
                <c:pt idx="348">
                  <c:v>8.64583333333333E-3</c:v>
                </c:pt>
                <c:pt idx="349">
                  <c:v>8.6689814814814806E-3</c:v>
                </c:pt>
                <c:pt idx="350">
                  <c:v>8.6921296296296295E-3</c:v>
                </c:pt>
                <c:pt idx="351">
                  <c:v>8.7152777777777801E-3</c:v>
                </c:pt>
                <c:pt idx="352">
                  <c:v>8.7384259259259203E-3</c:v>
                </c:pt>
                <c:pt idx="353">
                  <c:v>8.7615740740740692E-3</c:v>
                </c:pt>
                <c:pt idx="354">
                  <c:v>8.7847222222222198E-3</c:v>
                </c:pt>
                <c:pt idx="355">
                  <c:v>8.8194444444444492E-3</c:v>
                </c:pt>
                <c:pt idx="356">
                  <c:v>8.8425925925925894E-3</c:v>
                </c:pt>
                <c:pt idx="357">
                  <c:v>8.86574074074074E-3</c:v>
                </c:pt>
                <c:pt idx="358">
                  <c:v>8.8888888888888906E-3</c:v>
                </c:pt>
                <c:pt idx="359">
                  <c:v>8.9120370370370395E-3</c:v>
                </c:pt>
                <c:pt idx="360">
                  <c:v>8.9351851851851797E-3</c:v>
                </c:pt>
                <c:pt idx="361">
                  <c:v>8.9583333333333303E-3</c:v>
                </c:pt>
                <c:pt idx="362">
                  <c:v>8.9814814814814792E-3</c:v>
                </c:pt>
                <c:pt idx="363">
                  <c:v>9.0162037037036999E-3</c:v>
                </c:pt>
                <c:pt idx="364">
                  <c:v>9.0393518518518505E-3</c:v>
                </c:pt>
                <c:pt idx="365">
                  <c:v>9.0624999999999994E-3</c:v>
                </c:pt>
                <c:pt idx="366">
                  <c:v>9.08564814814815E-3</c:v>
                </c:pt>
                <c:pt idx="367">
                  <c:v>9.1087962962963006E-3</c:v>
                </c:pt>
                <c:pt idx="368">
                  <c:v>9.1319444444444408E-3</c:v>
                </c:pt>
                <c:pt idx="369">
                  <c:v>9.1550925925925897E-3</c:v>
                </c:pt>
                <c:pt idx="370">
                  <c:v>9.1782407407407403E-3</c:v>
                </c:pt>
                <c:pt idx="371">
                  <c:v>9.2129629629629593E-3</c:v>
                </c:pt>
                <c:pt idx="372">
                  <c:v>9.2361111111111099E-3</c:v>
                </c:pt>
                <c:pt idx="373">
                  <c:v>9.2592592592592605E-3</c:v>
                </c:pt>
                <c:pt idx="374">
                  <c:v>9.2824074074074094E-3</c:v>
                </c:pt>
                <c:pt idx="375">
                  <c:v>9.30555555555556E-3</c:v>
                </c:pt>
                <c:pt idx="376">
                  <c:v>9.3287037037037002E-3</c:v>
                </c:pt>
                <c:pt idx="377">
                  <c:v>9.3634259259259296E-3</c:v>
                </c:pt>
                <c:pt idx="378">
                  <c:v>9.3865740740740802E-3</c:v>
                </c:pt>
                <c:pt idx="379">
                  <c:v>9.4097222222222204E-3</c:v>
                </c:pt>
                <c:pt idx="380">
                  <c:v>9.4328703703703692E-3</c:v>
                </c:pt>
                <c:pt idx="381">
                  <c:v>9.4560185185185198E-3</c:v>
                </c:pt>
                <c:pt idx="382">
                  <c:v>9.4791666666666705E-3</c:v>
                </c:pt>
                <c:pt idx="383">
                  <c:v>9.5023148148148193E-3</c:v>
                </c:pt>
                <c:pt idx="384">
                  <c:v>9.53703703703704E-3</c:v>
                </c:pt>
                <c:pt idx="385">
                  <c:v>9.5601851851851802E-3</c:v>
                </c:pt>
                <c:pt idx="386">
                  <c:v>9.5833333333333309E-3</c:v>
                </c:pt>
                <c:pt idx="387">
                  <c:v>9.6064814814814797E-3</c:v>
                </c:pt>
                <c:pt idx="388">
                  <c:v>9.6296296296296303E-3</c:v>
                </c:pt>
                <c:pt idx="389">
                  <c:v>9.6527777777777792E-3</c:v>
                </c:pt>
                <c:pt idx="390">
                  <c:v>9.6759259259259298E-3</c:v>
                </c:pt>
                <c:pt idx="391">
                  <c:v>9.69907407407407E-3</c:v>
                </c:pt>
                <c:pt idx="392">
                  <c:v>9.7222222222222206E-3</c:v>
                </c:pt>
                <c:pt idx="393">
                  <c:v>9.7453703703703695E-3</c:v>
                </c:pt>
                <c:pt idx="394">
                  <c:v>9.7800925925925902E-3</c:v>
                </c:pt>
                <c:pt idx="395">
                  <c:v>9.8032407407407408E-3</c:v>
                </c:pt>
                <c:pt idx="396">
                  <c:v>9.8263888888888897E-3</c:v>
                </c:pt>
                <c:pt idx="397">
                  <c:v>9.8495370370370403E-3</c:v>
                </c:pt>
                <c:pt idx="398">
                  <c:v>9.8726851851851892E-3</c:v>
                </c:pt>
                <c:pt idx="399">
                  <c:v>9.8958333333333294E-3</c:v>
                </c:pt>
                <c:pt idx="400">
                  <c:v>9.91898148148148E-3</c:v>
                </c:pt>
                <c:pt idx="401">
                  <c:v>9.9421296296296306E-3</c:v>
                </c:pt>
                <c:pt idx="402">
                  <c:v>9.9652777777777795E-3</c:v>
                </c:pt>
                <c:pt idx="403">
                  <c:v>0.01</c:v>
                </c:pt>
                <c:pt idx="404">
                  <c:v>1.0023148148148101E-2</c:v>
                </c:pt>
                <c:pt idx="405">
                  <c:v>1.00462962962963E-2</c:v>
                </c:pt>
                <c:pt idx="406">
                  <c:v>1.00694444444444E-2</c:v>
                </c:pt>
                <c:pt idx="407">
                  <c:v>1.0092592592592599E-2</c:v>
                </c:pt>
                <c:pt idx="408">
                  <c:v>1.0115740740740699E-2</c:v>
                </c:pt>
                <c:pt idx="409">
                  <c:v>1.01388888888889E-2</c:v>
                </c:pt>
                <c:pt idx="410">
                  <c:v>1.01736111111111E-2</c:v>
                </c:pt>
                <c:pt idx="411">
                  <c:v>1.0196759259259299E-2</c:v>
                </c:pt>
                <c:pt idx="412">
                  <c:v>1.02199074074074E-2</c:v>
                </c:pt>
                <c:pt idx="413">
                  <c:v>1.0243055555555601E-2</c:v>
                </c:pt>
                <c:pt idx="414">
                  <c:v>1.0266203703703699E-2</c:v>
                </c:pt>
                <c:pt idx="415">
                  <c:v>1.02893518518519E-2</c:v>
                </c:pt>
                <c:pt idx="416">
                  <c:v>1.03125E-2</c:v>
                </c:pt>
                <c:pt idx="417">
                  <c:v>1.0335648148148101E-2</c:v>
                </c:pt>
                <c:pt idx="418">
                  <c:v>1.03587962962963E-2</c:v>
                </c:pt>
                <c:pt idx="419">
                  <c:v>1.03935185185185E-2</c:v>
                </c:pt>
                <c:pt idx="420">
                  <c:v>1.0416666666666701E-2</c:v>
                </c:pt>
                <c:pt idx="421">
                  <c:v>1.0439814814814799E-2</c:v>
                </c:pt>
                <c:pt idx="422">
                  <c:v>1.0462962962963E-2</c:v>
                </c:pt>
                <c:pt idx="423">
                  <c:v>1.0486111111111101E-2</c:v>
                </c:pt>
                <c:pt idx="424">
                  <c:v>1.05092592592593E-2</c:v>
                </c:pt>
                <c:pt idx="425">
                  <c:v>1.05324074074074E-2</c:v>
                </c:pt>
                <c:pt idx="426">
                  <c:v>1.0555555555555599E-2</c:v>
                </c:pt>
                <c:pt idx="427">
                  <c:v>1.05787037037037E-2</c:v>
                </c:pt>
                <c:pt idx="428">
                  <c:v>1.0613425925925899E-2</c:v>
                </c:pt>
                <c:pt idx="429">
                  <c:v>1.06365740740741E-2</c:v>
                </c:pt>
                <c:pt idx="430">
                  <c:v>1.0659722222222201E-2</c:v>
                </c:pt>
                <c:pt idx="431">
                  <c:v>1.06828703703704E-2</c:v>
                </c:pt>
                <c:pt idx="432">
                  <c:v>1.07060185185185E-2</c:v>
                </c:pt>
                <c:pt idx="433">
                  <c:v>1.0729166666666699E-2</c:v>
                </c:pt>
                <c:pt idx="434">
                  <c:v>1.07523148148148E-2</c:v>
                </c:pt>
                <c:pt idx="435">
                  <c:v>1.0775462962963001E-2</c:v>
                </c:pt>
                <c:pt idx="436">
                  <c:v>1.0798611111111101E-2</c:v>
                </c:pt>
                <c:pt idx="437">
                  <c:v>1.0833333333333301E-2</c:v>
                </c:pt>
                <c:pt idx="438">
                  <c:v>1.08564814814815E-2</c:v>
                </c:pt>
                <c:pt idx="439">
                  <c:v>1.08796296296296E-2</c:v>
                </c:pt>
                <c:pt idx="440">
                  <c:v>1.0902777777777799E-2</c:v>
                </c:pt>
                <c:pt idx="441">
                  <c:v>1.09259259259259E-2</c:v>
                </c:pt>
                <c:pt idx="442">
                  <c:v>1.0949074074074101E-2</c:v>
                </c:pt>
                <c:pt idx="443">
                  <c:v>1.0972222222222199E-2</c:v>
                </c:pt>
                <c:pt idx="444">
                  <c:v>1.09953703703704E-2</c:v>
                </c:pt>
                <c:pt idx="445">
                  <c:v>1.10185185185185E-2</c:v>
                </c:pt>
                <c:pt idx="446">
                  <c:v>1.10532407407407E-2</c:v>
                </c:pt>
                <c:pt idx="447">
                  <c:v>1.1076388888888899E-2</c:v>
                </c:pt>
                <c:pt idx="448">
                  <c:v>1.1099537037037E-2</c:v>
                </c:pt>
                <c:pt idx="449">
                  <c:v>1.1122685185185201E-2</c:v>
                </c:pt>
                <c:pt idx="450">
                  <c:v>1.1145833333333299E-2</c:v>
                </c:pt>
                <c:pt idx="451">
                  <c:v>1.11689814814815E-2</c:v>
                </c:pt>
                <c:pt idx="452">
                  <c:v>1.1192129629629601E-2</c:v>
                </c:pt>
                <c:pt idx="453">
                  <c:v>1.12152777777778E-2</c:v>
                </c:pt>
                <c:pt idx="454">
                  <c:v>1.12384259259259E-2</c:v>
                </c:pt>
                <c:pt idx="455">
                  <c:v>1.12731481481481E-2</c:v>
                </c:pt>
                <c:pt idx="456">
                  <c:v>1.1296296296296301E-2</c:v>
                </c:pt>
                <c:pt idx="457">
                  <c:v>1.1319444444444399E-2</c:v>
                </c:pt>
                <c:pt idx="458">
                  <c:v>1.13425925925926E-2</c:v>
                </c:pt>
                <c:pt idx="459">
                  <c:v>1.1365740740740701E-2</c:v>
                </c:pt>
                <c:pt idx="460">
                  <c:v>1.13888888888889E-2</c:v>
                </c:pt>
                <c:pt idx="461">
                  <c:v>1.1412037037037E-2</c:v>
                </c:pt>
                <c:pt idx="462">
                  <c:v>1.1435185185185199E-2</c:v>
                </c:pt>
                <c:pt idx="463">
                  <c:v>1.14583333333333E-2</c:v>
                </c:pt>
                <c:pt idx="464">
                  <c:v>1.14930555555556E-2</c:v>
                </c:pt>
                <c:pt idx="465">
                  <c:v>1.15162037037037E-2</c:v>
                </c:pt>
                <c:pt idx="466">
                  <c:v>1.1539351851851801E-2</c:v>
                </c:pt>
                <c:pt idx="467">
                  <c:v>1.15625E-2</c:v>
                </c:pt>
                <c:pt idx="468">
                  <c:v>1.15856481481481E-2</c:v>
                </c:pt>
                <c:pt idx="469">
                  <c:v>1.1608796296296299E-2</c:v>
                </c:pt>
                <c:pt idx="470">
                  <c:v>1.16319444444444E-2</c:v>
                </c:pt>
                <c:pt idx="471">
                  <c:v>1.1655092592592601E-2</c:v>
                </c:pt>
                <c:pt idx="472">
                  <c:v>1.1678240740740699E-2</c:v>
                </c:pt>
                <c:pt idx="473">
                  <c:v>1.1712962962963E-2</c:v>
                </c:pt>
                <c:pt idx="474">
                  <c:v>1.17361111111111E-2</c:v>
                </c:pt>
                <c:pt idx="475">
                  <c:v>1.1759259259259301E-2</c:v>
                </c:pt>
                <c:pt idx="476">
                  <c:v>1.1782407407407399E-2</c:v>
                </c:pt>
                <c:pt idx="477">
                  <c:v>1.18055555555556E-2</c:v>
                </c:pt>
                <c:pt idx="478">
                  <c:v>1.1828703703703701E-2</c:v>
                </c:pt>
                <c:pt idx="479">
                  <c:v>1.18518518518519E-2</c:v>
                </c:pt>
                <c:pt idx="480">
                  <c:v>1.1875E-2</c:v>
                </c:pt>
                <c:pt idx="481">
                  <c:v>1.18981481481481E-2</c:v>
                </c:pt>
                <c:pt idx="482">
                  <c:v>1.1932870370370399E-2</c:v>
                </c:pt>
                <c:pt idx="483">
                  <c:v>1.19560185185185E-2</c:v>
                </c:pt>
                <c:pt idx="484">
                  <c:v>1.19791666666667E-2</c:v>
                </c:pt>
                <c:pt idx="485">
                  <c:v>1.2002314814814801E-2</c:v>
                </c:pt>
                <c:pt idx="486">
                  <c:v>1.2025462962963E-2</c:v>
                </c:pt>
                <c:pt idx="487">
                  <c:v>1.20486111111111E-2</c:v>
                </c:pt>
                <c:pt idx="488">
                  <c:v>1.2071759259259299E-2</c:v>
                </c:pt>
                <c:pt idx="489">
                  <c:v>1.20949074074074E-2</c:v>
                </c:pt>
                <c:pt idx="490">
                  <c:v>1.21296296296296E-2</c:v>
                </c:pt>
                <c:pt idx="491">
                  <c:v>1.2152777777777801E-2</c:v>
                </c:pt>
                <c:pt idx="492">
                  <c:v>1.2175925925925901E-2</c:v>
                </c:pt>
                <c:pt idx="493">
                  <c:v>1.21990740740741E-2</c:v>
                </c:pt>
                <c:pt idx="494">
                  <c:v>1.22222222222222E-2</c:v>
                </c:pt>
                <c:pt idx="495">
                  <c:v>1.2245370370370399E-2</c:v>
                </c:pt>
                <c:pt idx="496">
                  <c:v>1.22685185185185E-2</c:v>
                </c:pt>
                <c:pt idx="497">
                  <c:v>1.2291666666666701E-2</c:v>
                </c:pt>
                <c:pt idx="498">
                  <c:v>1.2314814814814799E-2</c:v>
                </c:pt>
                <c:pt idx="499">
                  <c:v>1.2337962962963E-2</c:v>
                </c:pt>
                <c:pt idx="500">
                  <c:v>1.23726851851852E-2</c:v>
                </c:pt>
                <c:pt idx="501">
                  <c:v>1.23958333333333E-2</c:v>
                </c:pt>
                <c:pt idx="502">
                  <c:v>1.24189814814815E-2</c:v>
                </c:pt>
                <c:pt idx="503">
                  <c:v>1.24421296296296E-2</c:v>
                </c:pt>
                <c:pt idx="504">
                  <c:v>1.2465277777777801E-2</c:v>
                </c:pt>
                <c:pt idx="505">
                  <c:v>1.2488425925925899E-2</c:v>
                </c:pt>
                <c:pt idx="506">
                  <c:v>1.25115740740741E-2</c:v>
                </c:pt>
                <c:pt idx="507">
                  <c:v>1.2534722222222201E-2</c:v>
                </c:pt>
                <c:pt idx="508">
                  <c:v>1.25694444444444E-2</c:v>
                </c:pt>
                <c:pt idx="509">
                  <c:v>1.25925925925926E-2</c:v>
                </c:pt>
                <c:pt idx="510">
                  <c:v>1.26157407407407E-2</c:v>
                </c:pt>
                <c:pt idx="511">
                  <c:v>1.2638888888888899E-2</c:v>
                </c:pt>
                <c:pt idx="512">
                  <c:v>1.2662037037036999E-2</c:v>
                </c:pt>
                <c:pt idx="513">
                  <c:v>1.26851851851852E-2</c:v>
                </c:pt>
                <c:pt idx="514">
                  <c:v>1.2708333333333301E-2</c:v>
                </c:pt>
                <c:pt idx="515">
                  <c:v>1.27314814814815E-2</c:v>
                </c:pt>
                <c:pt idx="516">
                  <c:v>1.27546296296296E-2</c:v>
                </c:pt>
                <c:pt idx="517">
                  <c:v>1.2789351851851901E-2</c:v>
                </c:pt>
                <c:pt idx="518">
                  <c:v>1.2812499999999999E-2</c:v>
                </c:pt>
                <c:pt idx="519">
                  <c:v>1.28356481481481E-2</c:v>
                </c:pt>
                <c:pt idx="520">
                  <c:v>1.28587962962963E-2</c:v>
                </c:pt>
                <c:pt idx="521">
                  <c:v>1.2881944444444401E-2</c:v>
                </c:pt>
                <c:pt idx="522">
                  <c:v>1.29050925925926E-2</c:v>
                </c:pt>
                <c:pt idx="523">
                  <c:v>1.29282407407407E-2</c:v>
                </c:pt>
                <c:pt idx="524">
                  <c:v>1.2951388888888899E-2</c:v>
                </c:pt>
                <c:pt idx="525">
                  <c:v>1.2974537037037E-2</c:v>
                </c:pt>
                <c:pt idx="526">
                  <c:v>1.30092592592593E-2</c:v>
                </c:pt>
                <c:pt idx="527">
                  <c:v>1.3032407407407401E-2</c:v>
                </c:pt>
                <c:pt idx="528">
                  <c:v>1.30555555555556E-2</c:v>
                </c:pt>
                <c:pt idx="529">
                  <c:v>1.30787037037037E-2</c:v>
                </c:pt>
                <c:pt idx="530">
                  <c:v>1.3101851851851899E-2</c:v>
                </c:pt>
                <c:pt idx="531">
                  <c:v>1.3125E-2</c:v>
                </c:pt>
                <c:pt idx="532">
                  <c:v>1.31481481481481E-2</c:v>
                </c:pt>
                <c:pt idx="533">
                  <c:v>1.3171296296296301E-2</c:v>
                </c:pt>
                <c:pt idx="534">
                  <c:v>1.3206018518518501E-2</c:v>
                </c:pt>
                <c:pt idx="535">
                  <c:v>1.32291666666667E-2</c:v>
                </c:pt>
                <c:pt idx="536">
                  <c:v>1.32523148148148E-2</c:v>
                </c:pt>
                <c:pt idx="537">
                  <c:v>1.3275462962962999E-2</c:v>
                </c:pt>
                <c:pt idx="538">
                  <c:v>1.32986111111111E-2</c:v>
                </c:pt>
                <c:pt idx="539">
                  <c:v>1.3321759259259301E-2</c:v>
                </c:pt>
                <c:pt idx="540">
                  <c:v>1.3344907407407401E-2</c:v>
                </c:pt>
                <c:pt idx="541">
                  <c:v>1.3379629629629601E-2</c:v>
                </c:pt>
                <c:pt idx="542">
                  <c:v>1.34027777777778E-2</c:v>
                </c:pt>
                <c:pt idx="543">
                  <c:v>1.34259259259259E-2</c:v>
                </c:pt>
                <c:pt idx="544">
                  <c:v>1.3449074074074099E-2</c:v>
                </c:pt>
                <c:pt idx="545">
                  <c:v>1.34722222222222E-2</c:v>
                </c:pt>
                <c:pt idx="546">
                  <c:v>1.3495370370370401E-2</c:v>
                </c:pt>
                <c:pt idx="547">
                  <c:v>1.3518518518518499E-2</c:v>
                </c:pt>
                <c:pt idx="548">
                  <c:v>1.35416666666667E-2</c:v>
                </c:pt>
                <c:pt idx="549">
                  <c:v>1.35763888888889E-2</c:v>
                </c:pt>
                <c:pt idx="550">
                  <c:v>1.3599537037037E-2</c:v>
                </c:pt>
                <c:pt idx="551">
                  <c:v>1.3622685185185199E-2</c:v>
                </c:pt>
                <c:pt idx="552">
                  <c:v>1.36458333333333E-2</c:v>
                </c:pt>
                <c:pt idx="553">
                  <c:v>1.3668981481481501E-2</c:v>
                </c:pt>
                <c:pt idx="554">
                  <c:v>1.3692129629629599E-2</c:v>
                </c:pt>
                <c:pt idx="555">
                  <c:v>1.37152777777778E-2</c:v>
                </c:pt>
                <c:pt idx="556">
                  <c:v>1.37384259259259E-2</c:v>
                </c:pt>
                <c:pt idx="557">
                  <c:v>1.37615740740741E-2</c:v>
                </c:pt>
                <c:pt idx="558">
                  <c:v>1.37962962962963E-2</c:v>
                </c:pt>
                <c:pt idx="559">
                  <c:v>1.38194444444444E-2</c:v>
                </c:pt>
                <c:pt idx="560">
                  <c:v>1.3842592592592601E-2</c:v>
                </c:pt>
                <c:pt idx="561">
                  <c:v>1.3865740740740699E-2</c:v>
                </c:pt>
                <c:pt idx="562">
                  <c:v>1.38888888888889E-2</c:v>
                </c:pt>
                <c:pt idx="563">
                  <c:v>1.3912037037037001E-2</c:v>
                </c:pt>
                <c:pt idx="564">
                  <c:v>1.39351851851852E-2</c:v>
                </c:pt>
                <c:pt idx="565">
                  <c:v>1.39583333333333E-2</c:v>
                </c:pt>
                <c:pt idx="566">
                  <c:v>1.3993055555555601E-2</c:v>
                </c:pt>
                <c:pt idx="567">
                  <c:v>1.4016203703703701E-2</c:v>
                </c:pt>
                <c:pt idx="568">
                  <c:v>1.4039351851851799E-2</c:v>
                </c:pt>
                <c:pt idx="569">
                  <c:v>1.40625E-2</c:v>
                </c:pt>
                <c:pt idx="570">
                  <c:v>1.4085648148148101E-2</c:v>
                </c:pt>
                <c:pt idx="571">
                  <c:v>1.41087962962963E-2</c:v>
                </c:pt>
                <c:pt idx="572">
                  <c:v>1.41319444444444E-2</c:v>
                </c:pt>
                <c:pt idx="573">
                  <c:v>1.4155092592592599E-2</c:v>
                </c:pt>
                <c:pt idx="574">
                  <c:v>1.41782407407407E-2</c:v>
                </c:pt>
                <c:pt idx="575">
                  <c:v>1.4201388888888901E-2</c:v>
                </c:pt>
                <c:pt idx="576">
                  <c:v>1.42361111111111E-2</c:v>
                </c:pt>
                <c:pt idx="577">
                  <c:v>1.42592592592593E-2</c:v>
                </c:pt>
                <c:pt idx="578">
                  <c:v>1.42824074074074E-2</c:v>
                </c:pt>
                <c:pt idx="579">
                  <c:v>1.4305555555555601E-2</c:v>
                </c:pt>
                <c:pt idx="580">
                  <c:v>1.4328703703703699E-2</c:v>
                </c:pt>
                <c:pt idx="581">
                  <c:v>1.43518518518519E-2</c:v>
                </c:pt>
                <c:pt idx="582">
                  <c:v>1.4375000000000001E-2</c:v>
                </c:pt>
                <c:pt idx="583">
                  <c:v>1.4398148148148099E-2</c:v>
                </c:pt>
                <c:pt idx="584">
                  <c:v>1.44212962962963E-2</c:v>
                </c:pt>
                <c:pt idx="585">
                  <c:v>1.44560185185185E-2</c:v>
                </c:pt>
                <c:pt idx="586">
                  <c:v>1.4479166666666699E-2</c:v>
                </c:pt>
                <c:pt idx="587">
                  <c:v>1.4502314814814799E-2</c:v>
                </c:pt>
                <c:pt idx="588">
                  <c:v>1.4525462962963E-2</c:v>
                </c:pt>
                <c:pt idx="589">
                  <c:v>1.4548611111111101E-2</c:v>
                </c:pt>
                <c:pt idx="590">
                  <c:v>1.45717592592593E-2</c:v>
                </c:pt>
                <c:pt idx="591">
                  <c:v>1.45949074074074E-2</c:v>
                </c:pt>
                <c:pt idx="592">
                  <c:v>1.4618055555555599E-2</c:v>
                </c:pt>
                <c:pt idx="593">
                  <c:v>1.46412037037037E-2</c:v>
                </c:pt>
                <c:pt idx="594">
                  <c:v>1.46759259259259E-2</c:v>
                </c:pt>
                <c:pt idx="595">
                  <c:v>1.46990740740741E-2</c:v>
                </c:pt>
                <c:pt idx="596">
                  <c:v>1.4722222222222201E-2</c:v>
                </c:pt>
                <c:pt idx="597">
                  <c:v>1.47453703703704E-2</c:v>
                </c:pt>
                <c:pt idx="598">
                  <c:v>1.47685185185185E-2</c:v>
                </c:pt>
                <c:pt idx="599">
                  <c:v>1.4791666666666699E-2</c:v>
                </c:pt>
                <c:pt idx="600">
                  <c:v>1.48148148148148E-2</c:v>
                </c:pt>
                <c:pt idx="601">
                  <c:v>1.4837962962963001E-2</c:v>
                </c:pt>
                <c:pt idx="602">
                  <c:v>1.4872685185185201E-2</c:v>
                </c:pt>
                <c:pt idx="603">
                  <c:v>1.4895833333333299E-2</c:v>
                </c:pt>
                <c:pt idx="604">
                  <c:v>1.49189814814815E-2</c:v>
                </c:pt>
                <c:pt idx="605">
                  <c:v>1.49421296296296E-2</c:v>
                </c:pt>
                <c:pt idx="606">
                  <c:v>1.49652777777778E-2</c:v>
                </c:pt>
                <c:pt idx="607">
                  <c:v>1.49884259259259E-2</c:v>
                </c:pt>
                <c:pt idx="608">
                  <c:v>1.5011574074074101E-2</c:v>
                </c:pt>
                <c:pt idx="609">
                  <c:v>1.5034722222222199E-2</c:v>
                </c:pt>
                <c:pt idx="610">
                  <c:v>1.50578703703704E-2</c:v>
                </c:pt>
                <c:pt idx="611">
                  <c:v>1.50925925925926E-2</c:v>
                </c:pt>
                <c:pt idx="612">
                  <c:v>1.51157407407407E-2</c:v>
                </c:pt>
                <c:pt idx="613">
                  <c:v>1.51388888888889E-2</c:v>
                </c:pt>
                <c:pt idx="614">
                  <c:v>1.5162037037037E-2</c:v>
                </c:pt>
                <c:pt idx="615">
                  <c:v>1.5185185185185201E-2</c:v>
                </c:pt>
                <c:pt idx="616">
                  <c:v>1.5208333333333299E-2</c:v>
                </c:pt>
                <c:pt idx="617">
                  <c:v>1.52314814814815E-2</c:v>
                </c:pt>
                <c:pt idx="618">
                  <c:v>1.5254629629629601E-2</c:v>
                </c:pt>
                <c:pt idx="619">
                  <c:v>1.52777777777778E-2</c:v>
                </c:pt>
                <c:pt idx="620">
                  <c:v>1.53125E-2</c:v>
                </c:pt>
                <c:pt idx="621">
                  <c:v>1.53356481481481E-2</c:v>
                </c:pt>
                <c:pt idx="622">
                  <c:v>1.5358796296296299E-2</c:v>
                </c:pt>
                <c:pt idx="623">
                  <c:v>1.53819444444444E-2</c:v>
                </c:pt>
                <c:pt idx="624">
                  <c:v>1.54050925925926E-2</c:v>
                </c:pt>
                <c:pt idx="625">
                  <c:v>1.5428240740740701E-2</c:v>
                </c:pt>
                <c:pt idx="626">
                  <c:v>1.54513888888889E-2</c:v>
                </c:pt>
                <c:pt idx="627">
                  <c:v>1.5474537037037E-2</c:v>
                </c:pt>
                <c:pt idx="628">
                  <c:v>1.5509259259259301E-2</c:v>
                </c:pt>
                <c:pt idx="629">
                  <c:v>1.5532407407407399E-2</c:v>
                </c:pt>
                <c:pt idx="630">
                  <c:v>1.55555555555556E-2</c:v>
                </c:pt>
                <c:pt idx="631">
                  <c:v>1.5578703703703701E-2</c:v>
                </c:pt>
                <c:pt idx="632">
                  <c:v>1.56018518518519E-2</c:v>
                </c:pt>
                <c:pt idx="633">
                  <c:v>1.5625E-2</c:v>
                </c:pt>
                <c:pt idx="634">
                  <c:v>1.5648148148148199E-2</c:v>
                </c:pt>
                <c:pt idx="635">
                  <c:v>1.5671296296296301E-2</c:v>
                </c:pt>
                <c:pt idx="636">
                  <c:v>1.56944444444444E-2</c:v>
                </c:pt>
                <c:pt idx="637">
                  <c:v>1.57291666666667E-2</c:v>
                </c:pt>
                <c:pt idx="638">
                  <c:v>1.5752314814814799E-2</c:v>
                </c:pt>
                <c:pt idx="639">
                  <c:v>1.5775462962963002E-2</c:v>
                </c:pt>
                <c:pt idx="640">
                  <c:v>1.57986111111111E-2</c:v>
                </c:pt>
                <c:pt idx="641">
                  <c:v>1.5821759259259299E-2</c:v>
                </c:pt>
                <c:pt idx="642">
                  <c:v>1.5844907407407401E-2</c:v>
                </c:pt>
                <c:pt idx="643">
                  <c:v>1.58680555555556E-2</c:v>
                </c:pt>
                <c:pt idx="644">
                  <c:v>1.5891203703703699E-2</c:v>
                </c:pt>
                <c:pt idx="645">
                  <c:v>1.5925925925925899E-2</c:v>
                </c:pt>
                <c:pt idx="646">
                  <c:v>1.5949074074074102E-2</c:v>
                </c:pt>
                <c:pt idx="647">
                  <c:v>1.59722222222222E-2</c:v>
                </c:pt>
                <c:pt idx="648">
                  <c:v>1.5995370370370399E-2</c:v>
                </c:pt>
                <c:pt idx="649">
                  <c:v>1.6018518518518501E-2</c:v>
                </c:pt>
                <c:pt idx="650">
                  <c:v>1.6041666666666701E-2</c:v>
                </c:pt>
                <c:pt idx="651">
                  <c:v>1.6064814814814799E-2</c:v>
                </c:pt>
                <c:pt idx="652">
                  <c:v>1.6087962962962998E-2</c:v>
                </c:pt>
                <c:pt idx="653">
                  <c:v>1.61111111111111E-2</c:v>
                </c:pt>
                <c:pt idx="654">
                  <c:v>1.61458333333333E-2</c:v>
                </c:pt>
                <c:pt idx="655">
                  <c:v>1.6168981481481499E-2</c:v>
                </c:pt>
                <c:pt idx="656">
                  <c:v>1.6192129629629601E-2</c:v>
                </c:pt>
                <c:pt idx="657">
                  <c:v>1.6215277777777801E-2</c:v>
                </c:pt>
                <c:pt idx="658">
                  <c:v>1.6238425925925899E-2</c:v>
                </c:pt>
                <c:pt idx="659">
                  <c:v>1.6261574074074098E-2</c:v>
                </c:pt>
                <c:pt idx="660">
                  <c:v>1.62847222222222E-2</c:v>
                </c:pt>
                <c:pt idx="661">
                  <c:v>1.63078703703704E-2</c:v>
                </c:pt>
                <c:pt idx="662">
                  <c:v>1.6331018518518502E-2</c:v>
                </c:pt>
                <c:pt idx="663">
                  <c:v>1.6365740740740702E-2</c:v>
                </c:pt>
                <c:pt idx="664">
                  <c:v>1.6388888888888901E-2</c:v>
                </c:pt>
                <c:pt idx="665">
                  <c:v>1.6412037037036999E-2</c:v>
                </c:pt>
                <c:pt idx="666">
                  <c:v>1.6435185185185198E-2</c:v>
                </c:pt>
                <c:pt idx="667">
                  <c:v>1.6458333333333301E-2</c:v>
                </c:pt>
                <c:pt idx="668">
                  <c:v>1.64814814814815E-2</c:v>
                </c:pt>
                <c:pt idx="669">
                  <c:v>1.6504629629629598E-2</c:v>
                </c:pt>
                <c:pt idx="670">
                  <c:v>1.6539351851851802E-2</c:v>
                </c:pt>
                <c:pt idx="671">
                  <c:v>1.6562500000000001E-2</c:v>
                </c:pt>
                <c:pt idx="672">
                  <c:v>1.6585648148148099E-2</c:v>
                </c:pt>
                <c:pt idx="673">
                  <c:v>1.6608796296296299E-2</c:v>
                </c:pt>
                <c:pt idx="674">
                  <c:v>1.6631944444444401E-2</c:v>
                </c:pt>
                <c:pt idx="675">
                  <c:v>1.6666666666666701E-2</c:v>
                </c:pt>
                <c:pt idx="676">
                  <c:v>1.66898148148148E-2</c:v>
                </c:pt>
                <c:pt idx="677">
                  <c:v>1.6712962962962999E-2</c:v>
                </c:pt>
                <c:pt idx="678">
                  <c:v>1.6736111111111101E-2</c:v>
                </c:pt>
                <c:pt idx="679">
                  <c:v>1.67592592592593E-2</c:v>
                </c:pt>
                <c:pt idx="680">
                  <c:v>1.67939814814815E-2</c:v>
                </c:pt>
                <c:pt idx="681">
                  <c:v>1.6817129629629599E-2</c:v>
                </c:pt>
                <c:pt idx="682">
                  <c:v>1.6840277777777801E-2</c:v>
                </c:pt>
                <c:pt idx="683">
                  <c:v>1.68634259259259E-2</c:v>
                </c:pt>
                <c:pt idx="684">
                  <c:v>1.6886574074074099E-2</c:v>
                </c:pt>
                <c:pt idx="685">
                  <c:v>1.6909722222222201E-2</c:v>
                </c:pt>
                <c:pt idx="686">
                  <c:v>1.69328703703704E-2</c:v>
                </c:pt>
                <c:pt idx="687">
                  <c:v>1.69675925925926E-2</c:v>
                </c:pt>
                <c:pt idx="688">
                  <c:v>1.6990740740740699E-2</c:v>
                </c:pt>
                <c:pt idx="689">
                  <c:v>1.7013888888888901E-2</c:v>
                </c:pt>
                <c:pt idx="690">
                  <c:v>1.7037037037037E-2</c:v>
                </c:pt>
                <c:pt idx="691">
                  <c:v>1.7060185185185199E-2</c:v>
                </c:pt>
                <c:pt idx="692">
                  <c:v>1.7094907407407399E-2</c:v>
                </c:pt>
                <c:pt idx="693">
                  <c:v>1.7118055555555602E-2</c:v>
                </c:pt>
                <c:pt idx="694">
                  <c:v>1.7152777777777801E-2</c:v>
                </c:pt>
                <c:pt idx="695">
                  <c:v>1.71759259259259E-2</c:v>
                </c:pt>
                <c:pt idx="696">
                  <c:v>1.7199074074074099E-2</c:v>
                </c:pt>
                <c:pt idx="697">
                  <c:v>1.7222222222222201E-2</c:v>
                </c:pt>
                <c:pt idx="698">
                  <c:v>1.72453703703704E-2</c:v>
                </c:pt>
                <c:pt idx="699">
                  <c:v>1.7268518518518499E-2</c:v>
                </c:pt>
                <c:pt idx="700">
                  <c:v>1.7303240740740699E-2</c:v>
                </c:pt>
                <c:pt idx="701">
                  <c:v>1.7326388888888902E-2</c:v>
                </c:pt>
                <c:pt idx="702">
                  <c:v>1.7349537037037E-2</c:v>
                </c:pt>
                <c:pt idx="703">
                  <c:v>1.7372685185185199E-2</c:v>
                </c:pt>
                <c:pt idx="704">
                  <c:v>1.7407407407407399E-2</c:v>
                </c:pt>
                <c:pt idx="705">
                  <c:v>1.7430555555555598E-2</c:v>
                </c:pt>
                <c:pt idx="706">
                  <c:v>1.74537037037037E-2</c:v>
                </c:pt>
                <c:pt idx="707">
                  <c:v>1.74768518518519E-2</c:v>
                </c:pt>
                <c:pt idx="708">
                  <c:v>1.75115740740741E-2</c:v>
                </c:pt>
                <c:pt idx="709">
                  <c:v>1.7534722222222202E-2</c:v>
                </c:pt>
                <c:pt idx="710">
                  <c:v>1.7557870370370401E-2</c:v>
                </c:pt>
                <c:pt idx="711">
                  <c:v>1.7581018518518499E-2</c:v>
                </c:pt>
                <c:pt idx="712">
                  <c:v>1.7604166666666698E-2</c:v>
                </c:pt>
                <c:pt idx="713">
                  <c:v>1.7627314814814801E-2</c:v>
                </c:pt>
                <c:pt idx="714">
                  <c:v>1.7650462962963E-2</c:v>
                </c:pt>
                <c:pt idx="715">
                  <c:v>1.76851851851852E-2</c:v>
                </c:pt>
                <c:pt idx="716">
                  <c:v>1.7708333333333302E-2</c:v>
                </c:pt>
                <c:pt idx="717">
                  <c:v>1.7731481481481501E-2</c:v>
                </c:pt>
                <c:pt idx="718">
                  <c:v>1.7754629629629599E-2</c:v>
                </c:pt>
                <c:pt idx="719">
                  <c:v>1.7777777777777799E-2</c:v>
                </c:pt>
                <c:pt idx="720">
                  <c:v>1.7800925925925901E-2</c:v>
                </c:pt>
                <c:pt idx="721">
                  <c:v>1.7835648148148101E-2</c:v>
                </c:pt>
                <c:pt idx="722">
                  <c:v>1.78587962962963E-2</c:v>
                </c:pt>
                <c:pt idx="723">
                  <c:v>1.7881944444444402E-2</c:v>
                </c:pt>
                <c:pt idx="724">
                  <c:v>1.7905092592592601E-2</c:v>
                </c:pt>
                <c:pt idx="725">
                  <c:v>1.7928240740740699E-2</c:v>
                </c:pt>
                <c:pt idx="726">
                  <c:v>1.7951388888888899E-2</c:v>
                </c:pt>
                <c:pt idx="727">
                  <c:v>1.7974537037037001E-2</c:v>
                </c:pt>
                <c:pt idx="728">
                  <c:v>1.8009259259259301E-2</c:v>
                </c:pt>
                <c:pt idx="729">
                  <c:v>1.80324074074074E-2</c:v>
                </c:pt>
                <c:pt idx="730">
                  <c:v>1.8055555555555599E-2</c:v>
                </c:pt>
                <c:pt idx="731">
                  <c:v>1.8078703703703701E-2</c:v>
                </c:pt>
                <c:pt idx="732">
                  <c:v>1.81018518518519E-2</c:v>
                </c:pt>
                <c:pt idx="733">
                  <c:v>1.8124999999999999E-2</c:v>
                </c:pt>
                <c:pt idx="734">
                  <c:v>1.8159722222222199E-2</c:v>
                </c:pt>
                <c:pt idx="735">
                  <c:v>1.8182870370370401E-2</c:v>
                </c:pt>
                <c:pt idx="736">
                  <c:v>1.82060185185185E-2</c:v>
                </c:pt>
                <c:pt idx="737">
                  <c:v>1.8229166666666699E-2</c:v>
                </c:pt>
                <c:pt idx="738">
                  <c:v>1.8252314814814801E-2</c:v>
                </c:pt>
                <c:pt idx="739">
                  <c:v>1.8275462962963E-2</c:v>
                </c:pt>
                <c:pt idx="740">
                  <c:v>1.83101851851852E-2</c:v>
                </c:pt>
                <c:pt idx="741">
                  <c:v>1.8333333333333299E-2</c:v>
                </c:pt>
                <c:pt idx="742">
                  <c:v>1.8368055555555599E-2</c:v>
                </c:pt>
                <c:pt idx="743">
                  <c:v>1.8391203703703701E-2</c:v>
                </c:pt>
                <c:pt idx="744">
                  <c:v>1.84143518518519E-2</c:v>
                </c:pt>
                <c:pt idx="745">
                  <c:v>1.8437499999999999E-2</c:v>
                </c:pt>
                <c:pt idx="746">
                  <c:v>1.8472222222222199E-2</c:v>
                </c:pt>
                <c:pt idx="747">
                  <c:v>1.8495370370370402E-2</c:v>
                </c:pt>
                <c:pt idx="748">
                  <c:v>1.85185185185185E-2</c:v>
                </c:pt>
                <c:pt idx="749">
                  <c:v>1.8541666666666699E-2</c:v>
                </c:pt>
                <c:pt idx="750">
                  <c:v>1.8564814814814801E-2</c:v>
                </c:pt>
                <c:pt idx="751">
                  <c:v>1.8587962962963001E-2</c:v>
                </c:pt>
                <c:pt idx="752">
                  <c:v>1.86226851851852E-2</c:v>
                </c:pt>
                <c:pt idx="753">
                  <c:v>1.8645833333333299E-2</c:v>
                </c:pt>
                <c:pt idx="754">
                  <c:v>1.8668981481481502E-2</c:v>
                </c:pt>
                <c:pt idx="755">
                  <c:v>1.86921296296296E-2</c:v>
                </c:pt>
                <c:pt idx="756">
                  <c:v>1.8715277777777799E-2</c:v>
                </c:pt>
                <c:pt idx="757">
                  <c:v>1.8738425925925901E-2</c:v>
                </c:pt>
                <c:pt idx="758">
                  <c:v>1.8761574074074101E-2</c:v>
                </c:pt>
                <c:pt idx="759">
                  <c:v>1.8784722222222199E-2</c:v>
                </c:pt>
                <c:pt idx="760">
                  <c:v>1.8819444444444399E-2</c:v>
                </c:pt>
                <c:pt idx="761">
                  <c:v>1.8842592592592598E-2</c:v>
                </c:pt>
                <c:pt idx="762">
                  <c:v>1.88657407407407E-2</c:v>
                </c:pt>
                <c:pt idx="763">
                  <c:v>1.8888888888888899E-2</c:v>
                </c:pt>
                <c:pt idx="764">
                  <c:v>1.8912037037037002E-2</c:v>
                </c:pt>
                <c:pt idx="765">
                  <c:v>1.8935185185185201E-2</c:v>
                </c:pt>
                <c:pt idx="766">
                  <c:v>1.8958333333333299E-2</c:v>
                </c:pt>
                <c:pt idx="767">
                  <c:v>1.8981481481481498E-2</c:v>
                </c:pt>
                <c:pt idx="768">
                  <c:v>1.9004629629629601E-2</c:v>
                </c:pt>
                <c:pt idx="769">
                  <c:v>1.90393518518518E-2</c:v>
                </c:pt>
                <c:pt idx="770">
                  <c:v>1.90625E-2</c:v>
                </c:pt>
                <c:pt idx="771">
                  <c:v>1.9085648148148102E-2</c:v>
                </c:pt>
                <c:pt idx="772">
                  <c:v>1.9108796296296301E-2</c:v>
                </c:pt>
                <c:pt idx="773">
                  <c:v>1.9131944444444399E-2</c:v>
                </c:pt>
                <c:pt idx="774">
                  <c:v>1.9155092592592599E-2</c:v>
                </c:pt>
                <c:pt idx="775">
                  <c:v>1.9178240740740701E-2</c:v>
                </c:pt>
                <c:pt idx="776">
                  <c:v>1.92013888888889E-2</c:v>
                </c:pt>
                <c:pt idx="777">
                  <c:v>1.9224537037036998E-2</c:v>
                </c:pt>
                <c:pt idx="778">
                  <c:v>1.9259259259259299E-2</c:v>
                </c:pt>
                <c:pt idx="779">
                  <c:v>1.9282407407407401E-2</c:v>
                </c:pt>
                <c:pt idx="780">
                  <c:v>1.93055555555556E-2</c:v>
                </c:pt>
                <c:pt idx="781">
                  <c:v>1.9328703703703699E-2</c:v>
                </c:pt>
                <c:pt idx="782">
                  <c:v>1.9351851851851901E-2</c:v>
                </c:pt>
                <c:pt idx="783">
                  <c:v>1.9375E-2</c:v>
                </c:pt>
                <c:pt idx="784">
                  <c:v>1.9398148148148098E-2</c:v>
                </c:pt>
                <c:pt idx="785">
                  <c:v>1.9421296296296301E-2</c:v>
                </c:pt>
                <c:pt idx="786">
                  <c:v>1.94444444444444E-2</c:v>
                </c:pt>
                <c:pt idx="787">
                  <c:v>1.94791666666667E-2</c:v>
                </c:pt>
                <c:pt idx="788">
                  <c:v>1.9502314814814799E-2</c:v>
                </c:pt>
                <c:pt idx="789">
                  <c:v>1.9525462962963001E-2</c:v>
                </c:pt>
                <c:pt idx="790">
                  <c:v>1.95486111111111E-2</c:v>
                </c:pt>
                <c:pt idx="791">
                  <c:v>1.9571759259259299E-2</c:v>
                </c:pt>
                <c:pt idx="792">
                  <c:v>1.9594907407407401E-2</c:v>
                </c:pt>
                <c:pt idx="793">
                  <c:v>1.96180555555556E-2</c:v>
                </c:pt>
                <c:pt idx="794">
                  <c:v>1.9641203703703699E-2</c:v>
                </c:pt>
                <c:pt idx="795">
                  <c:v>1.9675925925925899E-2</c:v>
                </c:pt>
                <c:pt idx="796">
                  <c:v>1.9699074074074101E-2</c:v>
                </c:pt>
                <c:pt idx="797">
                  <c:v>1.97222222222222E-2</c:v>
                </c:pt>
                <c:pt idx="798">
                  <c:v>1.9745370370370399E-2</c:v>
                </c:pt>
                <c:pt idx="799">
                  <c:v>1.9768518518518501E-2</c:v>
                </c:pt>
                <c:pt idx="800">
                  <c:v>1.97916666666667E-2</c:v>
                </c:pt>
                <c:pt idx="801">
                  <c:v>1.9814814814814799E-2</c:v>
                </c:pt>
                <c:pt idx="802">
                  <c:v>1.9837962962963002E-2</c:v>
                </c:pt>
                <c:pt idx="803">
                  <c:v>1.98611111111111E-2</c:v>
                </c:pt>
                <c:pt idx="804">
                  <c:v>1.98958333333333E-2</c:v>
                </c:pt>
                <c:pt idx="805">
                  <c:v>1.9918981481481499E-2</c:v>
                </c:pt>
                <c:pt idx="806">
                  <c:v>1.9942129629629601E-2</c:v>
                </c:pt>
                <c:pt idx="807">
                  <c:v>1.9965277777777801E-2</c:v>
                </c:pt>
                <c:pt idx="808">
                  <c:v>1.9988425925925899E-2</c:v>
                </c:pt>
                <c:pt idx="809">
                  <c:v>2.0011574074074098E-2</c:v>
                </c:pt>
                <c:pt idx="810">
                  <c:v>2.00347222222222E-2</c:v>
                </c:pt>
                <c:pt idx="811">
                  <c:v>2.0057870370370399E-2</c:v>
                </c:pt>
                <c:pt idx="812">
                  <c:v>2.0081018518518502E-2</c:v>
                </c:pt>
                <c:pt idx="813">
                  <c:v>2.0115740740740701E-2</c:v>
                </c:pt>
                <c:pt idx="814">
                  <c:v>2.0138888888888901E-2</c:v>
                </c:pt>
                <c:pt idx="815">
                  <c:v>2.0162037037036999E-2</c:v>
                </c:pt>
                <c:pt idx="816">
                  <c:v>2.0185185185185198E-2</c:v>
                </c:pt>
                <c:pt idx="817">
                  <c:v>2.02083333333333E-2</c:v>
                </c:pt>
                <c:pt idx="818">
                  <c:v>2.02314814814815E-2</c:v>
                </c:pt>
                <c:pt idx="819">
                  <c:v>2.0254629629629602E-2</c:v>
                </c:pt>
                <c:pt idx="820">
                  <c:v>2.0277777777777801E-2</c:v>
                </c:pt>
                <c:pt idx="821">
                  <c:v>2.0300925925925899E-2</c:v>
                </c:pt>
                <c:pt idx="822">
                  <c:v>2.0324074074074099E-2</c:v>
                </c:pt>
                <c:pt idx="823">
                  <c:v>2.0358796296296298E-2</c:v>
                </c:pt>
                <c:pt idx="824">
                  <c:v>2.03819444444444E-2</c:v>
                </c:pt>
                <c:pt idx="825">
                  <c:v>2.04050925925926E-2</c:v>
                </c:pt>
                <c:pt idx="826">
                  <c:v>2.0428240740740702E-2</c:v>
                </c:pt>
                <c:pt idx="827">
                  <c:v>2.0451388888888901E-2</c:v>
                </c:pt>
                <c:pt idx="828">
                  <c:v>2.0474537037036999E-2</c:v>
                </c:pt>
                <c:pt idx="829">
                  <c:v>2.0497685185185199E-2</c:v>
                </c:pt>
                <c:pt idx="830">
                  <c:v>2.0520833333333301E-2</c:v>
                </c:pt>
                <c:pt idx="831">
                  <c:v>2.0555555555555601E-2</c:v>
                </c:pt>
                <c:pt idx="832">
                  <c:v>2.05787037037037E-2</c:v>
                </c:pt>
                <c:pt idx="833">
                  <c:v>2.0601851851851798E-2</c:v>
                </c:pt>
                <c:pt idx="834">
                  <c:v>2.0625000000000001E-2</c:v>
                </c:pt>
                <c:pt idx="835">
                  <c:v>2.06481481481481E-2</c:v>
                </c:pt>
                <c:pt idx="836">
                  <c:v>2.0671296296296299E-2</c:v>
                </c:pt>
                <c:pt idx="837">
                  <c:v>2.0694444444444401E-2</c:v>
                </c:pt>
                <c:pt idx="838">
                  <c:v>2.07175925925926E-2</c:v>
                </c:pt>
                <c:pt idx="839">
                  <c:v>2.07523148148148E-2</c:v>
                </c:pt>
                <c:pt idx="840">
                  <c:v>2.0775462962962999E-2</c:v>
                </c:pt>
                <c:pt idx="841">
                  <c:v>2.0798611111111101E-2</c:v>
                </c:pt>
                <c:pt idx="842">
                  <c:v>2.08217592592593E-2</c:v>
                </c:pt>
                <c:pt idx="843">
                  <c:v>2.0844907407407399E-2</c:v>
                </c:pt>
                <c:pt idx="844">
                  <c:v>2.0868055555555601E-2</c:v>
                </c:pt>
                <c:pt idx="845">
                  <c:v>2.08912037037037E-2</c:v>
                </c:pt>
                <c:pt idx="846">
                  <c:v>2.0914351851851799E-2</c:v>
                </c:pt>
                <c:pt idx="847">
                  <c:v>2.0937500000000001E-2</c:v>
                </c:pt>
                <c:pt idx="848">
                  <c:v>2.0972222222222201E-2</c:v>
                </c:pt>
                <c:pt idx="849">
                  <c:v>2.09953703703704E-2</c:v>
                </c:pt>
                <c:pt idx="850">
                  <c:v>2.1018518518518499E-2</c:v>
                </c:pt>
                <c:pt idx="851">
                  <c:v>2.1041666666666702E-2</c:v>
                </c:pt>
                <c:pt idx="852">
                  <c:v>2.10648148148148E-2</c:v>
                </c:pt>
                <c:pt idx="853">
                  <c:v>2.1087962962962999E-2</c:v>
                </c:pt>
                <c:pt idx="854">
                  <c:v>2.1111111111111101E-2</c:v>
                </c:pt>
                <c:pt idx="855">
                  <c:v>2.1145833333333301E-2</c:v>
                </c:pt>
                <c:pt idx="856">
                  <c:v>2.11689814814815E-2</c:v>
                </c:pt>
                <c:pt idx="857">
                  <c:v>2.1192129629629599E-2</c:v>
                </c:pt>
                <c:pt idx="858">
                  <c:v>2.1215277777777802E-2</c:v>
                </c:pt>
                <c:pt idx="859">
                  <c:v>2.12384259259259E-2</c:v>
                </c:pt>
                <c:pt idx="860">
                  <c:v>2.1273148148148201E-2</c:v>
                </c:pt>
                <c:pt idx="861">
                  <c:v>2.1296296296296299E-2</c:v>
                </c:pt>
                <c:pt idx="862">
                  <c:v>2.1319444444444401E-2</c:v>
                </c:pt>
                <c:pt idx="863">
                  <c:v>2.13425925925926E-2</c:v>
                </c:pt>
                <c:pt idx="864">
                  <c:v>2.1365740740740699E-2</c:v>
                </c:pt>
                <c:pt idx="865">
                  <c:v>2.1388888888888902E-2</c:v>
                </c:pt>
                <c:pt idx="866">
                  <c:v>2.1412037037037E-2</c:v>
                </c:pt>
                <c:pt idx="867">
                  <c:v>2.1446759259259301E-2</c:v>
                </c:pt>
                <c:pt idx="868">
                  <c:v>2.1469907407407399E-2</c:v>
                </c:pt>
                <c:pt idx="869">
                  <c:v>2.1493055555555599E-2</c:v>
                </c:pt>
                <c:pt idx="870">
                  <c:v>2.1516203703703701E-2</c:v>
                </c:pt>
                <c:pt idx="871">
                  <c:v>2.1539351851851799E-2</c:v>
                </c:pt>
                <c:pt idx="872">
                  <c:v>2.1562499999999998E-2</c:v>
                </c:pt>
                <c:pt idx="873">
                  <c:v>2.15856481481481E-2</c:v>
                </c:pt>
                <c:pt idx="874">
                  <c:v>2.16087962962963E-2</c:v>
                </c:pt>
                <c:pt idx="875">
                  <c:v>2.1643518518518499E-2</c:v>
                </c:pt>
                <c:pt idx="876">
                  <c:v>2.1666666666666699E-2</c:v>
                </c:pt>
                <c:pt idx="877">
                  <c:v>2.1689814814814801E-2</c:v>
                </c:pt>
                <c:pt idx="878">
                  <c:v>2.1712962962963E-2</c:v>
                </c:pt>
                <c:pt idx="879">
                  <c:v>2.1736111111111098E-2</c:v>
                </c:pt>
                <c:pt idx="880">
                  <c:v>2.1759259259259301E-2</c:v>
                </c:pt>
                <c:pt idx="881">
                  <c:v>2.17824074074074E-2</c:v>
                </c:pt>
                <c:pt idx="882">
                  <c:v>2.1805555555555599E-2</c:v>
                </c:pt>
                <c:pt idx="883">
                  <c:v>2.1828703703703701E-2</c:v>
                </c:pt>
                <c:pt idx="884">
                  <c:v>2.1863425925925901E-2</c:v>
                </c:pt>
                <c:pt idx="885">
                  <c:v>2.18865740740741E-2</c:v>
                </c:pt>
                <c:pt idx="886">
                  <c:v>2.1909722222222199E-2</c:v>
                </c:pt>
                <c:pt idx="887">
                  <c:v>2.1932870370370401E-2</c:v>
                </c:pt>
                <c:pt idx="888">
                  <c:v>2.19560185185185E-2</c:v>
                </c:pt>
                <c:pt idx="889">
                  <c:v>2.1979166666666699E-2</c:v>
                </c:pt>
                <c:pt idx="890">
                  <c:v>2.2002314814814801E-2</c:v>
                </c:pt>
                <c:pt idx="891">
                  <c:v>2.2025462962963E-2</c:v>
                </c:pt>
                <c:pt idx="892">
                  <c:v>2.20601851851852E-2</c:v>
                </c:pt>
                <c:pt idx="893">
                  <c:v>2.2083333333333299E-2</c:v>
                </c:pt>
                <c:pt idx="894">
                  <c:v>2.2106481481481501E-2</c:v>
                </c:pt>
                <c:pt idx="895">
                  <c:v>2.21296296296296E-2</c:v>
                </c:pt>
                <c:pt idx="896">
                  <c:v>2.2152777777777799E-2</c:v>
                </c:pt>
                <c:pt idx="897">
                  <c:v>2.2175925925925901E-2</c:v>
                </c:pt>
                <c:pt idx="898">
                  <c:v>2.2210648148148101E-2</c:v>
                </c:pt>
                <c:pt idx="899">
                  <c:v>2.22337962962963E-2</c:v>
                </c:pt>
                <c:pt idx="900">
                  <c:v>2.2256944444444399E-2</c:v>
                </c:pt>
                <c:pt idx="901">
                  <c:v>2.2291666666666699E-2</c:v>
                </c:pt>
                <c:pt idx="902">
                  <c:v>2.2314814814814801E-2</c:v>
                </c:pt>
                <c:pt idx="903">
                  <c:v>2.2337962962963E-2</c:v>
                </c:pt>
                <c:pt idx="904">
                  <c:v>2.2361111111111099E-2</c:v>
                </c:pt>
                <c:pt idx="905">
                  <c:v>2.2384259259259302E-2</c:v>
                </c:pt>
                <c:pt idx="906">
                  <c:v>2.2418981481481502E-2</c:v>
                </c:pt>
                <c:pt idx="907">
                  <c:v>2.24421296296296E-2</c:v>
                </c:pt>
                <c:pt idx="908">
                  <c:v>2.2465277777777799E-2</c:v>
                </c:pt>
                <c:pt idx="909">
                  <c:v>2.2499999999999999E-2</c:v>
                </c:pt>
                <c:pt idx="910">
                  <c:v>2.2523148148148101E-2</c:v>
                </c:pt>
                <c:pt idx="911">
                  <c:v>2.25462962962963E-2</c:v>
                </c:pt>
                <c:pt idx="912">
                  <c:v>2.25810185185185E-2</c:v>
                </c:pt>
                <c:pt idx="913">
                  <c:v>2.2604166666666699E-2</c:v>
                </c:pt>
                <c:pt idx="914">
                  <c:v>2.2627314814814802E-2</c:v>
                </c:pt>
                <c:pt idx="915">
                  <c:v>2.2650462962963001E-2</c:v>
                </c:pt>
                <c:pt idx="916">
                  <c:v>2.2685185185185201E-2</c:v>
                </c:pt>
                <c:pt idx="917">
                  <c:v>2.2708333333333299E-2</c:v>
                </c:pt>
                <c:pt idx="918">
                  <c:v>2.2731481481481498E-2</c:v>
                </c:pt>
                <c:pt idx="919">
                  <c:v>2.2766203703703702E-2</c:v>
                </c:pt>
                <c:pt idx="920">
                  <c:v>2.27893518518518E-2</c:v>
                </c:pt>
                <c:pt idx="921">
                  <c:v>2.2812499999999999E-2</c:v>
                </c:pt>
                <c:pt idx="922">
                  <c:v>2.2835648148148199E-2</c:v>
                </c:pt>
                <c:pt idx="923">
                  <c:v>2.2858796296296301E-2</c:v>
                </c:pt>
                <c:pt idx="924">
                  <c:v>2.2893518518518501E-2</c:v>
                </c:pt>
                <c:pt idx="925">
                  <c:v>2.29166666666667E-2</c:v>
                </c:pt>
                <c:pt idx="926">
                  <c:v>2.2939814814814798E-2</c:v>
                </c:pt>
                <c:pt idx="927">
                  <c:v>2.2962962962963001E-2</c:v>
                </c:pt>
                <c:pt idx="928">
                  <c:v>2.29861111111111E-2</c:v>
                </c:pt>
                <c:pt idx="929">
                  <c:v>2.3009259259259299E-2</c:v>
                </c:pt>
                <c:pt idx="930">
                  <c:v>2.3032407407407401E-2</c:v>
                </c:pt>
                <c:pt idx="931">
                  <c:v>2.3067129629629601E-2</c:v>
                </c:pt>
                <c:pt idx="932">
                  <c:v>2.30902777777778E-2</c:v>
                </c:pt>
                <c:pt idx="933">
                  <c:v>2.3113425925925898E-2</c:v>
                </c:pt>
                <c:pt idx="934">
                  <c:v>2.3136574074074101E-2</c:v>
                </c:pt>
                <c:pt idx="935">
                  <c:v>2.31597222222222E-2</c:v>
                </c:pt>
                <c:pt idx="936">
                  <c:v>2.3182870370370399E-2</c:v>
                </c:pt>
                <c:pt idx="937">
                  <c:v>2.3206018518518501E-2</c:v>
                </c:pt>
                <c:pt idx="938">
                  <c:v>2.32291666666667E-2</c:v>
                </c:pt>
                <c:pt idx="939">
                  <c:v>2.3252314814814799E-2</c:v>
                </c:pt>
                <c:pt idx="940">
                  <c:v>2.3287037037036998E-2</c:v>
                </c:pt>
                <c:pt idx="941">
                  <c:v>2.3310185185185201E-2</c:v>
                </c:pt>
                <c:pt idx="942">
                  <c:v>2.33333333333333E-2</c:v>
                </c:pt>
                <c:pt idx="943">
                  <c:v>2.3356481481481499E-2</c:v>
                </c:pt>
                <c:pt idx="944">
                  <c:v>2.3379629629629601E-2</c:v>
                </c:pt>
                <c:pt idx="945">
                  <c:v>2.34027777777778E-2</c:v>
                </c:pt>
                <c:pt idx="946">
                  <c:v>2.3425925925925899E-2</c:v>
                </c:pt>
                <c:pt idx="947">
                  <c:v>2.3449074074074101E-2</c:v>
                </c:pt>
                <c:pt idx="948">
                  <c:v>2.34722222222222E-2</c:v>
                </c:pt>
                <c:pt idx="949">
                  <c:v>2.35069444444444E-2</c:v>
                </c:pt>
                <c:pt idx="950">
                  <c:v>2.3530092592592599E-2</c:v>
                </c:pt>
                <c:pt idx="951">
                  <c:v>2.3553240740740701E-2</c:v>
                </c:pt>
                <c:pt idx="952">
                  <c:v>2.35763888888889E-2</c:v>
                </c:pt>
                <c:pt idx="953">
                  <c:v>2.3599537037036999E-2</c:v>
                </c:pt>
                <c:pt idx="954">
                  <c:v>2.3622685185185201E-2</c:v>
                </c:pt>
                <c:pt idx="955">
                  <c:v>2.3657407407407401E-2</c:v>
                </c:pt>
                <c:pt idx="956">
                  <c:v>2.36805555555556E-2</c:v>
                </c:pt>
                <c:pt idx="957">
                  <c:v>2.3703703703703699E-2</c:v>
                </c:pt>
                <c:pt idx="958">
                  <c:v>2.3726851851851801E-2</c:v>
                </c:pt>
                <c:pt idx="959">
                  <c:v>2.375E-2</c:v>
                </c:pt>
                <c:pt idx="960">
                  <c:v>2.3773148148148099E-2</c:v>
                </c:pt>
                <c:pt idx="961">
                  <c:v>2.3807870370370399E-2</c:v>
                </c:pt>
                <c:pt idx="962">
                  <c:v>2.3831018518518501E-2</c:v>
                </c:pt>
                <c:pt idx="963">
                  <c:v>2.3854166666666701E-2</c:v>
                </c:pt>
                <c:pt idx="964">
                  <c:v>2.3877314814814799E-2</c:v>
                </c:pt>
                <c:pt idx="965">
                  <c:v>2.3900462962962998E-2</c:v>
                </c:pt>
                <c:pt idx="966">
                  <c:v>2.39236111111111E-2</c:v>
                </c:pt>
                <c:pt idx="967">
                  <c:v>2.39583333333333E-2</c:v>
                </c:pt>
                <c:pt idx="968">
                  <c:v>2.3981481481481499E-2</c:v>
                </c:pt>
                <c:pt idx="969">
                  <c:v>2.4004629629629601E-2</c:v>
                </c:pt>
                <c:pt idx="970">
                  <c:v>2.4027777777777801E-2</c:v>
                </c:pt>
                <c:pt idx="971">
                  <c:v>2.4050925925925899E-2</c:v>
                </c:pt>
                <c:pt idx="972">
                  <c:v>2.4074074074074098E-2</c:v>
                </c:pt>
                <c:pt idx="973">
                  <c:v>2.40972222222222E-2</c:v>
                </c:pt>
                <c:pt idx="974">
                  <c:v>2.41319444444444E-2</c:v>
                </c:pt>
                <c:pt idx="975">
                  <c:v>2.41550925925926E-2</c:v>
                </c:pt>
                <c:pt idx="976">
                  <c:v>2.4178240740740702E-2</c:v>
                </c:pt>
                <c:pt idx="977">
                  <c:v>2.4201388888888901E-2</c:v>
                </c:pt>
                <c:pt idx="978">
                  <c:v>2.4224537037036999E-2</c:v>
                </c:pt>
                <c:pt idx="979">
                  <c:v>2.4247685185185198E-2</c:v>
                </c:pt>
                <c:pt idx="980">
                  <c:v>2.4282407407407398E-2</c:v>
                </c:pt>
                <c:pt idx="981">
                  <c:v>2.4305555555555601E-2</c:v>
                </c:pt>
                <c:pt idx="982">
                  <c:v>2.43287037037037E-2</c:v>
                </c:pt>
                <c:pt idx="983">
                  <c:v>2.4351851851851899E-2</c:v>
                </c:pt>
                <c:pt idx="984">
                  <c:v>2.4375000000000001E-2</c:v>
                </c:pt>
                <c:pt idx="985">
                  <c:v>2.4398148148148099E-2</c:v>
                </c:pt>
                <c:pt idx="986">
                  <c:v>2.44328703703704E-2</c:v>
                </c:pt>
                <c:pt idx="987">
                  <c:v>2.4456018518518498E-2</c:v>
                </c:pt>
                <c:pt idx="988">
                  <c:v>2.4479166666666701E-2</c:v>
                </c:pt>
                <c:pt idx="989">
                  <c:v>2.45023148148148E-2</c:v>
                </c:pt>
                <c:pt idx="990">
                  <c:v>2.4525462962962999E-2</c:v>
                </c:pt>
                <c:pt idx="991">
                  <c:v>2.4560185185185199E-2</c:v>
                </c:pt>
                <c:pt idx="992">
                  <c:v>2.4583333333333301E-2</c:v>
                </c:pt>
                <c:pt idx="993">
                  <c:v>2.46064814814815E-2</c:v>
                </c:pt>
                <c:pt idx="994">
                  <c:v>2.4629629629629599E-2</c:v>
                </c:pt>
                <c:pt idx="995">
                  <c:v>2.4664351851851798E-2</c:v>
                </c:pt>
                <c:pt idx="996">
                  <c:v>2.4687500000000001E-2</c:v>
                </c:pt>
                <c:pt idx="997">
                  <c:v>2.47106481481481E-2</c:v>
                </c:pt>
                <c:pt idx="998">
                  <c:v>2.4733796296296299E-2</c:v>
                </c:pt>
                <c:pt idx="999">
                  <c:v>2.4756944444444401E-2</c:v>
                </c:pt>
                <c:pt idx="1000">
                  <c:v>2.47800925925926E-2</c:v>
                </c:pt>
                <c:pt idx="1001">
                  <c:v>2.4803240740740699E-2</c:v>
                </c:pt>
                <c:pt idx="1002">
                  <c:v>2.4837962962962999E-2</c:v>
                </c:pt>
                <c:pt idx="1003">
                  <c:v>2.4861111111111101E-2</c:v>
                </c:pt>
                <c:pt idx="1004">
                  <c:v>2.48842592592593E-2</c:v>
                </c:pt>
                <c:pt idx="1005">
                  <c:v>2.4907407407407399E-2</c:v>
                </c:pt>
                <c:pt idx="1006">
                  <c:v>2.4930555555555602E-2</c:v>
                </c:pt>
                <c:pt idx="1007">
                  <c:v>2.4965277777777801E-2</c:v>
                </c:pt>
                <c:pt idx="1008">
                  <c:v>2.49884259259259E-2</c:v>
                </c:pt>
                <c:pt idx="1009">
                  <c:v>2.5011574074074099E-2</c:v>
                </c:pt>
                <c:pt idx="1010">
                  <c:v>2.5034722222222201E-2</c:v>
                </c:pt>
                <c:pt idx="1011">
                  <c:v>2.50578703703704E-2</c:v>
                </c:pt>
                <c:pt idx="1012">
                  <c:v>2.5081018518518499E-2</c:v>
                </c:pt>
                <c:pt idx="1013">
                  <c:v>2.5104166666666702E-2</c:v>
                </c:pt>
                <c:pt idx="1014">
                  <c:v>2.5138888888888902E-2</c:v>
                </c:pt>
                <c:pt idx="1015">
                  <c:v>2.5162037037037E-2</c:v>
                </c:pt>
                <c:pt idx="1016">
                  <c:v>2.5185185185185199E-2</c:v>
                </c:pt>
                <c:pt idx="1017">
                  <c:v>2.5208333333333301E-2</c:v>
                </c:pt>
                <c:pt idx="1018">
                  <c:v>2.5231481481481501E-2</c:v>
                </c:pt>
                <c:pt idx="1019">
                  <c:v>2.5254629629629599E-2</c:v>
                </c:pt>
                <c:pt idx="1020">
                  <c:v>2.5277777777777798E-2</c:v>
                </c:pt>
                <c:pt idx="1021">
                  <c:v>2.5312500000000002E-2</c:v>
                </c:pt>
                <c:pt idx="1022">
                  <c:v>2.53356481481481E-2</c:v>
                </c:pt>
                <c:pt idx="1023">
                  <c:v>2.5358796296296299E-2</c:v>
                </c:pt>
                <c:pt idx="1024">
                  <c:v>2.5381944444444401E-2</c:v>
                </c:pt>
                <c:pt idx="1025">
                  <c:v>2.5405092592592601E-2</c:v>
                </c:pt>
                <c:pt idx="1026">
                  <c:v>2.5428240740740699E-2</c:v>
                </c:pt>
                <c:pt idx="1027">
                  <c:v>2.5462962962963E-2</c:v>
                </c:pt>
                <c:pt idx="1028">
                  <c:v>2.5486111111111098E-2</c:v>
                </c:pt>
                <c:pt idx="1029">
                  <c:v>2.5509259259259301E-2</c:v>
                </c:pt>
                <c:pt idx="1030">
                  <c:v>2.55324074074074E-2</c:v>
                </c:pt>
                <c:pt idx="1031">
                  <c:v>2.5555555555555599E-2</c:v>
                </c:pt>
                <c:pt idx="1032">
                  <c:v>2.5578703703703701E-2</c:v>
                </c:pt>
                <c:pt idx="1033">
                  <c:v>2.5613425925925901E-2</c:v>
                </c:pt>
                <c:pt idx="1034">
                  <c:v>2.56365740740741E-2</c:v>
                </c:pt>
                <c:pt idx="1035">
                  <c:v>2.5659722222222198E-2</c:v>
                </c:pt>
                <c:pt idx="1036">
                  <c:v>2.5682870370370401E-2</c:v>
                </c:pt>
                <c:pt idx="1037">
                  <c:v>2.57060185185185E-2</c:v>
                </c:pt>
                <c:pt idx="1038">
                  <c:v>2.5740740740740699E-2</c:v>
                </c:pt>
                <c:pt idx="1039">
                  <c:v>2.5763888888888899E-2</c:v>
                </c:pt>
                <c:pt idx="1040">
                  <c:v>2.5787037037037001E-2</c:v>
                </c:pt>
                <c:pt idx="1041">
                  <c:v>2.58101851851852E-2</c:v>
                </c:pt>
                <c:pt idx="1042">
                  <c:v>2.5833333333333298E-2</c:v>
                </c:pt>
                <c:pt idx="1043">
                  <c:v>2.5856481481481501E-2</c:v>
                </c:pt>
                <c:pt idx="1044">
                  <c:v>2.58796296296296E-2</c:v>
                </c:pt>
                <c:pt idx="1045">
                  <c:v>2.59143518518518E-2</c:v>
                </c:pt>
                <c:pt idx="1046">
                  <c:v>2.5937499999999999E-2</c:v>
                </c:pt>
                <c:pt idx="1047">
                  <c:v>2.5960648148148101E-2</c:v>
                </c:pt>
                <c:pt idx="1048">
                  <c:v>2.59837962962963E-2</c:v>
                </c:pt>
                <c:pt idx="1049">
                  <c:v>2.6006944444444499E-2</c:v>
                </c:pt>
                <c:pt idx="1050">
                  <c:v>2.6030092592592601E-2</c:v>
                </c:pt>
                <c:pt idx="1051">
                  <c:v>2.60532407407407E-2</c:v>
                </c:pt>
                <c:pt idx="1052">
                  <c:v>2.6076388888888899E-2</c:v>
                </c:pt>
                <c:pt idx="1053">
                  <c:v>2.6111111111111099E-2</c:v>
                </c:pt>
                <c:pt idx="1054">
                  <c:v>2.6134259259259301E-2</c:v>
                </c:pt>
                <c:pt idx="1055">
                  <c:v>2.61574074074074E-2</c:v>
                </c:pt>
                <c:pt idx="1056">
                  <c:v>2.6180555555555599E-2</c:v>
                </c:pt>
                <c:pt idx="1057">
                  <c:v>2.6203703703703701E-2</c:v>
                </c:pt>
                <c:pt idx="1058">
                  <c:v>2.62268518518518E-2</c:v>
                </c:pt>
                <c:pt idx="1059">
                  <c:v>2.6249999999999999E-2</c:v>
                </c:pt>
                <c:pt idx="1060">
                  <c:v>2.6284722222222199E-2</c:v>
                </c:pt>
                <c:pt idx="1061">
                  <c:v>2.6307870370370402E-2</c:v>
                </c:pt>
                <c:pt idx="1062">
                  <c:v>2.63310185185185E-2</c:v>
                </c:pt>
                <c:pt idx="1063">
                  <c:v>2.6354166666666699E-2</c:v>
                </c:pt>
                <c:pt idx="1064">
                  <c:v>2.6377314814814801E-2</c:v>
                </c:pt>
                <c:pt idx="1065">
                  <c:v>2.6400462962963001E-2</c:v>
                </c:pt>
                <c:pt idx="1066">
                  <c:v>2.6423611111111099E-2</c:v>
                </c:pt>
                <c:pt idx="1067">
                  <c:v>2.6446759259259298E-2</c:v>
                </c:pt>
                <c:pt idx="1068">
                  <c:v>2.64699074074074E-2</c:v>
                </c:pt>
                <c:pt idx="1069">
                  <c:v>2.65046296296296E-2</c:v>
                </c:pt>
                <c:pt idx="1070">
                  <c:v>2.6527777777777799E-2</c:v>
                </c:pt>
                <c:pt idx="1071">
                  <c:v>2.6550925925925901E-2</c:v>
                </c:pt>
                <c:pt idx="1072">
                  <c:v>2.6574074074074101E-2</c:v>
                </c:pt>
                <c:pt idx="1073">
                  <c:v>2.6597222222222199E-2</c:v>
                </c:pt>
                <c:pt idx="1074">
                  <c:v>2.6620370370370398E-2</c:v>
                </c:pt>
                <c:pt idx="1075">
                  <c:v>2.66435185185185E-2</c:v>
                </c:pt>
                <c:pt idx="1076">
                  <c:v>2.66666666666667E-2</c:v>
                </c:pt>
                <c:pt idx="1077">
                  <c:v>2.6689814814814802E-2</c:v>
                </c:pt>
                <c:pt idx="1078">
                  <c:v>2.6724537037037002E-2</c:v>
                </c:pt>
                <c:pt idx="1079">
                  <c:v>2.6747685185185201E-2</c:v>
                </c:pt>
                <c:pt idx="1080">
                  <c:v>2.6770833333333299E-2</c:v>
                </c:pt>
                <c:pt idx="1081">
                  <c:v>2.6793981481481498E-2</c:v>
                </c:pt>
                <c:pt idx="1082">
                  <c:v>2.6817129629629601E-2</c:v>
                </c:pt>
                <c:pt idx="1083">
                  <c:v>2.68402777777778E-2</c:v>
                </c:pt>
                <c:pt idx="1084">
                  <c:v>2.6863425925925902E-2</c:v>
                </c:pt>
                <c:pt idx="1085">
                  <c:v>2.6886574074074101E-2</c:v>
                </c:pt>
                <c:pt idx="1086">
                  <c:v>2.6921296296296301E-2</c:v>
                </c:pt>
                <c:pt idx="1087">
                  <c:v>2.6944444444444399E-2</c:v>
                </c:pt>
                <c:pt idx="1088">
                  <c:v>2.6967592592592599E-2</c:v>
                </c:pt>
                <c:pt idx="1089">
                  <c:v>2.6990740740740701E-2</c:v>
                </c:pt>
                <c:pt idx="1090">
                  <c:v>2.70138888888889E-2</c:v>
                </c:pt>
                <c:pt idx="1091">
                  <c:v>2.7037037037036998E-2</c:v>
                </c:pt>
                <c:pt idx="1092">
                  <c:v>2.7060185185185201E-2</c:v>
                </c:pt>
                <c:pt idx="1093">
                  <c:v>2.7094907407407401E-2</c:v>
                </c:pt>
                <c:pt idx="1094">
                  <c:v>2.7118055555555499E-2</c:v>
                </c:pt>
                <c:pt idx="1095">
                  <c:v>2.7141203703703699E-2</c:v>
                </c:pt>
                <c:pt idx="1096">
                  <c:v>2.7175925925925899E-2</c:v>
                </c:pt>
                <c:pt idx="1097">
                  <c:v>2.7199074074074101E-2</c:v>
                </c:pt>
                <c:pt idx="1098">
                  <c:v>2.72222222222222E-2</c:v>
                </c:pt>
                <c:pt idx="1099">
                  <c:v>2.72569444444444E-2</c:v>
                </c:pt>
                <c:pt idx="1100">
                  <c:v>2.7280092592592599E-2</c:v>
                </c:pt>
                <c:pt idx="1101">
                  <c:v>2.7303240740740701E-2</c:v>
                </c:pt>
                <c:pt idx="1102">
                  <c:v>2.73263888888889E-2</c:v>
                </c:pt>
                <c:pt idx="1103">
                  <c:v>2.73611111111111E-2</c:v>
                </c:pt>
                <c:pt idx="1104">
                  <c:v>2.7384259259259299E-2</c:v>
                </c:pt>
                <c:pt idx="1105">
                  <c:v>2.7407407407407401E-2</c:v>
                </c:pt>
                <c:pt idx="1106">
                  <c:v>2.7442129629629601E-2</c:v>
                </c:pt>
                <c:pt idx="1107">
                  <c:v>2.74652777777778E-2</c:v>
                </c:pt>
                <c:pt idx="1108">
                  <c:v>2.7488425925925899E-2</c:v>
                </c:pt>
                <c:pt idx="1109">
                  <c:v>2.7511574074074101E-2</c:v>
                </c:pt>
                <c:pt idx="1110">
                  <c:v>2.7546296296296301E-2</c:v>
                </c:pt>
                <c:pt idx="1111">
                  <c:v>2.75694444444444E-2</c:v>
                </c:pt>
                <c:pt idx="1112">
                  <c:v>2.7592592592592599E-2</c:v>
                </c:pt>
                <c:pt idx="1113">
                  <c:v>2.7615740740740701E-2</c:v>
                </c:pt>
                <c:pt idx="1114">
                  <c:v>2.7650462962963002E-2</c:v>
                </c:pt>
                <c:pt idx="1115">
                  <c:v>2.76736111111111E-2</c:v>
                </c:pt>
                <c:pt idx="1116">
                  <c:v>2.7696759259259299E-2</c:v>
                </c:pt>
                <c:pt idx="1117">
                  <c:v>2.7719907407407401E-2</c:v>
                </c:pt>
                <c:pt idx="1118">
                  <c:v>2.7743055555555601E-2</c:v>
                </c:pt>
                <c:pt idx="1119">
                  <c:v>2.7777777777777801E-2</c:v>
                </c:pt>
                <c:pt idx="1120">
                  <c:v>2.7800925925925899E-2</c:v>
                </c:pt>
                <c:pt idx="1121">
                  <c:v>2.7824074074074098E-2</c:v>
                </c:pt>
                <c:pt idx="1122">
                  <c:v>2.7858796296296302E-2</c:v>
                </c:pt>
                <c:pt idx="1123">
                  <c:v>2.78819444444444E-2</c:v>
                </c:pt>
                <c:pt idx="1124">
                  <c:v>2.7916666666666701E-2</c:v>
                </c:pt>
                <c:pt idx="1125">
                  <c:v>2.7939814814814799E-2</c:v>
                </c:pt>
                <c:pt idx="1126">
                  <c:v>2.7974537037036999E-2</c:v>
                </c:pt>
                <c:pt idx="1127">
                  <c:v>2.7997685185185198E-2</c:v>
                </c:pt>
                <c:pt idx="1128">
                  <c:v>2.80208333333333E-2</c:v>
                </c:pt>
                <c:pt idx="1129">
                  <c:v>2.8055555555555601E-2</c:v>
                </c:pt>
                <c:pt idx="1130">
                  <c:v>2.8078703703703699E-2</c:v>
                </c:pt>
                <c:pt idx="1131">
                  <c:v>2.8101851851851802E-2</c:v>
                </c:pt>
                <c:pt idx="1132">
                  <c:v>2.8136574074074099E-2</c:v>
                </c:pt>
                <c:pt idx="1133">
                  <c:v>2.8159722222222201E-2</c:v>
                </c:pt>
                <c:pt idx="1134">
                  <c:v>2.81944444444444E-2</c:v>
                </c:pt>
                <c:pt idx="1135">
                  <c:v>2.82175925925926E-2</c:v>
                </c:pt>
                <c:pt idx="1136">
                  <c:v>2.8240740740740702E-2</c:v>
                </c:pt>
                <c:pt idx="1137">
                  <c:v>2.8263888888888901E-2</c:v>
                </c:pt>
                <c:pt idx="1138">
                  <c:v>2.8298611111111101E-2</c:v>
                </c:pt>
                <c:pt idx="1139">
                  <c:v>2.83217592592593E-2</c:v>
                </c:pt>
                <c:pt idx="1140">
                  <c:v>2.8344907407407399E-2</c:v>
                </c:pt>
                <c:pt idx="1141">
                  <c:v>2.8379629629629598E-2</c:v>
                </c:pt>
                <c:pt idx="1142">
                  <c:v>2.8402777777777801E-2</c:v>
                </c:pt>
                <c:pt idx="1143">
                  <c:v>2.84259259259259E-2</c:v>
                </c:pt>
                <c:pt idx="1144">
                  <c:v>2.84606481481481E-2</c:v>
                </c:pt>
                <c:pt idx="1145">
                  <c:v>2.8483796296296299E-2</c:v>
                </c:pt>
                <c:pt idx="1146">
                  <c:v>2.8518518518518499E-2</c:v>
                </c:pt>
                <c:pt idx="1147">
                  <c:v>2.8541666666666701E-2</c:v>
                </c:pt>
                <c:pt idx="1148">
                  <c:v>2.85648148148148E-2</c:v>
                </c:pt>
                <c:pt idx="1149">
                  <c:v>2.8587962962962999E-2</c:v>
                </c:pt>
                <c:pt idx="1150">
                  <c:v>2.8611111111111101E-2</c:v>
                </c:pt>
                <c:pt idx="1151">
                  <c:v>2.86342592592593E-2</c:v>
                </c:pt>
                <c:pt idx="1152">
                  <c:v>2.8657407407407399E-2</c:v>
                </c:pt>
                <c:pt idx="1153">
                  <c:v>2.8692129629629599E-2</c:v>
                </c:pt>
                <c:pt idx="1154">
                  <c:v>2.8715277777777801E-2</c:v>
                </c:pt>
                <c:pt idx="1155">
                  <c:v>2.87384259259259E-2</c:v>
                </c:pt>
                <c:pt idx="1156">
                  <c:v>2.8761574074074099E-2</c:v>
                </c:pt>
                <c:pt idx="1157">
                  <c:v>2.8784722222222201E-2</c:v>
                </c:pt>
                <c:pt idx="1158">
                  <c:v>2.88078703703704E-2</c:v>
                </c:pt>
                <c:pt idx="1159">
                  <c:v>2.8831018518518499E-2</c:v>
                </c:pt>
                <c:pt idx="1160">
                  <c:v>2.8854166666666702E-2</c:v>
                </c:pt>
                <c:pt idx="1161">
                  <c:v>2.88773148148148E-2</c:v>
                </c:pt>
                <c:pt idx="1162">
                  <c:v>2.8912037037037E-2</c:v>
                </c:pt>
                <c:pt idx="1163">
                  <c:v>2.8935185185185199E-2</c:v>
                </c:pt>
                <c:pt idx="1164">
                  <c:v>2.8958333333333301E-2</c:v>
                </c:pt>
                <c:pt idx="1165">
                  <c:v>2.89814814814815E-2</c:v>
                </c:pt>
                <c:pt idx="1166">
                  <c:v>2.9004629629629599E-2</c:v>
                </c:pt>
                <c:pt idx="1167">
                  <c:v>2.9027777777777802E-2</c:v>
                </c:pt>
                <c:pt idx="1168">
                  <c:v>2.90509259259259E-2</c:v>
                </c:pt>
                <c:pt idx="1169">
                  <c:v>2.9074074074074099E-2</c:v>
                </c:pt>
                <c:pt idx="1170">
                  <c:v>2.9097222222222201E-2</c:v>
                </c:pt>
                <c:pt idx="1171">
                  <c:v>2.9131944444444401E-2</c:v>
                </c:pt>
                <c:pt idx="1172">
                  <c:v>2.91550925925926E-2</c:v>
                </c:pt>
                <c:pt idx="1173">
                  <c:v>2.9178240740740699E-2</c:v>
                </c:pt>
                <c:pt idx="1174">
                  <c:v>2.9201388888888902E-2</c:v>
                </c:pt>
                <c:pt idx="1175">
                  <c:v>2.9224537037037E-2</c:v>
                </c:pt>
                <c:pt idx="1176">
                  <c:v>2.9247685185185199E-2</c:v>
                </c:pt>
                <c:pt idx="1177">
                  <c:v>2.9270833333333302E-2</c:v>
                </c:pt>
                <c:pt idx="1178">
                  <c:v>2.9293981481481501E-2</c:v>
                </c:pt>
                <c:pt idx="1179">
                  <c:v>2.9317129629629599E-2</c:v>
                </c:pt>
                <c:pt idx="1180">
                  <c:v>2.9351851851851799E-2</c:v>
                </c:pt>
                <c:pt idx="1181">
                  <c:v>2.9374999999999998E-2</c:v>
                </c:pt>
                <c:pt idx="1182">
                  <c:v>2.93981481481481E-2</c:v>
                </c:pt>
                <c:pt idx="1183">
                  <c:v>2.94212962962963E-2</c:v>
                </c:pt>
                <c:pt idx="1184">
                  <c:v>2.9444444444444402E-2</c:v>
                </c:pt>
                <c:pt idx="1185">
                  <c:v>2.9467592592592601E-2</c:v>
                </c:pt>
                <c:pt idx="1186">
                  <c:v>2.9490740740740699E-2</c:v>
                </c:pt>
                <c:pt idx="1187">
                  <c:v>2.9513888888888899E-2</c:v>
                </c:pt>
                <c:pt idx="1188">
                  <c:v>2.9537037037037001E-2</c:v>
                </c:pt>
                <c:pt idx="1189">
                  <c:v>2.9571759259259301E-2</c:v>
                </c:pt>
                <c:pt idx="1190">
                  <c:v>2.95949074074074E-2</c:v>
                </c:pt>
                <c:pt idx="1191">
                  <c:v>2.9618055555555599E-2</c:v>
                </c:pt>
                <c:pt idx="1192">
                  <c:v>2.9641203703703701E-2</c:v>
                </c:pt>
                <c:pt idx="1193">
                  <c:v>2.9664351851851799E-2</c:v>
                </c:pt>
                <c:pt idx="1194">
                  <c:v>2.9687499999999999E-2</c:v>
                </c:pt>
                <c:pt idx="1195">
                  <c:v>2.9710648148148101E-2</c:v>
                </c:pt>
                <c:pt idx="1196">
                  <c:v>2.97337962962963E-2</c:v>
                </c:pt>
                <c:pt idx="1197">
                  <c:v>2.97685185185185E-2</c:v>
                </c:pt>
                <c:pt idx="1198">
                  <c:v>2.9791666666666699E-2</c:v>
                </c:pt>
                <c:pt idx="1199">
                  <c:v>2.9814814814814801E-2</c:v>
                </c:pt>
                <c:pt idx="1200">
                  <c:v>2.9837962962963E-2</c:v>
                </c:pt>
                <c:pt idx="1201">
                  <c:v>2.9861111111111099E-2</c:v>
                </c:pt>
                <c:pt idx="1202">
                  <c:v>2.9884259259259301E-2</c:v>
                </c:pt>
                <c:pt idx="1203">
                  <c:v>2.99074074074074E-2</c:v>
                </c:pt>
                <c:pt idx="1204">
                  <c:v>2.9930555555555599E-2</c:v>
                </c:pt>
                <c:pt idx="1205">
                  <c:v>2.9953703703703701E-2</c:v>
                </c:pt>
                <c:pt idx="1206">
                  <c:v>2.9988425925925901E-2</c:v>
                </c:pt>
                <c:pt idx="1207">
                  <c:v>3.00115740740741E-2</c:v>
                </c:pt>
                <c:pt idx="1208">
                  <c:v>3.0034722222222199E-2</c:v>
                </c:pt>
                <c:pt idx="1209">
                  <c:v>3.0057870370370401E-2</c:v>
                </c:pt>
                <c:pt idx="1210">
                  <c:v>3.00810185185185E-2</c:v>
                </c:pt>
                <c:pt idx="1211">
                  <c:v>3.0104166666666699E-2</c:v>
                </c:pt>
                <c:pt idx="1212">
                  <c:v>3.0127314814814801E-2</c:v>
                </c:pt>
                <c:pt idx="1213">
                  <c:v>3.0150462962963E-2</c:v>
                </c:pt>
                <c:pt idx="1214">
                  <c:v>3.0173611111111099E-2</c:v>
                </c:pt>
                <c:pt idx="1215">
                  <c:v>3.0208333333333299E-2</c:v>
                </c:pt>
                <c:pt idx="1216">
                  <c:v>3.0231481481481502E-2</c:v>
                </c:pt>
                <c:pt idx="1217">
                  <c:v>3.02546296296296E-2</c:v>
                </c:pt>
                <c:pt idx="1218">
                  <c:v>3.0277777777777799E-2</c:v>
                </c:pt>
                <c:pt idx="1219">
                  <c:v>3.0300925925925901E-2</c:v>
                </c:pt>
                <c:pt idx="1220">
                  <c:v>3.03240740740741E-2</c:v>
                </c:pt>
                <c:pt idx="1221">
                  <c:v>3.0347222222222199E-2</c:v>
                </c:pt>
                <c:pt idx="1222">
                  <c:v>3.0370370370370402E-2</c:v>
                </c:pt>
                <c:pt idx="1223">
                  <c:v>3.03935185185185E-2</c:v>
                </c:pt>
                <c:pt idx="1224">
                  <c:v>3.04282407407407E-2</c:v>
                </c:pt>
                <c:pt idx="1225">
                  <c:v>3.0451388888888899E-2</c:v>
                </c:pt>
                <c:pt idx="1226">
                  <c:v>3.0474537037037001E-2</c:v>
                </c:pt>
                <c:pt idx="1227">
                  <c:v>3.0497685185185201E-2</c:v>
                </c:pt>
                <c:pt idx="1228">
                  <c:v>3.0520833333333299E-2</c:v>
                </c:pt>
                <c:pt idx="1229">
                  <c:v>3.0543981481481498E-2</c:v>
                </c:pt>
                <c:pt idx="1230">
                  <c:v>3.05671296296296E-2</c:v>
                </c:pt>
                <c:pt idx="1231">
                  <c:v>3.06018518518518E-2</c:v>
                </c:pt>
                <c:pt idx="1232">
                  <c:v>3.0624999999999999E-2</c:v>
                </c:pt>
                <c:pt idx="1233">
                  <c:v>3.0648148148148101E-2</c:v>
                </c:pt>
                <c:pt idx="1234">
                  <c:v>3.0671296296296301E-2</c:v>
                </c:pt>
                <c:pt idx="1235">
                  <c:v>3.0694444444444399E-2</c:v>
                </c:pt>
                <c:pt idx="1236">
                  <c:v>3.0717592592592598E-2</c:v>
                </c:pt>
                <c:pt idx="1237">
                  <c:v>3.0752314814814798E-2</c:v>
                </c:pt>
                <c:pt idx="1238">
                  <c:v>3.0775462962963001E-2</c:v>
                </c:pt>
                <c:pt idx="1239">
                  <c:v>3.07986111111111E-2</c:v>
                </c:pt>
                <c:pt idx="1240">
                  <c:v>3.0821759259259299E-2</c:v>
                </c:pt>
                <c:pt idx="1241">
                  <c:v>3.0844907407407401E-2</c:v>
                </c:pt>
                <c:pt idx="1242">
                  <c:v>3.08680555555556E-2</c:v>
                </c:pt>
                <c:pt idx="1243">
                  <c:v>3.09027777777778E-2</c:v>
                </c:pt>
                <c:pt idx="1244">
                  <c:v>3.0925925925925898E-2</c:v>
                </c:pt>
                <c:pt idx="1245">
                  <c:v>3.0949074074074101E-2</c:v>
                </c:pt>
                <c:pt idx="1246">
                  <c:v>3.09722222222222E-2</c:v>
                </c:pt>
                <c:pt idx="1247">
                  <c:v>3.0995370370370399E-2</c:v>
                </c:pt>
                <c:pt idx="1248">
                  <c:v>3.1018518518518501E-2</c:v>
                </c:pt>
                <c:pt idx="1249">
                  <c:v>3.10416666666667E-2</c:v>
                </c:pt>
                <c:pt idx="1250">
                  <c:v>3.10763888888889E-2</c:v>
                </c:pt>
                <c:pt idx="1251">
                  <c:v>3.1099537037036998E-2</c:v>
                </c:pt>
                <c:pt idx="1252">
                  <c:v>3.1122685185185201E-2</c:v>
                </c:pt>
                <c:pt idx="1253">
                  <c:v>3.11458333333333E-2</c:v>
                </c:pt>
                <c:pt idx="1254">
                  <c:v>3.1168981481481499E-2</c:v>
                </c:pt>
                <c:pt idx="1255">
                  <c:v>3.1203703703703699E-2</c:v>
                </c:pt>
                <c:pt idx="1256">
                  <c:v>3.1226851851851801E-2</c:v>
                </c:pt>
                <c:pt idx="1257">
                  <c:v>3.125E-2</c:v>
                </c:pt>
                <c:pt idx="1258">
                  <c:v>3.1273148148148203E-2</c:v>
                </c:pt>
                <c:pt idx="1259">
                  <c:v>3.1296296296296301E-2</c:v>
                </c:pt>
                <c:pt idx="1260">
                  <c:v>3.13194444444444E-2</c:v>
                </c:pt>
                <c:pt idx="1261">
                  <c:v>3.1354166666666697E-2</c:v>
                </c:pt>
                <c:pt idx="1262">
                  <c:v>3.1377314814814802E-2</c:v>
                </c:pt>
                <c:pt idx="1263">
                  <c:v>3.1400462962962998E-2</c:v>
                </c:pt>
                <c:pt idx="1264">
                  <c:v>3.1423611111111097E-2</c:v>
                </c:pt>
                <c:pt idx="1265">
                  <c:v>3.1458333333333303E-2</c:v>
                </c:pt>
                <c:pt idx="1266">
                  <c:v>3.1481481481481499E-2</c:v>
                </c:pt>
                <c:pt idx="1267">
                  <c:v>3.1504629629629598E-2</c:v>
                </c:pt>
                <c:pt idx="1268">
                  <c:v>3.15277777777778E-2</c:v>
                </c:pt>
                <c:pt idx="1269">
                  <c:v>3.15625E-2</c:v>
                </c:pt>
                <c:pt idx="1270">
                  <c:v>3.1585648148148099E-2</c:v>
                </c:pt>
                <c:pt idx="1271">
                  <c:v>3.1608796296296301E-2</c:v>
                </c:pt>
                <c:pt idx="1272">
                  <c:v>3.16319444444444E-2</c:v>
                </c:pt>
                <c:pt idx="1273">
                  <c:v>3.1655092592592603E-2</c:v>
                </c:pt>
                <c:pt idx="1274">
                  <c:v>3.1678240740740798E-2</c:v>
                </c:pt>
                <c:pt idx="1275">
                  <c:v>3.1701388888888897E-2</c:v>
                </c:pt>
                <c:pt idx="1276">
                  <c:v>3.1724537037037003E-2</c:v>
                </c:pt>
                <c:pt idx="1277">
                  <c:v>3.17592592592593E-2</c:v>
                </c:pt>
                <c:pt idx="1278">
                  <c:v>3.1782407407407398E-2</c:v>
                </c:pt>
                <c:pt idx="1279">
                  <c:v>3.1805555555555601E-2</c:v>
                </c:pt>
                <c:pt idx="1280">
                  <c:v>3.1828703703703699E-2</c:v>
                </c:pt>
                <c:pt idx="1281">
                  <c:v>3.1851851851851902E-2</c:v>
                </c:pt>
                <c:pt idx="1282">
                  <c:v>3.1886574074074102E-2</c:v>
                </c:pt>
                <c:pt idx="1283">
                  <c:v>3.19097222222222E-2</c:v>
                </c:pt>
                <c:pt idx="1284">
                  <c:v>3.1932870370370403E-2</c:v>
                </c:pt>
                <c:pt idx="1285">
                  <c:v>3.1956018518518502E-2</c:v>
                </c:pt>
                <c:pt idx="1286">
                  <c:v>3.1979166666666697E-2</c:v>
                </c:pt>
                <c:pt idx="1287">
                  <c:v>3.2002314814814803E-2</c:v>
                </c:pt>
                <c:pt idx="1288">
                  <c:v>3.2025462962962999E-2</c:v>
                </c:pt>
                <c:pt idx="1289">
                  <c:v>3.2060185185185198E-2</c:v>
                </c:pt>
                <c:pt idx="1290">
                  <c:v>3.2083333333333297E-2</c:v>
                </c:pt>
                <c:pt idx="1291">
                  <c:v>3.21064814814815E-2</c:v>
                </c:pt>
                <c:pt idx="1292">
                  <c:v>3.2129629629629598E-2</c:v>
                </c:pt>
                <c:pt idx="1293">
                  <c:v>3.2152777777777801E-2</c:v>
                </c:pt>
                <c:pt idx="1294">
                  <c:v>3.2187500000000001E-2</c:v>
                </c:pt>
                <c:pt idx="1295">
                  <c:v>3.2210648148148099E-2</c:v>
                </c:pt>
                <c:pt idx="1296">
                  <c:v>3.2233796296296302E-2</c:v>
                </c:pt>
                <c:pt idx="1297">
                  <c:v>3.2256944444444401E-2</c:v>
                </c:pt>
                <c:pt idx="1298">
                  <c:v>3.2280092592592603E-2</c:v>
                </c:pt>
                <c:pt idx="1299">
                  <c:v>3.2303240740740702E-2</c:v>
                </c:pt>
                <c:pt idx="1300">
                  <c:v>3.2326388888888898E-2</c:v>
                </c:pt>
                <c:pt idx="1301">
                  <c:v>3.2361111111111097E-2</c:v>
                </c:pt>
                <c:pt idx="1302">
                  <c:v>3.23842592592593E-2</c:v>
                </c:pt>
                <c:pt idx="1303">
                  <c:v>3.24189814814815E-2</c:v>
                </c:pt>
                <c:pt idx="1304">
                  <c:v>3.2442129629629599E-2</c:v>
                </c:pt>
                <c:pt idx="1305">
                  <c:v>3.2465277777777801E-2</c:v>
                </c:pt>
                <c:pt idx="1306">
                  <c:v>3.24884259259259E-2</c:v>
                </c:pt>
                <c:pt idx="1307">
                  <c:v>3.2511574074074102E-2</c:v>
                </c:pt>
                <c:pt idx="1308">
                  <c:v>3.2546296296296302E-2</c:v>
                </c:pt>
                <c:pt idx="1309">
                  <c:v>3.2569444444444401E-2</c:v>
                </c:pt>
                <c:pt idx="1310">
                  <c:v>3.2592592592592597E-2</c:v>
                </c:pt>
                <c:pt idx="1311">
                  <c:v>3.2615740740740799E-2</c:v>
                </c:pt>
                <c:pt idx="1312">
                  <c:v>3.2650462962962999E-2</c:v>
                </c:pt>
                <c:pt idx="1313">
                  <c:v>3.2673611111111098E-2</c:v>
                </c:pt>
                <c:pt idx="1314">
                  <c:v>3.26967592592593E-2</c:v>
                </c:pt>
                <c:pt idx="1315">
                  <c:v>3.2719907407407399E-2</c:v>
                </c:pt>
                <c:pt idx="1316">
                  <c:v>3.2743055555555602E-2</c:v>
                </c:pt>
                <c:pt idx="1317">
                  <c:v>3.27662037037037E-2</c:v>
                </c:pt>
                <c:pt idx="1318">
                  <c:v>3.2789351851851799E-2</c:v>
                </c:pt>
                <c:pt idx="1319">
                  <c:v>3.2812500000000001E-2</c:v>
                </c:pt>
                <c:pt idx="1320">
                  <c:v>3.2835648148148197E-2</c:v>
                </c:pt>
                <c:pt idx="1321">
                  <c:v>3.2870370370370397E-2</c:v>
                </c:pt>
                <c:pt idx="1322">
                  <c:v>3.2893518518518503E-2</c:v>
                </c:pt>
                <c:pt idx="1323">
                  <c:v>3.2916666666666698E-2</c:v>
                </c:pt>
                <c:pt idx="1324">
                  <c:v>3.2939814814814797E-2</c:v>
                </c:pt>
                <c:pt idx="1325">
                  <c:v>3.2962962962962999E-2</c:v>
                </c:pt>
                <c:pt idx="1326">
                  <c:v>3.2997685185185199E-2</c:v>
                </c:pt>
                <c:pt idx="1327">
                  <c:v>3.3020833333333298E-2</c:v>
                </c:pt>
                <c:pt idx="1328">
                  <c:v>3.3055555555555602E-2</c:v>
                </c:pt>
                <c:pt idx="1329">
                  <c:v>3.30787037037037E-2</c:v>
                </c:pt>
                <c:pt idx="1330">
                  <c:v>3.3101851851851799E-2</c:v>
                </c:pt>
                <c:pt idx="1331">
                  <c:v>3.3125000000000002E-2</c:v>
                </c:pt>
                <c:pt idx="1332">
                  <c:v>3.31481481481481E-2</c:v>
                </c:pt>
                <c:pt idx="1333">
                  <c:v>3.3182870370370397E-2</c:v>
                </c:pt>
                <c:pt idx="1334">
                  <c:v>3.3206018518518503E-2</c:v>
                </c:pt>
                <c:pt idx="1335">
                  <c:v>3.3229166666666698E-2</c:v>
                </c:pt>
                <c:pt idx="1336">
                  <c:v>3.3263888888888898E-2</c:v>
                </c:pt>
                <c:pt idx="1337">
                  <c:v>3.3287037037036997E-2</c:v>
                </c:pt>
                <c:pt idx="1338">
                  <c:v>3.33101851851852E-2</c:v>
                </c:pt>
                <c:pt idx="1339">
                  <c:v>3.33449074074074E-2</c:v>
                </c:pt>
                <c:pt idx="1340">
                  <c:v>3.3368055555555498E-2</c:v>
                </c:pt>
                <c:pt idx="1341">
                  <c:v>3.3391203703703701E-2</c:v>
                </c:pt>
                <c:pt idx="1342">
                  <c:v>3.3425925925925901E-2</c:v>
                </c:pt>
                <c:pt idx="1343">
                  <c:v>3.3449074074074103E-2</c:v>
                </c:pt>
                <c:pt idx="1344">
                  <c:v>3.3483796296296303E-2</c:v>
                </c:pt>
                <c:pt idx="1345">
                  <c:v>3.3506944444444402E-2</c:v>
                </c:pt>
                <c:pt idx="1346">
                  <c:v>3.3530092592592597E-2</c:v>
                </c:pt>
                <c:pt idx="1347">
                  <c:v>3.3553240740740703E-2</c:v>
                </c:pt>
                <c:pt idx="1348">
                  <c:v>3.3587962962963E-2</c:v>
                </c:pt>
                <c:pt idx="1349">
                  <c:v>3.3611111111111099E-2</c:v>
                </c:pt>
                <c:pt idx="1350">
                  <c:v>3.3634259259259301E-2</c:v>
                </c:pt>
                <c:pt idx="1351">
                  <c:v>3.36574074074074E-2</c:v>
                </c:pt>
                <c:pt idx="1352">
                  <c:v>3.36921296296296E-2</c:v>
                </c:pt>
                <c:pt idx="1353">
                  <c:v>3.3715277777777802E-2</c:v>
                </c:pt>
                <c:pt idx="1354">
                  <c:v>3.3738425925925901E-2</c:v>
                </c:pt>
                <c:pt idx="1355">
                  <c:v>3.3761574074074097E-2</c:v>
                </c:pt>
                <c:pt idx="1356">
                  <c:v>3.3796296296296303E-2</c:v>
                </c:pt>
                <c:pt idx="1357">
                  <c:v>3.3819444444444402E-2</c:v>
                </c:pt>
                <c:pt idx="1358">
                  <c:v>3.3842592592592598E-2</c:v>
                </c:pt>
                <c:pt idx="1359">
                  <c:v>3.3865740740740703E-2</c:v>
                </c:pt>
                <c:pt idx="1360">
                  <c:v>3.3900462962963E-2</c:v>
                </c:pt>
                <c:pt idx="1361">
                  <c:v>3.3923611111111099E-2</c:v>
                </c:pt>
                <c:pt idx="1362">
                  <c:v>3.3946759259259301E-2</c:v>
                </c:pt>
                <c:pt idx="1363">
                  <c:v>3.39699074074074E-2</c:v>
                </c:pt>
                <c:pt idx="1364">
                  <c:v>3.3993055555555603E-2</c:v>
                </c:pt>
                <c:pt idx="1365">
                  <c:v>3.4016203703703701E-2</c:v>
                </c:pt>
                <c:pt idx="1366">
                  <c:v>3.4050925925925901E-2</c:v>
                </c:pt>
                <c:pt idx="1367">
                  <c:v>3.4074074074074097E-2</c:v>
                </c:pt>
                <c:pt idx="1368">
                  <c:v>3.4108796296296297E-2</c:v>
                </c:pt>
                <c:pt idx="1369">
                  <c:v>3.4131944444444402E-2</c:v>
                </c:pt>
                <c:pt idx="1370">
                  <c:v>3.4155092592592598E-2</c:v>
                </c:pt>
                <c:pt idx="1371">
                  <c:v>3.4178240740740697E-2</c:v>
                </c:pt>
                <c:pt idx="1372">
                  <c:v>3.4212962962963001E-2</c:v>
                </c:pt>
                <c:pt idx="1373">
                  <c:v>3.4236111111111099E-2</c:v>
                </c:pt>
                <c:pt idx="1374">
                  <c:v>3.4259259259259302E-2</c:v>
                </c:pt>
                <c:pt idx="1375">
                  <c:v>3.42824074074074E-2</c:v>
                </c:pt>
                <c:pt idx="1376">
                  <c:v>3.4305555555555603E-2</c:v>
                </c:pt>
                <c:pt idx="1377">
                  <c:v>3.4340277777777803E-2</c:v>
                </c:pt>
                <c:pt idx="1378">
                  <c:v>3.4363425925925901E-2</c:v>
                </c:pt>
                <c:pt idx="1379">
                  <c:v>3.4386574074074097E-2</c:v>
                </c:pt>
                <c:pt idx="1380">
                  <c:v>3.4409722222222203E-2</c:v>
                </c:pt>
                <c:pt idx="1381">
                  <c:v>3.4432870370370398E-2</c:v>
                </c:pt>
                <c:pt idx="1382">
                  <c:v>3.4467592592592598E-2</c:v>
                </c:pt>
                <c:pt idx="1383">
                  <c:v>3.4490740740740697E-2</c:v>
                </c:pt>
                <c:pt idx="1384">
                  <c:v>3.4513888888888899E-2</c:v>
                </c:pt>
                <c:pt idx="1385">
                  <c:v>3.4537037037036998E-2</c:v>
                </c:pt>
                <c:pt idx="1386">
                  <c:v>3.4571759259259302E-2</c:v>
                </c:pt>
                <c:pt idx="1387">
                  <c:v>3.4594907407407401E-2</c:v>
                </c:pt>
                <c:pt idx="1388">
                  <c:v>3.4618055555555603E-2</c:v>
                </c:pt>
                <c:pt idx="1389">
                  <c:v>3.4641203703703702E-2</c:v>
                </c:pt>
                <c:pt idx="1390">
                  <c:v>3.4675925925925902E-2</c:v>
                </c:pt>
                <c:pt idx="1391">
                  <c:v>3.4699074074074097E-2</c:v>
                </c:pt>
                <c:pt idx="1392">
                  <c:v>3.4722222222222203E-2</c:v>
                </c:pt>
                <c:pt idx="1393">
                  <c:v>3.4745370370370399E-2</c:v>
                </c:pt>
                <c:pt idx="1394">
                  <c:v>3.4780092592592599E-2</c:v>
                </c:pt>
                <c:pt idx="1395">
                  <c:v>3.4803240740740697E-2</c:v>
                </c:pt>
                <c:pt idx="1396">
                  <c:v>3.48263888888889E-2</c:v>
                </c:pt>
                <c:pt idx="1397">
                  <c:v>3.4849537037036998E-2</c:v>
                </c:pt>
                <c:pt idx="1398">
                  <c:v>3.4884259259259302E-2</c:v>
                </c:pt>
                <c:pt idx="1399">
                  <c:v>3.4907407407407401E-2</c:v>
                </c:pt>
                <c:pt idx="1400">
                  <c:v>3.4930555555555597E-2</c:v>
                </c:pt>
                <c:pt idx="1401">
                  <c:v>3.4965277777777803E-2</c:v>
                </c:pt>
                <c:pt idx="1402">
                  <c:v>3.4988425925925902E-2</c:v>
                </c:pt>
                <c:pt idx="1403">
                  <c:v>3.5011574074074098E-2</c:v>
                </c:pt>
                <c:pt idx="1404">
                  <c:v>3.5046296296296298E-2</c:v>
                </c:pt>
                <c:pt idx="1405">
                  <c:v>3.5069444444444403E-2</c:v>
                </c:pt>
                <c:pt idx="1406">
                  <c:v>3.5092592592592599E-2</c:v>
                </c:pt>
                <c:pt idx="1407">
                  <c:v>3.5115740740740697E-2</c:v>
                </c:pt>
                <c:pt idx="1408">
                  <c:v>3.51388888888889E-2</c:v>
                </c:pt>
                <c:pt idx="1409">
                  <c:v>3.51736111111111E-2</c:v>
                </c:pt>
                <c:pt idx="1410">
                  <c:v>3.5196759259259199E-2</c:v>
                </c:pt>
                <c:pt idx="1411">
                  <c:v>3.5219907407407401E-2</c:v>
                </c:pt>
                <c:pt idx="1412">
                  <c:v>3.5243055555555597E-2</c:v>
                </c:pt>
                <c:pt idx="1413">
                  <c:v>3.5266203703703702E-2</c:v>
                </c:pt>
                <c:pt idx="1414">
                  <c:v>3.5289351851851801E-2</c:v>
                </c:pt>
                <c:pt idx="1415">
                  <c:v>3.5324074074074098E-2</c:v>
                </c:pt>
                <c:pt idx="1416">
                  <c:v>3.5347222222222197E-2</c:v>
                </c:pt>
                <c:pt idx="1417">
                  <c:v>3.5370370370370399E-2</c:v>
                </c:pt>
                <c:pt idx="1418">
                  <c:v>3.5393518518518498E-2</c:v>
                </c:pt>
                <c:pt idx="1419">
                  <c:v>3.54166666666667E-2</c:v>
                </c:pt>
                <c:pt idx="1420">
                  <c:v>3.5439814814814799E-2</c:v>
                </c:pt>
                <c:pt idx="1421">
                  <c:v>3.5474537037036999E-2</c:v>
                </c:pt>
                <c:pt idx="1422">
                  <c:v>3.5497685185185202E-2</c:v>
                </c:pt>
                <c:pt idx="1423">
                  <c:v>3.55208333333333E-2</c:v>
                </c:pt>
                <c:pt idx="1424">
                  <c:v>3.5543981481481503E-2</c:v>
                </c:pt>
                <c:pt idx="1425">
                  <c:v>3.5578703703703703E-2</c:v>
                </c:pt>
                <c:pt idx="1426">
                  <c:v>3.5601851851851801E-2</c:v>
                </c:pt>
                <c:pt idx="1427">
                  <c:v>3.5624999999999997E-2</c:v>
                </c:pt>
                <c:pt idx="1428">
                  <c:v>3.56481481481482E-2</c:v>
                </c:pt>
                <c:pt idx="1429">
                  <c:v>3.5682870370370399E-2</c:v>
                </c:pt>
                <c:pt idx="1430">
                  <c:v>3.5706018518518498E-2</c:v>
                </c:pt>
                <c:pt idx="1431">
                  <c:v>3.5729166666666701E-2</c:v>
                </c:pt>
                <c:pt idx="1432">
                  <c:v>3.5752314814814799E-2</c:v>
                </c:pt>
                <c:pt idx="1433">
                  <c:v>3.5787037037036999E-2</c:v>
                </c:pt>
                <c:pt idx="1434">
                  <c:v>3.5810185185185202E-2</c:v>
                </c:pt>
                <c:pt idx="1435">
                  <c:v>3.58333333333333E-2</c:v>
                </c:pt>
                <c:pt idx="1436">
                  <c:v>3.5868055555555597E-2</c:v>
                </c:pt>
                <c:pt idx="1437">
                  <c:v>3.5891203703703703E-2</c:v>
                </c:pt>
                <c:pt idx="1438">
                  <c:v>3.5914351851851802E-2</c:v>
                </c:pt>
                <c:pt idx="1439">
                  <c:v>3.5937499999999997E-2</c:v>
                </c:pt>
                <c:pt idx="1440">
                  <c:v>3.5960648148148103E-2</c:v>
                </c:pt>
                <c:pt idx="1441">
                  <c:v>3.5983796296296298E-2</c:v>
                </c:pt>
                <c:pt idx="1442">
                  <c:v>3.6006944444444397E-2</c:v>
                </c:pt>
                <c:pt idx="1443">
                  <c:v>3.60300925925926E-2</c:v>
                </c:pt>
                <c:pt idx="1444">
                  <c:v>3.6053240740740698E-2</c:v>
                </c:pt>
                <c:pt idx="1445">
                  <c:v>3.6087962962963002E-2</c:v>
                </c:pt>
                <c:pt idx="1446">
                  <c:v>3.6111111111111101E-2</c:v>
                </c:pt>
                <c:pt idx="1447">
                  <c:v>3.6134259259259303E-2</c:v>
                </c:pt>
                <c:pt idx="1448">
                  <c:v>3.6157407407407402E-2</c:v>
                </c:pt>
                <c:pt idx="1449">
                  <c:v>3.6180555555555598E-2</c:v>
                </c:pt>
                <c:pt idx="1450">
                  <c:v>3.6203703703703703E-2</c:v>
                </c:pt>
                <c:pt idx="1451">
                  <c:v>3.6226851851851802E-2</c:v>
                </c:pt>
                <c:pt idx="1452">
                  <c:v>3.6249999999999998E-2</c:v>
                </c:pt>
                <c:pt idx="1453">
                  <c:v>3.62731481481482E-2</c:v>
                </c:pt>
                <c:pt idx="1454">
                  <c:v>3.63078703703704E-2</c:v>
                </c:pt>
                <c:pt idx="1455">
                  <c:v>3.6331018518518499E-2</c:v>
                </c:pt>
                <c:pt idx="1456">
                  <c:v>3.6354166666666701E-2</c:v>
                </c:pt>
                <c:pt idx="1457">
                  <c:v>3.63773148148148E-2</c:v>
                </c:pt>
                <c:pt idx="1458">
                  <c:v>3.6400462962963002E-2</c:v>
                </c:pt>
                <c:pt idx="1459">
                  <c:v>3.6423611111111101E-2</c:v>
                </c:pt>
                <c:pt idx="1460">
                  <c:v>3.6446759259259297E-2</c:v>
                </c:pt>
                <c:pt idx="1461">
                  <c:v>3.6469907407407402E-2</c:v>
                </c:pt>
                <c:pt idx="1462">
                  <c:v>3.6493055555555598E-2</c:v>
                </c:pt>
                <c:pt idx="1463">
                  <c:v>3.6527777777777798E-2</c:v>
                </c:pt>
                <c:pt idx="1464">
                  <c:v>3.6550925925925903E-2</c:v>
                </c:pt>
                <c:pt idx="1465">
                  <c:v>3.6574074074074099E-2</c:v>
                </c:pt>
                <c:pt idx="1466">
                  <c:v>3.6597222222222198E-2</c:v>
                </c:pt>
                <c:pt idx="1467">
                  <c:v>3.66203703703704E-2</c:v>
                </c:pt>
                <c:pt idx="1468">
                  <c:v>3.6643518518518499E-2</c:v>
                </c:pt>
                <c:pt idx="1469">
                  <c:v>3.6666666666666702E-2</c:v>
                </c:pt>
                <c:pt idx="1470">
                  <c:v>3.66898148148148E-2</c:v>
                </c:pt>
                <c:pt idx="1471">
                  <c:v>3.6712962962963003E-2</c:v>
                </c:pt>
                <c:pt idx="1472">
                  <c:v>3.6747685185185203E-2</c:v>
                </c:pt>
                <c:pt idx="1473">
                  <c:v>3.6770833333333301E-2</c:v>
                </c:pt>
                <c:pt idx="1474">
                  <c:v>3.6793981481481497E-2</c:v>
                </c:pt>
                <c:pt idx="1475">
                  <c:v>3.6817129629629602E-2</c:v>
                </c:pt>
                <c:pt idx="1476">
                  <c:v>3.6840277777777798E-2</c:v>
                </c:pt>
                <c:pt idx="1477">
                  <c:v>3.6863425925925897E-2</c:v>
                </c:pt>
                <c:pt idx="1478">
                  <c:v>3.6886574074074099E-2</c:v>
                </c:pt>
                <c:pt idx="1479">
                  <c:v>3.6909722222222198E-2</c:v>
                </c:pt>
                <c:pt idx="1480">
                  <c:v>3.6944444444444398E-2</c:v>
                </c:pt>
                <c:pt idx="1481">
                  <c:v>3.69675925925926E-2</c:v>
                </c:pt>
                <c:pt idx="1482">
                  <c:v>3.6990740740740699E-2</c:v>
                </c:pt>
                <c:pt idx="1483">
                  <c:v>3.7013888888888902E-2</c:v>
                </c:pt>
                <c:pt idx="1484">
                  <c:v>3.7037037037037E-2</c:v>
                </c:pt>
                <c:pt idx="1485">
                  <c:v>3.7060185185185203E-2</c:v>
                </c:pt>
                <c:pt idx="1486">
                  <c:v>3.7083333333333302E-2</c:v>
                </c:pt>
                <c:pt idx="1487">
                  <c:v>3.7106481481481497E-2</c:v>
                </c:pt>
                <c:pt idx="1488">
                  <c:v>3.7129629629629603E-2</c:v>
                </c:pt>
                <c:pt idx="1489">
                  <c:v>3.7164351851851803E-2</c:v>
                </c:pt>
                <c:pt idx="1490">
                  <c:v>3.7187499999999998E-2</c:v>
                </c:pt>
                <c:pt idx="1491">
                  <c:v>3.7210648148148201E-2</c:v>
                </c:pt>
                <c:pt idx="1492">
                  <c:v>3.72337962962963E-2</c:v>
                </c:pt>
                <c:pt idx="1493">
                  <c:v>3.7256944444444502E-2</c:v>
                </c:pt>
                <c:pt idx="1494">
                  <c:v>3.7280092592592601E-2</c:v>
                </c:pt>
                <c:pt idx="1495">
                  <c:v>3.7303240740740699E-2</c:v>
                </c:pt>
                <c:pt idx="1496">
                  <c:v>3.7326388888888902E-2</c:v>
                </c:pt>
                <c:pt idx="1497">
                  <c:v>3.7349537037037001E-2</c:v>
                </c:pt>
                <c:pt idx="1498">
                  <c:v>3.7384259259259298E-2</c:v>
                </c:pt>
                <c:pt idx="1499">
                  <c:v>3.7407407407407403E-2</c:v>
                </c:pt>
                <c:pt idx="1500">
                  <c:v>3.7430555555555599E-2</c:v>
                </c:pt>
                <c:pt idx="1501">
                  <c:v>3.7453703703703697E-2</c:v>
                </c:pt>
                <c:pt idx="1502">
                  <c:v>3.7476851851851803E-2</c:v>
                </c:pt>
                <c:pt idx="1503">
                  <c:v>3.7499999999999999E-2</c:v>
                </c:pt>
                <c:pt idx="1504">
                  <c:v>3.7523148148148097E-2</c:v>
                </c:pt>
                <c:pt idx="1505">
                  <c:v>3.7557870370370401E-2</c:v>
                </c:pt>
                <c:pt idx="1506">
                  <c:v>3.75810185185185E-2</c:v>
                </c:pt>
                <c:pt idx="1507">
                  <c:v>3.7604166666666702E-2</c:v>
                </c:pt>
                <c:pt idx="1508">
                  <c:v>3.7627314814814801E-2</c:v>
                </c:pt>
                <c:pt idx="1509">
                  <c:v>3.7650462962962997E-2</c:v>
                </c:pt>
                <c:pt idx="1510">
                  <c:v>3.7685185185185197E-2</c:v>
                </c:pt>
                <c:pt idx="1511">
                  <c:v>3.7708333333333302E-2</c:v>
                </c:pt>
                <c:pt idx="1512">
                  <c:v>3.7731481481481498E-2</c:v>
                </c:pt>
                <c:pt idx="1513">
                  <c:v>3.7754629629629603E-2</c:v>
                </c:pt>
                <c:pt idx="1514">
                  <c:v>3.7777777777777799E-2</c:v>
                </c:pt>
                <c:pt idx="1515">
                  <c:v>3.7800925925925898E-2</c:v>
                </c:pt>
                <c:pt idx="1516">
                  <c:v>3.78240740740741E-2</c:v>
                </c:pt>
                <c:pt idx="1517">
                  <c:v>3.78587962962963E-2</c:v>
                </c:pt>
                <c:pt idx="1518">
                  <c:v>3.7881944444444399E-2</c:v>
                </c:pt>
                <c:pt idx="1519">
                  <c:v>3.7905092592592601E-2</c:v>
                </c:pt>
                <c:pt idx="1520">
                  <c:v>3.79282407407407E-2</c:v>
                </c:pt>
                <c:pt idx="1521">
                  <c:v>3.7951388888888903E-2</c:v>
                </c:pt>
                <c:pt idx="1522">
                  <c:v>3.7974537037037001E-2</c:v>
                </c:pt>
                <c:pt idx="1523">
                  <c:v>3.8009259259259298E-2</c:v>
                </c:pt>
                <c:pt idx="1524">
                  <c:v>3.8032407407407397E-2</c:v>
                </c:pt>
                <c:pt idx="1525">
                  <c:v>3.8055555555555599E-2</c:v>
                </c:pt>
                <c:pt idx="1526">
                  <c:v>3.8078703703703698E-2</c:v>
                </c:pt>
                <c:pt idx="1527">
                  <c:v>3.8101851851851803E-2</c:v>
                </c:pt>
                <c:pt idx="1528">
                  <c:v>3.8124999999999999E-2</c:v>
                </c:pt>
                <c:pt idx="1529">
                  <c:v>3.8148148148148098E-2</c:v>
                </c:pt>
                <c:pt idx="1530">
                  <c:v>3.8182870370370402E-2</c:v>
                </c:pt>
                <c:pt idx="1531">
                  <c:v>3.82060185185185E-2</c:v>
                </c:pt>
                <c:pt idx="1532">
                  <c:v>3.8229166666666703E-2</c:v>
                </c:pt>
                <c:pt idx="1533">
                  <c:v>3.8252314814814802E-2</c:v>
                </c:pt>
                <c:pt idx="1534">
                  <c:v>3.8275462962962997E-2</c:v>
                </c:pt>
                <c:pt idx="1535">
                  <c:v>3.8310185185185197E-2</c:v>
                </c:pt>
                <c:pt idx="1536">
                  <c:v>3.8333333333333303E-2</c:v>
                </c:pt>
                <c:pt idx="1537">
                  <c:v>3.8356481481481498E-2</c:v>
                </c:pt>
                <c:pt idx="1538">
                  <c:v>3.8379629629629597E-2</c:v>
                </c:pt>
                <c:pt idx="1539">
                  <c:v>3.84027777777778E-2</c:v>
                </c:pt>
                <c:pt idx="1540">
                  <c:v>3.8425925925925898E-2</c:v>
                </c:pt>
                <c:pt idx="1541">
                  <c:v>3.8449074074074101E-2</c:v>
                </c:pt>
                <c:pt idx="1542">
                  <c:v>3.8483796296296301E-2</c:v>
                </c:pt>
                <c:pt idx="1543">
                  <c:v>3.8506944444444399E-2</c:v>
                </c:pt>
                <c:pt idx="1544">
                  <c:v>3.8530092592592602E-2</c:v>
                </c:pt>
                <c:pt idx="1545">
                  <c:v>3.85532407407407E-2</c:v>
                </c:pt>
                <c:pt idx="1546">
                  <c:v>3.8576388888888903E-2</c:v>
                </c:pt>
                <c:pt idx="1547">
                  <c:v>3.8611111111111103E-2</c:v>
                </c:pt>
                <c:pt idx="1548">
                  <c:v>3.8634259259259299E-2</c:v>
                </c:pt>
                <c:pt idx="1549">
                  <c:v>3.8657407407407397E-2</c:v>
                </c:pt>
                <c:pt idx="1550">
                  <c:v>3.86805555555556E-2</c:v>
                </c:pt>
                <c:pt idx="1551">
                  <c:v>3.87152777777778E-2</c:v>
                </c:pt>
                <c:pt idx="1552">
                  <c:v>3.8738425925925898E-2</c:v>
                </c:pt>
                <c:pt idx="1553">
                  <c:v>3.8761574074074101E-2</c:v>
                </c:pt>
                <c:pt idx="1554">
                  <c:v>3.87847222222222E-2</c:v>
                </c:pt>
                <c:pt idx="1555">
                  <c:v>3.8807870370370402E-2</c:v>
                </c:pt>
                <c:pt idx="1556">
                  <c:v>3.8842592592592602E-2</c:v>
                </c:pt>
                <c:pt idx="1557">
                  <c:v>3.8865740740740701E-2</c:v>
                </c:pt>
                <c:pt idx="1558">
                  <c:v>3.8888888888888903E-2</c:v>
                </c:pt>
                <c:pt idx="1559">
                  <c:v>3.8912037037037002E-2</c:v>
                </c:pt>
                <c:pt idx="1560">
                  <c:v>3.8935185185185198E-2</c:v>
                </c:pt>
                <c:pt idx="1561">
                  <c:v>3.8958333333333303E-2</c:v>
                </c:pt>
                <c:pt idx="1562">
                  <c:v>3.8981481481481499E-2</c:v>
                </c:pt>
                <c:pt idx="1563">
                  <c:v>3.9016203703703699E-2</c:v>
                </c:pt>
                <c:pt idx="1564">
                  <c:v>3.9039351851851901E-2</c:v>
                </c:pt>
                <c:pt idx="1565">
                  <c:v>3.90625E-2</c:v>
                </c:pt>
                <c:pt idx="1566">
                  <c:v>3.9085648148148099E-2</c:v>
                </c:pt>
                <c:pt idx="1567">
                  <c:v>3.9120370370370403E-2</c:v>
                </c:pt>
                <c:pt idx="1568">
                  <c:v>3.9143518518518501E-2</c:v>
                </c:pt>
                <c:pt idx="1569">
                  <c:v>3.9166666666666697E-2</c:v>
                </c:pt>
                <c:pt idx="1570">
                  <c:v>3.9189814814814802E-2</c:v>
                </c:pt>
                <c:pt idx="1571">
                  <c:v>3.9212962962962998E-2</c:v>
                </c:pt>
                <c:pt idx="1572">
                  <c:v>3.9236111111111097E-2</c:v>
                </c:pt>
                <c:pt idx="1573">
                  <c:v>3.9259259259259299E-2</c:v>
                </c:pt>
                <c:pt idx="1574">
                  <c:v>3.9293981481481499E-2</c:v>
                </c:pt>
                <c:pt idx="1575">
                  <c:v>3.9317129629629598E-2</c:v>
                </c:pt>
                <c:pt idx="1576">
                  <c:v>3.93402777777778E-2</c:v>
                </c:pt>
                <c:pt idx="1577">
                  <c:v>3.9363425925925899E-2</c:v>
                </c:pt>
                <c:pt idx="1578">
                  <c:v>3.9386574074074102E-2</c:v>
                </c:pt>
                <c:pt idx="1579">
                  <c:v>3.94097222222222E-2</c:v>
                </c:pt>
                <c:pt idx="1580">
                  <c:v>3.9432870370370403E-2</c:v>
                </c:pt>
                <c:pt idx="1581">
                  <c:v>3.9456018518518501E-2</c:v>
                </c:pt>
                <c:pt idx="1582">
                  <c:v>3.9490740740740701E-2</c:v>
                </c:pt>
                <c:pt idx="1583">
                  <c:v>3.9513888888888897E-2</c:v>
                </c:pt>
                <c:pt idx="1584">
                  <c:v>3.9537037037037003E-2</c:v>
                </c:pt>
                <c:pt idx="1585">
                  <c:v>3.9560185185185198E-2</c:v>
                </c:pt>
                <c:pt idx="1586">
                  <c:v>3.9583333333333297E-2</c:v>
                </c:pt>
                <c:pt idx="1587">
                  <c:v>3.9618055555555601E-2</c:v>
                </c:pt>
                <c:pt idx="1588">
                  <c:v>3.9641203703703699E-2</c:v>
                </c:pt>
                <c:pt idx="1589">
                  <c:v>3.9664351851851798E-2</c:v>
                </c:pt>
                <c:pt idx="1590">
                  <c:v>3.9687500000000001E-2</c:v>
                </c:pt>
                <c:pt idx="1591">
                  <c:v>3.97222222222222E-2</c:v>
                </c:pt>
                <c:pt idx="1592">
                  <c:v>3.9745370370370403E-2</c:v>
                </c:pt>
                <c:pt idx="1593">
                  <c:v>3.9768518518518502E-2</c:v>
                </c:pt>
                <c:pt idx="1594">
                  <c:v>3.9791666666666697E-2</c:v>
                </c:pt>
                <c:pt idx="1595">
                  <c:v>3.9814814814814803E-2</c:v>
                </c:pt>
                <c:pt idx="1596">
                  <c:v>3.9849537037037003E-2</c:v>
                </c:pt>
                <c:pt idx="1597">
                  <c:v>3.9872685185185198E-2</c:v>
                </c:pt>
                <c:pt idx="1598">
                  <c:v>3.9907407407407398E-2</c:v>
                </c:pt>
                <c:pt idx="1599">
                  <c:v>3.9930555555555601E-2</c:v>
                </c:pt>
                <c:pt idx="1600">
                  <c:v>3.99537037037037E-2</c:v>
                </c:pt>
                <c:pt idx="1601">
                  <c:v>3.9976851851851798E-2</c:v>
                </c:pt>
                <c:pt idx="1602">
                  <c:v>4.0011574074074102E-2</c:v>
                </c:pt>
                <c:pt idx="1603">
                  <c:v>4.0034722222222201E-2</c:v>
                </c:pt>
                <c:pt idx="1604">
                  <c:v>4.0057870370370403E-2</c:v>
                </c:pt>
                <c:pt idx="1605">
                  <c:v>4.0081018518518502E-2</c:v>
                </c:pt>
                <c:pt idx="1606">
                  <c:v>4.0104166666666698E-2</c:v>
                </c:pt>
                <c:pt idx="1607">
                  <c:v>4.0127314814814803E-2</c:v>
                </c:pt>
                <c:pt idx="1608">
                  <c:v>4.0150462962962902E-2</c:v>
                </c:pt>
                <c:pt idx="1609">
                  <c:v>4.0173611111111097E-2</c:v>
                </c:pt>
                <c:pt idx="1610">
                  <c:v>4.0208333333333297E-2</c:v>
                </c:pt>
                <c:pt idx="1611">
                  <c:v>4.02314814814815E-2</c:v>
                </c:pt>
                <c:pt idx="1612">
                  <c:v>4.0254629629629599E-2</c:v>
                </c:pt>
                <c:pt idx="1613">
                  <c:v>4.0277777777777801E-2</c:v>
                </c:pt>
                <c:pt idx="1614">
                  <c:v>4.03009259259259E-2</c:v>
                </c:pt>
                <c:pt idx="1615">
                  <c:v>4.0324074074074102E-2</c:v>
                </c:pt>
                <c:pt idx="1616">
                  <c:v>4.0347222222222201E-2</c:v>
                </c:pt>
                <c:pt idx="1617">
                  <c:v>4.0370370370370397E-2</c:v>
                </c:pt>
                <c:pt idx="1618">
                  <c:v>4.0393518518518502E-2</c:v>
                </c:pt>
                <c:pt idx="1619">
                  <c:v>4.0428240740740702E-2</c:v>
                </c:pt>
                <c:pt idx="1620">
                  <c:v>4.0451388888888898E-2</c:v>
                </c:pt>
                <c:pt idx="1621">
                  <c:v>4.0474537037037003E-2</c:v>
                </c:pt>
                <c:pt idx="1622">
                  <c:v>4.0497685185185199E-2</c:v>
                </c:pt>
                <c:pt idx="1623">
                  <c:v>4.0520833333333298E-2</c:v>
                </c:pt>
                <c:pt idx="1624">
                  <c:v>4.05439814814815E-2</c:v>
                </c:pt>
                <c:pt idx="1625">
                  <c:v>4.05787037037037E-2</c:v>
                </c:pt>
                <c:pt idx="1626">
                  <c:v>4.0601851851851903E-2</c:v>
                </c:pt>
                <c:pt idx="1627">
                  <c:v>4.0625000000000001E-2</c:v>
                </c:pt>
                <c:pt idx="1628">
                  <c:v>4.06481481481481E-2</c:v>
                </c:pt>
                <c:pt idx="1629">
                  <c:v>4.0671296296296303E-2</c:v>
                </c:pt>
                <c:pt idx="1630">
                  <c:v>4.0694444444444401E-2</c:v>
                </c:pt>
                <c:pt idx="1631">
                  <c:v>4.0717592592592597E-2</c:v>
                </c:pt>
                <c:pt idx="1632">
                  <c:v>4.0752314814814797E-2</c:v>
                </c:pt>
                <c:pt idx="1633">
                  <c:v>4.0775462962962999E-2</c:v>
                </c:pt>
                <c:pt idx="1634">
                  <c:v>4.0798611111111098E-2</c:v>
                </c:pt>
                <c:pt idx="1635">
                  <c:v>4.0821759259259301E-2</c:v>
                </c:pt>
                <c:pt idx="1636">
                  <c:v>4.0844907407407399E-2</c:v>
                </c:pt>
                <c:pt idx="1637">
                  <c:v>4.0868055555555498E-2</c:v>
                </c:pt>
                <c:pt idx="1638">
                  <c:v>4.08912037037037E-2</c:v>
                </c:pt>
                <c:pt idx="1639">
                  <c:v>4.0914351851851903E-2</c:v>
                </c:pt>
                <c:pt idx="1640">
                  <c:v>4.0937500000000002E-2</c:v>
                </c:pt>
                <c:pt idx="1641">
                  <c:v>4.0960648148148197E-2</c:v>
                </c:pt>
                <c:pt idx="1642">
                  <c:v>4.0995370370370397E-2</c:v>
                </c:pt>
                <c:pt idx="1643">
                  <c:v>4.1018518518518503E-2</c:v>
                </c:pt>
                <c:pt idx="1644">
                  <c:v>4.1041666666666601E-2</c:v>
                </c:pt>
                <c:pt idx="1645">
                  <c:v>4.1064814814814797E-2</c:v>
                </c:pt>
                <c:pt idx="1646">
                  <c:v>4.1087962962963E-2</c:v>
                </c:pt>
                <c:pt idx="1647">
                  <c:v>4.1111111111111098E-2</c:v>
                </c:pt>
                <c:pt idx="1648">
                  <c:v>4.1134259259259301E-2</c:v>
                </c:pt>
                <c:pt idx="1649">
                  <c:v>4.1168981481481501E-2</c:v>
                </c:pt>
                <c:pt idx="1650">
                  <c:v>4.1192129629629599E-2</c:v>
                </c:pt>
                <c:pt idx="1651">
                  <c:v>4.1215277777777802E-2</c:v>
                </c:pt>
                <c:pt idx="1652">
                  <c:v>4.1238425925925901E-2</c:v>
                </c:pt>
                <c:pt idx="1653">
                  <c:v>4.1261574074074103E-2</c:v>
                </c:pt>
                <c:pt idx="1654">
                  <c:v>4.1284722222222202E-2</c:v>
                </c:pt>
                <c:pt idx="1655">
                  <c:v>4.1307870370370398E-2</c:v>
                </c:pt>
                <c:pt idx="1656">
                  <c:v>4.1331018518518503E-2</c:v>
                </c:pt>
                <c:pt idx="1657">
                  <c:v>4.1354166666666602E-2</c:v>
                </c:pt>
                <c:pt idx="1658">
                  <c:v>4.1388888888888899E-2</c:v>
                </c:pt>
                <c:pt idx="1659">
                  <c:v>4.1412037037037101E-2</c:v>
                </c:pt>
                <c:pt idx="1660">
                  <c:v>4.14351851851852E-2</c:v>
                </c:pt>
                <c:pt idx="1661">
                  <c:v>4.1458333333333298E-2</c:v>
                </c:pt>
                <c:pt idx="1662">
                  <c:v>4.1481481481481501E-2</c:v>
                </c:pt>
                <c:pt idx="1663">
                  <c:v>4.15046296296296E-2</c:v>
                </c:pt>
                <c:pt idx="1664">
                  <c:v>4.1527777777777802E-2</c:v>
                </c:pt>
                <c:pt idx="1665">
                  <c:v>4.1550925925925901E-2</c:v>
                </c:pt>
                <c:pt idx="1666">
                  <c:v>4.1574074074074097E-2</c:v>
                </c:pt>
                <c:pt idx="1667">
                  <c:v>4.1608796296296303E-2</c:v>
                </c:pt>
                <c:pt idx="1668">
                  <c:v>4.1631944444444402E-2</c:v>
                </c:pt>
                <c:pt idx="1669">
                  <c:v>4.1655092592592598E-2</c:v>
                </c:pt>
                <c:pt idx="1670">
                  <c:v>4.1678240740740703E-2</c:v>
                </c:pt>
                <c:pt idx="1671">
                  <c:v>4.1701388888888899E-2</c:v>
                </c:pt>
                <c:pt idx="1672">
                  <c:v>4.1724537037036998E-2</c:v>
                </c:pt>
                <c:pt idx="1673">
                  <c:v>4.17476851851852E-2</c:v>
                </c:pt>
                <c:pt idx="1674">
                  <c:v>4.1770833333333299E-2</c:v>
                </c:pt>
                <c:pt idx="1675">
                  <c:v>4.1793981481481501E-2</c:v>
                </c:pt>
                <c:pt idx="1676">
                  <c:v>4.1828703703703701E-2</c:v>
                </c:pt>
                <c:pt idx="1677">
                  <c:v>4.1851851851851897E-2</c:v>
                </c:pt>
                <c:pt idx="1678">
                  <c:v>4.1875000000000002E-2</c:v>
                </c:pt>
                <c:pt idx="1679">
                  <c:v>4.1898148148148101E-2</c:v>
                </c:pt>
                <c:pt idx="1680">
                  <c:v>4.1921296296296297E-2</c:v>
                </c:pt>
                <c:pt idx="1681">
                  <c:v>4.1944444444444402E-2</c:v>
                </c:pt>
                <c:pt idx="1682">
                  <c:v>4.1967592592592598E-2</c:v>
                </c:pt>
                <c:pt idx="1683">
                  <c:v>4.1990740740740801E-2</c:v>
                </c:pt>
                <c:pt idx="1684">
                  <c:v>4.2025462962963001E-2</c:v>
                </c:pt>
                <c:pt idx="1685">
                  <c:v>4.2048611111111099E-2</c:v>
                </c:pt>
                <c:pt idx="1686">
                  <c:v>4.2071759259259302E-2</c:v>
                </c:pt>
                <c:pt idx="1687">
                  <c:v>4.20949074074074E-2</c:v>
                </c:pt>
                <c:pt idx="1688">
                  <c:v>4.2118055555555499E-2</c:v>
                </c:pt>
                <c:pt idx="1689">
                  <c:v>4.2141203703703702E-2</c:v>
                </c:pt>
                <c:pt idx="1690">
                  <c:v>4.2164351851851897E-2</c:v>
                </c:pt>
                <c:pt idx="1691">
                  <c:v>4.2187500000000003E-2</c:v>
                </c:pt>
                <c:pt idx="1692">
                  <c:v>4.2222222222222203E-2</c:v>
                </c:pt>
                <c:pt idx="1693">
                  <c:v>4.2245370370370398E-2</c:v>
                </c:pt>
                <c:pt idx="1694">
                  <c:v>4.2268518518518497E-2</c:v>
                </c:pt>
                <c:pt idx="1695">
                  <c:v>4.22916666666667E-2</c:v>
                </c:pt>
                <c:pt idx="1696">
                  <c:v>4.2314814814814798E-2</c:v>
                </c:pt>
                <c:pt idx="1697">
                  <c:v>4.2337962962963001E-2</c:v>
                </c:pt>
                <c:pt idx="1698">
                  <c:v>4.2361111111111099E-2</c:v>
                </c:pt>
                <c:pt idx="1699">
                  <c:v>4.2395833333333299E-2</c:v>
                </c:pt>
                <c:pt idx="1700">
                  <c:v>4.2418981481481502E-2</c:v>
                </c:pt>
                <c:pt idx="1701">
                  <c:v>4.2442129629629601E-2</c:v>
                </c:pt>
                <c:pt idx="1702">
                  <c:v>4.2465277777777803E-2</c:v>
                </c:pt>
                <c:pt idx="1703">
                  <c:v>4.2488425925925902E-2</c:v>
                </c:pt>
                <c:pt idx="1704">
                  <c:v>4.2511574074074097E-2</c:v>
                </c:pt>
                <c:pt idx="1705">
                  <c:v>4.2534722222222203E-2</c:v>
                </c:pt>
                <c:pt idx="1706">
                  <c:v>4.2557870370370399E-2</c:v>
                </c:pt>
                <c:pt idx="1707">
                  <c:v>4.2581018518518497E-2</c:v>
                </c:pt>
                <c:pt idx="1708">
                  <c:v>4.2615740740740697E-2</c:v>
                </c:pt>
                <c:pt idx="1709">
                  <c:v>4.26388888888889E-2</c:v>
                </c:pt>
                <c:pt idx="1710">
                  <c:v>4.2662037037036998E-2</c:v>
                </c:pt>
                <c:pt idx="1711">
                  <c:v>4.2685185185185201E-2</c:v>
                </c:pt>
                <c:pt idx="1712">
                  <c:v>4.27083333333333E-2</c:v>
                </c:pt>
                <c:pt idx="1713">
                  <c:v>4.2731481481481502E-2</c:v>
                </c:pt>
                <c:pt idx="1714">
                  <c:v>4.2754629629629601E-2</c:v>
                </c:pt>
                <c:pt idx="1715">
                  <c:v>4.2777777777777803E-2</c:v>
                </c:pt>
                <c:pt idx="1716">
                  <c:v>4.2800925925925902E-2</c:v>
                </c:pt>
                <c:pt idx="1717">
                  <c:v>4.2835648148148102E-2</c:v>
                </c:pt>
                <c:pt idx="1718">
                  <c:v>4.2858796296296298E-2</c:v>
                </c:pt>
                <c:pt idx="1719">
                  <c:v>4.2881944444444403E-2</c:v>
                </c:pt>
                <c:pt idx="1720">
                  <c:v>4.2905092592592599E-2</c:v>
                </c:pt>
                <c:pt idx="1721">
                  <c:v>4.2928240740740801E-2</c:v>
                </c:pt>
                <c:pt idx="1722">
                  <c:v>4.29513888888889E-2</c:v>
                </c:pt>
                <c:pt idx="1723">
                  <c:v>4.2974537037037103E-2</c:v>
                </c:pt>
                <c:pt idx="1724">
                  <c:v>4.2997685185185201E-2</c:v>
                </c:pt>
                <c:pt idx="1725">
                  <c:v>4.3032407407407401E-2</c:v>
                </c:pt>
                <c:pt idx="1726">
                  <c:v>4.30555555555555E-2</c:v>
                </c:pt>
                <c:pt idx="1727">
                  <c:v>4.3078703703703702E-2</c:v>
                </c:pt>
                <c:pt idx="1728">
                  <c:v>4.3101851851851898E-2</c:v>
                </c:pt>
                <c:pt idx="1729">
                  <c:v>4.3124999999999997E-2</c:v>
                </c:pt>
                <c:pt idx="1730">
                  <c:v>4.3148148148148102E-2</c:v>
                </c:pt>
                <c:pt idx="1731">
                  <c:v>4.3182870370370399E-2</c:v>
                </c:pt>
                <c:pt idx="1732">
                  <c:v>4.3206018518518498E-2</c:v>
                </c:pt>
                <c:pt idx="1733">
                  <c:v>4.32291666666667E-2</c:v>
                </c:pt>
                <c:pt idx="1734">
                  <c:v>4.3252314814814799E-2</c:v>
                </c:pt>
                <c:pt idx="1735">
                  <c:v>4.3275462962963002E-2</c:v>
                </c:pt>
                <c:pt idx="1736">
                  <c:v>4.32986111111111E-2</c:v>
                </c:pt>
                <c:pt idx="1737">
                  <c:v>4.33333333333333E-2</c:v>
                </c:pt>
                <c:pt idx="1738">
                  <c:v>4.3356481481481503E-2</c:v>
                </c:pt>
                <c:pt idx="1739">
                  <c:v>4.3379629629629601E-2</c:v>
                </c:pt>
                <c:pt idx="1740">
                  <c:v>4.3402777777777797E-2</c:v>
                </c:pt>
                <c:pt idx="1741">
                  <c:v>4.3425925925925903E-2</c:v>
                </c:pt>
                <c:pt idx="1742">
                  <c:v>4.3449074074074098E-2</c:v>
                </c:pt>
                <c:pt idx="1743">
                  <c:v>4.3483796296296298E-2</c:v>
                </c:pt>
                <c:pt idx="1744">
                  <c:v>4.3506944444444501E-2</c:v>
                </c:pt>
                <c:pt idx="1745">
                  <c:v>4.3530092592592599E-2</c:v>
                </c:pt>
                <c:pt idx="1746">
                  <c:v>4.3553240740740698E-2</c:v>
                </c:pt>
                <c:pt idx="1747">
                  <c:v>4.3576388888888901E-2</c:v>
                </c:pt>
                <c:pt idx="1748">
                  <c:v>4.3599537037036999E-2</c:v>
                </c:pt>
                <c:pt idx="1749">
                  <c:v>4.3622685185185202E-2</c:v>
                </c:pt>
                <c:pt idx="1750">
                  <c:v>4.3657407407407402E-2</c:v>
                </c:pt>
                <c:pt idx="1751">
                  <c:v>4.36805555555555E-2</c:v>
                </c:pt>
                <c:pt idx="1752">
                  <c:v>4.3703703703703703E-2</c:v>
                </c:pt>
                <c:pt idx="1753">
                  <c:v>4.3726851851851899E-2</c:v>
                </c:pt>
                <c:pt idx="1754">
                  <c:v>4.3749999999999997E-2</c:v>
                </c:pt>
                <c:pt idx="1755">
                  <c:v>4.3773148148148103E-2</c:v>
                </c:pt>
                <c:pt idx="1756">
                  <c:v>4.3796296296296298E-2</c:v>
                </c:pt>
                <c:pt idx="1757">
                  <c:v>4.3831018518518498E-2</c:v>
                </c:pt>
                <c:pt idx="1758">
                  <c:v>4.3854166666666701E-2</c:v>
                </c:pt>
                <c:pt idx="1759">
                  <c:v>4.38773148148148E-2</c:v>
                </c:pt>
                <c:pt idx="1760">
                  <c:v>4.3900462962963002E-2</c:v>
                </c:pt>
                <c:pt idx="1761">
                  <c:v>4.3923611111111101E-2</c:v>
                </c:pt>
                <c:pt idx="1762">
                  <c:v>4.3946759259259303E-2</c:v>
                </c:pt>
                <c:pt idx="1763">
                  <c:v>4.3969907407407402E-2</c:v>
                </c:pt>
                <c:pt idx="1764">
                  <c:v>4.3993055555555598E-2</c:v>
                </c:pt>
                <c:pt idx="1765">
                  <c:v>4.4027777777777798E-2</c:v>
                </c:pt>
                <c:pt idx="1766">
                  <c:v>4.4050925925925903E-2</c:v>
                </c:pt>
                <c:pt idx="1767">
                  <c:v>4.4074074074074099E-2</c:v>
                </c:pt>
                <c:pt idx="1768">
                  <c:v>4.4097222222222197E-2</c:v>
                </c:pt>
                <c:pt idx="1769">
                  <c:v>4.41203703703704E-2</c:v>
                </c:pt>
                <c:pt idx="1770">
                  <c:v>4.4143518518518499E-2</c:v>
                </c:pt>
                <c:pt idx="1771">
                  <c:v>4.4166666666666701E-2</c:v>
                </c:pt>
                <c:pt idx="1772">
                  <c:v>4.41898148148148E-2</c:v>
                </c:pt>
                <c:pt idx="1773">
                  <c:v>4.4212962962963002E-2</c:v>
                </c:pt>
                <c:pt idx="1774">
                  <c:v>4.4247685185185202E-2</c:v>
                </c:pt>
                <c:pt idx="1775">
                  <c:v>4.4270833333333301E-2</c:v>
                </c:pt>
                <c:pt idx="1776">
                  <c:v>4.4293981481481497E-2</c:v>
                </c:pt>
                <c:pt idx="1777">
                  <c:v>4.4317129629629602E-2</c:v>
                </c:pt>
                <c:pt idx="1778">
                  <c:v>4.4340277777777798E-2</c:v>
                </c:pt>
                <c:pt idx="1779">
                  <c:v>4.4363425925925903E-2</c:v>
                </c:pt>
                <c:pt idx="1780">
                  <c:v>4.4386574074074099E-2</c:v>
                </c:pt>
                <c:pt idx="1781">
                  <c:v>4.4409722222222198E-2</c:v>
                </c:pt>
                <c:pt idx="1782">
                  <c:v>4.44328703703704E-2</c:v>
                </c:pt>
                <c:pt idx="1783">
                  <c:v>4.44675925925926E-2</c:v>
                </c:pt>
                <c:pt idx="1784">
                  <c:v>4.4490740740740803E-2</c:v>
                </c:pt>
                <c:pt idx="1785">
                  <c:v>4.4513888888888901E-2</c:v>
                </c:pt>
                <c:pt idx="1786">
                  <c:v>4.4537037037037097E-2</c:v>
                </c:pt>
                <c:pt idx="1787">
                  <c:v>4.4560185185185203E-2</c:v>
                </c:pt>
                <c:pt idx="1788">
                  <c:v>4.4583333333333301E-2</c:v>
                </c:pt>
                <c:pt idx="1789">
                  <c:v>4.4606481481481497E-2</c:v>
                </c:pt>
                <c:pt idx="1790">
                  <c:v>4.4629629629629602E-2</c:v>
                </c:pt>
                <c:pt idx="1791">
                  <c:v>4.4664351851851899E-2</c:v>
                </c:pt>
                <c:pt idx="1792">
                  <c:v>4.4687499999999998E-2</c:v>
                </c:pt>
                <c:pt idx="1793">
                  <c:v>4.4710648148148201E-2</c:v>
                </c:pt>
                <c:pt idx="1794">
                  <c:v>4.4733796296296299E-2</c:v>
                </c:pt>
                <c:pt idx="1795">
                  <c:v>4.4756944444444502E-2</c:v>
                </c:pt>
                <c:pt idx="1796">
                  <c:v>4.47800925925926E-2</c:v>
                </c:pt>
                <c:pt idx="1797">
                  <c:v>4.4803240740740803E-2</c:v>
                </c:pt>
                <c:pt idx="1798">
                  <c:v>4.4837962962963003E-2</c:v>
                </c:pt>
                <c:pt idx="1799">
                  <c:v>4.4861111111111102E-2</c:v>
                </c:pt>
                <c:pt idx="1800">
                  <c:v>4.4884259259259297E-2</c:v>
                </c:pt>
                <c:pt idx="1801">
                  <c:v>4.4907407407407403E-2</c:v>
                </c:pt>
                <c:pt idx="1802">
                  <c:v>4.4930555555555599E-2</c:v>
                </c:pt>
                <c:pt idx="1803">
                  <c:v>4.4953703703703697E-2</c:v>
                </c:pt>
                <c:pt idx="1804">
                  <c:v>4.49768518518519E-2</c:v>
                </c:pt>
                <c:pt idx="1805">
                  <c:v>4.4999999999999998E-2</c:v>
                </c:pt>
                <c:pt idx="1806">
                  <c:v>4.5023148148148201E-2</c:v>
                </c:pt>
                <c:pt idx="1807">
                  <c:v>4.5057870370370401E-2</c:v>
                </c:pt>
                <c:pt idx="1808">
                  <c:v>4.5081018518518499E-2</c:v>
                </c:pt>
                <c:pt idx="1809">
                  <c:v>4.5104166666666702E-2</c:v>
                </c:pt>
                <c:pt idx="1810">
                  <c:v>4.5127314814814801E-2</c:v>
                </c:pt>
                <c:pt idx="1811">
                  <c:v>4.5150462962963003E-2</c:v>
                </c:pt>
                <c:pt idx="1812">
                  <c:v>4.5173611111111102E-2</c:v>
                </c:pt>
                <c:pt idx="1813">
                  <c:v>4.5196759259259298E-2</c:v>
                </c:pt>
                <c:pt idx="1814">
                  <c:v>4.5219907407407403E-2</c:v>
                </c:pt>
                <c:pt idx="1815">
                  <c:v>4.5243055555555502E-2</c:v>
                </c:pt>
                <c:pt idx="1816">
                  <c:v>4.5277777777777799E-2</c:v>
                </c:pt>
                <c:pt idx="1817">
                  <c:v>4.5300925925925897E-2</c:v>
                </c:pt>
                <c:pt idx="1818">
                  <c:v>4.53240740740741E-2</c:v>
                </c:pt>
                <c:pt idx="1819">
                  <c:v>4.5347222222222199E-2</c:v>
                </c:pt>
                <c:pt idx="1820">
                  <c:v>4.5370370370370401E-2</c:v>
                </c:pt>
                <c:pt idx="1821">
                  <c:v>4.53935185185185E-2</c:v>
                </c:pt>
                <c:pt idx="1822">
                  <c:v>4.5416666666666702E-2</c:v>
                </c:pt>
                <c:pt idx="1823">
                  <c:v>4.5439814814814801E-2</c:v>
                </c:pt>
                <c:pt idx="1824">
                  <c:v>4.5462962962962997E-2</c:v>
                </c:pt>
                <c:pt idx="1825">
                  <c:v>4.5497685185185197E-2</c:v>
                </c:pt>
                <c:pt idx="1826">
                  <c:v>4.5520833333333302E-2</c:v>
                </c:pt>
                <c:pt idx="1827">
                  <c:v>4.5543981481481498E-2</c:v>
                </c:pt>
                <c:pt idx="1828">
                  <c:v>4.5567129629629603E-2</c:v>
                </c:pt>
                <c:pt idx="1829">
                  <c:v>4.5590277777777799E-2</c:v>
                </c:pt>
                <c:pt idx="1830">
                  <c:v>4.5613425925925898E-2</c:v>
                </c:pt>
                <c:pt idx="1831">
                  <c:v>4.56365740740741E-2</c:v>
                </c:pt>
                <c:pt idx="1832">
                  <c:v>4.5659722222222199E-2</c:v>
                </c:pt>
                <c:pt idx="1833">
                  <c:v>4.5694444444444503E-2</c:v>
                </c:pt>
                <c:pt idx="1834">
                  <c:v>4.5717592592592601E-2</c:v>
                </c:pt>
                <c:pt idx="1835">
                  <c:v>4.57407407407407E-2</c:v>
                </c:pt>
                <c:pt idx="1836">
                  <c:v>4.5763888888888903E-2</c:v>
                </c:pt>
                <c:pt idx="1837">
                  <c:v>4.5787037037037001E-2</c:v>
                </c:pt>
                <c:pt idx="1838">
                  <c:v>4.5810185185185197E-2</c:v>
                </c:pt>
                <c:pt idx="1839">
                  <c:v>4.5833333333333302E-2</c:v>
                </c:pt>
                <c:pt idx="1840">
                  <c:v>4.5856481481481498E-2</c:v>
                </c:pt>
                <c:pt idx="1841">
                  <c:v>4.5879629629629597E-2</c:v>
                </c:pt>
                <c:pt idx="1842">
                  <c:v>4.5914351851851901E-2</c:v>
                </c:pt>
                <c:pt idx="1843">
                  <c:v>4.5937499999999999E-2</c:v>
                </c:pt>
                <c:pt idx="1844">
                  <c:v>4.5960648148148202E-2</c:v>
                </c:pt>
                <c:pt idx="1845">
                  <c:v>4.59837962962963E-2</c:v>
                </c:pt>
                <c:pt idx="1846">
                  <c:v>4.6006944444444503E-2</c:v>
                </c:pt>
                <c:pt idx="1847">
                  <c:v>4.6030092592592602E-2</c:v>
                </c:pt>
                <c:pt idx="1848">
                  <c:v>4.60532407407407E-2</c:v>
                </c:pt>
                <c:pt idx="1849">
                  <c:v>4.6076388888888903E-2</c:v>
                </c:pt>
                <c:pt idx="1850">
                  <c:v>4.6111111111111103E-2</c:v>
                </c:pt>
                <c:pt idx="1851">
                  <c:v>4.6134259259259298E-2</c:v>
                </c:pt>
                <c:pt idx="1852">
                  <c:v>4.6157407407407397E-2</c:v>
                </c:pt>
                <c:pt idx="1853">
                  <c:v>4.6180555555555503E-2</c:v>
                </c:pt>
                <c:pt idx="1854">
                  <c:v>4.6203703703703698E-2</c:v>
                </c:pt>
                <c:pt idx="1855">
                  <c:v>4.6226851851851797E-2</c:v>
                </c:pt>
                <c:pt idx="1856">
                  <c:v>4.6249999999999999E-2</c:v>
                </c:pt>
                <c:pt idx="1857">
                  <c:v>4.6284722222222199E-2</c:v>
                </c:pt>
                <c:pt idx="1858">
                  <c:v>4.6307870370370402E-2</c:v>
                </c:pt>
                <c:pt idx="1859">
                  <c:v>4.6331018518518501E-2</c:v>
                </c:pt>
                <c:pt idx="1860">
                  <c:v>4.6354166666666703E-2</c:v>
                </c:pt>
                <c:pt idx="1861">
                  <c:v>4.6377314814814802E-2</c:v>
                </c:pt>
                <c:pt idx="1862">
                  <c:v>4.64004629629629E-2</c:v>
                </c:pt>
                <c:pt idx="1863">
                  <c:v>4.6423611111111103E-2</c:v>
                </c:pt>
                <c:pt idx="1864">
                  <c:v>4.6446759259259299E-2</c:v>
                </c:pt>
                <c:pt idx="1865">
                  <c:v>4.6469907407407397E-2</c:v>
                </c:pt>
                <c:pt idx="1866">
                  <c:v>4.6504629629629597E-2</c:v>
                </c:pt>
                <c:pt idx="1867">
                  <c:v>4.65277777777778E-2</c:v>
                </c:pt>
                <c:pt idx="1868">
                  <c:v>4.6550925925925898E-2</c:v>
                </c:pt>
                <c:pt idx="1869">
                  <c:v>4.6574074074074101E-2</c:v>
                </c:pt>
                <c:pt idx="1870">
                  <c:v>4.65972222222222E-2</c:v>
                </c:pt>
                <c:pt idx="1871">
                  <c:v>4.6620370370370402E-2</c:v>
                </c:pt>
                <c:pt idx="1872">
                  <c:v>4.6643518518518501E-2</c:v>
                </c:pt>
                <c:pt idx="1873">
                  <c:v>4.6666666666666697E-2</c:v>
                </c:pt>
                <c:pt idx="1874">
                  <c:v>4.6689814814814802E-2</c:v>
                </c:pt>
                <c:pt idx="1875">
                  <c:v>4.6724537037037002E-2</c:v>
                </c:pt>
                <c:pt idx="1876">
                  <c:v>4.6747685185185198E-2</c:v>
                </c:pt>
                <c:pt idx="1877">
                  <c:v>4.6770833333333303E-2</c:v>
                </c:pt>
                <c:pt idx="1878">
                  <c:v>4.6793981481481499E-2</c:v>
                </c:pt>
                <c:pt idx="1879">
                  <c:v>4.6817129629629597E-2</c:v>
                </c:pt>
                <c:pt idx="1880">
                  <c:v>4.68402777777778E-2</c:v>
                </c:pt>
                <c:pt idx="1881">
                  <c:v>4.6863425925925899E-2</c:v>
                </c:pt>
                <c:pt idx="1882">
                  <c:v>4.6886574074074101E-2</c:v>
                </c:pt>
                <c:pt idx="1883">
                  <c:v>4.69097222222222E-2</c:v>
                </c:pt>
                <c:pt idx="1884">
                  <c:v>4.69444444444444E-2</c:v>
                </c:pt>
                <c:pt idx="1885">
                  <c:v>4.6967592592592602E-2</c:v>
                </c:pt>
                <c:pt idx="1886">
                  <c:v>4.6990740740740701E-2</c:v>
                </c:pt>
                <c:pt idx="1887">
                  <c:v>4.7013888888888897E-2</c:v>
                </c:pt>
                <c:pt idx="1888">
                  <c:v>4.7037037037037002E-2</c:v>
                </c:pt>
                <c:pt idx="1889">
                  <c:v>4.7060185185185198E-2</c:v>
                </c:pt>
                <c:pt idx="1890">
                  <c:v>4.7083333333333303E-2</c:v>
                </c:pt>
                <c:pt idx="1891">
                  <c:v>4.7106481481481499E-2</c:v>
                </c:pt>
                <c:pt idx="1892">
                  <c:v>4.7141203703703699E-2</c:v>
                </c:pt>
                <c:pt idx="1893">
                  <c:v>4.7164351851851902E-2</c:v>
                </c:pt>
                <c:pt idx="1894">
                  <c:v>4.71875E-2</c:v>
                </c:pt>
                <c:pt idx="1895">
                  <c:v>4.7210648148148203E-2</c:v>
                </c:pt>
                <c:pt idx="1896">
                  <c:v>4.7233796296296301E-2</c:v>
                </c:pt>
                <c:pt idx="1897">
                  <c:v>4.7256944444444497E-2</c:v>
                </c:pt>
                <c:pt idx="1898">
                  <c:v>4.7280092592592603E-2</c:v>
                </c:pt>
                <c:pt idx="1899">
                  <c:v>4.7303240740740798E-2</c:v>
                </c:pt>
                <c:pt idx="1900">
                  <c:v>4.7326388888888897E-2</c:v>
                </c:pt>
                <c:pt idx="1901">
                  <c:v>4.7361111111111097E-2</c:v>
                </c:pt>
                <c:pt idx="1902">
                  <c:v>4.73842592592593E-2</c:v>
                </c:pt>
                <c:pt idx="1903">
                  <c:v>4.7407407407407398E-2</c:v>
                </c:pt>
                <c:pt idx="1904">
                  <c:v>4.7430555555555601E-2</c:v>
                </c:pt>
                <c:pt idx="1905">
                  <c:v>4.7453703703703699E-2</c:v>
                </c:pt>
                <c:pt idx="1906">
                  <c:v>4.7476851851851902E-2</c:v>
                </c:pt>
                <c:pt idx="1907">
                  <c:v>4.7500000000000001E-2</c:v>
                </c:pt>
                <c:pt idx="1908">
                  <c:v>4.7523148148148099E-2</c:v>
                </c:pt>
                <c:pt idx="1909">
                  <c:v>4.7546296296296302E-2</c:v>
                </c:pt>
                <c:pt idx="1910">
                  <c:v>4.7581018518518502E-2</c:v>
                </c:pt>
                <c:pt idx="1911">
                  <c:v>4.7604166666666697E-2</c:v>
                </c:pt>
                <c:pt idx="1912">
                  <c:v>4.7627314814814803E-2</c:v>
                </c:pt>
                <c:pt idx="1913">
                  <c:v>4.7650462962962901E-2</c:v>
                </c:pt>
                <c:pt idx="1914">
                  <c:v>4.7673611111111097E-2</c:v>
                </c:pt>
                <c:pt idx="1915">
                  <c:v>4.76967592592593E-2</c:v>
                </c:pt>
                <c:pt idx="1916">
                  <c:v>4.7719907407407398E-2</c:v>
                </c:pt>
                <c:pt idx="1917">
                  <c:v>4.7743055555555497E-2</c:v>
                </c:pt>
                <c:pt idx="1918">
                  <c:v>4.7777777777777801E-2</c:v>
                </c:pt>
                <c:pt idx="1919">
                  <c:v>4.78009259259259E-2</c:v>
                </c:pt>
                <c:pt idx="1920">
                  <c:v>4.7824074074074102E-2</c:v>
                </c:pt>
                <c:pt idx="1921">
                  <c:v>4.7847222222222201E-2</c:v>
                </c:pt>
                <c:pt idx="1922">
                  <c:v>4.7870370370370403E-2</c:v>
                </c:pt>
                <c:pt idx="1923">
                  <c:v>4.7893518518518502E-2</c:v>
                </c:pt>
                <c:pt idx="1924">
                  <c:v>4.7916666666666698E-2</c:v>
                </c:pt>
                <c:pt idx="1925">
                  <c:v>4.7939814814814803E-2</c:v>
                </c:pt>
                <c:pt idx="1926">
                  <c:v>4.7962962962962999E-2</c:v>
                </c:pt>
                <c:pt idx="1927">
                  <c:v>4.7997685185185199E-2</c:v>
                </c:pt>
                <c:pt idx="1928">
                  <c:v>4.8020833333333297E-2</c:v>
                </c:pt>
                <c:pt idx="1929">
                  <c:v>4.80439814814815E-2</c:v>
                </c:pt>
                <c:pt idx="1930">
                  <c:v>4.8067129629629599E-2</c:v>
                </c:pt>
                <c:pt idx="1931">
                  <c:v>4.8090277777777801E-2</c:v>
                </c:pt>
                <c:pt idx="1932">
                  <c:v>4.81134259259259E-2</c:v>
                </c:pt>
                <c:pt idx="1933">
                  <c:v>4.8136574074074102E-2</c:v>
                </c:pt>
                <c:pt idx="1934">
                  <c:v>4.8159722222222201E-2</c:v>
                </c:pt>
                <c:pt idx="1935">
                  <c:v>4.8182870370370397E-2</c:v>
                </c:pt>
                <c:pt idx="1936">
                  <c:v>4.8217592592592597E-2</c:v>
                </c:pt>
                <c:pt idx="1937">
                  <c:v>4.8240740740740702E-2</c:v>
                </c:pt>
                <c:pt idx="1938">
                  <c:v>4.8263888888888898E-2</c:v>
                </c:pt>
                <c:pt idx="1939">
                  <c:v>4.8287037037037003E-2</c:v>
                </c:pt>
                <c:pt idx="1940">
                  <c:v>4.8310185185185199E-2</c:v>
                </c:pt>
                <c:pt idx="1941">
                  <c:v>4.8333333333333298E-2</c:v>
                </c:pt>
                <c:pt idx="1942">
                  <c:v>4.83564814814815E-2</c:v>
                </c:pt>
                <c:pt idx="1943">
                  <c:v>4.8379629629629599E-2</c:v>
                </c:pt>
                <c:pt idx="1944">
                  <c:v>4.8414351851851903E-2</c:v>
                </c:pt>
                <c:pt idx="1945">
                  <c:v>4.8437500000000001E-2</c:v>
                </c:pt>
                <c:pt idx="1946">
                  <c:v>4.8460648148148197E-2</c:v>
                </c:pt>
                <c:pt idx="1947">
                  <c:v>4.8483796296296303E-2</c:v>
                </c:pt>
                <c:pt idx="1948">
                  <c:v>4.8506944444444401E-2</c:v>
                </c:pt>
                <c:pt idx="1949">
                  <c:v>4.8530092592592597E-2</c:v>
                </c:pt>
                <c:pt idx="1950">
                  <c:v>4.8553240740740702E-2</c:v>
                </c:pt>
                <c:pt idx="1951">
                  <c:v>4.8576388888888898E-2</c:v>
                </c:pt>
                <c:pt idx="1952">
                  <c:v>4.8599537037036997E-2</c:v>
                </c:pt>
                <c:pt idx="1953">
                  <c:v>4.8634259259259301E-2</c:v>
                </c:pt>
                <c:pt idx="1954">
                  <c:v>4.8657407407407399E-2</c:v>
                </c:pt>
                <c:pt idx="1955">
                  <c:v>4.8680555555555498E-2</c:v>
                </c:pt>
                <c:pt idx="1956">
                  <c:v>4.87037037037037E-2</c:v>
                </c:pt>
                <c:pt idx="1957">
                  <c:v>4.8726851851851903E-2</c:v>
                </c:pt>
                <c:pt idx="1958">
                  <c:v>4.8750000000000002E-2</c:v>
                </c:pt>
                <c:pt idx="1959">
                  <c:v>4.87731481481481E-2</c:v>
                </c:pt>
                <c:pt idx="1960">
                  <c:v>4.8796296296296303E-2</c:v>
                </c:pt>
                <c:pt idx="1961">
                  <c:v>4.8831018518518503E-2</c:v>
                </c:pt>
                <c:pt idx="1962">
                  <c:v>4.8854166666666698E-2</c:v>
                </c:pt>
                <c:pt idx="1963">
                  <c:v>4.8877314814814797E-2</c:v>
                </c:pt>
                <c:pt idx="1964">
                  <c:v>4.8900462962963E-2</c:v>
                </c:pt>
                <c:pt idx="1965">
                  <c:v>4.8923611111111098E-2</c:v>
                </c:pt>
                <c:pt idx="1966">
                  <c:v>4.8946759259259301E-2</c:v>
                </c:pt>
                <c:pt idx="1967">
                  <c:v>4.89699074074074E-2</c:v>
                </c:pt>
                <c:pt idx="1968">
                  <c:v>4.8993055555555498E-2</c:v>
                </c:pt>
                <c:pt idx="1969">
                  <c:v>4.9016203703703701E-2</c:v>
                </c:pt>
                <c:pt idx="1970">
                  <c:v>4.9050925925925901E-2</c:v>
                </c:pt>
                <c:pt idx="1971">
                  <c:v>4.9074074074074103E-2</c:v>
                </c:pt>
                <c:pt idx="1972">
                  <c:v>4.9097222222222202E-2</c:v>
                </c:pt>
                <c:pt idx="1973">
                  <c:v>4.9120370370370398E-2</c:v>
                </c:pt>
                <c:pt idx="1974">
                  <c:v>4.9143518518518503E-2</c:v>
                </c:pt>
                <c:pt idx="1975">
                  <c:v>4.9166666666666699E-2</c:v>
                </c:pt>
                <c:pt idx="1976">
                  <c:v>4.9189814814814797E-2</c:v>
                </c:pt>
                <c:pt idx="1977">
                  <c:v>4.9212962962963E-2</c:v>
                </c:pt>
                <c:pt idx="1978">
                  <c:v>4.9236111111111099E-2</c:v>
                </c:pt>
                <c:pt idx="1979">
                  <c:v>4.9259259259259301E-2</c:v>
                </c:pt>
                <c:pt idx="1980">
                  <c:v>4.9293981481481501E-2</c:v>
                </c:pt>
                <c:pt idx="1981">
                  <c:v>4.93171296296296E-2</c:v>
                </c:pt>
                <c:pt idx="1982">
                  <c:v>4.9340277777777802E-2</c:v>
                </c:pt>
                <c:pt idx="1983">
                  <c:v>4.9363425925925901E-2</c:v>
                </c:pt>
                <c:pt idx="1984">
                  <c:v>4.9386574074074097E-2</c:v>
                </c:pt>
                <c:pt idx="1985">
                  <c:v>4.9409722222222202E-2</c:v>
                </c:pt>
                <c:pt idx="1986">
                  <c:v>4.9432870370370398E-2</c:v>
                </c:pt>
                <c:pt idx="1987">
                  <c:v>4.9456018518518503E-2</c:v>
                </c:pt>
                <c:pt idx="1988">
                  <c:v>4.94907407407408E-2</c:v>
                </c:pt>
                <c:pt idx="1989">
                  <c:v>4.9513888888888899E-2</c:v>
                </c:pt>
                <c:pt idx="1990">
                  <c:v>4.9537037037036998E-2</c:v>
                </c:pt>
                <c:pt idx="1991">
                  <c:v>4.95601851851852E-2</c:v>
                </c:pt>
                <c:pt idx="1992">
                  <c:v>4.9583333333333299E-2</c:v>
                </c:pt>
                <c:pt idx="1993">
                  <c:v>4.9606481481481501E-2</c:v>
                </c:pt>
                <c:pt idx="1994">
                  <c:v>4.96296296296296E-2</c:v>
                </c:pt>
                <c:pt idx="1995">
                  <c:v>4.9652777777777803E-2</c:v>
                </c:pt>
                <c:pt idx="1996">
                  <c:v>4.9687500000000002E-2</c:v>
                </c:pt>
                <c:pt idx="1997">
                  <c:v>4.9710648148148198E-2</c:v>
                </c:pt>
                <c:pt idx="1998">
                  <c:v>4.9733796296296297E-2</c:v>
                </c:pt>
                <c:pt idx="1999">
                  <c:v>4.9756944444444499E-2</c:v>
                </c:pt>
                <c:pt idx="2000">
                  <c:v>4.9780092592592598E-2</c:v>
                </c:pt>
                <c:pt idx="2001">
                  <c:v>4.9803240740740697E-2</c:v>
                </c:pt>
                <c:pt idx="2002">
                  <c:v>4.9826388888888899E-2</c:v>
                </c:pt>
                <c:pt idx="2003">
                  <c:v>4.9849537037036998E-2</c:v>
                </c:pt>
                <c:pt idx="2004">
                  <c:v>4.9884259259259302E-2</c:v>
                </c:pt>
                <c:pt idx="2005">
                  <c:v>4.99074074074074E-2</c:v>
                </c:pt>
                <c:pt idx="2006">
                  <c:v>4.9930555555555499E-2</c:v>
                </c:pt>
                <c:pt idx="2007">
                  <c:v>4.9953703703703702E-2</c:v>
                </c:pt>
                <c:pt idx="2008">
                  <c:v>4.9976851851851897E-2</c:v>
                </c:pt>
                <c:pt idx="2009">
                  <c:v>0.05</c:v>
                </c:pt>
                <c:pt idx="2010">
                  <c:v>5.0023148148148101E-2</c:v>
                </c:pt>
                <c:pt idx="2011">
                  <c:v>5.0046296296296297E-2</c:v>
                </c:pt>
                <c:pt idx="2012">
                  <c:v>5.0081018518518497E-2</c:v>
                </c:pt>
                <c:pt idx="2013">
                  <c:v>5.01041666666667E-2</c:v>
                </c:pt>
                <c:pt idx="2014">
                  <c:v>5.0127314814814798E-2</c:v>
                </c:pt>
                <c:pt idx="2015">
                  <c:v>5.0150462962963001E-2</c:v>
                </c:pt>
                <c:pt idx="2016">
                  <c:v>5.0173611111111099E-2</c:v>
                </c:pt>
                <c:pt idx="2017">
                  <c:v>5.0196759259259302E-2</c:v>
                </c:pt>
                <c:pt idx="2018">
                  <c:v>5.0219907407407401E-2</c:v>
                </c:pt>
                <c:pt idx="2019">
                  <c:v>5.0243055555555499E-2</c:v>
                </c:pt>
                <c:pt idx="2020">
                  <c:v>5.0266203703703702E-2</c:v>
                </c:pt>
                <c:pt idx="2021">
                  <c:v>5.0300925925925902E-2</c:v>
                </c:pt>
                <c:pt idx="2022">
                  <c:v>5.0324074074074097E-2</c:v>
                </c:pt>
                <c:pt idx="2023">
                  <c:v>5.0347222222222203E-2</c:v>
                </c:pt>
                <c:pt idx="2024">
                  <c:v>5.0370370370370399E-2</c:v>
                </c:pt>
                <c:pt idx="2025">
                  <c:v>5.0393518518518497E-2</c:v>
                </c:pt>
                <c:pt idx="2026">
                  <c:v>5.04166666666667E-2</c:v>
                </c:pt>
                <c:pt idx="2027">
                  <c:v>5.0439814814814798E-2</c:v>
                </c:pt>
                <c:pt idx="2028">
                  <c:v>5.0462962962963001E-2</c:v>
                </c:pt>
                <c:pt idx="2029">
                  <c:v>5.0497685185185201E-2</c:v>
                </c:pt>
                <c:pt idx="2030">
                  <c:v>5.05208333333333E-2</c:v>
                </c:pt>
                <c:pt idx="2031">
                  <c:v>5.0543981481481502E-2</c:v>
                </c:pt>
                <c:pt idx="2032">
                  <c:v>5.0567129629629601E-2</c:v>
                </c:pt>
                <c:pt idx="2033">
                  <c:v>5.0590277777777803E-2</c:v>
                </c:pt>
                <c:pt idx="2034">
                  <c:v>5.0613425925925902E-2</c:v>
                </c:pt>
                <c:pt idx="2035">
                  <c:v>5.0636574074074098E-2</c:v>
                </c:pt>
                <c:pt idx="2036">
                  <c:v>5.0659722222222203E-2</c:v>
                </c:pt>
                <c:pt idx="2037">
                  <c:v>5.0682870370370399E-2</c:v>
                </c:pt>
                <c:pt idx="2038">
                  <c:v>5.0717592592592599E-2</c:v>
                </c:pt>
                <c:pt idx="2039">
                  <c:v>5.0740740740740697E-2</c:v>
                </c:pt>
                <c:pt idx="2040">
                  <c:v>5.07638888888889E-2</c:v>
                </c:pt>
                <c:pt idx="2041">
                  <c:v>5.0787037037037103E-2</c:v>
                </c:pt>
                <c:pt idx="2042">
                  <c:v>5.0810185185185201E-2</c:v>
                </c:pt>
                <c:pt idx="2043">
                  <c:v>5.08333333333333E-2</c:v>
                </c:pt>
                <c:pt idx="2044">
                  <c:v>5.0856481481481502E-2</c:v>
                </c:pt>
                <c:pt idx="2045">
                  <c:v>5.0879629629629601E-2</c:v>
                </c:pt>
                <c:pt idx="2046">
                  <c:v>5.0902777777777797E-2</c:v>
                </c:pt>
                <c:pt idx="2047">
                  <c:v>5.0937499999999997E-2</c:v>
                </c:pt>
                <c:pt idx="2048">
                  <c:v>5.0960648148148199E-2</c:v>
                </c:pt>
                <c:pt idx="2049">
                  <c:v>5.0983796296296298E-2</c:v>
                </c:pt>
                <c:pt idx="2050">
                  <c:v>5.1006944444444501E-2</c:v>
                </c:pt>
                <c:pt idx="2051">
                  <c:v>5.1030092592592599E-2</c:v>
                </c:pt>
                <c:pt idx="2052">
                  <c:v>5.1053240740740802E-2</c:v>
                </c:pt>
                <c:pt idx="2053">
                  <c:v>5.1087962962963002E-2</c:v>
                </c:pt>
                <c:pt idx="2054">
                  <c:v>5.11111111111111E-2</c:v>
                </c:pt>
                <c:pt idx="2055">
                  <c:v>5.1134259259259303E-2</c:v>
                </c:pt>
                <c:pt idx="2056">
                  <c:v>5.1157407407407401E-2</c:v>
                </c:pt>
                <c:pt idx="2057">
                  <c:v>5.11805555555555E-2</c:v>
                </c:pt>
                <c:pt idx="2058">
                  <c:v>5.1215277777777797E-2</c:v>
                </c:pt>
                <c:pt idx="2059">
                  <c:v>5.1238425925925903E-2</c:v>
                </c:pt>
                <c:pt idx="2060">
                  <c:v>5.1261574074074098E-2</c:v>
                </c:pt>
                <c:pt idx="2061">
                  <c:v>5.1284722222222197E-2</c:v>
                </c:pt>
                <c:pt idx="2062">
                  <c:v>5.1307870370370399E-2</c:v>
                </c:pt>
                <c:pt idx="2063">
                  <c:v>5.1331018518518498E-2</c:v>
                </c:pt>
                <c:pt idx="2064">
                  <c:v>5.1354166666666701E-2</c:v>
                </c:pt>
                <c:pt idx="2065">
                  <c:v>5.1388888888888901E-2</c:v>
                </c:pt>
                <c:pt idx="2066">
                  <c:v>5.1412037037036999E-2</c:v>
                </c:pt>
                <c:pt idx="2067">
                  <c:v>5.1435185185185202E-2</c:v>
                </c:pt>
                <c:pt idx="2068">
                  <c:v>5.14583333333333E-2</c:v>
                </c:pt>
                <c:pt idx="2069">
                  <c:v>5.1481481481481503E-2</c:v>
                </c:pt>
                <c:pt idx="2070">
                  <c:v>5.1504629629629602E-2</c:v>
                </c:pt>
                <c:pt idx="2071">
                  <c:v>5.1539351851851899E-2</c:v>
                </c:pt>
                <c:pt idx="2072">
                  <c:v>5.1562499999999997E-2</c:v>
                </c:pt>
                <c:pt idx="2073">
                  <c:v>5.1585648148148103E-2</c:v>
                </c:pt>
                <c:pt idx="2074">
                  <c:v>5.1608796296296298E-2</c:v>
                </c:pt>
                <c:pt idx="2075">
                  <c:v>5.1631944444444397E-2</c:v>
                </c:pt>
                <c:pt idx="2076">
                  <c:v>5.16550925925926E-2</c:v>
                </c:pt>
                <c:pt idx="2077">
                  <c:v>5.1678240740740698E-2</c:v>
                </c:pt>
                <c:pt idx="2078">
                  <c:v>5.1712962962963002E-2</c:v>
                </c:pt>
                <c:pt idx="2079">
                  <c:v>5.1736111111111101E-2</c:v>
                </c:pt>
                <c:pt idx="2080">
                  <c:v>5.1759259259259303E-2</c:v>
                </c:pt>
                <c:pt idx="2081">
                  <c:v>5.1782407407407402E-2</c:v>
                </c:pt>
                <c:pt idx="2082">
                  <c:v>5.1805555555555501E-2</c:v>
                </c:pt>
                <c:pt idx="2083">
                  <c:v>5.1840277777777798E-2</c:v>
                </c:pt>
                <c:pt idx="2084">
                  <c:v>5.1863425925925903E-2</c:v>
                </c:pt>
                <c:pt idx="2085">
                  <c:v>5.1886574074074099E-2</c:v>
                </c:pt>
                <c:pt idx="2086">
                  <c:v>5.1909722222222197E-2</c:v>
                </c:pt>
                <c:pt idx="2087">
                  <c:v>5.19328703703704E-2</c:v>
                </c:pt>
                <c:pt idx="2088">
                  <c:v>5.19675925925926E-2</c:v>
                </c:pt>
                <c:pt idx="2089">
                  <c:v>5.1990740740740803E-2</c:v>
                </c:pt>
                <c:pt idx="2090">
                  <c:v>5.2013888888888901E-2</c:v>
                </c:pt>
                <c:pt idx="2091">
                  <c:v>5.2037037037037097E-2</c:v>
                </c:pt>
                <c:pt idx="2092">
                  <c:v>5.2060185185185202E-2</c:v>
                </c:pt>
                <c:pt idx="2093">
                  <c:v>5.2083333333333301E-2</c:v>
                </c:pt>
                <c:pt idx="2094">
                  <c:v>5.2106481481481497E-2</c:v>
                </c:pt>
                <c:pt idx="2095">
                  <c:v>5.2141203703703697E-2</c:v>
                </c:pt>
                <c:pt idx="2096">
                  <c:v>5.2164351851851899E-2</c:v>
                </c:pt>
                <c:pt idx="2097">
                  <c:v>5.2187499999999998E-2</c:v>
                </c:pt>
                <c:pt idx="2098">
                  <c:v>5.22106481481482E-2</c:v>
                </c:pt>
                <c:pt idx="2099">
                  <c:v>5.2233796296296299E-2</c:v>
                </c:pt>
                <c:pt idx="2100">
                  <c:v>5.2256944444444502E-2</c:v>
                </c:pt>
                <c:pt idx="2101">
                  <c:v>5.2291666666666702E-2</c:v>
                </c:pt>
                <c:pt idx="2102">
                  <c:v>5.23148148148148E-2</c:v>
                </c:pt>
                <c:pt idx="2103">
                  <c:v>5.2337962962963003E-2</c:v>
                </c:pt>
                <c:pt idx="2104">
                  <c:v>5.2361111111111101E-2</c:v>
                </c:pt>
                <c:pt idx="2105">
                  <c:v>5.2384259259259297E-2</c:v>
                </c:pt>
                <c:pt idx="2106">
                  <c:v>5.2407407407407403E-2</c:v>
                </c:pt>
                <c:pt idx="2107">
                  <c:v>5.2442129629629602E-2</c:v>
                </c:pt>
                <c:pt idx="2108">
                  <c:v>5.2465277777777798E-2</c:v>
                </c:pt>
                <c:pt idx="2109">
                  <c:v>5.2488425925925897E-2</c:v>
                </c:pt>
                <c:pt idx="2110">
                  <c:v>5.2511574074074099E-2</c:v>
                </c:pt>
                <c:pt idx="2111">
                  <c:v>5.2534722222222198E-2</c:v>
                </c:pt>
                <c:pt idx="2112">
                  <c:v>5.2557870370370401E-2</c:v>
                </c:pt>
                <c:pt idx="2113">
                  <c:v>5.2581018518518499E-2</c:v>
                </c:pt>
                <c:pt idx="2114">
                  <c:v>5.2604166666666702E-2</c:v>
                </c:pt>
                <c:pt idx="2115">
                  <c:v>5.2638888888888902E-2</c:v>
                </c:pt>
                <c:pt idx="2116">
                  <c:v>5.2662037037037097E-2</c:v>
                </c:pt>
                <c:pt idx="2117">
                  <c:v>5.2685185185185203E-2</c:v>
                </c:pt>
                <c:pt idx="2118">
                  <c:v>5.2708333333333302E-2</c:v>
                </c:pt>
                <c:pt idx="2119">
                  <c:v>5.2731481481481497E-2</c:v>
                </c:pt>
                <c:pt idx="2120">
                  <c:v>5.2754629629629603E-2</c:v>
                </c:pt>
                <c:pt idx="2121">
                  <c:v>5.2777777777777798E-2</c:v>
                </c:pt>
                <c:pt idx="2122">
                  <c:v>5.2812499999999998E-2</c:v>
                </c:pt>
                <c:pt idx="2123">
                  <c:v>5.2835648148148201E-2</c:v>
                </c:pt>
                <c:pt idx="2124">
                  <c:v>5.28587962962963E-2</c:v>
                </c:pt>
                <c:pt idx="2125">
                  <c:v>5.2881944444444398E-2</c:v>
                </c:pt>
                <c:pt idx="2126">
                  <c:v>5.2905092592592601E-2</c:v>
                </c:pt>
                <c:pt idx="2127">
                  <c:v>5.2939814814814801E-2</c:v>
                </c:pt>
                <c:pt idx="2128">
                  <c:v>5.2962962962963003E-2</c:v>
                </c:pt>
                <c:pt idx="2129">
                  <c:v>5.2986111111111102E-2</c:v>
                </c:pt>
                <c:pt idx="2130">
                  <c:v>5.3009259259259298E-2</c:v>
                </c:pt>
                <c:pt idx="2131">
                  <c:v>5.3043981481481497E-2</c:v>
                </c:pt>
                <c:pt idx="2132">
                  <c:v>5.3067129629629603E-2</c:v>
                </c:pt>
                <c:pt idx="2133">
                  <c:v>5.3090277777777799E-2</c:v>
                </c:pt>
                <c:pt idx="2134">
                  <c:v>5.3113425925925897E-2</c:v>
                </c:pt>
                <c:pt idx="2135">
                  <c:v>5.31365740740741E-2</c:v>
                </c:pt>
                <c:pt idx="2136">
                  <c:v>5.3159722222222199E-2</c:v>
                </c:pt>
                <c:pt idx="2137">
                  <c:v>5.3194444444444398E-2</c:v>
                </c:pt>
                <c:pt idx="2138">
                  <c:v>5.3217592592592601E-2</c:v>
                </c:pt>
                <c:pt idx="2139">
                  <c:v>5.32407407407407E-2</c:v>
                </c:pt>
                <c:pt idx="2140">
                  <c:v>5.3263888888888902E-2</c:v>
                </c:pt>
                <c:pt idx="2141">
                  <c:v>5.3287037037037098E-2</c:v>
                </c:pt>
                <c:pt idx="2142">
                  <c:v>5.3310185185185197E-2</c:v>
                </c:pt>
                <c:pt idx="2143">
                  <c:v>5.3333333333333302E-2</c:v>
                </c:pt>
                <c:pt idx="2144">
                  <c:v>5.3356481481481498E-2</c:v>
                </c:pt>
                <c:pt idx="2145">
                  <c:v>5.3391203703703698E-2</c:v>
                </c:pt>
                <c:pt idx="2146">
                  <c:v>5.34143518518519E-2</c:v>
                </c:pt>
                <c:pt idx="2147">
                  <c:v>5.3437499999999999E-2</c:v>
                </c:pt>
                <c:pt idx="2148">
                  <c:v>5.3460648148148202E-2</c:v>
                </c:pt>
                <c:pt idx="2149">
                  <c:v>5.34837962962963E-2</c:v>
                </c:pt>
                <c:pt idx="2150">
                  <c:v>5.3506944444444503E-2</c:v>
                </c:pt>
                <c:pt idx="2151">
                  <c:v>5.3530092592592601E-2</c:v>
                </c:pt>
                <c:pt idx="2152">
                  <c:v>5.35532407407407E-2</c:v>
                </c:pt>
                <c:pt idx="2153">
                  <c:v>5.3576388888888903E-2</c:v>
                </c:pt>
                <c:pt idx="2154">
                  <c:v>5.3611111111111102E-2</c:v>
                </c:pt>
                <c:pt idx="2155">
                  <c:v>5.3634259259259298E-2</c:v>
                </c:pt>
                <c:pt idx="2156">
                  <c:v>5.3657407407407397E-2</c:v>
                </c:pt>
                <c:pt idx="2157">
                  <c:v>5.3680555555555502E-2</c:v>
                </c:pt>
                <c:pt idx="2158">
                  <c:v>5.3703703703703698E-2</c:v>
                </c:pt>
                <c:pt idx="2159">
                  <c:v>5.3726851851851901E-2</c:v>
                </c:pt>
                <c:pt idx="2160">
                  <c:v>5.3749999999999999E-2</c:v>
                </c:pt>
                <c:pt idx="2161">
                  <c:v>5.3773148148148098E-2</c:v>
                </c:pt>
                <c:pt idx="2162">
                  <c:v>5.3807870370370402E-2</c:v>
                </c:pt>
                <c:pt idx="2163">
                  <c:v>5.38310185185185E-2</c:v>
                </c:pt>
                <c:pt idx="2164">
                  <c:v>5.3854166666666703E-2</c:v>
                </c:pt>
                <c:pt idx="2165">
                  <c:v>5.3877314814814802E-2</c:v>
                </c:pt>
                <c:pt idx="2166">
                  <c:v>5.3900462962962997E-2</c:v>
                </c:pt>
                <c:pt idx="2167">
                  <c:v>5.3923611111111103E-2</c:v>
                </c:pt>
                <c:pt idx="2168">
                  <c:v>5.3946759259259298E-2</c:v>
                </c:pt>
                <c:pt idx="2169">
                  <c:v>5.3969907407407397E-2</c:v>
                </c:pt>
                <c:pt idx="2170">
                  <c:v>5.39930555555556E-2</c:v>
                </c:pt>
                <c:pt idx="2171">
                  <c:v>5.40277777777778E-2</c:v>
                </c:pt>
                <c:pt idx="2172">
                  <c:v>5.4050925925925898E-2</c:v>
                </c:pt>
                <c:pt idx="2173">
                  <c:v>5.4074074074074101E-2</c:v>
                </c:pt>
                <c:pt idx="2174">
                  <c:v>5.4097222222222199E-2</c:v>
                </c:pt>
                <c:pt idx="2175">
                  <c:v>5.4120370370370402E-2</c:v>
                </c:pt>
                <c:pt idx="2176">
                  <c:v>5.4143518518518501E-2</c:v>
                </c:pt>
                <c:pt idx="2177">
                  <c:v>5.4166666666666703E-2</c:v>
                </c:pt>
                <c:pt idx="2178">
                  <c:v>5.4189814814814802E-2</c:v>
                </c:pt>
                <c:pt idx="2179">
                  <c:v>5.4212962962962997E-2</c:v>
                </c:pt>
                <c:pt idx="2180">
                  <c:v>5.4247685185185197E-2</c:v>
                </c:pt>
                <c:pt idx="2181">
                  <c:v>5.4270833333333303E-2</c:v>
                </c:pt>
                <c:pt idx="2182">
                  <c:v>5.4293981481481499E-2</c:v>
                </c:pt>
                <c:pt idx="2183">
                  <c:v>5.4317129629629597E-2</c:v>
                </c:pt>
                <c:pt idx="2184">
                  <c:v>5.43402777777778E-2</c:v>
                </c:pt>
                <c:pt idx="2185">
                  <c:v>5.4363425925925898E-2</c:v>
                </c:pt>
                <c:pt idx="2186">
                  <c:v>5.4386574074074101E-2</c:v>
                </c:pt>
                <c:pt idx="2187">
                  <c:v>5.44097222222222E-2</c:v>
                </c:pt>
                <c:pt idx="2188">
                  <c:v>5.44444444444444E-2</c:v>
                </c:pt>
                <c:pt idx="2189">
                  <c:v>5.4467592592592602E-2</c:v>
                </c:pt>
                <c:pt idx="2190">
                  <c:v>5.4490740740740701E-2</c:v>
                </c:pt>
                <c:pt idx="2191">
                  <c:v>5.4513888888888903E-2</c:v>
                </c:pt>
                <c:pt idx="2192">
                  <c:v>5.4537037037037099E-2</c:v>
                </c:pt>
                <c:pt idx="2193">
                  <c:v>5.4560185185185198E-2</c:v>
                </c:pt>
                <c:pt idx="2194">
                  <c:v>5.4583333333333303E-2</c:v>
                </c:pt>
                <c:pt idx="2195">
                  <c:v>5.4606481481481499E-2</c:v>
                </c:pt>
                <c:pt idx="2196">
                  <c:v>5.4629629629629597E-2</c:v>
                </c:pt>
                <c:pt idx="2197">
                  <c:v>5.46527777777778E-2</c:v>
                </c:pt>
                <c:pt idx="2198">
                  <c:v>5.46875E-2</c:v>
                </c:pt>
                <c:pt idx="2199">
                  <c:v>5.4710648148148203E-2</c:v>
                </c:pt>
                <c:pt idx="2200">
                  <c:v>5.4733796296296301E-2</c:v>
                </c:pt>
                <c:pt idx="2201">
                  <c:v>5.4756944444444497E-2</c:v>
                </c:pt>
                <c:pt idx="2202">
                  <c:v>5.4780092592592602E-2</c:v>
                </c:pt>
                <c:pt idx="2203">
                  <c:v>5.4803240740740798E-2</c:v>
                </c:pt>
                <c:pt idx="2204">
                  <c:v>5.4826388888888897E-2</c:v>
                </c:pt>
                <c:pt idx="2205">
                  <c:v>5.4849537037037002E-2</c:v>
                </c:pt>
                <c:pt idx="2206">
                  <c:v>5.4884259259259299E-2</c:v>
                </c:pt>
                <c:pt idx="2207">
                  <c:v>5.4907407407407398E-2</c:v>
                </c:pt>
                <c:pt idx="2208">
                  <c:v>5.49305555555556E-2</c:v>
                </c:pt>
                <c:pt idx="2209">
                  <c:v>5.4953703703703699E-2</c:v>
                </c:pt>
                <c:pt idx="2210">
                  <c:v>5.4976851851851902E-2</c:v>
                </c:pt>
                <c:pt idx="2211">
                  <c:v>5.5E-2</c:v>
                </c:pt>
                <c:pt idx="2212">
                  <c:v>5.5023148148148203E-2</c:v>
                </c:pt>
                <c:pt idx="2213">
                  <c:v>5.5046296296296301E-2</c:v>
                </c:pt>
                <c:pt idx="2214">
                  <c:v>5.5069444444444497E-2</c:v>
                </c:pt>
                <c:pt idx="2215">
                  <c:v>5.5104166666666697E-2</c:v>
                </c:pt>
                <c:pt idx="2216">
                  <c:v>5.5127314814814803E-2</c:v>
                </c:pt>
                <c:pt idx="2217">
                  <c:v>5.5150462962962998E-2</c:v>
                </c:pt>
                <c:pt idx="2218">
                  <c:v>5.5173611111111097E-2</c:v>
                </c:pt>
                <c:pt idx="2219">
                  <c:v>5.51967592592593E-2</c:v>
                </c:pt>
                <c:pt idx="2220">
                  <c:v>5.5219907407407398E-2</c:v>
                </c:pt>
                <c:pt idx="2221">
                  <c:v>5.5243055555555497E-2</c:v>
                </c:pt>
                <c:pt idx="2222">
                  <c:v>5.5266203703703699E-2</c:v>
                </c:pt>
                <c:pt idx="2223">
                  <c:v>5.5289351851851798E-2</c:v>
                </c:pt>
                <c:pt idx="2224">
                  <c:v>5.5324074074074102E-2</c:v>
                </c:pt>
                <c:pt idx="2225">
                  <c:v>5.53472222222222E-2</c:v>
                </c:pt>
                <c:pt idx="2226">
                  <c:v>5.5370370370370403E-2</c:v>
                </c:pt>
                <c:pt idx="2227">
                  <c:v>5.5393518518518502E-2</c:v>
                </c:pt>
                <c:pt idx="2228">
                  <c:v>5.5416666666666697E-2</c:v>
                </c:pt>
                <c:pt idx="2229">
                  <c:v>5.5439814814814803E-2</c:v>
                </c:pt>
                <c:pt idx="2230">
                  <c:v>5.5462962962962999E-2</c:v>
                </c:pt>
                <c:pt idx="2231">
                  <c:v>5.5486111111111097E-2</c:v>
                </c:pt>
                <c:pt idx="2232">
                  <c:v>5.55092592592593E-2</c:v>
                </c:pt>
                <c:pt idx="2233">
                  <c:v>5.55439814814815E-2</c:v>
                </c:pt>
                <c:pt idx="2234">
                  <c:v>5.5567129629629598E-2</c:v>
                </c:pt>
                <c:pt idx="2235">
                  <c:v>5.5590277777777801E-2</c:v>
                </c:pt>
                <c:pt idx="2236">
                  <c:v>5.56134259259259E-2</c:v>
                </c:pt>
                <c:pt idx="2237">
                  <c:v>5.5636574074074102E-2</c:v>
                </c:pt>
                <c:pt idx="2238">
                  <c:v>5.5659722222222201E-2</c:v>
                </c:pt>
                <c:pt idx="2239">
                  <c:v>5.5682870370370403E-2</c:v>
                </c:pt>
                <c:pt idx="2240">
                  <c:v>5.5706018518518502E-2</c:v>
                </c:pt>
                <c:pt idx="2241">
                  <c:v>5.5729166666666698E-2</c:v>
                </c:pt>
                <c:pt idx="2242">
                  <c:v>5.5763888888888898E-2</c:v>
                </c:pt>
                <c:pt idx="2243">
                  <c:v>5.5787037037037003E-2</c:v>
                </c:pt>
                <c:pt idx="2244">
                  <c:v>5.5810185185185199E-2</c:v>
                </c:pt>
                <c:pt idx="2245">
                  <c:v>5.5833333333333297E-2</c:v>
                </c:pt>
                <c:pt idx="2246">
                  <c:v>5.58564814814815E-2</c:v>
                </c:pt>
                <c:pt idx="2247">
                  <c:v>5.5879629629629599E-2</c:v>
                </c:pt>
                <c:pt idx="2248">
                  <c:v>5.5902777777777801E-2</c:v>
                </c:pt>
                <c:pt idx="2249">
                  <c:v>5.59259259259259E-2</c:v>
                </c:pt>
                <c:pt idx="2250">
                  <c:v>5.5949074074074102E-2</c:v>
                </c:pt>
                <c:pt idx="2251">
                  <c:v>5.5983796296296302E-2</c:v>
                </c:pt>
                <c:pt idx="2252">
                  <c:v>5.6006944444444498E-2</c:v>
                </c:pt>
                <c:pt idx="2253">
                  <c:v>5.6030092592592597E-2</c:v>
                </c:pt>
                <c:pt idx="2254">
                  <c:v>5.6053240740740702E-2</c:v>
                </c:pt>
                <c:pt idx="2255">
                  <c:v>5.6076388888888898E-2</c:v>
                </c:pt>
                <c:pt idx="2256">
                  <c:v>5.6099537037037003E-2</c:v>
                </c:pt>
                <c:pt idx="2257">
                  <c:v>5.6122685185185199E-2</c:v>
                </c:pt>
                <c:pt idx="2258">
                  <c:v>5.6145833333333298E-2</c:v>
                </c:pt>
                <c:pt idx="2259">
                  <c:v>5.61689814814815E-2</c:v>
                </c:pt>
                <c:pt idx="2260">
                  <c:v>5.62037037037037E-2</c:v>
                </c:pt>
                <c:pt idx="2261">
                  <c:v>5.6226851851851799E-2</c:v>
                </c:pt>
                <c:pt idx="2262">
                  <c:v>5.6250000000000001E-2</c:v>
                </c:pt>
                <c:pt idx="2263">
                  <c:v>5.62731481481481E-2</c:v>
                </c:pt>
                <c:pt idx="2264">
                  <c:v>5.6296296296296303E-2</c:v>
                </c:pt>
                <c:pt idx="2265">
                  <c:v>5.6319444444444401E-2</c:v>
                </c:pt>
                <c:pt idx="2266">
                  <c:v>5.6342592592592597E-2</c:v>
                </c:pt>
                <c:pt idx="2267">
                  <c:v>5.6365740740740702E-2</c:v>
                </c:pt>
                <c:pt idx="2268">
                  <c:v>5.6388888888888898E-2</c:v>
                </c:pt>
                <c:pt idx="2269">
                  <c:v>5.6423611111111098E-2</c:v>
                </c:pt>
                <c:pt idx="2270">
                  <c:v>5.6446759259259301E-2</c:v>
                </c:pt>
                <c:pt idx="2271">
                  <c:v>5.6469907407407399E-2</c:v>
                </c:pt>
                <c:pt idx="2272">
                  <c:v>5.6493055555555602E-2</c:v>
                </c:pt>
                <c:pt idx="2273">
                  <c:v>5.65162037037037E-2</c:v>
                </c:pt>
                <c:pt idx="2274">
                  <c:v>5.6539351851851903E-2</c:v>
                </c:pt>
                <c:pt idx="2275">
                  <c:v>5.6562500000000002E-2</c:v>
                </c:pt>
                <c:pt idx="2276">
                  <c:v>5.6585648148148197E-2</c:v>
                </c:pt>
                <c:pt idx="2277">
                  <c:v>5.6608796296296303E-2</c:v>
                </c:pt>
                <c:pt idx="2278">
                  <c:v>5.6643518518518503E-2</c:v>
                </c:pt>
                <c:pt idx="2279">
                  <c:v>5.6666666666666698E-2</c:v>
                </c:pt>
                <c:pt idx="2280">
                  <c:v>5.6689814814814797E-2</c:v>
                </c:pt>
                <c:pt idx="2281">
                  <c:v>5.6712962962963E-2</c:v>
                </c:pt>
                <c:pt idx="2282">
                  <c:v>5.6736111111111098E-2</c:v>
                </c:pt>
                <c:pt idx="2283">
                  <c:v>5.6759259259259301E-2</c:v>
                </c:pt>
                <c:pt idx="2284">
                  <c:v>5.67824074074074E-2</c:v>
                </c:pt>
                <c:pt idx="2285">
                  <c:v>5.6805555555555498E-2</c:v>
                </c:pt>
                <c:pt idx="2286">
                  <c:v>5.6828703703703701E-2</c:v>
                </c:pt>
                <c:pt idx="2287">
                  <c:v>5.6863425925925901E-2</c:v>
                </c:pt>
                <c:pt idx="2288">
                  <c:v>5.6886574074074103E-2</c:v>
                </c:pt>
                <c:pt idx="2289">
                  <c:v>5.6909722222222202E-2</c:v>
                </c:pt>
                <c:pt idx="2290">
                  <c:v>5.6932870370370398E-2</c:v>
                </c:pt>
                <c:pt idx="2291">
                  <c:v>5.6956018518518503E-2</c:v>
                </c:pt>
                <c:pt idx="2292">
                  <c:v>5.6979166666666602E-2</c:v>
                </c:pt>
                <c:pt idx="2293">
                  <c:v>5.7002314814814797E-2</c:v>
                </c:pt>
                <c:pt idx="2294">
                  <c:v>5.7025462962962903E-2</c:v>
                </c:pt>
                <c:pt idx="2295">
                  <c:v>5.70601851851852E-2</c:v>
                </c:pt>
                <c:pt idx="2296">
                  <c:v>5.7083333333333403E-2</c:v>
                </c:pt>
                <c:pt idx="2297">
                  <c:v>5.7106481481481501E-2</c:v>
                </c:pt>
                <c:pt idx="2298">
                  <c:v>5.71296296296296E-2</c:v>
                </c:pt>
                <c:pt idx="2299">
                  <c:v>5.7152777777777802E-2</c:v>
                </c:pt>
                <c:pt idx="2300">
                  <c:v>5.7175925925925901E-2</c:v>
                </c:pt>
                <c:pt idx="2301">
                  <c:v>5.7199074074074097E-2</c:v>
                </c:pt>
                <c:pt idx="2302">
                  <c:v>5.7222222222222202E-2</c:v>
                </c:pt>
                <c:pt idx="2303">
                  <c:v>5.7245370370370398E-2</c:v>
                </c:pt>
                <c:pt idx="2304">
                  <c:v>5.7280092592592598E-2</c:v>
                </c:pt>
                <c:pt idx="2305">
                  <c:v>5.73032407407408E-2</c:v>
                </c:pt>
                <c:pt idx="2306">
                  <c:v>5.7326388888888899E-2</c:v>
                </c:pt>
                <c:pt idx="2307">
                  <c:v>5.7349537037036998E-2</c:v>
                </c:pt>
                <c:pt idx="2308">
                  <c:v>5.73726851851852E-2</c:v>
                </c:pt>
                <c:pt idx="2309">
                  <c:v>5.7395833333333299E-2</c:v>
                </c:pt>
                <c:pt idx="2310">
                  <c:v>5.7418981481481501E-2</c:v>
                </c:pt>
                <c:pt idx="2311">
                  <c:v>5.74421296296296E-2</c:v>
                </c:pt>
                <c:pt idx="2312">
                  <c:v>5.7465277777777803E-2</c:v>
                </c:pt>
                <c:pt idx="2313">
                  <c:v>5.7500000000000002E-2</c:v>
                </c:pt>
                <c:pt idx="2314">
                  <c:v>5.7523148148148101E-2</c:v>
                </c:pt>
                <c:pt idx="2315">
                  <c:v>5.7546296296296297E-2</c:v>
                </c:pt>
                <c:pt idx="2316">
                  <c:v>5.7569444444444402E-2</c:v>
                </c:pt>
                <c:pt idx="2317">
                  <c:v>5.7592592592592598E-2</c:v>
                </c:pt>
                <c:pt idx="2318">
                  <c:v>5.7615740740740697E-2</c:v>
                </c:pt>
                <c:pt idx="2319">
                  <c:v>5.7638888888888899E-2</c:v>
                </c:pt>
                <c:pt idx="2320">
                  <c:v>5.7662037037036998E-2</c:v>
                </c:pt>
                <c:pt idx="2321">
                  <c:v>5.76851851851852E-2</c:v>
                </c:pt>
                <c:pt idx="2322">
                  <c:v>5.77199074074074E-2</c:v>
                </c:pt>
                <c:pt idx="2323">
                  <c:v>5.7743055555555499E-2</c:v>
                </c:pt>
                <c:pt idx="2324">
                  <c:v>5.7766203703703702E-2</c:v>
                </c:pt>
                <c:pt idx="2325">
                  <c:v>5.7789351851851897E-2</c:v>
                </c:pt>
                <c:pt idx="2326">
                  <c:v>5.7812500000000003E-2</c:v>
                </c:pt>
                <c:pt idx="2327">
                  <c:v>5.7835648148148198E-2</c:v>
                </c:pt>
                <c:pt idx="2328">
                  <c:v>5.7858796296296297E-2</c:v>
                </c:pt>
                <c:pt idx="2329">
                  <c:v>5.7881944444444403E-2</c:v>
                </c:pt>
                <c:pt idx="2330">
                  <c:v>5.79166666666667E-2</c:v>
                </c:pt>
                <c:pt idx="2331">
                  <c:v>5.7939814814814798E-2</c:v>
                </c:pt>
                <c:pt idx="2332">
                  <c:v>5.7962962962963001E-2</c:v>
                </c:pt>
                <c:pt idx="2333">
                  <c:v>5.7986111111111099E-2</c:v>
                </c:pt>
                <c:pt idx="2334">
                  <c:v>5.8009259259259302E-2</c:v>
                </c:pt>
                <c:pt idx="2335">
                  <c:v>5.8032407407407401E-2</c:v>
                </c:pt>
                <c:pt idx="2336">
                  <c:v>5.8055555555555499E-2</c:v>
                </c:pt>
                <c:pt idx="2337">
                  <c:v>5.8078703703703702E-2</c:v>
                </c:pt>
                <c:pt idx="2338">
                  <c:v>5.8113425925925902E-2</c:v>
                </c:pt>
                <c:pt idx="2339">
                  <c:v>5.8136574074074097E-2</c:v>
                </c:pt>
                <c:pt idx="2340">
                  <c:v>5.8159722222222203E-2</c:v>
                </c:pt>
                <c:pt idx="2341">
                  <c:v>5.8182870370370399E-2</c:v>
                </c:pt>
                <c:pt idx="2342">
                  <c:v>5.8206018518518497E-2</c:v>
                </c:pt>
                <c:pt idx="2343">
                  <c:v>5.8240740740740697E-2</c:v>
                </c:pt>
                <c:pt idx="2344">
                  <c:v>5.82638888888889E-2</c:v>
                </c:pt>
                <c:pt idx="2345">
                  <c:v>5.8287037037036998E-2</c:v>
                </c:pt>
                <c:pt idx="2346">
                  <c:v>5.8310185185185201E-2</c:v>
                </c:pt>
                <c:pt idx="2347">
                  <c:v>5.83333333333333E-2</c:v>
                </c:pt>
                <c:pt idx="2348">
                  <c:v>5.8356481481481502E-2</c:v>
                </c:pt>
                <c:pt idx="2349">
                  <c:v>5.8379629629629601E-2</c:v>
                </c:pt>
                <c:pt idx="2350">
                  <c:v>5.8414351851851898E-2</c:v>
                </c:pt>
                <c:pt idx="2351">
                  <c:v>5.8437500000000003E-2</c:v>
                </c:pt>
                <c:pt idx="2352">
                  <c:v>5.8460648148148102E-2</c:v>
                </c:pt>
                <c:pt idx="2353">
                  <c:v>5.8483796296296298E-2</c:v>
                </c:pt>
                <c:pt idx="2354">
                  <c:v>5.85069444444445E-2</c:v>
                </c:pt>
                <c:pt idx="2355">
                  <c:v>5.8530092592592599E-2</c:v>
                </c:pt>
                <c:pt idx="2356">
                  <c:v>5.8564814814814799E-2</c:v>
                </c:pt>
                <c:pt idx="2357">
                  <c:v>5.8587962962962897E-2</c:v>
                </c:pt>
                <c:pt idx="2358">
                  <c:v>5.86111111111111E-2</c:v>
                </c:pt>
                <c:pt idx="2359">
                  <c:v>5.8634259259259199E-2</c:v>
                </c:pt>
                <c:pt idx="2360">
                  <c:v>5.8657407407407401E-2</c:v>
                </c:pt>
                <c:pt idx="2361">
                  <c:v>5.8692129629629601E-2</c:v>
                </c:pt>
                <c:pt idx="2362">
                  <c:v>5.8715277777777797E-2</c:v>
                </c:pt>
                <c:pt idx="2363">
                  <c:v>5.8738425925925902E-2</c:v>
                </c:pt>
                <c:pt idx="2364">
                  <c:v>5.8761574074074098E-2</c:v>
                </c:pt>
                <c:pt idx="2365">
                  <c:v>5.8784722222222197E-2</c:v>
                </c:pt>
                <c:pt idx="2366">
                  <c:v>5.8807870370370399E-2</c:v>
                </c:pt>
                <c:pt idx="2367">
                  <c:v>5.8842592592592599E-2</c:v>
                </c:pt>
                <c:pt idx="2368">
                  <c:v>5.8865740740740698E-2</c:v>
                </c:pt>
                <c:pt idx="2369">
                  <c:v>5.88888888888889E-2</c:v>
                </c:pt>
                <c:pt idx="2370">
                  <c:v>5.8912037037036999E-2</c:v>
                </c:pt>
                <c:pt idx="2371">
                  <c:v>5.8946759259259303E-2</c:v>
                </c:pt>
                <c:pt idx="2372">
                  <c:v>5.8969907407407401E-2</c:v>
                </c:pt>
                <c:pt idx="2373">
                  <c:v>5.8993055555555597E-2</c:v>
                </c:pt>
                <c:pt idx="2374">
                  <c:v>5.9016203703703703E-2</c:v>
                </c:pt>
                <c:pt idx="2375">
                  <c:v>5.9050925925925903E-2</c:v>
                </c:pt>
                <c:pt idx="2376">
                  <c:v>5.9074074074074098E-2</c:v>
                </c:pt>
                <c:pt idx="2377">
                  <c:v>5.9097222222222197E-2</c:v>
                </c:pt>
                <c:pt idx="2378">
                  <c:v>5.9120370370370399E-2</c:v>
                </c:pt>
                <c:pt idx="2379">
                  <c:v>5.9143518518518498E-2</c:v>
                </c:pt>
                <c:pt idx="2380">
                  <c:v>5.9166666666666701E-2</c:v>
                </c:pt>
                <c:pt idx="2381">
                  <c:v>5.9189814814814799E-2</c:v>
                </c:pt>
                <c:pt idx="2382">
                  <c:v>5.9212962962963002E-2</c:v>
                </c:pt>
                <c:pt idx="2383">
                  <c:v>5.9247685185185202E-2</c:v>
                </c:pt>
                <c:pt idx="2384">
                  <c:v>5.92708333333333E-2</c:v>
                </c:pt>
                <c:pt idx="2385">
                  <c:v>5.9293981481481503E-2</c:v>
                </c:pt>
                <c:pt idx="2386">
                  <c:v>5.9317129629629602E-2</c:v>
                </c:pt>
                <c:pt idx="2387">
                  <c:v>5.9340277777777797E-2</c:v>
                </c:pt>
                <c:pt idx="2388">
                  <c:v>5.9363425925925903E-2</c:v>
                </c:pt>
                <c:pt idx="2389">
                  <c:v>5.9398148148148103E-2</c:v>
                </c:pt>
                <c:pt idx="2390">
                  <c:v>5.9421296296296298E-2</c:v>
                </c:pt>
                <c:pt idx="2391">
                  <c:v>5.9444444444444501E-2</c:v>
                </c:pt>
                <c:pt idx="2392">
                  <c:v>5.94675925925926E-2</c:v>
                </c:pt>
                <c:pt idx="2393">
                  <c:v>5.9490740740740802E-2</c:v>
                </c:pt>
                <c:pt idx="2394">
                  <c:v>5.9513888888888901E-2</c:v>
                </c:pt>
                <c:pt idx="2395">
                  <c:v>5.9537037037036999E-2</c:v>
                </c:pt>
                <c:pt idx="2396">
                  <c:v>5.9571759259259303E-2</c:v>
                </c:pt>
                <c:pt idx="2397">
                  <c:v>5.9594907407407402E-2</c:v>
                </c:pt>
                <c:pt idx="2398">
                  <c:v>5.9618055555555598E-2</c:v>
                </c:pt>
                <c:pt idx="2399">
                  <c:v>5.9641203703703703E-2</c:v>
                </c:pt>
                <c:pt idx="2400">
                  <c:v>5.9664351851851899E-2</c:v>
                </c:pt>
                <c:pt idx="2401">
                  <c:v>5.9687499999999998E-2</c:v>
                </c:pt>
                <c:pt idx="2402">
                  <c:v>5.97106481481482E-2</c:v>
                </c:pt>
                <c:pt idx="2403">
                  <c:v>5.9733796296296299E-2</c:v>
                </c:pt>
                <c:pt idx="2404">
                  <c:v>5.9768518518518499E-2</c:v>
                </c:pt>
                <c:pt idx="2405">
                  <c:v>5.9791666666666701E-2</c:v>
                </c:pt>
                <c:pt idx="2406">
                  <c:v>5.98148148148148E-2</c:v>
                </c:pt>
                <c:pt idx="2407">
                  <c:v>5.9837962962963002E-2</c:v>
                </c:pt>
                <c:pt idx="2408">
                  <c:v>5.9861111111111101E-2</c:v>
                </c:pt>
                <c:pt idx="2409">
                  <c:v>5.9895833333333301E-2</c:v>
                </c:pt>
                <c:pt idx="2410">
                  <c:v>5.9918981481481497E-2</c:v>
                </c:pt>
                <c:pt idx="2411">
                  <c:v>5.9942129629629602E-2</c:v>
                </c:pt>
                <c:pt idx="2412">
                  <c:v>5.9965277777777798E-2</c:v>
                </c:pt>
                <c:pt idx="2413">
                  <c:v>5.9988425925925903E-2</c:v>
                </c:pt>
                <c:pt idx="2414">
                  <c:v>6.0023148148148103E-2</c:v>
                </c:pt>
                <c:pt idx="2415">
                  <c:v>6.0046296296296299E-2</c:v>
                </c:pt>
                <c:pt idx="2416">
                  <c:v>6.0069444444444502E-2</c:v>
                </c:pt>
                <c:pt idx="2417">
                  <c:v>6.00925925925926E-2</c:v>
                </c:pt>
                <c:pt idx="2418">
                  <c:v>6.0115740740740699E-2</c:v>
                </c:pt>
                <c:pt idx="2419">
                  <c:v>6.0150462962963003E-2</c:v>
                </c:pt>
                <c:pt idx="2420">
                  <c:v>6.0173611111111101E-2</c:v>
                </c:pt>
                <c:pt idx="2421">
                  <c:v>6.0196759259259297E-2</c:v>
                </c:pt>
                <c:pt idx="2422">
                  <c:v>6.0219907407407403E-2</c:v>
                </c:pt>
                <c:pt idx="2423">
                  <c:v>6.0243055555555501E-2</c:v>
                </c:pt>
                <c:pt idx="2424">
                  <c:v>6.0266203703703697E-2</c:v>
                </c:pt>
                <c:pt idx="2425">
                  <c:v>6.0289351851851899E-2</c:v>
                </c:pt>
                <c:pt idx="2426">
                  <c:v>6.0324074074074099E-2</c:v>
                </c:pt>
                <c:pt idx="2427">
                  <c:v>6.0347222222222198E-2</c:v>
                </c:pt>
                <c:pt idx="2428">
                  <c:v>6.0370370370370401E-2</c:v>
                </c:pt>
                <c:pt idx="2429">
                  <c:v>6.0393518518518499E-2</c:v>
                </c:pt>
                <c:pt idx="2430">
                  <c:v>6.0416666666666702E-2</c:v>
                </c:pt>
                <c:pt idx="2431">
                  <c:v>6.04398148148148E-2</c:v>
                </c:pt>
                <c:pt idx="2432">
                  <c:v>6.0462962962963003E-2</c:v>
                </c:pt>
                <c:pt idx="2433">
                  <c:v>6.0486111111111102E-2</c:v>
                </c:pt>
                <c:pt idx="2434">
                  <c:v>6.0509259259259297E-2</c:v>
                </c:pt>
                <c:pt idx="2435">
                  <c:v>6.0532407407407403E-2</c:v>
                </c:pt>
                <c:pt idx="2436">
                  <c:v>6.0567129629629603E-2</c:v>
                </c:pt>
                <c:pt idx="2437">
                  <c:v>6.0590277777777798E-2</c:v>
                </c:pt>
                <c:pt idx="2438">
                  <c:v>6.0613425925925897E-2</c:v>
                </c:pt>
                <c:pt idx="2439">
                  <c:v>6.06365740740741E-2</c:v>
                </c:pt>
                <c:pt idx="2440">
                  <c:v>6.0659722222222198E-2</c:v>
                </c:pt>
                <c:pt idx="2441">
                  <c:v>6.0682870370370401E-2</c:v>
                </c:pt>
                <c:pt idx="2442">
                  <c:v>6.0706018518518499E-2</c:v>
                </c:pt>
                <c:pt idx="2443">
                  <c:v>6.0729166666666702E-2</c:v>
                </c:pt>
                <c:pt idx="2444">
                  <c:v>6.0752314814814801E-2</c:v>
                </c:pt>
                <c:pt idx="2445">
                  <c:v>6.0787037037037098E-2</c:v>
                </c:pt>
                <c:pt idx="2446">
                  <c:v>6.0810185185185203E-2</c:v>
                </c:pt>
                <c:pt idx="2447">
                  <c:v>6.0833333333333302E-2</c:v>
                </c:pt>
                <c:pt idx="2448">
                  <c:v>6.0856481481481497E-2</c:v>
                </c:pt>
                <c:pt idx="2449">
                  <c:v>6.0879629629629603E-2</c:v>
                </c:pt>
                <c:pt idx="2450">
                  <c:v>6.0902777777777799E-2</c:v>
                </c:pt>
                <c:pt idx="2451">
                  <c:v>6.0925925925925897E-2</c:v>
                </c:pt>
                <c:pt idx="2452">
                  <c:v>6.09490740740741E-2</c:v>
                </c:pt>
                <c:pt idx="2453">
                  <c:v>6.09837962962963E-2</c:v>
                </c:pt>
                <c:pt idx="2454">
                  <c:v>6.1006944444444398E-2</c:v>
                </c:pt>
                <c:pt idx="2455">
                  <c:v>6.1030092592592601E-2</c:v>
                </c:pt>
                <c:pt idx="2456">
                  <c:v>6.10532407407407E-2</c:v>
                </c:pt>
                <c:pt idx="2457">
                  <c:v>6.1076388888888902E-2</c:v>
                </c:pt>
                <c:pt idx="2458">
                  <c:v>6.1099537037037098E-2</c:v>
                </c:pt>
                <c:pt idx="2459">
                  <c:v>6.1122685185185197E-2</c:v>
                </c:pt>
                <c:pt idx="2460">
                  <c:v>6.1145833333333302E-2</c:v>
                </c:pt>
                <c:pt idx="2461">
                  <c:v>6.1168981481481498E-2</c:v>
                </c:pt>
                <c:pt idx="2462">
                  <c:v>6.1203703703703698E-2</c:v>
                </c:pt>
                <c:pt idx="2463">
                  <c:v>6.12268518518519E-2</c:v>
                </c:pt>
                <c:pt idx="2464">
                  <c:v>6.1249999999999999E-2</c:v>
                </c:pt>
                <c:pt idx="2465">
                  <c:v>6.1273148148148097E-2</c:v>
                </c:pt>
                <c:pt idx="2466">
                  <c:v>6.12962962962963E-2</c:v>
                </c:pt>
                <c:pt idx="2467">
                  <c:v>6.1319444444444503E-2</c:v>
                </c:pt>
                <c:pt idx="2468">
                  <c:v>6.1342592592592601E-2</c:v>
                </c:pt>
                <c:pt idx="2469">
                  <c:v>6.13657407407407E-2</c:v>
                </c:pt>
                <c:pt idx="2470">
                  <c:v>6.1400462962962997E-2</c:v>
                </c:pt>
                <c:pt idx="2471">
                  <c:v>6.1423611111111102E-2</c:v>
                </c:pt>
                <c:pt idx="2472">
                  <c:v>6.1446759259259298E-2</c:v>
                </c:pt>
                <c:pt idx="2473">
                  <c:v>6.1469907407407397E-2</c:v>
                </c:pt>
                <c:pt idx="2474">
                  <c:v>6.1493055555555599E-2</c:v>
                </c:pt>
                <c:pt idx="2475">
                  <c:v>6.1516203703703698E-2</c:v>
                </c:pt>
                <c:pt idx="2476">
                  <c:v>6.1539351851851901E-2</c:v>
                </c:pt>
                <c:pt idx="2477">
                  <c:v>6.1562499999999999E-2</c:v>
                </c:pt>
                <c:pt idx="2478">
                  <c:v>6.1585648148148098E-2</c:v>
                </c:pt>
                <c:pt idx="2479">
                  <c:v>6.1620370370370402E-2</c:v>
                </c:pt>
                <c:pt idx="2480">
                  <c:v>6.16435185185185E-2</c:v>
                </c:pt>
                <c:pt idx="2481">
                  <c:v>6.1666666666666703E-2</c:v>
                </c:pt>
                <c:pt idx="2482">
                  <c:v>6.1689814814814802E-2</c:v>
                </c:pt>
                <c:pt idx="2483">
                  <c:v>6.1712962962962997E-2</c:v>
                </c:pt>
                <c:pt idx="2484">
                  <c:v>6.1736111111111103E-2</c:v>
                </c:pt>
                <c:pt idx="2485">
                  <c:v>6.1759259259259298E-2</c:v>
                </c:pt>
                <c:pt idx="2486">
                  <c:v>6.1782407407407397E-2</c:v>
                </c:pt>
                <c:pt idx="2487">
                  <c:v>6.1805555555555503E-2</c:v>
                </c:pt>
                <c:pt idx="2488">
                  <c:v>6.18402777777778E-2</c:v>
                </c:pt>
                <c:pt idx="2489">
                  <c:v>6.1863425925925898E-2</c:v>
                </c:pt>
                <c:pt idx="2490">
                  <c:v>6.1886574074074101E-2</c:v>
                </c:pt>
                <c:pt idx="2491">
                  <c:v>6.1909722222222199E-2</c:v>
                </c:pt>
                <c:pt idx="2492">
                  <c:v>6.1932870370370402E-2</c:v>
                </c:pt>
                <c:pt idx="2493">
                  <c:v>6.1956018518518501E-2</c:v>
                </c:pt>
                <c:pt idx="2494">
                  <c:v>6.1979166666666599E-2</c:v>
                </c:pt>
                <c:pt idx="2495">
                  <c:v>6.2002314814814802E-2</c:v>
                </c:pt>
                <c:pt idx="2496">
                  <c:v>6.2025462962962997E-2</c:v>
                </c:pt>
                <c:pt idx="2497">
                  <c:v>6.2060185185185197E-2</c:v>
                </c:pt>
                <c:pt idx="2498">
                  <c:v>6.2083333333333303E-2</c:v>
                </c:pt>
                <c:pt idx="2499">
                  <c:v>6.2106481481481499E-2</c:v>
                </c:pt>
                <c:pt idx="2500">
                  <c:v>6.2129629629629597E-2</c:v>
                </c:pt>
                <c:pt idx="2501">
                  <c:v>6.21527777777778E-2</c:v>
                </c:pt>
                <c:pt idx="2502">
                  <c:v>6.2175925925925898E-2</c:v>
                </c:pt>
                <c:pt idx="2503">
                  <c:v>6.2199074074074101E-2</c:v>
                </c:pt>
                <c:pt idx="2504">
                  <c:v>6.22222222222222E-2</c:v>
                </c:pt>
                <c:pt idx="2505">
                  <c:v>6.22569444444444E-2</c:v>
                </c:pt>
                <c:pt idx="2506">
                  <c:v>6.2280092592592602E-2</c:v>
                </c:pt>
                <c:pt idx="2507">
                  <c:v>6.2303240740740701E-2</c:v>
                </c:pt>
                <c:pt idx="2508">
                  <c:v>6.2326388888888903E-2</c:v>
                </c:pt>
                <c:pt idx="2509">
                  <c:v>6.2349537037037099E-2</c:v>
                </c:pt>
                <c:pt idx="2510">
                  <c:v>6.2372685185185198E-2</c:v>
                </c:pt>
                <c:pt idx="2511">
                  <c:v>6.2395833333333303E-2</c:v>
                </c:pt>
                <c:pt idx="2512">
                  <c:v>6.2418981481481499E-2</c:v>
                </c:pt>
                <c:pt idx="2513">
                  <c:v>6.2442129629629597E-2</c:v>
                </c:pt>
                <c:pt idx="2514">
                  <c:v>6.2476851851851901E-2</c:v>
                </c:pt>
                <c:pt idx="2515">
                  <c:v>6.25E-2</c:v>
                </c:pt>
                <c:pt idx="2516">
                  <c:v>6.2523148148148106E-2</c:v>
                </c:pt>
                <c:pt idx="2517">
                  <c:v>6.2546296296296294E-2</c:v>
                </c:pt>
                <c:pt idx="2518">
                  <c:v>6.25694444444444E-2</c:v>
                </c:pt>
                <c:pt idx="2519">
                  <c:v>6.2592592592592602E-2</c:v>
                </c:pt>
                <c:pt idx="2520">
                  <c:v>6.2615740740740694E-2</c:v>
                </c:pt>
                <c:pt idx="2521">
                  <c:v>6.2638888888888897E-2</c:v>
                </c:pt>
                <c:pt idx="2522">
                  <c:v>6.2662037037037099E-2</c:v>
                </c:pt>
                <c:pt idx="2523">
                  <c:v>6.2696759259259299E-2</c:v>
                </c:pt>
                <c:pt idx="2524">
                  <c:v>6.2719907407407405E-2</c:v>
                </c:pt>
                <c:pt idx="2525">
                  <c:v>6.2743055555555496E-2</c:v>
                </c:pt>
                <c:pt idx="2526">
                  <c:v>6.2766203703703699E-2</c:v>
                </c:pt>
                <c:pt idx="2527">
                  <c:v>6.2789351851851902E-2</c:v>
                </c:pt>
                <c:pt idx="2528">
                  <c:v>6.2812499999999993E-2</c:v>
                </c:pt>
                <c:pt idx="2529">
                  <c:v>6.2835648148148099E-2</c:v>
                </c:pt>
                <c:pt idx="2530">
                  <c:v>6.2858796296296301E-2</c:v>
                </c:pt>
                <c:pt idx="2531">
                  <c:v>6.2881944444444504E-2</c:v>
                </c:pt>
                <c:pt idx="2532">
                  <c:v>6.2916666666666704E-2</c:v>
                </c:pt>
                <c:pt idx="2533">
                  <c:v>6.2939814814814796E-2</c:v>
                </c:pt>
                <c:pt idx="2534">
                  <c:v>6.2962962962962998E-2</c:v>
                </c:pt>
                <c:pt idx="2535">
                  <c:v>6.2986111111111104E-2</c:v>
                </c:pt>
                <c:pt idx="2536">
                  <c:v>6.3009259259259306E-2</c:v>
                </c:pt>
                <c:pt idx="2537">
                  <c:v>6.3032407407407398E-2</c:v>
                </c:pt>
                <c:pt idx="2538">
                  <c:v>6.3055555555555504E-2</c:v>
                </c:pt>
                <c:pt idx="2539">
                  <c:v>6.3078703703703706E-2</c:v>
                </c:pt>
                <c:pt idx="2540">
                  <c:v>6.3101851851851895E-2</c:v>
                </c:pt>
                <c:pt idx="2541">
                  <c:v>6.3136574074074095E-2</c:v>
                </c:pt>
                <c:pt idx="2542">
                  <c:v>6.31597222222222E-2</c:v>
                </c:pt>
                <c:pt idx="2543">
                  <c:v>6.3182870370370306E-2</c:v>
                </c:pt>
                <c:pt idx="2544">
                  <c:v>6.3206018518518495E-2</c:v>
                </c:pt>
                <c:pt idx="2545">
                  <c:v>6.3229166666666697E-2</c:v>
                </c:pt>
                <c:pt idx="2546">
                  <c:v>6.3252314814814803E-2</c:v>
                </c:pt>
                <c:pt idx="2547">
                  <c:v>6.3275462962962895E-2</c:v>
                </c:pt>
                <c:pt idx="2548">
                  <c:v>6.3298611111111097E-2</c:v>
                </c:pt>
                <c:pt idx="2549">
                  <c:v>6.33217592592593E-2</c:v>
                </c:pt>
                <c:pt idx="2550">
                  <c:v>6.33564814814815E-2</c:v>
                </c:pt>
                <c:pt idx="2551">
                  <c:v>6.3379629629629605E-2</c:v>
                </c:pt>
                <c:pt idx="2552">
                  <c:v>6.3402777777777794E-2</c:v>
                </c:pt>
                <c:pt idx="2553">
                  <c:v>6.34259259259259E-2</c:v>
                </c:pt>
                <c:pt idx="2554">
                  <c:v>6.3449074074074102E-2</c:v>
                </c:pt>
                <c:pt idx="2555">
                  <c:v>6.3472222222222194E-2</c:v>
                </c:pt>
                <c:pt idx="2556">
                  <c:v>6.3495370370370396E-2</c:v>
                </c:pt>
                <c:pt idx="2557">
                  <c:v>6.3518518518518502E-2</c:v>
                </c:pt>
                <c:pt idx="2558">
                  <c:v>6.3541666666666705E-2</c:v>
                </c:pt>
                <c:pt idx="2559">
                  <c:v>6.3576388888888904E-2</c:v>
                </c:pt>
                <c:pt idx="2560">
                  <c:v>6.3599537037036996E-2</c:v>
                </c:pt>
                <c:pt idx="2561">
                  <c:v>6.3622685185185199E-2</c:v>
                </c:pt>
                <c:pt idx="2562">
                  <c:v>6.3645833333333304E-2</c:v>
                </c:pt>
                <c:pt idx="2563">
                  <c:v>6.3668981481481507E-2</c:v>
                </c:pt>
                <c:pt idx="2564">
                  <c:v>6.3692129629629599E-2</c:v>
                </c:pt>
                <c:pt idx="2565">
                  <c:v>6.3715277777777801E-2</c:v>
                </c:pt>
                <c:pt idx="2566">
                  <c:v>6.3738425925925907E-2</c:v>
                </c:pt>
                <c:pt idx="2567">
                  <c:v>6.3761574074074095E-2</c:v>
                </c:pt>
                <c:pt idx="2568">
                  <c:v>6.3796296296296295E-2</c:v>
                </c:pt>
                <c:pt idx="2569">
                  <c:v>6.3819444444444401E-2</c:v>
                </c:pt>
                <c:pt idx="2570">
                  <c:v>6.3842592592592604E-2</c:v>
                </c:pt>
                <c:pt idx="2571">
                  <c:v>6.3865740740740695E-2</c:v>
                </c:pt>
                <c:pt idx="2572">
                  <c:v>6.3888888888888898E-2</c:v>
                </c:pt>
                <c:pt idx="2573">
                  <c:v>6.3912037037037003E-2</c:v>
                </c:pt>
                <c:pt idx="2574">
                  <c:v>6.3935185185185206E-2</c:v>
                </c:pt>
                <c:pt idx="2575">
                  <c:v>6.3958333333333298E-2</c:v>
                </c:pt>
                <c:pt idx="2576">
                  <c:v>6.39814814814815E-2</c:v>
                </c:pt>
                <c:pt idx="2577">
                  <c:v>6.40162037037037E-2</c:v>
                </c:pt>
                <c:pt idx="2578">
                  <c:v>6.4039351851851903E-2</c:v>
                </c:pt>
                <c:pt idx="2579">
                  <c:v>6.4062499999999994E-2</c:v>
                </c:pt>
                <c:pt idx="2580">
                  <c:v>6.40856481481481E-2</c:v>
                </c:pt>
                <c:pt idx="2581">
                  <c:v>6.4108796296296303E-2</c:v>
                </c:pt>
                <c:pt idx="2582">
                  <c:v>6.4131944444444394E-2</c:v>
                </c:pt>
                <c:pt idx="2583">
                  <c:v>6.4155092592592597E-2</c:v>
                </c:pt>
                <c:pt idx="2584">
                  <c:v>6.4178240740740702E-2</c:v>
                </c:pt>
                <c:pt idx="2585">
                  <c:v>6.4201388888888905E-2</c:v>
                </c:pt>
                <c:pt idx="2586">
                  <c:v>6.4236111111111105E-2</c:v>
                </c:pt>
                <c:pt idx="2587">
                  <c:v>6.4259259259259294E-2</c:v>
                </c:pt>
                <c:pt idx="2588">
                  <c:v>6.4282407407407399E-2</c:v>
                </c:pt>
                <c:pt idx="2589">
                  <c:v>6.4305555555555505E-2</c:v>
                </c:pt>
                <c:pt idx="2590">
                  <c:v>6.4328703703703694E-2</c:v>
                </c:pt>
                <c:pt idx="2591">
                  <c:v>6.4351851851851896E-2</c:v>
                </c:pt>
                <c:pt idx="2592">
                  <c:v>6.4375000000000002E-2</c:v>
                </c:pt>
                <c:pt idx="2593">
                  <c:v>6.4398148148148204E-2</c:v>
                </c:pt>
                <c:pt idx="2594">
                  <c:v>6.4432870370370404E-2</c:v>
                </c:pt>
                <c:pt idx="2595">
                  <c:v>6.4456018518518496E-2</c:v>
                </c:pt>
                <c:pt idx="2596">
                  <c:v>6.4479166666666698E-2</c:v>
                </c:pt>
                <c:pt idx="2597">
                  <c:v>6.4502314814814804E-2</c:v>
                </c:pt>
                <c:pt idx="2598">
                  <c:v>6.4525462962963007E-2</c:v>
                </c:pt>
                <c:pt idx="2599">
                  <c:v>6.4548611111111098E-2</c:v>
                </c:pt>
                <c:pt idx="2600">
                  <c:v>6.4571759259259301E-2</c:v>
                </c:pt>
                <c:pt idx="2601">
                  <c:v>6.4594907407407406E-2</c:v>
                </c:pt>
                <c:pt idx="2602">
                  <c:v>6.4618055555555498E-2</c:v>
                </c:pt>
                <c:pt idx="2603">
                  <c:v>6.4652777777777795E-2</c:v>
                </c:pt>
                <c:pt idx="2604">
                  <c:v>6.4675925925925901E-2</c:v>
                </c:pt>
                <c:pt idx="2605">
                  <c:v>6.4699074074074103E-2</c:v>
                </c:pt>
                <c:pt idx="2606">
                  <c:v>6.4722222222222195E-2</c:v>
                </c:pt>
                <c:pt idx="2607">
                  <c:v>6.4745370370370398E-2</c:v>
                </c:pt>
                <c:pt idx="2608">
                  <c:v>6.4768518518518503E-2</c:v>
                </c:pt>
                <c:pt idx="2609">
                  <c:v>6.4791666666666706E-2</c:v>
                </c:pt>
                <c:pt idx="2610">
                  <c:v>6.4814814814814797E-2</c:v>
                </c:pt>
                <c:pt idx="2611">
                  <c:v>6.4837962962963E-2</c:v>
                </c:pt>
                <c:pt idx="2612">
                  <c:v>6.48726851851852E-2</c:v>
                </c:pt>
                <c:pt idx="2613">
                  <c:v>6.4895833333333305E-2</c:v>
                </c:pt>
                <c:pt idx="2614">
                  <c:v>6.4918981481481494E-2</c:v>
                </c:pt>
                <c:pt idx="2615">
                  <c:v>6.49421296296296E-2</c:v>
                </c:pt>
                <c:pt idx="2616">
                  <c:v>6.4965277777777802E-2</c:v>
                </c:pt>
                <c:pt idx="2617">
                  <c:v>6.4988425925925894E-2</c:v>
                </c:pt>
                <c:pt idx="2618">
                  <c:v>6.5011574074074097E-2</c:v>
                </c:pt>
                <c:pt idx="2619">
                  <c:v>6.5034722222222202E-2</c:v>
                </c:pt>
                <c:pt idx="2620">
                  <c:v>6.5069444444444402E-2</c:v>
                </c:pt>
                <c:pt idx="2621">
                  <c:v>6.5092592592592605E-2</c:v>
                </c:pt>
                <c:pt idx="2622">
                  <c:v>6.5115740740740696E-2</c:v>
                </c:pt>
                <c:pt idx="2623">
                  <c:v>6.5138888888888899E-2</c:v>
                </c:pt>
                <c:pt idx="2624">
                  <c:v>6.5162037037037004E-2</c:v>
                </c:pt>
                <c:pt idx="2625">
                  <c:v>6.5185185185185193E-2</c:v>
                </c:pt>
                <c:pt idx="2626">
                  <c:v>6.5219907407407393E-2</c:v>
                </c:pt>
                <c:pt idx="2627">
                  <c:v>6.5243055555555499E-2</c:v>
                </c:pt>
                <c:pt idx="2628">
                  <c:v>6.5266203703703701E-2</c:v>
                </c:pt>
                <c:pt idx="2629">
                  <c:v>6.5289351851851807E-2</c:v>
                </c:pt>
                <c:pt idx="2630">
                  <c:v>6.5312499999999996E-2</c:v>
                </c:pt>
                <c:pt idx="2631">
                  <c:v>6.5335648148148101E-2</c:v>
                </c:pt>
                <c:pt idx="2632">
                  <c:v>6.5370370370370398E-2</c:v>
                </c:pt>
                <c:pt idx="2633">
                  <c:v>6.5393518518518504E-2</c:v>
                </c:pt>
                <c:pt idx="2634">
                  <c:v>6.5416666666666706E-2</c:v>
                </c:pt>
                <c:pt idx="2635">
                  <c:v>6.5439814814814798E-2</c:v>
                </c:pt>
                <c:pt idx="2636">
                  <c:v>6.5462962962963001E-2</c:v>
                </c:pt>
                <c:pt idx="2637">
                  <c:v>6.5486111111111106E-2</c:v>
                </c:pt>
                <c:pt idx="2638">
                  <c:v>6.5509259259259295E-2</c:v>
                </c:pt>
                <c:pt idx="2639">
                  <c:v>6.55324074074074E-2</c:v>
                </c:pt>
                <c:pt idx="2640">
                  <c:v>6.55671296296296E-2</c:v>
                </c:pt>
                <c:pt idx="2641">
                  <c:v>6.5590277777777803E-2</c:v>
                </c:pt>
                <c:pt idx="2642">
                  <c:v>6.5613425925925895E-2</c:v>
                </c:pt>
                <c:pt idx="2643">
                  <c:v>6.5636574074074097E-2</c:v>
                </c:pt>
                <c:pt idx="2644">
                  <c:v>6.5659722222222203E-2</c:v>
                </c:pt>
                <c:pt idx="2645">
                  <c:v>6.5682870370370405E-2</c:v>
                </c:pt>
                <c:pt idx="2646">
                  <c:v>6.5717592592592605E-2</c:v>
                </c:pt>
                <c:pt idx="2647">
                  <c:v>6.5740740740740697E-2</c:v>
                </c:pt>
                <c:pt idx="2648">
                  <c:v>6.5763888888888899E-2</c:v>
                </c:pt>
                <c:pt idx="2649">
                  <c:v>6.5787037037037005E-2</c:v>
                </c:pt>
                <c:pt idx="2650">
                  <c:v>6.5810185185185194E-2</c:v>
                </c:pt>
                <c:pt idx="2651">
                  <c:v>6.5833333333333396E-2</c:v>
                </c:pt>
                <c:pt idx="2652">
                  <c:v>6.5856481481481502E-2</c:v>
                </c:pt>
                <c:pt idx="2653">
                  <c:v>6.5891203703703702E-2</c:v>
                </c:pt>
                <c:pt idx="2654">
                  <c:v>6.5914351851851904E-2</c:v>
                </c:pt>
                <c:pt idx="2655">
                  <c:v>6.5937499999999996E-2</c:v>
                </c:pt>
                <c:pt idx="2656">
                  <c:v>6.5972222222222196E-2</c:v>
                </c:pt>
                <c:pt idx="2657">
                  <c:v>6.5995370370370399E-2</c:v>
                </c:pt>
                <c:pt idx="2658">
                  <c:v>6.6018518518518504E-2</c:v>
                </c:pt>
                <c:pt idx="2659">
                  <c:v>6.6041666666666707E-2</c:v>
                </c:pt>
                <c:pt idx="2660">
                  <c:v>6.6064814814814798E-2</c:v>
                </c:pt>
                <c:pt idx="2661">
                  <c:v>6.6099537037037095E-2</c:v>
                </c:pt>
                <c:pt idx="2662">
                  <c:v>6.6122685185185201E-2</c:v>
                </c:pt>
                <c:pt idx="2663">
                  <c:v>6.6145833333333307E-2</c:v>
                </c:pt>
                <c:pt idx="2664">
                  <c:v>6.6168981481481495E-2</c:v>
                </c:pt>
                <c:pt idx="2665">
                  <c:v>6.6192129629629601E-2</c:v>
                </c:pt>
                <c:pt idx="2666">
                  <c:v>6.6215277777777803E-2</c:v>
                </c:pt>
                <c:pt idx="2667">
                  <c:v>6.6238425925925895E-2</c:v>
                </c:pt>
                <c:pt idx="2668">
                  <c:v>6.6273148148148095E-2</c:v>
                </c:pt>
                <c:pt idx="2669">
                  <c:v>6.6296296296296298E-2</c:v>
                </c:pt>
                <c:pt idx="2670">
                  <c:v>6.63194444444445E-2</c:v>
                </c:pt>
                <c:pt idx="2671">
                  <c:v>6.6342592592592606E-2</c:v>
                </c:pt>
                <c:pt idx="2672">
                  <c:v>6.6365740740740697E-2</c:v>
                </c:pt>
                <c:pt idx="2673">
                  <c:v>6.6400462962962994E-2</c:v>
                </c:pt>
                <c:pt idx="2674">
                  <c:v>6.64236111111111E-2</c:v>
                </c:pt>
                <c:pt idx="2675">
                  <c:v>6.6446759259259303E-2</c:v>
                </c:pt>
                <c:pt idx="2676">
                  <c:v>6.6469907407407394E-2</c:v>
                </c:pt>
                <c:pt idx="2677">
                  <c:v>6.6493055555555597E-2</c:v>
                </c:pt>
                <c:pt idx="2678">
                  <c:v>6.6516203703703702E-2</c:v>
                </c:pt>
                <c:pt idx="2679">
                  <c:v>6.6539351851851794E-2</c:v>
                </c:pt>
                <c:pt idx="2680">
                  <c:v>6.6562499999999997E-2</c:v>
                </c:pt>
                <c:pt idx="2681">
                  <c:v>6.6585648148148102E-2</c:v>
                </c:pt>
                <c:pt idx="2682">
                  <c:v>6.6608796296296305E-2</c:v>
                </c:pt>
                <c:pt idx="2683">
                  <c:v>6.6643518518518505E-2</c:v>
                </c:pt>
                <c:pt idx="2684">
                  <c:v>6.6666666666666693E-2</c:v>
                </c:pt>
                <c:pt idx="2685">
                  <c:v>6.6689814814814799E-2</c:v>
                </c:pt>
                <c:pt idx="2686">
                  <c:v>6.6712962962963002E-2</c:v>
                </c:pt>
                <c:pt idx="2687">
                  <c:v>6.6736111111111093E-2</c:v>
                </c:pt>
                <c:pt idx="2688">
                  <c:v>6.6759259259259199E-2</c:v>
                </c:pt>
                <c:pt idx="2689">
                  <c:v>6.6782407407407401E-2</c:v>
                </c:pt>
                <c:pt idx="2690">
                  <c:v>6.6817129629629601E-2</c:v>
                </c:pt>
                <c:pt idx="2691">
                  <c:v>6.6840277777777804E-2</c:v>
                </c:pt>
                <c:pt idx="2692">
                  <c:v>6.6863425925925896E-2</c:v>
                </c:pt>
                <c:pt idx="2693">
                  <c:v>6.6886574074074098E-2</c:v>
                </c:pt>
                <c:pt idx="2694">
                  <c:v>6.6909722222222204E-2</c:v>
                </c:pt>
                <c:pt idx="2695">
                  <c:v>6.6944444444444404E-2</c:v>
                </c:pt>
                <c:pt idx="2696">
                  <c:v>6.6967592592592606E-2</c:v>
                </c:pt>
                <c:pt idx="2697">
                  <c:v>6.6990740740740698E-2</c:v>
                </c:pt>
                <c:pt idx="2698">
                  <c:v>6.7013888888888901E-2</c:v>
                </c:pt>
                <c:pt idx="2699">
                  <c:v>6.7048611111111101E-2</c:v>
                </c:pt>
                <c:pt idx="2700">
                  <c:v>6.7071759259259303E-2</c:v>
                </c:pt>
                <c:pt idx="2701">
                  <c:v>6.7094907407407395E-2</c:v>
                </c:pt>
                <c:pt idx="2702">
                  <c:v>6.7118055555555597E-2</c:v>
                </c:pt>
                <c:pt idx="2703">
                  <c:v>6.7152777777777797E-2</c:v>
                </c:pt>
                <c:pt idx="2704">
                  <c:v>6.7175925925925903E-2</c:v>
                </c:pt>
                <c:pt idx="2705">
                  <c:v>6.7199074074074105E-2</c:v>
                </c:pt>
                <c:pt idx="2706">
                  <c:v>6.7222222222222197E-2</c:v>
                </c:pt>
                <c:pt idx="2707">
                  <c:v>6.72453703703704E-2</c:v>
                </c:pt>
                <c:pt idx="2708">
                  <c:v>6.7268518518518505E-2</c:v>
                </c:pt>
                <c:pt idx="2709">
                  <c:v>6.7291666666666694E-2</c:v>
                </c:pt>
                <c:pt idx="2710">
                  <c:v>6.73148148148148E-2</c:v>
                </c:pt>
                <c:pt idx="2711">
                  <c:v>6.7349537037037097E-2</c:v>
                </c:pt>
                <c:pt idx="2712">
                  <c:v>6.7372685185185202E-2</c:v>
                </c:pt>
                <c:pt idx="2713">
                  <c:v>6.7395833333333294E-2</c:v>
                </c:pt>
                <c:pt idx="2714">
                  <c:v>6.7418981481481496E-2</c:v>
                </c:pt>
                <c:pt idx="2715">
                  <c:v>6.7442129629629602E-2</c:v>
                </c:pt>
                <c:pt idx="2716">
                  <c:v>6.7465277777777805E-2</c:v>
                </c:pt>
                <c:pt idx="2717">
                  <c:v>6.7488425925925896E-2</c:v>
                </c:pt>
                <c:pt idx="2718">
                  <c:v>6.7511574074074099E-2</c:v>
                </c:pt>
                <c:pt idx="2719">
                  <c:v>6.7534722222222204E-2</c:v>
                </c:pt>
                <c:pt idx="2720">
                  <c:v>6.7569444444444501E-2</c:v>
                </c:pt>
                <c:pt idx="2721">
                  <c:v>6.7592592592592607E-2</c:v>
                </c:pt>
                <c:pt idx="2722">
                  <c:v>6.7615740740740699E-2</c:v>
                </c:pt>
                <c:pt idx="2723">
                  <c:v>6.7638888888888901E-2</c:v>
                </c:pt>
                <c:pt idx="2724">
                  <c:v>6.7662037037037007E-2</c:v>
                </c:pt>
                <c:pt idx="2725">
                  <c:v>6.7685185185185195E-2</c:v>
                </c:pt>
                <c:pt idx="2726">
                  <c:v>6.7708333333333301E-2</c:v>
                </c:pt>
                <c:pt idx="2727">
                  <c:v>6.7731481481481504E-2</c:v>
                </c:pt>
                <c:pt idx="2728">
                  <c:v>6.7766203703703703E-2</c:v>
                </c:pt>
                <c:pt idx="2729">
                  <c:v>6.7789351851851906E-2</c:v>
                </c:pt>
                <c:pt idx="2730">
                  <c:v>6.7812499999999998E-2</c:v>
                </c:pt>
                <c:pt idx="2731">
                  <c:v>6.78356481481482E-2</c:v>
                </c:pt>
                <c:pt idx="2732">
                  <c:v>6.7858796296296306E-2</c:v>
                </c:pt>
                <c:pt idx="2733">
                  <c:v>6.7881944444444398E-2</c:v>
                </c:pt>
                <c:pt idx="2734">
                  <c:v>6.79050925925926E-2</c:v>
                </c:pt>
                <c:pt idx="2735">
                  <c:v>6.7928240740740706E-2</c:v>
                </c:pt>
                <c:pt idx="2736">
                  <c:v>6.7951388888888895E-2</c:v>
                </c:pt>
                <c:pt idx="2737">
                  <c:v>6.7986111111111094E-2</c:v>
                </c:pt>
                <c:pt idx="2738">
                  <c:v>6.8009259259259297E-2</c:v>
                </c:pt>
                <c:pt idx="2739">
                  <c:v>6.8032407407407403E-2</c:v>
                </c:pt>
                <c:pt idx="2740">
                  <c:v>6.8055555555555494E-2</c:v>
                </c:pt>
                <c:pt idx="2741">
                  <c:v>6.8078703703703697E-2</c:v>
                </c:pt>
                <c:pt idx="2742">
                  <c:v>6.8101851851851899E-2</c:v>
                </c:pt>
                <c:pt idx="2743">
                  <c:v>6.8125000000000005E-2</c:v>
                </c:pt>
                <c:pt idx="2744">
                  <c:v>6.8148148148148097E-2</c:v>
                </c:pt>
                <c:pt idx="2745">
                  <c:v>6.8171296296296299E-2</c:v>
                </c:pt>
                <c:pt idx="2746">
                  <c:v>6.8206018518518499E-2</c:v>
                </c:pt>
                <c:pt idx="2747">
                  <c:v>6.8229166666666605E-2</c:v>
                </c:pt>
                <c:pt idx="2748">
                  <c:v>6.8252314814814793E-2</c:v>
                </c:pt>
                <c:pt idx="2749">
                  <c:v>6.8275462962962899E-2</c:v>
                </c:pt>
                <c:pt idx="2750">
                  <c:v>6.8298611111111102E-2</c:v>
                </c:pt>
                <c:pt idx="2751">
                  <c:v>6.8321759259259193E-2</c:v>
                </c:pt>
                <c:pt idx="2752">
                  <c:v>6.8344907407407396E-2</c:v>
                </c:pt>
                <c:pt idx="2753">
                  <c:v>6.8368055555555599E-2</c:v>
                </c:pt>
                <c:pt idx="2754">
                  <c:v>6.8402777777777798E-2</c:v>
                </c:pt>
                <c:pt idx="2755">
                  <c:v>6.8425925925925904E-2</c:v>
                </c:pt>
                <c:pt idx="2756">
                  <c:v>6.8449074074074107E-2</c:v>
                </c:pt>
                <c:pt idx="2757">
                  <c:v>6.8472222222222198E-2</c:v>
                </c:pt>
                <c:pt idx="2758">
                  <c:v>6.8495370370370401E-2</c:v>
                </c:pt>
                <c:pt idx="2759">
                  <c:v>6.8518518518518506E-2</c:v>
                </c:pt>
                <c:pt idx="2760">
                  <c:v>6.8541666666666695E-2</c:v>
                </c:pt>
                <c:pt idx="2761">
                  <c:v>6.8564814814814801E-2</c:v>
                </c:pt>
                <c:pt idx="2762">
                  <c:v>6.8587962962962906E-2</c:v>
                </c:pt>
                <c:pt idx="2763">
                  <c:v>6.8622685185185203E-2</c:v>
                </c:pt>
                <c:pt idx="2764">
                  <c:v>6.8645833333333295E-2</c:v>
                </c:pt>
                <c:pt idx="2765">
                  <c:v>6.8668981481481497E-2</c:v>
                </c:pt>
                <c:pt idx="2766">
                  <c:v>6.8692129629629603E-2</c:v>
                </c:pt>
                <c:pt idx="2767">
                  <c:v>6.8715277777777806E-2</c:v>
                </c:pt>
                <c:pt idx="2768">
                  <c:v>6.8738425925925897E-2</c:v>
                </c:pt>
                <c:pt idx="2769">
                  <c:v>6.87615740740741E-2</c:v>
                </c:pt>
                <c:pt idx="2770">
                  <c:v>6.8784722222222205E-2</c:v>
                </c:pt>
                <c:pt idx="2771">
                  <c:v>6.8819444444444502E-2</c:v>
                </c:pt>
                <c:pt idx="2772">
                  <c:v>6.8842592592592594E-2</c:v>
                </c:pt>
                <c:pt idx="2773">
                  <c:v>6.88657407407407E-2</c:v>
                </c:pt>
                <c:pt idx="2774">
                  <c:v>6.8888888888888902E-2</c:v>
                </c:pt>
                <c:pt idx="2775">
                  <c:v>6.8912037037036994E-2</c:v>
                </c:pt>
                <c:pt idx="2776">
                  <c:v>6.8935185185185197E-2</c:v>
                </c:pt>
                <c:pt idx="2777">
                  <c:v>6.8958333333333302E-2</c:v>
                </c:pt>
                <c:pt idx="2778">
                  <c:v>6.8981481481481505E-2</c:v>
                </c:pt>
                <c:pt idx="2779">
                  <c:v>6.9004629629629596E-2</c:v>
                </c:pt>
                <c:pt idx="2780">
                  <c:v>6.9027777777777799E-2</c:v>
                </c:pt>
                <c:pt idx="2781">
                  <c:v>6.9062499999999999E-2</c:v>
                </c:pt>
                <c:pt idx="2782">
                  <c:v>6.9085648148148202E-2</c:v>
                </c:pt>
                <c:pt idx="2783">
                  <c:v>6.9108796296296293E-2</c:v>
                </c:pt>
                <c:pt idx="2784">
                  <c:v>6.9131944444444399E-2</c:v>
                </c:pt>
                <c:pt idx="2785">
                  <c:v>6.9155092592592601E-2</c:v>
                </c:pt>
                <c:pt idx="2786">
                  <c:v>6.9178240740740707E-2</c:v>
                </c:pt>
                <c:pt idx="2787">
                  <c:v>6.9201388888888896E-2</c:v>
                </c:pt>
                <c:pt idx="2788">
                  <c:v>6.9224537037037001E-2</c:v>
                </c:pt>
                <c:pt idx="2789">
                  <c:v>6.9247685185185204E-2</c:v>
                </c:pt>
                <c:pt idx="2790">
                  <c:v>6.9282407407407404E-2</c:v>
                </c:pt>
                <c:pt idx="2791">
                  <c:v>6.9305555555555606E-2</c:v>
                </c:pt>
                <c:pt idx="2792">
                  <c:v>6.9328703703703698E-2</c:v>
                </c:pt>
                <c:pt idx="2793">
                  <c:v>6.9351851851851901E-2</c:v>
                </c:pt>
                <c:pt idx="2794">
                  <c:v>6.9375000000000006E-2</c:v>
                </c:pt>
                <c:pt idx="2795">
                  <c:v>6.9398148148148098E-2</c:v>
                </c:pt>
                <c:pt idx="2796">
                  <c:v>6.94212962962963E-2</c:v>
                </c:pt>
                <c:pt idx="2797">
                  <c:v>6.9444444444444406E-2</c:v>
                </c:pt>
                <c:pt idx="2798">
                  <c:v>6.9467592592592595E-2</c:v>
                </c:pt>
                <c:pt idx="2799">
                  <c:v>6.9502314814814795E-2</c:v>
                </c:pt>
                <c:pt idx="2800">
                  <c:v>6.9525462962962997E-2</c:v>
                </c:pt>
                <c:pt idx="2801">
                  <c:v>6.9548611111111103E-2</c:v>
                </c:pt>
                <c:pt idx="2802">
                  <c:v>6.9571759259259194E-2</c:v>
                </c:pt>
                <c:pt idx="2803">
                  <c:v>6.9594907407407397E-2</c:v>
                </c:pt>
                <c:pt idx="2804">
                  <c:v>6.96180555555556E-2</c:v>
                </c:pt>
                <c:pt idx="2805">
                  <c:v>6.9641203703703705E-2</c:v>
                </c:pt>
                <c:pt idx="2806">
                  <c:v>6.9664351851851894E-2</c:v>
                </c:pt>
                <c:pt idx="2807">
                  <c:v>6.9687499999999999E-2</c:v>
                </c:pt>
                <c:pt idx="2808">
                  <c:v>6.9722222222222199E-2</c:v>
                </c:pt>
                <c:pt idx="2809">
                  <c:v>6.9745370370370402E-2</c:v>
                </c:pt>
                <c:pt idx="2810">
                  <c:v>6.9768518518518494E-2</c:v>
                </c:pt>
                <c:pt idx="2811">
                  <c:v>6.9791666666666696E-2</c:v>
                </c:pt>
                <c:pt idx="2812">
                  <c:v>6.9814814814814802E-2</c:v>
                </c:pt>
                <c:pt idx="2813">
                  <c:v>6.9837962962963004E-2</c:v>
                </c:pt>
                <c:pt idx="2814">
                  <c:v>6.9861111111111096E-2</c:v>
                </c:pt>
                <c:pt idx="2815">
                  <c:v>6.9884259259259299E-2</c:v>
                </c:pt>
                <c:pt idx="2816">
                  <c:v>6.9918981481481499E-2</c:v>
                </c:pt>
                <c:pt idx="2817">
                  <c:v>6.9942129629629604E-2</c:v>
                </c:pt>
                <c:pt idx="2818">
                  <c:v>6.9965277777777807E-2</c:v>
                </c:pt>
                <c:pt idx="2819">
                  <c:v>6.9988425925925898E-2</c:v>
                </c:pt>
                <c:pt idx="2820">
                  <c:v>7.0011574074074101E-2</c:v>
                </c:pt>
                <c:pt idx="2821">
                  <c:v>7.0034722222222207E-2</c:v>
                </c:pt>
                <c:pt idx="2822">
                  <c:v>7.0057870370370395E-2</c:v>
                </c:pt>
                <c:pt idx="2823">
                  <c:v>7.0081018518518501E-2</c:v>
                </c:pt>
                <c:pt idx="2824">
                  <c:v>7.0115740740740701E-2</c:v>
                </c:pt>
                <c:pt idx="2825">
                  <c:v>7.0138888888888903E-2</c:v>
                </c:pt>
                <c:pt idx="2826">
                  <c:v>7.0162037037037106E-2</c:v>
                </c:pt>
                <c:pt idx="2827">
                  <c:v>7.0185185185185198E-2</c:v>
                </c:pt>
                <c:pt idx="2828">
                  <c:v>7.0208333333333303E-2</c:v>
                </c:pt>
                <c:pt idx="2829">
                  <c:v>7.0231481481481506E-2</c:v>
                </c:pt>
                <c:pt idx="2830">
                  <c:v>7.0254629629629597E-2</c:v>
                </c:pt>
                <c:pt idx="2831">
                  <c:v>7.02777777777778E-2</c:v>
                </c:pt>
                <c:pt idx="2832">
                  <c:v>7.03125E-2</c:v>
                </c:pt>
                <c:pt idx="2833">
                  <c:v>7.0335648148148203E-2</c:v>
                </c:pt>
                <c:pt idx="2834">
                  <c:v>7.0358796296296294E-2</c:v>
                </c:pt>
                <c:pt idx="2835">
                  <c:v>7.03819444444444E-2</c:v>
                </c:pt>
                <c:pt idx="2836">
                  <c:v>7.0405092592592602E-2</c:v>
                </c:pt>
                <c:pt idx="2837">
                  <c:v>7.0428240740740694E-2</c:v>
                </c:pt>
                <c:pt idx="2838">
                  <c:v>7.0451388888888897E-2</c:v>
                </c:pt>
                <c:pt idx="2839">
                  <c:v>7.0474537037037099E-2</c:v>
                </c:pt>
                <c:pt idx="2840">
                  <c:v>7.0497685185185205E-2</c:v>
                </c:pt>
                <c:pt idx="2841">
                  <c:v>7.0532407407407405E-2</c:v>
                </c:pt>
                <c:pt idx="2842">
                  <c:v>7.0555555555555496E-2</c:v>
                </c:pt>
                <c:pt idx="2843">
                  <c:v>7.0578703703703699E-2</c:v>
                </c:pt>
                <c:pt idx="2844">
                  <c:v>7.0601851851851902E-2</c:v>
                </c:pt>
                <c:pt idx="2845">
                  <c:v>7.0624999999999993E-2</c:v>
                </c:pt>
                <c:pt idx="2846">
                  <c:v>7.0648148148148099E-2</c:v>
                </c:pt>
                <c:pt idx="2847">
                  <c:v>7.0671296296296301E-2</c:v>
                </c:pt>
                <c:pt idx="2848">
                  <c:v>7.0694444444444504E-2</c:v>
                </c:pt>
                <c:pt idx="2849">
                  <c:v>7.0717592592592596E-2</c:v>
                </c:pt>
                <c:pt idx="2850">
                  <c:v>7.0740740740740701E-2</c:v>
                </c:pt>
                <c:pt idx="2851">
                  <c:v>7.0775462962962901E-2</c:v>
                </c:pt>
                <c:pt idx="2852">
                  <c:v>7.0798611111111104E-2</c:v>
                </c:pt>
                <c:pt idx="2853">
                  <c:v>7.0821759259259306E-2</c:v>
                </c:pt>
                <c:pt idx="2854">
                  <c:v>7.0844907407407398E-2</c:v>
                </c:pt>
                <c:pt idx="2855">
                  <c:v>7.0868055555555601E-2</c:v>
                </c:pt>
                <c:pt idx="2856">
                  <c:v>7.0891203703703706E-2</c:v>
                </c:pt>
                <c:pt idx="2857">
                  <c:v>7.0914351851851895E-2</c:v>
                </c:pt>
                <c:pt idx="2858">
                  <c:v>7.0937500000000001E-2</c:v>
                </c:pt>
                <c:pt idx="2859">
                  <c:v>7.0960648148148203E-2</c:v>
                </c:pt>
                <c:pt idx="2860">
                  <c:v>7.0995370370370403E-2</c:v>
                </c:pt>
                <c:pt idx="2861">
                  <c:v>7.1018518518518495E-2</c:v>
                </c:pt>
                <c:pt idx="2862">
                  <c:v>7.1041666666666697E-2</c:v>
                </c:pt>
                <c:pt idx="2863">
                  <c:v>7.1064814814814803E-2</c:v>
                </c:pt>
                <c:pt idx="2864">
                  <c:v>7.1087962962963006E-2</c:v>
                </c:pt>
                <c:pt idx="2865">
                  <c:v>7.1111111111111097E-2</c:v>
                </c:pt>
                <c:pt idx="2866">
                  <c:v>7.11342592592593E-2</c:v>
                </c:pt>
                <c:pt idx="2867">
                  <c:v>7.1157407407407405E-2</c:v>
                </c:pt>
                <c:pt idx="2868">
                  <c:v>7.1192129629629605E-2</c:v>
                </c:pt>
                <c:pt idx="2869">
                  <c:v>7.1215277777777794E-2</c:v>
                </c:pt>
                <c:pt idx="2870">
                  <c:v>7.12384259259259E-2</c:v>
                </c:pt>
                <c:pt idx="2871">
                  <c:v>7.1261574074074102E-2</c:v>
                </c:pt>
                <c:pt idx="2872">
                  <c:v>7.1284722222222194E-2</c:v>
                </c:pt>
                <c:pt idx="2873">
                  <c:v>7.1307870370370396E-2</c:v>
                </c:pt>
                <c:pt idx="2874">
                  <c:v>7.1331018518518502E-2</c:v>
                </c:pt>
                <c:pt idx="2875">
                  <c:v>7.1354166666666705E-2</c:v>
                </c:pt>
                <c:pt idx="2876">
                  <c:v>7.1377314814814796E-2</c:v>
                </c:pt>
                <c:pt idx="2877">
                  <c:v>7.1400462962962999E-2</c:v>
                </c:pt>
                <c:pt idx="2878">
                  <c:v>7.1435185185185199E-2</c:v>
                </c:pt>
                <c:pt idx="2879">
                  <c:v>7.1458333333333304E-2</c:v>
                </c:pt>
                <c:pt idx="2880">
                  <c:v>7.1481481481481507E-2</c:v>
                </c:pt>
                <c:pt idx="2881">
                  <c:v>7.1504629629629599E-2</c:v>
                </c:pt>
                <c:pt idx="2882">
                  <c:v>7.1527777777777801E-2</c:v>
                </c:pt>
                <c:pt idx="2883">
                  <c:v>7.1550925925925907E-2</c:v>
                </c:pt>
                <c:pt idx="2884">
                  <c:v>7.1574074074074095E-2</c:v>
                </c:pt>
                <c:pt idx="2885">
                  <c:v>7.1597222222222201E-2</c:v>
                </c:pt>
                <c:pt idx="2886">
                  <c:v>7.1620370370370404E-2</c:v>
                </c:pt>
                <c:pt idx="2887">
                  <c:v>7.1655092592592604E-2</c:v>
                </c:pt>
                <c:pt idx="2888">
                  <c:v>7.1678240740740695E-2</c:v>
                </c:pt>
                <c:pt idx="2889">
                  <c:v>7.1701388888888898E-2</c:v>
                </c:pt>
                <c:pt idx="2890">
                  <c:v>7.1724537037037003E-2</c:v>
                </c:pt>
                <c:pt idx="2891">
                  <c:v>7.1747685185185206E-2</c:v>
                </c:pt>
                <c:pt idx="2892">
                  <c:v>7.1770833333333298E-2</c:v>
                </c:pt>
                <c:pt idx="2893">
                  <c:v>7.17939814814815E-2</c:v>
                </c:pt>
                <c:pt idx="2894">
                  <c:v>7.1817129629629606E-2</c:v>
                </c:pt>
                <c:pt idx="2895">
                  <c:v>7.1840277777777795E-2</c:v>
                </c:pt>
                <c:pt idx="2896">
                  <c:v>7.1874999999999994E-2</c:v>
                </c:pt>
                <c:pt idx="2897">
                  <c:v>7.18981481481481E-2</c:v>
                </c:pt>
                <c:pt idx="2898">
                  <c:v>7.1921296296296303E-2</c:v>
                </c:pt>
                <c:pt idx="2899">
                  <c:v>7.1944444444444394E-2</c:v>
                </c:pt>
                <c:pt idx="2900">
                  <c:v>7.1967592592592597E-2</c:v>
                </c:pt>
                <c:pt idx="2901">
                  <c:v>7.19907407407408E-2</c:v>
                </c:pt>
                <c:pt idx="2902">
                  <c:v>7.2013888888888905E-2</c:v>
                </c:pt>
                <c:pt idx="2903">
                  <c:v>7.2037037037037094E-2</c:v>
                </c:pt>
                <c:pt idx="2904">
                  <c:v>7.2060185185185199E-2</c:v>
                </c:pt>
                <c:pt idx="2905">
                  <c:v>7.2094907407407399E-2</c:v>
                </c:pt>
                <c:pt idx="2906">
                  <c:v>7.2118055555555602E-2</c:v>
                </c:pt>
                <c:pt idx="2907">
                  <c:v>7.2141203703703694E-2</c:v>
                </c:pt>
                <c:pt idx="2908">
                  <c:v>7.2164351851851896E-2</c:v>
                </c:pt>
                <c:pt idx="2909">
                  <c:v>7.2187500000000002E-2</c:v>
                </c:pt>
                <c:pt idx="2910">
                  <c:v>7.2210648148148204E-2</c:v>
                </c:pt>
                <c:pt idx="2911">
                  <c:v>7.2245370370370404E-2</c:v>
                </c:pt>
                <c:pt idx="2912">
                  <c:v>7.2268518518518496E-2</c:v>
                </c:pt>
                <c:pt idx="2913">
                  <c:v>7.2291666666666698E-2</c:v>
                </c:pt>
                <c:pt idx="2914">
                  <c:v>7.2314814814814804E-2</c:v>
                </c:pt>
                <c:pt idx="2915">
                  <c:v>7.2349537037037101E-2</c:v>
                </c:pt>
                <c:pt idx="2916">
                  <c:v>7.2372685185185207E-2</c:v>
                </c:pt>
                <c:pt idx="2917">
                  <c:v>7.2395833333333395E-2</c:v>
                </c:pt>
                <c:pt idx="2918">
                  <c:v>7.2418981481481501E-2</c:v>
                </c:pt>
                <c:pt idx="2919">
                  <c:v>7.2442129629629606E-2</c:v>
                </c:pt>
                <c:pt idx="2920">
                  <c:v>7.2465277777777795E-2</c:v>
                </c:pt>
                <c:pt idx="2921">
                  <c:v>7.2488425925925901E-2</c:v>
                </c:pt>
                <c:pt idx="2922">
                  <c:v>7.2523148148148101E-2</c:v>
                </c:pt>
                <c:pt idx="2923">
                  <c:v>7.2546296296296303E-2</c:v>
                </c:pt>
                <c:pt idx="2924">
                  <c:v>7.2569444444444506E-2</c:v>
                </c:pt>
                <c:pt idx="2925">
                  <c:v>7.2592592592592597E-2</c:v>
                </c:pt>
                <c:pt idx="2926">
                  <c:v>7.26157407407408E-2</c:v>
                </c:pt>
                <c:pt idx="2927">
                  <c:v>7.2638888888888906E-2</c:v>
                </c:pt>
                <c:pt idx="2928">
                  <c:v>7.2662037037037094E-2</c:v>
                </c:pt>
                <c:pt idx="2929">
                  <c:v>7.26851851851852E-2</c:v>
                </c:pt>
                <c:pt idx="2930">
                  <c:v>7.2708333333333305E-2</c:v>
                </c:pt>
                <c:pt idx="2931">
                  <c:v>7.2743055555555602E-2</c:v>
                </c:pt>
                <c:pt idx="2932">
                  <c:v>7.2766203703703694E-2</c:v>
                </c:pt>
                <c:pt idx="2933">
                  <c:v>7.2789351851851897E-2</c:v>
                </c:pt>
                <c:pt idx="2934">
                  <c:v>7.2812500000000002E-2</c:v>
                </c:pt>
                <c:pt idx="2935">
                  <c:v>7.2835648148148205E-2</c:v>
                </c:pt>
                <c:pt idx="2936">
                  <c:v>7.2858796296296297E-2</c:v>
                </c:pt>
                <c:pt idx="2937">
                  <c:v>7.2893518518518496E-2</c:v>
                </c:pt>
                <c:pt idx="2938">
                  <c:v>7.2916666666666699E-2</c:v>
                </c:pt>
                <c:pt idx="2939">
                  <c:v>7.2939814814814805E-2</c:v>
                </c:pt>
                <c:pt idx="2940">
                  <c:v>7.2962962962962993E-2</c:v>
                </c:pt>
                <c:pt idx="2941">
                  <c:v>7.2997685185185193E-2</c:v>
                </c:pt>
                <c:pt idx="2942">
                  <c:v>7.3020833333333299E-2</c:v>
                </c:pt>
                <c:pt idx="2943">
                  <c:v>7.3043981481481501E-2</c:v>
                </c:pt>
                <c:pt idx="2944">
                  <c:v>7.3067129629629607E-2</c:v>
                </c:pt>
                <c:pt idx="2945">
                  <c:v>7.3101851851851904E-2</c:v>
                </c:pt>
                <c:pt idx="2946">
                  <c:v>7.3124999999999996E-2</c:v>
                </c:pt>
                <c:pt idx="2947">
                  <c:v>7.3148148148148101E-2</c:v>
                </c:pt>
                <c:pt idx="2948">
                  <c:v>7.3171296296296304E-2</c:v>
                </c:pt>
                <c:pt idx="2949">
                  <c:v>7.3194444444444395E-2</c:v>
                </c:pt>
                <c:pt idx="2950">
                  <c:v>7.3217592592592598E-2</c:v>
                </c:pt>
                <c:pt idx="2951">
                  <c:v>7.3240740740740704E-2</c:v>
                </c:pt>
                <c:pt idx="2952">
                  <c:v>7.3275462962963001E-2</c:v>
                </c:pt>
                <c:pt idx="2953">
                  <c:v>7.3298611111111106E-2</c:v>
                </c:pt>
                <c:pt idx="2954">
                  <c:v>7.3321759259259295E-2</c:v>
                </c:pt>
                <c:pt idx="2955">
                  <c:v>7.33449074074074E-2</c:v>
                </c:pt>
                <c:pt idx="2956">
                  <c:v>7.3368055555555603E-2</c:v>
                </c:pt>
                <c:pt idx="2957">
                  <c:v>7.3391203703703695E-2</c:v>
                </c:pt>
                <c:pt idx="2958">
                  <c:v>7.3425925925925895E-2</c:v>
                </c:pt>
                <c:pt idx="2959">
                  <c:v>7.3449074074074097E-2</c:v>
                </c:pt>
                <c:pt idx="2960">
                  <c:v>7.3472222222222203E-2</c:v>
                </c:pt>
                <c:pt idx="2961">
                  <c:v>7.3495370370370405E-2</c:v>
                </c:pt>
                <c:pt idx="2962">
                  <c:v>7.3518518518518497E-2</c:v>
                </c:pt>
                <c:pt idx="2963">
                  <c:v>7.35416666666667E-2</c:v>
                </c:pt>
                <c:pt idx="2964">
                  <c:v>7.3564814814814805E-2</c:v>
                </c:pt>
                <c:pt idx="2965">
                  <c:v>7.3599537037037005E-2</c:v>
                </c:pt>
                <c:pt idx="2966">
                  <c:v>7.3622685185185194E-2</c:v>
                </c:pt>
                <c:pt idx="2967">
                  <c:v>7.3645833333333299E-2</c:v>
                </c:pt>
                <c:pt idx="2968">
                  <c:v>7.3668981481481502E-2</c:v>
                </c:pt>
                <c:pt idx="2969">
                  <c:v>7.3692129629629594E-2</c:v>
                </c:pt>
                <c:pt idx="2970">
                  <c:v>7.3715277777777796E-2</c:v>
                </c:pt>
                <c:pt idx="2971">
                  <c:v>7.3738425925925902E-2</c:v>
                </c:pt>
                <c:pt idx="2972">
                  <c:v>7.3761574074074104E-2</c:v>
                </c:pt>
                <c:pt idx="2973">
                  <c:v>7.3796296296296304E-2</c:v>
                </c:pt>
                <c:pt idx="2974">
                  <c:v>7.3819444444444396E-2</c:v>
                </c:pt>
                <c:pt idx="2975">
                  <c:v>7.3842592592592599E-2</c:v>
                </c:pt>
                <c:pt idx="2976">
                  <c:v>7.3865740740740801E-2</c:v>
                </c:pt>
                <c:pt idx="2977">
                  <c:v>7.3888888888888907E-2</c:v>
                </c:pt>
                <c:pt idx="2978">
                  <c:v>7.3912037037037095E-2</c:v>
                </c:pt>
                <c:pt idx="2979">
                  <c:v>7.3946759259259295E-2</c:v>
                </c:pt>
                <c:pt idx="2980">
                  <c:v>7.3969907407407401E-2</c:v>
                </c:pt>
                <c:pt idx="2981">
                  <c:v>7.3993055555555604E-2</c:v>
                </c:pt>
                <c:pt idx="2982">
                  <c:v>7.4016203703703695E-2</c:v>
                </c:pt>
                <c:pt idx="2983">
                  <c:v>7.4050925925925895E-2</c:v>
                </c:pt>
                <c:pt idx="2984">
                  <c:v>7.4074074074074098E-2</c:v>
                </c:pt>
                <c:pt idx="2985">
                  <c:v>7.4097222222222203E-2</c:v>
                </c:pt>
                <c:pt idx="2986">
                  <c:v>7.4120370370370406E-2</c:v>
                </c:pt>
                <c:pt idx="2987">
                  <c:v>7.4155092592592606E-2</c:v>
                </c:pt>
                <c:pt idx="2988">
                  <c:v>7.4178240740740697E-2</c:v>
                </c:pt>
                <c:pt idx="2989">
                  <c:v>7.42013888888889E-2</c:v>
                </c:pt>
                <c:pt idx="2990">
                  <c:v>7.4224537037037006E-2</c:v>
                </c:pt>
                <c:pt idx="2991">
                  <c:v>7.4247685185185194E-2</c:v>
                </c:pt>
                <c:pt idx="2992">
                  <c:v>7.4270833333333397E-2</c:v>
                </c:pt>
                <c:pt idx="2993">
                  <c:v>7.4293981481481502E-2</c:v>
                </c:pt>
                <c:pt idx="2994">
                  <c:v>7.4328703703703702E-2</c:v>
                </c:pt>
                <c:pt idx="2995">
                  <c:v>7.4351851851851905E-2</c:v>
                </c:pt>
                <c:pt idx="2996">
                  <c:v>7.4374999999999997E-2</c:v>
                </c:pt>
                <c:pt idx="2997">
                  <c:v>7.4398148148148102E-2</c:v>
                </c:pt>
                <c:pt idx="2998">
                  <c:v>7.4421296296296305E-2</c:v>
                </c:pt>
                <c:pt idx="2999">
                  <c:v>7.4444444444444396E-2</c:v>
                </c:pt>
                <c:pt idx="3000">
                  <c:v>7.4467592592592599E-2</c:v>
                </c:pt>
                <c:pt idx="3001">
                  <c:v>7.4490740740740802E-2</c:v>
                </c:pt>
                <c:pt idx="3002">
                  <c:v>7.4513888888888893E-2</c:v>
                </c:pt>
                <c:pt idx="3003">
                  <c:v>7.4548611111111093E-2</c:v>
                </c:pt>
                <c:pt idx="3004">
                  <c:v>7.4571759259259296E-2</c:v>
                </c:pt>
                <c:pt idx="3005">
                  <c:v>7.4594907407407401E-2</c:v>
                </c:pt>
                <c:pt idx="3006">
                  <c:v>7.4618055555555604E-2</c:v>
                </c:pt>
                <c:pt idx="3007">
                  <c:v>7.4641203703703696E-2</c:v>
                </c:pt>
                <c:pt idx="3008">
                  <c:v>7.4664351851851898E-2</c:v>
                </c:pt>
                <c:pt idx="3009">
                  <c:v>7.4687500000000004E-2</c:v>
                </c:pt>
                <c:pt idx="3010">
                  <c:v>7.4710648148148207E-2</c:v>
                </c:pt>
                <c:pt idx="3011">
                  <c:v>7.4745370370370406E-2</c:v>
                </c:pt>
                <c:pt idx="3012">
                  <c:v>7.4768518518518498E-2</c:v>
                </c:pt>
                <c:pt idx="3013">
                  <c:v>7.4791666666666701E-2</c:v>
                </c:pt>
                <c:pt idx="3014">
                  <c:v>7.4814814814814806E-2</c:v>
                </c:pt>
                <c:pt idx="3015">
                  <c:v>7.4837962962962995E-2</c:v>
                </c:pt>
                <c:pt idx="3016">
                  <c:v>7.4861111111111101E-2</c:v>
                </c:pt>
                <c:pt idx="3017">
                  <c:v>7.4884259259259303E-2</c:v>
                </c:pt>
                <c:pt idx="3018">
                  <c:v>7.4907407407407395E-2</c:v>
                </c:pt>
                <c:pt idx="3019">
                  <c:v>7.4942129629629595E-2</c:v>
                </c:pt>
                <c:pt idx="3020">
                  <c:v>7.4965277777777797E-2</c:v>
                </c:pt>
                <c:pt idx="3021">
                  <c:v>7.4988425925925903E-2</c:v>
                </c:pt>
                <c:pt idx="3022">
                  <c:v>7.5011574074074105E-2</c:v>
                </c:pt>
                <c:pt idx="3023">
                  <c:v>7.5034722222222197E-2</c:v>
                </c:pt>
                <c:pt idx="3024">
                  <c:v>7.50578703703704E-2</c:v>
                </c:pt>
                <c:pt idx="3025">
                  <c:v>7.5081018518518505E-2</c:v>
                </c:pt>
                <c:pt idx="3026">
                  <c:v>7.5104166666666694E-2</c:v>
                </c:pt>
                <c:pt idx="3027">
                  <c:v>7.51273148148148E-2</c:v>
                </c:pt>
                <c:pt idx="3028">
                  <c:v>7.5150462962963002E-2</c:v>
                </c:pt>
                <c:pt idx="3029">
                  <c:v>7.5185185185185202E-2</c:v>
                </c:pt>
                <c:pt idx="3030">
                  <c:v>7.5208333333333294E-2</c:v>
                </c:pt>
                <c:pt idx="3031">
                  <c:v>7.5231481481481496E-2</c:v>
                </c:pt>
                <c:pt idx="3032">
                  <c:v>7.5254629629629602E-2</c:v>
                </c:pt>
                <c:pt idx="3033">
                  <c:v>7.5277777777777805E-2</c:v>
                </c:pt>
                <c:pt idx="3034">
                  <c:v>7.5300925925925896E-2</c:v>
                </c:pt>
                <c:pt idx="3035">
                  <c:v>7.5324074074074099E-2</c:v>
                </c:pt>
                <c:pt idx="3036">
                  <c:v>7.5347222222222204E-2</c:v>
                </c:pt>
                <c:pt idx="3037">
                  <c:v>7.5370370370370393E-2</c:v>
                </c:pt>
                <c:pt idx="3038">
                  <c:v>7.5393518518518499E-2</c:v>
                </c:pt>
                <c:pt idx="3039">
                  <c:v>7.5428240740740699E-2</c:v>
                </c:pt>
                <c:pt idx="3040">
                  <c:v>7.5451388888888901E-2</c:v>
                </c:pt>
                <c:pt idx="3041">
                  <c:v>7.5474537037037007E-2</c:v>
                </c:pt>
                <c:pt idx="3042">
                  <c:v>7.5497685185185195E-2</c:v>
                </c:pt>
                <c:pt idx="3043">
                  <c:v>7.5520833333333301E-2</c:v>
                </c:pt>
                <c:pt idx="3044">
                  <c:v>7.5543981481481504E-2</c:v>
                </c:pt>
                <c:pt idx="3045">
                  <c:v>7.5567129629629595E-2</c:v>
                </c:pt>
                <c:pt idx="3046">
                  <c:v>7.5590277777777798E-2</c:v>
                </c:pt>
                <c:pt idx="3047">
                  <c:v>7.5613425925925903E-2</c:v>
                </c:pt>
                <c:pt idx="3048">
                  <c:v>7.56481481481482E-2</c:v>
                </c:pt>
                <c:pt idx="3049">
                  <c:v>7.5671296296296306E-2</c:v>
                </c:pt>
                <c:pt idx="3050">
                  <c:v>7.5694444444444398E-2</c:v>
                </c:pt>
                <c:pt idx="3051">
                  <c:v>7.57175925925926E-2</c:v>
                </c:pt>
                <c:pt idx="3052">
                  <c:v>7.5740740740740706E-2</c:v>
                </c:pt>
                <c:pt idx="3053">
                  <c:v>7.5763888888888895E-2</c:v>
                </c:pt>
                <c:pt idx="3054">
                  <c:v>7.5787037037037097E-2</c:v>
                </c:pt>
                <c:pt idx="3055">
                  <c:v>7.5810185185185203E-2</c:v>
                </c:pt>
                <c:pt idx="3056">
                  <c:v>7.5844907407407403E-2</c:v>
                </c:pt>
                <c:pt idx="3057">
                  <c:v>7.5868055555555605E-2</c:v>
                </c:pt>
                <c:pt idx="3058">
                  <c:v>7.5891203703703697E-2</c:v>
                </c:pt>
                <c:pt idx="3059">
                  <c:v>7.5914351851851899E-2</c:v>
                </c:pt>
                <c:pt idx="3060">
                  <c:v>7.5937500000000005E-2</c:v>
                </c:pt>
                <c:pt idx="3061">
                  <c:v>7.5960648148148097E-2</c:v>
                </c:pt>
                <c:pt idx="3062">
                  <c:v>7.5983796296296299E-2</c:v>
                </c:pt>
                <c:pt idx="3063">
                  <c:v>7.6006944444444502E-2</c:v>
                </c:pt>
                <c:pt idx="3064">
                  <c:v>7.6030092592592594E-2</c:v>
                </c:pt>
                <c:pt idx="3065">
                  <c:v>7.6053240740740699E-2</c:v>
                </c:pt>
                <c:pt idx="3066">
                  <c:v>7.6087962962962899E-2</c:v>
                </c:pt>
                <c:pt idx="3067">
                  <c:v>7.6111111111111102E-2</c:v>
                </c:pt>
                <c:pt idx="3068">
                  <c:v>7.6134259259259304E-2</c:v>
                </c:pt>
                <c:pt idx="3069">
                  <c:v>7.6157407407407396E-2</c:v>
                </c:pt>
                <c:pt idx="3070">
                  <c:v>7.6180555555555501E-2</c:v>
                </c:pt>
                <c:pt idx="3071">
                  <c:v>7.6203703703703704E-2</c:v>
                </c:pt>
                <c:pt idx="3072">
                  <c:v>7.6226851851851907E-2</c:v>
                </c:pt>
                <c:pt idx="3073">
                  <c:v>7.6249999999999998E-2</c:v>
                </c:pt>
                <c:pt idx="3074">
                  <c:v>7.6284722222222198E-2</c:v>
                </c:pt>
                <c:pt idx="3075">
                  <c:v>7.6307870370370401E-2</c:v>
                </c:pt>
                <c:pt idx="3076">
                  <c:v>7.6331018518518506E-2</c:v>
                </c:pt>
                <c:pt idx="3077">
                  <c:v>7.6354166666666695E-2</c:v>
                </c:pt>
                <c:pt idx="3078">
                  <c:v>7.6377314814814801E-2</c:v>
                </c:pt>
                <c:pt idx="3079">
                  <c:v>7.6400462962963003E-2</c:v>
                </c:pt>
                <c:pt idx="3080">
                  <c:v>7.6423611111111095E-2</c:v>
                </c:pt>
                <c:pt idx="3081">
                  <c:v>7.6446759259259298E-2</c:v>
                </c:pt>
                <c:pt idx="3082">
                  <c:v>7.6481481481481497E-2</c:v>
                </c:pt>
                <c:pt idx="3083">
                  <c:v>7.6504629629629603E-2</c:v>
                </c:pt>
                <c:pt idx="3084">
                  <c:v>7.6527777777777806E-2</c:v>
                </c:pt>
                <c:pt idx="3085">
                  <c:v>7.6550925925925897E-2</c:v>
                </c:pt>
                <c:pt idx="3086">
                  <c:v>7.65740740740741E-2</c:v>
                </c:pt>
                <c:pt idx="3087">
                  <c:v>7.6597222222222205E-2</c:v>
                </c:pt>
                <c:pt idx="3088">
                  <c:v>7.6620370370370394E-2</c:v>
                </c:pt>
                <c:pt idx="3089">
                  <c:v>7.66435185185185E-2</c:v>
                </c:pt>
                <c:pt idx="3090">
                  <c:v>7.66782407407407E-2</c:v>
                </c:pt>
                <c:pt idx="3091">
                  <c:v>7.6701388888888902E-2</c:v>
                </c:pt>
                <c:pt idx="3092">
                  <c:v>7.6724537037037105E-2</c:v>
                </c:pt>
                <c:pt idx="3093">
                  <c:v>7.6747685185185197E-2</c:v>
                </c:pt>
                <c:pt idx="3094">
                  <c:v>7.6770833333333302E-2</c:v>
                </c:pt>
                <c:pt idx="3095">
                  <c:v>7.6793981481481505E-2</c:v>
                </c:pt>
                <c:pt idx="3096">
                  <c:v>7.6817129629629596E-2</c:v>
                </c:pt>
                <c:pt idx="3097">
                  <c:v>7.6840277777777799E-2</c:v>
                </c:pt>
                <c:pt idx="3098">
                  <c:v>7.6863425925925905E-2</c:v>
                </c:pt>
                <c:pt idx="3099">
                  <c:v>7.6898148148148202E-2</c:v>
                </c:pt>
                <c:pt idx="3100">
                  <c:v>7.6921296296296293E-2</c:v>
                </c:pt>
                <c:pt idx="3101">
                  <c:v>7.6944444444444399E-2</c:v>
                </c:pt>
                <c:pt idx="3102">
                  <c:v>7.6967592592592601E-2</c:v>
                </c:pt>
                <c:pt idx="3103">
                  <c:v>7.6990740740740707E-2</c:v>
                </c:pt>
                <c:pt idx="3104">
                  <c:v>7.7013888888888896E-2</c:v>
                </c:pt>
                <c:pt idx="3105">
                  <c:v>7.7037037037037001E-2</c:v>
                </c:pt>
                <c:pt idx="3106">
                  <c:v>7.7060185185185204E-2</c:v>
                </c:pt>
                <c:pt idx="3107">
                  <c:v>7.7083333333333406E-2</c:v>
                </c:pt>
                <c:pt idx="3108">
                  <c:v>7.7118055555555606E-2</c:v>
                </c:pt>
                <c:pt idx="3109">
                  <c:v>7.7141203703703698E-2</c:v>
                </c:pt>
                <c:pt idx="3110">
                  <c:v>7.7164351851851901E-2</c:v>
                </c:pt>
                <c:pt idx="3111">
                  <c:v>7.7187500000000006E-2</c:v>
                </c:pt>
                <c:pt idx="3112">
                  <c:v>7.7210648148148098E-2</c:v>
                </c:pt>
                <c:pt idx="3113">
                  <c:v>7.72337962962963E-2</c:v>
                </c:pt>
                <c:pt idx="3114">
                  <c:v>7.7256944444444406E-2</c:v>
                </c:pt>
                <c:pt idx="3115">
                  <c:v>7.7280092592592595E-2</c:v>
                </c:pt>
                <c:pt idx="3116">
                  <c:v>7.7303240740740797E-2</c:v>
                </c:pt>
                <c:pt idx="3117">
                  <c:v>7.7337962962962997E-2</c:v>
                </c:pt>
                <c:pt idx="3118">
                  <c:v>7.7361111111111103E-2</c:v>
                </c:pt>
                <c:pt idx="3119">
                  <c:v>7.7384259259259305E-2</c:v>
                </c:pt>
                <c:pt idx="3120">
                  <c:v>7.7407407407407397E-2</c:v>
                </c:pt>
                <c:pt idx="3121">
                  <c:v>7.74305555555556E-2</c:v>
                </c:pt>
                <c:pt idx="3122">
                  <c:v>7.7453703703703705E-2</c:v>
                </c:pt>
                <c:pt idx="3123">
                  <c:v>7.7476851851851894E-2</c:v>
                </c:pt>
                <c:pt idx="3124">
                  <c:v>7.7499999999999999E-2</c:v>
                </c:pt>
                <c:pt idx="3125">
                  <c:v>7.7534722222222199E-2</c:v>
                </c:pt>
                <c:pt idx="3126">
                  <c:v>7.7557870370370402E-2</c:v>
                </c:pt>
                <c:pt idx="3127">
                  <c:v>7.7581018518518494E-2</c:v>
                </c:pt>
                <c:pt idx="3128">
                  <c:v>7.7604166666666696E-2</c:v>
                </c:pt>
                <c:pt idx="3129">
                  <c:v>7.7627314814814802E-2</c:v>
                </c:pt>
                <c:pt idx="3130">
                  <c:v>7.7650462962963004E-2</c:v>
                </c:pt>
                <c:pt idx="3131">
                  <c:v>7.7673611111111096E-2</c:v>
                </c:pt>
                <c:pt idx="3132">
                  <c:v>7.7696759259259299E-2</c:v>
                </c:pt>
                <c:pt idx="3133">
                  <c:v>7.7731481481481499E-2</c:v>
                </c:pt>
                <c:pt idx="3134">
                  <c:v>7.7754629629629604E-2</c:v>
                </c:pt>
                <c:pt idx="3135">
                  <c:v>7.7777777777777807E-2</c:v>
                </c:pt>
                <c:pt idx="3136">
                  <c:v>7.7800925925925898E-2</c:v>
                </c:pt>
                <c:pt idx="3137">
                  <c:v>7.7824074074074101E-2</c:v>
                </c:pt>
                <c:pt idx="3138">
                  <c:v>7.7847222222222207E-2</c:v>
                </c:pt>
                <c:pt idx="3139">
                  <c:v>7.7870370370370395E-2</c:v>
                </c:pt>
                <c:pt idx="3140">
                  <c:v>7.7893518518518501E-2</c:v>
                </c:pt>
                <c:pt idx="3141">
                  <c:v>7.7916666666666703E-2</c:v>
                </c:pt>
                <c:pt idx="3142">
                  <c:v>7.7951388888888903E-2</c:v>
                </c:pt>
                <c:pt idx="3143">
                  <c:v>7.7974537037036995E-2</c:v>
                </c:pt>
                <c:pt idx="3144">
                  <c:v>7.7997685185185198E-2</c:v>
                </c:pt>
                <c:pt idx="3145">
                  <c:v>7.8020833333333303E-2</c:v>
                </c:pt>
                <c:pt idx="3146">
                  <c:v>7.8043981481481506E-2</c:v>
                </c:pt>
                <c:pt idx="3147">
                  <c:v>7.8067129629629597E-2</c:v>
                </c:pt>
                <c:pt idx="3148">
                  <c:v>7.80902777777778E-2</c:v>
                </c:pt>
                <c:pt idx="3149">
                  <c:v>7.8113425925925906E-2</c:v>
                </c:pt>
                <c:pt idx="3150">
                  <c:v>7.8136574074074094E-2</c:v>
                </c:pt>
                <c:pt idx="3151">
                  <c:v>7.8171296296296294E-2</c:v>
                </c:pt>
                <c:pt idx="3152">
                  <c:v>7.81944444444444E-2</c:v>
                </c:pt>
                <c:pt idx="3153">
                  <c:v>7.8217592592592602E-2</c:v>
                </c:pt>
                <c:pt idx="3154">
                  <c:v>7.8240740740740694E-2</c:v>
                </c:pt>
                <c:pt idx="3155">
                  <c:v>7.8263888888888897E-2</c:v>
                </c:pt>
                <c:pt idx="3156">
                  <c:v>7.8287037037037099E-2</c:v>
                </c:pt>
                <c:pt idx="3157">
                  <c:v>7.8310185185185205E-2</c:v>
                </c:pt>
                <c:pt idx="3158">
                  <c:v>7.8333333333333297E-2</c:v>
                </c:pt>
                <c:pt idx="3159">
                  <c:v>7.8368055555555594E-2</c:v>
                </c:pt>
                <c:pt idx="3160">
                  <c:v>7.8391203703703699E-2</c:v>
                </c:pt>
                <c:pt idx="3161">
                  <c:v>7.8414351851851902E-2</c:v>
                </c:pt>
                <c:pt idx="3162">
                  <c:v>7.8437499999999993E-2</c:v>
                </c:pt>
                <c:pt idx="3163">
                  <c:v>7.8460648148148196E-2</c:v>
                </c:pt>
                <c:pt idx="3164">
                  <c:v>7.8483796296296301E-2</c:v>
                </c:pt>
                <c:pt idx="3165">
                  <c:v>7.8506944444444504E-2</c:v>
                </c:pt>
                <c:pt idx="3166">
                  <c:v>7.8530092592592596E-2</c:v>
                </c:pt>
                <c:pt idx="3167">
                  <c:v>7.8564814814814796E-2</c:v>
                </c:pt>
                <c:pt idx="3168">
                  <c:v>7.8587962962962998E-2</c:v>
                </c:pt>
                <c:pt idx="3169">
                  <c:v>7.8611111111111104E-2</c:v>
                </c:pt>
                <c:pt idx="3170">
                  <c:v>7.8634259259259306E-2</c:v>
                </c:pt>
                <c:pt idx="3171">
                  <c:v>7.8657407407407398E-2</c:v>
                </c:pt>
                <c:pt idx="3172">
                  <c:v>7.8680555555555504E-2</c:v>
                </c:pt>
                <c:pt idx="3173">
                  <c:v>7.8703703703703706E-2</c:v>
                </c:pt>
                <c:pt idx="3174">
                  <c:v>7.8726851851851895E-2</c:v>
                </c:pt>
                <c:pt idx="3175">
                  <c:v>7.8750000000000001E-2</c:v>
                </c:pt>
                <c:pt idx="3176">
                  <c:v>7.87847222222222E-2</c:v>
                </c:pt>
                <c:pt idx="3177">
                  <c:v>7.8807870370370403E-2</c:v>
                </c:pt>
                <c:pt idx="3178">
                  <c:v>7.8831018518518495E-2</c:v>
                </c:pt>
                <c:pt idx="3179">
                  <c:v>7.8854166666666697E-2</c:v>
                </c:pt>
                <c:pt idx="3180">
                  <c:v>7.8877314814814803E-2</c:v>
                </c:pt>
                <c:pt idx="3181">
                  <c:v>7.8900462962963006E-2</c:v>
                </c:pt>
                <c:pt idx="3182">
                  <c:v>7.8923611111111097E-2</c:v>
                </c:pt>
                <c:pt idx="3183">
                  <c:v>7.89467592592593E-2</c:v>
                </c:pt>
                <c:pt idx="3184">
                  <c:v>7.8969907407407405E-2</c:v>
                </c:pt>
                <c:pt idx="3185">
                  <c:v>7.9004629629629605E-2</c:v>
                </c:pt>
                <c:pt idx="3186">
                  <c:v>7.9027777777777794E-2</c:v>
                </c:pt>
                <c:pt idx="3187">
                  <c:v>7.90509259259259E-2</c:v>
                </c:pt>
                <c:pt idx="3188">
                  <c:v>7.9074074074074102E-2</c:v>
                </c:pt>
                <c:pt idx="3189">
                  <c:v>7.9097222222222194E-2</c:v>
                </c:pt>
                <c:pt idx="3190">
                  <c:v>7.9120370370370396E-2</c:v>
                </c:pt>
                <c:pt idx="3191">
                  <c:v>7.9143518518518502E-2</c:v>
                </c:pt>
                <c:pt idx="3192">
                  <c:v>7.9166666666666705E-2</c:v>
                </c:pt>
                <c:pt idx="3193">
                  <c:v>7.9189814814814796E-2</c:v>
                </c:pt>
                <c:pt idx="3194">
                  <c:v>7.9224537037036996E-2</c:v>
                </c:pt>
                <c:pt idx="3195">
                  <c:v>7.9247685185185199E-2</c:v>
                </c:pt>
                <c:pt idx="3196">
                  <c:v>7.9270833333333304E-2</c:v>
                </c:pt>
                <c:pt idx="3197">
                  <c:v>7.9293981481481507E-2</c:v>
                </c:pt>
                <c:pt idx="3198">
                  <c:v>7.9317129629629599E-2</c:v>
                </c:pt>
                <c:pt idx="3199">
                  <c:v>7.9351851851851896E-2</c:v>
                </c:pt>
                <c:pt idx="3200">
                  <c:v>7.9375000000000001E-2</c:v>
                </c:pt>
                <c:pt idx="3201">
                  <c:v>7.9398148148148204E-2</c:v>
                </c:pt>
                <c:pt idx="3202">
                  <c:v>7.9421296296296295E-2</c:v>
                </c:pt>
                <c:pt idx="3203">
                  <c:v>7.9444444444444401E-2</c:v>
                </c:pt>
                <c:pt idx="3204">
                  <c:v>7.9467592592592604E-2</c:v>
                </c:pt>
                <c:pt idx="3205">
                  <c:v>7.9502314814814803E-2</c:v>
                </c:pt>
                <c:pt idx="3206">
                  <c:v>7.9525462962963006E-2</c:v>
                </c:pt>
                <c:pt idx="3207">
                  <c:v>7.9548611111111098E-2</c:v>
                </c:pt>
                <c:pt idx="3208">
                  <c:v>7.95717592592593E-2</c:v>
                </c:pt>
                <c:pt idx="3209">
                  <c:v>7.9594907407407406E-2</c:v>
                </c:pt>
                <c:pt idx="3210">
                  <c:v>7.9618055555555595E-2</c:v>
                </c:pt>
                <c:pt idx="3211">
                  <c:v>7.96412037037037E-2</c:v>
                </c:pt>
                <c:pt idx="3212">
                  <c:v>7.9664351851851903E-2</c:v>
                </c:pt>
                <c:pt idx="3213">
                  <c:v>7.9687499999999994E-2</c:v>
                </c:pt>
                <c:pt idx="3214">
                  <c:v>7.9722222222222194E-2</c:v>
                </c:pt>
                <c:pt idx="3215">
                  <c:v>7.9745370370370397E-2</c:v>
                </c:pt>
                <c:pt idx="3216">
                  <c:v>7.9768518518518503E-2</c:v>
                </c:pt>
                <c:pt idx="3217">
                  <c:v>7.9791666666666705E-2</c:v>
                </c:pt>
                <c:pt idx="3218">
                  <c:v>7.9814814814814797E-2</c:v>
                </c:pt>
                <c:pt idx="3219">
                  <c:v>7.9837962962962999E-2</c:v>
                </c:pt>
                <c:pt idx="3220">
                  <c:v>7.9872685185185199E-2</c:v>
                </c:pt>
                <c:pt idx="3221">
                  <c:v>7.9895833333333402E-2</c:v>
                </c:pt>
                <c:pt idx="3222">
                  <c:v>7.9918981481481494E-2</c:v>
                </c:pt>
                <c:pt idx="3223">
                  <c:v>7.9942129629629599E-2</c:v>
                </c:pt>
                <c:pt idx="3224">
                  <c:v>7.9965277777777802E-2</c:v>
                </c:pt>
                <c:pt idx="3225">
                  <c:v>0.08</c:v>
                </c:pt>
                <c:pt idx="3226">
                  <c:v>8.0023148148148204E-2</c:v>
                </c:pt>
                <c:pt idx="3227">
                  <c:v>8.0046296296296296E-2</c:v>
                </c:pt>
                <c:pt idx="3228">
                  <c:v>8.0069444444444401E-2</c:v>
                </c:pt>
                <c:pt idx="3229">
                  <c:v>8.0104166666666698E-2</c:v>
                </c:pt>
                <c:pt idx="3230">
                  <c:v>8.0127314814814804E-2</c:v>
                </c:pt>
                <c:pt idx="3231">
                  <c:v>8.0150462962963007E-2</c:v>
                </c:pt>
                <c:pt idx="3232">
                  <c:v>8.0173611111111098E-2</c:v>
                </c:pt>
                <c:pt idx="3233">
                  <c:v>8.0196759259259301E-2</c:v>
                </c:pt>
                <c:pt idx="3234">
                  <c:v>8.0219907407407406E-2</c:v>
                </c:pt>
                <c:pt idx="3235">
                  <c:v>8.0243055555555498E-2</c:v>
                </c:pt>
                <c:pt idx="3236">
                  <c:v>8.0277777777777795E-2</c:v>
                </c:pt>
                <c:pt idx="3237">
                  <c:v>8.0300925925925901E-2</c:v>
                </c:pt>
                <c:pt idx="3238">
                  <c:v>8.0324074074074103E-2</c:v>
                </c:pt>
                <c:pt idx="3239">
                  <c:v>8.0347222222222195E-2</c:v>
                </c:pt>
                <c:pt idx="3240">
                  <c:v>8.0381944444444395E-2</c:v>
                </c:pt>
                <c:pt idx="3241">
                  <c:v>8.0405092592592597E-2</c:v>
                </c:pt>
                <c:pt idx="3242">
                  <c:v>8.0428240740740703E-2</c:v>
                </c:pt>
                <c:pt idx="3243">
                  <c:v>8.0451388888888906E-2</c:v>
                </c:pt>
                <c:pt idx="3244">
                  <c:v>8.0474537037036997E-2</c:v>
                </c:pt>
                <c:pt idx="3245">
                  <c:v>8.04976851851852E-2</c:v>
                </c:pt>
                <c:pt idx="3246">
                  <c:v>8.0520833333333403E-2</c:v>
                </c:pt>
                <c:pt idx="3247">
                  <c:v>8.0543981481481494E-2</c:v>
                </c:pt>
                <c:pt idx="3248">
                  <c:v>8.0578703703703694E-2</c:v>
                </c:pt>
                <c:pt idx="3249">
                  <c:v>8.0601851851851897E-2</c:v>
                </c:pt>
                <c:pt idx="3250">
                  <c:v>8.0625000000000002E-2</c:v>
                </c:pt>
                <c:pt idx="3251">
                  <c:v>8.0648148148148205E-2</c:v>
                </c:pt>
                <c:pt idx="3252">
                  <c:v>8.0671296296296297E-2</c:v>
                </c:pt>
                <c:pt idx="3253">
                  <c:v>8.0694444444444499E-2</c:v>
                </c:pt>
                <c:pt idx="3254">
                  <c:v>8.0729166666666699E-2</c:v>
                </c:pt>
                <c:pt idx="3255">
                  <c:v>8.0752314814814805E-2</c:v>
                </c:pt>
                <c:pt idx="3256">
                  <c:v>8.0775462962962993E-2</c:v>
                </c:pt>
                <c:pt idx="3257">
                  <c:v>8.0798611111111099E-2</c:v>
                </c:pt>
                <c:pt idx="3258">
                  <c:v>8.0821759259259301E-2</c:v>
                </c:pt>
                <c:pt idx="3259">
                  <c:v>8.0844907407407393E-2</c:v>
                </c:pt>
                <c:pt idx="3260">
                  <c:v>8.0879629629629607E-2</c:v>
                </c:pt>
                <c:pt idx="3261">
                  <c:v>8.0902777777777796E-2</c:v>
                </c:pt>
                <c:pt idx="3262">
                  <c:v>8.0925925925925901E-2</c:v>
                </c:pt>
                <c:pt idx="3263">
                  <c:v>8.0949074074074104E-2</c:v>
                </c:pt>
                <c:pt idx="3264">
                  <c:v>8.0972222222222195E-2</c:v>
                </c:pt>
                <c:pt idx="3265">
                  <c:v>8.1006944444444395E-2</c:v>
                </c:pt>
                <c:pt idx="3266">
                  <c:v>8.1030092592592598E-2</c:v>
                </c:pt>
                <c:pt idx="3267">
                  <c:v>8.1053240740740704E-2</c:v>
                </c:pt>
                <c:pt idx="3268">
                  <c:v>8.1076388888888906E-2</c:v>
                </c:pt>
                <c:pt idx="3269">
                  <c:v>8.1111111111111106E-2</c:v>
                </c:pt>
                <c:pt idx="3270">
                  <c:v>8.1134259259259295E-2</c:v>
                </c:pt>
                <c:pt idx="3271">
                  <c:v>8.11574074074074E-2</c:v>
                </c:pt>
                <c:pt idx="3272">
                  <c:v>8.1180555555555506E-2</c:v>
                </c:pt>
                <c:pt idx="3273">
                  <c:v>8.1203703703703695E-2</c:v>
                </c:pt>
                <c:pt idx="3274">
                  <c:v>8.1226851851851897E-2</c:v>
                </c:pt>
                <c:pt idx="3275">
                  <c:v>8.1250000000000003E-2</c:v>
                </c:pt>
                <c:pt idx="3276">
                  <c:v>8.1284722222222203E-2</c:v>
                </c:pt>
                <c:pt idx="3277">
                  <c:v>8.1307870370370405E-2</c:v>
                </c:pt>
                <c:pt idx="3278">
                  <c:v>8.1331018518518497E-2</c:v>
                </c:pt>
                <c:pt idx="3279">
                  <c:v>8.13541666666667E-2</c:v>
                </c:pt>
                <c:pt idx="3280">
                  <c:v>8.1377314814814805E-2</c:v>
                </c:pt>
                <c:pt idx="3281">
                  <c:v>8.1400462962962994E-2</c:v>
                </c:pt>
                <c:pt idx="3282">
                  <c:v>8.1423611111111099E-2</c:v>
                </c:pt>
                <c:pt idx="3283">
                  <c:v>8.1446759259259205E-2</c:v>
                </c:pt>
                <c:pt idx="3284">
                  <c:v>8.1469907407407394E-2</c:v>
                </c:pt>
                <c:pt idx="3285">
                  <c:v>8.1504629629629705E-2</c:v>
                </c:pt>
                <c:pt idx="3286">
                  <c:v>8.1527777777777796E-2</c:v>
                </c:pt>
                <c:pt idx="3287">
                  <c:v>8.1550925925925999E-2</c:v>
                </c:pt>
                <c:pt idx="3288">
                  <c:v>8.1574074074074104E-2</c:v>
                </c:pt>
                <c:pt idx="3289">
                  <c:v>8.1597222222222196E-2</c:v>
                </c:pt>
                <c:pt idx="3290">
                  <c:v>8.1620370370370399E-2</c:v>
                </c:pt>
                <c:pt idx="3291">
                  <c:v>8.1643518518518504E-2</c:v>
                </c:pt>
                <c:pt idx="3292">
                  <c:v>8.1666666666666707E-2</c:v>
                </c:pt>
                <c:pt idx="3293">
                  <c:v>8.1689814814814798E-2</c:v>
                </c:pt>
                <c:pt idx="3294">
                  <c:v>8.1724537037036998E-2</c:v>
                </c:pt>
                <c:pt idx="3295">
                  <c:v>8.1747685185185201E-2</c:v>
                </c:pt>
                <c:pt idx="3296">
                  <c:v>8.1770833333333307E-2</c:v>
                </c:pt>
                <c:pt idx="3297">
                  <c:v>8.1793981481481495E-2</c:v>
                </c:pt>
                <c:pt idx="3298">
                  <c:v>8.1817129629629601E-2</c:v>
                </c:pt>
                <c:pt idx="3299">
                  <c:v>8.1840277777777803E-2</c:v>
                </c:pt>
                <c:pt idx="3300">
                  <c:v>8.1863425925925895E-2</c:v>
                </c:pt>
                <c:pt idx="3301">
                  <c:v>8.1886574074074098E-2</c:v>
                </c:pt>
                <c:pt idx="3302">
                  <c:v>8.1909722222222203E-2</c:v>
                </c:pt>
                <c:pt idx="3303">
                  <c:v>8.1944444444444403E-2</c:v>
                </c:pt>
                <c:pt idx="3304">
                  <c:v>8.1967592592592606E-2</c:v>
                </c:pt>
                <c:pt idx="3305">
                  <c:v>8.1990740740740795E-2</c:v>
                </c:pt>
                <c:pt idx="3306">
                  <c:v>8.20138888888889E-2</c:v>
                </c:pt>
                <c:pt idx="3307">
                  <c:v>8.2037037037037006E-2</c:v>
                </c:pt>
                <c:pt idx="3308">
                  <c:v>8.2060185185185194E-2</c:v>
                </c:pt>
                <c:pt idx="3309">
                  <c:v>8.20833333333333E-2</c:v>
                </c:pt>
                <c:pt idx="3310">
                  <c:v>8.2106481481481502E-2</c:v>
                </c:pt>
                <c:pt idx="3311">
                  <c:v>8.2129629629629594E-2</c:v>
                </c:pt>
                <c:pt idx="3312">
                  <c:v>8.2164351851851794E-2</c:v>
                </c:pt>
                <c:pt idx="3313">
                  <c:v>8.2187499999999997E-2</c:v>
                </c:pt>
                <c:pt idx="3314">
                  <c:v>8.2210648148148102E-2</c:v>
                </c:pt>
                <c:pt idx="3315">
                  <c:v>8.2233796296296305E-2</c:v>
                </c:pt>
                <c:pt idx="3316">
                  <c:v>8.2256944444444396E-2</c:v>
                </c:pt>
                <c:pt idx="3317">
                  <c:v>8.2280092592592599E-2</c:v>
                </c:pt>
                <c:pt idx="3318">
                  <c:v>8.2303240740740705E-2</c:v>
                </c:pt>
                <c:pt idx="3319">
                  <c:v>8.2326388888888893E-2</c:v>
                </c:pt>
                <c:pt idx="3320">
                  <c:v>8.2361111111111093E-2</c:v>
                </c:pt>
                <c:pt idx="3321">
                  <c:v>8.2384259259259199E-2</c:v>
                </c:pt>
                <c:pt idx="3322">
                  <c:v>8.2407407407407401E-2</c:v>
                </c:pt>
                <c:pt idx="3323">
                  <c:v>8.2430555555555493E-2</c:v>
                </c:pt>
                <c:pt idx="3324">
                  <c:v>8.2453703703703696E-2</c:v>
                </c:pt>
                <c:pt idx="3325">
                  <c:v>8.2476851851851801E-2</c:v>
                </c:pt>
                <c:pt idx="3326">
                  <c:v>8.2500000000000004E-2</c:v>
                </c:pt>
                <c:pt idx="3327">
                  <c:v>8.2523148148148207E-2</c:v>
                </c:pt>
                <c:pt idx="3328">
                  <c:v>8.2557870370370406E-2</c:v>
                </c:pt>
                <c:pt idx="3329">
                  <c:v>8.2581018518518498E-2</c:v>
                </c:pt>
                <c:pt idx="3330">
                  <c:v>8.2604166666666701E-2</c:v>
                </c:pt>
                <c:pt idx="3331">
                  <c:v>8.2627314814814806E-2</c:v>
                </c:pt>
                <c:pt idx="3332">
                  <c:v>8.2650462962962995E-2</c:v>
                </c:pt>
                <c:pt idx="3333">
                  <c:v>8.2673611111111101E-2</c:v>
                </c:pt>
                <c:pt idx="3334">
                  <c:v>8.2696759259259303E-2</c:v>
                </c:pt>
                <c:pt idx="3335">
                  <c:v>8.2719907407407395E-2</c:v>
                </c:pt>
                <c:pt idx="3336">
                  <c:v>8.27430555555555E-2</c:v>
                </c:pt>
                <c:pt idx="3337">
                  <c:v>8.2777777777777797E-2</c:v>
                </c:pt>
                <c:pt idx="3338">
                  <c:v>8.2800925925925903E-2</c:v>
                </c:pt>
                <c:pt idx="3339">
                  <c:v>8.2824074074074105E-2</c:v>
                </c:pt>
                <c:pt idx="3340">
                  <c:v>8.2847222222222197E-2</c:v>
                </c:pt>
                <c:pt idx="3341">
                  <c:v>8.28703703703704E-2</c:v>
                </c:pt>
                <c:pt idx="3342">
                  <c:v>8.2893518518518505E-2</c:v>
                </c:pt>
                <c:pt idx="3343">
                  <c:v>8.2916666666666694E-2</c:v>
                </c:pt>
                <c:pt idx="3344">
                  <c:v>8.2951388888888894E-2</c:v>
                </c:pt>
                <c:pt idx="3345">
                  <c:v>8.2974537037036999E-2</c:v>
                </c:pt>
                <c:pt idx="3346">
                  <c:v>8.2997685185185202E-2</c:v>
                </c:pt>
                <c:pt idx="3347">
                  <c:v>8.3020833333333405E-2</c:v>
                </c:pt>
                <c:pt idx="3348">
                  <c:v>8.3043981481481496E-2</c:v>
                </c:pt>
                <c:pt idx="3349">
                  <c:v>8.3067129629629699E-2</c:v>
                </c:pt>
                <c:pt idx="3350">
                  <c:v>8.3090277777777805E-2</c:v>
                </c:pt>
                <c:pt idx="3351">
                  <c:v>8.3113425925925896E-2</c:v>
                </c:pt>
                <c:pt idx="3352">
                  <c:v>8.3148148148148193E-2</c:v>
                </c:pt>
                <c:pt idx="3353">
                  <c:v>8.3171296296296299E-2</c:v>
                </c:pt>
                <c:pt idx="3354">
                  <c:v>8.3194444444444501E-2</c:v>
                </c:pt>
                <c:pt idx="3355">
                  <c:v>8.3217592592592607E-2</c:v>
                </c:pt>
                <c:pt idx="3356">
                  <c:v>8.3240740740740699E-2</c:v>
                </c:pt>
                <c:pt idx="3357">
                  <c:v>8.3263888888888901E-2</c:v>
                </c:pt>
                <c:pt idx="3358">
                  <c:v>8.3287037037037007E-2</c:v>
                </c:pt>
                <c:pt idx="3359">
                  <c:v>8.3310185185185195E-2</c:v>
                </c:pt>
                <c:pt idx="3360">
                  <c:v>8.3333333333333301E-2</c:v>
                </c:pt>
                <c:pt idx="3361">
                  <c:v>8.3368055555555598E-2</c:v>
                </c:pt>
                <c:pt idx="3362">
                  <c:v>8.3391203703703703E-2</c:v>
                </c:pt>
                <c:pt idx="3363">
                  <c:v>8.3414351851851795E-2</c:v>
                </c:pt>
                <c:pt idx="3364">
                  <c:v>8.3437499999999998E-2</c:v>
                </c:pt>
                <c:pt idx="3365">
                  <c:v>8.3460648148148103E-2</c:v>
                </c:pt>
                <c:pt idx="3366">
                  <c:v>8.3483796296296306E-2</c:v>
                </c:pt>
                <c:pt idx="3367">
                  <c:v>8.3506944444444495E-2</c:v>
                </c:pt>
                <c:pt idx="3368">
                  <c:v>8.3541666666666695E-2</c:v>
                </c:pt>
                <c:pt idx="3369">
                  <c:v>8.35648148148148E-2</c:v>
                </c:pt>
                <c:pt idx="3370">
                  <c:v>8.3587962962963003E-2</c:v>
                </c:pt>
                <c:pt idx="3371">
                  <c:v>8.3611111111111094E-2</c:v>
                </c:pt>
                <c:pt idx="3372">
                  <c:v>8.3634259259259297E-2</c:v>
                </c:pt>
                <c:pt idx="3373">
                  <c:v>8.3657407407407403E-2</c:v>
                </c:pt>
                <c:pt idx="3374">
                  <c:v>8.3680555555555494E-2</c:v>
                </c:pt>
                <c:pt idx="3375">
                  <c:v>8.3703703703703697E-2</c:v>
                </c:pt>
                <c:pt idx="3376">
                  <c:v>8.3726851851851899E-2</c:v>
                </c:pt>
                <c:pt idx="3377">
                  <c:v>8.3761574074074099E-2</c:v>
                </c:pt>
                <c:pt idx="3378">
                  <c:v>8.3784722222222205E-2</c:v>
                </c:pt>
                <c:pt idx="3379">
                  <c:v>8.3807870370370394E-2</c:v>
                </c:pt>
                <c:pt idx="3380">
                  <c:v>8.3831018518518499E-2</c:v>
                </c:pt>
                <c:pt idx="3381">
                  <c:v>8.3854166666666702E-2</c:v>
                </c:pt>
                <c:pt idx="3382">
                  <c:v>8.3877314814814793E-2</c:v>
                </c:pt>
                <c:pt idx="3383">
                  <c:v>8.3900462962962996E-2</c:v>
                </c:pt>
                <c:pt idx="3384">
                  <c:v>8.3923611111111102E-2</c:v>
                </c:pt>
                <c:pt idx="3385">
                  <c:v>8.3958333333333399E-2</c:v>
                </c:pt>
                <c:pt idx="3386">
                  <c:v>8.3981481481481504E-2</c:v>
                </c:pt>
                <c:pt idx="3387">
                  <c:v>8.4004629629629596E-2</c:v>
                </c:pt>
                <c:pt idx="3388">
                  <c:v>8.4027777777777798E-2</c:v>
                </c:pt>
                <c:pt idx="3389">
                  <c:v>8.4050925925926001E-2</c:v>
                </c:pt>
                <c:pt idx="3390">
                  <c:v>8.4074074074074107E-2</c:v>
                </c:pt>
                <c:pt idx="3391">
                  <c:v>8.4097222222222198E-2</c:v>
                </c:pt>
                <c:pt idx="3392">
                  <c:v>8.4120370370370401E-2</c:v>
                </c:pt>
                <c:pt idx="3393">
                  <c:v>8.4143518518518506E-2</c:v>
                </c:pt>
                <c:pt idx="3394">
                  <c:v>8.4166666666666695E-2</c:v>
                </c:pt>
                <c:pt idx="3395">
                  <c:v>8.4201388888888895E-2</c:v>
                </c:pt>
                <c:pt idx="3396">
                  <c:v>8.4224537037037001E-2</c:v>
                </c:pt>
                <c:pt idx="3397">
                  <c:v>8.4247685185185203E-2</c:v>
                </c:pt>
                <c:pt idx="3398">
                  <c:v>8.4270833333333295E-2</c:v>
                </c:pt>
                <c:pt idx="3399">
                  <c:v>8.4293981481481497E-2</c:v>
                </c:pt>
                <c:pt idx="3400">
                  <c:v>8.4317129629629603E-2</c:v>
                </c:pt>
                <c:pt idx="3401">
                  <c:v>8.4340277777777695E-2</c:v>
                </c:pt>
                <c:pt idx="3402">
                  <c:v>8.4363425925925897E-2</c:v>
                </c:pt>
                <c:pt idx="3403">
                  <c:v>8.4398148148148194E-2</c:v>
                </c:pt>
                <c:pt idx="3404">
                  <c:v>8.44212962962963E-2</c:v>
                </c:pt>
                <c:pt idx="3405">
                  <c:v>8.4444444444444405E-2</c:v>
                </c:pt>
                <c:pt idx="3406">
                  <c:v>8.4467592592592594E-2</c:v>
                </c:pt>
                <c:pt idx="3407">
                  <c:v>8.44907407407407E-2</c:v>
                </c:pt>
                <c:pt idx="3408">
                  <c:v>8.4513888888888902E-2</c:v>
                </c:pt>
                <c:pt idx="3409">
                  <c:v>8.4537037037036994E-2</c:v>
                </c:pt>
                <c:pt idx="3410">
                  <c:v>8.4560185185185197E-2</c:v>
                </c:pt>
                <c:pt idx="3411">
                  <c:v>8.4583333333333302E-2</c:v>
                </c:pt>
                <c:pt idx="3412">
                  <c:v>8.4618055555555599E-2</c:v>
                </c:pt>
                <c:pt idx="3413">
                  <c:v>8.4641203703703705E-2</c:v>
                </c:pt>
                <c:pt idx="3414">
                  <c:v>8.4664351851851893E-2</c:v>
                </c:pt>
                <c:pt idx="3415">
                  <c:v>8.4687499999999999E-2</c:v>
                </c:pt>
                <c:pt idx="3416">
                  <c:v>8.4710648148148104E-2</c:v>
                </c:pt>
                <c:pt idx="3417">
                  <c:v>8.4733796296296293E-2</c:v>
                </c:pt>
                <c:pt idx="3418">
                  <c:v>8.4756944444444496E-2</c:v>
                </c:pt>
                <c:pt idx="3419">
                  <c:v>8.4780092592592601E-2</c:v>
                </c:pt>
                <c:pt idx="3420">
                  <c:v>8.4803240740740707E-2</c:v>
                </c:pt>
                <c:pt idx="3421">
                  <c:v>8.4837962962963004E-2</c:v>
                </c:pt>
                <c:pt idx="3422">
                  <c:v>8.4861111111111096E-2</c:v>
                </c:pt>
                <c:pt idx="3423">
                  <c:v>8.4884259259259298E-2</c:v>
                </c:pt>
                <c:pt idx="3424">
                  <c:v>8.4907407407407404E-2</c:v>
                </c:pt>
                <c:pt idx="3425">
                  <c:v>8.4930555555555495E-2</c:v>
                </c:pt>
                <c:pt idx="3426">
                  <c:v>8.4953703703703698E-2</c:v>
                </c:pt>
                <c:pt idx="3427">
                  <c:v>8.4976851851851803E-2</c:v>
                </c:pt>
                <c:pt idx="3428">
                  <c:v>8.5000000000000006E-2</c:v>
                </c:pt>
                <c:pt idx="3429">
                  <c:v>8.5034722222222206E-2</c:v>
                </c:pt>
                <c:pt idx="3430">
                  <c:v>8.5057870370370395E-2</c:v>
                </c:pt>
                <c:pt idx="3431">
                  <c:v>8.50810185185185E-2</c:v>
                </c:pt>
                <c:pt idx="3432">
                  <c:v>8.5104166666666703E-2</c:v>
                </c:pt>
                <c:pt idx="3433">
                  <c:v>8.5127314814814795E-2</c:v>
                </c:pt>
                <c:pt idx="3434">
                  <c:v>8.5150462962962997E-2</c:v>
                </c:pt>
                <c:pt idx="3435">
                  <c:v>8.5173611111111103E-2</c:v>
                </c:pt>
                <c:pt idx="3436">
                  <c:v>8.5196759259259305E-2</c:v>
                </c:pt>
                <c:pt idx="3437">
                  <c:v>8.5219907407407397E-2</c:v>
                </c:pt>
                <c:pt idx="3438">
                  <c:v>8.5254629629629694E-2</c:v>
                </c:pt>
                <c:pt idx="3439">
                  <c:v>8.52777777777778E-2</c:v>
                </c:pt>
                <c:pt idx="3440">
                  <c:v>8.5300925925925905E-2</c:v>
                </c:pt>
                <c:pt idx="3441">
                  <c:v>8.5324074074074094E-2</c:v>
                </c:pt>
                <c:pt idx="3442">
                  <c:v>8.5347222222222199E-2</c:v>
                </c:pt>
                <c:pt idx="3443">
                  <c:v>8.5370370370370402E-2</c:v>
                </c:pt>
                <c:pt idx="3444">
                  <c:v>8.5393518518518494E-2</c:v>
                </c:pt>
                <c:pt idx="3445">
                  <c:v>8.5416666666666696E-2</c:v>
                </c:pt>
                <c:pt idx="3446">
                  <c:v>8.5439814814814802E-2</c:v>
                </c:pt>
                <c:pt idx="3447">
                  <c:v>8.5474537037037002E-2</c:v>
                </c:pt>
                <c:pt idx="3448">
                  <c:v>8.5497685185185204E-2</c:v>
                </c:pt>
                <c:pt idx="3449">
                  <c:v>8.5520833333333393E-2</c:v>
                </c:pt>
                <c:pt idx="3450">
                  <c:v>8.5543981481481499E-2</c:v>
                </c:pt>
                <c:pt idx="3451">
                  <c:v>8.5567129629629701E-2</c:v>
                </c:pt>
                <c:pt idx="3452">
                  <c:v>8.5590277777777807E-2</c:v>
                </c:pt>
                <c:pt idx="3453">
                  <c:v>8.5613425925925898E-2</c:v>
                </c:pt>
                <c:pt idx="3454">
                  <c:v>8.5648148148148195E-2</c:v>
                </c:pt>
                <c:pt idx="3455">
                  <c:v>8.5671296296296301E-2</c:v>
                </c:pt>
                <c:pt idx="3456">
                  <c:v>8.5694444444444504E-2</c:v>
                </c:pt>
                <c:pt idx="3457">
                  <c:v>8.5717592592592595E-2</c:v>
                </c:pt>
                <c:pt idx="3458">
                  <c:v>8.5740740740740701E-2</c:v>
                </c:pt>
                <c:pt idx="3459">
                  <c:v>8.5763888888888903E-2</c:v>
                </c:pt>
                <c:pt idx="3460">
                  <c:v>8.5787037037036995E-2</c:v>
                </c:pt>
                <c:pt idx="3461">
                  <c:v>8.5810185185185198E-2</c:v>
                </c:pt>
                <c:pt idx="3462">
                  <c:v>8.5833333333333303E-2</c:v>
                </c:pt>
                <c:pt idx="3463">
                  <c:v>8.58680555555556E-2</c:v>
                </c:pt>
                <c:pt idx="3464">
                  <c:v>8.5891203703703706E-2</c:v>
                </c:pt>
                <c:pt idx="3465">
                  <c:v>8.5914351851851797E-2</c:v>
                </c:pt>
                <c:pt idx="3466">
                  <c:v>8.59375E-2</c:v>
                </c:pt>
                <c:pt idx="3467">
                  <c:v>8.5960648148148106E-2</c:v>
                </c:pt>
                <c:pt idx="3468">
                  <c:v>8.5983796296296294E-2</c:v>
                </c:pt>
                <c:pt idx="3469">
                  <c:v>8.6006944444444497E-2</c:v>
                </c:pt>
                <c:pt idx="3470">
                  <c:v>8.6030092592592602E-2</c:v>
                </c:pt>
                <c:pt idx="3471">
                  <c:v>8.6053240740740694E-2</c:v>
                </c:pt>
                <c:pt idx="3472">
                  <c:v>8.6087962962963005E-2</c:v>
                </c:pt>
                <c:pt idx="3473">
                  <c:v>8.6111111111111097E-2</c:v>
                </c:pt>
                <c:pt idx="3474">
                  <c:v>8.6134259259259299E-2</c:v>
                </c:pt>
                <c:pt idx="3475">
                  <c:v>8.6157407407407405E-2</c:v>
                </c:pt>
                <c:pt idx="3476">
                  <c:v>8.6180555555555496E-2</c:v>
                </c:pt>
                <c:pt idx="3477">
                  <c:v>8.6203703703703699E-2</c:v>
                </c:pt>
                <c:pt idx="3478">
                  <c:v>8.6226851851851902E-2</c:v>
                </c:pt>
                <c:pt idx="3479">
                  <c:v>8.6261574074074102E-2</c:v>
                </c:pt>
                <c:pt idx="3480">
                  <c:v>8.6284722222222193E-2</c:v>
                </c:pt>
                <c:pt idx="3481">
                  <c:v>8.6307870370370396E-2</c:v>
                </c:pt>
                <c:pt idx="3482">
                  <c:v>8.6331018518518501E-2</c:v>
                </c:pt>
                <c:pt idx="3483">
                  <c:v>8.6354166666666704E-2</c:v>
                </c:pt>
                <c:pt idx="3484">
                  <c:v>8.6388888888888904E-2</c:v>
                </c:pt>
                <c:pt idx="3485">
                  <c:v>8.6412037037036996E-2</c:v>
                </c:pt>
                <c:pt idx="3486">
                  <c:v>8.6435185185185198E-2</c:v>
                </c:pt>
                <c:pt idx="3487">
                  <c:v>8.6458333333333304E-2</c:v>
                </c:pt>
                <c:pt idx="3488">
                  <c:v>8.6481481481481506E-2</c:v>
                </c:pt>
                <c:pt idx="3489">
                  <c:v>8.6516203703703706E-2</c:v>
                </c:pt>
                <c:pt idx="3490">
                  <c:v>8.6539351851851798E-2</c:v>
                </c:pt>
                <c:pt idx="3491">
                  <c:v>8.6562500000000001E-2</c:v>
                </c:pt>
                <c:pt idx="3492">
                  <c:v>8.6585648148148203E-2</c:v>
                </c:pt>
                <c:pt idx="3493">
                  <c:v>8.6608796296296295E-2</c:v>
                </c:pt>
                <c:pt idx="3494">
                  <c:v>8.6631944444444497E-2</c:v>
                </c:pt>
                <c:pt idx="3495">
                  <c:v>8.6655092592592603E-2</c:v>
                </c:pt>
                <c:pt idx="3496">
                  <c:v>8.6689814814814803E-2</c:v>
                </c:pt>
                <c:pt idx="3497">
                  <c:v>8.6712962962963006E-2</c:v>
                </c:pt>
                <c:pt idx="3498">
                  <c:v>8.6736111111111097E-2</c:v>
                </c:pt>
                <c:pt idx="3499">
                  <c:v>8.67592592592593E-2</c:v>
                </c:pt>
                <c:pt idx="3500">
                  <c:v>8.6782407407407405E-2</c:v>
                </c:pt>
                <c:pt idx="3501">
                  <c:v>8.6817129629629605E-2</c:v>
                </c:pt>
                <c:pt idx="3502">
                  <c:v>8.6840277777777697E-2</c:v>
                </c:pt>
                <c:pt idx="3503">
                  <c:v>8.68634259259259E-2</c:v>
                </c:pt>
                <c:pt idx="3504">
                  <c:v>8.6886574074074102E-2</c:v>
                </c:pt>
                <c:pt idx="3505">
                  <c:v>8.6909722222222194E-2</c:v>
                </c:pt>
                <c:pt idx="3506">
                  <c:v>8.6944444444444505E-2</c:v>
                </c:pt>
                <c:pt idx="3507">
                  <c:v>8.6967592592592596E-2</c:v>
                </c:pt>
                <c:pt idx="3508">
                  <c:v>8.6990740740740702E-2</c:v>
                </c:pt>
                <c:pt idx="3509">
                  <c:v>8.7013888888888904E-2</c:v>
                </c:pt>
                <c:pt idx="3510">
                  <c:v>8.7037037037036996E-2</c:v>
                </c:pt>
                <c:pt idx="3511">
                  <c:v>8.7071759259259196E-2</c:v>
                </c:pt>
                <c:pt idx="3512">
                  <c:v>8.7094907407407399E-2</c:v>
                </c:pt>
                <c:pt idx="3513">
                  <c:v>8.7118055555555504E-2</c:v>
                </c:pt>
                <c:pt idx="3514">
                  <c:v>8.7141203703703707E-2</c:v>
                </c:pt>
                <c:pt idx="3515">
                  <c:v>8.7175925925925907E-2</c:v>
                </c:pt>
                <c:pt idx="3516">
                  <c:v>8.7199074074074095E-2</c:v>
                </c:pt>
                <c:pt idx="3517">
                  <c:v>8.7222222222222201E-2</c:v>
                </c:pt>
                <c:pt idx="3518">
                  <c:v>8.7245370370370404E-2</c:v>
                </c:pt>
                <c:pt idx="3519">
                  <c:v>8.7268518518518495E-2</c:v>
                </c:pt>
                <c:pt idx="3520">
                  <c:v>8.7291666666666698E-2</c:v>
                </c:pt>
                <c:pt idx="3521">
                  <c:v>8.7314814814814803E-2</c:v>
                </c:pt>
                <c:pt idx="3522">
                  <c:v>8.7337962962963006E-2</c:v>
                </c:pt>
                <c:pt idx="3523">
                  <c:v>8.7372685185185206E-2</c:v>
                </c:pt>
                <c:pt idx="3524">
                  <c:v>8.7395833333333395E-2</c:v>
                </c:pt>
                <c:pt idx="3525">
                  <c:v>8.74189814814815E-2</c:v>
                </c:pt>
                <c:pt idx="3526">
                  <c:v>8.7442129629629606E-2</c:v>
                </c:pt>
                <c:pt idx="3527">
                  <c:v>8.7465277777777795E-2</c:v>
                </c:pt>
                <c:pt idx="3528">
                  <c:v>8.7499999999999994E-2</c:v>
                </c:pt>
                <c:pt idx="3529">
                  <c:v>8.7523148148148197E-2</c:v>
                </c:pt>
                <c:pt idx="3530">
                  <c:v>8.7546296296296303E-2</c:v>
                </c:pt>
                <c:pt idx="3531">
                  <c:v>8.7569444444444394E-2</c:v>
                </c:pt>
                <c:pt idx="3532">
                  <c:v>8.7592592592592597E-2</c:v>
                </c:pt>
                <c:pt idx="3533">
                  <c:v>8.7615740740740702E-2</c:v>
                </c:pt>
                <c:pt idx="3534">
                  <c:v>8.7638888888888905E-2</c:v>
                </c:pt>
                <c:pt idx="3535">
                  <c:v>8.7673611111111105E-2</c:v>
                </c:pt>
                <c:pt idx="3536">
                  <c:v>8.7696759259259294E-2</c:v>
                </c:pt>
                <c:pt idx="3537">
                  <c:v>8.7719907407407399E-2</c:v>
                </c:pt>
                <c:pt idx="3538">
                  <c:v>8.7743055555555505E-2</c:v>
                </c:pt>
                <c:pt idx="3539">
                  <c:v>8.7766203703703694E-2</c:v>
                </c:pt>
                <c:pt idx="3540">
                  <c:v>8.7800925925925893E-2</c:v>
                </c:pt>
                <c:pt idx="3541">
                  <c:v>8.7824074074074096E-2</c:v>
                </c:pt>
                <c:pt idx="3542">
                  <c:v>8.7847222222222202E-2</c:v>
                </c:pt>
                <c:pt idx="3543">
                  <c:v>8.7870370370370404E-2</c:v>
                </c:pt>
                <c:pt idx="3544">
                  <c:v>8.7893518518518496E-2</c:v>
                </c:pt>
                <c:pt idx="3545">
                  <c:v>8.7928240740740696E-2</c:v>
                </c:pt>
                <c:pt idx="3546">
                  <c:v>8.7951388888888898E-2</c:v>
                </c:pt>
                <c:pt idx="3547">
                  <c:v>8.7974537037037004E-2</c:v>
                </c:pt>
                <c:pt idx="3548">
                  <c:v>8.7997685185185207E-2</c:v>
                </c:pt>
                <c:pt idx="3549">
                  <c:v>8.8020833333333298E-2</c:v>
                </c:pt>
                <c:pt idx="3550">
                  <c:v>8.8043981481481501E-2</c:v>
                </c:pt>
                <c:pt idx="3551">
                  <c:v>8.8078703703703701E-2</c:v>
                </c:pt>
                <c:pt idx="3552">
                  <c:v>8.8101851851851806E-2</c:v>
                </c:pt>
                <c:pt idx="3553">
                  <c:v>8.8124999999999995E-2</c:v>
                </c:pt>
                <c:pt idx="3554">
                  <c:v>8.8148148148148198E-2</c:v>
                </c:pt>
                <c:pt idx="3555">
                  <c:v>8.8171296296296303E-2</c:v>
                </c:pt>
                <c:pt idx="3556">
                  <c:v>8.8206018518518503E-2</c:v>
                </c:pt>
                <c:pt idx="3557">
                  <c:v>8.8229166666666706E-2</c:v>
                </c:pt>
                <c:pt idx="3558">
                  <c:v>8.8252314814814797E-2</c:v>
                </c:pt>
                <c:pt idx="3559">
                  <c:v>8.8275462962963E-2</c:v>
                </c:pt>
                <c:pt idx="3560">
                  <c:v>8.83101851851852E-2</c:v>
                </c:pt>
                <c:pt idx="3561">
                  <c:v>8.8333333333333305E-2</c:v>
                </c:pt>
                <c:pt idx="3562">
                  <c:v>8.8356481481481494E-2</c:v>
                </c:pt>
                <c:pt idx="3563">
                  <c:v>8.83796296296296E-2</c:v>
                </c:pt>
                <c:pt idx="3564">
                  <c:v>8.8402777777777705E-2</c:v>
                </c:pt>
                <c:pt idx="3565">
                  <c:v>8.8425925925925894E-2</c:v>
                </c:pt>
                <c:pt idx="3566">
                  <c:v>8.8449074074074097E-2</c:v>
                </c:pt>
                <c:pt idx="3567">
                  <c:v>8.8472222222222202E-2</c:v>
                </c:pt>
                <c:pt idx="3568">
                  <c:v>8.8506944444444499E-2</c:v>
                </c:pt>
                <c:pt idx="3569">
                  <c:v>8.8530092592592605E-2</c:v>
                </c:pt>
                <c:pt idx="3570">
                  <c:v>8.8553240740740696E-2</c:v>
                </c:pt>
                <c:pt idx="3571">
                  <c:v>8.8576388888888899E-2</c:v>
                </c:pt>
                <c:pt idx="3572">
                  <c:v>8.8599537037037004E-2</c:v>
                </c:pt>
                <c:pt idx="3573">
                  <c:v>8.8622685185185193E-2</c:v>
                </c:pt>
                <c:pt idx="3574">
                  <c:v>8.8645833333333299E-2</c:v>
                </c:pt>
                <c:pt idx="3575">
                  <c:v>8.8668981481481501E-2</c:v>
                </c:pt>
                <c:pt idx="3576">
                  <c:v>8.8703703703703701E-2</c:v>
                </c:pt>
                <c:pt idx="3577">
                  <c:v>8.8726851851851807E-2</c:v>
                </c:pt>
                <c:pt idx="3578">
                  <c:v>8.8749999999999996E-2</c:v>
                </c:pt>
                <c:pt idx="3579">
                  <c:v>8.8773148148148198E-2</c:v>
                </c:pt>
                <c:pt idx="3580">
                  <c:v>8.8796296296296304E-2</c:v>
                </c:pt>
                <c:pt idx="3581">
                  <c:v>8.8819444444444506E-2</c:v>
                </c:pt>
                <c:pt idx="3582">
                  <c:v>8.8842592592592598E-2</c:v>
                </c:pt>
                <c:pt idx="3583">
                  <c:v>8.8865740740740704E-2</c:v>
                </c:pt>
                <c:pt idx="3584">
                  <c:v>8.8900462962963001E-2</c:v>
                </c:pt>
                <c:pt idx="3585">
                  <c:v>8.8923611111111106E-2</c:v>
                </c:pt>
                <c:pt idx="3586">
                  <c:v>8.8946759259259198E-2</c:v>
                </c:pt>
                <c:pt idx="3587">
                  <c:v>8.89699074074074E-2</c:v>
                </c:pt>
                <c:pt idx="3588">
                  <c:v>8.8993055555555506E-2</c:v>
                </c:pt>
                <c:pt idx="3589">
                  <c:v>8.9016203703703695E-2</c:v>
                </c:pt>
                <c:pt idx="3590">
                  <c:v>8.9039351851851897E-2</c:v>
                </c:pt>
                <c:pt idx="3591">
                  <c:v>8.9062500000000003E-2</c:v>
                </c:pt>
                <c:pt idx="3592">
                  <c:v>8.9097222222222203E-2</c:v>
                </c:pt>
                <c:pt idx="3593">
                  <c:v>8.9120370370370405E-2</c:v>
                </c:pt>
                <c:pt idx="3594">
                  <c:v>8.9143518518518497E-2</c:v>
                </c:pt>
                <c:pt idx="3595">
                  <c:v>8.91666666666667E-2</c:v>
                </c:pt>
                <c:pt idx="3596">
                  <c:v>8.9189814814814805E-2</c:v>
                </c:pt>
                <c:pt idx="3597">
                  <c:v>8.9212962962962994E-2</c:v>
                </c:pt>
                <c:pt idx="3598">
                  <c:v>8.9247685185185194E-2</c:v>
                </c:pt>
                <c:pt idx="3599">
                  <c:v>8.9270833333333299E-2</c:v>
                </c:pt>
                <c:pt idx="3600">
                  <c:v>8.9293981481481502E-2</c:v>
                </c:pt>
                <c:pt idx="3601">
                  <c:v>8.9317129629629594E-2</c:v>
                </c:pt>
                <c:pt idx="3602">
                  <c:v>8.9340277777777699E-2</c:v>
                </c:pt>
                <c:pt idx="3603">
                  <c:v>8.9363425925925902E-2</c:v>
                </c:pt>
                <c:pt idx="3604">
                  <c:v>8.9386574074074104E-2</c:v>
                </c:pt>
                <c:pt idx="3605">
                  <c:v>8.9409722222222196E-2</c:v>
                </c:pt>
                <c:pt idx="3606">
                  <c:v>8.9444444444444396E-2</c:v>
                </c:pt>
                <c:pt idx="3607">
                  <c:v>8.9467592592592599E-2</c:v>
                </c:pt>
                <c:pt idx="3608">
                  <c:v>8.9490740740740704E-2</c:v>
                </c:pt>
                <c:pt idx="3609">
                  <c:v>8.9513888888888907E-2</c:v>
                </c:pt>
                <c:pt idx="3610">
                  <c:v>8.9537037037036998E-2</c:v>
                </c:pt>
                <c:pt idx="3611">
                  <c:v>8.9560185185185201E-2</c:v>
                </c:pt>
                <c:pt idx="3612">
                  <c:v>8.9583333333333307E-2</c:v>
                </c:pt>
                <c:pt idx="3613">
                  <c:v>8.9606481481481495E-2</c:v>
                </c:pt>
                <c:pt idx="3614">
                  <c:v>8.9629629629629698E-2</c:v>
                </c:pt>
                <c:pt idx="3615">
                  <c:v>8.9664351851851898E-2</c:v>
                </c:pt>
                <c:pt idx="3616">
                  <c:v>8.9687500000000003E-2</c:v>
                </c:pt>
                <c:pt idx="3617">
                  <c:v>8.9710648148148206E-2</c:v>
                </c:pt>
                <c:pt idx="3618">
                  <c:v>8.9733796296296298E-2</c:v>
                </c:pt>
                <c:pt idx="3619">
                  <c:v>8.97569444444445E-2</c:v>
                </c:pt>
                <c:pt idx="3620">
                  <c:v>8.9780092592592606E-2</c:v>
                </c:pt>
                <c:pt idx="3621">
                  <c:v>8.9803240740740697E-2</c:v>
                </c:pt>
                <c:pt idx="3622">
                  <c:v>8.98263888888889E-2</c:v>
                </c:pt>
                <c:pt idx="3623">
                  <c:v>8.98611111111111E-2</c:v>
                </c:pt>
                <c:pt idx="3624">
                  <c:v>8.9884259259259303E-2</c:v>
                </c:pt>
                <c:pt idx="3625">
                  <c:v>8.9907407407407394E-2</c:v>
                </c:pt>
                <c:pt idx="3626">
                  <c:v>8.9930555555555597E-2</c:v>
                </c:pt>
                <c:pt idx="3627">
                  <c:v>8.9953703703703702E-2</c:v>
                </c:pt>
                <c:pt idx="3628">
                  <c:v>8.9976851851851794E-2</c:v>
                </c:pt>
                <c:pt idx="3629">
                  <c:v>0.09</c:v>
                </c:pt>
                <c:pt idx="3630">
                  <c:v>9.0023148148148102E-2</c:v>
                </c:pt>
                <c:pt idx="3631">
                  <c:v>9.0046296296296305E-2</c:v>
                </c:pt>
                <c:pt idx="3632">
                  <c:v>9.0081018518518505E-2</c:v>
                </c:pt>
                <c:pt idx="3633">
                  <c:v>9.0104166666666693E-2</c:v>
                </c:pt>
                <c:pt idx="3634">
                  <c:v>9.0127314814814799E-2</c:v>
                </c:pt>
                <c:pt idx="3635">
                  <c:v>9.0150462962963002E-2</c:v>
                </c:pt>
                <c:pt idx="3636">
                  <c:v>9.0173611111111093E-2</c:v>
                </c:pt>
                <c:pt idx="3637">
                  <c:v>9.0196759259259199E-2</c:v>
                </c:pt>
                <c:pt idx="3638">
                  <c:v>9.0219907407407401E-2</c:v>
                </c:pt>
                <c:pt idx="3639">
                  <c:v>9.0243055555555493E-2</c:v>
                </c:pt>
                <c:pt idx="3640">
                  <c:v>9.0266203703703696E-2</c:v>
                </c:pt>
                <c:pt idx="3641">
                  <c:v>9.0300925925925896E-2</c:v>
                </c:pt>
                <c:pt idx="3642">
                  <c:v>9.0324074074074098E-2</c:v>
                </c:pt>
                <c:pt idx="3643">
                  <c:v>9.0347222222222204E-2</c:v>
                </c:pt>
                <c:pt idx="3644">
                  <c:v>9.0370370370370406E-2</c:v>
                </c:pt>
                <c:pt idx="3645">
                  <c:v>9.0393518518518498E-2</c:v>
                </c:pt>
                <c:pt idx="3646">
                  <c:v>9.0416666666666701E-2</c:v>
                </c:pt>
                <c:pt idx="3647">
                  <c:v>9.0439814814814806E-2</c:v>
                </c:pt>
                <c:pt idx="3648">
                  <c:v>9.0462962962962995E-2</c:v>
                </c:pt>
                <c:pt idx="3649">
                  <c:v>9.0486111111111101E-2</c:v>
                </c:pt>
                <c:pt idx="3650">
                  <c:v>9.05208333333333E-2</c:v>
                </c:pt>
                <c:pt idx="3651">
                  <c:v>9.0543981481481503E-2</c:v>
                </c:pt>
                <c:pt idx="3652">
                  <c:v>9.0567129629629706E-2</c:v>
                </c:pt>
                <c:pt idx="3653">
                  <c:v>9.0590277777777797E-2</c:v>
                </c:pt>
                <c:pt idx="3654">
                  <c:v>9.0613425925925903E-2</c:v>
                </c:pt>
                <c:pt idx="3655">
                  <c:v>9.0636574074074105E-2</c:v>
                </c:pt>
                <c:pt idx="3656">
                  <c:v>9.0659722222222197E-2</c:v>
                </c:pt>
                <c:pt idx="3657">
                  <c:v>9.06828703703704E-2</c:v>
                </c:pt>
                <c:pt idx="3658">
                  <c:v>9.07175925925926E-2</c:v>
                </c:pt>
                <c:pt idx="3659">
                  <c:v>9.0740740740740705E-2</c:v>
                </c:pt>
                <c:pt idx="3660">
                  <c:v>9.0763888888888894E-2</c:v>
                </c:pt>
                <c:pt idx="3661">
                  <c:v>9.0787037037036999E-2</c:v>
                </c:pt>
                <c:pt idx="3662">
                  <c:v>9.0810185185185202E-2</c:v>
                </c:pt>
                <c:pt idx="3663">
                  <c:v>9.0833333333333294E-2</c:v>
                </c:pt>
                <c:pt idx="3664">
                  <c:v>9.0856481481481496E-2</c:v>
                </c:pt>
                <c:pt idx="3665">
                  <c:v>9.0879629629629602E-2</c:v>
                </c:pt>
                <c:pt idx="3666">
                  <c:v>9.0902777777777694E-2</c:v>
                </c:pt>
                <c:pt idx="3667">
                  <c:v>9.0937500000000004E-2</c:v>
                </c:pt>
                <c:pt idx="3668">
                  <c:v>9.0960648148148193E-2</c:v>
                </c:pt>
                <c:pt idx="3669">
                  <c:v>9.0983796296296299E-2</c:v>
                </c:pt>
                <c:pt idx="3670">
                  <c:v>9.1006944444444404E-2</c:v>
                </c:pt>
                <c:pt idx="3671">
                  <c:v>9.1030092592592607E-2</c:v>
                </c:pt>
                <c:pt idx="3672">
                  <c:v>9.1053240740740699E-2</c:v>
                </c:pt>
                <c:pt idx="3673">
                  <c:v>9.1076388888888901E-2</c:v>
                </c:pt>
                <c:pt idx="3674">
                  <c:v>9.1111111111111101E-2</c:v>
                </c:pt>
                <c:pt idx="3675">
                  <c:v>9.1134259259259304E-2</c:v>
                </c:pt>
                <c:pt idx="3676">
                  <c:v>9.1157407407407395E-2</c:v>
                </c:pt>
                <c:pt idx="3677">
                  <c:v>9.1180555555555501E-2</c:v>
                </c:pt>
                <c:pt idx="3678">
                  <c:v>9.1203703703703703E-2</c:v>
                </c:pt>
                <c:pt idx="3679">
                  <c:v>9.1226851851851795E-2</c:v>
                </c:pt>
                <c:pt idx="3680">
                  <c:v>9.1249999999999998E-2</c:v>
                </c:pt>
                <c:pt idx="3681">
                  <c:v>9.1273148148148103E-2</c:v>
                </c:pt>
                <c:pt idx="3682">
                  <c:v>9.1296296296296306E-2</c:v>
                </c:pt>
                <c:pt idx="3683">
                  <c:v>9.1331018518518506E-2</c:v>
                </c:pt>
                <c:pt idx="3684">
                  <c:v>9.1354166666666695E-2</c:v>
                </c:pt>
                <c:pt idx="3685">
                  <c:v>9.13773148148148E-2</c:v>
                </c:pt>
                <c:pt idx="3686">
                  <c:v>9.1400462962963003E-2</c:v>
                </c:pt>
                <c:pt idx="3687">
                  <c:v>9.1423611111111094E-2</c:v>
                </c:pt>
                <c:pt idx="3688">
                  <c:v>9.14467592592592E-2</c:v>
                </c:pt>
                <c:pt idx="3689">
                  <c:v>9.1469907407407403E-2</c:v>
                </c:pt>
                <c:pt idx="3690">
                  <c:v>9.1493055555555494E-2</c:v>
                </c:pt>
                <c:pt idx="3691">
                  <c:v>9.1516203703703697E-2</c:v>
                </c:pt>
                <c:pt idx="3692">
                  <c:v>9.1550925925925897E-2</c:v>
                </c:pt>
                <c:pt idx="3693">
                  <c:v>9.1574074074074099E-2</c:v>
                </c:pt>
                <c:pt idx="3694">
                  <c:v>9.1597222222222205E-2</c:v>
                </c:pt>
                <c:pt idx="3695">
                  <c:v>9.1620370370370394E-2</c:v>
                </c:pt>
                <c:pt idx="3696">
                  <c:v>9.1643518518518499E-2</c:v>
                </c:pt>
                <c:pt idx="3697">
                  <c:v>9.1666666666666702E-2</c:v>
                </c:pt>
                <c:pt idx="3698">
                  <c:v>9.1689814814814793E-2</c:v>
                </c:pt>
                <c:pt idx="3699">
                  <c:v>9.1712962962962996E-2</c:v>
                </c:pt>
                <c:pt idx="3700">
                  <c:v>9.1747685185185196E-2</c:v>
                </c:pt>
                <c:pt idx="3701">
                  <c:v>9.1770833333333302E-2</c:v>
                </c:pt>
                <c:pt idx="3702">
                  <c:v>9.1793981481481504E-2</c:v>
                </c:pt>
                <c:pt idx="3703">
                  <c:v>9.1817129629629596E-2</c:v>
                </c:pt>
                <c:pt idx="3704">
                  <c:v>9.1840277777777701E-2</c:v>
                </c:pt>
                <c:pt idx="3705">
                  <c:v>9.1863425925925904E-2</c:v>
                </c:pt>
                <c:pt idx="3706">
                  <c:v>9.1886574074074107E-2</c:v>
                </c:pt>
                <c:pt idx="3707">
                  <c:v>9.1921296296296306E-2</c:v>
                </c:pt>
                <c:pt idx="3708">
                  <c:v>9.1944444444444398E-2</c:v>
                </c:pt>
                <c:pt idx="3709">
                  <c:v>9.1967592592592601E-2</c:v>
                </c:pt>
                <c:pt idx="3710">
                  <c:v>9.1990740740740706E-2</c:v>
                </c:pt>
                <c:pt idx="3711">
                  <c:v>9.2013888888888895E-2</c:v>
                </c:pt>
                <c:pt idx="3712">
                  <c:v>9.2037037037037001E-2</c:v>
                </c:pt>
                <c:pt idx="3713">
                  <c:v>9.2060185185185203E-2</c:v>
                </c:pt>
                <c:pt idx="3714">
                  <c:v>9.2083333333333295E-2</c:v>
                </c:pt>
                <c:pt idx="3715">
                  <c:v>9.2118055555555495E-2</c:v>
                </c:pt>
                <c:pt idx="3716">
                  <c:v>9.2141203703703697E-2</c:v>
                </c:pt>
                <c:pt idx="3717">
                  <c:v>9.2164351851851803E-2</c:v>
                </c:pt>
                <c:pt idx="3718">
                  <c:v>9.2187500000000006E-2</c:v>
                </c:pt>
                <c:pt idx="3719">
                  <c:v>9.2210648148148097E-2</c:v>
                </c:pt>
                <c:pt idx="3720">
                  <c:v>9.22337962962963E-2</c:v>
                </c:pt>
                <c:pt idx="3721">
                  <c:v>9.2256944444444405E-2</c:v>
                </c:pt>
                <c:pt idx="3722">
                  <c:v>9.2280092592592594E-2</c:v>
                </c:pt>
                <c:pt idx="3723">
                  <c:v>9.23032407407407E-2</c:v>
                </c:pt>
                <c:pt idx="3724">
                  <c:v>9.2337962962962997E-2</c:v>
                </c:pt>
                <c:pt idx="3725">
                  <c:v>9.2361111111111102E-2</c:v>
                </c:pt>
                <c:pt idx="3726">
                  <c:v>9.2384259259259194E-2</c:v>
                </c:pt>
                <c:pt idx="3727">
                  <c:v>9.2407407407407396E-2</c:v>
                </c:pt>
                <c:pt idx="3728">
                  <c:v>9.2430555555555502E-2</c:v>
                </c:pt>
                <c:pt idx="3729">
                  <c:v>9.2453703703703705E-2</c:v>
                </c:pt>
                <c:pt idx="3730">
                  <c:v>9.2476851851851796E-2</c:v>
                </c:pt>
                <c:pt idx="3731">
                  <c:v>9.2499999999999999E-2</c:v>
                </c:pt>
                <c:pt idx="3732">
                  <c:v>9.2523148148148104E-2</c:v>
                </c:pt>
                <c:pt idx="3733">
                  <c:v>9.2557870370370401E-2</c:v>
                </c:pt>
                <c:pt idx="3734">
                  <c:v>9.2581018518518493E-2</c:v>
                </c:pt>
                <c:pt idx="3735">
                  <c:v>9.2604166666666696E-2</c:v>
                </c:pt>
                <c:pt idx="3736">
                  <c:v>9.2627314814814801E-2</c:v>
                </c:pt>
                <c:pt idx="3737">
                  <c:v>9.2650462962963004E-2</c:v>
                </c:pt>
                <c:pt idx="3738">
                  <c:v>9.2673611111111096E-2</c:v>
                </c:pt>
                <c:pt idx="3739">
                  <c:v>9.2696759259259201E-2</c:v>
                </c:pt>
                <c:pt idx="3740">
                  <c:v>9.2719907407407404E-2</c:v>
                </c:pt>
                <c:pt idx="3741">
                  <c:v>9.2743055555555495E-2</c:v>
                </c:pt>
                <c:pt idx="3742">
                  <c:v>9.2777777777777695E-2</c:v>
                </c:pt>
                <c:pt idx="3743">
                  <c:v>9.2800925925925898E-2</c:v>
                </c:pt>
                <c:pt idx="3744">
                  <c:v>9.28240740740741E-2</c:v>
                </c:pt>
                <c:pt idx="3745">
                  <c:v>9.2847222222222206E-2</c:v>
                </c:pt>
                <c:pt idx="3746">
                  <c:v>9.2870370370370395E-2</c:v>
                </c:pt>
                <c:pt idx="3747">
                  <c:v>9.28935185185185E-2</c:v>
                </c:pt>
                <c:pt idx="3748">
                  <c:v>9.2916666666666606E-2</c:v>
                </c:pt>
                <c:pt idx="3749">
                  <c:v>9.2939814814814795E-2</c:v>
                </c:pt>
                <c:pt idx="3750">
                  <c:v>9.2962962962962997E-2</c:v>
                </c:pt>
                <c:pt idx="3751">
                  <c:v>9.2997685185185197E-2</c:v>
                </c:pt>
                <c:pt idx="3752">
                  <c:v>9.3020833333333303E-2</c:v>
                </c:pt>
                <c:pt idx="3753">
                  <c:v>9.3043981481481505E-2</c:v>
                </c:pt>
                <c:pt idx="3754">
                  <c:v>9.3067129629629694E-2</c:v>
                </c:pt>
                <c:pt idx="3755">
                  <c:v>9.30902777777778E-2</c:v>
                </c:pt>
                <c:pt idx="3756">
                  <c:v>9.3113425925925905E-2</c:v>
                </c:pt>
                <c:pt idx="3757">
                  <c:v>9.3136574074074094E-2</c:v>
                </c:pt>
                <c:pt idx="3758">
                  <c:v>9.3159722222222199E-2</c:v>
                </c:pt>
                <c:pt idx="3759">
                  <c:v>9.3194444444444496E-2</c:v>
                </c:pt>
                <c:pt idx="3760">
                  <c:v>9.3217592592592602E-2</c:v>
                </c:pt>
                <c:pt idx="3761">
                  <c:v>9.3240740740740694E-2</c:v>
                </c:pt>
                <c:pt idx="3762">
                  <c:v>9.3263888888888896E-2</c:v>
                </c:pt>
                <c:pt idx="3763">
                  <c:v>9.3287037037037002E-2</c:v>
                </c:pt>
                <c:pt idx="3764">
                  <c:v>9.3310185185185204E-2</c:v>
                </c:pt>
                <c:pt idx="3765">
                  <c:v>9.3333333333333296E-2</c:v>
                </c:pt>
                <c:pt idx="3766">
                  <c:v>9.3368055555555496E-2</c:v>
                </c:pt>
                <c:pt idx="3767">
                  <c:v>9.3391203703703699E-2</c:v>
                </c:pt>
                <c:pt idx="3768">
                  <c:v>9.3414351851851804E-2</c:v>
                </c:pt>
                <c:pt idx="3769">
                  <c:v>9.3437500000000007E-2</c:v>
                </c:pt>
                <c:pt idx="3770">
                  <c:v>9.3460648148148098E-2</c:v>
                </c:pt>
                <c:pt idx="3771">
                  <c:v>9.3483796296296301E-2</c:v>
                </c:pt>
                <c:pt idx="3772">
                  <c:v>9.3518518518518501E-2</c:v>
                </c:pt>
                <c:pt idx="3773">
                  <c:v>9.3541666666666703E-2</c:v>
                </c:pt>
                <c:pt idx="3774">
                  <c:v>9.3564814814814795E-2</c:v>
                </c:pt>
                <c:pt idx="3775">
                  <c:v>9.3587962962962998E-2</c:v>
                </c:pt>
                <c:pt idx="3776">
                  <c:v>9.3611111111111103E-2</c:v>
                </c:pt>
                <c:pt idx="3777">
                  <c:v>9.3634259259259306E-2</c:v>
                </c:pt>
                <c:pt idx="3778">
                  <c:v>9.3657407407407398E-2</c:v>
                </c:pt>
                <c:pt idx="3779">
                  <c:v>9.3692129629629597E-2</c:v>
                </c:pt>
                <c:pt idx="3780">
                  <c:v>9.37152777777778E-2</c:v>
                </c:pt>
                <c:pt idx="3781">
                  <c:v>9.3738425925925906E-2</c:v>
                </c:pt>
                <c:pt idx="3782">
                  <c:v>9.3761574074074094E-2</c:v>
                </c:pt>
                <c:pt idx="3783">
                  <c:v>9.37847222222222E-2</c:v>
                </c:pt>
                <c:pt idx="3784">
                  <c:v>9.3807870370370403E-2</c:v>
                </c:pt>
                <c:pt idx="3785">
                  <c:v>9.3831018518518494E-2</c:v>
                </c:pt>
                <c:pt idx="3786">
                  <c:v>9.3865740740740694E-2</c:v>
                </c:pt>
                <c:pt idx="3787">
                  <c:v>9.3888888888888897E-2</c:v>
                </c:pt>
                <c:pt idx="3788">
                  <c:v>9.3912037037037002E-2</c:v>
                </c:pt>
                <c:pt idx="3789">
                  <c:v>9.3935185185185205E-2</c:v>
                </c:pt>
                <c:pt idx="3790">
                  <c:v>9.3958333333333297E-2</c:v>
                </c:pt>
                <c:pt idx="3791">
                  <c:v>9.3981481481481499E-2</c:v>
                </c:pt>
                <c:pt idx="3792">
                  <c:v>9.4016203703703699E-2</c:v>
                </c:pt>
                <c:pt idx="3793">
                  <c:v>9.4039351851851805E-2</c:v>
                </c:pt>
                <c:pt idx="3794">
                  <c:v>9.4062499999999993E-2</c:v>
                </c:pt>
                <c:pt idx="3795">
                  <c:v>9.4085648148148099E-2</c:v>
                </c:pt>
                <c:pt idx="3796">
                  <c:v>9.4108796296296301E-2</c:v>
                </c:pt>
                <c:pt idx="3797">
                  <c:v>9.4143518518518501E-2</c:v>
                </c:pt>
                <c:pt idx="3798">
                  <c:v>9.4166666666666704E-2</c:v>
                </c:pt>
                <c:pt idx="3799">
                  <c:v>9.4189814814814796E-2</c:v>
                </c:pt>
                <c:pt idx="3800">
                  <c:v>9.4212962962962998E-2</c:v>
                </c:pt>
                <c:pt idx="3801">
                  <c:v>9.4247685185185198E-2</c:v>
                </c:pt>
                <c:pt idx="3802">
                  <c:v>9.4270833333333304E-2</c:v>
                </c:pt>
                <c:pt idx="3803">
                  <c:v>9.4293981481481506E-2</c:v>
                </c:pt>
                <c:pt idx="3804">
                  <c:v>9.4317129629629598E-2</c:v>
                </c:pt>
                <c:pt idx="3805">
                  <c:v>9.4340277777777704E-2</c:v>
                </c:pt>
                <c:pt idx="3806">
                  <c:v>9.4363425925925906E-2</c:v>
                </c:pt>
                <c:pt idx="3807">
                  <c:v>9.4386574074074095E-2</c:v>
                </c:pt>
                <c:pt idx="3808">
                  <c:v>9.4421296296296295E-2</c:v>
                </c:pt>
                <c:pt idx="3809">
                  <c:v>9.44444444444444E-2</c:v>
                </c:pt>
                <c:pt idx="3810">
                  <c:v>9.4467592592592603E-2</c:v>
                </c:pt>
                <c:pt idx="3811">
                  <c:v>9.4490740740740695E-2</c:v>
                </c:pt>
                <c:pt idx="3812">
                  <c:v>9.4513888888888897E-2</c:v>
                </c:pt>
                <c:pt idx="3813">
                  <c:v>9.4537037037037003E-2</c:v>
                </c:pt>
                <c:pt idx="3814">
                  <c:v>9.4571759259259203E-2</c:v>
                </c:pt>
                <c:pt idx="3815">
                  <c:v>9.4594907407407405E-2</c:v>
                </c:pt>
                <c:pt idx="3816">
                  <c:v>9.4618055555555497E-2</c:v>
                </c:pt>
                <c:pt idx="3817">
                  <c:v>9.46412037037037E-2</c:v>
                </c:pt>
                <c:pt idx="3818">
                  <c:v>9.4664351851851805E-2</c:v>
                </c:pt>
                <c:pt idx="3819">
                  <c:v>9.4699074074074102E-2</c:v>
                </c:pt>
                <c:pt idx="3820">
                  <c:v>9.4722222222222194E-2</c:v>
                </c:pt>
                <c:pt idx="3821">
                  <c:v>9.4745370370370396E-2</c:v>
                </c:pt>
                <c:pt idx="3822">
                  <c:v>9.4768518518518502E-2</c:v>
                </c:pt>
                <c:pt idx="3823">
                  <c:v>9.4791666666666705E-2</c:v>
                </c:pt>
                <c:pt idx="3824">
                  <c:v>9.4814814814814796E-2</c:v>
                </c:pt>
                <c:pt idx="3825">
                  <c:v>9.4849537037036996E-2</c:v>
                </c:pt>
                <c:pt idx="3826">
                  <c:v>9.4872685185185199E-2</c:v>
                </c:pt>
                <c:pt idx="3827">
                  <c:v>9.4895833333333304E-2</c:v>
                </c:pt>
                <c:pt idx="3828">
                  <c:v>9.4918981481481507E-2</c:v>
                </c:pt>
                <c:pt idx="3829">
                  <c:v>9.4942129629629599E-2</c:v>
                </c:pt>
                <c:pt idx="3830">
                  <c:v>9.4976851851851798E-2</c:v>
                </c:pt>
                <c:pt idx="3831">
                  <c:v>9.5000000000000001E-2</c:v>
                </c:pt>
                <c:pt idx="3832">
                  <c:v>9.5023148148148107E-2</c:v>
                </c:pt>
                <c:pt idx="3833">
                  <c:v>9.5046296296296295E-2</c:v>
                </c:pt>
                <c:pt idx="3834">
                  <c:v>9.5069444444444401E-2</c:v>
                </c:pt>
                <c:pt idx="3835">
                  <c:v>9.5104166666666698E-2</c:v>
                </c:pt>
                <c:pt idx="3836">
                  <c:v>9.5127314814814803E-2</c:v>
                </c:pt>
                <c:pt idx="3837">
                  <c:v>9.5150462962963006E-2</c:v>
                </c:pt>
                <c:pt idx="3838">
                  <c:v>9.5173611111111098E-2</c:v>
                </c:pt>
                <c:pt idx="3839">
                  <c:v>9.51967592592593E-2</c:v>
                </c:pt>
                <c:pt idx="3840">
                  <c:v>9.5219907407407406E-2</c:v>
                </c:pt>
                <c:pt idx="3841">
                  <c:v>9.5254629629629606E-2</c:v>
                </c:pt>
                <c:pt idx="3842">
                  <c:v>9.5277777777777795E-2</c:v>
                </c:pt>
                <c:pt idx="3843">
                  <c:v>9.53009259259259E-2</c:v>
                </c:pt>
                <c:pt idx="3844">
                  <c:v>9.5324074074074103E-2</c:v>
                </c:pt>
                <c:pt idx="3845">
                  <c:v>9.5347222222222194E-2</c:v>
                </c:pt>
                <c:pt idx="3846">
                  <c:v>9.5370370370370397E-2</c:v>
                </c:pt>
                <c:pt idx="3847">
                  <c:v>9.5393518518518503E-2</c:v>
                </c:pt>
                <c:pt idx="3848">
                  <c:v>9.5428240740740702E-2</c:v>
                </c:pt>
                <c:pt idx="3849">
                  <c:v>9.5451388888888905E-2</c:v>
                </c:pt>
                <c:pt idx="3850">
                  <c:v>9.5474537037036997E-2</c:v>
                </c:pt>
                <c:pt idx="3851">
                  <c:v>9.5497685185185199E-2</c:v>
                </c:pt>
                <c:pt idx="3852">
                  <c:v>9.5520833333333305E-2</c:v>
                </c:pt>
                <c:pt idx="3853">
                  <c:v>9.5543981481481494E-2</c:v>
                </c:pt>
                <c:pt idx="3854">
                  <c:v>9.5567129629629599E-2</c:v>
                </c:pt>
                <c:pt idx="3855">
                  <c:v>9.5590277777777802E-2</c:v>
                </c:pt>
                <c:pt idx="3856">
                  <c:v>9.5613425925925893E-2</c:v>
                </c:pt>
                <c:pt idx="3857">
                  <c:v>9.5648148148148204E-2</c:v>
                </c:pt>
                <c:pt idx="3858">
                  <c:v>9.5671296296296296E-2</c:v>
                </c:pt>
                <c:pt idx="3859">
                  <c:v>9.5694444444444499E-2</c:v>
                </c:pt>
                <c:pt idx="3860">
                  <c:v>9.5717592592592604E-2</c:v>
                </c:pt>
                <c:pt idx="3861">
                  <c:v>9.5740740740740696E-2</c:v>
                </c:pt>
                <c:pt idx="3862">
                  <c:v>9.5763888888888898E-2</c:v>
                </c:pt>
                <c:pt idx="3863">
                  <c:v>9.5787037037037004E-2</c:v>
                </c:pt>
                <c:pt idx="3864">
                  <c:v>9.5810185185185207E-2</c:v>
                </c:pt>
                <c:pt idx="3865">
                  <c:v>9.5833333333333298E-2</c:v>
                </c:pt>
                <c:pt idx="3866">
                  <c:v>9.5856481481481501E-2</c:v>
                </c:pt>
                <c:pt idx="3867">
                  <c:v>9.5891203703703701E-2</c:v>
                </c:pt>
                <c:pt idx="3868">
                  <c:v>9.5914351851851806E-2</c:v>
                </c:pt>
                <c:pt idx="3869">
                  <c:v>9.5937499999999995E-2</c:v>
                </c:pt>
                <c:pt idx="3870">
                  <c:v>9.5960648148148101E-2</c:v>
                </c:pt>
                <c:pt idx="3871">
                  <c:v>9.5983796296296303E-2</c:v>
                </c:pt>
                <c:pt idx="3872">
                  <c:v>9.6006944444444506E-2</c:v>
                </c:pt>
                <c:pt idx="3873">
                  <c:v>9.6030092592592597E-2</c:v>
                </c:pt>
                <c:pt idx="3874">
                  <c:v>9.6053240740740703E-2</c:v>
                </c:pt>
                <c:pt idx="3875">
                  <c:v>9.6076388888888906E-2</c:v>
                </c:pt>
                <c:pt idx="3876">
                  <c:v>9.6111111111111105E-2</c:v>
                </c:pt>
                <c:pt idx="3877">
                  <c:v>9.6134259259259294E-2</c:v>
                </c:pt>
                <c:pt idx="3878">
                  <c:v>9.61574074074074E-2</c:v>
                </c:pt>
                <c:pt idx="3879">
                  <c:v>9.6180555555555505E-2</c:v>
                </c:pt>
                <c:pt idx="3880">
                  <c:v>9.6203703703703694E-2</c:v>
                </c:pt>
                <c:pt idx="3881">
                  <c:v>9.62268518518518E-2</c:v>
                </c:pt>
                <c:pt idx="3882">
                  <c:v>9.6250000000000002E-2</c:v>
                </c:pt>
                <c:pt idx="3883">
                  <c:v>9.6273148148148094E-2</c:v>
                </c:pt>
                <c:pt idx="3884">
                  <c:v>9.6296296296296297E-2</c:v>
                </c:pt>
                <c:pt idx="3885">
                  <c:v>9.6331018518518496E-2</c:v>
                </c:pt>
                <c:pt idx="3886">
                  <c:v>9.6354166666666699E-2</c:v>
                </c:pt>
                <c:pt idx="3887">
                  <c:v>9.6377314814814805E-2</c:v>
                </c:pt>
                <c:pt idx="3888">
                  <c:v>9.6400462962962993E-2</c:v>
                </c:pt>
                <c:pt idx="3889">
                  <c:v>9.6423611111111099E-2</c:v>
                </c:pt>
                <c:pt idx="3890">
                  <c:v>9.6446759259259204E-2</c:v>
                </c:pt>
                <c:pt idx="3891">
                  <c:v>9.6469907407407393E-2</c:v>
                </c:pt>
                <c:pt idx="3892">
                  <c:v>9.6493055555555499E-2</c:v>
                </c:pt>
                <c:pt idx="3893">
                  <c:v>9.6516203703703701E-2</c:v>
                </c:pt>
                <c:pt idx="3894">
                  <c:v>9.6550925925925901E-2</c:v>
                </c:pt>
                <c:pt idx="3895">
                  <c:v>9.6574074074074104E-2</c:v>
                </c:pt>
                <c:pt idx="3896">
                  <c:v>9.6597222222222195E-2</c:v>
                </c:pt>
                <c:pt idx="3897">
                  <c:v>9.6620370370370398E-2</c:v>
                </c:pt>
                <c:pt idx="3898">
                  <c:v>9.6643518518518504E-2</c:v>
                </c:pt>
                <c:pt idx="3899">
                  <c:v>9.6666666666666706E-2</c:v>
                </c:pt>
                <c:pt idx="3900">
                  <c:v>9.6689814814814798E-2</c:v>
                </c:pt>
                <c:pt idx="3901">
                  <c:v>9.6712962962963001E-2</c:v>
                </c:pt>
                <c:pt idx="3902">
                  <c:v>9.6736111111111106E-2</c:v>
                </c:pt>
                <c:pt idx="3903">
                  <c:v>9.6770833333333306E-2</c:v>
                </c:pt>
                <c:pt idx="3904">
                  <c:v>9.6793981481481495E-2</c:v>
                </c:pt>
                <c:pt idx="3905">
                  <c:v>9.68171296296296E-2</c:v>
                </c:pt>
                <c:pt idx="3906">
                  <c:v>9.6840277777777706E-2</c:v>
                </c:pt>
                <c:pt idx="3907">
                  <c:v>9.6863425925925895E-2</c:v>
                </c:pt>
                <c:pt idx="3908">
                  <c:v>9.6886574074074097E-2</c:v>
                </c:pt>
                <c:pt idx="3909">
                  <c:v>9.6909722222222203E-2</c:v>
                </c:pt>
                <c:pt idx="3910">
                  <c:v>9.6932870370370405E-2</c:v>
                </c:pt>
                <c:pt idx="3911">
                  <c:v>9.6956018518518497E-2</c:v>
                </c:pt>
                <c:pt idx="3912">
                  <c:v>9.6990740740740697E-2</c:v>
                </c:pt>
                <c:pt idx="3913">
                  <c:v>9.7013888888888899E-2</c:v>
                </c:pt>
                <c:pt idx="3914">
                  <c:v>9.7037037037037005E-2</c:v>
                </c:pt>
                <c:pt idx="3915">
                  <c:v>9.7060185185185194E-2</c:v>
                </c:pt>
                <c:pt idx="3916">
                  <c:v>9.7083333333333299E-2</c:v>
                </c:pt>
                <c:pt idx="3917">
                  <c:v>9.7106481481481502E-2</c:v>
                </c:pt>
                <c:pt idx="3918">
                  <c:v>9.7129629629629594E-2</c:v>
                </c:pt>
                <c:pt idx="3919">
                  <c:v>9.7152777777777699E-2</c:v>
                </c:pt>
                <c:pt idx="3920">
                  <c:v>9.7175925925925902E-2</c:v>
                </c:pt>
                <c:pt idx="3921">
                  <c:v>9.7210648148148102E-2</c:v>
                </c:pt>
                <c:pt idx="3922">
                  <c:v>9.7233796296296304E-2</c:v>
                </c:pt>
                <c:pt idx="3923">
                  <c:v>9.7256944444444396E-2</c:v>
                </c:pt>
                <c:pt idx="3924">
                  <c:v>9.7280092592592599E-2</c:v>
                </c:pt>
                <c:pt idx="3925">
                  <c:v>9.7303240740740704E-2</c:v>
                </c:pt>
                <c:pt idx="3926">
                  <c:v>9.7326388888888907E-2</c:v>
                </c:pt>
                <c:pt idx="3927">
                  <c:v>9.7349537037036998E-2</c:v>
                </c:pt>
                <c:pt idx="3928">
                  <c:v>9.7372685185185104E-2</c:v>
                </c:pt>
                <c:pt idx="3929">
                  <c:v>9.7407407407407401E-2</c:v>
                </c:pt>
                <c:pt idx="3930">
                  <c:v>9.7430555555555506E-2</c:v>
                </c:pt>
                <c:pt idx="3931">
                  <c:v>9.7453703703703695E-2</c:v>
                </c:pt>
                <c:pt idx="3932">
                  <c:v>9.7476851851851801E-2</c:v>
                </c:pt>
                <c:pt idx="3933">
                  <c:v>9.7500000000000003E-2</c:v>
                </c:pt>
                <c:pt idx="3934">
                  <c:v>9.7523148148148206E-2</c:v>
                </c:pt>
                <c:pt idx="3935">
                  <c:v>9.7546296296296298E-2</c:v>
                </c:pt>
                <c:pt idx="3936">
                  <c:v>9.7569444444444403E-2</c:v>
                </c:pt>
                <c:pt idx="3937">
                  <c:v>9.7592592592592606E-2</c:v>
                </c:pt>
                <c:pt idx="3938">
                  <c:v>9.7627314814814806E-2</c:v>
                </c:pt>
                <c:pt idx="3939">
                  <c:v>9.7650462962962994E-2</c:v>
                </c:pt>
                <c:pt idx="3940">
                  <c:v>9.76736111111111E-2</c:v>
                </c:pt>
                <c:pt idx="3941">
                  <c:v>9.7696759259259205E-2</c:v>
                </c:pt>
                <c:pt idx="3942">
                  <c:v>9.7719907407407394E-2</c:v>
                </c:pt>
                <c:pt idx="3943">
                  <c:v>9.77430555555555E-2</c:v>
                </c:pt>
                <c:pt idx="3944">
                  <c:v>9.7766203703703702E-2</c:v>
                </c:pt>
                <c:pt idx="3945">
                  <c:v>9.7789351851851794E-2</c:v>
                </c:pt>
                <c:pt idx="3946">
                  <c:v>9.7812499999999997E-2</c:v>
                </c:pt>
                <c:pt idx="3947">
                  <c:v>9.7847222222222197E-2</c:v>
                </c:pt>
                <c:pt idx="3948">
                  <c:v>9.7870370370370399E-2</c:v>
                </c:pt>
                <c:pt idx="3949">
                  <c:v>9.7893518518518505E-2</c:v>
                </c:pt>
                <c:pt idx="3950">
                  <c:v>9.7916666666666693E-2</c:v>
                </c:pt>
                <c:pt idx="3951">
                  <c:v>9.7939814814814799E-2</c:v>
                </c:pt>
                <c:pt idx="3952">
                  <c:v>9.7962962962963002E-2</c:v>
                </c:pt>
                <c:pt idx="3953">
                  <c:v>9.7986111111111093E-2</c:v>
                </c:pt>
                <c:pt idx="3954">
                  <c:v>9.8009259259259199E-2</c:v>
                </c:pt>
                <c:pt idx="3955">
                  <c:v>9.8043981481481496E-2</c:v>
                </c:pt>
                <c:pt idx="3956">
                  <c:v>9.8067129629629601E-2</c:v>
                </c:pt>
                <c:pt idx="3957">
                  <c:v>9.8090277777777804E-2</c:v>
                </c:pt>
                <c:pt idx="3958">
                  <c:v>9.8113425925925896E-2</c:v>
                </c:pt>
                <c:pt idx="3959">
                  <c:v>9.8136574074074098E-2</c:v>
                </c:pt>
                <c:pt idx="3960">
                  <c:v>9.8159722222222204E-2</c:v>
                </c:pt>
                <c:pt idx="3961">
                  <c:v>9.8182870370370406E-2</c:v>
                </c:pt>
                <c:pt idx="3962">
                  <c:v>9.8206018518518498E-2</c:v>
                </c:pt>
                <c:pt idx="3963">
                  <c:v>9.8229166666666701E-2</c:v>
                </c:pt>
                <c:pt idx="3964">
                  <c:v>9.8263888888888901E-2</c:v>
                </c:pt>
                <c:pt idx="3965">
                  <c:v>9.8287037037037006E-2</c:v>
                </c:pt>
                <c:pt idx="3966">
                  <c:v>9.8310185185185195E-2</c:v>
                </c:pt>
                <c:pt idx="3967">
                  <c:v>9.83333333333333E-2</c:v>
                </c:pt>
                <c:pt idx="3968">
                  <c:v>9.8356481481481503E-2</c:v>
                </c:pt>
                <c:pt idx="3969">
                  <c:v>9.8379629629629595E-2</c:v>
                </c:pt>
                <c:pt idx="3970">
                  <c:v>9.8402777777777797E-2</c:v>
                </c:pt>
                <c:pt idx="3971">
                  <c:v>9.8425925925925903E-2</c:v>
                </c:pt>
                <c:pt idx="3972">
                  <c:v>9.8449074074073994E-2</c:v>
                </c:pt>
                <c:pt idx="3973">
                  <c:v>9.8483796296296305E-2</c:v>
                </c:pt>
                <c:pt idx="3974">
                  <c:v>9.8506944444444494E-2</c:v>
                </c:pt>
                <c:pt idx="3975">
                  <c:v>9.85300925925926E-2</c:v>
                </c:pt>
                <c:pt idx="3976">
                  <c:v>9.8553240740740705E-2</c:v>
                </c:pt>
                <c:pt idx="3977">
                  <c:v>9.8576388888888894E-2</c:v>
                </c:pt>
                <c:pt idx="3978">
                  <c:v>9.8599537037036999E-2</c:v>
                </c:pt>
                <c:pt idx="3979">
                  <c:v>9.8622685185185202E-2</c:v>
                </c:pt>
                <c:pt idx="3980">
                  <c:v>9.8645833333333405E-2</c:v>
                </c:pt>
                <c:pt idx="3981">
                  <c:v>9.8668981481481496E-2</c:v>
                </c:pt>
                <c:pt idx="3982">
                  <c:v>9.8703703703703696E-2</c:v>
                </c:pt>
                <c:pt idx="3983">
                  <c:v>9.8726851851851899E-2</c:v>
                </c:pt>
                <c:pt idx="3984">
                  <c:v>9.8750000000000004E-2</c:v>
                </c:pt>
                <c:pt idx="3985">
                  <c:v>9.8773148148148193E-2</c:v>
                </c:pt>
                <c:pt idx="3986">
                  <c:v>9.8796296296296299E-2</c:v>
                </c:pt>
                <c:pt idx="3987">
                  <c:v>9.8819444444444404E-2</c:v>
                </c:pt>
                <c:pt idx="3988">
                  <c:v>9.8842592592592607E-2</c:v>
                </c:pt>
                <c:pt idx="3989">
                  <c:v>9.8865740740740699E-2</c:v>
                </c:pt>
                <c:pt idx="3990">
                  <c:v>9.8888888888888901E-2</c:v>
                </c:pt>
                <c:pt idx="3991">
                  <c:v>9.8923611111111101E-2</c:v>
                </c:pt>
                <c:pt idx="3992">
                  <c:v>9.8946759259259207E-2</c:v>
                </c:pt>
                <c:pt idx="3993">
                  <c:v>9.8969907407407395E-2</c:v>
                </c:pt>
                <c:pt idx="3994">
                  <c:v>9.8993055555555501E-2</c:v>
                </c:pt>
                <c:pt idx="3995">
                  <c:v>9.9016203703703703E-2</c:v>
                </c:pt>
                <c:pt idx="3996">
                  <c:v>9.9039351851851795E-2</c:v>
                </c:pt>
                <c:pt idx="3997">
                  <c:v>9.9062499999999998E-2</c:v>
                </c:pt>
                <c:pt idx="3998">
                  <c:v>9.9085648148148103E-2</c:v>
                </c:pt>
                <c:pt idx="3999">
                  <c:v>9.9108796296296306E-2</c:v>
                </c:pt>
                <c:pt idx="4000">
                  <c:v>9.9143518518518506E-2</c:v>
                </c:pt>
                <c:pt idx="4001">
                  <c:v>9.9166666666666695E-2</c:v>
                </c:pt>
                <c:pt idx="4002">
                  <c:v>9.91898148148148E-2</c:v>
                </c:pt>
                <c:pt idx="4003">
                  <c:v>9.9212962962963003E-2</c:v>
                </c:pt>
                <c:pt idx="4004">
                  <c:v>9.9236111111111094E-2</c:v>
                </c:pt>
                <c:pt idx="4005">
                  <c:v>9.9259259259259297E-2</c:v>
                </c:pt>
                <c:pt idx="4006">
                  <c:v>9.9282407407407403E-2</c:v>
                </c:pt>
                <c:pt idx="4007">
                  <c:v>9.9305555555555605E-2</c:v>
                </c:pt>
                <c:pt idx="4008">
                  <c:v>9.9328703703703697E-2</c:v>
                </c:pt>
                <c:pt idx="4009">
                  <c:v>9.9363425925925897E-2</c:v>
                </c:pt>
                <c:pt idx="4010">
                  <c:v>9.9386574074074099E-2</c:v>
                </c:pt>
                <c:pt idx="4011">
                  <c:v>9.9409722222222205E-2</c:v>
                </c:pt>
                <c:pt idx="4012">
                  <c:v>9.9432870370370394E-2</c:v>
                </c:pt>
                <c:pt idx="4013">
                  <c:v>9.9456018518518499E-2</c:v>
                </c:pt>
                <c:pt idx="4014">
                  <c:v>9.9479166666666702E-2</c:v>
                </c:pt>
                <c:pt idx="4015">
                  <c:v>9.9502314814814793E-2</c:v>
                </c:pt>
                <c:pt idx="4016">
                  <c:v>9.9525462962962996E-2</c:v>
                </c:pt>
                <c:pt idx="4017">
                  <c:v>9.9548611111111102E-2</c:v>
                </c:pt>
                <c:pt idx="4018">
                  <c:v>9.9571759259259193E-2</c:v>
                </c:pt>
                <c:pt idx="4019">
                  <c:v>9.9606481481481504E-2</c:v>
                </c:pt>
                <c:pt idx="4020">
                  <c:v>9.9629629629629596E-2</c:v>
                </c:pt>
                <c:pt idx="4021">
                  <c:v>9.9652777777777798E-2</c:v>
                </c:pt>
                <c:pt idx="4022">
                  <c:v>9.9675925925925904E-2</c:v>
                </c:pt>
                <c:pt idx="4023">
                  <c:v>9.9699074074074107E-2</c:v>
                </c:pt>
                <c:pt idx="4024">
                  <c:v>9.9722222222222198E-2</c:v>
                </c:pt>
                <c:pt idx="4025">
                  <c:v>9.9745370370370401E-2</c:v>
                </c:pt>
                <c:pt idx="4026">
                  <c:v>9.9768518518518506E-2</c:v>
                </c:pt>
                <c:pt idx="4027">
                  <c:v>9.9803240740740706E-2</c:v>
                </c:pt>
                <c:pt idx="4028">
                  <c:v>9.9826388888888895E-2</c:v>
                </c:pt>
                <c:pt idx="4029">
                  <c:v>9.9849537037037001E-2</c:v>
                </c:pt>
                <c:pt idx="4030">
                  <c:v>9.9872685185185203E-2</c:v>
                </c:pt>
                <c:pt idx="4031">
                  <c:v>9.9895833333333406E-2</c:v>
                </c:pt>
                <c:pt idx="4032">
                  <c:v>9.9918981481481497E-2</c:v>
                </c:pt>
                <c:pt idx="4033">
                  <c:v>9.9942129629629603E-2</c:v>
                </c:pt>
                <c:pt idx="4034">
                  <c:v>9.9965277777777806E-2</c:v>
                </c:pt>
                <c:pt idx="4035">
                  <c:v>0.1</c:v>
                </c:pt>
                <c:pt idx="4036">
                  <c:v>0.100023148148148</c:v>
                </c:pt>
                <c:pt idx="4037">
                  <c:v>0.10004629629629599</c:v>
                </c:pt>
                <c:pt idx="4038">
                  <c:v>0.100069444444444</c:v>
                </c:pt>
                <c:pt idx="4039">
                  <c:v>0.100092592592593</c:v>
                </c:pt>
                <c:pt idx="4040">
                  <c:v>0.100115740740741</c:v>
                </c:pt>
                <c:pt idx="4041">
                  <c:v>0.100138888888889</c:v>
                </c:pt>
                <c:pt idx="4042">
                  <c:v>0.10016203703703699</c:v>
                </c:pt>
                <c:pt idx="4043">
                  <c:v>0.100185185185185</c:v>
                </c:pt>
                <c:pt idx="4044">
                  <c:v>0.10021990740740699</c:v>
                </c:pt>
                <c:pt idx="4045">
                  <c:v>0.100243055555556</c:v>
                </c:pt>
                <c:pt idx="4046">
                  <c:v>0.100266203703704</c:v>
                </c:pt>
                <c:pt idx="4047">
                  <c:v>0.100289351851852</c:v>
                </c:pt>
                <c:pt idx="4048">
                  <c:v>0.1003125</c:v>
                </c:pt>
                <c:pt idx="4049">
                  <c:v>0.10033564814814799</c:v>
                </c:pt>
                <c:pt idx="4050">
                  <c:v>0.100358796296296</c:v>
                </c:pt>
                <c:pt idx="4051">
                  <c:v>0.100381944444444</c:v>
                </c:pt>
                <c:pt idx="4052">
                  <c:v>0.100405092592593</c:v>
                </c:pt>
                <c:pt idx="4053">
                  <c:v>0.100439814814815</c:v>
                </c:pt>
                <c:pt idx="4054">
                  <c:v>0.100462962962963</c:v>
                </c:pt>
                <c:pt idx="4055">
                  <c:v>0.100486111111111</c:v>
                </c:pt>
                <c:pt idx="4056">
                  <c:v>0.10050925925925901</c:v>
                </c:pt>
                <c:pt idx="4057">
                  <c:v>0.100532407407407</c:v>
                </c:pt>
                <c:pt idx="4058">
                  <c:v>0.10055555555555599</c:v>
                </c:pt>
                <c:pt idx="4059">
                  <c:v>0.100578703703704</c:v>
                </c:pt>
                <c:pt idx="4060">
                  <c:v>0.100601851851852</c:v>
                </c:pt>
                <c:pt idx="4061">
                  <c:v>0.100636574074074</c:v>
                </c:pt>
                <c:pt idx="4062">
                  <c:v>0.100659722222222</c:v>
                </c:pt>
                <c:pt idx="4063">
                  <c:v>0.10068287037037001</c:v>
                </c:pt>
                <c:pt idx="4064">
                  <c:v>0.100706018518519</c:v>
                </c:pt>
                <c:pt idx="4065">
                  <c:v>0.10072916666666699</c:v>
                </c:pt>
                <c:pt idx="4066">
                  <c:v>0.100752314814815</c:v>
                </c:pt>
                <c:pt idx="4067">
                  <c:v>0.100775462962963</c:v>
                </c:pt>
                <c:pt idx="4068">
                  <c:v>0.10079861111111101</c:v>
                </c:pt>
                <c:pt idx="4069">
                  <c:v>0.100821759259259</c:v>
                </c:pt>
                <c:pt idx="4070">
                  <c:v>0.10085648148148101</c:v>
                </c:pt>
                <c:pt idx="4071">
                  <c:v>0.10087962962963</c:v>
                </c:pt>
                <c:pt idx="4072">
                  <c:v>0.10090277777777799</c:v>
                </c:pt>
                <c:pt idx="4073">
                  <c:v>0.100925925925926</c:v>
                </c:pt>
                <c:pt idx="4074">
                  <c:v>0.100949074074074</c:v>
                </c:pt>
                <c:pt idx="4075">
                  <c:v>0.10097222222222201</c:v>
                </c:pt>
                <c:pt idx="4076">
                  <c:v>0.10099537037037</c:v>
                </c:pt>
                <c:pt idx="4077">
                  <c:v>0.10101851851851899</c:v>
                </c:pt>
                <c:pt idx="4078">
                  <c:v>0.101041666666667</c:v>
                </c:pt>
                <c:pt idx="4079">
                  <c:v>0.10107638888888899</c:v>
                </c:pt>
                <c:pt idx="4080">
                  <c:v>0.101099537037037</c:v>
                </c:pt>
                <c:pt idx="4081">
                  <c:v>0.101122685185185</c:v>
                </c:pt>
                <c:pt idx="4082">
                  <c:v>0.101145833333333</c:v>
                </c:pt>
                <c:pt idx="4083">
                  <c:v>0.101168981481481</c:v>
                </c:pt>
                <c:pt idx="4084">
                  <c:v>0.10119212962963001</c:v>
                </c:pt>
                <c:pt idx="4085">
                  <c:v>0.101215277777778</c:v>
                </c:pt>
                <c:pt idx="4086">
                  <c:v>0.101238425925926</c:v>
                </c:pt>
                <c:pt idx="4087">
                  <c:v>0.101261574074074</c:v>
                </c:pt>
                <c:pt idx="4088">
                  <c:v>0.101296296296296</c:v>
                </c:pt>
                <c:pt idx="4089">
                  <c:v>0.101319444444444</c:v>
                </c:pt>
                <c:pt idx="4090">
                  <c:v>0.101342592592593</c:v>
                </c:pt>
                <c:pt idx="4091">
                  <c:v>0.10136574074074101</c:v>
                </c:pt>
                <c:pt idx="4092">
                  <c:v>0.101388888888889</c:v>
                </c:pt>
                <c:pt idx="4093">
                  <c:v>0.101412037037037</c:v>
                </c:pt>
                <c:pt idx="4094">
                  <c:v>0.101435185185185</c:v>
                </c:pt>
                <c:pt idx="4095">
                  <c:v>0.101458333333333</c:v>
                </c:pt>
                <c:pt idx="4096">
                  <c:v>0.10148148148148101</c:v>
                </c:pt>
                <c:pt idx="4097">
                  <c:v>0.101516203703704</c:v>
                </c:pt>
                <c:pt idx="4098">
                  <c:v>0.10153935185185201</c:v>
                </c:pt>
                <c:pt idx="4099">
                  <c:v>0.1015625</c:v>
                </c:pt>
                <c:pt idx="4100">
                  <c:v>0.10158564814814799</c:v>
                </c:pt>
                <c:pt idx="4101">
                  <c:v>0.101608796296296</c:v>
                </c:pt>
                <c:pt idx="4102">
                  <c:v>0.101631944444444</c:v>
                </c:pt>
                <c:pt idx="4103">
                  <c:v>0.101655092592593</c:v>
                </c:pt>
                <c:pt idx="4104">
                  <c:v>0.101678240740741</c:v>
                </c:pt>
                <c:pt idx="4105">
                  <c:v>0.10170138888888899</c:v>
                </c:pt>
                <c:pt idx="4106">
                  <c:v>0.101724537037037</c:v>
                </c:pt>
                <c:pt idx="4107">
                  <c:v>0.10175925925925899</c:v>
                </c:pt>
                <c:pt idx="4108">
                  <c:v>0.101782407407407</c:v>
                </c:pt>
                <c:pt idx="4109">
                  <c:v>0.101805555555556</c:v>
                </c:pt>
                <c:pt idx="4110">
                  <c:v>0.101828703703704</c:v>
                </c:pt>
                <c:pt idx="4111">
                  <c:v>0.101851851851852</c:v>
                </c:pt>
                <c:pt idx="4112">
                  <c:v>0.10187499999999999</c:v>
                </c:pt>
                <c:pt idx="4113">
                  <c:v>0.101898148148148</c:v>
                </c:pt>
                <c:pt idx="4114">
                  <c:v>0.101921296296296</c:v>
                </c:pt>
                <c:pt idx="4115">
                  <c:v>0.101956018518519</c:v>
                </c:pt>
                <c:pt idx="4116">
                  <c:v>0.101979166666667</c:v>
                </c:pt>
                <c:pt idx="4117">
                  <c:v>0.102002314814815</c:v>
                </c:pt>
                <c:pt idx="4118">
                  <c:v>0.102025462962963</c:v>
                </c:pt>
                <c:pt idx="4119">
                  <c:v>0.10204861111111101</c:v>
                </c:pt>
                <c:pt idx="4120">
                  <c:v>0.102071759259259</c:v>
                </c:pt>
                <c:pt idx="4121">
                  <c:v>0.102094907407407</c:v>
                </c:pt>
                <c:pt idx="4122">
                  <c:v>0.102118055555556</c:v>
                </c:pt>
                <c:pt idx="4123">
                  <c:v>0.102141203703704</c:v>
                </c:pt>
                <c:pt idx="4124">
                  <c:v>0.102175925925926</c:v>
                </c:pt>
                <c:pt idx="4125">
                  <c:v>0.102199074074074</c:v>
                </c:pt>
                <c:pt idx="4126">
                  <c:v>0.10222222222222201</c:v>
                </c:pt>
                <c:pt idx="4127">
                  <c:v>0.10224537037037</c:v>
                </c:pt>
                <c:pt idx="4128">
                  <c:v>0.10226851851851899</c:v>
                </c:pt>
                <c:pt idx="4129">
                  <c:v>0.102291666666667</c:v>
                </c:pt>
                <c:pt idx="4130">
                  <c:v>0.102314814814815</c:v>
                </c:pt>
                <c:pt idx="4131">
                  <c:v>0.10233796296296301</c:v>
                </c:pt>
                <c:pt idx="4132">
                  <c:v>0.102372685185185</c:v>
                </c:pt>
                <c:pt idx="4133">
                  <c:v>0.10239583333333301</c:v>
                </c:pt>
                <c:pt idx="4134">
                  <c:v>0.102418981481481</c:v>
                </c:pt>
                <c:pt idx="4135">
                  <c:v>0.10244212962962999</c:v>
                </c:pt>
                <c:pt idx="4136">
                  <c:v>0.102465277777778</c:v>
                </c:pt>
                <c:pt idx="4137">
                  <c:v>0.102488425925926</c:v>
                </c:pt>
                <c:pt idx="4138">
                  <c:v>0.10251157407407401</c:v>
                </c:pt>
                <c:pt idx="4139">
                  <c:v>0.102534722222222</c:v>
                </c:pt>
                <c:pt idx="4140">
                  <c:v>0.10255787037036999</c:v>
                </c:pt>
                <c:pt idx="4141">
                  <c:v>0.102581018518519</c:v>
                </c:pt>
                <c:pt idx="4142">
                  <c:v>0.10261574074074099</c:v>
                </c:pt>
                <c:pt idx="4143">
                  <c:v>0.102638888888889</c:v>
                </c:pt>
                <c:pt idx="4144">
                  <c:v>0.102662037037037</c:v>
                </c:pt>
                <c:pt idx="4145">
                  <c:v>0.102685185185185</c:v>
                </c:pt>
                <c:pt idx="4146">
                  <c:v>0.102708333333333</c:v>
                </c:pt>
                <c:pt idx="4147">
                  <c:v>0.10273148148148201</c:v>
                </c:pt>
                <c:pt idx="4148">
                  <c:v>0.10275462962963</c:v>
                </c:pt>
                <c:pt idx="4149">
                  <c:v>0.102777777777778</c:v>
                </c:pt>
                <c:pt idx="4150">
                  <c:v>0.102800925925926</c:v>
                </c:pt>
                <c:pt idx="4151">
                  <c:v>0.102835648148148</c:v>
                </c:pt>
                <c:pt idx="4152">
                  <c:v>0.102858796296296</c:v>
                </c:pt>
                <c:pt idx="4153">
                  <c:v>0.102881944444444</c:v>
                </c:pt>
                <c:pt idx="4154">
                  <c:v>0.10290509259259301</c:v>
                </c:pt>
                <c:pt idx="4155">
                  <c:v>0.102928240740741</c:v>
                </c:pt>
                <c:pt idx="4156">
                  <c:v>0.10295138888888899</c:v>
                </c:pt>
                <c:pt idx="4157">
                  <c:v>0.102974537037037</c:v>
                </c:pt>
                <c:pt idx="4158">
                  <c:v>0.102997685185185</c:v>
                </c:pt>
                <c:pt idx="4159">
                  <c:v>0.103032407407407</c:v>
                </c:pt>
                <c:pt idx="4160">
                  <c:v>0.103055555555556</c:v>
                </c:pt>
                <c:pt idx="4161">
                  <c:v>0.10307870370370401</c:v>
                </c:pt>
                <c:pt idx="4162">
                  <c:v>0.103101851851852</c:v>
                </c:pt>
                <c:pt idx="4163">
                  <c:v>0.10312499999999999</c:v>
                </c:pt>
                <c:pt idx="4164">
                  <c:v>0.103148148148148</c:v>
                </c:pt>
                <c:pt idx="4165">
                  <c:v>0.103171296296296</c:v>
                </c:pt>
                <c:pt idx="4166">
                  <c:v>0.10319444444444401</c:v>
                </c:pt>
                <c:pt idx="4167">
                  <c:v>0.103217592592593</c:v>
                </c:pt>
                <c:pt idx="4168">
                  <c:v>0.103252314814815</c:v>
                </c:pt>
                <c:pt idx="4169">
                  <c:v>0.103275462962963</c:v>
                </c:pt>
                <c:pt idx="4170">
                  <c:v>0.10329861111111099</c:v>
                </c:pt>
                <c:pt idx="4171">
                  <c:v>0.103321759259259</c:v>
                </c:pt>
                <c:pt idx="4172">
                  <c:v>0.103344907407407</c:v>
                </c:pt>
                <c:pt idx="4173">
                  <c:v>0.103368055555556</c:v>
                </c:pt>
                <c:pt idx="4174">
                  <c:v>0.103391203703704</c:v>
                </c:pt>
                <c:pt idx="4175">
                  <c:v>0.10341435185185199</c:v>
                </c:pt>
                <c:pt idx="4176">
                  <c:v>0.1034375</c:v>
                </c:pt>
                <c:pt idx="4177">
                  <c:v>0.10347222222222199</c:v>
                </c:pt>
                <c:pt idx="4178">
                  <c:v>0.10349537037037</c:v>
                </c:pt>
                <c:pt idx="4179">
                  <c:v>0.103518518518519</c:v>
                </c:pt>
                <c:pt idx="4180">
                  <c:v>0.103541666666667</c:v>
                </c:pt>
                <c:pt idx="4181">
                  <c:v>0.103564814814815</c:v>
                </c:pt>
                <c:pt idx="4182">
                  <c:v>0.10358796296296301</c:v>
                </c:pt>
                <c:pt idx="4183">
                  <c:v>0.103611111111111</c:v>
                </c:pt>
                <c:pt idx="4184">
                  <c:v>0.103634259259259</c:v>
                </c:pt>
                <c:pt idx="4185">
                  <c:v>0.103657407407407</c:v>
                </c:pt>
                <c:pt idx="4186">
                  <c:v>0.10369212962962999</c:v>
                </c:pt>
                <c:pt idx="4187">
                  <c:v>0.103715277777778</c:v>
                </c:pt>
                <c:pt idx="4188">
                  <c:v>0.103738425925926</c:v>
                </c:pt>
                <c:pt idx="4189">
                  <c:v>0.10376157407407401</c:v>
                </c:pt>
                <c:pt idx="4190">
                  <c:v>0.103784722222222</c:v>
                </c:pt>
                <c:pt idx="4191">
                  <c:v>0.10380787037037</c:v>
                </c:pt>
                <c:pt idx="4192">
                  <c:v>0.103831018518519</c:v>
                </c:pt>
                <c:pt idx="4193">
                  <c:v>0.103854166666667</c:v>
                </c:pt>
                <c:pt idx="4194">
                  <c:v>0.10387731481481501</c:v>
                </c:pt>
                <c:pt idx="4195">
                  <c:v>0.103912037037037</c:v>
                </c:pt>
                <c:pt idx="4196">
                  <c:v>0.10393518518518501</c:v>
                </c:pt>
                <c:pt idx="4197">
                  <c:v>0.103958333333333</c:v>
                </c:pt>
                <c:pt idx="4198">
                  <c:v>0.10398148148148199</c:v>
                </c:pt>
                <c:pt idx="4199">
                  <c:v>0.10400462962963</c:v>
                </c:pt>
                <c:pt idx="4200">
                  <c:v>0.104027777777778</c:v>
                </c:pt>
                <c:pt idx="4201">
                  <c:v>0.104050925925926</c:v>
                </c:pt>
                <c:pt idx="4202">
                  <c:v>0.104074074074074</c:v>
                </c:pt>
                <c:pt idx="4203">
                  <c:v>0.10409722222222199</c:v>
                </c:pt>
                <c:pt idx="4204">
                  <c:v>0.104131944444444</c:v>
                </c:pt>
                <c:pt idx="4205">
                  <c:v>0.10415509259259299</c:v>
                </c:pt>
                <c:pt idx="4206">
                  <c:v>0.104178240740741</c:v>
                </c:pt>
                <c:pt idx="4207">
                  <c:v>0.104201388888889</c:v>
                </c:pt>
                <c:pt idx="4208">
                  <c:v>0.104224537037037</c:v>
                </c:pt>
                <c:pt idx="4209">
                  <c:v>0.104247685185185</c:v>
                </c:pt>
                <c:pt idx="4210">
                  <c:v>0.10427083333333299</c:v>
                </c:pt>
                <c:pt idx="4211">
                  <c:v>0.104305555555556</c:v>
                </c:pt>
                <c:pt idx="4212">
                  <c:v>0.10432870370370401</c:v>
                </c:pt>
                <c:pt idx="4213">
                  <c:v>0.104351851851852</c:v>
                </c:pt>
                <c:pt idx="4214">
                  <c:v>0.104375</c:v>
                </c:pt>
                <c:pt idx="4215">
                  <c:v>0.104398148148148</c:v>
                </c:pt>
                <c:pt idx="4216">
                  <c:v>0.104421296296296</c:v>
                </c:pt>
                <c:pt idx="4217">
                  <c:v>0.10444444444444401</c:v>
                </c:pt>
                <c:pt idx="4218">
                  <c:v>0.104467592592593</c:v>
                </c:pt>
                <c:pt idx="4219">
                  <c:v>0.10449074074074099</c:v>
                </c:pt>
                <c:pt idx="4220">
                  <c:v>0.104525462962963</c:v>
                </c:pt>
                <c:pt idx="4221">
                  <c:v>0.104548611111111</c:v>
                </c:pt>
                <c:pt idx="4222">
                  <c:v>0.104571759259259</c:v>
                </c:pt>
                <c:pt idx="4223">
                  <c:v>0.104594907407407</c:v>
                </c:pt>
                <c:pt idx="4224">
                  <c:v>0.10461805555555601</c:v>
                </c:pt>
                <c:pt idx="4225">
                  <c:v>0.104641203703704</c:v>
                </c:pt>
                <c:pt idx="4226">
                  <c:v>0.10466435185185199</c:v>
                </c:pt>
                <c:pt idx="4227">
                  <c:v>0.1046875</c:v>
                </c:pt>
                <c:pt idx="4228">
                  <c:v>0.104710648148148</c:v>
                </c:pt>
                <c:pt idx="4229">
                  <c:v>0.10474537037037</c:v>
                </c:pt>
                <c:pt idx="4230">
                  <c:v>0.104768518518519</c:v>
                </c:pt>
                <c:pt idx="4231">
                  <c:v>0.104791666666667</c:v>
                </c:pt>
                <c:pt idx="4232">
                  <c:v>0.104814814814815</c:v>
                </c:pt>
                <c:pt idx="4233">
                  <c:v>0.10483796296296299</c:v>
                </c:pt>
                <c:pt idx="4234">
                  <c:v>0.104861111111111</c:v>
                </c:pt>
                <c:pt idx="4235">
                  <c:v>0.104884259259259</c:v>
                </c:pt>
                <c:pt idx="4236">
                  <c:v>0.10490740740740701</c:v>
                </c:pt>
                <c:pt idx="4237">
                  <c:v>0.104930555555556</c:v>
                </c:pt>
                <c:pt idx="4238">
                  <c:v>0.104965277777778</c:v>
                </c:pt>
                <c:pt idx="4239">
                  <c:v>0.104988425925926</c:v>
                </c:pt>
                <c:pt idx="4240">
                  <c:v>0.10501157407407399</c:v>
                </c:pt>
                <c:pt idx="4241">
                  <c:v>0.105034722222222</c:v>
                </c:pt>
                <c:pt idx="4242">
                  <c:v>0.10505787037037</c:v>
                </c:pt>
                <c:pt idx="4243">
                  <c:v>0.105081018518519</c:v>
                </c:pt>
                <c:pt idx="4244">
                  <c:v>0.105104166666667</c:v>
                </c:pt>
                <c:pt idx="4245">
                  <c:v>0.10512731481481501</c:v>
                </c:pt>
                <c:pt idx="4246">
                  <c:v>0.105150462962963</c:v>
                </c:pt>
                <c:pt idx="4247">
                  <c:v>0.10518518518518501</c:v>
                </c:pt>
                <c:pt idx="4248">
                  <c:v>0.105208333333333</c:v>
                </c:pt>
                <c:pt idx="4249">
                  <c:v>0.10523148148148199</c:v>
                </c:pt>
                <c:pt idx="4250">
                  <c:v>0.10525462962963</c:v>
                </c:pt>
                <c:pt idx="4251">
                  <c:v>0.105277777777778</c:v>
                </c:pt>
                <c:pt idx="4252">
                  <c:v>0.10530092592592601</c:v>
                </c:pt>
                <c:pt idx="4253">
                  <c:v>0.105324074074074</c:v>
                </c:pt>
                <c:pt idx="4254">
                  <c:v>0.105347222222222</c:v>
                </c:pt>
                <c:pt idx="4255">
                  <c:v>0.10537037037037</c:v>
                </c:pt>
                <c:pt idx="4256">
                  <c:v>0.10540509259259299</c:v>
                </c:pt>
                <c:pt idx="4257">
                  <c:v>0.105428240740741</c:v>
                </c:pt>
                <c:pt idx="4258">
                  <c:v>0.105451388888889</c:v>
                </c:pt>
                <c:pt idx="4259">
                  <c:v>0.10547453703703701</c:v>
                </c:pt>
                <c:pt idx="4260">
                  <c:v>0.105497685185185</c:v>
                </c:pt>
                <c:pt idx="4261">
                  <c:v>0.10552083333333299</c:v>
                </c:pt>
                <c:pt idx="4262">
                  <c:v>0.105543981481481</c:v>
                </c:pt>
                <c:pt idx="4263">
                  <c:v>0.10556712962963</c:v>
                </c:pt>
                <c:pt idx="4264">
                  <c:v>0.105590277777778</c:v>
                </c:pt>
                <c:pt idx="4265">
                  <c:v>0.105625</c:v>
                </c:pt>
                <c:pt idx="4266">
                  <c:v>0.10564814814814801</c:v>
                </c:pt>
                <c:pt idx="4267">
                  <c:v>0.105671296296296</c:v>
                </c:pt>
                <c:pt idx="4268">
                  <c:v>0.10569444444444399</c:v>
                </c:pt>
                <c:pt idx="4269">
                  <c:v>0.105717592592593</c:v>
                </c:pt>
                <c:pt idx="4270">
                  <c:v>0.105740740740741</c:v>
                </c:pt>
                <c:pt idx="4271">
                  <c:v>0.105763888888889</c:v>
                </c:pt>
                <c:pt idx="4272">
                  <c:v>0.105787037037037</c:v>
                </c:pt>
                <c:pt idx="4273">
                  <c:v>0.10581018518518499</c:v>
                </c:pt>
                <c:pt idx="4274">
                  <c:v>0.105844907407407</c:v>
                </c:pt>
                <c:pt idx="4275">
                  <c:v>0.10586805555555601</c:v>
                </c:pt>
                <c:pt idx="4276">
                  <c:v>0.105891203703704</c:v>
                </c:pt>
                <c:pt idx="4277">
                  <c:v>0.105914351851852</c:v>
                </c:pt>
                <c:pt idx="4278">
                  <c:v>0.1059375</c:v>
                </c:pt>
                <c:pt idx="4279">
                  <c:v>0.105960648148148</c:v>
                </c:pt>
                <c:pt idx="4280">
                  <c:v>0.10598379629629601</c:v>
                </c:pt>
                <c:pt idx="4281">
                  <c:v>0.106006944444444</c:v>
                </c:pt>
                <c:pt idx="4282">
                  <c:v>0.10603009259259299</c:v>
                </c:pt>
                <c:pt idx="4283">
                  <c:v>0.106064814814815</c:v>
                </c:pt>
                <c:pt idx="4284">
                  <c:v>0.10608796296296299</c:v>
                </c:pt>
                <c:pt idx="4285">
                  <c:v>0.106111111111111</c:v>
                </c:pt>
                <c:pt idx="4286">
                  <c:v>0.106134259259259</c:v>
                </c:pt>
                <c:pt idx="4287">
                  <c:v>0.10615740740740701</c:v>
                </c:pt>
                <c:pt idx="4288">
                  <c:v>0.106180555555556</c:v>
                </c:pt>
                <c:pt idx="4289">
                  <c:v>0.10620370370370399</c:v>
                </c:pt>
                <c:pt idx="4290">
                  <c:v>0.106226851851852</c:v>
                </c:pt>
                <c:pt idx="4291">
                  <c:v>0.10625</c:v>
                </c:pt>
                <c:pt idx="4292">
                  <c:v>0.106284722222222</c:v>
                </c:pt>
                <c:pt idx="4293">
                  <c:v>0.10630787037037</c:v>
                </c:pt>
                <c:pt idx="4294">
                  <c:v>0.106331018518519</c:v>
                </c:pt>
                <c:pt idx="4295">
                  <c:v>0.106354166666667</c:v>
                </c:pt>
                <c:pt idx="4296">
                  <c:v>0.10637731481481499</c:v>
                </c:pt>
                <c:pt idx="4297">
                  <c:v>0.106400462962963</c:v>
                </c:pt>
                <c:pt idx="4298">
                  <c:v>0.106423611111111</c:v>
                </c:pt>
                <c:pt idx="4299">
                  <c:v>0.10644675925925901</c:v>
                </c:pt>
                <c:pt idx="4300">
                  <c:v>0.106469907407407</c:v>
                </c:pt>
                <c:pt idx="4301">
                  <c:v>0.10650462962963</c:v>
                </c:pt>
                <c:pt idx="4302">
                  <c:v>0.106527777777778</c:v>
                </c:pt>
                <c:pt idx="4303">
                  <c:v>0.10655092592592599</c:v>
                </c:pt>
                <c:pt idx="4304">
                  <c:v>0.106574074074074</c:v>
                </c:pt>
                <c:pt idx="4305">
                  <c:v>0.106597222222222</c:v>
                </c:pt>
                <c:pt idx="4306">
                  <c:v>0.10662037037037</c:v>
                </c:pt>
                <c:pt idx="4307">
                  <c:v>0.106643518518519</c:v>
                </c:pt>
                <c:pt idx="4308">
                  <c:v>0.10666666666666701</c:v>
                </c:pt>
                <c:pt idx="4309">
                  <c:v>0.106701388888889</c:v>
                </c:pt>
                <c:pt idx="4310">
                  <c:v>0.10672453703703701</c:v>
                </c:pt>
                <c:pt idx="4311">
                  <c:v>0.106747685185185</c:v>
                </c:pt>
                <c:pt idx="4312">
                  <c:v>0.106770833333333</c:v>
                </c:pt>
                <c:pt idx="4313">
                  <c:v>0.106793981481482</c:v>
                </c:pt>
                <c:pt idx="4314">
                  <c:v>0.10681712962963</c:v>
                </c:pt>
                <c:pt idx="4315">
                  <c:v>0.10684027777777801</c:v>
                </c:pt>
                <c:pt idx="4316">
                  <c:v>0.106863425925926</c:v>
                </c:pt>
                <c:pt idx="4317">
                  <c:v>0.106886574074074</c:v>
                </c:pt>
                <c:pt idx="4318">
                  <c:v>0.106921296296296</c:v>
                </c:pt>
                <c:pt idx="4319">
                  <c:v>0.106944444444444</c:v>
                </c:pt>
                <c:pt idx="4320">
                  <c:v>0.106967592592593</c:v>
                </c:pt>
                <c:pt idx="4321">
                  <c:v>0.106990740740741</c:v>
                </c:pt>
                <c:pt idx="4322">
                  <c:v>0.10701388888888901</c:v>
                </c:pt>
                <c:pt idx="4323">
                  <c:v>0.107037037037037</c:v>
                </c:pt>
                <c:pt idx="4324">
                  <c:v>0.10706018518518499</c:v>
                </c:pt>
                <c:pt idx="4325">
                  <c:v>0.107083333333333</c:v>
                </c:pt>
                <c:pt idx="4326">
                  <c:v>0.107106481481482</c:v>
                </c:pt>
                <c:pt idx="4327">
                  <c:v>0.107141203703704</c:v>
                </c:pt>
                <c:pt idx="4328">
                  <c:v>0.107164351851852</c:v>
                </c:pt>
                <c:pt idx="4329">
                  <c:v>0.1071875</c:v>
                </c:pt>
                <c:pt idx="4330">
                  <c:v>0.107210648148148</c:v>
                </c:pt>
                <c:pt idx="4331">
                  <c:v>0.10723379629629599</c:v>
                </c:pt>
                <c:pt idx="4332">
                  <c:v>0.107256944444444</c:v>
                </c:pt>
                <c:pt idx="4333">
                  <c:v>0.107280092592593</c:v>
                </c:pt>
                <c:pt idx="4334">
                  <c:v>0.107303240740741</c:v>
                </c:pt>
                <c:pt idx="4335">
                  <c:v>0.107326388888889</c:v>
                </c:pt>
                <c:pt idx="4336">
                  <c:v>0.107361111111111</c:v>
                </c:pt>
                <c:pt idx="4337">
                  <c:v>0.107384259259259</c:v>
                </c:pt>
                <c:pt idx="4338">
                  <c:v>0.10740740740740699</c:v>
                </c:pt>
                <c:pt idx="4339">
                  <c:v>0.107430555555556</c:v>
                </c:pt>
                <c:pt idx="4340">
                  <c:v>0.107453703703704</c:v>
                </c:pt>
                <c:pt idx="4341">
                  <c:v>0.107476851851852</c:v>
                </c:pt>
                <c:pt idx="4342">
                  <c:v>0.1075</c:v>
                </c:pt>
                <c:pt idx="4343">
                  <c:v>0.10752314814814801</c:v>
                </c:pt>
                <c:pt idx="4344">
                  <c:v>0.107546296296296</c:v>
                </c:pt>
                <c:pt idx="4345">
                  <c:v>0.10758101851851901</c:v>
                </c:pt>
                <c:pt idx="4346">
                  <c:v>0.107604166666667</c:v>
                </c:pt>
                <c:pt idx="4347">
                  <c:v>0.10762731481481499</c:v>
                </c:pt>
                <c:pt idx="4348">
                  <c:v>0.107650462962963</c:v>
                </c:pt>
                <c:pt idx="4349">
                  <c:v>0.107673611111111</c:v>
                </c:pt>
                <c:pt idx="4350">
                  <c:v>0.10769675925925901</c:v>
                </c:pt>
                <c:pt idx="4351">
                  <c:v>0.107719907407407</c:v>
                </c:pt>
                <c:pt idx="4352">
                  <c:v>0.10774305555555599</c:v>
                </c:pt>
                <c:pt idx="4353">
                  <c:v>0.107766203703704</c:v>
                </c:pt>
                <c:pt idx="4354">
                  <c:v>0.10780092592592599</c:v>
                </c:pt>
                <c:pt idx="4355">
                  <c:v>0.107824074074074</c:v>
                </c:pt>
                <c:pt idx="4356">
                  <c:v>0.107847222222222</c:v>
                </c:pt>
                <c:pt idx="4357">
                  <c:v>0.10787037037037001</c:v>
                </c:pt>
                <c:pt idx="4358">
                  <c:v>0.107893518518519</c:v>
                </c:pt>
                <c:pt idx="4359">
                  <c:v>0.10791666666666699</c:v>
                </c:pt>
                <c:pt idx="4360">
                  <c:v>0.107939814814815</c:v>
                </c:pt>
                <c:pt idx="4361">
                  <c:v>0.107962962962963</c:v>
                </c:pt>
                <c:pt idx="4362">
                  <c:v>0.107997685185185</c:v>
                </c:pt>
                <c:pt idx="4363">
                  <c:v>0.108020833333333</c:v>
                </c:pt>
                <c:pt idx="4364">
                  <c:v>0.108043981481482</c:v>
                </c:pt>
                <c:pt idx="4365">
                  <c:v>0.10806712962963</c:v>
                </c:pt>
                <c:pt idx="4366">
                  <c:v>0.10809027777777799</c:v>
                </c:pt>
                <c:pt idx="4367">
                  <c:v>0.108113425925926</c:v>
                </c:pt>
                <c:pt idx="4368">
                  <c:v>0.108136574074074</c:v>
                </c:pt>
                <c:pt idx="4369">
                  <c:v>0.108159722222222</c:v>
                </c:pt>
                <c:pt idx="4370">
                  <c:v>0.10818287037037</c:v>
                </c:pt>
                <c:pt idx="4371">
                  <c:v>0.10820601851851901</c:v>
                </c:pt>
                <c:pt idx="4372">
                  <c:v>0.108240740740741</c:v>
                </c:pt>
                <c:pt idx="4373">
                  <c:v>0.10826388888888901</c:v>
                </c:pt>
                <c:pt idx="4374">
                  <c:v>0.108287037037037</c:v>
                </c:pt>
                <c:pt idx="4375">
                  <c:v>0.108310185185185</c:v>
                </c:pt>
                <c:pt idx="4376">
                  <c:v>0.108333333333333</c:v>
                </c:pt>
                <c:pt idx="4377">
                  <c:v>0.108356481481481</c:v>
                </c:pt>
                <c:pt idx="4378">
                  <c:v>0.10837962962963001</c:v>
                </c:pt>
                <c:pt idx="4379">
                  <c:v>0.108402777777778</c:v>
                </c:pt>
                <c:pt idx="4380">
                  <c:v>0.10843750000000001</c:v>
                </c:pt>
                <c:pt idx="4381">
                  <c:v>0.108460648148148</c:v>
                </c:pt>
                <c:pt idx="4382">
                  <c:v>0.108483796296296</c:v>
                </c:pt>
                <c:pt idx="4383">
                  <c:v>0.108506944444444</c:v>
                </c:pt>
                <c:pt idx="4384">
                  <c:v>0.108530092592593</c:v>
                </c:pt>
                <c:pt idx="4385">
                  <c:v>0.10855324074074101</c:v>
                </c:pt>
                <c:pt idx="4386">
                  <c:v>0.108576388888889</c:v>
                </c:pt>
                <c:pt idx="4387">
                  <c:v>0.10859953703703699</c:v>
                </c:pt>
                <c:pt idx="4388">
                  <c:v>0.108622685185185</c:v>
                </c:pt>
                <c:pt idx="4389">
                  <c:v>0.10865740740740699</c:v>
                </c:pt>
                <c:pt idx="4390">
                  <c:v>0.108680555555556</c:v>
                </c:pt>
                <c:pt idx="4391">
                  <c:v>0.108703703703704</c:v>
                </c:pt>
                <c:pt idx="4392">
                  <c:v>0.108726851851852</c:v>
                </c:pt>
                <c:pt idx="4393">
                  <c:v>0.10875</c:v>
                </c:pt>
                <c:pt idx="4394">
                  <c:v>0.10877314814814799</c:v>
                </c:pt>
                <c:pt idx="4395">
                  <c:v>0.108796296296296</c:v>
                </c:pt>
                <c:pt idx="4396">
                  <c:v>0.108819444444444</c:v>
                </c:pt>
                <c:pt idx="4397">
                  <c:v>0.108842592592593</c:v>
                </c:pt>
                <c:pt idx="4398">
                  <c:v>0.108877314814815</c:v>
                </c:pt>
                <c:pt idx="4399">
                  <c:v>0.108900462962963</c:v>
                </c:pt>
                <c:pt idx="4400">
                  <c:v>0.108923611111111</c:v>
                </c:pt>
                <c:pt idx="4401">
                  <c:v>0.10894675925925899</c:v>
                </c:pt>
                <c:pt idx="4402">
                  <c:v>0.108969907407407</c:v>
                </c:pt>
                <c:pt idx="4403">
                  <c:v>0.108993055555556</c:v>
                </c:pt>
                <c:pt idx="4404">
                  <c:v>0.109016203703704</c:v>
                </c:pt>
                <c:pt idx="4405">
                  <c:v>0.109039351851852</c:v>
                </c:pt>
                <c:pt idx="4406">
                  <c:v>0.109074074074074</c:v>
                </c:pt>
                <c:pt idx="4407">
                  <c:v>0.109097222222222</c:v>
                </c:pt>
                <c:pt idx="4408">
                  <c:v>0.10912037037037001</c:v>
                </c:pt>
                <c:pt idx="4409">
                  <c:v>0.109143518518519</c:v>
                </c:pt>
                <c:pt idx="4410">
                  <c:v>0.10916666666666699</c:v>
                </c:pt>
                <c:pt idx="4411">
                  <c:v>0.109189814814815</c:v>
                </c:pt>
                <c:pt idx="4412">
                  <c:v>0.109212962962963</c:v>
                </c:pt>
                <c:pt idx="4413">
                  <c:v>0.10923611111111101</c:v>
                </c:pt>
                <c:pt idx="4414">
                  <c:v>0.109259259259259</c:v>
                </c:pt>
                <c:pt idx="4415">
                  <c:v>0.10929398148148201</c:v>
                </c:pt>
                <c:pt idx="4416">
                  <c:v>0.10931712962963</c:v>
                </c:pt>
                <c:pt idx="4417">
                  <c:v>0.10934027777777799</c:v>
                </c:pt>
                <c:pt idx="4418">
                  <c:v>0.109363425925926</c:v>
                </c:pt>
                <c:pt idx="4419">
                  <c:v>0.109386574074074</c:v>
                </c:pt>
                <c:pt idx="4420">
                  <c:v>0.10940972222222201</c:v>
                </c:pt>
                <c:pt idx="4421">
                  <c:v>0.10943287037037</c:v>
                </c:pt>
                <c:pt idx="4422">
                  <c:v>0.10945601851851899</c:v>
                </c:pt>
                <c:pt idx="4423">
                  <c:v>0.109479166666667</c:v>
                </c:pt>
                <c:pt idx="4424">
                  <c:v>0.10951388888888899</c:v>
                </c:pt>
                <c:pt idx="4425">
                  <c:v>0.109537037037037</c:v>
                </c:pt>
                <c:pt idx="4426">
                  <c:v>0.109560185185185</c:v>
                </c:pt>
                <c:pt idx="4427">
                  <c:v>0.10958333333333301</c:v>
                </c:pt>
                <c:pt idx="4428">
                  <c:v>0.109606481481482</c:v>
                </c:pt>
                <c:pt idx="4429">
                  <c:v>0.10962962962962999</c:v>
                </c:pt>
                <c:pt idx="4430">
                  <c:v>0.109652777777778</c:v>
                </c:pt>
                <c:pt idx="4431">
                  <c:v>0.109675925925926</c:v>
                </c:pt>
                <c:pt idx="4432">
                  <c:v>0.109699074074074</c:v>
                </c:pt>
                <c:pt idx="4433">
                  <c:v>0.109733796296296</c:v>
                </c:pt>
                <c:pt idx="4434">
                  <c:v>0.109756944444444</c:v>
                </c:pt>
                <c:pt idx="4435">
                  <c:v>0.109780092592593</c:v>
                </c:pt>
                <c:pt idx="4436">
                  <c:v>0.10980324074074101</c:v>
                </c:pt>
                <c:pt idx="4437">
                  <c:v>0.109826388888889</c:v>
                </c:pt>
                <c:pt idx="4438">
                  <c:v>0.109849537037037</c:v>
                </c:pt>
                <c:pt idx="4439">
                  <c:v>0.109872685185185</c:v>
                </c:pt>
                <c:pt idx="4440">
                  <c:v>0.109907407407407</c:v>
                </c:pt>
                <c:pt idx="4441">
                  <c:v>0.109930555555556</c:v>
                </c:pt>
                <c:pt idx="4442">
                  <c:v>0.109953703703704</c:v>
                </c:pt>
                <c:pt idx="4443">
                  <c:v>0.10997685185185201</c:v>
                </c:pt>
                <c:pt idx="4444">
                  <c:v>0.11</c:v>
                </c:pt>
                <c:pt idx="4445">
                  <c:v>0.110023148148148</c:v>
                </c:pt>
                <c:pt idx="4446">
                  <c:v>0.110046296296296</c:v>
                </c:pt>
                <c:pt idx="4447">
                  <c:v>0.110069444444444</c:v>
                </c:pt>
                <c:pt idx="4448">
                  <c:v>0.11009259259259301</c:v>
                </c:pt>
                <c:pt idx="4449">
                  <c:v>0.110127314814815</c:v>
                </c:pt>
                <c:pt idx="4450">
                  <c:v>0.11015046296296301</c:v>
                </c:pt>
                <c:pt idx="4451">
                  <c:v>0.110173611111111</c:v>
                </c:pt>
                <c:pt idx="4452">
                  <c:v>0.11019675925925899</c:v>
                </c:pt>
                <c:pt idx="4453">
                  <c:v>0.110219907407407</c:v>
                </c:pt>
                <c:pt idx="4454">
                  <c:v>0.110243055555556</c:v>
                </c:pt>
                <c:pt idx="4455">
                  <c:v>0.110266203703704</c:v>
                </c:pt>
                <c:pt idx="4456">
                  <c:v>0.110289351851852</c:v>
                </c:pt>
                <c:pt idx="4457">
                  <c:v>0.11032407407407401</c:v>
                </c:pt>
                <c:pt idx="4458">
                  <c:v>0.110347222222222</c:v>
                </c:pt>
                <c:pt idx="4459">
                  <c:v>0.11037037037036999</c:v>
                </c:pt>
                <c:pt idx="4460">
                  <c:v>0.110393518518519</c:v>
                </c:pt>
                <c:pt idx="4461">
                  <c:v>0.110416666666667</c:v>
                </c:pt>
                <c:pt idx="4462">
                  <c:v>0.110439814814815</c:v>
                </c:pt>
                <c:pt idx="4463">
                  <c:v>0.110462962962963</c:v>
                </c:pt>
                <c:pt idx="4464">
                  <c:v>0.11048611111111099</c:v>
                </c:pt>
                <c:pt idx="4465">
                  <c:v>0.110509259259259</c:v>
                </c:pt>
                <c:pt idx="4466">
                  <c:v>0.110532407407407</c:v>
                </c:pt>
                <c:pt idx="4467">
                  <c:v>0.11056712962963</c:v>
                </c:pt>
                <c:pt idx="4468">
                  <c:v>0.110590277777778</c:v>
                </c:pt>
                <c:pt idx="4469">
                  <c:v>0.110613425925926</c:v>
                </c:pt>
                <c:pt idx="4470">
                  <c:v>0.110636574074074</c:v>
                </c:pt>
                <c:pt idx="4471">
                  <c:v>0.11065972222222201</c:v>
                </c:pt>
                <c:pt idx="4472">
                  <c:v>0.11068287037037</c:v>
                </c:pt>
                <c:pt idx="4473">
                  <c:v>0.11070601851851899</c:v>
                </c:pt>
                <c:pt idx="4474">
                  <c:v>0.110729166666667</c:v>
                </c:pt>
                <c:pt idx="4475">
                  <c:v>0.11076388888888899</c:v>
                </c:pt>
                <c:pt idx="4476">
                  <c:v>0.110787037037037</c:v>
                </c:pt>
                <c:pt idx="4477">
                  <c:v>0.110810185185185</c:v>
                </c:pt>
                <c:pt idx="4478">
                  <c:v>0.11083333333333301</c:v>
                </c:pt>
                <c:pt idx="4479">
                  <c:v>0.110856481481482</c:v>
                </c:pt>
                <c:pt idx="4480">
                  <c:v>0.11087962962962999</c:v>
                </c:pt>
                <c:pt idx="4481">
                  <c:v>0.110902777777778</c:v>
                </c:pt>
                <c:pt idx="4482">
                  <c:v>0.110925925925926</c:v>
                </c:pt>
                <c:pt idx="4483">
                  <c:v>0.11094907407407401</c:v>
                </c:pt>
                <c:pt idx="4484">
                  <c:v>0.110983796296296</c:v>
                </c:pt>
                <c:pt idx="4485">
                  <c:v>0.11100694444444401</c:v>
                </c:pt>
                <c:pt idx="4486">
                  <c:v>0.111030092592593</c:v>
                </c:pt>
                <c:pt idx="4487">
                  <c:v>0.11105324074074099</c:v>
                </c:pt>
                <c:pt idx="4488">
                  <c:v>0.111076388888889</c:v>
                </c:pt>
                <c:pt idx="4489">
                  <c:v>0.111099537037037</c:v>
                </c:pt>
                <c:pt idx="4490">
                  <c:v>0.11112268518518501</c:v>
                </c:pt>
                <c:pt idx="4491">
                  <c:v>0.111145833333333</c:v>
                </c:pt>
                <c:pt idx="4492">
                  <c:v>0.11116898148148199</c:v>
                </c:pt>
                <c:pt idx="4493">
                  <c:v>0.111203703703704</c:v>
                </c:pt>
                <c:pt idx="4494">
                  <c:v>0.11122685185185199</c:v>
                </c:pt>
                <c:pt idx="4495">
                  <c:v>0.11125</c:v>
                </c:pt>
                <c:pt idx="4496">
                  <c:v>0.111273148148148</c:v>
                </c:pt>
                <c:pt idx="4497">
                  <c:v>0.111296296296296</c:v>
                </c:pt>
                <c:pt idx="4498">
                  <c:v>0.111319444444444</c:v>
                </c:pt>
                <c:pt idx="4499">
                  <c:v>0.11134259259259301</c:v>
                </c:pt>
                <c:pt idx="4500">
                  <c:v>0.111365740740741</c:v>
                </c:pt>
                <c:pt idx="4501">
                  <c:v>0.111388888888889</c:v>
                </c:pt>
                <c:pt idx="4502">
                  <c:v>0.111423611111111</c:v>
                </c:pt>
                <c:pt idx="4503">
                  <c:v>0.111446759259259</c:v>
                </c:pt>
                <c:pt idx="4504">
                  <c:v>0.111469907407407</c:v>
                </c:pt>
                <c:pt idx="4505">
                  <c:v>0.111493055555556</c:v>
                </c:pt>
                <c:pt idx="4506">
                  <c:v>0.11151620370370401</c:v>
                </c:pt>
                <c:pt idx="4507">
                  <c:v>0.111539351851852</c:v>
                </c:pt>
                <c:pt idx="4508">
                  <c:v>0.1115625</c:v>
                </c:pt>
                <c:pt idx="4509">
                  <c:v>0.111585648148148</c:v>
                </c:pt>
                <c:pt idx="4510">
                  <c:v>0.11162037037037</c:v>
                </c:pt>
                <c:pt idx="4511">
                  <c:v>0.111643518518519</c:v>
                </c:pt>
                <c:pt idx="4512">
                  <c:v>0.111666666666667</c:v>
                </c:pt>
                <c:pt idx="4513">
                  <c:v>0.11168981481481501</c:v>
                </c:pt>
                <c:pt idx="4514">
                  <c:v>0.111712962962963</c:v>
                </c:pt>
                <c:pt idx="4515">
                  <c:v>0.11173611111111099</c:v>
                </c:pt>
                <c:pt idx="4516">
                  <c:v>0.111759259259259</c:v>
                </c:pt>
                <c:pt idx="4517">
                  <c:v>0.111782407407407</c:v>
                </c:pt>
                <c:pt idx="4518">
                  <c:v>0.111805555555556</c:v>
                </c:pt>
                <c:pt idx="4519">
                  <c:v>0.111840277777778</c:v>
                </c:pt>
                <c:pt idx="4520">
                  <c:v>0.111863425925926</c:v>
                </c:pt>
                <c:pt idx="4521">
                  <c:v>0.111886574074074</c:v>
                </c:pt>
                <c:pt idx="4522">
                  <c:v>0.11190972222222199</c:v>
                </c:pt>
                <c:pt idx="4523">
                  <c:v>0.11193287037037</c:v>
                </c:pt>
                <c:pt idx="4524">
                  <c:v>0.111956018518519</c:v>
                </c:pt>
                <c:pt idx="4525">
                  <c:v>0.111979166666667</c:v>
                </c:pt>
                <c:pt idx="4526">
                  <c:v>0.112002314814815</c:v>
                </c:pt>
                <c:pt idx="4527">
                  <c:v>0.11202546296296299</c:v>
                </c:pt>
                <c:pt idx="4528">
                  <c:v>0.112060185185185</c:v>
                </c:pt>
                <c:pt idx="4529">
                  <c:v>0.11208333333333299</c:v>
                </c:pt>
                <c:pt idx="4530">
                  <c:v>0.112106481481482</c:v>
                </c:pt>
                <c:pt idx="4531">
                  <c:v>0.11212962962963</c:v>
                </c:pt>
                <c:pt idx="4532">
                  <c:v>0.112152777777778</c:v>
                </c:pt>
                <c:pt idx="4533">
                  <c:v>0.112175925925926</c:v>
                </c:pt>
                <c:pt idx="4534">
                  <c:v>0.11219907407407401</c:v>
                </c:pt>
                <c:pt idx="4535">
                  <c:v>0.112222222222222</c:v>
                </c:pt>
                <c:pt idx="4536">
                  <c:v>0.11225694444444401</c:v>
                </c:pt>
                <c:pt idx="4537">
                  <c:v>0.112280092592593</c:v>
                </c:pt>
                <c:pt idx="4538">
                  <c:v>0.11230324074074099</c:v>
                </c:pt>
                <c:pt idx="4539">
                  <c:v>0.112326388888889</c:v>
                </c:pt>
                <c:pt idx="4540">
                  <c:v>0.112349537037037</c:v>
                </c:pt>
                <c:pt idx="4541">
                  <c:v>0.11237268518518501</c:v>
                </c:pt>
                <c:pt idx="4542">
                  <c:v>0.112395833333333</c:v>
                </c:pt>
                <c:pt idx="4543">
                  <c:v>0.11241898148148199</c:v>
                </c:pt>
                <c:pt idx="4544">
                  <c:v>0.11244212962963</c:v>
                </c:pt>
                <c:pt idx="4545">
                  <c:v>0.11247685185185199</c:v>
                </c:pt>
                <c:pt idx="4546">
                  <c:v>0.1125</c:v>
                </c:pt>
                <c:pt idx="4547">
                  <c:v>0.112523148148148</c:v>
                </c:pt>
                <c:pt idx="4548">
                  <c:v>0.11254629629629601</c:v>
                </c:pt>
                <c:pt idx="4549">
                  <c:v>0.112569444444444</c:v>
                </c:pt>
                <c:pt idx="4550">
                  <c:v>0.11259259259259299</c:v>
                </c:pt>
                <c:pt idx="4551">
                  <c:v>0.112615740740741</c:v>
                </c:pt>
                <c:pt idx="4552">
                  <c:v>0.112638888888889</c:v>
                </c:pt>
                <c:pt idx="4553">
                  <c:v>0.11266203703703701</c:v>
                </c:pt>
                <c:pt idx="4554">
                  <c:v>0.112696759259259</c:v>
                </c:pt>
                <c:pt idx="4555">
                  <c:v>0.11271990740740701</c:v>
                </c:pt>
                <c:pt idx="4556">
                  <c:v>0.112743055555556</c:v>
                </c:pt>
                <c:pt idx="4557">
                  <c:v>0.11276620370370399</c:v>
                </c:pt>
                <c:pt idx="4558">
                  <c:v>0.112789351851852</c:v>
                </c:pt>
                <c:pt idx="4559">
                  <c:v>0.1128125</c:v>
                </c:pt>
                <c:pt idx="4560">
                  <c:v>0.112835648148148</c:v>
                </c:pt>
                <c:pt idx="4561">
                  <c:v>0.112858796296296</c:v>
                </c:pt>
                <c:pt idx="4562">
                  <c:v>0.11288194444444399</c:v>
                </c:pt>
                <c:pt idx="4563">
                  <c:v>0.112916666666667</c:v>
                </c:pt>
                <c:pt idx="4564">
                  <c:v>0.11293981481481501</c:v>
                </c:pt>
                <c:pt idx="4565">
                  <c:v>0.112962962962963</c:v>
                </c:pt>
                <c:pt idx="4566">
                  <c:v>0.112986111111111</c:v>
                </c:pt>
                <c:pt idx="4567">
                  <c:v>0.113009259259259</c:v>
                </c:pt>
                <c:pt idx="4568">
                  <c:v>0.113032407407407</c:v>
                </c:pt>
                <c:pt idx="4569">
                  <c:v>0.11305555555555601</c:v>
                </c:pt>
                <c:pt idx="4570">
                  <c:v>0.113078703703704</c:v>
                </c:pt>
                <c:pt idx="4571">
                  <c:v>0.11310185185185199</c:v>
                </c:pt>
                <c:pt idx="4572">
                  <c:v>0.113136574074074</c:v>
                </c:pt>
                <c:pt idx="4573">
                  <c:v>0.113159722222222</c:v>
                </c:pt>
                <c:pt idx="4574">
                  <c:v>0.11318287037037</c:v>
                </c:pt>
                <c:pt idx="4575">
                  <c:v>0.113206018518519</c:v>
                </c:pt>
                <c:pt idx="4576">
                  <c:v>0.11322916666666701</c:v>
                </c:pt>
                <c:pt idx="4577">
                  <c:v>0.113252314814815</c:v>
                </c:pt>
                <c:pt idx="4578">
                  <c:v>0.11327546296296299</c:v>
                </c:pt>
                <c:pt idx="4579">
                  <c:v>0.113298611111111</c:v>
                </c:pt>
                <c:pt idx="4580">
                  <c:v>0.113321759259259</c:v>
                </c:pt>
                <c:pt idx="4581">
                  <c:v>0.113356481481481</c:v>
                </c:pt>
                <c:pt idx="4582">
                  <c:v>0.11337962962963</c:v>
                </c:pt>
                <c:pt idx="4583">
                  <c:v>0.113402777777778</c:v>
                </c:pt>
                <c:pt idx="4584">
                  <c:v>0.113425925925926</c:v>
                </c:pt>
                <c:pt idx="4585">
                  <c:v>0.11344907407407399</c:v>
                </c:pt>
                <c:pt idx="4586">
                  <c:v>0.113472222222222</c:v>
                </c:pt>
                <c:pt idx="4587">
                  <c:v>0.11349537037037</c:v>
                </c:pt>
                <c:pt idx="4588">
                  <c:v>0.113518518518519</c:v>
                </c:pt>
                <c:pt idx="4589">
                  <c:v>0.113553240740741</c:v>
                </c:pt>
                <c:pt idx="4590">
                  <c:v>0.113576388888889</c:v>
                </c:pt>
                <c:pt idx="4591">
                  <c:v>0.113599537037037</c:v>
                </c:pt>
                <c:pt idx="4592">
                  <c:v>0.11362268518518499</c:v>
                </c:pt>
                <c:pt idx="4593">
                  <c:v>0.113645833333333</c:v>
                </c:pt>
                <c:pt idx="4594">
                  <c:v>0.113668981481482</c:v>
                </c:pt>
                <c:pt idx="4595">
                  <c:v>0.11369212962963</c:v>
                </c:pt>
                <c:pt idx="4596">
                  <c:v>0.113715277777778</c:v>
                </c:pt>
                <c:pt idx="4597">
                  <c:v>0.11373842592592601</c:v>
                </c:pt>
                <c:pt idx="4598">
                  <c:v>0.113773148148148</c:v>
                </c:pt>
                <c:pt idx="4599">
                  <c:v>0.11379629629629601</c:v>
                </c:pt>
                <c:pt idx="4600">
                  <c:v>0.113819444444444</c:v>
                </c:pt>
                <c:pt idx="4601">
                  <c:v>0.11384259259259299</c:v>
                </c:pt>
                <c:pt idx="4602">
                  <c:v>0.113865740740741</c:v>
                </c:pt>
                <c:pt idx="4603">
                  <c:v>0.113888888888889</c:v>
                </c:pt>
                <c:pt idx="4604">
                  <c:v>0.11391203703703701</c:v>
                </c:pt>
                <c:pt idx="4605">
                  <c:v>0.113935185185185</c:v>
                </c:pt>
                <c:pt idx="4606">
                  <c:v>0.113958333333333</c:v>
                </c:pt>
                <c:pt idx="4607">
                  <c:v>0.113993055555556</c:v>
                </c:pt>
                <c:pt idx="4608">
                  <c:v>0.11401620370370399</c:v>
                </c:pt>
                <c:pt idx="4609">
                  <c:v>0.114039351851852</c:v>
                </c:pt>
                <c:pt idx="4610">
                  <c:v>0.1140625</c:v>
                </c:pt>
                <c:pt idx="4611">
                  <c:v>0.11408564814814801</c:v>
                </c:pt>
                <c:pt idx="4612">
                  <c:v>0.114108796296296</c:v>
                </c:pt>
                <c:pt idx="4613">
                  <c:v>0.11413194444444399</c:v>
                </c:pt>
                <c:pt idx="4614">
                  <c:v>0.114155092592593</c:v>
                </c:pt>
                <c:pt idx="4615">
                  <c:v>0.114178240740741</c:v>
                </c:pt>
                <c:pt idx="4616">
                  <c:v>0.114212962962963</c:v>
                </c:pt>
                <c:pt idx="4617">
                  <c:v>0.114236111111111</c:v>
                </c:pt>
                <c:pt idx="4618">
                  <c:v>0.11425925925925901</c:v>
                </c:pt>
                <c:pt idx="4619">
                  <c:v>0.114282407407407</c:v>
                </c:pt>
                <c:pt idx="4620">
                  <c:v>0.11430555555555599</c:v>
                </c:pt>
                <c:pt idx="4621">
                  <c:v>0.114328703703704</c:v>
                </c:pt>
                <c:pt idx="4622">
                  <c:v>0.114351851851852</c:v>
                </c:pt>
                <c:pt idx="4623">
                  <c:v>0.114375</c:v>
                </c:pt>
                <c:pt idx="4624">
                  <c:v>0.114409722222222</c:v>
                </c:pt>
                <c:pt idx="4625">
                  <c:v>0.11443287037037</c:v>
                </c:pt>
                <c:pt idx="4626">
                  <c:v>0.114456018518519</c:v>
                </c:pt>
                <c:pt idx="4627">
                  <c:v>0.11447916666666701</c:v>
                </c:pt>
                <c:pt idx="4628">
                  <c:v>0.114502314814815</c:v>
                </c:pt>
                <c:pt idx="4629">
                  <c:v>0.114525462962963</c:v>
                </c:pt>
                <c:pt idx="4630">
                  <c:v>0.114548611111111</c:v>
                </c:pt>
                <c:pt idx="4631">
                  <c:v>0.114571759259259</c:v>
                </c:pt>
                <c:pt idx="4632">
                  <c:v>0.114606481481482</c:v>
                </c:pt>
                <c:pt idx="4633">
                  <c:v>0.11462962962963</c:v>
                </c:pt>
                <c:pt idx="4634">
                  <c:v>0.11465277777777801</c:v>
                </c:pt>
                <c:pt idx="4635">
                  <c:v>0.114675925925926</c:v>
                </c:pt>
                <c:pt idx="4636">
                  <c:v>0.114699074074074</c:v>
                </c:pt>
                <c:pt idx="4637">
                  <c:v>0.114722222222222</c:v>
                </c:pt>
                <c:pt idx="4638">
                  <c:v>0.11474537037037</c:v>
                </c:pt>
                <c:pt idx="4639">
                  <c:v>0.11476851851851901</c:v>
                </c:pt>
                <c:pt idx="4640">
                  <c:v>0.114791666666667</c:v>
                </c:pt>
                <c:pt idx="4641">
                  <c:v>0.11482638888888901</c:v>
                </c:pt>
                <c:pt idx="4642">
                  <c:v>0.114849537037037</c:v>
                </c:pt>
                <c:pt idx="4643">
                  <c:v>0.11487268518518499</c:v>
                </c:pt>
                <c:pt idx="4644">
                  <c:v>0.114895833333333</c:v>
                </c:pt>
                <c:pt idx="4645">
                  <c:v>0.114918981481482</c:v>
                </c:pt>
                <c:pt idx="4646">
                  <c:v>0.11494212962963</c:v>
                </c:pt>
                <c:pt idx="4647">
                  <c:v>0.114965277777778</c:v>
                </c:pt>
                <c:pt idx="4648">
                  <c:v>0.11498842592592599</c:v>
                </c:pt>
                <c:pt idx="4649">
                  <c:v>0.115023148148148</c:v>
                </c:pt>
                <c:pt idx="4650">
                  <c:v>0.11504629629629599</c:v>
                </c:pt>
                <c:pt idx="4651">
                  <c:v>0.115069444444444</c:v>
                </c:pt>
                <c:pt idx="4652">
                  <c:v>0.115092592592593</c:v>
                </c:pt>
                <c:pt idx="4653">
                  <c:v>0.115115740740741</c:v>
                </c:pt>
                <c:pt idx="4654">
                  <c:v>0.115138888888889</c:v>
                </c:pt>
                <c:pt idx="4655">
                  <c:v>0.11516203703703699</c:v>
                </c:pt>
                <c:pt idx="4656">
                  <c:v>0.115185185185185</c:v>
                </c:pt>
                <c:pt idx="4657">
                  <c:v>0.115208333333333</c:v>
                </c:pt>
                <c:pt idx="4658">
                  <c:v>0.115243055555556</c:v>
                </c:pt>
                <c:pt idx="4659">
                  <c:v>0.115266203703704</c:v>
                </c:pt>
                <c:pt idx="4660">
                  <c:v>0.115289351851852</c:v>
                </c:pt>
                <c:pt idx="4661">
                  <c:v>0.1153125</c:v>
                </c:pt>
                <c:pt idx="4662">
                  <c:v>0.11533564814814801</c:v>
                </c:pt>
                <c:pt idx="4663">
                  <c:v>0.115358796296296</c:v>
                </c:pt>
                <c:pt idx="4664">
                  <c:v>0.115381944444444</c:v>
                </c:pt>
                <c:pt idx="4665">
                  <c:v>0.115405092592593</c:v>
                </c:pt>
                <c:pt idx="4666">
                  <c:v>0.11543981481481499</c:v>
                </c:pt>
                <c:pt idx="4667">
                  <c:v>0.115462962962963</c:v>
                </c:pt>
                <c:pt idx="4668">
                  <c:v>0.115486111111111</c:v>
                </c:pt>
                <c:pt idx="4669">
                  <c:v>0.11550925925925901</c:v>
                </c:pt>
                <c:pt idx="4670">
                  <c:v>0.115532407407407</c:v>
                </c:pt>
                <c:pt idx="4671">
                  <c:v>0.11555555555555599</c:v>
                </c:pt>
                <c:pt idx="4672">
                  <c:v>0.115578703703704</c:v>
                </c:pt>
                <c:pt idx="4673">
                  <c:v>0.115601851851852</c:v>
                </c:pt>
                <c:pt idx="4674">
                  <c:v>0.11562500000000001</c:v>
                </c:pt>
                <c:pt idx="4675">
                  <c:v>0.115659722222222</c:v>
                </c:pt>
                <c:pt idx="4676">
                  <c:v>0.11568287037037001</c:v>
                </c:pt>
                <c:pt idx="4677">
                  <c:v>0.115706018518519</c:v>
                </c:pt>
                <c:pt idx="4678">
                  <c:v>0.11572916666666699</c:v>
                </c:pt>
                <c:pt idx="4679">
                  <c:v>0.115752314814815</c:v>
                </c:pt>
                <c:pt idx="4680">
                  <c:v>0.115775462962963</c:v>
                </c:pt>
                <c:pt idx="4681">
                  <c:v>0.11579861111111101</c:v>
                </c:pt>
                <c:pt idx="4682">
                  <c:v>0.115821759259259</c:v>
                </c:pt>
                <c:pt idx="4683">
                  <c:v>0.11584490740740699</c:v>
                </c:pt>
                <c:pt idx="4684">
                  <c:v>0.115868055555556</c:v>
                </c:pt>
                <c:pt idx="4685">
                  <c:v>0.11590277777777799</c:v>
                </c:pt>
                <c:pt idx="4686">
                  <c:v>0.115925925925926</c:v>
                </c:pt>
                <c:pt idx="4687">
                  <c:v>0.115949074074074</c:v>
                </c:pt>
                <c:pt idx="4688">
                  <c:v>0.115972222222222</c:v>
                </c:pt>
                <c:pt idx="4689">
                  <c:v>0.11599537037037</c:v>
                </c:pt>
                <c:pt idx="4690">
                  <c:v>0.11601851851851901</c:v>
                </c:pt>
                <c:pt idx="4691">
                  <c:v>0.116041666666667</c:v>
                </c:pt>
                <c:pt idx="4692">
                  <c:v>0.116064814814815</c:v>
                </c:pt>
                <c:pt idx="4693">
                  <c:v>0.116087962962963</c:v>
                </c:pt>
                <c:pt idx="4694">
                  <c:v>0.116122685185185</c:v>
                </c:pt>
                <c:pt idx="4695">
                  <c:v>0.116145833333333</c:v>
                </c:pt>
                <c:pt idx="4696">
                  <c:v>0.116168981481482</c:v>
                </c:pt>
                <c:pt idx="4697">
                  <c:v>0.11619212962963001</c:v>
                </c:pt>
                <c:pt idx="4698">
                  <c:v>0.116215277777778</c:v>
                </c:pt>
                <c:pt idx="4699">
                  <c:v>0.11623842592592599</c:v>
                </c:pt>
                <c:pt idx="4700">
                  <c:v>0.116261574074074</c:v>
                </c:pt>
                <c:pt idx="4701">
                  <c:v>0.116284722222222</c:v>
                </c:pt>
                <c:pt idx="4702">
                  <c:v>0.11630787037037001</c:v>
                </c:pt>
                <c:pt idx="4703">
                  <c:v>0.116342592592593</c:v>
                </c:pt>
                <c:pt idx="4704">
                  <c:v>0.11636574074074101</c:v>
                </c:pt>
                <c:pt idx="4705">
                  <c:v>0.116388888888889</c:v>
                </c:pt>
                <c:pt idx="4706">
                  <c:v>0.11641203703703699</c:v>
                </c:pt>
                <c:pt idx="4707">
                  <c:v>0.116435185185185</c:v>
                </c:pt>
                <c:pt idx="4708">
                  <c:v>0.116458333333333</c:v>
                </c:pt>
                <c:pt idx="4709">
                  <c:v>0.116481481481482</c:v>
                </c:pt>
                <c:pt idx="4710">
                  <c:v>0.11650462962963</c:v>
                </c:pt>
                <c:pt idx="4711">
                  <c:v>0.11652777777777799</c:v>
                </c:pt>
                <c:pt idx="4712">
                  <c:v>0.1165625</c:v>
                </c:pt>
                <c:pt idx="4713">
                  <c:v>0.11658564814814799</c:v>
                </c:pt>
                <c:pt idx="4714">
                  <c:v>0.116608796296296</c:v>
                </c:pt>
                <c:pt idx="4715">
                  <c:v>0.116631944444444</c:v>
                </c:pt>
                <c:pt idx="4716">
                  <c:v>0.116655092592593</c:v>
                </c:pt>
                <c:pt idx="4717">
                  <c:v>0.116678240740741</c:v>
                </c:pt>
                <c:pt idx="4718">
                  <c:v>0.11670138888888899</c:v>
                </c:pt>
                <c:pt idx="4719">
                  <c:v>0.116724537037037</c:v>
                </c:pt>
                <c:pt idx="4720">
                  <c:v>0.116747685185185</c:v>
                </c:pt>
                <c:pt idx="4721">
                  <c:v>0.116782407407407</c:v>
                </c:pt>
                <c:pt idx="4722">
                  <c:v>0.116805555555556</c:v>
                </c:pt>
                <c:pt idx="4723">
                  <c:v>0.116828703703704</c:v>
                </c:pt>
                <c:pt idx="4724">
                  <c:v>0.116851851851852</c:v>
                </c:pt>
                <c:pt idx="4725">
                  <c:v>0.11687500000000001</c:v>
                </c:pt>
                <c:pt idx="4726">
                  <c:v>0.116898148148148</c:v>
                </c:pt>
                <c:pt idx="4727">
                  <c:v>0.116921296296296</c:v>
                </c:pt>
                <c:pt idx="4728">
                  <c:v>0.116944444444444</c:v>
                </c:pt>
                <c:pt idx="4729">
                  <c:v>0.116967592592593</c:v>
                </c:pt>
                <c:pt idx="4730">
                  <c:v>0.117002314814815</c:v>
                </c:pt>
                <c:pt idx="4731">
                  <c:v>0.117025462962963</c:v>
                </c:pt>
                <c:pt idx="4732">
                  <c:v>0.11704861111111101</c:v>
                </c:pt>
                <c:pt idx="4733">
                  <c:v>0.117071759259259</c:v>
                </c:pt>
                <c:pt idx="4734">
                  <c:v>0.117094907407407</c:v>
                </c:pt>
                <c:pt idx="4735">
                  <c:v>0.117118055555556</c:v>
                </c:pt>
                <c:pt idx="4736">
                  <c:v>0.117141203703704</c:v>
                </c:pt>
                <c:pt idx="4737">
                  <c:v>0.11716435185185201</c:v>
                </c:pt>
                <c:pt idx="4738">
                  <c:v>0.117199074074074</c:v>
                </c:pt>
                <c:pt idx="4739">
                  <c:v>0.11722222222222201</c:v>
                </c:pt>
                <c:pt idx="4740">
                  <c:v>0.11724537037037</c:v>
                </c:pt>
                <c:pt idx="4741">
                  <c:v>0.11726851851851899</c:v>
                </c:pt>
                <c:pt idx="4742">
                  <c:v>0.117291666666667</c:v>
                </c:pt>
                <c:pt idx="4743">
                  <c:v>0.117314814814815</c:v>
                </c:pt>
                <c:pt idx="4744">
                  <c:v>0.117337962962963</c:v>
                </c:pt>
                <c:pt idx="4745">
                  <c:v>0.117361111111111</c:v>
                </c:pt>
                <c:pt idx="4746">
                  <c:v>0.11738425925925899</c:v>
                </c:pt>
                <c:pt idx="4747">
                  <c:v>0.117418981481482</c:v>
                </c:pt>
                <c:pt idx="4748">
                  <c:v>0.11744212962962999</c:v>
                </c:pt>
                <c:pt idx="4749">
                  <c:v>0.117465277777778</c:v>
                </c:pt>
                <c:pt idx="4750">
                  <c:v>0.117488425925926</c:v>
                </c:pt>
                <c:pt idx="4751">
                  <c:v>0.117511574074074</c:v>
                </c:pt>
                <c:pt idx="4752">
                  <c:v>0.117534722222222</c:v>
                </c:pt>
                <c:pt idx="4753">
                  <c:v>0.11755787037036999</c:v>
                </c:pt>
                <c:pt idx="4754">
                  <c:v>0.117581018518519</c:v>
                </c:pt>
                <c:pt idx="4755">
                  <c:v>0.117604166666667</c:v>
                </c:pt>
                <c:pt idx="4756">
                  <c:v>0.117638888888889</c:v>
                </c:pt>
                <c:pt idx="4757">
                  <c:v>0.117662037037037</c:v>
                </c:pt>
                <c:pt idx="4758">
                  <c:v>0.117685185185185</c:v>
                </c:pt>
                <c:pt idx="4759">
                  <c:v>0.117708333333333</c:v>
                </c:pt>
                <c:pt idx="4760">
                  <c:v>0.11773148148148201</c:v>
                </c:pt>
                <c:pt idx="4761">
                  <c:v>0.11775462962963</c:v>
                </c:pt>
                <c:pt idx="4762">
                  <c:v>0.11777777777777799</c:v>
                </c:pt>
                <c:pt idx="4763">
                  <c:v>0.1178125</c:v>
                </c:pt>
                <c:pt idx="4764">
                  <c:v>0.117835648148148</c:v>
                </c:pt>
                <c:pt idx="4765">
                  <c:v>0.117858796296296</c:v>
                </c:pt>
                <c:pt idx="4766">
                  <c:v>0.117881944444444</c:v>
                </c:pt>
                <c:pt idx="4767">
                  <c:v>0.11790509259259301</c:v>
                </c:pt>
                <c:pt idx="4768">
                  <c:v>0.117928240740741</c:v>
                </c:pt>
                <c:pt idx="4769">
                  <c:v>0.11795138888888899</c:v>
                </c:pt>
                <c:pt idx="4770">
                  <c:v>0.117974537037037</c:v>
                </c:pt>
                <c:pt idx="4771">
                  <c:v>0.117997685185185</c:v>
                </c:pt>
                <c:pt idx="4772">
                  <c:v>0.118032407407407</c:v>
                </c:pt>
                <c:pt idx="4773">
                  <c:v>0.118055555555556</c:v>
                </c:pt>
                <c:pt idx="4774">
                  <c:v>0.118078703703704</c:v>
                </c:pt>
                <c:pt idx="4775">
                  <c:v>0.118101851851852</c:v>
                </c:pt>
                <c:pt idx="4776">
                  <c:v>0.11812499999999999</c:v>
                </c:pt>
                <c:pt idx="4777">
                  <c:v>0.118148148148148</c:v>
                </c:pt>
                <c:pt idx="4778">
                  <c:v>0.118171296296296</c:v>
                </c:pt>
                <c:pt idx="4779">
                  <c:v>0.11819444444444401</c:v>
                </c:pt>
                <c:pt idx="4780">
                  <c:v>0.118217592592593</c:v>
                </c:pt>
                <c:pt idx="4781">
                  <c:v>0.118252314814815</c:v>
                </c:pt>
                <c:pt idx="4782">
                  <c:v>0.118275462962963</c:v>
                </c:pt>
                <c:pt idx="4783">
                  <c:v>0.11829861111111099</c:v>
                </c:pt>
                <c:pt idx="4784">
                  <c:v>0.118321759259259</c:v>
                </c:pt>
                <c:pt idx="4785">
                  <c:v>0.118344907407407</c:v>
                </c:pt>
                <c:pt idx="4786">
                  <c:v>0.118368055555556</c:v>
                </c:pt>
                <c:pt idx="4787">
                  <c:v>0.118391203703704</c:v>
                </c:pt>
                <c:pt idx="4788">
                  <c:v>0.118425925925926</c:v>
                </c:pt>
                <c:pt idx="4789">
                  <c:v>0.118449074074074</c:v>
                </c:pt>
                <c:pt idx="4790">
                  <c:v>0.11847222222222201</c:v>
                </c:pt>
                <c:pt idx="4791">
                  <c:v>0.11849537037037</c:v>
                </c:pt>
                <c:pt idx="4792">
                  <c:v>0.11851851851851899</c:v>
                </c:pt>
                <c:pt idx="4793">
                  <c:v>0.118541666666667</c:v>
                </c:pt>
                <c:pt idx="4794">
                  <c:v>0.118564814814815</c:v>
                </c:pt>
                <c:pt idx="4795">
                  <c:v>0.11858796296296301</c:v>
                </c:pt>
                <c:pt idx="4796">
                  <c:v>0.118622685185185</c:v>
                </c:pt>
                <c:pt idx="4797">
                  <c:v>0.11864583333333301</c:v>
                </c:pt>
                <c:pt idx="4798">
                  <c:v>0.118668981481482</c:v>
                </c:pt>
                <c:pt idx="4799">
                  <c:v>0.11869212962962999</c:v>
                </c:pt>
                <c:pt idx="4800">
                  <c:v>0.118715277777778</c:v>
                </c:pt>
                <c:pt idx="4801">
                  <c:v>0.118738425925926</c:v>
                </c:pt>
                <c:pt idx="4802">
                  <c:v>0.11876157407407401</c:v>
                </c:pt>
                <c:pt idx="4803">
                  <c:v>0.118784722222222</c:v>
                </c:pt>
                <c:pt idx="4804">
                  <c:v>0.11880787037036999</c:v>
                </c:pt>
                <c:pt idx="4805">
                  <c:v>0.118842592592593</c:v>
                </c:pt>
                <c:pt idx="4806">
                  <c:v>0.11886574074074099</c:v>
                </c:pt>
                <c:pt idx="4807">
                  <c:v>0.118888888888889</c:v>
                </c:pt>
                <c:pt idx="4808">
                  <c:v>0.118912037037037</c:v>
                </c:pt>
                <c:pt idx="4809">
                  <c:v>0.11893518518518501</c:v>
                </c:pt>
                <c:pt idx="4810">
                  <c:v>0.118958333333333</c:v>
                </c:pt>
                <c:pt idx="4811">
                  <c:v>0.11898148148148199</c:v>
                </c:pt>
                <c:pt idx="4812">
                  <c:v>0.11900462962963</c:v>
                </c:pt>
                <c:pt idx="4813">
                  <c:v>0.119027777777778</c:v>
                </c:pt>
                <c:pt idx="4814">
                  <c:v>0.1190625</c:v>
                </c:pt>
                <c:pt idx="4815">
                  <c:v>0.119085648148148</c:v>
                </c:pt>
                <c:pt idx="4816">
                  <c:v>0.119108796296296</c:v>
                </c:pt>
                <c:pt idx="4817">
                  <c:v>0.119131944444444</c:v>
                </c:pt>
                <c:pt idx="4818">
                  <c:v>0.11915509259259301</c:v>
                </c:pt>
                <c:pt idx="4819">
                  <c:v>0.119178240740741</c:v>
                </c:pt>
                <c:pt idx="4820">
                  <c:v>0.119201388888889</c:v>
                </c:pt>
                <c:pt idx="4821">
                  <c:v>0.119224537037037</c:v>
                </c:pt>
                <c:pt idx="4822">
                  <c:v>0.119247685185185</c:v>
                </c:pt>
                <c:pt idx="4823">
                  <c:v>0.119282407407407</c:v>
                </c:pt>
                <c:pt idx="4824">
                  <c:v>0.119305555555556</c:v>
                </c:pt>
                <c:pt idx="4825">
                  <c:v>0.11932870370370401</c:v>
                </c:pt>
                <c:pt idx="4826">
                  <c:v>0.119351851851852</c:v>
                </c:pt>
                <c:pt idx="4827">
                  <c:v>0.119375</c:v>
                </c:pt>
                <c:pt idx="4828">
                  <c:v>0.119398148148148</c:v>
                </c:pt>
                <c:pt idx="4829">
                  <c:v>0.119421296296296</c:v>
                </c:pt>
                <c:pt idx="4830">
                  <c:v>0.11944444444444401</c:v>
                </c:pt>
                <c:pt idx="4831">
                  <c:v>0.119467592592593</c:v>
                </c:pt>
                <c:pt idx="4832">
                  <c:v>0.11950231481481501</c:v>
                </c:pt>
                <c:pt idx="4833">
                  <c:v>0.119525462962963</c:v>
                </c:pt>
                <c:pt idx="4834">
                  <c:v>0.11954861111111099</c:v>
                </c:pt>
                <c:pt idx="4835">
                  <c:v>0.119571759259259</c:v>
                </c:pt>
                <c:pt idx="4836">
                  <c:v>0.119594907407407</c:v>
                </c:pt>
                <c:pt idx="4837">
                  <c:v>0.119618055555556</c:v>
                </c:pt>
                <c:pt idx="4838">
                  <c:v>0.119641203703704</c:v>
                </c:pt>
                <c:pt idx="4839">
                  <c:v>0.11966435185185199</c:v>
                </c:pt>
                <c:pt idx="4840">
                  <c:v>0.1196875</c:v>
                </c:pt>
                <c:pt idx="4841">
                  <c:v>0.11972222222222199</c:v>
                </c:pt>
                <c:pt idx="4842">
                  <c:v>0.11974537037037</c:v>
                </c:pt>
                <c:pt idx="4843">
                  <c:v>0.119768518518519</c:v>
                </c:pt>
                <c:pt idx="4844">
                  <c:v>0.119791666666667</c:v>
                </c:pt>
                <c:pt idx="4845">
                  <c:v>0.119814814814815</c:v>
                </c:pt>
                <c:pt idx="4846">
                  <c:v>0.11983796296296299</c:v>
                </c:pt>
                <c:pt idx="4847">
                  <c:v>0.119861111111111</c:v>
                </c:pt>
                <c:pt idx="4848">
                  <c:v>0.119884259259259</c:v>
                </c:pt>
                <c:pt idx="4849">
                  <c:v>0.119907407407407</c:v>
                </c:pt>
                <c:pt idx="4850">
                  <c:v>0.11994212962963</c:v>
                </c:pt>
                <c:pt idx="4851">
                  <c:v>0.119965277777778</c:v>
                </c:pt>
                <c:pt idx="4852">
                  <c:v>0.119988425925926</c:v>
                </c:pt>
                <c:pt idx="4853">
                  <c:v>0.12001157407407401</c:v>
                </c:pt>
                <c:pt idx="4854">
                  <c:v>0.120034722222222</c:v>
                </c:pt>
                <c:pt idx="4855">
                  <c:v>0.12005787037037</c:v>
                </c:pt>
                <c:pt idx="4856">
                  <c:v>0.120081018518519</c:v>
                </c:pt>
                <c:pt idx="4857">
                  <c:v>0.120104166666667</c:v>
                </c:pt>
                <c:pt idx="4858">
                  <c:v>0.12012731481481501</c:v>
                </c:pt>
                <c:pt idx="4859">
                  <c:v>0.120162037037037</c:v>
                </c:pt>
                <c:pt idx="4860">
                  <c:v>0.12018518518518501</c:v>
                </c:pt>
                <c:pt idx="4861">
                  <c:v>0.120208333333333</c:v>
                </c:pt>
                <c:pt idx="4862">
                  <c:v>0.12023148148148199</c:v>
                </c:pt>
                <c:pt idx="4863">
                  <c:v>0.12025462962963</c:v>
                </c:pt>
                <c:pt idx="4864">
                  <c:v>0.120277777777778</c:v>
                </c:pt>
                <c:pt idx="4865">
                  <c:v>0.12030092592592601</c:v>
                </c:pt>
                <c:pt idx="4866">
                  <c:v>0.120324074074074</c:v>
                </c:pt>
                <c:pt idx="4867">
                  <c:v>0.12035879629629601</c:v>
                </c:pt>
                <c:pt idx="4868">
                  <c:v>0.120381944444444</c:v>
                </c:pt>
                <c:pt idx="4869">
                  <c:v>0.12040509259259299</c:v>
                </c:pt>
                <c:pt idx="4870">
                  <c:v>0.120428240740741</c:v>
                </c:pt>
                <c:pt idx="4871">
                  <c:v>0.120451388888889</c:v>
                </c:pt>
                <c:pt idx="4872">
                  <c:v>0.12047453703703701</c:v>
                </c:pt>
                <c:pt idx="4873">
                  <c:v>0.120497685185185</c:v>
                </c:pt>
                <c:pt idx="4874">
                  <c:v>0.12052083333333299</c:v>
                </c:pt>
                <c:pt idx="4875">
                  <c:v>0.120543981481482</c:v>
                </c:pt>
                <c:pt idx="4876">
                  <c:v>0.12057870370370399</c:v>
                </c:pt>
                <c:pt idx="4877">
                  <c:v>0.120601851851852</c:v>
                </c:pt>
                <c:pt idx="4878">
                  <c:v>0.120625</c:v>
                </c:pt>
                <c:pt idx="4879">
                  <c:v>0.120648148148148</c:v>
                </c:pt>
                <c:pt idx="4880">
                  <c:v>0.120671296296296</c:v>
                </c:pt>
                <c:pt idx="4881">
                  <c:v>0.12069444444444399</c:v>
                </c:pt>
                <c:pt idx="4882">
                  <c:v>0.120717592592593</c:v>
                </c:pt>
                <c:pt idx="4883">
                  <c:v>0.120740740740741</c:v>
                </c:pt>
                <c:pt idx="4884">
                  <c:v>0.120763888888889</c:v>
                </c:pt>
                <c:pt idx="4885">
                  <c:v>0.120798611111111</c:v>
                </c:pt>
                <c:pt idx="4886">
                  <c:v>0.120821759259259</c:v>
                </c:pt>
                <c:pt idx="4887">
                  <c:v>0.120844907407407</c:v>
                </c:pt>
                <c:pt idx="4888">
                  <c:v>0.12086805555555601</c:v>
                </c:pt>
                <c:pt idx="4889">
                  <c:v>0.120891203703704</c:v>
                </c:pt>
                <c:pt idx="4890">
                  <c:v>0.12091435185185199</c:v>
                </c:pt>
                <c:pt idx="4891">
                  <c:v>0.1209375</c:v>
                </c:pt>
                <c:pt idx="4892">
                  <c:v>0.120960648148148</c:v>
                </c:pt>
                <c:pt idx="4893">
                  <c:v>0.12098379629629601</c:v>
                </c:pt>
                <c:pt idx="4894">
                  <c:v>0.121018518518519</c:v>
                </c:pt>
                <c:pt idx="4895">
                  <c:v>0.12104166666666701</c:v>
                </c:pt>
                <c:pt idx="4896">
                  <c:v>0.121064814814815</c:v>
                </c:pt>
                <c:pt idx="4897">
                  <c:v>0.12108796296296299</c:v>
                </c:pt>
                <c:pt idx="4898">
                  <c:v>0.121111111111111</c:v>
                </c:pt>
                <c:pt idx="4899">
                  <c:v>0.121134259259259</c:v>
                </c:pt>
                <c:pt idx="4900">
                  <c:v>0.12115740740740701</c:v>
                </c:pt>
                <c:pt idx="4901">
                  <c:v>0.121180555555556</c:v>
                </c:pt>
                <c:pt idx="4902">
                  <c:v>0.121215277777778</c:v>
                </c:pt>
                <c:pt idx="4903">
                  <c:v>0.121238425925926</c:v>
                </c:pt>
                <c:pt idx="4904">
                  <c:v>0.12126157407407399</c:v>
                </c:pt>
                <c:pt idx="4905">
                  <c:v>0.121284722222222</c:v>
                </c:pt>
                <c:pt idx="4906">
                  <c:v>0.12130787037037</c:v>
                </c:pt>
                <c:pt idx="4907">
                  <c:v>0.121331018518519</c:v>
                </c:pt>
                <c:pt idx="4908">
                  <c:v>0.121354166666667</c:v>
                </c:pt>
                <c:pt idx="4909">
                  <c:v>0.12137731481481499</c:v>
                </c:pt>
                <c:pt idx="4910">
                  <c:v>0.121400462962963</c:v>
                </c:pt>
                <c:pt idx="4911">
                  <c:v>0.12143518518518499</c:v>
                </c:pt>
                <c:pt idx="4912">
                  <c:v>0.121458333333333</c:v>
                </c:pt>
                <c:pt idx="4913">
                  <c:v>0.121481481481481</c:v>
                </c:pt>
                <c:pt idx="4914">
                  <c:v>0.12150462962963</c:v>
                </c:pt>
                <c:pt idx="4915">
                  <c:v>0.121527777777778</c:v>
                </c:pt>
                <c:pt idx="4916">
                  <c:v>0.12155092592592601</c:v>
                </c:pt>
                <c:pt idx="4917">
                  <c:v>0.121574074074074</c:v>
                </c:pt>
                <c:pt idx="4918">
                  <c:v>0.121597222222222</c:v>
                </c:pt>
                <c:pt idx="4919">
                  <c:v>0.12162037037037</c:v>
                </c:pt>
                <c:pt idx="4920">
                  <c:v>0.12165509259259299</c:v>
                </c:pt>
                <c:pt idx="4921">
                  <c:v>0.121678240740741</c:v>
                </c:pt>
                <c:pt idx="4922">
                  <c:v>0.121701388888889</c:v>
                </c:pt>
                <c:pt idx="4923">
                  <c:v>0.12172453703703701</c:v>
                </c:pt>
                <c:pt idx="4924">
                  <c:v>0.121747685185185</c:v>
                </c:pt>
                <c:pt idx="4925">
                  <c:v>0.121770833333333</c:v>
                </c:pt>
                <c:pt idx="4926">
                  <c:v>0.121793981481482</c:v>
                </c:pt>
                <c:pt idx="4927">
                  <c:v>0.12181712962963</c:v>
                </c:pt>
                <c:pt idx="4928">
                  <c:v>0.12184027777777801</c:v>
                </c:pt>
                <c:pt idx="4929">
                  <c:v>0.121875</c:v>
                </c:pt>
                <c:pt idx="4930">
                  <c:v>0.12189814814814801</c:v>
                </c:pt>
                <c:pt idx="4931">
                  <c:v>0.121921296296296</c:v>
                </c:pt>
                <c:pt idx="4932">
                  <c:v>0.12194444444444399</c:v>
                </c:pt>
                <c:pt idx="4933">
                  <c:v>0.121967592592593</c:v>
                </c:pt>
                <c:pt idx="4934">
                  <c:v>0.121990740740741</c:v>
                </c:pt>
                <c:pt idx="4935">
                  <c:v>0.122013888888889</c:v>
                </c:pt>
                <c:pt idx="4936">
                  <c:v>0.122037037037037</c:v>
                </c:pt>
                <c:pt idx="4937">
                  <c:v>0.12207175925925901</c:v>
                </c:pt>
                <c:pt idx="4938">
                  <c:v>0.122094907407407</c:v>
                </c:pt>
                <c:pt idx="4939">
                  <c:v>0.12211805555555599</c:v>
                </c:pt>
                <c:pt idx="4940">
                  <c:v>0.122141203703704</c:v>
                </c:pt>
                <c:pt idx="4941">
                  <c:v>0.122164351851852</c:v>
                </c:pt>
                <c:pt idx="4942">
                  <c:v>0.1221875</c:v>
                </c:pt>
                <c:pt idx="4943">
                  <c:v>0.122210648148148</c:v>
                </c:pt>
                <c:pt idx="4944">
                  <c:v>0.12223379629629599</c:v>
                </c:pt>
                <c:pt idx="4945">
                  <c:v>0.122256944444444</c:v>
                </c:pt>
                <c:pt idx="4946">
                  <c:v>0.122280092592593</c:v>
                </c:pt>
                <c:pt idx="4947">
                  <c:v>0.122314814814815</c:v>
                </c:pt>
                <c:pt idx="4948">
                  <c:v>0.122337962962963</c:v>
                </c:pt>
                <c:pt idx="4949">
                  <c:v>0.122361111111111</c:v>
                </c:pt>
                <c:pt idx="4950">
                  <c:v>0.122384259259259</c:v>
                </c:pt>
                <c:pt idx="4951">
                  <c:v>0.12240740740740701</c:v>
                </c:pt>
                <c:pt idx="4952">
                  <c:v>0.122430555555556</c:v>
                </c:pt>
                <c:pt idx="4953">
                  <c:v>0.12245370370370399</c:v>
                </c:pt>
                <c:pt idx="4954">
                  <c:v>0.122476851851852</c:v>
                </c:pt>
                <c:pt idx="4955">
                  <c:v>0.122511574074074</c:v>
                </c:pt>
                <c:pt idx="4956">
                  <c:v>0.122534722222222</c:v>
                </c:pt>
                <c:pt idx="4957">
                  <c:v>0.12255787037037</c:v>
                </c:pt>
                <c:pt idx="4958">
                  <c:v>0.12258101851851901</c:v>
                </c:pt>
                <c:pt idx="4959">
                  <c:v>0.122604166666667</c:v>
                </c:pt>
                <c:pt idx="4960">
                  <c:v>0.12262731481481499</c:v>
                </c:pt>
                <c:pt idx="4961">
                  <c:v>0.122650462962963</c:v>
                </c:pt>
                <c:pt idx="4962">
                  <c:v>0.122673611111111</c:v>
                </c:pt>
                <c:pt idx="4963">
                  <c:v>0.12269675925925901</c:v>
                </c:pt>
                <c:pt idx="4964">
                  <c:v>0.122731481481482</c:v>
                </c:pt>
                <c:pt idx="4965">
                  <c:v>0.12275462962963</c:v>
                </c:pt>
                <c:pt idx="4966">
                  <c:v>0.122777777777778</c:v>
                </c:pt>
                <c:pt idx="4967">
                  <c:v>0.12280092592592599</c:v>
                </c:pt>
                <c:pt idx="4968">
                  <c:v>0.122824074074074</c:v>
                </c:pt>
                <c:pt idx="4969">
                  <c:v>0.122847222222222</c:v>
                </c:pt>
                <c:pt idx="4970">
                  <c:v>0.12287037037037001</c:v>
                </c:pt>
                <c:pt idx="4971">
                  <c:v>0.122893518518519</c:v>
                </c:pt>
                <c:pt idx="4972">
                  <c:v>0.122928240740741</c:v>
                </c:pt>
                <c:pt idx="4973">
                  <c:v>0.122951388888889</c:v>
                </c:pt>
                <c:pt idx="4974">
                  <c:v>0.12297453703703699</c:v>
                </c:pt>
                <c:pt idx="4975">
                  <c:v>0.122997685185185</c:v>
                </c:pt>
                <c:pt idx="4976">
                  <c:v>0.123020833333333</c:v>
                </c:pt>
                <c:pt idx="4977">
                  <c:v>0.123043981481482</c:v>
                </c:pt>
                <c:pt idx="4978">
                  <c:v>0.12306712962963</c:v>
                </c:pt>
                <c:pt idx="4979">
                  <c:v>0.12309027777777801</c:v>
                </c:pt>
                <c:pt idx="4980">
                  <c:v>0.123125</c:v>
                </c:pt>
                <c:pt idx="4981">
                  <c:v>0.12314814814814801</c:v>
                </c:pt>
                <c:pt idx="4982">
                  <c:v>0.123171296296296</c:v>
                </c:pt>
                <c:pt idx="4983">
                  <c:v>0.123194444444444</c:v>
                </c:pt>
                <c:pt idx="4984">
                  <c:v>0.123217592592593</c:v>
                </c:pt>
                <c:pt idx="4985">
                  <c:v>0.123240740740741</c:v>
                </c:pt>
                <c:pt idx="4986">
                  <c:v>0.12326388888888901</c:v>
                </c:pt>
                <c:pt idx="4987">
                  <c:v>0.123287037037037</c:v>
                </c:pt>
                <c:pt idx="4988">
                  <c:v>0.123310185185185</c:v>
                </c:pt>
                <c:pt idx="4989">
                  <c:v>0.123344907407407</c:v>
                </c:pt>
                <c:pt idx="4990">
                  <c:v>0.12336805555555599</c:v>
                </c:pt>
                <c:pt idx="4991">
                  <c:v>0.123391203703704</c:v>
                </c:pt>
                <c:pt idx="4992">
                  <c:v>0.123414351851852</c:v>
                </c:pt>
                <c:pt idx="4993">
                  <c:v>0.12343750000000001</c:v>
                </c:pt>
                <c:pt idx="4994">
                  <c:v>0.123460648148148</c:v>
                </c:pt>
                <c:pt idx="4995">
                  <c:v>0.12348379629629599</c:v>
                </c:pt>
                <c:pt idx="4996">
                  <c:v>0.123506944444444</c:v>
                </c:pt>
                <c:pt idx="4997">
                  <c:v>0.123530092592593</c:v>
                </c:pt>
                <c:pt idx="4998">
                  <c:v>0.123564814814815</c:v>
                </c:pt>
                <c:pt idx="4999">
                  <c:v>0.123587962962963</c:v>
                </c:pt>
                <c:pt idx="5000">
                  <c:v>0.12361111111111101</c:v>
                </c:pt>
                <c:pt idx="5001">
                  <c:v>0.123634259259259</c:v>
                </c:pt>
                <c:pt idx="5002">
                  <c:v>0.12365740740740699</c:v>
                </c:pt>
                <c:pt idx="5003">
                  <c:v>0.123680555555556</c:v>
                </c:pt>
                <c:pt idx="5004">
                  <c:v>0.123703703703704</c:v>
                </c:pt>
                <c:pt idx="5005">
                  <c:v>0.123738425925926</c:v>
                </c:pt>
                <c:pt idx="5006">
                  <c:v>0.123761574074074</c:v>
                </c:pt>
                <c:pt idx="5007">
                  <c:v>0.123784722222222</c:v>
                </c:pt>
                <c:pt idx="5008">
                  <c:v>0.12380787037037</c:v>
                </c:pt>
                <c:pt idx="5009">
                  <c:v>0.12383101851851901</c:v>
                </c:pt>
                <c:pt idx="5010">
                  <c:v>0.123854166666667</c:v>
                </c:pt>
                <c:pt idx="5011">
                  <c:v>0.123877314814815</c:v>
                </c:pt>
                <c:pt idx="5012">
                  <c:v>0.123900462962963</c:v>
                </c:pt>
                <c:pt idx="5013">
                  <c:v>0.123935185185185</c:v>
                </c:pt>
                <c:pt idx="5014">
                  <c:v>0.123958333333333</c:v>
                </c:pt>
                <c:pt idx="5015">
                  <c:v>0.123981481481481</c:v>
                </c:pt>
                <c:pt idx="5016">
                  <c:v>0.12400462962963001</c:v>
                </c:pt>
                <c:pt idx="5017">
                  <c:v>0.124027777777778</c:v>
                </c:pt>
                <c:pt idx="5018">
                  <c:v>0.12405092592592599</c:v>
                </c:pt>
                <c:pt idx="5019">
                  <c:v>0.124074074074074</c:v>
                </c:pt>
                <c:pt idx="5020">
                  <c:v>0.124097222222222</c:v>
                </c:pt>
                <c:pt idx="5021">
                  <c:v>0.124131944444444</c:v>
                </c:pt>
                <c:pt idx="5022">
                  <c:v>0.124155092592593</c:v>
                </c:pt>
                <c:pt idx="5023">
                  <c:v>0.12417824074074101</c:v>
                </c:pt>
                <c:pt idx="5024">
                  <c:v>0.124201388888889</c:v>
                </c:pt>
                <c:pt idx="5025">
                  <c:v>0.12422453703703699</c:v>
                </c:pt>
                <c:pt idx="5026">
                  <c:v>0.124247685185185</c:v>
                </c:pt>
                <c:pt idx="5027">
                  <c:v>0.124270833333333</c:v>
                </c:pt>
                <c:pt idx="5028">
                  <c:v>0.124293981481482</c:v>
                </c:pt>
                <c:pt idx="5029">
                  <c:v>0.12431712962963</c:v>
                </c:pt>
                <c:pt idx="5030">
                  <c:v>0.12434027777777799</c:v>
                </c:pt>
                <c:pt idx="5031">
                  <c:v>0.124375</c:v>
                </c:pt>
                <c:pt idx="5032">
                  <c:v>0.12439814814814799</c:v>
                </c:pt>
                <c:pt idx="5033">
                  <c:v>0.124421296296296</c:v>
                </c:pt>
                <c:pt idx="5034">
                  <c:v>0.124444444444444</c:v>
                </c:pt>
                <c:pt idx="5035">
                  <c:v>0.124467592592593</c:v>
                </c:pt>
                <c:pt idx="5036">
                  <c:v>0.124490740740741</c:v>
                </c:pt>
                <c:pt idx="5037">
                  <c:v>0.12451388888888899</c:v>
                </c:pt>
                <c:pt idx="5038">
                  <c:v>0.124537037037037</c:v>
                </c:pt>
                <c:pt idx="5039">
                  <c:v>0.124560185185185</c:v>
                </c:pt>
                <c:pt idx="5040">
                  <c:v>0.124594907407407</c:v>
                </c:pt>
                <c:pt idx="5041">
                  <c:v>0.124618055555556</c:v>
                </c:pt>
                <c:pt idx="5042">
                  <c:v>0.124641203703704</c:v>
                </c:pt>
                <c:pt idx="5043">
                  <c:v>0.124664351851852</c:v>
                </c:pt>
                <c:pt idx="5044">
                  <c:v>0.12468750000000001</c:v>
                </c:pt>
                <c:pt idx="5045">
                  <c:v>0.124710648148148</c:v>
                </c:pt>
                <c:pt idx="5046">
                  <c:v>0.124733796296296</c:v>
                </c:pt>
                <c:pt idx="5047">
                  <c:v>0.124756944444444</c:v>
                </c:pt>
                <c:pt idx="5048">
                  <c:v>0.124780092592593</c:v>
                </c:pt>
                <c:pt idx="5049">
                  <c:v>0.12480324074074101</c:v>
                </c:pt>
                <c:pt idx="5050">
                  <c:v>0.124837962962963</c:v>
                </c:pt>
                <c:pt idx="5051">
                  <c:v>0.12486111111111101</c:v>
                </c:pt>
                <c:pt idx="5052">
                  <c:v>0.124884259259259</c:v>
                </c:pt>
                <c:pt idx="5053">
                  <c:v>0.124907407407407</c:v>
                </c:pt>
                <c:pt idx="5054">
                  <c:v>0.124930555555556</c:v>
                </c:pt>
                <c:pt idx="5055">
                  <c:v>0.124953703703704</c:v>
                </c:pt>
                <c:pt idx="5056">
                  <c:v>0.12497685185185201</c:v>
                </c:pt>
                <c:pt idx="5057">
                  <c:v>0.125</c:v>
                </c:pt>
                <c:pt idx="5058">
                  <c:v>0.12503472222222201</c:v>
                </c:pt>
                <c:pt idx="5059">
                  <c:v>0.12505787037037</c:v>
                </c:pt>
                <c:pt idx="5060">
                  <c:v>0.12508101851851799</c:v>
                </c:pt>
                <c:pt idx="5061">
                  <c:v>0.12510416666666699</c:v>
                </c:pt>
                <c:pt idx="5062">
                  <c:v>0.12512731481481501</c:v>
                </c:pt>
                <c:pt idx="5063">
                  <c:v>0.125150462962963</c:v>
                </c:pt>
                <c:pt idx="5064">
                  <c:v>0.125173611111111</c:v>
                </c:pt>
                <c:pt idx="5065">
                  <c:v>0.12519675925925899</c:v>
                </c:pt>
                <c:pt idx="5066">
                  <c:v>0.125231481481482</c:v>
                </c:pt>
                <c:pt idx="5067">
                  <c:v>0.12525462962962999</c:v>
                </c:pt>
                <c:pt idx="5068">
                  <c:v>0.12527777777777799</c:v>
                </c:pt>
                <c:pt idx="5069">
                  <c:v>0.12530092592592601</c:v>
                </c:pt>
                <c:pt idx="5070">
                  <c:v>0.125324074074074</c:v>
                </c:pt>
                <c:pt idx="5071">
                  <c:v>0.125347222222222</c:v>
                </c:pt>
                <c:pt idx="5072">
                  <c:v>0.12537037037036999</c:v>
                </c:pt>
                <c:pt idx="5073">
                  <c:v>0.12539351851851799</c:v>
                </c:pt>
                <c:pt idx="5074">
                  <c:v>0.12542824074074099</c:v>
                </c:pt>
                <c:pt idx="5075">
                  <c:v>0.12545138888888899</c:v>
                </c:pt>
                <c:pt idx="5076">
                  <c:v>0.12547453703703701</c:v>
                </c:pt>
                <c:pt idx="5077">
                  <c:v>0.125497685185185</c:v>
                </c:pt>
                <c:pt idx="5078">
                  <c:v>0.125520833333333</c:v>
                </c:pt>
                <c:pt idx="5079">
                  <c:v>0.12554398148148099</c:v>
                </c:pt>
                <c:pt idx="5080">
                  <c:v>0.12556712962962999</c:v>
                </c:pt>
                <c:pt idx="5081">
                  <c:v>0.12559027777777801</c:v>
                </c:pt>
                <c:pt idx="5082">
                  <c:v>0.12562499999999999</c:v>
                </c:pt>
                <c:pt idx="5083">
                  <c:v>0.12564814814814801</c:v>
                </c:pt>
                <c:pt idx="5084">
                  <c:v>0.125671296296296</c:v>
                </c:pt>
                <c:pt idx="5085">
                  <c:v>0.125694444444444</c:v>
                </c:pt>
                <c:pt idx="5086">
                  <c:v>0.12571759259259299</c:v>
                </c:pt>
                <c:pt idx="5087">
                  <c:v>0.12574074074074101</c:v>
                </c:pt>
                <c:pt idx="5088">
                  <c:v>0.12576388888888901</c:v>
                </c:pt>
                <c:pt idx="5089">
                  <c:v>0.125787037037037</c:v>
                </c:pt>
                <c:pt idx="5090">
                  <c:v>0.12582175925925901</c:v>
                </c:pt>
                <c:pt idx="5091">
                  <c:v>0.125844907407407</c:v>
                </c:pt>
                <c:pt idx="5092">
                  <c:v>0.125868055555556</c:v>
                </c:pt>
                <c:pt idx="5093">
                  <c:v>0.12589120370370399</c:v>
                </c:pt>
                <c:pt idx="5094">
                  <c:v>0.12591435185185201</c:v>
                </c:pt>
                <c:pt idx="5095">
                  <c:v>0.12593750000000001</c:v>
                </c:pt>
                <c:pt idx="5096">
                  <c:v>0.125960648148148</c:v>
                </c:pt>
                <c:pt idx="5097">
                  <c:v>0.125983796296296</c:v>
                </c:pt>
                <c:pt idx="5098">
                  <c:v>0.12600694444444399</c:v>
                </c:pt>
                <c:pt idx="5099">
                  <c:v>0.126041666666667</c:v>
                </c:pt>
                <c:pt idx="5100">
                  <c:v>0.12606481481481499</c:v>
                </c:pt>
                <c:pt idx="5101">
                  <c:v>0.12608796296296301</c:v>
                </c:pt>
                <c:pt idx="5102">
                  <c:v>0.12611111111111101</c:v>
                </c:pt>
                <c:pt idx="5103">
                  <c:v>0.126134259259259</c:v>
                </c:pt>
                <c:pt idx="5104">
                  <c:v>0.126157407407407</c:v>
                </c:pt>
                <c:pt idx="5105">
                  <c:v>0.12618055555555599</c:v>
                </c:pt>
                <c:pt idx="5106">
                  <c:v>0.12620370370370401</c:v>
                </c:pt>
                <c:pt idx="5107">
                  <c:v>0.12622685185185201</c:v>
                </c:pt>
                <c:pt idx="5108">
                  <c:v>0.12625</c:v>
                </c:pt>
                <c:pt idx="5109">
                  <c:v>0.12628472222222201</c:v>
                </c:pt>
                <c:pt idx="5110">
                  <c:v>0.12630787037037</c:v>
                </c:pt>
                <c:pt idx="5111">
                  <c:v>0.126331018518518</c:v>
                </c:pt>
                <c:pt idx="5112">
                  <c:v>0.12635416666666699</c:v>
                </c:pt>
                <c:pt idx="5113">
                  <c:v>0.12637731481481501</c:v>
                </c:pt>
                <c:pt idx="5114">
                  <c:v>0.12640046296296301</c:v>
                </c:pt>
                <c:pt idx="5115">
                  <c:v>0.126423611111111</c:v>
                </c:pt>
                <c:pt idx="5116">
                  <c:v>0.126446759259259</c:v>
                </c:pt>
                <c:pt idx="5117">
                  <c:v>0.12646990740740699</c:v>
                </c:pt>
                <c:pt idx="5118">
                  <c:v>0.12650462962962999</c:v>
                </c:pt>
                <c:pt idx="5119">
                  <c:v>0.12652777777777799</c:v>
                </c:pt>
                <c:pt idx="5120">
                  <c:v>0.12655092592592601</c:v>
                </c:pt>
                <c:pt idx="5121">
                  <c:v>0.12657407407407401</c:v>
                </c:pt>
                <c:pt idx="5122">
                  <c:v>0.126597222222222</c:v>
                </c:pt>
                <c:pt idx="5123">
                  <c:v>0.12662037037036999</c:v>
                </c:pt>
                <c:pt idx="5124">
                  <c:v>0.12664351851851799</c:v>
                </c:pt>
                <c:pt idx="5125">
                  <c:v>0.12666666666666701</c:v>
                </c:pt>
                <c:pt idx="5126">
                  <c:v>0.126689814814815</c:v>
                </c:pt>
                <c:pt idx="5127">
                  <c:v>0.126712962962963</c:v>
                </c:pt>
                <c:pt idx="5128">
                  <c:v>0.12674768518518501</c:v>
                </c:pt>
                <c:pt idx="5129">
                  <c:v>0.126770833333333</c:v>
                </c:pt>
                <c:pt idx="5130">
                  <c:v>0.12679398148148199</c:v>
                </c:pt>
                <c:pt idx="5131">
                  <c:v>0.12681712962962999</c:v>
                </c:pt>
                <c:pt idx="5132">
                  <c:v>0.12684027777777801</c:v>
                </c:pt>
                <c:pt idx="5133">
                  <c:v>0.126863425925926</c:v>
                </c:pt>
                <c:pt idx="5134">
                  <c:v>0.126886574074074</c:v>
                </c:pt>
                <c:pt idx="5135">
                  <c:v>0.12690972222222199</c:v>
                </c:pt>
                <c:pt idx="5136">
                  <c:v>0.12693287037036999</c:v>
                </c:pt>
                <c:pt idx="5137">
                  <c:v>0.12696759259259299</c:v>
                </c:pt>
                <c:pt idx="5138">
                  <c:v>0.12699074074074099</c:v>
                </c:pt>
                <c:pt idx="5139">
                  <c:v>0.12701388888888901</c:v>
                </c:pt>
                <c:pt idx="5140">
                  <c:v>0.127037037037037</c:v>
                </c:pt>
                <c:pt idx="5141">
                  <c:v>0.127060185185185</c:v>
                </c:pt>
                <c:pt idx="5142">
                  <c:v>0.12708333333333299</c:v>
                </c:pt>
                <c:pt idx="5143">
                  <c:v>0.12710648148148199</c:v>
                </c:pt>
                <c:pt idx="5144">
                  <c:v>0.12712962962963001</c:v>
                </c:pt>
                <c:pt idx="5145">
                  <c:v>0.127152777777778</c:v>
                </c:pt>
                <c:pt idx="5146">
                  <c:v>0.12718750000000001</c:v>
                </c:pt>
                <c:pt idx="5147">
                  <c:v>0.127210648148148</c:v>
                </c:pt>
                <c:pt idx="5148">
                  <c:v>0.127233796296296</c:v>
                </c:pt>
                <c:pt idx="5149">
                  <c:v>0.12725694444444399</c:v>
                </c:pt>
                <c:pt idx="5150">
                  <c:v>0.12728009259259301</c:v>
                </c:pt>
                <c:pt idx="5151">
                  <c:v>0.12730324074074101</c:v>
                </c:pt>
                <c:pt idx="5152">
                  <c:v>0.127326388888889</c:v>
                </c:pt>
                <c:pt idx="5153">
                  <c:v>0.127349537037037</c:v>
                </c:pt>
                <c:pt idx="5154">
                  <c:v>0.127384259259259</c:v>
                </c:pt>
                <c:pt idx="5155">
                  <c:v>0.127407407407407</c:v>
                </c:pt>
                <c:pt idx="5156">
                  <c:v>0.12743055555555599</c:v>
                </c:pt>
                <c:pt idx="5157">
                  <c:v>0.12745370370370401</c:v>
                </c:pt>
                <c:pt idx="5158">
                  <c:v>0.12747685185185201</c:v>
                </c:pt>
                <c:pt idx="5159">
                  <c:v>0.1275</c:v>
                </c:pt>
                <c:pt idx="5160">
                  <c:v>0.127523148148148</c:v>
                </c:pt>
                <c:pt idx="5161">
                  <c:v>0.12754629629629599</c:v>
                </c:pt>
                <c:pt idx="5162">
                  <c:v>0.12756944444444401</c:v>
                </c:pt>
                <c:pt idx="5163">
                  <c:v>0.12760416666666699</c:v>
                </c:pt>
                <c:pt idx="5164">
                  <c:v>0.12762731481481501</c:v>
                </c:pt>
                <c:pt idx="5165">
                  <c:v>0.12765046296296301</c:v>
                </c:pt>
                <c:pt idx="5166">
                  <c:v>0.127673611111111</c:v>
                </c:pt>
                <c:pt idx="5167">
                  <c:v>0.127696759259259</c:v>
                </c:pt>
                <c:pt idx="5168">
                  <c:v>0.12771990740740699</c:v>
                </c:pt>
                <c:pt idx="5169">
                  <c:v>0.12774305555555601</c:v>
                </c:pt>
                <c:pt idx="5170">
                  <c:v>0.12776620370370401</c:v>
                </c:pt>
                <c:pt idx="5171">
                  <c:v>0.127789351851852</c:v>
                </c:pt>
                <c:pt idx="5172">
                  <c:v>0.12782407407407401</c:v>
                </c:pt>
                <c:pt idx="5173">
                  <c:v>0.127847222222222</c:v>
                </c:pt>
                <c:pt idx="5174">
                  <c:v>0.12787037037037</c:v>
                </c:pt>
                <c:pt idx="5175">
                  <c:v>0.12789351851851799</c:v>
                </c:pt>
                <c:pt idx="5176">
                  <c:v>0.12791666666666701</c:v>
                </c:pt>
                <c:pt idx="5177">
                  <c:v>0.12793981481481501</c:v>
                </c:pt>
                <c:pt idx="5178">
                  <c:v>0.127962962962963</c:v>
                </c:pt>
                <c:pt idx="5179">
                  <c:v>0.127986111111111</c:v>
                </c:pt>
                <c:pt idx="5180">
                  <c:v>0.12800925925925899</c:v>
                </c:pt>
                <c:pt idx="5181">
                  <c:v>0.12804398148148199</c:v>
                </c:pt>
                <c:pt idx="5182">
                  <c:v>0.12806712962962999</c:v>
                </c:pt>
                <c:pt idx="5183">
                  <c:v>0.12809027777777801</c:v>
                </c:pt>
                <c:pt idx="5184">
                  <c:v>0.12811342592592601</c:v>
                </c:pt>
                <c:pt idx="5185">
                  <c:v>0.128136574074074</c:v>
                </c:pt>
                <c:pt idx="5186">
                  <c:v>0.12815972222222199</c:v>
                </c:pt>
                <c:pt idx="5187">
                  <c:v>0.12818287037036999</c:v>
                </c:pt>
                <c:pt idx="5188">
                  <c:v>0.12820601851851801</c:v>
                </c:pt>
                <c:pt idx="5189">
                  <c:v>0.128229166666667</c:v>
                </c:pt>
                <c:pt idx="5190">
                  <c:v>0.128252314814815</c:v>
                </c:pt>
                <c:pt idx="5191">
                  <c:v>0.12828703703703701</c:v>
                </c:pt>
                <c:pt idx="5192">
                  <c:v>0.128310185185185</c:v>
                </c:pt>
                <c:pt idx="5193">
                  <c:v>0.12833333333333299</c:v>
                </c:pt>
                <c:pt idx="5194">
                  <c:v>0.12835648148148199</c:v>
                </c:pt>
                <c:pt idx="5195">
                  <c:v>0.12837962962963001</c:v>
                </c:pt>
                <c:pt idx="5196">
                  <c:v>0.128402777777778</c:v>
                </c:pt>
                <c:pt idx="5197">
                  <c:v>0.128425925925926</c:v>
                </c:pt>
                <c:pt idx="5198">
                  <c:v>0.12844907407407399</c:v>
                </c:pt>
                <c:pt idx="5199">
                  <c:v>0.12847222222222199</c:v>
                </c:pt>
                <c:pt idx="5200">
                  <c:v>0.12850694444444399</c:v>
                </c:pt>
                <c:pt idx="5201">
                  <c:v>0.12853009259259299</c:v>
                </c:pt>
                <c:pt idx="5202">
                  <c:v>0.12855324074074101</c:v>
                </c:pt>
                <c:pt idx="5203">
                  <c:v>0.128576388888889</c:v>
                </c:pt>
                <c:pt idx="5204">
                  <c:v>0.128599537037037</c:v>
                </c:pt>
                <c:pt idx="5205">
                  <c:v>0.12862268518518499</c:v>
                </c:pt>
                <c:pt idx="5206">
                  <c:v>0.12864583333333299</c:v>
                </c:pt>
                <c:pt idx="5207">
                  <c:v>0.12866898148148101</c:v>
                </c:pt>
                <c:pt idx="5208">
                  <c:v>0.12869212962963</c:v>
                </c:pt>
                <c:pt idx="5209">
                  <c:v>0.12872685185185201</c:v>
                </c:pt>
                <c:pt idx="5210">
                  <c:v>0.12875</c:v>
                </c:pt>
                <c:pt idx="5211">
                  <c:v>0.128773148148148</c:v>
                </c:pt>
                <c:pt idx="5212">
                  <c:v>0.12879629629629599</c:v>
                </c:pt>
                <c:pt idx="5213">
                  <c:v>0.12881944444444399</c:v>
                </c:pt>
                <c:pt idx="5214">
                  <c:v>0.12884259259259301</c:v>
                </c:pt>
                <c:pt idx="5215">
                  <c:v>0.128865740740741</c:v>
                </c:pt>
                <c:pt idx="5216">
                  <c:v>0.128888888888889</c:v>
                </c:pt>
                <c:pt idx="5217">
                  <c:v>0.12891203703703699</c:v>
                </c:pt>
                <c:pt idx="5218">
                  <c:v>0.128946759259259</c:v>
                </c:pt>
                <c:pt idx="5219">
                  <c:v>0.12896990740740699</c:v>
                </c:pt>
                <c:pt idx="5220">
                  <c:v>0.12899305555555601</c:v>
                </c:pt>
                <c:pt idx="5221">
                  <c:v>0.12901620370370401</c:v>
                </c:pt>
                <c:pt idx="5222">
                  <c:v>0.129039351851852</c:v>
                </c:pt>
                <c:pt idx="5223">
                  <c:v>0.1290625</c:v>
                </c:pt>
                <c:pt idx="5224">
                  <c:v>0.12908564814814799</c:v>
                </c:pt>
                <c:pt idx="5225">
                  <c:v>0.12910879629629601</c:v>
                </c:pt>
                <c:pt idx="5226">
                  <c:v>0.12913194444444401</c:v>
                </c:pt>
                <c:pt idx="5227">
                  <c:v>0.12916666666666701</c:v>
                </c:pt>
                <c:pt idx="5228">
                  <c:v>0.12918981481481501</c:v>
                </c:pt>
                <c:pt idx="5229">
                  <c:v>0.129212962962963</c:v>
                </c:pt>
                <c:pt idx="5230">
                  <c:v>0.129236111111111</c:v>
                </c:pt>
                <c:pt idx="5231">
                  <c:v>0.12925925925925899</c:v>
                </c:pt>
                <c:pt idx="5232">
                  <c:v>0.12928240740740701</c:v>
                </c:pt>
                <c:pt idx="5233">
                  <c:v>0.12930555555555601</c:v>
                </c:pt>
                <c:pt idx="5234">
                  <c:v>0.129328703703704</c:v>
                </c:pt>
                <c:pt idx="5235">
                  <c:v>0.12936342592592601</c:v>
                </c:pt>
                <c:pt idx="5236">
                  <c:v>0.129386574074074</c:v>
                </c:pt>
                <c:pt idx="5237">
                  <c:v>0.129409722222222</c:v>
                </c:pt>
                <c:pt idx="5238">
                  <c:v>0.12943287037036999</c:v>
                </c:pt>
                <c:pt idx="5239">
                  <c:v>0.12945601851851801</c:v>
                </c:pt>
                <c:pt idx="5240">
                  <c:v>0.12947916666666701</c:v>
                </c:pt>
                <c:pt idx="5241">
                  <c:v>0.129502314814815</c:v>
                </c:pt>
                <c:pt idx="5242">
                  <c:v>0.12952546296296299</c:v>
                </c:pt>
                <c:pt idx="5243">
                  <c:v>0.12954861111111099</c:v>
                </c:pt>
                <c:pt idx="5244">
                  <c:v>0.129583333333333</c:v>
                </c:pt>
                <c:pt idx="5245">
                  <c:v>0.12960648148148199</c:v>
                </c:pt>
                <c:pt idx="5246">
                  <c:v>0.12962962962963001</c:v>
                </c:pt>
                <c:pt idx="5247">
                  <c:v>0.12965277777777801</c:v>
                </c:pt>
                <c:pt idx="5248">
                  <c:v>0.129675925925926</c:v>
                </c:pt>
                <c:pt idx="5249">
                  <c:v>0.12969907407407399</c:v>
                </c:pt>
                <c:pt idx="5250">
                  <c:v>0.12972222222222199</c:v>
                </c:pt>
                <c:pt idx="5251">
                  <c:v>0.12974537037037001</c:v>
                </c:pt>
                <c:pt idx="5252">
                  <c:v>0.12978009259259299</c:v>
                </c:pt>
                <c:pt idx="5253">
                  <c:v>0.12980324074074101</c:v>
                </c:pt>
                <c:pt idx="5254">
                  <c:v>0.129826388888889</c:v>
                </c:pt>
                <c:pt idx="5255">
                  <c:v>0.129849537037037</c:v>
                </c:pt>
                <c:pt idx="5256">
                  <c:v>0.12987268518518499</c:v>
                </c:pt>
                <c:pt idx="5257">
                  <c:v>0.12989583333333299</c:v>
                </c:pt>
                <c:pt idx="5258">
                  <c:v>0.12991898148148201</c:v>
                </c:pt>
                <c:pt idx="5259">
                  <c:v>0.12994212962963</c:v>
                </c:pt>
                <c:pt idx="5260">
                  <c:v>0.129965277777778</c:v>
                </c:pt>
                <c:pt idx="5261">
                  <c:v>0.12998842592592599</c:v>
                </c:pt>
                <c:pt idx="5262">
                  <c:v>0.130023148148148</c:v>
                </c:pt>
                <c:pt idx="5263">
                  <c:v>0.13004629629629599</c:v>
                </c:pt>
                <c:pt idx="5264">
                  <c:v>0.13006944444444399</c:v>
                </c:pt>
                <c:pt idx="5265">
                  <c:v>0.13009259259259301</c:v>
                </c:pt>
                <c:pt idx="5266">
                  <c:v>0.130115740740741</c:v>
                </c:pt>
                <c:pt idx="5267">
                  <c:v>0.130138888888889</c:v>
                </c:pt>
                <c:pt idx="5268">
                  <c:v>0.13016203703703699</c:v>
                </c:pt>
                <c:pt idx="5269">
                  <c:v>0.13018518518518499</c:v>
                </c:pt>
                <c:pt idx="5270">
                  <c:v>0.13020833333333301</c:v>
                </c:pt>
                <c:pt idx="5271">
                  <c:v>0.13024305555555599</c:v>
                </c:pt>
                <c:pt idx="5272">
                  <c:v>0.13026620370370401</c:v>
                </c:pt>
                <c:pt idx="5273">
                  <c:v>0.130289351851852</c:v>
                </c:pt>
                <c:pt idx="5274">
                  <c:v>0.1303125</c:v>
                </c:pt>
                <c:pt idx="5275">
                  <c:v>0.13033564814814799</c:v>
                </c:pt>
                <c:pt idx="5276">
                  <c:v>0.13035879629629599</c:v>
                </c:pt>
                <c:pt idx="5277">
                  <c:v>0.13038194444444401</c:v>
                </c:pt>
                <c:pt idx="5278">
                  <c:v>0.130405092592593</c:v>
                </c:pt>
                <c:pt idx="5279">
                  <c:v>0.13043981481481501</c:v>
                </c:pt>
                <c:pt idx="5280">
                  <c:v>0.130462962962963</c:v>
                </c:pt>
                <c:pt idx="5281">
                  <c:v>0.130486111111111</c:v>
                </c:pt>
                <c:pt idx="5282">
                  <c:v>0.13050925925925899</c:v>
                </c:pt>
                <c:pt idx="5283">
                  <c:v>0.13053240740740699</c:v>
                </c:pt>
                <c:pt idx="5284">
                  <c:v>0.13055555555555601</c:v>
                </c:pt>
                <c:pt idx="5285">
                  <c:v>0.130578703703704</c:v>
                </c:pt>
                <c:pt idx="5286">
                  <c:v>0.130601851851852</c:v>
                </c:pt>
                <c:pt idx="5287">
                  <c:v>0.13062499999999999</c:v>
                </c:pt>
                <c:pt idx="5288">
                  <c:v>0.130659722222222</c:v>
                </c:pt>
                <c:pt idx="5289">
                  <c:v>0.13068287037036999</c:v>
                </c:pt>
                <c:pt idx="5290">
                  <c:v>0.13070601851851801</c:v>
                </c:pt>
                <c:pt idx="5291">
                  <c:v>0.13072916666666701</c:v>
                </c:pt>
                <c:pt idx="5292">
                  <c:v>0.130752314814815</c:v>
                </c:pt>
                <c:pt idx="5293">
                  <c:v>0.130775462962963</c:v>
                </c:pt>
                <c:pt idx="5294">
                  <c:v>0.13079861111111099</c:v>
                </c:pt>
                <c:pt idx="5295">
                  <c:v>0.13082175925925901</c:v>
                </c:pt>
                <c:pt idx="5296">
                  <c:v>0.13085648148148199</c:v>
                </c:pt>
                <c:pt idx="5297">
                  <c:v>0.13087962962963001</c:v>
                </c:pt>
                <c:pt idx="5298">
                  <c:v>0.13090277777777801</c:v>
                </c:pt>
                <c:pt idx="5299">
                  <c:v>0.130925925925926</c:v>
                </c:pt>
                <c:pt idx="5300">
                  <c:v>0.130949074074074</c:v>
                </c:pt>
                <c:pt idx="5301">
                  <c:v>0.13097222222222199</c:v>
                </c:pt>
                <c:pt idx="5302">
                  <c:v>0.13099537037037001</c:v>
                </c:pt>
                <c:pt idx="5303">
                  <c:v>0.13101851851851801</c:v>
                </c:pt>
                <c:pt idx="5304">
                  <c:v>0.131041666666667</c:v>
                </c:pt>
                <c:pt idx="5305">
                  <c:v>0.13107638888888901</c:v>
                </c:pt>
                <c:pt idx="5306">
                  <c:v>0.131099537037037</c:v>
                </c:pt>
                <c:pt idx="5307">
                  <c:v>0.131122685185185</c:v>
                </c:pt>
                <c:pt idx="5308">
                  <c:v>0.13114583333333299</c:v>
                </c:pt>
                <c:pt idx="5309">
                  <c:v>0.13116898148148101</c:v>
                </c:pt>
                <c:pt idx="5310">
                  <c:v>0.13119212962963001</c:v>
                </c:pt>
                <c:pt idx="5311">
                  <c:v>0.131215277777778</c:v>
                </c:pt>
                <c:pt idx="5312">
                  <c:v>0.13123842592592599</c:v>
                </c:pt>
                <c:pt idx="5313">
                  <c:v>0.13126157407407399</c:v>
                </c:pt>
                <c:pt idx="5314">
                  <c:v>0.13129629629629599</c:v>
                </c:pt>
                <c:pt idx="5315">
                  <c:v>0.13131944444444399</c:v>
                </c:pt>
                <c:pt idx="5316">
                  <c:v>0.13134259259259301</c:v>
                </c:pt>
                <c:pt idx="5317">
                  <c:v>0.131365740740741</c:v>
                </c:pt>
                <c:pt idx="5318">
                  <c:v>0.131388888888889</c:v>
                </c:pt>
                <c:pt idx="5319">
                  <c:v>0.13141203703703699</c:v>
                </c:pt>
                <c:pt idx="5320">
                  <c:v>0.13143518518518499</c:v>
                </c:pt>
                <c:pt idx="5321">
                  <c:v>0.13145833333333301</c:v>
                </c:pt>
                <c:pt idx="5322">
                  <c:v>0.131481481481482</c:v>
                </c:pt>
                <c:pt idx="5323">
                  <c:v>0.13150462962963</c:v>
                </c:pt>
                <c:pt idx="5324">
                  <c:v>0.131539351851852</c:v>
                </c:pt>
                <c:pt idx="5325">
                  <c:v>0.1315625</c:v>
                </c:pt>
                <c:pt idx="5326">
                  <c:v>0.13158564814814799</c:v>
                </c:pt>
                <c:pt idx="5327">
                  <c:v>0.13160879629629599</c:v>
                </c:pt>
                <c:pt idx="5328">
                  <c:v>0.13163194444444401</c:v>
                </c:pt>
                <c:pt idx="5329">
                  <c:v>0.131655092592593</c:v>
                </c:pt>
                <c:pt idx="5330">
                  <c:v>0.131678240740741</c:v>
                </c:pt>
                <c:pt idx="5331">
                  <c:v>0.13170138888888899</c:v>
                </c:pt>
                <c:pt idx="5332">
                  <c:v>0.131736111111111</c:v>
                </c:pt>
                <c:pt idx="5333">
                  <c:v>0.13175925925925899</c:v>
                </c:pt>
                <c:pt idx="5334">
                  <c:v>0.13178240740740699</c:v>
                </c:pt>
                <c:pt idx="5335">
                  <c:v>0.13180555555555601</c:v>
                </c:pt>
                <c:pt idx="5336">
                  <c:v>0.131828703703704</c:v>
                </c:pt>
                <c:pt idx="5337">
                  <c:v>0.131851851851852</c:v>
                </c:pt>
                <c:pt idx="5338">
                  <c:v>0.13187499999999999</c:v>
                </c:pt>
                <c:pt idx="5339">
                  <c:v>0.13189814814814799</c:v>
                </c:pt>
                <c:pt idx="5340">
                  <c:v>0.13192129629629601</c:v>
                </c:pt>
                <c:pt idx="5341">
                  <c:v>0.13195601851851799</c:v>
                </c:pt>
                <c:pt idx="5342">
                  <c:v>0.13197916666666701</c:v>
                </c:pt>
                <c:pt idx="5343">
                  <c:v>0.132002314814815</c:v>
                </c:pt>
                <c:pt idx="5344">
                  <c:v>0.132025462962963</c:v>
                </c:pt>
                <c:pt idx="5345">
                  <c:v>0.13204861111111099</c:v>
                </c:pt>
                <c:pt idx="5346">
                  <c:v>0.13207175925925899</c:v>
                </c:pt>
                <c:pt idx="5347">
                  <c:v>0.13209490740740701</c:v>
                </c:pt>
                <c:pt idx="5348">
                  <c:v>0.132118055555556</c:v>
                </c:pt>
                <c:pt idx="5349">
                  <c:v>0.132141203703704</c:v>
                </c:pt>
                <c:pt idx="5350">
                  <c:v>0.132175925925926</c:v>
                </c:pt>
                <c:pt idx="5351">
                  <c:v>0.132199074074074</c:v>
                </c:pt>
                <c:pt idx="5352">
                  <c:v>0.13222222222222199</c:v>
                </c:pt>
                <c:pt idx="5353">
                  <c:v>0.13224537037037001</c:v>
                </c:pt>
                <c:pt idx="5354">
                  <c:v>0.13226851851851801</c:v>
                </c:pt>
                <c:pt idx="5355">
                  <c:v>0.132291666666667</c:v>
                </c:pt>
                <c:pt idx="5356">
                  <c:v>0.132314814814815</c:v>
                </c:pt>
                <c:pt idx="5357">
                  <c:v>0.13233796296296299</c:v>
                </c:pt>
                <c:pt idx="5358">
                  <c:v>0.13236111111111101</c:v>
                </c:pt>
                <c:pt idx="5359">
                  <c:v>0.13239583333333299</c:v>
                </c:pt>
                <c:pt idx="5360">
                  <c:v>0.13241898148148201</c:v>
                </c:pt>
                <c:pt idx="5361">
                  <c:v>0.13244212962963001</c:v>
                </c:pt>
                <c:pt idx="5362">
                  <c:v>0.132465277777778</c:v>
                </c:pt>
                <c:pt idx="5363">
                  <c:v>0.132488425925926</c:v>
                </c:pt>
                <c:pt idx="5364">
                  <c:v>0.13251157407407399</c:v>
                </c:pt>
                <c:pt idx="5365">
                  <c:v>0.13253472222222201</c:v>
                </c:pt>
                <c:pt idx="5366">
                  <c:v>0.13255787037037001</c:v>
                </c:pt>
                <c:pt idx="5367">
                  <c:v>0.132581018518518</c:v>
                </c:pt>
                <c:pt idx="5368">
                  <c:v>0.13261574074074101</c:v>
                </c:pt>
                <c:pt idx="5369">
                  <c:v>0.132638888888889</c:v>
                </c:pt>
                <c:pt idx="5370">
                  <c:v>0.132662037037037</c:v>
                </c:pt>
                <c:pt idx="5371">
                  <c:v>0.13268518518518499</c:v>
                </c:pt>
                <c:pt idx="5372">
                  <c:v>0.13270833333333301</c:v>
                </c:pt>
                <c:pt idx="5373">
                  <c:v>0.13273148148148201</c:v>
                </c:pt>
                <c:pt idx="5374">
                  <c:v>0.13275462962963</c:v>
                </c:pt>
                <c:pt idx="5375">
                  <c:v>0.13277777777777799</c:v>
                </c:pt>
                <c:pt idx="5376">
                  <c:v>0.13280092592592599</c:v>
                </c:pt>
                <c:pt idx="5377">
                  <c:v>0.13283564814814799</c:v>
                </c:pt>
                <c:pt idx="5378">
                  <c:v>0.13285879629629599</c:v>
                </c:pt>
                <c:pt idx="5379">
                  <c:v>0.13288194444444401</c:v>
                </c:pt>
                <c:pt idx="5380">
                  <c:v>0.132905092592593</c:v>
                </c:pt>
                <c:pt idx="5381">
                  <c:v>0.132928240740741</c:v>
                </c:pt>
                <c:pt idx="5382">
                  <c:v>0.13295138888888899</c:v>
                </c:pt>
                <c:pt idx="5383">
                  <c:v>0.13297453703703699</c:v>
                </c:pt>
                <c:pt idx="5384">
                  <c:v>0.13299768518518501</c:v>
                </c:pt>
                <c:pt idx="5385">
                  <c:v>0.13303240740740699</c:v>
                </c:pt>
                <c:pt idx="5386">
                  <c:v>0.13305555555555601</c:v>
                </c:pt>
                <c:pt idx="5387">
                  <c:v>0.133078703703704</c:v>
                </c:pt>
                <c:pt idx="5388">
                  <c:v>0.133101851851852</c:v>
                </c:pt>
                <c:pt idx="5389">
                  <c:v>0.13312499999999999</c:v>
                </c:pt>
                <c:pt idx="5390">
                  <c:v>0.13314814814814799</c:v>
                </c:pt>
                <c:pt idx="5391">
                  <c:v>0.13317129629629601</c:v>
                </c:pt>
                <c:pt idx="5392">
                  <c:v>0.133194444444444</c:v>
                </c:pt>
                <c:pt idx="5393">
                  <c:v>0.133217592592593</c:v>
                </c:pt>
                <c:pt idx="5394">
                  <c:v>0.133252314814815</c:v>
                </c:pt>
                <c:pt idx="5395">
                  <c:v>0.133275462962963</c:v>
                </c:pt>
                <c:pt idx="5396">
                  <c:v>0.13329861111111099</c:v>
                </c:pt>
                <c:pt idx="5397">
                  <c:v>0.13332175925925899</c:v>
                </c:pt>
                <c:pt idx="5398">
                  <c:v>0.13334490740740701</c:v>
                </c:pt>
                <c:pt idx="5399">
                  <c:v>0.133368055555556</c:v>
                </c:pt>
                <c:pt idx="5400">
                  <c:v>0.133391203703704</c:v>
                </c:pt>
                <c:pt idx="5401">
                  <c:v>0.13341435185185199</c:v>
                </c:pt>
                <c:pt idx="5402">
                  <c:v>0.13343749999999999</c:v>
                </c:pt>
                <c:pt idx="5403">
                  <c:v>0.13347222222222199</c:v>
                </c:pt>
                <c:pt idx="5404">
                  <c:v>0.13349537037036999</c:v>
                </c:pt>
                <c:pt idx="5405">
                  <c:v>0.13351851851851801</c:v>
                </c:pt>
                <c:pt idx="5406">
                  <c:v>0.133541666666667</c:v>
                </c:pt>
                <c:pt idx="5407">
                  <c:v>0.133564814814815</c:v>
                </c:pt>
                <c:pt idx="5408">
                  <c:v>0.13358796296296299</c:v>
                </c:pt>
                <c:pt idx="5409">
                  <c:v>0.13361111111111099</c:v>
                </c:pt>
                <c:pt idx="5410">
                  <c:v>0.13363425925925901</c:v>
                </c:pt>
                <c:pt idx="5411">
                  <c:v>0.133657407407407</c:v>
                </c:pt>
                <c:pt idx="5412">
                  <c:v>0.13369212962963001</c:v>
                </c:pt>
                <c:pt idx="5413">
                  <c:v>0.133715277777778</c:v>
                </c:pt>
                <c:pt idx="5414">
                  <c:v>0.133738425925926</c:v>
                </c:pt>
                <c:pt idx="5415">
                  <c:v>0.13376157407407399</c:v>
                </c:pt>
                <c:pt idx="5416">
                  <c:v>0.13378472222222201</c:v>
                </c:pt>
                <c:pt idx="5417">
                  <c:v>0.13380787037037001</c:v>
                </c:pt>
                <c:pt idx="5418">
                  <c:v>0.133831018518518</c:v>
                </c:pt>
                <c:pt idx="5419">
                  <c:v>0.133854166666667</c:v>
                </c:pt>
                <c:pt idx="5420">
                  <c:v>0.13387731481481499</c:v>
                </c:pt>
                <c:pt idx="5421">
                  <c:v>0.133912037037037</c:v>
                </c:pt>
                <c:pt idx="5422">
                  <c:v>0.13393518518518499</c:v>
                </c:pt>
                <c:pt idx="5423">
                  <c:v>0.13395833333333301</c:v>
                </c:pt>
                <c:pt idx="5424">
                  <c:v>0.13398148148148201</c:v>
                </c:pt>
                <c:pt idx="5425">
                  <c:v>0.13400462962963</c:v>
                </c:pt>
                <c:pt idx="5426">
                  <c:v>0.134027777777778</c:v>
                </c:pt>
                <c:pt idx="5427">
                  <c:v>0.13405092592592599</c:v>
                </c:pt>
                <c:pt idx="5428">
                  <c:v>0.13407407407407401</c:v>
                </c:pt>
                <c:pt idx="5429">
                  <c:v>0.13409722222222201</c:v>
                </c:pt>
                <c:pt idx="5430">
                  <c:v>0.13413194444444401</c:v>
                </c:pt>
                <c:pt idx="5431">
                  <c:v>0.13415509259259301</c:v>
                </c:pt>
                <c:pt idx="5432">
                  <c:v>0.134178240740741</c:v>
                </c:pt>
                <c:pt idx="5433">
                  <c:v>0.13420138888888899</c:v>
                </c:pt>
                <c:pt idx="5434">
                  <c:v>0.13422453703703699</c:v>
                </c:pt>
                <c:pt idx="5435">
                  <c:v>0.13424768518518501</c:v>
                </c:pt>
                <c:pt idx="5436">
                  <c:v>0.13427083333333301</c:v>
                </c:pt>
                <c:pt idx="5437">
                  <c:v>0.134293981481482</c:v>
                </c:pt>
                <c:pt idx="5438">
                  <c:v>0.13431712962962999</c:v>
                </c:pt>
                <c:pt idx="5439">
                  <c:v>0.134351851851852</c:v>
                </c:pt>
                <c:pt idx="5440">
                  <c:v>0.13437499999999999</c:v>
                </c:pt>
                <c:pt idx="5441">
                  <c:v>0.13439814814814799</c:v>
                </c:pt>
                <c:pt idx="5442">
                  <c:v>0.13442129629629601</c:v>
                </c:pt>
                <c:pt idx="5443">
                  <c:v>0.13444444444444401</c:v>
                </c:pt>
                <c:pt idx="5444">
                  <c:v>0.134467592592593</c:v>
                </c:pt>
                <c:pt idx="5445">
                  <c:v>0.13449074074074099</c:v>
                </c:pt>
                <c:pt idx="5446">
                  <c:v>0.13451388888888899</c:v>
                </c:pt>
                <c:pt idx="5447">
                  <c:v>0.13454861111111099</c:v>
                </c:pt>
                <c:pt idx="5448">
                  <c:v>0.13457175925925899</c:v>
                </c:pt>
                <c:pt idx="5449">
                  <c:v>0.13459490740740701</c:v>
                </c:pt>
                <c:pt idx="5450">
                  <c:v>0.134618055555556</c:v>
                </c:pt>
                <c:pt idx="5451">
                  <c:v>0.134641203703704</c:v>
                </c:pt>
                <c:pt idx="5452">
                  <c:v>0.13466435185185199</c:v>
                </c:pt>
                <c:pt idx="5453">
                  <c:v>0.13468749999999999</c:v>
                </c:pt>
                <c:pt idx="5454">
                  <c:v>0.13471064814814801</c:v>
                </c:pt>
                <c:pt idx="5455">
                  <c:v>0.134733796296296</c:v>
                </c:pt>
                <c:pt idx="5456">
                  <c:v>0.13476851851851801</c:v>
                </c:pt>
                <c:pt idx="5457">
                  <c:v>0.134791666666667</c:v>
                </c:pt>
                <c:pt idx="5458">
                  <c:v>0.134814814814815</c:v>
                </c:pt>
                <c:pt idx="5459">
                  <c:v>0.13483796296296299</c:v>
                </c:pt>
                <c:pt idx="5460">
                  <c:v>0.13486111111111099</c:v>
                </c:pt>
                <c:pt idx="5461">
                  <c:v>0.13488425925925901</c:v>
                </c:pt>
                <c:pt idx="5462">
                  <c:v>0.134907407407407</c:v>
                </c:pt>
                <c:pt idx="5463">
                  <c:v>0.134930555555556</c:v>
                </c:pt>
                <c:pt idx="5464">
                  <c:v>0.134965277777778</c:v>
                </c:pt>
                <c:pt idx="5465">
                  <c:v>0.134988425925926</c:v>
                </c:pt>
                <c:pt idx="5466">
                  <c:v>0.13501157407407399</c:v>
                </c:pt>
                <c:pt idx="5467">
                  <c:v>0.13503472222222199</c:v>
                </c:pt>
                <c:pt idx="5468">
                  <c:v>0.13505787037037001</c:v>
                </c:pt>
                <c:pt idx="5469">
                  <c:v>0.135081018518518</c:v>
                </c:pt>
                <c:pt idx="5470">
                  <c:v>0.135104166666667</c:v>
                </c:pt>
                <c:pt idx="5471">
                  <c:v>0.13512731481481499</c:v>
                </c:pt>
                <c:pt idx="5472">
                  <c:v>0.13515046296296301</c:v>
                </c:pt>
                <c:pt idx="5473">
                  <c:v>0.13518518518518499</c:v>
                </c:pt>
                <c:pt idx="5474">
                  <c:v>0.13520833333333299</c:v>
                </c:pt>
                <c:pt idx="5475">
                  <c:v>0.13523148148148201</c:v>
                </c:pt>
                <c:pt idx="5476">
                  <c:v>0.13525462962963</c:v>
                </c:pt>
                <c:pt idx="5477">
                  <c:v>0.135277777777778</c:v>
                </c:pt>
                <c:pt idx="5478">
                  <c:v>0.13530092592592599</c:v>
                </c:pt>
                <c:pt idx="5479">
                  <c:v>0.13532407407407401</c:v>
                </c:pt>
                <c:pt idx="5480">
                  <c:v>0.13534722222222201</c:v>
                </c:pt>
                <c:pt idx="5481">
                  <c:v>0.13537037037037</c:v>
                </c:pt>
                <c:pt idx="5482">
                  <c:v>0.13540509259259301</c:v>
                </c:pt>
                <c:pt idx="5483">
                  <c:v>0.135428240740741</c:v>
                </c:pt>
                <c:pt idx="5484">
                  <c:v>0.135451388888889</c:v>
                </c:pt>
                <c:pt idx="5485">
                  <c:v>0.13547453703703699</c:v>
                </c:pt>
                <c:pt idx="5486">
                  <c:v>0.13549768518518501</c:v>
                </c:pt>
                <c:pt idx="5487">
                  <c:v>0.13552083333333301</c:v>
                </c:pt>
                <c:pt idx="5488">
                  <c:v>0.135543981481482</c:v>
                </c:pt>
                <c:pt idx="5489">
                  <c:v>0.13557870370370401</c:v>
                </c:pt>
                <c:pt idx="5490">
                  <c:v>0.135601851851852</c:v>
                </c:pt>
                <c:pt idx="5491">
                  <c:v>0.135625</c:v>
                </c:pt>
                <c:pt idx="5492">
                  <c:v>0.13564814814814799</c:v>
                </c:pt>
                <c:pt idx="5493">
                  <c:v>0.13567129629629601</c:v>
                </c:pt>
                <c:pt idx="5494">
                  <c:v>0.13569444444444401</c:v>
                </c:pt>
                <c:pt idx="5495">
                  <c:v>0.135717592592593</c:v>
                </c:pt>
                <c:pt idx="5496">
                  <c:v>0.13574074074074099</c:v>
                </c:pt>
                <c:pt idx="5497">
                  <c:v>0.13576388888888899</c:v>
                </c:pt>
                <c:pt idx="5498">
                  <c:v>0.135798611111111</c:v>
                </c:pt>
                <c:pt idx="5499">
                  <c:v>0.13582175925925899</c:v>
                </c:pt>
                <c:pt idx="5500">
                  <c:v>0.13584490740740701</c:v>
                </c:pt>
                <c:pt idx="5501">
                  <c:v>0.13586805555555601</c:v>
                </c:pt>
                <c:pt idx="5502">
                  <c:v>0.135891203703704</c:v>
                </c:pt>
                <c:pt idx="5503">
                  <c:v>0.13591435185185199</c:v>
                </c:pt>
                <c:pt idx="5504">
                  <c:v>0.13593749999999999</c:v>
                </c:pt>
                <c:pt idx="5505">
                  <c:v>0.13596064814814801</c:v>
                </c:pt>
                <c:pt idx="5506">
                  <c:v>0.13599537037036999</c:v>
                </c:pt>
                <c:pt idx="5507">
                  <c:v>0.13601851851851801</c:v>
                </c:pt>
                <c:pt idx="5508">
                  <c:v>0.136041666666667</c:v>
                </c:pt>
                <c:pt idx="5509">
                  <c:v>0.136064814814815</c:v>
                </c:pt>
                <c:pt idx="5510">
                  <c:v>0.13608796296296299</c:v>
                </c:pt>
                <c:pt idx="5511">
                  <c:v>0.13611111111111099</c:v>
                </c:pt>
                <c:pt idx="5512">
                  <c:v>0.13613425925925901</c:v>
                </c:pt>
                <c:pt idx="5513">
                  <c:v>0.13615740740740701</c:v>
                </c:pt>
                <c:pt idx="5514">
                  <c:v>0.13619212962963001</c:v>
                </c:pt>
                <c:pt idx="5515">
                  <c:v>0.136215277777778</c:v>
                </c:pt>
                <c:pt idx="5516">
                  <c:v>0.136238425925926</c:v>
                </c:pt>
                <c:pt idx="5517">
                  <c:v>0.13626157407407399</c:v>
                </c:pt>
                <c:pt idx="5518">
                  <c:v>0.13628472222222199</c:v>
                </c:pt>
                <c:pt idx="5519">
                  <c:v>0.13630787037037001</c:v>
                </c:pt>
                <c:pt idx="5520">
                  <c:v>0.136331018518518</c:v>
                </c:pt>
                <c:pt idx="5521">
                  <c:v>0.136354166666667</c:v>
                </c:pt>
                <c:pt idx="5522">
                  <c:v>0.13637731481481499</c:v>
                </c:pt>
                <c:pt idx="5523">
                  <c:v>0.136412037037037</c:v>
                </c:pt>
                <c:pt idx="5524">
                  <c:v>0.13643518518518499</c:v>
                </c:pt>
                <c:pt idx="5525">
                  <c:v>0.13645833333333299</c:v>
                </c:pt>
                <c:pt idx="5526">
                  <c:v>0.13648148148148201</c:v>
                </c:pt>
                <c:pt idx="5527">
                  <c:v>0.13650462962963</c:v>
                </c:pt>
                <c:pt idx="5528">
                  <c:v>0.136527777777778</c:v>
                </c:pt>
                <c:pt idx="5529">
                  <c:v>0.13655092592592599</c:v>
                </c:pt>
                <c:pt idx="5530">
                  <c:v>0.13657407407407399</c:v>
                </c:pt>
                <c:pt idx="5531">
                  <c:v>0.13660879629629599</c:v>
                </c:pt>
                <c:pt idx="5532">
                  <c:v>0.13663194444444399</c:v>
                </c:pt>
                <c:pt idx="5533">
                  <c:v>0.13665509259259301</c:v>
                </c:pt>
                <c:pt idx="5534">
                  <c:v>0.136678240740741</c:v>
                </c:pt>
                <c:pt idx="5535">
                  <c:v>0.136701388888889</c:v>
                </c:pt>
                <c:pt idx="5536">
                  <c:v>0.13672453703703699</c:v>
                </c:pt>
                <c:pt idx="5537">
                  <c:v>0.13674768518518499</c:v>
                </c:pt>
                <c:pt idx="5538">
                  <c:v>0.13677083333333301</c:v>
                </c:pt>
                <c:pt idx="5539">
                  <c:v>0.136793981481482</c:v>
                </c:pt>
                <c:pt idx="5540">
                  <c:v>0.13682870370370401</c:v>
                </c:pt>
                <c:pt idx="5541">
                  <c:v>0.136851851851852</c:v>
                </c:pt>
                <c:pt idx="5542">
                  <c:v>0.136875</c:v>
                </c:pt>
                <c:pt idx="5543">
                  <c:v>0.13689814814814799</c:v>
                </c:pt>
                <c:pt idx="5544">
                  <c:v>0.13692129629629601</c:v>
                </c:pt>
                <c:pt idx="5545">
                  <c:v>0.13694444444444401</c:v>
                </c:pt>
                <c:pt idx="5546">
                  <c:v>0.136967592592593</c:v>
                </c:pt>
                <c:pt idx="5547">
                  <c:v>0.136990740740741</c:v>
                </c:pt>
                <c:pt idx="5548">
                  <c:v>0.137025462962963</c:v>
                </c:pt>
                <c:pt idx="5549">
                  <c:v>0.137048611111111</c:v>
                </c:pt>
                <c:pt idx="5550">
                  <c:v>0.13707175925925899</c:v>
                </c:pt>
                <c:pt idx="5551">
                  <c:v>0.13709490740740701</c:v>
                </c:pt>
                <c:pt idx="5552">
                  <c:v>0.13711805555555601</c:v>
                </c:pt>
                <c:pt idx="5553">
                  <c:v>0.137141203703704</c:v>
                </c:pt>
                <c:pt idx="5554">
                  <c:v>0.137164351851852</c:v>
                </c:pt>
                <c:pt idx="5555">
                  <c:v>0.13718749999999999</c:v>
                </c:pt>
                <c:pt idx="5556">
                  <c:v>0.13721064814814801</c:v>
                </c:pt>
                <c:pt idx="5557">
                  <c:v>0.13724537037036999</c:v>
                </c:pt>
                <c:pt idx="5558">
                  <c:v>0.13726851851851801</c:v>
                </c:pt>
                <c:pt idx="5559">
                  <c:v>0.13729166666666701</c:v>
                </c:pt>
                <c:pt idx="5560">
                  <c:v>0.137314814814815</c:v>
                </c:pt>
                <c:pt idx="5561">
                  <c:v>0.13733796296296299</c:v>
                </c:pt>
                <c:pt idx="5562">
                  <c:v>0.13736111111111099</c:v>
                </c:pt>
                <c:pt idx="5563">
                  <c:v>0.13738425925925901</c:v>
                </c:pt>
                <c:pt idx="5564">
                  <c:v>0.13740740740740701</c:v>
                </c:pt>
                <c:pt idx="5565">
                  <c:v>0.137430555555556</c:v>
                </c:pt>
                <c:pt idx="5566">
                  <c:v>0.13746527777777801</c:v>
                </c:pt>
                <c:pt idx="5567">
                  <c:v>0.137488425925926</c:v>
                </c:pt>
                <c:pt idx="5568">
                  <c:v>0.13751157407407399</c:v>
                </c:pt>
                <c:pt idx="5569">
                  <c:v>0.13753472222222199</c:v>
                </c:pt>
                <c:pt idx="5570">
                  <c:v>0.13755787037037001</c:v>
                </c:pt>
                <c:pt idx="5571">
                  <c:v>0.13758101851851801</c:v>
                </c:pt>
                <c:pt idx="5572">
                  <c:v>0.137604166666667</c:v>
                </c:pt>
                <c:pt idx="5573">
                  <c:v>0.13762731481481499</c:v>
                </c:pt>
                <c:pt idx="5574">
                  <c:v>0.13765046296296299</c:v>
                </c:pt>
                <c:pt idx="5575">
                  <c:v>0.13768518518518499</c:v>
                </c:pt>
                <c:pt idx="5576">
                  <c:v>0.13770833333333299</c:v>
                </c:pt>
                <c:pt idx="5577">
                  <c:v>0.13773148148148201</c:v>
                </c:pt>
                <c:pt idx="5578">
                  <c:v>0.13775462962963</c:v>
                </c:pt>
                <c:pt idx="5579">
                  <c:v>0.137777777777778</c:v>
                </c:pt>
                <c:pt idx="5580">
                  <c:v>0.13780092592592599</c:v>
                </c:pt>
                <c:pt idx="5581">
                  <c:v>0.13782407407407399</c:v>
                </c:pt>
                <c:pt idx="5582">
                  <c:v>0.13784722222222201</c:v>
                </c:pt>
                <c:pt idx="5583">
                  <c:v>0.13787037037037</c:v>
                </c:pt>
                <c:pt idx="5584">
                  <c:v>0.13790509259259301</c:v>
                </c:pt>
                <c:pt idx="5585">
                  <c:v>0.137928240740741</c:v>
                </c:pt>
                <c:pt idx="5586">
                  <c:v>0.137951388888889</c:v>
                </c:pt>
                <c:pt idx="5587">
                  <c:v>0.13797453703703699</c:v>
                </c:pt>
                <c:pt idx="5588">
                  <c:v>0.13799768518518499</c:v>
                </c:pt>
                <c:pt idx="5589">
                  <c:v>0.13802083333333301</c:v>
                </c:pt>
                <c:pt idx="5590">
                  <c:v>0.138043981481482</c:v>
                </c:pt>
                <c:pt idx="5591">
                  <c:v>0.13806712962963</c:v>
                </c:pt>
                <c:pt idx="5592">
                  <c:v>0.13809027777777799</c:v>
                </c:pt>
                <c:pt idx="5593">
                  <c:v>0.138125</c:v>
                </c:pt>
                <c:pt idx="5594">
                  <c:v>0.13814814814814799</c:v>
                </c:pt>
                <c:pt idx="5595">
                  <c:v>0.13817129629629599</c:v>
                </c:pt>
                <c:pt idx="5596">
                  <c:v>0.13819444444444401</c:v>
                </c:pt>
                <c:pt idx="5597">
                  <c:v>0.138217592592593</c:v>
                </c:pt>
                <c:pt idx="5598">
                  <c:v>0.138240740740741</c:v>
                </c:pt>
                <c:pt idx="5599">
                  <c:v>0.13826388888888899</c:v>
                </c:pt>
                <c:pt idx="5600">
                  <c:v>0.138298611111111</c:v>
                </c:pt>
                <c:pt idx="5601">
                  <c:v>0.13832175925925899</c:v>
                </c:pt>
                <c:pt idx="5602">
                  <c:v>0.13834490740740699</c:v>
                </c:pt>
                <c:pt idx="5603">
                  <c:v>0.13836805555555601</c:v>
                </c:pt>
                <c:pt idx="5604">
                  <c:v>0.138391203703704</c:v>
                </c:pt>
                <c:pt idx="5605">
                  <c:v>0.138414351851852</c:v>
                </c:pt>
                <c:pt idx="5606">
                  <c:v>0.13843749999999999</c:v>
                </c:pt>
                <c:pt idx="5607">
                  <c:v>0.13846064814814801</c:v>
                </c:pt>
                <c:pt idx="5608">
                  <c:v>0.13848379629629601</c:v>
                </c:pt>
                <c:pt idx="5609">
                  <c:v>0.13851851851851801</c:v>
                </c:pt>
                <c:pt idx="5610">
                  <c:v>0.13854166666666701</c:v>
                </c:pt>
                <c:pt idx="5611">
                  <c:v>0.138564814814815</c:v>
                </c:pt>
                <c:pt idx="5612">
                  <c:v>0.138587962962963</c:v>
                </c:pt>
                <c:pt idx="5613">
                  <c:v>0.13861111111111099</c:v>
                </c:pt>
                <c:pt idx="5614">
                  <c:v>0.13863425925925901</c:v>
                </c:pt>
                <c:pt idx="5615">
                  <c:v>0.13865740740740701</c:v>
                </c:pt>
                <c:pt idx="5616">
                  <c:v>0.138680555555556</c:v>
                </c:pt>
                <c:pt idx="5617">
                  <c:v>0.138703703703704</c:v>
                </c:pt>
                <c:pt idx="5618">
                  <c:v>0.138738425925926</c:v>
                </c:pt>
                <c:pt idx="5619">
                  <c:v>0.138761574074074</c:v>
                </c:pt>
                <c:pt idx="5620">
                  <c:v>0.13878472222222199</c:v>
                </c:pt>
                <c:pt idx="5621">
                  <c:v>0.13880787037037001</c:v>
                </c:pt>
                <c:pt idx="5622">
                  <c:v>0.13883101851851801</c:v>
                </c:pt>
                <c:pt idx="5623">
                  <c:v>0.138854166666667</c:v>
                </c:pt>
                <c:pt idx="5624">
                  <c:v>0.13887731481481499</c:v>
                </c:pt>
                <c:pt idx="5625">
                  <c:v>0.138912037037037</c:v>
                </c:pt>
                <c:pt idx="5626">
                  <c:v>0.138935185185185</c:v>
                </c:pt>
                <c:pt idx="5627">
                  <c:v>0.13895833333333299</c:v>
                </c:pt>
                <c:pt idx="5628">
                  <c:v>0.13898148148148201</c:v>
                </c:pt>
                <c:pt idx="5629">
                  <c:v>0.13900462962963001</c:v>
                </c:pt>
                <c:pt idx="5630">
                  <c:v>0.139027777777778</c:v>
                </c:pt>
                <c:pt idx="5631">
                  <c:v>0.13905092592592599</c:v>
                </c:pt>
                <c:pt idx="5632">
                  <c:v>0.13907407407407399</c:v>
                </c:pt>
                <c:pt idx="5633">
                  <c:v>0.13909722222222201</c:v>
                </c:pt>
                <c:pt idx="5634">
                  <c:v>0.13913194444444399</c:v>
                </c:pt>
                <c:pt idx="5635">
                  <c:v>0.13915509259259301</c:v>
                </c:pt>
                <c:pt idx="5636">
                  <c:v>0.139178240740741</c:v>
                </c:pt>
                <c:pt idx="5637">
                  <c:v>0.139201388888889</c:v>
                </c:pt>
                <c:pt idx="5638">
                  <c:v>0.13922453703703699</c:v>
                </c:pt>
                <c:pt idx="5639">
                  <c:v>0.13924768518518499</c:v>
                </c:pt>
                <c:pt idx="5640">
                  <c:v>0.13927083333333301</c:v>
                </c:pt>
                <c:pt idx="5641">
                  <c:v>0.139293981481482</c:v>
                </c:pt>
                <c:pt idx="5642">
                  <c:v>0.13931712962963</c:v>
                </c:pt>
                <c:pt idx="5643">
                  <c:v>0.139351851851852</c:v>
                </c:pt>
                <c:pt idx="5644">
                  <c:v>0.139375</c:v>
                </c:pt>
                <c:pt idx="5645">
                  <c:v>0.13939814814814799</c:v>
                </c:pt>
                <c:pt idx="5646">
                  <c:v>0.13942129629629599</c:v>
                </c:pt>
                <c:pt idx="5647">
                  <c:v>0.13944444444444401</c:v>
                </c:pt>
                <c:pt idx="5648">
                  <c:v>0.139467592592593</c:v>
                </c:pt>
                <c:pt idx="5649">
                  <c:v>0.139490740740741</c:v>
                </c:pt>
                <c:pt idx="5650">
                  <c:v>0.13951388888888899</c:v>
                </c:pt>
                <c:pt idx="5651">
                  <c:v>0.139548611111111</c:v>
                </c:pt>
                <c:pt idx="5652">
                  <c:v>0.13957175925925899</c:v>
                </c:pt>
                <c:pt idx="5653">
                  <c:v>0.13959490740740699</c:v>
                </c:pt>
                <c:pt idx="5654">
                  <c:v>0.13961805555555601</c:v>
                </c:pt>
                <c:pt idx="5655">
                  <c:v>0.139641203703704</c:v>
                </c:pt>
                <c:pt idx="5656">
                  <c:v>0.139664351851852</c:v>
                </c:pt>
                <c:pt idx="5657">
                  <c:v>0.13968749999999999</c:v>
                </c:pt>
                <c:pt idx="5658">
                  <c:v>0.13971064814814799</c:v>
                </c:pt>
                <c:pt idx="5659">
                  <c:v>0.13973379629629601</c:v>
                </c:pt>
                <c:pt idx="5660">
                  <c:v>0.13976851851851799</c:v>
                </c:pt>
                <c:pt idx="5661">
                  <c:v>0.13979166666666701</c:v>
                </c:pt>
                <c:pt idx="5662">
                  <c:v>0.139814814814815</c:v>
                </c:pt>
                <c:pt idx="5663">
                  <c:v>0.139837962962963</c:v>
                </c:pt>
                <c:pt idx="5664">
                  <c:v>0.13986111111111099</c:v>
                </c:pt>
                <c:pt idx="5665">
                  <c:v>0.13988425925925899</c:v>
                </c:pt>
                <c:pt idx="5666">
                  <c:v>0.13990740740740701</c:v>
                </c:pt>
                <c:pt idx="5667">
                  <c:v>0.139930555555556</c:v>
                </c:pt>
                <c:pt idx="5668">
                  <c:v>0.139953703703704</c:v>
                </c:pt>
                <c:pt idx="5669">
                  <c:v>0.139988425925926</c:v>
                </c:pt>
                <c:pt idx="5670">
                  <c:v>0.140011574074074</c:v>
                </c:pt>
                <c:pt idx="5671">
                  <c:v>0.14003472222222199</c:v>
                </c:pt>
                <c:pt idx="5672">
                  <c:v>0.14005787037037001</c:v>
                </c:pt>
                <c:pt idx="5673">
                  <c:v>0.14008101851851801</c:v>
                </c:pt>
                <c:pt idx="5674">
                  <c:v>0.140104166666667</c:v>
                </c:pt>
                <c:pt idx="5675">
                  <c:v>0.140127314814815</c:v>
                </c:pt>
                <c:pt idx="5676">
                  <c:v>0.14015046296296299</c:v>
                </c:pt>
                <c:pt idx="5677">
                  <c:v>0.14017361111111101</c:v>
                </c:pt>
                <c:pt idx="5678">
                  <c:v>0.14020833333333299</c:v>
                </c:pt>
                <c:pt idx="5679">
                  <c:v>0.14023148148148201</c:v>
                </c:pt>
                <c:pt idx="5680">
                  <c:v>0.14025462962963001</c:v>
                </c:pt>
                <c:pt idx="5681">
                  <c:v>0.140277777777778</c:v>
                </c:pt>
                <c:pt idx="5682">
                  <c:v>0.140300925925926</c:v>
                </c:pt>
                <c:pt idx="5683">
                  <c:v>0.14032407407407399</c:v>
                </c:pt>
                <c:pt idx="5684">
                  <c:v>0.14034722222222201</c:v>
                </c:pt>
                <c:pt idx="5685">
                  <c:v>0.14037037037037001</c:v>
                </c:pt>
                <c:pt idx="5686">
                  <c:v>0.140393518518518</c:v>
                </c:pt>
                <c:pt idx="5687">
                  <c:v>0.14041666666666699</c:v>
                </c:pt>
                <c:pt idx="5688">
                  <c:v>0.140451388888889</c:v>
                </c:pt>
                <c:pt idx="5689">
                  <c:v>0.140474537037037</c:v>
                </c:pt>
                <c:pt idx="5690">
                  <c:v>0.14049768518518499</c:v>
                </c:pt>
                <c:pt idx="5691">
                  <c:v>0.14052083333333301</c:v>
                </c:pt>
                <c:pt idx="5692">
                  <c:v>0.14054398148148201</c:v>
                </c:pt>
                <c:pt idx="5693">
                  <c:v>0.14056712962963</c:v>
                </c:pt>
                <c:pt idx="5694">
                  <c:v>0.14059027777777799</c:v>
                </c:pt>
                <c:pt idx="5695">
                  <c:v>0.14061342592592599</c:v>
                </c:pt>
                <c:pt idx="5696">
                  <c:v>0.14063657407407401</c:v>
                </c:pt>
                <c:pt idx="5697">
                  <c:v>0.14067129629629599</c:v>
                </c:pt>
                <c:pt idx="5698">
                  <c:v>0.14069444444444401</c:v>
                </c:pt>
                <c:pt idx="5699">
                  <c:v>0.140717592592593</c:v>
                </c:pt>
                <c:pt idx="5700">
                  <c:v>0.140740740740741</c:v>
                </c:pt>
                <c:pt idx="5701">
                  <c:v>0.14076388888888899</c:v>
                </c:pt>
                <c:pt idx="5702">
                  <c:v>0.14078703703703699</c:v>
                </c:pt>
                <c:pt idx="5703">
                  <c:v>0.14081018518518501</c:v>
                </c:pt>
                <c:pt idx="5704">
                  <c:v>0.14083333333333301</c:v>
                </c:pt>
                <c:pt idx="5705">
                  <c:v>0.140856481481482</c:v>
                </c:pt>
                <c:pt idx="5706">
                  <c:v>0.140891203703704</c:v>
                </c:pt>
                <c:pt idx="5707">
                  <c:v>0.140914351851852</c:v>
                </c:pt>
                <c:pt idx="5708">
                  <c:v>0.14093749999999999</c:v>
                </c:pt>
                <c:pt idx="5709">
                  <c:v>0.14096064814814799</c:v>
                </c:pt>
                <c:pt idx="5710">
                  <c:v>0.14098379629629601</c:v>
                </c:pt>
                <c:pt idx="5711">
                  <c:v>0.141006944444444</c:v>
                </c:pt>
                <c:pt idx="5712">
                  <c:v>0.14104166666666701</c:v>
                </c:pt>
                <c:pt idx="5713">
                  <c:v>0.141064814814815</c:v>
                </c:pt>
                <c:pt idx="5714">
                  <c:v>0.141087962962963</c:v>
                </c:pt>
                <c:pt idx="5715">
                  <c:v>0.14111111111111099</c:v>
                </c:pt>
                <c:pt idx="5716">
                  <c:v>0.14113425925925899</c:v>
                </c:pt>
                <c:pt idx="5717">
                  <c:v>0.14115740740740701</c:v>
                </c:pt>
                <c:pt idx="5718">
                  <c:v>0.141180555555556</c:v>
                </c:pt>
                <c:pt idx="5719">
                  <c:v>0.141203703703704</c:v>
                </c:pt>
                <c:pt idx="5720">
                  <c:v>0.14122685185185199</c:v>
                </c:pt>
                <c:pt idx="5721">
                  <c:v>0.14124999999999999</c:v>
                </c:pt>
                <c:pt idx="5722">
                  <c:v>0.14128472222222199</c:v>
                </c:pt>
                <c:pt idx="5723">
                  <c:v>0.14130787037036999</c:v>
                </c:pt>
                <c:pt idx="5724">
                  <c:v>0.14133101851851801</c:v>
                </c:pt>
                <c:pt idx="5725">
                  <c:v>0.141354166666667</c:v>
                </c:pt>
                <c:pt idx="5726">
                  <c:v>0.141377314814815</c:v>
                </c:pt>
                <c:pt idx="5727">
                  <c:v>0.14140046296296299</c:v>
                </c:pt>
                <c:pt idx="5728">
                  <c:v>0.14142361111111099</c:v>
                </c:pt>
                <c:pt idx="5729">
                  <c:v>0.14144675925925901</c:v>
                </c:pt>
                <c:pt idx="5730">
                  <c:v>0.14148148148148201</c:v>
                </c:pt>
                <c:pt idx="5731">
                  <c:v>0.14150462962963001</c:v>
                </c:pt>
                <c:pt idx="5732">
                  <c:v>0.141527777777778</c:v>
                </c:pt>
                <c:pt idx="5733">
                  <c:v>0.141550925925926</c:v>
                </c:pt>
                <c:pt idx="5734">
                  <c:v>0.14157407407407399</c:v>
                </c:pt>
                <c:pt idx="5735">
                  <c:v>0.14159722222222201</c:v>
                </c:pt>
                <c:pt idx="5736">
                  <c:v>0.14162037037037001</c:v>
                </c:pt>
                <c:pt idx="5737">
                  <c:v>0.141643518518518</c:v>
                </c:pt>
                <c:pt idx="5738">
                  <c:v>0.141666666666667</c:v>
                </c:pt>
                <c:pt idx="5739">
                  <c:v>0.14168981481481499</c:v>
                </c:pt>
                <c:pt idx="5740">
                  <c:v>0.141724537037037</c:v>
                </c:pt>
                <c:pt idx="5741">
                  <c:v>0.14174768518518499</c:v>
                </c:pt>
                <c:pt idx="5742">
                  <c:v>0.14177083333333301</c:v>
                </c:pt>
                <c:pt idx="5743">
                  <c:v>0.14179398148148201</c:v>
                </c:pt>
                <c:pt idx="5744">
                  <c:v>0.14181712962963</c:v>
                </c:pt>
                <c:pt idx="5745">
                  <c:v>0.141840277777778</c:v>
                </c:pt>
                <c:pt idx="5746">
                  <c:v>0.14186342592592599</c:v>
                </c:pt>
                <c:pt idx="5747">
                  <c:v>0.14188657407407401</c:v>
                </c:pt>
                <c:pt idx="5748">
                  <c:v>0.14192129629629599</c:v>
                </c:pt>
                <c:pt idx="5749">
                  <c:v>0.14194444444444401</c:v>
                </c:pt>
                <c:pt idx="5750">
                  <c:v>0.14196759259259301</c:v>
                </c:pt>
                <c:pt idx="5751">
                  <c:v>0.141990740740741</c:v>
                </c:pt>
                <c:pt idx="5752">
                  <c:v>0.14201388888888899</c:v>
                </c:pt>
                <c:pt idx="5753">
                  <c:v>0.14203703703703699</c:v>
                </c:pt>
                <c:pt idx="5754">
                  <c:v>0.14206018518518501</c:v>
                </c:pt>
                <c:pt idx="5755">
                  <c:v>0.14208333333333301</c:v>
                </c:pt>
                <c:pt idx="5756">
                  <c:v>0.142106481481482</c:v>
                </c:pt>
                <c:pt idx="5757">
                  <c:v>0.14214120370370401</c:v>
                </c:pt>
                <c:pt idx="5758">
                  <c:v>0.142164351851852</c:v>
                </c:pt>
                <c:pt idx="5759">
                  <c:v>0.14218749999999999</c:v>
                </c:pt>
                <c:pt idx="5760">
                  <c:v>0.14221064814814799</c:v>
                </c:pt>
                <c:pt idx="5761">
                  <c:v>0.14223379629629601</c:v>
                </c:pt>
                <c:pt idx="5762">
                  <c:v>0.14225694444444401</c:v>
                </c:pt>
                <c:pt idx="5763">
                  <c:v>0.142280092592593</c:v>
                </c:pt>
                <c:pt idx="5764">
                  <c:v>0.142314814814815</c:v>
                </c:pt>
                <c:pt idx="5765">
                  <c:v>0.142337962962963</c:v>
                </c:pt>
                <c:pt idx="5766">
                  <c:v>0.14236111111111099</c:v>
                </c:pt>
                <c:pt idx="5767">
                  <c:v>0.14238425925925899</c:v>
                </c:pt>
                <c:pt idx="5768">
                  <c:v>0.14240740740740701</c:v>
                </c:pt>
                <c:pt idx="5769">
                  <c:v>0.142430555555556</c:v>
                </c:pt>
                <c:pt idx="5770">
                  <c:v>0.142453703703704</c:v>
                </c:pt>
                <c:pt idx="5771">
                  <c:v>0.14247685185185199</c:v>
                </c:pt>
                <c:pt idx="5772">
                  <c:v>0.142511574074074</c:v>
                </c:pt>
                <c:pt idx="5773">
                  <c:v>0.14253472222222199</c:v>
                </c:pt>
                <c:pt idx="5774">
                  <c:v>0.14255787037036999</c:v>
                </c:pt>
                <c:pt idx="5775">
                  <c:v>0.14258101851851801</c:v>
                </c:pt>
                <c:pt idx="5776">
                  <c:v>0.142604166666667</c:v>
                </c:pt>
                <c:pt idx="5777">
                  <c:v>0.142627314814815</c:v>
                </c:pt>
                <c:pt idx="5778">
                  <c:v>0.14265046296296299</c:v>
                </c:pt>
                <c:pt idx="5779">
                  <c:v>0.14267361111111099</c:v>
                </c:pt>
                <c:pt idx="5780">
                  <c:v>0.14270833333333299</c:v>
                </c:pt>
                <c:pt idx="5781">
                  <c:v>0.14273148148148199</c:v>
                </c:pt>
                <c:pt idx="5782">
                  <c:v>0.14275462962963001</c:v>
                </c:pt>
                <c:pt idx="5783">
                  <c:v>0.142777777777778</c:v>
                </c:pt>
                <c:pt idx="5784">
                  <c:v>0.142800925925926</c:v>
                </c:pt>
                <c:pt idx="5785">
                  <c:v>0.14282407407407399</c:v>
                </c:pt>
                <c:pt idx="5786">
                  <c:v>0.14284722222222199</c:v>
                </c:pt>
                <c:pt idx="5787">
                  <c:v>0.14287037037037001</c:v>
                </c:pt>
                <c:pt idx="5788">
                  <c:v>0.142893518518518</c:v>
                </c:pt>
                <c:pt idx="5789">
                  <c:v>0.14292824074074101</c:v>
                </c:pt>
                <c:pt idx="5790">
                  <c:v>0.142951388888889</c:v>
                </c:pt>
                <c:pt idx="5791">
                  <c:v>0.142974537037037</c:v>
                </c:pt>
                <c:pt idx="5792">
                  <c:v>0.14299768518518499</c:v>
                </c:pt>
                <c:pt idx="5793">
                  <c:v>0.14302083333333299</c:v>
                </c:pt>
                <c:pt idx="5794">
                  <c:v>0.14304398148148201</c:v>
                </c:pt>
                <c:pt idx="5795">
                  <c:v>0.14306712962963</c:v>
                </c:pt>
                <c:pt idx="5796">
                  <c:v>0.143090277777778</c:v>
                </c:pt>
                <c:pt idx="5797">
                  <c:v>0.143125</c:v>
                </c:pt>
                <c:pt idx="5798">
                  <c:v>0.143148148148148</c:v>
                </c:pt>
                <c:pt idx="5799">
                  <c:v>0.14317129629629599</c:v>
                </c:pt>
                <c:pt idx="5800">
                  <c:v>0.14319444444444401</c:v>
                </c:pt>
                <c:pt idx="5801">
                  <c:v>0.14321759259259301</c:v>
                </c:pt>
                <c:pt idx="5802">
                  <c:v>0.143240740740741</c:v>
                </c:pt>
                <c:pt idx="5803">
                  <c:v>0.143263888888889</c:v>
                </c:pt>
                <c:pt idx="5804">
                  <c:v>0.14328703703703699</c:v>
                </c:pt>
                <c:pt idx="5805">
                  <c:v>0.14331018518518501</c:v>
                </c:pt>
                <c:pt idx="5806">
                  <c:v>0.14333333333333301</c:v>
                </c:pt>
                <c:pt idx="5807">
                  <c:v>0.14336805555555601</c:v>
                </c:pt>
                <c:pt idx="5808">
                  <c:v>0.14339120370370401</c:v>
                </c:pt>
                <c:pt idx="5809">
                  <c:v>0.143414351851852</c:v>
                </c:pt>
                <c:pt idx="5810">
                  <c:v>0.1434375</c:v>
                </c:pt>
                <c:pt idx="5811">
                  <c:v>0.14346064814814799</c:v>
                </c:pt>
                <c:pt idx="5812">
                  <c:v>0.14348379629629601</c:v>
                </c:pt>
                <c:pt idx="5813">
                  <c:v>0.14350694444444401</c:v>
                </c:pt>
                <c:pt idx="5814">
                  <c:v>0.143530092592593</c:v>
                </c:pt>
                <c:pt idx="5815">
                  <c:v>0.14355324074074099</c:v>
                </c:pt>
                <c:pt idx="5816">
                  <c:v>0.143587962962963</c:v>
                </c:pt>
                <c:pt idx="5817">
                  <c:v>0.143611111111111</c:v>
                </c:pt>
                <c:pt idx="5818">
                  <c:v>0.14363425925925899</c:v>
                </c:pt>
                <c:pt idx="5819">
                  <c:v>0.14365740740740701</c:v>
                </c:pt>
                <c:pt idx="5820">
                  <c:v>0.14368055555555601</c:v>
                </c:pt>
                <c:pt idx="5821">
                  <c:v>0.143703703703704</c:v>
                </c:pt>
                <c:pt idx="5822">
                  <c:v>0.14372685185185199</c:v>
                </c:pt>
                <c:pt idx="5823">
                  <c:v>0.14374999999999999</c:v>
                </c:pt>
                <c:pt idx="5824">
                  <c:v>0.14378472222222199</c:v>
                </c:pt>
                <c:pt idx="5825">
                  <c:v>0.14380787037036999</c:v>
                </c:pt>
                <c:pt idx="5826">
                  <c:v>0.14383101851851801</c:v>
                </c:pt>
                <c:pt idx="5827">
                  <c:v>0.143854166666667</c:v>
                </c:pt>
                <c:pt idx="5828">
                  <c:v>0.143877314814815</c:v>
                </c:pt>
                <c:pt idx="5829">
                  <c:v>0.14390046296296299</c:v>
                </c:pt>
                <c:pt idx="5830">
                  <c:v>0.14392361111111099</c:v>
                </c:pt>
                <c:pt idx="5831">
                  <c:v>0.14394675925925901</c:v>
                </c:pt>
                <c:pt idx="5832">
                  <c:v>0.14396990740740701</c:v>
                </c:pt>
                <c:pt idx="5833">
                  <c:v>0.14400462962963001</c:v>
                </c:pt>
                <c:pt idx="5834">
                  <c:v>0.144027777777778</c:v>
                </c:pt>
                <c:pt idx="5835">
                  <c:v>0.144050925925926</c:v>
                </c:pt>
                <c:pt idx="5836">
                  <c:v>0.14407407407407399</c:v>
                </c:pt>
                <c:pt idx="5837">
                  <c:v>0.14409722222222199</c:v>
                </c:pt>
                <c:pt idx="5838">
                  <c:v>0.14412037037037001</c:v>
                </c:pt>
                <c:pt idx="5839">
                  <c:v>0.144143518518518</c:v>
                </c:pt>
                <c:pt idx="5840">
                  <c:v>0.144166666666667</c:v>
                </c:pt>
                <c:pt idx="5841">
                  <c:v>0.14418981481481499</c:v>
                </c:pt>
                <c:pt idx="5842">
                  <c:v>0.144224537037037</c:v>
                </c:pt>
                <c:pt idx="5843">
                  <c:v>0.14424768518518499</c:v>
                </c:pt>
                <c:pt idx="5844">
                  <c:v>0.14427083333333299</c:v>
                </c:pt>
                <c:pt idx="5845">
                  <c:v>0.14429398148148201</c:v>
                </c:pt>
                <c:pt idx="5846">
                  <c:v>0.14431712962963</c:v>
                </c:pt>
                <c:pt idx="5847">
                  <c:v>0.144340277777778</c:v>
                </c:pt>
                <c:pt idx="5848">
                  <c:v>0.14436342592592599</c:v>
                </c:pt>
                <c:pt idx="5849">
                  <c:v>0.14438657407407399</c:v>
                </c:pt>
                <c:pt idx="5850">
                  <c:v>0.14440972222222201</c:v>
                </c:pt>
                <c:pt idx="5851">
                  <c:v>0.14444444444444399</c:v>
                </c:pt>
                <c:pt idx="5852">
                  <c:v>0.14446759259259301</c:v>
                </c:pt>
                <c:pt idx="5853">
                  <c:v>0.144490740740741</c:v>
                </c:pt>
                <c:pt idx="5854">
                  <c:v>0.144513888888889</c:v>
                </c:pt>
                <c:pt idx="5855">
                  <c:v>0.14453703703703699</c:v>
                </c:pt>
                <c:pt idx="5856">
                  <c:v>0.14456018518518499</c:v>
                </c:pt>
                <c:pt idx="5857">
                  <c:v>0.14458333333333301</c:v>
                </c:pt>
                <c:pt idx="5858">
                  <c:v>0.144606481481482</c:v>
                </c:pt>
                <c:pt idx="5859">
                  <c:v>0.14462962962963</c:v>
                </c:pt>
                <c:pt idx="5860">
                  <c:v>0.144664351851852</c:v>
                </c:pt>
                <c:pt idx="5861">
                  <c:v>0.1446875</c:v>
                </c:pt>
                <c:pt idx="5862">
                  <c:v>0.14471064814814799</c:v>
                </c:pt>
                <c:pt idx="5863">
                  <c:v>0.14473379629629601</c:v>
                </c:pt>
                <c:pt idx="5864">
                  <c:v>0.14475694444444401</c:v>
                </c:pt>
                <c:pt idx="5865">
                  <c:v>0.144780092592593</c:v>
                </c:pt>
                <c:pt idx="5866">
                  <c:v>0.144803240740741</c:v>
                </c:pt>
                <c:pt idx="5867">
                  <c:v>0.14482638888888899</c:v>
                </c:pt>
                <c:pt idx="5868">
                  <c:v>0.144861111111111</c:v>
                </c:pt>
                <c:pt idx="5869">
                  <c:v>0.14488425925925899</c:v>
                </c:pt>
                <c:pt idx="5870">
                  <c:v>0.14490740740740701</c:v>
                </c:pt>
                <c:pt idx="5871">
                  <c:v>0.14493055555555601</c:v>
                </c:pt>
                <c:pt idx="5872">
                  <c:v>0.144953703703704</c:v>
                </c:pt>
                <c:pt idx="5873">
                  <c:v>0.144976851851852</c:v>
                </c:pt>
                <c:pt idx="5874">
                  <c:v>0.14499999999999999</c:v>
                </c:pt>
                <c:pt idx="5875">
                  <c:v>0.14502314814814801</c:v>
                </c:pt>
                <c:pt idx="5876">
                  <c:v>0.14504629629629601</c:v>
                </c:pt>
                <c:pt idx="5877">
                  <c:v>0.14508101851851801</c:v>
                </c:pt>
                <c:pt idx="5878">
                  <c:v>0.14510416666666701</c:v>
                </c:pt>
                <c:pt idx="5879">
                  <c:v>0.145127314814815</c:v>
                </c:pt>
                <c:pt idx="5880">
                  <c:v>0.14515046296296299</c:v>
                </c:pt>
                <c:pt idx="5881">
                  <c:v>0.14517361111111099</c:v>
                </c:pt>
                <c:pt idx="5882">
                  <c:v>0.14519675925925901</c:v>
                </c:pt>
                <c:pt idx="5883">
                  <c:v>0.14521990740740701</c:v>
                </c:pt>
                <c:pt idx="5884">
                  <c:v>0.145243055555556</c:v>
                </c:pt>
                <c:pt idx="5885">
                  <c:v>0.14526620370370399</c:v>
                </c:pt>
                <c:pt idx="5886">
                  <c:v>0.145300925925926</c:v>
                </c:pt>
                <c:pt idx="5887">
                  <c:v>0.14532407407407399</c:v>
                </c:pt>
                <c:pt idx="5888">
                  <c:v>0.14534722222222199</c:v>
                </c:pt>
                <c:pt idx="5889">
                  <c:v>0.14537037037037001</c:v>
                </c:pt>
                <c:pt idx="5890">
                  <c:v>0.14539351851851801</c:v>
                </c:pt>
                <c:pt idx="5891">
                  <c:v>0.145416666666667</c:v>
                </c:pt>
                <c:pt idx="5892">
                  <c:v>0.14543981481481499</c:v>
                </c:pt>
                <c:pt idx="5893">
                  <c:v>0.14546296296296299</c:v>
                </c:pt>
                <c:pt idx="5894">
                  <c:v>0.14548611111111101</c:v>
                </c:pt>
                <c:pt idx="5895">
                  <c:v>0.14552083333333299</c:v>
                </c:pt>
                <c:pt idx="5896">
                  <c:v>0.14554398148148201</c:v>
                </c:pt>
                <c:pt idx="5897">
                  <c:v>0.14556712962963</c:v>
                </c:pt>
                <c:pt idx="5898">
                  <c:v>0.145590277777778</c:v>
                </c:pt>
                <c:pt idx="5899">
                  <c:v>0.14561342592592599</c:v>
                </c:pt>
                <c:pt idx="5900">
                  <c:v>0.14563657407407399</c:v>
                </c:pt>
                <c:pt idx="5901">
                  <c:v>0.14565972222222201</c:v>
                </c:pt>
                <c:pt idx="5902">
                  <c:v>0.14568287037037</c:v>
                </c:pt>
                <c:pt idx="5903">
                  <c:v>0.145706018518519</c:v>
                </c:pt>
                <c:pt idx="5904">
                  <c:v>0.14572916666666699</c:v>
                </c:pt>
                <c:pt idx="5905">
                  <c:v>0.145763888888889</c:v>
                </c:pt>
                <c:pt idx="5906">
                  <c:v>0.14578703703703699</c:v>
                </c:pt>
                <c:pt idx="5907">
                  <c:v>0.14581018518518499</c:v>
                </c:pt>
                <c:pt idx="5908">
                  <c:v>0.14583333333333301</c:v>
                </c:pt>
                <c:pt idx="5909">
                  <c:v>0.145856481481482</c:v>
                </c:pt>
                <c:pt idx="5910">
                  <c:v>0.14587962962963</c:v>
                </c:pt>
                <c:pt idx="5911">
                  <c:v>0.14590277777777799</c:v>
                </c:pt>
                <c:pt idx="5912">
                  <c:v>0.14592592592592599</c:v>
                </c:pt>
                <c:pt idx="5913">
                  <c:v>0.14596064814814799</c:v>
                </c:pt>
                <c:pt idx="5914">
                  <c:v>0.14598379629629599</c:v>
                </c:pt>
                <c:pt idx="5915">
                  <c:v>0.14600694444444401</c:v>
                </c:pt>
                <c:pt idx="5916">
                  <c:v>0.146030092592593</c:v>
                </c:pt>
                <c:pt idx="5917">
                  <c:v>0.146053240740741</c:v>
                </c:pt>
                <c:pt idx="5918">
                  <c:v>0.14607638888888899</c:v>
                </c:pt>
                <c:pt idx="5919">
                  <c:v>0.14609953703703699</c:v>
                </c:pt>
                <c:pt idx="5920">
                  <c:v>0.14612268518518501</c:v>
                </c:pt>
                <c:pt idx="5921">
                  <c:v>0.146145833333333</c:v>
                </c:pt>
                <c:pt idx="5922">
                  <c:v>0.14618055555555601</c:v>
                </c:pt>
                <c:pt idx="5923">
                  <c:v>0.146203703703704</c:v>
                </c:pt>
                <c:pt idx="5924">
                  <c:v>0.146226851851852</c:v>
                </c:pt>
                <c:pt idx="5925">
                  <c:v>0.14624999999999999</c:v>
                </c:pt>
                <c:pt idx="5926">
                  <c:v>0.14627314814814801</c:v>
                </c:pt>
                <c:pt idx="5927">
                  <c:v>0.14629629629629601</c:v>
                </c:pt>
                <c:pt idx="5928">
                  <c:v>0.146319444444444</c:v>
                </c:pt>
                <c:pt idx="5929">
                  <c:v>0.146342592592593</c:v>
                </c:pt>
                <c:pt idx="5930">
                  <c:v>0.14636574074074099</c:v>
                </c:pt>
                <c:pt idx="5931">
                  <c:v>0.146400462962963</c:v>
                </c:pt>
                <c:pt idx="5932">
                  <c:v>0.14642361111111099</c:v>
                </c:pt>
                <c:pt idx="5933">
                  <c:v>0.14644675925925901</c:v>
                </c:pt>
                <c:pt idx="5934">
                  <c:v>0.14646990740740701</c:v>
                </c:pt>
                <c:pt idx="5935">
                  <c:v>0.146493055555556</c:v>
                </c:pt>
                <c:pt idx="5936">
                  <c:v>0.146516203703704</c:v>
                </c:pt>
                <c:pt idx="5937">
                  <c:v>0.14653935185185199</c:v>
                </c:pt>
                <c:pt idx="5938">
                  <c:v>0.14656250000000001</c:v>
                </c:pt>
                <c:pt idx="5939">
                  <c:v>0.14658564814814801</c:v>
                </c:pt>
                <c:pt idx="5940">
                  <c:v>0.14662037037037001</c:v>
                </c:pt>
                <c:pt idx="5941">
                  <c:v>0.14664351851851801</c:v>
                </c:pt>
                <c:pt idx="5942">
                  <c:v>0.146666666666667</c:v>
                </c:pt>
                <c:pt idx="5943">
                  <c:v>0.14668981481481499</c:v>
                </c:pt>
                <c:pt idx="5944">
                  <c:v>0.14671296296296299</c:v>
                </c:pt>
                <c:pt idx="5945">
                  <c:v>0.14673611111111101</c:v>
                </c:pt>
                <c:pt idx="5946">
                  <c:v>0.14675925925925901</c:v>
                </c:pt>
                <c:pt idx="5947">
                  <c:v>0.146782407407407</c:v>
                </c:pt>
                <c:pt idx="5948">
                  <c:v>0.14680555555555599</c:v>
                </c:pt>
                <c:pt idx="5949">
                  <c:v>0.146840277777778</c:v>
                </c:pt>
                <c:pt idx="5950">
                  <c:v>0.14686342592592599</c:v>
                </c:pt>
                <c:pt idx="5951">
                  <c:v>0.14688657407407399</c:v>
                </c:pt>
                <c:pt idx="5952">
                  <c:v>0.14690972222222201</c:v>
                </c:pt>
                <c:pt idx="5953">
                  <c:v>0.14693287037037001</c:v>
                </c:pt>
                <c:pt idx="5954">
                  <c:v>0.146956018518518</c:v>
                </c:pt>
                <c:pt idx="5955">
                  <c:v>0.14697916666666699</c:v>
                </c:pt>
                <c:pt idx="5956">
                  <c:v>0.14700231481481499</c:v>
                </c:pt>
                <c:pt idx="5957">
                  <c:v>0.14703703703703699</c:v>
                </c:pt>
                <c:pt idx="5958">
                  <c:v>0.14706018518518499</c:v>
                </c:pt>
                <c:pt idx="5959">
                  <c:v>0.14708333333333301</c:v>
                </c:pt>
                <c:pt idx="5960">
                  <c:v>0.147106481481482</c:v>
                </c:pt>
                <c:pt idx="5961">
                  <c:v>0.14712962962963</c:v>
                </c:pt>
                <c:pt idx="5962">
                  <c:v>0.14715277777777799</c:v>
                </c:pt>
                <c:pt idx="5963">
                  <c:v>0.14717592592592599</c:v>
                </c:pt>
                <c:pt idx="5964">
                  <c:v>0.14719907407407401</c:v>
                </c:pt>
                <c:pt idx="5965">
                  <c:v>0.14723379629629599</c:v>
                </c:pt>
                <c:pt idx="5966">
                  <c:v>0.14725694444444401</c:v>
                </c:pt>
                <c:pt idx="5967">
                  <c:v>0.147280092592593</c:v>
                </c:pt>
                <c:pt idx="5968">
                  <c:v>0.147303240740741</c:v>
                </c:pt>
                <c:pt idx="5969">
                  <c:v>0.14732638888888899</c:v>
                </c:pt>
                <c:pt idx="5970">
                  <c:v>0.14734953703703699</c:v>
                </c:pt>
                <c:pt idx="5971">
                  <c:v>0.14737268518518501</c:v>
                </c:pt>
                <c:pt idx="5972">
                  <c:v>0.147395833333333</c:v>
                </c:pt>
                <c:pt idx="5973">
                  <c:v>0.147418981481482</c:v>
                </c:pt>
                <c:pt idx="5974">
                  <c:v>0.14744212962962999</c:v>
                </c:pt>
                <c:pt idx="5975">
                  <c:v>0.147476851851852</c:v>
                </c:pt>
                <c:pt idx="5976">
                  <c:v>0.14749999999999999</c:v>
                </c:pt>
                <c:pt idx="5977">
                  <c:v>0.14752314814814799</c:v>
                </c:pt>
                <c:pt idx="5978">
                  <c:v>0.14754629629629601</c:v>
                </c:pt>
                <c:pt idx="5979">
                  <c:v>0.147569444444444</c:v>
                </c:pt>
                <c:pt idx="5980">
                  <c:v>0.147592592592593</c:v>
                </c:pt>
                <c:pt idx="5981">
                  <c:v>0.14761574074074099</c:v>
                </c:pt>
                <c:pt idx="5982">
                  <c:v>0.14763888888888901</c:v>
                </c:pt>
                <c:pt idx="5983">
                  <c:v>0.14767361111111099</c:v>
                </c:pt>
                <c:pt idx="5984">
                  <c:v>0.14769675925925899</c:v>
                </c:pt>
                <c:pt idx="5985">
                  <c:v>0.14771990740740701</c:v>
                </c:pt>
                <c:pt idx="5986">
                  <c:v>0.147743055555556</c:v>
                </c:pt>
                <c:pt idx="5987">
                  <c:v>0.147766203703704</c:v>
                </c:pt>
                <c:pt idx="5988">
                  <c:v>0.14778935185185199</c:v>
                </c:pt>
                <c:pt idx="5989">
                  <c:v>0.14781250000000001</c:v>
                </c:pt>
                <c:pt idx="5990">
                  <c:v>0.14783564814814801</c:v>
                </c:pt>
                <c:pt idx="5991">
                  <c:v>0.147858796296296</c:v>
                </c:pt>
                <c:pt idx="5992">
                  <c:v>0.147881944444444</c:v>
                </c:pt>
                <c:pt idx="5993">
                  <c:v>0.147916666666667</c:v>
                </c:pt>
                <c:pt idx="5994">
                  <c:v>0.147939814814815</c:v>
                </c:pt>
                <c:pt idx="5995">
                  <c:v>0.14796296296296299</c:v>
                </c:pt>
                <c:pt idx="5996">
                  <c:v>0.14798611111111101</c:v>
                </c:pt>
                <c:pt idx="5997">
                  <c:v>0.14800925925925901</c:v>
                </c:pt>
                <c:pt idx="5998">
                  <c:v>0.148032407407407</c:v>
                </c:pt>
                <c:pt idx="5999">
                  <c:v>0.148055555555556</c:v>
                </c:pt>
                <c:pt idx="6000">
                  <c:v>0.14807870370370399</c:v>
                </c:pt>
                <c:pt idx="6001">
                  <c:v>0.14810185185185201</c:v>
                </c:pt>
                <c:pt idx="6002">
                  <c:v>0.14813657407407399</c:v>
                </c:pt>
                <c:pt idx="6003">
                  <c:v>0.14815972222222201</c:v>
                </c:pt>
                <c:pt idx="6004">
                  <c:v>0.14818287037037001</c:v>
                </c:pt>
                <c:pt idx="6005">
                  <c:v>0.148206018518519</c:v>
                </c:pt>
                <c:pt idx="6006">
                  <c:v>0.14822916666666699</c:v>
                </c:pt>
                <c:pt idx="6007">
                  <c:v>0.14825231481481499</c:v>
                </c:pt>
                <c:pt idx="6008">
                  <c:v>0.14827546296296301</c:v>
                </c:pt>
                <c:pt idx="6009">
                  <c:v>0.14829861111111101</c:v>
                </c:pt>
                <c:pt idx="6010">
                  <c:v>0.148321759259259</c:v>
                </c:pt>
                <c:pt idx="6011">
                  <c:v>0.14835648148148201</c:v>
                </c:pt>
                <c:pt idx="6012">
                  <c:v>0.14837962962963</c:v>
                </c:pt>
                <c:pt idx="6013">
                  <c:v>0.14840277777777799</c:v>
                </c:pt>
                <c:pt idx="6014">
                  <c:v>0.14842592592592599</c:v>
                </c:pt>
                <c:pt idx="6015">
                  <c:v>0.14844907407407401</c:v>
                </c:pt>
                <c:pt idx="6016">
                  <c:v>0.14847222222222201</c:v>
                </c:pt>
                <c:pt idx="6017">
                  <c:v>0.14849537037037</c:v>
                </c:pt>
                <c:pt idx="6018">
                  <c:v>0.14851851851851899</c:v>
                </c:pt>
                <c:pt idx="6019">
                  <c:v>0.14854166666666699</c:v>
                </c:pt>
                <c:pt idx="6020">
                  <c:v>0.14857638888888899</c:v>
                </c:pt>
                <c:pt idx="6021">
                  <c:v>0.14859953703703699</c:v>
                </c:pt>
                <c:pt idx="6022">
                  <c:v>0.14862268518518501</c:v>
                </c:pt>
                <c:pt idx="6023">
                  <c:v>0.14864583333333301</c:v>
                </c:pt>
                <c:pt idx="6024">
                  <c:v>0.148668981481482</c:v>
                </c:pt>
                <c:pt idx="6025">
                  <c:v>0.14869212962962999</c:v>
                </c:pt>
                <c:pt idx="6026">
                  <c:v>0.14871527777777799</c:v>
                </c:pt>
                <c:pt idx="6027">
                  <c:v>0.14873842592592601</c:v>
                </c:pt>
                <c:pt idx="6028">
                  <c:v>0.148761574074074</c:v>
                </c:pt>
                <c:pt idx="6029">
                  <c:v>0.14879629629629601</c:v>
                </c:pt>
                <c:pt idx="6030">
                  <c:v>0.148819444444444</c:v>
                </c:pt>
                <c:pt idx="6031">
                  <c:v>0.148842592592593</c:v>
                </c:pt>
                <c:pt idx="6032">
                  <c:v>0.14886574074074099</c:v>
                </c:pt>
                <c:pt idx="6033">
                  <c:v>0.14888888888888899</c:v>
                </c:pt>
                <c:pt idx="6034">
                  <c:v>0.14891203703703701</c:v>
                </c:pt>
                <c:pt idx="6035">
                  <c:v>0.148935185185185</c:v>
                </c:pt>
                <c:pt idx="6036">
                  <c:v>0.148958333333333</c:v>
                </c:pt>
                <c:pt idx="6037">
                  <c:v>0.14898148148148199</c:v>
                </c:pt>
                <c:pt idx="6038">
                  <c:v>0.149016203703704</c:v>
                </c:pt>
                <c:pt idx="6039">
                  <c:v>0.14903935185185199</c:v>
                </c:pt>
                <c:pt idx="6040">
                  <c:v>0.14906249999999999</c:v>
                </c:pt>
                <c:pt idx="6041">
                  <c:v>0.14908564814814801</c:v>
                </c:pt>
                <c:pt idx="6042">
                  <c:v>0.149108796296296</c:v>
                </c:pt>
                <c:pt idx="6043">
                  <c:v>0.149131944444444</c:v>
                </c:pt>
                <c:pt idx="6044">
                  <c:v>0.14915509259259299</c:v>
                </c:pt>
                <c:pt idx="6045">
                  <c:v>0.149189814814815</c:v>
                </c:pt>
                <c:pt idx="6046">
                  <c:v>0.14921296296296299</c:v>
                </c:pt>
                <c:pt idx="6047">
                  <c:v>0.14923611111111099</c:v>
                </c:pt>
                <c:pt idx="6048">
                  <c:v>0.14925925925925901</c:v>
                </c:pt>
                <c:pt idx="6049">
                  <c:v>0.149282407407407</c:v>
                </c:pt>
                <c:pt idx="6050">
                  <c:v>0.149305555555556</c:v>
                </c:pt>
                <c:pt idx="6051">
                  <c:v>0.14932870370370399</c:v>
                </c:pt>
                <c:pt idx="6052">
                  <c:v>0.149363425925926</c:v>
                </c:pt>
                <c:pt idx="6053">
                  <c:v>0.14938657407407399</c:v>
                </c:pt>
                <c:pt idx="6054">
                  <c:v>0.14940972222222201</c:v>
                </c:pt>
                <c:pt idx="6055">
                  <c:v>0.14943287037037001</c:v>
                </c:pt>
                <c:pt idx="6056">
                  <c:v>0.149456018518519</c:v>
                </c:pt>
                <c:pt idx="6057">
                  <c:v>0.149479166666667</c:v>
                </c:pt>
                <c:pt idx="6058">
                  <c:v>0.14950231481481499</c:v>
                </c:pt>
                <c:pt idx="6059">
                  <c:v>0.14952546296296301</c:v>
                </c:pt>
                <c:pt idx="6060">
                  <c:v>0.14954861111111101</c:v>
                </c:pt>
                <c:pt idx="6061">
                  <c:v>0.149571759259259</c:v>
                </c:pt>
                <c:pt idx="6062">
                  <c:v>0.14960648148148201</c:v>
                </c:pt>
                <c:pt idx="6063">
                  <c:v>0.14962962962963</c:v>
                </c:pt>
                <c:pt idx="6064">
                  <c:v>0.149652777777778</c:v>
                </c:pt>
                <c:pt idx="6065">
                  <c:v>0.14967592592592599</c:v>
                </c:pt>
                <c:pt idx="6066">
                  <c:v>0.14969907407407401</c:v>
                </c:pt>
                <c:pt idx="6067">
                  <c:v>0.14972222222222201</c:v>
                </c:pt>
                <c:pt idx="6068">
                  <c:v>0.14974537037037</c:v>
                </c:pt>
                <c:pt idx="6069">
                  <c:v>0.14976851851851899</c:v>
                </c:pt>
                <c:pt idx="6070">
                  <c:v>0.14979166666666699</c:v>
                </c:pt>
                <c:pt idx="6071">
                  <c:v>0.14982638888888899</c:v>
                </c:pt>
                <c:pt idx="6072">
                  <c:v>0.14984953703703699</c:v>
                </c:pt>
                <c:pt idx="6073">
                  <c:v>0.14987268518518501</c:v>
                </c:pt>
                <c:pt idx="6074">
                  <c:v>0.14989583333333301</c:v>
                </c:pt>
                <c:pt idx="6075">
                  <c:v>0.149918981481482</c:v>
                </c:pt>
                <c:pt idx="6076">
                  <c:v>0.14994212962962999</c:v>
                </c:pt>
                <c:pt idx="6077">
                  <c:v>0.14996527777777799</c:v>
                </c:pt>
                <c:pt idx="6078">
                  <c:v>0.14998842592592601</c:v>
                </c:pt>
                <c:pt idx="6079">
                  <c:v>0.15002314814814799</c:v>
                </c:pt>
                <c:pt idx="6080">
                  <c:v>0.15004629629629601</c:v>
                </c:pt>
                <c:pt idx="6081">
                  <c:v>0.15006944444444401</c:v>
                </c:pt>
                <c:pt idx="6082">
                  <c:v>0.150092592592593</c:v>
                </c:pt>
                <c:pt idx="6083">
                  <c:v>0.15011574074074099</c:v>
                </c:pt>
                <c:pt idx="6084">
                  <c:v>0.15013888888888899</c:v>
                </c:pt>
                <c:pt idx="6085">
                  <c:v>0.15016203703703701</c:v>
                </c:pt>
                <c:pt idx="6086">
                  <c:v>0.15019675925925899</c:v>
                </c:pt>
                <c:pt idx="6087">
                  <c:v>0.15021990740740701</c:v>
                </c:pt>
                <c:pt idx="6088">
                  <c:v>0.150243055555556</c:v>
                </c:pt>
                <c:pt idx="6089">
                  <c:v>0.150266203703704</c:v>
                </c:pt>
                <c:pt idx="6090">
                  <c:v>0.15028935185185199</c:v>
                </c:pt>
                <c:pt idx="6091">
                  <c:v>0.15031249999999999</c:v>
                </c:pt>
                <c:pt idx="6092">
                  <c:v>0.15033564814814801</c:v>
                </c:pt>
                <c:pt idx="6093">
                  <c:v>0.150358796296296</c:v>
                </c:pt>
                <c:pt idx="6094">
                  <c:v>0.150381944444444</c:v>
                </c:pt>
                <c:pt idx="6095">
                  <c:v>0.15040509259259299</c:v>
                </c:pt>
                <c:pt idx="6096">
                  <c:v>0.150439814814815</c:v>
                </c:pt>
                <c:pt idx="6097">
                  <c:v>0.15046296296296299</c:v>
                </c:pt>
                <c:pt idx="6098">
                  <c:v>0.15048611111111099</c:v>
                </c:pt>
                <c:pt idx="6099">
                  <c:v>0.15050925925925901</c:v>
                </c:pt>
                <c:pt idx="6100">
                  <c:v>0.150532407407407</c:v>
                </c:pt>
                <c:pt idx="6101">
                  <c:v>0.150555555555556</c:v>
                </c:pt>
                <c:pt idx="6102">
                  <c:v>0.15057870370370399</c:v>
                </c:pt>
                <c:pt idx="6103">
                  <c:v>0.15060185185185199</c:v>
                </c:pt>
                <c:pt idx="6104">
                  <c:v>0.15063657407407399</c:v>
                </c:pt>
                <c:pt idx="6105">
                  <c:v>0.15065972222222199</c:v>
                </c:pt>
                <c:pt idx="6106">
                  <c:v>0.15068287037037001</c:v>
                </c:pt>
                <c:pt idx="6107">
                  <c:v>0.150706018518519</c:v>
                </c:pt>
                <c:pt idx="6108">
                  <c:v>0.150729166666667</c:v>
                </c:pt>
                <c:pt idx="6109">
                  <c:v>0.15075231481481499</c:v>
                </c:pt>
                <c:pt idx="6110">
                  <c:v>0.15077546296296301</c:v>
                </c:pt>
                <c:pt idx="6111">
                  <c:v>0.15079861111111101</c:v>
                </c:pt>
                <c:pt idx="6112">
                  <c:v>0.15083333333333299</c:v>
                </c:pt>
                <c:pt idx="6113">
                  <c:v>0.15085648148148201</c:v>
                </c:pt>
                <c:pt idx="6114">
                  <c:v>0.15087962962963</c:v>
                </c:pt>
                <c:pt idx="6115">
                  <c:v>0.150902777777778</c:v>
                </c:pt>
                <c:pt idx="6116">
                  <c:v>0.15092592592592599</c:v>
                </c:pt>
                <c:pt idx="6117">
                  <c:v>0.15094907407407401</c:v>
                </c:pt>
                <c:pt idx="6118">
                  <c:v>0.15097222222222201</c:v>
                </c:pt>
                <c:pt idx="6119">
                  <c:v>0.15099537037037</c:v>
                </c:pt>
                <c:pt idx="6120">
                  <c:v>0.15103009259259301</c:v>
                </c:pt>
                <c:pt idx="6121">
                  <c:v>0.151053240740741</c:v>
                </c:pt>
                <c:pt idx="6122">
                  <c:v>0.151076388888889</c:v>
                </c:pt>
                <c:pt idx="6123">
                  <c:v>0.15109953703703699</c:v>
                </c:pt>
                <c:pt idx="6124">
                  <c:v>0.15112268518518501</c:v>
                </c:pt>
                <c:pt idx="6125">
                  <c:v>0.15114583333333301</c:v>
                </c:pt>
                <c:pt idx="6126">
                  <c:v>0.151168981481482</c:v>
                </c:pt>
                <c:pt idx="6127">
                  <c:v>0.15119212962963</c:v>
                </c:pt>
                <c:pt idx="6128">
                  <c:v>0.15121527777777799</c:v>
                </c:pt>
                <c:pt idx="6129">
                  <c:v>0.15125</c:v>
                </c:pt>
                <c:pt idx="6130">
                  <c:v>0.15127314814814799</c:v>
                </c:pt>
                <c:pt idx="6131">
                  <c:v>0.15129629629629601</c:v>
                </c:pt>
                <c:pt idx="6132">
                  <c:v>0.15131944444444401</c:v>
                </c:pt>
                <c:pt idx="6133">
                  <c:v>0.151342592592593</c:v>
                </c:pt>
                <c:pt idx="6134">
                  <c:v>0.15136574074074099</c:v>
                </c:pt>
                <c:pt idx="6135">
                  <c:v>0.15138888888888899</c:v>
                </c:pt>
                <c:pt idx="6136">
                  <c:v>0.15141203703703701</c:v>
                </c:pt>
                <c:pt idx="6137">
                  <c:v>0.15143518518518501</c:v>
                </c:pt>
                <c:pt idx="6138">
                  <c:v>0.15146990740740701</c:v>
                </c:pt>
                <c:pt idx="6139">
                  <c:v>0.15149305555555601</c:v>
                </c:pt>
                <c:pt idx="6140">
                  <c:v>0.151516203703704</c:v>
                </c:pt>
                <c:pt idx="6141">
                  <c:v>0.15153935185185199</c:v>
                </c:pt>
                <c:pt idx="6142">
                  <c:v>0.15156249999999999</c:v>
                </c:pt>
                <c:pt idx="6143">
                  <c:v>0.15158564814814801</c:v>
                </c:pt>
                <c:pt idx="6144">
                  <c:v>0.15160879629629601</c:v>
                </c:pt>
                <c:pt idx="6145">
                  <c:v>0.151631944444444</c:v>
                </c:pt>
                <c:pt idx="6146">
                  <c:v>0.151666666666667</c:v>
                </c:pt>
                <c:pt idx="6147">
                  <c:v>0.151689814814815</c:v>
                </c:pt>
                <c:pt idx="6148">
                  <c:v>0.15171296296296299</c:v>
                </c:pt>
                <c:pt idx="6149">
                  <c:v>0.15173611111111099</c:v>
                </c:pt>
                <c:pt idx="6150">
                  <c:v>0.15175925925925901</c:v>
                </c:pt>
                <c:pt idx="6151">
                  <c:v>0.15178240740740701</c:v>
                </c:pt>
                <c:pt idx="6152">
                  <c:v>0.151805555555556</c:v>
                </c:pt>
                <c:pt idx="6153">
                  <c:v>0.15182870370370399</c:v>
                </c:pt>
                <c:pt idx="6154">
                  <c:v>0.15185185185185199</c:v>
                </c:pt>
                <c:pt idx="6155">
                  <c:v>0.15188657407407399</c:v>
                </c:pt>
                <c:pt idx="6156">
                  <c:v>0.15190972222222199</c:v>
                </c:pt>
                <c:pt idx="6157">
                  <c:v>0.15193287037037001</c:v>
                </c:pt>
                <c:pt idx="6158">
                  <c:v>0.151956018518518</c:v>
                </c:pt>
                <c:pt idx="6159">
                  <c:v>0.151979166666667</c:v>
                </c:pt>
                <c:pt idx="6160">
                  <c:v>0.15200231481481499</c:v>
                </c:pt>
                <c:pt idx="6161">
                  <c:v>0.15202546296296299</c:v>
                </c:pt>
                <c:pt idx="6162">
                  <c:v>0.15204861111111101</c:v>
                </c:pt>
                <c:pt idx="6163">
                  <c:v>0.152071759259259</c:v>
                </c:pt>
                <c:pt idx="6164">
                  <c:v>0.15210648148148201</c:v>
                </c:pt>
                <c:pt idx="6165">
                  <c:v>0.15212962962963</c:v>
                </c:pt>
                <c:pt idx="6166">
                  <c:v>0.152152777777778</c:v>
                </c:pt>
                <c:pt idx="6167">
                  <c:v>0.15217592592592599</c:v>
                </c:pt>
                <c:pt idx="6168">
                  <c:v>0.15219907407407399</c:v>
                </c:pt>
                <c:pt idx="6169">
                  <c:v>0.15222222222222201</c:v>
                </c:pt>
                <c:pt idx="6170">
                  <c:v>0.15224537037037</c:v>
                </c:pt>
                <c:pt idx="6171">
                  <c:v>0.152268518518519</c:v>
                </c:pt>
                <c:pt idx="6172">
                  <c:v>0.152303240740741</c:v>
                </c:pt>
                <c:pt idx="6173">
                  <c:v>0.152326388888889</c:v>
                </c:pt>
                <c:pt idx="6174">
                  <c:v>0.15234953703703699</c:v>
                </c:pt>
                <c:pt idx="6175">
                  <c:v>0.15237268518518499</c:v>
                </c:pt>
                <c:pt idx="6176">
                  <c:v>0.15239583333333301</c:v>
                </c:pt>
                <c:pt idx="6177">
                  <c:v>0.152418981481482</c:v>
                </c:pt>
                <c:pt idx="6178">
                  <c:v>0.15244212962963</c:v>
                </c:pt>
                <c:pt idx="6179">
                  <c:v>0.15246527777777799</c:v>
                </c:pt>
                <c:pt idx="6180">
                  <c:v>0.15248842592592601</c:v>
                </c:pt>
                <c:pt idx="6181">
                  <c:v>0.15252314814814799</c:v>
                </c:pt>
                <c:pt idx="6182">
                  <c:v>0.15254629629629601</c:v>
                </c:pt>
                <c:pt idx="6183">
                  <c:v>0.15256944444444401</c:v>
                </c:pt>
                <c:pt idx="6184">
                  <c:v>0.152592592592593</c:v>
                </c:pt>
                <c:pt idx="6185">
                  <c:v>0.152615740740741</c:v>
                </c:pt>
                <c:pt idx="6186">
                  <c:v>0.15263888888888899</c:v>
                </c:pt>
                <c:pt idx="6187">
                  <c:v>0.15266203703703701</c:v>
                </c:pt>
                <c:pt idx="6188">
                  <c:v>0.15268518518518501</c:v>
                </c:pt>
                <c:pt idx="6189">
                  <c:v>0.15271990740740701</c:v>
                </c:pt>
                <c:pt idx="6190">
                  <c:v>0.15274305555555601</c:v>
                </c:pt>
                <c:pt idx="6191">
                  <c:v>0.152766203703704</c:v>
                </c:pt>
                <c:pt idx="6192">
                  <c:v>0.152789351851852</c:v>
                </c:pt>
                <c:pt idx="6193">
                  <c:v>0.15281249999999999</c:v>
                </c:pt>
                <c:pt idx="6194">
                  <c:v>0.15283564814814801</c:v>
                </c:pt>
                <c:pt idx="6195">
                  <c:v>0.15285879629629601</c:v>
                </c:pt>
                <c:pt idx="6196">
                  <c:v>0.152881944444444</c:v>
                </c:pt>
                <c:pt idx="6197">
                  <c:v>0.15290509259259299</c:v>
                </c:pt>
                <c:pt idx="6198">
                  <c:v>0.15292824074074099</c:v>
                </c:pt>
                <c:pt idx="6199">
                  <c:v>0.15296296296296299</c:v>
                </c:pt>
                <c:pt idx="6200">
                  <c:v>0.15298611111111099</c:v>
                </c:pt>
                <c:pt idx="6201">
                  <c:v>0.15300925925925901</c:v>
                </c:pt>
                <c:pt idx="6202">
                  <c:v>0.15303240740740701</c:v>
                </c:pt>
                <c:pt idx="6203">
                  <c:v>0.153055555555556</c:v>
                </c:pt>
                <c:pt idx="6204">
                  <c:v>0.15307870370370399</c:v>
                </c:pt>
                <c:pt idx="6205">
                  <c:v>0.15310185185185199</c:v>
                </c:pt>
                <c:pt idx="6206">
                  <c:v>0.15312500000000001</c:v>
                </c:pt>
                <c:pt idx="6207">
                  <c:v>0.15314814814814801</c:v>
                </c:pt>
                <c:pt idx="6208">
                  <c:v>0.15318287037037001</c:v>
                </c:pt>
                <c:pt idx="6209">
                  <c:v>0.153206018518519</c:v>
                </c:pt>
                <c:pt idx="6210">
                  <c:v>0.153229166666667</c:v>
                </c:pt>
                <c:pt idx="6211">
                  <c:v>0.15325231481481499</c:v>
                </c:pt>
                <c:pt idx="6212">
                  <c:v>0.15327546296296299</c:v>
                </c:pt>
                <c:pt idx="6213">
                  <c:v>0.15329861111111101</c:v>
                </c:pt>
                <c:pt idx="6214">
                  <c:v>0.15332175925925901</c:v>
                </c:pt>
                <c:pt idx="6215">
                  <c:v>0.153344907407407</c:v>
                </c:pt>
                <c:pt idx="6216">
                  <c:v>0.15337962962963</c:v>
                </c:pt>
                <c:pt idx="6217">
                  <c:v>0.153402777777778</c:v>
                </c:pt>
                <c:pt idx="6218">
                  <c:v>0.15342592592592599</c:v>
                </c:pt>
                <c:pt idx="6219">
                  <c:v>0.15344907407407399</c:v>
                </c:pt>
                <c:pt idx="6220">
                  <c:v>0.15347222222222201</c:v>
                </c:pt>
                <c:pt idx="6221">
                  <c:v>0.15349537037037</c:v>
                </c:pt>
                <c:pt idx="6222">
                  <c:v>0.153518518518519</c:v>
                </c:pt>
                <c:pt idx="6223">
                  <c:v>0.15354166666666699</c:v>
                </c:pt>
                <c:pt idx="6224">
                  <c:v>0.15356481481481499</c:v>
                </c:pt>
                <c:pt idx="6225">
                  <c:v>0.15359953703703699</c:v>
                </c:pt>
                <c:pt idx="6226">
                  <c:v>0.15362268518518499</c:v>
                </c:pt>
                <c:pt idx="6227">
                  <c:v>0.15364583333333301</c:v>
                </c:pt>
                <c:pt idx="6228">
                  <c:v>0.153668981481482</c:v>
                </c:pt>
                <c:pt idx="6229">
                  <c:v>0.15369212962963</c:v>
                </c:pt>
                <c:pt idx="6230">
                  <c:v>0.15371527777777799</c:v>
                </c:pt>
                <c:pt idx="6231">
                  <c:v>0.15373842592592599</c:v>
                </c:pt>
                <c:pt idx="6232">
                  <c:v>0.15376157407407401</c:v>
                </c:pt>
                <c:pt idx="6233">
                  <c:v>0.153784722222222</c:v>
                </c:pt>
                <c:pt idx="6234">
                  <c:v>0.15381944444444401</c:v>
                </c:pt>
                <c:pt idx="6235">
                  <c:v>0.153842592592593</c:v>
                </c:pt>
                <c:pt idx="6236">
                  <c:v>0.153865740740741</c:v>
                </c:pt>
                <c:pt idx="6237">
                  <c:v>0.15388888888888899</c:v>
                </c:pt>
                <c:pt idx="6238">
                  <c:v>0.15391203703703699</c:v>
                </c:pt>
                <c:pt idx="6239">
                  <c:v>0.15393518518518501</c:v>
                </c:pt>
                <c:pt idx="6240">
                  <c:v>0.153958333333333</c:v>
                </c:pt>
                <c:pt idx="6241">
                  <c:v>0.153981481481482</c:v>
                </c:pt>
                <c:pt idx="6242">
                  <c:v>0.154016203703704</c:v>
                </c:pt>
                <c:pt idx="6243">
                  <c:v>0.154039351851852</c:v>
                </c:pt>
                <c:pt idx="6244">
                  <c:v>0.15406249999999999</c:v>
                </c:pt>
                <c:pt idx="6245">
                  <c:v>0.15408564814814801</c:v>
                </c:pt>
                <c:pt idx="6246">
                  <c:v>0.15410879629629601</c:v>
                </c:pt>
                <c:pt idx="6247">
                  <c:v>0.154131944444444</c:v>
                </c:pt>
                <c:pt idx="6248">
                  <c:v>0.154155092592593</c:v>
                </c:pt>
                <c:pt idx="6249">
                  <c:v>0.15417824074074099</c:v>
                </c:pt>
                <c:pt idx="6250">
                  <c:v>0.15420138888888901</c:v>
                </c:pt>
                <c:pt idx="6251">
                  <c:v>0.15423611111111099</c:v>
                </c:pt>
                <c:pt idx="6252">
                  <c:v>0.15425925925925901</c:v>
                </c:pt>
                <c:pt idx="6253">
                  <c:v>0.15428240740740701</c:v>
                </c:pt>
                <c:pt idx="6254">
                  <c:v>0.154305555555556</c:v>
                </c:pt>
                <c:pt idx="6255">
                  <c:v>0.154328703703704</c:v>
                </c:pt>
                <c:pt idx="6256">
                  <c:v>0.15435185185185199</c:v>
                </c:pt>
                <c:pt idx="6257">
                  <c:v>0.15437500000000001</c:v>
                </c:pt>
                <c:pt idx="6258">
                  <c:v>0.15439814814814801</c:v>
                </c:pt>
                <c:pt idx="6259">
                  <c:v>0.15443287037037001</c:v>
                </c:pt>
                <c:pt idx="6260">
                  <c:v>0.15445601851851801</c:v>
                </c:pt>
                <c:pt idx="6261">
                  <c:v>0.154479166666667</c:v>
                </c:pt>
                <c:pt idx="6262">
                  <c:v>0.15450231481481499</c:v>
                </c:pt>
                <c:pt idx="6263">
                  <c:v>0.15452546296296299</c:v>
                </c:pt>
                <c:pt idx="6264">
                  <c:v>0.15454861111111101</c:v>
                </c:pt>
                <c:pt idx="6265">
                  <c:v>0.15457175925925901</c:v>
                </c:pt>
                <c:pt idx="6266">
                  <c:v>0.154594907407407</c:v>
                </c:pt>
                <c:pt idx="6267">
                  <c:v>0.15461805555555599</c:v>
                </c:pt>
                <c:pt idx="6268">
                  <c:v>0.154652777777778</c:v>
                </c:pt>
                <c:pt idx="6269">
                  <c:v>0.15467592592592599</c:v>
                </c:pt>
                <c:pt idx="6270">
                  <c:v>0.15469907407407399</c:v>
                </c:pt>
                <c:pt idx="6271">
                  <c:v>0.15472222222222201</c:v>
                </c:pt>
                <c:pt idx="6272">
                  <c:v>0.15474537037037001</c:v>
                </c:pt>
                <c:pt idx="6273">
                  <c:v>0.154768518518518</c:v>
                </c:pt>
                <c:pt idx="6274">
                  <c:v>0.15479166666666699</c:v>
                </c:pt>
                <c:pt idx="6275">
                  <c:v>0.15481481481481499</c:v>
                </c:pt>
                <c:pt idx="6276">
                  <c:v>0.15484953703703699</c:v>
                </c:pt>
                <c:pt idx="6277">
                  <c:v>0.15487268518518499</c:v>
                </c:pt>
                <c:pt idx="6278">
                  <c:v>0.15489583333333301</c:v>
                </c:pt>
                <c:pt idx="6279">
                  <c:v>0.154918981481482</c:v>
                </c:pt>
                <c:pt idx="6280">
                  <c:v>0.15494212962963</c:v>
                </c:pt>
                <c:pt idx="6281">
                  <c:v>0.15496527777777799</c:v>
                </c:pt>
                <c:pt idx="6282">
                  <c:v>0.15498842592592599</c:v>
                </c:pt>
                <c:pt idx="6283">
                  <c:v>0.15501157407407401</c:v>
                </c:pt>
                <c:pt idx="6284">
                  <c:v>0.155034722222222</c:v>
                </c:pt>
                <c:pt idx="6285">
                  <c:v>0.15506944444444401</c:v>
                </c:pt>
                <c:pt idx="6286">
                  <c:v>0.155092592592593</c:v>
                </c:pt>
                <c:pt idx="6287">
                  <c:v>0.155115740740741</c:v>
                </c:pt>
                <c:pt idx="6288">
                  <c:v>0.15513888888888899</c:v>
                </c:pt>
                <c:pt idx="6289">
                  <c:v>0.15516203703703699</c:v>
                </c:pt>
                <c:pt idx="6290">
                  <c:v>0.15518518518518501</c:v>
                </c:pt>
                <c:pt idx="6291">
                  <c:v>0.155208333333333</c:v>
                </c:pt>
                <c:pt idx="6292">
                  <c:v>0.155231481481482</c:v>
                </c:pt>
                <c:pt idx="6293">
                  <c:v>0.15525462962962999</c:v>
                </c:pt>
                <c:pt idx="6294">
                  <c:v>0.155289351851852</c:v>
                </c:pt>
                <c:pt idx="6295">
                  <c:v>0.15531249999999999</c:v>
                </c:pt>
                <c:pt idx="6296">
                  <c:v>0.15533564814814799</c:v>
                </c:pt>
                <c:pt idx="6297">
                  <c:v>0.15535879629629601</c:v>
                </c:pt>
                <c:pt idx="6298">
                  <c:v>0.155381944444444</c:v>
                </c:pt>
                <c:pt idx="6299">
                  <c:v>0.155405092592593</c:v>
                </c:pt>
                <c:pt idx="6300">
                  <c:v>0.15542824074074099</c:v>
                </c:pt>
                <c:pt idx="6301">
                  <c:v>0.15545138888888901</c:v>
                </c:pt>
                <c:pt idx="6302">
                  <c:v>0.15547453703703701</c:v>
                </c:pt>
                <c:pt idx="6303">
                  <c:v>0.15550925925925899</c:v>
                </c:pt>
                <c:pt idx="6304">
                  <c:v>0.15553240740740701</c:v>
                </c:pt>
                <c:pt idx="6305">
                  <c:v>0.155555555555556</c:v>
                </c:pt>
                <c:pt idx="6306">
                  <c:v>0.155578703703704</c:v>
                </c:pt>
                <c:pt idx="6307">
                  <c:v>0.15560185185185199</c:v>
                </c:pt>
                <c:pt idx="6308">
                  <c:v>0.15562500000000001</c:v>
                </c:pt>
                <c:pt idx="6309">
                  <c:v>0.15565972222222199</c:v>
                </c:pt>
                <c:pt idx="6310">
                  <c:v>0.15568287037037001</c:v>
                </c:pt>
                <c:pt idx="6311">
                  <c:v>0.15570601851851901</c:v>
                </c:pt>
                <c:pt idx="6312">
                  <c:v>0.155729166666667</c:v>
                </c:pt>
                <c:pt idx="6313">
                  <c:v>0.155752314814815</c:v>
                </c:pt>
                <c:pt idx="6314">
                  <c:v>0.15577546296296299</c:v>
                </c:pt>
                <c:pt idx="6315">
                  <c:v>0.15579861111111101</c:v>
                </c:pt>
                <c:pt idx="6316">
                  <c:v>0.15582175925925901</c:v>
                </c:pt>
                <c:pt idx="6317">
                  <c:v>0.155844907407407</c:v>
                </c:pt>
                <c:pt idx="6318">
                  <c:v>0.15587962962963001</c:v>
                </c:pt>
                <c:pt idx="6319">
                  <c:v>0.155902777777778</c:v>
                </c:pt>
                <c:pt idx="6320">
                  <c:v>0.155925925925926</c:v>
                </c:pt>
                <c:pt idx="6321">
                  <c:v>0.15594907407407399</c:v>
                </c:pt>
                <c:pt idx="6322">
                  <c:v>0.15597222222222201</c:v>
                </c:pt>
                <c:pt idx="6323">
                  <c:v>0.15599537037037001</c:v>
                </c:pt>
                <c:pt idx="6324">
                  <c:v>0.156018518518519</c:v>
                </c:pt>
                <c:pt idx="6325">
                  <c:v>0.15604166666666699</c:v>
                </c:pt>
                <c:pt idx="6326">
                  <c:v>0.15606481481481499</c:v>
                </c:pt>
                <c:pt idx="6327">
                  <c:v>0.156099537037037</c:v>
                </c:pt>
                <c:pt idx="6328">
                  <c:v>0.15612268518518499</c:v>
                </c:pt>
                <c:pt idx="6329">
                  <c:v>0.15614583333333301</c:v>
                </c:pt>
                <c:pt idx="6330">
                  <c:v>0.15616898148148201</c:v>
                </c:pt>
                <c:pt idx="6331">
                  <c:v>0.15619212962963</c:v>
                </c:pt>
                <c:pt idx="6332">
                  <c:v>0.15621527777777799</c:v>
                </c:pt>
                <c:pt idx="6333">
                  <c:v>0.15623842592592599</c:v>
                </c:pt>
                <c:pt idx="6334">
                  <c:v>0.15627314814814799</c:v>
                </c:pt>
                <c:pt idx="6335">
                  <c:v>0.15629629629629599</c:v>
                </c:pt>
                <c:pt idx="6336">
                  <c:v>0.15631944444444401</c:v>
                </c:pt>
                <c:pt idx="6337">
                  <c:v>0.156342592592593</c:v>
                </c:pt>
                <c:pt idx="6338">
                  <c:v>0.156365740740741</c:v>
                </c:pt>
                <c:pt idx="6339">
                  <c:v>0.15638888888888899</c:v>
                </c:pt>
                <c:pt idx="6340">
                  <c:v>0.15641203703703699</c:v>
                </c:pt>
                <c:pt idx="6341">
                  <c:v>0.15643518518518501</c:v>
                </c:pt>
                <c:pt idx="6342">
                  <c:v>0.15645833333333301</c:v>
                </c:pt>
                <c:pt idx="6343">
                  <c:v>0.15649305555555601</c:v>
                </c:pt>
                <c:pt idx="6344">
                  <c:v>0.156516203703704</c:v>
                </c:pt>
                <c:pt idx="6345">
                  <c:v>0.156539351851852</c:v>
                </c:pt>
                <c:pt idx="6346">
                  <c:v>0.15656249999999999</c:v>
                </c:pt>
                <c:pt idx="6347">
                  <c:v>0.15658564814814799</c:v>
                </c:pt>
                <c:pt idx="6348">
                  <c:v>0.15660879629629601</c:v>
                </c:pt>
                <c:pt idx="6349">
                  <c:v>0.156631944444444</c:v>
                </c:pt>
                <c:pt idx="6350">
                  <c:v>0.156655092592593</c:v>
                </c:pt>
                <c:pt idx="6351">
                  <c:v>0.15667824074074099</c:v>
                </c:pt>
                <c:pt idx="6352">
                  <c:v>0.156712962962963</c:v>
                </c:pt>
                <c:pt idx="6353">
                  <c:v>0.15673611111111099</c:v>
                </c:pt>
                <c:pt idx="6354">
                  <c:v>0.15675925925925899</c:v>
                </c:pt>
                <c:pt idx="6355">
                  <c:v>0.15678240740740701</c:v>
                </c:pt>
                <c:pt idx="6356">
                  <c:v>0.156805555555556</c:v>
                </c:pt>
                <c:pt idx="6357">
                  <c:v>0.156828703703704</c:v>
                </c:pt>
                <c:pt idx="6358">
                  <c:v>0.15685185185185199</c:v>
                </c:pt>
                <c:pt idx="6359">
                  <c:v>0.15687499999999999</c:v>
                </c:pt>
                <c:pt idx="6360">
                  <c:v>0.15689814814814801</c:v>
                </c:pt>
                <c:pt idx="6361">
                  <c:v>0.15693287037036999</c:v>
                </c:pt>
                <c:pt idx="6362">
                  <c:v>0.15695601851851801</c:v>
                </c:pt>
                <c:pt idx="6363">
                  <c:v>0.156979166666667</c:v>
                </c:pt>
                <c:pt idx="6364">
                  <c:v>0.157002314814815</c:v>
                </c:pt>
                <c:pt idx="6365">
                  <c:v>0.15702546296296299</c:v>
                </c:pt>
                <c:pt idx="6366">
                  <c:v>0.15704861111111099</c:v>
                </c:pt>
                <c:pt idx="6367">
                  <c:v>0.15707175925925901</c:v>
                </c:pt>
                <c:pt idx="6368">
                  <c:v>0.157094907407407</c:v>
                </c:pt>
                <c:pt idx="6369">
                  <c:v>0.157118055555556</c:v>
                </c:pt>
                <c:pt idx="6370">
                  <c:v>0.157152777777778</c:v>
                </c:pt>
                <c:pt idx="6371">
                  <c:v>0.157175925925926</c:v>
                </c:pt>
                <c:pt idx="6372">
                  <c:v>0.15719907407407399</c:v>
                </c:pt>
                <c:pt idx="6373">
                  <c:v>0.15722222222222201</c:v>
                </c:pt>
                <c:pt idx="6374">
                  <c:v>0.15724537037037001</c:v>
                </c:pt>
                <c:pt idx="6375">
                  <c:v>0.157268518518519</c:v>
                </c:pt>
                <c:pt idx="6376">
                  <c:v>0.157291666666667</c:v>
                </c:pt>
                <c:pt idx="6377">
                  <c:v>0.15731481481481499</c:v>
                </c:pt>
                <c:pt idx="6378">
                  <c:v>0.15733796296296301</c:v>
                </c:pt>
                <c:pt idx="6379">
                  <c:v>0.15737268518518499</c:v>
                </c:pt>
                <c:pt idx="6380">
                  <c:v>0.15739583333333301</c:v>
                </c:pt>
                <c:pt idx="6381">
                  <c:v>0.15741898148148201</c:v>
                </c:pt>
                <c:pt idx="6382">
                  <c:v>0.15744212962963</c:v>
                </c:pt>
                <c:pt idx="6383">
                  <c:v>0.157465277777778</c:v>
                </c:pt>
                <c:pt idx="6384">
                  <c:v>0.15748842592592599</c:v>
                </c:pt>
                <c:pt idx="6385">
                  <c:v>0.15751157407407401</c:v>
                </c:pt>
                <c:pt idx="6386">
                  <c:v>0.15753472222222201</c:v>
                </c:pt>
                <c:pt idx="6387">
                  <c:v>0.15755787037037</c:v>
                </c:pt>
                <c:pt idx="6388">
                  <c:v>0.15759259259259301</c:v>
                </c:pt>
                <c:pt idx="6389">
                  <c:v>0.157615740740741</c:v>
                </c:pt>
                <c:pt idx="6390">
                  <c:v>0.15763888888888899</c:v>
                </c:pt>
                <c:pt idx="6391">
                  <c:v>0.15766203703703699</c:v>
                </c:pt>
                <c:pt idx="6392">
                  <c:v>0.15768518518518501</c:v>
                </c:pt>
                <c:pt idx="6393">
                  <c:v>0.15770833333333301</c:v>
                </c:pt>
                <c:pt idx="6394">
                  <c:v>0.157731481481482</c:v>
                </c:pt>
                <c:pt idx="6395">
                  <c:v>0.15775462962962999</c:v>
                </c:pt>
                <c:pt idx="6396">
                  <c:v>0.157789351851852</c:v>
                </c:pt>
                <c:pt idx="6397">
                  <c:v>0.15781249999999999</c:v>
                </c:pt>
                <c:pt idx="6398">
                  <c:v>0.15783564814814799</c:v>
                </c:pt>
                <c:pt idx="6399">
                  <c:v>0.15785879629629601</c:v>
                </c:pt>
                <c:pt idx="6400">
                  <c:v>0.15788194444444401</c:v>
                </c:pt>
                <c:pt idx="6401">
                  <c:v>0.157905092592593</c:v>
                </c:pt>
                <c:pt idx="6402">
                  <c:v>0.15792824074074099</c:v>
                </c:pt>
                <c:pt idx="6403">
                  <c:v>0.15795138888888899</c:v>
                </c:pt>
                <c:pt idx="6404">
                  <c:v>0.15797453703703701</c:v>
                </c:pt>
                <c:pt idx="6405">
                  <c:v>0.15800925925925899</c:v>
                </c:pt>
                <c:pt idx="6406">
                  <c:v>0.15803240740740701</c:v>
                </c:pt>
                <c:pt idx="6407">
                  <c:v>0.158055555555556</c:v>
                </c:pt>
                <c:pt idx="6408">
                  <c:v>0.158078703703704</c:v>
                </c:pt>
                <c:pt idx="6409">
                  <c:v>0.15810185185185199</c:v>
                </c:pt>
                <c:pt idx="6410">
                  <c:v>0.15812499999999999</c:v>
                </c:pt>
                <c:pt idx="6411">
                  <c:v>0.15814814814814801</c:v>
                </c:pt>
                <c:pt idx="6412">
                  <c:v>0.158171296296296</c:v>
                </c:pt>
                <c:pt idx="6413">
                  <c:v>0.158194444444444</c:v>
                </c:pt>
                <c:pt idx="6414">
                  <c:v>0.158229166666667</c:v>
                </c:pt>
                <c:pt idx="6415">
                  <c:v>0.158252314814815</c:v>
                </c:pt>
                <c:pt idx="6416">
                  <c:v>0.15827546296296299</c:v>
                </c:pt>
                <c:pt idx="6417">
                  <c:v>0.15829861111111099</c:v>
                </c:pt>
                <c:pt idx="6418">
                  <c:v>0.15832175925925901</c:v>
                </c:pt>
                <c:pt idx="6419">
                  <c:v>0.158344907407407</c:v>
                </c:pt>
                <c:pt idx="6420">
                  <c:v>0.158368055555556</c:v>
                </c:pt>
                <c:pt idx="6421">
                  <c:v>0.15839120370370399</c:v>
                </c:pt>
                <c:pt idx="6422">
                  <c:v>0.15841435185185199</c:v>
                </c:pt>
                <c:pt idx="6423">
                  <c:v>0.15844907407407399</c:v>
                </c:pt>
                <c:pt idx="6424">
                  <c:v>0.15847222222222199</c:v>
                </c:pt>
                <c:pt idx="6425">
                  <c:v>0.15849537037037001</c:v>
                </c:pt>
                <c:pt idx="6426">
                  <c:v>0.158518518518519</c:v>
                </c:pt>
                <c:pt idx="6427">
                  <c:v>0.158541666666667</c:v>
                </c:pt>
                <c:pt idx="6428">
                  <c:v>0.15856481481481499</c:v>
                </c:pt>
                <c:pt idx="6429">
                  <c:v>0.15858796296296301</c:v>
                </c:pt>
                <c:pt idx="6430">
                  <c:v>0.15861111111111101</c:v>
                </c:pt>
                <c:pt idx="6431">
                  <c:v>0.15864583333333299</c:v>
                </c:pt>
                <c:pt idx="6432">
                  <c:v>0.15866898148148201</c:v>
                </c:pt>
                <c:pt idx="6433">
                  <c:v>0.15869212962963</c:v>
                </c:pt>
                <c:pt idx="6434">
                  <c:v>0.158715277777778</c:v>
                </c:pt>
                <c:pt idx="6435">
                  <c:v>0.15873842592592599</c:v>
                </c:pt>
                <c:pt idx="6436">
                  <c:v>0.15876157407407401</c:v>
                </c:pt>
                <c:pt idx="6437">
                  <c:v>0.15878472222222201</c:v>
                </c:pt>
                <c:pt idx="6438">
                  <c:v>0.15880787037037</c:v>
                </c:pt>
                <c:pt idx="6439">
                  <c:v>0.158831018518519</c:v>
                </c:pt>
                <c:pt idx="6440">
                  <c:v>0.158865740740741</c:v>
                </c:pt>
                <c:pt idx="6441">
                  <c:v>0.158888888888889</c:v>
                </c:pt>
                <c:pt idx="6442">
                  <c:v>0.15891203703703699</c:v>
                </c:pt>
                <c:pt idx="6443">
                  <c:v>0.15893518518518501</c:v>
                </c:pt>
                <c:pt idx="6444">
                  <c:v>0.15895833333333301</c:v>
                </c:pt>
                <c:pt idx="6445">
                  <c:v>0.158981481481482</c:v>
                </c:pt>
                <c:pt idx="6446">
                  <c:v>0.15900462962963</c:v>
                </c:pt>
                <c:pt idx="6447">
                  <c:v>0.15902777777777799</c:v>
                </c:pt>
                <c:pt idx="6448">
                  <c:v>0.15905092592592601</c:v>
                </c:pt>
                <c:pt idx="6449">
                  <c:v>0.15907407407407401</c:v>
                </c:pt>
                <c:pt idx="6450">
                  <c:v>0.15910879629629601</c:v>
                </c:pt>
                <c:pt idx="6451">
                  <c:v>0.15913194444444401</c:v>
                </c:pt>
                <c:pt idx="6452">
                  <c:v>0.159155092592593</c:v>
                </c:pt>
                <c:pt idx="6453">
                  <c:v>0.15917824074074099</c:v>
                </c:pt>
                <c:pt idx="6454">
                  <c:v>0.15920138888888899</c:v>
                </c:pt>
                <c:pt idx="6455">
                  <c:v>0.15922453703703701</c:v>
                </c:pt>
                <c:pt idx="6456">
                  <c:v>0.15924768518518501</c:v>
                </c:pt>
                <c:pt idx="6457">
                  <c:v>0.159270833333333</c:v>
                </c:pt>
                <c:pt idx="6458">
                  <c:v>0.15930555555555601</c:v>
                </c:pt>
                <c:pt idx="6459">
                  <c:v>0.159328703703704</c:v>
                </c:pt>
                <c:pt idx="6460">
                  <c:v>0.15935185185185199</c:v>
                </c:pt>
                <c:pt idx="6461">
                  <c:v>0.15937499999999999</c:v>
                </c:pt>
                <c:pt idx="6462">
                  <c:v>0.15939814814814801</c:v>
                </c:pt>
                <c:pt idx="6463">
                  <c:v>0.15942129629629601</c:v>
                </c:pt>
                <c:pt idx="6464">
                  <c:v>0.159444444444444</c:v>
                </c:pt>
                <c:pt idx="6465">
                  <c:v>0.15946759259259299</c:v>
                </c:pt>
                <c:pt idx="6466">
                  <c:v>0.15949074074074099</c:v>
                </c:pt>
                <c:pt idx="6467">
                  <c:v>0.15952546296296299</c:v>
                </c:pt>
                <c:pt idx="6468">
                  <c:v>0.15954861111111099</c:v>
                </c:pt>
                <c:pt idx="6469">
                  <c:v>0.15957175925925901</c:v>
                </c:pt>
                <c:pt idx="6470">
                  <c:v>0.15959490740740701</c:v>
                </c:pt>
                <c:pt idx="6471">
                  <c:v>0.159618055555556</c:v>
                </c:pt>
                <c:pt idx="6472">
                  <c:v>0.15964120370370399</c:v>
                </c:pt>
                <c:pt idx="6473">
                  <c:v>0.15966435185185199</c:v>
                </c:pt>
                <c:pt idx="6474">
                  <c:v>0.15968750000000001</c:v>
                </c:pt>
                <c:pt idx="6475">
                  <c:v>0.159710648148148</c:v>
                </c:pt>
                <c:pt idx="6476">
                  <c:v>0.15974537037037001</c:v>
                </c:pt>
                <c:pt idx="6477">
                  <c:v>0.159768518518518</c:v>
                </c:pt>
                <c:pt idx="6478">
                  <c:v>0.159791666666667</c:v>
                </c:pt>
                <c:pt idx="6479">
                  <c:v>0.15981481481481499</c:v>
                </c:pt>
                <c:pt idx="6480">
                  <c:v>0.15983796296296299</c:v>
                </c:pt>
                <c:pt idx="6481">
                  <c:v>0.15986111111111101</c:v>
                </c:pt>
                <c:pt idx="6482">
                  <c:v>0.159884259259259</c:v>
                </c:pt>
                <c:pt idx="6483">
                  <c:v>0.159907407407407</c:v>
                </c:pt>
                <c:pt idx="6484">
                  <c:v>0.15994212962963</c:v>
                </c:pt>
                <c:pt idx="6485">
                  <c:v>0.159965277777778</c:v>
                </c:pt>
                <c:pt idx="6486">
                  <c:v>0.15998842592592599</c:v>
                </c:pt>
                <c:pt idx="6487">
                  <c:v>0.16001157407407399</c:v>
                </c:pt>
                <c:pt idx="6488">
                  <c:v>0.16003472222222201</c:v>
                </c:pt>
                <c:pt idx="6489">
                  <c:v>0.16005787037037</c:v>
                </c:pt>
                <c:pt idx="6490">
                  <c:v>0.160081018518519</c:v>
                </c:pt>
                <c:pt idx="6491">
                  <c:v>0.16010416666666699</c:v>
                </c:pt>
                <c:pt idx="6492">
                  <c:v>0.160138888888889</c:v>
                </c:pt>
                <c:pt idx="6493">
                  <c:v>0.16016203703703699</c:v>
                </c:pt>
                <c:pt idx="6494">
                  <c:v>0.16018518518518499</c:v>
                </c:pt>
                <c:pt idx="6495">
                  <c:v>0.16020833333333301</c:v>
                </c:pt>
                <c:pt idx="6496">
                  <c:v>0.160231481481482</c:v>
                </c:pt>
                <c:pt idx="6497">
                  <c:v>0.16025462962963</c:v>
                </c:pt>
                <c:pt idx="6498">
                  <c:v>0.16027777777777799</c:v>
                </c:pt>
                <c:pt idx="6499">
                  <c:v>0.16030092592592601</c:v>
                </c:pt>
                <c:pt idx="6500">
                  <c:v>0.16032407407407401</c:v>
                </c:pt>
                <c:pt idx="6501">
                  <c:v>0.16035879629629601</c:v>
                </c:pt>
                <c:pt idx="6502">
                  <c:v>0.16038194444444401</c:v>
                </c:pt>
                <c:pt idx="6503">
                  <c:v>0.160405092592593</c:v>
                </c:pt>
                <c:pt idx="6504">
                  <c:v>0.160428240740741</c:v>
                </c:pt>
                <c:pt idx="6505">
                  <c:v>0.16045138888888899</c:v>
                </c:pt>
                <c:pt idx="6506">
                  <c:v>0.16047453703703701</c:v>
                </c:pt>
                <c:pt idx="6507">
                  <c:v>0.16049768518518501</c:v>
                </c:pt>
                <c:pt idx="6508">
                  <c:v>0.160520833333333</c:v>
                </c:pt>
                <c:pt idx="6509">
                  <c:v>0.160543981481482</c:v>
                </c:pt>
                <c:pt idx="6510">
                  <c:v>0.160578703703704</c:v>
                </c:pt>
                <c:pt idx="6511">
                  <c:v>0.160601851851852</c:v>
                </c:pt>
                <c:pt idx="6512">
                  <c:v>0.16062499999999999</c:v>
                </c:pt>
                <c:pt idx="6513">
                  <c:v>0.16064814814814801</c:v>
                </c:pt>
                <c:pt idx="6514">
                  <c:v>0.16067129629629601</c:v>
                </c:pt>
                <c:pt idx="6515">
                  <c:v>0.160694444444444</c:v>
                </c:pt>
                <c:pt idx="6516">
                  <c:v>0.16071759259259299</c:v>
                </c:pt>
                <c:pt idx="6517">
                  <c:v>0.16074074074074099</c:v>
                </c:pt>
                <c:pt idx="6518">
                  <c:v>0.16077546296296299</c:v>
                </c:pt>
                <c:pt idx="6519">
                  <c:v>0.16079861111111099</c:v>
                </c:pt>
                <c:pt idx="6520">
                  <c:v>0.16082175925925901</c:v>
                </c:pt>
                <c:pt idx="6521">
                  <c:v>0.16084490740740701</c:v>
                </c:pt>
                <c:pt idx="6522">
                  <c:v>0.160868055555556</c:v>
                </c:pt>
                <c:pt idx="6523">
                  <c:v>0.16089120370370399</c:v>
                </c:pt>
                <c:pt idx="6524">
                  <c:v>0.16091435185185199</c:v>
                </c:pt>
                <c:pt idx="6525">
                  <c:v>0.16093750000000001</c:v>
                </c:pt>
                <c:pt idx="6526">
                  <c:v>0.16096064814814801</c:v>
                </c:pt>
                <c:pt idx="6527">
                  <c:v>0.16099537037037001</c:v>
                </c:pt>
                <c:pt idx="6528">
                  <c:v>0.161018518518519</c:v>
                </c:pt>
                <c:pt idx="6529">
                  <c:v>0.161041666666667</c:v>
                </c:pt>
                <c:pt idx="6530">
                  <c:v>0.16106481481481499</c:v>
                </c:pt>
                <c:pt idx="6531">
                  <c:v>0.16108796296296299</c:v>
                </c:pt>
                <c:pt idx="6532">
                  <c:v>0.16111111111111101</c:v>
                </c:pt>
                <c:pt idx="6533">
                  <c:v>0.16113425925925901</c:v>
                </c:pt>
                <c:pt idx="6534">
                  <c:v>0.161157407407407</c:v>
                </c:pt>
                <c:pt idx="6535">
                  <c:v>0.16119212962963</c:v>
                </c:pt>
                <c:pt idx="6536">
                  <c:v>0.161215277777778</c:v>
                </c:pt>
                <c:pt idx="6537">
                  <c:v>0.16123842592592599</c:v>
                </c:pt>
                <c:pt idx="6538">
                  <c:v>0.16126157407407399</c:v>
                </c:pt>
                <c:pt idx="6539">
                  <c:v>0.16128472222222201</c:v>
                </c:pt>
                <c:pt idx="6540">
                  <c:v>0.16130787037037</c:v>
                </c:pt>
                <c:pt idx="6541">
                  <c:v>0.161331018518519</c:v>
                </c:pt>
                <c:pt idx="6542">
                  <c:v>0.16135416666666699</c:v>
                </c:pt>
                <c:pt idx="6543">
                  <c:v>0.161388888888889</c:v>
                </c:pt>
                <c:pt idx="6544">
                  <c:v>0.16141203703703699</c:v>
                </c:pt>
                <c:pt idx="6545">
                  <c:v>0.16143518518518499</c:v>
                </c:pt>
                <c:pt idx="6546">
                  <c:v>0.16145833333333301</c:v>
                </c:pt>
                <c:pt idx="6547">
                  <c:v>0.161481481481482</c:v>
                </c:pt>
                <c:pt idx="6548">
                  <c:v>0.16150462962963</c:v>
                </c:pt>
                <c:pt idx="6549">
                  <c:v>0.16152777777777799</c:v>
                </c:pt>
                <c:pt idx="6550">
                  <c:v>0.16155092592592599</c:v>
                </c:pt>
                <c:pt idx="6551">
                  <c:v>0.16157407407407401</c:v>
                </c:pt>
                <c:pt idx="6552">
                  <c:v>0.16160879629629599</c:v>
                </c:pt>
                <c:pt idx="6553">
                  <c:v>0.16163194444444401</c:v>
                </c:pt>
                <c:pt idx="6554">
                  <c:v>0.161655092592593</c:v>
                </c:pt>
                <c:pt idx="6555">
                  <c:v>0.161678240740741</c:v>
                </c:pt>
                <c:pt idx="6556">
                  <c:v>0.16170138888888899</c:v>
                </c:pt>
                <c:pt idx="6557">
                  <c:v>0.16172453703703699</c:v>
                </c:pt>
                <c:pt idx="6558">
                  <c:v>0.16174768518518501</c:v>
                </c:pt>
                <c:pt idx="6559">
                  <c:v>0.161770833333333</c:v>
                </c:pt>
                <c:pt idx="6560">
                  <c:v>0.16180555555555601</c:v>
                </c:pt>
                <c:pt idx="6561">
                  <c:v>0.161828703703704</c:v>
                </c:pt>
                <c:pt idx="6562">
                  <c:v>0.161851851851852</c:v>
                </c:pt>
                <c:pt idx="6563">
                  <c:v>0.16187499999999999</c:v>
                </c:pt>
                <c:pt idx="6564">
                  <c:v>0.16189814814814801</c:v>
                </c:pt>
                <c:pt idx="6565">
                  <c:v>0.16192129629629601</c:v>
                </c:pt>
                <c:pt idx="6566">
                  <c:v>0.161944444444445</c:v>
                </c:pt>
                <c:pt idx="6567">
                  <c:v>0.161967592592593</c:v>
                </c:pt>
                <c:pt idx="6568">
                  <c:v>0.16199074074074099</c:v>
                </c:pt>
                <c:pt idx="6569">
                  <c:v>0.162025462962963</c:v>
                </c:pt>
                <c:pt idx="6570">
                  <c:v>0.16204861111111099</c:v>
                </c:pt>
                <c:pt idx="6571">
                  <c:v>0.16207175925925901</c:v>
                </c:pt>
                <c:pt idx="6572">
                  <c:v>0.16209490740740701</c:v>
                </c:pt>
                <c:pt idx="6573">
                  <c:v>0.162118055555556</c:v>
                </c:pt>
                <c:pt idx="6574">
                  <c:v>0.162141203703704</c:v>
                </c:pt>
                <c:pt idx="6575">
                  <c:v>0.16216435185185199</c:v>
                </c:pt>
                <c:pt idx="6576">
                  <c:v>0.16218750000000001</c:v>
                </c:pt>
                <c:pt idx="6577">
                  <c:v>0.16222222222222199</c:v>
                </c:pt>
                <c:pt idx="6578">
                  <c:v>0.16224537037037001</c:v>
                </c:pt>
                <c:pt idx="6579">
                  <c:v>0.16226851851851801</c:v>
                </c:pt>
                <c:pt idx="6580">
                  <c:v>0.162291666666667</c:v>
                </c:pt>
                <c:pt idx="6581">
                  <c:v>0.16231481481481499</c:v>
                </c:pt>
                <c:pt idx="6582">
                  <c:v>0.16233796296296299</c:v>
                </c:pt>
                <c:pt idx="6583">
                  <c:v>0.16236111111111101</c:v>
                </c:pt>
                <c:pt idx="6584">
                  <c:v>0.16238425925925901</c:v>
                </c:pt>
                <c:pt idx="6585">
                  <c:v>0.162407407407407</c:v>
                </c:pt>
                <c:pt idx="6586">
                  <c:v>0.16244212962963001</c:v>
                </c:pt>
                <c:pt idx="6587">
                  <c:v>0.162465277777778</c:v>
                </c:pt>
                <c:pt idx="6588">
                  <c:v>0.16248842592592599</c:v>
                </c:pt>
                <c:pt idx="6589">
                  <c:v>0.16251157407407399</c:v>
                </c:pt>
                <c:pt idx="6590">
                  <c:v>0.16253472222222201</c:v>
                </c:pt>
                <c:pt idx="6591">
                  <c:v>0.16255787037037001</c:v>
                </c:pt>
                <c:pt idx="6592">
                  <c:v>0.162581018518518</c:v>
                </c:pt>
                <c:pt idx="6593">
                  <c:v>0.16260416666666699</c:v>
                </c:pt>
                <c:pt idx="6594">
                  <c:v>0.16262731481481499</c:v>
                </c:pt>
                <c:pt idx="6595">
                  <c:v>0.16266203703703699</c:v>
                </c:pt>
                <c:pt idx="6596">
                  <c:v>0.16268518518518499</c:v>
                </c:pt>
                <c:pt idx="6597">
                  <c:v>0.16270833333333301</c:v>
                </c:pt>
                <c:pt idx="6598">
                  <c:v>0.162731481481482</c:v>
                </c:pt>
                <c:pt idx="6599">
                  <c:v>0.16275462962963</c:v>
                </c:pt>
                <c:pt idx="6600">
                  <c:v>0.16277777777777799</c:v>
                </c:pt>
                <c:pt idx="6601">
                  <c:v>0.16280092592592599</c:v>
                </c:pt>
                <c:pt idx="6602">
                  <c:v>0.16282407407407401</c:v>
                </c:pt>
                <c:pt idx="6603">
                  <c:v>0.162847222222222</c:v>
                </c:pt>
                <c:pt idx="6604">
                  <c:v>0.16288194444444401</c:v>
                </c:pt>
                <c:pt idx="6605">
                  <c:v>0.162905092592593</c:v>
                </c:pt>
                <c:pt idx="6606">
                  <c:v>0.162928240740741</c:v>
                </c:pt>
                <c:pt idx="6607">
                  <c:v>0.16295138888888899</c:v>
                </c:pt>
                <c:pt idx="6608">
                  <c:v>0.16297453703703699</c:v>
                </c:pt>
                <c:pt idx="6609">
                  <c:v>0.16299768518518501</c:v>
                </c:pt>
                <c:pt idx="6610">
                  <c:v>0.163020833333333</c:v>
                </c:pt>
                <c:pt idx="6611">
                  <c:v>0.163043981481482</c:v>
                </c:pt>
                <c:pt idx="6612">
                  <c:v>0.163078703703704</c:v>
                </c:pt>
                <c:pt idx="6613">
                  <c:v>0.163101851851852</c:v>
                </c:pt>
                <c:pt idx="6614">
                  <c:v>0.16312499999999999</c:v>
                </c:pt>
                <c:pt idx="6615">
                  <c:v>0.16314814814814799</c:v>
                </c:pt>
                <c:pt idx="6616">
                  <c:v>0.16317129629629601</c:v>
                </c:pt>
                <c:pt idx="6617">
                  <c:v>0.163194444444444</c:v>
                </c:pt>
                <c:pt idx="6618">
                  <c:v>0.163217592592593</c:v>
                </c:pt>
                <c:pt idx="6619">
                  <c:v>0.16324074074074099</c:v>
                </c:pt>
                <c:pt idx="6620">
                  <c:v>0.163275462962963</c:v>
                </c:pt>
                <c:pt idx="6621">
                  <c:v>0.16329861111111099</c:v>
                </c:pt>
                <c:pt idx="6622">
                  <c:v>0.16332175925925899</c:v>
                </c:pt>
                <c:pt idx="6623">
                  <c:v>0.16334490740740701</c:v>
                </c:pt>
                <c:pt idx="6624">
                  <c:v>0.163368055555556</c:v>
                </c:pt>
                <c:pt idx="6625">
                  <c:v>0.163391203703704</c:v>
                </c:pt>
                <c:pt idx="6626">
                  <c:v>0.16341435185185199</c:v>
                </c:pt>
                <c:pt idx="6627">
                  <c:v>0.16343750000000001</c:v>
                </c:pt>
                <c:pt idx="6628">
                  <c:v>0.16346064814814801</c:v>
                </c:pt>
                <c:pt idx="6629">
                  <c:v>0.16349537037037001</c:v>
                </c:pt>
                <c:pt idx="6630">
                  <c:v>0.16351851851851901</c:v>
                </c:pt>
                <c:pt idx="6631">
                  <c:v>0.163541666666667</c:v>
                </c:pt>
                <c:pt idx="6632">
                  <c:v>0.163564814814815</c:v>
                </c:pt>
                <c:pt idx="6633">
                  <c:v>0.16358796296296299</c:v>
                </c:pt>
                <c:pt idx="6634">
                  <c:v>0.16361111111111101</c:v>
                </c:pt>
                <c:pt idx="6635">
                  <c:v>0.16363425925925901</c:v>
                </c:pt>
                <c:pt idx="6636">
                  <c:v>0.163657407407407</c:v>
                </c:pt>
                <c:pt idx="6637">
                  <c:v>0.163680555555556</c:v>
                </c:pt>
                <c:pt idx="6638">
                  <c:v>0.163715277777778</c:v>
                </c:pt>
                <c:pt idx="6639">
                  <c:v>0.163738425925926</c:v>
                </c:pt>
                <c:pt idx="6640">
                  <c:v>0.16376157407407399</c:v>
                </c:pt>
                <c:pt idx="6641">
                  <c:v>0.16378472222222201</c:v>
                </c:pt>
                <c:pt idx="6642">
                  <c:v>0.16380787037037001</c:v>
                </c:pt>
                <c:pt idx="6643">
                  <c:v>0.163831018518519</c:v>
                </c:pt>
                <c:pt idx="6644">
                  <c:v>0.16385416666666699</c:v>
                </c:pt>
                <c:pt idx="6645">
                  <c:v>0.16387731481481499</c:v>
                </c:pt>
                <c:pt idx="6646">
                  <c:v>0.16390046296296301</c:v>
                </c:pt>
                <c:pt idx="6647">
                  <c:v>0.16393518518518499</c:v>
                </c:pt>
                <c:pt idx="6648">
                  <c:v>0.16395833333333301</c:v>
                </c:pt>
                <c:pt idx="6649">
                  <c:v>0.16398148148148201</c:v>
                </c:pt>
                <c:pt idx="6650">
                  <c:v>0.16400462962963</c:v>
                </c:pt>
                <c:pt idx="6651">
                  <c:v>0.16402777777777799</c:v>
                </c:pt>
                <c:pt idx="6652">
                  <c:v>0.16405092592592599</c:v>
                </c:pt>
                <c:pt idx="6653">
                  <c:v>0.16407407407407401</c:v>
                </c:pt>
                <c:pt idx="6654">
                  <c:v>0.16410879629629599</c:v>
                </c:pt>
                <c:pt idx="6655">
                  <c:v>0.16413194444444401</c:v>
                </c:pt>
                <c:pt idx="6656">
                  <c:v>0.164155092592593</c:v>
                </c:pt>
                <c:pt idx="6657">
                  <c:v>0.164178240740741</c:v>
                </c:pt>
                <c:pt idx="6658">
                  <c:v>0.16420138888888899</c:v>
                </c:pt>
                <c:pt idx="6659">
                  <c:v>0.16422453703703699</c:v>
                </c:pt>
                <c:pt idx="6660">
                  <c:v>0.16424768518518501</c:v>
                </c:pt>
                <c:pt idx="6661">
                  <c:v>0.16427083333333301</c:v>
                </c:pt>
                <c:pt idx="6662">
                  <c:v>0.164293981481482</c:v>
                </c:pt>
                <c:pt idx="6663">
                  <c:v>0.164328703703704</c:v>
                </c:pt>
                <c:pt idx="6664">
                  <c:v>0.164351851851852</c:v>
                </c:pt>
                <c:pt idx="6665">
                  <c:v>0.16437499999999999</c:v>
                </c:pt>
                <c:pt idx="6666">
                  <c:v>0.16439814814814799</c:v>
                </c:pt>
                <c:pt idx="6667">
                  <c:v>0.16442129629629601</c:v>
                </c:pt>
                <c:pt idx="6668">
                  <c:v>0.164444444444445</c:v>
                </c:pt>
                <c:pt idx="6669">
                  <c:v>0.164467592592593</c:v>
                </c:pt>
                <c:pt idx="6670">
                  <c:v>0.16449074074074099</c:v>
                </c:pt>
                <c:pt idx="6671">
                  <c:v>0.164525462962963</c:v>
                </c:pt>
                <c:pt idx="6672">
                  <c:v>0.16454861111111099</c:v>
                </c:pt>
                <c:pt idx="6673">
                  <c:v>0.16457175925925899</c:v>
                </c:pt>
                <c:pt idx="6674">
                  <c:v>0.16459490740740701</c:v>
                </c:pt>
                <c:pt idx="6675">
                  <c:v>0.164618055555556</c:v>
                </c:pt>
                <c:pt idx="6676">
                  <c:v>0.164641203703704</c:v>
                </c:pt>
                <c:pt idx="6677">
                  <c:v>0.16466435185185199</c:v>
                </c:pt>
                <c:pt idx="6678">
                  <c:v>0.16468749999999999</c:v>
                </c:pt>
                <c:pt idx="6679">
                  <c:v>0.16471064814814801</c:v>
                </c:pt>
                <c:pt idx="6680">
                  <c:v>0.16474537037036999</c:v>
                </c:pt>
                <c:pt idx="6681">
                  <c:v>0.16476851851851801</c:v>
                </c:pt>
                <c:pt idx="6682">
                  <c:v>0.164791666666667</c:v>
                </c:pt>
                <c:pt idx="6683">
                  <c:v>0.164814814814815</c:v>
                </c:pt>
                <c:pt idx="6684">
                  <c:v>0.16483796296296299</c:v>
                </c:pt>
                <c:pt idx="6685">
                  <c:v>0.16486111111111099</c:v>
                </c:pt>
                <c:pt idx="6686">
                  <c:v>0.16488425925925901</c:v>
                </c:pt>
                <c:pt idx="6687">
                  <c:v>0.164907407407407</c:v>
                </c:pt>
                <c:pt idx="6688">
                  <c:v>0.164930555555556</c:v>
                </c:pt>
                <c:pt idx="6689">
                  <c:v>0.16495370370370399</c:v>
                </c:pt>
                <c:pt idx="6690">
                  <c:v>0.164988425925926</c:v>
                </c:pt>
                <c:pt idx="6691">
                  <c:v>0.16501157407407399</c:v>
                </c:pt>
                <c:pt idx="6692">
                  <c:v>0.16503472222222201</c:v>
                </c:pt>
                <c:pt idx="6693">
                  <c:v>0.16505787037037001</c:v>
                </c:pt>
                <c:pt idx="6694">
                  <c:v>0.165081018518519</c:v>
                </c:pt>
                <c:pt idx="6695">
                  <c:v>0.165104166666667</c:v>
                </c:pt>
                <c:pt idx="6696">
                  <c:v>0.16512731481481499</c:v>
                </c:pt>
                <c:pt idx="6697">
                  <c:v>0.16515046296296301</c:v>
                </c:pt>
                <c:pt idx="6698">
                  <c:v>0.16518518518518499</c:v>
                </c:pt>
                <c:pt idx="6699">
                  <c:v>0.16520833333333301</c:v>
                </c:pt>
                <c:pt idx="6700">
                  <c:v>0.16523148148148201</c:v>
                </c:pt>
                <c:pt idx="6701">
                  <c:v>0.16525462962963</c:v>
                </c:pt>
                <c:pt idx="6702">
                  <c:v>0.165277777777778</c:v>
                </c:pt>
                <c:pt idx="6703">
                  <c:v>0.16530092592592599</c:v>
                </c:pt>
                <c:pt idx="6704">
                  <c:v>0.16532407407407401</c:v>
                </c:pt>
                <c:pt idx="6705">
                  <c:v>0.16534722222222201</c:v>
                </c:pt>
                <c:pt idx="6706">
                  <c:v>0.16537037037037</c:v>
                </c:pt>
                <c:pt idx="6707">
                  <c:v>0.16540509259259301</c:v>
                </c:pt>
                <c:pt idx="6708">
                  <c:v>0.165428240740741</c:v>
                </c:pt>
                <c:pt idx="6709">
                  <c:v>0.16545138888888899</c:v>
                </c:pt>
                <c:pt idx="6710">
                  <c:v>0.16547453703703699</c:v>
                </c:pt>
                <c:pt idx="6711">
                  <c:v>0.16549768518518501</c:v>
                </c:pt>
                <c:pt idx="6712">
                  <c:v>0.16552083333333301</c:v>
                </c:pt>
                <c:pt idx="6713">
                  <c:v>0.165543981481482</c:v>
                </c:pt>
                <c:pt idx="6714">
                  <c:v>0.16556712962962999</c:v>
                </c:pt>
                <c:pt idx="6715">
                  <c:v>0.165601851851852</c:v>
                </c:pt>
                <c:pt idx="6716">
                  <c:v>0.16562499999999999</c:v>
                </c:pt>
                <c:pt idx="6717">
                  <c:v>0.16564814814814799</c:v>
                </c:pt>
                <c:pt idx="6718">
                  <c:v>0.16567129629629601</c:v>
                </c:pt>
                <c:pt idx="6719">
                  <c:v>0.16569444444444401</c:v>
                </c:pt>
                <c:pt idx="6720">
                  <c:v>0.165717592592593</c:v>
                </c:pt>
                <c:pt idx="6721">
                  <c:v>0.16574074074074099</c:v>
                </c:pt>
                <c:pt idx="6722">
                  <c:v>0.16576388888888899</c:v>
                </c:pt>
                <c:pt idx="6723">
                  <c:v>0.16578703703703701</c:v>
                </c:pt>
                <c:pt idx="6724">
                  <c:v>0.16582175925925899</c:v>
                </c:pt>
                <c:pt idx="6725">
                  <c:v>0.16584490740740701</c:v>
                </c:pt>
                <c:pt idx="6726">
                  <c:v>0.165868055555556</c:v>
                </c:pt>
                <c:pt idx="6727">
                  <c:v>0.165891203703704</c:v>
                </c:pt>
                <c:pt idx="6728">
                  <c:v>0.16591435185185199</c:v>
                </c:pt>
                <c:pt idx="6729">
                  <c:v>0.16593749999999999</c:v>
                </c:pt>
                <c:pt idx="6730">
                  <c:v>0.16596064814814801</c:v>
                </c:pt>
                <c:pt idx="6731">
                  <c:v>0.165983796296296</c:v>
                </c:pt>
                <c:pt idx="6732">
                  <c:v>0.16601851851851901</c:v>
                </c:pt>
                <c:pt idx="6733">
                  <c:v>0.166041666666667</c:v>
                </c:pt>
                <c:pt idx="6734">
                  <c:v>0.166064814814815</c:v>
                </c:pt>
                <c:pt idx="6735">
                  <c:v>0.16608796296296299</c:v>
                </c:pt>
                <c:pt idx="6736">
                  <c:v>0.16611111111111099</c:v>
                </c:pt>
                <c:pt idx="6737">
                  <c:v>0.16613425925925901</c:v>
                </c:pt>
                <c:pt idx="6738">
                  <c:v>0.166157407407407</c:v>
                </c:pt>
                <c:pt idx="6739">
                  <c:v>0.166180555555556</c:v>
                </c:pt>
                <c:pt idx="6740">
                  <c:v>0.16620370370370399</c:v>
                </c:pt>
                <c:pt idx="6741">
                  <c:v>0.166238425925926</c:v>
                </c:pt>
                <c:pt idx="6742">
                  <c:v>0.16626157407407399</c:v>
                </c:pt>
                <c:pt idx="6743">
                  <c:v>0.16628472222222199</c:v>
                </c:pt>
                <c:pt idx="6744">
                  <c:v>0.16630787037037001</c:v>
                </c:pt>
                <c:pt idx="6745">
                  <c:v>0.166331018518519</c:v>
                </c:pt>
                <c:pt idx="6746">
                  <c:v>0.166354166666667</c:v>
                </c:pt>
                <c:pt idx="6747">
                  <c:v>0.16637731481481499</c:v>
                </c:pt>
                <c:pt idx="6748">
                  <c:v>0.16640046296296301</c:v>
                </c:pt>
                <c:pt idx="6749">
                  <c:v>0.16643518518518499</c:v>
                </c:pt>
                <c:pt idx="6750">
                  <c:v>0.16645833333333299</c:v>
                </c:pt>
                <c:pt idx="6751">
                  <c:v>0.16648148148148201</c:v>
                </c:pt>
                <c:pt idx="6752">
                  <c:v>0.16650462962963</c:v>
                </c:pt>
                <c:pt idx="6753">
                  <c:v>0.166527777777778</c:v>
                </c:pt>
                <c:pt idx="6754">
                  <c:v>0.16655092592592599</c:v>
                </c:pt>
                <c:pt idx="6755">
                  <c:v>0.16657407407407401</c:v>
                </c:pt>
                <c:pt idx="6756">
                  <c:v>0.16659722222222201</c:v>
                </c:pt>
                <c:pt idx="6757">
                  <c:v>0.16662037037037</c:v>
                </c:pt>
                <c:pt idx="6758">
                  <c:v>0.16665509259259301</c:v>
                </c:pt>
                <c:pt idx="6759">
                  <c:v>0.166678240740741</c:v>
                </c:pt>
                <c:pt idx="6760">
                  <c:v>0.166701388888889</c:v>
                </c:pt>
                <c:pt idx="6761">
                  <c:v>0.16672453703703699</c:v>
                </c:pt>
                <c:pt idx="6762">
                  <c:v>0.16674768518518501</c:v>
                </c:pt>
                <c:pt idx="6763">
                  <c:v>0.16677083333333301</c:v>
                </c:pt>
                <c:pt idx="6764">
                  <c:v>0.166793981481482</c:v>
                </c:pt>
                <c:pt idx="6765">
                  <c:v>0.16681712962963</c:v>
                </c:pt>
                <c:pt idx="6766">
                  <c:v>0.166851851851852</c:v>
                </c:pt>
                <c:pt idx="6767">
                  <c:v>0.166875</c:v>
                </c:pt>
                <c:pt idx="6768">
                  <c:v>0.16689814814814799</c:v>
                </c:pt>
                <c:pt idx="6769">
                  <c:v>0.16692129629629601</c:v>
                </c:pt>
                <c:pt idx="6770">
                  <c:v>0.16694444444444501</c:v>
                </c:pt>
                <c:pt idx="6771">
                  <c:v>0.166967592592593</c:v>
                </c:pt>
                <c:pt idx="6772">
                  <c:v>0.16699074074074099</c:v>
                </c:pt>
                <c:pt idx="6773">
                  <c:v>0.16701388888888899</c:v>
                </c:pt>
                <c:pt idx="6774">
                  <c:v>0.16703703703703701</c:v>
                </c:pt>
                <c:pt idx="6775">
                  <c:v>0.16707175925925899</c:v>
                </c:pt>
                <c:pt idx="6776">
                  <c:v>0.16709490740740701</c:v>
                </c:pt>
                <c:pt idx="6777">
                  <c:v>0.16711805555555601</c:v>
                </c:pt>
                <c:pt idx="6778">
                  <c:v>0.167141203703704</c:v>
                </c:pt>
                <c:pt idx="6779">
                  <c:v>0.16716435185185199</c:v>
                </c:pt>
                <c:pt idx="6780">
                  <c:v>0.16718749999999999</c:v>
                </c:pt>
                <c:pt idx="6781">
                  <c:v>0.16721064814814801</c:v>
                </c:pt>
                <c:pt idx="6782">
                  <c:v>0.16724537037036999</c:v>
                </c:pt>
                <c:pt idx="6783">
                  <c:v>0.16726851851851801</c:v>
                </c:pt>
                <c:pt idx="6784">
                  <c:v>0.167291666666667</c:v>
                </c:pt>
                <c:pt idx="6785">
                  <c:v>0.167314814814815</c:v>
                </c:pt>
                <c:pt idx="6786">
                  <c:v>0.16733796296296299</c:v>
                </c:pt>
                <c:pt idx="6787">
                  <c:v>0.16736111111111099</c:v>
                </c:pt>
                <c:pt idx="6788">
                  <c:v>0.16738425925925901</c:v>
                </c:pt>
                <c:pt idx="6789">
                  <c:v>0.16740740740740701</c:v>
                </c:pt>
                <c:pt idx="6790">
                  <c:v>0.167430555555556</c:v>
                </c:pt>
                <c:pt idx="6791">
                  <c:v>0.167465277777778</c:v>
                </c:pt>
                <c:pt idx="6792">
                  <c:v>0.167488425925926</c:v>
                </c:pt>
                <c:pt idx="6793">
                  <c:v>0.16751157407407399</c:v>
                </c:pt>
                <c:pt idx="6794">
                  <c:v>0.16753472222222199</c:v>
                </c:pt>
                <c:pt idx="6795">
                  <c:v>0.16755787037037001</c:v>
                </c:pt>
                <c:pt idx="6796">
                  <c:v>0.167581018518518</c:v>
                </c:pt>
                <c:pt idx="6797">
                  <c:v>0.167604166666667</c:v>
                </c:pt>
                <c:pt idx="6798">
                  <c:v>0.16762731481481499</c:v>
                </c:pt>
                <c:pt idx="6799">
                  <c:v>0.16765046296296299</c:v>
                </c:pt>
                <c:pt idx="6800">
                  <c:v>0.16768518518518499</c:v>
                </c:pt>
                <c:pt idx="6801">
                  <c:v>0.16770833333333299</c:v>
                </c:pt>
                <c:pt idx="6802">
                  <c:v>0.16773148148148201</c:v>
                </c:pt>
                <c:pt idx="6803">
                  <c:v>0.16775462962963</c:v>
                </c:pt>
                <c:pt idx="6804">
                  <c:v>0.167777777777778</c:v>
                </c:pt>
                <c:pt idx="6805">
                  <c:v>0.16780092592592599</c:v>
                </c:pt>
                <c:pt idx="6806">
                  <c:v>0.16782407407407399</c:v>
                </c:pt>
                <c:pt idx="6807">
                  <c:v>0.16784722222222201</c:v>
                </c:pt>
                <c:pt idx="6808">
                  <c:v>0.16788194444444399</c:v>
                </c:pt>
                <c:pt idx="6809">
                  <c:v>0.16790509259259301</c:v>
                </c:pt>
                <c:pt idx="6810">
                  <c:v>0.167928240740741</c:v>
                </c:pt>
                <c:pt idx="6811">
                  <c:v>0.167951388888889</c:v>
                </c:pt>
                <c:pt idx="6812">
                  <c:v>0.16797453703703699</c:v>
                </c:pt>
                <c:pt idx="6813">
                  <c:v>0.16799768518518499</c:v>
                </c:pt>
                <c:pt idx="6814">
                  <c:v>0.16802083333333301</c:v>
                </c:pt>
                <c:pt idx="6815">
                  <c:v>0.168043981481482</c:v>
                </c:pt>
                <c:pt idx="6816">
                  <c:v>0.16806712962963</c:v>
                </c:pt>
                <c:pt idx="6817">
                  <c:v>0.168101851851852</c:v>
                </c:pt>
                <c:pt idx="6818">
                  <c:v>0.168125</c:v>
                </c:pt>
                <c:pt idx="6819">
                  <c:v>0.16814814814814799</c:v>
                </c:pt>
                <c:pt idx="6820">
                  <c:v>0.16817129629629601</c:v>
                </c:pt>
                <c:pt idx="6821">
                  <c:v>0.16819444444444401</c:v>
                </c:pt>
                <c:pt idx="6822">
                  <c:v>0.168217592592593</c:v>
                </c:pt>
                <c:pt idx="6823">
                  <c:v>0.168240740740741</c:v>
                </c:pt>
                <c:pt idx="6824">
                  <c:v>0.16826388888888899</c:v>
                </c:pt>
                <c:pt idx="6825">
                  <c:v>0.16828703703703701</c:v>
                </c:pt>
                <c:pt idx="6826">
                  <c:v>0.16831018518518501</c:v>
                </c:pt>
                <c:pt idx="6827">
                  <c:v>0.16834490740740701</c:v>
                </c:pt>
                <c:pt idx="6828">
                  <c:v>0.16836805555555601</c:v>
                </c:pt>
                <c:pt idx="6829">
                  <c:v>0.168391203703704</c:v>
                </c:pt>
                <c:pt idx="6830">
                  <c:v>0.168414351851852</c:v>
                </c:pt>
                <c:pt idx="6831">
                  <c:v>0.16843749999999999</c:v>
                </c:pt>
                <c:pt idx="6832">
                  <c:v>0.16846064814814801</c:v>
                </c:pt>
                <c:pt idx="6833">
                  <c:v>0.16848379629629601</c:v>
                </c:pt>
                <c:pt idx="6834">
                  <c:v>0.168506944444444</c:v>
                </c:pt>
                <c:pt idx="6835">
                  <c:v>0.16853009259259299</c:v>
                </c:pt>
                <c:pt idx="6836">
                  <c:v>0.168564814814815</c:v>
                </c:pt>
                <c:pt idx="6837">
                  <c:v>0.16858796296296299</c:v>
                </c:pt>
                <c:pt idx="6838">
                  <c:v>0.16861111111111099</c:v>
                </c:pt>
                <c:pt idx="6839">
                  <c:v>0.16863425925925901</c:v>
                </c:pt>
                <c:pt idx="6840">
                  <c:v>0.16865740740740701</c:v>
                </c:pt>
                <c:pt idx="6841">
                  <c:v>0.168680555555556</c:v>
                </c:pt>
                <c:pt idx="6842">
                  <c:v>0.16870370370370399</c:v>
                </c:pt>
                <c:pt idx="6843">
                  <c:v>0.16872685185185199</c:v>
                </c:pt>
                <c:pt idx="6844">
                  <c:v>0.16875000000000001</c:v>
                </c:pt>
                <c:pt idx="6845">
                  <c:v>0.16878472222222199</c:v>
                </c:pt>
                <c:pt idx="6846">
                  <c:v>0.16880787037037001</c:v>
                </c:pt>
                <c:pt idx="6847">
                  <c:v>0.168831018518519</c:v>
                </c:pt>
                <c:pt idx="6848">
                  <c:v>0.168854166666667</c:v>
                </c:pt>
                <c:pt idx="6849">
                  <c:v>0.16887731481481499</c:v>
                </c:pt>
                <c:pt idx="6850">
                  <c:v>0.16890046296296299</c:v>
                </c:pt>
                <c:pt idx="6851">
                  <c:v>0.16892361111111101</c:v>
                </c:pt>
                <c:pt idx="6852">
                  <c:v>0.16895833333333299</c:v>
                </c:pt>
                <c:pt idx="6853">
                  <c:v>0.16898148148148201</c:v>
                </c:pt>
                <c:pt idx="6854">
                  <c:v>0.16900462962963</c:v>
                </c:pt>
                <c:pt idx="6855">
                  <c:v>0.169027777777778</c:v>
                </c:pt>
                <c:pt idx="6856">
                  <c:v>0.16905092592592599</c:v>
                </c:pt>
                <c:pt idx="6857">
                  <c:v>0.16907407407407399</c:v>
                </c:pt>
                <c:pt idx="6858">
                  <c:v>0.16909722222222201</c:v>
                </c:pt>
                <c:pt idx="6859">
                  <c:v>0.16912037037037</c:v>
                </c:pt>
                <c:pt idx="6860">
                  <c:v>0.16915509259259301</c:v>
                </c:pt>
                <c:pt idx="6861">
                  <c:v>0.169178240740741</c:v>
                </c:pt>
                <c:pt idx="6862">
                  <c:v>0.169201388888889</c:v>
                </c:pt>
                <c:pt idx="6863">
                  <c:v>0.16922453703703699</c:v>
                </c:pt>
                <c:pt idx="6864">
                  <c:v>0.16924768518518499</c:v>
                </c:pt>
                <c:pt idx="6865">
                  <c:v>0.16927083333333301</c:v>
                </c:pt>
                <c:pt idx="6866">
                  <c:v>0.169293981481482</c:v>
                </c:pt>
                <c:pt idx="6867">
                  <c:v>0.16931712962963</c:v>
                </c:pt>
                <c:pt idx="6868">
                  <c:v>0.16934027777777799</c:v>
                </c:pt>
                <c:pt idx="6869">
                  <c:v>0.169375</c:v>
                </c:pt>
                <c:pt idx="6870">
                  <c:v>0.16939814814814799</c:v>
                </c:pt>
                <c:pt idx="6871">
                  <c:v>0.16942129629629599</c:v>
                </c:pt>
                <c:pt idx="6872">
                  <c:v>0.16944444444444401</c:v>
                </c:pt>
                <c:pt idx="6873">
                  <c:v>0.169467592592593</c:v>
                </c:pt>
                <c:pt idx="6874">
                  <c:v>0.169490740740741</c:v>
                </c:pt>
                <c:pt idx="6875">
                  <c:v>0.16951388888888899</c:v>
                </c:pt>
                <c:pt idx="6876">
                  <c:v>0.16953703703703699</c:v>
                </c:pt>
                <c:pt idx="6877">
                  <c:v>0.16956018518518501</c:v>
                </c:pt>
                <c:pt idx="6878">
                  <c:v>0.16959490740740699</c:v>
                </c:pt>
                <c:pt idx="6879">
                  <c:v>0.16961805555555601</c:v>
                </c:pt>
                <c:pt idx="6880">
                  <c:v>0.169641203703704</c:v>
                </c:pt>
                <c:pt idx="6881">
                  <c:v>0.169664351851852</c:v>
                </c:pt>
                <c:pt idx="6882">
                  <c:v>0.16968749999999999</c:v>
                </c:pt>
                <c:pt idx="6883">
                  <c:v>0.16971064814814801</c:v>
                </c:pt>
                <c:pt idx="6884">
                  <c:v>0.16973379629629601</c:v>
                </c:pt>
                <c:pt idx="6885">
                  <c:v>0.169756944444444</c:v>
                </c:pt>
                <c:pt idx="6886">
                  <c:v>0.169780092592593</c:v>
                </c:pt>
                <c:pt idx="6887">
                  <c:v>0.169814814814815</c:v>
                </c:pt>
                <c:pt idx="6888">
                  <c:v>0.169837962962963</c:v>
                </c:pt>
                <c:pt idx="6889">
                  <c:v>0.16986111111111099</c:v>
                </c:pt>
                <c:pt idx="6890">
                  <c:v>0.16988425925925901</c:v>
                </c:pt>
                <c:pt idx="6891">
                  <c:v>0.16990740740740701</c:v>
                </c:pt>
                <c:pt idx="6892">
                  <c:v>0.169930555555556</c:v>
                </c:pt>
                <c:pt idx="6893">
                  <c:v>0.169953703703704</c:v>
                </c:pt>
                <c:pt idx="6894">
                  <c:v>0.16997685185185199</c:v>
                </c:pt>
                <c:pt idx="6895">
                  <c:v>0.17</c:v>
                </c:pt>
                <c:pt idx="6896">
                  <c:v>0.17003472222222199</c:v>
                </c:pt>
                <c:pt idx="6897">
                  <c:v>0.17005787037037001</c:v>
                </c:pt>
                <c:pt idx="6898">
                  <c:v>0.17008101851851801</c:v>
                </c:pt>
                <c:pt idx="6899">
                  <c:v>0.170104166666667</c:v>
                </c:pt>
                <c:pt idx="6900">
                  <c:v>0.17012731481481499</c:v>
                </c:pt>
                <c:pt idx="6901">
                  <c:v>0.17015046296296299</c:v>
                </c:pt>
                <c:pt idx="6902">
                  <c:v>0.17017361111111101</c:v>
                </c:pt>
                <c:pt idx="6903">
                  <c:v>0.17019675925925901</c:v>
                </c:pt>
                <c:pt idx="6904">
                  <c:v>0.17023148148148201</c:v>
                </c:pt>
                <c:pt idx="6905">
                  <c:v>0.17025462962963001</c:v>
                </c:pt>
                <c:pt idx="6906">
                  <c:v>0.170277777777778</c:v>
                </c:pt>
                <c:pt idx="6907">
                  <c:v>0.17030092592592599</c:v>
                </c:pt>
                <c:pt idx="6908">
                  <c:v>0.17032407407407399</c:v>
                </c:pt>
                <c:pt idx="6909">
                  <c:v>0.17034722222222201</c:v>
                </c:pt>
                <c:pt idx="6910">
                  <c:v>0.17037037037037001</c:v>
                </c:pt>
                <c:pt idx="6911">
                  <c:v>0.170393518518518</c:v>
                </c:pt>
                <c:pt idx="6912">
                  <c:v>0.170428240740741</c:v>
                </c:pt>
                <c:pt idx="6913">
                  <c:v>0.170451388888889</c:v>
                </c:pt>
                <c:pt idx="6914">
                  <c:v>0.17047453703703699</c:v>
                </c:pt>
                <c:pt idx="6915">
                  <c:v>0.17049768518518499</c:v>
                </c:pt>
                <c:pt idx="6916">
                  <c:v>0.17052083333333301</c:v>
                </c:pt>
                <c:pt idx="6917">
                  <c:v>0.170543981481482</c:v>
                </c:pt>
                <c:pt idx="6918">
                  <c:v>0.17056712962963</c:v>
                </c:pt>
                <c:pt idx="6919">
                  <c:v>0.17059027777777799</c:v>
                </c:pt>
                <c:pt idx="6920">
                  <c:v>0.17061342592592599</c:v>
                </c:pt>
                <c:pt idx="6921">
                  <c:v>0.17064814814814799</c:v>
                </c:pt>
                <c:pt idx="6922">
                  <c:v>0.17067129629629599</c:v>
                </c:pt>
                <c:pt idx="6923">
                  <c:v>0.17069444444444401</c:v>
                </c:pt>
                <c:pt idx="6924">
                  <c:v>0.170717592592593</c:v>
                </c:pt>
                <c:pt idx="6925">
                  <c:v>0.170740740740741</c:v>
                </c:pt>
                <c:pt idx="6926">
                  <c:v>0.17076388888888899</c:v>
                </c:pt>
                <c:pt idx="6927">
                  <c:v>0.17078703703703699</c:v>
                </c:pt>
                <c:pt idx="6928">
                  <c:v>0.17081018518518501</c:v>
                </c:pt>
                <c:pt idx="6929">
                  <c:v>0.170833333333333</c:v>
                </c:pt>
                <c:pt idx="6930">
                  <c:v>0.17086805555555601</c:v>
                </c:pt>
                <c:pt idx="6931">
                  <c:v>0.170891203703704</c:v>
                </c:pt>
                <c:pt idx="6932">
                  <c:v>0.170914351851852</c:v>
                </c:pt>
                <c:pt idx="6933">
                  <c:v>0.17093749999999999</c:v>
                </c:pt>
                <c:pt idx="6934">
                  <c:v>0.17096064814814799</c:v>
                </c:pt>
                <c:pt idx="6935">
                  <c:v>0.17098379629629601</c:v>
                </c:pt>
                <c:pt idx="6936">
                  <c:v>0.171006944444444</c:v>
                </c:pt>
                <c:pt idx="6937">
                  <c:v>0.171030092592593</c:v>
                </c:pt>
                <c:pt idx="6938">
                  <c:v>0.17105324074074099</c:v>
                </c:pt>
                <c:pt idx="6939">
                  <c:v>0.171087962962963</c:v>
                </c:pt>
                <c:pt idx="6940">
                  <c:v>0.17111111111111099</c:v>
                </c:pt>
                <c:pt idx="6941">
                  <c:v>0.17113425925925899</c:v>
                </c:pt>
                <c:pt idx="6942">
                  <c:v>0.17115740740740701</c:v>
                </c:pt>
                <c:pt idx="6943">
                  <c:v>0.171180555555556</c:v>
                </c:pt>
                <c:pt idx="6944">
                  <c:v>0.171203703703704</c:v>
                </c:pt>
                <c:pt idx="6945">
                  <c:v>0.17122685185185199</c:v>
                </c:pt>
                <c:pt idx="6946">
                  <c:v>0.17125000000000001</c:v>
                </c:pt>
                <c:pt idx="6947">
                  <c:v>0.17127314814814801</c:v>
                </c:pt>
                <c:pt idx="6948">
                  <c:v>0.17130787037037001</c:v>
                </c:pt>
                <c:pt idx="6949">
                  <c:v>0.17133101851851801</c:v>
                </c:pt>
                <c:pt idx="6950">
                  <c:v>0.171354166666667</c:v>
                </c:pt>
                <c:pt idx="6951">
                  <c:v>0.171377314814815</c:v>
                </c:pt>
                <c:pt idx="6952">
                  <c:v>0.17140046296296299</c:v>
                </c:pt>
                <c:pt idx="6953">
                  <c:v>0.17142361111111101</c:v>
                </c:pt>
                <c:pt idx="6954">
                  <c:v>0.17144675925925901</c:v>
                </c:pt>
                <c:pt idx="6955">
                  <c:v>0.171469907407407</c:v>
                </c:pt>
                <c:pt idx="6956">
                  <c:v>0.171493055555556</c:v>
                </c:pt>
                <c:pt idx="6957">
                  <c:v>0.17151620370370399</c:v>
                </c:pt>
                <c:pt idx="6958">
                  <c:v>0.171550925925926</c:v>
                </c:pt>
                <c:pt idx="6959">
                  <c:v>0.17157407407407399</c:v>
                </c:pt>
                <c:pt idx="6960">
                  <c:v>0.17159722222222201</c:v>
                </c:pt>
                <c:pt idx="6961">
                  <c:v>0.17162037037037001</c:v>
                </c:pt>
                <c:pt idx="6962">
                  <c:v>0.171643518518518</c:v>
                </c:pt>
                <c:pt idx="6963">
                  <c:v>0.17166666666666699</c:v>
                </c:pt>
                <c:pt idx="6964">
                  <c:v>0.17168981481481499</c:v>
                </c:pt>
                <c:pt idx="6965">
                  <c:v>0.17171296296296301</c:v>
                </c:pt>
                <c:pt idx="6966">
                  <c:v>0.17174768518518499</c:v>
                </c:pt>
                <c:pt idx="6967">
                  <c:v>0.17177083333333301</c:v>
                </c:pt>
                <c:pt idx="6968">
                  <c:v>0.17179398148148201</c:v>
                </c:pt>
                <c:pt idx="6969">
                  <c:v>0.17181712962963</c:v>
                </c:pt>
                <c:pt idx="6970">
                  <c:v>0.17184027777777799</c:v>
                </c:pt>
                <c:pt idx="6971">
                  <c:v>0.17186342592592599</c:v>
                </c:pt>
                <c:pt idx="6972">
                  <c:v>0.17188657407407401</c:v>
                </c:pt>
                <c:pt idx="6973">
                  <c:v>0.17190972222222201</c:v>
                </c:pt>
                <c:pt idx="6974">
                  <c:v>0.17194444444444401</c:v>
                </c:pt>
                <c:pt idx="6975">
                  <c:v>0.171967592592593</c:v>
                </c:pt>
                <c:pt idx="6976">
                  <c:v>0.171990740740741</c:v>
                </c:pt>
                <c:pt idx="6977">
                  <c:v>0.17201388888888899</c:v>
                </c:pt>
                <c:pt idx="6978">
                  <c:v>0.17203703703703699</c:v>
                </c:pt>
                <c:pt idx="6979">
                  <c:v>0.17206018518518501</c:v>
                </c:pt>
                <c:pt idx="6980">
                  <c:v>0.17208333333333301</c:v>
                </c:pt>
                <c:pt idx="6981">
                  <c:v>0.172106481481482</c:v>
                </c:pt>
                <c:pt idx="6982">
                  <c:v>0.17212962962962999</c:v>
                </c:pt>
                <c:pt idx="6983">
                  <c:v>0.17215277777777799</c:v>
                </c:pt>
                <c:pt idx="6984">
                  <c:v>0.17218749999999999</c:v>
                </c:pt>
                <c:pt idx="6985">
                  <c:v>0.17221064814814799</c:v>
                </c:pt>
                <c:pt idx="6986">
                  <c:v>0.17223379629629601</c:v>
                </c:pt>
                <c:pt idx="6987">
                  <c:v>0.172256944444444</c:v>
                </c:pt>
                <c:pt idx="6988">
                  <c:v>0.172280092592593</c:v>
                </c:pt>
                <c:pt idx="6989">
                  <c:v>0.17230324074074099</c:v>
                </c:pt>
                <c:pt idx="6990">
                  <c:v>0.17232638888888899</c:v>
                </c:pt>
                <c:pt idx="6991">
                  <c:v>0.17236111111111099</c:v>
                </c:pt>
                <c:pt idx="6992">
                  <c:v>0.17238425925925899</c:v>
                </c:pt>
                <c:pt idx="6993">
                  <c:v>0.17240740740740701</c:v>
                </c:pt>
                <c:pt idx="6994">
                  <c:v>0.172430555555556</c:v>
                </c:pt>
                <c:pt idx="6995">
                  <c:v>0.172453703703704</c:v>
                </c:pt>
                <c:pt idx="6996">
                  <c:v>0.17247685185185199</c:v>
                </c:pt>
                <c:pt idx="6997">
                  <c:v>0.17249999999999999</c:v>
                </c:pt>
                <c:pt idx="6998">
                  <c:v>0.17252314814814801</c:v>
                </c:pt>
                <c:pt idx="6999">
                  <c:v>0.172546296296296</c:v>
                </c:pt>
                <c:pt idx="7000">
                  <c:v>0.17258101851851801</c:v>
                </c:pt>
                <c:pt idx="7001">
                  <c:v>0.172604166666667</c:v>
                </c:pt>
                <c:pt idx="7002">
                  <c:v>0.172627314814815</c:v>
                </c:pt>
                <c:pt idx="7003">
                  <c:v>0.17265046296296299</c:v>
                </c:pt>
                <c:pt idx="7004">
                  <c:v>0.17267361111111099</c:v>
                </c:pt>
                <c:pt idx="7005">
                  <c:v>0.17269675925925901</c:v>
                </c:pt>
                <c:pt idx="7006">
                  <c:v>0.172719907407407</c:v>
                </c:pt>
                <c:pt idx="7007">
                  <c:v>0.172743055555556</c:v>
                </c:pt>
                <c:pt idx="7008">
                  <c:v>0.17276620370370399</c:v>
                </c:pt>
                <c:pt idx="7009">
                  <c:v>0.172800925925926</c:v>
                </c:pt>
                <c:pt idx="7010">
                  <c:v>0.17282407407407399</c:v>
                </c:pt>
                <c:pt idx="7011">
                  <c:v>0.17284722222222201</c:v>
                </c:pt>
                <c:pt idx="7012">
                  <c:v>0.17287037037037001</c:v>
                </c:pt>
                <c:pt idx="7013">
                  <c:v>0.172893518518518</c:v>
                </c:pt>
                <c:pt idx="7014">
                  <c:v>0.172916666666667</c:v>
                </c:pt>
                <c:pt idx="7015">
                  <c:v>0.17293981481481499</c:v>
                </c:pt>
                <c:pt idx="7016">
                  <c:v>0.17296296296296301</c:v>
                </c:pt>
                <c:pt idx="7017">
                  <c:v>0.17298611111111101</c:v>
                </c:pt>
                <c:pt idx="7018">
                  <c:v>0.17302083333333301</c:v>
                </c:pt>
                <c:pt idx="7019">
                  <c:v>0.17304398148148201</c:v>
                </c:pt>
                <c:pt idx="7020">
                  <c:v>0.17306712962963</c:v>
                </c:pt>
                <c:pt idx="7021">
                  <c:v>0.173090277777778</c:v>
                </c:pt>
                <c:pt idx="7022">
                  <c:v>0.17311342592592599</c:v>
                </c:pt>
                <c:pt idx="7023">
                  <c:v>0.17313657407407401</c:v>
                </c:pt>
                <c:pt idx="7024">
                  <c:v>0.17315972222222201</c:v>
                </c:pt>
                <c:pt idx="7025">
                  <c:v>0.17318287037037</c:v>
                </c:pt>
                <c:pt idx="7026">
                  <c:v>0.17321759259259301</c:v>
                </c:pt>
                <c:pt idx="7027">
                  <c:v>0.173240740740741</c:v>
                </c:pt>
                <c:pt idx="7028">
                  <c:v>0.17326388888888899</c:v>
                </c:pt>
                <c:pt idx="7029">
                  <c:v>0.17328703703703699</c:v>
                </c:pt>
                <c:pt idx="7030">
                  <c:v>0.17331018518518501</c:v>
                </c:pt>
                <c:pt idx="7031">
                  <c:v>0.17333333333333301</c:v>
                </c:pt>
                <c:pt idx="7032">
                  <c:v>0.173356481481482</c:v>
                </c:pt>
                <c:pt idx="7033">
                  <c:v>0.17337962962962999</c:v>
                </c:pt>
                <c:pt idx="7034">
                  <c:v>0.17340277777777799</c:v>
                </c:pt>
                <c:pt idx="7035">
                  <c:v>0.17343749999999999</c:v>
                </c:pt>
                <c:pt idx="7036">
                  <c:v>0.17346064814814799</c:v>
                </c:pt>
                <c:pt idx="7037">
                  <c:v>0.17348379629629601</c:v>
                </c:pt>
                <c:pt idx="7038">
                  <c:v>0.17350694444444401</c:v>
                </c:pt>
                <c:pt idx="7039">
                  <c:v>0.173530092592593</c:v>
                </c:pt>
                <c:pt idx="7040">
                  <c:v>0.17355324074074099</c:v>
                </c:pt>
                <c:pt idx="7041">
                  <c:v>0.17357638888888899</c:v>
                </c:pt>
                <c:pt idx="7042">
                  <c:v>0.17361111111111099</c:v>
                </c:pt>
                <c:pt idx="7043">
                  <c:v>0.17363425925925899</c:v>
                </c:pt>
                <c:pt idx="7044">
                  <c:v>0.17365740740740701</c:v>
                </c:pt>
                <c:pt idx="7045">
                  <c:v>0.17368055555555501</c:v>
                </c:pt>
                <c:pt idx="7046">
                  <c:v>0.173703703703704</c:v>
                </c:pt>
                <c:pt idx="7047">
                  <c:v>0.17372685185185199</c:v>
                </c:pt>
                <c:pt idx="7048">
                  <c:v>0.17374999999999999</c:v>
                </c:pt>
                <c:pt idx="7049">
                  <c:v>0.17377314814814801</c:v>
                </c:pt>
                <c:pt idx="7050">
                  <c:v>0.173796296296296</c:v>
                </c:pt>
                <c:pt idx="7051">
                  <c:v>0.173819444444444</c:v>
                </c:pt>
                <c:pt idx="7052">
                  <c:v>0.173854166666667</c:v>
                </c:pt>
                <c:pt idx="7053">
                  <c:v>0.173877314814815</c:v>
                </c:pt>
                <c:pt idx="7054">
                  <c:v>0.17390046296296299</c:v>
                </c:pt>
                <c:pt idx="7055">
                  <c:v>0.17392361111111099</c:v>
                </c:pt>
                <c:pt idx="7056">
                  <c:v>0.17394675925925901</c:v>
                </c:pt>
                <c:pt idx="7057">
                  <c:v>0.173969907407407</c:v>
                </c:pt>
                <c:pt idx="7058">
                  <c:v>0.173993055555556</c:v>
                </c:pt>
                <c:pt idx="7059">
                  <c:v>0.17401620370370399</c:v>
                </c:pt>
                <c:pt idx="7060">
                  <c:v>0.174050925925926</c:v>
                </c:pt>
                <c:pt idx="7061">
                  <c:v>0.17407407407407399</c:v>
                </c:pt>
                <c:pt idx="7062">
                  <c:v>0.17409722222222199</c:v>
                </c:pt>
                <c:pt idx="7063">
                  <c:v>0.17412037037037001</c:v>
                </c:pt>
                <c:pt idx="7064">
                  <c:v>0.174143518518518</c:v>
                </c:pt>
                <c:pt idx="7065">
                  <c:v>0.174166666666667</c:v>
                </c:pt>
                <c:pt idx="7066">
                  <c:v>0.17418981481481499</c:v>
                </c:pt>
                <c:pt idx="7067">
                  <c:v>0.17421296296296301</c:v>
                </c:pt>
                <c:pt idx="7068">
                  <c:v>0.17424768518518499</c:v>
                </c:pt>
                <c:pt idx="7069">
                  <c:v>0.17427083333333299</c:v>
                </c:pt>
                <c:pt idx="7070">
                  <c:v>0.17429398148148201</c:v>
                </c:pt>
                <c:pt idx="7071">
                  <c:v>0.17431712962963</c:v>
                </c:pt>
                <c:pt idx="7072">
                  <c:v>0.174340277777778</c:v>
                </c:pt>
                <c:pt idx="7073">
                  <c:v>0.17436342592592599</c:v>
                </c:pt>
                <c:pt idx="7074">
                  <c:v>0.17438657407407401</c:v>
                </c:pt>
                <c:pt idx="7075">
                  <c:v>0.17440972222222201</c:v>
                </c:pt>
                <c:pt idx="7076">
                  <c:v>0.17443287037037</c:v>
                </c:pt>
                <c:pt idx="7077">
                  <c:v>0.17446759259259301</c:v>
                </c:pt>
                <c:pt idx="7078">
                  <c:v>0.174490740740741</c:v>
                </c:pt>
                <c:pt idx="7079">
                  <c:v>0.174513888888889</c:v>
                </c:pt>
                <c:pt idx="7080">
                  <c:v>0.17453703703703699</c:v>
                </c:pt>
                <c:pt idx="7081">
                  <c:v>0.17456018518518501</c:v>
                </c:pt>
                <c:pt idx="7082">
                  <c:v>0.17458333333333301</c:v>
                </c:pt>
                <c:pt idx="7083">
                  <c:v>0.174606481481482</c:v>
                </c:pt>
                <c:pt idx="7084">
                  <c:v>0.17462962962963</c:v>
                </c:pt>
                <c:pt idx="7085">
                  <c:v>0.174664351851852</c:v>
                </c:pt>
                <c:pt idx="7086">
                  <c:v>0.1746875</c:v>
                </c:pt>
                <c:pt idx="7087">
                  <c:v>0.17471064814814799</c:v>
                </c:pt>
                <c:pt idx="7088">
                  <c:v>0.17473379629629601</c:v>
                </c:pt>
                <c:pt idx="7089">
                  <c:v>0.17475694444444401</c:v>
                </c:pt>
                <c:pt idx="7090">
                  <c:v>0.174780092592593</c:v>
                </c:pt>
                <c:pt idx="7091">
                  <c:v>0.17480324074074099</c:v>
                </c:pt>
                <c:pt idx="7092">
                  <c:v>0.17482638888888899</c:v>
                </c:pt>
                <c:pt idx="7093">
                  <c:v>0.174861111111111</c:v>
                </c:pt>
                <c:pt idx="7094">
                  <c:v>0.17488425925925899</c:v>
                </c:pt>
                <c:pt idx="7095">
                  <c:v>0.17490740740740701</c:v>
                </c:pt>
                <c:pt idx="7096">
                  <c:v>0.17493055555555601</c:v>
                </c:pt>
                <c:pt idx="7097">
                  <c:v>0.174953703703704</c:v>
                </c:pt>
                <c:pt idx="7098">
                  <c:v>0.17497685185185199</c:v>
                </c:pt>
                <c:pt idx="7099">
                  <c:v>0.17499999999999999</c:v>
                </c:pt>
                <c:pt idx="7100">
                  <c:v>0.17502314814814801</c:v>
                </c:pt>
                <c:pt idx="7101">
                  <c:v>0.17504629629629601</c:v>
                </c:pt>
                <c:pt idx="7102">
                  <c:v>0.17508101851851801</c:v>
                </c:pt>
                <c:pt idx="7103">
                  <c:v>0.175104166666667</c:v>
                </c:pt>
                <c:pt idx="7104">
                  <c:v>0.175127314814815</c:v>
                </c:pt>
                <c:pt idx="7105">
                  <c:v>0.17515046296296299</c:v>
                </c:pt>
                <c:pt idx="7106">
                  <c:v>0.17517361111111099</c:v>
                </c:pt>
                <c:pt idx="7107">
                  <c:v>0.17519675925925901</c:v>
                </c:pt>
                <c:pt idx="7108">
                  <c:v>0.17521990740740701</c:v>
                </c:pt>
                <c:pt idx="7109">
                  <c:v>0.175243055555556</c:v>
                </c:pt>
                <c:pt idx="7110">
                  <c:v>0.175277777777778</c:v>
                </c:pt>
                <c:pt idx="7111">
                  <c:v>0.175300925925926</c:v>
                </c:pt>
                <c:pt idx="7112">
                  <c:v>0.17532407407407399</c:v>
                </c:pt>
                <c:pt idx="7113">
                  <c:v>0.17534722222222199</c:v>
                </c:pt>
                <c:pt idx="7114">
                  <c:v>0.17537037037037001</c:v>
                </c:pt>
                <c:pt idx="7115">
                  <c:v>0.175393518518518</c:v>
                </c:pt>
                <c:pt idx="7116">
                  <c:v>0.175416666666667</c:v>
                </c:pt>
                <c:pt idx="7117">
                  <c:v>0.17543981481481499</c:v>
                </c:pt>
                <c:pt idx="7118">
                  <c:v>0.17546296296296299</c:v>
                </c:pt>
                <c:pt idx="7119">
                  <c:v>0.17549768518518499</c:v>
                </c:pt>
                <c:pt idx="7120">
                  <c:v>0.17552083333333299</c:v>
                </c:pt>
                <c:pt idx="7121">
                  <c:v>0.17554398148148201</c:v>
                </c:pt>
                <c:pt idx="7122">
                  <c:v>0.17556712962963</c:v>
                </c:pt>
                <c:pt idx="7123">
                  <c:v>0.175590277777778</c:v>
                </c:pt>
                <c:pt idx="7124">
                  <c:v>0.17561342592592599</c:v>
                </c:pt>
                <c:pt idx="7125">
                  <c:v>0.17563657407407399</c:v>
                </c:pt>
                <c:pt idx="7126">
                  <c:v>0.17567129629629599</c:v>
                </c:pt>
                <c:pt idx="7127">
                  <c:v>0.17569444444444399</c:v>
                </c:pt>
                <c:pt idx="7128">
                  <c:v>0.17571759259259301</c:v>
                </c:pt>
                <c:pt idx="7129">
                  <c:v>0.175740740740741</c:v>
                </c:pt>
                <c:pt idx="7130">
                  <c:v>0.175763888888889</c:v>
                </c:pt>
                <c:pt idx="7131">
                  <c:v>0.17578703703703699</c:v>
                </c:pt>
                <c:pt idx="7132">
                  <c:v>0.17581018518518499</c:v>
                </c:pt>
                <c:pt idx="7133">
                  <c:v>0.17583333333333301</c:v>
                </c:pt>
                <c:pt idx="7134">
                  <c:v>0.175856481481482</c:v>
                </c:pt>
                <c:pt idx="7135">
                  <c:v>0.17589120370370401</c:v>
                </c:pt>
                <c:pt idx="7136">
                  <c:v>0.175914351851852</c:v>
                </c:pt>
                <c:pt idx="7137">
                  <c:v>0.1759375</c:v>
                </c:pt>
                <c:pt idx="7138">
                  <c:v>0.17596064814814799</c:v>
                </c:pt>
                <c:pt idx="7139">
                  <c:v>0.17598379629629601</c:v>
                </c:pt>
                <c:pt idx="7140">
                  <c:v>0.17600694444444401</c:v>
                </c:pt>
                <c:pt idx="7141">
                  <c:v>0.176030092592593</c:v>
                </c:pt>
                <c:pt idx="7142">
                  <c:v>0.176053240740741</c:v>
                </c:pt>
                <c:pt idx="7143">
                  <c:v>0.17607638888888899</c:v>
                </c:pt>
                <c:pt idx="7144">
                  <c:v>0.176111111111111</c:v>
                </c:pt>
                <c:pt idx="7145">
                  <c:v>0.17613425925925899</c:v>
                </c:pt>
                <c:pt idx="7146">
                  <c:v>0.17615740740740701</c:v>
                </c:pt>
                <c:pt idx="7147">
                  <c:v>0.17618055555555601</c:v>
                </c:pt>
                <c:pt idx="7148">
                  <c:v>0.176203703703704</c:v>
                </c:pt>
                <c:pt idx="7149">
                  <c:v>0.176226851851852</c:v>
                </c:pt>
                <c:pt idx="7150">
                  <c:v>0.17624999999999999</c:v>
                </c:pt>
                <c:pt idx="7151">
                  <c:v>0.17627314814814801</c:v>
                </c:pt>
                <c:pt idx="7152">
                  <c:v>0.17629629629629601</c:v>
                </c:pt>
                <c:pt idx="7153">
                  <c:v>0.17633101851851801</c:v>
                </c:pt>
                <c:pt idx="7154">
                  <c:v>0.17635416666666701</c:v>
                </c:pt>
                <c:pt idx="7155">
                  <c:v>0.176377314814815</c:v>
                </c:pt>
                <c:pt idx="7156">
                  <c:v>0.17640046296296299</c:v>
                </c:pt>
                <c:pt idx="7157">
                  <c:v>0.17642361111111099</c:v>
                </c:pt>
                <c:pt idx="7158">
                  <c:v>0.17644675925925901</c:v>
                </c:pt>
                <c:pt idx="7159">
                  <c:v>0.17646990740740701</c:v>
                </c:pt>
                <c:pt idx="7160">
                  <c:v>0.176493055555556</c:v>
                </c:pt>
                <c:pt idx="7161">
                  <c:v>0.17651620370370399</c:v>
                </c:pt>
                <c:pt idx="7162">
                  <c:v>0.176550925925926</c:v>
                </c:pt>
                <c:pt idx="7163">
                  <c:v>0.17657407407407399</c:v>
                </c:pt>
                <c:pt idx="7164">
                  <c:v>0.17659722222222199</c:v>
                </c:pt>
                <c:pt idx="7165">
                  <c:v>0.17662037037037001</c:v>
                </c:pt>
                <c:pt idx="7166">
                  <c:v>0.17664351851851801</c:v>
                </c:pt>
                <c:pt idx="7167">
                  <c:v>0.176666666666667</c:v>
                </c:pt>
                <c:pt idx="7168">
                  <c:v>0.17668981481481499</c:v>
                </c:pt>
                <c:pt idx="7169">
                  <c:v>0.17671296296296299</c:v>
                </c:pt>
                <c:pt idx="7170">
                  <c:v>0.17673611111111101</c:v>
                </c:pt>
                <c:pt idx="7171">
                  <c:v>0.17677083333333299</c:v>
                </c:pt>
                <c:pt idx="7172">
                  <c:v>0.17679398148148201</c:v>
                </c:pt>
                <c:pt idx="7173">
                  <c:v>0.17681712962963</c:v>
                </c:pt>
                <c:pt idx="7174">
                  <c:v>0.176840277777778</c:v>
                </c:pt>
                <c:pt idx="7175">
                  <c:v>0.17686342592592599</c:v>
                </c:pt>
                <c:pt idx="7176">
                  <c:v>0.17688657407407399</c:v>
                </c:pt>
                <c:pt idx="7177">
                  <c:v>0.17690972222222201</c:v>
                </c:pt>
                <c:pt idx="7178">
                  <c:v>0.17693287037037</c:v>
                </c:pt>
                <c:pt idx="7179">
                  <c:v>0.17696759259259301</c:v>
                </c:pt>
                <c:pt idx="7180">
                  <c:v>0.176990740740741</c:v>
                </c:pt>
                <c:pt idx="7181">
                  <c:v>0.177013888888889</c:v>
                </c:pt>
                <c:pt idx="7182">
                  <c:v>0.17703703703703699</c:v>
                </c:pt>
                <c:pt idx="7183">
                  <c:v>0.17706018518518499</c:v>
                </c:pt>
                <c:pt idx="7184">
                  <c:v>0.17708333333333301</c:v>
                </c:pt>
                <c:pt idx="7185">
                  <c:v>0.177106481481482</c:v>
                </c:pt>
                <c:pt idx="7186">
                  <c:v>0.17712962962963</c:v>
                </c:pt>
                <c:pt idx="7187">
                  <c:v>0.177164351851852</c:v>
                </c:pt>
                <c:pt idx="7188">
                  <c:v>0.1771875</c:v>
                </c:pt>
                <c:pt idx="7189">
                  <c:v>0.17721064814814799</c:v>
                </c:pt>
                <c:pt idx="7190">
                  <c:v>0.17723379629629599</c:v>
                </c:pt>
                <c:pt idx="7191">
                  <c:v>0.17725694444444401</c:v>
                </c:pt>
                <c:pt idx="7192">
                  <c:v>0.177280092592593</c:v>
                </c:pt>
                <c:pt idx="7193">
                  <c:v>0.17731481481481501</c:v>
                </c:pt>
                <c:pt idx="7194">
                  <c:v>0.177337962962963</c:v>
                </c:pt>
                <c:pt idx="7195">
                  <c:v>0.177361111111111</c:v>
                </c:pt>
                <c:pt idx="7196">
                  <c:v>0.17738425925925899</c:v>
                </c:pt>
                <c:pt idx="7197">
                  <c:v>0.17740740740740699</c:v>
                </c:pt>
                <c:pt idx="7198">
                  <c:v>0.17743055555555601</c:v>
                </c:pt>
                <c:pt idx="7199">
                  <c:v>0.177453703703704</c:v>
                </c:pt>
                <c:pt idx="7200">
                  <c:v>0.177476851851852</c:v>
                </c:pt>
                <c:pt idx="7201">
                  <c:v>0.17749999999999999</c:v>
                </c:pt>
                <c:pt idx="7202">
                  <c:v>0.177534722222222</c:v>
                </c:pt>
                <c:pt idx="7203">
                  <c:v>0.17755787037036999</c:v>
                </c:pt>
                <c:pt idx="7204">
                  <c:v>0.17758101851851801</c:v>
                </c:pt>
                <c:pt idx="7205">
                  <c:v>0.17760416666666701</c:v>
                </c:pt>
                <c:pt idx="7206">
                  <c:v>0.177627314814815</c:v>
                </c:pt>
                <c:pt idx="7207">
                  <c:v>0.177650462962963</c:v>
                </c:pt>
                <c:pt idx="7208">
                  <c:v>0.17767361111111099</c:v>
                </c:pt>
                <c:pt idx="7209">
                  <c:v>0.17769675925925901</c:v>
                </c:pt>
                <c:pt idx="7210">
                  <c:v>0.17771990740740701</c:v>
                </c:pt>
                <c:pt idx="7211">
                  <c:v>0.17775462962963001</c:v>
                </c:pt>
                <c:pt idx="7212">
                  <c:v>0.17777777777777801</c:v>
                </c:pt>
                <c:pt idx="7213">
                  <c:v>0.177800925925926</c:v>
                </c:pt>
                <c:pt idx="7214">
                  <c:v>0.177824074074074</c:v>
                </c:pt>
                <c:pt idx="7215">
                  <c:v>0.17784722222222199</c:v>
                </c:pt>
                <c:pt idx="7216">
                  <c:v>0.17787037037037001</c:v>
                </c:pt>
                <c:pt idx="7217">
                  <c:v>0.17789351851851801</c:v>
                </c:pt>
                <c:pt idx="7218">
                  <c:v>0.177916666666667</c:v>
                </c:pt>
                <c:pt idx="7219">
                  <c:v>0.17793981481481499</c:v>
                </c:pt>
                <c:pt idx="7220">
                  <c:v>0.177974537037037</c:v>
                </c:pt>
                <c:pt idx="7221">
                  <c:v>0.177997685185185</c:v>
                </c:pt>
                <c:pt idx="7222">
                  <c:v>0.17802083333333299</c:v>
                </c:pt>
                <c:pt idx="7223">
                  <c:v>0.17804398148148201</c:v>
                </c:pt>
                <c:pt idx="7224">
                  <c:v>0.17806712962963001</c:v>
                </c:pt>
                <c:pt idx="7225">
                  <c:v>0.178090277777778</c:v>
                </c:pt>
                <c:pt idx="7226">
                  <c:v>0.17811342592592599</c:v>
                </c:pt>
                <c:pt idx="7227">
                  <c:v>0.17813657407407399</c:v>
                </c:pt>
                <c:pt idx="7228">
                  <c:v>0.17815972222222201</c:v>
                </c:pt>
                <c:pt idx="7229">
                  <c:v>0.17819444444444399</c:v>
                </c:pt>
                <c:pt idx="7230">
                  <c:v>0.17821759259259301</c:v>
                </c:pt>
                <c:pt idx="7231">
                  <c:v>0.178240740740741</c:v>
                </c:pt>
                <c:pt idx="7232">
                  <c:v>0.178263888888889</c:v>
                </c:pt>
                <c:pt idx="7233">
                  <c:v>0.17828703703703699</c:v>
                </c:pt>
                <c:pt idx="7234">
                  <c:v>0.17831018518518499</c:v>
                </c:pt>
                <c:pt idx="7235">
                  <c:v>0.17833333333333301</c:v>
                </c:pt>
                <c:pt idx="7236">
                  <c:v>0.178356481481482</c:v>
                </c:pt>
                <c:pt idx="7237">
                  <c:v>0.17837962962963</c:v>
                </c:pt>
                <c:pt idx="7238">
                  <c:v>0.178414351851852</c:v>
                </c:pt>
                <c:pt idx="7239">
                  <c:v>0.1784375</c:v>
                </c:pt>
                <c:pt idx="7240">
                  <c:v>0.17846064814814799</c:v>
                </c:pt>
                <c:pt idx="7241">
                  <c:v>0.17848379629629599</c:v>
                </c:pt>
                <c:pt idx="7242">
                  <c:v>0.17850694444444401</c:v>
                </c:pt>
                <c:pt idx="7243">
                  <c:v>0.178530092592593</c:v>
                </c:pt>
                <c:pt idx="7244">
                  <c:v>0.178553240740741</c:v>
                </c:pt>
                <c:pt idx="7245">
                  <c:v>0.17857638888888899</c:v>
                </c:pt>
                <c:pt idx="7246">
                  <c:v>0.17859953703703699</c:v>
                </c:pt>
                <c:pt idx="7247">
                  <c:v>0.17863425925925899</c:v>
                </c:pt>
                <c:pt idx="7248">
                  <c:v>0.17865740740740699</c:v>
                </c:pt>
                <c:pt idx="7249">
                  <c:v>0.17868055555555501</c:v>
                </c:pt>
                <c:pt idx="7250">
                  <c:v>0.178703703703704</c:v>
                </c:pt>
                <c:pt idx="7251">
                  <c:v>0.178726851851852</c:v>
                </c:pt>
                <c:pt idx="7252">
                  <c:v>0.17874999999999999</c:v>
                </c:pt>
                <c:pt idx="7253">
                  <c:v>0.17877314814814799</c:v>
                </c:pt>
                <c:pt idx="7254">
                  <c:v>0.17879629629629601</c:v>
                </c:pt>
                <c:pt idx="7255">
                  <c:v>0.178819444444444</c:v>
                </c:pt>
                <c:pt idx="7256">
                  <c:v>0.17885416666666701</c:v>
                </c:pt>
                <c:pt idx="7257">
                  <c:v>0.178877314814815</c:v>
                </c:pt>
                <c:pt idx="7258">
                  <c:v>0.178900462962963</c:v>
                </c:pt>
                <c:pt idx="7259">
                  <c:v>0.17892361111111099</c:v>
                </c:pt>
                <c:pt idx="7260">
                  <c:v>0.17894675925925899</c:v>
                </c:pt>
                <c:pt idx="7261">
                  <c:v>0.17896990740740701</c:v>
                </c:pt>
                <c:pt idx="7262">
                  <c:v>0.178993055555556</c:v>
                </c:pt>
                <c:pt idx="7263">
                  <c:v>0.179016203703704</c:v>
                </c:pt>
                <c:pt idx="7264">
                  <c:v>0.179050925925926</c:v>
                </c:pt>
                <c:pt idx="7265">
                  <c:v>0.179074074074074</c:v>
                </c:pt>
                <c:pt idx="7266">
                  <c:v>0.17909722222222199</c:v>
                </c:pt>
                <c:pt idx="7267">
                  <c:v>0.17912037037037001</c:v>
                </c:pt>
                <c:pt idx="7268">
                  <c:v>0.17914351851851801</c:v>
                </c:pt>
                <c:pt idx="7269">
                  <c:v>0.179166666666667</c:v>
                </c:pt>
                <c:pt idx="7270">
                  <c:v>0.179189814814815</c:v>
                </c:pt>
                <c:pt idx="7271">
                  <c:v>0.17921296296296299</c:v>
                </c:pt>
                <c:pt idx="7272">
                  <c:v>0.17923611111111101</c:v>
                </c:pt>
                <c:pt idx="7273">
                  <c:v>0.17927083333333299</c:v>
                </c:pt>
                <c:pt idx="7274">
                  <c:v>0.17929398148148201</c:v>
                </c:pt>
                <c:pt idx="7275">
                  <c:v>0.17931712962963001</c:v>
                </c:pt>
                <c:pt idx="7276">
                  <c:v>0.179340277777778</c:v>
                </c:pt>
                <c:pt idx="7277">
                  <c:v>0.179363425925926</c:v>
                </c:pt>
                <c:pt idx="7278">
                  <c:v>0.17938657407407399</c:v>
                </c:pt>
                <c:pt idx="7279">
                  <c:v>0.17940972222222201</c:v>
                </c:pt>
                <c:pt idx="7280">
                  <c:v>0.17943287037037001</c:v>
                </c:pt>
                <c:pt idx="7281">
                  <c:v>0.179456018518519</c:v>
                </c:pt>
                <c:pt idx="7282">
                  <c:v>0.17949074074074101</c:v>
                </c:pt>
                <c:pt idx="7283">
                  <c:v>0.179513888888889</c:v>
                </c:pt>
                <c:pt idx="7284">
                  <c:v>0.179537037037037</c:v>
                </c:pt>
                <c:pt idx="7285">
                  <c:v>0.17956018518518499</c:v>
                </c:pt>
                <c:pt idx="7286">
                  <c:v>0.17958333333333301</c:v>
                </c:pt>
                <c:pt idx="7287">
                  <c:v>0.17960648148148201</c:v>
                </c:pt>
                <c:pt idx="7288">
                  <c:v>0.17962962962963</c:v>
                </c:pt>
                <c:pt idx="7289">
                  <c:v>0.17965277777777799</c:v>
                </c:pt>
                <c:pt idx="7290">
                  <c:v>0.17967592592592599</c:v>
                </c:pt>
                <c:pt idx="7291">
                  <c:v>0.17971064814814799</c:v>
                </c:pt>
                <c:pt idx="7292">
                  <c:v>0.17973379629629599</c:v>
                </c:pt>
                <c:pt idx="7293">
                  <c:v>0.17975694444444401</c:v>
                </c:pt>
                <c:pt idx="7294">
                  <c:v>0.179780092592593</c:v>
                </c:pt>
                <c:pt idx="7295">
                  <c:v>0.179803240740741</c:v>
                </c:pt>
                <c:pt idx="7296">
                  <c:v>0.17982638888888899</c:v>
                </c:pt>
                <c:pt idx="7297">
                  <c:v>0.17984953703703699</c:v>
                </c:pt>
                <c:pt idx="7298">
                  <c:v>0.17987268518518501</c:v>
                </c:pt>
                <c:pt idx="7299">
                  <c:v>0.17989583333333301</c:v>
                </c:pt>
                <c:pt idx="7300">
                  <c:v>0.17993055555555601</c:v>
                </c:pt>
                <c:pt idx="7301">
                  <c:v>0.179953703703704</c:v>
                </c:pt>
                <c:pt idx="7302">
                  <c:v>0.179976851851852</c:v>
                </c:pt>
                <c:pt idx="7303">
                  <c:v>0.18</c:v>
                </c:pt>
                <c:pt idx="7304">
                  <c:v>0.18002314814814799</c:v>
                </c:pt>
                <c:pt idx="7305">
                  <c:v>0.18004629629629601</c:v>
                </c:pt>
                <c:pt idx="7306">
                  <c:v>0.180069444444444</c:v>
                </c:pt>
                <c:pt idx="7307">
                  <c:v>0.180092592592593</c:v>
                </c:pt>
                <c:pt idx="7308">
                  <c:v>0.180127314814815</c:v>
                </c:pt>
                <c:pt idx="7309">
                  <c:v>0.180150462962963</c:v>
                </c:pt>
                <c:pt idx="7310">
                  <c:v>0.18017361111111099</c:v>
                </c:pt>
                <c:pt idx="7311">
                  <c:v>0.18019675925925899</c:v>
                </c:pt>
                <c:pt idx="7312">
                  <c:v>0.18021990740740701</c:v>
                </c:pt>
                <c:pt idx="7313">
                  <c:v>0.180243055555556</c:v>
                </c:pt>
                <c:pt idx="7314">
                  <c:v>0.180266203703704</c:v>
                </c:pt>
                <c:pt idx="7315">
                  <c:v>0.18028935185185199</c:v>
                </c:pt>
                <c:pt idx="7316">
                  <c:v>0.18031249999999999</c:v>
                </c:pt>
                <c:pt idx="7317">
                  <c:v>0.18034722222222199</c:v>
                </c:pt>
                <c:pt idx="7318">
                  <c:v>0.18037037037036999</c:v>
                </c:pt>
                <c:pt idx="7319">
                  <c:v>0.18039351851851801</c:v>
                </c:pt>
                <c:pt idx="7320">
                  <c:v>0.180416666666667</c:v>
                </c:pt>
                <c:pt idx="7321">
                  <c:v>0.180439814814815</c:v>
                </c:pt>
                <c:pt idx="7322">
                  <c:v>0.18046296296296299</c:v>
                </c:pt>
                <c:pt idx="7323">
                  <c:v>0.18048611111111099</c:v>
                </c:pt>
                <c:pt idx="7324">
                  <c:v>0.18050925925925901</c:v>
                </c:pt>
                <c:pt idx="7325">
                  <c:v>0.180532407407407</c:v>
                </c:pt>
                <c:pt idx="7326">
                  <c:v>0.180555555555556</c:v>
                </c:pt>
                <c:pt idx="7327">
                  <c:v>0.180590277777778</c:v>
                </c:pt>
                <c:pt idx="7328">
                  <c:v>0.180613425925926</c:v>
                </c:pt>
                <c:pt idx="7329">
                  <c:v>0.18063657407407399</c:v>
                </c:pt>
                <c:pt idx="7330">
                  <c:v>0.18065972222222201</c:v>
                </c:pt>
                <c:pt idx="7331">
                  <c:v>0.18068287037037001</c:v>
                </c:pt>
                <c:pt idx="7332">
                  <c:v>0.180706018518519</c:v>
                </c:pt>
                <c:pt idx="7333">
                  <c:v>0.180729166666667</c:v>
                </c:pt>
                <c:pt idx="7334">
                  <c:v>0.18075231481481499</c:v>
                </c:pt>
                <c:pt idx="7335">
                  <c:v>0.18077546296296301</c:v>
                </c:pt>
                <c:pt idx="7336">
                  <c:v>0.18081018518518499</c:v>
                </c:pt>
                <c:pt idx="7337">
                  <c:v>0.18083333333333301</c:v>
                </c:pt>
                <c:pt idx="7338">
                  <c:v>0.18085648148148201</c:v>
                </c:pt>
                <c:pt idx="7339">
                  <c:v>0.18087962962963</c:v>
                </c:pt>
                <c:pt idx="7340">
                  <c:v>0.180902777777778</c:v>
                </c:pt>
                <c:pt idx="7341">
                  <c:v>0.18092592592592599</c:v>
                </c:pt>
                <c:pt idx="7342">
                  <c:v>0.18094907407407401</c:v>
                </c:pt>
                <c:pt idx="7343">
                  <c:v>0.18097222222222201</c:v>
                </c:pt>
                <c:pt idx="7344">
                  <c:v>0.18100694444444401</c:v>
                </c:pt>
                <c:pt idx="7345">
                  <c:v>0.18103009259259301</c:v>
                </c:pt>
                <c:pt idx="7346">
                  <c:v>0.181053240740741</c:v>
                </c:pt>
                <c:pt idx="7347">
                  <c:v>0.18107638888888899</c:v>
                </c:pt>
                <c:pt idx="7348">
                  <c:v>0.18109953703703699</c:v>
                </c:pt>
                <c:pt idx="7349">
                  <c:v>0.18112268518518501</c:v>
                </c:pt>
                <c:pt idx="7350">
                  <c:v>0.18114583333333301</c:v>
                </c:pt>
                <c:pt idx="7351">
                  <c:v>0.181168981481482</c:v>
                </c:pt>
                <c:pt idx="7352">
                  <c:v>0.18119212962962999</c:v>
                </c:pt>
                <c:pt idx="7353">
                  <c:v>0.181226851851852</c:v>
                </c:pt>
                <c:pt idx="7354">
                  <c:v>0.18124999999999999</c:v>
                </c:pt>
                <c:pt idx="7355">
                  <c:v>0.18127314814814799</c:v>
                </c:pt>
                <c:pt idx="7356">
                  <c:v>0.18129629629629601</c:v>
                </c:pt>
                <c:pt idx="7357">
                  <c:v>0.18131944444444401</c:v>
                </c:pt>
                <c:pt idx="7358">
                  <c:v>0.181342592592593</c:v>
                </c:pt>
                <c:pt idx="7359">
                  <c:v>0.18136574074074099</c:v>
                </c:pt>
                <c:pt idx="7360">
                  <c:v>0.18138888888888899</c:v>
                </c:pt>
                <c:pt idx="7361">
                  <c:v>0.18141203703703701</c:v>
                </c:pt>
                <c:pt idx="7362">
                  <c:v>0.18144675925925899</c:v>
                </c:pt>
                <c:pt idx="7363">
                  <c:v>0.18146990740740701</c:v>
                </c:pt>
                <c:pt idx="7364">
                  <c:v>0.181493055555556</c:v>
                </c:pt>
                <c:pt idx="7365">
                  <c:v>0.181516203703704</c:v>
                </c:pt>
                <c:pt idx="7366">
                  <c:v>0.18153935185185199</c:v>
                </c:pt>
                <c:pt idx="7367">
                  <c:v>0.18156249999999999</c:v>
                </c:pt>
                <c:pt idx="7368">
                  <c:v>0.18158564814814801</c:v>
                </c:pt>
                <c:pt idx="7369">
                  <c:v>0.181608796296296</c:v>
                </c:pt>
                <c:pt idx="7370">
                  <c:v>0.181631944444444</c:v>
                </c:pt>
                <c:pt idx="7371">
                  <c:v>0.181666666666667</c:v>
                </c:pt>
                <c:pt idx="7372">
                  <c:v>0.181689814814815</c:v>
                </c:pt>
                <c:pt idx="7373">
                  <c:v>0.18171296296296299</c:v>
                </c:pt>
                <c:pt idx="7374">
                  <c:v>0.18173611111111099</c:v>
                </c:pt>
                <c:pt idx="7375">
                  <c:v>0.18175925925925901</c:v>
                </c:pt>
                <c:pt idx="7376">
                  <c:v>0.181782407407407</c:v>
                </c:pt>
                <c:pt idx="7377">
                  <c:v>0.181805555555556</c:v>
                </c:pt>
                <c:pt idx="7378">
                  <c:v>0.18182870370370399</c:v>
                </c:pt>
                <c:pt idx="7379">
                  <c:v>0.18185185185185199</c:v>
                </c:pt>
                <c:pt idx="7380">
                  <c:v>0.18188657407407399</c:v>
                </c:pt>
                <c:pt idx="7381">
                  <c:v>0.18190972222222199</c:v>
                </c:pt>
                <c:pt idx="7382">
                  <c:v>0.18193287037037001</c:v>
                </c:pt>
                <c:pt idx="7383">
                  <c:v>0.181956018518518</c:v>
                </c:pt>
                <c:pt idx="7384">
                  <c:v>0.181979166666667</c:v>
                </c:pt>
                <c:pt idx="7385">
                  <c:v>0.18200231481481499</c:v>
                </c:pt>
                <c:pt idx="7386">
                  <c:v>0.18202546296296301</c:v>
                </c:pt>
                <c:pt idx="7387">
                  <c:v>0.18204861111111101</c:v>
                </c:pt>
                <c:pt idx="7388">
                  <c:v>0.18208333333333299</c:v>
                </c:pt>
                <c:pt idx="7389">
                  <c:v>0.18210648148148201</c:v>
                </c:pt>
                <c:pt idx="7390">
                  <c:v>0.18212962962963</c:v>
                </c:pt>
                <c:pt idx="7391">
                  <c:v>0.182152777777778</c:v>
                </c:pt>
                <c:pt idx="7392">
                  <c:v>0.18217592592592599</c:v>
                </c:pt>
                <c:pt idx="7393">
                  <c:v>0.18219907407407401</c:v>
                </c:pt>
                <c:pt idx="7394">
                  <c:v>0.18222222222222201</c:v>
                </c:pt>
                <c:pt idx="7395">
                  <c:v>0.18224537037037</c:v>
                </c:pt>
                <c:pt idx="7396">
                  <c:v>0.18228009259259301</c:v>
                </c:pt>
                <c:pt idx="7397">
                  <c:v>0.182303240740741</c:v>
                </c:pt>
                <c:pt idx="7398">
                  <c:v>0.182326388888889</c:v>
                </c:pt>
                <c:pt idx="7399">
                  <c:v>0.18234953703703699</c:v>
                </c:pt>
                <c:pt idx="7400">
                  <c:v>0.18237268518518501</c:v>
                </c:pt>
                <c:pt idx="7401">
                  <c:v>0.18239583333333301</c:v>
                </c:pt>
                <c:pt idx="7402">
                  <c:v>0.182418981481482</c:v>
                </c:pt>
                <c:pt idx="7403">
                  <c:v>0.18244212962963</c:v>
                </c:pt>
                <c:pt idx="7404">
                  <c:v>0.18246527777777799</c:v>
                </c:pt>
                <c:pt idx="7405">
                  <c:v>0.18248842592592601</c:v>
                </c:pt>
                <c:pt idx="7406">
                  <c:v>0.18252314814814799</c:v>
                </c:pt>
                <c:pt idx="7407">
                  <c:v>0.18254629629629601</c:v>
                </c:pt>
                <c:pt idx="7408">
                  <c:v>0.18256944444444401</c:v>
                </c:pt>
                <c:pt idx="7409">
                  <c:v>0.182592592592593</c:v>
                </c:pt>
                <c:pt idx="7410">
                  <c:v>0.18261574074074099</c:v>
                </c:pt>
                <c:pt idx="7411">
                  <c:v>0.18263888888888899</c:v>
                </c:pt>
                <c:pt idx="7412">
                  <c:v>0.18266203703703701</c:v>
                </c:pt>
                <c:pt idx="7413">
                  <c:v>0.18269675925925899</c:v>
                </c:pt>
                <c:pt idx="7414">
                  <c:v>0.18271990740740701</c:v>
                </c:pt>
                <c:pt idx="7415">
                  <c:v>0.18274305555555601</c:v>
                </c:pt>
                <c:pt idx="7416">
                  <c:v>0.182766203703704</c:v>
                </c:pt>
                <c:pt idx="7417">
                  <c:v>0.18278935185185199</c:v>
                </c:pt>
                <c:pt idx="7418">
                  <c:v>0.18281249999999999</c:v>
                </c:pt>
                <c:pt idx="7419">
                  <c:v>0.18283564814814801</c:v>
                </c:pt>
                <c:pt idx="7420">
                  <c:v>0.18285879629629601</c:v>
                </c:pt>
                <c:pt idx="7421">
                  <c:v>0.18289351851851801</c:v>
                </c:pt>
                <c:pt idx="7422">
                  <c:v>0.182916666666667</c:v>
                </c:pt>
                <c:pt idx="7423">
                  <c:v>0.182939814814815</c:v>
                </c:pt>
                <c:pt idx="7424">
                  <c:v>0.18296296296296299</c:v>
                </c:pt>
                <c:pt idx="7425">
                  <c:v>0.18298611111111099</c:v>
                </c:pt>
                <c:pt idx="7426">
                  <c:v>0.18300925925925901</c:v>
                </c:pt>
                <c:pt idx="7427">
                  <c:v>0.18303240740740701</c:v>
                </c:pt>
                <c:pt idx="7428">
                  <c:v>0.183055555555556</c:v>
                </c:pt>
                <c:pt idx="7429">
                  <c:v>0.18307870370370399</c:v>
                </c:pt>
                <c:pt idx="7430">
                  <c:v>0.183113425925926</c:v>
                </c:pt>
                <c:pt idx="7431">
                  <c:v>0.18313657407407399</c:v>
                </c:pt>
                <c:pt idx="7432">
                  <c:v>0.18315972222222199</c:v>
                </c:pt>
                <c:pt idx="7433">
                  <c:v>0.18318287037037001</c:v>
                </c:pt>
                <c:pt idx="7434">
                  <c:v>0.183206018518518</c:v>
                </c:pt>
                <c:pt idx="7435">
                  <c:v>0.183229166666667</c:v>
                </c:pt>
                <c:pt idx="7436">
                  <c:v>0.18325231481481499</c:v>
                </c:pt>
                <c:pt idx="7437">
                  <c:v>0.18327546296296299</c:v>
                </c:pt>
                <c:pt idx="7438">
                  <c:v>0.18329861111111101</c:v>
                </c:pt>
                <c:pt idx="7439">
                  <c:v>0.183321759259259</c:v>
                </c:pt>
                <c:pt idx="7440">
                  <c:v>0.18335648148148201</c:v>
                </c:pt>
                <c:pt idx="7441">
                  <c:v>0.18337962962963</c:v>
                </c:pt>
                <c:pt idx="7442">
                  <c:v>0.183402777777778</c:v>
                </c:pt>
                <c:pt idx="7443">
                  <c:v>0.18342592592592599</c:v>
                </c:pt>
                <c:pt idx="7444">
                  <c:v>0.18344907407407399</c:v>
                </c:pt>
                <c:pt idx="7445">
                  <c:v>0.18347222222222201</c:v>
                </c:pt>
                <c:pt idx="7446">
                  <c:v>0.18349537037037</c:v>
                </c:pt>
                <c:pt idx="7447">
                  <c:v>0.183518518518519</c:v>
                </c:pt>
                <c:pt idx="7448">
                  <c:v>0.18354166666666699</c:v>
                </c:pt>
                <c:pt idx="7449">
                  <c:v>0.183576388888889</c:v>
                </c:pt>
                <c:pt idx="7450">
                  <c:v>0.18359953703703699</c:v>
                </c:pt>
                <c:pt idx="7451">
                  <c:v>0.18362268518518499</c:v>
                </c:pt>
                <c:pt idx="7452">
                  <c:v>0.18364583333333301</c:v>
                </c:pt>
                <c:pt idx="7453">
                  <c:v>0.183668981481482</c:v>
                </c:pt>
                <c:pt idx="7454">
                  <c:v>0.18369212962963</c:v>
                </c:pt>
                <c:pt idx="7455">
                  <c:v>0.18371527777777799</c:v>
                </c:pt>
                <c:pt idx="7456">
                  <c:v>0.18375</c:v>
                </c:pt>
                <c:pt idx="7457">
                  <c:v>0.18377314814814799</c:v>
                </c:pt>
                <c:pt idx="7458">
                  <c:v>0.18379629629629601</c:v>
                </c:pt>
                <c:pt idx="7459">
                  <c:v>0.18381944444444401</c:v>
                </c:pt>
                <c:pt idx="7460">
                  <c:v>0.183842592592593</c:v>
                </c:pt>
                <c:pt idx="7461">
                  <c:v>0.183865740740741</c:v>
                </c:pt>
                <c:pt idx="7462">
                  <c:v>0.18388888888888899</c:v>
                </c:pt>
                <c:pt idx="7463">
                  <c:v>0.18391203703703701</c:v>
                </c:pt>
                <c:pt idx="7464">
                  <c:v>0.18393518518518501</c:v>
                </c:pt>
                <c:pt idx="7465">
                  <c:v>0.18396990740740701</c:v>
                </c:pt>
                <c:pt idx="7466">
                  <c:v>0.18399305555555601</c:v>
                </c:pt>
                <c:pt idx="7467">
                  <c:v>0.184016203703704</c:v>
                </c:pt>
                <c:pt idx="7468">
                  <c:v>0.184039351851852</c:v>
                </c:pt>
                <c:pt idx="7469">
                  <c:v>0.18406249999999999</c:v>
                </c:pt>
                <c:pt idx="7470">
                  <c:v>0.18408564814814801</c:v>
                </c:pt>
                <c:pt idx="7471">
                  <c:v>0.18410879629629601</c:v>
                </c:pt>
                <c:pt idx="7472">
                  <c:v>0.184131944444444</c:v>
                </c:pt>
                <c:pt idx="7473">
                  <c:v>0.18416666666666701</c:v>
                </c:pt>
                <c:pt idx="7474">
                  <c:v>0.184189814814815</c:v>
                </c:pt>
                <c:pt idx="7475">
                  <c:v>0.18421296296296299</c:v>
                </c:pt>
                <c:pt idx="7476">
                  <c:v>0.18423611111111099</c:v>
                </c:pt>
                <c:pt idx="7477">
                  <c:v>0.18425925925925901</c:v>
                </c:pt>
                <c:pt idx="7478">
                  <c:v>0.18428240740740701</c:v>
                </c:pt>
                <c:pt idx="7479">
                  <c:v>0.184305555555556</c:v>
                </c:pt>
                <c:pt idx="7480">
                  <c:v>0.18432870370370399</c:v>
                </c:pt>
                <c:pt idx="7481">
                  <c:v>0.18435185185185199</c:v>
                </c:pt>
                <c:pt idx="7482">
                  <c:v>0.18438657407407399</c:v>
                </c:pt>
                <c:pt idx="7483">
                  <c:v>0.18440972222222199</c:v>
                </c:pt>
                <c:pt idx="7484">
                  <c:v>0.18443287037037001</c:v>
                </c:pt>
                <c:pt idx="7485">
                  <c:v>0.184456018518519</c:v>
                </c:pt>
                <c:pt idx="7486">
                  <c:v>0.184479166666667</c:v>
                </c:pt>
                <c:pt idx="7487">
                  <c:v>0.18450231481481499</c:v>
                </c:pt>
                <c:pt idx="7488">
                  <c:v>0.18452546296296299</c:v>
                </c:pt>
                <c:pt idx="7489">
                  <c:v>0.18454861111111101</c:v>
                </c:pt>
                <c:pt idx="7490">
                  <c:v>0.18458333333333299</c:v>
                </c:pt>
                <c:pt idx="7491">
                  <c:v>0.18460648148148201</c:v>
                </c:pt>
                <c:pt idx="7492">
                  <c:v>0.18462962962963</c:v>
                </c:pt>
                <c:pt idx="7493">
                  <c:v>0.184652777777778</c:v>
                </c:pt>
                <c:pt idx="7494">
                  <c:v>0.18467592592592599</c:v>
                </c:pt>
                <c:pt idx="7495">
                  <c:v>0.18469907407407399</c:v>
                </c:pt>
                <c:pt idx="7496">
                  <c:v>0.18472222222222201</c:v>
                </c:pt>
                <c:pt idx="7497">
                  <c:v>0.18474537037037</c:v>
                </c:pt>
                <c:pt idx="7498">
                  <c:v>0.18478009259259301</c:v>
                </c:pt>
                <c:pt idx="7499">
                  <c:v>0.184803240740741</c:v>
                </c:pt>
                <c:pt idx="7500">
                  <c:v>0.184826388888889</c:v>
                </c:pt>
                <c:pt idx="7501">
                  <c:v>0.18484953703703699</c:v>
                </c:pt>
                <c:pt idx="7502">
                  <c:v>0.18487268518518499</c:v>
                </c:pt>
                <c:pt idx="7503">
                  <c:v>0.18489583333333301</c:v>
                </c:pt>
                <c:pt idx="7504">
                  <c:v>0.184918981481482</c:v>
                </c:pt>
                <c:pt idx="7505">
                  <c:v>0.18494212962963</c:v>
                </c:pt>
                <c:pt idx="7506">
                  <c:v>0.18496527777777799</c:v>
                </c:pt>
                <c:pt idx="7507">
                  <c:v>0.18498842592592599</c:v>
                </c:pt>
                <c:pt idx="7508">
                  <c:v>0.18502314814814799</c:v>
                </c:pt>
                <c:pt idx="7509">
                  <c:v>0.18504629629629599</c:v>
                </c:pt>
                <c:pt idx="7510">
                  <c:v>0.18506944444444401</c:v>
                </c:pt>
                <c:pt idx="7511">
                  <c:v>0.185092592592593</c:v>
                </c:pt>
                <c:pt idx="7512">
                  <c:v>0.185115740740741</c:v>
                </c:pt>
                <c:pt idx="7513">
                  <c:v>0.18513888888888899</c:v>
                </c:pt>
                <c:pt idx="7514">
                  <c:v>0.18516203703703699</c:v>
                </c:pt>
                <c:pt idx="7515">
                  <c:v>0.18518518518518501</c:v>
                </c:pt>
                <c:pt idx="7516">
                  <c:v>0.185208333333333</c:v>
                </c:pt>
                <c:pt idx="7517">
                  <c:v>0.18524305555555601</c:v>
                </c:pt>
                <c:pt idx="7518">
                  <c:v>0.185266203703704</c:v>
                </c:pt>
                <c:pt idx="7519">
                  <c:v>0.185289351851852</c:v>
                </c:pt>
                <c:pt idx="7520">
                  <c:v>0.18531249999999999</c:v>
                </c:pt>
                <c:pt idx="7521">
                  <c:v>0.18533564814814801</c:v>
                </c:pt>
                <c:pt idx="7522">
                  <c:v>0.18535879629629601</c:v>
                </c:pt>
                <c:pt idx="7523">
                  <c:v>0.185381944444444</c:v>
                </c:pt>
                <c:pt idx="7524">
                  <c:v>0.185405092592593</c:v>
                </c:pt>
                <c:pt idx="7525">
                  <c:v>0.185439814814815</c:v>
                </c:pt>
                <c:pt idx="7526">
                  <c:v>0.185462962962963</c:v>
                </c:pt>
                <c:pt idx="7527">
                  <c:v>0.18548611111111099</c:v>
                </c:pt>
                <c:pt idx="7528">
                  <c:v>0.18550925925925901</c:v>
                </c:pt>
                <c:pt idx="7529">
                  <c:v>0.18553240740740701</c:v>
                </c:pt>
                <c:pt idx="7530">
                  <c:v>0.185555555555556</c:v>
                </c:pt>
                <c:pt idx="7531">
                  <c:v>0.185578703703704</c:v>
                </c:pt>
                <c:pt idx="7532">
                  <c:v>0.18560185185185199</c:v>
                </c:pt>
                <c:pt idx="7533">
                  <c:v>0.185636574074074</c:v>
                </c:pt>
                <c:pt idx="7534">
                  <c:v>0.18565972222222199</c:v>
                </c:pt>
                <c:pt idx="7535">
                  <c:v>0.18568287037037001</c:v>
                </c:pt>
                <c:pt idx="7536">
                  <c:v>0.18570601851851901</c:v>
                </c:pt>
                <c:pt idx="7537">
                  <c:v>0.185729166666667</c:v>
                </c:pt>
                <c:pt idx="7538">
                  <c:v>0.18575231481481499</c:v>
                </c:pt>
                <c:pt idx="7539">
                  <c:v>0.18577546296296299</c:v>
                </c:pt>
                <c:pt idx="7540">
                  <c:v>0.18579861111111101</c:v>
                </c:pt>
                <c:pt idx="7541">
                  <c:v>0.18582175925925901</c:v>
                </c:pt>
                <c:pt idx="7542">
                  <c:v>0.18585648148148201</c:v>
                </c:pt>
                <c:pt idx="7543">
                  <c:v>0.18587962962963001</c:v>
                </c:pt>
                <c:pt idx="7544">
                  <c:v>0.185902777777778</c:v>
                </c:pt>
                <c:pt idx="7545">
                  <c:v>0.18592592592592599</c:v>
                </c:pt>
                <c:pt idx="7546">
                  <c:v>0.18594907407407399</c:v>
                </c:pt>
                <c:pt idx="7547">
                  <c:v>0.18597222222222201</c:v>
                </c:pt>
                <c:pt idx="7548">
                  <c:v>0.18599537037037001</c:v>
                </c:pt>
                <c:pt idx="7549">
                  <c:v>0.186018518518518</c:v>
                </c:pt>
                <c:pt idx="7550">
                  <c:v>0.18604166666666699</c:v>
                </c:pt>
                <c:pt idx="7551">
                  <c:v>0.18606481481481499</c:v>
                </c:pt>
                <c:pt idx="7552">
                  <c:v>0.18609953703703699</c:v>
                </c:pt>
                <c:pt idx="7553">
                  <c:v>0.18612268518518499</c:v>
                </c:pt>
                <c:pt idx="7554">
                  <c:v>0.18614583333333301</c:v>
                </c:pt>
                <c:pt idx="7555">
                  <c:v>0.186168981481482</c:v>
                </c:pt>
                <c:pt idx="7556">
                  <c:v>0.18619212962963</c:v>
                </c:pt>
                <c:pt idx="7557">
                  <c:v>0.18621527777777799</c:v>
                </c:pt>
                <c:pt idx="7558">
                  <c:v>0.18623842592592599</c:v>
                </c:pt>
                <c:pt idx="7559">
                  <c:v>0.18627314814814799</c:v>
                </c:pt>
                <c:pt idx="7560">
                  <c:v>0.18629629629629599</c:v>
                </c:pt>
                <c:pt idx="7561">
                  <c:v>0.18631944444444401</c:v>
                </c:pt>
                <c:pt idx="7562">
                  <c:v>0.186342592592593</c:v>
                </c:pt>
                <c:pt idx="7563">
                  <c:v>0.186365740740741</c:v>
                </c:pt>
                <c:pt idx="7564">
                  <c:v>0.18638888888888899</c:v>
                </c:pt>
                <c:pt idx="7565">
                  <c:v>0.18641203703703699</c:v>
                </c:pt>
                <c:pt idx="7566">
                  <c:v>0.18643518518518501</c:v>
                </c:pt>
                <c:pt idx="7567">
                  <c:v>0.186458333333333</c:v>
                </c:pt>
                <c:pt idx="7568">
                  <c:v>0.18649305555555601</c:v>
                </c:pt>
                <c:pt idx="7569">
                  <c:v>0.186516203703704</c:v>
                </c:pt>
                <c:pt idx="7570">
                  <c:v>0.186539351851852</c:v>
                </c:pt>
                <c:pt idx="7571">
                  <c:v>0.18656249999999999</c:v>
                </c:pt>
                <c:pt idx="7572">
                  <c:v>0.18658564814814799</c:v>
                </c:pt>
                <c:pt idx="7573">
                  <c:v>0.18660879629629601</c:v>
                </c:pt>
                <c:pt idx="7574">
                  <c:v>0.186631944444444</c:v>
                </c:pt>
                <c:pt idx="7575">
                  <c:v>0.186655092592593</c:v>
                </c:pt>
                <c:pt idx="7576">
                  <c:v>0.18667824074074099</c:v>
                </c:pt>
                <c:pt idx="7577">
                  <c:v>0.186712962962963</c:v>
                </c:pt>
                <c:pt idx="7578">
                  <c:v>0.18673611111111099</c:v>
                </c:pt>
                <c:pt idx="7579">
                  <c:v>0.18675925925925899</c:v>
                </c:pt>
                <c:pt idx="7580">
                  <c:v>0.18678240740740701</c:v>
                </c:pt>
                <c:pt idx="7581">
                  <c:v>0.186805555555556</c:v>
                </c:pt>
                <c:pt idx="7582">
                  <c:v>0.186828703703704</c:v>
                </c:pt>
                <c:pt idx="7583">
                  <c:v>0.18685185185185199</c:v>
                </c:pt>
                <c:pt idx="7584">
                  <c:v>0.18687500000000001</c:v>
                </c:pt>
                <c:pt idx="7585">
                  <c:v>0.18690972222222199</c:v>
                </c:pt>
                <c:pt idx="7586">
                  <c:v>0.18693287037037001</c:v>
                </c:pt>
                <c:pt idx="7587">
                  <c:v>0.18695601851851801</c:v>
                </c:pt>
                <c:pt idx="7588">
                  <c:v>0.186979166666667</c:v>
                </c:pt>
                <c:pt idx="7589">
                  <c:v>0.187002314814815</c:v>
                </c:pt>
                <c:pt idx="7590">
                  <c:v>0.18702546296296299</c:v>
                </c:pt>
                <c:pt idx="7591">
                  <c:v>0.18704861111111101</c:v>
                </c:pt>
                <c:pt idx="7592">
                  <c:v>0.18707175925925901</c:v>
                </c:pt>
                <c:pt idx="7593">
                  <c:v>0.18710648148148201</c:v>
                </c:pt>
                <c:pt idx="7594">
                  <c:v>0.18712962962963001</c:v>
                </c:pt>
                <c:pt idx="7595">
                  <c:v>0.187152777777778</c:v>
                </c:pt>
                <c:pt idx="7596">
                  <c:v>0.187175925925926</c:v>
                </c:pt>
                <c:pt idx="7597">
                  <c:v>0.18719907407407399</c:v>
                </c:pt>
                <c:pt idx="7598">
                  <c:v>0.18722222222222201</c:v>
                </c:pt>
                <c:pt idx="7599">
                  <c:v>0.18724537037037001</c:v>
                </c:pt>
                <c:pt idx="7600">
                  <c:v>0.187268518518519</c:v>
                </c:pt>
                <c:pt idx="7601">
                  <c:v>0.18729166666666699</c:v>
                </c:pt>
                <c:pt idx="7602">
                  <c:v>0.18731481481481499</c:v>
                </c:pt>
                <c:pt idx="7603">
                  <c:v>0.187349537037037</c:v>
                </c:pt>
                <c:pt idx="7604">
                  <c:v>0.18737268518518499</c:v>
                </c:pt>
                <c:pt idx="7605">
                  <c:v>0.18739583333333301</c:v>
                </c:pt>
                <c:pt idx="7606">
                  <c:v>0.18741898148148201</c:v>
                </c:pt>
                <c:pt idx="7607">
                  <c:v>0.18744212962963</c:v>
                </c:pt>
                <c:pt idx="7608">
                  <c:v>0.18746527777777799</c:v>
                </c:pt>
                <c:pt idx="7609">
                  <c:v>0.18748842592592599</c:v>
                </c:pt>
                <c:pt idx="7610">
                  <c:v>0.18751157407407401</c:v>
                </c:pt>
                <c:pt idx="7611">
                  <c:v>0.18753472222222201</c:v>
                </c:pt>
                <c:pt idx="7612">
                  <c:v>0.18756944444444401</c:v>
                </c:pt>
                <c:pt idx="7613">
                  <c:v>0.187592592592593</c:v>
                </c:pt>
                <c:pt idx="7614">
                  <c:v>0.187615740740741</c:v>
                </c:pt>
                <c:pt idx="7615">
                  <c:v>0.18763888888888899</c:v>
                </c:pt>
                <c:pt idx="7616">
                  <c:v>0.18766203703703699</c:v>
                </c:pt>
                <c:pt idx="7617">
                  <c:v>0.18768518518518501</c:v>
                </c:pt>
                <c:pt idx="7618">
                  <c:v>0.18770833333333301</c:v>
                </c:pt>
                <c:pt idx="7619">
                  <c:v>0.187731481481482</c:v>
                </c:pt>
                <c:pt idx="7620">
                  <c:v>0.18775462962962999</c:v>
                </c:pt>
                <c:pt idx="7621">
                  <c:v>0.187789351851852</c:v>
                </c:pt>
                <c:pt idx="7622">
                  <c:v>0.18781249999999999</c:v>
                </c:pt>
                <c:pt idx="7623">
                  <c:v>0.18783564814814799</c:v>
                </c:pt>
                <c:pt idx="7624">
                  <c:v>0.18785879629629601</c:v>
                </c:pt>
                <c:pt idx="7625">
                  <c:v>0.187881944444444</c:v>
                </c:pt>
                <c:pt idx="7626">
                  <c:v>0.187905092592593</c:v>
                </c:pt>
                <c:pt idx="7627">
                  <c:v>0.18792824074074099</c:v>
                </c:pt>
                <c:pt idx="7628">
                  <c:v>0.18795138888888899</c:v>
                </c:pt>
                <c:pt idx="7629">
                  <c:v>0.18797453703703701</c:v>
                </c:pt>
                <c:pt idx="7630">
                  <c:v>0.18800925925925899</c:v>
                </c:pt>
                <c:pt idx="7631">
                  <c:v>0.18803240740740701</c:v>
                </c:pt>
                <c:pt idx="7632">
                  <c:v>0.188055555555556</c:v>
                </c:pt>
                <c:pt idx="7633">
                  <c:v>0.188078703703704</c:v>
                </c:pt>
                <c:pt idx="7634">
                  <c:v>0.18810185185185199</c:v>
                </c:pt>
                <c:pt idx="7635">
                  <c:v>0.18812499999999999</c:v>
                </c:pt>
                <c:pt idx="7636">
                  <c:v>0.18814814814814801</c:v>
                </c:pt>
                <c:pt idx="7637">
                  <c:v>0.188171296296296</c:v>
                </c:pt>
                <c:pt idx="7638">
                  <c:v>0.18820601851851801</c:v>
                </c:pt>
                <c:pt idx="7639">
                  <c:v>0.188229166666667</c:v>
                </c:pt>
                <c:pt idx="7640">
                  <c:v>0.188252314814815</c:v>
                </c:pt>
                <c:pt idx="7641">
                  <c:v>0.18827546296296299</c:v>
                </c:pt>
                <c:pt idx="7642">
                  <c:v>0.18829861111111099</c:v>
                </c:pt>
                <c:pt idx="7643">
                  <c:v>0.18832175925925901</c:v>
                </c:pt>
                <c:pt idx="7644">
                  <c:v>0.188344907407407</c:v>
                </c:pt>
                <c:pt idx="7645">
                  <c:v>0.188368055555556</c:v>
                </c:pt>
                <c:pt idx="7646">
                  <c:v>0.188402777777778</c:v>
                </c:pt>
                <c:pt idx="7647">
                  <c:v>0.188425925925926</c:v>
                </c:pt>
                <c:pt idx="7648">
                  <c:v>0.18844907407407399</c:v>
                </c:pt>
                <c:pt idx="7649">
                  <c:v>0.18847222222222201</c:v>
                </c:pt>
                <c:pt idx="7650">
                  <c:v>0.18849537037037001</c:v>
                </c:pt>
                <c:pt idx="7651">
                  <c:v>0.188518518518519</c:v>
                </c:pt>
                <c:pt idx="7652">
                  <c:v>0.188541666666667</c:v>
                </c:pt>
                <c:pt idx="7653">
                  <c:v>0.18856481481481499</c:v>
                </c:pt>
                <c:pt idx="7654">
                  <c:v>0.18858796296296301</c:v>
                </c:pt>
                <c:pt idx="7655">
                  <c:v>0.18862268518518499</c:v>
                </c:pt>
                <c:pt idx="7656">
                  <c:v>0.18864583333333301</c:v>
                </c:pt>
                <c:pt idx="7657">
                  <c:v>0.18866898148148201</c:v>
                </c:pt>
                <c:pt idx="7658">
                  <c:v>0.18869212962963</c:v>
                </c:pt>
                <c:pt idx="7659">
                  <c:v>0.188715277777778</c:v>
                </c:pt>
                <c:pt idx="7660">
                  <c:v>0.18873842592592599</c:v>
                </c:pt>
                <c:pt idx="7661">
                  <c:v>0.18876157407407401</c:v>
                </c:pt>
                <c:pt idx="7662">
                  <c:v>0.18879629629629599</c:v>
                </c:pt>
                <c:pt idx="7663">
                  <c:v>0.18881944444444401</c:v>
                </c:pt>
                <c:pt idx="7664">
                  <c:v>0.18884259259259301</c:v>
                </c:pt>
                <c:pt idx="7665">
                  <c:v>0.188865740740741</c:v>
                </c:pt>
                <c:pt idx="7666">
                  <c:v>0.18888888888888899</c:v>
                </c:pt>
                <c:pt idx="7667">
                  <c:v>0.18891203703703699</c:v>
                </c:pt>
                <c:pt idx="7668">
                  <c:v>0.18893518518518501</c:v>
                </c:pt>
                <c:pt idx="7669">
                  <c:v>0.18895833333333301</c:v>
                </c:pt>
                <c:pt idx="7670">
                  <c:v>0.188981481481482</c:v>
                </c:pt>
                <c:pt idx="7671">
                  <c:v>0.18901620370370401</c:v>
                </c:pt>
                <c:pt idx="7672">
                  <c:v>0.189039351851852</c:v>
                </c:pt>
                <c:pt idx="7673">
                  <c:v>0.18906249999999999</c:v>
                </c:pt>
                <c:pt idx="7674">
                  <c:v>0.18908564814814799</c:v>
                </c:pt>
                <c:pt idx="7675">
                  <c:v>0.18910879629629601</c:v>
                </c:pt>
                <c:pt idx="7676">
                  <c:v>0.18913194444444401</c:v>
                </c:pt>
                <c:pt idx="7677">
                  <c:v>0.189155092592593</c:v>
                </c:pt>
                <c:pt idx="7678">
                  <c:v>0.18917824074074099</c:v>
                </c:pt>
                <c:pt idx="7679">
                  <c:v>0.18920138888888899</c:v>
                </c:pt>
                <c:pt idx="7680">
                  <c:v>0.18923611111111099</c:v>
                </c:pt>
                <c:pt idx="7681">
                  <c:v>0.18925925925925899</c:v>
                </c:pt>
                <c:pt idx="7682">
                  <c:v>0.18928240740740701</c:v>
                </c:pt>
                <c:pt idx="7683">
                  <c:v>0.189305555555556</c:v>
                </c:pt>
                <c:pt idx="7684">
                  <c:v>0.189328703703704</c:v>
                </c:pt>
                <c:pt idx="7685">
                  <c:v>0.18935185185185199</c:v>
                </c:pt>
                <c:pt idx="7686">
                  <c:v>0.18937499999999999</c:v>
                </c:pt>
                <c:pt idx="7687">
                  <c:v>0.18939814814814801</c:v>
                </c:pt>
                <c:pt idx="7688">
                  <c:v>0.189421296296296</c:v>
                </c:pt>
                <c:pt idx="7689">
                  <c:v>0.18945601851851901</c:v>
                </c:pt>
                <c:pt idx="7690">
                  <c:v>0.189479166666667</c:v>
                </c:pt>
                <c:pt idx="7691">
                  <c:v>0.189502314814815</c:v>
                </c:pt>
                <c:pt idx="7692">
                  <c:v>0.18952546296296299</c:v>
                </c:pt>
                <c:pt idx="7693">
                  <c:v>0.18954861111111099</c:v>
                </c:pt>
                <c:pt idx="7694">
                  <c:v>0.18957175925925901</c:v>
                </c:pt>
                <c:pt idx="7695">
                  <c:v>0.189594907407407</c:v>
                </c:pt>
                <c:pt idx="7696">
                  <c:v>0.189618055555556</c:v>
                </c:pt>
                <c:pt idx="7697">
                  <c:v>0.189652777777778</c:v>
                </c:pt>
                <c:pt idx="7698">
                  <c:v>0.189675925925926</c:v>
                </c:pt>
                <c:pt idx="7699">
                  <c:v>0.18969907407407399</c:v>
                </c:pt>
                <c:pt idx="7700">
                  <c:v>0.18972222222222199</c:v>
                </c:pt>
                <c:pt idx="7701">
                  <c:v>0.18974537037037001</c:v>
                </c:pt>
                <c:pt idx="7702">
                  <c:v>0.189768518518518</c:v>
                </c:pt>
                <c:pt idx="7703">
                  <c:v>0.189791666666667</c:v>
                </c:pt>
                <c:pt idx="7704">
                  <c:v>0.189826388888889</c:v>
                </c:pt>
                <c:pt idx="7705">
                  <c:v>0.189849537037037</c:v>
                </c:pt>
                <c:pt idx="7706">
                  <c:v>0.18987268518518499</c:v>
                </c:pt>
                <c:pt idx="7707">
                  <c:v>0.18989583333333299</c:v>
                </c:pt>
                <c:pt idx="7708">
                  <c:v>0.18991898148148201</c:v>
                </c:pt>
                <c:pt idx="7709">
                  <c:v>0.18994212962963</c:v>
                </c:pt>
                <c:pt idx="7710">
                  <c:v>0.189965277777778</c:v>
                </c:pt>
                <c:pt idx="7711">
                  <c:v>0.18998842592592599</c:v>
                </c:pt>
                <c:pt idx="7712">
                  <c:v>0.19001157407407401</c:v>
                </c:pt>
                <c:pt idx="7713">
                  <c:v>0.19004629629629599</c:v>
                </c:pt>
                <c:pt idx="7714">
                  <c:v>0.19006944444444401</c:v>
                </c:pt>
                <c:pt idx="7715">
                  <c:v>0.19009259259259301</c:v>
                </c:pt>
                <c:pt idx="7716">
                  <c:v>0.190115740740741</c:v>
                </c:pt>
                <c:pt idx="7717">
                  <c:v>0.190138888888889</c:v>
                </c:pt>
                <c:pt idx="7718">
                  <c:v>0.19016203703703699</c:v>
                </c:pt>
                <c:pt idx="7719">
                  <c:v>0.19018518518518501</c:v>
                </c:pt>
                <c:pt idx="7720">
                  <c:v>0.19020833333333301</c:v>
                </c:pt>
                <c:pt idx="7721">
                  <c:v>0.190231481481482</c:v>
                </c:pt>
                <c:pt idx="7722">
                  <c:v>0.19025462962963</c:v>
                </c:pt>
                <c:pt idx="7723">
                  <c:v>0.190289351851852</c:v>
                </c:pt>
                <c:pt idx="7724">
                  <c:v>0.1903125</c:v>
                </c:pt>
                <c:pt idx="7725">
                  <c:v>0.19033564814814799</c:v>
                </c:pt>
                <c:pt idx="7726">
                  <c:v>0.19035879629629601</c:v>
                </c:pt>
                <c:pt idx="7727">
                  <c:v>0.19038194444444401</c:v>
                </c:pt>
                <c:pt idx="7728">
                  <c:v>0.190405092592593</c:v>
                </c:pt>
                <c:pt idx="7729">
                  <c:v>0.19042824074074099</c:v>
                </c:pt>
                <c:pt idx="7730">
                  <c:v>0.19045138888888899</c:v>
                </c:pt>
                <c:pt idx="7731">
                  <c:v>0.19047453703703701</c:v>
                </c:pt>
                <c:pt idx="7732">
                  <c:v>0.19050925925925899</c:v>
                </c:pt>
                <c:pt idx="7733">
                  <c:v>0.19053240740740701</c:v>
                </c:pt>
                <c:pt idx="7734">
                  <c:v>0.19055555555555601</c:v>
                </c:pt>
                <c:pt idx="7735">
                  <c:v>0.190578703703704</c:v>
                </c:pt>
                <c:pt idx="7736">
                  <c:v>0.19060185185185199</c:v>
                </c:pt>
                <c:pt idx="7737">
                  <c:v>0.19062499999999999</c:v>
                </c:pt>
                <c:pt idx="7738">
                  <c:v>0.19064814814814801</c:v>
                </c:pt>
                <c:pt idx="7739">
                  <c:v>0.19067129629629601</c:v>
                </c:pt>
                <c:pt idx="7740">
                  <c:v>0.190694444444444</c:v>
                </c:pt>
                <c:pt idx="7741">
                  <c:v>0.190729166666667</c:v>
                </c:pt>
                <c:pt idx="7742">
                  <c:v>0.190752314814815</c:v>
                </c:pt>
                <c:pt idx="7743">
                  <c:v>0.19077546296296299</c:v>
                </c:pt>
                <c:pt idx="7744">
                  <c:v>0.19079861111111099</c:v>
                </c:pt>
                <c:pt idx="7745">
                  <c:v>0.19082175925925901</c:v>
                </c:pt>
                <c:pt idx="7746">
                  <c:v>0.19084490740740701</c:v>
                </c:pt>
                <c:pt idx="7747">
                  <c:v>0.190868055555556</c:v>
                </c:pt>
                <c:pt idx="7748">
                  <c:v>0.19089120370370399</c:v>
                </c:pt>
                <c:pt idx="7749">
                  <c:v>0.19091435185185199</c:v>
                </c:pt>
                <c:pt idx="7750">
                  <c:v>0.19094907407407399</c:v>
                </c:pt>
                <c:pt idx="7751">
                  <c:v>0.19097222222222199</c:v>
                </c:pt>
                <c:pt idx="7752">
                  <c:v>0.19099537037037001</c:v>
                </c:pt>
                <c:pt idx="7753">
                  <c:v>0.191018518518518</c:v>
                </c:pt>
                <c:pt idx="7754">
                  <c:v>0.191041666666667</c:v>
                </c:pt>
                <c:pt idx="7755">
                  <c:v>0.19106481481481499</c:v>
                </c:pt>
                <c:pt idx="7756">
                  <c:v>0.19108796296296299</c:v>
                </c:pt>
                <c:pt idx="7757">
                  <c:v>0.19111111111111101</c:v>
                </c:pt>
                <c:pt idx="7758">
                  <c:v>0.191134259259259</c:v>
                </c:pt>
                <c:pt idx="7759">
                  <c:v>0.19116898148148201</c:v>
                </c:pt>
                <c:pt idx="7760">
                  <c:v>0.19119212962963</c:v>
                </c:pt>
                <c:pt idx="7761">
                  <c:v>0.191215277777778</c:v>
                </c:pt>
                <c:pt idx="7762">
                  <c:v>0.19123842592592599</c:v>
                </c:pt>
                <c:pt idx="7763">
                  <c:v>0.19126157407407399</c:v>
                </c:pt>
                <c:pt idx="7764">
                  <c:v>0.19128472222222201</c:v>
                </c:pt>
                <c:pt idx="7765">
                  <c:v>0.19130787037037</c:v>
                </c:pt>
                <c:pt idx="7766">
                  <c:v>0.191331018518518</c:v>
                </c:pt>
                <c:pt idx="7767">
                  <c:v>0.191365740740741</c:v>
                </c:pt>
                <c:pt idx="7768">
                  <c:v>0.191388888888889</c:v>
                </c:pt>
                <c:pt idx="7769">
                  <c:v>0.19141203703703699</c:v>
                </c:pt>
                <c:pt idx="7770">
                  <c:v>0.19143518518518499</c:v>
                </c:pt>
                <c:pt idx="7771">
                  <c:v>0.19145833333333301</c:v>
                </c:pt>
                <c:pt idx="7772">
                  <c:v>0.191481481481482</c:v>
                </c:pt>
                <c:pt idx="7773">
                  <c:v>0.19150462962963</c:v>
                </c:pt>
                <c:pt idx="7774">
                  <c:v>0.19152777777777799</c:v>
                </c:pt>
                <c:pt idx="7775">
                  <c:v>0.19155092592592601</c:v>
                </c:pt>
                <c:pt idx="7776">
                  <c:v>0.19158564814814799</c:v>
                </c:pt>
                <c:pt idx="7777">
                  <c:v>0.19160879629629601</c:v>
                </c:pt>
                <c:pt idx="7778">
                  <c:v>0.19163194444444401</c:v>
                </c:pt>
                <c:pt idx="7779">
                  <c:v>0.191655092592593</c:v>
                </c:pt>
                <c:pt idx="7780">
                  <c:v>0.191678240740741</c:v>
                </c:pt>
                <c:pt idx="7781">
                  <c:v>0.19170138888888899</c:v>
                </c:pt>
                <c:pt idx="7782">
                  <c:v>0.19172453703703701</c:v>
                </c:pt>
                <c:pt idx="7783">
                  <c:v>0.19174768518518501</c:v>
                </c:pt>
                <c:pt idx="7784">
                  <c:v>0.191770833333333</c:v>
                </c:pt>
                <c:pt idx="7785">
                  <c:v>0.19180555555555601</c:v>
                </c:pt>
                <c:pt idx="7786">
                  <c:v>0.191828703703704</c:v>
                </c:pt>
                <c:pt idx="7787">
                  <c:v>0.191851851851852</c:v>
                </c:pt>
                <c:pt idx="7788">
                  <c:v>0.19187499999999999</c:v>
                </c:pt>
                <c:pt idx="7789">
                  <c:v>0.19189814814814801</c:v>
                </c:pt>
                <c:pt idx="7790">
                  <c:v>0.19192129629629601</c:v>
                </c:pt>
                <c:pt idx="7791">
                  <c:v>0.191944444444444</c:v>
                </c:pt>
                <c:pt idx="7792">
                  <c:v>0.19196759259259299</c:v>
                </c:pt>
                <c:pt idx="7793">
                  <c:v>0.19199074074074099</c:v>
                </c:pt>
                <c:pt idx="7794">
                  <c:v>0.19202546296296299</c:v>
                </c:pt>
                <c:pt idx="7795">
                  <c:v>0.19204861111111099</c:v>
                </c:pt>
                <c:pt idx="7796">
                  <c:v>0.19207175925925901</c:v>
                </c:pt>
                <c:pt idx="7797">
                  <c:v>0.19209490740740701</c:v>
                </c:pt>
                <c:pt idx="7798">
                  <c:v>0.192118055555556</c:v>
                </c:pt>
                <c:pt idx="7799">
                  <c:v>0.19214120370370399</c:v>
                </c:pt>
                <c:pt idx="7800">
                  <c:v>0.19216435185185199</c:v>
                </c:pt>
                <c:pt idx="7801">
                  <c:v>0.19218750000000001</c:v>
                </c:pt>
                <c:pt idx="7802">
                  <c:v>0.19221064814814801</c:v>
                </c:pt>
                <c:pt idx="7803">
                  <c:v>0.19224537037037001</c:v>
                </c:pt>
                <c:pt idx="7804">
                  <c:v>0.192268518518519</c:v>
                </c:pt>
                <c:pt idx="7805">
                  <c:v>0.192291666666667</c:v>
                </c:pt>
                <c:pt idx="7806">
                  <c:v>0.19231481481481499</c:v>
                </c:pt>
                <c:pt idx="7807">
                  <c:v>0.19233796296296299</c:v>
                </c:pt>
                <c:pt idx="7808">
                  <c:v>0.19236111111111101</c:v>
                </c:pt>
                <c:pt idx="7809">
                  <c:v>0.19238425925925901</c:v>
                </c:pt>
                <c:pt idx="7810">
                  <c:v>0.192407407407407</c:v>
                </c:pt>
                <c:pt idx="7811">
                  <c:v>0.19243055555555599</c:v>
                </c:pt>
                <c:pt idx="7812">
                  <c:v>0.192465277777778</c:v>
                </c:pt>
                <c:pt idx="7813">
                  <c:v>0.19248842592592599</c:v>
                </c:pt>
                <c:pt idx="7814">
                  <c:v>0.19251157407407399</c:v>
                </c:pt>
                <c:pt idx="7815">
                  <c:v>0.19253472222222201</c:v>
                </c:pt>
                <c:pt idx="7816">
                  <c:v>0.19255787037037</c:v>
                </c:pt>
                <c:pt idx="7817">
                  <c:v>0.192581018518518</c:v>
                </c:pt>
                <c:pt idx="7818">
                  <c:v>0.19260416666666699</c:v>
                </c:pt>
                <c:pt idx="7819">
                  <c:v>0.19262731481481499</c:v>
                </c:pt>
                <c:pt idx="7820">
                  <c:v>0.19265046296296301</c:v>
                </c:pt>
                <c:pt idx="7821">
                  <c:v>0.192673611111111</c:v>
                </c:pt>
                <c:pt idx="7822">
                  <c:v>0.19270833333333301</c:v>
                </c:pt>
                <c:pt idx="7823">
                  <c:v>0.192731481481482</c:v>
                </c:pt>
                <c:pt idx="7824">
                  <c:v>0.19275462962963</c:v>
                </c:pt>
                <c:pt idx="7825">
                  <c:v>0.19277777777777799</c:v>
                </c:pt>
                <c:pt idx="7826">
                  <c:v>0.19280092592592599</c:v>
                </c:pt>
                <c:pt idx="7827">
                  <c:v>0.19282407407407401</c:v>
                </c:pt>
                <c:pt idx="7828">
                  <c:v>0.192847222222222</c:v>
                </c:pt>
                <c:pt idx="7829">
                  <c:v>0.19287037037037</c:v>
                </c:pt>
                <c:pt idx="7830">
                  <c:v>0.19289351851851799</c:v>
                </c:pt>
                <c:pt idx="7831">
                  <c:v>0.192928240740741</c:v>
                </c:pt>
                <c:pt idx="7832">
                  <c:v>0.19295138888888899</c:v>
                </c:pt>
                <c:pt idx="7833">
                  <c:v>0.19297453703703699</c:v>
                </c:pt>
                <c:pt idx="7834">
                  <c:v>0.19299768518518501</c:v>
                </c:pt>
                <c:pt idx="7835">
                  <c:v>0.193020833333333</c:v>
                </c:pt>
                <c:pt idx="7836">
                  <c:v>0.193043981481482</c:v>
                </c:pt>
                <c:pt idx="7837">
                  <c:v>0.19306712962962999</c:v>
                </c:pt>
                <c:pt idx="7838">
                  <c:v>0.19309027777777801</c:v>
                </c:pt>
                <c:pt idx="7839">
                  <c:v>0.19311342592592601</c:v>
                </c:pt>
                <c:pt idx="7840">
                  <c:v>0.19314814814814801</c:v>
                </c:pt>
                <c:pt idx="7841">
                  <c:v>0.19317129629629601</c:v>
                </c:pt>
                <c:pt idx="7842">
                  <c:v>0.193194444444444</c:v>
                </c:pt>
                <c:pt idx="7843">
                  <c:v>0.193217592592593</c:v>
                </c:pt>
                <c:pt idx="7844">
                  <c:v>0.19324074074074099</c:v>
                </c:pt>
                <c:pt idx="7845">
                  <c:v>0.19326388888888901</c:v>
                </c:pt>
                <c:pt idx="7846">
                  <c:v>0.19328703703703701</c:v>
                </c:pt>
                <c:pt idx="7847">
                  <c:v>0.193310185185185</c:v>
                </c:pt>
                <c:pt idx="7848">
                  <c:v>0.19334490740740701</c:v>
                </c:pt>
                <c:pt idx="7849">
                  <c:v>0.193368055555556</c:v>
                </c:pt>
                <c:pt idx="7850">
                  <c:v>0.193391203703704</c:v>
                </c:pt>
                <c:pt idx="7851">
                  <c:v>0.19341435185185199</c:v>
                </c:pt>
                <c:pt idx="7852">
                  <c:v>0.19343750000000001</c:v>
                </c:pt>
                <c:pt idx="7853">
                  <c:v>0.19346064814814801</c:v>
                </c:pt>
                <c:pt idx="7854">
                  <c:v>0.193483796296296</c:v>
                </c:pt>
                <c:pt idx="7855">
                  <c:v>0.193506944444444</c:v>
                </c:pt>
                <c:pt idx="7856">
                  <c:v>0.19353009259259299</c:v>
                </c:pt>
                <c:pt idx="7857">
                  <c:v>0.19356481481481499</c:v>
                </c:pt>
                <c:pt idx="7858">
                  <c:v>0.19358796296296299</c:v>
                </c:pt>
                <c:pt idx="7859">
                  <c:v>0.19361111111111101</c:v>
                </c:pt>
                <c:pt idx="7860">
                  <c:v>0.19363425925925901</c:v>
                </c:pt>
                <c:pt idx="7861">
                  <c:v>0.193657407407407</c:v>
                </c:pt>
                <c:pt idx="7862">
                  <c:v>0.19368055555555599</c:v>
                </c:pt>
                <c:pt idx="7863">
                  <c:v>0.19370370370370399</c:v>
                </c:pt>
                <c:pt idx="7864">
                  <c:v>0.19372685185185201</c:v>
                </c:pt>
                <c:pt idx="7865">
                  <c:v>0.19375000000000001</c:v>
                </c:pt>
                <c:pt idx="7866">
                  <c:v>0.19378472222222201</c:v>
                </c:pt>
                <c:pt idx="7867">
                  <c:v>0.19380787037037001</c:v>
                </c:pt>
                <c:pt idx="7868">
                  <c:v>0.193831018518518</c:v>
                </c:pt>
                <c:pt idx="7869">
                  <c:v>0.19385416666666699</c:v>
                </c:pt>
                <c:pt idx="7870">
                  <c:v>0.19387731481481499</c:v>
                </c:pt>
                <c:pt idx="7871">
                  <c:v>0.19390046296296301</c:v>
                </c:pt>
                <c:pt idx="7872">
                  <c:v>0.19392361111111101</c:v>
                </c:pt>
                <c:pt idx="7873">
                  <c:v>0.193946759259259</c:v>
                </c:pt>
                <c:pt idx="7874">
                  <c:v>0.19396990740740699</c:v>
                </c:pt>
                <c:pt idx="7875">
                  <c:v>0.19400462962963</c:v>
                </c:pt>
                <c:pt idx="7876">
                  <c:v>0.19402777777777799</c:v>
                </c:pt>
                <c:pt idx="7877">
                  <c:v>0.19405092592592599</c:v>
                </c:pt>
                <c:pt idx="7878">
                  <c:v>0.19407407407407401</c:v>
                </c:pt>
                <c:pt idx="7879">
                  <c:v>0.194097222222222</c:v>
                </c:pt>
                <c:pt idx="7880">
                  <c:v>0.19412037037037</c:v>
                </c:pt>
                <c:pt idx="7881">
                  <c:v>0.19414351851851799</c:v>
                </c:pt>
                <c:pt idx="7882">
                  <c:v>0.19416666666666699</c:v>
                </c:pt>
                <c:pt idx="7883">
                  <c:v>0.19418981481481501</c:v>
                </c:pt>
                <c:pt idx="7884">
                  <c:v>0.19422453703703699</c:v>
                </c:pt>
                <c:pt idx="7885">
                  <c:v>0.19424768518518501</c:v>
                </c:pt>
                <c:pt idx="7886">
                  <c:v>0.194270833333333</c:v>
                </c:pt>
                <c:pt idx="7887">
                  <c:v>0.194293981481482</c:v>
                </c:pt>
                <c:pt idx="7888">
                  <c:v>0.19431712962962999</c:v>
                </c:pt>
                <c:pt idx="7889">
                  <c:v>0.19434027777777799</c:v>
                </c:pt>
                <c:pt idx="7890">
                  <c:v>0.19436342592592601</c:v>
                </c:pt>
                <c:pt idx="7891">
                  <c:v>0.194386574074074</c:v>
                </c:pt>
                <c:pt idx="7892">
                  <c:v>0.19442129629629601</c:v>
                </c:pt>
                <c:pt idx="7893">
                  <c:v>0.194444444444444</c:v>
                </c:pt>
                <c:pt idx="7894">
                  <c:v>0.194467592592593</c:v>
                </c:pt>
                <c:pt idx="7895">
                  <c:v>0.19449074074074099</c:v>
                </c:pt>
                <c:pt idx="7896">
                  <c:v>0.19451388888888901</c:v>
                </c:pt>
                <c:pt idx="7897">
                  <c:v>0.19453703703703701</c:v>
                </c:pt>
                <c:pt idx="7898">
                  <c:v>0.194560185185185</c:v>
                </c:pt>
                <c:pt idx="7899">
                  <c:v>0.194583333333333</c:v>
                </c:pt>
                <c:pt idx="7900">
                  <c:v>0.19460648148148199</c:v>
                </c:pt>
                <c:pt idx="7901">
                  <c:v>0.194641203703704</c:v>
                </c:pt>
                <c:pt idx="7902">
                  <c:v>0.19466435185185199</c:v>
                </c:pt>
                <c:pt idx="7903">
                  <c:v>0.19468750000000001</c:v>
                </c:pt>
                <c:pt idx="7904">
                  <c:v>0.19471064814814801</c:v>
                </c:pt>
                <c:pt idx="7905">
                  <c:v>0.194733796296296</c:v>
                </c:pt>
                <c:pt idx="7906">
                  <c:v>0.194756944444444</c:v>
                </c:pt>
                <c:pt idx="7907">
                  <c:v>0.19478009259259299</c:v>
                </c:pt>
                <c:pt idx="7908">
                  <c:v>0.19480324074074101</c:v>
                </c:pt>
                <c:pt idx="7909">
                  <c:v>0.19482638888888901</c:v>
                </c:pt>
                <c:pt idx="7910">
                  <c:v>0.19486111111111101</c:v>
                </c:pt>
                <c:pt idx="7911">
                  <c:v>0.19488425925925901</c:v>
                </c:pt>
                <c:pt idx="7912">
                  <c:v>0.194907407407407</c:v>
                </c:pt>
                <c:pt idx="7913">
                  <c:v>0.194930555555556</c:v>
                </c:pt>
                <c:pt idx="7914">
                  <c:v>0.19495370370370399</c:v>
                </c:pt>
                <c:pt idx="7915">
                  <c:v>0.19497685185185201</c:v>
                </c:pt>
                <c:pt idx="7916">
                  <c:v>0.19500000000000001</c:v>
                </c:pt>
                <c:pt idx="7917">
                  <c:v>0.195023148148148</c:v>
                </c:pt>
                <c:pt idx="7918">
                  <c:v>0.19505787037037001</c:v>
                </c:pt>
                <c:pt idx="7919">
                  <c:v>0.195081018518518</c:v>
                </c:pt>
                <c:pt idx="7920">
                  <c:v>0.19510416666666699</c:v>
                </c:pt>
                <c:pt idx="7921">
                  <c:v>0.19512731481481499</c:v>
                </c:pt>
                <c:pt idx="7922">
                  <c:v>0.19515046296296301</c:v>
                </c:pt>
                <c:pt idx="7923">
                  <c:v>0.19517361111111101</c:v>
                </c:pt>
                <c:pt idx="7924">
                  <c:v>0.195196759259259</c:v>
                </c:pt>
                <c:pt idx="7925">
                  <c:v>0.195219907407407</c:v>
                </c:pt>
                <c:pt idx="7926">
                  <c:v>0.19524305555555599</c:v>
                </c:pt>
                <c:pt idx="7927">
                  <c:v>0.19527777777777799</c:v>
                </c:pt>
                <c:pt idx="7928">
                  <c:v>0.19530092592592599</c:v>
                </c:pt>
                <c:pt idx="7929">
                  <c:v>0.19532407407407401</c:v>
                </c:pt>
                <c:pt idx="7930">
                  <c:v>0.19534722222222201</c:v>
                </c:pt>
                <c:pt idx="7931">
                  <c:v>0.19537037037037</c:v>
                </c:pt>
                <c:pt idx="7932">
                  <c:v>0.19539351851851799</c:v>
                </c:pt>
                <c:pt idx="7933">
                  <c:v>0.19541666666666699</c:v>
                </c:pt>
                <c:pt idx="7934">
                  <c:v>0.19543981481481501</c:v>
                </c:pt>
                <c:pt idx="7935">
                  <c:v>0.195462962962963</c:v>
                </c:pt>
                <c:pt idx="7936">
                  <c:v>0.19549768518518501</c:v>
                </c:pt>
                <c:pt idx="7937">
                  <c:v>0.19552083333333301</c:v>
                </c:pt>
                <c:pt idx="7938">
                  <c:v>0.195543981481482</c:v>
                </c:pt>
                <c:pt idx="7939">
                  <c:v>0.19556712962962999</c:v>
                </c:pt>
                <c:pt idx="7940">
                  <c:v>0.19559027777777799</c:v>
                </c:pt>
                <c:pt idx="7941">
                  <c:v>0.19561342592592601</c:v>
                </c:pt>
                <c:pt idx="7942">
                  <c:v>0.195636574074074</c:v>
                </c:pt>
                <c:pt idx="7943">
                  <c:v>0.195659722222222</c:v>
                </c:pt>
                <c:pt idx="7944">
                  <c:v>0.195694444444444</c:v>
                </c:pt>
                <c:pt idx="7945">
                  <c:v>0.195717592592593</c:v>
                </c:pt>
                <c:pt idx="7946">
                  <c:v>0.19574074074074099</c:v>
                </c:pt>
                <c:pt idx="7947">
                  <c:v>0.19576388888888899</c:v>
                </c:pt>
                <c:pt idx="7948">
                  <c:v>0.19578703703703701</c:v>
                </c:pt>
                <c:pt idx="7949">
                  <c:v>0.195810185185185</c:v>
                </c:pt>
                <c:pt idx="7950">
                  <c:v>0.195833333333333</c:v>
                </c:pt>
                <c:pt idx="7951">
                  <c:v>0.19585648148148199</c:v>
                </c:pt>
                <c:pt idx="7952">
                  <c:v>0.19587962962962999</c:v>
                </c:pt>
                <c:pt idx="7953">
                  <c:v>0.19591435185185199</c:v>
                </c:pt>
                <c:pt idx="7954">
                  <c:v>0.19593749999999999</c:v>
                </c:pt>
                <c:pt idx="7955">
                  <c:v>0.19596064814814801</c:v>
                </c:pt>
                <c:pt idx="7956">
                  <c:v>0.195983796296296</c:v>
                </c:pt>
                <c:pt idx="7957">
                  <c:v>0.196006944444444</c:v>
                </c:pt>
                <c:pt idx="7958">
                  <c:v>0.19603009259259299</c:v>
                </c:pt>
                <c:pt idx="7959">
                  <c:v>0.19605324074074101</c:v>
                </c:pt>
                <c:pt idx="7960">
                  <c:v>0.19608796296296299</c:v>
                </c:pt>
                <c:pt idx="7961">
                  <c:v>0.19611111111111099</c:v>
                </c:pt>
                <c:pt idx="7962">
                  <c:v>0.19613425925925901</c:v>
                </c:pt>
                <c:pt idx="7963">
                  <c:v>0.196157407407407</c:v>
                </c:pt>
                <c:pt idx="7964">
                  <c:v>0.196180555555556</c:v>
                </c:pt>
                <c:pt idx="7965">
                  <c:v>0.19620370370370399</c:v>
                </c:pt>
                <c:pt idx="7966">
                  <c:v>0.19622685185185201</c:v>
                </c:pt>
                <c:pt idx="7967">
                  <c:v>0.19625000000000001</c:v>
                </c:pt>
                <c:pt idx="7968">
                  <c:v>0.196273148148148</c:v>
                </c:pt>
                <c:pt idx="7969">
                  <c:v>0.19630787037037001</c:v>
                </c:pt>
                <c:pt idx="7970">
                  <c:v>0.196331018518518</c:v>
                </c:pt>
                <c:pt idx="7971">
                  <c:v>0.196354166666667</c:v>
                </c:pt>
                <c:pt idx="7972">
                  <c:v>0.19637731481481499</c:v>
                </c:pt>
                <c:pt idx="7973">
                  <c:v>0.19640046296296301</c:v>
                </c:pt>
                <c:pt idx="7974">
                  <c:v>0.19642361111111101</c:v>
                </c:pt>
                <c:pt idx="7975">
                  <c:v>0.196446759259259</c:v>
                </c:pt>
                <c:pt idx="7976">
                  <c:v>0.196469907407407</c:v>
                </c:pt>
                <c:pt idx="7977">
                  <c:v>0.19649305555555599</c:v>
                </c:pt>
                <c:pt idx="7978">
                  <c:v>0.196527777777778</c:v>
                </c:pt>
                <c:pt idx="7979">
                  <c:v>0.19655092592592599</c:v>
                </c:pt>
                <c:pt idx="7980">
                  <c:v>0.19657407407407401</c:v>
                </c:pt>
                <c:pt idx="7981">
                  <c:v>0.19659722222222201</c:v>
                </c:pt>
                <c:pt idx="7982">
                  <c:v>0.19662037037037</c:v>
                </c:pt>
                <c:pt idx="7983">
                  <c:v>0.196643518518518</c:v>
                </c:pt>
                <c:pt idx="7984">
                  <c:v>0.19666666666666699</c:v>
                </c:pt>
                <c:pt idx="7985">
                  <c:v>0.19668981481481501</c:v>
                </c:pt>
                <c:pt idx="7986">
                  <c:v>0.19671296296296301</c:v>
                </c:pt>
                <c:pt idx="7987">
                  <c:v>0.19674768518518501</c:v>
                </c:pt>
                <c:pt idx="7988">
                  <c:v>0.19677083333333301</c:v>
                </c:pt>
                <c:pt idx="7989">
                  <c:v>0.196793981481482</c:v>
                </c:pt>
                <c:pt idx="7990">
                  <c:v>0.19681712962962999</c:v>
                </c:pt>
                <c:pt idx="7991">
                  <c:v>0.19684027777777799</c:v>
                </c:pt>
                <c:pt idx="7992">
                  <c:v>0.19686342592592601</c:v>
                </c:pt>
                <c:pt idx="7993">
                  <c:v>0.19688657407407401</c:v>
                </c:pt>
                <c:pt idx="7994">
                  <c:v>0.19692129629629601</c:v>
                </c:pt>
                <c:pt idx="7995">
                  <c:v>0.196944444444445</c:v>
                </c:pt>
                <c:pt idx="7996">
                  <c:v>0.196967592592593</c:v>
                </c:pt>
                <c:pt idx="7997">
                  <c:v>0.19699074074074099</c:v>
                </c:pt>
                <c:pt idx="7998">
                  <c:v>0.19701388888888899</c:v>
                </c:pt>
                <c:pt idx="7999">
                  <c:v>0.19703703703703701</c:v>
                </c:pt>
                <c:pt idx="8000">
                  <c:v>0.19706018518518501</c:v>
                </c:pt>
                <c:pt idx="8001">
                  <c:v>0.197083333333333</c:v>
                </c:pt>
                <c:pt idx="8002">
                  <c:v>0.19710648148148199</c:v>
                </c:pt>
                <c:pt idx="8003">
                  <c:v>0.19712962962962999</c:v>
                </c:pt>
                <c:pt idx="8004">
                  <c:v>0.19716435185185199</c:v>
                </c:pt>
                <c:pt idx="8005">
                  <c:v>0.19718749999999999</c:v>
                </c:pt>
                <c:pt idx="8006">
                  <c:v>0.19721064814814801</c:v>
                </c:pt>
                <c:pt idx="8007">
                  <c:v>0.197233796296296</c:v>
                </c:pt>
                <c:pt idx="8008">
                  <c:v>0.197256944444444</c:v>
                </c:pt>
                <c:pt idx="8009">
                  <c:v>0.19728009259259299</c:v>
                </c:pt>
                <c:pt idx="8010">
                  <c:v>0.19730324074074099</c:v>
                </c:pt>
                <c:pt idx="8011">
                  <c:v>0.19732638888888901</c:v>
                </c:pt>
                <c:pt idx="8012">
                  <c:v>0.19736111111111099</c:v>
                </c:pt>
                <c:pt idx="8013">
                  <c:v>0.19738425925925901</c:v>
                </c:pt>
                <c:pt idx="8014">
                  <c:v>0.197407407407407</c:v>
                </c:pt>
                <c:pt idx="8015">
                  <c:v>0.197430555555556</c:v>
                </c:pt>
                <c:pt idx="8016">
                  <c:v>0.19745370370370399</c:v>
                </c:pt>
                <c:pt idx="8017">
                  <c:v>0.19747685185185199</c:v>
                </c:pt>
                <c:pt idx="8018">
                  <c:v>0.19750000000000001</c:v>
                </c:pt>
                <c:pt idx="8019">
                  <c:v>0.197523148148148</c:v>
                </c:pt>
                <c:pt idx="8020">
                  <c:v>0.197546296296296</c:v>
                </c:pt>
                <c:pt idx="8021">
                  <c:v>0.197581018518518</c:v>
                </c:pt>
                <c:pt idx="8022">
                  <c:v>0.197604166666667</c:v>
                </c:pt>
                <c:pt idx="8023">
                  <c:v>0.19762731481481499</c:v>
                </c:pt>
                <c:pt idx="8024">
                  <c:v>0.19765046296296301</c:v>
                </c:pt>
                <c:pt idx="8025">
                  <c:v>0.19767361111111101</c:v>
                </c:pt>
                <c:pt idx="8026">
                  <c:v>0.197696759259259</c:v>
                </c:pt>
                <c:pt idx="8027">
                  <c:v>0.197719907407407</c:v>
                </c:pt>
                <c:pt idx="8028">
                  <c:v>0.19774305555555599</c:v>
                </c:pt>
                <c:pt idx="8029">
                  <c:v>0.19776620370370401</c:v>
                </c:pt>
                <c:pt idx="8030">
                  <c:v>0.19780092592592599</c:v>
                </c:pt>
                <c:pt idx="8031">
                  <c:v>0.19782407407407401</c:v>
                </c:pt>
                <c:pt idx="8032">
                  <c:v>0.19784722222222201</c:v>
                </c:pt>
                <c:pt idx="8033">
                  <c:v>0.19787037037037</c:v>
                </c:pt>
                <c:pt idx="8034">
                  <c:v>0.197893518518518</c:v>
                </c:pt>
                <c:pt idx="8035">
                  <c:v>0.19791666666666699</c:v>
                </c:pt>
                <c:pt idx="8036">
                  <c:v>0.19793981481481501</c:v>
                </c:pt>
                <c:pt idx="8037">
                  <c:v>0.19796296296296301</c:v>
                </c:pt>
                <c:pt idx="8038">
                  <c:v>0.19799768518518501</c:v>
                </c:pt>
                <c:pt idx="8039">
                  <c:v>0.19802083333333301</c:v>
                </c:pt>
                <c:pt idx="8040">
                  <c:v>0.198043981481482</c:v>
                </c:pt>
                <c:pt idx="8041">
                  <c:v>0.19806712962963</c:v>
                </c:pt>
                <c:pt idx="8042">
                  <c:v>0.19809027777777799</c:v>
                </c:pt>
                <c:pt idx="8043">
                  <c:v>0.19811342592592601</c:v>
                </c:pt>
                <c:pt idx="8044">
                  <c:v>0.19813657407407401</c:v>
                </c:pt>
                <c:pt idx="8045">
                  <c:v>0.198159722222222</c:v>
                </c:pt>
                <c:pt idx="8046">
                  <c:v>0.19818287037037</c:v>
                </c:pt>
                <c:pt idx="8047">
                  <c:v>0.198217592592593</c:v>
                </c:pt>
                <c:pt idx="8048">
                  <c:v>0.19824074074074099</c:v>
                </c:pt>
                <c:pt idx="8049">
                  <c:v>0.19826388888888899</c:v>
                </c:pt>
                <c:pt idx="8050">
                  <c:v>0.19828703703703701</c:v>
                </c:pt>
                <c:pt idx="8051">
                  <c:v>0.19831018518518501</c:v>
                </c:pt>
                <c:pt idx="8052">
                  <c:v>0.198333333333333</c:v>
                </c:pt>
                <c:pt idx="8053">
                  <c:v>0.19835648148148199</c:v>
                </c:pt>
                <c:pt idx="8054">
                  <c:v>0.19837962962962999</c:v>
                </c:pt>
                <c:pt idx="8055">
                  <c:v>0.19840277777777801</c:v>
                </c:pt>
                <c:pt idx="8056">
                  <c:v>0.19843749999999999</c:v>
                </c:pt>
                <c:pt idx="8057">
                  <c:v>0.19846064814814801</c:v>
                </c:pt>
                <c:pt idx="8058">
                  <c:v>0.19848379629629601</c:v>
                </c:pt>
                <c:pt idx="8059">
                  <c:v>0.198506944444444</c:v>
                </c:pt>
                <c:pt idx="8060">
                  <c:v>0.19853009259259299</c:v>
                </c:pt>
                <c:pt idx="8061">
                  <c:v>0.19855324074074099</c:v>
                </c:pt>
                <c:pt idx="8062">
                  <c:v>0.19857638888888901</c:v>
                </c:pt>
                <c:pt idx="8063">
                  <c:v>0.19859953703703701</c:v>
                </c:pt>
                <c:pt idx="8064">
                  <c:v>0.198622685185185</c:v>
                </c:pt>
                <c:pt idx="8065">
                  <c:v>0.19865740740740701</c:v>
                </c:pt>
                <c:pt idx="8066">
                  <c:v>0.198680555555556</c:v>
                </c:pt>
                <c:pt idx="8067">
                  <c:v>0.19870370370370399</c:v>
                </c:pt>
                <c:pt idx="8068">
                  <c:v>0.19872685185185199</c:v>
                </c:pt>
                <c:pt idx="8069">
                  <c:v>0.19875000000000001</c:v>
                </c:pt>
                <c:pt idx="8070">
                  <c:v>0.198773148148148</c:v>
                </c:pt>
                <c:pt idx="8071">
                  <c:v>0.198796296296296</c:v>
                </c:pt>
                <c:pt idx="8072">
                  <c:v>0.19881944444444399</c:v>
                </c:pt>
                <c:pt idx="8073">
                  <c:v>0.19884259259259299</c:v>
                </c:pt>
                <c:pt idx="8074">
                  <c:v>0.19887731481481499</c:v>
                </c:pt>
                <c:pt idx="8075">
                  <c:v>0.19890046296296299</c:v>
                </c:pt>
                <c:pt idx="8076">
                  <c:v>0.19892361111111101</c:v>
                </c:pt>
                <c:pt idx="8077">
                  <c:v>0.198946759259259</c:v>
                </c:pt>
                <c:pt idx="8078">
                  <c:v>0.198969907407407</c:v>
                </c:pt>
                <c:pt idx="8079">
                  <c:v>0.19899305555555599</c:v>
                </c:pt>
                <c:pt idx="8080">
                  <c:v>0.19901620370370399</c:v>
                </c:pt>
                <c:pt idx="8081">
                  <c:v>0.19903935185185201</c:v>
                </c:pt>
                <c:pt idx="8082">
                  <c:v>0.1990625</c:v>
                </c:pt>
                <c:pt idx="8083">
                  <c:v>0.19909722222222201</c:v>
                </c:pt>
                <c:pt idx="8084">
                  <c:v>0.19912037037037</c:v>
                </c:pt>
                <c:pt idx="8085">
                  <c:v>0.199143518518518</c:v>
                </c:pt>
                <c:pt idx="8086">
                  <c:v>0.19916666666666699</c:v>
                </c:pt>
                <c:pt idx="8087">
                  <c:v>0.19918981481481501</c:v>
                </c:pt>
                <c:pt idx="8088">
                  <c:v>0.19921296296296301</c:v>
                </c:pt>
                <c:pt idx="8089">
                  <c:v>0.199236111111111</c:v>
                </c:pt>
                <c:pt idx="8090">
                  <c:v>0.199259259259259</c:v>
                </c:pt>
                <c:pt idx="8091">
                  <c:v>0.19928240740740699</c:v>
                </c:pt>
                <c:pt idx="8092">
                  <c:v>0.19931712962963</c:v>
                </c:pt>
                <c:pt idx="8093">
                  <c:v>0.19934027777777799</c:v>
                </c:pt>
                <c:pt idx="8094">
                  <c:v>0.19936342592592601</c:v>
                </c:pt>
                <c:pt idx="8095">
                  <c:v>0.19938657407407401</c:v>
                </c:pt>
                <c:pt idx="8096">
                  <c:v>0.199409722222222</c:v>
                </c:pt>
                <c:pt idx="8097">
                  <c:v>0.19943287037037</c:v>
                </c:pt>
                <c:pt idx="8098">
                  <c:v>0.19945601851851799</c:v>
                </c:pt>
                <c:pt idx="8099">
                  <c:v>0.19947916666666701</c:v>
                </c:pt>
                <c:pt idx="8100">
                  <c:v>0.19950231481481501</c:v>
                </c:pt>
                <c:pt idx="8101">
                  <c:v>0.19953703703703701</c:v>
                </c:pt>
                <c:pt idx="8102">
                  <c:v>0.19956018518518501</c:v>
                </c:pt>
                <c:pt idx="8103">
                  <c:v>0.199583333333333</c:v>
                </c:pt>
                <c:pt idx="8104">
                  <c:v>0.199606481481482</c:v>
                </c:pt>
                <c:pt idx="8105">
                  <c:v>0.19962962962962999</c:v>
                </c:pt>
                <c:pt idx="8106">
                  <c:v>0.19965277777777801</c:v>
                </c:pt>
                <c:pt idx="8107">
                  <c:v>0.19967592592592601</c:v>
                </c:pt>
                <c:pt idx="8108">
                  <c:v>0.199699074074074</c:v>
                </c:pt>
                <c:pt idx="8109">
                  <c:v>0.199722222222222</c:v>
                </c:pt>
                <c:pt idx="8110">
                  <c:v>0.199756944444444</c:v>
                </c:pt>
                <c:pt idx="8111">
                  <c:v>0.19978009259259299</c:v>
                </c:pt>
                <c:pt idx="8112">
                  <c:v>0.19980324074074099</c:v>
                </c:pt>
                <c:pt idx="8113">
                  <c:v>0.19982638888888901</c:v>
                </c:pt>
                <c:pt idx="8114">
                  <c:v>0.19984953703703701</c:v>
                </c:pt>
                <c:pt idx="8115">
                  <c:v>0.199872685185185</c:v>
                </c:pt>
                <c:pt idx="8116">
                  <c:v>0.199895833333333</c:v>
                </c:pt>
                <c:pt idx="8117">
                  <c:v>0.199930555555556</c:v>
                </c:pt>
                <c:pt idx="8118">
                  <c:v>0.19995370370370399</c:v>
                </c:pt>
                <c:pt idx="8119">
                  <c:v>0.19997685185185199</c:v>
                </c:pt>
                <c:pt idx="8120">
                  <c:v>0.2</c:v>
                </c:pt>
                <c:pt idx="8121">
                  <c:v>0.20002314814814801</c:v>
                </c:pt>
                <c:pt idx="8122">
                  <c:v>0.200046296296296</c:v>
                </c:pt>
                <c:pt idx="8123">
                  <c:v>0.20006944444444399</c:v>
                </c:pt>
                <c:pt idx="8124">
                  <c:v>0.20009259259259299</c:v>
                </c:pt>
                <c:pt idx="8125">
                  <c:v>0.20012731481481499</c:v>
                </c:pt>
                <c:pt idx="8126">
                  <c:v>0.20015046296296299</c:v>
                </c:pt>
                <c:pt idx="8127">
                  <c:v>0.20017361111111101</c:v>
                </c:pt>
                <c:pt idx="8128">
                  <c:v>0.20019675925925901</c:v>
                </c:pt>
                <c:pt idx="8129">
                  <c:v>0.200219907407407</c:v>
                </c:pt>
                <c:pt idx="8130">
                  <c:v>0.20024305555555599</c:v>
                </c:pt>
                <c:pt idx="8131">
                  <c:v>0.20026620370370399</c:v>
                </c:pt>
                <c:pt idx="8132">
                  <c:v>0.20028935185185201</c:v>
                </c:pt>
                <c:pt idx="8133">
                  <c:v>0.2003125</c:v>
                </c:pt>
                <c:pt idx="8134">
                  <c:v>0.200335648148148</c:v>
                </c:pt>
                <c:pt idx="8135">
                  <c:v>0.20037037037037</c:v>
                </c:pt>
                <c:pt idx="8136">
                  <c:v>0.200393518518518</c:v>
                </c:pt>
                <c:pt idx="8137">
                  <c:v>0.20041666666666699</c:v>
                </c:pt>
                <c:pt idx="8138">
                  <c:v>0.20043981481481499</c:v>
                </c:pt>
                <c:pt idx="8139">
                  <c:v>0.20046296296296301</c:v>
                </c:pt>
                <c:pt idx="8140">
                  <c:v>0.200486111111111</c:v>
                </c:pt>
                <c:pt idx="8141">
                  <c:v>0.200509259259259</c:v>
                </c:pt>
                <c:pt idx="8142">
                  <c:v>0.20053240740740699</c:v>
                </c:pt>
                <c:pt idx="8143">
                  <c:v>0.20055555555555599</c:v>
                </c:pt>
                <c:pt idx="8144">
                  <c:v>0.20059027777777799</c:v>
                </c:pt>
                <c:pt idx="8145">
                  <c:v>0.20061342592592599</c:v>
                </c:pt>
                <c:pt idx="8146">
                  <c:v>0.20063657407407401</c:v>
                </c:pt>
                <c:pt idx="8147">
                  <c:v>0.200659722222222</c:v>
                </c:pt>
                <c:pt idx="8148">
                  <c:v>0.20068287037037</c:v>
                </c:pt>
                <c:pt idx="8149">
                  <c:v>0.20070601851851899</c:v>
                </c:pt>
                <c:pt idx="8150">
                  <c:v>0.20072916666666701</c:v>
                </c:pt>
                <c:pt idx="8151">
                  <c:v>0.20075231481481501</c:v>
                </c:pt>
                <c:pt idx="8152">
                  <c:v>0.200775462962963</c:v>
                </c:pt>
                <c:pt idx="8153">
                  <c:v>0.20081018518518501</c:v>
                </c:pt>
                <c:pt idx="8154">
                  <c:v>0.200833333333333</c:v>
                </c:pt>
                <c:pt idx="8155">
                  <c:v>0.200856481481482</c:v>
                </c:pt>
                <c:pt idx="8156">
                  <c:v>0.20087962962962999</c:v>
                </c:pt>
                <c:pt idx="8157">
                  <c:v>0.20090277777777801</c:v>
                </c:pt>
                <c:pt idx="8158">
                  <c:v>0.20092592592592601</c:v>
                </c:pt>
                <c:pt idx="8159">
                  <c:v>0.200949074074074</c:v>
                </c:pt>
                <c:pt idx="8160">
                  <c:v>0.200972222222222</c:v>
                </c:pt>
                <c:pt idx="8161">
                  <c:v>0.20099537037036999</c:v>
                </c:pt>
                <c:pt idx="8162">
                  <c:v>0.20101851851851801</c:v>
                </c:pt>
                <c:pt idx="8163">
                  <c:v>0.20105324074074099</c:v>
                </c:pt>
                <c:pt idx="8164">
                  <c:v>0.20107638888888901</c:v>
                </c:pt>
                <c:pt idx="8165">
                  <c:v>0.20109953703703701</c:v>
                </c:pt>
                <c:pt idx="8166">
                  <c:v>0.201122685185185</c:v>
                </c:pt>
                <c:pt idx="8167">
                  <c:v>0.201145833333333</c:v>
                </c:pt>
                <c:pt idx="8168">
                  <c:v>0.20116898148148099</c:v>
                </c:pt>
                <c:pt idx="8169">
                  <c:v>0.20119212962963001</c:v>
                </c:pt>
                <c:pt idx="8170">
                  <c:v>0.20121527777777801</c:v>
                </c:pt>
                <c:pt idx="8171">
                  <c:v>0.20125000000000001</c:v>
                </c:pt>
                <c:pt idx="8172">
                  <c:v>0.20127314814814801</c:v>
                </c:pt>
                <c:pt idx="8173">
                  <c:v>0.201296296296296</c:v>
                </c:pt>
                <c:pt idx="8174">
                  <c:v>0.20131944444444499</c:v>
                </c:pt>
                <c:pt idx="8175">
                  <c:v>0.20134259259259299</c:v>
                </c:pt>
                <c:pt idx="8176">
                  <c:v>0.20136574074074101</c:v>
                </c:pt>
                <c:pt idx="8177">
                  <c:v>0.20138888888888901</c:v>
                </c:pt>
                <c:pt idx="8178">
                  <c:v>0.201412037037037</c:v>
                </c:pt>
                <c:pt idx="8179">
                  <c:v>0.201435185185185</c:v>
                </c:pt>
                <c:pt idx="8180">
                  <c:v>0.201469907407407</c:v>
                </c:pt>
                <c:pt idx="8181">
                  <c:v>0.20149305555555599</c:v>
                </c:pt>
                <c:pt idx="8182">
                  <c:v>0.20151620370370399</c:v>
                </c:pt>
                <c:pt idx="8183">
                  <c:v>0.20153935185185201</c:v>
                </c:pt>
                <c:pt idx="8184">
                  <c:v>0.20156250000000001</c:v>
                </c:pt>
                <c:pt idx="8185">
                  <c:v>0.201585648148148</c:v>
                </c:pt>
                <c:pt idx="8186">
                  <c:v>0.20160879629629599</c:v>
                </c:pt>
                <c:pt idx="8187">
                  <c:v>0.20163194444444399</c:v>
                </c:pt>
                <c:pt idx="8188">
                  <c:v>0.20166666666666699</c:v>
                </c:pt>
                <c:pt idx="8189">
                  <c:v>0.20168981481481499</c:v>
                </c:pt>
                <c:pt idx="8190">
                  <c:v>0.20171296296296301</c:v>
                </c:pt>
                <c:pt idx="8191">
                  <c:v>0.20173611111111101</c:v>
                </c:pt>
                <c:pt idx="8192">
                  <c:v>0.201759259259259</c:v>
                </c:pt>
                <c:pt idx="8193">
                  <c:v>0.20178240740740699</c:v>
                </c:pt>
                <c:pt idx="8194">
                  <c:v>0.20180555555555599</c:v>
                </c:pt>
                <c:pt idx="8195">
                  <c:v>0.20182870370370401</c:v>
                </c:pt>
                <c:pt idx="8196">
                  <c:v>0.201851851851852</c:v>
                </c:pt>
                <c:pt idx="8197">
                  <c:v>0.20188657407407401</c:v>
                </c:pt>
                <c:pt idx="8198">
                  <c:v>0.201909722222222</c:v>
                </c:pt>
                <c:pt idx="8199">
                  <c:v>0.20193287037037</c:v>
                </c:pt>
                <c:pt idx="8200">
                  <c:v>0.20195601851851899</c:v>
                </c:pt>
                <c:pt idx="8201">
                  <c:v>0.20197916666666699</c:v>
                </c:pt>
                <c:pt idx="8202">
                  <c:v>0.20200231481481501</c:v>
                </c:pt>
                <c:pt idx="8203">
                  <c:v>0.202025462962963</c:v>
                </c:pt>
                <c:pt idx="8204">
                  <c:v>0.202048611111111</c:v>
                </c:pt>
                <c:pt idx="8205">
                  <c:v>0.202083333333333</c:v>
                </c:pt>
                <c:pt idx="8206">
                  <c:v>0.202106481481482</c:v>
                </c:pt>
                <c:pt idx="8207">
                  <c:v>0.20212962962962999</c:v>
                </c:pt>
                <c:pt idx="8208">
                  <c:v>0.20215277777777799</c:v>
                </c:pt>
                <c:pt idx="8209">
                  <c:v>0.20217592592592601</c:v>
                </c:pt>
                <c:pt idx="8210">
                  <c:v>0.202199074074074</c:v>
                </c:pt>
                <c:pt idx="8211">
                  <c:v>0.202222222222222</c:v>
                </c:pt>
                <c:pt idx="8212">
                  <c:v>0.202256944444444</c:v>
                </c:pt>
                <c:pt idx="8213">
                  <c:v>0.202280092592593</c:v>
                </c:pt>
                <c:pt idx="8214">
                  <c:v>0.20230324074074099</c:v>
                </c:pt>
                <c:pt idx="8215">
                  <c:v>0.20232638888888901</c:v>
                </c:pt>
                <c:pt idx="8216">
                  <c:v>0.20234953703703701</c:v>
                </c:pt>
                <c:pt idx="8217">
                  <c:v>0.202372685185185</c:v>
                </c:pt>
                <c:pt idx="8218">
                  <c:v>0.202395833333333</c:v>
                </c:pt>
                <c:pt idx="8219">
                  <c:v>0.20241898148148199</c:v>
                </c:pt>
                <c:pt idx="8220">
                  <c:v>0.20244212962963001</c:v>
                </c:pt>
                <c:pt idx="8221">
                  <c:v>0.20247685185185199</c:v>
                </c:pt>
                <c:pt idx="8222">
                  <c:v>0.20250000000000001</c:v>
                </c:pt>
                <c:pt idx="8223">
                  <c:v>0.20252314814814801</c:v>
                </c:pt>
                <c:pt idx="8224">
                  <c:v>0.202546296296296</c:v>
                </c:pt>
                <c:pt idx="8225">
                  <c:v>0.202569444444444</c:v>
                </c:pt>
                <c:pt idx="8226">
                  <c:v>0.20259259259259299</c:v>
                </c:pt>
                <c:pt idx="8227">
                  <c:v>0.20261574074074101</c:v>
                </c:pt>
                <c:pt idx="8228">
                  <c:v>0.20263888888888901</c:v>
                </c:pt>
                <c:pt idx="8229">
                  <c:v>0.20267361111111101</c:v>
                </c:pt>
                <c:pt idx="8230">
                  <c:v>0.20269675925925901</c:v>
                </c:pt>
                <c:pt idx="8231">
                  <c:v>0.202719907407407</c:v>
                </c:pt>
                <c:pt idx="8232">
                  <c:v>0.202743055555556</c:v>
                </c:pt>
                <c:pt idx="8233">
                  <c:v>0.20276620370370399</c:v>
                </c:pt>
                <c:pt idx="8234">
                  <c:v>0.20278935185185201</c:v>
                </c:pt>
                <c:pt idx="8235">
                  <c:v>0.20281250000000001</c:v>
                </c:pt>
                <c:pt idx="8236">
                  <c:v>0.202835648148148</c:v>
                </c:pt>
                <c:pt idx="8237">
                  <c:v>0.20287037037037001</c:v>
                </c:pt>
                <c:pt idx="8238">
                  <c:v>0.202893518518518</c:v>
                </c:pt>
                <c:pt idx="8239">
                  <c:v>0.20291666666666699</c:v>
                </c:pt>
                <c:pt idx="8240">
                  <c:v>0.20293981481481499</c:v>
                </c:pt>
                <c:pt idx="8241">
                  <c:v>0.20296296296296301</c:v>
                </c:pt>
                <c:pt idx="8242">
                  <c:v>0.20298611111111101</c:v>
                </c:pt>
                <c:pt idx="8243">
                  <c:v>0.203009259259259</c:v>
                </c:pt>
                <c:pt idx="8244">
                  <c:v>0.203032407407407</c:v>
                </c:pt>
                <c:pt idx="8245">
                  <c:v>0.20305555555555599</c:v>
                </c:pt>
                <c:pt idx="8246">
                  <c:v>0.20309027777777799</c:v>
                </c:pt>
                <c:pt idx="8247">
                  <c:v>0.20311342592592599</c:v>
                </c:pt>
                <c:pt idx="8248">
                  <c:v>0.20313657407407401</c:v>
                </c:pt>
                <c:pt idx="8249">
                  <c:v>0.20315972222222201</c:v>
                </c:pt>
                <c:pt idx="8250">
                  <c:v>0.20318287037037</c:v>
                </c:pt>
                <c:pt idx="8251">
                  <c:v>0.20320601851851899</c:v>
                </c:pt>
                <c:pt idx="8252">
                  <c:v>0.20322916666666699</c:v>
                </c:pt>
                <c:pt idx="8253">
                  <c:v>0.20326388888888899</c:v>
                </c:pt>
                <c:pt idx="8254">
                  <c:v>0.20328703703703699</c:v>
                </c:pt>
                <c:pt idx="8255">
                  <c:v>0.20331018518518501</c:v>
                </c:pt>
                <c:pt idx="8256">
                  <c:v>0.20333333333333301</c:v>
                </c:pt>
                <c:pt idx="8257">
                  <c:v>0.203356481481482</c:v>
                </c:pt>
                <c:pt idx="8258">
                  <c:v>0.20337962962962999</c:v>
                </c:pt>
                <c:pt idx="8259">
                  <c:v>0.20340277777777799</c:v>
                </c:pt>
                <c:pt idx="8260">
                  <c:v>0.20342592592592601</c:v>
                </c:pt>
                <c:pt idx="8261">
                  <c:v>0.20346064814814799</c:v>
                </c:pt>
                <c:pt idx="8262">
                  <c:v>0.20348379629629601</c:v>
                </c:pt>
                <c:pt idx="8263">
                  <c:v>0.203506944444444</c:v>
                </c:pt>
                <c:pt idx="8264">
                  <c:v>0.203530092592593</c:v>
                </c:pt>
                <c:pt idx="8265">
                  <c:v>0.20355324074074099</c:v>
                </c:pt>
                <c:pt idx="8266">
                  <c:v>0.20357638888888899</c:v>
                </c:pt>
                <c:pt idx="8267">
                  <c:v>0.20359953703703701</c:v>
                </c:pt>
                <c:pt idx="8268">
                  <c:v>0.203622685185185</c:v>
                </c:pt>
                <c:pt idx="8269">
                  <c:v>0.20365740740740701</c:v>
                </c:pt>
                <c:pt idx="8270">
                  <c:v>0.203680555555556</c:v>
                </c:pt>
                <c:pt idx="8271">
                  <c:v>0.203703703703704</c:v>
                </c:pt>
                <c:pt idx="8272">
                  <c:v>0.20372685185185199</c:v>
                </c:pt>
                <c:pt idx="8273">
                  <c:v>0.20374999999999999</c:v>
                </c:pt>
                <c:pt idx="8274">
                  <c:v>0.20377314814814801</c:v>
                </c:pt>
                <c:pt idx="8275">
                  <c:v>0.203796296296296</c:v>
                </c:pt>
                <c:pt idx="8276">
                  <c:v>0.203819444444444</c:v>
                </c:pt>
                <c:pt idx="8277">
                  <c:v>0.203854166666667</c:v>
                </c:pt>
                <c:pt idx="8278">
                  <c:v>0.203877314814815</c:v>
                </c:pt>
                <c:pt idx="8279">
                  <c:v>0.20390046296296299</c:v>
                </c:pt>
                <c:pt idx="8280">
                  <c:v>0.20392361111111099</c:v>
                </c:pt>
                <c:pt idx="8281">
                  <c:v>0.20394675925925901</c:v>
                </c:pt>
                <c:pt idx="8282">
                  <c:v>0.203969907407407</c:v>
                </c:pt>
                <c:pt idx="8283">
                  <c:v>0.203993055555556</c:v>
                </c:pt>
                <c:pt idx="8284">
                  <c:v>0.20401620370370399</c:v>
                </c:pt>
                <c:pt idx="8285">
                  <c:v>0.20403935185185201</c:v>
                </c:pt>
                <c:pt idx="8286">
                  <c:v>0.20406250000000001</c:v>
                </c:pt>
                <c:pt idx="8287">
                  <c:v>0.20409722222222201</c:v>
                </c:pt>
                <c:pt idx="8288">
                  <c:v>0.20412037037037001</c:v>
                </c:pt>
                <c:pt idx="8289">
                  <c:v>0.204143518518518</c:v>
                </c:pt>
                <c:pt idx="8290">
                  <c:v>0.204166666666667</c:v>
                </c:pt>
                <c:pt idx="8291">
                  <c:v>0.20418981481481499</c:v>
                </c:pt>
                <c:pt idx="8292">
                  <c:v>0.20421296296296301</c:v>
                </c:pt>
                <c:pt idx="8293">
                  <c:v>0.20423611111111101</c:v>
                </c:pt>
                <c:pt idx="8294">
                  <c:v>0.204259259259259</c:v>
                </c:pt>
                <c:pt idx="8295">
                  <c:v>0.204282407407407</c:v>
                </c:pt>
                <c:pt idx="8296">
                  <c:v>0.20431712962963</c:v>
                </c:pt>
                <c:pt idx="8297">
                  <c:v>0.204340277777778</c:v>
                </c:pt>
                <c:pt idx="8298">
                  <c:v>0.20436342592592599</c:v>
                </c:pt>
                <c:pt idx="8299">
                  <c:v>0.20438657407407401</c:v>
                </c:pt>
                <c:pt idx="8300">
                  <c:v>0.20440972222222201</c:v>
                </c:pt>
                <c:pt idx="8301">
                  <c:v>0.20443287037037</c:v>
                </c:pt>
                <c:pt idx="8302">
                  <c:v>0.204456018518518</c:v>
                </c:pt>
                <c:pt idx="8303">
                  <c:v>0.20447916666666699</c:v>
                </c:pt>
                <c:pt idx="8304">
                  <c:v>0.20450231481481501</c:v>
                </c:pt>
                <c:pt idx="8305">
                  <c:v>0.20453703703703699</c:v>
                </c:pt>
                <c:pt idx="8306">
                  <c:v>0.20456018518518501</c:v>
                </c:pt>
                <c:pt idx="8307">
                  <c:v>0.20458333333333301</c:v>
                </c:pt>
                <c:pt idx="8308">
                  <c:v>0.204606481481482</c:v>
                </c:pt>
                <c:pt idx="8309">
                  <c:v>0.20462962962962999</c:v>
                </c:pt>
                <c:pt idx="8310">
                  <c:v>0.20465277777777799</c:v>
                </c:pt>
                <c:pt idx="8311">
                  <c:v>0.20467592592592601</c:v>
                </c:pt>
                <c:pt idx="8312">
                  <c:v>0.20469907407407401</c:v>
                </c:pt>
                <c:pt idx="8313">
                  <c:v>0.204722222222222</c:v>
                </c:pt>
                <c:pt idx="8314">
                  <c:v>0.20475694444444401</c:v>
                </c:pt>
                <c:pt idx="8315">
                  <c:v>0.204780092592593</c:v>
                </c:pt>
                <c:pt idx="8316">
                  <c:v>0.20480324074074099</c:v>
                </c:pt>
                <c:pt idx="8317">
                  <c:v>0.20482638888888899</c:v>
                </c:pt>
                <c:pt idx="8318">
                  <c:v>0.20484953703703701</c:v>
                </c:pt>
                <c:pt idx="8319">
                  <c:v>0.20487268518518501</c:v>
                </c:pt>
                <c:pt idx="8320">
                  <c:v>0.204895833333333</c:v>
                </c:pt>
                <c:pt idx="8321">
                  <c:v>0.20491898148148199</c:v>
                </c:pt>
                <c:pt idx="8322">
                  <c:v>0.204953703703704</c:v>
                </c:pt>
                <c:pt idx="8323">
                  <c:v>0.20497685185185199</c:v>
                </c:pt>
                <c:pt idx="8324">
                  <c:v>0.20499999999999999</c:v>
                </c:pt>
                <c:pt idx="8325">
                  <c:v>0.20502314814814801</c:v>
                </c:pt>
                <c:pt idx="8326">
                  <c:v>0.205046296296296</c:v>
                </c:pt>
                <c:pt idx="8327">
                  <c:v>0.20508101851851801</c:v>
                </c:pt>
                <c:pt idx="8328">
                  <c:v>0.205104166666667</c:v>
                </c:pt>
                <c:pt idx="8329">
                  <c:v>0.205127314814815</c:v>
                </c:pt>
                <c:pt idx="8330">
                  <c:v>0.20515046296296299</c:v>
                </c:pt>
                <c:pt idx="8331">
                  <c:v>0.20517361111111099</c:v>
                </c:pt>
                <c:pt idx="8332">
                  <c:v>0.20519675925925901</c:v>
                </c:pt>
                <c:pt idx="8333">
                  <c:v>0.205219907407407</c:v>
                </c:pt>
                <c:pt idx="8334">
                  <c:v>0.20525462962963001</c:v>
                </c:pt>
                <c:pt idx="8335">
                  <c:v>0.205277777777778</c:v>
                </c:pt>
                <c:pt idx="8336">
                  <c:v>0.205300925925926</c:v>
                </c:pt>
                <c:pt idx="8337">
                  <c:v>0.20532407407407399</c:v>
                </c:pt>
                <c:pt idx="8338">
                  <c:v>0.20534722222222199</c:v>
                </c:pt>
                <c:pt idx="8339">
                  <c:v>0.20537037037037001</c:v>
                </c:pt>
                <c:pt idx="8340">
                  <c:v>0.205393518518518</c:v>
                </c:pt>
                <c:pt idx="8341">
                  <c:v>0.205416666666667</c:v>
                </c:pt>
                <c:pt idx="8342">
                  <c:v>0.20543981481481499</c:v>
                </c:pt>
                <c:pt idx="8343">
                  <c:v>0.20546296296296301</c:v>
                </c:pt>
                <c:pt idx="8344">
                  <c:v>0.20549768518518499</c:v>
                </c:pt>
                <c:pt idx="8345">
                  <c:v>0.20552083333333299</c:v>
                </c:pt>
                <c:pt idx="8346">
                  <c:v>0.20554398148148201</c:v>
                </c:pt>
                <c:pt idx="8347">
                  <c:v>0.20556712962963</c:v>
                </c:pt>
                <c:pt idx="8348">
                  <c:v>0.205590277777778</c:v>
                </c:pt>
                <c:pt idx="8349">
                  <c:v>0.20561342592592599</c:v>
                </c:pt>
                <c:pt idx="8350">
                  <c:v>0.20563657407407401</c:v>
                </c:pt>
                <c:pt idx="8351">
                  <c:v>0.20565972222222201</c:v>
                </c:pt>
                <c:pt idx="8352">
                  <c:v>0.20569444444444401</c:v>
                </c:pt>
                <c:pt idx="8353">
                  <c:v>0.20571759259259301</c:v>
                </c:pt>
                <c:pt idx="8354">
                  <c:v>0.205740740740741</c:v>
                </c:pt>
                <c:pt idx="8355">
                  <c:v>0.205763888888889</c:v>
                </c:pt>
                <c:pt idx="8356">
                  <c:v>0.20578703703703699</c:v>
                </c:pt>
                <c:pt idx="8357">
                  <c:v>0.20581018518518501</c:v>
                </c:pt>
                <c:pt idx="8358">
                  <c:v>0.20583333333333301</c:v>
                </c:pt>
                <c:pt idx="8359">
                  <c:v>0.205856481481482</c:v>
                </c:pt>
                <c:pt idx="8360">
                  <c:v>0.20587962962963</c:v>
                </c:pt>
                <c:pt idx="8361">
                  <c:v>0.205914351851852</c:v>
                </c:pt>
                <c:pt idx="8362">
                  <c:v>0.2059375</c:v>
                </c:pt>
                <c:pt idx="8363">
                  <c:v>0.20596064814814799</c:v>
                </c:pt>
                <c:pt idx="8364">
                  <c:v>0.20598379629629601</c:v>
                </c:pt>
                <c:pt idx="8365">
                  <c:v>0.20600694444444401</c:v>
                </c:pt>
                <c:pt idx="8366">
                  <c:v>0.206030092592593</c:v>
                </c:pt>
                <c:pt idx="8367">
                  <c:v>0.20605324074074099</c:v>
                </c:pt>
                <c:pt idx="8368">
                  <c:v>0.20607638888888899</c:v>
                </c:pt>
                <c:pt idx="8369">
                  <c:v>0.206111111111111</c:v>
                </c:pt>
                <c:pt idx="8370">
                  <c:v>0.20613425925925899</c:v>
                </c:pt>
                <c:pt idx="8371">
                  <c:v>0.20615740740740701</c:v>
                </c:pt>
                <c:pt idx="8372">
                  <c:v>0.20618055555555601</c:v>
                </c:pt>
                <c:pt idx="8373">
                  <c:v>0.206203703703704</c:v>
                </c:pt>
                <c:pt idx="8374">
                  <c:v>0.20622685185185199</c:v>
                </c:pt>
                <c:pt idx="8375">
                  <c:v>0.20624999999999999</c:v>
                </c:pt>
                <c:pt idx="8376">
                  <c:v>0.20627314814814801</c:v>
                </c:pt>
                <c:pt idx="8377">
                  <c:v>0.20630787037036999</c:v>
                </c:pt>
                <c:pt idx="8378">
                  <c:v>0.20633101851851801</c:v>
                </c:pt>
                <c:pt idx="8379">
                  <c:v>0.206354166666667</c:v>
                </c:pt>
                <c:pt idx="8380">
                  <c:v>0.206377314814815</c:v>
                </c:pt>
                <c:pt idx="8381">
                  <c:v>0.20640046296296299</c:v>
                </c:pt>
                <c:pt idx="8382">
                  <c:v>0.20642361111111099</c:v>
                </c:pt>
                <c:pt idx="8383">
                  <c:v>0.20645833333333299</c:v>
                </c:pt>
                <c:pt idx="8384">
                  <c:v>0.20648148148148199</c:v>
                </c:pt>
                <c:pt idx="8385">
                  <c:v>0.20650462962963001</c:v>
                </c:pt>
                <c:pt idx="8386">
                  <c:v>0.206527777777778</c:v>
                </c:pt>
                <c:pt idx="8387">
                  <c:v>0.206550925925926</c:v>
                </c:pt>
                <c:pt idx="8388">
                  <c:v>0.20657407407407399</c:v>
                </c:pt>
                <c:pt idx="8389">
                  <c:v>0.20659722222222199</c:v>
                </c:pt>
                <c:pt idx="8390">
                  <c:v>0.20662037037037001</c:v>
                </c:pt>
                <c:pt idx="8391">
                  <c:v>0.206643518518518</c:v>
                </c:pt>
                <c:pt idx="8392">
                  <c:v>0.20667824074074101</c:v>
                </c:pt>
                <c:pt idx="8393">
                  <c:v>0.206701388888889</c:v>
                </c:pt>
                <c:pt idx="8394">
                  <c:v>0.206724537037037</c:v>
                </c:pt>
                <c:pt idx="8395">
                  <c:v>0.20674768518518499</c:v>
                </c:pt>
                <c:pt idx="8396">
                  <c:v>0.20677083333333299</c:v>
                </c:pt>
                <c:pt idx="8397">
                  <c:v>0.20679398148148201</c:v>
                </c:pt>
                <c:pt idx="8398">
                  <c:v>0.20682870370370399</c:v>
                </c:pt>
                <c:pt idx="8399">
                  <c:v>0.20685185185185201</c:v>
                </c:pt>
                <c:pt idx="8400">
                  <c:v>0.206875</c:v>
                </c:pt>
                <c:pt idx="8401">
                  <c:v>0.206898148148148</c:v>
                </c:pt>
                <c:pt idx="8402">
                  <c:v>0.20692129629629599</c:v>
                </c:pt>
                <c:pt idx="8403">
                  <c:v>0.20694444444444501</c:v>
                </c:pt>
                <c:pt idx="8404">
                  <c:v>0.20696759259259301</c:v>
                </c:pt>
                <c:pt idx="8405">
                  <c:v>0.206990740740741</c:v>
                </c:pt>
                <c:pt idx="8406">
                  <c:v>0.207013888888889</c:v>
                </c:pt>
                <c:pt idx="8407">
                  <c:v>0.207048611111111</c:v>
                </c:pt>
                <c:pt idx="8408">
                  <c:v>0.207071759259259</c:v>
                </c:pt>
                <c:pt idx="8409">
                  <c:v>0.20709490740740699</c:v>
                </c:pt>
                <c:pt idx="8410">
                  <c:v>0.20711805555555601</c:v>
                </c:pt>
                <c:pt idx="8411">
                  <c:v>0.20714120370370401</c:v>
                </c:pt>
                <c:pt idx="8412">
                  <c:v>0.207164351851852</c:v>
                </c:pt>
                <c:pt idx="8413">
                  <c:v>0.2071875</c:v>
                </c:pt>
                <c:pt idx="8414">
                  <c:v>0.20721064814814799</c:v>
                </c:pt>
                <c:pt idx="8415">
                  <c:v>0.20724537037037</c:v>
                </c:pt>
                <c:pt idx="8416">
                  <c:v>0.20726851851851799</c:v>
                </c:pt>
                <c:pt idx="8417">
                  <c:v>0.20729166666666701</c:v>
                </c:pt>
                <c:pt idx="8418">
                  <c:v>0.20731481481481501</c:v>
                </c:pt>
                <c:pt idx="8419">
                  <c:v>0.207337962962963</c:v>
                </c:pt>
                <c:pt idx="8420">
                  <c:v>0.207361111111111</c:v>
                </c:pt>
                <c:pt idx="8421">
                  <c:v>0.20738425925925899</c:v>
                </c:pt>
                <c:pt idx="8422">
                  <c:v>0.20740740740740701</c:v>
                </c:pt>
                <c:pt idx="8423">
                  <c:v>0.20744212962962999</c:v>
                </c:pt>
                <c:pt idx="8424">
                  <c:v>0.20746527777777801</c:v>
                </c:pt>
                <c:pt idx="8425">
                  <c:v>0.20748842592592601</c:v>
                </c:pt>
                <c:pt idx="8426">
                  <c:v>0.207511574074074</c:v>
                </c:pt>
                <c:pt idx="8427">
                  <c:v>0.207534722222222</c:v>
                </c:pt>
                <c:pt idx="8428">
                  <c:v>0.20755787037036999</c:v>
                </c:pt>
                <c:pt idx="8429">
                  <c:v>0.20758101851851801</c:v>
                </c:pt>
                <c:pt idx="8430">
                  <c:v>0.20760416666666701</c:v>
                </c:pt>
                <c:pt idx="8431">
                  <c:v>0.207627314814815</c:v>
                </c:pt>
                <c:pt idx="8432">
                  <c:v>0.20766203703703701</c:v>
                </c:pt>
                <c:pt idx="8433">
                  <c:v>0.207685185185185</c:v>
                </c:pt>
                <c:pt idx="8434">
                  <c:v>0.207708333333333</c:v>
                </c:pt>
                <c:pt idx="8435">
                  <c:v>0.20773148148148199</c:v>
                </c:pt>
                <c:pt idx="8436">
                  <c:v>0.20775462962963001</c:v>
                </c:pt>
                <c:pt idx="8437">
                  <c:v>0.20777777777777801</c:v>
                </c:pt>
                <c:pt idx="8438">
                  <c:v>0.207800925925926</c:v>
                </c:pt>
                <c:pt idx="8439">
                  <c:v>0.20782407407407399</c:v>
                </c:pt>
                <c:pt idx="8440">
                  <c:v>0.207858796296296</c:v>
                </c:pt>
                <c:pt idx="8441">
                  <c:v>0.20788194444444399</c:v>
                </c:pt>
                <c:pt idx="8442">
                  <c:v>0.20790509259259299</c:v>
                </c:pt>
                <c:pt idx="8443">
                  <c:v>0.20792824074074101</c:v>
                </c:pt>
                <c:pt idx="8444">
                  <c:v>0.207951388888889</c:v>
                </c:pt>
                <c:pt idx="8445">
                  <c:v>0.207974537037037</c:v>
                </c:pt>
                <c:pt idx="8446">
                  <c:v>0.20799768518518499</c:v>
                </c:pt>
                <c:pt idx="8447">
                  <c:v>0.20802083333333299</c:v>
                </c:pt>
                <c:pt idx="8448">
                  <c:v>0.20804398148148201</c:v>
                </c:pt>
                <c:pt idx="8449">
                  <c:v>0.20807870370370399</c:v>
                </c:pt>
                <c:pt idx="8450">
                  <c:v>0.20810185185185201</c:v>
                </c:pt>
                <c:pt idx="8451">
                  <c:v>0.208125</c:v>
                </c:pt>
                <c:pt idx="8452">
                  <c:v>0.208148148148148</c:v>
                </c:pt>
                <c:pt idx="8453">
                  <c:v>0.20817129629629599</c:v>
                </c:pt>
                <c:pt idx="8454">
                  <c:v>0.20819444444444399</c:v>
                </c:pt>
                <c:pt idx="8455">
                  <c:v>0.20821759259259301</c:v>
                </c:pt>
                <c:pt idx="8456">
                  <c:v>0.208240740740741</c:v>
                </c:pt>
                <c:pt idx="8457">
                  <c:v>0.208263888888889</c:v>
                </c:pt>
                <c:pt idx="8458">
                  <c:v>0.208298611111111</c:v>
                </c:pt>
                <c:pt idx="8459">
                  <c:v>0.208321759259259</c:v>
                </c:pt>
                <c:pt idx="8460">
                  <c:v>0.20834490740740699</c:v>
                </c:pt>
                <c:pt idx="8461">
                  <c:v>0.20836805555555599</c:v>
                </c:pt>
                <c:pt idx="8462">
                  <c:v>0.20839120370370401</c:v>
                </c:pt>
                <c:pt idx="8463">
                  <c:v>0.208414351851852</c:v>
                </c:pt>
                <c:pt idx="8464">
                  <c:v>0.2084375</c:v>
                </c:pt>
                <c:pt idx="8465">
                  <c:v>0.20846064814814799</c:v>
                </c:pt>
                <c:pt idx="8466">
                  <c:v>0.20848379629629599</c:v>
                </c:pt>
                <c:pt idx="8467">
                  <c:v>0.20851851851851899</c:v>
                </c:pt>
                <c:pt idx="8468">
                  <c:v>0.20854166666666701</c:v>
                </c:pt>
                <c:pt idx="8469">
                  <c:v>0.20856481481481501</c:v>
                </c:pt>
                <c:pt idx="8470">
                  <c:v>0.208587962962963</c:v>
                </c:pt>
                <c:pt idx="8471">
                  <c:v>0.20862268518518501</c:v>
                </c:pt>
                <c:pt idx="8472">
                  <c:v>0.208645833333333</c:v>
                </c:pt>
                <c:pt idx="8473">
                  <c:v>0.208668981481482</c:v>
                </c:pt>
                <c:pt idx="8474">
                  <c:v>0.20869212962962999</c:v>
                </c:pt>
                <c:pt idx="8475">
                  <c:v>0.20871527777777801</c:v>
                </c:pt>
                <c:pt idx="8476">
                  <c:v>0.20873842592592601</c:v>
                </c:pt>
                <c:pt idx="8477">
                  <c:v>0.208761574074074</c:v>
                </c:pt>
                <c:pt idx="8478">
                  <c:v>0.208784722222222</c:v>
                </c:pt>
                <c:pt idx="8479">
                  <c:v>0.20880787037036999</c:v>
                </c:pt>
                <c:pt idx="8480">
                  <c:v>0.208842592592593</c:v>
                </c:pt>
                <c:pt idx="8481">
                  <c:v>0.20886574074074099</c:v>
                </c:pt>
                <c:pt idx="8482">
                  <c:v>0.20888888888888901</c:v>
                </c:pt>
                <c:pt idx="8483">
                  <c:v>0.20891203703703701</c:v>
                </c:pt>
                <c:pt idx="8484">
                  <c:v>0.208935185185185</c:v>
                </c:pt>
                <c:pt idx="8485">
                  <c:v>0.208958333333333</c:v>
                </c:pt>
                <c:pt idx="8486">
                  <c:v>0.20898148148148199</c:v>
                </c:pt>
                <c:pt idx="8487">
                  <c:v>0.20900462962963001</c:v>
                </c:pt>
                <c:pt idx="8488">
                  <c:v>0.20902777777777801</c:v>
                </c:pt>
                <c:pt idx="8489">
                  <c:v>0.20906250000000001</c:v>
                </c:pt>
                <c:pt idx="8490">
                  <c:v>0.20908564814814801</c:v>
                </c:pt>
                <c:pt idx="8491">
                  <c:v>0.209108796296296</c:v>
                </c:pt>
                <c:pt idx="8492">
                  <c:v>0.209131944444444</c:v>
                </c:pt>
                <c:pt idx="8493">
                  <c:v>0.20915509259259299</c:v>
                </c:pt>
                <c:pt idx="8494">
                  <c:v>0.20917824074074101</c:v>
                </c:pt>
                <c:pt idx="8495">
                  <c:v>0.20920138888888901</c:v>
                </c:pt>
                <c:pt idx="8496">
                  <c:v>0.209224537037037</c:v>
                </c:pt>
                <c:pt idx="8497">
                  <c:v>0.209247685185185</c:v>
                </c:pt>
                <c:pt idx="8498">
                  <c:v>0.209282407407407</c:v>
                </c:pt>
                <c:pt idx="8499">
                  <c:v>0.20930555555555599</c:v>
                </c:pt>
                <c:pt idx="8500">
                  <c:v>0.20932870370370399</c:v>
                </c:pt>
                <c:pt idx="8501">
                  <c:v>0.20935185185185201</c:v>
                </c:pt>
                <c:pt idx="8502">
                  <c:v>0.20937500000000001</c:v>
                </c:pt>
                <c:pt idx="8503">
                  <c:v>0.209398148148148</c:v>
                </c:pt>
                <c:pt idx="8504">
                  <c:v>0.20942129629629599</c:v>
                </c:pt>
                <c:pt idx="8505">
                  <c:v>0.20944444444444399</c:v>
                </c:pt>
                <c:pt idx="8506">
                  <c:v>0.20947916666666699</c:v>
                </c:pt>
                <c:pt idx="8507">
                  <c:v>0.20950231481481499</c:v>
                </c:pt>
                <c:pt idx="8508">
                  <c:v>0.20952546296296301</c:v>
                </c:pt>
                <c:pt idx="8509">
                  <c:v>0.20954861111111101</c:v>
                </c:pt>
                <c:pt idx="8510">
                  <c:v>0.209571759259259</c:v>
                </c:pt>
                <c:pt idx="8511">
                  <c:v>0.20959490740740699</c:v>
                </c:pt>
                <c:pt idx="8512">
                  <c:v>0.20961805555555599</c:v>
                </c:pt>
                <c:pt idx="8513">
                  <c:v>0.20964120370370401</c:v>
                </c:pt>
                <c:pt idx="8514">
                  <c:v>0.20967592592592599</c:v>
                </c:pt>
                <c:pt idx="8515">
                  <c:v>0.20969907407407401</c:v>
                </c:pt>
                <c:pt idx="8516">
                  <c:v>0.209722222222222</c:v>
                </c:pt>
                <c:pt idx="8517">
                  <c:v>0.20974537037037</c:v>
                </c:pt>
                <c:pt idx="8518">
                  <c:v>0.20976851851851899</c:v>
                </c:pt>
                <c:pt idx="8519">
                  <c:v>0.20979166666666699</c:v>
                </c:pt>
                <c:pt idx="8520">
                  <c:v>0.20981481481481501</c:v>
                </c:pt>
                <c:pt idx="8521">
                  <c:v>0.209837962962963</c:v>
                </c:pt>
                <c:pt idx="8522">
                  <c:v>0.209861111111111</c:v>
                </c:pt>
                <c:pt idx="8523">
                  <c:v>0.209895833333333</c:v>
                </c:pt>
                <c:pt idx="8524">
                  <c:v>0.209918981481482</c:v>
                </c:pt>
                <c:pt idx="8525">
                  <c:v>0.20994212962962999</c:v>
                </c:pt>
                <c:pt idx="8526">
                  <c:v>0.20996527777777799</c:v>
                </c:pt>
                <c:pt idx="8527">
                  <c:v>0.20998842592592601</c:v>
                </c:pt>
                <c:pt idx="8528">
                  <c:v>0.210011574074074</c:v>
                </c:pt>
                <c:pt idx="8529">
                  <c:v>0.210034722222222</c:v>
                </c:pt>
                <c:pt idx="8530">
                  <c:v>0.21005787037036999</c:v>
                </c:pt>
                <c:pt idx="8531">
                  <c:v>0.21008101851851901</c:v>
                </c:pt>
                <c:pt idx="8532">
                  <c:v>0.21011574074074099</c:v>
                </c:pt>
                <c:pt idx="8533">
                  <c:v>0.21013888888888901</c:v>
                </c:pt>
                <c:pt idx="8534">
                  <c:v>0.21016203703703701</c:v>
                </c:pt>
                <c:pt idx="8535">
                  <c:v>0.210185185185185</c:v>
                </c:pt>
                <c:pt idx="8536">
                  <c:v>0.210208333333333</c:v>
                </c:pt>
                <c:pt idx="8537">
                  <c:v>0.21023148148148199</c:v>
                </c:pt>
                <c:pt idx="8538">
                  <c:v>0.21025462962963001</c:v>
                </c:pt>
                <c:pt idx="8539">
                  <c:v>0.21027777777777801</c:v>
                </c:pt>
                <c:pt idx="8540">
                  <c:v>0.21031250000000001</c:v>
                </c:pt>
                <c:pt idx="8541">
                  <c:v>0.21033564814814801</c:v>
                </c:pt>
                <c:pt idx="8542">
                  <c:v>0.210358796296296</c:v>
                </c:pt>
                <c:pt idx="8543">
                  <c:v>0.210381944444444</c:v>
                </c:pt>
                <c:pt idx="8544">
                  <c:v>0.21040509259259299</c:v>
                </c:pt>
                <c:pt idx="8545">
                  <c:v>0.21042824074074101</c:v>
                </c:pt>
                <c:pt idx="8546">
                  <c:v>0.21045138888888901</c:v>
                </c:pt>
                <c:pt idx="8547">
                  <c:v>0.210474537037037</c:v>
                </c:pt>
                <c:pt idx="8548">
                  <c:v>0.210497685185185</c:v>
                </c:pt>
                <c:pt idx="8549">
                  <c:v>0.210532407407407</c:v>
                </c:pt>
                <c:pt idx="8550">
                  <c:v>0.210555555555556</c:v>
                </c:pt>
                <c:pt idx="8551">
                  <c:v>0.21057870370370399</c:v>
                </c:pt>
                <c:pt idx="8552">
                  <c:v>0.21060185185185201</c:v>
                </c:pt>
                <c:pt idx="8553">
                  <c:v>0.21062500000000001</c:v>
                </c:pt>
                <c:pt idx="8554">
                  <c:v>0.210648148148148</c:v>
                </c:pt>
                <c:pt idx="8555">
                  <c:v>0.210671296296296</c:v>
                </c:pt>
                <c:pt idx="8556">
                  <c:v>0.21069444444444399</c:v>
                </c:pt>
                <c:pt idx="8557">
                  <c:v>0.21071759259259301</c:v>
                </c:pt>
                <c:pt idx="8558">
                  <c:v>0.21075231481481499</c:v>
                </c:pt>
                <c:pt idx="8559">
                  <c:v>0.21077546296296301</c:v>
                </c:pt>
                <c:pt idx="8560">
                  <c:v>0.21079861111111101</c:v>
                </c:pt>
                <c:pt idx="8561">
                  <c:v>0.210821759259259</c:v>
                </c:pt>
                <c:pt idx="8562">
                  <c:v>0.210844907407407</c:v>
                </c:pt>
                <c:pt idx="8563">
                  <c:v>0.21086805555555599</c:v>
                </c:pt>
                <c:pt idx="8564">
                  <c:v>0.21089120370370401</c:v>
                </c:pt>
                <c:pt idx="8565">
                  <c:v>0.21091435185185201</c:v>
                </c:pt>
                <c:pt idx="8566">
                  <c:v>0.2109375</c:v>
                </c:pt>
                <c:pt idx="8567">
                  <c:v>0.21097222222222201</c:v>
                </c:pt>
                <c:pt idx="8568">
                  <c:v>0.21099537037037</c:v>
                </c:pt>
                <c:pt idx="8569">
                  <c:v>0.21101851851851899</c:v>
                </c:pt>
                <c:pt idx="8570">
                  <c:v>0.21104166666666699</c:v>
                </c:pt>
                <c:pt idx="8571">
                  <c:v>0.21106481481481501</c:v>
                </c:pt>
                <c:pt idx="8572">
                  <c:v>0.211087962962963</c:v>
                </c:pt>
                <c:pt idx="8573">
                  <c:v>0.211111111111111</c:v>
                </c:pt>
                <c:pt idx="8574">
                  <c:v>0.21113425925925899</c:v>
                </c:pt>
                <c:pt idx="8575">
                  <c:v>0.211168981481482</c:v>
                </c:pt>
                <c:pt idx="8576">
                  <c:v>0.21119212962962999</c:v>
                </c:pt>
                <c:pt idx="8577">
                  <c:v>0.21121527777777799</c:v>
                </c:pt>
                <c:pt idx="8578">
                  <c:v>0.21123842592592601</c:v>
                </c:pt>
                <c:pt idx="8579">
                  <c:v>0.211261574074074</c:v>
                </c:pt>
                <c:pt idx="8580">
                  <c:v>0.211284722222222</c:v>
                </c:pt>
                <c:pt idx="8581">
                  <c:v>0.21130787037036999</c:v>
                </c:pt>
                <c:pt idx="8582">
                  <c:v>0.21133101851851899</c:v>
                </c:pt>
                <c:pt idx="8583">
                  <c:v>0.21136574074074099</c:v>
                </c:pt>
                <c:pt idx="8584">
                  <c:v>0.21138888888888899</c:v>
                </c:pt>
                <c:pt idx="8585">
                  <c:v>0.21141203703703701</c:v>
                </c:pt>
                <c:pt idx="8586">
                  <c:v>0.211435185185185</c:v>
                </c:pt>
                <c:pt idx="8587">
                  <c:v>0.211458333333333</c:v>
                </c:pt>
                <c:pt idx="8588">
                  <c:v>0.21148148148148199</c:v>
                </c:pt>
                <c:pt idx="8589">
                  <c:v>0.21150462962962999</c:v>
                </c:pt>
                <c:pt idx="8590">
                  <c:v>0.21152777777777801</c:v>
                </c:pt>
                <c:pt idx="8591">
                  <c:v>0.211550925925926</c:v>
                </c:pt>
                <c:pt idx="8592">
                  <c:v>0.211574074074074</c:v>
                </c:pt>
                <c:pt idx="8593">
                  <c:v>0.211608796296296</c:v>
                </c:pt>
                <c:pt idx="8594">
                  <c:v>0.211631944444444</c:v>
                </c:pt>
                <c:pt idx="8595">
                  <c:v>0.21165509259259299</c:v>
                </c:pt>
                <c:pt idx="8596">
                  <c:v>0.21167824074074101</c:v>
                </c:pt>
                <c:pt idx="8597">
                  <c:v>0.21170138888888901</c:v>
                </c:pt>
                <c:pt idx="8598">
                  <c:v>0.211724537037037</c:v>
                </c:pt>
                <c:pt idx="8599">
                  <c:v>0.211747685185185</c:v>
                </c:pt>
                <c:pt idx="8600">
                  <c:v>0.21177083333333299</c:v>
                </c:pt>
                <c:pt idx="8601">
                  <c:v>0.211805555555556</c:v>
                </c:pt>
                <c:pt idx="8602">
                  <c:v>0.21182870370370399</c:v>
                </c:pt>
                <c:pt idx="8603">
                  <c:v>0.21185185185185201</c:v>
                </c:pt>
                <c:pt idx="8604">
                  <c:v>0.21187500000000001</c:v>
                </c:pt>
                <c:pt idx="8605">
                  <c:v>0.211898148148148</c:v>
                </c:pt>
                <c:pt idx="8606">
                  <c:v>0.211921296296296</c:v>
                </c:pt>
                <c:pt idx="8607">
                  <c:v>0.21194444444444499</c:v>
                </c:pt>
                <c:pt idx="8608">
                  <c:v>0.21196759259259301</c:v>
                </c:pt>
                <c:pt idx="8609">
                  <c:v>0.21199074074074101</c:v>
                </c:pt>
                <c:pt idx="8610">
                  <c:v>0.21202546296296301</c:v>
                </c:pt>
                <c:pt idx="8611">
                  <c:v>0.21204861111111101</c:v>
                </c:pt>
                <c:pt idx="8612">
                  <c:v>0.212071759259259</c:v>
                </c:pt>
                <c:pt idx="8613">
                  <c:v>0.212094907407407</c:v>
                </c:pt>
                <c:pt idx="8614">
                  <c:v>0.21211805555555599</c:v>
                </c:pt>
                <c:pt idx="8615">
                  <c:v>0.21214120370370401</c:v>
                </c:pt>
                <c:pt idx="8616">
                  <c:v>0.21216435185185201</c:v>
                </c:pt>
                <c:pt idx="8617">
                  <c:v>0.2121875</c:v>
                </c:pt>
                <c:pt idx="8618">
                  <c:v>0.21222222222222201</c:v>
                </c:pt>
                <c:pt idx="8619">
                  <c:v>0.21224537037037</c:v>
                </c:pt>
                <c:pt idx="8620">
                  <c:v>0.212268518518518</c:v>
                </c:pt>
                <c:pt idx="8621">
                  <c:v>0.21229166666666699</c:v>
                </c:pt>
                <c:pt idx="8622">
                  <c:v>0.21231481481481501</c:v>
                </c:pt>
                <c:pt idx="8623">
                  <c:v>0.21233796296296301</c:v>
                </c:pt>
                <c:pt idx="8624">
                  <c:v>0.212361111111111</c:v>
                </c:pt>
                <c:pt idx="8625">
                  <c:v>0.212384259259259</c:v>
                </c:pt>
                <c:pt idx="8626">
                  <c:v>0.21240740740740699</c:v>
                </c:pt>
                <c:pt idx="8627">
                  <c:v>0.21244212962962999</c:v>
                </c:pt>
                <c:pt idx="8628">
                  <c:v>0.21246527777777799</c:v>
                </c:pt>
                <c:pt idx="8629">
                  <c:v>0.21248842592592601</c:v>
                </c:pt>
                <c:pt idx="8630">
                  <c:v>0.21251157407407401</c:v>
                </c:pt>
                <c:pt idx="8631">
                  <c:v>0.212534722222222</c:v>
                </c:pt>
                <c:pt idx="8632">
                  <c:v>0.21255787037036999</c:v>
                </c:pt>
                <c:pt idx="8633">
                  <c:v>0.21258101851851899</c:v>
                </c:pt>
                <c:pt idx="8634">
                  <c:v>0.21260416666666701</c:v>
                </c:pt>
                <c:pt idx="8635">
                  <c:v>0.21263888888888899</c:v>
                </c:pt>
                <c:pt idx="8636">
                  <c:v>0.21266203703703701</c:v>
                </c:pt>
                <c:pt idx="8637">
                  <c:v>0.21268518518518501</c:v>
                </c:pt>
                <c:pt idx="8638">
                  <c:v>0.212708333333333</c:v>
                </c:pt>
                <c:pt idx="8639">
                  <c:v>0.21273148148148199</c:v>
                </c:pt>
                <c:pt idx="8640">
                  <c:v>0.21275462962962999</c:v>
                </c:pt>
                <c:pt idx="8641">
                  <c:v>0.21277777777777801</c:v>
                </c:pt>
                <c:pt idx="8642">
                  <c:v>0.212800925925926</c:v>
                </c:pt>
                <c:pt idx="8643">
                  <c:v>0.212824074074074</c:v>
                </c:pt>
                <c:pt idx="8644">
                  <c:v>0.212858796296296</c:v>
                </c:pt>
                <c:pt idx="8645">
                  <c:v>0.212881944444444</c:v>
                </c:pt>
                <c:pt idx="8646">
                  <c:v>0.21290509259259299</c:v>
                </c:pt>
                <c:pt idx="8647">
                  <c:v>0.21292824074074099</c:v>
                </c:pt>
                <c:pt idx="8648">
                  <c:v>0.21295138888888901</c:v>
                </c:pt>
                <c:pt idx="8649">
                  <c:v>0.212974537037037</c:v>
                </c:pt>
                <c:pt idx="8650">
                  <c:v>0.212997685185185</c:v>
                </c:pt>
                <c:pt idx="8651">
                  <c:v>0.21302083333333299</c:v>
                </c:pt>
                <c:pt idx="8652">
                  <c:v>0.213055555555556</c:v>
                </c:pt>
                <c:pt idx="8653">
                  <c:v>0.21307870370370399</c:v>
                </c:pt>
                <c:pt idx="8654">
                  <c:v>0.21310185185185199</c:v>
                </c:pt>
                <c:pt idx="8655">
                  <c:v>0.21312500000000001</c:v>
                </c:pt>
                <c:pt idx="8656">
                  <c:v>0.213148148148148</c:v>
                </c:pt>
                <c:pt idx="8657">
                  <c:v>0.213171296296296</c:v>
                </c:pt>
                <c:pt idx="8658">
                  <c:v>0.21319444444444399</c:v>
                </c:pt>
                <c:pt idx="8659">
                  <c:v>0.21321759259259301</c:v>
                </c:pt>
                <c:pt idx="8660">
                  <c:v>0.21325231481481499</c:v>
                </c:pt>
                <c:pt idx="8661">
                  <c:v>0.21327546296296301</c:v>
                </c:pt>
                <c:pt idx="8662">
                  <c:v>0.21329861111111101</c:v>
                </c:pt>
                <c:pt idx="8663">
                  <c:v>0.213321759259259</c:v>
                </c:pt>
                <c:pt idx="8664">
                  <c:v>0.213344907407407</c:v>
                </c:pt>
                <c:pt idx="8665">
                  <c:v>0.21336805555555599</c:v>
                </c:pt>
                <c:pt idx="8666">
                  <c:v>0.21339120370370401</c:v>
                </c:pt>
                <c:pt idx="8667">
                  <c:v>0.21341435185185201</c:v>
                </c:pt>
                <c:pt idx="8668">
                  <c:v>0.2134375</c:v>
                </c:pt>
                <c:pt idx="8669">
                  <c:v>0.21347222222222201</c:v>
                </c:pt>
                <c:pt idx="8670">
                  <c:v>0.21349537037037</c:v>
                </c:pt>
                <c:pt idx="8671">
                  <c:v>0.213518518518519</c:v>
                </c:pt>
                <c:pt idx="8672">
                  <c:v>0.21354166666666699</c:v>
                </c:pt>
                <c:pt idx="8673">
                  <c:v>0.21356481481481501</c:v>
                </c:pt>
                <c:pt idx="8674">
                  <c:v>0.21358796296296301</c:v>
                </c:pt>
                <c:pt idx="8675">
                  <c:v>0.213611111111111</c:v>
                </c:pt>
                <c:pt idx="8676">
                  <c:v>0.213634259259259</c:v>
                </c:pt>
                <c:pt idx="8677">
                  <c:v>0.21365740740740699</c:v>
                </c:pt>
                <c:pt idx="8678">
                  <c:v>0.21368055555555501</c:v>
                </c:pt>
                <c:pt idx="8679">
                  <c:v>0.21371527777777799</c:v>
                </c:pt>
                <c:pt idx="8680">
                  <c:v>0.21373842592592601</c:v>
                </c:pt>
                <c:pt idx="8681">
                  <c:v>0.21376157407407401</c:v>
                </c:pt>
                <c:pt idx="8682">
                  <c:v>0.213784722222222</c:v>
                </c:pt>
                <c:pt idx="8683">
                  <c:v>0.21380787037037</c:v>
                </c:pt>
                <c:pt idx="8684">
                  <c:v>0.21383101851851899</c:v>
                </c:pt>
                <c:pt idx="8685">
                  <c:v>0.21385416666666701</c:v>
                </c:pt>
                <c:pt idx="8686">
                  <c:v>0.21387731481481501</c:v>
                </c:pt>
                <c:pt idx="8687">
                  <c:v>0.21391203703703701</c:v>
                </c:pt>
                <c:pt idx="8688">
                  <c:v>0.21393518518518501</c:v>
                </c:pt>
                <c:pt idx="8689">
                  <c:v>0.213958333333333</c:v>
                </c:pt>
                <c:pt idx="8690">
                  <c:v>0.21398148148148199</c:v>
                </c:pt>
                <c:pt idx="8691">
                  <c:v>0.21400462962962999</c:v>
                </c:pt>
                <c:pt idx="8692">
                  <c:v>0.21402777777777801</c:v>
                </c:pt>
                <c:pt idx="8693">
                  <c:v>0.21405092592592601</c:v>
                </c:pt>
                <c:pt idx="8694">
                  <c:v>0.214074074074074</c:v>
                </c:pt>
                <c:pt idx="8695">
                  <c:v>0.21410879629629601</c:v>
                </c:pt>
                <c:pt idx="8696">
                  <c:v>0.214131944444444</c:v>
                </c:pt>
                <c:pt idx="8697">
                  <c:v>0.21415509259259299</c:v>
                </c:pt>
                <c:pt idx="8698">
                  <c:v>0.21417824074074099</c:v>
                </c:pt>
                <c:pt idx="8699">
                  <c:v>0.21420138888888901</c:v>
                </c:pt>
                <c:pt idx="8700">
                  <c:v>0.21422453703703701</c:v>
                </c:pt>
                <c:pt idx="8701">
                  <c:v>0.214247685185185</c:v>
                </c:pt>
                <c:pt idx="8702">
                  <c:v>0.21427083333333299</c:v>
                </c:pt>
                <c:pt idx="8703">
                  <c:v>0.21429398148148199</c:v>
                </c:pt>
                <c:pt idx="8704">
                  <c:v>0.21432870370370399</c:v>
                </c:pt>
                <c:pt idx="8705">
                  <c:v>0.21435185185185199</c:v>
                </c:pt>
                <c:pt idx="8706">
                  <c:v>0.21437500000000001</c:v>
                </c:pt>
                <c:pt idx="8707">
                  <c:v>0.214398148148148</c:v>
                </c:pt>
                <c:pt idx="8708">
                  <c:v>0.214421296296296</c:v>
                </c:pt>
                <c:pt idx="8709">
                  <c:v>0.21444444444444399</c:v>
                </c:pt>
                <c:pt idx="8710">
                  <c:v>0.21446759259259299</c:v>
                </c:pt>
                <c:pt idx="8711">
                  <c:v>0.21449074074074101</c:v>
                </c:pt>
                <c:pt idx="8712">
                  <c:v>0.214513888888889</c:v>
                </c:pt>
                <c:pt idx="8713">
                  <c:v>0.21454861111111101</c:v>
                </c:pt>
                <c:pt idx="8714">
                  <c:v>0.214571759259259</c:v>
                </c:pt>
                <c:pt idx="8715">
                  <c:v>0.214594907407407</c:v>
                </c:pt>
                <c:pt idx="8716">
                  <c:v>0.21461805555555599</c:v>
                </c:pt>
                <c:pt idx="8717">
                  <c:v>0.21464120370370399</c:v>
                </c:pt>
                <c:pt idx="8718">
                  <c:v>0.21466435185185201</c:v>
                </c:pt>
                <c:pt idx="8719">
                  <c:v>0.2146875</c:v>
                </c:pt>
                <c:pt idx="8720">
                  <c:v>0.214710648148148</c:v>
                </c:pt>
                <c:pt idx="8721">
                  <c:v>0.21473379629629599</c:v>
                </c:pt>
                <c:pt idx="8722">
                  <c:v>0.214768518518519</c:v>
                </c:pt>
                <c:pt idx="8723">
                  <c:v>0.21479166666666699</c:v>
                </c:pt>
                <c:pt idx="8724">
                  <c:v>0.21481481481481501</c:v>
                </c:pt>
                <c:pt idx="8725">
                  <c:v>0.21483796296296301</c:v>
                </c:pt>
                <c:pt idx="8726">
                  <c:v>0.214861111111111</c:v>
                </c:pt>
                <c:pt idx="8727">
                  <c:v>0.214884259259259</c:v>
                </c:pt>
                <c:pt idx="8728">
                  <c:v>0.21490740740740699</c:v>
                </c:pt>
                <c:pt idx="8729">
                  <c:v>0.21493055555555601</c:v>
                </c:pt>
                <c:pt idx="8730">
                  <c:v>0.21496527777777799</c:v>
                </c:pt>
                <c:pt idx="8731">
                  <c:v>0.21498842592592601</c:v>
                </c:pt>
                <c:pt idx="8732">
                  <c:v>0.21501157407407401</c:v>
                </c:pt>
                <c:pt idx="8733">
                  <c:v>0.215034722222222</c:v>
                </c:pt>
                <c:pt idx="8734">
                  <c:v>0.21505787037037</c:v>
                </c:pt>
                <c:pt idx="8735">
                  <c:v>0.21508101851851799</c:v>
                </c:pt>
                <c:pt idx="8736">
                  <c:v>0.21510416666666701</c:v>
                </c:pt>
                <c:pt idx="8737">
                  <c:v>0.21512731481481501</c:v>
                </c:pt>
                <c:pt idx="8738">
                  <c:v>0.21516203703703701</c:v>
                </c:pt>
                <c:pt idx="8739">
                  <c:v>0.21518518518518501</c:v>
                </c:pt>
                <c:pt idx="8740">
                  <c:v>0.215208333333333</c:v>
                </c:pt>
                <c:pt idx="8741">
                  <c:v>0.215231481481482</c:v>
                </c:pt>
                <c:pt idx="8742">
                  <c:v>0.21525462962962999</c:v>
                </c:pt>
                <c:pt idx="8743">
                  <c:v>0.21527777777777801</c:v>
                </c:pt>
                <c:pt idx="8744">
                  <c:v>0.21530092592592601</c:v>
                </c:pt>
                <c:pt idx="8745">
                  <c:v>0.215324074074074</c:v>
                </c:pt>
                <c:pt idx="8746">
                  <c:v>0.21535879629629601</c:v>
                </c:pt>
                <c:pt idx="8747">
                  <c:v>0.215381944444444</c:v>
                </c:pt>
                <c:pt idx="8748">
                  <c:v>0.21540509259259299</c:v>
                </c:pt>
                <c:pt idx="8749">
                  <c:v>0.21542824074074099</c:v>
                </c:pt>
                <c:pt idx="8750">
                  <c:v>0.21545138888888901</c:v>
                </c:pt>
                <c:pt idx="8751">
                  <c:v>0.21547453703703701</c:v>
                </c:pt>
                <c:pt idx="8752">
                  <c:v>0.215497685185185</c:v>
                </c:pt>
                <c:pt idx="8753">
                  <c:v>0.215520833333333</c:v>
                </c:pt>
                <c:pt idx="8754">
                  <c:v>0.21554398148148199</c:v>
                </c:pt>
                <c:pt idx="8755">
                  <c:v>0.21557870370370399</c:v>
                </c:pt>
                <c:pt idx="8756">
                  <c:v>0.21560185185185199</c:v>
                </c:pt>
                <c:pt idx="8757">
                  <c:v>0.21562500000000001</c:v>
                </c:pt>
                <c:pt idx="8758">
                  <c:v>0.21564814814814801</c:v>
                </c:pt>
                <c:pt idx="8759">
                  <c:v>0.215671296296296</c:v>
                </c:pt>
                <c:pt idx="8760">
                  <c:v>0.21569444444444399</c:v>
                </c:pt>
                <c:pt idx="8761">
                  <c:v>0.21571759259259299</c:v>
                </c:pt>
                <c:pt idx="8762">
                  <c:v>0.21574074074074101</c:v>
                </c:pt>
                <c:pt idx="8763">
                  <c:v>0.21577546296296299</c:v>
                </c:pt>
                <c:pt idx="8764">
                  <c:v>0.21579861111111101</c:v>
                </c:pt>
                <c:pt idx="8765">
                  <c:v>0.21582175925925901</c:v>
                </c:pt>
                <c:pt idx="8766">
                  <c:v>0.215844907407407</c:v>
                </c:pt>
                <c:pt idx="8767">
                  <c:v>0.21586805555555599</c:v>
                </c:pt>
                <c:pt idx="8768">
                  <c:v>0.21589120370370399</c:v>
                </c:pt>
                <c:pt idx="8769">
                  <c:v>0.21591435185185201</c:v>
                </c:pt>
                <c:pt idx="8770">
                  <c:v>0.2159375</c:v>
                </c:pt>
                <c:pt idx="8771">
                  <c:v>0.215960648148148</c:v>
                </c:pt>
                <c:pt idx="8772">
                  <c:v>0.21599537037037</c:v>
                </c:pt>
                <c:pt idx="8773">
                  <c:v>0.216018518518519</c:v>
                </c:pt>
                <c:pt idx="8774">
                  <c:v>0.21604166666666699</c:v>
                </c:pt>
                <c:pt idx="8775">
                  <c:v>0.21606481481481499</c:v>
                </c:pt>
                <c:pt idx="8776">
                  <c:v>0.21608796296296301</c:v>
                </c:pt>
                <c:pt idx="8777">
                  <c:v>0.216111111111111</c:v>
                </c:pt>
                <c:pt idx="8778">
                  <c:v>0.216134259259259</c:v>
                </c:pt>
                <c:pt idx="8779">
                  <c:v>0.21615740740740699</c:v>
                </c:pt>
                <c:pt idx="8780">
                  <c:v>0.21618055555555599</c:v>
                </c:pt>
                <c:pt idx="8781">
                  <c:v>0.21621527777777799</c:v>
                </c:pt>
                <c:pt idx="8782">
                  <c:v>0.21623842592592599</c:v>
                </c:pt>
                <c:pt idx="8783">
                  <c:v>0.21626157407407401</c:v>
                </c:pt>
                <c:pt idx="8784">
                  <c:v>0.216284722222222</c:v>
                </c:pt>
                <c:pt idx="8785">
                  <c:v>0.21630787037037</c:v>
                </c:pt>
                <c:pt idx="8786">
                  <c:v>0.21633101851851899</c:v>
                </c:pt>
                <c:pt idx="8787">
                  <c:v>0.21635416666666701</c:v>
                </c:pt>
                <c:pt idx="8788">
                  <c:v>0.21637731481481501</c:v>
                </c:pt>
                <c:pt idx="8789">
                  <c:v>0.21641203703703699</c:v>
                </c:pt>
                <c:pt idx="8790">
                  <c:v>0.21643518518518501</c:v>
                </c:pt>
                <c:pt idx="8791">
                  <c:v>0.216458333333333</c:v>
                </c:pt>
                <c:pt idx="8792">
                  <c:v>0.216481481481482</c:v>
                </c:pt>
                <c:pt idx="8793">
                  <c:v>0.21650462962962999</c:v>
                </c:pt>
                <c:pt idx="8794">
                  <c:v>0.21652777777777801</c:v>
                </c:pt>
                <c:pt idx="8795">
                  <c:v>0.21655092592592601</c:v>
                </c:pt>
                <c:pt idx="8796">
                  <c:v>0.216574074074074</c:v>
                </c:pt>
                <c:pt idx="8797">
                  <c:v>0.216597222222222</c:v>
                </c:pt>
                <c:pt idx="8798">
                  <c:v>0.216631944444444</c:v>
                </c:pt>
                <c:pt idx="8799">
                  <c:v>0.216655092592593</c:v>
                </c:pt>
                <c:pt idx="8800">
                  <c:v>0.21667824074074099</c:v>
                </c:pt>
                <c:pt idx="8801">
                  <c:v>0.21670138888888901</c:v>
                </c:pt>
                <c:pt idx="8802">
                  <c:v>0.21672453703703701</c:v>
                </c:pt>
                <c:pt idx="8803">
                  <c:v>0.216747685185185</c:v>
                </c:pt>
                <c:pt idx="8804">
                  <c:v>0.216770833333333</c:v>
                </c:pt>
                <c:pt idx="8805">
                  <c:v>0.21679398148148199</c:v>
                </c:pt>
                <c:pt idx="8806">
                  <c:v>0.21681712962963001</c:v>
                </c:pt>
                <c:pt idx="8807">
                  <c:v>0.21685185185185199</c:v>
                </c:pt>
                <c:pt idx="8808">
                  <c:v>0.21687500000000001</c:v>
                </c:pt>
                <c:pt idx="8809">
                  <c:v>0.21689814814814801</c:v>
                </c:pt>
                <c:pt idx="8810">
                  <c:v>0.216921296296296</c:v>
                </c:pt>
                <c:pt idx="8811">
                  <c:v>0.21694444444444499</c:v>
                </c:pt>
                <c:pt idx="8812">
                  <c:v>0.21696759259259299</c:v>
                </c:pt>
                <c:pt idx="8813">
                  <c:v>0.21699074074074101</c:v>
                </c:pt>
                <c:pt idx="8814">
                  <c:v>0.21701388888888901</c:v>
                </c:pt>
                <c:pt idx="8815">
                  <c:v>0.217037037037037</c:v>
                </c:pt>
                <c:pt idx="8816">
                  <c:v>0.21707175925925901</c:v>
                </c:pt>
                <c:pt idx="8817">
                  <c:v>0.217094907407407</c:v>
                </c:pt>
                <c:pt idx="8818">
                  <c:v>0.21711805555555599</c:v>
                </c:pt>
                <c:pt idx="8819">
                  <c:v>0.21714120370370399</c:v>
                </c:pt>
                <c:pt idx="8820">
                  <c:v>0.21716435185185201</c:v>
                </c:pt>
                <c:pt idx="8821">
                  <c:v>0.21718750000000001</c:v>
                </c:pt>
                <c:pt idx="8822">
                  <c:v>0.217210648148148</c:v>
                </c:pt>
                <c:pt idx="8823">
                  <c:v>0.21723379629629599</c:v>
                </c:pt>
                <c:pt idx="8824">
                  <c:v>0.217268518518518</c:v>
                </c:pt>
                <c:pt idx="8825">
                  <c:v>0.21729166666666699</c:v>
                </c:pt>
                <c:pt idx="8826">
                  <c:v>0.21731481481481499</c:v>
                </c:pt>
                <c:pt idx="8827">
                  <c:v>0.21733796296296301</c:v>
                </c:pt>
                <c:pt idx="8828">
                  <c:v>0.21736111111111101</c:v>
                </c:pt>
                <c:pt idx="8829">
                  <c:v>0.217384259259259</c:v>
                </c:pt>
                <c:pt idx="8830">
                  <c:v>0.21740740740740699</c:v>
                </c:pt>
                <c:pt idx="8831">
                  <c:v>0.21743055555555599</c:v>
                </c:pt>
                <c:pt idx="8832">
                  <c:v>0.21745370370370401</c:v>
                </c:pt>
                <c:pt idx="8833">
                  <c:v>0.217476851851852</c:v>
                </c:pt>
                <c:pt idx="8834">
                  <c:v>0.21751157407407401</c:v>
                </c:pt>
                <c:pt idx="8835">
                  <c:v>0.217534722222222</c:v>
                </c:pt>
                <c:pt idx="8836">
                  <c:v>0.21755787037037</c:v>
                </c:pt>
                <c:pt idx="8837">
                  <c:v>0.21758101851851899</c:v>
                </c:pt>
                <c:pt idx="8838">
                  <c:v>0.21760416666666699</c:v>
                </c:pt>
                <c:pt idx="8839">
                  <c:v>0.21762731481481501</c:v>
                </c:pt>
                <c:pt idx="8840">
                  <c:v>0.217650462962963</c:v>
                </c:pt>
                <c:pt idx="8841">
                  <c:v>0.217673611111111</c:v>
                </c:pt>
                <c:pt idx="8842">
                  <c:v>0.217708333333333</c:v>
                </c:pt>
                <c:pt idx="8843">
                  <c:v>0.217731481481482</c:v>
                </c:pt>
                <c:pt idx="8844">
                  <c:v>0.21775462962962999</c:v>
                </c:pt>
                <c:pt idx="8845">
                  <c:v>0.21777777777777799</c:v>
                </c:pt>
                <c:pt idx="8846">
                  <c:v>0.21780092592592601</c:v>
                </c:pt>
                <c:pt idx="8847">
                  <c:v>0.217824074074074</c:v>
                </c:pt>
                <c:pt idx="8848">
                  <c:v>0.217847222222222</c:v>
                </c:pt>
                <c:pt idx="8849">
                  <c:v>0.21787037037036999</c:v>
                </c:pt>
                <c:pt idx="8850">
                  <c:v>0.217905092592593</c:v>
                </c:pt>
                <c:pt idx="8851">
                  <c:v>0.21792824074074099</c:v>
                </c:pt>
                <c:pt idx="8852">
                  <c:v>0.21795138888888901</c:v>
                </c:pt>
                <c:pt idx="8853">
                  <c:v>0.21797453703703701</c:v>
                </c:pt>
                <c:pt idx="8854">
                  <c:v>0.217997685185185</c:v>
                </c:pt>
                <c:pt idx="8855">
                  <c:v>0.218020833333333</c:v>
                </c:pt>
                <c:pt idx="8856">
                  <c:v>0.21804398148148199</c:v>
                </c:pt>
                <c:pt idx="8857">
                  <c:v>0.21806712962963001</c:v>
                </c:pt>
                <c:pt idx="8858">
                  <c:v>0.21810185185185199</c:v>
                </c:pt>
                <c:pt idx="8859">
                  <c:v>0.21812500000000001</c:v>
                </c:pt>
                <c:pt idx="8860">
                  <c:v>0.21814814814814801</c:v>
                </c:pt>
                <c:pt idx="8861">
                  <c:v>0.218171296296296</c:v>
                </c:pt>
                <c:pt idx="8862">
                  <c:v>0.218194444444444</c:v>
                </c:pt>
                <c:pt idx="8863">
                  <c:v>0.21821759259259299</c:v>
                </c:pt>
                <c:pt idx="8864">
                  <c:v>0.21824074074074101</c:v>
                </c:pt>
                <c:pt idx="8865">
                  <c:v>0.21826388888888901</c:v>
                </c:pt>
                <c:pt idx="8866">
                  <c:v>0.218287037037037</c:v>
                </c:pt>
                <c:pt idx="8867">
                  <c:v>0.21832175925925901</c:v>
                </c:pt>
                <c:pt idx="8868">
                  <c:v>0.218344907407407</c:v>
                </c:pt>
                <c:pt idx="8869">
                  <c:v>0.218368055555556</c:v>
                </c:pt>
                <c:pt idx="8870">
                  <c:v>0.21839120370370399</c:v>
                </c:pt>
                <c:pt idx="8871">
                  <c:v>0.21841435185185201</c:v>
                </c:pt>
                <c:pt idx="8872">
                  <c:v>0.21843750000000001</c:v>
                </c:pt>
                <c:pt idx="8873">
                  <c:v>0.218460648148148</c:v>
                </c:pt>
                <c:pt idx="8874">
                  <c:v>0.218483796296296</c:v>
                </c:pt>
                <c:pt idx="8875">
                  <c:v>0.21850694444444399</c:v>
                </c:pt>
                <c:pt idx="8876">
                  <c:v>0.21854166666666699</c:v>
                </c:pt>
                <c:pt idx="8877">
                  <c:v>0.21856481481481499</c:v>
                </c:pt>
                <c:pt idx="8878">
                  <c:v>0.21858796296296301</c:v>
                </c:pt>
                <c:pt idx="8879">
                  <c:v>0.21861111111111101</c:v>
                </c:pt>
                <c:pt idx="8880">
                  <c:v>0.218634259259259</c:v>
                </c:pt>
                <c:pt idx="8881">
                  <c:v>0.218657407407407</c:v>
                </c:pt>
                <c:pt idx="8882">
                  <c:v>0.21868055555555599</c:v>
                </c:pt>
                <c:pt idx="8883">
                  <c:v>0.21870370370370401</c:v>
                </c:pt>
                <c:pt idx="8884">
                  <c:v>0.21872685185185201</c:v>
                </c:pt>
                <c:pt idx="8885">
                  <c:v>0.21876157407407401</c:v>
                </c:pt>
                <c:pt idx="8886">
                  <c:v>0.21878472222222201</c:v>
                </c:pt>
                <c:pt idx="8887">
                  <c:v>0.21880787037037</c:v>
                </c:pt>
                <c:pt idx="8888">
                  <c:v>0.21883101851851899</c:v>
                </c:pt>
                <c:pt idx="8889">
                  <c:v>0.21885416666666699</c:v>
                </c:pt>
                <c:pt idx="8890">
                  <c:v>0.21887731481481501</c:v>
                </c:pt>
                <c:pt idx="8891">
                  <c:v>0.218900462962963</c:v>
                </c:pt>
                <c:pt idx="8892">
                  <c:v>0.218923611111111</c:v>
                </c:pt>
                <c:pt idx="8893">
                  <c:v>0.21895833333333301</c:v>
                </c:pt>
                <c:pt idx="8894">
                  <c:v>0.218981481481482</c:v>
                </c:pt>
                <c:pt idx="8895">
                  <c:v>0.21900462962962999</c:v>
                </c:pt>
                <c:pt idx="8896">
                  <c:v>0.21902777777777799</c:v>
                </c:pt>
                <c:pt idx="8897">
                  <c:v>0.21905092592592601</c:v>
                </c:pt>
                <c:pt idx="8898">
                  <c:v>0.219074074074074</c:v>
                </c:pt>
                <c:pt idx="8899">
                  <c:v>0.219097222222222</c:v>
                </c:pt>
                <c:pt idx="8900">
                  <c:v>0.21912037037036999</c:v>
                </c:pt>
                <c:pt idx="8901">
                  <c:v>0.21914351851851799</c:v>
                </c:pt>
                <c:pt idx="8902">
                  <c:v>0.21917824074074099</c:v>
                </c:pt>
                <c:pt idx="8903">
                  <c:v>0.21920138888888899</c:v>
                </c:pt>
                <c:pt idx="8904">
                  <c:v>0.21922453703703701</c:v>
                </c:pt>
                <c:pt idx="8905">
                  <c:v>0.219247685185185</c:v>
                </c:pt>
                <c:pt idx="8906">
                  <c:v>0.219270833333333</c:v>
                </c:pt>
                <c:pt idx="8907">
                  <c:v>0.21929398148148199</c:v>
                </c:pt>
                <c:pt idx="8908">
                  <c:v>0.21931712962962999</c:v>
                </c:pt>
                <c:pt idx="8909">
                  <c:v>0.21934027777777801</c:v>
                </c:pt>
                <c:pt idx="8910">
                  <c:v>0.219363425925926</c:v>
                </c:pt>
                <c:pt idx="8911">
                  <c:v>0.21939814814814801</c:v>
                </c:pt>
                <c:pt idx="8912">
                  <c:v>0.219421296296296</c:v>
                </c:pt>
                <c:pt idx="8913">
                  <c:v>0.219444444444444</c:v>
                </c:pt>
                <c:pt idx="8914">
                  <c:v>0.21946759259259299</c:v>
                </c:pt>
                <c:pt idx="8915">
                  <c:v>0.21949074074074101</c:v>
                </c:pt>
                <c:pt idx="8916">
                  <c:v>0.21951388888888901</c:v>
                </c:pt>
                <c:pt idx="8917">
                  <c:v>0.219537037037037</c:v>
                </c:pt>
                <c:pt idx="8918">
                  <c:v>0.219560185185185</c:v>
                </c:pt>
                <c:pt idx="8919">
                  <c:v>0.219594907407407</c:v>
                </c:pt>
                <c:pt idx="8920">
                  <c:v>0.219618055555556</c:v>
                </c:pt>
                <c:pt idx="8921">
                  <c:v>0.21964120370370399</c:v>
                </c:pt>
                <c:pt idx="8922">
                  <c:v>0.21966435185185201</c:v>
                </c:pt>
                <c:pt idx="8923">
                  <c:v>0.21968750000000001</c:v>
                </c:pt>
                <c:pt idx="8924">
                  <c:v>0.219710648148148</c:v>
                </c:pt>
                <c:pt idx="8925">
                  <c:v>0.219733796296296</c:v>
                </c:pt>
                <c:pt idx="8926">
                  <c:v>0.21975694444444399</c:v>
                </c:pt>
                <c:pt idx="8927">
                  <c:v>0.219791666666667</c:v>
                </c:pt>
                <c:pt idx="8928">
                  <c:v>0.21981481481481499</c:v>
                </c:pt>
                <c:pt idx="8929">
                  <c:v>0.21983796296296301</c:v>
                </c:pt>
                <c:pt idx="8930">
                  <c:v>0.21986111111111101</c:v>
                </c:pt>
                <c:pt idx="8931">
                  <c:v>0.219884259259259</c:v>
                </c:pt>
                <c:pt idx="8932">
                  <c:v>0.219907407407407</c:v>
                </c:pt>
                <c:pt idx="8933">
                  <c:v>0.21993055555555599</c:v>
                </c:pt>
                <c:pt idx="8934">
                  <c:v>0.21995370370370401</c:v>
                </c:pt>
                <c:pt idx="8935">
                  <c:v>0.21997685185185201</c:v>
                </c:pt>
                <c:pt idx="8936">
                  <c:v>0.22</c:v>
                </c:pt>
                <c:pt idx="8937">
                  <c:v>0.22003472222222201</c:v>
                </c:pt>
                <c:pt idx="8938">
                  <c:v>0.22005787037037</c:v>
                </c:pt>
                <c:pt idx="8939">
                  <c:v>0.220081018518518</c:v>
                </c:pt>
                <c:pt idx="8940">
                  <c:v>0.22010416666666699</c:v>
                </c:pt>
                <c:pt idx="8941">
                  <c:v>0.22012731481481501</c:v>
                </c:pt>
                <c:pt idx="8942">
                  <c:v>0.22015046296296301</c:v>
                </c:pt>
                <c:pt idx="8943">
                  <c:v>0.220173611111111</c:v>
                </c:pt>
                <c:pt idx="8944">
                  <c:v>0.220196759259259</c:v>
                </c:pt>
                <c:pt idx="8945">
                  <c:v>0.220231481481482</c:v>
                </c:pt>
                <c:pt idx="8946">
                  <c:v>0.22025462962962999</c:v>
                </c:pt>
                <c:pt idx="8947">
                  <c:v>0.22027777777777799</c:v>
                </c:pt>
                <c:pt idx="8948">
                  <c:v>0.22030092592592601</c:v>
                </c:pt>
                <c:pt idx="8949">
                  <c:v>0.22032407407407401</c:v>
                </c:pt>
                <c:pt idx="8950">
                  <c:v>0.220347222222222</c:v>
                </c:pt>
                <c:pt idx="8951">
                  <c:v>0.22037037037036999</c:v>
                </c:pt>
                <c:pt idx="8952">
                  <c:v>0.22039351851851899</c:v>
                </c:pt>
                <c:pt idx="8953">
                  <c:v>0.22041666666666701</c:v>
                </c:pt>
                <c:pt idx="8954">
                  <c:v>0.220439814814815</c:v>
                </c:pt>
                <c:pt idx="8955">
                  <c:v>0.22047453703703701</c:v>
                </c:pt>
                <c:pt idx="8956">
                  <c:v>0.22049768518518501</c:v>
                </c:pt>
                <c:pt idx="8957">
                  <c:v>0.220520833333333</c:v>
                </c:pt>
                <c:pt idx="8958">
                  <c:v>0.22054398148148199</c:v>
                </c:pt>
                <c:pt idx="8959">
                  <c:v>0.22056712962962999</c:v>
                </c:pt>
                <c:pt idx="8960">
                  <c:v>0.22059027777777801</c:v>
                </c:pt>
                <c:pt idx="8961">
                  <c:v>0.220613425925926</c:v>
                </c:pt>
                <c:pt idx="8962">
                  <c:v>0.220636574074074</c:v>
                </c:pt>
                <c:pt idx="8963">
                  <c:v>0.220671296296296</c:v>
                </c:pt>
                <c:pt idx="8964">
                  <c:v>0.220694444444444</c:v>
                </c:pt>
                <c:pt idx="8965">
                  <c:v>0.22071759259259299</c:v>
                </c:pt>
                <c:pt idx="8966">
                  <c:v>0.22074074074074099</c:v>
                </c:pt>
                <c:pt idx="8967">
                  <c:v>0.22076388888888901</c:v>
                </c:pt>
                <c:pt idx="8968">
                  <c:v>0.220787037037037</c:v>
                </c:pt>
                <c:pt idx="8969">
                  <c:v>0.220810185185185</c:v>
                </c:pt>
                <c:pt idx="8970">
                  <c:v>0.22083333333333299</c:v>
                </c:pt>
                <c:pt idx="8971">
                  <c:v>0.220868055555556</c:v>
                </c:pt>
                <c:pt idx="8972">
                  <c:v>0.22089120370370399</c:v>
                </c:pt>
                <c:pt idx="8973">
                  <c:v>0.22091435185185199</c:v>
                </c:pt>
                <c:pt idx="8974">
                  <c:v>0.22093750000000001</c:v>
                </c:pt>
                <c:pt idx="8975">
                  <c:v>0.220960648148148</c:v>
                </c:pt>
                <c:pt idx="8976">
                  <c:v>0.220983796296296</c:v>
                </c:pt>
                <c:pt idx="8977">
                  <c:v>0.22100694444444399</c:v>
                </c:pt>
                <c:pt idx="8978">
                  <c:v>0.22103009259259301</c:v>
                </c:pt>
                <c:pt idx="8979">
                  <c:v>0.22105324074074101</c:v>
                </c:pt>
                <c:pt idx="8980">
                  <c:v>0.22108796296296301</c:v>
                </c:pt>
                <c:pt idx="8981">
                  <c:v>0.22111111111111101</c:v>
                </c:pt>
                <c:pt idx="8982">
                  <c:v>0.221134259259259</c:v>
                </c:pt>
                <c:pt idx="8983">
                  <c:v>0.221157407407407</c:v>
                </c:pt>
                <c:pt idx="8984">
                  <c:v>0.22118055555555599</c:v>
                </c:pt>
                <c:pt idx="8985">
                  <c:v>0.22120370370370401</c:v>
                </c:pt>
                <c:pt idx="8986">
                  <c:v>0.22122685185185201</c:v>
                </c:pt>
                <c:pt idx="8987">
                  <c:v>0.22125</c:v>
                </c:pt>
                <c:pt idx="8988">
                  <c:v>0.22128472222222201</c:v>
                </c:pt>
                <c:pt idx="8989">
                  <c:v>0.22130787037037</c:v>
                </c:pt>
                <c:pt idx="8990">
                  <c:v>0.221331018518519</c:v>
                </c:pt>
                <c:pt idx="8991">
                  <c:v>0.22135416666666699</c:v>
                </c:pt>
                <c:pt idx="8992">
                  <c:v>0.22137731481481501</c:v>
                </c:pt>
                <c:pt idx="8993">
                  <c:v>0.22140046296296301</c:v>
                </c:pt>
                <c:pt idx="8994">
                  <c:v>0.221423611111111</c:v>
                </c:pt>
                <c:pt idx="8995">
                  <c:v>0.221446759259259</c:v>
                </c:pt>
                <c:pt idx="8996">
                  <c:v>0.22146990740740699</c:v>
                </c:pt>
                <c:pt idx="8997">
                  <c:v>0.22150462962963</c:v>
                </c:pt>
                <c:pt idx="8998">
                  <c:v>0.22152777777777799</c:v>
                </c:pt>
                <c:pt idx="8999">
                  <c:v>0.22155092592592601</c:v>
                </c:pt>
                <c:pt idx="9000">
                  <c:v>0.22157407407407401</c:v>
                </c:pt>
                <c:pt idx="9001">
                  <c:v>0.221597222222222</c:v>
                </c:pt>
                <c:pt idx="9002">
                  <c:v>0.22162037037037</c:v>
                </c:pt>
                <c:pt idx="9003">
                  <c:v>0.22164351851851899</c:v>
                </c:pt>
                <c:pt idx="9004">
                  <c:v>0.22166666666666701</c:v>
                </c:pt>
                <c:pt idx="9005">
                  <c:v>0.22168981481481501</c:v>
                </c:pt>
                <c:pt idx="9006">
                  <c:v>0.22172453703703701</c:v>
                </c:pt>
                <c:pt idx="9007">
                  <c:v>0.22174768518518501</c:v>
                </c:pt>
                <c:pt idx="9008">
                  <c:v>0.221770833333333</c:v>
                </c:pt>
                <c:pt idx="9009">
                  <c:v>0.22179398148148199</c:v>
                </c:pt>
                <c:pt idx="9010">
                  <c:v>0.22181712962962999</c:v>
                </c:pt>
                <c:pt idx="9011">
                  <c:v>0.22184027777777801</c:v>
                </c:pt>
                <c:pt idx="9012">
                  <c:v>0.22186342592592601</c:v>
                </c:pt>
                <c:pt idx="9013">
                  <c:v>0.221886574074074</c:v>
                </c:pt>
                <c:pt idx="9014">
                  <c:v>0.22192129629629601</c:v>
                </c:pt>
                <c:pt idx="9015">
                  <c:v>0.221944444444445</c:v>
                </c:pt>
                <c:pt idx="9016">
                  <c:v>0.22196759259259299</c:v>
                </c:pt>
                <c:pt idx="9017">
                  <c:v>0.22199074074074099</c:v>
                </c:pt>
                <c:pt idx="9018">
                  <c:v>0.22201388888888901</c:v>
                </c:pt>
                <c:pt idx="9019">
                  <c:v>0.22203703703703701</c:v>
                </c:pt>
                <c:pt idx="9020">
                  <c:v>0.222060185185185</c:v>
                </c:pt>
                <c:pt idx="9021">
                  <c:v>0.22208333333333299</c:v>
                </c:pt>
                <c:pt idx="9022">
                  <c:v>0.222118055555556</c:v>
                </c:pt>
                <c:pt idx="9023">
                  <c:v>0.22214120370370399</c:v>
                </c:pt>
                <c:pt idx="9024">
                  <c:v>0.22216435185185199</c:v>
                </c:pt>
                <c:pt idx="9025">
                  <c:v>0.22218750000000001</c:v>
                </c:pt>
                <c:pt idx="9026">
                  <c:v>0.222210648148148</c:v>
                </c:pt>
                <c:pt idx="9027">
                  <c:v>0.222233796296296</c:v>
                </c:pt>
                <c:pt idx="9028">
                  <c:v>0.22225694444444399</c:v>
                </c:pt>
                <c:pt idx="9029">
                  <c:v>0.22228009259259299</c:v>
                </c:pt>
                <c:pt idx="9030">
                  <c:v>0.22230324074074101</c:v>
                </c:pt>
                <c:pt idx="9031">
                  <c:v>0.22233796296296299</c:v>
                </c:pt>
                <c:pt idx="9032">
                  <c:v>0.22236111111111101</c:v>
                </c:pt>
                <c:pt idx="9033">
                  <c:v>0.222384259259259</c:v>
                </c:pt>
                <c:pt idx="9034">
                  <c:v>0.222407407407407</c:v>
                </c:pt>
                <c:pt idx="9035">
                  <c:v>0.22243055555555599</c:v>
                </c:pt>
                <c:pt idx="9036">
                  <c:v>0.22245370370370399</c:v>
                </c:pt>
                <c:pt idx="9037">
                  <c:v>0.22247685185185201</c:v>
                </c:pt>
                <c:pt idx="9038">
                  <c:v>0.2225</c:v>
                </c:pt>
                <c:pt idx="9039">
                  <c:v>0.222523148148148</c:v>
                </c:pt>
                <c:pt idx="9040">
                  <c:v>0.22255787037037</c:v>
                </c:pt>
                <c:pt idx="9041">
                  <c:v>0.222581018518519</c:v>
                </c:pt>
                <c:pt idx="9042">
                  <c:v>0.22260416666666699</c:v>
                </c:pt>
                <c:pt idx="9043">
                  <c:v>0.22262731481481501</c:v>
                </c:pt>
                <c:pt idx="9044">
                  <c:v>0.22265046296296301</c:v>
                </c:pt>
                <c:pt idx="9045">
                  <c:v>0.222673611111111</c:v>
                </c:pt>
                <c:pt idx="9046">
                  <c:v>0.222696759259259</c:v>
                </c:pt>
                <c:pt idx="9047">
                  <c:v>0.22271990740740699</c:v>
                </c:pt>
                <c:pt idx="9048">
                  <c:v>0.22274305555555601</c:v>
                </c:pt>
                <c:pt idx="9049">
                  <c:v>0.22277777777777799</c:v>
                </c:pt>
                <c:pt idx="9050">
                  <c:v>0.22280092592592601</c:v>
                </c:pt>
                <c:pt idx="9051">
                  <c:v>0.22282407407407401</c:v>
                </c:pt>
                <c:pt idx="9052">
                  <c:v>0.222847222222222</c:v>
                </c:pt>
                <c:pt idx="9053">
                  <c:v>0.22287037037037</c:v>
                </c:pt>
                <c:pt idx="9054">
                  <c:v>0.22289351851851799</c:v>
                </c:pt>
                <c:pt idx="9055">
                  <c:v>0.22291666666666701</c:v>
                </c:pt>
                <c:pt idx="9056">
                  <c:v>0.22293981481481501</c:v>
                </c:pt>
                <c:pt idx="9057">
                  <c:v>0.222962962962963</c:v>
                </c:pt>
                <c:pt idx="9058">
                  <c:v>0.22299768518518501</c:v>
                </c:pt>
                <c:pt idx="9059">
                  <c:v>0.223020833333333</c:v>
                </c:pt>
                <c:pt idx="9060">
                  <c:v>0.223043981481482</c:v>
                </c:pt>
                <c:pt idx="9061">
                  <c:v>0.22306712962962999</c:v>
                </c:pt>
                <c:pt idx="9062">
                  <c:v>0.22309027777777801</c:v>
                </c:pt>
                <c:pt idx="9063">
                  <c:v>0.22311342592592601</c:v>
                </c:pt>
                <c:pt idx="9064">
                  <c:v>0.223136574074074</c:v>
                </c:pt>
                <c:pt idx="9065">
                  <c:v>0.223159722222222</c:v>
                </c:pt>
                <c:pt idx="9066">
                  <c:v>0.22318287037036999</c:v>
                </c:pt>
                <c:pt idx="9067">
                  <c:v>0.22321759259259299</c:v>
                </c:pt>
                <c:pt idx="9068">
                  <c:v>0.22324074074074099</c:v>
                </c:pt>
                <c:pt idx="9069">
                  <c:v>0.22326388888888901</c:v>
                </c:pt>
                <c:pt idx="9070">
                  <c:v>0.22328703703703701</c:v>
                </c:pt>
                <c:pt idx="9071">
                  <c:v>0.223310185185185</c:v>
                </c:pt>
                <c:pt idx="9072">
                  <c:v>0.223333333333333</c:v>
                </c:pt>
                <c:pt idx="9073">
                  <c:v>0.22335648148148199</c:v>
                </c:pt>
                <c:pt idx="9074">
                  <c:v>0.22337962962963001</c:v>
                </c:pt>
                <c:pt idx="9075">
                  <c:v>0.22341435185185199</c:v>
                </c:pt>
                <c:pt idx="9076">
                  <c:v>0.22343750000000001</c:v>
                </c:pt>
                <c:pt idx="9077">
                  <c:v>0.22346064814814801</c:v>
                </c:pt>
                <c:pt idx="9078">
                  <c:v>0.223483796296296</c:v>
                </c:pt>
                <c:pt idx="9079">
                  <c:v>0.22350694444444399</c:v>
                </c:pt>
                <c:pt idx="9080">
                  <c:v>0.22353009259259299</c:v>
                </c:pt>
                <c:pt idx="9081">
                  <c:v>0.22355324074074101</c:v>
                </c:pt>
                <c:pt idx="9082">
                  <c:v>0.223576388888889</c:v>
                </c:pt>
                <c:pt idx="9083">
                  <c:v>0.223599537037037</c:v>
                </c:pt>
                <c:pt idx="9084">
                  <c:v>0.22363425925925901</c:v>
                </c:pt>
                <c:pt idx="9085">
                  <c:v>0.223657407407407</c:v>
                </c:pt>
                <c:pt idx="9086">
                  <c:v>0.22368055555555599</c:v>
                </c:pt>
                <c:pt idx="9087">
                  <c:v>0.22370370370370399</c:v>
                </c:pt>
                <c:pt idx="9088">
                  <c:v>0.22372685185185201</c:v>
                </c:pt>
                <c:pt idx="9089">
                  <c:v>0.22375</c:v>
                </c:pt>
                <c:pt idx="9090">
                  <c:v>0.223773148148148</c:v>
                </c:pt>
                <c:pt idx="9091">
                  <c:v>0.22380787037037</c:v>
                </c:pt>
                <c:pt idx="9092">
                  <c:v>0.223831018518519</c:v>
                </c:pt>
                <c:pt idx="9093">
                  <c:v>0.22385416666666699</c:v>
                </c:pt>
                <c:pt idx="9094">
                  <c:v>0.22387731481481499</c:v>
                </c:pt>
                <c:pt idx="9095">
                  <c:v>0.22390046296296301</c:v>
                </c:pt>
                <c:pt idx="9096">
                  <c:v>0.223923611111111</c:v>
                </c:pt>
                <c:pt idx="9097">
                  <c:v>0.223946759259259</c:v>
                </c:pt>
                <c:pt idx="9098">
                  <c:v>0.22396990740740699</c:v>
                </c:pt>
                <c:pt idx="9099">
                  <c:v>0.22399305555555599</c:v>
                </c:pt>
                <c:pt idx="9100">
                  <c:v>0.22401620370370401</c:v>
                </c:pt>
                <c:pt idx="9101">
                  <c:v>0.22405092592592599</c:v>
                </c:pt>
                <c:pt idx="9102">
                  <c:v>0.22407407407407401</c:v>
                </c:pt>
                <c:pt idx="9103">
                  <c:v>0.224097222222222</c:v>
                </c:pt>
                <c:pt idx="9104">
                  <c:v>0.22412037037037</c:v>
                </c:pt>
                <c:pt idx="9105">
                  <c:v>0.22414351851851899</c:v>
                </c:pt>
                <c:pt idx="9106">
                  <c:v>0.22416666666666701</c:v>
                </c:pt>
                <c:pt idx="9107">
                  <c:v>0.22418981481481501</c:v>
                </c:pt>
                <c:pt idx="9108">
                  <c:v>0.224212962962963</c:v>
                </c:pt>
                <c:pt idx="9109">
                  <c:v>0.22424768518518501</c:v>
                </c:pt>
                <c:pt idx="9110">
                  <c:v>0.224270833333333</c:v>
                </c:pt>
                <c:pt idx="9111">
                  <c:v>0.224293981481482</c:v>
                </c:pt>
                <c:pt idx="9112">
                  <c:v>0.22431712962962999</c:v>
                </c:pt>
                <c:pt idx="9113">
                  <c:v>0.22434027777777801</c:v>
                </c:pt>
                <c:pt idx="9114">
                  <c:v>0.22436342592592601</c:v>
                </c:pt>
                <c:pt idx="9115">
                  <c:v>0.224386574074074</c:v>
                </c:pt>
                <c:pt idx="9116">
                  <c:v>0.224409722222222</c:v>
                </c:pt>
                <c:pt idx="9117">
                  <c:v>0.22443287037036999</c:v>
                </c:pt>
                <c:pt idx="9118">
                  <c:v>0.224467592592593</c:v>
                </c:pt>
                <c:pt idx="9119">
                  <c:v>0.22449074074074099</c:v>
                </c:pt>
                <c:pt idx="9120">
                  <c:v>0.22451388888888901</c:v>
                </c:pt>
                <c:pt idx="9121">
                  <c:v>0.22453703703703701</c:v>
                </c:pt>
                <c:pt idx="9122">
                  <c:v>0.224560185185185</c:v>
                </c:pt>
                <c:pt idx="9123">
                  <c:v>0.224583333333333</c:v>
                </c:pt>
                <c:pt idx="9124">
                  <c:v>0.22460648148148199</c:v>
                </c:pt>
                <c:pt idx="9125">
                  <c:v>0.22462962962963001</c:v>
                </c:pt>
                <c:pt idx="9126">
                  <c:v>0.22465277777777801</c:v>
                </c:pt>
                <c:pt idx="9127">
                  <c:v>0.22468750000000001</c:v>
                </c:pt>
                <c:pt idx="9128">
                  <c:v>0.22471064814814801</c:v>
                </c:pt>
                <c:pt idx="9129">
                  <c:v>0.224733796296296</c:v>
                </c:pt>
                <c:pt idx="9130">
                  <c:v>0.22475694444444499</c:v>
                </c:pt>
                <c:pt idx="9131">
                  <c:v>0.22478009259259299</c:v>
                </c:pt>
                <c:pt idx="9132">
                  <c:v>0.22480324074074101</c:v>
                </c:pt>
                <c:pt idx="9133">
                  <c:v>0.22482638888888901</c:v>
                </c:pt>
                <c:pt idx="9134">
                  <c:v>0.224849537037037</c:v>
                </c:pt>
                <c:pt idx="9135">
                  <c:v>0.224872685185185</c:v>
                </c:pt>
                <c:pt idx="9136">
                  <c:v>0.224907407407407</c:v>
                </c:pt>
                <c:pt idx="9137">
                  <c:v>0.22493055555555599</c:v>
                </c:pt>
                <c:pt idx="9138">
                  <c:v>0.22495370370370399</c:v>
                </c:pt>
                <c:pt idx="9139">
                  <c:v>0.22497685185185201</c:v>
                </c:pt>
                <c:pt idx="9140">
                  <c:v>0.22500000000000001</c:v>
                </c:pt>
                <c:pt idx="9141">
                  <c:v>0.225023148148148</c:v>
                </c:pt>
                <c:pt idx="9142">
                  <c:v>0.22504629629629599</c:v>
                </c:pt>
                <c:pt idx="9143">
                  <c:v>0.22506944444444399</c:v>
                </c:pt>
                <c:pt idx="9144">
                  <c:v>0.22509259259259301</c:v>
                </c:pt>
                <c:pt idx="9145">
                  <c:v>0.22512731481481499</c:v>
                </c:pt>
                <c:pt idx="9146">
                  <c:v>0.22515046296296301</c:v>
                </c:pt>
                <c:pt idx="9147">
                  <c:v>0.22517361111111101</c:v>
                </c:pt>
                <c:pt idx="9148">
                  <c:v>0.225196759259259</c:v>
                </c:pt>
                <c:pt idx="9149">
                  <c:v>0.22521990740740699</c:v>
                </c:pt>
                <c:pt idx="9150">
                  <c:v>0.22524305555555599</c:v>
                </c:pt>
                <c:pt idx="9151">
                  <c:v>0.22526620370370401</c:v>
                </c:pt>
                <c:pt idx="9152">
                  <c:v>0.225289351851852</c:v>
                </c:pt>
                <c:pt idx="9153">
                  <c:v>0.22532407407407401</c:v>
                </c:pt>
                <c:pt idx="9154">
                  <c:v>0.225347222222222</c:v>
                </c:pt>
                <c:pt idx="9155">
                  <c:v>0.22537037037037</c:v>
                </c:pt>
                <c:pt idx="9156">
                  <c:v>0.22539351851851899</c:v>
                </c:pt>
                <c:pt idx="9157">
                  <c:v>0.22541666666666699</c:v>
                </c:pt>
                <c:pt idx="9158">
                  <c:v>0.22543981481481501</c:v>
                </c:pt>
                <c:pt idx="9159">
                  <c:v>0.225462962962963</c:v>
                </c:pt>
                <c:pt idx="9160">
                  <c:v>0.225486111111111</c:v>
                </c:pt>
                <c:pt idx="9161">
                  <c:v>0.22550925925925899</c:v>
                </c:pt>
                <c:pt idx="9162">
                  <c:v>0.225543981481482</c:v>
                </c:pt>
                <c:pt idx="9163">
                  <c:v>0.22556712962962999</c:v>
                </c:pt>
                <c:pt idx="9164">
                  <c:v>0.22559027777777799</c:v>
                </c:pt>
                <c:pt idx="9165">
                  <c:v>0.22561342592592601</c:v>
                </c:pt>
                <c:pt idx="9166">
                  <c:v>0.225636574074074</c:v>
                </c:pt>
                <c:pt idx="9167">
                  <c:v>0.225659722222222</c:v>
                </c:pt>
                <c:pt idx="9168">
                  <c:v>0.22568287037036999</c:v>
                </c:pt>
                <c:pt idx="9169">
                  <c:v>0.22570601851851901</c:v>
                </c:pt>
                <c:pt idx="9170">
                  <c:v>0.22574074074074099</c:v>
                </c:pt>
                <c:pt idx="9171">
                  <c:v>0.22576388888888901</c:v>
                </c:pt>
                <c:pt idx="9172">
                  <c:v>0.22578703703703701</c:v>
                </c:pt>
                <c:pt idx="9173">
                  <c:v>0.225810185185185</c:v>
                </c:pt>
                <c:pt idx="9174">
                  <c:v>0.225833333333333</c:v>
                </c:pt>
                <c:pt idx="9175">
                  <c:v>0.22585648148148199</c:v>
                </c:pt>
                <c:pt idx="9176">
                  <c:v>0.22587962962963001</c:v>
                </c:pt>
                <c:pt idx="9177">
                  <c:v>0.22590277777777801</c:v>
                </c:pt>
                <c:pt idx="9178">
                  <c:v>0.22593750000000001</c:v>
                </c:pt>
                <c:pt idx="9179">
                  <c:v>0.22596064814814801</c:v>
                </c:pt>
                <c:pt idx="9180">
                  <c:v>0.225983796296296</c:v>
                </c:pt>
                <c:pt idx="9181">
                  <c:v>0.226006944444444</c:v>
                </c:pt>
                <c:pt idx="9182">
                  <c:v>0.22603009259259299</c:v>
                </c:pt>
                <c:pt idx="9183">
                  <c:v>0.22605324074074101</c:v>
                </c:pt>
                <c:pt idx="9184">
                  <c:v>0.22607638888888901</c:v>
                </c:pt>
                <c:pt idx="9185">
                  <c:v>0.226099537037037</c:v>
                </c:pt>
                <c:pt idx="9186">
                  <c:v>0.226122685185185</c:v>
                </c:pt>
                <c:pt idx="9187">
                  <c:v>0.226157407407407</c:v>
                </c:pt>
                <c:pt idx="9188">
                  <c:v>0.226180555555556</c:v>
                </c:pt>
                <c:pt idx="9189">
                  <c:v>0.22620370370370399</c:v>
                </c:pt>
                <c:pt idx="9190">
                  <c:v>0.22622685185185201</c:v>
                </c:pt>
                <c:pt idx="9191">
                  <c:v>0.22625000000000001</c:v>
                </c:pt>
                <c:pt idx="9192">
                  <c:v>0.226273148148148</c:v>
                </c:pt>
                <c:pt idx="9193">
                  <c:v>0.226296296296296</c:v>
                </c:pt>
                <c:pt idx="9194">
                  <c:v>0.22631944444444399</c:v>
                </c:pt>
                <c:pt idx="9195">
                  <c:v>0.22634259259259301</c:v>
                </c:pt>
                <c:pt idx="9196">
                  <c:v>0.22637731481481499</c:v>
                </c:pt>
                <c:pt idx="9197">
                  <c:v>0.22640046296296301</c:v>
                </c:pt>
                <c:pt idx="9198">
                  <c:v>0.22642361111111101</c:v>
                </c:pt>
                <c:pt idx="9199">
                  <c:v>0.226446759259259</c:v>
                </c:pt>
                <c:pt idx="9200">
                  <c:v>0.226469907407407</c:v>
                </c:pt>
                <c:pt idx="9201">
                  <c:v>0.22649305555555599</c:v>
                </c:pt>
                <c:pt idx="9202">
                  <c:v>0.22651620370370401</c:v>
                </c:pt>
                <c:pt idx="9203">
                  <c:v>0.22653935185185201</c:v>
                </c:pt>
                <c:pt idx="9204">
                  <c:v>0.2265625</c:v>
                </c:pt>
                <c:pt idx="9205">
                  <c:v>0.22659722222222201</c:v>
                </c:pt>
                <c:pt idx="9206">
                  <c:v>0.22662037037037</c:v>
                </c:pt>
                <c:pt idx="9207">
                  <c:v>0.22664351851851899</c:v>
                </c:pt>
                <c:pt idx="9208">
                  <c:v>0.22666666666666699</c:v>
                </c:pt>
                <c:pt idx="9209">
                  <c:v>0.22668981481481501</c:v>
                </c:pt>
                <c:pt idx="9210">
                  <c:v>0.226712962962963</c:v>
                </c:pt>
                <c:pt idx="9211">
                  <c:v>0.226736111111111</c:v>
                </c:pt>
                <c:pt idx="9212">
                  <c:v>0.22675925925925899</c:v>
                </c:pt>
                <c:pt idx="9213">
                  <c:v>0.22678240740740699</c:v>
                </c:pt>
                <c:pt idx="9214">
                  <c:v>0.22681712962962999</c:v>
                </c:pt>
                <c:pt idx="9215">
                  <c:v>0.22684027777777799</c:v>
                </c:pt>
                <c:pt idx="9216">
                  <c:v>0.22686342592592601</c:v>
                </c:pt>
                <c:pt idx="9217">
                  <c:v>0.226886574074074</c:v>
                </c:pt>
                <c:pt idx="9218">
                  <c:v>0.226909722222222</c:v>
                </c:pt>
                <c:pt idx="9219">
                  <c:v>0.22693287037036999</c:v>
                </c:pt>
                <c:pt idx="9220">
                  <c:v>0.22695601851851899</c:v>
                </c:pt>
                <c:pt idx="9221">
                  <c:v>0.22699074074074099</c:v>
                </c:pt>
                <c:pt idx="9222">
                  <c:v>0.22701388888888899</c:v>
                </c:pt>
                <c:pt idx="9223">
                  <c:v>0.22703703703703701</c:v>
                </c:pt>
                <c:pt idx="9224">
                  <c:v>0.227060185185185</c:v>
                </c:pt>
                <c:pt idx="9225">
                  <c:v>0.227083333333333</c:v>
                </c:pt>
                <c:pt idx="9226">
                  <c:v>0.22710648148148199</c:v>
                </c:pt>
                <c:pt idx="9227">
                  <c:v>0.22712962962962999</c:v>
                </c:pt>
                <c:pt idx="9228">
                  <c:v>0.22715277777777801</c:v>
                </c:pt>
                <c:pt idx="9229">
                  <c:v>0.22718749999999999</c:v>
                </c:pt>
                <c:pt idx="9230">
                  <c:v>0.22721064814814801</c:v>
                </c:pt>
                <c:pt idx="9231">
                  <c:v>0.227233796296296</c:v>
                </c:pt>
                <c:pt idx="9232">
                  <c:v>0.227256944444444</c:v>
                </c:pt>
                <c:pt idx="9233">
                  <c:v>0.22728009259259299</c:v>
                </c:pt>
                <c:pt idx="9234">
                  <c:v>0.22730324074074101</c:v>
                </c:pt>
                <c:pt idx="9235">
                  <c:v>0.22732638888888901</c:v>
                </c:pt>
                <c:pt idx="9236">
                  <c:v>0.227349537037037</c:v>
                </c:pt>
                <c:pt idx="9237">
                  <c:v>0.22738425925925901</c:v>
                </c:pt>
                <c:pt idx="9238">
                  <c:v>0.227407407407407</c:v>
                </c:pt>
                <c:pt idx="9239">
                  <c:v>0.227430555555556</c:v>
                </c:pt>
                <c:pt idx="9240">
                  <c:v>0.22745370370370399</c:v>
                </c:pt>
                <c:pt idx="9241">
                  <c:v>0.22747685185185201</c:v>
                </c:pt>
                <c:pt idx="9242">
                  <c:v>0.22750000000000001</c:v>
                </c:pt>
                <c:pt idx="9243">
                  <c:v>0.227523148148148</c:v>
                </c:pt>
                <c:pt idx="9244">
                  <c:v>0.227546296296296</c:v>
                </c:pt>
                <c:pt idx="9245">
                  <c:v>0.22756944444444499</c:v>
                </c:pt>
                <c:pt idx="9246">
                  <c:v>0.227604166666667</c:v>
                </c:pt>
                <c:pt idx="9247">
                  <c:v>0.22762731481481499</c:v>
                </c:pt>
                <c:pt idx="9248">
                  <c:v>0.22765046296296301</c:v>
                </c:pt>
                <c:pt idx="9249">
                  <c:v>0.22767361111111101</c:v>
                </c:pt>
                <c:pt idx="9250">
                  <c:v>0.227696759259259</c:v>
                </c:pt>
                <c:pt idx="9251">
                  <c:v>0.227719907407407</c:v>
                </c:pt>
                <c:pt idx="9252">
                  <c:v>0.22774305555555599</c:v>
                </c:pt>
                <c:pt idx="9253">
                  <c:v>0.22776620370370401</c:v>
                </c:pt>
                <c:pt idx="9254">
                  <c:v>0.22780092592592599</c:v>
                </c:pt>
                <c:pt idx="9255">
                  <c:v>0.22782407407407401</c:v>
                </c:pt>
                <c:pt idx="9256">
                  <c:v>0.22784722222222201</c:v>
                </c:pt>
                <c:pt idx="9257">
                  <c:v>0.22787037037037</c:v>
                </c:pt>
                <c:pt idx="9258">
                  <c:v>0.227893518518518</c:v>
                </c:pt>
                <c:pt idx="9259">
                  <c:v>0.22791666666666699</c:v>
                </c:pt>
                <c:pt idx="9260">
                  <c:v>0.22793981481481501</c:v>
                </c:pt>
                <c:pt idx="9261">
                  <c:v>0.22796296296296301</c:v>
                </c:pt>
                <c:pt idx="9262">
                  <c:v>0.227986111111111</c:v>
                </c:pt>
                <c:pt idx="9263">
                  <c:v>0.22802083333333301</c:v>
                </c:pt>
                <c:pt idx="9264">
                  <c:v>0.228043981481482</c:v>
                </c:pt>
                <c:pt idx="9265">
                  <c:v>0.22806712962962999</c:v>
                </c:pt>
                <c:pt idx="9266">
                  <c:v>0.22809027777777799</c:v>
                </c:pt>
                <c:pt idx="9267">
                  <c:v>0.22811342592592601</c:v>
                </c:pt>
                <c:pt idx="9268">
                  <c:v>0.22813657407407401</c:v>
                </c:pt>
                <c:pt idx="9269">
                  <c:v>0.228159722222222</c:v>
                </c:pt>
                <c:pt idx="9270">
                  <c:v>0.22818287037036999</c:v>
                </c:pt>
                <c:pt idx="9271">
                  <c:v>0.228217592592593</c:v>
                </c:pt>
                <c:pt idx="9272">
                  <c:v>0.22824074074074099</c:v>
                </c:pt>
                <c:pt idx="9273">
                  <c:v>0.22826388888888899</c:v>
                </c:pt>
                <c:pt idx="9274">
                  <c:v>0.22828703703703701</c:v>
                </c:pt>
                <c:pt idx="9275">
                  <c:v>0.22831018518518501</c:v>
                </c:pt>
                <c:pt idx="9276">
                  <c:v>0.228333333333333</c:v>
                </c:pt>
                <c:pt idx="9277">
                  <c:v>0.22835648148148199</c:v>
                </c:pt>
                <c:pt idx="9278">
                  <c:v>0.22837962962962999</c:v>
                </c:pt>
                <c:pt idx="9279">
                  <c:v>0.22840277777777801</c:v>
                </c:pt>
                <c:pt idx="9280">
                  <c:v>0.228425925925926</c:v>
                </c:pt>
                <c:pt idx="9281">
                  <c:v>0.22846064814814801</c:v>
                </c:pt>
                <c:pt idx="9282">
                  <c:v>0.228483796296296</c:v>
                </c:pt>
                <c:pt idx="9283">
                  <c:v>0.228506944444444</c:v>
                </c:pt>
                <c:pt idx="9284">
                  <c:v>0.22853009259259299</c:v>
                </c:pt>
                <c:pt idx="9285">
                  <c:v>0.22855324074074099</c:v>
                </c:pt>
                <c:pt idx="9286">
                  <c:v>0.22857638888888901</c:v>
                </c:pt>
                <c:pt idx="9287">
                  <c:v>0.228599537037037</c:v>
                </c:pt>
                <c:pt idx="9288">
                  <c:v>0.228622685185185</c:v>
                </c:pt>
                <c:pt idx="9289">
                  <c:v>0.228657407407407</c:v>
                </c:pt>
                <c:pt idx="9290">
                  <c:v>0.228680555555556</c:v>
                </c:pt>
                <c:pt idx="9291">
                  <c:v>0.22870370370370399</c:v>
                </c:pt>
                <c:pt idx="9292">
                  <c:v>0.22872685185185199</c:v>
                </c:pt>
                <c:pt idx="9293">
                  <c:v>0.22875000000000001</c:v>
                </c:pt>
                <c:pt idx="9294">
                  <c:v>0.228773148148148</c:v>
                </c:pt>
                <c:pt idx="9295">
                  <c:v>0.228796296296296</c:v>
                </c:pt>
                <c:pt idx="9296">
                  <c:v>0.22881944444444399</c:v>
                </c:pt>
                <c:pt idx="9297">
                  <c:v>0.22884259259259301</c:v>
                </c:pt>
                <c:pt idx="9298">
                  <c:v>0.22887731481481499</c:v>
                </c:pt>
                <c:pt idx="9299">
                  <c:v>0.22890046296296301</c:v>
                </c:pt>
                <c:pt idx="9300">
                  <c:v>0.22892361111111101</c:v>
                </c:pt>
                <c:pt idx="9301">
                  <c:v>0.228946759259259</c:v>
                </c:pt>
                <c:pt idx="9302">
                  <c:v>0.228969907407407</c:v>
                </c:pt>
                <c:pt idx="9303">
                  <c:v>0.22899305555555599</c:v>
                </c:pt>
                <c:pt idx="9304">
                  <c:v>0.22901620370370401</c:v>
                </c:pt>
                <c:pt idx="9305">
                  <c:v>0.22903935185185201</c:v>
                </c:pt>
                <c:pt idx="9306">
                  <c:v>0.22907407407407401</c:v>
                </c:pt>
                <c:pt idx="9307">
                  <c:v>0.22909722222222201</c:v>
                </c:pt>
                <c:pt idx="9308">
                  <c:v>0.22912037037037</c:v>
                </c:pt>
                <c:pt idx="9309">
                  <c:v>0.229143518518519</c:v>
                </c:pt>
                <c:pt idx="9310">
                  <c:v>0.22916666666666699</c:v>
                </c:pt>
                <c:pt idx="9311">
                  <c:v>0.22918981481481501</c:v>
                </c:pt>
                <c:pt idx="9312">
                  <c:v>0.22921296296296301</c:v>
                </c:pt>
                <c:pt idx="9313">
                  <c:v>0.229236111111111</c:v>
                </c:pt>
                <c:pt idx="9314">
                  <c:v>0.22927083333333301</c:v>
                </c:pt>
                <c:pt idx="9315">
                  <c:v>0.229293981481482</c:v>
                </c:pt>
                <c:pt idx="9316">
                  <c:v>0.22931712962963</c:v>
                </c:pt>
                <c:pt idx="9317">
                  <c:v>0.22934027777777799</c:v>
                </c:pt>
                <c:pt idx="9318">
                  <c:v>0.22936342592592601</c:v>
                </c:pt>
                <c:pt idx="9319">
                  <c:v>0.22938657407407401</c:v>
                </c:pt>
                <c:pt idx="9320">
                  <c:v>0.229409722222222</c:v>
                </c:pt>
                <c:pt idx="9321">
                  <c:v>0.22943287037037</c:v>
                </c:pt>
                <c:pt idx="9322">
                  <c:v>0.22945601851851899</c:v>
                </c:pt>
                <c:pt idx="9323">
                  <c:v>0.22947916666666701</c:v>
                </c:pt>
                <c:pt idx="9324">
                  <c:v>0.22951388888888899</c:v>
                </c:pt>
                <c:pt idx="9325">
                  <c:v>0.22953703703703701</c:v>
                </c:pt>
                <c:pt idx="9326">
                  <c:v>0.22956018518518501</c:v>
                </c:pt>
                <c:pt idx="9327">
                  <c:v>0.229583333333333</c:v>
                </c:pt>
                <c:pt idx="9328">
                  <c:v>0.22960648148148199</c:v>
                </c:pt>
                <c:pt idx="9329">
                  <c:v>0.22962962962962999</c:v>
                </c:pt>
                <c:pt idx="9330">
                  <c:v>0.22965277777777801</c:v>
                </c:pt>
                <c:pt idx="9331">
                  <c:v>0.22967592592592601</c:v>
                </c:pt>
                <c:pt idx="9332">
                  <c:v>0.22971064814814801</c:v>
                </c:pt>
                <c:pt idx="9333">
                  <c:v>0.22973379629629601</c:v>
                </c:pt>
                <c:pt idx="9334">
                  <c:v>0.229756944444444</c:v>
                </c:pt>
                <c:pt idx="9335">
                  <c:v>0.22978009259259299</c:v>
                </c:pt>
                <c:pt idx="9336">
                  <c:v>0.22980324074074099</c:v>
                </c:pt>
                <c:pt idx="9337">
                  <c:v>0.22982638888888901</c:v>
                </c:pt>
                <c:pt idx="9338">
                  <c:v>0.22984953703703701</c:v>
                </c:pt>
                <c:pt idx="9339">
                  <c:v>0.229872685185185</c:v>
                </c:pt>
                <c:pt idx="9340">
                  <c:v>0.22989583333333299</c:v>
                </c:pt>
                <c:pt idx="9341">
                  <c:v>0.229930555555556</c:v>
                </c:pt>
                <c:pt idx="9342">
                  <c:v>0.22995370370370399</c:v>
                </c:pt>
                <c:pt idx="9343">
                  <c:v>0.22997685185185199</c:v>
                </c:pt>
                <c:pt idx="9344">
                  <c:v>0.23</c:v>
                </c:pt>
                <c:pt idx="9345">
                  <c:v>0.230023148148148</c:v>
                </c:pt>
                <c:pt idx="9346">
                  <c:v>0.230046296296296</c:v>
                </c:pt>
                <c:pt idx="9347">
                  <c:v>0.23006944444444399</c:v>
                </c:pt>
                <c:pt idx="9348">
                  <c:v>0.23009259259259299</c:v>
                </c:pt>
                <c:pt idx="9349">
                  <c:v>0.23011574074074101</c:v>
                </c:pt>
                <c:pt idx="9350">
                  <c:v>0.23015046296296299</c:v>
                </c:pt>
                <c:pt idx="9351">
                  <c:v>0.23017361111111101</c:v>
                </c:pt>
                <c:pt idx="9352">
                  <c:v>0.230196759259259</c:v>
                </c:pt>
                <c:pt idx="9353">
                  <c:v>0.230219907407407</c:v>
                </c:pt>
                <c:pt idx="9354">
                  <c:v>0.23024305555555599</c:v>
                </c:pt>
                <c:pt idx="9355">
                  <c:v>0.23026620370370399</c:v>
                </c:pt>
                <c:pt idx="9356">
                  <c:v>0.23028935185185201</c:v>
                </c:pt>
                <c:pt idx="9357">
                  <c:v>0.2303125</c:v>
                </c:pt>
                <c:pt idx="9358">
                  <c:v>0.23034722222222201</c:v>
                </c:pt>
                <c:pt idx="9359">
                  <c:v>0.23037037037037</c:v>
                </c:pt>
                <c:pt idx="9360">
                  <c:v>0.230393518518518</c:v>
                </c:pt>
                <c:pt idx="9361">
                  <c:v>0.23041666666666699</c:v>
                </c:pt>
                <c:pt idx="9362">
                  <c:v>0.23043981481481501</c:v>
                </c:pt>
                <c:pt idx="9363">
                  <c:v>0.23046296296296301</c:v>
                </c:pt>
                <c:pt idx="9364">
                  <c:v>0.230486111111111</c:v>
                </c:pt>
                <c:pt idx="9365">
                  <c:v>0.230509259259259</c:v>
                </c:pt>
                <c:pt idx="9366">
                  <c:v>0.23053240740740699</c:v>
                </c:pt>
                <c:pt idx="9367">
                  <c:v>0.23055555555555499</c:v>
                </c:pt>
                <c:pt idx="9368">
                  <c:v>0.23059027777777799</c:v>
                </c:pt>
                <c:pt idx="9369">
                  <c:v>0.23061342592592601</c:v>
                </c:pt>
                <c:pt idx="9370">
                  <c:v>0.23063657407407401</c:v>
                </c:pt>
                <c:pt idx="9371">
                  <c:v>0.230659722222222</c:v>
                </c:pt>
                <c:pt idx="9372">
                  <c:v>0.23068287037037</c:v>
                </c:pt>
                <c:pt idx="9373">
                  <c:v>0.23070601851851799</c:v>
                </c:pt>
                <c:pt idx="9374">
                  <c:v>0.23072916666666701</c:v>
                </c:pt>
                <c:pt idx="9375">
                  <c:v>0.23075231481481501</c:v>
                </c:pt>
                <c:pt idx="9376">
                  <c:v>0.230775462962963</c:v>
                </c:pt>
                <c:pt idx="9377">
                  <c:v>0.23081018518518501</c:v>
                </c:pt>
                <c:pt idx="9378">
                  <c:v>0.230833333333333</c:v>
                </c:pt>
                <c:pt idx="9379">
                  <c:v>0.230856481481482</c:v>
                </c:pt>
                <c:pt idx="9380">
                  <c:v>0.23087962962962999</c:v>
                </c:pt>
                <c:pt idx="9381">
                  <c:v>0.23090277777777801</c:v>
                </c:pt>
                <c:pt idx="9382">
                  <c:v>0.23092592592592601</c:v>
                </c:pt>
                <c:pt idx="9383">
                  <c:v>0.230949074074074</c:v>
                </c:pt>
                <c:pt idx="9384">
                  <c:v>0.230972222222222</c:v>
                </c:pt>
                <c:pt idx="9385">
                  <c:v>0.231006944444444</c:v>
                </c:pt>
                <c:pt idx="9386">
                  <c:v>0.23103009259259299</c:v>
                </c:pt>
                <c:pt idx="9387">
                  <c:v>0.23105324074074099</c:v>
                </c:pt>
                <c:pt idx="9388">
                  <c:v>0.23107638888888901</c:v>
                </c:pt>
                <c:pt idx="9389">
                  <c:v>0.23109953703703701</c:v>
                </c:pt>
                <c:pt idx="9390">
                  <c:v>0.231122685185185</c:v>
                </c:pt>
                <c:pt idx="9391">
                  <c:v>0.231145833333333</c:v>
                </c:pt>
                <c:pt idx="9392">
                  <c:v>0.23116898148148099</c:v>
                </c:pt>
                <c:pt idx="9393">
                  <c:v>0.23119212962963001</c:v>
                </c:pt>
                <c:pt idx="9394">
                  <c:v>0.23121527777777801</c:v>
                </c:pt>
                <c:pt idx="9395">
                  <c:v>0.23125000000000001</c:v>
                </c:pt>
                <c:pt idx="9396">
                  <c:v>0.23127314814814801</c:v>
                </c:pt>
                <c:pt idx="9397">
                  <c:v>0.231296296296296</c:v>
                </c:pt>
                <c:pt idx="9398">
                  <c:v>0.23131944444444399</c:v>
                </c:pt>
                <c:pt idx="9399">
                  <c:v>0.23134259259259299</c:v>
                </c:pt>
                <c:pt idx="9400">
                  <c:v>0.23136574074074101</c:v>
                </c:pt>
                <c:pt idx="9401">
                  <c:v>0.231388888888889</c:v>
                </c:pt>
                <c:pt idx="9402">
                  <c:v>0.231412037037037</c:v>
                </c:pt>
                <c:pt idx="9403">
                  <c:v>0.23144675925925901</c:v>
                </c:pt>
                <c:pt idx="9404">
                  <c:v>0.231469907407407</c:v>
                </c:pt>
                <c:pt idx="9405">
                  <c:v>0.23149305555555599</c:v>
                </c:pt>
                <c:pt idx="9406">
                  <c:v>0.23151620370370399</c:v>
                </c:pt>
                <c:pt idx="9407">
                  <c:v>0.23153935185185201</c:v>
                </c:pt>
                <c:pt idx="9408">
                  <c:v>0.2315625</c:v>
                </c:pt>
                <c:pt idx="9409">
                  <c:v>0.231585648148148</c:v>
                </c:pt>
                <c:pt idx="9410">
                  <c:v>0.23160879629629599</c:v>
                </c:pt>
                <c:pt idx="9411">
                  <c:v>0.231643518518518</c:v>
                </c:pt>
                <c:pt idx="9412">
                  <c:v>0.23166666666666699</c:v>
                </c:pt>
                <c:pt idx="9413">
                  <c:v>0.23168981481481499</c:v>
                </c:pt>
                <c:pt idx="9414">
                  <c:v>0.23171296296296301</c:v>
                </c:pt>
                <c:pt idx="9415">
                  <c:v>0.231736111111111</c:v>
                </c:pt>
                <c:pt idx="9416">
                  <c:v>0.231759259259259</c:v>
                </c:pt>
                <c:pt idx="9417">
                  <c:v>0.23178240740740699</c:v>
                </c:pt>
                <c:pt idx="9418">
                  <c:v>0.23180555555555599</c:v>
                </c:pt>
                <c:pt idx="9419">
                  <c:v>0.23182870370370401</c:v>
                </c:pt>
                <c:pt idx="9420">
                  <c:v>0.23186342592592599</c:v>
                </c:pt>
                <c:pt idx="9421">
                  <c:v>0.23188657407407401</c:v>
                </c:pt>
                <c:pt idx="9422">
                  <c:v>0.231909722222222</c:v>
                </c:pt>
                <c:pt idx="9423">
                  <c:v>0.23193287037037</c:v>
                </c:pt>
                <c:pt idx="9424">
                  <c:v>0.23195601851851899</c:v>
                </c:pt>
                <c:pt idx="9425">
                  <c:v>0.23197916666666701</c:v>
                </c:pt>
                <c:pt idx="9426">
                  <c:v>0.23200231481481501</c:v>
                </c:pt>
                <c:pt idx="9427">
                  <c:v>0.232025462962963</c:v>
                </c:pt>
                <c:pt idx="9428">
                  <c:v>0.232048611111111</c:v>
                </c:pt>
                <c:pt idx="9429">
                  <c:v>0.232083333333333</c:v>
                </c:pt>
                <c:pt idx="9430">
                  <c:v>0.232106481481482</c:v>
                </c:pt>
                <c:pt idx="9431">
                  <c:v>0.23212962962962999</c:v>
                </c:pt>
                <c:pt idx="9432">
                  <c:v>0.23215277777777801</c:v>
                </c:pt>
                <c:pt idx="9433">
                  <c:v>0.23217592592592601</c:v>
                </c:pt>
                <c:pt idx="9434">
                  <c:v>0.232199074074074</c:v>
                </c:pt>
                <c:pt idx="9435">
                  <c:v>0.232222222222222</c:v>
                </c:pt>
                <c:pt idx="9436">
                  <c:v>0.23224537037036999</c:v>
                </c:pt>
                <c:pt idx="9437">
                  <c:v>0.23226851851851801</c:v>
                </c:pt>
                <c:pt idx="9438">
                  <c:v>0.23230324074074099</c:v>
                </c:pt>
                <c:pt idx="9439">
                  <c:v>0.23232638888888901</c:v>
                </c:pt>
                <c:pt idx="9440">
                  <c:v>0.23234953703703701</c:v>
                </c:pt>
                <c:pt idx="9441">
                  <c:v>0.232372685185185</c:v>
                </c:pt>
                <c:pt idx="9442">
                  <c:v>0.232395833333333</c:v>
                </c:pt>
                <c:pt idx="9443">
                  <c:v>0.23241898148148199</c:v>
                </c:pt>
                <c:pt idx="9444">
                  <c:v>0.23244212962963001</c:v>
                </c:pt>
                <c:pt idx="9445">
                  <c:v>0.23246527777777801</c:v>
                </c:pt>
                <c:pt idx="9446">
                  <c:v>0.232488425925926</c:v>
                </c:pt>
                <c:pt idx="9447">
                  <c:v>0.23252314814814801</c:v>
                </c:pt>
                <c:pt idx="9448">
                  <c:v>0.232546296296296</c:v>
                </c:pt>
                <c:pt idx="9449">
                  <c:v>0.23256944444444499</c:v>
                </c:pt>
                <c:pt idx="9450">
                  <c:v>0.23259259259259299</c:v>
                </c:pt>
                <c:pt idx="9451">
                  <c:v>0.23261574074074101</c:v>
                </c:pt>
                <c:pt idx="9452">
                  <c:v>0.23263888888888901</c:v>
                </c:pt>
                <c:pt idx="9453">
                  <c:v>0.232662037037037</c:v>
                </c:pt>
                <c:pt idx="9454">
                  <c:v>0.232685185185185</c:v>
                </c:pt>
                <c:pt idx="9455">
                  <c:v>0.23270833333333299</c:v>
                </c:pt>
                <c:pt idx="9456">
                  <c:v>0.23274305555555599</c:v>
                </c:pt>
                <c:pt idx="9457">
                  <c:v>0.23276620370370399</c:v>
                </c:pt>
                <c:pt idx="9458">
                  <c:v>0.23278935185185201</c:v>
                </c:pt>
                <c:pt idx="9459">
                  <c:v>0.23281250000000001</c:v>
                </c:pt>
                <c:pt idx="9460">
                  <c:v>0.232835648148148</c:v>
                </c:pt>
                <c:pt idx="9461">
                  <c:v>0.23285879629629599</c:v>
                </c:pt>
                <c:pt idx="9462">
                  <c:v>0.23288194444444399</c:v>
                </c:pt>
                <c:pt idx="9463">
                  <c:v>0.23290509259259301</c:v>
                </c:pt>
                <c:pt idx="9464">
                  <c:v>0.232928240740741</c:v>
                </c:pt>
                <c:pt idx="9465">
                  <c:v>0.23296296296296301</c:v>
                </c:pt>
                <c:pt idx="9466">
                  <c:v>0.23298611111111101</c:v>
                </c:pt>
                <c:pt idx="9467">
                  <c:v>0.233009259259259</c:v>
                </c:pt>
                <c:pt idx="9468">
                  <c:v>0.23303240740740699</c:v>
                </c:pt>
                <c:pt idx="9469">
                  <c:v>0.23305555555555599</c:v>
                </c:pt>
                <c:pt idx="9470">
                  <c:v>0.23307870370370401</c:v>
                </c:pt>
                <c:pt idx="9471">
                  <c:v>0.233101851851852</c:v>
                </c:pt>
                <c:pt idx="9472">
                  <c:v>0.233125</c:v>
                </c:pt>
                <c:pt idx="9473">
                  <c:v>0.23314814814814799</c:v>
                </c:pt>
                <c:pt idx="9474">
                  <c:v>0.23318287037037</c:v>
                </c:pt>
                <c:pt idx="9475">
                  <c:v>0.23320601851851899</c:v>
                </c:pt>
                <c:pt idx="9476">
                  <c:v>0.23322916666666699</c:v>
                </c:pt>
                <c:pt idx="9477">
                  <c:v>0.23325231481481501</c:v>
                </c:pt>
                <c:pt idx="9478">
                  <c:v>0.233275462962963</c:v>
                </c:pt>
                <c:pt idx="9479">
                  <c:v>0.233298611111111</c:v>
                </c:pt>
                <c:pt idx="9480">
                  <c:v>0.23332175925925899</c:v>
                </c:pt>
                <c:pt idx="9481">
                  <c:v>0.23334490740740699</c:v>
                </c:pt>
                <c:pt idx="9482">
                  <c:v>0.23336805555555601</c:v>
                </c:pt>
                <c:pt idx="9483">
                  <c:v>0.23340277777777799</c:v>
                </c:pt>
                <c:pt idx="9484">
                  <c:v>0.23342592592592601</c:v>
                </c:pt>
                <c:pt idx="9485">
                  <c:v>0.233449074074074</c:v>
                </c:pt>
                <c:pt idx="9486">
                  <c:v>0.233472222222222</c:v>
                </c:pt>
                <c:pt idx="9487">
                  <c:v>0.23349537037036999</c:v>
                </c:pt>
                <c:pt idx="9488">
                  <c:v>0.23351851851851799</c:v>
                </c:pt>
                <c:pt idx="9489">
                  <c:v>0.23354166666666701</c:v>
                </c:pt>
                <c:pt idx="9490">
                  <c:v>0.233564814814815</c:v>
                </c:pt>
                <c:pt idx="9491">
                  <c:v>0.233587962962963</c:v>
                </c:pt>
                <c:pt idx="9492">
                  <c:v>0.233622685185185</c:v>
                </c:pt>
                <c:pt idx="9493">
                  <c:v>0.233645833333333</c:v>
                </c:pt>
                <c:pt idx="9494">
                  <c:v>0.23366898148148199</c:v>
                </c:pt>
                <c:pt idx="9495">
                  <c:v>0.23369212962963001</c:v>
                </c:pt>
                <c:pt idx="9496">
                  <c:v>0.23371527777777801</c:v>
                </c:pt>
                <c:pt idx="9497">
                  <c:v>0.233738425925926</c:v>
                </c:pt>
                <c:pt idx="9498">
                  <c:v>0.233761574074074</c:v>
                </c:pt>
                <c:pt idx="9499">
                  <c:v>0.23378472222222199</c:v>
                </c:pt>
                <c:pt idx="9500">
                  <c:v>0.233819444444444</c:v>
                </c:pt>
                <c:pt idx="9501">
                  <c:v>0.23384259259259299</c:v>
                </c:pt>
                <c:pt idx="9502">
                  <c:v>0.23386574074074101</c:v>
                </c:pt>
                <c:pt idx="9503">
                  <c:v>0.23388888888888901</c:v>
                </c:pt>
                <c:pt idx="9504">
                  <c:v>0.233912037037037</c:v>
                </c:pt>
                <c:pt idx="9505">
                  <c:v>0.233935185185185</c:v>
                </c:pt>
                <c:pt idx="9506">
                  <c:v>0.23395833333333299</c:v>
                </c:pt>
                <c:pt idx="9507">
                  <c:v>0.23398148148148201</c:v>
                </c:pt>
                <c:pt idx="9508">
                  <c:v>0.23400462962963001</c:v>
                </c:pt>
                <c:pt idx="9509">
                  <c:v>0.23403935185185201</c:v>
                </c:pt>
                <c:pt idx="9510">
                  <c:v>0.23406250000000001</c:v>
                </c:pt>
                <c:pt idx="9511">
                  <c:v>0.234085648148148</c:v>
                </c:pt>
                <c:pt idx="9512">
                  <c:v>0.234108796296296</c:v>
                </c:pt>
                <c:pt idx="9513">
                  <c:v>0.23413194444444399</c:v>
                </c:pt>
                <c:pt idx="9514">
                  <c:v>0.23415509259259301</c:v>
                </c:pt>
                <c:pt idx="9515">
                  <c:v>0.23417824074074101</c:v>
                </c:pt>
                <c:pt idx="9516">
                  <c:v>0.234201388888889</c:v>
                </c:pt>
                <c:pt idx="9517">
                  <c:v>0.23423611111111101</c:v>
                </c:pt>
                <c:pt idx="9518">
                  <c:v>0.234259259259259</c:v>
                </c:pt>
                <c:pt idx="9519">
                  <c:v>0.234282407407407</c:v>
                </c:pt>
                <c:pt idx="9520">
                  <c:v>0.23430555555555499</c:v>
                </c:pt>
                <c:pt idx="9521">
                  <c:v>0.23432870370370401</c:v>
                </c:pt>
                <c:pt idx="9522">
                  <c:v>0.23435185185185201</c:v>
                </c:pt>
                <c:pt idx="9523">
                  <c:v>0.234375</c:v>
                </c:pt>
                <c:pt idx="9524">
                  <c:v>0.23439814814814799</c:v>
                </c:pt>
                <c:pt idx="9525">
                  <c:v>0.23442129629629599</c:v>
                </c:pt>
                <c:pt idx="9526">
                  <c:v>0.23444444444444401</c:v>
                </c:pt>
                <c:pt idx="9527">
                  <c:v>0.23447916666666699</c:v>
                </c:pt>
                <c:pt idx="9528">
                  <c:v>0.23450231481481501</c:v>
                </c:pt>
                <c:pt idx="9529">
                  <c:v>0.234525462962963</c:v>
                </c:pt>
                <c:pt idx="9530">
                  <c:v>0.234548611111111</c:v>
                </c:pt>
                <c:pt idx="9531">
                  <c:v>0.23457175925925899</c:v>
                </c:pt>
                <c:pt idx="9532">
                  <c:v>0.23459490740740699</c:v>
                </c:pt>
                <c:pt idx="9533">
                  <c:v>0.23461805555555601</c:v>
                </c:pt>
                <c:pt idx="9534">
                  <c:v>0.234641203703704</c:v>
                </c:pt>
                <c:pt idx="9535">
                  <c:v>0.234664351851852</c:v>
                </c:pt>
                <c:pt idx="9536">
                  <c:v>0.234699074074074</c:v>
                </c:pt>
                <c:pt idx="9537">
                  <c:v>0.234722222222222</c:v>
                </c:pt>
                <c:pt idx="9538">
                  <c:v>0.23474537037036999</c:v>
                </c:pt>
                <c:pt idx="9539">
                  <c:v>0.23476851851851799</c:v>
                </c:pt>
                <c:pt idx="9540">
                  <c:v>0.23479166666666701</c:v>
                </c:pt>
                <c:pt idx="9541">
                  <c:v>0.234814814814815</c:v>
                </c:pt>
                <c:pt idx="9542">
                  <c:v>0.234837962962963</c:v>
                </c:pt>
                <c:pt idx="9543">
                  <c:v>0.23486111111111099</c:v>
                </c:pt>
                <c:pt idx="9544">
                  <c:v>0.23488425925925899</c:v>
                </c:pt>
                <c:pt idx="9545">
                  <c:v>0.23490740740740701</c:v>
                </c:pt>
                <c:pt idx="9546">
                  <c:v>0.23494212962962999</c:v>
                </c:pt>
                <c:pt idx="9547">
                  <c:v>0.23496527777777801</c:v>
                </c:pt>
                <c:pt idx="9548">
                  <c:v>0.234988425925926</c:v>
                </c:pt>
                <c:pt idx="9549">
                  <c:v>0.235011574074074</c:v>
                </c:pt>
                <c:pt idx="9550">
                  <c:v>0.23503472222222199</c:v>
                </c:pt>
                <c:pt idx="9551">
                  <c:v>0.23505787037036999</c:v>
                </c:pt>
                <c:pt idx="9552">
                  <c:v>0.23508101851851801</c:v>
                </c:pt>
                <c:pt idx="9553">
                  <c:v>0.235104166666667</c:v>
                </c:pt>
                <c:pt idx="9554">
                  <c:v>0.23513888888888901</c:v>
                </c:pt>
                <c:pt idx="9555">
                  <c:v>0.235162037037037</c:v>
                </c:pt>
                <c:pt idx="9556">
                  <c:v>0.235185185185185</c:v>
                </c:pt>
                <c:pt idx="9557">
                  <c:v>0.23520833333333299</c:v>
                </c:pt>
                <c:pt idx="9558">
                  <c:v>0.23523148148148099</c:v>
                </c:pt>
                <c:pt idx="9559">
                  <c:v>0.23525462962963001</c:v>
                </c:pt>
                <c:pt idx="9560">
                  <c:v>0.235277777777778</c:v>
                </c:pt>
                <c:pt idx="9561">
                  <c:v>0.235300925925926</c:v>
                </c:pt>
                <c:pt idx="9562">
                  <c:v>0.23532407407407399</c:v>
                </c:pt>
                <c:pt idx="9563">
                  <c:v>0.23534722222222201</c:v>
                </c:pt>
                <c:pt idx="9564">
                  <c:v>0.23538194444444399</c:v>
                </c:pt>
                <c:pt idx="9565">
                  <c:v>0.23540509259259301</c:v>
                </c:pt>
                <c:pt idx="9566">
                  <c:v>0.23542824074074101</c:v>
                </c:pt>
                <c:pt idx="9567">
                  <c:v>0.235451388888889</c:v>
                </c:pt>
                <c:pt idx="9568">
                  <c:v>0.235474537037037</c:v>
                </c:pt>
                <c:pt idx="9569">
                  <c:v>0.23549768518518499</c:v>
                </c:pt>
                <c:pt idx="9570">
                  <c:v>0.23552083333333301</c:v>
                </c:pt>
                <c:pt idx="9571">
                  <c:v>0.23554398148148201</c:v>
                </c:pt>
                <c:pt idx="9572">
                  <c:v>0.23556712962963</c:v>
                </c:pt>
                <c:pt idx="9573">
                  <c:v>0.23560185185185201</c:v>
                </c:pt>
                <c:pt idx="9574">
                  <c:v>0.235625</c:v>
                </c:pt>
                <c:pt idx="9575">
                  <c:v>0.235648148148148</c:v>
                </c:pt>
                <c:pt idx="9576">
                  <c:v>0.23567129629629599</c:v>
                </c:pt>
                <c:pt idx="9577">
                  <c:v>0.23569444444444401</c:v>
                </c:pt>
                <c:pt idx="9578">
                  <c:v>0.23571759259259301</c:v>
                </c:pt>
                <c:pt idx="9579">
                  <c:v>0.235740740740741</c:v>
                </c:pt>
                <c:pt idx="9580">
                  <c:v>0.23576388888888899</c:v>
                </c:pt>
                <c:pt idx="9581">
                  <c:v>0.23578703703703699</c:v>
                </c:pt>
                <c:pt idx="9582">
                  <c:v>0.235821759259259</c:v>
                </c:pt>
                <c:pt idx="9583">
                  <c:v>0.23584490740740699</c:v>
                </c:pt>
                <c:pt idx="9584">
                  <c:v>0.23586805555555601</c:v>
                </c:pt>
                <c:pt idx="9585">
                  <c:v>0.23589120370370401</c:v>
                </c:pt>
                <c:pt idx="9586">
                  <c:v>0.235914351851852</c:v>
                </c:pt>
                <c:pt idx="9587">
                  <c:v>0.23593749999999999</c:v>
                </c:pt>
                <c:pt idx="9588">
                  <c:v>0.23596064814814799</c:v>
                </c:pt>
                <c:pt idx="9589">
                  <c:v>0.23598379629629601</c:v>
                </c:pt>
                <c:pt idx="9590">
                  <c:v>0.23600694444444401</c:v>
                </c:pt>
                <c:pt idx="9591">
                  <c:v>0.23604166666666701</c:v>
                </c:pt>
                <c:pt idx="9592">
                  <c:v>0.236064814814815</c:v>
                </c:pt>
                <c:pt idx="9593">
                  <c:v>0.236087962962963</c:v>
                </c:pt>
                <c:pt idx="9594">
                  <c:v>0.23611111111111099</c:v>
                </c:pt>
                <c:pt idx="9595">
                  <c:v>0.23613425925925899</c:v>
                </c:pt>
                <c:pt idx="9596">
                  <c:v>0.23615740740740701</c:v>
                </c:pt>
                <c:pt idx="9597">
                  <c:v>0.23618055555555501</c:v>
                </c:pt>
                <c:pt idx="9598">
                  <c:v>0.236203703703704</c:v>
                </c:pt>
                <c:pt idx="9599">
                  <c:v>0.236238425925926</c:v>
                </c:pt>
                <c:pt idx="9600">
                  <c:v>0.236261574074074</c:v>
                </c:pt>
                <c:pt idx="9601">
                  <c:v>0.23628472222222199</c:v>
                </c:pt>
                <c:pt idx="9602">
                  <c:v>0.23630787037036999</c:v>
                </c:pt>
                <c:pt idx="9603">
                  <c:v>0.23633101851851801</c:v>
                </c:pt>
                <c:pt idx="9604">
                  <c:v>0.236354166666667</c:v>
                </c:pt>
                <c:pt idx="9605">
                  <c:v>0.236377314814815</c:v>
                </c:pt>
                <c:pt idx="9606">
                  <c:v>0.23640046296296299</c:v>
                </c:pt>
                <c:pt idx="9607">
                  <c:v>0.23642361111111099</c:v>
                </c:pt>
                <c:pt idx="9608">
                  <c:v>0.23645833333333299</c:v>
                </c:pt>
                <c:pt idx="9609">
                  <c:v>0.23648148148148199</c:v>
                </c:pt>
                <c:pt idx="9610">
                  <c:v>0.23650462962963001</c:v>
                </c:pt>
                <c:pt idx="9611">
                  <c:v>0.236527777777778</c:v>
                </c:pt>
                <c:pt idx="9612">
                  <c:v>0.236550925925926</c:v>
                </c:pt>
                <c:pt idx="9613">
                  <c:v>0.23657407407407399</c:v>
                </c:pt>
                <c:pt idx="9614">
                  <c:v>0.23659722222222199</c:v>
                </c:pt>
                <c:pt idx="9615">
                  <c:v>0.23662037037037001</c:v>
                </c:pt>
                <c:pt idx="9616">
                  <c:v>0.236643518518518</c:v>
                </c:pt>
                <c:pt idx="9617">
                  <c:v>0.23667824074074101</c:v>
                </c:pt>
                <c:pt idx="9618">
                  <c:v>0.236701388888889</c:v>
                </c:pt>
                <c:pt idx="9619">
                  <c:v>0.236724537037037</c:v>
                </c:pt>
                <c:pt idx="9620">
                  <c:v>0.23674768518518499</c:v>
                </c:pt>
                <c:pt idx="9621">
                  <c:v>0.23677083333333299</c:v>
                </c:pt>
                <c:pt idx="9622">
                  <c:v>0.23679398148148201</c:v>
                </c:pt>
                <c:pt idx="9623">
                  <c:v>0.23681712962963</c:v>
                </c:pt>
                <c:pt idx="9624">
                  <c:v>0.236840277777778</c:v>
                </c:pt>
                <c:pt idx="9625">
                  <c:v>0.23686342592592599</c:v>
                </c:pt>
                <c:pt idx="9626">
                  <c:v>0.23688657407407401</c:v>
                </c:pt>
                <c:pt idx="9627">
                  <c:v>0.23692129629629599</c:v>
                </c:pt>
                <c:pt idx="9628">
                  <c:v>0.23694444444444401</c:v>
                </c:pt>
                <c:pt idx="9629">
                  <c:v>0.23696759259259301</c:v>
                </c:pt>
                <c:pt idx="9630">
                  <c:v>0.236990740740741</c:v>
                </c:pt>
                <c:pt idx="9631">
                  <c:v>0.237013888888889</c:v>
                </c:pt>
                <c:pt idx="9632">
                  <c:v>0.23703703703703699</c:v>
                </c:pt>
                <c:pt idx="9633">
                  <c:v>0.23706018518518501</c:v>
                </c:pt>
                <c:pt idx="9634">
                  <c:v>0.23708333333333301</c:v>
                </c:pt>
                <c:pt idx="9635">
                  <c:v>0.237106481481482</c:v>
                </c:pt>
                <c:pt idx="9636">
                  <c:v>0.23714120370370401</c:v>
                </c:pt>
                <c:pt idx="9637">
                  <c:v>0.237164351851852</c:v>
                </c:pt>
                <c:pt idx="9638">
                  <c:v>0.2371875</c:v>
                </c:pt>
                <c:pt idx="9639">
                  <c:v>0.23721064814814799</c:v>
                </c:pt>
                <c:pt idx="9640">
                  <c:v>0.23723379629629601</c:v>
                </c:pt>
                <c:pt idx="9641">
                  <c:v>0.23725694444444401</c:v>
                </c:pt>
                <c:pt idx="9642">
                  <c:v>0.237280092592593</c:v>
                </c:pt>
                <c:pt idx="9643">
                  <c:v>0.23730324074074099</c:v>
                </c:pt>
                <c:pt idx="9644">
                  <c:v>0.237337962962963</c:v>
                </c:pt>
                <c:pt idx="9645">
                  <c:v>0.237361111111111</c:v>
                </c:pt>
                <c:pt idx="9646">
                  <c:v>0.23738425925925899</c:v>
                </c:pt>
                <c:pt idx="9647">
                  <c:v>0.23740740740740701</c:v>
                </c:pt>
                <c:pt idx="9648">
                  <c:v>0.23743055555555601</c:v>
                </c:pt>
                <c:pt idx="9649">
                  <c:v>0.237453703703704</c:v>
                </c:pt>
                <c:pt idx="9650">
                  <c:v>0.23747685185185199</c:v>
                </c:pt>
                <c:pt idx="9651">
                  <c:v>0.23749999999999999</c:v>
                </c:pt>
                <c:pt idx="9652">
                  <c:v>0.23752314814814801</c:v>
                </c:pt>
                <c:pt idx="9653">
                  <c:v>0.23754629629629601</c:v>
                </c:pt>
                <c:pt idx="9654">
                  <c:v>0.23758101851851801</c:v>
                </c:pt>
                <c:pt idx="9655">
                  <c:v>0.237604166666667</c:v>
                </c:pt>
                <c:pt idx="9656">
                  <c:v>0.237627314814815</c:v>
                </c:pt>
                <c:pt idx="9657">
                  <c:v>0.23765046296296299</c:v>
                </c:pt>
                <c:pt idx="9658">
                  <c:v>0.23767361111111099</c:v>
                </c:pt>
                <c:pt idx="9659">
                  <c:v>0.23769675925925901</c:v>
                </c:pt>
                <c:pt idx="9660">
                  <c:v>0.23771990740740701</c:v>
                </c:pt>
                <c:pt idx="9661">
                  <c:v>0.237743055555556</c:v>
                </c:pt>
                <c:pt idx="9662">
                  <c:v>0.23776620370370399</c:v>
                </c:pt>
                <c:pt idx="9663">
                  <c:v>0.237800925925926</c:v>
                </c:pt>
                <c:pt idx="9664">
                  <c:v>0.23782407407407399</c:v>
                </c:pt>
                <c:pt idx="9665">
                  <c:v>0.23784722222222199</c:v>
                </c:pt>
                <c:pt idx="9666">
                  <c:v>0.23787037037037001</c:v>
                </c:pt>
                <c:pt idx="9667">
                  <c:v>0.237893518518518</c:v>
                </c:pt>
                <c:pt idx="9668">
                  <c:v>0.237916666666667</c:v>
                </c:pt>
                <c:pt idx="9669">
                  <c:v>0.23793981481481499</c:v>
                </c:pt>
                <c:pt idx="9670">
                  <c:v>0.23796296296296299</c:v>
                </c:pt>
                <c:pt idx="9671">
                  <c:v>0.23799768518518499</c:v>
                </c:pt>
                <c:pt idx="9672">
                  <c:v>0.23802083333333299</c:v>
                </c:pt>
                <c:pt idx="9673">
                  <c:v>0.23804398148148201</c:v>
                </c:pt>
                <c:pt idx="9674">
                  <c:v>0.23806712962963</c:v>
                </c:pt>
                <c:pt idx="9675">
                  <c:v>0.238090277777778</c:v>
                </c:pt>
                <c:pt idx="9676">
                  <c:v>0.23811342592592599</c:v>
                </c:pt>
                <c:pt idx="9677">
                  <c:v>0.23813657407407399</c:v>
                </c:pt>
                <c:pt idx="9678">
                  <c:v>0.23815972222222201</c:v>
                </c:pt>
                <c:pt idx="9679">
                  <c:v>0.23819444444444399</c:v>
                </c:pt>
                <c:pt idx="9680">
                  <c:v>0.23821759259259301</c:v>
                </c:pt>
                <c:pt idx="9681">
                  <c:v>0.238240740740741</c:v>
                </c:pt>
                <c:pt idx="9682">
                  <c:v>0.238263888888889</c:v>
                </c:pt>
                <c:pt idx="9683">
                  <c:v>0.23828703703703699</c:v>
                </c:pt>
                <c:pt idx="9684">
                  <c:v>0.23831018518518499</c:v>
                </c:pt>
                <c:pt idx="9685">
                  <c:v>0.23833333333333301</c:v>
                </c:pt>
                <c:pt idx="9686">
                  <c:v>0.238356481481482</c:v>
                </c:pt>
                <c:pt idx="9687">
                  <c:v>0.23837962962963</c:v>
                </c:pt>
                <c:pt idx="9688">
                  <c:v>0.23840277777777799</c:v>
                </c:pt>
                <c:pt idx="9689">
                  <c:v>0.2384375</c:v>
                </c:pt>
                <c:pt idx="9690">
                  <c:v>0.23846064814814799</c:v>
                </c:pt>
                <c:pt idx="9691">
                  <c:v>0.23848379629629601</c:v>
                </c:pt>
                <c:pt idx="9692">
                  <c:v>0.23850694444444401</c:v>
                </c:pt>
                <c:pt idx="9693">
                  <c:v>0.238530092592593</c:v>
                </c:pt>
                <c:pt idx="9694">
                  <c:v>0.238553240740741</c:v>
                </c:pt>
                <c:pt idx="9695">
                  <c:v>0.23857638888888899</c:v>
                </c:pt>
                <c:pt idx="9696">
                  <c:v>0.23859953703703701</c:v>
                </c:pt>
                <c:pt idx="9697">
                  <c:v>0.23863425925925899</c:v>
                </c:pt>
                <c:pt idx="9698">
                  <c:v>0.23865740740740701</c:v>
                </c:pt>
                <c:pt idx="9699">
                  <c:v>0.23868055555555601</c:v>
                </c:pt>
                <c:pt idx="9700">
                  <c:v>0.238703703703704</c:v>
                </c:pt>
                <c:pt idx="9701">
                  <c:v>0.238726851851852</c:v>
                </c:pt>
                <c:pt idx="9702">
                  <c:v>0.23874999999999999</c:v>
                </c:pt>
                <c:pt idx="9703">
                  <c:v>0.23877314814814801</c:v>
                </c:pt>
                <c:pt idx="9704">
                  <c:v>0.23879629629629601</c:v>
                </c:pt>
                <c:pt idx="9705">
                  <c:v>0.23883101851851801</c:v>
                </c:pt>
                <c:pt idx="9706">
                  <c:v>0.23885416666666701</c:v>
                </c:pt>
                <c:pt idx="9707">
                  <c:v>0.238877314814815</c:v>
                </c:pt>
                <c:pt idx="9708">
                  <c:v>0.23890046296296299</c:v>
                </c:pt>
                <c:pt idx="9709">
                  <c:v>0.23892361111111099</c:v>
                </c:pt>
                <c:pt idx="9710">
                  <c:v>0.23894675925925901</c:v>
                </c:pt>
                <c:pt idx="9711">
                  <c:v>0.23896990740740701</c:v>
                </c:pt>
                <c:pt idx="9712">
                  <c:v>0.238993055555556</c:v>
                </c:pt>
                <c:pt idx="9713">
                  <c:v>0.23901620370370399</c:v>
                </c:pt>
                <c:pt idx="9714">
                  <c:v>0.239050925925926</c:v>
                </c:pt>
                <c:pt idx="9715">
                  <c:v>0.23907407407407399</c:v>
                </c:pt>
                <c:pt idx="9716">
                  <c:v>0.23909722222222199</c:v>
                </c:pt>
                <c:pt idx="9717">
                  <c:v>0.23912037037037001</c:v>
                </c:pt>
                <c:pt idx="9718">
                  <c:v>0.23914351851851801</c:v>
                </c:pt>
                <c:pt idx="9719">
                  <c:v>0.239166666666667</c:v>
                </c:pt>
                <c:pt idx="9720">
                  <c:v>0.23918981481481499</c:v>
                </c:pt>
                <c:pt idx="9721">
                  <c:v>0.23921296296296299</c:v>
                </c:pt>
                <c:pt idx="9722">
                  <c:v>0.23923611111111101</c:v>
                </c:pt>
                <c:pt idx="9723">
                  <c:v>0.23925925925925901</c:v>
                </c:pt>
                <c:pt idx="9724">
                  <c:v>0.23929398148148201</c:v>
                </c:pt>
                <c:pt idx="9725">
                  <c:v>0.23931712962963</c:v>
                </c:pt>
                <c:pt idx="9726">
                  <c:v>0.239340277777778</c:v>
                </c:pt>
                <c:pt idx="9727">
                  <c:v>0.23936342592592599</c:v>
                </c:pt>
                <c:pt idx="9728">
                  <c:v>0.23938657407407399</c:v>
                </c:pt>
                <c:pt idx="9729">
                  <c:v>0.23940972222222201</c:v>
                </c:pt>
                <c:pt idx="9730">
                  <c:v>0.23943287037037</c:v>
                </c:pt>
                <c:pt idx="9731">
                  <c:v>0.23946759259259301</c:v>
                </c:pt>
                <c:pt idx="9732">
                  <c:v>0.239490740740741</c:v>
                </c:pt>
                <c:pt idx="9733">
                  <c:v>0.239513888888889</c:v>
                </c:pt>
                <c:pt idx="9734">
                  <c:v>0.23953703703703699</c:v>
                </c:pt>
                <c:pt idx="9735">
                  <c:v>0.23956018518518499</c:v>
                </c:pt>
                <c:pt idx="9736">
                  <c:v>0.23958333333333301</c:v>
                </c:pt>
                <c:pt idx="9737">
                  <c:v>0.239606481481482</c:v>
                </c:pt>
                <c:pt idx="9738">
                  <c:v>0.23962962962963</c:v>
                </c:pt>
                <c:pt idx="9739">
                  <c:v>0.239664351851852</c:v>
                </c:pt>
                <c:pt idx="9740">
                  <c:v>0.2396875</c:v>
                </c:pt>
                <c:pt idx="9741">
                  <c:v>0.23971064814814799</c:v>
                </c:pt>
                <c:pt idx="9742">
                  <c:v>0.23973379629629599</c:v>
                </c:pt>
                <c:pt idx="9743">
                  <c:v>0.23975694444444401</c:v>
                </c:pt>
                <c:pt idx="9744">
                  <c:v>0.239780092592593</c:v>
                </c:pt>
                <c:pt idx="9745">
                  <c:v>0.239803240740741</c:v>
                </c:pt>
                <c:pt idx="9746">
                  <c:v>0.23982638888888899</c:v>
                </c:pt>
                <c:pt idx="9747">
                  <c:v>0.239861111111111</c:v>
                </c:pt>
                <c:pt idx="9748">
                  <c:v>0.23988425925925899</c:v>
                </c:pt>
                <c:pt idx="9749">
                  <c:v>0.23990740740740699</c:v>
                </c:pt>
                <c:pt idx="9750">
                  <c:v>0.23993055555555601</c:v>
                </c:pt>
                <c:pt idx="9751">
                  <c:v>0.239953703703704</c:v>
                </c:pt>
                <c:pt idx="9752">
                  <c:v>0.239976851851852</c:v>
                </c:pt>
                <c:pt idx="9753">
                  <c:v>0.24</c:v>
                </c:pt>
                <c:pt idx="9754">
                  <c:v>0.24002314814814801</c:v>
                </c:pt>
                <c:pt idx="9755">
                  <c:v>0.24004629629629601</c:v>
                </c:pt>
                <c:pt idx="9756">
                  <c:v>0.24008101851851801</c:v>
                </c:pt>
                <c:pt idx="9757">
                  <c:v>0.24010416666666701</c:v>
                </c:pt>
                <c:pt idx="9758">
                  <c:v>0.240127314814815</c:v>
                </c:pt>
                <c:pt idx="9759">
                  <c:v>0.240150462962963</c:v>
                </c:pt>
                <c:pt idx="9760">
                  <c:v>0.24017361111111099</c:v>
                </c:pt>
                <c:pt idx="9761">
                  <c:v>0.24019675925925901</c:v>
                </c:pt>
                <c:pt idx="9762">
                  <c:v>0.24021990740740701</c:v>
                </c:pt>
                <c:pt idx="9763">
                  <c:v>0.240243055555556</c:v>
                </c:pt>
                <c:pt idx="9764">
                  <c:v>0.24027777777777801</c:v>
                </c:pt>
                <c:pt idx="9765">
                  <c:v>0.240300925925926</c:v>
                </c:pt>
                <c:pt idx="9766">
                  <c:v>0.240324074074074</c:v>
                </c:pt>
                <c:pt idx="9767">
                  <c:v>0.24034722222222199</c:v>
                </c:pt>
                <c:pt idx="9768">
                  <c:v>0.24037037037037001</c:v>
                </c:pt>
                <c:pt idx="9769">
                  <c:v>0.24039351851851801</c:v>
                </c:pt>
                <c:pt idx="9770">
                  <c:v>0.240416666666667</c:v>
                </c:pt>
                <c:pt idx="9771">
                  <c:v>0.24043981481481499</c:v>
                </c:pt>
                <c:pt idx="9772">
                  <c:v>0.24046296296296299</c:v>
                </c:pt>
                <c:pt idx="9773">
                  <c:v>0.240497685185185</c:v>
                </c:pt>
                <c:pt idx="9774">
                  <c:v>0.24052083333333299</c:v>
                </c:pt>
                <c:pt idx="9775">
                  <c:v>0.24054398148148201</c:v>
                </c:pt>
                <c:pt idx="9776">
                  <c:v>0.24056712962963001</c:v>
                </c:pt>
                <c:pt idx="9777">
                  <c:v>0.240590277777778</c:v>
                </c:pt>
                <c:pt idx="9778">
                  <c:v>0.24061342592592599</c:v>
                </c:pt>
                <c:pt idx="9779">
                  <c:v>0.24063657407407399</c:v>
                </c:pt>
                <c:pt idx="9780">
                  <c:v>0.24065972222222201</c:v>
                </c:pt>
                <c:pt idx="9781">
                  <c:v>0.24068287037037001</c:v>
                </c:pt>
                <c:pt idx="9782">
                  <c:v>0.24071759259259301</c:v>
                </c:pt>
                <c:pt idx="9783">
                  <c:v>0.240740740740741</c:v>
                </c:pt>
                <c:pt idx="9784">
                  <c:v>0.240763888888889</c:v>
                </c:pt>
                <c:pt idx="9785">
                  <c:v>0.24078703703703699</c:v>
                </c:pt>
                <c:pt idx="9786">
                  <c:v>0.24081018518518499</c:v>
                </c:pt>
                <c:pt idx="9787">
                  <c:v>0.24083333333333301</c:v>
                </c:pt>
                <c:pt idx="9788">
                  <c:v>0.240856481481482</c:v>
                </c:pt>
                <c:pt idx="9789">
                  <c:v>0.24087962962963</c:v>
                </c:pt>
                <c:pt idx="9790">
                  <c:v>0.24090277777777799</c:v>
                </c:pt>
                <c:pt idx="9791">
                  <c:v>0.24092592592592599</c:v>
                </c:pt>
                <c:pt idx="9792">
                  <c:v>0.24096064814814799</c:v>
                </c:pt>
                <c:pt idx="9793">
                  <c:v>0.24098379629629599</c:v>
                </c:pt>
                <c:pt idx="9794">
                  <c:v>0.24100694444444401</c:v>
                </c:pt>
                <c:pt idx="9795">
                  <c:v>0.241030092592593</c:v>
                </c:pt>
                <c:pt idx="9796">
                  <c:v>0.241053240740741</c:v>
                </c:pt>
                <c:pt idx="9797">
                  <c:v>0.24107638888888899</c:v>
                </c:pt>
                <c:pt idx="9798">
                  <c:v>0.24109953703703699</c:v>
                </c:pt>
                <c:pt idx="9799">
                  <c:v>0.24113425925925899</c:v>
                </c:pt>
                <c:pt idx="9800">
                  <c:v>0.24115740740740699</c:v>
                </c:pt>
                <c:pt idx="9801">
                  <c:v>0.24118055555555501</c:v>
                </c:pt>
                <c:pt idx="9802">
                  <c:v>0.241203703703704</c:v>
                </c:pt>
                <c:pt idx="9803">
                  <c:v>0.241226851851852</c:v>
                </c:pt>
                <c:pt idx="9804">
                  <c:v>0.24124999999999999</c:v>
                </c:pt>
                <c:pt idx="9805">
                  <c:v>0.24127314814814799</c:v>
                </c:pt>
                <c:pt idx="9806">
                  <c:v>0.24129629629629601</c:v>
                </c:pt>
                <c:pt idx="9807">
                  <c:v>0.241319444444444</c:v>
                </c:pt>
                <c:pt idx="9808">
                  <c:v>0.24135416666666701</c:v>
                </c:pt>
                <c:pt idx="9809">
                  <c:v>0.241377314814815</c:v>
                </c:pt>
                <c:pt idx="9810">
                  <c:v>0.241400462962963</c:v>
                </c:pt>
                <c:pt idx="9811">
                  <c:v>0.24142361111111099</c:v>
                </c:pt>
                <c:pt idx="9812">
                  <c:v>0.24144675925925899</c:v>
                </c:pt>
                <c:pt idx="9813">
                  <c:v>0.24146990740740701</c:v>
                </c:pt>
                <c:pt idx="9814">
                  <c:v>0.241493055555556</c:v>
                </c:pt>
                <c:pt idx="9815">
                  <c:v>0.241516203703704</c:v>
                </c:pt>
                <c:pt idx="9816">
                  <c:v>0.24153935185185199</c:v>
                </c:pt>
                <c:pt idx="9817">
                  <c:v>0.241574074074074</c:v>
                </c:pt>
                <c:pt idx="9818">
                  <c:v>0.24159722222222199</c:v>
                </c:pt>
                <c:pt idx="9819">
                  <c:v>0.24162037037037001</c:v>
                </c:pt>
                <c:pt idx="9820">
                  <c:v>0.24164351851851801</c:v>
                </c:pt>
                <c:pt idx="9821">
                  <c:v>0.241666666666667</c:v>
                </c:pt>
                <c:pt idx="9822">
                  <c:v>0.241689814814815</c:v>
                </c:pt>
                <c:pt idx="9823">
                  <c:v>0.24171296296296299</c:v>
                </c:pt>
                <c:pt idx="9824">
                  <c:v>0.24173611111111101</c:v>
                </c:pt>
                <c:pt idx="9825">
                  <c:v>0.24177083333333299</c:v>
                </c:pt>
                <c:pt idx="9826">
                  <c:v>0.24179398148148201</c:v>
                </c:pt>
                <c:pt idx="9827">
                  <c:v>0.24181712962963001</c:v>
                </c:pt>
                <c:pt idx="9828">
                  <c:v>0.241840277777778</c:v>
                </c:pt>
                <c:pt idx="9829">
                  <c:v>0.241863425925926</c:v>
                </c:pt>
                <c:pt idx="9830">
                  <c:v>0.24188657407407399</c:v>
                </c:pt>
                <c:pt idx="9831">
                  <c:v>0.24190972222222201</c:v>
                </c:pt>
                <c:pt idx="9832">
                  <c:v>0.24193287037037001</c:v>
                </c:pt>
                <c:pt idx="9833">
                  <c:v>0.241956018518519</c:v>
                </c:pt>
                <c:pt idx="9834">
                  <c:v>0.24199074074074101</c:v>
                </c:pt>
                <c:pt idx="9835">
                  <c:v>0.242013888888889</c:v>
                </c:pt>
                <c:pt idx="9836">
                  <c:v>0.242037037037037</c:v>
                </c:pt>
                <c:pt idx="9837">
                  <c:v>0.242071759259259</c:v>
                </c:pt>
                <c:pt idx="9838">
                  <c:v>0.242094907407407</c:v>
                </c:pt>
                <c:pt idx="9839">
                  <c:v>0.24211805555555599</c:v>
                </c:pt>
                <c:pt idx="9840">
                  <c:v>0.24214120370370401</c:v>
                </c:pt>
                <c:pt idx="9841">
                  <c:v>0.24217592592592599</c:v>
                </c:pt>
                <c:pt idx="9842">
                  <c:v>0.24219907407407401</c:v>
                </c:pt>
                <c:pt idx="9843">
                  <c:v>0.24222222222222201</c:v>
                </c:pt>
                <c:pt idx="9844">
                  <c:v>0.24224537037037</c:v>
                </c:pt>
                <c:pt idx="9845">
                  <c:v>0.24226851851851899</c:v>
                </c:pt>
                <c:pt idx="9846">
                  <c:v>0.242303240740741</c:v>
                </c:pt>
                <c:pt idx="9847">
                  <c:v>0.24232638888888899</c:v>
                </c:pt>
                <c:pt idx="9848">
                  <c:v>0.24234953703703699</c:v>
                </c:pt>
                <c:pt idx="9849">
                  <c:v>0.24238425925925899</c:v>
                </c:pt>
                <c:pt idx="9850">
                  <c:v>0.24240740740740699</c:v>
                </c:pt>
                <c:pt idx="9851">
                  <c:v>0.24243055555555601</c:v>
                </c:pt>
                <c:pt idx="9852">
                  <c:v>0.242453703703704</c:v>
                </c:pt>
                <c:pt idx="9853">
                  <c:v>0.242476851851852</c:v>
                </c:pt>
                <c:pt idx="9854">
                  <c:v>0.242511574074074</c:v>
                </c:pt>
                <c:pt idx="9855">
                  <c:v>0.242534722222222</c:v>
                </c:pt>
                <c:pt idx="9856">
                  <c:v>0.24255787037036999</c:v>
                </c:pt>
                <c:pt idx="9857">
                  <c:v>0.24258101851851799</c:v>
                </c:pt>
                <c:pt idx="9858">
                  <c:v>0.24261574074074099</c:v>
                </c:pt>
                <c:pt idx="9859">
                  <c:v>0.24263888888888899</c:v>
                </c:pt>
                <c:pt idx="9860">
                  <c:v>0.24266203703703701</c:v>
                </c:pt>
                <c:pt idx="9861">
                  <c:v>0.24269675925925899</c:v>
                </c:pt>
                <c:pt idx="9862">
                  <c:v>0.24271990740740701</c:v>
                </c:pt>
                <c:pt idx="9863">
                  <c:v>0.242743055555556</c:v>
                </c:pt>
                <c:pt idx="9864">
                  <c:v>0.242766203703704</c:v>
                </c:pt>
                <c:pt idx="9865">
                  <c:v>0.242800925925926</c:v>
                </c:pt>
                <c:pt idx="9866">
                  <c:v>0.242824074074074</c:v>
                </c:pt>
                <c:pt idx="9867">
                  <c:v>0.24284722222222199</c:v>
                </c:pt>
                <c:pt idx="9868">
                  <c:v>0.24287037037036999</c:v>
                </c:pt>
                <c:pt idx="9869">
                  <c:v>0.24289351851851801</c:v>
                </c:pt>
                <c:pt idx="9870">
                  <c:v>0.24292824074074101</c:v>
                </c:pt>
                <c:pt idx="9871">
                  <c:v>0.24295138888888901</c:v>
                </c:pt>
                <c:pt idx="9872">
                  <c:v>0.242974537037037</c:v>
                </c:pt>
                <c:pt idx="9873">
                  <c:v>0.242997685185185</c:v>
                </c:pt>
                <c:pt idx="9874">
                  <c:v>0.243032407407407</c:v>
                </c:pt>
                <c:pt idx="9875">
                  <c:v>0.243055555555556</c:v>
                </c:pt>
                <c:pt idx="9876">
                  <c:v>0.243090277777778</c:v>
                </c:pt>
                <c:pt idx="9877">
                  <c:v>0.243113425925926</c:v>
                </c:pt>
                <c:pt idx="9878">
                  <c:v>0.24313657407407399</c:v>
                </c:pt>
                <c:pt idx="9879">
                  <c:v>0.24315972222222201</c:v>
                </c:pt>
                <c:pt idx="9880">
                  <c:v>0.24318287037037001</c:v>
                </c:pt>
                <c:pt idx="9881">
                  <c:v>0.243206018518519</c:v>
                </c:pt>
                <c:pt idx="9882">
                  <c:v>0.243229166666667</c:v>
                </c:pt>
                <c:pt idx="9883">
                  <c:v>0.243263888888889</c:v>
                </c:pt>
                <c:pt idx="9884">
                  <c:v>0.243287037037037</c:v>
                </c:pt>
                <c:pt idx="9885">
                  <c:v>0.24331018518518499</c:v>
                </c:pt>
                <c:pt idx="9886">
                  <c:v>0.24333333333333301</c:v>
                </c:pt>
                <c:pt idx="9887">
                  <c:v>0.24335648148148201</c:v>
                </c:pt>
                <c:pt idx="9888">
                  <c:v>0.24337962962963</c:v>
                </c:pt>
                <c:pt idx="9889">
                  <c:v>0.24341435185185201</c:v>
                </c:pt>
                <c:pt idx="9890">
                  <c:v>0.2434375</c:v>
                </c:pt>
                <c:pt idx="9891">
                  <c:v>0.243460648148148</c:v>
                </c:pt>
                <c:pt idx="9892">
                  <c:v>0.24348379629629599</c:v>
                </c:pt>
                <c:pt idx="9893">
                  <c:v>0.243518518518518</c:v>
                </c:pt>
                <c:pt idx="9894">
                  <c:v>0.24354166666666699</c:v>
                </c:pt>
                <c:pt idx="9895">
                  <c:v>0.24356481481481501</c:v>
                </c:pt>
                <c:pt idx="9896">
                  <c:v>0.24359953703703699</c:v>
                </c:pt>
                <c:pt idx="9897">
                  <c:v>0.24362268518518501</c:v>
                </c:pt>
                <c:pt idx="9898">
                  <c:v>0.24364583333333301</c:v>
                </c:pt>
                <c:pt idx="9899">
                  <c:v>0.24369212962962999</c:v>
                </c:pt>
                <c:pt idx="9900">
                  <c:v>0.24371527777777799</c:v>
                </c:pt>
                <c:pt idx="9901">
                  <c:v>0.24373842592592601</c:v>
                </c:pt>
                <c:pt idx="9902">
                  <c:v>0.24376157407407401</c:v>
                </c:pt>
                <c:pt idx="9903">
                  <c:v>0.24379629629629601</c:v>
                </c:pt>
                <c:pt idx="9904">
                  <c:v>0.24383101851851799</c:v>
                </c:pt>
                <c:pt idx="9905">
                  <c:v>0.24385416666666701</c:v>
                </c:pt>
                <c:pt idx="9906">
                  <c:v>0.243877314814815</c:v>
                </c:pt>
                <c:pt idx="9907">
                  <c:v>0.243900462962963</c:v>
                </c:pt>
                <c:pt idx="9908">
                  <c:v>0.24392361111111099</c:v>
                </c:pt>
                <c:pt idx="9909">
                  <c:v>0.24394675925925899</c:v>
                </c:pt>
                <c:pt idx="9910">
                  <c:v>0.24398148148148199</c:v>
                </c:pt>
                <c:pt idx="9911">
                  <c:v>0.24400462962962999</c:v>
                </c:pt>
                <c:pt idx="9912">
                  <c:v>0.24403935185185199</c:v>
                </c:pt>
                <c:pt idx="9913">
                  <c:v>0.24406249999999999</c:v>
                </c:pt>
                <c:pt idx="9914">
                  <c:v>0.24408564814814801</c:v>
                </c:pt>
                <c:pt idx="9915">
                  <c:v>0.244108796296296</c:v>
                </c:pt>
                <c:pt idx="9916">
                  <c:v>0.244131944444444</c:v>
                </c:pt>
                <c:pt idx="9917">
                  <c:v>0.24415509259259299</c:v>
                </c:pt>
                <c:pt idx="9918">
                  <c:v>0.24417824074074099</c:v>
                </c:pt>
                <c:pt idx="9919">
                  <c:v>0.24420138888888901</c:v>
                </c:pt>
                <c:pt idx="9920">
                  <c:v>0.24423611111111099</c:v>
                </c:pt>
                <c:pt idx="9921">
                  <c:v>0.24425925925925901</c:v>
                </c:pt>
                <c:pt idx="9922">
                  <c:v>0.244282407407407</c:v>
                </c:pt>
                <c:pt idx="9923">
                  <c:v>0.244305555555556</c:v>
                </c:pt>
                <c:pt idx="9924">
                  <c:v>0.24432870370370399</c:v>
                </c:pt>
                <c:pt idx="9925">
                  <c:v>0.24435185185185199</c:v>
                </c:pt>
                <c:pt idx="9926">
                  <c:v>0.24437500000000001</c:v>
                </c:pt>
                <c:pt idx="9927">
                  <c:v>0.244398148148148</c:v>
                </c:pt>
                <c:pt idx="9928">
                  <c:v>0.244421296296296</c:v>
                </c:pt>
                <c:pt idx="9929">
                  <c:v>0.244456018518518</c:v>
                </c:pt>
                <c:pt idx="9930">
                  <c:v>0.244479166666667</c:v>
                </c:pt>
                <c:pt idx="9931">
                  <c:v>0.24450231481481499</c:v>
                </c:pt>
                <c:pt idx="9932">
                  <c:v>0.24452546296296301</c:v>
                </c:pt>
                <c:pt idx="9933">
                  <c:v>0.24454861111111101</c:v>
                </c:pt>
                <c:pt idx="9934">
                  <c:v>0.244571759259259</c:v>
                </c:pt>
                <c:pt idx="9935">
                  <c:v>0.244594907407407</c:v>
                </c:pt>
                <c:pt idx="9936">
                  <c:v>0.24461805555555599</c:v>
                </c:pt>
                <c:pt idx="9937">
                  <c:v>0.24464120370370401</c:v>
                </c:pt>
                <c:pt idx="9938">
                  <c:v>0.24466435185185201</c:v>
                </c:pt>
                <c:pt idx="9939">
                  <c:v>0.24469907407407401</c:v>
                </c:pt>
                <c:pt idx="9940">
                  <c:v>0.24472222222222201</c:v>
                </c:pt>
                <c:pt idx="9941">
                  <c:v>0.24474537037037</c:v>
                </c:pt>
                <c:pt idx="9942">
                  <c:v>0.244768518518519</c:v>
                </c:pt>
                <c:pt idx="9943">
                  <c:v>0.24479166666666699</c:v>
                </c:pt>
                <c:pt idx="9944">
                  <c:v>0.24481481481481501</c:v>
                </c:pt>
                <c:pt idx="9945">
                  <c:v>0.24483796296296301</c:v>
                </c:pt>
                <c:pt idx="9946">
                  <c:v>0.244861111111111</c:v>
                </c:pt>
                <c:pt idx="9947">
                  <c:v>0.24489583333333301</c:v>
                </c:pt>
                <c:pt idx="9948">
                  <c:v>0.244918981481482</c:v>
                </c:pt>
                <c:pt idx="9949">
                  <c:v>0.24494212962963</c:v>
                </c:pt>
                <c:pt idx="9950">
                  <c:v>0.24496527777777799</c:v>
                </c:pt>
                <c:pt idx="9951">
                  <c:v>0.24498842592592601</c:v>
                </c:pt>
                <c:pt idx="9952">
                  <c:v>0.24501157407407401</c:v>
                </c:pt>
                <c:pt idx="9953">
                  <c:v>0.245034722222222</c:v>
                </c:pt>
                <c:pt idx="9954">
                  <c:v>0.24505787037037</c:v>
                </c:pt>
                <c:pt idx="9955">
                  <c:v>0.24508101851851799</c:v>
                </c:pt>
                <c:pt idx="9956">
                  <c:v>0.24511574074074099</c:v>
                </c:pt>
                <c:pt idx="9957">
                  <c:v>0.24513888888888899</c:v>
                </c:pt>
                <c:pt idx="9958">
                  <c:v>0.24516203703703701</c:v>
                </c:pt>
                <c:pt idx="9959">
                  <c:v>0.24518518518518501</c:v>
                </c:pt>
                <c:pt idx="9960">
                  <c:v>0.245208333333333</c:v>
                </c:pt>
                <c:pt idx="9961">
                  <c:v>0.24523148148148199</c:v>
                </c:pt>
                <c:pt idx="9962">
                  <c:v>0.24525462962962999</c:v>
                </c:pt>
                <c:pt idx="9963">
                  <c:v>0.24527777777777801</c:v>
                </c:pt>
                <c:pt idx="9964">
                  <c:v>0.24531249999999999</c:v>
                </c:pt>
                <c:pt idx="9965">
                  <c:v>0.24533564814814801</c:v>
                </c:pt>
                <c:pt idx="9966">
                  <c:v>0.24535879629629601</c:v>
                </c:pt>
                <c:pt idx="9967">
                  <c:v>0.245381944444444</c:v>
                </c:pt>
                <c:pt idx="9968">
                  <c:v>0.24540509259259299</c:v>
                </c:pt>
                <c:pt idx="9969">
                  <c:v>0.24542824074074099</c:v>
                </c:pt>
                <c:pt idx="9970">
                  <c:v>0.24545138888888901</c:v>
                </c:pt>
                <c:pt idx="9971">
                  <c:v>0.24547453703703701</c:v>
                </c:pt>
                <c:pt idx="9972">
                  <c:v>0.245497685185185</c:v>
                </c:pt>
                <c:pt idx="9973">
                  <c:v>0.24553240740740701</c:v>
                </c:pt>
                <c:pt idx="9974">
                  <c:v>0.245555555555556</c:v>
                </c:pt>
                <c:pt idx="9975">
                  <c:v>0.24557870370370399</c:v>
                </c:pt>
                <c:pt idx="9976">
                  <c:v>0.24560185185185199</c:v>
                </c:pt>
                <c:pt idx="9977">
                  <c:v>0.24562500000000001</c:v>
                </c:pt>
                <c:pt idx="9978">
                  <c:v>0.245648148148148</c:v>
                </c:pt>
                <c:pt idx="9979">
                  <c:v>0.245671296296296</c:v>
                </c:pt>
                <c:pt idx="9980">
                  <c:v>0.24569444444444399</c:v>
                </c:pt>
                <c:pt idx="9981">
                  <c:v>0.245729166666667</c:v>
                </c:pt>
                <c:pt idx="9982">
                  <c:v>0.24575231481481499</c:v>
                </c:pt>
                <c:pt idx="9983">
                  <c:v>0.24577546296296299</c:v>
                </c:pt>
                <c:pt idx="9984">
                  <c:v>0.24579861111111101</c:v>
                </c:pt>
                <c:pt idx="9985">
                  <c:v>0.245821759259259</c:v>
                </c:pt>
                <c:pt idx="9986">
                  <c:v>0.245844907407407</c:v>
                </c:pt>
                <c:pt idx="9987">
                  <c:v>0.24586805555555599</c:v>
                </c:pt>
                <c:pt idx="9988">
                  <c:v>0.24589120370370399</c:v>
                </c:pt>
                <c:pt idx="9989">
                  <c:v>0.24591435185185201</c:v>
                </c:pt>
                <c:pt idx="9990">
                  <c:v>0.24594907407407399</c:v>
                </c:pt>
                <c:pt idx="9991">
                  <c:v>0.24597222222222201</c:v>
                </c:pt>
                <c:pt idx="9992">
                  <c:v>0.24599537037037</c:v>
                </c:pt>
                <c:pt idx="9993">
                  <c:v>0.246018518518519</c:v>
                </c:pt>
                <c:pt idx="9994">
                  <c:v>0.24604166666666699</c:v>
                </c:pt>
                <c:pt idx="9995">
                  <c:v>0.24606481481481501</c:v>
                </c:pt>
                <c:pt idx="9996">
                  <c:v>0.24608796296296301</c:v>
                </c:pt>
                <c:pt idx="9997">
                  <c:v>0.246111111111111</c:v>
                </c:pt>
                <c:pt idx="9998">
                  <c:v>0.24614583333333301</c:v>
                </c:pt>
                <c:pt idx="9999">
                  <c:v>0.246168981481482</c:v>
                </c:pt>
                <c:pt idx="10000">
                  <c:v>0.24619212962963</c:v>
                </c:pt>
                <c:pt idx="10001">
                  <c:v>0.24621527777777799</c:v>
                </c:pt>
                <c:pt idx="10002">
                  <c:v>0.24623842592592601</c:v>
                </c:pt>
                <c:pt idx="10003">
                  <c:v>0.24626157407407401</c:v>
                </c:pt>
                <c:pt idx="10004">
                  <c:v>0.246284722222222</c:v>
                </c:pt>
                <c:pt idx="10005">
                  <c:v>0.24630787037037</c:v>
                </c:pt>
                <c:pt idx="10006">
                  <c:v>0.24633101851851799</c:v>
                </c:pt>
                <c:pt idx="10007">
                  <c:v>0.246365740740741</c:v>
                </c:pt>
                <c:pt idx="10008">
                  <c:v>0.24638888888888899</c:v>
                </c:pt>
                <c:pt idx="10009">
                  <c:v>0.24641203703703701</c:v>
                </c:pt>
                <c:pt idx="10010">
                  <c:v>0.24643518518518501</c:v>
                </c:pt>
                <c:pt idx="10011">
                  <c:v>0.246458333333333</c:v>
                </c:pt>
                <c:pt idx="10012">
                  <c:v>0.246481481481482</c:v>
                </c:pt>
                <c:pt idx="10013">
                  <c:v>0.24650462962962999</c:v>
                </c:pt>
                <c:pt idx="10014">
                  <c:v>0.24652777777777801</c:v>
                </c:pt>
                <c:pt idx="10015">
                  <c:v>0.24656249999999999</c:v>
                </c:pt>
                <c:pt idx="10016">
                  <c:v>0.24658564814814801</c:v>
                </c:pt>
                <c:pt idx="10017">
                  <c:v>0.24660879629629601</c:v>
                </c:pt>
                <c:pt idx="10018">
                  <c:v>0.246631944444444</c:v>
                </c:pt>
                <c:pt idx="10019">
                  <c:v>0.24665509259259299</c:v>
                </c:pt>
                <c:pt idx="10020">
                  <c:v>0.24667824074074099</c:v>
                </c:pt>
                <c:pt idx="10021">
                  <c:v>0.24670138888888901</c:v>
                </c:pt>
                <c:pt idx="10022">
                  <c:v>0.24672453703703701</c:v>
                </c:pt>
                <c:pt idx="10023">
                  <c:v>0.246747685185185</c:v>
                </c:pt>
                <c:pt idx="10024">
                  <c:v>0.246770833333333</c:v>
                </c:pt>
                <c:pt idx="10025">
                  <c:v>0.246805555555556</c:v>
                </c:pt>
                <c:pt idx="10026">
                  <c:v>0.24682870370370399</c:v>
                </c:pt>
                <c:pt idx="10027">
                  <c:v>0.24685185185185199</c:v>
                </c:pt>
                <c:pt idx="10028">
                  <c:v>0.24687500000000001</c:v>
                </c:pt>
                <c:pt idx="10029">
                  <c:v>0.24689814814814801</c:v>
                </c:pt>
                <c:pt idx="10030">
                  <c:v>0.246921296296296</c:v>
                </c:pt>
                <c:pt idx="10031">
                  <c:v>0.24694444444444399</c:v>
                </c:pt>
                <c:pt idx="10032">
                  <c:v>0.24696759259259299</c:v>
                </c:pt>
                <c:pt idx="10033">
                  <c:v>0.24699074074074101</c:v>
                </c:pt>
                <c:pt idx="10034">
                  <c:v>0.24702546296296299</c:v>
                </c:pt>
                <c:pt idx="10035">
                  <c:v>0.24704861111111101</c:v>
                </c:pt>
                <c:pt idx="10036">
                  <c:v>0.24707175925925901</c:v>
                </c:pt>
                <c:pt idx="10037">
                  <c:v>0.247094907407407</c:v>
                </c:pt>
                <c:pt idx="10038">
                  <c:v>0.24711805555555599</c:v>
                </c:pt>
                <c:pt idx="10039">
                  <c:v>0.24714120370370399</c:v>
                </c:pt>
                <c:pt idx="10040">
                  <c:v>0.24716435185185201</c:v>
                </c:pt>
                <c:pt idx="10041">
                  <c:v>0.2471875</c:v>
                </c:pt>
                <c:pt idx="10042">
                  <c:v>0.247210648148148</c:v>
                </c:pt>
                <c:pt idx="10043">
                  <c:v>0.24724537037037</c:v>
                </c:pt>
                <c:pt idx="10044">
                  <c:v>0.247268518518519</c:v>
                </c:pt>
                <c:pt idx="10045">
                  <c:v>0.24729166666666699</c:v>
                </c:pt>
                <c:pt idx="10046">
                  <c:v>0.24731481481481499</c:v>
                </c:pt>
                <c:pt idx="10047">
                  <c:v>0.24733796296296301</c:v>
                </c:pt>
                <c:pt idx="10048">
                  <c:v>0.247361111111111</c:v>
                </c:pt>
                <c:pt idx="10049">
                  <c:v>0.247384259259259</c:v>
                </c:pt>
                <c:pt idx="10050">
                  <c:v>0.24740740740740699</c:v>
                </c:pt>
                <c:pt idx="10051">
                  <c:v>0.24744212962963</c:v>
                </c:pt>
                <c:pt idx="10052">
                  <c:v>0.24746527777777799</c:v>
                </c:pt>
                <c:pt idx="10053">
                  <c:v>0.24748842592592599</c:v>
                </c:pt>
                <c:pt idx="10054">
                  <c:v>0.24751157407407401</c:v>
                </c:pt>
                <c:pt idx="10055">
                  <c:v>0.247534722222222</c:v>
                </c:pt>
                <c:pt idx="10056">
                  <c:v>0.24755787037037</c:v>
                </c:pt>
                <c:pt idx="10057">
                  <c:v>0.24758101851851799</c:v>
                </c:pt>
                <c:pt idx="10058">
                  <c:v>0.24760416666666701</c:v>
                </c:pt>
                <c:pt idx="10059">
                  <c:v>0.24762731481481501</c:v>
                </c:pt>
                <c:pt idx="10060">
                  <c:v>0.24766203703703699</c:v>
                </c:pt>
                <c:pt idx="10061">
                  <c:v>0.24768518518518501</c:v>
                </c:pt>
                <c:pt idx="10062">
                  <c:v>0.247708333333333</c:v>
                </c:pt>
                <c:pt idx="10063">
                  <c:v>0.247731481481482</c:v>
                </c:pt>
                <c:pt idx="10064">
                  <c:v>0.24775462962962999</c:v>
                </c:pt>
                <c:pt idx="10065">
                  <c:v>0.24777777777777801</c:v>
                </c:pt>
                <c:pt idx="10066">
                  <c:v>0.24780092592592601</c:v>
                </c:pt>
                <c:pt idx="10067">
                  <c:v>0.247824074074074</c:v>
                </c:pt>
                <c:pt idx="10068">
                  <c:v>0.247847222222222</c:v>
                </c:pt>
                <c:pt idx="10069">
                  <c:v>0.247881944444444</c:v>
                </c:pt>
                <c:pt idx="10070">
                  <c:v>0.247905092592593</c:v>
                </c:pt>
                <c:pt idx="10071">
                  <c:v>0.24792824074074099</c:v>
                </c:pt>
                <c:pt idx="10072">
                  <c:v>0.24795138888888901</c:v>
                </c:pt>
                <c:pt idx="10073">
                  <c:v>0.24797453703703701</c:v>
                </c:pt>
                <c:pt idx="10074">
                  <c:v>0.247997685185185</c:v>
                </c:pt>
                <c:pt idx="10075">
                  <c:v>0.248020833333333</c:v>
                </c:pt>
                <c:pt idx="10076">
                  <c:v>0.24804398148148099</c:v>
                </c:pt>
                <c:pt idx="10077">
                  <c:v>0.248078703703704</c:v>
                </c:pt>
                <c:pt idx="10078">
                  <c:v>0.24810185185185199</c:v>
                </c:pt>
                <c:pt idx="10079">
                  <c:v>0.24812500000000001</c:v>
                </c:pt>
                <c:pt idx="10080">
                  <c:v>0.24814814814814801</c:v>
                </c:pt>
                <c:pt idx="10081">
                  <c:v>0.248171296296296</c:v>
                </c:pt>
                <c:pt idx="10082">
                  <c:v>0.24819444444444499</c:v>
                </c:pt>
                <c:pt idx="10083">
                  <c:v>0.24821759259259299</c:v>
                </c:pt>
                <c:pt idx="10084">
                  <c:v>0.24824074074074101</c:v>
                </c:pt>
                <c:pt idx="10085">
                  <c:v>0.24826388888888901</c:v>
                </c:pt>
                <c:pt idx="10086">
                  <c:v>0.24829861111111101</c:v>
                </c:pt>
                <c:pt idx="10087">
                  <c:v>0.24832175925925901</c:v>
                </c:pt>
                <c:pt idx="10088">
                  <c:v>0.248344907407407</c:v>
                </c:pt>
                <c:pt idx="10089">
                  <c:v>0.24836805555555599</c:v>
                </c:pt>
                <c:pt idx="10090">
                  <c:v>0.24839120370370399</c:v>
                </c:pt>
                <c:pt idx="10091">
                  <c:v>0.24841435185185201</c:v>
                </c:pt>
                <c:pt idx="10092">
                  <c:v>0.24843750000000001</c:v>
                </c:pt>
                <c:pt idx="10093">
                  <c:v>0.248460648148148</c:v>
                </c:pt>
                <c:pt idx="10094">
                  <c:v>0.24849537037037001</c:v>
                </c:pt>
                <c:pt idx="10095">
                  <c:v>0.248518518518518</c:v>
                </c:pt>
                <c:pt idx="10096">
                  <c:v>0.24854166666666699</c:v>
                </c:pt>
                <c:pt idx="10097">
                  <c:v>0.24856481481481499</c:v>
                </c:pt>
                <c:pt idx="10098">
                  <c:v>0.24858796296296301</c:v>
                </c:pt>
                <c:pt idx="10099">
                  <c:v>0.24861111111111101</c:v>
                </c:pt>
                <c:pt idx="10100">
                  <c:v>0.248634259259259</c:v>
                </c:pt>
                <c:pt idx="10101">
                  <c:v>0.24865740740740699</c:v>
                </c:pt>
                <c:pt idx="10102">
                  <c:v>0.24869212962963</c:v>
                </c:pt>
                <c:pt idx="10103">
                  <c:v>0.24871527777777799</c:v>
                </c:pt>
                <c:pt idx="10104">
                  <c:v>0.24873842592592599</c:v>
                </c:pt>
                <c:pt idx="10105">
                  <c:v>0.24876157407407401</c:v>
                </c:pt>
                <c:pt idx="10106">
                  <c:v>0.248784722222222</c:v>
                </c:pt>
                <c:pt idx="10107">
                  <c:v>0.24880787037037</c:v>
                </c:pt>
                <c:pt idx="10108">
                  <c:v>0.24883101851851799</c:v>
                </c:pt>
                <c:pt idx="10109">
                  <c:v>0.24885416666666699</c:v>
                </c:pt>
                <c:pt idx="10110">
                  <c:v>0.24888888888888899</c:v>
                </c:pt>
                <c:pt idx="10111">
                  <c:v>0.24891203703703699</c:v>
                </c:pt>
                <c:pt idx="10112">
                  <c:v>0.24893518518518501</c:v>
                </c:pt>
                <c:pt idx="10113">
                  <c:v>0.248958333333333</c:v>
                </c:pt>
                <c:pt idx="10114">
                  <c:v>0.248981481481482</c:v>
                </c:pt>
                <c:pt idx="10115">
                  <c:v>0.24900462962962999</c:v>
                </c:pt>
                <c:pt idx="10116">
                  <c:v>0.24902777777777799</c:v>
                </c:pt>
                <c:pt idx="10117">
                  <c:v>0.24905092592592601</c:v>
                </c:pt>
                <c:pt idx="10118">
                  <c:v>0.249074074074074</c:v>
                </c:pt>
                <c:pt idx="10119">
                  <c:v>0.249097222222222</c:v>
                </c:pt>
                <c:pt idx="10120">
                  <c:v>0.249131944444444</c:v>
                </c:pt>
                <c:pt idx="10121">
                  <c:v>0.249155092592593</c:v>
                </c:pt>
                <c:pt idx="10122">
                  <c:v>0.24917824074074099</c:v>
                </c:pt>
                <c:pt idx="10123">
                  <c:v>0.24920138888888901</c:v>
                </c:pt>
                <c:pt idx="10124">
                  <c:v>0.24922453703703701</c:v>
                </c:pt>
                <c:pt idx="10125">
                  <c:v>0.249247685185185</c:v>
                </c:pt>
                <c:pt idx="10126">
                  <c:v>0.249270833333333</c:v>
                </c:pt>
                <c:pt idx="10127">
                  <c:v>0.24929398148148199</c:v>
                </c:pt>
                <c:pt idx="10128">
                  <c:v>0.249328703703704</c:v>
                </c:pt>
                <c:pt idx="10129">
                  <c:v>0.24935185185185199</c:v>
                </c:pt>
                <c:pt idx="10130">
                  <c:v>0.24937500000000001</c:v>
                </c:pt>
                <c:pt idx="10131">
                  <c:v>0.24939814814814801</c:v>
                </c:pt>
                <c:pt idx="10132">
                  <c:v>0.249421296296296</c:v>
                </c:pt>
                <c:pt idx="10133">
                  <c:v>0.249444444444444</c:v>
                </c:pt>
                <c:pt idx="10134">
                  <c:v>0.24946759259259299</c:v>
                </c:pt>
                <c:pt idx="10135">
                  <c:v>0.24949074074074101</c:v>
                </c:pt>
                <c:pt idx="10136">
                  <c:v>0.24952546296296299</c:v>
                </c:pt>
                <c:pt idx="10137">
                  <c:v>0.24954861111111101</c:v>
                </c:pt>
                <c:pt idx="10138">
                  <c:v>0.24957175925925901</c:v>
                </c:pt>
                <c:pt idx="10139">
                  <c:v>0.249594907407407</c:v>
                </c:pt>
                <c:pt idx="10140">
                  <c:v>0.249618055555556</c:v>
                </c:pt>
                <c:pt idx="10141">
                  <c:v>0.24964120370370399</c:v>
                </c:pt>
                <c:pt idx="10142">
                  <c:v>0.24966435185185201</c:v>
                </c:pt>
                <c:pt idx="10143">
                  <c:v>0.24968750000000001</c:v>
                </c:pt>
                <c:pt idx="10144">
                  <c:v>0.249710648148148</c:v>
                </c:pt>
                <c:pt idx="10145">
                  <c:v>0.24974537037037001</c:v>
                </c:pt>
                <c:pt idx="10146">
                  <c:v>0.249768518518519</c:v>
                </c:pt>
                <c:pt idx="10147">
                  <c:v>0.24979166666666699</c:v>
                </c:pt>
                <c:pt idx="10148">
                  <c:v>0.24981481481481499</c:v>
                </c:pt>
                <c:pt idx="10149">
                  <c:v>0.24983796296296301</c:v>
                </c:pt>
                <c:pt idx="10150">
                  <c:v>0.24986111111111101</c:v>
                </c:pt>
                <c:pt idx="10151">
                  <c:v>0.249884259259259</c:v>
                </c:pt>
                <c:pt idx="10152">
                  <c:v>0.249907407407407</c:v>
                </c:pt>
                <c:pt idx="10153">
                  <c:v>0.24994212962963</c:v>
                </c:pt>
                <c:pt idx="10154">
                  <c:v>0.24996527777777799</c:v>
                </c:pt>
                <c:pt idx="10155">
                  <c:v>0.24998842592592599</c:v>
                </c:pt>
                <c:pt idx="10156">
                  <c:v>0.25001157407407398</c:v>
                </c:pt>
                <c:pt idx="10157">
                  <c:v>0.25003472222222201</c:v>
                </c:pt>
                <c:pt idx="10158">
                  <c:v>0.25005787037036997</c:v>
                </c:pt>
                <c:pt idx="10159">
                  <c:v>0.25008101851851799</c:v>
                </c:pt>
                <c:pt idx="10160">
                  <c:v>0.25010416666666702</c:v>
                </c:pt>
                <c:pt idx="10161">
                  <c:v>0.25012731481481498</c:v>
                </c:pt>
                <c:pt idx="10162">
                  <c:v>0.25016203703703699</c:v>
                </c:pt>
                <c:pt idx="10163">
                  <c:v>0.25018518518518501</c:v>
                </c:pt>
                <c:pt idx="10164">
                  <c:v>0.25020833333333298</c:v>
                </c:pt>
                <c:pt idx="10165">
                  <c:v>0.250231481481481</c:v>
                </c:pt>
                <c:pt idx="10166">
                  <c:v>0.25025462962963002</c:v>
                </c:pt>
                <c:pt idx="10167">
                  <c:v>0.25027777777777799</c:v>
                </c:pt>
                <c:pt idx="10168">
                  <c:v>0.25030092592592601</c:v>
                </c:pt>
                <c:pt idx="10169">
                  <c:v>0.25032407407407398</c:v>
                </c:pt>
                <c:pt idx="10170">
                  <c:v>0.25035879629629598</c:v>
                </c:pt>
                <c:pt idx="10171">
                  <c:v>0.250381944444444</c:v>
                </c:pt>
                <c:pt idx="10172">
                  <c:v>0.25040509259259303</c:v>
                </c:pt>
                <c:pt idx="10173">
                  <c:v>0.25042824074074099</c:v>
                </c:pt>
                <c:pt idx="10174">
                  <c:v>0.25045138888888901</c:v>
                </c:pt>
                <c:pt idx="10175">
                  <c:v>0.25047453703703698</c:v>
                </c:pt>
                <c:pt idx="10176">
                  <c:v>0.250497685185185</c:v>
                </c:pt>
                <c:pt idx="10177">
                  <c:v>0.25052083333333303</c:v>
                </c:pt>
                <c:pt idx="10178">
                  <c:v>0.25054398148148099</c:v>
                </c:pt>
                <c:pt idx="10179">
                  <c:v>0.25056712962963001</c:v>
                </c:pt>
                <c:pt idx="10180">
                  <c:v>0.25060185185185202</c:v>
                </c:pt>
                <c:pt idx="10181">
                  <c:v>0.25062499999999999</c:v>
                </c:pt>
                <c:pt idx="10182">
                  <c:v>0.25064814814814801</c:v>
                </c:pt>
                <c:pt idx="10183">
                  <c:v>0.25067129629629598</c:v>
                </c:pt>
                <c:pt idx="10184">
                  <c:v>0.250694444444444</c:v>
                </c:pt>
                <c:pt idx="10185">
                  <c:v>0.25071759259259202</c:v>
                </c:pt>
                <c:pt idx="10186">
                  <c:v>0.25074074074074099</c:v>
                </c:pt>
                <c:pt idx="10187">
                  <c:v>0.25076388888888901</c:v>
                </c:pt>
                <c:pt idx="10188">
                  <c:v>0.25079861111111101</c:v>
                </c:pt>
                <c:pt idx="10189">
                  <c:v>0.25082175925925898</c:v>
                </c:pt>
                <c:pt idx="10190">
                  <c:v>0.250844907407407</c:v>
                </c:pt>
                <c:pt idx="10191">
                  <c:v>0.25086805555555602</c:v>
                </c:pt>
                <c:pt idx="10192">
                  <c:v>0.25089120370370399</c:v>
                </c:pt>
                <c:pt idx="10193">
                  <c:v>0.25091435185185201</c:v>
                </c:pt>
                <c:pt idx="10194">
                  <c:v>0.25093749999999998</c:v>
                </c:pt>
                <c:pt idx="10195">
                  <c:v>0.250960648148148</c:v>
                </c:pt>
                <c:pt idx="10196">
                  <c:v>0.25099537037037001</c:v>
                </c:pt>
                <c:pt idx="10197">
                  <c:v>0.25101851851851897</c:v>
                </c:pt>
                <c:pt idx="10198">
                  <c:v>0.251041666666667</c:v>
                </c:pt>
                <c:pt idx="10199">
                  <c:v>0.25106481481481502</c:v>
                </c:pt>
                <c:pt idx="10200">
                  <c:v>0.25108796296296299</c:v>
                </c:pt>
                <c:pt idx="10201">
                  <c:v>0.25111111111111101</c:v>
                </c:pt>
                <c:pt idx="10202">
                  <c:v>0.25113425925925897</c:v>
                </c:pt>
                <c:pt idx="10203">
                  <c:v>0.251157407407407</c:v>
                </c:pt>
                <c:pt idx="10204">
                  <c:v>0.25118055555555602</c:v>
                </c:pt>
                <c:pt idx="10205">
                  <c:v>0.25120370370370398</c:v>
                </c:pt>
                <c:pt idx="10206">
                  <c:v>0.25123842592592599</c:v>
                </c:pt>
                <c:pt idx="10207">
                  <c:v>0.25126157407407401</c:v>
                </c:pt>
                <c:pt idx="10208">
                  <c:v>0.25128472222222198</c:v>
                </c:pt>
                <c:pt idx="10209">
                  <c:v>0.25130787037037</c:v>
                </c:pt>
                <c:pt idx="10210">
                  <c:v>0.25133101851851802</c:v>
                </c:pt>
                <c:pt idx="10211">
                  <c:v>0.25135416666666699</c:v>
                </c:pt>
                <c:pt idx="10212">
                  <c:v>0.25137731481481501</c:v>
                </c:pt>
                <c:pt idx="10213">
                  <c:v>0.25140046296296298</c:v>
                </c:pt>
                <c:pt idx="10214">
                  <c:v>0.25143518518518498</c:v>
                </c:pt>
                <c:pt idx="10215">
                  <c:v>0.25145833333333301</c:v>
                </c:pt>
                <c:pt idx="10216">
                  <c:v>0.25148148148148097</c:v>
                </c:pt>
                <c:pt idx="10217">
                  <c:v>0.25150462962962999</c:v>
                </c:pt>
                <c:pt idx="10218">
                  <c:v>0.25152777777777802</c:v>
                </c:pt>
                <c:pt idx="10219">
                  <c:v>0.25155092592592598</c:v>
                </c:pt>
                <c:pt idx="10220">
                  <c:v>0.25157407407407401</c:v>
                </c:pt>
                <c:pt idx="10221">
                  <c:v>0.25159722222222197</c:v>
                </c:pt>
                <c:pt idx="10222">
                  <c:v>0.25162037037036999</c:v>
                </c:pt>
                <c:pt idx="10223">
                  <c:v>0.251655092592593</c:v>
                </c:pt>
                <c:pt idx="10224">
                  <c:v>0.25167824074074102</c:v>
                </c:pt>
                <c:pt idx="10225">
                  <c:v>0.25170138888888899</c:v>
                </c:pt>
                <c:pt idx="10226">
                  <c:v>0.25172453703703701</c:v>
                </c:pt>
                <c:pt idx="10227">
                  <c:v>0.25174768518518498</c:v>
                </c:pt>
                <c:pt idx="10228">
                  <c:v>0.251770833333333</c:v>
                </c:pt>
                <c:pt idx="10229">
                  <c:v>0.25179398148148102</c:v>
                </c:pt>
                <c:pt idx="10230">
                  <c:v>0.25181712962962999</c:v>
                </c:pt>
                <c:pt idx="10231">
                  <c:v>0.25184027777777801</c:v>
                </c:pt>
                <c:pt idx="10232">
                  <c:v>0.25187500000000002</c:v>
                </c:pt>
                <c:pt idx="10233">
                  <c:v>0.25189814814814798</c:v>
                </c:pt>
                <c:pt idx="10234">
                  <c:v>0.251921296296296</c:v>
                </c:pt>
                <c:pt idx="10235">
                  <c:v>0.25194444444444403</c:v>
                </c:pt>
                <c:pt idx="10236">
                  <c:v>0.25196759259259299</c:v>
                </c:pt>
                <c:pt idx="10237">
                  <c:v>0.25199074074074101</c:v>
                </c:pt>
                <c:pt idx="10238">
                  <c:v>0.25201388888888898</c:v>
                </c:pt>
                <c:pt idx="10239">
                  <c:v>0.252037037037037</c:v>
                </c:pt>
                <c:pt idx="10240">
                  <c:v>0.25206018518518503</c:v>
                </c:pt>
                <c:pt idx="10241">
                  <c:v>0.25209490740740698</c:v>
                </c:pt>
                <c:pt idx="10242">
                  <c:v>0.252118055555556</c:v>
                </c:pt>
                <c:pt idx="10243">
                  <c:v>0.25214120370370402</c:v>
                </c:pt>
                <c:pt idx="10244">
                  <c:v>0.25216435185185199</c:v>
                </c:pt>
                <c:pt idx="10245">
                  <c:v>0.25218750000000001</c:v>
                </c:pt>
                <c:pt idx="10246">
                  <c:v>0.25221064814814798</c:v>
                </c:pt>
                <c:pt idx="10247">
                  <c:v>0.252233796296296</c:v>
                </c:pt>
                <c:pt idx="10248">
                  <c:v>0.25225694444444402</c:v>
                </c:pt>
                <c:pt idx="10249">
                  <c:v>0.25229166666666702</c:v>
                </c:pt>
                <c:pt idx="10250">
                  <c:v>0.25231481481481499</c:v>
                </c:pt>
                <c:pt idx="10251">
                  <c:v>0.25233796296296301</c:v>
                </c:pt>
                <c:pt idx="10252">
                  <c:v>0.25236111111111098</c:v>
                </c:pt>
                <c:pt idx="10253">
                  <c:v>0.252384259259259</c:v>
                </c:pt>
                <c:pt idx="10254">
                  <c:v>0.25240740740740703</c:v>
                </c:pt>
                <c:pt idx="10255">
                  <c:v>0.25243055555555599</c:v>
                </c:pt>
                <c:pt idx="10256">
                  <c:v>0.25245370370370401</c:v>
                </c:pt>
                <c:pt idx="10257">
                  <c:v>0.25247685185185198</c:v>
                </c:pt>
                <c:pt idx="10258">
                  <c:v>0.25251157407407399</c:v>
                </c:pt>
                <c:pt idx="10259">
                  <c:v>0.25253472222222201</c:v>
                </c:pt>
                <c:pt idx="10260">
                  <c:v>0.25255787037036997</c:v>
                </c:pt>
                <c:pt idx="10261">
                  <c:v>0.252581018518518</c:v>
                </c:pt>
                <c:pt idx="10262">
                  <c:v>0.25260416666666702</c:v>
                </c:pt>
                <c:pt idx="10263">
                  <c:v>0.25262731481481498</c:v>
                </c:pt>
                <c:pt idx="10264">
                  <c:v>0.25265046296296301</c:v>
                </c:pt>
                <c:pt idx="10265">
                  <c:v>0.25267361111111097</c:v>
                </c:pt>
                <c:pt idx="10266">
                  <c:v>0.25270833333333298</c:v>
                </c:pt>
                <c:pt idx="10267">
                  <c:v>0.252731481481481</c:v>
                </c:pt>
                <c:pt idx="10268">
                  <c:v>0.25275462962963002</c:v>
                </c:pt>
                <c:pt idx="10269">
                  <c:v>0.25277777777777799</c:v>
                </c:pt>
                <c:pt idx="10270">
                  <c:v>0.25280092592592601</c:v>
                </c:pt>
                <c:pt idx="10271">
                  <c:v>0.25282407407407398</c:v>
                </c:pt>
                <c:pt idx="10272">
                  <c:v>0.252847222222222</c:v>
                </c:pt>
                <c:pt idx="10273">
                  <c:v>0.25287037037037002</c:v>
                </c:pt>
                <c:pt idx="10274">
                  <c:v>0.25290509259259297</c:v>
                </c:pt>
                <c:pt idx="10275">
                  <c:v>0.25292824074074099</c:v>
                </c:pt>
                <c:pt idx="10276">
                  <c:v>0.25295138888888902</c:v>
                </c:pt>
                <c:pt idx="10277">
                  <c:v>0.25297453703703698</c:v>
                </c:pt>
                <c:pt idx="10278">
                  <c:v>0.25299768518518501</c:v>
                </c:pt>
                <c:pt idx="10279">
                  <c:v>0.25302083333333297</c:v>
                </c:pt>
                <c:pt idx="10280">
                  <c:v>0.253043981481481</c:v>
                </c:pt>
                <c:pt idx="10281">
                  <c:v>0.25306712962963002</c:v>
                </c:pt>
                <c:pt idx="10282">
                  <c:v>0.25310185185185202</c:v>
                </c:pt>
                <c:pt idx="10283">
                  <c:v>0.25312499999999999</c:v>
                </c:pt>
                <c:pt idx="10284">
                  <c:v>0.25314814814814801</c:v>
                </c:pt>
                <c:pt idx="10285">
                  <c:v>0.25317129629629598</c:v>
                </c:pt>
                <c:pt idx="10286">
                  <c:v>0.253194444444444</c:v>
                </c:pt>
                <c:pt idx="10287">
                  <c:v>0.25321759259259302</c:v>
                </c:pt>
                <c:pt idx="10288">
                  <c:v>0.25324074074074099</c:v>
                </c:pt>
                <c:pt idx="10289">
                  <c:v>0.25326388888888901</c:v>
                </c:pt>
                <c:pt idx="10290">
                  <c:v>0.25328703703703698</c:v>
                </c:pt>
                <c:pt idx="10291">
                  <c:v>0.253310185185185</c:v>
                </c:pt>
                <c:pt idx="10292">
                  <c:v>0.25334490740740701</c:v>
                </c:pt>
                <c:pt idx="10293">
                  <c:v>0.25336805555555603</c:v>
                </c:pt>
                <c:pt idx="10294">
                  <c:v>0.25339120370370399</c:v>
                </c:pt>
                <c:pt idx="10295">
                  <c:v>0.25341435185185202</c:v>
                </c:pt>
                <c:pt idx="10296">
                  <c:v>0.25343749999999998</c:v>
                </c:pt>
                <c:pt idx="10297">
                  <c:v>0.253460648148148</c:v>
                </c:pt>
                <c:pt idx="10298">
                  <c:v>0.25348379629629603</c:v>
                </c:pt>
                <c:pt idx="10299">
                  <c:v>0.25350694444444399</c:v>
                </c:pt>
                <c:pt idx="10300">
                  <c:v>0.25353009259259202</c:v>
                </c:pt>
                <c:pt idx="10301">
                  <c:v>0.25356481481481502</c:v>
                </c:pt>
                <c:pt idx="10302">
                  <c:v>0.25358796296296299</c:v>
                </c:pt>
                <c:pt idx="10303">
                  <c:v>0.25361111111111101</c:v>
                </c:pt>
                <c:pt idx="10304">
                  <c:v>0.25363425925925898</c:v>
                </c:pt>
                <c:pt idx="10305">
                  <c:v>0.253657407407407</c:v>
                </c:pt>
                <c:pt idx="10306">
                  <c:v>0.25368055555555502</c:v>
                </c:pt>
                <c:pt idx="10307">
                  <c:v>0.25370370370370399</c:v>
                </c:pt>
                <c:pt idx="10308">
                  <c:v>0.25372685185185201</c:v>
                </c:pt>
                <c:pt idx="10309">
                  <c:v>0.25376157407407401</c:v>
                </c:pt>
                <c:pt idx="10310">
                  <c:v>0.25378472222222198</c:v>
                </c:pt>
                <c:pt idx="10311">
                  <c:v>0.25380787037037</c:v>
                </c:pt>
                <c:pt idx="10312">
                  <c:v>0.25383101851851803</c:v>
                </c:pt>
                <c:pt idx="10313">
                  <c:v>0.25385416666666699</c:v>
                </c:pt>
                <c:pt idx="10314">
                  <c:v>0.25387731481481501</c:v>
                </c:pt>
                <c:pt idx="10315">
                  <c:v>0.25390046296296298</c:v>
                </c:pt>
                <c:pt idx="10316">
                  <c:v>0.253923611111111</c:v>
                </c:pt>
                <c:pt idx="10317">
                  <c:v>0.25394675925925903</c:v>
                </c:pt>
                <c:pt idx="10318">
                  <c:v>0.25398148148148098</c:v>
                </c:pt>
                <c:pt idx="10319">
                  <c:v>0.25400462962963</c:v>
                </c:pt>
                <c:pt idx="10320">
                  <c:v>0.25402777777777802</c:v>
                </c:pt>
                <c:pt idx="10321">
                  <c:v>0.25405092592592599</c:v>
                </c:pt>
                <c:pt idx="10322">
                  <c:v>0.25407407407407401</c:v>
                </c:pt>
                <c:pt idx="10323">
                  <c:v>0.25409722222222197</c:v>
                </c:pt>
                <c:pt idx="10324">
                  <c:v>0.25412037037037</c:v>
                </c:pt>
                <c:pt idx="10325">
                  <c:v>0.25414351851851802</c:v>
                </c:pt>
                <c:pt idx="10326">
                  <c:v>0.25416666666666698</c:v>
                </c:pt>
                <c:pt idx="10327">
                  <c:v>0.25420138888888899</c:v>
                </c:pt>
                <c:pt idx="10328">
                  <c:v>0.25422453703703701</c:v>
                </c:pt>
                <c:pt idx="10329">
                  <c:v>0.25424768518518498</c:v>
                </c:pt>
                <c:pt idx="10330">
                  <c:v>0.254270833333333</c:v>
                </c:pt>
                <c:pt idx="10331">
                  <c:v>0.25429398148148102</c:v>
                </c:pt>
                <c:pt idx="10332">
                  <c:v>0.25431712962962999</c:v>
                </c:pt>
                <c:pt idx="10333">
                  <c:v>0.25434027777777801</c:v>
                </c:pt>
                <c:pt idx="10334">
                  <c:v>0.25436342592592598</c:v>
                </c:pt>
                <c:pt idx="10335">
                  <c:v>0.254386574074074</c:v>
                </c:pt>
                <c:pt idx="10336">
                  <c:v>0.25442129629629601</c:v>
                </c:pt>
                <c:pt idx="10337">
                  <c:v>0.25444444444444397</c:v>
                </c:pt>
                <c:pt idx="10338">
                  <c:v>0.25446759259259299</c:v>
                </c:pt>
                <c:pt idx="10339">
                  <c:v>0.25449074074074102</c:v>
                </c:pt>
                <c:pt idx="10340">
                  <c:v>0.25451388888888898</c:v>
                </c:pt>
                <c:pt idx="10341">
                  <c:v>0.25453703703703701</c:v>
                </c:pt>
                <c:pt idx="10342">
                  <c:v>0.25456018518518497</c:v>
                </c:pt>
                <c:pt idx="10343">
                  <c:v>0.254583333333333</c:v>
                </c:pt>
                <c:pt idx="10344">
                  <c:v>0.25460648148148102</c:v>
                </c:pt>
                <c:pt idx="10345">
                  <c:v>0.25464120370370402</c:v>
                </c:pt>
                <c:pt idx="10346">
                  <c:v>0.25466435185185199</c:v>
                </c:pt>
                <c:pt idx="10347">
                  <c:v>0.25468750000000001</c:v>
                </c:pt>
                <c:pt idx="10348">
                  <c:v>0.25471064814814798</c:v>
                </c:pt>
                <c:pt idx="10349">
                  <c:v>0.254733796296296</c:v>
                </c:pt>
                <c:pt idx="10350">
                  <c:v>0.25475694444444402</c:v>
                </c:pt>
                <c:pt idx="10351">
                  <c:v>0.25478009259259299</c:v>
                </c:pt>
                <c:pt idx="10352">
                  <c:v>0.25480324074074101</c:v>
                </c:pt>
                <c:pt idx="10353">
                  <c:v>0.25482638888888898</c:v>
                </c:pt>
                <c:pt idx="10354">
                  <c:v>0.25486111111111098</c:v>
                </c:pt>
                <c:pt idx="10355">
                  <c:v>0.25488425925925901</c:v>
                </c:pt>
                <c:pt idx="10356">
                  <c:v>0.25490740740740703</c:v>
                </c:pt>
                <c:pt idx="10357">
                  <c:v>0.25493055555555599</c:v>
                </c:pt>
                <c:pt idx="10358">
                  <c:v>0.25495370370370402</c:v>
                </c:pt>
                <c:pt idx="10359">
                  <c:v>0.25497685185185198</c:v>
                </c:pt>
                <c:pt idx="10360">
                  <c:v>0.255</c:v>
                </c:pt>
                <c:pt idx="10361">
                  <c:v>0.25502314814814803</c:v>
                </c:pt>
                <c:pt idx="10362">
                  <c:v>0.25505787037036998</c:v>
                </c:pt>
                <c:pt idx="10363">
                  <c:v>0.255081018518518</c:v>
                </c:pt>
                <c:pt idx="10364">
                  <c:v>0.25510416666666702</c:v>
                </c:pt>
                <c:pt idx="10365">
                  <c:v>0.25512731481481499</c:v>
                </c:pt>
                <c:pt idx="10366">
                  <c:v>0.25515046296296301</c:v>
                </c:pt>
                <c:pt idx="10367">
                  <c:v>0.25517361111111098</c:v>
                </c:pt>
                <c:pt idx="10368">
                  <c:v>0.255196759259259</c:v>
                </c:pt>
                <c:pt idx="10369">
                  <c:v>0.25521990740740702</c:v>
                </c:pt>
                <c:pt idx="10370">
                  <c:v>0.25525462962963003</c:v>
                </c:pt>
                <c:pt idx="10371">
                  <c:v>0.25527777777777799</c:v>
                </c:pt>
                <c:pt idx="10372">
                  <c:v>0.25530092592592601</c:v>
                </c:pt>
                <c:pt idx="10373">
                  <c:v>0.25532407407407398</c:v>
                </c:pt>
                <c:pt idx="10374">
                  <c:v>0.255347222222222</c:v>
                </c:pt>
                <c:pt idx="10375">
                  <c:v>0.25537037037037003</c:v>
                </c:pt>
                <c:pt idx="10376">
                  <c:v>0.25539351851851799</c:v>
                </c:pt>
                <c:pt idx="10377">
                  <c:v>0.25541666666666701</c:v>
                </c:pt>
                <c:pt idx="10378">
                  <c:v>0.25543981481481498</c:v>
                </c:pt>
                <c:pt idx="10379">
                  <c:v>0.25547453703703699</c:v>
                </c:pt>
                <c:pt idx="10380">
                  <c:v>0.25549768518518501</c:v>
                </c:pt>
                <c:pt idx="10381">
                  <c:v>0.25552083333333298</c:v>
                </c:pt>
                <c:pt idx="10382">
                  <c:v>0.255543981481481</c:v>
                </c:pt>
                <c:pt idx="10383">
                  <c:v>0.25556712962963002</c:v>
                </c:pt>
                <c:pt idx="10384">
                  <c:v>0.25559027777777799</c:v>
                </c:pt>
                <c:pt idx="10385">
                  <c:v>0.25561342592592601</c:v>
                </c:pt>
                <c:pt idx="10386">
                  <c:v>0.25563657407407397</c:v>
                </c:pt>
                <c:pt idx="10387">
                  <c:v>0.25567129629629598</c:v>
                </c:pt>
                <c:pt idx="10388">
                  <c:v>0.255694444444444</c:v>
                </c:pt>
                <c:pt idx="10389">
                  <c:v>0.25571759259259302</c:v>
                </c:pt>
                <c:pt idx="10390">
                  <c:v>0.25574074074074099</c:v>
                </c:pt>
                <c:pt idx="10391">
                  <c:v>0.25576388888888901</c:v>
                </c:pt>
                <c:pt idx="10392">
                  <c:v>0.25578703703703698</c:v>
                </c:pt>
                <c:pt idx="10393">
                  <c:v>0.255810185185185</c:v>
                </c:pt>
                <c:pt idx="10394">
                  <c:v>0.25584490740740701</c:v>
                </c:pt>
                <c:pt idx="10395">
                  <c:v>0.25586805555555597</c:v>
                </c:pt>
                <c:pt idx="10396">
                  <c:v>0.255891203703704</c:v>
                </c:pt>
                <c:pt idx="10397">
                  <c:v>0.25591435185185202</c:v>
                </c:pt>
                <c:pt idx="10398">
                  <c:v>0.25593749999999998</c:v>
                </c:pt>
                <c:pt idx="10399">
                  <c:v>0.25596064814814801</c:v>
                </c:pt>
                <c:pt idx="10400">
                  <c:v>0.25598379629629597</c:v>
                </c:pt>
                <c:pt idx="10401">
                  <c:v>0.256006944444444</c:v>
                </c:pt>
                <c:pt idx="10402">
                  <c:v>0.25603009259259302</c:v>
                </c:pt>
                <c:pt idx="10403">
                  <c:v>0.25606481481481502</c:v>
                </c:pt>
                <c:pt idx="10404">
                  <c:v>0.25608796296296299</c:v>
                </c:pt>
                <c:pt idx="10405">
                  <c:v>0.25611111111111101</c:v>
                </c:pt>
                <c:pt idx="10406">
                  <c:v>0.25613425925925898</c:v>
                </c:pt>
                <c:pt idx="10407">
                  <c:v>0.256157407407407</c:v>
                </c:pt>
                <c:pt idx="10408">
                  <c:v>0.25618055555555602</c:v>
                </c:pt>
                <c:pt idx="10409">
                  <c:v>0.25620370370370399</c:v>
                </c:pt>
                <c:pt idx="10410">
                  <c:v>0.25622685185185201</c:v>
                </c:pt>
                <c:pt idx="10411">
                  <c:v>0.25624999999999998</c:v>
                </c:pt>
                <c:pt idx="10412">
                  <c:v>0.25628472222222198</c:v>
                </c:pt>
                <c:pt idx="10413">
                  <c:v>0.25630787037037001</c:v>
                </c:pt>
                <c:pt idx="10414">
                  <c:v>0.25633101851851797</c:v>
                </c:pt>
                <c:pt idx="10415">
                  <c:v>0.25635416666666699</c:v>
                </c:pt>
                <c:pt idx="10416">
                  <c:v>0.25637731481481502</c:v>
                </c:pt>
                <c:pt idx="10417">
                  <c:v>0.25640046296296298</c:v>
                </c:pt>
                <c:pt idx="10418">
                  <c:v>0.25642361111111101</c:v>
                </c:pt>
                <c:pt idx="10419">
                  <c:v>0.25644675925925903</c:v>
                </c:pt>
                <c:pt idx="10420">
                  <c:v>0.25646990740740699</c:v>
                </c:pt>
                <c:pt idx="10421">
                  <c:v>0.25650462962963</c:v>
                </c:pt>
                <c:pt idx="10422">
                  <c:v>0.25652777777777802</c:v>
                </c:pt>
                <c:pt idx="10423">
                  <c:v>0.25655092592592599</c:v>
                </c:pt>
                <c:pt idx="10424">
                  <c:v>0.25657407407407401</c:v>
                </c:pt>
                <c:pt idx="10425">
                  <c:v>0.25659722222222198</c:v>
                </c:pt>
                <c:pt idx="10426">
                  <c:v>0.25662037037037</c:v>
                </c:pt>
                <c:pt idx="10427">
                  <c:v>0.25664351851851802</c:v>
                </c:pt>
                <c:pt idx="10428">
                  <c:v>0.25667824074074103</c:v>
                </c:pt>
                <c:pt idx="10429">
                  <c:v>0.25670138888888899</c:v>
                </c:pt>
                <c:pt idx="10430">
                  <c:v>0.25672453703703701</c:v>
                </c:pt>
                <c:pt idx="10431">
                  <c:v>0.25674768518518498</c:v>
                </c:pt>
                <c:pt idx="10432">
                  <c:v>0.256770833333333</c:v>
                </c:pt>
                <c:pt idx="10433">
                  <c:v>0.25679398148148103</c:v>
                </c:pt>
                <c:pt idx="10434">
                  <c:v>0.25681712962962999</c:v>
                </c:pt>
                <c:pt idx="10435">
                  <c:v>0.25684027777777801</c:v>
                </c:pt>
                <c:pt idx="10436">
                  <c:v>0.25686342592592598</c:v>
                </c:pt>
                <c:pt idx="10437">
                  <c:v>0.25689814814814799</c:v>
                </c:pt>
                <c:pt idx="10438">
                  <c:v>0.25692129629629601</c:v>
                </c:pt>
                <c:pt idx="10439">
                  <c:v>0.25694444444444398</c:v>
                </c:pt>
                <c:pt idx="10440">
                  <c:v>0.256967592592593</c:v>
                </c:pt>
                <c:pt idx="10441">
                  <c:v>0.25699074074074102</c:v>
                </c:pt>
                <c:pt idx="10442">
                  <c:v>0.25701388888888899</c:v>
                </c:pt>
                <c:pt idx="10443">
                  <c:v>0.25703703703703701</c:v>
                </c:pt>
                <c:pt idx="10444">
                  <c:v>0.25706018518518498</c:v>
                </c:pt>
                <c:pt idx="10445">
                  <c:v>0.257083333333333</c:v>
                </c:pt>
                <c:pt idx="10446">
                  <c:v>0.257118055555556</c:v>
                </c:pt>
                <c:pt idx="10447">
                  <c:v>0.25714120370370402</c:v>
                </c:pt>
                <c:pt idx="10448">
                  <c:v>0.25716435185185199</c:v>
                </c:pt>
                <c:pt idx="10449">
                  <c:v>0.25718750000000001</c:v>
                </c:pt>
                <c:pt idx="10450">
                  <c:v>0.25721064814814798</c:v>
                </c:pt>
                <c:pt idx="10451">
                  <c:v>0.257233796296296</c:v>
                </c:pt>
                <c:pt idx="10452">
                  <c:v>0.25725694444444402</c:v>
                </c:pt>
                <c:pt idx="10453">
                  <c:v>0.25728009259259299</c:v>
                </c:pt>
                <c:pt idx="10454">
                  <c:v>0.25730324074074101</c:v>
                </c:pt>
                <c:pt idx="10455">
                  <c:v>0.25733796296296302</c:v>
                </c:pt>
                <c:pt idx="10456">
                  <c:v>0.25736111111111099</c:v>
                </c:pt>
                <c:pt idx="10457">
                  <c:v>0.25738425925925901</c:v>
                </c:pt>
                <c:pt idx="10458">
                  <c:v>0.25740740740740697</c:v>
                </c:pt>
                <c:pt idx="10459">
                  <c:v>0.257430555555556</c:v>
                </c:pt>
                <c:pt idx="10460">
                  <c:v>0.25745370370370402</c:v>
                </c:pt>
                <c:pt idx="10461">
                  <c:v>0.25747685185185198</c:v>
                </c:pt>
                <c:pt idx="10462">
                  <c:v>0.25750000000000001</c:v>
                </c:pt>
                <c:pt idx="10463">
                  <c:v>0.25752314814814797</c:v>
                </c:pt>
                <c:pt idx="10464">
                  <c:v>0.25755787037036998</c:v>
                </c:pt>
                <c:pt idx="10465">
                  <c:v>0.257581018518518</c:v>
                </c:pt>
                <c:pt idx="10466">
                  <c:v>0.25760416666666702</c:v>
                </c:pt>
                <c:pt idx="10467">
                  <c:v>0.25762731481481499</c:v>
                </c:pt>
                <c:pt idx="10468">
                  <c:v>0.25765046296296301</c:v>
                </c:pt>
                <c:pt idx="10469">
                  <c:v>0.25767361111111098</c:v>
                </c:pt>
                <c:pt idx="10470">
                  <c:v>0.257696759259259</c:v>
                </c:pt>
                <c:pt idx="10471">
                  <c:v>0.25771990740740702</c:v>
                </c:pt>
                <c:pt idx="10472">
                  <c:v>0.25775462962963003</c:v>
                </c:pt>
                <c:pt idx="10473">
                  <c:v>0.25777777777777799</c:v>
                </c:pt>
                <c:pt idx="10474">
                  <c:v>0.25780092592592602</c:v>
                </c:pt>
                <c:pt idx="10475">
                  <c:v>0.25782407407407398</c:v>
                </c:pt>
                <c:pt idx="10476">
                  <c:v>0.25784722222222201</c:v>
                </c:pt>
                <c:pt idx="10477">
                  <c:v>0.25787037037036997</c:v>
                </c:pt>
                <c:pt idx="10478">
                  <c:v>0.25789351851851799</c:v>
                </c:pt>
                <c:pt idx="10479">
                  <c:v>0.25791666666666702</c:v>
                </c:pt>
                <c:pt idx="10480">
                  <c:v>0.25793981481481498</c:v>
                </c:pt>
                <c:pt idx="10481">
                  <c:v>0.25797453703703699</c:v>
                </c:pt>
                <c:pt idx="10482">
                  <c:v>0.25799768518518501</c:v>
                </c:pt>
                <c:pt idx="10483">
                  <c:v>0.25802083333333298</c:v>
                </c:pt>
                <c:pt idx="10484">
                  <c:v>0.258043981481481</c:v>
                </c:pt>
                <c:pt idx="10485">
                  <c:v>0.25806712962963002</c:v>
                </c:pt>
                <c:pt idx="10486">
                  <c:v>0.25809027777777799</c:v>
                </c:pt>
                <c:pt idx="10487">
                  <c:v>0.25811342592592601</c:v>
                </c:pt>
                <c:pt idx="10488">
                  <c:v>0.25814814814814802</c:v>
                </c:pt>
                <c:pt idx="10489">
                  <c:v>0.25817129629629598</c:v>
                </c:pt>
                <c:pt idx="10490">
                  <c:v>0.258194444444444</c:v>
                </c:pt>
                <c:pt idx="10491">
                  <c:v>0.25821759259259303</c:v>
                </c:pt>
                <c:pt idx="10492">
                  <c:v>0.25824074074074099</c:v>
                </c:pt>
                <c:pt idx="10493">
                  <c:v>0.25826388888888901</c:v>
                </c:pt>
                <c:pt idx="10494">
                  <c:v>0.25828703703703698</c:v>
                </c:pt>
                <c:pt idx="10495">
                  <c:v>0.258310185185185</c:v>
                </c:pt>
                <c:pt idx="10496">
                  <c:v>0.25833333333333303</c:v>
                </c:pt>
                <c:pt idx="10497">
                  <c:v>0.25836805555555598</c:v>
                </c:pt>
                <c:pt idx="10498">
                  <c:v>0.258391203703704</c:v>
                </c:pt>
                <c:pt idx="10499">
                  <c:v>0.25841435185185202</c:v>
                </c:pt>
                <c:pt idx="10500">
                  <c:v>0.25843749999999999</c:v>
                </c:pt>
                <c:pt idx="10501">
                  <c:v>0.25846064814814801</c:v>
                </c:pt>
                <c:pt idx="10502">
                  <c:v>0.25848379629629598</c:v>
                </c:pt>
                <c:pt idx="10503">
                  <c:v>0.258506944444444</c:v>
                </c:pt>
                <c:pt idx="10504">
                  <c:v>0.25853009259259202</c:v>
                </c:pt>
                <c:pt idx="10505">
                  <c:v>0.25856481481481502</c:v>
                </c:pt>
                <c:pt idx="10506">
                  <c:v>0.25858796296296299</c:v>
                </c:pt>
                <c:pt idx="10507">
                  <c:v>0.25861111111111101</c:v>
                </c:pt>
                <c:pt idx="10508">
                  <c:v>0.25863425925925898</c:v>
                </c:pt>
                <c:pt idx="10509">
                  <c:v>0.258657407407407</c:v>
                </c:pt>
                <c:pt idx="10510">
                  <c:v>0.25868055555555602</c:v>
                </c:pt>
                <c:pt idx="10511">
                  <c:v>0.25870370370370399</c:v>
                </c:pt>
                <c:pt idx="10512">
                  <c:v>0.25872685185185201</c:v>
                </c:pt>
                <c:pt idx="10513">
                  <c:v>0.25874999999999998</c:v>
                </c:pt>
                <c:pt idx="10514">
                  <c:v>0.25878472222222199</c:v>
                </c:pt>
                <c:pt idx="10515">
                  <c:v>0.25880787037037001</c:v>
                </c:pt>
                <c:pt idx="10516">
                  <c:v>0.25883101851851797</c:v>
                </c:pt>
                <c:pt idx="10517">
                  <c:v>0.258854166666667</c:v>
                </c:pt>
                <c:pt idx="10518">
                  <c:v>0.25887731481481502</c:v>
                </c:pt>
                <c:pt idx="10519">
                  <c:v>0.25890046296296299</c:v>
                </c:pt>
                <c:pt idx="10520">
                  <c:v>0.25892361111111101</c:v>
                </c:pt>
                <c:pt idx="10521">
                  <c:v>0.25894675925925897</c:v>
                </c:pt>
                <c:pt idx="10522">
                  <c:v>0.25898148148148098</c:v>
                </c:pt>
                <c:pt idx="10523">
                  <c:v>0.25900462962963</c:v>
                </c:pt>
                <c:pt idx="10524">
                  <c:v>0.25902777777777802</c:v>
                </c:pt>
                <c:pt idx="10525">
                  <c:v>0.25905092592592599</c:v>
                </c:pt>
                <c:pt idx="10526">
                  <c:v>0.25907407407407401</c:v>
                </c:pt>
                <c:pt idx="10527">
                  <c:v>0.25909722222222198</c:v>
                </c:pt>
                <c:pt idx="10528">
                  <c:v>0.25912037037037</c:v>
                </c:pt>
                <c:pt idx="10529">
                  <c:v>0.25914351851851802</c:v>
                </c:pt>
                <c:pt idx="10530">
                  <c:v>0.25917824074074097</c:v>
                </c:pt>
                <c:pt idx="10531">
                  <c:v>0.25920138888888899</c:v>
                </c:pt>
                <c:pt idx="10532">
                  <c:v>0.25922453703703702</c:v>
                </c:pt>
                <c:pt idx="10533">
                  <c:v>0.25924768518518498</c:v>
                </c:pt>
                <c:pt idx="10534">
                  <c:v>0.25927083333333301</c:v>
                </c:pt>
                <c:pt idx="10535">
                  <c:v>0.25929398148148097</c:v>
                </c:pt>
                <c:pt idx="10536">
                  <c:v>0.25931712962962999</c:v>
                </c:pt>
                <c:pt idx="10537">
                  <c:v>0.25934027777777802</c:v>
                </c:pt>
                <c:pt idx="10538">
                  <c:v>0.25937500000000002</c:v>
                </c:pt>
                <c:pt idx="10539">
                  <c:v>0.25939814814814799</c:v>
                </c:pt>
                <c:pt idx="10540">
                  <c:v>0.25942129629629601</c:v>
                </c:pt>
                <c:pt idx="10541">
                  <c:v>0.25944444444444398</c:v>
                </c:pt>
                <c:pt idx="10542">
                  <c:v>0.259467592592593</c:v>
                </c:pt>
                <c:pt idx="10543">
                  <c:v>0.25949074074074102</c:v>
                </c:pt>
                <c:pt idx="10544">
                  <c:v>0.25951388888888899</c:v>
                </c:pt>
                <c:pt idx="10545">
                  <c:v>0.25953703703703701</c:v>
                </c:pt>
                <c:pt idx="10546">
                  <c:v>0.25957175925925902</c:v>
                </c:pt>
                <c:pt idx="10547">
                  <c:v>0.25959490740740698</c:v>
                </c:pt>
                <c:pt idx="10548">
                  <c:v>0.259618055555556</c:v>
                </c:pt>
                <c:pt idx="10549">
                  <c:v>0.25964120370370403</c:v>
                </c:pt>
                <c:pt idx="10550">
                  <c:v>0.25966435185185199</c:v>
                </c:pt>
                <c:pt idx="10551">
                  <c:v>0.25968750000000002</c:v>
                </c:pt>
                <c:pt idx="10552">
                  <c:v>0.25971064814814798</c:v>
                </c:pt>
                <c:pt idx="10553">
                  <c:v>0.259733796296296</c:v>
                </c:pt>
                <c:pt idx="10554">
                  <c:v>0.25975694444444403</c:v>
                </c:pt>
                <c:pt idx="10555">
                  <c:v>0.25979166666666698</c:v>
                </c:pt>
                <c:pt idx="10556">
                  <c:v>0.259814814814815</c:v>
                </c:pt>
                <c:pt idx="10557">
                  <c:v>0.25983796296296302</c:v>
                </c:pt>
                <c:pt idx="10558">
                  <c:v>0.25986111111111099</c:v>
                </c:pt>
                <c:pt idx="10559">
                  <c:v>0.25988425925925901</c:v>
                </c:pt>
                <c:pt idx="10560">
                  <c:v>0.25990740740740698</c:v>
                </c:pt>
                <c:pt idx="10561">
                  <c:v>0.259930555555556</c:v>
                </c:pt>
                <c:pt idx="10562">
                  <c:v>0.25995370370370402</c:v>
                </c:pt>
                <c:pt idx="10563">
                  <c:v>0.25998842592592603</c:v>
                </c:pt>
                <c:pt idx="10564">
                  <c:v>0.26001157407407399</c:v>
                </c:pt>
                <c:pt idx="10565">
                  <c:v>0.26003472222222201</c:v>
                </c:pt>
                <c:pt idx="10566">
                  <c:v>0.26005787037036998</c:v>
                </c:pt>
                <c:pt idx="10567">
                  <c:v>0.260081018518518</c:v>
                </c:pt>
                <c:pt idx="10568">
                  <c:v>0.26010416666666702</c:v>
                </c:pt>
                <c:pt idx="10569">
                  <c:v>0.26012731481481499</c:v>
                </c:pt>
                <c:pt idx="10570">
                  <c:v>0.26015046296296301</c:v>
                </c:pt>
                <c:pt idx="10571">
                  <c:v>0.26017361111111098</c:v>
                </c:pt>
                <c:pt idx="10572">
                  <c:v>0.26020833333333299</c:v>
                </c:pt>
                <c:pt idx="10573">
                  <c:v>0.26023148148148101</c:v>
                </c:pt>
                <c:pt idx="10574">
                  <c:v>0.26025462962962997</c:v>
                </c:pt>
                <c:pt idx="10575">
                  <c:v>0.260277777777778</c:v>
                </c:pt>
                <c:pt idx="10576">
                  <c:v>0.26030092592592602</c:v>
                </c:pt>
                <c:pt idx="10577">
                  <c:v>0.26032407407407399</c:v>
                </c:pt>
                <c:pt idx="10578">
                  <c:v>0.26034722222222201</c:v>
                </c:pt>
                <c:pt idx="10579">
                  <c:v>0.26037037037036997</c:v>
                </c:pt>
                <c:pt idx="10580">
                  <c:v>0.26040509259259298</c:v>
                </c:pt>
                <c:pt idx="10581">
                  <c:v>0.260428240740741</c:v>
                </c:pt>
                <c:pt idx="10582">
                  <c:v>0.26045138888888902</c:v>
                </c:pt>
                <c:pt idx="10583">
                  <c:v>0.26047453703703699</c:v>
                </c:pt>
                <c:pt idx="10584">
                  <c:v>0.26049768518518501</c:v>
                </c:pt>
                <c:pt idx="10585">
                  <c:v>0.26052083333333298</c:v>
                </c:pt>
                <c:pt idx="10586">
                  <c:v>0.260543981481481</c:v>
                </c:pt>
                <c:pt idx="10587">
                  <c:v>0.26057870370370401</c:v>
                </c:pt>
                <c:pt idx="10588">
                  <c:v>0.26060185185185197</c:v>
                </c:pt>
                <c:pt idx="10589">
                  <c:v>0.260625</c:v>
                </c:pt>
                <c:pt idx="10590">
                  <c:v>0.26064814814814802</c:v>
                </c:pt>
                <c:pt idx="10591">
                  <c:v>0.26067129629629598</c:v>
                </c:pt>
                <c:pt idx="10592">
                  <c:v>0.26069444444444401</c:v>
                </c:pt>
                <c:pt idx="10593">
                  <c:v>0.26071759259259297</c:v>
                </c:pt>
                <c:pt idx="10594">
                  <c:v>0.26074074074074099</c:v>
                </c:pt>
                <c:pt idx="10595">
                  <c:v>0.26076388888888902</c:v>
                </c:pt>
                <c:pt idx="10596">
                  <c:v>0.26079861111111102</c:v>
                </c:pt>
                <c:pt idx="10597">
                  <c:v>0.26082175925925899</c:v>
                </c:pt>
                <c:pt idx="10598">
                  <c:v>0.26084490740740701</c:v>
                </c:pt>
                <c:pt idx="10599">
                  <c:v>0.26086805555555598</c:v>
                </c:pt>
                <c:pt idx="10600">
                  <c:v>0.260891203703704</c:v>
                </c:pt>
                <c:pt idx="10601">
                  <c:v>0.26091435185185202</c:v>
                </c:pt>
                <c:pt idx="10602">
                  <c:v>0.26093749999999999</c:v>
                </c:pt>
                <c:pt idx="10603">
                  <c:v>0.26096064814814801</c:v>
                </c:pt>
                <c:pt idx="10604">
                  <c:v>0.26098379629629598</c:v>
                </c:pt>
                <c:pt idx="10605">
                  <c:v>0.26101851851851798</c:v>
                </c:pt>
                <c:pt idx="10606">
                  <c:v>0.261041666666667</c:v>
                </c:pt>
                <c:pt idx="10607">
                  <c:v>0.26106481481481503</c:v>
                </c:pt>
                <c:pt idx="10608">
                  <c:v>0.26108796296296299</c:v>
                </c:pt>
                <c:pt idx="10609">
                  <c:v>0.26111111111111102</c:v>
                </c:pt>
                <c:pt idx="10610">
                  <c:v>0.26113425925925898</c:v>
                </c:pt>
                <c:pt idx="10611">
                  <c:v>0.26115740740740701</c:v>
                </c:pt>
                <c:pt idx="10612">
                  <c:v>0.26118055555555603</c:v>
                </c:pt>
                <c:pt idx="10613">
                  <c:v>0.26120370370370399</c:v>
                </c:pt>
                <c:pt idx="10614">
                  <c:v>0.261238425925926</c:v>
                </c:pt>
                <c:pt idx="10615">
                  <c:v>0.26126157407407402</c:v>
                </c:pt>
                <c:pt idx="10616">
                  <c:v>0.26128472222222199</c:v>
                </c:pt>
                <c:pt idx="10617">
                  <c:v>0.26130787037037001</c:v>
                </c:pt>
                <c:pt idx="10618">
                  <c:v>0.26133101851851798</c:v>
                </c:pt>
                <c:pt idx="10619">
                  <c:v>0.261354166666667</c:v>
                </c:pt>
                <c:pt idx="10620">
                  <c:v>0.26137731481481502</c:v>
                </c:pt>
                <c:pt idx="10621">
                  <c:v>0.26140046296296299</c:v>
                </c:pt>
                <c:pt idx="10622">
                  <c:v>0.26143518518518499</c:v>
                </c:pt>
                <c:pt idx="10623">
                  <c:v>0.26145833333333302</c:v>
                </c:pt>
                <c:pt idx="10624">
                  <c:v>0.26148148148148098</c:v>
                </c:pt>
                <c:pt idx="10625">
                  <c:v>0.26150462962963</c:v>
                </c:pt>
                <c:pt idx="10626">
                  <c:v>0.26152777777777803</c:v>
                </c:pt>
                <c:pt idx="10627">
                  <c:v>0.26155092592592599</c:v>
                </c:pt>
                <c:pt idx="10628">
                  <c:v>0.26157407407407401</c:v>
                </c:pt>
                <c:pt idx="10629">
                  <c:v>0.26159722222222198</c:v>
                </c:pt>
                <c:pt idx="10630">
                  <c:v>0.26162037037037</c:v>
                </c:pt>
                <c:pt idx="10631">
                  <c:v>0.26165509259259301</c:v>
                </c:pt>
                <c:pt idx="10632">
                  <c:v>0.26167824074074097</c:v>
                </c:pt>
                <c:pt idx="10633">
                  <c:v>0.261701388888889</c:v>
                </c:pt>
                <c:pt idx="10634">
                  <c:v>0.26172453703703702</c:v>
                </c:pt>
                <c:pt idx="10635">
                  <c:v>0.26174768518518499</c:v>
                </c:pt>
                <c:pt idx="10636">
                  <c:v>0.26177083333333301</c:v>
                </c:pt>
                <c:pt idx="10637">
                  <c:v>0.26179398148148098</c:v>
                </c:pt>
                <c:pt idx="10638">
                  <c:v>0.26181712962963</c:v>
                </c:pt>
                <c:pt idx="10639">
                  <c:v>0.26184027777777802</c:v>
                </c:pt>
                <c:pt idx="10640">
                  <c:v>0.26187500000000002</c:v>
                </c:pt>
                <c:pt idx="10641">
                  <c:v>0.26189814814814799</c:v>
                </c:pt>
                <c:pt idx="10642">
                  <c:v>0.26192129629629601</c:v>
                </c:pt>
                <c:pt idx="10643">
                  <c:v>0.26194444444444398</c:v>
                </c:pt>
                <c:pt idx="10644">
                  <c:v>0.261967592592593</c:v>
                </c:pt>
                <c:pt idx="10645">
                  <c:v>0.26199074074074102</c:v>
                </c:pt>
                <c:pt idx="10646">
                  <c:v>0.26201388888888899</c:v>
                </c:pt>
                <c:pt idx="10647">
                  <c:v>0.26203703703703701</c:v>
                </c:pt>
                <c:pt idx="10648">
                  <c:v>0.26207175925925902</c:v>
                </c:pt>
                <c:pt idx="10649">
                  <c:v>0.26209490740740699</c:v>
                </c:pt>
                <c:pt idx="10650">
                  <c:v>0.26211805555555601</c:v>
                </c:pt>
                <c:pt idx="10651">
                  <c:v>0.26214120370370397</c:v>
                </c:pt>
                <c:pt idx="10652">
                  <c:v>0.262164351851852</c:v>
                </c:pt>
                <c:pt idx="10653">
                  <c:v>0.26218750000000002</c:v>
                </c:pt>
                <c:pt idx="10654">
                  <c:v>0.26221064814814798</c:v>
                </c:pt>
                <c:pt idx="10655">
                  <c:v>0.26223379629629601</c:v>
                </c:pt>
                <c:pt idx="10656">
                  <c:v>0.26225694444444397</c:v>
                </c:pt>
                <c:pt idx="10657">
                  <c:v>0.26229166666666698</c:v>
                </c:pt>
                <c:pt idx="10658">
                  <c:v>0.262314814814815</c:v>
                </c:pt>
                <c:pt idx="10659">
                  <c:v>0.26233796296296302</c:v>
                </c:pt>
                <c:pt idx="10660">
                  <c:v>0.26236111111111099</c:v>
                </c:pt>
                <c:pt idx="10661">
                  <c:v>0.26238425925925901</c:v>
                </c:pt>
                <c:pt idx="10662">
                  <c:v>0.26240740740740698</c:v>
                </c:pt>
                <c:pt idx="10663">
                  <c:v>0.262430555555556</c:v>
                </c:pt>
                <c:pt idx="10664">
                  <c:v>0.26245370370370402</c:v>
                </c:pt>
                <c:pt idx="10665">
                  <c:v>0.26248842592592603</c:v>
                </c:pt>
                <c:pt idx="10666">
                  <c:v>0.26251157407407399</c:v>
                </c:pt>
                <c:pt idx="10667">
                  <c:v>0.26253472222222202</c:v>
                </c:pt>
                <c:pt idx="10668">
                  <c:v>0.26255787037036998</c:v>
                </c:pt>
                <c:pt idx="10669">
                  <c:v>0.26258101851851801</c:v>
                </c:pt>
                <c:pt idx="10670">
                  <c:v>0.26260416666666703</c:v>
                </c:pt>
                <c:pt idx="10671">
                  <c:v>0.26262731481481499</c:v>
                </c:pt>
                <c:pt idx="10672">
                  <c:v>0.26265046296296302</c:v>
                </c:pt>
                <c:pt idx="10673">
                  <c:v>0.26268518518518502</c:v>
                </c:pt>
                <c:pt idx="10674">
                  <c:v>0.26270833333333299</c:v>
                </c:pt>
                <c:pt idx="10675">
                  <c:v>0.26273148148148101</c:v>
                </c:pt>
                <c:pt idx="10676">
                  <c:v>0.26275462962962998</c:v>
                </c:pt>
                <c:pt idx="10677">
                  <c:v>0.262777777777778</c:v>
                </c:pt>
                <c:pt idx="10678">
                  <c:v>0.26280092592592602</c:v>
                </c:pt>
                <c:pt idx="10679">
                  <c:v>0.26282407407407399</c:v>
                </c:pt>
                <c:pt idx="10680">
                  <c:v>0.26284722222222201</c:v>
                </c:pt>
                <c:pt idx="10681">
                  <c:v>0.26287037037036998</c:v>
                </c:pt>
                <c:pt idx="10682">
                  <c:v>0.26290509259259298</c:v>
                </c:pt>
                <c:pt idx="10683">
                  <c:v>0.262928240740741</c:v>
                </c:pt>
                <c:pt idx="10684">
                  <c:v>0.26295138888888903</c:v>
                </c:pt>
                <c:pt idx="10685">
                  <c:v>0.26297453703703699</c:v>
                </c:pt>
                <c:pt idx="10686">
                  <c:v>0.26299768518518502</c:v>
                </c:pt>
                <c:pt idx="10687">
                  <c:v>0.26302083333333298</c:v>
                </c:pt>
                <c:pt idx="10688">
                  <c:v>0.263043981481481</c:v>
                </c:pt>
                <c:pt idx="10689">
                  <c:v>0.26306712962963003</c:v>
                </c:pt>
                <c:pt idx="10690">
                  <c:v>0.26309027777777799</c:v>
                </c:pt>
                <c:pt idx="10691">
                  <c:v>0.26311342592592601</c:v>
                </c:pt>
                <c:pt idx="10692">
                  <c:v>0.26314814814814802</c:v>
                </c:pt>
                <c:pt idx="10693">
                  <c:v>0.26317129629629599</c:v>
                </c:pt>
                <c:pt idx="10694">
                  <c:v>0.26319444444444401</c:v>
                </c:pt>
                <c:pt idx="10695">
                  <c:v>0.26321759259259297</c:v>
                </c:pt>
                <c:pt idx="10696">
                  <c:v>0.263240740740741</c:v>
                </c:pt>
                <c:pt idx="10697">
                  <c:v>0.26326388888888902</c:v>
                </c:pt>
                <c:pt idx="10698">
                  <c:v>0.26328703703703699</c:v>
                </c:pt>
                <c:pt idx="10699">
                  <c:v>0.26331018518518501</c:v>
                </c:pt>
                <c:pt idx="10700">
                  <c:v>0.26333333333333298</c:v>
                </c:pt>
                <c:pt idx="10701">
                  <c:v>0.26336805555555598</c:v>
                </c:pt>
                <c:pt idx="10702">
                  <c:v>0.263391203703704</c:v>
                </c:pt>
                <c:pt idx="10703">
                  <c:v>0.26341435185185202</c:v>
                </c:pt>
                <c:pt idx="10704">
                  <c:v>0.26343749999999999</c:v>
                </c:pt>
                <c:pt idx="10705">
                  <c:v>0.26346064814814801</c:v>
                </c:pt>
                <c:pt idx="10706">
                  <c:v>0.26348379629629598</c:v>
                </c:pt>
                <c:pt idx="10707">
                  <c:v>0.263506944444444</c:v>
                </c:pt>
                <c:pt idx="10708">
                  <c:v>0.26353009259259302</c:v>
                </c:pt>
                <c:pt idx="10709">
                  <c:v>0.26355324074074099</c:v>
                </c:pt>
                <c:pt idx="10710">
                  <c:v>0.263587962962963</c:v>
                </c:pt>
                <c:pt idx="10711">
                  <c:v>0.26361111111111102</c:v>
                </c:pt>
                <c:pt idx="10712">
                  <c:v>0.26363425925925899</c:v>
                </c:pt>
                <c:pt idx="10713">
                  <c:v>0.26365740740740701</c:v>
                </c:pt>
                <c:pt idx="10714">
                  <c:v>0.26368055555555597</c:v>
                </c:pt>
                <c:pt idx="10715">
                  <c:v>0.263703703703704</c:v>
                </c:pt>
                <c:pt idx="10716">
                  <c:v>0.26372685185185202</c:v>
                </c:pt>
                <c:pt idx="10717">
                  <c:v>0.26374999999999998</c:v>
                </c:pt>
                <c:pt idx="10718">
                  <c:v>0.26378472222222199</c:v>
                </c:pt>
                <c:pt idx="10719">
                  <c:v>0.26380787037037001</c:v>
                </c:pt>
                <c:pt idx="10720">
                  <c:v>0.26383101851851798</c:v>
                </c:pt>
                <c:pt idx="10721">
                  <c:v>0.263854166666667</c:v>
                </c:pt>
                <c:pt idx="10722">
                  <c:v>0.26387731481481502</c:v>
                </c:pt>
                <c:pt idx="10723">
                  <c:v>0.26390046296296299</c:v>
                </c:pt>
                <c:pt idx="10724">
                  <c:v>0.26392361111111101</c:v>
                </c:pt>
                <c:pt idx="10725">
                  <c:v>0.26394675925925898</c:v>
                </c:pt>
                <c:pt idx="10726">
                  <c:v>0.263969907407407</c:v>
                </c:pt>
                <c:pt idx="10727">
                  <c:v>0.26400462962963001</c:v>
                </c:pt>
                <c:pt idx="10728">
                  <c:v>0.26402777777777803</c:v>
                </c:pt>
                <c:pt idx="10729">
                  <c:v>0.26405092592592599</c:v>
                </c:pt>
                <c:pt idx="10730">
                  <c:v>0.26407407407407402</c:v>
                </c:pt>
                <c:pt idx="10731">
                  <c:v>0.26409722222222198</c:v>
                </c:pt>
                <c:pt idx="10732">
                  <c:v>0.26412037037037001</c:v>
                </c:pt>
                <c:pt idx="10733">
                  <c:v>0.26414351851851797</c:v>
                </c:pt>
                <c:pt idx="10734">
                  <c:v>0.26416666666666699</c:v>
                </c:pt>
                <c:pt idx="10735">
                  <c:v>0.26418981481481502</c:v>
                </c:pt>
                <c:pt idx="10736">
                  <c:v>0.26422453703703702</c:v>
                </c:pt>
                <c:pt idx="10737">
                  <c:v>0.26424768518518499</c:v>
                </c:pt>
                <c:pt idx="10738">
                  <c:v>0.26427083333333301</c:v>
                </c:pt>
                <c:pt idx="10739">
                  <c:v>0.26429398148148098</c:v>
                </c:pt>
                <c:pt idx="10740">
                  <c:v>0.26431712962963</c:v>
                </c:pt>
                <c:pt idx="10741">
                  <c:v>0.26434027777777802</c:v>
                </c:pt>
                <c:pt idx="10742">
                  <c:v>0.26436342592592599</c:v>
                </c:pt>
                <c:pt idx="10743">
                  <c:v>0.26438657407407401</c:v>
                </c:pt>
                <c:pt idx="10744">
                  <c:v>0.26440972222222198</c:v>
                </c:pt>
                <c:pt idx="10745">
                  <c:v>0.26444444444444398</c:v>
                </c:pt>
                <c:pt idx="10746">
                  <c:v>0.264467592592593</c:v>
                </c:pt>
                <c:pt idx="10747">
                  <c:v>0.26449074074074103</c:v>
                </c:pt>
                <c:pt idx="10748">
                  <c:v>0.26451388888888899</c:v>
                </c:pt>
                <c:pt idx="10749">
                  <c:v>0.26453703703703701</c:v>
                </c:pt>
                <c:pt idx="10750">
                  <c:v>0.26456018518518498</c:v>
                </c:pt>
                <c:pt idx="10751">
                  <c:v>0.264583333333333</c:v>
                </c:pt>
                <c:pt idx="10752">
                  <c:v>0.26460648148148103</c:v>
                </c:pt>
                <c:pt idx="10753">
                  <c:v>0.26462962962962999</c:v>
                </c:pt>
                <c:pt idx="10754">
                  <c:v>0.26465277777777801</c:v>
                </c:pt>
                <c:pt idx="10755">
                  <c:v>0.26468750000000002</c:v>
                </c:pt>
                <c:pt idx="10756">
                  <c:v>0.26471064814814799</c:v>
                </c:pt>
                <c:pt idx="10757">
                  <c:v>0.26473379629629601</c:v>
                </c:pt>
                <c:pt idx="10758">
                  <c:v>0.26475694444444398</c:v>
                </c:pt>
                <c:pt idx="10759">
                  <c:v>0.264780092592593</c:v>
                </c:pt>
                <c:pt idx="10760">
                  <c:v>0.26480324074074102</c:v>
                </c:pt>
                <c:pt idx="10761">
                  <c:v>0.26482638888888899</c:v>
                </c:pt>
                <c:pt idx="10762">
                  <c:v>0.26484953703703701</c:v>
                </c:pt>
                <c:pt idx="10763">
                  <c:v>0.26488425925925901</c:v>
                </c:pt>
                <c:pt idx="10764">
                  <c:v>0.26490740740740698</c:v>
                </c:pt>
                <c:pt idx="10765">
                  <c:v>0.264930555555556</c:v>
                </c:pt>
                <c:pt idx="10766">
                  <c:v>0.26495370370370402</c:v>
                </c:pt>
                <c:pt idx="10767">
                  <c:v>0.26497685185185199</c:v>
                </c:pt>
                <c:pt idx="10768">
                  <c:v>0.26500000000000001</c:v>
                </c:pt>
                <c:pt idx="10769">
                  <c:v>0.26502314814814798</c:v>
                </c:pt>
                <c:pt idx="10770">
                  <c:v>0.265046296296296</c:v>
                </c:pt>
                <c:pt idx="10771">
                  <c:v>0.26508101851851801</c:v>
                </c:pt>
                <c:pt idx="10772">
                  <c:v>0.26510416666666697</c:v>
                </c:pt>
                <c:pt idx="10773">
                  <c:v>0.265127314814815</c:v>
                </c:pt>
                <c:pt idx="10774">
                  <c:v>0.26515046296296302</c:v>
                </c:pt>
                <c:pt idx="10775">
                  <c:v>0.26517361111111099</c:v>
                </c:pt>
                <c:pt idx="10776">
                  <c:v>0.26519675925925901</c:v>
                </c:pt>
                <c:pt idx="10777">
                  <c:v>0.26521990740740697</c:v>
                </c:pt>
                <c:pt idx="10778">
                  <c:v>0.265243055555555</c:v>
                </c:pt>
                <c:pt idx="10779">
                  <c:v>0.26526620370370402</c:v>
                </c:pt>
                <c:pt idx="10780">
                  <c:v>0.26530092592592602</c:v>
                </c:pt>
                <c:pt idx="10781">
                  <c:v>0.26532407407407399</c:v>
                </c:pt>
                <c:pt idx="10782">
                  <c:v>0.26534722222222201</c:v>
                </c:pt>
                <c:pt idx="10783">
                  <c:v>0.26537037037036998</c:v>
                </c:pt>
                <c:pt idx="10784">
                  <c:v>0.265393518518518</c:v>
                </c:pt>
                <c:pt idx="10785">
                  <c:v>0.26541666666666702</c:v>
                </c:pt>
                <c:pt idx="10786">
                  <c:v>0.26543981481481499</c:v>
                </c:pt>
                <c:pt idx="10787">
                  <c:v>0.26546296296296301</c:v>
                </c:pt>
                <c:pt idx="10788">
                  <c:v>0.26549768518518502</c:v>
                </c:pt>
                <c:pt idx="10789">
                  <c:v>0.26552083333333298</c:v>
                </c:pt>
                <c:pt idx="10790">
                  <c:v>0.26554398148148101</c:v>
                </c:pt>
                <c:pt idx="10791">
                  <c:v>0.26556712962963003</c:v>
                </c:pt>
                <c:pt idx="10792">
                  <c:v>0.26559027777777799</c:v>
                </c:pt>
                <c:pt idx="10793">
                  <c:v>0.26561342592592602</c:v>
                </c:pt>
                <c:pt idx="10794">
                  <c:v>0.26563657407407398</c:v>
                </c:pt>
                <c:pt idx="10795">
                  <c:v>0.26565972222222201</c:v>
                </c:pt>
                <c:pt idx="10796">
                  <c:v>0.26568287037036997</c:v>
                </c:pt>
                <c:pt idx="10797">
                  <c:v>0.26571759259259298</c:v>
                </c:pt>
                <c:pt idx="10798">
                  <c:v>0.265740740740741</c:v>
                </c:pt>
                <c:pt idx="10799">
                  <c:v>0.26576388888888902</c:v>
                </c:pt>
                <c:pt idx="10800">
                  <c:v>0.26578703703703699</c:v>
                </c:pt>
                <c:pt idx="10801">
                  <c:v>0.26581018518518501</c:v>
                </c:pt>
                <c:pt idx="10802">
                  <c:v>0.26583333333333298</c:v>
                </c:pt>
                <c:pt idx="10803">
                  <c:v>0.265856481481482</c:v>
                </c:pt>
                <c:pt idx="10804">
                  <c:v>0.26587962962963002</c:v>
                </c:pt>
                <c:pt idx="10805">
                  <c:v>0.26590277777777799</c:v>
                </c:pt>
                <c:pt idx="10806">
                  <c:v>0.26593749999999999</c:v>
                </c:pt>
                <c:pt idx="10807">
                  <c:v>0.26596064814814802</c:v>
                </c:pt>
                <c:pt idx="10808">
                  <c:v>0.26598379629629598</c:v>
                </c:pt>
                <c:pt idx="10809">
                  <c:v>0.266006944444444</c:v>
                </c:pt>
                <c:pt idx="10810">
                  <c:v>0.26603009259259303</c:v>
                </c:pt>
                <c:pt idx="10811">
                  <c:v>0.26605324074074099</c:v>
                </c:pt>
                <c:pt idx="10812">
                  <c:v>0.26607638888888901</c:v>
                </c:pt>
                <c:pt idx="10813">
                  <c:v>0.26609953703703698</c:v>
                </c:pt>
                <c:pt idx="10814">
                  <c:v>0.266122685185185</c:v>
                </c:pt>
                <c:pt idx="10815">
                  <c:v>0.26615740740740701</c:v>
                </c:pt>
                <c:pt idx="10816">
                  <c:v>0.26618055555555598</c:v>
                </c:pt>
                <c:pt idx="10817">
                  <c:v>0.266203703703704</c:v>
                </c:pt>
                <c:pt idx="10818">
                  <c:v>0.26622685185185202</c:v>
                </c:pt>
                <c:pt idx="10819">
                  <c:v>0.26624999999999999</c:v>
                </c:pt>
                <c:pt idx="10820">
                  <c:v>0.26627314814814801</c:v>
                </c:pt>
                <c:pt idx="10821">
                  <c:v>0.26629629629629598</c:v>
                </c:pt>
                <c:pt idx="10822">
                  <c:v>0.266319444444444</c:v>
                </c:pt>
                <c:pt idx="10823">
                  <c:v>0.266354166666667</c:v>
                </c:pt>
                <c:pt idx="10824">
                  <c:v>0.26637731481481502</c:v>
                </c:pt>
                <c:pt idx="10825">
                  <c:v>0.26640046296296299</c:v>
                </c:pt>
                <c:pt idx="10826">
                  <c:v>0.26642361111111101</c:v>
                </c:pt>
                <c:pt idx="10827">
                  <c:v>0.26644675925925898</c:v>
                </c:pt>
                <c:pt idx="10828">
                  <c:v>0.266469907407407</c:v>
                </c:pt>
                <c:pt idx="10829">
                  <c:v>0.26649305555555503</c:v>
                </c:pt>
                <c:pt idx="10830">
                  <c:v>0.26651620370370399</c:v>
                </c:pt>
                <c:pt idx="10831">
                  <c:v>0.266550925925926</c:v>
                </c:pt>
                <c:pt idx="10832">
                  <c:v>0.26657407407407402</c:v>
                </c:pt>
                <c:pt idx="10833">
                  <c:v>0.26659722222222199</c:v>
                </c:pt>
                <c:pt idx="10834">
                  <c:v>0.26662037037037001</c:v>
                </c:pt>
                <c:pt idx="10835">
                  <c:v>0.26664351851851797</c:v>
                </c:pt>
                <c:pt idx="10836">
                  <c:v>0.266666666666667</c:v>
                </c:pt>
                <c:pt idx="10837">
                  <c:v>0.26668981481481502</c:v>
                </c:pt>
                <c:pt idx="10838">
                  <c:v>0.26671296296296299</c:v>
                </c:pt>
                <c:pt idx="10839">
                  <c:v>0.26673611111111101</c:v>
                </c:pt>
                <c:pt idx="10840">
                  <c:v>0.26675925925925897</c:v>
                </c:pt>
                <c:pt idx="10841">
                  <c:v>0.26679398148148098</c:v>
                </c:pt>
                <c:pt idx="10842">
                  <c:v>0.26681712962963</c:v>
                </c:pt>
                <c:pt idx="10843">
                  <c:v>0.26684027777777802</c:v>
                </c:pt>
                <c:pt idx="10844">
                  <c:v>0.26686342592592599</c:v>
                </c:pt>
                <c:pt idx="10845">
                  <c:v>0.26688657407407401</c:v>
                </c:pt>
                <c:pt idx="10846">
                  <c:v>0.26690972222222198</c:v>
                </c:pt>
                <c:pt idx="10847">
                  <c:v>0.26693287037037</c:v>
                </c:pt>
                <c:pt idx="10848">
                  <c:v>0.26695601851851802</c:v>
                </c:pt>
                <c:pt idx="10849">
                  <c:v>0.26699074074074097</c:v>
                </c:pt>
                <c:pt idx="10850">
                  <c:v>0.26701388888888899</c:v>
                </c:pt>
                <c:pt idx="10851">
                  <c:v>0.26703703703703702</c:v>
                </c:pt>
                <c:pt idx="10852">
                  <c:v>0.26706018518518498</c:v>
                </c:pt>
                <c:pt idx="10853">
                  <c:v>0.26708333333333301</c:v>
                </c:pt>
                <c:pt idx="10854">
                  <c:v>0.26710648148148097</c:v>
                </c:pt>
                <c:pt idx="10855">
                  <c:v>0.26712962962962999</c:v>
                </c:pt>
                <c:pt idx="10856">
                  <c:v>0.26715277777777802</c:v>
                </c:pt>
                <c:pt idx="10857">
                  <c:v>0.26717592592592598</c:v>
                </c:pt>
                <c:pt idx="10858">
                  <c:v>0.26721064814814799</c:v>
                </c:pt>
                <c:pt idx="10859">
                  <c:v>0.26723379629629601</c:v>
                </c:pt>
                <c:pt idx="10860">
                  <c:v>0.26725694444444398</c:v>
                </c:pt>
                <c:pt idx="10861">
                  <c:v>0.267280092592593</c:v>
                </c:pt>
                <c:pt idx="10862">
                  <c:v>0.26730324074074102</c:v>
                </c:pt>
                <c:pt idx="10863">
                  <c:v>0.26732638888888899</c:v>
                </c:pt>
                <c:pt idx="10864">
                  <c:v>0.26734953703703701</c:v>
                </c:pt>
                <c:pt idx="10865">
                  <c:v>0.26737268518518498</c:v>
                </c:pt>
                <c:pt idx="10866">
                  <c:v>0.267395833333333</c:v>
                </c:pt>
                <c:pt idx="10867">
                  <c:v>0.267430555555556</c:v>
                </c:pt>
                <c:pt idx="10868">
                  <c:v>0.26745370370370403</c:v>
                </c:pt>
                <c:pt idx="10869">
                  <c:v>0.26747685185185199</c:v>
                </c:pt>
                <c:pt idx="10870">
                  <c:v>0.26750000000000002</c:v>
                </c:pt>
                <c:pt idx="10871">
                  <c:v>0.26752314814814798</c:v>
                </c:pt>
                <c:pt idx="10872">
                  <c:v>0.267546296296296</c:v>
                </c:pt>
                <c:pt idx="10873">
                  <c:v>0.26756944444444403</c:v>
                </c:pt>
                <c:pt idx="10874">
                  <c:v>0.26759259259259299</c:v>
                </c:pt>
                <c:pt idx="10875">
                  <c:v>0.26761574074074101</c:v>
                </c:pt>
                <c:pt idx="10876">
                  <c:v>0.26765046296296302</c:v>
                </c:pt>
                <c:pt idx="10877">
                  <c:v>0.26767361111111099</c:v>
                </c:pt>
                <c:pt idx="10878">
                  <c:v>0.26769675925925901</c:v>
                </c:pt>
                <c:pt idx="10879">
                  <c:v>0.26771990740740698</c:v>
                </c:pt>
                <c:pt idx="10880">
                  <c:v>0.267743055555555</c:v>
                </c:pt>
                <c:pt idx="10881">
                  <c:v>0.26776620370370402</c:v>
                </c:pt>
                <c:pt idx="10882">
                  <c:v>0.26778935185185199</c:v>
                </c:pt>
                <c:pt idx="10883">
                  <c:v>0.26781250000000001</c:v>
                </c:pt>
                <c:pt idx="10884">
                  <c:v>0.26783564814814798</c:v>
                </c:pt>
                <c:pt idx="10885">
                  <c:v>0.26787037037036998</c:v>
                </c:pt>
                <c:pt idx="10886">
                  <c:v>0.267893518518518</c:v>
                </c:pt>
                <c:pt idx="10887">
                  <c:v>0.26791666666666702</c:v>
                </c:pt>
                <c:pt idx="10888">
                  <c:v>0.26793981481481499</c:v>
                </c:pt>
                <c:pt idx="10889">
                  <c:v>0.26796296296296301</c:v>
                </c:pt>
                <c:pt idx="10890">
                  <c:v>0.26798611111111098</c:v>
                </c:pt>
                <c:pt idx="10891">
                  <c:v>0.268009259259259</c:v>
                </c:pt>
                <c:pt idx="10892">
                  <c:v>0.26803240740740703</c:v>
                </c:pt>
                <c:pt idx="10893">
                  <c:v>0.26805555555555599</c:v>
                </c:pt>
                <c:pt idx="10894">
                  <c:v>0.268090277777778</c:v>
                </c:pt>
                <c:pt idx="10895">
                  <c:v>0.26811342592592602</c:v>
                </c:pt>
                <c:pt idx="10896">
                  <c:v>0.26813657407407399</c:v>
                </c:pt>
                <c:pt idx="10897">
                  <c:v>0.26815972222222201</c:v>
                </c:pt>
                <c:pt idx="10898">
                  <c:v>0.26818287037036997</c:v>
                </c:pt>
                <c:pt idx="10899">
                  <c:v>0.268206018518518</c:v>
                </c:pt>
                <c:pt idx="10900">
                  <c:v>0.26822916666666702</c:v>
                </c:pt>
                <c:pt idx="10901">
                  <c:v>0.26825231481481498</c:v>
                </c:pt>
                <c:pt idx="10902">
                  <c:v>0.26827546296296301</c:v>
                </c:pt>
                <c:pt idx="10903">
                  <c:v>0.26831018518518501</c:v>
                </c:pt>
                <c:pt idx="10904">
                  <c:v>0.26833333333333298</c:v>
                </c:pt>
                <c:pt idx="10905">
                  <c:v>0.268356481481481</c:v>
                </c:pt>
                <c:pt idx="10906">
                  <c:v>0.26837962962963002</c:v>
                </c:pt>
                <c:pt idx="10907">
                  <c:v>0.26840277777777799</c:v>
                </c:pt>
                <c:pt idx="10908">
                  <c:v>0.26842592592592601</c:v>
                </c:pt>
                <c:pt idx="10909">
                  <c:v>0.26844907407407398</c:v>
                </c:pt>
                <c:pt idx="10910">
                  <c:v>0.268472222222222</c:v>
                </c:pt>
                <c:pt idx="10911">
                  <c:v>0.26849537037037002</c:v>
                </c:pt>
                <c:pt idx="10912">
                  <c:v>0.26853009259259297</c:v>
                </c:pt>
                <c:pt idx="10913">
                  <c:v>0.26855324074074099</c:v>
                </c:pt>
                <c:pt idx="10914">
                  <c:v>0.26857638888888902</c:v>
                </c:pt>
                <c:pt idx="10915">
                  <c:v>0.26859953703703698</c:v>
                </c:pt>
                <c:pt idx="10916">
                  <c:v>0.26862268518518501</c:v>
                </c:pt>
                <c:pt idx="10917">
                  <c:v>0.26864583333333297</c:v>
                </c:pt>
                <c:pt idx="10918">
                  <c:v>0.26866898148148199</c:v>
                </c:pt>
                <c:pt idx="10919">
                  <c:v>0.26869212962963002</c:v>
                </c:pt>
                <c:pt idx="10920">
                  <c:v>0.26871527777777798</c:v>
                </c:pt>
                <c:pt idx="10921">
                  <c:v>0.26874999999999999</c:v>
                </c:pt>
                <c:pt idx="10922">
                  <c:v>0.26877314814814801</c:v>
                </c:pt>
                <c:pt idx="10923">
                  <c:v>0.26879629629629598</c:v>
                </c:pt>
                <c:pt idx="10924">
                  <c:v>0.268819444444444</c:v>
                </c:pt>
                <c:pt idx="10925">
                  <c:v>0.26884259259259302</c:v>
                </c:pt>
                <c:pt idx="10926">
                  <c:v>0.26886574074074099</c:v>
                </c:pt>
                <c:pt idx="10927">
                  <c:v>0.26888888888888901</c:v>
                </c:pt>
                <c:pt idx="10928">
                  <c:v>0.26891203703703698</c:v>
                </c:pt>
                <c:pt idx="10929">
                  <c:v>0.26894675925925898</c:v>
                </c:pt>
                <c:pt idx="10930">
                  <c:v>0.26896990740740701</c:v>
                </c:pt>
                <c:pt idx="10931">
                  <c:v>0.26899305555555603</c:v>
                </c:pt>
                <c:pt idx="10932">
                  <c:v>0.26901620370370399</c:v>
                </c:pt>
                <c:pt idx="10933">
                  <c:v>0.26903935185185202</c:v>
                </c:pt>
                <c:pt idx="10934">
                  <c:v>0.26906249999999998</c:v>
                </c:pt>
                <c:pt idx="10935">
                  <c:v>0.269085648148148</c:v>
                </c:pt>
                <c:pt idx="10936">
                  <c:v>0.26910879629629603</c:v>
                </c:pt>
                <c:pt idx="10937">
                  <c:v>0.26913194444444399</c:v>
                </c:pt>
                <c:pt idx="10938">
                  <c:v>0.269166666666667</c:v>
                </c:pt>
                <c:pt idx="10939">
                  <c:v>0.26918981481481502</c:v>
                </c:pt>
                <c:pt idx="10940">
                  <c:v>0.26921296296296299</c:v>
                </c:pt>
                <c:pt idx="10941">
                  <c:v>0.26923611111111101</c:v>
                </c:pt>
                <c:pt idx="10942">
                  <c:v>0.26925925925925898</c:v>
                </c:pt>
                <c:pt idx="10943">
                  <c:v>0.269282407407407</c:v>
                </c:pt>
                <c:pt idx="10944">
                  <c:v>0.26930555555555502</c:v>
                </c:pt>
                <c:pt idx="10945">
                  <c:v>0.26932870370370399</c:v>
                </c:pt>
                <c:pt idx="10946">
                  <c:v>0.26935185185185201</c:v>
                </c:pt>
                <c:pt idx="10947">
                  <c:v>0.26938657407407401</c:v>
                </c:pt>
                <c:pt idx="10948">
                  <c:v>0.26940972222222198</c:v>
                </c:pt>
                <c:pt idx="10949">
                  <c:v>0.26943287037037</c:v>
                </c:pt>
                <c:pt idx="10950">
                  <c:v>0.26945601851851803</c:v>
                </c:pt>
                <c:pt idx="10951">
                  <c:v>0.26947916666666699</c:v>
                </c:pt>
                <c:pt idx="10952">
                  <c:v>0.26950231481481501</c:v>
                </c:pt>
                <c:pt idx="10953">
                  <c:v>0.26952546296296298</c:v>
                </c:pt>
                <c:pt idx="10954">
                  <c:v>0.269548611111111</c:v>
                </c:pt>
                <c:pt idx="10955">
                  <c:v>0.26957175925925903</c:v>
                </c:pt>
                <c:pt idx="10956">
                  <c:v>0.26960648148148098</c:v>
                </c:pt>
                <c:pt idx="10957">
                  <c:v>0.26962962962963</c:v>
                </c:pt>
                <c:pt idx="10958">
                  <c:v>0.26965277777777802</c:v>
                </c:pt>
                <c:pt idx="10959">
                  <c:v>0.26967592592592599</c:v>
                </c:pt>
                <c:pt idx="10960">
                  <c:v>0.26969907407407401</c:v>
                </c:pt>
                <c:pt idx="10961">
                  <c:v>0.26972222222222197</c:v>
                </c:pt>
                <c:pt idx="10962">
                  <c:v>0.26974537037037</c:v>
                </c:pt>
                <c:pt idx="10963">
                  <c:v>0.26976851851851802</c:v>
                </c:pt>
                <c:pt idx="10964">
                  <c:v>0.26979166666666698</c:v>
                </c:pt>
                <c:pt idx="10965">
                  <c:v>0.26982638888888899</c:v>
                </c:pt>
                <c:pt idx="10966">
                  <c:v>0.26984953703703701</c:v>
                </c:pt>
                <c:pt idx="10967">
                  <c:v>0.26987268518518498</c:v>
                </c:pt>
                <c:pt idx="10968">
                  <c:v>0.269895833333333</c:v>
                </c:pt>
                <c:pt idx="10969">
                  <c:v>0.26991898148148102</c:v>
                </c:pt>
                <c:pt idx="10970">
                  <c:v>0.26994212962962999</c:v>
                </c:pt>
                <c:pt idx="10971">
                  <c:v>0.26996527777777801</c:v>
                </c:pt>
                <c:pt idx="10972">
                  <c:v>0.26998842592592598</c:v>
                </c:pt>
                <c:pt idx="10973">
                  <c:v>0.27002314814814798</c:v>
                </c:pt>
                <c:pt idx="10974">
                  <c:v>0.27004629629629601</c:v>
                </c:pt>
                <c:pt idx="10975">
                  <c:v>0.27006944444444397</c:v>
                </c:pt>
                <c:pt idx="10976">
                  <c:v>0.27009259259259299</c:v>
                </c:pt>
                <c:pt idx="10977">
                  <c:v>0.27011574074074102</c:v>
                </c:pt>
                <c:pt idx="10978">
                  <c:v>0.27013888888888898</c:v>
                </c:pt>
                <c:pt idx="10979">
                  <c:v>0.27016203703703701</c:v>
                </c:pt>
                <c:pt idx="10980">
                  <c:v>0.27018518518518497</c:v>
                </c:pt>
                <c:pt idx="10981">
                  <c:v>0.270208333333333</c:v>
                </c:pt>
                <c:pt idx="10982">
                  <c:v>0.270243055555555</c:v>
                </c:pt>
                <c:pt idx="10983">
                  <c:v>0.27026620370370402</c:v>
                </c:pt>
                <c:pt idx="10984">
                  <c:v>0.27028935185185199</c:v>
                </c:pt>
                <c:pt idx="10985">
                  <c:v>0.27031250000000001</c:v>
                </c:pt>
                <c:pt idx="10986">
                  <c:v>0.27033564814814798</c:v>
                </c:pt>
                <c:pt idx="10987">
                  <c:v>0.270358796296296</c:v>
                </c:pt>
                <c:pt idx="10988">
                  <c:v>0.27038194444444502</c:v>
                </c:pt>
                <c:pt idx="10989">
                  <c:v>0.27040509259259299</c:v>
                </c:pt>
                <c:pt idx="10990">
                  <c:v>0.27042824074074101</c:v>
                </c:pt>
                <c:pt idx="10991">
                  <c:v>0.27046296296296302</c:v>
                </c:pt>
                <c:pt idx="10992">
                  <c:v>0.27048611111111098</c:v>
                </c:pt>
                <c:pt idx="10993">
                  <c:v>0.27050925925925901</c:v>
                </c:pt>
                <c:pt idx="10994">
                  <c:v>0.27053240740740703</c:v>
                </c:pt>
                <c:pt idx="10995">
                  <c:v>0.27055555555555599</c:v>
                </c:pt>
                <c:pt idx="10996">
                  <c:v>0.27057870370370402</c:v>
                </c:pt>
                <c:pt idx="10997">
                  <c:v>0.27060185185185198</c:v>
                </c:pt>
                <c:pt idx="10998">
                  <c:v>0.270625</c:v>
                </c:pt>
                <c:pt idx="10999">
                  <c:v>0.27064814814814803</c:v>
                </c:pt>
                <c:pt idx="11000">
                  <c:v>0.27068287037036998</c:v>
                </c:pt>
                <c:pt idx="11001">
                  <c:v>0.270706018518518</c:v>
                </c:pt>
                <c:pt idx="11002">
                  <c:v>0.27072916666666702</c:v>
                </c:pt>
                <c:pt idx="11003">
                  <c:v>0.27075231481481499</c:v>
                </c:pt>
                <c:pt idx="11004">
                  <c:v>0.27077546296296301</c:v>
                </c:pt>
                <c:pt idx="11005">
                  <c:v>0.27079861111111098</c:v>
                </c:pt>
                <c:pt idx="11006">
                  <c:v>0.270821759259259</c:v>
                </c:pt>
                <c:pt idx="11007">
                  <c:v>0.27084490740740702</c:v>
                </c:pt>
                <c:pt idx="11008">
                  <c:v>0.27086805555555599</c:v>
                </c:pt>
                <c:pt idx="11009">
                  <c:v>0.27090277777777799</c:v>
                </c:pt>
                <c:pt idx="11010">
                  <c:v>0.27092592592592601</c:v>
                </c:pt>
                <c:pt idx="11011">
                  <c:v>0.27094907407407398</c:v>
                </c:pt>
                <c:pt idx="11012">
                  <c:v>0.270972222222222</c:v>
                </c:pt>
                <c:pt idx="11013">
                  <c:v>0.27099537037037003</c:v>
                </c:pt>
                <c:pt idx="11014">
                  <c:v>0.27101851851851799</c:v>
                </c:pt>
                <c:pt idx="11015">
                  <c:v>0.27104166666666701</c:v>
                </c:pt>
                <c:pt idx="11016">
                  <c:v>0.27106481481481498</c:v>
                </c:pt>
                <c:pt idx="11017">
                  <c:v>0.27109953703703699</c:v>
                </c:pt>
                <c:pt idx="11018">
                  <c:v>0.27112268518518501</c:v>
                </c:pt>
                <c:pt idx="11019">
                  <c:v>0.27114583333333298</c:v>
                </c:pt>
                <c:pt idx="11020">
                  <c:v>0.271168981481482</c:v>
                </c:pt>
                <c:pt idx="11021">
                  <c:v>0.27119212962963002</c:v>
                </c:pt>
                <c:pt idx="11022">
                  <c:v>0.27121527777777799</c:v>
                </c:pt>
                <c:pt idx="11023">
                  <c:v>0.27123842592592601</c:v>
                </c:pt>
                <c:pt idx="11024">
                  <c:v>0.27126157407407397</c:v>
                </c:pt>
                <c:pt idx="11025">
                  <c:v>0.271284722222222</c:v>
                </c:pt>
                <c:pt idx="11026">
                  <c:v>0.271319444444444</c:v>
                </c:pt>
                <c:pt idx="11027">
                  <c:v>0.27134259259259302</c:v>
                </c:pt>
                <c:pt idx="11028">
                  <c:v>0.27136574074074099</c:v>
                </c:pt>
                <c:pt idx="11029">
                  <c:v>0.27138888888888901</c:v>
                </c:pt>
                <c:pt idx="11030">
                  <c:v>0.27141203703703698</c:v>
                </c:pt>
                <c:pt idx="11031">
                  <c:v>0.271435185185185</c:v>
                </c:pt>
                <c:pt idx="11032">
                  <c:v>0.27145833333333302</c:v>
                </c:pt>
                <c:pt idx="11033">
                  <c:v>0.27148148148148199</c:v>
                </c:pt>
                <c:pt idx="11034">
                  <c:v>0.27150462962963001</c:v>
                </c:pt>
                <c:pt idx="11035">
                  <c:v>0.27153935185185202</c:v>
                </c:pt>
                <c:pt idx="11036">
                  <c:v>0.27156249999999998</c:v>
                </c:pt>
                <c:pt idx="11037">
                  <c:v>0.27158564814814801</c:v>
                </c:pt>
                <c:pt idx="11038">
                  <c:v>0.27160879629629597</c:v>
                </c:pt>
                <c:pt idx="11039">
                  <c:v>0.271631944444444</c:v>
                </c:pt>
                <c:pt idx="11040">
                  <c:v>0.27165509259259302</c:v>
                </c:pt>
                <c:pt idx="11041">
                  <c:v>0.27167824074074098</c:v>
                </c:pt>
                <c:pt idx="11042">
                  <c:v>0.27170138888888901</c:v>
                </c:pt>
                <c:pt idx="11043">
                  <c:v>0.27173611111111101</c:v>
                </c:pt>
                <c:pt idx="11044">
                  <c:v>0.27175925925925898</c:v>
                </c:pt>
                <c:pt idx="11045">
                  <c:v>0.271782407407407</c:v>
                </c:pt>
                <c:pt idx="11046">
                  <c:v>0.27180555555555602</c:v>
                </c:pt>
                <c:pt idx="11047">
                  <c:v>0.27182870370370399</c:v>
                </c:pt>
                <c:pt idx="11048">
                  <c:v>0.27185185185185201</c:v>
                </c:pt>
                <c:pt idx="11049">
                  <c:v>0.27187499999999998</c:v>
                </c:pt>
                <c:pt idx="11050">
                  <c:v>0.271898148148148</c:v>
                </c:pt>
                <c:pt idx="11051">
                  <c:v>0.27192129629629602</c:v>
                </c:pt>
                <c:pt idx="11052">
                  <c:v>0.27195601851851903</c:v>
                </c:pt>
                <c:pt idx="11053">
                  <c:v>0.27197916666666699</c:v>
                </c:pt>
                <c:pt idx="11054">
                  <c:v>0.27200231481481502</c:v>
                </c:pt>
                <c:pt idx="11055">
                  <c:v>0.27202546296296298</c:v>
                </c:pt>
                <c:pt idx="11056">
                  <c:v>0.27204861111111101</c:v>
                </c:pt>
                <c:pt idx="11057">
                  <c:v>0.27207175925925903</c:v>
                </c:pt>
                <c:pt idx="11058">
                  <c:v>0.27209490740740699</c:v>
                </c:pt>
                <c:pt idx="11059">
                  <c:v>0.27211805555555602</c:v>
                </c:pt>
                <c:pt idx="11060">
                  <c:v>0.27214120370370398</c:v>
                </c:pt>
                <c:pt idx="11061">
                  <c:v>0.27217592592592599</c:v>
                </c:pt>
                <c:pt idx="11062">
                  <c:v>0.27219907407407401</c:v>
                </c:pt>
                <c:pt idx="11063">
                  <c:v>0.27222222222222198</c:v>
                </c:pt>
                <c:pt idx="11064">
                  <c:v>0.27224537037037</c:v>
                </c:pt>
                <c:pt idx="11065">
                  <c:v>0.27226851851851802</c:v>
                </c:pt>
                <c:pt idx="11066">
                  <c:v>0.27229166666666699</c:v>
                </c:pt>
                <c:pt idx="11067">
                  <c:v>0.27231481481481501</c:v>
                </c:pt>
                <c:pt idx="11068">
                  <c:v>0.27233796296296298</c:v>
                </c:pt>
                <c:pt idx="11069">
                  <c:v>0.272361111111111</c:v>
                </c:pt>
                <c:pt idx="11070">
                  <c:v>0.272395833333333</c:v>
                </c:pt>
                <c:pt idx="11071">
                  <c:v>0.27241898148148203</c:v>
                </c:pt>
                <c:pt idx="11072">
                  <c:v>0.27244212962962999</c:v>
                </c:pt>
                <c:pt idx="11073">
                  <c:v>0.27246527777777801</c:v>
                </c:pt>
                <c:pt idx="11074">
                  <c:v>0.27248842592592598</c:v>
                </c:pt>
                <c:pt idx="11075">
                  <c:v>0.272511574074074</c:v>
                </c:pt>
                <c:pt idx="11076">
                  <c:v>0.27253472222222203</c:v>
                </c:pt>
                <c:pt idx="11077">
                  <c:v>0.27255787037036999</c:v>
                </c:pt>
                <c:pt idx="11078">
                  <c:v>0.272592592592593</c:v>
                </c:pt>
                <c:pt idx="11079">
                  <c:v>0.27261574074074102</c:v>
                </c:pt>
                <c:pt idx="11080">
                  <c:v>0.27263888888888899</c:v>
                </c:pt>
                <c:pt idx="11081">
                  <c:v>0.27266203703703701</c:v>
                </c:pt>
                <c:pt idx="11082">
                  <c:v>0.27268518518518498</c:v>
                </c:pt>
                <c:pt idx="11083">
                  <c:v>0.272708333333333</c:v>
                </c:pt>
                <c:pt idx="11084">
                  <c:v>0.27273148148148102</c:v>
                </c:pt>
                <c:pt idx="11085">
                  <c:v>0.27275462962962999</c:v>
                </c:pt>
                <c:pt idx="11086">
                  <c:v>0.27277777777777801</c:v>
                </c:pt>
                <c:pt idx="11087">
                  <c:v>0.27281250000000001</c:v>
                </c:pt>
                <c:pt idx="11088">
                  <c:v>0.27283564814814798</c:v>
                </c:pt>
                <c:pt idx="11089">
                  <c:v>0.272858796296296</c:v>
                </c:pt>
                <c:pt idx="11090">
                  <c:v>0.27288194444444402</c:v>
                </c:pt>
                <c:pt idx="11091">
                  <c:v>0.27290509259259299</c:v>
                </c:pt>
                <c:pt idx="11092">
                  <c:v>0.27292824074074101</c:v>
                </c:pt>
                <c:pt idx="11093">
                  <c:v>0.27295138888888898</c:v>
                </c:pt>
                <c:pt idx="11094">
                  <c:v>0.27298611111111099</c:v>
                </c:pt>
                <c:pt idx="11095">
                  <c:v>0.27300925925925901</c:v>
                </c:pt>
                <c:pt idx="11096">
                  <c:v>0.27303240740740697</c:v>
                </c:pt>
                <c:pt idx="11097">
                  <c:v>0.273055555555556</c:v>
                </c:pt>
                <c:pt idx="11098">
                  <c:v>0.27307870370370402</c:v>
                </c:pt>
                <c:pt idx="11099">
                  <c:v>0.27310185185185198</c:v>
                </c:pt>
                <c:pt idx="11100">
                  <c:v>0.27312500000000001</c:v>
                </c:pt>
                <c:pt idx="11101">
                  <c:v>0.27314814814814797</c:v>
                </c:pt>
                <c:pt idx="11102">
                  <c:v>0.273171296296296</c:v>
                </c:pt>
                <c:pt idx="11103">
                  <c:v>0.273206018518518</c:v>
                </c:pt>
                <c:pt idx="11104">
                  <c:v>0.27322916666666702</c:v>
                </c:pt>
                <c:pt idx="11105">
                  <c:v>0.27325231481481499</c:v>
                </c:pt>
                <c:pt idx="11106">
                  <c:v>0.27327546296296301</c:v>
                </c:pt>
                <c:pt idx="11107">
                  <c:v>0.27329861111111098</c:v>
                </c:pt>
                <c:pt idx="11108">
                  <c:v>0.273321759259259</c:v>
                </c:pt>
                <c:pt idx="11109">
                  <c:v>0.27334490740740702</c:v>
                </c:pt>
                <c:pt idx="11110">
                  <c:v>0.27336805555555599</c:v>
                </c:pt>
                <c:pt idx="11111">
                  <c:v>0.27340277777777799</c:v>
                </c:pt>
                <c:pt idx="11112">
                  <c:v>0.27342592592592602</c:v>
                </c:pt>
                <c:pt idx="11113">
                  <c:v>0.27344907407407398</c:v>
                </c:pt>
                <c:pt idx="11114">
                  <c:v>0.27347222222222201</c:v>
                </c:pt>
                <c:pt idx="11115">
                  <c:v>0.27349537037036997</c:v>
                </c:pt>
                <c:pt idx="11116">
                  <c:v>0.27351851851851899</c:v>
                </c:pt>
                <c:pt idx="11117">
                  <c:v>0.27354166666666702</c:v>
                </c:pt>
                <c:pt idx="11118">
                  <c:v>0.27356481481481498</c:v>
                </c:pt>
                <c:pt idx="11119">
                  <c:v>0.273587962962963</c:v>
                </c:pt>
                <c:pt idx="11120">
                  <c:v>0.27362268518518501</c:v>
                </c:pt>
                <c:pt idx="11121">
                  <c:v>0.27364583333333298</c:v>
                </c:pt>
                <c:pt idx="11122">
                  <c:v>0.273668981481482</c:v>
                </c:pt>
                <c:pt idx="11123">
                  <c:v>0.27369212962963002</c:v>
                </c:pt>
                <c:pt idx="11124">
                  <c:v>0.27371527777777799</c:v>
                </c:pt>
                <c:pt idx="11125">
                  <c:v>0.27373842592592601</c:v>
                </c:pt>
                <c:pt idx="11126">
                  <c:v>0.27376157407407398</c:v>
                </c:pt>
                <c:pt idx="11127">
                  <c:v>0.273784722222222</c:v>
                </c:pt>
                <c:pt idx="11128">
                  <c:v>0.27380787037037002</c:v>
                </c:pt>
                <c:pt idx="11129">
                  <c:v>0.27384259259259303</c:v>
                </c:pt>
                <c:pt idx="11130">
                  <c:v>0.27386574074074099</c:v>
                </c:pt>
                <c:pt idx="11131">
                  <c:v>0.27388888888888901</c:v>
                </c:pt>
                <c:pt idx="11132">
                  <c:v>0.27391203703703698</c:v>
                </c:pt>
                <c:pt idx="11133">
                  <c:v>0.273935185185185</c:v>
                </c:pt>
                <c:pt idx="11134">
                  <c:v>0.27395833333333303</c:v>
                </c:pt>
                <c:pt idx="11135">
                  <c:v>0.27398148148148199</c:v>
                </c:pt>
                <c:pt idx="11136">
                  <c:v>0.27400462962963001</c:v>
                </c:pt>
                <c:pt idx="11137">
                  <c:v>0.27403935185185202</c:v>
                </c:pt>
                <c:pt idx="11138">
                  <c:v>0.27406249999999999</c:v>
                </c:pt>
                <c:pt idx="11139">
                  <c:v>0.27408564814814801</c:v>
                </c:pt>
                <c:pt idx="11140">
                  <c:v>0.27410879629629598</c:v>
                </c:pt>
                <c:pt idx="11141">
                  <c:v>0.274131944444444</c:v>
                </c:pt>
                <c:pt idx="11142">
                  <c:v>0.27415509259259302</c:v>
                </c:pt>
                <c:pt idx="11143">
                  <c:v>0.27417824074074099</c:v>
                </c:pt>
                <c:pt idx="11144">
                  <c:v>0.27420138888888901</c:v>
                </c:pt>
                <c:pt idx="11145">
                  <c:v>0.27422453703703698</c:v>
                </c:pt>
                <c:pt idx="11146">
                  <c:v>0.27425925925925898</c:v>
                </c:pt>
                <c:pt idx="11147">
                  <c:v>0.274282407407407</c:v>
                </c:pt>
                <c:pt idx="11148">
                  <c:v>0.27430555555555602</c:v>
                </c:pt>
                <c:pt idx="11149">
                  <c:v>0.27432870370370399</c:v>
                </c:pt>
                <c:pt idx="11150">
                  <c:v>0.27435185185185201</c:v>
                </c:pt>
                <c:pt idx="11151">
                  <c:v>0.27437499999999998</c:v>
                </c:pt>
                <c:pt idx="11152">
                  <c:v>0.274398148148148</c:v>
                </c:pt>
                <c:pt idx="11153">
                  <c:v>0.27442129629629602</c:v>
                </c:pt>
                <c:pt idx="11154">
                  <c:v>0.27444444444444399</c:v>
                </c:pt>
                <c:pt idx="11155">
                  <c:v>0.274479166666667</c:v>
                </c:pt>
                <c:pt idx="11156">
                  <c:v>0.27450231481481502</c:v>
                </c:pt>
                <c:pt idx="11157">
                  <c:v>0.27452546296296299</c:v>
                </c:pt>
                <c:pt idx="11158">
                  <c:v>0.27454861111111101</c:v>
                </c:pt>
                <c:pt idx="11159">
                  <c:v>0.27457175925925897</c:v>
                </c:pt>
                <c:pt idx="11160">
                  <c:v>0.274594907407407</c:v>
                </c:pt>
                <c:pt idx="11161">
                  <c:v>0.27461805555555602</c:v>
                </c:pt>
                <c:pt idx="11162">
                  <c:v>0.27464120370370398</c:v>
                </c:pt>
                <c:pt idx="11163">
                  <c:v>0.27466435185185201</c:v>
                </c:pt>
                <c:pt idx="11164">
                  <c:v>0.27469907407407401</c:v>
                </c:pt>
                <c:pt idx="11165">
                  <c:v>0.27472222222222198</c:v>
                </c:pt>
                <c:pt idx="11166">
                  <c:v>0.27474537037037</c:v>
                </c:pt>
                <c:pt idx="11167">
                  <c:v>0.27476851851851802</c:v>
                </c:pt>
                <c:pt idx="11168">
                  <c:v>0.27479166666666699</c:v>
                </c:pt>
                <c:pt idx="11169">
                  <c:v>0.27481481481481501</c:v>
                </c:pt>
                <c:pt idx="11170">
                  <c:v>0.27483796296296298</c:v>
                </c:pt>
                <c:pt idx="11171">
                  <c:v>0.274861111111111</c:v>
                </c:pt>
                <c:pt idx="11172">
                  <c:v>0.27488425925925902</c:v>
                </c:pt>
                <c:pt idx="11173">
                  <c:v>0.27491898148148203</c:v>
                </c:pt>
                <c:pt idx="11174">
                  <c:v>0.27494212962962999</c:v>
                </c:pt>
                <c:pt idx="11175">
                  <c:v>0.27496527777777802</c:v>
                </c:pt>
                <c:pt idx="11176">
                  <c:v>0.27498842592592598</c:v>
                </c:pt>
                <c:pt idx="11177">
                  <c:v>0.27501157407407401</c:v>
                </c:pt>
                <c:pt idx="11178">
                  <c:v>0.27503472222222197</c:v>
                </c:pt>
                <c:pt idx="11179">
                  <c:v>0.27505787037036999</c:v>
                </c:pt>
                <c:pt idx="11180">
                  <c:v>0.27508101851851802</c:v>
                </c:pt>
                <c:pt idx="11181">
                  <c:v>0.27510416666666698</c:v>
                </c:pt>
                <c:pt idx="11182">
                  <c:v>0.27513888888888899</c:v>
                </c:pt>
                <c:pt idx="11183">
                  <c:v>0.27516203703703701</c:v>
                </c:pt>
                <c:pt idx="11184">
                  <c:v>0.27518518518518498</c:v>
                </c:pt>
                <c:pt idx="11185">
                  <c:v>0.275208333333333</c:v>
                </c:pt>
                <c:pt idx="11186">
                  <c:v>0.27523148148148102</c:v>
                </c:pt>
                <c:pt idx="11187">
                  <c:v>0.27525462962962999</c:v>
                </c:pt>
                <c:pt idx="11188">
                  <c:v>0.27527777777777801</c:v>
                </c:pt>
                <c:pt idx="11189">
                  <c:v>0.27530092592592598</c:v>
                </c:pt>
                <c:pt idx="11190">
                  <c:v>0.275324074074074</c:v>
                </c:pt>
                <c:pt idx="11191">
                  <c:v>0.275358796296296</c:v>
                </c:pt>
                <c:pt idx="11192">
                  <c:v>0.27538194444444503</c:v>
                </c:pt>
                <c:pt idx="11193">
                  <c:v>0.27540509259259299</c:v>
                </c:pt>
                <c:pt idx="11194">
                  <c:v>0.27542824074074101</c:v>
                </c:pt>
                <c:pt idx="11195">
                  <c:v>0.27545138888888898</c:v>
                </c:pt>
                <c:pt idx="11196">
                  <c:v>0.275474537037037</c:v>
                </c:pt>
                <c:pt idx="11197">
                  <c:v>0.27549768518518503</c:v>
                </c:pt>
                <c:pt idx="11198">
                  <c:v>0.27552083333333299</c:v>
                </c:pt>
                <c:pt idx="11199">
                  <c:v>0.27554398148148102</c:v>
                </c:pt>
                <c:pt idx="11200">
                  <c:v>0.27557870370370402</c:v>
                </c:pt>
                <c:pt idx="11201">
                  <c:v>0.27560185185185199</c:v>
                </c:pt>
                <c:pt idx="11202">
                  <c:v>0.27562500000000001</c:v>
                </c:pt>
                <c:pt idx="11203">
                  <c:v>0.27564814814814798</c:v>
                </c:pt>
                <c:pt idx="11204">
                  <c:v>0.275671296296296</c:v>
                </c:pt>
                <c:pt idx="11205">
                  <c:v>0.27569444444444402</c:v>
                </c:pt>
                <c:pt idx="11206">
                  <c:v>0.27571759259259299</c:v>
                </c:pt>
                <c:pt idx="11207">
                  <c:v>0.27574074074074101</c:v>
                </c:pt>
                <c:pt idx="11208">
                  <c:v>0.27576388888888897</c:v>
                </c:pt>
                <c:pt idx="11209">
                  <c:v>0.27579861111111098</c:v>
                </c:pt>
                <c:pt idx="11210">
                  <c:v>0.275821759259259</c:v>
                </c:pt>
                <c:pt idx="11211">
                  <c:v>0.27584490740740703</c:v>
                </c:pt>
                <c:pt idx="11212">
                  <c:v>0.27586805555555599</c:v>
                </c:pt>
                <c:pt idx="11213">
                  <c:v>0.27589120370370401</c:v>
                </c:pt>
                <c:pt idx="11214">
                  <c:v>0.27591435185185198</c:v>
                </c:pt>
                <c:pt idx="11215">
                  <c:v>0.2759375</c:v>
                </c:pt>
                <c:pt idx="11216">
                  <c:v>0.27596064814814802</c:v>
                </c:pt>
                <c:pt idx="11217">
                  <c:v>0.27599537037036997</c:v>
                </c:pt>
                <c:pt idx="11218">
                  <c:v>0.276018518518518</c:v>
                </c:pt>
                <c:pt idx="11219">
                  <c:v>0.27604166666666702</c:v>
                </c:pt>
                <c:pt idx="11220">
                  <c:v>0.27606481481481498</c:v>
                </c:pt>
                <c:pt idx="11221">
                  <c:v>0.27608796296296301</c:v>
                </c:pt>
                <c:pt idx="11222">
                  <c:v>0.27611111111111097</c:v>
                </c:pt>
                <c:pt idx="11223">
                  <c:v>0.276134259259259</c:v>
                </c:pt>
                <c:pt idx="11224">
                  <c:v>0.27615740740740702</c:v>
                </c:pt>
                <c:pt idx="11225">
                  <c:v>0.27618055555555598</c:v>
                </c:pt>
                <c:pt idx="11226">
                  <c:v>0.27621527777777799</c:v>
                </c:pt>
                <c:pt idx="11227">
                  <c:v>0.27623842592592601</c:v>
                </c:pt>
                <c:pt idx="11228">
                  <c:v>0.27626157407407398</c:v>
                </c:pt>
                <c:pt idx="11229">
                  <c:v>0.276284722222222</c:v>
                </c:pt>
                <c:pt idx="11230">
                  <c:v>0.27630787037037002</c:v>
                </c:pt>
                <c:pt idx="11231">
                  <c:v>0.27633101851851799</c:v>
                </c:pt>
                <c:pt idx="11232">
                  <c:v>0.27635416666666701</c:v>
                </c:pt>
                <c:pt idx="11233">
                  <c:v>0.27637731481481498</c:v>
                </c:pt>
                <c:pt idx="11234">
                  <c:v>0.276400462962963</c:v>
                </c:pt>
                <c:pt idx="11235">
                  <c:v>0.27642361111111102</c:v>
                </c:pt>
                <c:pt idx="11236">
                  <c:v>0.27645833333333297</c:v>
                </c:pt>
                <c:pt idx="11237">
                  <c:v>0.27648148148148199</c:v>
                </c:pt>
                <c:pt idx="11238">
                  <c:v>0.27650462962963002</c:v>
                </c:pt>
                <c:pt idx="11239">
                  <c:v>0.27652777777777798</c:v>
                </c:pt>
                <c:pt idx="11240">
                  <c:v>0.27655092592592601</c:v>
                </c:pt>
                <c:pt idx="11241">
                  <c:v>0.27657407407407397</c:v>
                </c:pt>
                <c:pt idx="11242">
                  <c:v>0.27659722222222199</c:v>
                </c:pt>
                <c:pt idx="11243">
                  <c:v>0.27662037037037002</c:v>
                </c:pt>
                <c:pt idx="11244">
                  <c:v>0.27665509259259302</c:v>
                </c:pt>
                <c:pt idx="11245">
                  <c:v>0.27667824074074099</c:v>
                </c:pt>
                <c:pt idx="11246">
                  <c:v>0.27670138888888901</c:v>
                </c:pt>
                <c:pt idx="11247">
                  <c:v>0.27672453703703698</c:v>
                </c:pt>
                <c:pt idx="11248">
                  <c:v>0.276747685185185</c:v>
                </c:pt>
                <c:pt idx="11249">
                  <c:v>0.27677083333333302</c:v>
                </c:pt>
                <c:pt idx="11250">
                  <c:v>0.27679398148148099</c:v>
                </c:pt>
                <c:pt idx="11251">
                  <c:v>0.27681712962963001</c:v>
                </c:pt>
                <c:pt idx="11252">
                  <c:v>0.27684027777777798</c:v>
                </c:pt>
                <c:pt idx="11253">
                  <c:v>0.27687499999999998</c:v>
                </c:pt>
                <c:pt idx="11254">
                  <c:v>0.276898148148148</c:v>
                </c:pt>
                <c:pt idx="11255">
                  <c:v>0.27692129629629603</c:v>
                </c:pt>
                <c:pt idx="11256">
                  <c:v>0.27694444444444399</c:v>
                </c:pt>
                <c:pt idx="11257">
                  <c:v>0.27696759259259301</c:v>
                </c:pt>
                <c:pt idx="11258">
                  <c:v>0.27699074074074098</c:v>
                </c:pt>
                <c:pt idx="11259">
                  <c:v>0.277013888888889</c:v>
                </c:pt>
                <c:pt idx="11260">
                  <c:v>0.27703703703703703</c:v>
                </c:pt>
                <c:pt idx="11261">
                  <c:v>0.27707175925925898</c:v>
                </c:pt>
                <c:pt idx="11262">
                  <c:v>0.277094907407407</c:v>
                </c:pt>
                <c:pt idx="11263">
                  <c:v>0.27711805555555602</c:v>
                </c:pt>
                <c:pt idx="11264">
                  <c:v>0.27714120370370399</c:v>
                </c:pt>
                <c:pt idx="11265">
                  <c:v>0.27716435185185201</c:v>
                </c:pt>
                <c:pt idx="11266">
                  <c:v>0.27718749999999998</c:v>
                </c:pt>
                <c:pt idx="11267">
                  <c:v>0.277210648148148</c:v>
                </c:pt>
                <c:pt idx="11268">
                  <c:v>0.27723379629629602</c:v>
                </c:pt>
                <c:pt idx="11269">
                  <c:v>0.27725694444444399</c:v>
                </c:pt>
                <c:pt idx="11270">
                  <c:v>0.27729166666666699</c:v>
                </c:pt>
                <c:pt idx="11271">
                  <c:v>0.27731481481481501</c:v>
                </c:pt>
                <c:pt idx="11272">
                  <c:v>0.27733796296296298</c:v>
                </c:pt>
                <c:pt idx="11273">
                  <c:v>0.277361111111111</c:v>
                </c:pt>
                <c:pt idx="11274">
                  <c:v>0.27738425925925903</c:v>
                </c:pt>
                <c:pt idx="11275">
                  <c:v>0.27740740740740699</c:v>
                </c:pt>
                <c:pt idx="11276">
                  <c:v>0.27743055555555601</c:v>
                </c:pt>
                <c:pt idx="11277">
                  <c:v>0.27745370370370398</c:v>
                </c:pt>
                <c:pt idx="11278">
                  <c:v>0.27748842592592599</c:v>
                </c:pt>
                <c:pt idx="11279">
                  <c:v>0.27751157407407401</c:v>
                </c:pt>
                <c:pt idx="11280">
                  <c:v>0.27753472222222197</c:v>
                </c:pt>
                <c:pt idx="11281">
                  <c:v>0.27755787037037</c:v>
                </c:pt>
                <c:pt idx="11282">
                  <c:v>0.27758101851851802</c:v>
                </c:pt>
                <c:pt idx="11283">
                  <c:v>0.27760416666666698</c:v>
                </c:pt>
                <c:pt idx="11284">
                  <c:v>0.27762731481481501</c:v>
                </c:pt>
                <c:pt idx="11285">
                  <c:v>0.27765046296296297</c:v>
                </c:pt>
                <c:pt idx="11286">
                  <c:v>0.277673611111111</c:v>
                </c:pt>
                <c:pt idx="11287">
                  <c:v>0.277708333333333</c:v>
                </c:pt>
                <c:pt idx="11288">
                  <c:v>0.27773148148148102</c:v>
                </c:pt>
                <c:pt idx="11289">
                  <c:v>0.27775462962962999</c:v>
                </c:pt>
                <c:pt idx="11290">
                  <c:v>0.27777777777777801</c:v>
                </c:pt>
                <c:pt idx="11291">
                  <c:v>0.27780092592592598</c:v>
                </c:pt>
                <c:pt idx="11292">
                  <c:v>0.277824074074074</c:v>
                </c:pt>
                <c:pt idx="11293">
                  <c:v>0.27784722222222202</c:v>
                </c:pt>
                <c:pt idx="11294">
                  <c:v>0.27787037037036999</c:v>
                </c:pt>
                <c:pt idx="11295">
                  <c:v>0.27790509259259299</c:v>
                </c:pt>
                <c:pt idx="11296">
                  <c:v>0.27792824074074102</c:v>
                </c:pt>
                <c:pt idx="11297">
                  <c:v>0.27795138888888898</c:v>
                </c:pt>
                <c:pt idx="11298">
                  <c:v>0.27797453703703701</c:v>
                </c:pt>
                <c:pt idx="11299">
                  <c:v>0.27799768518518497</c:v>
                </c:pt>
                <c:pt idx="11300">
                  <c:v>0.278020833333333</c:v>
                </c:pt>
                <c:pt idx="11301">
                  <c:v>0.27804398148148102</c:v>
                </c:pt>
                <c:pt idx="11302">
                  <c:v>0.27806712962962998</c:v>
                </c:pt>
                <c:pt idx="11303">
                  <c:v>0.27809027777777801</c:v>
                </c:pt>
                <c:pt idx="11304">
                  <c:v>0.27812500000000001</c:v>
                </c:pt>
                <c:pt idx="11305">
                  <c:v>0.27814814814814798</c:v>
                </c:pt>
                <c:pt idx="11306">
                  <c:v>0.278171296296296</c:v>
                </c:pt>
                <c:pt idx="11307">
                  <c:v>0.27819444444444402</c:v>
                </c:pt>
                <c:pt idx="11308">
                  <c:v>0.27821759259259299</c:v>
                </c:pt>
                <c:pt idx="11309">
                  <c:v>0.27824074074074101</c:v>
                </c:pt>
                <c:pt idx="11310">
                  <c:v>0.27826388888888898</c:v>
                </c:pt>
                <c:pt idx="11311">
                  <c:v>0.278287037037037</c:v>
                </c:pt>
                <c:pt idx="11312">
                  <c:v>0.27832175925925901</c:v>
                </c:pt>
                <c:pt idx="11313">
                  <c:v>0.27834490740740703</c:v>
                </c:pt>
                <c:pt idx="11314">
                  <c:v>0.27836805555555599</c:v>
                </c:pt>
                <c:pt idx="11315">
                  <c:v>0.27839120370370402</c:v>
                </c:pt>
                <c:pt idx="11316">
                  <c:v>0.27841435185185198</c:v>
                </c:pt>
                <c:pt idx="11317">
                  <c:v>0.2784375</c:v>
                </c:pt>
                <c:pt idx="11318">
                  <c:v>0.27846064814814803</c:v>
                </c:pt>
                <c:pt idx="11319">
                  <c:v>0.27848379629629599</c:v>
                </c:pt>
                <c:pt idx="11320">
                  <c:v>0.278518518518519</c:v>
                </c:pt>
                <c:pt idx="11321">
                  <c:v>0.27854166666666702</c:v>
                </c:pt>
                <c:pt idx="11322">
                  <c:v>0.27856481481481499</c:v>
                </c:pt>
                <c:pt idx="11323">
                  <c:v>0.27858796296296301</c:v>
                </c:pt>
                <c:pt idx="11324">
                  <c:v>0.27861111111111098</c:v>
                </c:pt>
                <c:pt idx="11325">
                  <c:v>0.278634259259259</c:v>
                </c:pt>
                <c:pt idx="11326">
                  <c:v>0.27865740740740702</c:v>
                </c:pt>
                <c:pt idx="11327">
                  <c:v>0.27868055555555599</c:v>
                </c:pt>
                <c:pt idx="11328">
                  <c:v>0.27870370370370401</c:v>
                </c:pt>
                <c:pt idx="11329">
                  <c:v>0.27873842592592601</c:v>
                </c:pt>
                <c:pt idx="11330">
                  <c:v>0.27876157407407398</c:v>
                </c:pt>
                <c:pt idx="11331">
                  <c:v>0.278784722222222</c:v>
                </c:pt>
                <c:pt idx="11332">
                  <c:v>0.27880787037037003</c:v>
                </c:pt>
                <c:pt idx="11333">
                  <c:v>0.27883101851851799</c:v>
                </c:pt>
                <c:pt idx="11334">
                  <c:v>0.27885416666666701</c:v>
                </c:pt>
                <c:pt idx="11335">
                  <c:v>0.27887731481481498</c:v>
                </c:pt>
                <c:pt idx="11336">
                  <c:v>0.278900462962963</c:v>
                </c:pt>
                <c:pt idx="11337">
                  <c:v>0.27892361111111103</c:v>
                </c:pt>
                <c:pt idx="11338">
                  <c:v>0.27895833333333298</c:v>
                </c:pt>
                <c:pt idx="11339">
                  <c:v>0.278981481481482</c:v>
                </c:pt>
                <c:pt idx="11340">
                  <c:v>0.27900462962963002</c:v>
                </c:pt>
                <c:pt idx="11341">
                  <c:v>0.27902777777777799</c:v>
                </c:pt>
                <c:pt idx="11342">
                  <c:v>0.27905092592592601</c:v>
                </c:pt>
                <c:pt idx="11343">
                  <c:v>0.27907407407407397</c:v>
                </c:pt>
                <c:pt idx="11344">
                  <c:v>0.279097222222222</c:v>
                </c:pt>
                <c:pt idx="11345">
                  <c:v>0.27912037037037002</c:v>
                </c:pt>
                <c:pt idx="11346">
                  <c:v>0.27915509259259302</c:v>
                </c:pt>
                <c:pt idx="11347">
                  <c:v>0.27917824074074099</c:v>
                </c:pt>
                <c:pt idx="11348">
                  <c:v>0.27920138888888901</c:v>
                </c:pt>
                <c:pt idx="11349">
                  <c:v>0.27922453703703698</c:v>
                </c:pt>
                <c:pt idx="11350">
                  <c:v>0.279247685185185</c:v>
                </c:pt>
                <c:pt idx="11351">
                  <c:v>0.27927083333333302</c:v>
                </c:pt>
                <c:pt idx="11352">
                  <c:v>0.27929398148148099</c:v>
                </c:pt>
                <c:pt idx="11353">
                  <c:v>0.27931712962963001</c:v>
                </c:pt>
                <c:pt idx="11354">
                  <c:v>0.27934027777777798</c:v>
                </c:pt>
                <c:pt idx="11355">
                  <c:v>0.27937499999999998</c:v>
                </c:pt>
                <c:pt idx="11356">
                  <c:v>0.27939814814814801</c:v>
                </c:pt>
                <c:pt idx="11357">
                  <c:v>0.27942129629629597</c:v>
                </c:pt>
                <c:pt idx="11358">
                  <c:v>0.279444444444444</c:v>
                </c:pt>
                <c:pt idx="11359">
                  <c:v>0.27946759259259302</c:v>
                </c:pt>
                <c:pt idx="11360">
                  <c:v>0.27949074074074098</c:v>
                </c:pt>
                <c:pt idx="11361">
                  <c:v>0.27951388888888901</c:v>
                </c:pt>
                <c:pt idx="11362">
                  <c:v>0.27953703703703697</c:v>
                </c:pt>
                <c:pt idx="11363">
                  <c:v>0.27957175925925898</c:v>
                </c:pt>
                <c:pt idx="11364">
                  <c:v>0.279594907407407</c:v>
                </c:pt>
                <c:pt idx="11365">
                  <c:v>0.27961805555555602</c:v>
                </c:pt>
                <c:pt idx="11366">
                  <c:v>0.27964120370370399</c:v>
                </c:pt>
                <c:pt idx="11367">
                  <c:v>0.27966435185185201</c:v>
                </c:pt>
                <c:pt idx="11368">
                  <c:v>0.27968749999999998</c:v>
                </c:pt>
                <c:pt idx="11369">
                  <c:v>0.279710648148148</c:v>
                </c:pt>
                <c:pt idx="11370">
                  <c:v>0.27973379629629602</c:v>
                </c:pt>
                <c:pt idx="11371">
                  <c:v>0.27976851851851903</c:v>
                </c:pt>
                <c:pt idx="11372">
                  <c:v>0.27979166666666699</c:v>
                </c:pt>
                <c:pt idx="11373">
                  <c:v>0.27981481481481502</c:v>
                </c:pt>
                <c:pt idx="11374">
                  <c:v>0.27983796296296298</c:v>
                </c:pt>
                <c:pt idx="11375">
                  <c:v>0.27986111111111101</c:v>
                </c:pt>
                <c:pt idx="11376">
                  <c:v>0.27988425925925903</c:v>
                </c:pt>
                <c:pt idx="11377">
                  <c:v>0.27990740740740699</c:v>
                </c:pt>
                <c:pt idx="11378">
                  <c:v>0.27993055555555602</c:v>
                </c:pt>
                <c:pt idx="11379">
                  <c:v>0.27995370370370398</c:v>
                </c:pt>
                <c:pt idx="11380">
                  <c:v>0.27998842592592599</c:v>
                </c:pt>
                <c:pt idx="11381">
                  <c:v>0.28001157407407401</c:v>
                </c:pt>
                <c:pt idx="11382">
                  <c:v>0.28003472222222198</c:v>
                </c:pt>
                <c:pt idx="11383">
                  <c:v>0.28005787037037</c:v>
                </c:pt>
                <c:pt idx="11384">
                  <c:v>0.28008101851851802</c:v>
                </c:pt>
                <c:pt idx="11385">
                  <c:v>0.28010416666666699</c:v>
                </c:pt>
                <c:pt idx="11386">
                  <c:v>0.28012731481481501</c:v>
                </c:pt>
                <c:pt idx="11387">
                  <c:v>0.28015046296296298</c:v>
                </c:pt>
                <c:pt idx="11388">
                  <c:v>0.28018518518518498</c:v>
                </c:pt>
                <c:pt idx="11389">
                  <c:v>0.280208333333333</c:v>
                </c:pt>
                <c:pt idx="11390">
                  <c:v>0.28023148148148103</c:v>
                </c:pt>
                <c:pt idx="11391">
                  <c:v>0.28025462962962999</c:v>
                </c:pt>
                <c:pt idx="11392">
                  <c:v>0.28027777777777801</c:v>
                </c:pt>
                <c:pt idx="11393">
                  <c:v>0.28030092592592598</c:v>
                </c:pt>
                <c:pt idx="11394">
                  <c:v>0.280324074074074</c:v>
                </c:pt>
                <c:pt idx="11395">
                  <c:v>0.28034722222222203</c:v>
                </c:pt>
                <c:pt idx="11396">
                  <c:v>0.28037037037036999</c:v>
                </c:pt>
                <c:pt idx="11397">
                  <c:v>0.280405092592593</c:v>
                </c:pt>
                <c:pt idx="11398">
                  <c:v>0.28042824074074102</c:v>
                </c:pt>
                <c:pt idx="11399">
                  <c:v>0.28045138888888899</c:v>
                </c:pt>
                <c:pt idx="11400">
                  <c:v>0.28047453703703701</c:v>
                </c:pt>
                <c:pt idx="11401">
                  <c:v>0.28049768518518498</c:v>
                </c:pt>
                <c:pt idx="11402">
                  <c:v>0.280520833333333</c:v>
                </c:pt>
                <c:pt idx="11403">
                  <c:v>0.28054398148148102</c:v>
                </c:pt>
                <c:pt idx="11404">
                  <c:v>0.28056712962962999</c:v>
                </c:pt>
                <c:pt idx="11405">
                  <c:v>0.28059027777777801</c:v>
                </c:pt>
                <c:pt idx="11406">
                  <c:v>0.28062500000000001</c:v>
                </c:pt>
                <c:pt idx="11407">
                  <c:v>0.28064814814814798</c:v>
                </c:pt>
                <c:pt idx="11408">
                  <c:v>0.280671296296296</c:v>
                </c:pt>
                <c:pt idx="11409">
                  <c:v>0.28069444444444402</c:v>
                </c:pt>
                <c:pt idx="11410">
                  <c:v>0.28071759259259299</c:v>
                </c:pt>
                <c:pt idx="11411">
                  <c:v>0.28074074074074101</c:v>
                </c:pt>
                <c:pt idx="11412">
                  <c:v>0.28076388888888898</c:v>
                </c:pt>
                <c:pt idx="11413">
                  <c:v>0.28079861111111099</c:v>
                </c:pt>
                <c:pt idx="11414">
                  <c:v>0.28082175925925901</c:v>
                </c:pt>
                <c:pt idx="11415">
                  <c:v>0.28084490740740697</c:v>
                </c:pt>
                <c:pt idx="11416">
                  <c:v>0.280868055555556</c:v>
                </c:pt>
                <c:pt idx="11417">
                  <c:v>0.28089120370370402</c:v>
                </c:pt>
                <c:pt idx="11418">
                  <c:v>0.28091435185185198</c:v>
                </c:pt>
                <c:pt idx="11419">
                  <c:v>0.28093750000000001</c:v>
                </c:pt>
                <c:pt idx="11420">
                  <c:v>0.28096064814814797</c:v>
                </c:pt>
                <c:pt idx="11421">
                  <c:v>0.28099537037036998</c:v>
                </c:pt>
                <c:pt idx="11422">
                  <c:v>0.281018518518518</c:v>
                </c:pt>
                <c:pt idx="11423">
                  <c:v>0.28104166666666702</c:v>
                </c:pt>
                <c:pt idx="11424">
                  <c:v>0.28106481481481499</c:v>
                </c:pt>
                <c:pt idx="11425">
                  <c:v>0.28108796296296301</c:v>
                </c:pt>
                <c:pt idx="11426">
                  <c:v>0.28111111111111098</c:v>
                </c:pt>
                <c:pt idx="11427">
                  <c:v>0.281134259259259</c:v>
                </c:pt>
                <c:pt idx="11428">
                  <c:v>0.28115740740740702</c:v>
                </c:pt>
                <c:pt idx="11429">
                  <c:v>0.28119212962963003</c:v>
                </c:pt>
                <c:pt idx="11430">
                  <c:v>0.28121527777777799</c:v>
                </c:pt>
                <c:pt idx="11431">
                  <c:v>0.28123842592592602</c:v>
                </c:pt>
                <c:pt idx="11432">
                  <c:v>0.28126157407407398</c:v>
                </c:pt>
                <c:pt idx="11433">
                  <c:v>0.28128472222222201</c:v>
                </c:pt>
                <c:pt idx="11434">
                  <c:v>0.28130787037036997</c:v>
                </c:pt>
                <c:pt idx="11435">
                  <c:v>0.28133101851851799</c:v>
                </c:pt>
                <c:pt idx="11436">
                  <c:v>0.28135416666666702</c:v>
                </c:pt>
                <c:pt idx="11437">
                  <c:v>0.28137731481481498</c:v>
                </c:pt>
                <c:pt idx="11438">
                  <c:v>0.28141203703703699</c:v>
                </c:pt>
                <c:pt idx="11439">
                  <c:v>0.28143518518518501</c:v>
                </c:pt>
                <c:pt idx="11440">
                  <c:v>0.28145833333333298</c:v>
                </c:pt>
                <c:pt idx="11441">
                  <c:v>0.281481481481482</c:v>
                </c:pt>
                <c:pt idx="11442">
                  <c:v>0.28150462962963002</c:v>
                </c:pt>
                <c:pt idx="11443">
                  <c:v>0.28152777777777799</c:v>
                </c:pt>
                <c:pt idx="11444">
                  <c:v>0.28155092592592601</c:v>
                </c:pt>
                <c:pt idx="11445">
                  <c:v>0.28157407407407398</c:v>
                </c:pt>
                <c:pt idx="11446">
                  <c:v>0.281597222222222</c:v>
                </c:pt>
                <c:pt idx="11447">
                  <c:v>0.281631944444444</c:v>
                </c:pt>
                <c:pt idx="11448">
                  <c:v>0.28165509259259203</c:v>
                </c:pt>
                <c:pt idx="11449">
                  <c:v>0.28167824074074099</c:v>
                </c:pt>
                <c:pt idx="11450">
                  <c:v>0.28170138888888901</c:v>
                </c:pt>
                <c:pt idx="11451">
                  <c:v>0.28172453703703698</c:v>
                </c:pt>
                <c:pt idx="11452">
                  <c:v>0.281747685185185</c:v>
                </c:pt>
                <c:pt idx="11453">
                  <c:v>0.28177083333333303</c:v>
                </c:pt>
                <c:pt idx="11454">
                  <c:v>0.28179398148148099</c:v>
                </c:pt>
                <c:pt idx="11455">
                  <c:v>0.281828703703704</c:v>
                </c:pt>
                <c:pt idx="11456">
                  <c:v>0.28185185185185202</c:v>
                </c:pt>
                <c:pt idx="11457">
                  <c:v>0.28187499999999999</c:v>
                </c:pt>
                <c:pt idx="11458">
                  <c:v>0.28189814814814801</c:v>
                </c:pt>
                <c:pt idx="11459">
                  <c:v>0.28192129629629598</c:v>
                </c:pt>
                <c:pt idx="11460">
                  <c:v>0.281944444444444</c:v>
                </c:pt>
                <c:pt idx="11461">
                  <c:v>0.28196759259259302</c:v>
                </c:pt>
                <c:pt idx="11462">
                  <c:v>0.28199074074074099</c:v>
                </c:pt>
                <c:pt idx="11463">
                  <c:v>0.28201388888888901</c:v>
                </c:pt>
                <c:pt idx="11464">
                  <c:v>0.28204861111111101</c:v>
                </c:pt>
                <c:pt idx="11465">
                  <c:v>0.28207175925925898</c:v>
                </c:pt>
                <c:pt idx="11466">
                  <c:v>0.282094907407407</c:v>
                </c:pt>
                <c:pt idx="11467">
                  <c:v>0.28211805555555503</c:v>
                </c:pt>
                <c:pt idx="11468">
                  <c:v>0.28214120370370399</c:v>
                </c:pt>
                <c:pt idx="11469">
                  <c:v>0.28216435185185201</c:v>
                </c:pt>
                <c:pt idx="11470">
                  <c:v>0.28218749999999998</c:v>
                </c:pt>
                <c:pt idx="11471">
                  <c:v>0.282210648148148</c:v>
                </c:pt>
                <c:pt idx="11472">
                  <c:v>0.28223379629629602</c:v>
                </c:pt>
                <c:pt idx="11473">
                  <c:v>0.28226851851851897</c:v>
                </c:pt>
                <c:pt idx="11474">
                  <c:v>0.282291666666667</c:v>
                </c:pt>
                <c:pt idx="11475">
                  <c:v>0.28231481481481502</c:v>
                </c:pt>
                <c:pt idx="11476">
                  <c:v>0.28233796296296299</c:v>
                </c:pt>
                <c:pt idx="11477">
                  <c:v>0.28236111111111101</c:v>
                </c:pt>
                <c:pt idx="11478">
                  <c:v>0.28238425925925897</c:v>
                </c:pt>
                <c:pt idx="11479">
                  <c:v>0.282407407407407</c:v>
                </c:pt>
                <c:pt idx="11480">
                  <c:v>0.28243055555555602</c:v>
                </c:pt>
                <c:pt idx="11481">
                  <c:v>0.28246527777777802</c:v>
                </c:pt>
                <c:pt idx="11482">
                  <c:v>0.28248842592592599</c:v>
                </c:pt>
                <c:pt idx="11483">
                  <c:v>0.28251157407407401</c:v>
                </c:pt>
                <c:pt idx="11484">
                  <c:v>0.28253472222222198</c:v>
                </c:pt>
                <c:pt idx="11485">
                  <c:v>0.28255787037037</c:v>
                </c:pt>
                <c:pt idx="11486">
                  <c:v>0.28258101851851802</c:v>
                </c:pt>
                <c:pt idx="11487">
                  <c:v>0.28260416666666699</c:v>
                </c:pt>
                <c:pt idx="11488">
                  <c:v>0.28262731481481501</c:v>
                </c:pt>
                <c:pt idx="11489">
                  <c:v>0.28266203703703702</c:v>
                </c:pt>
                <c:pt idx="11490">
                  <c:v>0.28268518518518498</c:v>
                </c:pt>
                <c:pt idx="11491">
                  <c:v>0.28270833333333301</c:v>
                </c:pt>
                <c:pt idx="11492">
                  <c:v>0.28273148148148097</c:v>
                </c:pt>
                <c:pt idx="11493">
                  <c:v>0.28275462962962999</c:v>
                </c:pt>
                <c:pt idx="11494">
                  <c:v>0.28277777777777802</c:v>
                </c:pt>
                <c:pt idx="11495">
                  <c:v>0.28280092592592598</c:v>
                </c:pt>
                <c:pt idx="11496">
                  <c:v>0.28282407407407401</c:v>
                </c:pt>
                <c:pt idx="11497">
                  <c:v>0.28285879629629601</c:v>
                </c:pt>
                <c:pt idx="11498">
                  <c:v>0.28288194444444398</c:v>
                </c:pt>
                <c:pt idx="11499">
                  <c:v>0.282905092592593</c:v>
                </c:pt>
                <c:pt idx="11500">
                  <c:v>0.28292824074074102</c:v>
                </c:pt>
                <c:pt idx="11501">
                  <c:v>0.28295138888888899</c:v>
                </c:pt>
                <c:pt idx="11502">
                  <c:v>0.28297453703703701</c:v>
                </c:pt>
                <c:pt idx="11503">
                  <c:v>0.28299768518518498</c:v>
                </c:pt>
                <c:pt idx="11504">
                  <c:v>0.283020833333333</c:v>
                </c:pt>
                <c:pt idx="11505">
                  <c:v>0.28304398148148102</c:v>
                </c:pt>
                <c:pt idx="11506">
                  <c:v>0.28307870370370403</c:v>
                </c:pt>
                <c:pt idx="11507">
                  <c:v>0.28310185185185199</c:v>
                </c:pt>
                <c:pt idx="11508">
                  <c:v>0.28312500000000002</c:v>
                </c:pt>
                <c:pt idx="11509">
                  <c:v>0.28314814814814798</c:v>
                </c:pt>
                <c:pt idx="11510">
                  <c:v>0.283171296296296</c:v>
                </c:pt>
                <c:pt idx="11511">
                  <c:v>0.28319444444444403</c:v>
                </c:pt>
                <c:pt idx="11512">
                  <c:v>0.28321759259259299</c:v>
                </c:pt>
                <c:pt idx="11513">
                  <c:v>0.28324074074074101</c:v>
                </c:pt>
                <c:pt idx="11514">
                  <c:v>0.28326388888888898</c:v>
                </c:pt>
                <c:pt idx="11515">
                  <c:v>0.28329861111111099</c:v>
                </c:pt>
                <c:pt idx="11516">
                  <c:v>0.28332175925925901</c:v>
                </c:pt>
                <c:pt idx="11517">
                  <c:v>0.28334490740740698</c:v>
                </c:pt>
                <c:pt idx="11518">
                  <c:v>0.283368055555556</c:v>
                </c:pt>
                <c:pt idx="11519">
                  <c:v>0.28339120370370402</c:v>
                </c:pt>
                <c:pt idx="11520">
                  <c:v>0.28341435185185199</c:v>
                </c:pt>
                <c:pt idx="11521">
                  <c:v>0.28343750000000001</c:v>
                </c:pt>
                <c:pt idx="11522">
                  <c:v>0.28346064814814798</c:v>
                </c:pt>
                <c:pt idx="11523">
                  <c:v>0.283483796296296</c:v>
                </c:pt>
                <c:pt idx="11524">
                  <c:v>0.283518518518518</c:v>
                </c:pt>
                <c:pt idx="11525">
                  <c:v>0.28354166666666702</c:v>
                </c:pt>
                <c:pt idx="11526">
                  <c:v>0.28356481481481499</c:v>
                </c:pt>
                <c:pt idx="11527">
                  <c:v>0.28358796296296301</c:v>
                </c:pt>
                <c:pt idx="11528">
                  <c:v>0.28361111111111098</c:v>
                </c:pt>
                <c:pt idx="11529">
                  <c:v>0.283634259259259</c:v>
                </c:pt>
                <c:pt idx="11530">
                  <c:v>0.28365740740740703</c:v>
                </c:pt>
                <c:pt idx="11531">
                  <c:v>0.28368055555555599</c:v>
                </c:pt>
                <c:pt idx="11532">
                  <c:v>0.283715277777778</c:v>
                </c:pt>
                <c:pt idx="11533">
                  <c:v>0.28373842592592602</c:v>
                </c:pt>
                <c:pt idx="11534">
                  <c:v>0.28376157407407399</c:v>
                </c:pt>
                <c:pt idx="11535">
                  <c:v>0.28378472222222201</c:v>
                </c:pt>
                <c:pt idx="11536">
                  <c:v>0.28380787037036997</c:v>
                </c:pt>
                <c:pt idx="11537">
                  <c:v>0.283831018518518</c:v>
                </c:pt>
                <c:pt idx="11538">
                  <c:v>0.28385416666666702</c:v>
                </c:pt>
                <c:pt idx="11539">
                  <c:v>0.28387731481481498</c:v>
                </c:pt>
                <c:pt idx="11540">
                  <c:v>0.28391203703703699</c:v>
                </c:pt>
                <c:pt idx="11541">
                  <c:v>0.28393518518518501</c:v>
                </c:pt>
                <c:pt idx="11542">
                  <c:v>0.28395833333333298</c:v>
                </c:pt>
                <c:pt idx="11543">
                  <c:v>0.283981481481481</c:v>
                </c:pt>
                <c:pt idx="11544">
                  <c:v>0.28400462962963002</c:v>
                </c:pt>
                <c:pt idx="11545">
                  <c:v>0.28402777777777799</c:v>
                </c:pt>
                <c:pt idx="11546">
                  <c:v>0.28405092592592601</c:v>
                </c:pt>
                <c:pt idx="11547">
                  <c:v>0.28407407407407398</c:v>
                </c:pt>
                <c:pt idx="11548">
                  <c:v>0.28410879629629598</c:v>
                </c:pt>
                <c:pt idx="11549">
                  <c:v>0.28413194444444401</c:v>
                </c:pt>
                <c:pt idx="11550">
                  <c:v>0.28415509259259297</c:v>
                </c:pt>
                <c:pt idx="11551">
                  <c:v>0.28417824074074099</c:v>
                </c:pt>
                <c:pt idx="11552">
                  <c:v>0.28420138888888902</c:v>
                </c:pt>
                <c:pt idx="11553">
                  <c:v>0.28422453703703698</c:v>
                </c:pt>
                <c:pt idx="11554">
                  <c:v>0.28424768518518501</c:v>
                </c:pt>
                <c:pt idx="11555">
                  <c:v>0.28427083333333297</c:v>
                </c:pt>
                <c:pt idx="11556">
                  <c:v>0.28430555555555598</c:v>
                </c:pt>
                <c:pt idx="11557">
                  <c:v>0.284328703703704</c:v>
                </c:pt>
                <c:pt idx="11558">
                  <c:v>0.28435185185185202</c:v>
                </c:pt>
                <c:pt idx="11559">
                  <c:v>0.28437499999999999</c:v>
                </c:pt>
                <c:pt idx="11560">
                  <c:v>0.28439814814814801</c:v>
                </c:pt>
                <c:pt idx="11561">
                  <c:v>0.28442129629629598</c:v>
                </c:pt>
                <c:pt idx="11562">
                  <c:v>0.284444444444444</c:v>
                </c:pt>
                <c:pt idx="11563">
                  <c:v>0.28446759259259302</c:v>
                </c:pt>
                <c:pt idx="11564">
                  <c:v>0.28450231481481503</c:v>
                </c:pt>
                <c:pt idx="11565">
                  <c:v>0.28452546296296299</c:v>
                </c:pt>
                <c:pt idx="11566">
                  <c:v>0.28454861111111102</c:v>
                </c:pt>
                <c:pt idx="11567">
                  <c:v>0.28457175925925898</c:v>
                </c:pt>
                <c:pt idx="11568">
                  <c:v>0.28459490740740701</c:v>
                </c:pt>
                <c:pt idx="11569">
                  <c:v>0.28461805555555603</c:v>
                </c:pt>
                <c:pt idx="11570">
                  <c:v>0.28464120370370399</c:v>
                </c:pt>
                <c:pt idx="11571">
                  <c:v>0.28466435185185202</c:v>
                </c:pt>
                <c:pt idx="11572">
                  <c:v>0.28468749999999998</c:v>
                </c:pt>
                <c:pt idx="11573">
                  <c:v>0.28472222222222199</c:v>
                </c:pt>
                <c:pt idx="11574">
                  <c:v>0.28474537037037001</c:v>
                </c:pt>
                <c:pt idx="11575">
                  <c:v>0.28476851851851898</c:v>
                </c:pt>
                <c:pt idx="11576">
                  <c:v>0.284791666666667</c:v>
                </c:pt>
                <c:pt idx="11577">
                  <c:v>0.28481481481481502</c:v>
                </c:pt>
                <c:pt idx="11578">
                  <c:v>0.28483796296296299</c:v>
                </c:pt>
                <c:pt idx="11579">
                  <c:v>0.28486111111111101</c:v>
                </c:pt>
                <c:pt idx="11580">
                  <c:v>0.28488425925925898</c:v>
                </c:pt>
                <c:pt idx="11581">
                  <c:v>0.28491898148148198</c:v>
                </c:pt>
                <c:pt idx="11582">
                  <c:v>0.28494212962963</c:v>
                </c:pt>
                <c:pt idx="11583">
                  <c:v>0.28496527777777803</c:v>
                </c:pt>
                <c:pt idx="11584">
                  <c:v>0.28498842592592599</c:v>
                </c:pt>
                <c:pt idx="11585">
                  <c:v>0.28501157407407401</c:v>
                </c:pt>
                <c:pt idx="11586">
                  <c:v>0.28503472222222198</c:v>
                </c:pt>
                <c:pt idx="11587">
                  <c:v>0.28505787037037</c:v>
                </c:pt>
                <c:pt idx="11588">
                  <c:v>0.28508101851851803</c:v>
                </c:pt>
                <c:pt idx="11589">
                  <c:v>0.28511574074074097</c:v>
                </c:pt>
                <c:pt idx="11590">
                  <c:v>0.285138888888889</c:v>
                </c:pt>
                <c:pt idx="11591">
                  <c:v>0.28516203703703702</c:v>
                </c:pt>
                <c:pt idx="11592">
                  <c:v>0.28518518518518499</c:v>
                </c:pt>
                <c:pt idx="11593">
                  <c:v>0.28520833333333301</c:v>
                </c:pt>
                <c:pt idx="11594">
                  <c:v>0.28523148148148098</c:v>
                </c:pt>
                <c:pt idx="11595">
                  <c:v>0.28525462962963</c:v>
                </c:pt>
                <c:pt idx="11596">
                  <c:v>0.28527777777777802</c:v>
                </c:pt>
                <c:pt idx="11597">
                  <c:v>0.28531250000000002</c:v>
                </c:pt>
                <c:pt idx="11598">
                  <c:v>0.28533564814814799</c:v>
                </c:pt>
                <c:pt idx="11599">
                  <c:v>0.28535879629629601</c:v>
                </c:pt>
                <c:pt idx="11600">
                  <c:v>0.28538194444444498</c:v>
                </c:pt>
                <c:pt idx="11601">
                  <c:v>0.285405092592593</c:v>
                </c:pt>
                <c:pt idx="11602">
                  <c:v>0.28542824074074102</c:v>
                </c:pt>
                <c:pt idx="11603">
                  <c:v>0.28545138888888899</c:v>
                </c:pt>
                <c:pt idx="11604">
                  <c:v>0.28547453703703701</c:v>
                </c:pt>
                <c:pt idx="11605">
                  <c:v>0.28549768518518498</c:v>
                </c:pt>
                <c:pt idx="11606">
                  <c:v>0.28553240740740699</c:v>
                </c:pt>
                <c:pt idx="11607">
                  <c:v>0.28555555555555601</c:v>
                </c:pt>
                <c:pt idx="11608">
                  <c:v>0.28557870370370397</c:v>
                </c:pt>
                <c:pt idx="11609">
                  <c:v>0.285601851851852</c:v>
                </c:pt>
                <c:pt idx="11610">
                  <c:v>0.28562500000000002</c:v>
                </c:pt>
                <c:pt idx="11611">
                  <c:v>0.28564814814814798</c:v>
                </c:pt>
                <c:pt idx="11612">
                  <c:v>0.28567129629629601</c:v>
                </c:pt>
                <c:pt idx="11613">
                  <c:v>0.28569444444444397</c:v>
                </c:pt>
                <c:pt idx="11614">
                  <c:v>0.28571759259259299</c:v>
                </c:pt>
                <c:pt idx="11615">
                  <c:v>0.285752314814815</c:v>
                </c:pt>
                <c:pt idx="11616">
                  <c:v>0.28577546296296302</c:v>
                </c:pt>
                <c:pt idx="11617">
                  <c:v>0.28579861111111099</c:v>
                </c:pt>
                <c:pt idx="11618">
                  <c:v>0.28582175925925901</c:v>
                </c:pt>
                <c:pt idx="11619">
                  <c:v>0.28584490740740698</c:v>
                </c:pt>
                <c:pt idx="11620">
                  <c:v>0.285868055555556</c:v>
                </c:pt>
                <c:pt idx="11621">
                  <c:v>0.28589120370370402</c:v>
                </c:pt>
                <c:pt idx="11622">
                  <c:v>0.28591435185185199</c:v>
                </c:pt>
                <c:pt idx="11623">
                  <c:v>0.28594907407407399</c:v>
                </c:pt>
                <c:pt idx="11624">
                  <c:v>0.28597222222222202</c:v>
                </c:pt>
                <c:pt idx="11625">
                  <c:v>0.28599537037036998</c:v>
                </c:pt>
                <c:pt idx="11626">
                  <c:v>0.28601851851851801</c:v>
                </c:pt>
                <c:pt idx="11627">
                  <c:v>0.28604166666666703</c:v>
                </c:pt>
                <c:pt idx="11628">
                  <c:v>0.28606481481481499</c:v>
                </c:pt>
                <c:pt idx="11629">
                  <c:v>0.28608796296296302</c:v>
                </c:pt>
                <c:pt idx="11630">
                  <c:v>0.28611111111111098</c:v>
                </c:pt>
                <c:pt idx="11631">
                  <c:v>0.28614583333333299</c:v>
                </c:pt>
                <c:pt idx="11632">
                  <c:v>0.28616898148148101</c:v>
                </c:pt>
                <c:pt idx="11633">
                  <c:v>0.28619212962962998</c:v>
                </c:pt>
                <c:pt idx="11634">
                  <c:v>0.286215277777778</c:v>
                </c:pt>
                <c:pt idx="11635">
                  <c:v>0.28623842592592602</c:v>
                </c:pt>
                <c:pt idx="11636">
                  <c:v>0.28626157407407399</c:v>
                </c:pt>
                <c:pt idx="11637">
                  <c:v>0.28628472222222201</c:v>
                </c:pt>
                <c:pt idx="11638">
                  <c:v>0.28630787037036998</c:v>
                </c:pt>
                <c:pt idx="11639">
                  <c:v>0.28634259259259298</c:v>
                </c:pt>
                <c:pt idx="11640">
                  <c:v>0.286365740740741</c:v>
                </c:pt>
                <c:pt idx="11641">
                  <c:v>0.28638888888888903</c:v>
                </c:pt>
                <c:pt idx="11642">
                  <c:v>0.28641203703703699</c:v>
                </c:pt>
                <c:pt idx="11643">
                  <c:v>0.28643518518518502</c:v>
                </c:pt>
                <c:pt idx="11644">
                  <c:v>0.28645833333333298</c:v>
                </c:pt>
                <c:pt idx="11645">
                  <c:v>0.286481481481482</c:v>
                </c:pt>
                <c:pt idx="11646">
                  <c:v>0.28650462962963003</c:v>
                </c:pt>
                <c:pt idx="11647">
                  <c:v>0.28653935185185198</c:v>
                </c:pt>
                <c:pt idx="11648">
                  <c:v>0.2865625</c:v>
                </c:pt>
                <c:pt idx="11649">
                  <c:v>0.28658564814814802</c:v>
                </c:pt>
                <c:pt idx="11650">
                  <c:v>0.28660879629629599</c:v>
                </c:pt>
                <c:pt idx="11651">
                  <c:v>0.28663194444444401</c:v>
                </c:pt>
                <c:pt idx="11652">
                  <c:v>0.28665509259259297</c:v>
                </c:pt>
                <c:pt idx="11653">
                  <c:v>0.28668981481481498</c:v>
                </c:pt>
                <c:pt idx="11654">
                  <c:v>0.286712962962963</c:v>
                </c:pt>
                <c:pt idx="11655">
                  <c:v>0.28673611111111103</c:v>
                </c:pt>
                <c:pt idx="11656">
                  <c:v>0.28675925925925899</c:v>
                </c:pt>
                <c:pt idx="11657">
                  <c:v>0.28678240740740701</c:v>
                </c:pt>
                <c:pt idx="11658">
                  <c:v>0.28680555555555598</c:v>
                </c:pt>
                <c:pt idx="11659">
                  <c:v>0.286828703703704</c:v>
                </c:pt>
                <c:pt idx="11660">
                  <c:v>0.28686342592592601</c:v>
                </c:pt>
                <c:pt idx="11661">
                  <c:v>0.28688657407407397</c:v>
                </c:pt>
                <c:pt idx="11662">
                  <c:v>0.286909722222222</c:v>
                </c:pt>
                <c:pt idx="11663">
                  <c:v>0.28693287037037002</c:v>
                </c:pt>
                <c:pt idx="11664">
                  <c:v>0.28695601851851898</c:v>
                </c:pt>
                <c:pt idx="11665">
                  <c:v>0.28697916666666701</c:v>
                </c:pt>
                <c:pt idx="11666">
                  <c:v>0.28700231481481497</c:v>
                </c:pt>
                <c:pt idx="11667">
                  <c:v>0.287025462962963</c:v>
                </c:pt>
                <c:pt idx="11668">
                  <c:v>0.28704861111111102</c:v>
                </c:pt>
                <c:pt idx="11669">
                  <c:v>0.28708333333333302</c:v>
                </c:pt>
                <c:pt idx="11670">
                  <c:v>0.28710648148148199</c:v>
                </c:pt>
                <c:pt idx="11671">
                  <c:v>0.28712962962963001</c:v>
                </c:pt>
                <c:pt idx="11672">
                  <c:v>0.28715277777777798</c:v>
                </c:pt>
                <c:pt idx="11673">
                  <c:v>0.287175925925926</c:v>
                </c:pt>
                <c:pt idx="11674">
                  <c:v>0.28719907407407402</c:v>
                </c:pt>
                <c:pt idx="11675">
                  <c:v>0.28722222222222199</c:v>
                </c:pt>
                <c:pt idx="11676">
                  <c:v>0.28724537037037001</c:v>
                </c:pt>
                <c:pt idx="11677">
                  <c:v>0.28726851851851798</c:v>
                </c:pt>
                <c:pt idx="11678">
                  <c:v>0.28730324074074098</c:v>
                </c:pt>
                <c:pt idx="11679">
                  <c:v>0.28732638888888901</c:v>
                </c:pt>
                <c:pt idx="11680">
                  <c:v>0.28734953703703697</c:v>
                </c:pt>
                <c:pt idx="11681">
                  <c:v>0.287372685185185</c:v>
                </c:pt>
                <c:pt idx="11682">
                  <c:v>0.28739583333333302</c:v>
                </c:pt>
                <c:pt idx="11683">
                  <c:v>0.28741898148148198</c:v>
                </c:pt>
                <c:pt idx="11684">
                  <c:v>0.28744212962963001</c:v>
                </c:pt>
                <c:pt idx="11685">
                  <c:v>0.28746527777777803</c:v>
                </c:pt>
                <c:pt idx="11686">
                  <c:v>0.28749999999999998</c:v>
                </c:pt>
                <c:pt idx="11687">
                  <c:v>0.287523148148148</c:v>
                </c:pt>
                <c:pt idx="11688">
                  <c:v>0.28754629629629602</c:v>
                </c:pt>
                <c:pt idx="11689">
                  <c:v>0.28756944444444399</c:v>
                </c:pt>
                <c:pt idx="11690">
                  <c:v>0.28759259259259301</c:v>
                </c:pt>
                <c:pt idx="11691">
                  <c:v>0.28761574074074098</c:v>
                </c:pt>
                <c:pt idx="11692">
                  <c:v>0.287638888888889</c:v>
                </c:pt>
                <c:pt idx="11693">
                  <c:v>0.28766203703703702</c:v>
                </c:pt>
                <c:pt idx="11694">
                  <c:v>0.28769675925925903</c:v>
                </c:pt>
                <c:pt idx="11695">
                  <c:v>0.28771990740740699</c:v>
                </c:pt>
                <c:pt idx="11696">
                  <c:v>0.28774305555555502</c:v>
                </c:pt>
                <c:pt idx="11697">
                  <c:v>0.28776620370370398</c:v>
                </c:pt>
                <c:pt idx="11698">
                  <c:v>0.287789351851852</c:v>
                </c:pt>
                <c:pt idx="11699">
                  <c:v>0.28781250000000003</c:v>
                </c:pt>
                <c:pt idx="11700">
                  <c:v>0.28783564814814799</c:v>
                </c:pt>
                <c:pt idx="11701">
                  <c:v>0.28785879629629602</c:v>
                </c:pt>
                <c:pt idx="11702">
                  <c:v>0.28788194444444498</c:v>
                </c:pt>
                <c:pt idx="11703">
                  <c:v>0.28791666666666699</c:v>
                </c:pt>
                <c:pt idx="11704">
                  <c:v>0.28793981481481501</c:v>
                </c:pt>
                <c:pt idx="11705">
                  <c:v>0.28796296296296298</c:v>
                </c:pt>
                <c:pt idx="11706">
                  <c:v>0.287986111111111</c:v>
                </c:pt>
                <c:pt idx="11707">
                  <c:v>0.28800925925925902</c:v>
                </c:pt>
                <c:pt idx="11708">
                  <c:v>0.28803240740740699</c:v>
                </c:pt>
                <c:pt idx="11709">
                  <c:v>0.28805555555555601</c:v>
                </c:pt>
                <c:pt idx="11710">
                  <c:v>0.28807870370370398</c:v>
                </c:pt>
                <c:pt idx="11711">
                  <c:v>0.288101851851852</c:v>
                </c:pt>
                <c:pt idx="11712">
                  <c:v>0.288136574074074</c:v>
                </c:pt>
                <c:pt idx="11713">
                  <c:v>0.28815972222222203</c:v>
                </c:pt>
                <c:pt idx="11714">
                  <c:v>0.28818287037036999</c:v>
                </c:pt>
                <c:pt idx="11715">
                  <c:v>0.28820601851851801</c:v>
                </c:pt>
                <c:pt idx="11716">
                  <c:v>0.28822916666666698</c:v>
                </c:pt>
                <c:pt idx="11717">
                  <c:v>0.288252314814815</c:v>
                </c:pt>
                <c:pt idx="11718">
                  <c:v>0.28827546296296302</c:v>
                </c:pt>
                <c:pt idx="11719">
                  <c:v>0.28829861111111099</c:v>
                </c:pt>
                <c:pt idx="11720">
                  <c:v>0.288333333333333</c:v>
                </c:pt>
                <c:pt idx="11721">
                  <c:v>0.28835648148148102</c:v>
                </c:pt>
                <c:pt idx="11722">
                  <c:v>0.28837962962962999</c:v>
                </c:pt>
                <c:pt idx="11723">
                  <c:v>0.28840277777777801</c:v>
                </c:pt>
                <c:pt idx="11724">
                  <c:v>0.28842592592592597</c:v>
                </c:pt>
                <c:pt idx="11725">
                  <c:v>0.288449074074074</c:v>
                </c:pt>
                <c:pt idx="11726">
                  <c:v>0.28847222222222202</c:v>
                </c:pt>
                <c:pt idx="11727">
                  <c:v>0.28849537037036999</c:v>
                </c:pt>
                <c:pt idx="11728">
                  <c:v>0.28851851851851801</c:v>
                </c:pt>
                <c:pt idx="11729">
                  <c:v>0.28855324074074101</c:v>
                </c:pt>
                <c:pt idx="11730">
                  <c:v>0.28857638888888898</c:v>
                </c:pt>
                <c:pt idx="11731">
                  <c:v>0.288599537037037</c:v>
                </c:pt>
                <c:pt idx="11732">
                  <c:v>0.28862268518518502</c:v>
                </c:pt>
                <c:pt idx="11733">
                  <c:v>0.28864583333333299</c:v>
                </c:pt>
                <c:pt idx="11734">
                  <c:v>0.28866898148148201</c:v>
                </c:pt>
                <c:pt idx="11735">
                  <c:v>0.28869212962962998</c:v>
                </c:pt>
                <c:pt idx="11736">
                  <c:v>0.288715277777778</c:v>
                </c:pt>
                <c:pt idx="11737">
                  <c:v>0.28873842592592602</c:v>
                </c:pt>
                <c:pt idx="11738">
                  <c:v>0.28877314814814797</c:v>
                </c:pt>
                <c:pt idx="11739">
                  <c:v>0.288796296296296</c:v>
                </c:pt>
                <c:pt idx="11740">
                  <c:v>0.28881944444444402</c:v>
                </c:pt>
                <c:pt idx="11741">
                  <c:v>0.28884259259259298</c:v>
                </c:pt>
                <c:pt idx="11742">
                  <c:v>0.28886574074074101</c:v>
                </c:pt>
                <c:pt idx="11743">
                  <c:v>0.28888888888888897</c:v>
                </c:pt>
                <c:pt idx="11744">
                  <c:v>0.288912037037037</c:v>
                </c:pt>
                <c:pt idx="11745">
                  <c:v>0.28893518518518502</c:v>
                </c:pt>
                <c:pt idx="11746">
                  <c:v>0.28895833333333298</c:v>
                </c:pt>
                <c:pt idx="11747">
                  <c:v>0.28899305555555599</c:v>
                </c:pt>
                <c:pt idx="11748">
                  <c:v>0.28901620370370401</c:v>
                </c:pt>
                <c:pt idx="11749">
                  <c:v>0.28903935185185198</c:v>
                </c:pt>
                <c:pt idx="11750">
                  <c:v>0.2890625</c:v>
                </c:pt>
                <c:pt idx="11751">
                  <c:v>0.28908564814814802</c:v>
                </c:pt>
                <c:pt idx="11752">
                  <c:v>0.28910879629629599</c:v>
                </c:pt>
                <c:pt idx="11753">
                  <c:v>0.28913194444444401</c:v>
                </c:pt>
                <c:pt idx="11754">
                  <c:v>0.28915509259259298</c:v>
                </c:pt>
                <c:pt idx="11755">
                  <c:v>0.28918981481481498</c:v>
                </c:pt>
                <c:pt idx="11756">
                  <c:v>0.289212962962963</c:v>
                </c:pt>
                <c:pt idx="11757">
                  <c:v>0.28923611111111103</c:v>
                </c:pt>
                <c:pt idx="11758">
                  <c:v>0.28925925925925899</c:v>
                </c:pt>
                <c:pt idx="11759">
                  <c:v>0.28928240740740702</c:v>
                </c:pt>
                <c:pt idx="11760">
                  <c:v>0.28930555555555598</c:v>
                </c:pt>
                <c:pt idx="11761">
                  <c:v>0.289328703703704</c:v>
                </c:pt>
                <c:pt idx="11762">
                  <c:v>0.28935185185185203</c:v>
                </c:pt>
                <c:pt idx="11763">
                  <c:v>0.28937499999999999</c:v>
                </c:pt>
                <c:pt idx="11764">
                  <c:v>0.289409722222222</c:v>
                </c:pt>
                <c:pt idx="11765">
                  <c:v>0.28943287037037002</c:v>
                </c:pt>
                <c:pt idx="11766">
                  <c:v>0.28945601851851799</c:v>
                </c:pt>
                <c:pt idx="11767">
                  <c:v>0.28947916666666701</c:v>
                </c:pt>
                <c:pt idx="11768">
                  <c:v>0.28950231481481498</c:v>
                </c:pt>
                <c:pt idx="11769">
                  <c:v>0.289525462962963</c:v>
                </c:pt>
                <c:pt idx="11770">
                  <c:v>0.28954861111111102</c:v>
                </c:pt>
                <c:pt idx="11771">
                  <c:v>0.28957175925925899</c:v>
                </c:pt>
                <c:pt idx="11772">
                  <c:v>0.28959490740740701</c:v>
                </c:pt>
                <c:pt idx="11773">
                  <c:v>0.28962962962963001</c:v>
                </c:pt>
                <c:pt idx="11774">
                  <c:v>0.28965277777777798</c:v>
                </c:pt>
                <c:pt idx="11775">
                  <c:v>0.289675925925926</c:v>
                </c:pt>
                <c:pt idx="11776">
                  <c:v>0.28969907407407403</c:v>
                </c:pt>
                <c:pt idx="11777">
                  <c:v>0.28972222222222199</c:v>
                </c:pt>
                <c:pt idx="11778">
                  <c:v>0.28974537037037001</c:v>
                </c:pt>
                <c:pt idx="11779">
                  <c:v>0.28976851851851898</c:v>
                </c:pt>
                <c:pt idx="11780">
                  <c:v>0.289791666666667</c:v>
                </c:pt>
                <c:pt idx="11781">
                  <c:v>0.28981481481481502</c:v>
                </c:pt>
                <c:pt idx="11782">
                  <c:v>0.28984953703703698</c:v>
                </c:pt>
                <c:pt idx="11783">
                  <c:v>0.289872685185185</c:v>
                </c:pt>
                <c:pt idx="11784">
                  <c:v>0.28989583333333302</c:v>
                </c:pt>
                <c:pt idx="11785">
                  <c:v>0.28991898148148199</c:v>
                </c:pt>
                <c:pt idx="11786">
                  <c:v>0.28994212962963001</c:v>
                </c:pt>
                <c:pt idx="11787">
                  <c:v>0.28996527777777797</c:v>
                </c:pt>
                <c:pt idx="11788">
                  <c:v>0.289988425925926</c:v>
                </c:pt>
                <c:pt idx="11789">
                  <c:v>0.29001157407407402</c:v>
                </c:pt>
                <c:pt idx="11790">
                  <c:v>0.29004629629629602</c:v>
                </c:pt>
                <c:pt idx="11791">
                  <c:v>0.29006944444444399</c:v>
                </c:pt>
                <c:pt idx="11792">
                  <c:v>0.29009259259259301</c:v>
                </c:pt>
                <c:pt idx="11793">
                  <c:v>0.29011574074074098</c:v>
                </c:pt>
                <c:pt idx="11794">
                  <c:v>0.290138888888889</c:v>
                </c:pt>
                <c:pt idx="11795">
                  <c:v>0.29016203703703702</c:v>
                </c:pt>
                <c:pt idx="11796">
                  <c:v>0.29018518518518499</c:v>
                </c:pt>
                <c:pt idx="11797">
                  <c:v>0.29020833333333301</c:v>
                </c:pt>
                <c:pt idx="11798">
                  <c:v>0.29023148148148098</c:v>
                </c:pt>
                <c:pt idx="11799">
                  <c:v>0.29026620370370398</c:v>
                </c:pt>
                <c:pt idx="11800">
                  <c:v>0.29028935185185201</c:v>
                </c:pt>
                <c:pt idx="11801">
                  <c:v>0.29031249999999997</c:v>
                </c:pt>
                <c:pt idx="11802">
                  <c:v>0.290335648148148</c:v>
                </c:pt>
                <c:pt idx="11803">
                  <c:v>0.29035879629629602</c:v>
                </c:pt>
                <c:pt idx="11804">
                  <c:v>0.29038194444444498</c:v>
                </c:pt>
                <c:pt idx="11805">
                  <c:v>0.29040509259259301</c:v>
                </c:pt>
                <c:pt idx="11806">
                  <c:v>0.29042824074074097</c:v>
                </c:pt>
                <c:pt idx="11807">
                  <c:v>0.29045138888888899</c:v>
                </c:pt>
                <c:pt idx="11808">
                  <c:v>0.290486111111111</c:v>
                </c:pt>
                <c:pt idx="11809">
                  <c:v>0.29050925925925902</c:v>
                </c:pt>
                <c:pt idx="11810">
                  <c:v>0.29053240740740699</c:v>
                </c:pt>
                <c:pt idx="11811">
                  <c:v>0.29055555555555601</c:v>
                </c:pt>
                <c:pt idx="11812">
                  <c:v>0.29057870370370398</c:v>
                </c:pt>
                <c:pt idx="11813">
                  <c:v>0.290601851851852</c:v>
                </c:pt>
                <c:pt idx="11814">
                  <c:v>0.29062500000000002</c:v>
                </c:pt>
                <c:pt idx="11815">
                  <c:v>0.29064814814814799</c:v>
                </c:pt>
                <c:pt idx="11816">
                  <c:v>0.29067129629629601</c:v>
                </c:pt>
                <c:pt idx="11817">
                  <c:v>0.29069444444444398</c:v>
                </c:pt>
                <c:pt idx="11818">
                  <c:v>0.29072916666666698</c:v>
                </c:pt>
                <c:pt idx="11819">
                  <c:v>0.290752314814815</c:v>
                </c:pt>
                <c:pt idx="11820">
                  <c:v>0.29077546296296303</c:v>
                </c:pt>
                <c:pt idx="11821">
                  <c:v>0.29079861111111099</c:v>
                </c:pt>
                <c:pt idx="11822">
                  <c:v>0.29082175925925902</c:v>
                </c:pt>
                <c:pt idx="11823">
                  <c:v>0.29084490740740698</c:v>
                </c:pt>
                <c:pt idx="11824">
                  <c:v>0.290868055555556</c:v>
                </c:pt>
                <c:pt idx="11825">
                  <c:v>0.29089120370370403</c:v>
                </c:pt>
                <c:pt idx="11826">
                  <c:v>0.29092592592592598</c:v>
                </c:pt>
                <c:pt idx="11827">
                  <c:v>0.290949074074074</c:v>
                </c:pt>
                <c:pt idx="11828">
                  <c:v>0.29097222222222202</c:v>
                </c:pt>
                <c:pt idx="11829">
                  <c:v>0.29099537037036999</c:v>
                </c:pt>
                <c:pt idx="11830">
                  <c:v>0.29101851851851801</c:v>
                </c:pt>
                <c:pt idx="11831">
                  <c:v>0.29104166666666698</c:v>
                </c:pt>
                <c:pt idx="11832">
                  <c:v>0.291064814814815</c:v>
                </c:pt>
                <c:pt idx="11833">
                  <c:v>0.29108796296296302</c:v>
                </c:pt>
                <c:pt idx="11834">
                  <c:v>0.29111111111111099</c:v>
                </c:pt>
                <c:pt idx="11835">
                  <c:v>0.29114583333333299</c:v>
                </c:pt>
                <c:pt idx="11836">
                  <c:v>0.29116898148148102</c:v>
                </c:pt>
                <c:pt idx="11837">
                  <c:v>0.29119212962962998</c:v>
                </c:pt>
                <c:pt idx="11838">
                  <c:v>0.291215277777778</c:v>
                </c:pt>
                <c:pt idx="11839">
                  <c:v>0.29123842592592603</c:v>
                </c:pt>
                <c:pt idx="11840">
                  <c:v>0.29126157407407399</c:v>
                </c:pt>
                <c:pt idx="11841">
                  <c:v>0.29128472222222201</c:v>
                </c:pt>
                <c:pt idx="11842">
                  <c:v>0.29130787037036998</c:v>
                </c:pt>
                <c:pt idx="11843">
                  <c:v>0.291331018518518</c:v>
                </c:pt>
                <c:pt idx="11844">
                  <c:v>0.29136574074074101</c:v>
                </c:pt>
                <c:pt idx="11845">
                  <c:v>0.29138888888888897</c:v>
                </c:pt>
                <c:pt idx="11846">
                  <c:v>0.291412037037037</c:v>
                </c:pt>
                <c:pt idx="11847">
                  <c:v>0.29143518518518502</c:v>
                </c:pt>
                <c:pt idx="11848">
                  <c:v>0.29145833333333299</c:v>
                </c:pt>
                <c:pt idx="11849">
                  <c:v>0.29148148148148201</c:v>
                </c:pt>
                <c:pt idx="11850">
                  <c:v>0.29150462962962997</c:v>
                </c:pt>
                <c:pt idx="11851">
                  <c:v>0.291527777777778</c:v>
                </c:pt>
                <c:pt idx="11852">
                  <c:v>0.29155092592592602</c:v>
                </c:pt>
                <c:pt idx="11853">
                  <c:v>0.29158564814814802</c:v>
                </c:pt>
                <c:pt idx="11854">
                  <c:v>0.29160879629629599</c:v>
                </c:pt>
                <c:pt idx="11855">
                  <c:v>0.29163194444444401</c:v>
                </c:pt>
                <c:pt idx="11856">
                  <c:v>0.29165509259259298</c:v>
                </c:pt>
                <c:pt idx="11857">
                  <c:v>0.291678240740741</c:v>
                </c:pt>
                <c:pt idx="11858">
                  <c:v>0.29170138888888902</c:v>
                </c:pt>
                <c:pt idx="11859">
                  <c:v>0.29172453703703699</c:v>
                </c:pt>
                <c:pt idx="11860">
                  <c:v>0.29174768518518501</c:v>
                </c:pt>
                <c:pt idx="11861">
                  <c:v>0.29177083333333298</c:v>
                </c:pt>
                <c:pt idx="11862">
                  <c:v>0.29180555555555598</c:v>
                </c:pt>
                <c:pt idx="11863">
                  <c:v>0.29182870370370401</c:v>
                </c:pt>
                <c:pt idx="11864">
                  <c:v>0.29185185185185197</c:v>
                </c:pt>
                <c:pt idx="11865">
                  <c:v>0.291875</c:v>
                </c:pt>
                <c:pt idx="11866">
                  <c:v>0.29189814814814802</c:v>
                </c:pt>
                <c:pt idx="11867">
                  <c:v>0.29192129629629598</c:v>
                </c:pt>
                <c:pt idx="11868">
                  <c:v>0.29194444444444401</c:v>
                </c:pt>
                <c:pt idx="11869">
                  <c:v>0.29196759259259297</c:v>
                </c:pt>
                <c:pt idx="11870">
                  <c:v>0.29200231481481498</c:v>
                </c:pt>
                <c:pt idx="11871">
                  <c:v>0.292025462962963</c:v>
                </c:pt>
                <c:pt idx="11872">
                  <c:v>0.29204861111111102</c:v>
                </c:pt>
                <c:pt idx="11873">
                  <c:v>0.29207175925925899</c:v>
                </c:pt>
                <c:pt idx="11874">
                  <c:v>0.29209490740740701</c:v>
                </c:pt>
                <c:pt idx="11875">
                  <c:v>0.29211805555555598</c:v>
                </c:pt>
                <c:pt idx="11876">
                  <c:v>0.292141203703704</c:v>
                </c:pt>
                <c:pt idx="11877">
                  <c:v>0.29216435185185202</c:v>
                </c:pt>
                <c:pt idx="11878">
                  <c:v>0.29218749999999999</c:v>
                </c:pt>
                <c:pt idx="11879">
                  <c:v>0.29222222222222199</c:v>
                </c:pt>
                <c:pt idx="11880">
                  <c:v>0.29224537037037002</c:v>
                </c:pt>
                <c:pt idx="11881">
                  <c:v>0.29226851851851798</c:v>
                </c:pt>
                <c:pt idx="11882">
                  <c:v>0.292291666666667</c:v>
                </c:pt>
                <c:pt idx="11883">
                  <c:v>0.29231481481481503</c:v>
                </c:pt>
                <c:pt idx="11884">
                  <c:v>0.29233796296296299</c:v>
                </c:pt>
                <c:pt idx="11885">
                  <c:v>0.29236111111111102</c:v>
                </c:pt>
                <c:pt idx="11886">
                  <c:v>0.29238425925925898</c:v>
                </c:pt>
                <c:pt idx="11887">
                  <c:v>0.29240740740740701</c:v>
                </c:pt>
                <c:pt idx="11888">
                  <c:v>0.29244212962963001</c:v>
                </c:pt>
                <c:pt idx="11889">
                  <c:v>0.29246527777777798</c:v>
                </c:pt>
                <c:pt idx="11890">
                  <c:v>0.292488425925926</c:v>
                </c:pt>
                <c:pt idx="11891">
                  <c:v>0.29251157407407402</c:v>
                </c:pt>
                <c:pt idx="11892">
                  <c:v>0.29253472222222199</c:v>
                </c:pt>
                <c:pt idx="11893">
                  <c:v>0.29255787037037001</c:v>
                </c:pt>
                <c:pt idx="11894">
                  <c:v>0.29258101851851798</c:v>
                </c:pt>
                <c:pt idx="11895">
                  <c:v>0.292604166666667</c:v>
                </c:pt>
                <c:pt idx="11896">
                  <c:v>0.292638888888889</c:v>
                </c:pt>
                <c:pt idx="11897">
                  <c:v>0.29266203703703703</c:v>
                </c:pt>
                <c:pt idx="11898">
                  <c:v>0.29268518518518499</c:v>
                </c:pt>
                <c:pt idx="11899">
                  <c:v>0.29270833333333302</c:v>
                </c:pt>
                <c:pt idx="11900">
                  <c:v>0.29273148148148098</c:v>
                </c:pt>
                <c:pt idx="11901">
                  <c:v>0.29275462962963</c:v>
                </c:pt>
                <c:pt idx="11902">
                  <c:v>0.29277777777777803</c:v>
                </c:pt>
                <c:pt idx="11903">
                  <c:v>0.29280092592592599</c:v>
                </c:pt>
                <c:pt idx="11904">
                  <c:v>0.29282407407407401</c:v>
                </c:pt>
                <c:pt idx="11905">
                  <c:v>0.29285879629629602</c:v>
                </c:pt>
                <c:pt idx="11906">
                  <c:v>0.29288194444444499</c:v>
                </c:pt>
                <c:pt idx="11907">
                  <c:v>0.29290509259259301</c:v>
                </c:pt>
                <c:pt idx="11908">
                  <c:v>0.29292824074074097</c:v>
                </c:pt>
                <c:pt idx="11909">
                  <c:v>0.292951388888889</c:v>
                </c:pt>
                <c:pt idx="11910">
                  <c:v>0.29297453703703702</c:v>
                </c:pt>
                <c:pt idx="11911">
                  <c:v>0.29299768518518499</c:v>
                </c:pt>
                <c:pt idx="11912">
                  <c:v>0.29302083333333301</c:v>
                </c:pt>
                <c:pt idx="11913">
                  <c:v>0.29304398148148098</c:v>
                </c:pt>
                <c:pt idx="11914">
                  <c:v>0.29307870370370398</c:v>
                </c:pt>
                <c:pt idx="11915">
                  <c:v>0.293101851851852</c:v>
                </c:pt>
                <c:pt idx="11916">
                  <c:v>0.29312500000000002</c:v>
                </c:pt>
                <c:pt idx="11917">
                  <c:v>0.29314814814814799</c:v>
                </c:pt>
                <c:pt idx="11918">
                  <c:v>0.29317129629629601</c:v>
                </c:pt>
                <c:pt idx="11919">
                  <c:v>0.29319444444444398</c:v>
                </c:pt>
                <c:pt idx="11920">
                  <c:v>0.293217592592593</c:v>
                </c:pt>
                <c:pt idx="11921">
                  <c:v>0.29324074074074102</c:v>
                </c:pt>
                <c:pt idx="11922">
                  <c:v>0.29326388888888899</c:v>
                </c:pt>
                <c:pt idx="11923">
                  <c:v>0.293298611111111</c:v>
                </c:pt>
                <c:pt idx="11924">
                  <c:v>0.29332175925925902</c:v>
                </c:pt>
                <c:pt idx="11925">
                  <c:v>0.29334490740740798</c:v>
                </c:pt>
                <c:pt idx="11926">
                  <c:v>0.29336805555555601</c:v>
                </c:pt>
                <c:pt idx="11927">
                  <c:v>0.29339120370370397</c:v>
                </c:pt>
                <c:pt idx="11928">
                  <c:v>0.293414351851852</c:v>
                </c:pt>
                <c:pt idx="11929">
                  <c:v>0.29343750000000002</c:v>
                </c:pt>
                <c:pt idx="11930">
                  <c:v>0.29346064814814798</c:v>
                </c:pt>
                <c:pt idx="11931">
                  <c:v>0.29348379629629601</c:v>
                </c:pt>
                <c:pt idx="11932">
                  <c:v>0.29350694444444397</c:v>
                </c:pt>
                <c:pt idx="11933">
                  <c:v>0.29354166666666698</c:v>
                </c:pt>
                <c:pt idx="11934">
                  <c:v>0.293564814814815</c:v>
                </c:pt>
                <c:pt idx="11935">
                  <c:v>0.29358796296296302</c:v>
                </c:pt>
                <c:pt idx="11936">
                  <c:v>0.29361111111111099</c:v>
                </c:pt>
                <c:pt idx="11937">
                  <c:v>0.29363425925925901</c:v>
                </c:pt>
                <c:pt idx="11938">
                  <c:v>0.29365740740740698</c:v>
                </c:pt>
                <c:pt idx="11939">
                  <c:v>0.293680555555556</c:v>
                </c:pt>
                <c:pt idx="11940">
                  <c:v>0.29370370370370402</c:v>
                </c:pt>
                <c:pt idx="11941">
                  <c:v>0.29372685185185199</c:v>
                </c:pt>
                <c:pt idx="11942">
                  <c:v>0.29376157407407399</c:v>
                </c:pt>
                <c:pt idx="11943">
                  <c:v>0.29378472222222202</c:v>
                </c:pt>
                <c:pt idx="11944">
                  <c:v>0.29380787037036998</c:v>
                </c:pt>
                <c:pt idx="11945">
                  <c:v>0.29383101851851801</c:v>
                </c:pt>
                <c:pt idx="11946">
                  <c:v>0.29385416666666703</c:v>
                </c:pt>
                <c:pt idx="11947">
                  <c:v>0.29387731481481499</c:v>
                </c:pt>
                <c:pt idx="11948">
                  <c:v>0.29390046296296302</c:v>
                </c:pt>
                <c:pt idx="11949">
                  <c:v>0.29392361111111098</c:v>
                </c:pt>
                <c:pt idx="11950">
                  <c:v>0.29394675925925901</c:v>
                </c:pt>
                <c:pt idx="11951">
                  <c:v>0.29398148148148101</c:v>
                </c:pt>
                <c:pt idx="11952">
                  <c:v>0.29400462962962998</c:v>
                </c:pt>
                <c:pt idx="11953">
                  <c:v>0.294027777777778</c:v>
                </c:pt>
                <c:pt idx="11954">
                  <c:v>0.29405092592592602</c:v>
                </c:pt>
                <c:pt idx="11955">
                  <c:v>0.29407407407407399</c:v>
                </c:pt>
                <c:pt idx="11956">
                  <c:v>0.29409722222222201</c:v>
                </c:pt>
                <c:pt idx="11957">
                  <c:v>0.29412037037036998</c:v>
                </c:pt>
                <c:pt idx="11958">
                  <c:v>0.294143518518518</c:v>
                </c:pt>
                <c:pt idx="11959">
                  <c:v>0.294178240740741</c:v>
                </c:pt>
                <c:pt idx="11960">
                  <c:v>0.29420138888888903</c:v>
                </c:pt>
                <c:pt idx="11961">
                  <c:v>0.29422453703703699</c:v>
                </c:pt>
                <c:pt idx="11962">
                  <c:v>0.29424768518518502</c:v>
                </c:pt>
                <c:pt idx="11963">
                  <c:v>0.29427083333333298</c:v>
                </c:pt>
                <c:pt idx="11964">
                  <c:v>0.294293981481481</c:v>
                </c:pt>
                <c:pt idx="11965">
                  <c:v>0.29431712962963003</c:v>
                </c:pt>
                <c:pt idx="11966">
                  <c:v>0.29434027777777799</c:v>
                </c:pt>
                <c:pt idx="11967">
                  <c:v>0.29436342592592601</c:v>
                </c:pt>
                <c:pt idx="11968">
                  <c:v>0.29439814814814802</c:v>
                </c:pt>
                <c:pt idx="11969">
                  <c:v>0.29442129629629599</c:v>
                </c:pt>
                <c:pt idx="11970">
                  <c:v>0.29444444444444401</c:v>
                </c:pt>
                <c:pt idx="11971">
                  <c:v>0.29446759259259297</c:v>
                </c:pt>
                <c:pt idx="11972">
                  <c:v>0.294490740740741</c:v>
                </c:pt>
                <c:pt idx="11973">
                  <c:v>0.29451388888888902</c:v>
                </c:pt>
                <c:pt idx="11974">
                  <c:v>0.29453703703703699</c:v>
                </c:pt>
                <c:pt idx="11975">
                  <c:v>0.29456018518518501</c:v>
                </c:pt>
                <c:pt idx="11976">
                  <c:v>0.29458333333333298</c:v>
                </c:pt>
                <c:pt idx="11977">
                  <c:v>0.294606481481482</c:v>
                </c:pt>
                <c:pt idx="11978">
                  <c:v>0.294641203703704</c:v>
                </c:pt>
                <c:pt idx="11979">
                  <c:v>0.29466435185185202</c:v>
                </c:pt>
                <c:pt idx="11980">
                  <c:v>0.29468749999999999</c:v>
                </c:pt>
                <c:pt idx="11981">
                  <c:v>0.29471064814814801</c:v>
                </c:pt>
                <c:pt idx="11982">
                  <c:v>0.29473379629629598</c:v>
                </c:pt>
                <c:pt idx="11983">
                  <c:v>0.294756944444444</c:v>
                </c:pt>
                <c:pt idx="11984">
                  <c:v>0.29478009259259302</c:v>
                </c:pt>
                <c:pt idx="11985">
                  <c:v>0.29480324074074099</c:v>
                </c:pt>
                <c:pt idx="11986">
                  <c:v>0.294837962962963</c:v>
                </c:pt>
                <c:pt idx="11987">
                  <c:v>0.29486111111111102</c:v>
                </c:pt>
                <c:pt idx="11988">
                  <c:v>0.29488425925925899</c:v>
                </c:pt>
                <c:pt idx="11989">
                  <c:v>0.29490740740740701</c:v>
                </c:pt>
                <c:pt idx="11990">
                  <c:v>0.29493055555555597</c:v>
                </c:pt>
                <c:pt idx="11991">
                  <c:v>0.294953703703704</c:v>
                </c:pt>
                <c:pt idx="11992">
                  <c:v>0.29497685185185202</c:v>
                </c:pt>
                <c:pt idx="11993">
                  <c:v>0.29499999999999998</c:v>
                </c:pt>
                <c:pt idx="11994">
                  <c:v>0.29502314814814801</c:v>
                </c:pt>
                <c:pt idx="11995">
                  <c:v>0.29505787037037001</c:v>
                </c:pt>
                <c:pt idx="11996">
                  <c:v>0.29508101851851798</c:v>
                </c:pt>
                <c:pt idx="11997">
                  <c:v>0.295104166666667</c:v>
                </c:pt>
                <c:pt idx="11998">
                  <c:v>0.29512731481481502</c:v>
                </c:pt>
                <c:pt idx="11999">
                  <c:v>0.29515046296296299</c:v>
                </c:pt>
                <c:pt idx="12000">
                  <c:v>0.29517361111111101</c:v>
                </c:pt>
                <c:pt idx="12001">
                  <c:v>0.29519675925925898</c:v>
                </c:pt>
                <c:pt idx="12002">
                  <c:v>0.295219907407407</c:v>
                </c:pt>
                <c:pt idx="12003">
                  <c:v>0.29525462962963001</c:v>
                </c:pt>
                <c:pt idx="12004">
                  <c:v>0.29527777777777803</c:v>
                </c:pt>
                <c:pt idx="12005">
                  <c:v>0.29530092592592599</c:v>
                </c:pt>
                <c:pt idx="12006">
                  <c:v>0.29532407407407402</c:v>
                </c:pt>
                <c:pt idx="12007">
                  <c:v>0.29534722222222198</c:v>
                </c:pt>
                <c:pt idx="12008">
                  <c:v>0.29537037037037001</c:v>
                </c:pt>
                <c:pt idx="12009">
                  <c:v>0.29539351851851797</c:v>
                </c:pt>
                <c:pt idx="12010">
                  <c:v>0.29541666666666699</c:v>
                </c:pt>
                <c:pt idx="12011">
                  <c:v>0.29543981481481502</c:v>
                </c:pt>
                <c:pt idx="12012">
                  <c:v>0.29547453703703702</c:v>
                </c:pt>
                <c:pt idx="12013">
                  <c:v>0.29549768518518499</c:v>
                </c:pt>
                <c:pt idx="12014">
                  <c:v>0.29552083333333301</c:v>
                </c:pt>
                <c:pt idx="12015">
                  <c:v>0.29554398148148098</c:v>
                </c:pt>
                <c:pt idx="12016">
                  <c:v>0.29556712962963</c:v>
                </c:pt>
                <c:pt idx="12017">
                  <c:v>0.29559027777777802</c:v>
                </c:pt>
                <c:pt idx="12018">
                  <c:v>0.29561342592592599</c:v>
                </c:pt>
                <c:pt idx="12019">
                  <c:v>0.29563657407407401</c:v>
                </c:pt>
                <c:pt idx="12020">
                  <c:v>0.29567129629629602</c:v>
                </c:pt>
                <c:pt idx="12021">
                  <c:v>0.29569444444444398</c:v>
                </c:pt>
                <c:pt idx="12022">
                  <c:v>0.295717592592593</c:v>
                </c:pt>
                <c:pt idx="12023">
                  <c:v>0.29574074074074103</c:v>
                </c:pt>
                <c:pt idx="12024">
                  <c:v>0.29576388888888899</c:v>
                </c:pt>
                <c:pt idx="12025">
                  <c:v>0.29578703703703701</c:v>
                </c:pt>
                <c:pt idx="12026">
                  <c:v>0.29581018518518498</c:v>
                </c:pt>
                <c:pt idx="12027">
                  <c:v>0.295833333333333</c:v>
                </c:pt>
                <c:pt idx="12028">
                  <c:v>0.29586805555555601</c:v>
                </c:pt>
                <c:pt idx="12029">
                  <c:v>0.29589120370370398</c:v>
                </c:pt>
                <c:pt idx="12030">
                  <c:v>0.295914351851852</c:v>
                </c:pt>
                <c:pt idx="12031">
                  <c:v>0.29593750000000002</c:v>
                </c:pt>
                <c:pt idx="12032">
                  <c:v>0.29596064814814799</c:v>
                </c:pt>
                <c:pt idx="12033">
                  <c:v>0.29598379629629601</c:v>
                </c:pt>
                <c:pt idx="12034">
                  <c:v>0.29600694444444398</c:v>
                </c:pt>
                <c:pt idx="12035">
                  <c:v>0.296030092592593</c:v>
                </c:pt>
                <c:pt idx="12036">
                  <c:v>0.29605324074074102</c:v>
                </c:pt>
                <c:pt idx="12037">
                  <c:v>0.29608796296296302</c:v>
                </c:pt>
                <c:pt idx="12038">
                  <c:v>0.29611111111111099</c:v>
                </c:pt>
                <c:pt idx="12039">
                  <c:v>0.29613425925925901</c:v>
                </c:pt>
                <c:pt idx="12040">
                  <c:v>0.29615740740740698</c:v>
                </c:pt>
                <c:pt idx="12041">
                  <c:v>0.296180555555556</c:v>
                </c:pt>
                <c:pt idx="12042">
                  <c:v>0.29620370370370402</c:v>
                </c:pt>
                <c:pt idx="12043">
                  <c:v>0.29622685185185199</c:v>
                </c:pt>
                <c:pt idx="12044">
                  <c:v>0.29625000000000001</c:v>
                </c:pt>
                <c:pt idx="12045">
                  <c:v>0.29628472222222202</c:v>
                </c:pt>
                <c:pt idx="12046">
                  <c:v>0.29630787037036999</c:v>
                </c:pt>
                <c:pt idx="12047">
                  <c:v>0.29633101851851801</c:v>
                </c:pt>
                <c:pt idx="12048">
                  <c:v>0.29635416666666697</c:v>
                </c:pt>
                <c:pt idx="12049">
                  <c:v>0.296377314814815</c:v>
                </c:pt>
                <c:pt idx="12050">
                  <c:v>0.29640046296296302</c:v>
                </c:pt>
                <c:pt idx="12051">
                  <c:v>0.29642361111111099</c:v>
                </c:pt>
                <c:pt idx="12052">
                  <c:v>0.29644675925925901</c:v>
                </c:pt>
                <c:pt idx="12053">
                  <c:v>0.29646990740740697</c:v>
                </c:pt>
                <c:pt idx="12054">
                  <c:v>0.29650462962962998</c:v>
                </c:pt>
                <c:pt idx="12055">
                  <c:v>0.296527777777778</c:v>
                </c:pt>
                <c:pt idx="12056">
                  <c:v>0.29655092592592602</c:v>
                </c:pt>
                <c:pt idx="12057">
                  <c:v>0.29657407407407399</c:v>
                </c:pt>
                <c:pt idx="12058">
                  <c:v>0.29659722222222201</c:v>
                </c:pt>
                <c:pt idx="12059">
                  <c:v>0.29662037037036998</c:v>
                </c:pt>
                <c:pt idx="12060">
                  <c:v>0.296643518518518</c:v>
                </c:pt>
                <c:pt idx="12061">
                  <c:v>0.29666666666666702</c:v>
                </c:pt>
                <c:pt idx="12062">
                  <c:v>0.29670138888888897</c:v>
                </c:pt>
                <c:pt idx="12063">
                  <c:v>0.296724537037037</c:v>
                </c:pt>
                <c:pt idx="12064">
                  <c:v>0.29674768518518502</c:v>
                </c:pt>
                <c:pt idx="12065">
                  <c:v>0.29677083333333298</c:v>
                </c:pt>
                <c:pt idx="12066">
                  <c:v>0.29679398148148101</c:v>
                </c:pt>
                <c:pt idx="12067">
                  <c:v>0.29681712962963003</c:v>
                </c:pt>
                <c:pt idx="12068">
                  <c:v>0.29684027777777799</c:v>
                </c:pt>
                <c:pt idx="12069">
                  <c:v>0.29686342592592602</c:v>
                </c:pt>
                <c:pt idx="12070">
                  <c:v>0.29688657407407398</c:v>
                </c:pt>
                <c:pt idx="12071">
                  <c:v>0.29692129629629599</c:v>
                </c:pt>
                <c:pt idx="12072">
                  <c:v>0.29694444444444401</c:v>
                </c:pt>
                <c:pt idx="12073">
                  <c:v>0.29696759259259298</c:v>
                </c:pt>
                <c:pt idx="12074">
                  <c:v>0.296990740740741</c:v>
                </c:pt>
                <c:pt idx="12075">
                  <c:v>0.29701388888888902</c:v>
                </c:pt>
                <c:pt idx="12076">
                  <c:v>0.29703703703703699</c:v>
                </c:pt>
                <c:pt idx="12077">
                  <c:v>0.29706018518518501</c:v>
                </c:pt>
                <c:pt idx="12078">
                  <c:v>0.29708333333333298</c:v>
                </c:pt>
                <c:pt idx="12079">
                  <c:v>0.297106481481482</c:v>
                </c:pt>
                <c:pt idx="12080">
                  <c:v>0.297141203703704</c:v>
                </c:pt>
                <c:pt idx="12081">
                  <c:v>0.29716435185185203</c:v>
                </c:pt>
                <c:pt idx="12082">
                  <c:v>0.29718749999999999</c:v>
                </c:pt>
                <c:pt idx="12083">
                  <c:v>0.29721064814814802</c:v>
                </c:pt>
                <c:pt idx="12084">
                  <c:v>0.29723379629629598</c:v>
                </c:pt>
                <c:pt idx="12085">
                  <c:v>0.297256944444444</c:v>
                </c:pt>
                <c:pt idx="12086">
                  <c:v>0.29728009259259303</c:v>
                </c:pt>
                <c:pt idx="12087">
                  <c:v>0.29730324074074099</c:v>
                </c:pt>
                <c:pt idx="12088">
                  <c:v>0.29732638888888901</c:v>
                </c:pt>
                <c:pt idx="12089">
                  <c:v>0.29736111111111102</c:v>
                </c:pt>
                <c:pt idx="12090">
                  <c:v>0.29738425925925899</c:v>
                </c:pt>
                <c:pt idx="12091">
                  <c:v>0.29740740740740701</c:v>
                </c:pt>
                <c:pt idx="12092">
                  <c:v>0.29743055555555598</c:v>
                </c:pt>
                <c:pt idx="12093">
                  <c:v>0.297453703703704</c:v>
                </c:pt>
                <c:pt idx="12094">
                  <c:v>0.29747685185185202</c:v>
                </c:pt>
                <c:pt idx="12095">
                  <c:v>0.29749999999999999</c:v>
                </c:pt>
                <c:pt idx="12096">
                  <c:v>0.29752314814814801</c:v>
                </c:pt>
                <c:pt idx="12097">
                  <c:v>0.29755787037037001</c:v>
                </c:pt>
                <c:pt idx="12098">
                  <c:v>0.29758101851851798</c:v>
                </c:pt>
                <c:pt idx="12099">
                  <c:v>0.297604166666667</c:v>
                </c:pt>
                <c:pt idx="12100">
                  <c:v>0.29762731481481502</c:v>
                </c:pt>
                <c:pt idx="12101">
                  <c:v>0.29765046296296299</c:v>
                </c:pt>
                <c:pt idx="12102">
                  <c:v>0.29767361111111101</c:v>
                </c:pt>
                <c:pt idx="12103">
                  <c:v>0.29769675925925898</c:v>
                </c:pt>
                <c:pt idx="12104">
                  <c:v>0.297719907407407</c:v>
                </c:pt>
                <c:pt idx="12105">
                  <c:v>0.29774305555555503</c:v>
                </c:pt>
                <c:pt idx="12106">
                  <c:v>0.29777777777777797</c:v>
                </c:pt>
                <c:pt idx="12107">
                  <c:v>0.297800925925926</c:v>
                </c:pt>
                <c:pt idx="12108">
                  <c:v>0.29782407407407402</c:v>
                </c:pt>
                <c:pt idx="12109">
                  <c:v>0.29784722222222199</c:v>
                </c:pt>
                <c:pt idx="12110">
                  <c:v>0.29787037037037001</c:v>
                </c:pt>
                <c:pt idx="12111">
                  <c:v>0.29789351851851797</c:v>
                </c:pt>
                <c:pt idx="12112">
                  <c:v>0.297916666666667</c:v>
                </c:pt>
                <c:pt idx="12113">
                  <c:v>0.29793981481481502</c:v>
                </c:pt>
                <c:pt idx="12114">
                  <c:v>0.29796296296296299</c:v>
                </c:pt>
                <c:pt idx="12115">
                  <c:v>0.29799768518518499</c:v>
                </c:pt>
                <c:pt idx="12116">
                  <c:v>0.29802083333333301</c:v>
                </c:pt>
                <c:pt idx="12117">
                  <c:v>0.29804398148148098</c:v>
                </c:pt>
                <c:pt idx="12118">
                  <c:v>0.29806712962963</c:v>
                </c:pt>
                <c:pt idx="12119">
                  <c:v>0.29809027777777802</c:v>
                </c:pt>
                <c:pt idx="12120">
                  <c:v>0.29811342592592599</c:v>
                </c:pt>
                <c:pt idx="12121">
                  <c:v>0.29813657407407401</c:v>
                </c:pt>
                <c:pt idx="12122">
                  <c:v>0.29815972222222198</c:v>
                </c:pt>
                <c:pt idx="12123">
                  <c:v>0.29819444444444398</c:v>
                </c:pt>
                <c:pt idx="12124">
                  <c:v>0.29821759259259301</c:v>
                </c:pt>
                <c:pt idx="12125">
                  <c:v>0.29824074074074097</c:v>
                </c:pt>
                <c:pt idx="12126">
                  <c:v>0.29826388888888899</c:v>
                </c:pt>
                <c:pt idx="12127">
                  <c:v>0.29828703703703702</c:v>
                </c:pt>
                <c:pt idx="12128">
                  <c:v>0.29831018518518498</c:v>
                </c:pt>
                <c:pt idx="12129">
                  <c:v>0.29833333333333301</c:v>
                </c:pt>
                <c:pt idx="12130">
                  <c:v>0.29835648148148097</c:v>
                </c:pt>
                <c:pt idx="12131">
                  <c:v>0.29837962962962999</c:v>
                </c:pt>
                <c:pt idx="12132">
                  <c:v>0.298414351851852</c:v>
                </c:pt>
                <c:pt idx="12133">
                  <c:v>0.29843750000000002</c:v>
                </c:pt>
                <c:pt idx="12134">
                  <c:v>0.29846064814814799</c:v>
                </c:pt>
                <c:pt idx="12135">
                  <c:v>0.29848379629629601</c:v>
                </c:pt>
                <c:pt idx="12136">
                  <c:v>0.29850694444444398</c:v>
                </c:pt>
                <c:pt idx="12137">
                  <c:v>0.298530092592593</c:v>
                </c:pt>
                <c:pt idx="12138">
                  <c:v>0.29855324074074102</c:v>
                </c:pt>
                <c:pt idx="12139">
                  <c:v>0.29857638888888899</c:v>
                </c:pt>
                <c:pt idx="12140">
                  <c:v>0.29859953703703701</c:v>
                </c:pt>
                <c:pt idx="12141">
                  <c:v>0.29863425925925902</c:v>
                </c:pt>
                <c:pt idx="12142">
                  <c:v>0.29865740740740698</c:v>
                </c:pt>
                <c:pt idx="12143">
                  <c:v>0.298680555555556</c:v>
                </c:pt>
                <c:pt idx="12144">
                  <c:v>0.29870370370370403</c:v>
                </c:pt>
                <c:pt idx="12145">
                  <c:v>0.29872685185185199</c:v>
                </c:pt>
                <c:pt idx="12146">
                  <c:v>0.29875000000000002</c:v>
                </c:pt>
                <c:pt idx="12147">
                  <c:v>0.29877314814814798</c:v>
                </c:pt>
                <c:pt idx="12148">
                  <c:v>0.298796296296296</c:v>
                </c:pt>
                <c:pt idx="12149">
                  <c:v>0.29883101851851801</c:v>
                </c:pt>
                <c:pt idx="12150">
                  <c:v>0.29885416666666698</c:v>
                </c:pt>
                <c:pt idx="12151">
                  <c:v>0.298877314814815</c:v>
                </c:pt>
                <c:pt idx="12152">
                  <c:v>0.29890046296296302</c:v>
                </c:pt>
                <c:pt idx="12153">
                  <c:v>0.29892361111111099</c:v>
                </c:pt>
                <c:pt idx="12154">
                  <c:v>0.29894675925925901</c:v>
                </c:pt>
                <c:pt idx="12155">
                  <c:v>0.29896990740740698</c:v>
                </c:pt>
                <c:pt idx="12156">
                  <c:v>0.29900462962962998</c:v>
                </c:pt>
                <c:pt idx="12157">
                  <c:v>0.299027777777778</c:v>
                </c:pt>
                <c:pt idx="12158">
                  <c:v>0.29905092592592603</c:v>
                </c:pt>
                <c:pt idx="12159">
                  <c:v>0.29907407407407399</c:v>
                </c:pt>
                <c:pt idx="12160">
                  <c:v>0.29909722222222201</c:v>
                </c:pt>
                <c:pt idx="12161">
                  <c:v>0.29912037037036998</c:v>
                </c:pt>
                <c:pt idx="12162">
                  <c:v>0.299143518518518</c:v>
                </c:pt>
                <c:pt idx="12163">
                  <c:v>0.29916666666666702</c:v>
                </c:pt>
                <c:pt idx="12164">
                  <c:v>0.29918981481481499</c:v>
                </c:pt>
                <c:pt idx="12165">
                  <c:v>0.299224537037037</c:v>
                </c:pt>
                <c:pt idx="12166">
                  <c:v>0.29924768518518502</c:v>
                </c:pt>
                <c:pt idx="12167">
                  <c:v>0.29927083333333299</c:v>
                </c:pt>
                <c:pt idx="12168">
                  <c:v>0.29929398148148101</c:v>
                </c:pt>
                <c:pt idx="12169">
                  <c:v>0.29931712962962997</c:v>
                </c:pt>
                <c:pt idx="12170">
                  <c:v>0.299340277777778</c:v>
                </c:pt>
                <c:pt idx="12171">
                  <c:v>0.29936342592592602</c:v>
                </c:pt>
                <c:pt idx="12172">
                  <c:v>0.29938657407407399</c:v>
                </c:pt>
                <c:pt idx="12173">
                  <c:v>0.29940972222222201</c:v>
                </c:pt>
                <c:pt idx="12174">
                  <c:v>0.29944444444444401</c:v>
                </c:pt>
                <c:pt idx="12175">
                  <c:v>0.29946759259259298</c:v>
                </c:pt>
                <c:pt idx="12176">
                  <c:v>0.299490740740741</c:v>
                </c:pt>
                <c:pt idx="12177">
                  <c:v>0.29951388888888902</c:v>
                </c:pt>
                <c:pt idx="12178">
                  <c:v>0.29953703703703699</c:v>
                </c:pt>
                <c:pt idx="12179">
                  <c:v>0.29956018518518501</c:v>
                </c:pt>
                <c:pt idx="12180">
                  <c:v>0.29958333333333298</c:v>
                </c:pt>
                <c:pt idx="12181">
                  <c:v>0.299606481481481</c:v>
                </c:pt>
                <c:pt idx="12182">
                  <c:v>0.29962962962963002</c:v>
                </c:pt>
                <c:pt idx="12183">
                  <c:v>0.29966435185185197</c:v>
                </c:pt>
                <c:pt idx="12184">
                  <c:v>0.2996875</c:v>
                </c:pt>
                <c:pt idx="12185">
                  <c:v>0.29971064814814802</c:v>
                </c:pt>
                <c:pt idx="12186">
                  <c:v>0.29973379629629598</c:v>
                </c:pt>
                <c:pt idx="12187">
                  <c:v>0.29975694444444401</c:v>
                </c:pt>
                <c:pt idx="12188">
                  <c:v>0.29978009259259297</c:v>
                </c:pt>
                <c:pt idx="12189">
                  <c:v>0.29980324074074099</c:v>
                </c:pt>
                <c:pt idx="12190">
                  <c:v>0.29982638888888902</c:v>
                </c:pt>
                <c:pt idx="12191">
                  <c:v>0.29986111111111102</c:v>
                </c:pt>
                <c:pt idx="12192">
                  <c:v>0.29988425925925899</c:v>
                </c:pt>
                <c:pt idx="12193">
                  <c:v>0.29990740740740701</c:v>
                </c:pt>
                <c:pt idx="12194">
                  <c:v>0.29993055555555598</c:v>
                </c:pt>
                <c:pt idx="12195">
                  <c:v>0.299953703703704</c:v>
                </c:pt>
                <c:pt idx="12196">
                  <c:v>0.29997685185185202</c:v>
                </c:pt>
                <c:pt idx="12197">
                  <c:v>0.3</c:v>
                </c:pt>
                <c:pt idx="12198">
                  <c:v>0.30002314814814801</c:v>
                </c:pt>
                <c:pt idx="12199">
                  <c:v>0.30004629629629598</c:v>
                </c:pt>
                <c:pt idx="12200">
                  <c:v>0.30008101851851798</c:v>
                </c:pt>
                <c:pt idx="12201">
                  <c:v>0.300104166666667</c:v>
                </c:pt>
                <c:pt idx="12202">
                  <c:v>0.30012731481481503</c:v>
                </c:pt>
                <c:pt idx="12203">
                  <c:v>0.30015046296296299</c:v>
                </c:pt>
                <c:pt idx="12204">
                  <c:v>0.30017361111111102</c:v>
                </c:pt>
                <c:pt idx="12205">
                  <c:v>0.30019675925925898</c:v>
                </c:pt>
                <c:pt idx="12206">
                  <c:v>0.30021990740740701</c:v>
                </c:pt>
                <c:pt idx="12207">
                  <c:v>0.30025462962963001</c:v>
                </c:pt>
                <c:pt idx="12208">
                  <c:v>0.30027777777777798</c:v>
                </c:pt>
                <c:pt idx="12209">
                  <c:v>0.300300925925926</c:v>
                </c:pt>
                <c:pt idx="12210">
                  <c:v>0.30032407407407402</c:v>
                </c:pt>
                <c:pt idx="12211">
                  <c:v>0.30034722222222199</c:v>
                </c:pt>
                <c:pt idx="12212">
                  <c:v>0.30037037037037001</c:v>
                </c:pt>
                <c:pt idx="12213">
                  <c:v>0.30039351851851798</c:v>
                </c:pt>
                <c:pt idx="12214">
                  <c:v>0.300416666666667</c:v>
                </c:pt>
                <c:pt idx="12215">
                  <c:v>0.30043981481481502</c:v>
                </c:pt>
                <c:pt idx="12216">
                  <c:v>0.30047453703703703</c:v>
                </c:pt>
                <c:pt idx="12217">
                  <c:v>0.30049768518518499</c:v>
                </c:pt>
                <c:pt idx="12218">
                  <c:v>0.30052083333333302</c:v>
                </c:pt>
                <c:pt idx="12219">
                  <c:v>0.30054398148148098</c:v>
                </c:pt>
                <c:pt idx="12220">
                  <c:v>0.30056712962963</c:v>
                </c:pt>
                <c:pt idx="12221">
                  <c:v>0.30059027777777803</c:v>
                </c:pt>
                <c:pt idx="12222">
                  <c:v>0.30061342592592599</c:v>
                </c:pt>
                <c:pt idx="12223">
                  <c:v>0.30063657407407401</c:v>
                </c:pt>
                <c:pt idx="12224">
                  <c:v>0.30065972222222198</c:v>
                </c:pt>
                <c:pt idx="12225">
                  <c:v>0.30069444444444399</c:v>
                </c:pt>
                <c:pt idx="12226">
                  <c:v>0.30071759259259301</c:v>
                </c:pt>
                <c:pt idx="12227">
                  <c:v>0.30074074074074097</c:v>
                </c:pt>
                <c:pt idx="12228">
                  <c:v>0.300763888888889</c:v>
                </c:pt>
                <c:pt idx="12229">
                  <c:v>0.30078703703703702</c:v>
                </c:pt>
                <c:pt idx="12230">
                  <c:v>0.30081018518518499</c:v>
                </c:pt>
                <c:pt idx="12231">
                  <c:v>0.30083333333333301</c:v>
                </c:pt>
                <c:pt idx="12232">
                  <c:v>0.30085648148148098</c:v>
                </c:pt>
                <c:pt idx="12233">
                  <c:v>0.30087962962963</c:v>
                </c:pt>
                <c:pt idx="12234">
                  <c:v>0.300914351851852</c:v>
                </c:pt>
                <c:pt idx="12235">
                  <c:v>0.30093750000000002</c:v>
                </c:pt>
                <c:pt idx="12236">
                  <c:v>0.30096064814814799</c:v>
                </c:pt>
                <c:pt idx="12237">
                  <c:v>0.30098379629629601</c:v>
                </c:pt>
                <c:pt idx="12238">
                  <c:v>0.30100694444444398</c:v>
                </c:pt>
                <c:pt idx="12239">
                  <c:v>0.301030092592593</c:v>
                </c:pt>
                <c:pt idx="12240">
                  <c:v>0.30105324074074102</c:v>
                </c:pt>
                <c:pt idx="12241">
                  <c:v>0.30107638888888899</c:v>
                </c:pt>
                <c:pt idx="12242">
                  <c:v>0.30109953703703701</c:v>
                </c:pt>
                <c:pt idx="12243">
                  <c:v>0.30113425925925902</c:v>
                </c:pt>
                <c:pt idx="12244">
                  <c:v>0.30115740740740699</c:v>
                </c:pt>
                <c:pt idx="12245">
                  <c:v>0.30118055555555601</c:v>
                </c:pt>
                <c:pt idx="12246">
                  <c:v>0.30120370370370397</c:v>
                </c:pt>
                <c:pt idx="12247">
                  <c:v>0.301226851851852</c:v>
                </c:pt>
                <c:pt idx="12248">
                  <c:v>0.30125000000000002</c:v>
                </c:pt>
                <c:pt idx="12249">
                  <c:v>0.30127314814814798</c:v>
                </c:pt>
                <c:pt idx="12250">
                  <c:v>0.30130787037036999</c:v>
                </c:pt>
                <c:pt idx="12251">
                  <c:v>0.30133101851851801</c:v>
                </c:pt>
                <c:pt idx="12252">
                  <c:v>0.30135416666666698</c:v>
                </c:pt>
                <c:pt idx="12253">
                  <c:v>0.301377314814815</c:v>
                </c:pt>
                <c:pt idx="12254">
                  <c:v>0.30140046296296302</c:v>
                </c:pt>
                <c:pt idx="12255">
                  <c:v>0.30142361111111099</c:v>
                </c:pt>
                <c:pt idx="12256">
                  <c:v>0.30144675925925901</c:v>
                </c:pt>
                <c:pt idx="12257">
                  <c:v>0.30146990740740698</c:v>
                </c:pt>
                <c:pt idx="12258">
                  <c:v>0.301493055555556</c:v>
                </c:pt>
                <c:pt idx="12259">
                  <c:v>0.30152777777777801</c:v>
                </c:pt>
                <c:pt idx="12260">
                  <c:v>0.30155092592592603</c:v>
                </c:pt>
                <c:pt idx="12261">
                  <c:v>0.30157407407407399</c:v>
                </c:pt>
                <c:pt idx="12262">
                  <c:v>0.30159722222222202</c:v>
                </c:pt>
                <c:pt idx="12263">
                  <c:v>0.30162037037036998</c:v>
                </c:pt>
                <c:pt idx="12264">
                  <c:v>0.30164351851851801</c:v>
                </c:pt>
                <c:pt idx="12265">
                  <c:v>0.30166666666666703</c:v>
                </c:pt>
                <c:pt idx="12266">
                  <c:v>0.30168981481481499</c:v>
                </c:pt>
                <c:pt idx="12267">
                  <c:v>0.30171296296296302</c:v>
                </c:pt>
                <c:pt idx="12268">
                  <c:v>0.30174768518518502</c:v>
                </c:pt>
                <c:pt idx="12269">
                  <c:v>0.30177083333333299</c:v>
                </c:pt>
                <c:pt idx="12270">
                  <c:v>0.30179398148148101</c:v>
                </c:pt>
                <c:pt idx="12271">
                  <c:v>0.30181712962962998</c:v>
                </c:pt>
                <c:pt idx="12272">
                  <c:v>0.301840277777778</c:v>
                </c:pt>
                <c:pt idx="12273">
                  <c:v>0.30186342592592602</c:v>
                </c:pt>
                <c:pt idx="12274">
                  <c:v>0.30188657407407399</c:v>
                </c:pt>
                <c:pt idx="12275">
                  <c:v>0.30190972222222201</c:v>
                </c:pt>
                <c:pt idx="12276">
                  <c:v>0.30194444444444402</c:v>
                </c:pt>
                <c:pt idx="12277">
                  <c:v>0.30196759259259298</c:v>
                </c:pt>
                <c:pt idx="12278">
                  <c:v>0.301990740740741</c:v>
                </c:pt>
                <c:pt idx="12279">
                  <c:v>0.30201388888888903</c:v>
                </c:pt>
                <c:pt idx="12280">
                  <c:v>0.30203703703703699</c:v>
                </c:pt>
                <c:pt idx="12281">
                  <c:v>0.30206018518518502</c:v>
                </c:pt>
                <c:pt idx="12282">
                  <c:v>0.30208333333333298</c:v>
                </c:pt>
                <c:pt idx="12283">
                  <c:v>0.302106481481482</c:v>
                </c:pt>
                <c:pt idx="12284">
                  <c:v>0.30212962962963003</c:v>
                </c:pt>
                <c:pt idx="12285">
                  <c:v>0.30216435185185198</c:v>
                </c:pt>
                <c:pt idx="12286">
                  <c:v>0.3021875</c:v>
                </c:pt>
                <c:pt idx="12287">
                  <c:v>0.30221064814814802</c:v>
                </c:pt>
                <c:pt idx="12288">
                  <c:v>0.30223379629629599</c:v>
                </c:pt>
                <c:pt idx="12289">
                  <c:v>0.30225694444444401</c:v>
                </c:pt>
                <c:pt idx="12290">
                  <c:v>0.30228009259259297</c:v>
                </c:pt>
                <c:pt idx="12291">
                  <c:v>0.302303240740741</c:v>
                </c:pt>
                <c:pt idx="12292">
                  <c:v>0.30232638888888902</c:v>
                </c:pt>
                <c:pt idx="12293">
                  <c:v>0.30236111111111103</c:v>
                </c:pt>
                <c:pt idx="12294">
                  <c:v>0.30238425925925899</c:v>
                </c:pt>
                <c:pt idx="12295">
                  <c:v>0.30240740740740701</c:v>
                </c:pt>
                <c:pt idx="12296">
                  <c:v>0.30243055555555598</c:v>
                </c:pt>
                <c:pt idx="12297">
                  <c:v>0.302453703703704</c:v>
                </c:pt>
                <c:pt idx="12298">
                  <c:v>0.30247685185185202</c:v>
                </c:pt>
                <c:pt idx="12299">
                  <c:v>0.30249999999999999</c:v>
                </c:pt>
                <c:pt idx="12300">
                  <c:v>0.30252314814814801</c:v>
                </c:pt>
                <c:pt idx="12301">
                  <c:v>0.30254629629629598</c:v>
                </c:pt>
                <c:pt idx="12302">
                  <c:v>0.30258101851851799</c:v>
                </c:pt>
                <c:pt idx="12303">
                  <c:v>0.30260416666666701</c:v>
                </c:pt>
                <c:pt idx="12304">
                  <c:v>0.30262731481481497</c:v>
                </c:pt>
                <c:pt idx="12305">
                  <c:v>0.302650462962963</c:v>
                </c:pt>
                <c:pt idx="12306">
                  <c:v>0.30267361111111102</c:v>
                </c:pt>
                <c:pt idx="12307">
                  <c:v>0.30269675925925899</c:v>
                </c:pt>
                <c:pt idx="12308">
                  <c:v>0.30271990740740701</c:v>
                </c:pt>
                <c:pt idx="12309">
                  <c:v>0.30274305555555497</c:v>
                </c:pt>
                <c:pt idx="12310">
                  <c:v>0.30277777777777798</c:v>
                </c:pt>
                <c:pt idx="12311">
                  <c:v>0.302800925925926</c:v>
                </c:pt>
                <c:pt idx="12312">
                  <c:v>0.30282407407407402</c:v>
                </c:pt>
                <c:pt idx="12313">
                  <c:v>0.30284722222222199</c:v>
                </c:pt>
                <c:pt idx="12314">
                  <c:v>0.30287037037037001</c:v>
                </c:pt>
                <c:pt idx="12315">
                  <c:v>0.30289351851851798</c:v>
                </c:pt>
                <c:pt idx="12316">
                  <c:v>0.302916666666667</c:v>
                </c:pt>
                <c:pt idx="12317">
                  <c:v>0.30293981481481502</c:v>
                </c:pt>
                <c:pt idx="12318">
                  <c:v>0.30296296296296299</c:v>
                </c:pt>
                <c:pt idx="12319">
                  <c:v>0.302997685185185</c:v>
                </c:pt>
                <c:pt idx="12320">
                  <c:v>0.30302083333333302</c:v>
                </c:pt>
                <c:pt idx="12321">
                  <c:v>0.30304398148148098</c:v>
                </c:pt>
                <c:pt idx="12322">
                  <c:v>0.30306712962963001</c:v>
                </c:pt>
                <c:pt idx="12323">
                  <c:v>0.30309027777777803</c:v>
                </c:pt>
                <c:pt idx="12324">
                  <c:v>0.30311342592592599</c:v>
                </c:pt>
                <c:pt idx="12325">
                  <c:v>0.30313657407407402</c:v>
                </c:pt>
                <c:pt idx="12326">
                  <c:v>0.30315972222222198</c:v>
                </c:pt>
                <c:pt idx="12327">
                  <c:v>0.30318287037037001</c:v>
                </c:pt>
                <c:pt idx="12328">
                  <c:v>0.30321759259259301</c:v>
                </c:pt>
                <c:pt idx="12329">
                  <c:v>0.30324074074074098</c:v>
                </c:pt>
                <c:pt idx="12330">
                  <c:v>0.303263888888889</c:v>
                </c:pt>
                <c:pt idx="12331">
                  <c:v>0.30328703703703702</c:v>
                </c:pt>
                <c:pt idx="12332">
                  <c:v>0.30331018518518499</c:v>
                </c:pt>
                <c:pt idx="12333">
                  <c:v>0.30333333333333301</c:v>
                </c:pt>
                <c:pt idx="12334">
                  <c:v>0.30335648148148098</c:v>
                </c:pt>
                <c:pt idx="12335">
                  <c:v>0.30337962962963</c:v>
                </c:pt>
                <c:pt idx="12336">
                  <c:v>0.30340277777777802</c:v>
                </c:pt>
                <c:pt idx="12337">
                  <c:v>0.30343750000000003</c:v>
                </c:pt>
                <c:pt idx="12338">
                  <c:v>0.30346064814814799</c:v>
                </c:pt>
                <c:pt idx="12339">
                  <c:v>0.30348379629629602</c:v>
                </c:pt>
                <c:pt idx="12340">
                  <c:v>0.30350694444444398</c:v>
                </c:pt>
                <c:pt idx="12341">
                  <c:v>0.303530092592593</c:v>
                </c:pt>
                <c:pt idx="12342">
                  <c:v>0.30355324074074103</c:v>
                </c:pt>
                <c:pt idx="12343">
                  <c:v>0.30357638888888899</c:v>
                </c:pt>
                <c:pt idx="12344">
                  <c:v>0.30359953703703701</c:v>
                </c:pt>
                <c:pt idx="12345">
                  <c:v>0.30362268518518498</c:v>
                </c:pt>
                <c:pt idx="12346">
                  <c:v>0.30365740740740699</c:v>
                </c:pt>
                <c:pt idx="12347">
                  <c:v>0.30368055555555601</c:v>
                </c:pt>
                <c:pt idx="12348">
                  <c:v>0.30370370370370398</c:v>
                </c:pt>
                <c:pt idx="12349">
                  <c:v>0.303726851851852</c:v>
                </c:pt>
                <c:pt idx="12350">
                  <c:v>0.30375000000000002</c:v>
                </c:pt>
                <c:pt idx="12351">
                  <c:v>0.30377314814814799</c:v>
                </c:pt>
                <c:pt idx="12352">
                  <c:v>0.30379629629629601</c:v>
                </c:pt>
                <c:pt idx="12353">
                  <c:v>0.30381944444444398</c:v>
                </c:pt>
                <c:pt idx="12354">
                  <c:v>0.303842592592593</c:v>
                </c:pt>
                <c:pt idx="12355">
                  <c:v>0.30386574074074102</c:v>
                </c:pt>
                <c:pt idx="12356">
                  <c:v>0.30390046296296302</c:v>
                </c:pt>
                <c:pt idx="12357">
                  <c:v>0.30392361111111099</c:v>
                </c:pt>
                <c:pt idx="12358">
                  <c:v>0.30394675925925901</c:v>
                </c:pt>
                <c:pt idx="12359">
                  <c:v>0.30396990740740698</c:v>
                </c:pt>
                <c:pt idx="12360">
                  <c:v>0.303993055555556</c:v>
                </c:pt>
                <c:pt idx="12361">
                  <c:v>0.30401620370370402</c:v>
                </c:pt>
                <c:pt idx="12362">
                  <c:v>0.30403935185185199</c:v>
                </c:pt>
                <c:pt idx="12363">
                  <c:v>0.30406250000000001</c:v>
                </c:pt>
                <c:pt idx="12364">
                  <c:v>0.30409722222222202</c:v>
                </c:pt>
                <c:pt idx="12365">
                  <c:v>0.30412037037036999</c:v>
                </c:pt>
                <c:pt idx="12366">
                  <c:v>0.30414351851851801</c:v>
                </c:pt>
                <c:pt idx="12367">
                  <c:v>0.30416666666666697</c:v>
                </c:pt>
                <c:pt idx="12368">
                  <c:v>0.304189814814815</c:v>
                </c:pt>
                <c:pt idx="12369">
                  <c:v>0.30421296296296302</c:v>
                </c:pt>
                <c:pt idx="12370">
                  <c:v>0.30423611111111099</c:v>
                </c:pt>
                <c:pt idx="12371">
                  <c:v>0.30425925925925901</c:v>
                </c:pt>
                <c:pt idx="12372">
                  <c:v>0.30428240740740697</c:v>
                </c:pt>
                <c:pt idx="12373">
                  <c:v>0.30431712962962998</c:v>
                </c:pt>
                <c:pt idx="12374">
                  <c:v>0.304340277777778</c:v>
                </c:pt>
                <c:pt idx="12375">
                  <c:v>0.30436342592592602</c:v>
                </c:pt>
                <c:pt idx="12376">
                  <c:v>0.30438657407407399</c:v>
                </c:pt>
                <c:pt idx="12377">
                  <c:v>0.30440972222222201</c:v>
                </c:pt>
                <c:pt idx="12378">
                  <c:v>0.30443287037036998</c:v>
                </c:pt>
                <c:pt idx="12379">
                  <c:v>0.304456018518518</c:v>
                </c:pt>
                <c:pt idx="12380">
                  <c:v>0.30447916666666702</c:v>
                </c:pt>
                <c:pt idx="12381">
                  <c:v>0.30451388888888897</c:v>
                </c:pt>
                <c:pt idx="12382">
                  <c:v>0.304537037037037</c:v>
                </c:pt>
                <c:pt idx="12383">
                  <c:v>0.30456018518518502</c:v>
                </c:pt>
                <c:pt idx="12384">
                  <c:v>0.30458333333333298</c:v>
                </c:pt>
                <c:pt idx="12385">
                  <c:v>0.30460648148148101</c:v>
                </c:pt>
                <c:pt idx="12386">
                  <c:v>0.30462962962963003</c:v>
                </c:pt>
                <c:pt idx="12387">
                  <c:v>0.30465277777777799</c:v>
                </c:pt>
                <c:pt idx="12388">
                  <c:v>0.30467592592592602</c:v>
                </c:pt>
                <c:pt idx="12389">
                  <c:v>0.30469907407407398</c:v>
                </c:pt>
                <c:pt idx="12390">
                  <c:v>0.30473379629629599</c:v>
                </c:pt>
                <c:pt idx="12391">
                  <c:v>0.30475694444444401</c:v>
                </c:pt>
                <c:pt idx="12392">
                  <c:v>0.30478009259259298</c:v>
                </c:pt>
                <c:pt idx="12393">
                  <c:v>0.304803240740741</c:v>
                </c:pt>
                <c:pt idx="12394">
                  <c:v>0.30482638888888902</c:v>
                </c:pt>
                <c:pt idx="12395">
                  <c:v>0.30484953703703699</c:v>
                </c:pt>
                <c:pt idx="12396">
                  <c:v>0.30487268518518501</c:v>
                </c:pt>
                <c:pt idx="12397">
                  <c:v>0.30489583333333298</c:v>
                </c:pt>
                <c:pt idx="12398">
                  <c:v>0.30493055555555598</c:v>
                </c:pt>
                <c:pt idx="12399">
                  <c:v>0.304953703703704</c:v>
                </c:pt>
                <c:pt idx="12400">
                  <c:v>0.30497685185185203</c:v>
                </c:pt>
                <c:pt idx="12401">
                  <c:v>0.30499999999999999</c:v>
                </c:pt>
                <c:pt idx="12402">
                  <c:v>0.30502314814814802</c:v>
                </c:pt>
                <c:pt idx="12403">
                  <c:v>0.30504629629629598</c:v>
                </c:pt>
                <c:pt idx="12404">
                  <c:v>0.305069444444444</c:v>
                </c:pt>
                <c:pt idx="12405">
                  <c:v>0.30509259259259303</c:v>
                </c:pt>
                <c:pt idx="12406">
                  <c:v>0.30511574074074099</c:v>
                </c:pt>
                <c:pt idx="12407">
                  <c:v>0.305150462962963</c:v>
                </c:pt>
                <c:pt idx="12408">
                  <c:v>0.30517361111111102</c:v>
                </c:pt>
                <c:pt idx="12409">
                  <c:v>0.30519675925925899</c:v>
                </c:pt>
                <c:pt idx="12410">
                  <c:v>0.30521990740740701</c:v>
                </c:pt>
                <c:pt idx="12411">
                  <c:v>0.30524305555555598</c:v>
                </c:pt>
                <c:pt idx="12412">
                  <c:v>0.305266203703704</c:v>
                </c:pt>
                <c:pt idx="12413">
                  <c:v>0.30528935185185202</c:v>
                </c:pt>
                <c:pt idx="12414">
                  <c:v>0.30531249999999999</c:v>
                </c:pt>
                <c:pt idx="12415">
                  <c:v>0.30534722222222199</c:v>
                </c:pt>
                <c:pt idx="12416">
                  <c:v>0.30537037037037001</c:v>
                </c:pt>
                <c:pt idx="12417">
                  <c:v>0.30539351851851798</c:v>
                </c:pt>
                <c:pt idx="12418">
                  <c:v>0.305416666666667</c:v>
                </c:pt>
                <c:pt idx="12419">
                  <c:v>0.30543981481481502</c:v>
                </c:pt>
                <c:pt idx="12420">
                  <c:v>0.30546296296296299</c:v>
                </c:pt>
                <c:pt idx="12421">
                  <c:v>0.30548611111111101</c:v>
                </c:pt>
                <c:pt idx="12422">
                  <c:v>0.30550925925925898</c:v>
                </c:pt>
                <c:pt idx="12423">
                  <c:v>0.305532407407407</c:v>
                </c:pt>
                <c:pt idx="12424">
                  <c:v>0.30556712962963001</c:v>
                </c:pt>
                <c:pt idx="12425">
                  <c:v>0.30559027777777797</c:v>
                </c:pt>
                <c:pt idx="12426">
                  <c:v>0.305613425925926</c:v>
                </c:pt>
                <c:pt idx="12427">
                  <c:v>0.30563657407407402</c:v>
                </c:pt>
                <c:pt idx="12428">
                  <c:v>0.30565972222222199</c:v>
                </c:pt>
                <c:pt idx="12429">
                  <c:v>0.30568287037037001</c:v>
                </c:pt>
                <c:pt idx="12430">
                  <c:v>0.30570601851851797</c:v>
                </c:pt>
                <c:pt idx="12431">
                  <c:v>0.305729166666667</c:v>
                </c:pt>
                <c:pt idx="12432">
                  <c:v>0.30575231481481502</c:v>
                </c:pt>
                <c:pt idx="12433">
                  <c:v>0.30578703703703702</c:v>
                </c:pt>
                <c:pt idx="12434">
                  <c:v>0.30581018518518499</c:v>
                </c:pt>
                <c:pt idx="12435">
                  <c:v>0.30583333333333301</c:v>
                </c:pt>
                <c:pt idx="12436">
                  <c:v>0.30585648148148098</c:v>
                </c:pt>
                <c:pt idx="12437">
                  <c:v>0.30587962962963</c:v>
                </c:pt>
                <c:pt idx="12438">
                  <c:v>0.30590277777777802</c:v>
                </c:pt>
                <c:pt idx="12439">
                  <c:v>0.30592592592592599</c:v>
                </c:pt>
                <c:pt idx="12440">
                  <c:v>0.30594907407407401</c:v>
                </c:pt>
                <c:pt idx="12441">
                  <c:v>0.30598379629629602</c:v>
                </c:pt>
                <c:pt idx="12442">
                  <c:v>0.30600694444444398</c:v>
                </c:pt>
                <c:pt idx="12443">
                  <c:v>0.30603009259259301</c:v>
                </c:pt>
                <c:pt idx="12444">
                  <c:v>0.30605324074074097</c:v>
                </c:pt>
                <c:pt idx="12445">
                  <c:v>0.30607638888888899</c:v>
                </c:pt>
                <c:pt idx="12446">
                  <c:v>0.30609953703703702</c:v>
                </c:pt>
                <c:pt idx="12447">
                  <c:v>0.30612268518518498</c:v>
                </c:pt>
                <c:pt idx="12448">
                  <c:v>0.30614583333333301</c:v>
                </c:pt>
                <c:pt idx="12449">
                  <c:v>0.30616898148148097</c:v>
                </c:pt>
                <c:pt idx="12450">
                  <c:v>0.30620370370370398</c:v>
                </c:pt>
                <c:pt idx="12451">
                  <c:v>0.306226851851852</c:v>
                </c:pt>
                <c:pt idx="12452">
                  <c:v>0.30625000000000002</c:v>
                </c:pt>
                <c:pt idx="12453">
                  <c:v>0.30627314814814799</c:v>
                </c:pt>
                <c:pt idx="12454">
                  <c:v>0.30629629629629601</c:v>
                </c:pt>
                <c:pt idx="12455">
                  <c:v>0.30631944444444398</c:v>
                </c:pt>
                <c:pt idx="12456">
                  <c:v>0.306342592592593</c:v>
                </c:pt>
                <c:pt idx="12457">
                  <c:v>0.30636574074074102</c:v>
                </c:pt>
                <c:pt idx="12458">
                  <c:v>0.30640046296296303</c:v>
                </c:pt>
                <c:pt idx="12459">
                  <c:v>0.30642361111111099</c:v>
                </c:pt>
                <c:pt idx="12460">
                  <c:v>0.30644675925925902</c:v>
                </c:pt>
                <c:pt idx="12461">
                  <c:v>0.30646990740740698</c:v>
                </c:pt>
                <c:pt idx="12462">
                  <c:v>0.306493055555556</c:v>
                </c:pt>
                <c:pt idx="12463">
                  <c:v>0.30651620370370403</c:v>
                </c:pt>
                <c:pt idx="12464">
                  <c:v>0.30653935185185199</c:v>
                </c:pt>
                <c:pt idx="12465">
                  <c:v>0.30656250000000002</c:v>
                </c:pt>
                <c:pt idx="12466">
                  <c:v>0.30658564814814798</c:v>
                </c:pt>
                <c:pt idx="12467">
                  <c:v>0.30662037037036999</c:v>
                </c:pt>
                <c:pt idx="12468">
                  <c:v>0.30664351851851801</c:v>
                </c:pt>
                <c:pt idx="12469">
                  <c:v>0.30666666666666698</c:v>
                </c:pt>
                <c:pt idx="12470">
                  <c:v>0.306689814814815</c:v>
                </c:pt>
                <c:pt idx="12471">
                  <c:v>0.30671296296296302</c:v>
                </c:pt>
                <c:pt idx="12472">
                  <c:v>0.30673611111111099</c:v>
                </c:pt>
                <c:pt idx="12473">
                  <c:v>0.30675925925925901</c:v>
                </c:pt>
                <c:pt idx="12474">
                  <c:v>0.30678240740740698</c:v>
                </c:pt>
                <c:pt idx="12475">
                  <c:v>0.30681712962962998</c:v>
                </c:pt>
                <c:pt idx="12476">
                  <c:v>0.306840277777778</c:v>
                </c:pt>
                <c:pt idx="12477">
                  <c:v>0.30686342592592603</c:v>
                </c:pt>
                <c:pt idx="12478">
                  <c:v>0.30688657407407399</c:v>
                </c:pt>
                <c:pt idx="12479">
                  <c:v>0.30690972222222201</c:v>
                </c:pt>
                <c:pt idx="12480">
                  <c:v>0.30693287037036998</c:v>
                </c:pt>
                <c:pt idx="12481">
                  <c:v>0.306956018518518</c:v>
                </c:pt>
                <c:pt idx="12482">
                  <c:v>0.30697916666666702</c:v>
                </c:pt>
                <c:pt idx="12483">
                  <c:v>0.30701388888888897</c:v>
                </c:pt>
                <c:pt idx="12484">
                  <c:v>0.307037037037037</c:v>
                </c:pt>
                <c:pt idx="12485">
                  <c:v>0.30706018518518502</c:v>
                </c:pt>
                <c:pt idx="12486">
                  <c:v>0.30708333333333299</c:v>
                </c:pt>
                <c:pt idx="12487">
                  <c:v>0.30710648148148201</c:v>
                </c:pt>
                <c:pt idx="12488">
                  <c:v>0.30712962962962997</c:v>
                </c:pt>
                <c:pt idx="12489">
                  <c:v>0.307152777777778</c:v>
                </c:pt>
                <c:pt idx="12490">
                  <c:v>0.30717592592592602</c:v>
                </c:pt>
                <c:pt idx="12491">
                  <c:v>0.30719907407407399</c:v>
                </c:pt>
                <c:pt idx="12492">
                  <c:v>0.30723379629629599</c:v>
                </c:pt>
                <c:pt idx="12493">
                  <c:v>0.30725694444444401</c:v>
                </c:pt>
                <c:pt idx="12494">
                  <c:v>0.30728009259259298</c:v>
                </c:pt>
                <c:pt idx="12495">
                  <c:v>0.307303240740741</c:v>
                </c:pt>
                <c:pt idx="12496">
                  <c:v>0.30732638888888902</c:v>
                </c:pt>
                <c:pt idx="12497">
                  <c:v>0.30734953703703699</c:v>
                </c:pt>
                <c:pt idx="12498">
                  <c:v>0.30737268518518501</c:v>
                </c:pt>
                <c:pt idx="12499">
                  <c:v>0.30739583333333298</c:v>
                </c:pt>
                <c:pt idx="12500">
                  <c:v>0.307418981481482</c:v>
                </c:pt>
                <c:pt idx="12501">
                  <c:v>0.30745370370370401</c:v>
                </c:pt>
                <c:pt idx="12502">
                  <c:v>0.30747685185185197</c:v>
                </c:pt>
                <c:pt idx="12503">
                  <c:v>0.3075</c:v>
                </c:pt>
                <c:pt idx="12504">
                  <c:v>0.30752314814814802</c:v>
                </c:pt>
                <c:pt idx="12505">
                  <c:v>0.30754629629629598</c:v>
                </c:pt>
                <c:pt idx="12506">
                  <c:v>0.30756944444444401</c:v>
                </c:pt>
                <c:pt idx="12507">
                  <c:v>0.30759259259259297</c:v>
                </c:pt>
                <c:pt idx="12508">
                  <c:v>0.30761574074074099</c:v>
                </c:pt>
                <c:pt idx="12509">
                  <c:v>0.307650462962963</c:v>
                </c:pt>
                <c:pt idx="12510">
                  <c:v>0.30767361111111102</c:v>
                </c:pt>
                <c:pt idx="12511">
                  <c:v>0.30769675925925899</c:v>
                </c:pt>
                <c:pt idx="12512">
                  <c:v>0.30771990740740701</c:v>
                </c:pt>
                <c:pt idx="12513">
                  <c:v>0.30774305555555498</c:v>
                </c:pt>
                <c:pt idx="12514">
                  <c:v>0.307766203703704</c:v>
                </c:pt>
                <c:pt idx="12515">
                  <c:v>0.30778935185185202</c:v>
                </c:pt>
                <c:pt idx="12516">
                  <c:v>0.30781249999999999</c:v>
                </c:pt>
                <c:pt idx="12517">
                  <c:v>0.30784722222222199</c:v>
                </c:pt>
                <c:pt idx="12518">
                  <c:v>0.30787037037037002</c:v>
                </c:pt>
                <c:pt idx="12519">
                  <c:v>0.30789351851851798</c:v>
                </c:pt>
                <c:pt idx="12520">
                  <c:v>0.307916666666667</c:v>
                </c:pt>
                <c:pt idx="12521">
                  <c:v>0.30793981481481503</c:v>
                </c:pt>
                <c:pt idx="12522">
                  <c:v>0.30796296296296299</c:v>
                </c:pt>
                <c:pt idx="12523">
                  <c:v>0.30798611111111102</c:v>
                </c:pt>
                <c:pt idx="12524">
                  <c:v>0.30800925925925898</c:v>
                </c:pt>
                <c:pt idx="12525">
                  <c:v>0.30804398148148099</c:v>
                </c:pt>
                <c:pt idx="12526">
                  <c:v>0.30806712962963001</c:v>
                </c:pt>
                <c:pt idx="12527">
                  <c:v>0.30809027777777798</c:v>
                </c:pt>
                <c:pt idx="12528">
                  <c:v>0.308113425925926</c:v>
                </c:pt>
                <c:pt idx="12529">
                  <c:v>0.30813657407407402</c:v>
                </c:pt>
                <c:pt idx="12530">
                  <c:v>0.30815972222222199</c:v>
                </c:pt>
                <c:pt idx="12531">
                  <c:v>0.30818287037037001</c:v>
                </c:pt>
                <c:pt idx="12532">
                  <c:v>0.30820601851851798</c:v>
                </c:pt>
                <c:pt idx="12533">
                  <c:v>0.308229166666667</c:v>
                </c:pt>
                <c:pt idx="12534">
                  <c:v>0.308263888888889</c:v>
                </c:pt>
                <c:pt idx="12535">
                  <c:v>0.30828703703703703</c:v>
                </c:pt>
                <c:pt idx="12536">
                  <c:v>0.30831018518518499</c:v>
                </c:pt>
                <c:pt idx="12537">
                  <c:v>0.30833333333333302</c:v>
                </c:pt>
                <c:pt idx="12538">
                  <c:v>0.30835648148148098</c:v>
                </c:pt>
                <c:pt idx="12539">
                  <c:v>0.30837962962963</c:v>
                </c:pt>
                <c:pt idx="12540">
                  <c:v>0.30840277777777803</c:v>
                </c:pt>
                <c:pt idx="12541">
                  <c:v>0.30842592592592599</c:v>
                </c:pt>
                <c:pt idx="12542">
                  <c:v>0.308460648148148</c:v>
                </c:pt>
                <c:pt idx="12543">
                  <c:v>0.30848379629629602</c:v>
                </c:pt>
                <c:pt idx="12544">
                  <c:v>0.30850694444444399</c:v>
                </c:pt>
                <c:pt idx="12545">
                  <c:v>0.30853009259259301</c:v>
                </c:pt>
                <c:pt idx="12546">
                  <c:v>0.30855324074074097</c:v>
                </c:pt>
                <c:pt idx="12547">
                  <c:v>0.308576388888889</c:v>
                </c:pt>
                <c:pt idx="12548">
                  <c:v>0.30859953703703702</c:v>
                </c:pt>
                <c:pt idx="12549">
                  <c:v>0.30862268518518499</c:v>
                </c:pt>
                <c:pt idx="12550">
                  <c:v>0.30865740740740699</c:v>
                </c:pt>
                <c:pt idx="12551">
                  <c:v>0.30868055555555601</c:v>
                </c:pt>
                <c:pt idx="12552">
                  <c:v>0.30870370370370398</c:v>
                </c:pt>
                <c:pt idx="12553">
                  <c:v>0.308726851851852</c:v>
                </c:pt>
                <c:pt idx="12554">
                  <c:v>0.30875000000000002</c:v>
                </c:pt>
                <c:pt idx="12555">
                  <c:v>0.30877314814814799</c:v>
                </c:pt>
                <c:pt idx="12556">
                  <c:v>0.30879629629629601</c:v>
                </c:pt>
                <c:pt idx="12557">
                  <c:v>0.30881944444444398</c:v>
                </c:pt>
                <c:pt idx="12558">
                  <c:v>0.308842592592593</c:v>
                </c:pt>
                <c:pt idx="12559">
                  <c:v>0.30887731481481501</c:v>
                </c:pt>
                <c:pt idx="12560">
                  <c:v>0.30890046296296297</c:v>
                </c:pt>
                <c:pt idx="12561">
                  <c:v>0.308923611111111</c:v>
                </c:pt>
                <c:pt idx="12562">
                  <c:v>0.30894675925925902</c:v>
                </c:pt>
                <c:pt idx="12563">
                  <c:v>0.30896990740740699</c:v>
                </c:pt>
                <c:pt idx="12564">
                  <c:v>0.30899305555555601</c:v>
                </c:pt>
                <c:pt idx="12565">
                  <c:v>0.30901620370370397</c:v>
                </c:pt>
                <c:pt idx="12566">
                  <c:v>0.309039351851852</c:v>
                </c:pt>
                <c:pt idx="12567">
                  <c:v>0.309074074074074</c:v>
                </c:pt>
                <c:pt idx="12568">
                  <c:v>0.30909722222222202</c:v>
                </c:pt>
                <c:pt idx="12569">
                  <c:v>0.30912037037036999</c:v>
                </c:pt>
                <c:pt idx="12570">
                  <c:v>0.30914351851851801</c:v>
                </c:pt>
                <c:pt idx="12571">
                  <c:v>0.30916666666666698</c:v>
                </c:pt>
                <c:pt idx="12572">
                  <c:v>0.309189814814815</c:v>
                </c:pt>
                <c:pt idx="12573">
                  <c:v>0.30921296296296302</c:v>
                </c:pt>
                <c:pt idx="12574">
                  <c:v>0.30923611111111099</c:v>
                </c:pt>
                <c:pt idx="12575">
                  <c:v>0.30925925925925901</c:v>
                </c:pt>
                <c:pt idx="12576">
                  <c:v>0.30929398148148102</c:v>
                </c:pt>
                <c:pt idx="12577">
                  <c:v>0.30931712962962998</c:v>
                </c:pt>
                <c:pt idx="12578">
                  <c:v>0.30934027777777801</c:v>
                </c:pt>
                <c:pt idx="12579">
                  <c:v>0.30936342592592603</c:v>
                </c:pt>
                <c:pt idx="12580">
                  <c:v>0.30938657407407399</c:v>
                </c:pt>
                <c:pt idx="12581">
                  <c:v>0.30940972222222202</c:v>
                </c:pt>
                <c:pt idx="12582">
                  <c:v>0.30943287037036998</c:v>
                </c:pt>
                <c:pt idx="12583">
                  <c:v>0.30945601851851801</c:v>
                </c:pt>
                <c:pt idx="12584">
                  <c:v>0.30947916666666703</c:v>
                </c:pt>
                <c:pt idx="12585">
                  <c:v>0.30951388888888898</c:v>
                </c:pt>
                <c:pt idx="12586">
                  <c:v>0.309537037037037</c:v>
                </c:pt>
                <c:pt idx="12587">
                  <c:v>0.30956018518518502</c:v>
                </c:pt>
                <c:pt idx="12588">
                  <c:v>0.30958333333333299</c:v>
                </c:pt>
                <c:pt idx="12589">
                  <c:v>0.30960648148148101</c:v>
                </c:pt>
                <c:pt idx="12590">
                  <c:v>0.30962962962962998</c:v>
                </c:pt>
                <c:pt idx="12591">
                  <c:v>0.309652777777778</c:v>
                </c:pt>
                <c:pt idx="12592">
                  <c:v>0.30967592592592602</c:v>
                </c:pt>
                <c:pt idx="12593">
                  <c:v>0.30969907407407399</c:v>
                </c:pt>
                <c:pt idx="12594">
                  <c:v>0.30973379629629599</c:v>
                </c:pt>
                <c:pt idx="12595">
                  <c:v>0.30975694444444402</c:v>
                </c:pt>
                <c:pt idx="12596">
                  <c:v>0.30978009259259298</c:v>
                </c:pt>
                <c:pt idx="12597">
                  <c:v>0.309803240740741</c:v>
                </c:pt>
                <c:pt idx="12598">
                  <c:v>0.30982638888888903</c:v>
                </c:pt>
                <c:pt idx="12599">
                  <c:v>0.30984953703703699</c:v>
                </c:pt>
                <c:pt idx="12600">
                  <c:v>0.30987268518518502</c:v>
                </c:pt>
                <c:pt idx="12601">
                  <c:v>0.30989583333333298</c:v>
                </c:pt>
                <c:pt idx="12602">
                  <c:v>0.309918981481482</c:v>
                </c:pt>
                <c:pt idx="12603">
                  <c:v>0.30995370370370401</c:v>
                </c:pt>
                <c:pt idx="12604">
                  <c:v>0.30997685185185198</c:v>
                </c:pt>
                <c:pt idx="12605">
                  <c:v>0.31</c:v>
                </c:pt>
                <c:pt idx="12606">
                  <c:v>0.31002314814814802</c:v>
                </c:pt>
                <c:pt idx="12607">
                  <c:v>0.31004629629629599</c:v>
                </c:pt>
                <c:pt idx="12608">
                  <c:v>0.31006944444444401</c:v>
                </c:pt>
                <c:pt idx="12609">
                  <c:v>0.31009259259259297</c:v>
                </c:pt>
                <c:pt idx="12610">
                  <c:v>0.310115740740741</c:v>
                </c:pt>
                <c:pt idx="12611">
                  <c:v>0.31013888888888902</c:v>
                </c:pt>
                <c:pt idx="12612">
                  <c:v>0.31017361111111103</c:v>
                </c:pt>
                <c:pt idx="12613">
                  <c:v>0.31019675925925899</c:v>
                </c:pt>
                <c:pt idx="12614">
                  <c:v>0.31021990740740701</c:v>
                </c:pt>
                <c:pt idx="12615">
                  <c:v>0.31024305555555598</c:v>
                </c:pt>
                <c:pt idx="12616">
                  <c:v>0.310266203703704</c:v>
                </c:pt>
                <c:pt idx="12617">
                  <c:v>0.31028935185185202</c:v>
                </c:pt>
                <c:pt idx="12618">
                  <c:v>0.31031249999999999</c:v>
                </c:pt>
                <c:pt idx="12619">
                  <c:v>0.31033564814814801</c:v>
                </c:pt>
                <c:pt idx="12620">
                  <c:v>0.31035879629629598</c:v>
                </c:pt>
                <c:pt idx="12621">
                  <c:v>0.31039351851851799</c:v>
                </c:pt>
                <c:pt idx="12622">
                  <c:v>0.31041666666666701</c:v>
                </c:pt>
                <c:pt idx="12623">
                  <c:v>0.31043981481481497</c:v>
                </c:pt>
                <c:pt idx="12624">
                  <c:v>0.310462962962963</c:v>
                </c:pt>
                <c:pt idx="12625">
                  <c:v>0.31048611111111102</c:v>
                </c:pt>
                <c:pt idx="12626">
                  <c:v>0.31050925925925899</c:v>
                </c:pt>
                <c:pt idx="12627">
                  <c:v>0.31053240740740701</c:v>
                </c:pt>
                <c:pt idx="12628">
                  <c:v>0.31055555555555597</c:v>
                </c:pt>
                <c:pt idx="12629">
                  <c:v>0.31059027777777798</c:v>
                </c:pt>
                <c:pt idx="12630">
                  <c:v>0.310613425925926</c:v>
                </c:pt>
                <c:pt idx="12631">
                  <c:v>0.31063657407407402</c:v>
                </c:pt>
                <c:pt idx="12632">
                  <c:v>0.31065972222222199</c:v>
                </c:pt>
                <c:pt idx="12633">
                  <c:v>0.31068287037037001</c:v>
                </c:pt>
                <c:pt idx="12634">
                  <c:v>0.31070601851851798</c:v>
                </c:pt>
                <c:pt idx="12635">
                  <c:v>0.310729166666667</c:v>
                </c:pt>
                <c:pt idx="12636">
                  <c:v>0.31075231481481502</c:v>
                </c:pt>
                <c:pt idx="12637">
                  <c:v>0.31078703703703697</c:v>
                </c:pt>
                <c:pt idx="12638">
                  <c:v>0.310810185185185</c:v>
                </c:pt>
                <c:pt idx="12639">
                  <c:v>0.31083333333333302</c:v>
                </c:pt>
                <c:pt idx="12640">
                  <c:v>0.31085648148148098</c:v>
                </c:pt>
                <c:pt idx="12641">
                  <c:v>0.31087962962963001</c:v>
                </c:pt>
                <c:pt idx="12642">
                  <c:v>0.31090277777777803</c:v>
                </c:pt>
                <c:pt idx="12643">
                  <c:v>0.31092592592592599</c:v>
                </c:pt>
                <c:pt idx="12644">
                  <c:v>0.31094907407407402</c:v>
                </c:pt>
                <c:pt idx="12645">
                  <c:v>0.31097222222222198</c:v>
                </c:pt>
                <c:pt idx="12646">
                  <c:v>0.31100694444444399</c:v>
                </c:pt>
                <c:pt idx="12647">
                  <c:v>0.31103009259259301</c:v>
                </c:pt>
                <c:pt idx="12648">
                  <c:v>0.31105324074074098</c:v>
                </c:pt>
                <c:pt idx="12649">
                  <c:v>0.311076388888889</c:v>
                </c:pt>
                <c:pt idx="12650">
                  <c:v>0.31109953703703702</c:v>
                </c:pt>
                <c:pt idx="12651">
                  <c:v>0.31112268518518499</c:v>
                </c:pt>
                <c:pt idx="12652">
                  <c:v>0.31114583333333301</c:v>
                </c:pt>
                <c:pt idx="12653">
                  <c:v>0.31116898148148098</c:v>
                </c:pt>
                <c:pt idx="12654">
                  <c:v>0.31120370370370398</c:v>
                </c:pt>
                <c:pt idx="12655">
                  <c:v>0.311226851851852</c:v>
                </c:pt>
                <c:pt idx="12656">
                  <c:v>0.31125000000000003</c:v>
                </c:pt>
                <c:pt idx="12657">
                  <c:v>0.31127314814814799</c:v>
                </c:pt>
                <c:pt idx="12658">
                  <c:v>0.31129629629629602</c:v>
                </c:pt>
                <c:pt idx="12659">
                  <c:v>0.31131944444444398</c:v>
                </c:pt>
                <c:pt idx="12660">
                  <c:v>0.311342592592593</c:v>
                </c:pt>
                <c:pt idx="12661">
                  <c:v>0.31136574074074103</c:v>
                </c:pt>
                <c:pt idx="12662">
                  <c:v>0.31138888888888899</c:v>
                </c:pt>
                <c:pt idx="12663">
                  <c:v>0.311423611111111</c:v>
                </c:pt>
                <c:pt idx="12664">
                  <c:v>0.31144675925925902</c:v>
                </c:pt>
                <c:pt idx="12665">
                  <c:v>0.31146990740740699</c:v>
                </c:pt>
                <c:pt idx="12666">
                  <c:v>0.31149305555555601</c:v>
                </c:pt>
                <c:pt idx="12667">
                  <c:v>0.31151620370370398</c:v>
                </c:pt>
                <c:pt idx="12668">
                  <c:v>0.311539351851852</c:v>
                </c:pt>
                <c:pt idx="12669">
                  <c:v>0.31156250000000002</c:v>
                </c:pt>
                <c:pt idx="12670">
                  <c:v>0.31158564814814799</c:v>
                </c:pt>
                <c:pt idx="12671">
                  <c:v>0.31160879629629601</c:v>
                </c:pt>
                <c:pt idx="12672">
                  <c:v>0.31163194444444398</c:v>
                </c:pt>
                <c:pt idx="12673">
                  <c:v>0.31166666666666698</c:v>
                </c:pt>
                <c:pt idx="12674">
                  <c:v>0.311689814814815</c:v>
                </c:pt>
                <c:pt idx="12675">
                  <c:v>0.31171296296296302</c:v>
                </c:pt>
                <c:pt idx="12676">
                  <c:v>0.31173611111111099</c:v>
                </c:pt>
                <c:pt idx="12677">
                  <c:v>0.31175925925925901</c:v>
                </c:pt>
                <c:pt idx="12678">
                  <c:v>0.31178240740740698</c:v>
                </c:pt>
                <c:pt idx="12679">
                  <c:v>0.311805555555556</c:v>
                </c:pt>
                <c:pt idx="12680">
                  <c:v>0.31182870370370402</c:v>
                </c:pt>
                <c:pt idx="12681">
                  <c:v>0.31186342592592597</c:v>
                </c:pt>
                <c:pt idx="12682">
                  <c:v>0.311886574074074</c:v>
                </c:pt>
                <c:pt idx="12683">
                  <c:v>0.31190972222222202</c:v>
                </c:pt>
                <c:pt idx="12684">
                  <c:v>0.31193287037036999</c:v>
                </c:pt>
                <c:pt idx="12685">
                  <c:v>0.31195601851851801</c:v>
                </c:pt>
                <c:pt idx="12686">
                  <c:v>0.31197916666666697</c:v>
                </c:pt>
                <c:pt idx="12687">
                  <c:v>0.312002314814815</c:v>
                </c:pt>
                <c:pt idx="12688">
                  <c:v>0.31202546296296302</c:v>
                </c:pt>
                <c:pt idx="12689">
                  <c:v>0.31206018518518502</c:v>
                </c:pt>
                <c:pt idx="12690">
                  <c:v>0.31208333333333299</c:v>
                </c:pt>
                <c:pt idx="12691">
                  <c:v>0.31210648148148201</c:v>
                </c:pt>
                <c:pt idx="12692">
                  <c:v>0.31212962962962998</c:v>
                </c:pt>
                <c:pt idx="12693">
                  <c:v>0.312152777777778</c:v>
                </c:pt>
                <c:pt idx="12694">
                  <c:v>0.31217592592592602</c:v>
                </c:pt>
                <c:pt idx="12695">
                  <c:v>0.31219907407407399</c:v>
                </c:pt>
                <c:pt idx="12696">
                  <c:v>0.31222222222222201</c:v>
                </c:pt>
                <c:pt idx="12697">
                  <c:v>0.31224537037036998</c:v>
                </c:pt>
                <c:pt idx="12698">
                  <c:v>0.31228009259259298</c:v>
                </c:pt>
                <c:pt idx="12699">
                  <c:v>0.31230324074074101</c:v>
                </c:pt>
                <c:pt idx="12700">
                  <c:v>0.31232638888888897</c:v>
                </c:pt>
                <c:pt idx="12701">
                  <c:v>0.312349537037037</c:v>
                </c:pt>
                <c:pt idx="12702">
                  <c:v>0.31237268518518502</c:v>
                </c:pt>
                <c:pt idx="12703">
                  <c:v>0.31239583333333298</c:v>
                </c:pt>
                <c:pt idx="12704">
                  <c:v>0.31241898148148201</c:v>
                </c:pt>
                <c:pt idx="12705">
                  <c:v>0.31244212962963003</c:v>
                </c:pt>
                <c:pt idx="12706">
                  <c:v>0.31246527777777799</c:v>
                </c:pt>
                <c:pt idx="12707">
                  <c:v>0.3125</c:v>
                </c:pt>
                <c:pt idx="12708">
                  <c:v>0.31252314814814802</c:v>
                </c:pt>
                <c:pt idx="12709">
                  <c:v>0.31254629629629599</c:v>
                </c:pt>
                <c:pt idx="12710">
                  <c:v>0.31256944444444401</c:v>
                </c:pt>
                <c:pt idx="12711">
                  <c:v>0.31259259259259298</c:v>
                </c:pt>
                <c:pt idx="12712">
                  <c:v>0.312615740740741</c:v>
                </c:pt>
                <c:pt idx="12713">
                  <c:v>0.312650462962963</c:v>
                </c:pt>
                <c:pt idx="12714">
                  <c:v>0.31267361111111103</c:v>
                </c:pt>
                <c:pt idx="12715">
                  <c:v>0.31269675925925899</c:v>
                </c:pt>
                <c:pt idx="12716">
                  <c:v>0.31271990740740702</c:v>
                </c:pt>
                <c:pt idx="12717">
                  <c:v>0.31274305555555498</c:v>
                </c:pt>
                <c:pt idx="12718">
                  <c:v>0.312766203703704</c:v>
                </c:pt>
                <c:pt idx="12719">
                  <c:v>0.31278935185185203</c:v>
                </c:pt>
                <c:pt idx="12720">
                  <c:v>0.31281249999999999</c:v>
                </c:pt>
                <c:pt idx="12721">
                  <c:v>0.31283564814814802</c:v>
                </c:pt>
                <c:pt idx="12722">
                  <c:v>0.31285879629629598</c:v>
                </c:pt>
                <c:pt idx="12723">
                  <c:v>0.31289351851851799</c:v>
                </c:pt>
                <c:pt idx="12724">
                  <c:v>0.31291666666666701</c:v>
                </c:pt>
                <c:pt idx="12725">
                  <c:v>0.31293981481481498</c:v>
                </c:pt>
                <c:pt idx="12726">
                  <c:v>0.312962962962963</c:v>
                </c:pt>
                <c:pt idx="12727">
                  <c:v>0.31298611111111102</c:v>
                </c:pt>
                <c:pt idx="12728">
                  <c:v>0.31300925925925899</c:v>
                </c:pt>
                <c:pt idx="12729">
                  <c:v>0.31303240740740701</c:v>
                </c:pt>
                <c:pt idx="12730">
                  <c:v>0.31305555555555598</c:v>
                </c:pt>
                <c:pt idx="12731">
                  <c:v>0.31309027777777798</c:v>
                </c:pt>
                <c:pt idx="12732">
                  <c:v>0.313113425925926</c:v>
                </c:pt>
                <c:pt idx="12733">
                  <c:v>0.31313657407407403</c:v>
                </c:pt>
                <c:pt idx="12734">
                  <c:v>0.31315972222222199</c:v>
                </c:pt>
                <c:pt idx="12735">
                  <c:v>0.31318287037037001</c:v>
                </c:pt>
                <c:pt idx="12736">
                  <c:v>0.31320601851851798</c:v>
                </c:pt>
                <c:pt idx="12737">
                  <c:v>0.313229166666667</c:v>
                </c:pt>
                <c:pt idx="12738">
                  <c:v>0.31325231481481502</c:v>
                </c:pt>
                <c:pt idx="12739">
                  <c:v>0.31327546296296299</c:v>
                </c:pt>
                <c:pt idx="12740">
                  <c:v>0.313310185185185</c:v>
                </c:pt>
                <c:pt idx="12741">
                  <c:v>0.31333333333333302</c:v>
                </c:pt>
                <c:pt idx="12742">
                  <c:v>0.31335648148148199</c:v>
                </c:pt>
                <c:pt idx="12743">
                  <c:v>0.31337962962963001</c:v>
                </c:pt>
                <c:pt idx="12744">
                  <c:v>0.31340277777777797</c:v>
                </c:pt>
                <c:pt idx="12745">
                  <c:v>0.313425925925926</c:v>
                </c:pt>
                <c:pt idx="12746">
                  <c:v>0.31344907407407402</c:v>
                </c:pt>
                <c:pt idx="12747">
                  <c:v>0.31347222222222199</c:v>
                </c:pt>
                <c:pt idx="12748">
                  <c:v>0.31349537037037001</c:v>
                </c:pt>
                <c:pt idx="12749">
                  <c:v>0.31353009259259301</c:v>
                </c:pt>
                <c:pt idx="12750">
                  <c:v>0.31355324074074098</c:v>
                </c:pt>
                <c:pt idx="12751">
                  <c:v>0.313576388888889</c:v>
                </c:pt>
                <c:pt idx="12752">
                  <c:v>0.31359953703703702</c:v>
                </c:pt>
                <c:pt idx="12753">
                  <c:v>0.31362268518518499</c:v>
                </c:pt>
                <c:pt idx="12754">
                  <c:v>0.31364583333333301</c:v>
                </c:pt>
                <c:pt idx="12755">
                  <c:v>0.31366898148148098</c:v>
                </c:pt>
                <c:pt idx="12756">
                  <c:v>0.31369212962963</c:v>
                </c:pt>
                <c:pt idx="12757">
                  <c:v>0.31371527777777802</c:v>
                </c:pt>
                <c:pt idx="12758">
                  <c:v>0.31374999999999997</c:v>
                </c:pt>
                <c:pt idx="12759">
                  <c:v>0.313773148148148</c:v>
                </c:pt>
                <c:pt idx="12760">
                  <c:v>0.31379629629629602</c:v>
                </c:pt>
                <c:pt idx="12761">
                  <c:v>0.31381944444444398</c:v>
                </c:pt>
                <c:pt idx="12762">
                  <c:v>0.31384259259259301</c:v>
                </c:pt>
                <c:pt idx="12763">
                  <c:v>0.31386574074074097</c:v>
                </c:pt>
                <c:pt idx="12764">
                  <c:v>0.31388888888888899</c:v>
                </c:pt>
                <c:pt idx="12765">
                  <c:v>0.31391203703703702</c:v>
                </c:pt>
                <c:pt idx="12766">
                  <c:v>0.31393518518518498</c:v>
                </c:pt>
                <c:pt idx="12767">
                  <c:v>0.31396990740740699</c:v>
                </c:pt>
                <c:pt idx="12768">
                  <c:v>0.31399305555555601</c:v>
                </c:pt>
                <c:pt idx="12769">
                  <c:v>0.31401620370370398</c:v>
                </c:pt>
                <c:pt idx="12770">
                  <c:v>0.314039351851852</c:v>
                </c:pt>
                <c:pt idx="12771">
                  <c:v>0.31406250000000002</c:v>
                </c:pt>
                <c:pt idx="12772">
                  <c:v>0.31408564814814799</c:v>
                </c:pt>
                <c:pt idx="12773">
                  <c:v>0.31410879629629601</c:v>
                </c:pt>
                <c:pt idx="12774">
                  <c:v>0.31413194444444398</c:v>
                </c:pt>
                <c:pt idx="12775">
                  <c:v>0.314155092592593</c:v>
                </c:pt>
                <c:pt idx="12776">
                  <c:v>0.314189814814815</c:v>
                </c:pt>
                <c:pt idx="12777">
                  <c:v>0.31421296296296303</c:v>
                </c:pt>
                <c:pt idx="12778">
                  <c:v>0.31423611111111099</c:v>
                </c:pt>
                <c:pt idx="12779">
                  <c:v>0.31425925925925902</c:v>
                </c:pt>
                <c:pt idx="12780">
                  <c:v>0.31428240740740698</c:v>
                </c:pt>
                <c:pt idx="12781">
                  <c:v>0.314305555555556</c:v>
                </c:pt>
                <c:pt idx="12782">
                  <c:v>0.31432870370370403</c:v>
                </c:pt>
                <c:pt idx="12783">
                  <c:v>0.31435185185185199</c:v>
                </c:pt>
                <c:pt idx="12784">
                  <c:v>0.31437500000000002</c:v>
                </c:pt>
                <c:pt idx="12785">
                  <c:v>0.31440972222222202</c:v>
                </c:pt>
                <c:pt idx="12786">
                  <c:v>0.31443287037036999</c:v>
                </c:pt>
                <c:pt idx="12787">
                  <c:v>0.31445601851851801</c:v>
                </c:pt>
                <c:pt idx="12788">
                  <c:v>0.31447916666666698</c:v>
                </c:pt>
                <c:pt idx="12789">
                  <c:v>0.314502314814815</c:v>
                </c:pt>
                <c:pt idx="12790">
                  <c:v>0.31452546296296302</c:v>
                </c:pt>
                <c:pt idx="12791">
                  <c:v>0.31454861111111099</c:v>
                </c:pt>
                <c:pt idx="12792">
                  <c:v>0.31457175925925901</c:v>
                </c:pt>
                <c:pt idx="12793">
                  <c:v>0.31460648148148102</c:v>
                </c:pt>
                <c:pt idx="12794">
                  <c:v>0.31462962962962998</c:v>
                </c:pt>
                <c:pt idx="12795">
                  <c:v>0.314652777777778</c:v>
                </c:pt>
                <c:pt idx="12796">
                  <c:v>0.31467592592592603</c:v>
                </c:pt>
                <c:pt idx="12797">
                  <c:v>0.31469907407407399</c:v>
                </c:pt>
                <c:pt idx="12798">
                  <c:v>0.31472222222222201</c:v>
                </c:pt>
                <c:pt idx="12799">
                  <c:v>0.31474537037036998</c:v>
                </c:pt>
                <c:pt idx="12800">
                  <c:v>0.314768518518518</c:v>
                </c:pt>
                <c:pt idx="12801">
                  <c:v>0.31479166666666702</c:v>
                </c:pt>
                <c:pt idx="12802">
                  <c:v>0.31482638888888897</c:v>
                </c:pt>
                <c:pt idx="12803">
                  <c:v>0.314849537037037</c:v>
                </c:pt>
                <c:pt idx="12804">
                  <c:v>0.31487268518518502</c:v>
                </c:pt>
                <c:pt idx="12805">
                  <c:v>0.31489583333333299</c:v>
                </c:pt>
                <c:pt idx="12806">
                  <c:v>0.31491898148148201</c:v>
                </c:pt>
                <c:pt idx="12807">
                  <c:v>0.31494212962962997</c:v>
                </c:pt>
                <c:pt idx="12808">
                  <c:v>0.314965277777778</c:v>
                </c:pt>
                <c:pt idx="12809">
                  <c:v>0.31498842592592602</c:v>
                </c:pt>
                <c:pt idx="12810">
                  <c:v>0.31502314814814802</c:v>
                </c:pt>
                <c:pt idx="12811">
                  <c:v>0.31504629629629599</c:v>
                </c:pt>
                <c:pt idx="12812">
                  <c:v>0.31506944444444401</c:v>
                </c:pt>
                <c:pt idx="12813">
                  <c:v>0.31509259259259298</c:v>
                </c:pt>
                <c:pt idx="12814">
                  <c:v>0.315115740740741</c:v>
                </c:pt>
                <c:pt idx="12815">
                  <c:v>0.31513888888888902</c:v>
                </c:pt>
                <c:pt idx="12816">
                  <c:v>0.31516203703703699</c:v>
                </c:pt>
                <c:pt idx="12817">
                  <c:v>0.31518518518518501</c:v>
                </c:pt>
                <c:pt idx="12818">
                  <c:v>0.31521990740740702</c:v>
                </c:pt>
                <c:pt idx="12819">
                  <c:v>0.31524305555555598</c:v>
                </c:pt>
                <c:pt idx="12820">
                  <c:v>0.31526620370370401</c:v>
                </c:pt>
                <c:pt idx="12821">
                  <c:v>0.31528935185185197</c:v>
                </c:pt>
                <c:pt idx="12822">
                  <c:v>0.3153125</c:v>
                </c:pt>
                <c:pt idx="12823">
                  <c:v>0.31533564814814802</c:v>
                </c:pt>
                <c:pt idx="12824">
                  <c:v>0.31535879629629598</c:v>
                </c:pt>
                <c:pt idx="12825">
                  <c:v>0.31538194444444501</c:v>
                </c:pt>
                <c:pt idx="12826">
                  <c:v>0.31540509259259297</c:v>
                </c:pt>
                <c:pt idx="12827">
                  <c:v>0.31543981481481498</c:v>
                </c:pt>
                <c:pt idx="12828">
                  <c:v>0.315462962962963</c:v>
                </c:pt>
                <c:pt idx="12829">
                  <c:v>0.31548611111111102</c:v>
                </c:pt>
                <c:pt idx="12830">
                  <c:v>0.31550925925925899</c:v>
                </c:pt>
                <c:pt idx="12831">
                  <c:v>0.31553240740740701</c:v>
                </c:pt>
                <c:pt idx="12832">
                  <c:v>0.31555555555555598</c:v>
                </c:pt>
                <c:pt idx="12833">
                  <c:v>0.315578703703704</c:v>
                </c:pt>
                <c:pt idx="12834">
                  <c:v>0.31560185185185202</c:v>
                </c:pt>
                <c:pt idx="12835">
                  <c:v>0.31563657407407397</c:v>
                </c:pt>
                <c:pt idx="12836">
                  <c:v>0.31565972222222199</c:v>
                </c:pt>
                <c:pt idx="12837">
                  <c:v>0.31568287037037002</c:v>
                </c:pt>
                <c:pt idx="12838">
                  <c:v>0.31570601851851798</c:v>
                </c:pt>
                <c:pt idx="12839">
                  <c:v>0.315729166666667</c:v>
                </c:pt>
                <c:pt idx="12840">
                  <c:v>0.31575231481481503</c:v>
                </c:pt>
                <c:pt idx="12841">
                  <c:v>0.31577546296296299</c:v>
                </c:pt>
                <c:pt idx="12842">
                  <c:v>0.31579861111111102</c:v>
                </c:pt>
                <c:pt idx="12843">
                  <c:v>0.31582175925925898</c:v>
                </c:pt>
                <c:pt idx="12844">
                  <c:v>0.31585648148148199</c:v>
                </c:pt>
                <c:pt idx="12845">
                  <c:v>0.31587962962963001</c:v>
                </c:pt>
                <c:pt idx="12846">
                  <c:v>0.31590277777777798</c:v>
                </c:pt>
                <c:pt idx="12847">
                  <c:v>0.315925925925926</c:v>
                </c:pt>
                <c:pt idx="12848">
                  <c:v>0.31594907407407402</c:v>
                </c:pt>
                <c:pt idx="12849">
                  <c:v>0.31597222222222199</c:v>
                </c:pt>
                <c:pt idx="12850">
                  <c:v>0.31599537037037001</c:v>
                </c:pt>
                <c:pt idx="12851">
                  <c:v>0.31601851851851898</c:v>
                </c:pt>
                <c:pt idx="12852">
                  <c:v>0.316041666666667</c:v>
                </c:pt>
                <c:pt idx="12853">
                  <c:v>0.316076388888889</c:v>
                </c:pt>
                <c:pt idx="12854">
                  <c:v>0.31609953703703703</c:v>
                </c:pt>
                <c:pt idx="12855">
                  <c:v>0.31612268518518499</c:v>
                </c:pt>
                <c:pt idx="12856">
                  <c:v>0.316157407407407</c:v>
                </c:pt>
                <c:pt idx="12857">
                  <c:v>0.31618055555555602</c:v>
                </c:pt>
                <c:pt idx="12858">
                  <c:v>0.31620370370370399</c:v>
                </c:pt>
                <c:pt idx="12859">
                  <c:v>0.31622685185185201</c:v>
                </c:pt>
                <c:pt idx="12860">
                  <c:v>0.31626157407407401</c:v>
                </c:pt>
                <c:pt idx="12861">
                  <c:v>0.31628472222222198</c:v>
                </c:pt>
                <c:pt idx="12862">
                  <c:v>0.31631944444444399</c:v>
                </c:pt>
                <c:pt idx="12863">
                  <c:v>0.31634259259259301</c:v>
                </c:pt>
                <c:pt idx="12864">
                  <c:v>0.31636574074074097</c:v>
                </c:pt>
                <c:pt idx="12865">
                  <c:v>0.31640046296296298</c:v>
                </c:pt>
                <c:pt idx="12866">
                  <c:v>0.316423611111111</c:v>
                </c:pt>
                <c:pt idx="12867">
                  <c:v>0.31644675925925903</c:v>
                </c:pt>
                <c:pt idx="12868">
                  <c:v>0.31646990740740699</c:v>
                </c:pt>
                <c:pt idx="12869">
                  <c:v>0.31649305555555601</c:v>
                </c:pt>
                <c:pt idx="12870">
                  <c:v>0.31652777777777802</c:v>
                </c:pt>
                <c:pt idx="12871">
                  <c:v>0.31655092592592599</c:v>
                </c:pt>
                <c:pt idx="12872">
                  <c:v>0.31657407407407401</c:v>
                </c:pt>
                <c:pt idx="12873">
                  <c:v>0.31659722222222197</c:v>
                </c:pt>
                <c:pt idx="12874">
                  <c:v>0.31662037037037</c:v>
                </c:pt>
                <c:pt idx="12875">
                  <c:v>0.31664351851851802</c:v>
                </c:pt>
                <c:pt idx="12876">
                  <c:v>0.31666666666666698</c:v>
                </c:pt>
                <c:pt idx="12877">
                  <c:v>0.31668981481481501</c:v>
                </c:pt>
                <c:pt idx="12878">
                  <c:v>0.31671296296296297</c:v>
                </c:pt>
                <c:pt idx="12879">
                  <c:v>0.31674768518518498</c:v>
                </c:pt>
                <c:pt idx="12880">
                  <c:v>0.316770833333333</c:v>
                </c:pt>
                <c:pt idx="12881">
                  <c:v>0.31679398148148102</c:v>
                </c:pt>
                <c:pt idx="12882">
                  <c:v>0.31681712962962999</c:v>
                </c:pt>
                <c:pt idx="12883">
                  <c:v>0.31684027777777801</c:v>
                </c:pt>
                <c:pt idx="12884">
                  <c:v>0.31686342592592598</c:v>
                </c:pt>
                <c:pt idx="12885">
                  <c:v>0.316886574074074</c:v>
                </c:pt>
                <c:pt idx="12886">
                  <c:v>0.31690972222222202</c:v>
                </c:pt>
                <c:pt idx="12887">
                  <c:v>0.31694444444444397</c:v>
                </c:pt>
                <c:pt idx="12888">
                  <c:v>0.31696759259259299</c:v>
                </c:pt>
                <c:pt idx="12889">
                  <c:v>0.31699074074074102</c:v>
                </c:pt>
                <c:pt idx="12890">
                  <c:v>0.31701388888888898</c:v>
                </c:pt>
                <c:pt idx="12891">
                  <c:v>0.31703703703703701</c:v>
                </c:pt>
                <c:pt idx="12892">
                  <c:v>0.31706018518518497</c:v>
                </c:pt>
                <c:pt idx="12893">
                  <c:v>0.317083333333333</c:v>
                </c:pt>
                <c:pt idx="12894">
                  <c:v>0.31710648148148102</c:v>
                </c:pt>
                <c:pt idx="12895">
                  <c:v>0.31712962962962998</c:v>
                </c:pt>
                <c:pt idx="12896">
                  <c:v>0.31716435185185199</c:v>
                </c:pt>
                <c:pt idx="12897">
                  <c:v>0.31718750000000001</c:v>
                </c:pt>
                <c:pt idx="12898">
                  <c:v>0.31721064814814798</c:v>
                </c:pt>
                <c:pt idx="12899">
                  <c:v>0.317233796296296</c:v>
                </c:pt>
                <c:pt idx="12900">
                  <c:v>0.31725694444444402</c:v>
                </c:pt>
                <c:pt idx="12901">
                  <c:v>0.31728009259259299</c:v>
                </c:pt>
                <c:pt idx="12902">
                  <c:v>0.31730324074074101</c:v>
                </c:pt>
                <c:pt idx="12903">
                  <c:v>0.31732638888888898</c:v>
                </c:pt>
                <c:pt idx="12904">
                  <c:v>0.31736111111111098</c:v>
                </c:pt>
                <c:pt idx="12905">
                  <c:v>0.31738425925925901</c:v>
                </c:pt>
                <c:pt idx="12906">
                  <c:v>0.31740740740740703</c:v>
                </c:pt>
                <c:pt idx="12907">
                  <c:v>0.31743055555555599</c:v>
                </c:pt>
                <c:pt idx="12908">
                  <c:v>0.31745370370370402</c:v>
                </c:pt>
                <c:pt idx="12909">
                  <c:v>0.31751157407407399</c:v>
                </c:pt>
                <c:pt idx="12910">
                  <c:v>0.31756944444444402</c:v>
                </c:pt>
                <c:pt idx="12911">
                  <c:v>0.31762731481481499</c:v>
                </c:pt>
                <c:pt idx="12912">
                  <c:v>0.31767361111111098</c:v>
                </c:pt>
                <c:pt idx="12913">
                  <c:v>0.317731481481481</c:v>
                </c:pt>
                <c:pt idx="12914">
                  <c:v>0.31775462962963003</c:v>
                </c:pt>
                <c:pt idx="12915">
                  <c:v>0.31777777777777799</c:v>
                </c:pt>
                <c:pt idx="12916">
                  <c:v>0.31780092592592601</c:v>
                </c:pt>
                <c:pt idx="12917">
                  <c:v>0.31782407407407398</c:v>
                </c:pt>
                <c:pt idx="12918">
                  <c:v>0.31785879629629599</c:v>
                </c:pt>
                <c:pt idx="12919">
                  <c:v>0.31788194444444501</c:v>
                </c:pt>
                <c:pt idx="12920">
                  <c:v>0.31790509259259297</c:v>
                </c:pt>
                <c:pt idx="12921">
                  <c:v>0.317928240740741</c:v>
                </c:pt>
                <c:pt idx="12922">
                  <c:v>0.31795138888888902</c:v>
                </c:pt>
                <c:pt idx="12923">
                  <c:v>0.31797453703703699</c:v>
                </c:pt>
                <c:pt idx="12924">
                  <c:v>0.31799768518518501</c:v>
                </c:pt>
                <c:pt idx="12925">
                  <c:v>0.31802083333333298</c:v>
                </c:pt>
                <c:pt idx="12926">
                  <c:v>0.31805555555555598</c:v>
                </c:pt>
                <c:pt idx="12927">
                  <c:v>0.318078703703704</c:v>
                </c:pt>
                <c:pt idx="12928">
                  <c:v>0.31810185185185202</c:v>
                </c:pt>
                <c:pt idx="12929">
                  <c:v>0.31812499999999999</c:v>
                </c:pt>
                <c:pt idx="12930">
                  <c:v>0.31814814814814801</c:v>
                </c:pt>
                <c:pt idx="12931">
                  <c:v>0.31817129629629598</c:v>
                </c:pt>
                <c:pt idx="12932">
                  <c:v>0.318194444444444</c:v>
                </c:pt>
                <c:pt idx="12933">
                  <c:v>0.31821759259259302</c:v>
                </c:pt>
                <c:pt idx="12934">
                  <c:v>0.31825231481481497</c:v>
                </c:pt>
                <c:pt idx="12935">
                  <c:v>0.318275462962963</c:v>
                </c:pt>
                <c:pt idx="12936">
                  <c:v>0.31829861111111102</c:v>
                </c:pt>
                <c:pt idx="12937">
                  <c:v>0.31832175925925899</c:v>
                </c:pt>
                <c:pt idx="12938">
                  <c:v>0.31834490740740701</c:v>
                </c:pt>
                <c:pt idx="12939">
                  <c:v>0.31836805555555597</c:v>
                </c:pt>
                <c:pt idx="12940">
                  <c:v>0.318391203703704</c:v>
                </c:pt>
                <c:pt idx="12941">
                  <c:v>0.31841435185185202</c:v>
                </c:pt>
                <c:pt idx="12942">
                  <c:v>0.31844907407407402</c:v>
                </c:pt>
                <c:pt idx="12943">
                  <c:v>0.31847222222222199</c:v>
                </c:pt>
                <c:pt idx="12944">
                  <c:v>0.31849537037037001</c:v>
                </c:pt>
                <c:pt idx="12945">
                  <c:v>0.31851851851851798</c:v>
                </c:pt>
                <c:pt idx="12946">
                  <c:v>0.318541666666667</c:v>
                </c:pt>
                <c:pt idx="12947">
                  <c:v>0.31856481481481502</c:v>
                </c:pt>
                <c:pt idx="12948">
                  <c:v>0.31858796296296299</c:v>
                </c:pt>
                <c:pt idx="12949">
                  <c:v>0.31861111111111101</c:v>
                </c:pt>
                <c:pt idx="12950">
                  <c:v>0.31863425925925898</c:v>
                </c:pt>
                <c:pt idx="12951">
                  <c:v>0.31866898148148098</c:v>
                </c:pt>
                <c:pt idx="12952">
                  <c:v>0.31869212962963001</c:v>
                </c:pt>
                <c:pt idx="12953">
                  <c:v>0.31871527777777803</c:v>
                </c:pt>
                <c:pt idx="12954">
                  <c:v>0.31873842592592599</c:v>
                </c:pt>
                <c:pt idx="12955">
                  <c:v>0.31876157407407402</c:v>
                </c:pt>
                <c:pt idx="12956">
                  <c:v>0.31878472222222198</c:v>
                </c:pt>
                <c:pt idx="12957">
                  <c:v>0.31880787037037001</c:v>
                </c:pt>
                <c:pt idx="12958">
                  <c:v>0.31883101851851797</c:v>
                </c:pt>
                <c:pt idx="12959">
                  <c:v>0.31886574074074098</c:v>
                </c:pt>
                <c:pt idx="12960">
                  <c:v>0.318888888888889</c:v>
                </c:pt>
                <c:pt idx="12961">
                  <c:v>0.31891203703703702</c:v>
                </c:pt>
                <c:pt idx="12962">
                  <c:v>0.31893518518518499</c:v>
                </c:pt>
                <c:pt idx="12963">
                  <c:v>0.31895833333333301</c:v>
                </c:pt>
                <c:pt idx="12964">
                  <c:v>0.31898148148148098</c:v>
                </c:pt>
                <c:pt idx="12965">
                  <c:v>0.31900462962963</c:v>
                </c:pt>
                <c:pt idx="12966">
                  <c:v>0.31902777777777802</c:v>
                </c:pt>
                <c:pt idx="12967">
                  <c:v>0.31906250000000003</c:v>
                </c:pt>
                <c:pt idx="12968">
                  <c:v>0.31908564814814799</c:v>
                </c:pt>
                <c:pt idx="12969">
                  <c:v>0.31910879629629602</c:v>
                </c:pt>
                <c:pt idx="12970">
                  <c:v>0.31913194444444398</c:v>
                </c:pt>
                <c:pt idx="12971">
                  <c:v>0.319155092592593</c:v>
                </c:pt>
                <c:pt idx="12972">
                  <c:v>0.31917824074074103</c:v>
                </c:pt>
                <c:pt idx="12973">
                  <c:v>0.31920138888888899</c:v>
                </c:pt>
                <c:pt idx="12974">
                  <c:v>0.31922453703703701</c:v>
                </c:pt>
                <c:pt idx="12975">
                  <c:v>0.31924768518518498</c:v>
                </c:pt>
                <c:pt idx="12976">
                  <c:v>0.319270833333333</c:v>
                </c:pt>
                <c:pt idx="12977">
                  <c:v>0.31930555555555601</c:v>
                </c:pt>
                <c:pt idx="12978">
                  <c:v>0.31932870370370398</c:v>
                </c:pt>
                <c:pt idx="12979">
                  <c:v>0.319351851851852</c:v>
                </c:pt>
                <c:pt idx="12980">
                  <c:v>0.31937500000000002</c:v>
                </c:pt>
                <c:pt idx="12981">
                  <c:v>0.31939814814814799</c:v>
                </c:pt>
                <c:pt idx="12982">
                  <c:v>0.31942129629629601</c:v>
                </c:pt>
                <c:pt idx="12983">
                  <c:v>0.31944444444444398</c:v>
                </c:pt>
                <c:pt idx="12984">
                  <c:v>0.319467592592593</c:v>
                </c:pt>
                <c:pt idx="12985">
                  <c:v>0.319502314814815</c:v>
                </c:pt>
                <c:pt idx="12986">
                  <c:v>0.31952546296296302</c:v>
                </c:pt>
                <c:pt idx="12987">
                  <c:v>0.31954861111111099</c:v>
                </c:pt>
                <c:pt idx="12988">
                  <c:v>0.31957175925925901</c:v>
                </c:pt>
                <c:pt idx="12989">
                  <c:v>0.31959490740740698</c:v>
                </c:pt>
                <c:pt idx="12990">
                  <c:v>0.319618055555556</c:v>
                </c:pt>
                <c:pt idx="12991">
                  <c:v>0.31964120370370402</c:v>
                </c:pt>
                <c:pt idx="12992">
                  <c:v>0.31966435185185199</c:v>
                </c:pt>
                <c:pt idx="12993">
                  <c:v>0.31968750000000001</c:v>
                </c:pt>
                <c:pt idx="12994">
                  <c:v>0.31972222222222202</c:v>
                </c:pt>
                <c:pt idx="12995">
                  <c:v>0.31974537037036999</c:v>
                </c:pt>
                <c:pt idx="12996">
                  <c:v>0.31976851851851801</c:v>
                </c:pt>
                <c:pt idx="12997">
                  <c:v>0.31979166666666697</c:v>
                </c:pt>
                <c:pt idx="12998">
                  <c:v>0.319814814814815</c:v>
                </c:pt>
                <c:pt idx="12999">
                  <c:v>0.31983796296296302</c:v>
                </c:pt>
                <c:pt idx="13000">
                  <c:v>0.31986111111111099</c:v>
                </c:pt>
                <c:pt idx="13001">
                  <c:v>0.31988425925925901</c:v>
                </c:pt>
                <c:pt idx="13002">
                  <c:v>0.31991898148148201</c:v>
                </c:pt>
                <c:pt idx="13003">
                  <c:v>0.31994212962962998</c:v>
                </c:pt>
                <c:pt idx="13004">
                  <c:v>0.319965277777778</c:v>
                </c:pt>
                <c:pt idx="13005">
                  <c:v>0.31998842592592602</c:v>
                </c:pt>
                <c:pt idx="13006">
                  <c:v>0.32001157407407399</c:v>
                </c:pt>
                <c:pt idx="13007">
                  <c:v>0.32003472222222201</c:v>
                </c:pt>
                <c:pt idx="13008">
                  <c:v>0.32005787037036998</c:v>
                </c:pt>
                <c:pt idx="13009">
                  <c:v>0.320081018518518</c:v>
                </c:pt>
                <c:pt idx="13010">
                  <c:v>0.32010416666666702</c:v>
                </c:pt>
                <c:pt idx="13011">
                  <c:v>0.32012731481481499</c:v>
                </c:pt>
                <c:pt idx="13012">
                  <c:v>0.320162037037037</c:v>
                </c:pt>
                <c:pt idx="13013">
                  <c:v>0.32018518518518502</c:v>
                </c:pt>
                <c:pt idx="13014">
                  <c:v>0.32020833333333298</c:v>
                </c:pt>
                <c:pt idx="13015">
                  <c:v>0.32023148148148101</c:v>
                </c:pt>
                <c:pt idx="13016">
                  <c:v>0.32025462962963003</c:v>
                </c:pt>
                <c:pt idx="13017">
                  <c:v>0.32027777777777799</c:v>
                </c:pt>
                <c:pt idx="13018">
                  <c:v>0.32030092592592602</c:v>
                </c:pt>
                <c:pt idx="13019">
                  <c:v>0.32032407407407398</c:v>
                </c:pt>
                <c:pt idx="13020">
                  <c:v>0.32035879629629599</c:v>
                </c:pt>
                <c:pt idx="13021">
                  <c:v>0.32038194444444501</c:v>
                </c:pt>
                <c:pt idx="13022">
                  <c:v>0.32040509259259298</c:v>
                </c:pt>
                <c:pt idx="13023">
                  <c:v>0.320428240740741</c:v>
                </c:pt>
                <c:pt idx="13024">
                  <c:v>0.32045138888888902</c:v>
                </c:pt>
                <c:pt idx="13025">
                  <c:v>0.32047453703703699</c:v>
                </c:pt>
                <c:pt idx="13026">
                  <c:v>0.32049768518518501</c:v>
                </c:pt>
                <c:pt idx="13027">
                  <c:v>0.32052083333333298</c:v>
                </c:pt>
                <c:pt idx="13028">
                  <c:v>0.320543981481482</c:v>
                </c:pt>
                <c:pt idx="13029">
                  <c:v>0.320578703703704</c:v>
                </c:pt>
                <c:pt idx="13030">
                  <c:v>0.32060185185185203</c:v>
                </c:pt>
                <c:pt idx="13031">
                  <c:v>0.32062499999999999</c:v>
                </c:pt>
                <c:pt idx="13032">
                  <c:v>0.32064814814814802</c:v>
                </c:pt>
                <c:pt idx="13033">
                  <c:v>0.32067129629629598</c:v>
                </c:pt>
                <c:pt idx="13034">
                  <c:v>0.320694444444444</c:v>
                </c:pt>
                <c:pt idx="13035">
                  <c:v>0.32071759259259303</c:v>
                </c:pt>
                <c:pt idx="13036">
                  <c:v>0.32074074074074099</c:v>
                </c:pt>
                <c:pt idx="13037">
                  <c:v>0.320775462962963</c:v>
                </c:pt>
                <c:pt idx="13038">
                  <c:v>0.32079861111111102</c:v>
                </c:pt>
                <c:pt idx="13039">
                  <c:v>0.32082175925925899</c:v>
                </c:pt>
                <c:pt idx="13040">
                  <c:v>0.32084490740740701</c:v>
                </c:pt>
                <c:pt idx="13041">
                  <c:v>0.32087962962963001</c:v>
                </c:pt>
                <c:pt idx="13042">
                  <c:v>0.32090277777777798</c:v>
                </c:pt>
                <c:pt idx="13043">
                  <c:v>0.320925925925926</c:v>
                </c:pt>
                <c:pt idx="13044">
                  <c:v>0.32094907407407403</c:v>
                </c:pt>
                <c:pt idx="13045">
                  <c:v>0.32097222222222199</c:v>
                </c:pt>
                <c:pt idx="13046">
                  <c:v>0.32099537037037001</c:v>
                </c:pt>
                <c:pt idx="13047">
                  <c:v>0.32101851851851898</c:v>
                </c:pt>
                <c:pt idx="13048">
                  <c:v>0.321041666666667</c:v>
                </c:pt>
                <c:pt idx="13049">
                  <c:v>0.32107638888888901</c:v>
                </c:pt>
                <c:pt idx="13050">
                  <c:v>0.32109953703703698</c:v>
                </c:pt>
                <c:pt idx="13051">
                  <c:v>0.321122685185185</c:v>
                </c:pt>
                <c:pt idx="13052">
                  <c:v>0.32114583333333302</c:v>
                </c:pt>
                <c:pt idx="13053">
                  <c:v>0.32116898148148199</c:v>
                </c:pt>
                <c:pt idx="13054">
                  <c:v>0.32119212962963001</c:v>
                </c:pt>
                <c:pt idx="13055">
                  <c:v>0.32121527777777797</c:v>
                </c:pt>
                <c:pt idx="13056">
                  <c:v>0.321238425925926</c:v>
                </c:pt>
                <c:pt idx="13057">
                  <c:v>0.32126157407407402</c:v>
                </c:pt>
                <c:pt idx="13058">
                  <c:v>0.32129629629629602</c:v>
                </c:pt>
                <c:pt idx="13059">
                  <c:v>0.32131944444444399</c:v>
                </c:pt>
                <c:pt idx="13060">
                  <c:v>0.32134259259259301</c:v>
                </c:pt>
                <c:pt idx="13061">
                  <c:v>0.32136574074074098</c:v>
                </c:pt>
                <c:pt idx="13062">
                  <c:v>0.321388888888889</c:v>
                </c:pt>
                <c:pt idx="13063">
                  <c:v>0.32141203703703702</c:v>
                </c:pt>
                <c:pt idx="13064">
                  <c:v>0.32143518518518499</c:v>
                </c:pt>
                <c:pt idx="13065">
                  <c:v>0.32145833333333301</c:v>
                </c:pt>
                <c:pt idx="13066">
                  <c:v>0.32148148148148098</c:v>
                </c:pt>
                <c:pt idx="13067">
                  <c:v>0.32150462962963</c:v>
                </c:pt>
                <c:pt idx="13068">
                  <c:v>0.32153935185185201</c:v>
                </c:pt>
                <c:pt idx="13069">
                  <c:v>0.32156249999999997</c:v>
                </c:pt>
                <c:pt idx="13070">
                  <c:v>0.321585648148148</c:v>
                </c:pt>
                <c:pt idx="13071">
                  <c:v>0.32160879629629602</c:v>
                </c:pt>
                <c:pt idx="13072">
                  <c:v>0.32163194444444398</c:v>
                </c:pt>
                <c:pt idx="13073">
                  <c:v>0.32165509259259301</c:v>
                </c:pt>
                <c:pt idx="13074">
                  <c:v>0.32167824074074097</c:v>
                </c:pt>
                <c:pt idx="13075">
                  <c:v>0.32170138888888899</c:v>
                </c:pt>
                <c:pt idx="13076">
                  <c:v>0.32172453703703702</c:v>
                </c:pt>
                <c:pt idx="13077">
                  <c:v>0.32175925925925902</c:v>
                </c:pt>
                <c:pt idx="13078">
                  <c:v>0.32178240740740699</c:v>
                </c:pt>
                <c:pt idx="13079">
                  <c:v>0.32180555555555601</c:v>
                </c:pt>
                <c:pt idx="13080">
                  <c:v>0.32182870370370398</c:v>
                </c:pt>
                <c:pt idx="13081">
                  <c:v>0.321851851851852</c:v>
                </c:pt>
                <c:pt idx="13082">
                  <c:v>0.32187500000000002</c:v>
                </c:pt>
                <c:pt idx="13083">
                  <c:v>0.32189814814814799</c:v>
                </c:pt>
                <c:pt idx="13084">
                  <c:v>0.32192129629629601</c:v>
                </c:pt>
                <c:pt idx="13085">
                  <c:v>0.32195601851851802</c:v>
                </c:pt>
                <c:pt idx="13086">
                  <c:v>0.32197916666666698</c:v>
                </c:pt>
                <c:pt idx="13087">
                  <c:v>0.322002314814815</c:v>
                </c:pt>
                <c:pt idx="13088">
                  <c:v>0.32202546296296303</c:v>
                </c:pt>
                <c:pt idx="13089">
                  <c:v>0.32204861111111099</c:v>
                </c:pt>
                <c:pt idx="13090">
                  <c:v>0.32207175925925902</c:v>
                </c:pt>
                <c:pt idx="13091">
                  <c:v>0.32209490740740698</c:v>
                </c:pt>
                <c:pt idx="13092">
                  <c:v>0.322118055555556</c:v>
                </c:pt>
                <c:pt idx="13093">
                  <c:v>0.32214120370370403</c:v>
                </c:pt>
                <c:pt idx="13094">
                  <c:v>0.32216435185185199</c:v>
                </c:pt>
                <c:pt idx="13095">
                  <c:v>0.322199074074074</c:v>
                </c:pt>
                <c:pt idx="13096">
                  <c:v>0.32222222222222202</c:v>
                </c:pt>
                <c:pt idx="13097">
                  <c:v>0.32224537037036999</c:v>
                </c:pt>
                <c:pt idx="13098">
                  <c:v>0.32226851851851801</c:v>
                </c:pt>
                <c:pt idx="13099">
                  <c:v>0.32229166666666698</c:v>
                </c:pt>
                <c:pt idx="13100">
                  <c:v>0.322314814814815</c:v>
                </c:pt>
                <c:pt idx="13101">
                  <c:v>0.32233796296296302</c:v>
                </c:pt>
                <c:pt idx="13102">
                  <c:v>0.32236111111111099</c:v>
                </c:pt>
                <c:pt idx="13103">
                  <c:v>0.32239583333333299</c:v>
                </c:pt>
                <c:pt idx="13104">
                  <c:v>0.32241898148148201</c:v>
                </c:pt>
                <c:pt idx="13105">
                  <c:v>0.32244212962962998</c:v>
                </c:pt>
                <c:pt idx="13106">
                  <c:v>0.322465277777778</c:v>
                </c:pt>
                <c:pt idx="13107">
                  <c:v>0.32248842592592603</c:v>
                </c:pt>
                <c:pt idx="13108">
                  <c:v>0.32251157407407399</c:v>
                </c:pt>
                <c:pt idx="13109">
                  <c:v>0.32253472222222201</c:v>
                </c:pt>
                <c:pt idx="13110">
                  <c:v>0.32255787037036998</c:v>
                </c:pt>
                <c:pt idx="13111">
                  <c:v>0.322581018518518</c:v>
                </c:pt>
                <c:pt idx="13112">
                  <c:v>0.32261574074074101</c:v>
                </c:pt>
                <c:pt idx="13113">
                  <c:v>0.32263888888888897</c:v>
                </c:pt>
                <c:pt idx="13114">
                  <c:v>0.322662037037037</c:v>
                </c:pt>
                <c:pt idx="13115">
                  <c:v>0.32268518518518502</c:v>
                </c:pt>
                <c:pt idx="13116">
                  <c:v>0.32270833333333299</c:v>
                </c:pt>
                <c:pt idx="13117">
                  <c:v>0.32273148148148101</c:v>
                </c:pt>
                <c:pt idx="13118">
                  <c:v>0.32275462962962997</c:v>
                </c:pt>
                <c:pt idx="13119">
                  <c:v>0.322777777777778</c:v>
                </c:pt>
                <c:pt idx="13120">
                  <c:v>0.32280092592592602</c:v>
                </c:pt>
                <c:pt idx="13121">
                  <c:v>0.32283564814814802</c:v>
                </c:pt>
                <c:pt idx="13122">
                  <c:v>0.32285879629629599</c:v>
                </c:pt>
                <c:pt idx="13123">
                  <c:v>0.32288194444444501</c:v>
                </c:pt>
                <c:pt idx="13124">
                  <c:v>0.32290509259259298</c:v>
                </c:pt>
                <c:pt idx="13125">
                  <c:v>0.322928240740741</c:v>
                </c:pt>
                <c:pt idx="13126">
                  <c:v>0.32295138888888902</c:v>
                </c:pt>
                <c:pt idx="13127">
                  <c:v>0.32297453703703699</c:v>
                </c:pt>
                <c:pt idx="13128">
                  <c:v>0.32299768518518501</c:v>
                </c:pt>
                <c:pt idx="13129">
                  <c:v>0.32302083333333298</c:v>
                </c:pt>
                <c:pt idx="13130">
                  <c:v>0.32305555555555598</c:v>
                </c:pt>
                <c:pt idx="13131">
                  <c:v>0.32307870370370401</c:v>
                </c:pt>
                <c:pt idx="13132">
                  <c:v>0.32310185185185197</c:v>
                </c:pt>
                <c:pt idx="13133">
                  <c:v>0.323125</c:v>
                </c:pt>
                <c:pt idx="13134">
                  <c:v>0.32314814814814802</c:v>
                </c:pt>
                <c:pt idx="13135">
                  <c:v>0.32317129629629598</c:v>
                </c:pt>
                <c:pt idx="13136">
                  <c:v>0.32319444444444401</c:v>
                </c:pt>
                <c:pt idx="13137">
                  <c:v>0.32321759259259297</c:v>
                </c:pt>
                <c:pt idx="13138">
                  <c:v>0.32324074074074099</c:v>
                </c:pt>
                <c:pt idx="13139">
                  <c:v>0.323275462962963</c:v>
                </c:pt>
                <c:pt idx="13140">
                  <c:v>0.32329861111111102</c:v>
                </c:pt>
                <c:pt idx="13141">
                  <c:v>0.32332175925925899</c:v>
                </c:pt>
                <c:pt idx="13142">
                  <c:v>0.32334490740740701</c:v>
                </c:pt>
                <c:pt idx="13143">
                  <c:v>0.32336805555555598</c:v>
                </c:pt>
                <c:pt idx="13144">
                  <c:v>0.323391203703704</c:v>
                </c:pt>
                <c:pt idx="13145">
                  <c:v>0.32341435185185202</c:v>
                </c:pt>
                <c:pt idx="13146">
                  <c:v>0.32343749999999999</c:v>
                </c:pt>
                <c:pt idx="13147">
                  <c:v>0.32347222222222199</c:v>
                </c:pt>
                <c:pt idx="13148">
                  <c:v>0.32349537037037002</c:v>
                </c:pt>
                <c:pt idx="13149">
                  <c:v>0.32351851851851898</c:v>
                </c:pt>
                <c:pt idx="13150">
                  <c:v>0.323541666666667</c:v>
                </c:pt>
                <c:pt idx="13151">
                  <c:v>0.32356481481481503</c:v>
                </c:pt>
                <c:pt idx="13152">
                  <c:v>0.32358796296296299</c:v>
                </c:pt>
                <c:pt idx="13153">
                  <c:v>0.32361111111111102</c:v>
                </c:pt>
                <c:pt idx="13154">
                  <c:v>0.32363425925925898</c:v>
                </c:pt>
                <c:pt idx="13155">
                  <c:v>0.32366898148148199</c:v>
                </c:pt>
                <c:pt idx="13156">
                  <c:v>0.32369212962963001</c:v>
                </c:pt>
                <c:pt idx="13157">
                  <c:v>0.32371527777777798</c:v>
                </c:pt>
                <c:pt idx="13158">
                  <c:v>0.323738425925926</c:v>
                </c:pt>
                <c:pt idx="13159">
                  <c:v>0.32376157407407402</c:v>
                </c:pt>
                <c:pt idx="13160">
                  <c:v>0.32378472222222199</c:v>
                </c:pt>
                <c:pt idx="13161">
                  <c:v>0.32380787037037001</c:v>
                </c:pt>
                <c:pt idx="13162">
                  <c:v>0.32383101851851798</c:v>
                </c:pt>
                <c:pt idx="13163">
                  <c:v>0.323854166666667</c:v>
                </c:pt>
                <c:pt idx="13164">
                  <c:v>0.323888888888889</c:v>
                </c:pt>
                <c:pt idx="13165">
                  <c:v>0.32391203703703703</c:v>
                </c:pt>
                <c:pt idx="13166">
                  <c:v>0.32393518518518499</c:v>
                </c:pt>
                <c:pt idx="13167">
                  <c:v>0.32395833333333302</c:v>
                </c:pt>
                <c:pt idx="13168">
                  <c:v>0.32398148148148098</c:v>
                </c:pt>
                <c:pt idx="13169">
                  <c:v>0.32400462962963</c:v>
                </c:pt>
                <c:pt idx="13170">
                  <c:v>0.32402777777777803</c:v>
                </c:pt>
                <c:pt idx="13171">
                  <c:v>0.32405092592592599</c:v>
                </c:pt>
                <c:pt idx="13172">
                  <c:v>0.32407407407407401</c:v>
                </c:pt>
                <c:pt idx="13173">
                  <c:v>0.32410879629629602</c:v>
                </c:pt>
                <c:pt idx="13174">
                  <c:v>0.32413194444444399</c:v>
                </c:pt>
                <c:pt idx="13175">
                  <c:v>0.32415509259259301</c:v>
                </c:pt>
                <c:pt idx="13176">
                  <c:v>0.32417824074074097</c:v>
                </c:pt>
                <c:pt idx="13177">
                  <c:v>0.324201388888889</c:v>
                </c:pt>
                <c:pt idx="13178">
                  <c:v>0.32422453703703702</c:v>
                </c:pt>
                <c:pt idx="13179">
                  <c:v>0.32424768518518499</c:v>
                </c:pt>
                <c:pt idx="13180">
                  <c:v>0.32427083333333301</c:v>
                </c:pt>
                <c:pt idx="13181">
                  <c:v>0.32429398148148098</c:v>
                </c:pt>
                <c:pt idx="13182">
                  <c:v>0.32432870370370398</c:v>
                </c:pt>
                <c:pt idx="13183">
                  <c:v>0.324351851851852</c:v>
                </c:pt>
                <c:pt idx="13184">
                  <c:v>0.32437500000000002</c:v>
                </c:pt>
                <c:pt idx="13185">
                  <c:v>0.32439814814814799</c:v>
                </c:pt>
                <c:pt idx="13186">
                  <c:v>0.32442129629629601</c:v>
                </c:pt>
                <c:pt idx="13187">
                  <c:v>0.32444444444444398</c:v>
                </c:pt>
                <c:pt idx="13188">
                  <c:v>0.324467592592593</c:v>
                </c:pt>
                <c:pt idx="13189">
                  <c:v>0.32449074074074102</c:v>
                </c:pt>
                <c:pt idx="13190">
                  <c:v>0.32451388888888899</c:v>
                </c:pt>
                <c:pt idx="13191">
                  <c:v>0.324548611111111</c:v>
                </c:pt>
                <c:pt idx="13192">
                  <c:v>0.32457175925925902</c:v>
                </c:pt>
                <c:pt idx="13193">
                  <c:v>0.32459490740740699</c:v>
                </c:pt>
                <c:pt idx="13194">
                  <c:v>0.32465277777777801</c:v>
                </c:pt>
                <c:pt idx="13195">
                  <c:v>0.32467592592592598</c:v>
                </c:pt>
                <c:pt idx="13196">
                  <c:v>0.324699074074074</c:v>
                </c:pt>
                <c:pt idx="13197">
                  <c:v>0.32472222222222202</c:v>
                </c:pt>
                <c:pt idx="13198">
                  <c:v>0.32474537037036999</c:v>
                </c:pt>
                <c:pt idx="13199">
                  <c:v>0.32476851851851801</c:v>
                </c:pt>
                <c:pt idx="13200">
                  <c:v>0.32479166666666698</c:v>
                </c:pt>
                <c:pt idx="13201">
                  <c:v>0.324814814814815</c:v>
                </c:pt>
                <c:pt idx="13202">
                  <c:v>0.32484953703703701</c:v>
                </c:pt>
                <c:pt idx="13203">
                  <c:v>0.32487268518518497</c:v>
                </c:pt>
                <c:pt idx="13204">
                  <c:v>0.324895833333333</c:v>
                </c:pt>
                <c:pt idx="13205">
                  <c:v>0.32491898148148202</c:v>
                </c:pt>
                <c:pt idx="13206">
                  <c:v>0.32494212962962998</c:v>
                </c:pt>
                <c:pt idx="13207">
                  <c:v>0.32496527777777801</c:v>
                </c:pt>
                <c:pt idx="13208">
                  <c:v>0.32498842592592603</c:v>
                </c:pt>
                <c:pt idx="13209">
                  <c:v>0.32501157407407399</c:v>
                </c:pt>
                <c:pt idx="13210">
                  <c:v>0.32503472222222202</c:v>
                </c:pt>
                <c:pt idx="13211">
                  <c:v>0.32505787037036998</c:v>
                </c:pt>
                <c:pt idx="13212">
                  <c:v>0.32509259259259299</c:v>
                </c:pt>
                <c:pt idx="13213">
                  <c:v>0.32511574074074101</c:v>
                </c:pt>
                <c:pt idx="13214">
                  <c:v>0.32513888888888898</c:v>
                </c:pt>
                <c:pt idx="13215">
                  <c:v>0.325162037037037</c:v>
                </c:pt>
                <c:pt idx="13216">
                  <c:v>0.32518518518518502</c:v>
                </c:pt>
                <c:pt idx="13217">
                  <c:v>0.32520833333333299</c:v>
                </c:pt>
                <c:pt idx="13218">
                  <c:v>0.32523148148148101</c:v>
                </c:pt>
                <c:pt idx="13219">
                  <c:v>0.32525462962962998</c:v>
                </c:pt>
                <c:pt idx="13220">
                  <c:v>0.32528935185185198</c:v>
                </c:pt>
                <c:pt idx="13221">
                  <c:v>0.3253125</c:v>
                </c:pt>
                <c:pt idx="13222">
                  <c:v>0.32533564814814803</c:v>
                </c:pt>
                <c:pt idx="13223">
                  <c:v>0.32535879629629599</c:v>
                </c:pt>
                <c:pt idx="13224">
                  <c:v>0.32538194444444402</c:v>
                </c:pt>
                <c:pt idx="13225">
                  <c:v>0.32540509259259298</c:v>
                </c:pt>
                <c:pt idx="13226">
                  <c:v>0.325428240740741</c:v>
                </c:pt>
                <c:pt idx="13227">
                  <c:v>0.32545138888888903</c:v>
                </c:pt>
                <c:pt idx="13228">
                  <c:v>0.32547453703703699</c:v>
                </c:pt>
                <c:pt idx="13229">
                  <c:v>0.325509259259259</c:v>
                </c:pt>
                <c:pt idx="13230">
                  <c:v>0.32553240740740702</c:v>
                </c:pt>
                <c:pt idx="13231">
                  <c:v>0.32555555555555599</c:v>
                </c:pt>
                <c:pt idx="13232">
                  <c:v>0.32557870370370401</c:v>
                </c:pt>
                <c:pt idx="13233">
                  <c:v>0.32560185185185198</c:v>
                </c:pt>
                <c:pt idx="13234">
                  <c:v>0.325625</c:v>
                </c:pt>
                <c:pt idx="13235">
                  <c:v>0.32564814814814802</c:v>
                </c:pt>
                <c:pt idx="13236">
                  <c:v>0.32567129629629599</c:v>
                </c:pt>
                <c:pt idx="13237">
                  <c:v>0.32570601851851799</c:v>
                </c:pt>
                <c:pt idx="13238">
                  <c:v>0.32572916666666701</c:v>
                </c:pt>
                <c:pt idx="13239">
                  <c:v>0.32575231481481498</c:v>
                </c:pt>
                <c:pt idx="13240">
                  <c:v>0.325775462962963</c:v>
                </c:pt>
                <c:pt idx="13241">
                  <c:v>0.32579861111111103</c:v>
                </c:pt>
                <c:pt idx="13242">
                  <c:v>0.32582175925925899</c:v>
                </c:pt>
                <c:pt idx="13243">
                  <c:v>0.32584490740740701</c:v>
                </c:pt>
                <c:pt idx="13244">
                  <c:v>0.32586805555555598</c:v>
                </c:pt>
                <c:pt idx="13245">
                  <c:v>0.32590277777777799</c:v>
                </c:pt>
                <c:pt idx="13246">
                  <c:v>0.32592592592592601</c:v>
                </c:pt>
                <c:pt idx="13247">
                  <c:v>0.32594907407407397</c:v>
                </c:pt>
                <c:pt idx="13248">
                  <c:v>0.325972222222222</c:v>
                </c:pt>
                <c:pt idx="13249">
                  <c:v>0.32599537037037002</c:v>
                </c:pt>
                <c:pt idx="13250">
                  <c:v>0.32601851851851898</c:v>
                </c:pt>
                <c:pt idx="13251">
                  <c:v>0.32604166666666701</c:v>
                </c:pt>
                <c:pt idx="13252">
                  <c:v>0.32606481481481497</c:v>
                </c:pt>
                <c:pt idx="13253">
                  <c:v>0.32609953703703698</c:v>
                </c:pt>
                <c:pt idx="13254">
                  <c:v>0.326122685185185</c:v>
                </c:pt>
                <c:pt idx="13255">
                  <c:v>0.32614583333333302</c:v>
                </c:pt>
                <c:pt idx="13256">
                  <c:v>0.32616898148148199</c:v>
                </c:pt>
                <c:pt idx="13257">
                  <c:v>0.32619212962963001</c:v>
                </c:pt>
                <c:pt idx="13258">
                  <c:v>0.32621527777777798</c:v>
                </c:pt>
                <c:pt idx="13259">
                  <c:v>0.326238425925926</c:v>
                </c:pt>
                <c:pt idx="13260">
                  <c:v>0.32626157407407402</c:v>
                </c:pt>
                <c:pt idx="13261">
                  <c:v>0.32628472222222199</c:v>
                </c:pt>
                <c:pt idx="13262">
                  <c:v>0.32631944444444499</c:v>
                </c:pt>
                <c:pt idx="13263">
                  <c:v>0.32634259259259302</c:v>
                </c:pt>
                <c:pt idx="13264">
                  <c:v>0.32636574074074098</c:v>
                </c:pt>
                <c:pt idx="13265">
                  <c:v>0.32638888888888901</c:v>
                </c:pt>
                <c:pt idx="13266">
                  <c:v>0.32641203703703697</c:v>
                </c:pt>
                <c:pt idx="13267">
                  <c:v>0.326435185185185</c:v>
                </c:pt>
                <c:pt idx="13268">
                  <c:v>0.32645833333333302</c:v>
                </c:pt>
                <c:pt idx="13269">
                  <c:v>0.32648148148148098</c:v>
                </c:pt>
                <c:pt idx="13270">
                  <c:v>0.32650462962963001</c:v>
                </c:pt>
                <c:pt idx="13271">
                  <c:v>0.32653935185185201</c:v>
                </c:pt>
                <c:pt idx="13272">
                  <c:v>0.32656249999999998</c:v>
                </c:pt>
                <c:pt idx="13273">
                  <c:v>0.326585648148148</c:v>
                </c:pt>
                <c:pt idx="13274">
                  <c:v>0.32660879629629602</c:v>
                </c:pt>
                <c:pt idx="13275">
                  <c:v>0.32663194444444399</c:v>
                </c:pt>
                <c:pt idx="13276">
                  <c:v>0.32665509259259301</c:v>
                </c:pt>
                <c:pt idx="13277">
                  <c:v>0.32667824074074098</c:v>
                </c:pt>
                <c:pt idx="13278">
                  <c:v>0.326701388888889</c:v>
                </c:pt>
                <c:pt idx="13279">
                  <c:v>0.32672453703703702</c:v>
                </c:pt>
                <c:pt idx="13280">
                  <c:v>0.32675925925925903</c:v>
                </c:pt>
                <c:pt idx="13281">
                  <c:v>0.32678240740740699</c:v>
                </c:pt>
                <c:pt idx="13282">
                  <c:v>0.32680555555555602</c:v>
                </c:pt>
                <c:pt idx="13283">
                  <c:v>0.32682870370370398</c:v>
                </c:pt>
                <c:pt idx="13284">
                  <c:v>0.326851851851852</c:v>
                </c:pt>
                <c:pt idx="13285">
                  <c:v>0.32687500000000003</c:v>
                </c:pt>
                <c:pt idx="13286">
                  <c:v>0.32689814814814799</c:v>
                </c:pt>
                <c:pt idx="13287">
                  <c:v>0.32692129629629602</c:v>
                </c:pt>
                <c:pt idx="13288">
                  <c:v>0.32694444444444398</c:v>
                </c:pt>
                <c:pt idx="13289">
                  <c:v>0.32697916666666699</c:v>
                </c:pt>
                <c:pt idx="13290">
                  <c:v>0.32700231481481501</c:v>
                </c:pt>
                <c:pt idx="13291">
                  <c:v>0.32702546296296298</c:v>
                </c:pt>
                <c:pt idx="13292">
                  <c:v>0.327048611111111</c:v>
                </c:pt>
                <c:pt idx="13293">
                  <c:v>0.32707175925925902</c:v>
                </c:pt>
                <c:pt idx="13294">
                  <c:v>0.32709490740740699</c:v>
                </c:pt>
                <c:pt idx="13295">
                  <c:v>0.32711805555555601</c:v>
                </c:pt>
                <c:pt idx="13296">
                  <c:v>0.32714120370370398</c:v>
                </c:pt>
                <c:pt idx="13297">
                  <c:v>0.32717592592592598</c:v>
                </c:pt>
                <c:pt idx="13298">
                  <c:v>0.327199074074074</c:v>
                </c:pt>
                <c:pt idx="13299">
                  <c:v>0.32722222222222203</c:v>
                </c:pt>
                <c:pt idx="13300">
                  <c:v>0.32724537037036999</c:v>
                </c:pt>
                <c:pt idx="13301">
                  <c:v>0.32726851851851801</c:v>
                </c:pt>
                <c:pt idx="13302">
                  <c:v>0.32729166666666698</c:v>
                </c:pt>
                <c:pt idx="13303">
                  <c:v>0.327314814814815</c:v>
                </c:pt>
                <c:pt idx="13304">
                  <c:v>0.32733796296296302</c:v>
                </c:pt>
                <c:pt idx="13305">
                  <c:v>0.32736111111111099</c:v>
                </c:pt>
                <c:pt idx="13306">
                  <c:v>0.327395833333333</c:v>
                </c:pt>
                <c:pt idx="13307">
                  <c:v>0.32741898148148202</c:v>
                </c:pt>
                <c:pt idx="13308">
                  <c:v>0.32744212962962999</c:v>
                </c:pt>
                <c:pt idx="13309">
                  <c:v>0.32746527777777801</c:v>
                </c:pt>
                <c:pt idx="13310">
                  <c:v>0.32748842592592597</c:v>
                </c:pt>
                <c:pt idx="13311">
                  <c:v>0.327511574074074</c:v>
                </c:pt>
                <c:pt idx="13312">
                  <c:v>0.32753472222222202</c:v>
                </c:pt>
                <c:pt idx="13313">
                  <c:v>0.32755787037036999</c:v>
                </c:pt>
                <c:pt idx="13314">
                  <c:v>0.32758101851851801</c:v>
                </c:pt>
                <c:pt idx="13315">
                  <c:v>0.32761574074074101</c:v>
                </c:pt>
                <c:pt idx="13316">
                  <c:v>0.32763888888888898</c:v>
                </c:pt>
                <c:pt idx="13317">
                  <c:v>0.327662037037037</c:v>
                </c:pt>
                <c:pt idx="13318">
                  <c:v>0.32768518518518502</c:v>
                </c:pt>
                <c:pt idx="13319">
                  <c:v>0.32770833333333299</c:v>
                </c:pt>
                <c:pt idx="13320">
                  <c:v>0.32773148148148101</c:v>
                </c:pt>
                <c:pt idx="13321">
                  <c:v>0.32775462962962998</c:v>
                </c:pt>
                <c:pt idx="13322">
                  <c:v>0.327777777777778</c:v>
                </c:pt>
                <c:pt idx="13323">
                  <c:v>0.32780092592592602</c:v>
                </c:pt>
                <c:pt idx="13324">
                  <c:v>0.32783564814814797</c:v>
                </c:pt>
                <c:pt idx="13325">
                  <c:v>0.327858796296296</c:v>
                </c:pt>
                <c:pt idx="13326">
                  <c:v>0.32788194444444502</c:v>
                </c:pt>
                <c:pt idx="13327">
                  <c:v>0.32790509259259298</c:v>
                </c:pt>
                <c:pt idx="13328">
                  <c:v>0.32792824074074101</c:v>
                </c:pt>
                <c:pt idx="13329">
                  <c:v>0.32795138888888897</c:v>
                </c:pt>
                <c:pt idx="13330">
                  <c:v>0.327974537037037</c:v>
                </c:pt>
                <c:pt idx="13331">
                  <c:v>0.32799768518518502</c:v>
                </c:pt>
                <c:pt idx="13332">
                  <c:v>0.32803240740740702</c:v>
                </c:pt>
                <c:pt idx="13333">
                  <c:v>0.32805555555555599</c:v>
                </c:pt>
                <c:pt idx="13334">
                  <c:v>0.32807870370370401</c:v>
                </c:pt>
                <c:pt idx="13335">
                  <c:v>0.32810185185185198</c:v>
                </c:pt>
                <c:pt idx="13336">
                  <c:v>0.328125</c:v>
                </c:pt>
                <c:pt idx="13337">
                  <c:v>0.32815972222222201</c:v>
                </c:pt>
                <c:pt idx="13338">
                  <c:v>0.32818287037036997</c:v>
                </c:pt>
                <c:pt idx="13339">
                  <c:v>0.32820601851851799</c:v>
                </c:pt>
                <c:pt idx="13340">
                  <c:v>0.328240740740741</c:v>
                </c:pt>
                <c:pt idx="13341">
                  <c:v>0.32826388888888902</c:v>
                </c:pt>
                <c:pt idx="13342">
                  <c:v>0.32828703703703699</c:v>
                </c:pt>
                <c:pt idx="13343">
                  <c:v>0.32831018518518501</c:v>
                </c:pt>
                <c:pt idx="13344">
                  <c:v>0.32833333333333298</c:v>
                </c:pt>
                <c:pt idx="13345">
                  <c:v>0.328356481481482</c:v>
                </c:pt>
                <c:pt idx="13346">
                  <c:v>0.32837962962963002</c:v>
                </c:pt>
                <c:pt idx="13347">
                  <c:v>0.32840277777777799</c:v>
                </c:pt>
                <c:pt idx="13348">
                  <c:v>0.32842592592592601</c:v>
                </c:pt>
                <c:pt idx="13349">
                  <c:v>0.32846064814814802</c:v>
                </c:pt>
                <c:pt idx="13350">
                  <c:v>0.32848379629629598</c:v>
                </c:pt>
                <c:pt idx="13351">
                  <c:v>0.328506944444445</c:v>
                </c:pt>
                <c:pt idx="13352">
                  <c:v>0.32853009259259303</c:v>
                </c:pt>
                <c:pt idx="13353">
                  <c:v>0.32855324074074099</c:v>
                </c:pt>
                <c:pt idx="13354">
                  <c:v>0.32857638888888901</c:v>
                </c:pt>
                <c:pt idx="13355">
                  <c:v>0.32859953703703698</c:v>
                </c:pt>
                <c:pt idx="13356">
                  <c:v>0.32863425925925899</c:v>
                </c:pt>
                <c:pt idx="13357">
                  <c:v>0.32865740740740701</c:v>
                </c:pt>
                <c:pt idx="13358">
                  <c:v>0.32868055555555598</c:v>
                </c:pt>
                <c:pt idx="13359">
                  <c:v>0.328703703703704</c:v>
                </c:pt>
                <c:pt idx="13360">
                  <c:v>0.32872685185185202</c:v>
                </c:pt>
                <c:pt idx="13361">
                  <c:v>0.32874999999999999</c:v>
                </c:pt>
                <c:pt idx="13362">
                  <c:v>0.32877314814814801</c:v>
                </c:pt>
                <c:pt idx="13363">
                  <c:v>0.32879629629629598</c:v>
                </c:pt>
                <c:pt idx="13364">
                  <c:v>0.328819444444445</c:v>
                </c:pt>
                <c:pt idx="13365">
                  <c:v>0.328854166666667</c:v>
                </c:pt>
                <c:pt idx="13366">
                  <c:v>0.32887731481481502</c:v>
                </c:pt>
                <c:pt idx="13367">
                  <c:v>0.32890046296296299</c:v>
                </c:pt>
                <c:pt idx="13368">
                  <c:v>0.32892361111111101</c:v>
                </c:pt>
                <c:pt idx="13369">
                  <c:v>0.32894675925925898</c:v>
                </c:pt>
                <c:pt idx="13370">
                  <c:v>0.328969907407408</c:v>
                </c:pt>
                <c:pt idx="13371">
                  <c:v>0.32899305555555503</c:v>
                </c:pt>
                <c:pt idx="13372">
                  <c:v>0.32901620370370399</c:v>
                </c:pt>
                <c:pt idx="13373">
                  <c:v>0.32903935185185201</c:v>
                </c:pt>
                <c:pt idx="13374">
                  <c:v>0.32907407407407402</c:v>
                </c:pt>
                <c:pt idx="13375">
                  <c:v>0.32909722222222199</c:v>
                </c:pt>
                <c:pt idx="13376">
                  <c:v>0.32912037037037001</c:v>
                </c:pt>
                <c:pt idx="13377">
                  <c:v>0.32914351851851797</c:v>
                </c:pt>
                <c:pt idx="13378">
                  <c:v>0.329166666666667</c:v>
                </c:pt>
                <c:pt idx="13379">
                  <c:v>0.32918981481481502</c:v>
                </c:pt>
                <c:pt idx="13380">
                  <c:v>0.32921296296296299</c:v>
                </c:pt>
                <c:pt idx="13381">
                  <c:v>0.32923611111111101</c:v>
                </c:pt>
                <c:pt idx="13382">
                  <c:v>0.32927083333333301</c:v>
                </c:pt>
                <c:pt idx="13383">
                  <c:v>0.32929398148148098</c:v>
                </c:pt>
                <c:pt idx="13384">
                  <c:v>0.32931712962963</c:v>
                </c:pt>
                <c:pt idx="13385">
                  <c:v>0.32934027777777802</c:v>
                </c:pt>
                <c:pt idx="13386">
                  <c:v>0.32936342592592599</c:v>
                </c:pt>
                <c:pt idx="13387">
                  <c:v>0.32938657407407401</c:v>
                </c:pt>
                <c:pt idx="13388">
                  <c:v>0.32940972222222198</c:v>
                </c:pt>
                <c:pt idx="13389">
                  <c:v>0.32943287037037</c:v>
                </c:pt>
                <c:pt idx="13390">
                  <c:v>0.32945601851851802</c:v>
                </c:pt>
                <c:pt idx="13391">
                  <c:v>0.32949074074074097</c:v>
                </c:pt>
                <c:pt idx="13392">
                  <c:v>0.32951388888888899</c:v>
                </c:pt>
                <c:pt idx="13393">
                  <c:v>0.32953703703703702</c:v>
                </c:pt>
                <c:pt idx="13394">
                  <c:v>0.32956018518518498</c:v>
                </c:pt>
                <c:pt idx="13395">
                  <c:v>0.32958333333333301</c:v>
                </c:pt>
                <c:pt idx="13396">
                  <c:v>0.32960648148148097</c:v>
                </c:pt>
                <c:pt idx="13397">
                  <c:v>0.32962962962962999</c:v>
                </c:pt>
                <c:pt idx="13398">
                  <c:v>0.32965277777777802</c:v>
                </c:pt>
                <c:pt idx="13399">
                  <c:v>0.32968750000000002</c:v>
                </c:pt>
                <c:pt idx="13400">
                  <c:v>0.32971064814814799</c:v>
                </c:pt>
                <c:pt idx="13401">
                  <c:v>0.32973379629629601</c:v>
                </c:pt>
                <c:pt idx="13402">
                  <c:v>0.32975694444444398</c:v>
                </c:pt>
                <c:pt idx="13403">
                  <c:v>0.329780092592593</c:v>
                </c:pt>
                <c:pt idx="13404">
                  <c:v>0.32980324074074102</c:v>
                </c:pt>
                <c:pt idx="13405">
                  <c:v>0.32982638888888899</c:v>
                </c:pt>
                <c:pt idx="13406">
                  <c:v>0.32984953703703701</c:v>
                </c:pt>
                <c:pt idx="13407">
                  <c:v>0.32988425925925902</c:v>
                </c:pt>
                <c:pt idx="13408">
                  <c:v>0.32990740740740698</c:v>
                </c:pt>
                <c:pt idx="13409">
                  <c:v>0.329930555555556</c:v>
                </c:pt>
                <c:pt idx="13410">
                  <c:v>0.32995370370370403</c:v>
                </c:pt>
                <c:pt idx="13411">
                  <c:v>0.32997685185185199</c:v>
                </c:pt>
                <c:pt idx="13412">
                  <c:v>0.33</c:v>
                </c:pt>
                <c:pt idx="13413">
                  <c:v>0.33002314814814798</c:v>
                </c:pt>
                <c:pt idx="13414">
                  <c:v>0.330046296296296</c:v>
                </c:pt>
                <c:pt idx="13415">
                  <c:v>0.33006944444444403</c:v>
                </c:pt>
                <c:pt idx="13416">
                  <c:v>0.33009259259259299</c:v>
                </c:pt>
                <c:pt idx="13417">
                  <c:v>0.330127314814815</c:v>
                </c:pt>
                <c:pt idx="13418">
                  <c:v>0.33015046296296302</c:v>
                </c:pt>
                <c:pt idx="13419">
                  <c:v>0.33017361111111099</c:v>
                </c:pt>
                <c:pt idx="13420">
                  <c:v>0.33019675925925901</c:v>
                </c:pt>
                <c:pt idx="13421">
                  <c:v>0.33021990740740698</c:v>
                </c:pt>
                <c:pt idx="13422">
                  <c:v>0.330243055555556</c:v>
                </c:pt>
                <c:pt idx="13423">
                  <c:v>0.33026620370370402</c:v>
                </c:pt>
                <c:pt idx="13424">
                  <c:v>0.33030092592592603</c:v>
                </c:pt>
                <c:pt idx="13425">
                  <c:v>0.33032407407407399</c:v>
                </c:pt>
                <c:pt idx="13426">
                  <c:v>0.33034722222222201</c:v>
                </c:pt>
                <c:pt idx="13427">
                  <c:v>0.33037037037036998</c:v>
                </c:pt>
                <c:pt idx="13428">
                  <c:v>0.330393518518518</c:v>
                </c:pt>
                <c:pt idx="13429">
                  <c:v>0.33041666666666702</c:v>
                </c:pt>
                <c:pt idx="13430">
                  <c:v>0.33043981481481499</c:v>
                </c:pt>
                <c:pt idx="13431">
                  <c:v>0.33046296296296301</c:v>
                </c:pt>
                <c:pt idx="13432">
                  <c:v>0.33048611111111098</c:v>
                </c:pt>
                <c:pt idx="13433">
                  <c:v>0.33052083333333299</c:v>
                </c:pt>
                <c:pt idx="13434">
                  <c:v>0.33054398148148201</c:v>
                </c:pt>
                <c:pt idx="13435">
                  <c:v>0.33056712962962997</c:v>
                </c:pt>
                <c:pt idx="13436">
                  <c:v>0.330590277777778</c:v>
                </c:pt>
                <c:pt idx="13437">
                  <c:v>0.33061342592592602</c:v>
                </c:pt>
                <c:pt idx="13438">
                  <c:v>0.33063657407407399</c:v>
                </c:pt>
                <c:pt idx="13439">
                  <c:v>0.33065972222222201</c:v>
                </c:pt>
                <c:pt idx="13440">
                  <c:v>0.33068287037036997</c:v>
                </c:pt>
                <c:pt idx="13441">
                  <c:v>0.33071759259259298</c:v>
                </c:pt>
                <c:pt idx="13442">
                  <c:v>0.330740740740741</c:v>
                </c:pt>
                <c:pt idx="13443">
                  <c:v>0.33076388888888902</c:v>
                </c:pt>
                <c:pt idx="13444">
                  <c:v>0.33078703703703699</c:v>
                </c:pt>
                <c:pt idx="13445">
                  <c:v>0.33081018518518501</c:v>
                </c:pt>
                <c:pt idx="13446">
                  <c:v>0.33083333333333298</c:v>
                </c:pt>
                <c:pt idx="13447">
                  <c:v>0.330856481481482</c:v>
                </c:pt>
                <c:pt idx="13448">
                  <c:v>0.33087962962963002</c:v>
                </c:pt>
                <c:pt idx="13449">
                  <c:v>0.33091435185185197</c:v>
                </c:pt>
                <c:pt idx="13450">
                  <c:v>0.3309375</c:v>
                </c:pt>
                <c:pt idx="13451">
                  <c:v>0.33096064814814802</c:v>
                </c:pt>
                <c:pt idx="13452">
                  <c:v>0.33098379629629598</c:v>
                </c:pt>
                <c:pt idx="13453">
                  <c:v>0.33100694444444501</c:v>
                </c:pt>
                <c:pt idx="13454">
                  <c:v>0.33103009259259297</c:v>
                </c:pt>
                <c:pt idx="13455">
                  <c:v>0.33105324074074099</c:v>
                </c:pt>
                <c:pt idx="13456">
                  <c:v>0.33107638888888902</c:v>
                </c:pt>
                <c:pt idx="13457">
                  <c:v>0.33109953703703698</c:v>
                </c:pt>
                <c:pt idx="13458">
                  <c:v>0.33113425925925899</c:v>
                </c:pt>
                <c:pt idx="13459">
                  <c:v>0.33115740740740701</c:v>
                </c:pt>
                <c:pt idx="13460">
                  <c:v>0.33118055555555598</c:v>
                </c:pt>
                <c:pt idx="13461">
                  <c:v>0.331203703703704</c:v>
                </c:pt>
                <c:pt idx="13462">
                  <c:v>0.33122685185185202</c:v>
                </c:pt>
                <c:pt idx="13463">
                  <c:v>0.33124999999999999</c:v>
                </c:pt>
                <c:pt idx="13464">
                  <c:v>0.33127314814814801</c:v>
                </c:pt>
                <c:pt idx="13465">
                  <c:v>0.33129629629629598</c:v>
                </c:pt>
                <c:pt idx="13466">
                  <c:v>0.33133101851851798</c:v>
                </c:pt>
                <c:pt idx="13467">
                  <c:v>0.331354166666667</c:v>
                </c:pt>
                <c:pt idx="13468">
                  <c:v>0.33137731481481503</c:v>
                </c:pt>
                <c:pt idx="13469">
                  <c:v>0.33140046296296299</c:v>
                </c:pt>
                <c:pt idx="13470">
                  <c:v>0.33142361111111102</c:v>
                </c:pt>
                <c:pt idx="13471">
                  <c:v>0.33144675925925898</c:v>
                </c:pt>
                <c:pt idx="13472">
                  <c:v>0.33146990740740701</c:v>
                </c:pt>
                <c:pt idx="13473">
                  <c:v>0.33149305555555603</c:v>
                </c:pt>
                <c:pt idx="13474">
                  <c:v>0.33151620370370399</c:v>
                </c:pt>
                <c:pt idx="13475">
                  <c:v>0.331550925925926</c:v>
                </c:pt>
                <c:pt idx="13476">
                  <c:v>0.33157407407407402</c:v>
                </c:pt>
                <c:pt idx="13477">
                  <c:v>0.33159722222222199</c:v>
                </c:pt>
                <c:pt idx="13478">
                  <c:v>0.33162037037037001</c:v>
                </c:pt>
                <c:pt idx="13479">
                  <c:v>0.33164351851851798</c:v>
                </c:pt>
                <c:pt idx="13480">
                  <c:v>0.331666666666667</c:v>
                </c:pt>
                <c:pt idx="13481">
                  <c:v>0.33168981481481502</c:v>
                </c:pt>
                <c:pt idx="13482">
                  <c:v>0.33171296296296299</c:v>
                </c:pt>
                <c:pt idx="13483">
                  <c:v>0.33173611111111101</c:v>
                </c:pt>
                <c:pt idx="13484">
                  <c:v>0.33175925925925898</c:v>
                </c:pt>
                <c:pt idx="13485">
                  <c:v>0.33179398148148098</c:v>
                </c:pt>
                <c:pt idx="13486">
                  <c:v>0.33181712962963</c:v>
                </c:pt>
                <c:pt idx="13487">
                  <c:v>0.33184027777777803</c:v>
                </c:pt>
                <c:pt idx="13488">
                  <c:v>0.33186342592592599</c:v>
                </c:pt>
                <c:pt idx="13489">
                  <c:v>0.33188657407407401</c:v>
                </c:pt>
                <c:pt idx="13490">
                  <c:v>0.33190972222222198</c:v>
                </c:pt>
                <c:pt idx="13491">
                  <c:v>0.33193287037037</c:v>
                </c:pt>
                <c:pt idx="13492">
                  <c:v>0.33195601851851902</c:v>
                </c:pt>
                <c:pt idx="13493">
                  <c:v>0.33199074074074097</c:v>
                </c:pt>
                <c:pt idx="13494">
                  <c:v>0.332013888888889</c:v>
                </c:pt>
                <c:pt idx="13495">
                  <c:v>0.33203703703703702</c:v>
                </c:pt>
                <c:pt idx="13496">
                  <c:v>0.33206018518518499</c:v>
                </c:pt>
                <c:pt idx="13497">
                  <c:v>0.33208333333333301</c:v>
                </c:pt>
                <c:pt idx="13498">
                  <c:v>0.33210648148148098</c:v>
                </c:pt>
                <c:pt idx="13499">
                  <c:v>0.33212962962963</c:v>
                </c:pt>
                <c:pt idx="13500">
                  <c:v>0.33215277777777802</c:v>
                </c:pt>
                <c:pt idx="13501">
                  <c:v>0.33218750000000002</c:v>
                </c:pt>
                <c:pt idx="13502">
                  <c:v>0.33221064814814799</c:v>
                </c:pt>
                <c:pt idx="13503">
                  <c:v>0.33223379629629601</c:v>
                </c:pt>
                <c:pt idx="13504">
                  <c:v>0.33225694444444398</c:v>
                </c:pt>
                <c:pt idx="13505">
                  <c:v>0.332280092592593</c:v>
                </c:pt>
                <c:pt idx="13506">
                  <c:v>0.33230324074074102</c:v>
                </c:pt>
                <c:pt idx="13507">
                  <c:v>0.33232638888888899</c:v>
                </c:pt>
                <c:pt idx="13508">
                  <c:v>0.33234953703703701</c:v>
                </c:pt>
                <c:pt idx="13509">
                  <c:v>0.33237268518518498</c:v>
                </c:pt>
                <c:pt idx="13510">
                  <c:v>0.33240740740740699</c:v>
                </c:pt>
                <c:pt idx="13511">
                  <c:v>0.33243055555555601</c:v>
                </c:pt>
                <c:pt idx="13512">
                  <c:v>0.33245370370370397</c:v>
                </c:pt>
                <c:pt idx="13513">
                  <c:v>0.332476851851852</c:v>
                </c:pt>
                <c:pt idx="13514">
                  <c:v>0.33250000000000002</c:v>
                </c:pt>
                <c:pt idx="13515">
                  <c:v>0.33252314814814798</c:v>
                </c:pt>
                <c:pt idx="13516">
                  <c:v>0.33254629629629601</c:v>
                </c:pt>
                <c:pt idx="13517">
                  <c:v>0.33256944444444397</c:v>
                </c:pt>
                <c:pt idx="13518">
                  <c:v>0.33259259259259299</c:v>
                </c:pt>
                <c:pt idx="13519">
                  <c:v>0.332627314814815</c:v>
                </c:pt>
                <c:pt idx="13520">
                  <c:v>0.33265046296296302</c:v>
                </c:pt>
                <c:pt idx="13521">
                  <c:v>0.33267361111111099</c:v>
                </c:pt>
                <c:pt idx="13522">
                  <c:v>0.33269675925925901</c:v>
                </c:pt>
                <c:pt idx="13523">
                  <c:v>0.33271990740740698</c:v>
                </c:pt>
                <c:pt idx="13524">
                  <c:v>0.332743055555556</c:v>
                </c:pt>
                <c:pt idx="13525">
                  <c:v>0.33276620370370402</c:v>
                </c:pt>
                <c:pt idx="13526">
                  <c:v>0.33278935185185199</c:v>
                </c:pt>
                <c:pt idx="13527">
                  <c:v>0.33282407407407399</c:v>
                </c:pt>
                <c:pt idx="13528">
                  <c:v>0.33284722222222202</c:v>
                </c:pt>
                <c:pt idx="13529">
                  <c:v>0.33287037037036998</c:v>
                </c:pt>
                <c:pt idx="13530">
                  <c:v>0.33289351851851801</c:v>
                </c:pt>
                <c:pt idx="13531">
                  <c:v>0.33291666666666703</c:v>
                </c:pt>
                <c:pt idx="13532">
                  <c:v>0.33293981481481499</c:v>
                </c:pt>
                <c:pt idx="13533">
                  <c:v>0.33296296296296302</c:v>
                </c:pt>
                <c:pt idx="13534">
                  <c:v>0.33298611111111098</c:v>
                </c:pt>
                <c:pt idx="13535">
                  <c:v>0.33300925925925901</c:v>
                </c:pt>
                <c:pt idx="13536">
                  <c:v>0.33303240740740703</c:v>
                </c:pt>
                <c:pt idx="13537">
                  <c:v>0.33306712962962998</c:v>
                </c:pt>
                <c:pt idx="13538">
                  <c:v>0.333090277777778</c:v>
                </c:pt>
                <c:pt idx="13539">
                  <c:v>0.33311342592592602</c:v>
                </c:pt>
                <c:pt idx="13540">
                  <c:v>0.33313657407407399</c:v>
                </c:pt>
                <c:pt idx="13541">
                  <c:v>0.33315972222222201</c:v>
                </c:pt>
                <c:pt idx="13542">
                  <c:v>0.33318287037036998</c:v>
                </c:pt>
                <c:pt idx="13543">
                  <c:v>0.333206018518519</c:v>
                </c:pt>
                <c:pt idx="13544">
                  <c:v>0.33322916666666702</c:v>
                </c:pt>
                <c:pt idx="13545">
                  <c:v>0.33326388888888903</c:v>
                </c:pt>
                <c:pt idx="13546">
                  <c:v>0.33328703703703699</c:v>
                </c:pt>
                <c:pt idx="13547">
                  <c:v>0.33331018518518502</c:v>
                </c:pt>
                <c:pt idx="13548">
                  <c:v>0.33333333333333298</c:v>
                </c:pt>
                <c:pt idx="13549">
                  <c:v>0.333356481481482</c:v>
                </c:pt>
                <c:pt idx="13550">
                  <c:v>0.33337962962963003</c:v>
                </c:pt>
                <c:pt idx="13551">
                  <c:v>0.33340277777777799</c:v>
                </c:pt>
                <c:pt idx="13552">
                  <c:v>0.33342592592592601</c:v>
                </c:pt>
                <c:pt idx="13553">
                  <c:v>0.33344907407407398</c:v>
                </c:pt>
                <c:pt idx="13554">
                  <c:v>0.33348379629629599</c:v>
                </c:pt>
                <c:pt idx="13555">
                  <c:v>0.33350694444444501</c:v>
                </c:pt>
                <c:pt idx="13556">
                  <c:v>0.33353009259259297</c:v>
                </c:pt>
                <c:pt idx="13557">
                  <c:v>0.333553240740741</c:v>
                </c:pt>
                <c:pt idx="13558">
                  <c:v>0.33357638888888902</c:v>
                </c:pt>
                <c:pt idx="13559">
                  <c:v>0.33359953703703699</c:v>
                </c:pt>
                <c:pt idx="13560">
                  <c:v>0.33362268518518501</c:v>
                </c:pt>
                <c:pt idx="13561">
                  <c:v>0.33364583333333298</c:v>
                </c:pt>
                <c:pt idx="13562">
                  <c:v>0.333668981481482</c:v>
                </c:pt>
                <c:pt idx="13563">
                  <c:v>0.333703703703704</c:v>
                </c:pt>
                <c:pt idx="13564">
                  <c:v>0.33372685185185202</c:v>
                </c:pt>
                <c:pt idx="13565">
                  <c:v>0.33374999999999999</c:v>
                </c:pt>
                <c:pt idx="13566">
                  <c:v>0.33377314814814801</c:v>
                </c:pt>
                <c:pt idx="13567">
                  <c:v>0.33379629629629598</c:v>
                </c:pt>
                <c:pt idx="13568">
                  <c:v>0.333819444444445</c:v>
                </c:pt>
                <c:pt idx="13569">
                  <c:v>0.33384259259259302</c:v>
                </c:pt>
                <c:pt idx="13570">
                  <c:v>0.33386574074074099</c:v>
                </c:pt>
                <c:pt idx="13571">
                  <c:v>0.333900462962963</c:v>
                </c:pt>
                <c:pt idx="13572">
                  <c:v>0.33392361111111102</c:v>
                </c:pt>
                <c:pt idx="13573">
                  <c:v>0.33394675925925899</c:v>
                </c:pt>
                <c:pt idx="13574">
                  <c:v>0.33396990740740701</c:v>
                </c:pt>
                <c:pt idx="13575">
                  <c:v>0.33399305555555597</c:v>
                </c:pt>
                <c:pt idx="13576">
                  <c:v>0.334016203703704</c:v>
                </c:pt>
                <c:pt idx="13577">
                  <c:v>0.33403935185185202</c:v>
                </c:pt>
                <c:pt idx="13578">
                  <c:v>0.33406249999999998</c:v>
                </c:pt>
                <c:pt idx="13579">
                  <c:v>0.33408564814814801</c:v>
                </c:pt>
                <c:pt idx="13580">
                  <c:v>0.33412037037037001</c:v>
                </c:pt>
                <c:pt idx="13581">
                  <c:v>0.33414351851851798</c:v>
                </c:pt>
                <c:pt idx="13582">
                  <c:v>0.334166666666667</c:v>
                </c:pt>
                <c:pt idx="13583">
                  <c:v>0.33418981481481502</c:v>
                </c:pt>
                <c:pt idx="13584">
                  <c:v>0.33421296296296299</c:v>
                </c:pt>
                <c:pt idx="13585">
                  <c:v>0.33423611111111101</c:v>
                </c:pt>
                <c:pt idx="13586">
                  <c:v>0.33425925925925898</c:v>
                </c:pt>
                <c:pt idx="13587">
                  <c:v>0.33429398148148098</c:v>
                </c:pt>
                <c:pt idx="13588">
                  <c:v>0.33431712962963001</c:v>
                </c:pt>
                <c:pt idx="13589">
                  <c:v>0.33434027777777803</c:v>
                </c:pt>
                <c:pt idx="13590">
                  <c:v>0.33436342592592599</c:v>
                </c:pt>
                <c:pt idx="13591">
                  <c:v>0.33438657407407402</c:v>
                </c:pt>
                <c:pt idx="13592">
                  <c:v>0.33440972222222198</c:v>
                </c:pt>
                <c:pt idx="13593">
                  <c:v>0.33443287037037001</c:v>
                </c:pt>
                <c:pt idx="13594">
                  <c:v>0.33445601851851903</c:v>
                </c:pt>
                <c:pt idx="13595">
                  <c:v>0.33447916666666699</c:v>
                </c:pt>
                <c:pt idx="13596">
                  <c:v>0.334513888888889</c:v>
                </c:pt>
                <c:pt idx="13597">
                  <c:v>0.33453703703703702</c:v>
                </c:pt>
                <c:pt idx="13598">
                  <c:v>0.33456018518518499</c:v>
                </c:pt>
                <c:pt idx="13599">
                  <c:v>0.33458333333333301</c:v>
                </c:pt>
                <c:pt idx="13600">
                  <c:v>0.33460648148148098</c:v>
                </c:pt>
                <c:pt idx="13601">
                  <c:v>0.33462962962963</c:v>
                </c:pt>
                <c:pt idx="13602">
                  <c:v>0.33465277777777802</c:v>
                </c:pt>
                <c:pt idx="13603">
                  <c:v>0.33467592592592599</c:v>
                </c:pt>
                <c:pt idx="13604">
                  <c:v>0.33469907407407401</c:v>
                </c:pt>
                <c:pt idx="13605">
                  <c:v>0.33473379629629602</c:v>
                </c:pt>
                <c:pt idx="13606">
                  <c:v>0.33475694444444398</c:v>
                </c:pt>
                <c:pt idx="13607">
                  <c:v>0.334780092592593</c:v>
                </c:pt>
                <c:pt idx="13608">
                  <c:v>0.33480324074074103</c:v>
                </c:pt>
                <c:pt idx="13609">
                  <c:v>0.33482638888888899</c:v>
                </c:pt>
                <c:pt idx="13610">
                  <c:v>0.33484953703703701</c:v>
                </c:pt>
                <c:pt idx="13611">
                  <c:v>0.33487268518518498</c:v>
                </c:pt>
                <c:pt idx="13612">
                  <c:v>0.334895833333333</c:v>
                </c:pt>
                <c:pt idx="13613">
                  <c:v>0.33491898148148203</c:v>
                </c:pt>
                <c:pt idx="13614">
                  <c:v>0.33495370370370398</c:v>
                </c:pt>
                <c:pt idx="13615">
                  <c:v>0.334976851851852</c:v>
                </c:pt>
                <c:pt idx="13616">
                  <c:v>0.33500000000000002</c:v>
                </c:pt>
                <c:pt idx="13617">
                  <c:v>0.33502314814814799</c:v>
                </c:pt>
                <c:pt idx="13618">
                  <c:v>0.33504629629629601</c:v>
                </c:pt>
                <c:pt idx="13619">
                  <c:v>0.33506944444444398</c:v>
                </c:pt>
                <c:pt idx="13620">
                  <c:v>0.335092592592593</c:v>
                </c:pt>
                <c:pt idx="13621">
                  <c:v>0.33511574074074102</c:v>
                </c:pt>
                <c:pt idx="13622">
                  <c:v>0.33513888888888899</c:v>
                </c:pt>
                <c:pt idx="13623">
                  <c:v>0.33517361111111099</c:v>
                </c:pt>
                <c:pt idx="13624">
                  <c:v>0.33519675925925901</c:v>
                </c:pt>
                <c:pt idx="13625">
                  <c:v>0.33521990740740698</c:v>
                </c:pt>
                <c:pt idx="13626">
                  <c:v>0.335243055555555</c:v>
                </c:pt>
                <c:pt idx="13627">
                  <c:v>0.33526620370370402</c:v>
                </c:pt>
                <c:pt idx="13628">
                  <c:v>0.33528935185185199</c:v>
                </c:pt>
                <c:pt idx="13629">
                  <c:v>0.33531250000000001</c:v>
                </c:pt>
                <c:pt idx="13630">
                  <c:v>0.33533564814814798</c:v>
                </c:pt>
                <c:pt idx="13631">
                  <c:v>0.33537037037036999</c:v>
                </c:pt>
                <c:pt idx="13632">
                  <c:v>0.33539351851851901</c:v>
                </c:pt>
                <c:pt idx="13633">
                  <c:v>0.33541666666666697</c:v>
                </c:pt>
                <c:pt idx="13634">
                  <c:v>0.335439814814815</c:v>
                </c:pt>
                <c:pt idx="13635">
                  <c:v>0.33546296296296302</c:v>
                </c:pt>
                <c:pt idx="13636">
                  <c:v>0.33548611111111099</c:v>
                </c:pt>
                <c:pt idx="13637">
                  <c:v>0.33550925925925901</c:v>
                </c:pt>
                <c:pt idx="13638">
                  <c:v>0.33553240740740697</c:v>
                </c:pt>
                <c:pt idx="13639">
                  <c:v>0.335555555555556</c:v>
                </c:pt>
                <c:pt idx="13640">
                  <c:v>0.335590277777778</c:v>
                </c:pt>
                <c:pt idx="13641">
                  <c:v>0.33561342592592602</c:v>
                </c:pt>
                <c:pt idx="13642">
                  <c:v>0.33563657407407399</c:v>
                </c:pt>
                <c:pt idx="13643">
                  <c:v>0.33565972222222201</c:v>
                </c:pt>
                <c:pt idx="13644">
                  <c:v>0.33568287037036998</c:v>
                </c:pt>
                <c:pt idx="13645">
                  <c:v>0.335706018518518</c:v>
                </c:pt>
                <c:pt idx="13646">
                  <c:v>0.33572916666666702</c:v>
                </c:pt>
                <c:pt idx="13647">
                  <c:v>0.33575231481481499</c:v>
                </c:pt>
                <c:pt idx="13648">
                  <c:v>0.335787037037037</c:v>
                </c:pt>
                <c:pt idx="13649">
                  <c:v>0.33581018518518502</c:v>
                </c:pt>
                <c:pt idx="13650">
                  <c:v>0.33583333333333298</c:v>
                </c:pt>
                <c:pt idx="13651">
                  <c:v>0.33585648148148201</c:v>
                </c:pt>
                <c:pt idx="13652">
                  <c:v>0.33587962962963003</c:v>
                </c:pt>
                <c:pt idx="13653">
                  <c:v>0.33590277777777799</c:v>
                </c:pt>
                <c:pt idx="13654">
                  <c:v>0.33592592592592602</c:v>
                </c:pt>
                <c:pt idx="13655">
                  <c:v>0.33594907407407398</c:v>
                </c:pt>
                <c:pt idx="13656">
                  <c:v>0.33598379629629599</c:v>
                </c:pt>
                <c:pt idx="13657">
                  <c:v>0.33600694444444501</c:v>
                </c:pt>
                <c:pt idx="13658">
                  <c:v>0.33603009259259298</c:v>
                </c:pt>
                <c:pt idx="13659">
                  <c:v>0.336053240740741</c:v>
                </c:pt>
                <c:pt idx="13660">
                  <c:v>0.33607638888888902</c:v>
                </c:pt>
                <c:pt idx="13661">
                  <c:v>0.33609953703703699</c:v>
                </c:pt>
                <c:pt idx="13662">
                  <c:v>0.33612268518518501</c:v>
                </c:pt>
                <c:pt idx="13663">
                  <c:v>0.33614583333333298</c:v>
                </c:pt>
                <c:pt idx="13664">
                  <c:v>0.33618055555555598</c:v>
                </c:pt>
                <c:pt idx="13665">
                  <c:v>0.336203703703704</c:v>
                </c:pt>
                <c:pt idx="13666">
                  <c:v>0.33622685185185203</c:v>
                </c:pt>
                <c:pt idx="13667">
                  <c:v>0.33624999999999999</c:v>
                </c:pt>
                <c:pt idx="13668">
                  <c:v>0.33627314814814802</c:v>
                </c:pt>
                <c:pt idx="13669">
                  <c:v>0.33629629629629598</c:v>
                </c:pt>
                <c:pt idx="13670">
                  <c:v>0.336319444444445</c:v>
                </c:pt>
                <c:pt idx="13671">
                  <c:v>0.33634259259259303</c:v>
                </c:pt>
                <c:pt idx="13672">
                  <c:v>0.33636574074074099</c:v>
                </c:pt>
                <c:pt idx="13673">
                  <c:v>0.336400462962963</c:v>
                </c:pt>
                <c:pt idx="13674">
                  <c:v>0.33642361111111102</c:v>
                </c:pt>
                <c:pt idx="13675">
                  <c:v>0.33644675925925899</c:v>
                </c:pt>
                <c:pt idx="13676">
                  <c:v>0.33646990740740701</c:v>
                </c:pt>
                <c:pt idx="13677">
                  <c:v>0.33649305555555598</c:v>
                </c:pt>
                <c:pt idx="13678">
                  <c:v>0.336516203703704</c:v>
                </c:pt>
                <c:pt idx="13679">
                  <c:v>0.33653935185185202</c:v>
                </c:pt>
                <c:pt idx="13680">
                  <c:v>0.33656249999999999</c:v>
                </c:pt>
                <c:pt idx="13681">
                  <c:v>0.33659722222222199</c:v>
                </c:pt>
                <c:pt idx="13682">
                  <c:v>0.33662037037037001</c:v>
                </c:pt>
                <c:pt idx="13683">
                  <c:v>0.33664351851851798</c:v>
                </c:pt>
                <c:pt idx="13684">
                  <c:v>0.336666666666667</c:v>
                </c:pt>
                <c:pt idx="13685">
                  <c:v>0.33668981481481502</c:v>
                </c:pt>
                <c:pt idx="13686">
                  <c:v>0.33671296296296299</c:v>
                </c:pt>
                <c:pt idx="13687">
                  <c:v>0.33673611111111101</c:v>
                </c:pt>
                <c:pt idx="13688">
                  <c:v>0.33675925925925898</c:v>
                </c:pt>
                <c:pt idx="13689">
                  <c:v>0.33679398148148099</c:v>
                </c:pt>
                <c:pt idx="13690">
                  <c:v>0.33681712962963001</c:v>
                </c:pt>
                <c:pt idx="13691">
                  <c:v>0.33684027777777797</c:v>
                </c:pt>
                <c:pt idx="13692">
                  <c:v>0.336863425925926</c:v>
                </c:pt>
                <c:pt idx="13693">
                  <c:v>0.33688657407407402</c:v>
                </c:pt>
                <c:pt idx="13694">
                  <c:v>0.33690972222222199</c:v>
                </c:pt>
                <c:pt idx="13695">
                  <c:v>0.33693287037037001</c:v>
                </c:pt>
                <c:pt idx="13696">
                  <c:v>0.33695601851851897</c:v>
                </c:pt>
                <c:pt idx="13697">
                  <c:v>0.336979166666667</c:v>
                </c:pt>
                <c:pt idx="13698">
                  <c:v>0.337013888888889</c:v>
                </c:pt>
                <c:pt idx="13699">
                  <c:v>0.33703703703703702</c:v>
                </c:pt>
                <c:pt idx="13700">
                  <c:v>0.33706018518518499</c:v>
                </c:pt>
                <c:pt idx="13701">
                  <c:v>0.33708333333333301</c:v>
                </c:pt>
                <c:pt idx="13702">
                  <c:v>0.33710648148148098</c:v>
                </c:pt>
                <c:pt idx="13703">
                  <c:v>0.33712962962963</c:v>
                </c:pt>
                <c:pt idx="13704">
                  <c:v>0.33715277777777802</c:v>
                </c:pt>
                <c:pt idx="13705">
                  <c:v>0.33717592592592599</c:v>
                </c:pt>
                <c:pt idx="13706">
                  <c:v>0.33719907407407401</c:v>
                </c:pt>
                <c:pt idx="13707">
                  <c:v>0.33723379629629602</c:v>
                </c:pt>
                <c:pt idx="13708">
                  <c:v>0.33725694444444398</c:v>
                </c:pt>
                <c:pt idx="13709">
                  <c:v>0.33728009259259301</c:v>
                </c:pt>
                <c:pt idx="13710">
                  <c:v>0.33730324074074097</c:v>
                </c:pt>
                <c:pt idx="13711">
                  <c:v>0.33732638888888899</c:v>
                </c:pt>
                <c:pt idx="13712">
                  <c:v>0.337361111111111</c:v>
                </c:pt>
                <c:pt idx="13713">
                  <c:v>0.33738425925925902</c:v>
                </c:pt>
                <c:pt idx="13714">
                  <c:v>0.33740740740740699</c:v>
                </c:pt>
                <c:pt idx="13715">
                  <c:v>0.33743055555555601</c:v>
                </c:pt>
                <c:pt idx="13716">
                  <c:v>0.33745370370370398</c:v>
                </c:pt>
                <c:pt idx="13717">
                  <c:v>0.337476851851852</c:v>
                </c:pt>
                <c:pt idx="13718">
                  <c:v>0.33750000000000002</c:v>
                </c:pt>
                <c:pt idx="13719">
                  <c:v>0.33752314814814799</c:v>
                </c:pt>
                <c:pt idx="13720">
                  <c:v>0.33754629629629601</c:v>
                </c:pt>
                <c:pt idx="13721">
                  <c:v>0.33758101851851902</c:v>
                </c:pt>
                <c:pt idx="13722">
                  <c:v>0.33760416666666698</c:v>
                </c:pt>
                <c:pt idx="13723">
                  <c:v>0.337627314814815</c:v>
                </c:pt>
                <c:pt idx="13724">
                  <c:v>0.33765046296296303</c:v>
                </c:pt>
                <c:pt idx="13725">
                  <c:v>0.33767361111111099</c:v>
                </c:pt>
                <c:pt idx="13726">
                  <c:v>0.33769675925925902</c:v>
                </c:pt>
                <c:pt idx="13727">
                  <c:v>0.33771990740740698</c:v>
                </c:pt>
                <c:pt idx="13728">
                  <c:v>0.337743055555556</c:v>
                </c:pt>
                <c:pt idx="13729">
                  <c:v>0.33776620370370403</c:v>
                </c:pt>
                <c:pt idx="13730">
                  <c:v>0.33780092592592598</c:v>
                </c:pt>
                <c:pt idx="13731">
                  <c:v>0.337824074074074</c:v>
                </c:pt>
                <c:pt idx="13732">
                  <c:v>0.33784722222222202</c:v>
                </c:pt>
                <c:pt idx="13733">
                  <c:v>0.33787037037036999</c:v>
                </c:pt>
                <c:pt idx="13734">
                  <c:v>0.33789351851851801</c:v>
                </c:pt>
                <c:pt idx="13735">
                  <c:v>0.33791666666666698</c:v>
                </c:pt>
                <c:pt idx="13736">
                  <c:v>0.337939814814815</c:v>
                </c:pt>
                <c:pt idx="13737">
                  <c:v>0.33796296296296302</c:v>
                </c:pt>
                <c:pt idx="13738">
                  <c:v>0.33799768518518503</c:v>
                </c:pt>
                <c:pt idx="13739">
                  <c:v>0.33802083333333299</c:v>
                </c:pt>
                <c:pt idx="13740">
                  <c:v>0.33804398148148201</c:v>
                </c:pt>
                <c:pt idx="13741">
                  <c:v>0.33806712962962998</c:v>
                </c:pt>
                <c:pt idx="13742">
                  <c:v>0.338090277777778</c:v>
                </c:pt>
                <c:pt idx="13743">
                  <c:v>0.33811342592592603</c:v>
                </c:pt>
                <c:pt idx="13744">
                  <c:v>0.33813657407407399</c:v>
                </c:pt>
                <c:pt idx="13745">
                  <c:v>0.33815972222222201</c:v>
                </c:pt>
                <c:pt idx="13746">
                  <c:v>0.33819444444444402</c:v>
                </c:pt>
                <c:pt idx="13747">
                  <c:v>0.33821759259259299</c:v>
                </c:pt>
                <c:pt idx="13748">
                  <c:v>0.33824074074074101</c:v>
                </c:pt>
                <c:pt idx="13749">
                  <c:v>0.33826388888888897</c:v>
                </c:pt>
                <c:pt idx="13750">
                  <c:v>0.338287037037037</c:v>
                </c:pt>
                <c:pt idx="13751">
                  <c:v>0.33831018518518502</c:v>
                </c:pt>
                <c:pt idx="13752">
                  <c:v>0.33833333333333299</c:v>
                </c:pt>
                <c:pt idx="13753">
                  <c:v>0.33835648148148201</c:v>
                </c:pt>
                <c:pt idx="13754">
                  <c:v>0.33839120370370401</c:v>
                </c:pt>
                <c:pt idx="13755">
                  <c:v>0.33841435185185198</c:v>
                </c:pt>
                <c:pt idx="13756">
                  <c:v>0.3384375</c:v>
                </c:pt>
                <c:pt idx="13757">
                  <c:v>0.33846064814814802</c:v>
                </c:pt>
                <c:pt idx="13758">
                  <c:v>0.33848379629629599</c:v>
                </c:pt>
                <c:pt idx="13759">
                  <c:v>0.33850694444444501</c:v>
                </c:pt>
                <c:pt idx="13760">
                  <c:v>0.33853009259259298</c:v>
                </c:pt>
                <c:pt idx="13761">
                  <c:v>0.338553240740741</c:v>
                </c:pt>
                <c:pt idx="13762">
                  <c:v>0.33857638888888902</c:v>
                </c:pt>
                <c:pt idx="13763">
                  <c:v>0.33859953703703699</c:v>
                </c:pt>
                <c:pt idx="13764">
                  <c:v>0.338634259259259</c:v>
                </c:pt>
                <c:pt idx="13765">
                  <c:v>0.33865740740740702</c:v>
                </c:pt>
                <c:pt idx="13766">
                  <c:v>0.33868055555555598</c:v>
                </c:pt>
                <c:pt idx="13767">
                  <c:v>0.33870370370370401</c:v>
                </c:pt>
                <c:pt idx="13768">
                  <c:v>0.33872685185185197</c:v>
                </c:pt>
                <c:pt idx="13769">
                  <c:v>0.33875</c:v>
                </c:pt>
                <c:pt idx="13770">
                  <c:v>0.33877314814814802</c:v>
                </c:pt>
                <c:pt idx="13771">
                  <c:v>0.33879629629629598</c:v>
                </c:pt>
                <c:pt idx="13772">
                  <c:v>0.33881944444444401</c:v>
                </c:pt>
                <c:pt idx="13773">
                  <c:v>0.33885416666666701</c:v>
                </c:pt>
                <c:pt idx="13774">
                  <c:v>0.33887731481481498</c:v>
                </c:pt>
                <c:pt idx="13775">
                  <c:v>0.338900462962963</c:v>
                </c:pt>
                <c:pt idx="13776">
                  <c:v>0.33892361111111102</c:v>
                </c:pt>
                <c:pt idx="13777">
                  <c:v>0.33894675925925899</c:v>
                </c:pt>
                <c:pt idx="13778">
                  <c:v>0.33896990740740801</c:v>
                </c:pt>
                <c:pt idx="13779">
                  <c:v>0.33899305555555598</c:v>
                </c:pt>
                <c:pt idx="13780">
                  <c:v>0.339016203703704</c:v>
                </c:pt>
                <c:pt idx="13781">
                  <c:v>0.33903935185185202</c:v>
                </c:pt>
                <c:pt idx="13782">
                  <c:v>0.33907407407407397</c:v>
                </c:pt>
                <c:pt idx="13783">
                  <c:v>0.33909722222222199</c:v>
                </c:pt>
                <c:pt idx="13784">
                  <c:v>0.33912037037037002</c:v>
                </c:pt>
                <c:pt idx="13785">
                  <c:v>0.33914351851851798</c:v>
                </c:pt>
                <c:pt idx="13786">
                  <c:v>0.339166666666667</c:v>
                </c:pt>
                <c:pt idx="13787">
                  <c:v>0.33918981481481503</c:v>
                </c:pt>
                <c:pt idx="13788">
                  <c:v>0.33921296296296299</c:v>
                </c:pt>
                <c:pt idx="13789">
                  <c:v>0.33923611111111102</c:v>
                </c:pt>
                <c:pt idx="13790">
                  <c:v>0.33927083333333302</c:v>
                </c:pt>
                <c:pt idx="13791">
                  <c:v>0.33929398148148099</c:v>
                </c:pt>
                <c:pt idx="13792">
                  <c:v>0.33931712962963001</c:v>
                </c:pt>
                <c:pt idx="13793">
                  <c:v>0.33934027777777798</c:v>
                </c:pt>
                <c:pt idx="13794">
                  <c:v>0.339363425925926</c:v>
                </c:pt>
                <c:pt idx="13795">
                  <c:v>0.33938657407407402</c:v>
                </c:pt>
                <c:pt idx="13796">
                  <c:v>0.33940972222222199</c:v>
                </c:pt>
                <c:pt idx="13797">
                  <c:v>0.33943287037037001</c:v>
                </c:pt>
                <c:pt idx="13798">
                  <c:v>0.33946759259259301</c:v>
                </c:pt>
                <c:pt idx="13799">
                  <c:v>0.33949074074074098</c:v>
                </c:pt>
                <c:pt idx="13800">
                  <c:v>0.339513888888889</c:v>
                </c:pt>
                <c:pt idx="13801">
                  <c:v>0.33953703703703703</c:v>
                </c:pt>
                <c:pt idx="13802">
                  <c:v>0.33956018518518499</c:v>
                </c:pt>
                <c:pt idx="13803">
                  <c:v>0.33958333333333302</c:v>
                </c:pt>
                <c:pt idx="13804">
                  <c:v>0.33961805555555602</c:v>
                </c:pt>
                <c:pt idx="13805">
                  <c:v>0.33964120370370399</c:v>
                </c:pt>
                <c:pt idx="13806">
                  <c:v>0.33966435185185201</c:v>
                </c:pt>
                <c:pt idx="13807">
                  <c:v>0.33968749999999998</c:v>
                </c:pt>
                <c:pt idx="13808">
                  <c:v>0.339710648148148</c:v>
                </c:pt>
                <c:pt idx="13809">
                  <c:v>0.33973379629629602</c:v>
                </c:pt>
                <c:pt idx="13810">
                  <c:v>0.33975694444444399</c:v>
                </c:pt>
                <c:pt idx="13811">
                  <c:v>0.33978009259259301</c:v>
                </c:pt>
                <c:pt idx="13812">
                  <c:v>0.33980324074074097</c:v>
                </c:pt>
                <c:pt idx="13813">
                  <c:v>0.33983796296296298</c:v>
                </c:pt>
                <c:pt idx="13814">
                  <c:v>0.339861111111111</c:v>
                </c:pt>
                <c:pt idx="13815">
                  <c:v>0.33988425925925903</c:v>
                </c:pt>
                <c:pt idx="13816">
                  <c:v>0.33990740740740699</c:v>
                </c:pt>
                <c:pt idx="13817">
                  <c:v>0.33993055555555601</c:v>
                </c:pt>
                <c:pt idx="13818">
                  <c:v>0.33995370370370398</c:v>
                </c:pt>
                <c:pt idx="13819">
                  <c:v>0.339976851851852</c:v>
                </c:pt>
                <c:pt idx="13820">
                  <c:v>0.34</c:v>
                </c:pt>
                <c:pt idx="13821">
                  <c:v>0.34002314814814799</c:v>
                </c:pt>
                <c:pt idx="13822">
                  <c:v>0.34005787037037</c:v>
                </c:pt>
                <c:pt idx="13823">
                  <c:v>0.34008101851851802</c:v>
                </c:pt>
                <c:pt idx="13824">
                  <c:v>0.34010416666666698</c:v>
                </c:pt>
                <c:pt idx="13825">
                  <c:v>0.34012731481481501</c:v>
                </c:pt>
                <c:pt idx="13826">
                  <c:v>0.34015046296296297</c:v>
                </c:pt>
                <c:pt idx="13827">
                  <c:v>0.340173611111111</c:v>
                </c:pt>
                <c:pt idx="13828">
                  <c:v>0.34019675925925902</c:v>
                </c:pt>
                <c:pt idx="13829">
                  <c:v>0.34021990740740699</c:v>
                </c:pt>
                <c:pt idx="13830">
                  <c:v>0.34024305555555601</c:v>
                </c:pt>
                <c:pt idx="13831">
                  <c:v>0.34027777777777801</c:v>
                </c:pt>
                <c:pt idx="13832">
                  <c:v>0.34030092592592598</c:v>
                </c:pt>
                <c:pt idx="13833">
                  <c:v>0.340324074074074</c:v>
                </c:pt>
                <c:pt idx="13834">
                  <c:v>0.34034722222222202</c:v>
                </c:pt>
                <c:pt idx="13835">
                  <c:v>0.34037037037036999</c:v>
                </c:pt>
                <c:pt idx="13836">
                  <c:v>0.34039351851851801</c:v>
                </c:pt>
                <c:pt idx="13837">
                  <c:v>0.34041666666666698</c:v>
                </c:pt>
                <c:pt idx="13838">
                  <c:v>0.340439814814815</c:v>
                </c:pt>
                <c:pt idx="13839">
                  <c:v>0.34046296296296302</c:v>
                </c:pt>
                <c:pt idx="13840">
                  <c:v>0.34049768518518497</c:v>
                </c:pt>
                <c:pt idx="13841">
                  <c:v>0.340520833333333</c:v>
                </c:pt>
                <c:pt idx="13842">
                  <c:v>0.34054398148148102</c:v>
                </c:pt>
                <c:pt idx="13843">
                  <c:v>0.34056712962962998</c:v>
                </c:pt>
                <c:pt idx="13844">
                  <c:v>0.34059027777777801</c:v>
                </c:pt>
                <c:pt idx="13845">
                  <c:v>0.34061342592592603</c:v>
                </c:pt>
                <c:pt idx="13846">
                  <c:v>0.34063657407407399</c:v>
                </c:pt>
                <c:pt idx="13847">
                  <c:v>0.34065972222222202</c:v>
                </c:pt>
                <c:pt idx="13848">
                  <c:v>0.34068287037036998</c:v>
                </c:pt>
                <c:pt idx="13849">
                  <c:v>0.34071759259259299</c:v>
                </c:pt>
                <c:pt idx="13850">
                  <c:v>0.34074074074074101</c:v>
                </c:pt>
                <c:pt idx="13851">
                  <c:v>0.34076388888888898</c:v>
                </c:pt>
                <c:pt idx="13852">
                  <c:v>0.340787037037037</c:v>
                </c:pt>
                <c:pt idx="13853">
                  <c:v>0.34081018518518502</c:v>
                </c:pt>
                <c:pt idx="13854">
                  <c:v>0.34083333333333299</c:v>
                </c:pt>
                <c:pt idx="13855">
                  <c:v>0.34085648148148201</c:v>
                </c:pt>
                <c:pt idx="13856">
                  <c:v>0.34089120370370402</c:v>
                </c:pt>
                <c:pt idx="13857">
                  <c:v>0.34091435185185198</c:v>
                </c:pt>
                <c:pt idx="13858">
                  <c:v>0.3409375</c:v>
                </c:pt>
                <c:pt idx="13859">
                  <c:v>0.34096064814814803</c:v>
                </c:pt>
                <c:pt idx="13860">
                  <c:v>0.34098379629629599</c:v>
                </c:pt>
                <c:pt idx="13861">
                  <c:v>0.34100694444444402</c:v>
                </c:pt>
                <c:pt idx="13862">
                  <c:v>0.34103009259259298</c:v>
                </c:pt>
                <c:pt idx="13863">
                  <c:v>0.341053240740741</c:v>
                </c:pt>
                <c:pt idx="13864">
                  <c:v>0.34108796296296301</c:v>
                </c:pt>
                <c:pt idx="13865">
                  <c:v>0.34111111111111098</c:v>
                </c:pt>
                <c:pt idx="13866">
                  <c:v>0.341134259259259</c:v>
                </c:pt>
                <c:pt idx="13867">
                  <c:v>0.34115740740740702</c:v>
                </c:pt>
                <c:pt idx="13868">
                  <c:v>0.34118055555555599</c:v>
                </c:pt>
                <c:pt idx="13869">
                  <c:v>0.34120370370370401</c:v>
                </c:pt>
                <c:pt idx="13870">
                  <c:v>0.34122685185185198</c:v>
                </c:pt>
                <c:pt idx="13871">
                  <c:v>0.34125</c:v>
                </c:pt>
                <c:pt idx="13872">
                  <c:v>0.34127314814814802</c:v>
                </c:pt>
                <c:pt idx="13873">
                  <c:v>0.34130787037037003</c:v>
                </c:pt>
                <c:pt idx="13874">
                  <c:v>0.34133101851851799</c:v>
                </c:pt>
                <c:pt idx="13875">
                  <c:v>0.34135416666666701</c:v>
                </c:pt>
                <c:pt idx="13876">
                  <c:v>0.34137731481481498</c:v>
                </c:pt>
                <c:pt idx="13877">
                  <c:v>0.341400462962963</c:v>
                </c:pt>
                <c:pt idx="13878">
                  <c:v>0.34142361111111103</c:v>
                </c:pt>
                <c:pt idx="13879">
                  <c:v>0.34144675925925899</c:v>
                </c:pt>
                <c:pt idx="13880">
                  <c:v>0.34146990740740701</c:v>
                </c:pt>
                <c:pt idx="13881">
                  <c:v>0.34150462962963002</c:v>
                </c:pt>
                <c:pt idx="13882">
                  <c:v>0.34152777777777799</c:v>
                </c:pt>
                <c:pt idx="13883">
                  <c:v>0.34155092592592601</c:v>
                </c:pt>
                <c:pt idx="13884">
                  <c:v>0.34157407407407397</c:v>
                </c:pt>
                <c:pt idx="13885">
                  <c:v>0.341597222222222</c:v>
                </c:pt>
                <c:pt idx="13886">
                  <c:v>0.34162037037037002</c:v>
                </c:pt>
                <c:pt idx="13887">
                  <c:v>0.34164351851851799</c:v>
                </c:pt>
                <c:pt idx="13888">
                  <c:v>0.34166666666666701</c:v>
                </c:pt>
                <c:pt idx="13889">
                  <c:v>0.34168981481481497</c:v>
                </c:pt>
                <c:pt idx="13890">
                  <c:v>0.34172453703703698</c:v>
                </c:pt>
                <c:pt idx="13891">
                  <c:v>0.341747685185185</c:v>
                </c:pt>
                <c:pt idx="13892">
                  <c:v>0.34177083333333302</c:v>
                </c:pt>
                <c:pt idx="13893">
                  <c:v>0.34179398148148099</c:v>
                </c:pt>
                <c:pt idx="13894">
                  <c:v>0.34181712962963001</c:v>
                </c:pt>
                <c:pt idx="13895">
                  <c:v>0.34184027777777798</c:v>
                </c:pt>
                <c:pt idx="13896">
                  <c:v>0.341863425925926</c:v>
                </c:pt>
                <c:pt idx="13897">
                  <c:v>0.34188657407407402</c:v>
                </c:pt>
                <c:pt idx="13898">
                  <c:v>0.34192129629629597</c:v>
                </c:pt>
                <c:pt idx="13899">
                  <c:v>0.341944444444444</c:v>
                </c:pt>
                <c:pt idx="13900">
                  <c:v>0.34196759259259302</c:v>
                </c:pt>
                <c:pt idx="13901">
                  <c:v>0.34199074074074098</c:v>
                </c:pt>
                <c:pt idx="13902">
                  <c:v>0.34201388888888901</c:v>
                </c:pt>
                <c:pt idx="13903">
                  <c:v>0.34203703703703697</c:v>
                </c:pt>
                <c:pt idx="13904">
                  <c:v>0.342060185185185</c:v>
                </c:pt>
                <c:pt idx="13905">
                  <c:v>0.34208333333333302</c:v>
                </c:pt>
                <c:pt idx="13906">
                  <c:v>0.34211805555555602</c:v>
                </c:pt>
                <c:pt idx="13907">
                  <c:v>0.34214120370370399</c:v>
                </c:pt>
                <c:pt idx="13908">
                  <c:v>0.34216435185185201</c:v>
                </c:pt>
                <c:pt idx="13909">
                  <c:v>0.34218749999999998</c:v>
                </c:pt>
                <c:pt idx="13910">
                  <c:v>0.342210648148148</c:v>
                </c:pt>
                <c:pt idx="13911">
                  <c:v>0.34223379629629602</c:v>
                </c:pt>
                <c:pt idx="13912">
                  <c:v>0.34225694444444499</c:v>
                </c:pt>
                <c:pt idx="13913">
                  <c:v>0.34229166666666699</c:v>
                </c:pt>
                <c:pt idx="13914">
                  <c:v>0.34231481481481502</c:v>
                </c:pt>
                <c:pt idx="13915">
                  <c:v>0.34233796296296298</c:v>
                </c:pt>
                <c:pt idx="13916">
                  <c:v>0.34236111111111101</c:v>
                </c:pt>
                <c:pt idx="13917">
                  <c:v>0.34238425925925903</c:v>
                </c:pt>
                <c:pt idx="13918">
                  <c:v>0.34240740740740699</c:v>
                </c:pt>
                <c:pt idx="13919">
                  <c:v>0.34243055555555602</c:v>
                </c:pt>
                <c:pt idx="13920">
                  <c:v>0.34245370370370398</c:v>
                </c:pt>
                <c:pt idx="13921">
                  <c:v>0.34248842592592599</c:v>
                </c:pt>
                <c:pt idx="13922">
                  <c:v>0.34251157407407401</c:v>
                </c:pt>
                <c:pt idx="13923">
                  <c:v>0.34253472222222198</c:v>
                </c:pt>
                <c:pt idx="13924">
                  <c:v>0.34255787037037</c:v>
                </c:pt>
                <c:pt idx="13925">
                  <c:v>0.34258101851851802</c:v>
                </c:pt>
                <c:pt idx="13926">
                  <c:v>0.34260416666666699</c:v>
                </c:pt>
                <c:pt idx="13927">
                  <c:v>0.34262731481481501</c:v>
                </c:pt>
                <c:pt idx="13928">
                  <c:v>0.34266203703703701</c:v>
                </c:pt>
                <c:pt idx="13929">
                  <c:v>0.34268518518518498</c:v>
                </c:pt>
                <c:pt idx="13930">
                  <c:v>0.342708333333333</c:v>
                </c:pt>
                <c:pt idx="13931">
                  <c:v>0.34273148148148103</c:v>
                </c:pt>
                <c:pt idx="13932">
                  <c:v>0.34275462962962999</c:v>
                </c:pt>
                <c:pt idx="13933">
                  <c:v>0.34277777777777801</c:v>
                </c:pt>
                <c:pt idx="13934">
                  <c:v>0.34280092592592598</c:v>
                </c:pt>
                <c:pt idx="13935">
                  <c:v>0.342824074074074</c:v>
                </c:pt>
                <c:pt idx="13936">
                  <c:v>0.34284722222222203</c:v>
                </c:pt>
                <c:pt idx="13937">
                  <c:v>0.34288194444444398</c:v>
                </c:pt>
                <c:pt idx="13938">
                  <c:v>0.342905092592593</c:v>
                </c:pt>
                <c:pt idx="13939">
                  <c:v>0.34292824074074102</c:v>
                </c:pt>
                <c:pt idx="13940">
                  <c:v>0.34295138888888899</c:v>
                </c:pt>
                <c:pt idx="13941">
                  <c:v>0.34297453703703701</c:v>
                </c:pt>
                <c:pt idx="13942">
                  <c:v>0.34299768518518498</c:v>
                </c:pt>
                <c:pt idx="13943">
                  <c:v>0.343020833333333</c:v>
                </c:pt>
                <c:pt idx="13944">
                  <c:v>0.34304398148148102</c:v>
                </c:pt>
                <c:pt idx="13945">
                  <c:v>0.34306712962962999</c:v>
                </c:pt>
                <c:pt idx="13946">
                  <c:v>0.34310185185185199</c:v>
                </c:pt>
                <c:pt idx="13947">
                  <c:v>0.34312500000000001</c:v>
                </c:pt>
                <c:pt idx="13948">
                  <c:v>0.34314814814814798</c:v>
                </c:pt>
                <c:pt idx="13949">
                  <c:v>0.343171296296296</c:v>
                </c:pt>
                <c:pt idx="13950">
                  <c:v>0.34319444444444402</c:v>
                </c:pt>
                <c:pt idx="13951">
                  <c:v>0.34321759259259299</c:v>
                </c:pt>
                <c:pt idx="13952">
                  <c:v>0.34324074074074101</c:v>
                </c:pt>
                <c:pt idx="13953">
                  <c:v>0.34326388888888898</c:v>
                </c:pt>
                <c:pt idx="13954">
                  <c:v>0.34329861111111099</c:v>
                </c:pt>
                <c:pt idx="13955">
                  <c:v>0.34332175925925901</c:v>
                </c:pt>
                <c:pt idx="13956">
                  <c:v>0.34334490740740697</c:v>
                </c:pt>
                <c:pt idx="13957">
                  <c:v>0.343368055555556</c:v>
                </c:pt>
                <c:pt idx="13958">
                  <c:v>0.34339120370370402</c:v>
                </c:pt>
                <c:pt idx="13959">
                  <c:v>0.34341435185185198</c:v>
                </c:pt>
                <c:pt idx="13960">
                  <c:v>0.34343750000000001</c:v>
                </c:pt>
                <c:pt idx="13961">
                  <c:v>0.34346064814814797</c:v>
                </c:pt>
                <c:pt idx="13962">
                  <c:v>0.34349537037036998</c:v>
                </c:pt>
                <c:pt idx="13963">
                  <c:v>0.343518518518519</c:v>
                </c:pt>
                <c:pt idx="13964">
                  <c:v>0.34354166666666702</c:v>
                </c:pt>
                <c:pt idx="13965">
                  <c:v>0.34356481481481499</c:v>
                </c:pt>
                <c:pt idx="13966">
                  <c:v>0.34358796296296301</c:v>
                </c:pt>
                <c:pt idx="13967">
                  <c:v>0.34361111111111098</c:v>
                </c:pt>
                <c:pt idx="13968">
                  <c:v>0.343634259259259</c:v>
                </c:pt>
                <c:pt idx="13969">
                  <c:v>0.34366898148148201</c:v>
                </c:pt>
                <c:pt idx="13970">
                  <c:v>0.34369212962963003</c:v>
                </c:pt>
                <c:pt idx="13971">
                  <c:v>0.34371527777777799</c:v>
                </c:pt>
                <c:pt idx="13972">
                  <c:v>0.34373842592592602</c:v>
                </c:pt>
                <c:pt idx="13973">
                  <c:v>0.34376157407407398</c:v>
                </c:pt>
                <c:pt idx="13974">
                  <c:v>0.34378472222222201</c:v>
                </c:pt>
                <c:pt idx="13975">
                  <c:v>0.34380787037036997</c:v>
                </c:pt>
                <c:pt idx="13976">
                  <c:v>0.34383101851851799</c:v>
                </c:pt>
                <c:pt idx="13977">
                  <c:v>0.34385416666666702</c:v>
                </c:pt>
                <c:pt idx="13978">
                  <c:v>0.34388888888888902</c:v>
                </c:pt>
                <c:pt idx="13979">
                  <c:v>0.34391203703703699</c:v>
                </c:pt>
                <c:pt idx="13980">
                  <c:v>0.34393518518518501</c:v>
                </c:pt>
                <c:pt idx="13981">
                  <c:v>0.34395833333333298</c:v>
                </c:pt>
                <c:pt idx="13982">
                  <c:v>0.343981481481482</c:v>
                </c:pt>
                <c:pt idx="13983">
                  <c:v>0.34400462962963002</c:v>
                </c:pt>
                <c:pt idx="13984">
                  <c:v>0.34402777777777799</c:v>
                </c:pt>
                <c:pt idx="13985">
                  <c:v>0.34405092592592601</c:v>
                </c:pt>
                <c:pt idx="13986">
                  <c:v>0.34407407407407398</c:v>
                </c:pt>
                <c:pt idx="13987">
                  <c:v>0.34410879629629598</c:v>
                </c:pt>
                <c:pt idx="13988">
                  <c:v>0.344131944444444</c:v>
                </c:pt>
                <c:pt idx="13989">
                  <c:v>0.34415509259259303</c:v>
                </c:pt>
                <c:pt idx="13990">
                  <c:v>0.34417824074074099</c:v>
                </c:pt>
                <c:pt idx="13991">
                  <c:v>0.34420138888888901</c:v>
                </c:pt>
                <c:pt idx="13992">
                  <c:v>0.34422453703703698</c:v>
                </c:pt>
                <c:pt idx="13993">
                  <c:v>0.34425925925925899</c:v>
                </c:pt>
                <c:pt idx="13994">
                  <c:v>0.34428240740740701</c:v>
                </c:pt>
                <c:pt idx="13995">
                  <c:v>0.34430555555555598</c:v>
                </c:pt>
                <c:pt idx="13996">
                  <c:v>0.344328703703704</c:v>
                </c:pt>
                <c:pt idx="13997">
                  <c:v>0.34435185185185202</c:v>
                </c:pt>
                <c:pt idx="13998">
                  <c:v>0.34437499999999999</c:v>
                </c:pt>
                <c:pt idx="13999">
                  <c:v>0.34439814814814801</c:v>
                </c:pt>
                <c:pt idx="14000">
                  <c:v>0.34442129629629598</c:v>
                </c:pt>
                <c:pt idx="14001">
                  <c:v>0.344444444444445</c:v>
                </c:pt>
                <c:pt idx="14002">
                  <c:v>0.344479166666667</c:v>
                </c:pt>
                <c:pt idx="14003">
                  <c:v>0.34450231481481502</c:v>
                </c:pt>
                <c:pt idx="14004">
                  <c:v>0.34452546296296299</c:v>
                </c:pt>
                <c:pt idx="14005">
                  <c:v>0.34454861111111101</c:v>
                </c:pt>
                <c:pt idx="14006">
                  <c:v>0.34457175925925898</c:v>
                </c:pt>
                <c:pt idx="14007">
                  <c:v>0.344594907407408</c:v>
                </c:pt>
                <c:pt idx="14008">
                  <c:v>0.34461805555555602</c:v>
                </c:pt>
                <c:pt idx="14009">
                  <c:v>0.34464120370370399</c:v>
                </c:pt>
                <c:pt idx="14010">
                  <c:v>0.34466435185185201</c:v>
                </c:pt>
                <c:pt idx="14011">
                  <c:v>0.34469907407407402</c:v>
                </c:pt>
                <c:pt idx="14012">
                  <c:v>0.34472222222222199</c:v>
                </c:pt>
                <c:pt idx="14013">
                  <c:v>0.34474537037037001</c:v>
                </c:pt>
                <c:pt idx="14014">
                  <c:v>0.34476851851851897</c:v>
                </c:pt>
                <c:pt idx="14015">
                  <c:v>0.344791666666667</c:v>
                </c:pt>
                <c:pt idx="14016">
                  <c:v>0.34481481481481502</c:v>
                </c:pt>
                <c:pt idx="14017">
                  <c:v>0.34483796296296299</c:v>
                </c:pt>
                <c:pt idx="14018">
                  <c:v>0.34486111111111101</c:v>
                </c:pt>
                <c:pt idx="14019">
                  <c:v>0.34489583333333301</c:v>
                </c:pt>
                <c:pt idx="14020">
                  <c:v>0.34491898148148198</c:v>
                </c:pt>
                <c:pt idx="14021">
                  <c:v>0.34494212962963</c:v>
                </c:pt>
                <c:pt idx="14022">
                  <c:v>0.34496527777777802</c:v>
                </c:pt>
                <c:pt idx="14023">
                  <c:v>0.34498842592592599</c:v>
                </c:pt>
                <c:pt idx="14024">
                  <c:v>0.34501157407407401</c:v>
                </c:pt>
                <c:pt idx="14025">
                  <c:v>0.34503472222222198</c:v>
                </c:pt>
                <c:pt idx="14026">
                  <c:v>0.34505787037037</c:v>
                </c:pt>
                <c:pt idx="14027">
                  <c:v>0.34508101851851802</c:v>
                </c:pt>
                <c:pt idx="14028">
                  <c:v>0.34511574074074097</c:v>
                </c:pt>
                <c:pt idx="14029">
                  <c:v>0.34513888888888899</c:v>
                </c:pt>
                <c:pt idx="14030">
                  <c:v>0.34516203703703702</c:v>
                </c:pt>
                <c:pt idx="14031">
                  <c:v>0.34518518518518498</c:v>
                </c:pt>
                <c:pt idx="14032">
                  <c:v>0.34520833333333301</c:v>
                </c:pt>
                <c:pt idx="14033">
                  <c:v>0.34523148148148097</c:v>
                </c:pt>
                <c:pt idx="14034">
                  <c:v>0.34525462962962999</c:v>
                </c:pt>
                <c:pt idx="14035">
                  <c:v>0.34527777777777802</c:v>
                </c:pt>
                <c:pt idx="14036">
                  <c:v>0.34530092592592598</c:v>
                </c:pt>
                <c:pt idx="14037">
                  <c:v>0.34533564814814799</c:v>
                </c:pt>
                <c:pt idx="14038">
                  <c:v>0.34535879629629601</c:v>
                </c:pt>
                <c:pt idx="14039">
                  <c:v>0.34538194444444398</c:v>
                </c:pt>
                <c:pt idx="14040">
                  <c:v>0.345405092592593</c:v>
                </c:pt>
                <c:pt idx="14041">
                  <c:v>0.34542824074074102</c:v>
                </c:pt>
                <c:pt idx="14042">
                  <c:v>0.34545138888888899</c:v>
                </c:pt>
                <c:pt idx="14043">
                  <c:v>0.34547453703703701</c:v>
                </c:pt>
                <c:pt idx="14044">
                  <c:v>0.34549768518518498</c:v>
                </c:pt>
                <c:pt idx="14045">
                  <c:v>0.345520833333333</c:v>
                </c:pt>
                <c:pt idx="14046">
                  <c:v>0.345555555555556</c:v>
                </c:pt>
                <c:pt idx="14047">
                  <c:v>0.34557870370370403</c:v>
                </c:pt>
                <c:pt idx="14048">
                  <c:v>0.34560185185185199</c:v>
                </c:pt>
                <c:pt idx="14049">
                  <c:v>0.34562500000000002</c:v>
                </c:pt>
                <c:pt idx="14050">
                  <c:v>0.34564814814814798</c:v>
                </c:pt>
                <c:pt idx="14051">
                  <c:v>0.345671296296296</c:v>
                </c:pt>
                <c:pt idx="14052">
                  <c:v>0.34569444444444403</c:v>
                </c:pt>
                <c:pt idx="14053">
                  <c:v>0.34571759259259299</c:v>
                </c:pt>
                <c:pt idx="14054">
                  <c:v>0.34574074074074101</c:v>
                </c:pt>
                <c:pt idx="14055">
                  <c:v>0.34577546296296302</c:v>
                </c:pt>
                <c:pt idx="14056">
                  <c:v>0.34579861111111099</c:v>
                </c:pt>
                <c:pt idx="14057">
                  <c:v>0.34582175925925901</c:v>
                </c:pt>
                <c:pt idx="14058">
                  <c:v>0.34584490740740698</c:v>
                </c:pt>
                <c:pt idx="14059">
                  <c:v>0.345868055555556</c:v>
                </c:pt>
                <c:pt idx="14060">
                  <c:v>0.34589120370370402</c:v>
                </c:pt>
                <c:pt idx="14061">
                  <c:v>0.34591435185185199</c:v>
                </c:pt>
                <c:pt idx="14062">
                  <c:v>0.34593750000000001</c:v>
                </c:pt>
                <c:pt idx="14063">
                  <c:v>0.34597222222222201</c:v>
                </c:pt>
                <c:pt idx="14064">
                  <c:v>0.34599537037036998</c:v>
                </c:pt>
                <c:pt idx="14065">
                  <c:v>0.346018518518519</c:v>
                </c:pt>
                <c:pt idx="14066">
                  <c:v>0.34604166666666702</c:v>
                </c:pt>
                <c:pt idx="14067">
                  <c:v>0.34606481481481499</c:v>
                </c:pt>
                <c:pt idx="14068">
                  <c:v>0.34608796296296301</c:v>
                </c:pt>
                <c:pt idx="14069">
                  <c:v>0.34611111111111098</c:v>
                </c:pt>
                <c:pt idx="14070">
                  <c:v>0.346134259259259</c:v>
                </c:pt>
                <c:pt idx="14071">
                  <c:v>0.34615740740740703</c:v>
                </c:pt>
                <c:pt idx="14072">
                  <c:v>0.34619212962962997</c:v>
                </c:pt>
                <c:pt idx="14073">
                  <c:v>0.346215277777778</c:v>
                </c:pt>
                <c:pt idx="14074">
                  <c:v>0.34623842592592602</c:v>
                </c:pt>
                <c:pt idx="14075">
                  <c:v>0.34626157407407399</c:v>
                </c:pt>
                <c:pt idx="14076">
                  <c:v>0.34628472222222201</c:v>
                </c:pt>
                <c:pt idx="14077">
                  <c:v>0.34630787037036997</c:v>
                </c:pt>
                <c:pt idx="14078">
                  <c:v>0.346331018518518</c:v>
                </c:pt>
                <c:pt idx="14079">
                  <c:v>0.34635416666666702</c:v>
                </c:pt>
                <c:pt idx="14080">
                  <c:v>0.34638888888888902</c:v>
                </c:pt>
                <c:pt idx="14081">
                  <c:v>0.34641203703703699</c:v>
                </c:pt>
                <c:pt idx="14082">
                  <c:v>0.34643518518518501</c:v>
                </c:pt>
                <c:pt idx="14083">
                  <c:v>0.34645833333333298</c:v>
                </c:pt>
                <c:pt idx="14084">
                  <c:v>0.346481481481482</c:v>
                </c:pt>
                <c:pt idx="14085">
                  <c:v>0.34650462962963002</c:v>
                </c:pt>
                <c:pt idx="14086">
                  <c:v>0.34652777777777799</c:v>
                </c:pt>
                <c:pt idx="14087">
                  <c:v>0.34655092592592601</c:v>
                </c:pt>
                <c:pt idx="14088">
                  <c:v>0.34657407407407398</c:v>
                </c:pt>
                <c:pt idx="14089">
                  <c:v>0.34660879629629598</c:v>
                </c:pt>
                <c:pt idx="14090">
                  <c:v>0.34663194444444401</c:v>
                </c:pt>
                <c:pt idx="14091">
                  <c:v>0.34665509259259297</c:v>
                </c:pt>
                <c:pt idx="14092">
                  <c:v>0.34667824074074099</c:v>
                </c:pt>
                <c:pt idx="14093">
                  <c:v>0.34670138888888902</c:v>
                </c:pt>
                <c:pt idx="14094">
                  <c:v>0.34672453703703698</c:v>
                </c:pt>
                <c:pt idx="14095">
                  <c:v>0.34674768518518501</c:v>
                </c:pt>
                <c:pt idx="14096">
                  <c:v>0.34677083333333297</c:v>
                </c:pt>
                <c:pt idx="14097">
                  <c:v>0.346793981481481</c:v>
                </c:pt>
                <c:pt idx="14098">
                  <c:v>0.346828703703704</c:v>
                </c:pt>
                <c:pt idx="14099">
                  <c:v>0.34685185185185202</c:v>
                </c:pt>
                <c:pt idx="14100">
                  <c:v>0.34687499999999999</c:v>
                </c:pt>
                <c:pt idx="14101">
                  <c:v>0.34689814814814801</c:v>
                </c:pt>
                <c:pt idx="14102">
                  <c:v>0.34692129629629598</c:v>
                </c:pt>
                <c:pt idx="14103">
                  <c:v>0.346944444444445</c:v>
                </c:pt>
                <c:pt idx="14104">
                  <c:v>0.34696759259259302</c:v>
                </c:pt>
                <c:pt idx="14105">
                  <c:v>0.34699074074074099</c:v>
                </c:pt>
                <c:pt idx="14106">
                  <c:v>0.34701388888888901</c:v>
                </c:pt>
                <c:pt idx="14107">
                  <c:v>0.34704861111111102</c:v>
                </c:pt>
                <c:pt idx="14108">
                  <c:v>0.34707175925925898</c:v>
                </c:pt>
                <c:pt idx="14109">
                  <c:v>0.34709490740740701</c:v>
                </c:pt>
                <c:pt idx="14110">
                  <c:v>0.34711805555555603</c:v>
                </c:pt>
                <c:pt idx="14111">
                  <c:v>0.34714120370370399</c:v>
                </c:pt>
                <c:pt idx="14112">
                  <c:v>0.34716435185185202</c:v>
                </c:pt>
                <c:pt idx="14113">
                  <c:v>0.34718749999999998</c:v>
                </c:pt>
                <c:pt idx="14114">
                  <c:v>0.347210648148148</c:v>
                </c:pt>
                <c:pt idx="14115">
                  <c:v>0.34724537037037001</c:v>
                </c:pt>
                <c:pt idx="14116">
                  <c:v>0.34726851851851898</c:v>
                </c:pt>
                <c:pt idx="14117">
                  <c:v>0.347291666666667</c:v>
                </c:pt>
                <c:pt idx="14118">
                  <c:v>0.34731481481481502</c:v>
                </c:pt>
                <c:pt idx="14119">
                  <c:v>0.34733796296296299</c:v>
                </c:pt>
                <c:pt idx="14120">
                  <c:v>0.34736111111111101</c:v>
                </c:pt>
                <c:pt idx="14121">
                  <c:v>0.34738425925925898</c:v>
                </c:pt>
                <c:pt idx="14122">
                  <c:v>0.347407407407407</c:v>
                </c:pt>
                <c:pt idx="14123">
                  <c:v>0.34744212962963</c:v>
                </c:pt>
                <c:pt idx="14124">
                  <c:v>0.34746527777777803</c:v>
                </c:pt>
                <c:pt idx="14125">
                  <c:v>0.34748842592592599</c:v>
                </c:pt>
                <c:pt idx="14126">
                  <c:v>0.34751157407407401</c:v>
                </c:pt>
                <c:pt idx="14127">
                  <c:v>0.34753472222222198</c:v>
                </c:pt>
                <c:pt idx="14128">
                  <c:v>0.34755787037037</c:v>
                </c:pt>
                <c:pt idx="14129">
                  <c:v>0.34758101851851803</c:v>
                </c:pt>
                <c:pt idx="14130">
                  <c:v>0.34760416666666699</c:v>
                </c:pt>
                <c:pt idx="14131">
                  <c:v>0.34762731481481501</c:v>
                </c:pt>
                <c:pt idx="14132">
                  <c:v>0.34766203703703702</c:v>
                </c:pt>
                <c:pt idx="14133">
                  <c:v>0.34768518518518499</c:v>
                </c:pt>
                <c:pt idx="14134">
                  <c:v>0.34770833333333301</c:v>
                </c:pt>
                <c:pt idx="14135">
                  <c:v>0.34773148148148197</c:v>
                </c:pt>
                <c:pt idx="14136">
                  <c:v>0.34775462962963</c:v>
                </c:pt>
                <c:pt idx="14137">
                  <c:v>0.34777777777777802</c:v>
                </c:pt>
                <c:pt idx="14138">
                  <c:v>0.34780092592592599</c:v>
                </c:pt>
                <c:pt idx="14139">
                  <c:v>0.34782407407407401</c:v>
                </c:pt>
                <c:pt idx="14140">
                  <c:v>0.34784722222222197</c:v>
                </c:pt>
                <c:pt idx="14141">
                  <c:v>0.34788194444444498</c:v>
                </c:pt>
                <c:pt idx="14142">
                  <c:v>0.347905092592593</c:v>
                </c:pt>
                <c:pt idx="14143">
                  <c:v>0.34792824074074102</c:v>
                </c:pt>
                <c:pt idx="14144">
                  <c:v>0.34795138888888899</c:v>
                </c:pt>
                <c:pt idx="14145">
                  <c:v>0.34797453703703701</c:v>
                </c:pt>
                <c:pt idx="14146">
                  <c:v>0.34799768518518498</c:v>
                </c:pt>
                <c:pt idx="14147">
                  <c:v>0.348020833333333</c:v>
                </c:pt>
                <c:pt idx="14148">
                  <c:v>0.34804398148148102</c:v>
                </c:pt>
                <c:pt idx="14149">
                  <c:v>0.34807870370370397</c:v>
                </c:pt>
                <c:pt idx="14150">
                  <c:v>0.348101851851852</c:v>
                </c:pt>
                <c:pt idx="14151">
                  <c:v>0.34812500000000002</c:v>
                </c:pt>
                <c:pt idx="14152">
                  <c:v>0.34814814814814798</c:v>
                </c:pt>
                <c:pt idx="14153">
                  <c:v>0.34817129629629601</c:v>
                </c:pt>
                <c:pt idx="14154">
                  <c:v>0.34819444444444397</c:v>
                </c:pt>
                <c:pt idx="14155">
                  <c:v>0.34821759259259299</c:v>
                </c:pt>
                <c:pt idx="14156">
                  <c:v>0.34824074074074102</c:v>
                </c:pt>
                <c:pt idx="14157">
                  <c:v>0.34827546296296302</c:v>
                </c:pt>
                <c:pt idx="14158">
                  <c:v>0.34829861111111099</c:v>
                </c:pt>
                <c:pt idx="14159">
                  <c:v>0.34832175925925901</c:v>
                </c:pt>
                <c:pt idx="14160">
                  <c:v>0.34834490740740698</c:v>
                </c:pt>
                <c:pt idx="14161">
                  <c:v>0.348368055555556</c:v>
                </c:pt>
                <c:pt idx="14162">
                  <c:v>0.34839120370370402</c:v>
                </c:pt>
                <c:pt idx="14163">
                  <c:v>0.34841435185185199</c:v>
                </c:pt>
                <c:pt idx="14164">
                  <c:v>0.34844907407407399</c:v>
                </c:pt>
                <c:pt idx="14165">
                  <c:v>0.34847222222222202</c:v>
                </c:pt>
                <c:pt idx="14166">
                  <c:v>0.34849537037036998</c:v>
                </c:pt>
                <c:pt idx="14167">
                  <c:v>0.348518518518519</c:v>
                </c:pt>
                <c:pt idx="14168">
                  <c:v>0.34854166666666703</c:v>
                </c:pt>
                <c:pt idx="14169">
                  <c:v>0.34856481481481499</c:v>
                </c:pt>
                <c:pt idx="14170">
                  <c:v>0.34858796296296302</c:v>
                </c:pt>
                <c:pt idx="14171">
                  <c:v>0.34861111111111098</c:v>
                </c:pt>
                <c:pt idx="14172">
                  <c:v>0.34863425925925901</c:v>
                </c:pt>
                <c:pt idx="14173">
                  <c:v>0.34866898148148201</c:v>
                </c:pt>
                <c:pt idx="14174">
                  <c:v>0.34869212962962998</c:v>
                </c:pt>
                <c:pt idx="14175">
                  <c:v>0.348715277777778</c:v>
                </c:pt>
                <c:pt idx="14176">
                  <c:v>0.34873842592592602</c:v>
                </c:pt>
                <c:pt idx="14177">
                  <c:v>0.34876157407407399</c:v>
                </c:pt>
                <c:pt idx="14178">
                  <c:v>0.34878472222222201</c:v>
                </c:pt>
                <c:pt idx="14179">
                  <c:v>0.34880787037036998</c:v>
                </c:pt>
                <c:pt idx="14180">
                  <c:v>0.348831018518518</c:v>
                </c:pt>
                <c:pt idx="14181">
                  <c:v>0.34885416666666702</c:v>
                </c:pt>
                <c:pt idx="14182">
                  <c:v>0.34888888888888903</c:v>
                </c:pt>
                <c:pt idx="14183">
                  <c:v>0.34891203703703699</c:v>
                </c:pt>
                <c:pt idx="14184">
                  <c:v>0.34893518518518502</c:v>
                </c:pt>
                <c:pt idx="14185">
                  <c:v>0.34895833333333298</c:v>
                </c:pt>
                <c:pt idx="14186">
                  <c:v>0.348981481481482</c:v>
                </c:pt>
                <c:pt idx="14187">
                  <c:v>0.34900462962963003</c:v>
                </c:pt>
                <c:pt idx="14188">
                  <c:v>0.34902777777777799</c:v>
                </c:pt>
                <c:pt idx="14189">
                  <c:v>0.34905092592592601</c:v>
                </c:pt>
                <c:pt idx="14190">
                  <c:v>0.34907407407407398</c:v>
                </c:pt>
                <c:pt idx="14191">
                  <c:v>0.34910879629629599</c:v>
                </c:pt>
                <c:pt idx="14192">
                  <c:v>0.34913194444444401</c:v>
                </c:pt>
                <c:pt idx="14193">
                  <c:v>0.34915509259259297</c:v>
                </c:pt>
                <c:pt idx="14194">
                  <c:v>0.349178240740741</c:v>
                </c:pt>
                <c:pt idx="14195">
                  <c:v>0.34920138888888902</c:v>
                </c:pt>
                <c:pt idx="14196">
                  <c:v>0.34922453703703699</c:v>
                </c:pt>
                <c:pt idx="14197">
                  <c:v>0.34924768518518501</c:v>
                </c:pt>
                <c:pt idx="14198">
                  <c:v>0.34927083333333298</c:v>
                </c:pt>
                <c:pt idx="14199">
                  <c:v>0.349293981481481</c:v>
                </c:pt>
                <c:pt idx="14200">
                  <c:v>0.349328703703704</c:v>
                </c:pt>
                <c:pt idx="14201">
                  <c:v>0.34935185185185202</c:v>
                </c:pt>
                <c:pt idx="14202">
                  <c:v>0.34937499999999999</c:v>
                </c:pt>
                <c:pt idx="14203">
                  <c:v>0.34939814814814801</c:v>
                </c:pt>
                <c:pt idx="14204">
                  <c:v>0.34942129629629598</c:v>
                </c:pt>
                <c:pt idx="14205">
                  <c:v>0.349444444444445</c:v>
                </c:pt>
                <c:pt idx="14206">
                  <c:v>0.34946759259259302</c:v>
                </c:pt>
                <c:pt idx="14207">
                  <c:v>0.34949074074074099</c:v>
                </c:pt>
                <c:pt idx="14208">
                  <c:v>0.349525462962963</c:v>
                </c:pt>
                <c:pt idx="14209">
                  <c:v>0.34954861111111102</c:v>
                </c:pt>
                <c:pt idx="14210">
                  <c:v>0.34957175925925899</c:v>
                </c:pt>
                <c:pt idx="14211">
                  <c:v>0.34959490740740701</c:v>
                </c:pt>
                <c:pt idx="14212">
                  <c:v>0.34961805555555597</c:v>
                </c:pt>
                <c:pt idx="14213">
                  <c:v>0.349641203703704</c:v>
                </c:pt>
                <c:pt idx="14214">
                  <c:v>0.34966435185185202</c:v>
                </c:pt>
                <c:pt idx="14215">
                  <c:v>0.34968749999999998</c:v>
                </c:pt>
                <c:pt idx="14216">
                  <c:v>0.34972222222222199</c:v>
                </c:pt>
                <c:pt idx="14217">
                  <c:v>0.34974537037037001</c:v>
                </c:pt>
                <c:pt idx="14218">
                  <c:v>0.34976851851851798</c:v>
                </c:pt>
                <c:pt idx="14219">
                  <c:v>0.349791666666667</c:v>
                </c:pt>
                <c:pt idx="14220">
                  <c:v>0.34981481481481502</c:v>
                </c:pt>
                <c:pt idx="14221">
                  <c:v>0.34983796296296299</c:v>
                </c:pt>
                <c:pt idx="14222">
                  <c:v>0.34986111111111101</c:v>
                </c:pt>
                <c:pt idx="14223">
                  <c:v>0.34988425925925898</c:v>
                </c:pt>
                <c:pt idx="14224">
                  <c:v>0.349907407407407</c:v>
                </c:pt>
                <c:pt idx="14225">
                  <c:v>0.34993055555555602</c:v>
                </c:pt>
                <c:pt idx="14226">
                  <c:v>0.34996527777777803</c:v>
                </c:pt>
                <c:pt idx="14227">
                  <c:v>0.34998842592592599</c:v>
                </c:pt>
                <c:pt idx="14228">
                  <c:v>0.35001157407407402</c:v>
                </c:pt>
                <c:pt idx="14229">
                  <c:v>0.35003472222222198</c:v>
                </c:pt>
                <c:pt idx="14230">
                  <c:v>0.35005787037037001</c:v>
                </c:pt>
                <c:pt idx="14231">
                  <c:v>0.35008101851851797</c:v>
                </c:pt>
                <c:pt idx="14232">
                  <c:v>0.35010416666666699</c:v>
                </c:pt>
                <c:pt idx="14233">
                  <c:v>0.35012731481481502</c:v>
                </c:pt>
                <c:pt idx="14234">
                  <c:v>0.35016203703703702</c:v>
                </c:pt>
                <c:pt idx="14235">
                  <c:v>0.35018518518518499</c:v>
                </c:pt>
                <c:pt idx="14236">
                  <c:v>0.35020833333333301</c:v>
                </c:pt>
                <c:pt idx="14237">
                  <c:v>0.35023148148148098</c:v>
                </c:pt>
                <c:pt idx="14238">
                  <c:v>0.35025462962963</c:v>
                </c:pt>
                <c:pt idx="14239">
                  <c:v>0.35027777777777802</c:v>
                </c:pt>
                <c:pt idx="14240">
                  <c:v>0.35030092592592599</c:v>
                </c:pt>
                <c:pt idx="14241">
                  <c:v>0.35032407407407401</c:v>
                </c:pt>
                <c:pt idx="14242">
                  <c:v>0.35034722222222198</c:v>
                </c:pt>
                <c:pt idx="14243">
                  <c:v>0.35038194444444398</c:v>
                </c:pt>
                <c:pt idx="14244">
                  <c:v>0.350405092592593</c:v>
                </c:pt>
                <c:pt idx="14245">
                  <c:v>0.35042824074074103</c:v>
                </c:pt>
                <c:pt idx="14246">
                  <c:v>0.35045138888888899</c:v>
                </c:pt>
                <c:pt idx="14247">
                  <c:v>0.35047453703703701</c:v>
                </c:pt>
                <c:pt idx="14248">
                  <c:v>0.35049768518518498</c:v>
                </c:pt>
                <c:pt idx="14249">
                  <c:v>0.350520833333333</c:v>
                </c:pt>
                <c:pt idx="14250">
                  <c:v>0.35054398148148103</c:v>
                </c:pt>
                <c:pt idx="14251">
                  <c:v>0.35056712962962999</c:v>
                </c:pt>
                <c:pt idx="14252">
                  <c:v>0.350601851851852</c:v>
                </c:pt>
                <c:pt idx="14253">
                  <c:v>0.35062500000000002</c:v>
                </c:pt>
                <c:pt idx="14254">
                  <c:v>0.35064814814814799</c:v>
                </c:pt>
                <c:pt idx="14255">
                  <c:v>0.35067129629629601</c:v>
                </c:pt>
                <c:pt idx="14256">
                  <c:v>0.35069444444444398</c:v>
                </c:pt>
                <c:pt idx="14257">
                  <c:v>0.350717592592592</c:v>
                </c:pt>
                <c:pt idx="14258">
                  <c:v>0.35074074074074102</c:v>
                </c:pt>
                <c:pt idx="14259">
                  <c:v>0.35076388888888899</c:v>
                </c:pt>
                <c:pt idx="14260">
                  <c:v>0.35078703703703701</c:v>
                </c:pt>
                <c:pt idx="14261">
                  <c:v>0.35082175925925901</c:v>
                </c:pt>
                <c:pt idx="14262">
                  <c:v>0.35084490740740698</c:v>
                </c:pt>
                <c:pt idx="14263">
                  <c:v>0.350868055555556</c:v>
                </c:pt>
                <c:pt idx="14264">
                  <c:v>0.35089120370370402</c:v>
                </c:pt>
                <c:pt idx="14265">
                  <c:v>0.35091435185185199</c:v>
                </c:pt>
                <c:pt idx="14266">
                  <c:v>0.35093750000000001</c:v>
                </c:pt>
                <c:pt idx="14267">
                  <c:v>0.35096064814814798</c:v>
                </c:pt>
                <c:pt idx="14268">
                  <c:v>0.35099537037036999</c:v>
                </c:pt>
                <c:pt idx="14269">
                  <c:v>0.35101851851851901</c:v>
                </c:pt>
                <c:pt idx="14270">
                  <c:v>0.35104166666666697</c:v>
                </c:pt>
                <c:pt idx="14271">
                  <c:v>0.351064814814815</c:v>
                </c:pt>
                <c:pt idx="14272">
                  <c:v>0.35108796296296302</c:v>
                </c:pt>
                <c:pt idx="14273">
                  <c:v>0.35111111111111099</c:v>
                </c:pt>
                <c:pt idx="14274">
                  <c:v>0.35113425925925901</c:v>
                </c:pt>
                <c:pt idx="14275">
                  <c:v>0.35116898148148201</c:v>
                </c:pt>
                <c:pt idx="14276">
                  <c:v>0.35119212962962998</c:v>
                </c:pt>
                <c:pt idx="14277">
                  <c:v>0.351215277777778</c:v>
                </c:pt>
                <c:pt idx="14278">
                  <c:v>0.35123842592592602</c:v>
                </c:pt>
                <c:pt idx="14279">
                  <c:v>0.35126157407407399</c:v>
                </c:pt>
                <c:pt idx="14280">
                  <c:v>0.35128472222222201</c:v>
                </c:pt>
                <c:pt idx="14281">
                  <c:v>0.35130787037036998</c:v>
                </c:pt>
                <c:pt idx="14282">
                  <c:v>0.351331018518518</c:v>
                </c:pt>
                <c:pt idx="14283">
                  <c:v>0.35135416666666702</c:v>
                </c:pt>
                <c:pt idx="14284">
                  <c:v>0.35138888888888897</c:v>
                </c:pt>
                <c:pt idx="14285">
                  <c:v>0.351412037037037</c:v>
                </c:pt>
                <c:pt idx="14286">
                  <c:v>0.35143518518518502</c:v>
                </c:pt>
                <c:pt idx="14287">
                  <c:v>0.35145833333333298</c:v>
                </c:pt>
                <c:pt idx="14288">
                  <c:v>0.35148148148148201</c:v>
                </c:pt>
                <c:pt idx="14289">
                  <c:v>0.35150462962963003</c:v>
                </c:pt>
                <c:pt idx="14290">
                  <c:v>0.35152777777777799</c:v>
                </c:pt>
                <c:pt idx="14291">
                  <c:v>0.35155092592592602</c:v>
                </c:pt>
                <c:pt idx="14292">
                  <c:v>0.35157407407407398</c:v>
                </c:pt>
                <c:pt idx="14293">
                  <c:v>0.35160879629629599</c:v>
                </c:pt>
                <c:pt idx="14294">
                  <c:v>0.35163194444444401</c:v>
                </c:pt>
                <c:pt idx="14295">
                  <c:v>0.35165509259259298</c:v>
                </c:pt>
                <c:pt idx="14296">
                  <c:v>0.351678240740741</c:v>
                </c:pt>
                <c:pt idx="14297">
                  <c:v>0.35170138888888902</c:v>
                </c:pt>
                <c:pt idx="14298">
                  <c:v>0.35172453703703699</c:v>
                </c:pt>
                <c:pt idx="14299">
                  <c:v>0.35174768518518501</c:v>
                </c:pt>
                <c:pt idx="14300">
                  <c:v>0.35177083333333298</c:v>
                </c:pt>
                <c:pt idx="14301">
                  <c:v>0.35180555555555598</c:v>
                </c:pt>
                <c:pt idx="14302">
                  <c:v>0.351828703703704</c:v>
                </c:pt>
                <c:pt idx="14303">
                  <c:v>0.35185185185185203</c:v>
                </c:pt>
                <c:pt idx="14304">
                  <c:v>0.35187499999999999</c:v>
                </c:pt>
                <c:pt idx="14305">
                  <c:v>0.35189814814814802</c:v>
                </c:pt>
                <c:pt idx="14306">
                  <c:v>0.35192129629629598</c:v>
                </c:pt>
                <c:pt idx="14307">
                  <c:v>0.351944444444444</c:v>
                </c:pt>
                <c:pt idx="14308">
                  <c:v>0.35196759259259303</c:v>
                </c:pt>
                <c:pt idx="14309">
                  <c:v>0.35199074074074099</c:v>
                </c:pt>
                <c:pt idx="14310">
                  <c:v>0.352025462962963</c:v>
                </c:pt>
                <c:pt idx="14311">
                  <c:v>0.35204861111111102</c:v>
                </c:pt>
                <c:pt idx="14312">
                  <c:v>0.35207175925925899</c:v>
                </c:pt>
                <c:pt idx="14313">
                  <c:v>0.35209490740740701</c:v>
                </c:pt>
                <c:pt idx="14314">
                  <c:v>0.35211805555555598</c:v>
                </c:pt>
                <c:pt idx="14315">
                  <c:v>0.352141203703704</c:v>
                </c:pt>
                <c:pt idx="14316">
                  <c:v>0.35216435185185202</c:v>
                </c:pt>
                <c:pt idx="14317">
                  <c:v>0.35218749999999999</c:v>
                </c:pt>
                <c:pt idx="14318">
                  <c:v>0.35222222222222199</c:v>
                </c:pt>
                <c:pt idx="14319">
                  <c:v>0.35224537037037001</c:v>
                </c:pt>
                <c:pt idx="14320">
                  <c:v>0.35226851851851798</c:v>
                </c:pt>
                <c:pt idx="14321">
                  <c:v>0.352291666666667</c:v>
                </c:pt>
                <c:pt idx="14322">
                  <c:v>0.35231481481481502</c:v>
                </c:pt>
                <c:pt idx="14323">
                  <c:v>0.35233796296296299</c:v>
                </c:pt>
                <c:pt idx="14324">
                  <c:v>0.35236111111111101</c:v>
                </c:pt>
                <c:pt idx="14325">
                  <c:v>0.35238425925925898</c:v>
                </c:pt>
                <c:pt idx="14326">
                  <c:v>0.352407407407407</c:v>
                </c:pt>
                <c:pt idx="14327">
                  <c:v>0.35244212962963001</c:v>
                </c:pt>
                <c:pt idx="14328">
                  <c:v>0.35246527777777797</c:v>
                </c:pt>
                <c:pt idx="14329">
                  <c:v>0.352488425925926</c:v>
                </c:pt>
                <c:pt idx="14330">
                  <c:v>0.35251157407407402</c:v>
                </c:pt>
                <c:pt idx="14331">
                  <c:v>0.35253472222222199</c:v>
                </c:pt>
                <c:pt idx="14332">
                  <c:v>0.35255787037037001</c:v>
                </c:pt>
                <c:pt idx="14333">
                  <c:v>0.35258101851851797</c:v>
                </c:pt>
                <c:pt idx="14334">
                  <c:v>0.352604166666667</c:v>
                </c:pt>
                <c:pt idx="14335">
                  <c:v>0.35262731481481502</c:v>
                </c:pt>
                <c:pt idx="14336">
                  <c:v>0.35266203703703702</c:v>
                </c:pt>
                <c:pt idx="14337">
                  <c:v>0.35268518518518499</c:v>
                </c:pt>
                <c:pt idx="14338">
                  <c:v>0.35270833333333301</c:v>
                </c:pt>
                <c:pt idx="14339">
                  <c:v>0.35273148148148098</c:v>
                </c:pt>
                <c:pt idx="14340">
                  <c:v>0.35275462962963</c:v>
                </c:pt>
                <c:pt idx="14341">
                  <c:v>0.35277777777777802</c:v>
                </c:pt>
                <c:pt idx="14342">
                  <c:v>0.35280092592592599</c:v>
                </c:pt>
                <c:pt idx="14343">
                  <c:v>0.35282407407407401</c:v>
                </c:pt>
                <c:pt idx="14344">
                  <c:v>0.35284722222222198</c:v>
                </c:pt>
                <c:pt idx="14345">
                  <c:v>0.35288194444444398</c:v>
                </c:pt>
                <c:pt idx="14346">
                  <c:v>0.35290509259259301</c:v>
                </c:pt>
                <c:pt idx="14347">
                  <c:v>0.35292824074074097</c:v>
                </c:pt>
                <c:pt idx="14348">
                  <c:v>0.35295138888888899</c:v>
                </c:pt>
                <c:pt idx="14349">
                  <c:v>0.35297453703703702</c:v>
                </c:pt>
                <c:pt idx="14350">
                  <c:v>0.35299768518518498</c:v>
                </c:pt>
                <c:pt idx="14351">
                  <c:v>0.35302083333333301</c:v>
                </c:pt>
                <c:pt idx="14352">
                  <c:v>0.35304398148148097</c:v>
                </c:pt>
                <c:pt idx="14353">
                  <c:v>0.35307870370370398</c:v>
                </c:pt>
                <c:pt idx="14354">
                  <c:v>0.353101851851852</c:v>
                </c:pt>
                <c:pt idx="14355">
                  <c:v>0.35312500000000002</c:v>
                </c:pt>
                <c:pt idx="14356">
                  <c:v>0.35314814814814799</c:v>
                </c:pt>
                <c:pt idx="14357">
                  <c:v>0.35317129629629601</c:v>
                </c:pt>
                <c:pt idx="14358">
                  <c:v>0.35319444444444398</c:v>
                </c:pt>
                <c:pt idx="14359">
                  <c:v>0.353217592592593</c:v>
                </c:pt>
                <c:pt idx="14360">
                  <c:v>0.35324074074074102</c:v>
                </c:pt>
                <c:pt idx="14361">
                  <c:v>0.35326388888888899</c:v>
                </c:pt>
                <c:pt idx="14362">
                  <c:v>0.35329861111111099</c:v>
                </c:pt>
                <c:pt idx="14363">
                  <c:v>0.35332175925925902</c:v>
                </c:pt>
                <c:pt idx="14364">
                  <c:v>0.35334490740740698</c:v>
                </c:pt>
                <c:pt idx="14365">
                  <c:v>0.353368055555556</c:v>
                </c:pt>
                <c:pt idx="14366">
                  <c:v>0.35339120370370403</c:v>
                </c:pt>
                <c:pt idx="14367">
                  <c:v>0.35341435185185199</c:v>
                </c:pt>
                <c:pt idx="14368">
                  <c:v>0.35343750000000002</c:v>
                </c:pt>
                <c:pt idx="14369">
                  <c:v>0.35346064814814798</c:v>
                </c:pt>
                <c:pt idx="14370">
                  <c:v>0.35349537037036999</c:v>
                </c:pt>
                <c:pt idx="14371">
                  <c:v>0.35351851851851801</c:v>
                </c:pt>
                <c:pt idx="14372">
                  <c:v>0.35354166666666698</c:v>
                </c:pt>
                <c:pt idx="14373">
                  <c:v>0.353564814814815</c:v>
                </c:pt>
                <c:pt idx="14374">
                  <c:v>0.35358796296296302</c:v>
                </c:pt>
                <c:pt idx="14375">
                  <c:v>0.35361111111111099</c:v>
                </c:pt>
                <c:pt idx="14376">
                  <c:v>0.35363425925925901</c:v>
                </c:pt>
                <c:pt idx="14377">
                  <c:v>0.35365740740740698</c:v>
                </c:pt>
                <c:pt idx="14378">
                  <c:v>0.35369212962962998</c:v>
                </c:pt>
                <c:pt idx="14379">
                  <c:v>0.353715277777778</c:v>
                </c:pt>
                <c:pt idx="14380">
                  <c:v>0.35373842592592603</c:v>
                </c:pt>
                <c:pt idx="14381">
                  <c:v>0.35376157407407399</c:v>
                </c:pt>
                <c:pt idx="14382">
                  <c:v>0.35378472222222201</c:v>
                </c:pt>
                <c:pt idx="14383">
                  <c:v>0.35380787037036998</c:v>
                </c:pt>
                <c:pt idx="14384">
                  <c:v>0.353831018518518</c:v>
                </c:pt>
                <c:pt idx="14385">
                  <c:v>0.35385416666666702</c:v>
                </c:pt>
                <c:pt idx="14386">
                  <c:v>0.35388888888888897</c:v>
                </c:pt>
                <c:pt idx="14387">
                  <c:v>0.353912037037037</c:v>
                </c:pt>
                <c:pt idx="14388">
                  <c:v>0.35393518518518502</c:v>
                </c:pt>
                <c:pt idx="14389">
                  <c:v>0.35395833333333299</c:v>
                </c:pt>
                <c:pt idx="14390">
                  <c:v>0.35398148148148101</c:v>
                </c:pt>
                <c:pt idx="14391">
                  <c:v>0.35400462962962997</c:v>
                </c:pt>
                <c:pt idx="14392">
                  <c:v>0.354027777777778</c:v>
                </c:pt>
                <c:pt idx="14393">
                  <c:v>0.35405092592592602</c:v>
                </c:pt>
                <c:pt idx="14394">
                  <c:v>0.35407407407407399</c:v>
                </c:pt>
                <c:pt idx="14395">
                  <c:v>0.35410879629629599</c:v>
                </c:pt>
                <c:pt idx="14396">
                  <c:v>0.35413194444444401</c:v>
                </c:pt>
                <c:pt idx="14397">
                  <c:v>0.35415509259259298</c:v>
                </c:pt>
                <c:pt idx="14398">
                  <c:v>0.354178240740741</c:v>
                </c:pt>
                <c:pt idx="14399">
                  <c:v>0.35420138888888902</c:v>
                </c:pt>
                <c:pt idx="14400">
                  <c:v>0.35422453703703699</c:v>
                </c:pt>
                <c:pt idx="14401">
                  <c:v>0.35424768518518501</c:v>
                </c:pt>
                <c:pt idx="14402">
                  <c:v>0.35428240740740702</c:v>
                </c:pt>
                <c:pt idx="14403">
                  <c:v>0.35430555555555598</c:v>
                </c:pt>
                <c:pt idx="14404">
                  <c:v>0.35432870370370401</c:v>
                </c:pt>
                <c:pt idx="14405">
                  <c:v>0.35435185185185197</c:v>
                </c:pt>
                <c:pt idx="14406">
                  <c:v>0.354375</c:v>
                </c:pt>
                <c:pt idx="14407">
                  <c:v>0.35439814814814802</c:v>
                </c:pt>
                <c:pt idx="14408">
                  <c:v>0.35442129629629598</c:v>
                </c:pt>
                <c:pt idx="14409">
                  <c:v>0.35444444444444401</c:v>
                </c:pt>
                <c:pt idx="14410">
                  <c:v>0.35446759259259297</c:v>
                </c:pt>
                <c:pt idx="14411">
                  <c:v>0.35450231481481498</c:v>
                </c:pt>
                <c:pt idx="14412">
                  <c:v>0.354525462962963</c:v>
                </c:pt>
                <c:pt idx="14413">
                  <c:v>0.35454861111111102</c:v>
                </c:pt>
                <c:pt idx="14414">
                  <c:v>0.35457175925925899</c:v>
                </c:pt>
                <c:pt idx="14415">
                  <c:v>0.35459490740740701</c:v>
                </c:pt>
                <c:pt idx="14416">
                  <c:v>0.35461805555555598</c:v>
                </c:pt>
                <c:pt idx="14417">
                  <c:v>0.354641203703704</c:v>
                </c:pt>
                <c:pt idx="14418">
                  <c:v>0.35466435185185202</c:v>
                </c:pt>
                <c:pt idx="14419">
                  <c:v>0.35469907407407397</c:v>
                </c:pt>
                <c:pt idx="14420">
                  <c:v>0.35472222222222199</c:v>
                </c:pt>
                <c:pt idx="14421">
                  <c:v>0.35474537037037002</c:v>
                </c:pt>
                <c:pt idx="14422">
                  <c:v>0.35476851851851798</c:v>
                </c:pt>
                <c:pt idx="14423">
                  <c:v>0.354791666666667</c:v>
                </c:pt>
                <c:pt idx="14424">
                  <c:v>0.35481481481481503</c:v>
                </c:pt>
                <c:pt idx="14425">
                  <c:v>0.35483796296296299</c:v>
                </c:pt>
                <c:pt idx="14426">
                  <c:v>0.35486111111111102</c:v>
                </c:pt>
                <c:pt idx="14427">
                  <c:v>0.35488425925925898</c:v>
                </c:pt>
                <c:pt idx="14428">
                  <c:v>0.35491898148148199</c:v>
                </c:pt>
                <c:pt idx="14429">
                  <c:v>0.35494212962963001</c:v>
                </c:pt>
                <c:pt idx="14430">
                  <c:v>0.35496527777777798</c:v>
                </c:pt>
                <c:pt idx="14431">
                  <c:v>0.354988425925926</c:v>
                </c:pt>
                <c:pt idx="14432">
                  <c:v>0.35501157407407402</c:v>
                </c:pt>
                <c:pt idx="14433">
                  <c:v>0.35503472222222199</c:v>
                </c:pt>
                <c:pt idx="14434">
                  <c:v>0.35505787037037001</c:v>
                </c:pt>
                <c:pt idx="14435">
                  <c:v>0.35508101851851798</c:v>
                </c:pt>
                <c:pt idx="14436">
                  <c:v>0.355104166666667</c:v>
                </c:pt>
                <c:pt idx="14437">
                  <c:v>0.355138888888889</c:v>
                </c:pt>
                <c:pt idx="14438">
                  <c:v>0.35516203703703703</c:v>
                </c:pt>
                <c:pt idx="14439">
                  <c:v>0.35518518518518499</c:v>
                </c:pt>
                <c:pt idx="14440">
                  <c:v>0.35520833333333302</c:v>
                </c:pt>
                <c:pt idx="14441">
                  <c:v>0.35523148148148098</c:v>
                </c:pt>
                <c:pt idx="14442">
                  <c:v>0.35525462962963</c:v>
                </c:pt>
                <c:pt idx="14443">
                  <c:v>0.35527777777777803</c:v>
                </c:pt>
                <c:pt idx="14444">
                  <c:v>0.35531249999999998</c:v>
                </c:pt>
                <c:pt idx="14445">
                  <c:v>0.355335648148148</c:v>
                </c:pt>
                <c:pt idx="14446">
                  <c:v>0.35535879629629602</c:v>
                </c:pt>
                <c:pt idx="14447">
                  <c:v>0.35538194444444399</c:v>
                </c:pt>
                <c:pt idx="14448">
                  <c:v>0.35540509259259301</c:v>
                </c:pt>
                <c:pt idx="14449">
                  <c:v>0.35542824074074097</c:v>
                </c:pt>
                <c:pt idx="14450">
                  <c:v>0.355451388888889</c:v>
                </c:pt>
                <c:pt idx="14451">
                  <c:v>0.35547453703703702</c:v>
                </c:pt>
                <c:pt idx="14452">
                  <c:v>0.35549768518518499</c:v>
                </c:pt>
                <c:pt idx="14453">
                  <c:v>0.35553240740740699</c:v>
                </c:pt>
                <c:pt idx="14454">
                  <c:v>0.35555555555555601</c:v>
                </c:pt>
                <c:pt idx="14455">
                  <c:v>0.35557870370370398</c:v>
                </c:pt>
                <c:pt idx="14456">
                  <c:v>0.355601851851852</c:v>
                </c:pt>
                <c:pt idx="14457">
                  <c:v>0.35562500000000002</c:v>
                </c:pt>
                <c:pt idx="14458">
                  <c:v>0.35564814814814799</c:v>
                </c:pt>
                <c:pt idx="14459">
                  <c:v>0.35567129629629601</c:v>
                </c:pt>
                <c:pt idx="14460">
                  <c:v>0.35569444444444398</c:v>
                </c:pt>
                <c:pt idx="14461">
                  <c:v>0.35572916666666698</c:v>
                </c:pt>
                <c:pt idx="14462">
                  <c:v>0.35575231481481501</c:v>
                </c:pt>
                <c:pt idx="14463">
                  <c:v>0.35577546296296297</c:v>
                </c:pt>
                <c:pt idx="14464">
                  <c:v>0.355798611111111</c:v>
                </c:pt>
                <c:pt idx="14465">
                  <c:v>0.35582175925925902</c:v>
                </c:pt>
                <c:pt idx="14466">
                  <c:v>0.35584490740740699</c:v>
                </c:pt>
                <c:pt idx="14467">
                  <c:v>0.35586805555555601</c:v>
                </c:pt>
                <c:pt idx="14468">
                  <c:v>0.35589120370370397</c:v>
                </c:pt>
                <c:pt idx="14469">
                  <c:v>0.355914351851852</c:v>
                </c:pt>
                <c:pt idx="14470">
                  <c:v>0.355949074074074</c:v>
                </c:pt>
                <c:pt idx="14471">
                  <c:v>0.35597222222222202</c:v>
                </c:pt>
                <c:pt idx="14472">
                  <c:v>0.35599537037036999</c:v>
                </c:pt>
                <c:pt idx="14473">
                  <c:v>0.35601851851851801</c:v>
                </c:pt>
                <c:pt idx="14474">
                  <c:v>0.35604166666666698</c:v>
                </c:pt>
                <c:pt idx="14475">
                  <c:v>0.356064814814815</c:v>
                </c:pt>
                <c:pt idx="14476">
                  <c:v>0.35608796296296302</c:v>
                </c:pt>
                <c:pt idx="14477">
                  <c:v>0.35611111111111099</c:v>
                </c:pt>
                <c:pt idx="14478">
                  <c:v>0.356145833333333</c:v>
                </c:pt>
                <c:pt idx="14479">
                  <c:v>0.35616898148148102</c:v>
                </c:pt>
                <c:pt idx="14480">
                  <c:v>0.35619212962962998</c:v>
                </c:pt>
                <c:pt idx="14481">
                  <c:v>0.35621527777777801</c:v>
                </c:pt>
                <c:pt idx="14482">
                  <c:v>0.35623842592592603</c:v>
                </c:pt>
                <c:pt idx="14483">
                  <c:v>0.35626157407407399</c:v>
                </c:pt>
                <c:pt idx="14484">
                  <c:v>0.35628472222222202</c:v>
                </c:pt>
                <c:pt idx="14485">
                  <c:v>0.35630787037036998</c:v>
                </c:pt>
                <c:pt idx="14486">
                  <c:v>0.35633101851851801</c:v>
                </c:pt>
                <c:pt idx="14487">
                  <c:v>0.35636574074074101</c:v>
                </c:pt>
                <c:pt idx="14488">
                  <c:v>0.35638888888888898</c:v>
                </c:pt>
                <c:pt idx="14489">
                  <c:v>0.356412037037037</c:v>
                </c:pt>
                <c:pt idx="14490">
                  <c:v>0.35643518518518502</c:v>
                </c:pt>
                <c:pt idx="14491">
                  <c:v>0.35645833333333299</c:v>
                </c:pt>
                <c:pt idx="14492">
                  <c:v>0.35648148148148101</c:v>
                </c:pt>
                <c:pt idx="14493">
                  <c:v>0.35650462962962998</c:v>
                </c:pt>
                <c:pt idx="14494">
                  <c:v>0.356527777777778</c:v>
                </c:pt>
                <c:pt idx="14495">
                  <c:v>0.35655092592592602</c:v>
                </c:pt>
                <c:pt idx="14496">
                  <c:v>0.35658564814814803</c:v>
                </c:pt>
                <c:pt idx="14497">
                  <c:v>0.35660879629629599</c:v>
                </c:pt>
                <c:pt idx="14498">
                  <c:v>0.35663194444444402</c:v>
                </c:pt>
                <c:pt idx="14499">
                  <c:v>0.35665509259259298</c:v>
                </c:pt>
                <c:pt idx="14500">
                  <c:v>0.356678240740741</c:v>
                </c:pt>
                <c:pt idx="14501">
                  <c:v>0.35670138888888903</c:v>
                </c:pt>
                <c:pt idx="14502">
                  <c:v>0.35672453703703699</c:v>
                </c:pt>
                <c:pt idx="14503">
                  <c:v>0.35674768518518502</c:v>
                </c:pt>
                <c:pt idx="14504">
                  <c:v>0.35678240740740702</c:v>
                </c:pt>
                <c:pt idx="14505">
                  <c:v>0.35680555555555599</c:v>
                </c:pt>
                <c:pt idx="14506">
                  <c:v>0.35682870370370401</c:v>
                </c:pt>
                <c:pt idx="14507">
                  <c:v>0.35685185185185198</c:v>
                </c:pt>
                <c:pt idx="14508">
                  <c:v>0.356875</c:v>
                </c:pt>
                <c:pt idx="14509">
                  <c:v>0.35689814814814802</c:v>
                </c:pt>
                <c:pt idx="14510">
                  <c:v>0.35692129629629599</c:v>
                </c:pt>
                <c:pt idx="14511">
                  <c:v>0.35694444444444401</c:v>
                </c:pt>
                <c:pt idx="14512">
                  <c:v>0.35696759259259297</c:v>
                </c:pt>
                <c:pt idx="14513">
                  <c:v>0.35700231481481498</c:v>
                </c:pt>
                <c:pt idx="14514">
                  <c:v>0.357025462962963</c:v>
                </c:pt>
                <c:pt idx="14515">
                  <c:v>0.35704861111111103</c:v>
                </c:pt>
                <c:pt idx="14516">
                  <c:v>0.35707175925925899</c:v>
                </c:pt>
                <c:pt idx="14517">
                  <c:v>0.35709490740740701</c:v>
                </c:pt>
                <c:pt idx="14518">
                  <c:v>0.35711805555555598</c:v>
                </c:pt>
                <c:pt idx="14519">
                  <c:v>0.357141203703704</c:v>
                </c:pt>
                <c:pt idx="14520">
                  <c:v>0.35716435185185202</c:v>
                </c:pt>
                <c:pt idx="14521">
                  <c:v>0.35718749999999999</c:v>
                </c:pt>
                <c:pt idx="14522">
                  <c:v>0.357222222222222</c:v>
                </c:pt>
                <c:pt idx="14523">
                  <c:v>0.35724537037037002</c:v>
                </c:pt>
                <c:pt idx="14524">
                  <c:v>0.35726851851851799</c:v>
                </c:pt>
                <c:pt idx="14525">
                  <c:v>0.35729166666666701</c:v>
                </c:pt>
                <c:pt idx="14526">
                  <c:v>0.35731481481481497</c:v>
                </c:pt>
                <c:pt idx="14527">
                  <c:v>0.357337962962963</c:v>
                </c:pt>
                <c:pt idx="14528">
                  <c:v>0.35736111111111102</c:v>
                </c:pt>
                <c:pt idx="14529">
                  <c:v>0.35738425925925899</c:v>
                </c:pt>
                <c:pt idx="14530">
                  <c:v>0.35741898148148199</c:v>
                </c:pt>
                <c:pt idx="14531">
                  <c:v>0.35744212962963001</c:v>
                </c:pt>
                <c:pt idx="14532">
                  <c:v>0.35746527777777798</c:v>
                </c:pt>
                <c:pt idx="14533">
                  <c:v>0.357488425925926</c:v>
                </c:pt>
                <c:pt idx="14534">
                  <c:v>0.35751157407407402</c:v>
                </c:pt>
                <c:pt idx="14535">
                  <c:v>0.35753472222222199</c:v>
                </c:pt>
                <c:pt idx="14536">
                  <c:v>0.35755787037037001</c:v>
                </c:pt>
                <c:pt idx="14537">
                  <c:v>0.35758101851851798</c:v>
                </c:pt>
                <c:pt idx="14538">
                  <c:v>0.357604166666667</c:v>
                </c:pt>
                <c:pt idx="14539">
                  <c:v>0.35763888888888901</c:v>
                </c:pt>
                <c:pt idx="14540">
                  <c:v>0.35766203703703697</c:v>
                </c:pt>
                <c:pt idx="14541">
                  <c:v>0.357685185185185</c:v>
                </c:pt>
                <c:pt idx="14542">
                  <c:v>0.35770833333333302</c:v>
                </c:pt>
                <c:pt idx="14543">
                  <c:v>0.35773148148148098</c:v>
                </c:pt>
                <c:pt idx="14544">
                  <c:v>0.35775462962963001</c:v>
                </c:pt>
                <c:pt idx="14545">
                  <c:v>0.35777777777777803</c:v>
                </c:pt>
                <c:pt idx="14546">
                  <c:v>0.35780092592592599</c:v>
                </c:pt>
                <c:pt idx="14547">
                  <c:v>0.357835648148148</c:v>
                </c:pt>
                <c:pt idx="14548">
                  <c:v>0.35785879629629602</c:v>
                </c:pt>
                <c:pt idx="14549">
                  <c:v>0.35788194444444499</c:v>
                </c:pt>
                <c:pt idx="14550">
                  <c:v>0.35790509259259301</c:v>
                </c:pt>
                <c:pt idx="14551">
                  <c:v>0.35792824074074098</c:v>
                </c:pt>
                <c:pt idx="14552">
                  <c:v>0.357951388888889</c:v>
                </c:pt>
                <c:pt idx="14553">
                  <c:v>0.35797453703703702</c:v>
                </c:pt>
                <c:pt idx="14554">
                  <c:v>0.35799768518518499</c:v>
                </c:pt>
                <c:pt idx="14555">
                  <c:v>0.35802083333333301</c:v>
                </c:pt>
                <c:pt idx="14556">
                  <c:v>0.35805555555555602</c:v>
                </c:pt>
                <c:pt idx="14557">
                  <c:v>0.35807870370370398</c:v>
                </c:pt>
                <c:pt idx="14558">
                  <c:v>0.358101851851852</c:v>
                </c:pt>
                <c:pt idx="14559">
                  <c:v>0.35812500000000003</c:v>
                </c:pt>
                <c:pt idx="14560">
                  <c:v>0.35814814814814799</c:v>
                </c:pt>
                <c:pt idx="14561">
                  <c:v>0.35817129629629602</c:v>
                </c:pt>
                <c:pt idx="14562">
                  <c:v>0.35819444444444398</c:v>
                </c:pt>
                <c:pt idx="14563">
                  <c:v>0.358217592592593</c:v>
                </c:pt>
                <c:pt idx="14564">
                  <c:v>0.35825231481481501</c:v>
                </c:pt>
                <c:pt idx="14565">
                  <c:v>0.35827546296296298</c:v>
                </c:pt>
                <c:pt idx="14566">
                  <c:v>0.358298611111111</c:v>
                </c:pt>
                <c:pt idx="14567">
                  <c:v>0.35832175925925902</c:v>
                </c:pt>
                <c:pt idx="14568">
                  <c:v>0.35834490740740699</c:v>
                </c:pt>
                <c:pt idx="14569">
                  <c:v>0.35836805555555601</c:v>
                </c:pt>
                <c:pt idx="14570">
                  <c:v>0.35839120370370398</c:v>
                </c:pt>
                <c:pt idx="14571">
                  <c:v>0.358414351851852</c:v>
                </c:pt>
                <c:pt idx="14572">
                  <c:v>0.35843750000000002</c:v>
                </c:pt>
                <c:pt idx="14573">
                  <c:v>0.35847222222222203</c:v>
                </c:pt>
                <c:pt idx="14574">
                  <c:v>0.35849537037036999</c:v>
                </c:pt>
                <c:pt idx="14575">
                  <c:v>0.35851851851851801</c:v>
                </c:pt>
                <c:pt idx="14576">
                  <c:v>0.35854166666666698</c:v>
                </c:pt>
                <c:pt idx="14577">
                  <c:v>0.358564814814815</c:v>
                </c:pt>
                <c:pt idx="14578">
                  <c:v>0.35858796296296302</c:v>
                </c:pt>
                <c:pt idx="14579">
                  <c:v>0.35861111111111099</c:v>
                </c:pt>
                <c:pt idx="14580">
                  <c:v>0.35863425925925901</c:v>
                </c:pt>
                <c:pt idx="14581">
                  <c:v>0.35866898148148102</c:v>
                </c:pt>
                <c:pt idx="14582">
                  <c:v>0.35869212962962999</c:v>
                </c:pt>
                <c:pt idx="14583">
                  <c:v>0.35871527777777801</c:v>
                </c:pt>
                <c:pt idx="14584">
                  <c:v>0.35873842592592597</c:v>
                </c:pt>
                <c:pt idx="14585">
                  <c:v>0.358761574074074</c:v>
                </c:pt>
                <c:pt idx="14586">
                  <c:v>0.35878472222222202</c:v>
                </c:pt>
                <c:pt idx="14587">
                  <c:v>0.35880787037036999</c:v>
                </c:pt>
                <c:pt idx="14588">
                  <c:v>0.35883101851851801</c:v>
                </c:pt>
                <c:pt idx="14589">
                  <c:v>0.35886574074074101</c:v>
                </c:pt>
                <c:pt idx="14590">
                  <c:v>0.35888888888888898</c:v>
                </c:pt>
                <c:pt idx="14591">
                  <c:v>0.358912037037037</c:v>
                </c:pt>
                <c:pt idx="14592">
                  <c:v>0.35893518518518502</c:v>
                </c:pt>
                <c:pt idx="14593">
                  <c:v>0.35895833333333299</c:v>
                </c:pt>
                <c:pt idx="14594">
                  <c:v>0.35898148148148201</c:v>
                </c:pt>
                <c:pt idx="14595">
                  <c:v>0.35900462962962998</c:v>
                </c:pt>
                <c:pt idx="14596">
                  <c:v>0.359027777777778</c:v>
                </c:pt>
                <c:pt idx="14597">
                  <c:v>0.35905092592592602</c:v>
                </c:pt>
                <c:pt idx="14598">
                  <c:v>0.35908564814814797</c:v>
                </c:pt>
                <c:pt idx="14599">
                  <c:v>0.359108796296296</c:v>
                </c:pt>
                <c:pt idx="14600">
                  <c:v>0.35913194444444402</c:v>
                </c:pt>
                <c:pt idx="14601">
                  <c:v>0.35915509259259298</c:v>
                </c:pt>
                <c:pt idx="14602">
                  <c:v>0.35917824074074101</c:v>
                </c:pt>
                <c:pt idx="14603">
                  <c:v>0.35920138888888897</c:v>
                </c:pt>
                <c:pt idx="14604">
                  <c:v>0.359224537037037</c:v>
                </c:pt>
                <c:pt idx="14605">
                  <c:v>0.35924768518518502</c:v>
                </c:pt>
                <c:pt idx="14606">
                  <c:v>0.35928240740740702</c:v>
                </c:pt>
                <c:pt idx="14607">
                  <c:v>0.35930555555555599</c:v>
                </c:pt>
                <c:pt idx="14608">
                  <c:v>0.35932870370370401</c:v>
                </c:pt>
                <c:pt idx="14609">
                  <c:v>0.35935185185185198</c:v>
                </c:pt>
                <c:pt idx="14610">
                  <c:v>0.359375</c:v>
                </c:pt>
                <c:pt idx="14611">
                  <c:v>0.35939814814814802</c:v>
                </c:pt>
                <c:pt idx="14612">
                  <c:v>0.35942129629629599</c:v>
                </c:pt>
                <c:pt idx="14613">
                  <c:v>0.35945601851851799</c:v>
                </c:pt>
                <c:pt idx="14614">
                  <c:v>0.35947916666666702</c:v>
                </c:pt>
                <c:pt idx="14615">
                  <c:v>0.35950231481481498</c:v>
                </c:pt>
                <c:pt idx="14616">
                  <c:v>0.359525462962963</c:v>
                </c:pt>
                <c:pt idx="14617">
                  <c:v>0.35954861111111103</c:v>
                </c:pt>
                <c:pt idx="14618">
                  <c:v>0.35957175925925899</c:v>
                </c:pt>
                <c:pt idx="14619">
                  <c:v>0.35959490740740702</c:v>
                </c:pt>
                <c:pt idx="14620">
                  <c:v>0.35961805555555598</c:v>
                </c:pt>
                <c:pt idx="14621">
                  <c:v>0.359641203703704</c:v>
                </c:pt>
                <c:pt idx="14622">
                  <c:v>0.35967592592592601</c:v>
                </c:pt>
                <c:pt idx="14623">
                  <c:v>0.35969907407407398</c:v>
                </c:pt>
                <c:pt idx="14624">
                  <c:v>0.359722222222222</c:v>
                </c:pt>
                <c:pt idx="14625">
                  <c:v>0.35974537037037002</c:v>
                </c:pt>
                <c:pt idx="14626">
                  <c:v>0.35976851851851799</c:v>
                </c:pt>
                <c:pt idx="14627">
                  <c:v>0.35979166666666701</c:v>
                </c:pt>
                <c:pt idx="14628">
                  <c:v>0.35981481481481498</c:v>
                </c:pt>
                <c:pt idx="14629">
                  <c:v>0.359837962962963</c:v>
                </c:pt>
                <c:pt idx="14630">
                  <c:v>0.35986111111111102</c:v>
                </c:pt>
                <c:pt idx="14631">
                  <c:v>0.35989583333333303</c:v>
                </c:pt>
                <c:pt idx="14632">
                  <c:v>0.35991898148148099</c:v>
                </c:pt>
                <c:pt idx="14633">
                  <c:v>0.35994212962963001</c:v>
                </c:pt>
                <c:pt idx="14634">
                  <c:v>0.35996527777777798</c:v>
                </c:pt>
                <c:pt idx="14635">
                  <c:v>0.359988425925926</c:v>
                </c:pt>
                <c:pt idx="14636">
                  <c:v>0.36001157407407403</c:v>
                </c:pt>
                <c:pt idx="14637">
                  <c:v>0.36003472222222199</c:v>
                </c:pt>
                <c:pt idx="14638">
                  <c:v>0.36005787037037001</c:v>
                </c:pt>
                <c:pt idx="14639">
                  <c:v>0.36008101851851798</c:v>
                </c:pt>
                <c:pt idx="14640">
                  <c:v>0.36011574074074099</c:v>
                </c:pt>
                <c:pt idx="14641">
                  <c:v>0.36013888888888901</c:v>
                </c:pt>
                <c:pt idx="14642">
                  <c:v>0.36016203703703698</c:v>
                </c:pt>
                <c:pt idx="14643">
                  <c:v>0.360185185185185</c:v>
                </c:pt>
                <c:pt idx="14644">
                  <c:v>0.36020833333333302</c:v>
                </c:pt>
                <c:pt idx="14645">
                  <c:v>0.36023148148148099</c:v>
                </c:pt>
                <c:pt idx="14646">
                  <c:v>0.36025462962963001</c:v>
                </c:pt>
                <c:pt idx="14647">
                  <c:v>0.36027777777777797</c:v>
                </c:pt>
                <c:pt idx="14648">
                  <c:v>0.36031249999999998</c:v>
                </c:pt>
                <c:pt idx="14649">
                  <c:v>0.360335648148148</c:v>
                </c:pt>
                <c:pt idx="14650">
                  <c:v>0.36035879629629602</c:v>
                </c:pt>
                <c:pt idx="14651">
                  <c:v>0.36038194444444399</c:v>
                </c:pt>
                <c:pt idx="14652">
                  <c:v>0.36040509259259301</c:v>
                </c:pt>
                <c:pt idx="14653">
                  <c:v>0.36042824074074098</c:v>
                </c:pt>
                <c:pt idx="14654">
                  <c:v>0.360451388888889</c:v>
                </c:pt>
                <c:pt idx="14655">
                  <c:v>0.36047453703703702</c:v>
                </c:pt>
                <c:pt idx="14656">
                  <c:v>0.36049768518518499</c:v>
                </c:pt>
                <c:pt idx="14657">
                  <c:v>0.360532407407407</c:v>
                </c:pt>
                <c:pt idx="14658">
                  <c:v>0.36055555555555602</c:v>
                </c:pt>
                <c:pt idx="14659">
                  <c:v>0.36057870370370398</c:v>
                </c:pt>
                <c:pt idx="14660">
                  <c:v>0.36060185185185201</c:v>
                </c:pt>
                <c:pt idx="14661">
                  <c:v>0.36062499999999997</c:v>
                </c:pt>
                <c:pt idx="14662">
                  <c:v>0.360648148148148</c:v>
                </c:pt>
                <c:pt idx="14663">
                  <c:v>0.36067129629629602</c:v>
                </c:pt>
                <c:pt idx="14664">
                  <c:v>0.36070601851851802</c:v>
                </c:pt>
                <c:pt idx="14665">
                  <c:v>0.36072916666666699</c:v>
                </c:pt>
                <c:pt idx="14666">
                  <c:v>0.36075231481481501</c:v>
                </c:pt>
                <c:pt idx="14667">
                  <c:v>0.36077546296296298</c:v>
                </c:pt>
                <c:pt idx="14668">
                  <c:v>0.360798611111111</c:v>
                </c:pt>
                <c:pt idx="14669">
                  <c:v>0.36082175925925902</c:v>
                </c:pt>
                <c:pt idx="14670">
                  <c:v>0.36084490740740699</c:v>
                </c:pt>
                <c:pt idx="14671">
                  <c:v>0.36086805555555601</c:v>
                </c:pt>
                <c:pt idx="14672">
                  <c:v>0.36089120370370398</c:v>
                </c:pt>
                <c:pt idx="14673">
                  <c:v>0.36092592592592598</c:v>
                </c:pt>
                <c:pt idx="14674">
                  <c:v>0.36094907407407401</c:v>
                </c:pt>
                <c:pt idx="14675">
                  <c:v>0.36097222222222197</c:v>
                </c:pt>
                <c:pt idx="14676">
                  <c:v>0.36099537037036999</c:v>
                </c:pt>
                <c:pt idx="14677">
                  <c:v>0.36101851851851902</c:v>
                </c:pt>
                <c:pt idx="14678">
                  <c:v>0.36104166666666698</c:v>
                </c:pt>
                <c:pt idx="14679">
                  <c:v>0.361064814814815</c:v>
                </c:pt>
                <c:pt idx="14680">
                  <c:v>0.36108796296296303</c:v>
                </c:pt>
                <c:pt idx="14681">
                  <c:v>0.36111111111111099</c:v>
                </c:pt>
                <c:pt idx="14682">
                  <c:v>0.361145833333333</c:v>
                </c:pt>
                <c:pt idx="14683">
                  <c:v>0.36116898148148202</c:v>
                </c:pt>
                <c:pt idx="14684">
                  <c:v>0.36119212962962999</c:v>
                </c:pt>
                <c:pt idx="14685">
                  <c:v>0.36121527777777801</c:v>
                </c:pt>
                <c:pt idx="14686">
                  <c:v>0.36123842592592598</c:v>
                </c:pt>
                <c:pt idx="14687">
                  <c:v>0.361261574074074</c:v>
                </c:pt>
                <c:pt idx="14688">
                  <c:v>0.36128472222222202</c:v>
                </c:pt>
                <c:pt idx="14689">
                  <c:v>0.36130787037036999</c:v>
                </c:pt>
                <c:pt idx="14690">
                  <c:v>0.36134259259259299</c:v>
                </c:pt>
                <c:pt idx="14691">
                  <c:v>0.36136574074074101</c:v>
                </c:pt>
                <c:pt idx="14692">
                  <c:v>0.36138888888888898</c:v>
                </c:pt>
                <c:pt idx="14693">
                  <c:v>0.361412037037037</c:v>
                </c:pt>
                <c:pt idx="14694">
                  <c:v>0.36143518518518503</c:v>
                </c:pt>
                <c:pt idx="14695">
                  <c:v>0.36145833333333299</c:v>
                </c:pt>
                <c:pt idx="14696">
                  <c:v>0.36148148148148201</c:v>
                </c:pt>
                <c:pt idx="14697">
                  <c:v>0.36150462962962998</c:v>
                </c:pt>
                <c:pt idx="14698">
                  <c:v>0.36153935185185199</c:v>
                </c:pt>
                <c:pt idx="14699">
                  <c:v>0.36156250000000001</c:v>
                </c:pt>
                <c:pt idx="14700">
                  <c:v>0.36158564814814798</c:v>
                </c:pt>
                <c:pt idx="14701">
                  <c:v>0.361608796296296</c:v>
                </c:pt>
                <c:pt idx="14702">
                  <c:v>0.36163194444444402</c:v>
                </c:pt>
                <c:pt idx="14703">
                  <c:v>0.36165509259259299</c:v>
                </c:pt>
                <c:pt idx="14704">
                  <c:v>0.36167824074074101</c:v>
                </c:pt>
                <c:pt idx="14705">
                  <c:v>0.36170138888888897</c:v>
                </c:pt>
                <c:pt idx="14706">
                  <c:v>0.361724537037037</c:v>
                </c:pt>
                <c:pt idx="14707">
                  <c:v>0.361759259259259</c:v>
                </c:pt>
                <c:pt idx="14708">
                  <c:v>0.36178240740740703</c:v>
                </c:pt>
                <c:pt idx="14709">
                  <c:v>0.36180555555555599</c:v>
                </c:pt>
                <c:pt idx="14710">
                  <c:v>0.36182870370370401</c:v>
                </c:pt>
                <c:pt idx="14711">
                  <c:v>0.36185185185185198</c:v>
                </c:pt>
                <c:pt idx="14712">
                  <c:v>0.361875</c:v>
                </c:pt>
                <c:pt idx="14713">
                  <c:v>0.36189814814814802</c:v>
                </c:pt>
                <c:pt idx="14714">
                  <c:v>0.36192129629629599</c:v>
                </c:pt>
                <c:pt idx="14715">
                  <c:v>0.361956018518518</c:v>
                </c:pt>
                <c:pt idx="14716">
                  <c:v>0.36197916666666702</c:v>
                </c:pt>
                <c:pt idx="14717">
                  <c:v>0.36200231481481498</c:v>
                </c:pt>
                <c:pt idx="14718">
                  <c:v>0.36202546296296301</c:v>
                </c:pt>
                <c:pt idx="14719">
                  <c:v>0.36204861111111097</c:v>
                </c:pt>
                <c:pt idx="14720">
                  <c:v>0.362071759259259</c:v>
                </c:pt>
                <c:pt idx="14721">
                  <c:v>0.36209490740740702</c:v>
                </c:pt>
                <c:pt idx="14722">
                  <c:v>0.36211805555555598</c:v>
                </c:pt>
                <c:pt idx="14723">
                  <c:v>0.36215277777777799</c:v>
                </c:pt>
                <c:pt idx="14724">
                  <c:v>0.36217592592592601</c:v>
                </c:pt>
                <c:pt idx="14725">
                  <c:v>0.36219907407407398</c:v>
                </c:pt>
                <c:pt idx="14726">
                  <c:v>0.362222222222222</c:v>
                </c:pt>
                <c:pt idx="14727">
                  <c:v>0.36224537037037002</c:v>
                </c:pt>
                <c:pt idx="14728">
                  <c:v>0.36226851851851799</c:v>
                </c:pt>
                <c:pt idx="14729">
                  <c:v>0.36229166666666701</c:v>
                </c:pt>
                <c:pt idx="14730">
                  <c:v>0.36231481481481498</c:v>
                </c:pt>
                <c:pt idx="14731">
                  <c:v>0.36234953703703698</c:v>
                </c:pt>
                <c:pt idx="14732">
                  <c:v>0.36237268518518501</c:v>
                </c:pt>
                <c:pt idx="14733">
                  <c:v>0.36239583333333297</c:v>
                </c:pt>
                <c:pt idx="14734">
                  <c:v>0.36241898148148199</c:v>
                </c:pt>
                <c:pt idx="14735">
                  <c:v>0.36244212962963002</c:v>
                </c:pt>
                <c:pt idx="14736">
                  <c:v>0.36246527777777798</c:v>
                </c:pt>
                <c:pt idx="14737">
                  <c:v>0.36248842592592601</c:v>
                </c:pt>
                <c:pt idx="14738">
                  <c:v>0.36251157407407397</c:v>
                </c:pt>
                <c:pt idx="14739">
                  <c:v>0.36254629629629598</c:v>
                </c:pt>
                <c:pt idx="14740">
                  <c:v>0.362569444444444</c:v>
                </c:pt>
                <c:pt idx="14741">
                  <c:v>0.36259259259259302</c:v>
                </c:pt>
                <c:pt idx="14742">
                  <c:v>0.36261574074074099</c:v>
                </c:pt>
                <c:pt idx="14743">
                  <c:v>0.36263888888888901</c:v>
                </c:pt>
                <c:pt idx="14744">
                  <c:v>0.36266203703703698</c:v>
                </c:pt>
                <c:pt idx="14745">
                  <c:v>0.362685185185185</c:v>
                </c:pt>
                <c:pt idx="14746">
                  <c:v>0.36270833333333302</c:v>
                </c:pt>
                <c:pt idx="14747">
                  <c:v>0.36274305555555503</c:v>
                </c:pt>
                <c:pt idx="14748">
                  <c:v>0.36276620370370399</c:v>
                </c:pt>
                <c:pt idx="14749">
                  <c:v>0.36278935185185202</c:v>
                </c:pt>
                <c:pt idx="14750">
                  <c:v>0.36281249999999998</c:v>
                </c:pt>
                <c:pt idx="14751">
                  <c:v>0.362835648148148</c:v>
                </c:pt>
                <c:pt idx="14752">
                  <c:v>0.36285879629629603</c:v>
                </c:pt>
                <c:pt idx="14753">
                  <c:v>0.36288194444444399</c:v>
                </c:pt>
                <c:pt idx="14754">
                  <c:v>0.36290509259259301</c:v>
                </c:pt>
                <c:pt idx="14755">
                  <c:v>0.36292824074074098</c:v>
                </c:pt>
                <c:pt idx="14756">
                  <c:v>0.36296296296296299</c:v>
                </c:pt>
                <c:pt idx="14757">
                  <c:v>0.36298611111111101</c:v>
                </c:pt>
                <c:pt idx="14758">
                  <c:v>0.36300925925925898</c:v>
                </c:pt>
                <c:pt idx="14759">
                  <c:v>0.363032407407407</c:v>
                </c:pt>
                <c:pt idx="14760">
                  <c:v>0.36305555555555502</c:v>
                </c:pt>
                <c:pt idx="14761">
                  <c:v>0.36307870370370399</c:v>
                </c:pt>
                <c:pt idx="14762">
                  <c:v>0.36310185185185201</c:v>
                </c:pt>
                <c:pt idx="14763">
                  <c:v>0.36312499999999998</c:v>
                </c:pt>
                <c:pt idx="14764">
                  <c:v>0.36315972222222198</c:v>
                </c:pt>
                <c:pt idx="14765">
                  <c:v>0.36318287037037</c:v>
                </c:pt>
                <c:pt idx="14766">
                  <c:v>0.36320601851851803</c:v>
                </c:pt>
                <c:pt idx="14767">
                  <c:v>0.36322916666666699</c:v>
                </c:pt>
                <c:pt idx="14768">
                  <c:v>0.36325231481481501</c:v>
                </c:pt>
                <c:pt idx="14769">
                  <c:v>0.36327546296296298</c:v>
                </c:pt>
                <c:pt idx="14770">
                  <c:v>0.36331018518518499</c:v>
                </c:pt>
                <c:pt idx="14771">
                  <c:v>0.36333333333333301</c:v>
                </c:pt>
                <c:pt idx="14772">
                  <c:v>0.36335648148148197</c:v>
                </c:pt>
                <c:pt idx="14773">
                  <c:v>0.36337962962963</c:v>
                </c:pt>
                <c:pt idx="14774">
                  <c:v>0.36340277777777802</c:v>
                </c:pt>
                <c:pt idx="14775">
                  <c:v>0.36342592592592599</c:v>
                </c:pt>
                <c:pt idx="14776">
                  <c:v>0.36344907407407401</c:v>
                </c:pt>
                <c:pt idx="14777">
                  <c:v>0.36347222222222197</c:v>
                </c:pt>
                <c:pt idx="14778">
                  <c:v>0.36349537037037</c:v>
                </c:pt>
                <c:pt idx="14779">
                  <c:v>0.363530092592593</c:v>
                </c:pt>
                <c:pt idx="14780">
                  <c:v>0.36355324074074102</c:v>
                </c:pt>
                <c:pt idx="14781">
                  <c:v>0.36357638888888899</c:v>
                </c:pt>
                <c:pt idx="14782">
                  <c:v>0.36359953703703701</c:v>
                </c:pt>
                <c:pt idx="14783">
                  <c:v>0.36362268518518498</c:v>
                </c:pt>
                <c:pt idx="14784">
                  <c:v>0.363645833333333</c:v>
                </c:pt>
                <c:pt idx="14785">
                  <c:v>0.36366898148148102</c:v>
                </c:pt>
                <c:pt idx="14786">
                  <c:v>0.36369212962962999</c:v>
                </c:pt>
                <c:pt idx="14787">
                  <c:v>0.363726851851852</c:v>
                </c:pt>
                <c:pt idx="14788">
                  <c:v>0.36375000000000002</c:v>
                </c:pt>
                <c:pt idx="14789">
                  <c:v>0.36377314814814798</c:v>
                </c:pt>
                <c:pt idx="14790">
                  <c:v>0.36379629629629601</c:v>
                </c:pt>
                <c:pt idx="14791">
                  <c:v>0.36381944444444397</c:v>
                </c:pt>
                <c:pt idx="14792">
                  <c:v>0.36384259259259299</c:v>
                </c:pt>
                <c:pt idx="14793">
                  <c:v>0.36386574074074102</c:v>
                </c:pt>
                <c:pt idx="14794">
                  <c:v>0.36388888888888898</c:v>
                </c:pt>
                <c:pt idx="14795">
                  <c:v>0.36391203703703701</c:v>
                </c:pt>
                <c:pt idx="14796">
                  <c:v>0.36394675925925901</c:v>
                </c:pt>
                <c:pt idx="14797">
                  <c:v>0.36396990740740698</c:v>
                </c:pt>
                <c:pt idx="14798">
                  <c:v>0.363993055555555</c:v>
                </c:pt>
                <c:pt idx="14799">
                  <c:v>0.36401620370370402</c:v>
                </c:pt>
                <c:pt idx="14800">
                  <c:v>0.36403935185185199</c:v>
                </c:pt>
                <c:pt idx="14801">
                  <c:v>0.36406250000000001</c:v>
                </c:pt>
                <c:pt idx="14802">
                  <c:v>0.36408564814814798</c:v>
                </c:pt>
                <c:pt idx="14803">
                  <c:v>0.364108796296296</c:v>
                </c:pt>
                <c:pt idx="14804">
                  <c:v>0.36414351851851801</c:v>
                </c:pt>
                <c:pt idx="14805">
                  <c:v>0.36416666666666703</c:v>
                </c:pt>
                <c:pt idx="14806">
                  <c:v>0.36418981481481499</c:v>
                </c:pt>
                <c:pt idx="14807">
                  <c:v>0.36421296296296302</c:v>
                </c:pt>
                <c:pt idx="14808">
                  <c:v>0.36423611111111098</c:v>
                </c:pt>
                <c:pt idx="14809">
                  <c:v>0.36425925925925901</c:v>
                </c:pt>
                <c:pt idx="14810">
                  <c:v>0.36428240740740703</c:v>
                </c:pt>
                <c:pt idx="14811">
                  <c:v>0.36430555555555599</c:v>
                </c:pt>
                <c:pt idx="14812">
                  <c:v>0.36432870370370402</c:v>
                </c:pt>
                <c:pt idx="14813">
                  <c:v>0.36436342592592602</c:v>
                </c:pt>
                <c:pt idx="14814">
                  <c:v>0.36438657407407399</c:v>
                </c:pt>
                <c:pt idx="14815">
                  <c:v>0.36440972222222201</c:v>
                </c:pt>
                <c:pt idx="14816">
                  <c:v>0.36443287037036998</c:v>
                </c:pt>
                <c:pt idx="14817">
                  <c:v>0.364456018518518</c:v>
                </c:pt>
                <c:pt idx="14818">
                  <c:v>0.36447916666666702</c:v>
                </c:pt>
                <c:pt idx="14819">
                  <c:v>0.36450231481481499</c:v>
                </c:pt>
                <c:pt idx="14820">
                  <c:v>0.36452546296296301</c:v>
                </c:pt>
                <c:pt idx="14821">
                  <c:v>0.36456018518518502</c:v>
                </c:pt>
                <c:pt idx="14822">
                  <c:v>0.36458333333333298</c:v>
                </c:pt>
                <c:pt idx="14823">
                  <c:v>0.364606481481482</c:v>
                </c:pt>
                <c:pt idx="14824">
                  <c:v>0.36462962962963003</c:v>
                </c:pt>
                <c:pt idx="14825">
                  <c:v>0.36465277777777799</c:v>
                </c:pt>
                <c:pt idx="14826">
                  <c:v>0.36467592592592601</c:v>
                </c:pt>
                <c:pt idx="14827">
                  <c:v>0.36469907407407398</c:v>
                </c:pt>
                <c:pt idx="14828">
                  <c:v>0.364722222222222</c:v>
                </c:pt>
                <c:pt idx="14829">
                  <c:v>0.36474537037037003</c:v>
                </c:pt>
                <c:pt idx="14830">
                  <c:v>0.36478009259259297</c:v>
                </c:pt>
                <c:pt idx="14831">
                  <c:v>0.364803240740741</c:v>
                </c:pt>
                <c:pt idx="14832">
                  <c:v>0.36482638888888902</c:v>
                </c:pt>
                <c:pt idx="14833">
                  <c:v>0.36484953703703699</c:v>
                </c:pt>
                <c:pt idx="14834">
                  <c:v>0.36487268518518501</c:v>
                </c:pt>
                <c:pt idx="14835">
                  <c:v>0.36489583333333298</c:v>
                </c:pt>
                <c:pt idx="14836">
                  <c:v>0.364918981481482</c:v>
                </c:pt>
                <c:pt idx="14837">
                  <c:v>0.36494212962963002</c:v>
                </c:pt>
                <c:pt idx="14838">
                  <c:v>0.36496527777777799</c:v>
                </c:pt>
                <c:pt idx="14839">
                  <c:v>0.36499999999999999</c:v>
                </c:pt>
                <c:pt idx="14840">
                  <c:v>0.36502314814814801</c:v>
                </c:pt>
                <c:pt idx="14841">
                  <c:v>0.36504629629629598</c:v>
                </c:pt>
                <c:pt idx="14842">
                  <c:v>0.365069444444444</c:v>
                </c:pt>
                <c:pt idx="14843">
                  <c:v>0.36509259259259302</c:v>
                </c:pt>
                <c:pt idx="14844">
                  <c:v>0.36511574074074099</c:v>
                </c:pt>
                <c:pt idx="14845">
                  <c:v>0.36513888888888901</c:v>
                </c:pt>
                <c:pt idx="14846">
                  <c:v>0.36516203703703698</c:v>
                </c:pt>
                <c:pt idx="14847">
                  <c:v>0.365185185185185</c:v>
                </c:pt>
                <c:pt idx="14848">
                  <c:v>0.36521990740740701</c:v>
                </c:pt>
                <c:pt idx="14849">
                  <c:v>0.36524305555555497</c:v>
                </c:pt>
                <c:pt idx="14850">
                  <c:v>0.365266203703704</c:v>
                </c:pt>
                <c:pt idx="14851">
                  <c:v>0.36528935185185202</c:v>
                </c:pt>
                <c:pt idx="14852">
                  <c:v>0.36531249999999998</c:v>
                </c:pt>
                <c:pt idx="14853">
                  <c:v>0.36533564814814801</c:v>
                </c:pt>
                <c:pt idx="14854">
                  <c:v>0.36535879629629597</c:v>
                </c:pt>
                <c:pt idx="14855">
                  <c:v>0.365381944444444</c:v>
                </c:pt>
                <c:pt idx="14856">
                  <c:v>0.365416666666667</c:v>
                </c:pt>
                <c:pt idx="14857">
                  <c:v>0.36543981481481502</c:v>
                </c:pt>
                <c:pt idx="14858">
                  <c:v>0.36546296296296299</c:v>
                </c:pt>
                <c:pt idx="14859">
                  <c:v>0.36548611111111101</c:v>
                </c:pt>
                <c:pt idx="14860">
                  <c:v>0.36550925925925898</c:v>
                </c:pt>
                <c:pt idx="14861">
                  <c:v>0.365532407407407</c:v>
                </c:pt>
                <c:pt idx="14862">
                  <c:v>0.36555555555555602</c:v>
                </c:pt>
                <c:pt idx="14863">
                  <c:v>0.36557870370370399</c:v>
                </c:pt>
                <c:pt idx="14864">
                  <c:v>0.36560185185185201</c:v>
                </c:pt>
                <c:pt idx="14865">
                  <c:v>0.36563657407407402</c:v>
                </c:pt>
                <c:pt idx="14866">
                  <c:v>0.36565972222222198</c:v>
                </c:pt>
                <c:pt idx="14867">
                  <c:v>0.36568287037037001</c:v>
                </c:pt>
                <c:pt idx="14868">
                  <c:v>0.36570601851851797</c:v>
                </c:pt>
                <c:pt idx="14869">
                  <c:v>0.36572916666666699</c:v>
                </c:pt>
                <c:pt idx="14870">
                  <c:v>0.36575231481481502</c:v>
                </c:pt>
                <c:pt idx="14871">
                  <c:v>0.36577546296296298</c:v>
                </c:pt>
                <c:pt idx="14872">
                  <c:v>0.36579861111111101</c:v>
                </c:pt>
                <c:pt idx="14873">
                  <c:v>0.36583333333333301</c:v>
                </c:pt>
                <c:pt idx="14874">
                  <c:v>0.36585648148148098</c:v>
                </c:pt>
                <c:pt idx="14875">
                  <c:v>0.36587962962963</c:v>
                </c:pt>
                <c:pt idx="14876">
                  <c:v>0.36590277777777802</c:v>
                </c:pt>
                <c:pt idx="14877">
                  <c:v>0.36592592592592599</c:v>
                </c:pt>
                <c:pt idx="14878">
                  <c:v>0.36594907407407401</c:v>
                </c:pt>
                <c:pt idx="14879">
                  <c:v>0.36597222222222198</c:v>
                </c:pt>
                <c:pt idx="14880">
                  <c:v>0.36599537037037</c:v>
                </c:pt>
                <c:pt idx="14881">
                  <c:v>0.366030092592593</c:v>
                </c:pt>
                <c:pt idx="14882">
                  <c:v>0.36605324074074103</c:v>
                </c:pt>
                <c:pt idx="14883">
                  <c:v>0.36607638888888899</c:v>
                </c:pt>
                <c:pt idx="14884">
                  <c:v>0.36609953703703701</c:v>
                </c:pt>
                <c:pt idx="14885">
                  <c:v>0.36612268518518498</c:v>
                </c:pt>
                <c:pt idx="14886">
                  <c:v>0.366145833333333</c:v>
                </c:pt>
                <c:pt idx="14887">
                  <c:v>0.36616898148148103</c:v>
                </c:pt>
                <c:pt idx="14888">
                  <c:v>0.36619212962962999</c:v>
                </c:pt>
                <c:pt idx="14889">
                  <c:v>0.366226851851852</c:v>
                </c:pt>
                <c:pt idx="14890">
                  <c:v>0.36625000000000002</c:v>
                </c:pt>
                <c:pt idx="14891">
                  <c:v>0.36627314814814799</c:v>
                </c:pt>
                <c:pt idx="14892">
                  <c:v>0.36629629629629601</c:v>
                </c:pt>
                <c:pt idx="14893">
                  <c:v>0.36631944444444398</c:v>
                </c:pt>
                <c:pt idx="14894">
                  <c:v>0.366342592592593</c:v>
                </c:pt>
                <c:pt idx="14895">
                  <c:v>0.36636574074074102</c:v>
                </c:pt>
                <c:pt idx="14896">
                  <c:v>0.36638888888888899</c:v>
                </c:pt>
                <c:pt idx="14897">
                  <c:v>0.36641203703703701</c:v>
                </c:pt>
                <c:pt idx="14898">
                  <c:v>0.36644675925925901</c:v>
                </c:pt>
                <c:pt idx="14899">
                  <c:v>0.36646990740740698</c:v>
                </c:pt>
                <c:pt idx="14900">
                  <c:v>0.366493055555555</c:v>
                </c:pt>
                <c:pt idx="14901">
                  <c:v>0.36651620370370402</c:v>
                </c:pt>
                <c:pt idx="14902">
                  <c:v>0.36653935185185199</c:v>
                </c:pt>
                <c:pt idx="14903">
                  <c:v>0.36656250000000001</c:v>
                </c:pt>
                <c:pt idx="14904">
                  <c:v>0.36658564814814798</c:v>
                </c:pt>
                <c:pt idx="14905">
                  <c:v>0.366608796296296</c:v>
                </c:pt>
                <c:pt idx="14906">
                  <c:v>0.36663194444444402</c:v>
                </c:pt>
                <c:pt idx="14907">
                  <c:v>0.36666666666666697</c:v>
                </c:pt>
                <c:pt idx="14908">
                  <c:v>0.366689814814815</c:v>
                </c:pt>
                <c:pt idx="14909">
                  <c:v>0.36671296296296302</c:v>
                </c:pt>
                <c:pt idx="14910">
                  <c:v>0.36673611111111099</c:v>
                </c:pt>
                <c:pt idx="14911">
                  <c:v>0.36675925925925901</c:v>
                </c:pt>
                <c:pt idx="14912">
                  <c:v>0.36678240740740697</c:v>
                </c:pt>
                <c:pt idx="14913">
                  <c:v>0.366805555555556</c:v>
                </c:pt>
                <c:pt idx="14914">
                  <c:v>0.36682870370370402</c:v>
                </c:pt>
                <c:pt idx="14915">
                  <c:v>0.36686342592592602</c:v>
                </c:pt>
                <c:pt idx="14916">
                  <c:v>0.36688657407407399</c:v>
                </c:pt>
                <c:pt idx="14917">
                  <c:v>0.36690972222222201</c:v>
                </c:pt>
                <c:pt idx="14918">
                  <c:v>0.36693287037036998</c:v>
                </c:pt>
                <c:pt idx="14919">
                  <c:v>0.366956018518518</c:v>
                </c:pt>
                <c:pt idx="14920">
                  <c:v>0.36697916666666702</c:v>
                </c:pt>
                <c:pt idx="14921">
                  <c:v>0.36700231481481499</c:v>
                </c:pt>
                <c:pt idx="14922">
                  <c:v>0.36702546296296301</c:v>
                </c:pt>
                <c:pt idx="14923">
                  <c:v>0.36704861111111098</c:v>
                </c:pt>
                <c:pt idx="14924">
                  <c:v>0.36708333333333298</c:v>
                </c:pt>
                <c:pt idx="14925">
                  <c:v>0.36710648148148201</c:v>
                </c:pt>
                <c:pt idx="14926">
                  <c:v>0.36712962962963003</c:v>
                </c:pt>
                <c:pt idx="14927">
                  <c:v>0.36715277777777799</c:v>
                </c:pt>
                <c:pt idx="14928">
                  <c:v>0.36717592592592602</c:v>
                </c:pt>
                <c:pt idx="14929">
                  <c:v>0.36719907407407398</c:v>
                </c:pt>
                <c:pt idx="14930">
                  <c:v>0.36722222222222201</c:v>
                </c:pt>
                <c:pt idx="14931">
                  <c:v>0.36724537037036997</c:v>
                </c:pt>
                <c:pt idx="14932">
                  <c:v>0.36726851851851799</c:v>
                </c:pt>
                <c:pt idx="14933">
                  <c:v>0.367303240740741</c:v>
                </c:pt>
                <c:pt idx="14934">
                  <c:v>0.36732638888888902</c:v>
                </c:pt>
                <c:pt idx="14935">
                  <c:v>0.36734953703703699</c:v>
                </c:pt>
                <c:pt idx="14936">
                  <c:v>0.36737268518518501</c:v>
                </c:pt>
                <c:pt idx="14937">
                  <c:v>0.36739583333333298</c:v>
                </c:pt>
                <c:pt idx="14938">
                  <c:v>0.367418981481482</c:v>
                </c:pt>
                <c:pt idx="14939">
                  <c:v>0.36744212962963002</c:v>
                </c:pt>
                <c:pt idx="14940">
                  <c:v>0.36746527777777799</c:v>
                </c:pt>
                <c:pt idx="14941">
                  <c:v>0.36748842592592601</c:v>
                </c:pt>
                <c:pt idx="14942">
                  <c:v>0.36752314814814802</c:v>
                </c:pt>
                <c:pt idx="14943">
                  <c:v>0.36754629629629598</c:v>
                </c:pt>
                <c:pt idx="14944">
                  <c:v>0.367569444444444</c:v>
                </c:pt>
                <c:pt idx="14945">
                  <c:v>0.36759259259259303</c:v>
                </c:pt>
                <c:pt idx="14946">
                  <c:v>0.36761574074074099</c:v>
                </c:pt>
                <c:pt idx="14947">
                  <c:v>0.36763888888888901</c:v>
                </c:pt>
                <c:pt idx="14948">
                  <c:v>0.36766203703703698</c:v>
                </c:pt>
                <c:pt idx="14949">
                  <c:v>0.367685185185185</c:v>
                </c:pt>
                <c:pt idx="14950">
                  <c:v>0.36771990740740701</c:v>
                </c:pt>
                <c:pt idx="14951">
                  <c:v>0.36774305555555598</c:v>
                </c:pt>
                <c:pt idx="14952">
                  <c:v>0.367766203703704</c:v>
                </c:pt>
                <c:pt idx="14953">
                  <c:v>0.36778935185185202</c:v>
                </c:pt>
                <c:pt idx="14954">
                  <c:v>0.36781249999999999</c:v>
                </c:pt>
                <c:pt idx="14955">
                  <c:v>0.36783564814814801</c:v>
                </c:pt>
                <c:pt idx="14956">
                  <c:v>0.36785879629629598</c:v>
                </c:pt>
                <c:pt idx="14957">
                  <c:v>0.367881944444445</c:v>
                </c:pt>
                <c:pt idx="14958">
                  <c:v>0.36790509259259302</c:v>
                </c:pt>
                <c:pt idx="14959">
                  <c:v>0.36793981481481502</c:v>
                </c:pt>
                <c:pt idx="14960">
                  <c:v>0.36796296296296299</c:v>
                </c:pt>
                <c:pt idx="14961">
                  <c:v>0.36798611111111101</c:v>
                </c:pt>
                <c:pt idx="14962">
                  <c:v>0.36800925925925898</c:v>
                </c:pt>
                <c:pt idx="14963">
                  <c:v>0.368032407407407</c:v>
                </c:pt>
                <c:pt idx="14964">
                  <c:v>0.36805555555555602</c:v>
                </c:pt>
                <c:pt idx="14965">
                  <c:v>0.36807870370370399</c:v>
                </c:pt>
                <c:pt idx="14966">
                  <c:v>0.36810185185185201</c:v>
                </c:pt>
                <c:pt idx="14967">
                  <c:v>0.36812499999999998</c:v>
                </c:pt>
                <c:pt idx="14968">
                  <c:v>0.36815972222222199</c:v>
                </c:pt>
                <c:pt idx="14969">
                  <c:v>0.36818287037037001</c:v>
                </c:pt>
                <c:pt idx="14970">
                  <c:v>0.36820601851851797</c:v>
                </c:pt>
                <c:pt idx="14971">
                  <c:v>0.368229166666667</c:v>
                </c:pt>
                <c:pt idx="14972">
                  <c:v>0.36825231481481502</c:v>
                </c:pt>
                <c:pt idx="14973">
                  <c:v>0.36827546296296299</c:v>
                </c:pt>
                <c:pt idx="14974">
                  <c:v>0.36829861111111101</c:v>
                </c:pt>
                <c:pt idx="14975">
                  <c:v>0.36832175925925897</c:v>
                </c:pt>
                <c:pt idx="14976">
                  <c:v>0.36835648148148098</c:v>
                </c:pt>
                <c:pt idx="14977">
                  <c:v>0.36837962962963</c:v>
                </c:pt>
                <c:pt idx="14978">
                  <c:v>0.36840277777777802</c:v>
                </c:pt>
                <c:pt idx="14979">
                  <c:v>0.36842592592592599</c:v>
                </c:pt>
                <c:pt idx="14980">
                  <c:v>0.36844907407407401</c:v>
                </c:pt>
                <c:pt idx="14981">
                  <c:v>0.36847222222222198</c:v>
                </c:pt>
                <c:pt idx="14982">
                  <c:v>0.36849537037037</c:v>
                </c:pt>
                <c:pt idx="14983">
                  <c:v>0.36851851851851802</c:v>
                </c:pt>
                <c:pt idx="14984">
                  <c:v>0.36854166666666699</c:v>
                </c:pt>
                <c:pt idx="14985">
                  <c:v>0.36857638888888899</c:v>
                </c:pt>
                <c:pt idx="14986">
                  <c:v>0.36859953703703702</c:v>
                </c:pt>
                <c:pt idx="14987">
                  <c:v>0.36862268518518498</c:v>
                </c:pt>
                <c:pt idx="14988">
                  <c:v>0.36864583333333301</c:v>
                </c:pt>
                <c:pt idx="14989">
                  <c:v>0.36866898148148097</c:v>
                </c:pt>
                <c:pt idx="14990">
                  <c:v>0.36869212962962999</c:v>
                </c:pt>
                <c:pt idx="14991">
                  <c:v>0.36871527777777802</c:v>
                </c:pt>
                <c:pt idx="14992">
                  <c:v>0.36873842592592598</c:v>
                </c:pt>
                <c:pt idx="14993">
                  <c:v>0.36876157407407401</c:v>
                </c:pt>
                <c:pt idx="14994">
                  <c:v>0.36879629629629601</c:v>
                </c:pt>
                <c:pt idx="14995">
                  <c:v>0.36881944444444398</c:v>
                </c:pt>
                <c:pt idx="14996">
                  <c:v>0.368842592592593</c:v>
                </c:pt>
                <c:pt idx="14997">
                  <c:v>0.36886574074074102</c:v>
                </c:pt>
                <c:pt idx="14998">
                  <c:v>0.36888888888888899</c:v>
                </c:pt>
                <c:pt idx="14999">
                  <c:v>0.36891203703703701</c:v>
                </c:pt>
                <c:pt idx="15000">
                  <c:v>0.36893518518518498</c:v>
                </c:pt>
                <c:pt idx="15001">
                  <c:v>0.368958333333333</c:v>
                </c:pt>
                <c:pt idx="15002">
                  <c:v>0.368993055555556</c:v>
                </c:pt>
                <c:pt idx="15003">
                  <c:v>0.36901620370370403</c:v>
                </c:pt>
                <c:pt idx="15004">
                  <c:v>0.36903935185185199</c:v>
                </c:pt>
                <c:pt idx="15005">
                  <c:v>0.36906250000000002</c:v>
                </c:pt>
                <c:pt idx="15006">
                  <c:v>0.36908564814814798</c:v>
                </c:pt>
                <c:pt idx="15007">
                  <c:v>0.369108796296296</c:v>
                </c:pt>
                <c:pt idx="15008">
                  <c:v>0.36913194444444403</c:v>
                </c:pt>
                <c:pt idx="15009">
                  <c:v>0.36915509259259299</c:v>
                </c:pt>
                <c:pt idx="15010">
                  <c:v>0.369189814814815</c:v>
                </c:pt>
                <c:pt idx="15011">
                  <c:v>0.36921296296296302</c:v>
                </c:pt>
                <c:pt idx="15012">
                  <c:v>0.36923611111111099</c:v>
                </c:pt>
                <c:pt idx="15013">
                  <c:v>0.36925925925925901</c:v>
                </c:pt>
                <c:pt idx="15014">
                  <c:v>0.36928240740740698</c:v>
                </c:pt>
                <c:pt idx="15015">
                  <c:v>0.369305555555556</c:v>
                </c:pt>
                <c:pt idx="15016">
                  <c:v>0.36932870370370402</c:v>
                </c:pt>
                <c:pt idx="15017">
                  <c:v>0.36935185185185199</c:v>
                </c:pt>
                <c:pt idx="15018">
                  <c:v>0.36938657407407399</c:v>
                </c:pt>
                <c:pt idx="15019">
                  <c:v>0.36940972222222201</c:v>
                </c:pt>
                <c:pt idx="15020">
                  <c:v>0.36943287037036998</c:v>
                </c:pt>
                <c:pt idx="15021">
                  <c:v>0.369456018518518</c:v>
                </c:pt>
                <c:pt idx="15022">
                  <c:v>0.36947916666666702</c:v>
                </c:pt>
                <c:pt idx="15023">
                  <c:v>0.36950231481481499</c:v>
                </c:pt>
                <c:pt idx="15024">
                  <c:v>0.36952546296296301</c:v>
                </c:pt>
                <c:pt idx="15025">
                  <c:v>0.36954861111111098</c:v>
                </c:pt>
                <c:pt idx="15026">
                  <c:v>0.369571759259259</c:v>
                </c:pt>
                <c:pt idx="15027">
                  <c:v>0.36960648148148101</c:v>
                </c:pt>
                <c:pt idx="15028">
                  <c:v>0.36962962962962997</c:v>
                </c:pt>
                <c:pt idx="15029">
                  <c:v>0.369652777777778</c:v>
                </c:pt>
                <c:pt idx="15030">
                  <c:v>0.36967592592592602</c:v>
                </c:pt>
                <c:pt idx="15031">
                  <c:v>0.36969907407407399</c:v>
                </c:pt>
                <c:pt idx="15032">
                  <c:v>0.36972222222222201</c:v>
                </c:pt>
                <c:pt idx="15033">
                  <c:v>0.36974537037036997</c:v>
                </c:pt>
                <c:pt idx="15034">
                  <c:v>0.369768518518518</c:v>
                </c:pt>
                <c:pt idx="15035">
                  <c:v>0.36979166666666702</c:v>
                </c:pt>
                <c:pt idx="15036">
                  <c:v>0.36982638888888902</c:v>
                </c:pt>
                <c:pt idx="15037">
                  <c:v>0.36984953703703699</c:v>
                </c:pt>
                <c:pt idx="15038">
                  <c:v>0.36987268518518501</c:v>
                </c:pt>
                <c:pt idx="15039">
                  <c:v>0.36989583333333298</c:v>
                </c:pt>
                <c:pt idx="15040">
                  <c:v>0.369918981481481</c:v>
                </c:pt>
                <c:pt idx="15041">
                  <c:v>0.36994212962963002</c:v>
                </c:pt>
                <c:pt idx="15042">
                  <c:v>0.36996527777777799</c:v>
                </c:pt>
                <c:pt idx="15043">
                  <c:v>0.36998842592592601</c:v>
                </c:pt>
                <c:pt idx="15044">
                  <c:v>0.37002314814814802</c:v>
                </c:pt>
                <c:pt idx="15045">
                  <c:v>0.37004629629629598</c:v>
                </c:pt>
                <c:pt idx="15046">
                  <c:v>0.37006944444444401</c:v>
                </c:pt>
                <c:pt idx="15047">
                  <c:v>0.37009259259259297</c:v>
                </c:pt>
                <c:pt idx="15048">
                  <c:v>0.37011574074074099</c:v>
                </c:pt>
                <c:pt idx="15049">
                  <c:v>0.37013888888888902</c:v>
                </c:pt>
                <c:pt idx="15050">
                  <c:v>0.37016203703703698</c:v>
                </c:pt>
                <c:pt idx="15051">
                  <c:v>0.37018518518518501</c:v>
                </c:pt>
                <c:pt idx="15052">
                  <c:v>0.37020833333333297</c:v>
                </c:pt>
                <c:pt idx="15053">
                  <c:v>0.37024305555555598</c:v>
                </c:pt>
                <c:pt idx="15054">
                  <c:v>0.370266203703704</c:v>
                </c:pt>
                <c:pt idx="15055">
                  <c:v>0.37028935185185202</c:v>
                </c:pt>
                <c:pt idx="15056">
                  <c:v>0.37031249999999999</c:v>
                </c:pt>
                <c:pt idx="15057">
                  <c:v>0.37033564814814801</c:v>
                </c:pt>
                <c:pt idx="15058">
                  <c:v>0.37035879629629598</c:v>
                </c:pt>
                <c:pt idx="15059">
                  <c:v>0.370381944444445</c:v>
                </c:pt>
                <c:pt idx="15060">
                  <c:v>0.37040509259259302</c:v>
                </c:pt>
                <c:pt idx="15061">
                  <c:v>0.37042824074074099</c:v>
                </c:pt>
                <c:pt idx="15062">
                  <c:v>0.37046296296296299</c:v>
                </c:pt>
                <c:pt idx="15063">
                  <c:v>0.37048611111111102</c:v>
                </c:pt>
                <c:pt idx="15064">
                  <c:v>0.37050925925925898</c:v>
                </c:pt>
                <c:pt idx="15065">
                  <c:v>0.37053240740740701</c:v>
                </c:pt>
                <c:pt idx="15066">
                  <c:v>0.37055555555555603</c:v>
                </c:pt>
                <c:pt idx="15067">
                  <c:v>0.37057870370370399</c:v>
                </c:pt>
                <c:pt idx="15068">
                  <c:v>0.37060185185185202</c:v>
                </c:pt>
                <c:pt idx="15069">
                  <c:v>0.37062499999999998</c:v>
                </c:pt>
                <c:pt idx="15070">
                  <c:v>0.370648148148148</c:v>
                </c:pt>
                <c:pt idx="15071">
                  <c:v>0.37068287037037001</c:v>
                </c:pt>
                <c:pt idx="15072">
                  <c:v>0.37070601851851798</c:v>
                </c:pt>
                <c:pt idx="15073">
                  <c:v>0.370729166666667</c:v>
                </c:pt>
                <c:pt idx="15074">
                  <c:v>0.37075231481481502</c:v>
                </c:pt>
                <c:pt idx="15075">
                  <c:v>0.37077546296296299</c:v>
                </c:pt>
                <c:pt idx="15076">
                  <c:v>0.37079861111111101</c:v>
                </c:pt>
                <c:pt idx="15077">
                  <c:v>0.37082175925925898</c:v>
                </c:pt>
                <c:pt idx="15078">
                  <c:v>0.370844907407407</c:v>
                </c:pt>
                <c:pt idx="15079">
                  <c:v>0.37086805555555602</c:v>
                </c:pt>
                <c:pt idx="15080">
                  <c:v>0.37090277777777803</c:v>
                </c:pt>
                <c:pt idx="15081">
                  <c:v>0.37092592592592599</c:v>
                </c:pt>
                <c:pt idx="15082">
                  <c:v>0.37094907407407401</c:v>
                </c:pt>
                <c:pt idx="15083">
                  <c:v>0.37097222222222198</c:v>
                </c:pt>
                <c:pt idx="15084">
                  <c:v>0.37099537037037</c:v>
                </c:pt>
                <c:pt idx="15085">
                  <c:v>0.37101851851851803</c:v>
                </c:pt>
                <c:pt idx="15086">
                  <c:v>0.37104166666666699</c:v>
                </c:pt>
                <c:pt idx="15087">
                  <c:v>0.37106481481481501</c:v>
                </c:pt>
                <c:pt idx="15088">
                  <c:v>0.37108796296296298</c:v>
                </c:pt>
                <c:pt idx="15089">
                  <c:v>0.37112268518518499</c:v>
                </c:pt>
                <c:pt idx="15090">
                  <c:v>0.37114583333333301</c:v>
                </c:pt>
                <c:pt idx="15091">
                  <c:v>0.37116898148148197</c:v>
                </c:pt>
                <c:pt idx="15092">
                  <c:v>0.37119212962963</c:v>
                </c:pt>
                <c:pt idx="15093">
                  <c:v>0.37121527777777802</c:v>
                </c:pt>
                <c:pt idx="15094">
                  <c:v>0.37123842592592599</c:v>
                </c:pt>
                <c:pt idx="15095">
                  <c:v>0.37126157407407401</c:v>
                </c:pt>
                <c:pt idx="15096">
                  <c:v>0.37128472222222197</c:v>
                </c:pt>
                <c:pt idx="15097">
                  <c:v>0.37130787037037</c:v>
                </c:pt>
                <c:pt idx="15098">
                  <c:v>0.371342592592593</c:v>
                </c:pt>
                <c:pt idx="15099">
                  <c:v>0.37136574074074102</c:v>
                </c:pt>
                <c:pt idx="15100">
                  <c:v>0.37138888888888899</c:v>
                </c:pt>
                <c:pt idx="15101">
                  <c:v>0.37141203703703701</c:v>
                </c:pt>
                <c:pt idx="15102">
                  <c:v>0.37143518518518498</c:v>
                </c:pt>
                <c:pt idx="15103">
                  <c:v>0.371458333333333</c:v>
                </c:pt>
                <c:pt idx="15104">
                  <c:v>0.37148148148148102</c:v>
                </c:pt>
                <c:pt idx="15105">
                  <c:v>0.37150462962962999</c:v>
                </c:pt>
                <c:pt idx="15106">
                  <c:v>0.371539351851852</c:v>
                </c:pt>
                <c:pt idx="15107">
                  <c:v>0.37156250000000002</c:v>
                </c:pt>
                <c:pt idx="15108">
                  <c:v>0.37158564814814798</c:v>
                </c:pt>
                <c:pt idx="15109">
                  <c:v>0.37160879629629601</c:v>
                </c:pt>
                <c:pt idx="15110">
                  <c:v>0.37163194444444397</c:v>
                </c:pt>
                <c:pt idx="15111">
                  <c:v>0.37165509259259299</c:v>
                </c:pt>
                <c:pt idx="15112">
                  <c:v>0.37167824074074102</c:v>
                </c:pt>
                <c:pt idx="15113">
                  <c:v>0.37170138888888898</c:v>
                </c:pt>
                <c:pt idx="15114">
                  <c:v>0.37173611111111099</c:v>
                </c:pt>
                <c:pt idx="15115">
                  <c:v>0.37175925925925901</c:v>
                </c:pt>
                <c:pt idx="15116">
                  <c:v>0.37178240740740698</c:v>
                </c:pt>
                <c:pt idx="15117">
                  <c:v>0.371805555555556</c:v>
                </c:pt>
                <c:pt idx="15118">
                  <c:v>0.37182870370370402</c:v>
                </c:pt>
                <c:pt idx="15119">
                  <c:v>0.37185185185185199</c:v>
                </c:pt>
                <c:pt idx="15120">
                  <c:v>0.37187500000000001</c:v>
                </c:pt>
                <c:pt idx="15121">
                  <c:v>0.37189814814814798</c:v>
                </c:pt>
                <c:pt idx="15122">
                  <c:v>0.37193287037036998</c:v>
                </c:pt>
                <c:pt idx="15123">
                  <c:v>0.37195601851851801</c:v>
                </c:pt>
                <c:pt idx="15124">
                  <c:v>0.37197916666666703</c:v>
                </c:pt>
                <c:pt idx="15125">
                  <c:v>0.37200231481481499</c:v>
                </c:pt>
                <c:pt idx="15126">
                  <c:v>0.37202546296296302</c:v>
                </c:pt>
                <c:pt idx="15127">
                  <c:v>0.37204861111111098</c:v>
                </c:pt>
                <c:pt idx="15128">
                  <c:v>0.37207175925925901</c:v>
                </c:pt>
                <c:pt idx="15129">
                  <c:v>0.37209490740740703</c:v>
                </c:pt>
                <c:pt idx="15130">
                  <c:v>0.37211805555555599</c:v>
                </c:pt>
                <c:pt idx="15131">
                  <c:v>0.372152777777778</c:v>
                </c:pt>
                <c:pt idx="15132">
                  <c:v>0.37217592592592602</c:v>
                </c:pt>
                <c:pt idx="15133">
                  <c:v>0.37219907407407399</c:v>
                </c:pt>
                <c:pt idx="15134">
                  <c:v>0.37222222222222201</c:v>
                </c:pt>
                <c:pt idx="15135">
                  <c:v>0.37224537037036998</c:v>
                </c:pt>
                <c:pt idx="15136">
                  <c:v>0.372268518518519</c:v>
                </c:pt>
                <c:pt idx="15137">
                  <c:v>0.37229166666666702</c:v>
                </c:pt>
                <c:pt idx="15138">
                  <c:v>0.37231481481481499</c:v>
                </c:pt>
                <c:pt idx="15139">
                  <c:v>0.37233796296296301</c:v>
                </c:pt>
                <c:pt idx="15140">
                  <c:v>0.37237268518518502</c:v>
                </c:pt>
                <c:pt idx="15141">
                  <c:v>0.37239583333333298</c:v>
                </c:pt>
                <c:pt idx="15142">
                  <c:v>0.372418981481482</c:v>
                </c:pt>
                <c:pt idx="15143">
                  <c:v>0.37244212962963003</c:v>
                </c:pt>
                <c:pt idx="15144">
                  <c:v>0.37246527777777799</c:v>
                </c:pt>
                <c:pt idx="15145">
                  <c:v>0.37248842592592601</c:v>
                </c:pt>
                <c:pt idx="15146">
                  <c:v>0.37251157407407398</c:v>
                </c:pt>
                <c:pt idx="15147">
                  <c:v>0.372534722222222</c:v>
                </c:pt>
                <c:pt idx="15148">
                  <c:v>0.37255787037037003</c:v>
                </c:pt>
                <c:pt idx="15149">
                  <c:v>0.37259259259259297</c:v>
                </c:pt>
                <c:pt idx="15150">
                  <c:v>0.372615740740741</c:v>
                </c:pt>
                <c:pt idx="15151">
                  <c:v>0.37263888888888902</c:v>
                </c:pt>
                <c:pt idx="15152">
                  <c:v>0.37266203703703699</c:v>
                </c:pt>
                <c:pt idx="15153">
                  <c:v>0.37268518518518501</c:v>
                </c:pt>
                <c:pt idx="15154">
                  <c:v>0.37270833333333298</c:v>
                </c:pt>
                <c:pt idx="15155">
                  <c:v>0.372731481481481</c:v>
                </c:pt>
                <c:pt idx="15156">
                  <c:v>0.372766203703704</c:v>
                </c:pt>
                <c:pt idx="15157">
                  <c:v>0.37278935185185202</c:v>
                </c:pt>
                <c:pt idx="15158">
                  <c:v>0.37281249999999999</c:v>
                </c:pt>
                <c:pt idx="15159">
                  <c:v>0.37283564814814801</c:v>
                </c:pt>
                <c:pt idx="15160">
                  <c:v>0.37285879629629598</c:v>
                </c:pt>
                <c:pt idx="15161">
                  <c:v>0.372881944444445</c:v>
                </c:pt>
                <c:pt idx="15162">
                  <c:v>0.37290509259259302</c:v>
                </c:pt>
                <c:pt idx="15163">
                  <c:v>0.37292824074074099</c:v>
                </c:pt>
                <c:pt idx="15164">
                  <c:v>0.37295138888888901</c:v>
                </c:pt>
                <c:pt idx="15165">
                  <c:v>0.37298611111111102</c:v>
                </c:pt>
                <c:pt idx="15166">
                  <c:v>0.37300925925925899</c:v>
                </c:pt>
                <c:pt idx="15167">
                  <c:v>0.37303240740740701</c:v>
                </c:pt>
                <c:pt idx="15168">
                  <c:v>0.37305555555555597</c:v>
                </c:pt>
                <c:pt idx="15169">
                  <c:v>0.373078703703704</c:v>
                </c:pt>
                <c:pt idx="15170">
                  <c:v>0.37310185185185202</c:v>
                </c:pt>
                <c:pt idx="15171">
                  <c:v>0.37312499999999998</c:v>
                </c:pt>
                <c:pt idx="15172">
                  <c:v>0.37314814814814801</c:v>
                </c:pt>
                <c:pt idx="15173">
                  <c:v>0.37318287037037001</c:v>
                </c:pt>
                <c:pt idx="15174">
                  <c:v>0.37320601851851798</c:v>
                </c:pt>
                <c:pt idx="15175">
                  <c:v>0.373229166666667</c:v>
                </c:pt>
                <c:pt idx="15176">
                  <c:v>0.37325231481481502</c:v>
                </c:pt>
                <c:pt idx="15177">
                  <c:v>0.37327546296296299</c:v>
                </c:pt>
                <c:pt idx="15178">
                  <c:v>0.37329861111111101</c:v>
                </c:pt>
                <c:pt idx="15179">
                  <c:v>0.37332175925925898</c:v>
                </c:pt>
                <c:pt idx="15180">
                  <c:v>0.373344907407407</c:v>
                </c:pt>
                <c:pt idx="15181">
                  <c:v>0.37337962962963001</c:v>
                </c:pt>
                <c:pt idx="15182">
                  <c:v>0.37340277777777803</c:v>
                </c:pt>
                <c:pt idx="15183">
                  <c:v>0.37342592592592599</c:v>
                </c:pt>
                <c:pt idx="15184">
                  <c:v>0.37344907407407402</c:v>
                </c:pt>
                <c:pt idx="15185">
                  <c:v>0.37347222222222198</c:v>
                </c:pt>
                <c:pt idx="15186">
                  <c:v>0.37349537037037001</c:v>
                </c:pt>
                <c:pt idx="15187">
                  <c:v>0.37351851851851903</c:v>
                </c:pt>
                <c:pt idx="15188">
                  <c:v>0.37354166666666699</c:v>
                </c:pt>
                <c:pt idx="15189">
                  <c:v>0.37356481481481502</c:v>
                </c:pt>
                <c:pt idx="15190">
                  <c:v>0.37359953703703702</c:v>
                </c:pt>
                <c:pt idx="15191">
                  <c:v>0.37362268518518499</c:v>
                </c:pt>
                <c:pt idx="15192">
                  <c:v>0.37364583333333301</c:v>
                </c:pt>
                <c:pt idx="15193">
                  <c:v>0.37366898148148098</c:v>
                </c:pt>
                <c:pt idx="15194">
                  <c:v>0.37369212962963</c:v>
                </c:pt>
                <c:pt idx="15195">
                  <c:v>0.37371527777777802</c:v>
                </c:pt>
                <c:pt idx="15196">
                  <c:v>0.37373842592592599</c:v>
                </c:pt>
                <c:pt idx="15197">
                  <c:v>0.37376157407407401</c:v>
                </c:pt>
                <c:pt idx="15198">
                  <c:v>0.37379629629629602</c:v>
                </c:pt>
                <c:pt idx="15199">
                  <c:v>0.37381944444444398</c:v>
                </c:pt>
                <c:pt idx="15200">
                  <c:v>0.373842592592593</c:v>
                </c:pt>
                <c:pt idx="15201">
                  <c:v>0.37386574074074103</c:v>
                </c:pt>
                <c:pt idx="15202">
                  <c:v>0.37388888888888899</c:v>
                </c:pt>
                <c:pt idx="15203">
                  <c:v>0.37391203703703701</c:v>
                </c:pt>
                <c:pt idx="15204">
                  <c:v>0.37393518518518498</c:v>
                </c:pt>
                <c:pt idx="15205">
                  <c:v>0.373958333333333</c:v>
                </c:pt>
                <c:pt idx="15206">
                  <c:v>0.37398148148148103</c:v>
                </c:pt>
                <c:pt idx="15207">
                  <c:v>0.37401620370370398</c:v>
                </c:pt>
                <c:pt idx="15208">
                  <c:v>0.374039351851852</c:v>
                </c:pt>
                <c:pt idx="15209">
                  <c:v>0.37406250000000002</c:v>
                </c:pt>
                <c:pt idx="15210">
                  <c:v>0.37408564814814799</c:v>
                </c:pt>
                <c:pt idx="15211">
                  <c:v>0.37410879629629601</c:v>
                </c:pt>
                <c:pt idx="15212">
                  <c:v>0.37413194444444398</c:v>
                </c:pt>
                <c:pt idx="15213">
                  <c:v>0.374155092592593</c:v>
                </c:pt>
                <c:pt idx="15214">
                  <c:v>0.374189814814815</c:v>
                </c:pt>
                <c:pt idx="15215">
                  <c:v>0.37421296296296302</c:v>
                </c:pt>
                <c:pt idx="15216">
                  <c:v>0.37423611111111099</c:v>
                </c:pt>
                <c:pt idx="15217">
                  <c:v>0.37425925925925901</c:v>
                </c:pt>
                <c:pt idx="15218">
                  <c:v>0.37428240740740698</c:v>
                </c:pt>
                <c:pt idx="15219">
                  <c:v>0.374305555555556</c:v>
                </c:pt>
                <c:pt idx="15220">
                  <c:v>0.37432870370370402</c:v>
                </c:pt>
                <c:pt idx="15221">
                  <c:v>0.37435185185185199</c:v>
                </c:pt>
                <c:pt idx="15222">
                  <c:v>0.37437500000000001</c:v>
                </c:pt>
                <c:pt idx="15223">
                  <c:v>0.37440972222222202</c:v>
                </c:pt>
                <c:pt idx="15224">
                  <c:v>0.37443287037036999</c:v>
                </c:pt>
                <c:pt idx="15225">
                  <c:v>0.37445601851851901</c:v>
                </c:pt>
                <c:pt idx="15226">
                  <c:v>0.37447916666666697</c:v>
                </c:pt>
                <c:pt idx="15227">
                  <c:v>0.374502314814815</c:v>
                </c:pt>
                <c:pt idx="15228">
                  <c:v>0.37452546296296302</c:v>
                </c:pt>
                <c:pt idx="15229">
                  <c:v>0.37454861111111099</c:v>
                </c:pt>
                <c:pt idx="15230">
                  <c:v>0.37457175925925901</c:v>
                </c:pt>
                <c:pt idx="15231">
                  <c:v>0.37460648148148201</c:v>
                </c:pt>
                <c:pt idx="15232">
                  <c:v>0.37462962962962998</c:v>
                </c:pt>
                <c:pt idx="15233">
                  <c:v>0.374652777777778</c:v>
                </c:pt>
                <c:pt idx="15234">
                  <c:v>0.37467592592592602</c:v>
                </c:pt>
                <c:pt idx="15235">
                  <c:v>0.37469907407407399</c:v>
                </c:pt>
                <c:pt idx="15236">
                  <c:v>0.37472222222222201</c:v>
                </c:pt>
                <c:pt idx="15237">
                  <c:v>0.37474537037036998</c:v>
                </c:pt>
                <c:pt idx="15238">
                  <c:v>0.374768518518518</c:v>
                </c:pt>
                <c:pt idx="15239">
                  <c:v>0.37479166666666702</c:v>
                </c:pt>
                <c:pt idx="15240">
                  <c:v>0.37481481481481499</c:v>
                </c:pt>
                <c:pt idx="15241">
                  <c:v>0.374849537037037</c:v>
                </c:pt>
                <c:pt idx="15242">
                  <c:v>0.37487268518518502</c:v>
                </c:pt>
                <c:pt idx="15243">
                  <c:v>0.37489583333333298</c:v>
                </c:pt>
                <c:pt idx="15244">
                  <c:v>0.37491898148148201</c:v>
                </c:pt>
                <c:pt idx="15245">
                  <c:v>0.37494212962963003</c:v>
                </c:pt>
                <c:pt idx="15246">
                  <c:v>0.37496527777777799</c:v>
                </c:pt>
                <c:pt idx="15247">
                  <c:v>0.37498842592592602</c:v>
                </c:pt>
                <c:pt idx="15248">
                  <c:v>0.37501157407407398</c:v>
                </c:pt>
                <c:pt idx="15249">
                  <c:v>0.37504629629629599</c:v>
                </c:pt>
                <c:pt idx="15250">
                  <c:v>0.37506944444444401</c:v>
                </c:pt>
                <c:pt idx="15251">
                  <c:v>0.37509259259259298</c:v>
                </c:pt>
                <c:pt idx="15252">
                  <c:v>0.375115740740741</c:v>
                </c:pt>
                <c:pt idx="15253">
                  <c:v>0.37513888888888902</c:v>
                </c:pt>
                <c:pt idx="15254">
                  <c:v>0.37516203703703699</c:v>
                </c:pt>
                <c:pt idx="15255">
                  <c:v>0.37518518518518501</c:v>
                </c:pt>
                <c:pt idx="15256">
                  <c:v>0.37520833333333298</c:v>
                </c:pt>
                <c:pt idx="15257">
                  <c:v>0.375231481481481</c:v>
                </c:pt>
                <c:pt idx="15258">
                  <c:v>0.37525462962963002</c:v>
                </c:pt>
                <c:pt idx="15259">
                  <c:v>0.37528935185185203</c:v>
                </c:pt>
                <c:pt idx="15260">
                  <c:v>0.37531249999999999</c:v>
                </c:pt>
                <c:pt idx="15261">
                  <c:v>0.37533564814814802</c:v>
                </c:pt>
                <c:pt idx="15262">
                  <c:v>0.37535879629629598</c:v>
                </c:pt>
                <c:pt idx="15263">
                  <c:v>0.375381944444445</c:v>
                </c:pt>
                <c:pt idx="15264">
                  <c:v>0.37540509259259303</c:v>
                </c:pt>
                <c:pt idx="15265">
                  <c:v>0.37542824074074099</c:v>
                </c:pt>
                <c:pt idx="15266">
                  <c:v>0.37545138888888901</c:v>
                </c:pt>
                <c:pt idx="15267">
                  <c:v>0.37548611111111102</c:v>
                </c:pt>
                <c:pt idx="15268">
                  <c:v>0.37550925925925899</c:v>
                </c:pt>
                <c:pt idx="15269">
                  <c:v>0.37553240740740701</c:v>
                </c:pt>
                <c:pt idx="15270">
                  <c:v>0.37555555555555598</c:v>
                </c:pt>
                <c:pt idx="15271">
                  <c:v>0.375578703703704</c:v>
                </c:pt>
                <c:pt idx="15272">
                  <c:v>0.37560185185185202</c:v>
                </c:pt>
                <c:pt idx="15273">
                  <c:v>0.37562499999999999</c:v>
                </c:pt>
                <c:pt idx="15274">
                  <c:v>0.37564814814814801</c:v>
                </c:pt>
                <c:pt idx="15275">
                  <c:v>0.37567129629629598</c:v>
                </c:pt>
                <c:pt idx="15276">
                  <c:v>0.37570601851851798</c:v>
                </c:pt>
                <c:pt idx="15277">
                  <c:v>0.375729166666667</c:v>
                </c:pt>
                <c:pt idx="15278">
                  <c:v>0.37575231481481502</c:v>
                </c:pt>
                <c:pt idx="15279">
                  <c:v>0.37577546296296299</c:v>
                </c:pt>
                <c:pt idx="15280">
                  <c:v>0.37579861111111101</c:v>
                </c:pt>
                <c:pt idx="15281">
                  <c:v>0.37582175925925898</c:v>
                </c:pt>
                <c:pt idx="15282">
                  <c:v>0.375844907407408</c:v>
                </c:pt>
                <c:pt idx="15283">
                  <c:v>0.37586805555555602</c:v>
                </c:pt>
                <c:pt idx="15284">
                  <c:v>0.37589120370370399</c:v>
                </c:pt>
                <c:pt idx="15285">
                  <c:v>0.37591435185185201</c:v>
                </c:pt>
                <c:pt idx="15286">
                  <c:v>0.37594907407407402</c:v>
                </c:pt>
                <c:pt idx="15287">
                  <c:v>0.37597222222222199</c:v>
                </c:pt>
                <c:pt idx="15288">
                  <c:v>0.37599537037037001</c:v>
                </c:pt>
                <c:pt idx="15289">
                  <c:v>0.37601851851851897</c:v>
                </c:pt>
                <c:pt idx="15290">
                  <c:v>0.376041666666667</c:v>
                </c:pt>
                <c:pt idx="15291">
                  <c:v>0.37606481481481502</c:v>
                </c:pt>
                <c:pt idx="15292">
                  <c:v>0.37608796296296299</c:v>
                </c:pt>
                <c:pt idx="15293">
                  <c:v>0.37611111111111101</c:v>
                </c:pt>
                <c:pt idx="15294">
                  <c:v>0.37614583333333301</c:v>
                </c:pt>
                <c:pt idx="15295">
                  <c:v>0.37616898148148098</c:v>
                </c:pt>
                <c:pt idx="15296">
                  <c:v>0.37619212962963</c:v>
                </c:pt>
                <c:pt idx="15297">
                  <c:v>0.37621527777777802</c:v>
                </c:pt>
                <c:pt idx="15298">
                  <c:v>0.37623842592592599</c:v>
                </c:pt>
                <c:pt idx="15299">
                  <c:v>0.37626157407407401</c:v>
                </c:pt>
                <c:pt idx="15300">
                  <c:v>0.37628472222222198</c:v>
                </c:pt>
                <c:pt idx="15301">
                  <c:v>0.37630787037037</c:v>
                </c:pt>
                <c:pt idx="15302">
                  <c:v>0.37633101851851802</c:v>
                </c:pt>
                <c:pt idx="15303">
                  <c:v>0.37636574074074097</c:v>
                </c:pt>
                <c:pt idx="15304">
                  <c:v>0.37638888888888899</c:v>
                </c:pt>
                <c:pt idx="15305">
                  <c:v>0.37641203703703702</c:v>
                </c:pt>
                <c:pt idx="15306">
                  <c:v>0.37643518518518498</c:v>
                </c:pt>
                <c:pt idx="15307">
                  <c:v>0.37645833333333301</c:v>
                </c:pt>
                <c:pt idx="15308">
                  <c:v>0.37648148148148097</c:v>
                </c:pt>
                <c:pt idx="15309">
                  <c:v>0.37650462962962999</c:v>
                </c:pt>
                <c:pt idx="15310">
                  <c:v>0.37652777777777802</c:v>
                </c:pt>
                <c:pt idx="15311">
                  <c:v>0.37655092592592598</c:v>
                </c:pt>
                <c:pt idx="15312">
                  <c:v>0.37657407407407401</c:v>
                </c:pt>
                <c:pt idx="15313">
                  <c:v>0.37660879629629601</c:v>
                </c:pt>
                <c:pt idx="15314">
                  <c:v>0.37663194444444398</c:v>
                </c:pt>
                <c:pt idx="15315">
                  <c:v>0.376655092592593</c:v>
                </c:pt>
                <c:pt idx="15316">
                  <c:v>0.37667824074074102</c:v>
                </c:pt>
                <c:pt idx="15317">
                  <c:v>0.37670138888888899</c:v>
                </c:pt>
                <c:pt idx="15318">
                  <c:v>0.37672453703703701</c:v>
                </c:pt>
                <c:pt idx="15319">
                  <c:v>0.37674768518518498</c:v>
                </c:pt>
                <c:pt idx="15320">
                  <c:v>0.376770833333333</c:v>
                </c:pt>
                <c:pt idx="15321">
                  <c:v>0.37679398148148102</c:v>
                </c:pt>
                <c:pt idx="15322">
                  <c:v>0.37682870370370403</c:v>
                </c:pt>
                <c:pt idx="15323">
                  <c:v>0.37685185185185199</c:v>
                </c:pt>
                <c:pt idx="15324">
                  <c:v>0.37687500000000002</c:v>
                </c:pt>
                <c:pt idx="15325">
                  <c:v>0.37689814814814798</c:v>
                </c:pt>
                <c:pt idx="15326">
                  <c:v>0.376921296296296</c:v>
                </c:pt>
                <c:pt idx="15327">
                  <c:v>0.37694444444444403</c:v>
                </c:pt>
                <c:pt idx="15328">
                  <c:v>0.37696759259259299</c:v>
                </c:pt>
                <c:pt idx="15329">
                  <c:v>0.37699074074074101</c:v>
                </c:pt>
                <c:pt idx="15330">
                  <c:v>0.37702546296296302</c:v>
                </c:pt>
                <c:pt idx="15331">
                  <c:v>0.37704861111111099</c:v>
                </c:pt>
                <c:pt idx="15332">
                  <c:v>0.37707175925925901</c:v>
                </c:pt>
                <c:pt idx="15333">
                  <c:v>0.37709490740740698</c:v>
                </c:pt>
                <c:pt idx="15334">
                  <c:v>0.377118055555556</c:v>
                </c:pt>
                <c:pt idx="15335">
                  <c:v>0.37714120370370402</c:v>
                </c:pt>
                <c:pt idx="15336">
                  <c:v>0.37716435185185199</c:v>
                </c:pt>
                <c:pt idx="15337">
                  <c:v>0.37718750000000001</c:v>
                </c:pt>
                <c:pt idx="15338">
                  <c:v>0.37722222222222201</c:v>
                </c:pt>
                <c:pt idx="15339">
                  <c:v>0.37724537037036998</c:v>
                </c:pt>
                <c:pt idx="15340">
                  <c:v>0.377268518518518</c:v>
                </c:pt>
                <c:pt idx="15341">
                  <c:v>0.37729166666666702</c:v>
                </c:pt>
                <c:pt idx="15342">
                  <c:v>0.37731481481481499</c:v>
                </c:pt>
                <c:pt idx="15343">
                  <c:v>0.37733796296296301</c:v>
                </c:pt>
                <c:pt idx="15344">
                  <c:v>0.37736111111111098</c:v>
                </c:pt>
                <c:pt idx="15345">
                  <c:v>0.377384259259259</c:v>
                </c:pt>
                <c:pt idx="15346">
                  <c:v>0.37741898148148201</c:v>
                </c:pt>
                <c:pt idx="15347">
                  <c:v>0.37744212962962997</c:v>
                </c:pt>
                <c:pt idx="15348">
                  <c:v>0.377465277777778</c:v>
                </c:pt>
                <c:pt idx="15349">
                  <c:v>0.37748842592592602</c:v>
                </c:pt>
                <c:pt idx="15350">
                  <c:v>0.37751157407407399</c:v>
                </c:pt>
                <c:pt idx="15351">
                  <c:v>0.37753472222222201</c:v>
                </c:pt>
                <c:pt idx="15352">
                  <c:v>0.37755787037036997</c:v>
                </c:pt>
                <c:pt idx="15353">
                  <c:v>0.377581018518518</c:v>
                </c:pt>
                <c:pt idx="15354">
                  <c:v>0.37760416666666702</c:v>
                </c:pt>
                <c:pt idx="15355">
                  <c:v>0.37762731481481498</c:v>
                </c:pt>
                <c:pt idx="15356">
                  <c:v>0.37766203703703699</c:v>
                </c:pt>
                <c:pt idx="15357">
                  <c:v>0.37768518518518501</c:v>
                </c:pt>
                <c:pt idx="15358">
                  <c:v>0.37770833333333298</c:v>
                </c:pt>
                <c:pt idx="15359">
                  <c:v>0.377731481481481</c:v>
                </c:pt>
                <c:pt idx="15360">
                  <c:v>0.37775462962963002</c:v>
                </c:pt>
                <c:pt idx="15361">
                  <c:v>0.37777777777777799</c:v>
                </c:pt>
                <c:pt idx="15362">
                  <c:v>0.37780092592592601</c:v>
                </c:pt>
                <c:pt idx="15363">
                  <c:v>0.37782407407407398</c:v>
                </c:pt>
                <c:pt idx="15364">
                  <c:v>0.377847222222222</c:v>
                </c:pt>
                <c:pt idx="15365">
                  <c:v>0.37788194444444401</c:v>
                </c:pt>
                <c:pt idx="15366">
                  <c:v>0.37790509259259297</c:v>
                </c:pt>
                <c:pt idx="15367">
                  <c:v>0.37792824074074099</c:v>
                </c:pt>
                <c:pt idx="15368">
                  <c:v>0.37795138888888902</c:v>
                </c:pt>
                <c:pt idx="15369">
                  <c:v>0.37797453703703698</c:v>
                </c:pt>
                <c:pt idx="15370">
                  <c:v>0.37799768518518501</c:v>
                </c:pt>
                <c:pt idx="15371">
                  <c:v>0.37802083333333297</c:v>
                </c:pt>
                <c:pt idx="15372">
                  <c:v>0.378043981481481</c:v>
                </c:pt>
                <c:pt idx="15373">
                  <c:v>0.37806712962963002</c:v>
                </c:pt>
                <c:pt idx="15374">
                  <c:v>0.37810185185185202</c:v>
                </c:pt>
                <c:pt idx="15375">
                  <c:v>0.37812499999999999</c:v>
                </c:pt>
                <c:pt idx="15376">
                  <c:v>0.37814814814814801</c:v>
                </c:pt>
                <c:pt idx="15377">
                  <c:v>0.37817129629629598</c:v>
                </c:pt>
                <c:pt idx="15378">
                  <c:v>0.378194444444444</c:v>
                </c:pt>
                <c:pt idx="15379">
                  <c:v>0.37821759259259302</c:v>
                </c:pt>
                <c:pt idx="15380">
                  <c:v>0.37824074074074099</c:v>
                </c:pt>
                <c:pt idx="15381">
                  <c:v>0.37826388888888901</c:v>
                </c:pt>
                <c:pt idx="15382">
                  <c:v>0.37828703703703698</c:v>
                </c:pt>
                <c:pt idx="15383">
                  <c:v>0.37832175925925898</c:v>
                </c:pt>
                <c:pt idx="15384">
                  <c:v>0.37834490740740701</c:v>
                </c:pt>
                <c:pt idx="15385">
                  <c:v>0.37836805555555603</c:v>
                </c:pt>
                <c:pt idx="15386">
                  <c:v>0.37839120370370399</c:v>
                </c:pt>
                <c:pt idx="15387">
                  <c:v>0.37841435185185202</c:v>
                </c:pt>
                <c:pt idx="15388">
                  <c:v>0.37843749999999998</c:v>
                </c:pt>
                <c:pt idx="15389">
                  <c:v>0.378460648148148</c:v>
                </c:pt>
                <c:pt idx="15390">
                  <c:v>0.37848379629629603</c:v>
                </c:pt>
                <c:pt idx="15391">
                  <c:v>0.37850694444444399</c:v>
                </c:pt>
                <c:pt idx="15392">
                  <c:v>0.378541666666667</c:v>
                </c:pt>
                <c:pt idx="15393">
                  <c:v>0.37856481481481502</c:v>
                </c:pt>
                <c:pt idx="15394">
                  <c:v>0.37858796296296299</c:v>
                </c:pt>
                <c:pt idx="15395">
                  <c:v>0.37861111111111101</c:v>
                </c:pt>
                <c:pt idx="15396">
                  <c:v>0.37863425925925898</c:v>
                </c:pt>
                <c:pt idx="15397">
                  <c:v>0.378657407407407</c:v>
                </c:pt>
                <c:pt idx="15398">
                  <c:v>0.37868055555555602</c:v>
                </c:pt>
                <c:pt idx="15399">
                  <c:v>0.37871527777777803</c:v>
                </c:pt>
                <c:pt idx="15400">
                  <c:v>0.37873842592592599</c:v>
                </c:pt>
                <c:pt idx="15401">
                  <c:v>0.37876157407407401</c:v>
                </c:pt>
                <c:pt idx="15402">
                  <c:v>0.37878472222222198</c:v>
                </c:pt>
                <c:pt idx="15403">
                  <c:v>0.37880787037037</c:v>
                </c:pt>
                <c:pt idx="15404">
                  <c:v>0.37883101851851803</c:v>
                </c:pt>
                <c:pt idx="15405">
                  <c:v>0.37885416666666699</c:v>
                </c:pt>
                <c:pt idx="15406">
                  <c:v>0.37887731481481501</c:v>
                </c:pt>
                <c:pt idx="15407">
                  <c:v>0.37890046296296298</c:v>
                </c:pt>
                <c:pt idx="15408">
                  <c:v>0.37893518518518499</c:v>
                </c:pt>
                <c:pt idx="15409">
                  <c:v>0.37895833333333301</c:v>
                </c:pt>
                <c:pt idx="15410">
                  <c:v>0.37898148148148197</c:v>
                </c:pt>
                <c:pt idx="15411">
                  <c:v>0.37900462962963</c:v>
                </c:pt>
                <c:pt idx="15412">
                  <c:v>0.37902777777777802</c:v>
                </c:pt>
                <c:pt idx="15413">
                  <c:v>0.37905092592592599</c:v>
                </c:pt>
                <c:pt idx="15414">
                  <c:v>0.37907407407407401</c:v>
                </c:pt>
                <c:pt idx="15415">
                  <c:v>0.37909722222222197</c:v>
                </c:pt>
                <c:pt idx="15416">
                  <c:v>0.37912037037037</c:v>
                </c:pt>
                <c:pt idx="15417">
                  <c:v>0.379155092592593</c:v>
                </c:pt>
                <c:pt idx="15418">
                  <c:v>0.37917824074074102</c:v>
                </c:pt>
                <c:pt idx="15419">
                  <c:v>0.37920138888888899</c:v>
                </c:pt>
                <c:pt idx="15420">
                  <c:v>0.37922453703703701</c:v>
                </c:pt>
                <c:pt idx="15421">
                  <c:v>0.37924768518518498</c:v>
                </c:pt>
                <c:pt idx="15422">
                  <c:v>0.379270833333333</c:v>
                </c:pt>
                <c:pt idx="15423">
                  <c:v>0.37929398148148102</c:v>
                </c:pt>
                <c:pt idx="15424">
                  <c:v>0.37931712962962999</c:v>
                </c:pt>
                <c:pt idx="15425">
                  <c:v>0.379351851851852</c:v>
                </c:pt>
                <c:pt idx="15426">
                  <c:v>0.37937500000000002</c:v>
                </c:pt>
                <c:pt idx="15427">
                  <c:v>0.37939814814814798</c:v>
                </c:pt>
                <c:pt idx="15428">
                  <c:v>0.37942129629629601</c:v>
                </c:pt>
                <c:pt idx="15429">
                  <c:v>0.37944444444444397</c:v>
                </c:pt>
                <c:pt idx="15430">
                  <c:v>0.37946759259259299</c:v>
                </c:pt>
                <c:pt idx="15431">
                  <c:v>0.37949074074074102</c:v>
                </c:pt>
                <c:pt idx="15432">
                  <c:v>0.37951388888888898</c:v>
                </c:pt>
                <c:pt idx="15433">
                  <c:v>0.37953703703703701</c:v>
                </c:pt>
                <c:pt idx="15434">
                  <c:v>0.37957175925925901</c:v>
                </c:pt>
                <c:pt idx="15435">
                  <c:v>0.37959490740740698</c:v>
                </c:pt>
                <c:pt idx="15436">
                  <c:v>0.379618055555556</c:v>
                </c:pt>
                <c:pt idx="15437">
                  <c:v>0.37964120370370402</c:v>
                </c:pt>
                <c:pt idx="15438">
                  <c:v>0.37966435185185199</c:v>
                </c:pt>
                <c:pt idx="15439">
                  <c:v>0.37968750000000001</c:v>
                </c:pt>
                <c:pt idx="15440">
                  <c:v>0.37971064814814798</c:v>
                </c:pt>
                <c:pt idx="15441">
                  <c:v>0.379733796296296</c:v>
                </c:pt>
                <c:pt idx="15442">
                  <c:v>0.37975694444444402</c:v>
                </c:pt>
                <c:pt idx="15443">
                  <c:v>0.37979166666666703</c:v>
                </c:pt>
                <c:pt idx="15444">
                  <c:v>0.37981481481481499</c:v>
                </c:pt>
                <c:pt idx="15445">
                  <c:v>0.37983796296296302</c:v>
                </c:pt>
                <c:pt idx="15446">
                  <c:v>0.37986111111111098</c:v>
                </c:pt>
                <c:pt idx="15447">
                  <c:v>0.37988425925925901</c:v>
                </c:pt>
                <c:pt idx="15448">
                  <c:v>0.37990740740740703</c:v>
                </c:pt>
                <c:pt idx="15449">
                  <c:v>0.37993055555555599</c:v>
                </c:pt>
                <c:pt idx="15450">
                  <c:v>0.37995370370370402</c:v>
                </c:pt>
                <c:pt idx="15451">
                  <c:v>0.37997685185185198</c:v>
                </c:pt>
                <c:pt idx="15452">
                  <c:v>0.38001157407407399</c:v>
                </c:pt>
                <c:pt idx="15453">
                  <c:v>0.38003472222222201</c:v>
                </c:pt>
                <c:pt idx="15454">
                  <c:v>0.38005787037036998</c:v>
                </c:pt>
                <c:pt idx="15455">
                  <c:v>0.380081018518518</c:v>
                </c:pt>
                <c:pt idx="15456">
                  <c:v>0.38010416666666702</c:v>
                </c:pt>
                <c:pt idx="15457">
                  <c:v>0.38012731481481499</c:v>
                </c:pt>
                <c:pt idx="15458">
                  <c:v>0.38015046296296301</c:v>
                </c:pt>
                <c:pt idx="15459">
                  <c:v>0.38017361111111098</c:v>
                </c:pt>
                <c:pt idx="15460">
                  <c:v>0.380196759259259</c:v>
                </c:pt>
                <c:pt idx="15461">
                  <c:v>0.380231481481481</c:v>
                </c:pt>
                <c:pt idx="15462">
                  <c:v>0.38025462962963003</c:v>
                </c:pt>
                <c:pt idx="15463">
                  <c:v>0.38027777777777799</c:v>
                </c:pt>
                <c:pt idx="15464">
                  <c:v>0.38030092592592601</c:v>
                </c:pt>
                <c:pt idx="15465">
                  <c:v>0.38032407407407398</c:v>
                </c:pt>
                <c:pt idx="15466">
                  <c:v>0.380347222222222</c:v>
                </c:pt>
                <c:pt idx="15467">
                  <c:v>0.38037037037037003</c:v>
                </c:pt>
                <c:pt idx="15468">
                  <c:v>0.38039351851851799</c:v>
                </c:pt>
                <c:pt idx="15469">
                  <c:v>0.38041666666666701</c:v>
                </c:pt>
                <c:pt idx="15470">
                  <c:v>0.38045138888888902</c:v>
                </c:pt>
                <c:pt idx="15471">
                  <c:v>0.38047453703703699</c:v>
                </c:pt>
                <c:pt idx="15472">
                  <c:v>0.38049768518518501</c:v>
                </c:pt>
                <c:pt idx="15473">
                  <c:v>0.38052083333333298</c:v>
                </c:pt>
                <c:pt idx="15474">
                  <c:v>0.380543981481481</c:v>
                </c:pt>
                <c:pt idx="15475">
                  <c:v>0.38056712962963002</c:v>
                </c:pt>
                <c:pt idx="15476">
                  <c:v>0.38059027777777799</c:v>
                </c:pt>
                <c:pt idx="15477">
                  <c:v>0.38061342592592601</c:v>
                </c:pt>
                <c:pt idx="15478">
                  <c:v>0.38063657407407397</c:v>
                </c:pt>
                <c:pt idx="15479">
                  <c:v>0.38067129629629598</c:v>
                </c:pt>
                <c:pt idx="15480">
                  <c:v>0.380694444444444</c:v>
                </c:pt>
                <c:pt idx="15481">
                  <c:v>0.38071759259259302</c:v>
                </c:pt>
                <c:pt idx="15482">
                  <c:v>0.38074074074074099</c:v>
                </c:pt>
                <c:pt idx="15483">
                  <c:v>0.38076388888888901</c:v>
                </c:pt>
                <c:pt idx="15484">
                  <c:v>0.38078703703703698</c:v>
                </c:pt>
                <c:pt idx="15485">
                  <c:v>0.380810185185185</c:v>
                </c:pt>
                <c:pt idx="15486">
                  <c:v>0.38083333333333302</c:v>
                </c:pt>
                <c:pt idx="15487">
                  <c:v>0.38085648148148199</c:v>
                </c:pt>
                <c:pt idx="15488">
                  <c:v>0.380891203703704</c:v>
                </c:pt>
                <c:pt idx="15489">
                  <c:v>0.38091435185185202</c:v>
                </c:pt>
                <c:pt idx="15490">
                  <c:v>0.38093749999999998</c:v>
                </c:pt>
                <c:pt idx="15491">
                  <c:v>0.38096064814814801</c:v>
                </c:pt>
                <c:pt idx="15492">
                  <c:v>0.38098379629629597</c:v>
                </c:pt>
                <c:pt idx="15493">
                  <c:v>0.381006944444444</c:v>
                </c:pt>
                <c:pt idx="15494">
                  <c:v>0.38103009259259302</c:v>
                </c:pt>
                <c:pt idx="15495">
                  <c:v>0.38105324074074098</c:v>
                </c:pt>
                <c:pt idx="15496">
                  <c:v>0.38108796296296299</c:v>
                </c:pt>
                <c:pt idx="15497">
                  <c:v>0.38111111111111101</c:v>
                </c:pt>
                <c:pt idx="15498">
                  <c:v>0.38113425925925898</c:v>
                </c:pt>
                <c:pt idx="15499">
                  <c:v>0.381157407407407</c:v>
                </c:pt>
                <c:pt idx="15500">
                  <c:v>0.38118055555555602</c:v>
                </c:pt>
                <c:pt idx="15501">
                  <c:v>0.38120370370370399</c:v>
                </c:pt>
                <c:pt idx="15502">
                  <c:v>0.38122685185185201</c:v>
                </c:pt>
                <c:pt idx="15503">
                  <c:v>0.38124999999999998</c:v>
                </c:pt>
                <c:pt idx="15504">
                  <c:v>0.381273148148148</c:v>
                </c:pt>
                <c:pt idx="15505">
                  <c:v>0.38130787037037001</c:v>
                </c:pt>
                <c:pt idx="15506">
                  <c:v>0.38133101851851797</c:v>
                </c:pt>
                <c:pt idx="15507">
                  <c:v>0.38135416666666699</c:v>
                </c:pt>
                <c:pt idx="15508">
                  <c:v>0.38137731481481502</c:v>
                </c:pt>
                <c:pt idx="15509">
                  <c:v>0.38140046296296298</c:v>
                </c:pt>
                <c:pt idx="15510">
                  <c:v>0.38142361111111101</c:v>
                </c:pt>
                <c:pt idx="15511">
                  <c:v>0.38144675925925903</c:v>
                </c:pt>
                <c:pt idx="15512">
                  <c:v>0.38146990740740699</c:v>
                </c:pt>
                <c:pt idx="15513">
                  <c:v>0.38149305555555602</c:v>
                </c:pt>
                <c:pt idx="15514">
                  <c:v>0.38152777777777802</c:v>
                </c:pt>
                <c:pt idx="15515">
                  <c:v>0.38155092592592599</c:v>
                </c:pt>
                <c:pt idx="15516">
                  <c:v>0.38157407407407401</c:v>
                </c:pt>
                <c:pt idx="15517">
                  <c:v>0.38159722222222198</c:v>
                </c:pt>
                <c:pt idx="15518">
                  <c:v>0.38162037037037</c:v>
                </c:pt>
                <c:pt idx="15519">
                  <c:v>0.38164351851851802</c:v>
                </c:pt>
                <c:pt idx="15520">
                  <c:v>0.38166666666666699</c:v>
                </c:pt>
                <c:pt idx="15521">
                  <c:v>0.38168981481481501</c:v>
                </c:pt>
                <c:pt idx="15522">
                  <c:v>0.38172453703703701</c:v>
                </c:pt>
                <c:pt idx="15523">
                  <c:v>0.38174768518518498</c:v>
                </c:pt>
                <c:pt idx="15524">
                  <c:v>0.381770833333333</c:v>
                </c:pt>
                <c:pt idx="15525">
                  <c:v>0.38179398148148103</c:v>
                </c:pt>
                <c:pt idx="15526">
                  <c:v>0.38181712962962999</c:v>
                </c:pt>
                <c:pt idx="15527">
                  <c:v>0.38184027777777801</c:v>
                </c:pt>
                <c:pt idx="15528">
                  <c:v>0.38186342592592598</c:v>
                </c:pt>
                <c:pt idx="15529">
                  <c:v>0.381886574074074</c:v>
                </c:pt>
                <c:pt idx="15530">
                  <c:v>0.38190972222222203</c:v>
                </c:pt>
                <c:pt idx="15531">
                  <c:v>0.38194444444444398</c:v>
                </c:pt>
                <c:pt idx="15532">
                  <c:v>0.381967592592593</c:v>
                </c:pt>
                <c:pt idx="15533">
                  <c:v>0.38199074074074102</c:v>
                </c:pt>
                <c:pt idx="15534">
                  <c:v>0.38201388888888899</c:v>
                </c:pt>
                <c:pt idx="15535">
                  <c:v>0.38203703703703701</c:v>
                </c:pt>
                <c:pt idx="15536">
                  <c:v>0.38206018518518498</c:v>
                </c:pt>
                <c:pt idx="15537">
                  <c:v>0.382083333333333</c:v>
                </c:pt>
                <c:pt idx="15538">
                  <c:v>0.38210648148148102</c:v>
                </c:pt>
                <c:pt idx="15539">
                  <c:v>0.38214120370370402</c:v>
                </c:pt>
                <c:pt idx="15540">
                  <c:v>0.38216435185185199</c:v>
                </c:pt>
                <c:pt idx="15541">
                  <c:v>0.38218750000000001</c:v>
                </c:pt>
                <c:pt idx="15542">
                  <c:v>0.38221064814814798</c:v>
                </c:pt>
                <c:pt idx="15543">
                  <c:v>0.382233796296296</c:v>
                </c:pt>
                <c:pt idx="15544">
                  <c:v>0.38225694444444402</c:v>
                </c:pt>
                <c:pt idx="15545">
                  <c:v>0.38228009259259299</c:v>
                </c:pt>
                <c:pt idx="15546">
                  <c:v>0.38230324074074101</c:v>
                </c:pt>
                <c:pt idx="15547">
                  <c:v>0.38232638888888898</c:v>
                </c:pt>
                <c:pt idx="15548">
                  <c:v>0.38236111111111099</c:v>
                </c:pt>
                <c:pt idx="15549">
                  <c:v>0.38238425925925901</c:v>
                </c:pt>
                <c:pt idx="15550">
                  <c:v>0.38240740740740697</c:v>
                </c:pt>
                <c:pt idx="15551">
                  <c:v>0.382430555555556</c:v>
                </c:pt>
                <c:pt idx="15552">
                  <c:v>0.38245370370370402</c:v>
                </c:pt>
                <c:pt idx="15553">
                  <c:v>0.38247685185185198</c:v>
                </c:pt>
                <c:pt idx="15554">
                  <c:v>0.38250000000000001</c:v>
                </c:pt>
                <c:pt idx="15555">
                  <c:v>0.38252314814814797</c:v>
                </c:pt>
                <c:pt idx="15556">
                  <c:v>0.382546296296296</c:v>
                </c:pt>
                <c:pt idx="15557">
                  <c:v>0.382581018518518</c:v>
                </c:pt>
                <c:pt idx="15558">
                  <c:v>0.38260416666666702</c:v>
                </c:pt>
                <c:pt idx="15559">
                  <c:v>0.38262731481481499</c:v>
                </c:pt>
                <c:pt idx="15560">
                  <c:v>0.38265046296296301</c:v>
                </c:pt>
                <c:pt idx="15561">
                  <c:v>0.38267361111111098</c:v>
                </c:pt>
                <c:pt idx="15562">
                  <c:v>0.382696759259259</c:v>
                </c:pt>
                <c:pt idx="15563">
                  <c:v>0.38271990740740702</c:v>
                </c:pt>
                <c:pt idx="15564">
                  <c:v>0.38274305555555499</c:v>
                </c:pt>
                <c:pt idx="15565">
                  <c:v>0.38276620370370401</c:v>
                </c:pt>
                <c:pt idx="15566">
                  <c:v>0.38280092592592602</c:v>
                </c:pt>
                <c:pt idx="15567">
                  <c:v>0.38282407407407398</c:v>
                </c:pt>
                <c:pt idx="15568">
                  <c:v>0.38284722222222201</c:v>
                </c:pt>
                <c:pt idx="15569">
                  <c:v>0.38287037037036997</c:v>
                </c:pt>
                <c:pt idx="15570">
                  <c:v>0.38289351851851799</c:v>
                </c:pt>
                <c:pt idx="15571">
                  <c:v>0.38291666666666702</c:v>
                </c:pt>
                <c:pt idx="15572">
                  <c:v>0.38293981481481498</c:v>
                </c:pt>
                <c:pt idx="15573">
                  <c:v>0.382962962962963</c:v>
                </c:pt>
                <c:pt idx="15574">
                  <c:v>0.38299768518518501</c:v>
                </c:pt>
                <c:pt idx="15575">
                  <c:v>0.38302083333333298</c:v>
                </c:pt>
                <c:pt idx="15576">
                  <c:v>0.383043981481481</c:v>
                </c:pt>
                <c:pt idx="15577">
                  <c:v>0.38306712962963002</c:v>
                </c:pt>
                <c:pt idx="15578">
                  <c:v>0.38309027777777799</c:v>
                </c:pt>
                <c:pt idx="15579">
                  <c:v>0.38311342592592601</c:v>
                </c:pt>
                <c:pt idx="15580">
                  <c:v>0.38313657407407398</c:v>
                </c:pt>
                <c:pt idx="15581">
                  <c:v>0.383159722222222</c:v>
                </c:pt>
                <c:pt idx="15582">
                  <c:v>0.383194444444444</c:v>
                </c:pt>
                <c:pt idx="15583">
                  <c:v>0.38321759259259303</c:v>
                </c:pt>
                <c:pt idx="15584">
                  <c:v>0.38324074074074099</c:v>
                </c:pt>
                <c:pt idx="15585">
                  <c:v>0.38326388888888901</c:v>
                </c:pt>
                <c:pt idx="15586">
                  <c:v>0.38328703703703698</c:v>
                </c:pt>
                <c:pt idx="15587">
                  <c:v>0.383310185185185</c:v>
                </c:pt>
                <c:pt idx="15588">
                  <c:v>0.38333333333333303</c:v>
                </c:pt>
                <c:pt idx="15589">
                  <c:v>0.38335648148148099</c:v>
                </c:pt>
                <c:pt idx="15590">
                  <c:v>0.38337962962963001</c:v>
                </c:pt>
                <c:pt idx="15591">
                  <c:v>0.38341435185185202</c:v>
                </c:pt>
                <c:pt idx="15592">
                  <c:v>0.38343749999999999</c:v>
                </c:pt>
                <c:pt idx="15593">
                  <c:v>0.38346064814814801</c:v>
                </c:pt>
                <c:pt idx="15594">
                  <c:v>0.38348379629629598</c:v>
                </c:pt>
                <c:pt idx="15595">
                  <c:v>0.383506944444445</c:v>
                </c:pt>
                <c:pt idx="15596">
                  <c:v>0.38353009259259302</c:v>
                </c:pt>
                <c:pt idx="15597">
                  <c:v>0.38355324074074099</c:v>
                </c:pt>
                <c:pt idx="15598">
                  <c:v>0.38357638888888901</c:v>
                </c:pt>
                <c:pt idx="15599">
                  <c:v>0.38359953703703698</c:v>
                </c:pt>
                <c:pt idx="15600">
                  <c:v>0.38363425925925898</c:v>
                </c:pt>
                <c:pt idx="15601">
                  <c:v>0.383657407407407</c:v>
                </c:pt>
                <c:pt idx="15602">
                  <c:v>0.38368055555555602</c:v>
                </c:pt>
                <c:pt idx="15603">
                  <c:v>0.38370370370370399</c:v>
                </c:pt>
                <c:pt idx="15604">
                  <c:v>0.38372685185185201</c:v>
                </c:pt>
                <c:pt idx="15605">
                  <c:v>0.38374999999999998</c:v>
                </c:pt>
                <c:pt idx="15606">
                  <c:v>0.383773148148148</c:v>
                </c:pt>
                <c:pt idx="15607">
                  <c:v>0.38379629629629602</c:v>
                </c:pt>
                <c:pt idx="15608">
                  <c:v>0.38383101851851797</c:v>
                </c:pt>
                <c:pt idx="15609">
                  <c:v>0.383854166666667</c:v>
                </c:pt>
                <c:pt idx="15610">
                  <c:v>0.38387731481481502</c:v>
                </c:pt>
                <c:pt idx="15611">
                  <c:v>0.38390046296296299</c:v>
                </c:pt>
                <c:pt idx="15612">
                  <c:v>0.38392361111111101</c:v>
                </c:pt>
                <c:pt idx="15613">
                  <c:v>0.38394675925925897</c:v>
                </c:pt>
                <c:pt idx="15614">
                  <c:v>0.383969907407407</c:v>
                </c:pt>
                <c:pt idx="15615">
                  <c:v>0.38399305555555502</c:v>
                </c:pt>
                <c:pt idx="15616">
                  <c:v>0.38401620370370398</c:v>
                </c:pt>
                <c:pt idx="15617">
                  <c:v>0.38405092592592599</c:v>
                </c:pt>
                <c:pt idx="15618">
                  <c:v>0.38407407407407401</c:v>
                </c:pt>
                <c:pt idx="15619">
                  <c:v>0.38409722222222198</c:v>
                </c:pt>
                <c:pt idx="15620">
                  <c:v>0.38412037037037</c:v>
                </c:pt>
                <c:pt idx="15621">
                  <c:v>0.38414351851851802</c:v>
                </c:pt>
                <c:pt idx="15622">
                  <c:v>0.38416666666666699</c:v>
                </c:pt>
                <c:pt idx="15623">
                  <c:v>0.38418981481481501</c:v>
                </c:pt>
                <c:pt idx="15624">
                  <c:v>0.38421296296296298</c:v>
                </c:pt>
                <c:pt idx="15625">
                  <c:v>0.384236111111111</c:v>
                </c:pt>
                <c:pt idx="15626">
                  <c:v>0.38427083333333301</c:v>
                </c:pt>
                <c:pt idx="15627">
                  <c:v>0.38429398148148097</c:v>
                </c:pt>
                <c:pt idx="15628">
                  <c:v>0.38431712962962999</c:v>
                </c:pt>
                <c:pt idx="15629">
                  <c:v>0.38434027777777802</c:v>
                </c:pt>
                <c:pt idx="15630">
                  <c:v>0.38436342592592598</c:v>
                </c:pt>
                <c:pt idx="15631">
                  <c:v>0.38438657407407401</c:v>
                </c:pt>
                <c:pt idx="15632">
                  <c:v>0.38440972222222197</c:v>
                </c:pt>
                <c:pt idx="15633">
                  <c:v>0.38443287037036999</c:v>
                </c:pt>
                <c:pt idx="15634">
                  <c:v>0.38445601851851902</c:v>
                </c:pt>
                <c:pt idx="15635">
                  <c:v>0.38449074074074102</c:v>
                </c:pt>
                <c:pt idx="15636">
                  <c:v>0.38451388888888899</c:v>
                </c:pt>
                <c:pt idx="15637">
                  <c:v>0.38453703703703701</c:v>
                </c:pt>
                <c:pt idx="15638">
                  <c:v>0.38456018518518498</c:v>
                </c:pt>
                <c:pt idx="15639">
                  <c:v>0.384583333333333</c:v>
                </c:pt>
                <c:pt idx="15640">
                  <c:v>0.38460648148148202</c:v>
                </c:pt>
                <c:pt idx="15641">
                  <c:v>0.38462962962962999</c:v>
                </c:pt>
                <c:pt idx="15642">
                  <c:v>0.38465277777777801</c:v>
                </c:pt>
                <c:pt idx="15643">
                  <c:v>0.38467592592592598</c:v>
                </c:pt>
                <c:pt idx="15644">
                  <c:v>0.38471064814814798</c:v>
                </c:pt>
                <c:pt idx="15645">
                  <c:v>0.384733796296296</c:v>
                </c:pt>
                <c:pt idx="15646">
                  <c:v>0.38475694444444403</c:v>
                </c:pt>
                <c:pt idx="15647">
                  <c:v>0.38478009259259299</c:v>
                </c:pt>
                <c:pt idx="15648">
                  <c:v>0.38480324074074101</c:v>
                </c:pt>
                <c:pt idx="15649">
                  <c:v>0.38482638888888898</c:v>
                </c:pt>
                <c:pt idx="15650">
                  <c:v>0.384849537037037</c:v>
                </c:pt>
                <c:pt idx="15651">
                  <c:v>0.38487268518518503</c:v>
                </c:pt>
                <c:pt idx="15652">
                  <c:v>0.38489583333333299</c:v>
                </c:pt>
                <c:pt idx="15653">
                  <c:v>0.384930555555556</c:v>
                </c:pt>
                <c:pt idx="15654">
                  <c:v>0.38495370370370402</c:v>
                </c:pt>
                <c:pt idx="15655">
                  <c:v>0.38497685185185199</c:v>
                </c:pt>
                <c:pt idx="15656">
                  <c:v>0.38500000000000001</c:v>
                </c:pt>
                <c:pt idx="15657">
                  <c:v>0.38502314814814798</c:v>
                </c:pt>
                <c:pt idx="15658">
                  <c:v>0.385046296296296</c:v>
                </c:pt>
                <c:pt idx="15659">
                  <c:v>0.38506944444444402</c:v>
                </c:pt>
                <c:pt idx="15660">
                  <c:v>0.38509259259259299</c:v>
                </c:pt>
                <c:pt idx="15661">
                  <c:v>0.38511574074074101</c:v>
                </c:pt>
                <c:pt idx="15662">
                  <c:v>0.38515046296296301</c:v>
                </c:pt>
                <c:pt idx="15663">
                  <c:v>0.38517361111111098</c:v>
                </c:pt>
                <c:pt idx="15664">
                  <c:v>0.385196759259259</c:v>
                </c:pt>
                <c:pt idx="15665">
                  <c:v>0.38521990740740703</c:v>
                </c:pt>
                <c:pt idx="15666">
                  <c:v>0.38524305555555499</c:v>
                </c:pt>
                <c:pt idx="15667">
                  <c:v>0.38526620370370401</c:v>
                </c:pt>
                <c:pt idx="15668">
                  <c:v>0.38528935185185198</c:v>
                </c:pt>
                <c:pt idx="15669">
                  <c:v>0.3853125</c:v>
                </c:pt>
                <c:pt idx="15670">
                  <c:v>0.38533564814814802</c:v>
                </c:pt>
                <c:pt idx="15671">
                  <c:v>0.38537037037036997</c:v>
                </c:pt>
                <c:pt idx="15672">
                  <c:v>0.385393518518518</c:v>
                </c:pt>
                <c:pt idx="15673">
                  <c:v>0.38541666666666702</c:v>
                </c:pt>
                <c:pt idx="15674">
                  <c:v>0.38543981481481498</c:v>
                </c:pt>
                <c:pt idx="15675">
                  <c:v>0.38546296296296301</c:v>
                </c:pt>
                <c:pt idx="15676">
                  <c:v>0.38548611111111097</c:v>
                </c:pt>
                <c:pt idx="15677">
                  <c:v>0.385509259259259</c:v>
                </c:pt>
                <c:pt idx="15678">
                  <c:v>0.38553240740740702</c:v>
                </c:pt>
                <c:pt idx="15679">
                  <c:v>0.38555555555555598</c:v>
                </c:pt>
                <c:pt idx="15680">
                  <c:v>0.38559027777777799</c:v>
                </c:pt>
                <c:pt idx="15681">
                  <c:v>0.38561342592592601</c:v>
                </c:pt>
                <c:pt idx="15682">
                  <c:v>0.38563657407407398</c:v>
                </c:pt>
                <c:pt idx="15683">
                  <c:v>0.385659722222222</c:v>
                </c:pt>
                <c:pt idx="15684">
                  <c:v>0.38568287037037002</c:v>
                </c:pt>
                <c:pt idx="15685">
                  <c:v>0.38570601851851799</c:v>
                </c:pt>
                <c:pt idx="15686">
                  <c:v>0.38572916666666701</c:v>
                </c:pt>
                <c:pt idx="15687">
                  <c:v>0.38575231481481498</c:v>
                </c:pt>
                <c:pt idx="15688">
                  <c:v>0.385775462962963</c:v>
                </c:pt>
                <c:pt idx="15689">
                  <c:v>0.38581018518518501</c:v>
                </c:pt>
                <c:pt idx="15690">
                  <c:v>0.38583333333333297</c:v>
                </c:pt>
                <c:pt idx="15691">
                  <c:v>0.38585648148148199</c:v>
                </c:pt>
                <c:pt idx="15692">
                  <c:v>0.38587962962963002</c:v>
                </c:pt>
                <c:pt idx="15693">
                  <c:v>0.38590277777777798</c:v>
                </c:pt>
                <c:pt idx="15694">
                  <c:v>0.38592592592592601</c:v>
                </c:pt>
                <c:pt idx="15695">
                  <c:v>0.38594907407407397</c:v>
                </c:pt>
                <c:pt idx="15696">
                  <c:v>0.38597222222222199</c:v>
                </c:pt>
                <c:pt idx="15697">
                  <c:v>0.386006944444444</c:v>
                </c:pt>
                <c:pt idx="15698">
                  <c:v>0.38603009259259302</c:v>
                </c:pt>
                <c:pt idx="15699">
                  <c:v>0.38605324074074099</c:v>
                </c:pt>
                <c:pt idx="15700">
                  <c:v>0.38607638888888901</c:v>
                </c:pt>
                <c:pt idx="15701">
                  <c:v>0.38609953703703698</c:v>
                </c:pt>
                <c:pt idx="15702">
                  <c:v>0.386122685185185</c:v>
                </c:pt>
                <c:pt idx="15703">
                  <c:v>0.38614583333333302</c:v>
                </c:pt>
                <c:pt idx="15704">
                  <c:v>0.38616898148148199</c:v>
                </c:pt>
                <c:pt idx="15705">
                  <c:v>0.38619212962963001</c:v>
                </c:pt>
                <c:pt idx="15706">
                  <c:v>0.38622685185185202</c:v>
                </c:pt>
                <c:pt idx="15707">
                  <c:v>0.38624999999999998</c:v>
                </c:pt>
                <c:pt idx="15708">
                  <c:v>0.386273148148148</c:v>
                </c:pt>
                <c:pt idx="15709">
                  <c:v>0.38629629629629603</c:v>
                </c:pt>
                <c:pt idx="15710">
                  <c:v>0.38631944444444399</c:v>
                </c:pt>
                <c:pt idx="15711">
                  <c:v>0.38634259259259301</c:v>
                </c:pt>
                <c:pt idx="15712">
                  <c:v>0.38636574074074098</c:v>
                </c:pt>
                <c:pt idx="15713">
                  <c:v>0.386388888888889</c:v>
                </c:pt>
                <c:pt idx="15714">
                  <c:v>0.38641203703703703</c:v>
                </c:pt>
                <c:pt idx="15715">
                  <c:v>0.38644675925925898</c:v>
                </c:pt>
                <c:pt idx="15716">
                  <c:v>0.386469907407407</c:v>
                </c:pt>
                <c:pt idx="15717">
                  <c:v>0.38649305555555502</c:v>
                </c:pt>
                <c:pt idx="15718">
                  <c:v>0.38651620370370399</c:v>
                </c:pt>
                <c:pt idx="15719">
                  <c:v>0.38653935185185201</c:v>
                </c:pt>
                <c:pt idx="15720">
                  <c:v>0.38656249999999998</c:v>
                </c:pt>
                <c:pt idx="15721">
                  <c:v>0.386585648148148</c:v>
                </c:pt>
                <c:pt idx="15722">
                  <c:v>0.38660879629629602</c:v>
                </c:pt>
                <c:pt idx="15723">
                  <c:v>0.38663194444444399</c:v>
                </c:pt>
                <c:pt idx="15724">
                  <c:v>0.38666666666666699</c:v>
                </c:pt>
                <c:pt idx="15725">
                  <c:v>0.38668981481481501</c:v>
                </c:pt>
                <c:pt idx="15726">
                  <c:v>0.38671296296296298</c:v>
                </c:pt>
                <c:pt idx="15727">
                  <c:v>0.386736111111111</c:v>
                </c:pt>
                <c:pt idx="15728">
                  <c:v>0.38675925925925903</c:v>
                </c:pt>
                <c:pt idx="15729">
                  <c:v>0.38678240740740699</c:v>
                </c:pt>
                <c:pt idx="15730">
                  <c:v>0.38680555555555601</c:v>
                </c:pt>
                <c:pt idx="15731">
                  <c:v>0.38682870370370398</c:v>
                </c:pt>
                <c:pt idx="15732">
                  <c:v>0.386851851851852</c:v>
                </c:pt>
                <c:pt idx="15733">
                  <c:v>0.38688657407407401</c:v>
                </c:pt>
                <c:pt idx="15734">
                  <c:v>0.38690972222222197</c:v>
                </c:pt>
                <c:pt idx="15735">
                  <c:v>0.38693287037037</c:v>
                </c:pt>
                <c:pt idx="15736">
                  <c:v>0.38695601851851802</c:v>
                </c:pt>
                <c:pt idx="15737">
                  <c:v>0.38697916666666698</c:v>
                </c:pt>
                <c:pt idx="15738">
                  <c:v>0.38700231481481501</c:v>
                </c:pt>
                <c:pt idx="15739">
                  <c:v>0.38702546296296297</c:v>
                </c:pt>
                <c:pt idx="15740">
                  <c:v>0.387048611111111</c:v>
                </c:pt>
                <c:pt idx="15741">
                  <c:v>0.38707175925925902</c:v>
                </c:pt>
                <c:pt idx="15742">
                  <c:v>0.38710648148148102</c:v>
                </c:pt>
                <c:pt idx="15743">
                  <c:v>0.38712962962962999</c:v>
                </c:pt>
                <c:pt idx="15744">
                  <c:v>0.38715277777777801</c:v>
                </c:pt>
                <c:pt idx="15745">
                  <c:v>0.38717592592592598</c:v>
                </c:pt>
                <c:pt idx="15746">
                  <c:v>0.387199074074074</c:v>
                </c:pt>
                <c:pt idx="15747">
                  <c:v>0.38722222222222202</c:v>
                </c:pt>
                <c:pt idx="15748">
                  <c:v>0.38724537037036999</c:v>
                </c:pt>
                <c:pt idx="15749">
                  <c:v>0.38726851851851801</c:v>
                </c:pt>
                <c:pt idx="15750">
                  <c:v>0.38730324074074102</c:v>
                </c:pt>
                <c:pt idx="15751">
                  <c:v>0.38732638888888898</c:v>
                </c:pt>
                <c:pt idx="15752">
                  <c:v>0.38734953703703701</c:v>
                </c:pt>
                <c:pt idx="15753">
                  <c:v>0.38737268518518497</c:v>
                </c:pt>
                <c:pt idx="15754">
                  <c:v>0.387395833333333</c:v>
                </c:pt>
                <c:pt idx="15755">
                  <c:v>0.38741898148148202</c:v>
                </c:pt>
                <c:pt idx="15756">
                  <c:v>0.38744212962962998</c:v>
                </c:pt>
                <c:pt idx="15757">
                  <c:v>0.38746527777777801</c:v>
                </c:pt>
                <c:pt idx="15758">
                  <c:v>0.38748842592592603</c:v>
                </c:pt>
                <c:pt idx="15759">
                  <c:v>0.38752314814814798</c:v>
                </c:pt>
                <c:pt idx="15760">
                  <c:v>0.387546296296296</c:v>
                </c:pt>
                <c:pt idx="15761">
                  <c:v>0.38756944444444402</c:v>
                </c:pt>
                <c:pt idx="15762">
                  <c:v>0.38759259259259299</c:v>
                </c:pt>
                <c:pt idx="15763">
                  <c:v>0.38761574074074101</c:v>
                </c:pt>
                <c:pt idx="15764">
                  <c:v>0.38763888888888898</c:v>
                </c:pt>
                <c:pt idx="15765">
                  <c:v>0.387662037037037</c:v>
                </c:pt>
                <c:pt idx="15766">
                  <c:v>0.38768518518518502</c:v>
                </c:pt>
                <c:pt idx="15767">
                  <c:v>0.38770833333333299</c:v>
                </c:pt>
                <c:pt idx="15768">
                  <c:v>0.38774305555555599</c:v>
                </c:pt>
                <c:pt idx="15769">
                  <c:v>0.38776620370370402</c:v>
                </c:pt>
                <c:pt idx="15770">
                  <c:v>0.38778935185185198</c:v>
                </c:pt>
                <c:pt idx="15771">
                  <c:v>0.3878125</c:v>
                </c:pt>
                <c:pt idx="15772">
                  <c:v>0.38783564814814803</c:v>
                </c:pt>
                <c:pt idx="15773">
                  <c:v>0.38785879629629599</c:v>
                </c:pt>
                <c:pt idx="15774">
                  <c:v>0.38788194444444402</c:v>
                </c:pt>
                <c:pt idx="15775">
                  <c:v>0.38790509259259298</c:v>
                </c:pt>
                <c:pt idx="15776">
                  <c:v>0.38793981481481499</c:v>
                </c:pt>
                <c:pt idx="15777">
                  <c:v>0.38796296296296301</c:v>
                </c:pt>
                <c:pt idx="15778">
                  <c:v>0.38798611111111098</c:v>
                </c:pt>
                <c:pt idx="15779">
                  <c:v>0.388009259259259</c:v>
                </c:pt>
                <c:pt idx="15780">
                  <c:v>0.38803240740740702</c:v>
                </c:pt>
                <c:pt idx="15781">
                  <c:v>0.38805555555555599</c:v>
                </c:pt>
                <c:pt idx="15782">
                  <c:v>0.38807870370370401</c:v>
                </c:pt>
                <c:pt idx="15783">
                  <c:v>0.38810185185185198</c:v>
                </c:pt>
                <c:pt idx="15784">
                  <c:v>0.388125</c:v>
                </c:pt>
                <c:pt idx="15785">
                  <c:v>0.388159722222222</c:v>
                </c:pt>
                <c:pt idx="15786">
                  <c:v>0.38818287037037003</c:v>
                </c:pt>
                <c:pt idx="15787">
                  <c:v>0.38820601851851799</c:v>
                </c:pt>
                <c:pt idx="15788">
                  <c:v>0.38822916666666701</c:v>
                </c:pt>
                <c:pt idx="15789">
                  <c:v>0.38825231481481498</c:v>
                </c:pt>
                <c:pt idx="15790">
                  <c:v>0.388275462962963</c:v>
                </c:pt>
                <c:pt idx="15791">
                  <c:v>0.38829861111111103</c:v>
                </c:pt>
                <c:pt idx="15792">
                  <c:v>0.38832175925925899</c:v>
                </c:pt>
                <c:pt idx="15793">
                  <c:v>0.388356481481482</c:v>
                </c:pt>
                <c:pt idx="15794">
                  <c:v>0.38837962962963002</c:v>
                </c:pt>
                <c:pt idx="15795">
                  <c:v>0.38840277777777799</c:v>
                </c:pt>
                <c:pt idx="15796">
                  <c:v>0.38842592592592601</c:v>
                </c:pt>
                <c:pt idx="15797">
                  <c:v>0.38844907407407397</c:v>
                </c:pt>
                <c:pt idx="15798">
                  <c:v>0.388472222222222</c:v>
                </c:pt>
                <c:pt idx="15799">
                  <c:v>0.38849537037037002</c:v>
                </c:pt>
                <c:pt idx="15800">
                  <c:v>0.38851851851851799</c:v>
                </c:pt>
                <c:pt idx="15801">
                  <c:v>0.38854166666666701</c:v>
                </c:pt>
                <c:pt idx="15802">
                  <c:v>0.38857638888888901</c:v>
                </c:pt>
                <c:pt idx="15803">
                  <c:v>0.38859953703703698</c:v>
                </c:pt>
                <c:pt idx="15804">
                  <c:v>0.388622685185185</c:v>
                </c:pt>
                <c:pt idx="15805">
                  <c:v>0.38864583333333302</c:v>
                </c:pt>
                <c:pt idx="15806">
                  <c:v>0.38866898148148199</c:v>
                </c:pt>
                <c:pt idx="15807">
                  <c:v>0.38869212962963001</c:v>
                </c:pt>
                <c:pt idx="15808">
                  <c:v>0.38871527777777798</c:v>
                </c:pt>
                <c:pt idx="15809">
                  <c:v>0.38874999999999998</c:v>
                </c:pt>
                <c:pt idx="15810">
                  <c:v>0.38877314814814801</c:v>
                </c:pt>
                <c:pt idx="15811">
                  <c:v>0.38879629629629597</c:v>
                </c:pt>
                <c:pt idx="15812">
                  <c:v>0.388819444444444</c:v>
                </c:pt>
                <c:pt idx="15813">
                  <c:v>0.38884259259259302</c:v>
                </c:pt>
                <c:pt idx="15814">
                  <c:v>0.38886574074074098</c:v>
                </c:pt>
                <c:pt idx="15815">
                  <c:v>0.38888888888888901</c:v>
                </c:pt>
                <c:pt idx="15816">
                  <c:v>0.38892361111111101</c:v>
                </c:pt>
                <c:pt idx="15817">
                  <c:v>0.38894675925925898</c:v>
                </c:pt>
                <c:pt idx="15818">
                  <c:v>0.388969907407407</c:v>
                </c:pt>
                <c:pt idx="15819">
                  <c:v>0.38899305555555602</c:v>
                </c:pt>
                <c:pt idx="15820">
                  <c:v>0.38901620370370399</c:v>
                </c:pt>
                <c:pt idx="15821">
                  <c:v>0.38903935185185201</c:v>
                </c:pt>
                <c:pt idx="15822">
                  <c:v>0.38906249999999998</c:v>
                </c:pt>
                <c:pt idx="15823">
                  <c:v>0.389085648148148</c:v>
                </c:pt>
                <c:pt idx="15824">
                  <c:v>0.38910879629629602</c:v>
                </c:pt>
                <c:pt idx="15825">
                  <c:v>0.38914351851851797</c:v>
                </c:pt>
                <c:pt idx="15826">
                  <c:v>0.38916666666666699</c:v>
                </c:pt>
                <c:pt idx="15827">
                  <c:v>0.38918981481481502</c:v>
                </c:pt>
                <c:pt idx="15828">
                  <c:v>0.38921296296296298</c:v>
                </c:pt>
                <c:pt idx="15829">
                  <c:v>0.38923611111111101</c:v>
                </c:pt>
                <c:pt idx="15830">
                  <c:v>0.38925925925925903</c:v>
                </c:pt>
                <c:pt idx="15831">
                  <c:v>0.38928240740740699</c:v>
                </c:pt>
                <c:pt idx="15832">
                  <c:v>0.38930555555555602</c:v>
                </c:pt>
                <c:pt idx="15833">
                  <c:v>0.38932870370370398</c:v>
                </c:pt>
                <c:pt idx="15834">
                  <c:v>0.38936342592592599</c:v>
                </c:pt>
                <c:pt idx="15835">
                  <c:v>0.38938657407407401</c:v>
                </c:pt>
                <c:pt idx="15836">
                  <c:v>0.38940972222222198</c:v>
                </c:pt>
                <c:pt idx="15837">
                  <c:v>0.38943287037037</c:v>
                </c:pt>
                <c:pt idx="15838">
                  <c:v>0.38945601851851802</c:v>
                </c:pt>
                <c:pt idx="15839">
                  <c:v>0.38947916666666699</c:v>
                </c:pt>
                <c:pt idx="15840">
                  <c:v>0.38950231481481501</c:v>
                </c:pt>
                <c:pt idx="15841">
                  <c:v>0.38952546296296298</c:v>
                </c:pt>
                <c:pt idx="15842">
                  <c:v>0.389548611111111</c:v>
                </c:pt>
                <c:pt idx="15843">
                  <c:v>0.389583333333333</c:v>
                </c:pt>
                <c:pt idx="15844">
                  <c:v>0.38960648148148103</c:v>
                </c:pt>
                <c:pt idx="15845">
                  <c:v>0.38962962962962999</c:v>
                </c:pt>
                <c:pt idx="15846">
                  <c:v>0.38965277777777801</c:v>
                </c:pt>
                <c:pt idx="15847">
                  <c:v>0.38967592592592598</c:v>
                </c:pt>
                <c:pt idx="15848">
                  <c:v>0.389699074074074</c:v>
                </c:pt>
                <c:pt idx="15849">
                  <c:v>0.38972222222222203</c:v>
                </c:pt>
                <c:pt idx="15850">
                  <c:v>0.38974537037036999</c:v>
                </c:pt>
                <c:pt idx="15851">
                  <c:v>0.389780092592593</c:v>
                </c:pt>
                <c:pt idx="15852">
                  <c:v>0.38980324074074102</c:v>
                </c:pt>
                <c:pt idx="15853">
                  <c:v>0.38982638888888899</c:v>
                </c:pt>
                <c:pt idx="15854">
                  <c:v>0.38984953703703701</c:v>
                </c:pt>
                <c:pt idx="15855">
                  <c:v>0.38987268518518498</c:v>
                </c:pt>
                <c:pt idx="15856">
                  <c:v>0.389895833333333</c:v>
                </c:pt>
                <c:pt idx="15857">
                  <c:v>0.38991898148148202</c:v>
                </c:pt>
                <c:pt idx="15858">
                  <c:v>0.38994212962962999</c:v>
                </c:pt>
                <c:pt idx="15859">
                  <c:v>0.38996527777777801</c:v>
                </c:pt>
                <c:pt idx="15860">
                  <c:v>0.39</c:v>
                </c:pt>
                <c:pt idx="15861">
                  <c:v>0.39002314814814798</c:v>
                </c:pt>
                <c:pt idx="15862">
                  <c:v>0.390046296296296</c:v>
                </c:pt>
                <c:pt idx="15863">
                  <c:v>0.39006944444444402</c:v>
                </c:pt>
                <c:pt idx="15864">
                  <c:v>0.39009259259259299</c:v>
                </c:pt>
                <c:pt idx="15865">
                  <c:v>0.39011574074074101</c:v>
                </c:pt>
                <c:pt idx="15866">
                  <c:v>0.39013888888888898</c:v>
                </c:pt>
                <c:pt idx="15867">
                  <c:v>0.390162037037037</c:v>
                </c:pt>
                <c:pt idx="15868">
                  <c:v>0.39018518518518502</c:v>
                </c:pt>
                <c:pt idx="15869">
                  <c:v>0.39021990740740697</c:v>
                </c:pt>
                <c:pt idx="15870">
                  <c:v>0.390243055555555</c:v>
                </c:pt>
                <c:pt idx="15871">
                  <c:v>0.39026620370370402</c:v>
                </c:pt>
                <c:pt idx="15872">
                  <c:v>0.39028935185185198</c:v>
                </c:pt>
                <c:pt idx="15873">
                  <c:v>0.39031250000000001</c:v>
                </c:pt>
                <c:pt idx="15874">
                  <c:v>0.39033564814814797</c:v>
                </c:pt>
                <c:pt idx="15875">
                  <c:v>0.390358796296296</c:v>
                </c:pt>
                <c:pt idx="15876">
                  <c:v>0.39038194444444502</c:v>
                </c:pt>
                <c:pt idx="15877">
                  <c:v>0.39040509259259298</c:v>
                </c:pt>
                <c:pt idx="15878">
                  <c:v>0.39043981481481499</c:v>
                </c:pt>
                <c:pt idx="15879">
                  <c:v>0.39046296296296301</c:v>
                </c:pt>
                <c:pt idx="15880">
                  <c:v>0.39048611111111098</c:v>
                </c:pt>
                <c:pt idx="15881">
                  <c:v>0.390509259259259</c:v>
                </c:pt>
                <c:pt idx="15882">
                  <c:v>0.39053240740740702</c:v>
                </c:pt>
                <c:pt idx="15883">
                  <c:v>0.39055555555555599</c:v>
                </c:pt>
                <c:pt idx="15884">
                  <c:v>0.39057870370370401</c:v>
                </c:pt>
                <c:pt idx="15885">
                  <c:v>0.39060185185185198</c:v>
                </c:pt>
                <c:pt idx="15886">
                  <c:v>0.390625</c:v>
                </c:pt>
                <c:pt idx="15887">
                  <c:v>0.39065972222222201</c:v>
                </c:pt>
                <c:pt idx="15888">
                  <c:v>0.39068287037036997</c:v>
                </c:pt>
                <c:pt idx="15889">
                  <c:v>0.39070601851851799</c:v>
                </c:pt>
                <c:pt idx="15890">
                  <c:v>0.39072916666666702</c:v>
                </c:pt>
                <c:pt idx="15891">
                  <c:v>0.39075231481481498</c:v>
                </c:pt>
                <c:pt idx="15892">
                  <c:v>0.390775462962963</c:v>
                </c:pt>
                <c:pt idx="15893">
                  <c:v>0.39079861111111103</c:v>
                </c:pt>
                <c:pt idx="15894">
                  <c:v>0.39082175925925899</c:v>
                </c:pt>
                <c:pt idx="15895">
                  <c:v>0.39084490740740702</c:v>
                </c:pt>
                <c:pt idx="15896">
                  <c:v>0.39087962962963002</c:v>
                </c:pt>
                <c:pt idx="15897">
                  <c:v>0.39090277777777799</c:v>
                </c:pt>
                <c:pt idx="15898">
                  <c:v>0.39092592592592601</c:v>
                </c:pt>
                <c:pt idx="15899">
                  <c:v>0.39094907407407398</c:v>
                </c:pt>
                <c:pt idx="15900">
                  <c:v>0.390972222222222</c:v>
                </c:pt>
                <c:pt idx="15901">
                  <c:v>0.39099537037037002</c:v>
                </c:pt>
                <c:pt idx="15902">
                  <c:v>0.39101851851851799</c:v>
                </c:pt>
                <c:pt idx="15903">
                  <c:v>0.39104166666666701</c:v>
                </c:pt>
                <c:pt idx="15904">
                  <c:v>0.39107638888888901</c:v>
                </c:pt>
                <c:pt idx="15905">
                  <c:v>0.39109953703703698</c:v>
                </c:pt>
                <c:pt idx="15906">
                  <c:v>0.391122685185185</c:v>
                </c:pt>
                <c:pt idx="15907">
                  <c:v>0.39114583333333303</c:v>
                </c:pt>
                <c:pt idx="15908">
                  <c:v>0.39116898148148099</c:v>
                </c:pt>
                <c:pt idx="15909">
                  <c:v>0.39119212962963001</c:v>
                </c:pt>
                <c:pt idx="15910">
                  <c:v>0.39121527777777798</c:v>
                </c:pt>
                <c:pt idx="15911">
                  <c:v>0.391238425925926</c:v>
                </c:pt>
                <c:pt idx="15912">
                  <c:v>0.39126157407407403</c:v>
                </c:pt>
                <c:pt idx="15913">
                  <c:v>0.39128472222222199</c:v>
                </c:pt>
                <c:pt idx="15914">
                  <c:v>0.391319444444445</c:v>
                </c:pt>
                <c:pt idx="15915">
                  <c:v>0.39134259259259302</c:v>
                </c:pt>
                <c:pt idx="15916">
                  <c:v>0.39136574074074099</c:v>
                </c:pt>
                <c:pt idx="15917">
                  <c:v>0.39138888888888901</c:v>
                </c:pt>
                <c:pt idx="15918">
                  <c:v>0.39141203703703698</c:v>
                </c:pt>
                <c:pt idx="15919">
                  <c:v>0.391435185185185</c:v>
                </c:pt>
                <c:pt idx="15920">
                  <c:v>0.39145833333333302</c:v>
                </c:pt>
                <c:pt idx="15921">
                  <c:v>0.39149305555555602</c:v>
                </c:pt>
                <c:pt idx="15922">
                  <c:v>0.39151620370370399</c:v>
                </c:pt>
                <c:pt idx="15923">
                  <c:v>0.39153935185185201</c:v>
                </c:pt>
                <c:pt idx="15924">
                  <c:v>0.39156249999999998</c:v>
                </c:pt>
                <c:pt idx="15925">
                  <c:v>0.391585648148148</c:v>
                </c:pt>
                <c:pt idx="15926">
                  <c:v>0.39160879629629602</c:v>
                </c:pt>
                <c:pt idx="15927">
                  <c:v>0.39163194444444399</c:v>
                </c:pt>
                <c:pt idx="15928">
                  <c:v>0.39165509259259201</c:v>
                </c:pt>
                <c:pt idx="15929">
                  <c:v>0.39168981481481502</c:v>
                </c:pt>
                <c:pt idx="15930">
                  <c:v>0.39171296296296299</c:v>
                </c:pt>
                <c:pt idx="15931">
                  <c:v>0.39173611111111101</c:v>
                </c:pt>
                <c:pt idx="15932">
                  <c:v>0.39175925925925897</c:v>
                </c:pt>
                <c:pt idx="15933">
                  <c:v>0.391782407407407</c:v>
                </c:pt>
                <c:pt idx="15934">
                  <c:v>0.39180555555555602</c:v>
                </c:pt>
                <c:pt idx="15935">
                  <c:v>0.39182870370370398</c:v>
                </c:pt>
                <c:pt idx="15936">
                  <c:v>0.39185185185185201</c:v>
                </c:pt>
                <c:pt idx="15937">
                  <c:v>0.39187499999999997</c:v>
                </c:pt>
                <c:pt idx="15938">
                  <c:v>0.39190972222222198</c:v>
                </c:pt>
                <c:pt idx="15939">
                  <c:v>0.39193287037037</c:v>
                </c:pt>
                <c:pt idx="15940">
                  <c:v>0.39195601851851802</c:v>
                </c:pt>
                <c:pt idx="15941">
                  <c:v>0.39197916666666699</c:v>
                </c:pt>
                <c:pt idx="15942">
                  <c:v>0.39200231481481501</c:v>
                </c:pt>
                <c:pt idx="15943">
                  <c:v>0.39202546296296298</c:v>
                </c:pt>
                <c:pt idx="15944">
                  <c:v>0.392048611111111</c:v>
                </c:pt>
                <c:pt idx="15945">
                  <c:v>0.39207175925925902</c:v>
                </c:pt>
                <c:pt idx="15946">
                  <c:v>0.39209490740740699</c:v>
                </c:pt>
                <c:pt idx="15947">
                  <c:v>0.39212962962962999</c:v>
                </c:pt>
                <c:pt idx="15948">
                  <c:v>0.39215277777777802</c:v>
                </c:pt>
                <c:pt idx="15949">
                  <c:v>0.39217592592592598</c:v>
                </c:pt>
                <c:pt idx="15950">
                  <c:v>0.39219907407407401</c:v>
                </c:pt>
                <c:pt idx="15951">
                  <c:v>0.39222222222222197</c:v>
                </c:pt>
                <c:pt idx="15952">
                  <c:v>0.39224537037036999</c:v>
                </c:pt>
                <c:pt idx="15953">
                  <c:v>0.39226851851851902</c:v>
                </c:pt>
                <c:pt idx="15954">
                  <c:v>0.39229166666666698</c:v>
                </c:pt>
                <c:pt idx="15955">
                  <c:v>0.39232638888888899</c:v>
                </c:pt>
                <c:pt idx="15956">
                  <c:v>0.39234953703703701</c:v>
                </c:pt>
                <c:pt idx="15957">
                  <c:v>0.39237268518518498</c:v>
                </c:pt>
                <c:pt idx="15958">
                  <c:v>0.392395833333333</c:v>
                </c:pt>
                <c:pt idx="15959">
                  <c:v>0.39241898148148202</c:v>
                </c:pt>
                <c:pt idx="15960">
                  <c:v>0.39244212962962999</c:v>
                </c:pt>
                <c:pt idx="15961">
                  <c:v>0.39246527777777801</c:v>
                </c:pt>
                <c:pt idx="15962">
                  <c:v>0.39248842592592598</c:v>
                </c:pt>
                <c:pt idx="15963">
                  <c:v>0.392511574074074</c:v>
                </c:pt>
                <c:pt idx="15964">
                  <c:v>0.392546296296296</c:v>
                </c:pt>
                <c:pt idx="15965">
                  <c:v>0.39256944444444403</c:v>
                </c:pt>
                <c:pt idx="15966">
                  <c:v>0.39259259259259299</c:v>
                </c:pt>
                <c:pt idx="15967">
                  <c:v>0.39261574074074101</c:v>
                </c:pt>
                <c:pt idx="15968">
                  <c:v>0.39263888888888898</c:v>
                </c:pt>
                <c:pt idx="15969">
                  <c:v>0.392662037037037</c:v>
                </c:pt>
                <c:pt idx="15970">
                  <c:v>0.39268518518518503</c:v>
                </c:pt>
                <c:pt idx="15971">
                  <c:v>0.39270833333333299</c:v>
                </c:pt>
                <c:pt idx="15972">
                  <c:v>0.39273148148148102</c:v>
                </c:pt>
                <c:pt idx="15973">
                  <c:v>0.39276620370370402</c:v>
                </c:pt>
                <c:pt idx="15974">
                  <c:v>0.39278935185185199</c:v>
                </c:pt>
                <c:pt idx="15975">
                  <c:v>0.39281250000000001</c:v>
                </c:pt>
                <c:pt idx="15976">
                  <c:v>0.39283564814814798</c:v>
                </c:pt>
                <c:pt idx="15977">
                  <c:v>0.392858796296296</c:v>
                </c:pt>
                <c:pt idx="15978">
                  <c:v>0.39288194444444502</c:v>
                </c:pt>
                <c:pt idx="15979">
                  <c:v>0.39290509259259299</c:v>
                </c:pt>
                <c:pt idx="15980">
                  <c:v>0.39292824074074101</c:v>
                </c:pt>
                <c:pt idx="15981">
                  <c:v>0.39295138888888897</c:v>
                </c:pt>
                <c:pt idx="15982">
                  <c:v>0.39298611111111098</c:v>
                </c:pt>
                <c:pt idx="15983">
                  <c:v>0.393009259259259</c:v>
                </c:pt>
                <c:pt idx="15984">
                  <c:v>0.39303240740740703</c:v>
                </c:pt>
                <c:pt idx="15985">
                  <c:v>0.39305555555555599</c:v>
                </c:pt>
                <c:pt idx="15986">
                  <c:v>0.39307870370370401</c:v>
                </c:pt>
                <c:pt idx="15987">
                  <c:v>0.39310185185185198</c:v>
                </c:pt>
                <c:pt idx="15988">
                  <c:v>0.393125</c:v>
                </c:pt>
                <c:pt idx="15989">
                  <c:v>0.39314814814814802</c:v>
                </c:pt>
                <c:pt idx="15990">
                  <c:v>0.39318287037036997</c:v>
                </c:pt>
                <c:pt idx="15991">
                  <c:v>0.393206018518518</c:v>
                </c:pt>
                <c:pt idx="15992">
                  <c:v>0.39322916666666702</c:v>
                </c:pt>
                <c:pt idx="15993">
                  <c:v>0.39325231481481498</c:v>
                </c:pt>
                <c:pt idx="15994">
                  <c:v>0.39327546296296301</c:v>
                </c:pt>
                <c:pt idx="15995">
                  <c:v>0.39329861111111097</c:v>
                </c:pt>
                <c:pt idx="15996">
                  <c:v>0.393321759259259</c:v>
                </c:pt>
                <c:pt idx="15997">
                  <c:v>0.39334490740740702</c:v>
                </c:pt>
                <c:pt idx="15998">
                  <c:v>0.39336805555555598</c:v>
                </c:pt>
                <c:pt idx="15999">
                  <c:v>0.39339120370370401</c:v>
                </c:pt>
                <c:pt idx="16000">
                  <c:v>0.39342592592592601</c:v>
                </c:pt>
                <c:pt idx="16001">
                  <c:v>0.39344907407407398</c:v>
                </c:pt>
                <c:pt idx="16002">
                  <c:v>0.393472222222222</c:v>
                </c:pt>
                <c:pt idx="16003">
                  <c:v>0.39349537037037002</c:v>
                </c:pt>
                <c:pt idx="16004">
                  <c:v>0.39351851851851899</c:v>
                </c:pt>
                <c:pt idx="16005">
                  <c:v>0.39354166666666701</c:v>
                </c:pt>
                <c:pt idx="16006">
                  <c:v>0.39356481481481498</c:v>
                </c:pt>
                <c:pt idx="16007">
                  <c:v>0.393587962962963</c:v>
                </c:pt>
                <c:pt idx="16008">
                  <c:v>0.39361111111111102</c:v>
                </c:pt>
                <c:pt idx="16009">
                  <c:v>0.39364583333333297</c:v>
                </c:pt>
                <c:pt idx="16010">
                  <c:v>0.39366898148148199</c:v>
                </c:pt>
                <c:pt idx="16011">
                  <c:v>0.39369212962963002</c:v>
                </c:pt>
                <c:pt idx="16012">
                  <c:v>0.39371527777777798</c:v>
                </c:pt>
                <c:pt idx="16013">
                  <c:v>0.39373842592592601</c:v>
                </c:pt>
                <c:pt idx="16014">
                  <c:v>0.39376157407407397</c:v>
                </c:pt>
                <c:pt idx="16015">
                  <c:v>0.39378472222222199</c:v>
                </c:pt>
                <c:pt idx="16016">
                  <c:v>0.39380787037037002</c:v>
                </c:pt>
                <c:pt idx="16017">
                  <c:v>0.39384259259259302</c:v>
                </c:pt>
                <c:pt idx="16018">
                  <c:v>0.39386574074074099</c:v>
                </c:pt>
                <c:pt idx="16019">
                  <c:v>0.39388888888888901</c:v>
                </c:pt>
                <c:pt idx="16020">
                  <c:v>0.39391203703703698</c:v>
                </c:pt>
                <c:pt idx="16021">
                  <c:v>0.393935185185185</c:v>
                </c:pt>
                <c:pt idx="16022">
                  <c:v>0.39395833333333302</c:v>
                </c:pt>
                <c:pt idx="16023">
                  <c:v>0.39398148148148199</c:v>
                </c:pt>
                <c:pt idx="16024">
                  <c:v>0.39400462962963001</c:v>
                </c:pt>
                <c:pt idx="16025">
                  <c:v>0.39402777777777798</c:v>
                </c:pt>
                <c:pt idx="16026">
                  <c:v>0.39406249999999998</c:v>
                </c:pt>
                <c:pt idx="16027">
                  <c:v>0.394085648148148</c:v>
                </c:pt>
                <c:pt idx="16028">
                  <c:v>0.39410879629629603</c:v>
                </c:pt>
                <c:pt idx="16029">
                  <c:v>0.39413194444444399</c:v>
                </c:pt>
                <c:pt idx="16030">
                  <c:v>0.39415509259259301</c:v>
                </c:pt>
                <c:pt idx="16031">
                  <c:v>0.39417824074074098</c:v>
                </c:pt>
                <c:pt idx="16032">
                  <c:v>0.394201388888889</c:v>
                </c:pt>
                <c:pt idx="16033">
                  <c:v>0.39422453703703703</c:v>
                </c:pt>
                <c:pt idx="16034">
                  <c:v>0.39424768518518499</c:v>
                </c:pt>
                <c:pt idx="16035">
                  <c:v>0.394282407407407</c:v>
                </c:pt>
                <c:pt idx="16036">
                  <c:v>0.39430555555555602</c:v>
                </c:pt>
                <c:pt idx="16037">
                  <c:v>0.39432870370370399</c:v>
                </c:pt>
                <c:pt idx="16038">
                  <c:v>0.39435185185185201</c:v>
                </c:pt>
                <c:pt idx="16039">
                  <c:v>0.39437499999999998</c:v>
                </c:pt>
                <c:pt idx="16040">
                  <c:v>0.394398148148148</c:v>
                </c:pt>
                <c:pt idx="16041">
                  <c:v>0.39442129629629602</c:v>
                </c:pt>
                <c:pt idx="16042">
                  <c:v>0.39444444444444399</c:v>
                </c:pt>
                <c:pt idx="16043">
                  <c:v>0.39447916666666699</c:v>
                </c:pt>
                <c:pt idx="16044">
                  <c:v>0.39450231481481501</c:v>
                </c:pt>
                <c:pt idx="16045">
                  <c:v>0.39452546296296298</c:v>
                </c:pt>
                <c:pt idx="16046">
                  <c:v>0.394548611111111</c:v>
                </c:pt>
                <c:pt idx="16047">
                  <c:v>0.39457175925925903</c:v>
                </c:pt>
                <c:pt idx="16048">
                  <c:v>0.39459490740740699</c:v>
                </c:pt>
                <c:pt idx="16049">
                  <c:v>0.39461805555555601</c:v>
                </c:pt>
                <c:pt idx="16050">
                  <c:v>0.39464120370370398</c:v>
                </c:pt>
                <c:pt idx="16051">
                  <c:v>0.394664351851852</c:v>
                </c:pt>
                <c:pt idx="16052">
                  <c:v>0.39468750000000002</c:v>
                </c:pt>
                <c:pt idx="16053">
                  <c:v>0.39472222222222197</c:v>
                </c:pt>
                <c:pt idx="16054">
                  <c:v>0.39474537037037</c:v>
                </c:pt>
                <c:pt idx="16055">
                  <c:v>0.39476851851851802</c:v>
                </c:pt>
                <c:pt idx="16056">
                  <c:v>0.39479166666666698</c:v>
                </c:pt>
                <c:pt idx="16057">
                  <c:v>0.39481481481481501</c:v>
                </c:pt>
                <c:pt idx="16058">
                  <c:v>0.39483796296296297</c:v>
                </c:pt>
                <c:pt idx="16059">
                  <c:v>0.394861111111111</c:v>
                </c:pt>
                <c:pt idx="16060">
                  <c:v>0.39488425925925902</c:v>
                </c:pt>
                <c:pt idx="16061">
                  <c:v>0.39491898148148202</c:v>
                </c:pt>
                <c:pt idx="16062">
                  <c:v>0.39494212962962999</c:v>
                </c:pt>
                <c:pt idx="16063">
                  <c:v>0.39496527777777801</c:v>
                </c:pt>
                <c:pt idx="16064">
                  <c:v>0.39498842592592598</c:v>
                </c:pt>
                <c:pt idx="16065">
                  <c:v>0.395011574074074</c:v>
                </c:pt>
                <c:pt idx="16066">
                  <c:v>0.39503472222222202</c:v>
                </c:pt>
                <c:pt idx="16067">
                  <c:v>0.39505787037036999</c:v>
                </c:pt>
                <c:pt idx="16068">
                  <c:v>0.39508101851851801</c:v>
                </c:pt>
                <c:pt idx="16069">
                  <c:v>0.39510416666666698</c:v>
                </c:pt>
                <c:pt idx="16070">
                  <c:v>0.39513888888888898</c:v>
                </c:pt>
                <c:pt idx="16071">
                  <c:v>0.39516203703703701</c:v>
                </c:pt>
                <c:pt idx="16072">
                  <c:v>0.39518518518518497</c:v>
                </c:pt>
                <c:pt idx="16073">
                  <c:v>0.395208333333333</c:v>
                </c:pt>
                <c:pt idx="16074">
                  <c:v>0.39523148148148102</c:v>
                </c:pt>
                <c:pt idx="16075">
                  <c:v>0.39525462962962998</c:v>
                </c:pt>
                <c:pt idx="16076">
                  <c:v>0.39527777777777801</c:v>
                </c:pt>
                <c:pt idx="16077">
                  <c:v>0.39530092592592603</c:v>
                </c:pt>
                <c:pt idx="16078">
                  <c:v>0.39533564814814798</c:v>
                </c:pt>
                <c:pt idx="16079">
                  <c:v>0.395358796296296</c:v>
                </c:pt>
                <c:pt idx="16080">
                  <c:v>0.39538194444444402</c:v>
                </c:pt>
                <c:pt idx="16081">
                  <c:v>0.39540509259259299</c:v>
                </c:pt>
                <c:pt idx="16082">
                  <c:v>0.39542824074074101</c:v>
                </c:pt>
                <c:pt idx="16083">
                  <c:v>0.39545138888888898</c:v>
                </c:pt>
                <c:pt idx="16084">
                  <c:v>0.395474537037037</c:v>
                </c:pt>
                <c:pt idx="16085">
                  <c:v>0.39549768518518502</c:v>
                </c:pt>
                <c:pt idx="16086">
                  <c:v>0.39552083333333299</c:v>
                </c:pt>
                <c:pt idx="16087">
                  <c:v>0.39555555555555599</c:v>
                </c:pt>
                <c:pt idx="16088">
                  <c:v>0.39557870370370402</c:v>
                </c:pt>
                <c:pt idx="16089">
                  <c:v>0.39560185185185198</c:v>
                </c:pt>
                <c:pt idx="16090">
                  <c:v>0.395625</c:v>
                </c:pt>
                <c:pt idx="16091">
                  <c:v>0.39564814814814803</c:v>
                </c:pt>
                <c:pt idx="16092">
                  <c:v>0.39567129629629599</c:v>
                </c:pt>
                <c:pt idx="16093">
                  <c:v>0.39569444444444402</c:v>
                </c:pt>
                <c:pt idx="16094">
                  <c:v>0.39571759259259298</c:v>
                </c:pt>
                <c:pt idx="16095">
                  <c:v>0.395740740740741</c:v>
                </c:pt>
                <c:pt idx="16096">
                  <c:v>0.39577546296296301</c:v>
                </c:pt>
                <c:pt idx="16097">
                  <c:v>0.39579861111111098</c:v>
                </c:pt>
                <c:pt idx="16098">
                  <c:v>0.395821759259259</c:v>
                </c:pt>
                <c:pt idx="16099">
                  <c:v>0.39584490740740702</c:v>
                </c:pt>
                <c:pt idx="16100">
                  <c:v>0.39586805555555599</c:v>
                </c:pt>
                <c:pt idx="16101">
                  <c:v>0.39589120370370401</c:v>
                </c:pt>
                <c:pt idx="16102">
                  <c:v>0.39591435185185198</c:v>
                </c:pt>
                <c:pt idx="16103">
                  <c:v>0.3959375</c:v>
                </c:pt>
                <c:pt idx="16104">
                  <c:v>0.39596064814814802</c:v>
                </c:pt>
                <c:pt idx="16105">
                  <c:v>0.39598379629629599</c:v>
                </c:pt>
                <c:pt idx="16106">
                  <c:v>0.39601851851851899</c:v>
                </c:pt>
                <c:pt idx="16107">
                  <c:v>0.39604166666666701</c:v>
                </c:pt>
                <c:pt idx="16108">
                  <c:v>0.39606481481481498</c:v>
                </c:pt>
                <c:pt idx="16109">
                  <c:v>0.396087962962963</c:v>
                </c:pt>
                <c:pt idx="16110">
                  <c:v>0.39611111111111103</c:v>
                </c:pt>
                <c:pt idx="16111">
                  <c:v>0.39613425925925899</c:v>
                </c:pt>
                <c:pt idx="16112">
                  <c:v>0.39615740740740701</c:v>
                </c:pt>
                <c:pt idx="16113">
                  <c:v>0.39619212962963002</c:v>
                </c:pt>
                <c:pt idx="16114">
                  <c:v>0.39621527777777799</c:v>
                </c:pt>
                <c:pt idx="16115">
                  <c:v>0.39623842592592601</c:v>
                </c:pt>
                <c:pt idx="16116">
                  <c:v>0.39626157407407397</c:v>
                </c:pt>
                <c:pt idx="16117">
                  <c:v>0.396284722222222</c:v>
                </c:pt>
                <c:pt idx="16118">
                  <c:v>0.39630787037037002</c:v>
                </c:pt>
                <c:pt idx="16119">
                  <c:v>0.39633101851851799</c:v>
                </c:pt>
                <c:pt idx="16120">
                  <c:v>0.39635416666666701</c:v>
                </c:pt>
                <c:pt idx="16121">
                  <c:v>0.39637731481481497</c:v>
                </c:pt>
                <c:pt idx="16122">
                  <c:v>0.39641203703703698</c:v>
                </c:pt>
                <c:pt idx="16123">
                  <c:v>0.396435185185185</c:v>
                </c:pt>
                <c:pt idx="16124">
                  <c:v>0.39645833333333302</c:v>
                </c:pt>
                <c:pt idx="16125">
                  <c:v>0.39648148148148199</c:v>
                </c:pt>
                <c:pt idx="16126">
                  <c:v>0.39650462962963001</c:v>
                </c:pt>
                <c:pt idx="16127">
                  <c:v>0.39652777777777798</c:v>
                </c:pt>
                <c:pt idx="16128">
                  <c:v>0.396550925925926</c:v>
                </c:pt>
                <c:pt idx="16129">
                  <c:v>0.39657407407407402</c:v>
                </c:pt>
                <c:pt idx="16130">
                  <c:v>0.39660879629629597</c:v>
                </c:pt>
                <c:pt idx="16131">
                  <c:v>0.396631944444444</c:v>
                </c:pt>
                <c:pt idx="16132">
                  <c:v>0.39665509259259302</c:v>
                </c:pt>
                <c:pt idx="16133">
                  <c:v>0.39667824074074098</c:v>
                </c:pt>
                <c:pt idx="16134">
                  <c:v>0.39670138888888901</c:v>
                </c:pt>
                <c:pt idx="16135">
                  <c:v>0.39672453703703697</c:v>
                </c:pt>
                <c:pt idx="16136">
                  <c:v>0.396747685185185</c:v>
                </c:pt>
                <c:pt idx="16137">
                  <c:v>0.39677083333333302</c:v>
                </c:pt>
                <c:pt idx="16138">
                  <c:v>0.39680555555555602</c:v>
                </c:pt>
                <c:pt idx="16139">
                  <c:v>0.39682870370370399</c:v>
                </c:pt>
                <c:pt idx="16140">
                  <c:v>0.39685185185185201</c:v>
                </c:pt>
                <c:pt idx="16141">
                  <c:v>0.39687499999999998</c:v>
                </c:pt>
                <c:pt idx="16142">
                  <c:v>0.396898148148148</c:v>
                </c:pt>
                <c:pt idx="16143">
                  <c:v>0.39692129629629602</c:v>
                </c:pt>
                <c:pt idx="16144">
                  <c:v>0.39694444444444499</c:v>
                </c:pt>
                <c:pt idx="16145">
                  <c:v>0.39696759259259301</c:v>
                </c:pt>
                <c:pt idx="16146">
                  <c:v>0.39699074074074098</c:v>
                </c:pt>
                <c:pt idx="16147">
                  <c:v>0.39702546296296298</c:v>
                </c:pt>
                <c:pt idx="16148">
                  <c:v>0.39704861111111101</c:v>
                </c:pt>
                <c:pt idx="16149">
                  <c:v>0.39707175925925903</c:v>
                </c:pt>
                <c:pt idx="16150">
                  <c:v>0.39709490740740699</c:v>
                </c:pt>
                <c:pt idx="16151">
                  <c:v>0.39711805555555602</c:v>
                </c:pt>
                <c:pt idx="16152">
                  <c:v>0.39714120370370398</c:v>
                </c:pt>
                <c:pt idx="16153">
                  <c:v>0.397164351851852</c:v>
                </c:pt>
                <c:pt idx="16154">
                  <c:v>0.39718750000000003</c:v>
                </c:pt>
                <c:pt idx="16155">
                  <c:v>0.39722222222222198</c:v>
                </c:pt>
                <c:pt idx="16156">
                  <c:v>0.39724537037037</c:v>
                </c:pt>
                <c:pt idx="16157">
                  <c:v>0.39726851851851802</c:v>
                </c:pt>
                <c:pt idx="16158">
                  <c:v>0.39729166666666699</c:v>
                </c:pt>
                <c:pt idx="16159">
                  <c:v>0.39731481481481501</c:v>
                </c:pt>
                <c:pt idx="16160">
                  <c:v>0.39733796296296298</c:v>
                </c:pt>
                <c:pt idx="16161">
                  <c:v>0.397361111111111</c:v>
                </c:pt>
                <c:pt idx="16162">
                  <c:v>0.39738425925925902</c:v>
                </c:pt>
                <c:pt idx="16163">
                  <c:v>0.39740740740740699</c:v>
                </c:pt>
                <c:pt idx="16164">
                  <c:v>0.39744212962962999</c:v>
                </c:pt>
                <c:pt idx="16165">
                  <c:v>0.39746527777777801</c:v>
                </c:pt>
                <c:pt idx="16166">
                  <c:v>0.39748842592592598</c:v>
                </c:pt>
                <c:pt idx="16167">
                  <c:v>0.397511574074074</c:v>
                </c:pt>
                <c:pt idx="16168">
                  <c:v>0.39753472222222203</c:v>
                </c:pt>
                <c:pt idx="16169">
                  <c:v>0.39755787037036999</c:v>
                </c:pt>
                <c:pt idx="16170">
                  <c:v>0.39758101851851801</c:v>
                </c:pt>
                <c:pt idx="16171">
                  <c:v>0.39760416666666698</c:v>
                </c:pt>
                <c:pt idx="16172">
                  <c:v>0.397627314814815</c:v>
                </c:pt>
                <c:pt idx="16173">
                  <c:v>0.39766203703703701</c:v>
                </c:pt>
                <c:pt idx="16174">
                  <c:v>0.39768518518518498</c:v>
                </c:pt>
                <c:pt idx="16175">
                  <c:v>0.397708333333333</c:v>
                </c:pt>
                <c:pt idx="16176">
                  <c:v>0.39773148148148102</c:v>
                </c:pt>
                <c:pt idx="16177">
                  <c:v>0.39775462962962999</c:v>
                </c:pt>
                <c:pt idx="16178">
                  <c:v>0.39777777777777801</c:v>
                </c:pt>
                <c:pt idx="16179">
                  <c:v>0.39780092592592597</c:v>
                </c:pt>
                <c:pt idx="16180">
                  <c:v>0.397824074074074</c:v>
                </c:pt>
                <c:pt idx="16181">
                  <c:v>0.397858796296296</c:v>
                </c:pt>
                <c:pt idx="16182">
                  <c:v>0.39788194444444402</c:v>
                </c:pt>
                <c:pt idx="16183">
                  <c:v>0.39790509259259299</c:v>
                </c:pt>
                <c:pt idx="16184">
                  <c:v>0.39792824074074101</c:v>
                </c:pt>
                <c:pt idx="16185">
                  <c:v>0.39795138888888898</c:v>
                </c:pt>
                <c:pt idx="16186">
                  <c:v>0.397974537037037</c:v>
                </c:pt>
                <c:pt idx="16187">
                  <c:v>0.39799768518518502</c:v>
                </c:pt>
                <c:pt idx="16188">
                  <c:v>0.39802083333333299</c:v>
                </c:pt>
                <c:pt idx="16189">
                  <c:v>0.398055555555556</c:v>
                </c:pt>
                <c:pt idx="16190">
                  <c:v>0.39807870370370402</c:v>
                </c:pt>
                <c:pt idx="16191">
                  <c:v>0.39810185185185198</c:v>
                </c:pt>
                <c:pt idx="16192">
                  <c:v>0.39812500000000001</c:v>
                </c:pt>
                <c:pt idx="16193">
                  <c:v>0.39814814814814797</c:v>
                </c:pt>
                <c:pt idx="16194">
                  <c:v>0.398171296296296</c:v>
                </c:pt>
                <c:pt idx="16195">
                  <c:v>0.39819444444444402</c:v>
                </c:pt>
                <c:pt idx="16196">
                  <c:v>0.39821759259259298</c:v>
                </c:pt>
                <c:pt idx="16197">
                  <c:v>0.39824074074074101</c:v>
                </c:pt>
                <c:pt idx="16198">
                  <c:v>0.39827546296296301</c:v>
                </c:pt>
                <c:pt idx="16199">
                  <c:v>0.39829861111111098</c:v>
                </c:pt>
                <c:pt idx="16200">
                  <c:v>0.398321759259259</c:v>
                </c:pt>
                <c:pt idx="16201">
                  <c:v>0.39834490740740702</c:v>
                </c:pt>
                <c:pt idx="16202">
                  <c:v>0.39836805555555599</c:v>
                </c:pt>
                <c:pt idx="16203">
                  <c:v>0.39839120370370401</c:v>
                </c:pt>
                <c:pt idx="16204">
                  <c:v>0.39841435185185198</c:v>
                </c:pt>
                <c:pt idx="16205">
                  <c:v>0.3984375</c:v>
                </c:pt>
                <c:pt idx="16206">
                  <c:v>0.39847222222222201</c:v>
                </c:pt>
                <c:pt idx="16207">
                  <c:v>0.39849537037036997</c:v>
                </c:pt>
                <c:pt idx="16208">
                  <c:v>0.39851851851851799</c:v>
                </c:pt>
                <c:pt idx="16209">
                  <c:v>0.39854166666666702</c:v>
                </c:pt>
                <c:pt idx="16210">
                  <c:v>0.39856481481481498</c:v>
                </c:pt>
                <c:pt idx="16211">
                  <c:v>0.398587962962963</c:v>
                </c:pt>
                <c:pt idx="16212">
                  <c:v>0.39861111111111103</c:v>
                </c:pt>
                <c:pt idx="16213">
                  <c:v>0.39863425925925899</c:v>
                </c:pt>
                <c:pt idx="16214">
                  <c:v>0.398668981481482</c:v>
                </c:pt>
                <c:pt idx="16215">
                  <c:v>0.39869212962963002</c:v>
                </c:pt>
                <c:pt idx="16216">
                  <c:v>0.39871527777777799</c:v>
                </c:pt>
                <c:pt idx="16217">
                  <c:v>0.39873842592592601</c:v>
                </c:pt>
                <c:pt idx="16218">
                  <c:v>0.39876157407407398</c:v>
                </c:pt>
                <c:pt idx="16219">
                  <c:v>0.398784722222222</c:v>
                </c:pt>
                <c:pt idx="16220">
                  <c:v>0.39880787037037002</c:v>
                </c:pt>
                <c:pt idx="16221">
                  <c:v>0.39883101851851799</c:v>
                </c:pt>
                <c:pt idx="16222">
                  <c:v>0.39886574074074099</c:v>
                </c:pt>
                <c:pt idx="16223">
                  <c:v>0.39888888888888901</c:v>
                </c:pt>
                <c:pt idx="16224">
                  <c:v>0.39891203703703698</c:v>
                </c:pt>
                <c:pt idx="16225">
                  <c:v>0.398935185185185</c:v>
                </c:pt>
                <c:pt idx="16226">
                  <c:v>0.39895833333333303</c:v>
                </c:pt>
                <c:pt idx="16227">
                  <c:v>0.39898148148148099</c:v>
                </c:pt>
                <c:pt idx="16228">
                  <c:v>0.39900462962963001</c:v>
                </c:pt>
                <c:pt idx="16229">
                  <c:v>0.39902777777777798</c:v>
                </c:pt>
                <c:pt idx="16230">
                  <c:v>0.39906249999999999</c:v>
                </c:pt>
                <c:pt idx="16231">
                  <c:v>0.39908564814814801</c:v>
                </c:pt>
                <c:pt idx="16232">
                  <c:v>0.39910879629629598</c:v>
                </c:pt>
                <c:pt idx="16233">
                  <c:v>0.399131944444444</c:v>
                </c:pt>
                <c:pt idx="16234">
                  <c:v>0.39915509259259302</c:v>
                </c:pt>
                <c:pt idx="16235">
                  <c:v>0.39917824074074099</c:v>
                </c:pt>
                <c:pt idx="16236">
                  <c:v>0.39920138888888901</c:v>
                </c:pt>
                <c:pt idx="16237">
                  <c:v>0.39922453703703698</c:v>
                </c:pt>
                <c:pt idx="16238">
                  <c:v>0.399247685185185</c:v>
                </c:pt>
                <c:pt idx="16239">
                  <c:v>0.399282407407407</c:v>
                </c:pt>
                <c:pt idx="16240">
                  <c:v>0.39930555555555602</c:v>
                </c:pt>
                <c:pt idx="16241">
                  <c:v>0.39932870370370399</c:v>
                </c:pt>
                <c:pt idx="16242">
                  <c:v>0.39935185185185201</c:v>
                </c:pt>
                <c:pt idx="16243">
                  <c:v>0.39937499999999998</c:v>
                </c:pt>
                <c:pt idx="16244">
                  <c:v>0.399398148148148</c:v>
                </c:pt>
                <c:pt idx="16245">
                  <c:v>0.39942129629629602</c:v>
                </c:pt>
                <c:pt idx="16246">
                  <c:v>0.39944444444444399</c:v>
                </c:pt>
                <c:pt idx="16247">
                  <c:v>0.39946759259259301</c:v>
                </c:pt>
                <c:pt idx="16248">
                  <c:v>0.39950231481481502</c:v>
                </c:pt>
                <c:pt idx="16249">
                  <c:v>0.39952546296296299</c:v>
                </c:pt>
                <c:pt idx="16250">
                  <c:v>0.39954861111111101</c:v>
                </c:pt>
                <c:pt idx="16251">
                  <c:v>0.39957175925925897</c:v>
                </c:pt>
                <c:pt idx="16252">
                  <c:v>0.399594907407407</c:v>
                </c:pt>
                <c:pt idx="16253">
                  <c:v>0.39961805555555602</c:v>
                </c:pt>
                <c:pt idx="16254">
                  <c:v>0.39964120370370398</c:v>
                </c:pt>
                <c:pt idx="16255">
                  <c:v>0.39966435185185201</c:v>
                </c:pt>
                <c:pt idx="16256">
                  <c:v>0.39968749999999997</c:v>
                </c:pt>
                <c:pt idx="16257">
                  <c:v>0.39972222222222198</c:v>
                </c:pt>
                <c:pt idx="16258">
                  <c:v>0.39974537037037</c:v>
                </c:pt>
                <c:pt idx="16259">
                  <c:v>0.39976851851851802</c:v>
                </c:pt>
                <c:pt idx="16260">
                  <c:v>0.39979166666666699</c:v>
                </c:pt>
                <c:pt idx="16261">
                  <c:v>0.39981481481481501</c:v>
                </c:pt>
                <c:pt idx="16262">
                  <c:v>0.39983796296296298</c:v>
                </c:pt>
                <c:pt idx="16263">
                  <c:v>0.399861111111111</c:v>
                </c:pt>
                <c:pt idx="16264">
                  <c:v>0.39989583333333301</c:v>
                </c:pt>
                <c:pt idx="16265">
                  <c:v>0.39991898148148203</c:v>
                </c:pt>
                <c:pt idx="16266">
                  <c:v>0.39994212962962999</c:v>
                </c:pt>
                <c:pt idx="16267">
                  <c:v>0.39996527777777802</c:v>
                </c:pt>
                <c:pt idx="16268">
                  <c:v>0.39998842592592598</c:v>
                </c:pt>
                <c:pt idx="16269">
                  <c:v>0.40001157407407401</c:v>
                </c:pt>
                <c:pt idx="16270">
                  <c:v>0.40003472222222197</c:v>
                </c:pt>
                <c:pt idx="16271">
                  <c:v>0.40005787037036999</c:v>
                </c:pt>
                <c:pt idx="16272">
                  <c:v>0.40008101851851802</c:v>
                </c:pt>
                <c:pt idx="16273">
                  <c:v>0.40011574074074102</c:v>
                </c:pt>
                <c:pt idx="16274">
                  <c:v>0.40013888888888899</c:v>
                </c:pt>
                <c:pt idx="16275">
                  <c:v>0.40016203703703701</c:v>
                </c:pt>
                <c:pt idx="16276">
                  <c:v>0.40018518518518498</c:v>
                </c:pt>
                <c:pt idx="16277">
                  <c:v>0.400208333333333</c:v>
                </c:pt>
                <c:pt idx="16278">
                  <c:v>0.40023148148148102</c:v>
                </c:pt>
                <c:pt idx="16279">
                  <c:v>0.40025462962962999</c:v>
                </c:pt>
                <c:pt idx="16280">
                  <c:v>0.40027777777777801</c:v>
                </c:pt>
                <c:pt idx="16281">
                  <c:v>0.40031250000000002</c:v>
                </c:pt>
                <c:pt idx="16282">
                  <c:v>0.40033564814814798</c:v>
                </c:pt>
                <c:pt idx="16283">
                  <c:v>0.400358796296296</c:v>
                </c:pt>
                <c:pt idx="16284">
                  <c:v>0.40038194444444503</c:v>
                </c:pt>
                <c:pt idx="16285">
                  <c:v>0.40040509259259299</c:v>
                </c:pt>
                <c:pt idx="16286">
                  <c:v>0.40042824074074101</c:v>
                </c:pt>
                <c:pt idx="16287">
                  <c:v>0.40045138888888898</c:v>
                </c:pt>
                <c:pt idx="16288">
                  <c:v>0.400474537037037</c:v>
                </c:pt>
                <c:pt idx="16289">
                  <c:v>0.40049768518518503</c:v>
                </c:pt>
                <c:pt idx="16290">
                  <c:v>0.40053240740740698</c:v>
                </c:pt>
                <c:pt idx="16291">
                  <c:v>0.400555555555556</c:v>
                </c:pt>
                <c:pt idx="16292">
                  <c:v>0.40057870370370402</c:v>
                </c:pt>
                <c:pt idx="16293">
                  <c:v>0.40060185185185199</c:v>
                </c:pt>
                <c:pt idx="16294">
                  <c:v>0.40062500000000001</c:v>
                </c:pt>
                <c:pt idx="16295">
                  <c:v>0.40064814814814798</c:v>
                </c:pt>
                <c:pt idx="16296">
                  <c:v>0.400671296296296</c:v>
                </c:pt>
                <c:pt idx="16297">
                  <c:v>0.40069444444444402</c:v>
                </c:pt>
                <c:pt idx="16298">
                  <c:v>0.40071759259259299</c:v>
                </c:pt>
                <c:pt idx="16299">
                  <c:v>0.40075231481481499</c:v>
                </c:pt>
                <c:pt idx="16300">
                  <c:v>0.40077546296296301</c:v>
                </c:pt>
                <c:pt idx="16301">
                  <c:v>0.40079861111111098</c:v>
                </c:pt>
                <c:pt idx="16302">
                  <c:v>0.400821759259259</c:v>
                </c:pt>
                <c:pt idx="16303">
                  <c:v>0.40084490740740703</c:v>
                </c:pt>
                <c:pt idx="16304">
                  <c:v>0.40086805555555599</c:v>
                </c:pt>
                <c:pt idx="16305">
                  <c:v>0.40089120370370401</c:v>
                </c:pt>
                <c:pt idx="16306">
                  <c:v>0.40091435185185198</c:v>
                </c:pt>
                <c:pt idx="16307">
                  <c:v>0.4009375</c:v>
                </c:pt>
                <c:pt idx="16308">
                  <c:v>0.40097222222222201</c:v>
                </c:pt>
                <c:pt idx="16309">
                  <c:v>0.40099537037036997</c:v>
                </c:pt>
                <c:pt idx="16310">
                  <c:v>0.401018518518518</c:v>
                </c:pt>
                <c:pt idx="16311">
                  <c:v>0.40104166666666702</c:v>
                </c:pt>
                <c:pt idx="16312">
                  <c:v>0.40106481481481498</c:v>
                </c:pt>
                <c:pt idx="16313">
                  <c:v>0.40108796296296301</c:v>
                </c:pt>
                <c:pt idx="16314">
                  <c:v>0.40111111111111097</c:v>
                </c:pt>
                <c:pt idx="16315">
                  <c:v>0.401134259259259</c:v>
                </c:pt>
                <c:pt idx="16316">
                  <c:v>0.40115740740740702</c:v>
                </c:pt>
                <c:pt idx="16317">
                  <c:v>0.40119212962963002</c:v>
                </c:pt>
                <c:pt idx="16318">
                  <c:v>0.40121527777777799</c:v>
                </c:pt>
                <c:pt idx="16319">
                  <c:v>0.40123842592592601</c:v>
                </c:pt>
                <c:pt idx="16320">
                  <c:v>0.40126157407407398</c:v>
                </c:pt>
                <c:pt idx="16321">
                  <c:v>0.401284722222222</c:v>
                </c:pt>
                <c:pt idx="16322">
                  <c:v>0.40130787037037002</c:v>
                </c:pt>
                <c:pt idx="16323">
                  <c:v>0.40133101851851799</c:v>
                </c:pt>
                <c:pt idx="16324">
                  <c:v>0.40135416666666701</c:v>
                </c:pt>
                <c:pt idx="16325">
                  <c:v>0.40138888888888902</c:v>
                </c:pt>
                <c:pt idx="16326">
                  <c:v>0.40141203703703698</c:v>
                </c:pt>
                <c:pt idx="16327">
                  <c:v>0.40143518518518501</c:v>
                </c:pt>
                <c:pt idx="16328">
                  <c:v>0.40145833333333297</c:v>
                </c:pt>
                <c:pt idx="16329">
                  <c:v>0.40148148148148199</c:v>
                </c:pt>
                <c:pt idx="16330">
                  <c:v>0.40150462962963002</c:v>
                </c:pt>
                <c:pt idx="16331">
                  <c:v>0.40152777777777798</c:v>
                </c:pt>
                <c:pt idx="16332">
                  <c:v>0.40155092592592601</c:v>
                </c:pt>
                <c:pt idx="16333">
                  <c:v>0.40157407407407397</c:v>
                </c:pt>
                <c:pt idx="16334">
                  <c:v>0.40160879629629598</c:v>
                </c:pt>
                <c:pt idx="16335">
                  <c:v>0.401631944444444</c:v>
                </c:pt>
                <c:pt idx="16336">
                  <c:v>0.40165509259259202</c:v>
                </c:pt>
                <c:pt idx="16337">
                  <c:v>0.40167824074074099</c:v>
                </c:pt>
                <c:pt idx="16338">
                  <c:v>0.40170138888888901</c:v>
                </c:pt>
                <c:pt idx="16339">
                  <c:v>0.40172453703703698</c:v>
                </c:pt>
                <c:pt idx="16340">
                  <c:v>0.401747685185185</c:v>
                </c:pt>
                <c:pt idx="16341">
                  <c:v>0.40177083333333302</c:v>
                </c:pt>
                <c:pt idx="16342">
                  <c:v>0.40180555555555603</c:v>
                </c:pt>
                <c:pt idx="16343">
                  <c:v>0.40182870370370399</c:v>
                </c:pt>
                <c:pt idx="16344">
                  <c:v>0.40185185185185202</c:v>
                </c:pt>
                <c:pt idx="16345">
                  <c:v>0.40187499999999998</c:v>
                </c:pt>
                <c:pt idx="16346">
                  <c:v>0.401898148148148</c:v>
                </c:pt>
                <c:pt idx="16347">
                  <c:v>0.40192129629629603</c:v>
                </c:pt>
                <c:pt idx="16348">
                  <c:v>0.40194444444444399</c:v>
                </c:pt>
                <c:pt idx="16349">
                  <c:v>0.40196759259259301</c:v>
                </c:pt>
                <c:pt idx="16350">
                  <c:v>0.40199074074074098</c:v>
                </c:pt>
                <c:pt idx="16351">
                  <c:v>0.40202546296296299</c:v>
                </c:pt>
                <c:pt idx="16352">
                  <c:v>0.40204861111111101</c:v>
                </c:pt>
                <c:pt idx="16353">
                  <c:v>0.40207175925925898</c:v>
                </c:pt>
                <c:pt idx="16354">
                  <c:v>0.402094907407407</c:v>
                </c:pt>
                <c:pt idx="16355">
                  <c:v>0.40211805555555502</c:v>
                </c:pt>
                <c:pt idx="16356">
                  <c:v>0.40214120370370399</c:v>
                </c:pt>
                <c:pt idx="16357">
                  <c:v>0.40216435185185201</c:v>
                </c:pt>
                <c:pt idx="16358">
                  <c:v>0.40218749999999998</c:v>
                </c:pt>
                <c:pt idx="16359">
                  <c:v>0.40222222222222198</c:v>
                </c:pt>
                <c:pt idx="16360">
                  <c:v>0.40224537037037</c:v>
                </c:pt>
                <c:pt idx="16361">
                  <c:v>0.40226851851851803</c:v>
                </c:pt>
                <c:pt idx="16362">
                  <c:v>0.40229166666666699</c:v>
                </c:pt>
                <c:pt idx="16363">
                  <c:v>0.40231481481481501</c:v>
                </c:pt>
                <c:pt idx="16364">
                  <c:v>0.40233796296296298</c:v>
                </c:pt>
                <c:pt idx="16365">
                  <c:v>0.402361111111111</c:v>
                </c:pt>
                <c:pt idx="16366">
                  <c:v>0.40238425925925903</c:v>
                </c:pt>
                <c:pt idx="16367">
                  <c:v>0.40241898148148197</c:v>
                </c:pt>
                <c:pt idx="16368">
                  <c:v>0.40244212962963</c:v>
                </c:pt>
                <c:pt idx="16369">
                  <c:v>0.40246527777777802</c:v>
                </c:pt>
                <c:pt idx="16370">
                  <c:v>0.40248842592592599</c:v>
                </c:pt>
                <c:pt idx="16371">
                  <c:v>0.40251157407407401</c:v>
                </c:pt>
                <c:pt idx="16372">
                  <c:v>0.40253472222222197</c:v>
                </c:pt>
                <c:pt idx="16373">
                  <c:v>0.40255787037037</c:v>
                </c:pt>
                <c:pt idx="16374">
                  <c:v>0.40258101851851802</c:v>
                </c:pt>
                <c:pt idx="16375">
                  <c:v>0.40261574074074102</c:v>
                </c:pt>
                <c:pt idx="16376">
                  <c:v>0.40263888888888899</c:v>
                </c:pt>
                <c:pt idx="16377">
                  <c:v>0.40266203703703701</c:v>
                </c:pt>
                <c:pt idx="16378">
                  <c:v>0.40268518518518498</c:v>
                </c:pt>
                <c:pt idx="16379">
                  <c:v>0.402708333333333</c:v>
                </c:pt>
                <c:pt idx="16380">
                  <c:v>0.40273148148148102</c:v>
                </c:pt>
                <c:pt idx="16381">
                  <c:v>0.40275462962962999</c:v>
                </c:pt>
                <c:pt idx="16382">
                  <c:v>0.40277777777777801</c:v>
                </c:pt>
                <c:pt idx="16383">
                  <c:v>0.40280092592592598</c:v>
                </c:pt>
                <c:pt idx="16384">
                  <c:v>0.40283564814814798</c:v>
                </c:pt>
                <c:pt idx="16385">
                  <c:v>0.40285879629629601</c:v>
                </c:pt>
                <c:pt idx="16386">
                  <c:v>0.40288194444444497</c:v>
                </c:pt>
                <c:pt idx="16387">
                  <c:v>0.40290509259259299</c:v>
                </c:pt>
                <c:pt idx="16388">
                  <c:v>0.40292824074074102</c:v>
                </c:pt>
                <c:pt idx="16389">
                  <c:v>0.40295138888888898</c:v>
                </c:pt>
                <c:pt idx="16390">
                  <c:v>0.40297453703703701</c:v>
                </c:pt>
                <c:pt idx="16391">
                  <c:v>0.40299768518518497</c:v>
                </c:pt>
                <c:pt idx="16392">
                  <c:v>0.403020833333333</c:v>
                </c:pt>
                <c:pt idx="16393">
                  <c:v>0.403055555555556</c:v>
                </c:pt>
                <c:pt idx="16394">
                  <c:v>0.40307870370370402</c:v>
                </c:pt>
                <c:pt idx="16395">
                  <c:v>0.40310185185185199</c:v>
                </c:pt>
                <c:pt idx="16396">
                  <c:v>0.40312500000000001</c:v>
                </c:pt>
                <c:pt idx="16397">
                  <c:v>0.40314814814814798</c:v>
                </c:pt>
                <c:pt idx="16398">
                  <c:v>0.403171296296296</c:v>
                </c:pt>
                <c:pt idx="16399">
                  <c:v>0.40319444444444402</c:v>
                </c:pt>
                <c:pt idx="16400">
                  <c:v>0.40321759259259299</c:v>
                </c:pt>
                <c:pt idx="16401">
                  <c:v>0.40324074074074101</c:v>
                </c:pt>
                <c:pt idx="16402">
                  <c:v>0.40327546296296302</c:v>
                </c:pt>
                <c:pt idx="16403">
                  <c:v>0.40329861111111098</c:v>
                </c:pt>
                <c:pt idx="16404">
                  <c:v>0.40332175925925901</c:v>
                </c:pt>
                <c:pt idx="16405">
                  <c:v>0.40334490740740703</c:v>
                </c:pt>
                <c:pt idx="16406">
                  <c:v>0.40336805555555599</c:v>
                </c:pt>
                <c:pt idx="16407">
                  <c:v>0.40339120370370402</c:v>
                </c:pt>
                <c:pt idx="16408">
                  <c:v>0.40341435185185198</c:v>
                </c:pt>
                <c:pt idx="16409">
                  <c:v>0.4034375</c:v>
                </c:pt>
                <c:pt idx="16410">
                  <c:v>0.40346064814814803</c:v>
                </c:pt>
                <c:pt idx="16411">
                  <c:v>0.40349537037036998</c:v>
                </c:pt>
                <c:pt idx="16412">
                  <c:v>0.403518518518519</c:v>
                </c:pt>
                <c:pt idx="16413">
                  <c:v>0.40354166666666702</c:v>
                </c:pt>
                <c:pt idx="16414">
                  <c:v>0.40356481481481499</c:v>
                </c:pt>
                <c:pt idx="16415">
                  <c:v>0.40358796296296301</c:v>
                </c:pt>
                <c:pt idx="16416">
                  <c:v>0.40361111111111098</c:v>
                </c:pt>
                <c:pt idx="16417">
                  <c:v>0.403634259259259</c:v>
                </c:pt>
                <c:pt idx="16418">
                  <c:v>0.40365740740740702</c:v>
                </c:pt>
                <c:pt idx="16419">
                  <c:v>0.40369212962963003</c:v>
                </c:pt>
                <c:pt idx="16420">
                  <c:v>0.40371527777777799</c:v>
                </c:pt>
                <c:pt idx="16421">
                  <c:v>0.40373842592592601</c:v>
                </c:pt>
                <c:pt idx="16422">
                  <c:v>0.40376157407407398</c:v>
                </c:pt>
                <c:pt idx="16423">
                  <c:v>0.403784722222222</c:v>
                </c:pt>
                <c:pt idx="16424">
                  <c:v>0.40380787037037003</c:v>
                </c:pt>
                <c:pt idx="16425">
                  <c:v>0.40383101851851799</c:v>
                </c:pt>
                <c:pt idx="16426">
                  <c:v>0.40385416666666701</c:v>
                </c:pt>
                <c:pt idx="16427">
                  <c:v>0.40387731481481498</c:v>
                </c:pt>
                <c:pt idx="16428">
                  <c:v>0.40391203703703699</c:v>
                </c:pt>
                <c:pt idx="16429">
                  <c:v>0.40393518518518501</c:v>
                </c:pt>
                <c:pt idx="16430">
                  <c:v>0.40395833333333298</c:v>
                </c:pt>
                <c:pt idx="16431">
                  <c:v>0.403981481481482</c:v>
                </c:pt>
                <c:pt idx="16432">
                  <c:v>0.40400462962963002</c:v>
                </c:pt>
                <c:pt idx="16433">
                  <c:v>0.40402777777777799</c:v>
                </c:pt>
                <c:pt idx="16434">
                  <c:v>0.40405092592592601</c:v>
                </c:pt>
                <c:pt idx="16435">
                  <c:v>0.40408564814814801</c:v>
                </c:pt>
                <c:pt idx="16436">
                  <c:v>0.40410879629629598</c:v>
                </c:pt>
                <c:pt idx="16437">
                  <c:v>0.404131944444444</c:v>
                </c:pt>
                <c:pt idx="16438">
                  <c:v>0.40415509259259302</c:v>
                </c:pt>
                <c:pt idx="16439">
                  <c:v>0.40417824074074099</c:v>
                </c:pt>
                <c:pt idx="16440">
                  <c:v>0.40420138888888901</c:v>
                </c:pt>
                <c:pt idx="16441">
                  <c:v>0.40422453703703698</c:v>
                </c:pt>
                <c:pt idx="16442">
                  <c:v>0.404247685185185</c:v>
                </c:pt>
                <c:pt idx="16443">
                  <c:v>0.40428240740740701</c:v>
                </c:pt>
                <c:pt idx="16444">
                  <c:v>0.40430555555555597</c:v>
                </c:pt>
                <c:pt idx="16445">
                  <c:v>0.404328703703704</c:v>
                </c:pt>
                <c:pt idx="16446">
                  <c:v>0.40435185185185202</c:v>
                </c:pt>
                <c:pt idx="16447">
                  <c:v>0.40437499999999998</c:v>
                </c:pt>
                <c:pt idx="16448">
                  <c:v>0.40439814814814801</c:v>
                </c:pt>
                <c:pt idx="16449">
                  <c:v>0.40442129629629597</c:v>
                </c:pt>
                <c:pt idx="16450">
                  <c:v>0.40445601851851798</c:v>
                </c:pt>
                <c:pt idx="16451">
                  <c:v>0.404479166666667</c:v>
                </c:pt>
                <c:pt idx="16452">
                  <c:v>0.40450231481481502</c:v>
                </c:pt>
                <c:pt idx="16453">
                  <c:v>0.40452546296296299</c:v>
                </c:pt>
                <c:pt idx="16454">
                  <c:v>0.40454861111111101</c:v>
                </c:pt>
                <c:pt idx="16455">
                  <c:v>0.40457175925925898</c:v>
                </c:pt>
                <c:pt idx="16456">
                  <c:v>0.404594907407407</c:v>
                </c:pt>
                <c:pt idx="16457">
                  <c:v>0.40461805555555602</c:v>
                </c:pt>
                <c:pt idx="16458">
                  <c:v>0.40465277777777803</c:v>
                </c:pt>
                <c:pt idx="16459">
                  <c:v>0.40467592592592599</c:v>
                </c:pt>
                <c:pt idx="16460">
                  <c:v>0.40469907407407402</c:v>
                </c:pt>
                <c:pt idx="16461">
                  <c:v>0.40472222222222198</c:v>
                </c:pt>
                <c:pt idx="16462">
                  <c:v>0.40474537037037001</c:v>
                </c:pt>
                <c:pt idx="16463">
                  <c:v>0.40476851851851903</c:v>
                </c:pt>
                <c:pt idx="16464">
                  <c:v>0.40479166666666699</c:v>
                </c:pt>
                <c:pt idx="16465">
                  <c:v>0.40481481481481502</c:v>
                </c:pt>
                <c:pt idx="16466">
                  <c:v>0.40483796296296298</c:v>
                </c:pt>
                <c:pt idx="16467">
                  <c:v>0.40487268518518499</c:v>
                </c:pt>
                <c:pt idx="16468">
                  <c:v>0.40489583333333301</c:v>
                </c:pt>
                <c:pt idx="16469">
                  <c:v>0.40491898148148198</c:v>
                </c:pt>
                <c:pt idx="16470">
                  <c:v>0.40494212962963</c:v>
                </c:pt>
                <c:pt idx="16471">
                  <c:v>0.40496527777777802</c:v>
                </c:pt>
                <c:pt idx="16472">
                  <c:v>0.40498842592592599</c:v>
                </c:pt>
                <c:pt idx="16473">
                  <c:v>0.40501157407407401</c:v>
                </c:pt>
                <c:pt idx="16474">
                  <c:v>0.40503472222222198</c:v>
                </c:pt>
                <c:pt idx="16475">
                  <c:v>0.40505787037037</c:v>
                </c:pt>
                <c:pt idx="16476">
                  <c:v>0.405092592592593</c:v>
                </c:pt>
                <c:pt idx="16477">
                  <c:v>0.40511574074074103</c:v>
                </c:pt>
                <c:pt idx="16478">
                  <c:v>0.40513888888888899</c:v>
                </c:pt>
                <c:pt idx="16479">
                  <c:v>0.40516203703703701</c:v>
                </c:pt>
                <c:pt idx="16480">
                  <c:v>0.40518518518518498</c:v>
                </c:pt>
                <c:pt idx="16481">
                  <c:v>0.405208333333333</c:v>
                </c:pt>
                <c:pt idx="16482">
                  <c:v>0.40523148148148103</c:v>
                </c:pt>
                <c:pt idx="16483">
                  <c:v>0.40525462962962999</c:v>
                </c:pt>
                <c:pt idx="16484">
                  <c:v>0.405289351851852</c:v>
                </c:pt>
                <c:pt idx="16485">
                  <c:v>0.40531250000000002</c:v>
                </c:pt>
                <c:pt idx="16486">
                  <c:v>0.40533564814814799</c:v>
                </c:pt>
                <c:pt idx="16487">
                  <c:v>0.40535879629629601</c:v>
                </c:pt>
                <c:pt idx="16488">
                  <c:v>0.40538194444444398</c:v>
                </c:pt>
                <c:pt idx="16489">
                  <c:v>0.405405092592593</c:v>
                </c:pt>
                <c:pt idx="16490">
                  <c:v>0.40542824074074102</c:v>
                </c:pt>
                <c:pt idx="16491">
                  <c:v>0.40545138888888899</c:v>
                </c:pt>
                <c:pt idx="16492">
                  <c:v>0.40547453703703701</c:v>
                </c:pt>
                <c:pt idx="16493">
                  <c:v>0.40550925925925901</c:v>
                </c:pt>
                <c:pt idx="16494">
                  <c:v>0.40553240740740698</c:v>
                </c:pt>
                <c:pt idx="16495">
                  <c:v>0.405555555555555</c:v>
                </c:pt>
                <c:pt idx="16496">
                  <c:v>0.40557870370370402</c:v>
                </c:pt>
                <c:pt idx="16497">
                  <c:v>0.40560185185185199</c:v>
                </c:pt>
                <c:pt idx="16498">
                  <c:v>0.40562500000000001</c:v>
                </c:pt>
                <c:pt idx="16499">
                  <c:v>0.40564814814814798</c:v>
                </c:pt>
                <c:pt idx="16500">
                  <c:v>0.40568287037036999</c:v>
                </c:pt>
                <c:pt idx="16501">
                  <c:v>0.40570601851851801</c:v>
                </c:pt>
                <c:pt idx="16502">
                  <c:v>0.40572916666666697</c:v>
                </c:pt>
                <c:pt idx="16503">
                  <c:v>0.405752314814815</c:v>
                </c:pt>
                <c:pt idx="16504">
                  <c:v>0.40577546296296302</c:v>
                </c:pt>
                <c:pt idx="16505">
                  <c:v>0.40579861111111099</c:v>
                </c:pt>
                <c:pt idx="16506">
                  <c:v>0.40582175925925901</c:v>
                </c:pt>
                <c:pt idx="16507">
                  <c:v>0.40584490740740697</c:v>
                </c:pt>
                <c:pt idx="16508">
                  <c:v>0.405868055555556</c:v>
                </c:pt>
                <c:pt idx="16509">
                  <c:v>0.40589120370370402</c:v>
                </c:pt>
                <c:pt idx="16510">
                  <c:v>0.40592592592592602</c:v>
                </c:pt>
                <c:pt idx="16511">
                  <c:v>0.40594907407407399</c:v>
                </c:pt>
                <c:pt idx="16512">
                  <c:v>0.40597222222222201</c:v>
                </c:pt>
                <c:pt idx="16513">
                  <c:v>0.40599537037036998</c:v>
                </c:pt>
                <c:pt idx="16514">
                  <c:v>0.406018518518518</c:v>
                </c:pt>
                <c:pt idx="16515">
                  <c:v>0.40604166666666702</c:v>
                </c:pt>
                <c:pt idx="16516">
                  <c:v>0.40606481481481499</c:v>
                </c:pt>
                <c:pt idx="16517">
                  <c:v>0.40608796296296301</c:v>
                </c:pt>
                <c:pt idx="16518">
                  <c:v>0.40611111111111098</c:v>
                </c:pt>
                <c:pt idx="16519">
                  <c:v>0.40614583333333298</c:v>
                </c:pt>
                <c:pt idx="16520">
                  <c:v>0.40616898148148201</c:v>
                </c:pt>
                <c:pt idx="16521">
                  <c:v>0.40619212962963003</c:v>
                </c:pt>
                <c:pt idx="16522">
                  <c:v>0.40621527777777799</c:v>
                </c:pt>
                <c:pt idx="16523">
                  <c:v>0.40623842592592602</c:v>
                </c:pt>
                <c:pt idx="16524">
                  <c:v>0.40626157407407398</c:v>
                </c:pt>
                <c:pt idx="16525">
                  <c:v>0.40628472222222201</c:v>
                </c:pt>
                <c:pt idx="16526">
                  <c:v>0.40630787037036997</c:v>
                </c:pt>
                <c:pt idx="16527">
                  <c:v>0.40634259259259298</c:v>
                </c:pt>
                <c:pt idx="16528">
                  <c:v>0.406365740740741</c:v>
                </c:pt>
                <c:pt idx="16529">
                  <c:v>0.40638888888888902</c:v>
                </c:pt>
                <c:pt idx="16530">
                  <c:v>0.40641203703703699</c:v>
                </c:pt>
                <c:pt idx="16531">
                  <c:v>0.40643518518518501</c:v>
                </c:pt>
                <c:pt idx="16532">
                  <c:v>0.40645833333333298</c:v>
                </c:pt>
                <c:pt idx="16533">
                  <c:v>0.406481481481482</c:v>
                </c:pt>
                <c:pt idx="16534">
                  <c:v>0.40650462962963002</c:v>
                </c:pt>
                <c:pt idx="16535">
                  <c:v>0.40652777777777799</c:v>
                </c:pt>
                <c:pt idx="16536">
                  <c:v>0.40656249999999999</c:v>
                </c:pt>
                <c:pt idx="16537">
                  <c:v>0.40658564814814802</c:v>
                </c:pt>
                <c:pt idx="16538">
                  <c:v>0.40660879629629598</c:v>
                </c:pt>
                <c:pt idx="16539">
                  <c:v>0.406631944444444</c:v>
                </c:pt>
                <c:pt idx="16540">
                  <c:v>0.40665509259259303</c:v>
                </c:pt>
                <c:pt idx="16541">
                  <c:v>0.40667824074074099</c:v>
                </c:pt>
                <c:pt idx="16542">
                  <c:v>0.40670138888888901</c:v>
                </c:pt>
                <c:pt idx="16543">
                  <c:v>0.40672453703703698</c:v>
                </c:pt>
                <c:pt idx="16544">
                  <c:v>0.40675925925925899</c:v>
                </c:pt>
                <c:pt idx="16545">
                  <c:v>0.40678240740740701</c:v>
                </c:pt>
                <c:pt idx="16546">
                  <c:v>0.40680555555555598</c:v>
                </c:pt>
                <c:pt idx="16547">
                  <c:v>0.406828703703704</c:v>
                </c:pt>
                <c:pt idx="16548">
                  <c:v>0.40685185185185202</c:v>
                </c:pt>
                <c:pt idx="16549">
                  <c:v>0.40687499999999999</c:v>
                </c:pt>
                <c:pt idx="16550">
                  <c:v>0.40689814814814801</c:v>
                </c:pt>
                <c:pt idx="16551">
                  <c:v>0.40692129629629598</c:v>
                </c:pt>
                <c:pt idx="16552">
                  <c:v>0.40695601851851898</c:v>
                </c:pt>
                <c:pt idx="16553">
                  <c:v>0.406979166666667</c:v>
                </c:pt>
                <c:pt idx="16554">
                  <c:v>0.40700231481481502</c:v>
                </c:pt>
                <c:pt idx="16555">
                  <c:v>0.40702546296296299</c:v>
                </c:pt>
                <c:pt idx="16556">
                  <c:v>0.40704861111111101</c:v>
                </c:pt>
                <c:pt idx="16557">
                  <c:v>0.40707175925925898</c:v>
                </c:pt>
                <c:pt idx="16558">
                  <c:v>0.407094907407407</c:v>
                </c:pt>
                <c:pt idx="16559">
                  <c:v>0.40711805555555602</c:v>
                </c:pt>
                <c:pt idx="16560">
                  <c:v>0.40714120370370399</c:v>
                </c:pt>
                <c:pt idx="16561">
                  <c:v>0.407175925925926</c:v>
                </c:pt>
                <c:pt idx="16562">
                  <c:v>0.40719907407407402</c:v>
                </c:pt>
                <c:pt idx="16563">
                  <c:v>0.40722222222222199</c:v>
                </c:pt>
                <c:pt idx="16564">
                  <c:v>0.40724537037037001</c:v>
                </c:pt>
                <c:pt idx="16565">
                  <c:v>0.40726851851851897</c:v>
                </c:pt>
                <c:pt idx="16566">
                  <c:v>0.407291666666667</c:v>
                </c:pt>
                <c:pt idx="16567">
                  <c:v>0.40731481481481502</c:v>
                </c:pt>
                <c:pt idx="16568">
                  <c:v>0.40733796296296299</c:v>
                </c:pt>
                <c:pt idx="16569">
                  <c:v>0.40736111111111101</c:v>
                </c:pt>
                <c:pt idx="16570">
                  <c:v>0.40739583333333301</c:v>
                </c:pt>
                <c:pt idx="16571">
                  <c:v>0.40741898148148198</c:v>
                </c:pt>
                <c:pt idx="16572">
                  <c:v>0.40744212962963</c:v>
                </c:pt>
                <c:pt idx="16573">
                  <c:v>0.40746527777777802</c:v>
                </c:pt>
                <c:pt idx="16574">
                  <c:v>0.40748842592592599</c:v>
                </c:pt>
                <c:pt idx="16575">
                  <c:v>0.40751157407407401</c:v>
                </c:pt>
                <c:pt idx="16576">
                  <c:v>0.40753472222222198</c:v>
                </c:pt>
                <c:pt idx="16577">
                  <c:v>0.40755787037037</c:v>
                </c:pt>
                <c:pt idx="16578">
                  <c:v>0.40758101851851802</c:v>
                </c:pt>
                <c:pt idx="16579">
                  <c:v>0.40761574074074097</c:v>
                </c:pt>
                <c:pt idx="16580">
                  <c:v>0.40763888888888899</c:v>
                </c:pt>
                <c:pt idx="16581">
                  <c:v>0.40766203703703702</c:v>
                </c:pt>
                <c:pt idx="16582">
                  <c:v>0.40768518518518498</c:v>
                </c:pt>
                <c:pt idx="16583">
                  <c:v>0.40770833333333301</c:v>
                </c:pt>
                <c:pt idx="16584">
                  <c:v>0.40773148148148097</c:v>
                </c:pt>
                <c:pt idx="16585">
                  <c:v>0.40775462962962999</c:v>
                </c:pt>
                <c:pt idx="16586">
                  <c:v>0.40777777777777802</c:v>
                </c:pt>
                <c:pt idx="16587">
                  <c:v>0.40781250000000002</c:v>
                </c:pt>
                <c:pt idx="16588">
                  <c:v>0.40783564814814799</c:v>
                </c:pt>
                <c:pt idx="16589">
                  <c:v>0.40785879629629601</c:v>
                </c:pt>
                <c:pt idx="16590">
                  <c:v>0.40788194444444398</c:v>
                </c:pt>
                <c:pt idx="16591">
                  <c:v>0.407905092592593</c:v>
                </c:pt>
                <c:pt idx="16592">
                  <c:v>0.40792824074074102</c:v>
                </c:pt>
                <c:pt idx="16593">
                  <c:v>0.40795138888888899</c:v>
                </c:pt>
                <c:pt idx="16594">
                  <c:v>0.40797453703703701</c:v>
                </c:pt>
                <c:pt idx="16595">
                  <c:v>0.40799768518518498</c:v>
                </c:pt>
                <c:pt idx="16596">
                  <c:v>0.40803240740740698</c:v>
                </c:pt>
                <c:pt idx="16597">
                  <c:v>0.408055555555556</c:v>
                </c:pt>
                <c:pt idx="16598">
                  <c:v>0.40807870370370403</c:v>
                </c:pt>
                <c:pt idx="16599">
                  <c:v>0.40810185185185199</c:v>
                </c:pt>
                <c:pt idx="16600">
                  <c:v>0.40812500000000002</c:v>
                </c:pt>
                <c:pt idx="16601">
                  <c:v>0.40814814814814798</c:v>
                </c:pt>
                <c:pt idx="16602">
                  <c:v>0.408171296296296</c:v>
                </c:pt>
                <c:pt idx="16603">
                  <c:v>0.40819444444444403</c:v>
                </c:pt>
                <c:pt idx="16604">
                  <c:v>0.40822916666666698</c:v>
                </c:pt>
                <c:pt idx="16605">
                  <c:v>0.408252314814815</c:v>
                </c:pt>
                <c:pt idx="16606">
                  <c:v>0.40827546296296302</c:v>
                </c:pt>
                <c:pt idx="16607">
                  <c:v>0.40829861111111099</c:v>
                </c:pt>
                <c:pt idx="16608">
                  <c:v>0.40832175925925901</c:v>
                </c:pt>
                <c:pt idx="16609">
                  <c:v>0.40834490740740698</c:v>
                </c:pt>
                <c:pt idx="16610">
                  <c:v>0.408368055555556</c:v>
                </c:pt>
                <c:pt idx="16611">
                  <c:v>0.40839120370370402</c:v>
                </c:pt>
                <c:pt idx="16612">
                  <c:v>0.40842592592592603</c:v>
                </c:pt>
                <c:pt idx="16613">
                  <c:v>0.40844907407407399</c:v>
                </c:pt>
                <c:pt idx="16614">
                  <c:v>0.40847222222222201</c:v>
                </c:pt>
                <c:pt idx="16615">
                  <c:v>0.40849537037036998</c:v>
                </c:pt>
                <c:pt idx="16616">
                  <c:v>0.408518518518518</c:v>
                </c:pt>
                <c:pt idx="16617">
                  <c:v>0.40854166666666702</c:v>
                </c:pt>
                <c:pt idx="16618">
                  <c:v>0.40856481481481499</c:v>
                </c:pt>
                <c:pt idx="16619">
                  <c:v>0.40858796296296301</c:v>
                </c:pt>
                <c:pt idx="16620">
                  <c:v>0.40861111111111098</c:v>
                </c:pt>
                <c:pt idx="16621">
                  <c:v>0.40864583333333299</c:v>
                </c:pt>
                <c:pt idx="16622">
                  <c:v>0.40866898148148101</c:v>
                </c:pt>
                <c:pt idx="16623">
                  <c:v>0.40869212962962997</c:v>
                </c:pt>
                <c:pt idx="16624">
                  <c:v>0.408715277777778</c:v>
                </c:pt>
                <c:pt idx="16625">
                  <c:v>0.40873842592592602</c:v>
                </c:pt>
                <c:pt idx="16626">
                  <c:v>0.40876157407407399</c:v>
                </c:pt>
                <c:pt idx="16627">
                  <c:v>0.40878472222222201</c:v>
                </c:pt>
                <c:pt idx="16628">
                  <c:v>0.40880787037036997</c:v>
                </c:pt>
                <c:pt idx="16629">
                  <c:v>0.40884259259259298</c:v>
                </c:pt>
                <c:pt idx="16630">
                  <c:v>0.408865740740741</c:v>
                </c:pt>
                <c:pt idx="16631">
                  <c:v>0.40888888888888902</c:v>
                </c:pt>
                <c:pt idx="16632">
                  <c:v>0.40891203703703699</c:v>
                </c:pt>
                <c:pt idx="16633">
                  <c:v>0.40893518518518501</c:v>
                </c:pt>
                <c:pt idx="16634">
                  <c:v>0.40895833333333298</c:v>
                </c:pt>
                <c:pt idx="16635">
                  <c:v>0.408981481481481</c:v>
                </c:pt>
                <c:pt idx="16636">
                  <c:v>0.40900462962963002</c:v>
                </c:pt>
                <c:pt idx="16637">
                  <c:v>0.40902777777777799</c:v>
                </c:pt>
                <c:pt idx="16638">
                  <c:v>0.4090625</c:v>
                </c:pt>
                <c:pt idx="16639">
                  <c:v>0.40908564814814802</c:v>
                </c:pt>
                <c:pt idx="16640">
                  <c:v>0.40910879629629598</c:v>
                </c:pt>
                <c:pt idx="16641">
                  <c:v>0.40913194444444401</c:v>
                </c:pt>
                <c:pt idx="16642">
                  <c:v>0.40915509259259297</c:v>
                </c:pt>
                <c:pt idx="16643">
                  <c:v>0.40917824074074099</c:v>
                </c:pt>
                <c:pt idx="16644">
                  <c:v>0.40920138888888902</c:v>
                </c:pt>
                <c:pt idx="16645">
                  <c:v>0.40922453703703698</c:v>
                </c:pt>
                <c:pt idx="16646">
                  <c:v>0.40924768518518501</c:v>
                </c:pt>
                <c:pt idx="16647">
                  <c:v>0.40928240740740701</c:v>
                </c:pt>
                <c:pt idx="16648">
                  <c:v>0.40930555555555598</c:v>
                </c:pt>
                <c:pt idx="16649">
                  <c:v>0.409328703703704</c:v>
                </c:pt>
                <c:pt idx="16650">
                  <c:v>0.40935185185185202</c:v>
                </c:pt>
                <c:pt idx="16651">
                  <c:v>0.40937499999999999</c:v>
                </c:pt>
                <c:pt idx="16652">
                  <c:v>0.40939814814814801</c:v>
                </c:pt>
                <c:pt idx="16653">
                  <c:v>0.40942129629629598</c:v>
                </c:pt>
                <c:pt idx="16654">
                  <c:v>0.409444444444444</c:v>
                </c:pt>
                <c:pt idx="16655">
                  <c:v>0.409479166666667</c:v>
                </c:pt>
                <c:pt idx="16656">
                  <c:v>0.40950231481481503</c:v>
                </c:pt>
                <c:pt idx="16657">
                  <c:v>0.40952546296296299</c:v>
                </c:pt>
                <c:pt idx="16658">
                  <c:v>0.40954861111111102</c:v>
                </c:pt>
                <c:pt idx="16659">
                  <c:v>0.40957175925925898</c:v>
                </c:pt>
                <c:pt idx="16660">
                  <c:v>0.40959490740740701</c:v>
                </c:pt>
                <c:pt idx="16661">
                  <c:v>0.40961805555555603</c:v>
                </c:pt>
                <c:pt idx="16662">
                  <c:v>0.40964120370370399</c:v>
                </c:pt>
                <c:pt idx="16663">
                  <c:v>0.409675925925926</c:v>
                </c:pt>
                <c:pt idx="16664">
                  <c:v>0.40969907407407402</c:v>
                </c:pt>
                <c:pt idx="16665">
                  <c:v>0.40972222222222199</c:v>
                </c:pt>
                <c:pt idx="16666">
                  <c:v>0.40974537037037001</c:v>
                </c:pt>
                <c:pt idx="16667">
                  <c:v>0.40976851851851898</c:v>
                </c:pt>
                <c:pt idx="16668">
                  <c:v>0.409791666666667</c:v>
                </c:pt>
                <c:pt idx="16669">
                  <c:v>0.40981481481481502</c:v>
                </c:pt>
                <c:pt idx="16670">
                  <c:v>0.40983796296296299</c:v>
                </c:pt>
                <c:pt idx="16671">
                  <c:v>0.40986111111111101</c:v>
                </c:pt>
                <c:pt idx="16672">
                  <c:v>0.40988425925925898</c:v>
                </c:pt>
                <c:pt idx="16673">
                  <c:v>0.40991898148148198</c:v>
                </c:pt>
                <c:pt idx="16674">
                  <c:v>0.40994212962963</c:v>
                </c:pt>
                <c:pt idx="16675">
                  <c:v>0.40996527777777803</c:v>
                </c:pt>
                <c:pt idx="16676">
                  <c:v>0.40998842592592599</c:v>
                </c:pt>
                <c:pt idx="16677">
                  <c:v>0.41001157407407401</c:v>
                </c:pt>
                <c:pt idx="16678">
                  <c:v>0.41003472222222198</c:v>
                </c:pt>
                <c:pt idx="16679">
                  <c:v>0.41005787037037</c:v>
                </c:pt>
                <c:pt idx="16680">
                  <c:v>0.41008101851851803</c:v>
                </c:pt>
                <c:pt idx="16681">
                  <c:v>0.41011574074074097</c:v>
                </c:pt>
                <c:pt idx="16682">
                  <c:v>0.410138888888889</c:v>
                </c:pt>
                <c:pt idx="16683">
                  <c:v>0.41016203703703702</c:v>
                </c:pt>
                <c:pt idx="16684">
                  <c:v>0.41018518518518499</c:v>
                </c:pt>
                <c:pt idx="16685">
                  <c:v>0.41020833333333301</c:v>
                </c:pt>
                <c:pt idx="16686">
                  <c:v>0.41023148148148197</c:v>
                </c:pt>
                <c:pt idx="16687">
                  <c:v>0.41025462962963</c:v>
                </c:pt>
                <c:pt idx="16688">
                  <c:v>0.41027777777777802</c:v>
                </c:pt>
                <c:pt idx="16689">
                  <c:v>0.41030092592592599</c:v>
                </c:pt>
                <c:pt idx="16690">
                  <c:v>0.41033564814814799</c:v>
                </c:pt>
                <c:pt idx="16691">
                  <c:v>0.41035879629629601</c:v>
                </c:pt>
                <c:pt idx="16692">
                  <c:v>0.41038194444444498</c:v>
                </c:pt>
                <c:pt idx="16693">
                  <c:v>0.410405092592593</c:v>
                </c:pt>
                <c:pt idx="16694">
                  <c:v>0.41042824074074102</c:v>
                </c:pt>
                <c:pt idx="16695">
                  <c:v>0.41045138888888899</c:v>
                </c:pt>
                <c:pt idx="16696">
                  <c:v>0.41047453703703701</c:v>
                </c:pt>
                <c:pt idx="16697">
                  <c:v>0.41049768518518498</c:v>
                </c:pt>
                <c:pt idx="16698">
                  <c:v>0.41053240740740699</c:v>
                </c:pt>
                <c:pt idx="16699">
                  <c:v>0.41055555555555601</c:v>
                </c:pt>
                <c:pt idx="16700">
                  <c:v>0.41057870370370397</c:v>
                </c:pt>
                <c:pt idx="16701">
                  <c:v>0.410601851851852</c:v>
                </c:pt>
                <c:pt idx="16702">
                  <c:v>0.41062500000000002</c:v>
                </c:pt>
                <c:pt idx="16703">
                  <c:v>0.41064814814814798</c:v>
                </c:pt>
                <c:pt idx="16704">
                  <c:v>0.41067129629629601</c:v>
                </c:pt>
                <c:pt idx="16705">
                  <c:v>0.41069444444444397</c:v>
                </c:pt>
                <c:pt idx="16706">
                  <c:v>0.41071759259259299</c:v>
                </c:pt>
                <c:pt idx="16707">
                  <c:v>0.410752314814815</c:v>
                </c:pt>
                <c:pt idx="16708">
                  <c:v>0.41077546296296302</c:v>
                </c:pt>
                <c:pt idx="16709">
                  <c:v>0.41079861111111099</c:v>
                </c:pt>
                <c:pt idx="16710">
                  <c:v>0.41082175925925901</c:v>
                </c:pt>
                <c:pt idx="16711">
                  <c:v>0.41084490740740698</c:v>
                </c:pt>
                <c:pt idx="16712">
                  <c:v>0.410868055555556</c:v>
                </c:pt>
                <c:pt idx="16713">
                  <c:v>0.41089120370370402</c:v>
                </c:pt>
                <c:pt idx="16714">
                  <c:v>0.41091435185185199</c:v>
                </c:pt>
                <c:pt idx="16715">
                  <c:v>0.41094907407407399</c:v>
                </c:pt>
                <c:pt idx="16716">
                  <c:v>0.41097222222222202</c:v>
                </c:pt>
                <c:pt idx="16717">
                  <c:v>0.41099537037036998</c:v>
                </c:pt>
                <c:pt idx="16718">
                  <c:v>0.41101851851851801</c:v>
                </c:pt>
                <c:pt idx="16719">
                  <c:v>0.41104166666666703</c:v>
                </c:pt>
                <c:pt idx="16720">
                  <c:v>0.41106481481481499</c:v>
                </c:pt>
                <c:pt idx="16721">
                  <c:v>0.41108796296296302</c:v>
                </c:pt>
                <c:pt idx="16722">
                  <c:v>0.41111111111111098</c:v>
                </c:pt>
                <c:pt idx="16723">
                  <c:v>0.41113425925925901</c:v>
                </c:pt>
                <c:pt idx="16724">
                  <c:v>0.41116898148148101</c:v>
                </c:pt>
                <c:pt idx="16725">
                  <c:v>0.41119212962962998</c:v>
                </c:pt>
                <c:pt idx="16726">
                  <c:v>0.411215277777778</c:v>
                </c:pt>
                <c:pt idx="16727">
                  <c:v>0.41123842592592602</c:v>
                </c:pt>
                <c:pt idx="16728">
                  <c:v>0.41126157407407399</c:v>
                </c:pt>
                <c:pt idx="16729">
                  <c:v>0.41128472222222201</c:v>
                </c:pt>
                <c:pt idx="16730">
                  <c:v>0.41130787037036998</c:v>
                </c:pt>
                <c:pt idx="16731">
                  <c:v>0.411331018518518</c:v>
                </c:pt>
                <c:pt idx="16732">
                  <c:v>0.41135416666666702</c:v>
                </c:pt>
                <c:pt idx="16733">
                  <c:v>0.41138888888888903</c:v>
                </c:pt>
                <c:pt idx="16734">
                  <c:v>0.41141203703703699</c:v>
                </c:pt>
                <c:pt idx="16735">
                  <c:v>0.41143518518518502</c:v>
                </c:pt>
                <c:pt idx="16736">
                  <c:v>0.41145833333333298</c:v>
                </c:pt>
                <c:pt idx="16737">
                  <c:v>0.411481481481482</c:v>
                </c:pt>
                <c:pt idx="16738">
                  <c:v>0.41150462962963003</c:v>
                </c:pt>
                <c:pt idx="16739">
                  <c:v>0.41152777777777799</c:v>
                </c:pt>
                <c:pt idx="16740">
                  <c:v>0.41155092592592601</c:v>
                </c:pt>
                <c:pt idx="16741">
                  <c:v>0.41157407407407398</c:v>
                </c:pt>
                <c:pt idx="16742">
                  <c:v>0.41160879629629599</c:v>
                </c:pt>
                <c:pt idx="16743">
                  <c:v>0.41163194444444401</c:v>
                </c:pt>
                <c:pt idx="16744">
                  <c:v>0.41165509259259297</c:v>
                </c:pt>
                <c:pt idx="16745">
                  <c:v>0.411678240740741</c:v>
                </c:pt>
                <c:pt idx="16746">
                  <c:v>0.41170138888888902</c:v>
                </c:pt>
                <c:pt idx="16747">
                  <c:v>0.41172453703703699</c:v>
                </c:pt>
                <c:pt idx="16748">
                  <c:v>0.41174768518518501</c:v>
                </c:pt>
                <c:pt idx="16749">
                  <c:v>0.41177083333333298</c:v>
                </c:pt>
                <c:pt idx="16750">
                  <c:v>0.411793981481481</c:v>
                </c:pt>
                <c:pt idx="16751">
                  <c:v>0.411828703703704</c:v>
                </c:pt>
                <c:pt idx="16752">
                  <c:v>0.41185185185185202</c:v>
                </c:pt>
                <c:pt idx="16753">
                  <c:v>0.41187499999999999</c:v>
                </c:pt>
                <c:pt idx="16754">
                  <c:v>0.41189814814814801</c:v>
                </c:pt>
                <c:pt idx="16755">
                  <c:v>0.41192129629629598</c:v>
                </c:pt>
                <c:pt idx="16756">
                  <c:v>0.411944444444444</c:v>
                </c:pt>
                <c:pt idx="16757">
                  <c:v>0.41196759259259302</c:v>
                </c:pt>
                <c:pt idx="16758">
                  <c:v>0.41199074074074099</c:v>
                </c:pt>
                <c:pt idx="16759">
                  <c:v>0.41201388888888901</c:v>
                </c:pt>
                <c:pt idx="16760">
                  <c:v>0.41204861111111102</c:v>
                </c:pt>
                <c:pt idx="16761">
                  <c:v>0.41207175925925899</c:v>
                </c:pt>
                <c:pt idx="16762">
                  <c:v>0.41209490740740701</c:v>
                </c:pt>
                <c:pt idx="16763">
                  <c:v>0.41211805555555597</c:v>
                </c:pt>
                <c:pt idx="16764">
                  <c:v>0.412141203703704</c:v>
                </c:pt>
                <c:pt idx="16765">
                  <c:v>0.41216435185185202</c:v>
                </c:pt>
                <c:pt idx="16766">
                  <c:v>0.41218749999999998</c:v>
                </c:pt>
                <c:pt idx="16767">
                  <c:v>0.41221064814814801</c:v>
                </c:pt>
                <c:pt idx="16768">
                  <c:v>0.41223379629629597</c:v>
                </c:pt>
                <c:pt idx="16769">
                  <c:v>0.41226851851851798</c:v>
                </c:pt>
                <c:pt idx="16770">
                  <c:v>0.412291666666667</c:v>
                </c:pt>
                <c:pt idx="16771">
                  <c:v>0.41231481481481502</c:v>
                </c:pt>
                <c:pt idx="16772">
                  <c:v>0.41233796296296299</c:v>
                </c:pt>
                <c:pt idx="16773">
                  <c:v>0.41236111111111101</c:v>
                </c:pt>
                <c:pt idx="16774">
                  <c:v>0.41238425925925898</c:v>
                </c:pt>
                <c:pt idx="16775">
                  <c:v>0.412407407407407</c:v>
                </c:pt>
                <c:pt idx="16776">
                  <c:v>0.41243055555555602</c:v>
                </c:pt>
                <c:pt idx="16777">
                  <c:v>0.41245370370370399</c:v>
                </c:pt>
                <c:pt idx="16778">
                  <c:v>0.41248842592592599</c:v>
                </c:pt>
                <c:pt idx="16779">
                  <c:v>0.41251157407407402</c:v>
                </c:pt>
                <c:pt idx="16780">
                  <c:v>0.41253472222222198</c:v>
                </c:pt>
                <c:pt idx="16781">
                  <c:v>0.41255787037037001</c:v>
                </c:pt>
                <c:pt idx="16782">
                  <c:v>0.41258101851851903</c:v>
                </c:pt>
                <c:pt idx="16783">
                  <c:v>0.41260416666666699</c:v>
                </c:pt>
                <c:pt idx="16784">
                  <c:v>0.41262731481481502</c:v>
                </c:pt>
                <c:pt idx="16785">
                  <c:v>0.41265046296296298</c:v>
                </c:pt>
                <c:pt idx="16786">
                  <c:v>0.41267361111111101</c:v>
                </c:pt>
                <c:pt idx="16787">
                  <c:v>0.41270833333333301</c:v>
                </c:pt>
                <c:pt idx="16788">
                  <c:v>0.41273148148148098</c:v>
                </c:pt>
                <c:pt idx="16789">
                  <c:v>0.41275462962963</c:v>
                </c:pt>
                <c:pt idx="16790">
                  <c:v>0.41277777777777802</c:v>
                </c:pt>
                <c:pt idx="16791">
                  <c:v>0.41280092592592599</c:v>
                </c:pt>
                <c:pt idx="16792">
                  <c:v>0.41282407407407401</c:v>
                </c:pt>
                <c:pt idx="16793">
                  <c:v>0.41284722222222198</c:v>
                </c:pt>
                <c:pt idx="16794">
                  <c:v>0.41287037037037</c:v>
                </c:pt>
                <c:pt idx="16795">
                  <c:v>0.41289351851851802</c:v>
                </c:pt>
                <c:pt idx="16796">
                  <c:v>0.41292824074074103</c:v>
                </c:pt>
                <c:pt idx="16797">
                  <c:v>0.41295138888888899</c:v>
                </c:pt>
                <c:pt idx="16798">
                  <c:v>0.41297453703703701</c:v>
                </c:pt>
                <c:pt idx="16799">
                  <c:v>0.41299768518518498</c:v>
                </c:pt>
                <c:pt idx="16800">
                  <c:v>0.413020833333333</c:v>
                </c:pt>
                <c:pt idx="16801">
                  <c:v>0.41304398148148103</c:v>
                </c:pt>
                <c:pt idx="16802">
                  <c:v>0.41306712962962999</c:v>
                </c:pt>
                <c:pt idx="16803">
                  <c:v>0.41309027777777801</c:v>
                </c:pt>
                <c:pt idx="16804">
                  <c:v>0.41311342592592598</c:v>
                </c:pt>
                <c:pt idx="16805">
                  <c:v>0.41314814814814799</c:v>
                </c:pt>
                <c:pt idx="16806">
                  <c:v>0.41317129629629601</c:v>
                </c:pt>
                <c:pt idx="16807">
                  <c:v>0.41319444444444398</c:v>
                </c:pt>
                <c:pt idx="16808">
                  <c:v>0.413217592592593</c:v>
                </c:pt>
                <c:pt idx="16809">
                  <c:v>0.41324074074074102</c:v>
                </c:pt>
                <c:pt idx="16810">
                  <c:v>0.41326388888888899</c:v>
                </c:pt>
                <c:pt idx="16811">
                  <c:v>0.41328703703703701</c:v>
                </c:pt>
                <c:pt idx="16812">
                  <c:v>0.41331018518518498</c:v>
                </c:pt>
                <c:pt idx="16813">
                  <c:v>0.413333333333333</c:v>
                </c:pt>
                <c:pt idx="16814">
                  <c:v>0.413368055555556</c:v>
                </c:pt>
                <c:pt idx="16815">
                  <c:v>0.41339120370370402</c:v>
                </c:pt>
                <c:pt idx="16816">
                  <c:v>0.41341435185185199</c:v>
                </c:pt>
                <c:pt idx="16817">
                  <c:v>0.41343750000000001</c:v>
                </c:pt>
                <c:pt idx="16818">
                  <c:v>0.41346064814814798</c:v>
                </c:pt>
                <c:pt idx="16819">
                  <c:v>0.413483796296296</c:v>
                </c:pt>
                <c:pt idx="16820">
                  <c:v>0.41350694444444402</c:v>
                </c:pt>
                <c:pt idx="16821">
                  <c:v>0.41353009259259299</c:v>
                </c:pt>
                <c:pt idx="16822">
                  <c:v>0.41355324074074101</c:v>
                </c:pt>
                <c:pt idx="16823">
                  <c:v>0.41358796296296302</c:v>
                </c:pt>
                <c:pt idx="16824">
                  <c:v>0.41361111111111099</c:v>
                </c:pt>
                <c:pt idx="16825">
                  <c:v>0.41363425925925901</c:v>
                </c:pt>
                <c:pt idx="16826">
                  <c:v>0.41365740740740697</c:v>
                </c:pt>
                <c:pt idx="16827">
                  <c:v>0.413680555555556</c:v>
                </c:pt>
                <c:pt idx="16828">
                  <c:v>0.41370370370370402</c:v>
                </c:pt>
                <c:pt idx="16829">
                  <c:v>0.41372685185185198</c:v>
                </c:pt>
                <c:pt idx="16830">
                  <c:v>0.41375000000000001</c:v>
                </c:pt>
                <c:pt idx="16831">
                  <c:v>0.41378472222222201</c:v>
                </c:pt>
                <c:pt idx="16832">
                  <c:v>0.41380787037036998</c:v>
                </c:pt>
                <c:pt idx="16833">
                  <c:v>0.413831018518518</c:v>
                </c:pt>
                <c:pt idx="16834">
                  <c:v>0.41385416666666702</c:v>
                </c:pt>
                <c:pt idx="16835">
                  <c:v>0.41387731481481499</c:v>
                </c:pt>
                <c:pt idx="16836">
                  <c:v>0.41390046296296301</c:v>
                </c:pt>
                <c:pt idx="16837">
                  <c:v>0.41392361111111098</c:v>
                </c:pt>
                <c:pt idx="16838">
                  <c:v>0.413946759259259</c:v>
                </c:pt>
                <c:pt idx="16839">
                  <c:v>0.41396990740740702</c:v>
                </c:pt>
                <c:pt idx="16840">
                  <c:v>0.41400462962963003</c:v>
                </c:pt>
                <c:pt idx="16841">
                  <c:v>0.41402777777777799</c:v>
                </c:pt>
                <c:pt idx="16842">
                  <c:v>0.41405092592592602</c:v>
                </c:pt>
                <c:pt idx="16843">
                  <c:v>0.41407407407407398</c:v>
                </c:pt>
                <c:pt idx="16844">
                  <c:v>0.41409722222222201</c:v>
                </c:pt>
                <c:pt idx="16845">
                  <c:v>0.41412037037036997</c:v>
                </c:pt>
                <c:pt idx="16846">
                  <c:v>0.41414351851851799</c:v>
                </c:pt>
                <c:pt idx="16847">
                  <c:v>0.41416666666666702</c:v>
                </c:pt>
                <c:pt idx="16848">
                  <c:v>0.41418981481481498</c:v>
                </c:pt>
                <c:pt idx="16849">
                  <c:v>0.41422453703703699</c:v>
                </c:pt>
                <c:pt idx="16850">
                  <c:v>0.41424768518518501</c:v>
                </c:pt>
                <c:pt idx="16851">
                  <c:v>0.41427083333333298</c:v>
                </c:pt>
                <c:pt idx="16852">
                  <c:v>0.414293981481481</c:v>
                </c:pt>
                <c:pt idx="16853">
                  <c:v>0.41431712962963002</c:v>
                </c:pt>
                <c:pt idx="16854">
                  <c:v>0.41434027777777799</c:v>
                </c:pt>
                <c:pt idx="16855">
                  <c:v>0.41436342592592601</c:v>
                </c:pt>
                <c:pt idx="16856">
                  <c:v>0.41438657407407398</c:v>
                </c:pt>
                <c:pt idx="16857">
                  <c:v>0.414409722222222</c:v>
                </c:pt>
                <c:pt idx="16858">
                  <c:v>0.414444444444444</c:v>
                </c:pt>
                <c:pt idx="16859">
                  <c:v>0.41446759259259303</c:v>
                </c:pt>
                <c:pt idx="16860">
                  <c:v>0.41449074074074099</c:v>
                </c:pt>
                <c:pt idx="16861">
                  <c:v>0.41451388888888901</c:v>
                </c:pt>
                <c:pt idx="16862">
                  <c:v>0.41453703703703698</c:v>
                </c:pt>
                <c:pt idx="16863">
                  <c:v>0.414560185185185</c:v>
                </c:pt>
                <c:pt idx="16864">
                  <c:v>0.41458333333333303</c:v>
                </c:pt>
                <c:pt idx="16865">
                  <c:v>0.41460648148148099</c:v>
                </c:pt>
                <c:pt idx="16866">
                  <c:v>0.41462962962963001</c:v>
                </c:pt>
                <c:pt idx="16867">
                  <c:v>0.41465277777777798</c:v>
                </c:pt>
                <c:pt idx="16868">
                  <c:v>0.41468749999999999</c:v>
                </c:pt>
                <c:pt idx="16869">
                  <c:v>0.41471064814814801</c:v>
                </c:pt>
                <c:pt idx="16870">
                  <c:v>0.41473379629629598</c:v>
                </c:pt>
                <c:pt idx="16871">
                  <c:v>0.414756944444445</c:v>
                </c:pt>
                <c:pt idx="16872">
                  <c:v>0.41478009259259302</c:v>
                </c:pt>
                <c:pt idx="16873">
                  <c:v>0.41480324074074099</c:v>
                </c:pt>
                <c:pt idx="16874">
                  <c:v>0.41483796296296299</c:v>
                </c:pt>
                <c:pt idx="16875">
                  <c:v>0.41486111111111101</c:v>
                </c:pt>
                <c:pt idx="16876">
                  <c:v>0.41488425925925898</c:v>
                </c:pt>
                <c:pt idx="16877">
                  <c:v>0.414907407407407</c:v>
                </c:pt>
                <c:pt idx="16878">
                  <c:v>0.41493055555555602</c:v>
                </c:pt>
                <c:pt idx="16879">
                  <c:v>0.41495370370370399</c:v>
                </c:pt>
                <c:pt idx="16880">
                  <c:v>0.41497685185185201</c:v>
                </c:pt>
                <c:pt idx="16881">
                  <c:v>0.41499999999999998</c:v>
                </c:pt>
                <c:pt idx="16882">
                  <c:v>0.41503472222222199</c:v>
                </c:pt>
                <c:pt idx="16883">
                  <c:v>0.41505787037037001</c:v>
                </c:pt>
                <c:pt idx="16884">
                  <c:v>0.41508101851851897</c:v>
                </c:pt>
                <c:pt idx="16885">
                  <c:v>0.415104166666667</c:v>
                </c:pt>
                <c:pt idx="16886">
                  <c:v>0.41512731481481502</c:v>
                </c:pt>
                <c:pt idx="16887">
                  <c:v>0.41515046296296299</c:v>
                </c:pt>
                <c:pt idx="16888">
                  <c:v>0.41517361111111101</c:v>
                </c:pt>
                <c:pt idx="16889">
                  <c:v>0.41519675925925897</c:v>
                </c:pt>
                <c:pt idx="16890">
                  <c:v>0.415219907407407</c:v>
                </c:pt>
                <c:pt idx="16891">
                  <c:v>0.41524305555555502</c:v>
                </c:pt>
                <c:pt idx="16892">
                  <c:v>0.41527777777777802</c:v>
                </c:pt>
                <c:pt idx="16893">
                  <c:v>0.41530092592592599</c:v>
                </c:pt>
                <c:pt idx="16894">
                  <c:v>0.41532407407407401</c:v>
                </c:pt>
                <c:pt idx="16895">
                  <c:v>0.41534722222222198</c:v>
                </c:pt>
                <c:pt idx="16896">
                  <c:v>0.41537037037037</c:v>
                </c:pt>
                <c:pt idx="16897">
                  <c:v>0.41539351851851802</c:v>
                </c:pt>
                <c:pt idx="16898">
                  <c:v>0.41541666666666699</c:v>
                </c:pt>
                <c:pt idx="16899">
                  <c:v>0.41543981481481501</c:v>
                </c:pt>
                <c:pt idx="16900">
                  <c:v>0.41546296296296298</c:v>
                </c:pt>
                <c:pt idx="16901">
                  <c:v>0.41549768518518498</c:v>
                </c:pt>
                <c:pt idx="16902">
                  <c:v>0.41552083333333301</c:v>
                </c:pt>
                <c:pt idx="16903">
                  <c:v>0.41554398148148097</c:v>
                </c:pt>
                <c:pt idx="16904">
                  <c:v>0.41556712962962999</c:v>
                </c:pt>
                <c:pt idx="16905">
                  <c:v>0.41559027777777802</c:v>
                </c:pt>
                <c:pt idx="16906">
                  <c:v>0.41561342592592598</c:v>
                </c:pt>
                <c:pt idx="16907">
                  <c:v>0.41563657407407401</c:v>
                </c:pt>
                <c:pt idx="16908">
                  <c:v>0.41565972222222197</c:v>
                </c:pt>
                <c:pt idx="16909">
                  <c:v>0.41569444444444398</c:v>
                </c:pt>
                <c:pt idx="16910">
                  <c:v>0.415717592592593</c:v>
                </c:pt>
                <c:pt idx="16911">
                  <c:v>0.41574074074074102</c:v>
                </c:pt>
                <c:pt idx="16912">
                  <c:v>0.41576388888888899</c:v>
                </c:pt>
                <c:pt idx="16913">
                  <c:v>0.41578703703703701</c:v>
                </c:pt>
                <c:pt idx="16914">
                  <c:v>0.41581018518518498</c:v>
                </c:pt>
                <c:pt idx="16915">
                  <c:v>0.415833333333333</c:v>
                </c:pt>
                <c:pt idx="16916">
                  <c:v>0.41585648148148202</c:v>
                </c:pt>
                <c:pt idx="16917">
                  <c:v>0.41587962962962999</c:v>
                </c:pt>
                <c:pt idx="16918">
                  <c:v>0.41591435185185199</c:v>
                </c:pt>
                <c:pt idx="16919">
                  <c:v>0.41593750000000002</c:v>
                </c:pt>
                <c:pt idx="16920">
                  <c:v>0.41596064814814798</c:v>
                </c:pt>
                <c:pt idx="16921">
                  <c:v>0.415983796296296</c:v>
                </c:pt>
                <c:pt idx="16922">
                  <c:v>0.41600694444444503</c:v>
                </c:pt>
                <c:pt idx="16923">
                  <c:v>0.41603009259259299</c:v>
                </c:pt>
                <c:pt idx="16924">
                  <c:v>0.41605324074074101</c:v>
                </c:pt>
                <c:pt idx="16925">
                  <c:v>0.41607638888888898</c:v>
                </c:pt>
                <c:pt idx="16926">
                  <c:v>0.41611111111111099</c:v>
                </c:pt>
                <c:pt idx="16927">
                  <c:v>0.41613425925925901</c:v>
                </c:pt>
                <c:pt idx="16928">
                  <c:v>0.41615740740740698</c:v>
                </c:pt>
                <c:pt idx="16929">
                  <c:v>0.416180555555556</c:v>
                </c:pt>
                <c:pt idx="16930">
                  <c:v>0.41620370370370402</c:v>
                </c:pt>
                <c:pt idx="16931">
                  <c:v>0.41622685185185199</c:v>
                </c:pt>
                <c:pt idx="16932">
                  <c:v>0.41625000000000001</c:v>
                </c:pt>
                <c:pt idx="16933">
                  <c:v>0.41627314814814798</c:v>
                </c:pt>
                <c:pt idx="16934">
                  <c:v>0.416296296296296</c:v>
                </c:pt>
                <c:pt idx="16935">
                  <c:v>0.416331018518518</c:v>
                </c:pt>
                <c:pt idx="16936">
                  <c:v>0.41635416666666702</c:v>
                </c:pt>
                <c:pt idx="16937">
                  <c:v>0.41637731481481499</c:v>
                </c:pt>
                <c:pt idx="16938">
                  <c:v>0.41640046296296301</c:v>
                </c:pt>
                <c:pt idx="16939">
                  <c:v>0.41642361111111098</c:v>
                </c:pt>
                <c:pt idx="16940">
                  <c:v>0.416446759259259</c:v>
                </c:pt>
                <c:pt idx="16941">
                  <c:v>0.41646990740740703</c:v>
                </c:pt>
                <c:pt idx="16942">
                  <c:v>0.41649305555555599</c:v>
                </c:pt>
                <c:pt idx="16943">
                  <c:v>0.416527777777778</c:v>
                </c:pt>
                <c:pt idx="16944">
                  <c:v>0.41655092592592602</c:v>
                </c:pt>
                <c:pt idx="16945">
                  <c:v>0.41657407407407399</c:v>
                </c:pt>
                <c:pt idx="16946">
                  <c:v>0.41659722222222201</c:v>
                </c:pt>
                <c:pt idx="16947">
                  <c:v>0.41662037037036997</c:v>
                </c:pt>
                <c:pt idx="16948">
                  <c:v>0.416643518518518</c:v>
                </c:pt>
                <c:pt idx="16949">
                  <c:v>0.41666666666666702</c:v>
                </c:pt>
                <c:pt idx="16950">
                  <c:v>0.41670138888888902</c:v>
                </c:pt>
                <c:pt idx="16951">
                  <c:v>0.41672453703703699</c:v>
                </c:pt>
                <c:pt idx="16952">
                  <c:v>0.41674768518518501</c:v>
                </c:pt>
                <c:pt idx="16953">
                  <c:v>0.41678240740740702</c:v>
                </c:pt>
                <c:pt idx="16954">
                  <c:v>0.41680555555555598</c:v>
                </c:pt>
                <c:pt idx="16955">
                  <c:v>0.41682870370370401</c:v>
                </c:pt>
                <c:pt idx="16956">
                  <c:v>0.41685185185185197</c:v>
                </c:pt>
                <c:pt idx="16957">
                  <c:v>0.416875</c:v>
                </c:pt>
                <c:pt idx="16958">
                  <c:v>0.41689814814814802</c:v>
                </c:pt>
                <c:pt idx="16959">
                  <c:v>0.41692129629629598</c:v>
                </c:pt>
                <c:pt idx="16960">
                  <c:v>0.41694444444444401</c:v>
                </c:pt>
                <c:pt idx="16961">
                  <c:v>0.41696759259259297</c:v>
                </c:pt>
                <c:pt idx="16962">
                  <c:v>0.41700231481481498</c:v>
                </c:pt>
                <c:pt idx="16963">
                  <c:v>0.417025462962963</c:v>
                </c:pt>
                <c:pt idx="16964">
                  <c:v>0.41704861111111102</c:v>
                </c:pt>
                <c:pt idx="16965">
                  <c:v>0.41707175925925899</c:v>
                </c:pt>
                <c:pt idx="16966">
                  <c:v>0.41709490740740701</c:v>
                </c:pt>
                <c:pt idx="16967">
                  <c:v>0.41711805555555598</c:v>
                </c:pt>
                <c:pt idx="16968">
                  <c:v>0.417141203703704</c:v>
                </c:pt>
                <c:pt idx="16969">
                  <c:v>0.41716435185185202</c:v>
                </c:pt>
                <c:pt idx="16970">
                  <c:v>0.41718749999999999</c:v>
                </c:pt>
                <c:pt idx="16971">
                  <c:v>0.41722222222222199</c:v>
                </c:pt>
                <c:pt idx="16972">
                  <c:v>0.41724537037037002</c:v>
                </c:pt>
                <c:pt idx="16973">
                  <c:v>0.41726851851851898</c:v>
                </c:pt>
                <c:pt idx="16974">
                  <c:v>0.417291666666667</c:v>
                </c:pt>
                <c:pt idx="16975">
                  <c:v>0.41731481481481503</c:v>
                </c:pt>
                <c:pt idx="16976">
                  <c:v>0.41733796296296299</c:v>
                </c:pt>
                <c:pt idx="16977">
                  <c:v>0.41736111111111102</c:v>
                </c:pt>
                <c:pt idx="16978">
                  <c:v>0.41738425925925898</c:v>
                </c:pt>
                <c:pt idx="16979">
                  <c:v>0.41741898148148199</c:v>
                </c:pt>
                <c:pt idx="16980">
                  <c:v>0.41744212962963001</c:v>
                </c:pt>
                <c:pt idx="16981">
                  <c:v>0.41746527777777798</c:v>
                </c:pt>
                <c:pt idx="16982">
                  <c:v>0.417488425925926</c:v>
                </c:pt>
                <c:pt idx="16983">
                  <c:v>0.41751157407407402</c:v>
                </c:pt>
                <c:pt idx="16984">
                  <c:v>0.41753472222222199</c:v>
                </c:pt>
                <c:pt idx="16985">
                  <c:v>0.41755787037037001</c:v>
                </c:pt>
                <c:pt idx="16986">
                  <c:v>0.41758101851851898</c:v>
                </c:pt>
                <c:pt idx="16987">
                  <c:v>0.41761574074074098</c:v>
                </c:pt>
                <c:pt idx="16988">
                  <c:v>0.417638888888889</c:v>
                </c:pt>
                <c:pt idx="16989">
                  <c:v>0.41766203703703703</c:v>
                </c:pt>
                <c:pt idx="16990">
                  <c:v>0.41768518518518499</c:v>
                </c:pt>
                <c:pt idx="16991">
                  <c:v>0.41770833333333302</c:v>
                </c:pt>
                <c:pt idx="16992">
                  <c:v>0.41773148148148098</c:v>
                </c:pt>
                <c:pt idx="16993">
                  <c:v>0.41775462962963</c:v>
                </c:pt>
                <c:pt idx="16994">
                  <c:v>0.41777777777777803</c:v>
                </c:pt>
                <c:pt idx="16995">
                  <c:v>0.41780092592592599</c:v>
                </c:pt>
                <c:pt idx="16996">
                  <c:v>0.417835648148148</c:v>
                </c:pt>
                <c:pt idx="16997">
                  <c:v>0.41785879629629602</c:v>
                </c:pt>
                <c:pt idx="16998">
                  <c:v>0.41788194444444499</c:v>
                </c:pt>
                <c:pt idx="16999">
                  <c:v>0.41790509259259301</c:v>
                </c:pt>
                <c:pt idx="17000">
                  <c:v>0.41792824074074097</c:v>
                </c:pt>
                <c:pt idx="17001">
                  <c:v>0.417951388888889</c:v>
                </c:pt>
                <c:pt idx="17002">
                  <c:v>0.41797453703703702</c:v>
                </c:pt>
                <c:pt idx="17003">
                  <c:v>0.41799768518518499</c:v>
                </c:pt>
                <c:pt idx="17004">
                  <c:v>0.41802083333333301</c:v>
                </c:pt>
                <c:pt idx="17005">
                  <c:v>0.41805555555555601</c:v>
                </c:pt>
                <c:pt idx="17006">
                  <c:v>0.41807870370370398</c:v>
                </c:pt>
                <c:pt idx="17007">
                  <c:v>0.418101851851852</c:v>
                </c:pt>
                <c:pt idx="17008">
                  <c:v>0.41812500000000002</c:v>
                </c:pt>
                <c:pt idx="17009">
                  <c:v>0.41814814814814799</c:v>
                </c:pt>
                <c:pt idx="17010">
                  <c:v>0.41817129629629601</c:v>
                </c:pt>
                <c:pt idx="17011">
                  <c:v>0.41819444444444398</c:v>
                </c:pt>
                <c:pt idx="17012">
                  <c:v>0.41822916666666698</c:v>
                </c:pt>
                <c:pt idx="17013">
                  <c:v>0.41825231481481501</c:v>
                </c:pt>
                <c:pt idx="17014">
                  <c:v>0.41827546296296297</c:v>
                </c:pt>
                <c:pt idx="17015">
                  <c:v>0.418298611111111</c:v>
                </c:pt>
                <c:pt idx="17016">
                  <c:v>0.41832175925925902</c:v>
                </c:pt>
                <c:pt idx="17017">
                  <c:v>0.41834490740740798</c:v>
                </c:pt>
                <c:pt idx="17018">
                  <c:v>0.41836805555555601</c:v>
                </c:pt>
                <c:pt idx="17019">
                  <c:v>0.41839120370370397</c:v>
                </c:pt>
                <c:pt idx="17020">
                  <c:v>0.418414351851852</c:v>
                </c:pt>
                <c:pt idx="17021">
                  <c:v>0.41843750000000002</c:v>
                </c:pt>
                <c:pt idx="17022">
                  <c:v>0.41847222222222202</c:v>
                </c:pt>
                <c:pt idx="17023">
                  <c:v>0.41849537037036999</c:v>
                </c:pt>
                <c:pt idx="17024">
                  <c:v>0.41851851851851801</c:v>
                </c:pt>
                <c:pt idx="17025">
                  <c:v>0.41854166666666698</c:v>
                </c:pt>
                <c:pt idx="17026">
                  <c:v>0.418564814814815</c:v>
                </c:pt>
                <c:pt idx="17027">
                  <c:v>0.41858796296296302</c:v>
                </c:pt>
                <c:pt idx="17028">
                  <c:v>0.41861111111111099</c:v>
                </c:pt>
                <c:pt idx="17029">
                  <c:v>0.41863425925925901</c:v>
                </c:pt>
                <c:pt idx="17030">
                  <c:v>0.41866898148148102</c:v>
                </c:pt>
                <c:pt idx="17031">
                  <c:v>0.41869212962962998</c:v>
                </c:pt>
                <c:pt idx="17032">
                  <c:v>0.41871527777777801</c:v>
                </c:pt>
                <c:pt idx="17033">
                  <c:v>0.41873842592592603</c:v>
                </c:pt>
                <c:pt idx="17034">
                  <c:v>0.41876157407407399</c:v>
                </c:pt>
                <c:pt idx="17035">
                  <c:v>0.41878472222222202</c:v>
                </c:pt>
                <c:pt idx="17036">
                  <c:v>0.41880787037036998</c:v>
                </c:pt>
                <c:pt idx="17037">
                  <c:v>0.41883101851851801</c:v>
                </c:pt>
                <c:pt idx="17038">
                  <c:v>0.41885416666666703</c:v>
                </c:pt>
                <c:pt idx="17039">
                  <c:v>0.41888888888888898</c:v>
                </c:pt>
                <c:pt idx="17040">
                  <c:v>0.418912037037037</c:v>
                </c:pt>
                <c:pt idx="17041">
                  <c:v>0.41893518518518502</c:v>
                </c:pt>
                <c:pt idx="17042">
                  <c:v>0.41895833333333299</c:v>
                </c:pt>
                <c:pt idx="17043">
                  <c:v>0.41898148148148101</c:v>
                </c:pt>
                <c:pt idx="17044">
                  <c:v>0.41900462962962998</c:v>
                </c:pt>
                <c:pt idx="17045">
                  <c:v>0.419027777777778</c:v>
                </c:pt>
                <c:pt idx="17046">
                  <c:v>0.41905092592592602</c:v>
                </c:pt>
                <c:pt idx="17047">
                  <c:v>0.41908564814814803</c:v>
                </c:pt>
                <c:pt idx="17048">
                  <c:v>0.41910879629629599</c:v>
                </c:pt>
                <c:pt idx="17049">
                  <c:v>0.41913194444444402</c:v>
                </c:pt>
                <c:pt idx="17050">
                  <c:v>0.41915509259259298</c:v>
                </c:pt>
                <c:pt idx="17051">
                  <c:v>0.419178240740741</c:v>
                </c:pt>
                <c:pt idx="17052">
                  <c:v>0.41920138888888903</c:v>
                </c:pt>
                <c:pt idx="17053">
                  <c:v>0.41922453703703699</c:v>
                </c:pt>
                <c:pt idx="17054">
                  <c:v>0.41924768518518502</c:v>
                </c:pt>
                <c:pt idx="17055">
                  <c:v>0.41927083333333298</c:v>
                </c:pt>
                <c:pt idx="17056">
                  <c:v>0.41930555555555599</c:v>
                </c:pt>
                <c:pt idx="17057">
                  <c:v>0.41932870370370401</c:v>
                </c:pt>
                <c:pt idx="17058">
                  <c:v>0.41935185185185198</c:v>
                </c:pt>
                <c:pt idx="17059">
                  <c:v>0.419375</c:v>
                </c:pt>
                <c:pt idx="17060">
                  <c:v>0.41939814814814802</c:v>
                </c:pt>
                <c:pt idx="17061">
                  <c:v>0.41942129629629599</c:v>
                </c:pt>
                <c:pt idx="17062">
                  <c:v>0.41944444444444401</c:v>
                </c:pt>
                <c:pt idx="17063">
                  <c:v>0.41946759259259297</c:v>
                </c:pt>
                <c:pt idx="17064">
                  <c:v>0.41950231481481498</c:v>
                </c:pt>
                <c:pt idx="17065">
                  <c:v>0.419525462962963</c:v>
                </c:pt>
                <c:pt idx="17066">
                  <c:v>0.41954861111111103</c:v>
                </c:pt>
                <c:pt idx="17067">
                  <c:v>0.41957175925925899</c:v>
                </c:pt>
                <c:pt idx="17068">
                  <c:v>0.41959490740740701</c:v>
                </c:pt>
                <c:pt idx="17069">
                  <c:v>0.41961805555555598</c:v>
                </c:pt>
                <c:pt idx="17070">
                  <c:v>0.419641203703704</c:v>
                </c:pt>
                <c:pt idx="17071">
                  <c:v>0.41966435185185202</c:v>
                </c:pt>
                <c:pt idx="17072">
                  <c:v>0.41968749999999999</c:v>
                </c:pt>
                <c:pt idx="17073">
                  <c:v>0.419722222222222</c:v>
                </c:pt>
                <c:pt idx="17074">
                  <c:v>0.41974537037037002</c:v>
                </c:pt>
                <c:pt idx="17075">
                  <c:v>0.41976851851851799</c:v>
                </c:pt>
                <c:pt idx="17076">
                  <c:v>0.41979166666666701</c:v>
                </c:pt>
                <c:pt idx="17077">
                  <c:v>0.41981481481481497</c:v>
                </c:pt>
                <c:pt idx="17078">
                  <c:v>0.419837962962963</c:v>
                </c:pt>
                <c:pt idx="17079">
                  <c:v>0.41986111111111102</c:v>
                </c:pt>
                <c:pt idx="17080">
                  <c:v>0.41988425925925899</c:v>
                </c:pt>
                <c:pt idx="17081">
                  <c:v>0.41990740740740701</c:v>
                </c:pt>
                <c:pt idx="17082">
                  <c:v>0.41994212962963001</c:v>
                </c:pt>
                <c:pt idx="17083">
                  <c:v>0.41996527777777798</c:v>
                </c:pt>
                <c:pt idx="17084">
                  <c:v>0.419988425925926</c:v>
                </c:pt>
                <c:pt idx="17085">
                  <c:v>0.42001157407407402</c:v>
                </c:pt>
                <c:pt idx="17086">
                  <c:v>0.42003472222222199</c:v>
                </c:pt>
                <c:pt idx="17087">
                  <c:v>0.42005787037037001</c:v>
                </c:pt>
                <c:pt idx="17088">
                  <c:v>0.42008101851851798</c:v>
                </c:pt>
                <c:pt idx="17089">
                  <c:v>0.420104166666667</c:v>
                </c:pt>
                <c:pt idx="17090">
                  <c:v>0.42013888888888901</c:v>
                </c:pt>
                <c:pt idx="17091">
                  <c:v>0.42016203703703697</c:v>
                </c:pt>
                <c:pt idx="17092">
                  <c:v>0.420185185185185</c:v>
                </c:pt>
                <c:pt idx="17093">
                  <c:v>0.42020833333333302</c:v>
                </c:pt>
                <c:pt idx="17094">
                  <c:v>0.42023148148148098</c:v>
                </c:pt>
                <c:pt idx="17095">
                  <c:v>0.42025462962963001</c:v>
                </c:pt>
                <c:pt idx="17096">
                  <c:v>0.42027777777777803</c:v>
                </c:pt>
                <c:pt idx="17097">
                  <c:v>0.42030092592592599</c:v>
                </c:pt>
                <c:pt idx="17098">
                  <c:v>0.42032407407407402</c:v>
                </c:pt>
                <c:pt idx="17099">
                  <c:v>0.42035879629629602</c:v>
                </c:pt>
                <c:pt idx="17100">
                  <c:v>0.42038194444444499</c:v>
                </c:pt>
                <c:pt idx="17101">
                  <c:v>0.42040509259259301</c:v>
                </c:pt>
                <c:pt idx="17102">
                  <c:v>0.42042824074074098</c:v>
                </c:pt>
                <c:pt idx="17103">
                  <c:v>0.420451388888889</c:v>
                </c:pt>
                <c:pt idx="17104">
                  <c:v>0.42047453703703702</c:v>
                </c:pt>
                <c:pt idx="17105">
                  <c:v>0.42049768518518499</c:v>
                </c:pt>
                <c:pt idx="17106">
                  <c:v>0.42052083333333301</c:v>
                </c:pt>
                <c:pt idx="17107">
                  <c:v>0.42055555555555602</c:v>
                </c:pt>
                <c:pt idx="17108">
                  <c:v>0.42057870370370398</c:v>
                </c:pt>
                <c:pt idx="17109">
                  <c:v>0.420601851851852</c:v>
                </c:pt>
                <c:pt idx="17110">
                  <c:v>0.42062500000000003</c:v>
                </c:pt>
                <c:pt idx="17111">
                  <c:v>0.42064814814814799</c:v>
                </c:pt>
                <c:pt idx="17112">
                  <c:v>0.42067129629629602</c:v>
                </c:pt>
                <c:pt idx="17113">
                  <c:v>0.42069444444444398</c:v>
                </c:pt>
                <c:pt idx="17114">
                  <c:v>0.420717592592593</c:v>
                </c:pt>
                <c:pt idx="17115">
                  <c:v>0.42074074074074103</c:v>
                </c:pt>
                <c:pt idx="17116">
                  <c:v>0.42077546296296298</c:v>
                </c:pt>
                <c:pt idx="17117">
                  <c:v>0.420798611111111</c:v>
                </c:pt>
                <c:pt idx="17118">
                  <c:v>0.42082175925925902</c:v>
                </c:pt>
                <c:pt idx="17119">
                  <c:v>0.42084490740740799</c:v>
                </c:pt>
                <c:pt idx="17120">
                  <c:v>0.42086805555555601</c:v>
                </c:pt>
                <c:pt idx="17121">
                  <c:v>0.42089120370370398</c:v>
                </c:pt>
                <c:pt idx="17122">
                  <c:v>0.420914351851852</c:v>
                </c:pt>
                <c:pt idx="17123">
                  <c:v>0.42093750000000002</c:v>
                </c:pt>
                <c:pt idx="17124">
                  <c:v>0.42097222222222203</c:v>
                </c:pt>
                <c:pt idx="17125">
                  <c:v>0.42099537037036999</c:v>
                </c:pt>
                <c:pt idx="17126">
                  <c:v>0.42101851851851801</c:v>
                </c:pt>
                <c:pt idx="17127">
                  <c:v>0.42104166666666698</c:v>
                </c:pt>
                <c:pt idx="17128">
                  <c:v>0.421064814814815</c:v>
                </c:pt>
                <c:pt idx="17129">
                  <c:v>0.42108796296296302</c:v>
                </c:pt>
                <c:pt idx="17130">
                  <c:v>0.42111111111111099</c:v>
                </c:pt>
                <c:pt idx="17131">
                  <c:v>0.421145833333333</c:v>
                </c:pt>
                <c:pt idx="17132">
                  <c:v>0.42116898148148102</c:v>
                </c:pt>
                <c:pt idx="17133">
                  <c:v>0.42119212962962999</c:v>
                </c:pt>
                <c:pt idx="17134">
                  <c:v>0.42121527777777801</c:v>
                </c:pt>
                <c:pt idx="17135">
                  <c:v>0.42123842592592597</c:v>
                </c:pt>
                <c:pt idx="17136">
                  <c:v>0.421261574074074</c:v>
                </c:pt>
                <c:pt idx="17137">
                  <c:v>0.42128472222222202</c:v>
                </c:pt>
                <c:pt idx="17138">
                  <c:v>0.42131944444444402</c:v>
                </c:pt>
                <c:pt idx="17139">
                  <c:v>0.42134259259259299</c:v>
                </c:pt>
                <c:pt idx="17140">
                  <c:v>0.42136574074074101</c:v>
                </c:pt>
                <c:pt idx="17141">
                  <c:v>0.42138888888888898</c:v>
                </c:pt>
                <c:pt idx="17142">
                  <c:v>0.421412037037037</c:v>
                </c:pt>
                <c:pt idx="17143">
                  <c:v>0.42143518518518502</c:v>
                </c:pt>
                <c:pt idx="17144">
                  <c:v>0.42145833333333299</c:v>
                </c:pt>
                <c:pt idx="17145">
                  <c:v>0.42148148148148201</c:v>
                </c:pt>
                <c:pt idx="17146">
                  <c:v>0.42151620370370402</c:v>
                </c:pt>
                <c:pt idx="17147">
                  <c:v>0.42153935185185198</c:v>
                </c:pt>
                <c:pt idx="17148">
                  <c:v>0.42156250000000001</c:v>
                </c:pt>
                <c:pt idx="17149">
                  <c:v>0.42158564814814797</c:v>
                </c:pt>
                <c:pt idx="17150">
                  <c:v>0.421608796296296</c:v>
                </c:pt>
                <c:pt idx="17151">
                  <c:v>0.42163194444444402</c:v>
                </c:pt>
                <c:pt idx="17152">
                  <c:v>0.42165509259259298</c:v>
                </c:pt>
                <c:pt idx="17153">
                  <c:v>0.42167824074074101</c:v>
                </c:pt>
                <c:pt idx="17154">
                  <c:v>0.42170138888888897</c:v>
                </c:pt>
                <c:pt idx="17155">
                  <c:v>0.42173611111111098</c:v>
                </c:pt>
                <c:pt idx="17156">
                  <c:v>0.421759259259259</c:v>
                </c:pt>
                <c:pt idx="17157">
                  <c:v>0.42178240740740702</c:v>
                </c:pt>
                <c:pt idx="17158">
                  <c:v>0.42180555555555599</c:v>
                </c:pt>
                <c:pt idx="17159">
                  <c:v>0.42182870370370401</c:v>
                </c:pt>
                <c:pt idx="17160">
                  <c:v>0.42185185185185198</c:v>
                </c:pt>
                <c:pt idx="17161">
                  <c:v>0.421875</c:v>
                </c:pt>
                <c:pt idx="17162">
                  <c:v>0.42189814814814802</c:v>
                </c:pt>
                <c:pt idx="17163">
                  <c:v>0.42193287037036997</c:v>
                </c:pt>
                <c:pt idx="17164">
                  <c:v>0.42195601851851799</c:v>
                </c:pt>
                <c:pt idx="17165">
                  <c:v>0.42197916666666702</c:v>
                </c:pt>
                <c:pt idx="17166">
                  <c:v>0.42200231481481498</c:v>
                </c:pt>
                <c:pt idx="17167">
                  <c:v>0.422025462962963</c:v>
                </c:pt>
                <c:pt idx="17168">
                  <c:v>0.42204861111111103</c:v>
                </c:pt>
                <c:pt idx="17169">
                  <c:v>0.42207175925925899</c:v>
                </c:pt>
                <c:pt idx="17170">
                  <c:v>0.42209490740740702</c:v>
                </c:pt>
                <c:pt idx="17171">
                  <c:v>0.42211805555555598</c:v>
                </c:pt>
                <c:pt idx="17172">
                  <c:v>0.42215277777777799</c:v>
                </c:pt>
                <c:pt idx="17173">
                  <c:v>0.42217592592592601</c:v>
                </c:pt>
                <c:pt idx="17174">
                  <c:v>0.42219907407407398</c:v>
                </c:pt>
                <c:pt idx="17175">
                  <c:v>0.422222222222222</c:v>
                </c:pt>
                <c:pt idx="17176">
                  <c:v>0.42224537037037002</c:v>
                </c:pt>
                <c:pt idx="17177">
                  <c:v>0.42226851851851799</c:v>
                </c:pt>
                <c:pt idx="17178">
                  <c:v>0.42229166666666701</c:v>
                </c:pt>
                <c:pt idx="17179">
                  <c:v>0.42231481481481498</c:v>
                </c:pt>
                <c:pt idx="17180">
                  <c:v>0.422337962962963</c:v>
                </c:pt>
                <c:pt idx="17181">
                  <c:v>0.422372685185185</c:v>
                </c:pt>
                <c:pt idx="17182">
                  <c:v>0.42239583333333303</c:v>
                </c:pt>
                <c:pt idx="17183">
                  <c:v>0.42241898148148199</c:v>
                </c:pt>
                <c:pt idx="17184">
                  <c:v>0.42244212962963001</c:v>
                </c:pt>
                <c:pt idx="17185">
                  <c:v>0.42246527777777798</c:v>
                </c:pt>
                <c:pt idx="17186">
                  <c:v>0.422488425925926</c:v>
                </c:pt>
                <c:pt idx="17187">
                  <c:v>0.42251157407407403</c:v>
                </c:pt>
                <c:pt idx="17188">
                  <c:v>0.42254629629629598</c:v>
                </c:pt>
                <c:pt idx="17189">
                  <c:v>0.422569444444445</c:v>
                </c:pt>
                <c:pt idx="17190">
                  <c:v>0.42259259259259302</c:v>
                </c:pt>
                <c:pt idx="17191">
                  <c:v>0.42261574074074099</c:v>
                </c:pt>
                <c:pt idx="17192">
                  <c:v>0.42263888888888901</c:v>
                </c:pt>
                <c:pt idx="17193">
                  <c:v>0.42266203703703698</c:v>
                </c:pt>
                <c:pt idx="17194">
                  <c:v>0.422685185185185</c:v>
                </c:pt>
                <c:pt idx="17195">
                  <c:v>0.42270833333333302</c:v>
                </c:pt>
                <c:pt idx="17196">
                  <c:v>0.42274305555555503</c:v>
                </c:pt>
                <c:pt idx="17197">
                  <c:v>0.42276620370370399</c:v>
                </c:pt>
                <c:pt idx="17198">
                  <c:v>0.42278935185185201</c:v>
                </c:pt>
                <c:pt idx="17199">
                  <c:v>0.42281249999999998</c:v>
                </c:pt>
                <c:pt idx="17200">
                  <c:v>0.422835648148148</c:v>
                </c:pt>
                <c:pt idx="17201">
                  <c:v>0.42285879629629602</c:v>
                </c:pt>
                <c:pt idx="17202">
                  <c:v>0.42288194444444499</c:v>
                </c:pt>
                <c:pt idx="17203">
                  <c:v>0.422916666666667</c:v>
                </c:pt>
                <c:pt idx="17204">
                  <c:v>0.42293981481481502</c:v>
                </c:pt>
                <c:pt idx="17205">
                  <c:v>0.42296296296296299</c:v>
                </c:pt>
                <c:pt idx="17206">
                  <c:v>0.42298611111111101</c:v>
                </c:pt>
                <c:pt idx="17207">
                  <c:v>0.42300925925925897</c:v>
                </c:pt>
                <c:pt idx="17208">
                  <c:v>0.423032407407407</c:v>
                </c:pt>
                <c:pt idx="17209">
                  <c:v>0.42305555555555502</c:v>
                </c:pt>
                <c:pt idx="17210">
                  <c:v>0.42307870370370398</c:v>
                </c:pt>
                <c:pt idx="17211">
                  <c:v>0.42311342592592599</c:v>
                </c:pt>
                <c:pt idx="17212">
                  <c:v>0.42313657407407401</c:v>
                </c:pt>
                <c:pt idx="17213">
                  <c:v>0.42315972222222198</c:v>
                </c:pt>
                <c:pt idx="17214">
                  <c:v>0.42318287037037</c:v>
                </c:pt>
                <c:pt idx="17215">
                  <c:v>0.42320601851851802</c:v>
                </c:pt>
                <c:pt idx="17216">
                  <c:v>0.42322916666666699</c:v>
                </c:pt>
                <c:pt idx="17217">
                  <c:v>0.42325231481481501</c:v>
                </c:pt>
                <c:pt idx="17218">
                  <c:v>0.42327546296296298</c:v>
                </c:pt>
                <c:pt idx="17219">
                  <c:v>0.423298611111111</c:v>
                </c:pt>
                <c:pt idx="17220">
                  <c:v>0.42333333333333301</c:v>
                </c:pt>
                <c:pt idx="17221">
                  <c:v>0.42335648148148203</c:v>
                </c:pt>
                <c:pt idx="17222">
                  <c:v>0.42337962962962999</c:v>
                </c:pt>
                <c:pt idx="17223">
                  <c:v>0.42340277777777802</c:v>
                </c:pt>
                <c:pt idx="17224">
                  <c:v>0.42342592592592598</c:v>
                </c:pt>
                <c:pt idx="17225">
                  <c:v>0.42344907407407401</c:v>
                </c:pt>
                <c:pt idx="17226">
                  <c:v>0.42347222222222197</c:v>
                </c:pt>
                <c:pt idx="17227">
                  <c:v>0.42349537037036999</c:v>
                </c:pt>
                <c:pt idx="17228">
                  <c:v>0.42351851851851902</c:v>
                </c:pt>
                <c:pt idx="17229">
                  <c:v>0.42355324074074102</c:v>
                </c:pt>
                <c:pt idx="17230">
                  <c:v>0.42357638888888899</c:v>
                </c:pt>
                <c:pt idx="17231">
                  <c:v>0.42359953703703701</c:v>
                </c:pt>
                <c:pt idx="17232">
                  <c:v>0.42362268518518498</c:v>
                </c:pt>
                <c:pt idx="17233">
                  <c:v>0.423645833333333</c:v>
                </c:pt>
                <c:pt idx="17234">
                  <c:v>0.42366898148148202</c:v>
                </c:pt>
                <c:pt idx="17235">
                  <c:v>0.42369212962962999</c:v>
                </c:pt>
                <c:pt idx="17236">
                  <c:v>0.42371527777777801</c:v>
                </c:pt>
                <c:pt idx="17237">
                  <c:v>0.42375000000000002</c:v>
                </c:pt>
                <c:pt idx="17238">
                  <c:v>0.42377314814814798</c:v>
                </c:pt>
                <c:pt idx="17239">
                  <c:v>0.423796296296296</c:v>
                </c:pt>
                <c:pt idx="17240">
                  <c:v>0.42381944444444403</c:v>
                </c:pt>
                <c:pt idx="17241">
                  <c:v>0.42384259259259299</c:v>
                </c:pt>
                <c:pt idx="17242">
                  <c:v>0.42386574074074101</c:v>
                </c:pt>
                <c:pt idx="17243">
                  <c:v>0.42388888888888898</c:v>
                </c:pt>
                <c:pt idx="17244">
                  <c:v>0.423912037037037</c:v>
                </c:pt>
                <c:pt idx="17245">
                  <c:v>0.42393518518518503</c:v>
                </c:pt>
                <c:pt idx="17246">
                  <c:v>0.42396990740740698</c:v>
                </c:pt>
                <c:pt idx="17247">
                  <c:v>0.423993055555556</c:v>
                </c:pt>
                <c:pt idx="17248">
                  <c:v>0.42401620370370402</c:v>
                </c:pt>
                <c:pt idx="17249">
                  <c:v>0.42403935185185199</c:v>
                </c:pt>
                <c:pt idx="17250">
                  <c:v>0.42406250000000001</c:v>
                </c:pt>
                <c:pt idx="17251">
                  <c:v>0.42408564814814798</c:v>
                </c:pt>
                <c:pt idx="17252">
                  <c:v>0.42412037037036998</c:v>
                </c:pt>
                <c:pt idx="17253">
                  <c:v>0.424143518518518</c:v>
                </c:pt>
                <c:pt idx="17254">
                  <c:v>0.42416666666666702</c:v>
                </c:pt>
                <c:pt idx="17255">
                  <c:v>0.42418981481481499</c:v>
                </c:pt>
                <c:pt idx="17256">
                  <c:v>0.42421296296296301</c:v>
                </c:pt>
                <c:pt idx="17257">
                  <c:v>0.42423611111111098</c:v>
                </c:pt>
                <c:pt idx="17258">
                  <c:v>0.424259259259259</c:v>
                </c:pt>
                <c:pt idx="17259">
                  <c:v>0.42429398148148101</c:v>
                </c:pt>
                <c:pt idx="17260">
                  <c:v>0.42431712962962997</c:v>
                </c:pt>
                <c:pt idx="17261">
                  <c:v>0.424340277777778</c:v>
                </c:pt>
                <c:pt idx="17262">
                  <c:v>0.42436342592592602</c:v>
                </c:pt>
                <c:pt idx="17263">
                  <c:v>0.42438657407407399</c:v>
                </c:pt>
                <c:pt idx="17264">
                  <c:v>0.42440972222222201</c:v>
                </c:pt>
                <c:pt idx="17265">
                  <c:v>0.42443287037036997</c:v>
                </c:pt>
                <c:pt idx="17266">
                  <c:v>0.424456018518518</c:v>
                </c:pt>
                <c:pt idx="17267">
                  <c:v>0.424490740740741</c:v>
                </c:pt>
                <c:pt idx="17268">
                  <c:v>0.42451388888888902</c:v>
                </c:pt>
                <c:pt idx="17269">
                  <c:v>0.42453703703703699</c:v>
                </c:pt>
                <c:pt idx="17270">
                  <c:v>0.42456018518518501</c:v>
                </c:pt>
                <c:pt idx="17271">
                  <c:v>0.42458333333333298</c:v>
                </c:pt>
                <c:pt idx="17272">
                  <c:v>0.424606481481481</c:v>
                </c:pt>
                <c:pt idx="17273">
                  <c:v>0.42462962962963002</c:v>
                </c:pt>
                <c:pt idx="17274">
                  <c:v>0.42465277777777799</c:v>
                </c:pt>
                <c:pt idx="17275">
                  <c:v>0.42467592592592601</c:v>
                </c:pt>
                <c:pt idx="17276">
                  <c:v>0.42471064814814802</c:v>
                </c:pt>
                <c:pt idx="17277">
                  <c:v>0.42473379629629598</c:v>
                </c:pt>
                <c:pt idx="17278">
                  <c:v>0.42475694444444401</c:v>
                </c:pt>
                <c:pt idx="17279">
                  <c:v>0.42478009259259297</c:v>
                </c:pt>
                <c:pt idx="17280">
                  <c:v>0.42480324074074099</c:v>
                </c:pt>
                <c:pt idx="17281">
                  <c:v>0.42482638888888902</c:v>
                </c:pt>
                <c:pt idx="17282">
                  <c:v>0.42484953703703698</c:v>
                </c:pt>
                <c:pt idx="17283">
                  <c:v>0.42487268518518501</c:v>
                </c:pt>
                <c:pt idx="17284">
                  <c:v>0.42490740740740701</c:v>
                </c:pt>
                <c:pt idx="17285">
                  <c:v>0.42493055555555598</c:v>
                </c:pt>
                <c:pt idx="17286">
                  <c:v>0.424953703703704</c:v>
                </c:pt>
                <c:pt idx="17287">
                  <c:v>0.42497685185185202</c:v>
                </c:pt>
                <c:pt idx="17288">
                  <c:v>0.42499999999999999</c:v>
                </c:pt>
                <c:pt idx="17289">
                  <c:v>0.42502314814814801</c:v>
                </c:pt>
                <c:pt idx="17290">
                  <c:v>0.42504629629629598</c:v>
                </c:pt>
                <c:pt idx="17291">
                  <c:v>0.425069444444444</c:v>
                </c:pt>
                <c:pt idx="17292">
                  <c:v>0.42509259259259302</c:v>
                </c:pt>
                <c:pt idx="17293">
                  <c:v>0.42512731481481503</c:v>
                </c:pt>
                <c:pt idx="17294">
                  <c:v>0.42515046296296299</c:v>
                </c:pt>
                <c:pt idx="17295">
                  <c:v>0.42517361111111102</c:v>
                </c:pt>
                <c:pt idx="17296">
                  <c:v>0.42519675925925898</c:v>
                </c:pt>
                <c:pt idx="17297">
                  <c:v>0.42521990740740701</c:v>
                </c:pt>
                <c:pt idx="17298">
                  <c:v>0.42524305555555503</c:v>
                </c:pt>
                <c:pt idx="17299">
                  <c:v>0.42526620370370399</c:v>
                </c:pt>
                <c:pt idx="17300">
                  <c:v>0.42528935185185202</c:v>
                </c:pt>
                <c:pt idx="17301">
                  <c:v>0.42532407407407402</c:v>
                </c:pt>
                <c:pt idx="17302">
                  <c:v>0.42534722222222199</c:v>
                </c:pt>
                <c:pt idx="17303">
                  <c:v>0.42537037037037001</c:v>
                </c:pt>
                <c:pt idx="17304">
                  <c:v>0.42539351851851898</c:v>
                </c:pt>
                <c:pt idx="17305">
                  <c:v>0.425416666666667</c:v>
                </c:pt>
                <c:pt idx="17306">
                  <c:v>0.42543981481481502</c:v>
                </c:pt>
                <c:pt idx="17307">
                  <c:v>0.42546296296296299</c:v>
                </c:pt>
                <c:pt idx="17308">
                  <c:v>0.42548611111111101</c:v>
                </c:pt>
                <c:pt idx="17309">
                  <c:v>0.42550925925925898</c:v>
                </c:pt>
                <c:pt idx="17310">
                  <c:v>0.42554398148148098</c:v>
                </c:pt>
                <c:pt idx="17311">
                  <c:v>0.42556712962963</c:v>
                </c:pt>
                <c:pt idx="17312">
                  <c:v>0.42559027777777803</c:v>
                </c:pt>
                <c:pt idx="17313">
                  <c:v>0.42561342592592599</c:v>
                </c:pt>
                <c:pt idx="17314">
                  <c:v>0.42563657407407401</c:v>
                </c:pt>
                <c:pt idx="17315">
                  <c:v>0.42565972222222198</c:v>
                </c:pt>
                <c:pt idx="17316">
                  <c:v>0.42568287037037</c:v>
                </c:pt>
                <c:pt idx="17317">
                  <c:v>0.42570601851851803</c:v>
                </c:pt>
                <c:pt idx="17318">
                  <c:v>0.42574074074074097</c:v>
                </c:pt>
                <c:pt idx="17319">
                  <c:v>0.425763888888889</c:v>
                </c:pt>
                <c:pt idx="17320">
                  <c:v>0.42578703703703702</c:v>
                </c:pt>
                <c:pt idx="17321">
                  <c:v>0.42581018518518499</c:v>
                </c:pt>
                <c:pt idx="17322">
                  <c:v>0.42583333333333301</c:v>
                </c:pt>
                <c:pt idx="17323">
                  <c:v>0.42585648148148197</c:v>
                </c:pt>
                <c:pt idx="17324">
                  <c:v>0.42587962962963</c:v>
                </c:pt>
                <c:pt idx="17325">
                  <c:v>0.425914351851852</c:v>
                </c:pt>
                <c:pt idx="17326">
                  <c:v>0.42593750000000002</c:v>
                </c:pt>
                <c:pt idx="17327">
                  <c:v>0.42596064814814799</c:v>
                </c:pt>
                <c:pt idx="17328">
                  <c:v>0.42598379629629601</c:v>
                </c:pt>
                <c:pt idx="17329">
                  <c:v>0.42600694444444498</c:v>
                </c:pt>
                <c:pt idx="17330">
                  <c:v>0.426030092592593</c:v>
                </c:pt>
                <c:pt idx="17331">
                  <c:v>0.42605324074074102</c:v>
                </c:pt>
                <c:pt idx="17332">
                  <c:v>0.42607638888888899</c:v>
                </c:pt>
                <c:pt idx="17333">
                  <c:v>0.426111111111111</c:v>
                </c:pt>
                <c:pt idx="17334">
                  <c:v>0.42613425925925902</c:v>
                </c:pt>
                <c:pt idx="17335">
                  <c:v>0.42615740740740699</c:v>
                </c:pt>
                <c:pt idx="17336">
                  <c:v>0.42618055555555601</c:v>
                </c:pt>
                <c:pt idx="17337">
                  <c:v>0.42620370370370397</c:v>
                </c:pt>
                <c:pt idx="17338">
                  <c:v>0.426226851851852</c:v>
                </c:pt>
                <c:pt idx="17339">
                  <c:v>0.42625000000000002</c:v>
                </c:pt>
                <c:pt idx="17340">
                  <c:v>0.42628472222222202</c:v>
                </c:pt>
                <c:pt idx="17341">
                  <c:v>0.42630787037036999</c:v>
                </c:pt>
                <c:pt idx="17342">
                  <c:v>0.42633101851851801</c:v>
                </c:pt>
                <c:pt idx="17343">
                  <c:v>0.42635416666666698</c:v>
                </c:pt>
                <c:pt idx="17344">
                  <c:v>0.426377314814815</c:v>
                </c:pt>
                <c:pt idx="17345">
                  <c:v>0.42640046296296302</c:v>
                </c:pt>
                <c:pt idx="17346">
                  <c:v>0.42642361111111099</c:v>
                </c:pt>
                <c:pt idx="17347">
                  <c:v>0.42644675925925901</c:v>
                </c:pt>
                <c:pt idx="17348">
                  <c:v>0.42648148148148102</c:v>
                </c:pt>
                <c:pt idx="17349">
                  <c:v>0.42650462962962998</c:v>
                </c:pt>
                <c:pt idx="17350">
                  <c:v>0.42652777777777801</c:v>
                </c:pt>
                <c:pt idx="17351">
                  <c:v>0.42655092592592603</c:v>
                </c:pt>
                <c:pt idx="17352">
                  <c:v>0.42657407407407399</c:v>
                </c:pt>
                <c:pt idx="17353">
                  <c:v>0.42659722222222202</c:v>
                </c:pt>
                <c:pt idx="17354">
                  <c:v>0.42662037037036998</c:v>
                </c:pt>
                <c:pt idx="17355">
                  <c:v>0.42664351851851801</c:v>
                </c:pt>
                <c:pt idx="17356">
                  <c:v>0.42667824074074101</c:v>
                </c:pt>
                <c:pt idx="17357">
                  <c:v>0.42670138888888898</c:v>
                </c:pt>
                <c:pt idx="17358">
                  <c:v>0.426724537037037</c:v>
                </c:pt>
                <c:pt idx="17359">
                  <c:v>0.42674768518518502</c:v>
                </c:pt>
                <c:pt idx="17360">
                  <c:v>0.42677083333333299</c:v>
                </c:pt>
                <c:pt idx="17361">
                  <c:v>0.42679398148148101</c:v>
                </c:pt>
                <c:pt idx="17362">
                  <c:v>0.42681712962962998</c:v>
                </c:pt>
                <c:pt idx="17363">
                  <c:v>0.426840277777778</c:v>
                </c:pt>
                <c:pt idx="17364">
                  <c:v>0.426875</c:v>
                </c:pt>
                <c:pt idx="17365">
                  <c:v>0.42689814814814803</c:v>
                </c:pt>
                <c:pt idx="17366">
                  <c:v>0.42692129629629599</c:v>
                </c:pt>
                <c:pt idx="17367">
                  <c:v>0.42694444444444402</c:v>
                </c:pt>
                <c:pt idx="17368">
                  <c:v>0.42696759259259298</c:v>
                </c:pt>
                <c:pt idx="17369">
                  <c:v>0.426990740740741</c:v>
                </c:pt>
                <c:pt idx="17370">
                  <c:v>0.42701388888888903</c:v>
                </c:pt>
                <c:pt idx="17371">
                  <c:v>0.42704861111111098</c:v>
                </c:pt>
                <c:pt idx="17372">
                  <c:v>0.427071759259259</c:v>
                </c:pt>
                <c:pt idx="17373">
                  <c:v>0.42709490740740702</c:v>
                </c:pt>
                <c:pt idx="17374">
                  <c:v>0.42711805555555599</c:v>
                </c:pt>
                <c:pt idx="17375">
                  <c:v>0.42714120370370401</c:v>
                </c:pt>
                <c:pt idx="17376">
                  <c:v>0.42716435185185198</c:v>
                </c:pt>
                <c:pt idx="17377">
                  <c:v>0.4271875</c:v>
                </c:pt>
                <c:pt idx="17378">
                  <c:v>0.42721064814814802</c:v>
                </c:pt>
                <c:pt idx="17379">
                  <c:v>0.42723379629629599</c:v>
                </c:pt>
                <c:pt idx="17380">
                  <c:v>0.42726851851851899</c:v>
                </c:pt>
                <c:pt idx="17381">
                  <c:v>0.42729166666666701</c:v>
                </c:pt>
                <c:pt idx="17382">
                  <c:v>0.42731481481481498</c:v>
                </c:pt>
                <c:pt idx="17383">
                  <c:v>0.427337962962963</c:v>
                </c:pt>
                <c:pt idx="17384">
                  <c:v>0.42736111111111103</c:v>
                </c:pt>
                <c:pt idx="17385">
                  <c:v>0.42738425925925899</c:v>
                </c:pt>
                <c:pt idx="17386">
                  <c:v>0.42740740740740701</c:v>
                </c:pt>
                <c:pt idx="17387">
                  <c:v>0.42743055555555598</c:v>
                </c:pt>
                <c:pt idx="17388">
                  <c:v>0.427453703703704</c:v>
                </c:pt>
                <c:pt idx="17389">
                  <c:v>0.42748842592592601</c:v>
                </c:pt>
                <c:pt idx="17390">
                  <c:v>0.42751157407407397</c:v>
                </c:pt>
                <c:pt idx="17391">
                  <c:v>0.427534722222222</c:v>
                </c:pt>
                <c:pt idx="17392">
                  <c:v>0.42755787037037002</c:v>
                </c:pt>
                <c:pt idx="17393">
                  <c:v>0.42758101851851799</c:v>
                </c:pt>
                <c:pt idx="17394">
                  <c:v>0.42760416666666701</c:v>
                </c:pt>
                <c:pt idx="17395">
                  <c:v>0.42762731481481497</c:v>
                </c:pt>
                <c:pt idx="17396">
                  <c:v>0.427650462962963</c:v>
                </c:pt>
                <c:pt idx="17397">
                  <c:v>0.427685185185185</c:v>
                </c:pt>
                <c:pt idx="17398">
                  <c:v>0.42770833333333302</c:v>
                </c:pt>
                <c:pt idx="17399">
                  <c:v>0.42773148148148099</c:v>
                </c:pt>
                <c:pt idx="17400">
                  <c:v>0.42775462962963001</c:v>
                </c:pt>
                <c:pt idx="17401">
                  <c:v>0.42777777777777798</c:v>
                </c:pt>
                <c:pt idx="17402">
                  <c:v>0.427800925925926</c:v>
                </c:pt>
                <c:pt idx="17403">
                  <c:v>0.42782407407407402</c:v>
                </c:pt>
                <c:pt idx="17404">
                  <c:v>0.42784722222222199</c:v>
                </c:pt>
                <c:pt idx="17405">
                  <c:v>0.42788194444444499</c:v>
                </c:pt>
                <c:pt idx="17406">
                  <c:v>0.42790509259259302</c:v>
                </c:pt>
                <c:pt idx="17407">
                  <c:v>0.42792824074074098</c:v>
                </c:pt>
                <c:pt idx="17408">
                  <c:v>0.42795138888888901</c:v>
                </c:pt>
                <c:pt idx="17409">
                  <c:v>0.42797453703703697</c:v>
                </c:pt>
                <c:pt idx="17410">
                  <c:v>0.427997685185185</c:v>
                </c:pt>
                <c:pt idx="17411">
                  <c:v>0.42802083333333302</c:v>
                </c:pt>
                <c:pt idx="17412">
                  <c:v>0.42804398148148098</c:v>
                </c:pt>
                <c:pt idx="17413">
                  <c:v>0.42806712962963001</c:v>
                </c:pt>
                <c:pt idx="17414">
                  <c:v>0.42810185185185201</c:v>
                </c:pt>
                <c:pt idx="17415">
                  <c:v>0.42812499999999998</c:v>
                </c:pt>
                <c:pt idx="17416">
                  <c:v>0.428148148148148</c:v>
                </c:pt>
                <c:pt idx="17417">
                  <c:v>0.42817129629629602</c:v>
                </c:pt>
                <c:pt idx="17418">
                  <c:v>0.42819444444444499</c:v>
                </c:pt>
                <c:pt idx="17419">
                  <c:v>0.42821759259259301</c:v>
                </c:pt>
                <c:pt idx="17420">
                  <c:v>0.42824074074074098</c:v>
                </c:pt>
                <c:pt idx="17421">
                  <c:v>0.428263888888889</c:v>
                </c:pt>
                <c:pt idx="17422">
                  <c:v>0.42828703703703702</c:v>
                </c:pt>
                <c:pt idx="17423">
                  <c:v>0.42832175925925903</c:v>
                </c:pt>
                <c:pt idx="17424">
                  <c:v>0.42834490740740799</c:v>
                </c:pt>
                <c:pt idx="17425">
                  <c:v>0.42836805555555602</c:v>
                </c:pt>
                <c:pt idx="17426">
                  <c:v>0.42839120370370398</c:v>
                </c:pt>
                <c:pt idx="17427">
                  <c:v>0.428414351851852</c:v>
                </c:pt>
                <c:pt idx="17428">
                  <c:v>0.42843750000000003</c:v>
                </c:pt>
                <c:pt idx="17429">
                  <c:v>0.42846064814814799</c:v>
                </c:pt>
                <c:pt idx="17430">
                  <c:v>0.42848379629629602</c:v>
                </c:pt>
                <c:pt idx="17431">
                  <c:v>0.42851851851851802</c:v>
                </c:pt>
                <c:pt idx="17432">
                  <c:v>0.42854166666666699</c:v>
                </c:pt>
                <c:pt idx="17433">
                  <c:v>0.42856481481481501</c:v>
                </c:pt>
                <c:pt idx="17434">
                  <c:v>0.42858796296296298</c:v>
                </c:pt>
                <c:pt idx="17435">
                  <c:v>0.428611111111111</c:v>
                </c:pt>
                <c:pt idx="17436">
                  <c:v>0.42863425925925902</c:v>
                </c:pt>
                <c:pt idx="17437">
                  <c:v>0.42865740740740699</c:v>
                </c:pt>
                <c:pt idx="17438">
                  <c:v>0.42868055555555601</c:v>
                </c:pt>
                <c:pt idx="17439">
                  <c:v>0.42870370370370398</c:v>
                </c:pt>
                <c:pt idx="17440">
                  <c:v>0.42873842592592598</c:v>
                </c:pt>
                <c:pt idx="17441">
                  <c:v>0.428761574074074</c:v>
                </c:pt>
                <c:pt idx="17442">
                  <c:v>0.42878472222222203</c:v>
                </c:pt>
                <c:pt idx="17443">
                  <c:v>0.42880787037036999</c:v>
                </c:pt>
                <c:pt idx="17444">
                  <c:v>0.42883101851851801</c:v>
                </c:pt>
                <c:pt idx="17445">
                  <c:v>0.42885416666666698</c:v>
                </c:pt>
                <c:pt idx="17446">
                  <c:v>0.428877314814815</c:v>
                </c:pt>
                <c:pt idx="17447">
                  <c:v>0.42890046296296302</c:v>
                </c:pt>
                <c:pt idx="17448">
                  <c:v>0.42892361111111099</c:v>
                </c:pt>
                <c:pt idx="17449">
                  <c:v>0.428958333333333</c:v>
                </c:pt>
                <c:pt idx="17450">
                  <c:v>0.42898148148148102</c:v>
                </c:pt>
                <c:pt idx="17451">
                  <c:v>0.42900462962962999</c:v>
                </c:pt>
                <c:pt idx="17452">
                  <c:v>0.42902777777777801</c:v>
                </c:pt>
                <c:pt idx="17453">
                  <c:v>0.42905092592592597</c:v>
                </c:pt>
                <c:pt idx="17454">
                  <c:v>0.429074074074074</c:v>
                </c:pt>
                <c:pt idx="17455">
                  <c:v>0.42909722222222202</c:v>
                </c:pt>
                <c:pt idx="17456">
                  <c:v>0.42912037037036999</c:v>
                </c:pt>
                <c:pt idx="17457">
                  <c:v>0.42915509259259299</c:v>
                </c:pt>
                <c:pt idx="17458">
                  <c:v>0.42917824074074101</c:v>
                </c:pt>
                <c:pt idx="17459">
                  <c:v>0.42920138888888898</c:v>
                </c:pt>
                <c:pt idx="17460">
                  <c:v>0.429224537037037</c:v>
                </c:pt>
                <c:pt idx="17461">
                  <c:v>0.42924768518518502</c:v>
                </c:pt>
                <c:pt idx="17462">
                  <c:v>0.42927083333333299</c:v>
                </c:pt>
                <c:pt idx="17463">
                  <c:v>0.42929398148148101</c:v>
                </c:pt>
                <c:pt idx="17464">
                  <c:v>0.42931712962962998</c:v>
                </c:pt>
                <c:pt idx="17465">
                  <c:v>0.42935185185185198</c:v>
                </c:pt>
                <c:pt idx="17466">
                  <c:v>0.42937500000000001</c:v>
                </c:pt>
                <c:pt idx="17467">
                  <c:v>0.42939814814814797</c:v>
                </c:pt>
                <c:pt idx="17468">
                  <c:v>0.429421296296296</c:v>
                </c:pt>
                <c:pt idx="17469">
                  <c:v>0.42944444444444402</c:v>
                </c:pt>
                <c:pt idx="17470">
                  <c:v>0.42946759259259298</c:v>
                </c:pt>
                <c:pt idx="17471">
                  <c:v>0.42949074074074101</c:v>
                </c:pt>
                <c:pt idx="17472">
                  <c:v>0.42951388888888897</c:v>
                </c:pt>
                <c:pt idx="17473">
                  <c:v>0.429537037037037</c:v>
                </c:pt>
                <c:pt idx="17474">
                  <c:v>0.429571759259259</c:v>
                </c:pt>
                <c:pt idx="17475">
                  <c:v>0.42959490740740702</c:v>
                </c:pt>
                <c:pt idx="17476">
                  <c:v>0.42961805555555599</c:v>
                </c:pt>
                <c:pt idx="17477">
                  <c:v>0.42964120370370401</c:v>
                </c:pt>
                <c:pt idx="17478">
                  <c:v>0.42966435185185198</c:v>
                </c:pt>
                <c:pt idx="17479">
                  <c:v>0.4296875</c:v>
                </c:pt>
                <c:pt idx="17480">
                  <c:v>0.42971064814814802</c:v>
                </c:pt>
                <c:pt idx="17481">
                  <c:v>0.42973379629629599</c:v>
                </c:pt>
                <c:pt idx="17482">
                  <c:v>0.42975694444444401</c:v>
                </c:pt>
                <c:pt idx="17483">
                  <c:v>0.42979166666666702</c:v>
                </c:pt>
                <c:pt idx="17484">
                  <c:v>0.42981481481481498</c:v>
                </c:pt>
                <c:pt idx="17485">
                  <c:v>0.429837962962963</c:v>
                </c:pt>
                <c:pt idx="17486">
                  <c:v>0.42986111111111103</c:v>
                </c:pt>
                <c:pt idx="17487">
                  <c:v>0.42988425925925899</c:v>
                </c:pt>
                <c:pt idx="17488">
                  <c:v>0.42990740740740702</c:v>
                </c:pt>
                <c:pt idx="17489">
                  <c:v>0.42993055555555598</c:v>
                </c:pt>
                <c:pt idx="17490">
                  <c:v>0.429953703703704</c:v>
                </c:pt>
                <c:pt idx="17491">
                  <c:v>0.42997685185185203</c:v>
                </c:pt>
                <c:pt idx="17492">
                  <c:v>0.43001157407407398</c:v>
                </c:pt>
                <c:pt idx="17493">
                  <c:v>0.430034722222222</c:v>
                </c:pt>
                <c:pt idx="17494">
                  <c:v>0.43005787037037002</c:v>
                </c:pt>
                <c:pt idx="17495">
                  <c:v>0.43008101851851799</c:v>
                </c:pt>
                <c:pt idx="17496">
                  <c:v>0.43010416666666701</c:v>
                </c:pt>
                <c:pt idx="17497">
                  <c:v>0.43012731481481498</c:v>
                </c:pt>
                <c:pt idx="17498">
                  <c:v>0.430150462962963</c:v>
                </c:pt>
                <c:pt idx="17499">
                  <c:v>0.43017361111111102</c:v>
                </c:pt>
                <c:pt idx="17500">
                  <c:v>0.43019675925925899</c:v>
                </c:pt>
                <c:pt idx="17501">
                  <c:v>0.43023148148148099</c:v>
                </c:pt>
                <c:pt idx="17502">
                  <c:v>0.43025462962963001</c:v>
                </c:pt>
                <c:pt idx="17503">
                  <c:v>0.43027777777777798</c:v>
                </c:pt>
                <c:pt idx="17504">
                  <c:v>0.430300925925926</c:v>
                </c:pt>
                <c:pt idx="17505">
                  <c:v>0.43032407407407403</c:v>
                </c:pt>
                <c:pt idx="17506">
                  <c:v>0.43034722222222199</c:v>
                </c:pt>
                <c:pt idx="17507">
                  <c:v>0.43037037037037001</c:v>
                </c:pt>
                <c:pt idx="17508">
                  <c:v>0.43039351851851898</c:v>
                </c:pt>
                <c:pt idx="17509">
                  <c:v>0.43042824074074099</c:v>
                </c:pt>
                <c:pt idx="17510">
                  <c:v>0.43045138888888901</c:v>
                </c:pt>
                <c:pt idx="17511">
                  <c:v>0.43047453703703698</c:v>
                </c:pt>
                <c:pt idx="17512">
                  <c:v>0.430497685185185</c:v>
                </c:pt>
                <c:pt idx="17513">
                  <c:v>0.43052083333333302</c:v>
                </c:pt>
                <c:pt idx="17514">
                  <c:v>0.43054398148148199</c:v>
                </c:pt>
                <c:pt idx="17515">
                  <c:v>0.43056712962963001</c:v>
                </c:pt>
                <c:pt idx="17516">
                  <c:v>0.43059027777777797</c:v>
                </c:pt>
                <c:pt idx="17517">
                  <c:v>0.430613425925926</c:v>
                </c:pt>
                <c:pt idx="17518">
                  <c:v>0.430648148148148</c:v>
                </c:pt>
                <c:pt idx="17519">
                  <c:v>0.43067129629629602</c:v>
                </c:pt>
                <c:pt idx="17520">
                  <c:v>0.43069444444444399</c:v>
                </c:pt>
                <c:pt idx="17521">
                  <c:v>0.43071759259259301</c:v>
                </c:pt>
                <c:pt idx="17522">
                  <c:v>0.43074074074074098</c:v>
                </c:pt>
                <c:pt idx="17523">
                  <c:v>0.430763888888889</c:v>
                </c:pt>
                <c:pt idx="17524">
                  <c:v>0.43078703703703702</c:v>
                </c:pt>
                <c:pt idx="17525">
                  <c:v>0.43081018518518499</c:v>
                </c:pt>
                <c:pt idx="17526">
                  <c:v>0.430844907407408</c:v>
                </c:pt>
                <c:pt idx="17527">
                  <c:v>0.43086805555555602</c:v>
                </c:pt>
                <c:pt idx="17528">
                  <c:v>0.43089120370370398</c:v>
                </c:pt>
                <c:pt idx="17529">
                  <c:v>0.43091435185185201</c:v>
                </c:pt>
                <c:pt idx="17530">
                  <c:v>0.43093749999999997</c:v>
                </c:pt>
                <c:pt idx="17531">
                  <c:v>0.430960648148148</c:v>
                </c:pt>
                <c:pt idx="17532">
                  <c:v>0.43098379629629602</c:v>
                </c:pt>
                <c:pt idx="17533">
                  <c:v>0.43100694444444498</c:v>
                </c:pt>
                <c:pt idx="17534">
                  <c:v>0.43103009259259301</c:v>
                </c:pt>
                <c:pt idx="17535">
                  <c:v>0.43106481481481501</c:v>
                </c:pt>
                <c:pt idx="17536">
                  <c:v>0.43108796296296298</c:v>
                </c:pt>
                <c:pt idx="17537">
                  <c:v>0.431111111111111</c:v>
                </c:pt>
                <c:pt idx="17538">
                  <c:v>0.43113425925925902</c:v>
                </c:pt>
                <c:pt idx="17539">
                  <c:v>0.43115740740740699</c:v>
                </c:pt>
                <c:pt idx="17540">
                  <c:v>0.43118055555555601</c:v>
                </c:pt>
                <c:pt idx="17541">
                  <c:v>0.43120370370370398</c:v>
                </c:pt>
                <c:pt idx="17542">
                  <c:v>0.431226851851852</c:v>
                </c:pt>
                <c:pt idx="17543">
                  <c:v>0.43126157407407401</c:v>
                </c:pt>
                <c:pt idx="17544">
                  <c:v>0.43128472222222197</c:v>
                </c:pt>
                <c:pt idx="17545">
                  <c:v>0.43130787037036999</c:v>
                </c:pt>
                <c:pt idx="17546">
                  <c:v>0.43133101851851802</c:v>
                </c:pt>
                <c:pt idx="17547">
                  <c:v>0.43135416666666698</c:v>
                </c:pt>
                <c:pt idx="17548">
                  <c:v>0.431377314814815</c:v>
                </c:pt>
                <c:pt idx="17549">
                  <c:v>0.43140046296296303</c:v>
                </c:pt>
                <c:pt idx="17550">
                  <c:v>0.43142361111111099</c:v>
                </c:pt>
                <c:pt idx="17551">
                  <c:v>0.43144675925925902</c:v>
                </c:pt>
                <c:pt idx="17552">
                  <c:v>0.43148148148148202</c:v>
                </c:pt>
                <c:pt idx="17553">
                  <c:v>0.43150462962962999</c:v>
                </c:pt>
                <c:pt idx="17554">
                  <c:v>0.43152777777777801</c:v>
                </c:pt>
                <c:pt idx="17555">
                  <c:v>0.43155092592592598</c:v>
                </c:pt>
                <c:pt idx="17556">
                  <c:v>0.431574074074074</c:v>
                </c:pt>
                <c:pt idx="17557">
                  <c:v>0.43159722222222202</c:v>
                </c:pt>
                <c:pt idx="17558">
                  <c:v>0.43162037037036999</c:v>
                </c:pt>
                <c:pt idx="17559">
                  <c:v>0.43164351851851801</c:v>
                </c:pt>
                <c:pt idx="17560">
                  <c:v>0.43167824074074101</c:v>
                </c:pt>
                <c:pt idx="17561">
                  <c:v>0.43170138888888898</c:v>
                </c:pt>
                <c:pt idx="17562">
                  <c:v>0.431724537037037</c:v>
                </c:pt>
                <c:pt idx="17563">
                  <c:v>0.43174768518518503</c:v>
                </c:pt>
                <c:pt idx="17564">
                  <c:v>0.43177083333333299</c:v>
                </c:pt>
                <c:pt idx="17565">
                  <c:v>0.43179398148148102</c:v>
                </c:pt>
                <c:pt idx="17566">
                  <c:v>0.43181712962962998</c:v>
                </c:pt>
                <c:pt idx="17567">
                  <c:v>0.431840277777778</c:v>
                </c:pt>
                <c:pt idx="17568">
                  <c:v>0.43187500000000001</c:v>
                </c:pt>
                <c:pt idx="17569">
                  <c:v>0.43189814814814798</c:v>
                </c:pt>
                <c:pt idx="17570">
                  <c:v>0.431921296296296</c:v>
                </c:pt>
                <c:pt idx="17571">
                  <c:v>0.43194444444444402</c:v>
                </c:pt>
                <c:pt idx="17572">
                  <c:v>0.43196759259259299</c:v>
                </c:pt>
                <c:pt idx="17573">
                  <c:v>0.43199074074074101</c:v>
                </c:pt>
                <c:pt idx="17574">
                  <c:v>0.43201388888888897</c:v>
                </c:pt>
                <c:pt idx="17575">
                  <c:v>0.432037037037037</c:v>
                </c:pt>
                <c:pt idx="17576">
                  <c:v>0.432071759259259</c:v>
                </c:pt>
                <c:pt idx="17577">
                  <c:v>0.43209490740740703</c:v>
                </c:pt>
                <c:pt idx="17578">
                  <c:v>0.43211805555555599</c:v>
                </c:pt>
                <c:pt idx="17579">
                  <c:v>0.43214120370370401</c:v>
                </c:pt>
                <c:pt idx="17580">
                  <c:v>0.43216435185185198</c:v>
                </c:pt>
                <c:pt idx="17581">
                  <c:v>0.4321875</c:v>
                </c:pt>
                <c:pt idx="17582">
                  <c:v>0.43221064814814802</c:v>
                </c:pt>
                <c:pt idx="17583">
                  <c:v>0.43223379629629599</c:v>
                </c:pt>
                <c:pt idx="17584">
                  <c:v>0.43225694444444401</c:v>
                </c:pt>
                <c:pt idx="17585">
                  <c:v>0.43229166666666702</c:v>
                </c:pt>
                <c:pt idx="17586">
                  <c:v>0.43231481481481498</c:v>
                </c:pt>
                <c:pt idx="17587">
                  <c:v>0.43233796296296301</c:v>
                </c:pt>
                <c:pt idx="17588">
                  <c:v>0.43236111111111097</c:v>
                </c:pt>
                <c:pt idx="17589">
                  <c:v>0.432384259259259</c:v>
                </c:pt>
                <c:pt idx="17590">
                  <c:v>0.43240740740740702</c:v>
                </c:pt>
                <c:pt idx="17591">
                  <c:v>0.43243055555555598</c:v>
                </c:pt>
                <c:pt idx="17592">
                  <c:v>0.43245370370370401</c:v>
                </c:pt>
                <c:pt idx="17593">
                  <c:v>0.43248842592592601</c:v>
                </c:pt>
                <c:pt idx="17594">
                  <c:v>0.43251157407407398</c:v>
                </c:pt>
                <c:pt idx="17595">
                  <c:v>0.432534722222222</c:v>
                </c:pt>
                <c:pt idx="17596">
                  <c:v>0.43255787037037002</c:v>
                </c:pt>
                <c:pt idx="17597">
                  <c:v>0.43258101851851899</c:v>
                </c:pt>
                <c:pt idx="17598">
                  <c:v>0.43260416666666701</c:v>
                </c:pt>
                <c:pt idx="17599">
                  <c:v>0.43262731481481498</c:v>
                </c:pt>
                <c:pt idx="17600">
                  <c:v>0.432650462962963</c:v>
                </c:pt>
                <c:pt idx="17601">
                  <c:v>0.43267361111111102</c:v>
                </c:pt>
                <c:pt idx="17602">
                  <c:v>0.43270833333333297</c:v>
                </c:pt>
                <c:pt idx="17603">
                  <c:v>0.432731481481481</c:v>
                </c:pt>
                <c:pt idx="17604">
                  <c:v>0.43275462962963002</c:v>
                </c:pt>
                <c:pt idx="17605">
                  <c:v>0.43277777777777798</c:v>
                </c:pt>
                <c:pt idx="17606">
                  <c:v>0.43280092592592601</c:v>
                </c:pt>
                <c:pt idx="17607">
                  <c:v>0.43282407407407397</c:v>
                </c:pt>
                <c:pt idx="17608">
                  <c:v>0.43284722222222199</c:v>
                </c:pt>
                <c:pt idx="17609">
                  <c:v>0.43287037037037002</c:v>
                </c:pt>
                <c:pt idx="17610">
                  <c:v>0.43289351851851898</c:v>
                </c:pt>
                <c:pt idx="17611">
                  <c:v>0.43292824074074099</c:v>
                </c:pt>
                <c:pt idx="17612">
                  <c:v>0.43295138888888901</c:v>
                </c:pt>
                <c:pt idx="17613">
                  <c:v>0.43297453703703698</c:v>
                </c:pt>
                <c:pt idx="17614">
                  <c:v>0.432997685185185</c:v>
                </c:pt>
                <c:pt idx="17615">
                  <c:v>0.43302083333333302</c:v>
                </c:pt>
                <c:pt idx="17616">
                  <c:v>0.43304398148148199</c:v>
                </c:pt>
                <c:pt idx="17617">
                  <c:v>0.43306712962963001</c:v>
                </c:pt>
                <c:pt idx="17618">
                  <c:v>0.43309027777777798</c:v>
                </c:pt>
                <c:pt idx="17619">
                  <c:v>0.43312499999999998</c:v>
                </c:pt>
                <c:pt idx="17620">
                  <c:v>0.433148148148148</c:v>
                </c:pt>
                <c:pt idx="17621">
                  <c:v>0.43317129629629603</c:v>
                </c:pt>
                <c:pt idx="17622">
                  <c:v>0.43319444444444399</c:v>
                </c:pt>
                <c:pt idx="17623">
                  <c:v>0.43321759259259301</c:v>
                </c:pt>
                <c:pt idx="17624">
                  <c:v>0.43324074074074098</c:v>
                </c:pt>
                <c:pt idx="17625">
                  <c:v>0.433263888888889</c:v>
                </c:pt>
                <c:pt idx="17626">
                  <c:v>0.43328703703703703</c:v>
                </c:pt>
                <c:pt idx="17627">
                  <c:v>0.43332175925925898</c:v>
                </c:pt>
                <c:pt idx="17628">
                  <c:v>0.433344907407407</c:v>
                </c:pt>
                <c:pt idx="17629">
                  <c:v>0.43336805555555602</c:v>
                </c:pt>
                <c:pt idx="17630">
                  <c:v>0.43339120370370399</c:v>
                </c:pt>
                <c:pt idx="17631">
                  <c:v>0.43341435185185201</c:v>
                </c:pt>
                <c:pt idx="17632">
                  <c:v>0.43343749999999998</c:v>
                </c:pt>
                <c:pt idx="17633">
                  <c:v>0.433460648148148</c:v>
                </c:pt>
                <c:pt idx="17634">
                  <c:v>0.43348379629629602</c:v>
                </c:pt>
                <c:pt idx="17635">
                  <c:v>0.43351851851851803</c:v>
                </c:pt>
                <c:pt idx="17636">
                  <c:v>0.43354166666666699</c:v>
                </c:pt>
                <c:pt idx="17637">
                  <c:v>0.43356481481481501</c:v>
                </c:pt>
                <c:pt idx="17638">
                  <c:v>0.43358796296296298</c:v>
                </c:pt>
                <c:pt idx="17639">
                  <c:v>0.433611111111111</c:v>
                </c:pt>
                <c:pt idx="17640">
                  <c:v>0.43363425925925903</c:v>
                </c:pt>
                <c:pt idx="17641">
                  <c:v>0.43365740740740699</c:v>
                </c:pt>
                <c:pt idx="17642">
                  <c:v>0.43368055555555601</c:v>
                </c:pt>
                <c:pt idx="17643">
                  <c:v>0.43370370370370398</c:v>
                </c:pt>
                <c:pt idx="17644">
                  <c:v>0.43373842592592599</c:v>
                </c:pt>
                <c:pt idx="17645">
                  <c:v>0.43376157407407401</c:v>
                </c:pt>
                <c:pt idx="17646">
                  <c:v>0.43378472222222197</c:v>
                </c:pt>
                <c:pt idx="17647">
                  <c:v>0.43380787037037</c:v>
                </c:pt>
                <c:pt idx="17648">
                  <c:v>0.43383101851851802</c:v>
                </c:pt>
                <c:pt idx="17649">
                  <c:v>0.43385416666666698</c:v>
                </c:pt>
                <c:pt idx="17650">
                  <c:v>0.43387731481481501</c:v>
                </c:pt>
                <c:pt idx="17651">
                  <c:v>0.43390046296296297</c:v>
                </c:pt>
                <c:pt idx="17652">
                  <c:v>0.43393518518518498</c:v>
                </c:pt>
                <c:pt idx="17653">
                  <c:v>0.433958333333333</c:v>
                </c:pt>
                <c:pt idx="17654">
                  <c:v>0.43398148148148102</c:v>
                </c:pt>
                <c:pt idx="17655">
                  <c:v>0.43400462962962999</c:v>
                </c:pt>
                <c:pt idx="17656">
                  <c:v>0.43402777777777801</c:v>
                </c:pt>
                <c:pt idx="17657">
                  <c:v>0.43405092592592598</c:v>
                </c:pt>
                <c:pt idx="17658">
                  <c:v>0.434074074074074</c:v>
                </c:pt>
                <c:pt idx="17659">
                  <c:v>0.43409722222222202</c:v>
                </c:pt>
                <c:pt idx="17660">
                  <c:v>0.43412037037036999</c:v>
                </c:pt>
                <c:pt idx="17661">
                  <c:v>0.43415509259259299</c:v>
                </c:pt>
                <c:pt idx="17662">
                  <c:v>0.43417824074074102</c:v>
                </c:pt>
                <c:pt idx="17663">
                  <c:v>0.43420138888888898</c:v>
                </c:pt>
                <c:pt idx="17664">
                  <c:v>0.43422453703703701</c:v>
                </c:pt>
                <c:pt idx="17665">
                  <c:v>0.43424768518518497</c:v>
                </c:pt>
                <c:pt idx="17666">
                  <c:v>0.434270833333333</c:v>
                </c:pt>
                <c:pt idx="17667">
                  <c:v>0.43429398148148102</c:v>
                </c:pt>
                <c:pt idx="17668">
                  <c:v>0.43431712962962998</c:v>
                </c:pt>
                <c:pt idx="17669">
                  <c:v>0.43434027777777801</c:v>
                </c:pt>
                <c:pt idx="17670">
                  <c:v>0.43437500000000001</c:v>
                </c:pt>
                <c:pt idx="17671">
                  <c:v>0.43439814814814798</c:v>
                </c:pt>
                <c:pt idx="17672">
                  <c:v>0.434421296296296</c:v>
                </c:pt>
                <c:pt idx="17673">
                  <c:v>0.43444444444444402</c:v>
                </c:pt>
                <c:pt idx="17674">
                  <c:v>0.43446759259259299</c:v>
                </c:pt>
                <c:pt idx="17675">
                  <c:v>0.43449074074074101</c:v>
                </c:pt>
                <c:pt idx="17676">
                  <c:v>0.43451388888888898</c:v>
                </c:pt>
                <c:pt idx="17677">
                  <c:v>0.434537037037037</c:v>
                </c:pt>
                <c:pt idx="17678">
                  <c:v>0.43457175925925901</c:v>
                </c:pt>
                <c:pt idx="17679">
                  <c:v>0.43459490740740703</c:v>
                </c:pt>
                <c:pt idx="17680">
                  <c:v>0.43461805555555599</c:v>
                </c:pt>
                <c:pt idx="17681">
                  <c:v>0.43464120370370402</c:v>
                </c:pt>
                <c:pt idx="17682">
                  <c:v>0.43466435185185198</c:v>
                </c:pt>
                <c:pt idx="17683">
                  <c:v>0.4346875</c:v>
                </c:pt>
                <c:pt idx="17684">
                  <c:v>0.43471064814814803</c:v>
                </c:pt>
                <c:pt idx="17685">
                  <c:v>0.43473379629629599</c:v>
                </c:pt>
                <c:pt idx="17686">
                  <c:v>0.434768518518519</c:v>
                </c:pt>
                <c:pt idx="17687">
                  <c:v>0.43479166666666702</c:v>
                </c:pt>
                <c:pt idx="17688">
                  <c:v>0.43481481481481499</c:v>
                </c:pt>
                <c:pt idx="17689">
                  <c:v>0.43483796296296301</c:v>
                </c:pt>
                <c:pt idx="17690">
                  <c:v>0.43486111111111098</c:v>
                </c:pt>
                <c:pt idx="17691">
                  <c:v>0.434884259259259</c:v>
                </c:pt>
                <c:pt idx="17692">
                  <c:v>0.43490740740740702</c:v>
                </c:pt>
                <c:pt idx="17693">
                  <c:v>0.43493055555555599</c:v>
                </c:pt>
                <c:pt idx="17694">
                  <c:v>0.43495370370370401</c:v>
                </c:pt>
                <c:pt idx="17695">
                  <c:v>0.43498842592592601</c:v>
                </c:pt>
                <c:pt idx="17696">
                  <c:v>0.43501157407407398</c:v>
                </c:pt>
                <c:pt idx="17697">
                  <c:v>0.435034722222222</c:v>
                </c:pt>
                <c:pt idx="17698">
                  <c:v>0.43505787037037003</c:v>
                </c:pt>
                <c:pt idx="17699">
                  <c:v>0.43508101851851899</c:v>
                </c:pt>
                <c:pt idx="17700">
                  <c:v>0.43510416666666701</c:v>
                </c:pt>
                <c:pt idx="17701">
                  <c:v>0.43512731481481498</c:v>
                </c:pt>
                <c:pt idx="17702">
                  <c:v>0.435150462962963</c:v>
                </c:pt>
                <c:pt idx="17703">
                  <c:v>0.43517361111111103</c:v>
                </c:pt>
                <c:pt idx="17704">
                  <c:v>0.43520833333333298</c:v>
                </c:pt>
                <c:pt idx="17705">
                  <c:v>0.435231481481481</c:v>
                </c:pt>
                <c:pt idx="17706">
                  <c:v>0.43525462962963002</c:v>
                </c:pt>
                <c:pt idx="17707">
                  <c:v>0.43527777777777799</c:v>
                </c:pt>
                <c:pt idx="17708">
                  <c:v>0.43530092592592601</c:v>
                </c:pt>
                <c:pt idx="17709">
                  <c:v>0.43532407407407397</c:v>
                </c:pt>
                <c:pt idx="17710">
                  <c:v>0.435347222222222</c:v>
                </c:pt>
                <c:pt idx="17711">
                  <c:v>0.435381944444445</c:v>
                </c:pt>
                <c:pt idx="17712">
                  <c:v>0.43540509259259302</c:v>
                </c:pt>
                <c:pt idx="17713">
                  <c:v>0.43542824074074099</c:v>
                </c:pt>
                <c:pt idx="17714">
                  <c:v>0.43545138888888901</c:v>
                </c:pt>
                <c:pt idx="17715">
                  <c:v>0.43547453703703698</c:v>
                </c:pt>
                <c:pt idx="17716">
                  <c:v>0.435497685185185</c:v>
                </c:pt>
                <c:pt idx="17717">
                  <c:v>0.43552083333333302</c:v>
                </c:pt>
                <c:pt idx="17718">
                  <c:v>0.43554398148148199</c:v>
                </c:pt>
                <c:pt idx="17719">
                  <c:v>0.43556712962963001</c:v>
                </c:pt>
                <c:pt idx="17720">
                  <c:v>0.43560185185185202</c:v>
                </c:pt>
                <c:pt idx="17721">
                  <c:v>0.43562499999999998</c:v>
                </c:pt>
                <c:pt idx="17722">
                  <c:v>0.43564814814814801</c:v>
                </c:pt>
                <c:pt idx="17723">
                  <c:v>0.43567129629629597</c:v>
                </c:pt>
                <c:pt idx="17724">
                  <c:v>0.435694444444444</c:v>
                </c:pt>
                <c:pt idx="17725">
                  <c:v>0.43571759259259302</c:v>
                </c:pt>
                <c:pt idx="17726">
                  <c:v>0.43574074074074098</c:v>
                </c:pt>
                <c:pt idx="17727">
                  <c:v>0.43576388888888901</c:v>
                </c:pt>
                <c:pt idx="17728">
                  <c:v>0.43579861111111101</c:v>
                </c:pt>
                <c:pt idx="17729">
                  <c:v>0.43582175925925898</c:v>
                </c:pt>
                <c:pt idx="17730">
                  <c:v>0.435844907407407</c:v>
                </c:pt>
                <c:pt idx="17731">
                  <c:v>0.43586805555555602</c:v>
                </c:pt>
                <c:pt idx="17732">
                  <c:v>0.43589120370370399</c:v>
                </c:pt>
                <c:pt idx="17733">
                  <c:v>0.43591435185185201</c:v>
                </c:pt>
                <c:pt idx="17734">
                  <c:v>0.43593749999999998</c:v>
                </c:pt>
                <c:pt idx="17735">
                  <c:v>0.435960648148148</c:v>
                </c:pt>
                <c:pt idx="17736">
                  <c:v>0.43599537037037001</c:v>
                </c:pt>
                <c:pt idx="17737">
                  <c:v>0.43601851851851903</c:v>
                </c:pt>
                <c:pt idx="17738">
                  <c:v>0.43604166666666699</c:v>
                </c:pt>
                <c:pt idx="17739">
                  <c:v>0.43606481481481502</c:v>
                </c:pt>
                <c:pt idx="17740">
                  <c:v>0.43608796296296298</c:v>
                </c:pt>
                <c:pt idx="17741">
                  <c:v>0.43611111111111101</c:v>
                </c:pt>
                <c:pt idx="17742">
                  <c:v>0.43613425925925903</c:v>
                </c:pt>
                <c:pt idx="17743">
                  <c:v>0.43615740740740699</c:v>
                </c:pt>
                <c:pt idx="17744">
                  <c:v>0.43619212962963</c:v>
                </c:pt>
                <c:pt idx="17745">
                  <c:v>0.43621527777777802</c:v>
                </c:pt>
                <c:pt idx="17746">
                  <c:v>0.43623842592592599</c:v>
                </c:pt>
                <c:pt idx="17747">
                  <c:v>0.43626157407407401</c:v>
                </c:pt>
                <c:pt idx="17748">
                  <c:v>0.43628472222222198</c:v>
                </c:pt>
                <c:pt idx="17749">
                  <c:v>0.43630787037037</c:v>
                </c:pt>
                <c:pt idx="17750">
                  <c:v>0.43633101851851802</c:v>
                </c:pt>
                <c:pt idx="17751">
                  <c:v>0.43635416666666699</c:v>
                </c:pt>
                <c:pt idx="17752">
                  <c:v>0.43638888888888899</c:v>
                </c:pt>
                <c:pt idx="17753">
                  <c:v>0.43641203703703701</c:v>
                </c:pt>
                <c:pt idx="17754">
                  <c:v>0.43643518518518498</c:v>
                </c:pt>
                <c:pt idx="17755">
                  <c:v>0.436458333333333</c:v>
                </c:pt>
                <c:pt idx="17756">
                  <c:v>0.43648148148148103</c:v>
                </c:pt>
                <c:pt idx="17757">
                  <c:v>0.43650462962962999</c:v>
                </c:pt>
                <c:pt idx="17758">
                  <c:v>0.43652777777777801</c:v>
                </c:pt>
                <c:pt idx="17759">
                  <c:v>0.43655092592592598</c:v>
                </c:pt>
                <c:pt idx="17760">
                  <c:v>0.436574074074074</c:v>
                </c:pt>
                <c:pt idx="17761">
                  <c:v>0.43660879629629601</c:v>
                </c:pt>
                <c:pt idx="17762">
                  <c:v>0.43663194444444398</c:v>
                </c:pt>
                <c:pt idx="17763">
                  <c:v>0.436655092592593</c:v>
                </c:pt>
                <c:pt idx="17764">
                  <c:v>0.43667824074074102</c:v>
                </c:pt>
                <c:pt idx="17765">
                  <c:v>0.43670138888888899</c:v>
                </c:pt>
                <c:pt idx="17766">
                  <c:v>0.43672453703703701</c:v>
                </c:pt>
                <c:pt idx="17767">
                  <c:v>0.43674768518518498</c:v>
                </c:pt>
                <c:pt idx="17768">
                  <c:v>0.436770833333333</c:v>
                </c:pt>
                <c:pt idx="17769">
                  <c:v>0.436805555555556</c:v>
                </c:pt>
                <c:pt idx="17770">
                  <c:v>0.43682870370370402</c:v>
                </c:pt>
                <c:pt idx="17771">
                  <c:v>0.43685185185185199</c:v>
                </c:pt>
                <c:pt idx="17772">
                  <c:v>0.43687500000000001</c:v>
                </c:pt>
                <c:pt idx="17773">
                  <c:v>0.43689814814814798</c:v>
                </c:pt>
                <c:pt idx="17774">
                  <c:v>0.436921296296296</c:v>
                </c:pt>
                <c:pt idx="17775">
                  <c:v>0.43694444444444402</c:v>
                </c:pt>
                <c:pt idx="17776">
                  <c:v>0.43696759259259299</c:v>
                </c:pt>
                <c:pt idx="17777">
                  <c:v>0.437002314814815</c:v>
                </c:pt>
                <c:pt idx="17778">
                  <c:v>0.43702546296296302</c:v>
                </c:pt>
                <c:pt idx="17779">
                  <c:v>0.43704861111111099</c:v>
                </c:pt>
                <c:pt idx="17780">
                  <c:v>0.43707175925925901</c:v>
                </c:pt>
                <c:pt idx="17781">
                  <c:v>0.43709490740740697</c:v>
                </c:pt>
                <c:pt idx="17782">
                  <c:v>0.437118055555556</c:v>
                </c:pt>
                <c:pt idx="17783">
                  <c:v>0.43714120370370402</c:v>
                </c:pt>
                <c:pt idx="17784">
                  <c:v>0.43716435185185198</c:v>
                </c:pt>
                <c:pt idx="17785">
                  <c:v>0.43718750000000001</c:v>
                </c:pt>
                <c:pt idx="17786">
                  <c:v>0.43722222222222201</c:v>
                </c:pt>
                <c:pt idx="17787">
                  <c:v>0.43724537037036998</c:v>
                </c:pt>
                <c:pt idx="17788">
                  <c:v>0.437268518518518</c:v>
                </c:pt>
                <c:pt idx="17789">
                  <c:v>0.43729166666666702</c:v>
                </c:pt>
                <c:pt idx="17790">
                  <c:v>0.43731481481481499</c:v>
                </c:pt>
                <c:pt idx="17791">
                  <c:v>0.43733796296296301</c:v>
                </c:pt>
                <c:pt idx="17792">
                  <c:v>0.43736111111111098</c:v>
                </c:pt>
                <c:pt idx="17793">
                  <c:v>0.437384259259259</c:v>
                </c:pt>
                <c:pt idx="17794">
                  <c:v>0.43740740740740702</c:v>
                </c:pt>
                <c:pt idx="17795">
                  <c:v>0.43744212962963003</c:v>
                </c:pt>
                <c:pt idx="17796">
                  <c:v>0.43746527777777799</c:v>
                </c:pt>
                <c:pt idx="17797">
                  <c:v>0.43748842592592602</c:v>
                </c:pt>
                <c:pt idx="17798">
                  <c:v>0.43751157407407398</c:v>
                </c:pt>
                <c:pt idx="17799">
                  <c:v>0.43753472222222201</c:v>
                </c:pt>
                <c:pt idx="17800">
                  <c:v>0.43755787037036997</c:v>
                </c:pt>
                <c:pt idx="17801">
                  <c:v>0.43758101851851799</c:v>
                </c:pt>
                <c:pt idx="17802">
                  <c:v>0.43760416666666702</c:v>
                </c:pt>
                <c:pt idx="17803">
                  <c:v>0.43763888888888902</c:v>
                </c:pt>
                <c:pt idx="17804">
                  <c:v>0.43766203703703699</c:v>
                </c:pt>
                <c:pt idx="17805">
                  <c:v>0.43768518518518501</c:v>
                </c:pt>
                <c:pt idx="17806">
                  <c:v>0.43770833333333298</c:v>
                </c:pt>
                <c:pt idx="17807">
                  <c:v>0.437731481481481</c:v>
                </c:pt>
                <c:pt idx="17808">
                  <c:v>0.43775462962963002</c:v>
                </c:pt>
                <c:pt idx="17809">
                  <c:v>0.43777777777777799</c:v>
                </c:pt>
                <c:pt idx="17810">
                  <c:v>0.43780092592592601</c:v>
                </c:pt>
                <c:pt idx="17811">
                  <c:v>0.43783564814814802</c:v>
                </c:pt>
                <c:pt idx="17812">
                  <c:v>0.43785879629629598</c:v>
                </c:pt>
                <c:pt idx="17813">
                  <c:v>0.437881944444445</c:v>
                </c:pt>
                <c:pt idx="17814">
                  <c:v>0.43790509259259303</c:v>
                </c:pt>
                <c:pt idx="17815">
                  <c:v>0.43792824074074099</c:v>
                </c:pt>
                <c:pt idx="17816">
                  <c:v>0.43795138888888901</c:v>
                </c:pt>
                <c:pt idx="17817">
                  <c:v>0.43797453703703698</c:v>
                </c:pt>
                <c:pt idx="17818">
                  <c:v>0.437997685185185</c:v>
                </c:pt>
                <c:pt idx="17819">
                  <c:v>0.43803240740740701</c:v>
                </c:pt>
                <c:pt idx="17820">
                  <c:v>0.43805555555555598</c:v>
                </c:pt>
                <c:pt idx="17821">
                  <c:v>0.438078703703704</c:v>
                </c:pt>
                <c:pt idx="17822">
                  <c:v>0.43810185185185202</c:v>
                </c:pt>
                <c:pt idx="17823">
                  <c:v>0.43812499999999999</c:v>
                </c:pt>
                <c:pt idx="17824">
                  <c:v>0.43814814814814801</c:v>
                </c:pt>
                <c:pt idx="17825">
                  <c:v>0.43817129629629598</c:v>
                </c:pt>
                <c:pt idx="17826">
                  <c:v>0.438194444444445</c:v>
                </c:pt>
                <c:pt idx="17827">
                  <c:v>0.43821759259259302</c:v>
                </c:pt>
                <c:pt idx="17828">
                  <c:v>0.43824074074074099</c:v>
                </c:pt>
                <c:pt idx="17829">
                  <c:v>0.43827546296296299</c:v>
                </c:pt>
                <c:pt idx="17830">
                  <c:v>0.43829861111111101</c:v>
                </c:pt>
                <c:pt idx="17831">
                  <c:v>0.43832175925925898</c:v>
                </c:pt>
                <c:pt idx="17832">
                  <c:v>0.438344907407408</c:v>
                </c:pt>
                <c:pt idx="17833">
                  <c:v>0.43836805555555602</c:v>
                </c:pt>
                <c:pt idx="17834">
                  <c:v>0.43839120370370399</c:v>
                </c:pt>
                <c:pt idx="17835">
                  <c:v>0.43841435185185201</c:v>
                </c:pt>
                <c:pt idx="17836">
                  <c:v>0.43843749999999998</c:v>
                </c:pt>
                <c:pt idx="17837">
                  <c:v>0.438460648148148</c:v>
                </c:pt>
                <c:pt idx="17838">
                  <c:v>0.43849537037037001</c:v>
                </c:pt>
                <c:pt idx="17839">
                  <c:v>0.43851851851851897</c:v>
                </c:pt>
                <c:pt idx="17840">
                  <c:v>0.438541666666667</c:v>
                </c:pt>
                <c:pt idx="17841">
                  <c:v>0.43856481481481502</c:v>
                </c:pt>
                <c:pt idx="17842">
                  <c:v>0.43858796296296299</c:v>
                </c:pt>
                <c:pt idx="17843">
                  <c:v>0.43861111111111101</c:v>
                </c:pt>
                <c:pt idx="17844">
                  <c:v>0.43863425925925897</c:v>
                </c:pt>
                <c:pt idx="17845">
                  <c:v>0.438657407407407</c:v>
                </c:pt>
                <c:pt idx="17846">
                  <c:v>0.43869212962963</c:v>
                </c:pt>
                <c:pt idx="17847">
                  <c:v>0.43871527777777802</c:v>
                </c:pt>
                <c:pt idx="17848">
                  <c:v>0.43873842592592599</c:v>
                </c:pt>
                <c:pt idx="17849">
                  <c:v>0.43876157407407401</c:v>
                </c:pt>
                <c:pt idx="17850">
                  <c:v>0.43878472222222198</c:v>
                </c:pt>
                <c:pt idx="17851">
                  <c:v>0.43880787037037</c:v>
                </c:pt>
                <c:pt idx="17852">
                  <c:v>0.43883101851851802</c:v>
                </c:pt>
                <c:pt idx="17853">
                  <c:v>0.43885416666666699</c:v>
                </c:pt>
                <c:pt idx="17854">
                  <c:v>0.43888888888888899</c:v>
                </c:pt>
                <c:pt idx="17855">
                  <c:v>0.43891203703703702</c:v>
                </c:pt>
                <c:pt idx="17856">
                  <c:v>0.43893518518518498</c:v>
                </c:pt>
                <c:pt idx="17857">
                  <c:v>0.43895833333333301</c:v>
                </c:pt>
                <c:pt idx="17858">
                  <c:v>0.43898148148148097</c:v>
                </c:pt>
                <c:pt idx="17859">
                  <c:v>0.43900462962962999</c:v>
                </c:pt>
                <c:pt idx="17860">
                  <c:v>0.43902777777777802</c:v>
                </c:pt>
                <c:pt idx="17861">
                  <c:v>0.43905092592592598</c:v>
                </c:pt>
                <c:pt idx="17862">
                  <c:v>0.43908564814814799</c:v>
                </c:pt>
                <c:pt idx="17863">
                  <c:v>0.43910879629629601</c:v>
                </c:pt>
                <c:pt idx="17864">
                  <c:v>0.43913194444444398</c:v>
                </c:pt>
                <c:pt idx="17865">
                  <c:v>0.439155092592593</c:v>
                </c:pt>
                <c:pt idx="17866">
                  <c:v>0.43917824074074102</c:v>
                </c:pt>
                <c:pt idx="17867">
                  <c:v>0.43920138888888899</c:v>
                </c:pt>
                <c:pt idx="17868">
                  <c:v>0.43922453703703701</c:v>
                </c:pt>
                <c:pt idx="17869">
                  <c:v>0.43924768518518498</c:v>
                </c:pt>
                <c:pt idx="17870">
                  <c:v>0.43928240740740698</c:v>
                </c:pt>
                <c:pt idx="17871">
                  <c:v>0.439305555555556</c:v>
                </c:pt>
                <c:pt idx="17872">
                  <c:v>0.43932870370370403</c:v>
                </c:pt>
                <c:pt idx="17873">
                  <c:v>0.43935185185185199</c:v>
                </c:pt>
                <c:pt idx="17874">
                  <c:v>0.43937500000000002</c:v>
                </c:pt>
                <c:pt idx="17875">
                  <c:v>0.43939814814814798</c:v>
                </c:pt>
                <c:pt idx="17876">
                  <c:v>0.439421296296296</c:v>
                </c:pt>
                <c:pt idx="17877">
                  <c:v>0.43944444444444403</c:v>
                </c:pt>
                <c:pt idx="17878">
                  <c:v>0.43946759259259299</c:v>
                </c:pt>
                <c:pt idx="17879">
                  <c:v>0.439502314814815</c:v>
                </c:pt>
                <c:pt idx="17880">
                  <c:v>0.43952546296296302</c:v>
                </c:pt>
                <c:pt idx="17881">
                  <c:v>0.43954861111111099</c:v>
                </c:pt>
                <c:pt idx="17882">
                  <c:v>0.43957175925925901</c:v>
                </c:pt>
                <c:pt idx="17883">
                  <c:v>0.43959490740740698</c:v>
                </c:pt>
                <c:pt idx="17884">
                  <c:v>0.439618055555556</c:v>
                </c:pt>
                <c:pt idx="17885">
                  <c:v>0.43964120370370402</c:v>
                </c:pt>
                <c:pt idx="17886">
                  <c:v>0.43966435185185199</c:v>
                </c:pt>
                <c:pt idx="17887">
                  <c:v>0.43968750000000001</c:v>
                </c:pt>
                <c:pt idx="17888">
                  <c:v>0.43972222222222201</c:v>
                </c:pt>
                <c:pt idx="17889">
                  <c:v>0.43974537037036998</c:v>
                </c:pt>
                <c:pt idx="17890">
                  <c:v>0.439768518518518</c:v>
                </c:pt>
                <c:pt idx="17891">
                  <c:v>0.43979166666666702</c:v>
                </c:pt>
                <c:pt idx="17892">
                  <c:v>0.43981481481481499</c:v>
                </c:pt>
                <c:pt idx="17893">
                  <c:v>0.43983796296296301</c:v>
                </c:pt>
                <c:pt idx="17894">
                  <c:v>0.43986111111111098</c:v>
                </c:pt>
                <c:pt idx="17895">
                  <c:v>0.439884259259259</c:v>
                </c:pt>
                <c:pt idx="17896">
                  <c:v>0.43991898148148201</c:v>
                </c:pt>
                <c:pt idx="17897">
                  <c:v>0.43994212962962997</c:v>
                </c:pt>
                <c:pt idx="17898">
                  <c:v>0.439965277777778</c:v>
                </c:pt>
                <c:pt idx="17899">
                  <c:v>0.43998842592592602</c:v>
                </c:pt>
                <c:pt idx="17900">
                  <c:v>0.44001157407407399</c:v>
                </c:pt>
                <c:pt idx="17901">
                  <c:v>0.44003472222222201</c:v>
                </c:pt>
                <c:pt idx="17902">
                  <c:v>0.44005787037036997</c:v>
                </c:pt>
                <c:pt idx="17903">
                  <c:v>0.440081018518518</c:v>
                </c:pt>
                <c:pt idx="17904">
                  <c:v>0.44010416666666702</c:v>
                </c:pt>
                <c:pt idx="17905">
                  <c:v>0.44013888888888902</c:v>
                </c:pt>
                <c:pt idx="17906">
                  <c:v>0.44016203703703699</c:v>
                </c:pt>
                <c:pt idx="17907">
                  <c:v>0.44018518518518501</c:v>
                </c:pt>
                <c:pt idx="17908">
                  <c:v>0.44020833333333298</c:v>
                </c:pt>
                <c:pt idx="17909">
                  <c:v>0.440231481481481</c:v>
                </c:pt>
                <c:pt idx="17910">
                  <c:v>0.44025462962963002</c:v>
                </c:pt>
                <c:pt idx="17911">
                  <c:v>0.44027777777777799</c:v>
                </c:pt>
                <c:pt idx="17912">
                  <c:v>0.44030092592592601</c:v>
                </c:pt>
                <c:pt idx="17913">
                  <c:v>0.44032407407407398</c:v>
                </c:pt>
                <c:pt idx="17914">
                  <c:v>0.440347222222222</c:v>
                </c:pt>
                <c:pt idx="17915">
                  <c:v>0.44038194444444401</c:v>
                </c:pt>
                <c:pt idx="17916">
                  <c:v>0.44040509259259297</c:v>
                </c:pt>
                <c:pt idx="17917">
                  <c:v>0.44042824074074099</c:v>
                </c:pt>
                <c:pt idx="17918">
                  <c:v>0.44045138888888902</c:v>
                </c:pt>
                <c:pt idx="17919">
                  <c:v>0.44047453703703698</c:v>
                </c:pt>
                <c:pt idx="17920">
                  <c:v>0.44049768518518501</c:v>
                </c:pt>
                <c:pt idx="17921">
                  <c:v>0.44052083333333297</c:v>
                </c:pt>
                <c:pt idx="17922">
                  <c:v>0.44054398148148199</c:v>
                </c:pt>
                <c:pt idx="17923">
                  <c:v>0.44056712962963002</c:v>
                </c:pt>
                <c:pt idx="17924">
                  <c:v>0.44060185185185202</c:v>
                </c:pt>
                <c:pt idx="17925">
                  <c:v>0.44062499999999999</c:v>
                </c:pt>
                <c:pt idx="17926">
                  <c:v>0.44064814814814801</c:v>
                </c:pt>
                <c:pt idx="17927">
                  <c:v>0.44067129629629598</c:v>
                </c:pt>
                <c:pt idx="17928">
                  <c:v>0.440694444444444</c:v>
                </c:pt>
                <c:pt idx="17929">
                  <c:v>0.44071759259259302</c:v>
                </c:pt>
                <c:pt idx="17930">
                  <c:v>0.44074074074074099</c:v>
                </c:pt>
                <c:pt idx="17931">
                  <c:v>0.44076388888888901</c:v>
                </c:pt>
                <c:pt idx="17932">
                  <c:v>0.44079861111111102</c:v>
                </c:pt>
                <c:pt idx="17933">
                  <c:v>0.44082175925925898</c:v>
                </c:pt>
                <c:pt idx="17934">
                  <c:v>0.44084490740740701</c:v>
                </c:pt>
                <c:pt idx="17935">
                  <c:v>0.44086805555555603</c:v>
                </c:pt>
                <c:pt idx="17936">
                  <c:v>0.44089120370370399</c:v>
                </c:pt>
                <c:pt idx="17937">
                  <c:v>0.44091435185185202</c:v>
                </c:pt>
                <c:pt idx="17938">
                  <c:v>0.44093749999999998</c:v>
                </c:pt>
                <c:pt idx="17939">
                  <c:v>0.440960648148148</c:v>
                </c:pt>
                <c:pt idx="17940">
                  <c:v>0.44099537037037001</c:v>
                </c:pt>
                <c:pt idx="17941">
                  <c:v>0.44101851851851898</c:v>
                </c:pt>
                <c:pt idx="17942">
                  <c:v>0.441041666666667</c:v>
                </c:pt>
                <c:pt idx="17943">
                  <c:v>0.44106481481481502</c:v>
                </c:pt>
                <c:pt idx="17944">
                  <c:v>0.44108796296296299</c:v>
                </c:pt>
                <c:pt idx="17945">
                  <c:v>0.44111111111111101</c:v>
                </c:pt>
                <c:pt idx="17946">
                  <c:v>0.44113425925925898</c:v>
                </c:pt>
                <c:pt idx="17947">
                  <c:v>0.441157407407407</c:v>
                </c:pt>
                <c:pt idx="17948">
                  <c:v>0.44119212962963</c:v>
                </c:pt>
                <c:pt idx="17949">
                  <c:v>0.44121527777777803</c:v>
                </c:pt>
                <c:pt idx="17950">
                  <c:v>0.44123842592592599</c:v>
                </c:pt>
                <c:pt idx="17951">
                  <c:v>0.44126157407407401</c:v>
                </c:pt>
                <c:pt idx="17952">
                  <c:v>0.44128472222222198</c:v>
                </c:pt>
                <c:pt idx="17953">
                  <c:v>0.44130787037037</c:v>
                </c:pt>
                <c:pt idx="17954">
                  <c:v>0.44133101851851803</c:v>
                </c:pt>
                <c:pt idx="17955">
                  <c:v>0.44135416666666699</c:v>
                </c:pt>
                <c:pt idx="17956">
                  <c:v>0.44137731481481501</c:v>
                </c:pt>
                <c:pt idx="17957">
                  <c:v>0.44141203703703702</c:v>
                </c:pt>
                <c:pt idx="17958">
                  <c:v>0.44143518518518499</c:v>
                </c:pt>
                <c:pt idx="17959">
                  <c:v>0.44145833333333301</c:v>
                </c:pt>
                <c:pt idx="17960">
                  <c:v>0.44148148148148197</c:v>
                </c:pt>
                <c:pt idx="17961">
                  <c:v>0.44150462962963</c:v>
                </c:pt>
                <c:pt idx="17962">
                  <c:v>0.44152777777777802</c:v>
                </c:pt>
                <c:pt idx="17963">
                  <c:v>0.44155092592592599</c:v>
                </c:pt>
                <c:pt idx="17964">
                  <c:v>0.44158564814814799</c:v>
                </c:pt>
                <c:pt idx="17965">
                  <c:v>0.44160879629629601</c:v>
                </c:pt>
                <c:pt idx="17966">
                  <c:v>0.44163194444444398</c:v>
                </c:pt>
                <c:pt idx="17967">
                  <c:v>0.441655092592593</c:v>
                </c:pt>
                <c:pt idx="17968">
                  <c:v>0.44167824074074102</c:v>
                </c:pt>
                <c:pt idx="17969">
                  <c:v>0.44170138888888899</c:v>
                </c:pt>
                <c:pt idx="17970">
                  <c:v>0.44172453703703701</c:v>
                </c:pt>
                <c:pt idx="17971">
                  <c:v>0.44174768518518498</c:v>
                </c:pt>
                <c:pt idx="17972">
                  <c:v>0.44178240740740798</c:v>
                </c:pt>
                <c:pt idx="17973">
                  <c:v>0.44180555555555601</c:v>
                </c:pt>
                <c:pt idx="17974">
                  <c:v>0.44182870370370397</c:v>
                </c:pt>
                <c:pt idx="17975">
                  <c:v>0.441851851851852</c:v>
                </c:pt>
                <c:pt idx="17976">
                  <c:v>0.44187500000000002</c:v>
                </c:pt>
                <c:pt idx="17977">
                  <c:v>0.44189814814814798</c:v>
                </c:pt>
                <c:pt idx="17978">
                  <c:v>0.44192129629629601</c:v>
                </c:pt>
                <c:pt idx="17979">
                  <c:v>0.44194444444444397</c:v>
                </c:pt>
                <c:pt idx="17980">
                  <c:v>0.44196759259259299</c:v>
                </c:pt>
                <c:pt idx="17981">
                  <c:v>0.442002314814815</c:v>
                </c:pt>
                <c:pt idx="17982">
                  <c:v>0.44202546296296302</c:v>
                </c:pt>
                <c:pt idx="17983">
                  <c:v>0.44204861111111099</c:v>
                </c:pt>
                <c:pt idx="17984">
                  <c:v>0.44207175925925901</c:v>
                </c:pt>
                <c:pt idx="17985">
                  <c:v>0.44209490740740698</c:v>
                </c:pt>
                <c:pt idx="17986">
                  <c:v>0.442118055555556</c:v>
                </c:pt>
                <c:pt idx="17987">
                  <c:v>0.44214120370370402</c:v>
                </c:pt>
                <c:pt idx="17988">
                  <c:v>0.44216435185185199</c:v>
                </c:pt>
                <c:pt idx="17989">
                  <c:v>0.44218750000000001</c:v>
                </c:pt>
                <c:pt idx="17990">
                  <c:v>0.44222222222222202</c:v>
                </c:pt>
                <c:pt idx="17991">
                  <c:v>0.44224537037036998</c:v>
                </c:pt>
                <c:pt idx="17992">
                  <c:v>0.44226851851851801</c:v>
                </c:pt>
                <c:pt idx="17993">
                  <c:v>0.44229166666666703</c:v>
                </c:pt>
                <c:pt idx="17994">
                  <c:v>0.44231481481481499</c:v>
                </c:pt>
                <c:pt idx="17995">
                  <c:v>0.44233796296296302</c:v>
                </c:pt>
                <c:pt idx="17996">
                  <c:v>0.44236111111111098</c:v>
                </c:pt>
                <c:pt idx="17997">
                  <c:v>0.44238425925925901</c:v>
                </c:pt>
                <c:pt idx="17998">
                  <c:v>0.44241898148148201</c:v>
                </c:pt>
                <c:pt idx="17999">
                  <c:v>0.44244212962962998</c:v>
                </c:pt>
                <c:pt idx="18000">
                  <c:v>0.442465277777778</c:v>
                </c:pt>
                <c:pt idx="18001">
                  <c:v>0.44248842592592602</c:v>
                </c:pt>
                <c:pt idx="18002">
                  <c:v>0.44251157407407399</c:v>
                </c:pt>
                <c:pt idx="18003">
                  <c:v>0.44253472222222201</c:v>
                </c:pt>
                <c:pt idx="18004">
                  <c:v>0.44255787037036998</c:v>
                </c:pt>
                <c:pt idx="18005">
                  <c:v>0.442581018518519</c:v>
                </c:pt>
                <c:pt idx="18006">
                  <c:v>0.44260416666666702</c:v>
                </c:pt>
                <c:pt idx="18007">
                  <c:v>0.44263888888888903</c:v>
                </c:pt>
                <c:pt idx="18008">
                  <c:v>0.44266203703703699</c:v>
                </c:pt>
                <c:pt idx="18009">
                  <c:v>0.44268518518518502</c:v>
                </c:pt>
                <c:pt idx="18010">
                  <c:v>0.44270833333333298</c:v>
                </c:pt>
                <c:pt idx="18011">
                  <c:v>0.442731481481481</c:v>
                </c:pt>
                <c:pt idx="18012">
                  <c:v>0.44275462962963003</c:v>
                </c:pt>
                <c:pt idx="18013">
                  <c:v>0.44277777777777799</c:v>
                </c:pt>
                <c:pt idx="18014">
                  <c:v>0.44280092592592601</c:v>
                </c:pt>
                <c:pt idx="18015">
                  <c:v>0.44283564814814802</c:v>
                </c:pt>
                <c:pt idx="18016">
                  <c:v>0.44285879629629599</c:v>
                </c:pt>
                <c:pt idx="18017">
                  <c:v>0.44288194444444501</c:v>
                </c:pt>
                <c:pt idx="18018">
                  <c:v>0.44290509259259297</c:v>
                </c:pt>
                <c:pt idx="18019">
                  <c:v>0.442928240740741</c:v>
                </c:pt>
                <c:pt idx="18020">
                  <c:v>0.44295138888888902</c:v>
                </c:pt>
                <c:pt idx="18021">
                  <c:v>0.44297453703703699</c:v>
                </c:pt>
                <c:pt idx="18022">
                  <c:v>0.44299768518518501</c:v>
                </c:pt>
                <c:pt idx="18023">
                  <c:v>0.44302083333333298</c:v>
                </c:pt>
                <c:pt idx="18024">
                  <c:v>0.44305555555555598</c:v>
                </c:pt>
                <c:pt idx="18025">
                  <c:v>0.443078703703704</c:v>
                </c:pt>
                <c:pt idx="18026">
                  <c:v>0.44310185185185202</c:v>
                </c:pt>
                <c:pt idx="18027">
                  <c:v>0.44312499999999999</c:v>
                </c:pt>
                <c:pt idx="18028">
                  <c:v>0.44314814814814801</c:v>
                </c:pt>
                <c:pt idx="18029">
                  <c:v>0.44317129629629598</c:v>
                </c:pt>
                <c:pt idx="18030">
                  <c:v>0.443194444444444</c:v>
                </c:pt>
                <c:pt idx="18031">
                  <c:v>0.44321759259259302</c:v>
                </c:pt>
                <c:pt idx="18032">
                  <c:v>0.44324074074074099</c:v>
                </c:pt>
                <c:pt idx="18033">
                  <c:v>0.443275462962963</c:v>
                </c:pt>
                <c:pt idx="18034">
                  <c:v>0.44329861111111102</c:v>
                </c:pt>
                <c:pt idx="18035">
                  <c:v>0.44332175925925899</c:v>
                </c:pt>
                <c:pt idx="18036">
                  <c:v>0.44334490740740701</c:v>
                </c:pt>
                <c:pt idx="18037">
                  <c:v>0.44336805555555597</c:v>
                </c:pt>
                <c:pt idx="18038">
                  <c:v>0.443391203703704</c:v>
                </c:pt>
                <c:pt idx="18039">
                  <c:v>0.44341435185185202</c:v>
                </c:pt>
                <c:pt idx="18040">
                  <c:v>0.44343749999999998</c:v>
                </c:pt>
                <c:pt idx="18041">
                  <c:v>0.44346064814814801</c:v>
                </c:pt>
                <c:pt idx="18042">
                  <c:v>0.44349537037037001</c:v>
                </c:pt>
                <c:pt idx="18043">
                  <c:v>0.44351851851851798</c:v>
                </c:pt>
                <c:pt idx="18044">
                  <c:v>0.443541666666667</c:v>
                </c:pt>
                <c:pt idx="18045">
                  <c:v>0.44356481481481502</c:v>
                </c:pt>
                <c:pt idx="18046">
                  <c:v>0.44358796296296299</c:v>
                </c:pt>
                <c:pt idx="18047">
                  <c:v>0.44361111111111101</c:v>
                </c:pt>
                <c:pt idx="18048">
                  <c:v>0.44363425925925898</c:v>
                </c:pt>
                <c:pt idx="18049">
                  <c:v>0.443657407407407</c:v>
                </c:pt>
                <c:pt idx="18050">
                  <c:v>0.44369212962963001</c:v>
                </c:pt>
                <c:pt idx="18051">
                  <c:v>0.44371527777777803</c:v>
                </c:pt>
                <c:pt idx="18052">
                  <c:v>0.44373842592592599</c:v>
                </c:pt>
                <c:pt idx="18053">
                  <c:v>0.44376157407407402</c:v>
                </c:pt>
                <c:pt idx="18054">
                  <c:v>0.44378472222222198</c:v>
                </c:pt>
                <c:pt idx="18055">
                  <c:v>0.44380787037037001</c:v>
                </c:pt>
                <c:pt idx="18056">
                  <c:v>0.44383101851851797</c:v>
                </c:pt>
                <c:pt idx="18057">
                  <c:v>0.44385416666666699</c:v>
                </c:pt>
                <c:pt idx="18058">
                  <c:v>0.443888888888889</c:v>
                </c:pt>
                <c:pt idx="18059">
                  <c:v>0.44391203703703702</c:v>
                </c:pt>
                <c:pt idx="18060">
                  <c:v>0.44393518518518499</c:v>
                </c:pt>
                <c:pt idx="18061">
                  <c:v>0.44395833333333301</c:v>
                </c:pt>
                <c:pt idx="18062">
                  <c:v>0.44398148148148198</c:v>
                </c:pt>
                <c:pt idx="18063">
                  <c:v>0.44400462962963</c:v>
                </c:pt>
                <c:pt idx="18064">
                  <c:v>0.44402777777777802</c:v>
                </c:pt>
                <c:pt idx="18065">
                  <c:v>0.44405092592592599</c:v>
                </c:pt>
                <c:pt idx="18066">
                  <c:v>0.44407407407407401</c:v>
                </c:pt>
                <c:pt idx="18067">
                  <c:v>0.44410879629629602</c:v>
                </c:pt>
                <c:pt idx="18068">
                  <c:v>0.44413194444444398</c:v>
                </c:pt>
                <c:pt idx="18069">
                  <c:v>0.444155092592593</c:v>
                </c:pt>
                <c:pt idx="18070">
                  <c:v>0.44417824074074103</c:v>
                </c:pt>
                <c:pt idx="18071">
                  <c:v>0.44420138888888899</c:v>
                </c:pt>
                <c:pt idx="18072">
                  <c:v>0.44422453703703701</c:v>
                </c:pt>
                <c:pt idx="18073">
                  <c:v>0.44424768518518498</c:v>
                </c:pt>
                <c:pt idx="18074">
                  <c:v>0.444270833333333</c:v>
                </c:pt>
                <c:pt idx="18075">
                  <c:v>0.44430555555555601</c:v>
                </c:pt>
                <c:pt idx="18076">
                  <c:v>0.44432870370370398</c:v>
                </c:pt>
                <c:pt idx="18077">
                  <c:v>0.444351851851852</c:v>
                </c:pt>
                <c:pt idx="18078">
                  <c:v>0.44437500000000002</c:v>
                </c:pt>
                <c:pt idx="18079">
                  <c:v>0.44439814814814799</c:v>
                </c:pt>
                <c:pt idx="18080">
                  <c:v>0.44442129629629601</c:v>
                </c:pt>
                <c:pt idx="18081">
                  <c:v>0.44444444444444398</c:v>
                </c:pt>
                <c:pt idx="18082">
                  <c:v>0.444467592592593</c:v>
                </c:pt>
                <c:pt idx="18083">
                  <c:v>0.444502314814815</c:v>
                </c:pt>
                <c:pt idx="18084">
                  <c:v>0.44452546296296302</c:v>
                </c:pt>
                <c:pt idx="18085">
                  <c:v>0.44454861111111099</c:v>
                </c:pt>
                <c:pt idx="18086">
                  <c:v>0.44457175925925901</c:v>
                </c:pt>
                <c:pt idx="18087">
                  <c:v>0.44459490740740698</c:v>
                </c:pt>
                <c:pt idx="18088">
                  <c:v>0.444618055555556</c:v>
                </c:pt>
                <c:pt idx="18089">
                  <c:v>0.44464120370370402</c:v>
                </c:pt>
                <c:pt idx="18090">
                  <c:v>0.44466435185185199</c:v>
                </c:pt>
                <c:pt idx="18091">
                  <c:v>0.44468750000000001</c:v>
                </c:pt>
                <c:pt idx="18092">
                  <c:v>0.44472222222222202</c:v>
                </c:pt>
                <c:pt idx="18093">
                  <c:v>0.44474537037036999</c:v>
                </c:pt>
                <c:pt idx="18094">
                  <c:v>0.44476851851851901</c:v>
                </c:pt>
                <c:pt idx="18095">
                  <c:v>0.44479166666666697</c:v>
                </c:pt>
                <c:pt idx="18096">
                  <c:v>0.444814814814815</c:v>
                </c:pt>
                <c:pt idx="18097">
                  <c:v>0.44483796296296302</c:v>
                </c:pt>
                <c:pt idx="18098">
                  <c:v>0.44486111111111099</c:v>
                </c:pt>
                <c:pt idx="18099">
                  <c:v>0.44488425925925901</c:v>
                </c:pt>
                <c:pt idx="18100">
                  <c:v>0.44490740740740697</c:v>
                </c:pt>
                <c:pt idx="18101">
                  <c:v>0.44494212962962998</c:v>
                </c:pt>
                <c:pt idx="18102">
                  <c:v>0.444965277777778</c:v>
                </c:pt>
                <c:pt idx="18103">
                  <c:v>0.44498842592592602</c:v>
                </c:pt>
                <c:pt idx="18104">
                  <c:v>0.44501157407407399</c:v>
                </c:pt>
                <c:pt idx="18105">
                  <c:v>0.44503472222222201</c:v>
                </c:pt>
                <c:pt idx="18106">
                  <c:v>0.44505787037036998</c:v>
                </c:pt>
                <c:pt idx="18107">
                  <c:v>0.445081018518518</c:v>
                </c:pt>
                <c:pt idx="18108">
                  <c:v>0.44510416666666702</c:v>
                </c:pt>
                <c:pt idx="18109">
                  <c:v>0.44512731481481499</c:v>
                </c:pt>
                <c:pt idx="18110">
                  <c:v>0.445162037037037</c:v>
                </c:pt>
                <c:pt idx="18111">
                  <c:v>0.44518518518518502</c:v>
                </c:pt>
                <c:pt idx="18112">
                  <c:v>0.44520833333333298</c:v>
                </c:pt>
                <c:pt idx="18113">
                  <c:v>0.44523148148148101</c:v>
                </c:pt>
                <c:pt idx="18114">
                  <c:v>0.44525462962963003</c:v>
                </c:pt>
                <c:pt idx="18115">
                  <c:v>0.44527777777777799</c:v>
                </c:pt>
                <c:pt idx="18116">
                  <c:v>0.44530092592592602</c:v>
                </c:pt>
                <c:pt idx="18117">
                  <c:v>0.44532407407407398</c:v>
                </c:pt>
                <c:pt idx="18118">
                  <c:v>0.44535879629629599</c:v>
                </c:pt>
                <c:pt idx="18119">
                  <c:v>0.44538194444444501</c:v>
                </c:pt>
                <c:pt idx="18120">
                  <c:v>0.44540509259259298</c:v>
                </c:pt>
                <c:pt idx="18121">
                  <c:v>0.445428240740741</c:v>
                </c:pt>
                <c:pt idx="18122">
                  <c:v>0.44545138888888902</c:v>
                </c:pt>
                <c:pt idx="18123">
                  <c:v>0.44547453703703699</c:v>
                </c:pt>
                <c:pt idx="18124">
                  <c:v>0.44549768518518501</c:v>
                </c:pt>
                <c:pt idx="18125">
                  <c:v>0.44552083333333298</c:v>
                </c:pt>
                <c:pt idx="18126">
                  <c:v>0.445543981481482</c:v>
                </c:pt>
                <c:pt idx="18127">
                  <c:v>0.445578703703704</c:v>
                </c:pt>
                <c:pt idx="18128">
                  <c:v>0.44560185185185203</c:v>
                </c:pt>
                <c:pt idx="18129">
                  <c:v>0.44562499999999999</c:v>
                </c:pt>
                <c:pt idx="18130">
                  <c:v>0.44564814814814802</c:v>
                </c:pt>
                <c:pt idx="18131">
                  <c:v>0.44567129629629598</c:v>
                </c:pt>
                <c:pt idx="18132">
                  <c:v>0.445694444444444</c:v>
                </c:pt>
                <c:pt idx="18133">
                  <c:v>0.44571759259259303</c:v>
                </c:pt>
                <c:pt idx="18134">
                  <c:v>0.44574074074074099</c:v>
                </c:pt>
                <c:pt idx="18135">
                  <c:v>0.445775462962963</c:v>
                </c:pt>
                <c:pt idx="18136">
                  <c:v>0.44579861111111102</c:v>
                </c:pt>
                <c:pt idx="18137">
                  <c:v>0.44582175925925899</c:v>
                </c:pt>
                <c:pt idx="18138">
                  <c:v>0.44584490740740701</c:v>
                </c:pt>
                <c:pt idx="18139">
                  <c:v>0.44586805555555598</c:v>
                </c:pt>
                <c:pt idx="18140">
                  <c:v>0.445891203703704</c:v>
                </c:pt>
                <c:pt idx="18141">
                  <c:v>0.44591435185185202</c:v>
                </c:pt>
                <c:pt idx="18142">
                  <c:v>0.44593749999999999</c:v>
                </c:pt>
                <c:pt idx="18143">
                  <c:v>0.44597222222222199</c:v>
                </c:pt>
                <c:pt idx="18144">
                  <c:v>0.44599537037037001</c:v>
                </c:pt>
                <c:pt idx="18145">
                  <c:v>0.44601851851851898</c:v>
                </c:pt>
                <c:pt idx="18146">
                  <c:v>0.446041666666667</c:v>
                </c:pt>
                <c:pt idx="18147">
                  <c:v>0.44606481481481502</c:v>
                </c:pt>
                <c:pt idx="18148">
                  <c:v>0.44608796296296299</c:v>
                </c:pt>
                <c:pt idx="18149">
                  <c:v>0.44611111111111101</c:v>
                </c:pt>
                <c:pt idx="18150">
                  <c:v>0.44613425925925898</c:v>
                </c:pt>
                <c:pt idx="18151">
                  <c:v>0.44616898148148199</c:v>
                </c:pt>
                <c:pt idx="18152">
                  <c:v>0.44619212962963001</c:v>
                </c:pt>
                <c:pt idx="18153">
                  <c:v>0.44621527777777797</c:v>
                </c:pt>
                <c:pt idx="18154">
                  <c:v>0.446238425925926</c:v>
                </c:pt>
                <c:pt idx="18155">
                  <c:v>0.44626157407407402</c:v>
                </c:pt>
                <c:pt idx="18156">
                  <c:v>0.44628472222222199</c:v>
                </c:pt>
                <c:pt idx="18157">
                  <c:v>0.44630787037037001</c:v>
                </c:pt>
                <c:pt idx="18158">
                  <c:v>0.44633101851851797</c:v>
                </c:pt>
                <c:pt idx="18159">
                  <c:v>0.446354166666667</c:v>
                </c:pt>
                <c:pt idx="18160">
                  <c:v>0.446388888888889</c:v>
                </c:pt>
                <c:pt idx="18161">
                  <c:v>0.44641203703703702</c:v>
                </c:pt>
                <c:pt idx="18162">
                  <c:v>0.44643518518518499</c:v>
                </c:pt>
                <c:pt idx="18163">
                  <c:v>0.44645833333333301</c:v>
                </c:pt>
                <c:pt idx="18164">
                  <c:v>0.44648148148148198</c:v>
                </c:pt>
                <c:pt idx="18165">
                  <c:v>0.44650462962963</c:v>
                </c:pt>
                <c:pt idx="18166">
                  <c:v>0.44652777777777802</c:v>
                </c:pt>
                <c:pt idx="18167">
                  <c:v>0.44655092592592599</c:v>
                </c:pt>
                <c:pt idx="18168">
                  <c:v>0.446585648148148</c:v>
                </c:pt>
                <c:pt idx="18169">
                  <c:v>0.44660879629629602</c:v>
                </c:pt>
                <c:pt idx="18170">
                  <c:v>0.44663194444444398</c:v>
                </c:pt>
                <c:pt idx="18171">
                  <c:v>0.44665509259259301</c:v>
                </c:pt>
                <c:pt idx="18172">
                  <c:v>0.44667824074074097</c:v>
                </c:pt>
                <c:pt idx="18173">
                  <c:v>0.44670138888888899</c:v>
                </c:pt>
                <c:pt idx="18174">
                  <c:v>0.44672453703703702</c:v>
                </c:pt>
                <c:pt idx="18175">
                  <c:v>0.44674768518518498</c:v>
                </c:pt>
                <c:pt idx="18176">
                  <c:v>0.44677083333333301</c:v>
                </c:pt>
                <c:pt idx="18177">
                  <c:v>0.44679398148148097</c:v>
                </c:pt>
                <c:pt idx="18178">
                  <c:v>0.44682870370370398</c:v>
                </c:pt>
                <c:pt idx="18179">
                  <c:v>0.446851851851852</c:v>
                </c:pt>
                <c:pt idx="18180">
                  <c:v>0.44687500000000002</c:v>
                </c:pt>
                <c:pt idx="18181">
                  <c:v>0.44689814814814799</c:v>
                </c:pt>
                <c:pt idx="18182">
                  <c:v>0.44692129629629601</c:v>
                </c:pt>
                <c:pt idx="18183">
                  <c:v>0.44694444444444398</c:v>
                </c:pt>
                <c:pt idx="18184">
                  <c:v>0.446967592592593</c:v>
                </c:pt>
                <c:pt idx="18185">
                  <c:v>0.44699074074074102</c:v>
                </c:pt>
                <c:pt idx="18186">
                  <c:v>0.44701388888888899</c:v>
                </c:pt>
                <c:pt idx="18187">
                  <c:v>0.44704861111111099</c:v>
                </c:pt>
                <c:pt idx="18188">
                  <c:v>0.44707175925925902</c:v>
                </c:pt>
                <c:pt idx="18189">
                  <c:v>0.44709490740740698</c:v>
                </c:pt>
                <c:pt idx="18190">
                  <c:v>0.447118055555556</c:v>
                </c:pt>
                <c:pt idx="18191">
                  <c:v>0.44714120370370403</c:v>
                </c:pt>
                <c:pt idx="18192">
                  <c:v>0.44716435185185199</c:v>
                </c:pt>
                <c:pt idx="18193">
                  <c:v>0.44718750000000002</c:v>
                </c:pt>
                <c:pt idx="18194">
                  <c:v>0.44721064814814798</c:v>
                </c:pt>
                <c:pt idx="18195">
                  <c:v>0.447233796296296</c:v>
                </c:pt>
                <c:pt idx="18196">
                  <c:v>0.44726851851851801</c:v>
                </c:pt>
                <c:pt idx="18197">
                  <c:v>0.44729166666666698</c:v>
                </c:pt>
                <c:pt idx="18198">
                  <c:v>0.447314814814815</c:v>
                </c:pt>
                <c:pt idx="18199">
                  <c:v>0.44733796296296302</c:v>
                </c:pt>
                <c:pt idx="18200">
                  <c:v>0.44736111111111099</c:v>
                </c:pt>
                <c:pt idx="18201">
                  <c:v>0.44738425925925901</c:v>
                </c:pt>
                <c:pt idx="18202">
                  <c:v>0.44740740740740698</c:v>
                </c:pt>
                <c:pt idx="18203">
                  <c:v>0.447430555555556</c:v>
                </c:pt>
                <c:pt idx="18204">
                  <c:v>0.447465277777778</c:v>
                </c:pt>
                <c:pt idx="18205">
                  <c:v>0.44748842592592603</c:v>
                </c:pt>
                <c:pt idx="18206">
                  <c:v>0.44751157407407399</c:v>
                </c:pt>
                <c:pt idx="18207">
                  <c:v>0.44753472222222201</c:v>
                </c:pt>
                <c:pt idx="18208">
                  <c:v>0.44755787037036998</c:v>
                </c:pt>
                <c:pt idx="18209">
                  <c:v>0.447581018518518</c:v>
                </c:pt>
                <c:pt idx="18210">
                  <c:v>0.44760416666666702</c:v>
                </c:pt>
                <c:pt idx="18211">
                  <c:v>0.44762731481481499</c:v>
                </c:pt>
                <c:pt idx="18212">
                  <c:v>0.44765046296296301</c:v>
                </c:pt>
                <c:pt idx="18213">
                  <c:v>0.44768518518518502</c:v>
                </c:pt>
                <c:pt idx="18214">
                  <c:v>0.44770833333333299</c:v>
                </c:pt>
                <c:pt idx="18215">
                  <c:v>0.44773148148148101</c:v>
                </c:pt>
                <c:pt idx="18216">
                  <c:v>0.44775462962962997</c:v>
                </c:pt>
                <c:pt idx="18217">
                  <c:v>0.447777777777778</c:v>
                </c:pt>
                <c:pt idx="18218">
                  <c:v>0.44780092592592602</c:v>
                </c:pt>
                <c:pt idx="18219">
                  <c:v>0.44782407407407399</c:v>
                </c:pt>
                <c:pt idx="18220">
                  <c:v>0.44784722222222201</c:v>
                </c:pt>
                <c:pt idx="18221">
                  <c:v>0.44787037037036997</c:v>
                </c:pt>
                <c:pt idx="18222">
                  <c:v>0.44790509259259298</c:v>
                </c:pt>
                <c:pt idx="18223">
                  <c:v>0.447928240740741</c:v>
                </c:pt>
                <c:pt idx="18224">
                  <c:v>0.44795138888888902</c:v>
                </c:pt>
                <c:pt idx="18225">
                  <c:v>0.44797453703703699</c:v>
                </c:pt>
                <c:pt idx="18226">
                  <c:v>0.44799768518518501</c:v>
                </c:pt>
                <c:pt idx="18227">
                  <c:v>0.44802083333333298</c:v>
                </c:pt>
                <c:pt idx="18228">
                  <c:v>0.448043981481481</c:v>
                </c:pt>
                <c:pt idx="18229">
                  <c:v>0.44806712962963002</c:v>
                </c:pt>
                <c:pt idx="18230">
                  <c:v>0.44809027777777799</c:v>
                </c:pt>
                <c:pt idx="18231">
                  <c:v>0.448125</c:v>
                </c:pt>
                <c:pt idx="18232">
                  <c:v>0.44814814814814802</c:v>
                </c:pt>
                <c:pt idx="18233">
                  <c:v>0.44817129629629598</c:v>
                </c:pt>
                <c:pt idx="18234">
                  <c:v>0.44819444444444401</c:v>
                </c:pt>
                <c:pt idx="18235">
                  <c:v>0.44821759259259297</c:v>
                </c:pt>
                <c:pt idx="18236">
                  <c:v>0.44824074074074099</c:v>
                </c:pt>
                <c:pt idx="18237">
                  <c:v>0.44826388888888902</c:v>
                </c:pt>
                <c:pt idx="18238">
                  <c:v>0.44828703703703698</c:v>
                </c:pt>
                <c:pt idx="18239">
                  <c:v>0.44831018518518501</c:v>
                </c:pt>
                <c:pt idx="18240">
                  <c:v>0.44834490740740801</c:v>
                </c:pt>
                <c:pt idx="18241">
                  <c:v>0.44836805555555598</c:v>
                </c:pt>
                <c:pt idx="18242">
                  <c:v>0.448391203703704</c:v>
                </c:pt>
                <c:pt idx="18243">
                  <c:v>0.44841435185185202</c:v>
                </c:pt>
                <c:pt idx="18244">
                  <c:v>0.44843749999999999</c:v>
                </c:pt>
                <c:pt idx="18245">
                  <c:v>0.44846064814814801</c:v>
                </c:pt>
                <c:pt idx="18246">
                  <c:v>0.44848379629629598</c:v>
                </c:pt>
                <c:pt idx="18247">
                  <c:v>0.448506944444445</c:v>
                </c:pt>
                <c:pt idx="18248">
                  <c:v>0.448541666666667</c:v>
                </c:pt>
                <c:pt idx="18249">
                  <c:v>0.44856481481481503</c:v>
                </c:pt>
                <c:pt idx="18250">
                  <c:v>0.44858796296296299</c:v>
                </c:pt>
                <c:pt idx="18251">
                  <c:v>0.44861111111111102</c:v>
                </c:pt>
                <c:pt idx="18252">
                  <c:v>0.44863425925925898</c:v>
                </c:pt>
                <c:pt idx="18253">
                  <c:v>0.44865740740740701</c:v>
                </c:pt>
                <c:pt idx="18254">
                  <c:v>0.44868055555555603</c:v>
                </c:pt>
                <c:pt idx="18255">
                  <c:v>0.44871527777777798</c:v>
                </c:pt>
                <c:pt idx="18256">
                  <c:v>0.448738425925926</c:v>
                </c:pt>
                <c:pt idx="18257">
                  <c:v>0.44876157407407402</c:v>
                </c:pt>
                <c:pt idx="18258">
                  <c:v>0.44878472222222199</c:v>
                </c:pt>
                <c:pt idx="18259">
                  <c:v>0.44880787037037001</c:v>
                </c:pt>
                <c:pt idx="18260">
                  <c:v>0.44883101851851798</c:v>
                </c:pt>
                <c:pt idx="18261">
                  <c:v>0.448854166666667</c:v>
                </c:pt>
                <c:pt idx="18262">
                  <c:v>0.44887731481481502</c:v>
                </c:pt>
                <c:pt idx="18263">
                  <c:v>0.44891203703703703</c:v>
                </c:pt>
                <c:pt idx="18264">
                  <c:v>0.44893518518518499</c:v>
                </c:pt>
                <c:pt idx="18265">
                  <c:v>0.44895833333333302</c:v>
                </c:pt>
                <c:pt idx="18266">
                  <c:v>0.44898148148148198</c:v>
                </c:pt>
                <c:pt idx="18267">
                  <c:v>0.44900462962963</c:v>
                </c:pt>
                <c:pt idx="18268">
                  <c:v>0.44902777777777803</c:v>
                </c:pt>
                <c:pt idx="18269">
                  <c:v>0.44905092592592599</c:v>
                </c:pt>
                <c:pt idx="18270">
                  <c:v>0.44907407407407401</c:v>
                </c:pt>
                <c:pt idx="18271">
                  <c:v>0.44910879629629602</c:v>
                </c:pt>
                <c:pt idx="18272">
                  <c:v>0.44913194444444399</c:v>
                </c:pt>
                <c:pt idx="18273">
                  <c:v>0.44915509259259301</c:v>
                </c:pt>
                <c:pt idx="18274">
                  <c:v>0.44917824074074097</c:v>
                </c:pt>
                <c:pt idx="18275">
                  <c:v>0.449201388888889</c:v>
                </c:pt>
                <c:pt idx="18276">
                  <c:v>0.44922453703703702</c:v>
                </c:pt>
                <c:pt idx="18277">
                  <c:v>0.44924768518518499</c:v>
                </c:pt>
                <c:pt idx="18278">
                  <c:v>0.44927083333333301</c:v>
                </c:pt>
                <c:pt idx="18279">
                  <c:v>0.44929398148148197</c:v>
                </c:pt>
                <c:pt idx="18280">
                  <c:v>0.44932870370370398</c:v>
                </c:pt>
                <c:pt idx="18281">
                  <c:v>0.449351851851852</c:v>
                </c:pt>
                <c:pt idx="18282">
                  <c:v>0.44937500000000002</c:v>
                </c:pt>
                <c:pt idx="18283">
                  <c:v>0.44939814814814799</c:v>
                </c:pt>
                <c:pt idx="18284">
                  <c:v>0.44942129629629601</c:v>
                </c:pt>
                <c:pt idx="18285">
                  <c:v>0.44944444444444498</c:v>
                </c:pt>
                <c:pt idx="18286">
                  <c:v>0.44947916666666698</c:v>
                </c:pt>
                <c:pt idx="18287">
                  <c:v>0.44950231481481501</c:v>
                </c:pt>
                <c:pt idx="18288">
                  <c:v>0.44952546296296297</c:v>
                </c:pt>
                <c:pt idx="18289">
                  <c:v>0.449548611111111</c:v>
                </c:pt>
                <c:pt idx="18290">
                  <c:v>0.44957175925925902</c:v>
                </c:pt>
                <c:pt idx="18291">
                  <c:v>0.44959490740740798</c:v>
                </c:pt>
                <c:pt idx="18292">
                  <c:v>0.44961805555555601</c:v>
                </c:pt>
                <c:pt idx="18293">
                  <c:v>0.44965277777777801</c:v>
                </c:pt>
                <c:pt idx="18294">
                  <c:v>0.44967592592592598</c:v>
                </c:pt>
                <c:pt idx="18295">
                  <c:v>0.449699074074074</c:v>
                </c:pt>
                <c:pt idx="18296">
                  <c:v>0.44972222222222202</c:v>
                </c:pt>
                <c:pt idx="18297">
                  <c:v>0.44974537037036999</c:v>
                </c:pt>
                <c:pt idx="18298">
                  <c:v>0.44976851851851801</c:v>
                </c:pt>
                <c:pt idx="18299">
                  <c:v>0.44979166666666698</c:v>
                </c:pt>
                <c:pt idx="18300">
                  <c:v>0.449814814814815</c:v>
                </c:pt>
                <c:pt idx="18301">
                  <c:v>0.44983796296296302</c:v>
                </c:pt>
                <c:pt idx="18302">
                  <c:v>0.44987268518518497</c:v>
                </c:pt>
                <c:pt idx="18303">
                  <c:v>0.449895833333333</c:v>
                </c:pt>
                <c:pt idx="18304">
                  <c:v>0.44991898148148202</c:v>
                </c:pt>
                <c:pt idx="18305">
                  <c:v>0.44994212962962998</c:v>
                </c:pt>
                <c:pt idx="18306">
                  <c:v>0.44996527777777801</c:v>
                </c:pt>
                <c:pt idx="18307">
                  <c:v>0.44998842592592603</c:v>
                </c:pt>
                <c:pt idx="18308">
                  <c:v>0.45001157407407399</c:v>
                </c:pt>
                <c:pt idx="18309">
                  <c:v>0.45003472222222202</c:v>
                </c:pt>
                <c:pt idx="18310">
                  <c:v>0.45005787037036998</c:v>
                </c:pt>
                <c:pt idx="18311">
                  <c:v>0.45009259259259299</c:v>
                </c:pt>
                <c:pt idx="18312">
                  <c:v>0.45011574074074101</c:v>
                </c:pt>
                <c:pt idx="18313">
                  <c:v>0.45013888888888898</c:v>
                </c:pt>
                <c:pt idx="18314">
                  <c:v>0.450162037037037</c:v>
                </c:pt>
                <c:pt idx="18315">
                  <c:v>0.45018518518518502</c:v>
                </c:pt>
                <c:pt idx="18316">
                  <c:v>0.45020833333333299</c:v>
                </c:pt>
                <c:pt idx="18317">
                  <c:v>0.45023148148148101</c:v>
                </c:pt>
                <c:pt idx="18318">
                  <c:v>0.45026620370370402</c:v>
                </c:pt>
                <c:pt idx="18319">
                  <c:v>0.45028935185185198</c:v>
                </c:pt>
                <c:pt idx="18320">
                  <c:v>0.4503125</c:v>
                </c:pt>
                <c:pt idx="18321">
                  <c:v>0.45033564814814803</c:v>
                </c:pt>
                <c:pt idx="18322">
                  <c:v>0.45035879629629599</c:v>
                </c:pt>
                <c:pt idx="18323">
                  <c:v>0.45038194444444402</c:v>
                </c:pt>
                <c:pt idx="18324">
                  <c:v>0.45040509259259298</c:v>
                </c:pt>
                <c:pt idx="18325">
                  <c:v>0.450428240740741</c:v>
                </c:pt>
                <c:pt idx="18326">
                  <c:v>0.45046296296296301</c:v>
                </c:pt>
                <c:pt idx="18327">
                  <c:v>0.45048611111111098</c:v>
                </c:pt>
                <c:pt idx="18328">
                  <c:v>0.450509259259259</c:v>
                </c:pt>
                <c:pt idx="18329">
                  <c:v>0.45053240740740702</c:v>
                </c:pt>
                <c:pt idx="18330">
                  <c:v>0.45055555555555599</c:v>
                </c:pt>
                <c:pt idx="18331">
                  <c:v>0.45057870370370401</c:v>
                </c:pt>
                <c:pt idx="18332">
                  <c:v>0.45060185185185198</c:v>
                </c:pt>
                <c:pt idx="18333">
                  <c:v>0.450625</c:v>
                </c:pt>
                <c:pt idx="18334">
                  <c:v>0.45064814814814802</c:v>
                </c:pt>
                <c:pt idx="18335">
                  <c:v>0.45068287037037003</c:v>
                </c:pt>
                <c:pt idx="18336">
                  <c:v>0.45070601851851799</c:v>
                </c:pt>
                <c:pt idx="18337">
                  <c:v>0.45072916666666701</c:v>
                </c:pt>
                <c:pt idx="18338">
                  <c:v>0.45075231481481498</c:v>
                </c:pt>
                <c:pt idx="18339">
                  <c:v>0.450775462962963</c:v>
                </c:pt>
                <c:pt idx="18340">
                  <c:v>0.45079861111111103</c:v>
                </c:pt>
                <c:pt idx="18341">
                  <c:v>0.45082175925925899</c:v>
                </c:pt>
                <c:pt idx="18342">
                  <c:v>0.450856481481482</c:v>
                </c:pt>
                <c:pt idx="18343">
                  <c:v>0.45087962962963002</c:v>
                </c:pt>
                <c:pt idx="18344">
                  <c:v>0.45090277777777799</c:v>
                </c:pt>
                <c:pt idx="18345">
                  <c:v>0.45092592592592601</c:v>
                </c:pt>
                <c:pt idx="18346">
                  <c:v>0.45094907407407397</c:v>
                </c:pt>
                <c:pt idx="18347">
                  <c:v>0.450972222222222</c:v>
                </c:pt>
                <c:pt idx="18348">
                  <c:v>0.45099537037037002</c:v>
                </c:pt>
                <c:pt idx="18349">
                  <c:v>0.45101851851851799</c:v>
                </c:pt>
                <c:pt idx="18350">
                  <c:v>0.45105324074074099</c:v>
                </c:pt>
                <c:pt idx="18351">
                  <c:v>0.45107638888888901</c:v>
                </c:pt>
                <c:pt idx="18352">
                  <c:v>0.45109953703703698</c:v>
                </c:pt>
                <c:pt idx="18353">
                  <c:v>0.451122685185185</c:v>
                </c:pt>
                <c:pt idx="18354">
                  <c:v>0.45114583333333302</c:v>
                </c:pt>
                <c:pt idx="18355">
                  <c:v>0.45116898148148199</c:v>
                </c:pt>
                <c:pt idx="18356">
                  <c:v>0.45119212962963001</c:v>
                </c:pt>
                <c:pt idx="18357">
                  <c:v>0.45121527777777798</c:v>
                </c:pt>
                <c:pt idx="18358">
                  <c:v>0.451238425925926</c:v>
                </c:pt>
                <c:pt idx="18359">
                  <c:v>0.45127314814814801</c:v>
                </c:pt>
                <c:pt idx="18360">
                  <c:v>0.45129629629629597</c:v>
                </c:pt>
                <c:pt idx="18361">
                  <c:v>0.451319444444444</c:v>
                </c:pt>
                <c:pt idx="18362">
                  <c:v>0.45134259259259302</c:v>
                </c:pt>
                <c:pt idx="18363">
                  <c:v>0.45136574074074098</c:v>
                </c:pt>
                <c:pt idx="18364">
                  <c:v>0.45138888888888901</c:v>
                </c:pt>
                <c:pt idx="18365">
                  <c:v>0.45141203703703697</c:v>
                </c:pt>
                <c:pt idx="18366">
                  <c:v>0.451435185185185</c:v>
                </c:pt>
                <c:pt idx="18367">
                  <c:v>0.451469907407407</c:v>
                </c:pt>
                <c:pt idx="18368">
                  <c:v>0.45149305555555502</c:v>
                </c:pt>
                <c:pt idx="18369">
                  <c:v>0.45151620370370399</c:v>
                </c:pt>
                <c:pt idx="18370">
                  <c:v>0.45153935185185201</c:v>
                </c:pt>
                <c:pt idx="18371">
                  <c:v>0.45156249999999998</c:v>
                </c:pt>
                <c:pt idx="18372">
                  <c:v>0.451585648148148</c:v>
                </c:pt>
                <c:pt idx="18373">
                  <c:v>0.45160879629629602</c:v>
                </c:pt>
                <c:pt idx="18374">
                  <c:v>0.45163194444444399</c:v>
                </c:pt>
                <c:pt idx="18375">
                  <c:v>0.45166666666666699</c:v>
                </c:pt>
                <c:pt idx="18376">
                  <c:v>0.45168981481481502</c:v>
                </c:pt>
                <c:pt idx="18377">
                  <c:v>0.45171296296296298</c:v>
                </c:pt>
                <c:pt idx="18378">
                  <c:v>0.45173611111111101</c:v>
                </c:pt>
                <c:pt idx="18379">
                  <c:v>0.45175925925925903</c:v>
                </c:pt>
                <c:pt idx="18380">
                  <c:v>0.45178240740740699</c:v>
                </c:pt>
                <c:pt idx="18381">
                  <c:v>0.45180555555555602</c:v>
                </c:pt>
                <c:pt idx="18382">
                  <c:v>0.45182870370370398</c:v>
                </c:pt>
                <c:pt idx="18383">
                  <c:v>0.45186342592592599</c:v>
                </c:pt>
                <c:pt idx="18384">
                  <c:v>0.45188657407407401</c:v>
                </c:pt>
                <c:pt idx="18385">
                  <c:v>0.45190972222222198</c:v>
                </c:pt>
                <c:pt idx="18386">
                  <c:v>0.45193287037037</c:v>
                </c:pt>
                <c:pt idx="18387">
                  <c:v>0.45195601851851802</c:v>
                </c:pt>
                <c:pt idx="18388">
                  <c:v>0.45197916666666699</c:v>
                </c:pt>
                <c:pt idx="18389">
                  <c:v>0.45200231481481501</c:v>
                </c:pt>
                <c:pt idx="18390">
                  <c:v>0.45202546296296298</c:v>
                </c:pt>
                <c:pt idx="18391">
                  <c:v>0.45206018518518498</c:v>
                </c:pt>
                <c:pt idx="18392">
                  <c:v>0.452083333333333</c:v>
                </c:pt>
                <c:pt idx="18393">
                  <c:v>0.45210648148148103</c:v>
                </c:pt>
                <c:pt idx="18394">
                  <c:v>0.45212962962962999</c:v>
                </c:pt>
                <c:pt idx="18395">
                  <c:v>0.45215277777777801</c:v>
                </c:pt>
                <c:pt idx="18396">
                  <c:v>0.45217592592592598</c:v>
                </c:pt>
                <c:pt idx="18397">
                  <c:v>0.452199074074074</c:v>
                </c:pt>
                <c:pt idx="18398">
                  <c:v>0.45222222222222203</c:v>
                </c:pt>
                <c:pt idx="18399">
                  <c:v>0.45225694444444398</c:v>
                </c:pt>
                <c:pt idx="18400">
                  <c:v>0.452280092592593</c:v>
                </c:pt>
                <c:pt idx="18401">
                  <c:v>0.45230324074074102</c:v>
                </c:pt>
                <c:pt idx="18402">
                  <c:v>0.45232638888888899</c:v>
                </c:pt>
                <c:pt idx="18403">
                  <c:v>0.45234953703703701</c:v>
                </c:pt>
                <c:pt idx="18404">
                  <c:v>0.45237268518518498</c:v>
                </c:pt>
                <c:pt idx="18405">
                  <c:v>0.452395833333333</c:v>
                </c:pt>
                <c:pt idx="18406">
                  <c:v>0.45241898148148102</c:v>
                </c:pt>
                <c:pt idx="18407">
                  <c:v>0.45244212962962999</c:v>
                </c:pt>
                <c:pt idx="18408">
                  <c:v>0.45247685185185199</c:v>
                </c:pt>
                <c:pt idx="18409">
                  <c:v>0.45250000000000001</c:v>
                </c:pt>
                <c:pt idx="18410">
                  <c:v>0.45252314814814798</c:v>
                </c:pt>
                <c:pt idx="18411">
                  <c:v>0.452546296296296</c:v>
                </c:pt>
                <c:pt idx="18412">
                  <c:v>0.45256944444444402</c:v>
                </c:pt>
                <c:pt idx="18413">
                  <c:v>0.45259259259259299</c:v>
                </c:pt>
                <c:pt idx="18414">
                  <c:v>0.45261574074074101</c:v>
                </c:pt>
                <c:pt idx="18415">
                  <c:v>0.45263888888888898</c:v>
                </c:pt>
                <c:pt idx="18416">
                  <c:v>0.45267361111111099</c:v>
                </c:pt>
                <c:pt idx="18417">
                  <c:v>0.45269675925925901</c:v>
                </c:pt>
                <c:pt idx="18418">
                  <c:v>0.45271990740740697</c:v>
                </c:pt>
                <c:pt idx="18419">
                  <c:v>0.452743055555555</c:v>
                </c:pt>
                <c:pt idx="18420">
                  <c:v>0.45276620370370402</c:v>
                </c:pt>
                <c:pt idx="18421">
                  <c:v>0.45278935185185198</c:v>
                </c:pt>
                <c:pt idx="18422">
                  <c:v>0.45281250000000001</c:v>
                </c:pt>
                <c:pt idx="18423">
                  <c:v>0.45283564814814797</c:v>
                </c:pt>
                <c:pt idx="18424">
                  <c:v>0.452858796296296</c:v>
                </c:pt>
                <c:pt idx="18425">
                  <c:v>0.452893518518518</c:v>
                </c:pt>
                <c:pt idx="18426">
                  <c:v>0.45291666666666702</c:v>
                </c:pt>
                <c:pt idx="18427">
                  <c:v>0.45293981481481499</c:v>
                </c:pt>
                <c:pt idx="18428">
                  <c:v>0.45296296296296301</c:v>
                </c:pt>
                <c:pt idx="18429">
                  <c:v>0.45298611111111098</c:v>
                </c:pt>
                <c:pt idx="18430">
                  <c:v>0.453009259259259</c:v>
                </c:pt>
                <c:pt idx="18431">
                  <c:v>0.45303240740740702</c:v>
                </c:pt>
                <c:pt idx="18432">
                  <c:v>0.45305555555555599</c:v>
                </c:pt>
                <c:pt idx="18433">
                  <c:v>0.45309027777777799</c:v>
                </c:pt>
                <c:pt idx="18434">
                  <c:v>0.45311342592592602</c:v>
                </c:pt>
                <c:pt idx="18435">
                  <c:v>0.45313657407407398</c:v>
                </c:pt>
                <c:pt idx="18436">
                  <c:v>0.45315972222222201</c:v>
                </c:pt>
                <c:pt idx="18437">
                  <c:v>0.45318287037036997</c:v>
                </c:pt>
                <c:pt idx="18438">
                  <c:v>0.45320601851851799</c:v>
                </c:pt>
                <c:pt idx="18439">
                  <c:v>0.45322916666666702</c:v>
                </c:pt>
                <c:pt idx="18440">
                  <c:v>0.45325231481481498</c:v>
                </c:pt>
                <c:pt idx="18441">
                  <c:v>0.453275462962963</c:v>
                </c:pt>
                <c:pt idx="18442">
                  <c:v>0.45331018518518501</c:v>
                </c:pt>
                <c:pt idx="18443">
                  <c:v>0.45333333333333298</c:v>
                </c:pt>
                <c:pt idx="18444">
                  <c:v>0.453356481481482</c:v>
                </c:pt>
                <c:pt idx="18445">
                  <c:v>0.45337962962963002</c:v>
                </c:pt>
                <c:pt idx="18446">
                  <c:v>0.45340277777777799</c:v>
                </c:pt>
                <c:pt idx="18447">
                  <c:v>0.45342592592592601</c:v>
                </c:pt>
                <c:pt idx="18448">
                  <c:v>0.45346064814814802</c:v>
                </c:pt>
                <c:pt idx="18449">
                  <c:v>0.45348379629629598</c:v>
                </c:pt>
                <c:pt idx="18450">
                  <c:v>0.453506944444444</c:v>
                </c:pt>
                <c:pt idx="18451">
                  <c:v>0.45353009259259303</c:v>
                </c:pt>
                <c:pt idx="18452">
                  <c:v>0.45355324074074099</c:v>
                </c:pt>
                <c:pt idx="18453">
                  <c:v>0.45357638888888901</c:v>
                </c:pt>
                <c:pt idx="18454">
                  <c:v>0.45359953703703698</c:v>
                </c:pt>
                <c:pt idx="18455">
                  <c:v>0.453622685185185</c:v>
                </c:pt>
                <c:pt idx="18456">
                  <c:v>0.45364583333333303</c:v>
                </c:pt>
                <c:pt idx="18457">
                  <c:v>0.45368055555555598</c:v>
                </c:pt>
                <c:pt idx="18458">
                  <c:v>0.453703703703704</c:v>
                </c:pt>
                <c:pt idx="18459">
                  <c:v>0.45372685185185202</c:v>
                </c:pt>
                <c:pt idx="18460">
                  <c:v>0.45374999999999999</c:v>
                </c:pt>
                <c:pt idx="18461">
                  <c:v>0.45377314814814801</c:v>
                </c:pt>
                <c:pt idx="18462">
                  <c:v>0.45379629629629598</c:v>
                </c:pt>
                <c:pt idx="18463">
                  <c:v>0.453819444444445</c:v>
                </c:pt>
                <c:pt idx="18464">
                  <c:v>0.45384259259259302</c:v>
                </c:pt>
                <c:pt idx="18465">
                  <c:v>0.45386574074074099</c:v>
                </c:pt>
                <c:pt idx="18466">
                  <c:v>0.45390046296296299</c:v>
                </c:pt>
                <c:pt idx="18467">
                  <c:v>0.45392361111111101</c:v>
                </c:pt>
                <c:pt idx="18468">
                  <c:v>0.45394675925925898</c:v>
                </c:pt>
                <c:pt idx="18469">
                  <c:v>0.453969907407407</c:v>
                </c:pt>
                <c:pt idx="18470">
                  <c:v>0.45399305555555503</c:v>
                </c:pt>
                <c:pt idx="18471">
                  <c:v>0.45401620370370399</c:v>
                </c:pt>
                <c:pt idx="18472">
                  <c:v>0.45403935185185201</c:v>
                </c:pt>
                <c:pt idx="18473">
                  <c:v>0.45407407407407402</c:v>
                </c:pt>
                <c:pt idx="18474">
                  <c:v>0.45409722222222199</c:v>
                </c:pt>
                <c:pt idx="18475">
                  <c:v>0.45412037037037001</c:v>
                </c:pt>
                <c:pt idx="18476">
                  <c:v>0.45414351851851797</c:v>
                </c:pt>
                <c:pt idx="18477">
                  <c:v>0.454166666666667</c:v>
                </c:pt>
                <c:pt idx="18478">
                  <c:v>0.45418981481481502</c:v>
                </c:pt>
                <c:pt idx="18479">
                  <c:v>0.45421296296296299</c:v>
                </c:pt>
                <c:pt idx="18480">
                  <c:v>0.45423611111111101</c:v>
                </c:pt>
                <c:pt idx="18481">
                  <c:v>0.45425925925925897</c:v>
                </c:pt>
                <c:pt idx="18482">
                  <c:v>0.45429398148148098</c:v>
                </c:pt>
                <c:pt idx="18483">
                  <c:v>0.45431712962963</c:v>
                </c:pt>
                <c:pt idx="18484">
                  <c:v>0.45434027777777802</c:v>
                </c:pt>
                <c:pt idx="18485">
                  <c:v>0.45436342592592599</c:v>
                </c:pt>
                <c:pt idx="18486">
                  <c:v>0.45438657407407401</c:v>
                </c:pt>
                <c:pt idx="18487">
                  <c:v>0.45440972222222198</c:v>
                </c:pt>
                <c:pt idx="18488">
                  <c:v>0.45443287037037</c:v>
                </c:pt>
                <c:pt idx="18489">
                  <c:v>0.45445601851851802</c:v>
                </c:pt>
                <c:pt idx="18490">
                  <c:v>0.45447916666666699</c:v>
                </c:pt>
                <c:pt idx="18491">
                  <c:v>0.45451388888888899</c:v>
                </c:pt>
                <c:pt idx="18492">
                  <c:v>0.45453703703703702</c:v>
                </c:pt>
                <c:pt idx="18493">
                  <c:v>0.45456018518518498</c:v>
                </c:pt>
                <c:pt idx="18494">
                  <c:v>0.45458333333333301</c:v>
                </c:pt>
                <c:pt idx="18495">
                  <c:v>0.45460648148148097</c:v>
                </c:pt>
                <c:pt idx="18496">
                  <c:v>0.45462962962962999</c:v>
                </c:pt>
                <c:pt idx="18497">
                  <c:v>0.45465277777777802</c:v>
                </c:pt>
                <c:pt idx="18498">
                  <c:v>0.45467592592592598</c:v>
                </c:pt>
                <c:pt idx="18499">
                  <c:v>0.45469907407407401</c:v>
                </c:pt>
                <c:pt idx="18500">
                  <c:v>0.45473379629629601</c:v>
                </c:pt>
                <c:pt idx="18501">
                  <c:v>0.45475694444444398</c:v>
                </c:pt>
                <c:pt idx="18502">
                  <c:v>0.454780092592593</c:v>
                </c:pt>
                <c:pt idx="18503">
                  <c:v>0.45480324074074102</c:v>
                </c:pt>
                <c:pt idx="18504">
                  <c:v>0.45482638888888899</c:v>
                </c:pt>
                <c:pt idx="18505">
                  <c:v>0.45484953703703701</c:v>
                </c:pt>
                <c:pt idx="18506">
                  <c:v>0.45487268518518498</c:v>
                </c:pt>
                <c:pt idx="18507">
                  <c:v>0.454895833333333</c:v>
                </c:pt>
                <c:pt idx="18508">
                  <c:v>0.45491898148148202</c:v>
                </c:pt>
                <c:pt idx="18509">
                  <c:v>0.45495370370370403</c:v>
                </c:pt>
                <c:pt idx="18510">
                  <c:v>0.45497685185185199</c:v>
                </c:pt>
                <c:pt idx="18511">
                  <c:v>0.45500000000000002</c:v>
                </c:pt>
                <c:pt idx="18512">
                  <c:v>0.45502314814814798</c:v>
                </c:pt>
                <c:pt idx="18513">
                  <c:v>0.455046296296296</c:v>
                </c:pt>
                <c:pt idx="18514">
                  <c:v>0.45506944444444403</c:v>
                </c:pt>
                <c:pt idx="18515">
                  <c:v>0.45509259259259299</c:v>
                </c:pt>
                <c:pt idx="18516">
                  <c:v>0.455127314814815</c:v>
                </c:pt>
                <c:pt idx="18517">
                  <c:v>0.45515046296296302</c:v>
                </c:pt>
                <c:pt idx="18518">
                  <c:v>0.45517361111111099</c:v>
                </c:pt>
                <c:pt idx="18519">
                  <c:v>0.45519675925925901</c:v>
                </c:pt>
                <c:pt idx="18520">
                  <c:v>0.45521990740740698</c:v>
                </c:pt>
                <c:pt idx="18521">
                  <c:v>0.455243055555555</c:v>
                </c:pt>
                <c:pt idx="18522">
                  <c:v>0.45526620370370402</c:v>
                </c:pt>
                <c:pt idx="18523">
                  <c:v>0.45528935185185199</c:v>
                </c:pt>
                <c:pt idx="18524">
                  <c:v>0.45531250000000001</c:v>
                </c:pt>
                <c:pt idx="18525">
                  <c:v>0.45534722222222201</c:v>
                </c:pt>
                <c:pt idx="18526">
                  <c:v>0.45537037037036998</c:v>
                </c:pt>
                <c:pt idx="18527">
                  <c:v>0.455393518518518</c:v>
                </c:pt>
                <c:pt idx="18528">
                  <c:v>0.45541666666666702</c:v>
                </c:pt>
                <c:pt idx="18529">
                  <c:v>0.45543981481481499</c:v>
                </c:pt>
                <c:pt idx="18530">
                  <c:v>0.45546296296296301</c:v>
                </c:pt>
                <c:pt idx="18531">
                  <c:v>0.45548611111111098</c:v>
                </c:pt>
                <c:pt idx="18532">
                  <c:v>0.455509259259259</c:v>
                </c:pt>
                <c:pt idx="18533">
                  <c:v>0.45553240740740703</c:v>
                </c:pt>
                <c:pt idx="18534">
                  <c:v>0.45556712962962997</c:v>
                </c:pt>
                <c:pt idx="18535">
                  <c:v>0.455590277777778</c:v>
                </c:pt>
                <c:pt idx="18536">
                  <c:v>0.45561342592592602</c:v>
                </c:pt>
                <c:pt idx="18537">
                  <c:v>0.45563657407407399</c:v>
                </c:pt>
                <c:pt idx="18538">
                  <c:v>0.45565972222222201</c:v>
                </c:pt>
                <c:pt idx="18539">
                  <c:v>0.45568287037036997</c:v>
                </c:pt>
                <c:pt idx="18540">
                  <c:v>0.455706018518518</c:v>
                </c:pt>
                <c:pt idx="18541">
                  <c:v>0.45572916666666702</c:v>
                </c:pt>
                <c:pt idx="18542">
                  <c:v>0.45576388888888902</c:v>
                </c:pt>
                <c:pt idx="18543">
                  <c:v>0.45578703703703699</c:v>
                </c:pt>
                <c:pt idx="18544">
                  <c:v>0.45581018518518501</c:v>
                </c:pt>
                <c:pt idx="18545">
                  <c:v>0.45583333333333298</c:v>
                </c:pt>
                <c:pt idx="18546">
                  <c:v>0.455856481481481</c:v>
                </c:pt>
                <c:pt idx="18547">
                  <c:v>0.45587962962963002</c:v>
                </c:pt>
                <c:pt idx="18548">
                  <c:v>0.45590277777777799</c:v>
                </c:pt>
                <c:pt idx="18549">
                  <c:v>0.45592592592592601</c:v>
                </c:pt>
                <c:pt idx="18550">
                  <c:v>0.45596064814814802</c:v>
                </c:pt>
                <c:pt idx="18551">
                  <c:v>0.45598379629629598</c:v>
                </c:pt>
                <c:pt idx="18552">
                  <c:v>0.45600694444444401</c:v>
                </c:pt>
                <c:pt idx="18553">
                  <c:v>0.45603009259259197</c:v>
                </c:pt>
                <c:pt idx="18554">
                  <c:v>0.45605324074074099</c:v>
                </c:pt>
                <c:pt idx="18555">
                  <c:v>0.45607638888888902</c:v>
                </c:pt>
                <c:pt idx="18556">
                  <c:v>0.45609953703703698</c:v>
                </c:pt>
                <c:pt idx="18557">
                  <c:v>0.45612268518518501</c:v>
                </c:pt>
                <c:pt idx="18558">
                  <c:v>0.45615740740740701</c:v>
                </c:pt>
                <c:pt idx="18559">
                  <c:v>0.45618055555555598</c:v>
                </c:pt>
                <c:pt idx="18560">
                  <c:v>0.456203703703704</c:v>
                </c:pt>
                <c:pt idx="18561">
                  <c:v>0.45622685185185202</c:v>
                </c:pt>
                <c:pt idx="18562">
                  <c:v>0.45624999999999999</c:v>
                </c:pt>
                <c:pt idx="18563">
                  <c:v>0.45627314814814801</c:v>
                </c:pt>
                <c:pt idx="18564">
                  <c:v>0.45629629629629598</c:v>
                </c:pt>
                <c:pt idx="18565">
                  <c:v>0.456319444444444</c:v>
                </c:pt>
                <c:pt idx="18566">
                  <c:v>0.45634259259259302</c:v>
                </c:pt>
                <c:pt idx="18567">
                  <c:v>0.45637731481481503</c:v>
                </c:pt>
                <c:pt idx="18568">
                  <c:v>0.45640046296296299</c:v>
                </c:pt>
                <c:pt idx="18569">
                  <c:v>0.45642361111111102</c:v>
                </c:pt>
                <c:pt idx="18570">
                  <c:v>0.45644675925925898</c:v>
                </c:pt>
                <c:pt idx="18571">
                  <c:v>0.45646990740740701</c:v>
                </c:pt>
                <c:pt idx="18572">
                  <c:v>0.45649305555555503</c:v>
                </c:pt>
                <c:pt idx="18573">
                  <c:v>0.45651620370370399</c:v>
                </c:pt>
                <c:pt idx="18574">
                  <c:v>0.45653935185185202</c:v>
                </c:pt>
                <c:pt idx="18575">
                  <c:v>0.45657407407407402</c:v>
                </c:pt>
                <c:pt idx="18576">
                  <c:v>0.45659722222222199</c:v>
                </c:pt>
                <c:pt idx="18577">
                  <c:v>0.45662037037037001</c:v>
                </c:pt>
                <c:pt idx="18578">
                  <c:v>0.45664351851851798</c:v>
                </c:pt>
                <c:pt idx="18579">
                  <c:v>0.456666666666667</c:v>
                </c:pt>
                <c:pt idx="18580">
                  <c:v>0.45668981481481502</c:v>
                </c:pt>
                <c:pt idx="18581">
                  <c:v>0.45671296296296299</c:v>
                </c:pt>
                <c:pt idx="18582">
                  <c:v>0.45673611111111101</c:v>
                </c:pt>
                <c:pt idx="18583">
                  <c:v>0.45675925925925898</c:v>
                </c:pt>
                <c:pt idx="18584">
                  <c:v>0.45679398148148098</c:v>
                </c:pt>
                <c:pt idx="18585">
                  <c:v>0.45681712962963</c:v>
                </c:pt>
                <c:pt idx="18586">
                  <c:v>0.45684027777777803</c:v>
                </c:pt>
                <c:pt idx="18587">
                  <c:v>0.45686342592592599</c:v>
                </c:pt>
                <c:pt idx="18588">
                  <c:v>0.45688657407407401</c:v>
                </c:pt>
                <c:pt idx="18589">
                  <c:v>0.45690972222222198</c:v>
                </c:pt>
                <c:pt idx="18590">
                  <c:v>0.45693287037037</c:v>
                </c:pt>
                <c:pt idx="18591">
                  <c:v>0.45695601851851803</c:v>
                </c:pt>
                <c:pt idx="18592">
                  <c:v>0.45697916666666699</c:v>
                </c:pt>
                <c:pt idx="18593">
                  <c:v>0.457013888888889</c:v>
                </c:pt>
                <c:pt idx="18594">
                  <c:v>0.45703703703703702</c:v>
                </c:pt>
                <c:pt idx="18595">
                  <c:v>0.45706018518518499</c:v>
                </c:pt>
                <c:pt idx="18596">
                  <c:v>0.45708333333333301</c:v>
                </c:pt>
                <c:pt idx="18597">
                  <c:v>0.45710648148148197</c:v>
                </c:pt>
                <c:pt idx="18598">
                  <c:v>0.45712962962963</c:v>
                </c:pt>
                <c:pt idx="18599">
                  <c:v>0.45715277777777802</c:v>
                </c:pt>
                <c:pt idx="18600">
                  <c:v>0.45717592592592599</c:v>
                </c:pt>
                <c:pt idx="18601">
                  <c:v>0.45721064814814799</c:v>
                </c:pt>
                <c:pt idx="18602">
                  <c:v>0.45723379629629601</c:v>
                </c:pt>
                <c:pt idx="18603">
                  <c:v>0.45725694444444398</c:v>
                </c:pt>
                <c:pt idx="18604">
                  <c:v>0.457280092592593</c:v>
                </c:pt>
                <c:pt idx="18605">
                  <c:v>0.45730324074074102</c:v>
                </c:pt>
                <c:pt idx="18606">
                  <c:v>0.45732638888888899</c:v>
                </c:pt>
                <c:pt idx="18607">
                  <c:v>0.45734953703703701</c:v>
                </c:pt>
                <c:pt idx="18608">
                  <c:v>0.45737268518518498</c:v>
                </c:pt>
                <c:pt idx="18609">
                  <c:v>0.457395833333333</c:v>
                </c:pt>
                <c:pt idx="18610">
                  <c:v>0.45743055555555601</c:v>
                </c:pt>
                <c:pt idx="18611">
                  <c:v>0.45745370370370397</c:v>
                </c:pt>
                <c:pt idx="18612">
                  <c:v>0.457476851851852</c:v>
                </c:pt>
                <c:pt idx="18613">
                  <c:v>0.45750000000000002</c:v>
                </c:pt>
                <c:pt idx="18614">
                  <c:v>0.45752314814814798</c:v>
                </c:pt>
                <c:pt idx="18615">
                  <c:v>0.45754629629629601</c:v>
                </c:pt>
                <c:pt idx="18616">
                  <c:v>0.45756944444444397</c:v>
                </c:pt>
                <c:pt idx="18617">
                  <c:v>0.45759259259259299</c:v>
                </c:pt>
                <c:pt idx="18618">
                  <c:v>0.457627314814815</c:v>
                </c:pt>
                <c:pt idx="18619">
                  <c:v>0.45765046296296302</c:v>
                </c:pt>
                <c:pt idx="18620">
                  <c:v>0.45767361111111099</c:v>
                </c:pt>
                <c:pt idx="18621">
                  <c:v>0.45769675925925901</c:v>
                </c:pt>
                <c:pt idx="18622">
                  <c:v>0.45771990740740698</c:v>
                </c:pt>
                <c:pt idx="18623">
                  <c:v>0.457743055555555</c:v>
                </c:pt>
                <c:pt idx="18624">
                  <c:v>0.45776620370370402</c:v>
                </c:pt>
                <c:pt idx="18625">
                  <c:v>0.45778935185185199</c:v>
                </c:pt>
                <c:pt idx="18626">
                  <c:v>0.45781250000000001</c:v>
                </c:pt>
                <c:pt idx="18627">
                  <c:v>0.45784722222222202</c:v>
                </c:pt>
                <c:pt idx="18628">
                  <c:v>0.45787037037036998</c:v>
                </c:pt>
                <c:pt idx="18629">
                  <c:v>0.45789351851851801</c:v>
                </c:pt>
                <c:pt idx="18630">
                  <c:v>0.45791666666666703</c:v>
                </c:pt>
                <c:pt idx="18631">
                  <c:v>0.45793981481481499</c:v>
                </c:pt>
                <c:pt idx="18632">
                  <c:v>0.45796296296296302</c:v>
                </c:pt>
                <c:pt idx="18633">
                  <c:v>0.45798611111111098</c:v>
                </c:pt>
                <c:pt idx="18634">
                  <c:v>0.45800925925925901</c:v>
                </c:pt>
                <c:pt idx="18635">
                  <c:v>0.45803240740740703</c:v>
                </c:pt>
                <c:pt idx="18636">
                  <c:v>0.45806712962962998</c:v>
                </c:pt>
                <c:pt idx="18637">
                  <c:v>0.458090277777778</c:v>
                </c:pt>
                <c:pt idx="18638">
                  <c:v>0.45811342592592602</c:v>
                </c:pt>
                <c:pt idx="18639">
                  <c:v>0.45813657407407399</c:v>
                </c:pt>
                <c:pt idx="18640">
                  <c:v>0.45815972222222201</c:v>
                </c:pt>
                <c:pt idx="18641">
                  <c:v>0.45818287037036998</c:v>
                </c:pt>
                <c:pt idx="18642">
                  <c:v>0.458206018518518</c:v>
                </c:pt>
                <c:pt idx="18643">
                  <c:v>0.45822916666666702</c:v>
                </c:pt>
                <c:pt idx="18644">
                  <c:v>0.45825231481481499</c:v>
                </c:pt>
                <c:pt idx="18645">
                  <c:v>0.45828703703703699</c:v>
                </c:pt>
                <c:pt idx="18646">
                  <c:v>0.45831018518518502</c:v>
                </c:pt>
                <c:pt idx="18647">
                  <c:v>0.45833333333333298</c:v>
                </c:pt>
                <c:pt idx="18648">
                  <c:v>0.458356481481482</c:v>
                </c:pt>
                <c:pt idx="18649">
                  <c:v>0.45837962962963003</c:v>
                </c:pt>
                <c:pt idx="18650">
                  <c:v>0.45840277777777799</c:v>
                </c:pt>
                <c:pt idx="18651">
                  <c:v>0.45842592592592601</c:v>
                </c:pt>
                <c:pt idx="18652">
                  <c:v>0.45844907407407398</c:v>
                </c:pt>
                <c:pt idx="18653">
                  <c:v>0.458472222222222</c:v>
                </c:pt>
                <c:pt idx="18654">
                  <c:v>0.45850694444444401</c:v>
                </c:pt>
                <c:pt idx="18655">
                  <c:v>0.45853009259259297</c:v>
                </c:pt>
                <c:pt idx="18656">
                  <c:v>0.458553240740741</c:v>
                </c:pt>
                <c:pt idx="18657">
                  <c:v>0.45857638888888902</c:v>
                </c:pt>
                <c:pt idx="18658">
                  <c:v>0.45859953703703699</c:v>
                </c:pt>
                <c:pt idx="18659">
                  <c:v>0.45862268518518501</c:v>
                </c:pt>
                <c:pt idx="18660">
                  <c:v>0.45864583333333298</c:v>
                </c:pt>
                <c:pt idx="18661">
                  <c:v>0.458668981481482</c:v>
                </c:pt>
                <c:pt idx="18662">
                  <c:v>0.458703703703704</c:v>
                </c:pt>
                <c:pt idx="18663">
                  <c:v>0.45872685185185202</c:v>
                </c:pt>
                <c:pt idx="18664">
                  <c:v>0.45874999999999999</c:v>
                </c:pt>
                <c:pt idx="18665">
                  <c:v>0.45877314814814801</c:v>
                </c:pt>
                <c:pt idx="18666">
                  <c:v>0.45879629629629598</c:v>
                </c:pt>
                <c:pt idx="18667">
                  <c:v>0.458819444444444</c:v>
                </c:pt>
                <c:pt idx="18668">
                  <c:v>0.45884259259259302</c:v>
                </c:pt>
                <c:pt idx="18669">
                  <c:v>0.45886574074074099</c:v>
                </c:pt>
                <c:pt idx="18670">
                  <c:v>0.458900462962963</c:v>
                </c:pt>
                <c:pt idx="18671">
                  <c:v>0.45892361111111102</c:v>
                </c:pt>
                <c:pt idx="18672">
                  <c:v>0.45894675925925899</c:v>
                </c:pt>
                <c:pt idx="18673">
                  <c:v>0.45896990740740701</c:v>
                </c:pt>
                <c:pt idx="18674">
                  <c:v>0.45899305555555497</c:v>
                </c:pt>
                <c:pt idx="18675">
                  <c:v>0.459016203703704</c:v>
                </c:pt>
                <c:pt idx="18676">
                  <c:v>0.45903935185185202</c:v>
                </c:pt>
                <c:pt idx="18677">
                  <c:v>0.45906249999999998</c:v>
                </c:pt>
                <c:pt idx="18678">
                  <c:v>0.45908564814814801</c:v>
                </c:pt>
                <c:pt idx="18679">
                  <c:v>0.45912037037037001</c:v>
                </c:pt>
                <c:pt idx="18680">
                  <c:v>0.45914351851851798</c:v>
                </c:pt>
                <c:pt idx="18681">
                  <c:v>0.459166666666667</c:v>
                </c:pt>
                <c:pt idx="18682">
                  <c:v>0.45918981481481502</c:v>
                </c:pt>
                <c:pt idx="18683">
                  <c:v>0.45921296296296299</c:v>
                </c:pt>
                <c:pt idx="18684">
                  <c:v>0.45923611111111101</c:v>
                </c:pt>
                <c:pt idx="18685">
                  <c:v>0.45925925925925898</c:v>
                </c:pt>
                <c:pt idx="18686">
                  <c:v>0.459282407407407</c:v>
                </c:pt>
                <c:pt idx="18687">
                  <c:v>0.45931712962963001</c:v>
                </c:pt>
                <c:pt idx="18688">
                  <c:v>0.45934027777777803</c:v>
                </c:pt>
                <c:pt idx="18689">
                  <c:v>0.45936342592592599</c:v>
                </c:pt>
                <c:pt idx="18690">
                  <c:v>0.45938657407407402</c:v>
                </c:pt>
                <c:pt idx="18691">
                  <c:v>0.45940972222222198</c:v>
                </c:pt>
                <c:pt idx="18692">
                  <c:v>0.45943287037037001</c:v>
                </c:pt>
                <c:pt idx="18693">
                  <c:v>0.45945601851851797</c:v>
                </c:pt>
                <c:pt idx="18694">
                  <c:v>0.45947916666666699</c:v>
                </c:pt>
                <c:pt idx="18695">
                  <c:v>0.45950231481481502</c:v>
                </c:pt>
                <c:pt idx="18696">
                  <c:v>0.45953703703703702</c:v>
                </c:pt>
                <c:pt idx="18697">
                  <c:v>0.45956018518518499</c:v>
                </c:pt>
                <c:pt idx="18698">
                  <c:v>0.45958333333333301</c:v>
                </c:pt>
                <c:pt idx="18699">
                  <c:v>0.45960648148148098</c:v>
                </c:pt>
                <c:pt idx="18700">
                  <c:v>0.45962962962963</c:v>
                </c:pt>
                <c:pt idx="18701">
                  <c:v>0.45965277777777802</c:v>
                </c:pt>
                <c:pt idx="18702">
                  <c:v>0.45967592592592599</c:v>
                </c:pt>
                <c:pt idx="18703">
                  <c:v>0.45969907407407401</c:v>
                </c:pt>
                <c:pt idx="18704">
                  <c:v>0.45972222222222198</c:v>
                </c:pt>
                <c:pt idx="18705">
                  <c:v>0.45975694444444398</c:v>
                </c:pt>
                <c:pt idx="18706">
                  <c:v>0.459780092592593</c:v>
                </c:pt>
                <c:pt idx="18707">
                  <c:v>0.45980324074074103</c:v>
                </c:pt>
                <c:pt idx="18708">
                  <c:v>0.45982638888888899</c:v>
                </c:pt>
                <c:pt idx="18709">
                  <c:v>0.45984953703703701</c:v>
                </c:pt>
                <c:pt idx="18710">
                  <c:v>0.45987268518518498</c:v>
                </c:pt>
                <c:pt idx="18711">
                  <c:v>0.459895833333333</c:v>
                </c:pt>
                <c:pt idx="18712">
                  <c:v>0.45993055555555601</c:v>
                </c:pt>
                <c:pt idx="18713">
                  <c:v>0.45995370370370398</c:v>
                </c:pt>
                <c:pt idx="18714">
                  <c:v>0.459976851851852</c:v>
                </c:pt>
                <c:pt idx="18715">
                  <c:v>0.46</c:v>
                </c:pt>
                <c:pt idx="18716">
                  <c:v>0.46002314814814799</c:v>
                </c:pt>
                <c:pt idx="18717">
                  <c:v>0.46004629629629601</c:v>
                </c:pt>
                <c:pt idx="18718">
                  <c:v>0.46006944444444398</c:v>
                </c:pt>
                <c:pt idx="18719">
                  <c:v>0.460092592592593</c:v>
                </c:pt>
                <c:pt idx="18720">
                  <c:v>0.460127314814815</c:v>
                </c:pt>
                <c:pt idx="18721">
                  <c:v>0.46015046296296302</c:v>
                </c:pt>
                <c:pt idx="18722">
                  <c:v>0.46017361111111099</c:v>
                </c:pt>
                <c:pt idx="18723">
                  <c:v>0.46019675925925901</c:v>
                </c:pt>
                <c:pt idx="18724">
                  <c:v>0.46021990740740698</c:v>
                </c:pt>
                <c:pt idx="18725">
                  <c:v>0.460243055555555</c:v>
                </c:pt>
                <c:pt idx="18726">
                  <c:v>0.46026620370370402</c:v>
                </c:pt>
                <c:pt idx="18727">
                  <c:v>0.46030092592592597</c:v>
                </c:pt>
                <c:pt idx="18728">
                  <c:v>0.460324074074074</c:v>
                </c:pt>
                <c:pt idx="18729">
                  <c:v>0.46034722222222202</c:v>
                </c:pt>
                <c:pt idx="18730">
                  <c:v>0.46037037037036999</c:v>
                </c:pt>
                <c:pt idx="18731">
                  <c:v>0.46039351851851801</c:v>
                </c:pt>
                <c:pt idx="18732">
                  <c:v>0.46041666666666697</c:v>
                </c:pt>
                <c:pt idx="18733">
                  <c:v>0.460439814814815</c:v>
                </c:pt>
                <c:pt idx="18734">
                  <c:v>0.46046296296296302</c:v>
                </c:pt>
                <c:pt idx="18735">
                  <c:v>0.46049768518518502</c:v>
                </c:pt>
                <c:pt idx="18736">
                  <c:v>0.46052083333333299</c:v>
                </c:pt>
                <c:pt idx="18737">
                  <c:v>0.46054398148148101</c:v>
                </c:pt>
                <c:pt idx="18738">
                  <c:v>0.46056712962962998</c:v>
                </c:pt>
                <c:pt idx="18739">
                  <c:v>0.460590277777778</c:v>
                </c:pt>
                <c:pt idx="18740">
                  <c:v>0.46061342592592602</c:v>
                </c:pt>
                <c:pt idx="18741">
                  <c:v>0.46063657407407399</c:v>
                </c:pt>
                <c:pt idx="18742">
                  <c:v>0.46065972222222201</c:v>
                </c:pt>
                <c:pt idx="18743">
                  <c:v>0.46069444444444402</c:v>
                </c:pt>
                <c:pt idx="18744">
                  <c:v>0.46071759259259298</c:v>
                </c:pt>
                <c:pt idx="18745">
                  <c:v>0.46074074074074101</c:v>
                </c:pt>
                <c:pt idx="18746">
                  <c:v>0.46076388888888897</c:v>
                </c:pt>
                <c:pt idx="18747">
                  <c:v>0.460787037037037</c:v>
                </c:pt>
                <c:pt idx="18748">
                  <c:v>0.46081018518518502</c:v>
                </c:pt>
                <c:pt idx="18749">
                  <c:v>0.46083333333333298</c:v>
                </c:pt>
                <c:pt idx="18750">
                  <c:v>0.46085648148148201</c:v>
                </c:pt>
                <c:pt idx="18751">
                  <c:v>0.46089120370370401</c:v>
                </c:pt>
                <c:pt idx="18752">
                  <c:v>0.46091435185185198</c:v>
                </c:pt>
                <c:pt idx="18753">
                  <c:v>0.4609375</c:v>
                </c:pt>
                <c:pt idx="18754">
                  <c:v>0.46096064814814802</c:v>
                </c:pt>
                <c:pt idx="18755">
                  <c:v>0.46098379629629599</c:v>
                </c:pt>
                <c:pt idx="18756">
                  <c:v>0.46100694444444401</c:v>
                </c:pt>
                <c:pt idx="18757">
                  <c:v>0.46103009259259298</c:v>
                </c:pt>
                <c:pt idx="18758">
                  <c:v>0.461053240740741</c:v>
                </c:pt>
                <c:pt idx="18759">
                  <c:v>0.46107638888888902</c:v>
                </c:pt>
                <c:pt idx="18760">
                  <c:v>0.46111111111111103</c:v>
                </c:pt>
                <c:pt idx="18761">
                  <c:v>0.46113425925925899</c:v>
                </c:pt>
                <c:pt idx="18762">
                  <c:v>0.46115740740740702</c:v>
                </c:pt>
                <c:pt idx="18763">
                  <c:v>0.46118055555555598</c:v>
                </c:pt>
                <c:pt idx="18764">
                  <c:v>0.461203703703704</c:v>
                </c:pt>
                <c:pt idx="18765">
                  <c:v>0.46122685185185203</c:v>
                </c:pt>
                <c:pt idx="18766">
                  <c:v>0.46124999999999999</c:v>
                </c:pt>
                <c:pt idx="18767">
                  <c:v>0.46127314814814802</c:v>
                </c:pt>
                <c:pt idx="18768">
                  <c:v>0.46129629629629598</c:v>
                </c:pt>
                <c:pt idx="18769">
                  <c:v>0.46133101851851799</c:v>
                </c:pt>
                <c:pt idx="18770">
                  <c:v>0.46135416666666701</c:v>
                </c:pt>
                <c:pt idx="18771">
                  <c:v>0.46137731481481498</c:v>
                </c:pt>
                <c:pt idx="18772">
                  <c:v>0.461400462962963</c:v>
                </c:pt>
                <c:pt idx="18773">
                  <c:v>0.46142361111111102</c:v>
                </c:pt>
                <c:pt idx="18774">
                  <c:v>0.46144675925925899</c:v>
                </c:pt>
                <c:pt idx="18775">
                  <c:v>0.46146990740740701</c:v>
                </c:pt>
                <c:pt idx="18776">
                  <c:v>0.46149305555555598</c:v>
                </c:pt>
                <c:pt idx="18777">
                  <c:v>0.46152777777777798</c:v>
                </c:pt>
                <c:pt idx="18778">
                  <c:v>0.461550925925926</c:v>
                </c:pt>
                <c:pt idx="18779">
                  <c:v>0.46157407407407403</c:v>
                </c:pt>
                <c:pt idx="18780">
                  <c:v>0.46159722222222199</c:v>
                </c:pt>
                <c:pt idx="18781">
                  <c:v>0.46162037037037001</c:v>
                </c:pt>
                <c:pt idx="18782">
                  <c:v>0.46164351851851798</c:v>
                </c:pt>
                <c:pt idx="18783">
                  <c:v>0.461666666666667</c:v>
                </c:pt>
                <c:pt idx="18784">
                  <c:v>0.46168981481481502</c:v>
                </c:pt>
                <c:pt idx="18785">
                  <c:v>0.46171296296296299</c:v>
                </c:pt>
                <c:pt idx="18786">
                  <c:v>0.461747685185185</c:v>
                </c:pt>
                <c:pt idx="18787">
                  <c:v>0.46177083333333302</c:v>
                </c:pt>
                <c:pt idx="18788">
                  <c:v>0.46179398148148099</c:v>
                </c:pt>
                <c:pt idx="18789">
                  <c:v>0.46181712962963001</c:v>
                </c:pt>
                <c:pt idx="18790">
                  <c:v>0.46184027777777797</c:v>
                </c:pt>
                <c:pt idx="18791">
                  <c:v>0.461863425925926</c:v>
                </c:pt>
                <c:pt idx="18792">
                  <c:v>0.46188657407407402</c:v>
                </c:pt>
                <c:pt idx="18793">
                  <c:v>0.46190972222222199</c:v>
                </c:pt>
                <c:pt idx="18794">
                  <c:v>0.46193287037037001</c:v>
                </c:pt>
                <c:pt idx="18795">
                  <c:v>0.46196759259259301</c:v>
                </c:pt>
                <c:pt idx="18796">
                  <c:v>0.46199074074074098</c:v>
                </c:pt>
                <c:pt idx="18797">
                  <c:v>0.462013888888889</c:v>
                </c:pt>
                <c:pt idx="18798">
                  <c:v>0.46203703703703702</c:v>
                </c:pt>
                <c:pt idx="18799">
                  <c:v>0.46206018518518499</c:v>
                </c:pt>
                <c:pt idx="18800">
                  <c:v>0.46208333333333301</c:v>
                </c:pt>
                <c:pt idx="18801">
                  <c:v>0.46210648148148098</c:v>
                </c:pt>
                <c:pt idx="18802">
                  <c:v>0.46214120370370398</c:v>
                </c:pt>
                <c:pt idx="18803">
                  <c:v>0.46216435185185201</c:v>
                </c:pt>
                <c:pt idx="18804">
                  <c:v>0.46218749999999997</c:v>
                </c:pt>
                <c:pt idx="18805">
                  <c:v>0.462210648148148</c:v>
                </c:pt>
                <c:pt idx="18806">
                  <c:v>0.46223379629629602</c:v>
                </c:pt>
                <c:pt idx="18807">
                  <c:v>0.46225694444444398</c:v>
                </c:pt>
                <c:pt idx="18808">
                  <c:v>0.46228009259259301</c:v>
                </c:pt>
                <c:pt idx="18809">
                  <c:v>0.46230324074074097</c:v>
                </c:pt>
                <c:pt idx="18810">
                  <c:v>0.46233796296296298</c:v>
                </c:pt>
                <c:pt idx="18811">
                  <c:v>0.462361111111111</c:v>
                </c:pt>
                <c:pt idx="18812">
                  <c:v>0.46238425925925902</c:v>
                </c:pt>
                <c:pt idx="18813">
                  <c:v>0.46240740740740699</c:v>
                </c:pt>
                <c:pt idx="18814">
                  <c:v>0.46243055555555501</c:v>
                </c:pt>
                <c:pt idx="18815">
                  <c:v>0.46245370370370398</c:v>
                </c:pt>
                <c:pt idx="18816">
                  <c:v>0.462476851851852</c:v>
                </c:pt>
                <c:pt idx="18817">
                  <c:v>0.46250000000000002</c:v>
                </c:pt>
                <c:pt idx="18818">
                  <c:v>0.46253472222222197</c:v>
                </c:pt>
                <c:pt idx="18819">
                  <c:v>0.46255787037036999</c:v>
                </c:pt>
                <c:pt idx="18820">
                  <c:v>0.46258101851851802</c:v>
                </c:pt>
                <c:pt idx="18821">
                  <c:v>0.46260416666666698</c:v>
                </c:pt>
                <c:pt idx="18822">
                  <c:v>0.462627314814815</c:v>
                </c:pt>
                <c:pt idx="18823">
                  <c:v>0.46265046296296303</c:v>
                </c:pt>
                <c:pt idx="18824">
                  <c:v>0.46267361111111099</c:v>
                </c:pt>
                <c:pt idx="18825">
                  <c:v>0.46269675925925902</c:v>
                </c:pt>
                <c:pt idx="18826">
                  <c:v>0.46271990740740698</c:v>
                </c:pt>
                <c:pt idx="18827">
                  <c:v>0.46275462962962999</c:v>
                </c:pt>
                <c:pt idx="18828">
                  <c:v>0.46277777777777801</c:v>
                </c:pt>
                <c:pt idx="18829">
                  <c:v>0.46280092592592598</c:v>
                </c:pt>
                <c:pt idx="18830">
                  <c:v>0.462824074074074</c:v>
                </c:pt>
                <c:pt idx="18831">
                  <c:v>0.46284722222222202</c:v>
                </c:pt>
                <c:pt idx="18832">
                  <c:v>0.46287037037036999</c:v>
                </c:pt>
                <c:pt idx="18833">
                  <c:v>0.46289351851851801</c:v>
                </c:pt>
                <c:pt idx="18834">
                  <c:v>0.46291666666666698</c:v>
                </c:pt>
                <c:pt idx="18835">
                  <c:v>0.462939814814815</c:v>
                </c:pt>
                <c:pt idx="18836">
                  <c:v>0.462974537037037</c:v>
                </c:pt>
                <c:pt idx="18837">
                  <c:v>0.46299768518518503</c:v>
                </c:pt>
                <c:pt idx="18838">
                  <c:v>0.46302083333333299</c:v>
                </c:pt>
                <c:pt idx="18839">
                  <c:v>0.46304398148148102</c:v>
                </c:pt>
                <c:pt idx="18840">
                  <c:v>0.46306712962962998</c:v>
                </c:pt>
                <c:pt idx="18841">
                  <c:v>0.463090277777778</c:v>
                </c:pt>
                <c:pt idx="18842">
                  <c:v>0.46311342592592603</c:v>
                </c:pt>
                <c:pt idx="18843">
                  <c:v>0.46313657407407399</c:v>
                </c:pt>
                <c:pt idx="18844">
                  <c:v>0.463171296296296</c:v>
                </c:pt>
                <c:pt idx="18845">
                  <c:v>0.46319444444444402</c:v>
                </c:pt>
                <c:pt idx="18846">
                  <c:v>0.46321759259259299</c:v>
                </c:pt>
                <c:pt idx="18847">
                  <c:v>0.46324074074074101</c:v>
                </c:pt>
                <c:pt idx="18848">
                  <c:v>0.46326388888888897</c:v>
                </c:pt>
                <c:pt idx="18849">
                  <c:v>0.463287037037037</c:v>
                </c:pt>
                <c:pt idx="18850">
                  <c:v>0.46331018518518502</c:v>
                </c:pt>
                <c:pt idx="18851">
                  <c:v>0.46333333333333299</c:v>
                </c:pt>
                <c:pt idx="18852">
                  <c:v>0.46336805555555599</c:v>
                </c:pt>
                <c:pt idx="18853">
                  <c:v>0.46339120370370401</c:v>
                </c:pt>
                <c:pt idx="18854">
                  <c:v>0.46341435185185198</c:v>
                </c:pt>
                <c:pt idx="18855">
                  <c:v>0.4634375</c:v>
                </c:pt>
                <c:pt idx="18856">
                  <c:v>0.46346064814814802</c:v>
                </c:pt>
                <c:pt idx="18857">
                  <c:v>0.46348379629629599</c:v>
                </c:pt>
                <c:pt idx="18858">
                  <c:v>0.46350694444444401</c:v>
                </c:pt>
                <c:pt idx="18859">
                  <c:v>0.46353009259259298</c:v>
                </c:pt>
                <c:pt idx="18860">
                  <c:v>0.46356481481481498</c:v>
                </c:pt>
                <c:pt idx="18861">
                  <c:v>0.46358796296296301</c:v>
                </c:pt>
                <c:pt idx="18862">
                  <c:v>0.46361111111111097</c:v>
                </c:pt>
                <c:pt idx="18863">
                  <c:v>0.463634259259259</c:v>
                </c:pt>
                <c:pt idx="18864">
                  <c:v>0.46365740740740702</c:v>
                </c:pt>
                <c:pt idx="18865">
                  <c:v>0.46368055555555598</c:v>
                </c:pt>
                <c:pt idx="18866">
                  <c:v>0.46370370370370401</c:v>
                </c:pt>
                <c:pt idx="18867">
                  <c:v>0.46373842592592601</c:v>
                </c:pt>
                <c:pt idx="18868">
                  <c:v>0.46376157407407398</c:v>
                </c:pt>
                <c:pt idx="18869">
                  <c:v>0.463784722222222</c:v>
                </c:pt>
                <c:pt idx="18870">
                  <c:v>0.46380787037037002</c:v>
                </c:pt>
                <c:pt idx="18871">
                  <c:v>0.46383101851851799</c:v>
                </c:pt>
                <c:pt idx="18872">
                  <c:v>0.46385416666666701</c:v>
                </c:pt>
                <c:pt idx="18873">
                  <c:v>0.46387731481481498</c:v>
                </c:pt>
                <c:pt idx="18874">
                  <c:v>0.463900462962963</c:v>
                </c:pt>
                <c:pt idx="18875">
                  <c:v>0.46392361111111102</c:v>
                </c:pt>
                <c:pt idx="18876">
                  <c:v>0.46395833333333297</c:v>
                </c:pt>
                <c:pt idx="18877">
                  <c:v>0.46398148148148199</c:v>
                </c:pt>
                <c:pt idx="18878">
                  <c:v>0.46400462962963002</c:v>
                </c:pt>
                <c:pt idx="18879">
                  <c:v>0.46402777777777798</c:v>
                </c:pt>
                <c:pt idx="18880">
                  <c:v>0.46405092592592601</c:v>
                </c:pt>
                <c:pt idx="18881">
                  <c:v>0.46407407407407397</c:v>
                </c:pt>
                <c:pt idx="18882">
                  <c:v>0.46409722222222199</c:v>
                </c:pt>
                <c:pt idx="18883">
                  <c:v>0.46412037037037002</c:v>
                </c:pt>
                <c:pt idx="18884">
                  <c:v>0.46414351851851798</c:v>
                </c:pt>
                <c:pt idx="18885">
                  <c:v>0.46417824074074099</c:v>
                </c:pt>
                <c:pt idx="18886">
                  <c:v>0.46420138888888901</c:v>
                </c:pt>
                <c:pt idx="18887">
                  <c:v>0.46422453703703698</c:v>
                </c:pt>
                <c:pt idx="18888">
                  <c:v>0.464247685185185</c:v>
                </c:pt>
                <c:pt idx="18889">
                  <c:v>0.46427083333333302</c:v>
                </c:pt>
                <c:pt idx="18890">
                  <c:v>0.46429398148148099</c:v>
                </c:pt>
                <c:pt idx="18891">
                  <c:v>0.46431712962963001</c:v>
                </c:pt>
                <c:pt idx="18892">
                  <c:v>0.46434027777777798</c:v>
                </c:pt>
                <c:pt idx="18893">
                  <c:v>0.464363425925926</c:v>
                </c:pt>
                <c:pt idx="18894">
                  <c:v>0.464398148148148</c:v>
                </c:pt>
                <c:pt idx="18895">
                  <c:v>0.46442129629629603</c:v>
                </c:pt>
                <c:pt idx="18896">
                  <c:v>0.46444444444444399</c:v>
                </c:pt>
                <c:pt idx="18897">
                  <c:v>0.46446759259259301</c:v>
                </c:pt>
                <c:pt idx="18898">
                  <c:v>0.46449074074074098</c:v>
                </c:pt>
                <c:pt idx="18899">
                  <c:v>0.464513888888889</c:v>
                </c:pt>
                <c:pt idx="18900">
                  <c:v>0.46453703703703703</c:v>
                </c:pt>
                <c:pt idx="18901">
                  <c:v>0.46456018518518499</c:v>
                </c:pt>
                <c:pt idx="18902">
                  <c:v>0.464594907407407</c:v>
                </c:pt>
                <c:pt idx="18903">
                  <c:v>0.46461805555555502</c:v>
                </c:pt>
                <c:pt idx="18904">
                  <c:v>0.46464120370370399</c:v>
                </c:pt>
                <c:pt idx="18905">
                  <c:v>0.46466435185185201</c:v>
                </c:pt>
                <c:pt idx="18906">
                  <c:v>0.46468749999999998</c:v>
                </c:pt>
                <c:pt idx="18907">
                  <c:v>0.464710648148148</c:v>
                </c:pt>
                <c:pt idx="18908">
                  <c:v>0.46473379629629602</c:v>
                </c:pt>
                <c:pt idx="18909">
                  <c:v>0.46475694444444399</c:v>
                </c:pt>
                <c:pt idx="18910">
                  <c:v>0.46479166666666699</c:v>
                </c:pt>
                <c:pt idx="18911">
                  <c:v>0.46481481481481501</c:v>
                </c:pt>
                <c:pt idx="18912">
                  <c:v>0.46483796296296298</c:v>
                </c:pt>
                <c:pt idx="18913">
                  <c:v>0.464861111111111</c:v>
                </c:pt>
                <c:pt idx="18914">
                  <c:v>0.46488425925925903</c:v>
                </c:pt>
                <c:pt idx="18915">
                  <c:v>0.46490740740740699</c:v>
                </c:pt>
                <c:pt idx="18916">
                  <c:v>0.46493055555555601</c:v>
                </c:pt>
                <c:pt idx="18917">
                  <c:v>0.46495370370370398</c:v>
                </c:pt>
                <c:pt idx="18918">
                  <c:v>0.46498842592592599</c:v>
                </c:pt>
                <c:pt idx="18919">
                  <c:v>0.46501157407407401</c:v>
                </c:pt>
                <c:pt idx="18920">
                  <c:v>0.46503472222222197</c:v>
                </c:pt>
                <c:pt idx="18921">
                  <c:v>0.46505787037037</c:v>
                </c:pt>
                <c:pt idx="18922">
                  <c:v>0.46508101851851802</c:v>
                </c:pt>
                <c:pt idx="18923">
                  <c:v>0.46510416666666698</c:v>
                </c:pt>
                <c:pt idx="18924">
                  <c:v>0.46512731481481501</c:v>
                </c:pt>
                <c:pt idx="18925">
                  <c:v>0.46515046296296297</c:v>
                </c:pt>
                <c:pt idx="18926">
                  <c:v>0.46518518518518498</c:v>
                </c:pt>
                <c:pt idx="18927">
                  <c:v>0.465208333333333</c:v>
                </c:pt>
                <c:pt idx="18928">
                  <c:v>0.46523148148148102</c:v>
                </c:pt>
                <c:pt idx="18929">
                  <c:v>0.46525462962962999</c:v>
                </c:pt>
                <c:pt idx="18930">
                  <c:v>0.46527777777777801</c:v>
                </c:pt>
                <c:pt idx="18931">
                  <c:v>0.46530092592592598</c:v>
                </c:pt>
                <c:pt idx="18932">
                  <c:v>0.465324074074074</c:v>
                </c:pt>
                <c:pt idx="18933">
                  <c:v>0.46534722222222202</c:v>
                </c:pt>
                <c:pt idx="18934">
                  <c:v>0.46537037037036999</c:v>
                </c:pt>
                <c:pt idx="18935">
                  <c:v>0.46540509259259299</c:v>
                </c:pt>
                <c:pt idx="18936">
                  <c:v>0.46542824074074102</c:v>
                </c:pt>
                <c:pt idx="18937">
                  <c:v>0.46545138888888898</c:v>
                </c:pt>
                <c:pt idx="18938">
                  <c:v>0.46547453703703701</c:v>
                </c:pt>
                <c:pt idx="18939">
                  <c:v>0.46549768518518497</c:v>
                </c:pt>
                <c:pt idx="18940">
                  <c:v>0.465520833333333</c:v>
                </c:pt>
                <c:pt idx="18941">
                  <c:v>0.46554398148148102</c:v>
                </c:pt>
                <c:pt idx="18942">
                  <c:v>0.46556712962962998</c:v>
                </c:pt>
                <c:pt idx="18943">
                  <c:v>0.46559027777777801</c:v>
                </c:pt>
                <c:pt idx="18944">
                  <c:v>0.46562500000000001</c:v>
                </c:pt>
                <c:pt idx="18945">
                  <c:v>0.46564814814814798</c:v>
                </c:pt>
                <c:pt idx="18946">
                  <c:v>0.465671296296296</c:v>
                </c:pt>
                <c:pt idx="18947">
                  <c:v>0.46569444444444402</c:v>
                </c:pt>
                <c:pt idx="18948">
                  <c:v>0.46571759259259299</c:v>
                </c:pt>
                <c:pt idx="18949">
                  <c:v>0.46574074074074101</c:v>
                </c:pt>
                <c:pt idx="18950">
                  <c:v>0.46576388888888898</c:v>
                </c:pt>
                <c:pt idx="18951">
                  <c:v>0.465787037037037</c:v>
                </c:pt>
                <c:pt idx="18952">
                  <c:v>0.46581018518518502</c:v>
                </c:pt>
                <c:pt idx="18953">
                  <c:v>0.46584490740740703</c:v>
                </c:pt>
                <c:pt idx="18954">
                  <c:v>0.46586805555555599</c:v>
                </c:pt>
                <c:pt idx="18955">
                  <c:v>0.46589120370370402</c:v>
                </c:pt>
                <c:pt idx="18956">
                  <c:v>0.46591435185185198</c:v>
                </c:pt>
                <c:pt idx="18957">
                  <c:v>0.4659375</c:v>
                </c:pt>
                <c:pt idx="18958">
                  <c:v>0.46596064814814803</c:v>
                </c:pt>
                <c:pt idx="18959">
                  <c:v>0.46598379629629599</c:v>
                </c:pt>
                <c:pt idx="18960">
                  <c:v>0.46600694444444402</c:v>
                </c:pt>
                <c:pt idx="18961">
                  <c:v>0.46603009259259298</c:v>
                </c:pt>
                <c:pt idx="18962">
                  <c:v>0.46606481481481499</c:v>
                </c:pt>
                <c:pt idx="18963">
                  <c:v>0.46608796296296301</c:v>
                </c:pt>
                <c:pt idx="18964">
                  <c:v>0.46611111111111098</c:v>
                </c:pt>
                <c:pt idx="18965">
                  <c:v>0.466134259259259</c:v>
                </c:pt>
                <c:pt idx="18966">
                  <c:v>0.46615740740740702</c:v>
                </c:pt>
                <c:pt idx="18967">
                  <c:v>0.46618055555555599</c:v>
                </c:pt>
                <c:pt idx="18968">
                  <c:v>0.46620370370370401</c:v>
                </c:pt>
                <c:pt idx="18969">
                  <c:v>0.46622685185185198</c:v>
                </c:pt>
                <c:pt idx="18970">
                  <c:v>0.46626157407407398</c:v>
                </c:pt>
                <c:pt idx="18971">
                  <c:v>0.466284722222222</c:v>
                </c:pt>
                <c:pt idx="18972">
                  <c:v>0.46630787037037003</c:v>
                </c:pt>
                <c:pt idx="18973">
                  <c:v>0.46633101851851799</c:v>
                </c:pt>
                <c:pt idx="18974">
                  <c:v>0.46635416666666701</c:v>
                </c:pt>
                <c:pt idx="18975">
                  <c:v>0.46637731481481498</c:v>
                </c:pt>
                <c:pt idx="18976">
                  <c:v>0.466400462962963</c:v>
                </c:pt>
                <c:pt idx="18977">
                  <c:v>0.46642361111111103</c:v>
                </c:pt>
                <c:pt idx="18978">
                  <c:v>0.46645833333333298</c:v>
                </c:pt>
                <c:pt idx="18979">
                  <c:v>0.466481481481482</c:v>
                </c:pt>
                <c:pt idx="18980">
                  <c:v>0.46650462962963002</c:v>
                </c:pt>
                <c:pt idx="18981">
                  <c:v>0.46652777777777799</c:v>
                </c:pt>
                <c:pt idx="18982">
                  <c:v>0.46655092592592601</c:v>
                </c:pt>
                <c:pt idx="18983">
                  <c:v>0.46657407407407397</c:v>
                </c:pt>
                <c:pt idx="18984">
                  <c:v>0.466597222222222</c:v>
                </c:pt>
                <c:pt idx="18985">
                  <c:v>0.46662037037037002</c:v>
                </c:pt>
                <c:pt idx="18986">
                  <c:v>0.46665509259259202</c:v>
                </c:pt>
                <c:pt idx="18987">
                  <c:v>0.46667824074074099</c:v>
                </c:pt>
                <c:pt idx="18988">
                  <c:v>0.46670138888888901</c:v>
                </c:pt>
                <c:pt idx="18989">
                  <c:v>0.46672453703703698</c:v>
                </c:pt>
                <c:pt idx="18990">
                  <c:v>0.466747685185185</c:v>
                </c:pt>
                <c:pt idx="18991">
                  <c:v>0.46677083333333302</c:v>
                </c:pt>
                <c:pt idx="18992">
                  <c:v>0.46679398148148099</c:v>
                </c:pt>
                <c:pt idx="18993">
                  <c:v>0.46681712962963001</c:v>
                </c:pt>
                <c:pt idx="18994">
                  <c:v>0.46684027777777798</c:v>
                </c:pt>
                <c:pt idx="18995">
                  <c:v>0.46687499999999998</c:v>
                </c:pt>
                <c:pt idx="18996">
                  <c:v>0.46689814814814801</c:v>
                </c:pt>
                <c:pt idx="18997">
                  <c:v>0.46692129629629597</c:v>
                </c:pt>
                <c:pt idx="18998">
                  <c:v>0.466944444444444</c:v>
                </c:pt>
                <c:pt idx="18999">
                  <c:v>0.46696759259259302</c:v>
                </c:pt>
                <c:pt idx="19000">
                  <c:v>0.46699074074074098</c:v>
                </c:pt>
                <c:pt idx="19001">
                  <c:v>0.46701388888888901</c:v>
                </c:pt>
                <c:pt idx="19002">
                  <c:v>0.46703703703703697</c:v>
                </c:pt>
                <c:pt idx="19003">
                  <c:v>0.46707175925925898</c:v>
                </c:pt>
                <c:pt idx="19004">
                  <c:v>0.467094907407407</c:v>
                </c:pt>
                <c:pt idx="19005">
                  <c:v>0.46711805555555602</c:v>
                </c:pt>
                <c:pt idx="19006">
                  <c:v>0.46714120370370399</c:v>
                </c:pt>
                <c:pt idx="19007">
                  <c:v>0.46716435185185201</c:v>
                </c:pt>
                <c:pt idx="19008">
                  <c:v>0.46718749999999998</c:v>
                </c:pt>
                <c:pt idx="19009">
                  <c:v>0.467210648148148</c:v>
                </c:pt>
                <c:pt idx="19010">
                  <c:v>0.46723379629629602</c:v>
                </c:pt>
                <c:pt idx="19011">
                  <c:v>0.46725694444444499</c:v>
                </c:pt>
                <c:pt idx="19012">
                  <c:v>0.46729166666666699</c:v>
                </c:pt>
                <c:pt idx="19013">
                  <c:v>0.46731481481481502</c:v>
                </c:pt>
                <c:pt idx="19014">
                  <c:v>0.46733796296296298</c:v>
                </c:pt>
                <c:pt idx="19015">
                  <c:v>0.46736111111111101</c:v>
                </c:pt>
                <c:pt idx="19016">
                  <c:v>0.46738425925925903</c:v>
                </c:pt>
                <c:pt idx="19017">
                  <c:v>0.46740740740740699</c:v>
                </c:pt>
                <c:pt idx="19018">
                  <c:v>0.46743055555555602</c:v>
                </c:pt>
                <c:pt idx="19019">
                  <c:v>0.46745370370370398</c:v>
                </c:pt>
                <c:pt idx="19020">
                  <c:v>0.467476851851852</c:v>
                </c:pt>
                <c:pt idx="19021">
                  <c:v>0.46751157407407401</c:v>
                </c:pt>
                <c:pt idx="19022">
                  <c:v>0.46753472222222198</c:v>
                </c:pt>
                <c:pt idx="19023">
                  <c:v>0.46755787037037</c:v>
                </c:pt>
                <c:pt idx="19024">
                  <c:v>0.46758101851851802</c:v>
                </c:pt>
                <c:pt idx="19025">
                  <c:v>0.46760416666666699</c:v>
                </c:pt>
                <c:pt idx="19026">
                  <c:v>0.46762731481481501</c:v>
                </c:pt>
                <c:pt idx="19027">
                  <c:v>0.46765046296296298</c:v>
                </c:pt>
                <c:pt idx="19028">
                  <c:v>0.467673611111111</c:v>
                </c:pt>
                <c:pt idx="19029">
                  <c:v>0.467708333333333</c:v>
                </c:pt>
                <c:pt idx="19030">
                  <c:v>0.46773148148148103</c:v>
                </c:pt>
                <c:pt idx="19031">
                  <c:v>0.46775462962962999</c:v>
                </c:pt>
                <c:pt idx="19032">
                  <c:v>0.46777777777777801</c:v>
                </c:pt>
                <c:pt idx="19033">
                  <c:v>0.46780092592592598</c:v>
                </c:pt>
                <c:pt idx="19034">
                  <c:v>0.467824074074074</c:v>
                </c:pt>
                <c:pt idx="19035">
                  <c:v>0.46784722222222203</c:v>
                </c:pt>
                <c:pt idx="19036">
                  <c:v>0.46787037037036999</c:v>
                </c:pt>
                <c:pt idx="19037">
                  <c:v>0.467905092592593</c:v>
                </c:pt>
                <c:pt idx="19038">
                  <c:v>0.46792824074074102</c:v>
                </c:pt>
                <c:pt idx="19039">
                  <c:v>0.46795138888888899</c:v>
                </c:pt>
                <c:pt idx="19040">
                  <c:v>0.46797453703703701</c:v>
                </c:pt>
                <c:pt idx="19041">
                  <c:v>0.46799768518518498</c:v>
                </c:pt>
                <c:pt idx="19042">
                  <c:v>0.468020833333333</c:v>
                </c:pt>
                <c:pt idx="19043">
                  <c:v>0.46804398148148102</c:v>
                </c:pt>
                <c:pt idx="19044">
                  <c:v>0.46806712962962999</c:v>
                </c:pt>
                <c:pt idx="19045">
                  <c:v>0.46810185185185199</c:v>
                </c:pt>
                <c:pt idx="19046">
                  <c:v>0.46812500000000001</c:v>
                </c:pt>
                <c:pt idx="19047">
                  <c:v>0.46814814814814798</c:v>
                </c:pt>
                <c:pt idx="19048">
                  <c:v>0.468171296296296</c:v>
                </c:pt>
                <c:pt idx="19049">
                  <c:v>0.46819444444444402</c:v>
                </c:pt>
                <c:pt idx="19050">
                  <c:v>0.46821759259259299</c:v>
                </c:pt>
                <c:pt idx="19051">
                  <c:v>0.46824074074074101</c:v>
                </c:pt>
                <c:pt idx="19052">
                  <c:v>0.46826388888888898</c:v>
                </c:pt>
                <c:pt idx="19053">
                  <c:v>0.468287037037037</c:v>
                </c:pt>
                <c:pt idx="19054">
                  <c:v>0.46832175925925901</c:v>
                </c:pt>
                <c:pt idx="19055">
                  <c:v>0.46834490740740697</c:v>
                </c:pt>
                <c:pt idx="19056">
                  <c:v>0.468368055555556</c:v>
                </c:pt>
                <c:pt idx="19057">
                  <c:v>0.46839120370370402</c:v>
                </c:pt>
                <c:pt idx="19058">
                  <c:v>0.46841435185185198</c:v>
                </c:pt>
                <c:pt idx="19059">
                  <c:v>0.46843750000000001</c:v>
                </c:pt>
                <c:pt idx="19060">
                  <c:v>0.46846064814814797</c:v>
                </c:pt>
                <c:pt idx="19061">
                  <c:v>0.468483796296296</c:v>
                </c:pt>
                <c:pt idx="19062">
                  <c:v>0.46850694444444402</c:v>
                </c:pt>
                <c:pt idx="19063">
                  <c:v>0.46854166666666702</c:v>
                </c:pt>
                <c:pt idx="19064">
                  <c:v>0.46856481481481499</c:v>
                </c:pt>
                <c:pt idx="19065">
                  <c:v>0.46858796296296301</c:v>
                </c:pt>
                <c:pt idx="19066">
                  <c:v>0.46861111111111098</c:v>
                </c:pt>
                <c:pt idx="19067">
                  <c:v>0.468634259259259</c:v>
                </c:pt>
                <c:pt idx="19068">
                  <c:v>0.46865740740740702</c:v>
                </c:pt>
                <c:pt idx="19069">
                  <c:v>0.46868055555555599</c:v>
                </c:pt>
                <c:pt idx="19070">
                  <c:v>0.46870370370370401</c:v>
                </c:pt>
                <c:pt idx="19071">
                  <c:v>0.46872685185185198</c:v>
                </c:pt>
                <c:pt idx="19072">
                  <c:v>0.46876157407407398</c:v>
                </c:pt>
                <c:pt idx="19073">
                  <c:v>0.46878472222222201</c:v>
                </c:pt>
                <c:pt idx="19074">
                  <c:v>0.46880787037036997</c:v>
                </c:pt>
                <c:pt idx="19075">
                  <c:v>0.46883101851851799</c:v>
                </c:pt>
                <c:pt idx="19076">
                  <c:v>0.46885416666666702</c:v>
                </c:pt>
                <c:pt idx="19077">
                  <c:v>0.46887731481481498</c:v>
                </c:pt>
                <c:pt idx="19078">
                  <c:v>0.468900462962963</c:v>
                </c:pt>
                <c:pt idx="19079">
                  <c:v>0.46892361111111103</c:v>
                </c:pt>
                <c:pt idx="19080">
                  <c:v>0.46895833333333298</c:v>
                </c:pt>
                <c:pt idx="19081">
                  <c:v>0.468981481481482</c:v>
                </c:pt>
                <c:pt idx="19082">
                  <c:v>0.46900462962963002</c:v>
                </c:pt>
                <c:pt idx="19083">
                  <c:v>0.46902777777777799</c:v>
                </c:pt>
                <c:pt idx="19084">
                  <c:v>0.46905092592592601</c:v>
                </c:pt>
                <c:pt idx="19085">
                  <c:v>0.46907407407407398</c:v>
                </c:pt>
                <c:pt idx="19086">
                  <c:v>0.469097222222222</c:v>
                </c:pt>
                <c:pt idx="19087">
                  <c:v>0.46912037037037002</c:v>
                </c:pt>
                <c:pt idx="19088">
                  <c:v>0.46914351851851799</c:v>
                </c:pt>
                <c:pt idx="19089">
                  <c:v>0.46917824074074099</c:v>
                </c:pt>
                <c:pt idx="19090">
                  <c:v>0.46920138888888901</c:v>
                </c:pt>
                <c:pt idx="19091">
                  <c:v>0.46922453703703698</c:v>
                </c:pt>
                <c:pt idx="19092">
                  <c:v>0.469247685185185</c:v>
                </c:pt>
                <c:pt idx="19093">
                  <c:v>0.46927083333333303</c:v>
                </c:pt>
                <c:pt idx="19094">
                  <c:v>0.46929398148148099</c:v>
                </c:pt>
                <c:pt idx="19095">
                  <c:v>0.46931712962963001</c:v>
                </c:pt>
                <c:pt idx="19096">
                  <c:v>0.46934027777777798</c:v>
                </c:pt>
                <c:pt idx="19097">
                  <c:v>0.469363425925926</c:v>
                </c:pt>
                <c:pt idx="19098">
                  <c:v>0.46939814814814801</c:v>
                </c:pt>
                <c:pt idx="19099">
                  <c:v>0.46942129629629598</c:v>
                </c:pt>
                <c:pt idx="19100">
                  <c:v>0.469444444444445</c:v>
                </c:pt>
                <c:pt idx="19101">
                  <c:v>0.46946759259259302</c:v>
                </c:pt>
                <c:pt idx="19102">
                  <c:v>0.46949074074074099</c:v>
                </c:pt>
                <c:pt idx="19103">
                  <c:v>0.46951388888888901</c:v>
                </c:pt>
                <c:pt idx="19104">
                  <c:v>0.46953703703703698</c:v>
                </c:pt>
                <c:pt idx="19105">
                  <c:v>0.469560185185185</c:v>
                </c:pt>
                <c:pt idx="19106">
                  <c:v>0.46958333333333302</c:v>
                </c:pt>
                <c:pt idx="19107">
                  <c:v>0.46961805555555602</c:v>
                </c:pt>
                <c:pt idx="19108">
                  <c:v>0.46964120370370399</c:v>
                </c:pt>
                <c:pt idx="19109">
                  <c:v>0.46966435185185201</c:v>
                </c:pt>
                <c:pt idx="19110">
                  <c:v>0.46968749999999998</c:v>
                </c:pt>
                <c:pt idx="19111">
                  <c:v>0.469710648148148</c:v>
                </c:pt>
                <c:pt idx="19112">
                  <c:v>0.46973379629629602</c:v>
                </c:pt>
                <c:pt idx="19113">
                  <c:v>0.46975694444444399</c:v>
                </c:pt>
                <c:pt idx="19114">
                  <c:v>0.46978009259259301</c:v>
                </c:pt>
                <c:pt idx="19115">
                  <c:v>0.46981481481481502</c:v>
                </c:pt>
                <c:pt idx="19116">
                  <c:v>0.46983796296296299</c:v>
                </c:pt>
                <c:pt idx="19117">
                  <c:v>0.46986111111111101</c:v>
                </c:pt>
                <c:pt idx="19118">
                  <c:v>0.46988425925925897</c:v>
                </c:pt>
                <c:pt idx="19119">
                  <c:v>0.469907407407407</c:v>
                </c:pt>
                <c:pt idx="19120">
                  <c:v>0.46993055555555502</c:v>
                </c:pt>
                <c:pt idx="19121">
                  <c:v>0.46995370370370398</c:v>
                </c:pt>
                <c:pt idx="19122">
                  <c:v>0.46997685185185201</c:v>
                </c:pt>
                <c:pt idx="19123">
                  <c:v>0.47</c:v>
                </c:pt>
                <c:pt idx="19124">
                  <c:v>0.47003472222222198</c:v>
                </c:pt>
                <c:pt idx="19125">
                  <c:v>0.47005787037037</c:v>
                </c:pt>
                <c:pt idx="19126">
                  <c:v>0.47008101851851802</c:v>
                </c:pt>
                <c:pt idx="19127">
                  <c:v>0.47010416666666699</c:v>
                </c:pt>
                <c:pt idx="19128">
                  <c:v>0.47012731481481501</c:v>
                </c:pt>
                <c:pt idx="19129">
                  <c:v>0.47015046296296298</c:v>
                </c:pt>
                <c:pt idx="19130">
                  <c:v>0.470173611111111</c:v>
                </c:pt>
                <c:pt idx="19131">
                  <c:v>0.47019675925925902</c:v>
                </c:pt>
                <c:pt idx="19132">
                  <c:v>0.47021990740740699</c:v>
                </c:pt>
                <c:pt idx="19133">
                  <c:v>0.47025462962962999</c:v>
                </c:pt>
                <c:pt idx="19134">
                  <c:v>0.47027777777777802</c:v>
                </c:pt>
                <c:pt idx="19135">
                  <c:v>0.47030092592592598</c:v>
                </c:pt>
                <c:pt idx="19136">
                  <c:v>0.47032407407407401</c:v>
                </c:pt>
                <c:pt idx="19137">
                  <c:v>0.47034722222222197</c:v>
                </c:pt>
                <c:pt idx="19138">
                  <c:v>0.47037037037036999</c:v>
                </c:pt>
                <c:pt idx="19139">
                  <c:v>0.47039351851851802</c:v>
                </c:pt>
                <c:pt idx="19140">
                  <c:v>0.47041666666666698</c:v>
                </c:pt>
                <c:pt idx="19141">
                  <c:v>0.470439814814815</c:v>
                </c:pt>
                <c:pt idx="19142">
                  <c:v>0.47047453703703701</c:v>
                </c:pt>
                <c:pt idx="19143">
                  <c:v>0.47049768518518498</c:v>
                </c:pt>
                <c:pt idx="19144">
                  <c:v>0.470520833333333</c:v>
                </c:pt>
                <c:pt idx="19145">
                  <c:v>0.47054398148148102</c:v>
                </c:pt>
                <c:pt idx="19146">
                  <c:v>0.47056712962962999</c:v>
                </c:pt>
                <c:pt idx="19147">
                  <c:v>0.47059027777777801</c:v>
                </c:pt>
                <c:pt idx="19148">
                  <c:v>0.47061342592592598</c:v>
                </c:pt>
                <c:pt idx="19149">
                  <c:v>0.470636574074074</c:v>
                </c:pt>
                <c:pt idx="19150">
                  <c:v>0.470671296296296</c:v>
                </c:pt>
                <c:pt idx="19151">
                  <c:v>0.47069444444444403</c:v>
                </c:pt>
                <c:pt idx="19152">
                  <c:v>0.47071759259259299</c:v>
                </c:pt>
                <c:pt idx="19153">
                  <c:v>0.47074074074074101</c:v>
                </c:pt>
                <c:pt idx="19154">
                  <c:v>0.47076388888888898</c:v>
                </c:pt>
                <c:pt idx="19155">
                  <c:v>0.470787037037037</c:v>
                </c:pt>
                <c:pt idx="19156">
                  <c:v>0.47081018518518503</c:v>
                </c:pt>
                <c:pt idx="19157">
                  <c:v>0.47084490740740698</c:v>
                </c:pt>
                <c:pt idx="19158">
                  <c:v>0.470868055555556</c:v>
                </c:pt>
                <c:pt idx="19159">
                  <c:v>0.47089120370370402</c:v>
                </c:pt>
                <c:pt idx="19160">
                  <c:v>0.47091435185185199</c:v>
                </c:pt>
                <c:pt idx="19161">
                  <c:v>0.47093750000000001</c:v>
                </c:pt>
                <c:pt idx="19162">
                  <c:v>0.47096064814814798</c:v>
                </c:pt>
                <c:pt idx="19163">
                  <c:v>0.470983796296296</c:v>
                </c:pt>
                <c:pt idx="19164">
                  <c:v>0.471018518518518</c:v>
                </c:pt>
                <c:pt idx="19165">
                  <c:v>0.47104166666666702</c:v>
                </c:pt>
                <c:pt idx="19166">
                  <c:v>0.47106481481481499</c:v>
                </c:pt>
                <c:pt idx="19167">
                  <c:v>0.47108796296296301</c:v>
                </c:pt>
                <c:pt idx="19168">
                  <c:v>0.47111111111111098</c:v>
                </c:pt>
                <c:pt idx="19169">
                  <c:v>0.471134259259259</c:v>
                </c:pt>
                <c:pt idx="19170">
                  <c:v>0.47115740740740703</c:v>
                </c:pt>
                <c:pt idx="19171">
                  <c:v>0.47119212962962997</c:v>
                </c:pt>
                <c:pt idx="19172">
                  <c:v>0.471215277777778</c:v>
                </c:pt>
                <c:pt idx="19173">
                  <c:v>0.47123842592592602</c:v>
                </c:pt>
                <c:pt idx="19174">
                  <c:v>0.47126157407407399</c:v>
                </c:pt>
                <c:pt idx="19175">
                  <c:v>0.47128472222222201</c:v>
                </c:pt>
                <c:pt idx="19176">
                  <c:v>0.47130787037036997</c:v>
                </c:pt>
                <c:pt idx="19177">
                  <c:v>0.471331018518518</c:v>
                </c:pt>
                <c:pt idx="19178">
                  <c:v>0.47135416666666702</c:v>
                </c:pt>
                <c:pt idx="19179">
                  <c:v>0.47137731481481498</c:v>
                </c:pt>
                <c:pt idx="19180">
                  <c:v>0.47141203703703699</c:v>
                </c:pt>
                <c:pt idx="19181">
                  <c:v>0.47143518518518501</c:v>
                </c:pt>
                <c:pt idx="19182">
                  <c:v>0.47145833333333298</c:v>
                </c:pt>
                <c:pt idx="19183">
                  <c:v>0.471481481481481</c:v>
                </c:pt>
                <c:pt idx="19184">
                  <c:v>0.47150462962963002</c:v>
                </c:pt>
                <c:pt idx="19185">
                  <c:v>0.47152777777777799</c:v>
                </c:pt>
                <c:pt idx="19186">
                  <c:v>0.47155092592592601</c:v>
                </c:pt>
                <c:pt idx="19187">
                  <c:v>0.47157407407407398</c:v>
                </c:pt>
                <c:pt idx="19188">
                  <c:v>0.47160879629629598</c:v>
                </c:pt>
                <c:pt idx="19189">
                  <c:v>0.47163194444444401</c:v>
                </c:pt>
                <c:pt idx="19190">
                  <c:v>0.47165509259259197</c:v>
                </c:pt>
                <c:pt idx="19191">
                  <c:v>0.47167824074074099</c:v>
                </c:pt>
                <c:pt idx="19192">
                  <c:v>0.47170138888888902</c:v>
                </c:pt>
                <c:pt idx="19193">
                  <c:v>0.47172453703703698</c:v>
                </c:pt>
                <c:pt idx="19194">
                  <c:v>0.47174768518518501</c:v>
                </c:pt>
                <c:pt idx="19195">
                  <c:v>0.47178240740740701</c:v>
                </c:pt>
                <c:pt idx="19196">
                  <c:v>0.47180555555555598</c:v>
                </c:pt>
                <c:pt idx="19197">
                  <c:v>0.471828703703704</c:v>
                </c:pt>
                <c:pt idx="19198">
                  <c:v>0.47185185185185202</c:v>
                </c:pt>
                <c:pt idx="19199">
                  <c:v>0.47187499999999999</c:v>
                </c:pt>
                <c:pt idx="19200">
                  <c:v>0.47189814814814801</c:v>
                </c:pt>
                <c:pt idx="19201">
                  <c:v>0.47192129629629598</c:v>
                </c:pt>
                <c:pt idx="19202">
                  <c:v>0.471944444444444</c:v>
                </c:pt>
                <c:pt idx="19203">
                  <c:v>0.471979166666667</c:v>
                </c:pt>
                <c:pt idx="19204">
                  <c:v>0.47200231481481503</c:v>
                </c:pt>
                <c:pt idx="19205">
                  <c:v>0.47202546296296299</c:v>
                </c:pt>
                <c:pt idx="19206">
                  <c:v>0.47204861111111102</c:v>
                </c:pt>
                <c:pt idx="19207">
                  <c:v>0.47207175925925898</c:v>
                </c:pt>
                <c:pt idx="19208">
                  <c:v>0.47209490740740701</c:v>
                </c:pt>
                <c:pt idx="19209">
                  <c:v>0.47212962962963001</c:v>
                </c:pt>
                <c:pt idx="19210">
                  <c:v>0.47215277777777798</c:v>
                </c:pt>
                <c:pt idx="19211">
                  <c:v>0.472175925925926</c:v>
                </c:pt>
                <c:pt idx="19212">
                  <c:v>0.47219907407407402</c:v>
                </c:pt>
                <c:pt idx="19213">
                  <c:v>0.47222222222222199</c:v>
                </c:pt>
                <c:pt idx="19214">
                  <c:v>0.47224537037037001</c:v>
                </c:pt>
                <c:pt idx="19215">
                  <c:v>0.47226851851851898</c:v>
                </c:pt>
                <c:pt idx="19216">
                  <c:v>0.47230324074074098</c:v>
                </c:pt>
                <c:pt idx="19217">
                  <c:v>0.472326388888889</c:v>
                </c:pt>
                <c:pt idx="19218">
                  <c:v>0.47234953703703703</c:v>
                </c:pt>
                <c:pt idx="19219">
                  <c:v>0.47237268518518499</c:v>
                </c:pt>
                <c:pt idx="19220">
                  <c:v>0.47239583333333302</c:v>
                </c:pt>
                <c:pt idx="19221">
                  <c:v>0.47241898148148198</c:v>
                </c:pt>
                <c:pt idx="19222">
                  <c:v>0.47245370370370399</c:v>
                </c:pt>
                <c:pt idx="19223">
                  <c:v>0.47247685185185201</c:v>
                </c:pt>
                <c:pt idx="19224">
                  <c:v>0.47249999999999998</c:v>
                </c:pt>
                <c:pt idx="19225">
                  <c:v>0.472523148148148</c:v>
                </c:pt>
                <c:pt idx="19226">
                  <c:v>0.47254629629629602</c:v>
                </c:pt>
                <c:pt idx="19227">
                  <c:v>0.47256944444444399</c:v>
                </c:pt>
                <c:pt idx="19228">
                  <c:v>0.47259259259259301</c:v>
                </c:pt>
                <c:pt idx="19229">
                  <c:v>0.47261574074074097</c:v>
                </c:pt>
                <c:pt idx="19230">
                  <c:v>0.47265046296296298</c:v>
                </c:pt>
                <c:pt idx="19231">
                  <c:v>0.472673611111111</c:v>
                </c:pt>
                <c:pt idx="19232">
                  <c:v>0.47269675925925903</c:v>
                </c:pt>
                <c:pt idx="19233">
                  <c:v>0.47271990740740699</c:v>
                </c:pt>
                <c:pt idx="19234">
                  <c:v>0.47274305555555501</c:v>
                </c:pt>
                <c:pt idx="19235">
                  <c:v>0.47276620370370398</c:v>
                </c:pt>
                <c:pt idx="19236">
                  <c:v>0.47280092592592599</c:v>
                </c:pt>
                <c:pt idx="19237">
                  <c:v>0.47282407407407401</c:v>
                </c:pt>
                <c:pt idx="19238">
                  <c:v>0.47284722222222197</c:v>
                </c:pt>
                <c:pt idx="19239">
                  <c:v>0.47287037037037</c:v>
                </c:pt>
                <c:pt idx="19240">
                  <c:v>0.47289351851851802</c:v>
                </c:pt>
                <c:pt idx="19241">
                  <c:v>0.47291666666666698</c:v>
                </c:pt>
                <c:pt idx="19242">
                  <c:v>0.47295138888888899</c:v>
                </c:pt>
                <c:pt idx="19243">
                  <c:v>0.47297453703703701</c:v>
                </c:pt>
                <c:pt idx="19244">
                  <c:v>0.47299768518518498</c:v>
                </c:pt>
                <c:pt idx="19245">
                  <c:v>0.473020833333333</c:v>
                </c:pt>
                <c:pt idx="19246">
                  <c:v>0.47304398148148102</c:v>
                </c:pt>
                <c:pt idx="19247">
                  <c:v>0.47306712962962999</c:v>
                </c:pt>
                <c:pt idx="19248">
                  <c:v>0.47309027777777801</c:v>
                </c:pt>
                <c:pt idx="19249">
                  <c:v>0.47312500000000002</c:v>
                </c:pt>
                <c:pt idx="19250">
                  <c:v>0.47314814814814798</c:v>
                </c:pt>
                <c:pt idx="19251">
                  <c:v>0.47317129629629601</c:v>
                </c:pt>
                <c:pt idx="19252">
                  <c:v>0.47319444444444397</c:v>
                </c:pt>
                <c:pt idx="19253">
                  <c:v>0.47321759259259299</c:v>
                </c:pt>
                <c:pt idx="19254">
                  <c:v>0.47324074074074102</c:v>
                </c:pt>
                <c:pt idx="19255">
                  <c:v>0.47326388888888898</c:v>
                </c:pt>
                <c:pt idx="19256">
                  <c:v>0.47328703703703701</c:v>
                </c:pt>
                <c:pt idx="19257">
                  <c:v>0.47332175925925901</c:v>
                </c:pt>
                <c:pt idx="19258">
                  <c:v>0.47334490740740698</c:v>
                </c:pt>
                <c:pt idx="19259">
                  <c:v>0.473368055555556</c:v>
                </c:pt>
                <c:pt idx="19260">
                  <c:v>0.47339120370370402</c:v>
                </c:pt>
                <c:pt idx="19261">
                  <c:v>0.47341435185185199</c:v>
                </c:pt>
                <c:pt idx="19262">
                  <c:v>0.47343750000000001</c:v>
                </c:pt>
                <c:pt idx="19263">
                  <c:v>0.47346064814814798</c:v>
                </c:pt>
                <c:pt idx="19264">
                  <c:v>0.473483796296296</c:v>
                </c:pt>
                <c:pt idx="19265">
                  <c:v>0.47350694444444402</c:v>
                </c:pt>
                <c:pt idx="19266">
                  <c:v>0.47354166666666703</c:v>
                </c:pt>
                <c:pt idx="19267">
                  <c:v>0.47356481481481499</c:v>
                </c:pt>
                <c:pt idx="19268">
                  <c:v>0.47358796296296302</c:v>
                </c:pt>
                <c:pt idx="19269">
                  <c:v>0.47361111111111098</c:v>
                </c:pt>
                <c:pt idx="19270">
                  <c:v>0.47363425925925901</c:v>
                </c:pt>
                <c:pt idx="19271">
                  <c:v>0.47365740740740703</c:v>
                </c:pt>
                <c:pt idx="19272">
                  <c:v>0.47368055555555599</c:v>
                </c:pt>
                <c:pt idx="19273">
                  <c:v>0.47370370370370402</c:v>
                </c:pt>
                <c:pt idx="19274">
                  <c:v>0.47372685185185198</c:v>
                </c:pt>
                <c:pt idx="19275">
                  <c:v>0.47376157407407399</c:v>
                </c:pt>
                <c:pt idx="19276">
                  <c:v>0.47378472222222201</c:v>
                </c:pt>
                <c:pt idx="19277">
                  <c:v>0.47380787037036998</c:v>
                </c:pt>
                <c:pt idx="19278">
                  <c:v>0.473831018518518</c:v>
                </c:pt>
                <c:pt idx="19279">
                  <c:v>0.47385416666666702</c:v>
                </c:pt>
                <c:pt idx="19280">
                  <c:v>0.47387731481481499</c:v>
                </c:pt>
                <c:pt idx="19281">
                  <c:v>0.47390046296296301</c:v>
                </c:pt>
                <c:pt idx="19282">
                  <c:v>0.47392361111111098</c:v>
                </c:pt>
                <c:pt idx="19283">
                  <c:v>0.473946759259259</c:v>
                </c:pt>
                <c:pt idx="19284">
                  <c:v>0.473981481481482</c:v>
                </c:pt>
                <c:pt idx="19285">
                  <c:v>0.47400462962963003</c:v>
                </c:pt>
                <c:pt idx="19286">
                  <c:v>0.47402777777777799</c:v>
                </c:pt>
                <c:pt idx="19287">
                  <c:v>0.47405092592592601</c:v>
                </c:pt>
                <c:pt idx="19288">
                  <c:v>0.47407407407407398</c:v>
                </c:pt>
                <c:pt idx="19289">
                  <c:v>0.474097222222222</c:v>
                </c:pt>
                <c:pt idx="19290">
                  <c:v>0.47412037037037003</c:v>
                </c:pt>
                <c:pt idx="19291">
                  <c:v>0.47414351851851799</c:v>
                </c:pt>
                <c:pt idx="19292">
                  <c:v>0.474178240740741</c:v>
                </c:pt>
                <c:pt idx="19293">
                  <c:v>0.47420138888888902</c:v>
                </c:pt>
                <c:pt idx="19294">
                  <c:v>0.47422453703703699</c:v>
                </c:pt>
                <c:pt idx="19295">
                  <c:v>0.47424768518518501</c:v>
                </c:pt>
                <c:pt idx="19296">
                  <c:v>0.47427083333333298</c:v>
                </c:pt>
                <c:pt idx="19297">
                  <c:v>0.474293981481481</c:v>
                </c:pt>
                <c:pt idx="19298">
                  <c:v>0.47431712962963002</c:v>
                </c:pt>
                <c:pt idx="19299">
                  <c:v>0.47434027777777799</c:v>
                </c:pt>
                <c:pt idx="19300">
                  <c:v>0.47436342592592601</c:v>
                </c:pt>
                <c:pt idx="19301">
                  <c:v>0.47439814814814801</c:v>
                </c:pt>
                <c:pt idx="19302">
                  <c:v>0.47442129629629598</c:v>
                </c:pt>
                <c:pt idx="19303">
                  <c:v>0.474444444444444</c:v>
                </c:pt>
                <c:pt idx="19304">
                  <c:v>0.47446759259259302</c:v>
                </c:pt>
                <c:pt idx="19305">
                  <c:v>0.47449074074074099</c:v>
                </c:pt>
                <c:pt idx="19306">
                  <c:v>0.47451388888888901</c:v>
                </c:pt>
                <c:pt idx="19307">
                  <c:v>0.47453703703703698</c:v>
                </c:pt>
                <c:pt idx="19308">
                  <c:v>0.474560185185185</c:v>
                </c:pt>
                <c:pt idx="19309">
                  <c:v>0.47458333333333302</c:v>
                </c:pt>
                <c:pt idx="19310">
                  <c:v>0.47461805555555597</c:v>
                </c:pt>
                <c:pt idx="19311">
                  <c:v>0.474641203703704</c:v>
                </c:pt>
                <c:pt idx="19312">
                  <c:v>0.47466435185185202</c:v>
                </c:pt>
                <c:pt idx="19313">
                  <c:v>0.47468749999999998</c:v>
                </c:pt>
                <c:pt idx="19314">
                  <c:v>0.47471064814814801</c:v>
                </c:pt>
                <c:pt idx="19315">
                  <c:v>0.47473379629629597</c:v>
                </c:pt>
                <c:pt idx="19316">
                  <c:v>0.474756944444444</c:v>
                </c:pt>
                <c:pt idx="19317">
                  <c:v>0.474791666666667</c:v>
                </c:pt>
                <c:pt idx="19318">
                  <c:v>0.47481481481481502</c:v>
                </c:pt>
                <c:pt idx="19319">
                  <c:v>0.47483796296296299</c:v>
                </c:pt>
                <c:pt idx="19320">
                  <c:v>0.47486111111111101</c:v>
                </c:pt>
                <c:pt idx="19321">
                  <c:v>0.47488425925925898</c:v>
                </c:pt>
                <c:pt idx="19322">
                  <c:v>0.474907407407407</c:v>
                </c:pt>
                <c:pt idx="19323">
                  <c:v>0.47493055555555602</c:v>
                </c:pt>
                <c:pt idx="19324">
                  <c:v>0.47495370370370399</c:v>
                </c:pt>
                <c:pt idx="19325">
                  <c:v>0.47498842592592599</c:v>
                </c:pt>
                <c:pt idx="19326">
                  <c:v>0.47501157407407402</c:v>
                </c:pt>
                <c:pt idx="19327">
                  <c:v>0.47503472222222198</c:v>
                </c:pt>
                <c:pt idx="19328">
                  <c:v>0.47505787037037001</c:v>
                </c:pt>
                <c:pt idx="19329">
                  <c:v>0.47508101851851797</c:v>
                </c:pt>
                <c:pt idx="19330">
                  <c:v>0.47510416666666699</c:v>
                </c:pt>
                <c:pt idx="19331">
                  <c:v>0.47512731481481502</c:v>
                </c:pt>
                <c:pt idx="19332">
                  <c:v>0.47515046296296298</c:v>
                </c:pt>
                <c:pt idx="19333">
                  <c:v>0.47518518518518499</c:v>
                </c:pt>
                <c:pt idx="19334">
                  <c:v>0.47520833333333301</c:v>
                </c:pt>
                <c:pt idx="19335">
                  <c:v>0.47523148148148098</c:v>
                </c:pt>
                <c:pt idx="19336">
                  <c:v>0.47525462962963</c:v>
                </c:pt>
                <c:pt idx="19337">
                  <c:v>0.47527777777777802</c:v>
                </c:pt>
                <c:pt idx="19338">
                  <c:v>0.47530092592592599</c:v>
                </c:pt>
                <c:pt idx="19339">
                  <c:v>0.47532407407407401</c:v>
                </c:pt>
                <c:pt idx="19340">
                  <c:v>0.47534722222222198</c:v>
                </c:pt>
                <c:pt idx="19341">
                  <c:v>0.47537037037037</c:v>
                </c:pt>
                <c:pt idx="19342">
                  <c:v>0.475405092592593</c:v>
                </c:pt>
                <c:pt idx="19343">
                  <c:v>0.47542824074074103</c:v>
                </c:pt>
                <c:pt idx="19344">
                  <c:v>0.47545138888888899</c:v>
                </c:pt>
                <c:pt idx="19345">
                  <c:v>0.47547453703703701</c:v>
                </c:pt>
                <c:pt idx="19346">
                  <c:v>0.47549768518518498</c:v>
                </c:pt>
                <c:pt idx="19347">
                  <c:v>0.475520833333333</c:v>
                </c:pt>
                <c:pt idx="19348">
                  <c:v>0.47554398148148103</c:v>
                </c:pt>
                <c:pt idx="19349">
                  <c:v>0.47556712962962999</c:v>
                </c:pt>
                <c:pt idx="19350">
                  <c:v>0.47559027777777801</c:v>
                </c:pt>
                <c:pt idx="19351">
                  <c:v>0.47562500000000002</c:v>
                </c:pt>
                <c:pt idx="19352">
                  <c:v>0.47564814814814799</c:v>
                </c:pt>
                <c:pt idx="19353">
                  <c:v>0.47567129629629601</c:v>
                </c:pt>
                <c:pt idx="19354">
                  <c:v>0.47569444444444398</c:v>
                </c:pt>
                <c:pt idx="19355">
                  <c:v>0.475717592592593</c:v>
                </c:pt>
                <c:pt idx="19356">
                  <c:v>0.47574074074074102</c:v>
                </c:pt>
                <c:pt idx="19357">
                  <c:v>0.47576388888888899</c:v>
                </c:pt>
                <c:pt idx="19358">
                  <c:v>0.47578703703703701</c:v>
                </c:pt>
                <c:pt idx="19359">
                  <c:v>0.47582175925925901</c:v>
                </c:pt>
                <c:pt idx="19360">
                  <c:v>0.47584490740740698</c:v>
                </c:pt>
                <c:pt idx="19361">
                  <c:v>0.475868055555556</c:v>
                </c:pt>
                <c:pt idx="19362">
                  <c:v>0.47589120370370402</c:v>
                </c:pt>
                <c:pt idx="19363">
                  <c:v>0.47591435185185199</c:v>
                </c:pt>
                <c:pt idx="19364">
                  <c:v>0.47593750000000001</c:v>
                </c:pt>
                <c:pt idx="19365">
                  <c:v>0.47596064814814798</c:v>
                </c:pt>
                <c:pt idx="19366">
                  <c:v>0.475983796296296</c:v>
                </c:pt>
                <c:pt idx="19367">
                  <c:v>0.47601851851851901</c:v>
                </c:pt>
                <c:pt idx="19368">
                  <c:v>0.47604166666666697</c:v>
                </c:pt>
                <c:pt idx="19369">
                  <c:v>0.476064814814815</c:v>
                </c:pt>
                <c:pt idx="19370">
                  <c:v>0.47608796296296302</c:v>
                </c:pt>
                <c:pt idx="19371">
                  <c:v>0.47611111111111099</c:v>
                </c:pt>
                <c:pt idx="19372">
                  <c:v>0.47613425925925901</c:v>
                </c:pt>
                <c:pt idx="19373">
                  <c:v>0.47615740740740697</c:v>
                </c:pt>
                <c:pt idx="19374">
                  <c:v>0.476180555555556</c:v>
                </c:pt>
                <c:pt idx="19375">
                  <c:v>0.476215277777778</c:v>
                </c:pt>
                <c:pt idx="19376">
                  <c:v>0.47623842592592602</c:v>
                </c:pt>
                <c:pt idx="19377">
                  <c:v>0.47626157407407399</c:v>
                </c:pt>
                <c:pt idx="19378">
                  <c:v>0.47628472222222201</c:v>
                </c:pt>
                <c:pt idx="19379">
                  <c:v>0.47630787037036998</c:v>
                </c:pt>
                <c:pt idx="19380">
                  <c:v>0.476331018518518</c:v>
                </c:pt>
                <c:pt idx="19381">
                  <c:v>0.47635416666666702</c:v>
                </c:pt>
                <c:pt idx="19382">
                  <c:v>0.47637731481481499</c:v>
                </c:pt>
                <c:pt idx="19383">
                  <c:v>0.476412037037037</c:v>
                </c:pt>
                <c:pt idx="19384">
                  <c:v>0.47643518518518502</c:v>
                </c:pt>
                <c:pt idx="19385">
                  <c:v>0.47645833333333298</c:v>
                </c:pt>
                <c:pt idx="19386">
                  <c:v>0.47648148148148201</c:v>
                </c:pt>
                <c:pt idx="19387">
                  <c:v>0.47650462962963003</c:v>
                </c:pt>
                <c:pt idx="19388">
                  <c:v>0.47652777777777799</c:v>
                </c:pt>
                <c:pt idx="19389">
                  <c:v>0.47655092592592602</c:v>
                </c:pt>
                <c:pt idx="19390">
                  <c:v>0.47657407407407398</c:v>
                </c:pt>
                <c:pt idx="19391">
                  <c:v>0.47660879629629599</c:v>
                </c:pt>
                <c:pt idx="19392">
                  <c:v>0.47663194444444401</c:v>
                </c:pt>
                <c:pt idx="19393">
                  <c:v>0.47665509259259298</c:v>
                </c:pt>
                <c:pt idx="19394">
                  <c:v>0.476678240740741</c:v>
                </c:pt>
                <c:pt idx="19395">
                  <c:v>0.47670138888888902</c:v>
                </c:pt>
                <c:pt idx="19396">
                  <c:v>0.47672453703703699</c:v>
                </c:pt>
                <c:pt idx="19397">
                  <c:v>0.47674768518518501</c:v>
                </c:pt>
                <c:pt idx="19398">
                  <c:v>0.47677083333333298</c:v>
                </c:pt>
                <c:pt idx="19399">
                  <c:v>0.47680555555555598</c:v>
                </c:pt>
                <c:pt idx="19400">
                  <c:v>0.476828703703704</c:v>
                </c:pt>
                <c:pt idx="19401">
                  <c:v>0.47685185185185203</c:v>
                </c:pt>
                <c:pt idx="19402">
                  <c:v>0.47687499999999999</c:v>
                </c:pt>
                <c:pt idx="19403">
                  <c:v>0.47689814814814802</c:v>
                </c:pt>
                <c:pt idx="19404">
                  <c:v>0.47692129629629598</c:v>
                </c:pt>
                <c:pt idx="19405">
                  <c:v>0.476944444444444</c:v>
                </c:pt>
                <c:pt idx="19406">
                  <c:v>0.47696759259259303</c:v>
                </c:pt>
                <c:pt idx="19407">
                  <c:v>0.47700231481481498</c:v>
                </c:pt>
                <c:pt idx="19408">
                  <c:v>0.477025462962963</c:v>
                </c:pt>
                <c:pt idx="19409">
                  <c:v>0.47704861111111102</c:v>
                </c:pt>
                <c:pt idx="19410">
                  <c:v>0.47707175925925899</c:v>
                </c:pt>
                <c:pt idx="19411">
                  <c:v>0.47709490740740701</c:v>
                </c:pt>
                <c:pt idx="19412">
                  <c:v>0.47711805555555598</c:v>
                </c:pt>
                <c:pt idx="19413">
                  <c:v>0.477141203703704</c:v>
                </c:pt>
                <c:pt idx="19414">
                  <c:v>0.47716435185185202</c:v>
                </c:pt>
                <c:pt idx="19415">
                  <c:v>0.47719907407407403</c:v>
                </c:pt>
                <c:pt idx="19416">
                  <c:v>0.47722222222222199</c:v>
                </c:pt>
                <c:pt idx="19417">
                  <c:v>0.47724537037037001</c:v>
                </c:pt>
                <c:pt idx="19418">
                  <c:v>0.47726851851851898</c:v>
                </c:pt>
                <c:pt idx="19419">
                  <c:v>0.477291666666667</c:v>
                </c:pt>
                <c:pt idx="19420">
                  <c:v>0.47731481481481502</c:v>
                </c:pt>
                <c:pt idx="19421">
                  <c:v>0.47733796296296299</c:v>
                </c:pt>
                <c:pt idx="19422">
                  <c:v>0.47736111111111101</c:v>
                </c:pt>
                <c:pt idx="19423">
                  <c:v>0.47738425925925898</c:v>
                </c:pt>
                <c:pt idx="19424">
                  <c:v>0.47741898148148199</c:v>
                </c:pt>
                <c:pt idx="19425">
                  <c:v>0.47744212962963001</c:v>
                </c:pt>
                <c:pt idx="19426">
                  <c:v>0.47746527777777797</c:v>
                </c:pt>
                <c:pt idx="19427">
                  <c:v>0.477488425925926</c:v>
                </c:pt>
                <c:pt idx="19428">
                  <c:v>0.47751157407407402</c:v>
                </c:pt>
                <c:pt idx="19429">
                  <c:v>0.47753472222222199</c:v>
                </c:pt>
                <c:pt idx="19430">
                  <c:v>0.47755787037037001</c:v>
                </c:pt>
                <c:pt idx="19431">
                  <c:v>0.47758101851851797</c:v>
                </c:pt>
                <c:pt idx="19432">
                  <c:v>0.477604166666667</c:v>
                </c:pt>
                <c:pt idx="19433">
                  <c:v>0.477638888888889</c:v>
                </c:pt>
                <c:pt idx="19434">
                  <c:v>0.47766203703703702</c:v>
                </c:pt>
                <c:pt idx="19435">
                  <c:v>0.47768518518518499</c:v>
                </c:pt>
                <c:pt idx="19436">
                  <c:v>0.47770833333333301</c:v>
                </c:pt>
                <c:pt idx="19437">
                  <c:v>0.47773148148148098</c:v>
                </c:pt>
                <c:pt idx="19438">
                  <c:v>0.47775462962963</c:v>
                </c:pt>
                <c:pt idx="19439">
                  <c:v>0.47777777777777802</c:v>
                </c:pt>
                <c:pt idx="19440">
                  <c:v>0.47780092592592599</c:v>
                </c:pt>
                <c:pt idx="19441">
                  <c:v>0.477835648148148</c:v>
                </c:pt>
                <c:pt idx="19442">
                  <c:v>0.47785879629629602</c:v>
                </c:pt>
                <c:pt idx="19443">
                  <c:v>0.47788194444444498</c:v>
                </c:pt>
                <c:pt idx="19444">
                  <c:v>0.47790509259259301</c:v>
                </c:pt>
                <c:pt idx="19445">
                  <c:v>0.47792824074074097</c:v>
                </c:pt>
                <c:pt idx="19446">
                  <c:v>0.47795138888888899</c:v>
                </c:pt>
                <c:pt idx="19447">
                  <c:v>0.47797453703703702</c:v>
                </c:pt>
                <c:pt idx="19448">
                  <c:v>0.47799768518518498</c:v>
                </c:pt>
                <c:pt idx="19449">
                  <c:v>0.47802083333333301</c:v>
                </c:pt>
                <c:pt idx="19450">
                  <c:v>0.47805555555555501</c:v>
                </c:pt>
                <c:pt idx="19451">
                  <c:v>0.47807870370370398</c:v>
                </c:pt>
                <c:pt idx="19452">
                  <c:v>0.478101851851852</c:v>
                </c:pt>
                <c:pt idx="19453">
                  <c:v>0.47812500000000002</c:v>
                </c:pt>
                <c:pt idx="19454">
                  <c:v>0.47814814814814799</c:v>
                </c:pt>
                <c:pt idx="19455">
                  <c:v>0.47817129629629601</c:v>
                </c:pt>
                <c:pt idx="19456">
                  <c:v>0.47819444444444398</c:v>
                </c:pt>
                <c:pt idx="19457">
                  <c:v>0.478217592592593</c:v>
                </c:pt>
                <c:pt idx="19458">
                  <c:v>0.47824074074074102</c:v>
                </c:pt>
                <c:pt idx="19459">
                  <c:v>0.47827546296296303</c:v>
                </c:pt>
                <c:pt idx="19460">
                  <c:v>0.47829861111111099</c:v>
                </c:pt>
                <c:pt idx="19461">
                  <c:v>0.47832175925925902</c:v>
                </c:pt>
                <c:pt idx="19462">
                  <c:v>0.47834490740740698</c:v>
                </c:pt>
                <c:pt idx="19463">
                  <c:v>0.478368055555556</c:v>
                </c:pt>
                <c:pt idx="19464">
                  <c:v>0.47839120370370403</c:v>
                </c:pt>
                <c:pt idx="19465">
                  <c:v>0.47841435185185199</c:v>
                </c:pt>
                <c:pt idx="19466">
                  <c:v>0.47843750000000002</c:v>
                </c:pt>
                <c:pt idx="19467">
                  <c:v>0.47846064814814798</c:v>
                </c:pt>
                <c:pt idx="19468">
                  <c:v>0.47849537037036999</c:v>
                </c:pt>
                <c:pt idx="19469">
                  <c:v>0.47851851851851801</c:v>
                </c:pt>
                <c:pt idx="19470">
                  <c:v>0.47854166666666698</c:v>
                </c:pt>
                <c:pt idx="19471">
                  <c:v>0.478564814814815</c:v>
                </c:pt>
                <c:pt idx="19472">
                  <c:v>0.47858796296296302</c:v>
                </c:pt>
                <c:pt idx="19473">
                  <c:v>0.47861111111111099</c:v>
                </c:pt>
                <c:pt idx="19474">
                  <c:v>0.47863425925925901</c:v>
                </c:pt>
                <c:pt idx="19475">
                  <c:v>0.47866898148148201</c:v>
                </c:pt>
                <c:pt idx="19476">
                  <c:v>0.47869212962962998</c:v>
                </c:pt>
                <c:pt idx="19477">
                  <c:v>0.478715277777778</c:v>
                </c:pt>
                <c:pt idx="19478">
                  <c:v>0.47873842592592603</c:v>
                </c:pt>
                <c:pt idx="19479">
                  <c:v>0.47876157407407399</c:v>
                </c:pt>
                <c:pt idx="19480">
                  <c:v>0.47878472222222201</c:v>
                </c:pt>
                <c:pt idx="19481">
                  <c:v>0.47880787037036998</c:v>
                </c:pt>
                <c:pt idx="19482">
                  <c:v>0.478831018518518</c:v>
                </c:pt>
                <c:pt idx="19483">
                  <c:v>0.47886574074074101</c:v>
                </c:pt>
                <c:pt idx="19484">
                  <c:v>0.47888888888888897</c:v>
                </c:pt>
                <c:pt idx="19485">
                  <c:v>0.478912037037037</c:v>
                </c:pt>
                <c:pt idx="19486">
                  <c:v>0.47893518518518502</c:v>
                </c:pt>
                <c:pt idx="19487">
                  <c:v>0.47895833333333299</c:v>
                </c:pt>
                <c:pt idx="19488">
                  <c:v>0.47898148148148101</c:v>
                </c:pt>
                <c:pt idx="19489">
                  <c:v>0.47900462962962997</c:v>
                </c:pt>
                <c:pt idx="19490">
                  <c:v>0.479027777777778</c:v>
                </c:pt>
                <c:pt idx="19491">
                  <c:v>0.47905092592592602</c:v>
                </c:pt>
                <c:pt idx="19492">
                  <c:v>0.47908564814814802</c:v>
                </c:pt>
                <c:pt idx="19493">
                  <c:v>0.47910879629629599</c:v>
                </c:pt>
                <c:pt idx="19494">
                  <c:v>0.47913194444444401</c:v>
                </c:pt>
                <c:pt idx="19495">
                  <c:v>0.47915509259259298</c:v>
                </c:pt>
                <c:pt idx="19496">
                  <c:v>0.479178240740741</c:v>
                </c:pt>
                <c:pt idx="19497">
                  <c:v>0.47920138888888902</c:v>
                </c:pt>
                <c:pt idx="19498">
                  <c:v>0.47922453703703699</c:v>
                </c:pt>
                <c:pt idx="19499">
                  <c:v>0.47924768518518501</c:v>
                </c:pt>
                <c:pt idx="19500">
                  <c:v>0.47928240740740702</c:v>
                </c:pt>
                <c:pt idx="19501">
                  <c:v>0.47930555555555598</c:v>
                </c:pt>
                <c:pt idx="19502">
                  <c:v>0.47932870370370401</c:v>
                </c:pt>
                <c:pt idx="19503">
                  <c:v>0.47935185185185197</c:v>
                </c:pt>
                <c:pt idx="19504">
                  <c:v>0.479375</c:v>
                </c:pt>
                <c:pt idx="19505">
                  <c:v>0.47939814814814802</c:v>
                </c:pt>
                <c:pt idx="19506">
                  <c:v>0.47942129629629598</c:v>
                </c:pt>
                <c:pt idx="19507">
                  <c:v>0.47944444444444401</c:v>
                </c:pt>
                <c:pt idx="19508">
                  <c:v>0.47946759259259297</c:v>
                </c:pt>
                <c:pt idx="19509">
                  <c:v>0.47950231481481498</c:v>
                </c:pt>
                <c:pt idx="19510">
                  <c:v>0.479525462962963</c:v>
                </c:pt>
                <c:pt idx="19511">
                  <c:v>0.47954861111111102</c:v>
                </c:pt>
                <c:pt idx="19512">
                  <c:v>0.47957175925925899</c:v>
                </c:pt>
                <c:pt idx="19513">
                  <c:v>0.47959490740740701</c:v>
                </c:pt>
                <c:pt idx="19514">
                  <c:v>0.47961805555555598</c:v>
                </c:pt>
                <c:pt idx="19515">
                  <c:v>0.479641203703704</c:v>
                </c:pt>
                <c:pt idx="19516">
                  <c:v>0.47966435185185202</c:v>
                </c:pt>
                <c:pt idx="19517">
                  <c:v>0.47969907407407397</c:v>
                </c:pt>
                <c:pt idx="19518">
                  <c:v>0.47972222222222199</c:v>
                </c:pt>
                <c:pt idx="19519">
                  <c:v>0.47974537037037002</c:v>
                </c:pt>
                <c:pt idx="19520">
                  <c:v>0.47976851851851898</c:v>
                </c:pt>
                <c:pt idx="19521">
                  <c:v>0.479791666666667</c:v>
                </c:pt>
                <c:pt idx="19522">
                  <c:v>0.47981481481481503</c:v>
                </c:pt>
                <c:pt idx="19523">
                  <c:v>0.47983796296296299</c:v>
                </c:pt>
                <c:pt idx="19524">
                  <c:v>0.47986111111111102</c:v>
                </c:pt>
                <c:pt idx="19525">
                  <c:v>0.47988425925925898</c:v>
                </c:pt>
                <c:pt idx="19526">
                  <c:v>0.47991898148148199</c:v>
                </c:pt>
                <c:pt idx="19527">
                  <c:v>0.47994212962963001</c:v>
                </c:pt>
                <c:pt idx="19528">
                  <c:v>0.47996527777777798</c:v>
                </c:pt>
                <c:pt idx="19529">
                  <c:v>0.479988425925926</c:v>
                </c:pt>
                <c:pt idx="19530">
                  <c:v>0.48001157407407402</c:v>
                </c:pt>
                <c:pt idx="19531">
                  <c:v>0.48003472222222199</c:v>
                </c:pt>
                <c:pt idx="19532">
                  <c:v>0.48005787037037001</c:v>
                </c:pt>
                <c:pt idx="19533">
                  <c:v>0.48008101851851798</c:v>
                </c:pt>
                <c:pt idx="19534">
                  <c:v>0.48011574074074098</c:v>
                </c:pt>
                <c:pt idx="19535">
                  <c:v>0.480138888888889</c:v>
                </c:pt>
                <c:pt idx="19536">
                  <c:v>0.48016203703703703</c:v>
                </c:pt>
                <c:pt idx="19537">
                  <c:v>0.48018518518518499</c:v>
                </c:pt>
                <c:pt idx="19538">
                  <c:v>0.48020833333333302</c:v>
                </c:pt>
                <c:pt idx="19539">
                  <c:v>0.48023148148148098</c:v>
                </c:pt>
                <c:pt idx="19540">
                  <c:v>0.48025462962963</c:v>
                </c:pt>
                <c:pt idx="19541">
                  <c:v>0.48027777777777803</c:v>
                </c:pt>
                <c:pt idx="19542">
                  <c:v>0.48031249999999998</c:v>
                </c:pt>
                <c:pt idx="19543">
                  <c:v>0.480335648148148</c:v>
                </c:pt>
                <c:pt idx="19544">
                  <c:v>0.48035879629629602</c:v>
                </c:pt>
                <c:pt idx="19545">
                  <c:v>0.48038194444444499</c:v>
                </c:pt>
                <c:pt idx="19546">
                  <c:v>0.48040509259259301</c:v>
                </c:pt>
                <c:pt idx="19547">
                  <c:v>0.48042824074074097</c:v>
                </c:pt>
                <c:pt idx="19548">
                  <c:v>0.480451388888889</c:v>
                </c:pt>
                <c:pt idx="19549">
                  <c:v>0.48047453703703702</c:v>
                </c:pt>
                <c:pt idx="19550">
                  <c:v>0.48050925925925903</c:v>
                </c:pt>
                <c:pt idx="19551">
                  <c:v>0.48053240740740699</c:v>
                </c:pt>
                <c:pt idx="19552">
                  <c:v>0.48055555555555601</c:v>
                </c:pt>
                <c:pt idx="19553">
                  <c:v>0.48057870370370398</c:v>
                </c:pt>
                <c:pt idx="19554">
                  <c:v>0.480601851851852</c:v>
                </c:pt>
                <c:pt idx="19555">
                  <c:v>0.48062500000000002</c:v>
                </c:pt>
                <c:pt idx="19556">
                  <c:v>0.48064814814814799</c:v>
                </c:pt>
                <c:pt idx="19557">
                  <c:v>0.48067129629629601</c:v>
                </c:pt>
                <c:pt idx="19558">
                  <c:v>0.48069444444444398</c:v>
                </c:pt>
                <c:pt idx="19559">
                  <c:v>0.48072916666666698</c:v>
                </c:pt>
                <c:pt idx="19560">
                  <c:v>0.48075231481481501</c:v>
                </c:pt>
                <c:pt idx="19561">
                  <c:v>0.48077546296296297</c:v>
                </c:pt>
                <c:pt idx="19562">
                  <c:v>0.480798611111111</c:v>
                </c:pt>
                <c:pt idx="19563">
                  <c:v>0.48082175925925902</c:v>
                </c:pt>
                <c:pt idx="19564">
                  <c:v>0.48084490740740798</c:v>
                </c:pt>
                <c:pt idx="19565">
                  <c:v>0.48086805555555601</c:v>
                </c:pt>
                <c:pt idx="19566">
                  <c:v>0.48089120370370397</c:v>
                </c:pt>
                <c:pt idx="19567">
                  <c:v>0.480914351851852</c:v>
                </c:pt>
                <c:pt idx="19568">
                  <c:v>0.480949074074074</c:v>
                </c:pt>
                <c:pt idx="19569">
                  <c:v>0.48097222222222202</c:v>
                </c:pt>
                <c:pt idx="19570">
                  <c:v>0.48099537037036999</c:v>
                </c:pt>
                <c:pt idx="19571">
                  <c:v>0.48101851851851801</c:v>
                </c:pt>
                <c:pt idx="19572">
                  <c:v>0.48104166666666698</c:v>
                </c:pt>
                <c:pt idx="19573">
                  <c:v>0.481064814814815</c:v>
                </c:pt>
                <c:pt idx="19574">
                  <c:v>0.48108796296296302</c:v>
                </c:pt>
                <c:pt idx="19575">
                  <c:v>0.48111111111111099</c:v>
                </c:pt>
                <c:pt idx="19576">
                  <c:v>0.48113425925925901</c:v>
                </c:pt>
                <c:pt idx="19577">
                  <c:v>0.48116898148148102</c:v>
                </c:pt>
                <c:pt idx="19578">
                  <c:v>0.48119212962962998</c:v>
                </c:pt>
                <c:pt idx="19579">
                  <c:v>0.48121527777777801</c:v>
                </c:pt>
                <c:pt idx="19580">
                  <c:v>0.48123842592592603</c:v>
                </c:pt>
                <c:pt idx="19581">
                  <c:v>0.48126157407407399</c:v>
                </c:pt>
                <c:pt idx="19582">
                  <c:v>0.48128472222222202</c:v>
                </c:pt>
                <c:pt idx="19583">
                  <c:v>0.48130787037036998</c:v>
                </c:pt>
                <c:pt idx="19584">
                  <c:v>0.48133101851851801</c:v>
                </c:pt>
                <c:pt idx="19585">
                  <c:v>0.48136574074074101</c:v>
                </c:pt>
                <c:pt idx="19586">
                  <c:v>0.48138888888888898</c:v>
                </c:pt>
                <c:pt idx="19587">
                  <c:v>0.481412037037037</c:v>
                </c:pt>
                <c:pt idx="19588">
                  <c:v>0.48143518518518502</c:v>
                </c:pt>
                <c:pt idx="19589">
                  <c:v>0.48145833333333299</c:v>
                </c:pt>
                <c:pt idx="19590">
                  <c:v>0.48148148148148101</c:v>
                </c:pt>
                <c:pt idx="19591">
                  <c:v>0.48150462962962998</c:v>
                </c:pt>
                <c:pt idx="19592">
                  <c:v>0.481527777777778</c:v>
                </c:pt>
                <c:pt idx="19593">
                  <c:v>0.48155092592592602</c:v>
                </c:pt>
                <c:pt idx="19594">
                  <c:v>0.48158564814814803</c:v>
                </c:pt>
                <c:pt idx="19595">
                  <c:v>0.48160879629629599</c:v>
                </c:pt>
                <c:pt idx="19596">
                  <c:v>0.48163194444444402</c:v>
                </c:pt>
                <c:pt idx="19597">
                  <c:v>0.48165509259259298</c:v>
                </c:pt>
                <c:pt idx="19598">
                  <c:v>0.481678240740741</c:v>
                </c:pt>
                <c:pt idx="19599">
                  <c:v>0.48170138888888903</c:v>
                </c:pt>
                <c:pt idx="19600">
                  <c:v>0.48172453703703699</c:v>
                </c:pt>
                <c:pt idx="19601">
                  <c:v>0.48174768518518502</c:v>
                </c:pt>
                <c:pt idx="19602">
                  <c:v>0.48178240740740702</c:v>
                </c:pt>
                <c:pt idx="19603">
                  <c:v>0.48180555555555599</c:v>
                </c:pt>
                <c:pt idx="19604">
                  <c:v>0.48182870370370401</c:v>
                </c:pt>
                <c:pt idx="19605">
                  <c:v>0.48185185185185198</c:v>
                </c:pt>
                <c:pt idx="19606">
                  <c:v>0.481875</c:v>
                </c:pt>
                <c:pt idx="19607">
                  <c:v>0.48189814814814802</c:v>
                </c:pt>
                <c:pt idx="19608">
                  <c:v>0.48192129629629599</c:v>
                </c:pt>
                <c:pt idx="19609">
                  <c:v>0.48194444444444401</c:v>
                </c:pt>
                <c:pt idx="19610">
                  <c:v>0.48196759259259297</c:v>
                </c:pt>
                <c:pt idx="19611">
                  <c:v>0.48200231481481498</c:v>
                </c:pt>
                <c:pt idx="19612">
                  <c:v>0.482025462962963</c:v>
                </c:pt>
                <c:pt idx="19613">
                  <c:v>0.48204861111111103</c:v>
                </c:pt>
                <c:pt idx="19614">
                  <c:v>0.48207175925925899</c:v>
                </c:pt>
                <c:pt idx="19615">
                  <c:v>0.48209490740740701</c:v>
                </c:pt>
                <c:pt idx="19616">
                  <c:v>0.48211805555555598</c:v>
                </c:pt>
                <c:pt idx="19617">
                  <c:v>0.482141203703704</c:v>
                </c:pt>
                <c:pt idx="19618">
                  <c:v>0.48216435185185202</c:v>
                </c:pt>
                <c:pt idx="19619">
                  <c:v>0.48218749999999999</c:v>
                </c:pt>
                <c:pt idx="19620">
                  <c:v>0.482222222222222</c:v>
                </c:pt>
                <c:pt idx="19621">
                  <c:v>0.48224537037037002</c:v>
                </c:pt>
                <c:pt idx="19622">
                  <c:v>0.48226851851851799</c:v>
                </c:pt>
                <c:pt idx="19623">
                  <c:v>0.48229166666666701</c:v>
                </c:pt>
                <c:pt idx="19624">
                  <c:v>0.48231481481481497</c:v>
                </c:pt>
                <c:pt idx="19625">
                  <c:v>0.482337962962963</c:v>
                </c:pt>
                <c:pt idx="19626">
                  <c:v>0.48236111111111102</c:v>
                </c:pt>
                <c:pt idx="19627">
                  <c:v>0.48238425925925899</c:v>
                </c:pt>
                <c:pt idx="19628">
                  <c:v>0.48240740740740701</c:v>
                </c:pt>
                <c:pt idx="19629">
                  <c:v>0.48244212962963001</c:v>
                </c:pt>
                <c:pt idx="19630">
                  <c:v>0.48246527777777798</c:v>
                </c:pt>
                <c:pt idx="19631">
                  <c:v>0.482488425925926</c:v>
                </c:pt>
                <c:pt idx="19632">
                  <c:v>0.48251157407407402</c:v>
                </c:pt>
                <c:pt idx="19633">
                  <c:v>0.48253472222222199</c:v>
                </c:pt>
                <c:pt idx="19634">
                  <c:v>0.48255787037037001</c:v>
                </c:pt>
                <c:pt idx="19635">
                  <c:v>0.48258101851851798</c:v>
                </c:pt>
                <c:pt idx="19636">
                  <c:v>0.482604166666667</c:v>
                </c:pt>
                <c:pt idx="19637">
                  <c:v>0.48263888888888901</c:v>
                </c:pt>
                <c:pt idx="19638">
                  <c:v>0.48266203703703697</c:v>
                </c:pt>
                <c:pt idx="19639">
                  <c:v>0.482685185185185</c:v>
                </c:pt>
                <c:pt idx="19640">
                  <c:v>0.48270833333333302</c:v>
                </c:pt>
                <c:pt idx="19641">
                  <c:v>0.48273148148148098</c:v>
                </c:pt>
                <c:pt idx="19642">
                  <c:v>0.48275462962963001</c:v>
                </c:pt>
                <c:pt idx="19643">
                  <c:v>0.48277777777777803</c:v>
                </c:pt>
                <c:pt idx="19644">
                  <c:v>0.48280092592592599</c:v>
                </c:pt>
                <c:pt idx="19645">
                  <c:v>0.48282407407407402</c:v>
                </c:pt>
                <c:pt idx="19646">
                  <c:v>0.48285879629629602</c:v>
                </c:pt>
                <c:pt idx="19647">
                  <c:v>0.48288194444444499</c:v>
                </c:pt>
                <c:pt idx="19648">
                  <c:v>0.48290509259259301</c:v>
                </c:pt>
                <c:pt idx="19649">
                  <c:v>0.48292824074074098</c:v>
                </c:pt>
                <c:pt idx="19650">
                  <c:v>0.482951388888889</c:v>
                </c:pt>
                <c:pt idx="19651">
                  <c:v>0.48297453703703702</c:v>
                </c:pt>
                <c:pt idx="19652">
                  <c:v>0.48299768518518499</c:v>
                </c:pt>
                <c:pt idx="19653">
                  <c:v>0.48302083333333301</c:v>
                </c:pt>
                <c:pt idx="19654">
                  <c:v>0.48305555555555602</c:v>
                </c:pt>
                <c:pt idx="19655">
                  <c:v>0.48307870370370398</c:v>
                </c:pt>
                <c:pt idx="19656">
                  <c:v>0.483101851851852</c:v>
                </c:pt>
                <c:pt idx="19657">
                  <c:v>0.48312500000000003</c:v>
                </c:pt>
                <c:pt idx="19658">
                  <c:v>0.48314814814814799</c:v>
                </c:pt>
                <c:pt idx="19659">
                  <c:v>0.48317129629629602</c:v>
                </c:pt>
                <c:pt idx="19660">
                  <c:v>0.48319444444444398</c:v>
                </c:pt>
                <c:pt idx="19661">
                  <c:v>0.483217592592593</c:v>
                </c:pt>
                <c:pt idx="19662">
                  <c:v>0.48325231481481501</c:v>
                </c:pt>
                <c:pt idx="19663">
                  <c:v>0.48327546296296298</c:v>
                </c:pt>
                <c:pt idx="19664">
                  <c:v>0.483298611111111</c:v>
                </c:pt>
                <c:pt idx="19665">
                  <c:v>0.48332175925925902</c:v>
                </c:pt>
                <c:pt idx="19666">
                  <c:v>0.48334490740740799</c:v>
                </c:pt>
                <c:pt idx="19667">
                  <c:v>0.48336805555555601</c:v>
                </c:pt>
                <c:pt idx="19668">
                  <c:v>0.48339120370370398</c:v>
                </c:pt>
                <c:pt idx="19669">
                  <c:v>0.483414351851852</c:v>
                </c:pt>
                <c:pt idx="19670">
                  <c:v>0.483449074074074</c:v>
                </c:pt>
                <c:pt idx="19671">
                  <c:v>0.48347222222222203</c:v>
                </c:pt>
                <c:pt idx="19672">
                  <c:v>0.48349537037036999</c:v>
                </c:pt>
                <c:pt idx="19673">
                  <c:v>0.48351851851851801</c:v>
                </c:pt>
                <c:pt idx="19674">
                  <c:v>0.48354166666666698</c:v>
                </c:pt>
                <c:pt idx="19675">
                  <c:v>0.483564814814815</c:v>
                </c:pt>
                <c:pt idx="19676">
                  <c:v>0.48358796296296302</c:v>
                </c:pt>
                <c:pt idx="19677">
                  <c:v>0.48361111111111099</c:v>
                </c:pt>
                <c:pt idx="19678">
                  <c:v>0.48363425925925901</c:v>
                </c:pt>
                <c:pt idx="19679">
                  <c:v>0.48366898148148102</c:v>
                </c:pt>
                <c:pt idx="19680">
                  <c:v>0.48369212962962999</c:v>
                </c:pt>
                <c:pt idx="19681">
                  <c:v>0.48371527777777801</c:v>
                </c:pt>
                <c:pt idx="19682">
                  <c:v>0.48373842592592597</c:v>
                </c:pt>
                <c:pt idx="19683">
                  <c:v>0.483761574074074</c:v>
                </c:pt>
                <c:pt idx="19684">
                  <c:v>0.48378472222222202</c:v>
                </c:pt>
                <c:pt idx="19685">
                  <c:v>0.48380787037036999</c:v>
                </c:pt>
                <c:pt idx="19686">
                  <c:v>0.48383101851851801</c:v>
                </c:pt>
                <c:pt idx="19687">
                  <c:v>0.48386574074074101</c:v>
                </c:pt>
                <c:pt idx="19688">
                  <c:v>0.48388888888888898</c:v>
                </c:pt>
                <c:pt idx="19689">
                  <c:v>0.483912037037037</c:v>
                </c:pt>
                <c:pt idx="19690">
                  <c:v>0.48393518518518502</c:v>
                </c:pt>
                <c:pt idx="19691">
                  <c:v>0.48395833333333299</c:v>
                </c:pt>
                <c:pt idx="19692">
                  <c:v>0.48398148148148201</c:v>
                </c:pt>
                <c:pt idx="19693">
                  <c:v>0.48400462962962998</c:v>
                </c:pt>
                <c:pt idx="19694">
                  <c:v>0.484027777777778</c:v>
                </c:pt>
                <c:pt idx="19695">
                  <c:v>0.48405092592592602</c:v>
                </c:pt>
                <c:pt idx="19696">
                  <c:v>0.48408564814814797</c:v>
                </c:pt>
                <c:pt idx="19697">
                  <c:v>0.484108796296296</c:v>
                </c:pt>
                <c:pt idx="19698">
                  <c:v>0.48413194444444402</c:v>
                </c:pt>
                <c:pt idx="19699">
                  <c:v>0.48415509259259298</c:v>
                </c:pt>
                <c:pt idx="19700">
                  <c:v>0.48417824074074101</c:v>
                </c:pt>
                <c:pt idx="19701">
                  <c:v>0.48420138888888897</c:v>
                </c:pt>
                <c:pt idx="19702">
                  <c:v>0.484224537037037</c:v>
                </c:pt>
                <c:pt idx="19703">
                  <c:v>0.484259259259259</c:v>
                </c:pt>
                <c:pt idx="19704">
                  <c:v>0.48428240740740702</c:v>
                </c:pt>
                <c:pt idx="19705">
                  <c:v>0.48430555555555599</c:v>
                </c:pt>
                <c:pt idx="19706">
                  <c:v>0.48432870370370401</c:v>
                </c:pt>
                <c:pt idx="19707">
                  <c:v>0.48435185185185198</c:v>
                </c:pt>
                <c:pt idx="19708">
                  <c:v>0.484375</c:v>
                </c:pt>
                <c:pt idx="19709">
                  <c:v>0.48439814814814802</c:v>
                </c:pt>
                <c:pt idx="19710">
                  <c:v>0.48442129629629599</c:v>
                </c:pt>
                <c:pt idx="19711">
                  <c:v>0.48445601851851799</c:v>
                </c:pt>
                <c:pt idx="19712">
                  <c:v>0.48447916666666702</c:v>
                </c:pt>
                <c:pt idx="19713">
                  <c:v>0.48450231481481498</c:v>
                </c:pt>
                <c:pt idx="19714">
                  <c:v>0.484525462962963</c:v>
                </c:pt>
                <c:pt idx="19715">
                  <c:v>0.48454861111111103</c:v>
                </c:pt>
                <c:pt idx="19716">
                  <c:v>0.48457175925925899</c:v>
                </c:pt>
                <c:pt idx="19717">
                  <c:v>0.48459490740740702</c:v>
                </c:pt>
                <c:pt idx="19718">
                  <c:v>0.48461805555555598</c:v>
                </c:pt>
                <c:pt idx="19719">
                  <c:v>0.48465277777777799</c:v>
                </c:pt>
                <c:pt idx="19720">
                  <c:v>0.48467592592592601</c:v>
                </c:pt>
                <c:pt idx="19721">
                  <c:v>0.48469907407407398</c:v>
                </c:pt>
                <c:pt idx="19722">
                  <c:v>0.484722222222222</c:v>
                </c:pt>
                <c:pt idx="19723">
                  <c:v>0.48474537037037002</c:v>
                </c:pt>
                <c:pt idx="19724">
                  <c:v>0.48476851851851799</c:v>
                </c:pt>
                <c:pt idx="19725">
                  <c:v>0.48479166666666701</c:v>
                </c:pt>
                <c:pt idx="19726">
                  <c:v>0.48481481481481498</c:v>
                </c:pt>
                <c:pt idx="19727">
                  <c:v>0.48484953703703698</c:v>
                </c:pt>
                <c:pt idx="19728">
                  <c:v>0.484872685185185</c:v>
                </c:pt>
                <c:pt idx="19729">
                  <c:v>0.48489583333333303</c:v>
                </c:pt>
                <c:pt idx="19730">
                  <c:v>0.48491898148148199</c:v>
                </c:pt>
                <c:pt idx="19731">
                  <c:v>0.48494212962963001</c:v>
                </c:pt>
                <c:pt idx="19732">
                  <c:v>0.48496527777777798</c:v>
                </c:pt>
                <c:pt idx="19733">
                  <c:v>0.484988425925926</c:v>
                </c:pt>
                <c:pt idx="19734">
                  <c:v>0.48501157407407403</c:v>
                </c:pt>
                <c:pt idx="19735">
                  <c:v>0.48503472222222199</c:v>
                </c:pt>
                <c:pt idx="19736">
                  <c:v>0.485069444444445</c:v>
                </c:pt>
                <c:pt idx="19737">
                  <c:v>0.48509259259259302</c:v>
                </c:pt>
                <c:pt idx="19738">
                  <c:v>0.48511574074074099</c:v>
                </c:pt>
                <c:pt idx="19739">
                  <c:v>0.48513888888888901</c:v>
                </c:pt>
                <c:pt idx="19740">
                  <c:v>0.48516203703703698</c:v>
                </c:pt>
                <c:pt idx="19741">
                  <c:v>0.485185185185185</c:v>
                </c:pt>
                <c:pt idx="19742">
                  <c:v>0.48520833333333302</c:v>
                </c:pt>
                <c:pt idx="19743">
                  <c:v>0.48523148148148099</c:v>
                </c:pt>
                <c:pt idx="19744">
                  <c:v>0.48526620370370399</c:v>
                </c:pt>
                <c:pt idx="19745">
                  <c:v>0.48528935185185201</c:v>
                </c:pt>
                <c:pt idx="19746">
                  <c:v>0.48531249999999998</c:v>
                </c:pt>
                <c:pt idx="19747">
                  <c:v>0.485335648148148</c:v>
                </c:pt>
                <c:pt idx="19748">
                  <c:v>0.48535879629629602</c:v>
                </c:pt>
                <c:pt idx="19749">
                  <c:v>0.48538194444444499</c:v>
                </c:pt>
                <c:pt idx="19750">
                  <c:v>0.48540509259259301</c:v>
                </c:pt>
                <c:pt idx="19751">
                  <c:v>0.48542824074074098</c:v>
                </c:pt>
                <c:pt idx="19752">
                  <c:v>0.485451388888889</c:v>
                </c:pt>
                <c:pt idx="19753">
                  <c:v>0.48548611111111101</c:v>
                </c:pt>
                <c:pt idx="19754">
                  <c:v>0.48550925925925897</c:v>
                </c:pt>
                <c:pt idx="19755">
                  <c:v>0.485532407407407</c:v>
                </c:pt>
                <c:pt idx="19756">
                  <c:v>0.48555555555555602</c:v>
                </c:pt>
                <c:pt idx="19757">
                  <c:v>0.48557870370370398</c:v>
                </c:pt>
                <c:pt idx="19758">
                  <c:v>0.48560185185185201</c:v>
                </c:pt>
                <c:pt idx="19759">
                  <c:v>0.48562499999999997</c:v>
                </c:pt>
                <c:pt idx="19760">
                  <c:v>0.485648148148148</c:v>
                </c:pt>
                <c:pt idx="19761">
                  <c:v>0.48567129629629602</c:v>
                </c:pt>
                <c:pt idx="19762">
                  <c:v>0.48570601851851802</c:v>
                </c:pt>
                <c:pt idx="19763">
                  <c:v>0.48572916666666699</c:v>
                </c:pt>
                <c:pt idx="19764">
                  <c:v>0.48575231481481501</c:v>
                </c:pt>
                <c:pt idx="19765">
                  <c:v>0.48577546296296298</c:v>
                </c:pt>
                <c:pt idx="19766">
                  <c:v>0.485798611111111</c:v>
                </c:pt>
                <c:pt idx="19767">
                  <c:v>0.48582175925925902</c:v>
                </c:pt>
                <c:pt idx="19768">
                  <c:v>0.48584490740740699</c:v>
                </c:pt>
                <c:pt idx="19769">
                  <c:v>0.48586805555555601</c:v>
                </c:pt>
                <c:pt idx="19770">
                  <c:v>0.48590277777777802</c:v>
                </c:pt>
                <c:pt idx="19771">
                  <c:v>0.48592592592592598</c:v>
                </c:pt>
                <c:pt idx="19772">
                  <c:v>0.48594907407407401</c:v>
                </c:pt>
                <c:pt idx="19773">
                  <c:v>0.48597222222222197</c:v>
                </c:pt>
                <c:pt idx="19774">
                  <c:v>0.48599537037036999</c:v>
                </c:pt>
                <c:pt idx="19775">
                  <c:v>0.48601851851851902</c:v>
                </c:pt>
                <c:pt idx="19776">
                  <c:v>0.48604166666666698</c:v>
                </c:pt>
                <c:pt idx="19777">
                  <c:v>0.486064814814815</c:v>
                </c:pt>
                <c:pt idx="19778">
                  <c:v>0.48609953703703701</c:v>
                </c:pt>
                <c:pt idx="19779">
                  <c:v>0.48612268518518498</c:v>
                </c:pt>
                <c:pt idx="19780">
                  <c:v>0.486145833333333</c:v>
                </c:pt>
                <c:pt idx="19781">
                  <c:v>0.48616898148148202</c:v>
                </c:pt>
                <c:pt idx="19782">
                  <c:v>0.48619212962962999</c:v>
                </c:pt>
                <c:pt idx="19783">
                  <c:v>0.48621527777777801</c:v>
                </c:pt>
                <c:pt idx="19784">
                  <c:v>0.48623842592592598</c:v>
                </c:pt>
                <c:pt idx="19785">
                  <c:v>0.486261574074074</c:v>
                </c:pt>
                <c:pt idx="19786">
                  <c:v>0.48628472222222202</c:v>
                </c:pt>
                <c:pt idx="19787">
                  <c:v>0.48631944444444403</c:v>
                </c:pt>
                <c:pt idx="19788">
                  <c:v>0.48634259259259299</c:v>
                </c:pt>
                <c:pt idx="19789">
                  <c:v>0.48636574074074101</c:v>
                </c:pt>
                <c:pt idx="19790">
                  <c:v>0.48638888888888898</c:v>
                </c:pt>
                <c:pt idx="19791">
                  <c:v>0.486412037037037</c:v>
                </c:pt>
                <c:pt idx="19792">
                  <c:v>0.48643518518518503</c:v>
                </c:pt>
                <c:pt idx="19793">
                  <c:v>0.48645833333333299</c:v>
                </c:pt>
                <c:pt idx="19794">
                  <c:v>0.48648148148148201</c:v>
                </c:pt>
                <c:pt idx="19795">
                  <c:v>0.48650462962962998</c:v>
                </c:pt>
                <c:pt idx="19796">
                  <c:v>0.48653935185185199</c:v>
                </c:pt>
                <c:pt idx="19797">
                  <c:v>0.48656250000000001</c:v>
                </c:pt>
                <c:pt idx="19798">
                  <c:v>0.48658564814814798</c:v>
                </c:pt>
                <c:pt idx="19799">
                  <c:v>0.486608796296296</c:v>
                </c:pt>
                <c:pt idx="19800">
                  <c:v>0.48663194444444402</c:v>
                </c:pt>
                <c:pt idx="19801">
                  <c:v>0.48665509259259299</c:v>
                </c:pt>
                <c:pt idx="19802">
                  <c:v>0.48667824074074101</c:v>
                </c:pt>
                <c:pt idx="19803">
                  <c:v>0.48670138888888897</c:v>
                </c:pt>
                <c:pt idx="19804">
                  <c:v>0.48673611111111098</c:v>
                </c:pt>
                <c:pt idx="19805">
                  <c:v>0.486759259259259</c:v>
                </c:pt>
                <c:pt idx="19806">
                  <c:v>0.48678240740740703</c:v>
                </c:pt>
                <c:pt idx="19807">
                  <c:v>0.48680555555555599</c:v>
                </c:pt>
                <c:pt idx="19808">
                  <c:v>0.48682870370370401</c:v>
                </c:pt>
                <c:pt idx="19809">
                  <c:v>0.48685185185185198</c:v>
                </c:pt>
                <c:pt idx="19810">
                  <c:v>0.486875</c:v>
                </c:pt>
                <c:pt idx="19811">
                  <c:v>0.48689814814814802</c:v>
                </c:pt>
                <c:pt idx="19812">
                  <c:v>0.48692129629629599</c:v>
                </c:pt>
                <c:pt idx="19813">
                  <c:v>0.486956018518518</c:v>
                </c:pt>
                <c:pt idx="19814">
                  <c:v>0.48697916666666702</c:v>
                </c:pt>
                <c:pt idx="19815">
                  <c:v>0.48700231481481498</c:v>
                </c:pt>
                <c:pt idx="19816">
                  <c:v>0.48702546296296301</c:v>
                </c:pt>
                <c:pt idx="19817">
                  <c:v>0.48704861111111097</c:v>
                </c:pt>
                <c:pt idx="19818">
                  <c:v>0.487071759259259</c:v>
                </c:pt>
                <c:pt idx="19819">
                  <c:v>0.48709490740740702</c:v>
                </c:pt>
                <c:pt idx="19820">
                  <c:v>0.48711805555555598</c:v>
                </c:pt>
                <c:pt idx="19821">
                  <c:v>0.48714120370370401</c:v>
                </c:pt>
                <c:pt idx="19822">
                  <c:v>0.48717592592592601</c:v>
                </c:pt>
                <c:pt idx="19823">
                  <c:v>0.48719907407407398</c:v>
                </c:pt>
                <c:pt idx="19824">
                  <c:v>0.487222222222222</c:v>
                </c:pt>
                <c:pt idx="19825">
                  <c:v>0.48724537037037002</c:v>
                </c:pt>
                <c:pt idx="19826">
                  <c:v>0.48726851851851899</c:v>
                </c:pt>
                <c:pt idx="19827">
                  <c:v>0.48729166666666701</c:v>
                </c:pt>
                <c:pt idx="19828">
                  <c:v>0.48731481481481498</c:v>
                </c:pt>
                <c:pt idx="19829">
                  <c:v>0.487337962962963</c:v>
                </c:pt>
                <c:pt idx="19830">
                  <c:v>0.48737268518518501</c:v>
                </c:pt>
                <c:pt idx="19831">
                  <c:v>0.48739583333333297</c:v>
                </c:pt>
                <c:pt idx="19832">
                  <c:v>0.48741898148148199</c:v>
                </c:pt>
                <c:pt idx="19833">
                  <c:v>0.48744212962963002</c:v>
                </c:pt>
                <c:pt idx="19834">
                  <c:v>0.48746527777777798</c:v>
                </c:pt>
                <c:pt idx="19835">
                  <c:v>0.48748842592592601</c:v>
                </c:pt>
                <c:pt idx="19836">
                  <c:v>0.48751157407407397</c:v>
                </c:pt>
                <c:pt idx="19837">
                  <c:v>0.48753472222222199</c:v>
                </c:pt>
                <c:pt idx="19838">
                  <c:v>0.48755787037037002</c:v>
                </c:pt>
                <c:pt idx="19839">
                  <c:v>0.48759259259259302</c:v>
                </c:pt>
                <c:pt idx="19840">
                  <c:v>0.48761574074074099</c:v>
                </c:pt>
                <c:pt idx="19841">
                  <c:v>0.48763888888888901</c:v>
                </c:pt>
                <c:pt idx="19842">
                  <c:v>0.48766203703703698</c:v>
                </c:pt>
                <c:pt idx="19843">
                  <c:v>0.487685185185185</c:v>
                </c:pt>
                <c:pt idx="19844">
                  <c:v>0.48770833333333302</c:v>
                </c:pt>
                <c:pt idx="19845">
                  <c:v>0.48773148148148099</c:v>
                </c:pt>
                <c:pt idx="19846">
                  <c:v>0.48775462962963001</c:v>
                </c:pt>
                <c:pt idx="19847">
                  <c:v>0.48777777777777798</c:v>
                </c:pt>
                <c:pt idx="19848">
                  <c:v>0.48781249999999998</c:v>
                </c:pt>
                <c:pt idx="19849">
                  <c:v>0.487835648148148</c:v>
                </c:pt>
                <c:pt idx="19850">
                  <c:v>0.48785879629629603</c:v>
                </c:pt>
                <c:pt idx="19851">
                  <c:v>0.48788194444444499</c:v>
                </c:pt>
                <c:pt idx="19852">
                  <c:v>0.48790509259259301</c:v>
                </c:pt>
                <c:pt idx="19853">
                  <c:v>0.48792824074074098</c:v>
                </c:pt>
                <c:pt idx="19854">
                  <c:v>0.487951388888889</c:v>
                </c:pt>
                <c:pt idx="19855">
                  <c:v>0.48798611111111101</c:v>
                </c:pt>
                <c:pt idx="19856">
                  <c:v>0.48800925925925898</c:v>
                </c:pt>
                <c:pt idx="19857">
                  <c:v>0.488032407407407</c:v>
                </c:pt>
                <c:pt idx="19858">
                  <c:v>0.48805555555555502</c:v>
                </c:pt>
                <c:pt idx="19859">
                  <c:v>0.48807870370370399</c:v>
                </c:pt>
                <c:pt idx="19860">
                  <c:v>0.48810185185185201</c:v>
                </c:pt>
                <c:pt idx="19861">
                  <c:v>0.48812499999999998</c:v>
                </c:pt>
                <c:pt idx="19862">
                  <c:v>0.488148148148148</c:v>
                </c:pt>
                <c:pt idx="19863">
                  <c:v>0.48817129629629602</c:v>
                </c:pt>
                <c:pt idx="19864">
                  <c:v>0.48820601851851803</c:v>
                </c:pt>
                <c:pt idx="19865">
                  <c:v>0.48822916666666699</c:v>
                </c:pt>
                <c:pt idx="19866">
                  <c:v>0.48825231481481501</c:v>
                </c:pt>
                <c:pt idx="19867">
                  <c:v>0.48827546296296298</c:v>
                </c:pt>
                <c:pt idx="19868">
                  <c:v>0.488298611111111</c:v>
                </c:pt>
                <c:pt idx="19869">
                  <c:v>0.48832175925925903</c:v>
                </c:pt>
                <c:pt idx="19870">
                  <c:v>0.48834490740740699</c:v>
                </c:pt>
                <c:pt idx="19871">
                  <c:v>0.48836805555555601</c:v>
                </c:pt>
                <c:pt idx="19872">
                  <c:v>0.48840277777777802</c:v>
                </c:pt>
                <c:pt idx="19873">
                  <c:v>0.48842592592592599</c:v>
                </c:pt>
                <c:pt idx="19874">
                  <c:v>0.48844907407407401</c:v>
                </c:pt>
                <c:pt idx="19875">
                  <c:v>0.48847222222222197</c:v>
                </c:pt>
                <c:pt idx="19876">
                  <c:v>0.48849537037037</c:v>
                </c:pt>
                <c:pt idx="19877">
                  <c:v>0.48851851851851802</c:v>
                </c:pt>
                <c:pt idx="19878">
                  <c:v>0.48854166666666698</c:v>
                </c:pt>
                <c:pt idx="19879">
                  <c:v>0.48856481481481501</c:v>
                </c:pt>
                <c:pt idx="19880">
                  <c:v>0.48859953703703701</c:v>
                </c:pt>
                <c:pt idx="19881">
                  <c:v>0.48862268518518498</c:v>
                </c:pt>
                <c:pt idx="19882">
                  <c:v>0.488645833333333</c:v>
                </c:pt>
                <c:pt idx="19883">
                  <c:v>0.48866898148148102</c:v>
                </c:pt>
                <c:pt idx="19884">
                  <c:v>0.48869212962962999</c:v>
                </c:pt>
                <c:pt idx="19885">
                  <c:v>0.48871527777777801</c:v>
                </c:pt>
                <c:pt idx="19886">
                  <c:v>0.48873842592592598</c:v>
                </c:pt>
                <c:pt idx="19887">
                  <c:v>0.488761574074074</c:v>
                </c:pt>
                <c:pt idx="19888">
                  <c:v>0.48878472222222202</c:v>
                </c:pt>
                <c:pt idx="19889">
                  <c:v>0.48881944444444397</c:v>
                </c:pt>
                <c:pt idx="19890">
                  <c:v>0.48884259259259299</c:v>
                </c:pt>
                <c:pt idx="19891">
                  <c:v>0.48886574074074102</c:v>
                </c:pt>
                <c:pt idx="19892">
                  <c:v>0.48888888888888898</c:v>
                </c:pt>
                <c:pt idx="19893">
                  <c:v>0.48891203703703701</c:v>
                </c:pt>
                <c:pt idx="19894">
                  <c:v>0.48893518518518497</c:v>
                </c:pt>
                <c:pt idx="19895">
                  <c:v>0.488958333333333</c:v>
                </c:pt>
                <c:pt idx="19896">
                  <c:v>0.48898148148148102</c:v>
                </c:pt>
                <c:pt idx="19897">
                  <c:v>0.48901620370370402</c:v>
                </c:pt>
                <c:pt idx="19898">
                  <c:v>0.48903935185185199</c:v>
                </c:pt>
                <c:pt idx="19899">
                  <c:v>0.48906250000000001</c:v>
                </c:pt>
                <c:pt idx="19900">
                  <c:v>0.48908564814814798</c:v>
                </c:pt>
                <c:pt idx="19901">
                  <c:v>0.489108796296296</c:v>
                </c:pt>
                <c:pt idx="19902">
                  <c:v>0.48913194444444402</c:v>
                </c:pt>
                <c:pt idx="19903">
                  <c:v>0.48915509259259299</c:v>
                </c:pt>
                <c:pt idx="19904">
                  <c:v>0.48917824074074101</c:v>
                </c:pt>
                <c:pt idx="19905">
                  <c:v>0.48920138888888898</c:v>
                </c:pt>
                <c:pt idx="19906">
                  <c:v>0.48923611111111098</c:v>
                </c:pt>
                <c:pt idx="19907">
                  <c:v>0.48925925925925901</c:v>
                </c:pt>
                <c:pt idx="19908">
                  <c:v>0.48928240740740703</c:v>
                </c:pt>
                <c:pt idx="19909">
                  <c:v>0.48930555555555599</c:v>
                </c:pt>
                <c:pt idx="19910">
                  <c:v>0.48932870370370402</c:v>
                </c:pt>
                <c:pt idx="19911">
                  <c:v>0.48935185185185198</c:v>
                </c:pt>
                <c:pt idx="19912">
                  <c:v>0.489375</c:v>
                </c:pt>
                <c:pt idx="19913">
                  <c:v>0.48939814814814803</c:v>
                </c:pt>
                <c:pt idx="19914">
                  <c:v>0.48942129629629599</c:v>
                </c:pt>
                <c:pt idx="19915">
                  <c:v>0.489456018518519</c:v>
                </c:pt>
                <c:pt idx="19916">
                  <c:v>0.48947916666666702</c:v>
                </c:pt>
                <c:pt idx="19917">
                  <c:v>0.48950231481481499</c:v>
                </c:pt>
                <c:pt idx="19918">
                  <c:v>0.48952546296296301</c:v>
                </c:pt>
                <c:pt idx="19919">
                  <c:v>0.48954861111111098</c:v>
                </c:pt>
                <c:pt idx="19920">
                  <c:v>0.489571759259259</c:v>
                </c:pt>
                <c:pt idx="19921">
                  <c:v>0.48959490740740702</c:v>
                </c:pt>
                <c:pt idx="19922">
                  <c:v>0.48961805555555599</c:v>
                </c:pt>
                <c:pt idx="19923">
                  <c:v>0.48964120370370401</c:v>
                </c:pt>
                <c:pt idx="19924">
                  <c:v>0.48967592592592601</c:v>
                </c:pt>
                <c:pt idx="19925">
                  <c:v>0.48969907407407398</c:v>
                </c:pt>
                <c:pt idx="19926">
                  <c:v>0.489722222222222</c:v>
                </c:pt>
                <c:pt idx="19927">
                  <c:v>0.48974537037037003</c:v>
                </c:pt>
                <c:pt idx="19928">
                  <c:v>0.48976851851851899</c:v>
                </c:pt>
                <c:pt idx="19929">
                  <c:v>0.48979166666666701</c:v>
                </c:pt>
                <c:pt idx="19930">
                  <c:v>0.48981481481481498</c:v>
                </c:pt>
                <c:pt idx="19931">
                  <c:v>0.489837962962963</c:v>
                </c:pt>
                <c:pt idx="19932">
                  <c:v>0.48987268518518501</c:v>
                </c:pt>
                <c:pt idx="19933">
                  <c:v>0.48989583333333298</c:v>
                </c:pt>
                <c:pt idx="19934">
                  <c:v>0.489918981481482</c:v>
                </c:pt>
                <c:pt idx="19935">
                  <c:v>0.48994212962963002</c:v>
                </c:pt>
                <c:pt idx="19936">
                  <c:v>0.48996527777777799</c:v>
                </c:pt>
                <c:pt idx="19937">
                  <c:v>0.48998842592592601</c:v>
                </c:pt>
                <c:pt idx="19938">
                  <c:v>0.49001157407407397</c:v>
                </c:pt>
                <c:pt idx="19939">
                  <c:v>0.490034722222222</c:v>
                </c:pt>
                <c:pt idx="19940">
                  <c:v>0.49005787037037002</c:v>
                </c:pt>
                <c:pt idx="19941">
                  <c:v>0.49009259259259302</c:v>
                </c:pt>
                <c:pt idx="19942">
                  <c:v>0.49011574074074099</c:v>
                </c:pt>
                <c:pt idx="19943">
                  <c:v>0.49013888888888901</c:v>
                </c:pt>
                <c:pt idx="19944">
                  <c:v>0.49016203703703698</c:v>
                </c:pt>
                <c:pt idx="19945">
                  <c:v>0.490185185185185</c:v>
                </c:pt>
                <c:pt idx="19946">
                  <c:v>0.49020833333333302</c:v>
                </c:pt>
                <c:pt idx="19947">
                  <c:v>0.49023148148148099</c:v>
                </c:pt>
                <c:pt idx="19948">
                  <c:v>0.49025462962963001</c:v>
                </c:pt>
                <c:pt idx="19949">
                  <c:v>0.49028935185185202</c:v>
                </c:pt>
                <c:pt idx="19950">
                  <c:v>0.49031249999999998</c:v>
                </c:pt>
                <c:pt idx="19951">
                  <c:v>0.49033564814814801</c:v>
                </c:pt>
                <c:pt idx="19952">
                  <c:v>0.49035879629629597</c:v>
                </c:pt>
                <c:pt idx="19953">
                  <c:v>0.49038194444444499</c:v>
                </c:pt>
                <c:pt idx="19954">
                  <c:v>0.49040509259259302</c:v>
                </c:pt>
                <c:pt idx="19955">
                  <c:v>0.49042824074074098</c:v>
                </c:pt>
                <c:pt idx="19956">
                  <c:v>0.49045138888888901</c:v>
                </c:pt>
                <c:pt idx="19957">
                  <c:v>0.49048611111111101</c:v>
                </c:pt>
                <c:pt idx="19958">
                  <c:v>0.49050925925925898</c:v>
                </c:pt>
                <c:pt idx="19959">
                  <c:v>0.490532407407407</c:v>
                </c:pt>
                <c:pt idx="19960">
                  <c:v>0.49055555555555602</c:v>
                </c:pt>
                <c:pt idx="19961">
                  <c:v>0.49057870370370399</c:v>
                </c:pt>
                <c:pt idx="19962">
                  <c:v>0.49060185185185201</c:v>
                </c:pt>
                <c:pt idx="19963">
                  <c:v>0.49062499999999998</c:v>
                </c:pt>
                <c:pt idx="19964">
                  <c:v>0.490648148148148</c:v>
                </c:pt>
                <c:pt idx="19965">
                  <c:v>0.49068287037037001</c:v>
                </c:pt>
                <c:pt idx="19966">
                  <c:v>0.49070601851851797</c:v>
                </c:pt>
                <c:pt idx="19967">
                  <c:v>0.49072916666666699</c:v>
                </c:pt>
                <c:pt idx="19968">
                  <c:v>0.49075231481481502</c:v>
                </c:pt>
                <c:pt idx="19969">
                  <c:v>0.49077546296296298</c:v>
                </c:pt>
                <c:pt idx="19970">
                  <c:v>0.49079861111111101</c:v>
                </c:pt>
                <c:pt idx="19971">
                  <c:v>0.49082175925925903</c:v>
                </c:pt>
                <c:pt idx="19972">
                  <c:v>0.49084490740740799</c:v>
                </c:pt>
                <c:pt idx="19973">
                  <c:v>0.49086805555555602</c:v>
                </c:pt>
                <c:pt idx="19974">
                  <c:v>0.49090277777777802</c:v>
                </c:pt>
                <c:pt idx="19975">
                  <c:v>0.49092592592592599</c:v>
                </c:pt>
                <c:pt idx="19976">
                  <c:v>0.49094907407407401</c:v>
                </c:pt>
                <c:pt idx="19977">
                  <c:v>0.49097222222222198</c:v>
                </c:pt>
                <c:pt idx="19978">
                  <c:v>0.49099537037037</c:v>
                </c:pt>
                <c:pt idx="19979">
                  <c:v>0.49101851851851802</c:v>
                </c:pt>
                <c:pt idx="19980">
                  <c:v>0.49104166666666699</c:v>
                </c:pt>
                <c:pt idx="19981">
                  <c:v>0.49106481481481501</c:v>
                </c:pt>
                <c:pt idx="19982">
                  <c:v>0.49109953703703701</c:v>
                </c:pt>
                <c:pt idx="19983">
                  <c:v>0.49112268518518498</c:v>
                </c:pt>
                <c:pt idx="19984">
                  <c:v>0.491145833333333</c:v>
                </c:pt>
                <c:pt idx="19985">
                  <c:v>0.49116898148148103</c:v>
                </c:pt>
                <c:pt idx="19986">
                  <c:v>0.49119212962962999</c:v>
                </c:pt>
                <c:pt idx="19987">
                  <c:v>0.49121527777777801</c:v>
                </c:pt>
                <c:pt idx="19988">
                  <c:v>0.49123842592592598</c:v>
                </c:pt>
                <c:pt idx="19989">
                  <c:v>0.491261574074074</c:v>
                </c:pt>
                <c:pt idx="19990">
                  <c:v>0.49128472222222203</c:v>
                </c:pt>
                <c:pt idx="19991">
                  <c:v>0.49131944444444398</c:v>
                </c:pt>
                <c:pt idx="19992">
                  <c:v>0.491342592592593</c:v>
                </c:pt>
                <c:pt idx="19993">
                  <c:v>0.49136574074074102</c:v>
                </c:pt>
                <c:pt idx="19994">
                  <c:v>0.49138888888888899</c:v>
                </c:pt>
                <c:pt idx="19995">
                  <c:v>0.49141203703703701</c:v>
                </c:pt>
                <c:pt idx="19996">
                  <c:v>0.49143518518518498</c:v>
                </c:pt>
                <c:pt idx="19997">
                  <c:v>0.491458333333333</c:v>
                </c:pt>
                <c:pt idx="19998">
                  <c:v>0.49148148148148102</c:v>
                </c:pt>
                <c:pt idx="19999">
                  <c:v>0.49151620370370402</c:v>
                </c:pt>
                <c:pt idx="20000">
                  <c:v>0.49153935185185199</c:v>
                </c:pt>
                <c:pt idx="20001">
                  <c:v>0.49156250000000001</c:v>
                </c:pt>
                <c:pt idx="20002">
                  <c:v>0.49158564814814798</c:v>
                </c:pt>
                <c:pt idx="20003">
                  <c:v>0.491608796296296</c:v>
                </c:pt>
                <c:pt idx="20004">
                  <c:v>0.49163194444444402</c:v>
                </c:pt>
                <c:pt idx="20005">
                  <c:v>0.49165509259259299</c:v>
                </c:pt>
                <c:pt idx="20006">
                  <c:v>0.49167824074074101</c:v>
                </c:pt>
                <c:pt idx="20007">
                  <c:v>0.49170138888888898</c:v>
                </c:pt>
                <c:pt idx="20008">
                  <c:v>0.491724537037037</c:v>
                </c:pt>
                <c:pt idx="20009">
                  <c:v>0.49175925925925901</c:v>
                </c:pt>
                <c:pt idx="20010">
                  <c:v>0.49178240740740697</c:v>
                </c:pt>
                <c:pt idx="20011">
                  <c:v>0.491805555555556</c:v>
                </c:pt>
                <c:pt idx="20012">
                  <c:v>0.49182870370370402</c:v>
                </c:pt>
                <c:pt idx="20013">
                  <c:v>0.49185185185185198</c:v>
                </c:pt>
                <c:pt idx="20014">
                  <c:v>0.49187500000000001</c:v>
                </c:pt>
                <c:pt idx="20015">
                  <c:v>0.49189814814814797</c:v>
                </c:pt>
                <c:pt idx="20016">
                  <c:v>0.491921296296296</c:v>
                </c:pt>
                <c:pt idx="20017">
                  <c:v>0.491956018518518</c:v>
                </c:pt>
                <c:pt idx="20018">
                  <c:v>0.49197916666666702</c:v>
                </c:pt>
                <c:pt idx="20019">
                  <c:v>0.49200231481481499</c:v>
                </c:pt>
                <c:pt idx="20020">
                  <c:v>0.49202546296296301</c:v>
                </c:pt>
                <c:pt idx="20021">
                  <c:v>0.49204861111111098</c:v>
                </c:pt>
                <c:pt idx="20022">
                  <c:v>0.492071759259259</c:v>
                </c:pt>
                <c:pt idx="20023">
                  <c:v>0.49209490740740702</c:v>
                </c:pt>
                <c:pt idx="20024">
                  <c:v>0.49211805555555599</c:v>
                </c:pt>
                <c:pt idx="20025">
                  <c:v>0.49215277777777799</c:v>
                </c:pt>
                <c:pt idx="20026">
                  <c:v>0.49217592592592602</c:v>
                </c:pt>
                <c:pt idx="20027">
                  <c:v>0.49219907407407398</c:v>
                </c:pt>
                <c:pt idx="20028">
                  <c:v>0.49222222222222201</c:v>
                </c:pt>
                <c:pt idx="20029">
                  <c:v>0.49224537037036997</c:v>
                </c:pt>
                <c:pt idx="20030">
                  <c:v>0.49226851851851799</c:v>
                </c:pt>
                <c:pt idx="20031">
                  <c:v>0.49229166666666702</c:v>
                </c:pt>
                <c:pt idx="20032">
                  <c:v>0.49231481481481498</c:v>
                </c:pt>
                <c:pt idx="20033">
                  <c:v>0.49234953703703699</c:v>
                </c:pt>
                <c:pt idx="20034">
                  <c:v>0.49237268518518501</c:v>
                </c:pt>
                <c:pt idx="20035">
                  <c:v>0.49239583333333298</c:v>
                </c:pt>
                <c:pt idx="20036">
                  <c:v>0.492418981481482</c:v>
                </c:pt>
                <c:pt idx="20037">
                  <c:v>0.49244212962963002</c:v>
                </c:pt>
                <c:pt idx="20038">
                  <c:v>0.49246527777777799</c:v>
                </c:pt>
                <c:pt idx="20039">
                  <c:v>0.49248842592592601</c:v>
                </c:pt>
                <c:pt idx="20040">
                  <c:v>0.49251157407407398</c:v>
                </c:pt>
                <c:pt idx="20041">
                  <c:v>0.49254629629629598</c:v>
                </c:pt>
                <c:pt idx="20042">
                  <c:v>0.492569444444444</c:v>
                </c:pt>
                <c:pt idx="20043">
                  <c:v>0.49259259259259303</c:v>
                </c:pt>
                <c:pt idx="20044">
                  <c:v>0.49261574074074099</c:v>
                </c:pt>
                <c:pt idx="20045">
                  <c:v>0.49263888888888901</c:v>
                </c:pt>
                <c:pt idx="20046">
                  <c:v>0.49266203703703698</c:v>
                </c:pt>
                <c:pt idx="20047">
                  <c:v>0.492685185185185</c:v>
                </c:pt>
                <c:pt idx="20048">
                  <c:v>0.49270833333333303</c:v>
                </c:pt>
                <c:pt idx="20049">
                  <c:v>0.49273148148148099</c:v>
                </c:pt>
                <c:pt idx="20050">
                  <c:v>0.492766203703704</c:v>
                </c:pt>
                <c:pt idx="20051">
                  <c:v>0.49278935185185202</c:v>
                </c:pt>
                <c:pt idx="20052">
                  <c:v>0.49281249999999999</c:v>
                </c:pt>
                <c:pt idx="20053">
                  <c:v>0.49283564814814801</c:v>
                </c:pt>
                <c:pt idx="20054">
                  <c:v>0.49285879629629598</c:v>
                </c:pt>
                <c:pt idx="20055">
                  <c:v>0.492881944444445</c:v>
                </c:pt>
                <c:pt idx="20056">
                  <c:v>0.492916666666667</c:v>
                </c:pt>
                <c:pt idx="20057">
                  <c:v>0.49293981481481502</c:v>
                </c:pt>
                <c:pt idx="20058">
                  <c:v>0.49296296296296299</c:v>
                </c:pt>
                <c:pt idx="20059">
                  <c:v>0.49298611111111101</c:v>
                </c:pt>
                <c:pt idx="20060">
                  <c:v>0.49300925925925898</c:v>
                </c:pt>
                <c:pt idx="20061">
                  <c:v>0.493032407407407</c:v>
                </c:pt>
                <c:pt idx="20062">
                  <c:v>0.49305555555555602</c:v>
                </c:pt>
                <c:pt idx="20063">
                  <c:v>0.49307870370370399</c:v>
                </c:pt>
                <c:pt idx="20064">
                  <c:v>0.49310185185185201</c:v>
                </c:pt>
                <c:pt idx="20065">
                  <c:v>0.49313657407407402</c:v>
                </c:pt>
                <c:pt idx="20066">
                  <c:v>0.49315972222222199</c:v>
                </c:pt>
                <c:pt idx="20067">
                  <c:v>0.49318287037037001</c:v>
                </c:pt>
                <c:pt idx="20068">
                  <c:v>0.49320601851851797</c:v>
                </c:pt>
                <c:pt idx="20069">
                  <c:v>0.493229166666667</c:v>
                </c:pt>
                <c:pt idx="20070">
                  <c:v>0.49325231481481502</c:v>
                </c:pt>
                <c:pt idx="20071">
                  <c:v>0.49327546296296299</c:v>
                </c:pt>
                <c:pt idx="20072">
                  <c:v>0.49329861111111101</c:v>
                </c:pt>
                <c:pt idx="20073">
                  <c:v>0.49332175925925897</c:v>
                </c:pt>
                <c:pt idx="20074">
                  <c:v>0.49335648148148098</c:v>
                </c:pt>
                <c:pt idx="20075">
                  <c:v>0.49337962962963</c:v>
                </c:pt>
                <c:pt idx="20076">
                  <c:v>0.49340277777777802</c:v>
                </c:pt>
                <c:pt idx="20077">
                  <c:v>0.49342592592592599</c:v>
                </c:pt>
                <c:pt idx="20078">
                  <c:v>0.49344907407407401</c:v>
                </c:pt>
                <c:pt idx="20079">
                  <c:v>0.49347222222222198</c:v>
                </c:pt>
                <c:pt idx="20080">
                  <c:v>0.49349537037037</c:v>
                </c:pt>
                <c:pt idx="20081">
                  <c:v>0.49351851851851802</c:v>
                </c:pt>
                <c:pt idx="20082">
                  <c:v>0.49355324074074097</c:v>
                </c:pt>
                <c:pt idx="20083">
                  <c:v>0.49357638888888899</c:v>
                </c:pt>
                <c:pt idx="20084">
                  <c:v>0.49359953703703702</c:v>
                </c:pt>
                <c:pt idx="20085">
                  <c:v>0.49362268518518498</c:v>
                </c:pt>
                <c:pt idx="20086">
                  <c:v>0.49364583333333301</c:v>
                </c:pt>
                <c:pt idx="20087">
                  <c:v>0.49366898148148097</c:v>
                </c:pt>
                <c:pt idx="20088">
                  <c:v>0.49369212962962999</c:v>
                </c:pt>
                <c:pt idx="20089">
                  <c:v>0.49371527777777802</c:v>
                </c:pt>
                <c:pt idx="20090">
                  <c:v>0.49373842592592598</c:v>
                </c:pt>
                <c:pt idx="20091">
                  <c:v>0.49377314814814799</c:v>
                </c:pt>
                <c:pt idx="20092">
                  <c:v>0.49379629629629601</c:v>
                </c:pt>
                <c:pt idx="20093">
                  <c:v>0.49381944444444398</c:v>
                </c:pt>
                <c:pt idx="20094">
                  <c:v>0.493842592592593</c:v>
                </c:pt>
                <c:pt idx="20095">
                  <c:v>0.49386574074074102</c:v>
                </c:pt>
                <c:pt idx="20096">
                  <c:v>0.49388888888888899</c:v>
                </c:pt>
                <c:pt idx="20097">
                  <c:v>0.49391203703703701</c:v>
                </c:pt>
                <c:pt idx="20098">
                  <c:v>0.49393518518518498</c:v>
                </c:pt>
                <c:pt idx="20099">
                  <c:v>0.49396990740740698</c:v>
                </c:pt>
                <c:pt idx="20100">
                  <c:v>0.493993055555556</c:v>
                </c:pt>
                <c:pt idx="20101">
                  <c:v>0.49401620370370403</c:v>
                </c:pt>
                <c:pt idx="20102">
                  <c:v>0.49403935185185199</c:v>
                </c:pt>
                <c:pt idx="20103">
                  <c:v>0.49406250000000002</c:v>
                </c:pt>
                <c:pt idx="20104">
                  <c:v>0.49408564814814798</c:v>
                </c:pt>
                <c:pt idx="20105">
                  <c:v>0.494108796296296</c:v>
                </c:pt>
                <c:pt idx="20106">
                  <c:v>0.49413194444444403</c:v>
                </c:pt>
                <c:pt idx="20107">
                  <c:v>0.49415509259259299</c:v>
                </c:pt>
                <c:pt idx="20108">
                  <c:v>0.494189814814815</c:v>
                </c:pt>
                <c:pt idx="20109">
                  <c:v>0.49421296296296302</c:v>
                </c:pt>
                <c:pt idx="20110">
                  <c:v>0.49423611111111099</c:v>
                </c:pt>
                <c:pt idx="20111">
                  <c:v>0.49425925925925901</c:v>
                </c:pt>
                <c:pt idx="20112">
                  <c:v>0.49428240740740698</c:v>
                </c:pt>
                <c:pt idx="20113">
                  <c:v>0.494305555555556</c:v>
                </c:pt>
                <c:pt idx="20114">
                  <c:v>0.49432870370370402</c:v>
                </c:pt>
                <c:pt idx="20115">
                  <c:v>0.49435185185185199</c:v>
                </c:pt>
                <c:pt idx="20116">
                  <c:v>0.49438657407407399</c:v>
                </c:pt>
                <c:pt idx="20117">
                  <c:v>0.49440972222222201</c:v>
                </c:pt>
                <c:pt idx="20118">
                  <c:v>0.49443287037036998</c:v>
                </c:pt>
                <c:pt idx="20119">
                  <c:v>0.494456018518518</c:v>
                </c:pt>
                <c:pt idx="20120">
                  <c:v>0.49447916666666702</c:v>
                </c:pt>
                <c:pt idx="20121">
                  <c:v>0.49450231481481499</c:v>
                </c:pt>
                <c:pt idx="20122">
                  <c:v>0.49452546296296301</c:v>
                </c:pt>
                <c:pt idx="20123">
                  <c:v>0.49456018518518502</c:v>
                </c:pt>
                <c:pt idx="20124">
                  <c:v>0.49458333333333299</c:v>
                </c:pt>
                <c:pt idx="20125">
                  <c:v>0.49460648148148101</c:v>
                </c:pt>
                <c:pt idx="20126">
                  <c:v>0.49462962962962997</c:v>
                </c:pt>
                <c:pt idx="20127">
                  <c:v>0.494652777777778</c:v>
                </c:pt>
                <c:pt idx="20128">
                  <c:v>0.49467592592592602</c:v>
                </c:pt>
                <c:pt idx="20129">
                  <c:v>0.49469907407407399</c:v>
                </c:pt>
                <c:pt idx="20130">
                  <c:v>0.49472222222222201</c:v>
                </c:pt>
                <c:pt idx="20131">
                  <c:v>0.49474537037036997</c:v>
                </c:pt>
                <c:pt idx="20132">
                  <c:v>0.494768518518518</c:v>
                </c:pt>
                <c:pt idx="20133">
                  <c:v>0.494803240740741</c:v>
                </c:pt>
                <c:pt idx="20134">
                  <c:v>0.49482638888888902</c:v>
                </c:pt>
                <c:pt idx="20135">
                  <c:v>0.49484953703703699</c:v>
                </c:pt>
                <c:pt idx="20136">
                  <c:v>0.49487268518518501</c:v>
                </c:pt>
                <c:pt idx="20137">
                  <c:v>0.49489583333333298</c:v>
                </c:pt>
                <c:pt idx="20138">
                  <c:v>0.494918981481482</c:v>
                </c:pt>
                <c:pt idx="20139">
                  <c:v>0.49494212962963002</c:v>
                </c:pt>
                <c:pt idx="20140">
                  <c:v>0.49496527777777799</c:v>
                </c:pt>
                <c:pt idx="20141">
                  <c:v>0.49498842592592601</c:v>
                </c:pt>
                <c:pt idx="20142">
                  <c:v>0.49502314814814802</c:v>
                </c:pt>
                <c:pt idx="20143">
                  <c:v>0.49504629629629598</c:v>
                </c:pt>
                <c:pt idx="20144">
                  <c:v>0.49506944444444401</c:v>
                </c:pt>
                <c:pt idx="20145">
                  <c:v>0.49509259259259297</c:v>
                </c:pt>
                <c:pt idx="20146">
                  <c:v>0.49511574074074099</c:v>
                </c:pt>
                <c:pt idx="20147">
                  <c:v>0.49513888888888902</c:v>
                </c:pt>
                <c:pt idx="20148">
                  <c:v>0.49516203703703698</c:v>
                </c:pt>
                <c:pt idx="20149">
                  <c:v>0.49518518518518501</c:v>
                </c:pt>
                <c:pt idx="20150">
                  <c:v>0.49520833333333297</c:v>
                </c:pt>
                <c:pt idx="20151">
                  <c:v>0.49524305555555598</c:v>
                </c:pt>
                <c:pt idx="20152">
                  <c:v>0.495266203703704</c:v>
                </c:pt>
                <c:pt idx="20153">
                  <c:v>0.49528935185185202</c:v>
                </c:pt>
                <c:pt idx="20154">
                  <c:v>0.49531249999999999</c:v>
                </c:pt>
                <c:pt idx="20155">
                  <c:v>0.49533564814814801</c:v>
                </c:pt>
                <c:pt idx="20156">
                  <c:v>0.49535879629629598</c:v>
                </c:pt>
                <c:pt idx="20157">
                  <c:v>0.495381944444445</c:v>
                </c:pt>
                <c:pt idx="20158">
                  <c:v>0.49540509259259302</c:v>
                </c:pt>
                <c:pt idx="20159">
                  <c:v>0.49543981481481503</c:v>
                </c:pt>
                <c:pt idx="20160">
                  <c:v>0.49546296296296299</c:v>
                </c:pt>
                <c:pt idx="20161">
                  <c:v>0.49548611111111102</c:v>
                </c:pt>
                <c:pt idx="20162">
                  <c:v>0.49550925925925898</c:v>
                </c:pt>
                <c:pt idx="20163">
                  <c:v>0.49553240740740701</c:v>
                </c:pt>
                <c:pt idx="20164">
                  <c:v>0.49555555555555603</c:v>
                </c:pt>
                <c:pt idx="20165">
                  <c:v>0.49557870370370399</c:v>
                </c:pt>
                <c:pt idx="20166">
                  <c:v>0.49560185185185202</c:v>
                </c:pt>
                <c:pt idx="20167">
                  <c:v>0.49562499999999998</c:v>
                </c:pt>
                <c:pt idx="20168">
                  <c:v>0.49565972222222199</c:v>
                </c:pt>
                <c:pt idx="20169">
                  <c:v>0.49568287037037001</c:v>
                </c:pt>
                <c:pt idx="20170">
                  <c:v>0.49570601851851798</c:v>
                </c:pt>
                <c:pt idx="20171">
                  <c:v>0.495729166666667</c:v>
                </c:pt>
                <c:pt idx="20172">
                  <c:v>0.49575231481481502</c:v>
                </c:pt>
                <c:pt idx="20173">
                  <c:v>0.49577546296296299</c:v>
                </c:pt>
                <c:pt idx="20174">
                  <c:v>0.49579861111111101</c:v>
                </c:pt>
                <c:pt idx="20175">
                  <c:v>0.49582175925925898</c:v>
                </c:pt>
                <c:pt idx="20176">
                  <c:v>0.495844907407407</c:v>
                </c:pt>
                <c:pt idx="20177">
                  <c:v>0.49587962962963</c:v>
                </c:pt>
                <c:pt idx="20178">
                  <c:v>0.49590277777777803</c:v>
                </c:pt>
                <c:pt idx="20179">
                  <c:v>0.49592592592592599</c:v>
                </c:pt>
                <c:pt idx="20180">
                  <c:v>0.49594907407407401</c:v>
                </c:pt>
                <c:pt idx="20181">
                  <c:v>0.49597222222222198</c:v>
                </c:pt>
                <c:pt idx="20182">
                  <c:v>0.49599537037037</c:v>
                </c:pt>
                <c:pt idx="20183">
                  <c:v>0.49601851851851803</c:v>
                </c:pt>
                <c:pt idx="20184">
                  <c:v>0.49604166666666699</c:v>
                </c:pt>
                <c:pt idx="20185">
                  <c:v>0.496076388888889</c:v>
                </c:pt>
                <c:pt idx="20186">
                  <c:v>0.49609953703703702</c:v>
                </c:pt>
                <c:pt idx="20187">
                  <c:v>0.49612268518518499</c:v>
                </c:pt>
                <c:pt idx="20188">
                  <c:v>0.49614583333333301</c:v>
                </c:pt>
                <c:pt idx="20189">
                  <c:v>0.49616898148148197</c:v>
                </c:pt>
                <c:pt idx="20190">
                  <c:v>0.49619212962963</c:v>
                </c:pt>
                <c:pt idx="20191">
                  <c:v>0.49621527777777802</c:v>
                </c:pt>
                <c:pt idx="20192">
                  <c:v>0.49623842592592599</c:v>
                </c:pt>
                <c:pt idx="20193">
                  <c:v>0.49626157407407401</c:v>
                </c:pt>
                <c:pt idx="20194">
                  <c:v>0.49629629629629601</c:v>
                </c:pt>
                <c:pt idx="20195">
                  <c:v>0.49631944444444398</c:v>
                </c:pt>
                <c:pt idx="20196">
                  <c:v>0.496342592592593</c:v>
                </c:pt>
                <c:pt idx="20197">
                  <c:v>0.49636574074074102</c:v>
                </c:pt>
                <c:pt idx="20198">
                  <c:v>0.49638888888888899</c:v>
                </c:pt>
                <c:pt idx="20199">
                  <c:v>0.49641203703703701</c:v>
                </c:pt>
                <c:pt idx="20200">
                  <c:v>0.49643518518518498</c:v>
                </c:pt>
                <c:pt idx="20201">
                  <c:v>0.496458333333333</c:v>
                </c:pt>
                <c:pt idx="20202">
                  <c:v>0.49648148148148102</c:v>
                </c:pt>
                <c:pt idx="20203">
                  <c:v>0.49651620370370397</c:v>
                </c:pt>
                <c:pt idx="20204">
                  <c:v>0.496539351851852</c:v>
                </c:pt>
                <c:pt idx="20205">
                  <c:v>0.49656250000000002</c:v>
                </c:pt>
                <c:pt idx="20206">
                  <c:v>0.49658564814814798</c:v>
                </c:pt>
                <c:pt idx="20207">
                  <c:v>0.49660879629629601</c:v>
                </c:pt>
                <c:pt idx="20208">
                  <c:v>0.49663194444444397</c:v>
                </c:pt>
                <c:pt idx="20209">
                  <c:v>0.49665509259259299</c:v>
                </c:pt>
                <c:pt idx="20210">
                  <c:v>0.49667824074074102</c:v>
                </c:pt>
                <c:pt idx="20211">
                  <c:v>0.49670138888888898</c:v>
                </c:pt>
                <c:pt idx="20212">
                  <c:v>0.49673611111111099</c:v>
                </c:pt>
                <c:pt idx="20213">
                  <c:v>0.49675925925925901</c:v>
                </c:pt>
                <c:pt idx="20214">
                  <c:v>0.49678240740740698</c:v>
                </c:pt>
                <c:pt idx="20215">
                  <c:v>0.496805555555556</c:v>
                </c:pt>
                <c:pt idx="20216">
                  <c:v>0.49682870370370402</c:v>
                </c:pt>
                <c:pt idx="20217">
                  <c:v>0.49685185185185199</c:v>
                </c:pt>
                <c:pt idx="20218">
                  <c:v>0.49687500000000001</c:v>
                </c:pt>
                <c:pt idx="20219">
                  <c:v>0.49690972222222202</c:v>
                </c:pt>
                <c:pt idx="20220">
                  <c:v>0.49693287037036998</c:v>
                </c:pt>
                <c:pt idx="20221">
                  <c:v>0.49695601851851801</c:v>
                </c:pt>
                <c:pt idx="20222">
                  <c:v>0.49697916666666703</c:v>
                </c:pt>
                <c:pt idx="20223">
                  <c:v>0.49700231481481499</c:v>
                </c:pt>
                <c:pt idx="20224">
                  <c:v>0.49702546296296302</c:v>
                </c:pt>
                <c:pt idx="20225">
                  <c:v>0.49704861111111098</c:v>
                </c:pt>
                <c:pt idx="20226">
                  <c:v>0.49707175925925901</c:v>
                </c:pt>
                <c:pt idx="20227">
                  <c:v>0.49709490740740703</c:v>
                </c:pt>
                <c:pt idx="20228">
                  <c:v>0.49712962962962998</c:v>
                </c:pt>
                <c:pt idx="20229">
                  <c:v>0.497152777777778</c:v>
                </c:pt>
                <c:pt idx="20230">
                  <c:v>0.49717592592592602</c:v>
                </c:pt>
                <c:pt idx="20231">
                  <c:v>0.49719907407407399</c:v>
                </c:pt>
                <c:pt idx="20232">
                  <c:v>0.49722222222222201</c:v>
                </c:pt>
                <c:pt idx="20233">
                  <c:v>0.49724537037036998</c:v>
                </c:pt>
                <c:pt idx="20234">
                  <c:v>0.497268518518519</c:v>
                </c:pt>
                <c:pt idx="20235">
                  <c:v>0.49729166666666702</c:v>
                </c:pt>
                <c:pt idx="20236">
                  <c:v>0.49732638888888903</c:v>
                </c:pt>
                <c:pt idx="20237">
                  <c:v>0.49734953703703699</c:v>
                </c:pt>
                <c:pt idx="20238">
                  <c:v>0.49737268518518502</c:v>
                </c:pt>
                <c:pt idx="20239">
                  <c:v>0.49739583333333298</c:v>
                </c:pt>
                <c:pt idx="20240">
                  <c:v>0.497418981481482</c:v>
                </c:pt>
                <c:pt idx="20241">
                  <c:v>0.49744212962963003</c:v>
                </c:pt>
                <c:pt idx="20242">
                  <c:v>0.49746527777777799</c:v>
                </c:pt>
                <c:pt idx="20243">
                  <c:v>0.49748842592592601</c:v>
                </c:pt>
                <c:pt idx="20244">
                  <c:v>0.49751157407407398</c:v>
                </c:pt>
                <c:pt idx="20245">
                  <c:v>0.49754629629629599</c:v>
                </c:pt>
                <c:pt idx="20246">
                  <c:v>0.49756944444444401</c:v>
                </c:pt>
                <c:pt idx="20247">
                  <c:v>0.49759259259259297</c:v>
                </c:pt>
                <c:pt idx="20248">
                  <c:v>0.497615740740741</c:v>
                </c:pt>
                <c:pt idx="20249">
                  <c:v>0.49763888888888902</c:v>
                </c:pt>
                <c:pt idx="20250">
                  <c:v>0.49766203703703699</c:v>
                </c:pt>
                <c:pt idx="20251">
                  <c:v>0.49768518518518501</c:v>
                </c:pt>
                <c:pt idx="20252">
                  <c:v>0.49770833333333298</c:v>
                </c:pt>
                <c:pt idx="20253">
                  <c:v>0.497731481481481</c:v>
                </c:pt>
                <c:pt idx="20254">
                  <c:v>0.497766203703704</c:v>
                </c:pt>
                <c:pt idx="20255">
                  <c:v>0.49778935185185202</c:v>
                </c:pt>
                <c:pt idx="20256">
                  <c:v>0.49781249999999999</c:v>
                </c:pt>
                <c:pt idx="20257">
                  <c:v>0.49783564814814801</c:v>
                </c:pt>
                <c:pt idx="20258">
                  <c:v>0.49785879629629598</c:v>
                </c:pt>
                <c:pt idx="20259">
                  <c:v>0.497881944444445</c:v>
                </c:pt>
                <c:pt idx="20260">
                  <c:v>0.49790509259259302</c:v>
                </c:pt>
                <c:pt idx="20261">
                  <c:v>0.49792824074074099</c:v>
                </c:pt>
                <c:pt idx="20262">
                  <c:v>0.497962962962963</c:v>
                </c:pt>
                <c:pt idx="20263">
                  <c:v>0.49798611111111102</c:v>
                </c:pt>
                <c:pt idx="20264">
                  <c:v>0.49800925925925899</c:v>
                </c:pt>
                <c:pt idx="20265">
                  <c:v>0.49803240740740701</c:v>
                </c:pt>
                <c:pt idx="20266">
                  <c:v>0.49805555555555597</c:v>
                </c:pt>
                <c:pt idx="20267">
                  <c:v>0.498078703703704</c:v>
                </c:pt>
                <c:pt idx="20268">
                  <c:v>0.49810185185185202</c:v>
                </c:pt>
                <c:pt idx="20269">
                  <c:v>0.49812499999999998</c:v>
                </c:pt>
                <c:pt idx="20270">
                  <c:v>0.49814814814814801</c:v>
                </c:pt>
                <c:pt idx="20271">
                  <c:v>0.49818287037037001</c:v>
                </c:pt>
                <c:pt idx="20272">
                  <c:v>0.49820601851851798</c:v>
                </c:pt>
                <c:pt idx="20273">
                  <c:v>0.498229166666667</c:v>
                </c:pt>
                <c:pt idx="20274">
                  <c:v>0.49825231481481502</c:v>
                </c:pt>
                <c:pt idx="20275">
                  <c:v>0.49827546296296299</c:v>
                </c:pt>
                <c:pt idx="20276">
                  <c:v>0.49829861111111101</c:v>
                </c:pt>
                <c:pt idx="20277">
                  <c:v>0.49832175925925898</c:v>
                </c:pt>
                <c:pt idx="20278">
                  <c:v>0.498344907407407</c:v>
                </c:pt>
                <c:pt idx="20279">
                  <c:v>0.49837962962963001</c:v>
                </c:pt>
                <c:pt idx="20280">
                  <c:v>0.49840277777777803</c:v>
                </c:pt>
                <c:pt idx="20281">
                  <c:v>0.49842592592592599</c:v>
                </c:pt>
                <c:pt idx="20282">
                  <c:v>0.49844907407407402</c:v>
                </c:pt>
                <c:pt idx="20283">
                  <c:v>0.49847222222222198</c:v>
                </c:pt>
                <c:pt idx="20284">
                  <c:v>0.49849537037037001</c:v>
                </c:pt>
                <c:pt idx="20285">
                  <c:v>0.49851851851851903</c:v>
                </c:pt>
                <c:pt idx="20286">
                  <c:v>0.49854166666666699</c:v>
                </c:pt>
                <c:pt idx="20287">
                  <c:v>0.49856481481481502</c:v>
                </c:pt>
                <c:pt idx="20288">
                  <c:v>0.49859953703703702</c:v>
                </c:pt>
                <c:pt idx="20289">
                  <c:v>0.49862268518518499</c:v>
                </c:pt>
                <c:pt idx="20290">
                  <c:v>0.49864583333333301</c:v>
                </c:pt>
                <c:pt idx="20291">
                  <c:v>0.49866898148148098</c:v>
                </c:pt>
                <c:pt idx="20292">
                  <c:v>0.49869212962963</c:v>
                </c:pt>
                <c:pt idx="20293">
                  <c:v>0.49871527777777802</c:v>
                </c:pt>
                <c:pt idx="20294">
                  <c:v>0.49873842592592599</c:v>
                </c:pt>
                <c:pt idx="20295">
                  <c:v>0.49876157407407401</c:v>
                </c:pt>
                <c:pt idx="20296">
                  <c:v>0.49879629629629602</c:v>
                </c:pt>
                <c:pt idx="20297">
                  <c:v>0.49881944444444398</c:v>
                </c:pt>
                <c:pt idx="20298">
                  <c:v>0.498842592592593</c:v>
                </c:pt>
                <c:pt idx="20299">
                  <c:v>0.49886574074074103</c:v>
                </c:pt>
                <c:pt idx="20300">
                  <c:v>0.49888888888888899</c:v>
                </c:pt>
                <c:pt idx="20301">
                  <c:v>0.49891203703703701</c:v>
                </c:pt>
                <c:pt idx="20302">
                  <c:v>0.49893518518518498</c:v>
                </c:pt>
                <c:pt idx="20303">
                  <c:v>0.498958333333333</c:v>
                </c:pt>
                <c:pt idx="20304">
                  <c:v>0.49898148148148103</c:v>
                </c:pt>
                <c:pt idx="20305">
                  <c:v>0.49901620370370398</c:v>
                </c:pt>
                <c:pt idx="20306">
                  <c:v>0.499039351851852</c:v>
                </c:pt>
                <c:pt idx="20307">
                  <c:v>0.49906250000000002</c:v>
                </c:pt>
                <c:pt idx="20308">
                  <c:v>0.49908564814814799</c:v>
                </c:pt>
                <c:pt idx="20309">
                  <c:v>0.49910879629629601</c:v>
                </c:pt>
                <c:pt idx="20310">
                  <c:v>0.49913194444444398</c:v>
                </c:pt>
                <c:pt idx="20311">
                  <c:v>0.499155092592593</c:v>
                </c:pt>
                <c:pt idx="20312">
                  <c:v>0.499189814814815</c:v>
                </c:pt>
                <c:pt idx="20313">
                  <c:v>0.49921296296296302</c:v>
                </c:pt>
                <c:pt idx="20314">
                  <c:v>0.49923611111111099</c:v>
                </c:pt>
                <c:pt idx="20315">
                  <c:v>0.49925925925925901</c:v>
                </c:pt>
                <c:pt idx="20316">
                  <c:v>0.49928240740740698</c:v>
                </c:pt>
                <c:pt idx="20317">
                  <c:v>0.499305555555556</c:v>
                </c:pt>
                <c:pt idx="20318">
                  <c:v>0.49932870370370402</c:v>
                </c:pt>
                <c:pt idx="20319">
                  <c:v>0.49935185185185199</c:v>
                </c:pt>
                <c:pt idx="20320">
                  <c:v>0.49937500000000001</c:v>
                </c:pt>
                <c:pt idx="20321">
                  <c:v>0.49940972222222202</c:v>
                </c:pt>
                <c:pt idx="20322">
                  <c:v>0.49943287037036999</c:v>
                </c:pt>
                <c:pt idx="20323">
                  <c:v>0.49945601851851901</c:v>
                </c:pt>
                <c:pt idx="20324">
                  <c:v>0.49947916666666697</c:v>
                </c:pt>
                <c:pt idx="20325">
                  <c:v>0.499502314814815</c:v>
                </c:pt>
                <c:pt idx="20326">
                  <c:v>0.49952546296296302</c:v>
                </c:pt>
                <c:pt idx="20327">
                  <c:v>0.49954861111111099</c:v>
                </c:pt>
                <c:pt idx="20328">
                  <c:v>0.49957175925925901</c:v>
                </c:pt>
                <c:pt idx="20329">
                  <c:v>0.49959490740740697</c:v>
                </c:pt>
                <c:pt idx="20330">
                  <c:v>0.49962962962962998</c:v>
                </c:pt>
                <c:pt idx="20331">
                  <c:v>0.499652777777778</c:v>
                </c:pt>
                <c:pt idx="20332">
                  <c:v>0.49967592592592602</c:v>
                </c:pt>
                <c:pt idx="20333">
                  <c:v>0.49969907407407399</c:v>
                </c:pt>
                <c:pt idx="20334">
                  <c:v>0.49972222222222201</c:v>
                </c:pt>
                <c:pt idx="20335">
                  <c:v>0.49974537037036998</c:v>
                </c:pt>
                <c:pt idx="20336">
                  <c:v>0.499768518518518</c:v>
                </c:pt>
                <c:pt idx="20337">
                  <c:v>0.49979166666666702</c:v>
                </c:pt>
                <c:pt idx="20338">
                  <c:v>0.49982638888888897</c:v>
                </c:pt>
                <c:pt idx="20339">
                  <c:v>0.499849537037037</c:v>
                </c:pt>
                <c:pt idx="20340">
                  <c:v>0.49987268518518502</c:v>
                </c:pt>
                <c:pt idx="20341">
                  <c:v>0.49989583333333298</c:v>
                </c:pt>
                <c:pt idx="20342">
                  <c:v>0.49991898148148201</c:v>
                </c:pt>
                <c:pt idx="20343">
                  <c:v>0.49994212962963003</c:v>
                </c:pt>
                <c:pt idx="20344">
                  <c:v>0.49996527777777799</c:v>
                </c:pt>
                <c:pt idx="20345">
                  <c:v>0.49998842592592602</c:v>
                </c:pt>
                <c:pt idx="20346">
                  <c:v>0.50001157407407404</c:v>
                </c:pt>
                <c:pt idx="20347">
                  <c:v>0.50004629629629604</c:v>
                </c:pt>
                <c:pt idx="20348">
                  <c:v>0.50006944444444501</c:v>
                </c:pt>
                <c:pt idx="20349">
                  <c:v>0.50009259259259298</c:v>
                </c:pt>
                <c:pt idx="20350">
                  <c:v>0.50011574074073994</c:v>
                </c:pt>
                <c:pt idx="20351">
                  <c:v>0.50013888888888902</c:v>
                </c:pt>
                <c:pt idx="20352">
                  <c:v>0.50017361111111103</c:v>
                </c:pt>
                <c:pt idx="20353">
                  <c:v>0.50019675925925899</c:v>
                </c:pt>
                <c:pt idx="20354">
                  <c:v>0.50021990740740696</c:v>
                </c:pt>
                <c:pt idx="20355">
                  <c:v>0.50024305555555604</c:v>
                </c:pt>
                <c:pt idx="20356">
                  <c:v>0.500266203703704</c:v>
                </c:pt>
                <c:pt idx="20357">
                  <c:v>0.50030092592592601</c:v>
                </c:pt>
                <c:pt idx="20358">
                  <c:v>0.50032407407407398</c:v>
                </c:pt>
                <c:pt idx="20359">
                  <c:v>0.50034722222222205</c:v>
                </c:pt>
                <c:pt idx="20360">
                  <c:v>0.50037037037037002</c:v>
                </c:pt>
                <c:pt idx="20361">
                  <c:v>0.50039351851851899</c:v>
                </c:pt>
                <c:pt idx="20362">
                  <c:v>0.50041666666666595</c:v>
                </c:pt>
                <c:pt idx="20363">
                  <c:v>0.50043981481481503</c:v>
                </c:pt>
                <c:pt idx="20364">
                  <c:v>0.500462962962963</c:v>
                </c:pt>
                <c:pt idx="20365">
                  <c:v>0.500497685185185</c:v>
                </c:pt>
                <c:pt idx="20366">
                  <c:v>0.50052083333333297</c:v>
                </c:pt>
                <c:pt idx="20367">
                  <c:v>0.50054398148148105</c:v>
                </c:pt>
                <c:pt idx="20368">
                  <c:v>0.50056712962962902</c:v>
                </c:pt>
                <c:pt idx="20369">
                  <c:v>0.50059027777777798</c:v>
                </c:pt>
                <c:pt idx="20370">
                  <c:v>0.50061342592592595</c:v>
                </c:pt>
                <c:pt idx="20371">
                  <c:v>0.50064814814814795</c:v>
                </c:pt>
                <c:pt idx="20372">
                  <c:v>0.50067129629629703</c:v>
                </c:pt>
                <c:pt idx="20373">
                  <c:v>0.500694444444445</c:v>
                </c:pt>
                <c:pt idx="20374">
                  <c:v>0.50071759259259296</c:v>
                </c:pt>
                <c:pt idx="20375">
                  <c:v>0.50074074074074104</c:v>
                </c:pt>
                <c:pt idx="20376">
                  <c:v>0.50076388888888901</c:v>
                </c:pt>
                <c:pt idx="20377">
                  <c:v>0.50078703703703698</c:v>
                </c:pt>
                <c:pt idx="20378">
                  <c:v>0.50082175925925898</c:v>
                </c:pt>
                <c:pt idx="20379">
                  <c:v>0.50084490740740795</c:v>
                </c:pt>
                <c:pt idx="20380">
                  <c:v>0.50086805555555602</c:v>
                </c:pt>
                <c:pt idx="20381">
                  <c:v>0.50089120370370399</c:v>
                </c:pt>
                <c:pt idx="20382">
                  <c:v>0.50091435185185196</c:v>
                </c:pt>
                <c:pt idx="20383">
                  <c:v>0.50093750000000004</c:v>
                </c:pt>
                <c:pt idx="20384">
                  <c:v>0.500960648148148</c:v>
                </c:pt>
                <c:pt idx="20385">
                  <c:v>0.50099537037037001</c:v>
                </c:pt>
                <c:pt idx="20386">
                  <c:v>0.50101851851851897</c:v>
                </c:pt>
                <c:pt idx="20387">
                  <c:v>0.50104166666666705</c:v>
                </c:pt>
                <c:pt idx="20388">
                  <c:v>0.50106481481481502</c:v>
                </c:pt>
                <c:pt idx="20389">
                  <c:v>0.50108796296296299</c:v>
                </c:pt>
                <c:pt idx="20390">
                  <c:v>0.50112268518518499</c:v>
                </c:pt>
                <c:pt idx="20391">
                  <c:v>0.50114583333333396</c:v>
                </c:pt>
                <c:pt idx="20392">
                  <c:v>0.50116898148148104</c:v>
                </c:pt>
                <c:pt idx="20393">
                  <c:v>0.50120370370370404</c:v>
                </c:pt>
                <c:pt idx="20394">
                  <c:v>0.50122685185185201</c:v>
                </c:pt>
                <c:pt idx="20395">
                  <c:v>0.50124999999999997</c:v>
                </c:pt>
                <c:pt idx="20396">
                  <c:v>0.50127314814814805</c:v>
                </c:pt>
                <c:pt idx="20397">
                  <c:v>0.50129629629629602</c:v>
                </c:pt>
                <c:pt idx="20398">
                  <c:v>0.50131944444444398</c:v>
                </c:pt>
                <c:pt idx="20399">
                  <c:v>0.50134259259259295</c:v>
                </c:pt>
                <c:pt idx="20400">
                  <c:v>0.50137731481481496</c:v>
                </c:pt>
                <c:pt idx="20401">
                  <c:v>0.50140046296296303</c:v>
                </c:pt>
                <c:pt idx="20402">
                  <c:v>0.501423611111111</c:v>
                </c:pt>
                <c:pt idx="20403">
                  <c:v>0.50144675925925897</c:v>
                </c:pt>
                <c:pt idx="20404">
                  <c:v>0.50146990740740705</c:v>
                </c:pt>
                <c:pt idx="20405">
                  <c:v>0.50150462962962905</c:v>
                </c:pt>
                <c:pt idx="20406">
                  <c:v>0.50152777777777802</c:v>
                </c:pt>
                <c:pt idx="20407">
                  <c:v>0.50155092592592598</c:v>
                </c:pt>
                <c:pt idx="20408">
                  <c:v>0.50157407407407395</c:v>
                </c:pt>
                <c:pt idx="20409">
                  <c:v>0.50159722222222203</c:v>
                </c:pt>
                <c:pt idx="20410">
                  <c:v>0.50162037037037099</c:v>
                </c:pt>
                <c:pt idx="20411">
                  <c:v>0.501655092592593</c:v>
                </c:pt>
                <c:pt idx="20412">
                  <c:v>0.50167824074074097</c:v>
                </c:pt>
                <c:pt idx="20413">
                  <c:v>0.50170138888888904</c:v>
                </c:pt>
                <c:pt idx="20414">
                  <c:v>0.50172453703703701</c:v>
                </c:pt>
                <c:pt idx="20415">
                  <c:v>0.50174768518518498</c:v>
                </c:pt>
                <c:pt idx="20416">
                  <c:v>0.50177083333333405</c:v>
                </c:pt>
                <c:pt idx="20417">
                  <c:v>0.50180555555555595</c:v>
                </c:pt>
                <c:pt idx="20418">
                  <c:v>0.50182870370370403</c:v>
                </c:pt>
                <c:pt idx="20419">
                  <c:v>0.50185185185185199</c:v>
                </c:pt>
                <c:pt idx="20420">
                  <c:v>0.50187499999999996</c:v>
                </c:pt>
                <c:pt idx="20421">
                  <c:v>0.50189814814814804</c:v>
                </c:pt>
                <c:pt idx="20422">
                  <c:v>0.501921296296296</c:v>
                </c:pt>
                <c:pt idx="20423">
                  <c:v>0.50195601851851901</c:v>
                </c:pt>
                <c:pt idx="20424">
                  <c:v>0.50197916666666698</c:v>
                </c:pt>
                <c:pt idx="20425">
                  <c:v>0.50200231481481505</c:v>
                </c:pt>
                <c:pt idx="20426">
                  <c:v>0.50202546296296302</c:v>
                </c:pt>
                <c:pt idx="20427">
                  <c:v>0.50204861111111099</c:v>
                </c:pt>
                <c:pt idx="20428">
                  <c:v>0.50208333333333299</c:v>
                </c:pt>
                <c:pt idx="20429">
                  <c:v>0.50210648148148196</c:v>
                </c:pt>
                <c:pt idx="20430">
                  <c:v>0.50212962962963004</c:v>
                </c:pt>
                <c:pt idx="20431">
                  <c:v>0.502152777777778</c:v>
                </c:pt>
                <c:pt idx="20432">
                  <c:v>0.50217592592592597</c:v>
                </c:pt>
                <c:pt idx="20433">
                  <c:v>0.50219907407407405</c:v>
                </c:pt>
                <c:pt idx="20434">
                  <c:v>0.50223379629629605</c:v>
                </c:pt>
                <c:pt idx="20435">
                  <c:v>0.50225694444444402</c:v>
                </c:pt>
                <c:pt idx="20436">
                  <c:v>0.50228009259259299</c:v>
                </c:pt>
                <c:pt idx="20437">
                  <c:v>0.50230324074074095</c:v>
                </c:pt>
                <c:pt idx="20438">
                  <c:v>0.50232638888888903</c:v>
                </c:pt>
                <c:pt idx="20439">
                  <c:v>0.502349537037037</c:v>
                </c:pt>
                <c:pt idx="20440">
                  <c:v>0.502384259259259</c:v>
                </c:pt>
                <c:pt idx="20441">
                  <c:v>0.50240740740740697</c:v>
                </c:pt>
                <c:pt idx="20442">
                  <c:v>0.50243055555555505</c:v>
                </c:pt>
                <c:pt idx="20443">
                  <c:v>0.50245370370370401</c:v>
                </c:pt>
                <c:pt idx="20444">
                  <c:v>0.50247685185185198</c:v>
                </c:pt>
                <c:pt idx="20445">
                  <c:v>0.50249999999999995</c:v>
                </c:pt>
                <c:pt idx="20446">
                  <c:v>0.50253472222222195</c:v>
                </c:pt>
                <c:pt idx="20447">
                  <c:v>0.50255787037037003</c:v>
                </c:pt>
                <c:pt idx="20448">
                  <c:v>0.502581018518519</c:v>
                </c:pt>
                <c:pt idx="20449">
                  <c:v>0.50260416666666696</c:v>
                </c:pt>
                <c:pt idx="20450">
                  <c:v>0.50262731481481504</c:v>
                </c:pt>
                <c:pt idx="20451">
                  <c:v>0.50266203703703705</c:v>
                </c:pt>
                <c:pt idx="20452">
                  <c:v>0.50268518518518501</c:v>
                </c:pt>
                <c:pt idx="20453">
                  <c:v>0.50270833333333298</c:v>
                </c:pt>
                <c:pt idx="20454">
                  <c:v>0.50273148148148195</c:v>
                </c:pt>
                <c:pt idx="20455">
                  <c:v>0.50275462962963002</c:v>
                </c:pt>
                <c:pt idx="20456">
                  <c:v>0.50277777777777799</c:v>
                </c:pt>
                <c:pt idx="20457">
                  <c:v>0.5028125</c:v>
                </c:pt>
                <c:pt idx="20458">
                  <c:v>0.50283564814814796</c:v>
                </c:pt>
                <c:pt idx="20459">
                  <c:v>0.50285879629629604</c:v>
                </c:pt>
                <c:pt idx="20460">
                  <c:v>0.50288194444444401</c:v>
                </c:pt>
                <c:pt idx="20461">
                  <c:v>0.50290509259259297</c:v>
                </c:pt>
                <c:pt idx="20462">
                  <c:v>0.50293981481481498</c:v>
                </c:pt>
                <c:pt idx="20463">
                  <c:v>0.50296296296296295</c:v>
                </c:pt>
                <c:pt idx="20464">
                  <c:v>0.50298611111111102</c:v>
                </c:pt>
                <c:pt idx="20465">
                  <c:v>0.50300925925925899</c:v>
                </c:pt>
                <c:pt idx="20466">
                  <c:v>0.50303240740740696</c:v>
                </c:pt>
                <c:pt idx="20467">
                  <c:v>0.50306712962962896</c:v>
                </c:pt>
                <c:pt idx="20468">
                  <c:v>0.50309027777777804</c:v>
                </c:pt>
                <c:pt idx="20469">
                  <c:v>0.50311342592592601</c:v>
                </c:pt>
                <c:pt idx="20470">
                  <c:v>0.50313657407407397</c:v>
                </c:pt>
                <c:pt idx="20471">
                  <c:v>0.50315972222222205</c:v>
                </c:pt>
                <c:pt idx="20472">
                  <c:v>0.50318287037037002</c:v>
                </c:pt>
                <c:pt idx="20473">
                  <c:v>0.50320601851851898</c:v>
                </c:pt>
                <c:pt idx="20474">
                  <c:v>0.50324074074074099</c:v>
                </c:pt>
                <c:pt idx="20475">
                  <c:v>0.50326388888888896</c:v>
                </c:pt>
                <c:pt idx="20476">
                  <c:v>0.50328703703703703</c:v>
                </c:pt>
                <c:pt idx="20477">
                  <c:v>0.503310185185185</c:v>
                </c:pt>
                <c:pt idx="20478">
                  <c:v>0.50333333333333297</c:v>
                </c:pt>
                <c:pt idx="20479">
                  <c:v>0.50335648148148104</c:v>
                </c:pt>
                <c:pt idx="20480">
                  <c:v>0.50339120370370405</c:v>
                </c:pt>
                <c:pt idx="20481">
                  <c:v>0.50341435185185202</c:v>
                </c:pt>
                <c:pt idx="20482">
                  <c:v>0.50343749999999998</c:v>
                </c:pt>
                <c:pt idx="20483">
                  <c:v>0.50346064814814795</c:v>
                </c:pt>
                <c:pt idx="20484">
                  <c:v>0.50348379629629603</c:v>
                </c:pt>
                <c:pt idx="20485">
                  <c:v>0.50351851851851903</c:v>
                </c:pt>
                <c:pt idx="20486">
                  <c:v>0.503541666666667</c:v>
                </c:pt>
                <c:pt idx="20487">
                  <c:v>0.50356481481481496</c:v>
                </c:pt>
                <c:pt idx="20488">
                  <c:v>0.50358796296296304</c:v>
                </c:pt>
                <c:pt idx="20489">
                  <c:v>0.50361111111111101</c:v>
                </c:pt>
                <c:pt idx="20490">
                  <c:v>0.50363425925925898</c:v>
                </c:pt>
                <c:pt idx="20491">
                  <c:v>0.50366898148148198</c:v>
                </c:pt>
                <c:pt idx="20492">
                  <c:v>0.50369212962962995</c:v>
                </c:pt>
                <c:pt idx="20493">
                  <c:v>0.50371527777777803</c:v>
                </c:pt>
                <c:pt idx="20494">
                  <c:v>0.50373842592592599</c:v>
                </c:pt>
                <c:pt idx="20495">
                  <c:v>0.50376157407407396</c:v>
                </c:pt>
                <c:pt idx="20496">
                  <c:v>0.50379629629629596</c:v>
                </c:pt>
                <c:pt idx="20497">
                  <c:v>0.50381944444444504</c:v>
                </c:pt>
                <c:pt idx="20498">
                  <c:v>0.50384259259259301</c:v>
                </c:pt>
                <c:pt idx="20499">
                  <c:v>0.50386574074074097</c:v>
                </c:pt>
                <c:pt idx="20500">
                  <c:v>0.50388888888888905</c:v>
                </c:pt>
                <c:pt idx="20501">
                  <c:v>0.50392361111111095</c:v>
                </c:pt>
                <c:pt idx="20502">
                  <c:v>0.50394675925925903</c:v>
                </c:pt>
                <c:pt idx="20503">
                  <c:v>0.50396990740740699</c:v>
                </c:pt>
                <c:pt idx="20504">
                  <c:v>0.50399305555555596</c:v>
                </c:pt>
                <c:pt idx="20505">
                  <c:v>0.50401620370370404</c:v>
                </c:pt>
                <c:pt idx="20506">
                  <c:v>0.504039351851852</c:v>
                </c:pt>
                <c:pt idx="20507">
                  <c:v>0.50407407407407401</c:v>
                </c:pt>
                <c:pt idx="20508">
                  <c:v>0.50409722222222197</c:v>
                </c:pt>
                <c:pt idx="20509">
                  <c:v>0.50412037037037005</c:v>
                </c:pt>
                <c:pt idx="20510">
                  <c:v>0.50414351851851902</c:v>
                </c:pt>
                <c:pt idx="20511">
                  <c:v>0.50416666666666599</c:v>
                </c:pt>
                <c:pt idx="20512">
                  <c:v>0.50420138888888899</c:v>
                </c:pt>
                <c:pt idx="20513">
                  <c:v>0.50422453703703696</c:v>
                </c:pt>
                <c:pt idx="20514">
                  <c:v>0.50424768518518504</c:v>
                </c:pt>
                <c:pt idx="20515">
                  <c:v>0.504270833333333</c:v>
                </c:pt>
                <c:pt idx="20516">
                  <c:v>0.50429398148148097</c:v>
                </c:pt>
                <c:pt idx="20517">
                  <c:v>0.50431712962962905</c:v>
                </c:pt>
                <c:pt idx="20518">
                  <c:v>0.50435185185185205</c:v>
                </c:pt>
                <c:pt idx="20519">
                  <c:v>0.50437500000000002</c:v>
                </c:pt>
                <c:pt idx="20520">
                  <c:v>0.50439814814814798</c:v>
                </c:pt>
                <c:pt idx="20521">
                  <c:v>0.50442129629629595</c:v>
                </c:pt>
                <c:pt idx="20522">
                  <c:v>0.50444444444444503</c:v>
                </c:pt>
                <c:pt idx="20523">
                  <c:v>0.50446759259259299</c:v>
                </c:pt>
                <c:pt idx="20524">
                  <c:v>0.50449074074074096</c:v>
                </c:pt>
                <c:pt idx="20525">
                  <c:v>0.50452546296296297</c:v>
                </c:pt>
                <c:pt idx="20526">
                  <c:v>0.50454861111111104</c:v>
                </c:pt>
                <c:pt idx="20527">
                  <c:v>0.50457175925925901</c:v>
                </c:pt>
                <c:pt idx="20528">
                  <c:v>0.50459490740740698</c:v>
                </c:pt>
                <c:pt idx="20529">
                  <c:v>0.50461805555555606</c:v>
                </c:pt>
                <c:pt idx="20530">
                  <c:v>0.50465277777777795</c:v>
                </c:pt>
                <c:pt idx="20531">
                  <c:v>0.50467592592592603</c:v>
                </c:pt>
                <c:pt idx="20532">
                  <c:v>0.50469907407407399</c:v>
                </c:pt>
                <c:pt idx="20533">
                  <c:v>0.50472222222222196</c:v>
                </c:pt>
                <c:pt idx="20534">
                  <c:v>0.50474537037037104</c:v>
                </c:pt>
                <c:pt idx="20535">
                  <c:v>0.50478009259259304</c:v>
                </c:pt>
                <c:pt idx="20536">
                  <c:v>0.50480324074074101</c:v>
                </c:pt>
                <c:pt idx="20537">
                  <c:v>0.50482638888888898</c:v>
                </c:pt>
                <c:pt idx="20538">
                  <c:v>0.50484953703703705</c:v>
                </c:pt>
                <c:pt idx="20539">
                  <c:v>0.50487268518518502</c:v>
                </c:pt>
                <c:pt idx="20540">
                  <c:v>0.50489583333333399</c:v>
                </c:pt>
                <c:pt idx="20541">
                  <c:v>0.50491898148148195</c:v>
                </c:pt>
                <c:pt idx="20542">
                  <c:v>0.50495370370370396</c:v>
                </c:pt>
                <c:pt idx="20543">
                  <c:v>0.50497685185185204</c:v>
                </c:pt>
                <c:pt idx="20544">
                  <c:v>0.505</c:v>
                </c:pt>
                <c:pt idx="20545">
                  <c:v>0.50502314814814797</c:v>
                </c:pt>
                <c:pt idx="20546">
                  <c:v>0.50504629629629605</c:v>
                </c:pt>
                <c:pt idx="20547">
                  <c:v>0.50508101851851905</c:v>
                </c:pt>
                <c:pt idx="20548">
                  <c:v>0.50510416666666702</c:v>
                </c:pt>
                <c:pt idx="20549">
                  <c:v>0.50512731481481499</c:v>
                </c:pt>
                <c:pt idx="20550">
                  <c:v>0.50515046296296295</c:v>
                </c:pt>
                <c:pt idx="20551">
                  <c:v>0.50517361111111103</c:v>
                </c:pt>
                <c:pt idx="20552">
                  <c:v>0.505196759259259</c:v>
                </c:pt>
                <c:pt idx="20553">
                  <c:v>0.50521990740740697</c:v>
                </c:pt>
                <c:pt idx="20554">
                  <c:v>0.50525462962962997</c:v>
                </c:pt>
                <c:pt idx="20555">
                  <c:v>0.50527777777777805</c:v>
                </c:pt>
                <c:pt idx="20556">
                  <c:v>0.50530092592592601</c:v>
                </c:pt>
                <c:pt idx="20557">
                  <c:v>0.50532407407407398</c:v>
                </c:pt>
                <c:pt idx="20558">
                  <c:v>0.50534722222222195</c:v>
                </c:pt>
                <c:pt idx="20559">
                  <c:v>0.50537037037037003</c:v>
                </c:pt>
                <c:pt idx="20560">
                  <c:v>0.50540509259259303</c:v>
                </c:pt>
                <c:pt idx="20561">
                  <c:v>0.505428240740741</c:v>
                </c:pt>
                <c:pt idx="20562">
                  <c:v>0.50545138888888896</c:v>
                </c:pt>
                <c:pt idx="20563">
                  <c:v>0.50547453703703704</c:v>
                </c:pt>
                <c:pt idx="20564">
                  <c:v>0.50549768518518501</c:v>
                </c:pt>
                <c:pt idx="20565">
                  <c:v>0.50552083333333298</c:v>
                </c:pt>
                <c:pt idx="20566">
                  <c:v>0.50554398148148105</c:v>
                </c:pt>
                <c:pt idx="20567">
                  <c:v>0.50557870370370395</c:v>
                </c:pt>
                <c:pt idx="20568">
                  <c:v>0.50560185185185202</c:v>
                </c:pt>
                <c:pt idx="20569">
                  <c:v>0.50562499999999999</c:v>
                </c:pt>
                <c:pt idx="20570">
                  <c:v>0.50564814814814796</c:v>
                </c:pt>
                <c:pt idx="20571">
                  <c:v>0.50567129629629604</c:v>
                </c:pt>
                <c:pt idx="20572">
                  <c:v>0.505694444444445</c:v>
                </c:pt>
                <c:pt idx="20573">
                  <c:v>0.50571759259259297</c:v>
                </c:pt>
                <c:pt idx="20574">
                  <c:v>0.50574074074074105</c:v>
                </c:pt>
                <c:pt idx="20575">
                  <c:v>0.50577546296296305</c:v>
                </c:pt>
                <c:pt idx="20576">
                  <c:v>0.50579861111111102</c:v>
                </c:pt>
                <c:pt idx="20577">
                  <c:v>0.50582175925925899</c:v>
                </c:pt>
                <c:pt idx="20578">
                  <c:v>0.50584490740740795</c:v>
                </c:pt>
                <c:pt idx="20579">
                  <c:v>0.50586805555555603</c:v>
                </c:pt>
                <c:pt idx="20580">
                  <c:v>0.505891203703704</c:v>
                </c:pt>
                <c:pt idx="20581">
                  <c:v>0.50591435185185196</c:v>
                </c:pt>
                <c:pt idx="20582">
                  <c:v>0.50594907407407397</c:v>
                </c:pt>
                <c:pt idx="20583">
                  <c:v>0.50597222222222205</c:v>
                </c:pt>
                <c:pt idx="20584">
                  <c:v>0.50599537037037001</c:v>
                </c:pt>
                <c:pt idx="20585">
                  <c:v>0.50601851851851898</c:v>
                </c:pt>
                <c:pt idx="20586">
                  <c:v>0.50604166666666694</c:v>
                </c:pt>
                <c:pt idx="20587">
                  <c:v>0.50606481481481502</c:v>
                </c:pt>
                <c:pt idx="20588">
                  <c:v>0.50608796296296299</c:v>
                </c:pt>
                <c:pt idx="20589">
                  <c:v>0.506122685185185</c:v>
                </c:pt>
                <c:pt idx="20590">
                  <c:v>0.50614583333333396</c:v>
                </c:pt>
                <c:pt idx="20591">
                  <c:v>0.50616898148148104</c:v>
                </c:pt>
                <c:pt idx="20592">
                  <c:v>0.50619212962963001</c:v>
                </c:pt>
                <c:pt idx="20593">
                  <c:v>0.50621527777777797</c:v>
                </c:pt>
                <c:pt idx="20594">
                  <c:v>0.50623842592592605</c:v>
                </c:pt>
                <c:pt idx="20595">
                  <c:v>0.50626157407407402</c:v>
                </c:pt>
                <c:pt idx="20596">
                  <c:v>0.50629629629629602</c:v>
                </c:pt>
                <c:pt idx="20597">
                  <c:v>0.50631944444444399</c:v>
                </c:pt>
                <c:pt idx="20598">
                  <c:v>0.50634259259259295</c:v>
                </c:pt>
                <c:pt idx="20599">
                  <c:v>0.50636574074074103</c:v>
                </c:pt>
                <c:pt idx="20600">
                  <c:v>0.506388888888889</c:v>
                </c:pt>
                <c:pt idx="20601">
                  <c:v>0.50641203703703697</c:v>
                </c:pt>
                <c:pt idx="20602">
                  <c:v>0.50643518518518504</c:v>
                </c:pt>
                <c:pt idx="20603">
                  <c:v>0.50645833333333301</c:v>
                </c:pt>
                <c:pt idx="20604">
                  <c:v>0.50648148148148098</c:v>
                </c:pt>
                <c:pt idx="20605">
                  <c:v>0.50651620370370398</c:v>
                </c:pt>
                <c:pt idx="20606">
                  <c:v>0.50653935185185195</c:v>
                </c:pt>
                <c:pt idx="20607">
                  <c:v>0.50656250000000003</c:v>
                </c:pt>
                <c:pt idx="20608">
                  <c:v>0.50658564814814799</c:v>
                </c:pt>
                <c:pt idx="20609">
                  <c:v>0.50660879629629596</c:v>
                </c:pt>
                <c:pt idx="20610">
                  <c:v>0.50663194444444504</c:v>
                </c:pt>
                <c:pt idx="20611">
                  <c:v>0.506655092592593</c:v>
                </c:pt>
                <c:pt idx="20612">
                  <c:v>0.50667824074074097</c:v>
                </c:pt>
                <c:pt idx="20613">
                  <c:v>0.50671296296296298</c:v>
                </c:pt>
                <c:pt idx="20614">
                  <c:v>0.50673611111111105</c:v>
                </c:pt>
                <c:pt idx="20615">
                  <c:v>0.50675925925925902</c:v>
                </c:pt>
                <c:pt idx="20616">
                  <c:v>0.50678240740740699</c:v>
                </c:pt>
                <c:pt idx="20617">
                  <c:v>0.50680555555555595</c:v>
                </c:pt>
                <c:pt idx="20618">
                  <c:v>0.50682870370370403</c:v>
                </c:pt>
                <c:pt idx="20619">
                  <c:v>0.506851851851852</c:v>
                </c:pt>
                <c:pt idx="20620">
                  <c:v>0.50687499999999996</c:v>
                </c:pt>
                <c:pt idx="20621">
                  <c:v>0.50689814814814804</c:v>
                </c:pt>
                <c:pt idx="20622">
                  <c:v>0.50693287037037005</c:v>
                </c:pt>
                <c:pt idx="20623">
                  <c:v>0.50695601851851901</c:v>
                </c:pt>
                <c:pt idx="20624">
                  <c:v>0.50697916666666698</c:v>
                </c:pt>
                <c:pt idx="20625">
                  <c:v>0.50700231481481495</c:v>
                </c:pt>
                <c:pt idx="20626">
                  <c:v>0.50702546296296302</c:v>
                </c:pt>
                <c:pt idx="20627">
                  <c:v>0.50704861111111099</c:v>
                </c:pt>
                <c:pt idx="20628">
                  <c:v>0.50707175925925896</c:v>
                </c:pt>
                <c:pt idx="20629">
                  <c:v>0.50709490740740804</c:v>
                </c:pt>
                <c:pt idx="20630">
                  <c:v>0.50712962962963004</c:v>
                </c:pt>
                <c:pt idx="20631">
                  <c:v>0.50715277777777801</c:v>
                </c:pt>
                <c:pt idx="20632">
                  <c:v>0.50717592592592597</c:v>
                </c:pt>
                <c:pt idx="20633">
                  <c:v>0.50719907407407405</c:v>
                </c:pt>
                <c:pt idx="20634">
                  <c:v>0.50722222222222202</c:v>
                </c:pt>
                <c:pt idx="20635">
                  <c:v>0.50724537037037098</c:v>
                </c:pt>
                <c:pt idx="20636">
                  <c:v>0.50726851851851895</c:v>
                </c:pt>
                <c:pt idx="20637">
                  <c:v>0.50730324074074096</c:v>
                </c:pt>
                <c:pt idx="20638">
                  <c:v>0.50732638888888903</c:v>
                </c:pt>
                <c:pt idx="20639">
                  <c:v>0.507349537037037</c:v>
                </c:pt>
                <c:pt idx="20640">
                  <c:v>0.50737268518518497</c:v>
                </c:pt>
                <c:pt idx="20641">
                  <c:v>0.50739583333333405</c:v>
                </c:pt>
                <c:pt idx="20642">
                  <c:v>0.50741898148148101</c:v>
                </c:pt>
                <c:pt idx="20643">
                  <c:v>0.50744212962962898</c:v>
                </c:pt>
                <c:pt idx="20644">
                  <c:v>0.50746527777777795</c:v>
                </c:pt>
                <c:pt idx="20645">
                  <c:v>0.50748842592592602</c:v>
                </c:pt>
                <c:pt idx="20646">
                  <c:v>0.50752314814814803</c:v>
                </c:pt>
                <c:pt idx="20647">
                  <c:v>0.507546296296296</c:v>
                </c:pt>
                <c:pt idx="20648">
                  <c:v>0.50756944444444396</c:v>
                </c:pt>
                <c:pt idx="20649">
                  <c:v>0.50759259259259304</c:v>
                </c:pt>
                <c:pt idx="20650">
                  <c:v>0.50761574074074101</c:v>
                </c:pt>
                <c:pt idx="20651">
                  <c:v>0.50763888888888897</c:v>
                </c:pt>
                <c:pt idx="20652">
                  <c:v>0.50766203703703705</c:v>
                </c:pt>
                <c:pt idx="20653">
                  <c:v>0.50768518518518502</c:v>
                </c:pt>
                <c:pt idx="20654">
                  <c:v>0.50770833333333298</c:v>
                </c:pt>
                <c:pt idx="20655">
                  <c:v>0.50774305555555599</c:v>
                </c:pt>
                <c:pt idx="20656">
                  <c:v>0.50776620370370396</c:v>
                </c:pt>
                <c:pt idx="20657">
                  <c:v>0.50778935185185203</c:v>
                </c:pt>
                <c:pt idx="20658">
                  <c:v>0.5078125</c:v>
                </c:pt>
                <c:pt idx="20659">
                  <c:v>0.50783564814814797</c:v>
                </c:pt>
                <c:pt idx="20660">
                  <c:v>0.50785879629629604</c:v>
                </c:pt>
                <c:pt idx="20661">
                  <c:v>0.50788194444444501</c:v>
                </c:pt>
                <c:pt idx="20662">
                  <c:v>0.50790509259259298</c:v>
                </c:pt>
                <c:pt idx="20663">
                  <c:v>0.50793981481481498</c:v>
                </c:pt>
                <c:pt idx="20664">
                  <c:v>0.50796296296296295</c:v>
                </c:pt>
                <c:pt idx="20665">
                  <c:v>0.50798611111111103</c:v>
                </c:pt>
                <c:pt idx="20666">
                  <c:v>0.50800925925925899</c:v>
                </c:pt>
                <c:pt idx="20667">
                  <c:v>0.50803240740740696</c:v>
                </c:pt>
                <c:pt idx="20668">
                  <c:v>0.50805555555555604</c:v>
                </c:pt>
                <c:pt idx="20669">
                  <c:v>0.508078703703704</c:v>
                </c:pt>
                <c:pt idx="20670">
                  <c:v>0.50810185185185197</c:v>
                </c:pt>
                <c:pt idx="20671">
                  <c:v>0.50812500000000005</c:v>
                </c:pt>
                <c:pt idx="20672">
                  <c:v>0.50815972222222205</c:v>
                </c:pt>
                <c:pt idx="20673">
                  <c:v>0.50818287037037002</c:v>
                </c:pt>
                <c:pt idx="20674">
                  <c:v>0.50820601851851899</c:v>
                </c:pt>
                <c:pt idx="20675">
                  <c:v>0.50822916666666695</c:v>
                </c:pt>
                <c:pt idx="20676">
                  <c:v>0.50825231481481503</c:v>
                </c:pt>
                <c:pt idx="20677">
                  <c:v>0.508275462962963</c:v>
                </c:pt>
                <c:pt idx="20678">
                  <c:v>0.50829861111111097</c:v>
                </c:pt>
                <c:pt idx="20679">
                  <c:v>0.50832175925925904</c:v>
                </c:pt>
                <c:pt idx="20680">
                  <c:v>0.50834490740740701</c:v>
                </c:pt>
                <c:pt idx="20681">
                  <c:v>0.50837962962963001</c:v>
                </c:pt>
                <c:pt idx="20682">
                  <c:v>0.50840277777777798</c:v>
                </c:pt>
                <c:pt idx="20683">
                  <c:v>0.50842592592592595</c:v>
                </c:pt>
                <c:pt idx="20684">
                  <c:v>0.50844907407407403</c:v>
                </c:pt>
                <c:pt idx="20685">
                  <c:v>0.50847222222222199</c:v>
                </c:pt>
                <c:pt idx="20686">
                  <c:v>0.50849537037037096</c:v>
                </c:pt>
                <c:pt idx="20687">
                  <c:v>0.50851851851851904</c:v>
                </c:pt>
                <c:pt idx="20688">
                  <c:v>0.508541666666667</c:v>
                </c:pt>
                <c:pt idx="20689">
                  <c:v>0.50856481481481497</c:v>
                </c:pt>
                <c:pt idx="20690">
                  <c:v>0.50859953703703698</c:v>
                </c:pt>
                <c:pt idx="20691">
                  <c:v>0.50862268518518505</c:v>
                </c:pt>
                <c:pt idx="20692">
                  <c:v>0.50864583333333402</c:v>
                </c:pt>
                <c:pt idx="20693">
                  <c:v>0.50866898148148099</c:v>
                </c:pt>
                <c:pt idx="20694">
                  <c:v>0.50869212962962995</c:v>
                </c:pt>
                <c:pt idx="20695">
                  <c:v>0.50871527777777803</c:v>
                </c:pt>
                <c:pt idx="20696">
                  <c:v>0.508738425925926</c:v>
                </c:pt>
                <c:pt idx="20697">
                  <c:v>0.508773148148148</c:v>
                </c:pt>
                <c:pt idx="20698">
                  <c:v>0.50879629629629597</c:v>
                </c:pt>
                <c:pt idx="20699">
                  <c:v>0.50881944444444405</c:v>
                </c:pt>
                <c:pt idx="20700">
                  <c:v>0.50884259259259301</c:v>
                </c:pt>
                <c:pt idx="20701">
                  <c:v>0.50886574074074098</c:v>
                </c:pt>
                <c:pt idx="20702">
                  <c:v>0.50888888888888895</c:v>
                </c:pt>
                <c:pt idx="20703">
                  <c:v>0.50891203703703702</c:v>
                </c:pt>
                <c:pt idx="20704">
                  <c:v>0.50893518518518499</c:v>
                </c:pt>
                <c:pt idx="20705">
                  <c:v>0.50895833333333296</c:v>
                </c:pt>
                <c:pt idx="20706">
                  <c:v>0.50899305555555596</c:v>
                </c:pt>
                <c:pt idx="20707">
                  <c:v>0.50901620370370404</c:v>
                </c:pt>
                <c:pt idx="20708">
                  <c:v>0.50903935185185201</c:v>
                </c:pt>
                <c:pt idx="20709">
                  <c:v>0.50906249999999997</c:v>
                </c:pt>
                <c:pt idx="20710">
                  <c:v>0.50908564814814805</c:v>
                </c:pt>
                <c:pt idx="20711">
                  <c:v>0.50910879629629602</c:v>
                </c:pt>
                <c:pt idx="20712">
                  <c:v>0.50913194444444398</c:v>
                </c:pt>
                <c:pt idx="20713">
                  <c:v>0.50915509259259295</c:v>
                </c:pt>
                <c:pt idx="20714">
                  <c:v>0.50918981481481496</c:v>
                </c:pt>
                <c:pt idx="20715">
                  <c:v>0.50921296296296303</c:v>
                </c:pt>
                <c:pt idx="20716">
                  <c:v>0.509236111111111</c:v>
                </c:pt>
                <c:pt idx="20717">
                  <c:v>0.50925925925925897</c:v>
                </c:pt>
                <c:pt idx="20718">
                  <c:v>0.50928240740740705</c:v>
                </c:pt>
                <c:pt idx="20719">
                  <c:v>0.50930555555555601</c:v>
                </c:pt>
                <c:pt idx="20720">
                  <c:v>0.50932870370370398</c:v>
                </c:pt>
                <c:pt idx="20721">
                  <c:v>0.50935185185185206</c:v>
                </c:pt>
                <c:pt idx="20722">
                  <c:v>0.50937500000000002</c:v>
                </c:pt>
                <c:pt idx="20723">
                  <c:v>0.50940972222222203</c:v>
                </c:pt>
                <c:pt idx="20724">
                  <c:v>0.50943287037036999</c:v>
                </c:pt>
                <c:pt idx="20725">
                  <c:v>0.50945601851851896</c:v>
                </c:pt>
                <c:pt idx="20726">
                  <c:v>0.50947916666666704</c:v>
                </c:pt>
                <c:pt idx="20727">
                  <c:v>0.509502314814815</c:v>
                </c:pt>
                <c:pt idx="20728">
                  <c:v>0.50952546296296297</c:v>
                </c:pt>
                <c:pt idx="20729">
                  <c:v>0.50954861111111105</c:v>
                </c:pt>
                <c:pt idx="20730">
                  <c:v>0.50957175925925902</c:v>
                </c:pt>
                <c:pt idx="20731">
                  <c:v>0.50959490740740698</c:v>
                </c:pt>
                <c:pt idx="20732">
                  <c:v>0.50962962962962999</c:v>
                </c:pt>
                <c:pt idx="20733">
                  <c:v>0.50965277777777795</c:v>
                </c:pt>
                <c:pt idx="20734">
                  <c:v>0.50967592592592603</c:v>
                </c:pt>
                <c:pt idx="20735">
                  <c:v>0.509699074074074</c:v>
                </c:pt>
                <c:pt idx="20736">
                  <c:v>0.50972222222222197</c:v>
                </c:pt>
                <c:pt idx="20737">
                  <c:v>0.50974537037037104</c:v>
                </c:pt>
                <c:pt idx="20738">
                  <c:v>0.50976851851851901</c:v>
                </c:pt>
                <c:pt idx="20739">
                  <c:v>0.50979166666666698</c:v>
                </c:pt>
                <c:pt idx="20740">
                  <c:v>0.50982638888888898</c:v>
                </c:pt>
                <c:pt idx="20741">
                  <c:v>0.50984953703703695</c:v>
                </c:pt>
                <c:pt idx="20742">
                  <c:v>0.50987268518518503</c:v>
                </c:pt>
                <c:pt idx="20743">
                  <c:v>0.50989583333333399</c:v>
                </c:pt>
                <c:pt idx="20744">
                  <c:v>0.50991898148148196</c:v>
                </c:pt>
                <c:pt idx="20745">
                  <c:v>0.50994212962963004</c:v>
                </c:pt>
                <c:pt idx="20746">
                  <c:v>0.509965277777778</c:v>
                </c:pt>
                <c:pt idx="20747">
                  <c:v>0.50998842592592597</c:v>
                </c:pt>
                <c:pt idx="20748">
                  <c:v>0.51001157407407405</c:v>
                </c:pt>
                <c:pt idx="20749">
                  <c:v>0.51004629629629605</c:v>
                </c:pt>
                <c:pt idx="20750">
                  <c:v>0.51006944444444502</c:v>
                </c:pt>
                <c:pt idx="20751">
                  <c:v>0.51009259259259299</c:v>
                </c:pt>
                <c:pt idx="20752">
                  <c:v>0.51011574074074095</c:v>
                </c:pt>
                <c:pt idx="20753">
                  <c:v>0.51013888888888903</c:v>
                </c:pt>
                <c:pt idx="20754">
                  <c:v>0.510162037037037</c:v>
                </c:pt>
                <c:pt idx="20755">
                  <c:v>0.51018518518518496</c:v>
                </c:pt>
                <c:pt idx="20756">
                  <c:v>0.51020833333333304</c:v>
                </c:pt>
                <c:pt idx="20757">
                  <c:v>0.51023148148148101</c:v>
                </c:pt>
                <c:pt idx="20758">
                  <c:v>0.51026620370370401</c:v>
                </c:pt>
                <c:pt idx="20759">
                  <c:v>0.51028935185185198</c:v>
                </c:pt>
                <c:pt idx="20760">
                  <c:v>0.51031249999999995</c:v>
                </c:pt>
                <c:pt idx="20761">
                  <c:v>0.51033564814814802</c:v>
                </c:pt>
                <c:pt idx="20762">
                  <c:v>0.51035879629629599</c:v>
                </c:pt>
                <c:pt idx="20763">
                  <c:v>0.51038194444444496</c:v>
                </c:pt>
                <c:pt idx="20764">
                  <c:v>0.51040509259259303</c:v>
                </c:pt>
                <c:pt idx="20765">
                  <c:v>0.510428240740741</c:v>
                </c:pt>
                <c:pt idx="20766">
                  <c:v>0.51045138888888897</c:v>
                </c:pt>
                <c:pt idx="20767">
                  <c:v>0.51048611111111097</c:v>
                </c:pt>
                <c:pt idx="20768">
                  <c:v>0.51050925925925905</c:v>
                </c:pt>
                <c:pt idx="20769">
                  <c:v>0.51053240740740702</c:v>
                </c:pt>
                <c:pt idx="20770">
                  <c:v>0.51055555555555598</c:v>
                </c:pt>
                <c:pt idx="20771">
                  <c:v>0.51057870370370395</c:v>
                </c:pt>
                <c:pt idx="20772">
                  <c:v>0.51060185185185203</c:v>
                </c:pt>
                <c:pt idx="20773">
                  <c:v>0.510625</c:v>
                </c:pt>
                <c:pt idx="20774">
                  <c:v>0.51064814814814796</c:v>
                </c:pt>
                <c:pt idx="20775">
                  <c:v>0.51067129629629604</c:v>
                </c:pt>
                <c:pt idx="20776">
                  <c:v>0.51070601851851904</c:v>
                </c:pt>
                <c:pt idx="20777">
                  <c:v>0.51072916666666701</c:v>
                </c:pt>
                <c:pt idx="20778">
                  <c:v>0.51075231481481498</c:v>
                </c:pt>
                <c:pt idx="20779">
                  <c:v>0.51077546296296295</c:v>
                </c:pt>
                <c:pt idx="20780">
                  <c:v>0.51079861111111102</c:v>
                </c:pt>
                <c:pt idx="20781">
                  <c:v>0.51082175925925899</c:v>
                </c:pt>
                <c:pt idx="20782">
                  <c:v>0.51084490740740796</c:v>
                </c:pt>
                <c:pt idx="20783">
                  <c:v>0.51086805555555603</c:v>
                </c:pt>
                <c:pt idx="20784">
                  <c:v>0.510891203703704</c:v>
                </c:pt>
                <c:pt idx="20785">
                  <c:v>0.51092592592592601</c:v>
                </c:pt>
                <c:pt idx="20786">
                  <c:v>0.51094907407407397</c:v>
                </c:pt>
                <c:pt idx="20787">
                  <c:v>0.51097222222222205</c:v>
                </c:pt>
                <c:pt idx="20788">
                  <c:v>0.51099537037037002</c:v>
                </c:pt>
                <c:pt idx="20789">
                  <c:v>0.51101851851851898</c:v>
                </c:pt>
                <c:pt idx="20790">
                  <c:v>0.51104166666666695</c:v>
                </c:pt>
                <c:pt idx="20791">
                  <c:v>0.51106481481481503</c:v>
                </c:pt>
                <c:pt idx="20792">
                  <c:v>0.51108796296296299</c:v>
                </c:pt>
                <c:pt idx="20793">
                  <c:v>0.51111111111111096</c:v>
                </c:pt>
                <c:pt idx="20794">
                  <c:v>0.51114583333333397</c:v>
                </c:pt>
                <c:pt idx="20795">
                  <c:v>0.51116898148148104</c:v>
                </c:pt>
                <c:pt idx="20796">
                  <c:v>0.51119212962963001</c:v>
                </c:pt>
                <c:pt idx="20797">
                  <c:v>0.51121527777777798</c:v>
                </c:pt>
                <c:pt idx="20798">
                  <c:v>0.51123842592592605</c:v>
                </c:pt>
                <c:pt idx="20799">
                  <c:v>0.51126157407407402</c:v>
                </c:pt>
                <c:pt idx="20800">
                  <c:v>0.51128472222222199</c:v>
                </c:pt>
                <c:pt idx="20801">
                  <c:v>0.51130787037037095</c:v>
                </c:pt>
                <c:pt idx="20802">
                  <c:v>0.51133101851851903</c:v>
                </c:pt>
                <c:pt idx="20803">
                  <c:v>0.511354166666667</c:v>
                </c:pt>
                <c:pt idx="20804">
                  <c:v>0.511388888888889</c:v>
                </c:pt>
                <c:pt idx="20805">
                  <c:v>0.51141203703703697</c:v>
                </c:pt>
                <c:pt idx="20806">
                  <c:v>0.51143518518518505</c:v>
                </c:pt>
                <c:pt idx="20807">
                  <c:v>0.51145833333333302</c:v>
                </c:pt>
                <c:pt idx="20808">
                  <c:v>0.51148148148148198</c:v>
                </c:pt>
                <c:pt idx="20809">
                  <c:v>0.51150462962962995</c:v>
                </c:pt>
                <c:pt idx="20810">
                  <c:v>0.51152777777777803</c:v>
                </c:pt>
                <c:pt idx="20811">
                  <c:v>0.51155092592592599</c:v>
                </c:pt>
                <c:pt idx="20812">
                  <c:v>0.51157407407407396</c:v>
                </c:pt>
                <c:pt idx="20813">
                  <c:v>0.51160879629629596</c:v>
                </c:pt>
                <c:pt idx="20814">
                  <c:v>0.51163194444444504</c:v>
                </c:pt>
                <c:pt idx="20815">
                  <c:v>0.51165509259259301</c:v>
                </c:pt>
                <c:pt idx="20816">
                  <c:v>0.51167824074074097</c:v>
                </c:pt>
                <c:pt idx="20817">
                  <c:v>0.51170138888888905</c:v>
                </c:pt>
                <c:pt idx="20818">
                  <c:v>0.51172453703703702</c:v>
                </c:pt>
                <c:pt idx="20819">
                  <c:v>0.51174768518518499</c:v>
                </c:pt>
                <c:pt idx="20820">
                  <c:v>0.51177083333333395</c:v>
                </c:pt>
                <c:pt idx="20821">
                  <c:v>0.51180555555555596</c:v>
                </c:pt>
                <c:pt idx="20822">
                  <c:v>0.51182870370370404</c:v>
                </c:pt>
                <c:pt idx="20823">
                  <c:v>0.511851851851852</c:v>
                </c:pt>
                <c:pt idx="20824">
                  <c:v>0.51187499999999997</c:v>
                </c:pt>
                <c:pt idx="20825">
                  <c:v>0.51189814814814805</c:v>
                </c:pt>
                <c:pt idx="20826">
                  <c:v>0.51192129629629601</c:v>
                </c:pt>
                <c:pt idx="20827">
                  <c:v>0.51194444444444498</c:v>
                </c:pt>
                <c:pt idx="20828">
                  <c:v>0.51196759259259295</c:v>
                </c:pt>
                <c:pt idx="20829">
                  <c:v>0.51200231481481495</c:v>
                </c:pt>
                <c:pt idx="20830">
                  <c:v>0.51202546296296303</c:v>
                </c:pt>
                <c:pt idx="20831">
                  <c:v>0.512048611111111</c:v>
                </c:pt>
                <c:pt idx="20832">
                  <c:v>0.51207175925925896</c:v>
                </c:pt>
                <c:pt idx="20833">
                  <c:v>0.51209490740740704</c:v>
                </c:pt>
                <c:pt idx="20834">
                  <c:v>0.51211805555555601</c:v>
                </c:pt>
                <c:pt idx="20835">
                  <c:v>0.51214120370370397</c:v>
                </c:pt>
                <c:pt idx="20836">
                  <c:v>0.51216435185185205</c:v>
                </c:pt>
                <c:pt idx="20837">
                  <c:v>0.51218750000000002</c:v>
                </c:pt>
                <c:pt idx="20838">
                  <c:v>0.51222222222222202</c:v>
                </c:pt>
                <c:pt idx="20839">
                  <c:v>0.51224537037036999</c:v>
                </c:pt>
                <c:pt idx="20840">
                  <c:v>0.51226851851851896</c:v>
                </c:pt>
                <c:pt idx="20841">
                  <c:v>0.51229166666666703</c:v>
                </c:pt>
                <c:pt idx="20842">
                  <c:v>0.512314814814815</c:v>
                </c:pt>
                <c:pt idx="20843">
                  <c:v>0.51233796296296297</c:v>
                </c:pt>
                <c:pt idx="20844">
                  <c:v>0.51236111111111104</c:v>
                </c:pt>
                <c:pt idx="20845">
                  <c:v>0.51238425925925901</c:v>
                </c:pt>
                <c:pt idx="20846">
                  <c:v>0.51240740740740698</c:v>
                </c:pt>
                <c:pt idx="20847">
                  <c:v>0.51244212962962898</c:v>
                </c:pt>
                <c:pt idx="20848">
                  <c:v>0.51246527777777795</c:v>
                </c:pt>
                <c:pt idx="20849">
                  <c:v>0.51248842592592603</c:v>
                </c:pt>
                <c:pt idx="20850">
                  <c:v>0.51251157407407399</c:v>
                </c:pt>
                <c:pt idx="20851">
                  <c:v>0.51253472222222196</c:v>
                </c:pt>
                <c:pt idx="20852">
                  <c:v>0.51255787037037004</c:v>
                </c:pt>
                <c:pt idx="20853">
                  <c:v>0.512581018518519</c:v>
                </c:pt>
                <c:pt idx="20854">
                  <c:v>0.51260416666666697</c:v>
                </c:pt>
                <c:pt idx="20855">
                  <c:v>0.51262731481481505</c:v>
                </c:pt>
                <c:pt idx="20856">
                  <c:v>0.51266203703703705</c:v>
                </c:pt>
                <c:pt idx="20857">
                  <c:v>0.51268518518518502</c:v>
                </c:pt>
                <c:pt idx="20858">
                  <c:v>0.51270833333333299</c:v>
                </c:pt>
                <c:pt idx="20859">
                  <c:v>0.51273148148148195</c:v>
                </c:pt>
                <c:pt idx="20860">
                  <c:v>0.51275462962963003</c:v>
                </c:pt>
                <c:pt idx="20861">
                  <c:v>0.512777777777778</c:v>
                </c:pt>
                <c:pt idx="20862">
                  <c:v>0.51280092592592597</c:v>
                </c:pt>
                <c:pt idx="20863">
                  <c:v>0.51282407407407404</c:v>
                </c:pt>
                <c:pt idx="20864">
                  <c:v>0.51285879629629605</c:v>
                </c:pt>
                <c:pt idx="20865">
                  <c:v>0.51288194444444501</c:v>
                </c:pt>
                <c:pt idx="20866">
                  <c:v>0.51290509259259298</c:v>
                </c:pt>
                <c:pt idx="20867">
                  <c:v>0.51292824074074095</c:v>
                </c:pt>
                <c:pt idx="20868">
                  <c:v>0.51295138888888903</c:v>
                </c:pt>
                <c:pt idx="20869">
                  <c:v>0.51297453703703699</c:v>
                </c:pt>
                <c:pt idx="20870">
                  <c:v>0.51299768518518496</c:v>
                </c:pt>
                <c:pt idx="20871">
                  <c:v>0.51302083333333404</c:v>
                </c:pt>
                <c:pt idx="20872">
                  <c:v>0.513043981481481</c:v>
                </c:pt>
                <c:pt idx="20873">
                  <c:v>0.51307870370370401</c:v>
                </c:pt>
                <c:pt idx="20874">
                  <c:v>0.51310185185185198</c:v>
                </c:pt>
                <c:pt idx="20875">
                  <c:v>0.51312500000000005</c:v>
                </c:pt>
                <c:pt idx="20876">
                  <c:v>0.51314814814814802</c:v>
                </c:pt>
                <c:pt idx="20877">
                  <c:v>0.51317129629629599</c:v>
                </c:pt>
                <c:pt idx="20878">
                  <c:v>0.51319444444444495</c:v>
                </c:pt>
                <c:pt idx="20879">
                  <c:v>0.51321759259259303</c:v>
                </c:pt>
                <c:pt idx="20880">
                  <c:v>0.513240740740741</c:v>
                </c:pt>
                <c:pt idx="20881">
                  <c:v>0.513275462962963</c:v>
                </c:pt>
                <c:pt idx="20882">
                  <c:v>0.51329861111111097</c:v>
                </c:pt>
                <c:pt idx="20883">
                  <c:v>0.51332175925925905</c:v>
                </c:pt>
                <c:pt idx="20884">
                  <c:v>0.51334490740740701</c:v>
                </c:pt>
                <c:pt idx="20885">
                  <c:v>0.51336805555555598</c:v>
                </c:pt>
                <c:pt idx="20886">
                  <c:v>0.51339120370370395</c:v>
                </c:pt>
                <c:pt idx="20887">
                  <c:v>0.51341435185185202</c:v>
                </c:pt>
                <c:pt idx="20888">
                  <c:v>0.51343749999999999</c:v>
                </c:pt>
                <c:pt idx="20889">
                  <c:v>0.513472222222222</c:v>
                </c:pt>
                <c:pt idx="20890">
                  <c:v>0.51349537037036996</c:v>
                </c:pt>
                <c:pt idx="20891">
                  <c:v>0.51351851851851904</c:v>
                </c:pt>
                <c:pt idx="20892">
                  <c:v>0.51354166666666701</c:v>
                </c:pt>
                <c:pt idx="20893">
                  <c:v>0.51356481481481497</c:v>
                </c:pt>
                <c:pt idx="20894">
                  <c:v>0.51358796296296305</c:v>
                </c:pt>
                <c:pt idx="20895">
                  <c:v>0.51361111111111102</c:v>
                </c:pt>
                <c:pt idx="20896">
                  <c:v>0.51363425925925899</c:v>
                </c:pt>
                <c:pt idx="20897">
                  <c:v>0.51366898148148199</c:v>
                </c:pt>
                <c:pt idx="20898">
                  <c:v>0.51369212962962996</c:v>
                </c:pt>
                <c:pt idx="20899">
                  <c:v>0.51371527777777803</c:v>
                </c:pt>
                <c:pt idx="20900">
                  <c:v>0.513738425925926</c:v>
                </c:pt>
                <c:pt idx="20901">
                  <c:v>0.51376157407407397</c:v>
                </c:pt>
                <c:pt idx="20902">
                  <c:v>0.51378472222222205</c:v>
                </c:pt>
                <c:pt idx="20903">
                  <c:v>0.51380787037037001</c:v>
                </c:pt>
                <c:pt idx="20904">
                  <c:v>0.51383101851851898</c:v>
                </c:pt>
                <c:pt idx="20905">
                  <c:v>0.51385416666666595</c:v>
                </c:pt>
                <c:pt idx="20906">
                  <c:v>0.51387731481481502</c:v>
                </c:pt>
                <c:pt idx="20907">
                  <c:v>0.51391203703703703</c:v>
                </c:pt>
                <c:pt idx="20908">
                  <c:v>0.513935185185185</c:v>
                </c:pt>
                <c:pt idx="20909">
                  <c:v>0.51395833333333396</c:v>
                </c:pt>
                <c:pt idx="20910">
                  <c:v>0.51398148148148204</c:v>
                </c:pt>
                <c:pt idx="20911">
                  <c:v>0.51400462962963001</c:v>
                </c:pt>
                <c:pt idx="20912">
                  <c:v>0.51402777777777797</c:v>
                </c:pt>
                <c:pt idx="20913">
                  <c:v>0.51405092592592605</c:v>
                </c:pt>
                <c:pt idx="20914">
                  <c:v>0.51407407407407402</c:v>
                </c:pt>
                <c:pt idx="20915">
                  <c:v>0.51410879629629602</c:v>
                </c:pt>
                <c:pt idx="20916">
                  <c:v>0.51413194444444399</c:v>
                </c:pt>
                <c:pt idx="20917">
                  <c:v>0.51415509259259295</c:v>
                </c:pt>
                <c:pt idx="20918">
                  <c:v>0.51417824074074103</c:v>
                </c:pt>
                <c:pt idx="20919">
                  <c:v>0.514201388888889</c:v>
                </c:pt>
                <c:pt idx="20920">
                  <c:v>0.51422453703703697</c:v>
                </c:pt>
                <c:pt idx="20921">
                  <c:v>0.51424768518518504</c:v>
                </c:pt>
                <c:pt idx="20922">
                  <c:v>0.51427083333333301</c:v>
                </c:pt>
                <c:pt idx="20923">
                  <c:v>0.51430555555555602</c:v>
                </c:pt>
                <c:pt idx="20924">
                  <c:v>0.51432870370370398</c:v>
                </c:pt>
                <c:pt idx="20925">
                  <c:v>0.51435185185185195</c:v>
                </c:pt>
                <c:pt idx="20926">
                  <c:v>0.51437500000000003</c:v>
                </c:pt>
                <c:pt idx="20927">
                  <c:v>0.51439814814814799</c:v>
                </c:pt>
                <c:pt idx="20928">
                  <c:v>0.51442129629629596</c:v>
                </c:pt>
                <c:pt idx="20929">
                  <c:v>0.51444444444444504</c:v>
                </c:pt>
                <c:pt idx="20930">
                  <c:v>0.514467592592593</c:v>
                </c:pt>
                <c:pt idx="20931">
                  <c:v>0.51449074074074097</c:v>
                </c:pt>
                <c:pt idx="20932">
                  <c:v>0.51452546296296298</c:v>
                </c:pt>
                <c:pt idx="20933">
                  <c:v>0.51454861111111105</c:v>
                </c:pt>
                <c:pt idx="20934">
                  <c:v>0.51457175925925902</c:v>
                </c:pt>
                <c:pt idx="20935">
                  <c:v>0.51459490740740699</c:v>
                </c:pt>
                <c:pt idx="20936">
                  <c:v>0.51461805555555595</c:v>
                </c:pt>
                <c:pt idx="20937">
                  <c:v>0.51464120370370403</c:v>
                </c:pt>
                <c:pt idx="20938">
                  <c:v>0.514664351851852</c:v>
                </c:pt>
                <c:pt idx="20939">
                  <c:v>0.51468749999999996</c:v>
                </c:pt>
                <c:pt idx="20940">
                  <c:v>0.51471064814814804</c:v>
                </c:pt>
                <c:pt idx="20941">
                  <c:v>0.51474537037037105</c:v>
                </c:pt>
                <c:pt idx="20942">
                  <c:v>0.51476851851851901</c:v>
                </c:pt>
                <c:pt idx="20943">
                  <c:v>0.51479166666666698</c:v>
                </c:pt>
                <c:pt idx="20944">
                  <c:v>0.51481481481481495</c:v>
                </c:pt>
                <c:pt idx="20945">
                  <c:v>0.51483796296296302</c:v>
                </c:pt>
                <c:pt idx="20946">
                  <c:v>0.51486111111111099</c:v>
                </c:pt>
                <c:pt idx="20947">
                  <c:v>0.51488425925925896</c:v>
                </c:pt>
                <c:pt idx="20948">
                  <c:v>0.51490740740740704</c:v>
                </c:pt>
                <c:pt idx="20949">
                  <c:v>0.514930555555556</c:v>
                </c:pt>
                <c:pt idx="20950">
                  <c:v>0.51496527777777801</c:v>
                </c:pt>
                <c:pt idx="20951">
                  <c:v>0.51498842592592597</c:v>
                </c:pt>
                <c:pt idx="20952">
                  <c:v>0.51501157407407405</c:v>
                </c:pt>
                <c:pt idx="20953">
                  <c:v>0.51503472222222202</c:v>
                </c:pt>
                <c:pt idx="20954">
                  <c:v>0.51505787037037098</c:v>
                </c:pt>
                <c:pt idx="20955">
                  <c:v>0.51508101851851895</c:v>
                </c:pt>
                <c:pt idx="20956">
                  <c:v>0.51510416666666703</c:v>
                </c:pt>
                <c:pt idx="20957">
                  <c:v>0.515127314814815</c:v>
                </c:pt>
                <c:pt idx="20958">
                  <c:v>0.51515046296296296</c:v>
                </c:pt>
                <c:pt idx="20959">
                  <c:v>0.51518518518518497</c:v>
                </c:pt>
                <c:pt idx="20960">
                  <c:v>0.51520833333333305</c:v>
                </c:pt>
                <c:pt idx="20961">
                  <c:v>0.51523148148148201</c:v>
                </c:pt>
                <c:pt idx="20962">
                  <c:v>0.51525462962962998</c:v>
                </c:pt>
                <c:pt idx="20963">
                  <c:v>0.51527777777777795</c:v>
                </c:pt>
                <c:pt idx="20964">
                  <c:v>0.51530092592592602</c:v>
                </c:pt>
                <c:pt idx="20965">
                  <c:v>0.51532407407407399</c:v>
                </c:pt>
                <c:pt idx="20966">
                  <c:v>0.51534722222222196</c:v>
                </c:pt>
                <c:pt idx="20967">
                  <c:v>0.51537037037037003</c:v>
                </c:pt>
                <c:pt idx="20968">
                  <c:v>0.51540509259259304</c:v>
                </c:pt>
                <c:pt idx="20969">
                  <c:v>0.51542824074074101</c:v>
                </c:pt>
                <c:pt idx="20970">
                  <c:v>0.51545138888888897</c:v>
                </c:pt>
                <c:pt idx="20971">
                  <c:v>0.51547453703703705</c:v>
                </c:pt>
                <c:pt idx="20972">
                  <c:v>0.51549768518518502</c:v>
                </c:pt>
                <c:pt idx="20973">
                  <c:v>0.51552083333333298</c:v>
                </c:pt>
                <c:pt idx="20974">
                  <c:v>0.51554398148148195</c:v>
                </c:pt>
                <c:pt idx="20975">
                  <c:v>0.51556712962962903</c:v>
                </c:pt>
                <c:pt idx="20976">
                  <c:v>0.51560185185185203</c:v>
                </c:pt>
                <c:pt idx="20977">
                  <c:v>0.515625</c:v>
                </c:pt>
                <c:pt idx="20978">
                  <c:v>0.51564814814814797</c:v>
                </c:pt>
                <c:pt idx="20979">
                  <c:v>0.51567129629629604</c:v>
                </c:pt>
                <c:pt idx="20980">
                  <c:v>0.51569444444444501</c:v>
                </c:pt>
                <c:pt idx="20981">
                  <c:v>0.51571759259259298</c:v>
                </c:pt>
                <c:pt idx="20982">
                  <c:v>0.51574074074074105</c:v>
                </c:pt>
                <c:pt idx="20983">
                  <c:v>0.51576388888888902</c:v>
                </c:pt>
                <c:pt idx="20984">
                  <c:v>0.51578703703703699</c:v>
                </c:pt>
                <c:pt idx="20985">
                  <c:v>0.51582175925925899</c:v>
                </c:pt>
                <c:pt idx="20986">
                  <c:v>0.51584490740740796</c:v>
                </c:pt>
                <c:pt idx="20987">
                  <c:v>0.51586805555555604</c:v>
                </c:pt>
                <c:pt idx="20988">
                  <c:v>0.515891203703704</c:v>
                </c:pt>
                <c:pt idx="20989">
                  <c:v>0.51591435185185197</c:v>
                </c:pt>
                <c:pt idx="20990">
                  <c:v>0.51593750000000005</c:v>
                </c:pt>
                <c:pt idx="20991">
                  <c:v>0.51596064814814802</c:v>
                </c:pt>
                <c:pt idx="20992">
                  <c:v>0.51598379629629598</c:v>
                </c:pt>
                <c:pt idx="20993">
                  <c:v>0.51600694444444495</c:v>
                </c:pt>
                <c:pt idx="20994">
                  <c:v>0.51604166666666695</c:v>
                </c:pt>
                <c:pt idx="20995">
                  <c:v>0.51606481481481503</c:v>
                </c:pt>
                <c:pt idx="20996">
                  <c:v>0.516087962962963</c:v>
                </c:pt>
                <c:pt idx="20997">
                  <c:v>0.51611111111111097</c:v>
                </c:pt>
                <c:pt idx="20998">
                  <c:v>0.51613425925925904</c:v>
                </c:pt>
                <c:pt idx="20999">
                  <c:v>0.51615740740740701</c:v>
                </c:pt>
                <c:pt idx="21000">
                  <c:v>0.51618055555555598</c:v>
                </c:pt>
                <c:pt idx="21001">
                  <c:v>0.51620370370370405</c:v>
                </c:pt>
                <c:pt idx="21002">
                  <c:v>0.51622685185185202</c:v>
                </c:pt>
                <c:pt idx="21003">
                  <c:v>0.51626157407407403</c:v>
                </c:pt>
                <c:pt idx="21004">
                  <c:v>0.51628472222222199</c:v>
                </c:pt>
                <c:pt idx="21005">
                  <c:v>0.51630787037037096</c:v>
                </c:pt>
                <c:pt idx="21006">
                  <c:v>0.51633101851851904</c:v>
                </c:pt>
                <c:pt idx="21007">
                  <c:v>0.516354166666667</c:v>
                </c:pt>
                <c:pt idx="21008">
                  <c:v>0.51637731481481497</c:v>
                </c:pt>
                <c:pt idx="21009">
                  <c:v>0.51640046296296305</c:v>
                </c:pt>
                <c:pt idx="21010">
                  <c:v>0.51642361111111101</c:v>
                </c:pt>
                <c:pt idx="21011">
                  <c:v>0.51644675925925898</c:v>
                </c:pt>
                <c:pt idx="21012">
                  <c:v>0.51648148148148099</c:v>
                </c:pt>
                <c:pt idx="21013">
                  <c:v>0.51650462962962995</c:v>
                </c:pt>
                <c:pt idx="21014">
                  <c:v>0.51652777777777803</c:v>
                </c:pt>
                <c:pt idx="21015">
                  <c:v>0.516550925925926</c:v>
                </c:pt>
                <c:pt idx="21016">
                  <c:v>0.51657407407407396</c:v>
                </c:pt>
                <c:pt idx="21017">
                  <c:v>0.51659722222222204</c:v>
                </c:pt>
                <c:pt idx="21018">
                  <c:v>0.51662037037037001</c:v>
                </c:pt>
                <c:pt idx="21019">
                  <c:v>0.51664351851851897</c:v>
                </c:pt>
                <c:pt idx="21020">
                  <c:v>0.51666666666666705</c:v>
                </c:pt>
                <c:pt idx="21021">
                  <c:v>0.51668981481481502</c:v>
                </c:pt>
                <c:pt idx="21022">
                  <c:v>0.51672453703703702</c:v>
                </c:pt>
                <c:pt idx="21023">
                  <c:v>0.51674768518518499</c:v>
                </c:pt>
                <c:pt idx="21024">
                  <c:v>0.51677083333333396</c:v>
                </c:pt>
                <c:pt idx="21025">
                  <c:v>0.51679398148148203</c:v>
                </c:pt>
                <c:pt idx="21026">
                  <c:v>0.51681712962963</c:v>
                </c:pt>
                <c:pt idx="21027">
                  <c:v>0.51684027777777797</c:v>
                </c:pt>
                <c:pt idx="21028">
                  <c:v>0.51686342592592605</c:v>
                </c:pt>
                <c:pt idx="21029">
                  <c:v>0.51688657407407401</c:v>
                </c:pt>
                <c:pt idx="21030">
                  <c:v>0.51692129629629602</c:v>
                </c:pt>
                <c:pt idx="21031">
                  <c:v>0.51694444444444498</c:v>
                </c:pt>
                <c:pt idx="21032">
                  <c:v>0.51696759259259295</c:v>
                </c:pt>
                <c:pt idx="21033">
                  <c:v>0.51699074074074103</c:v>
                </c:pt>
                <c:pt idx="21034">
                  <c:v>0.51701388888888899</c:v>
                </c:pt>
                <c:pt idx="21035">
                  <c:v>0.51703703703703696</c:v>
                </c:pt>
                <c:pt idx="21036">
                  <c:v>0.51706018518518504</c:v>
                </c:pt>
                <c:pt idx="21037">
                  <c:v>0.51708333333333301</c:v>
                </c:pt>
                <c:pt idx="21038">
                  <c:v>0.51711805555555601</c:v>
                </c:pt>
                <c:pt idx="21039">
                  <c:v>0.51714120370370398</c:v>
                </c:pt>
                <c:pt idx="21040">
                  <c:v>0.51716435185185206</c:v>
                </c:pt>
                <c:pt idx="21041">
                  <c:v>0.51718750000000002</c:v>
                </c:pt>
                <c:pt idx="21042">
                  <c:v>0.51721064814814799</c:v>
                </c:pt>
                <c:pt idx="21043">
                  <c:v>0.51723379629629596</c:v>
                </c:pt>
                <c:pt idx="21044">
                  <c:v>0.51725694444444403</c:v>
                </c:pt>
                <c:pt idx="21045">
                  <c:v>0.517280092592593</c:v>
                </c:pt>
                <c:pt idx="21046">
                  <c:v>0.51730324074074097</c:v>
                </c:pt>
                <c:pt idx="21047">
                  <c:v>0.51733796296296297</c:v>
                </c:pt>
                <c:pt idx="21048">
                  <c:v>0.51736111111111105</c:v>
                </c:pt>
                <c:pt idx="21049">
                  <c:v>0.51738425925925902</c:v>
                </c:pt>
                <c:pt idx="21050">
                  <c:v>0.51740740740740698</c:v>
                </c:pt>
                <c:pt idx="21051">
                  <c:v>0.51743055555555595</c:v>
                </c:pt>
                <c:pt idx="21052">
                  <c:v>0.51745370370370403</c:v>
                </c:pt>
                <c:pt idx="21053">
                  <c:v>0.51747685185185199</c:v>
                </c:pt>
                <c:pt idx="21054">
                  <c:v>0.51749999999999996</c:v>
                </c:pt>
                <c:pt idx="21055">
                  <c:v>0.51753472222222197</c:v>
                </c:pt>
                <c:pt idx="21056">
                  <c:v>0.51755787037037004</c:v>
                </c:pt>
                <c:pt idx="21057">
                  <c:v>0.51758101851851901</c:v>
                </c:pt>
                <c:pt idx="21058">
                  <c:v>0.51760416666666698</c:v>
                </c:pt>
                <c:pt idx="21059">
                  <c:v>0.51762731481481505</c:v>
                </c:pt>
                <c:pt idx="21060">
                  <c:v>0.51765046296296302</c:v>
                </c:pt>
                <c:pt idx="21061">
                  <c:v>0.51767361111111099</c:v>
                </c:pt>
                <c:pt idx="21062">
                  <c:v>0.51769675925925895</c:v>
                </c:pt>
                <c:pt idx="21063">
                  <c:v>0.51771990740740703</c:v>
                </c:pt>
                <c:pt idx="21064">
                  <c:v>0.51775462962963004</c:v>
                </c:pt>
                <c:pt idx="21065">
                  <c:v>0.517777777777778</c:v>
                </c:pt>
                <c:pt idx="21066">
                  <c:v>0.51780092592592597</c:v>
                </c:pt>
                <c:pt idx="21067">
                  <c:v>0.51782407407407405</c:v>
                </c:pt>
                <c:pt idx="21068">
                  <c:v>0.51784722222222201</c:v>
                </c:pt>
                <c:pt idx="21069">
                  <c:v>0.51787037037036998</c:v>
                </c:pt>
                <c:pt idx="21070">
                  <c:v>0.51789351851851895</c:v>
                </c:pt>
                <c:pt idx="21071">
                  <c:v>0.51791666666666702</c:v>
                </c:pt>
                <c:pt idx="21072">
                  <c:v>0.51795138888888903</c:v>
                </c:pt>
                <c:pt idx="21073">
                  <c:v>0.517974537037037</c:v>
                </c:pt>
                <c:pt idx="21074">
                  <c:v>0.51799768518518496</c:v>
                </c:pt>
                <c:pt idx="21075">
                  <c:v>0.51802083333333304</c:v>
                </c:pt>
                <c:pt idx="21076">
                  <c:v>0.51804398148148101</c:v>
                </c:pt>
                <c:pt idx="21077">
                  <c:v>0.51806712962962898</c:v>
                </c:pt>
                <c:pt idx="21078">
                  <c:v>0.51809027777777805</c:v>
                </c:pt>
                <c:pt idx="21079">
                  <c:v>0.51811342592592602</c:v>
                </c:pt>
                <c:pt idx="21080">
                  <c:v>0.51813657407407399</c:v>
                </c:pt>
                <c:pt idx="21081">
                  <c:v>0.51817129629629599</c:v>
                </c:pt>
                <c:pt idx="21082">
                  <c:v>0.51819444444444496</c:v>
                </c:pt>
                <c:pt idx="21083">
                  <c:v>0.51821759259259303</c:v>
                </c:pt>
                <c:pt idx="21084">
                  <c:v>0.518240740740741</c:v>
                </c:pt>
                <c:pt idx="21085">
                  <c:v>0.51826388888888897</c:v>
                </c:pt>
                <c:pt idx="21086">
                  <c:v>0.51828703703703705</c:v>
                </c:pt>
                <c:pt idx="21087">
                  <c:v>0.51831018518518501</c:v>
                </c:pt>
                <c:pt idx="21088">
                  <c:v>0.51833333333333298</c:v>
                </c:pt>
                <c:pt idx="21089">
                  <c:v>0.51835648148148095</c:v>
                </c:pt>
                <c:pt idx="21090">
                  <c:v>0.51839120370370395</c:v>
                </c:pt>
                <c:pt idx="21091">
                  <c:v>0.51841435185185203</c:v>
                </c:pt>
                <c:pt idx="21092">
                  <c:v>0.5184375</c:v>
                </c:pt>
                <c:pt idx="21093">
                  <c:v>0.51846064814814796</c:v>
                </c:pt>
                <c:pt idx="21094">
                  <c:v>0.51848379629629604</c:v>
                </c:pt>
                <c:pt idx="21095">
                  <c:v>0.51850694444444401</c:v>
                </c:pt>
                <c:pt idx="21096">
                  <c:v>0.51853009259259297</c:v>
                </c:pt>
                <c:pt idx="21097">
                  <c:v>0.51855324074074005</c:v>
                </c:pt>
                <c:pt idx="21098">
                  <c:v>0.51858796296296295</c:v>
                </c:pt>
                <c:pt idx="21099">
                  <c:v>0.51861111111111102</c:v>
                </c:pt>
                <c:pt idx="21100">
                  <c:v>0.51863425925925899</c:v>
                </c:pt>
                <c:pt idx="21101">
                  <c:v>0.51865740740740796</c:v>
                </c:pt>
                <c:pt idx="21102">
                  <c:v>0.51868055555555603</c:v>
                </c:pt>
                <c:pt idx="21103">
                  <c:v>0.518703703703704</c:v>
                </c:pt>
                <c:pt idx="21104">
                  <c:v>0.51872685185185197</c:v>
                </c:pt>
                <c:pt idx="21105">
                  <c:v>0.51875000000000004</c:v>
                </c:pt>
                <c:pt idx="21106">
                  <c:v>0.51877314814814801</c:v>
                </c:pt>
                <c:pt idx="21107">
                  <c:v>0.51880787037037002</c:v>
                </c:pt>
                <c:pt idx="21108">
                  <c:v>0.51883101851851898</c:v>
                </c:pt>
                <c:pt idx="21109">
                  <c:v>0.51885416666666695</c:v>
                </c:pt>
                <c:pt idx="21110">
                  <c:v>0.51887731481481503</c:v>
                </c:pt>
                <c:pt idx="21111">
                  <c:v>0.51890046296296299</c:v>
                </c:pt>
                <c:pt idx="21112">
                  <c:v>0.51892361111111096</c:v>
                </c:pt>
                <c:pt idx="21113">
                  <c:v>0.51894675925925904</c:v>
                </c:pt>
                <c:pt idx="21114">
                  <c:v>0.51896990740740701</c:v>
                </c:pt>
                <c:pt idx="21115">
                  <c:v>0.51900462962963001</c:v>
                </c:pt>
                <c:pt idx="21116">
                  <c:v>0.51902777777777798</c:v>
                </c:pt>
                <c:pt idx="21117">
                  <c:v>0.51905092592592605</c:v>
                </c:pt>
                <c:pt idx="21118">
                  <c:v>0.51907407407407402</c:v>
                </c:pt>
                <c:pt idx="21119">
                  <c:v>0.51909722222222199</c:v>
                </c:pt>
                <c:pt idx="21120">
                  <c:v>0.51912037037037095</c:v>
                </c:pt>
                <c:pt idx="21121">
                  <c:v>0.51914351851851903</c:v>
                </c:pt>
                <c:pt idx="21122">
                  <c:v>0.519166666666667</c:v>
                </c:pt>
                <c:pt idx="21123">
                  <c:v>0.51918981481481496</c:v>
                </c:pt>
                <c:pt idx="21124">
                  <c:v>0.51922453703703697</c:v>
                </c:pt>
                <c:pt idx="21125">
                  <c:v>0.51924768518518505</c:v>
                </c:pt>
                <c:pt idx="21126">
                  <c:v>0.51927083333333302</c:v>
                </c:pt>
                <c:pt idx="21127">
                  <c:v>0.51929398148148198</c:v>
                </c:pt>
                <c:pt idx="21128">
                  <c:v>0.51931712962962895</c:v>
                </c:pt>
                <c:pt idx="21129">
                  <c:v>0.51934027777777803</c:v>
                </c:pt>
                <c:pt idx="21130">
                  <c:v>0.51936342592592599</c:v>
                </c:pt>
                <c:pt idx="21131">
                  <c:v>0.51938657407407396</c:v>
                </c:pt>
                <c:pt idx="21132">
                  <c:v>0.51942129629629596</c:v>
                </c:pt>
                <c:pt idx="21133">
                  <c:v>0.51944444444444504</c:v>
                </c:pt>
                <c:pt idx="21134">
                  <c:v>0.51946759259259301</c:v>
                </c:pt>
                <c:pt idx="21135">
                  <c:v>0.51949074074074097</c:v>
                </c:pt>
                <c:pt idx="21136">
                  <c:v>0.51951388888888905</c:v>
                </c:pt>
                <c:pt idx="21137">
                  <c:v>0.51953703703703702</c:v>
                </c:pt>
                <c:pt idx="21138">
                  <c:v>0.51956018518518499</c:v>
                </c:pt>
                <c:pt idx="21139">
                  <c:v>0.51958333333333295</c:v>
                </c:pt>
                <c:pt idx="21140">
                  <c:v>0.51960648148148203</c:v>
                </c:pt>
                <c:pt idx="21141">
                  <c:v>0.51962962962963</c:v>
                </c:pt>
                <c:pt idx="21142">
                  <c:v>0.519664351851852</c:v>
                </c:pt>
                <c:pt idx="21143">
                  <c:v>0.51968749999999997</c:v>
                </c:pt>
                <c:pt idx="21144">
                  <c:v>0.51971064814814805</c:v>
                </c:pt>
                <c:pt idx="21145">
                  <c:v>0.51973379629629601</c:v>
                </c:pt>
                <c:pt idx="21146">
                  <c:v>0.51975694444444398</c:v>
                </c:pt>
                <c:pt idx="21147">
                  <c:v>0.51978009259259295</c:v>
                </c:pt>
                <c:pt idx="21148">
                  <c:v>0.51980324074074102</c:v>
                </c:pt>
                <c:pt idx="21149">
                  <c:v>0.51982638888888899</c:v>
                </c:pt>
                <c:pt idx="21150">
                  <c:v>0.519861111111111</c:v>
                </c:pt>
                <c:pt idx="21151">
                  <c:v>0.51988425925925896</c:v>
                </c:pt>
                <c:pt idx="21152">
                  <c:v>0.51990740740740704</c:v>
                </c:pt>
                <c:pt idx="21153">
                  <c:v>0.51993055555555601</c:v>
                </c:pt>
                <c:pt idx="21154">
                  <c:v>0.51995370370370397</c:v>
                </c:pt>
                <c:pt idx="21155">
                  <c:v>0.51997685185185205</c:v>
                </c:pt>
                <c:pt idx="21156">
                  <c:v>0.52</c:v>
                </c:pt>
                <c:pt idx="21157">
                  <c:v>0.52002314814814798</c:v>
                </c:pt>
                <c:pt idx="21158">
                  <c:v>0.52004629629629595</c:v>
                </c:pt>
                <c:pt idx="21159">
                  <c:v>0.52006944444444503</c:v>
                </c:pt>
                <c:pt idx="21160">
                  <c:v>0.52010416666666703</c:v>
                </c:pt>
                <c:pt idx="21161">
                  <c:v>0.520127314814815</c:v>
                </c:pt>
                <c:pt idx="21162">
                  <c:v>0.52015046296296297</c:v>
                </c:pt>
                <c:pt idx="21163">
                  <c:v>0.52017361111111104</c:v>
                </c:pt>
                <c:pt idx="21164">
                  <c:v>0.52019675925925901</c:v>
                </c:pt>
                <c:pt idx="21165">
                  <c:v>0.52021990740740698</c:v>
                </c:pt>
                <c:pt idx="21166">
                  <c:v>0.52024305555555606</c:v>
                </c:pt>
                <c:pt idx="21167">
                  <c:v>0.52026620370370402</c:v>
                </c:pt>
                <c:pt idx="21168">
                  <c:v>0.52028935185185199</c:v>
                </c:pt>
                <c:pt idx="21169">
                  <c:v>0.52032407407407399</c:v>
                </c:pt>
                <c:pt idx="21170">
                  <c:v>0.52034722222222196</c:v>
                </c:pt>
                <c:pt idx="21171">
                  <c:v>0.52037037037037004</c:v>
                </c:pt>
                <c:pt idx="21172">
                  <c:v>0.520393518518519</c:v>
                </c:pt>
                <c:pt idx="21173">
                  <c:v>0.52041666666666597</c:v>
                </c:pt>
                <c:pt idx="21174">
                  <c:v>0.52043981481481505</c:v>
                </c:pt>
                <c:pt idx="21175">
                  <c:v>0.52046296296296302</c:v>
                </c:pt>
                <c:pt idx="21176">
                  <c:v>0.52048611111111098</c:v>
                </c:pt>
                <c:pt idx="21177">
                  <c:v>0.52050925925925895</c:v>
                </c:pt>
                <c:pt idx="21178">
                  <c:v>0.52054398148148195</c:v>
                </c:pt>
                <c:pt idx="21179">
                  <c:v>0.52056712962962903</c:v>
                </c:pt>
                <c:pt idx="21180">
                  <c:v>0.520590277777778</c:v>
                </c:pt>
                <c:pt idx="21181">
                  <c:v>0.52061342592592597</c:v>
                </c:pt>
                <c:pt idx="21182">
                  <c:v>0.52063657407407404</c:v>
                </c:pt>
                <c:pt idx="21183">
                  <c:v>0.52065972222222201</c:v>
                </c:pt>
                <c:pt idx="21184">
                  <c:v>0.52068287037037098</c:v>
                </c:pt>
                <c:pt idx="21185">
                  <c:v>0.52070601851851905</c:v>
                </c:pt>
                <c:pt idx="21186">
                  <c:v>0.52074074074074095</c:v>
                </c:pt>
                <c:pt idx="21187">
                  <c:v>0.52076388888888903</c:v>
                </c:pt>
                <c:pt idx="21188">
                  <c:v>0.52078703703703699</c:v>
                </c:pt>
                <c:pt idx="21189">
                  <c:v>0.52081018518518496</c:v>
                </c:pt>
                <c:pt idx="21190">
                  <c:v>0.52083333333333304</c:v>
                </c:pt>
                <c:pt idx="21191">
                  <c:v>0.520856481481481</c:v>
                </c:pt>
                <c:pt idx="21192">
                  <c:v>0.52087962962962997</c:v>
                </c:pt>
                <c:pt idx="21193">
                  <c:v>0.52090277777777805</c:v>
                </c:pt>
                <c:pt idx="21194">
                  <c:v>0.52092592592592601</c:v>
                </c:pt>
                <c:pt idx="21195">
                  <c:v>0.52096064814814802</c:v>
                </c:pt>
                <c:pt idx="21196">
                  <c:v>0.52098379629629599</c:v>
                </c:pt>
                <c:pt idx="21197">
                  <c:v>0.52100694444444395</c:v>
                </c:pt>
                <c:pt idx="21198">
                  <c:v>0.52103009259259303</c:v>
                </c:pt>
                <c:pt idx="21199">
                  <c:v>0.521053240740741</c:v>
                </c:pt>
                <c:pt idx="21200">
                  <c:v>0.52107638888888896</c:v>
                </c:pt>
                <c:pt idx="21201">
                  <c:v>0.52109953703703704</c:v>
                </c:pt>
                <c:pt idx="21202">
                  <c:v>0.52112268518518501</c:v>
                </c:pt>
                <c:pt idx="21203">
                  <c:v>0.52114583333333397</c:v>
                </c:pt>
                <c:pt idx="21204">
                  <c:v>0.52118055555555598</c:v>
                </c:pt>
                <c:pt idx="21205">
                  <c:v>0.52120370370370395</c:v>
                </c:pt>
                <c:pt idx="21206">
                  <c:v>0.52122685185185202</c:v>
                </c:pt>
                <c:pt idx="21207">
                  <c:v>0.52124999999999999</c:v>
                </c:pt>
                <c:pt idx="21208">
                  <c:v>0.52127314814814796</c:v>
                </c:pt>
                <c:pt idx="21209">
                  <c:v>0.52129629629629604</c:v>
                </c:pt>
                <c:pt idx="21210">
                  <c:v>0.521319444444444</c:v>
                </c:pt>
                <c:pt idx="21211">
                  <c:v>0.52134259259259297</c:v>
                </c:pt>
                <c:pt idx="21212">
                  <c:v>0.52136574074074005</c:v>
                </c:pt>
                <c:pt idx="21213">
                  <c:v>0.52140046296296305</c:v>
                </c:pt>
                <c:pt idx="21214">
                  <c:v>0.52142361111111102</c:v>
                </c:pt>
                <c:pt idx="21215">
                  <c:v>0.52144675925925899</c:v>
                </c:pt>
                <c:pt idx="21216">
                  <c:v>0.52146990740740695</c:v>
                </c:pt>
                <c:pt idx="21217">
                  <c:v>0.52149305555555603</c:v>
                </c:pt>
                <c:pt idx="21218">
                  <c:v>0.521516203703704</c:v>
                </c:pt>
                <c:pt idx="21219">
                  <c:v>0.52153935185185196</c:v>
                </c:pt>
                <c:pt idx="21220">
                  <c:v>0.52156250000000004</c:v>
                </c:pt>
                <c:pt idx="21221">
                  <c:v>0.52158564814814801</c:v>
                </c:pt>
                <c:pt idx="21222">
                  <c:v>0.52162037037037001</c:v>
                </c:pt>
                <c:pt idx="21223">
                  <c:v>0.52164351851851898</c:v>
                </c:pt>
                <c:pt idx="21224">
                  <c:v>0.52166666666666595</c:v>
                </c:pt>
                <c:pt idx="21225">
                  <c:v>0.52168981481481502</c:v>
                </c:pt>
                <c:pt idx="21226">
                  <c:v>0.52171296296296299</c:v>
                </c:pt>
                <c:pt idx="21227">
                  <c:v>0.52173611111111096</c:v>
                </c:pt>
                <c:pt idx="21228">
                  <c:v>0.52175925925925903</c:v>
                </c:pt>
                <c:pt idx="21229">
                  <c:v>0.521782407407407</c:v>
                </c:pt>
                <c:pt idx="21230">
                  <c:v>0.52180555555555597</c:v>
                </c:pt>
                <c:pt idx="21231">
                  <c:v>0.52184027777777797</c:v>
                </c:pt>
                <c:pt idx="21232">
                  <c:v>0.52186342592592605</c:v>
                </c:pt>
                <c:pt idx="21233">
                  <c:v>0.52188657407407402</c:v>
                </c:pt>
                <c:pt idx="21234">
                  <c:v>0.52190972222222198</c:v>
                </c:pt>
                <c:pt idx="21235">
                  <c:v>0.52193287037037095</c:v>
                </c:pt>
                <c:pt idx="21236">
                  <c:v>0.52195601851851903</c:v>
                </c:pt>
                <c:pt idx="21237">
                  <c:v>0.52197916666666699</c:v>
                </c:pt>
                <c:pt idx="21238">
                  <c:v>0.52200231481481496</c:v>
                </c:pt>
                <c:pt idx="21239">
                  <c:v>0.52203703703703697</c:v>
                </c:pt>
                <c:pt idx="21240">
                  <c:v>0.52206018518518504</c:v>
                </c:pt>
                <c:pt idx="21241">
                  <c:v>0.52208333333333301</c:v>
                </c:pt>
                <c:pt idx="21242">
                  <c:v>0.52210648148148098</c:v>
                </c:pt>
                <c:pt idx="21243">
                  <c:v>0.52212962962963005</c:v>
                </c:pt>
                <c:pt idx="21244">
                  <c:v>0.52215277777777802</c:v>
                </c:pt>
                <c:pt idx="21245">
                  <c:v>0.52217592592592599</c:v>
                </c:pt>
                <c:pt idx="21246">
                  <c:v>0.52219907407407395</c:v>
                </c:pt>
                <c:pt idx="21247">
                  <c:v>0.52222222222222203</c:v>
                </c:pt>
                <c:pt idx="21248">
                  <c:v>0.52225694444444404</c:v>
                </c:pt>
                <c:pt idx="21249">
                  <c:v>0.522280092592593</c:v>
                </c:pt>
                <c:pt idx="21250">
                  <c:v>0.52230324074074097</c:v>
                </c:pt>
                <c:pt idx="21251">
                  <c:v>0.52232638888888905</c:v>
                </c:pt>
                <c:pt idx="21252">
                  <c:v>0.52234953703703701</c:v>
                </c:pt>
                <c:pt idx="21253">
                  <c:v>0.52237268518518498</c:v>
                </c:pt>
                <c:pt idx="21254">
                  <c:v>0.52239583333333295</c:v>
                </c:pt>
                <c:pt idx="21255">
                  <c:v>0.52241898148148103</c:v>
                </c:pt>
                <c:pt idx="21256">
                  <c:v>0.52245370370370403</c:v>
                </c:pt>
                <c:pt idx="21257">
                  <c:v>0.522476851851852</c:v>
                </c:pt>
                <c:pt idx="21258">
                  <c:v>0.52249999999999996</c:v>
                </c:pt>
                <c:pt idx="21259">
                  <c:v>0.52252314814814804</c:v>
                </c:pt>
                <c:pt idx="21260">
                  <c:v>0.52254629629629601</c:v>
                </c:pt>
                <c:pt idx="21261">
                  <c:v>0.52256944444444398</c:v>
                </c:pt>
                <c:pt idx="21262">
                  <c:v>0.52259259259259305</c:v>
                </c:pt>
                <c:pt idx="21263">
                  <c:v>0.52261574074074102</c:v>
                </c:pt>
                <c:pt idx="21264">
                  <c:v>0.52263888888888899</c:v>
                </c:pt>
                <c:pt idx="21265">
                  <c:v>0.52267361111111099</c:v>
                </c:pt>
                <c:pt idx="21266">
                  <c:v>0.52269675925925896</c:v>
                </c:pt>
                <c:pt idx="21267">
                  <c:v>0.52271990740740804</c:v>
                </c:pt>
                <c:pt idx="21268">
                  <c:v>0.522743055555556</c:v>
                </c:pt>
                <c:pt idx="21269">
                  <c:v>0.52276620370370397</c:v>
                </c:pt>
                <c:pt idx="21270">
                  <c:v>0.52278935185185205</c:v>
                </c:pt>
                <c:pt idx="21271">
                  <c:v>0.52281250000000001</c:v>
                </c:pt>
                <c:pt idx="21272">
                  <c:v>0.52283564814814798</c:v>
                </c:pt>
                <c:pt idx="21273">
                  <c:v>0.52287037037037098</c:v>
                </c:pt>
                <c:pt idx="21274">
                  <c:v>0.52289351851851895</c:v>
                </c:pt>
                <c:pt idx="21275">
                  <c:v>0.52291666666666703</c:v>
                </c:pt>
                <c:pt idx="21276">
                  <c:v>0.522939814814815</c:v>
                </c:pt>
                <c:pt idx="21277">
                  <c:v>0.52296296296296296</c:v>
                </c:pt>
                <c:pt idx="21278">
                  <c:v>0.52298611111111104</c:v>
                </c:pt>
                <c:pt idx="21279">
                  <c:v>0.52300925925925901</c:v>
                </c:pt>
                <c:pt idx="21280">
                  <c:v>0.52303240740740697</c:v>
                </c:pt>
                <c:pt idx="21281">
                  <c:v>0.52305555555555605</c:v>
                </c:pt>
                <c:pt idx="21282">
                  <c:v>0.52309027777777795</c:v>
                </c:pt>
                <c:pt idx="21283">
                  <c:v>0.52311342592592602</c:v>
                </c:pt>
                <c:pt idx="21284">
                  <c:v>0.52313657407407399</c:v>
                </c:pt>
                <c:pt idx="21285">
                  <c:v>0.52315972222222196</c:v>
                </c:pt>
                <c:pt idx="21286">
                  <c:v>0.52318287037037003</c:v>
                </c:pt>
                <c:pt idx="21287">
                  <c:v>0.523206018518519</c:v>
                </c:pt>
                <c:pt idx="21288">
                  <c:v>0.52322916666666697</c:v>
                </c:pt>
                <c:pt idx="21289">
                  <c:v>0.52325231481481504</c:v>
                </c:pt>
                <c:pt idx="21290">
                  <c:v>0.52328703703703705</c:v>
                </c:pt>
                <c:pt idx="21291">
                  <c:v>0.52331018518518502</c:v>
                </c:pt>
                <c:pt idx="21292">
                  <c:v>0.52333333333333298</c:v>
                </c:pt>
                <c:pt idx="21293">
                  <c:v>0.52335648148148195</c:v>
                </c:pt>
                <c:pt idx="21294">
                  <c:v>0.52337962962963003</c:v>
                </c:pt>
                <c:pt idx="21295">
                  <c:v>0.52340277777777799</c:v>
                </c:pt>
                <c:pt idx="21296">
                  <c:v>0.52342592592592596</c:v>
                </c:pt>
                <c:pt idx="21297">
                  <c:v>0.52344907407407404</c:v>
                </c:pt>
                <c:pt idx="21298">
                  <c:v>0.52347222222222201</c:v>
                </c:pt>
                <c:pt idx="21299">
                  <c:v>0.52350694444444401</c:v>
                </c:pt>
                <c:pt idx="21300">
                  <c:v>0.52353009259259298</c:v>
                </c:pt>
                <c:pt idx="21301">
                  <c:v>0.52355324074073994</c:v>
                </c:pt>
                <c:pt idx="21302">
                  <c:v>0.52357638888888902</c:v>
                </c:pt>
                <c:pt idx="21303">
                  <c:v>0.52359953703703699</c:v>
                </c:pt>
                <c:pt idx="21304">
                  <c:v>0.52362268518518496</c:v>
                </c:pt>
                <c:pt idx="21305">
                  <c:v>0.52364583333333403</c:v>
                </c:pt>
                <c:pt idx="21306">
                  <c:v>0.523668981481482</c:v>
                </c:pt>
                <c:pt idx="21307">
                  <c:v>0.523703703703704</c:v>
                </c:pt>
                <c:pt idx="21308">
                  <c:v>0.52372685185185197</c:v>
                </c:pt>
                <c:pt idx="21309">
                  <c:v>0.52375000000000005</c:v>
                </c:pt>
                <c:pt idx="21310">
                  <c:v>0.52377314814814802</c:v>
                </c:pt>
                <c:pt idx="21311">
                  <c:v>0.52379629629629598</c:v>
                </c:pt>
                <c:pt idx="21312">
                  <c:v>0.52381944444444495</c:v>
                </c:pt>
                <c:pt idx="21313">
                  <c:v>0.52384259259259303</c:v>
                </c:pt>
                <c:pt idx="21314">
                  <c:v>0.52386574074074099</c:v>
                </c:pt>
                <c:pt idx="21315">
                  <c:v>0.523900462962963</c:v>
                </c:pt>
                <c:pt idx="21316">
                  <c:v>0.52392361111111097</c:v>
                </c:pt>
                <c:pt idx="21317">
                  <c:v>0.52394675925925904</c:v>
                </c:pt>
                <c:pt idx="21318">
                  <c:v>0.52396990740740701</c:v>
                </c:pt>
                <c:pt idx="21319">
                  <c:v>0.52399305555555598</c:v>
                </c:pt>
                <c:pt idx="21320">
                  <c:v>0.52401620370370405</c:v>
                </c:pt>
                <c:pt idx="21321">
                  <c:v>0.52403935185185202</c:v>
                </c:pt>
                <c:pt idx="21322">
                  <c:v>0.52406249999999999</c:v>
                </c:pt>
                <c:pt idx="21323">
                  <c:v>0.52408564814814795</c:v>
                </c:pt>
                <c:pt idx="21324">
                  <c:v>0.52412037037037096</c:v>
                </c:pt>
                <c:pt idx="21325">
                  <c:v>0.52414351851851904</c:v>
                </c:pt>
                <c:pt idx="21326">
                  <c:v>0.524166666666667</c:v>
                </c:pt>
                <c:pt idx="21327">
                  <c:v>0.52418981481481497</c:v>
                </c:pt>
                <c:pt idx="21328">
                  <c:v>0.52421296296296305</c:v>
                </c:pt>
                <c:pt idx="21329">
                  <c:v>0.52423611111111101</c:v>
                </c:pt>
                <c:pt idx="21330">
                  <c:v>0.52425925925925898</c:v>
                </c:pt>
                <c:pt idx="21331">
                  <c:v>0.52428240740740695</c:v>
                </c:pt>
                <c:pt idx="21332">
                  <c:v>0.52430555555555602</c:v>
                </c:pt>
                <c:pt idx="21333">
                  <c:v>0.52434027777777803</c:v>
                </c:pt>
                <c:pt idx="21334">
                  <c:v>0.524363425925926</c:v>
                </c:pt>
                <c:pt idx="21335">
                  <c:v>0.52438657407407396</c:v>
                </c:pt>
                <c:pt idx="21336">
                  <c:v>0.52440972222222204</c:v>
                </c:pt>
                <c:pt idx="21337">
                  <c:v>0.52443287037037001</c:v>
                </c:pt>
                <c:pt idx="21338">
                  <c:v>0.52445601851851897</c:v>
                </c:pt>
                <c:pt idx="21339">
                  <c:v>0.52447916666666705</c:v>
                </c:pt>
                <c:pt idx="21340">
                  <c:v>0.52450231481481502</c:v>
                </c:pt>
                <c:pt idx="21341">
                  <c:v>0.52453703703703702</c:v>
                </c:pt>
                <c:pt idx="21342">
                  <c:v>0.52456018518518499</c:v>
                </c:pt>
                <c:pt idx="21343">
                  <c:v>0.52458333333333296</c:v>
                </c:pt>
                <c:pt idx="21344">
                  <c:v>0.52460648148148203</c:v>
                </c:pt>
                <c:pt idx="21345">
                  <c:v>0.52462962962963</c:v>
                </c:pt>
                <c:pt idx="21346">
                  <c:v>0.52465277777777797</c:v>
                </c:pt>
                <c:pt idx="21347">
                  <c:v>0.52467592592592605</c:v>
                </c:pt>
                <c:pt idx="21348">
                  <c:v>0.52469907407407401</c:v>
                </c:pt>
                <c:pt idx="21349">
                  <c:v>0.52472222222222198</c:v>
                </c:pt>
                <c:pt idx="21350">
                  <c:v>0.52475694444444398</c:v>
                </c:pt>
                <c:pt idx="21351">
                  <c:v>0.52478009259259295</c:v>
                </c:pt>
                <c:pt idx="21352">
                  <c:v>0.52480324074074103</c:v>
                </c:pt>
                <c:pt idx="21353">
                  <c:v>0.52482638888888899</c:v>
                </c:pt>
                <c:pt idx="21354">
                  <c:v>0.52484953703703696</c:v>
                </c:pt>
                <c:pt idx="21355">
                  <c:v>0.52487268518518504</c:v>
                </c:pt>
                <c:pt idx="21356">
                  <c:v>0.52489583333333401</c:v>
                </c:pt>
                <c:pt idx="21357">
                  <c:v>0.52491898148148197</c:v>
                </c:pt>
                <c:pt idx="21358">
                  <c:v>0.52494212962962905</c:v>
                </c:pt>
                <c:pt idx="21359">
                  <c:v>0.52497685185185206</c:v>
                </c:pt>
                <c:pt idx="21360">
                  <c:v>0.52500000000000002</c:v>
                </c:pt>
                <c:pt idx="21361">
                  <c:v>0.52502314814814799</c:v>
                </c:pt>
                <c:pt idx="21362">
                  <c:v>0.52504629629629596</c:v>
                </c:pt>
                <c:pt idx="21363">
                  <c:v>0.52506944444444503</c:v>
                </c:pt>
                <c:pt idx="21364">
                  <c:v>0.525092592592593</c:v>
                </c:pt>
                <c:pt idx="21365">
                  <c:v>0.52511574074074097</c:v>
                </c:pt>
                <c:pt idx="21366">
                  <c:v>0.52513888888888904</c:v>
                </c:pt>
                <c:pt idx="21367">
                  <c:v>0.52517361111111105</c:v>
                </c:pt>
                <c:pt idx="21368">
                  <c:v>0.52519675925925902</c:v>
                </c:pt>
                <c:pt idx="21369">
                  <c:v>0.52521990740740698</c:v>
                </c:pt>
                <c:pt idx="21370">
                  <c:v>0.52524305555555595</c:v>
                </c:pt>
                <c:pt idx="21371">
                  <c:v>0.52526620370370403</c:v>
                </c:pt>
                <c:pt idx="21372">
                  <c:v>0.52528935185185199</c:v>
                </c:pt>
                <c:pt idx="21373">
                  <c:v>0.52531249999999996</c:v>
                </c:pt>
                <c:pt idx="21374">
                  <c:v>0.52533564814814804</c:v>
                </c:pt>
                <c:pt idx="21375">
                  <c:v>0.525358796296296</c:v>
                </c:pt>
                <c:pt idx="21376">
                  <c:v>0.52539351851851901</c:v>
                </c:pt>
                <c:pt idx="21377">
                  <c:v>0.52541666666666598</c:v>
                </c:pt>
                <c:pt idx="21378">
                  <c:v>0.52543981481481505</c:v>
                </c:pt>
                <c:pt idx="21379">
                  <c:v>0.52546296296296302</c:v>
                </c:pt>
                <c:pt idx="21380">
                  <c:v>0.52548611111111099</c:v>
                </c:pt>
                <c:pt idx="21381">
                  <c:v>0.52550925925925895</c:v>
                </c:pt>
                <c:pt idx="21382">
                  <c:v>0.52553240740740703</c:v>
                </c:pt>
                <c:pt idx="21383">
                  <c:v>0.525555555555556</c:v>
                </c:pt>
                <c:pt idx="21384">
                  <c:v>0.525590277777778</c:v>
                </c:pt>
                <c:pt idx="21385">
                  <c:v>0.52561342592592597</c:v>
                </c:pt>
                <c:pt idx="21386">
                  <c:v>0.52563657407407405</c:v>
                </c:pt>
                <c:pt idx="21387">
                  <c:v>0.52565972222222201</c:v>
                </c:pt>
                <c:pt idx="21388">
                  <c:v>0.52568287037036998</c:v>
                </c:pt>
                <c:pt idx="21389">
                  <c:v>0.52570601851851895</c:v>
                </c:pt>
                <c:pt idx="21390">
                  <c:v>0.52572916666666702</c:v>
                </c:pt>
                <c:pt idx="21391">
                  <c:v>0.52575231481481499</c:v>
                </c:pt>
                <c:pt idx="21392">
                  <c:v>0.52577546296296296</c:v>
                </c:pt>
                <c:pt idx="21393">
                  <c:v>0.52581018518518496</c:v>
                </c:pt>
                <c:pt idx="21394">
                  <c:v>0.52583333333333304</c:v>
                </c:pt>
                <c:pt idx="21395">
                  <c:v>0.52585648148148101</c:v>
                </c:pt>
                <c:pt idx="21396">
                  <c:v>0.52587962962962997</c:v>
                </c:pt>
                <c:pt idx="21397">
                  <c:v>0.52590277777777805</c:v>
                </c:pt>
                <c:pt idx="21398">
                  <c:v>0.52592592592592602</c:v>
                </c:pt>
                <c:pt idx="21399">
                  <c:v>0.52594907407407399</c:v>
                </c:pt>
                <c:pt idx="21400">
                  <c:v>0.52597222222222195</c:v>
                </c:pt>
                <c:pt idx="21401">
                  <c:v>0.52600694444444496</c:v>
                </c:pt>
                <c:pt idx="21402">
                  <c:v>0.52603009259259303</c:v>
                </c:pt>
                <c:pt idx="21403">
                  <c:v>0.526053240740741</c:v>
                </c:pt>
                <c:pt idx="21404">
                  <c:v>0.52607638888888897</c:v>
                </c:pt>
                <c:pt idx="21405">
                  <c:v>0.52609953703703705</c:v>
                </c:pt>
                <c:pt idx="21406">
                  <c:v>0.52612268518518501</c:v>
                </c:pt>
                <c:pt idx="21407">
                  <c:v>0.52614583333333398</c:v>
                </c:pt>
                <c:pt idx="21408">
                  <c:v>0.52616898148148095</c:v>
                </c:pt>
                <c:pt idx="21409">
                  <c:v>0.52620370370370395</c:v>
                </c:pt>
                <c:pt idx="21410">
                  <c:v>0.52622685185185203</c:v>
                </c:pt>
                <c:pt idx="21411">
                  <c:v>0.52625</c:v>
                </c:pt>
                <c:pt idx="21412">
                  <c:v>0.52627314814814796</c:v>
                </c:pt>
                <c:pt idx="21413">
                  <c:v>0.52629629629629604</c:v>
                </c:pt>
                <c:pt idx="21414">
                  <c:v>0.52631944444444401</c:v>
                </c:pt>
                <c:pt idx="21415">
                  <c:v>0.52634259259259297</c:v>
                </c:pt>
                <c:pt idx="21416">
                  <c:v>0.52636574074074005</c:v>
                </c:pt>
                <c:pt idx="21417">
                  <c:v>0.52638888888888902</c:v>
                </c:pt>
                <c:pt idx="21418">
                  <c:v>0.52642361111111102</c:v>
                </c:pt>
                <c:pt idx="21419">
                  <c:v>0.52644675925925899</c:v>
                </c:pt>
                <c:pt idx="21420">
                  <c:v>0.52646990740740696</c:v>
                </c:pt>
                <c:pt idx="21421">
                  <c:v>0.52649305555555603</c:v>
                </c:pt>
                <c:pt idx="21422">
                  <c:v>0.526516203703704</c:v>
                </c:pt>
                <c:pt idx="21423">
                  <c:v>0.52653935185185197</c:v>
                </c:pt>
                <c:pt idx="21424">
                  <c:v>0.52656250000000004</c:v>
                </c:pt>
                <c:pt idx="21425">
                  <c:v>0.52658564814814801</c:v>
                </c:pt>
                <c:pt idx="21426">
                  <c:v>0.52660879629629598</c:v>
                </c:pt>
                <c:pt idx="21427">
                  <c:v>0.52664351851851898</c:v>
                </c:pt>
                <c:pt idx="21428">
                  <c:v>0.52666666666666695</c:v>
                </c:pt>
                <c:pt idx="21429">
                  <c:v>0.52668981481481503</c:v>
                </c:pt>
                <c:pt idx="21430">
                  <c:v>0.52671296296296299</c:v>
                </c:pt>
                <c:pt idx="21431">
                  <c:v>0.52673611111111096</c:v>
                </c:pt>
                <c:pt idx="21432">
                  <c:v>0.52675925925925904</c:v>
                </c:pt>
                <c:pt idx="21433">
                  <c:v>0.52678240740740701</c:v>
                </c:pt>
                <c:pt idx="21434">
                  <c:v>0.52680555555555597</c:v>
                </c:pt>
                <c:pt idx="21435">
                  <c:v>0.52682870370370405</c:v>
                </c:pt>
                <c:pt idx="21436">
                  <c:v>0.52686342592592605</c:v>
                </c:pt>
                <c:pt idx="21437">
                  <c:v>0.52688657407407402</c:v>
                </c:pt>
                <c:pt idx="21438">
                  <c:v>0.52690972222222199</c:v>
                </c:pt>
                <c:pt idx="21439">
                  <c:v>0.52693287037037095</c:v>
                </c:pt>
                <c:pt idx="21440">
                  <c:v>0.52695601851851903</c:v>
                </c:pt>
                <c:pt idx="21441">
                  <c:v>0.526979166666667</c:v>
                </c:pt>
                <c:pt idx="21442">
                  <c:v>0.52700231481481496</c:v>
                </c:pt>
                <c:pt idx="21443">
                  <c:v>0.52702546296296304</c:v>
                </c:pt>
                <c:pt idx="21444">
                  <c:v>0.52706018518518505</c:v>
                </c:pt>
                <c:pt idx="21445">
                  <c:v>0.52708333333333302</c:v>
                </c:pt>
                <c:pt idx="21446">
                  <c:v>0.52710648148148198</c:v>
                </c:pt>
                <c:pt idx="21447">
                  <c:v>0.52712962962962995</c:v>
                </c:pt>
                <c:pt idx="21448">
                  <c:v>0.52715277777777803</c:v>
                </c:pt>
                <c:pt idx="21449">
                  <c:v>0.52717592592592599</c:v>
                </c:pt>
                <c:pt idx="21450">
                  <c:v>0.52719907407407396</c:v>
                </c:pt>
                <c:pt idx="21451">
                  <c:v>0.52722222222222204</c:v>
                </c:pt>
                <c:pt idx="21452">
                  <c:v>0.52725694444444404</c:v>
                </c:pt>
                <c:pt idx="21453">
                  <c:v>0.52728009259259301</c:v>
                </c:pt>
                <c:pt idx="21454">
                  <c:v>0.52730324074074097</c:v>
                </c:pt>
                <c:pt idx="21455">
                  <c:v>0.52732638888888905</c:v>
                </c:pt>
                <c:pt idx="21456">
                  <c:v>0.52734953703703702</c:v>
                </c:pt>
                <c:pt idx="21457">
                  <c:v>0.52737268518518499</c:v>
                </c:pt>
                <c:pt idx="21458">
                  <c:v>0.52739583333333395</c:v>
                </c:pt>
                <c:pt idx="21459">
                  <c:v>0.52741898148148103</c:v>
                </c:pt>
                <c:pt idx="21460">
                  <c:v>0.52744212962963</c:v>
                </c:pt>
                <c:pt idx="21461">
                  <c:v>0.527476851851852</c:v>
                </c:pt>
                <c:pt idx="21462">
                  <c:v>0.52749999999999997</c:v>
                </c:pt>
                <c:pt idx="21463">
                  <c:v>0.52752314814814805</c:v>
                </c:pt>
                <c:pt idx="21464">
                  <c:v>0.52754629629629601</c:v>
                </c:pt>
                <c:pt idx="21465">
                  <c:v>0.52756944444444398</c:v>
                </c:pt>
                <c:pt idx="21466">
                  <c:v>0.52759259259259295</c:v>
                </c:pt>
                <c:pt idx="21467">
                  <c:v>0.52761574074074102</c:v>
                </c:pt>
                <c:pt idx="21468">
                  <c:v>0.52763888888888899</c:v>
                </c:pt>
                <c:pt idx="21469">
                  <c:v>0.52766203703703696</c:v>
                </c:pt>
                <c:pt idx="21470">
                  <c:v>0.52769675925925896</c:v>
                </c:pt>
                <c:pt idx="21471">
                  <c:v>0.52771990740740704</c:v>
                </c:pt>
                <c:pt idx="21472">
                  <c:v>0.52774305555555601</c:v>
                </c:pt>
                <c:pt idx="21473">
                  <c:v>0.52776620370370397</c:v>
                </c:pt>
                <c:pt idx="21474">
                  <c:v>0.52778935185185205</c:v>
                </c:pt>
                <c:pt idx="21475">
                  <c:v>0.52781250000000002</c:v>
                </c:pt>
                <c:pt idx="21476">
                  <c:v>0.52783564814814798</c:v>
                </c:pt>
                <c:pt idx="21477">
                  <c:v>0.52785879629629595</c:v>
                </c:pt>
                <c:pt idx="21478">
                  <c:v>0.52789351851851896</c:v>
                </c:pt>
                <c:pt idx="21479">
                  <c:v>0.52791666666666703</c:v>
                </c:pt>
                <c:pt idx="21480">
                  <c:v>0.527939814814815</c:v>
                </c:pt>
                <c:pt idx="21481">
                  <c:v>0.52796296296296297</c:v>
                </c:pt>
                <c:pt idx="21482">
                  <c:v>0.52798611111111104</c:v>
                </c:pt>
                <c:pt idx="21483">
                  <c:v>0.52800925925925901</c:v>
                </c:pt>
                <c:pt idx="21484">
                  <c:v>0.52803240740740698</c:v>
                </c:pt>
                <c:pt idx="21485">
                  <c:v>0.52805555555555606</c:v>
                </c:pt>
                <c:pt idx="21486">
                  <c:v>0.52807870370370402</c:v>
                </c:pt>
                <c:pt idx="21487">
                  <c:v>0.52811342592592603</c:v>
                </c:pt>
                <c:pt idx="21488">
                  <c:v>0.52813657407407399</c:v>
                </c:pt>
                <c:pt idx="21489">
                  <c:v>0.52815972222222196</c:v>
                </c:pt>
                <c:pt idx="21490">
                  <c:v>0.52818287037037004</c:v>
                </c:pt>
                <c:pt idx="21491">
                  <c:v>0.528206018518519</c:v>
                </c:pt>
                <c:pt idx="21492">
                  <c:v>0.52822916666666697</c:v>
                </c:pt>
                <c:pt idx="21493">
                  <c:v>0.52825231481481505</c:v>
                </c:pt>
                <c:pt idx="21494">
                  <c:v>0.52827546296296302</c:v>
                </c:pt>
                <c:pt idx="21495">
                  <c:v>0.52829861111111098</c:v>
                </c:pt>
                <c:pt idx="21496">
                  <c:v>0.52833333333333299</c:v>
                </c:pt>
                <c:pt idx="21497">
                  <c:v>0.52835648148148195</c:v>
                </c:pt>
                <c:pt idx="21498">
                  <c:v>0.52837962962963003</c:v>
                </c:pt>
                <c:pt idx="21499">
                  <c:v>0.528402777777778</c:v>
                </c:pt>
                <c:pt idx="21500">
                  <c:v>0.52842592592592597</c:v>
                </c:pt>
                <c:pt idx="21501">
                  <c:v>0.52844907407407404</c:v>
                </c:pt>
                <c:pt idx="21502">
                  <c:v>0.52847222222222201</c:v>
                </c:pt>
                <c:pt idx="21503">
                  <c:v>0.52849537037037098</c:v>
                </c:pt>
                <c:pt idx="21504">
                  <c:v>0.52853009259259298</c:v>
                </c:pt>
                <c:pt idx="21505">
                  <c:v>0.52855324074073995</c:v>
                </c:pt>
                <c:pt idx="21506">
                  <c:v>0.52857638888888903</c:v>
                </c:pt>
                <c:pt idx="21507">
                  <c:v>0.52859953703703699</c:v>
                </c:pt>
                <c:pt idx="21508">
                  <c:v>0.52862268518518496</c:v>
                </c:pt>
                <c:pt idx="21509">
                  <c:v>0.52864583333333404</c:v>
                </c:pt>
                <c:pt idx="21510">
                  <c:v>0.528668981481481</c:v>
                </c:pt>
                <c:pt idx="21511">
                  <c:v>0.52869212962962997</c:v>
                </c:pt>
                <c:pt idx="21512">
                  <c:v>0.52871527777777805</c:v>
                </c:pt>
                <c:pt idx="21513">
                  <c:v>0.52873842592592601</c:v>
                </c:pt>
                <c:pt idx="21514">
                  <c:v>0.52877314814814802</c:v>
                </c:pt>
                <c:pt idx="21515">
                  <c:v>0.52879629629629599</c:v>
                </c:pt>
                <c:pt idx="21516">
                  <c:v>0.52881944444444495</c:v>
                </c:pt>
                <c:pt idx="21517">
                  <c:v>0.52884259259259303</c:v>
                </c:pt>
                <c:pt idx="21518">
                  <c:v>0.528865740740741</c:v>
                </c:pt>
                <c:pt idx="21519">
                  <c:v>0.52888888888888896</c:v>
                </c:pt>
                <c:pt idx="21520">
                  <c:v>0.52891203703703704</c:v>
                </c:pt>
                <c:pt idx="21521">
                  <c:v>0.52893518518518501</c:v>
                </c:pt>
                <c:pt idx="21522">
                  <c:v>0.52895833333333298</c:v>
                </c:pt>
                <c:pt idx="21523">
                  <c:v>0.52899305555555598</c:v>
                </c:pt>
                <c:pt idx="21524">
                  <c:v>0.52901620370370395</c:v>
                </c:pt>
                <c:pt idx="21525">
                  <c:v>0.52903935185185202</c:v>
                </c:pt>
                <c:pt idx="21526">
                  <c:v>0.52906249999999999</c:v>
                </c:pt>
                <c:pt idx="21527">
                  <c:v>0.52908564814814796</c:v>
                </c:pt>
                <c:pt idx="21528">
                  <c:v>0.52910879629629604</c:v>
                </c:pt>
                <c:pt idx="21529">
                  <c:v>0.529131944444444</c:v>
                </c:pt>
                <c:pt idx="21530">
                  <c:v>0.52915509259259297</c:v>
                </c:pt>
                <c:pt idx="21531">
                  <c:v>0.52917824074074105</c:v>
                </c:pt>
                <c:pt idx="21532">
                  <c:v>0.52921296296296305</c:v>
                </c:pt>
                <c:pt idx="21533">
                  <c:v>0.52923611111111102</c:v>
                </c:pt>
                <c:pt idx="21534">
                  <c:v>0.52925925925925899</c:v>
                </c:pt>
                <c:pt idx="21535">
                  <c:v>0.52928240740740695</c:v>
                </c:pt>
                <c:pt idx="21536">
                  <c:v>0.52930555555555603</c:v>
                </c:pt>
                <c:pt idx="21537">
                  <c:v>0.529328703703704</c:v>
                </c:pt>
                <c:pt idx="21538">
                  <c:v>0.52935185185185196</c:v>
                </c:pt>
                <c:pt idx="21539">
                  <c:v>0.52937500000000004</c:v>
                </c:pt>
                <c:pt idx="21540">
                  <c:v>0.52939814814814801</c:v>
                </c:pt>
                <c:pt idx="21541">
                  <c:v>0.52943287037037001</c:v>
                </c:pt>
                <c:pt idx="21542">
                  <c:v>0.52945601851851898</c:v>
                </c:pt>
                <c:pt idx="21543">
                  <c:v>0.52947916666666595</c:v>
                </c:pt>
                <c:pt idx="21544">
                  <c:v>0.52950231481481502</c:v>
                </c:pt>
                <c:pt idx="21545">
                  <c:v>0.52952546296296299</c:v>
                </c:pt>
                <c:pt idx="21546">
                  <c:v>0.52954861111111096</c:v>
                </c:pt>
                <c:pt idx="21547">
                  <c:v>0.52957175925925903</c:v>
                </c:pt>
                <c:pt idx="21548">
                  <c:v>0.529594907407407</c:v>
                </c:pt>
                <c:pt idx="21549">
                  <c:v>0.52961805555555597</c:v>
                </c:pt>
                <c:pt idx="21550">
                  <c:v>0.52965277777777797</c:v>
                </c:pt>
                <c:pt idx="21551">
                  <c:v>0.52967592592592605</c:v>
                </c:pt>
                <c:pt idx="21552">
                  <c:v>0.52969907407407402</c:v>
                </c:pt>
                <c:pt idx="21553">
                  <c:v>0.52972222222222198</c:v>
                </c:pt>
                <c:pt idx="21554">
                  <c:v>0.52974537037037095</c:v>
                </c:pt>
                <c:pt idx="21555">
                  <c:v>0.52976851851851903</c:v>
                </c:pt>
                <c:pt idx="21556">
                  <c:v>0.52979166666666699</c:v>
                </c:pt>
                <c:pt idx="21557">
                  <c:v>0.52981481481481496</c:v>
                </c:pt>
                <c:pt idx="21558">
                  <c:v>0.52984953703703697</c:v>
                </c:pt>
                <c:pt idx="21559">
                  <c:v>0.52987268518518504</c:v>
                </c:pt>
                <c:pt idx="21560">
                  <c:v>0.52989583333333401</c:v>
                </c:pt>
                <c:pt idx="21561">
                  <c:v>0.52991898148148098</c:v>
                </c:pt>
                <c:pt idx="21562">
                  <c:v>0.52994212962962906</c:v>
                </c:pt>
                <c:pt idx="21563">
                  <c:v>0.52996527777777802</c:v>
                </c:pt>
                <c:pt idx="21564">
                  <c:v>0.52998842592592599</c:v>
                </c:pt>
                <c:pt idx="21565">
                  <c:v>0.53001157407407395</c:v>
                </c:pt>
                <c:pt idx="21566">
                  <c:v>0.53003472222222203</c:v>
                </c:pt>
                <c:pt idx="21567">
                  <c:v>0.53006944444444404</c:v>
                </c:pt>
                <c:pt idx="21568">
                  <c:v>0.530092592592593</c:v>
                </c:pt>
                <c:pt idx="21569">
                  <c:v>0.53011574074074097</c:v>
                </c:pt>
                <c:pt idx="21570">
                  <c:v>0.53013888888888905</c:v>
                </c:pt>
                <c:pt idx="21571">
                  <c:v>0.53016203703703701</c:v>
                </c:pt>
                <c:pt idx="21572">
                  <c:v>0.53018518518518498</c:v>
                </c:pt>
                <c:pt idx="21573">
                  <c:v>0.53020833333333295</c:v>
                </c:pt>
                <c:pt idx="21574">
                  <c:v>0.53023148148148203</c:v>
                </c:pt>
                <c:pt idx="21575">
                  <c:v>0.53026620370370403</c:v>
                </c:pt>
                <c:pt idx="21576">
                  <c:v>0.530289351851852</c:v>
                </c:pt>
                <c:pt idx="21577">
                  <c:v>0.53031249999999996</c:v>
                </c:pt>
                <c:pt idx="21578">
                  <c:v>0.53033564814814804</c:v>
                </c:pt>
                <c:pt idx="21579">
                  <c:v>0.53035879629629601</c:v>
                </c:pt>
                <c:pt idx="21580">
                  <c:v>0.53038194444444398</c:v>
                </c:pt>
                <c:pt idx="21581">
                  <c:v>0.53040509259259305</c:v>
                </c:pt>
                <c:pt idx="21582">
                  <c:v>0.53042824074074102</c:v>
                </c:pt>
                <c:pt idx="21583">
                  <c:v>0.53045138888888899</c:v>
                </c:pt>
                <c:pt idx="21584">
                  <c:v>0.53048611111111099</c:v>
                </c:pt>
                <c:pt idx="21585">
                  <c:v>0.53050925925925896</c:v>
                </c:pt>
                <c:pt idx="21586">
                  <c:v>0.53053240740740704</c:v>
                </c:pt>
                <c:pt idx="21587">
                  <c:v>0.530555555555556</c:v>
                </c:pt>
                <c:pt idx="21588">
                  <c:v>0.53057870370370397</c:v>
                </c:pt>
                <c:pt idx="21589">
                  <c:v>0.53060185185185205</c:v>
                </c:pt>
                <c:pt idx="21590">
                  <c:v>0.53062500000000001</c:v>
                </c:pt>
                <c:pt idx="21591">
                  <c:v>0.53064814814814798</c:v>
                </c:pt>
                <c:pt idx="21592">
                  <c:v>0.53067129629629595</c:v>
                </c:pt>
                <c:pt idx="21593">
                  <c:v>0.53070601851851895</c:v>
                </c:pt>
                <c:pt idx="21594">
                  <c:v>0.53072916666666703</c:v>
                </c:pt>
                <c:pt idx="21595">
                  <c:v>0.530752314814815</c:v>
                </c:pt>
                <c:pt idx="21596">
                  <c:v>0.53077546296296296</c:v>
                </c:pt>
                <c:pt idx="21597">
                  <c:v>0.53079861111111104</c:v>
                </c:pt>
                <c:pt idx="21598">
                  <c:v>0.53082175925925901</c:v>
                </c:pt>
                <c:pt idx="21599">
                  <c:v>0.53084490740740797</c:v>
                </c:pt>
                <c:pt idx="21600">
                  <c:v>0.53086805555555605</c:v>
                </c:pt>
                <c:pt idx="21601">
                  <c:v>0.53089120370370402</c:v>
                </c:pt>
                <c:pt idx="21602">
                  <c:v>0.53092592592592602</c:v>
                </c:pt>
                <c:pt idx="21603">
                  <c:v>0.53094907407407399</c:v>
                </c:pt>
                <c:pt idx="21604">
                  <c:v>0.53097222222222196</c:v>
                </c:pt>
                <c:pt idx="21605">
                  <c:v>0.53099537037037103</c:v>
                </c:pt>
                <c:pt idx="21606">
                  <c:v>0.531018518518519</c:v>
                </c:pt>
                <c:pt idx="21607">
                  <c:v>0.53104166666666697</c:v>
                </c:pt>
                <c:pt idx="21608">
                  <c:v>0.53106481481481504</c:v>
                </c:pt>
                <c:pt idx="21609">
                  <c:v>0.53108796296296301</c:v>
                </c:pt>
                <c:pt idx="21610">
                  <c:v>0.53112268518518502</c:v>
                </c:pt>
                <c:pt idx="21611">
                  <c:v>0.53114583333333398</c:v>
                </c:pt>
                <c:pt idx="21612">
                  <c:v>0.53116898148148095</c:v>
                </c:pt>
                <c:pt idx="21613">
                  <c:v>0.53119212962963003</c:v>
                </c:pt>
                <c:pt idx="21614">
                  <c:v>0.53121527777777799</c:v>
                </c:pt>
                <c:pt idx="21615">
                  <c:v>0.53123842592592596</c:v>
                </c:pt>
                <c:pt idx="21616">
                  <c:v>0.53126157407407404</c:v>
                </c:pt>
                <c:pt idx="21617">
                  <c:v>0.53128472222222201</c:v>
                </c:pt>
                <c:pt idx="21618">
                  <c:v>0.53130787037036997</c:v>
                </c:pt>
                <c:pt idx="21619">
                  <c:v>0.53134259259259298</c:v>
                </c:pt>
                <c:pt idx="21620">
                  <c:v>0.53136574074073994</c:v>
                </c:pt>
                <c:pt idx="21621">
                  <c:v>0.53138888888888902</c:v>
                </c:pt>
                <c:pt idx="21622">
                  <c:v>0.53141203703703699</c:v>
                </c:pt>
                <c:pt idx="21623">
                  <c:v>0.53143518518518496</c:v>
                </c:pt>
                <c:pt idx="21624">
                  <c:v>0.53145833333333303</c:v>
                </c:pt>
                <c:pt idx="21625">
                  <c:v>0.531481481481482</c:v>
                </c:pt>
                <c:pt idx="21626">
                  <c:v>0.53150462962962997</c:v>
                </c:pt>
                <c:pt idx="21627">
                  <c:v>0.53153935185185197</c:v>
                </c:pt>
                <c:pt idx="21628">
                  <c:v>0.53156250000000005</c:v>
                </c:pt>
                <c:pt idx="21629">
                  <c:v>0.53158564814814802</c:v>
                </c:pt>
                <c:pt idx="21630">
                  <c:v>0.53160879629629598</c:v>
                </c:pt>
                <c:pt idx="21631">
                  <c:v>0.53163194444444495</c:v>
                </c:pt>
                <c:pt idx="21632">
                  <c:v>0.53165509259259303</c:v>
                </c:pt>
                <c:pt idx="21633">
                  <c:v>0.53167824074074099</c:v>
                </c:pt>
                <c:pt idx="21634">
                  <c:v>0.53170138888888896</c:v>
                </c:pt>
                <c:pt idx="21635">
                  <c:v>0.53173611111111097</c:v>
                </c:pt>
                <c:pt idx="21636">
                  <c:v>0.53175925925925904</c:v>
                </c:pt>
                <c:pt idx="21637">
                  <c:v>0.53178240740740701</c:v>
                </c:pt>
                <c:pt idx="21638">
                  <c:v>0.53180555555555598</c:v>
                </c:pt>
                <c:pt idx="21639">
                  <c:v>0.53182870370370405</c:v>
                </c:pt>
                <c:pt idx="21640">
                  <c:v>0.53185185185185202</c:v>
                </c:pt>
                <c:pt idx="21641">
                  <c:v>0.53187499999999999</c:v>
                </c:pt>
                <c:pt idx="21642">
                  <c:v>0.53189814814814795</c:v>
                </c:pt>
                <c:pt idx="21643">
                  <c:v>0.53192129629629703</c:v>
                </c:pt>
                <c:pt idx="21644">
                  <c:v>0.53195601851851904</c:v>
                </c:pt>
                <c:pt idx="21645">
                  <c:v>0.531979166666667</c:v>
                </c:pt>
                <c:pt idx="21646">
                  <c:v>0.53200231481481497</c:v>
                </c:pt>
                <c:pt idx="21647">
                  <c:v>0.53202546296296305</c:v>
                </c:pt>
                <c:pt idx="21648">
                  <c:v>0.53204861111111101</c:v>
                </c:pt>
                <c:pt idx="21649">
                  <c:v>0.53207175925925898</c:v>
                </c:pt>
                <c:pt idx="21650">
                  <c:v>0.53209490740740695</c:v>
                </c:pt>
                <c:pt idx="21651">
                  <c:v>0.53211805555555602</c:v>
                </c:pt>
                <c:pt idx="21652">
                  <c:v>0.53214120370370399</c:v>
                </c:pt>
                <c:pt idx="21653">
                  <c:v>0.532175925925926</c:v>
                </c:pt>
                <c:pt idx="21654">
                  <c:v>0.53219907407407396</c:v>
                </c:pt>
                <c:pt idx="21655">
                  <c:v>0.53222222222222204</c:v>
                </c:pt>
                <c:pt idx="21656">
                  <c:v>0.53224537037037001</c:v>
                </c:pt>
                <c:pt idx="21657">
                  <c:v>0.53226851851851897</c:v>
                </c:pt>
                <c:pt idx="21658">
                  <c:v>0.53229166666666705</c:v>
                </c:pt>
                <c:pt idx="21659">
                  <c:v>0.53231481481481502</c:v>
                </c:pt>
                <c:pt idx="21660">
                  <c:v>0.53233796296296299</c:v>
                </c:pt>
                <c:pt idx="21661">
                  <c:v>0.53237268518518499</c:v>
                </c:pt>
                <c:pt idx="21662">
                  <c:v>0.53239583333333396</c:v>
                </c:pt>
                <c:pt idx="21663">
                  <c:v>0.53241898148148104</c:v>
                </c:pt>
                <c:pt idx="21664">
                  <c:v>0.53244212962963</c:v>
                </c:pt>
                <c:pt idx="21665">
                  <c:v>0.53246527777777797</c:v>
                </c:pt>
                <c:pt idx="21666">
                  <c:v>0.53248842592592605</c:v>
                </c:pt>
                <c:pt idx="21667">
                  <c:v>0.53251157407407401</c:v>
                </c:pt>
                <c:pt idx="21668">
                  <c:v>0.53253472222222198</c:v>
                </c:pt>
                <c:pt idx="21669">
                  <c:v>0.53255787037036995</c:v>
                </c:pt>
                <c:pt idx="21670">
                  <c:v>0.53259259259259295</c:v>
                </c:pt>
                <c:pt idx="21671">
                  <c:v>0.53261574074074103</c:v>
                </c:pt>
                <c:pt idx="21672">
                  <c:v>0.53263888888888899</c:v>
                </c:pt>
                <c:pt idx="21673">
                  <c:v>0.53266203703703696</c:v>
                </c:pt>
                <c:pt idx="21674">
                  <c:v>0.53268518518518504</c:v>
                </c:pt>
                <c:pt idx="21675">
                  <c:v>0.53270833333333301</c:v>
                </c:pt>
                <c:pt idx="21676">
                  <c:v>0.53273148148148197</c:v>
                </c:pt>
                <c:pt idx="21677">
                  <c:v>0.53275462962963005</c:v>
                </c:pt>
                <c:pt idx="21678">
                  <c:v>0.53277777777777802</c:v>
                </c:pt>
                <c:pt idx="21679">
                  <c:v>0.53281250000000002</c:v>
                </c:pt>
                <c:pt idx="21680">
                  <c:v>0.53283564814814799</c:v>
                </c:pt>
                <c:pt idx="21681">
                  <c:v>0.53285879629629596</c:v>
                </c:pt>
                <c:pt idx="21682">
                  <c:v>0.53288194444444503</c:v>
                </c:pt>
                <c:pt idx="21683">
                  <c:v>0.532905092592593</c:v>
                </c:pt>
                <c:pt idx="21684">
                  <c:v>0.53292824074074097</c:v>
                </c:pt>
                <c:pt idx="21685">
                  <c:v>0.53295138888888904</c:v>
                </c:pt>
                <c:pt idx="21686">
                  <c:v>0.53298611111111105</c:v>
                </c:pt>
                <c:pt idx="21687">
                  <c:v>0.53300925925925902</c:v>
                </c:pt>
                <c:pt idx="21688">
                  <c:v>0.53303240740740698</c:v>
                </c:pt>
                <c:pt idx="21689">
                  <c:v>0.53305555555555595</c:v>
                </c:pt>
                <c:pt idx="21690">
                  <c:v>0.53307870370370403</c:v>
                </c:pt>
                <c:pt idx="21691">
                  <c:v>0.53310185185185199</c:v>
                </c:pt>
                <c:pt idx="21692">
                  <c:v>0.53312499999999996</c:v>
                </c:pt>
                <c:pt idx="21693">
                  <c:v>0.53314814814814804</c:v>
                </c:pt>
                <c:pt idx="21694">
                  <c:v>0.533171296296296</c:v>
                </c:pt>
                <c:pt idx="21695">
                  <c:v>0.53320601851851901</c:v>
                </c:pt>
                <c:pt idx="21696">
                  <c:v>0.53322916666666698</c:v>
                </c:pt>
                <c:pt idx="21697">
                  <c:v>0.53325231481481505</c:v>
                </c:pt>
                <c:pt idx="21698">
                  <c:v>0.53327546296296302</c:v>
                </c:pt>
                <c:pt idx="21699">
                  <c:v>0.53329861111111099</c:v>
                </c:pt>
                <c:pt idx="21700">
                  <c:v>0.53332175925925895</c:v>
                </c:pt>
                <c:pt idx="21701">
                  <c:v>0.53334490740740703</c:v>
                </c:pt>
                <c:pt idx="21702">
                  <c:v>0.533368055555556</c:v>
                </c:pt>
                <c:pt idx="21703">
                  <c:v>0.53339120370370396</c:v>
                </c:pt>
                <c:pt idx="21704">
                  <c:v>0.53341435185185204</c:v>
                </c:pt>
                <c:pt idx="21705">
                  <c:v>0.53344907407407405</c:v>
                </c:pt>
                <c:pt idx="21706">
                  <c:v>0.53347222222222201</c:v>
                </c:pt>
                <c:pt idx="21707">
                  <c:v>0.53349537037036998</c:v>
                </c:pt>
                <c:pt idx="21708">
                  <c:v>0.53351851851851895</c:v>
                </c:pt>
                <c:pt idx="21709">
                  <c:v>0.53354166666666702</c:v>
                </c:pt>
                <c:pt idx="21710">
                  <c:v>0.53356481481481499</c:v>
                </c:pt>
                <c:pt idx="21711">
                  <c:v>0.53358796296296296</c:v>
                </c:pt>
                <c:pt idx="21712">
                  <c:v>0.53361111111111104</c:v>
                </c:pt>
                <c:pt idx="21713">
                  <c:v>0.53364583333333404</c:v>
                </c:pt>
                <c:pt idx="21714">
                  <c:v>0.53366898148148101</c:v>
                </c:pt>
                <c:pt idx="21715">
                  <c:v>0.53369212962962997</c:v>
                </c:pt>
                <c:pt idx="21716">
                  <c:v>0.53371527777777805</c:v>
                </c:pt>
                <c:pt idx="21717">
                  <c:v>0.53373842592592602</c:v>
                </c:pt>
                <c:pt idx="21718">
                  <c:v>0.53376157407407399</c:v>
                </c:pt>
                <c:pt idx="21719">
                  <c:v>0.53378472222222195</c:v>
                </c:pt>
                <c:pt idx="21720">
                  <c:v>0.53380787037037103</c:v>
                </c:pt>
                <c:pt idx="21721">
                  <c:v>0.533831018518519</c:v>
                </c:pt>
                <c:pt idx="21722">
                  <c:v>0.533865740740741</c:v>
                </c:pt>
                <c:pt idx="21723">
                  <c:v>0.53388888888888897</c:v>
                </c:pt>
                <c:pt idx="21724">
                  <c:v>0.53391203703703705</c:v>
                </c:pt>
                <c:pt idx="21725">
                  <c:v>0.53393518518518501</c:v>
                </c:pt>
                <c:pt idx="21726">
                  <c:v>0.53395833333333298</c:v>
                </c:pt>
                <c:pt idx="21727">
                  <c:v>0.53398148148148195</c:v>
                </c:pt>
                <c:pt idx="21728">
                  <c:v>0.53400462962963002</c:v>
                </c:pt>
                <c:pt idx="21729">
                  <c:v>0.53403935185185203</c:v>
                </c:pt>
                <c:pt idx="21730">
                  <c:v>0.5340625</c:v>
                </c:pt>
                <c:pt idx="21731">
                  <c:v>0.53408564814814796</c:v>
                </c:pt>
                <c:pt idx="21732">
                  <c:v>0.53410879629629604</c:v>
                </c:pt>
                <c:pt idx="21733">
                  <c:v>0.53413194444444401</c:v>
                </c:pt>
                <c:pt idx="21734">
                  <c:v>0.53415509259259297</c:v>
                </c:pt>
                <c:pt idx="21735">
                  <c:v>0.53417824074074105</c:v>
                </c:pt>
                <c:pt idx="21736">
                  <c:v>0.53420138888888902</c:v>
                </c:pt>
                <c:pt idx="21737">
                  <c:v>0.53422453703703698</c:v>
                </c:pt>
                <c:pt idx="21738">
                  <c:v>0.53425925925925899</c:v>
                </c:pt>
                <c:pt idx="21739">
                  <c:v>0.53428240740740696</c:v>
                </c:pt>
                <c:pt idx="21740">
                  <c:v>0.53430555555555603</c:v>
                </c:pt>
                <c:pt idx="21741">
                  <c:v>0.534328703703704</c:v>
                </c:pt>
                <c:pt idx="21742">
                  <c:v>0.53435185185185197</c:v>
                </c:pt>
                <c:pt idx="21743">
                  <c:v>0.53437500000000004</c:v>
                </c:pt>
                <c:pt idx="21744">
                  <c:v>0.53439814814814801</c:v>
                </c:pt>
                <c:pt idx="21745">
                  <c:v>0.53442129629629598</c:v>
                </c:pt>
                <c:pt idx="21746">
                  <c:v>0.53444444444444394</c:v>
                </c:pt>
                <c:pt idx="21747">
                  <c:v>0.53446759259259302</c:v>
                </c:pt>
                <c:pt idx="21748">
                  <c:v>0.53450231481481503</c:v>
                </c:pt>
                <c:pt idx="21749">
                  <c:v>0.53452546296296299</c:v>
                </c:pt>
                <c:pt idx="21750">
                  <c:v>0.53454861111111096</c:v>
                </c:pt>
                <c:pt idx="21751">
                  <c:v>0.53457175925925904</c:v>
                </c:pt>
                <c:pt idx="21752">
                  <c:v>0.53459490740740701</c:v>
                </c:pt>
                <c:pt idx="21753">
                  <c:v>0.53461805555555597</c:v>
                </c:pt>
                <c:pt idx="21754">
                  <c:v>0.53464120370370405</c:v>
                </c:pt>
                <c:pt idx="21755">
                  <c:v>0.53466435185185202</c:v>
                </c:pt>
                <c:pt idx="21756">
                  <c:v>0.53468749999999998</c:v>
                </c:pt>
                <c:pt idx="21757">
                  <c:v>0.53472222222222199</c:v>
                </c:pt>
                <c:pt idx="21758">
                  <c:v>0.53474537037037095</c:v>
                </c:pt>
                <c:pt idx="21759">
                  <c:v>0.53476851851851903</c:v>
                </c:pt>
                <c:pt idx="21760">
                  <c:v>0.534791666666667</c:v>
                </c:pt>
                <c:pt idx="21761">
                  <c:v>0.53481481481481496</c:v>
                </c:pt>
                <c:pt idx="21762">
                  <c:v>0.53483796296296304</c:v>
                </c:pt>
                <c:pt idx="21763">
                  <c:v>0.53486111111111101</c:v>
                </c:pt>
                <c:pt idx="21764">
                  <c:v>0.53488425925925898</c:v>
                </c:pt>
                <c:pt idx="21765">
                  <c:v>0.53491898148148198</c:v>
                </c:pt>
                <c:pt idx="21766">
                  <c:v>0.53494212962962895</c:v>
                </c:pt>
                <c:pt idx="21767">
                  <c:v>0.53496527777777803</c:v>
                </c:pt>
                <c:pt idx="21768">
                  <c:v>0.53498842592592599</c:v>
                </c:pt>
                <c:pt idx="21769">
                  <c:v>0.53501157407407396</c:v>
                </c:pt>
                <c:pt idx="21770">
                  <c:v>0.53503472222222204</c:v>
                </c:pt>
                <c:pt idx="21771">
                  <c:v>0.53505787037037</c:v>
                </c:pt>
                <c:pt idx="21772">
                  <c:v>0.53508101851851897</c:v>
                </c:pt>
                <c:pt idx="21773">
                  <c:v>0.53510416666666605</c:v>
                </c:pt>
                <c:pt idx="21774">
                  <c:v>0.53513888888888905</c:v>
                </c:pt>
                <c:pt idx="21775">
                  <c:v>0.53516203703703702</c:v>
                </c:pt>
                <c:pt idx="21776">
                  <c:v>0.53518518518518499</c:v>
                </c:pt>
                <c:pt idx="21777">
                  <c:v>0.53520833333333395</c:v>
                </c:pt>
                <c:pt idx="21778">
                  <c:v>0.53523148148148203</c:v>
                </c:pt>
                <c:pt idx="21779">
                  <c:v>0.53525462962963</c:v>
                </c:pt>
                <c:pt idx="21780">
                  <c:v>0.53527777777777796</c:v>
                </c:pt>
                <c:pt idx="21781">
                  <c:v>0.53530092592592604</c:v>
                </c:pt>
                <c:pt idx="21782">
                  <c:v>0.53532407407407401</c:v>
                </c:pt>
                <c:pt idx="21783">
                  <c:v>0.53534722222222197</c:v>
                </c:pt>
                <c:pt idx="21784">
                  <c:v>0.53538194444444398</c:v>
                </c:pt>
                <c:pt idx="21785">
                  <c:v>0.53540509259259295</c:v>
                </c:pt>
                <c:pt idx="21786">
                  <c:v>0.53542824074074102</c:v>
                </c:pt>
                <c:pt idx="21787">
                  <c:v>0.53545138888888899</c:v>
                </c:pt>
                <c:pt idx="21788">
                  <c:v>0.53547453703703696</c:v>
                </c:pt>
                <c:pt idx="21789">
                  <c:v>0.53549768518518504</c:v>
                </c:pt>
                <c:pt idx="21790">
                  <c:v>0.535520833333333</c:v>
                </c:pt>
                <c:pt idx="21791">
                  <c:v>0.53554398148148097</c:v>
                </c:pt>
                <c:pt idx="21792">
                  <c:v>0.53556712962962905</c:v>
                </c:pt>
                <c:pt idx="21793">
                  <c:v>0.53560185185185205</c:v>
                </c:pt>
                <c:pt idx="21794">
                  <c:v>0.53562500000000002</c:v>
                </c:pt>
                <c:pt idx="21795">
                  <c:v>0.53564814814814798</c:v>
                </c:pt>
                <c:pt idx="21796">
                  <c:v>0.53567129629629595</c:v>
                </c:pt>
                <c:pt idx="21797">
                  <c:v>0.53569444444444503</c:v>
                </c:pt>
                <c:pt idx="21798">
                  <c:v>0.53571759259259299</c:v>
                </c:pt>
                <c:pt idx="21799">
                  <c:v>0.53574074074074096</c:v>
                </c:pt>
                <c:pt idx="21800">
                  <c:v>0.53576388888888904</c:v>
                </c:pt>
                <c:pt idx="21801">
                  <c:v>0.53578703703703701</c:v>
                </c:pt>
                <c:pt idx="21802">
                  <c:v>0.53582175925925901</c:v>
                </c:pt>
                <c:pt idx="21803">
                  <c:v>0.53584490740740798</c:v>
                </c:pt>
                <c:pt idx="21804">
                  <c:v>0.53586805555555606</c:v>
                </c:pt>
                <c:pt idx="21805">
                  <c:v>0.53589120370370402</c:v>
                </c:pt>
                <c:pt idx="21806">
                  <c:v>0.53591435185185199</c:v>
                </c:pt>
                <c:pt idx="21807">
                  <c:v>0.53593749999999996</c:v>
                </c:pt>
                <c:pt idx="21808">
                  <c:v>0.53596064814814803</c:v>
                </c:pt>
                <c:pt idx="21809">
                  <c:v>0.535983796296296</c:v>
                </c:pt>
                <c:pt idx="21810">
                  <c:v>0.53600694444444397</c:v>
                </c:pt>
                <c:pt idx="21811">
                  <c:v>0.53604166666666697</c:v>
                </c:pt>
                <c:pt idx="21812">
                  <c:v>0.53606481481481505</c:v>
                </c:pt>
                <c:pt idx="21813">
                  <c:v>0.53608796296296302</c:v>
                </c:pt>
                <c:pt idx="21814">
                  <c:v>0.53611111111111098</c:v>
                </c:pt>
                <c:pt idx="21815">
                  <c:v>0.53613425925925895</c:v>
                </c:pt>
                <c:pt idx="21816">
                  <c:v>0.53615740740740803</c:v>
                </c:pt>
                <c:pt idx="21817">
                  <c:v>0.53618055555555599</c:v>
                </c:pt>
                <c:pt idx="21818">
                  <c:v>0.53620370370370396</c:v>
                </c:pt>
                <c:pt idx="21819">
                  <c:v>0.53622685185185204</c:v>
                </c:pt>
                <c:pt idx="21820">
                  <c:v>0.53626157407407404</c:v>
                </c:pt>
                <c:pt idx="21821">
                  <c:v>0.53628472222222201</c:v>
                </c:pt>
                <c:pt idx="21822">
                  <c:v>0.53630787037037098</c:v>
                </c:pt>
                <c:pt idx="21823">
                  <c:v>0.53633101851851905</c:v>
                </c:pt>
                <c:pt idx="21824">
                  <c:v>0.53635416666666702</c:v>
                </c:pt>
                <c:pt idx="21825">
                  <c:v>0.53637731481481499</c:v>
                </c:pt>
                <c:pt idx="21826">
                  <c:v>0.53640046296296295</c:v>
                </c:pt>
                <c:pt idx="21827">
                  <c:v>0.53642361111111103</c:v>
                </c:pt>
                <c:pt idx="21828">
                  <c:v>0.53645833333333304</c:v>
                </c:pt>
                <c:pt idx="21829">
                  <c:v>0.536481481481481</c:v>
                </c:pt>
                <c:pt idx="21830">
                  <c:v>0.53650462962962997</c:v>
                </c:pt>
                <c:pt idx="21831">
                  <c:v>0.53652777777777805</c:v>
                </c:pt>
                <c:pt idx="21832">
                  <c:v>0.53655092592592601</c:v>
                </c:pt>
                <c:pt idx="21833">
                  <c:v>0.53657407407407398</c:v>
                </c:pt>
                <c:pt idx="21834">
                  <c:v>0.53659722222222195</c:v>
                </c:pt>
                <c:pt idx="21835">
                  <c:v>0.53662037037037102</c:v>
                </c:pt>
                <c:pt idx="21836">
                  <c:v>0.53665509259259303</c:v>
                </c:pt>
                <c:pt idx="21837">
                  <c:v>0.536678240740741</c:v>
                </c:pt>
                <c:pt idx="21838">
                  <c:v>0.53670138888888896</c:v>
                </c:pt>
                <c:pt idx="21839">
                  <c:v>0.53672453703703704</c:v>
                </c:pt>
                <c:pt idx="21840">
                  <c:v>0.53674768518518501</c:v>
                </c:pt>
                <c:pt idx="21841">
                  <c:v>0.53677083333333397</c:v>
                </c:pt>
                <c:pt idx="21842">
                  <c:v>0.53679398148148205</c:v>
                </c:pt>
                <c:pt idx="21843">
                  <c:v>0.53681712962963002</c:v>
                </c:pt>
                <c:pt idx="21844">
                  <c:v>0.53684027777777799</c:v>
                </c:pt>
                <c:pt idx="21845">
                  <c:v>0.53686342592592595</c:v>
                </c:pt>
                <c:pt idx="21846">
                  <c:v>0.53689814814814796</c:v>
                </c:pt>
                <c:pt idx="21847">
                  <c:v>0.53692129629629604</c:v>
                </c:pt>
                <c:pt idx="21848">
                  <c:v>0.536944444444445</c:v>
                </c:pt>
                <c:pt idx="21849">
                  <c:v>0.53696759259259297</c:v>
                </c:pt>
                <c:pt idx="21850">
                  <c:v>0.53699074074074105</c:v>
                </c:pt>
                <c:pt idx="21851">
                  <c:v>0.53701388888888901</c:v>
                </c:pt>
                <c:pt idx="21852">
                  <c:v>0.53703703703703698</c:v>
                </c:pt>
                <c:pt idx="21853">
                  <c:v>0.53706018518518495</c:v>
                </c:pt>
                <c:pt idx="21854">
                  <c:v>0.53709490740740695</c:v>
                </c:pt>
                <c:pt idx="21855">
                  <c:v>0.53711805555555603</c:v>
                </c:pt>
                <c:pt idx="21856">
                  <c:v>0.537141203703704</c:v>
                </c:pt>
                <c:pt idx="21857">
                  <c:v>0.53716435185185196</c:v>
                </c:pt>
                <c:pt idx="21858">
                  <c:v>0.53718750000000004</c:v>
                </c:pt>
                <c:pt idx="21859">
                  <c:v>0.53721064814814801</c:v>
                </c:pt>
                <c:pt idx="21860">
                  <c:v>0.53723379629629597</c:v>
                </c:pt>
                <c:pt idx="21861">
                  <c:v>0.53725694444444405</c:v>
                </c:pt>
                <c:pt idx="21862">
                  <c:v>0.53728009259259302</c:v>
                </c:pt>
                <c:pt idx="21863">
                  <c:v>0.53731481481481502</c:v>
                </c:pt>
                <c:pt idx="21864">
                  <c:v>0.53733796296296299</c:v>
                </c:pt>
                <c:pt idx="21865">
                  <c:v>0.53736111111111096</c:v>
                </c:pt>
                <c:pt idx="21866">
                  <c:v>0.53738425925925903</c:v>
                </c:pt>
                <c:pt idx="21867">
                  <c:v>0.537407407407407</c:v>
                </c:pt>
                <c:pt idx="21868">
                  <c:v>0.53743055555555597</c:v>
                </c:pt>
                <c:pt idx="21869">
                  <c:v>0.53745370370370404</c:v>
                </c:pt>
                <c:pt idx="21870">
                  <c:v>0.53747685185185201</c:v>
                </c:pt>
                <c:pt idx="21871">
                  <c:v>0.53751157407407402</c:v>
                </c:pt>
                <c:pt idx="21872">
                  <c:v>0.53753472222222198</c:v>
                </c:pt>
                <c:pt idx="21873">
                  <c:v>0.53755787037036995</c:v>
                </c:pt>
                <c:pt idx="21874">
                  <c:v>0.53758101851851903</c:v>
                </c:pt>
                <c:pt idx="21875">
                  <c:v>0.53760416666666699</c:v>
                </c:pt>
                <c:pt idx="21876">
                  <c:v>0.53762731481481496</c:v>
                </c:pt>
                <c:pt idx="21877">
                  <c:v>0.53765046296296304</c:v>
                </c:pt>
                <c:pt idx="21878">
                  <c:v>0.53767361111111101</c:v>
                </c:pt>
                <c:pt idx="21879">
                  <c:v>0.53769675925925897</c:v>
                </c:pt>
                <c:pt idx="21880">
                  <c:v>0.53771990740740705</c:v>
                </c:pt>
                <c:pt idx="21881">
                  <c:v>0.53775462962963005</c:v>
                </c:pt>
                <c:pt idx="21882">
                  <c:v>0.53777777777777802</c:v>
                </c:pt>
                <c:pt idx="21883">
                  <c:v>0.53780092592592599</c:v>
                </c:pt>
                <c:pt idx="21884">
                  <c:v>0.53782407407407395</c:v>
                </c:pt>
                <c:pt idx="21885">
                  <c:v>0.53784722222222203</c:v>
                </c:pt>
                <c:pt idx="21886">
                  <c:v>0.53787037037037</c:v>
                </c:pt>
                <c:pt idx="21887">
                  <c:v>0.53789351851851896</c:v>
                </c:pt>
                <c:pt idx="21888">
                  <c:v>0.53791666666666704</c:v>
                </c:pt>
                <c:pt idx="21889">
                  <c:v>0.53795138888888905</c:v>
                </c:pt>
                <c:pt idx="21890">
                  <c:v>0.53797453703703701</c:v>
                </c:pt>
                <c:pt idx="21891">
                  <c:v>0.53799768518518498</c:v>
                </c:pt>
                <c:pt idx="21892">
                  <c:v>0.53802083333333295</c:v>
                </c:pt>
                <c:pt idx="21893">
                  <c:v>0.53804398148148203</c:v>
                </c:pt>
                <c:pt idx="21894">
                  <c:v>0.53806712962962999</c:v>
                </c:pt>
                <c:pt idx="21895">
                  <c:v>0.53809027777777796</c:v>
                </c:pt>
                <c:pt idx="21896">
                  <c:v>0.53811342592592604</c:v>
                </c:pt>
                <c:pt idx="21897">
                  <c:v>0.538136574074074</c:v>
                </c:pt>
                <c:pt idx="21898">
                  <c:v>0.53815972222222197</c:v>
                </c:pt>
                <c:pt idx="21899">
                  <c:v>0.53819444444444497</c:v>
                </c:pt>
                <c:pt idx="21900">
                  <c:v>0.53821759259259305</c:v>
                </c:pt>
                <c:pt idx="21901">
                  <c:v>0.53824074074074102</c:v>
                </c:pt>
                <c:pt idx="21902">
                  <c:v>0.53826388888888899</c:v>
                </c:pt>
                <c:pt idx="21903">
                  <c:v>0.53828703703703695</c:v>
                </c:pt>
                <c:pt idx="21904">
                  <c:v>0.53831018518518503</c:v>
                </c:pt>
                <c:pt idx="21905">
                  <c:v>0.538333333333333</c:v>
                </c:pt>
                <c:pt idx="21906">
                  <c:v>0.53835648148148196</c:v>
                </c:pt>
                <c:pt idx="21907">
                  <c:v>0.53837962962963004</c:v>
                </c:pt>
                <c:pt idx="21908">
                  <c:v>0.53841435185185205</c:v>
                </c:pt>
                <c:pt idx="21909">
                  <c:v>0.53843750000000001</c:v>
                </c:pt>
                <c:pt idx="21910">
                  <c:v>0.53846064814814798</c:v>
                </c:pt>
                <c:pt idx="21911">
                  <c:v>0.53848379629629595</c:v>
                </c:pt>
                <c:pt idx="21912">
                  <c:v>0.53850694444444402</c:v>
                </c:pt>
                <c:pt idx="21913">
                  <c:v>0.53853009259259299</c:v>
                </c:pt>
                <c:pt idx="21914">
                  <c:v>0.53855324074074096</c:v>
                </c:pt>
                <c:pt idx="21915">
                  <c:v>0.53857638888888903</c:v>
                </c:pt>
                <c:pt idx="21916">
                  <c:v>0.538599537037037</c:v>
                </c:pt>
                <c:pt idx="21917">
                  <c:v>0.53863425925925901</c:v>
                </c:pt>
                <c:pt idx="21918">
                  <c:v>0.53865740740740797</c:v>
                </c:pt>
                <c:pt idx="21919">
                  <c:v>0.53868055555555605</c:v>
                </c:pt>
                <c:pt idx="21920">
                  <c:v>0.53870370370370402</c:v>
                </c:pt>
                <c:pt idx="21921">
                  <c:v>0.53872685185185198</c:v>
                </c:pt>
                <c:pt idx="21922">
                  <c:v>0.53874999999999995</c:v>
                </c:pt>
                <c:pt idx="21923">
                  <c:v>0.53877314814814803</c:v>
                </c:pt>
                <c:pt idx="21924">
                  <c:v>0.538796296296296</c:v>
                </c:pt>
                <c:pt idx="21925">
                  <c:v>0.53881944444444496</c:v>
                </c:pt>
                <c:pt idx="21926">
                  <c:v>0.53885416666666697</c:v>
                </c:pt>
                <c:pt idx="21927">
                  <c:v>0.53887731481481504</c:v>
                </c:pt>
                <c:pt idx="21928">
                  <c:v>0.53890046296296301</c:v>
                </c:pt>
                <c:pt idx="21929">
                  <c:v>0.53892361111111098</c:v>
                </c:pt>
                <c:pt idx="21930">
                  <c:v>0.53894675925925895</c:v>
                </c:pt>
                <c:pt idx="21931">
                  <c:v>0.53896990740740702</c:v>
                </c:pt>
                <c:pt idx="21932">
                  <c:v>0.53899305555555599</c:v>
                </c:pt>
                <c:pt idx="21933">
                  <c:v>0.53901620370370396</c:v>
                </c:pt>
                <c:pt idx="21934">
                  <c:v>0.53905092592592596</c:v>
                </c:pt>
                <c:pt idx="21935">
                  <c:v>0.53907407407407404</c:v>
                </c:pt>
                <c:pt idx="21936">
                  <c:v>0.53909722222222201</c:v>
                </c:pt>
                <c:pt idx="21937">
                  <c:v>0.53912037037036997</c:v>
                </c:pt>
                <c:pt idx="21938">
                  <c:v>0.53914351851851905</c:v>
                </c:pt>
                <c:pt idx="21939">
                  <c:v>0.53916666666666702</c:v>
                </c:pt>
                <c:pt idx="21940">
                  <c:v>0.53918981481481498</c:v>
                </c:pt>
                <c:pt idx="21941">
                  <c:v>0.53922453703703699</c:v>
                </c:pt>
                <c:pt idx="21942">
                  <c:v>0.53924768518518496</c:v>
                </c:pt>
                <c:pt idx="21943">
                  <c:v>0.53927083333333403</c:v>
                </c:pt>
                <c:pt idx="21944">
                  <c:v>0.539293981481482</c:v>
                </c:pt>
                <c:pt idx="21945">
                  <c:v>0.53931712962962897</c:v>
                </c:pt>
                <c:pt idx="21946">
                  <c:v>0.53934027777777804</c:v>
                </c:pt>
                <c:pt idx="21947">
                  <c:v>0.53936342592592601</c:v>
                </c:pt>
                <c:pt idx="21948">
                  <c:v>0.53938657407407398</c:v>
                </c:pt>
                <c:pt idx="21949">
                  <c:v>0.53942129629629598</c:v>
                </c:pt>
                <c:pt idx="21950">
                  <c:v>0.53944444444444495</c:v>
                </c:pt>
                <c:pt idx="21951">
                  <c:v>0.53946759259259303</c:v>
                </c:pt>
                <c:pt idx="21952">
                  <c:v>0.53949074074074099</c:v>
                </c:pt>
                <c:pt idx="21953">
                  <c:v>0.53951388888888896</c:v>
                </c:pt>
                <c:pt idx="21954">
                  <c:v>0.53953703703703704</c:v>
                </c:pt>
                <c:pt idx="21955">
                  <c:v>0.539560185185185</c:v>
                </c:pt>
                <c:pt idx="21956">
                  <c:v>0.53958333333333297</c:v>
                </c:pt>
                <c:pt idx="21957">
                  <c:v>0.53960648148148205</c:v>
                </c:pt>
                <c:pt idx="21958">
                  <c:v>0.53964120370370405</c:v>
                </c:pt>
                <c:pt idx="21959">
                  <c:v>0.53966435185185202</c:v>
                </c:pt>
                <c:pt idx="21960">
                  <c:v>0.53968749999999999</c:v>
                </c:pt>
                <c:pt idx="21961">
                  <c:v>0.53971064814814795</c:v>
                </c:pt>
                <c:pt idx="21962">
                  <c:v>0.53973379629629603</c:v>
                </c:pt>
                <c:pt idx="21963">
                  <c:v>0.539756944444444</c:v>
                </c:pt>
                <c:pt idx="21964">
                  <c:v>0.53978009259259296</c:v>
                </c:pt>
                <c:pt idx="21965">
                  <c:v>0.53980324074074104</c:v>
                </c:pt>
                <c:pt idx="21966">
                  <c:v>0.53983796296296305</c:v>
                </c:pt>
                <c:pt idx="21967">
                  <c:v>0.53986111111111101</c:v>
                </c:pt>
                <c:pt idx="21968">
                  <c:v>0.53988425925925898</c:v>
                </c:pt>
                <c:pt idx="21969">
                  <c:v>0.53990740740740695</c:v>
                </c:pt>
                <c:pt idx="21970">
                  <c:v>0.53993055555555602</c:v>
                </c:pt>
                <c:pt idx="21971">
                  <c:v>0.53995370370370399</c:v>
                </c:pt>
                <c:pt idx="21972">
                  <c:v>0.53997685185185196</c:v>
                </c:pt>
                <c:pt idx="21973">
                  <c:v>0.54</c:v>
                </c:pt>
                <c:pt idx="21974">
                  <c:v>0.540023148148148</c:v>
                </c:pt>
                <c:pt idx="21975">
                  <c:v>0.54004629629629597</c:v>
                </c:pt>
                <c:pt idx="21976">
                  <c:v>0.54008101851851897</c:v>
                </c:pt>
                <c:pt idx="21977">
                  <c:v>0.54010416666666705</c:v>
                </c:pt>
                <c:pt idx="21978">
                  <c:v>0.54012731481481502</c:v>
                </c:pt>
                <c:pt idx="21979">
                  <c:v>0.54015046296296299</c:v>
                </c:pt>
                <c:pt idx="21980">
                  <c:v>0.54017361111111095</c:v>
                </c:pt>
                <c:pt idx="21981">
                  <c:v>0.54019675925925903</c:v>
                </c:pt>
                <c:pt idx="21982">
                  <c:v>0.540219907407407</c:v>
                </c:pt>
                <c:pt idx="21983">
                  <c:v>0.54024305555555596</c:v>
                </c:pt>
                <c:pt idx="21984">
                  <c:v>0.54027777777777797</c:v>
                </c:pt>
                <c:pt idx="21985">
                  <c:v>0.54030092592592605</c:v>
                </c:pt>
                <c:pt idx="21986">
                  <c:v>0.54032407407407401</c:v>
                </c:pt>
                <c:pt idx="21987">
                  <c:v>0.54034722222222198</c:v>
                </c:pt>
                <c:pt idx="21988">
                  <c:v>0.54037037037036995</c:v>
                </c:pt>
                <c:pt idx="21989">
                  <c:v>0.54039351851851902</c:v>
                </c:pt>
                <c:pt idx="21990">
                  <c:v>0.54041666666666699</c:v>
                </c:pt>
                <c:pt idx="21991">
                  <c:v>0.54043981481481496</c:v>
                </c:pt>
                <c:pt idx="21992">
                  <c:v>0.54046296296296303</c:v>
                </c:pt>
                <c:pt idx="21993">
                  <c:v>0.54049768518518504</c:v>
                </c:pt>
                <c:pt idx="21994">
                  <c:v>0.54052083333333301</c:v>
                </c:pt>
                <c:pt idx="21995">
                  <c:v>0.54054398148148197</c:v>
                </c:pt>
                <c:pt idx="21996">
                  <c:v>0.54056712962962905</c:v>
                </c:pt>
                <c:pt idx="21997">
                  <c:v>0.54059027777777802</c:v>
                </c:pt>
                <c:pt idx="21998">
                  <c:v>0.54061342592592598</c:v>
                </c:pt>
                <c:pt idx="21999">
                  <c:v>0.54063657407407395</c:v>
                </c:pt>
                <c:pt idx="22000">
                  <c:v>0.54065972222222203</c:v>
                </c:pt>
                <c:pt idx="22001">
                  <c:v>0.54069444444444503</c:v>
                </c:pt>
                <c:pt idx="22002">
                  <c:v>0.540717592592593</c:v>
                </c:pt>
                <c:pt idx="22003">
                  <c:v>0.54074074074074097</c:v>
                </c:pt>
                <c:pt idx="22004">
                  <c:v>0.54076388888888904</c:v>
                </c:pt>
                <c:pt idx="22005">
                  <c:v>0.54078703703703701</c:v>
                </c:pt>
                <c:pt idx="22006">
                  <c:v>0.54081018518518498</c:v>
                </c:pt>
                <c:pt idx="22007">
                  <c:v>0.54083333333333306</c:v>
                </c:pt>
                <c:pt idx="22008">
                  <c:v>0.54085648148148202</c:v>
                </c:pt>
                <c:pt idx="22009">
                  <c:v>0.54087962962962999</c:v>
                </c:pt>
                <c:pt idx="22010">
                  <c:v>0.54091435185185199</c:v>
                </c:pt>
                <c:pt idx="22011">
                  <c:v>0.54093749999999996</c:v>
                </c:pt>
                <c:pt idx="22012">
                  <c:v>0.54096064814814804</c:v>
                </c:pt>
                <c:pt idx="22013">
                  <c:v>0.540983796296296</c:v>
                </c:pt>
                <c:pt idx="22014">
                  <c:v>0.54100694444444397</c:v>
                </c:pt>
                <c:pt idx="22015">
                  <c:v>0.54103009259259305</c:v>
                </c:pt>
                <c:pt idx="22016">
                  <c:v>0.54105324074074101</c:v>
                </c:pt>
                <c:pt idx="22017">
                  <c:v>0.54107638888888898</c:v>
                </c:pt>
                <c:pt idx="22018">
                  <c:v>0.54109953703703695</c:v>
                </c:pt>
                <c:pt idx="22019">
                  <c:v>0.54113425925925895</c:v>
                </c:pt>
                <c:pt idx="22020">
                  <c:v>0.54115740740740703</c:v>
                </c:pt>
                <c:pt idx="22021">
                  <c:v>0.541180555555556</c:v>
                </c:pt>
                <c:pt idx="22022">
                  <c:v>0.54120370370370396</c:v>
                </c:pt>
                <c:pt idx="22023">
                  <c:v>0.54122685185185204</c:v>
                </c:pt>
                <c:pt idx="22024">
                  <c:v>0.54125000000000001</c:v>
                </c:pt>
                <c:pt idx="22025">
                  <c:v>0.54127314814814798</c:v>
                </c:pt>
                <c:pt idx="22026">
                  <c:v>0.54129629629629605</c:v>
                </c:pt>
                <c:pt idx="22027">
                  <c:v>0.54131944444444502</c:v>
                </c:pt>
                <c:pt idx="22028">
                  <c:v>0.54135416666666702</c:v>
                </c:pt>
                <c:pt idx="22029">
                  <c:v>0.54137731481481499</c:v>
                </c:pt>
                <c:pt idx="22030">
                  <c:v>0.54140046296296296</c:v>
                </c:pt>
                <c:pt idx="22031">
                  <c:v>0.54142361111111104</c:v>
                </c:pt>
                <c:pt idx="22032">
                  <c:v>0.541446759259259</c:v>
                </c:pt>
                <c:pt idx="22033">
                  <c:v>0.54146990740740697</c:v>
                </c:pt>
                <c:pt idx="22034">
                  <c:v>0.54149305555555605</c:v>
                </c:pt>
                <c:pt idx="22035">
                  <c:v>0.54151620370370401</c:v>
                </c:pt>
                <c:pt idx="22036">
                  <c:v>0.54155092592592602</c:v>
                </c:pt>
                <c:pt idx="22037">
                  <c:v>0.54157407407407399</c:v>
                </c:pt>
                <c:pt idx="22038">
                  <c:v>0.54159722222222195</c:v>
                </c:pt>
                <c:pt idx="22039">
                  <c:v>0.54162037037037103</c:v>
                </c:pt>
                <c:pt idx="22040">
                  <c:v>0.541643518518519</c:v>
                </c:pt>
                <c:pt idx="22041">
                  <c:v>0.54166666666666696</c:v>
                </c:pt>
                <c:pt idx="22042">
                  <c:v>0.54168981481481504</c:v>
                </c:pt>
                <c:pt idx="22043">
                  <c:v>0.54171296296296301</c:v>
                </c:pt>
                <c:pt idx="22044">
                  <c:v>0.54174768518518501</c:v>
                </c:pt>
                <c:pt idx="22045">
                  <c:v>0.54177083333333398</c:v>
                </c:pt>
                <c:pt idx="22046">
                  <c:v>0.54179398148148195</c:v>
                </c:pt>
                <c:pt idx="22047">
                  <c:v>0.54181712962963002</c:v>
                </c:pt>
                <c:pt idx="22048">
                  <c:v>0.54184027777777799</c:v>
                </c:pt>
                <c:pt idx="22049">
                  <c:v>0.54186342592592596</c:v>
                </c:pt>
                <c:pt idx="22050">
                  <c:v>0.54188657407407403</c:v>
                </c:pt>
                <c:pt idx="22051">
                  <c:v>0.541909722222222</c:v>
                </c:pt>
                <c:pt idx="22052">
                  <c:v>0.54194444444444501</c:v>
                </c:pt>
                <c:pt idx="22053">
                  <c:v>0.54196759259259297</c:v>
                </c:pt>
                <c:pt idx="22054">
                  <c:v>0.54199074074074105</c:v>
                </c:pt>
                <c:pt idx="22055">
                  <c:v>0.54201388888888902</c:v>
                </c:pt>
                <c:pt idx="22056">
                  <c:v>0.54203703703703698</c:v>
                </c:pt>
                <c:pt idx="22057">
                  <c:v>0.54206018518518495</c:v>
                </c:pt>
                <c:pt idx="22058">
                  <c:v>0.54208333333333303</c:v>
                </c:pt>
                <c:pt idx="22059">
                  <c:v>0.542106481481481</c:v>
                </c:pt>
                <c:pt idx="22060">
                  <c:v>0.54212962962962996</c:v>
                </c:pt>
                <c:pt idx="22061">
                  <c:v>0.54216435185185197</c:v>
                </c:pt>
                <c:pt idx="22062">
                  <c:v>0.54218750000000004</c:v>
                </c:pt>
                <c:pt idx="22063">
                  <c:v>0.54221064814814801</c:v>
                </c:pt>
                <c:pt idx="22064">
                  <c:v>0.54223379629629598</c:v>
                </c:pt>
                <c:pt idx="22065">
                  <c:v>0.54225694444444394</c:v>
                </c:pt>
                <c:pt idx="22066">
                  <c:v>0.54228009259259302</c:v>
                </c:pt>
                <c:pt idx="22067">
                  <c:v>0.54230324074074099</c:v>
                </c:pt>
                <c:pt idx="22068">
                  <c:v>0.54232638888888896</c:v>
                </c:pt>
                <c:pt idx="22069">
                  <c:v>0.54234953703703703</c:v>
                </c:pt>
                <c:pt idx="22070">
                  <c:v>0.54238425925925904</c:v>
                </c:pt>
                <c:pt idx="22071">
                  <c:v>0.54240740740740701</c:v>
                </c:pt>
                <c:pt idx="22072">
                  <c:v>0.54243055555555597</c:v>
                </c:pt>
                <c:pt idx="22073">
                  <c:v>0.54245370370370405</c:v>
                </c:pt>
                <c:pt idx="22074">
                  <c:v>0.54247685185185202</c:v>
                </c:pt>
                <c:pt idx="22075">
                  <c:v>0.54249999999999998</c:v>
                </c:pt>
                <c:pt idx="22076">
                  <c:v>0.54252314814814795</c:v>
                </c:pt>
                <c:pt idx="22077">
                  <c:v>0.54254629629629603</c:v>
                </c:pt>
                <c:pt idx="22078">
                  <c:v>0.54256944444444399</c:v>
                </c:pt>
                <c:pt idx="22079">
                  <c:v>0.542604166666667</c:v>
                </c:pt>
                <c:pt idx="22080">
                  <c:v>0.54262731481481496</c:v>
                </c:pt>
                <c:pt idx="22081">
                  <c:v>0.54265046296296304</c:v>
                </c:pt>
                <c:pt idx="22082">
                  <c:v>0.54267361111111101</c:v>
                </c:pt>
                <c:pt idx="22083">
                  <c:v>0.54269675925925898</c:v>
                </c:pt>
                <c:pt idx="22084">
                  <c:v>0.54271990740740705</c:v>
                </c:pt>
                <c:pt idx="22085">
                  <c:v>0.54274305555555602</c:v>
                </c:pt>
                <c:pt idx="22086">
                  <c:v>0.54276620370370399</c:v>
                </c:pt>
                <c:pt idx="22087">
                  <c:v>0.54280092592592599</c:v>
                </c:pt>
                <c:pt idx="22088">
                  <c:v>0.54282407407407396</c:v>
                </c:pt>
                <c:pt idx="22089">
                  <c:v>0.54284722222222204</c:v>
                </c:pt>
                <c:pt idx="22090">
                  <c:v>0.54287037037037</c:v>
                </c:pt>
                <c:pt idx="22091">
                  <c:v>0.54289351851851897</c:v>
                </c:pt>
                <c:pt idx="22092">
                  <c:v>0.54291666666666605</c:v>
                </c:pt>
                <c:pt idx="22093">
                  <c:v>0.54293981481481501</c:v>
                </c:pt>
                <c:pt idx="22094">
                  <c:v>0.54296296296296298</c:v>
                </c:pt>
                <c:pt idx="22095">
                  <c:v>0.54298611111111095</c:v>
                </c:pt>
                <c:pt idx="22096">
                  <c:v>0.54302083333333395</c:v>
                </c:pt>
                <c:pt idx="22097">
                  <c:v>0.54304398148148203</c:v>
                </c:pt>
                <c:pt idx="22098">
                  <c:v>0.54306712962963</c:v>
                </c:pt>
                <c:pt idx="22099">
                  <c:v>0.54309027777777796</c:v>
                </c:pt>
                <c:pt idx="22100">
                  <c:v>0.54311342592592604</c:v>
                </c:pt>
                <c:pt idx="22101">
                  <c:v>0.54313657407407401</c:v>
                </c:pt>
                <c:pt idx="22102">
                  <c:v>0.54315972222222197</c:v>
                </c:pt>
                <c:pt idx="22103">
                  <c:v>0.54318287037037005</c:v>
                </c:pt>
                <c:pt idx="22104">
                  <c:v>0.54320601851851902</c:v>
                </c:pt>
                <c:pt idx="22105">
                  <c:v>0.54324074074074102</c:v>
                </c:pt>
                <c:pt idx="22106">
                  <c:v>0.54326388888888899</c:v>
                </c:pt>
                <c:pt idx="22107">
                  <c:v>0.54328703703703696</c:v>
                </c:pt>
                <c:pt idx="22108">
                  <c:v>0.54331018518518504</c:v>
                </c:pt>
                <c:pt idx="22109">
                  <c:v>0.543333333333333</c:v>
                </c:pt>
                <c:pt idx="22110">
                  <c:v>0.54335648148148097</c:v>
                </c:pt>
                <c:pt idx="22111">
                  <c:v>0.54337962962963005</c:v>
                </c:pt>
                <c:pt idx="22112">
                  <c:v>0.54340277777777801</c:v>
                </c:pt>
                <c:pt idx="22113">
                  <c:v>0.54343750000000002</c:v>
                </c:pt>
                <c:pt idx="22114">
                  <c:v>0.54346064814814798</c:v>
                </c:pt>
                <c:pt idx="22115">
                  <c:v>0.54348379629629595</c:v>
                </c:pt>
                <c:pt idx="22116">
                  <c:v>0.54350694444444403</c:v>
                </c:pt>
                <c:pt idx="22117">
                  <c:v>0.54353009259259299</c:v>
                </c:pt>
                <c:pt idx="22118">
                  <c:v>0.54355324074074096</c:v>
                </c:pt>
                <c:pt idx="22119">
                  <c:v>0.54357638888888904</c:v>
                </c:pt>
                <c:pt idx="22120">
                  <c:v>0.54359953703703701</c:v>
                </c:pt>
                <c:pt idx="22121">
                  <c:v>0.54363425925925901</c:v>
                </c:pt>
                <c:pt idx="22122">
                  <c:v>0.54365740740740798</c:v>
                </c:pt>
                <c:pt idx="22123">
                  <c:v>0.54368055555555606</c:v>
                </c:pt>
                <c:pt idx="22124">
                  <c:v>0.54370370370370402</c:v>
                </c:pt>
                <c:pt idx="22125">
                  <c:v>0.54372685185185199</c:v>
                </c:pt>
                <c:pt idx="22126">
                  <c:v>0.54374999999999996</c:v>
                </c:pt>
                <c:pt idx="22127">
                  <c:v>0.54377314814814803</c:v>
                </c:pt>
                <c:pt idx="22128">
                  <c:v>0.543796296296296</c:v>
                </c:pt>
                <c:pt idx="22129">
                  <c:v>0.543831018518519</c:v>
                </c:pt>
                <c:pt idx="22130">
                  <c:v>0.54385416666666697</c:v>
                </c:pt>
                <c:pt idx="22131">
                  <c:v>0.54387731481481505</c:v>
                </c:pt>
                <c:pt idx="22132">
                  <c:v>0.54390046296296302</c:v>
                </c:pt>
                <c:pt idx="22133">
                  <c:v>0.54392361111111098</c:v>
                </c:pt>
                <c:pt idx="22134">
                  <c:v>0.54394675925925895</c:v>
                </c:pt>
                <c:pt idx="22135">
                  <c:v>0.54396990740740803</c:v>
                </c:pt>
                <c:pt idx="22136">
                  <c:v>0.54399305555555599</c:v>
                </c:pt>
                <c:pt idx="22137">
                  <c:v>0.54401620370370396</c:v>
                </c:pt>
                <c:pt idx="22138">
                  <c:v>0.54405092592592597</c:v>
                </c:pt>
                <c:pt idx="22139">
                  <c:v>0.54407407407407404</c:v>
                </c:pt>
                <c:pt idx="22140">
                  <c:v>0.54409722222222201</c:v>
                </c:pt>
                <c:pt idx="22141">
                  <c:v>0.54412037037037098</c:v>
                </c:pt>
                <c:pt idx="22142">
                  <c:v>0.54414351851851905</c:v>
                </c:pt>
                <c:pt idx="22143">
                  <c:v>0.54416666666666702</c:v>
                </c:pt>
                <c:pt idx="22144">
                  <c:v>0.54418981481481499</c:v>
                </c:pt>
                <c:pt idx="22145">
                  <c:v>0.54421296296296295</c:v>
                </c:pt>
                <c:pt idx="22146">
                  <c:v>0.54424768518518496</c:v>
                </c:pt>
                <c:pt idx="22147">
                  <c:v>0.54427083333333404</c:v>
                </c:pt>
                <c:pt idx="22148">
                  <c:v>0.544293981481481</c:v>
                </c:pt>
                <c:pt idx="22149">
                  <c:v>0.54431712962962897</c:v>
                </c:pt>
                <c:pt idx="22150">
                  <c:v>0.54434027777777805</c:v>
                </c:pt>
                <c:pt idx="22151">
                  <c:v>0.54436342592592601</c:v>
                </c:pt>
                <c:pt idx="22152">
                  <c:v>0.54438657407407398</c:v>
                </c:pt>
                <c:pt idx="22153">
                  <c:v>0.54440972222222195</c:v>
                </c:pt>
                <c:pt idx="22154">
                  <c:v>0.54443287037037003</c:v>
                </c:pt>
                <c:pt idx="22155">
                  <c:v>0.54446759259259303</c:v>
                </c:pt>
                <c:pt idx="22156">
                  <c:v>0.544490740740741</c:v>
                </c:pt>
                <c:pt idx="22157">
                  <c:v>0.54451388888888896</c:v>
                </c:pt>
                <c:pt idx="22158">
                  <c:v>0.54453703703703704</c:v>
                </c:pt>
                <c:pt idx="22159">
                  <c:v>0.54456018518518501</c:v>
                </c:pt>
                <c:pt idx="22160">
                  <c:v>0.54458333333333298</c:v>
                </c:pt>
                <c:pt idx="22161">
                  <c:v>0.54460648148148205</c:v>
                </c:pt>
                <c:pt idx="22162">
                  <c:v>0.54462962962963002</c:v>
                </c:pt>
                <c:pt idx="22163">
                  <c:v>0.54465277777777799</c:v>
                </c:pt>
                <c:pt idx="22164">
                  <c:v>0.54467592592592595</c:v>
                </c:pt>
                <c:pt idx="22165">
                  <c:v>0.54471064814814796</c:v>
                </c:pt>
                <c:pt idx="22166">
                  <c:v>0.54473379629629604</c:v>
                </c:pt>
                <c:pt idx="22167">
                  <c:v>0.544756944444444</c:v>
                </c:pt>
                <c:pt idx="22168">
                  <c:v>0.54478009259259297</c:v>
                </c:pt>
                <c:pt idx="22169">
                  <c:v>0.54480324074074105</c:v>
                </c:pt>
                <c:pt idx="22170">
                  <c:v>0.54482638888888901</c:v>
                </c:pt>
                <c:pt idx="22171">
                  <c:v>0.54484953703703698</c:v>
                </c:pt>
                <c:pt idx="22172">
                  <c:v>0.54487268518518495</c:v>
                </c:pt>
                <c:pt idx="22173">
                  <c:v>0.54489583333333402</c:v>
                </c:pt>
                <c:pt idx="22174">
                  <c:v>0.54493055555555603</c:v>
                </c:pt>
                <c:pt idx="22175">
                  <c:v>0.544953703703704</c:v>
                </c:pt>
                <c:pt idx="22176">
                  <c:v>0.54497685185185196</c:v>
                </c:pt>
                <c:pt idx="22177">
                  <c:v>0.54500000000000004</c:v>
                </c:pt>
                <c:pt idx="22178">
                  <c:v>0.54502314814814801</c:v>
                </c:pt>
                <c:pt idx="22179">
                  <c:v>0.54504629629629597</c:v>
                </c:pt>
                <c:pt idx="22180">
                  <c:v>0.54506944444444505</c:v>
                </c:pt>
                <c:pt idx="22181">
                  <c:v>0.54509259259259302</c:v>
                </c:pt>
                <c:pt idx="22182">
                  <c:v>0.54511574074074098</c:v>
                </c:pt>
                <c:pt idx="22183">
                  <c:v>0.54513888888888895</c:v>
                </c:pt>
                <c:pt idx="22184">
                  <c:v>0.54517361111111096</c:v>
                </c:pt>
                <c:pt idx="22185">
                  <c:v>0.54519675925925903</c:v>
                </c:pt>
                <c:pt idx="22186">
                  <c:v>0.545219907407407</c:v>
                </c:pt>
                <c:pt idx="22187">
                  <c:v>0.54524305555555597</c:v>
                </c:pt>
                <c:pt idx="22188">
                  <c:v>0.54526620370370404</c:v>
                </c:pt>
                <c:pt idx="22189">
                  <c:v>0.54528935185185201</c:v>
                </c:pt>
                <c:pt idx="22190">
                  <c:v>0.54531249999999998</c:v>
                </c:pt>
                <c:pt idx="22191">
                  <c:v>0.54533564814814794</c:v>
                </c:pt>
                <c:pt idx="22192">
                  <c:v>0.54535879629629602</c:v>
                </c:pt>
                <c:pt idx="22193">
                  <c:v>0.54539351851851903</c:v>
                </c:pt>
                <c:pt idx="22194">
                  <c:v>0.54541666666666699</c:v>
                </c:pt>
                <c:pt idx="22195">
                  <c:v>0.54543981481481496</c:v>
                </c:pt>
                <c:pt idx="22196">
                  <c:v>0.54546296296296304</c:v>
                </c:pt>
                <c:pt idx="22197">
                  <c:v>0.54548611111111101</c:v>
                </c:pt>
                <c:pt idx="22198">
                  <c:v>0.54550925925925897</c:v>
                </c:pt>
                <c:pt idx="22199">
                  <c:v>0.54553240740740705</c:v>
                </c:pt>
                <c:pt idx="22200">
                  <c:v>0.54556712962962906</c:v>
                </c:pt>
                <c:pt idx="22201">
                  <c:v>0.54559027777777802</c:v>
                </c:pt>
                <c:pt idx="22202">
                  <c:v>0.54561342592592599</c:v>
                </c:pt>
                <c:pt idx="22203">
                  <c:v>0.54563657407407395</c:v>
                </c:pt>
                <c:pt idx="22204">
                  <c:v>0.54565972222222203</c:v>
                </c:pt>
                <c:pt idx="22205">
                  <c:v>0.54568287037037</c:v>
                </c:pt>
                <c:pt idx="22206">
                  <c:v>0.54570601851851896</c:v>
                </c:pt>
                <c:pt idx="22207">
                  <c:v>0.54572916666666704</c:v>
                </c:pt>
                <c:pt idx="22208">
                  <c:v>0.54575231481481501</c:v>
                </c:pt>
                <c:pt idx="22209">
                  <c:v>0.54578703703703701</c:v>
                </c:pt>
                <c:pt idx="22210">
                  <c:v>0.54581018518518498</c:v>
                </c:pt>
                <c:pt idx="22211">
                  <c:v>0.54583333333333295</c:v>
                </c:pt>
                <c:pt idx="22212">
                  <c:v>0.54585648148148203</c:v>
                </c:pt>
                <c:pt idx="22213">
                  <c:v>0.54587962962962999</c:v>
                </c:pt>
                <c:pt idx="22214">
                  <c:v>0.54590277777777796</c:v>
                </c:pt>
                <c:pt idx="22215">
                  <c:v>0.54592592592592604</c:v>
                </c:pt>
                <c:pt idx="22216">
                  <c:v>0.545949074074074</c:v>
                </c:pt>
                <c:pt idx="22217">
                  <c:v>0.54597222222222197</c:v>
                </c:pt>
                <c:pt idx="22218">
                  <c:v>0.54600694444444398</c:v>
                </c:pt>
                <c:pt idx="22219">
                  <c:v>0.54603009259259305</c:v>
                </c:pt>
                <c:pt idx="22220">
                  <c:v>0.54605324074074102</c:v>
                </c:pt>
                <c:pt idx="22221">
                  <c:v>0.54607638888888899</c:v>
                </c:pt>
                <c:pt idx="22222">
                  <c:v>0.54609953703703695</c:v>
                </c:pt>
                <c:pt idx="22223">
                  <c:v>0.54612268518518503</c:v>
                </c:pt>
                <c:pt idx="22224">
                  <c:v>0.546145833333334</c:v>
                </c:pt>
                <c:pt idx="22225">
                  <c:v>0.54616898148148196</c:v>
                </c:pt>
                <c:pt idx="22226">
                  <c:v>0.54619212962962904</c:v>
                </c:pt>
                <c:pt idx="22227">
                  <c:v>0.54621527777777801</c:v>
                </c:pt>
                <c:pt idx="22228">
                  <c:v>0.54625000000000001</c:v>
                </c:pt>
                <c:pt idx="22229">
                  <c:v>0.54627314814814798</c:v>
                </c:pt>
                <c:pt idx="22230">
                  <c:v>0.54629629629629595</c:v>
                </c:pt>
                <c:pt idx="22231">
                  <c:v>0.54631944444444502</c:v>
                </c:pt>
                <c:pt idx="22232">
                  <c:v>0.54634259259259299</c:v>
                </c:pt>
                <c:pt idx="22233">
                  <c:v>0.54636574074074096</c:v>
                </c:pt>
                <c:pt idx="22234">
                  <c:v>0.54638888888888903</c:v>
                </c:pt>
                <c:pt idx="22235">
                  <c:v>0.546412037037037</c:v>
                </c:pt>
                <c:pt idx="22236">
                  <c:v>0.54643518518518497</c:v>
                </c:pt>
                <c:pt idx="22237">
                  <c:v>0.54646990740740697</c:v>
                </c:pt>
                <c:pt idx="22238">
                  <c:v>0.54649305555555605</c:v>
                </c:pt>
                <c:pt idx="22239">
                  <c:v>0.54651620370370402</c:v>
                </c:pt>
                <c:pt idx="22240">
                  <c:v>0.54653935185185198</c:v>
                </c:pt>
                <c:pt idx="22241">
                  <c:v>0.54656249999999995</c:v>
                </c:pt>
                <c:pt idx="22242">
                  <c:v>0.54658564814814803</c:v>
                </c:pt>
                <c:pt idx="22243">
                  <c:v>0.546608796296296</c:v>
                </c:pt>
                <c:pt idx="22244">
                  <c:v>0.54663194444444496</c:v>
                </c:pt>
                <c:pt idx="22245">
                  <c:v>0.54665509259259304</c:v>
                </c:pt>
                <c:pt idx="22246">
                  <c:v>0.54667824074074101</c:v>
                </c:pt>
                <c:pt idx="22247">
                  <c:v>0.54671296296296301</c:v>
                </c:pt>
                <c:pt idx="22248">
                  <c:v>0.54673611111111098</c:v>
                </c:pt>
                <c:pt idx="22249">
                  <c:v>0.54675925925925895</c:v>
                </c:pt>
                <c:pt idx="22250">
                  <c:v>0.54678240740740702</c:v>
                </c:pt>
                <c:pt idx="22251">
                  <c:v>0.54680555555555599</c:v>
                </c:pt>
                <c:pt idx="22252">
                  <c:v>0.54682870370370396</c:v>
                </c:pt>
                <c:pt idx="22253">
                  <c:v>0.54685185185185203</c:v>
                </c:pt>
                <c:pt idx="22254">
                  <c:v>0.546875</c:v>
                </c:pt>
                <c:pt idx="22255">
                  <c:v>0.54689814814814797</c:v>
                </c:pt>
                <c:pt idx="22256">
                  <c:v>0.54693287037036997</c:v>
                </c:pt>
                <c:pt idx="22257">
                  <c:v>0.54695601851851905</c:v>
                </c:pt>
                <c:pt idx="22258">
                  <c:v>0.54697916666666702</c:v>
                </c:pt>
                <c:pt idx="22259">
                  <c:v>0.54700231481481498</c:v>
                </c:pt>
                <c:pt idx="22260">
                  <c:v>0.54702546296296295</c:v>
                </c:pt>
                <c:pt idx="22261">
                  <c:v>0.54704861111111103</c:v>
                </c:pt>
                <c:pt idx="22262">
                  <c:v>0.54707175925925899</c:v>
                </c:pt>
                <c:pt idx="22263">
                  <c:v>0.54709490740740796</c:v>
                </c:pt>
                <c:pt idx="22264">
                  <c:v>0.54712962962962997</c:v>
                </c:pt>
                <c:pt idx="22265">
                  <c:v>0.54715277777777804</c:v>
                </c:pt>
                <c:pt idx="22266">
                  <c:v>0.54717592592592601</c:v>
                </c:pt>
                <c:pt idx="22267">
                  <c:v>0.54719907407407398</c:v>
                </c:pt>
                <c:pt idx="22268">
                  <c:v>0.54722222222222205</c:v>
                </c:pt>
                <c:pt idx="22269">
                  <c:v>0.54724537037037002</c:v>
                </c:pt>
                <c:pt idx="22270">
                  <c:v>0.54726851851851899</c:v>
                </c:pt>
                <c:pt idx="22271">
                  <c:v>0.54729166666666695</c:v>
                </c:pt>
                <c:pt idx="22272">
                  <c:v>0.54731481481481503</c:v>
                </c:pt>
                <c:pt idx="22273">
                  <c:v>0.54734953703703704</c:v>
                </c:pt>
                <c:pt idx="22274">
                  <c:v>0.547372685185185</c:v>
                </c:pt>
                <c:pt idx="22275">
                  <c:v>0.54739583333333397</c:v>
                </c:pt>
                <c:pt idx="22276">
                  <c:v>0.54741898148148105</c:v>
                </c:pt>
                <c:pt idx="22277">
                  <c:v>0.54744212962963001</c:v>
                </c:pt>
                <c:pt idx="22278">
                  <c:v>0.54746527777777798</c:v>
                </c:pt>
                <c:pt idx="22279">
                  <c:v>0.54748842592592595</c:v>
                </c:pt>
                <c:pt idx="22280">
                  <c:v>0.54751157407407403</c:v>
                </c:pt>
                <c:pt idx="22281">
                  <c:v>0.54753472222222199</c:v>
                </c:pt>
                <c:pt idx="22282">
                  <c:v>0.54755787037037096</c:v>
                </c:pt>
                <c:pt idx="22283">
                  <c:v>0.54759259259259296</c:v>
                </c:pt>
                <c:pt idx="22284">
                  <c:v>0.54761574074074104</c:v>
                </c:pt>
                <c:pt idx="22285">
                  <c:v>0.54763888888888901</c:v>
                </c:pt>
                <c:pt idx="22286">
                  <c:v>0.54766203703703698</c:v>
                </c:pt>
                <c:pt idx="22287">
                  <c:v>0.54768518518518505</c:v>
                </c:pt>
                <c:pt idx="22288">
                  <c:v>0.54770833333333302</c:v>
                </c:pt>
                <c:pt idx="22289">
                  <c:v>0.54773148148148199</c:v>
                </c:pt>
                <c:pt idx="22290">
                  <c:v>0.54775462962962995</c:v>
                </c:pt>
                <c:pt idx="22291">
                  <c:v>0.54777777777777803</c:v>
                </c:pt>
                <c:pt idx="22292">
                  <c:v>0.54781250000000004</c:v>
                </c:pt>
                <c:pt idx="22293">
                  <c:v>0.547835648148148</c:v>
                </c:pt>
                <c:pt idx="22294">
                  <c:v>0.54785879629629597</c:v>
                </c:pt>
                <c:pt idx="22295">
                  <c:v>0.54788194444444405</c:v>
                </c:pt>
                <c:pt idx="22296">
                  <c:v>0.54790509259259301</c:v>
                </c:pt>
                <c:pt idx="22297">
                  <c:v>0.54792824074074098</c:v>
                </c:pt>
                <c:pt idx="22298">
                  <c:v>0.54795138888888895</c:v>
                </c:pt>
                <c:pt idx="22299">
                  <c:v>0.54797453703703702</c:v>
                </c:pt>
                <c:pt idx="22300">
                  <c:v>0.54799768518518499</c:v>
                </c:pt>
                <c:pt idx="22301">
                  <c:v>0.548032407407407</c:v>
                </c:pt>
                <c:pt idx="22302">
                  <c:v>0.54805555555555596</c:v>
                </c:pt>
                <c:pt idx="22303">
                  <c:v>0.54807870370370404</c:v>
                </c:pt>
                <c:pt idx="22304">
                  <c:v>0.54810185185185201</c:v>
                </c:pt>
                <c:pt idx="22305">
                  <c:v>0.54812499999999997</c:v>
                </c:pt>
                <c:pt idx="22306">
                  <c:v>0.54814814814814805</c:v>
                </c:pt>
                <c:pt idx="22307">
                  <c:v>0.54817129629629602</c:v>
                </c:pt>
                <c:pt idx="22308">
                  <c:v>0.54819444444444498</c:v>
                </c:pt>
                <c:pt idx="22309">
                  <c:v>0.54821759259259295</c:v>
                </c:pt>
                <c:pt idx="22310">
                  <c:v>0.54825231481481496</c:v>
                </c:pt>
                <c:pt idx="22311">
                  <c:v>0.54827546296296303</c:v>
                </c:pt>
                <c:pt idx="22312">
                  <c:v>0.548298611111111</c:v>
                </c:pt>
                <c:pt idx="22313">
                  <c:v>0.54832175925925897</c:v>
                </c:pt>
                <c:pt idx="22314">
                  <c:v>0.54834490740740705</c:v>
                </c:pt>
                <c:pt idx="22315">
                  <c:v>0.54836805555555601</c:v>
                </c:pt>
                <c:pt idx="22316">
                  <c:v>0.54839120370370398</c:v>
                </c:pt>
                <c:pt idx="22317">
                  <c:v>0.54841435185185206</c:v>
                </c:pt>
                <c:pt idx="22318">
                  <c:v>0.54843750000000002</c:v>
                </c:pt>
                <c:pt idx="22319">
                  <c:v>0.54847222222222203</c:v>
                </c:pt>
                <c:pt idx="22320">
                  <c:v>0.54849537037037099</c:v>
                </c:pt>
                <c:pt idx="22321">
                  <c:v>0.54851851851851896</c:v>
                </c:pt>
                <c:pt idx="22322">
                  <c:v>0.54854166666666704</c:v>
                </c:pt>
                <c:pt idx="22323">
                  <c:v>0.548564814814815</c:v>
                </c:pt>
                <c:pt idx="22324">
                  <c:v>0.54858796296296297</c:v>
                </c:pt>
                <c:pt idx="22325">
                  <c:v>0.54861111111111105</c:v>
                </c:pt>
                <c:pt idx="22326">
                  <c:v>0.54863425925925902</c:v>
                </c:pt>
                <c:pt idx="22327">
                  <c:v>0.54866898148148202</c:v>
                </c:pt>
                <c:pt idx="22328">
                  <c:v>0.54869212962962999</c:v>
                </c:pt>
                <c:pt idx="22329">
                  <c:v>0.54871527777777795</c:v>
                </c:pt>
                <c:pt idx="22330">
                  <c:v>0.54873842592592603</c:v>
                </c:pt>
                <c:pt idx="22331">
                  <c:v>0.548761574074074</c:v>
                </c:pt>
                <c:pt idx="22332">
                  <c:v>0.54878472222222197</c:v>
                </c:pt>
                <c:pt idx="22333">
                  <c:v>0.54880787037037104</c:v>
                </c:pt>
                <c:pt idx="22334">
                  <c:v>0.54883101851851901</c:v>
                </c:pt>
                <c:pt idx="22335">
                  <c:v>0.54885416666666698</c:v>
                </c:pt>
                <c:pt idx="22336">
                  <c:v>0.54888888888888898</c:v>
                </c:pt>
                <c:pt idx="22337">
                  <c:v>0.54891203703703695</c:v>
                </c:pt>
                <c:pt idx="22338">
                  <c:v>0.54893518518518503</c:v>
                </c:pt>
                <c:pt idx="22339">
                  <c:v>0.54895833333333299</c:v>
                </c:pt>
                <c:pt idx="22340">
                  <c:v>0.54898148148148196</c:v>
                </c:pt>
                <c:pt idx="22341">
                  <c:v>0.54900462962963004</c:v>
                </c:pt>
                <c:pt idx="22342">
                  <c:v>0.549027777777778</c:v>
                </c:pt>
                <c:pt idx="22343">
                  <c:v>0.54905092592592597</c:v>
                </c:pt>
                <c:pt idx="22344">
                  <c:v>0.54907407407407405</c:v>
                </c:pt>
                <c:pt idx="22345">
                  <c:v>0.54910879629629605</c:v>
                </c:pt>
                <c:pt idx="22346">
                  <c:v>0.54913194444444502</c:v>
                </c:pt>
                <c:pt idx="22347">
                  <c:v>0.54915509259259299</c:v>
                </c:pt>
                <c:pt idx="22348">
                  <c:v>0.54917824074074095</c:v>
                </c:pt>
                <c:pt idx="22349">
                  <c:v>0.54920138888888903</c:v>
                </c:pt>
                <c:pt idx="22350">
                  <c:v>0.549224537037037</c:v>
                </c:pt>
                <c:pt idx="22351">
                  <c:v>0.54924768518518496</c:v>
                </c:pt>
                <c:pt idx="22352">
                  <c:v>0.54927083333333304</c:v>
                </c:pt>
                <c:pt idx="22353">
                  <c:v>0.54930555555555605</c:v>
                </c:pt>
                <c:pt idx="22354">
                  <c:v>0.54932870370370401</c:v>
                </c:pt>
                <c:pt idx="22355">
                  <c:v>0.54935185185185198</c:v>
                </c:pt>
                <c:pt idx="22356">
                  <c:v>0.54937499999999995</c:v>
                </c:pt>
                <c:pt idx="22357">
                  <c:v>0.54939814814814802</c:v>
                </c:pt>
                <c:pt idx="22358">
                  <c:v>0.54942129629629599</c:v>
                </c:pt>
                <c:pt idx="22359">
                  <c:v>0.54944444444444496</c:v>
                </c:pt>
                <c:pt idx="22360">
                  <c:v>0.54946759259259303</c:v>
                </c:pt>
                <c:pt idx="22361">
                  <c:v>0.54950231481481504</c:v>
                </c:pt>
                <c:pt idx="22362">
                  <c:v>0.54952546296296301</c:v>
                </c:pt>
                <c:pt idx="22363">
                  <c:v>0.54954861111111097</c:v>
                </c:pt>
                <c:pt idx="22364">
                  <c:v>0.54957175925925905</c:v>
                </c:pt>
                <c:pt idx="22365">
                  <c:v>0.54959490740740802</c:v>
                </c:pt>
                <c:pt idx="22366">
                  <c:v>0.54961805555555598</c:v>
                </c:pt>
                <c:pt idx="22367">
                  <c:v>0.54964120370370395</c:v>
                </c:pt>
                <c:pt idx="22368">
                  <c:v>0.54966435185185203</c:v>
                </c:pt>
                <c:pt idx="22369">
                  <c:v>0.5496875</c:v>
                </c:pt>
                <c:pt idx="22370">
                  <c:v>0.54971064814814796</c:v>
                </c:pt>
                <c:pt idx="22371">
                  <c:v>0.54974537037037097</c:v>
                </c:pt>
                <c:pt idx="22372">
                  <c:v>0.54976851851851904</c:v>
                </c:pt>
                <c:pt idx="22373">
                  <c:v>0.54979166666666701</c:v>
                </c:pt>
                <c:pt idx="22374">
                  <c:v>0.54981481481481498</c:v>
                </c:pt>
                <c:pt idx="22375">
                  <c:v>0.54983796296296295</c:v>
                </c:pt>
                <c:pt idx="22376">
                  <c:v>0.54986111111111102</c:v>
                </c:pt>
                <c:pt idx="22377">
                  <c:v>0.54988425925925899</c:v>
                </c:pt>
                <c:pt idx="22378">
                  <c:v>0.54990740740740796</c:v>
                </c:pt>
                <c:pt idx="22379">
                  <c:v>0.54993055555555603</c:v>
                </c:pt>
                <c:pt idx="22380">
                  <c:v>0.54996527777777804</c:v>
                </c:pt>
                <c:pt idx="22381">
                  <c:v>0.54998842592592601</c:v>
                </c:pt>
                <c:pt idx="22382">
                  <c:v>0.55001157407407397</c:v>
                </c:pt>
                <c:pt idx="22383">
                  <c:v>0.55003472222222205</c:v>
                </c:pt>
                <c:pt idx="22384">
                  <c:v>0.55005787037037002</c:v>
                </c:pt>
                <c:pt idx="22385">
                  <c:v>0.55008101851851898</c:v>
                </c:pt>
                <c:pt idx="22386">
                  <c:v>0.55010416666666695</c:v>
                </c:pt>
                <c:pt idx="22387">
                  <c:v>0.55013888888888896</c:v>
                </c:pt>
                <c:pt idx="22388">
                  <c:v>0.55016203703703703</c:v>
                </c:pt>
                <c:pt idx="22389">
                  <c:v>0.550185185185185</c:v>
                </c:pt>
                <c:pt idx="22390">
                  <c:v>0.55020833333333297</c:v>
                </c:pt>
                <c:pt idx="22391">
                  <c:v>0.55023148148148204</c:v>
                </c:pt>
                <c:pt idx="22392">
                  <c:v>0.55025462962963001</c:v>
                </c:pt>
                <c:pt idx="22393">
                  <c:v>0.55027777777777798</c:v>
                </c:pt>
                <c:pt idx="22394">
                  <c:v>0.55030092592592605</c:v>
                </c:pt>
                <c:pt idx="22395">
                  <c:v>0.55032407407407402</c:v>
                </c:pt>
                <c:pt idx="22396">
                  <c:v>0.55035879629629603</c:v>
                </c:pt>
                <c:pt idx="22397">
                  <c:v>0.55038194444444399</c:v>
                </c:pt>
                <c:pt idx="22398">
                  <c:v>0.55040509259259296</c:v>
                </c:pt>
                <c:pt idx="22399">
                  <c:v>0.55042824074074104</c:v>
                </c:pt>
                <c:pt idx="22400">
                  <c:v>0.550451388888889</c:v>
                </c:pt>
                <c:pt idx="22401">
                  <c:v>0.55047453703703697</c:v>
                </c:pt>
                <c:pt idx="22402">
                  <c:v>0.55049768518518505</c:v>
                </c:pt>
                <c:pt idx="22403">
                  <c:v>0.55052083333333302</c:v>
                </c:pt>
                <c:pt idx="22404">
                  <c:v>0.55054398148148198</c:v>
                </c:pt>
                <c:pt idx="22405">
                  <c:v>0.55057870370370399</c:v>
                </c:pt>
                <c:pt idx="22406">
                  <c:v>0.55060185185185195</c:v>
                </c:pt>
                <c:pt idx="22407">
                  <c:v>0.55062500000000003</c:v>
                </c:pt>
                <c:pt idx="22408">
                  <c:v>0.550648148148148</c:v>
                </c:pt>
                <c:pt idx="22409">
                  <c:v>0.55067129629629696</c:v>
                </c:pt>
                <c:pt idx="22410">
                  <c:v>0.55069444444444504</c:v>
                </c:pt>
                <c:pt idx="22411">
                  <c:v>0.55071759259259301</c:v>
                </c:pt>
                <c:pt idx="22412">
                  <c:v>0.55074074074074097</c:v>
                </c:pt>
                <c:pt idx="22413">
                  <c:v>0.55077546296296298</c:v>
                </c:pt>
                <c:pt idx="22414">
                  <c:v>0.55079861111111095</c:v>
                </c:pt>
                <c:pt idx="22415">
                  <c:v>0.55082175925925903</c:v>
                </c:pt>
                <c:pt idx="22416">
                  <c:v>0.55084490740740799</c:v>
                </c:pt>
                <c:pt idx="22417">
                  <c:v>0.55086805555555596</c:v>
                </c:pt>
                <c:pt idx="22418">
                  <c:v>0.55089120370370404</c:v>
                </c:pt>
                <c:pt idx="22419">
                  <c:v>0.550914351851852</c:v>
                </c:pt>
                <c:pt idx="22420">
                  <c:v>0.55093749999999997</c:v>
                </c:pt>
                <c:pt idx="22421">
                  <c:v>0.55096064814814805</c:v>
                </c:pt>
                <c:pt idx="22422">
                  <c:v>0.55099537037037105</c:v>
                </c:pt>
                <c:pt idx="22423">
                  <c:v>0.55101851851851902</c:v>
                </c:pt>
                <c:pt idx="22424">
                  <c:v>0.55104166666666698</c:v>
                </c:pt>
                <c:pt idx="22425">
                  <c:v>0.55106481481481495</c:v>
                </c:pt>
                <c:pt idx="22426">
                  <c:v>0.55108796296296303</c:v>
                </c:pt>
                <c:pt idx="22427">
                  <c:v>0.551111111111111</c:v>
                </c:pt>
                <c:pt idx="22428">
                  <c:v>0.55113425925925896</c:v>
                </c:pt>
                <c:pt idx="22429">
                  <c:v>0.55115740740740704</c:v>
                </c:pt>
                <c:pt idx="22430">
                  <c:v>0.55119212962962905</c:v>
                </c:pt>
                <c:pt idx="22431">
                  <c:v>0.55121527777777801</c:v>
                </c:pt>
                <c:pt idx="22432">
                  <c:v>0.55123842592592598</c:v>
                </c:pt>
                <c:pt idx="22433">
                  <c:v>0.55126157407407395</c:v>
                </c:pt>
                <c:pt idx="22434">
                  <c:v>0.55128472222222202</c:v>
                </c:pt>
                <c:pt idx="22435">
                  <c:v>0.55130787037036999</c:v>
                </c:pt>
                <c:pt idx="22436">
                  <c:v>0.55133101851851896</c:v>
                </c:pt>
                <c:pt idx="22437">
                  <c:v>0.55135416666666703</c:v>
                </c:pt>
                <c:pt idx="22438">
                  <c:v>0.551377314814815</c:v>
                </c:pt>
                <c:pt idx="22439">
                  <c:v>0.55141203703703701</c:v>
                </c:pt>
                <c:pt idx="22440">
                  <c:v>0.55143518518518497</c:v>
                </c:pt>
                <c:pt idx="22441">
                  <c:v>0.55145833333333305</c:v>
                </c:pt>
                <c:pt idx="22442">
                  <c:v>0.55148148148148202</c:v>
                </c:pt>
                <c:pt idx="22443">
                  <c:v>0.55150462962962998</c:v>
                </c:pt>
                <c:pt idx="22444">
                  <c:v>0.55152777777777795</c:v>
                </c:pt>
                <c:pt idx="22445">
                  <c:v>0.55155092592592603</c:v>
                </c:pt>
                <c:pt idx="22446">
                  <c:v>0.55157407407407399</c:v>
                </c:pt>
                <c:pt idx="22447">
                  <c:v>0.55159722222222196</c:v>
                </c:pt>
                <c:pt idx="22448">
                  <c:v>0.55163194444444497</c:v>
                </c:pt>
                <c:pt idx="22449">
                  <c:v>0.55165509259259304</c:v>
                </c:pt>
                <c:pt idx="22450">
                  <c:v>0.55167824074074101</c:v>
                </c:pt>
                <c:pt idx="22451">
                  <c:v>0.55170138888888898</c:v>
                </c:pt>
                <c:pt idx="22452">
                  <c:v>0.55172453703703705</c:v>
                </c:pt>
                <c:pt idx="22453">
                  <c:v>0.55174768518518502</c:v>
                </c:pt>
                <c:pt idx="22454">
                  <c:v>0.55177083333333399</c:v>
                </c:pt>
                <c:pt idx="22455">
                  <c:v>0.55179398148148195</c:v>
                </c:pt>
                <c:pt idx="22456">
                  <c:v>0.55182870370370396</c:v>
                </c:pt>
                <c:pt idx="22457">
                  <c:v>0.55185185185185204</c:v>
                </c:pt>
                <c:pt idx="22458">
                  <c:v>0.551875</c:v>
                </c:pt>
                <c:pt idx="22459">
                  <c:v>0.55189814814814797</c:v>
                </c:pt>
                <c:pt idx="22460">
                  <c:v>0.55192129629629605</c:v>
                </c:pt>
                <c:pt idx="22461">
                  <c:v>0.55194444444444501</c:v>
                </c:pt>
                <c:pt idx="22462">
                  <c:v>0.55196759259259298</c:v>
                </c:pt>
                <c:pt idx="22463">
                  <c:v>0.55199074074074095</c:v>
                </c:pt>
                <c:pt idx="22464">
                  <c:v>0.55202546296296295</c:v>
                </c:pt>
                <c:pt idx="22465">
                  <c:v>0.55204861111111103</c:v>
                </c:pt>
                <c:pt idx="22466">
                  <c:v>0.552071759259259</c:v>
                </c:pt>
                <c:pt idx="22467">
                  <c:v>0.55209490740740796</c:v>
                </c:pt>
                <c:pt idx="22468">
                  <c:v>0.55211805555555604</c:v>
                </c:pt>
                <c:pt idx="22469">
                  <c:v>0.55214120370370401</c:v>
                </c:pt>
                <c:pt idx="22470">
                  <c:v>0.55216435185185198</c:v>
                </c:pt>
                <c:pt idx="22471">
                  <c:v>0.55218750000000005</c:v>
                </c:pt>
                <c:pt idx="22472">
                  <c:v>0.55221064814814802</c:v>
                </c:pt>
                <c:pt idx="22473">
                  <c:v>0.55223379629629599</c:v>
                </c:pt>
                <c:pt idx="22474">
                  <c:v>0.55226851851851899</c:v>
                </c:pt>
                <c:pt idx="22475">
                  <c:v>0.55229166666666696</c:v>
                </c:pt>
                <c:pt idx="22476">
                  <c:v>0.55231481481481504</c:v>
                </c:pt>
                <c:pt idx="22477">
                  <c:v>0.552337962962963</c:v>
                </c:pt>
                <c:pt idx="22478">
                  <c:v>0.55236111111111097</c:v>
                </c:pt>
                <c:pt idx="22479">
                  <c:v>0.55238425925925905</c:v>
                </c:pt>
                <c:pt idx="22480">
                  <c:v>0.55240740740740701</c:v>
                </c:pt>
                <c:pt idx="22481">
                  <c:v>0.55243055555555598</c:v>
                </c:pt>
                <c:pt idx="22482">
                  <c:v>0.55246527777777799</c:v>
                </c:pt>
                <c:pt idx="22483">
                  <c:v>0.55248842592592595</c:v>
                </c:pt>
                <c:pt idx="22484">
                  <c:v>0.55251157407407403</c:v>
                </c:pt>
                <c:pt idx="22485">
                  <c:v>0.552534722222222</c:v>
                </c:pt>
                <c:pt idx="22486">
                  <c:v>0.55255787037036996</c:v>
                </c:pt>
                <c:pt idx="22487">
                  <c:v>0.55258101851851904</c:v>
                </c:pt>
                <c:pt idx="22488">
                  <c:v>0.55260416666666701</c:v>
                </c:pt>
                <c:pt idx="22489">
                  <c:v>0.55262731481481497</c:v>
                </c:pt>
                <c:pt idx="22490">
                  <c:v>0.55266203703703698</c:v>
                </c:pt>
                <c:pt idx="22491">
                  <c:v>0.55268518518518495</c:v>
                </c:pt>
                <c:pt idx="22492">
                  <c:v>0.55270833333333402</c:v>
                </c:pt>
                <c:pt idx="22493">
                  <c:v>0.55273148148148199</c:v>
                </c:pt>
                <c:pt idx="22494">
                  <c:v>0.55275462962962996</c:v>
                </c:pt>
                <c:pt idx="22495">
                  <c:v>0.55277777777777803</c:v>
                </c:pt>
                <c:pt idx="22496">
                  <c:v>0.552800925925926</c:v>
                </c:pt>
                <c:pt idx="22497">
                  <c:v>0.55282407407407397</c:v>
                </c:pt>
                <c:pt idx="22498">
                  <c:v>0.55285879629629597</c:v>
                </c:pt>
                <c:pt idx="22499">
                  <c:v>0.55288194444444505</c:v>
                </c:pt>
                <c:pt idx="22500">
                  <c:v>0.55290509259259302</c:v>
                </c:pt>
                <c:pt idx="22501">
                  <c:v>0.55292824074074098</c:v>
                </c:pt>
                <c:pt idx="22502">
                  <c:v>0.55295138888888895</c:v>
                </c:pt>
                <c:pt idx="22503">
                  <c:v>0.55297453703703703</c:v>
                </c:pt>
                <c:pt idx="22504">
                  <c:v>0.552997685185185</c:v>
                </c:pt>
                <c:pt idx="22505">
                  <c:v>0.55302083333333396</c:v>
                </c:pt>
                <c:pt idx="22506">
                  <c:v>0.55304398148148204</c:v>
                </c:pt>
                <c:pt idx="22507">
                  <c:v>0.55307870370370404</c:v>
                </c:pt>
                <c:pt idx="22508">
                  <c:v>0.55310185185185201</c:v>
                </c:pt>
                <c:pt idx="22509">
                  <c:v>0.55312499999999998</c:v>
                </c:pt>
                <c:pt idx="22510">
                  <c:v>0.55314814814814794</c:v>
                </c:pt>
                <c:pt idx="22511">
                  <c:v>0.55317129629629702</c:v>
                </c:pt>
                <c:pt idx="22512">
                  <c:v>0.55319444444444499</c:v>
                </c:pt>
                <c:pt idx="22513">
                  <c:v>0.55321759259259295</c:v>
                </c:pt>
                <c:pt idx="22514">
                  <c:v>0.55324074074074103</c:v>
                </c:pt>
                <c:pt idx="22515">
                  <c:v>0.553263888888889</c:v>
                </c:pt>
                <c:pt idx="22516">
                  <c:v>0.55329861111111101</c:v>
                </c:pt>
                <c:pt idx="22517">
                  <c:v>0.55332175925925897</c:v>
                </c:pt>
                <c:pt idx="22518">
                  <c:v>0.55334490740740705</c:v>
                </c:pt>
                <c:pt idx="22519">
                  <c:v>0.55336805555555602</c:v>
                </c:pt>
                <c:pt idx="22520">
                  <c:v>0.55339120370370398</c:v>
                </c:pt>
                <c:pt idx="22521">
                  <c:v>0.55341435185185195</c:v>
                </c:pt>
                <c:pt idx="22522">
                  <c:v>0.55343750000000003</c:v>
                </c:pt>
                <c:pt idx="22523">
                  <c:v>0.55346064814814799</c:v>
                </c:pt>
                <c:pt idx="22524">
                  <c:v>0.55349537037037</c:v>
                </c:pt>
                <c:pt idx="22525">
                  <c:v>0.55351851851851896</c:v>
                </c:pt>
                <c:pt idx="22526">
                  <c:v>0.55354166666666704</c:v>
                </c:pt>
                <c:pt idx="22527">
                  <c:v>0.55356481481481501</c:v>
                </c:pt>
                <c:pt idx="22528">
                  <c:v>0.55358796296296298</c:v>
                </c:pt>
                <c:pt idx="22529">
                  <c:v>0.55361111111111105</c:v>
                </c:pt>
                <c:pt idx="22530">
                  <c:v>0.55363425925925902</c:v>
                </c:pt>
                <c:pt idx="22531">
                  <c:v>0.55365740740740799</c:v>
                </c:pt>
                <c:pt idx="22532">
                  <c:v>0.55368055555555595</c:v>
                </c:pt>
                <c:pt idx="22533">
                  <c:v>0.55371527777777796</c:v>
                </c:pt>
                <c:pt idx="22534">
                  <c:v>0.55373842592592604</c:v>
                </c:pt>
                <c:pt idx="22535">
                  <c:v>0.553761574074074</c:v>
                </c:pt>
                <c:pt idx="22536">
                  <c:v>0.55378472222222197</c:v>
                </c:pt>
                <c:pt idx="22537">
                  <c:v>0.55380787037037105</c:v>
                </c:pt>
                <c:pt idx="22538">
                  <c:v>0.55383101851851901</c:v>
                </c:pt>
                <c:pt idx="22539">
                  <c:v>0.55385416666666698</c:v>
                </c:pt>
                <c:pt idx="22540">
                  <c:v>0.55387731481481495</c:v>
                </c:pt>
                <c:pt idx="22541">
                  <c:v>0.55390046296296302</c:v>
                </c:pt>
                <c:pt idx="22542">
                  <c:v>0.55393518518518503</c:v>
                </c:pt>
                <c:pt idx="22543">
                  <c:v>0.553958333333333</c:v>
                </c:pt>
                <c:pt idx="22544">
                  <c:v>0.55398148148148196</c:v>
                </c:pt>
                <c:pt idx="22545">
                  <c:v>0.55400462962963004</c:v>
                </c:pt>
                <c:pt idx="22546">
                  <c:v>0.55402777777777801</c:v>
                </c:pt>
                <c:pt idx="22547">
                  <c:v>0.55405092592592597</c:v>
                </c:pt>
                <c:pt idx="22548">
                  <c:v>0.55407407407407405</c:v>
                </c:pt>
                <c:pt idx="22549">
                  <c:v>0.55409722222222202</c:v>
                </c:pt>
                <c:pt idx="22550">
                  <c:v>0.55412037037037098</c:v>
                </c:pt>
                <c:pt idx="22551">
                  <c:v>0.55415509259259299</c:v>
                </c:pt>
                <c:pt idx="22552">
                  <c:v>0.55417824074074096</c:v>
                </c:pt>
                <c:pt idx="22553">
                  <c:v>0.55420138888888903</c:v>
                </c:pt>
                <c:pt idx="22554">
                  <c:v>0.554224537037037</c:v>
                </c:pt>
                <c:pt idx="22555">
                  <c:v>0.55424768518518497</c:v>
                </c:pt>
                <c:pt idx="22556">
                  <c:v>0.55427083333333405</c:v>
                </c:pt>
                <c:pt idx="22557">
                  <c:v>0.55429398148148201</c:v>
                </c:pt>
                <c:pt idx="22558">
                  <c:v>0.55431712962962898</c:v>
                </c:pt>
                <c:pt idx="22559">
                  <c:v>0.55435185185185198</c:v>
                </c:pt>
                <c:pt idx="22560">
                  <c:v>0.55437499999999995</c:v>
                </c:pt>
                <c:pt idx="22561">
                  <c:v>0.55439814814814803</c:v>
                </c:pt>
                <c:pt idx="22562">
                  <c:v>0.554421296296296</c:v>
                </c:pt>
                <c:pt idx="22563">
                  <c:v>0.55444444444444496</c:v>
                </c:pt>
                <c:pt idx="22564">
                  <c:v>0.55446759259259304</c:v>
                </c:pt>
                <c:pt idx="22565">
                  <c:v>0.55449074074074101</c:v>
                </c:pt>
                <c:pt idx="22566">
                  <c:v>0.55451388888888897</c:v>
                </c:pt>
                <c:pt idx="22567">
                  <c:v>0.55453703703703705</c:v>
                </c:pt>
                <c:pt idx="22568">
                  <c:v>0.55457175925925895</c:v>
                </c:pt>
                <c:pt idx="22569">
                  <c:v>0.55459490740740702</c:v>
                </c:pt>
                <c:pt idx="22570">
                  <c:v>0.55461805555555599</c:v>
                </c:pt>
                <c:pt idx="22571">
                  <c:v>0.55464120370370396</c:v>
                </c:pt>
                <c:pt idx="22572">
                  <c:v>0.55466435185185203</c:v>
                </c:pt>
                <c:pt idx="22573">
                  <c:v>0.5546875</c:v>
                </c:pt>
                <c:pt idx="22574">
                  <c:v>0.55471064814814797</c:v>
                </c:pt>
                <c:pt idx="22575">
                  <c:v>0.55473379629629604</c:v>
                </c:pt>
                <c:pt idx="22576">
                  <c:v>0.55476851851851905</c:v>
                </c:pt>
                <c:pt idx="22577">
                  <c:v>0.55479166666666702</c:v>
                </c:pt>
                <c:pt idx="22578">
                  <c:v>0.55481481481481498</c:v>
                </c:pt>
                <c:pt idx="22579">
                  <c:v>0.55483796296296295</c:v>
                </c:pt>
                <c:pt idx="22580">
                  <c:v>0.55486111111111103</c:v>
                </c:pt>
                <c:pt idx="22581">
                  <c:v>0.55488425925925899</c:v>
                </c:pt>
                <c:pt idx="22582">
                  <c:v>0.55490740740740796</c:v>
                </c:pt>
                <c:pt idx="22583">
                  <c:v>0.55493055555555604</c:v>
                </c:pt>
                <c:pt idx="22584">
                  <c:v>0.554953703703704</c:v>
                </c:pt>
                <c:pt idx="22585">
                  <c:v>0.55498842592592601</c:v>
                </c:pt>
                <c:pt idx="22586">
                  <c:v>0.55501157407407398</c:v>
                </c:pt>
                <c:pt idx="22587">
                  <c:v>0.55503472222222205</c:v>
                </c:pt>
                <c:pt idx="22588">
                  <c:v>0.55505787037037002</c:v>
                </c:pt>
                <c:pt idx="22589">
                  <c:v>0.55508101851851899</c:v>
                </c:pt>
                <c:pt idx="22590">
                  <c:v>0.55510416666666595</c:v>
                </c:pt>
                <c:pt idx="22591">
                  <c:v>0.55512731481481503</c:v>
                </c:pt>
                <c:pt idx="22592">
                  <c:v>0.55516203703703704</c:v>
                </c:pt>
                <c:pt idx="22593">
                  <c:v>0.555185185185185</c:v>
                </c:pt>
                <c:pt idx="22594">
                  <c:v>0.55520833333333297</c:v>
                </c:pt>
                <c:pt idx="22595">
                  <c:v>0.55523148148148205</c:v>
                </c:pt>
                <c:pt idx="22596">
                  <c:v>0.55525462962963001</c:v>
                </c:pt>
                <c:pt idx="22597">
                  <c:v>0.55527777777777798</c:v>
                </c:pt>
                <c:pt idx="22598">
                  <c:v>0.55530092592592595</c:v>
                </c:pt>
                <c:pt idx="22599">
                  <c:v>0.55532407407407403</c:v>
                </c:pt>
                <c:pt idx="22600">
                  <c:v>0.55534722222222199</c:v>
                </c:pt>
                <c:pt idx="22601">
                  <c:v>0.555381944444444</c:v>
                </c:pt>
                <c:pt idx="22602">
                  <c:v>0.55540509259259296</c:v>
                </c:pt>
                <c:pt idx="22603">
                  <c:v>0.55542824074074104</c:v>
                </c:pt>
                <c:pt idx="22604">
                  <c:v>0.55545138888888901</c:v>
                </c:pt>
                <c:pt idx="22605">
                  <c:v>0.55547453703703698</c:v>
                </c:pt>
                <c:pt idx="22606">
                  <c:v>0.55549768518518505</c:v>
                </c:pt>
                <c:pt idx="22607">
                  <c:v>0.55552083333333302</c:v>
                </c:pt>
                <c:pt idx="22608">
                  <c:v>0.55554398148148099</c:v>
                </c:pt>
                <c:pt idx="22609">
                  <c:v>0.55556712962962895</c:v>
                </c:pt>
                <c:pt idx="22610">
                  <c:v>0.55560185185185196</c:v>
                </c:pt>
                <c:pt idx="22611">
                  <c:v>0.55562500000000004</c:v>
                </c:pt>
                <c:pt idx="22612">
                  <c:v>0.555648148148148</c:v>
                </c:pt>
                <c:pt idx="22613">
                  <c:v>0.55567129629629697</c:v>
                </c:pt>
                <c:pt idx="22614">
                  <c:v>0.55569444444444505</c:v>
                </c:pt>
                <c:pt idx="22615">
                  <c:v>0.55571759259259301</c:v>
                </c:pt>
                <c:pt idx="22616">
                  <c:v>0.55574074074074098</c:v>
                </c:pt>
                <c:pt idx="22617">
                  <c:v>0.55576388888888895</c:v>
                </c:pt>
                <c:pt idx="22618">
                  <c:v>0.55578703703703702</c:v>
                </c:pt>
                <c:pt idx="22619">
                  <c:v>0.55582175925925903</c:v>
                </c:pt>
                <c:pt idx="22620">
                  <c:v>0.555844907407408</c:v>
                </c:pt>
                <c:pt idx="22621">
                  <c:v>0.55586805555555596</c:v>
                </c:pt>
                <c:pt idx="22622">
                  <c:v>0.55589120370370404</c:v>
                </c:pt>
                <c:pt idx="22623">
                  <c:v>0.55591435185185201</c:v>
                </c:pt>
                <c:pt idx="22624">
                  <c:v>0.55593749999999997</c:v>
                </c:pt>
                <c:pt idx="22625">
                  <c:v>0.55596064814814805</c:v>
                </c:pt>
                <c:pt idx="22626">
                  <c:v>0.55598379629629602</c:v>
                </c:pt>
                <c:pt idx="22627">
                  <c:v>0.55600694444444398</c:v>
                </c:pt>
                <c:pt idx="22628">
                  <c:v>0.55604166666666699</c:v>
                </c:pt>
                <c:pt idx="22629">
                  <c:v>0.55606481481481496</c:v>
                </c:pt>
                <c:pt idx="22630">
                  <c:v>0.55608796296296303</c:v>
                </c:pt>
                <c:pt idx="22631">
                  <c:v>0.556111111111111</c:v>
                </c:pt>
                <c:pt idx="22632">
                  <c:v>0.55613425925925897</c:v>
                </c:pt>
                <c:pt idx="22633">
                  <c:v>0.55615740740740705</c:v>
                </c:pt>
                <c:pt idx="22634">
                  <c:v>0.55618055555555601</c:v>
                </c:pt>
                <c:pt idx="22635">
                  <c:v>0.55620370370370398</c:v>
                </c:pt>
                <c:pt idx="22636">
                  <c:v>0.55623842592592598</c:v>
                </c:pt>
                <c:pt idx="22637">
                  <c:v>0.55626157407407395</c:v>
                </c:pt>
                <c:pt idx="22638">
                  <c:v>0.55628472222222203</c:v>
                </c:pt>
                <c:pt idx="22639">
                  <c:v>0.55630787037037099</c:v>
                </c:pt>
                <c:pt idx="22640">
                  <c:v>0.55633101851851896</c:v>
                </c:pt>
                <c:pt idx="22641">
                  <c:v>0.55635416666666704</c:v>
                </c:pt>
                <c:pt idx="22642">
                  <c:v>0.556377314814815</c:v>
                </c:pt>
                <c:pt idx="22643">
                  <c:v>0.55640046296296297</c:v>
                </c:pt>
                <c:pt idx="22644">
                  <c:v>0.55642361111111105</c:v>
                </c:pt>
                <c:pt idx="22645">
                  <c:v>0.55645833333333306</c:v>
                </c:pt>
                <c:pt idx="22646">
                  <c:v>0.55648148148148202</c:v>
                </c:pt>
                <c:pt idx="22647">
                  <c:v>0.55650462962962999</c:v>
                </c:pt>
                <c:pt idx="22648">
                  <c:v>0.55652777777777795</c:v>
                </c:pt>
                <c:pt idx="22649">
                  <c:v>0.55655092592592603</c:v>
                </c:pt>
                <c:pt idx="22650">
                  <c:v>0.556574074074074</c:v>
                </c:pt>
                <c:pt idx="22651">
                  <c:v>0.55659722222222197</c:v>
                </c:pt>
                <c:pt idx="22652">
                  <c:v>0.55662037037037104</c:v>
                </c:pt>
                <c:pt idx="22653">
                  <c:v>0.55665509259259305</c:v>
                </c:pt>
                <c:pt idx="22654">
                  <c:v>0.55667824074074101</c:v>
                </c:pt>
                <c:pt idx="22655">
                  <c:v>0.55670138888888898</c:v>
                </c:pt>
                <c:pt idx="22656">
                  <c:v>0.55672453703703695</c:v>
                </c:pt>
                <c:pt idx="22657">
                  <c:v>0.55674768518518503</c:v>
                </c:pt>
                <c:pt idx="22658">
                  <c:v>0.55677083333333399</c:v>
                </c:pt>
                <c:pt idx="22659">
                  <c:v>0.55679398148148196</c:v>
                </c:pt>
                <c:pt idx="22660">
                  <c:v>0.55681712962963004</c:v>
                </c:pt>
                <c:pt idx="22661">
                  <c:v>0.556840277777778</c:v>
                </c:pt>
                <c:pt idx="22662">
                  <c:v>0.55687500000000001</c:v>
                </c:pt>
                <c:pt idx="22663">
                  <c:v>0.55689814814814798</c:v>
                </c:pt>
                <c:pt idx="22664">
                  <c:v>0.55692129629629605</c:v>
                </c:pt>
                <c:pt idx="22665">
                  <c:v>0.55694444444444502</c:v>
                </c:pt>
                <c:pt idx="22666">
                  <c:v>0.55696759259259299</c:v>
                </c:pt>
                <c:pt idx="22667">
                  <c:v>0.55699074074074095</c:v>
                </c:pt>
                <c:pt idx="22668">
                  <c:v>0.55701388888888903</c:v>
                </c:pt>
                <c:pt idx="22669">
                  <c:v>0.557037037037037</c:v>
                </c:pt>
                <c:pt idx="22670">
                  <c:v>0.55706018518518496</c:v>
                </c:pt>
                <c:pt idx="22671">
                  <c:v>0.55709490740740797</c:v>
                </c:pt>
                <c:pt idx="22672">
                  <c:v>0.55711805555555605</c:v>
                </c:pt>
                <c:pt idx="22673">
                  <c:v>0.55714120370370401</c:v>
                </c:pt>
                <c:pt idx="22674">
                  <c:v>0.55716435185185198</c:v>
                </c:pt>
                <c:pt idx="22675">
                  <c:v>0.55718749999999995</c:v>
                </c:pt>
                <c:pt idx="22676">
                  <c:v>0.55721064814814802</c:v>
                </c:pt>
                <c:pt idx="22677">
                  <c:v>0.55723379629629599</c:v>
                </c:pt>
                <c:pt idx="22678">
                  <c:v>0.55725694444444496</c:v>
                </c:pt>
                <c:pt idx="22679">
                  <c:v>0.55728009259259303</c:v>
                </c:pt>
                <c:pt idx="22680">
                  <c:v>0.55731481481481504</c:v>
                </c:pt>
                <c:pt idx="22681">
                  <c:v>0.55733796296296301</c:v>
                </c:pt>
                <c:pt idx="22682">
                  <c:v>0.55736111111111097</c:v>
                </c:pt>
                <c:pt idx="22683">
                  <c:v>0.55738425925925905</c:v>
                </c:pt>
                <c:pt idx="22684">
                  <c:v>0.55740740740740802</c:v>
                </c:pt>
                <c:pt idx="22685">
                  <c:v>0.55743055555555598</c:v>
                </c:pt>
                <c:pt idx="22686">
                  <c:v>0.55745370370370395</c:v>
                </c:pt>
                <c:pt idx="22687">
                  <c:v>0.55748842592592596</c:v>
                </c:pt>
                <c:pt idx="22688">
                  <c:v>0.55751157407407403</c:v>
                </c:pt>
                <c:pt idx="22689">
                  <c:v>0.557534722222222</c:v>
                </c:pt>
                <c:pt idx="22690">
                  <c:v>0.55755787037037097</c:v>
                </c:pt>
                <c:pt idx="22691">
                  <c:v>0.55758101851851904</c:v>
                </c:pt>
                <c:pt idx="22692">
                  <c:v>0.55760416666666701</c:v>
                </c:pt>
                <c:pt idx="22693">
                  <c:v>0.55762731481481498</c:v>
                </c:pt>
                <c:pt idx="22694">
                  <c:v>0.55765046296296295</c:v>
                </c:pt>
                <c:pt idx="22695">
                  <c:v>0.55768518518518495</c:v>
                </c:pt>
                <c:pt idx="22696">
                  <c:v>0.55770833333333403</c:v>
                </c:pt>
                <c:pt idx="22697">
                  <c:v>0.55773148148148199</c:v>
                </c:pt>
                <c:pt idx="22698">
                  <c:v>0.55775462962962996</c:v>
                </c:pt>
                <c:pt idx="22699">
                  <c:v>0.55777777777777804</c:v>
                </c:pt>
                <c:pt idx="22700">
                  <c:v>0.55780092592592601</c:v>
                </c:pt>
                <c:pt idx="22701">
                  <c:v>0.55782407407407397</c:v>
                </c:pt>
                <c:pt idx="22702">
                  <c:v>0.55784722222222205</c:v>
                </c:pt>
                <c:pt idx="22703">
                  <c:v>0.55787037037037002</c:v>
                </c:pt>
                <c:pt idx="22704">
                  <c:v>0.55790509259259302</c:v>
                </c:pt>
                <c:pt idx="22705">
                  <c:v>0.55792824074074099</c:v>
                </c:pt>
                <c:pt idx="22706">
                  <c:v>0.55795138888888896</c:v>
                </c:pt>
                <c:pt idx="22707">
                  <c:v>0.55797453703703703</c:v>
                </c:pt>
                <c:pt idx="22708">
                  <c:v>0.557997685185185</c:v>
                </c:pt>
                <c:pt idx="22709">
                  <c:v>0.55802083333333397</c:v>
                </c:pt>
                <c:pt idx="22710">
                  <c:v>0.55804398148148204</c:v>
                </c:pt>
                <c:pt idx="22711">
                  <c:v>0.55806712962963001</c:v>
                </c:pt>
                <c:pt idx="22712">
                  <c:v>0.55809027777777798</c:v>
                </c:pt>
                <c:pt idx="22713">
                  <c:v>0.55812499999999998</c:v>
                </c:pt>
                <c:pt idx="22714">
                  <c:v>0.55814814814814795</c:v>
                </c:pt>
                <c:pt idx="22715">
                  <c:v>0.55817129629629603</c:v>
                </c:pt>
                <c:pt idx="22716">
                  <c:v>0.55819444444444499</c:v>
                </c:pt>
                <c:pt idx="22717">
                  <c:v>0.55821759259259296</c:v>
                </c:pt>
                <c:pt idx="22718">
                  <c:v>0.55824074074074104</c:v>
                </c:pt>
                <c:pt idx="22719">
                  <c:v>0.558263888888889</c:v>
                </c:pt>
                <c:pt idx="22720">
                  <c:v>0.55828703703703697</c:v>
                </c:pt>
                <c:pt idx="22721">
                  <c:v>0.55831018518518505</c:v>
                </c:pt>
                <c:pt idx="22722">
                  <c:v>0.55834490740740705</c:v>
                </c:pt>
                <c:pt idx="22723">
                  <c:v>0.55836805555555602</c:v>
                </c:pt>
                <c:pt idx="22724">
                  <c:v>0.55839120370370399</c:v>
                </c:pt>
                <c:pt idx="22725">
                  <c:v>0.55841435185185195</c:v>
                </c:pt>
                <c:pt idx="22726">
                  <c:v>0.55843750000000003</c:v>
                </c:pt>
                <c:pt idx="22727">
                  <c:v>0.558460648148148</c:v>
                </c:pt>
                <c:pt idx="22728">
                  <c:v>0.55848379629629596</c:v>
                </c:pt>
                <c:pt idx="22729">
                  <c:v>0.55850694444444404</c:v>
                </c:pt>
                <c:pt idx="22730">
                  <c:v>0.55853009259259301</c:v>
                </c:pt>
                <c:pt idx="22731">
                  <c:v>0.55856481481481501</c:v>
                </c:pt>
                <c:pt idx="22732">
                  <c:v>0.55858796296296298</c:v>
                </c:pt>
                <c:pt idx="22733">
                  <c:v>0.55861111111111095</c:v>
                </c:pt>
                <c:pt idx="22734">
                  <c:v>0.55863425925925903</c:v>
                </c:pt>
                <c:pt idx="22735">
                  <c:v>0.55865740740740799</c:v>
                </c:pt>
                <c:pt idx="22736">
                  <c:v>0.55868055555555596</c:v>
                </c:pt>
                <c:pt idx="22737">
                  <c:v>0.55870370370370404</c:v>
                </c:pt>
                <c:pt idx="22738">
                  <c:v>0.558726851851852</c:v>
                </c:pt>
                <c:pt idx="22739">
                  <c:v>0.55874999999999997</c:v>
                </c:pt>
                <c:pt idx="22740">
                  <c:v>0.55877314814814805</c:v>
                </c:pt>
                <c:pt idx="22741">
                  <c:v>0.55880787037037105</c:v>
                </c:pt>
                <c:pt idx="22742">
                  <c:v>0.55883101851851902</c:v>
                </c:pt>
                <c:pt idx="22743">
                  <c:v>0.55885416666666698</c:v>
                </c:pt>
                <c:pt idx="22744">
                  <c:v>0.55887731481481495</c:v>
                </c:pt>
                <c:pt idx="22745">
                  <c:v>0.55890046296296303</c:v>
                </c:pt>
                <c:pt idx="22746">
                  <c:v>0.558923611111111</c:v>
                </c:pt>
                <c:pt idx="22747">
                  <c:v>0.55894675925925896</c:v>
                </c:pt>
                <c:pt idx="22748">
                  <c:v>0.55896990740740704</c:v>
                </c:pt>
                <c:pt idx="22749">
                  <c:v>0.55899305555555601</c:v>
                </c:pt>
                <c:pt idx="22750">
                  <c:v>0.55902777777777801</c:v>
                </c:pt>
                <c:pt idx="22751">
                  <c:v>0.55905092592592598</c:v>
                </c:pt>
                <c:pt idx="22752">
                  <c:v>0.55907407407407395</c:v>
                </c:pt>
                <c:pt idx="22753">
                  <c:v>0.55909722222222202</c:v>
                </c:pt>
                <c:pt idx="22754">
                  <c:v>0.55912037037036999</c:v>
                </c:pt>
                <c:pt idx="22755">
                  <c:v>0.55914351851851896</c:v>
                </c:pt>
                <c:pt idx="22756">
                  <c:v>0.55916666666666703</c:v>
                </c:pt>
                <c:pt idx="22757">
                  <c:v>0.559189814814815</c:v>
                </c:pt>
                <c:pt idx="22758">
                  <c:v>0.55921296296296297</c:v>
                </c:pt>
                <c:pt idx="22759">
                  <c:v>0.55924768518518497</c:v>
                </c:pt>
                <c:pt idx="22760">
                  <c:v>0.55927083333333305</c:v>
                </c:pt>
                <c:pt idx="22761">
                  <c:v>0.55929398148148202</c:v>
                </c:pt>
                <c:pt idx="22762">
                  <c:v>0.55931712962962898</c:v>
                </c:pt>
                <c:pt idx="22763">
                  <c:v>0.55934027777777795</c:v>
                </c:pt>
                <c:pt idx="22764">
                  <c:v>0.55936342592592603</c:v>
                </c:pt>
                <c:pt idx="22765">
                  <c:v>0.55938657407407399</c:v>
                </c:pt>
                <c:pt idx="22766">
                  <c:v>0.55940972222222196</c:v>
                </c:pt>
                <c:pt idx="22767">
                  <c:v>0.55943287037037004</c:v>
                </c:pt>
                <c:pt idx="22768">
                  <c:v>0.55946759259259304</c:v>
                </c:pt>
                <c:pt idx="22769">
                  <c:v>0.55949074074074101</c:v>
                </c:pt>
                <c:pt idx="22770">
                  <c:v>0.55951388888888898</c:v>
                </c:pt>
                <c:pt idx="22771">
                  <c:v>0.55953703703703705</c:v>
                </c:pt>
                <c:pt idx="22772">
                  <c:v>0.55956018518518502</c:v>
                </c:pt>
                <c:pt idx="22773">
                  <c:v>0.55958333333333299</c:v>
                </c:pt>
                <c:pt idx="22774">
                  <c:v>0.55960648148148195</c:v>
                </c:pt>
                <c:pt idx="22775">
                  <c:v>0.55962962962963003</c:v>
                </c:pt>
                <c:pt idx="22776">
                  <c:v>0.55966435185185204</c:v>
                </c:pt>
                <c:pt idx="22777">
                  <c:v>0.5596875</c:v>
                </c:pt>
                <c:pt idx="22778">
                  <c:v>0.55971064814814797</c:v>
                </c:pt>
                <c:pt idx="22779">
                  <c:v>0.55973379629629605</c:v>
                </c:pt>
                <c:pt idx="22780">
                  <c:v>0.55975694444444501</c:v>
                </c:pt>
                <c:pt idx="22781">
                  <c:v>0.55978009259259298</c:v>
                </c:pt>
                <c:pt idx="22782">
                  <c:v>0.55980324074074095</c:v>
                </c:pt>
                <c:pt idx="22783">
                  <c:v>0.55982638888888903</c:v>
                </c:pt>
                <c:pt idx="22784">
                  <c:v>0.55984953703703699</c:v>
                </c:pt>
                <c:pt idx="22785">
                  <c:v>0.559884259259259</c:v>
                </c:pt>
                <c:pt idx="22786">
                  <c:v>0.55990740740740796</c:v>
                </c:pt>
                <c:pt idx="22787">
                  <c:v>0.55993055555555604</c:v>
                </c:pt>
                <c:pt idx="22788">
                  <c:v>0.55995370370370401</c:v>
                </c:pt>
                <c:pt idx="22789">
                  <c:v>0.55997685185185198</c:v>
                </c:pt>
                <c:pt idx="22790">
                  <c:v>0.56000000000000005</c:v>
                </c:pt>
                <c:pt idx="22791">
                  <c:v>0.56002314814814802</c:v>
                </c:pt>
                <c:pt idx="22792">
                  <c:v>0.56004629629629599</c:v>
                </c:pt>
                <c:pt idx="22793">
                  <c:v>0.56008101851851899</c:v>
                </c:pt>
                <c:pt idx="22794">
                  <c:v>0.56010416666666696</c:v>
                </c:pt>
                <c:pt idx="22795">
                  <c:v>0.56012731481481504</c:v>
                </c:pt>
                <c:pt idx="22796">
                  <c:v>0.560150462962963</c:v>
                </c:pt>
                <c:pt idx="22797">
                  <c:v>0.56017361111111097</c:v>
                </c:pt>
                <c:pt idx="22798">
                  <c:v>0.56019675925925905</c:v>
                </c:pt>
                <c:pt idx="22799">
                  <c:v>0.56021990740740701</c:v>
                </c:pt>
                <c:pt idx="22800">
                  <c:v>0.56025462962963002</c:v>
                </c:pt>
                <c:pt idx="22801">
                  <c:v>0.56027777777777799</c:v>
                </c:pt>
                <c:pt idx="22802">
                  <c:v>0.56030092592592595</c:v>
                </c:pt>
                <c:pt idx="22803">
                  <c:v>0.56032407407407403</c:v>
                </c:pt>
                <c:pt idx="22804">
                  <c:v>0.560347222222222</c:v>
                </c:pt>
                <c:pt idx="22805">
                  <c:v>0.56037037037036996</c:v>
                </c:pt>
                <c:pt idx="22806">
                  <c:v>0.56039351851851904</c:v>
                </c:pt>
                <c:pt idx="22807">
                  <c:v>0.56041666666666701</c:v>
                </c:pt>
                <c:pt idx="22808">
                  <c:v>0.56043981481481497</c:v>
                </c:pt>
                <c:pt idx="22809">
                  <c:v>0.56047453703703698</c:v>
                </c:pt>
                <c:pt idx="22810">
                  <c:v>0.56049768518518495</c:v>
                </c:pt>
                <c:pt idx="22811">
                  <c:v>0.56052083333333402</c:v>
                </c:pt>
                <c:pt idx="22812">
                  <c:v>0.56054398148148199</c:v>
                </c:pt>
                <c:pt idx="22813">
                  <c:v>0.56056712962962896</c:v>
                </c:pt>
                <c:pt idx="22814">
                  <c:v>0.56059027777777803</c:v>
                </c:pt>
                <c:pt idx="22815">
                  <c:v>0.560613425925926</c:v>
                </c:pt>
                <c:pt idx="22816">
                  <c:v>0.56063657407407397</c:v>
                </c:pt>
                <c:pt idx="22817">
                  <c:v>0.56065972222222205</c:v>
                </c:pt>
                <c:pt idx="22818">
                  <c:v>0.56069444444444505</c:v>
                </c:pt>
                <c:pt idx="22819">
                  <c:v>0.56071759259259302</c:v>
                </c:pt>
                <c:pt idx="22820">
                  <c:v>0.56074074074074098</c:v>
                </c:pt>
                <c:pt idx="22821">
                  <c:v>0.56076388888888895</c:v>
                </c:pt>
                <c:pt idx="22822">
                  <c:v>0.56078703703703703</c:v>
                </c:pt>
                <c:pt idx="22823">
                  <c:v>0.560810185185185</c:v>
                </c:pt>
                <c:pt idx="22824">
                  <c:v>0.56083333333333396</c:v>
                </c:pt>
                <c:pt idx="22825">
                  <c:v>0.56085648148148204</c:v>
                </c:pt>
                <c:pt idx="22826">
                  <c:v>0.56089120370370404</c:v>
                </c:pt>
                <c:pt idx="22827">
                  <c:v>0.56091435185185201</c:v>
                </c:pt>
                <c:pt idx="22828">
                  <c:v>0.56093749999999998</c:v>
                </c:pt>
                <c:pt idx="22829">
                  <c:v>0.56096064814814794</c:v>
                </c:pt>
                <c:pt idx="22830">
                  <c:v>0.56098379629629602</c:v>
                </c:pt>
                <c:pt idx="22831">
                  <c:v>0.56100694444444399</c:v>
                </c:pt>
                <c:pt idx="22832">
                  <c:v>0.56103009259259295</c:v>
                </c:pt>
                <c:pt idx="22833">
                  <c:v>0.56105324074074103</c:v>
                </c:pt>
                <c:pt idx="22834">
                  <c:v>0.561076388888889</c:v>
                </c:pt>
                <c:pt idx="22835">
                  <c:v>0.56111111111111101</c:v>
                </c:pt>
                <c:pt idx="22836">
                  <c:v>0.56113425925925897</c:v>
                </c:pt>
                <c:pt idx="22837">
                  <c:v>0.56115740740740705</c:v>
                </c:pt>
                <c:pt idx="22838">
                  <c:v>0.56118055555555602</c:v>
                </c:pt>
                <c:pt idx="22839">
                  <c:v>0.56120370370370398</c:v>
                </c:pt>
                <c:pt idx="22840">
                  <c:v>0.56122685185185195</c:v>
                </c:pt>
                <c:pt idx="22841">
                  <c:v>0.56125000000000003</c:v>
                </c:pt>
                <c:pt idx="22842">
                  <c:v>0.56127314814814799</c:v>
                </c:pt>
                <c:pt idx="22843">
                  <c:v>0.56129629629629596</c:v>
                </c:pt>
                <c:pt idx="22844">
                  <c:v>0.56133101851851896</c:v>
                </c:pt>
                <c:pt idx="22845">
                  <c:v>0.56135416666666704</c:v>
                </c:pt>
                <c:pt idx="22846">
                  <c:v>0.56137731481481501</c:v>
                </c:pt>
                <c:pt idx="22847">
                  <c:v>0.56140046296296298</c:v>
                </c:pt>
                <c:pt idx="22848">
                  <c:v>0.56142361111111105</c:v>
                </c:pt>
                <c:pt idx="22849">
                  <c:v>0.56144675925925902</c:v>
                </c:pt>
                <c:pt idx="22850">
                  <c:v>0.56146990740740699</c:v>
                </c:pt>
                <c:pt idx="22851">
                  <c:v>0.56149305555555595</c:v>
                </c:pt>
                <c:pt idx="22852">
                  <c:v>0.56151620370370403</c:v>
                </c:pt>
                <c:pt idx="22853">
                  <c:v>0.56155092592592604</c:v>
                </c:pt>
                <c:pt idx="22854">
                  <c:v>0.561574074074074</c:v>
                </c:pt>
                <c:pt idx="22855">
                  <c:v>0.56159722222222197</c:v>
                </c:pt>
                <c:pt idx="22856">
                  <c:v>0.56162037037037105</c:v>
                </c:pt>
                <c:pt idx="22857">
                  <c:v>0.56164351851851901</c:v>
                </c:pt>
                <c:pt idx="22858">
                  <c:v>0.56166666666666698</c:v>
                </c:pt>
                <c:pt idx="22859">
                  <c:v>0.56168981481481495</c:v>
                </c:pt>
                <c:pt idx="22860">
                  <c:v>0.56171296296296302</c:v>
                </c:pt>
                <c:pt idx="22861">
                  <c:v>0.56173611111111099</c:v>
                </c:pt>
                <c:pt idx="22862">
                  <c:v>0.561770833333334</c:v>
                </c:pt>
                <c:pt idx="22863">
                  <c:v>0.56179398148148196</c:v>
                </c:pt>
                <c:pt idx="22864">
                  <c:v>0.56181712962962904</c:v>
                </c:pt>
                <c:pt idx="22865">
                  <c:v>0.56184027777777801</c:v>
                </c:pt>
                <c:pt idx="22866">
                  <c:v>0.56186342592592597</c:v>
                </c:pt>
                <c:pt idx="22867">
                  <c:v>0.56188657407407405</c:v>
                </c:pt>
                <c:pt idx="22868">
                  <c:v>0.56190972222222202</c:v>
                </c:pt>
                <c:pt idx="22869">
                  <c:v>0.56193287037037098</c:v>
                </c:pt>
                <c:pt idx="22870">
                  <c:v>0.56196759259259299</c:v>
                </c:pt>
                <c:pt idx="22871">
                  <c:v>0.56199074074074096</c:v>
                </c:pt>
                <c:pt idx="22872">
                  <c:v>0.56201388888888903</c:v>
                </c:pt>
                <c:pt idx="22873">
                  <c:v>0.562037037037037</c:v>
                </c:pt>
                <c:pt idx="22874">
                  <c:v>0.56206018518518497</c:v>
                </c:pt>
                <c:pt idx="22875">
                  <c:v>0.56208333333333305</c:v>
                </c:pt>
                <c:pt idx="22876">
                  <c:v>0.56210648148148201</c:v>
                </c:pt>
                <c:pt idx="22877">
                  <c:v>0.56212962962962998</c:v>
                </c:pt>
                <c:pt idx="22878">
                  <c:v>0.56215277777777795</c:v>
                </c:pt>
                <c:pt idx="22879">
                  <c:v>0.56218749999999995</c:v>
                </c:pt>
                <c:pt idx="22880">
                  <c:v>0.56221064814814803</c:v>
                </c:pt>
                <c:pt idx="22881">
                  <c:v>0.562233796296296</c:v>
                </c:pt>
                <c:pt idx="22882">
                  <c:v>0.56225694444444396</c:v>
                </c:pt>
                <c:pt idx="22883">
                  <c:v>0.56228009259259304</c:v>
                </c:pt>
                <c:pt idx="22884">
                  <c:v>0.56230324074074101</c:v>
                </c:pt>
                <c:pt idx="22885">
                  <c:v>0.56232638888888897</c:v>
                </c:pt>
                <c:pt idx="22886">
                  <c:v>0.56236111111111098</c:v>
                </c:pt>
                <c:pt idx="22887">
                  <c:v>0.56238425925925895</c:v>
                </c:pt>
                <c:pt idx="22888">
                  <c:v>0.56240740740740702</c:v>
                </c:pt>
                <c:pt idx="22889">
                  <c:v>0.56243055555555599</c:v>
                </c:pt>
                <c:pt idx="22890">
                  <c:v>0.56245370370370396</c:v>
                </c:pt>
                <c:pt idx="22891">
                  <c:v>0.56247685185185203</c:v>
                </c:pt>
                <c:pt idx="22892">
                  <c:v>0.5625</c:v>
                </c:pt>
                <c:pt idx="22893">
                  <c:v>0.56252314814814797</c:v>
                </c:pt>
                <c:pt idx="22894">
                  <c:v>0.56254629629629604</c:v>
                </c:pt>
                <c:pt idx="22895">
                  <c:v>0.56258101851851905</c:v>
                </c:pt>
                <c:pt idx="22896">
                  <c:v>0.56260416666666702</c:v>
                </c:pt>
                <c:pt idx="22897">
                  <c:v>0.56262731481481498</c:v>
                </c:pt>
                <c:pt idx="22898">
                  <c:v>0.56265046296296295</c:v>
                </c:pt>
                <c:pt idx="22899">
                  <c:v>0.56267361111111103</c:v>
                </c:pt>
                <c:pt idx="22900">
                  <c:v>0.56269675925925899</c:v>
                </c:pt>
                <c:pt idx="22901">
                  <c:v>0.56271990740740796</c:v>
                </c:pt>
                <c:pt idx="22902">
                  <c:v>0.56274305555555604</c:v>
                </c:pt>
                <c:pt idx="22903">
                  <c:v>0.562766203703704</c:v>
                </c:pt>
                <c:pt idx="22904">
                  <c:v>0.56280092592592601</c:v>
                </c:pt>
                <c:pt idx="22905">
                  <c:v>0.56282407407407398</c:v>
                </c:pt>
                <c:pt idx="22906">
                  <c:v>0.56284722222222205</c:v>
                </c:pt>
                <c:pt idx="22907">
                  <c:v>0.56287037037037002</c:v>
                </c:pt>
                <c:pt idx="22908">
                  <c:v>0.56289351851851899</c:v>
                </c:pt>
                <c:pt idx="22909">
                  <c:v>0.56291666666666595</c:v>
                </c:pt>
                <c:pt idx="22910">
                  <c:v>0.56293981481481503</c:v>
                </c:pt>
                <c:pt idx="22911">
                  <c:v>0.562962962962963</c:v>
                </c:pt>
                <c:pt idx="22912">
                  <c:v>0.56298611111111097</c:v>
                </c:pt>
                <c:pt idx="22913">
                  <c:v>0.56302083333333397</c:v>
                </c:pt>
                <c:pt idx="22914">
                  <c:v>0.56304398148148205</c:v>
                </c:pt>
                <c:pt idx="22915">
                  <c:v>0.56306712962963001</c:v>
                </c:pt>
                <c:pt idx="22916">
                  <c:v>0.56309027777777798</c:v>
                </c:pt>
                <c:pt idx="22917">
                  <c:v>0.56311342592592595</c:v>
                </c:pt>
                <c:pt idx="22918">
                  <c:v>0.56313657407407403</c:v>
                </c:pt>
                <c:pt idx="22919">
                  <c:v>0.56315972222222199</c:v>
                </c:pt>
                <c:pt idx="22920">
                  <c:v>0.56318287037037096</c:v>
                </c:pt>
                <c:pt idx="22921">
                  <c:v>0.56320601851851904</c:v>
                </c:pt>
                <c:pt idx="22922">
                  <c:v>0.56324074074074104</c:v>
                </c:pt>
                <c:pt idx="22923">
                  <c:v>0.56326388888888901</c:v>
                </c:pt>
                <c:pt idx="22924">
                  <c:v>0.56328703703703698</c:v>
                </c:pt>
                <c:pt idx="22925">
                  <c:v>0.56331018518518505</c:v>
                </c:pt>
                <c:pt idx="22926">
                  <c:v>0.56333333333333302</c:v>
                </c:pt>
                <c:pt idx="22927">
                  <c:v>0.56335648148148099</c:v>
                </c:pt>
                <c:pt idx="22928">
                  <c:v>0.56337962962962995</c:v>
                </c:pt>
                <c:pt idx="22929">
                  <c:v>0.56340277777777803</c:v>
                </c:pt>
                <c:pt idx="22930">
                  <c:v>0.563425925925926</c:v>
                </c:pt>
                <c:pt idx="22931">
                  <c:v>0.563460648148148</c:v>
                </c:pt>
                <c:pt idx="22932">
                  <c:v>0.56348379629629597</c:v>
                </c:pt>
                <c:pt idx="22933">
                  <c:v>0.56350694444444405</c:v>
                </c:pt>
                <c:pt idx="22934">
                  <c:v>0.56353009259259301</c:v>
                </c:pt>
                <c:pt idx="22935">
                  <c:v>0.56355324074074098</c:v>
                </c:pt>
                <c:pt idx="22936">
                  <c:v>0.56357638888888895</c:v>
                </c:pt>
                <c:pt idx="22937">
                  <c:v>0.56359953703703702</c:v>
                </c:pt>
                <c:pt idx="22938">
                  <c:v>0.56362268518518499</c:v>
                </c:pt>
                <c:pt idx="22939">
                  <c:v>0.56364583333333396</c:v>
                </c:pt>
                <c:pt idx="22940">
                  <c:v>0.56368055555555596</c:v>
                </c:pt>
                <c:pt idx="22941">
                  <c:v>0.56370370370370404</c:v>
                </c:pt>
                <c:pt idx="22942">
                  <c:v>0.56372685185185201</c:v>
                </c:pt>
                <c:pt idx="22943">
                  <c:v>0.56374999999999997</c:v>
                </c:pt>
                <c:pt idx="22944">
                  <c:v>0.56377314814814805</c:v>
                </c:pt>
                <c:pt idx="22945">
                  <c:v>0.56379629629629602</c:v>
                </c:pt>
                <c:pt idx="22946">
                  <c:v>0.56381944444444498</c:v>
                </c:pt>
                <c:pt idx="22947">
                  <c:v>0.56384259259259295</c:v>
                </c:pt>
                <c:pt idx="22948">
                  <c:v>0.56387731481481496</c:v>
                </c:pt>
                <c:pt idx="22949">
                  <c:v>0.56390046296296303</c:v>
                </c:pt>
                <c:pt idx="22950">
                  <c:v>0.563923611111111</c:v>
                </c:pt>
                <c:pt idx="22951">
                  <c:v>0.56394675925925897</c:v>
                </c:pt>
                <c:pt idx="22952">
                  <c:v>0.56396990740740705</c:v>
                </c:pt>
                <c:pt idx="22953">
                  <c:v>0.56399305555555601</c:v>
                </c:pt>
                <c:pt idx="22954">
                  <c:v>0.56401620370370398</c:v>
                </c:pt>
                <c:pt idx="22955">
                  <c:v>0.56403935185185206</c:v>
                </c:pt>
                <c:pt idx="22956">
                  <c:v>0.56406250000000002</c:v>
                </c:pt>
                <c:pt idx="22957">
                  <c:v>0.56409722222222203</c:v>
                </c:pt>
                <c:pt idx="22958">
                  <c:v>0.56412037037037099</c:v>
                </c:pt>
                <c:pt idx="22959">
                  <c:v>0.56414351851851896</c:v>
                </c:pt>
                <c:pt idx="22960">
                  <c:v>0.56416666666666704</c:v>
                </c:pt>
                <c:pt idx="22961">
                  <c:v>0.564189814814815</c:v>
                </c:pt>
                <c:pt idx="22962">
                  <c:v>0.56421296296296297</c:v>
                </c:pt>
                <c:pt idx="22963">
                  <c:v>0.56423611111111105</c:v>
                </c:pt>
                <c:pt idx="22964">
                  <c:v>0.56425925925925902</c:v>
                </c:pt>
                <c:pt idx="22965">
                  <c:v>0.56429398148148202</c:v>
                </c:pt>
                <c:pt idx="22966">
                  <c:v>0.56431712962962899</c:v>
                </c:pt>
                <c:pt idx="22967">
                  <c:v>0.56434027777777795</c:v>
                </c:pt>
                <c:pt idx="22968">
                  <c:v>0.56436342592592603</c:v>
                </c:pt>
                <c:pt idx="22969">
                  <c:v>0.564386574074074</c:v>
                </c:pt>
                <c:pt idx="22970">
                  <c:v>0.56440972222222197</c:v>
                </c:pt>
                <c:pt idx="22971">
                  <c:v>0.56443287037037004</c:v>
                </c:pt>
                <c:pt idx="22972">
                  <c:v>0.56445601851851901</c:v>
                </c:pt>
                <c:pt idx="22973">
                  <c:v>0.56449074074074101</c:v>
                </c:pt>
                <c:pt idx="22974">
                  <c:v>0.56451388888888898</c:v>
                </c:pt>
                <c:pt idx="22975">
                  <c:v>0.56453703703703695</c:v>
                </c:pt>
                <c:pt idx="22976">
                  <c:v>0.56456018518518503</c:v>
                </c:pt>
                <c:pt idx="22977">
                  <c:v>0.56458333333333299</c:v>
                </c:pt>
                <c:pt idx="22978">
                  <c:v>0.56460648148148196</c:v>
                </c:pt>
                <c:pt idx="22979">
                  <c:v>0.56462962962963004</c:v>
                </c:pt>
                <c:pt idx="22980">
                  <c:v>0.564652777777778</c:v>
                </c:pt>
                <c:pt idx="22981">
                  <c:v>0.56467592592592597</c:v>
                </c:pt>
                <c:pt idx="22982">
                  <c:v>0.56471064814814798</c:v>
                </c:pt>
                <c:pt idx="22983">
                  <c:v>0.56473379629629605</c:v>
                </c:pt>
                <c:pt idx="22984">
                  <c:v>0.56475694444444502</c:v>
                </c:pt>
                <c:pt idx="22985">
                  <c:v>0.56478009259259299</c:v>
                </c:pt>
                <c:pt idx="22986">
                  <c:v>0.56480324074074095</c:v>
                </c:pt>
                <c:pt idx="22987">
                  <c:v>0.56482638888888903</c:v>
                </c:pt>
                <c:pt idx="22988">
                  <c:v>0.564849537037037</c:v>
                </c:pt>
                <c:pt idx="22989">
                  <c:v>0.56487268518518496</c:v>
                </c:pt>
                <c:pt idx="22990">
                  <c:v>0.56489583333333404</c:v>
                </c:pt>
                <c:pt idx="22991">
                  <c:v>0.56493055555555605</c:v>
                </c:pt>
                <c:pt idx="22992">
                  <c:v>0.56495370370370401</c:v>
                </c:pt>
                <c:pt idx="22993">
                  <c:v>0.56497685185185198</c:v>
                </c:pt>
                <c:pt idx="22994">
                  <c:v>0.56499999999999995</c:v>
                </c:pt>
                <c:pt idx="22995">
                  <c:v>0.56502314814814802</c:v>
                </c:pt>
                <c:pt idx="22996">
                  <c:v>0.56504629629629599</c:v>
                </c:pt>
                <c:pt idx="22997">
                  <c:v>0.56506944444444496</c:v>
                </c:pt>
                <c:pt idx="22998">
                  <c:v>0.56509259259259303</c:v>
                </c:pt>
                <c:pt idx="22999">
                  <c:v>0.565115740740741</c:v>
                </c:pt>
                <c:pt idx="23000">
                  <c:v>0.56515046296296301</c:v>
                </c:pt>
                <c:pt idx="23001">
                  <c:v>0.56517361111111097</c:v>
                </c:pt>
                <c:pt idx="23002">
                  <c:v>0.56519675925925905</c:v>
                </c:pt>
                <c:pt idx="23003">
                  <c:v>0.56521990740740802</c:v>
                </c:pt>
                <c:pt idx="23004">
                  <c:v>0.56524305555555598</c:v>
                </c:pt>
                <c:pt idx="23005">
                  <c:v>0.56526620370370395</c:v>
                </c:pt>
                <c:pt idx="23006">
                  <c:v>0.56528935185185203</c:v>
                </c:pt>
                <c:pt idx="23007">
                  <c:v>0.5653125</c:v>
                </c:pt>
                <c:pt idx="23008">
                  <c:v>0.565347222222222</c:v>
                </c:pt>
                <c:pt idx="23009">
                  <c:v>0.56537037037037097</c:v>
                </c:pt>
                <c:pt idx="23010">
                  <c:v>0.56539351851851904</c:v>
                </c:pt>
                <c:pt idx="23011">
                  <c:v>0.56541666666666701</c:v>
                </c:pt>
                <c:pt idx="23012">
                  <c:v>0.56543981481481498</c:v>
                </c:pt>
                <c:pt idx="23013">
                  <c:v>0.56546296296296295</c:v>
                </c:pt>
                <c:pt idx="23014">
                  <c:v>0.56548611111111102</c:v>
                </c:pt>
                <c:pt idx="23015">
                  <c:v>0.56550925925925899</c:v>
                </c:pt>
                <c:pt idx="23016">
                  <c:v>0.56553240740740696</c:v>
                </c:pt>
                <c:pt idx="23017">
                  <c:v>0.56556712962962896</c:v>
                </c:pt>
                <c:pt idx="23018">
                  <c:v>0.56559027777777804</c:v>
                </c:pt>
                <c:pt idx="23019">
                  <c:v>0.56561342592592601</c:v>
                </c:pt>
                <c:pt idx="23020">
                  <c:v>0.56563657407407397</c:v>
                </c:pt>
                <c:pt idx="23021">
                  <c:v>0.56565972222222205</c:v>
                </c:pt>
                <c:pt idx="23022">
                  <c:v>0.56568287037037002</c:v>
                </c:pt>
                <c:pt idx="23023">
                  <c:v>0.56570601851851898</c:v>
                </c:pt>
                <c:pt idx="23024">
                  <c:v>0.56572916666666695</c:v>
                </c:pt>
                <c:pt idx="23025">
                  <c:v>0.56576388888888896</c:v>
                </c:pt>
                <c:pt idx="23026">
                  <c:v>0.56578703703703703</c:v>
                </c:pt>
                <c:pt idx="23027">
                  <c:v>0.565810185185185</c:v>
                </c:pt>
                <c:pt idx="23028">
                  <c:v>0.56583333333333297</c:v>
                </c:pt>
                <c:pt idx="23029">
                  <c:v>0.56585648148148204</c:v>
                </c:pt>
                <c:pt idx="23030">
                  <c:v>0.56587962962963001</c:v>
                </c:pt>
                <c:pt idx="23031">
                  <c:v>0.56590277777777798</c:v>
                </c:pt>
                <c:pt idx="23032">
                  <c:v>0.56592592592592605</c:v>
                </c:pt>
                <c:pt idx="23033">
                  <c:v>0.56596064814814795</c:v>
                </c:pt>
                <c:pt idx="23034">
                  <c:v>0.56598379629629603</c:v>
                </c:pt>
                <c:pt idx="23035">
                  <c:v>0.56600694444444399</c:v>
                </c:pt>
                <c:pt idx="23036">
                  <c:v>0.56603009259259296</c:v>
                </c:pt>
                <c:pt idx="23037">
                  <c:v>0.56605324074074104</c:v>
                </c:pt>
                <c:pt idx="23038">
                  <c:v>0.566076388888889</c:v>
                </c:pt>
                <c:pt idx="23039">
                  <c:v>0.56609953703703697</c:v>
                </c:pt>
                <c:pt idx="23040">
                  <c:v>0.56612268518518505</c:v>
                </c:pt>
                <c:pt idx="23041">
                  <c:v>0.56614583333333401</c:v>
                </c:pt>
                <c:pt idx="23042">
                  <c:v>0.56618055555555602</c:v>
                </c:pt>
                <c:pt idx="23043">
                  <c:v>0.56620370370370399</c:v>
                </c:pt>
                <c:pt idx="23044">
                  <c:v>0.56622685185185195</c:v>
                </c:pt>
                <c:pt idx="23045">
                  <c:v>0.56625000000000003</c:v>
                </c:pt>
                <c:pt idx="23046">
                  <c:v>0.566273148148148</c:v>
                </c:pt>
                <c:pt idx="23047">
                  <c:v>0.56629629629629596</c:v>
                </c:pt>
                <c:pt idx="23048">
                  <c:v>0.56631944444444504</c:v>
                </c:pt>
                <c:pt idx="23049">
                  <c:v>0.56634259259259301</c:v>
                </c:pt>
                <c:pt idx="23050">
                  <c:v>0.56637731481481501</c:v>
                </c:pt>
                <c:pt idx="23051">
                  <c:v>0.56640046296296298</c:v>
                </c:pt>
                <c:pt idx="23052">
                  <c:v>0.56642361111111095</c:v>
                </c:pt>
                <c:pt idx="23053">
                  <c:v>0.56644675925925903</c:v>
                </c:pt>
                <c:pt idx="23054">
                  <c:v>0.56646990740740699</c:v>
                </c:pt>
                <c:pt idx="23055">
                  <c:v>0.56649305555555596</c:v>
                </c:pt>
                <c:pt idx="23056">
                  <c:v>0.56651620370370404</c:v>
                </c:pt>
                <c:pt idx="23057">
                  <c:v>0.566539351851852</c:v>
                </c:pt>
                <c:pt idx="23058">
                  <c:v>0.56656249999999997</c:v>
                </c:pt>
                <c:pt idx="23059">
                  <c:v>0.56658564814814805</c:v>
                </c:pt>
                <c:pt idx="23060">
                  <c:v>0.56662037037037105</c:v>
                </c:pt>
                <c:pt idx="23061">
                  <c:v>0.56664351851851902</c:v>
                </c:pt>
                <c:pt idx="23062">
                  <c:v>0.56666666666666698</c:v>
                </c:pt>
                <c:pt idx="23063">
                  <c:v>0.56668981481481495</c:v>
                </c:pt>
                <c:pt idx="23064">
                  <c:v>0.56671296296296303</c:v>
                </c:pt>
                <c:pt idx="23065">
                  <c:v>0.566736111111111</c:v>
                </c:pt>
                <c:pt idx="23066">
                  <c:v>0.56675925925925896</c:v>
                </c:pt>
                <c:pt idx="23067">
                  <c:v>0.56678240740740704</c:v>
                </c:pt>
                <c:pt idx="23068">
                  <c:v>0.56681712962962905</c:v>
                </c:pt>
                <c:pt idx="23069">
                  <c:v>0.56684027777777801</c:v>
                </c:pt>
                <c:pt idx="23070">
                  <c:v>0.56686342592592598</c:v>
                </c:pt>
                <c:pt idx="23071">
                  <c:v>0.56688657407407395</c:v>
                </c:pt>
                <c:pt idx="23072">
                  <c:v>0.56690972222222202</c:v>
                </c:pt>
                <c:pt idx="23073">
                  <c:v>0.56693287037036999</c:v>
                </c:pt>
                <c:pt idx="23074">
                  <c:v>0.56695601851851896</c:v>
                </c:pt>
                <c:pt idx="23075">
                  <c:v>0.56697916666666703</c:v>
                </c:pt>
                <c:pt idx="23076">
                  <c:v>0.567002314814815</c:v>
                </c:pt>
                <c:pt idx="23077">
                  <c:v>0.56703703703703701</c:v>
                </c:pt>
                <c:pt idx="23078">
                  <c:v>0.56706018518518497</c:v>
                </c:pt>
                <c:pt idx="23079">
                  <c:v>0.56708333333333305</c:v>
                </c:pt>
                <c:pt idx="23080">
                  <c:v>0.56710648148148202</c:v>
                </c:pt>
                <c:pt idx="23081">
                  <c:v>0.56712962962962998</c:v>
                </c:pt>
                <c:pt idx="23082">
                  <c:v>0.56715277777777795</c:v>
                </c:pt>
                <c:pt idx="23083">
                  <c:v>0.56717592592592603</c:v>
                </c:pt>
                <c:pt idx="23084">
                  <c:v>0.56719907407407399</c:v>
                </c:pt>
                <c:pt idx="23085">
                  <c:v>0.56722222222222196</c:v>
                </c:pt>
                <c:pt idx="23086">
                  <c:v>0.56725694444444397</c:v>
                </c:pt>
                <c:pt idx="23087">
                  <c:v>0.56728009259259304</c:v>
                </c:pt>
                <c:pt idx="23088">
                  <c:v>0.56730324074074101</c:v>
                </c:pt>
                <c:pt idx="23089">
                  <c:v>0.56732638888888898</c:v>
                </c:pt>
                <c:pt idx="23090">
                  <c:v>0.56734953703703705</c:v>
                </c:pt>
                <c:pt idx="23091">
                  <c:v>0.56737268518518502</c:v>
                </c:pt>
                <c:pt idx="23092">
                  <c:v>0.56739583333333399</c:v>
                </c:pt>
                <c:pt idx="23093">
                  <c:v>0.56741898148148096</c:v>
                </c:pt>
                <c:pt idx="23094">
                  <c:v>0.56745370370370396</c:v>
                </c:pt>
                <c:pt idx="23095">
                  <c:v>0.56747685185185204</c:v>
                </c:pt>
                <c:pt idx="23096">
                  <c:v>0.5675</c:v>
                </c:pt>
                <c:pt idx="23097">
                  <c:v>0.56752314814814797</c:v>
                </c:pt>
                <c:pt idx="23098">
                  <c:v>0.56754629629629605</c:v>
                </c:pt>
                <c:pt idx="23099">
                  <c:v>0.56756944444444501</c:v>
                </c:pt>
                <c:pt idx="23100">
                  <c:v>0.56759259259259298</c:v>
                </c:pt>
                <c:pt idx="23101">
                  <c:v>0.56761574074074095</c:v>
                </c:pt>
                <c:pt idx="23102">
                  <c:v>0.56765046296296295</c:v>
                </c:pt>
                <c:pt idx="23103">
                  <c:v>0.56767361111111103</c:v>
                </c:pt>
                <c:pt idx="23104">
                  <c:v>0.567696759259259</c:v>
                </c:pt>
                <c:pt idx="23105">
                  <c:v>0.56771990740740796</c:v>
                </c:pt>
                <c:pt idx="23106">
                  <c:v>0.56774305555555604</c:v>
                </c:pt>
                <c:pt idx="23107">
                  <c:v>0.56776620370370401</c:v>
                </c:pt>
                <c:pt idx="23108">
                  <c:v>0.56778935185185198</c:v>
                </c:pt>
                <c:pt idx="23109">
                  <c:v>0.56781250000000005</c:v>
                </c:pt>
                <c:pt idx="23110">
                  <c:v>0.56783564814814802</c:v>
                </c:pt>
                <c:pt idx="23111">
                  <c:v>0.56787037037037102</c:v>
                </c:pt>
                <c:pt idx="23112">
                  <c:v>0.56789351851851899</c:v>
                </c:pt>
                <c:pt idx="23113">
                  <c:v>0.56791666666666696</c:v>
                </c:pt>
                <c:pt idx="23114">
                  <c:v>0.56793981481481504</c:v>
                </c:pt>
                <c:pt idx="23115">
                  <c:v>0.567962962962963</c:v>
                </c:pt>
                <c:pt idx="23116">
                  <c:v>0.56798611111111097</c:v>
                </c:pt>
                <c:pt idx="23117">
                  <c:v>0.56800925925925905</c:v>
                </c:pt>
                <c:pt idx="23118">
                  <c:v>0.56803240740740701</c:v>
                </c:pt>
                <c:pt idx="23119">
                  <c:v>0.56805555555555598</c:v>
                </c:pt>
                <c:pt idx="23120">
                  <c:v>0.56809027777777799</c:v>
                </c:pt>
                <c:pt idx="23121">
                  <c:v>0.56811342592592595</c:v>
                </c:pt>
                <c:pt idx="23122">
                  <c:v>0.56813657407407403</c:v>
                </c:pt>
                <c:pt idx="23123">
                  <c:v>0.568159722222222</c:v>
                </c:pt>
                <c:pt idx="23124">
                  <c:v>0.56818287037036996</c:v>
                </c:pt>
                <c:pt idx="23125">
                  <c:v>0.56820601851851904</c:v>
                </c:pt>
                <c:pt idx="23126">
                  <c:v>0.56822916666666701</c:v>
                </c:pt>
                <c:pt idx="23127">
                  <c:v>0.56825231481481497</c:v>
                </c:pt>
                <c:pt idx="23128">
                  <c:v>0.56828703703703698</c:v>
                </c:pt>
                <c:pt idx="23129">
                  <c:v>0.56831018518518495</c:v>
                </c:pt>
                <c:pt idx="23130">
                  <c:v>0.56833333333333302</c:v>
                </c:pt>
                <c:pt idx="23131">
                  <c:v>0.56835648148148199</c:v>
                </c:pt>
                <c:pt idx="23132">
                  <c:v>0.56837962962962996</c:v>
                </c:pt>
                <c:pt idx="23133">
                  <c:v>0.56840277777777803</c:v>
                </c:pt>
                <c:pt idx="23134">
                  <c:v>0.568425925925926</c:v>
                </c:pt>
                <c:pt idx="23135">
                  <c:v>0.56844907407407397</c:v>
                </c:pt>
                <c:pt idx="23136">
                  <c:v>0.56848379629629597</c:v>
                </c:pt>
                <c:pt idx="23137">
                  <c:v>0.56850694444444405</c:v>
                </c:pt>
                <c:pt idx="23138">
                  <c:v>0.56853009259259302</c:v>
                </c:pt>
                <c:pt idx="23139">
                  <c:v>0.56855324074074098</c:v>
                </c:pt>
                <c:pt idx="23140">
                  <c:v>0.56857638888888895</c:v>
                </c:pt>
                <c:pt idx="23141">
                  <c:v>0.56859953703703703</c:v>
                </c:pt>
                <c:pt idx="23142">
                  <c:v>0.568622685185185</c:v>
                </c:pt>
                <c:pt idx="23143">
                  <c:v>0.56864583333333396</c:v>
                </c:pt>
                <c:pt idx="23144">
                  <c:v>0.56866898148148204</c:v>
                </c:pt>
                <c:pt idx="23145">
                  <c:v>0.56870370370370404</c:v>
                </c:pt>
                <c:pt idx="23146">
                  <c:v>0.56872685185185201</c:v>
                </c:pt>
                <c:pt idx="23147">
                  <c:v>0.56874999999999998</c:v>
                </c:pt>
                <c:pt idx="23148">
                  <c:v>0.56877314814814794</c:v>
                </c:pt>
                <c:pt idx="23149">
                  <c:v>0.56879629629629702</c:v>
                </c:pt>
                <c:pt idx="23150">
                  <c:v>0.56881944444444499</c:v>
                </c:pt>
                <c:pt idx="23151">
                  <c:v>0.56884259259259295</c:v>
                </c:pt>
                <c:pt idx="23152">
                  <c:v>0.56886574074074103</c:v>
                </c:pt>
                <c:pt idx="23153">
                  <c:v>0.56890046296296304</c:v>
                </c:pt>
                <c:pt idx="23154">
                  <c:v>0.56892361111111101</c:v>
                </c:pt>
                <c:pt idx="23155">
                  <c:v>0.56894675925925897</c:v>
                </c:pt>
                <c:pt idx="23156">
                  <c:v>0.56896990740740705</c:v>
                </c:pt>
                <c:pt idx="23157">
                  <c:v>0.56899305555555602</c:v>
                </c:pt>
                <c:pt idx="23158">
                  <c:v>0.56901620370370398</c:v>
                </c:pt>
                <c:pt idx="23159">
                  <c:v>0.56903935185185195</c:v>
                </c:pt>
                <c:pt idx="23160">
                  <c:v>0.56906250000000003</c:v>
                </c:pt>
                <c:pt idx="23161">
                  <c:v>0.56908564814814799</c:v>
                </c:pt>
                <c:pt idx="23162">
                  <c:v>0.56912037037037</c:v>
                </c:pt>
                <c:pt idx="23163">
                  <c:v>0.56914351851851896</c:v>
                </c:pt>
                <c:pt idx="23164">
                  <c:v>0.56916666666666704</c:v>
                </c:pt>
                <c:pt idx="23165">
                  <c:v>0.56918981481481501</c:v>
                </c:pt>
                <c:pt idx="23166">
                  <c:v>0.56921296296296298</c:v>
                </c:pt>
                <c:pt idx="23167">
                  <c:v>0.56923611111111105</c:v>
                </c:pt>
                <c:pt idx="23168">
                  <c:v>0.56925925925925902</c:v>
                </c:pt>
                <c:pt idx="23169">
                  <c:v>0.56929398148148203</c:v>
                </c:pt>
                <c:pt idx="23170">
                  <c:v>0.56931712962962999</c:v>
                </c:pt>
                <c:pt idx="23171">
                  <c:v>0.56934027777777796</c:v>
                </c:pt>
                <c:pt idx="23172">
                  <c:v>0.56936342592592604</c:v>
                </c:pt>
                <c:pt idx="23173">
                  <c:v>0.569386574074074</c:v>
                </c:pt>
                <c:pt idx="23174">
                  <c:v>0.56940972222222197</c:v>
                </c:pt>
                <c:pt idx="23175">
                  <c:v>0.56943287037037005</c:v>
                </c:pt>
                <c:pt idx="23176">
                  <c:v>0.56945601851851901</c:v>
                </c:pt>
                <c:pt idx="23177">
                  <c:v>0.56947916666666698</c:v>
                </c:pt>
                <c:pt idx="23178">
                  <c:v>0.56951388888888899</c:v>
                </c:pt>
                <c:pt idx="23179">
                  <c:v>0.56953703703703695</c:v>
                </c:pt>
                <c:pt idx="23180">
                  <c:v>0.56956018518518503</c:v>
                </c:pt>
                <c:pt idx="23181">
                  <c:v>0.569583333333333</c:v>
                </c:pt>
                <c:pt idx="23182">
                  <c:v>0.56960648148148196</c:v>
                </c:pt>
                <c:pt idx="23183">
                  <c:v>0.56962962962963004</c:v>
                </c:pt>
                <c:pt idx="23184">
                  <c:v>0.56965277777777801</c:v>
                </c:pt>
                <c:pt idx="23185">
                  <c:v>0.56967592592592597</c:v>
                </c:pt>
                <c:pt idx="23186">
                  <c:v>0.56969907407407405</c:v>
                </c:pt>
                <c:pt idx="23187">
                  <c:v>0.56973379629629595</c:v>
                </c:pt>
                <c:pt idx="23188">
                  <c:v>0.56975694444444502</c:v>
                </c:pt>
                <c:pt idx="23189">
                  <c:v>0.56978009259259299</c:v>
                </c:pt>
                <c:pt idx="23190">
                  <c:v>0.56980324074074096</c:v>
                </c:pt>
                <c:pt idx="23191">
                  <c:v>0.56982638888888903</c:v>
                </c:pt>
                <c:pt idx="23192">
                  <c:v>0.569849537037037</c:v>
                </c:pt>
                <c:pt idx="23193">
                  <c:v>0.56987268518518497</c:v>
                </c:pt>
                <c:pt idx="23194">
                  <c:v>0.56989583333333405</c:v>
                </c:pt>
                <c:pt idx="23195">
                  <c:v>0.56991898148148201</c:v>
                </c:pt>
                <c:pt idx="23196">
                  <c:v>0.56995370370370402</c:v>
                </c:pt>
                <c:pt idx="23197">
                  <c:v>0.56997685185185198</c:v>
                </c:pt>
                <c:pt idx="23198">
                  <c:v>0.56999999999999995</c:v>
                </c:pt>
                <c:pt idx="23199">
                  <c:v>0.57002314814814803</c:v>
                </c:pt>
                <c:pt idx="23200">
                  <c:v>0.570046296296296</c:v>
                </c:pt>
                <c:pt idx="23201">
                  <c:v>0.57006944444444496</c:v>
                </c:pt>
                <c:pt idx="23202">
                  <c:v>0.57009259259259304</c:v>
                </c:pt>
                <c:pt idx="23203">
                  <c:v>0.57011574074074101</c:v>
                </c:pt>
                <c:pt idx="23204">
                  <c:v>0.57013888888888897</c:v>
                </c:pt>
                <c:pt idx="23205">
                  <c:v>0.57016203703703705</c:v>
                </c:pt>
                <c:pt idx="23206">
                  <c:v>0.57019675925925895</c:v>
                </c:pt>
                <c:pt idx="23207">
                  <c:v>0.57021990740740702</c:v>
                </c:pt>
                <c:pt idx="23208">
                  <c:v>0.57024305555555599</c:v>
                </c:pt>
                <c:pt idx="23209">
                  <c:v>0.57026620370370396</c:v>
                </c:pt>
                <c:pt idx="23210">
                  <c:v>0.57028935185185203</c:v>
                </c:pt>
                <c:pt idx="23211">
                  <c:v>0.5703125</c:v>
                </c:pt>
                <c:pt idx="23212">
                  <c:v>0.57033564814814797</c:v>
                </c:pt>
                <c:pt idx="23213">
                  <c:v>0.57035879629629604</c:v>
                </c:pt>
                <c:pt idx="23214">
                  <c:v>0.57038194444444501</c:v>
                </c:pt>
                <c:pt idx="23215">
                  <c:v>0.57041666666666702</c:v>
                </c:pt>
                <c:pt idx="23216">
                  <c:v>0.57043981481481498</c:v>
                </c:pt>
                <c:pt idx="23217">
                  <c:v>0.57046296296296295</c:v>
                </c:pt>
                <c:pt idx="23218">
                  <c:v>0.57048611111111103</c:v>
                </c:pt>
                <c:pt idx="23219">
                  <c:v>0.57050925925925899</c:v>
                </c:pt>
                <c:pt idx="23220">
                  <c:v>0.57053240740740696</c:v>
                </c:pt>
                <c:pt idx="23221">
                  <c:v>0.57055555555555604</c:v>
                </c:pt>
                <c:pt idx="23222">
                  <c:v>0.570578703703704</c:v>
                </c:pt>
                <c:pt idx="23223">
                  <c:v>0.57061342592592601</c:v>
                </c:pt>
                <c:pt idx="23224">
                  <c:v>0.57063657407407398</c:v>
                </c:pt>
                <c:pt idx="23225">
                  <c:v>0.57065972222222205</c:v>
                </c:pt>
                <c:pt idx="23226">
                  <c:v>0.57068287037037002</c:v>
                </c:pt>
                <c:pt idx="23227">
                  <c:v>0.57070601851851899</c:v>
                </c:pt>
                <c:pt idx="23228">
                  <c:v>0.57072916666666695</c:v>
                </c:pt>
                <c:pt idx="23229">
                  <c:v>0.57075231481481503</c:v>
                </c:pt>
                <c:pt idx="23230">
                  <c:v>0.570775462962963</c:v>
                </c:pt>
                <c:pt idx="23231">
                  <c:v>0.570810185185185</c:v>
                </c:pt>
                <c:pt idx="23232">
                  <c:v>0.57083333333333297</c:v>
                </c:pt>
                <c:pt idx="23233">
                  <c:v>0.57085648148148205</c:v>
                </c:pt>
                <c:pt idx="23234">
                  <c:v>0.57087962962963001</c:v>
                </c:pt>
                <c:pt idx="23235">
                  <c:v>0.57090277777777798</c:v>
                </c:pt>
                <c:pt idx="23236">
                  <c:v>0.57092592592592595</c:v>
                </c:pt>
                <c:pt idx="23237">
                  <c:v>0.57094907407407403</c:v>
                </c:pt>
                <c:pt idx="23238">
                  <c:v>0.57097222222222199</c:v>
                </c:pt>
                <c:pt idx="23239">
                  <c:v>0.571006944444444</c:v>
                </c:pt>
                <c:pt idx="23240">
                  <c:v>0.57103009259259296</c:v>
                </c:pt>
                <c:pt idx="23241">
                  <c:v>0.57105324074074104</c:v>
                </c:pt>
                <c:pt idx="23242">
                  <c:v>0.57107638888888901</c:v>
                </c:pt>
                <c:pt idx="23243">
                  <c:v>0.57109953703703698</c:v>
                </c:pt>
                <c:pt idx="23244">
                  <c:v>0.57112268518518505</c:v>
                </c:pt>
                <c:pt idx="23245">
                  <c:v>0.57114583333333402</c:v>
                </c:pt>
                <c:pt idx="23246">
                  <c:v>0.57116898148148099</c:v>
                </c:pt>
                <c:pt idx="23247">
                  <c:v>0.57119212962962995</c:v>
                </c:pt>
                <c:pt idx="23248">
                  <c:v>0.57122685185185196</c:v>
                </c:pt>
                <c:pt idx="23249">
                  <c:v>0.57125000000000004</c:v>
                </c:pt>
                <c:pt idx="23250">
                  <c:v>0.571273148148148</c:v>
                </c:pt>
                <c:pt idx="23251">
                  <c:v>0.57129629629629597</c:v>
                </c:pt>
                <c:pt idx="23252">
                  <c:v>0.57131944444444405</c:v>
                </c:pt>
                <c:pt idx="23253">
                  <c:v>0.57134259259259301</c:v>
                </c:pt>
                <c:pt idx="23254">
                  <c:v>0.57136574074074098</c:v>
                </c:pt>
                <c:pt idx="23255">
                  <c:v>0.57138888888888895</c:v>
                </c:pt>
                <c:pt idx="23256">
                  <c:v>0.57142361111111095</c:v>
                </c:pt>
                <c:pt idx="23257">
                  <c:v>0.57144675925925903</c:v>
                </c:pt>
                <c:pt idx="23258">
                  <c:v>0.571469907407407</c:v>
                </c:pt>
                <c:pt idx="23259">
                  <c:v>0.57149305555555596</c:v>
                </c:pt>
                <c:pt idx="23260">
                  <c:v>0.57151620370370404</c:v>
                </c:pt>
                <c:pt idx="23261">
                  <c:v>0.57153935185185201</c:v>
                </c:pt>
                <c:pt idx="23262">
                  <c:v>0.57156249999999997</c:v>
                </c:pt>
                <c:pt idx="23263">
                  <c:v>0.57158564814814805</c:v>
                </c:pt>
                <c:pt idx="23264">
                  <c:v>0.57160879629629602</c:v>
                </c:pt>
                <c:pt idx="23265">
                  <c:v>0.57163194444444498</c:v>
                </c:pt>
                <c:pt idx="23266">
                  <c:v>0.57166666666666699</c:v>
                </c:pt>
                <c:pt idx="23267">
                  <c:v>0.57168981481481496</c:v>
                </c:pt>
                <c:pt idx="23268">
                  <c:v>0.57171296296296303</c:v>
                </c:pt>
                <c:pt idx="23269">
                  <c:v>0.571736111111111</c:v>
                </c:pt>
                <c:pt idx="23270">
                  <c:v>0.57175925925925897</c:v>
                </c:pt>
                <c:pt idx="23271">
                  <c:v>0.57178240740740705</c:v>
                </c:pt>
                <c:pt idx="23272">
                  <c:v>0.57180555555555601</c:v>
                </c:pt>
                <c:pt idx="23273">
                  <c:v>0.57182870370370398</c:v>
                </c:pt>
                <c:pt idx="23274">
                  <c:v>0.57186342592592598</c:v>
                </c:pt>
                <c:pt idx="23275">
                  <c:v>0.57188657407407395</c:v>
                </c:pt>
                <c:pt idx="23276">
                  <c:v>0.57190972222222203</c:v>
                </c:pt>
                <c:pt idx="23277">
                  <c:v>0.57193287037037099</c:v>
                </c:pt>
                <c:pt idx="23278">
                  <c:v>0.57195601851851896</c:v>
                </c:pt>
                <c:pt idx="23279">
                  <c:v>0.57197916666666704</c:v>
                </c:pt>
                <c:pt idx="23280">
                  <c:v>0.572002314814815</c:v>
                </c:pt>
                <c:pt idx="23281">
                  <c:v>0.57202546296296297</c:v>
                </c:pt>
                <c:pt idx="23282">
                  <c:v>0.57204861111111105</c:v>
                </c:pt>
                <c:pt idx="23283">
                  <c:v>0.57208333333333306</c:v>
                </c:pt>
                <c:pt idx="23284">
                  <c:v>0.57210648148148202</c:v>
                </c:pt>
                <c:pt idx="23285">
                  <c:v>0.57212962962962999</c:v>
                </c:pt>
                <c:pt idx="23286">
                  <c:v>0.57215277777777795</c:v>
                </c:pt>
                <c:pt idx="23287">
                  <c:v>0.57217592592592603</c:v>
                </c:pt>
                <c:pt idx="23288">
                  <c:v>0.572199074074074</c:v>
                </c:pt>
                <c:pt idx="23289">
                  <c:v>0.57222222222222197</c:v>
                </c:pt>
                <c:pt idx="23290">
                  <c:v>0.57224537037037104</c:v>
                </c:pt>
                <c:pt idx="23291">
                  <c:v>0.57226851851851901</c:v>
                </c:pt>
                <c:pt idx="23292">
                  <c:v>0.57230324074074101</c:v>
                </c:pt>
                <c:pt idx="23293">
                  <c:v>0.57232638888888898</c:v>
                </c:pt>
                <c:pt idx="23294">
                  <c:v>0.57234953703703695</c:v>
                </c:pt>
                <c:pt idx="23295">
                  <c:v>0.57237268518518503</c:v>
                </c:pt>
                <c:pt idx="23296">
                  <c:v>0.57239583333333399</c:v>
                </c:pt>
                <c:pt idx="23297">
                  <c:v>0.57241898148148196</c:v>
                </c:pt>
                <c:pt idx="23298">
                  <c:v>0.57244212962963004</c:v>
                </c:pt>
                <c:pt idx="23299">
                  <c:v>0.572465277777778</c:v>
                </c:pt>
                <c:pt idx="23300">
                  <c:v>0.57248842592592597</c:v>
                </c:pt>
                <c:pt idx="23301">
                  <c:v>0.57252314814814798</c:v>
                </c:pt>
                <c:pt idx="23302">
                  <c:v>0.57254629629629605</c:v>
                </c:pt>
                <c:pt idx="23303">
                  <c:v>0.57256944444444502</c:v>
                </c:pt>
                <c:pt idx="23304">
                  <c:v>0.57259259259259299</c:v>
                </c:pt>
                <c:pt idx="23305">
                  <c:v>0.57261574074074095</c:v>
                </c:pt>
                <c:pt idx="23306">
                  <c:v>0.57263888888888903</c:v>
                </c:pt>
                <c:pt idx="23307">
                  <c:v>0.572662037037037</c:v>
                </c:pt>
                <c:pt idx="23308">
                  <c:v>0.57268518518518496</c:v>
                </c:pt>
                <c:pt idx="23309">
                  <c:v>0.57270833333333304</c:v>
                </c:pt>
                <c:pt idx="23310">
                  <c:v>0.57274305555555605</c:v>
                </c:pt>
                <c:pt idx="23311">
                  <c:v>0.57276620370370401</c:v>
                </c:pt>
                <c:pt idx="23312">
                  <c:v>0.57278935185185198</c:v>
                </c:pt>
                <c:pt idx="23313">
                  <c:v>0.57281249999999995</c:v>
                </c:pt>
                <c:pt idx="23314">
                  <c:v>0.57283564814814802</c:v>
                </c:pt>
                <c:pt idx="23315">
                  <c:v>0.57285879629629599</c:v>
                </c:pt>
                <c:pt idx="23316">
                  <c:v>0.57288194444444496</c:v>
                </c:pt>
                <c:pt idx="23317">
                  <c:v>0.57290509259259303</c:v>
                </c:pt>
                <c:pt idx="23318">
                  <c:v>0.57293981481481504</c:v>
                </c:pt>
                <c:pt idx="23319">
                  <c:v>0.57296296296296301</c:v>
                </c:pt>
                <c:pt idx="23320">
                  <c:v>0.57298611111111097</c:v>
                </c:pt>
                <c:pt idx="23321">
                  <c:v>0.57300925925925905</c:v>
                </c:pt>
                <c:pt idx="23322">
                  <c:v>0.57303240740740802</c:v>
                </c:pt>
                <c:pt idx="23323">
                  <c:v>0.57305555555555598</c:v>
                </c:pt>
                <c:pt idx="23324">
                  <c:v>0.57307870370370395</c:v>
                </c:pt>
                <c:pt idx="23325">
                  <c:v>0.57310185185185203</c:v>
                </c:pt>
                <c:pt idx="23326">
                  <c:v>0.573125</c:v>
                </c:pt>
                <c:pt idx="23327">
                  <c:v>0.573159722222222</c:v>
                </c:pt>
                <c:pt idx="23328">
                  <c:v>0.57318287037037097</c:v>
                </c:pt>
                <c:pt idx="23329">
                  <c:v>0.57320601851851904</c:v>
                </c:pt>
                <c:pt idx="23330">
                  <c:v>0.57322916666666701</c:v>
                </c:pt>
                <c:pt idx="23331">
                  <c:v>0.57325231481481498</c:v>
                </c:pt>
                <c:pt idx="23332">
                  <c:v>0.57327546296296295</c:v>
                </c:pt>
                <c:pt idx="23333">
                  <c:v>0.57329861111111102</c:v>
                </c:pt>
                <c:pt idx="23334">
                  <c:v>0.57332175925925899</c:v>
                </c:pt>
                <c:pt idx="23335">
                  <c:v>0.57334490740740796</c:v>
                </c:pt>
                <c:pt idx="23336">
                  <c:v>0.57337962962962996</c:v>
                </c:pt>
                <c:pt idx="23337">
                  <c:v>0.57340277777777804</c:v>
                </c:pt>
                <c:pt idx="23338">
                  <c:v>0.57342592592592601</c:v>
                </c:pt>
                <c:pt idx="23339">
                  <c:v>0.57344907407407397</c:v>
                </c:pt>
                <c:pt idx="23340">
                  <c:v>0.57347222222222205</c:v>
                </c:pt>
                <c:pt idx="23341">
                  <c:v>0.57349537037037002</c:v>
                </c:pt>
                <c:pt idx="23342">
                  <c:v>0.57351851851851898</c:v>
                </c:pt>
                <c:pt idx="23343">
                  <c:v>0.57354166666666695</c:v>
                </c:pt>
                <c:pt idx="23344">
                  <c:v>0.57356481481481503</c:v>
                </c:pt>
                <c:pt idx="23345">
                  <c:v>0.57359953703703703</c:v>
                </c:pt>
                <c:pt idx="23346">
                  <c:v>0.573622685185185</c:v>
                </c:pt>
                <c:pt idx="23347">
                  <c:v>0.57364583333333397</c:v>
                </c:pt>
                <c:pt idx="23348">
                  <c:v>0.57366898148148204</c:v>
                </c:pt>
                <c:pt idx="23349">
                  <c:v>0.57369212962963001</c:v>
                </c:pt>
                <c:pt idx="23350">
                  <c:v>0.57371527777777798</c:v>
                </c:pt>
                <c:pt idx="23351">
                  <c:v>0.57373842592592605</c:v>
                </c:pt>
                <c:pt idx="23352">
                  <c:v>0.57376157407407402</c:v>
                </c:pt>
                <c:pt idx="23353">
                  <c:v>0.57378472222222199</c:v>
                </c:pt>
                <c:pt idx="23354">
                  <c:v>0.57381944444444499</c:v>
                </c:pt>
                <c:pt idx="23355">
                  <c:v>0.57384259259259296</c:v>
                </c:pt>
                <c:pt idx="23356">
                  <c:v>0.57386574074074104</c:v>
                </c:pt>
                <c:pt idx="23357">
                  <c:v>0.573888888888889</c:v>
                </c:pt>
                <c:pt idx="23358">
                  <c:v>0.57391203703703697</c:v>
                </c:pt>
                <c:pt idx="23359">
                  <c:v>0.57393518518518505</c:v>
                </c:pt>
                <c:pt idx="23360">
                  <c:v>0.57395833333333302</c:v>
                </c:pt>
                <c:pt idx="23361">
                  <c:v>0.57398148148148198</c:v>
                </c:pt>
                <c:pt idx="23362">
                  <c:v>0.57401620370370399</c:v>
                </c:pt>
                <c:pt idx="23363">
                  <c:v>0.57403935185185195</c:v>
                </c:pt>
                <c:pt idx="23364">
                  <c:v>0.57406250000000003</c:v>
                </c:pt>
                <c:pt idx="23365">
                  <c:v>0.574085648148148</c:v>
                </c:pt>
                <c:pt idx="23366">
                  <c:v>0.57410879629629596</c:v>
                </c:pt>
                <c:pt idx="23367">
                  <c:v>0.57413194444444504</c:v>
                </c:pt>
                <c:pt idx="23368">
                  <c:v>0.57415509259259301</c:v>
                </c:pt>
                <c:pt idx="23369">
                  <c:v>0.57417824074074097</c:v>
                </c:pt>
                <c:pt idx="23370">
                  <c:v>0.57420138888888905</c:v>
                </c:pt>
                <c:pt idx="23371">
                  <c:v>0.57423611111111095</c:v>
                </c:pt>
                <c:pt idx="23372">
                  <c:v>0.57425925925925903</c:v>
                </c:pt>
                <c:pt idx="23373">
                  <c:v>0.57428240740740699</c:v>
                </c:pt>
                <c:pt idx="23374">
                  <c:v>0.57430555555555596</c:v>
                </c:pt>
                <c:pt idx="23375">
                  <c:v>0.57432870370370404</c:v>
                </c:pt>
                <c:pt idx="23376">
                  <c:v>0.574351851851852</c:v>
                </c:pt>
                <c:pt idx="23377">
                  <c:v>0.57437499999999997</c:v>
                </c:pt>
                <c:pt idx="23378">
                  <c:v>0.57439814814814805</c:v>
                </c:pt>
                <c:pt idx="23379">
                  <c:v>0.57443287037037005</c:v>
                </c:pt>
                <c:pt idx="23380">
                  <c:v>0.57445601851851902</c:v>
                </c:pt>
                <c:pt idx="23381">
                  <c:v>0.57447916666666698</c:v>
                </c:pt>
                <c:pt idx="23382">
                  <c:v>0.57450231481481495</c:v>
                </c:pt>
                <c:pt idx="23383">
                  <c:v>0.57452546296296303</c:v>
                </c:pt>
                <c:pt idx="23384">
                  <c:v>0.574548611111111</c:v>
                </c:pt>
                <c:pt idx="23385">
                  <c:v>0.57457175925925896</c:v>
                </c:pt>
                <c:pt idx="23386">
                  <c:v>0.57459490740740704</c:v>
                </c:pt>
                <c:pt idx="23387">
                  <c:v>0.57461805555555601</c:v>
                </c:pt>
                <c:pt idx="23388">
                  <c:v>0.57465277777777801</c:v>
                </c:pt>
                <c:pt idx="23389">
                  <c:v>0.57467592592592598</c:v>
                </c:pt>
                <c:pt idx="23390">
                  <c:v>0.57469907407407395</c:v>
                </c:pt>
                <c:pt idx="23391">
                  <c:v>0.57472222222222202</c:v>
                </c:pt>
                <c:pt idx="23392">
                  <c:v>0.57474537037037099</c:v>
                </c:pt>
                <c:pt idx="23393">
                  <c:v>0.57476851851851896</c:v>
                </c:pt>
                <c:pt idx="23394">
                  <c:v>0.57479166666666703</c:v>
                </c:pt>
                <c:pt idx="23395">
                  <c:v>0.574814814814815</c:v>
                </c:pt>
                <c:pt idx="23396">
                  <c:v>0.57484953703703701</c:v>
                </c:pt>
                <c:pt idx="23397">
                  <c:v>0.57487268518518497</c:v>
                </c:pt>
                <c:pt idx="23398">
                  <c:v>0.57489583333333405</c:v>
                </c:pt>
                <c:pt idx="23399">
                  <c:v>0.57491898148148202</c:v>
                </c:pt>
                <c:pt idx="23400">
                  <c:v>0.57494212962962998</c:v>
                </c:pt>
                <c:pt idx="23401">
                  <c:v>0.57496527777777795</c:v>
                </c:pt>
                <c:pt idx="23402">
                  <c:v>0.57498842592592603</c:v>
                </c:pt>
                <c:pt idx="23403">
                  <c:v>0.57501157407407399</c:v>
                </c:pt>
                <c:pt idx="23404">
                  <c:v>0.57503472222222196</c:v>
                </c:pt>
                <c:pt idx="23405">
                  <c:v>0.57506944444444497</c:v>
                </c:pt>
                <c:pt idx="23406">
                  <c:v>0.57509259259259304</c:v>
                </c:pt>
                <c:pt idx="23407">
                  <c:v>0.57511574074074101</c:v>
                </c:pt>
                <c:pt idx="23408">
                  <c:v>0.57513888888888898</c:v>
                </c:pt>
                <c:pt idx="23409">
                  <c:v>0.57516203703703705</c:v>
                </c:pt>
                <c:pt idx="23410">
                  <c:v>0.57518518518518502</c:v>
                </c:pt>
                <c:pt idx="23411">
                  <c:v>0.57520833333333299</c:v>
                </c:pt>
                <c:pt idx="23412">
                  <c:v>0.57523148148148195</c:v>
                </c:pt>
                <c:pt idx="23413">
                  <c:v>0.57526620370370396</c:v>
                </c:pt>
                <c:pt idx="23414">
                  <c:v>0.57528935185185204</c:v>
                </c:pt>
                <c:pt idx="23415">
                  <c:v>0.5753125</c:v>
                </c:pt>
                <c:pt idx="23416">
                  <c:v>0.57533564814814797</c:v>
                </c:pt>
                <c:pt idx="23417">
                  <c:v>0.57535879629629605</c:v>
                </c:pt>
                <c:pt idx="23418">
                  <c:v>0.57538194444444501</c:v>
                </c:pt>
                <c:pt idx="23419">
                  <c:v>0.57540509259259298</c:v>
                </c:pt>
                <c:pt idx="23420">
                  <c:v>0.57542824074074095</c:v>
                </c:pt>
                <c:pt idx="23421">
                  <c:v>0.57545138888888903</c:v>
                </c:pt>
                <c:pt idx="23422">
                  <c:v>0.57548611111111103</c:v>
                </c:pt>
                <c:pt idx="23423">
                  <c:v>0.575509259259259</c:v>
                </c:pt>
                <c:pt idx="23424">
                  <c:v>0.57553240740740697</c:v>
                </c:pt>
                <c:pt idx="23425">
                  <c:v>0.57555555555555604</c:v>
                </c:pt>
                <c:pt idx="23426">
                  <c:v>0.57557870370370401</c:v>
                </c:pt>
                <c:pt idx="23427">
                  <c:v>0.57560185185185198</c:v>
                </c:pt>
                <c:pt idx="23428">
                  <c:v>0.57562500000000005</c:v>
                </c:pt>
                <c:pt idx="23429">
                  <c:v>0.57564814814814802</c:v>
                </c:pt>
                <c:pt idx="23430">
                  <c:v>0.57568287037037102</c:v>
                </c:pt>
                <c:pt idx="23431">
                  <c:v>0.57570601851851899</c:v>
                </c:pt>
                <c:pt idx="23432">
                  <c:v>0.57572916666666696</c:v>
                </c:pt>
                <c:pt idx="23433">
                  <c:v>0.57575231481481504</c:v>
                </c:pt>
                <c:pt idx="23434">
                  <c:v>0.575775462962963</c:v>
                </c:pt>
                <c:pt idx="23435">
                  <c:v>0.57579861111111097</c:v>
                </c:pt>
                <c:pt idx="23436">
                  <c:v>0.57582175925925905</c:v>
                </c:pt>
                <c:pt idx="23437">
                  <c:v>0.57584490740740701</c:v>
                </c:pt>
                <c:pt idx="23438">
                  <c:v>0.57587962962963002</c:v>
                </c:pt>
                <c:pt idx="23439">
                  <c:v>0.57590277777777799</c:v>
                </c:pt>
                <c:pt idx="23440">
                  <c:v>0.57592592592592595</c:v>
                </c:pt>
                <c:pt idx="23441">
                  <c:v>0.57594907407407403</c:v>
                </c:pt>
                <c:pt idx="23442">
                  <c:v>0.575972222222222</c:v>
                </c:pt>
                <c:pt idx="23443">
                  <c:v>0.57599537037037096</c:v>
                </c:pt>
                <c:pt idx="23444">
                  <c:v>0.57601851851851904</c:v>
                </c:pt>
                <c:pt idx="23445">
                  <c:v>0.57604166666666701</c:v>
                </c:pt>
                <c:pt idx="23446">
                  <c:v>0.57606481481481497</c:v>
                </c:pt>
                <c:pt idx="23447">
                  <c:v>0.57609953703703698</c:v>
                </c:pt>
                <c:pt idx="23448">
                  <c:v>0.57612268518518495</c:v>
                </c:pt>
                <c:pt idx="23449">
                  <c:v>0.57614583333333402</c:v>
                </c:pt>
                <c:pt idx="23450">
                  <c:v>0.57616898148148199</c:v>
                </c:pt>
                <c:pt idx="23451">
                  <c:v>0.57619212962962996</c:v>
                </c:pt>
                <c:pt idx="23452">
                  <c:v>0.57621527777777803</c:v>
                </c:pt>
                <c:pt idx="23453">
                  <c:v>0.576238425925926</c:v>
                </c:pt>
                <c:pt idx="23454">
                  <c:v>0.57626157407407397</c:v>
                </c:pt>
                <c:pt idx="23455">
                  <c:v>0.57629629629629597</c:v>
                </c:pt>
                <c:pt idx="23456">
                  <c:v>0.57631944444444505</c:v>
                </c:pt>
                <c:pt idx="23457">
                  <c:v>0.57634259259259302</c:v>
                </c:pt>
                <c:pt idx="23458">
                  <c:v>0.57636574074074098</c:v>
                </c:pt>
                <c:pt idx="23459">
                  <c:v>0.57638888888888895</c:v>
                </c:pt>
                <c:pt idx="23460">
                  <c:v>0.57641203703703703</c:v>
                </c:pt>
                <c:pt idx="23461">
                  <c:v>0.576435185185185</c:v>
                </c:pt>
                <c:pt idx="23462">
                  <c:v>0.57645833333333396</c:v>
                </c:pt>
                <c:pt idx="23463">
                  <c:v>0.57648148148148204</c:v>
                </c:pt>
                <c:pt idx="23464">
                  <c:v>0.57651620370370404</c:v>
                </c:pt>
                <c:pt idx="23465">
                  <c:v>0.57653935185185201</c:v>
                </c:pt>
                <c:pt idx="23466">
                  <c:v>0.57656249999999998</c:v>
                </c:pt>
                <c:pt idx="23467">
                  <c:v>0.57658564814814794</c:v>
                </c:pt>
                <c:pt idx="23468">
                  <c:v>0.57660879629629702</c:v>
                </c:pt>
                <c:pt idx="23469">
                  <c:v>0.57663194444444499</c:v>
                </c:pt>
                <c:pt idx="23470">
                  <c:v>0.57665509259259295</c:v>
                </c:pt>
                <c:pt idx="23471">
                  <c:v>0.57667824074074103</c:v>
                </c:pt>
                <c:pt idx="23472">
                  <c:v>0.576701388888889</c:v>
                </c:pt>
                <c:pt idx="23473">
                  <c:v>0.57673611111111101</c:v>
                </c:pt>
                <c:pt idx="23474">
                  <c:v>0.57675925925925897</c:v>
                </c:pt>
                <c:pt idx="23475">
                  <c:v>0.57678240740740705</c:v>
                </c:pt>
                <c:pt idx="23476">
                  <c:v>0.57680555555555602</c:v>
                </c:pt>
                <c:pt idx="23477">
                  <c:v>0.57682870370370398</c:v>
                </c:pt>
                <c:pt idx="23478">
                  <c:v>0.57685185185185195</c:v>
                </c:pt>
                <c:pt idx="23479">
                  <c:v>0.57687500000000003</c:v>
                </c:pt>
                <c:pt idx="23480">
                  <c:v>0.57689814814814799</c:v>
                </c:pt>
                <c:pt idx="23481">
                  <c:v>0.57692129629629696</c:v>
                </c:pt>
                <c:pt idx="23482">
                  <c:v>0.57695601851851896</c:v>
                </c:pt>
                <c:pt idx="23483">
                  <c:v>0.57697916666666704</c:v>
                </c:pt>
                <c:pt idx="23484">
                  <c:v>0.57700231481481501</c:v>
                </c:pt>
                <c:pt idx="23485">
                  <c:v>0.57702546296296298</c:v>
                </c:pt>
                <c:pt idx="23486">
                  <c:v>0.57704861111111105</c:v>
                </c:pt>
                <c:pt idx="23487">
                  <c:v>0.57707175925925902</c:v>
                </c:pt>
                <c:pt idx="23488">
                  <c:v>0.57709490740740799</c:v>
                </c:pt>
                <c:pt idx="23489">
                  <c:v>0.57711805555555595</c:v>
                </c:pt>
                <c:pt idx="23490">
                  <c:v>0.57715277777777796</c:v>
                </c:pt>
                <c:pt idx="23491">
                  <c:v>0.57717592592592604</c:v>
                </c:pt>
                <c:pt idx="23492">
                  <c:v>0.577199074074074</c:v>
                </c:pt>
                <c:pt idx="23493">
                  <c:v>0.57722222222222197</c:v>
                </c:pt>
                <c:pt idx="23494">
                  <c:v>0.57724537037037105</c:v>
                </c:pt>
                <c:pt idx="23495">
                  <c:v>0.57726851851851901</c:v>
                </c:pt>
                <c:pt idx="23496">
                  <c:v>0.57729166666666698</c:v>
                </c:pt>
                <c:pt idx="23497">
                  <c:v>0.57731481481481495</c:v>
                </c:pt>
                <c:pt idx="23498">
                  <c:v>0.57734953703703695</c:v>
                </c:pt>
                <c:pt idx="23499">
                  <c:v>0.57737268518518503</c:v>
                </c:pt>
                <c:pt idx="23500">
                  <c:v>0.577395833333334</c:v>
                </c:pt>
                <c:pt idx="23501">
                  <c:v>0.57741898148148196</c:v>
                </c:pt>
                <c:pt idx="23502">
                  <c:v>0.57744212962962904</c:v>
                </c:pt>
                <c:pt idx="23503">
                  <c:v>0.57746527777777801</c:v>
                </c:pt>
                <c:pt idx="23504">
                  <c:v>0.57748842592592597</c:v>
                </c:pt>
                <c:pt idx="23505">
                  <c:v>0.57751157407407405</c:v>
                </c:pt>
                <c:pt idx="23506">
                  <c:v>0.57753472222222202</c:v>
                </c:pt>
                <c:pt idx="23507">
                  <c:v>0.57756944444444502</c:v>
                </c:pt>
                <c:pt idx="23508">
                  <c:v>0.57759259259259299</c:v>
                </c:pt>
                <c:pt idx="23509">
                  <c:v>0.57761574074074096</c:v>
                </c:pt>
                <c:pt idx="23510">
                  <c:v>0.57763888888888903</c:v>
                </c:pt>
                <c:pt idx="23511">
                  <c:v>0.577662037037037</c:v>
                </c:pt>
                <c:pt idx="23512">
                  <c:v>0.57768518518518497</c:v>
                </c:pt>
                <c:pt idx="23513">
                  <c:v>0.57770833333333405</c:v>
                </c:pt>
                <c:pt idx="23514">
                  <c:v>0.57773148148148201</c:v>
                </c:pt>
                <c:pt idx="23515">
                  <c:v>0.57775462962962998</c:v>
                </c:pt>
                <c:pt idx="23516">
                  <c:v>0.57778935185185198</c:v>
                </c:pt>
                <c:pt idx="23517">
                  <c:v>0.57781249999999995</c:v>
                </c:pt>
                <c:pt idx="23518">
                  <c:v>0.57783564814814803</c:v>
                </c:pt>
                <c:pt idx="23519">
                  <c:v>0.577858796296296</c:v>
                </c:pt>
                <c:pt idx="23520">
                  <c:v>0.57788194444444496</c:v>
                </c:pt>
                <c:pt idx="23521">
                  <c:v>0.57790509259259304</c:v>
                </c:pt>
                <c:pt idx="23522">
                  <c:v>0.57792824074074101</c:v>
                </c:pt>
                <c:pt idx="23523">
                  <c:v>0.57795138888888897</c:v>
                </c:pt>
                <c:pt idx="23524">
                  <c:v>0.57797453703703705</c:v>
                </c:pt>
                <c:pt idx="23525">
                  <c:v>0.57799768518518502</c:v>
                </c:pt>
                <c:pt idx="23526">
                  <c:v>0.57803240740740702</c:v>
                </c:pt>
                <c:pt idx="23527">
                  <c:v>0.57805555555555599</c:v>
                </c:pt>
                <c:pt idx="23528">
                  <c:v>0.57807870370370396</c:v>
                </c:pt>
                <c:pt idx="23529">
                  <c:v>0.57810185185185203</c:v>
                </c:pt>
                <c:pt idx="23530">
                  <c:v>0.578125</c:v>
                </c:pt>
                <c:pt idx="23531">
                  <c:v>0.57814814814814797</c:v>
                </c:pt>
                <c:pt idx="23532">
                  <c:v>0.57817129629629604</c:v>
                </c:pt>
                <c:pt idx="23533">
                  <c:v>0.57819444444444501</c:v>
                </c:pt>
                <c:pt idx="23534">
                  <c:v>0.57822916666666702</c:v>
                </c:pt>
                <c:pt idx="23535">
                  <c:v>0.57825231481481498</c:v>
                </c:pt>
                <c:pt idx="23536">
                  <c:v>0.57827546296296295</c:v>
                </c:pt>
                <c:pt idx="23537">
                  <c:v>0.57829861111111103</c:v>
                </c:pt>
                <c:pt idx="23538">
                  <c:v>0.57832175925925899</c:v>
                </c:pt>
                <c:pt idx="23539">
                  <c:v>0.57834490740740796</c:v>
                </c:pt>
                <c:pt idx="23540">
                  <c:v>0.57836805555555604</c:v>
                </c:pt>
                <c:pt idx="23541">
                  <c:v>0.578391203703704</c:v>
                </c:pt>
                <c:pt idx="23542">
                  <c:v>0.57842592592592601</c:v>
                </c:pt>
                <c:pt idx="23543">
                  <c:v>0.57844907407407398</c:v>
                </c:pt>
                <c:pt idx="23544">
                  <c:v>0.57847222222222205</c:v>
                </c:pt>
                <c:pt idx="23545">
                  <c:v>0.57849537037037002</c:v>
                </c:pt>
                <c:pt idx="23546">
                  <c:v>0.57851851851851899</c:v>
                </c:pt>
                <c:pt idx="23547">
                  <c:v>0.57854166666666695</c:v>
                </c:pt>
                <c:pt idx="23548">
                  <c:v>0.57856481481481503</c:v>
                </c:pt>
                <c:pt idx="23549">
                  <c:v>0.578587962962963</c:v>
                </c:pt>
                <c:pt idx="23550">
                  <c:v>0.57861111111111097</c:v>
                </c:pt>
                <c:pt idx="23551">
                  <c:v>0.57864583333333397</c:v>
                </c:pt>
                <c:pt idx="23552">
                  <c:v>0.57866898148148205</c:v>
                </c:pt>
                <c:pt idx="23553">
                  <c:v>0.57869212962963001</c:v>
                </c:pt>
                <c:pt idx="23554">
                  <c:v>0.57871527777777798</c:v>
                </c:pt>
                <c:pt idx="23555">
                  <c:v>0.57873842592592595</c:v>
                </c:pt>
                <c:pt idx="23556">
                  <c:v>0.57876157407407403</c:v>
                </c:pt>
                <c:pt idx="23557">
                  <c:v>0.57878472222222199</c:v>
                </c:pt>
                <c:pt idx="23558">
                  <c:v>0.57880787037037096</c:v>
                </c:pt>
                <c:pt idx="23559">
                  <c:v>0.57883101851851904</c:v>
                </c:pt>
                <c:pt idx="23560">
                  <c:v>0.57886574074074104</c:v>
                </c:pt>
                <c:pt idx="23561">
                  <c:v>0.57888888888888901</c:v>
                </c:pt>
                <c:pt idx="23562">
                  <c:v>0.57891203703703698</c:v>
                </c:pt>
                <c:pt idx="23563">
                  <c:v>0.57893518518518505</c:v>
                </c:pt>
                <c:pt idx="23564">
                  <c:v>0.57895833333333302</c:v>
                </c:pt>
                <c:pt idx="23565">
                  <c:v>0.57898148148148199</c:v>
                </c:pt>
                <c:pt idx="23566">
                  <c:v>0.57900462962962995</c:v>
                </c:pt>
                <c:pt idx="23567">
                  <c:v>0.57902777777777803</c:v>
                </c:pt>
                <c:pt idx="23568">
                  <c:v>0.579050925925926</c:v>
                </c:pt>
                <c:pt idx="23569">
                  <c:v>0.579085648148148</c:v>
                </c:pt>
                <c:pt idx="23570">
                  <c:v>0.57910879629629597</c:v>
                </c:pt>
                <c:pt idx="23571">
                  <c:v>0.57913194444444405</c:v>
                </c:pt>
                <c:pt idx="23572">
                  <c:v>0.57915509259259301</c:v>
                </c:pt>
                <c:pt idx="23573">
                  <c:v>0.57917824074074098</c:v>
                </c:pt>
                <c:pt idx="23574">
                  <c:v>0.57920138888888895</c:v>
                </c:pt>
                <c:pt idx="23575">
                  <c:v>0.57922453703703702</c:v>
                </c:pt>
                <c:pt idx="23576">
                  <c:v>0.57924768518518499</c:v>
                </c:pt>
                <c:pt idx="23577">
                  <c:v>0.57927083333333396</c:v>
                </c:pt>
                <c:pt idx="23578">
                  <c:v>0.57930555555555596</c:v>
                </c:pt>
                <c:pt idx="23579">
                  <c:v>0.57932870370370404</c:v>
                </c:pt>
                <c:pt idx="23580">
                  <c:v>0.57935185185185201</c:v>
                </c:pt>
                <c:pt idx="23581">
                  <c:v>0.57937499999999997</c:v>
                </c:pt>
                <c:pt idx="23582">
                  <c:v>0.57939814814814805</c:v>
                </c:pt>
                <c:pt idx="23583">
                  <c:v>0.57942129629629602</c:v>
                </c:pt>
                <c:pt idx="23584">
                  <c:v>0.57944444444444498</c:v>
                </c:pt>
                <c:pt idx="23585">
                  <c:v>0.57946759259259295</c:v>
                </c:pt>
                <c:pt idx="23586">
                  <c:v>0.57950231481481496</c:v>
                </c:pt>
                <c:pt idx="23587">
                  <c:v>0.57952546296296303</c:v>
                </c:pt>
                <c:pt idx="23588">
                  <c:v>0.579548611111111</c:v>
                </c:pt>
                <c:pt idx="23589">
                  <c:v>0.57957175925925897</c:v>
                </c:pt>
                <c:pt idx="23590">
                  <c:v>0.57959490740740705</c:v>
                </c:pt>
                <c:pt idx="23591">
                  <c:v>0.57961805555555601</c:v>
                </c:pt>
                <c:pt idx="23592">
                  <c:v>0.57964120370370398</c:v>
                </c:pt>
                <c:pt idx="23593">
                  <c:v>0.57966435185185206</c:v>
                </c:pt>
                <c:pt idx="23594">
                  <c:v>0.57968750000000002</c:v>
                </c:pt>
                <c:pt idx="23595">
                  <c:v>0.57972222222222203</c:v>
                </c:pt>
                <c:pt idx="23596">
                  <c:v>0.57974537037037099</c:v>
                </c:pt>
                <c:pt idx="23597">
                  <c:v>0.57976851851851896</c:v>
                </c:pt>
                <c:pt idx="23598">
                  <c:v>0.57979166666666704</c:v>
                </c:pt>
                <c:pt idx="23599">
                  <c:v>0.579814814814815</c:v>
                </c:pt>
                <c:pt idx="23600">
                  <c:v>0.57983796296296297</c:v>
                </c:pt>
                <c:pt idx="23601">
                  <c:v>0.57986111111111105</c:v>
                </c:pt>
                <c:pt idx="23602">
                  <c:v>0.57988425925925902</c:v>
                </c:pt>
                <c:pt idx="23603">
                  <c:v>0.57991898148148202</c:v>
                </c:pt>
                <c:pt idx="23604">
                  <c:v>0.57994212962962999</c:v>
                </c:pt>
                <c:pt idx="23605">
                  <c:v>0.57996527777777795</c:v>
                </c:pt>
                <c:pt idx="23606">
                  <c:v>0.57998842592592603</c:v>
                </c:pt>
                <c:pt idx="23607">
                  <c:v>0.580011574074074</c:v>
                </c:pt>
                <c:pt idx="23608">
                  <c:v>0.58003472222222197</c:v>
                </c:pt>
                <c:pt idx="23609">
                  <c:v>0.58005787037037104</c:v>
                </c:pt>
                <c:pt idx="23610">
                  <c:v>0.58008101851851901</c:v>
                </c:pt>
                <c:pt idx="23611">
                  <c:v>0.58010416666666698</c:v>
                </c:pt>
                <c:pt idx="23612">
                  <c:v>0.58013888888888898</c:v>
                </c:pt>
                <c:pt idx="23613">
                  <c:v>0.58016203703703695</c:v>
                </c:pt>
                <c:pt idx="23614">
                  <c:v>0.58018518518518503</c:v>
                </c:pt>
                <c:pt idx="23615">
                  <c:v>0.58020833333333299</c:v>
                </c:pt>
                <c:pt idx="23616">
                  <c:v>0.58023148148148196</c:v>
                </c:pt>
                <c:pt idx="23617">
                  <c:v>0.58025462962963004</c:v>
                </c:pt>
                <c:pt idx="23618">
                  <c:v>0.580277777777778</c:v>
                </c:pt>
                <c:pt idx="23619">
                  <c:v>0.58030092592592597</c:v>
                </c:pt>
                <c:pt idx="23620">
                  <c:v>0.58033564814814798</c:v>
                </c:pt>
                <c:pt idx="23621">
                  <c:v>0.58035879629629605</c:v>
                </c:pt>
                <c:pt idx="23622">
                  <c:v>0.58038194444444502</c:v>
                </c:pt>
                <c:pt idx="23623">
                  <c:v>0.58040509259259299</c:v>
                </c:pt>
                <c:pt idx="23624">
                  <c:v>0.58042824074074095</c:v>
                </c:pt>
                <c:pt idx="23625">
                  <c:v>0.58045138888888903</c:v>
                </c:pt>
                <c:pt idx="23626">
                  <c:v>0.580474537037037</c:v>
                </c:pt>
                <c:pt idx="23627">
                  <c:v>0.58049768518518496</c:v>
                </c:pt>
                <c:pt idx="23628">
                  <c:v>0.58052083333333304</c:v>
                </c:pt>
                <c:pt idx="23629">
                  <c:v>0.58055555555555605</c:v>
                </c:pt>
                <c:pt idx="23630">
                  <c:v>0.58057870370370401</c:v>
                </c:pt>
                <c:pt idx="23631">
                  <c:v>0.58060185185185198</c:v>
                </c:pt>
                <c:pt idx="23632">
                  <c:v>0.58062499999999995</c:v>
                </c:pt>
                <c:pt idx="23633">
                  <c:v>0.58064814814814802</c:v>
                </c:pt>
                <c:pt idx="23634">
                  <c:v>0.58067129629629699</c:v>
                </c:pt>
                <c:pt idx="23635">
                  <c:v>0.58069444444444496</c:v>
                </c:pt>
                <c:pt idx="23636">
                  <c:v>0.58071759259259303</c:v>
                </c:pt>
                <c:pt idx="23637">
                  <c:v>0.580740740740741</c:v>
                </c:pt>
                <c:pt idx="23638">
                  <c:v>0.58077546296296301</c:v>
                </c:pt>
                <c:pt idx="23639">
                  <c:v>0.58079861111111097</c:v>
                </c:pt>
                <c:pt idx="23640">
                  <c:v>0.58082175925925905</c:v>
                </c:pt>
                <c:pt idx="23641">
                  <c:v>0.58084490740740802</c:v>
                </c:pt>
                <c:pt idx="23642">
                  <c:v>0.58086805555555598</c:v>
                </c:pt>
                <c:pt idx="23643">
                  <c:v>0.58089120370370395</c:v>
                </c:pt>
                <c:pt idx="23644">
                  <c:v>0.58091435185185203</c:v>
                </c:pt>
                <c:pt idx="23645">
                  <c:v>0.5809375</c:v>
                </c:pt>
                <c:pt idx="23646">
                  <c:v>0.58096064814814796</c:v>
                </c:pt>
                <c:pt idx="23647">
                  <c:v>0.58099537037037097</c:v>
                </c:pt>
                <c:pt idx="23648">
                  <c:v>0.58101851851851904</c:v>
                </c:pt>
                <c:pt idx="23649">
                  <c:v>0.58104166666666701</c:v>
                </c:pt>
                <c:pt idx="23650">
                  <c:v>0.58106481481481498</c:v>
                </c:pt>
                <c:pt idx="23651">
                  <c:v>0.58108796296296295</c:v>
                </c:pt>
                <c:pt idx="23652">
                  <c:v>0.58111111111111102</c:v>
                </c:pt>
                <c:pt idx="23653">
                  <c:v>0.58113425925925899</c:v>
                </c:pt>
                <c:pt idx="23654">
                  <c:v>0.58115740740740696</c:v>
                </c:pt>
                <c:pt idx="23655">
                  <c:v>0.58119212962962996</c:v>
                </c:pt>
                <c:pt idx="23656">
                  <c:v>0.58121527777777804</c:v>
                </c:pt>
                <c:pt idx="23657">
                  <c:v>0.58123842592592601</c:v>
                </c:pt>
                <c:pt idx="23658">
                  <c:v>0.58126157407407397</c:v>
                </c:pt>
                <c:pt idx="23659">
                  <c:v>0.58128472222222205</c:v>
                </c:pt>
                <c:pt idx="23660">
                  <c:v>0.58130787037037002</c:v>
                </c:pt>
                <c:pt idx="23661">
                  <c:v>0.58133101851851898</c:v>
                </c:pt>
                <c:pt idx="23662">
                  <c:v>0.58135416666666695</c:v>
                </c:pt>
                <c:pt idx="23663">
                  <c:v>0.58138888888888896</c:v>
                </c:pt>
                <c:pt idx="23664">
                  <c:v>0.58141203703703703</c:v>
                </c:pt>
                <c:pt idx="23665">
                  <c:v>0.581435185185185</c:v>
                </c:pt>
                <c:pt idx="23666">
                  <c:v>0.58145833333333297</c:v>
                </c:pt>
                <c:pt idx="23667">
                  <c:v>0.58148148148148204</c:v>
                </c:pt>
                <c:pt idx="23668">
                  <c:v>0.58150462962963001</c:v>
                </c:pt>
                <c:pt idx="23669">
                  <c:v>0.58152777777777798</c:v>
                </c:pt>
                <c:pt idx="23670">
                  <c:v>0.58155092592592605</c:v>
                </c:pt>
                <c:pt idx="23671">
                  <c:v>0.58157407407407402</c:v>
                </c:pt>
                <c:pt idx="23672">
                  <c:v>0.58160879629629603</c:v>
                </c:pt>
                <c:pt idx="23673">
                  <c:v>0.58163194444444499</c:v>
                </c:pt>
                <c:pt idx="23674">
                  <c:v>0.58165509259259296</c:v>
                </c:pt>
                <c:pt idx="23675">
                  <c:v>0.58167824074074104</c:v>
                </c:pt>
                <c:pt idx="23676">
                  <c:v>0.581701388888889</c:v>
                </c:pt>
                <c:pt idx="23677">
                  <c:v>0.58172453703703697</c:v>
                </c:pt>
                <c:pt idx="23678">
                  <c:v>0.58174768518518505</c:v>
                </c:pt>
                <c:pt idx="23679">
                  <c:v>0.58177083333333401</c:v>
                </c:pt>
                <c:pt idx="23680">
                  <c:v>0.58180555555555602</c:v>
                </c:pt>
                <c:pt idx="23681">
                  <c:v>0.58182870370370399</c:v>
                </c:pt>
                <c:pt idx="23682">
                  <c:v>0.58185185185185195</c:v>
                </c:pt>
                <c:pt idx="23683">
                  <c:v>0.58187500000000003</c:v>
                </c:pt>
                <c:pt idx="23684">
                  <c:v>0.581898148148148</c:v>
                </c:pt>
                <c:pt idx="23685">
                  <c:v>0.58192129629629696</c:v>
                </c:pt>
                <c:pt idx="23686">
                  <c:v>0.58194444444444504</c:v>
                </c:pt>
                <c:pt idx="23687">
                  <c:v>0.58196759259259301</c:v>
                </c:pt>
                <c:pt idx="23688">
                  <c:v>0.58199074074074097</c:v>
                </c:pt>
                <c:pt idx="23689">
                  <c:v>0.58202546296296298</c:v>
                </c:pt>
                <c:pt idx="23690">
                  <c:v>0.58204861111111095</c:v>
                </c:pt>
                <c:pt idx="23691">
                  <c:v>0.58207175925925903</c:v>
                </c:pt>
                <c:pt idx="23692">
                  <c:v>0.58209490740740799</c:v>
                </c:pt>
                <c:pt idx="23693">
                  <c:v>0.58211805555555596</c:v>
                </c:pt>
                <c:pt idx="23694">
                  <c:v>0.58214120370370404</c:v>
                </c:pt>
                <c:pt idx="23695">
                  <c:v>0.582164351851852</c:v>
                </c:pt>
                <c:pt idx="23696">
                  <c:v>0.58218749999999997</c:v>
                </c:pt>
                <c:pt idx="23697">
                  <c:v>0.58221064814814805</c:v>
                </c:pt>
                <c:pt idx="23698">
                  <c:v>0.58224537037037105</c:v>
                </c:pt>
                <c:pt idx="23699">
                  <c:v>0.58226851851851902</c:v>
                </c:pt>
                <c:pt idx="23700">
                  <c:v>0.58229166666666698</c:v>
                </c:pt>
                <c:pt idx="23701">
                  <c:v>0.58231481481481495</c:v>
                </c:pt>
                <c:pt idx="23702">
                  <c:v>0.58233796296296303</c:v>
                </c:pt>
                <c:pt idx="23703">
                  <c:v>0.582361111111111</c:v>
                </c:pt>
                <c:pt idx="23704">
                  <c:v>0.58238425925925896</c:v>
                </c:pt>
                <c:pt idx="23705">
                  <c:v>0.58240740740740704</c:v>
                </c:pt>
                <c:pt idx="23706">
                  <c:v>0.58244212962962905</c:v>
                </c:pt>
                <c:pt idx="23707">
                  <c:v>0.58246527777777801</c:v>
                </c:pt>
                <c:pt idx="23708">
                  <c:v>0.58248842592592598</c:v>
                </c:pt>
                <c:pt idx="23709">
                  <c:v>0.58251157407407395</c:v>
                </c:pt>
                <c:pt idx="23710">
                  <c:v>0.58253472222222202</c:v>
                </c:pt>
                <c:pt idx="23711">
                  <c:v>0.58255787037036999</c:v>
                </c:pt>
                <c:pt idx="23712">
                  <c:v>0.58258101851851896</c:v>
                </c:pt>
                <c:pt idx="23713">
                  <c:v>0.58260416666666703</c:v>
                </c:pt>
                <c:pt idx="23714">
                  <c:v>0.582627314814815</c:v>
                </c:pt>
                <c:pt idx="23715">
                  <c:v>0.58266203703703701</c:v>
                </c:pt>
                <c:pt idx="23716">
                  <c:v>0.58268518518518497</c:v>
                </c:pt>
                <c:pt idx="23717">
                  <c:v>0.58270833333333305</c:v>
                </c:pt>
                <c:pt idx="23718">
                  <c:v>0.58273148148148202</c:v>
                </c:pt>
                <c:pt idx="23719">
                  <c:v>0.58275462962962998</c:v>
                </c:pt>
                <c:pt idx="23720">
                  <c:v>0.58277777777777795</c:v>
                </c:pt>
                <c:pt idx="23721">
                  <c:v>0.58280092592592603</c:v>
                </c:pt>
                <c:pt idx="23722">
                  <c:v>0.58282407407407399</c:v>
                </c:pt>
                <c:pt idx="23723">
                  <c:v>0.58284722222222196</c:v>
                </c:pt>
                <c:pt idx="23724">
                  <c:v>0.58288194444444497</c:v>
                </c:pt>
                <c:pt idx="23725">
                  <c:v>0.58290509259259304</c:v>
                </c:pt>
                <c:pt idx="23726">
                  <c:v>0.58292824074074101</c:v>
                </c:pt>
                <c:pt idx="23727">
                  <c:v>0.58295138888888898</c:v>
                </c:pt>
                <c:pt idx="23728">
                  <c:v>0.58297453703703705</c:v>
                </c:pt>
                <c:pt idx="23729">
                  <c:v>0.58299768518518502</c:v>
                </c:pt>
                <c:pt idx="23730">
                  <c:v>0.58302083333333399</c:v>
                </c:pt>
                <c:pt idx="23731">
                  <c:v>0.58304398148148195</c:v>
                </c:pt>
                <c:pt idx="23732">
                  <c:v>0.58306712962963003</c:v>
                </c:pt>
                <c:pt idx="23733">
                  <c:v>0.58310185185185204</c:v>
                </c:pt>
                <c:pt idx="23734">
                  <c:v>0.583125</c:v>
                </c:pt>
                <c:pt idx="23735">
                  <c:v>0.58314814814814797</c:v>
                </c:pt>
                <c:pt idx="23736">
                  <c:v>0.58317129629629605</c:v>
                </c:pt>
                <c:pt idx="23737">
                  <c:v>0.58319444444444501</c:v>
                </c:pt>
                <c:pt idx="23738">
                  <c:v>0.58321759259259298</c:v>
                </c:pt>
                <c:pt idx="23739">
                  <c:v>0.58324074074074095</c:v>
                </c:pt>
                <c:pt idx="23740">
                  <c:v>0.58327546296296295</c:v>
                </c:pt>
                <c:pt idx="23741">
                  <c:v>0.58329861111111103</c:v>
                </c:pt>
                <c:pt idx="23742">
                  <c:v>0.583321759259259</c:v>
                </c:pt>
                <c:pt idx="23743">
                  <c:v>0.58334490740740796</c:v>
                </c:pt>
                <c:pt idx="23744">
                  <c:v>0.58336805555555604</c:v>
                </c:pt>
                <c:pt idx="23745">
                  <c:v>0.58339120370370401</c:v>
                </c:pt>
                <c:pt idx="23746">
                  <c:v>0.58341435185185198</c:v>
                </c:pt>
                <c:pt idx="23747">
                  <c:v>0.58343750000000005</c:v>
                </c:pt>
                <c:pt idx="23748">
                  <c:v>0.58346064814814802</c:v>
                </c:pt>
                <c:pt idx="23749">
                  <c:v>0.58349537037037102</c:v>
                </c:pt>
                <c:pt idx="23750">
                  <c:v>0.58351851851851899</c:v>
                </c:pt>
                <c:pt idx="23751">
                  <c:v>0.58354166666666696</c:v>
                </c:pt>
                <c:pt idx="23752">
                  <c:v>0.58356481481481504</c:v>
                </c:pt>
                <c:pt idx="23753">
                  <c:v>0.583587962962963</c:v>
                </c:pt>
                <c:pt idx="23754">
                  <c:v>0.58361111111111097</c:v>
                </c:pt>
                <c:pt idx="23755">
                  <c:v>0.58363425925925905</c:v>
                </c:pt>
                <c:pt idx="23756">
                  <c:v>0.58365740740740701</c:v>
                </c:pt>
                <c:pt idx="23757">
                  <c:v>0.58368055555555598</c:v>
                </c:pt>
                <c:pt idx="23758">
                  <c:v>0.58371527777777799</c:v>
                </c:pt>
                <c:pt idx="23759">
                  <c:v>0.58373842592592595</c:v>
                </c:pt>
                <c:pt idx="23760">
                  <c:v>0.58376157407407403</c:v>
                </c:pt>
                <c:pt idx="23761">
                  <c:v>0.583784722222222</c:v>
                </c:pt>
                <c:pt idx="23762">
                  <c:v>0.58380787037037096</c:v>
                </c:pt>
                <c:pt idx="23763">
                  <c:v>0.58383101851851904</c:v>
                </c:pt>
                <c:pt idx="23764">
                  <c:v>0.58385416666666701</c:v>
                </c:pt>
                <c:pt idx="23765">
                  <c:v>0.58387731481481497</c:v>
                </c:pt>
                <c:pt idx="23766">
                  <c:v>0.58391203703703698</c:v>
                </c:pt>
                <c:pt idx="23767">
                  <c:v>0.58393518518518495</c:v>
                </c:pt>
                <c:pt idx="23768">
                  <c:v>0.58395833333333402</c:v>
                </c:pt>
                <c:pt idx="23769">
                  <c:v>0.58398148148148199</c:v>
                </c:pt>
                <c:pt idx="23770">
                  <c:v>0.58400462962962996</c:v>
                </c:pt>
                <c:pt idx="23771">
                  <c:v>0.58402777777777803</c:v>
                </c:pt>
                <c:pt idx="23772">
                  <c:v>0.584050925925926</c:v>
                </c:pt>
                <c:pt idx="23773">
                  <c:v>0.58407407407407397</c:v>
                </c:pt>
                <c:pt idx="23774">
                  <c:v>0.58409722222222205</c:v>
                </c:pt>
                <c:pt idx="23775">
                  <c:v>0.58413194444444505</c:v>
                </c:pt>
                <c:pt idx="23776">
                  <c:v>0.58415509259259302</c:v>
                </c:pt>
                <c:pt idx="23777">
                  <c:v>0.58417824074074098</c:v>
                </c:pt>
                <c:pt idx="23778">
                  <c:v>0.58420138888888895</c:v>
                </c:pt>
                <c:pt idx="23779">
                  <c:v>0.58422453703703703</c:v>
                </c:pt>
                <c:pt idx="23780">
                  <c:v>0.584247685185185</c:v>
                </c:pt>
                <c:pt idx="23781">
                  <c:v>0.58427083333333396</c:v>
                </c:pt>
                <c:pt idx="23782">
                  <c:v>0.58429398148148204</c:v>
                </c:pt>
                <c:pt idx="23783">
                  <c:v>0.58432870370370404</c:v>
                </c:pt>
                <c:pt idx="23784">
                  <c:v>0.58435185185185201</c:v>
                </c:pt>
                <c:pt idx="23785">
                  <c:v>0.58437499999999998</c:v>
                </c:pt>
                <c:pt idx="23786">
                  <c:v>0.58439814814814794</c:v>
                </c:pt>
                <c:pt idx="23787">
                  <c:v>0.58442129629629702</c:v>
                </c:pt>
                <c:pt idx="23788">
                  <c:v>0.58444444444444499</c:v>
                </c:pt>
                <c:pt idx="23789">
                  <c:v>0.58446759259259295</c:v>
                </c:pt>
                <c:pt idx="23790">
                  <c:v>0.58449074074074103</c:v>
                </c:pt>
                <c:pt idx="23791">
                  <c:v>0.584513888888889</c:v>
                </c:pt>
                <c:pt idx="23792">
                  <c:v>0.58454861111111101</c:v>
                </c:pt>
                <c:pt idx="23793">
                  <c:v>0.58457175925925897</c:v>
                </c:pt>
                <c:pt idx="23794">
                  <c:v>0.58459490740740705</c:v>
                </c:pt>
                <c:pt idx="23795">
                  <c:v>0.58461805555555602</c:v>
                </c:pt>
                <c:pt idx="23796">
                  <c:v>0.58464120370370398</c:v>
                </c:pt>
                <c:pt idx="23797">
                  <c:v>0.58466435185185195</c:v>
                </c:pt>
                <c:pt idx="23798">
                  <c:v>0.58468750000000003</c:v>
                </c:pt>
                <c:pt idx="23799">
                  <c:v>0.58471064814814799</c:v>
                </c:pt>
                <c:pt idx="23800">
                  <c:v>0.58473379629629596</c:v>
                </c:pt>
                <c:pt idx="23801">
                  <c:v>0.58476851851851896</c:v>
                </c:pt>
                <c:pt idx="23802">
                  <c:v>0.58479166666666704</c:v>
                </c:pt>
                <c:pt idx="23803">
                  <c:v>0.58481481481481501</c:v>
                </c:pt>
                <c:pt idx="23804">
                  <c:v>0.58483796296296298</c:v>
                </c:pt>
                <c:pt idx="23805">
                  <c:v>0.58486111111111105</c:v>
                </c:pt>
                <c:pt idx="23806">
                  <c:v>0.58488425925925902</c:v>
                </c:pt>
                <c:pt idx="23807">
                  <c:v>0.58490740740740799</c:v>
                </c:pt>
                <c:pt idx="23808">
                  <c:v>0.58493055555555595</c:v>
                </c:pt>
                <c:pt idx="23809">
                  <c:v>0.58496527777777796</c:v>
                </c:pt>
                <c:pt idx="23810">
                  <c:v>0.58498842592592604</c:v>
                </c:pt>
                <c:pt idx="23811">
                  <c:v>0.585011574074074</c:v>
                </c:pt>
                <c:pt idx="23812">
                  <c:v>0.58503472222222197</c:v>
                </c:pt>
                <c:pt idx="23813">
                  <c:v>0.58505787037037105</c:v>
                </c:pt>
                <c:pt idx="23814">
                  <c:v>0.58508101851851901</c:v>
                </c:pt>
                <c:pt idx="23815">
                  <c:v>0.58510416666666698</c:v>
                </c:pt>
                <c:pt idx="23816">
                  <c:v>0.58512731481481495</c:v>
                </c:pt>
                <c:pt idx="23817">
                  <c:v>0.58516203703703695</c:v>
                </c:pt>
                <c:pt idx="23818">
                  <c:v>0.58518518518518503</c:v>
                </c:pt>
                <c:pt idx="23819">
                  <c:v>0.585208333333333</c:v>
                </c:pt>
                <c:pt idx="23820">
                  <c:v>0.58523148148148196</c:v>
                </c:pt>
                <c:pt idx="23821">
                  <c:v>0.58525462962963004</c:v>
                </c:pt>
                <c:pt idx="23822">
                  <c:v>0.58527777777777801</c:v>
                </c:pt>
                <c:pt idx="23823">
                  <c:v>0.58530092592592597</c:v>
                </c:pt>
                <c:pt idx="23824">
                  <c:v>0.58532407407407405</c:v>
                </c:pt>
                <c:pt idx="23825">
                  <c:v>0.58534722222222202</c:v>
                </c:pt>
                <c:pt idx="23826">
                  <c:v>0.58538194444444502</c:v>
                </c:pt>
                <c:pt idx="23827">
                  <c:v>0.58540509259259299</c:v>
                </c:pt>
                <c:pt idx="23828">
                  <c:v>0.58542824074074096</c:v>
                </c:pt>
                <c:pt idx="23829">
                  <c:v>0.58545138888888903</c:v>
                </c:pt>
                <c:pt idx="23830">
                  <c:v>0.585474537037037</c:v>
                </c:pt>
                <c:pt idx="23831">
                  <c:v>0.58549768518518497</c:v>
                </c:pt>
                <c:pt idx="23832">
                  <c:v>0.58552083333333405</c:v>
                </c:pt>
                <c:pt idx="23833">
                  <c:v>0.58554398148148201</c:v>
                </c:pt>
                <c:pt idx="23834">
                  <c:v>0.58557870370370402</c:v>
                </c:pt>
                <c:pt idx="23835">
                  <c:v>0.58560185185185198</c:v>
                </c:pt>
                <c:pt idx="23836">
                  <c:v>0.58562499999999995</c:v>
                </c:pt>
                <c:pt idx="23837">
                  <c:v>0.58564814814814803</c:v>
                </c:pt>
                <c:pt idx="23838">
                  <c:v>0.58567129629629699</c:v>
                </c:pt>
                <c:pt idx="23839">
                  <c:v>0.58569444444444496</c:v>
                </c:pt>
                <c:pt idx="23840">
                  <c:v>0.58571759259259304</c:v>
                </c:pt>
                <c:pt idx="23841">
                  <c:v>0.58574074074074101</c:v>
                </c:pt>
                <c:pt idx="23842">
                  <c:v>0.58576388888888897</c:v>
                </c:pt>
                <c:pt idx="23843">
                  <c:v>0.58579861111111098</c:v>
                </c:pt>
                <c:pt idx="23844">
                  <c:v>0.58582175925925895</c:v>
                </c:pt>
                <c:pt idx="23845">
                  <c:v>0.58584490740740802</c:v>
                </c:pt>
                <c:pt idx="23846">
                  <c:v>0.58586805555555599</c:v>
                </c:pt>
                <c:pt idx="23847">
                  <c:v>0.58589120370370396</c:v>
                </c:pt>
                <c:pt idx="23848">
                  <c:v>0.58591435185185203</c:v>
                </c:pt>
                <c:pt idx="23849">
                  <c:v>0.5859375</c:v>
                </c:pt>
                <c:pt idx="23850">
                  <c:v>0.58596064814814797</c:v>
                </c:pt>
                <c:pt idx="23851">
                  <c:v>0.58598379629629604</c:v>
                </c:pt>
                <c:pt idx="23852">
                  <c:v>0.58601851851851905</c:v>
                </c:pt>
                <c:pt idx="23853">
                  <c:v>0.58604166666666702</c:v>
                </c:pt>
                <c:pt idx="23854">
                  <c:v>0.58606481481481498</c:v>
                </c:pt>
                <c:pt idx="23855">
                  <c:v>0.58608796296296295</c:v>
                </c:pt>
                <c:pt idx="23856">
                  <c:v>0.58611111111111103</c:v>
                </c:pt>
                <c:pt idx="23857">
                  <c:v>0.58613425925925899</c:v>
                </c:pt>
                <c:pt idx="23858">
                  <c:v>0.58615740740740696</c:v>
                </c:pt>
                <c:pt idx="23859">
                  <c:v>0.58618055555555604</c:v>
                </c:pt>
                <c:pt idx="23860">
                  <c:v>0.58621527777777804</c:v>
                </c:pt>
                <c:pt idx="23861">
                  <c:v>0.58623842592592601</c:v>
                </c:pt>
                <c:pt idx="23862">
                  <c:v>0.58626157407407398</c:v>
                </c:pt>
                <c:pt idx="23863">
                  <c:v>0.58628472222222205</c:v>
                </c:pt>
                <c:pt idx="23864">
                  <c:v>0.58630787037037002</c:v>
                </c:pt>
                <c:pt idx="23865">
                  <c:v>0.58633101851851899</c:v>
                </c:pt>
                <c:pt idx="23866">
                  <c:v>0.58635416666666595</c:v>
                </c:pt>
                <c:pt idx="23867">
                  <c:v>0.58637731481481503</c:v>
                </c:pt>
                <c:pt idx="23868">
                  <c:v>0.58641203703703704</c:v>
                </c:pt>
                <c:pt idx="23869">
                  <c:v>0.586435185185185</c:v>
                </c:pt>
                <c:pt idx="23870">
                  <c:v>0.58645833333333297</c:v>
                </c:pt>
                <c:pt idx="23871">
                  <c:v>0.58648148148148205</c:v>
                </c:pt>
                <c:pt idx="23872">
                  <c:v>0.58650462962963001</c:v>
                </c:pt>
                <c:pt idx="23873">
                  <c:v>0.58652777777777798</c:v>
                </c:pt>
                <c:pt idx="23874">
                  <c:v>0.58655092592592595</c:v>
                </c:pt>
                <c:pt idx="23875">
                  <c:v>0.58657407407407403</c:v>
                </c:pt>
                <c:pt idx="23876">
                  <c:v>0.58659722222222199</c:v>
                </c:pt>
                <c:pt idx="23877">
                  <c:v>0.58662037037037096</c:v>
                </c:pt>
                <c:pt idx="23878">
                  <c:v>0.58665509259259296</c:v>
                </c:pt>
                <c:pt idx="23879">
                  <c:v>0.58667824074074104</c:v>
                </c:pt>
                <c:pt idx="23880">
                  <c:v>0.58670138888888901</c:v>
                </c:pt>
                <c:pt idx="23881">
                  <c:v>0.58672453703703698</c:v>
                </c:pt>
                <c:pt idx="23882">
                  <c:v>0.58674768518518505</c:v>
                </c:pt>
                <c:pt idx="23883">
                  <c:v>0.58677083333333402</c:v>
                </c:pt>
                <c:pt idx="23884">
                  <c:v>0.58679398148148199</c:v>
                </c:pt>
                <c:pt idx="23885">
                  <c:v>0.58681712962962895</c:v>
                </c:pt>
                <c:pt idx="23886">
                  <c:v>0.58684027777777803</c:v>
                </c:pt>
                <c:pt idx="23887">
                  <c:v>0.58687500000000004</c:v>
                </c:pt>
                <c:pt idx="23888">
                  <c:v>0.586898148148148</c:v>
                </c:pt>
                <c:pt idx="23889">
                  <c:v>0.58692129629629697</c:v>
                </c:pt>
                <c:pt idx="23890">
                  <c:v>0.58694444444444505</c:v>
                </c:pt>
                <c:pt idx="23891">
                  <c:v>0.58696759259259301</c:v>
                </c:pt>
                <c:pt idx="23892">
                  <c:v>0.58699074074074098</c:v>
                </c:pt>
                <c:pt idx="23893">
                  <c:v>0.58701388888888895</c:v>
                </c:pt>
                <c:pt idx="23894">
                  <c:v>0.58703703703703702</c:v>
                </c:pt>
                <c:pt idx="23895">
                  <c:v>0.58706018518518499</c:v>
                </c:pt>
                <c:pt idx="23896">
                  <c:v>0.587094907407408</c:v>
                </c:pt>
                <c:pt idx="23897">
                  <c:v>0.58711805555555596</c:v>
                </c:pt>
                <c:pt idx="23898">
                  <c:v>0.58714120370370404</c:v>
                </c:pt>
                <c:pt idx="23899">
                  <c:v>0.58716435185185201</c:v>
                </c:pt>
                <c:pt idx="23900">
                  <c:v>0.58718749999999997</c:v>
                </c:pt>
                <c:pt idx="23901">
                  <c:v>0.58721064814814805</c:v>
                </c:pt>
                <c:pt idx="23902">
                  <c:v>0.58723379629629602</c:v>
                </c:pt>
                <c:pt idx="23903">
                  <c:v>0.58725694444444398</c:v>
                </c:pt>
                <c:pt idx="23904">
                  <c:v>0.58729166666666699</c:v>
                </c:pt>
                <c:pt idx="23905">
                  <c:v>0.58731481481481496</c:v>
                </c:pt>
                <c:pt idx="23906">
                  <c:v>0.58733796296296303</c:v>
                </c:pt>
                <c:pt idx="23907">
                  <c:v>0.587361111111111</c:v>
                </c:pt>
                <c:pt idx="23908">
                  <c:v>0.58738425925925897</c:v>
                </c:pt>
                <c:pt idx="23909">
                  <c:v>0.58740740740740705</c:v>
                </c:pt>
                <c:pt idx="23910">
                  <c:v>0.58743055555555601</c:v>
                </c:pt>
                <c:pt idx="23911">
                  <c:v>0.58745370370370398</c:v>
                </c:pt>
                <c:pt idx="23912">
                  <c:v>0.58747685185185206</c:v>
                </c:pt>
                <c:pt idx="23913">
                  <c:v>0.58751157407407395</c:v>
                </c:pt>
                <c:pt idx="23914">
                  <c:v>0.58753472222222203</c:v>
                </c:pt>
                <c:pt idx="23915">
                  <c:v>0.58755787037037099</c:v>
                </c:pt>
                <c:pt idx="23916">
                  <c:v>0.58758101851851896</c:v>
                </c:pt>
                <c:pt idx="23917">
                  <c:v>0.58760416666666704</c:v>
                </c:pt>
                <c:pt idx="23918">
                  <c:v>0.587627314814815</c:v>
                </c:pt>
                <c:pt idx="23919">
                  <c:v>0.58765046296296297</c:v>
                </c:pt>
                <c:pt idx="23920">
                  <c:v>0.58767361111111105</c:v>
                </c:pt>
                <c:pt idx="23921">
                  <c:v>0.58769675925925902</c:v>
                </c:pt>
                <c:pt idx="23922">
                  <c:v>0.58773148148148202</c:v>
                </c:pt>
                <c:pt idx="23923">
                  <c:v>0.58775462962962999</c:v>
                </c:pt>
                <c:pt idx="23924">
                  <c:v>0.58777777777777795</c:v>
                </c:pt>
                <c:pt idx="23925">
                  <c:v>0.58780092592592603</c:v>
                </c:pt>
                <c:pt idx="23926">
                  <c:v>0.587824074074074</c:v>
                </c:pt>
                <c:pt idx="23927">
                  <c:v>0.58784722222222197</c:v>
                </c:pt>
                <c:pt idx="23928">
                  <c:v>0.58788194444444497</c:v>
                </c:pt>
                <c:pt idx="23929">
                  <c:v>0.58790509259259305</c:v>
                </c:pt>
                <c:pt idx="23930">
                  <c:v>0.58792824074074101</c:v>
                </c:pt>
                <c:pt idx="23931">
                  <c:v>0.58795138888888898</c:v>
                </c:pt>
                <c:pt idx="23932">
                  <c:v>0.58797453703703695</c:v>
                </c:pt>
                <c:pt idx="23933">
                  <c:v>0.58799768518518503</c:v>
                </c:pt>
                <c:pt idx="23934">
                  <c:v>0.58802083333333399</c:v>
                </c:pt>
                <c:pt idx="23935">
                  <c:v>0.58804398148148196</c:v>
                </c:pt>
                <c:pt idx="23936">
                  <c:v>0.58807870370370396</c:v>
                </c:pt>
                <c:pt idx="23937">
                  <c:v>0.58810185185185204</c:v>
                </c:pt>
                <c:pt idx="23938">
                  <c:v>0.58812500000000001</c:v>
                </c:pt>
                <c:pt idx="23939">
                  <c:v>0.58814814814814798</c:v>
                </c:pt>
                <c:pt idx="23940">
                  <c:v>0.58817129629629605</c:v>
                </c:pt>
                <c:pt idx="23941">
                  <c:v>0.58819444444444502</c:v>
                </c:pt>
                <c:pt idx="23942">
                  <c:v>0.58821759259259299</c:v>
                </c:pt>
                <c:pt idx="23943">
                  <c:v>0.58824074074074095</c:v>
                </c:pt>
                <c:pt idx="23944">
                  <c:v>0.58826388888888903</c:v>
                </c:pt>
                <c:pt idx="23945">
                  <c:v>0.58829861111111104</c:v>
                </c:pt>
                <c:pt idx="23946">
                  <c:v>0.588321759259259</c:v>
                </c:pt>
                <c:pt idx="23947">
                  <c:v>0.58834490740740797</c:v>
                </c:pt>
                <c:pt idx="23948">
                  <c:v>0.58836805555555605</c:v>
                </c:pt>
                <c:pt idx="23949">
                  <c:v>0.58839120370370401</c:v>
                </c:pt>
                <c:pt idx="23950">
                  <c:v>0.58841435185185198</c:v>
                </c:pt>
                <c:pt idx="23951">
                  <c:v>0.58844907407407399</c:v>
                </c:pt>
                <c:pt idx="23952">
                  <c:v>0.58847222222222195</c:v>
                </c:pt>
                <c:pt idx="23953">
                  <c:v>0.58849537037037103</c:v>
                </c:pt>
                <c:pt idx="23954">
                  <c:v>0.588518518518519</c:v>
                </c:pt>
                <c:pt idx="23955">
                  <c:v>0.58854166666666696</c:v>
                </c:pt>
                <c:pt idx="23956">
                  <c:v>0.58856481481481504</c:v>
                </c:pt>
                <c:pt idx="23957">
                  <c:v>0.58858796296296301</c:v>
                </c:pt>
                <c:pt idx="23958">
                  <c:v>0.58861111111111097</c:v>
                </c:pt>
                <c:pt idx="23959">
                  <c:v>0.58863425925925905</c:v>
                </c:pt>
                <c:pt idx="23960">
                  <c:v>0.58866898148148195</c:v>
                </c:pt>
                <c:pt idx="23961">
                  <c:v>0.58869212962963002</c:v>
                </c:pt>
                <c:pt idx="23962">
                  <c:v>0.58871527777777799</c:v>
                </c:pt>
                <c:pt idx="23963">
                  <c:v>0.58873842592592596</c:v>
                </c:pt>
                <c:pt idx="23964">
                  <c:v>0.58876157407407403</c:v>
                </c:pt>
                <c:pt idx="23965">
                  <c:v>0.588784722222222</c:v>
                </c:pt>
                <c:pt idx="23966">
                  <c:v>0.58880787037037097</c:v>
                </c:pt>
                <c:pt idx="23967">
                  <c:v>0.58883101851851904</c:v>
                </c:pt>
                <c:pt idx="23968">
                  <c:v>0.58886574074074105</c:v>
                </c:pt>
                <c:pt idx="23969">
                  <c:v>0.58888888888888902</c:v>
                </c:pt>
                <c:pt idx="23970">
                  <c:v>0.58891203703703698</c:v>
                </c:pt>
                <c:pt idx="23971">
                  <c:v>0.58893518518518495</c:v>
                </c:pt>
                <c:pt idx="23972">
                  <c:v>0.58895833333333403</c:v>
                </c:pt>
                <c:pt idx="23973">
                  <c:v>0.58898148148148199</c:v>
                </c:pt>
                <c:pt idx="23974">
                  <c:v>0.58900462962962996</c:v>
                </c:pt>
                <c:pt idx="23975">
                  <c:v>0.58902777777777804</c:v>
                </c:pt>
                <c:pt idx="23976">
                  <c:v>0.58906250000000004</c:v>
                </c:pt>
                <c:pt idx="23977">
                  <c:v>0.58908564814814801</c:v>
                </c:pt>
                <c:pt idx="23978">
                  <c:v>0.58910879629629598</c:v>
                </c:pt>
                <c:pt idx="23979">
                  <c:v>0.58913194444444394</c:v>
                </c:pt>
                <c:pt idx="23980">
                  <c:v>0.58915509259259302</c:v>
                </c:pt>
                <c:pt idx="23981">
                  <c:v>0.58917824074074099</c:v>
                </c:pt>
                <c:pt idx="23982">
                  <c:v>0.58920138888888896</c:v>
                </c:pt>
                <c:pt idx="23983">
                  <c:v>0.58922453703703703</c:v>
                </c:pt>
                <c:pt idx="23984">
                  <c:v>0.58925925925925904</c:v>
                </c:pt>
                <c:pt idx="23985">
                  <c:v>0.58928240740740701</c:v>
                </c:pt>
                <c:pt idx="23986">
                  <c:v>0.58930555555555597</c:v>
                </c:pt>
                <c:pt idx="23987">
                  <c:v>0.58932870370370405</c:v>
                </c:pt>
                <c:pt idx="23988">
                  <c:v>0.58935185185185202</c:v>
                </c:pt>
                <c:pt idx="23989">
                  <c:v>0.58937499999999998</c:v>
                </c:pt>
                <c:pt idx="23990">
                  <c:v>0.58939814814814795</c:v>
                </c:pt>
                <c:pt idx="23991">
                  <c:v>0.58942129629629603</c:v>
                </c:pt>
                <c:pt idx="23992">
                  <c:v>0.58944444444444499</c:v>
                </c:pt>
                <c:pt idx="23993">
                  <c:v>0.589479166666667</c:v>
                </c:pt>
                <c:pt idx="23994">
                  <c:v>0.58950231481481496</c:v>
                </c:pt>
                <c:pt idx="23995">
                  <c:v>0.58952546296296304</c:v>
                </c:pt>
                <c:pt idx="23996">
                  <c:v>0.58954861111111101</c:v>
                </c:pt>
                <c:pt idx="23997">
                  <c:v>0.58957175925925898</c:v>
                </c:pt>
                <c:pt idx="23998">
                  <c:v>0.58959490740740705</c:v>
                </c:pt>
                <c:pt idx="23999">
                  <c:v>0.58961805555555602</c:v>
                </c:pt>
                <c:pt idx="24000">
                  <c:v>0.58964120370370399</c:v>
                </c:pt>
                <c:pt idx="24001">
                  <c:v>0.58967592592592599</c:v>
                </c:pt>
                <c:pt idx="24002">
                  <c:v>0.58969907407407396</c:v>
                </c:pt>
                <c:pt idx="24003">
                  <c:v>0.58972222222222204</c:v>
                </c:pt>
                <c:pt idx="24004">
                  <c:v>0.589745370370371</c:v>
                </c:pt>
                <c:pt idx="24005">
                  <c:v>0.58976851851851897</c:v>
                </c:pt>
                <c:pt idx="24006">
                  <c:v>0.58979166666666705</c:v>
                </c:pt>
                <c:pt idx="24007">
                  <c:v>0.58981481481481501</c:v>
                </c:pt>
                <c:pt idx="24008">
                  <c:v>0.58983796296296298</c:v>
                </c:pt>
                <c:pt idx="24009">
                  <c:v>0.58986111111111095</c:v>
                </c:pt>
                <c:pt idx="24010">
                  <c:v>0.58989583333333395</c:v>
                </c:pt>
                <c:pt idx="24011">
                  <c:v>0.58991898148148203</c:v>
                </c:pt>
                <c:pt idx="24012">
                  <c:v>0.58994212962963</c:v>
                </c:pt>
                <c:pt idx="24013">
                  <c:v>0.58996527777777796</c:v>
                </c:pt>
                <c:pt idx="24014">
                  <c:v>0.58998842592592604</c:v>
                </c:pt>
                <c:pt idx="24015">
                  <c:v>0.59001157407407401</c:v>
                </c:pt>
                <c:pt idx="24016">
                  <c:v>0.59003472222222197</c:v>
                </c:pt>
                <c:pt idx="24017">
                  <c:v>0.59005787037037105</c:v>
                </c:pt>
                <c:pt idx="24018">
                  <c:v>0.59009259259259295</c:v>
                </c:pt>
                <c:pt idx="24019">
                  <c:v>0.59011574074074102</c:v>
                </c:pt>
                <c:pt idx="24020">
                  <c:v>0.59013888888888899</c:v>
                </c:pt>
                <c:pt idx="24021">
                  <c:v>0.59016203703703696</c:v>
                </c:pt>
                <c:pt idx="24022">
                  <c:v>0.59018518518518504</c:v>
                </c:pt>
                <c:pt idx="24023">
                  <c:v>0.590208333333333</c:v>
                </c:pt>
                <c:pt idx="24024">
                  <c:v>0.59023148148148097</c:v>
                </c:pt>
                <c:pt idx="24025">
                  <c:v>0.59025462962963005</c:v>
                </c:pt>
                <c:pt idx="24026">
                  <c:v>0.59027777777777801</c:v>
                </c:pt>
                <c:pt idx="24027">
                  <c:v>0.59031250000000002</c:v>
                </c:pt>
                <c:pt idx="24028">
                  <c:v>0.59033564814814798</c:v>
                </c:pt>
                <c:pt idx="24029">
                  <c:v>0.59035879629629595</c:v>
                </c:pt>
                <c:pt idx="24030">
                  <c:v>0.59038194444444503</c:v>
                </c:pt>
                <c:pt idx="24031">
                  <c:v>0.59040509259259299</c:v>
                </c:pt>
                <c:pt idx="24032">
                  <c:v>0.59042824074074096</c:v>
                </c:pt>
                <c:pt idx="24033">
                  <c:v>0.59045138888888904</c:v>
                </c:pt>
                <c:pt idx="24034">
                  <c:v>0.59047453703703701</c:v>
                </c:pt>
                <c:pt idx="24035">
                  <c:v>0.59050925925925901</c:v>
                </c:pt>
                <c:pt idx="24036">
                  <c:v>0.59053240740740698</c:v>
                </c:pt>
                <c:pt idx="24037">
                  <c:v>0.59055555555555606</c:v>
                </c:pt>
                <c:pt idx="24038">
                  <c:v>0.59057870370370402</c:v>
                </c:pt>
                <c:pt idx="24039">
                  <c:v>0.59060185185185199</c:v>
                </c:pt>
                <c:pt idx="24040">
                  <c:v>0.59062499999999996</c:v>
                </c:pt>
                <c:pt idx="24041">
                  <c:v>0.59064814814814803</c:v>
                </c:pt>
                <c:pt idx="24042">
                  <c:v>0.590671296296297</c:v>
                </c:pt>
                <c:pt idx="24043">
                  <c:v>0.590706018518519</c:v>
                </c:pt>
                <c:pt idx="24044">
                  <c:v>0.59072916666666697</c:v>
                </c:pt>
                <c:pt idx="24045">
                  <c:v>0.59075231481481505</c:v>
                </c:pt>
                <c:pt idx="24046">
                  <c:v>0.59077546296296302</c:v>
                </c:pt>
                <c:pt idx="24047">
                  <c:v>0.59079861111111098</c:v>
                </c:pt>
                <c:pt idx="24048">
                  <c:v>0.59082175925925895</c:v>
                </c:pt>
                <c:pt idx="24049">
                  <c:v>0.59084490740740803</c:v>
                </c:pt>
                <c:pt idx="24050">
                  <c:v>0.59086805555555599</c:v>
                </c:pt>
                <c:pt idx="24051">
                  <c:v>0.590902777777778</c:v>
                </c:pt>
                <c:pt idx="24052">
                  <c:v>0.59092592592592597</c:v>
                </c:pt>
                <c:pt idx="24053">
                  <c:v>0.59094907407407404</c:v>
                </c:pt>
                <c:pt idx="24054">
                  <c:v>0.59097222222222201</c:v>
                </c:pt>
                <c:pt idx="24055">
                  <c:v>0.59099537037037098</c:v>
                </c:pt>
                <c:pt idx="24056">
                  <c:v>0.59101851851851905</c:v>
                </c:pt>
                <c:pt idx="24057">
                  <c:v>0.59104166666666702</c:v>
                </c:pt>
                <c:pt idx="24058">
                  <c:v>0.59106481481481499</c:v>
                </c:pt>
                <c:pt idx="24059">
                  <c:v>0.59108796296296295</c:v>
                </c:pt>
                <c:pt idx="24060">
                  <c:v>0.59112268518518496</c:v>
                </c:pt>
                <c:pt idx="24061">
                  <c:v>0.59114583333333404</c:v>
                </c:pt>
                <c:pt idx="24062">
                  <c:v>0.591168981481481</c:v>
                </c:pt>
                <c:pt idx="24063">
                  <c:v>0.59119212962962997</c:v>
                </c:pt>
                <c:pt idx="24064">
                  <c:v>0.59121527777777805</c:v>
                </c:pt>
                <c:pt idx="24065">
                  <c:v>0.59123842592592601</c:v>
                </c:pt>
                <c:pt idx="24066">
                  <c:v>0.59126157407407398</c:v>
                </c:pt>
                <c:pt idx="24067">
                  <c:v>0.59129629629629599</c:v>
                </c:pt>
                <c:pt idx="24068">
                  <c:v>0.59131944444444395</c:v>
                </c:pt>
                <c:pt idx="24069">
                  <c:v>0.59134259259259303</c:v>
                </c:pt>
                <c:pt idx="24070">
                  <c:v>0.591365740740741</c:v>
                </c:pt>
                <c:pt idx="24071">
                  <c:v>0.59138888888888896</c:v>
                </c:pt>
                <c:pt idx="24072">
                  <c:v>0.59141203703703704</c:v>
                </c:pt>
                <c:pt idx="24073">
                  <c:v>0.59143518518518501</c:v>
                </c:pt>
                <c:pt idx="24074">
                  <c:v>0.59145833333333298</c:v>
                </c:pt>
                <c:pt idx="24075">
                  <c:v>0.59149305555555598</c:v>
                </c:pt>
                <c:pt idx="24076">
                  <c:v>0.59151620370370395</c:v>
                </c:pt>
                <c:pt idx="24077">
                  <c:v>0.59153935185185202</c:v>
                </c:pt>
                <c:pt idx="24078">
                  <c:v>0.59156249999999999</c:v>
                </c:pt>
                <c:pt idx="24079">
                  <c:v>0.59158564814814796</c:v>
                </c:pt>
                <c:pt idx="24080">
                  <c:v>0.59160879629629604</c:v>
                </c:pt>
                <c:pt idx="24081">
                  <c:v>0.591631944444445</c:v>
                </c:pt>
                <c:pt idx="24082">
                  <c:v>0.59165509259259297</c:v>
                </c:pt>
                <c:pt idx="24083">
                  <c:v>0.59167824074074105</c:v>
                </c:pt>
                <c:pt idx="24084">
                  <c:v>0.59171296296296305</c:v>
                </c:pt>
                <c:pt idx="24085">
                  <c:v>0.59173611111111102</c:v>
                </c:pt>
                <c:pt idx="24086">
                  <c:v>0.59175925925925899</c:v>
                </c:pt>
                <c:pt idx="24087">
                  <c:v>0.59178240740740695</c:v>
                </c:pt>
                <c:pt idx="24088">
                  <c:v>0.59180555555555603</c:v>
                </c:pt>
                <c:pt idx="24089">
                  <c:v>0.591828703703704</c:v>
                </c:pt>
                <c:pt idx="24090">
                  <c:v>0.59185185185185196</c:v>
                </c:pt>
                <c:pt idx="24091">
                  <c:v>0.59187500000000004</c:v>
                </c:pt>
                <c:pt idx="24092">
                  <c:v>0.59189814814814801</c:v>
                </c:pt>
                <c:pt idx="24093">
                  <c:v>0.59193287037037001</c:v>
                </c:pt>
                <c:pt idx="24094">
                  <c:v>0.59195601851851898</c:v>
                </c:pt>
                <c:pt idx="24095">
                  <c:v>0.59197916666666694</c:v>
                </c:pt>
                <c:pt idx="24096">
                  <c:v>0.59200231481481502</c:v>
                </c:pt>
                <c:pt idx="24097">
                  <c:v>0.59202546296296299</c:v>
                </c:pt>
                <c:pt idx="24098">
                  <c:v>0.59204861111111096</c:v>
                </c:pt>
                <c:pt idx="24099">
                  <c:v>0.59207175925925903</c:v>
                </c:pt>
                <c:pt idx="24100">
                  <c:v>0.592094907407408</c:v>
                </c:pt>
                <c:pt idx="24101">
                  <c:v>0.59211805555555597</c:v>
                </c:pt>
                <c:pt idx="24102">
                  <c:v>0.59215277777777797</c:v>
                </c:pt>
                <c:pt idx="24103">
                  <c:v>0.59217592592592605</c:v>
                </c:pt>
                <c:pt idx="24104">
                  <c:v>0.59219907407407402</c:v>
                </c:pt>
                <c:pt idx="24105">
                  <c:v>0.59222222222222198</c:v>
                </c:pt>
                <c:pt idx="24106">
                  <c:v>0.59224537037037095</c:v>
                </c:pt>
                <c:pt idx="24107">
                  <c:v>0.59226851851851903</c:v>
                </c:pt>
                <c:pt idx="24108">
                  <c:v>0.59229166666666699</c:v>
                </c:pt>
                <c:pt idx="24109">
                  <c:v>0.59231481481481496</c:v>
                </c:pt>
                <c:pt idx="24110">
                  <c:v>0.59234953703703697</c:v>
                </c:pt>
                <c:pt idx="24111">
                  <c:v>0.59237268518518504</c:v>
                </c:pt>
                <c:pt idx="24112">
                  <c:v>0.59239583333333401</c:v>
                </c:pt>
                <c:pt idx="24113">
                  <c:v>0.59241898148148098</c:v>
                </c:pt>
                <c:pt idx="24114">
                  <c:v>0.59244212962962906</c:v>
                </c:pt>
                <c:pt idx="24115">
                  <c:v>0.59246527777777802</c:v>
                </c:pt>
                <c:pt idx="24116">
                  <c:v>0.59248842592592599</c:v>
                </c:pt>
                <c:pt idx="24117">
                  <c:v>0.59251157407407395</c:v>
                </c:pt>
                <c:pt idx="24118">
                  <c:v>0.59253472222222203</c:v>
                </c:pt>
                <c:pt idx="24119">
                  <c:v>0.59256944444444504</c:v>
                </c:pt>
                <c:pt idx="24120">
                  <c:v>0.592592592592593</c:v>
                </c:pt>
                <c:pt idx="24121">
                  <c:v>0.59261574074074097</c:v>
                </c:pt>
                <c:pt idx="24122">
                  <c:v>0.59263888888888905</c:v>
                </c:pt>
                <c:pt idx="24123">
                  <c:v>0.59266203703703701</c:v>
                </c:pt>
                <c:pt idx="24124">
                  <c:v>0.59268518518518498</c:v>
                </c:pt>
                <c:pt idx="24125">
                  <c:v>0.59270833333333295</c:v>
                </c:pt>
                <c:pt idx="24126">
                  <c:v>0.59273148148148203</c:v>
                </c:pt>
                <c:pt idx="24127">
                  <c:v>0.59275462962962999</c:v>
                </c:pt>
                <c:pt idx="24128">
                  <c:v>0.592789351851852</c:v>
                </c:pt>
                <c:pt idx="24129">
                  <c:v>0.59281249999999996</c:v>
                </c:pt>
                <c:pt idx="24130">
                  <c:v>0.59283564814814804</c:v>
                </c:pt>
                <c:pt idx="24131">
                  <c:v>0.59285879629629601</c:v>
                </c:pt>
                <c:pt idx="24132">
                  <c:v>0.59288194444444497</c:v>
                </c:pt>
                <c:pt idx="24133">
                  <c:v>0.59290509259259305</c:v>
                </c:pt>
                <c:pt idx="24134">
                  <c:v>0.59292824074074102</c:v>
                </c:pt>
                <c:pt idx="24135">
                  <c:v>0.59295138888888899</c:v>
                </c:pt>
                <c:pt idx="24136">
                  <c:v>0.59297453703703695</c:v>
                </c:pt>
                <c:pt idx="24137">
                  <c:v>0.59299768518518503</c:v>
                </c:pt>
                <c:pt idx="24138">
                  <c:v>0.59303240740740804</c:v>
                </c:pt>
                <c:pt idx="24139">
                  <c:v>0.593055555555556</c:v>
                </c:pt>
                <c:pt idx="24140">
                  <c:v>0.59307870370370397</c:v>
                </c:pt>
                <c:pt idx="24141">
                  <c:v>0.59310185185185205</c:v>
                </c:pt>
                <c:pt idx="24142">
                  <c:v>0.59312500000000001</c:v>
                </c:pt>
                <c:pt idx="24143">
                  <c:v>0.59314814814814798</c:v>
                </c:pt>
                <c:pt idx="24144">
                  <c:v>0.59317129629629595</c:v>
                </c:pt>
                <c:pt idx="24145">
                  <c:v>0.59319444444444502</c:v>
                </c:pt>
                <c:pt idx="24146">
                  <c:v>0.59321759259259299</c:v>
                </c:pt>
                <c:pt idx="24147">
                  <c:v>0.593252314814815</c:v>
                </c:pt>
                <c:pt idx="24148">
                  <c:v>0.59327546296296296</c:v>
                </c:pt>
                <c:pt idx="24149">
                  <c:v>0.59329861111111104</c:v>
                </c:pt>
                <c:pt idx="24150">
                  <c:v>0.59332175925925901</c:v>
                </c:pt>
                <c:pt idx="24151">
                  <c:v>0.59334490740740797</c:v>
                </c:pt>
                <c:pt idx="24152">
                  <c:v>0.59336805555555605</c:v>
                </c:pt>
                <c:pt idx="24153">
                  <c:v>0.59339120370370402</c:v>
                </c:pt>
                <c:pt idx="24154">
                  <c:v>0.59341435185185198</c:v>
                </c:pt>
                <c:pt idx="24155">
                  <c:v>0.59344907407407399</c:v>
                </c:pt>
                <c:pt idx="24156">
                  <c:v>0.59347222222222196</c:v>
                </c:pt>
                <c:pt idx="24157">
                  <c:v>0.59349537037037103</c:v>
                </c:pt>
                <c:pt idx="24158">
                  <c:v>0.593518518518519</c:v>
                </c:pt>
                <c:pt idx="24159">
                  <c:v>0.59354166666666697</c:v>
                </c:pt>
                <c:pt idx="24160">
                  <c:v>0.59356481481481504</c:v>
                </c:pt>
                <c:pt idx="24161">
                  <c:v>0.59358796296296301</c:v>
                </c:pt>
                <c:pt idx="24162">
                  <c:v>0.59361111111111098</c:v>
                </c:pt>
                <c:pt idx="24163">
                  <c:v>0.59363425925925895</c:v>
                </c:pt>
                <c:pt idx="24164">
                  <c:v>0.59365740740740802</c:v>
                </c:pt>
                <c:pt idx="24165">
                  <c:v>0.59369212962963003</c:v>
                </c:pt>
                <c:pt idx="24166">
                  <c:v>0.59371527777777799</c:v>
                </c:pt>
                <c:pt idx="24167">
                  <c:v>0.59373842592592596</c:v>
                </c:pt>
                <c:pt idx="24168">
                  <c:v>0.59376157407407404</c:v>
                </c:pt>
                <c:pt idx="24169">
                  <c:v>0.59378472222222201</c:v>
                </c:pt>
                <c:pt idx="24170">
                  <c:v>0.59380787037037097</c:v>
                </c:pt>
                <c:pt idx="24171">
                  <c:v>0.59383101851851905</c:v>
                </c:pt>
                <c:pt idx="24172">
                  <c:v>0.59385416666666702</c:v>
                </c:pt>
                <c:pt idx="24173">
                  <c:v>0.59387731481481498</c:v>
                </c:pt>
                <c:pt idx="24174">
                  <c:v>0.59391203703703699</c:v>
                </c:pt>
                <c:pt idx="24175">
                  <c:v>0.59393518518518496</c:v>
                </c:pt>
                <c:pt idx="24176">
                  <c:v>0.59395833333333403</c:v>
                </c:pt>
                <c:pt idx="24177">
                  <c:v>0.593981481481482</c:v>
                </c:pt>
                <c:pt idx="24178">
                  <c:v>0.59400462962962997</c:v>
                </c:pt>
                <c:pt idx="24179">
                  <c:v>0.59402777777777804</c:v>
                </c:pt>
                <c:pt idx="24180">
                  <c:v>0.59405092592592601</c:v>
                </c:pt>
                <c:pt idx="24181">
                  <c:v>0.59407407407407398</c:v>
                </c:pt>
                <c:pt idx="24182">
                  <c:v>0.59409722222222205</c:v>
                </c:pt>
                <c:pt idx="24183">
                  <c:v>0.59413194444444495</c:v>
                </c:pt>
                <c:pt idx="24184">
                  <c:v>0.59415509259259303</c:v>
                </c:pt>
                <c:pt idx="24185">
                  <c:v>0.59417824074074099</c:v>
                </c:pt>
                <c:pt idx="24186">
                  <c:v>0.59420138888888896</c:v>
                </c:pt>
                <c:pt idx="24187">
                  <c:v>0.59422453703703704</c:v>
                </c:pt>
                <c:pt idx="24188">
                  <c:v>0.594247685185185</c:v>
                </c:pt>
                <c:pt idx="24189">
                  <c:v>0.59427083333333397</c:v>
                </c:pt>
                <c:pt idx="24190">
                  <c:v>0.59429398148148205</c:v>
                </c:pt>
                <c:pt idx="24191">
                  <c:v>0.59431712962963001</c:v>
                </c:pt>
                <c:pt idx="24192">
                  <c:v>0.59434027777777798</c:v>
                </c:pt>
                <c:pt idx="24193">
                  <c:v>0.59437499999999999</c:v>
                </c:pt>
                <c:pt idx="24194">
                  <c:v>0.59439814814814795</c:v>
                </c:pt>
                <c:pt idx="24195">
                  <c:v>0.59442129629629703</c:v>
                </c:pt>
                <c:pt idx="24196">
                  <c:v>0.594444444444445</c:v>
                </c:pt>
                <c:pt idx="24197">
                  <c:v>0.59446759259259296</c:v>
                </c:pt>
                <c:pt idx="24198">
                  <c:v>0.59449074074074104</c:v>
                </c:pt>
                <c:pt idx="24199">
                  <c:v>0.59451388888888901</c:v>
                </c:pt>
                <c:pt idx="24200">
                  <c:v>0.59453703703703698</c:v>
                </c:pt>
                <c:pt idx="24201">
                  <c:v>0.59457175925925898</c:v>
                </c:pt>
                <c:pt idx="24202">
                  <c:v>0.59459490740740695</c:v>
                </c:pt>
                <c:pt idx="24203">
                  <c:v>0.59461805555555602</c:v>
                </c:pt>
                <c:pt idx="24204">
                  <c:v>0.59464120370370399</c:v>
                </c:pt>
                <c:pt idx="24205">
                  <c:v>0.59466435185185196</c:v>
                </c:pt>
                <c:pt idx="24206">
                  <c:v>0.59468750000000004</c:v>
                </c:pt>
                <c:pt idx="24207">
                  <c:v>0.594710648148148</c:v>
                </c:pt>
                <c:pt idx="24208">
                  <c:v>0.59473379629629597</c:v>
                </c:pt>
                <c:pt idx="24209">
                  <c:v>0.59475694444444405</c:v>
                </c:pt>
                <c:pt idx="24210">
                  <c:v>0.59479166666666705</c:v>
                </c:pt>
                <c:pt idx="24211">
                  <c:v>0.59481481481481502</c:v>
                </c:pt>
                <c:pt idx="24212">
                  <c:v>0.59483796296296299</c:v>
                </c:pt>
                <c:pt idx="24213">
                  <c:v>0.59486111111111095</c:v>
                </c:pt>
                <c:pt idx="24214">
                  <c:v>0.59488425925925903</c:v>
                </c:pt>
                <c:pt idx="24215">
                  <c:v>0.594907407407408</c:v>
                </c:pt>
                <c:pt idx="24216">
                  <c:v>0.59493055555555596</c:v>
                </c:pt>
                <c:pt idx="24217">
                  <c:v>0.59495370370370404</c:v>
                </c:pt>
                <c:pt idx="24218">
                  <c:v>0.59497685185185201</c:v>
                </c:pt>
                <c:pt idx="24219">
                  <c:v>0.59501157407407401</c:v>
                </c:pt>
                <c:pt idx="24220">
                  <c:v>0.59503472222222198</c:v>
                </c:pt>
                <c:pt idx="24221">
                  <c:v>0.59505787037037094</c:v>
                </c:pt>
                <c:pt idx="24222">
                  <c:v>0.59508101851851902</c:v>
                </c:pt>
                <c:pt idx="24223">
                  <c:v>0.59510416666666699</c:v>
                </c:pt>
                <c:pt idx="24224">
                  <c:v>0.59512731481481496</c:v>
                </c:pt>
                <c:pt idx="24225">
                  <c:v>0.59515046296296303</c:v>
                </c:pt>
                <c:pt idx="24226">
                  <c:v>0.595173611111111</c:v>
                </c:pt>
                <c:pt idx="24227">
                  <c:v>0.59519675925925897</c:v>
                </c:pt>
                <c:pt idx="24228">
                  <c:v>0.59521990740740705</c:v>
                </c:pt>
                <c:pt idx="24229">
                  <c:v>0.59525462962963005</c:v>
                </c:pt>
                <c:pt idx="24230">
                  <c:v>0.59527777777777802</c:v>
                </c:pt>
                <c:pt idx="24231">
                  <c:v>0.59530092592592598</c:v>
                </c:pt>
                <c:pt idx="24232">
                  <c:v>0.59532407407407395</c:v>
                </c:pt>
                <c:pt idx="24233">
                  <c:v>0.59534722222222203</c:v>
                </c:pt>
                <c:pt idx="24234">
                  <c:v>0.59537037037037099</c:v>
                </c:pt>
                <c:pt idx="24235">
                  <c:v>0.59539351851851896</c:v>
                </c:pt>
                <c:pt idx="24236">
                  <c:v>0.59541666666666704</c:v>
                </c:pt>
                <c:pt idx="24237">
                  <c:v>0.59545138888888904</c:v>
                </c:pt>
                <c:pt idx="24238">
                  <c:v>0.59547453703703701</c:v>
                </c:pt>
                <c:pt idx="24239">
                  <c:v>0.59549768518518498</c:v>
                </c:pt>
                <c:pt idx="24240">
                  <c:v>0.59552083333333405</c:v>
                </c:pt>
                <c:pt idx="24241">
                  <c:v>0.59554398148148202</c:v>
                </c:pt>
                <c:pt idx="24242">
                  <c:v>0.59556712962962899</c:v>
                </c:pt>
                <c:pt idx="24243">
                  <c:v>0.59559027777777795</c:v>
                </c:pt>
                <c:pt idx="24244">
                  <c:v>0.59561342592592603</c:v>
                </c:pt>
                <c:pt idx="24245">
                  <c:v>0.59564814814814804</c:v>
                </c:pt>
                <c:pt idx="24246">
                  <c:v>0.595671296296297</c:v>
                </c:pt>
                <c:pt idx="24247">
                  <c:v>0.59569444444444497</c:v>
                </c:pt>
                <c:pt idx="24248">
                  <c:v>0.59571759259259305</c:v>
                </c:pt>
                <c:pt idx="24249">
                  <c:v>0.59574074074074101</c:v>
                </c:pt>
                <c:pt idx="24250">
                  <c:v>0.59576388888888898</c:v>
                </c:pt>
                <c:pt idx="24251">
                  <c:v>0.59578703703703695</c:v>
                </c:pt>
                <c:pt idx="24252">
                  <c:v>0.59581018518518503</c:v>
                </c:pt>
                <c:pt idx="24253">
                  <c:v>0.59583333333333299</c:v>
                </c:pt>
                <c:pt idx="24254">
                  <c:v>0.595868055555556</c:v>
                </c:pt>
                <c:pt idx="24255">
                  <c:v>0.59589120370370396</c:v>
                </c:pt>
                <c:pt idx="24256">
                  <c:v>0.59591435185185204</c:v>
                </c:pt>
                <c:pt idx="24257">
                  <c:v>0.59593750000000001</c:v>
                </c:pt>
                <c:pt idx="24258">
                  <c:v>0.59596064814814798</c:v>
                </c:pt>
                <c:pt idx="24259">
                  <c:v>0.59598379629629605</c:v>
                </c:pt>
                <c:pt idx="24260">
                  <c:v>0.59600694444444502</c:v>
                </c:pt>
                <c:pt idx="24261">
                  <c:v>0.59604166666666702</c:v>
                </c:pt>
                <c:pt idx="24262">
                  <c:v>0.59606481481481499</c:v>
                </c:pt>
                <c:pt idx="24263">
                  <c:v>0.59608796296296296</c:v>
                </c:pt>
                <c:pt idx="24264">
                  <c:v>0.59611111111111104</c:v>
                </c:pt>
                <c:pt idx="24265">
                  <c:v>0.596134259259259</c:v>
                </c:pt>
                <c:pt idx="24266">
                  <c:v>0.59615740740740697</c:v>
                </c:pt>
                <c:pt idx="24267">
                  <c:v>0.59618055555555605</c:v>
                </c:pt>
                <c:pt idx="24268">
                  <c:v>0.59620370370370401</c:v>
                </c:pt>
                <c:pt idx="24269">
                  <c:v>0.59622685185185198</c:v>
                </c:pt>
                <c:pt idx="24270">
                  <c:v>0.59626157407407399</c:v>
                </c:pt>
                <c:pt idx="24271">
                  <c:v>0.59628472222222195</c:v>
                </c:pt>
                <c:pt idx="24272">
                  <c:v>0.59630787037037103</c:v>
                </c:pt>
                <c:pt idx="24273">
                  <c:v>0.596331018518519</c:v>
                </c:pt>
                <c:pt idx="24274">
                  <c:v>0.59635416666666596</c:v>
                </c:pt>
                <c:pt idx="24275">
                  <c:v>0.59637731481481504</c:v>
                </c:pt>
                <c:pt idx="24276">
                  <c:v>0.59640046296296301</c:v>
                </c:pt>
                <c:pt idx="24277">
                  <c:v>0.59642361111111097</c:v>
                </c:pt>
                <c:pt idx="24278">
                  <c:v>0.59644675925925905</c:v>
                </c:pt>
                <c:pt idx="24279">
                  <c:v>0.59646990740740802</c:v>
                </c:pt>
                <c:pt idx="24280">
                  <c:v>0.59650462962963002</c:v>
                </c:pt>
                <c:pt idx="24281">
                  <c:v>0.59652777777777799</c:v>
                </c:pt>
                <c:pt idx="24282">
                  <c:v>0.59655092592592596</c:v>
                </c:pt>
                <c:pt idx="24283">
                  <c:v>0.59657407407407403</c:v>
                </c:pt>
                <c:pt idx="24284">
                  <c:v>0.596597222222222</c:v>
                </c:pt>
                <c:pt idx="24285">
                  <c:v>0.59662037037037097</c:v>
                </c:pt>
                <c:pt idx="24286">
                  <c:v>0.59664351851851904</c:v>
                </c:pt>
                <c:pt idx="24287">
                  <c:v>0.59666666666666701</c:v>
                </c:pt>
                <c:pt idx="24288">
                  <c:v>0.59668981481481498</c:v>
                </c:pt>
                <c:pt idx="24289">
                  <c:v>0.59672453703703698</c:v>
                </c:pt>
                <c:pt idx="24290">
                  <c:v>0.59674768518518495</c:v>
                </c:pt>
                <c:pt idx="24291">
                  <c:v>0.59677083333333403</c:v>
                </c:pt>
                <c:pt idx="24292">
                  <c:v>0.59679398148148199</c:v>
                </c:pt>
                <c:pt idx="24293">
                  <c:v>0.59681712962962896</c:v>
                </c:pt>
                <c:pt idx="24294">
                  <c:v>0.59684027777777804</c:v>
                </c:pt>
                <c:pt idx="24295">
                  <c:v>0.59686342592592601</c:v>
                </c:pt>
                <c:pt idx="24296">
                  <c:v>0.59688657407407397</c:v>
                </c:pt>
                <c:pt idx="24297">
                  <c:v>0.59692129629629698</c:v>
                </c:pt>
                <c:pt idx="24298">
                  <c:v>0.59694444444444505</c:v>
                </c:pt>
                <c:pt idx="24299">
                  <c:v>0.59696759259259302</c:v>
                </c:pt>
                <c:pt idx="24300">
                  <c:v>0.59699074074074099</c:v>
                </c:pt>
                <c:pt idx="24301">
                  <c:v>0.59701388888888896</c:v>
                </c:pt>
                <c:pt idx="24302">
                  <c:v>0.59703703703703703</c:v>
                </c:pt>
                <c:pt idx="24303">
                  <c:v>0.597060185185185</c:v>
                </c:pt>
                <c:pt idx="24304">
                  <c:v>0.59708333333333297</c:v>
                </c:pt>
                <c:pt idx="24305">
                  <c:v>0.59710648148148204</c:v>
                </c:pt>
                <c:pt idx="24306">
                  <c:v>0.59712962962963001</c:v>
                </c:pt>
                <c:pt idx="24307">
                  <c:v>0.59716435185185202</c:v>
                </c:pt>
                <c:pt idx="24308">
                  <c:v>0.59718749999999998</c:v>
                </c:pt>
                <c:pt idx="24309">
                  <c:v>0.59721064814814795</c:v>
                </c:pt>
                <c:pt idx="24310">
                  <c:v>0.59723379629629603</c:v>
                </c:pt>
                <c:pt idx="24311">
                  <c:v>0.59725694444444399</c:v>
                </c:pt>
                <c:pt idx="24312">
                  <c:v>0.59728009259259296</c:v>
                </c:pt>
                <c:pt idx="24313">
                  <c:v>0.59730324074074104</c:v>
                </c:pt>
                <c:pt idx="24314">
                  <c:v>0.597326388888889</c:v>
                </c:pt>
                <c:pt idx="24315">
                  <c:v>0.59734953703703697</c:v>
                </c:pt>
                <c:pt idx="24316">
                  <c:v>0.59738425925925898</c:v>
                </c:pt>
                <c:pt idx="24317">
                  <c:v>0.59740740740740705</c:v>
                </c:pt>
                <c:pt idx="24318">
                  <c:v>0.59743055555555602</c:v>
                </c:pt>
                <c:pt idx="24319">
                  <c:v>0.59745370370370399</c:v>
                </c:pt>
                <c:pt idx="24320">
                  <c:v>0.59747685185185195</c:v>
                </c:pt>
                <c:pt idx="24321">
                  <c:v>0.59750000000000003</c:v>
                </c:pt>
                <c:pt idx="24322">
                  <c:v>0.597523148148148</c:v>
                </c:pt>
                <c:pt idx="24323">
                  <c:v>0.59754629629629596</c:v>
                </c:pt>
                <c:pt idx="24324">
                  <c:v>0.59756944444444504</c:v>
                </c:pt>
                <c:pt idx="24325">
                  <c:v>0.59759259259259301</c:v>
                </c:pt>
                <c:pt idx="24326">
                  <c:v>0.59762731481481501</c:v>
                </c:pt>
                <c:pt idx="24327">
                  <c:v>0.59765046296296298</c:v>
                </c:pt>
                <c:pt idx="24328">
                  <c:v>0.59767361111111095</c:v>
                </c:pt>
                <c:pt idx="24329">
                  <c:v>0.59769675925925903</c:v>
                </c:pt>
                <c:pt idx="24330">
                  <c:v>0.59771990740740799</c:v>
                </c:pt>
                <c:pt idx="24331">
                  <c:v>0.59774305555555596</c:v>
                </c:pt>
                <c:pt idx="24332">
                  <c:v>0.59776620370370404</c:v>
                </c:pt>
                <c:pt idx="24333">
                  <c:v>0.597789351851852</c:v>
                </c:pt>
                <c:pt idx="24334">
                  <c:v>0.59781249999999997</c:v>
                </c:pt>
                <c:pt idx="24335">
                  <c:v>0.59784722222222197</c:v>
                </c:pt>
                <c:pt idx="24336">
                  <c:v>0.59787037037037105</c:v>
                </c:pt>
                <c:pt idx="24337">
                  <c:v>0.59789351851851902</c:v>
                </c:pt>
                <c:pt idx="24338">
                  <c:v>0.59791666666666698</c:v>
                </c:pt>
                <c:pt idx="24339">
                  <c:v>0.59793981481481495</c:v>
                </c:pt>
                <c:pt idx="24340">
                  <c:v>0.59796296296296303</c:v>
                </c:pt>
                <c:pt idx="24341">
                  <c:v>0.597986111111111</c:v>
                </c:pt>
                <c:pt idx="24342">
                  <c:v>0.59800925925925896</c:v>
                </c:pt>
                <c:pt idx="24343">
                  <c:v>0.59804398148148097</c:v>
                </c:pt>
                <c:pt idx="24344">
                  <c:v>0.59806712962962905</c:v>
                </c:pt>
                <c:pt idx="24345">
                  <c:v>0.59809027777777801</c:v>
                </c:pt>
                <c:pt idx="24346">
                  <c:v>0.59811342592592598</c:v>
                </c:pt>
                <c:pt idx="24347">
                  <c:v>0.59813657407407395</c:v>
                </c:pt>
                <c:pt idx="24348">
                  <c:v>0.59815972222222202</c:v>
                </c:pt>
                <c:pt idx="24349">
                  <c:v>0.59818287037036999</c:v>
                </c:pt>
                <c:pt idx="24350">
                  <c:v>0.59820601851851896</c:v>
                </c:pt>
                <c:pt idx="24351">
                  <c:v>0.59822916666666703</c:v>
                </c:pt>
                <c:pt idx="24352">
                  <c:v>0.59826388888888904</c:v>
                </c:pt>
                <c:pt idx="24353">
                  <c:v>0.59828703703703701</c:v>
                </c:pt>
                <c:pt idx="24354">
                  <c:v>0.59831018518518497</c:v>
                </c:pt>
                <c:pt idx="24355">
                  <c:v>0.59833333333333305</c:v>
                </c:pt>
                <c:pt idx="24356">
                  <c:v>0.59835648148148202</c:v>
                </c:pt>
                <c:pt idx="24357">
                  <c:v>0.59837962962962998</c:v>
                </c:pt>
                <c:pt idx="24358">
                  <c:v>0.59840277777777795</c:v>
                </c:pt>
                <c:pt idx="24359">
                  <c:v>0.59842592592592603</c:v>
                </c:pt>
                <c:pt idx="24360">
                  <c:v>0.59844907407407399</c:v>
                </c:pt>
                <c:pt idx="24361">
                  <c:v>0.598483796296296</c:v>
                </c:pt>
                <c:pt idx="24362">
                  <c:v>0.59850694444444397</c:v>
                </c:pt>
                <c:pt idx="24363">
                  <c:v>0.59853009259259304</c:v>
                </c:pt>
                <c:pt idx="24364">
                  <c:v>0.59855324074074101</c:v>
                </c:pt>
                <c:pt idx="24365">
                  <c:v>0.59857638888888898</c:v>
                </c:pt>
                <c:pt idx="24366">
                  <c:v>0.59859953703703705</c:v>
                </c:pt>
                <c:pt idx="24367">
                  <c:v>0.59862268518518502</c:v>
                </c:pt>
                <c:pt idx="24368">
                  <c:v>0.59864583333333399</c:v>
                </c:pt>
                <c:pt idx="24369">
                  <c:v>0.59868055555555599</c:v>
                </c:pt>
                <c:pt idx="24370">
                  <c:v>0.59870370370370396</c:v>
                </c:pt>
                <c:pt idx="24371">
                  <c:v>0.59872685185185204</c:v>
                </c:pt>
                <c:pt idx="24372">
                  <c:v>0.59875</c:v>
                </c:pt>
                <c:pt idx="24373">
                  <c:v>0.59877314814814797</c:v>
                </c:pt>
                <c:pt idx="24374">
                  <c:v>0.59879629629629605</c:v>
                </c:pt>
                <c:pt idx="24375">
                  <c:v>0.59881944444444501</c:v>
                </c:pt>
                <c:pt idx="24376">
                  <c:v>0.59884259259259298</c:v>
                </c:pt>
                <c:pt idx="24377">
                  <c:v>0.59886574074074095</c:v>
                </c:pt>
                <c:pt idx="24378">
                  <c:v>0.59890046296296295</c:v>
                </c:pt>
                <c:pt idx="24379">
                  <c:v>0.59892361111111103</c:v>
                </c:pt>
                <c:pt idx="24380">
                  <c:v>0.598946759259259</c:v>
                </c:pt>
                <c:pt idx="24381">
                  <c:v>0.59896990740740697</c:v>
                </c:pt>
                <c:pt idx="24382">
                  <c:v>0.59899305555555604</c:v>
                </c:pt>
                <c:pt idx="24383">
                  <c:v>0.59901620370370401</c:v>
                </c:pt>
                <c:pt idx="24384">
                  <c:v>0.59903935185185198</c:v>
                </c:pt>
                <c:pt idx="24385">
                  <c:v>0.59906250000000005</c:v>
                </c:pt>
                <c:pt idx="24386">
                  <c:v>0.59909722222222195</c:v>
                </c:pt>
                <c:pt idx="24387">
                  <c:v>0.59912037037037102</c:v>
                </c:pt>
                <c:pt idx="24388">
                  <c:v>0.59914351851851899</c:v>
                </c:pt>
                <c:pt idx="24389">
                  <c:v>0.59916666666666696</c:v>
                </c:pt>
                <c:pt idx="24390">
                  <c:v>0.59918981481481504</c:v>
                </c:pt>
                <c:pt idx="24391">
                  <c:v>0.599212962962963</c:v>
                </c:pt>
                <c:pt idx="24392">
                  <c:v>0.59923611111111097</c:v>
                </c:pt>
                <c:pt idx="24393">
                  <c:v>0.59925925925925905</c:v>
                </c:pt>
                <c:pt idx="24394">
                  <c:v>0.59928240740740701</c:v>
                </c:pt>
                <c:pt idx="24395">
                  <c:v>0.59931712962963002</c:v>
                </c:pt>
                <c:pt idx="24396">
                  <c:v>0.59934027777777799</c:v>
                </c:pt>
                <c:pt idx="24397">
                  <c:v>0.59936342592592595</c:v>
                </c:pt>
                <c:pt idx="24398">
                  <c:v>0.59938657407407403</c:v>
                </c:pt>
                <c:pt idx="24399">
                  <c:v>0.599409722222222</c:v>
                </c:pt>
                <c:pt idx="24400">
                  <c:v>0.59943287037036996</c:v>
                </c:pt>
                <c:pt idx="24401">
                  <c:v>0.59945601851851904</c:v>
                </c:pt>
                <c:pt idx="24402">
                  <c:v>0.59947916666666701</c:v>
                </c:pt>
                <c:pt idx="24403">
                  <c:v>0.59950231481481497</c:v>
                </c:pt>
                <c:pt idx="24404">
                  <c:v>0.59953703703703698</c:v>
                </c:pt>
                <c:pt idx="24405">
                  <c:v>0.59956018518518495</c:v>
                </c:pt>
                <c:pt idx="24406">
                  <c:v>0.59958333333333302</c:v>
                </c:pt>
                <c:pt idx="24407">
                  <c:v>0.59960648148148199</c:v>
                </c:pt>
                <c:pt idx="24408">
                  <c:v>0.59962962962962996</c:v>
                </c:pt>
                <c:pt idx="24409">
                  <c:v>0.59965277777777803</c:v>
                </c:pt>
                <c:pt idx="24410">
                  <c:v>0.599675925925926</c:v>
                </c:pt>
                <c:pt idx="24411">
                  <c:v>0.59971064814814801</c:v>
                </c:pt>
                <c:pt idx="24412">
                  <c:v>0.59973379629629597</c:v>
                </c:pt>
                <c:pt idx="24413">
                  <c:v>0.59975694444444505</c:v>
                </c:pt>
                <c:pt idx="24414">
                  <c:v>0.59978009259259302</c:v>
                </c:pt>
                <c:pt idx="24415">
                  <c:v>0.59980324074074098</c:v>
                </c:pt>
                <c:pt idx="24416">
                  <c:v>0.59982638888888895</c:v>
                </c:pt>
                <c:pt idx="24417">
                  <c:v>0.59984953703703703</c:v>
                </c:pt>
                <c:pt idx="24418">
                  <c:v>0.599872685185185</c:v>
                </c:pt>
                <c:pt idx="24419">
                  <c:v>0.59989583333333396</c:v>
                </c:pt>
                <c:pt idx="24420">
                  <c:v>0.59991898148148204</c:v>
                </c:pt>
                <c:pt idx="24421">
                  <c:v>0.59995370370370404</c:v>
                </c:pt>
                <c:pt idx="24422">
                  <c:v>0.59997685185185201</c:v>
                </c:pt>
                <c:pt idx="24423">
                  <c:v>0.6</c:v>
                </c:pt>
                <c:pt idx="24424">
                  <c:v>0.60002314814814794</c:v>
                </c:pt>
                <c:pt idx="24425">
                  <c:v>0.60004629629629602</c:v>
                </c:pt>
                <c:pt idx="24426">
                  <c:v>0.60006944444444399</c:v>
                </c:pt>
                <c:pt idx="24427">
                  <c:v>0.60009259259259295</c:v>
                </c:pt>
                <c:pt idx="24428">
                  <c:v>0.60011574074074103</c:v>
                </c:pt>
                <c:pt idx="24429">
                  <c:v>0.60015046296296304</c:v>
                </c:pt>
                <c:pt idx="24430">
                  <c:v>0.60017361111111101</c:v>
                </c:pt>
                <c:pt idx="24431">
                  <c:v>0.60019675925925897</c:v>
                </c:pt>
                <c:pt idx="24432">
                  <c:v>0.60021990740740705</c:v>
                </c:pt>
                <c:pt idx="24433">
                  <c:v>0.60024305555555602</c:v>
                </c:pt>
                <c:pt idx="24434">
                  <c:v>0.60026620370370398</c:v>
                </c:pt>
                <c:pt idx="24435">
                  <c:v>0.60028935185185195</c:v>
                </c:pt>
                <c:pt idx="24436">
                  <c:v>0.60031250000000003</c:v>
                </c:pt>
                <c:pt idx="24437">
                  <c:v>0.60033564814814799</c:v>
                </c:pt>
                <c:pt idx="24438">
                  <c:v>0.60037037037037</c:v>
                </c:pt>
                <c:pt idx="24439">
                  <c:v>0.60039351851851896</c:v>
                </c:pt>
                <c:pt idx="24440">
                  <c:v>0.60041666666666704</c:v>
                </c:pt>
                <c:pt idx="24441">
                  <c:v>0.60043981481481501</c:v>
                </c:pt>
                <c:pt idx="24442">
                  <c:v>0.60046296296296298</c:v>
                </c:pt>
                <c:pt idx="24443">
                  <c:v>0.60048611111111105</c:v>
                </c:pt>
                <c:pt idx="24444">
                  <c:v>0.60050925925925902</c:v>
                </c:pt>
                <c:pt idx="24445">
                  <c:v>0.60053240740740699</c:v>
                </c:pt>
                <c:pt idx="24446">
                  <c:v>0.60056712962962899</c:v>
                </c:pt>
                <c:pt idx="24447">
                  <c:v>0.60059027777777796</c:v>
                </c:pt>
                <c:pt idx="24448">
                  <c:v>0.60061342592592604</c:v>
                </c:pt>
                <c:pt idx="24449">
                  <c:v>0.600636574074074</c:v>
                </c:pt>
                <c:pt idx="24450">
                  <c:v>0.60065972222222197</c:v>
                </c:pt>
                <c:pt idx="24451">
                  <c:v>0.60068287037037105</c:v>
                </c:pt>
                <c:pt idx="24452">
                  <c:v>0.60070601851851901</c:v>
                </c:pt>
                <c:pt idx="24453">
                  <c:v>0.60072916666666698</c:v>
                </c:pt>
                <c:pt idx="24454">
                  <c:v>0.60075231481481495</c:v>
                </c:pt>
                <c:pt idx="24455">
                  <c:v>0.60078703703703695</c:v>
                </c:pt>
                <c:pt idx="24456">
                  <c:v>0.60081018518518503</c:v>
                </c:pt>
                <c:pt idx="24457">
                  <c:v>0.600833333333333</c:v>
                </c:pt>
                <c:pt idx="24458">
                  <c:v>0.60085648148148196</c:v>
                </c:pt>
                <c:pt idx="24459">
                  <c:v>0.60087962962963004</c:v>
                </c:pt>
                <c:pt idx="24460">
                  <c:v>0.60090277777777801</c:v>
                </c:pt>
                <c:pt idx="24461">
                  <c:v>0.60092592592592597</c:v>
                </c:pt>
                <c:pt idx="24462">
                  <c:v>0.60094907407407405</c:v>
                </c:pt>
                <c:pt idx="24463">
                  <c:v>0.60097222222222202</c:v>
                </c:pt>
                <c:pt idx="24464">
                  <c:v>0.60100694444444402</c:v>
                </c:pt>
                <c:pt idx="24465">
                  <c:v>0.60103009259259299</c:v>
                </c:pt>
                <c:pt idx="24466">
                  <c:v>0.60105324074074096</c:v>
                </c:pt>
                <c:pt idx="24467">
                  <c:v>0.60107638888888903</c:v>
                </c:pt>
                <c:pt idx="24468">
                  <c:v>0.601099537037037</c:v>
                </c:pt>
                <c:pt idx="24469">
                  <c:v>0.60112268518518497</c:v>
                </c:pt>
                <c:pt idx="24470">
                  <c:v>0.60114583333333405</c:v>
                </c:pt>
                <c:pt idx="24471">
                  <c:v>0.60118055555555605</c:v>
                </c:pt>
                <c:pt idx="24472">
                  <c:v>0.60120370370370402</c:v>
                </c:pt>
                <c:pt idx="24473">
                  <c:v>0.60122685185185198</c:v>
                </c:pt>
                <c:pt idx="24474">
                  <c:v>0.60124999999999995</c:v>
                </c:pt>
                <c:pt idx="24475">
                  <c:v>0.60128472222222196</c:v>
                </c:pt>
                <c:pt idx="24476">
                  <c:v>0.60130787037037103</c:v>
                </c:pt>
                <c:pt idx="24477">
                  <c:v>0.601331018518519</c:v>
                </c:pt>
                <c:pt idx="24478">
                  <c:v>0.60135416666666597</c:v>
                </c:pt>
                <c:pt idx="24479">
                  <c:v>0.60137731481481504</c:v>
                </c:pt>
                <c:pt idx="24480">
                  <c:v>0.60140046296296301</c:v>
                </c:pt>
                <c:pt idx="24481">
                  <c:v>0.60142361111111098</c:v>
                </c:pt>
                <c:pt idx="24482">
                  <c:v>0.60144675925925895</c:v>
                </c:pt>
                <c:pt idx="24483">
                  <c:v>0.60146990740740702</c:v>
                </c:pt>
                <c:pt idx="24484">
                  <c:v>0.60150462962963003</c:v>
                </c:pt>
                <c:pt idx="24485">
                  <c:v>0.60152777777777799</c:v>
                </c:pt>
                <c:pt idx="24486">
                  <c:v>0.60155092592592596</c:v>
                </c:pt>
                <c:pt idx="24487">
                  <c:v>0.60157407407407404</c:v>
                </c:pt>
                <c:pt idx="24488">
                  <c:v>0.60159722222222201</c:v>
                </c:pt>
                <c:pt idx="24489">
                  <c:v>0.60162037037036997</c:v>
                </c:pt>
                <c:pt idx="24490">
                  <c:v>0.60164351851851905</c:v>
                </c:pt>
                <c:pt idx="24491">
                  <c:v>0.60166666666666702</c:v>
                </c:pt>
                <c:pt idx="24492">
                  <c:v>0.60168981481481498</c:v>
                </c:pt>
                <c:pt idx="24493">
                  <c:v>0.60172453703703699</c:v>
                </c:pt>
                <c:pt idx="24494">
                  <c:v>0.60174768518518496</c:v>
                </c:pt>
                <c:pt idx="24495">
                  <c:v>0.60177083333333403</c:v>
                </c:pt>
                <c:pt idx="24496">
                  <c:v>0.601793981481482</c:v>
                </c:pt>
                <c:pt idx="24497">
                  <c:v>0.60181712962962897</c:v>
                </c:pt>
                <c:pt idx="24498">
                  <c:v>0.60184027777777804</c:v>
                </c:pt>
                <c:pt idx="24499">
                  <c:v>0.60186342592592601</c:v>
                </c:pt>
                <c:pt idx="24500">
                  <c:v>0.60188657407407398</c:v>
                </c:pt>
                <c:pt idx="24501">
                  <c:v>0.60192129629629598</c:v>
                </c:pt>
                <c:pt idx="24502">
                  <c:v>0.60194444444444495</c:v>
                </c:pt>
                <c:pt idx="24503">
                  <c:v>0.60196759259259303</c:v>
                </c:pt>
                <c:pt idx="24504">
                  <c:v>0.60199074074074099</c:v>
                </c:pt>
                <c:pt idx="24505">
                  <c:v>0.60201388888888896</c:v>
                </c:pt>
                <c:pt idx="24506">
                  <c:v>0.60203703703703704</c:v>
                </c:pt>
                <c:pt idx="24507">
                  <c:v>0.602060185185185</c:v>
                </c:pt>
                <c:pt idx="24508">
                  <c:v>0.60208333333333297</c:v>
                </c:pt>
                <c:pt idx="24509">
                  <c:v>0.60210648148148205</c:v>
                </c:pt>
                <c:pt idx="24510">
                  <c:v>0.60214120370370405</c:v>
                </c:pt>
                <c:pt idx="24511">
                  <c:v>0.60216435185185202</c:v>
                </c:pt>
                <c:pt idx="24512">
                  <c:v>0.60218749999999999</c:v>
                </c:pt>
                <c:pt idx="24513">
                  <c:v>0.60221064814814795</c:v>
                </c:pt>
                <c:pt idx="24514">
                  <c:v>0.60223379629629603</c:v>
                </c:pt>
                <c:pt idx="24515">
                  <c:v>0.602256944444444</c:v>
                </c:pt>
                <c:pt idx="24516">
                  <c:v>0.60228009259259296</c:v>
                </c:pt>
                <c:pt idx="24517">
                  <c:v>0.60231481481481497</c:v>
                </c:pt>
                <c:pt idx="24518">
                  <c:v>0.60233796296296305</c:v>
                </c:pt>
                <c:pt idx="24519">
                  <c:v>0.60236111111111101</c:v>
                </c:pt>
                <c:pt idx="24520">
                  <c:v>0.60238425925925898</c:v>
                </c:pt>
                <c:pt idx="24521">
                  <c:v>0.60240740740740695</c:v>
                </c:pt>
                <c:pt idx="24522">
                  <c:v>0.60243055555555602</c:v>
                </c:pt>
                <c:pt idx="24523">
                  <c:v>0.60245370370370399</c:v>
                </c:pt>
                <c:pt idx="24524">
                  <c:v>0.60247685185185196</c:v>
                </c:pt>
                <c:pt idx="24525">
                  <c:v>0.60250000000000004</c:v>
                </c:pt>
                <c:pt idx="24526">
                  <c:v>0.60253472222222204</c:v>
                </c:pt>
                <c:pt idx="24527">
                  <c:v>0.60255787037037001</c:v>
                </c:pt>
                <c:pt idx="24528">
                  <c:v>0.60258101851851897</c:v>
                </c:pt>
                <c:pt idx="24529">
                  <c:v>0.60260416666666705</c:v>
                </c:pt>
                <c:pt idx="24530">
                  <c:v>0.60262731481481502</c:v>
                </c:pt>
                <c:pt idx="24531">
                  <c:v>0.60265046296296299</c:v>
                </c:pt>
                <c:pt idx="24532">
                  <c:v>0.60267361111111095</c:v>
                </c:pt>
                <c:pt idx="24533">
                  <c:v>0.60269675925925903</c:v>
                </c:pt>
                <c:pt idx="24534">
                  <c:v>0.602719907407407</c:v>
                </c:pt>
                <c:pt idx="24535">
                  <c:v>0.60275462962963</c:v>
                </c:pt>
                <c:pt idx="24536">
                  <c:v>0.60277777777777797</c:v>
                </c:pt>
                <c:pt idx="24537">
                  <c:v>0.60280092592592605</c:v>
                </c:pt>
                <c:pt idx="24538">
                  <c:v>0.60282407407407401</c:v>
                </c:pt>
                <c:pt idx="24539">
                  <c:v>0.60284722222222198</c:v>
                </c:pt>
                <c:pt idx="24540">
                  <c:v>0.60287037037037094</c:v>
                </c:pt>
                <c:pt idx="24541">
                  <c:v>0.60289351851851902</c:v>
                </c:pt>
                <c:pt idx="24542">
                  <c:v>0.60291666666666699</c:v>
                </c:pt>
                <c:pt idx="24543">
                  <c:v>0.60293981481481496</c:v>
                </c:pt>
                <c:pt idx="24544">
                  <c:v>0.60297453703703696</c:v>
                </c:pt>
                <c:pt idx="24545">
                  <c:v>0.60299768518518504</c:v>
                </c:pt>
                <c:pt idx="24546">
                  <c:v>0.60302083333333301</c:v>
                </c:pt>
                <c:pt idx="24547">
                  <c:v>0.60304398148148197</c:v>
                </c:pt>
                <c:pt idx="24548">
                  <c:v>0.60306712962962905</c:v>
                </c:pt>
                <c:pt idx="24549">
                  <c:v>0.60309027777777802</c:v>
                </c:pt>
                <c:pt idx="24550">
                  <c:v>0.60311342592592598</c:v>
                </c:pt>
                <c:pt idx="24551">
                  <c:v>0.60314814814814799</c:v>
                </c:pt>
                <c:pt idx="24552">
                  <c:v>0.60317129629629596</c:v>
                </c:pt>
                <c:pt idx="24553">
                  <c:v>0.60319444444444503</c:v>
                </c:pt>
                <c:pt idx="24554">
                  <c:v>0.603217592592593</c:v>
                </c:pt>
                <c:pt idx="24555">
                  <c:v>0.60324074074074097</c:v>
                </c:pt>
                <c:pt idx="24556">
                  <c:v>0.60326388888888904</c:v>
                </c:pt>
                <c:pt idx="24557">
                  <c:v>0.60328703703703701</c:v>
                </c:pt>
                <c:pt idx="24558">
                  <c:v>0.60331018518518498</c:v>
                </c:pt>
                <c:pt idx="24559">
                  <c:v>0.60333333333333306</c:v>
                </c:pt>
                <c:pt idx="24560">
                  <c:v>0.60336805555555595</c:v>
                </c:pt>
                <c:pt idx="24561">
                  <c:v>0.60339120370370403</c:v>
                </c:pt>
                <c:pt idx="24562">
                  <c:v>0.60341435185185199</c:v>
                </c:pt>
                <c:pt idx="24563">
                  <c:v>0.60343749999999996</c:v>
                </c:pt>
                <c:pt idx="24564">
                  <c:v>0.60346064814814804</c:v>
                </c:pt>
                <c:pt idx="24565">
                  <c:v>0.603483796296296</c:v>
                </c:pt>
                <c:pt idx="24566">
                  <c:v>0.60350694444444397</c:v>
                </c:pt>
                <c:pt idx="24567">
                  <c:v>0.60353009259259305</c:v>
                </c:pt>
                <c:pt idx="24568">
                  <c:v>0.60355324074074101</c:v>
                </c:pt>
                <c:pt idx="24569">
                  <c:v>0.60358796296296302</c:v>
                </c:pt>
                <c:pt idx="24570">
                  <c:v>0.60361111111111099</c:v>
                </c:pt>
                <c:pt idx="24571">
                  <c:v>0.60363425925925895</c:v>
                </c:pt>
                <c:pt idx="24572">
                  <c:v>0.60365740740740703</c:v>
                </c:pt>
                <c:pt idx="24573">
                  <c:v>0.603680555555556</c:v>
                </c:pt>
                <c:pt idx="24574">
                  <c:v>0.60370370370370396</c:v>
                </c:pt>
                <c:pt idx="24575">
                  <c:v>0.60372685185185204</c:v>
                </c:pt>
                <c:pt idx="24576">
                  <c:v>0.60375000000000001</c:v>
                </c:pt>
                <c:pt idx="24577">
                  <c:v>0.60378472222222201</c:v>
                </c:pt>
                <c:pt idx="24578">
                  <c:v>0.60380787037036998</c:v>
                </c:pt>
                <c:pt idx="24579">
                  <c:v>0.60383101851851895</c:v>
                </c:pt>
                <c:pt idx="24580">
                  <c:v>0.60385416666666702</c:v>
                </c:pt>
                <c:pt idx="24581">
                  <c:v>0.60387731481481499</c:v>
                </c:pt>
                <c:pt idx="24582">
                  <c:v>0.60390046296296296</c:v>
                </c:pt>
                <c:pt idx="24583">
                  <c:v>0.60392361111111104</c:v>
                </c:pt>
                <c:pt idx="24584">
                  <c:v>0.603946759259259</c:v>
                </c:pt>
                <c:pt idx="24585">
                  <c:v>0.60398148148148101</c:v>
                </c:pt>
                <c:pt idx="24586">
                  <c:v>0.60400462962962997</c:v>
                </c:pt>
                <c:pt idx="24587">
                  <c:v>0.60402777777777805</c:v>
                </c:pt>
                <c:pt idx="24588">
                  <c:v>0.60405092592592602</c:v>
                </c:pt>
                <c:pt idx="24589">
                  <c:v>0.60407407407407399</c:v>
                </c:pt>
                <c:pt idx="24590">
                  <c:v>0.60409722222222195</c:v>
                </c:pt>
                <c:pt idx="24591">
                  <c:v>0.60412037037037003</c:v>
                </c:pt>
                <c:pt idx="24592">
                  <c:v>0.604143518518519</c:v>
                </c:pt>
                <c:pt idx="24593">
                  <c:v>0.60416666666666596</c:v>
                </c:pt>
                <c:pt idx="24594">
                  <c:v>0.60420138888888897</c:v>
                </c:pt>
                <c:pt idx="24595">
                  <c:v>0.60422453703703705</c:v>
                </c:pt>
                <c:pt idx="24596">
                  <c:v>0.60424768518518501</c:v>
                </c:pt>
                <c:pt idx="24597">
                  <c:v>0.60427083333333298</c:v>
                </c:pt>
                <c:pt idx="24598">
                  <c:v>0.60429398148148195</c:v>
                </c:pt>
                <c:pt idx="24599">
                  <c:v>0.60431712962962902</c:v>
                </c:pt>
                <c:pt idx="24600">
                  <c:v>0.60434027777777799</c:v>
                </c:pt>
                <c:pt idx="24601">
                  <c:v>0.60436342592592596</c:v>
                </c:pt>
                <c:pt idx="24602">
                  <c:v>0.60439814814814796</c:v>
                </c:pt>
                <c:pt idx="24603">
                  <c:v>0.60442129629629604</c:v>
                </c:pt>
                <c:pt idx="24604">
                  <c:v>0.60444444444444401</c:v>
                </c:pt>
                <c:pt idx="24605">
                  <c:v>0.60446759259259297</c:v>
                </c:pt>
                <c:pt idx="24606">
                  <c:v>0.60449074074074105</c:v>
                </c:pt>
                <c:pt idx="24607">
                  <c:v>0.60451388888888902</c:v>
                </c:pt>
                <c:pt idx="24608">
                  <c:v>0.60453703703703698</c:v>
                </c:pt>
                <c:pt idx="24609">
                  <c:v>0.60456018518518495</c:v>
                </c:pt>
                <c:pt idx="24610">
                  <c:v>0.60458333333333303</c:v>
                </c:pt>
                <c:pt idx="24611">
                  <c:v>0.60461805555555603</c:v>
                </c:pt>
                <c:pt idx="24612">
                  <c:v>0.604641203703704</c:v>
                </c:pt>
                <c:pt idx="24613">
                  <c:v>0.60466435185185197</c:v>
                </c:pt>
                <c:pt idx="24614">
                  <c:v>0.60468750000000004</c:v>
                </c:pt>
                <c:pt idx="24615">
                  <c:v>0.60471064814814801</c:v>
                </c:pt>
                <c:pt idx="24616">
                  <c:v>0.60473379629629598</c:v>
                </c:pt>
                <c:pt idx="24617">
                  <c:v>0.60475694444444394</c:v>
                </c:pt>
                <c:pt idx="24618">
                  <c:v>0.60478009259259302</c:v>
                </c:pt>
                <c:pt idx="24619">
                  <c:v>0.60480324074074099</c:v>
                </c:pt>
                <c:pt idx="24620">
                  <c:v>0.60483796296296299</c:v>
                </c:pt>
                <c:pt idx="24621">
                  <c:v>0.60486111111111096</c:v>
                </c:pt>
                <c:pt idx="24622">
                  <c:v>0.60488425925925904</c:v>
                </c:pt>
                <c:pt idx="24623">
                  <c:v>0.60490740740740701</c:v>
                </c:pt>
                <c:pt idx="24624">
                  <c:v>0.60493055555555597</c:v>
                </c:pt>
                <c:pt idx="24625">
                  <c:v>0.60495370370370405</c:v>
                </c:pt>
                <c:pt idx="24626">
                  <c:v>0.60497685185185202</c:v>
                </c:pt>
                <c:pt idx="24627">
                  <c:v>0.60499999999999998</c:v>
                </c:pt>
                <c:pt idx="24628">
                  <c:v>0.60502314814814795</c:v>
                </c:pt>
                <c:pt idx="24629">
                  <c:v>0.60505787037037095</c:v>
                </c:pt>
                <c:pt idx="24630">
                  <c:v>0.60508101851851903</c:v>
                </c:pt>
                <c:pt idx="24631">
                  <c:v>0.605104166666667</c:v>
                </c:pt>
                <c:pt idx="24632">
                  <c:v>0.60512731481481496</c:v>
                </c:pt>
                <c:pt idx="24633">
                  <c:v>0.60515046296296304</c:v>
                </c:pt>
                <c:pt idx="24634">
                  <c:v>0.60517361111111101</c:v>
                </c:pt>
                <c:pt idx="24635">
                  <c:v>0.60519675925925898</c:v>
                </c:pt>
                <c:pt idx="24636">
                  <c:v>0.60521990740740705</c:v>
                </c:pt>
                <c:pt idx="24637">
                  <c:v>0.60524305555555602</c:v>
                </c:pt>
                <c:pt idx="24638">
                  <c:v>0.60527777777777803</c:v>
                </c:pt>
                <c:pt idx="24639">
                  <c:v>0.60530092592592599</c:v>
                </c:pt>
                <c:pt idx="24640">
                  <c:v>0.60532407407407396</c:v>
                </c:pt>
                <c:pt idx="24641">
                  <c:v>0.60534722222222204</c:v>
                </c:pt>
                <c:pt idx="24642">
                  <c:v>0.60537037037037</c:v>
                </c:pt>
                <c:pt idx="24643">
                  <c:v>0.60539351851851897</c:v>
                </c:pt>
                <c:pt idx="24644">
                  <c:v>0.60541666666666605</c:v>
                </c:pt>
                <c:pt idx="24645">
                  <c:v>0.60543981481481501</c:v>
                </c:pt>
                <c:pt idx="24646">
                  <c:v>0.60546296296296298</c:v>
                </c:pt>
                <c:pt idx="24647">
                  <c:v>0.60549768518518499</c:v>
                </c:pt>
                <c:pt idx="24648">
                  <c:v>0.60552083333333395</c:v>
                </c:pt>
                <c:pt idx="24649">
                  <c:v>0.60554398148148103</c:v>
                </c:pt>
                <c:pt idx="24650">
                  <c:v>0.605567129629629</c:v>
                </c:pt>
                <c:pt idx="24651">
                  <c:v>0.60559027777777796</c:v>
                </c:pt>
                <c:pt idx="24652">
                  <c:v>0.60561342592592604</c:v>
                </c:pt>
                <c:pt idx="24653">
                  <c:v>0.60563657407407401</c:v>
                </c:pt>
                <c:pt idx="24654">
                  <c:v>0.60565972222222197</c:v>
                </c:pt>
                <c:pt idx="24655">
                  <c:v>0.60568287037037105</c:v>
                </c:pt>
                <c:pt idx="24656">
                  <c:v>0.60571759259259295</c:v>
                </c:pt>
                <c:pt idx="24657">
                  <c:v>0.60574074074074102</c:v>
                </c:pt>
                <c:pt idx="24658">
                  <c:v>0.60576388888888899</c:v>
                </c:pt>
                <c:pt idx="24659">
                  <c:v>0.60578703703703696</c:v>
                </c:pt>
                <c:pt idx="24660">
                  <c:v>0.60581018518518504</c:v>
                </c:pt>
                <c:pt idx="24661">
                  <c:v>0.605833333333333</c:v>
                </c:pt>
                <c:pt idx="24662">
                  <c:v>0.60585648148148097</c:v>
                </c:pt>
                <c:pt idx="24663">
                  <c:v>0.60587962962963005</c:v>
                </c:pt>
                <c:pt idx="24664">
                  <c:v>0.60591435185185205</c:v>
                </c:pt>
                <c:pt idx="24665">
                  <c:v>0.60593750000000002</c:v>
                </c:pt>
                <c:pt idx="24666">
                  <c:v>0.60596064814814798</c:v>
                </c:pt>
                <c:pt idx="24667">
                  <c:v>0.60598379629629595</c:v>
                </c:pt>
                <c:pt idx="24668">
                  <c:v>0.60600694444444403</c:v>
                </c:pt>
                <c:pt idx="24669">
                  <c:v>0.60603009259259299</c:v>
                </c:pt>
                <c:pt idx="24670">
                  <c:v>0.60605324074074096</c:v>
                </c:pt>
                <c:pt idx="24671">
                  <c:v>0.60607638888888904</c:v>
                </c:pt>
                <c:pt idx="24672">
                  <c:v>0.60611111111111104</c:v>
                </c:pt>
                <c:pt idx="24673">
                  <c:v>0.60613425925925901</c:v>
                </c:pt>
                <c:pt idx="24674">
                  <c:v>0.60615740740740698</c:v>
                </c:pt>
                <c:pt idx="24675">
                  <c:v>0.60618055555555606</c:v>
                </c:pt>
                <c:pt idx="24676">
                  <c:v>0.60620370370370402</c:v>
                </c:pt>
                <c:pt idx="24677">
                  <c:v>0.60622685185185199</c:v>
                </c:pt>
                <c:pt idx="24678">
                  <c:v>0.60624999999999996</c:v>
                </c:pt>
                <c:pt idx="24679">
                  <c:v>0.60628472222222196</c:v>
                </c:pt>
                <c:pt idx="24680">
                  <c:v>0.60630787037037104</c:v>
                </c:pt>
                <c:pt idx="24681">
                  <c:v>0.606331018518519</c:v>
                </c:pt>
                <c:pt idx="24682">
                  <c:v>0.60635416666666597</c:v>
                </c:pt>
                <c:pt idx="24683">
                  <c:v>0.60637731481481505</c:v>
                </c:pt>
                <c:pt idx="24684">
                  <c:v>0.60640046296296302</c:v>
                </c:pt>
                <c:pt idx="24685">
                  <c:v>0.60642361111111098</c:v>
                </c:pt>
                <c:pt idx="24686">
                  <c:v>0.60644675925925895</c:v>
                </c:pt>
                <c:pt idx="24687">
                  <c:v>0.60648148148148195</c:v>
                </c:pt>
                <c:pt idx="24688">
                  <c:v>0.60650462962963003</c:v>
                </c:pt>
                <c:pt idx="24689">
                  <c:v>0.606527777777778</c:v>
                </c:pt>
                <c:pt idx="24690">
                  <c:v>0.60655092592592597</c:v>
                </c:pt>
                <c:pt idx="24691">
                  <c:v>0.60657407407407404</c:v>
                </c:pt>
                <c:pt idx="24692">
                  <c:v>0.60659722222222201</c:v>
                </c:pt>
                <c:pt idx="24693">
                  <c:v>0.60662037037037098</c:v>
                </c:pt>
                <c:pt idx="24694">
                  <c:v>0.60664351851851905</c:v>
                </c:pt>
                <c:pt idx="24695">
                  <c:v>0.60666666666666702</c:v>
                </c:pt>
                <c:pt idx="24696">
                  <c:v>0.60670138888888903</c:v>
                </c:pt>
                <c:pt idx="24697">
                  <c:v>0.60672453703703699</c:v>
                </c:pt>
                <c:pt idx="24698">
                  <c:v>0.60674768518518496</c:v>
                </c:pt>
                <c:pt idx="24699">
                  <c:v>0.60677083333333404</c:v>
                </c:pt>
                <c:pt idx="24700">
                  <c:v>0.606793981481481</c:v>
                </c:pt>
                <c:pt idx="24701">
                  <c:v>0.60681712962962897</c:v>
                </c:pt>
                <c:pt idx="24702">
                  <c:v>0.60684027777777805</c:v>
                </c:pt>
                <c:pt idx="24703">
                  <c:v>0.60686342592592601</c:v>
                </c:pt>
                <c:pt idx="24704">
                  <c:v>0.60688657407407398</c:v>
                </c:pt>
                <c:pt idx="24705">
                  <c:v>0.60692129629629599</c:v>
                </c:pt>
                <c:pt idx="24706">
                  <c:v>0.60694444444444495</c:v>
                </c:pt>
                <c:pt idx="24707">
                  <c:v>0.60696759259259303</c:v>
                </c:pt>
                <c:pt idx="24708">
                  <c:v>0.606990740740741</c:v>
                </c:pt>
                <c:pt idx="24709">
                  <c:v>0.60701388888888896</c:v>
                </c:pt>
                <c:pt idx="24710">
                  <c:v>0.60703703703703704</c:v>
                </c:pt>
                <c:pt idx="24711">
                  <c:v>0.60706018518518501</c:v>
                </c:pt>
                <c:pt idx="24712">
                  <c:v>0.60708333333333298</c:v>
                </c:pt>
                <c:pt idx="24713">
                  <c:v>0.60711805555555598</c:v>
                </c:pt>
                <c:pt idx="24714">
                  <c:v>0.60714120370370395</c:v>
                </c:pt>
                <c:pt idx="24715">
                  <c:v>0.60716435185185202</c:v>
                </c:pt>
                <c:pt idx="24716">
                  <c:v>0.60718749999999999</c:v>
                </c:pt>
                <c:pt idx="24717">
                  <c:v>0.60721064814814796</c:v>
                </c:pt>
                <c:pt idx="24718">
                  <c:v>0.60723379629629604</c:v>
                </c:pt>
                <c:pt idx="24719">
                  <c:v>0.607256944444444</c:v>
                </c:pt>
                <c:pt idx="24720">
                  <c:v>0.60729166666666701</c:v>
                </c:pt>
                <c:pt idx="24721">
                  <c:v>0.60731481481481497</c:v>
                </c:pt>
                <c:pt idx="24722">
                  <c:v>0.60733796296296305</c:v>
                </c:pt>
                <c:pt idx="24723">
                  <c:v>0.60736111111111102</c:v>
                </c:pt>
                <c:pt idx="24724">
                  <c:v>0.60738425925925899</c:v>
                </c:pt>
                <c:pt idx="24725">
                  <c:v>0.60740740740740695</c:v>
                </c:pt>
                <c:pt idx="24726">
                  <c:v>0.60743055555555603</c:v>
                </c:pt>
                <c:pt idx="24727">
                  <c:v>0.607453703703704</c:v>
                </c:pt>
                <c:pt idx="24728">
                  <c:v>0.607488425925926</c:v>
                </c:pt>
                <c:pt idx="24729">
                  <c:v>0.60751157407407397</c:v>
                </c:pt>
                <c:pt idx="24730">
                  <c:v>0.60753472222222205</c:v>
                </c:pt>
                <c:pt idx="24731">
                  <c:v>0.60755787037037001</c:v>
                </c:pt>
                <c:pt idx="24732">
                  <c:v>0.60758101851851898</c:v>
                </c:pt>
                <c:pt idx="24733">
                  <c:v>0.60760416666666694</c:v>
                </c:pt>
                <c:pt idx="24734">
                  <c:v>0.60762731481481502</c:v>
                </c:pt>
                <c:pt idx="24735">
                  <c:v>0.60765046296296299</c:v>
                </c:pt>
                <c:pt idx="24736">
                  <c:v>0.60767361111111096</c:v>
                </c:pt>
                <c:pt idx="24737">
                  <c:v>0.60770833333333396</c:v>
                </c:pt>
                <c:pt idx="24738">
                  <c:v>0.60773148148148204</c:v>
                </c:pt>
                <c:pt idx="24739">
                  <c:v>0.60775462962963001</c:v>
                </c:pt>
                <c:pt idx="24740">
                  <c:v>0.60777777777777797</c:v>
                </c:pt>
                <c:pt idx="24741">
                  <c:v>0.60780092592592605</c:v>
                </c:pt>
                <c:pt idx="24742">
                  <c:v>0.60782407407407402</c:v>
                </c:pt>
                <c:pt idx="24743">
                  <c:v>0.60784722222222198</c:v>
                </c:pt>
                <c:pt idx="24744">
                  <c:v>0.60787037037037095</c:v>
                </c:pt>
                <c:pt idx="24745">
                  <c:v>0.60790509259259295</c:v>
                </c:pt>
                <c:pt idx="24746">
                  <c:v>0.60792824074074103</c:v>
                </c:pt>
                <c:pt idx="24747">
                  <c:v>0.607951388888889</c:v>
                </c:pt>
                <c:pt idx="24748">
                  <c:v>0.60797453703703697</c:v>
                </c:pt>
                <c:pt idx="24749">
                  <c:v>0.60799768518518504</c:v>
                </c:pt>
                <c:pt idx="24750">
                  <c:v>0.60802083333333301</c:v>
                </c:pt>
                <c:pt idx="24751">
                  <c:v>0.60804398148148098</c:v>
                </c:pt>
                <c:pt idx="24752">
                  <c:v>0.60806712962962906</c:v>
                </c:pt>
                <c:pt idx="24753">
                  <c:v>0.60809027777777802</c:v>
                </c:pt>
                <c:pt idx="24754">
                  <c:v>0.60812500000000003</c:v>
                </c:pt>
                <c:pt idx="24755">
                  <c:v>0.60814814814814799</c:v>
                </c:pt>
                <c:pt idx="24756">
                  <c:v>0.60817129629629596</c:v>
                </c:pt>
                <c:pt idx="24757">
                  <c:v>0.60819444444444504</c:v>
                </c:pt>
                <c:pt idx="24758">
                  <c:v>0.608217592592593</c:v>
                </c:pt>
                <c:pt idx="24759">
                  <c:v>0.60824074074074097</c:v>
                </c:pt>
                <c:pt idx="24760">
                  <c:v>0.60826388888888905</c:v>
                </c:pt>
                <c:pt idx="24761">
                  <c:v>0.60828703703703701</c:v>
                </c:pt>
                <c:pt idx="24762">
                  <c:v>0.60831018518518498</c:v>
                </c:pt>
                <c:pt idx="24763">
                  <c:v>0.60834490740740699</c:v>
                </c:pt>
                <c:pt idx="24764">
                  <c:v>0.60836805555555595</c:v>
                </c:pt>
                <c:pt idx="24765">
                  <c:v>0.60839120370370403</c:v>
                </c:pt>
                <c:pt idx="24766">
                  <c:v>0.608414351851852</c:v>
                </c:pt>
                <c:pt idx="24767">
                  <c:v>0.60843749999999996</c:v>
                </c:pt>
                <c:pt idx="24768">
                  <c:v>0.60846064814814804</c:v>
                </c:pt>
                <c:pt idx="24769">
                  <c:v>0.60848379629629601</c:v>
                </c:pt>
                <c:pt idx="24770">
                  <c:v>0.60850694444444398</c:v>
                </c:pt>
                <c:pt idx="24771">
                  <c:v>0.60853009259259305</c:v>
                </c:pt>
                <c:pt idx="24772">
                  <c:v>0.60856481481481495</c:v>
                </c:pt>
                <c:pt idx="24773">
                  <c:v>0.60858796296296302</c:v>
                </c:pt>
                <c:pt idx="24774">
                  <c:v>0.60861111111111099</c:v>
                </c:pt>
                <c:pt idx="24775">
                  <c:v>0.60863425925925896</c:v>
                </c:pt>
                <c:pt idx="24776">
                  <c:v>0.60865740740740804</c:v>
                </c:pt>
                <c:pt idx="24777">
                  <c:v>0.608680555555556</c:v>
                </c:pt>
                <c:pt idx="24778">
                  <c:v>0.60870370370370397</c:v>
                </c:pt>
                <c:pt idx="24779">
                  <c:v>0.60872685185185205</c:v>
                </c:pt>
                <c:pt idx="24780">
                  <c:v>0.60876157407407405</c:v>
                </c:pt>
                <c:pt idx="24781">
                  <c:v>0.60878472222222202</c:v>
                </c:pt>
                <c:pt idx="24782">
                  <c:v>0.60880787037037098</c:v>
                </c:pt>
                <c:pt idx="24783">
                  <c:v>0.60883101851851895</c:v>
                </c:pt>
                <c:pt idx="24784">
                  <c:v>0.60885416666666703</c:v>
                </c:pt>
                <c:pt idx="24785">
                  <c:v>0.608877314814815</c:v>
                </c:pt>
                <c:pt idx="24786">
                  <c:v>0.608912037037037</c:v>
                </c:pt>
                <c:pt idx="24787">
                  <c:v>0.60893518518518497</c:v>
                </c:pt>
                <c:pt idx="24788">
                  <c:v>0.60895833333333405</c:v>
                </c:pt>
                <c:pt idx="24789">
                  <c:v>0.60898148148148201</c:v>
                </c:pt>
                <c:pt idx="24790">
                  <c:v>0.60900462962962998</c:v>
                </c:pt>
                <c:pt idx="24791">
                  <c:v>0.60902777777777795</c:v>
                </c:pt>
                <c:pt idx="24792">
                  <c:v>0.60905092592592602</c:v>
                </c:pt>
                <c:pt idx="24793">
                  <c:v>0.60907407407407399</c:v>
                </c:pt>
                <c:pt idx="24794">
                  <c:v>0.60909722222222196</c:v>
                </c:pt>
                <c:pt idx="24795">
                  <c:v>0.60913194444444396</c:v>
                </c:pt>
                <c:pt idx="24796">
                  <c:v>0.60915509259259304</c:v>
                </c:pt>
                <c:pt idx="24797">
                  <c:v>0.60917824074074101</c:v>
                </c:pt>
                <c:pt idx="24798">
                  <c:v>0.60920138888888897</c:v>
                </c:pt>
                <c:pt idx="24799">
                  <c:v>0.60922453703703705</c:v>
                </c:pt>
                <c:pt idx="24800">
                  <c:v>0.60924768518518502</c:v>
                </c:pt>
                <c:pt idx="24801">
                  <c:v>0.60927083333333298</c:v>
                </c:pt>
                <c:pt idx="24802">
                  <c:v>0.60929398148148195</c:v>
                </c:pt>
                <c:pt idx="24803">
                  <c:v>0.60932870370370396</c:v>
                </c:pt>
                <c:pt idx="24804">
                  <c:v>0.60935185185185203</c:v>
                </c:pt>
                <c:pt idx="24805">
                  <c:v>0.609375</c:v>
                </c:pt>
                <c:pt idx="24806">
                  <c:v>0.60939814814814797</c:v>
                </c:pt>
                <c:pt idx="24807">
                  <c:v>0.60942129629629604</c:v>
                </c:pt>
                <c:pt idx="24808">
                  <c:v>0.60944444444444501</c:v>
                </c:pt>
                <c:pt idx="24809">
                  <c:v>0.60946759259259298</c:v>
                </c:pt>
                <c:pt idx="24810">
                  <c:v>0.60949074074074105</c:v>
                </c:pt>
                <c:pt idx="24811">
                  <c:v>0.60951388888888902</c:v>
                </c:pt>
                <c:pt idx="24812">
                  <c:v>0.60954861111111103</c:v>
                </c:pt>
                <c:pt idx="24813">
                  <c:v>0.60957175925925899</c:v>
                </c:pt>
                <c:pt idx="24814">
                  <c:v>0.60959490740740696</c:v>
                </c:pt>
                <c:pt idx="24815">
                  <c:v>0.60961805555555604</c:v>
                </c:pt>
                <c:pt idx="24816">
                  <c:v>0.609641203703704</c:v>
                </c:pt>
                <c:pt idx="24817">
                  <c:v>0.60966435185185197</c:v>
                </c:pt>
                <c:pt idx="24818">
                  <c:v>0.60968750000000005</c:v>
                </c:pt>
                <c:pt idx="24819">
                  <c:v>0.60971064814814802</c:v>
                </c:pt>
                <c:pt idx="24820">
                  <c:v>0.60973379629629598</c:v>
                </c:pt>
                <c:pt idx="24821">
                  <c:v>0.60976851851851899</c:v>
                </c:pt>
                <c:pt idx="24822">
                  <c:v>0.60979166666666695</c:v>
                </c:pt>
                <c:pt idx="24823">
                  <c:v>0.60981481481481503</c:v>
                </c:pt>
                <c:pt idx="24824">
                  <c:v>0.609837962962963</c:v>
                </c:pt>
                <c:pt idx="24825">
                  <c:v>0.60986111111111097</c:v>
                </c:pt>
                <c:pt idx="24826">
                  <c:v>0.60988425925925904</c:v>
                </c:pt>
                <c:pt idx="24827">
                  <c:v>0.60990740740740701</c:v>
                </c:pt>
                <c:pt idx="24828">
                  <c:v>0.60993055555555598</c:v>
                </c:pt>
                <c:pt idx="24829">
                  <c:v>0.60996527777777798</c:v>
                </c:pt>
                <c:pt idx="24830">
                  <c:v>0.60998842592592595</c:v>
                </c:pt>
                <c:pt idx="24831">
                  <c:v>0.61001157407407403</c:v>
                </c:pt>
                <c:pt idx="24832">
                  <c:v>0.61003472222222199</c:v>
                </c:pt>
                <c:pt idx="24833">
                  <c:v>0.61005787037037096</c:v>
                </c:pt>
                <c:pt idx="24834">
                  <c:v>0.61008101851851904</c:v>
                </c:pt>
                <c:pt idx="24835">
                  <c:v>0.610104166666667</c:v>
                </c:pt>
                <c:pt idx="24836">
                  <c:v>0.61012731481481497</c:v>
                </c:pt>
                <c:pt idx="24837">
                  <c:v>0.61015046296296305</c:v>
                </c:pt>
                <c:pt idx="24838">
                  <c:v>0.61017361111111101</c:v>
                </c:pt>
                <c:pt idx="24839">
                  <c:v>0.61020833333333302</c:v>
                </c:pt>
                <c:pt idx="24840">
                  <c:v>0.61023148148148099</c:v>
                </c:pt>
                <c:pt idx="24841">
                  <c:v>0.61025462962962995</c:v>
                </c:pt>
                <c:pt idx="24842">
                  <c:v>0.61027777777777803</c:v>
                </c:pt>
                <c:pt idx="24843">
                  <c:v>0.610300925925926</c:v>
                </c:pt>
                <c:pt idx="24844">
                  <c:v>0.61032407407407396</c:v>
                </c:pt>
                <c:pt idx="24845">
                  <c:v>0.61034722222222204</c:v>
                </c:pt>
                <c:pt idx="24846">
                  <c:v>0.61037037037037001</c:v>
                </c:pt>
                <c:pt idx="24847">
                  <c:v>0.61040509259259301</c:v>
                </c:pt>
                <c:pt idx="24848">
                  <c:v>0.61042824074074098</c:v>
                </c:pt>
                <c:pt idx="24849">
                  <c:v>0.61045138888888895</c:v>
                </c:pt>
                <c:pt idx="24850">
                  <c:v>0.61047453703703702</c:v>
                </c:pt>
                <c:pt idx="24851">
                  <c:v>0.61049768518518499</c:v>
                </c:pt>
                <c:pt idx="24852">
                  <c:v>0.61052083333333296</c:v>
                </c:pt>
                <c:pt idx="24853">
                  <c:v>0.61054398148148104</c:v>
                </c:pt>
                <c:pt idx="24854">
                  <c:v>0.610567129629629</c:v>
                </c:pt>
                <c:pt idx="24855">
                  <c:v>0.61059027777777797</c:v>
                </c:pt>
                <c:pt idx="24856">
                  <c:v>0.61062499999999997</c:v>
                </c:pt>
                <c:pt idx="24857">
                  <c:v>0.61064814814814805</c:v>
                </c:pt>
                <c:pt idx="24858">
                  <c:v>0.61067129629629602</c:v>
                </c:pt>
                <c:pt idx="24859">
                  <c:v>0.61069444444444498</c:v>
                </c:pt>
                <c:pt idx="24860">
                  <c:v>0.61071759259259295</c:v>
                </c:pt>
                <c:pt idx="24861">
                  <c:v>0.61074074074074103</c:v>
                </c:pt>
                <c:pt idx="24862">
                  <c:v>0.61076388888888899</c:v>
                </c:pt>
                <c:pt idx="24863">
                  <c:v>0.61078703703703696</c:v>
                </c:pt>
                <c:pt idx="24864">
                  <c:v>0.61081018518518504</c:v>
                </c:pt>
                <c:pt idx="24865">
                  <c:v>0.61084490740740804</c:v>
                </c:pt>
                <c:pt idx="24866">
                  <c:v>0.61086805555555601</c:v>
                </c:pt>
                <c:pt idx="24867">
                  <c:v>0.61089120370370398</c:v>
                </c:pt>
                <c:pt idx="24868">
                  <c:v>0.61091435185185206</c:v>
                </c:pt>
                <c:pt idx="24869">
                  <c:v>0.61093750000000002</c:v>
                </c:pt>
                <c:pt idx="24870">
                  <c:v>0.61096064814814799</c:v>
                </c:pt>
                <c:pt idx="24871">
                  <c:v>0.61098379629629596</c:v>
                </c:pt>
                <c:pt idx="24872">
                  <c:v>0.61100694444444403</c:v>
                </c:pt>
                <c:pt idx="24873">
                  <c:v>0.611030092592593</c:v>
                </c:pt>
                <c:pt idx="24874">
                  <c:v>0.611064814814815</c:v>
                </c:pt>
                <c:pt idx="24875">
                  <c:v>0.61108796296296297</c:v>
                </c:pt>
                <c:pt idx="24876">
                  <c:v>0.61111111111111105</c:v>
                </c:pt>
                <c:pt idx="24877">
                  <c:v>0.61113425925925902</c:v>
                </c:pt>
                <c:pt idx="24878">
                  <c:v>0.61115740740740698</c:v>
                </c:pt>
                <c:pt idx="24879">
                  <c:v>0.61118055555555595</c:v>
                </c:pt>
                <c:pt idx="24880">
                  <c:v>0.61120370370370403</c:v>
                </c:pt>
                <c:pt idx="24881">
                  <c:v>0.61122685185185199</c:v>
                </c:pt>
                <c:pt idx="24882">
                  <c:v>0.611261574074074</c:v>
                </c:pt>
                <c:pt idx="24883">
                  <c:v>0.61128472222222197</c:v>
                </c:pt>
                <c:pt idx="24884">
                  <c:v>0.61130787037037104</c:v>
                </c:pt>
                <c:pt idx="24885">
                  <c:v>0.61133101851851901</c:v>
                </c:pt>
                <c:pt idx="24886">
                  <c:v>0.61135416666666598</c:v>
                </c:pt>
                <c:pt idx="24887">
                  <c:v>0.61137731481481505</c:v>
                </c:pt>
                <c:pt idx="24888">
                  <c:v>0.61140046296296302</c:v>
                </c:pt>
                <c:pt idx="24889">
                  <c:v>0.61142361111111099</c:v>
                </c:pt>
                <c:pt idx="24890">
                  <c:v>0.61144675925925895</c:v>
                </c:pt>
                <c:pt idx="24891">
                  <c:v>0.61148148148148196</c:v>
                </c:pt>
                <c:pt idx="24892">
                  <c:v>0.61150462962963004</c:v>
                </c:pt>
                <c:pt idx="24893">
                  <c:v>0.611527777777778</c:v>
                </c:pt>
                <c:pt idx="24894">
                  <c:v>0.61155092592592597</c:v>
                </c:pt>
                <c:pt idx="24895">
                  <c:v>0.61157407407407405</c:v>
                </c:pt>
                <c:pt idx="24896">
                  <c:v>0.61159722222222201</c:v>
                </c:pt>
                <c:pt idx="24897">
                  <c:v>0.61162037037036998</c:v>
                </c:pt>
                <c:pt idx="24898">
                  <c:v>0.61164351851851895</c:v>
                </c:pt>
                <c:pt idx="24899">
                  <c:v>0.61166666666666702</c:v>
                </c:pt>
                <c:pt idx="24900">
                  <c:v>0.61168981481481499</c:v>
                </c:pt>
                <c:pt idx="24901">
                  <c:v>0.611724537037037</c:v>
                </c:pt>
                <c:pt idx="24902">
                  <c:v>0.61174768518518496</c:v>
                </c:pt>
                <c:pt idx="24903">
                  <c:v>0.61177083333333404</c:v>
                </c:pt>
                <c:pt idx="24904">
                  <c:v>0.61179398148148101</c:v>
                </c:pt>
                <c:pt idx="24905">
                  <c:v>0.61181712962962898</c:v>
                </c:pt>
                <c:pt idx="24906">
                  <c:v>0.61184027777777805</c:v>
                </c:pt>
                <c:pt idx="24907">
                  <c:v>0.61186342592592602</c:v>
                </c:pt>
                <c:pt idx="24908">
                  <c:v>0.61188657407407399</c:v>
                </c:pt>
                <c:pt idx="24909">
                  <c:v>0.61192129629629599</c:v>
                </c:pt>
                <c:pt idx="24910">
                  <c:v>0.61194444444444496</c:v>
                </c:pt>
                <c:pt idx="24911">
                  <c:v>0.61196759259259303</c:v>
                </c:pt>
                <c:pt idx="24912">
                  <c:v>0.611990740740741</c:v>
                </c:pt>
                <c:pt idx="24913">
                  <c:v>0.61201388888888897</c:v>
                </c:pt>
                <c:pt idx="24914">
                  <c:v>0.61203703703703705</c:v>
                </c:pt>
                <c:pt idx="24915">
                  <c:v>0.61206018518518501</c:v>
                </c:pt>
                <c:pt idx="24916">
                  <c:v>0.61208333333333298</c:v>
                </c:pt>
                <c:pt idx="24917">
                  <c:v>0.61210648148148195</c:v>
                </c:pt>
                <c:pt idx="24918">
                  <c:v>0.61214120370370395</c:v>
                </c:pt>
                <c:pt idx="24919">
                  <c:v>0.61216435185185203</c:v>
                </c:pt>
                <c:pt idx="24920">
                  <c:v>0.6121875</c:v>
                </c:pt>
                <c:pt idx="24921">
                  <c:v>0.61221064814814796</c:v>
                </c:pt>
                <c:pt idx="24922">
                  <c:v>0.61223379629629604</c:v>
                </c:pt>
                <c:pt idx="24923">
                  <c:v>0.61225694444444401</c:v>
                </c:pt>
                <c:pt idx="24924">
                  <c:v>0.61228009259259297</c:v>
                </c:pt>
                <c:pt idx="24925">
                  <c:v>0.61230324074074105</c:v>
                </c:pt>
                <c:pt idx="24926">
                  <c:v>0.61232638888888902</c:v>
                </c:pt>
                <c:pt idx="24927">
                  <c:v>0.61236111111111102</c:v>
                </c:pt>
                <c:pt idx="24928">
                  <c:v>0.61238425925925899</c:v>
                </c:pt>
                <c:pt idx="24929">
                  <c:v>0.61240740740740696</c:v>
                </c:pt>
                <c:pt idx="24930">
                  <c:v>0.61243055555555603</c:v>
                </c:pt>
                <c:pt idx="24931">
                  <c:v>0.612453703703704</c:v>
                </c:pt>
                <c:pt idx="24932">
                  <c:v>0.61247685185185197</c:v>
                </c:pt>
                <c:pt idx="24933">
                  <c:v>0.61250000000000004</c:v>
                </c:pt>
                <c:pt idx="24934">
                  <c:v>0.61252314814814801</c:v>
                </c:pt>
                <c:pt idx="24935">
                  <c:v>0.61254629629629598</c:v>
                </c:pt>
                <c:pt idx="24936">
                  <c:v>0.61258101851851898</c:v>
                </c:pt>
                <c:pt idx="24937">
                  <c:v>0.61260416666666695</c:v>
                </c:pt>
                <c:pt idx="24938">
                  <c:v>0.61262731481481503</c:v>
                </c:pt>
                <c:pt idx="24939">
                  <c:v>0.61265046296296299</c:v>
                </c:pt>
                <c:pt idx="24940">
                  <c:v>0.61267361111111096</c:v>
                </c:pt>
                <c:pt idx="24941">
                  <c:v>0.61269675925925904</c:v>
                </c:pt>
                <c:pt idx="24942">
                  <c:v>0.61271990740740701</c:v>
                </c:pt>
                <c:pt idx="24943">
                  <c:v>0.61274305555555597</c:v>
                </c:pt>
                <c:pt idx="24944">
                  <c:v>0.61277777777777798</c:v>
                </c:pt>
                <c:pt idx="24945">
                  <c:v>0.61280092592592605</c:v>
                </c:pt>
                <c:pt idx="24946">
                  <c:v>0.61282407407407402</c:v>
                </c:pt>
                <c:pt idx="24947">
                  <c:v>0.61284722222222199</c:v>
                </c:pt>
                <c:pt idx="24948">
                  <c:v>0.61287037037037095</c:v>
                </c:pt>
                <c:pt idx="24949">
                  <c:v>0.61289351851851903</c:v>
                </c:pt>
                <c:pt idx="24950">
                  <c:v>0.612916666666667</c:v>
                </c:pt>
                <c:pt idx="24951">
                  <c:v>0.61293981481481496</c:v>
                </c:pt>
                <c:pt idx="24952">
                  <c:v>0.61297453703703697</c:v>
                </c:pt>
                <c:pt idx="24953">
                  <c:v>0.61299768518518505</c:v>
                </c:pt>
                <c:pt idx="24954">
                  <c:v>0.61302083333333302</c:v>
                </c:pt>
                <c:pt idx="24955">
                  <c:v>0.61304398148148198</c:v>
                </c:pt>
                <c:pt idx="24956">
                  <c:v>0.61306712962962895</c:v>
                </c:pt>
                <c:pt idx="24957">
                  <c:v>0.61309027777777803</c:v>
                </c:pt>
                <c:pt idx="24958">
                  <c:v>0.61311342592592599</c:v>
                </c:pt>
                <c:pt idx="24959">
                  <c:v>0.61313657407407396</c:v>
                </c:pt>
                <c:pt idx="24960">
                  <c:v>0.61315972222222204</c:v>
                </c:pt>
                <c:pt idx="24961">
                  <c:v>0.61318287037037</c:v>
                </c:pt>
                <c:pt idx="24962">
                  <c:v>0.61321759259259301</c:v>
                </c:pt>
                <c:pt idx="24963">
                  <c:v>0.61324074074074097</c:v>
                </c:pt>
                <c:pt idx="24964">
                  <c:v>0.61326388888888905</c:v>
                </c:pt>
                <c:pt idx="24965">
                  <c:v>0.61328703703703702</c:v>
                </c:pt>
                <c:pt idx="24966">
                  <c:v>0.61331018518518499</c:v>
                </c:pt>
                <c:pt idx="24967">
                  <c:v>0.61333333333333295</c:v>
                </c:pt>
                <c:pt idx="24968">
                  <c:v>0.61335648148148103</c:v>
                </c:pt>
                <c:pt idx="24969">
                  <c:v>0.61339120370370404</c:v>
                </c:pt>
                <c:pt idx="24970">
                  <c:v>0.613414351851852</c:v>
                </c:pt>
                <c:pt idx="24971">
                  <c:v>0.61343749999999997</c:v>
                </c:pt>
                <c:pt idx="24972">
                  <c:v>0.61346064814814805</c:v>
                </c:pt>
                <c:pt idx="24973">
                  <c:v>0.61348379629629601</c:v>
                </c:pt>
                <c:pt idx="24974">
                  <c:v>0.61350694444444398</c:v>
                </c:pt>
                <c:pt idx="24975">
                  <c:v>0.61353009259259295</c:v>
                </c:pt>
                <c:pt idx="24976">
                  <c:v>0.61355324074074102</c:v>
                </c:pt>
                <c:pt idx="24977">
                  <c:v>0.61357638888888899</c:v>
                </c:pt>
                <c:pt idx="24978">
                  <c:v>0.613611111111111</c:v>
                </c:pt>
                <c:pt idx="24979">
                  <c:v>0.61363425925925896</c:v>
                </c:pt>
                <c:pt idx="24980">
                  <c:v>0.61365740740740804</c:v>
                </c:pt>
                <c:pt idx="24981">
                  <c:v>0.61368055555555601</c:v>
                </c:pt>
                <c:pt idx="24982">
                  <c:v>0.61370370370370397</c:v>
                </c:pt>
                <c:pt idx="24983">
                  <c:v>0.61372685185185205</c:v>
                </c:pt>
                <c:pt idx="24984">
                  <c:v>0.61375000000000002</c:v>
                </c:pt>
                <c:pt idx="24985">
                  <c:v>0.61378472222222202</c:v>
                </c:pt>
                <c:pt idx="24986">
                  <c:v>0.61380787037036999</c:v>
                </c:pt>
                <c:pt idx="24987">
                  <c:v>0.61383101851851896</c:v>
                </c:pt>
                <c:pt idx="24988">
                  <c:v>0.61385416666666703</c:v>
                </c:pt>
                <c:pt idx="24989">
                  <c:v>0.613877314814815</c:v>
                </c:pt>
                <c:pt idx="24990">
                  <c:v>0.61390046296296297</c:v>
                </c:pt>
                <c:pt idx="24991">
                  <c:v>0.61392361111111104</c:v>
                </c:pt>
                <c:pt idx="24992">
                  <c:v>0.61394675925925901</c:v>
                </c:pt>
                <c:pt idx="24993">
                  <c:v>0.61398148148148202</c:v>
                </c:pt>
                <c:pt idx="24994">
                  <c:v>0.61400462962962998</c:v>
                </c:pt>
                <c:pt idx="24995">
                  <c:v>0.61402777777777795</c:v>
                </c:pt>
                <c:pt idx="24996">
                  <c:v>0.61405092592592603</c:v>
                </c:pt>
                <c:pt idx="24997">
                  <c:v>0.61407407407407399</c:v>
                </c:pt>
                <c:pt idx="24998">
                  <c:v>0.61409722222222196</c:v>
                </c:pt>
                <c:pt idx="24999">
                  <c:v>0.61412037037037104</c:v>
                </c:pt>
                <c:pt idx="25000">
                  <c:v>0.61415509259259304</c:v>
                </c:pt>
                <c:pt idx="25001">
                  <c:v>0.61417824074074101</c:v>
                </c:pt>
                <c:pt idx="25002">
                  <c:v>0.61420138888888898</c:v>
                </c:pt>
                <c:pt idx="25003">
                  <c:v>0.61422453703703705</c:v>
                </c:pt>
                <c:pt idx="25004">
                  <c:v>0.61424768518518502</c:v>
                </c:pt>
                <c:pt idx="25005">
                  <c:v>0.61427083333333299</c:v>
                </c:pt>
                <c:pt idx="25006">
                  <c:v>0.61429398148148195</c:v>
                </c:pt>
                <c:pt idx="25007">
                  <c:v>0.61431712962962903</c:v>
                </c:pt>
                <c:pt idx="25008">
                  <c:v>0.614340277777778</c:v>
                </c:pt>
                <c:pt idx="25009">
                  <c:v>0.614375</c:v>
                </c:pt>
                <c:pt idx="25010">
                  <c:v>0.61439814814814797</c:v>
                </c:pt>
                <c:pt idx="25011">
                  <c:v>0.61442129629629605</c:v>
                </c:pt>
                <c:pt idx="25012">
                  <c:v>0.61444444444444501</c:v>
                </c:pt>
                <c:pt idx="25013">
                  <c:v>0.61446759259259298</c:v>
                </c:pt>
                <c:pt idx="25014">
                  <c:v>0.61449074074074095</c:v>
                </c:pt>
                <c:pt idx="25015">
                  <c:v>0.61451388888888903</c:v>
                </c:pt>
                <c:pt idx="25016">
                  <c:v>0.61453703703703699</c:v>
                </c:pt>
                <c:pt idx="25017">
                  <c:v>0.614571759259259</c:v>
                </c:pt>
                <c:pt idx="25018">
                  <c:v>0.61459490740740697</c:v>
                </c:pt>
                <c:pt idx="25019">
                  <c:v>0.61461805555555604</c:v>
                </c:pt>
                <c:pt idx="25020">
                  <c:v>0.61464120370370401</c:v>
                </c:pt>
                <c:pt idx="25021">
                  <c:v>0.61466435185185198</c:v>
                </c:pt>
                <c:pt idx="25022">
                  <c:v>0.61468750000000005</c:v>
                </c:pt>
                <c:pt idx="25023">
                  <c:v>0.61471064814814802</c:v>
                </c:pt>
                <c:pt idx="25024">
                  <c:v>0.61473379629629599</c:v>
                </c:pt>
                <c:pt idx="25025">
                  <c:v>0.61476851851851899</c:v>
                </c:pt>
                <c:pt idx="25026">
                  <c:v>0.61479166666666696</c:v>
                </c:pt>
                <c:pt idx="25027">
                  <c:v>0.61481481481481504</c:v>
                </c:pt>
                <c:pt idx="25028">
                  <c:v>0.614837962962963</c:v>
                </c:pt>
                <c:pt idx="25029">
                  <c:v>0.61486111111111097</c:v>
                </c:pt>
                <c:pt idx="25030">
                  <c:v>0.61488425925925905</c:v>
                </c:pt>
                <c:pt idx="25031">
                  <c:v>0.61490740740740701</c:v>
                </c:pt>
                <c:pt idx="25032">
                  <c:v>0.61493055555555598</c:v>
                </c:pt>
                <c:pt idx="25033">
                  <c:v>0.61496527777777799</c:v>
                </c:pt>
                <c:pt idx="25034">
                  <c:v>0.61498842592592595</c:v>
                </c:pt>
                <c:pt idx="25035">
                  <c:v>0.61501157407407403</c:v>
                </c:pt>
                <c:pt idx="25036">
                  <c:v>0.615034722222222</c:v>
                </c:pt>
                <c:pt idx="25037">
                  <c:v>0.61505787037036996</c:v>
                </c:pt>
                <c:pt idx="25038">
                  <c:v>0.61508101851851904</c:v>
                </c:pt>
                <c:pt idx="25039">
                  <c:v>0.61510416666666701</c:v>
                </c:pt>
                <c:pt idx="25040">
                  <c:v>0.61512731481481497</c:v>
                </c:pt>
                <c:pt idx="25041">
                  <c:v>0.61516203703703698</c:v>
                </c:pt>
                <c:pt idx="25042">
                  <c:v>0.61518518518518495</c:v>
                </c:pt>
                <c:pt idx="25043">
                  <c:v>0.61520833333333302</c:v>
                </c:pt>
                <c:pt idx="25044">
                  <c:v>0.61523148148148199</c:v>
                </c:pt>
                <c:pt idx="25045">
                  <c:v>0.61525462962962996</c:v>
                </c:pt>
                <c:pt idx="25046">
                  <c:v>0.61527777777777803</c:v>
                </c:pt>
                <c:pt idx="25047">
                  <c:v>0.615300925925926</c:v>
                </c:pt>
                <c:pt idx="25048">
                  <c:v>0.61533564814814801</c:v>
                </c:pt>
                <c:pt idx="25049">
                  <c:v>0.61535879629629597</c:v>
                </c:pt>
                <c:pt idx="25050">
                  <c:v>0.61538194444444505</c:v>
                </c:pt>
                <c:pt idx="25051">
                  <c:v>0.61540509259259302</c:v>
                </c:pt>
                <c:pt idx="25052">
                  <c:v>0.61542824074074098</c:v>
                </c:pt>
                <c:pt idx="25053">
                  <c:v>0.61545138888888895</c:v>
                </c:pt>
                <c:pt idx="25054">
                  <c:v>0.61547453703703703</c:v>
                </c:pt>
                <c:pt idx="25055">
                  <c:v>0.61550925925925903</c:v>
                </c:pt>
                <c:pt idx="25056">
                  <c:v>0.615532407407407</c:v>
                </c:pt>
                <c:pt idx="25057">
                  <c:v>0.61555555555555597</c:v>
                </c:pt>
                <c:pt idx="25058">
                  <c:v>0.61557870370370404</c:v>
                </c:pt>
                <c:pt idx="25059">
                  <c:v>0.61560185185185201</c:v>
                </c:pt>
                <c:pt idx="25060">
                  <c:v>0.61562499999999998</c:v>
                </c:pt>
                <c:pt idx="25061">
                  <c:v>0.61564814814814794</c:v>
                </c:pt>
                <c:pt idx="25062">
                  <c:v>0.61567129629629702</c:v>
                </c:pt>
                <c:pt idx="25063">
                  <c:v>0.61570601851851903</c:v>
                </c:pt>
                <c:pt idx="25064">
                  <c:v>0.61572916666666699</c:v>
                </c:pt>
                <c:pt idx="25065">
                  <c:v>0.61575231481481496</c:v>
                </c:pt>
                <c:pt idx="25066">
                  <c:v>0.61577546296296304</c:v>
                </c:pt>
                <c:pt idx="25067">
                  <c:v>0.61579861111111101</c:v>
                </c:pt>
                <c:pt idx="25068">
                  <c:v>0.61582175925925897</c:v>
                </c:pt>
                <c:pt idx="25069">
                  <c:v>0.61584490740740805</c:v>
                </c:pt>
                <c:pt idx="25070">
                  <c:v>0.61587962962963005</c:v>
                </c:pt>
                <c:pt idx="25071">
                  <c:v>0.61590277777777802</c:v>
                </c:pt>
                <c:pt idx="25072">
                  <c:v>0.61592592592592599</c:v>
                </c:pt>
                <c:pt idx="25073">
                  <c:v>0.61594907407407395</c:v>
                </c:pt>
                <c:pt idx="25074">
                  <c:v>0.61597222222222203</c:v>
                </c:pt>
                <c:pt idx="25075">
                  <c:v>0.61599537037037</c:v>
                </c:pt>
                <c:pt idx="25076">
                  <c:v>0.61601851851851896</c:v>
                </c:pt>
                <c:pt idx="25077">
                  <c:v>0.61604166666666704</c:v>
                </c:pt>
                <c:pt idx="25078">
                  <c:v>0.61607638888888905</c:v>
                </c:pt>
                <c:pt idx="25079">
                  <c:v>0.61609953703703701</c:v>
                </c:pt>
                <c:pt idx="25080">
                  <c:v>0.61612268518518498</c:v>
                </c:pt>
                <c:pt idx="25081">
                  <c:v>0.61614583333333395</c:v>
                </c:pt>
                <c:pt idx="25082">
                  <c:v>0.61616898148148103</c:v>
                </c:pt>
                <c:pt idx="25083">
                  <c:v>0.61619212962962999</c:v>
                </c:pt>
                <c:pt idx="25084">
                  <c:v>0.61621527777777796</c:v>
                </c:pt>
                <c:pt idx="25085">
                  <c:v>0.61624999999999996</c:v>
                </c:pt>
                <c:pt idx="25086">
                  <c:v>0.61627314814814804</c:v>
                </c:pt>
                <c:pt idx="25087">
                  <c:v>0.61629629629629601</c:v>
                </c:pt>
                <c:pt idx="25088">
                  <c:v>0.61631944444444398</c:v>
                </c:pt>
                <c:pt idx="25089">
                  <c:v>0.61634259259259305</c:v>
                </c:pt>
                <c:pt idx="25090">
                  <c:v>0.61636574074074002</c:v>
                </c:pt>
                <c:pt idx="25091">
                  <c:v>0.61638888888888899</c:v>
                </c:pt>
                <c:pt idx="25092">
                  <c:v>0.61641203703703695</c:v>
                </c:pt>
                <c:pt idx="25093">
                  <c:v>0.61644675925925896</c:v>
                </c:pt>
                <c:pt idx="25094">
                  <c:v>0.61646990740740704</c:v>
                </c:pt>
                <c:pt idx="25095">
                  <c:v>0.616493055555556</c:v>
                </c:pt>
                <c:pt idx="25096">
                  <c:v>0.61651620370370297</c:v>
                </c:pt>
                <c:pt idx="25097">
                  <c:v>0.61653935185185205</c:v>
                </c:pt>
                <c:pt idx="25098">
                  <c:v>0.61656250000000001</c:v>
                </c:pt>
                <c:pt idx="25099">
                  <c:v>0.61658564814814798</c:v>
                </c:pt>
                <c:pt idx="25100">
                  <c:v>0.61662037037037098</c:v>
                </c:pt>
                <c:pt idx="25101">
                  <c:v>0.61664351851851895</c:v>
                </c:pt>
                <c:pt idx="25102">
                  <c:v>0.61666666666666703</c:v>
                </c:pt>
                <c:pt idx="25103">
                  <c:v>0.616689814814815</c:v>
                </c:pt>
                <c:pt idx="25104">
                  <c:v>0.61671296296296296</c:v>
                </c:pt>
                <c:pt idx="25105">
                  <c:v>0.61673611111111104</c:v>
                </c:pt>
                <c:pt idx="25106">
                  <c:v>0.61675925925925901</c:v>
                </c:pt>
                <c:pt idx="25107">
                  <c:v>0.61678240740740697</c:v>
                </c:pt>
                <c:pt idx="25108">
                  <c:v>0.61681712962962898</c:v>
                </c:pt>
                <c:pt idx="25109">
                  <c:v>0.61684027777777795</c:v>
                </c:pt>
                <c:pt idx="25110">
                  <c:v>0.61686342592592602</c:v>
                </c:pt>
                <c:pt idx="25111">
                  <c:v>0.61688657407407399</c:v>
                </c:pt>
                <c:pt idx="25112">
                  <c:v>0.61690972222222196</c:v>
                </c:pt>
                <c:pt idx="25113">
                  <c:v>0.61693287037037003</c:v>
                </c:pt>
                <c:pt idx="25114">
                  <c:v>0.616956018518519</c:v>
                </c:pt>
                <c:pt idx="25115">
                  <c:v>0.61699074074074101</c:v>
                </c:pt>
                <c:pt idx="25116">
                  <c:v>0.61701388888888897</c:v>
                </c:pt>
                <c:pt idx="25117">
                  <c:v>0.61703703703703705</c:v>
                </c:pt>
                <c:pt idx="25118">
                  <c:v>0.61706018518518502</c:v>
                </c:pt>
                <c:pt idx="25119">
                  <c:v>0.61708333333333298</c:v>
                </c:pt>
                <c:pt idx="25120">
                  <c:v>0.61710648148148195</c:v>
                </c:pt>
                <c:pt idx="25121">
                  <c:v>0.61712962962963003</c:v>
                </c:pt>
                <c:pt idx="25122">
                  <c:v>0.61716435185185203</c:v>
                </c:pt>
                <c:pt idx="25123">
                  <c:v>0.6171875</c:v>
                </c:pt>
                <c:pt idx="25124">
                  <c:v>0.61721064814814797</c:v>
                </c:pt>
                <c:pt idx="25125">
                  <c:v>0.61723379629629604</c:v>
                </c:pt>
                <c:pt idx="25126">
                  <c:v>0.61725694444444401</c:v>
                </c:pt>
                <c:pt idx="25127">
                  <c:v>0.61728009259259298</c:v>
                </c:pt>
                <c:pt idx="25128">
                  <c:v>0.61730324074074105</c:v>
                </c:pt>
                <c:pt idx="25129">
                  <c:v>0.61732638888888902</c:v>
                </c:pt>
                <c:pt idx="25130">
                  <c:v>0.61736111111111103</c:v>
                </c:pt>
                <c:pt idx="25131">
                  <c:v>0.61738425925925899</c:v>
                </c:pt>
                <c:pt idx="25132">
                  <c:v>0.61740740740740696</c:v>
                </c:pt>
                <c:pt idx="25133">
                  <c:v>0.61743055555555604</c:v>
                </c:pt>
                <c:pt idx="25134">
                  <c:v>0.617453703703704</c:v>
                </c:pt>
                <c:pt idx="25135">
                  <c:v>0.61747685185185197</c:v>
                </c:pt>
                <c:pt idx="25136">
                  <c:v>0.61750000000000005</c:v>
                </c:pt>
                <c:pt idx="25137">
                  <c:v>0.61753472222222205</c:v>
                </c:pt>
                <c:pt idx="25138">
                  <c:v>0.61755787037037002</c:v>
                </c:pt>
                <c:pt idx="25139">
                  <c:v>0.61758101851851899</c:v>
                </c:pt>
                <c:pt idx="25140">
                  <c:v>0.61760416666666695</c:v>
                </c:pt>
                <c:pt idx="25141">
                  <c:v>0.61762731481481503</c:v>
                </c:pt>
                <c:pt idx="25142">
                  <c:v>0.61766203703703704</c:v>
                </c:pt>
                <c:pt idx="25143">
                  <c:v>0.617685185185185</c:v>
                </c:pt>
                <c:pt idx="25144">
                  <c:v>0.61770833333333297</c:v>
                </c:pt>
                <c:pt idx="25145">
                  <c:v>0.61773148148148205</c:v>
                </c:pt>
                <c:pt idx="25146">
                  <c:v>0.61775462962963001</c:v>
                </c:pt>
                <c:pt idx="25147">
                  <c:v>0.61777777777777798</c:v>
                </c:pt>
                <c:pt idx="25148">
                  <c:v>0.61780092592592595</c:v>
                </c:pt>
                <c:pt idx="25149">
                  <c:v>0.61782407407407403</c:v>
                </c:pt>
                <c:pt idx="25150">
                  <c:v>0.61785879629629603</c:v>
                </c:pt>
                <c:pt idx="25151">
                  <c:v>0.617881944444444</c:v>
                </c:pt>
                <c:pt idx="25152">
                  <c:v>0.61790509259259296</c:v>
                </c:pt>
                <c:pt idx="25153">
                  <c:v>0.61792824074074104</c:v>
                </c:pt>
                <c:pt idx="25154">
                  <c:v>0.61795138888888901</c:v>
                </c:pt>
                <c:pt idx="25155">
                  <c:v>0.61797453703703698</c:v>
                </c:pt>
                <c:pt idx="25156">
                  <c:v>0.61799768518518505</c:v>
                </c:pt>
                <c:pt idx="25157">
                  <c:v>0.61803240740740695</c:v>
                </c:pt>
                <c:pt idx="25158">
                  <c:v>0.61805555555555602</c:v>
                </c:pt>
                <c:pt idx="25159">
                  <c:v>0.61807870370370399</c:v>
                </c:pt>
                <c:pt idx="25160">
                  <c:v>0.61810185185185196</c:v>
                </c:pt>
                <c:pt idx="25161">
                  <c:v>0.61812500000000004</c:v>
                </c:pt>
                <c:pt idx="25162">
                  <c:v>0.618148148148148</c:v>
                </c:pt>
                <c:pt idx="25163">
                  <c:v>0.61817129629629597</c:v>
                </c:pt>
                <c:pt idx="25164">
                  <c:v>0.61819444444444505</c:v>
                </c:pt>
                <c:pt idx="25165">
                  <c:v>0.61822916666666705</c:v>
                </c:pt>
                <c:pt idx="25166">
                  <c:v>0.61825231481481502</c:v>
                </c:pt>
                <c:pt idx="25167">
                  <c:v>0.61827546296296299</c:v>
                </c:pt>
                <c:pt idx="25168">
                  <c:v>0.61829861111111095</c:v>
                </c:pt>
                <c:pt idx="25169">
                  <c:v>0.61832175925925903</c:v>
                </c:pt>
                <c:pt idx="25170">
                  <c:v>0.618344907407407</c:v>
                </c:pt>
                <c:pt idx="25171">
                  <c:v>0.61836805555555596</c:v>
                </c:pt>
                <c:pt idx="25172">
                  <c:v>0.61840277777777797</c:v>
                </c:pt>
                <c:pt idx="25173">
                  <c:v>0.61842592592592605</c:v>
                </c:pt>
                <c:pt idx="25174">
                  <c:v>0.61844907407407401</c:v>
                </c:pt>
                <c:pt idx="25175">
                  <c:v>0.61847222222222198</c:v>
                </c:pt>
                <c:pt idx="25176">
                  <c:v>0.61849537037037094</c:v>
                </c:pt>
                <c:pt idx="25177">
                  <c:v>0.61851851851851902</c:v>
                </c:pt>
                <c:pt idx="25178">
                  <c:v>0.61854166666666699</c:v>
                </c:pt>
                <c:pt idx="25179">
                  <c:v>0.61857638888888899</c:v>
                </c:pt>
                <c:pt idx="25180">
                  <c:v>0.61859953703703696</c:v>
                </c:pt>
                <c:pt idx="25181">
                  <c:v>0.61862268518518504</c:v>
                </c:pt>
                <c:pt idx="25182">
                  <c:v>0.61864583333333401</c:v>
                </c:pt>
                <c:pt idx="25183">
                  <c:v>0.61866898148148197</c:v>
                </c:pt>
                <c:pt idx="25184">
                  <c:v>0.61869212962963005</c:v>
                </c:pt>
                <c:pt idx="25185">
                  <c:v>0.61871527777777802</c:v>
                </c:pt>
                <c:pt idx="25186">
                  <c:v>0.61873842592592598</c:v>
                </c:pt>
                <c:pt idx="25187">
                  <c:v>0.61877314814814799</c:v>
                </c:pt>
                <c:pt idx="25188">
                  <c:v>0.61879629629629596</c:v>
                </c:pt>
                <c:pt idx="25189">
                  <c:v>0.61881944444444503</c:v>
                </c:pt>
                <c:pt idx="25190">
                  <c:v>0.618842592592593</c:v>
                </c:pt>
                <c:pt idx="25191">
                  <c:v>0.61886574074074097</c:v>
                </c:pt>
                <c:pt idx="25192">
                  <c:v>0.61888888888888904</c:v>
                </c:pt>
                <c:pt idx="25193">
                  <c:v>0.61891203703703701</c:v>
                </c:pt>
                <c:pt idx="25194">
                  <c:v>0.61893518518518498</c:v>
                </c:pt>
                <c:pt idx="25195">
                  <c:v>0.61895833333333405</c:v>
                </c:pt>
                <c:pt idx="25196">
                  <c:v>0.61899305555555595</c:v>
                </c:pt>
                <c:pt idx="25197">
                  <c:v>0.61901620370370403</c:v>
                </c:pt>
                <c:pt idx="25198">
                  <c:v>0.61903935185185199</c:v>
                </c:pt>
                <c:pt idx="25199">
                  <c:v>0.61906249999999996</c:v>
                </c:pt>
                <c:pt idx="25200">
                  <c:v>0.61908564814814804</c:v>
                </c:pt>
                <c:pt idx="25201">
                  <c:v>0.619108796296296</c:v>
                </c:pt>
                <c:pt idx="25202">
                  <c:v>0.61913194444444397</c:v>
                </c:pt>
                <c:pt idx="25203">
                  <c:v>0.61915509259259305</c:v>
                </c:pt>
                <c:pt idx="25204">
                  <c:v>0.61918981481481505</c:v>
                </c:pt>
                <c:pt idx="25205">
                  <c:v>0.61921296296296302</c:v>
                </c:pt>
                <c:pt idx="25206">
                  <c:v>0.61923611111111099</c:v>
                </c:pt>
                <c:pt idx="25207">
                  <c:v>0.61925925925925895</c:v>
                </c:pt>
                <c:pt idx="25208">
                  <c:v>0.61928240740740703</c:v>
                </c:pt>
                <c:pt idx="25209">
                  <c:v>0.619305555555556</c:v>
                </c:pt>
                <c:pt idx="25210">
                  <c:v>0.61932870370370396</c:v>
                </c:pt>
                <c:pt idx="25211">
                  <c:v>0.61936342592592597</c:v>
                </c:pt>
                <c:pt idx="25212">
                  <c:v>0.61938657407407405</c:v>
                </c:pt>
                <c:pt idx="25213">
                  <c:v>0.61940972222222201</c:v>
                </c:pt>
                <c:pt idx="25214">
                  <c:v>0.61943287037036998</c:v>
                </c:pt>
                <c:pt idx="25215">
                  <c:v>0.61945601851851895</c:v>
                </c:pt>
                <c:pt idx="25216">
                  <c:v>0.61947916666666702</c:v>
                </c:pt>
                <c:pt idx="25217">
                  <c:v>0.61950231481481499</c:v>
                </c:pt>
                <c:pt idx="25218">
                  <c:v>0.619537037037037</c:v>
                </c:pt>
                <c:pt idx="25219">
                  <c:v>0.61956018518518496</c:v>
                </c:pt>
                <c:pt idx="25220">
                  <c:v>0.61958333333333304</c:v>
                </c:pt>
                <c:pt idx="25221">
                  <c:v>0.61960648148148101</c:v>
                </c:pt>
                <c:pt idx="25222">
                  <c:v>0.61962962962962997</c:v>
                </c:pt>
                <c:pt idx="25223">
                  <c:v>0.61965277777777805</c:v>
                </c:pt>
                <c:pt idx="25224">
                  <c:v>0.61967592592592602</c:v>
                </c:pt>
                <c:pt idx="25225">
                  <c:v>0.61971064814814802</c:v>
                </c:pt>
                <c:pt idx="25226">
                  <c:v>0.61973379629629599</c:v>
                </c:pt>
                <c:pt idx="25227">
                  <c:v>0.61975694444444496</c:v>
                </c:pt>
                <c:pt idx="25228">
                  <c:v>0.61978009259259303</c:v>
                </c:pt>
                <c:pt idx="25229">
                  <c:v>0.619803240740741</c:v>
                </c:pt>
                <c:pt idx="25230">
                  <c:v>0.61982638888888897</c:v>
                </c:pt>
                <c:pt idx="25231">
                  <c:v>0.61984953703703705</c:v>
                </c:pt>
                <c:pt idx="25232">
                  <c:v>0.61987268518518501</c:v>
                </c:pt>
                <c:pt idx="25233">
                  <c:v>0.61990740740740802</c:v>
                </c:pt>
                <c:pt idx="25234">
                  <c:v>0.61993055555555598</c:v>
                </c:pt>
                <c:pt idx="25235">
                  <c:v>0.61995370370370395</c:v>
                </c:pt>
                <c:pt idx="25236">
                  <c:v>0.61997685185185203</c:v>
                </c:pt>
                <c:pt idx="25237">
                  <c:v>0.62</c:v>
                </c:pt>
                <c:pt idx="25238">
                  <c:v>0.62002314814814796</c:v>
                </c:pt>
                <c:pt idx="25239">
                  <c:v>0.62004629629629604</c:v>
                </c:pt>
                <c:pt idx="25240">
                  <c:v>0.62008101851851904</c:v>
                </c:pt>
                <c:pt idx="25241">
                  <c:v>0.62010416666666701</c:v>
                </c:pt>
                <c:pt idx="25242">
                  <c:v>0.62012731481481498</c:v>
                </c:pt>
                <c:pt idx="25243">
                  <c:v>0.62015046296296295</c:v>
                </c:pt>
                <c:pt idx="25244">
                  <c:v>0.62017361111111102</c:v>
                </c:pt>
                <c:pt idx="25245">
                  <c:v>0.62019675925925899</c:v>
                </c:pt>
                <c:pt idx="25246">
                  <c:v>0.62021990740740696</c:v>
                </c:pt>
                <c:pt idx="25247">
                  <c:v>0.62024305555555603</c:v>
                </c:pt>
                <c:pt idx="25248">
                  <c:v>0.62027777777777804</c:v>
                </c:pt>
                <c:pt idx="25249">
                  <c:v>0.62030092592592601</c:v>
                </c:pt>
                <c:pt idx="25250">
                  <c:v>0.62032407407407397</c:v>
                </c:pt>
                <c:pt idx="25251">
                  <c:v>0.62034722222222205</c:v>
                </c:pt>
                <c:pt idx="25252">
                  <c:v>0.62037037037037002</c:v>
                </c:pt>
                <c:pt idx="25253">
                  <c:v>0.62039351851851898</c:v>
                </c:pt>
                <c:pt idx="25254">
                  <c:v>0.62041666666666695</c:v>
                </c:pt>
                <c:pt idx="25255">
                  <c:v>0.62045138888888896</c:v>
                </c:pt>
                <c:pt idx="25256">
                  <c:v>0.62047453703703703</c:v>
                </c:pt>
                <c:pt idx="25257">
                  <c:v>0.620497685185185</c:v>
                </c:pt>
                <c:pt idx="25258">
                  <c:v>0.62052083333333297</c:v>
                </c:pt>
                <c:pt idx="25259">
                  <c:v>0.62054398148148204</c:v>
                </c:pt>
                <c:pt idx="25260">
                  <c:v>0.62056712962962901</c:v>
                </c:pt>
                <c:pt idx="25261">
                  <c:v>0.62059027777777798</c:v>
                </c:pt>
                <c:pt idx="25262">
                  <c:v>0.62061342592592605</c:v>
                </c:pt>
                <c:pt idx="25263">
                  <c:v>0.62064814814814795</c:v>
                </c:pt>
                <c:pt idx="25264">
                  <c:v>0.62067129629629603</c:v>
                </c:pt>
                <c:pt idx="25265">
                  <c:v>0.62069444444444499</c:v>
                </c:pt>
                <c:pt idx="25266">
                  <c:v>0.62071759259259296</c:v>
                </c:pt>
                <c:pt idx="25267">
                  <c:v>0.62074074074074104</c:v>
                </c:pt>
                <c:pt idx="25268">
                  <c:v>0.620763888888889</c:v>
                </c:pt>
                <c:pt idx="25269">
                  <c:v>0.62078703703703697</c:v>
                </c:pt>
                <c:pt idx="25270">
                  <c:v>0.62082175925925898</c:v>
                </c:pt>
                <c:pt idx="25271">
                  <c:v>0.62084490740740805</c:v>
                </c:pt>
                <c:pt idx="25272">
                  <c:v>0.62086805555555602</c:v>
                </c:pt>
                <c:pt idx="25273">
                  <c:v>0.62089120370370399</c:v>
                </c:pt>
                <c:pt idx="25274">
                  <c:v>0.62091435185185195</c:v>
                </c:pt>
                <c:pt idx="25275">
                  <c:v>0.62093750000000003</c:v>
                </c:pt>
                <c:pt idx="25276">
                  <c:v>0.620960648148148</c:v>
                </c:pt>
                <c:pt idx="25277">
                  <c:v>0.62098379629629596</c:v>
                </c:pt>
                <c:pt idx="25278">
                  <c:v>0.62101851851851897</c:v>
                </c:pt>
                <c:pt idx="25279">
                  <c:v>0.62104166666666705</c:v>
                </c:pt>
                <c:pt idx="25280">
                  <c:v>0.62106481481481501</c:v>
                </c:pt>
                <c:pt idx="25281">
                  <c:v>0.62108796296296298</c:v>
                </c:pt>
                <c:pt idx="25282">
                  <c:v>0.62111111111111095</c:v>
                </c:pt>
                <c:pt idx="25283">
                  <c:v>0.62113425925925903</c:v>
                </c:pt>
                <c:pt idx="25284">
                  <c:v>0.62115740740740699</c:v>
                </c:pt>
                <c:pt idx="25285">
                  <c:v>0.62119212962963</c:v>
                </c:pt>
                <c:pt idx="25286">
                  <c:v>0.62121527777777796</c:v>
                </c:pt>
                <c:pt idx="25287">
                  <c:v>0.62123842592592604</c:v>
                </c:pt>
                <c:pt idx="25288">
                  <c:v>0.62126157407407401</c:v>
                </c:pt>
                <c:pt idx="25289">
                  <c:v>0.62128472222222197</c:v>
                </c:pt>
                <c:pt idx="25290">
                  <c:v>0.62130787037037105</c:v>
                </c:pt>
                <c:pt idx="25291">
                  <c:v>0.62133101851851902</c:v>
                </c:pt>
                <c:pt idx="25292">
                  <c:v>0.62135416666666599</c:v>
                </c:pt>
                <c:pt idx="25293">
                  <c:v>0.62138888888888899</c:v>
                </c:pt>
                <c:pt idx="25294">
                  <c:v>0.62141203703703696</c:v>
                </c:pt>
                <c:pt idx="25295">
                  <c:v>0.62143518518518504</c:v>
                </c:pt>
                <c:pt idx="25296">
                  <c:v>0.621458333333333</c:v>
                </c:pt>
                <c:pt idx="25297">
                  <c:v>0.62148148148148097</c:v>
                </c:pt>
                <c:pt idx="25298">
                  <c:v>0.62150462962963005</c:v>
                </c:pt>
                <c:pt idx="25299">
                  <c:v>0.62152777777777801</c:v>
                </c:pt>
                <c:pt idx="25300">
                  <c:v>0.62156250000000002</c:v>
                </c:pt>
                <c:pt idx="25301">
                  <c:v>0.62158564814814798</c:v>
                </c:pt>
                <c:pt idx="25302">
                  <c:v>0.62160879629629595</c:v>
                </c:pt>
                <c:pt idx="25303">
                  <c:v>0.62163194444444503</c:v>
                </c:pt>
                <c:pt idx="25304">
                  <c:v>0.62165509259259299</c:v>
                </c:pt>
                <c:pt idx="25305">
                  <c:v>0.62167824074074096</c:v>
                </c:pt>
                <c:pt idx="25306">
                  <c:v>0.62170138888888904</c:v>
                </c:pt>
                <c:pt idx="25307">
                  <c:v>0.62172453703703701</c:v>
                </c:pt>
                <c:pt idx="25308">
                  <c:v>0.62174768518518497</c:v>
                </c:pt>
                <c:pt idx="25309">
                  <c:v>0.62178240740740698</c:v>
                </c:pt>
                <c:pt idx="25310">
                  <c:v>0.62180555555555606</c:v>
                </c:pt>
                <c:pt idx="25311">
                  <c:v>0.62182870370370402</c:v>
                </c:pt>
                <c:pt idx="25312">
                  <c:v>0.62185185185185199</c:v>
                </c:pt>
                <c:pt idx="25313">
                  <c:v>0.62187499999999996</c:v>
                </c:pt>
                <c:pt idx="25314">
                  <c:v>0.62189814814814803</c:v>
                </c:pt>
                <c:pt idx="25315">
                  <c:v>0.621921296296296</c:v>
                </c:pt>
                <c:pt idx="25316">
                  <c:v>0.621956018518519</c:v>
                </c:pt>
                <c:pt idx="25317">
                  <c:v>0.62197916666666697</c:v>
                </c:pt>
                <c:pt idx="25318">
                  <c:v>0.62200231481481505</c:v>
                </c:pt>
                <c:pt idx="25319">
                  <c:v>0.62202546296296302</c:v>
                </c:pt>
                <c:pt idx="25320">
                  <c:v>0.62204861111111098</c:v>
                </c:pt>
                <c:pt idx="25321">
                  <c:v>0.62207175925925895</c:v>
                </c:pt>
                <c:pt idx="25322">
                  <c:v>0.62209490740740803</c:v>
                </c:pt>
                <c:pt idx="25323">
                  <c:v>0.62212962962963003</c:v>
                </c:pt>
                <c:pt idx="25324">
                  <c:v>0.622152777777778</c:v>
                </c:pt>
                <c:pt idx="25325">
                  <c:v>0.62217592592592597</c:v>
                </c:pt>
                <c:pt idx="25326">
                  <c:v>0.62219907407407404</c:v>
                </c:pt>
                <c:pt idx="25327">
                  <c:v>0.62222222222222201</c:v>
                </c:pt>
                <c:pt idx="25328">
                  <c:v>0.62224537037037098</c:v>
                </c:pt>
                <c:pt idx="25329">
                  <c:v>0.62226851851851905</c:v>
                </c:pt>
                <c:pt idx="25330">
                  <c:v>0.62229166666666702</c:v>
                </c:pt>
                <c:pt idx="25331">
                  <c:v>0.62232638888888903</c:v>
                </c:pt>
                <c:pt idx="25332">
                  <c:v>0.62234953703703699</c:v>
                </c:pt>
                <c:pt idx="25333">
                  <c:v>0.62237268518518496</c:v>
                </c:pt>
                <c:pt idx="25334">
                  <c:v>0.62239583333333404</c:v>
                </c:pt>
                <c:pt idx="25335">
                  <c:v>0.622418981481481</c:v>
                </c:pt>
                <c:pt idx="25336">
                  <c:v>0.62244212962962897</c:v>
                </c:pt>
                <c:pt idx="25337">
                  <c:v>0.62246527777777805</c:v>
                </c:pt>
                <c:pt idx="25338">
                  <c:v>0.62248842592592601</c:v>
                </c:pt>
                <c:pt idx="25339">
                  <c:v>0.62252314814814802</c:v>
                </c:pt>
                <c:pt idx="25340">
                  <c:v>0.62254629629629599</c:v>
                </c:pt>
                <c:pt idx="25341">
                  <c:v>0.62256944444444395</c:v>
                </c:pt>
                <c:pt idx="25342">
                  <c:v>0.62259259259259303</c:v>
                </c:pt>
                <c:pt idx="25343">
                  <c:v>0.622615740740741</c:v>
                </c:pt>
                <c:pt idx="25344">
                  <c:v>0.62263888888888896</c:v>
                </c:pt>
                <c:pt idx="25345">
                  <c:v>0.62266203703703704</c:v>
                </c:pt>
                <c:pt idx="25346">
                  <c:v>0.62269675925925905</c:v>
                </c:pt>
                <c:pt idx="25347">
                  <c:v>0.62271990740740701</c:v>
                </c:pt>
                <c:pt idx="25348">
                  <c:v>0.62274305555555598</c:v>
                </c:pt>
                <c:pt idx="25349">
                  <c:v>0.62276620370370395</c:v>
                </c:pt>
                <c:pt idx="25350">
                  <c:v>0.62278935185185202</c:v>
                </c:pt>
                <c:pt idx="25351">
                  <c:v>0.62281249999999999</c:v>
                </c:pt>
                <c:pt idx="25352">
                  <c:v>0.62283564814814796</c:v>
                </c:pt>
                <c:pt idx="25353">
                  <c:v>0.62285879629629604</c:v>
                </c:pt>
                <c:pt idx="25354">
                  <c:v>0.62289351851851904</c:v>
                </c:pt>
                <c:pt idx="25355">
                  <c:v>0.62291666666666701</c:v>
                </c:pt>
                <c:pt idx="25356">
                  <c:v>0.62293981481481497</c:v>
                </c:pt>
                <c:pt idx="25357">
                  <c:v>0.62296296296296305</c:v>
                </c:pt>
                <c:pt idx="25358">
                  <c:v>0.62298611111111102</c:v>
                </c:pt>
                <c:pt idx="25359">
                  <c:v>0.62300925925925899</c:v>
                </c:pt>
                <c:pt idx="25360">
                  <c:v>0.62303240740740695</c:v>
                </c:pt>
                <c:pt idx="25361">
                  <c:v>0.62305555555555603</c:v>
                </c:pt>
                <c:pt idx="25362">
                  <c:v>0.62309027777777803</c:v>
                </c:pt>
                <c:pt idx="25363">
                  <c:v>0.623113425925926</c:v>
                </c:pt>
                <c:pt idx="25364">
                  <c:v>0.62313657407407397</c:v>
                </c:pt>
                <c:pt idx="25365">
                  <c:v>0.62315972222222205</c:v>
                </c:pt>
                <c:pt idx="25366">
                  <c:v>0.62318287037037001</c:v>
                </c:pt>
                <c:pt idx="25367">
                  <c:v>0.62320601851851898</c:v>
                </c:pt>
                <c:pt idx="25368">
                  <c:v>0.62322916666666694</c:v>
                </c:pt>
                <c:pt idx="25369">
                  <c:v>0.62325231481481502</c:v>
                </c:pt>
                <c:pt idx="25370">
                  <c:v>0.62327546296296299</c:v>
                </c:pt>
                <c:pt idx="25371">
                  <c:v>0.623310185185185</c:v>
                </c:pt>
                <c:pt idx="25372">
                  <c:v>0.62333333333333296</c:v>
                </c:pt>
                <c:pt idx="25373">
                  <c:v>0.62335648148148204</c:v>
                </c:pt>
                <c:pt idx="25374">
                  <c:v>0.62337962962963001</c:v>
                </c:pt>
                <c:pt idx="25375">
                  <c:v>0.62340277777777797</c:v>
                </c:pt>
                <c:pt idx="25376">
                  <c:v>0.62342592592592605</c:v>
                </c:pt>
                <c:pt idx="25377">
                  <c:v>0.62344907407407402</c:v>
                </c:pt>
                <c:pt idx="25378">
                  <c:v>0.62347222222222198</c:v>
                </c:pt>
                <c:pt idx="25379">
                  <c:v>0.62350694444444399</c:v>
                </c:pt>
                <c:pt idx="25380">
                  <c:v>0.62353009259259295</c:v>
                </c:pt>
                <c:pt idx="25381">
                  <c:v>0.62355324074074103</c:v>
                </c:pt>
                <c:pt idx="25382">
                  <c:v>0.623576388888889</c:v>
                </c:pt>
                <c:pt idx="25383">
                  <c:v>0.62359953703703697</c:v>
                </c:pt>
                <c:pt idx="25384">
                  <c:v>0.62362268518518504</c:v>
                </c:pt>
                <c:pt idx="25385">
                  <c:v>0.62364583333333401</c:v>
                </c:pt>
                <c:pt idx="25386">
                  <c:v>0.62366898148148098</c:v>
                </c:pt>
                <c:pt idx="25387">
                  <c:v>0.62370370370370398</c:v>
                </c:pt>
                <c:pt idx="25388">
                  <c:v>0.62372685185185195</c:v>
                </c:pt>
                <c:pt idx="25389">
                  <c:v>0.62375000000000003</c:v>
                </c:pt>
                <c:pt idx="25390">
                  <c:v>0.62377314814814799</c:v>
                </c:pt>
                <c:pt idx="25391">
                  <c:v>0.62379629629629596</c:v>
                </c:pt>
                <c:pt idx="25392">
                  <c:v>0.62381944444444404</c:v>
                </c:pt>
                <c:pt idx="25393">
                  <c:v>0.623842592592593</c:v>
                </c:pt>
                <c:pt idx="25394">
                  <c:v>0.62387731481481501</c:v>
                </c:pt>
                <c:pt idx="25395">
                  <c:v>0.62390046296296298</c:v>
                </c:pt>
                <c:pt idx="25396">
                  <c:v>0.62392361111111105</c:v>
                </c:pt>
                <c:pt idx="25397">
                  <c:v>0.62394675925925902</c:v>
                </c:pt>
                <c:pt idx="25398">
                  <c:v>0.62396990740740699</c:v>
                </c:pt>
                <c:pt idx="25399">
                  <c:v>0.62399305555555595</c:v>
                </c:pt>
                <c:pt idx="25400">
                  <c:v>0.62401620370370403</c:v>
                </c:pt>
                <c:pt idx="25401">
                  <c:v>0.624039351851852</c:v>
                </c:pt>
                <c:pt idx="25402">
                  <c:v>0.624074074074074</c:v>
                </c:pt>
                <c:pt idx="25403">
                  <c:v>0.62409722222222197</c:v>
                </c:pt>
                <c:pt idx="25404">
                  <c:v>0.62412037037037105</c:v>
                </c:pt>
                <c:pt idx="25405">
                  <c:v>0.62414351851851901</c:v>
                </c:pt>
                <c:pt idx="25406">
                  <c:v>0.62416666666666598</c:v>
                </c:pt>
                <c:pt idx="25407">
                  <c:v>0.62418981481481495</c:v>
                </c:pt>
                <c:pt idx="25408">
                  <c:v>0.62421296296296302</c:v>
                </c:pt>
                <c:pt idx="25409">
                  <c:v>0.62424768518518503</c:v>
                </c:pt>
                <c:pt idx="25410">
                  <c:v>0.624270833333333</c:v>
                </c:pt>
                <c:pt idx="25411">
                  <c:v>0.62429398148148196</c:v>
                </c:pt>
                <c:pt idx="25412">
                  <c:v>0.62431712962962904</c:v>
                </c:pt>
                <c:pt idx="25413">
                  <c:v>0.62434027777777801</c:v>
                </c:pt>
                <c:pt idx="25414">
                  <c:v>0.62436342592592597</c:v>
                </c:pt>
                <c:pt idx="25415">
                  <c:v>0.62438657407407405</c:v>
                </c:pt>
                <c:pt idx="25416">
                  <c:v>0.62440972222222202</c:v>
                </c:pt>
                <c:pt idx="25417">
                  <c:v>0.62444444444444502</c:v>
                </c:pt>
                <c:pt idx="25418">
                  <c:v>0.62446759259259299</c:v>
                </c:pt>
                <c:pt idx="25419">
                  <c:v>0.62449074074074096</c:v>
                </c:pt>
                <c:pt idx="25420">
                  <c:v>0.62451388888888903</c:v>
                </c:pt>
                <c:pt idx="25421">
                  <c:v>0.624537037037037</c:v>
                </c:pt>
                <c:pt idx="25422">
                  <c:v>0.62456018518518497</c:v>
                </c:pt>
                <c:pt idx="25423">
                  <c:v>0.62458333333333305</c:v>
                </c:pt>
                <c:pt idx="25424">
                  <c:v>0.62461805555555605</c:v>
                </c:pt>
                <c:pt idx="25425">
                  <c:v>0.62464120370370402</c:v>
                </c:pt>
                <c:pt idx="25426">
                  <c:v>0.62466435185185198</c:v>
                </c:pt>
                <c:pt idx="25427">
                  <c:v>0.62468749999999995</c:v>
                </c:pt>
                <c:pt idx="25428">
                  <c:v>0.62471064814814803</c:v>
                </c:pt>
                <c:pt idx="25429">
                  <c:v>0.624733796296296</c:v>
                </c:pt>
                <c:pt idx="25430">
                  <c:v>0.62475694444444396</c:v>
                </c:pt>
                <c:pt idx="25431">
                  <c:v>0.62478009259259304</c:v>
                </c:pt>
                <c:pt idx="25432">
                  <c:v>0.62481481481481504</c:v>
                </c:pt>
                <c:pt idx="25433">
                  <c:v>0.62483796296296301</c:v>
                </c:pt>
                <c:pt idx="25434">
                  <c:v>0.62486111111111098</c:v>
                </c:pt>
                <c:pt idx="25435">
                  <c:v>0.62488425925925895</c:v>
                </c:pt>
                <c:pt idx="25436">
                  <c:v>0.62490740740740702</c:v>
                </c:pt>
                <c:pt idx="25437">
                  <c:v>0.62493055555555599</c:v>
                </c:pt>
                <c:pt idx="25438">
                  <c:v>0.62495370370370396</c:v>
                </c:pt>
                <c:pt idx="25439">
                  <c:v>0.62497685185185203</c:v>
                </c:pt>
                <c:pt idx="25440">
                  <c:v>0.62501157407407404</c:v>
                </c:pt>
                <c:pt idx="25441">
                  <c:v>0.62503472222222201</c:v>
                </c:pt>
                <c:pt idx="25442">
                  <c:v>0.62505787037036997</c:v>
                </c:pt>
                <c:pt idx="25443">
                  <c:v>0.62508101851851905</c:v>
                </c:pt>
                <c:pt idx="25444">
                  <c:v>0.62510416666666702</c:v>
                </c:pt>
                <c:pt idx="25445">
                  <c:v>0.62512731481481498</c:v>
                </c:pt>
                <c:pt idx="25446">
                  <c:v>0.62515046296296295</c:v>
                </c:pt>
                <c:pt idx="25447">
                  <c:v>0.62517361111111103</c:v>
                </c:pt>
                <c:pt idx="25448">
                  <c:v>0.62520833333333303</c:v>
                </c:pt>
                <c:pt idx="25449">
                  <c:v>0.625231481481482</c:v>
                </c:pt>
                <c:pt idx="25450">
                  <c:v>0.62525462962962997</c:v>
                </c:pt>
                <c:pt idx="25451">
                  <c:v>0.62527777777777804</c:v>
                </c:pt>
                <c:pt idx="25452">
                  <c:v>0.62530092592592601</c:v>
                </c:pt>
                <c:pt idx="25453">
                  <c:v>0.62532407407407398</c:v>
                </c:pt>
                <c:pt idx="25454">
                  <c:v>0.62534722222222205</c:v>
                </c:pt>
                <c:pt idx="25455">
                  <c:v>0.62538194444444495</c:v>
                </c:pt>
                <c:pt idx="25456">
                  <c:v>0.62540509259259303</c:v>
                </c:pt>
                <c:pt idx="25457">
                  <c:v>0.62542824074074099</c:v>
                </c:pt>
                <c:pt idx="25458">
                  <c:v>0.62545138888888896</c:v>
                </c:pt>
                <c:pt idx="25459">
                  <c:v>0.62547453703703704</c:v>
                </c:pt>
                <c:pt idx="25460">
                  <c:v>0.625497685185185</c:v>
                </c:pt>
                <c:pt idx="25461">
                  <c:v>0.62552083333333297</c:v>
                </c:pt>
                <c:pt idx="25462">
                  <c:v>0.62554398148148205</c:v>
                </c:pt>
                <c:pt idx="25463">
                  <c:v>0.62557870370370405</c:v>
                </c:pt>
                <c:pt idx="25464">
                  <c:v>0.62560185185185202</c:v>
                </c:pt>
                <c:pt idx="25465">
                  <c:v>0.62562499999999999</c:v>
                </c:pt>
                <c:pt idx="25466">
                  <c:v>0.62564814814814795</c:v>
                </c:pt>
                <c:pt idx="25467">
                  <c:v>0.62567129629629703</c:v>
                </c:pt>
                <c:pt idx="25468">
                  <c:v>0.625694444444445</c:v>
                </c:pt>
                <c:pt idx="25469">
                  <c:v>0.62571759259259296</c:v>
                </c:pt>
                <c:pt idx="25470">
                  <c:v>0.62575231481481497</c:v>
                </c:pt>
                <c:pt idx="25471">
                  <c:v>0.62577546296296305</c:v>
                </c:pt>
                <c:pt idx="25472">
                  <c:v>0.62579861111111101</c:v>
                </c:pt>
                <c:pt idx="25473">
                  <c:v>0.62582175925925898</c:v>
                </c:pt>
                <c:pt idx="25474">
                  <c:v>0.62584490740740795</c:v>
                </c:pt>
                <c:pt idx="25475">
                  <c:v>0.62586805555555602</c:v>
                </c:pt>
                <c:pt idx="25476">
                  <c:v>0.62589120370370399</c:v>
                </c:pt>
                <c:pt idx="25477">
                  <c:v>0.625925925925926</c:v>
                </c:pt>
                <c:pt idx="25478">
                  <c:v>0.62594907407407396</c:v>
                </c:pt>
                <c:pt idx="25479">
                  <c:v>0.62597222222222204</c:v>
                </c:pt>
                <c:pt idx="25480">
                  <c:v>0.62599537037037001</c:v>
                </c:pt>
                <c:pt idx="25481">
                  <c:v>0.62601851851851897</c:v>
                </c:pt>
                <c:pt idx="25482">
                  <c:v>0.62604166666666705</c:v>
                </c:pt>
                <c:pt idx="25483">
                  <c:v>0.62606481481481502</c:v>
                </c:pt>
                <c:pt idx="25484">
                  <c:v>0.62608796296296299</c:v>
                </c:pt>
                <c:pt idx="25485">
                  <c:v>0.62612268518518499</c:v>
                </c:pt>
                <c:pt idx="25486">
                  <c:v>0.62614583333333396</c:v>
                </c:pt>
                <c:pt idx="25487">
                  <c:v>0.62616898148148104</c:v>
                </c:pt>
                <c:pt idx="25488">
                  <c:v>0.62619212962963</c:v>
                </c:pt>
                <c:pt idx="25489">
                  <c:v>0.62621527777777797</c:v>
                </c:pt>
                <c:pt idx="25490">
                  <c:v>0.62623842592592605</c:v>
                </c:pt>
                <c:pt idx="25491">
                  <c:v>0.62626157407407401</c:v>
                </c:pt>
                <c:pt idx="25492">
                  <c:v>0.62629629629629602</c:v>
                </c:pt>
                <c:pt idx="25493">
                  <c:v>0.62631944444444398</c:v>
                </c:pt>
                <c:pt idx="25494">
                  <c:v>0.62634259259259295</c:v>
                </c:pt>
                <c:pt idx="25495">
                  <c:v>0.62636574074074003</c:v>
                </c:pt>
                <c:pt idx="25496">
                  <c:v>0.62638888888888899</c:v>
                </c:pt>
                <c:pt idx="25497">
                  <c:v>0.62641203703703696</c:v>
                </c:pt>
                <c:pt idx="25498">
                  <c:v>0.62643518518518504</c:v>
                </c:pt>
                <c:pt idx="25499">
                  <c:v>0.62645833333333301</c:v>
                </c:pt>
                <c:pt idx="25500">
                  <c:v>0.62649305555555601</c:v>
                </c:pt>
                <c:pt idx="25501">
                  <c:v>0.62651620370370298</c:v>
                </c:pt>
                <c:pt idx="25502">
                  <c:v>0.62653935185185206</c:v>
                </c:pt>
                <c:pt idx="25503">
                  <c:v>0.62656250000000002</c:v>
                </c:pt>
                <c:pt idx="25504">
                  <c:v>0.62658564814814799</c:v>
                </c:pt>
                <c:pt idx="25505">
                  <c:v>0.62660879629629596</c:v>
                </c:pt>
                <c:pt idx="25506">
                  <c:v>0.62663194444444503</c:v>
                </c:pt>
                <c:pt idx="25507">
                  <c:v>0.62666666666666704</c:v>
                </c:pt>
                <c:pt idx="25508">
                  <c:v>0.626689814814815</c:v>
                </c:pt>
                <c:pt idx="25509">
                  <c:v>0.62671296296296297</c:v>
                </c:pt>
                <c:pt idx="25510">
                  <c:v>0.62673611111111105</c:v>
                </c:pt>
                <c:pt idx="25511">
                  <c:v>0.62675925925925902</c:v>
                </c:pt>
                <c:pt idx="25512">
                  <c:v>0.62678240740740698</c:v>
                </c:pt>
                <c:pt idx="25513">
                  <c:v>0.62680555555555595</c:v>
                </c:pt>
                <c:pt idx="25514">
                  <c:v>0.62684027777777795</c:v>
                </c:pt>
                <c:pt idx="25515">
                  <c:v>0.62686342592592603</c:v>
                </c:pt>
                <c:pt idx="25516">
                  <c:v>0.626886574074074</c:v>
                </c:pt>
                <c:pt idx="25517">
                  <c:v>0.62690972222222197</c:v>
                </c:pt>
                <c:pt idx="25518">
                  <c:v>0.62693287037037104</c:v>
                </c:pt>
                <c:pt idx="25519">
                  <c:v>0.62695601851851901</c:v>
                </c:pt>
                <c:pt idx="25520">
                  <c:v>0.62697916666666698</c:v>
                </c:pt>
                <c:pt idx="25521">
                  <c:v>0.62700231481481505</c:v>
                </c:pt>
                <c:pt idx="25522">
                  <c:v>0.62703703703703695</c:v>
                </c:pt>
                <c:pt idx="25523">
                  <c:v>0.62706018518518503</c:v>
                </c:pt>
                <c:pt idx="25524">
                  <c:v>0.62708333333333299</c:v>
                </c:pt>
                <c:pt idx="25525">
                  <c:v>0.62710648148148196</c:v>
                </c:pt>
                <c:pt idx="25526">
                  <c:v>0.62712962962963004</c:v>
                </c:pt>
                <c:pt idx="25527">
                  <c:v>0.627152777777778</c:v>
                </c:pt>
                <c:pt idx="25528">
                  <c:v>0.62717592592592597</c:v>
                </c:pt>
                <c:pt idx="25529">
                  <c:v>0.62721064814814798</c:v>
                </c:pt>
                <c:pt idx="25530">
                  <c:v>0.62723379629629605</c:v>
                </c:pt>
                <c:pt idx="25531">
                  <c:v>0.62725694444444402</c:v>
                </c:pt>
                <c:pt idx="25532">
                  <c:v>0.62728009259259299</c:v>
                </c:pt>
                <c:pt idx="25533">
                  <c:v>0.62730324074074095</c:v>
                </c:pt>
                <c:pt idx="25534">
                  <c:v>0.62732638888888903</c:v>
                </c:pt>
                <c:pt idx="25535">
                  <c:v>0.627349537037037</c:v>
                </c:pt>
                <c:pt idx="25536">
                  <c:v>0.627384259259259</c:v>
                </c:pt>
                <c:pt idx="25537">
                  <c:v>0.62740740740740697</c:v>
                </c:pt>
                <c:pt idx="25538">
                  <c:v>0.62743055555555605</c:v>
                </c:pt>
                <c:pt idx="25539">
                  <c:v>0.62745370370370401</c:v>
                </c:pt>
                <c:pt idx="25540">
                  <c:v>0.62747685185185198</c:v>
                </c:pt>
                <c:pt idx="25541">
                  <c:v>0.62749999999999995</c:v>
                </c:pt>
                <c:pt idx="25542">
                  <c:v>0.62752314814814802</c:v>
                </c:pt>
                <c:pt idx="25543">
                  <c:v>0.62755787037037003</c:v>
                </c:pt>
                <c:pt idx="25544">
                  <c:v>0.627581018518519</c:v>
                </c:pt>
                <c:pt idx="25545">
                  <c:v>0.62760416666666696</c:v>
                </c:pt>
                <c:pt idx="25546">
                  <c:v>0.62762731481481504</c:v>
                </c:pt>
                <c:pt idx="25547">
                  <c:v>0.62765046296296301</c:v>
                </c:pt>
                <c:pt idx="25548">
                  <c:v>0.62767361111111097</c:v>
                </c:pt>
                <c:pt idx="25549">
                  <c:v>0.62769675925925905</c:v>
                </c:pt>
                <c:pt idx="25550">
                  <c:v>0.62771990740740802</c:v>
                </c:pt>
                <c:pt idx="25551">
                  <c:v>0.62775462962963002</c:v>
                </c:pt>
                <c:pt idx="25552">
                  <c:v>0.62777777777777799</c:v>
                </c:pt>
                <c:pt idx="25553">
                  <c:v>0.62780092592592596</c:v>
                </c:pt>
                <c:pt idx="25554">
                  <c:v>0.62782407407407403</c:v>
                </c:pt>
                <c:pt idx="25555">
                  <c:v>0.627847222222222</c:v>
                </c:pt>
                <c:pt idx="25556">
                  <c:v>0.62787037037037097</c:v>
                </c:pt>
                <c:pt idx="25557">
                  <c:v>0.62789351851851904</c:v>
                </c:pt>
                <c:pt idx="25558">
                  <c:v>0.62791666666666701</c:v>
                </c:pt>
                <c:pt idx="25559">
                  <c:v>0.62795138888888902</c:v>
                </c:pt>
                <c:pt idx="25560">
                  <c:v>0.62797453703703698</c:v>
                </c:pt>
                <c:pt idx="25561">
                  <c:v>0.62799768518518495</c:v>
                </c:pt>
                <c:pt idx="25562">
                  <c:v>0.62802083333333403</c:v>
                </c:pt>
                <c:pt idx="25563">
                  <c:v>0.628043981481481</c:v>
                </c:pt>
                <c:pt idx="25564">
                  <c:v>0.62806712962962896</c:v>
                </c:pt>
                <c:pt idx="25565">
                  <c:v>0.62809027777777804</c:v>
                </c:pt>
                <c:pt idx="25566">
                  <c:v>0.62812500000000004</c:v>
                </c:pt>
                <c:pt idx="25567">
                  <c:v>0.62814814814814801</c:v>
                </c:pt>
                <c:pt idx="25568">
                  <c:v>0.62817129629629598</c:v>
                </c:pt>
                <c:pt idx="25569">
                  <c:v>0.62819444444444505</c:v>
                </c:pt>
                <c:pt idx="25570">
                  <c:v>0.62821759259259302</c:v>
                </c:pt>
                <c:pt idx="25571">
                  <c:v>0.62824074074074099</c:v>
                </c:pt>
                <c:pt idx="25572">
                  <c:v>0.62826388888888896</c:v>
                </c:pt>
                <c:pt idx="25573">
                  <c:v>0.62828703703703703</c:v>
                </c:pt>
                <c:pt idx="25574">
                  <c:v>0.62832175925925904</c:v>
                </c:pt>
                <c:pt idx="25575">
                  <c:v>0.62834490740740701</c:v>
                </c:pt>
                <c:pt idx="25576">
                  <c:v>0.62836805555555597</c:v>
                </c:pt>
                <c:pt idx="25577">
                  <c:v>0.62839120370370405</c:v>
                </c:pt>
                <c:pt idx="25578">
                  <c:v>0.62841435185185202</c:v>
                </c:pt>
                <c:pt idx="25579">
                  <c:v>0.62843749999999998</c:v>
                </c:pt>
                <c:pt idx="25580">
                  <c:v>0.62846064814814795</c:v>
                </c:pt>
                <c:pt idx="25581">
                  <c:v>0.62848379629629603</c:v>
                </c:pt>
                <c:pt idx="25582">
                  <c:v>0.62851851851851903</c:v>
                </c:pt>
                <c:pt idx="25583">
                  <c:v>0.628541666666667</c:v>
                </c:pt>
                <c:pt idx="25584">
                  <c:v>0.62856481481481496</c:v>
                </c:pt>
                <c:pt idx="25585">
                  <c:v>0.62858796296296304</c:v>
                </c:pt>
                <c:pt idx="25586">
                  <c:v>0.62861111111111101</c:v>
                </c:pt>
                <c:pt idx="25587">
                  <c:v>0.62863425925925898</c:v>
                </c:pt>
                <c:pt idx="25588">
                  <c:v>0.62865740740740805</c:v>
                </c:pt>
                <c:pt idx="25589">
                  <c:v>0.62869212962962995</c:v>
                </c:pt>
                <c:pt idx="25590">
                  <c:v>0.62871527777777803</c:v>
                </c:pt>
                <c:pt idx="25591">
                  <c:v>0.62873842592592599</c:v>
                </c:pt>
                <c:pt idx="25592">
                  <c:v>0.62876157407407396</c:v>
                </c:pt>
                <c:pt idx="25593">
                  <c:v>0.62878472222222204</c:v>
                </c:pt>
                <c:pt idx="25594">
                  <c:v>0.62880787037037</c:v>
                </c:pt>
                <c:pt idx="25595">
                  <c:v>0.62883101851851897</c:v>
                </c:pt>
                <c:pt idx="25596">
                  <c:v>0.62885416666666705</c:v>
                </c:pt>
                <c:pt idx="25597">
                  <c:v>0.62888888888888905</c:v>
                </c:pt>
                <c:pt idx="25598">
                  <c:v>0.62891203703703702</c:v>
                </c:pt>
                <c:pt idx="25599">
                  <c:v>0.62893518518518499</c:v>
                </c:pt>
                <c:pt idx="25600">
                  <c:v>0.62895833333333395</c:v>
                </c:pt>
                <c:pt idx="25601">
                  <c:v>0.62898148148148203</c:v>
                </c:pt>
                <c:pt idx="25602">
                  <c:v>0.62900462962963</c:v>
                </c:pt>
                <c:pt idx="25603">
                  <c:v>0.62902777777777796</c:v>
                </c:pt>
                <c:pt idx="25604">
                  <c:v>0.62906249999999997</c:v>
                </c:pt>
                <c:pt idx="25605">
                  <c:v>0.62908564814814805</c:v>
                </c:pt>
                <c:pt idx="25606">
                  <c:v>0.62910879629629601</c:v>
                </c:pt>
                <c:pt idx="25607">
                  <c:v>0.62913194444444398</c:v>
                </c:pt>
                <c:pt idx="25608">
                  <c:v>0.62915509259259295</c:v>
                </c:pt>
                <c:pt idx="25609">
                  <c:v>0.62917824074074102</c:v>
                </c:pt>
                <c:pt idx="25610">
                  <c:v>0.62920138888888899</c:v>
                </c:pt>
                <c:pt idx="25611">
                  <c:v>0.62922453703703696</c:v>
                </c:pt>
                <c:pt idx="25612">
                  <c:v>0.62925925925925896</c:v>
                </c:pt>
                <c:pt idx="25613">
                  <c:v>0.62928240740740704</c:v>
                </c:pt>
                <c:pt idx="25614">
                  <c:v>0.62930555555555601</c:v>
                </c:pt>
                <c:pt idx="25615">
                  <c:v>0.62932870370370397</c:v>
                </c:pt>
                <c:pt idx="25616">
                  <c:v>0.62935185185185205</c:v>
                </c:pt>
                <c:pt idx="25617">
                  <c:v>0.62937500000000002</c:v>
                </c:pt>
                <c:pt idx="25618">
                  <c:v>0.62939814814814798</c:v>
                </c:pt>
                <c:pt idx="25619">
                  <c:v>0.62943287037036999</c:v>
                </c:pt>
                <c:pt idx="25620">
                  <c:v>0.62945601851851896</c:v>
                </c:pt>
                <c:pt idx="25621">
                  <c:v>0.62947916666666703</c:v>
                </c:pt>
                <c:pt idx="25622">
                  <c:v>0.629502314814815</c:v>
                </c:pt>
                <c:pt idx="25623">
                  <c:v>0.62952546296296297</c:v>
                </c:pt>
                <c:pt idx="25624">
                  <c:v>0.62954861111111104</c:v>
                </c:pt>
                <c:pt idx="25625">
                  <c:v>0.62957175925925901</c:v>
                </c:pt>
                <c:pt idx="25626">
                  <c:v>0.62959490740740698</c:v>
                </c:pt>
                <c:pt idx="25627">
                  <c:v>0.62962962962962998</c:v>
                </c:pt>
                <c:pt idx="25628">
                  <c:v>0.62965277777777795</c:v>
                </c:pt>
                <c:pt idx="25629">
                  <c:v>0.62967592592592603</c:v>
                </c:pt>
                <c:pt idx="25630">
                  <c:v>0.62969907407407399</c:v>
                </c:pt>
                <c:pt idx="25631">
                  <c:v>0.62972222222222196</c:v>
                </c:pt>
                <c:pt idx="25632">
                  <c:v>0.62974537037037104</c:v>
                </c:pt>
                <c:pt idx="25633">
                  <c:v>0.629768518518519</c:v>
                </c:pt>
                <c:pt idx="25634">
                  <c:v>0.62980324074074101</c:v>
                </c:pt>
                <c:pt idx="25635">
                  <c:v>0.62982638888888898</c:v>
                </c:pt>
                <c:pt idx="25636">
                  <c:v>0.62984953703703705</c:v>
                </c:pt>
                <c:pt idx="25637">
                  <c:v>0.62987268518518502</c:v>
                </c:pt>
                <c:pt idx="25638">
                  <c:v>0.62989583333333399</c:v>
                </c:pt>
                <c:pt idx="25639">
                  <c:v>0.62991898148148195</c:v>
                </c:pt>
                <c:pt idx="25640">
                  <c:v>0.62994212962963003</c:v>
                </c:pt>
                <c:pt idx="25641">
                  <c:v>0.629965277777778</c:v>
                </c:pt>
                <c:pt idx="25642">
                  <c:v>0.63</c:v>
                </c:pt>
                <c:pt idx="25643">
                  <c:v>0.63002314814814797</c:v>
                </c:pt>
                <c:pt idx="25644">
                  <c:v>0.63004629629629605</c:v>
                </c:pt>
                <c:pt idx="25645">
                  <c:v>0.63006944444444501</c:v>
                </c:pt>
                <c:pt idx="25646">
                  <c:v>0.63009259259259298</c:v>
                </c:pt>
                <c:pt idx="25647">
                  <c:v>0.63011574074074095</c:v>
                </c:pt>
                <c:pt idx="25648">
                  <c:v>0.63013888888888903</c:v>
                </c:pt>
                <c:pt idx="25649">
                  <c:v>0.63017361111111103</c:v>
                </c:pt>
                <c:pt idx="25650">
                  <c:v>0.630196759259259</c:v>
                </c:pt>
                <c:pt idx="25651">
                  <c:v>0.63021990740740697</c:v>
                </c:pt>
                <c:pt idx="25652">
                  <c:v>0.63024305555555604</c:v>
                </c:pt>
                <c:pt idx="25653">
                  <c:v>0.63026620370370401</c:v>
                </c:pt>
                <c:pt idx="25654">
                  <c:v>0.63028935185185198</c:v>
                </c:pt>
                <c:pt idx="25655">
                  <c:v>0.63031250000000005</c:v>
                </c:pt>
                <c:pt idx="25656">
                  <c:v>0.63034722222222195</c:v>
                </c:pt>
                <c:pt idx="25657">
                  <c:v>0.63037037037037003</c:v>
                </c:pt>
                <c:pt idx="25658">
                  <c:v>0.63039351851851899</c:v>
                </c:pt>
                <c:pt idx="25659">
                  <c:v>0.63041666666666696</c:v>
                </c:pt>
                <c:pt idx="25660">
                  <c:v>0.63043981481481504</c:v>
                </c:pt>
                <c:pt idx="25661">
                  <c:v>0.630462962962963</c:v>
                </c:pt>
                <c:pt idx="25662">
                  <c:v>0.63048611111111097</c:v>
                </c:pt>
                <c:pt idx="25663">
                  <c:v>0.63050925925925905</c:v>
                </c:pt>
                <c:pt idx="25664">
                  <c:v>0.63054398148148205</c:v>
                </c:pt>
                <c:pt idx="25665">
                  <c:v>0.63056712962962902</c:v>
                </c:pt>
                <c:pt idx="25666">
                  <c:v>0.63059027777777799</c:v>
                </c:pt>
                <c:pt idx="25667">
                  <c:v>0.63061342592592595</c:v>
                </c:pt>
                <c:pt idx="25668">
                  <c:v>0.63063657407407403</c:v>
                </c:pt>
                <c:pt idx="25669">
                  <c:v>0.630659722222222</c:v>
                </c:pt>
                <c:pt idx="25670">
                  <c:v>0.63068287037036996</c:v>
                </c:pt>
                <c:pt idx="25671">
                  <c:v>0.63071759259259297</c:v>
                </c:pt>
                <c:pt idx="25672">
                  <c:v>0.63074074074074105</c:v>
                </c:pt>
                <c:pt idx="25673">
                  <c:v>0.63076388888888901</c:v>
                </c:pt>
                <c:pt idx="25674">
                  <c:v>0.63078703703703698</c:v>
                </c:pt>
                <c:pt idx="25675">
                  <c:v>0.63081018518518495</c:v>
                </c:pt>
                <c:pt idx="25676">
                  <c:v>0.63083333333333302</c:v>
                </c:pt>
                <c:pt idx="25677">
                  <c:v>0.63085648148148199</c:v>
                </c:pt>
                <c:pt idx="25678">
                  <c:v>0.63087962962962996</c:v>
                </c:pt>
                <c:pt idx="25679">
                  <c:v>0.63090277777777803</c:v>
                </c:pt>
                <c:pt idx="25680">
                  <c:v>0.63093750000000004</c:v>
                </c:pt>
                <c:pt idx="25681">
                  <c:v>0.63096064814814801</c:v>
                </c:pt>
                <c:pt idx="25682">
                  <c:v>0.63098379629629597</c:v>
                </c:pt>
                <c:pt idx="25683">
                  <c:v>0.63100694444444505</c:v>
                </c:pt>
                <c:pt idx="25684">
                  <c:v>0.63103009259259302</c:v>
                </c:pt>
                <c:pt idx="25685">
                  <c:v>0.63105324074074098</c:v>
                </c:pt>
                <c:pt idx="25686">
                  <c:v>0.63107638888888895</c:v>
                </c:pt>
                <c:pt idx="25687">
                  <c:v>0.63111111111111096</c:v>
                </c:pt>
                <c:pt idx="25688">
                  <c:v>0.63113425925925903</c:v>
                </c:pt>
                <c:pt idx="25689">
                  <c:v>0.631157407407407</c:v>
                </c:pt>
                <c:pt idx="25690">
                  <c:v>0.63118055555555597</c:v>
                </c:pt>
                <c:pt idx="25691">
                  <c:v>0.63120370370370404</c:v>
                </c:pt>
                <c:pt idx="25692">
                  <c:v>0.63122685185185201</c:v>
                </c:pt>
                <c:pt idx="25693">
                  <c:v>0.63124999999999998</c:v>
                </c:pt>
                <c:pt idx="25694">
                  <c:v>0.63127314814814794</c:v>
                </c:pt>
                <c:pt idx="25695">
                  <c:v>0.63130787037037095</c:v>
                </c:pt>
                <c:pt idx="25696">
                  <c:v>0.63133101851851903</c:v>
                </c:pt>
                <c:pt idx="25697">
                  <c:v>0.63135416666666699</c:v>
                </c:pt>
                <c:pt idx="25698">
                  <c:v>0.63137731481481496</c:v>
                </c:pt>
                <c:pt idx="25699">
                  <c:v>0.63140046296296304</c:v>
                </c:pt>
                <c:pt idx="25700">
                  <c:v>0.63142361111111101</c:v>
                </c:pt>
                <c:pt idx="25701">
                  <c:v>0.63144675925925897</c:v>
                </c:pt>
                <c:pt idx="25702">
                  <c:v>0.63148148148148098</c:v>
                </c:pt>
                <c:pt idx="25703">
                  <c:v>0.63150462962963005</c:v>
                </c:pt>
                <c:pt idx="25704">
                  <c:v>0.63152777777777802</c:v>
                </c:pt>
                <c:pt idx="25705">
                  <c:v>0.63155092592592599</c:v>
                </c:pt>
                <c:pt idx="25706">
                  <c:v>0.63157407407407395</c:v>
                </c:pt>
                <c:pt idx="25707">
                  <c:v>0.63159722222222203</c:v>
                </c:pt>
                <c:pt idx="25708">
                  <c:v>0.63162037037037</c:v>
                </c:pt>
                <c:pt idx="25709">
                  <c:v>0.63164351851851896</c:v>
                </c:pt>
                <c:pt idx="25710">
                  <c:v>0.63167824074074097</c:v>
                </c:pt>
                <c:pt idx="25711">
                  <c:v>0.63170138888888905</c:v>
                </c:pt>
                <c:pt idx="25712">
                  <c:v>0.63172453703703701</c:v>
                </c:pt>
                <c:pt idx="25713">
                  <c:v>0.63174768518518498</c:v>
                </c:pt>
                <c:pt idx="25714">
                  <c:v>0.63177083333333395</c:v>
                </c:pt>
                <c:pt idx="25715">
                  <c:v>0.63179398148148203</c:v>
                </c:pt>
                <c:pt idx="25716">
                  <c:v>0.63181712962962999</c:v>
                </c:pt>
                <c:pt idx="25717">
                  <c:v>0.631851851851852</c:v>
                </c:pt>
                <c:pt idx="25718">
                  <c:v>0.63187499999999996</c:v>
                </c:pt>
                <c:pt idx="25719">
                  <c:v>0.63189814814814804</c:v>
                </c:pt>
                <c:pt idx="25720">
                  <c:v>0.63192129629629601</c:v>
                </c:pt>
                <c:pt idx="25721">
                  <c:v>0.63194444444444497</c:v>
                </c:pt>
                <c:pt idx="25722">
                  <c:v>0.63196759259259305</c:v>
                </c:pt>
                <c:pt idx="25723">
                  <c:v>0.63199074074074102</c:v>
                </c:pt>
                <c:pt idx="25724">
                  <c:v>0.63201388888888899</c:v>
                </c:pt>
                <c:pt idx="25725">
                  <c:v>0.63204861111111099</c:v>
                </c:pt>
                <c:pt idx="25726">
                  <c:v>0.63207175925925896</c:v>
                </c:pt>
                <c:pt idx="25727">
                  <c:v>0.63209490740740804</c:v>
                </c:pt>
                <c:pt idx="25728">
                  <c:v>0.632118055555556</c:v>
                </c:pt>
                <c:pt idx="25729">
                  <c:v>0.63214120370370397</c:v>
                </c:pt>
                <c:pt idx="25730">
                  <c:v>0.63216435185185205</c:v>
                </c:pt>
                <c:pt idx="25731">
                  <c:v>0.63218750000000001</c:v>
                </c:pt>
                <c:pt idx="25732">
                  <c:v>0.63222222222222202</c:v>
                </c:pt>
                <c:pt idx="25733">
                  <c:v>0.63224537037037098</c:v>
                </c:pt>
                <c:pt idx="25734">
                  <c:v>0.63226851851851895</c:v>
                </c:pt>
                <c:pt idx="25735">
                  <c:v>0.63229166666666703</c:v>
                </c:pt>
                <c:pt idx="25736">
                  <c:v>0.632314814814815</c:v>
                </c:pt>
                <c:pt idx="25737">
                  <c:v>0.63233796296296296</c:v>
                </c:pt>
                <c:pt idx="25738">
                  <c:v>0.63236111111111104</c:v>
                </c:pt>
                <c:pt idx="25739">
                  <c:v>0.63239583333333405</c:v>
                </c:pt>
                <c:pt idx="25740">
                  <c:v>0.63241898148148101</c:v>
                </c:pt>
                <c:pt idx="25741">
                  <c:v>0.63244212962962898</c:v>
                </c:pt>
                <c:pt idx="25742">
                  <c:v>0.63246527777777795</c:v>
                </c:pt>
                <c:pt idx="25743">
                  <c:v>0.63248842592592602</c:v>
                </c:pt>
                <c:pt idx="25744">
                  <c:v>0.63251157407407399</c:v>
                </c:pt>
                <c:pt idx="25745">
                  <c:v>0.63253472222222196</c:v>
                </c:pt>
                <c:pt idx="25746">
                  <c:v>0.63255787037037003</c:v>
                </c:pt>
                <c:pt idx="25747">
                  <c:v>0.63259259259259304</c:v>
                </c:pt>
                <c:pt idx="25748">
                  <c:v>0.63261574074074101</c:v>
                </c:pt>
                <c:pt idx="25749">
                  <c:v>0.63263888888888897</c:v>
                </c:pt>
                <c:pt idx="25750">
                  <c:v>0.63266203703703705</c:v>
                </c:pt>
                <c:pt idx="25751">
                  <c:v>0.63268518518518502</c:v>
                </c:pt>
                <c:pt idx="25752">
                  <c:v>0.63270833333333298</c:v>
                </c:pt>
                <c:pt idx="25753">
                  <c:v>0.63273148148148195</c:v>
                </c:pt>
                <c:pt idx="25754">
                  <c:v>0.63275462962963003</c:v>
                </c:pt>
                <c:pt idx="25755">
                  <c:v>0.63278935185185203</c:v>
                </c:pt>
                <c:pt idx="25756">
                  <c:v>0.6328125</c:v>
                </c:pt>
                <c:pt idx="25757">
                  <c:v>0.63283564814814797</c:v>
                </c:pt>
                <c:pt idx="25758">
                  <c:v>0.63285879629629604</c:v>
                </c:pt>
                <c:pt idx="25759">
                  <c:v>0.63288194444444501</c:v>
                </c:pt>
                <c:pt idx="25760">
                  <c:v>0.63290509259259298</c:v>
                </c:pt>
                <c:pt idx="25761">
                  <c:v>0.63292824074074105</c:v>
                </c:pt>
                <c:pt idx="25762">
                  <c:v>0.63295138888888902</c:v>
                </c:pt>
                <c:pt idx="25763">
                  <c:v>0.63298611111111103</c:v>
                </c:pt>
                <c:pt idx="25764">
                  <c:v>0.63300925925925899</c:v>
                </c:pt>
                <c:pt idx="25765">
                  <c:v>0.63303240740740696</c:v>
                </c:pt>
                <c:pt idx="25766">
                  <c:v>0.63305555555555604</c:v>
                </c:pt>
                <c:pt idx="25767">
                  <c:v>0.633078703703704</c:v>
                </c:pt>
                <c:pt idx="25768">
                  <c:v>0.63310185185185197</c:v>
                </c:pt>
                <c:pt idx="25769">
                  <c:v>0.63312500000000005</c:v>
                </c:pt>
                <c:pt idx="25770">
                  <c:v>0.63315972222222205</c:v>
                </c:pt>
                <c:pt idx="25771">
                  <c:v>0.63318287037037002</c:v>
                </c:pt>
                <c:pt idx="25772">
                  <c:v>0.63320601851851899</c:v>
                </c:pt>
                <c:pt idx="25773">
                  <c:v>0.63322916666666695</c:v>
                </c:pt>
                <c:pt idx="25774">
                  <c:v>0.63325231481481503</c:v>
                </c:pt>
                <c:pt idx="25775">
                  <c:v>0.633275462962963</c:v>
                </c:pt>
                <c:pt idx="25776">
                  <c:v>0.63329861111111097</c:v>
                </c:pt>
                <c:pt idx="25777">
                  <c:v>0.63332175925925904</c:v>
                </c:pt>
                <c:pt idx="25778">
                  <c:v>0.63335648148148205</c:v>
                </c:pt>
                <c:pt idx="25779">
                  <c:v>0.63337962962963001</c:v>
                </c:pt>
                <c:pt idx="25780">
                  <c:v>0.63340277777777798</c:v>
                </c:pt>
                <c:pt idx="25781">
                  <c:v>0.63342592592592595</c:v>
                </c:pt>
                <c:pt idx="25782">
                  <c:v>0.63344907407407403</c:v>
                </c:pt>
                <c:pt idx="25783">
                  <c:v>0.63347222222222199</c:v>
                </c:pt>
                <c:pt idx="25784">
                  <c:v>0.63349537037037096</c:v>
                </c:pt>
                <c:pt idx="25785">
                  <c:v>0.63353009259259296</c:v>
                </c:pt>
                <c:pt idx="25786">
                  <c:v>0.63355324074074104</c:v>
                </c:pt>
                <c:pt idx="25787">
                  <c:v>0.63357638888888901</c:v>
                </c:pt>
                <c:pt idx="25788">
                  <c:v>0.63359953703703698</c:v>
                </c:pt>
                <c:pt idx="25789">
                  <c:v>0.63362268518518505</c:v>
                </c:pt>
                <c:pt idx="25790">
                  <c:v>0.63364583333333402</c:v>
                </c:pt>
                <c:pt idx="25791">
                  <c:v>0.63366898148148099</c:v>
                </c:pt>
                <c:pt idx="25792">
                  <c:v>0.63369212962962995</c:v>
                </c:pt>
                <c:pt idx="25793">
                  <c:v>0.63372685185185196</c:v>
                </c:pt>
                <c:pt idx="25794">
                  <c:v>0.63375000000000004</c:v>
                </c:pt>
                <c:pt idx="25795">
                  <c:v>0.633773148148148</c:v>
                </c:pt>
                <c:pt idx="25796">
                  <c:v>0.63379629629629597</c:v>
                </c:pt>
                <c:pt idx="25797">
                  <c:v>0.63381944444444505</c:v>
                </c:pt>
                <c:pt idx="25798">
                  <c:v>0.63384259259259301</c:v>
                </c:pt>
                <c:pt idx="25799">
                  <c:v>0.63386574074074098</c:v>
                </c:pt>
                <c:pt idx="25800">
                  <c:v>0.63390046296296299</c:v>
                </c:pt>
                <c:pt idx="25801">
                  <c:v>0.63392361111111095</c:v>
                </c:pt>
                <c:pt idx="25802">
                  <c:v>0.63394675925925903</c:v>
                </c:pt>
                <c:pt idx="25803">
                  <c:v>0.633969907407407</c:v>
                </c:pt>
                <c:pt idx="25804">
                  <c:v>0.63399305555555596</c:v>
                </c:pt>
                <c:pt idx="25805">
                  <c:v>0.63401620370370404</c:v>
                </c:pt>
                <c:pt idx="25806">
                  <c:v>0.63403935185185201</c:v>
                </c:pt>
                <c:pt idx="25807">
                  <c:v>0.63407407407407401</c:v>
                </c:pt>
                <c:pt idx="25808">
                  <c:v>0.63409722222222198</c:v>
                </c:pt>
                <c:pt idx="25809">
                  <c:v>0.63412037037037094</c:v>
                </c:pt>
                <c:pt idx="25810">
                  <c:v>0.63414351851851902</c:v>
                </c:pt>
                <c:pt idx="25811">
                  <c:v>0.63416666666666699</c:v>
                </c:pt>
                <c:pt idx="25812">
                  <c:v>0.63418981481481496</c:v>
                </c:pt>
                <c:pt idx="25813">
                  <c:v>0.63421296296296303</c:v>
                </c:pt>
                <c:pt idx="25814">
                  <c:v>0.634236111111111</c:v>
                </c:pt>
                <c:pt idx="25815">
                  <c:v>0.63425925925925897</c:v>
                </c:pt>
                <c:pt idx="25816">
                  <c:v>0.63429398148148197</c:v>
                </c:pt>
                <c:pt idx="25817">
                  <c:v>0.63431712962962905</c:v>
                </c:pt>
                <c:pt idx="25818">
                  <c:v>0.63434027777777802</c:v>
                </c:pt>
                <c:pt idx="25819">
                  <c:v>0.63436342592592598</c:v>
                </c:pt>
                <c:pt idx="25820">
                  <c:v>0.63438657407407395</c:v>
                </c:pt>
                <c:pt idx="25821">
                  <c:v>0.63440972222222203</c:v>
                </c:pt>
                <c:pt idx="25822">
                  <c:v>0.63443287037036999</c:v>
                </c:pt>
                <c:pt idx="25823">
                  <c:v>0.63445601851851896</c:v>
                </c:pt>
                <c:pt idx="25824">
                  <c:v>0.63449074074074097</c:v>
                </c:pt>
                <c:pt idx="25825">
                  <c:v>0.63451388888888904</c:v>
                </c:pt>
                <c:pt idx="25826">
                  <c:v>0.63453703703703701</c:v>
                </c:pt>
                <c:pt idx="25827">
                  <c:v>0.63456018518518498</c:v>
                </c:pt>
                <c:pt idx="25828">
                  <c:v>0.63458333333333306</c:v>
                </c:pt>
                <c:pt idx="25829">
                  <c:v>0.63460648148148202</c:v>
                </c:pt>
                <c:pt idx="25830">
                  <c:v>0.63462962962962999</c:v>
                </c:pt>
                <c:pt idx="25831">
                  <c:v>0.63465277777777795</c:v>
                </c:pt>
                <c:pt idx="25832">
                  <c:v>0.63468749999999996</c:v>
                </c:pt>
                <c:pt idx="25833">
                  <c:v>0.63471064814814804</c:v>
                </c:pt>
                <c:pt idx="25834">
                  <c:v>0.634733796296296</c:v>
                </c:pt>
                <c:pt idx="25835">
                  <c:v>0.63475694444444397</c:v>
                </c:pt>
                <c:pt idx="25836">
                  <c:v>0.63478009259259305</c:v>
                </c:pt>
                <c:pt idx="25837">
                  <c:v>0.63480324074074101</c:v>
                </c:pt>
                <c:pt idx="25838">
                  <c:v>0.63482638888888898</c:v>
                </c:pt>
                <c:pt idx="25839">
                  <c:v>0.63486111111111099</c:v>
                </c:pt>
                <c:pt idx="25840">
                  <c:v>0.63488425925925895</c:v>
                </c:pt>
                <c:pt idx="25841">
                  <c:v>0.63490740740740703</c:v>
                </c:pt>
                <c:pt idx="25842">
                  <c:v>0.634930555555556</c:v>
                </c:pt>
                <c:pt idx="25843">
                  <c:v>0.63495370370370396</c:v>
                </c:pt>
                <c:pt idx="25844">
                  <c:v>0.63497685185185204</c:v>
                </c:pt>
                <c:pt idx="25845">
                  <c:v>0.63500000000000001</c:v>
                </c:pt>
                <c:pt idx="25846">
                  <c:v>0.63502314814814798</c:v>
                </c:pt>
                <c:pt idx="25847">
                  <c:v>0.63505787037036998</c:v>
                </c:pt>
                <c:pt idx="25848">
                  <c:v>0.63508101851851895</c:v>
                </c:pt>
                <c:pt idx="25849">
                  <c:v>0.63510416666666702</c:v>
                </c:pt>
                <c:pt idx="25850">
                  <c:v>0.63512731481481499</c:v>
                </c:pt>
                <c:pt idx="25851">
                  <c:v>0.63515046296296296</c:v>
                </c:pt>
                <c:pt idx="25852">
                  <c:v>0.63517361111111104</c:v>
                </c:pt>
                <c:pt idx="25853">
                  <c:v>0.63520833333333304</c:v>
                </c:pt>
                <c:pt idx="25854">
                  <c:v>0.63523148148148101</c:v>
                </c:pt>
                <c:pt idx="25855">
                  <c:v>0.63525462962962997</c:v>
                </c:pt>
                <c:pt idx="25856">
                  <c:v>0.63527777777777805</c:v>
                </c:pt>
                <c:pt idx="25857">
                  <c:v>0.63530092592592602</c:v>
                </c:pt>
                <c:pt idx="25858">
                  <c:v>0.63532407407407399</c:v>
                </c:pt>
                <c:pt idx="25859">
                  <c:v>0.63534722222222195</c:v>
                </c:pt>
                <c:pt idx="25860">
                  <c:v>0.63537037037037003</c:v>
                </c:pt>
                <c:pt idx="25861">
                  <c:v>0.63540509259259303</c:v>
                </c:pt>
                <c:pt idx="25862">
                  <c:v>0.635428240740741</c:v>
                </c:pt>
                <c:pt idx="25863">
                  <c:v>0.63545138888888897</c:v>
                </c:pt>
                <c:pt idx="25864">
                  <c:v>0.63547453703703705</c:v>
                </c:pt>
                <c:pt idx="25865">
                  <c:v>0.63549768518518501</c:v>
                </c:pt>
                <c:pt idx="25866">
                  <c:v>0.63552083333333298</c:v>
                </c:pt>
                <c:pt idx="25867">
                  <c:v>0.63554398148148195</c:v>
                </c:pt>
                <c:pt idx="25868">
                  <c:v>0.63556712962962902</c:v>
                </c:pt>
                <c:pt idx="25869">
                  <c:v>0.63560185185185203</c:v>
                </c:pt>
                <c:pt idx="25870">
                  <c:v>0.635625</c:v>
                </c:pt>
                <c:pt idx="25871">
                  <c:v>0.63564814814814796</c:v>
                </c:pt>
                <c:pt idx="25872">
                  <c:v>0.63567129629629604</c:v>
                </c:pt>
                <c:pt idx="25873">
                  <c:v>0.63569444444444501</c:v>
                </c:pt>
                <c:pt idx="25874">
                  <c:v>0.63571759259259297</c:v>
                </c:pt>
                <c:pt idx="25875">
                  <c:v>0.63574074074074105</c:v>
                </c:pt>
                <c:pt idx="25876">
                  <c:v>0.63576388888888902</c:v>
                </c:pt>
                <c:pt idx="25877">
                  <c:v>0.63579861111111102</c:v>
                </c:pt>
                <c:pt idx="25878">
                  <c:v>0.63582175925925899</c:v>
                </c:pt>
                <c:pt idx="25879">
                  <c:v>0.63584490740740796</c:v>
                </c:pt>
                <c:pt idx="25880">
                  <c:v>0.63586805555555603</c:v>
                </c:pt>
                <c:pt idx="25881">
                  <c:v>0.635891203703704</c:v>
                </c:pt>
                <c:pt idx="25882">
                  <c:v>0.63591435185185197</c:v>
                </c:pt>
                <c:pt idx="25883">
                  <c:v>0.63593750000000004</c:v>
                </c:pt>
                <c:pt idx="25884">
                  <c:v>0.63596064814814801</c:v>
                </c:pt>
                <c:pt idx="25885">
                  <c:v>0.63599537037037002</c:v>
                </c:pt>
                <c:pt idx="25886">
                  <c:v>0.63601851851851898</c:v>
                </c:pt>
                <c:pt idx="25887">
                  <c:v>0.63604166666666695</c:v>
                </c:pt>
                <c:pt idx="25888">
                  <c:v>0.63606481481481503</c:v>
                </c:pt>
                <c:pt idx="25889">
                  <c:v>0.63608796296296299</c:v>
                </c:pt>
                <c:pt idx="25890">
                  <c:v>0.63611111111111096</c:v>
                </c:pt>
                <c:pt idx="25891">
                  <c:v>0.63613425925925904</c:v>
                </c:pt>
                <c:pt idx="25892">
                  <c:v>0.63615740740740701</c:v>
                </c:pt>
                <c:pt idx="25893">
                  <c:v>0.63618055555555597</c:v>
                </c:pt>
                <c:pt idx="25894">
                  <c:v>0.63621527777777798</c:v>
                </c:pt>
                <c:pt idx="25895">
                  <c:v>0.63623842592592605</c:v>
                </c:pt>
                <c:pt idx="25896">
                  <c:v>0.63626157407407402</c:v>
                </c:pt>
                <c:pt idx="25897">
                  <c:v>0.63628472222222199</c:v>
                </c:pt>
                <c:pt idx="25898">
                  <c:v>0.63630787037037095</c:v>
                </c:pt>
                <c:pt idx="25899">
                  <c:v>0.63633101851851903</c:v>
                </c:pt>
                <c:pt idx="25900">
                  <c:v>0.636354166666667</c:v>
                </c:pt>
                <c:pt idx="25901">
                  <c:v>0.63637731481481496</c:v>
                </c:pt>
                <c:pt idx="25902">
                  <c:v>0.63640046296296304</c:v>
                </c:pt>
                <c:pt idx="25903">
                  <c:v>0.63643518518518505</c:v>
                </c:pt>
                <c:pt idx="25904">
                  <c:v>0.63645833333333302</c:v>
                </c:pt>
                <c:pt idx="25905">
                  <c:v>0.63648148148148198</c:v>
                </c:pt>
                <c:pt idx="25906">
                  <c:v>0.63650462962962995</c:v>
                </c:pt>
                <c:pt idx="25907">
                  <c:v>0.63652777777777803</c:v>
                </c:pt>
                <c:pt idx="25908">
                  <c:v>0.63655092592592599</c:v>
                </c:pt>
                <c:pt idx="25909">
                  <c:v>0.63657407407407396</c:v>
                </c:pt>
                <c:pt idx="25910">
                  <c:v>0.63659722222222204</c:v>
                </c:pt>
                <c:pt idx="25911">
                  <c:v>0.63663194444444504</c:v>
                </c:pt>
                <c:pt idx="25912">
                  <c:v>0.63665509259259301</c:v>
                </c:pt>
                <c:pt idx="25913">
                  <c:v>0.63667824074074097</c:v>
                </c:pt>
                <c:pt idx="25914">
                  <c:v>0.63670138888888905</c:v>
                </c:pt>
                <c:pt idx="25915">
                  <c:v>0.63672453703703702</c:v>
                </c:pt>
                <c:pt idx="25916">
                  <c:v>0.63674768518518499</c:v>
                </c:pt>
                <c:pt idx="25917">
                  <c:v>0.63677083333333395</c:v>
                </c:pt>
                <c:pt idx="25918">
                  <c:v>0.63679398148148203</c:v>
                </c:pt>
                <c:pt idx="25919">
                  <c:v>0.63682870370370404</c:v>
                </c:pt>
                <c:pt idx="25920">
                  <c:v>0.636851851851852</c:v>
                </c:pt>
                <c:pt idx="25921">
                  <c:v>0.63687499999999997</c:v>
                </c:pt>
                <c:pt idx="25922">
                  <c:v>0.63689814814814805</c:v>
                </c:pt>
                <c:pt idx="25923">
                  <c:v>0.63692129629629601</c:v>
                </c:pt>
                <c:pt idx="25924">
                  <c:v>0.63694444444444498</c:v>
                </c:pt>
                <c:pt idx="25925">
                  <c:v>0.63696759259259295</c:v>
                </c:pt>
                <c:pt idx="25926">
                  <c:v>0.63700231481481495</c:v>
                </c:pt>
                <c:pt idx="25927">
                  <c:v>0.63702546296296303</c:v>
                </c:pt>
                <c:pt idx="25928">
                  <c:v>0.637048611111111</c:v>
                </c:pt>
                <c:pt idx="25929">
                  <c:v>0.63707175925925896</c:v>
                </c:pt>
                <c:pt idx="25930">
                  <c:v>0.63709490740740704</c:v>
                </c:pt>
                <c:pt idx="25931">
                  <c:v>0.63711805555555601</c:v>
                </c:pt>
                <c:pt idx="25932">
                  <c:v>0.63714120370370397</c:v>
                </c:pt>
                <c:pt idx="25933">
                  <c:v>0.63716435185185205</c:v>
                </c:pt>
                <c:pt idx="25934">
                  <c:v>0.63719907407407395</c:v>
                </c:pt>
                <c:pt idx="25935">
                  <c:v>0.63722222222222202</c:v>
                </c:pt>
                <c:pt idx="25936">
                  <c:v>0.63724537037036999</c:v>
                </c:pt>
                <c:pt idx="25937">
                  <c:v>0.63726851851851896</c:v>
                </c:pt>
                <c:pt idx="25938">
                  <c:v>0.63729166666666703</c:v>
                </c:pt>
                <c:pt idx="25939">
                  <c:v>0.637314814814815</c:v>
                </c:pt>
                <c:pt idx="25940">
                  <c:v>0.63733796296296297</c:v>
                </c:pt>
                <c:pt idx="25941">
                  <c:v>0.63737268518518497</c:v>
                </c:pt>
                <c:pt idx="25942">
                  <c:v>0.63739583333333405</c:v>
                </c:pt>
                <c:pt idx="25943">
                  <c:v>0.63741898148148102</c:v>
                </c:pt>
                <c:pt idx="25944">
                  <c:v>0.63744212962962898</c:v>
                </c:pt>
                <c:pt idx="25945">
                  <c:v>0.63746527777777795</c:v>
                </c:pt>
                <c:pt idx="25946">
                  <c:v>0.63748842592592603</c:v>
                </c:pt>
                <c:pt idx="25947">
                  <c:v>0.63751157407407399</c:v>
                </c:pt>
                <c:pt idx="25948">
                  <c:v>0.63753472222222196</c:v>
                </c:pt>
                <c:pt idx="25949">
                  <c:v>0.63756944444444397</c:v>
                </c:pt>
                <c:pt idx="25950">
                  <c:v>0.63759259259259304</c:v>
                </c:pt>
                <c:pt idx="25951">
                  <c:v>0.63761574074074101</c:v>
                </c:pt>
                <c:pt idx="25952">
                  <c:v>0.63763888888888898</c:v>
                </c:pt>
                <c:pt idx="25953">
                  <c:v>0.63766203703703705</c:v>
                </c:pt>
                <c:pt idx="25954">
                  <c:v>0.63768518518518502</c:v>
                </c:pt>
                <c:pt idx="25955">
                  <c:v>0.63770833333333299</c:v>
                </c:pt>
                <c:pt idx="25956">
                  <c:v>0.63774305555555599</c:v>
                </c:pt>
                <c:pt idx="25957">
                  <c:v>0.63776620370370396</c:v>
                </c:pt>
                <c:pt idx="25958">
                  <c:v>0.63778935185185204</c:v>
                </c:pt>
                <c:pt idx="25959">
                  <c:v>0.6378125</c:v>
                </c:pt>
                <c:pt idx="25960">
                  <c:v>0.63783564814814797</c:v>
                </c:pt>
                <c:pt idx="25961">
                  <c:v>0.63785879629629605</c:v>
                </c:pt>
                <c:pt idx="25962">
                  <c:v>0.63788194444444501</c:v>
                </c:pt>
                <c:pt idx="25963">
                  <c:v>0.63790509259259298</c:v>
                </c:pt>
                <c:pt idx="25964">
                  <c:v>0.63793981481481499</c:v>
                </c:pt>
                <c:pt idx="25965">
                  <c:v>0.63796296296296295</c:v>
                </c:pt>
                <c:pt idx="25966">
                  <c:v>0.63798611111111103</c:v>
                </c:pt>
                <c:pt idx="25967">
                  <c:v>0.638009259259259</c:v>
                </c:pt>
                <c:pt idx="25968">
                  <c:v>0.63803240740740697</c:v>
                </c:pt>
                <c:pt idx="25969">
                  <c:v>0.63805555555555604</c:v>
                </c:pt>
                <c:pt idx="25970">
                  <c:v>0.63807870370370401</c:v>
                </c:pt>
                <c:pt idx="25971">
                  <c:v>0.63811342592592601</c:v>
                </c:pt>
                <c:pt idx="25972">
                  <c:v>0.63813657407407398</c:v>
                </c:pt>
                <c:pt idx="25973">
                  <c:v>0.63815972222222195</c:v>
                </c:pt>
                <c:pt idx="25974">
                  <c:v>0.63818287037037003</c:v>
                </c:pt>
                <c:pt idx="25975">
                  <c:v>0.63820601851851899</c:v>
                </c:pt>
                <c:pt idx="25976">
                  <c:v>0.63822916666666696</c:v>
                </c:pt>
                <c:pt idx="25977">
                  <c:v>0.63825231481481504</c:v>
                </c:pt>
                <c:pt idx="25978">
                  <c:v>0.638275462962963</c:v>
                </c:pt>
                <c:pt idx="25979">
                  <c:v>0.63831018518518501</c:v>
                </c:pt>
                <c:pt idx="25980">
                  <c:v>0.63833333333333298</c:v>
                </c:pt>
                <c:pt idx="25981">
                  <c:v>0.63835648148148205</c:v>
                </c:pt>
                <c:pt idx="25982">
                  <c:v>0.63837962962963002</c:v>
                </c:pt>
                <c:pt idx="25983">
                  <c:v>0.63840277777777799</c:v>
                </c:pt>
                <c:pt idx="25984">
                  <c:v>0.63842592592592595</c:v>
                </c:pt>
                <c:pt idx="25985">
                  <c:v>0.63844907407407403</c:v>
                </c:pt>
                <c:pt idx="25986">
                  <c:v>0.63848379629629604</c:v>
                </c:pt>
                <c:pt idx="25987">
                  <c:v>0.638506944444444</c:v>
                </c:pt>
                <c:pt idx="25988">
                  <c:v>0.63853009259259297</c:v>
                </c:pt>
                <c:pt idx="25989">
                  <c:v>0.63855324074074105</c:v>
                </c:pt>
                <c:pt idx="25990">
                  <c:v>0.63857638888888901</c:v>
                </c:pt>
                <c:pt idx="25991">
                  <c:v>0.63859953703703698</c:v>
                </c:pt>
                <c:pt idx="25992">
                  <c:v>0.63862268518518495</c:v>
                </c:pt>
                <c:pt idx="25993">
                  <c:v>0.63864583333333402</c:v>
                </c:pt>
                <c:pt idx="25994">
                  <c:v>0.63868055555555603</c:v>
                </c:pt>
                <c:pt idx="25995">
                  <c:v>0.638703703703704</c:v>
                </c:pt>
                <c:pt idx="25996">
                  <c:v>0.63872685185185196</c:v>
                </c:pt>
                <c:pt idx="25997">
                  <c:v>0.63875000000000004</c:v>
                </c:pt>
                <c:pt idx="25998">
                  <c:v>0.63877314814814801</c:v>
                </c:pt>
                <c:pt idx="25999">
                  <c:v>0.63879629629629597</c:v>
                </c:pt>
                <c:pt idx="26000">
                  <c:v>0.63881944444444505</c:v>
                </c:pt>
                <c:pt idx="26001">
                  <c:v>0.63885416666666694</c:v>
                </c:pt>
                <c:pt idx="26002">
                  <c:v>0.63887731481481502</c:v>
                </c:pt>
                <c:pt idx="26003">
                  <c:v>0.63890046296296299</c:v>
                </c:pt>
                <c:pt idx="26004">
                  <c:v>0.63892361111111096</c:v>
                </c:pt>
                <c:pt idx="26005">
                  <c:v>0.63894675925925903</c:v>
                </c:pt>
                <c:pt idx="26006">
                  <c:v>0.638969907407407</c:v>
                </c:pt>
                <c:pt idx="26007">
                  <c:v>0.63899305555555597</c:v>
                </c:pt>
                <c:pt idx="26008">
                  <c:v>0.63902777777777797</c:v>
                </c:pt>
                <c:pt idx="26009">
                  <c:v>0.63905092592592605</c:v>
                </c:pt>
                <c:pt idx="26010">
                  <c:v>0.63907407407407402</c:v>
                </c:pt>
                <c:pt idx="26011">
                  <c:v>0.63909722222222198</c:v>
                </c:pt>
                <c:pt idx="26012">
                  <c:v>0.63912037037037095</c:v>
                </c:pt>
                <c:pt idx="26013">
                  <c:v>0.63914351851851903</c:v>
                </c:pt>
                <c:pt idx="26014">
                  <c:v>0.63916666666666699</c:v>
                </c:pt>
                <c:pt idx="26015">
                  <c:v>0.639201388888889</c:v>
                </c:pt>
                <c:pt idx="26016">
                  <c:v>0.63922453703703697</c:v>
                </c:pt>
                <c:pt idx="26017">
                  <c:v>0.63924768518518504</c:v>
                </c:pt>
                <c:pt idx="26018">
                  <c:v>0.63927083333333301</c:v>
                </c:pt>
                <c:pt idx="26019">
                  <c:v>0.63929398148148098</c:v>
                </c:pt>
                <c:pt idx="26020">
                  <c:v>0.63931712962962906</c:v>
                </c:pt>
                <c:pt idx="26021">
                  <c:v>0.63934027777777802</c:v>
                </c:pt>
                <c:pt idx="26022">
                  <c:v>0.63936342592592599</c:v>
                </c:pt>
                <c:pt idx="26023">
                  <c:v>0.63939814814814799</c:v>
                </c:pt>
                <c:pt idx="26024">
                  <c:v>0.63942129629629596</c:v>
                </c:pt>
                <c:pt idx="26025">
                  <c:v>0.63944444444444504</c:v>
                </c:pt>
                <c:pt idx="26026">
                  <c:v>0.639467592592593</c:v>
                </c:pt>
                <c:pt idx="26027">
                  <c:v>0.63949074074074097</c:v>
                </c:pt>
                <c:pt idx="26028">
                  <c:v>0.63951388888888905</c:v>
                </c:pt>
                <c:pt idx="26029">
                  <c:v>0.63953703703703701</c:v>
                </c:pt>
                <c:pt idx="26030">
                  <c:v>0.63957175925925902</c:v>
                </c:pt>
                <c:pt idx="26031">
                  <c:v>0.63959490740740699</c:v>
                </c:pt>
                <c:pt idx="26032">
                  <c:v>0.63961805555555595</c:v>
                </c:pt>
                <c:pt idx="26033">
                  <c:v>0.63964120370370403</c:v>
                </c:pt>
                <c:pt idx="26034">
                  <c:v>0.639664351851852</c:v>
                </c:pt>
                <c:pt idx="26035">
                  <c:v>0.63968749999999996</c:v>
                </c:pt>
                <c:pt idx="26036">
                  <c:v>0.63971064814814804</c:v>
                </c:pt>
                <c:pt idx="26037">
                  <c:v>0.63973379629629601</c:v>
                </c:pt>
                <c:pt idx="26038">
                  <c:v>0.63976851851851901</c:v>
                </c:pt>
                <c:pt idx="26039">
                  <c:v>0.63979166666666698</c:v>
                </c:pt>
                <c:pt idx="26040">
                  <c:v>0.63981481481481495</c:v>
                </c:pt>
                <c:pt idx="26041">
                  <c:v>0.63983796296296302</c:v>
                </c:pt>
                <c:pt idx="26042">
                  <c:v>0.63986111111111099</c:v>
                </c:pt>
                <c:pt idx="26043">
                  <c:v>0.63988425925925896</c:v>
                </c:pt>
                <c:pt idx="26044">
                  <c:v>0.63990740740740704</c:v>
                </c:pt>
                <c:pt idx="26045">
                  <c:v>0.63994212962962904</c:v>
                </c:pt>
                <c:pt idx="26046">
                  <c:v>0.63996527777777801</c:v>
                </c:pt>
                <c:pt idx="26047">
                  <c:v>0.63998842592592597</c:v>
                </c:pt>
                <c:pt idx="26048">
                  <c:v>0.64001157407407405</c:v>
                </c:pt>
                <c:pt idx="26049">
                  <c:v>0.64003472222222202</c:v>
                </c:pt>
                <c:pt idx="26050">
                  <c:v>0.64005787037037098</c:v>
                </c:pt>
                <c:pt idx="26051">
                  <c:v>0.64008101851851895</c:v>
                </c:pt>
                <c:pt idx="26052">
                  <c:v>0.64010416666666703</c:v>
                </c:pt>
                <c:pt idx="26053">
                  <c:v>0.64013888888888903</c:v>
                </c:pt>
                <c:pt idx="26054">
                  <c:v>0.640162037037037</c:v>
                </c:pt>
                <c:pt idx="26055">
                  <c:v>0.64018518518518497</c:v>
                </c:pt>
                <c:pt idx="26056">
                  <c:v>0.64020833333333405</c:v>
                </c:pt>
                <c:pt idx="26057">
                  <c:v>0.64023148148148201</c:v>
                </c:pt>
                <c:pt idx="26058">
                  <c:v>0.64025462962962998</c:v>
                </c:pt>
                <c:pt idx="26059">
                  <c:v>0.64027777777777795</c:v>
                </c:pt>
                <c:pt idx="26060">
                  <c:v>0.64031249999999995</c:v>
                </c:pt>
                <c:pt idx="26061">
                  <c:v>0.64033564814814803</c:v>
                </c:pt>
                <c:pt idx="26062">
                  <c:v>0.640358796296296</c:v>
                </c:pt>
                <c:pt idx="26063">
                  <c:v>0.64038194444444396</c:v>
                </c:pt>
                <c:pt idx="26064">
                  <c:v>0.64040509259259304</c:v>
                </c:pt>
                <c:pt idx="26065">
                  <c:v>0.64042824074074101</c:v>
                </c:pt>
                <c:pt idx="26066">
                  <c:v>0.64045138888888897</c:v>
                </c:pt>
                <c:pt idx="26067">
                  <c:v>0.64048611111111098</c:v>
                </c:pt>
                <c:pt idx="26068">
                  <c:v>0.64050925925925895</c:v>
                </c:pt>
                <c:pt idx="26069">
                  <c:v>0.64053240740740702</c:v>
                </c:pt>
                <c:pt idx="26070">
                  <c:v>0.64055555555555599</c:v>
                </c:pt>
                <c:pt idx="26071">
                  <c:v>0.64057870370370396</c:v>
                </c:pt>
                <c:pt idx="26072">
                  <c:v>0.64060185185185203</c:v>
                </c:pt>
                <c:pt idx="26073">
                  <c:v>0.640625</c:v>
                </c:pt>
                <c:pt idx="26074">
                  <c:v>0.64064814814814797</c:v>
                </c:pt>
                <c:pt idx="26075">
                  <c:v>0.64068287037036997</c:v>
                </c:pt>
                <c:pt idx="26076">
                  <c:v>0.64070601851851905</c:v>
                </c:pt>
                <c:pt idx="26077">
                  <c:v>0.64072916666666702</c:v>
                </c:pt>
                <c:pt idx="26078">
                  <c:v>0.64075231481481498</c:v>
                </c:pt>
                <c:pt idx="26079">
                  <c:v>0.64077546296296295</c:v>
                </c:pt>
                <c:pt idx="26080">
                  <c:v>0.64079861111111103</c:v>
                </c:pt>
                <c:pt idx="26081">
                  <c:v>0.64082175925925899</c:v>
                </c:pt>
                <c:pt idx="26082">
                  <c:v>0.640856481481482</c:v>
                </c:pt>
                <c:pt idx="26083">
                  <c:v>0.64087962962962997</c:v>
                </c:pt>
                <c:pt idx="26084">
                  <c:v>0.64090277777777804</c:v>
                </c:pt>
                <c:pt idx="26085">
                  <c:v>0.64092592592592601</c:v>
                </c:pt>
                <c:pt idx="26086">
                  <c:v>0.64094907407407398</c:v>
                </c:pt>
                <c:pt idx="26087">
                  <c:v>0.64097222222222205</c:v>
                </c:pt>
                <c:pt idx="26088">
                  <c:v>0.64099537037037002</c:v>
                </c:pt>
                <c:pt idx="26089">
                  <c:v>0.64101851851851899</c:v>
                </c:pt>
                <c:pt idx="26090">
                  <c:v>0.64105324074074099</c:v>
                </c:pt>
                <c:pt idx="26091">
                  <c:v>0.64107638888888896</c:v>
                </c:pt>
                <c:pt idx="26092">
                  <c:v>0.64109953703703704</c:v>
                </c:pt>
                <c:pt idx="26093">
                  <c:v>0.641122685185185</c:v>
                </c:pt>
                <c:pt idx="26094">
                  <c:v>0.64114583333333397</c:v>
                </c:pt>
                <c:pt idx="26095">
                  <c:v>0.64116898148148205</c:v>
                </c:pt>
                <c:pt idx="26096">
                  <c:v>0.64119212962963001</c:v>
                </c:pt>
                <c:pt idx="26097">
                  <c:v>0.64122685185185202</c:v>
                </c:pt>
                <c:pt idx="26098">
                  <c:v>0.64124999999999999</c:v>
                </c:pt>
                <c:pt idx="26099">
                  <c:v>0.64127314814814795</c:v>
                </c:pt>
                <c:pt idx="26100">
                  <c:v>0.64129629629629603</c:v>
                </c:pt>
                <c:pt idx="26101">
                  <c:v>0.641319444444444</c:v>
                </c:pt>
                <c:pt idx="26102">
                  <c:v>0.64134259259259296</c:v>
                </c:pt>
                <c:pt idx="26103">
                  <c:v>0.64136574074074104</c:v>
                </c:pt>
                <c:pt idx="26104">
                  <c:v>0.64138888888888901</c:v>
                </c:pt>
                <c:pt idx="26105">
                  <c:v>0.64141203703703698</c:v>
                </c:pt>
                <c:pt idx="26106">
                  <c:v>0.64144675925925898</c:v>
                </c:pt>
                <c:pt idx="26107">
                  <c:v>0.64146990740740695</c:v>
                </c:pt>
                <c:pt idx="26108">
                  <c:v>0.64149305555555602</c:v>
                </c:pt>
                <c:pt idx="26109">
                  <c:v>0.64151620370370399</c:v>
                </c:pt>
                <c:pt idx="26110">
                  <c:v>0.64153935185185196</c:v>
                </c:pt>
                <c:pt idx="26111">
                  <c:v>0.64156250000000004</c:v>
                </c:pt>
                <c:pt idx="26112">
                  <c:v>0.641585648148148</c:v>
                </c:pt>
                <c:pt idx="26113">
                  <c:v>0.64162037037037001</c:v>
                </c:pt>
                <c:pt idx="26114">
                  <c:v>0.64164351851851897</c:v>
                </c:pt>
                <c:pt idx="26115">
                  <c:v>0.64166666666666705</c:v>
                </c:pt>
                <c:pt idx="26116">
                  <c:v>0.64168981481481502</c:v>
                </c:pt>
                <c:pt idx="26117">
                  <c:v>0.64171296296296299</c:v>
                </c:pt>
                <c:pt idx="26118">
                  <c:v>0.64173611111111095</c:v>
                </c:pt>
                <c:pt idx="26119">
                  <c:v>0.64175925925925903</c:v>
                </c:pt>
                <c:pt idx="26120">
                  <c:v>0.641782407407407</c:v>
                </c:pt>
                <c:pt idx="26121">
                  <c:v>0.64181712962963</c:v>
                </c:pt>
                <c:pt idx="26122">
                  <c:v>0.64184027777777797</c:v>
                </c:pt>
                <c:pt idx="26123">
                  <c:v>0.64186342592592605</c:v>
                </c:pt>
                <c:pt idx="26124">
                  <c:v>0.64188657407407401</c:v>
                </c:pt>
                <c:pt idx="26125">
                  <c:v>0.64190972222222198</c:v>
                </c:pt>
                <c:pt idx="26126">
                  <c:v>0.64193287037037094</c:v>
                </c:pt>
                <c:pt idx="26127">
                  <c:v>0.64195601851851902</c:v>
                </c:pt>
                <c:pt idx="26128">
                  <c:v>0.64199074074074103</c:v>
                </c:pt>
                <c:pt idx="26129">
                  <c:v>0.64201388888888899</c:v>
                </c:pt>
                <c:pt idx="26130">
                  <c:v>0.64203703703703696</c:v>
                </c:pt>
                <c:pt idx="26131">
                  <c:v>0.64206018518518504</c:v>
                </c:pt>
                <c:pt idx="26132">
                  <c:v>0.64208333333333301</c:v>
                </c:pt>
                <c:pt idx="26133">
                  <c:v>0.64210648148148197</c:v>
                </c:pt>
                <c:pt idx="26134">
                  <c:v>0.64212962962963005</c:v>
                </c:pt>
                <c:pt idx="26135">
                  <c:v>0.64215277777777802</c:v>
                </c:pt>
                <c:pt idx="26136">
                  <c:v>0.64218750000000002</c:v>
                </c:pt>
                <c:pt idx="26137">
                  <c:v>0.64221064814814799</c:v>
                </c:pt>
                <c:pt idx="26138">
                  <c:v>0.64223379629629596</c:v>
                </c:pt>
                <c:pt idx="26139">
                  <c:v>0.64225694444444403</c:v>
                </c:pt>
                <c:pt idx="26140">
                  <c:v>0.642280092592593</c:v>
                </c:pt>
                <c:pt idx="26141">
                  <c:v>0.64230324074074097</c:v>
                </c:pt>
                <c:pt idx="26142">
                  <c:v>0.64232638888888904</c:v>
                </c:pt>
                <c:pt idx="26143">
                  <c:v>0.64234953703703701</c:v>
                </c:pt>
                <c:pt idx="26144">
                  <c:v>0.64237268518518498</c:v>
                </c:pt>
                <c:pt idx="26145">
                  <c:v>0.64240740740740698</c:v>
                </c:pt>
                <c:pt idx="26146">
                  <c:v>0.64243055555555595</c:v>
                </c:pt>
                <c:pt idx="26147">
                  <c:v>0.64245370370370403</c:v>
                </c:pt>
                <c:pt idx="26148">
                  <c:v>0.64247685185185199</c:v>
                </c:pt>
                <c:pt idx="26149">
                  <c:v>0.64249999999999996</c:v>
                </c:pt>
                <c:pt idx="26150">
                  <c:v>0.64252314814814804</c:v>
                </c:pt>
                <c:pt idx="26151">
                  <c:v>0.642546296296296</c:v>
                </c:pt>
                <c:pt idx="26152">
                  <c:v>0.64258101851851901</c:v>
                </c:pt>
                <c:pt idx="26153">
                  <c:v>0.64260416666666698</c:v>
                </c:pt>
                <c:pt idx="26154">
                  <c:v>0.64262731481481505</c:v>
                </c:pt>
                <c:pt idx="26155">
                  <c:v>0.64265046296296302</c:v>
                </c:pt>
                <c:pt idx="26156">
                  <c:v>0.64267361111111099</c:v>
                </c:pt>
                <c:pt idx="26157">
                  <c:v>0.64269675925925895</c:v>
                </c:pt>
                <c:pt idx="26158">
                  <c:v>0.64271990740740703</c:v>
                </c:pt>
                <c:pt idx="26159">
                  <c:v>0.64275462962963004</c:v>
                </c:pt>
                <c:pt idx="26160">
                  <c:v>0.642777777777778</c:v>
                </c:pt>
                <c:pt idx="26161">
                  <c:v>0.64280092592592597</c:v>
                </c:pt>
                <c:pt idx="26162">
                  <c:v>0.64282407407407405</c:v>
                </c:pt>
                <c:pt idx="26163">
                  <c:v>0.64284722222222201</c:v>
                </c:pt>
                <c:pt idx="26164">
                  <c:v>0.64287037037036998</c:v>
                </c:pt>
                <c:pt idx="26165">
                  <c:v>0.64289351851851895</c:v>
                </c:pt>
                <c:pt idx="26166">
                  <c:v>0.64291666666666702</c:v>
                </c:pt>
                <c:pt idx="26167">
                  <c:v>0.64295138888888903</c:v>
                </c:pt>
                <c:pt idx="26168">
                  <c:v>0.642974537037037</c:v>
                </c:pt>
                <c:pt idx="26169">
                  <c:v>0.64299768518518496</c:v>
                </c:pt>
                <c:pt idx="26170">
                  <c:v>0.64302083333333304</c:v>
                </c:pt>
                <c:pt idx="26171">
                  <c:v>0.64304398148148101</c:v>
                </c:pt>
                <c:pt idx="26172">
                  <c:v>0.64306712962962898</c:v>
                </c:pt>
                <c:pt idx="26173">
                  <c:v>0.64309027777777805</c:v>
                </c:pt>
                <c:pt idx="26174">
                  <c:v>0.64312499999999995</c:v>
                </c:pt>
                <c:pt idx="26175">
                  <c:v>0.64314814814814802</c:v>
                </c:pt>
                <c:pt idx="26176">
                  <c:v>0.64317129629629599</c:v>
                </c:pt>
                <c:pt idx="26177">
                  <c:v>0.64319444444444496</c:v>
                </c:pt>
                <c:pt idx="26178">
                  <c:v>0.64321759259259303</c:v>
                </c:pt>
                <c:pt idx="26179">
                  <c:v>0.643240740740741</c:v>
                </c:pt>
                <c:pt idx="26180">
                  <c:v>0.64326388888888897</c:v>
                </c:pt>
                <c:pt idx="26181">
                  <c:v>0.64328703703703705</c:v>
                </c:pt>
                <c:pt idx="26182">
                  <c:v>0.64332175925925905</c:v>
                </c:pt>
                <c:pt idx="26183">
                  <c:v>0.64334490740740802</c:v>
                </c:pt>
                <c:pt idx="26184">
                  <c:v>0.64336805555555598</c:v>
                </c:pt>
                <c:pt idx="26185">
                  <c:v>0.64339120370370395</c:v>
                </c:pt>
                <c:pt idx="26186">
                  <c:v>0.64341435185185203</c:v>
                </c:pt>
                <c:pt idx="26187">
                  <c:v>0.6434375</c:v>
                </c:pt>
                <c:pt idx="26188">
                  <c:v>0.64346064814814796</c:v>
                </c:pt>
                <c:pt idx="26189">
                  <c:v>0.64349537037037097</c:v>
                </c:pt>
                <c:pt idx="26190">
                  <c:v>0.64351851851851904</c:v>
                </c:pt>
                <c:pt idx="26191">
                  <c:v>0.64354166666666701</c:v>
                </c:pt>
                <c:pt idx="26192">
                  <c:v>0.64356481481481498</c:v>
                </c:pt>
                <c:pt idx="26193">
                  <c:v>0.64358796296296295</c:v>
                </c:pt>
                <c:pt idx="26194">
                  <c:v>0.64361111111111102</c:v>
                </c:pt>
                <c:pt idx="26195">
                  <c:v>0.64363425925925899</c:v>
                </c:pt>
                <c:pt idx="26196">
                  <c:v>0.643668981481481</c:v>
                </c:pt>
                <c:pt idx="26197">
                  <c:v>0.64369212962962996</c:v>
                </c:pt>
                <c:pt idx="26198">
                  <c:v>0.64371527777777804</c:v>
                </c:pt>
                <c:pt idx="26199">
                  <c:v>0.64373842592592601</c:v>
                </c:pt>
                <c:pt idx="26200">
                  <c:v>0.64376157407407397</c:v>
                </c:pt>
                <c:pt idx="26201">
                  <c:v>0.64378472222222205</c:v>
                </c:pt>
                <c:pt idx="26202">
                  <c:v>0.64380787037037002</c:v>
                </c:pt>
                <c:pt idx="26203">
                  <c:v>0.64383101851851898</c:v>
                </c:pt>
                <c:pt idx="26204">
                  <c:v>0.64386574074074099</c:v>
                </c:pt>
                <c:pt idx="26205">
                  <c:v>0.64388888888888896</c:v>
                </c:pt>
                <c:pt idx="26206">
                  <c:v>0.64391203703703703</c:v>
                </c:pt>
                <c:pt idx="26207">
                  <c:v>0.643935185185185</c:v>
                </c:pt>
                <c:pt idx="26208">
                  <c:v>0.64395833333333297</c:v>
                </c:pt>
                <c:pt idx="26209">
                  <c:v>0.64398148148148204</c:v>
                </c:pt>
                <c:pt idx="26210">
                  <c:v>0.64400462962963001</c:v>
                </c:pt>
                <c:pt idx="26211">
                  <c:v>0.64403935185185202</c:v>
                </c:pt>
                <c:pt idx="26212">
                  <c:v>0.64406249999999998</c:v>
                </c:pt>
                <c:pt idx="26213">
                  <c:v>0.64408564814814795</c:v>
                </c:pt>
                <c:pt idx="26214">
                  <c:v>0.64410879629629603</c:v>
                </c:pt>
                <c:pt idx="26215">
                  <c:v>0.64413194444444399</c:v>
                </c:pt>
                <c:pt idx="26216">
                  <c:v>0.64415509259259296</c:v>
                </c:pt>
                <c:pt idx="26217">
                  <c:v>0.64417824074074104</c:v>
                </c:pt>
                <c:pt idx="26218">
                  <c:v>0.644201388888889</c:v>
                </c:pt>
                <c:pt idx="26219">
                  <c:v>0.64423611111111101</c:v>
                </c:pt>
                <c:pt idx="26220">
                  <c:v>0.64425925925925898</c:v>
                </c:pt>
                <c:pt idx="26221">
                  <c:v>0.64428240740740705</c:v>
                </c:pt>
                <c:pt idx="26222">
                  <c:v>0.64430555555555602</c:v>
                </c:pt>
                <c:pt idx="26223">
                  <c:v>0.64432870370370399</c:v>
                </c:pt>
                <c:pt idx="26224">
                  <c:v>0.64435185185185195</c:v>
                </c:pt>
                <c:pt idx="26225">
                  <c:v>0.64437500000000003</c:v>
                </c:pt>
                <c:pt idx="26226">
                  <c:v>0.64440972222222204</c:v>
                </c:pt>
                <c:pt idx="26227">
                  <c:v>0.64443287037037</c:v>
                </c:pt>
                <c:pt idx="26228">
                  <c:v>0.64445601851851897</c:v>
                </c:pt>
                <c:pt idx="26229">
                  <c:v>0.64447916666666705</c:v>
                </c:pt>
                <c:pt idx="26230">
                  <c:v>0.64450231481481501</c:v>
                </c:pt>
                <c:pt idx="26231">
                  <c:v>0.64452546296296298</c:v>
                </c:pt>
                <c:pt idx="26232">
                  <c:v>0.64454861111111095</c:v>
                </c:pt>
                <c:pt idx="26233">
                  <c:v>0.64458333333333295</c:v>
                </c:pt>
                <c:pt idx="26234">
                  <c:v>0.64460648148148203</c:v>
                </c:pt>
                <c:pt idx="26235">
                  <c:v>0.64462962962963</c:v>
                </c:pt>
                <c:pt idx="26236">
                  <c:v>0.64465277777777796</c:v>
                </c:pt>
                <c:pt idx="26237">
                  <c:v>0.64467592592592604</c:v>
                </c:pt>
                <c:pt idx="26238">
                  <c:v>0.64469907407407401</c:v>
                </c:pt>
                <c:pt idx="26239">
                  <c:v>0.64472222222222197</c:v>
                </c:pt>
                <c:pt idx="26240">
                  <c:v>0.64474537037037105</c:v>
                </c:pt>
                <c:pt idx="26241">
                  <c:v>0.64478009259259295</c:v>
                </c:pt>
                <c:pt idx="26242">
                  <c:v>0.64480324074074102</c:v>
                </c:pt>
                <c:pt idx="26243">
                  <c:v>0.64482638888888899</c:v>
                </c:pt>
                <c:pt idx="26244">
                  <c:v>0.64484953703703696</c:v>
                </c:pt>
                <c:pt idx="26245">
                  <c:v>0.64487268518518504</c:v>
                </c:pt>
                <c:pt idx="26246">
                  <c:v>0.644895833333334</c:v>
                </c:pt>
                <c:pt idx="26247">
                  <c:v>0.64491898148148097</c:v>
                </c:pt>
                <c:pt idx="26248">
                  <c:v>0.64495370370370397</c:v>
                </c:pt>
                <c:pt idx="26249">
                  <c:v>0.64497685185185205</c:v>
                </c:pt>
                <c:pt idx="26250">
                  <c:v>0.64500000000000002</c:v>
                </c:pt>
                <c:pt idx="26251">
                  <c:v>0.64502314814814798</c:v>
                </c:pt>
                <c:pt idx="26252">
                  <c:v>0.64504629629629595</c:v>
                </c:pt>
                <c:pt idx="26253">
                  <c:v>0.64506944444444503</c:v>
                </c:pt>
                <c:pt idx="26254">
                  <c:v>0.64509259259259299</c:v>
                </c:pt>
                <c:pt idx="26255">
                  <c:v>0.64511574074074096</c:v>
                </c:pt>
                <c:pt idx="26256">
                  <c:v>0.64515046296296297</c:v>
                </c:pt>
                <c:pt idx="26257">
                  <c:v>0.64517361111111104</c:v>
                </c:pt>
                <c:pt idx="26258">
                  <c:v>0.64519675925925901</c:v>
                </c:pt>
                <c:pt idx="26259">
                  <c:v>0.64521990740740698</c:v>
                </c:pt>
                <c:pt idx="26260">
                  <c:v>0.64524305555555606</c:v>
                </c:pt>
                <c:pt idx="26261">
                  <c:v>0.64526620370370402</c:v>
                </c:pt>
                <c:pt idx="26262">
                  <c:v>0.64528935185185199</c:v>
                </c:pt>
                <c:pt idx="26263">
                  <c:v>0.64532407407407399</c:v>
                </c:pt>
                <c:pt idx="26264">
                  <c:v>0.64534722222222196</c:v>
                </c:pt>
                <c:pt idx="26265">
                  <c:v>0.64537037037037004</c:v>
                </c:pt>
                <c:pt idx="26266">
                  <c:v>0.645393518518519</c:v>
                </c:pt>
                <c:pt idx="26267">
                  <c:v>0.64541666666666597</c:v>
                </c:pt>
                <c:pt idx="26268">
                  <c:v>0.64543981481481505</c:v>
                </c:pt>
                <c:pt idx="26269">
                  <c:v>0.64546296296296302</c:v>
                </c:pt>
                <c:pt idx="26270">
                  <c:v>0.64549768518518502</c:v>
                </c:pt>
                <c:pt idx="26271">
                  <c:v>0.64552083333333299</c:v>
                </c:pt>
                <c:pt idx="26272">
                  <c:v>0.64554398148148195</c:v>
                </c:pt>
                <c:pt idx="26273">
                  <c:v>0.64556712962962903</c:v>
                </c:pt>
                <c:pt idx="26274">
                  <c:v>0.645590277777778</c:v>
                </c:pt>
                <c:pt idx="26275">
                  <c:v>0.64561342592592597</c:v>
                </c:pt>
                <c:pt idx="26276">
                  <c:v>0.64563657407407404</c:v>
                </c:pt>
                <c:pt idx="26277">
                  <c:v>0.64565972222222201</c:v>
                </c:pt>
                <c:pt idx="26278">
                  <c:v>0.64569444444444501</c:v>
                </c:pt>
                <c:pt idx="26279">
                  <c:v>0.64571759259259298</c:v>
                </c:pt>
                <c:pt idx="26280">
                  <c:v>0.64574074074074095</c:v>
                </c:pt>
                <c:pt idx="26281">
                  <c:v>0.64576388888888903</c:v>
                </c:pt>
                <c:pt idx="26282">
                  <c:v>0.64578703703703699</c:v>
                </c:pt>
                <c:pt idx="26283">
                  <c:v>0.64581018518518496</c:v>
                </c:pt>
                <c:pt idx="26284">
                  <c:v>0.64583333333333304</c:v>
                </c:pt>
                <c:pt idx="26285">
                  <c:v>0.64586805555555604</c:v>
                </c:pt>
                <c:pt idx="26286">
                  <c:v>0.64589120370370401</c:v>
                </c:pt>
                <c:pt idx="26287">
                  <c:v>0.64591435185185198</c:v>
                </c:pt>
                <c:pt idx="26288">
                  <c:v>0.64593750000000005</c:v>
                </c:pt>
                <c:pt idx="26289">
                  <c:v>0.64596064814814802</c:v>
                </c:pt>
                <c:pt idx="26290">
                  <c:v>0.64598379629629599</c:v>
                </c:pt>
                <c:pt idx="26291">
                  <c:v>0.64600694444444395</c:v>
                </c:pt>
                <c:pt idx="26292">
                  <c:v>0.64604166666666696</c:v>
                </c:pt>
                <c:pt idx="26293">
                  <c:v>0.64606481481481504</c:v>
                </c:pt>
                <c:pt idx="26294">
                  <c:v>0.646087962962963</c:v>
                </c:pt>
                <c:pt idx="26295">
                  <c:v>0.64611111111111097</c:v>
                </c:pt>
                <c:pt idx="26296">
                  <c:v>0.64613425925925905</c:v>
                </c:pt>
                <c:pt idx="26297">
                  <c:v>0.64615740740740701</c:v>
                </c:pt>
                <c:pt idx="26298">
                  <c:v>0.64618055555555598</c:v>
                </c:pt>
                <c:pt idx="26299">
                  <c:v>0.64620370370370395</c:v>
                </c:pt>
                <c:pt idx="26300">
                  <c:v>0.64623842592592595</c:v>
                </c:pt>
                <c:pt idx="26301">
                  <c:v>0.64626157407407403</c:v>
                </c:pt>
                <c:pt idx="26302">
                  <c:v>0.646284722222222</c:v>
                </c:pt>
                <c:pt idx="26303">
                  <c:v>0.64630787037036996</c:v>
                </c:pt>
                <c:pt idx="26304">
                  <c:v>0.64633101851851904</c:v>
                </c:pt>
                <c:pt idx="26305">
                  <c:v>0.64635416666666701</c:v>
                </c:pt>
                <c:pt idx="26306">
                  <c:v>0.64637731481481497</c:v>
                </c:pt>
                <c:pt idx="26307">
                  <c:v>0.64641203703703698</c:v>
                </c:pt>
                <c:pt idx="26308">
                  <c:v>0.64643518518518495</c:v>
                </c:pt>
                <c:pt idx="26309">
                  <c:v>0.64645833333333302</c:v>
                </c:pt>
                <c:pt idx="26310">
                  <c:v>0.64648148148148199</c:v>
                </c:pt>
                <c:pt idx="26311">
                  <c:v>0.64650462962962996</c:v>
                </c:pt>
                <c:pt idx="26312">
                  <c:v>0.64652777777777803</c:v>
                </c:pt>
                <c:pt idx="26313">
                  <c:v>0.646550925925926</c:v>
                </c:pt>
                <c:pt idx="26314">
                  <c:v>0.64657407407407397</c:v>
                </c:pt>
                <c:pt idx="26315">
                  <c:v>0.64660879629629597</c:v>
                </c:pt>
                <c:pt idx="26316">
                  <c:v>0.64663194444444505</c:v>
                </c:pt>
                <c:pt idx="26317">
                  <c:v>0.64665509259259302</c:v>
                </c:pt>
                <c:pt idx="26318">
                  <c:v>0.64667824074074098</c:v>
                </c:pt>
                <c:pt idx="26319">
                  <c:v>0.64670138888888895</c:v>
                </c:pt>
                <c:pt idx="26320">
                  <c:v>0.64672453703703703</c:v>
                </c:pt>
                <c:pt idx="26321">
                  <c:v>0.646747685185185</c:v>
                </c:pt>
                <c:pt idx="26322">
                  <c:v>0.646782407407407</c:v>
                </c:pt>
                <c:pt idx="26323">
                  <c:v>0.64680555555555597</c:v>
                </c:pt>
                <c:pt idx="26324">
                  <c:v>0.64682870370370404</c:v>
                </c:pt>
                <c:pt idx="26325">
                  <c:v>0.64685185185185201</c:v>
                </c:pt>
                <c:pt idx="26326">
                  <c:v>0.64687499999999998</c:v>
                </c:pt>
                <c:pt idx="26327">
                  <c:v>0.64689814814814794</c:v>
                </c:pt>
                <c:pt idx="26328">
                  <c:v>0.64692129629629702</c:v>
                </c:pt>
                <c:pt idx="26329">
                  <c:v>0.64695601851851903</c:v>
                </c:pt>
                <c:pt idx="26330">
                  <c:v>0.64697916666666699</c:v>
                </c:pt>
                <c:pt idx="26331">
                  <c:v>0.64700231481481496</c:v>
                </c:pt>
                <c:pt idx="26332">
                  <c:v>0.64702546296296304</c:v>
                </c:pt>
                <c:pt idx="26333">
                  <c:v>0.64704861111111101</c:v>
                </c:pt>
                <c:pt idx="26334">
                  <c:v>0.64707175925925897</c:v>
                </c:pt>
                <c:pt idx="26335">
                  <c:v>0.64710648148148098</c:v>
                </c:pt>
                <c:pt idx="26336">
                  <c:v>0.64712962962963005</c:v>
                </c:pt>
                <c:pt idx="26337">
                  <c:v>0.64715277777777802</c:v>
                </c:pt>
                <c:pt idx="26338">
                  <c:v>0.64717592592592599</c:v>
                </c:pt>
                <c:pt idx="26339">
                  <c:v>0.64719907407407395</c:v>
                </c:pt>
                <c:pt idx="26340">
                  <c:v>0.64722222222222203</c:v>
                </c:pt>
                <c:pt idx="26341">
                  <c:v>0.64724537037037</c:v>
                </c:pt>
                <c:pt idx="26342">
                  <c:v>0.64726851851851896</c:v>
                </c:pt>
                <c:pt idx="26343">
                  <c:v>0.64730324074074097</c:v>
                </c:pt>
                <c:pt idx="26344">
                  <c:v>0.64732638888888905</c:v>
                </c:pt>
                <c:pt idx="26345">
                  <c:v>0.64734953703703701</c:v>
                </c:pt>
                <c:pt idx="26346">
                  <c:v>0.64737268518518498</c:v>
                </c:pt>
                <c:pt idx="26347">
                  <c:v>0.64739583333333395</c:v>
                </c:pt>
                <c:pt idx="26348">
                  <c:v>0.64741898148148103</c:v>
                </c:pt>
                <c:pt idx="26349">
                  <c:v>0.64744212962962999</c:v>
                </c:pt>
                <c:pt idx="26350">
                  <c:v>0.647476851851852</c:v>
                </c:pt>
                <c:pt idx="26351">
                  <c:v>0.64749999999999996</c:v>
                </c:pt>
                <c:pt idx="26352">
                  <c:v>0.64752314814814804</c:v>
                </c:pt>
                <c:pt idx="26353">
                  <c:v>0.64754629629629601</c:v>
                </c:pt>
                <c:pt idx="26354">
                  <c:v>0.64756944444444398</c:v>
                </c:pt>
                <c:pt idx="26355">
                  <c:v>0.64759259259259305</c:v>
                </c:pt>
                <c:pt idx="26356">
                  <c:v>0.64761574074074102</c:v>
                </c:pt>
                <c:pt idx="26357">
                  <c:v>0.64763888888888899</c:v>
                </c:pt>
                <c:pt idx="26358">
                  <c:v>0.64767361111111099</c:v>
                </c:pt>
                <c:pt idx="26359">
                  <c:v>0.64769675925925896</c:v>
                </c:pt>
                <c:pt idx="26360">
                  <c:v>0.64771990740740804</c:v>
                </c:pt>
                <c:pt idx="26361">
                  <c:v>0.647743055555556</c:v>
                </c:pt>
                <c:pt idx="26362">
                  <c:v>0.64776620370370397</c:v>
                </c:pt>
                <c:pt idx="26363">
                  <c:v>0.64778935185185205</c:v>
                </c:pt>
                <c:pt idx="26364">
                  <c:v>0.64781250000000001</c:v>
                </c:pt>
                <c:pt idx="26365">
                  <c:v>0.64784722222222202</c:v>
                </c:pt>
                <c:pt idx="26366">
                  <c:v>0.64787037037037098</c:v>
                </c:pt>
                <c:pt idx="26367">
                  <c:v>0.64789351851851895</c:v>
                </c:pt>
                <c:pt idx="26368">
                  <c:v>0.64791666666666703</c:v>
                </c:pt>
                <c:pt idx="26369">
                  <c:v>0.647939814814815</c:v>
                </c:pt>
                <c:pt idx="26370">
                  <c:v>0.64796296296296296</c:v>
                </c:pt>
                <c:pt idx="26371">
                  <c:v>0.64798611111111104</c:v>
                </c:pt>
                <c:pt idx="26372">
                  <c:v>0.64800925925925901</c:v>
                </c:pt>
                <c:pt idx="26373">
                  <c:v>0.64803240740740697</c:v>
                </c:pt>
                <c:pt idx="26374">
                  <c:v>0.64806712962962898</c:v>
                </c:pt>
                <c:pt idx="26375">
                  <c:v>0.64809027777777795</c:v>
                </c:pt>
                <c:pt idx="26376">
                  <c:v>0.64811342592592602</c:v>
                </c:pt>
                <c:pt idx="26377">
                  <c:v>0.64813657407407399</c:v>
                </c:pt>
                <c:pt idx="26378">
                  <c:v>0.64815972222222196</c:v>
                </c:pt>
                <c:pt idx="26379">
                  <c:v>0.64818287037037003</c:v>
                </c:pt>
                <c:pt idx="26380">
                  <c:v>0.648206018518519</c:v>
                </c:pt>
                <c:pt idx="26381">
                  <c:v>0.64822916666666697</c:v>
                </c:pt>
                <c:pt idx="26382">
                  <c:v>0.64826388888888897</c:v>
                </c:pt>
                <c:pt idx="26383">
                  <c:v>0.64828703703703705</c:v>
                </c:pt>
                <c:pt idx="26384">
                  <c:v>0.64831018518518502</c:v>
                </c:pt>
                <c:pt idx="26385">
                  <c:v>0.64833333333333298</c:v>
                </c:pt>
                <c:pt idx="26386">
                  <c:v>0.64835648148148195</c:v>
                </c:pt>
                <c:pt idx="26387">
                  <c:v>0.64837962962963003</c:v>
                </c:pt>
                <c:pt idx="26388">
                  <c:v>0.64840277777777799</c:v>
                </c:pt>
                <c:pt idx="26389">
                  <c:v>0.6484375</c:v>
                </c:pt>
                <c:pt idx="26390">
                  <c:v>0.64846064814814797</c:v>
                </c:pt>
                <c:pt idx="26391">
                  <c:v>0.64848379629629604</c:v>
                </c:pt>
                <c:pt idx="26392">
                  <c:v>0.64850694444444401</c:v>
                </c:pt>
                <c:pt idx="26393">
                  <c:v>0.64853009259259298</c:v>
                </c:pt>
                <c:pt idx="26394">
                  <c:v>0.64855324074074105</c:v>
                </c:pt>
                <c:pt idx="26395">
                  <c:v>0.64857638888888902</c:v>
                </c:pt>
                <c:pt idx="26396">
                  <c:v>0.64861111111111103</c:v>
                </c:pt>
                <c:pt idx="26397">
                  <c:v>0.64863425925925899</c:v>
                </c:pt>
                <c:pt idx="26398">
                  <c:v>0.64865740740740796</c:v>
                </c:pt>
                <c:pt idx="26399">
                  <c:v>0.64868055555555604</c:v>
                </c:pt>
                <c:pt idx="26400">
                  <c:v>0.648703703703704</c:v>
                </c:pt>
                <c:pt idx="26401">
                  <c:v>0.64872685185185197</c:v>
                </c:pt>
                <c:pt idx="26402">
                  <c:v>0.64875000000000005</c:v>
                </c:pt>
                <c:pt idx="26403">
                  <c:v>0.64877314814814802</c:v>
                </c:pt>
                <c:pt idx="26404">
                  <c:v>0.64880787037037002</c:v>
                </c:pt>
                <c:pt idx="26405">
                  <c:v>0.64883101851851899</c:v>
                </c:pt>
                <c:pt idx="26406">
                  <c:v>0.64885416666666695</c:v>
                </c:pt>
                <c:pt idx="26407">
                  <c:v>0.64887731481481503</c:v>
                </c:pt>
                <c:pt idx="26408">
                  <c:v>0.648900462962963</c:v>
                </c:pt>
                <c:pt idx="26409">
                  <c:v>0.64892361111111097</c:v>
                </c:pt>
                <c:pt idx="26410">
                  <c:v>0.64894675925925904</c:v>
                </c:pt>
                <c:pt idx="26411">
                  <c:v>0.64898148148148205</c:v>
                </c:pt>
                <c:pt idx="26412">
                  <c:v>0.64900462962963001</c:v>
                </c:pt>
                <c:pt idx="26413">
                  <c:v>0.64902777777777798</c:v>
                </c:pt>
                <c:pt idx="26414">
                  <c:v>0.64905092592592595</c:v>
                </c:pt>
                <c:pt idx="26415">
                  <c:v>0.64907407407407403</c:v>
                </c:pt>
                <c:pt idx="26416">
                  <c:v>0.64909722222222199</c:v>
                </c:pt>
                <c:pt idx="26417">
                  <c:v>0.64912037037037096</c:v>
                </c:pt>
                <c:pt idx="26418">
                  <c:v>0.64915509259259296</c:v>
                </c:pt>
                <c:pt idx="26419">
                  <c:v>0.64917824074074104</c:v>
                </c:pt>
                <c:pt idx="26420">
                  <c:v>0.64920138888888901</c:v>
                </c:pt>
                <c:pt idx="26421">
                  <c:v>0.64922453703703698</c:v>
                </c:pt>
                <c:pt idx="26422">
                  <c:v>0.64924768518518505</c:v>
                </c:pt>
                <c:pt idx="26423">
                  <c:v>0.64927083333333302</c:v>
                </c:pt>
                <c:pt idx="26424">
                  <c:v>0.64929398148148099</c:v>
                </c:pt>
                <c:pt idx="26425">
                  <c:v>0.64932870370370399</c:v>
                </c:pt>
                <c:pt idx="26426">
                  <c:v>0.64935185185185196</c:v>
                </c:pt>
                <c:pt idx="26427">
                  <c:v>0.64937500000000004</c:v>
                </c:pt>
                <c:pt idx="26428">
                  <c:v>0.649398148148148</c:v>
                </c:pt>
                <c:pt idx="26429">
                  <c:v>0.64942129629629597</c:v>
                </c:pt>
                <c:pt idx="26430">
                  <c:v>0.64944444444444505</c:v>
                </c:pt>
                <c:pt idx="26431">
                  <c:v>0.64946759259259301</c:v>
                </c:pt>
                <c:pt idx="26432">
                  <c:v>0.64949074074074098</c:v>
                </c:pt>
                <c:pt idx="26433">
                  <c:v>0.64951388888888895</c:v>
                </c:pt>
                <c:pt idx="26434">
                  <c:v>0.64954861111111095</c:v>
                </c:pt>
                <c:pt idx="26435">
                  <c:v>0.64957175925925903</c:v>
                </c:pt>
                <c:pt idx="26436">
                  <c:v>0.649594907407407</c:v>
                </c:pt>
                <c:pt idx="26437">
                  <c:v>0.64961805555555596</c:v>
                </c:pt>
                <c:pt idx="26438">
                  <c:v>0.64964120370370404</c:v>
                </c:pt>
                <c:pt idx="26439">
                  <c:v>0.64966435185185201</c:v>
                </c:pt>
                <c:pt idx="26440">
                  <c:v>0.64968749999999997</c:v>
                </c:pt>
                <c:pt idx="26441">
                  <c:v>0.64971064814814805</c:v>
                </c:pt>
                <c:pt idx="26442">
                  <c:v>0.64974537037037094</c:v>
                </c:pt>
                <c:pt idx="26443">
                  <c:v>0.64976851851851902</c:v>
                </c:pt>
                <c:pt idx="26444">
                  <c:v>0.64979166666666699</c:v>
                </c:pt>
                <c:pt idx="26445">
                  <c:v>0.64981481481481496</c:v>
                </c:pt>
                <c:pt idx="26446">
                  <c:v>0.64983796296296303</c:v>
                </c:pt>
                <c:pt idx="26447">
                  <c:v>0.649861111111111</c:v>
                </c:pt>
                <c:pt idx="26448">
                  <c:v>0.64988425925925897</c:v>
                </c:pt>
                <c:pt idx="26449">
                  <c:v>0.64990740740740804</c:v>
                </c:pt>
                <c:pt idx="26450">
                  <c:v>0.64994212962963005</c:v>
                </c:pt>
                <c:pt idx="26451">
                  <c:v>0.64996527777777802</c:v>
                </c:pt>
                <c:pt idx="26452">
                  <c:v>0.64998842592592598</c:v>
                </c:pt>
                <c:pt idx="26453">
                  <c:v>0.65001157407407395</c:v>
                </c:pt>
                <c:pt idx="26454">
                  <c:v>0.65003472222222203</c:v>
                </c:pt>
                <c:pt idx="26455">
                  <c:v>0.65005787037037099</c:v>
                </c:pt>
                <c:pt idx="26456">
                  <c:v>0.65008101851851896</c:v>
                </c:pt>
                <c:pt idx="26457">
                  <c:v>0.65011574074074097</c:v>
                </c:pt>
                <c:pt idx="26458">
                  <c:v>0.65013888888888904</c:v>
                </c:pt>
                <c:pt idx="26459">
                  <c:v>0.65016203703703701</c:v>
                </c:pt>
                <c:pt idx="26460">
                  <c:v>0.65018518518518498</c:v>
                </c:pt>
                <c:pt idx="26461">
                  <c:v>0.65020833333333405</c:v>
                </c:pt>
                <c:pt idx="26462">
                  <c:v>0.65023148148148202</c:v>
                </c:pt>
                <c:pt idx="26463">
                  <c:v>0.65025462962962999</c:v>
                </c:pt>
                <c:pt idx="26464">
                  <c:v>0.65027777777777795</c:v>
                </c:pt>
                <c:pt idx="26465">
                  <c:v>0.65030092592592603</c:v>
                </c:pt>
                <c:pt idx="26466">
                  <c:v>0.65033564814814804</c:v>
                </c:pt>
                <c:pt idx="26467">
                  <c:v>0.650358796296296</c:v>
                </c:pt>
                <c:pt idx="26468">
                  <c:v>0.65038194444444397</c:v>
                </c:pt>
                <c:pt idx="26469">
                  <c:v>0.65040509259259305</c:v>
                </c:pt>
                <c:pt idx="26470">
                  <c:v>0.65042824074074101</c:v>
                </c:pt>
                <c:pt idx="26471">
                  <c:v>0.65045138888888898</c:v>
                </c:pt>
                <c:pt idx="26472">
                  <c:v>0.65047453703703695</c:v>
                </c:pt>
                <c:pt idx="26473">
                  <c:v>0.65049768518518503</c:v>
                </c:pt>
                <c:pt idx="26474">
                  <c:v>0.65052083333333299</c:v>
                </c:pt>
                <c:pt idx="26475">
                  <c:v>0.650555555555556</c:v>
                </c:pt>
                <c:pt idx="26476">
                  <c:v>0.65057870370370396</c:v>
                </c:pt>
                <c:pt idx="26477">
                  <c:v>0.65060185185185204</c:v>
                </c:pt>
                <c:pt idx="26478">
                  <c:v>0.65062500000000001</c:v>
                </c:pt>
                <c:pt idx="26479">
                  <c:v>0.65064814814814798</c:v>
                </c:pt>
                <c:pt idx="26480">
                  <c:v>0.65067129629629705</c:v>
                </c:pt>
                <c:pt idx="26481">
                  <c:v>0.65069444444444502</c:v>
                </c:pt>
                <c:pt idx="26482">
                  <c:v>0.65071759259259299</c:v>
                </c:pt>
                <c:pt idx="26483">
                  <c:v>0.65074074074074095</c:v>
                </c:pt>
                <c:pt idx="26484">
                  <c:v>0.65077546296296296</c:v>
                </c:pt>
                <c:pt idx="26485">
                  <c:v>0.65079861111111104</c:v>
                </c:pt>
                <c:pt idx="26486">
                  <c:v>0.650821759259259</c:v>
                </c:pt>
                <c:pt idx="26487">
                  <c:v>0.65084490740740797</c:v>
                </c:pt>
                <c:pt idx="26488">
                  <c:v>0.65086805555555605</c:v>
                </c:pt>
                <c:pt idx="26489">
                  <c:v>0.65089120370370401</c:v>
                </c:pt>
                <c:pt idx="26490">
                  <c:v>0.65091435185185198</c:v>
                </c:pt>
                <c:pt idx="26491">
                  <c:v>0.65093749999999995</c:v>
                </c:pt>
                <c:pt idx="26492">
                  <c:v>0.65096064814814802</c:v>
                </c:pt>
                <c:pt idx="26493">
                  <c:v>0.65099537037037103</c:v>
                </c:pt>
                <c:pt idx="26494">
                  <c:v>0.651018518518519</c:v>
                </c:pt>
                <c:pt idx="26495">
                  <c:v>0.65104166666666696</c:v>
                </c:pt>
                <c:pt idx="26496">
                  <c:v>0.65106481481481504</c:v>
                </c:pt>
                <c:pt idx="26497">
                  <c:v>0.65108796296296301</c:v>
                </c:pt>
                <c:pt idx="26498">
                  <c:v>0.65111111111111097</c:v>
                </c:pt>
                <c:pt idx="26499">
                  <c:v>0.65113425925925905</c:v>
                </c:pt>
                <c:pt idx="26500">
                  <c:v>0.65116898148148195</c:v>
                </c:pt>
                <c:pt idx="26501">
                  <c:v>0.65119212962963002</c:v>
                </c:pt>
                <c:pt idx="26502">
                  <c:v>0.65121527777777799</c:v>
                </c:pt>
                <c:pt idx="26503">
                  <c:v>0.65123842592592596</c:v>
                </c:pt>
                <c:pt idx="26504">
                  <c:v>0.65126157407407403</c:v>
                </c:pt>
                <c:pt idx="26505">
                  <c:v>0.651284722222222</c:v>
                </c:pt>
                <c:pt idx="26506">
                  <c:v>0.65130787037037097</c:v>
                </c:pt>
                <c:pt idx="26507">
                  <c:v>0.65133101851851904</c:v>
                </c:pt>
                <c:pt idx="26508">
                  <c:v>0.65135416666666701</c:v>
                </c:pt>
                <c:pt idx="26509">
                  <c:v>0.65138888888888902</c:v>
                </c:pt>
                <c:pt idx="26510">
                  <c:v>0.65141203703703698</c:v>
                </c:pt>
                <c:pt idx="26511">
                  <c:v>0.65143518518518495</c:v>
                </c:pt>
                <c:pt idx="26512">
                  <c:v>0.65145833333333303</c:v>
                </c:pt>
                <c:pt idx="26513">
                  <c:v>0.651481481481481</c:v>
                </c:pt>
                <c:pt idx="26514">
                  <c:v>0.65150462962962996</c:v>
                </c:pt>
                <c:pt idx="26515">
                  <c:v>0.65152777777777804</c:v>
                </c:pt>
                <c:pt idx="26516">
                  <c:v>0.65155092592592601</c:v>
                </c:pt>
                <c:pt idx="26517">
                  <c:v>0.65157407407407397</c:v>
                </c:pt>
                <c:pt idx="26518">
                  <c:v>0.65160879629629598</c:v>
                </c:pt>
                <c:pt idx="26519">
                  <c:v>0.65163194444444505</c:v>
                </c:pt>
                <c:pt idx="26520">
                  <c:v>0.65165509259259302</c:v>
                </c:pt>
                <c:pt idx="26521">
                  <c:v>0.65167824074074099</c:v>
                </c:pt>
                <c:pt idx="26522">
                  <c:v>0.65170138888888896</c:v>
                </c:pt>
                <c:pt idx="26523">
                  <c:v>0.65172453703703703</c:v>
                </c:pt>
                <c:pt idx="26524">
                  <c:v>0.651747685185185</c:v>
                </c:pt>
                <c:pt idx="26525">
                  <c:v>0.65177083333333397</c:v>
                </c:pt>
                <c:pt idx="26526">
                  <c:v>0.65179398148148204</c:v>
                </c:pt>
                <c:pt idx="26527">
                  <c:v>0.65182870370370405</c:v>
                </c:pt>
                <c:pt idx="26528">
                  <c:v>0.65185185185185202</c:v>
                </c:pt>
                <c:pt idx="26529">
                  <c:v>0.65187499999999998</c:v>
                </c:pt>
                <c:pt idx="26530">
                  <c:v>0.65189814814814795</c:v>
                </c:pt>
                <c:pt idx="26531">
                  <c:v>0.65192129629629603</c:v>
                </c:pt>
                <c:pt idx="26532">
                  <c:v>0.65194444444444499</c:v>
                </c:pt>
                <c:pt idx="26533">
                  <c:v>0.65196759259259296</c:v>
                </c:pt>
                <c:pt idx="26534">
                  <c:v>0.65199074074074104</c:v>
                </c:pt>
                <c:pt idx="26535">
                  <c:v>0.652013888888889</c:v>
                </c:pt>
                <c:pt idx="26536">
                  <c:v>0.65204861111111101</c:v>
                </c:pt>
                <c:pt idx="26537">
                  <c:v>0.65207175925925898</c:v>
                </c:pt>
                <c:pt idx="26538">
                  <c:v>0.65209490740740805</c:v>
                </c:pt>
                <c:pt idx="26539">
                  <c:v>0.65211805555555602</c:v>
                </c:pt>
                <c:pt idx="26540">
                  <c:v>0.65214120370370399</c:v>
                </c:pt>
                <c:pt idx="26541">
                  <c:v>0.65216435185185195</c:v>
                </c:pt>
                <c:pt idx="26542">
                  <c:v>0.65218750000000003</c:v>
                </c:pt>
                <c:pt idx="26543">
                  <c:v>0.65222222222222204</c:v>
                </c:pt>
                <c:pt idx="26544">
                  <c:v>0.65224537037037</c:v>
                </c:pt>
                <c:pt idx="26545">
                  <c:v>0.65226851851851897</c:v>
                </c:pt>
                <c:pt idx="26546">
                  <c:v>0.65229166666666705</c:v>
                </c:pt>
                <c:pt idx="26547">
                  <c:v>0.65231481481481501</c:v>
                </c:pt>
                <c:pt idx="26548">
                  <c:v>0.65233796296296298</c:v>
                </c:pt>
                <c:pt idx="26549">
                  <c:v>0.65236111111111095</c:v>
                </c:pt>
                <c:pt idx="26550">
                  <c:v>0.65238425925925903</c:v>
                </c:pt>
                <c:pt idx="26551">
                  <c:v>0.65240740740740699</c:v>
                </c:pt>
                <c:pt idx="26552">
                  <c:v>0.65243055555555596</c:v>
                </c:pt>
                <c:pt idx="26553">
                  <c:v>0.65246527777777796</c:v>
                </c:pt>
                <c:pt idx="26554">
                  <c:v>0.65248842592592604</c:v>
                </c:pt>
                <c:pt idx="26555">
                  <c:v>0.65251157407407401</c:v>
                </c:pt>
                <c:pt idx="26556">
                  <c:v>0.65253472222222197</c:v>
                </c:pt>
                <c:pt idx="26557">
                  <c:v>0.65255787037037105</c:v>
                </c:pt>
                <c:pt idx="26558">
                  <c:v>0.65258101851851902</c:v>
                </c:pt>
                <c:pt idx="26559">
                  <c:v>0.65260416666666698</c:v>
                </c:pt>
                <c:pt idx="26560">
                  <c:v>0.65262731481481495</c:v>
                </c:pt>
                <c:pt idx="26561">
                  <c:v>0.65265046296296303</c:v>
                </c:pt>
                <c:pt idx="26562">
                  <c:v>0.65268518518518504</c:v>
                </c:pt>
                <c:pt idx="26563">
                  <c:v>0.652708333333333</c:v>
                </c:pt>
                <c:pt idx="26564">
                  <c:v>0.65273148148148197</c:v>
                </c:pt>
                <c:pt idx="26565">
                  <c:v>0.65275462962963005</c:v>
                </c:pt>
                <c:pt idx="26566">
                  <c:v>0.65277777777777801</c:v>
                </c:pt>
                <c:pt idx="26567">
                  <c:v>0.65280092592592598</c:v>
                </c:pt>
                <c:pt idx="26568">
                  <c:v>0.65282407407407395</c:v>
                </c:pt>
                <c:pt idx="26569">
                  <c:v>0.65284722222222202</c:v>
                </c:pt>
                <c:pt idx="26570">
                  <c:v>0.65288194444444503</c:v>
                </c:pt>
                <c:pt idx="26571">
                  <c:v>0.65290509259259299</c:v>
                </c:pt>
                <c:pt idx="26572">
                  <c:v>0.65292824074074096</c:v>
                </c:pt>
                <c:pt idx="26573">
                  <c:v>0.65295138888888904</c:v>
                </c:pt>
                <c:pt idx="26574">
                  <c:v>0.65297453703703701</c:v>
                </c:pt>
                <c:pt idx="26575">
                  <c:v>0.65299768518518497</c:v>
                </c:pt>
                <c:pt idx="26576">
                  <c:v>0.65302083333333405</c:v>
                </c:pt>
                <c:pt idx="26577">
                  <c:v>0.65304398148148202</c:v>
                </c:pt>
                <c:pt idx="26578">
                  <c:v>0.65307870370370402</c:v>
                </c:pt>
                <c:pt idx="26579">
                  <c:v>0.65310185185185199</c:v>
                </c:pt>
                <c:pt idx="26580">
                  <c:v>0.65312499999999996</c:v>
                </c:pt>
                <c:pt idx="26581">
                  <c:v>0.65314814814814803</c:v>
                </c:pt>
                <c:pt idx="26582">
                  <c:v>0.653171296296296</c:v>
                </c:pt>
                <c:pt idx="26583">
                  <c:v>0.65319444444444497</c:v>
                </c:pt>
                <c:pt idx="26584">
                  <c:v>0.65321759259259304</c:v>
                </c:pt>
                <c:pt idx="26585">
                  <c:v>0.65324074074074101</c:v>
                </c:pt>
                <c:pt idx="26586">
                  <c:v>0.65326388888888898</c:v>
                </c:pt>
                <c:pt idx="26587">
                  <c:v>0.65329861111111098</c:v>
                </c:pt>
                <c:pt idx="26588">
                  <c:v>0.65332175925925895</c:v>
                </c:pt>
                <c:pt idx="26589">
                  <c:v>0.65334490740740803</c:v>
                </c:pt>
                <c:pt idx="26590">
                  <c:v>0.65336805555555599</c:v>
                </c:pt>
                <c:pt idx="26591">
                  <c:v>0.65339120370370396</c:v>
                </c:pt>
                <c:pt idx="26592">
                  <c:v>0.65341435185185204</c:v>
                </c:pt>
                <c:pt idx="26593">
                  <c:v>0.6534375</c:v>
                </c:pt>
                <c:pt idx="26594">
                  <c:v>0.65346064814814797</c:v>
                </c:pt>
                <c:pt idx="26595">
                  <c:v>0.65349537037037098</c:v>
                </c:pt>
                <c:pt idx="26596">
                  <c:v>0.65351851851851905</c:v>
                </c:pt>
                <c:pt idx="26597">
                  <c:v>0.65354166666666702</c:v>
                </c:pt>
                <c:pt idx="26598">
                  <c:v>0.65356481481481499</c:v>
                </c:pt>
                <c:pt idx="26599">
                  <c:v>0.65358796296296295</c:v>
                </c:pt>
                <c:pt idx="26600">
                  <c:v>0.65361111111111103</c:v>
                </c:pt>
                <c:pt idx="26601">
                  <c:v>0.653634259259259</c:v>
                </c:pt>
                <c:pt idx="26602">
                  <c:v>0.65365740740740796</c:v>
                </c:pt>
                <c:pt idx="26603">
                  <c:v>0.65368055555555604</c:v>
                </c:pt>
                <c:pt idx="26604">
                  <c:v>0.65371527777777805</c:v>
                </c:pt>
                <c:pt idx="26605">
                  <c:v>0.65373842592592601</c:v>
                </c:pt>
                <c:pt idx="26606">
                  <c:v>0.65376157407407398</c:v>
                </c:pt>
                <c:pt idx="26607">
                  <c:v>0.65378472222222195</c:v>
                </c:pt>
                <c:pt idx="26608">
                  <c:v>0.65380787037037102</c:v>
                </c:pt>
                <c:pt idx="26609">
                  <c:v>0.65383101851851899</c:v>
                </c:pt>
                <c:pt idx="26610">
                  <c:v>0.65385416666666696</c:v>
                </c:pt>
                <c:pt idx="26611">
                  <c:v>0.65387731481481504</c:v>
                </c:pt>
                <c:pt idx="26612">
                  <c:v>0.653900462962963</c:v>
                </c:pt>
                <c:pt idx="26613">
                  <c:v>0.65393518518518501</c:v>
                </c:pt>
                <c:pt idx="26614">
                  <c:v>0.65395833333333298</c:v>
                </c:pt>
                <c:pt idx="26615">
                  <c:v>0.65398148148148205</c:v>
                </c:pt>
                <c:pt idx="26616">
                  <c:v>0.65400462962963002</c:v>
                </c:pt>
                <c:pt idx="26617">
                  <c:v>0.65402777777777799</c:v>
                </c:pt>
                <c:pt idx="26618">
                  <c:v>0.65405092592592595</c:v>
                </c:pt>
                <c:pt idx="26619">
                  <c:v>0.65407407407407403</c:v>
                </c:pt>
                <c:pt idx="26620">
                  <c:v>0.654097222222222</c:v>
                </c:pt>
                <c:pt idx="26621">
                  <c:v>0.654131944444444</c:v>
                </c:pt>
                <c:pt idx="26622">
                  <c:v>0.65415509259259297</c:v>
                </c:pt>
                <c:pt idx="26623">
                  <c:v>0.65417824074074105</c:v>
                </c:pt>
                <c:pt idx="26624">
                  <c:v>0.65420138888888901</c:v>
                </c:pt>
                <c:pt idx="26625">
                  <c:v>0.65422453703703698</c:v>
                </c:pt>
                <c:pt idx="26626">
                  <c:v>0.65424768518518495</c:v>
                </c:pt>
                <c:pt idx="26627">
                  <c:v>0.65427083333333402</c:v>
                </c:pt>
                <c:pt idx="26628">
                  <c:v>0.65429398148148199</c:v>
                </c:pt>
                <c:pt idx="26629">
                  <c:v>0.654328703703704</c:v>
                </c:pt>
                <c:pt idx="26630">
                  <c:v>0.65435185185185196</c:v>
                </c:pt>
                <c:pt idx="26631">
                  <c:v>0.65437500000000004</c:v>
                </c:pt>
                <c:pt idx="26632">
                  <c:v>0.65439814814814801</c:v>
                </c:pt>
                <c:pt idx="26633">
                  <c:v>0.65442129629629597</c:v>
                </c:pt>
                <c:pt idx="26634">
                  <c:v>0.65444444444444505</c:v>
                </c:pt>
                <c:pt idx="26635">
                  <c:v>0.65446759259259302</c:v>
                </c:pt>
                <c:pt idx="26636">
                  <c:v>0.65449074074074098</c:v>
                </c:pt>
                <c:pt idx="26637">
                  <c:v>0.65451388888888895</c:v>
                </c:pt>
                <c:pt idx="26638">
                  <c:v>0.65454861111111096</c:v>
                </c:pt>
                <c:pt idx="26639">
                  <c:v>0.65457175925925903</c:v>
                </c:pt>
                <c:pt idx="26640">
                  <c:v>0.654594907407407</c:v>
                </c:pt>
                <c:pt idx="26641">
                  <c:v>0.65461805555555597</c:v>
                </c:pt>
                <c:pt idx="26642">
                  <c:v>0.65464120370370404</c:v>
                </c:pt>
                <c:pt idx="26643">
                  <c:v>0.65466435185185201</c:v>
                </c:pt>
                <c:pt idx="26644">
                  <c:v>0.65468749999999998</c:v>
                </c:pt>
                <c:pt idx="26645">
                  <c:v>0.65471064814814794</c:v>
                </c:pt>
                <c:pt idx="26646">
                  <c:v>0.65474537037037095</c:v>
                </c:pt>
                <c:pt idx="26647">
                  <c:v>0.65476851851851903</c:v>
                </c:pt>
                <c:pt idx="26648">
                  <c:v>0.65479166666666699</c:v>
                </c:pt>
                <c:pt idx="26649">
                  <c:v>0.65481481481481496</c:v>
                </c:pt>
                <c:pt idx="26650">
                  <c:v>0.65483796296296304</c:v>
                </c:pt>
                <c:pt idx="26651">
                  <c:v>0.65486111111111101</c:v>
                </c:pt>
                <c:pt idx="26652">
                  <c:v>0.65488425925925897</c:v>
                </c:pt>
                <c:pt idx="26653">
                  <c:v>0.65490740740740805</c:v>
                </c:pt>
                <c:pt idx="26654">
                  <c:v>0.65494212962963005</c:v>
                </c:pt>
                <c:pt idx="26655">
                  <c:v>0.65496527777777802</c:v>
                </c:pt>
                <c:pt idx="26656">
                  <c:v>0.65498842592592599</c:v>
                </c:pt>
                <c:pt idx="26657">
                  <c:v>0.65501157407407395</c:v>
                </c:pt>
                <c:pt idx="26658">
                  <c:v>0.65503472222222203</c:v>
                </c:pt>
                <c:pt idx="26659">
                  <c:v>0.65505787037037</c:v>
                </c:pt>
                <c:pt idx="26660">
                  <c:v>0.65508101851851896</c:v>
                </c:pt>
                <c:pt idx="26661">
                  <c:v>0.65510416666666704</c:v>
                </c:pt>
                <c:pt idx="26662">
                  <c:v>0.65512731481481501</c:v>
                </c:pt>
                <c:pt idx="26663">
                  <c:v>0.65516203703703701</c:v>
                </c:pt>
                <c:pt idx="26664">
                  <c:v>0.65518518518518498</c:v>
                </c:pt>
                <c:pt idx="26665">
                  <c:v>0.65520833333333295</c:v>
                </c:pt>
                <c:pt idx="26666">
                  <c:v>0.65523148148148203</c:v>
                </c:pt>
                <c:pt idx="26667">
                  <c:v>0.65525462962962999</c:v>
                </c:pt>
                <c:pt idx="26668">
                  <c:v>0.65527777777777796</c:v>
                </c:pt>
                <c:pt idx="26669">
                  <c:v>0.65530092592592604</c:v>
                </c:pt>
                <c:pt idx="26670">
                  <c:v>0.655324074074074</c:v>
                </c:pt>
                <c:pt idx="26671">
                  <c:v>0.65534722222222197</c:v>
                </c:pt>
                <c:pt idx="26672">
                  <c:v>0.65538194444444398</c:v>
                </c:pt>
                <c:pt idx="26673">
                  <c:v>0.65540509259259305</c:v>
                </c:pt>
                <c:pt idx="26674">
                  <c:v>0.65542824074074102</c:v>
                </c:pt>
                <c:pt idx="26675">
                  <c:v>0.65545138888888899</c:v>
                </c:pt>
                <c:pt idx="26676">
                  <c:v>0.65547453703703695</c:v>
                </c:pt>
                <c:pt idx="26677">
                  <c:v>0.65549768518518503</c:v>
                </c:pt>
                <c:pt idx="26678">
                  <c:v>0.655520833333333</c:v>
                </c:pt>
                <c:pt idx="26679">
                  <c:v>0.65554398148148196</c:v>
                </c:pt>
                <c:pt idx="26680">
                  <c:v>0.65556712962962904</c:v>
                </c:pt>
                <c:pt idx="26681">
                  <c:v>0.65560185185185205</c:v>
                </c:pt>
                <c:pt idx="26682">
                  <c:v>0.65562500000000001</c:v>
                </c:pt>
                <c:pt idx="26683">
                  <c:v>0.65564814814814798</c:v>
                </c:pt>
                <c:pt idx="26684">
                  <c:v>0.65567129629629695</c:v>
                </c:pt>
                <c:pt idx="26685">
                  <c:v>0.65569444444444502</c:v>
                </c:pt>
                <c:pt idx="26686">
                  <c:v>0.65571759259259299</c:v>
                </c:pt>
                <c:pt idx="26687">
                  <c:v>0.65574074074074096</c:v>
                </c:pt>
                <c:pt idx="26688">
                  <c:v>0.65576388888888903</c:v>
                </c:pt>
                <c:pt idx="26689">
                  <c:v>0.65579861111111104</c:v>
                </c:pt>
                <c:pt idx="26690">
                  <c:v>0.65582175925925901</c:v>
                </c:pt>
                <c:pt idx="26691">
                  <c:v>0.65584490740740797</c:v>
                </c:pt>
                <c:pt idx="26692">
                  <c:v>0.65586805555555605</c:v>
                </c:pt>
                <c:pt idx="26693">
                  <c:v>0.65589120370370402</c:v>
                </c:pt>
                <c:pt idx="26694">
                  <c:v>0.65591435185185198</c:v>
                </c:pt>
                <c:pt idx="26695">
                  <c:v>0.65593749999999995</c:v>
                </c:pt>
                <c:pt idx="26696">
                  <c:v>0.65596064814814803</c:v>
                </c:pt>
                <c:pt idx="26697">
                  <c:v>0.655983796296296</c:v>
                </c:pt>
                <c:pt idx="26698">
                  <c:v>0.656018518518519</c:v>
                </c:pt>
                <c:pt idx="26699">
                  <c:v>0.65604166666666697</c:v>
                </c:pt>
                <c:pt idx="26700">
                  <c:v>0.65606481481481504</c:v>
                </c:pt>
                <c:pt idx="26701">
                  <c:v>0.65608796296296301</c:v>
                </c:pt>
                <c:pt idx="26702">
                  <c:v>0.65611111111111098</c:v>
                </c:pt>
                <c:pt idx="26703">
                  <c:v>0.65613425925925895</c:v>
                </c:pt>
                <c:pt idx="26704">
                  <c:v>0.65615740740740702</c:v>
                </c:pt>
                <c:pt idx="26705">
                  <c:v>0.65618055555555599</c:v>
                </c:pt>
                <c:pt idx="26706">
                  <c:v>0.65621527777777799</c:v>
                </c:pt>
                <c:pt idx="26707">
                  <c:v>0.65623842592592596</c:v>
                </c:pt>
                <c:pt idx="26708">
                  <c:v>0.65626157407407404</c:v>
                </c:pt>
                <c:pt idx="26709">
                  <c:v>0.65628472222222201</c:v>
                </c:pt>
                <c:pt idx="26710">
                  <c:v>0.65630787037036997</c:v>
                </c:pt>
                <c:pt idx="26711">
                  <c:v>0.65633101851851905</c:v>
                </c:pt>
                <c:pt idx="26712">
                  <c:v>0.65635416666666702</c:v>
                </c:pt>
                <c:pt idx="26713">
                  <c:v>0.65637731481481498</c:v>
                </c:pt>
                <c:pt idx="26714">
                  <c:v>0.65641203703703699</c:v>
                </c:pt>
                <c:pt idx="26715">
                  <c:v>0.65643518518518496</c:v>
                </c:pt>
                <c:pt idx="26716">
                  <c:v>0.65645833333333303</c:v>
                </c:pt>
                <c:pt idx="26717">
                  <c:v>0.656481481481482</c:v>
                </c:pt>
                <c:pt idx="26718">
                  <c:v>0.65650462962962997</c:v>
                </c:pt>
                <c:pt idx="26719">
                  <c:v>0.65652777777777804</c:v>
                </c:pt>
                <c:pt idx="26720">
                  <c:v>0.65655092592592601</c:v>
                </c:pt>
                <c:pt idx="26721">
                  <c:v>0.65657407407407398</c:v>
                </c:pt>
                <c:pt idx="26722">
                  <c:v>0.65659722222222205</c:v>
                </c:pt>
                <c:pt idx="26723">
                  <c:v>0.65663194444444495</c:v>
                </c:pt>
                <c:pt idx="26724">
                  <c:v>0.65665509259259303</c:v>
                </c:pt>
                <c:pt idx="26725">
                  <c:v>0.65667824074074099</c:v>
                </c:pt>
                <c:pt idx="26726">
                  <c:v>0.65670138888888896</c:v>
                </c:pt>
                <c:pt idx="26727">
                  <c:v>0.65672453703703704</c:v>
                </c:pt>
                <c:pt idx="26728">
                  <c:v>0.656747685185185</c:v>
                </c:pt>
                <c:pt idx="26729">
                  <c:v>0.65677083333333397</c:v>
                </c:pt>
                <c:pt idx="26730">
                  <c:v>0.65679398148148205</c:v>
                </c:pt>
                <c:pt idx="26731">
                  <c:v>0.65681712962963001</c:v>
                </c:pt>
                <c:pt idx="26732">
                  <c:v>0.65685185185185202</c:v>
                </c:pt>
                <c:pt idx="26733">
                  <c:v>0.65687499999999999</c:v>
                </c:pt>
                <c:pt idx="26734">
                  <c:v>0.65689814814814795</c:v>
                </c:pt>
                <c:pt idx="26735">
                  <c:v>0.65692129629629703</c:v>
                </c:pt>
                <c:pt idx="26736">
                  <c:v>0.656944444444445</c:v>
                </c:pt>
                <c:pt idx="26737">
                  <c:v>0.65696759259259296</c:v>
                </c:pt>
                <c:pt idx="26738">
                  <c:v>0.65699074074074104</c:v>
                </c:pt>
                <c:pt idx="26739">
                  <c:v>0.65701388888888901</c:v>
                </c:pt>
                <c:pt idx="26740">
                  <c:v>0.65704861111111101</c:v>
                </c:pt>
                <c:pt idx="26741">
                  <c:v>0.65707175925925898</c:v>
                </c:pt>
                <c:pt idx="26742">
                  <c:v>0.65709490740740795</c:v>
                </c:pt>
                <c:pt idx="26743">
                  <c:v>0.65711805555555602</c:v>
                </c:pt>
                <c:pt idx="26744">
                  <c:v>0.65714120370370399</c:v>
                </c:pt>
                <c:pt idx="26745">
                  <c:v>0.65716435185185196</c:v>
                </c:pt>
                <c:pt idx="26746">
                  <c:v>0.65718750000000004</c:v>
                </c:pt>
                <c:pt idx="26747">
                  <c:v>0.657210648148148</c:v>
                </c:pt>
                <c:pt idx="26748">
                  <c:v>0.65724537037037001</c:v>
                </c:pt>
                <c:pt idx="26749">
                  <c:v>0.65726851851851897</c:v>
                </c:pt>
                <c:pt idx="26750">
                  <c:v>0.65729166666666705</c:v>
                </c:pt>
                <c:pt idx="26751">
                  <c:v>0.65731481481481502</c:v>
                </c:pt>
                <c:pt idx="26752">
                  <c:v>0.65733796296296299</c:v>
                </c:pt>
                <c:pt idx="26753">
                  <c:v>0.65736111111111095</c:v>
                </c:pt>
                <c:pt idx="26754">
                  <c:v>0.65738425925925903</c:v>
                </c:pt>
                <c:pt idx="26755">
                  <c:v>0.657407407407407</c:v>
                </c:pt>
                <c:pt idx="26756">
                  <c:v>0.65744212962963</c:v>
                </c:pt>
                <c:pt idx="26757">
                  <c:v>0.65746527777777797</c:v>
                </c:pt>
                <c:pt idx="26758">
                  <c:v>0.65748842592592605</c:v>
                </c:pt>
                <c:pt idx="26759">
                  <c:v>0.65751157407407401</c:v>
                </c:pt>
                <c:pt idx="26760">
                  <c:v>0.65753472222222198</c:v>
                </c:pt>
                <c:pt idx="26761">
                  <c:v>0.65755787037037094</c:v>
                </c:pt>
                <c:pt idx="26762">
                  <c:v>0.65758101851851902</c:v>
                </c:pt>
                <c:pt idx="26763">
                  <c:v>0.65760416666666699</c:v>
                </c:pt>
                <c:pt idx="26764">
                  <c:v>0.65763888888888899</c:v>
                </c:pt>
                <c:pt idx="26765">
                  <c:v>0.65766203703703696</c:v>
                </c:pt>
                <c:pt idx="26766">
                  <c:v>0.65768518518518504</c:v>
                </c:pt>
                <c:pt idx="26767">
                  <c:v>0.65770833333333301</c:v>
                </c:pt>
                <c:pt idx="26768">
                  <c:v>0.65773148148148197</c:v>
                </c:pt>
                <c:pt idx="26769">
                  <c:v>0.65775462962963005</c:v>
                </c:pt>
                <c:pt idx="26770">
                  <c:v>0.65777777777777802</c:v>
                </c:pt>
                <c:pt idx="26771">
                  <c:v>0.65780092592592598</c:v>
                </c:pt>
                <c:pt idx="26772">
                  <c:v>0.65782407407407395</c:v>
                </c:pt>
                <c:pt idx="26773">
                  <c:v>0.65785879629629596</c:v>
                </c:pt>
                <c:pt idx="26774">
                  <c:v>0.65788194444444503</c:v>
                </c:pt>
                <c:pt idx="26775">
                  <c:v>0.657905092592593</c:v>
                </c:pt>
                <c:pt idx="26776">
                  <c:v>0.65792824074074097</c:v>
                </c:pt>
                <c:pt idx="26777">
                  <c:v>0.65795138888888904</c:v>
                </c:pt>
                <c:pt idx="26778">
                  <c:v>0.65797453703703701</c:v>
                </c:pt>
                <c:pt idx="26779">
                  <c:v>0.65799768518518498</c:v>
                </c:pt>
                <c:pt idx="26780">
                  <c:v>0.65802083333333405</c:v>
                </c:pt>
                <c:pt idx="26781">
                  <c:v>0.65804398148148202</c:v>
                </c:pt>
                <c:pt idx="26782">
                  <c:v>0.65807870370370403</c:v>
                </c:pt>
                <c:pt idx="26783">
                  <c:v>0.65810185185185199</c:v>
                </c:pt>
                <c:pt idx="26784">
                  <c:v>0.65812499999999996</c:v>
                </c:pt>
                <c:pt idx="26785">
                  <c:v>0.65814814814814804</c:v>
                </c:pt>
                <c:pt idx="26786">
                  <c:v>0.658171296296296</c:v>
                </c:pt>
                <c:pt idx="26787">
                  <c:v>0.65819444444444497</c:v>
                </c:pt>
                <c:pt idx="26788">
                  <c:v>0.65821759259259305</c:v>
                </c:pt>
                <c:pt idx="26789">
                  <c:v>0.65824074074074101</c:v>
                </c:pt>
                <c:pt idx="26790">
                  <c:v>0.65826388888888898</c:v>
                </c:pt>
                <c:pt idx="26791">
                  <c:v>0.65829861111111099</c:v>
                </c:pt>
                <c:pt idx="26792">
                  <c:v>0.65832175925925895</c:v>
                </c:pt>
                <c:pt idx="26793">
                  <c:v>0.65834490740740703</c:v>
                </c:pt>
                <c:pt idx="26794">
                  <c:v>0.658368055555556</c:v>
                </c:pt>
                <c:pt idx="26795">
                  <c:v>0.65839120370370396</c:v>
                </c:pt>
                <c:pt idx="26796">
                  <c:v>0.65841435185185204</c:v>
                </c:pt>
                <c:pt idx="26797">
                  <c:v>0.65843750000000001</c:v>
                </c:pt>
                <c:pt idx="26798">
                  <c:v>0.65846064814814798</c:v>
                </c:pt>
                <c:pt idx="26799">
                  <c:v>0.65849537037036998</c:v>
                </c:pt>
                <c:pt idx="26800">
                  <c:v>0.65851851851851895</c:v>
                </c:pt>
                <c:pt idx="26801">
                  <c:v>0.65854166666666702</c:v>
                </c:pt>
                <c:pt idx="26802">
                  <c:v>0.65856481481481499</c:v>
                </c:pt>
                <c:pt idx="26803">
                  <c:v>0.65858796296296296</c:v>
                </c:pt>
                <c:pt idx="26804">
                  <c:v>0.65861111111111104</c:v>
                </c:pt>
                <c:pt idx="26805">
                  <c:v>0.658634259259259</c:v>
                </c:pt>
                <c:pt idx="26806">
                  <c:v>0.65865740740740797</c:v>
                </c:pt>
                <c:pt idx="26807">
                  <c:v>0.65868055555555605</c:v>
                </c:pt>
                <c:pt idx="26808">
                  <c:v>0.65871527777777805</c:v>
                </c:pt>
                <c:pt idx="26809">
                  <c:v>0.65873842592592602</c:v>
                </c:pt>
                <c:pt idx="26810">
                  <c:v>0.65876157407407399</c:v>
                </c:pt>
                <c:pt idx="26811">
                  <c:v>0.65878472222222195</c:v>
                </c:pt>
                <c:pt idx="26812">
                  <c:v>0.65880787037037103</c:v>
                </c:pt>
                <c:pt idx="26813">
                  <c:v>0.658831018518519</c:v>
                </c:pt>
                <c:pt idx="26814">
                  <c:v>0.65885416666666696</c:v>
                </c:pt>
                <c:pt idx="26815">
                  <c:v>0.65887731481481504</c:v>
                </c:pt>
                <c:pt idx="26816">
                  <c:v>0.65890046296296301</c:v>
                </c:pt>
                <c:pt idx="26817">
                  <c:v>0.65893518518518501</c:v>
                </c:pt>
                <c:pt idx="26818">
                  <c:v>0.65895833333333298</c:v>
                </c:pt>
                <c:pt idx="26819">
                  <c:v>0.65898148148148195</c:v>
                </c:pt>
                <c:pt idx="26820">
                  <c:v>0.65900462962963002</c:v>
                </c:pt>
                <c:pt idx="26821">
                  <c:v>0.65902777777777799</c:v>
                </c:pt>
                <c:pt idx="26822">
                  <c:v>0.65905092592592596</c:v>
                </c:pt>
                <c:pt idx="26823">
                  <c:v>0.65907407407407403</c:v>
                </c:pt>
                <c:pt idx="26824">
                  <c:v>0.659097222222222</c:v>
                </c:pt>
                <c:pt idx="26825">
                  <c:v>0.65912037037037097</c:v>
                </c:pt>
                <c:pt idx="26826">
                  <c:v>0.65915509259259297</c:v>
                </c:pt>
                <c:pt idx="26827">
                  <c:v>0.65917824074074105</c:v>
                </c:pt>
                <c:pt idx="26828">
                  <c:v>0.65920138888888902</c:v>
                </c:pt>
                <c:pt idx="26829">
                  <c:v>0.65922453703703698</c:v>
                </c:pt>
                <c:pt idx="26830">
                  <c:v>0.65924768518518495</c:v>
                </c:pt>
                <c:pt idx="26831">
                  <c:v>0.65927083333333403</c:v>
                </c:pt>
                <c:pt idx="26832">
                  <c:v>0.659293981481481</c:v>
                </c:pt>
                <c:pt idx="26833">
                  <c:v>0.65931712962962896</c:v>
                </c:pt>
                <c:pt idx="26834">
                  <c:v>0.65935185185185197</c:v>
                </c:pt>
                <c:pt idx="26835">
                  <c:v>0.65937500000000004</c:v>
                </c:pt>
                <c:pt idx="26836">
                  <c:v>0.65939814814814801</c:v>
                </c:pt>
                <c:pt idx="26837">
                  <c:v>0.65942129629629598</c:v>
                </c:pt>
                <c:pt idx="26838">
                  <c:v>0.65944444444444505</c:v>
                </c:pt>
                <c:pt idx="26839">
                  <c:v>0.65946759259259302</c:v>
                </c:pt>
                <c:pt idx="26840">
                  <c:v>0.65949074074074099</c:v>
                </c:pt>
                <c:pt idx="26841">
                  <c:v>0.65951388888888896</c:v>
                </c:pt>
                <c:pt idx="26842">
                  <c:v>0.65953703703703703</c:v>
                </c:pt>
                <c:pt idx="26843">
                  <c:v>0.65957175925925904</c:v>
                </c:pt>
                <c:pt idx="26844">
                  <c:v>0.65959490740740701</c:v>
                </c:pt>
                <c:pt idx="26845">
                  <c:v>0.65961805555555597</c:v>
                </c:pt>
                <c:pt idx="26846">
                  <c:v>0.65964120370370405</c:v>
                </c:pt>
                <c:pt idx="26847">
                  <c:v>0.65966435185185202</c:v>
                </c:pt>
                <c:pt idx="26848">
                  <c:v>0.65968749999999998</c:v>
                </c:pt>
                <c:pt idx="26849">
                  <c:v>0.65971064814814795</c:v>
                </c:pt>
                <c:pt idx="26850">
                  <c:v>0.65973379629629603</c:v>
                </c:pt>
                <c:pt idx="26851">
                  <c:v>0.65975694444444399</c:v>
                </c:pt>
                <c:pt idx="26852">
                  <c:v>0.659791666666667</c:v>
                </c:pt>
                <c:pt idx="26853">
                  <c:v>0.65981481481481496</c:v>
                </c:pt>
                <c:pt idx="26854">
                  <c:v>0.65983796296296304</c:v>
                </c:pt>
                <c:pt idx="26855">
                  <c:v>0.65986111111111101</c:v>
                </c:pt>
                <c:pt idx="26856">
                  <c:v>0.65988425925925898</c:v>
                </c:pt>
                <c:pt idx="26857">
                  <c:v>0.65990740740740805</c:v>
                </c:pt>
                <c:pt idx="26858">
                  <c:v>0.65993055555555602</c:v>
                </c:pt>
                <c:pt idx="26859">
                  <c:v>0.65995370370370399</c:v>
                </c:pt>
                <c:pt idx="26860">
                  <c:v>0.65997685185185195</c:v>
                </c:pt>
                <c:pt idx="26861">
                  <c:v>0.66001157407407396</c:v>
                </c:pt>
                <c:pt idx="26862">
                  <c:v>0.66003472222222204</c:v>
                </c:pt>
                <c:pt idx="26863">
                  <c:v>0.66005787037037</c:v>
                </c:pt>
                <c:pt idx="26864">
                  <c:v>0.66008101851851897</c:v>
                </c:pt>
                <c:pt idx="26865">
                  <c:v>0.66010416666666705</c:v>
                </c:pt>
                <c:pt idx="26866">
                  <c:v>0.66012731481481501</c:v>
                </c:pt>
                <c:pt idx="26867">
                  <c:v>0.66015046296296298</c:v>
                </c:pt>
                <c:pt idx="26868">
                  <c:v>0.66017361111111095</c:v>
                </c:pt>
                <c:pt idx="26869">
                  <c:v>0.66019675925925903</c:v>
                </c:pt>
                <c:pt idx="26870">
                  <c:v>0.66023148148148203</c:v>
                </c:pt>
                <c:pt idx="26871">
                  <c:v>0.66025462962963</c:v>
                </c:pt>
                <c:pt idx="26872">
                  <c:v>0.66027777777777796</c:v>
                </c:pt>
                <c:pt idx="26873">
                  <c:v>0.66030092592592604</c:v>
                </c:pt>
                <c:pt idx="26874">
                  <c:v>0.66032407407407401</c:v>
                </c:pt>
                <c:pt idx="26875">
                  <c:v>0.66034722222222197</c:v>
                </c:pt>
                <c:pt idx="26876">
                  <c:v>0.66037037037037105</c:v>
                </c:pt>
                <c:pt idx="26877">
                  <c:v>0.66039351851851902</c:v>
                </c:pt>
                <c:pt idx="26878">
                  <c:v>0.66041666666666599</c:v>
                </c:pt>
                <c:pt idx="26879">
                  <c:v>0.66045138888888899</c:v>
                </c:pt>
                <c:pt idx="26880">
                  <c:v>0.66047453703703696</c:v>
                </c:pt>
                <c:pt idx="26881">
                  <c:v>0.66049768518518504</c:v>
                </c:pt>
                <c:pt idx="26882">
                  <c:v>0.660520833333333</c:v>
                </c:pt>
                <c:pt idx="26883">
                  <c:v>0.66054398148148097</c:v>
                </c:pt>
                <c:pt idx="26884">
                  <c:v>0.66056712962962905</c:v>
                </c:pt>
                <c:pt idx="26885">
                  <c:v>0.66059027777777801</c:v>
                </c:pt>
                <c:pt idx="26886">
                  <c:v>0.66061342592592598</c:v>
                </c:pt>
                <c:pt idx="26887">
                  <c:v>0.66063657407407395</c:v>
                </c:pt>
                <c:pt idx="26888">
                  <c:v>0.66067129629629695</c:v>
                </c:pt>
                <c:pt idx="26889">
                  <c:v>0.66069444444444503</c:v>
                </c:pt>
                <c:pt idx="26890">
                  <c:v>0.66071759259259299</c:v>
                </c:pt>
                <c:pt idx="26891">
                  <c:v>0.66074074074074096</c:v>
                </c:pt>
                <c:pt idx="26892">
                  <c:v>0.66076388888888904</c:v>
                </c:pt>
                <c:pt idx="26893">
                  <c:v>0.66078703703703701</c:v>
                </c:pt>
                <c:pt idx="26894">
                  <c:v>0.66081018518518497</c:v>
                </c:pt>
                <c:pt idx="26895">
                  <c:v>0.66083333333333305</c:v>
                </c:pt>
                <c:pt idx="26896">
                  <c:v>0.66086805555555606</c:v>
                </c:pt>
                <c:pt idx="26897">
                  <c:v>0.66089120370370402</c:v>
                </c:pt>
                <c:pt idx="26898">
                  <c:v>0.66091435185185199</c:v>
                </c:pt>
                <c:pt idx="26899">
                  <c:v>0.66093749999999996</c:v>
                </c:pt>
                <c:pt idx="26900">
                  <c:v>0.66096064814814803</c:v>
                </c:pt>
                <c:pt idx="26901">
                  <c:v>0.660983796296296</c:v>
                </c:pt>
                <c:pt idx="26902">
                  <c:v>0.66100694444444397</c:v>
                </c:pt>
                <c:pt idx="26903">
                  <c:v>0.66103009259259304</c:v>
                </c:pt>
                <c:pt idx="26904">
                  <c:v>0.66105324074074101</c:v>
                </c:pt>
                <c:pt idx="26905">
                  <c:v>0.66108796296296302</c:v>
                </c:pt>
                <c:pt idx="26906">
                  <c:v>0.66111111111111098</c:v>
                </c:pt>
                <c:pt idx="26907">
                  <c:v>0.66113425925925895</c:v>
                </c:pt>
                <c:pt idx="26908">
                  <c:v>0.66115740740740803</c:v>
                </c:pt>
                <c:pt idx="26909">
                  <c:v>0.66118055555555599</c:v>
                </c:pt>
                <c:pt idx="26910">
                  <c:v>0.66120370370370396</c:v>
                </c:pt>
                <c:pt idx="26911">
                  <c:v>0.66122685185185204</c:v>
                </c:pt>
                <c:pt idx="26912">
                  <c:v>0.66125</c:v>
                </c:pt>
                <c:pt idx="26913">
                  <c:v>0.66127314814814797</c:v>
                </c:pt>
                <c:pt idx="26914">
                  <c:v>0.66130787037037098</c:v>
                </c:pt>
                <c:pt idx="26915">
                  <c:v>0.66133101851851905</c:v>
                </c:pt>
                <c:pt idx="26916">
                  <c:v>0.66135416666666702</c:v>
                </c:pt>
                <c:pt idx="26917">
                  <c:v>0.66137731481481499</c:v>
                </c:pt>
                <c:pt idx="26918">
                  <c:v>0.66140046296296295</c:v>
                </c:pt>
                <c:pt idx="26919">
                  <c:v>0.66142361111111103</c:v>
                </c:pt>
                <c:pt idx="26920">
                  <c:v>0.661446759259259</c:v>
                </c:pt>
                <c:pt idx="26921">
                  <c:v>0.66146990740740697</c:v>
                </c:pt>
                <c:pt idx="26922">
                  <c:v>0.66149305555555604</c:v>
                </c:pt>
                <c:pt idx="26923">
                  <c:v>0.66152777777777805</c:v>
                </c:pt>
                <c:pt idx="26924">
                  <c:v>0.66155092592592601</c:v>
                </c:pt>
                <c:pt idx="26925">
                  <c:v>0.66157407407407398</c:v>
                </c:pt>
                <c:pt idx="26926">
                  <c:v>0.66159722222222195</c:v>
                </c:pt>
                <c:pt idx="26927">
                  <c:v>0.66162037037037102</c:v>
                </c:pt>
                <c:pt idx="26928">
                  <c:v>0.66164351851851899</c:v>
                </c:pt>
                <c:pt idx="26929">
                  <c:v>0.66166666666666696</c:v>
                </c:pt>
                <c:pt idx="26930">
                  <c:v>0.66168981481481504</c:v>
                </c:pt>
                <c:pt idx="26931">
                  <c:v>0.66172453703703704</c:v>
                </c:pt>
                <c:pt idx="26932">
                  <c:v>0.66174768518518501</c:v>
                </c:pt>
                <c:pt idx="26933">
                  <c:v>0.66177083333333397</c:v>
                </c:pt>
                <c:pt idx="26934">
                  <c:v>0.66179398148148205</c:v>
                </c:pt>
                <c:pt idx="26935">
                  <c:v>0.66181712962963002</c:v>
                </c:pt>
                <c:pt idx="26936">
                  <c:v>0.66184027777777799</c:v>
                </c:pt>
                <c:pt idx="26937">
                  <c:v>0.66186342592592595</c:v>
                </c:pt>
                <c:pt idx="26938">
                  <c:v>0.66188657407407403</c:v>
                </c:pt>
                <c:pt idx="26939">
                  <c:v>0.661909722222222</c:v>
                </c:pt>
                <c:pt idx="26940">
                  <c:v>0.661944444444445</c:v>
                </c:pt>
                <c:pt idx="26941">
                  <c:v>0.66196759259259297</c:v>
                </c:pt>
                <c:pt idx="26942">
                  <c:v>0.66199074074074105</c:v>
                </c:pt>
                <c:pt idx="26943">
                  <c:v>0.66201388888888901</c:v>
                </c:pt>
                <c:pt idx="26944">
                  <c:v>0.66203703703703698</c:v>
                </c:pt>
                <c:pt idx="26945">
                  <c:v>0.66206018518518495</c:v>
                </c:pt>
                <c:pt idx="26946">
                  <c:v>0.66208333333333302</c:v>
                </c:pt>
                <c:pt idx="26947">
                  <c:v>0.66210648148148199</c:v>
                </c:pt>
                <c:pt idx="26948">
                  <c:v>0.662141203703704</c:v>
                </c:pt>
                <c:pt idx="26949">
                  <c:v>0.66216435185185196</c:v>
                </c:pt>
                <c:pt idx="26950">
                  <c:v>0.66218750000000004</c:v>
                </c:pt>
                <c:pt idx="26951">
                  <c:v>0.66221064814814801</c:v>
                </c:pt>
                <c:pt idx="26952">
                  <c:v>0.66223379629629597</c:v>
                </c:pt>
                <c:pt idx="26953">
                  <c:v>0.66225694444444505</c:v>
                </c:pt>
                <c:pt idx="26954">
                  <c:v>0.66228009259259302</c:v>
                </c:pt>
                <c:pt idx="26955">
                  <c:v>0.66230324074074098</c:v>
                </c:pt>
                <c:pt idx="26956">
                  <c:v>0.66233796296296299</c:v>
                </c:pt>
                <c:pt idx="26957">
                  <c:v>0.66236111111111096</c:v>
                </c:pt>
                <c:pt idx="26958">
                  <c:v>0.66238425925925903</c:v>
                </c:pt>
                <c:pt idx="26959">
                  <c:v>0.662407407407407</c:v>
                </c:pt>
                <c:pt idx="26960">
                  <c:v>0.66243055555555597</c:v>
                </c:pt>
                <c:pt idx="26961">
                  <c:v>0.66245370370370404</c:v>
                </c:pt>
                <c:pt idx="26962">
                  <c:v>0.66247685185185201</c:v>
                </c:pt>
                <c:pt idx="26963">
                  <c:v>0.66249999999999998</c:v>
                </c:pt>
                <c:pt idx="26964">
                  <c:v>0.66252314814814794</c:v>
                </c:pt>
                <c:pt idx="26965">
                  <c:v>0.66255787037037095</c:v>
                </c:pt>
                <c:pt idx="26966">
                  <c:v>0.66258101851851903</c:v>
                </c:pt>
                <c:pt idx="26967">
                  <c:v>0.66260416666666699</c:v>
                </c:pt>
                <c:pt idx="26968">
                  <c:v>0.66262731481481496</c:v>
                </c:pt>
                <c:pt idx="26969">
                  <c:v>0.66265046296296304</c:v>
                </c:pt>
                <c:pt idx="26970">
                  <c:v>0.66267361111111101</c:v>
                </c:pt>
                <c:pt idx="26971">
                  <c:v>0.66270833333333301</c:v>
                </c:pt>
                <c:pt idx="26972">
                  <c:v>0.66273148148148198</c:v>
                </c:pt>
                <c:pt idx="26973">
                  <c:v>0.66275462962963005</c:v>
                </c:pt>
                <c:pt idx="26974">
                  <c:v>0.66277777777777802</c:v>
                </c:pt>
                <c:pt idx="26975">
                  <c:v>0.66280092592592599</c:v>
                </c:pt>
                <c:pt idx="26976">
                  <c:v>0.66282407407407395</c:v>
                </c:pt>
                <c:pt idx="26977">
                  <c:v>0.66284722222222203</c:v>
                </c:pt>
                <c:pt idx="26978">
                  <c:v>0.66287037037037</c:v>
                </c:pt>
                <c:pt idx="26979">
                  <c:v>0.66289351851851896</c:v>
                </c:pt>
                <c:pt idx="26980">
                  <c:v>0.66292824074074097</c:v>
                </c:pt>
                <c:pt idx="26981">
                  <c:v>0.66295138888888905</c:v>
                </c:pt>
                <c:pt idx="26982">
                  <c:v>0.66297453703703701</c:v>
                </c:pt>
                <c:pt idx="26983">
                  <c:v>0.66299768518518498</c:v>
                </c:pt>
                <c:pt idx="26984">
                  <c:v>0.66302083333333395</c:v>
                </c:pt>
                <c:pt idx="26985">
                  <c:v>0.66304398148148203</c:v>
                </c:pt>
                <c:pt idx="26986">
                  <c:v>0.66306712962962999</c:v>
                </c:pt>
                <c:pt idx="26987">
                  <c:v>0.66309027777777796</c:v>
                </c:pt>
                <c:pt idx="26988">
                  <c:v>0.66312499999999996</c:v>
                </c:pt>
                <c:pt idx="26989">
                  <c:v>0.66314814814814804</c:v>
                </c:pt>
                <c:pt idx="26990">
                  <c:v>0.66317129629629601</c:v>
                </c:pt>
                <c:pt idx="26991">
                  <c:v>0.66319444444444497</c:v>
                </c:pt>
                <c:pt idx="26992">
                  <c:v>0.66321759259259305</c:v>
                </c:pt>
                <c:pt idx="26993">
                  <c:v>0.66324074074074102</c:v>
                </c:pt>
                <c:pt idx="26994">
                  <c:v>0.66326388888888899</c:v>
                </c:pt>
                <c:pt idx="26995">
                  <c:v>0.66328703703703695</c:v>
                </c:pt>
                <c:pt idx="26996">
                  <c:v>0.66331018518518503</c:v>
                </c:pt>
                <c:pt idx="26997">
                  <c:v>0.66334490740740804</c:v>
                </c:pt>
                <c:pt idx="26998">
                  <c:v>0.663368055555556</c:v>
                </c:pt>
                <c:pt idx="26999">
                  <c:v>0.66339120370370397</c:v>
                </c:pt>
                <c:pt idx="27000">
                  <c:v>0.66341435185185205</c:v>
                </c:pt>
                <c:pt idx="27001">
                  <c:v>0.66343750000000001</c:v>
                </c:pt>
                <c:pt idx="27002">
                  <c:v>0.66346064814814798</c:v>
                </c:pt>
                <c:pt idx="27003">
                  <c:v>0.66348379629629595</c:v>
                </c:pt>
                <c:pt idx="27004">
                  <c:v>0.66350694444444402</c:v>
                </c:pt>
                <c:pt idx="27005">
                  <c:v>0.66354166666666703</c:v>
                </c:pt>
                <c:pt idx="27006">
                  <c:v>0.663564814814815</c:v>
                </c:pt>
                <c:pt idx="27007">
                  <c:v>0.66358796296296296</c:v>
                </c:pt>
                <c:pt idx="27008">
                  <c:v>0.66361111111111104</c:v>
                </c:pt>
                <c:pt idx="27009">
                  <c:v>0.66363425925925901</c:v>
                </c:pt>
                <c:pt idx="27010">
                  <c:v>0.66365740740740797</c:v>
                </c:pt>
                <c:pt idx="27011">
                  <c:v>0.66368055555555605</c:v>
                </c:pt>
                <c:pt idx="27012">
                  <c:v>0.66370370370370402</c:v>
                </c:pt>
                <c:pt idx="27013">
                  <c:v>0.66373842592592602</c:v>
                </c:pt>
                <c:pt idx="27014">
                  <c:v>0.66376157407407399</c:v>
                </c:pt>
                <c:pt idx="27015">
                  <c:v>0.66378472222222196</c:v>
                </c:pt>
                <c:pt idx="27016">
                  <c:v>0.66380787037037103</c:v>
                </c:pt>
                <c:pt idx="27017">
                  <c:v>0.663831018518519</c:v>
                </c:pt>
                <c:pt idx="27018">
                  <c:v>0.66385416666666697</c:v>
                </c:pt>
                <c:pt idx="27019">
                  <c:v>0.66387731481481504</c:v>
                </c:pt>
                <c:pt idx="27020">
                  <c:v>0.66390046296296301</c:v>
                </c:pt>
                <c:pt idx="27021">
                  <c:v>0.66393518518518502</c:v>
                </c:pt>
                <c:pt idx="27022">
                  <c:v>0.66395833333333298</c:v>
                </c:pt>
                <c:pt idx="27023">
                  <c:v>0.66398148148148195</c:v>
                </c:pt>
                <c:pt idx="27024">
                  <c:v>0.66400462962963003</c:v>
                </c:pt>
                <c:pt idx="27025">
                  <c:v>0.66402777777777799</c:v>
                </c:pt>
                <c:pt idx="27026">
                  <c:v>0.66405092592592596</c:v>
                </c:pt>
                <c:pt idx="27027">
                  <c:v>0.66407407407407404</c:v>
                </c:pt>
                <c:pt idx="27028">
                  <c:v>0.66410879629629604</c:v>
                </c:pt>
                <c:pt idx="27029">
                  <c:v>0.66413194444444501</c:v>
                </c:pt>
                <c:pt idx="27030">
                  <c:v>0.66415509259259298</c:v>
                </c:pt>
                <c:pt idx="27031">
                  <c:v>0.66417824074074105</c:v>
                </c:pt>
                <c:pt idx="27032">
                  <c:v>0.66420138888888902</c:v>
                </c:pt>
                <c:pt idx="27033">
                  <c:v>0.66422453703703699</c:v>
                </c:pt>
                <c:pt idx="27034">
                  <c:v>0.66424768518518496</c:v>
                </c:pt>
                <c:pt idx="27035">
                  <c:v>0.66427083333333403</c:v>
                </c:pt>
                <c:pt idx="27036">
                  <c:v>0.66430555555555604</c:v>
                </c:pt>
                <c:pt idx="27037">
                  <c:v>0.664328703703704</c:v>
                </c:pt>
                <c:pt idx="27038">
                  <c:v>0.66435185185185197</c:v>
                </c:pt>
                <c:pt idx="27039">
                  <c:v>0.66437500000000005</c:v>
                </c:pt>
                <c:pt idx="27040">
                  <c:v>0.66439814814814802</c:v>
                </c:pt>
                <c:pt idx="27041">
                  <c:v>0.66442129629629598</c:v>
                </c:pt>
                <c:pt idx="27042">
                  <c:v>0.66444444444444495</c:v>
                </c:pt>
                <c:pt idx="27043">
                  <c:v>0.66446759259259303</c:v>
                </c:pt>
                <c:pt idx="27044">
                  <c:v>0.66449074074074099</c:v>
                </c:pt>
                <c:pt idx="27045">
                  <c:v>0.664525462962963</c:v>
                </c:pt>
                <c:pt idx="27046">
                  <c:v>0.66454861111111097</c:v>
                </c:pt>
                <c:pt idx="27047">
                  <c:v>0.66457175925925904</c:v>
                </c:pt>
                <c:pt idx="27048">
                  <c:v>0.66459490740740701</c:v>
                </c:pt>
                <c:pt idx="27049">
                  <c:v>0.66461805555555598</c:v>
                </c:pt>
                <c:pt idx="27050">
                  <c:v>0.66464120370370405</c:v>
                </c:pt>
                <c:pt idx="27051">
                  <c:v>0.66466435185185202</c:v>
                </c:pt>
                <c:pt idx="27052">
                  <c:v>0.66468749999999999</c:v>
                </c:pt>
                <c:pt idx="27053">
                  <c:v>0.66471064814814795</c:v>
                </c:pt>
                <c:pt idx="27054">
                  <c:v>0.66474537037037096</c:v>
                </c:pt>
                <c:pt idx="27055">
                  <c:v>0.66476851851851904</c:v>
                </c:pt>
                <c:pt idx="27056">
                  <c:v>0.664791666666667</c:v>
                </c:pt>
                <c:pt idx="27057">
                  <c:v>0.66481481481481497</c:v>
                </c:pt>
                <c:pt idx="27058">
                  <c:v>0.66483796296296305</c:v>
                </c:pt>
                <c:pt idx="27059">
                  <c:v>0.66486111111111101</c:v>
                </c:pt>
                <c:pt idx="27060">
                  <c:v>0.66488425925925898</c:v>
                </c:pt>
                <c:pt idx="27061">
                  <c:v>0.66490740740740795</c:v>
                </c:pt>
                <c:pt idx="27062">
                  <c:v>0.66494212962962995</c:v>
                </c:pt>
                <c:pt idx="27063">
                  <c:v>0.66496527777777803</c:v>
                </c:pt>
                <c:pt idx="27064">
                  <c:v>0.664988425925926</c:v>
                </c:pt>
                <c:pt idx="27065">
                  <c:v>0.66501157407407396</c:v>
                </c:pt>
                <c:pt idx="27066">
                  <c:v>0.66503472222222204</c:v>
                </c:pt>
                <c:pt idx="27067">
                  <c:v>0.66505787037037001</c:v>
                </c:pt>
                <c:pt idx="27068">
                  <c:v>0.66508101851851897</c:v>
                </c:pt>
                <c:pt idx="27069">
                  <c:v>0.66510416666666705</c:v>
                </c:pt>
                <c:pt idx="27070">
                  <c:v>0.66512731481481502</c:v>
                </c:pt>
                <c:pt idx="27071">
                  <c:v>0.66516203703703702</c:v>
                </c:pt>
                <c:pt idx="27072">
                  <c:v>0.66518518518518499</c:v>
                </c:pt>
                <c:pt idx="27073">
                  <c:v>0.66520833333333296</c:v>
                </c:pt>
                <c:pt idx="27074">
                  <c:v>0.66523148148148203</c:v>
                </c:pt>
                <c:pt idx="27075">
                  <c:v>0.66525462962963</c:v>
                </c:pt>
                <c:pt idx="27076">
                  <c:v>0.66527777777777797</c:v>
                </c:pt>
                <c:pt idx="27077">
                  <c:v>0.66530092592592605</c:v>
                </c:pt>
                <c:pt idx="27078">
                  <c:v>0.66532407407407401</c:v>
                </c:pt>
                <c:pt idx="27079">
                  <c:v>0.66535879629629602</c:v>
                </c:pt>
                <c:pt idx="27080">
                  <c:v>0.66538194444444398</c:v>
                </c:pt>
                <c:pt idx="27081">
                  <c:v>0.66540509259259295</c:v>
                </c:pt>
                <c:pt idx="27082">
                  <c:v>0.66542824074074103</c:v>
                </c:pt>
                <c:pt idx="27083">
                  <c:v>0.66545138888888899</c:v>
                </c:pt>
                <c:pt idx="27084">
                  <c:v>0.66547453703703696</c:v>
                </c:pt>
                <c:pt idx="27085">
                  <c:v>0.66549768518518504</c:v>
                </c:pt>
                <c:pt idx="27086">
                  <c:v>0.66552083333333301</c:v>
                </c:pt>
                <c:pt idx="27087">
                  <c:v>0.66554398148148197</c:v>
                </c:pt>
                <c:pt idx="27088">
                  <c:v>0.66557870370370398</c:v>
                </c:pt>
                <c:pt idx="27089">
                  <c:v>0.66560185185185206</c:v>
                </c:pt>
                <c:pt idx="27090">
                  <c:v>0.66562500000000002</c:v>
                </c:pt>
                <c:pt idx="27091">
                  <c:v>0.66564814814814799</c:v>
                </c:pt>
                <c:pt idx="27092">
                  <c:v>0.66567129629629695</c:v>
                </c:pt>
                <c:pt idx="27093">
                  <c:v>0.66569444444444503</c:v>
                </c:pt>
                <c:pt idx="27094">
                  <c:v>0.665717592592593</c:v>
                </c:pt>
                <c:pt idx="27095">
                  <c:v>0.66574074074074097</c:v>
                </c:pt>
                <c:pt idx="27096">
                  <c:v>0.66576388888888904</c:v>
                </c:pt>
                <c:pt idx="27097">
                  <c:v>0.66579861111111105</c:v>
                </c:pt>
                <c:pt idx="27098">
                  <c:v>0.66582175925925902</c:v>
                </c:pt>
                <c:pt idx="27099">
                  <c:v>0.66584490740740798</c:v>
                </c:pt>
                <c:pt idx="27100">
                  <c:v>0.66586805555555595</c:v>
                </c:pt>
                <c:pt idx="27101">
                  <c:v>0.66589120370370403</c:v>
                </c:pt>
                <c:pt idx="27102">
                  <c:v>0.66591435185185199</c:v>
                </c:pt>
                <c:pt idx="27103">
                  <c:v>0.66593749999999996</c:v>
                </c:pt>
                <c:pt idx="27104">
                  <c:v>0.66596064814814804</c:v>
                </c:pt>
                <c:pt idx="27105">
                  <c:v>0.66599537037037104</c:v>
                </c:pt>
                <c:pt idx="27106">
                  <c:v>0.66601851851851901</c:v>
                </c:pt>
                <c:pt idx="27107">
                  <c:v>0.66604166666666698</c:v>
                </c:pt>
                <c:pt idx="27108">
                  <c:v>0.66606481481481505</c:v>
                </c:pt>
                <c:pt idx="27109">
                  <c:v>0.66608796296296302</c:v>
                </c:pt>
                <c:pt idx="27110">
                  <c:v>0.66611111111111099</c:v>
                </c:pt>
                <c:pt idx="27111">
                  <c:v>0.66613425925925895</c:v>
                </c:pt>
                <c:pt idx="27112">
                  <c:v>0.66615740740740703</c:v>
                </c:pt>
                <c:pt idx="27113">
                  <c:v>0.666180555555556</c:v>
                </c:pt>
                <c:pt idx="27114">
                  <c:v>0.66620370370370396</c:v>
                </c:pt>
                <c:pt idx="27115">
                  <c:v>0.66623842592592597</c:v>
                </c:pt>
                <c:pt idx="27116">
                  <c:v>0.66626157407407405</c:v>
                </c:pt>
                <c:pt idx="27117">
                  <c:v>0.66628472222222201</c:v>
                </c:pt>
                <c:pt idx="27118">
                  <c:v>0.66630787037036998</c:v>
                </c:pt>
                <c:pt idx="27119">
                  <c:v>0.66633101851851895</c:v>
                </c:pt>
                <c:pt idx="27120">
                  <c:v>0.66635416666666702</c:v>
                </c:pt>
                <c:pt idx="27121">
                  <c:v>0.66637731481481499</c:v>
                </c:pt>
                <c:pt idx="27122">
                  <c:v>0.66640046296296296</c:v>
                </c:pt>
                <c:pt idx="27123">
                  <c:v>0.66643518518518496</c:v>
                </c:pt>
                <c:pt idx="27124">
                  <c:v>0.66645833333333304</c:v>
                </c:pt>
                <c:pt idx="27125">
                  <c:v>0.66648148148148101</c:v>
                </c:pt>
                <c:pt idx="27126">
                  <c:v>0.66650462962962997</c:v>
                </c:pt>
                <c:pt idx="27127">
                  <c:v>0.66652777777777805</c:v>
                </c:pt>
                <c:pt idx="27128">
                  <c:v>0.66655092592592602</c:v>
                </c:pt>
                <c:pt idx="27129">
                  <c:v>0.66657407407407399</c:v>
                </c:pt>
                <c:pt idx="27130">
                  <c:v>0.66659722222222195</c:v>
                </c:pt>
                <c:pt idx="27131">
                  <c:v>0.66662037037037103</c:v>
                </c:pt>
                <c:pt idx="27132">
                  <c:v>0.66665509259259303</c:v>
                </c:pt>
                <c:pt idx="27133">
                  <c:v>0.666678240740741</c:v>
                </c:pt>
                <c:pt idx="27134">
                  <c:v>0.66670138888888897</c:v>
                </c:pt>
                <c:pt idx="27135">
                  <c:v>0.66672453703703705</c:v>
                </c:pt>
                <c:pt idx="27136">
                  <c:v>0.66674768518518501</c:v>
                </c:pt>
                <c:pt idx="27137">
                  <c:v>0.66677083333333398</c:v>
                </c:pt>
                <c:pt idx="27138">
                  <c:v>0.66679398148148195</c:v>
                </c:pt>
                <c:pt idx="27139">
                  <c:v>0.66682870370370395</c:v>
                </c:pt>
                <c:pt idx="27140">
                  <c:v>0.66685185185185203</c:v>
                </c:pt>
                <c:pt idx="27141">
                  <c:v>0.666875</c:v>
                </c:pt>
                <c:pt idx="27142">
                  <c:v>0.66689814814814796</c:v>
                </c:pt>
                <c:pt idx="27143">
                  <c:v>0.66692129629629604</c:v>
                </c:pt>
                <c:pt idx="27144">
                  <c:v>0.66694444444444501</c:v>
                </c:pt>
                <c:pt idx="27145">
                  <c:v>0.66696759259259297</c:v>
                </c:pt>
                <c:pt idx="27146">
                  <c:v>0.66699074074074105</c:v>
                </c:pt>
                <c:pt idx="27147">
                  <c:v>0.66701388888888902</c:v>
                </c:pt>
                <c:pt idx="27148">
                  <c:v>0.66703703703703698</c:v>
                </c:pt>
                <c:pt idx="27149">
                  <c:v>0.66707175925925899</c:v>
                </c:pt>
                <c:pt idx="27150">
                  <c:v>0.66709490740740796</c:v>
                </c:pt>
                <c:pt idx="27151">
                  <c:v>0.66711805555555603</c:v>
                </c:pt>
                <c:pt idx="27152">
                  <c:v>0.667141203703704</c:v>
                </c:pt>
                <c:pt idx="27153">
                  <c:v>0.66716435185185197</c:v>
                </c:pt>
                <c:pt idx="27154">
                  <c:v>0.66718750000000004</c:v>
                </c:pt>
                <c:pt idx="27155">
                  <c:v>0.66721064814814801</c:v>
                </c:pt>
                <c:pt idx="27156">
                  <c:v>0.66723379629629598</c:v>
                </c:pt>
                <c:pt idx="27157">
                  <c:v>0.66726851851851898</c:v>
                </c:pt>
                <c:pt idx="27158">
                  <c:v>0.66729166666666695</c:v>
                </c:pt>
                <c:pt idx="27159">
                  <c:v>0.66731481481481503</c:v>
                </c:pt>
                <c:pt idx="27160">
                  <c:v>0.66733796296296299</c:v>
                </c:pt>
                <c:pt idx="27161">
                  <c:v>0.66736111111111096</c:v>
                </c:pt>
                <c:pt idx="27162">
                  <c:v>0.66738425925925904</c:v>
                </c:pt>
                <c:pt idx="27163">
                  <c:v>0.66740740740740701</c:v>
                </c:pt>
                <c:pt idx="27164">
                  <c:v>0.66743055555555597</c:v>
                </c:pt>
                <c:pt idx="27165">
                  <c:v>0.66745370370370405</c:v>
                </c:pt>
                <c:pt idx="27166">
                  <c:v>0.66748842592592605</c:v>
                </c:pt>
                <c:pt idx="27167">
                  <c:v>0.66751157407407402</c:v>
                </c:pt>
                <c:pt idx="27168">
                  <c:v>0.66753472222222199</c:v>
                </c:pt>
                <c:pt idx="27169">
                  <c:v>0.66755787037037095</c:v>
                </c:pt>
                <c:pt idx="27170">
                  <c:v>0.66758101851851903</c:v>
                </c:pt>
                <c:pt idx="27171">
                  <c:v>0.667604166666667</c:v>
                </c:pt>
                <c:pt idx="27172">
                  <c:v>0.66762731481481496</c:v>
                </c:pt>
                <c:pt idx="27173">
                  <c:v>0.66765046296296304</c:v>
                </c:pt>
                <c:pt idx="27174">
                  <c:v>0.66767361111111101</c:v>
                </c:pt>
                <c:pt idx="27175">
                  <c:v>0.66770833333333302</c:v>
                </c:pt>
                <c:pt idx="27176">
                  <c:v>0.66773148148148198</c:v>
                </c:pt>
                <c:pt idx="27177">
                  <c:v>0.66775462962962995</c:v>
                </c:pt>
                <c:pt idx="27178">
                  <c:v>0.66777777777777803</c:v>
                </c:pt>
                <c:pt idx="27179">
                  <c:v>0.66780092592592599</c:v>
                </c:pt>
                <c:pt idx="27180">
                  <c:v>0.66782407407407396</c:v>
                </c:pt>
                <c:pt idx="27181">
                  <c:v>0.66784722222222204</c:v>
                </c:pt>
                <c:pt idx="27182">
                  <c:v>0.667870370370371</c:v>
                </c:pt>
                <c:pt idx="27183">
                  <c:v>0.66790509259259301</c:v>
                </c:pt>
                <c:pt idx="27184">
                  <c:v>0.66792824074074097</c:v>
                </c:pt>
                <c:pt idx="27185">
                  <c:v>0.66795138888888905</c:v>
                </c:pt>
                <c:pt idx="27186">
                  <c:v>0.66797453703703702</c:v>
                </c:pt>
                <c:pt idx="27187">
                  <c:v>0.66799768518518499</c:v>
                </c:pt>
                <c:pt idx="27188">
                  <c:v>0.66802083333333395</c:v>
                </c:pt>
                <c:pt idx="27189">
                  <c:v>0.66804398148148203</c:v>
                </c:pt>
                <c:pt idx="27190">
                  <c:v>0.668067129629629</c:v>
                </c:pt>
                <c:pt idx="27191">
                  <c:v>0.668101851851852</c:v>
                </c:pt>
                <c:pt idx="27192">
                  <c:v>0.66812499999999997</c:v>
                </c:pt>
                <c:pt idx="27193">
                  <c:v>0.66814814814814805</c:v>
                </c:pt>
                <c:pt idx="27194">
                  <c:v>0.66817129629629601</c:v>
                </c:pt>
                <c:pt idx="27195">
                  <c:v>0.66819444444444498</c:v>
                </c:pt>
                <c:pt idx="27196">
                  <c:v>0.66821759259259295</c:v>
                </c:pt>
                <c:pt idx="27197">
                  <c:v>0.66824074074074102</c:v>
                </c:pt>
                <c:pt idx="27198">
                  <c:v>0.66826388888888899</c:v>
                </c:pt>
                <c:pt idx="27199">
                  <c:v>0.668298611111111</c:v>
                </c:pt>
                <c:pt idx="27200">
                  <c:v>0.66832175925925896</c:v>
                </c:pt>
                <c:pt idx="27201">
                  <c:v>0.66834490740740704</c:v>
                </c:pt>
                <c:pt idx="27202">
                  <c:v>0.66836805555555501</c:v>
                </c:pt>
                <c:pt idx="27203">
                  <c:v>0.66839120370370397</c:v>
                </c:pt>
                <c:pt idx="27204">
                  <c:v>0.66841435185185205</c:v>
                </c:pt>
                <c:pt idx="27205">
                  <c:v>0.66843750000000002</c:v>
                </c:pt>
                <c:pt idx="27206">
                  <c:v>0.66846064814814798</c:v>
                </c:pt>
                <c:pt idx="27207">
                  <c:v>0.66848379629629595</c:v>
                </c:pt>
                <c:pt idx="27208">
                  <c:v>0.66851851851851896</c:v>
                </c:pt>
                <c:pt idx="27209">
                  <c:v>0.66854166666666703</c:v>
                </c:pt>
                <c:pt idx="27210">
                  <c:v>0.668564814814815</c:v>
                </c:pt>
                <c:pt idx="27211">
                  <c:v>0.66858796296296297</c:v>
                </c:pt>
                <c:pt idx="27212">
                  <c:v>0.66861111111111104</c:v>
                </c:pt>
                <c:pt idx="27213">
                  <c:v>0.66863425925925901</c:v>
                </c:pt>
                <c:pt idx="27214">
                  <c:v>0.66865740740740798</c:v>
                </c:pt>
                <c:pt idx="27215">
                  <c:v>0.66868055555555606</c:v>
                </c:pt>
                <c:pt idx="27216">
                  <c:v>0.66871527777777795</c:v>
                </c:pt>
                <c:pt idx="27217">
                  <c:v>0.66873842592592603</c:v>
                </c:pt>
                <c:pt idx="27218">
                  <c:v>0.66876157407407399</c:v>
                </c:pt>
                <c:pt idx="27219">
                  <c:v>0.66878472222222196</c:v>
                </c:pt>
                <c:pt idx="27220">
                  <c:v>0.66880787037037004</c:v>
                </c:pt>
                <c:pt idx="27221">
                  <c:v>0.668831018518519</c:v>
                </c:pt>
                <c:pt idx="27222">
                  <c:v>0.66885416666666697</c:v>
                </c:pt>
                <c:pt idx="27223">
                  <c:v>0.66887731481481505</c:v>
                </c:pt>
                <c:pt idx="27224">
                  <c:v>0.66890046296296302</c:v>
                </c:pt>
                <c:pt idx="27225">
                  <c:v>0.66893518518518502</c:v>
                </c:pt>
                <c:pt idx="27226">
                  <c:v>0.66895833333333299</c:v>
                </c:pt>
                <c:pt idx="27227">
                  <c:v>0.66898148148148195</c:v>
                </c:pt>
                <c:pt idx="27228">
                  <c:v>0.66900462962963003</c:v>
                </c:pt>
                <c:pt idx="27229">
                  <c:v>0.669027777777778</c:v>
                </c:pt>
                <c:pt idx="27230">
                  <c:v>0.66905092592592597</c:v>
                </c:pt>
                <c:pt idx="27231">
                  <c:v>0.66907407407407404</c:v>
                </c:pt>
                <c:pt idx="27232">
                  <c:v>0.66909722222222201</c:v>
                </c:pt>
                <c:pt idx="27233">
                  <c:v>0.66912037037036998</c:v>
                </c:pt>
                <c:pt idx="27234">
                  <c:v>0.66915509259259298</c:v>
                </c:pt>
                <c:pt idx="27235">
                  <c:v>0.66917824074074095</c:v>
                </c:pt>
                <c:pt idx="27236">
                  <c:v>0.66920138888888903</c:v>
                </c:pt>
                <c:pt idx="27237">
                  <c:v>0.66922453703703699</c:v>
                </c:pt>
                <c:pt idx="27238">
                  <c:v>0.66924768518518496</c:v>
                </c:pt>
                <c:pt idx="27239">
                  <c:v>0.66927083333333404</c:v>
                </c:pt>
                <c:pt idx="27240">
                  <c:v>0.669293981481481</c:v>
                </c:pt>
                <c:pt idx="27241">
                  <c:v>0.66931712962962897</c:v>
                </c:pt>
                <c:pt idx="27242">
                  <c:v>0.66934027777777805</c:v>
                </c:pt>
                <c:pt idx="27243">
                  <c:v>0.66937500000000005</c:v>
                </c:pt>
                <c:pt idx="27244">
                  <c:v>0.66939814814814802</c:v>
                </c:pt>
                <c:pt idx="27245">
                  <c:v>0.66942129629629599</c:v>
                </c:pt>
                <c:pt idx="27246">
                  <c:v>0.66944444444444495</c:v>
                </c:pt>
                <c:pt idx="27247">
                  <c:v>0.66946759259259303</c:v>
                </c:pt>
                <c:pt idx="27248">
                  <c:v>0.669490740740741</c:v>
                </c:pt>
                <c:pt idx="27249">
                  <c:v>0.66951388888888896</c:v>
                </c:pt>
                <c:pt idx="27250">
                  <c:v>0.66953703703703704</c:v>
                </c:pt>
                <c:pt idx="27251">
                  <c:v>0.66957175925925905</c:v>
                </c:pt>
                <c:pt idx="27252">
                  <c:v>0.66959490740740801</c:v>
                </c:pt>
                <c:pt idx="27253">
                  <c:v>0.66961805555555598</c:v>
                </c:pt>
                <c:pt idx="27254">
                  <c:v>0.66964120370370395</c:v>
                </c:pt>
                <c:pt idx="27255">
                  <c:v>0.66966435185185202</c:v>
                </c:pt>
                <c:pt idx="27256">
                  <c:v>0.66968749999999999</c:v>
                </c:pt>
                <c:pt idx="27257">
                  <c:v>0.66971064814814796</c:v>
                </c:pt>
                <c:pt idx="27258">
                  <c:v>0.66973379629629604</c:v>
                </c:pt>
                <c:pt idx="27259">
                  <c:v>0.669756944444444</c:v>
                </c:pt>
                <c:pt idx="27260">
                  <c:v>0.66979166666666701</c:v>
                </c:pt>
                <c:pt idx="27261">
                  <c:v>0.66981481481481497</c:v>
                </c:pt>
                <c:pt idx="27262">
                  <c:v>0.66983796296296305</c:v>
                </c:pt>
                <c:pt idx="27263">
                  <c:v>0.66986111111111102</c:v>
                </c:pt>
                <c:pt idx="27264">
                  <c:v>0.66988425925925899</c:v>
                </c:pt>
                <c:pt idx="27265">
                  <c:v>0.66990740740740795</c:v>
                </c:pt>
                <c:pt idx="27266">
                  <c:v>0.66993055555555603</c:v>
                </c:pt>
                <c:pt idx="27267">
                  <c:v>0.669953703703704</c:v>
                </c:pt>
                <c:pt idx="27268">
                  <c:v>0.66997685185185196</c:v>
                </c:pt>
                <c:pt idx="27269">
                  <c:v>0.67001157407407397</c:v>
                </c:pt>
                <c:pt idx="27270">
                  <c:v>0.67003472222222205</c:v>
                </c:pt>
                <c:pt idx="27271">
                  <c:v>0.67005787037037001</c:v>
                </c:pt>
                <c:pt idx="27272">
                  <c:v>0.67008101851851898</c:v>
                </c:pt>
                <c:pt idx="27273">
                  <c:v>0.67010416666666694</c:v>
                </c:pt>
                <c:pt idx="27274">
                  <c:v>0.67012731481481502</c:v>
                </c:pt>
                <c:pt idx="27275">
                  <c:v>0.67015046296296299</c:v>
                </c:pt>
                <c:pt idx="27276">
                  <c:v>0.67017361111111096</c:v>
                </c:pt>
                <c:pt idx="27277">
                  <c:v>0.67020833333333396</c:v>
                </c:pt>
                <c:pt idx="27278">
                  <c:v>0.67023148148148204</c:v>
                </c:pt>
                <c:pt idx="27279">
                  <c:v>0.67025462962963001</c:v>
                </c:pt>
                <c:pt idx="27280">
                  <c:v>0.67027777777777797</c:v>
                </c:pt>
                <c:pt idx="27281">
                  <c:v>0.67030092592592605</c:v>
                </c:pt>
                <c:pt idx="27282">
                  <c:v>0.67032407407407402</c:v>
                </c:pt>
                <c:pt idx="27283">
                  <c:v>0.67034722222222198</c:v>
                </c:pt>
                <c:pt idx="27284">
                  <c:v>0.67037037037037095</c:v>
                </c:pt>
                <c:pt idx="27285">
                  <c:v>0.67039351851851903</c:v>
                </c:pt>
                <c:pt idx="27286">
                  <c:v>0.67042824074074103</c:v>
                </c:pt>
                <c:pt idx="27287">
                  <c:v>0.670451388888889</c:v>
                </c:pt>
                <c:pt idx="27288">
                  <c:v>0.67047453703703697</c:v>
                </c:pt>
                <c:pt idx="27289">
                  <c:v>0.67049768518518504</c:v>
                </c:pt>
                <c:pt idx="27290">
                  <c:v>0.67052083333333301</c:v>
                </c:pt>
                <c:pt idx="27291">
                  <c:v>0.67054398148148098</c:v>
                </c:pt>
                <c:pt idx="27292">
                  <c:v>0.67056712962963005</c:v>
                </c:pt>
                <c:pt idx="27293">
                  <c:v>0.67059027777777802</c:v>
                </c:pt>
                <c:pt idx="27294">
                  <c:v>0.67061342592592599</c:v>
                </c:pt>
                <c:pt idx="27295">
                  <c:v>0.67064814814814799</c:v>
                </c:pt>
                <c:pt idx="27296">
                  <c:v>0.67067129629629696</c:v>
                </c:pt>
                <c:pt idx="27297">
                  <c:v>0.67069444444444504</c:v>
                </c:pt>
                <c:pt idx="27298">
                  <c:v>0.670717592592593</c:v>
                </c:pt>
                <c:pt idx="27299">
                  <c:v>0.67074074074074097</c:v>
                </c:pt>
                <c:pt idx="27300">
                  <c:v>0.67076388888888905</c:v>
                </c:pt>
                <c:pt idx="27301">
                  <c:v>0.67078703703703701</c:v>
                </c:pt>
                <c:pt idx="27302">
                  <c:v>0.67081018518518498</c:v>
                </c:pt>
                <c:pt idx="27303">
                  <c:v>0.67084490740740699</c:v>
                </c:pt>
                <c:pt idx="27304">
                  <c:v>0.67086805555555595</c:v>
                </c:pt>
                <c:pt idx="27305">
                  <c:v>0.67089120370370403</c:v>
                </c:pt>
                <c:pt idx="27306">
                  <c:v>0.670914351851852</c:v>
                </c:pt>
                <c:pt idx="27307">
                  <c:v>0.67093749999999996</c:v>
                </c:pt>
                <c:pt idx="27308">
                  <c:v>0.67096064814814804</c:v>
                </c:pt>
                <c:pt idx="27309">
                  <c:v>0.67098379629629601</c:v>
                </c:pt>
                <c:pt idx="27310">
                  <c:v>0.67100694444444497</c:v>
                </c:pt>
                <c:pt idx="27311">
                  <c:v>0.67104166666666698</c:v>
                </c:pt>
                <c:pt idx="27312">
                  <c:v>0.67106481481481495</c:v>
                </c:pt>
                <c:pt idx="27313">
                  <c:v>0.67108796296296302</c:v>
                </c:pt>
                <c:pt idx="27314">
                  <c:v>0.67111111111111099</c:v>
                </c:pt>
                <c:pt idx="27315">
                  <c:v>0.67113425925925896</c:v>
                </c:pt>
                <c:pt idx="27316">
                  <c:v>0.67115740740740704</c:v>
                </c:pt>
                <c:pt idx="27317">
                  <c:v>0.671180555555556</c:v>
                </c:pt>
                <c:pt idx="27318">
                  <c:v>0.67120370370370397</c:v>
                </c:pt>
                <c:pt idx="27319">
                  <c:v>0.67123842592592597</c:v>
                </c:pt>
                <c:pt idx="27320">
                  <c:v>0.67126157407407405</c:v>
                </c:pt>
                <c:pt idx="27321">
                  <c:v>0.67128472222222202</c:v>
                </c:pt>
                <c:pt idx="27322">
                  <c:v>0.67130787037037098</c:v>
                </c:pt>
                <c:pt idx="27323">
                  <c:v>0.67133101851851895</c:v>
                </c:pt>
                <c:pt idx="27324">
                  <c:v>0.67135416666666703</c:v>
                </c:pt>
                <c:pt idx="27325">
                  <c:v>0.671377314814815</c:v>
                </c:pt>
                <c:pt idx="27326">
                  <c:v>0.67140046296296296</c:v>
                </c:pt>
                <c:pt idx="27327">
                  <c:v>0.67143518518518497</c:v>
                </c:pt>
                <c:pt idx="27328">
                  <c:v>0.67145833333333305</c:v>
                </c:pt>
                <c:pt idx="27329">
                  <c:v>0.67148148148148201</c:v>
                </c:pt>
                <c:pt idx="27330">
                  <c:v>0.67150462962962998</c:v>
                </c:pt>
                <c:pt idx="27331">
                  <c:v>0.67152777777777795</c:v>
                </c:pt>
                <c:pt idx="27332">
                  <c:v>0.67155092592592602</c:v>
                </c:pt>
                <c:pt idx="27333">
                  <c:v>0.67157407407407399</c:v>
                </c:pt>
                <c:pt idx="27334">
                  <c:v>0.67159722222222196</c:v>
                </c:pt>
                <c:pt idx="27335">
                  <c:v>0.67162037037037103</c:v>
                </c:pt>
                <c:pt idx="27336">
                  <c:v>0.67165509259259304</c:v>
                </c:pt>
                <c:pt idx="27337">
                  <c:v>0.67167824074074101</c:v>
                </c:pt>
                <c:pt idx="27338">
                  <c:v>0.67170138888888897</c:v>
                </c:pt>
                <c:pt idx="27339">
                  <c:v>0.67172453703703705</c:v>
                </c:pt>
                <c:pt idx="27340">
                  <c:v>0.67174768518518502</c:v>
                </c:pt>
                <c:pt idx="27341">
                  <c:v>0.67177083333333398</c:v>
                </c:pt>
                <c:pt idx="27342">
                  <c:v>0.67179398148148195</c:v>
                </c:pt>
                <c:pt idx="27343">
                  <c:v>0.67181712962963003</c:v>
                </c:pt>
                <c:pt idx="27344">
                  <c:v>0.67185185185185203</c:v>
                </c:pt>
                <c:pt idx="27345">
                  <c:v>0.671875</c:v>
                </c:pt>
                <c:pt idx="27346">
                  <c:v>0.67189814814814797</c:v>
                </c:pt>
                <c:pt idx="27347">
                  <c:v>0.67192129629629704</c:v>
                </c:pt>
                <c:pt idx="27348">
                  <c:v>0.67194444444444401</c:v>
                </c:pt>
                <c:pt idx="27349">
                  <c:v>0.67196759259259298</c:v>
                </c:pt>
                <c:pt idx="27350">
                  <c:v>0.67199074074074105</c:v>
                </c:pt>
                <c:pt idx="27351">
                  <c:v>0.67201388888888902</c:v>
                </c:pt>
                <c:pt idx="27352">
                  <c:v>0.67203703703703699</c:v>
                </c:pt>
                <c:pt idx="27353">
                  <c:v>0.67207175925925899</c:v>
                </c:pt>
                <c:pt idx="27354">
                  <c:v>0.67209490740740796</c:v>
                </c:pt>
                <c:pt idx="27355">
                  <c:v>0.67211805555555604</c:v>
                </c:pt>
                <c:pt idx="27356">
                  <c:v>0.672141203703704</c:v>
                </c:pt>
                <c:pt idx="27357">
                  <c:v>0.67216435185185197</c:v>
                </c:pt>
                <c:pt idx="27358">
                  <c:v>0.67218750000000005</c:v>
                </c:pt>
                <c:pt idx="27359">
                  <c:v>0.67221064814814802</c:v>
                </c:pt>
                <c:pt idx="27360">
                  <c:v>0.67223379629629598</c:v>
                </c:pt>
                <c:pt idx="27361">
                  <c:v>0.67225694444444395</c:v>
                </c:pt>
                <c:pt idx="27362">
                  <c:v>0.67229166666666695</c:v>
                </c:pt>
                <c:pt idx="27363">
                  <c:v>0.67231481481481503</c:v>
                </c:pt>
                <c:pt idx="27364">
                  <c:v>0.672337962962963</c:v>
                </c:pt>
                <c:pt idx="27365">
                  <c:v>0.67236111111111097</c:v>
                </c:pt>
                <c:pt idx="27366">
                  <c:v>0.67238425925925904</c:v>
                </c:pt>
                <c:pt idx="27367">
                  <c:v>0.67240740740740701</c:v>
                </c:pt>
                <c:pt idx="27368">
                  <c:v>0.67243055555555598</c:v>
                </c:pt>
                <c:pt idx="27369">
                  <c:v>0.67245370370370405</c:v>
                </c:pt>
                <c:pt idx="27370">
                  <c:v>0.67248842592592595</c:v>
                </c:pt>
                <c:pt idx="27371">
                  <c:v>0.67251157407407403</c:v>
                </c:pt>
                <c:pt idx="27372">
                  <c:v>0.67253472222222199</c:v>
                </c:pt>
                <c:pt idx="27373">
                  <c:v>0.67255787037037096</c:v>
                </c:pt>
                <c:pt idx="27374">
                  <c:v>0.67258101851851904</c:v>
                </c:pt>
                <c:pt idx="27375">
                  <c:v>0.672604166666667</c:v>
                </c:pt>
                <c:pt idx="27376">
                  <c:v>0.67262731481481497</c:v>
                </c:pt>
                <c:pt idx="27377">
                  <c:v>0.67265046296296305</c:v>
                </c:pt>
                <c:pt idx="27378">
                  <c:v>0.67268518518518505</c:v>
                </c:pt>
                <c:pt idx="27379">
                  <c:v>0.67270833333333302</c:v>
                </c:pt>
                <c:pt idx="27380">
                  <c:v>0.67273148148148199</c:v>
                </c:pt>
                <c:pt idx="27381">
                  <c:v>0.67275462962962995</c:v>
                </c:pt>
                <c:pt idx="27382">
                  <c:v>0.67277777777777803</c:v>
                </c:pt>
                <c:pt idx="27383">
                  <c:v>0.672800925925926</c:v>
                </c:pt>
                <c:pt idx="27384">
                  <c:v>0.67282407407407396</c:v>
                </c:pt>
                <c:pt idx="27385">
                  <c:v>0.67284722222222204</c:v>
                </c:pt>
                <c:pt idx="27386">
                  <c:v>0.67288194444444505</c:v>
                </c:pt>
                <c:pt idx="27387">
                  <c:v>0.67290509259259301</c:v>
                </c:pt>
                <c:pt idx="27388">
                  <c:v>0.67292824074074098</c:v>
                </c:pt>
                <c:pt idx="27389">
                  <c:v>0.67295138888888895</c:v>
                </c:pt>
                <c:pt idx="27390">
                  <c:v>0.67297453703703702</c:v>
                </c:pt>
                <c:pt idx="27391">
                  <c:v>0.67299768518518499</c:v>
                </c:pt>
                <c:pt idx="27392">
                  <c:v>0.67302083333333396</c:v>
                </c:pt>
                <c:pt idx="27393">
                  <c:v>0.67304398148148203</c:v>
                </c:pt>
                <c:pt idx="27394">
                  <c:v>0.67306712962963</c:v>
                </c:pt>
                <c:pt idx="27395">
                  <c:v>0.67310185185185201</c:v>
                </c:pt>
                <c:pt idx="27396">
                  <c:v>0.67312499999999997</c:v>
                </c:pt>
                <c:pt idx="27397">
                  <c:v>0.67314814814814805</c:v>
                </c:pt>
                <c:pt idx="27398">
                  <c:v>0.67317129629629602</c:v>
                </c:pt>
                <c:pt idx="27399">
                  <c:v>0.67319444444444498</c:v>
                </c:pt>
                <c:pt idx="27400">
                  <c:v>0.67321759259259295</c:v>
                </c:pt>
                <c:pt idx="27401">
                  <c:v>0.67324074074074103</c:v>
                </c:pt>
                <c:pt idx="27402">
                  <c:v>0.67326388888888899</c:v>
                </c:pt>
                <c:pt idx="27403">
                  <c:v>0.673298611111111</c:v>
                </c:pt>
                <c:pt idx="27404">
                  <c:v>0.67332175925925897</c:v>
                </c:pt>
                <c:pt idx="27405">
                  <c:v>0.67334490740740804</c:v>
                </c:pt>
                <c:pt idx="27406">
                  <c:v>0.67336805555555601</c:v>
                </c:pt>
                <c:pt idx="27407">
                  <c:v>0.67339120370370398</c:v>
                </c:pt>
                <c:pt idx="27408">
                  <c:v>0.67341435185185206</c:v>
                </c:pt>
                <c:pt idx="27409">
                  <c:v>0.67343750000000002</c:v>
                </c:pt>
                <c:pt idx="27410">
                  <c:v>0.67346064814814799</c:v>
                </c:pt>
                <c:pt idx="27411">
                  <c:v>0.67349537037036999</c:v>
                </c:pt>
                <c:pt idx="27412">
                  <c:v>0.67351851851851896</c:v>
                </c:pt>
                <c:pt idx="27413">
                  <c:v>0.67354166666666704</c:v>
                </c:pt>
                <c:pt idx="27414">
                  <c:v>0.673564814814815</c:v>
                </c:pt>
                <c:pt idx="27415">
                  <c:v>0.67358796296296297</c:v>
                </c:pt>
                <c:pt idx="27416">
                  <c:v>0.67361111111111105</c:v>
                </c:pt>
                <c:pt idx="27417">
                  <c:v>0.67363425925925902</c:v>
                </c:pt>
                <c:pt idx="27418">
                  <c:v>0.67365740740740798</c:v>
                </c:pt>
                <c:pt idx="27419">
                  <c:v>0.67369212962962999</c:v>
                </c:pt>
                <c:pt idx="27420">
                  <c:v>0.67371527777777795</c:v>
                </c:pt>
                <c:pt idx="27421">
                  <c:v>0.67373842592592603</c:v>
                </c:pt>
                <c:pt idx="27422">
                  <c:v>0.673761574074074</c:v>
                </c:pt>
                <c:pt idx="27423">
                  <c:v>0.67378472222222197</c:v>
                </c:pt>
                <c:pt idx="27424">
                  <c:v>0.67380787037037104</c:v>
                </c:pt>
                <c:pt idx="27425">
                  <c:v>0.67383101851851901</c:v>
                </c:pt>
                <c:pt idx="27426">
                  <c:v>0.67385416666666698</c:v>
                </c:pt>
                <c:pt idx="27427">
                  <c:v>0.67388888888888898</c:v>
                </c:pt>
                <c:pt idx="27428">
                  <c:v>0.67391203703703695</c:v>
                </c:pt>
                <c:pt idx="27429">
                  <c:v>0.67393518518518503</c:v>
                </c:pt>
                <c:pt idx="27430">
                  <c:v>0.67395833333333299</c:v>
                </c:pt>
                <c:pt idx="27431">
                  <c:v>0.67398148148148196</c:v>
                </c:pt>
                <c:pt idx="27432">
                  <c:v>0.67400462962963004</c:v>
                </c:pt>
                <c:pt idx="27433">
                  <c:v>0.674027777777778</c:v>
                </c:pt>
                <c:pt idx="27434">
                  <c:v>0.67406250000000001</c:v>
                </c:pt>
                <c:pt idx="27435">
                  <c:v>0.67408564814814798</c:v>
                </c:pt>
                <c:pt idx="27436">
                  <c:v>0.67410879629629605</c:v>
                </c:pt>
                <c:pt idx="27437">
                  <c:v>0.67413194444444502</c:v>
                </c:pt>
                <c:pt idx="27438">
                  <c:v>0.67415509259259299</c:v>
                </c:pt>
                <c:pt idx="27439">
                  <c:v>0.67417824074074095</c:v>
                </c:pt>
                <c:pt idx="27440">
                  <c:v>0.67420138888888903</c:v>
                </c:pt>
                <c:pt idx="27441">
                  <c:v>0.674224537037037</c:v>
                </c:pt>
                <c:pt idx="27442">
                  <c:v>0.67424768518518496</c:v>
                </c:pt>
                <c:pt idx="27443">
                  <c:v>0.67428240740740697</c:v>
                </c:pt>
                <c:pt idx="27444">
                  <c:v>0.67430555555555605</c:v>
                </c:pt>
                <c:pt idx="27445">
                  <c:v>0.67432870370370401</c:v>
                </c:pt>
                <c:pt idx="27446">
                  <c:v>0.67435185185185198</c:v>
                </c:pt>
                <c:pt idx="27447">
                  <c:v>0.67437499999999995</c:v>
                </c:pt>
                <c:pt idx="27448">
                  <c:v>0.67439814814814802</c:v>
                </c:pt>
                <c:pt idx="27449">
                  <c:v>0.67442129629629599</c:v>
                </c:pt>
                <c:pt idx="27450">
                  <c:v>0.67444444444444496</c:v>
                </c:pt>
                <c:pt idx="27451">
                  <c:v>0.67446759259259303</c:v>
                </c:pt>
                <c:pt idx="27452">
                  <c:v>0.67450231481481504</c:v>
                </c:pt>
                <c:pt idx="27453">
                  <c:v>0.67452546296296301</c:v>
                </c:pt>
                <c:pt idx="27454">
                  <c:v>0.67454861111111097</c:v>
                </c:pt>
                <c:pt idx="27455">
                  <c:v>0.67457175925925905</c:v>
                </c:pt>
                <c:pt idx="27456">
                  <c:v>0.67459490740740702</c:v>
                </c:pt>
                <c:pt idx="27457">
                  <c:v>0.67461805555555598</c:v>
                </c:pt>
                <c:pt idx="27458">
                  <c:v>0.67464120370370395</c:v>
                </c:pt>
                <c:pt idx="27459">
                  <c:v>0.67466435185185203</c:v>
                </c:pt>
                <c:pt idx="27460">
                  <c:v>0.67469907407407403</c:v>
                </c:pt>
                <c:pt idx="27461">
                  <c:v>0.674722222222222</c:v>
                </c:pt>
                <c:pt idx="27462">
                  <c:v>0.67474537037037097</c:v>
                </c:pt>
                <c:pt idx="27463">
                  <c:v>0.67476851851851904</c:v>
                </c:pt>
                <c:pt idx="27464">
                  <c:v>0.67479166666666701</c:v>
                </c:pt>
                <c:pt idx="27465">
                  <c:v>0.67481481481481498</c:v>
                </c:pt>
                <c:pt idx="27466">
                  <c:v>0.67483796296296295</c:v>
                </c:pt>
                <c:pt idx="27467">
                  <c:v>0.67486111111111102</c:v>
                </c:pt>
                <c:pt idx="27468">
                  <c:v>0.67489583333333403</c:v>
                </c:pt>
                <c:pt idx="27469">
                  <c:v>0.674918981481481</c:v>
                </c:pt>
                <c:pt idx="27470">
                  <c:v>0.67494212962962996</c:v>
                </c:pt>
                <c:pt idx="27471">
                  <c:v>0.67496527777777804</c:v>
                </c:pt>
                <c:pt idx="27472">
                  <c:v>0.67498842592592601</c:v>
                </c:pt>
                <c:pt idx="27473">
                  <c:v>0.67501157407407397</c:v>
                </c:pt>
                <c:pt idx="27474">
                  <c:v>0.67503472222222205</c:v>
                </c:pt>
                <c:pt idx="27475">
                  <c:v>0.67505787037037002</c:v>
                </c:pt>
                <c:pt idx="27476">
                  <c:v>0.67509259259259302</c:v>
                </c:pt>
                <c:pt idx="27477">
                  <c:v>0.67511574074074099</c:v>
                </c:pt>
                <c:pt idx="27478">
                  <c:v>0.67513888888888896</c:v>
                </c:pt>
                <c:pt idx="27479">
                  <c:v>0.67516203703703703</c:v>
                </c:pt>
                <c:pt idx="27480">
                  <c:v>0.675185185185185</c:v>
                </c:pt>
                <c:pt idx="27481">
                  <c:v>0.67520833333333297</c:v>
                </c:pt>
                <c:pt idx="27482">
                  <c:v>0.67523148148148204</c:v>
                </c:pt>
                <c:pt idx="27483">
                  <c:v>0.67525462962963001</c:v>
                </c:pt>
                <c:pt idx="27484">
                  <c:v>0.67527777777777798</c:v>
                </c:pt>
                <c:pt idx="27485">
                  <c:v>0.67531249999999998</c:v>
                </c:pt>
                <c:pt idx="27486">
                  <c:v>0.67533564814814795</c:v>
                </c:pt>
                <c:pt idx="27487">
                  <c:v>0.67535879629629603</c:v>
                </c:pt>
                <c:pt idx="27488">
                  <c:v>0.67538194444444499</c:v>
                </c:pt>
                <c:pt idx="27489">
                  <c:v>0.67540509259259296</c:v>
                </c:pt>
                <c:pt idx="27490">
                  <c:v>0.67542824074074104</c:v>
                </c:pt>
                <c:pt idx="27491">
                  <c:v>0.675451388888889</c:v>
                </c:pt>
                <c:pt idx="27492">
                  <c:v>0.67548611111111101</c:v>
                </c:pt>
                <c:pt idx="27493">
                  <c:v>0.67550925925925898</c:v>
                </c:pt>
                <c:pt idx="27494">
                  <c:v>0.67553240740740705</c:v>
                </c:pt>
                <c:pt idx="27495">
                  <c:v>0.67555555555555602</c:v>
                </c:pt>
                <c:pt idx="27496">
                  <c:v>0.67557870370370399</c:v>
                </c:pt>
                <c:pt idx="27497">
                  <c:v>0.67560185185185195</c:v>
                </c:pt>
                <c:pt idx="27498">
                  <c:v>0.67562500000000003</c:v>
                </c:pt>
                <c:pt idx="27499">
                  <c:v>0.67565972222222204</c:v>
                </c:pt>
                <c:pt idx="27500">
                  <c:v>0.675682870370371</c:v>
                </c:pt>
                <c:pt idx="27501">
                  <c:v>0.67570601851851897</c:v>
                </c:pt>
                <c:pt idx="27502">
                  <c:v>0.67572916666666705</c:v>
                </c:pt>
                <c:pt idx="27503">
                  <c:v>0.67575231481481501</c:v>
                </c:pt>
                <c:pt idx="27504">
                  <c:v>0.67577546296296298</c:v>
                </c:pt>
                <c:pt idx="27505">
                  <c:v>0.67579861111111095</c:v>
                </c:pt>
                <c:pt idx="27506">
                  <c:v>0.67582175925925903</c:v>
                </c:pt>
                <c:pt idx="27507">
                  <c:v>0.67585648148148203</c:v>
                </c:pt>
                <c:pt idx="27508">
                  <c:v>0.67587962962963</c:v>
                </c:pt>
                <c:pt idx="27509">
                  <c:v>0.67590277777777796</c:v>
                </c:pt>
                <c:pt idx="27510">
                  <c:v>0.67592592592592604</c:v>
                </c:pt>
                <c:pt idx="27511">
                  <c:v>0.67594907407407401</c:v>
                </c:pt>
                <c:pt idx="27512">
                  <c:v>0.67597222222222197</c:v>
                </c:pt>
                <c:pt idx="27513">
                  <c:v>0.67599537037037105</c:v>
                </c:pt>
                <c:pt idx="27514">
                  <c:v>0.67603009259259295</c:v>
                </c:pt>
                <c:pt idx="27515">
                  <c:v>0.67605324074074102</c:v>
                </c:pt>
                <c:pt idx="27516">
                  <c:v>0.67607638888888899</c:v>
                </c:pt>
                <c:pt idx="27517">
                  <c:v>0.67609953703703696</c:v>
                </c:pt>
                <c:pt idx="27518">
                  <c:v>0.67612268518518504</c:v>
                </c:pt>
                <c:pt idx="27519">
                  <c:v>0.676145833333334</c:v>
                </c:pt>
                <c:pt idx="27520">
                  <c:v>0.67616898148148197</c:v>
                </c:pt>
                <c:pt idx="27521">
                  <c:v>0.67619212962963005</c:v>
                </c:pt>
                <c:pt idx="27522">
                  <c:v>0.67621527777777801</c:v>
                </c:pt>
                <c:pt idx="27523">
                  <c:v>0.67625000000000002</c:v>
                </c:pt>
                <c:pt idx="27524">
                  <c:v>0.67627314814814798</c:v>
                </c:pt>
                <c:pt idx="27525">
                  <c:v>0.67629629629629595</c:v>
                </c:pt>
                <c:pt idx="27526">
                  <c:v>0.67631944444444403</c:v>
                </c:pt>
                <c:pt idx="27527">
                  <c:v>0.67634259259259299</c:v>
                </c:pt>
                <c:pt idx="27528">
                  <c:v>0.67636574074074096</c:v>
                </c:pt>
                <c:pt idx="27529">
                  <c:v>0.67638888888888904</c:v>
                </c:pt>
                <c:pt idx="27530">
                  <c:v>0.67641203703703701</c:v>
                </c:pt>
                <c:pt idx="27531">
                  <c:v>0.67644675925925901</c:v>
                </c:pt>
                <c:pt idx="27532">
                  <c:v>0.67646990740740698</c:v>
                </c:pt>
                <c:pt idx="27533">
                  <c:v>0.67649305555555606</c:v>
                </c:pt>
                <c:pt idx="27534">
                  <c:v>0.67651620370370402</c:v>
                </c:pt>
                <c:pt idx="27535">
                  <c:v>0.67653935185185199</c:v>
                </c:pt>
                <c:pt idx="27536">
                  <c:v>0.67656249999999996</c:v>
                </c:pt>
                <c:pt idx="27537">
                  <c:v>0.67658564814814803</c:v>
                </c:pt>
                <c:pt idx="27538">
                  <c:v>0.676608796296296</c:v>
                </c:pt>
                <c:pt idx="27539">
                  <c:v>0.67663194444444497</c:v>
                </c:pt>
                <c:pt idx="27540">
                  <c:v>0.67666666666666697</c:v>
                </c:pt>
                <c:pt idx="27541">
                  <c:v>0.67668981481481505</c:v>
                </c:pt>
                <c:pt idx="27542">
                  <c:v>0.67671296296296302</c:v>
                </c:pt>
                <c:pt idx="27543">
                  <c:v>0.67673611111111098</c:v>
                </c:pt>
                <c:pt idx="27544">
                  <c:v>0.67675925925925895</c:v>
                </c:pt>
                <c:pt idx="27545">
                  <c:v>0.67678240740740803</c:v>
                </c:pt>
                <c:pt idx="27546">
                  <c:v>0.67680555555555599</c:v>
                </c:pt>
                <c:pt idx="27547">
                  <c:v>0.67682870370370396</c:v>
                </c:pt>
                <c:pt idx="27548">
                  <c:v>0.67686342592592597</c:v>
                </c:pt>
                <c:pt idx="27549">
                  <c:v>0.67688657407407404</c:v>
                </c:pt>
                <c:pt idx="27550">
                  <c:v>0.67690972222222201</c:v>
                </c:pt>
                <c:pt idx="27551">
                  <c:v>0.67693287037036998</c:v>
                </c:pt>
                <c:pt idx="27552">
                  <c:v>0.67695601851851905</c:v>
                </c:pt>
                <c:pt idx="27553">
                  <c:v>0.67697916666666702</c:v>
                </c:pt>
                <c:pt idx="27554">
                  <c:v>0.67700231481481499</c:v>
                </c:pt>
                <c:pt idx="27555">
                  <c:v>0.67702546296296295</c:v>
                </c:pt>
                <c:pt idx="27556">
                  <c:v>0.67704861111111103</c:v>
                </c:pt>
                <c:pt idx="27557">
                  <c:v>0.67708333333333304</c:v>
                </c:pt>
                <c:pt idx="27558">
                  <c:v>0.677106481481481</c:v>
                </c:pt>
                <c:pt idx="27559">
                  <c:v>0.67712962962962997</c:v>
                </c:pt>
                <c:pt idx="27560">
                  <c:v>0.67715277777777805</c:v>
                </c:pt>
                <c:pt idx="27561">
                  <c:v>0.67717592592592601</c:v>
                </c:pt>
                <c:pt idx="27562">
                  <c:v>0.67719907407407398</c:v>
                </c:pt>
                <c:pt idx="27563">
                  <c:v>0.67722222222222195</c:v>
                </c:pt>
                <c:pt idx="27564">
                  <c:v>0.67725694444444395</c:v>
                </c:pt>
                <c:pt idx="27565">
                  <c:v>0.67728009259259303</c:v>
                </c:pt>
                <c:pt idx="27566">
                  <c:v>0.677303240740741</c:v>
                </c:pt>
                <c:pt idx="27567">
                  <c:v>0.67732638888888896</c:v>
                </c:pt>
                <c:pt idx="27568">
                  <c:v>0.67734953703703704</c:v>
                </c:pt>
                <c:pt idx="27569">
                  <c:v>0.67737268518518501</c:v>
                </c:pt>
                <c:pt idx="27570">
                  <c:v>0.67739583333333397</c:v>
                </c:pt>
                <c:pt idx="27571">
                  <c:v>0.67741898148148105</c:v>
                </c:pt>
                <c:pt idx="27572">
                  <c:v>0.67744212962963002</c:v>
                </c:pt>
                <c:pt idx="27573">
                  <c:v>0.67747685185185202</c:v>
                </c:pt>
                <c:pt idx="27574">
                  <c:v>0.67749999999999999</c:v>
                </c:pt>
                <c:pt idx="27575">
                  <c:v>0.67752314814814796</c:v>
                </c:pt>
                <c:pt idx="27576">
                  <c:v>0.67754629629629604</c:v>
                </c:pt>
                <c:pt idx="27577">
                  <c:v>0.677569444444444</c:v>
                </c:pt>
                <c:pt idx="27578">
                  <c:v>0.67759259259259297</c:v>
                </c:pt>
                <c:pt idx="27579">
                  <c:v>0.67761574074074105</c:v>
                </c:pt>
                <c:pt idx="27580">
                  <c:v>0.67763888888888901</c:v>
                </c:pt>
                <c:pt idx="27581">
                  <c:v>0.67766203703703698</c:v>
                </c:pt>
                <c:pt idx="27582">
                  <c:v>0.67769675925925899</c:v>
                </c:pt>
                <c:pt idx="27583">
                  <c:v>0.67771990740740795</c:v>
                </c:pt>
                <c:pt idx="27584">
                  <c:v>0.67774305555555603</c:v>
                </c:pt>
                <c:pt idx="27585">
                  <c:v>0.677766203703704</c:v>
                </c:pt>
                <c:pt idx="27586">
                  <c:v>0.67778935185185196</c:v>
                </c:pt>
                <c:pt idx="27587">
                  <c:v>0.67781250000000004</c:v>
                </c:pt>
                <c:pt idx="27588">
                  <c:v>0.67783564814814801</c:v>
                </c:pt>
                <c:pt idx="27589">
                  <c:v>0.67785879629629597</c:v>
                </c:pt>
                <c:pt idx="27590">
                  <c:v>0.67788194444444505</c:v>
                </c:pt>
                <c:pt idx="27591">
                  <c:v>0.67791666666666694</c:v>
                </c:pt>
                <c:pt idx="27592">
                  <c:v>0.67793981481481502</c:v>
                </c:pt>
                <c:pt idx="27593">
                  <c:v>0.67796296296296299</c:v>
                </c:pt>
                <c:pt idx="27594">
                  <c:v>0.67798611111111096</c:v>
                </c:pt>
                <c:pt idx="27595">
                  <c:v>0.67800925925925903</c:v>
                </c:pt>
                <c:pt idx="27596">
                  <c:v>0.678032407407407</c:v>
                </c:pt>
                <c:pt idx="27597">
                  <c:v>0.67805555555555597</c:v>
                </c:pt>
                <c:pt idx="27598">
                  <c:v>0.67809027777777797</c:v>
                </c:pt>
                <c:pt idx="27599">
                  <c:v>0.67811342592592605</c:v>
                </c:pt>
                <c:pt idx="27600">
                  <c:v>0.67813657407407402</c:v>
                </c:pt>
                <c:pt idx="27601">
                  <c:v>0.67815972222222198</c:v>
                </c:pt>
                <c:pt idx="27602">
                  <c:v>0.67818287037037095</c:v>
                </c:pt>
                <c:pt idx="27603">
                  <c:v>0.67820601851851903</c:v>
                </c:pt>
                <c:pt idx="27604">
                  <c:v>0.67822916666666699</c:v>
                </c:pt>
                <c:pt idx="27605">
                  <c:v>0.67825231481481496</c:v>
                </c:pt>
                <c:pt idx="27606">
                  <c:v>0.67827546296296304</c:v>
                </c:pt>
                <c:pt idx="27607">
                  <c:v>0.67831018518518504</c:v>
                </c:pt>
                <c:pt idx="27608">
                  <c:v>0.67833333333333301</c:v>
                </c:pt>
                <c:pt idx="27609">
                  <c:v>0.67835648148148098</c:v>
                </c:pt>
                <c:pt idx="27610">
                  <c:v>0.67837962962963005</c:v>
                </c:pt>
                <c:pt idx="27611">
                  <c:v>0.67840277777777802</c:v>
                </c:pt>
                <c:pt idx="27612">
                  <c:v>0.67842592592592599</c:v>
                </c:pt>
                <c:pt idx="27613">
                  <c:v>0.67844907407407395</c:v>
                </c:pt>
                <c:pt idx="27614">
                  <c:v>0.67847222222222203</c:v>
                </c:pt>
                <c:pt idx="27615">
                  <c:v>0.67849537037037</c:v>
                </c:pt>
                <c:pt idx="27616">
                  <c:v>0.678530092592593</c:v>
                </c:pt>
                <c:pt idx="27617">
                  <c:v>0.67855324074074097</c:v>
                </c:pt>
                <c:pt idx="27618">
                  <c:v>0.67857638888888905</c:v>
                </c:pt>
                <c:pt idx="27619">
                  <c:v>0.67859953703703701</c:v>
                </c:pt>
                <c:pt idx="27620">
                  <c:v>0.67862268518518498</c:v>
                </c:pt>
                <c:pt idx="27621">
                  <c:v>0.67864583333333395</c:v>
                </c:pt>
                <c:pt idx="27622">
                  <c:v>0.67866898148148203</c:v>
                </c:pt>
                <c:pt idx="27623">
                  <c:v>0.67869212962962999</c:v>
                </c:pt>
                <c:pt idx="27624">
                  <c:v>0.67871527777777796</c:v>
                </c:pt>
                <c:pt idx="27625">
                  <c:v>0.67874999999999996</c:v>
                </c:pt>
                <c:pt idx="27626">
                  <c:v>0.67877314814814804</c:v>
                </c:pt>
                <c:pt idx="27627">
                  <c:v>0.67879629629629601</c:v>
                </c:pt>
                <c:pt idx="27628">
                  <c:v>0.67881944444444497</c:v>
                </c:pt>
                <c:pt idx="27629">
                  <c:v>0.67884259259259305</c:v>
                </c:pt>
                <c:pt idx="27630">
                  <c:v>0.67886574074074102</c:v>
                </c:pt>
                <c:pt idx="27631">
                  <c:v>0.67888888888888899</c:v>
                </c:pt>
                <c:pt idx="27632">
                  <c:v>0.67891203703703695</c:v>
                </c:pt>
                <c:pt idx="27633">
                  <c:v>0.67894675925925896</c:v>
                </c:pt>
                <c:pt idx="27634">
                  <c:v>0.67896990740740704</c:v>
                </c:pt>
                <c:pt idx="27635">
                  <c:v>0.678993055555556</c:v>
                </c:pt>
                <c:pt idx="27636">
                  <c:v>0.67901620370370397</c:v>
                </c:pt>
                <c:pt idx="27637">
                  <c:v>0.67903935185185205</c:v>
                </c:pt>
                <c:pt idx="27638">
                  <c:v>0.67906250000000001</c:v>
                </c:pt>
                <c:pt idx="27639">
                  <c:v>0.67908564814814798</c:v>
                </c:pt>
                <c:pt idx="27640">
                  <c:v>0.67910879629629595</c:v>
                </c:pt>
                <c:pt idx="27641">
                  <c:v>0.67913194444444502</c:v>
                </c:pt>
                <c:pt idx="27642">
                  <c:v>0.67916666666666703</c:v>
                </c:pt>
                <c:pt idx="27643">
                  <c:v>0.679189814814815</c:v>
                </c:pt>
                <c:pt idx="27644">
                  <c:v>0.67921296296296296</c:v>
                </c:pt>
                <c:pt idx="27645">
                  <c:v>0.67923611111111104</c:v>
                </c:pt>
                <c:pt idx="27646">
                  <c:v>0.67925925925925901</c:v>
                </c:pt>
                <c:pt idx="27647">
                  <c:v>0.67928240740740697</c:v>
                </c:pt>
                <c:pt idx="27648">
                  <c:v>0.67930555555555605</c:v>
                </c:pt>
                <c:pt idx="27649">
                  <c:v>0.67932870370370402</c:v>
                </c:pt>
                <c:pt idx="27650">
                  <c:v>0.67935185185185198</c:v>
                </c:pt>
                <c:pt idx="27651">
                  <c:v>0.67938657407407399</c:v>
                </c:pt>
                <c:pt idx="27652">
                  <c:v>0.67940972222222196</c:v>
                </c:pt>
                <c:pt idx="27653">
                  <c:v>0.67943287037037003</c:v>
                </c:pt>
                <c:pt idx="27654">
                  <c:v>0.679456018518519</c:v>
                </c:pt>
                <c:pt idx="27655">
                  <c:v>0.67947916666666697</c:v>
                </c:pt>
                <c:pt idx="27656">
                  <c:v>0.67950231481481504</c:v>
                </c:pt>
                <c:pt idx="27657">
                  <c:v>0.67952546296296301</c:v>
                </c:pt>
                <c:pt idx="27658">
                  <c:v>0.67954861111111098</c:v>
                </c:pt>
                <c:pt idx="27659">
                  <c:v>0.67958333333333298</c:v>
                </c:pt>
                <c:pt idx="27660">
                  <c:v>0.67960648148148195</c:v>
                </c:pt>
                <c:pt idx="27661">
                  <c:v>0.67962962962963003</c:v>
                </c:pt>
                <c:pt idx="27662">
                  <c:v>0.67965277777777799</c:v>
                </c:pt>
                <c:pt idx="27663">
                  <c:v>0.67967592592592596</c:v>
                </c:pt>
                <c:pt idx="27664">
                  <c:v>0.67969907407407404</c:v>
                </c:pt>
                <c:pt idx="27665">
                  <c:v>0.67972222222222201</c:v>
                </c:pt>
                <c:pt idx="27666">
                  <c:v>0.67974537037037097</c:v>
                </c:pt>
                <c:pt idx="27667">
                  <c:v>0.67976851851851905</c:v>
                </c:pt>
                <c:pt idx="27668">
                  <c:v>0.67980324074074105</c:v>
                </c:pt>
                <c:pt idx="27669">
                  <c:v>0.67982638888888902</c:v>
                </c:pt>
                <c:pt idx="27670">
                  <c:v>0.67984953703703699</c:v>
                </c:pt>
                <c:pt idx="27671">
                  <c:v>0.67987268518518496</c:v>
                </c:pt>
                <c:pt idx="27672">
                  <c:v>0.67989583333333303</c:v>
                </c:pt>
                <c:pt idx="27673">
                  <c:v>0.679918981481482</c:v>
                </c:pt>
                <c:pt idx="27674">
                  <c:v>0.67994212962962997</c:v>
                </c:pt>
                <c:pt idx="27675">
                  <c:v>0.67996527777777804</c:v>
                </c:pt>
                <c:pt idx="27676">
                  <c:v>0.68</c:v>
                </c:pt>
                <c:pt idx="27677">
                  <c:v>0.68002314814814802</c:v>
                </c:pt>
                <c:pt idx="27678">
                  <c:v>0.68004629629629598</c:v>
                </c:pt>
                <c:pt idx="27679">
                  <c:v>0.68006944444444495</c:v>
                </c:pt>
                <c:pt idx="27680">
                  <c:v>0.68009259259259303</c:v>
                </c:pt>
                <c:pt idx="27681">
                  <c:v>0.68011574074074099</c:v>
                </c:pt>
                <c:pt idx="27682">
                  <c:v>0.68013888888888896</c:v>
                </c:pt>
                <c:pt idx="27683">
                  <c:v>0.68016203703703704</c:v>
                </c:pt>
                <c:pt idx="27684">
                  <c:v>0.680185185185185</c:v>
                </c:pt>
                <c:pt idx="27685">
                  <c:v>0.68021990740740701</c:v>
                </c:pt>
                <c:pt idx="27686">
                  <c:v>0.68024305555555598</c:v>
                </c:pt>
                <c:pt idx="27687">
                  <c:v>0.68026620370370405</c:v>
                </c:pt>
                <c:pt idx="27688">
                  <c:v>0.68028935185185202</c:v>
                </c:pt>
                <c:pt idx="27689">
                  <c:v>0.68031249999999999</c:v>
                </c:pt>
                <c:pt idx="27690">
                  <c:v>0.68033564814814795</c:v>
                </c:pt>
                <c:pt idx="27691">
                  <c:v>0.68035879629629603</c:v>
                </c:pt>
                <c:pt idx="27692">
                  <c:v>0.680381944444444</c:v>
                </c:pt>
                <c:pt idx="27693">
                  <c:v>0.68040509259259296</c:v>
                </c:pt>
                <c:pt idx="27694">
                  <c:v>0.68043981481481497</c:v>
                </c:pt>
                <c:pt idx="27695">
                  <c:v>0.68046296296296305</c:v>
                </c:pt>
                <c:pt idx="27696">
                  <c:v>0.68048611111111101</c:v>
                </c:pt>
                <c:pt idx="27697">
                  <c:v>0.68050925925925898</c:v>
                </c:pt>
                <c:pt idx="27698">
                  <c:v>0.68053240740740695</c:v>
                </c:pt>
                <c:pt idx="27699">
                  <c:v>0.68055555555555602</c:v>
                </c:pt>
                <c:pt idx="27700">
                  <c:v>0.68057870370370399</c:v>
                </c:pt>
                <c:pt idx="27701">
                  <c:v>0.68060185185185196</c:v>
                </c:pt>
                <c:pt idx="27702">
                  <c:v>0.68063657407407396</c:v>
                </c:pt>
                <c:pt idx="27703">
                  <c:v>0.68065972222222204</c:v>
                </c:pt>
                <c:pt idx="27704">
                  <c:v>0.68068287037037001</c:v>
                </c:pt>
                <c:pt idx="27705">
                  <c:v>0.68070601851851897</c:v>
                </c:pt>
                <c:pt idx="27706">
                  <c:v>0.68072916666666705</c:v>
                </c:pt>
                <c:pt idx="27707">
                  <c:v>0.68075231481481502</c:v>
                </c:pt>
                <c:pt idx="27708">
                  <c:v>0.68077546296296299</c:v>
                </c:pt>
                <c:pt idx="27709">
                  <c:v>0.68079861111111095</c:v>
                </c:pt>
                <c:pt idx="27710">
                  <c:v>0.68082175925925903</c:v>
                </c:pt>
                <c:pt idx="27711">
                  <c:v>0.68085648148148203</c:v>
                </c:pt>
                <c:pt idx="27712">
                  <c:v>0.68087962962963</c:v>
                </c:pt>
                <c:pt idx="27713">
                  <c:v>0.68090277777777797</c:v>
                </c:pt>
                <c:pt idx="27714">
                  <c:v>0.68092592592592605</c:v>
                </c:pt>
                <c:pt idx="27715">
                  <c:v>0.68094907407407401</c:v>
                </c:pt>
                <c:pt idx="27716">
                  <c:v>0.68097222222222198</c:v>
                </c:pt>
                <c:pt idx="27717">
                  <c:v>0.68099537037037094</c:v>
                </c:pt>
                <c:pt idx="27718">
                  <c:v>0.68101851851851902</c:v>
                </c:pt>
                <c:pt idx="27719">
                  <c:v>0.68104166666666699</c:v>
                </c:pt>
                <c:pt idx="27720">
                  <c:v>0.68107638888888899</c:v>
                </c:pt>
                <c:pt idx="27721">
                  <c:v>0.68109953703703696</c:v>
                </c:pt>
                <c:pt idx="27722">
                  <c:v>0.68112268518518504</c:v>
                </c:pt>
                <c:pt idx="27723">
                  <c:v>0.68114583333333401</c:v>
                </c:pt>
                <c:pt idx="27724">
                  <c:v>0.68116898148148097</c:v>
                </c:pt>
                <c:pt idx="27725">
                  <c:v>0.68119212962963005</c:v>
                </c:pt>
                <c:pt idx="27726">
                  <c:v>0.68121527777777802</c:v>
                </c:pt>
                <c:pt idx="27727">
                  <c:v>0.68123842592592598</c:v>
                </c:pt>
                <c:pt idx="27728">
                  <c:v>0.68127314814814799</c:v>
                </c:pt>
                <c:pt idx="27729">
                  <c:v>0.68129629629629695</c:v>
                </c:pt>
                <c:pt idx="27730">
                  <c:v>0.68131944444444503</c:v>
                </c:pt>
                <c:pt idx="27731">
                  <c:v>0.681342592592593</c:v>
                </c:pt>
                <c:pt idx="27732">
                  <c:v>0.68136574074074097</c:v>
                </c:pt>
                <c:pt idx="27733">
                  <c:v>0.68138888888888904</c:v>
                </c:pt>
                <c:pt idx="27734">
                  <c:v>0.68141203703703701</c:v>
                </c:pt>
                <c:pt idx="27735">
                  <c:v>0.68143518518518498</c:v>
                </c:pt>
                <c:pt idx="27736">
                  <c:v>0.68145833333333405</c:v>
                </c:pt>
                <c:pt idx="27737">
                  <c:v>0.68149305555555595</c:v>
                </c:pt>
                <c:pt idx="27738">
                  <c:v>0.68151620370370403</c:v>
                </c:pt>
                <c:pt idx="27739">
                  <c:v>0.68153935185185199</c:v>
                </c:pt>
                <c:pt idx="27740">
                  <c:v>0.68156249999999996</c:v>
                </c:pt>
                <c:pt idx="27741">
                  <c:v>0.68158564814814804</c:v>
                </c:pt>
                <c:pt idx="27742">
                  <c:v>0.681608796296296</c:v>
                </c:pt>
                <c:pt idx="27743">
                  <c:v>0.68163194444444497</c:v>
                </c:pt>
                <c:pt idx="27744">
                  <c:v>0.68165509259259305</c:v>
                </c:pt>
                <c:pt idx="27745">
                  <c:v>0.68168981481481505</c:v>
                </c:pt>
                <c:pt idx="27746">
                  <c:v>0.68171296296296302</c:v>
                </c:pt>
                <c:pt idx="27747">
                  <c:v>0.68173611111111099</c:v>
                </c:pt>
                <c:pt idx="27748">
                  <c:v>0.68175925925925895</c:v>
                </c:pt>
                <c:pt idx="27749">
                  <c:v>0.68178240740740803</c:v>
                </c:pt>
                <c:pt idx="27750">
                  <c:v>0.681805555555556</c:v>
                </c:pt>
                <c:pt idx="27751">
                  <c:v>0.68182870370370396</c:v>
                </c:pt>
                <c:pt idx="27752">
                  <c:v>0.68185185185185204</c:v>
                </c:pt>
                <c:pt idx="27753">
                  <c:v>0.68188657407407405</c:v>
                </c:pt>
                <c:pt idx="27754">
                  <c:v>0.68190972222222201</c:v>
                </c:pt>
                <c:pt idx="27755">
                  <c:v>0.68193287037036998</c:v>
                </c:pt>
                <c:pt idx="27756">
                  <c:v>0.68195601851851895</c:v>
                </c:pt>
                <c:pt idx="27757">
                  <c:v>0.68197916666666702</c:v>
                </c:pt>
                <c:pt idx="27758">
                  <c:v>0.68200231481481499</c:v>
                </c:pt>
                <c:pt idx="27759">
                  <c:v>0.68202546296296296</c:v>
                </c:pt>
                <c:pt idx="27760">
                  <c:v>0.68204861111111104</c:v>
                </c:pt>
                <c:pt idx="27761">
                  <c:v>0.682071759259259</c:v>
                </c:pt>
                <c:pt idx="27762">
                  <c:v>0.68210648148148101</c:v>
                </c:pt>
                <c:pt idx="27763">
                  <c:v>0.68212962962962997</c:v>
                </c:pt>
                <c:pt idx="27764">
                  <c:v>0.68215277777777805</c:v>
                </c:pt>
                <c:pt idx="27765">
                  <c:v>0.68217592592592602</c:v>
                </c:pt>
                <c:pt idx="27766">
                  <c:v>0.68219907407407399</c:v>
                </c:pt>
                <c:pt idx="27767">
                  <c:v>0.68222222222222195</c:v>
                </c:pt>
                <c:pt idx="27768">
                  <c:v>0.68224537037037103</c:v>
                </c:pt>
                <c:pt idx="27769">
                  <c:v>0.682268518518519</c:v>
                </c:pt>
                <c:pt idx="27770">
                  <c:v>0.68229166666666696</c:v>
                </c:pt>
                <c:pt idx="27771">
                  <c:v>0.68232638888888897</c:v>
                </c:pt>
                <c:pt idx="27772">
                  <c:v>0.68234953703703705</c:v>
                </c:pt>
                <c:pt idx="27773">
                  <c:v>0.68237268518518501</c:v>
                </c:pt>
                <c:pt idx="27774">
                  <c:v>0.68239583333333398</c:v>
                </c:pt>
                <c:pt idx="27775">
                  <c:v>0.68241898148148195</c:v>
                </c:pt>
                <c:pt idx="27776">
                  <c:v>0.68244212962963002</c:v>
                </c:pt>
                <c:pt idx="27777">
                  <c:v>0.68246527777777799</c:v>
                </c:pt>
                <c:pt idx="27778">
                  <c:v>0.68248842592592596</c:v>
                </c:pt>
                <c:pt idx="27779">
                  <c:v>0.68252314814814796</c:v>
                </c:pt>
                <c:pt idx="27780">
                  <c:v>0.68254629629629604</c:v>
                </c:pt>
                <c:pt idx="27781">
                  <c:v>0.68256944444444401</c:v>
                </c:pt>
                <c:pt idx="27782">
                  <c:v>0.68259259259259297</c:v>
                </c:pt>
                <c:pt idx="27783">
                  <c:v>0.68261574074074105</c:v>
                </c:pt>
                <c:pt idx="27784">
                  <c:v>0.68263888888888902</c:v>
                </c:pt>
                <c:pt idx="27785">
                  <c:v>0.68266203703703698</c:v>
                </c:pt>
                <c:pt idx="27786">
                  <c:v>0.68268518518518495</c:v>
                </c:pt>
                <c:pt idx="27787">
                  <c:v>0.68270833333333403</c:v>
                </c:pt>
                <c:pt idx="27788">
                  <c:v>0.68274305555555603</c:v>
                </c:pt>
                <c:pt idx="27789">
                  <c:v>0.682766203703704</c:v>
                </c:pt>
                <c:pt idx="27790">
                  <c:v>0.68278935185185197</c:v>
                </c:pt>
                <c:pt idx="27791">
                  <c:v>0.68281250000000004</c:v>
                </c:pt>
                <c:pt idx="27792">
                  <c:v>0.68283564814814801</c:v>
                </c:pt>
                <c:pt idx="27793">
                  <c:v>0.68285879629629598</c:v>
                </c:pt>
                <c:pt idx="27794">
                  <c:v>0.68288194444444505</c:v>
                </c:pt>
                <c:pt idx="27795">
                  <c:v>0.68290509259259302</c:v>
                </c:pt>
                <c:pt idx="27796">
                  <c:v>0.68293981481481503</c:v>
                </c:pt>
                <c:pt idx="27797">
                  <c:v>0.68296296296296299</c:v>
                </c:pt>
                <c:pt idx="27798">
                  <c:v>0.68298611111111096</c:v>
                </c:pt>
                <c:pt idx="27799">
                  <c:v>0.68300925925925904</c:v>
                </c:pt>
                <c:pt idx="27800">
                  <c:v>0.68303240740740701</c:v>
                </c:pt>
                <c:pt idx="27801">
                  <c:v>0.68305555555555597</c:v>
                </c:pt>
                <c:pt idx="27802">
                  <c:v>0.68307870370370405</c:v>
                </c:pt>
                <c:pt idx="27803">
                  <c:v>0.68310185185185202</c:v>
                </c:pt>
                <c:pt idx="27804">
                  <c:v>0.68312499999999998</c:v>
                </c:pt>
                <c:pt idx="27805">
                  <c:v>0.68315972222222199</c:v>
                </c:pt>
                <c:pt idx="27806">
                  <c:v>0.68318287037037095</c:v>
                </c:pt>
                <c:pt idx="27807">
                  <c:v>0.68320601851851903</c:v>
                </c:pt>
                <c:pt idx="27808">
                  <c:v>0.683229166666667</c:v>
                </c:pt>
                <c:pt idx="27809">
                  <c:v>0.68325231481481496</c:v>
                </c:pt>
                <c:pt idx="27810">
                  <c:v>0.68327546296296304</c:v>
                </c:pt>
                <c:pt idx="27811">
                  <c:v>0.68329861111111101</c:v>
                </c:pt>
                <c:pt idx="27812">
                  <c:v>0.68332175925925898</c:v>
                </c:pt>
                <c:pt idx="27813">
                  <c:v>0.68334490740740805</c:v>
                </c:pt>
                <c:pt idx="27814">
                  <c:v>0.68337962962962995</c:v>
                </c:pt>
                <c:pt idx="27815">
                  <c:v>0.68340277777777803</c:v>
                </c:pt>
                <c:pt idx="27816">
                  <c:v>0.68342592592592599</c:v>
                </c:pt>
                <c:pt idx="27817">
                  <c:v>0.68344907407407396</c:v>
                </c:pt>
                <c:pt idx="27818">
                  <c:v>0.68347222222222204</c:v>
                </c:pt>
                <c:pt idx="27819">
                  <c:v>0.683495370370371</c:v>
                </c:pt>
                <c:pt idx="27820">
                  <c:v>0.68351851851851897</c:v>
                </c:pt>
                <c:pt idx="27821">
                  <c:v>0.68354166666666705</c:v>
                </c:pt>
                <c:pt idx="27822">
                  <c:v>0.68356481481481501</c:v>
                </c:pt>
                <c:pt idx="27823">
                  <c:v>0.68359953703703702</c:v>
                </c:pt>
                <c:pt idx="27824">
                  <c:v>0.68362268518518499</c:v>
                </c:pt>
                <c:pt idx="27825">
                  <c:v>0.68364583333333395</c:v>
                </c:pt>
                <c:pt idx="27826">
                  <c:v>0.68366898148148203</c:v>
                </c:pt>
                <c:pt idx="27827">
                  <c:v>0.68369212962963</c:v>
                </c:pt>
                <c:pt idx="27828">
                  <c:v>0.68371527777777796</c:v>
                </c:pt>
                <c:pt idx="27829">
                  <c:v>0.68373842592592604</c:v>
                </c:pt>
                <c:pt idx="27830">
                  <c:v>0.68376157407407401</c:v>
                </c:pt>
                <c:pt idx="27831">
                  <c:v>0.68378472222222197</c:v>
                </c:pt>
                <c:pt idx="27832">
                  <c:v>0.68381944444444498</c:v>
                </c:pt>
                <c:pt idx="27833">
                  <c:v>0.68384259259259295</c:v>
                </c:pt>
                <c:pt idx="27834">
                  <c:v>0.68386574074074102</c:v>
                </c:pt>
                <c:pt idx="27835">
                  <c:v>0.68388888888888899</c:v>
                </c:pt>
                <c:pt idx="27836">
                  <c:v>0.68391203703703696</c:v>
                </c:pt>
                <c:pt idx="27837">
                  <c:v>0.68393518518518504</c:v>
                </c:pt>
                <c:pt idx="27838">
                  <c:v>0.683958333333333</c:v>
                </c:pt>
                <c:pt idx="27839">
                  <c:v>0.68398148148148197</c:v>
                </c:pt>
                <c:pt idx="27840">
                  <c:v>0.68401620370370397</c:v>
                </c:pt>
                <c:pt idx="27841">
                  <c:v>0.68403935185185205</c:v>
                </c:pt>
                <c:pt idx="27842">
                  <c:v>0.68406250000000002</c:v>
                </c:pt>
                <c:pt idx="27843">
                  <c:v>0.68408564814814798</c:v>
                </c:pt>
                <c:pt idx="27844">
                  <c:v>0.68410879629629595</c:v>
                </c:pt>
                <c:pt idx="27845">
                  <c:v>0.68413194444444403</c:v>
                </c:pt>
                <c:pt idx="27846">
                  <c:v>0.68415509259259299</c:v>
                </c:pt>
                <c:pt idx="27847">
                  <c:v>0.68417824074074096</c:v>
                </c:pt>
                <c:pt idx="27848">
                  <c:v>0.68420138888888904</c:v>
                </c:pt>
                <c:pt idx="27849">
                  <c:v>0.68422453703703701</c:v>
                </c:pt>
                <c:pt idx="27850">
                  <c:v>0.68425925925925901</c:v>
                </c:pt>
                <c:pt idx="27851">
                  <c:v>0.68428240740740698</c:v>
                </c:pt>
                <c:pt idx="27852">
                  <c:v>0.68430555555555606</c:v>
                </c:pt>
                <c:pt idx="27853">
                  <c:v>0.68432870370370402</c:v>
                </c:pt>
                <c:pt idx="27854">
                  <c:v>0.68435185185185199</c:v>
                </c:pt>
                <c:pt idx="27855">
                  <c:v>0.68437499999999996</c:v>
                </c:pt>
                <c:pt idx="27856">
                  <c:v>0.68439814814814803</c:v>
                </c:pt>
                <c:pt idx="27857">
                  <c:v>0.68443287037037004</c:v>
                </c:pt>
                <c:pt idx="27858">
                  <c:v>0.684456018518519</c:v>
                </c:pt>
                <c:pt idx="27859">
                  <c:v>0.68447916666666697</c:v>
                </c:pt>
                <c:pt idx="27860">
                  <c:v>0.68450231481481505</c:v>
                </c:pt>
                <c:pt idx="27861">
                  <c:v>0.68452546296296302</c:v>
                </c:pt>
                <c:pt idx="27862">
                  <c:v>0.68454861111111098</c:v>
                </c:pt>
                <c:pt idx="27863">
                  <c:v>0.68457175925925895</c:v>
                </c:pt>
                <c:pt idx="27864">
                  <c:v>0.68459490740740803</c:v>
                </c:pt>
                <c:pt idx="27865">
                  <c:v>0.68461805555555599</c:v>
                </c:pt>
                <c:pt idx="27866">
                  <c:v>0.684652777777778</c:v>
                </c:pt>
                <c:pt idx="27867">
                  <c:v>0.68467592592592597</c:v>
                </c:pt>
                <c:pt idx="27868">
                  <c:v>0.68469907407407404</c:v>
                </c:pt>
                <c:pt idx="27869">
                  <c:v>0.68472222222222201</c:v>
                </c:pt>
                <c:pt idx="27870">
                  <c:v>0.68474537037037098</c:v>
                </c:pt>
                <c:pt idx="27871">
                  <c:v>0.68476851851851905</c:v>
                </c:pt>
                <c:pt idx="27872">
                  <c:v>0.68479166666666702</c:v>
                </c:pt>
                <c:pt idx="27873">
                  <c:v>0.68481481481481499</c:v>
                </c:pt>
                <c:pt idx="27874">
                  <c:v>0.68483796296296295</c:v>
                </c:pt>
                <c:pt idx="27875">
                  <c:v>0.68487268518518496</c:v>
                </c:pt>
                <c:pt idx="27876">
                  <c:v>0.68489583333333404</c:v>
                </c:pt>
                <c:pt idx="27877">
                  <c:v>0.684918981481481</c:v>
                </c:pt>
                <c:pt idx="27878">
                  <c:v>0.68494212962962997</c:v>
                </c:pt>
                <c:pt idx="27879">
                  <c:v>0.68496527777777805</c:v>
                </c:pt>
                <c:pt idx="27880">
                  <c:v>0.68498842592592601</c:v>
                </c:pt>
                <c:pt idx="27881">
                  <c:v>0.68501157407407398</c:v>
                </c:pt>
                <c:pt idx="27882">
                  <c:v>0.68503472222222195</c:v>
                </c:pt>
                <c:pt idx="27883">
                  <c:v>0.68505787037037102</c:v>
                </c:pt>
                <c:pt idx="27884">
                  <c:v>0.68509259259259303</c:v>
                </c:pt>
                <c:pt idx="27885">
                  <c:v>0.685115740740741</c:v>
                </c:pt>
                <c:pt idx="27886">
                  <c:v>0.68513888888888896</c:v>
                </c:pt>
                <c:pt idx="27887">
                  <c:v>0.68516203703703704</c:v>
                </c:pt>
                <c:pt idx="27888">
                  <c:v>0.68518518518518501</c:v>
                </c:pt>
                <c:pt idx="27889">
                  <c:v>0.68520833333333298</c:v>
                </c:pt>
                <c:pt idx="27890">
                  <c:v>0.68523148148148205</c:v>
                </c:pt>
                <c:pt idx="27891">
                  <c:v>0.68525462962963002</c:v>
                </c:pt>
                <c:pt idx="27892">
                  <c:v>0.68528935185185202</c:v>
                </c:pt>
                <c:pt idx="27893">
                  <c:v>0.68531249999999999</c:v>
                </c:pt>
                <c:pt idx="27894">
                  <c:v>0.68533564814814796</c:v>
                </c:pt>
                <c:pt idx="27895">
                  <c:v>0.68535879629629604</c:v>
                </c:pt>
                <c:pt idx="27896">
                  <c:v>0.685381944444444</c:v>
                </c:pt>
                <c:pt idx="27897">
                  <c:v>0.68540509259259297</c:v>
                </c:pt>
                <c:pt idx="27898">
                  <c:v>0.68542824074074105</c:v>
                </c:pt>
                <c:pt idx="27899">
                  <c:v>0.68545138888888901</c:v>
                </c:pt>
                <c:pt idx="27900">
                  <c:v>0.68547453703703698</c:v>
                </c:pt>
                <c:pt idx="27901">
                  <c:v>0.68550925925925899</c:v>
                </c:pt>
                <c:pt idx="27902">
                  <c:v>0.68553240740740795</c:v>
                </c:pt>
                <c:pt idx="27903">
                  <c:v>0.68555555555555603</c:v>
                </c:pt>
                <c:pt idx="27904">
                  <c:v>0.685578703703704</c:v>
                </c:pt>
                <c:pt idx="27905">
                  <c:v>0.68560185185185196</c:v>
                </c:pt>
                <c:pt idx="27906">
                  <c:v>0.68562500000000004</c:v>
                </c:pt>
                <c:pt idx="27907">
                  <c:v>0.68564814814814801</c:v>
                </c:pt>
                <c:pt idx="27908">
                  <c:v>0.68567129629629597</c:v>
                </c:pt>
                <c:pt idx="27909">
                  <c:v>0.68569444444444505</c:v>
                </c:pt>
                <c:pt idx="27910">
                  <c:v>0.68572916666666694</c:v>
                </c:pt>
                <c:pt idx="27911">
                  <c:v>0.68575231481481502</c:v>
                </c:pt>
                <c:pt idx="27912">
                  <c:v>0.68577546296296299</c:v>
                </c:pt>
                <c:pt idx="27913">
                  <c:v>0.68579861111111096</c:v>
                </c:pt>
                <c:pt idx="27914">
                  <c:v>0.68582175925925903</c:v>
                </c:pt>
                <c:pt idx="27915">
                  <c:v>0.685844907407407</c:v>
                </c:pt>
                <c:pt idx="27916">
                  <c:v>0.68586805555555597</c:v>
                </c:pt>
                <c:pt idx="27917">
                  <c:v>0.68589120370370404</c:v>
                </c:pt>
                <c:pt idx="27918">
                  <c:v>0.68592592592592605</c:v>
                </c:pt>
                <c:pt idx="27919">
                  <c:v>0.68594907407407402</c:v>
                </c:pt>
                <c:pt idx="27920">
                  <c:v>0.68597222222222198</c:v>
                </c:pt>
                <c:pt idx="27921">
                  <c:v>0.68599537037037095</c:v>
                </c:pt>
                <c:pt idx="27922">
                  <c:v>0.68601851851851903</c:v>
                </c:pt>
                <c:pt idx="27923">
                  <c:v>0.68604166666666699</c:v>
                </c:pt>
                <c:pt idx="27924">
                  <c:v>0.68606481481481496</c:v>
                </c:pt>
                <c:pt idx="27925">
                  <c:v>0.68608796296296304</c:v>
                </c:pt>
                <c:pt idx="27926">
                  <c:v>0.68611111111111101</c:v>
                </c:pt>
                <c:pt idx="27927">
                  <c:v>0.68614583333333401</c:v>
                </c:pt>
                <c:pt idx="27928">
                  <c:v>0.68616898148148098</c:v>
                </c:pt>
                <c:pt idx="27929">
                  <c:v>0.68619212962963005</c:v>
                </c:pt>
                <c:pt idx="27930">
                  <c:v>0.68621527777777802</c:v>
                </c:pt>
                <c:pt idx="27931">
                  <c:v>0.68623842592592599</c:v>
                </c:pt>
                <c:pt idx="27932">
                  <c:v>0.68626157407407395</c:v>
                </c:pt>
                <c:pt idx="27933">
                  <c:v>0.68628472222222203</c:v>
                </c:pt>
                <c:pt idx="27934">
                  <c:v>0.68630787037037</c:v>
                </c:pt>
                <c:pt idx="27935">
                  <c:v>0.68633101851851896</c:v>
                </c:pt>
                <c:pt idx="27936">
                  <c:v>0.68636574074074097</c:v>
                </c:pt>
                <c:pt idx="27937">
                  <c:v>0.68638888888888905</c:v>
                </c:pt>
                <c:pt idx="27938">
                  <c:v>0.68641203703703701</c:v>
                </c:pt>
                <c:pt idx="27939">
                  <c:v>0.68643518518518498</c:v>
                </c:pt>
                <c:pt idx="27940">
                  <c:v>0.68645833333333395</c:v>
                </c:pt>
                <c:pt idx="27941">
                  <c:v>0.68648148148148203</c:v>
                </c:pt>
                <c:pt idx="27942">
                  <c:v>0.68650462962962999</c:v>
                </c:pt>
                <c:pt idx="27943">
                  <c:v>0.68652777777777796</c:v>
                </c:pt>
                <c:pt idx="27944">
                  <c:v>0.68656249999999996</c:v>
                </c:pt>
                <c:pt idx="27945">
                  <c:v>0.68658564814814804</c:v>
                </c:pt>
                <c:pt idx="27946">
                  <c:v>0.68660879629629601</c:v>
                </c:pt>
                <c:pt idx="27947">
                  <c:v>0.68663194444444497</c:v>
                </c:pt>
                <c:pt idx="27948">
                  <c:v>0.68665509259259305</c:v>
                </c:pt>
                <c:pt idx="27949">
                  <c:v>0.68667824074074102</c:v>
                </c:pt>
                <c:pt idx="27950">
                  <c:v>0.68670138888888899</c:v>
                </c:pt>
                <c:pt idx="27951">
                  <c:v>0.68672453703703695</c:v>
                </c:pt>
                <c:pt idx="27952">
                  <c:v>0.68674768518518503</c:v>
                </c:pt>
                <c:pt idx="27953">
                  <c:v>0.68678240740740704</c:v>
                </c:pt>
                <c:pt idx="27954">
                  <c:v>0.686805555555556</c:v>
                </c:pt>
                <c:pt idx="27955">
                  <c:v>0.68682870370370397</c:v>
                </c:pt>
                <c:pt idx="27956">
                  <c:v>0.68685185185185205</c:v>
                </c:pt>
                <c:pt idx="27957">
                  <c:v>0.68687500000000001</c:v>
                </c:pt>
                <c:pt idx="27958">
                  <c:v>0.68689814814814798</c:v>
                </c:pt>
                <c:pt idx="27959">
                  <c:v>0.68692129629629695</c:v>
                </c:pt>
                <c:pt idx="27960">
                  <c:v>0.68694444444444502</c:v>
                </c:pt>
                <c:pt idx="27961">
                  <c:v>0.68697916666666703</c:v>
                </c:pt>
                <c:pt idx="27962">
                  <c:v>0.687002314814815</c:v>
                </c:pt>
                <c:pt idx="27963">
                  <c:v>0.68702546296296296</c:v>
                </c:pt>
                <c:pt idx="27964">
                  <c:v>0.68704861111111104</c:v>
                </c:pt>
                <c:pt idx="27965">
                  <c:v>0.68707175925925901</c:v>
                </c:pt>
                <c:pt idx="27966">
                  <c:v>0.68709490740740797</c:v>
                </c:pt>
                <c:pt idx="27967">
                  <c:v>0.68711805555555605</c:v>
                </c:pt>
                <c:pt idx="27968">
                  <c:v>0.68714120370370402</c:v>
                </c:pt>
                <c:pt idx="27969">
                  <c:v>0.68717592592592602</c:v>
                </c:pt>
                <c:pt idx="27970">
                  <c:v>0.68719907407407399</c:v>
                </c:pt>
                <c:pt idx="27971">
                  <c:v>0.68722222222222196</c:v>
                </c:pt>
                <c:pt idx="27972">
                  <c:v>0.68724537037037103</c:v>
                </c:pt>
                <c:pt idx="27973">
                  <c:v>0.687268518518519</c:v>
                </c:pt>
                <c:pt idx="27974">
                  <c:v>0.68729166666666697</c:v>
                </c:pt>
                <c:pt idx="27975">
                  <c:v>0.68731481481481504</c:v>
                </c:pt>
                <c:pt idx="27976">
                  <c:v>0.68733796296296301</c:v>
                </c:pt>
                <c:pt idx="27977">
                  <c:v>0.68736111111111098</c:v>
                </c:pt>
                <c:pt idx="27978">
                  <c:v>0.68739583333333398</c:v>
                </c:pt>
                <c:pt idx="27979">
                  <c:v>0.68741898148148195</c:v>
                </c:pt>
                <c:pt idx="27980">
                  <c:v>0.68744212962963003</c:v>
                </c:pt>
                <c:pt idx="27981">
                  <c:v>0.68746527777777799</c:v>
                </c:pt>
                <c:pt idx="27982">
                  <c:v>0.68748842592592596</c:v>
                </c:pt>
                <c:pt idx="27983">
                  <c:v>0.68751157407407404</c:v>
                </c:pt>
                <c:pt idx="27984">
                  <c:v>0.68753472222222201</c:v>
                </c:pt>
                <c:pt idx="27985">
                  <c:v>0.68755787037037097</c:v>
                </c:pt>
                <c:pt idx="27986">
                  <c:v>0.68758101851851905</c:v>
                </c:pt>
                <c:pt idx="27987">
                  <c:v>0.68761574074074105</c:v>
                </c:pt>
                <c:pt idx="27988">
                  <c:v>0.68763888888888902</c:v>
                </c:pt>
                <c:pt idx="27989">
                  <c:v>0.68766203703703699</c:v>
                </c:pt>
                <c:pt idx="27990">
                  <c:v>0.68768518518518496</c:v>
                </c:pt>
                <c:pt idx="27991">
                  <c:v>0.68770833333333303</c:v>
                </c:pt>
                <c:pt idx="27992">
                  <c:v>0.687731481481482</c:v>
                </c:pt>
                <c:pt idx="27993">
                  <c:v>0.68775462962962997</c:v>
                </c:pt>
                <c:pt idx="27994">
                  <c:v>0.68777777777777804</c:v>
                </c:pt>
                <c:pt idx="27995">
                  <c:v>0.68780092592592601</c:v>
                </c:pt>
                <c:pt idx="27996">
                  <c:v>0.68783564814814802</c:v>
                </c:pt>
                <c:pt idx="27997">
                  <c:v>0.68785879629629598</c:v>
                </c:pt>
                <c:pt idx="27998">
                  <c:v>0.68788194444444495</c:v>
                </c:pt>
                <c:pt idx="27999">
                  <c:v>0.68790509259259303</c:v>
                </c:pt>
                <c:pt idx="28000">
                  <c:v>0.68792824074074099</c:v>
                </c:pt>
                <c:pt idx="28001">
                  <c:v>0.68795138888888896</c:v>
                </c:pt>
                <c:pt idx="28002">
                  <c:v>0.68797453703703704</c:v>
                </c:pt>
                <c:pt idx="28003">
                  <c:v>0.68800925925925904</c:v>
                </c:pt>
                <c:pt idx="28004">
                  <c:v>0.68803240740740701</c:v>
                </c:pt>
                <c:pt idx="28005">
                  <c:v>0.68805555555555598</c:v>
                </c:pt>
                <c:pt idx="28006">
                  <c:v>0.68807870370370405</c:v>
                </c:pt>
                <c:pt idx="28007">
                  <c:v>0.68810185185185202</c:v>
                </c:pt>
                <c:pt idx="28008">
                  <c:v>0.68812499999999999</c:v>
                </c:pt>
                <c:pt idx="28009">
                  <c:v>0.68814814814814795</c:v>
                </c:pt>
                <c:pt idx="28010">
                  <c:v>0.68817129629629703</c:v>
                </c:pt>
                <c:pt idx="28011">
                  <c:v>0.688194444444445</c:v>
                </c:pt>
                <c:pt idx="28012">
                  <c:v>0.688229166666667</c:v>
                </c:pt>
                <c:pt idx="28013">
                  <c:v>0.68825231481481497</c:v>
                </c:pt>
                <c:pt idx="28014">
                  <c:v>0.68827546296296305</c:v>
                </c:pt>
                <c:pt idx="28015">
                  <c:v>0.68829861111111101</c:v>
                </c:pt>
                <c:pt idx="28016">
                  <c:v>0.68832175925925898</c:v>
                </c:pt>
                <c:pt idx="28017">
                  <c:v>0.68834490740740795</c:v>
                </c:pt>
                <c:pt idx="28018">
                  <c:v>0.68836805555555602</c:v>
                </c:pt>
                <c:pt idx="28019">
                  <c:v>0.68839120370370399</c:v>
                </c:pt>
                <c:pt idx="28020">
                  <c:v>0.68841435185185196</c:v>
                </c:pt>
                <c:pt idx="28021">
                  <c:v>0.68844907407407396</c:v>
                </c:pt>
                <c:pt idx="28022">
                  <c:v>0.68847222222222204</c:v>
                </c:pt>
                <c:pt idx="28023">
                  <c:v>0.68849537037037001</c:v>
                </c:pt>
                <c:pt idx="28024">
                  <c:v>0.68851851851851897</c:v>
                </c:pt>
                <c:pt idx="28025">
                  <c:v>0.68854166666666705</c:v>
                </c:pt>
                <c:pt idx="28026">
                  <c:v>0.68856481481481502</c:v>
                </c:pt>
                <c:pt idx="28027">
                  <c:v>0.68858796296296299</c:v>
                </c:pt>
                <c:pt idx="28028">
                  <c:v>0.68861111111111095</c:v>
                </c:pt>
                <c:pt idx="28029">
                  <c:v>0.68864583333333396</c:v>
                </c:pt>
                <c:pt idx="28030">
                  <c:v>0.68866898148148203</c:v>
                </c:pt>
                <c:pt idx="28031">
                  <c:v>0.68869212962963</c:v>
                </c:pt>
                <c:pt idx="28032">
                  <c:v>0.68871527777777797</c:v>
                </c:pt>
                <c:pt idx="28033">
                  <c:v>0.68873842592592605</c:v>
                </c:pt>
                <c:pt idx="28034">
                  <c:v>0.68876157407407401</c:v>
                </c:pt>
                <c:pt idx="28035">
                  <c:v>0.68878472222222198</c:v>
                </c:pt>
                <c:pt idx="28036">
                  <c:v>0.68880787037037094</c:v>
                </c:pt>
                <c:pt idx="28037">
                  <c:v>0.68884259259259295</c:v>
                </c:pt>
                <c:pt idx="28038">
                  <c:v>0.68886574074074103</c:v>
                </c:pt>
                <c:pt idx="28039">
                  <c:v>0.68888888888888899</c:v>
                </c:pt>
                <c:pt idx="28040">
                  <c:v>0.68891203703703696</c:v>
                </c:pt>
                <c:pt idx="28041">
                  <c:v>0.68893518518518504</c:v>
                </c:pt>
                <c:pt idx="28042">
                  <c:v>0.68895833333333301</c:v>
                </c:pt>
                <c:pt idx="28043">
                  <c:v>0.68898148148148197</c:v>
                </c:pt>
                <c:pt idx="28044">
                  <c:v>0.68900462962963005</c:v>
                </c:pt>
                <c:pt idx="28045">
                  <c:v>0.68902777777777802</c:v>
                </c:pt>
                <c:pt idx="28046">
                  <c:v>0.68906250000000002</c:v>
                </c:pt>
                <c:pt idx="28047">
                  <c:v>0.68908564814814799</c:v>
                </c:pt>
                <c:pt idx="28048">
                  <c:v>0.68910879629629695</c:v>
                </c:pt>
                <c:pt idx="28049">
                  <c:v>0.68913194444444503</c:v>
                </c:pt>
                <c:pt idx="28050">
                  <c:v>0.689155092592593</c:v>
                </c:pt>
                <c:pt idx="28051">
                  <c:v>0.68917824074074097</c:v>
                </c:pt>
                <c:pt idx="28052">
                  <c:v>0.68920138888888904</c:v>
                </c:pt>
                <c:pt idx="28053">
                  <c:v>0.68922453703703701</c:v>
                </c:pt>
                <c:pt idx="28054">
                  <c:v>0.68924768518518498</c:v>
                </c:pt>
                <c:pt idx="28055">
                  <c:v>0.68928240740740698</c:v>
                </c:pt>
                <c:pt idx="28056">
                  <c:v>0.68930555555555595</c:v>
                </c:pt>
                <c:pt idx="28057">
                  <c:v>0.68932870370370403</c:v>
                </c:pt>
                <c:pt idx="28058">
                  <c:v>0.68935185185185199</c:v>
                </c:pt>
                <c:pt idx="28059">
                  <c:v>0.68937499999999996</c:v>
                </c:pt>
                <c:pt idx="28060">
                  <c:v>0.68939814814814804</c:v>
                </c:pt>
                <c:pt idx="28061">
                  <c:v>0.689421296296296</c:v>
                </c:pt>
                <c:pt idx="28062">
                  <c:v>0.68944444444444497</c:v>
                </c:pt>
                <c:pt idx="28063">
                  <c:v>0.68947916666666698</c:v>
                </c:pt>
                <c:pt idx="28064">
                  <c:v>0.68950231481481505</c:v>
                </c:pt>
                <c:pt idx="28065">
                  <c:v>0.68952546296296302</c:v>
                </c:pt>
                <c:pt idx="28066">
                  <c:v>0.68954861111111099</c:v>
                </c:pt>
                <c:pt idx="28067">
                  <c:v>0.68957175925925895</c:v>
                </c:pt>
                <c:pt idx="28068">
                  <c:v>0.68959490740740803</c:v>
                </c:pt>
                <c:pt idx="28069">
                  <c:v>0.689618055555556</c:v>
                </c:pt>
                <c:pt idx="28070">
                  <c:v>0.68964120370370396</c:v>
                </c:pt>
                <c:pt idx="28071">
                  <c:v>0.68966435185185204</c:v>
                </c:pt>
                <c:pt idx="28072">
                  <c:v>0.68968750000000001</c:v>
                </c:pt>
                <c:pt idx="28073">
                  <c:v>0.68972222222222201</c:v>
                </c:pt>
                <c:pt idx="28074">
                  <c:v>0.68974537037037098</c:v>
                </c:pt>
                <c:pt idx="28075">
                  <c:v>0.68976851851851895</c:v>
                </c:pt>
                <c:pt idx="28076">
                  <c:v>0.68979166666666702</c:v>
                </c:pt>
                <c:pt idx="28077">
                  <c:v>0.68981481481481499</c:v>
                </c:pt>
                <c:pt idx="28078">
                  <c:v>0.68983796296296296</c:v>
                </c:pt>
                <c:pt idx="28079">
                  <c:v>0.68986111111111104</c:v>
                </c:pt>
                <c:pt idx="28080">
                  <c:v>0.689884259259259</c:v>
                </c:pt>
                <c:pt idx="28081">
                  <c:v>0.68991898148148101</c:v>
                </c:pt>
                <c:pt idx="28082">
                  <c:v>0.68994212962962997</c:v>
                </c:pt>
                <c:pt idx="28083">
                  <c:v>0.68996527777777805</c:v>
                </c:pt>
                <c:pt idx="28084">
                  <c:v>0.68998842592592602</c:v>
                </c:pt>
                <c:pt idx="28085">
                  <c:v>0.69001157407407399</c:v>
                </c:pt>
                <c:pt idx="28086">
                  <c:v>0.69003472222222195</c:v>
                </c:pt>
                <c:pt idx="28087">
                  <c:v>0.69005787037037103</c:v>
                </c:pt>
                <c:pt idx="28088">
                  <c:v>0.690081018518519</c:v>
                </c:pt>
                <c:pt idx="28089">
                  <c:v>0.69010416666666696</c:v>
                </c:pt>
                <c:pt idx="28090">
                  <c:v>0.69013888888888897</c:v>
                </c:pt>
                <c:pt idx="28091">
                  <c:v>0.69016203703703705</c:v>
                </c:pt>
                <c:pt idx="28092">
                  <c:v>0.69018518518518501</c:v>
                </c:pt>
                <c:pt idx="28093">
                  <c:v>0.69020833333333398</c:v>
                </c:pt>
                <c:pt idx="28094">
                  <c:v>0.69023148148148195</c:v>
                </c:pt>
                <c:pt idx="28095">
                  <c:v>0.69025462962963002</c:v>
                </c:pt>
                <c:pt idx="28096">
                  <c:v>0.69027777777777799</c:v>
                </c:pt>
                <c:pt idx="28097">
                  <c:v>0.69030092592592596</c:v>
                </c:pt>
                <c:pt idx="28098">
                  <c:v>0.69033564814814796</c:v>
                </c:pt>
                <c:pt idx="28099">
                  <c:v>0.69035879629629604</c:v>
                </c:pt>
                <c:pt idx="28100">
                  <c:v>0.69038194444444401</c:v>
                </c:pt>
                <c:pt idx="28101">
                  <c:v>0.69040509259259297</c:v>
                </c:pt>
                <c:pt idx="28102">
                  <c:v>0.69042824074074105</c:v>
                </c:pt>
                <c:pt idx="28103">
                  <c:v>0.69045138888888902</c:v>
                </c:pt>
                <c:pt idx="28104">
                  <c:v>0.69047453703703698</c:v>
                </c:pt>
                <c:pt idx="28105">
                  <c:v>0.69049768518518495</c:v>
                </c:pt>
                <c:pt idx="28106">
                  <c:v>0.69052083333333403</c:v>
                </c:pt>
                <c:pt idx="28107">
                  <c:v>0.69055555555555603</c:v>
                </c:pt>
                <c:pt idx="28108">
                  <c:v>0.690578703703704</c:v>
                </c:pt>
                <c:pt idx="28109">
                  <c:v>0.69060185185185197</c:v>
                </c:pt>
                <c:pt idx="28110">
                  <c:v>0.69062500000000004</c:v>
                </c:pt>
                <c:pt idx="28111">
                  <c:v>0.69064814814814801</c:v>
                </c:pt>
                <c:pt idx="28112">
                  <c:v>0.69067129629629698</c:v>
                </c:pt>
                <c:pt idx="28113">
                  <c:v>0.69069444444444505</c:v>
                </c:pt>
                <c:pt idx="28114">
                  <c:v>0.69071759259259302</c:v>
                </c:pt>
                <c:pt idx="28115">
                  <c:v>0.69074074074074099</c:v>
                </c:pt>
                <c:pt idx="28116">
                  <c:v>0.69077546296296299</c:v>
                </c:pt>
                <c:pt idx="28117">
                  <c:v>0.69079861111111096</c:v>
                </c:pt>
                <c:pt idx="28118">
                  <c:v>0.69082175925925904</c:v>
                </c:pt>
                <c:pt idx="28119">
                  <c:v>0.69084490740740701</c:v>
                </c:pt>
                <c:pt idx="28120">
                  <c:v>0.69086805555555597</c:v>
                </c:pt>
                <c:pt idx="28121">
                  <c:v>0.69089120370370405</c:v>
                </c:pt>
                <c:pt idx="28122">
                  <c:v>0.69091435185185202</c:v>
                </c:pt>
                <c:pt idx="28123">
                  <c:v>0.69093749999999998</c:v>
                </c:pt>
                <c:pt idx="28124">
                  <c:v>0.69097222222222199</c:v>
                </c:pt>
                <c:pt idx="28125">
                  <c:v>0.69099537037037095</c:v>
                </c:pt>
                <c:pt idx="28126">
                  <c:v>0.69101851851851903</c:v>
                </c:pt>
                <c:pt idx="28127">
                  <c:v>0.691041666666667</c:v>
                </c:pt>
                <c:pt idx="28128">
                  <c:v>0.69106481481481496</c:v>
                </c:pt>
                <c:pt idx="28129">
                  <c:v>0.69108796296296304</c:v>
                </c:pt>
                <c:pt idx="28130">
                  <c:v>0.69111111111111101</c:v>
                </c:pt>
                <c:pt idx="28131">
                  <c:v>0.69113425925925898</c:v>
                </c:pt>
                <c:pt idx="28132">
                  <c:v>0.69116898148148198</c:v>
                </c:pt>
                <c:pt idx="28133">
                  <c:v>0.69119212962962995</c:v>
                </c:pt>
                <c:pt idx="28134">
                  <c:v>0.69121527777777803</c:v>
                </c:pt>
                <c:pt idx="28135">
                  <c:v>0.69123842592592599</c:v>
                </c:pt>
                <c:pt idx="28136">
                  <c:v>0.69126157407407396</c:v>
                </c:pt>
                <c:pt idx="28137">
                  <c:v>0.69128472222222204</c:v>
                </c:pt>
                <c:pt idx="28138">
                  <c:v>0.691307870370371</c:v>
                </c:pt>
                <c:pt idx="28139">
                  <c:v>0.69134259259259301</c:v>
                </c:pt>
                <c:pt idx="28140">
                  <c:v>0.69136574074073998</c:v>
                </c:pt>
                <c:pt idx="28141">
                  <c:v>0.69138888888888905</c:v>
                </c:pt>
                <c:pt idx="28142">
                  <c:v>0.69141203703703702</c:v>
                </c:pt>
                <c:pt idx="28143">
                  <c:v>0.69143518518518499</c:v>
                </c:pt>
                <c:pt idx="28144">
                  <c:v>0.69145833333333295</c:v>
                </c:pt>
                <c:pt idx="28145">
                  <c:v>0.69148148148148203</c:v>
                </c:pt>
                <c:pt idx="28146">
                  <c:v>0.69150462962963</c:v>
                </c:pt>
                <c:pt idx="28147">
                  <c:v>0.69152777777777796</c:v>
                </c:pt>
                <c:pt idx="28148">
                  <c:v>0.69156249999999997</c:v>
                </c:pt>
                <c:pt idx="28149">
                  <c:v>0.69158564814814805</c:v>
                </c:pt>
                <c:pt idx="28150">
                  <c:v>0.69160879629629601</c:v>
                </c:pt>
                <c:pt idx="28151">
                  <c:v>0.69163194444444498</c:v>
                </c:pt>
                <c:pt idx="28152">
                  <c:v>0.69165509259259295</c:v>
                </c:pt>
                <c:pt idx="28153">
                  <c:v>0.69167824074074102</c:v>
                </c:pt>
                <c:pt idx="28154">
                  <c:v>0.69170138888888899</c:v>
                </c:pt>
                <c:pt idx="28155">
                  <c:v>0.69172453703703696</c:v>
                </c:pt>
                <c:pt idx="28156">
                  <c:v>0.69175925925925896</c:v>
                </c:pt>
                <c:pt idx="28157">
                  <c:v>0.69178240740740704</c:v>
                </c:pt>
                <c:pt idx="28158">
                  <c:v>0.69180555555555601</c:v>
                </c:pt>
                <c:pt idx="28159">
                  <c:v>0.69182870370370397</c:v>
                </c:pt>
                <c:pt idx="28160">
                  <c:v>0.69185185185185205</c:v>
                </c:pt>
                <c:pt idx="28161">
                  <c:v>0.69187500000000002</c:v>
                </c:pt>
                <c:pt idx="28162">
                  <c:v>0.69189814814814798</c:v>
                </c:pt>
                <c:pt idx="28163">
                  <c:v>0.69193287037037099</c:v>
                </c:pt>
                <c:pt idx="28164">
                  <c:v>0.69195601851851896</c:v>
                </c:pt>
                <c:pt idx="28165">
                  <c:v>0.69197916666666703</c:v>
                </c:pt>
                <c:pt idx="28166">
                  <c:v>0.692002314814815</c:v>
                </c:pt>
                <c:pt idx="28167">
                  <c:v>0.69202546296296297</c:v>
                </c:pt>
                <c:pt idx="28168">
                  <c:v>0.69204861111111104</c:v>
                </c:pt>
                <c:pt idx="28169">
                  <c:v>0.69207175925925901</c:v>
                </c:pt>
                <c:pt idx="28170">
                  <c:v>0.69209490740740798</c:v>
                </c:pt>
                <c:pt idx="28171">
                  <c:v>0.69212962962962998</c:v>
                </c:pt>
                <c:pt idx="28172">
                  <c:v>0.69215277777777795</c:v>
                </c:pt>
                <c:pt idx="28173">
                  <c:v>0.69217592592592603</c:v>
                </c:pt>
                <c:pt idx="28174">
                  <c:v>0.69219907407407399</c:v>
                </c:pt>
                <c:pt idx="28175">
                  <c:v>0.69222222222222196</c:v>
                </c:pt>
                <c:pt idx="28176">
                  <c:v>0.69224537037037004</c:v>
                </c:pt>
                <c:pt idx="28177">
                  <c:v>0.692268518518519</c:v>
                </c:pt>
                <c:pt idx="28178">
                  <c:v>0.69229166666666697</c:v>
                </c:pt>
                <c:pt idx="28179">
                  <c:v>0.69231481481481505</c:v>
                </c:pt>
                <c:pt idx="28180">
                  <c:v>0.69234953703703705</c:v>
                </c:pt>
                <c:pt idx="28181">
                  <c:v>0.69237268518518502</c:v>
                </c:pt>
                <c:pt idx="28182">
                  <c:v>0.69239583333333399</c:v>
                </c:pt>
                <c:pt idx="28183">
                  <c:v>0.69241898148148195</c:v>
                </c:pt>
                <c:pt idx="28184">
                  <c:v>0.69244212962963003</c:v>
                </c:pt>
                <c:pt idx="28185">
                  <c:v>0.692465277777778</c:v>
                </c:pt>
                <c:pt idx="28186">
                  <c:v>0.69248842592592597</c:v>
                </c:pt>
                <c:pt idx="28187">
                  <c:v>0.69251157407407404</c:v>
                </c:pt>
                <c:pt idx="28188">
                  <c:v>0.69253472222222201</c:v>
                </c:pt>
                <c:pt idx="28189">
                  <c:v>0.69256944444444501</c:v>
                </c:pt>
                <c:pt idx="28190">
                  <c:v>0.69259259259259298</c:v>
                </c:pt>
                <c:pt idx="28191">
                  <c:v>0.69261574074074095</c:v>
                </c:pt>
                <c:pt idx="28192">
                  <c:v>0.69263888888888903</c:v>
                </c:pt>
                <c:pt idx="28193">
                  <c:v>0.69266203703703699</c:v>
                </c:pt>
                <c:pt idx="28194">
                  <c:v>0.69268518518518496</c:v>
                </c:pt>
                <c:pt idx="28195">
                  <c:v>0.69270833333333404</c:v>
                </c:pt>
                <c:pt idx="28196">
                  <c:v>0.692731481481482</c:v>
                </c:pt>
                <c:pt idx="28197">
                  <c:v>0.69276620370370401</c:v>
                </c:pt>
                <c:pt idx="28198">
                  <c:v>0.69278935185185198</c:v>
                </c:pt>
                <c:pt idx="28199">
                  <c:v>0.69281250000000005</c:v>
                </c:pt>
                <c:pt idx="28200">
                  <c:v>0.69283564814814802</c:v>
                </c:pt>
                <c:pt idx="28201">
                  <c:v>0.69285879629629599</c:v>
                </c:pt>
                <c:pt idx="28202">
                  <c:v>0.69288194444444495</c:v>
                </c:pt>
                <c:pt idx="28203">
                  <c:v>0.69290509259259303</c:v>
                </c:pt>
                <c:pt idx="28204">
                  <c:v>0.692928240740741</c:v>
                </c:pt>
                <c:pt idx="28205">
                  <c:v>0.692962962962963</c:v>
                </c:pt>
                <c:pt idx="28206">
                  <c:v>0.69298611111111097</c:v>
                </c:pt>
                <c:pt idx="28207">
                  <c:v>0.69300925925925905</c:v>
                </c:pt>
                <c:pt idx="28208">
                  <c:v>0.69303240740740801</c:v>
                </c:pt>
                <c:pt idx="28209">
                  <c:v>0.69305555555555598</c:v>
                </c:pt>
                <c:pt idx="28210">
                  <c:v>0.69307870370370395</c:v>
                </c:pt>
                <c:pt idx="28211">
                  <c:v>0.69310185185185202</c:v>
                </c:pt>
                <c:pt idx="28212">
                  <c:v>0.69312499999999999</c:v>
                </c:pt>
                <c:pt idx="28213">
                  <c:v>0.69314814814814796</c:v>
                </c:pt>
                <c:pt idx="28214">
                  <c:v>0.69318287037036996</c:v>
                </c:pt>
                <c:pt idx="28215">
                  <c:v>0.69320601851851904</c:v>
                </c:pt>
                <c:pt idx="28216">
                  <c:v>0.69322916666666701</c:v>
                </c:pt>
                <c:pt idx="28217">
                  <c:v>0.69325231481481497</c:v>
                </c:pt>
                <c:pt idx="28218">
                  <c:v>0.69327546296296305</c:v>
                </c:pt>
                <c:pt idx="28219">
                  <c:v>0.69329861111111102</c:v>
                </c:pt>
                <c:pt idx="28220">
                  <c:v>0.69332175925925899</c:v>
                </c:pt>
                <c:pt idx="28221">
                  <c:v>0.69334490740740795</c:v>
                </c:pt>
                <c:pt idx="28222">
                  <c:v>0.69336805555555603</c:v>
                </c:pt>
                <c:pt idx="28223">
                  <c:v>0.69340277777777803</c:v>
                </c:pt>
                <c:pt idx="28224">
                  <c:v>0.693425925925926</c:v>
                </c:pt>
                <c:pt idx="28225">
                  <c:v>0.69344907407407397</c:v>
                </c:pt>
                <c:pt idx="28226">
                  <c:v>0.69347222222222205</c:v>
                </c:pt>
                <c:pt idx="28227">
                  <c:v>0.69349537037037001</c:v>
                </c:pt>
                <c:pt idx="28228">
                  <c:v>0.69351851851851898</c:v>
                </c:pt>
                <c:pt idx="28229">
                  <c:v>0.69354166666666694</c:v>
                </c:pt>
                <c:pt idx="28230">
                  <c:v>0.69356481481481502</c:v>
                </c:pt>
                <c:pt idx="28231">
                  <c:v>0.69358796296296299</c:v>
                </c:pt>
                <c:pt idx="28232">
                  <c:v>0.693622685185185</c:v>
                </c:pt>
                <c:pt idx="28233">
                  <c:v>0.69364583333333396</c:v>
                </c:pt>
                <c:pt idx="28234">
                  <c:v>0.69366898148148204</c:v>
                </c:pt>
                <c:pt idx="28235">
                  <c:v>0.69369212962963001</c:v>
                </c:pt>
                <c:pt idx="28236">
                  <c:v>0.69371527777777797</c:v>
                </c:pt>
                <c:pt idx="28237">
                  <c:v>0.69373842592592605</c:v>
                </c:pt>
                <c:pt idx="28238">
                  <c:v>0.69376157407407402</c:v>
                </c:pt>
                <c:pt idx="28239">
                  <c:v>0.69378472222222198</c:v>
                </c:pt>
                <c:pt idx="28240">
                  <c:v>0.69380787037037095</c:v>
                </c:pt>
                <c:pt idx="28241">
                  <c:v>0.69384259259259295</c:v>
                </c:pt>
                <c:pt idx="28242">
                  <c:v>0.69386574074074103</c:v>
                </c:pt>
                <c:pt idx="28243">
                  <c:v>0.693888888888889</c:v>
                </c:pt>
                <c:pt idx="28244">
                  <c:v>0.69391203703703697</c:v>
                </c:pt>
                <c:pt idx="28245">
                  <c:v>0.69393518518518504</c:v>
                </c:pt>
                <c:pt idx="28246">
                  <c:v>0.69395833333333301</c:v>
                </c:pt>
                <c:pt idx="28247">
                  <c:v>0.69398148148148198</c:v>
                </c:pt>
                <c:pt idx="28248">
                  <c:v>0.69400462962963005</c:v>
                </c:pt>
                <c:pt idx="28249">
                  <c:v>0.69403935185185195</c:v>
                </c:pt>
                <c:pt idx="28250">
                  <c:v>0.69406250000000003</c:v>
                </c:pt>
                <c:pt idx="28251">
                  <c:v>0.69408564814814799</c:v>
                </c:pt>
                <c:pt idx="28252">
                  <c:v>0.69410879629629596</c:v>
                </c:pt>
                <c:pt idx="28253">
                  <c:v>0.69413194444444504</c:v>
                </c:pt>
                <c:pt idx="28254">
                  <c:v>0.694155092592593</c:v>
                </c:pt>
                <c:pt idx="28255">
                  <c:v>0.69417824074074097</c:v>
                </c:pt>
                <c:pt idx="28256">
                  <c:v>0.69420138888888905</c:v>
                </c:pt>
                <c:pt idx="28257">
                  <c:v>0.69423611111111105</c:v>
                </c:pt>
                <c:pt idx="28258">
                  <c:v>0.69425925925925902</c:v>
                </c:pt>
                <c:pt idx="28259">
                  <c:v>0.69428240740740699</c:v>
                </c:pt>
                <c:pt idx="28260">
                  <c:v>0.69430555555555595</c:v>
                </c:pt>
                <c:pt idx="28261">
                  <c:v>0.69432870370370403</c:v>
                </c:pt>
                <c:pt idx="28262">
                  <c:v>0.694351851851852</c:v>
                </c:pt>
                <c:pt idx="28263">
                  <c:v>0.69437499999999996</c:v>
                </c:pt>
                <c:pt idx="28264">
                  <c:v>0.69439814814814804</c:v>
                </c:pt>
                <c:pt idx="28265">
                  <c:v>0.69442129629629601</c:v>
                </c:pt>
                <c:pt idx="28266">
                  <c:v>0.69445601851851901</c:v>
                </c:pt>
                <c:pt idx="28267">
                  <c:v>0.69447916666666698</c:v>
                </c:pt>
                <c:pt idx="28268">
                  <c:v>0.69450231481481495</c:v>
                </c:pt>
                <c:pt idx="28269">
                  <c:v>0.69452546296296302</c:v>
                </c:pt>
                <c:pt idx="28270">
                  <c:v>0.69454861111111099</c:v>
                </c:pt>
                <c:pt idx="28271">
                  <c:v>0.69457175925925896</c:v>
                </c:pt>
                <c:pt idx="28272">
                  <c:v>0.69459490740740704</c:v>
                </c:pt>
                <c:pt idx="28273">
                  <c:v>0.694618055555556</c:v>
                </c:pt>
                <c:pt idx="28274">
                  <c:v>0.69465277777777801</c:v>
                </c:pt>
                <c:pt idx="28275">
                  <c:v>0.69467592592592597</c:v>
                </c:pt>
                <c:pt idx="28276">
                  <c:v>0.69469907407407405</c:v>
                </c:pt>
                <c:pt idx="28277">
                  <c:v>0.69472222222222202</c:v>
                </c:pt>
                <c:pt idx="28278">
                  <c:v>0.69474537037037098</c:v>
                </c:pt>
                <c:pt idx="28279">
                  <c:v>0.69476851851851895</c:v>
                </c:pt>
                <c:pt idx="28280">
                  <c:v>0.69479166666666703</c:v>
                </c:pt>
                <c:pt idx="28281">
                  <c:v>0.694814814814815</c:v>
                </c:pt>
                <c:pt idx="28282">
                  <c:v>0.69483796296296296</c:v>
                </c:pt>
                <c:pt idx="28283">
                  <c:v>0.69486111111111104</c:v>
                </c:pt>
                <c:pt idx="28284">
                  <c:v>0.69489583333333405</c:v>
                </c:pt>
                <c:pt idx="28285">
                  <c:v>0.69491898148148201</c:v>
                </c:pt>
                <c:pt idx="28286">
                  <c:v>0.69494212962962998</c:v>
                </c:pt>
                <c:pt idx="28287">
                  <c:v>0.69496527777777795</c:v>
                </c:pt>
                <c:pt idx="28288">
                  <c:v>0.69498842592592602</c:v>
                </c:pt>
                <c:pt idx="28289">
                  <c:v>0.69501157407407399</c:v>
                </c:pt>
                <c:pt idx="28290">
                  <c:v>0.69503472222222196</c:v>
                </c:pt>
                <c:pt idx="28291">
                  <c:v>0.69505787037037103</c:v>
                </c:pt>
                <c:pt idx="28292">
                  <c:v>0.695081018518519</c:v>
                </c:pt>
                <c:pt idx="28293">
                  <c:v>0.69511574074074101</c:v>
                </c:pt>
                <c:pt idx="28294">
                  <c:v>0.69513888888888897</c:v>
                </c:pt>
                <c:pt idx="28295">
                  <c:v>0.69516203703703705</c:v>
                </c:pt>
                <c:pt idx="28296">
                  <c:v>0.69518518518518502</c:v>
                </c:pt>
                <c:pt idx="28297">
                  <c:v>0.69520833333333298</c:v>
                </c:pt>
                <c:pt idx="28298">
                  <c:v>0.69523148148148195</c:v>
                </c:pt>
                <c:pt idx="28299">
                  <c:v>0.69525462962963003</c:v>
                </c:pt>
                <c:pt idx="28300">
                  <c:v>0.69527777777777799</c:v>
                </c:pt>
                <c:pt idx="28301">
                  <c:v>0.6953125</c:v>
                </c:pt>
                <c:pt idx="28302">
                  <c:v>0.69533564814814797</c:v>
                </c:pt>
                <c:pt idx="28303">
                  <c:v>0.69535879629629604</c:v>
                </c:pt>
                <c:pt idx="28304">
                  <c:v>0.69538194444444401</c:v>
                </c:pt>
                <c:pt idx="28305">
                  <c:v>0.69540509259259298</c:v>
                </c:pt>
                <c:pt idx="28306">
                  <c:v>0.69542824074074105</c:v>
                </c:pt>
                <c:pt idx="28307">
                  <c:v>0.69545138888888902</c:v>
                </c:pt>
                <c:pt idx="28308">
                  <c:v>0.69547453703703699</c:v>
                </c:pt>
                <c:pt idx="28309">
                  <c:v>0.69550925925925899</c:v>
                </c:pt>
                <c:pt idx="28310">
                  <c:v>0.69553240740740696</c:v>
                </c:pt>
                <c:pt idx="28311">
                  <c:v>0.69555555555555604</c:v>
                </c:pt>
                <c:pt idx="28312">
                  <c:v>0.695578703703704</c:v>
                </c:pt>
                <c:pt idx="28313">
                  <c:v>0.69560185185185197</c:v>
                </c:pt>
                <c:pt idx="28314">
                  <c:v>0.69562500000000005</c:v>
                </c:pt>
                <c:pt idx="28315">
                  <c:v>0.69564814814814802</c:v>
                </c:pt>
                <c:pt idx="28316">
                  <c:v>0.69567129629629698</c:v>
                </c:pt>
                <c:pt idx="28317">
                  <c:v>0.69570601851851899</c:v>
                </c:pt>
                <c:pt idx="28318">
                  <c:v>0.69572916666666695</c:v>
                </c:pt>
                <c:pt idx="28319">
                  <c:v>0.69575231481481503</c:v>
                </c:pt>
                <c:pt idx="28320">
                  <c:v>0.695775462962963</c:v>
                </c:pt>
                <c:pt idx="28321">
                  <c:v>0.69579861111111097</c:v>
                </c:pt>
                <c:pt idx="28322">
                  <c:v>0.69582175925925904</c:v>
                </c:pt>
                <c:pt idx="28323">
                  <c:v>0.69584490740740801</c:v>
                </c:pt>
                <c:pt idx="28324">
                  <c:v>0.69586805555555598</c:v>
                </c:pt>
                <c:pt idx="28325">
                  <c:v>0.69589120370370405</c:v>
                </c:pt>
                <c:pt idx="28326">
                  <c:v>0.69592592592592595</c:v>
                </c:pt>
                <c:pt idx="28327">
                  <c:v>0.69594907407407403</c:v>
                </c:pt>
                <c:pt idx="28328">
                  <c:v>0.69597222222222199</c:v>
                </c:pt>
                <c:pt idx="28329">
                  <c:v>0.69599537037037096</c:v>
                </c:pt>
                <c:pt idx="28330">
                  <c:v>0.69601851851851904</c:v>
                </c:pt>
                <c:pt idx="28331">
                  <c:v>0.696041666666667</c:v>
                </c:pt>
                <c:pt idx="28332">
                  <c:v>0.69606481481481497</c:v>
                </c:pt>
                <c:pt idx="28333">
                  <c:v>0.69608796296296305</c:v>
                </c:pt>
                <c:pt idx="28334">
                  <c:v>0.69612268518518505</c:v>
                </c:pt>
                <c:pt idx="28335">
                  <c:v>0.69614583333333402</c:v>
                </c:pt>
                <c:pt idx="28336">
                  <c:v>0.69616898148148199</c:v>
                </c:pt>
                <c:pt idx="28337">
                  <c:v>0.69619212962962995</c:v>
                </c:pt>
                <c:pt idx="28338">
                  <c:v>0.69621527777777803</c:v>
                </c:pt>
                <c:pt idx="28339">
                  <c:v>0.696238425925926</c:v>
                </c:pt>
                <c:pt idx="28340">
                  <c:v>0.69626157407407396</c:v>
                </c:pt>
                <c:pt idx="28341">
                  <c:v>0.69628472222222204</c:v>
                </c:pt>
                <c:pt idx="28342">
                  <c:v>0.69630787037037001</c:v>
                </c:pt>
                <c:pt idx="28343">
                  <c:v>0.69633101851851897</c:v>
                </c:pt>
                <c:pt idx="28344">
                  <c:v>0.69636574074074098</c:v>
                </c:pt>
                <c:pt idx="28345">
                  <c:v>0.69638888888888895</c:v>
                </c:pt>
                <c:pt idx="28346">
                  <c:v>0.69641203703703702</c:v>
                </c:pt>
                <c:pt idx="28347">
                  <c:v>0.69643518518518499</c:v>
                </c:pt>
                <c:pt idx="28348">
                  <c:v>0.69645833333333296</c:v>
                </c:pt>
                <c:pt idx="28349">
                  <c:v>0.69648148148148104</c:v>
                </c:pt>
                <c:pt idx="28350">
                  <c:v>0.69650462962963</c:v>
                </c:pt>
                <c:pt idx="28351">
                  <c:v>0.69652777777777797</c:v>
                </c:pt>
                <c:pt idx="28352">
                  <c:v>0.69656249999999997</c:v>
                </c:pt>
                <c:pt idx="28353">
                  <c:v>0.69658564814814805</c:v>
                </c:pt>
                <c:pt idx="28354">
                  <c:v>0.69660879629629602</c:v>
                </c:pt>
                <c:pt idx="28355">
                  <c:v>0.69663194444444498</c:v>
                </c:pt>
                <c:pt idx="28356">
                  <c:v>0.69665509259259295</c:v>
                </c:pt>
                <c:pt idx="28357">
                  <c:v>0.69667824074074103</c:v>
                </c:pt>
                <c:pt idx="28358">
                  <c:v>0.69670138888888899</c:v>
                </c:pt>
                <c:pt idx="28359">
                  <c:v>0.69672453703703696</c:v>
                </c:pt>
                <c:pt idx="28360">
                  <c:v>0.69674768518518504</c:v>
                </c:pt>
                <c:pt idx="28361">
                  <c:v>0.69678240740740804</c:v>
                </c:pt>
                <c:pt idx="28362">
                  <c:v>0.69680555555555601</c:v>
                </c:pt>
                <c:pt idx="28363">
                  <c:v>0.69682870370370398</c:v>
                </c:pt>
                <c:pt idx="28364">
                  <c:v>0.69685185185185206</c:v>
                </c:pt>
                <c:pt idx="28365">
                  <c:v>0.69687500000000002</c:v>
                </c:pt>
                <c:pt idx="28366">
                  <c:v>0.69689814814814799</c:v>
                </c:pt>
                <c:pt idx="28367">
                  <c:v>0.69692129629629695</c:v>
                </c:pt>
                <c:pt idx="28368">
                  <c:v>0.69694444444444503</c:v>
                </c:pt>
                <c:pt idx="28369">
                  <c:v>0.696967592592593</c:v>
                </c:pt>
                <c:pt idx="28370">
                  <c:v>0.697002314814815</c:v>
                </c:pt>
                <c:pt idx="28371">
                  <c:v>0.69702546296296297</c:v>
                </c:pt>
                <c:pt idx="28372">
                  <c:v>0.69704861111111105</c:v>
                </c:pt>
                <c:pt idx="28373">
                  <c:v>0.69707175925925902</c:v>
                </c:pt>
                <c:pt idx="28374">
                  <c:v>0.69709490740740798</c:v>
                </c:pt>
                <c:pt idx="28375">
                  <c:v>0.69711805555555595</c:v>
                </c:pt>
                <c:pt idx="28376">
                  <c:v>0.69714120370370403</c:v>
                </c:pt>
                <c:pt idx="28377">
                  <c:v>0.69716435185185199</c:v>
                </c:pt>
                <c:pt idx="28378">
                  <c:v>0.69718749999999996</c:v>
                </c:pt>
                <c:pt idx="28379">
                  <c:v>0.69722222222222197</c:v>
                </c:pt>
                <c:pt idx="28380">
                  <c:v>0.69724537037037104</c:v>
                </c:pt>
                <c:pt idx="28381">
                  <c:v>0.69726851851851901</c:v>
                </c:pt>
                <c:pt idx="28382">
                  <c:v>0.69729166666666698</c:v>
                </c:pt>
                <c:pt idx="28383">
                  <c:v>0.69731481481481505</c:v>
                </c:pt>
                <c:pt idx="28384">
                  <c:v>0.69733796296296302</c:v>
                </c:pt>
                <c:pt idx="28385">
                  <c:v>0.69736111111111099</c:v>
                </c:pt>
                <c:pt idx="28386">
                  <c:v>0.69738425925925895</c:v>
                </c:pt>
                <c:pt idx="28387">
                  <c:v>0.69740740740740803</c:v>
                </c:pt>
                <c:pt idx="28388">
                  <c:v>0.69744212962963004</c:v>
                </c:pt>
                <c:pt idx="28389">
                  <c:v>0.697465277777778</c:v>
                </c:pt>
                <c:pt idx="28390">
                  <c:v>0.69748842592592597</c:v>
                </c:pt>
                <c:pt idx="28391">
                  <c:v>0.69751157407407405</c:v>
                </c:pt>
                <c:pt idx="28392">
                  <c:v>0.69753472222222201</c:v>
                </c:pt>
                <c:pt idx="28393">
                  <c:v>0.69755787037036998</c:v>
                </c:pt>
                <c:pt idx="28394">
                  <c:v>0.69758101851851895</c:v>
                </c:pt>
                <c:pt idx="28395">
                  <c:v>0.69760416666666702</c:v>
                </c:pt>
                <c:pt idx="28396">
                  <c:v>0.69763888888888903</c:v>
                </c:pt>
                <c:pt idx="28397">
                  <c:v>0.697662037037037</c:v>
                </c:pt>
                <c:pt idx="28398">
                  <c:v>0.69768518518518496</c:v>
                </c:pt>
                <c:pt idx="28399">
                  <c:v>0.69770833333333404</c:v>
                </c:pt>
                <c:pt idx="28400">
                  <c:v>0.69773148148148201</c:v>
                </c:pt>
                <c:pt idx="28401">
                  <c:v>0.69775462962962997</c:v>
                </c:pt>
                <c:pt idx="28402">
                  <c:v>0.69777777777777805</c:v>
                </c:pt>
                <c:pt idx="28403">
                  <c:v>0.69780092592592602</c:v>
                </c:pt>
                <c:pt idx="28404">
                  <c:v>0.69783564814814802</c:v>
                </c:pt>
                <c:pt idx="28405">
                  <c:v>0.69785879629629599</c:v>
                </c:pt>
                <c:pt idx="28406">
                  <c:v>0.69788194444444496</c:v>
                </c:pt>
                <c:pt idx="28407">
                  <c:v>0.69790509259259303</c:v>
                </c:pt>
                <c:pt idx="28408">
                  <c:v>0.697928240740741</c:v>
                </c:pt>
                <c:pt idx="28409">
                  <c:v>0.69795138888888897</c:v>
                </c:pt>
                <c:pt idx="28410">
                  <c:v>0.69797453703703705</c:v>
                </c:pt>
                <c:pt idx="28411">
                  <c:v>0.69799768518518501</c:v>
                </c:pt>
                <c:pt idx="28412">
                  <c:v>0.69802083333333398</c:v>
                </c:pt>
                <c:pt idx="28413">
                  <c:v>0.69805555555555598</c:v>
                </c:pt>
                <c:pt idx="28414">
                  <c:v>0.69807870370370395</c:v>
                </c:pt>
                <c:pt idx="28415">
                  <c:v>0.69810185185185203</c:v>
                </c:pt>
                <c:pt idx="28416">
                  <c:v>0.698125</c:v>
                </c:pt>
                <c:pt idx="28417">
                  <c:v>0.69814814814814796</c:v>
                </c:pt>
                <c:pt idx="28418">
                  <c:v>0.69817129629629604</c:v>
                </c:pt>
                <c:pt idx="28419">
                  <c:v>0.69819444444444501</c:v>
                </c:pt>
                <c:pt idx="28420">
                  <c:v>0.69821759259259297</c:v>
                </c:pt>
                <c:pt idx="28421">
                  <c:v>0.69825231481481498</c:v>
                </c:pt>
                <c:pt idx="28422">
                  <c:v>0.69827546296296295</c:v>
                </c:pt>
                <c:pt idx="28423">
                  <c:v>0.69829861111111102</c:v>
                </c:pt>
                <c:pt idx="28424">
                  <c:v>0.69832175925925899</c:v>
                </c:pt>
                <c:pt idx="28425">
                  <c:v>0.69834490740740796</c:v>
                </c:pt>
                <c:pt idx="28426">
                  <c:v>0.69836805555555603</c:v>
                </c:pt>
                <c:pt idx="28427">
                  <c:v>0.698391203703704</c:v>
                </c:pt>
                <c:pt idx="28428">
                  <c:v>0.69841435185185197</c:v>
                </c:pt>
                <c:pt idx="28429">
                  <c:v>0.69843750000000004</c:v>
                </c:pt>
                <c:pt idx="28430">
                  <c:v>0.69847222222222205</c:v>
                </c:pt>
                <c:pt idx="28431">
                  <c:v>0.69849537037037002</c:v>
                </c:pt>
                <c:pt idx="28432">
                  <c:v>0.69851851851851898</c:v>
                </c:pt>
                <c:pt idx="28433">
                  <c:v>0.69854166666666695</c:v>
                </c:pt>
                <c:pt idx="28434">
                  <c:v>0.69856481481481503</c:v>
                </c:pt>
                <c:pt idx="28435">
                  <c:v>0.69858796296296299</c:v>
                </c:pt>
                <c:pt idx="28436">
                  <c:v>0.69861111111111096</c:v>
                </c:pt>
                <c:pt idx="28437">
                  <c:v>0.69863425925925904</c:v>
                </c:pt>
                <c:pt idx="28438">
                  <c:v>0.69866898148148204</c:v>
                </c:pt>
                <c:pt idx="28439">
                  <c:v>0.69869212962963001</c:v>
                </c:pt>
                <c:pt idx="28440">
                  <c:v>0.69871527777777798</c:v>
                </c:pt>
                <c:pt idx="28441">
                  <c:v>0.69873842592592605</c:v>
                </c:pt>
                <c:pt idx="28442">
                  <c:v>0.69876157407407402</c:v>
                </c:pt>
                <c:pt idx="28443">
                  <c:v>0.69878472222222199</c:v>
                </c:pt>
                <c:pt idx="28444">
                  <c:v>0.69880787037037095</c:v>
                </c:pt>
                <c:pt idx="28445">
                  <c:v>0.69883101851851903</c:v>
                </c:pt>
                <c:pt idx="28446">
                  <c:v>0.69886574074074104</c:v>
                </c:pt>
                <c:pt idx="28447">
                  <c:v>0.698888888888889</c:v>
                </c:pt>
                <c:pt idx="28448">
                  <c:v>0.69891203703703697</c:v>
                </c:pt>
                <c:pt idx="28449">
                  <c:v>0.69893518518518505</c:v>
                </c:pt>
                <c:pt idx="28450">
                  <c:v>0.69895833333333302</c:v>
                </c:pt>
                <c:pt idx="28451">
                  <c:v>0.69898148148148198</c:v>
                </c:pt>
                <c:pt idx="28452">
                  <c:v>0.69900462962962995</c:v>
                </c:pt>
                <c:pt idx="28453">
                  <c:v>0.69903935185185195</c:v>
                </c:pt>
                <c:pt idx="28454">
                  <c:v>0.69906250000000003</c:v>
                </c:pt>
                <c:pt idx="28455">
                  <c:v>0.699085648148148</c:v>
                </c:pt>
                <c:pt idx="28456">
                  <c:v>0.69910879629629596</c:v>
                </c:pt>
                <c:pt idx="28457">
                  <c:v>0.69913194444444404</c:v>
                </c:pt>
                <c:pt idx="28458">
                  <c:v>0.69915509259259301</c:v>
                </c:pt>
                <c:pt idx="28459">
                  <c:v>0.69917824074074097</c:v>
                </c:pt>
                <c:pt idx="28460">
                  <c:v>0.69920138888888905</c:v>
                </c:pt>
                <c:pt idx="28461">
                  <c:v>0.69922453703703702</c:v>
                </c:pt>
                <c:pt idx="28462">
                  <c:v>0.69925925925925903</c:v>
                </c:pt>
                <c:pt idx="28463">
                  <c:v>0.69928240740740699</c:v>
                </c:pt>
                <c:pt idx="28464">
                  <c:v>0.69930555555555596</c:v>
                </c:pt>
                <c:pt idx="28465">
                  <c:v>0.69932870370370404</c:v>
                </c:pt>
                <c:pt idx="28466">
                  <c:v>0.699351851851852</c:v>
                </c:pt>
                <c:pt idx="28467">
                  <c:v>0.69937499999999997</c:v>
                </c:pt>
                <c:pt idx="28468">
                  <c:v>0.69939814814814805</c:v>
                </c:pt>
                <c:pt idx="28469">
                  <c:v>0.69942129629629601</c:v>
                </c:pt>
                <c:pt idx="28470">
                  <c:v>0.69944444444444498</c:v>
                </c:pt>
                <c:pt idx="28471">
                  <c:v>0.69947916666666698</c:v>
                </c:pt>
                <c:pt idx="28472">
                  <c:v>0.69950231481481495</c:v>
                </c:pt>
                <c:pt idx="28473">
                  <c:v>0.69952546296296303</c:v>
                </c:pt>
                <c:pt idx="28474">
                  <c:v>0.699548611111111</c:v>
                </c:pt>
                <c:pt idx="28475">
                  <c:v>0.69957175925925896</c:v>
                </c:pt>
                <c:pt idx="28476">
                  <c:v>0.69959490740740704</c:v>
                </c:pt>
                <c:pt idx="28477">
                  <c:v>0.69961805555555601</c:v>
                </c:pt>
                <c:pt idx="28478">
                  <c:v>0.69964120370370397</c:v>
                </c:pt>
                <c:pt idx="28479">
                  <c:v>0.69966435185185205</c:v>
                </c:pt>
                <c:pt idx="28480">
                  <c:v>0.69969907407407395</c:v>
                </c:pt>
                <c:pt idx="28481">
                  <c:v>0.69972222222222202</c:v>
                </c:pt>
                <c:pt idx="28482">
                  <c:v>0.69974537037037099</c:v>
                </c:pt>
                <c:pt idx="28483">
                  <c:v>0.69976851851851896</c:v>
                </c:pt>
                <c:pt idx="28484">
                  <c:v>0.69979166666666703</c:v>
                </c:pt>
                <c:pt idx="28485">
                  <c:v>0.699814814814815</c:v>
                </c:pt>
                <c:pt idx="28486">
                  <c:v>0.69983796296296297</c:v>
                </c:pt>
                <c:pt idx="28487">
                  <c:v>0.69986111111111104</c:v>
                </c:pt>
                <c:pt idx="28488">
                  <c:v>0.69989583333333405</c:v>
                </c:pt>
                <c:pt idx="28489">
                  <c:v>0.69991898148148202</c:v>
                </c:pt>
                <c:pt idx="28490">
                  <c:v>0.69994212962962998</c:v>
                </c:pt>
                <c:pt idx="28491">
                  <c:v>0.69996527777777795</c:v>
                </c:pt>
                <c:pt idx="28492">
                  <c:v>0.69998842592592603</c:v>
                </c:pt>
                <c:pt idx="28493">
                  <c:v>0.70001157407407399</c:v>
                </c:pt>
                <c:pt idx="28494">
                  <c:v>0.70003472222222196</c:v>
                </c:pt>
                <c:pt idx="28495">
                  <c:v>0.70005787037037004</c:v>
                </c:pt>
                <c:pt idx="28496">
                  <c:v>0.700081018518519</c:v>
                </c:pt>
                <c:pt idx="28497">
                  <c:v>0.70011574074074001</c:v>
                </c:pt>
                <c:pt idx="28498">
                  <c:v>0.70013888888888898</c:v>
                </c:pt>
                <c:pt idx="28499">
                  <c:v>0.70016203703703705</c:v>
                </c:pt>
                <c:pt idx="28500">
                  <c:v>0.70018518518518502</c:v>
                </c:pt>
                <c:pt idx="28501">
                  <c:v>0.70020833333333299</c:v>
                </c:pt>
                <c:pt idx="28502">
                  <c:v>0.70023148148148195</c:v>
                </c:pt>
                <c:pt idx="28503">
                  <c:v>0.70025462962963003</c:v>
                </c:pt>
                <c:pt idx="28504">
                  <c:v>0.700277777777778</c:v>
                </c:pt>
                <c:pt idx="28505">
                  <c:v>0.7003125</c:v>
                </c:pt>
                <c:pt idx="28506">
                  <c:v>0.70033564814814797</c:v>
                </c:pt>
                <c:pt idx="28507">
                  <c:v>0.70035879629629605</c:v>
                </c:pt>
                <c:pt idx="28508">
                  <c:v>0.70038194444444501</c:v>
                </c:pt>
                <c:pt idx="28509">
                  <c:v>0.70040509259259298</c:v>
                </c:pt>
                <c:pt idx="28510">
                  <c:v>0.70042824074074095</c:v>
                </c:pt>
                <c:pt idx="28511">
                  <c:v>0.70045138888888903</c:v>
                </c:pt>
                <c:pt idx="28512">
                  <c:v>0.70047453703703699</c:v>
                </c:pt>
                <c:pt idx="28513">
                  <c:v>0.70049768518518496</c:v>
                </c:pt>
                <c:pt idx="28514">
                  <c:v>0.70052083333333404</c:v>
                </c:pt>
                <c:pt idx="28515">
                  <c:v>0.70055555555555604</c:v>
                </c:pt>
                <c:pt idx="28516">
                  <c:v>0.70057870370370401</c:v>
                </c:pt>
                <c:pt idx="28517">
                  <c:v>0.70060185185185198</c:v>
                </c:pt>
                <c:pt idx="28518">
                  <c:v>0.70062500000000005</c:v>
                </c:pt>
                <c:pt idx="28519">
                  <c:v>0.70064814814814802</c:v>
                </c:pt>
                <c:pt idx="28520">
                  <c:v>0.70067129629629599</c:v>
                </c:pt>
                <c:pt idx="28521">
                  <c:v>0.70069444444444495</c:v>
                </c:pt>
                <c:pt idx="28522">
                  <c:v>0.70071759259259303</c:v>
                </c:pt>
                <c:pt idx="28523">
                  <c:v>0.70075231481481504</c:v>
                </c:pt>
                <c:pt idx="28524">
                  <c:v>0.700775462962963</c:v>
                </c:pt>
                <c:pt idx="28525">
                  <c:v>0.70079861111111097</c:v>
                </c:pt>
                <c:pt idx="28526">
                  <c:v>0.70082175925925905</c:v>
                </c:pt>
                <c:pt idx="28527">
                  <c:v>0.70084490740740801</c:v>
                </c:pt>
                <c:pt idx="28528">
                  <c:v>0.70086805555555598</c:v>
                </c:pt>
                <c:pt idx="28529">
                  <c:v>0.70089120370370395</c:v>
                </c:pt>
                <c:pt idx="28530">
                  <c:v>0.70091435185185202</c:v>
                </c:pt>
                <c:pt idx="28531">
                  <c:v>0.70093749999999999</c:v>
                </c:pt>
                <c:pt idx="28532">
                  <c:v>0.70096064814814796</c:v>
                </c:pt>
                <c:pt idx="28533">
                  <c:v>0.70099537037036996</c:v>
                </c:pt>
                <c:pt idx="28534">
                  <c:v>0.70101851851851904</c:v>
                </c:pt>
                <c:pt idx="28535">
                  <c:v>0.70104166666666701</c:v>
                </c:pt>
                <c:pt idx="28536">
                  <c:v>0.70106481481481497</c:v>
                </c:pt>
                <c:pt idx="28537">
                  <c:v>0.70108796296296305</c:v>
                </c:pt>
                <c:pt idx="28538">
                  <c:v>0.70111111111111102</c:v>
                </c:pt>
                <c:pt idx="28539">
                  <c:v>0.70113425925925899</c:v>
                </c:pt>
                <c:pt idx="28540">
                  <c:v>0.70115740740740795</c:v>
                </c:pt>
                <c:pt idx="28541">
                  <c:v>0.70118055555555603</c:v>
                </c:pt>
                <c:pt idx="28542">
                  <c:v>0.70121527777777803</c:v>
                </c:pt>
                <c:pt idx="28543">
                  <c:v>0.701238425925926</c:v>
                </c:pt>
                <c:pt idx="28544">
                  <c:v>0.70126157407407397</c:v>
                </c:pt>
                <c:pt idx="28545">
                  <c:v>0.70128472222222205</c:v>
                </c:pt>
                <c:pt idx="28546">
                  <c:v>0.70130787037037001</c:v>
                </c:pt>
                <c:pt idx="28547">
                  <c:v>0.70133101851851898</c:v>
                </c:pt>
                <c:pt idx="28548">
                  <c:v>0.70135416666666595</c:v>
                </c:pt>
                <c:pt idx="28549">
                  <c:v>0.70137731481481502</c:v>
                </c:pt>
                <c:pt idx="28550">
                  <c:v>0.70141203703703703</c:v>
                </c:pt>
                <c:pt idx="28551">
                  <c:v>0.701435185185185</c:v>
                </c:pt>
                <c:pt idx="28552">
                  <c:v>0.70145833333333296</c:v>
                </c:pt>
                <c:pt idx="28553">
                  <c:v>0.70148148148148204</c:v>
                </c:pt>
                <c:pt idx="28554">
                  <c:v>0.70150462962963001</c:v>
                </c:pt>
                <c:pt idx="28555">
                  <c:v>0.70152777777777797</c:v>
                </c:pt>
                <c:pt idx="28556">
                  <c:v>0.70155092592592605</c:v>
                </c:pt>
                <c:pt idx="28557">
                  <c:v>0.70157407407407402</c:v>
                </c:pt>
                <c:pt idx="28558">
                  <c:v>0.70159722222222198</c:v>
                </c:pt>
                <c:pt idx="28559">
                  <c:v>0.70163194444444399</c:v>
                </c:pt>
                <c:pt idx="28560">
                  <c:v>0.70165509259259295</c:v>
                </c:pt>
                <c:pt idx="28561">
                  <c:v>0.70167824074074103</c:v>
                </c:pt>
                <c:pt idx="28562">
                  <c:v>0.701701388888889</c:v>
                </c:pt>
                <c:pt idx="28563">
                  <c:v>0.70172453703703697</c:v>
                </c:pt>
                <c:pt idx="28564">
                  <c:v>0.70174768518518504</c:v>
                </c:pt>
                <c:pt idx="28565">
                  <c:v>0.70177083333333301</c:v>
                </c:pt>
                <c:pt idx="28566">
                  <c:v>0.70179398148148098</c:v>
                </c:pt>
                <c:pt idx="28567">
                  <c:v>0.70182870370370398</c:v>
                </c:pt>
                <c:pt idx="28568">
                  <c:v>0.70185185185185195</c:v>
                </c:pt>
                <c:pt idx="28569">
                  <c:v>0.70187500000000003</c:v>
                </c:pt>
                <c:pt idx="28570">
                  <c:v>0.70189814814814799</c:v>
                </c:pt>
                <c:pt idx="28571">
                  <c:v>0.70192129629629596</c:v>
                </c:pt>
                <c:pt idx="28572">
                  <c:v>0.70194444444444504</c:v>
                </c:pt>
                <c:pt idx="28573">
                  <c:v>0.701967592592593</c:v>
                </c:pt>
                <c:pt idx="28574">
                  <c:v>0.70199074074074097</c:v>
                </c:pt>
                <c:pt idx="28575">
                  <c:v>0.70202546296296298</c:v>
                </c:pt>
                <c:pt idx="28576">
                  <c:v>0.70204861111111105</c:v>
                </c:pt>
                <c:pt idx="28577">
                  <c:v>0.70207175925925902</c:v>
                </c:pt>
                <c:pt idx="28578">
                  <c:v>0.70209490740740699</c:v>
                </c:pt>
                <c:pt idx="28579">
                  <c:v>0.70211805555555595</c:v>
                </c:pt>
                <c:pt idx="28580">
                  <c:v>0.70214120370370403</c:v>
                </c:pt>
                <c:pt idx="28581">
                  <c:v>0.702164351851852</c:v>
                </c:pt>
                <c:pt idx="28582">
                  <c:v>0.70218749999999996</c:v>
                </c:pt>
                <c:pt idx="28583">
                  <c:v>0.70221064814814804</c:v>
                </c:pt>
                <c:pt idx="28584">
                  <c:v>0.70224537037037105</c:v>
                </c:pt>
                <c:pt idx="28585">
                  <c:v>0.70226851851851901</c:v>
                </c:pt>
                <c:pt idx="28586">
                  <c:v>0.70229166666666698</c:v>
                </c:pt>
                <c:pt idx="28587">
                  <c:v>0.70231481481481495</c:v>
                </c:pt>
                <c:pt idx="28588">
                  <c:v>0.70233796296296302</c:v>
                </c:pt>
                <c:pt idx="28589">
                  <c:v>0.70236111111111099</c:v>
                </c:pt>
                <c:pt idx="28590">
                  <c:v>0.70238425925925896</c:v>
                </c:pt>
                <c:pt idx="28591">
                  <c:v>0.70240740740740704</c:v>
                </c:pt>
                <c:pt idx="28592">
                  <c:v>0.702430555555556</c:v>
                </c:pt>
                <c:pt idx="28593">
                  <c:v>0.70246527777777801</c:v>
                </c:pt>
                <c:pt idx="28594">
                  <c:v>0.70248842592592597</c:v>
                </c:pt>
                <c:pt idx="28595">
                  <c:v>0.70251157407407405</c:v>
                </c:pt>
                <c:pt idx="28596">
                  <c:v>0.70253472222222202</c:v>
                </c:pt>
                <c:pt idx="28597">
                  <c:v>0.70255787037036999</c:v>
                </c:pt>
                <c:pt idx="28598">
                  <c:v>0.70258101851851895</c:v>
                </c:pt>
                <c:pt idx="28599">
                  <c:v>0.70260416666666703</c:v>
                </c:pt>
                <c:pt idx="28600">
                  <c:v>0.702627314814815</c:v>
                </c:pt>
                <c:pt idx="28601">
                  <c:v>0.702662037037037</c:v>
                </c:pt>
                <c:pt idx="28602">
                  <c:v>0.70268518518518497</c:v>
                </c:pt>
                <c:pt idx="28603">
                  <c:v>0.70270833333333305</c:v>
                </c:pt>
                <c:pt idx="28604">
                  <c:v>0.70273148148148201</c:v>
                </c:pt>
                <c:pt idx="28605">
                  <c:v>0.70275462962962998</c:v>
                </c:pt>
                <c:pt idx="28606">
                  <c:v>0.70277777777777795</c:v>
                </c:pt>
                <c:pt idx="28607">
                  <c:v>0.70280092592592602</c:v>
                </c:pt>
                <c:pt idx="28608">
                  <c:v>0.70282407407407399</c:v>
                </c:pt>
                <c:pt idx="28609">
                  <c:v>0.702858796296296</c:v>
                </c:pt>
                <c:pt idx="28610">
                  <c:v>0.70288194444444396</c:v>
                </c:pt>
                <c:pt idx="28611">
                  <c:v>0.70290509259259304</c:v>
                </c:pt>
                <c:pt idx="28612">
                  <c:v>0.70292824074074101</c:v>
                </c:pt>
                <c:pt idx="28613">
                  <c:v>0.70295138888888897</c:v>
                </c:pt>
                <c:pt idx="28614">
                  <c:v>0.70297453703703705</c:v>
                </c:pt>
                <c:pt idx="28615">
                  <c:v>0.70299768518518502</c:v>
                </c:pt>
                <c:pt idx="28616">
                  <c:v>0.70303240740740702</c:v>
                </c:pt>
                <c:pt idx="28617">
                  <c:v>0.70305555555555599</c:v>
                </c:pt>
                <c:pt idx="28618">
                  <c:v>0.70307870370370396</c:v>
                </c:pt>
                <c:pt idx="28619">
                  <c:v>0.70310185185185203</c:v>
                </c:pt>
                <c:pt idx="28620">
                  <c:v>0.703125</c:v>
                </c:pt>
                <c:pt idx="28621">
                  <c:v>0.70314814814814797</c:v>
                </c:pt>
                <c:pt idx="28622">
                  <c:v>0.70317129629629604</c:v>
                </c:pt>
                <c:pt idx="28623">
                  <c:v>0.70319444444444401</c:v>
                </c:pt>
                <c:pt idx="28624">
                  <c:v>0.70321759259259298</c:v>
                </c:pt>
                <c:pt idx="28625">
                  <c:v>0.70325231481481498</c:v>
                </c:pt>
                <c:pt idx="28626">
                  <c:v>0.70327546296296295</c:v>
                </c:pt>
                <c:pt idx="28627">
                  <c:v>0.70329861111111103</c:v>
                </c:pt>
                <c:pt idx="28628">
                  <c:v>0.70332175925925899</c:v>
                </c:pt>
                <c:pt idx="28629">
                  <c:v>0.70334490740740696</c:v>
                </c:pt>
                <c:pt idx="28630">
                  <c:v>0.70336805555555604</c:v>
                </c:pt>
                <c:pt idx="28631">
                  <c:v>0.703391203703704</c:v>
                </c:pt>
                <c:pt idx="28632">
                  <c:v>0.70341435185185097</c:v>
                </c:pt>
                <c:pt idx="28633">
                  <c:v>0.70343750000000005</c:v>
                </c:pt>
                <c:pt idx="28634">
                  <c:v>0.70347222222222205</c:v>
                </c:pt>
                <c:pt idx="28635">
                  <c:v>0.70349537037037102</c:v>
                </c:pt>
                <c:pt idx="28636">
                  <c:v>0.70351851851851899</c:v>
                </c:pt>
                <c:pt idx="28637">
                  <c:v>0.70354166666666695</c:v>
                </c:pt>
                <c:pt idx="28638">
                  <c:v>0.70356481481481503</c:v>
                </c:pt>
                <c:pt idx="28639">
                  <c:v>0.703587962962963</c:v>
                </c:pt>
                <c:pt idx="28640">
                  <c:v>0.70361111111111097</c:v>
                </c:pt>
                <c:pt idx="28641">
                  <c:v>0.70363425925925904</c:v>
                </c:pt>
                <c:pt idx="28642">
                  <c:v>0.70366898148148205</c:v>
                </c:pt>
                <c:pt idx="28643">
                  <c:v>0.70369212962963001</c:v>
                </c:pt>
                <c:pt idx="28644">
                  <c:v>0.70371527777777798</c:v>
                </c:pt>
                <c:pt idx="28645">
                  <c:v>0.70373842592592595</c:v>
                </c:pt>
                <c:pt idx="28646">
                  <c:v>0.70376157407407403</c:v>
                </c:pt>
                <c:pt idx="28647">
                  <c:v>0.70378472222222199</c:v>
                </c:pt>
                <c:pt idx="28648">
                  <c:v>0.70380787037037096</c:v>
                </c:pt>
                <c:pt idx="28649">
                  <c:v>0.70383101851851904</c:v>
                </c:pt>
                <c:pt idx="28650">
                  <c:v>0.703854166666667</c:v>
                </c:pt>
                <c:pt idx="28651">
                  <c:v>0.70388888888888901</c:v>
                </c:pt>
                <c:pt idx="28652">
                  <c:v>0.70391203703703698</c:v>
                </c:pt>
                <c:pt idx="28653">
                  <c:v>0.70393518518518505</c:v>
                </c:pt>
                <c:pt idx="28654">
                  <c:v>0.70395833333333302</c:v>
                </c:pt>
                <c:pt idx="28655">
                  <c:v>0.70398148148148199</c:v>
                </c:pt>
                <c:pt idx="28656">
                  <c:v>0.70400462962962995</c:v>
                </c:pt>
                <c:pt idx="28657">
                  <c:v>0.70402777777777803</c:v>
                </c:pt>
                <c:pt idx="28658">
                  <c:v>0.70406250000000004</c:v>
                </c:pt>
                <c:pt idx="28659">
                  <c:v>0.704085648148148</c:v>
                </c:pt>
                <c:pt idx="28660">
                  <c:v>0.70410879629629597</c:v>
                </c:pt>
                <c:pt idx="28661">
                  <c:v>0.70413194444444405</c:v>
                </c:pt>
                <c:pt idx="28662">
                  <c:v>0.70415509259259301</c:v>
                </c:pt>
                <c:pt idx="28663">
                  <c:v>0.70417824074074098</c:v>
                </c:pt>
                <c:pt idx="28664">
                  <c:v>0.70420138888888895</c:v>
                </c:pt>
                <c:pt idx="28665">
                  <c:v>0.70423611111111095</c:v>
                </c:pt>
                <c:pt idx="28666">
                  <c:v>0.70425925925925903</c:v>
                </c:pt>
                <c:pt idx="28667">
                  <c:v>0.704282407407407</c:v>
                </c:pt>
                <c:pt idx="28668">
                  <c:v>0.70430555555555596</c:v>
                </c:pt>
                <c:pt idx="28669">
                  <c:v>0.70432870370370404</c:v>
                </c:pt>
                <c:pt idx="28670">
                  <c:v>0.70435185185185201</c:v>
                </c:pt>
                <c:pt idx="28671">
                  <c:v>0.70437499999999997</c:v>
                </c:pt>
                <c:pt idx="28672">
                  <c:v>0.70439814814814805</c:v>
                </c:pt>
                <c:pt idx="28673">
                  <c:v>0.70443287037036995</c:v>
                </c:pt>
                <c:pt idx="28674">
                  <c:v>0.70445601851851902</c:v>
                </c:pt>
                <c:pt idx="28675">
                  <c:v>0.70447916666666699</c:v>
                </c:pt>
                <c:pt idx="28676">
                  <c:v>0.70450231481481496</c:v>
                </c:pt>
                <c:pt idx="28677">
                  <c:v>0.70452546296296303</c:v>
                </c:pt>
                <c:pt idx="28678">
                  <c:v>0.704548611111111</c:v>
                </c:pt>
                <c:pt idx="28679">
                  <c:v>0.70457175925925897</c:v>
                </c:pt>
                <c:pt idx="28680">
                  <c:v>0.70460648148148097</c:v>
                </c:pt>
                <c:pt idx="28681">
                  <c:v>0.70462962962963005</c:v>
                </c:pt>
                <c:pt idx="28682">
                  <c:v>0.70465277777777802</c:v>
                </c:pt>
                <c:pt idx="28683">
                  <c:v>0.70467592592592598</c:v>
                </c:pt>
                <c:pt idx="28684">
                  <c:v>0.70469907407407395</c:v>
                </c:pt>
                <c:pt idx="28685">
                  <c:v>0.70472222222222203</c:v>
                </c:pt>
                <c:pt idx="28686">
                  <c:v>0.70474537037036999</c:v>
                </c:pt>
                <c:pt idx="28687">
                  <c:v>0.70476851851851896</c:v>
                </c:pt>
                <c:pt idx="28688">
                  <c:v>0.70480324074074097</c:v>
                </c:pt>
                <c:pt idx="28689">
                  <c:v>0.70482638888888904</c:v>
                </c:pt>
                <c:pt idx="28690">
                  <c:v>0.70484953703703701</c:v>
                </c:pt>
                <c:pt idx="28691">
                  <c:v>0.70487268518518498</c:v>
                </c:pt>
                <c:pt idx="28692">
                  <c:v>0.70489583333333405</c:v>
                </c:pt>
                <c:pt idx="28693">
                  <c:v>0.70491898148148202</c:v>
                </c:pt>
                <c:pt idx="28694">
                  <c:v>0.70494212962962899</c:v>
                </c:pt>
                <c:pt idx="28695">
                  <c:v>0.70497685185185199</c:v>
                </c:pt>
                <c:pt idx="28696">
                  <c:v>0.70499999999999996</c:v>
                </c:pt>
                <c:pt idx="28697">
                  <c:v>0.70502314814814804</c:v>
                </c:pt>
                <c:pt idx="28698">
                  <c:v>0.705046296296296</c:v>
                </c:pt>
                <c:pt idx="28699">
                  <c:v>0.70506944444444397</c:v>
                </c:pt>
                <c:pt idx="28700">
                  <c:v>0.70509259259259305</c:v>
                </c:pt>
                <c:pt idx="28701">
                  <c:v>0.70511574074074101</c:v>
                </c:pt>
                <c:pt idx="28702">
                  <c:v>0.70513888888888898</c:v>
                </c:pt>
                <c:pt idx="28703">
                  <c:v>0.70517361111111099</c:v>
                </c:pt>
                <c:pt idx="28704">
                  <c:v>0.70519675925925895</c:v>
                </c:pt>
                <c:pt idx="28705">
                  <c:v>0.70521990740740803</c:v>
                </c:pt>
                <c:pt idx="28706">
                  <c:v>0.705243055555556</c:v>
                </c:pt>
                <c:pt idx="28707">
                  <c:v>0.70526620370370297</c:v>
                </c:pt>
                <c:pt idx="28708">
                  <c:v>0.70528935185185204</c:v>
                </c:pt>
                <c:pt idx="28709">
                  <c:v>0.70531250000000001</c:v>
                </c:pt>
                <c:pt idx="28710">
                  <c:v>0.70534722222222201</c:v>
                </c:pt>
                <c:pt idx="28711">
                  <c:v>0.70537037037036998</c:v>
                </c:pt>
                <c:pt idx="28712">
                  <c:v>0.70539351851851895</c:v>
                </c:pt>
                <c:pt idx="28713">
                  <c:v>0.70541666666666702</c:v>
                </c:pt>
                <c:pt idx="28714">
                  <c:v>0.70543981481481499</c:v>
                </c:pt>
                <c:pt idx="28715">
                  <c:v>0.70546296296296296</c:v>
                </c:pt>
                <c:pt idx="28716">
                  <c:v>0.70548611111111104</c:v>
                </c:pt>
                <c:pt idx="28717">
                  <c:v>0.705509259259259</c:v>
                </c:pt>
                <c:pt idx="28718">
                  <c:v>0.70554398148148101</c:v>
                </c:pt>
                <c:pt idx="28719">
                  <c:v>0.70556712962962898</c:v>
                </c:pt>
                <c:pt idx="28720">
                  <c:v>0.70559027777777805</c:v>
                </c:pt>
                <c:pt idx="28721">
                  <c:v>0.70561342592592602</c:v>
                </c:pt>
                <c:pt idx="28722">
                  <c:v>0.70563657407407399</c:v>
                </c:pt>
                <c:pt idx="28723">
                  <c:v>0.70567129629629599</c:v>
                </c:pt>
                <c:pt idx="28724">
                  <c:v>0.70569444444444496</c:v>
                </c:pt>
                <c:pt idx="28725">
                  <c:v>0.70571759259259303</c:v>
                </c:pt>
                <c:pt idx="28726">
                  <c:v>0.705740740740741</c:v>
                </c:pt>
                <c:pt idx="28727">
                  <c:v>0.70576388888888897</c:v>
                </c:pt>
                <c:pt idx="28728">
                  <c:v>0.70578703703703705</c:v>
                </c:pt>
                <c:pt idx="28729">
                  <c:v>0.70581018518518501</c:v>
                </c:pt>
                <c:pt idx="28730">
                  <c:v>0.70583333333333298</c:v>
                </c:pt>
                <c:pt idx="28731">
                  <c:v>0.70586805555555598</c:v>
                </c:pt>
                <c:pt idx="28732">
                  <c:v>0.70589120370370395</c:v>
                </c:pt>
                <c:pt idx="28733">
                  <c:v>0.70591435185185203</c:v>
                </c:pt>
                <c:pt idx="28734">
                  <c:v>0.7059375</c:v>
                </c:pt>
                <c:pt idx="28735">
                  <c:v>0.70596064814814796</c:v>
                </c:pt>
                <c:pt idx="28736">
                  <c:v>0.70598379629629604</c:v>
                </c:pt>
                <c:pt idx="28737">
                  <c:v>0.70600694444444401</c:v>
                </c:pt>
                <c:pt idx="28738">
                  <c:v>0.70604166666666701</c:v>
                </c:pt>
                <c:pt idx="28739">
                  <c:v>0.70606481481481498</c:v>
                </c:pt>
                <c:pt idx="28740">
                  <c:v>0.70608796296296295</c:v>
                </c:pt>
                <c:pt idx="28741">
                  <c:v>0.70611111111111102</c:v>
                </c:pt>
                <c:pt idx="28742">
                  <c:v>0.70613425925925899</c:v>
                </c:pt>
                <c:pt idx="28743">
                  <c:v>0.70615740740740696</c:v>
                </c:pt>
                <c:pt idx="28744">
                  <c:v>0.70618055555555603</c:v>
                </c:pt>
                <c:pt idx="28745">
                  <c:v>0.706203703703704</c:v>
                </c:pt>
                <c:pt idx="28746">
                  <c:v>0.70623842592592601</c:v>
                </c:pt>
                <c:pt idx="28747">
                  <c:v>0.70626157407407397</c:v>
                </c:pt>
                <c:pt idx="28748">
                  <c:v>0.70628472222222205</c:v>
                </c:pt>
                <c:pt idx="28749">
                  <c:v>0.70630787037037002</c:v>
                </c:pt>
                <c:pt idx="28750">
                  <c:v>0.70633101851851898</c:v>
                </c:pt>
                <c:pt idx="28751">
                  <c:v>0.70635416666666695</c:v>
                </c:pt>
                <c:pt idx="28752">
                  <c:v>0.70637731481481503</c:v>
                </c:pt>
                <c:pt idx="28753">
                  <c:v>0.70641203703703703</c:v>
                </c:pt>
                <c:pt idx="28754">
                  <c:v>0.706435185185185</c:v>
                </c:pt>
                <c:pt idx="28755">
                  <c:v>0.70645833333333297</c:v>
                </c:pt>
                <c:pt idx="28756">
                  <c:v>0.70648148148148204</c:v>
                </c:pt>
                <c:pt idx="28757">
                  <c:v>0.70650462962963001</c:v>
                </c:pt>
                <c:pt idx="28758">
                  <c:v>0.70652777777777798</c:v>
                </c:pt>
                <c:pt idx="28759">
                  <c:v>0.70655092592592605</c:v>
                </c:pt>
                <c:pt idx="28760">
                  <c:v>0.70657407407407402</c:v>
                </c:pt>
                <c:pt idx="28761">
                  <c:v>0.70660879629629603</c:v>
                </c:pt>
                <c:pt idx="28762">
                  <c:v>0.70663194444444499</c:v>
                </c:pt>
                <c:pt idx="28763">
                  <c:v>0.70665509259259296</c:v>
                </c:pt>
                <c:pt idx="28764">
                  <c:v>0.70667824074074104</c:v>
                </c:pt>
                <c:pt idx="28765">
                  <c:v>0.706701388888889</c:v>
                </c:pt>
                <c:pt idx="28766">
                  <c:v>0.70672453703703697</c:v>
                </c:pt>
                <c:pt idx="28767">
                  <c:v>0.70674768518518505</c:v>
                </c:pt>
                <c:pt idx="28768">
                  <c:v>0.70678240740740705</c:v>
                </c:pt>
                <c:pt idx="28769">
                  <c:v>0.70680555555555602</c:v>
                </c:pt>
                <c:pt idx="28770">
                  <c:v>0.70682870370370399</c:v>
                </c:pt>
                <c:pt idx="28771">
                  <c:v>0.70685185185185195</c:v>
                </c:pt>
                <c:pt idx="28772">
                  <c:v>0.70687500000000003</c:v>
                </c:pt>
                <c:pt idx="28773">
                  <c:v>0.706898148148148</c:v>
                </c:pt>
                <c:pt idx="28774">
                  <c:v>0.70692129629629596</c:v>
                </c:pt>
                <c:pt idx="28775">
                  <c:v>0.70694444444444504</c:v>
                </c:pt>
                <c:pt idx="28776">
                  <c:v>0.70697916666666705</c:v>
                </c:pt>
                <c:pt idx="28777">
                  <c:v>0.70700231481481501</c:v>
                </c:pt>
                <c:pt idx="28778">
                  <c:v>0.70702546296296298</c:v>
                </c:pt>
                <c:pt idx="28779">
                  <c:v>0.70704861111111095</c:v>
                </c:pt>
                <c:pt idx="28780">
                  <c:v>0.70707175925925903</c:v>
                </c:pt>
                <c:pt idx="28781">
                  <c:v>0.70709490740740699</c:v>
                </c:pt>
                <c:pt idx="28782">
                  <c:v>0.70711805555555596</c:v>
                </c:pt>
                <c:pt idx="28783">
                  <c:v>0.70715277777777796</c:v>
                </c:pt>
                <c:pt idx="28784">
                  <c:v>0.70717592592592604</c:v>
                </c:pt>
                <c:pt idx="28785">
                  <c:v>0.70719907407407401</c:v>
                </c:pt>
                <c:pt idx="28786">
                  <c:v>0.70722222222222197</c:v>
                </c:pt>
                <c:pt idx="28787">
                  <c:v>0.70724537037037105</c:v>
                </c:pt>
                <c:pt idx="28788">
                  <c:v>0.70726851851851902</c:v>
                </c:pt>
                <c:pt idx="28789">
                  <c:v>0.70729166666666698</c:v>
                </c:pt>
                <c:pt idx="28790">
                  <c:v>0.70731481481481495</c:v>
                </c:pt>
                <c:pt idx="28791">
                  <c:v>0.70733796296296303</c:v>
                </c:pt>
                <c:pt idx="28792">
                  <c:v>0.70737268518518504</c:v>
                </c:pt>
                <c:pt idx="28793">
                  <c:v>0.707395833333333</c:v>
                </c:pt>
                <c:pt idx="28794">
                  <c:v>0.70741898148148097</c:v>
                </c:pt>
                <c:pt idx="28795">
                  <c:v>0.70744212962962905</c:v>
                </c:pt>
                <c:pt idx="28796">
                  <c:v>0.70746527777777801</c:v>
                </c:pt>
                <c:pt idx="28797">
                  <c:v>0.70748842592592598</c:v>
                </c:pt>
                <c:pt idx="28798">
                  <c:v>0.70751157407407395</c:v>
                </c:pt>
                <c:pt idx="28799">
                  <c:v>0.70753472222222202</c:v>
                </c:pt>
                <c:pt idx="28800">
                  <c:v>0.70756944444444403</c:v>
                </c:pt>
                <c:pt idx="28801">
                  <c:v>0.70759259259259299</c:v>
                </c:pt>
                <c:pt idx="28802">
                  <c:v>0.70761574074074096</c:v>
                </c:pt>
                <c:pt idx="28803">
                  <c:v>0.70763888888888904</c:v>
                </c:pt>
                <c:pt idx="28804">
                  <c:v>0.70766203703703701</c:v>
                </c:pt>
                <c:pt idx="28805">
                  <c:v>0.70768518518518497</c:v>
                </c:pt>
                <c:pt idx="28806">
                  <c:v>0.70770833333333305</c:v>
                </c:pt>
                <c:pt idx="28807">
                  <c:v>0.70774305555555606</c:v>
                </c:pt>
                <c:pt idx="28808">
                  <c:v>0.70776620370370402</c:v>
                </c:pt>
                <c:pt idx="28809">
                  <c:v>0.70778935185185199</c:v>
                </c:pt>
                <c:pt idx="28810">
                  <c:v>0.70781249999999996</c:v>
                </c:pt>
                <c:pt idx="28811">
                  <c:v>0.70783564814814803</c:v>
                </c:pt>
                <c:pt idx="28812">
                  <c:v>0.707858796296296</c:v>
                </c:pt>
                <c:pt idx="28813">
                  <c:v>0.70788194444444397</c:v>
                </c:pt>
                <c:pt idx="28814">
                  <c:v>0.70791666666666597</c:v>
                </c:pt>
                <c:pt idx="28815">
                  <c:v>0.70793981481481505</c:v>
                </c:pt>
                <c:pt idx="28816">
                  <c:v>0.70796296296296302</c:v>
                </c:pt>
                <c:pt idx="28817">
                  <c:v>0.70798611111111098</c:v>
                </c:pt>
                <c:pt idx="28818">
                  <c:v>0.70800925925925895</c:v>
                </c:pt>
                <c:pt idx="28819">
                  <c:v>0.70803240740740803</c:v>
                </c:pt>
                <c:pt idx="28820">
                  <c:v>0.70805555555555599</c:v>
                </c:pt>
                <c:pt idx="28821">
                  <c:v>0.70807870370370396</c:v>
                </c:pt>
                <c:pt idx="28822">
                  <c:v>0.70811342592592597</c:v>
                </c:pt>
                <c:pt idx="28823">
                  <c:v>0.70813657407407404</c:v>
                </c:pt>
                <c:pt idx="28824">
                  <c:v>0.70815972222222201</c:v>
                </c:pt>
                <c:pt idx="28825">
                  <c:v>0.70818287037036998</c:v>
                </c:pt>
                <c:pt idx="28826">
                  <c:v>0.70820601851851905</c:v>
                </c:pt>
                <c:pt idx="28827">
                  <c:v>0.70822916666666702</c:v>
                </c:pt>
                <c:pt idx="28828">
                  <c:v>0.70825231481481499</c:v>
                </c:pt>
                <c:pt idx="28829">
                  <c:v>0.70827546296296295</c:v>
                </c:pt>
                <c:pt idx="28830">
                  <c:v>0.70831018518518496</c:v>
                </c:pt>
                <c:pt idx="28831">
                  <c:v>0.70833333333333304</c:v>
                </c:pt>
                <c:pt idx="28832">
                  <c:v>0.708356481481481</c:v>
                </c:pt>
                <c:pt idx="28833">
                  <c:v>0.70837962962962997</c:v>
                </c:pt>
                <c:pt idx="28834">
                  <c:v>0.70840277777777805</c:v>
                </c:pt>
                <c:pt idx="28835">
                  <c:v>0.70842592592592601</c:v>
                </c:pt>
                <c:pt idx="28836">
                  <c:v>0.70844907407407398</c:v>
                </c:pt>
                <c:pt idx="28837">
                  <c:v>0.70848379629629599</c:v>
                </c:pt>
                <c:pt idx="28838">
                  <c:v>0.70850694444444395</c:v>
                </c:pt>
                <c:pt idx="28839">
                  <c:v>0.70853009259259303</c:v>
                </c:pt>
                <c:pt idx="28840">
                  <c:v>0.708553240740741</c:v>
                </c:pt>
                <c:pt idx="28841">
                  <c:v>0.70857638888888896</c:v>
                </c:pt>
                <c:pt idx="28842">
                  <c:v>0.70859953703703704</c:v>
                </c:pt>
                <c:pt idx="28843">
                  <c:v>0.70862268518518501</c:v>
                </c:pt>
                <c:pt idx="28844">
                  <c:v>0.70865740740740801</c:v>
                </c:pt>
                <c:pt idx="28845">
                  <c:v>0.70868055555555598</c:v>
                </c:pt>
                <c:pt idx="28846">
                  <c:v>0.70870370370370395</c:v>
                </c:pt>
                <c:pt idx="28847">
                  <c:v>0.70872685185185202</c:v>
                </c:pt>
                <c:pt idx="28848">
                  <c:v>0.70874999999999999</c:v>
                </c:pt>
                <c:pt idx="28849">
                  <c:v>0.70877314814814796</c:v>
                </c:pt>
                <c:pt idx="28850">
                  <c:v>0.70879629629629703</c:v>
                </c:pt>
                <c:pt idx="28851">
                  <c:v>0.708819444444444</c:v>
                </c:pt>
                <c:pt idx="28852">
                  <c:v>0.70885416666666701</c:v>
                </c:pt>
                <c:pt idx="28853">
                  <c:v>0.70887731481481497</c:v>
                </c:pt>
                <c:pt idx="28854">
                  <c:v>0.70890046296296305</c:v>
                </c:pt>
                <c:pt idx="28855">
                  <c:v>0.70892361111111102</c:v>
                </c:pt>
                <c:pt idx="28856">
                  <c:v>0.70894675925925899</c:v>
                </c:pt>
                <c:pt idx="28857">
                  <c:v>0.70896990740740795</c:v>
                </c:pt>
                <c:pt idx="28858">
                  <c:v>0.70899305555555603</c:v>
                </c:pt>
                <c:pt idx="28859">
                  <c:v>0.709016203703704</c:v>
                </c:pt>
                <c:pt idx="28860">
                  <c:v>0.70903935185185196</c:v>
                </c:pt>
                <c:pt idx="28861">
                  <c:v>0.70907407407407397</c:v>
                </c:pt>
                <c:pt idx="28862">
                  <c:v>0.70909722222222205</c:v>
                </c:pt>
                <c:pt idx="28863">
                  <c:v>0.70912037037037001</c:v>
                </c:pt>
                <c:pt idx="28864">
                  <c:v>0.70914351851851898</c:v>
                </c:pt>
                <c:pt idx="28865">
                  <c:v>0.70916666666666595</c:v>
                </c:pt>
                <c:pt idx="28866">
                  <c:v>0.70918981481481502</c:v>
                </c:pt>
                <c:pt idx="28867">
                  <c:v>0.70921296296296299</c:v>
                </c:pt>
                <c:pt idx="28868">
                  <c:v>0.709247685185185</c:v>
                </c:pt>
                <c:pt idx="28869">
                  <c:v>0.70927083333333396</c:v>
                </c:pt>
                <c:pt idx="28870">
                  <c:v>0.70929398148148204</c:v>
                </c:pt>
                <c:pt idx="28871">
                  <c:v>0.70931712962962901</c:v>
                </c:pt>
                <c:pt idx="28872">
                  <c:v>0.70934027777777797</c:v>
                </c:pt>
                <c:pt idx="28873">
                  <c:v>0.70936342592592605</c:v>
                </c:pt>
                <c:pt idx="28874">
                  <c:v>0.70938657407407402</c:v>
                </c:pt>
                <c:pt idx="28875">
                  <c:v>0.70940972222222198</c:v>
                </c:pt>
                <c:pt idx="28876">
                  <c:v>0.70944444444444399</c:v>
                </c:pt>
                <c:pt idx="28877">
                  <c:v>0.70946759259259295</c:v>
                </c:pt>
                <c:pt idx="28878">
                  <c:v>0.70949074074074103</c:v>
                </c:pt>
                <c:pt idx="28879">
                  <c:v>0.709513888888889</c:v>
                </c:pt>
                <c:pt idx="28880">
                  <c:v>0.70953703703703697</c:v>
                </c:pt>
                <c:pt idx="28881">
                  <c:v>0.70956018518518504</c:v>
                </c:pt>
                <c:pt idx="28882">
                  <c:v>0.70958333333333301</c:v>
                </c:pt>
                <c:pt idx="28883">
                  <c:v>0.70961805555555602</c:v>
                </c:pt>
                <c:pt idx="28884">
                  <c:v>0.70964120370370398</c:v>
                </c:pt>
                <c:pt idx="28885">
                  <c:v>0.70966435185185195</c:v>
                </c:pt>
                <c:pt idx="28886">
                  <c:v>0.70968750000000003</c:v>
                </c:pt>
                <c:pt idx="28887">
                  <c:v>0.70971064814814799</c:v>
                </c:pt>
                <c:pt idx="28888">
                  <c:v>0.70973379629629596</c:v>
                </c:pt>
                <c:pt idx="28889">
                  <c:v>0.70975694444444504</c:v>
                </c:pt>
                <c:pt idx="28890">
                  <c:v>0.709780092592593</c:v>
                </c:pt>
                <c:pt idx="28891">
                  <c:v>0.70981481481481501</c:v>
                </c:pt>
                <c:pt idx="28892">
                  <c:v>0.70983796296296298</c:v>
                </c:pt>
                <c:pt idx="28893">
                  <c:v>0.70986111111111105</c:v>
                </c:pt>
                <c:pt idx="28894">
                  <c:v>0.70988425925925902</c:v>
                </c:pt>
                <c:pt idx="28895">
                  <c:v>0.70990740740740699</c:v>
                </c:pt>
                <c:pt idx="28896">
                  <c:v>0.70993055555555595</c:v>
                </c:pt>
                <c:pt idx="28897">
                  <c:v>0.70995370370370403</c:v>
                </c:pt>
                <c:pt idx="28898">
                  <c:v>0.70998842592592604</c:v>
                </c:pt>
                <c:pt idx="28899">
                  <c:v>0.710011574074074</c:v>
                </c:pt>
                <c:pt idx="28900">
                  <c:v>0.71003472222222197</c:v>
                </c:pt>
                <c:pt idx="28901">
                  <c:v>0.71005787037037105</c:v>
                </c:pt>
                <c:pt idx="28902">
                  <c:v>0.71008101851851901</c:v>
                </c:pt>
                <c:pt idx="28903">
                  <c:v>0.71010416666666598</c:v>
                </c:pt>
                <c:pt idx="28904">
                  <c:v>0.71012731481481495</c:v>
                </c:pt>
                <c:pt idx="28905">
                  <c:v>0.71015046296296302</c:v>
                </c:pt>
                <c:pt idx="28906">
                  <c:v>0.71018518518518503</c:v>
                </c:pt>
                <c:pt idx="28907">
                  <c:v>0.710208333333333</c:v>
                </c:pt>
                <c:pt idx="28908">
                  <c:v>0.71023148148148196</c:v>
                </c:pt>
                <c:pt idx="28909">
                  <c:v>0.71025462962963004</c:v>
                </c:pt>
                <c:pt idx="28910">
                  <c:v>0.71027777777777801</c:v>
                </c:pt>
                <c:pt idx="28911">
                  <c:v>0.71030092592592597</c:v>
                </c:pt>
                <c:pt idx="28912">
                  <c:v>0.71032407407407405</c:v>
                </c:pt>
                <c:pt idx="28913">
                  <c:v>0.71035879629629595</c:v>
                </c:pt>
                <c:pt idx="28914">
                  <c:v>0.71038194444444502</c:v>
                </c:pt>
                <c:pt idx="28915">
                  <c:v>0.71040509259259299</c:v>
                </c:pt>
                <c:pt idx="28916">
                  <c:v>0.71042824074074096</c:v>
                </c:pt>
                <c:pt idx="28917">
                  <c:v>0.71045138888888903</c:v>
                </c:pt>
                <c:pt idx="28918">
                  <c:v>0.710474537037037</c:v>
                </c:pt>
                <c:pt idx="28919">
                  <c:v>0.71049768518518497</c:v>
                </c:pt>
                <c:pt idx="28920">
                  <c:v>0.71053240740740697</c:v>
                </c:pt>
                <c:pt idx="28921">
                  <c:v>0.71055555555555605</c:v>
                </c:pt>
                <c:pt idx="28922">
                  <c:v>0.71057870370370402</c:v>
                </c:pt>
                <c:pt idx="28923">
                  <c:v>0.71060185185185198</c:v>
                </c:pt>
                <c:pt idx="28924">
                  <c:v>0.71062499999999995</c:v>
                </c:pt>
                <c:pt idx="28925">
                  <c:v>0.71064814814814803</c:v>
                </c:pt>
                <c:pt idx="28926">
                  <c:v>0.710671296296296</c:v>
                </c:pt>
                <c:pt idx="28927">
                  <c:v>0.71069444444444496</c:v>
                </c:pt>
                <c:pt idx="28928">
                  <c:v>0.71072916666666697</c:v>
                </c:pt>
                <c:pt idx="28929">
                  <c:v>0.71075231481481504</c:v>
                </c:pt>
                <c:pt idx="28930">
                  <c:v>0.71077546296296301</c:v>
                </c:pt>
                <c:pt idx="28931">
                  <c:v>0.71079861111111098</c:v>
                </c:pt>
                <c:pt idx="28932">
                  <c:v>0.71082175925925895</c:v>
                </c:pt>
                <c:pt idx="28933">
                  <c:v>0.71084490740740802</c:v>
                </c:pt>
                <c:pt idx="28934">
                  <c:v>0.71086805555555599</c:v>
                </c:pt>
                <c:pt idx="28935">
                  <c:v>0.71089120370370396</c:v>
                </c:pt>
                <c:pt idx="28936">
                  <c:v>0.71092592592592596</c:v>
                </c:pt>
                <c:pt idx="28937">
                  <c:v>0.71094907407407404</c:v>
                </c:pt>
                <c:pt idx="28938">
                  <c:v>0.71097222222222201</c:v>
                </c:pt>
                <c:pt idx="28939">
                  <c:v>0.71099537037037097</c:v>
                </c:pt>
                <c:pt idx="28940">
                  <c:v>0.71101851851851905</c:v>
                </c:pt>
                <c:pt idx="28941">
                  <c:v>0.71104166666666702</c:v>
                </c:pt>
                <c:pt idx="28942">
                  <c:v>0.71107638888888902</c:v>
                </c:pt>
                <c:pt idx="28943">
                  <c:v>0.71109953703703699</c:v>
                </c:pt>
                <c:pt idx="28944">
                  <c:v>0.71112268518518496</c:v>
                </c:pt>
                <c:pt idx="28945">
                  <c:v>0.71114583333333303</c:v>
                </c:pt>
                <c:pt idx="28946">
                  <c:v>0.711168981481481</c:v>
                </c:pt>
                <c:pt idx="28947">
                  <c:v>0.71119212962962897</c:v>
                </c:pt>
                <c:pt idx="28948">
                  <c:v>0.71121527777777804</c:v>
                </c:pt>
                <c:pt idx="28949">
                  <c:v>0.71123842592592601</c:v>
                </c:pt>
                <c:pt idx="28950">
                  <c:v>0.71127314814814802</c:v>
                </c:pt>
                <c:pt idx="28951">
                  <c:v>0.71129629629629598</c:v>
                </c:pt>
                <c:pt idx="28952">
                  <c:v>0.71131944444444395</c:v>
                </c:pt>
                <c:pt idx="28953">
                  <c:v>0.71134259259259303</c:v>
                </c:pt>
                <c:pt idx="28954">
                  <c:v>0.71136574074073999</c:v>
                </c:pt>
                <c:pt idx="28955">
                  <c:v>0.71138888888888896</c:v>
                </c:pt>
                <c:pt idx="28956">
                  <c:v>0.71141203703703704</c:v>
                </c:pt>
                <c:pt idx="28957">
                  <c:v>0.71144675925925904</c:v>
                </c:pt>
                <c:pt idx="28958">
                  <c:v>0.71146990740740701</c:v>
                </c:pt>
                <c:pt idx="28959">
                  <c:v>0.71149305555555598</c:v>
                </c:pt>
                <c:pt idx="28960">
                  <c:v>0.71151620370370405</c:v>
                </c:pt>
                <c:pt idx="28961">
                  <c:v>0.71153935185185202</c:v>
                </c:pt>
                <c:pt idx="28962">
                  <c:v>0.71156249999999999</c:v>
                </c:pt>
                <c:pt idx="28963">
                  <c:v>0.71158564814814795</c:v>
                </c:pt>
                <c:pt idx="28964">
                  <c:v>0.71160879629629703</c:v>
                </c:pt>
                <c:pt idx="28965">
                  <c:v>0.711631944444444</c:v>
                </c:pt>
                <c:pt idx="28966">
                  <c:v>0.711666666666667</c:v>
                </c:pt>
                <c:pt idx="28967">
                  <c:v>0.71168981481481497</c:v>
                </c:pt>
                <c:pt idx="28968">
                  <c:v>0.71171296296296305</c:v>
                </c:pt>
                <c:pt idx="28969">
                  <c:v>0.71173611111111101</c:v>
                </c:pt>
                <c:pt idx="28970">
                  <c:v>0.71175925925925898</c:v>
                </c:pt>
                <c:pt idx="28971">
                  <c:v>0.71178240740740695</c:v>
                </c:pt>
                <c:pt idx="28972">
                  <c:v>0.71180555555555602</c:v>
                </c:pt>
                <c:pt idx="28973">
                  <c:v>0.71184027777777803</c:v>
                </c:pt>
                <c:pt idx="28974">
                  <c:v>0.711863425925926</c:v>
                </c:pt>
                <c:pt idx="28975">
                  <c:v>0.71188657407407396</c:v>
                </c:pt>
                <c:pt idx="28976">
                  <c:v>0.71190972222222204</c:v>
                </c:pt>
                <c:pt idx="28977">
                  <c:v>0.71193287037037001</c:v>
                </c:pt>
                <c:pt idx="28978">
                  <c:v>0.71195601851851897</c:v>
                </c:pt>
                <c:pt idx="28979">
                  <c:v>0.71197916666666705</c:v>
                </c:pt>
                <c:pt idx="28980">
                  <c:v>0.71201388888888895</c:v>
                </c:pt>
                <c:pt idx="28981">
                  <c:v>0.71203703703703702</c:v>
                </c:pt>
                <c:pt idx="28982">
                  <c:v>0.71206018518518499</c:v>
                </c:pt>
                <c:pt idx="28983">
                  <c:v>0.71208333333333296</c:v>
                </c:pt>
                <c:pt idx="28984">
                  <c:v>0.71210648148148203</c:v>
                </c:pt>
                <c:pt idx="28985">
                  <c:v>0.71212962962963</c:v>
                </c:pt>
                <c:pt idx="28986">
                  <c:v>0.71215277777777797</c:v>
                </c:pt>
                <c:pt idx="28987">
                  <c:v>0.71217592592592605</c:v>
                </c:pt>
                <c:pt idx="28988">
                  <c:v>0.71219907407407401</c:v>
                </c:pt>
                <c:pt idx="28989">
                  <c:v>0.71223379629629602</c:v>
                </c:pt>
                <c:pt idx="28990">
                  <c:v>0.71225694444444398</c:v>
                </c:pt>
                <c:pt idx="28991">
                  <c:v>0.71228009259259295</c:v>
                </c:pt>
                <c:pt idx="28992">
                  <c:v>0.71230324074074103</c:v>
                </c:pt>
                <c:pt idx="28993">
                  <c:v>0.71232638888888899</c:v>
                </c:pt>
                <c:pt idx="28994">
                  <c:v>0.71234953703703696</c:v>
                </c:pt>
                <c:pt idx="28995">
                  <c:v>0.71237268518518504</c:v>
                </c:pt>
                <c:pt idx="28996">
                  <c:v>0.71240740740740804</c:v>
                </c:pt>
                <c:pt idx="28997">
                  <c:v>0.71243055555555601</c:v>
                </c:pt>
                <c:pt idx="28998">
                  <c:v>0.71245370370370398</c:v>
                </c:pt>
                <c:pt idx="28999">
                  <c:v>0.71247685185185206</c:v>
                </c:pt>
                <c:pt idx="29000">
                  <c:v>0.71250000000000002</c:v>
                </c:pt>
                <c:pt idx="29001">
                  <c:v>0.71252314814814799</c:v>
                </c:pt>
                <c:pt idx="29002">
                  <c:v>0.71254629629629596</c:v>
                </c:pt>
                <c:pt idx="29003">
                  <c:v>0.71256944444444503</c:v>
                </c:pt>
                <c:pt idx="29004">
                  <c:v>0.71260416666666704</c:v>
                </c:pt>
                <c:pt idx="29005">
                  <c:v>0.712627314814815</c:v>
                </c:pt>
                <c:pt idx="29006">
                  <c:v>0.71265046296296297</c:v>
                </c:pt>
                <c:pt idx="29007">
                  <c:v>0.71267361111111105</c:v>
                </c:pt>
                <c:pt idx="29008">
                  <c:v>0.71269675925925902</c:v>
                </c:pt>
                <c:pt idx="29009">
                  <c:v>0.71271990740740698</c:v>
                </c:pt>
                <c:pt idx="29010">
                  <c:v>0.71274305555555595</c:v>
                </c:pt>
                <c:pt idx="29011">
                  <c:v>0.71276620370370403</c:v>
                </c:pt>
                <c:pt idx="29012">
                  <c:v>0.71280092592592603</c:v>
                </c:pt>
                <c:pt idx="29013">
                  <c:v>0.712824074074074</c:v>
                </c:pt>
                <c:pt idx="29014">
                  <c:v>0.71284722222222197</c:v>
                </c:pt>
                <c:pt idx="29015">
                  <c:v>0.71287037037037104</c:v>
                </c:pt>
                <c:pt idx="29016">
                  <c:v>0.71289351851851901</c:v>
                </c:pt>
                <c:pt idx="29017">
                  <c:v>0.71291666666666598</c:v>
                </c:pt>
                <c:pt idx="29018">
                  <c:v>0.71293981481481505</c:v>
                </c:pt>
                <c:pt idx="29019">
                  <c:v>0.71297453703703695</c:v>
                </c:pt>
                <c:pt idx="29020">
                  <c:v>0.71299768518518503</c:v>
                </c:pt>
                <c:pt idx="29021">
                  <c:v>0.71302083333333299</c:v>
                </c:pt>
                <c:pt idx="29022">
                  <c:v>0.71304398148148096</c:v>
                </c:pt>
                <c:pt idx="29023">
                  <c:v>0.71306712962963004</c:v>
                </c:pt>
                <c:pt idx="29024">
                  <c:v>0.713090277777778</c:v>
                </c:pt>
                <c:pt idx="29025">
                  <c:v>0.71312500000000001</c:v>
                </c:pt>
                <c:pt idx="29026">
                  <c:v>0.71314814814814798</c:v>
                </c:pt>
                <c:pt idx="29027">
                  <c:v>0.71317129629629605</c:v>
                </c:pt>
                <c:pt idx="29028">
                  <c:v>0.71319444444444502</c:v>
                </c:pt>
                <c:pt idx="29029">
                  <c:v>0.71321759259259299</c:v>
                </c:pt>
                <c:pt idx="29030">
                  <c:v>0.71324074074074095</c:v>
                </c:pt>
                <c:pt idx="29031">
                  <c:v>0.71326388888888903</c:v>
                </c:pt>
                <c:pt idx="29032">
                  <c:v>0.713287037037037</c:v>
                </c:pt>
                <c:pt idx="29033">
                  <c:v>0.713321759259259</c:v>
                </c:pt>
                <c:pt idx="29034">
                  <c:v>0.71334490740740697</c:v>
                </c:pt>
                <c:pt idx="29035">
                  <c:v>0.71336805555555605</c:v>
                </c:pt>
                <c:pt idx="29036">
                  <c:v>0.71339120370370401</c:v>
                </c:pt>
                <c:pt idx="29037">
                  <c:v>0.71341435185185198</c:v>
                </c:pt>
                <c:pt idx="29038">
                  <c:v>0.71343749999999995</c:v>
                </c:pt>
                <c:pt idx="29039">
                  <c:v>0.71346064814814802</c:v>
                </c:pt>
                <c:pt idx="29040">
                  <c:v>0.71349537037037103</c:v>
                </c:pt>
                <c:pt idx="29041">
                  <c:v>0.713518518518519</c:v>
                </c:pt>
                <c:pt idx="29042">
                  <c:v>0.71354166666666696</c:v>
                </c:pt>
                <c:pt idx="29043">
                  <c:v>0.71356481481481504</c:v>
                </c:pt>
                <c:pt idx="29044">
                  <c:v>0.71358796296296301</c:v>
                </c:pt>
                <c:pt idx="29045">
                  <c:v>0.71361111111111097</c:v>
                </c:pt>
                <c:pt idx="29046">
                  <c:v>0.71363425925925905</c:v>
                </c:pt>
                <c:pt idx="29047">
                  <c:v>0.71365740740740702</c:v>
                </c:pt>
                <c:pt idx="29048">
                  <c:v>0.71369212962963002</c:v>
                </c:pt>
                <c:pt idx="29049">
                  <c:v>0.71371527777777799</c:v>
                </c:pt>
                <c:pt idx="29050">
                  <c:v>0.71373842592592596</c:v>
                </c:pt>
                <c:pt idx="29051">
                  <c:v>0.71376157407407403</c:v>
                </c:pt>
                <c:pt idx="29052">
                  <c:v>0.713784722222222</c:v>
                </c:pt>
                <c:pt idx="29053">
                  <c:v>0.71380787037037097</c:v>
                </c:pt>
                <c:pt idx="29054">
                  <c:v>0.71383101851851904</c:v>
                </c:pt>
                <c:pt idx="29055">
                  <c:v>0.71386574074074105</c:v>
                </c:pt>
                <c:pt idx="29056">
                  <c:v>0.71388888888888902</c:v>
                </c:pt>
                <c:pt idx="29057">
                  <c:v>0.71391203703703698</c:v>
                </c:pt>
                <c:pt idx="29058">
                  <c:v>0.71393518518518495</c:v>
                </c:pt>
                <c:pt idx="29059">
                  <c:v>0.71395833333333403</c:v>
                </c:pt>
                <c:pt idx="29060">
                  <c:v>0.713981481481481</c:v>
                </c:pt>
                <c:pt idx="29061">
                  <c:v>0.71400462962962996</c:v>
                </c:pt>
                <c:pt idx="29062">
                  <c:v>0.71402777777777804</c:v>
                </c:pt>
                <c:pt idx="29063">
                  <c:v>0.71405092592592601</c:v>
                </c:pt>
                <c:pt idx="29064">
                  <c:v>0.71408564814814801</c:v>
                </c:pt>
                <c:pt idx="29065">
                  <c:v>0.71410879629629598</c:v>
                </c:pt>
                <c:pt idx="29066">
                  <c:v>0.71413194444444505</c:v>
                </c:pt>
                <c:pt idx="29067">
                  <c:v>0.71415509259259302</c:v>
                </c:pt>
                <c:pt idx="29068">
                  <c:v>0.71417824074074099</c:v>
                </c:pt>
                <c:pt idx="29069">
                  <c:v>0.71420138888888896</c:v>
                </c:pt>
                <c:pt idx="29070">
                  <c:v>0.71422453703703703</c:v>
                </c:pt>
                <c:pt idx="29071">
                  <c:v>0.714247685185185</c:v>
                </c:pt>
                <c:pt idx="29072">
                  <c:v>0.71428240740740701</c:v>
                </c:pt>
                <c:pt idx="29073">
                  <c:v>0.71430555555555597</c:v>
                </c:pt>
                <c:pt idx="29074">
                  <c:v>0.71432870370370405</c:v>
                </c:pt>
                <c:pt idx="29075">
                  <c:v>0.71435185185185202</c:v>
                </c:pt>
                <c:pt idx="29076">
                  <c:v>0.71437499999999998</c:v>
                </c:pt>
                <c:pt idx="29077">
                  <c:v>0.71439814814814795</c:v>
                </c:pt>
                <c:pt idx="29078">
                  <c:v>0.71442129629629603</c:v>
                </c:pt>
                <c:pt idx="29079">
                  <c:v>0.71445601851851903</c:v>
                </c:pt>
                <c:pt idx="29080">
                  <c:v>0.714479166666667</c:v>
                </c:pt>
                <c:pt idx="29081">
                  <c:v>0.71450231481481496</c:v>
                </c:pt>
                <c:pt idx="29082">
                  <c:v>0.71452546296296304</c:v>
                </c:pt>
                <c:pt idx="29083">
                  <c:v>0.71454861111111101</c:v>
                </c:pt>
                <c:pt idx="29084">
                  <c:v>0.71457175925925898</c:v>
                </c:pt>
                <c:pt idx="29085">
                  <c:v>0.71459490740740705</c:v>
                </c:pt>
                <c:pt idx="29086">
                  <c:v>0.71461805555555602</c:v>
                </c:pt>
                <c:pt idx="29087">
                  <c:v>0.71465277777777803</c:v>
                </c:pt>
                <c:pt idx="29088">
                  <c:v>0.71467592592592599</c:v>
                </c:pt>
                <c:pt idx="29089">
                  <c:v>0.71469907407407396</c:v>
                </c:pt>
                <c:pt idx="29090">
                  <c:v>0.71472222222222204</c:v>
                </c:pt>
                <c:pt idx="29091">
                  <c:v>0.714745370370371</c:v>
                </c:pt>
                <c:pt idx="29092">
                  <c:v>0.71476851851851897</c:v>
                </c:pt>
                <c:pt idx="29093">
                  <c:v>0.71479166666666705</c:v>
                </c:pt>
                <c:pt idx="29094">
                  <c:v>0.71481481481481501</c:v>
                </c:pt>
                <c:pt idx="29095">
                  <c:v>0.71484953703703702</c:v>
                </c:pt>
                <c:pt idx="29096">
                  <c:v>0.71487268518518499</c:v>
                </c:pt>
                <c:pt idx="29097">
                  <c:v>0.71489583333333395</c:v>
                </c:pt>
                <c:pt idx="29098">
                  <c:v>0.71491898148148203</c:v>
                </c:pt>
                <c:pt idx="29099">
                  <c:v>0.714942129629629</c:v>
                </c:pt>
                <c:pt idx="29100">
                  <c:v>0.71496527777777796</c:v>
                </c:pt>
                <c:pt idx="29101">
                  <c:v>0.71498842592592604</c:v>
                </c:pt>
                <c:pt idx="29102">
                  <c:v>0.71502314814814805</c:v>
                </c:pt>
                <c:pt idx="29103">
                  <c:v>0.71504629629629601</c:v>
                </c:pt>
                <c:pt idx="29104">
                  <c:v>0.71506944444444398</c:v>
                </c:pt>
                <c:pt idx="29105">
                  <c:v>0.71509259259259295</c:v>
                </c:pt>
                <c:pt idx="29106">
                  <c:v>0.71511574074074102</c:v>
                </c:pt>
                <c:pt idx="29107">
                  <c:v>0.71513888888888899</c:v>
                </c:pt>
                <c:pt idx="29108">
                  <c:v>0.71516203703703696</c:v>
                </c:pt>
                <c:pt idx="29109">
                  <c:v>0.71519675925925896</c:v>
                </c:pt>
                <c:pt idx="29110">
                  <c:v>0.71521990740740704</c:v>
                </c:pt>
                <c:pt idx="29111">
                  <c:v>0.71524305555555501</c:v>
                </c:pt>
                <c:pt idx="29112">
                  <c:v>0.71526620370370397</c:v>
                </c:pt>
                <c:pt idx="29113">
                  <c:v>0.71528935185185205</c:v>
                </c:pt>
                <c:pt idx="29114">
                  <c:v>0.71531250000000002</c:v>
                </c:pt>
                <c:pt idx="29115">
                  <c:v>0.71533564814814798</c:v>
                </c:pt>
                <c:pt idx="29116">
                  <c:v>0.71535879629629595</c:v>
                </c:pt>
                <c:pt idx="29117">
                  <c:v>0.71539351851851896</c:v>
                </c:pt>
                <c:pt idx="29118">
                  <c:v>0.71541666666666703</c:v>
                </c:pt>
                <c:pt idx="29119">
                  <c:v>0.715439814814815</c:v>
                </c:pt>
                <c:pt idx="29120">
                  <c:v>0.71546296296296297</c:v>
                </c:pt>
                <c:pt idx="29121">
                  <c:v>0.71548611111111104</c:v>
                </c:pt>
                <c:pt idx="29122">
                  <c:v>0.71550925925925901</c:v>
                </c:pt>
                <c:pt idx="29123">
                  <c:v>0.71553240740740698</c:v>
                </c:pt>
                <c:pt idx="29124">
                  <c:v>0.71556712962962898</c:v>
                </c:pt>
                <c:pt idx="29125">
                  <c:v>0.71559027777777795</c:v>
                </c:pt>
                <c:pt idx="29126">
                  <c:v>0.71561342592592603</c:v>
                </c:pt>
                <c:pt idx="29127">
                  <c:v>0.71563657407407399</c:v>
                </c:pt>
                <c:pt idx="29128">
                  <c:v>0.71565972222222196</c:v>
                </c:pt>
                <c:pt idx="29129">
                  <c:v>0.71568287037037004</c:v>
                </c:pt>
                <c:pt idx="29130">
                  <c:v>0.715706018518519</c:v>
                </c:pt>
                <c:pt idx="29131">
                  <c:v>0.71572916666666697</c:v>
                </c:pt>
                <c:pt idx="29132">
                  <c:v>0.71576388888888898</c:v>
                </c:pt>
                <c:pt idx="29133">
                  <c:v>0.71578703703703705</c:v>
                </c:pt>
                <c:pt idx="29134">
                  <c:v>0.71581018518518502</c:v>
                </c:pt>
                <c:pt idx="29135">
                  <c:v>0.71583333333333299</c:v>
                </c:pt>
                <c:pt idx="29136">
                  <c:v>0.71585648148148195</c:v>
                </c:pt>
                <c:pt idx="29137">
                  <c:v>0.71587962962963003</c:v>
                </c:pt>
                <c:pt idx="29138">
                  <c:v>0.715902777777778</c:v>
                </c:pt>
                <c:pt idx="29139">
                  <c:v>0.71592592592592597</c:v>
                </c:pt>
                <c:pt idx="29140">
                  <c:v>0.71594907407407404</c:v>
                </c:pt>
                <c:pt idx="29141">
                  <c:v>0.71598379629629605</c:v>
                </c:pt>
                <c:pt idx="29142">
                  <c:v>0.71600694444444501</c:v>
                </c:pt>
                <c:pt idx="29143">
                  <c:v>0.71603009259259298</c:v>
                </c:pt>
                <c:pt idx="29144">
                  <c:v>0.71605324074074095</c:v>
                </c:pt>
                <c:pt idx="29145">
                  <c:v>0.71607638888888903</c:v>
                </c:pt>
                <c:pt idx="29146">
                  <c:v>0.71609953703703699</c:v>
                </c:pt>
                <c:pt idx="29147">
                  <c:v>0.71612268518518496</c:v>
                </c:pt>
                <c:pt idx="29148">
                  <c:v>0.71614583333333404</c:v>
                </c:pt>
                <c:pt idx="29149">
                  <c:v>0.71618055555555604</c:v>
                </c:pt>
                <c:pt idx="29150">
                  <c:v>0.71620370370370401</c:v>
                </c:pt>
                <c:pt idx="29151">
                  <c:v>0.71622685185185198</c:v>
                </c:pt>
                <c:pt idx="29152">
                  <c:v>0.71625000000000005</c:v>
                </c:pt>
                <c:pt idx="29153">
                  <c:v>0.71627314814814802</c:v>
                </c:pt>
                <c:pt idx="29154">
                  <c:v>0.71629629629629599</c:v>
                </c:pt>
                <c:pt idx="29155">
                  <c:v>0.71631944444444395</c:v>
                </c:pt>
                <c:pt idx="29156">
                  <c:v>0.71635416666666596</c:v>
                </c:pt>
                <c:pt idx="29157">
                  <c:v>0.71637731481481504</c:v>
                </c:pt>
                <c:pt idx="29158">
                  <c:v>0.716400462962963</c:v>
                </c:pt>
                <c:pt idx="29159">
                  <c:v>0.71642361111111097</c:v>
                </c:pt>
                <c:pt idx="29160">
                  <c:v>0.71644675925925905</c:v>
                </c:pt>
                <c:pt idx="29161">
                  <c:v>0.71646990740740701</c:v>
                </c:pt>
                <c:pt idx="29162">
                  <c:v>0.71649305555555598</c:v>
                </c:pt>
                <c:pt idx="29163">
                  <c:v>0.71651620370370395</c:v>
                </c:pt>
                <c:pt idx="29164">
                  <c:v>0.71655092592592595</c:v>
                </c:pt>
                <c:pt idx="29165">
                  <c:v>0.71657407407407403</c:v>
                </c:pt>
                <c:pt idx="29166">
                  <c:v>0.716597222222222</c:v>
                </c:pt>
                <c:pt idx="29167">
                  <c:v>0.71662037037036996</c:v>
                </c:pt>
                <c:pt idx="29168">
                  <c:v>0.71664351851851904</c:v>
                </c:pt>
                <c:pt idx="29169">
                  <c:v>0.71666666666666701</c:v>
                </c:pt>
                <c:pt idx="29170">
                  <c:v>0.71668981481481497</c:v>
                </c:pt>
                <c:pt idx="29171">
                  <c:v>0.71671296296296305</c:v>
                </c:pt>
                <c:pt idx="29172">
                  <c:v>0.71674768518518495</c:v>
                </c:pt>
                <c:pt idx="29173">
                  <c:v>0.71677083333333402</c:v>
                </c:pt>
                <c:pt idx="29174">
                  <c:v>0.71679398148148099</c:v>
                </c:pt>
                <c:pt idx="29175">
                  <c:v>0.71681712962962896</c:v>
                </c:pt>
                <c:pt idx="29176">
                  <c:v>0.71684027777777803</c:v>
                </c:pt>
                <c:pt idx="29177">
                  <c:v>0.716863425925926</c:v>
                </c:pt>
                <c:pt idx="29178">
                  <c:v>0.71688657407407397</c:v>
                </c:pt>
                <c:pt idx="29179">
                  <c:v>0.71690972222222205</c:v>
                </c:pt>
                <c:pt idx="29180">
                  <c:v>0.71694444444444505</c:v>
                </c:pt>
                <c:pt idx="29181">
                  <c:v>0.71696759259259302</c:v>
                </c:pt>
                <c:pt idx="29182">
                  <c:v>0.71699074074074098</c:v>
                </c:pt>
                <c:pt idx="29183">
                  <c:v>0.71701388888888895</c:v>
                </c:pt>
                <c:pt idx="29184">
                  <c:v>0.71703703703703703</c:v>
                </c:pt>
                <c:pt idx="29185">
                  <c:v>0.717060185185185</c:v>
                </c:pt>
                <c:pt idx="29186">
                  <c:v>0.71708333333333296</c:v>
                </c:pt>
                <c:pt idx="29187">
                  <c:v>0.71711805555555597</c:v>
                </c:pt>
                <c:pt idx="29188">
                  <c:v>0.71714120370370404</c:v>
                </c:pt>
                <c:pt idx="29189">
                  <c:v>0.71716435185185201</c:v>
                </c:pt>
                <c:pt idx="29190">
                  <c:v>0.71718749999999998</c:v>
                </c:pt>
                <c:pt idx="29191">
                  <c:v>0.71721064814814794</c:v>
                </c:pt>
                <c:pt idx="29192">
                  <c:v>0.71723379629629602</c:v>
                </c:pt>
                <c:pt idx="29193">
                  <c:v>0.71725694444444399</c:v>
                </c:pt>
                <c:pt idx="29194">
                  <c:v>0.71728009259259295</c:v>
                </c:pt>
                <c:pt idx="29195">
                  <c:v>0.71731481481481496</c:v>
                </c:pt>
                <c:pt idx="29196">
                  <c:v>0.71733796296296304</c:v>
                </c:pt>
                <c:pt idx="29197">
                  <c:v>0.71736111111111101</c:v>
                </c:pt>
                <c:pt idx="29198">
                  <c:v>0.71738425925925897</c:v>
                </c:pt>
                <c:pt idx="29199">
                  <c:v>0.71740740740740705</c:v>
                </c:pt>
                <c:pt idx="29200">
                  <c:v>0.71743055555555602</c:v>
                </c:pt>
                <c:pt idx="29201">
                  <c:v>0.71745370370370298</c:v>
                </c:pt>
                <c:pt idx="29202">
                  <c:v>0.71748842592592599</c:v>
                </c:pt>
                <c:pt idx="29203">
                  <c:v>0.71751157407407395</c:v>
                </c:pt>
                <c:pt idx="29204">
                  <c:v>0.71753472222222203</c:v>
                </c:pt>
                <c:pt idx="29205">
                  <c:v>0.71755787037037</c:v>
                </c:pt>
                <c:pt idx="29206">
                  <c:v>0.71758101851851896</c:v>
                </c:pt>
                <c:pt idx="29207">
                  <c:v>0.71760416666666704</c:v>
                </c:pt>
                <c:pt idx="29208">
                  <c:v>0.71762731481481501</c:v>
                </c:pt>
                <c:pt idx="29209">
                  <c:v>0.71765046296296298</c:v>
                </c:pt>
                <c:pt idx="29210">
                  <c:v>0.71768518518518498</c:v>
                </c:pt>
                <c:pt idx="29211">
                  <c:v>0.71770833333333395</c:v>
                </c:pt>
                <c:pt idx="29212">
                  <c:v>0.71773148148148203</c:v>
                </c:pt>
                <c:pt idx="29213">
                  <c:v>0.71775462962962999</c:v>
                </c:pt>
                <c:pt idx="29214">
                  <c:v>0.71777777777777796</c:v>
                </c:pt>
                <c:pt idx="29215">
                  <c:v>0.71780092592592604</c:v>
                </c:pt>
                <c:pt idx="29216">
                  <c:v>0.717824074074074</c:v>
                </c:pt>
                <c:pt idx="29217">
                  <c:v>0.71785879629629601</c:v>
                </c:pt>
                <c:pt idx="29218">
                  <c:v>0.71788194444444497</c:v>
                </c:pt>
                <c:pt idx="29219">
                  <c:v>0.71790509259259305</c:v>
                </c:pt>
                <c:pt idx="29220">
                  <c:v>0.71792824074074102</c:v>
                </c:pt>
                <c:pt idx="29221">
                  <c:v>0.71795138888888899</c:v>
                </c:pt>
                <c:pt idx="29222">
                  <c:v>0.71797453703703695</c:v>
                </c:pt>
                <c:pt idx="29223">
                  <c:v>0.71799768518518503</c:v>
                </c:pt>
                <c:pt idx="29224">
                  <c:v>0.718020833333334</c:v>
                </c:pt>
                <c:pt idx="29225">
                  <c:v>0.718055555555556</c:v>
                </c:pt>
                <c:pt idx="29226">
                  <c:v>0.71807870370370397</c:v>
                </c:pt>
                <c:pt idx="29227">
                  <c:v>0.71810185185185205</c:v>
                </c:pt>
                <c:pt idx="29228">
                  <c:v>0.71812500000000001</c:v>
                </c:pt>
                <c:pt idx="29229">
                  <c:v>0.71814814814814798</c:v>
                </c:pt>
                <c:pt idx="29230">
                  <c:v>0.71817129629629595</c:v>
                </c:pt>
                <c:pt idx="29231">
                  <c:v>0.71819444444444502</c:v>
                </c:pt>
                <c:pt idx="29232">
                  <c:v>0.71821759259259299</c:v>
                </c:pt>
                <c:pt idx="29233">
                  <c:v>0.718252314814815</c:v>
                </c:pt>
                <c:pt idx="29234">
                  <c:v>0.71827546296296296</c:v>
                </c:pt>
                <c:pt idx="29235">
                  <c:v>0.71829861111111104</c:v>
                </c:pt>
                <c:pt idx="29236">
                  <c:v>0.71832175925925901</c:v>
                </c:pt>
                <c:pt idx="29237">
                  <c:v>0.71834490740740697</c:v>
                </c:pt>
                <c:pt idx="29238">
                  <c:v>0.71836805555555605</c:v>
                </c:pt>
                <c:pt idx="29239">
                  <c:v>0.71839120370370402</c:v>
                </c:pt>
                <c:pt idx="29240">
                  <c:v>0.71841435185185198</c:v>
                </c:pt>
                <c:pt idx="29241">
                  <c:v>0.71844907407407399</c:v>
                </c:pt>
                <c:pt idx="29242">
                  <c:v>0.71847222222222196</c:v>
                </c:pt>
                <c:pt idx="29243">
                  <c:v>0.71849537037037103</c:v>
                </c:pt>
                <c:pt idx="29244">
                  <c:v>0.718518518518518</c:v>
                </c:pt>
                <c:pt idx="29245">
                  <c:v>0.71854166666666697</c:v>
                </c:pt>
                <c:pt idx="29246">
                  <c:v>0.71856481481481504</c:v>
                </c:pt>
                <c:pt idx="29247">
                  <c:v>0.71858796296296301</c:v>
                </c:pt>
                <c:pt idx="29248">
                  <c:v>0.71861111111111098</c:v>
                </c:pt>
                <c:pt idx="29249">
                  <c:v>0.71863425925925895</c:v>
                </c:pt>
                <c:pt idx="29250">
                  <c:v>0.71865740740740802</c:v>
                </c:pt>
                <c:pt idx="29251">
                  <c:v>0.71869212962963003</c:v>
                </c:pt>
                <c:pt idx="29252">
                  <c:v>0.71871527777777799</c:v>
                </c:pt>
                <c:pt idx="29253">
                  <c:v>0.71873842592592596</c:v>
                </c:pt>
                <c:pt idx="29254">
                  <c:v>0.71876157407407404</c:v>
                </c:pt>
                <c:pt idx="29255">
                  <c:v>0.71878472222222201</c:v>
                </c:pt>
                <c:pt idx="29256">
                  <c:v>0.71880787037037097</c:v>
                </c:pt>
                <c:pt idx="29257">
                  <c:v>0.71883101851851905</c:v>
                </c:pt>
                <c:pt idx="29258">
                  <c:v>0.71885416666666702</c:v>
                </c:pt>
                <c:pt idx="29259">
                  <c:v>0.71888888888888902</c:v>
                </c:pt>
                <c:pt idx="29260">
                  <c:v>0.71891203703703699</c:v>
                </c:pt>
                <c:pt idx="29261">
                  <c:v>0.71893518518518496</c:v>
                </c:pt>
                <c:pt idx="29262">
                  <c:v>0.71895833333333303</c:v>
                </c:pt>
                <c:pt idx="29263">
                  <c:v>0.718981481481482</c:v>
                </c:pt>
                <c:pt idx="29264">
                  <c:v>0.71900462962962997</c:v>
                </c:pt>
                <c:pt idx="29265">
                  <c:v>0.71903935185185197</c:v>
                </c:pt>
                <c:pt idx="29266">
                  <c:v>0.71906250000000005</c:v>
                </c:pt>
                <c:pt idx="29267">
                  <c:v>0.71908564814814802</c:v>
                </c:pt>
                <c:pt idx="29268">
                  <c:v>0.71910879629629598</c:v>
                </c:pt>
                <c:pt idx="29269">
                  <c:v>0.71913194444444395</c:v>
                </c:pt>
                <c:pt idx="29270">
                  <c:v>0.71915509259259303</c:v>
                </c:pt>
                <c:pt idx="29271">
                  <c:v>0.71917824074074099</c:v>
                </c:pt>
                <c:pt idx="29272">
                  <c:v>0.71920138888888896</c:v>
                </c:pt>
                <c:pt idx="29273">
                  <c:v>0.71922453703703704</c:v>
                </c:pt>
                <c:pt idx="29274">
                  <c:v>0.71925925925925904</c:v>
                </c:pt>
                <c:pt idx="29275">
                  <c:v>0.71928240740740701</c:v>
                </c:pt>
                <c:pt idx="29276">
                  <c:v>0.71930555555555598</c:v>
                </c:pt>
                <c:pt idx="29277">
                  <c:v>0.71932870370370405</c:v>
                </c:pt>
                <c:pt idx="29278">
                  <c:v>0.71935185185185202</c:v>
                </c:pt>
                <c:pt idx="29279">
                  <c:v>0.71937499999999999</c:v>
                </c:pt>
                <c:pt idx="29280">
                  <c:v>0.71939814814814795</c:v>
                </c:pt>
                <c:pt idx="29281">
                  <c:v>0.71942129629629703</c:v>
                </c:pt>
                <c:pt idx="29282">
                  <c:v>0.71945601851851904</c:v>
                </c:pt>
                <c:pt idx="29283">
                  <c:v>0.719479166666667</c:v>
                </c:pt>
                <c:pt idx="29284">
                  <c:v>0.71950231481481497</c:v>
                </c:pt>
                <c:pt idx="29285">
                  <c:v>0.71952546296296305</c:v>
                </c:pt>
                <c:pt idx="29286">
                  <c:v>0.71954861111111101</c:v>
                </c:pt>
                <c:pt idx="29287">
                  <c:v>0.71957175925925898</c:v>
                </c:pt>
                <c:pt idx="29288">
                  <c:v>0.71959490740740695</c:v>
                </c:pt>
                <c:pt idx="29289">
                  <c:v>0.71961805555555602</c:v>
                </c:pt>
                <c:pt idx="29290">
                  <c:v>0.71964120370370399</c:v>
                </c:pt>
                <c:pt idx="29291">
                  <c:v>0.719675925925926</c:v>
                </c:pt>
                <c:pt idx="29292">
                  <c:v>0.71969907407407396</c:v>
                </c:pt>
                <c:pt idx="29293">
                  <c:v>0.71972222222222204</c:v>
                </c:pt>
                <c:pt idx="29294">
                  <c:v>0.71974537037037001</c:v>
                </c:pt>
                <c:pt idx="29295">
                  <c:v>0.71976851851851897</c:v>
                </c:pt>
                <c:pt idx="29296">
                  <c:v>0.71979166666666705</c:v>
                </c:pt>
                <c:pt idx="29297">
                  <c:v>0.71981481481481502</c:v>
                </c:pt>
                <c:pt idx="29298">
                  <c:v>0.71983796296296299</c:v>
                </c:pt>
                <c:pt idx="29299">
                  <c:v>0.71987268518518499</c:v>
                </c:pt>
                <c:pt idx="29300">
                  <c:v>0.71989583333333396</c:v>
                </c:pt>
                <c:pt idx="29301">
                  <c:v>0.71991898148148203</c:v>
                </c:pt>
                <c:pt idx="29302">
                  <c:v>0.71994212962963</c:v>
                </c:pt>
                <c:pt idx="29303">
                  <c:v>0.71996527777777797</c:v>
                </c:pt>
                <c:pt idx="29304">
                  <c:v>0.71998842592592605</c:v>
                </c:pt>
                <c:pt idx="29305">
                  <c:v>0.72001157407407401</c:v>
                </c:pt>
                <c:pt idx="29306">
                  <c:v>0.72003472222222198</c:v>
                </c:pt>
                <c:pt idx="29307">
                  <c:v>0.72005787037036995</c:v>
                </c:pt>
                <c:pt idx="29308">
                  <c:v>0.72009259259259295</c:v>
                </c:pt>
                <c:pt idx="29309">
                  <c:v>0.72011574074074103</c:v>
                </c:pt>
                <c:pt idx="29310">
                  <c:v>0.72013888888888899</c:v>
                </c:pt>
                <c:pt idx="29311">
                  <c:v>0.72016203703703696</c:v>
                </c:pt>
                <c:pt idx="29312">
                  <c:v>0.72018518518518504</c:v>
                </c:pt>
                <c:pt idx="29313">
                  <c:v>0.72020833333333301</c:v>
                </c:pt>
                <c:pt idx="29314">
                  <c:v>0.72023148148148097</c:v>
                </c:pt>
                <c:pt idx="29315">
                  <c:v>0.72025462962963005</c:v>
                </c:pt>
                <c:pt idx="29316">
                  <c:v>0.72028935185185206</c:v>
                </c:pt>
                <c:pt idx="29317">
                  <c:v>0.72031250000000002</c:v>
                </c:pt>
                <c:pt idx="29318">
                  <c:v>0.72033564814814799</c:v>
                </c:pt>
                <c:pt idx="29319">
                  <c:v>0.72035879629629596</c:v>
                </c:pt>
                <c:pt idx="29320">
                  <c:v>0.72038194444444503</c:v>
                </c:pt>
                <c:pt idx="29321">
                  <c:v>0.720405092592593</c:v>
                </c:pt>
                <c:pt idx="29322">
                  <c:v>0.72042824074074097</c:v>
                </c:pt>
                <c:pt idx="29323">
                  <c:v>0.72045138888888904</c:v>
                </c:pt>
                <c:pt idx="29324">
                  <c:v>0.72048611111111105</c:v>
                </c:pt>
                <c:pt idx="29325">
                  <c:v>0.72050925925925902</c:v>
                </c:pt>
                <c:pt idx="29326">
                  <c:v>0.72053240740740698</c:v>
                </c:pt>
                <c:pt idx="29327">
                  <c:v>0.72055555555555595</c:v>
                </c:pt>
                <c:pt idx="29328">
                  <c:v>0.72057870370370403</c:v>
                </c:pt>
                <c:pt idx="29329">
                  <c:v>0.72060185185185199</c:v>
                </c:pt>
                <c:pt idx="29330">
                  <c:v>0.72062499999999996</c:v>
                </c:pt>
                <c:pt idx="29331">
                  <c:v>0.72064814814814804</c:v>
                </c:pt>
                <c:pt idx="29332">
                  <c:v>0.720671296296296</c:v>
                </c:pt>
                <c:pt idx="29333">
                  <c:v>0.72070601851851901</c:v>
                </c:pt>
                <c:pt idx="29334">
                  <c:v>0.72072916666666698</c:v>
                </c:pt>
                <c:pt idx="29335">
                  <c:v>0.72075231481481505</c:v>
                </c:pt>
                <c:pt idx="29336">
                  <c:v>0.72077546296296302</c:v>
                </c:pt>
                <c:pt idx="29337">
                  <c:v>0.72079861111111099</c:v>
                </c:pt>
                <c:pt idx="29338">
                  <c:v>0.72082175925925895</c:v>
                </c:pt>
                <c:pt idx="29339">
                  <c:v>0.72084490740740803</c:v>
                </c:pt>
                <c:pt idx="29340">
                  <c:v>0.720868055555556</c:v>
                </c:pt>
                <c:pt idx="29341">
                  <c:v>0.72089120370370396</c:v>
                </c:pt>
                <c:pt idx="29342">
                  <c:v>0.72092592592592597</c:v>
                </c:pt>
                <c:pt idx="29343">
                  <c:v>0.72094907407407405</c:v>
                </c:pt>
                <c:pt idx="29344">
                  <c:v>0.72097222222222201</c:v>
                </c:pt>
                <c:pt idx="29345">
                  <c:v>0.72099537037036998</c:v>
                </c:pt>
                <c:pt idx="29346">
                  <c:v>0.72101851851851895</c:v>
                </c:pt>
                <c:pt idx="29347">
                  <c:v>0.72104166666666702</c:v>
                </c:pt>
                <c:pt idx="29348">
                  <c:v>0.72106481481481499</c:v>
                </c:pt>
                <c:pt idx="29349">
                  <c:v>0.72108796296296296</c:v>
                </c:pt>
                <c:pt idx="29350">
                  <c:v>0.72112268518518496</c:v>
                </c:pt>
                <c:pt idx="29351">
                  <c:v>0.72114583333333404</c:v>
                </c:pt>
                <c:pt idx="29352">
                  <c:v>0.72116898148148101</c:v>
                </c:pt>
                <c:pt idx="29353">
                  <c:v>0.72119212962962898</c:v>
                </c:pt>
                <c:pt idx="29354">
                  <c:v>0.72121527777777805</c:v>
                </c:pt>
                <c:pt idx="29355">
                  <c:v>0.72123842592592602</c:v>
                </c:pt>
                <c:pt idx="29356">
                  <c:v>0.72126157407407399</c:v>
                </c:pt>
                <c:pt idx="29357">
                  <c:v>0.72128472222222195</c:v>
                </c:pt>
                <c:pt idx="29358">
                  <c:v>0.72130787037037103</c:v>
                </c:pt>
                <c:pt idx="29359">
                  <c:v>0.72134259259259303</c:v>
                </c:pt>
                <c:pt idx="29360">
                  <c:v>0.721365740740741</c:v>
                </c:pt>
                <c:pt idx="29361">
                  <c:v>0.72138888888888897</c:v>
                </c:pt>
                <c:pt idx="29362">
                  <c:v>0.72141203703703705</c:v>
                </c:pt>
                <c:pt idx="29363">
                  <c:v>0.72143518518518501</c:v>
                </c:pt>
                <c:pt idx="29364">
                  <c:v>0.72145833333333298</c:v>
                </c:pt>
                <c:pt idx="29365">
                  <c:v>0.72148148148148195</c:v>
                </c:pt>
                <c:pt idx="29366">
                  <c:v>0.72150462962963002</c:v>
                </c:pt>
                <c:pt idx="29367">
                  <c:v>0.72153935185185203</c:v>
                </c:pt>
                <c:pt idx="29368">
                  <c:v>0.7215625</c:v>
                </c:pt>
                <c:pt idx="29369">
                  <c:v>0.72158564814814796</c:v>
                </c:pt>
                <c:pt idx="29370">
                  <c:v>0.72160879629629604</c:v>
                </c:pt>
                <c:pt idx="29371">
                  <c:v>0.72163194444444401</c:v>
                </c:pt>
                <c:pt idx="29372">
                  <c:v>0.72165509259259297</c:v>
                </c:pt>
                <c:pt idx="29373">
                  <c:v>0.72167824074074105</c:v>
                </c:pt>
                <c:pt idx="29374">
                  <c:v>0.72170138888888902</c:v>
                </c:pt>
                <c:pt idx="29375">
                  <c:v>0.72173611111111102</c:v>
                </c:pt>
                <c:pt idx="29376">
                  <c:v>0.72175925925925899</c:v>
                </c:pt>
                <c:pt idx="29377">
                  <c:v>0.72178240740740696</c:v>
                </c:pt>
                <c:pt idx="29378">
                  <c:v>0.72180555555555603</c:v>
                </c:pt>
                <c:pt idx="29379">
                  <c:v>0.721828703703704</c:v>
                </c:pt>
                <c:pt idx="29380">
                  <c:v>0.72185185185185197</c:v>
                </c:pt>
                <c:pt idx="29381">
                  <c:v>0.72187500000000004</c:v>
                </c:pt>
                <c:pt idx="29382">
                  <c:v>0.72189814814814801</c:v>
                </c:pt>
                <c:pt idx="29383">
                  <c:v>0.72193287037037002</c:v>
                </c:pt>
                <c:pt idx="29384">
                  <c:v>0.72195601851851898</c:v>
                </c:pt>
                <c:pt idx="29385">
                  <c:v>0.72197916666666695</c:v>
                </c:pt>
                <c:pt idx="29386">
                  <c:v>0.72200231481481503</c:v>
                </c:pt>
                <c:pt idx="29387">
                  <c:v>0.72202546296296299</c:v>
                </c:pt>
                <c:pt idx="29388">
                  <c:v>0.72204861111111096</c:v>
                </c:pt>
                <c:pt idx="29389">
                  <c:v>0.72207175925925904</c:v>
                </c:pt>
                <c:pt idx="29390">
                  <c:v>0.72209490740740701</c:v>
                </c:pt>
                <c:pt idx="29391">
                  <c:v>0.72212962962963001</c:v>
                </c:pt>
                <c:pt idx="29392">
                  <c:v>0.72215277777777798</c:v>
                </c:pt>
                <c:pt idx="29393">
                  <c:v>0.72217592592592605</c:v>
                </c:pt>
                <c:pt idx="29394">
                  <c:v>0.72219907407407402</c:v>
                </c:pt>
                <c:pt idx="29395">
                  <c:v>0.72222222222222199</c:v>
                </c:pt>
                <c:pt idx="29396">
                  <c:v>0.72224537037037095</c:v>
                </c:pt>
                <c:pt idx="29397">
                  <c:v>0.72226851851851903</c:v>
                </c:pt>
                <c:pt idx="29398">
                  <c:v>0.722291666666667</c:v>
                </c:pt>
                <c:pt idx="29399">
                  <c:v>0.72231481481481496</c:v>
                </c:pt>
                <c:pt idx="29400">
                  <c:v>0.72234953703703697</c:v>
                </c:pt>
                <c:pt idx="29401">
                  <c:v>0.72237268518518505</c:v>
                </c:pt>
                <c:pt idx="29402">
                  <c:v>0.72239583333333302</c:v>
                </c:pt>
                <c:pt idx="29403">
                  <c:v>0.72241898148148098</c:v>
                </c:pt>
                <c:pt idx="29404">
                  <c:v>0.72244212962962895</c:v>
                </c:pt>
                <c:pt idx="29405">
                  <c:v>0.72246527777777803</c:v>
                </c:pt>
                <c:pt idx="29406">
                  <c:v>0.72248842592592599</c:v>
                </c:pt>
                <c:pt idx="29407">
                  <c:v>0.72251157407407396</c:v>
                </c:pt>
                <c:pt idx="29408">
                  <c:v>0.72253472222222204</c:v>
                </c:pt>
                <c:pt idx="29409">
                  <c:v>0.72256944444444404</c:v>
                </c:pt>
                <c:pt idx="29410">
                  <c:v>0.72259259259259301</c:v>
                </c:pt>
                <c:pt idx="29411">
                  <c:v>0.72261574074073998</c:v>
                </c:pt>
                <c:pt idx="29412">
                  <c:v>0.72263888888888905</c:v>
                </c:pt>
                <c:pt idx="29413">
                  <c:v>0.72266203703703702</c:v>
                </c:pt>
                <c:pt idx="29414">
                  <c:v>0.72268518518518499</c:v>
                </c:pt>
                <c:pt idx="29415">
                  <c:v>0.72270833333333295</c:v>
                </c:pt>
                <c:pt idx="29416">
                  <c:v>0.72273148148148203</c:v>
                </c:pt>
                <c:pt idx="29417">
                  <c:v>0.72276620370370404</c:v>
                </c:pt>
                <c:pt idx="29418">
                  <c:v>0.722789351851852</c:v>
                </c:pt>
                <c:pt idx="29419">
                  <c:v>0.72281249999999997</c:v>
                </c:pt>
                <c:pt idx="29420">
                  <c:v>0.72283564814814805</c:v>
                </c:pt>
                <c:pt idx="29421">
                  <c:v>0.72285879629629601</c:v>
                </c:pt>
                <c:pt idx="29422">
                  <c:v>0.72288194444444398</c:v>
                </c:pt>
                <c:pt idx="29423">
                  <c:v>0.72290509259259295</c:v>
                </c:pt>
                <c:pt idx="29424">
                  <c:v>0.72292824074074102</c:v>
                </c:pt>
                <c:pt idx="29425">
                  <c:v>0.72296296296296303</c:v>
                </c:pt>
                <c:pt idx="29426">
                  <c:v>0.722986111111111</c:v>
                </c:pt>
                <c:pt idx="29427">
                  <c:v>0.72300925925925896</c:v>
                </c:pt>
                <c:pt idx="29428">
                  <c:v>0.72303240740740704</c:v>
                </c:pt>
                <c:pt idx="29429">
                  <c:v>0.72305555555555501</c:v>
                </c:pt>
                <c:pt idx="29430">
                  <c:v>0.72307870370370397</c:v>
                </c:pt>
                <c:pt idx="29431">
                  <c:v>0.72310185185185205</c:v>
                </c:pt>
                <c:pt idx="29432">
                  <c:v>0.72312500000000002</c:v>
                </c:pt>
                <c:pt idx="29433">
                  <c:v>0.72315972222222202</c:v>
                </c:pt>
                <c:pt idx="29434">
                  <c:v>0.72318287037036999</c:v>
                </c:pt>
                <c:pt idx="29435">
                  <c:v>0.72320601851851896</c:v>
                </c:pt>
                <c:pt idx="29436">
                  <c:v>0.72322916666666703</c:v>
                </c:pt>
                <c:pt idx="29437">
                  <c:v>0.723252314814815</c:v>
                </c:pt>
                <c:pt idx="29438">
                  <c:v>0.72327546296296297</c:v>
                </c:pt>
                <c:pt idx="29439">
                  <c:v>0.72329861111111104</c:v>
                </c:pt>
                <c:pt idx="29440">
                  <c:v>0.72332175925925901</c:v>
                </c:pt>
                <c:pt idx="29441">
                  <c:v>0.72334490740740698</c:v>
                </c:pt>
                <c:pt idx="29442">
                  <c:v>0.72336805555555606</c:v>
                </c:pt>
                <c:pt idx="29443">
                  <c:v>0.72340277777777795</c:v>
                </c:pt>
                <c:pt idx="29444">
                  <c:v>0.72342592592592603</c:v>
                </c:pt>
                <c:pt idx="29445">
                  <c:v>0.72344907407407399</c:v>
                </c:pt>
                <c:pt idx="29446">
                  <c:v>0.72347222222222196</c:v>
                </c:pt>
                <c:pt idx="29447">
                  <c:v>0.72349537037037004</c:v>
                </c:pt>
                <c:pt idx="29448">
                  <c:v>0.723518518518519</c:v>
                </c:pt>
                <c:pt idx="29449">
                  <c:v>0.72354166666666697</c:v>
                </c:pt>
                <c:pt idx="29450">
                  <c:v>0.72356481481481505</c:v>
                </c:pt>
                <c:pt idx="29451">
                  <c:v>0.72358796296296302</c:v>
                </c:pt>
                <c:pt idx="29452">
                  <c:v>0.72362268518518502</c:v>
                </c:pt>
                <c:pt idx="29453">
                  <c:v>0.72364583333333399</c:v>
                </c:pt>
                <c:pt idx="29454">
                  <c:v>0.72366898148148195</c:v>
                </c:pt>
                <c:pt idx="29455">
                  <c:v>0.72369212962963003</c:v>
                </c:pt>
                <c:pt idx="29456">
                  <c:v>0.723715277777778</c:v>
                </c:pt>
                <c:pt idx="29457">
                  <c:v>0.72373842592592597</c:v>
                </c:pt>
                <c:pt idx="29458">
                  <c:v>0.72376157407407404</c:v>
                </c:pt>
                <c:pt idx="29459">
                  <c:v>0.72378472222222201</c:v>
                </c:pt>
                <c:pt idx="29460">
                  <c:v>0.72380787037036998</c:v>
                </c:pt>
                <c:pt idx="29461">
                  <c:v>0.72384259259259298</c:v>
                </c:pt>
                <c:pt idx="29462">
                  <c:v>0.72386574074074095</c:v>
                </c:pt>
                <c:pt idx="29463">
                  <c:v>0.72388888888888903</c:v>
                </c:pt>
                <c:pt idx="29464">
                  <c:v>0.72391203703703699</c:v>
                </c:pt>
                <c:pt idx="29465">
                  <c:v>0.72393518518518496</c:v>
                </c:pt>
                <c:pt idx="29466">
                  <c:v>0.72395833333333404</c:v>
                </c:pt>
                <c:pt idx="29467">
                  <c:v>0.723981481481481</c:v>
                </c:pt>
                <c:pt idx="29468">
                  <c:v>0.72400462962962997</c:v>
                </c:pt>
                <c:pt idx="29469">
                  <c:v>0.72403935185185198</c:v>
                </c:pt>
                <c:pt idx="29470">
                  <c:v>0.72406250000000005</c:v>
                </c:pt>
                <c:pt idx="29471">
                  <c:v>0.72408564814814802</c:v>
                </c:pt>
                <c:pt idx="29472">
                  <c:v>0.72410879629629599</c:v>
                </c:pt>
                <c:pt idx="29473">
                  <c:v>0.72413194444444395</c:v>
                </c:pt>
                <c:pt idx="29474">
                  <c:v>0.72415509259259303</c:v>
                </c:pt>
                <c:pt idx="29475">
                  <c:v>0.724178240740741</c:v>
                </c:pt>
                <c:pt idx="29476">
                  <c:v>0.72420138888888896</c:v>
                </c:pt>
                <c:pt idx="29477">
                  <c:v>0.72422453703703704</c:v>
                </c:pt>
                <c:pt idx="29478">
                  <c:v>0.72425925925925905</c:v>
                </c:pt>
                <c:pt idx="29479">
                  <c:v>0.72428240740740701</c:v>
                </c:pt>
                <c:pt idx="29480">
                  <c:v>0.72430555555555598</c:v>
                </c:pt>
                <c:pt idx="29481">
                  <c:v>0.72432870370370395</c:v>
                </c:pt>
                <c:pt idx="29482">
                  <c:v>0.72435185185185202</c:v>
                </c:pt>
                <c:pt idx="29483">
                  <c:v>0.72437499999999999</c:v>
                </c:pt>
                <c:pt idx="29484">
                  <c:v>0.72439814814814796</c:v>
                </c:pt>
                <c:pt idx="29485">
                  <c:v>0.72442129629629703</c:v>
                </c:pt>
                <c:pt idx="29486">
                  <c:v>0.72445601851851904</c:v>
                </c:pt>
                <c:pt idx="29487">
                  <c:v>0.72447916666666701</c:v>
                </c:pt>
                <c:pt idx="29488">
                  <c:v>0.72450231481481497</c:v>
                </c:pt>
                <c:pt idx="29489">
                  <c:v>0.72452546296296305</c:v>
                </c:pt>
                <c:pt idx="29490">
                  <c:v>0.72454861111111102</c:v>
                </c:pt>
                <c:pt idx="29491">
                  <c:v>0.72457175925925899</c:v>
                </c:pt>
                <c:pt idx="29492">
                  <c:v>0.72459490740740795</c:v>
                </c:pt>
                <c:pt idx="29493">
                  <c:v>0.72461805555555603</c:v>
                </c:pt>
                <c:pt idx="29494">
                  <c:v>0.724641203703704</c:v>
                </c:pt>
                <c:pt idx="29495">
                  <c:v>0.724675925925926</c:v>
                </c:pt>
                <c:pt idx="29496">
                  <c:v>0.72469907407407397</c:v>
                </c:pt>
                <c:pt idx="29497">
                  <c:v>0.72472222222222205</c:v>
                </c:pt>
                <c:pt idx="29498">
                  <c:v>0.72474537037037001</c:v>
                </c:pt>
                <c:pt idx="29499">
                  <c:v>0.72476851851851898</c:v>
                </c:pt>
                <c:pt idx="29500">
                  <c:v>0.72479166666666694</c:v>
                </c:pt>
                <c:pt idx="29501">
                  <c:v>0.72481481481481502</c:v>
                </c:pt>
                <c:pt idx="29502">
                  <c:v>0.72483796296296299</c:v>
                </c:pt>
                <c:pt idx="29503">
                  <c:v>0.72486111111111096</c:v>
                </c:pt>
                <c:pt idx="29504">
                  <c:v>0.72489583333333396</c:v>
                </c:pt>
                <c:pt idx="29505">
                  <c:v>0.72491898148148204</c:v>
                </c:pt>
                <c:pt idx="29506">
                  <c:v>0.72494212962963001</c:v>
                </c:pt>
                <c:pt idx="29507">
                  <c:v>0.72496527777777797</c:v>
                </c:pt>
                <c:pt idx="29508">
                  <c:v>0.72498842592592605</c:v>
                </c:pt>
                <c:pt idx="29509">
                  <c:v>0.72501157407407402</c:v>
                </c:pt>
                <c:pt idx="29510">
                  <c:v>0.72503472222222198</c:v>
                </c:pt>
                <c:pt idx="29511">
                  <c:v>0.72505787037037095</c:v>
                </c:pt>
                <c:pt idx="29512">
                  <c:v>0.72508101851851903</c:v>
                </c:pt>
                <c:pt idx="29513">
                  <c:v>0.72511574074074103</c:v>
                </c:pt>
                <c:pt idx="29514">
                  <c:v>0.725138888888889</c:v>
                </c:pt>
                <c:pt idx="29515">
                  <c:v>0.72516203703703697</c:v>
                </c:pt>
                <c:pt idx="29516">
                  <c:v>0.72518518518518504</c:v>
                </c:pt>
                <c:pt idx="29517">
                  <c:v>0.72520833333333301</c:v>
                </c:pt>
                <c:pt idx="29518">
                  <c:v>0.72523148148148098</c:v>
                </c:pt>
                <c:pt idx="29519">
                  <c:v>0.72525462962963005</c:v>
                </c:pt>
                <c:pt idx="29520">
                  <c:v>0.72527777777777802</c:v>
                </c:pt>
                <c:pt idx="29521">
                  <c:v>0.72531250000000003</c:v>
                </c:pt>
                <c:pt idx="29522">
                  <c:v>0.72533564814814799</c:v>
                </c:pt>
                <c:pt idx="29523">
                  <c:v>0.72535879629629596</c:v>
                </c:pt>
                <c:pt idx="29524">
                  <c:v>0.72538194444444504</c:v>
                </c:pt>
                <c:pt idx="29525">
                  <c:v>0.725405092592593</c:v>
                </c:pt>
                <c:pt idx="29526">
                  <c:v>0.72542824074074097</c:v>
                </c:pt>
                <c:pt idx="29527">
                  <c:v>0.72545138888888905</c:v>
                </c:pt>
                <c:pt idx="29528">
                  <c:v>0.72547453703703701</c:v>
                </c:pt>
                <c:pt idx="29529">
                  <c:v>0.72550925925925902</c:v>
                </c:pt>
                <c:pt idx="29530">
                  <c:v>0.72553240740740699</c:v>
                </c:pt>
                <c:pt idx="29531">
                  <c:v>0.72555555555555595</c:v>
                </c:pt>
                <c:pt idx="29532">
                  <c:v>0.72557870370370403</c:v>
                </c:pt>
                <c:pt idx="29533">
                  <c:v>0.725601851851852</c:v>
                </c:pt>
                <c:pt idx="29534">
                  <c:v>0.72562499999999996</c:v>
                </c:pt>
                <c:pt idx="29535">
                  <c:v>0.72564814814814804</c:v>
                </c:pt>
                <c:pt idx="29536">
                  <c:v>0.72567129629629601</c:v>
                </c:pt>
                <c:pt idx="29537">
                  <c:v>0.72569444444444497</c:v>
                </c:pt>
                <c:pt idx="29538">
                  <c:v>0.72571759259259305</c:v>
                </c:pt>
                <c:pt idx="29539">
                  <c:v>0.72575231481481495</c:v>
                </c:pt>
                <c:pt idx="29540">
                  <c:v>0.72577546296296302</c:v>
                </c:pt>
                <c:pt idx="29541">
                  <c:v>0.72579861111111099</c:v>
                </c:pt>
                <c:pt idx="29542">
                  <c:v>0.72582175925925896</c:v>
                </c:pt>
                <c:pt idx="29543">
                  <c:v>0.72584490740740804</c:v>
                </c:pt>
                <c:pt idx="29544">
                  <c:v>0.725868055555556</c:v>
                </c:pt>
                <c:pt idx="29545">
                  <c:v>0.72590277777777801</c:v>
                </c:pt>
                <c:pt idx="29546">
                  <c:v>0.72592592592592597</c:v>
                </c:pt>
                <c:pt idx="29547">
                  <c:v>0.72594907407407405</c:v>
                </c:pt>
                <c:pt idx="29548">
                  <c:v>0.72597222222222202</c:v>
                </c:pt>
                <c:pt idx="29549">
                  <c:v>0.72599537037037098</c:v>
                </c:pt>
                <c:pt idx="29550">
                  <c:v>0.72601851851851895</c:v>
                </c:pt>
                <c:pt idx="29551">
                  <c:v>0.72604166666666703</c:v>
                </c:pt>
                <c:pt idx="29552">
                  <c:v>0.726064814814815</c:v>
                </c:pt>
                <c:pt idx="29553">
                  <c:v>0.72608796296296296</c:v>
                </c:pt>
                <c:pt idx="29554">
                  <c:v>0.72612268518518497</c:v>
                </c:pt>
                <c:pt idx="29555">
                  <c:v>0.72614583333333405</c:v>
                </c:pt>
                <c:pt idx="29556">
                  <c:v>0.72616898148148101</c:v>
                </c:pt>
                <c:pt idx="29557">
                  <c:v>0.72619212962962898</c:v>
                </c:pt>
                <c:pt idx="29558">
                  <c:v>0.72621527777777795</c:v>
                </c:pt>
                <c:pt idx="29559">
                  <c:v>0.72623842592592602</c:v>
                </c:pt>
                <c:pt idx="29560">
                  <c:v>0.72627314814814803</c:v>
                </c:pt>
                <c:pt idx="29561">
                  <c:v>0.726296296296296</c:v>
                </c:pt>
                <c:pt idx="29562">
                  <c:v>0.72631944444444396</c:v>
                </c:pt>
                <c:pt idx="29563">
                  <c:v>0.72634259259259304</c:v>
                </c:pt>
                <c:pt idx="29564">
                  <c:v>0.72636574074074001</c:v>
                </c:pt>
                <c:pt idx="29565">
                  <c:v>0.72638888888888897</c:v>
                </c:pt>
                <c:pt idx="29566">
                  <c:v>0.72642361111111098</c:v>
                </c:pt>
                <c:pt idx="29567">
                  <c:v>0.72644675925925895</c:v>
                </c:pt>
                <c:pt idx="29568">
                  <c:v>0.72646990740740702</c:v>
                </c:pt>
                <c:pt idx="29569">
                  <c:v>0.72649305555555599</c:v>
                </c:pt>
                <c:pt idx="29570">
                  <c:v>0.72651620370370396</c:v>
                </c:pt>
                <c:pt idx="29571">
                  <c:v>0.72653935185185203</c:v>
                </c:pt>
                <c:pt idx="29572">
                  <c:v>0.7265625</c:v>
                </c:pt>
                <c:pt idx="29573">
                  <c:v>0.72658564814814797</c:v>
                </c:pt>
                <c:pt idx="29574">
                  <c:v>0.72662037037037097</c:v>
                </c:pt>
                <c:pt idx="29575">
                  <c:v>0.72664351851851905</c:v>
                </c:pt>
                <c:pt idx="29576">
                  <c:v>0.72666666666666702</c:v>
                </c:pt>
                <c:pt idx="29577">
                  <c:v>0.72668981481481498</c:v>
                </c:pt>
                <c:pt idx="29578">
                  <c:v>0.72671296296296295</c:v>
                </c:pt>
                <c:pt idx="29579">
                  <c:v>0.72673611111111103</c:v>
                </c:pt>
                <c:pt idx="29580">
                  <c:v>0.72675925925925899</c:v>
                </c:pt>
                <c:pt idx="29581">
                  <c:v>0.726793981481482</c:v>
                </c:pt>
                <c:pt idx="29582">
                  <c:v>0.72681712962962897</c:v>
                </c:pt>
                <c:pt idx="29583">
                  <c:v>0.72684027777777804</c:v>
                </c:pt>
                <c:pt idx="29584">
                  <c:v>0.72686342592592601</c:v>
                </c:pt>
                <c:pt idx="29585">
                  <c:v>0.72688657407407398</c:v>
                </c:pt>
                <c:pt idx="29586">
                  <c:v>0.72690972222222205</c:v>
                </c:pt>
                <c:pt idx="29587">
                  <c:v>0.72693287037037102</c:v>
                </c:pt>
                <c:pt idx="29588">
                  <c:v>0.72695601851851899</c:v>
                </c:pt>
                <c:pt idx="29589">
                  <c:v>0.72697916666666695</c:v>
                </c:pt>
                <c:pt idx="29590">
                  <c:v>0.72701388888888896</c:v>
                </c:pt>
                <c:pt idx="29591">
                  <c:v>0.72703703703703704</c:v>
                </c:pt>
                <c:pt idx="29592">
                  <c:v>0.727060185185185</c:v>
                </c:pt>
                <c:pt idx="29593">
                  <c:v>0.72708333333333297</c:v>
                </c:pt>
                <c:pt idx="29594">
                  <c:v>0.72710648148148205</c:v>
                </c:pt>
                <c:pt idx="29595">
                  <c:v>0.72712962962963001</c:v>
                </c:pt>
                <c:pt idx="29596">
                  <c:v>0.72715277777777798</c:v>
                </c:pt>
                <c:pt idx="29597">
                  <c:v>0.72717592592592595</c:v>
                </c:pt>
                <c:pt idx="29598">
                  <c:v>0.72719907407407403</c:v>
                </c:pt>
                <c:pt idx="29599">
                  <c:v>0.72723379629629603</c:v>
                </c:pt>
                <c:pt idx="29600">
                  <c:v>0.727256944444444</c:v>
                </c:pt>
                <c:pt idx="29601">
                  <c:v>0.72728009259259296</c:v>
                </c:pt>
                <c:pt idx="29602">
                  <c:v>0.72730324074074104</c:v>
                </c:pt>
                <c:pt idx="29603">
                  <c:v>0.72732638888888901</c:v>
                </c:pt>
                <c:pt idx="29604">
                  <c:v>0.72734953703703698</c:v>
                </c:pt>
                <c:pt idx="29605">
                  <c:v>0.72737268518518505</c:v>
                </c:pt>
                <c:pt idx="29606">
                  <c:v>0.72739583333333402</c:v>
                </c:pt>
                <c:pt idx="29607">
                  <c:v>0.72743055555555602</c:v>
                </c:pt>
                <c:pt idx="29608">
                  <c:v>0.72745370370370399</c:v>
                </c:pt>
                <c:pt idx="29609">
                  <c:v>0.72747685185185196</c:v>
                </c:pt>
                <c:pt idx="29610">
                  <c:v>0.72750000000000004</c:v>
                </c:pt>
                <c:pt idx="29611">
                  <c:v>0.727523148148148</c:v>
                </c:pt>
                <c:pt idx="29612">
                  <c:v>0.72754629629629597</c:v>
                </c:pt>
                <c:pt idx="29613">
                  <c:v>0.72756944444444405</c:v>
                </c:pt>
                <c:pt idx="29614">
                  <c:v>0.72759259259259301</c:v>
                </c:pt>
                <c:pt idx="29615">
                  <c:v>0.72762731481481502</c:v>
                </c:pt>
                <c:pt idx="29616">
                  <c:v>0.72765046296296299</c:v>
                </c:pt>
                <c:pt idx="29617">
                  <c:v>0.72767361111111095</c:v>
                </c:pt>
                <c:pt idx="29618">
                  <c:v>0.72769675925925903</c:v>
                </c:pt>
                <c:pt idx="29619">
                  <c:v>0.727719907407407</c:v>
                </c:pt>
                <c:pt idx="29620">
                  <c:v>0.72774305555555596</c:v>
                </c:pt>
                <c:pt idx="29621">
                  <c:v>0.72776620370370404</c:v>
                </c:pt>
                <c:pt idx="29622">
                  <c:v>0.72778935185185201</c:v>
                </c:pt>
                <c:pt idx="29623">
                  <c:v>0.72782407407407401</c:v>
                </c:pt>
                <c:pt idx="29624">
                  <c:v>0.72784722222222198</c:v>
                </c:pt>
                <c:pt idx="29625">
                  <c:v>0.72787037037036995</c:v>
                </c:pt>
                <c:pt idx="29626">
                  <c:v>0.72789351851851902</c:v>
                </c:pt>
                <c:pt idx="29627">
                  <c:v>0.72791666666666699</c:v>
                </c:pt>
                <c:pt idx="29628">
                  <c:v>0.72793981481481496</c:v>
                </c:pt>
                <c:pt idx="29629">
                  <c:v>0.72796296296296303</c:v>
                </c:pt>
                <c:pt idx="29630">
                  <c:v>0.727986111111111</c:v>
                </c:pt>
                <c:pt idx="29631">
                  <c:v>0.72800925925925897</c:v>
                </c:pt>
                <c:pt idx="29632">
                  <c:v>0.72804398148148097</c:v>
                </c:pt>
                <c:pt idx="29633">
                  <c:v>0.72806712962962905</c:v>
                </c:pt>
                <c:pt idx="29634">
                  <c:v>0.72809027777777802</c:v>
                </c:pt>
                <c:pt idx="29635">
                  <c:v>0.72811342592592598</c:v>
                </c:pt>
                <c:pt idx="29636">
                  <c:v>0.72813657407407395</c:v>
                </c:pt>
                <c:pt idx="29637">
                  <c:v>0.72815972222222203</c:v>
                </c:pt>
                <c:pt idx="29638">
                  <c:v>0.72818287037036999</c:v>
                </c:pt>
                <c:pt idx="29639">
                  <c:v>0.72820601851851896</c:v>
                </c:pt>
                <c:pt idx="29640">
                  <c:v>0.72822916666666704</c:v>
                </c:pt>
                <c:pt idx="29641">
                  <c:v>0.72826388888888904</c:v>
                </c:pt>
                <c:pt idx="29642">
                  <c:v>0.72828703703703701</c:v>
                </c:pt>
                <c:pt idx="29643">
                  <c:v>0.72831018518518498</c:v>
                </c:pt>
                <c:pt idx="29644">
                  <c:v>0.72833333333333306</c:v>
                </c:pt>
                <c:pt idx="29645">
                  <c:v>0.72835648148148202</c:v>
                </c:pt>
                <c:pt idx="29646">
                  <c:v>0.72837962962962999</c:v>
                </c:pt>
                <c:pt idx="29647">
                  <c:v>0.72840277777777795</c:v>
                </c:pt>
                <c:pt idx="29648">
                  <c:v>0.72842592592592603</c:v>
                </c:pt>
                <c:pt idx="29649">
                  <c:v>0.72846064814814804</c:v>
                </c:pt>
                <c:pt idx="29650">
                  <c:v>0.728483796296296</c:v>
                </c:pt>
                <c:pt idx="29651">
                  <c:v>0.72850694444444397</c:v>
                </c:pt>
                <c:pt idx="29652">
                  <c:v>0.72853009259259305</c:v>
                </c:pt>
                <c:pt idx="29653">
                  <c:v>0.72855324074074101</c:v>
                </c:pt>
                <c:pt idx="29654">
                  <c:v>0.72857638888888898</c:v>
                </c:pt>
                <c:pt idx="29655">
                  <c:v>0.72859953703703695</c:v>
                </c:pt>
                <c:pt idx="29656">
                  <c:v>0.72862268518518503</c:v>
                </c:pt>
                <c:pt idx="29657">
                  <c:v>0.72865740740740803</c:v>
                </c:pt>
                <c:pt idx="29658">
                  <c:v>0.728680555555556</c:v>
                </c:pt>
                <c:pt idx="29659">
                  <c:v>0.72870370370370396</c:v>
                </c:pt>
                <c:pt idx="29660">
                  <c:v>0.72872685185185204</c:v>
                </c:pt>
                <c:pt idx="29661">
                  <c:v>0.72875000000000001</c:v>
                </c:pt>
                <c:pt idx="29662">
                  <c:v>0.72877314814814798</c:v>
                </c:pt>
                <c:pt idx="29663">
                  <c:v>0.72879629629629605</c:v>
                </c:pt>
                <c:pt idx="29664">
                  <c:v>0.72881944444444502</c:v>
                </c:pt>
                <c:pt idx="29665">
                  <c:v>0.72885416666666702</c:v>
                </c:pt>
                <c:pt idx="29666">
                  <c:v>0.72887731481481499</c:v>
                </c:pt>
                <c:pt idx="29667">
                  <c:v>0.72890046296296296</c:v>
                </c:pt>
                <c:pt idx="29668">
                  <c:v>0.72892361111111104</c:v>
                </c:pt>
                <c:pt idx="29669">
                  <c:v>0.728946759259259</c:v>
                </c:pt>
                <c:pt idx="29670">
                  <c:v>0.72896990740740697</c:v>
                </c:pt>
                <c:pt idx="29671">
                  <c:v>0.72899305555555605</c:v>
                </c:pt>
                <c:pt idx="29672">
                  <c:v>0.72901620370370401</c:v>
                </c:pt>
                <c:pt idx="29673">
                  <c:v>0.72905092592592602</c:v>
                </c:pt>
                <c:pt idx="29674">
                  <c:v>0.72907407407407399</c:v>
                </c:pt>
                <c:pt idx="29675">
                  <c:v>0.72909722222222195</c:v>
                </c:pt>
                <c:pt idx="29676">
                  <c:v>0.72912037037037103</c:v>
                </c:pt>
                <c:pt idx="29677">
                  <c:v>0.729143518518519</c:v>
                </c:pt>
                <c:pt idx="29678">
                  <c:v>0.72916666666666596</c:v>
                </c:pt>
                <c:pt idx="29679">
                  <c:v>0.72918981481481504</c:v>
                </c:pt>
                <c:pt idx="29680">
                  <c:v>0.72921296296296301</c:v>
                </c:pt>
                <c:pt idx="29681">
                  <c:v>0.72924768518518501</c:v>
                </c:pt>
                <c:pt idx="29682">
                  <c:v>0.72927083333333398</c:v>
                </c:pt>
                <c:pt idx="29683">
                  <c:v>0.72929398148148195</c:v>
                </c:pt>
                <c:pt idx="29684">
                  <c:v>0.72931712962963002</c:v>
                </c:pt>
                <c:pt idx="29685">
                  <c:v>0.72934027777777799</c:v>
                </c:pt>
                <c:pt idx="29686">
                  <c:v>0.72936342592592596</c:v>
                </c:pt>
                <c:pt idx="29687">
                  <c:v>0.72938657407407403</c:v>
                </c:pt>
                <c:pt idx="29688">
                  <c:v>0.729409722222222</c:v>
                </c:pt>
                <c:pt idx="29689">
                  <c:v>0.72943287037036997</c:v>
                </c:pt>
                <c:pt idx="29690">
                  <c:v>0.72946759259259297</c:v>
                </c:pt>
                <c:pt idx="29691">
                  <c:v>0.72949074074074105</c:v>
                </c:pt>
                <c:pt idx="29692">
                  <c:v>0.72951388888888902</c:v>
                </c:pt>
                <c:pt idx="29693">
                  <c:v>0.72953703703703698</c:v>
                </c:pt>
                <c:pt idx="29694">
                  <c:v>0.72956018518518495</c:v>
                </c:pt>
                <c:pt idx="29695">
                  <c:v>0.72958333333333303</c:v>
                </c:pt>
                <c:pt idx="29696">
                  <c:v>0.729606481481481</c:v>
                </c:pt>
                <c:pt idx="29697">
                  <c:v>0.72962962962962996</c:v>
                </c:pt>
                <c:pt idx="29698">
                  <c:v>0.72965277777777804</c:v>
                </c:pt>
                <c:pt idx="29699">
                  <c:v>0.72968750000000004</c:v>
                </c:pt>
                <c:pt idx="29700">
                  <c:v>0.72971064814814801</c:v>
                </c:pt>
                <c:pt idx="29701">
                  <c:v>0.72973379629629598</c:v>
                </c:pt>
                <c:pt idx="29702">
                  <c:v>0.72975694444444505</c:v>
                </c:pt>
                <c:pt idx="29703">
                  <c:v>0.72978009259259302</c:v>
                </c:pt>
                <c:pt idx="29704">
                  <c:v>0.72980324074074099</c:v>
                </c:pt>
                <c:pt idx="29705">
                  <c:v>0.72982638888888896</c:v>
                </c:pt>
                <c:pt idx="29706">
                  <c:v>0.72984953703703703</c:v>
                </c:pt>
                <c:pt idx="29707">
                  <c:v>0.729872685185185</c:v>
                </c:pt>
                <c:pt idx="29708">
                  <c:v>0.72990740740740701</c:v>
                </c:pt>
                <c:pt idx="29709">
                  <c:v>0.72993055555555597</c:v>
                </c:pt>
                <c:pt idx="29710">
                  <c:v>0.72995370370370405</c:v>
                </c:pt>
                <c:pt idx="29711">
                  <c:v>0.72997685185185202</c:v>
                </c:pt>
                <c:pt idx="29712">
                  <c:v>0.73</c:v>
                </c:pt>
                <c:pt idx="29713">
                  <c:v>0.73002314814814795</c:v>
                </c:pt>
                <c:pt idx="29714">
                  <c:v>0.73004629629629603</c:v>
                </c:pt>
                <c:pt idx="29715">
                  <c:v>0.73006944444444499</c:v>
                </c:pt>
                <c:pt idx="29716">
                  <c:v>0.73009259259259296</c:v>
                </c:pt>
                <c:pt idx="29717">
                  <c:v>0.73012731481481496</c:v>
                </c:pt>
                <c:pt idx="29718">
                  <c:v>0.73015046296296304</c:v>
                </c:pt>
                <c:pt idx="29719">
                  <c:v>0.73017361111111101</c:v>
                </c:pt>
                <c:pt idx="29720">
                  <c:v>0.73019675925925898</c:v>
                </c:pt>
                <c:pt idx="29721">
                  <c:v>0.73021990740740705</c:v>
                </c:pt>
                <c:pt idx="29722">
                  <c:v>0.73024305555555602</c:v>
                </c:pt>
                <c:pt idx="29723">
                  <c:v>0.73026620370370299</c:v>
                </c:pt>
                <c:pt idx="29724">
                  <c:v>0.73028935185185195</c:v>
                </c:pt>
                <c:pt idx="29725">
                  <c:v>0.73031250000000003</c:v>
                </c:pt>
                <c:pt idx="29726">
                  <c:v>0.73034722222222204</c:v>
                </c:pt>
                <c:pt idx="29727">
                  <c:v>0.73037037037037</c:v>
                </c:pt>
                <c:pt idx="29728">
                  <c:v>0.73039351851851897</c:v>
                </c:pt>
                <c:pt idx="29729">
                  <c:v>0.73041666666666705</c:v>
                </c:pt>
                <c:pt idx="29730">
                  <c:v>0.73043981481481501</c:v>
                </c:pt>
                <c:pt idx="29731">
                  <c:v>0.73046296296296298</c:v>
                </c:pt>
                <c:pt idx="29732">
                  <c:v>0.73048611111111095</c:v>
                </c:pt>
                <c:pt idx="29733">
                  <c:v>0.73050925925925903</c:v>
                </c:pt>
                <c:pt idx="29734">
                  <c:v>0.73054398148148203</c:v>
                </c:pt>
                <c:pt idx="29735">
                  <c:v>0.730567129629629</c:v>
                </c:pt>
                <c:pt idx="29736">
                  <c:v>0.73059027777777796</c:v>
                </c:pt>
                <c:pt idx="29737">
                  <c:v>0.73061342592592604</c:v>
                </c:pt>
                <c:pt idx="29738">
                  <c:v>0.73063657407407401</c:v>
                </c:pt>
                <c:pt idx="29739">
                  <c:v>0.73065972222222197</c:v>
                </c:pt>
                <c:pt idx="29740">
                  <c:v>0.73068287037037105</c:v>
                </c:pt>
                <c:pt idx="29741">
                  <c:v>0.73070601851851902</c:v>
                </c:pt>
                <c:pt idx="29742">
                  <c:v>0.73072916666666698</c:v>
                </c:pt>
                <c:pt idx="29743">
                  <c:v>0.73076388888888899</c:v>
                </c:pt>
                <c:pt idx="29744">
                  <c:v>0.73078703703703696</c:v>
                </c:pt>
                <c:pt idx="29745">
                  <c:v>0.73081018518518504</c:v>
                </c:pt>
                <c:pt idx="29746">
                  <c:v>0.730833333333333</c:v>
                </c:pt>
                <c:pt idx="29747">
                  <c:v>0.73085648148148197</c:v>
                </c:pt>
                <c:pt idx="29748">
                  <c:v>0.73087962962963005</c:v>
                </c:pt>
                <c:pt idx="29749">
                  <c:v>0.73090277777777801</c:v>
                </c:pt>
                <c:pt idx="29750">
                  <c:v>0.73092592592592598</c:v>
                </c:pt>
                <c:pt idx="29751">
                  <c:v>0.73094907407407395</c:v>
                </c:pt>
                <c:pt idx="29752">
                  <c:v>0.73098379629629595</c:v>
                </c:pt>
                <c:pt idx="29753">
                  <c:v>0.73100694444444403</c:v>
                </c:pt>
                <c:pt idx="29754">
                  <c:v>0.73103009259259299</c:v>
                </c:pt>
                <c:pt idx="29755">
                  <c:v>0.73105324074074096</c:v>
                </c:pt>
                <c:pt idx="29756">
                  <c:v>0.73107638888888904</c:v>
                </c:pt>
                <c:pt idx="29757">
                  <c:v>0.73109953703703701</c:v>
                </c:pt>
                <c:pt idx="29758">
                  <c:v>0.73112268518518497</c:v>
                </c:pt>
                <c:pt idx="29759">
                  <c:v>0.73114583333333405</c:v>
                </c:pt>
                <c:pt idx="29760">
                  <c:v>0.73116898148148202</c:v>
                </c:pt>
                <c:pt idx="29761">
                  <c:v>0.73120370370370402</c:v>
                </c:pt>
                <c:pt idx="29762">
                  <c:v>0.73122685185185199</c:v>
                </c:pt>
                <c:pt idx="29763">
                  <c:v>0.73124999999999996</c:v>
                </c:pt>
                <c:pt idx="29764">
                  <c:v>0.73127314814814803</c:v>
                </c:pt>
                <c:pt idx="29765">
                  <c:v>0.731296296296296</c:v>
                </c:pt>
                <c:pt idx="29766">
                  <c:v>0.73131944444444397</c:v>
                </c:pt>
                <c:pt idx="29767">
                  <c:v>0.73134259259259304</c:v>
                </c:pt>
                <c:pt idx="29768">
                  <c:v>0.73136574074074001</c:v>
                </c:pt>
                <c:pt idx="29769">
                  <c:v>0.73138888888888898</c:v>
                </c:pt>
                <c:pt idx="29770">
                  <c:v>0.73142361111111098</c:v>
                </c:pt>
                <c:pt idx="29771">
                  <c:v>0.73144675925925895</c:v>
                </c:pt>
                <c:pt idx="29772">
                  <c:v>0.73146990740740803</c:v>
                </c:pt>
                <c:pt idx="29773">
                  <c:v>0.73149305555555599</c:v>
                </c:pt>
                <c:pt idx="29774">
                  <c:v>0.73151620370370396</c:v>
                </c:pt>
                <c:pt idx="29775">
                  <c:v>0.73153935185185204</c:v>
                </c:pt>
                <c:pt idx="29776">
                  <c:v>0.7315625</c:v>
                </c:pt>
                <c:pt idx="29777">
                  <c:v>0.73159722222222201</c:v>
                </c:pt>
                <c:pt idx="29778">
                  <c:v>0.73162037037036998</c:v>
                </c:pt>
                <c:pt idx="29779">
                  <c:v>0.73164351851851905</c:v>
                </c:pt>
                <c:pt idx="29780">
                  <c:v>0.73166666666666702</c:v>
                </c:pt>
                <c:pt idx="29781">
                  <c:v>0.73168981481481499</c:v>
                </c:pt>
                <c:pt idx="29782">
                  <c:v>0.73171296296296295</c:v>
                </c:pt>
                <c:pt idx="29783">
                  <c:v>0.73173611111111103</c:v>
                </c:pt>
                <c:pt idx="29784">
                  <c:v>0.731759259259259</c:v>
                </c:pt>
                <c:pt idx="29785">
                  <c:v>0.73178240740740697</c:v>
                </c:pt>
                <c:pt idx="29786">
                  <c:v>0.73181712962962897</c:v>
                </c:pt>
                <c:pt idx="29787">
                  <c:v>0.73184027777777805</c:v>
                </c:pt>
                <c:pt idx="29788">
                  <c:v>0.73186342592592601</c:v>
                </c:pt>
                <c:pt idx="29789">
                  <c:v>0.73188657407407398</c:v>
                </c:pt>
                <c:pt idx="29790">
                  <c:v>0.73190972222222195</c:v>
                </c:pt>
                <c:pt idx="29791">
                  <c:v>0.73193287037037102</c:v>
                </c:pt>
                <c:pt idx="29792">
                  <c:v>0.73195601851851899</c:v>
                </c:pt>
                <c:pt idx="29793">
                  <c:v>0.73197916666666696</c:v>
                </c:pt>
                <c:pt idx="29794">
                  <c:v>0.73200231481481504</c:v>
                </c:pt>
                <c:pt idx="29795">
                  <c:v>0.73203703703703704</c:v>
                </c:pt>
                <c:pt idx="29796">
                  <c:v>0.73206018518518501</c:v>
                </c:pt>
                <c:pt idx="29797">
                  <c:v>0.73208333333333298</c:v>
                </c:pt>
                <c:pt idx="29798">
                  <c:v>0.73210648148148105</c:v>
                </c:pt>
                <c:pt idx="29799">
                  <c:v>0.73212962962963002</c:v>
                </c:pt>
                <c:pt idx="29800">
                  <c:v>0.73215277777777799</c:v>
                </c:pt>
                <c:pt idx="29801">
                  <c:v>0.73217592592592595</c:v>
                </c:pt>
                <c:pt idx="29802">
                  <c:v>0.73219907407407403</c:v>
                </c:pt>
                <c:pt idx="29803">
                  <c:v>0.73223379629629604</c:v>
                </c:pt>
                <c:pt idx="29804">
                  <c:v>0.732256944444444</c:v>
                </c:pt>
                <c:pt idx="29805">
                  <c:v>0.73228009259259297</c:v>
                </c:pt>
                <c:pt idx="29806">
                  <c:v>0.73230324074074105</c:v>
                </c:pt>
                <c:pt idx="29807">
                  <c:v>0.73232638888888901</c:v>
                </c:pt>
                <c:pt idx="29808">
                  <c:v>0.73234953703703698</c:v>
                </c:pt>
                <c:pt idx="29809">
                  <c:v>0.73237268518518495</c:v>
                </c:pt>
                <c:pt idx="29810">
                  <c:v>0.73239583333333402</c:v>
                </c:pt>
                <c:pt idx="29811">
                  <c:v>0.73241898148148099</c:v>
                </c:pt>
                <c:pt idx="29812">
                  <c:v>0.732453703703704</c:v>
                </c:pt>
                <c:pt idx="29813">
                  <c:v>0.73247685185185196</c:v>
                </c:pt>
                <c:pt idx="29814">
                  <c:v>0.73250000000000004</c:v>
                </c:pt>
                <c:pt idx="29815">
                  <c:v>0.73252314814814801</c:v>
                </c:pt>
                <c:pt idx="29816">
                  <c:v>0.73254629629629597</c:v>
                </c:pt>
                <c:pt idx="29817">
                  <c:v>0.73256944444444505</c:v>
                </c:pt>
                <c:pt idx="29818">
                  <c:v>0.73259259259259302</c:v>
                </c:pt>
                <c:pt idx="29819">
                  <c:v>0.73261574074074098</c:v>
                </c:pt>
                <c:pt idx="29820">
                  <c:v>0.73265046296296299</c:v>
                </c:pt>
                <c:pt idx="29821">
                  <c:v>0.73267361111111096</c:v>
                </c:pt>
                <c:pt idx="29822">
                  <c:v>0.73269675925925903</c:v>
                </c:pt>
                <c:pt idx="29823">
                  <c:v>0.732719907407407</c:v>
                </c:pt>
                <c:pt idx="29824">
                  <c:v>0.73274305555555597</c:v>
                </c:pt>
                <c:pt idx="29825">
                  <c:v>0.73276620370370404</c:v>
                </c:pt>
                <c:pt idx="29826">
                  <c:v>0.73278935185185201</c:v>
                </c:pt>
                <c:pt idx="29827">
                  <c:v>0.73281249999999998</c:v>
                </c:pt>
                <c:pt idx="29828">
                  <c:v>0.73283564814814794</c:v>
                </c:pt>
                <c:pt idx="29829">
                  <c:v>0.73285879629629602</c:v>
                </c:pt>
                <c:pt idx="29830">
                  <c:v>0.73289351851851903</c:v>
                </c:pt>
                <c:pt idx="29831">
                  <c:v>0.73291666666666699</c:v>
                </c:pt>
                <c:pt idx="29832">
                  <c:v>0.73293981481481496</c:v>
                </c:pt>
                <c:pt idx="29833">
                  <c:v>0.73296296296296304</c:v>
                </c:pt>
                <c:pt idx="29834">
                  <c:v>0.73298611111111101</c:v>
                </c:pt>
                <c:pt idx="29835">
                  <c:v>0.73300925925925897</c:v>
                </c:pt>
                <c:pt idx="29836">
                  <c:v>0.73303240740740705</c:v>
                </c:pt>
                <c:pt idx="29837">
                  <c:v>0.73305555555555602</c:v>
                </c:pt>
                <c:pt idx="29838">
                  <c:v>0.73309027777777802</c:v>
                </c:pt>
                <c:pt idx="29839">
                  <c:v>0.73311342592592599</c:v>
                </c:pt>
                <c:pt idx="29840">
                  <c:v>0.73313657407407395</c:v>
                </c:pt>
                <c:pt idx="29841">
                  <c:v>0.73315972222222203</c:v>
                </c:pt>
                <c:pt idx="29842">
                  <c:v>0.73318287037037</c:v>
                </c:pt>
                <c:pt idx="29843">
                  <c:v>0.73320601851851896</c:v>
                </c:pt>
                <c:pt idx="29844">
                  <c:v>0.73322916666666704</c:v>
                </c:pt>
                <c:pt idx="29845">
                  <c:v>0.73325231481481501</c:v>
                </c:pt>
                <c:pt idx="29846">
                  <c:v>0.73327546296296298</c:v>
                </c:pt>
                <c:pt idx="29847">
                  <c:v>0.73331018518518498</c:v>
                </c:pt>
                <c:pt idx="29848">
                  <c:v>0.73333333333333295</c:v>
                </c:pt>
                <c:pt idx="29849">
                  <c:v>0.73335648148148203</c:v>
                </c:pt>
                <c:pt idx="29850">
                  <c:v>0.73337962962962999</c:v>
                </c:pt>
                <c:pt idx="29851">
                  <c:v>0.73340277777777796</c:v>
                </c:pt>
                <c:pt idx="29852">
                  <c:v>0.73342592592592604</c:v>
                </c:pt>
                <c:pt idx="29853">
                  <c:v>0.733449074074074</c:v>
                </c:pt>
                <c:pt idx="29854">
                  <c:v>0.73347222222222197</c:v>
                </c:pt>
                <c:pt idx="29855">
                  <c:v>0.73349537037037105</c:v>
                </c:pt>
                <c:pt idx="29856">
                  <c:v>0.73353009259259305</c:v>
                </c:pt>
                <c:pt idx="29857">
                  <c:v>0.73355324074074102</c:v>
                </c:pt>
                <c:pt idx="29858">
                  <c:v>0.73357638888888899</c:v>
                </c:pt>
                <c:pt idx="29859">
                  <c:v>0.73359953703703695</c:v>
                </c:pt>
                <c:pt idx="29860">
                  <c:v>0.73362268518518503</c:v>
                </c:pt>
                <c:pt idx="29861">
                  <c:v>0.733645833333334</c:v>
                </c:pt>
                <c:pt idx="29862">
                  <c:v>0.73366898148148196</c:v>
                </c:pt>
                <c:pt idx="29863">
                  <c:v>0.73369212962963004</c:v>
                </c:pt>
                <c:pt idx="29864">
                  <c:v>0.73372685185185205</c:v>
                </c:pt>
                <c:pt idx="29865">
                  <c:v>0.73375000000000001</c:v>
                </c:pt>
                <c:pt idx="29866">
                  <c:v>0.73377314814814798</c:v>
                </c:pt>
                <c:pt idx="29867">
                  <c:v>0.73379629629629595</c:v>
                </c:pt>
                <c:pt idx="29868">
                  <c:v>0.73381944444444502</c:v>
                </c:pt>
                <c:pt idx="29869">
                  <c:v>0.73384259259259299</c:v>
                </c:pt>
                <c:pt idx="29870">
                  <c:v>0.73386574074074096</c:v>
                </c:pt>
                <c:pt idx="29871">
                  <c:v>0.73388888888888903</c:v>
                </c:pt>
                <c:pt idx="29872">
                  <c:v>0.73392361111111104</c:v>
                </c:pt>
                <c:pt idx="29873">
                  <c:v>0.73394675925925901</c:v>
                </c:pt>
                <c:pt idx="29874">
                  <c:v>0.73396990740740697</c:v>
                </c:pt>
                <c:pt idx="29875">
                  <c:v>0.73399305555555605</c:v>
                </c:pt>
                <c:pt idx="29876">
                  <c:v>0.73401620370370402</c:v>
                </c:pt>
                <c:pt idx="29877">
                  <c:v>0.73403935185185198</c:v>
                </c:pt>
                <c:pt idx="29878">
                  <c:v>0.73406249999999995</c:v>
                </c:pt>
                <c:pt idx="29879">
                  <c:v>0.73408564814814803</c:v>
                </c:pt>
                <c:pt idx="29880">
                  <c:v>0.73412037037037103</c:v>
                </c:pt>
                <c:pt idx="29881">
                  <c:v>0.734143518518519</c:v>
                </c:pt>
                <c:pt idx="29882">
                  <c:v>0.73416666666666697</c:v>
                </c:pt>
                <c:pt idx="29883">
                  <c:v>0.73418981481481504</c:v>
                </c:pt>
                <c:pt idx="29884">
                  <c:v>0.73421296296296301</c:v>
                </c:pt>
                <c:pt idx="29885">
                  <c:v>0.73423611111111098</c:v>
                </c:pt>
                <c:pt idx="29886">
                  <c:v>0.73425925925925895</c:v>
                </c:pt>
                <c:pt idx="29887">
                  <c:v>0.73428240740740702</c:v>
                </c:pt>
                <c:pt idx="29888">
                  <c:v>0.73430555555555599</c:v>
                </c:pt>
                <c:pt idx="29889">
                  <c:v>0.73434027777777799</c:v>
                </c:pt>
                <c:pt idx="29890">
                  <c:v>0.73436342592592596</c:v>
                </c:pt>
                <c:pt idx="29891">
                  <c:v>0.73438657407407404</c:v>
                </c:pt>
                <c:pt idx="29892">
                  <c:v>0.73440972222222201</c:v>
                </c:pt>
                <c:pt idx="29893">
                  <c:v>0.73443287037036997</c:v>
                </c:pt>
                <c:pt idx="29894">
                  <c:v>0.73445601851851905</c:v>
                </c:pt>
                <c:pt idx="29895">
                  <c:v>0.73447916666666702</c:v>
                </c:pt>
                <c:pt idx="29896">
                  <c:v>0.73450231481481498</c:v>
                </c:pt>
                <c:pt idx="29897">
                  <c:v>0.73453703703703699</c:v>
                </c:pt>
                <c:pt idx="29898">
                  <c:v>0.73456018518518496</c:v>
                </c:pt>
                <c:pt idx="29899">
                  <c:v>0.73458333333333303</c:v>
                </c:pt>
                <c:pt idx="29900">
                  <c:v>0.734606481481482</c:v>
                </c:pt>
                <c:pt idx="29901">
                  <c:v>0.73462962962962997</c:v>
                </c:pt>
                <c:pt idx="29902">
                  <c:v>0.73465277777777804</c:v>
                </c:pt>
                <c:pt idx="29903">
                  <c:v>0.73467592592592601</c:v>
                </c:pt>
                <c:pt idx="29904">
                  <c:v>0.73469907407407398</c:v>
                </c:pt>
                <c:pt idx="29905">
                  <c:v>0.73473379629629598</c:v>
                </c:pt>
                <c:pt idx="29906">
                  <c:v>0.73475694444444395</c:v>
                </c:pt>
                <c:pt idx="29907">
                  <c:v>0.73478009259259303</c:v>
                </c:pt>
                <c:pt idx="29908">
                  <c:v>0.73480324074074099</c:v>
                </c:pt>
                <c:pt idx="29909">
                  <c:v>0.73482638888888896</c:v>
                </c:pt>
                <c:pt idx="29910">
                  <c:v>0.73484953703703704</c:v>
                </c:pt>
                <c:pt idx="29911">
                  <c:v>0.734872685185185</c:v>
                </c:pt>
                <c:pt idx="29912">
                  <c:v>0.73489583333333397</c:v>
                </c:pt>
                <c:pt idx="29913">
                  <c:v>0.73493055555555598</c:v>
                </c:pt>
                <c:pt idx="29914">
                  <c:v>0.73495370370370405</c:v>
                </c:pt>
                <c:pt idx="29915">
                  <c:v>0.73497685185185202</c:v>
                </c:pt>
                <c:pt idx="29916">
                  <c:v>0.73499999999999999</c:v>
                </c:pt>
                <c:pt idx="29917">
                  <c:v>0.73502314814814795</c:v>
                </c:pt>
                <c:pt idx="29918">
                  <c:v>0.73504629629629703</c:v>
                </c:pt>
                <c:pt idx="29919">
                  <c:v>0.735069444444444</c:v>
                </c:pt>
                <c:pt idx="29920">
                  <c:v>0.73509259259259296</c:v>
                </c:pt>
                <c:pt idx="29921">
                  <c:v>0.73512731481481497</c:v>
                </c:pt>
                <c:pt idx="29922">
                  <c:v>0.73515046296296305</c:v>
                </c:pt>
                <c:pt idx="29923">
                  <c:v>0.73517361111111101</c:v>
                </c:pt>
                <c:pt idx="29924">
                  <c:v>0.73519675925925898</c:v>
                </c:pt>
                <c:pt idx="29925">
                  <c:v>0.73521990740740695</c:v>
                </c:pt>
                <c:pt idx="29926">
                  <c:v>0.73524305555555602</c:v>
                </c:pt>
                <c:pt idx="29927">
                  <c:v>0.73526620370370399</c:v>
                </c:pt>
                <c:pt idx="29928">
                  <c:v>0.735300925925926</c:v>
                </c:pt>
                <c:pt idx="29929">
                  <c:v>0.73532407407407396</c:v>
                </c:pt>
                <c:pt idx="29930">
                  <c:v>0.73534722222222204</c:v>
                </c:pt>
                <c:pt idx="29931">
                  <c:v>0.73537037037037001</c:v>
                </c:pt>
                <c:pt idx="29932">
                  <c:v>0.73539351851851897</c:v>
                </c:pt>
                <c:pt idx="29933">
                  <c:v>0.73541666666666605</c:v>
                </c:pt>
                <c:pt idx="29934">
                  <c:v>0.73543981481481502</c:v>
                </c:pt>
                <c:pt idx="29935">
                  <c:v>0.73546296296296299</c:v>
                </c:pt>
                <c:pt idx="29936">
                  <c:v>0.73549768518518499</c:v>
                </c:pt>
                <c:pt idx="29937">
                  <c:v>0.73552083333333296</c:v>
                </c:pt>
                <c:pt idx="29938">
                  <c:v>0.73554398148148104</c:v>
                </c:pt>
                <c:pt idx="29939">
                  <c:v>0.735567129629629</c:v>
                </c:pt>
                <c:pt idx="29940">
                  <c:v>0.73559027777777797</c:v>
                </c:pt>
                <c:pt idx="29941">
                  <c:v>0.73561342592592605</c:v>
                </c:pt>
                <c:pt idx="29942">
                  <c:v>0.73563657407407401</c:v>
                </c:pt>
                <c:pt idx="29943">
                  <c:v>0.73565972222222198</c:v>
                </c:pt>
                <c:pt idx="29944">
                  <c:v>0.73568287037036995</c:v>
                </c:pt>
                <c:pt idx="29945">
                  <c:v>0.73571759259259295</c:v>
                </c:pt>
                <c:pt idx="29946">
                  <c:v>0.73574074074074103</c:v>
                </c:pt>
                <c:pt idx="29947">
                  <c:v>0.73576388888888899</c:v>
                </c:pt>
                <c:pt idx="29948">
                  <c:v>0.73578703703703696</c:v>
                </c:pt>
                <c:pt idx="29949">
                  <c:v>0.73581018518518504</c:v>
                </c:pt>
                <c:pt idx="29950">
                  <c:v>0.73583333333333301</c:v>
                </c:pt>
                <c:pt idx="29951">
                  <c:v>0.73585648148148097</c:v>
                </c:pt>
                <c:pt idx="29952">
                  <c:v>0.73587962962963005</c:v>
                </c:pt>
                <c:pt idx="29953">
                  <c:v>0.73590277777777802</c:v>
                </c:pt>
                <c:pt idx="29954">
                  <c:v>0.73593750000000002</c:v>
                </c:pt>
                <c:pt idx="29955">
                  <c:v>0.73596064814814799</c:v>
                </c:pt>
                <c:pt idx="29956">
                  <c:v>0.73598379629629596</c:v>
                </c:pt>
                <c:pt idx="29957">
                  <c:v>0.73600694444444503</c:v>
                </c:pt>
                <c:pt idx="29958">
                  <c:v>0.736030092592593</c:v>
                </c:pt>
                <c:pt idx="29959">
                  <c:v>0.73605324074074097</c:v>
                </c:pt>
                <c:pt idx="29960">
                  <c:v>0.73607638888888904</c:v>
                </c:pt>
                <c:pt idx="29961">
                  <c:v>0.73609953703703701</c:v>
                </c:pt>
                <c:pt idx="29962">
                  <c:v>0.73613425925925902</c:v>
                </c:pt>
                <c:pt idx="29963">
                  <c:v>0.73615740740740698</c:v>
                </c:pt>
                <c:pt idx="29964">
                  <c:v>0.73618055555555595</c:v>
                </c:pt>
                <c:pt idx="29965">
                  <c:v>0.73620370370370403</c:v>
                </c:pt>
                <c:pt idx="29966">
                  <c:v>0.73622685185185199</c:v>
                </c:pt>
                <c:pt idx="29967">
                  <c:v>0.73624999999999996</c:v>
                </c:pt>
                <c:pt idx="29968">
                  <c:v>0.73627314814814804</c:v>
                </c:pt>
                <c:pt idx="29969">
                  <c:v>0.736296296296296</c:v>
                </c:pt>
                <c:pt idx="29970">
                  <c:v>0.73631944444444397</c:v>
                </c:pt>
                <c:pt idx="29971">
                  <c:v>0.73635416666666598</c:v>
                </c:pt>
                <c:pt idx="29972">
                  <c:v>0.73637731481481505</c:v>
                </c:pt>
                <c:pt idx="29973">
                  <c:v>0.73640046296296302</c:v>
                </c:pt>
                <c:pt idx="29974">
                  <c:v>0.73642361111111099</c:v>
                </c:pt>
                <c:pt idx="29975">
                  <c:v>0.73644675925925895</c:v>
                </c:pt>
                <c:pt idx="29976">
                  <c:v>0.73646990740740803</c:v>
                </c:pt>
                <c:pt idx="29977">
                  <c:v>0.736493055555556</c:v>
                </c:pt>
                <c:pt idx="29978">
                  <c:v>0.73651620370370297</c:v>
                </c:pt>
                <c:pt idx="29979">
                  <c:v>0.73653935185185204</c:v>
                </c:pt>
                <c:pt idx="29980">
                  <c:v>0.73657407407407405</c:v>
                </c:pt>
                <c:pt idx="29981">
                  <c:v>0.73659722222222201</c:v>
                </c:pt>
                <c:pt idx="29982">
                  <c:v>0.73662037037036998</c:v>
                </c:pt>
                <c:pt idx="29983">
                  <c:v>0.73664351851851895</c:v>
                </c:pt>
                <c:pt idx="29984">
                  <c:v>0.73666666666666702</c:v>
                </c:pt>
                <c:pt idx="29985">
                  <c:v>0.73668981481481499</c:v>
                </c:pt>
                <c:pt idx="29986">
                  <c:v>0.73671296296296296</c:v>
                </c:pt>
                <c:pt idx="29987">
                  <c:v>0.73673611111111104</c:v>
                </c:pt>
                <c:pt idx="29988">
                  <c:v>0.736759259259259</c:v>
                </c:pt>
                <c:pt idx="29989">
                  <c:v>0.73679398148148101</c:v>
                </c:pt>
                <c:pt idx="29990">
                  <c:v>0.73681712962962898</c:v>
                </c:pt>
                <c:pt idx="29991">
                  <c:v>0.73684027777777805</c:v>
                </c:pt>
                <c:pt idx="29992">
                  <c:v>0.73686342592592602</c:v>
                </c:pt>
                <c:pt idx="29993">
                  <c:v>0.73688657407407399</c:v>
                </c:pt>
                <c:pt idx="29994">
                  <c:v>0.73690972222222195</c:v>
                </c:pt>
                <c:pt idx="29995">
                  <c:v>0.73693287037037103</c:v>
                </c:pt>
                <c:pt idx="29996">
                  <c:v>0.736956018518519</c:v>
                </c:pt>
                <c:pt idx="29997">
                  <c:v>0.736990740740741</c:v>
                </c:pt>
                <c:pt idx="29998">
                  <c:v>0.73701388888888897</c:v>
                </c:pt>
                <c:pt idx="29999">
                  <c:v>0.73703703703703705</c:v>
                </c:pt>
                <c:pt idx="30000">
                  <c:v>0.73706018518518501</c:v>
                </c:pt>
                <c:pt idx="30001">
                  <c:v>0.73708333333333298</c:v>
                </c:pt>
                <c:pt idx="30002">
                  <c:v>0.73710648148148195</c:v>
                </c:pt>
                <c:pt idx="30003">
                  <c:v>0.73712962962963002</c:v>
                </c:pt>
                <c:pt idx="30004">
                  <c:v>0.73715277777777799</c:v>
                </c:pt>
                <c:pt idx="30005">
                  <c:v>0.73717592592592596</c:v>
                </c:pt>
                <c:pt idx="30006">
                  <c:v>0.73721064814814796</c:v>
                </c:pt>
                <c:pt idx="30007">
                  <c:v>0.73723379629629604</c:v>
                </c:pt>
                <c:pt idx="30008">
                  <c:v>0.73725694444444401</c:v>
                </c:pt>
                <c:pt idx="30009">
                  <c:v>0.73728009259259297</c:v>
                </c:pt>
                <c:pt idx="30010">
                  <c:v>0.73730324074074105</c:v>
                </c:pt>
                <c:pt idx="30011">
                  <c:v>0.73732638888888902</c:v>
                </c:pt>
                <c:pt idx="30012">
                  <c:v>0.73734953703703698</c:v>
                </c:pt>
                <c:pt idx="30013">
                  <c:v>0.73737268518518495</c:v>
                </c:pt>
                <c:pt idx="30014">
                  <c:v>0.73739583333333403</c:v>
                </c:pt>
                <c:pt idx="30015">
                  <c:v>0.73743055555555603</c:v>
                </c:pt>
                <c:pt idx="30016">
                  <c:v>0.737453703703704</c:v>
                </c:pt>
                <c:pt idx="30017">
                  <c:v>0.73747685185185197</c:v>
                </c:pt>
                <c:pt idx="30018">
                  <c:v>0.73750000000000004</c:v>
                </c:pt>
                <c:pt idx="30019">
                  <c:v>0.73752314814814801</c:v>
                </c:pt>
                <c:pt idx="30020">
                  <c:v>0.73754629629629598</c:v>
                </c:pt>
                <c:pt idx="30021">
                  <c:v>0.73756944444444505</c:v>
                </c:pt>
                <c:pt idx="30022">
                  <c:v>0.73759259259259302</c:v>
                </c:pt>
                <c:pt idx="30023">
                  <c:v>0.73761574074074099</c:v>
                </c:pt>
                <c:pt idx="30024">
                  <c:v>0.73765046296296299</c:v>
                </c:pt>
                <c:pt idx="30025">
                  <c:v>0.73767361111111096</c:v>
                </c:pt>
                <c:pt idx="30026">
                  <c:v>0.73769675925925904</c:v>
                </c:pt>
                <c:pt idx="30027">
                  <c:v>0.73771990740740701</c:v>
                </c:pt>
                <c:pt idx="30028">
                  <c:v>0.73774305555555597</c:v>
                </c:pt>
                <c:pt idx="30029">
                  <c:v>0.73776620370370405</c:v>
                </c:pt>
                <c:pt idx="30030">
                  <c:v>0.73778935185185202</c:v>
                </c:pt>
                <c:pt idx="30031">
                  <c:v>0.73781249999999998</c:v>
                </c:pt>
                <c:pt idx="30032">
                  <c:v>0.73784722222222199</c:v>
                </c:pt>
                <c:pt idx="30033">
                  <c:v>0.73787037037037095</c:v>
                </c:pt>
                <c:pt idx="30034">
                  <c:v>0.73789351851851903</c:v>
                </c:pt>
                <c:pt idx="30035">
                  <c:v>0.737916666666667</c:v>
                </c:pt>
                <c:pt idx="30036">
                  <c:v>0.73793981481481496</c:v>
                </c:pt>
                <c:pt idx="30037">
                  <c:v>0.73796296296296304</c:v>
                </c:pt>
                <c:pt idx="30038">
                  <c:v>0.73798611111111101</c:v>
                </c:pt>
                <c:pt idx="30039">
                  <c:v>0.73800925925925898</c:v>
                </c:pt>
                <c:pt idx="30040">
                  <c:v>0.73804398148148198</c:v>
                </c:pt>
                <c:pt idx="30041">
                  <c:v>0.73806712962962895</c:v>
                </c:pt>
                <c:pt idx="30042">
                  <c:v>0.73809027777777803</c:v>
                </c:pt>
                <c:pt idx="30043">
                  <c:v>0.73811342592592599</c:v>
                </c:pt>
                <c:pt idx="30044">
                  <c:v>0.73813657407407396</c:v>
                </c:pt>
                <c:pt idx="30045">
                  <c:v>0.73815972222222204</c:v>
                </c:pt>
                <c:pt idx="30046">
                  <c:v>0.73818287037037</c:v>
                </c:pt>
                <c:pt idx="30047">
                  <c:v>0.73820601851851897</c:v>
                </c:pt>
                <c:pt idx="30048">
                  <c:v>0.73822916666666705</c:v>
                </c:pt>
                <c:pt idx="30049">
                  <c:v>0.73826388888888905</c:v>
                </c:pt>
                <c:pt idx="30050">
                  <c:v>0.73828703703703702</c:v>
                </c:pt>
                <c:pt idx="30051">
                  <c:v>0.73831018518518499</c:v>
                </c:pt>
                <c:pt idx="30052">
                  <c:v>0.73833333333333295</c:v>
                </c:pt>
                <c:pt idx="30053">
                  <c:v>0.73835648148148203</c:v>
                </c:pt>
                <c:pt idx="30054">
                  <c:v>0.73837962962963</c:v>
                </c:pt>
                <c:pt idx="30055">
                  <c:v>0.73840277777777796</c:v>
                </c:pt>
                <c:pt idx="30056">
                  <c:v>0.73842592592592604</c:v>
                </c:pt>
                <c:pt idx="30057">
                  <c:v>0.73846064814814805</c:v>
                </c:pt>
                <c:pt idx="30058">
                  <c:v>0.73848379629629601</c:v>
                </c:pt>
                <c:pt idx="30059">
                  <c:v>0.73850694444444398</c:v>
                </c:pt>
                <c:pt idx="30060">
                  <c:v>0.73853009259259295</c:v>
                </c:pt>
                <c:pt idx="30061">
                  <c:v>0.73855324074074102</c:v>
                </c:pt>
                <c:pt idx="30062">
                  <c:v>0.73857638888888899</c:v>
                </c:pt>
                <c:pt idx="30063">
                  <c:v>0.73859953703703696</c:v>
                </c:pt>
                <c:pt idx="30064">
                  <c:v>0.73862268518518504</c:v>
                </c:pt>
                <c:pt idx="30065">
                  <c:v>0.738645833333334</c:v>
                </c:pt>
                <c:pt idx="30066">
                  <c:v>0.73868055555555501</c:v>
                </c:pt>
                <c:pt idx="30067">
                  <c:v>0.73870370370370397</c:v>
                </c:pt>
                <c:pt idx="30068">
                  <c:v>0.73872685185185205</c:v>
                </c:pt>
                <c:pt idx="30069">
                  <c:v>0.73875000000000002</c:v>
                </c:pt>
                <c:pt idx="30070">
                  <c:v>0.73877314814814798</c:v>
                </c:pt>
                <c:pt idx="30071">
                  <c:v>0.73879629629629595</c:v>
                </c:pt>
                <c:pt idx="30072">
                  <c:v>0.73881944444444503</c:v>
                </c:pt>
                <c:pt idx="30073">
                  <c:v>0.73884259259259299</c:v>
                </c:pt>
                <c:pt idx="30074">
                  <c:v>0.73886574074074096</c:v>
                </c:pt>
                <c:pt idx="30075">
                  <c:v>0.73890046296296297</c:v>
                </c:pt>
                <c:pt idx="30076">
                  <c:v>0.73892361111111104</c:v>
                </c:pt>
                <c:pt idx="30077">
                  <c:v>0.73894675925925901</c:v>
                </c:pt>
                <c:pt idx="30078">
                  <c:v>0.73896990740740698</c:v>
                </c:pt>
                <c:pt idx="30079">
                  <c:v>0.73899305555555606</c:v>
                </c:pt>
                <c:pt idx="30080">
                  <c:v>0.73901620370370402</c:v>
                </c:pt>
                <c:pt idx="30081">
                  <c:v>0.73903935185185199</c:v>
                </c:pt>
                <c:pt idx="30082">
                  <c:v>0.73906249999999996</c:v>
                </c:pt>
                <c:pt idx="30083">
                  <c:v>0.73909722222222196</c:v>
                </c:pt>
                <c:pt idx="30084">
                  <c:v>0.73912037037037004</c:v>
                </c:pt>
                <c:pt idx="30085">
                  <c:v>0.739143518518519</c:v>
                </c:pt>
                <c:pt idx="30086">
                  <c:v>0.73916666666666597</c:v>
                </c:pt>
                <c:pt idx="30087">
                  <c:v>0.73918981481481505</c:v>
                </c:pt>
                <c:pt idx="30088">
                  <c:v>0.73921296296296302</c:v>
                </c:pt>
                <c:pt idx="30089">
                  <c:v>0.73923611111111098</c:v>
                </c:pt>
                <c:pt idx="30090">
                  <c:v>0.73925925925925895</c:v>
                </c:pt>
                <c:pt idx="30091">
                  <c:v>0.73928240740740803</c:v>
                </c:pt>
                <c:pt idx="30092">
                  <c:v>0.73931712962963003</c:v>
                </c:pt>
                <c:pt idx="30093">
                  <c:v>0.739340277777778</c:v>
                </c:pt>
                <c:pt idx="30094">
                  <c:v>0.73936342592592597</c:v>
                </c:pt>
                <c:pt idx="30095">
                  <c:v>0.73938657407407404</c:v>
                </c:pt>
                <c:pt idx="30096">
                  <c:v>0.73940972222222201</c:v>
                </c:pt>
                <c:pt idx="30097">
                  <c:v>0.73943287037036998</c:v>
                </c:pt>
                <c:pt idx="30098">
                  <c:v>0.73945601851851905</c:v>
                </c:pt>
                <c:pt idx="30099">
                  <c:v>0.73947916666666702</c:v>
                </c:pt>
                <c:pt idx="30100">
                  <c:v>0.73950231481481499</c:v>
                </c:pt>
                <c:pt idx="30101">
                  <c:v>0.73953703703703699</c:v>
                </c:pt>
                <c:pt idx="30102">
                  <c:v>0.73956018518518496</c:v>
                </c:pt>
                <c:pt idx="30103">
                  <c:v>0.73958333333333304</c:v>
                </c:pt>
                <c:pt idx="30104">
                  <c:v>0.739606481481481</c:v>
                </c:pt>
                <c:pt idx="30105">
                  <c:v>0.73962962962962997</c:v>
                </c:pt>
                <c:pt idx="30106">
                  <c:v>0.73965277777777805</c:v>
                </c:pt>
                <c:pt idx="30107">
                  <c:v>0.73967592592592601</c:v>
                </c:pt>
                <c:pt idx="30108">
                  <c:v>0.73969907407407398</c:v>
                </c:pt>
                <c:pt idx="30109">
                  <c:v>0.73972222222222195</c:v>
                </c:pt>
                <c:pt idx="30110">
                  <c:v>0.73975694444444395</c:v>
                </c:pt>
                <c:pt idx="30111">
                  <c:v>0.73978009259259303</c:v>
                </c:pt>
                <c:pt idx="30112">
                  <c:v>0.739803240740741</c:v>
                </c:pt>
                <c:pt idx="30113">
                  <c:v>0.73982638888888896</c:v>
                </c:pt>
                <c:pt idx="30114">
                  <c:v>0.73984953703703704</c:v>
                </c:pt>
                <c:pt idx="30115">
                  <c:v>0.73987268518518501</c:v>
                </c:pt>
                <c:pt idx="30116">
                  <c:v>0.73989583333333397</c:v>
                </c:pt>
                <c:pt idx="30117">
                  <c:v>0.73991898148148105</c:v>
                </c:pt>
                <c:pt idx="30118">
                  <c:v>0.73995370370370395</c:v>
                </c:pt>
                <c:pt idx="30119">
                  <c:v>0.73997685185185202</c:v>
                </c:pt>
                <c:pt idx="30120">
                  <c:v>0.74</c:v>
                </c:pt>
                <c:pt idx="30121">
                  <c:v>0.74002314814814796</c:v>
                </c:pt>
                <c:pt idx="30122">
                  <c:v>0.74004629629629703</c:v>
                </c:pt>
                <c:pt idx="30123">
                  <c:v>0.740069444444444</c:v>
                </c:pt>
                <c:pt idx="30124">
                  <c:v>0.74009259259259297</c:v>
                </c:pt>
                <c:pt idx="30125">
                  <c:v>0.74011574074074105</c:v>
                </c:pt>
                <c:pt idx="30126">
                  <c:v>0.74013888888888901</c:v>
                </c:pt>
                <c:pt idx="30127">
                  <c:v>0.74017361111111102</c:v>
                </c:pt>
                <c:pt idx="30128">
                  <c:v>0.74019675925925899</c:v>
                </c:pt>
                <c:pt idx="30129">
                  <c:v>0.74021990740740795</c:v>
                </c:pt>
                <c:pt idx="30130">
                  <c:v>0.74024305555555603</c:v>
                </c:pt>
                <c:pt idx="30131">
                  <c:v>0.740266203703704</c:v>
                </c:pt>
                <c:pt idx="30132">
                  <c:v>0.74028935185185196</c:v>
                </c:pt>
                <c:pt idx="30133">
                  <c:v>0.74031250000000004</c:v>
                </c:pt>
                <c:pt idx="30134">
                  <c:v>0.74033564814814801</c:v>
                </c:pt>
                <c:pt idx="30135">
                  <c:v>0.74037037037037001</c:v>
                </c:pt>
                <c:pt idx="30136">
                  <c:v>0.74039351851851898</c:v>
                </c:pt>
                <c:pt idx="30137">
                  <c:v>0.74041666666666595</c:v>
                </c:pt>
                <c:pt idx="30138">
                  <c:v>0.74043981481481502</c:v>
                </c:pt>
                <c:pt idx="30139">
                  <c:v>0.74046296296296299</c:v>
                </c:pt>
                <c:pt idx="30140">
                  <c:v>0.74048611111111096</c:v>
                </c:pt>
                <c:pt idx="30141">
                  <c:v>0.74050925925925903</c:v>
                </c:pt>
                <c:pt idx="30142">
                  <c:v>0.740532407407407</c:v>
                </c:pt>
                <c:pt idx="30143">
                  <c:v>0.74055555555555597</c:v>
                </c:pt>
                <c:pt idx="30144">
                  <c:v>0.74059027777777797</c:v>
                </c:pt>
                <c:pt idx="30145">
                  <c:v>0.74061342592592605</c:v>
                </c:pt>
                <c:pt idx="30146">
                  <c:v>0.74063657407407402</c:v>
                </c:pt>
                <c:pt idx="30147">
                  <c:v>0.74065972222222198</c:v>
                </c:pt>
                <c:pt idx="30148">
                  <c:v>0.74068287037037095</c:v>
                </c:pt>
                <c:pt idx="30149">
                  <c:v>0.74070601851851903</c:v>
                </c:pt>
                <c:pt idx="30150">
                  <c:v>0.74072916666666699</c:v>
                </c:pt>
                <c:pt idx="30151">
                  <c:v>0.74075231481481496</c:v>
                </c:pt>
                <c:pt idx="30152">
                  <c:v>0.74078703703703697</c:v>
                </c:pt>
                <c:pt idx="30153">
                  <c:v>0.74081018518518504</c:v>
                </c:pt>
                <c:pt idx="30154">
                  <c:v>0.74083333333333301</c:v>
                </c:pt>
                <c:pt idx="30155">
                  <c:v>0.74085648148148098</c:v>
                </c:pt>
                <c:pt idx="30156">
                  <c:v>0.74087962962963005</c:v>
                </c:pt>
                <c:pt idx="30157">
                  <c:v>0.74090277777777802</c:v>
                </c:pt>
                <c:pt idx="30158">
                  <c:v>0.74092592592592599</c:v>
                </c:pt>
                <c:pt idx="30159">
                  <c:v>0.74094907407407395</c:v>
                </c:pt>
                <c:pt idx="30160">
                  <c:v>0.74098379629629596</c:v>
                </c:pt>
                <c:pt idx="30161">
                  <c:v>0.74100694444444504</c:v>
                </c:pt>
                <c:pt idx="30162">
                  <c:v>0.741030092592593</c:v>
                </c:pt>
                <c:pt idx="30163">
                  <c:v>0.74105324074074097</c:v>
                </c:pt>
                <c:pt idx="30164">
                  <c:v>0.74107638888888905</c:v>
                </c:pt>
                <c:pt idx="30165">
                  <c:v>0.74109953703703701</c:v>
                </c:pt>
                <c:pt idx="30166">
                  <c:v>0.74112268518518498</c:v>
                </c:pt>
                <c:pt idx="30167">
                  <c:v>0.74114583333333395</c:v>
                </c:pt>
                <c:pt idx="30168">
                  <c:v>0.74116898148148203</c:v>
                </c:pt>
                <c:pt idx="30169">
                  <c:v>0.74120370370370403</c:v>
                </c:pt>
                <c:pt idx="30170">
                  <c:v>0.741226851851852</c:v>
                </c:pt>
                <c:pt idx="30171">
                  <c:v>0.74124999999999996</c:v>
                </c:pt>
                <c:pt idx="30172">
                  <c:v>0.74127314814814804</c:v>
                </c:pt>
                <c:pt idx="30173">
                  <c:v>0.74129629629629601</c:v>
                </c:pt>
                <c:pt idx="30174">
                  <c:v>0.74131944444444497</c:v>
                </c:pt>
                <c:pt idx="30175">
                  <c:v>0.74134259259259305</c:v>
                </c:pt>
                <c:pt idx="30176">
                  <c:v>0.74136574074074102</c:v>
                </c:pt>
                <c:pt idx="30177">
                  <c:v>0.74140046296296302</c:v>
                </c:pt>
                <c:pt idx="30178">
                  <c:v>0.74142361111111099</c:v>
                </c:pt>
                <c:pt idx="30179">
                  <c:v>0.74144675925925896</c:v>
                </c:pt>
                <c:pt idx="30180">
                  <c:v>0.74146990740740704</c:v>
                </c:pt>
                <c:pt idx="30181">
                  <c:v>0.741493055555556</c:v>
                </c:pt>
                <c:pt idx="30182">
                  <c:v>0.74151620370370297</c:v>
                </c:pt>
                <c:pt idx="30183">
                  <c:v>0.74153935185185205</c:v>
                </c:pt>
                <c:pt idx="30184">
                  <c:v>0.74156250000000001</c:v>
                </c:pt>
                <c:pt idx="30185">
                  <c:v>0.74158564814814798</c:v>
                </c:pt>
                <c:pt idx="30186">
                  <c:v>0.74162037037037098</c:v>
                </c:pt>
                <c:pt idx="30187">
                  <c:v>0.74164351851851895</c:v>
                </c:pt>
                <c:pt idx="30188">
                  <c:v>0.74166666666666703</c:v>
                </c:pt>
                <c:pt idx="30189">
                  <c:v>0.741689814814815</c:v>
                </c:pt>
                <c:pt idx="30190">
                  <c:v>0.74171296296296296</c:v>
                </c:pt>
                <c:pt idx="30191">
                  <c:v>0.74173611111111104</c:v>
                </c:pt>
                <c:pt idx="30192">
                  <c:v>0.74175925925925901</c:v>
                </c:pt>
                <c:pt idx="30193">
                  <c:v>0.74178240740740697</c:v>
                </c:pt>
                <c:pt idx="30194">
                  <c:v>0.74180555555555605</c:v>
                </c:pt>
                <c:pt idx="30195">
                  <c:v>0.74184027777777795</c:v>
                </c:pt>
                <c:pt idx="30196">
                  <c:v>0.74186342592592602</c:v>
                </c:pt>
                <c:pt idx="30197">
                  <c:v>0.74188657407407399</c:v>
                </c:pt>
                <c:pt idx="30198">
                  <c:v>0.74190972222222196</c:v>
                </c:pt>
                <c:pt idx="30199">
                  <c:v>0.74193287037037103</c:v>
                </c:pt>
                <c:pt idx="30200">
                  <c:v>0.741956018518519</c:v>
                </c:pt>
                <c:pt idx="30201">
                  <c:v>0.74197916666666697</c:v>
                </c:pt>
                <c:pt idx="30202">
                  <c:v>0.74200231481481504</c:v>
                </c:pt>
                <c:pt idx="30203">
                  <c:v>0.74202546296296301</c:v>
                </c:pt>
                <c:pt idx="30204">
                  <c:v>0.74206018518518502</c:v>
                </c:pt>
                <c:pt idx="30205">
                  <c:v>0.74208333333333298</c:v>
                </c:pt>
                <c:pt idx="30206">
                  <c:v>0.74210648148148195</c:v>
                </c:pt>
                <c:pt idx="30207">
                  <c:v>0.74212962962963003</c:v>
                </c:pt>
                <c:pt idx="30208">
                  <c:v>0.74215277777777799</c:v>
                </c:pt>
                <c:pt idx="30209">
                  <c:v>0.74217592592592596</c:v>
                </c:pt>
                <c:pt idx="30210">
                  <c:v>0.74219907407407404</c:v>
                </c:pt>
                <c:pt idx="30211">
                  <c:v>0.74222222222222201</c:v>
                </c:pt>
                <c:pt idx="30212">
                  <c:v>0.74224537037037097</c:v>
                </c:pt>
                <c:pt idx="30213">
                  <c:v>0.74228009259259298</c:v>
                </c:pt>
                <c:pt idx="30214">
                  <c:v>0.74230324074074105</c:v>
                </c:pt>
                <c:pt idx="30215">
                  <c:v>0.74232638888888902</c:v>
                </c:pt>
                <c:pt idx="30216">
                  <c:v>0.74234953703703699</c:v>
                </c:pt>
                <c:pt idx="30217">
                  <c:v>0.74237268518518496</c:v>
                </c:pt>
                <c:pt idx="30218">
                  <c:v>0.74239583333333303</c:v>
                </c:pt>
                <c:pt idx="30219">
                  <c:v>0.742418981481481</c:v>
                </c:pt>
                <c:pt idx="30220">
                  <c:v>0.74244212962962897</c:v>
                </c:pt>
                <c:pt idx="30221">
                  <c:v>0.74246527777777804</c:v>
                </c:pt>
                <c:pt idx="30222">
                  <c:v>0.74250000000000005</c:v>
                </c:pt>
                <c:pt idx="30223">
                  <c:v>0.74252314814814802</c:v>
                </c:pt>
                <c:pt idx="30224">
                  <c:v>0.74254629629629598</c:v>
                </c:pt>
                <c:pt idx="30225">
                  <c:v>0.74256944444444395</c:v>
                </c:pt>
                <c:pt idx="30226">
                  <c:v>0.74259259259259303</c:v>
                </c:pt>
                <c:pt idx="30227">
                  <c:v>0.74261574074074099</c:v>
                </c:pt>
                <c:pt idx="30228">
                  <c:v>0.74263888888888896</c:v>
                </c:pt>
                <c:pt idx="30229">
                  <c:v>0.74266203703703704</c:v>
                </c:pt>
                <c:pt idx="30230">
                  <c:v>0.742685185185185</c:v>
                </c:pt>
                <c:pt idx="30231">
                  <c:v>0.74271990740740701</c:v>
                </c:pt>
                <c:pt idx="30232">
                  <c:v>0.74274305555555598</c:v>
                </c:pt>
                <c:pt idx="30233">
                  <c:v>0.74276620370370405</c:v>
                </c:pt>
                <c:pt idx="30234">
                  <c:v>0.74278935185185202</c:v>
                </c:pt>
                <c:pt idx="30235">
                  <c:v>0.74281249999999999</c:v>
                </c:pt>
                <c:pt idx="30236">
                  <c:v>0.74283564814814795</c:v>
                </c:pt>
                <c:pt idx="30237">
                  <c:v>0.74285879629629703</c:v>
                </c:pt>
                <c:pt idx="30238">
                  <c:v>0.742881944444444</c:v>
                </c:pt>
                <c:pt idx="30239">
                  <c:v>0.74290509259259296</c:v>
                </c:pt>
                <c:pt idx="30240">
                  <c:v>0.74293981481481497</c:v>
                </c:pt>
                <c:pt idx="30241">
                  <c:v>0.74296296296296305</c:v>
                </c:pt>
                <c:pt idx="30242">
                  <c:v>0.74298611111111101</c:v>
                </c:pt>
                <c:pt idx="30243">
                  <c:v>0.74300925925925898</c:v>
                </c:pt>
                <c:pt idx="30244">
                  <c:v>0.74303240740740695</c:v>
                </c:pt>
                <c:pt idx="30245">
                  <c:v>0.74305555555555602</c:v>
                </c:pt>
                <c:pt idx="30246">
                  <c:v>0.74307870370370399</c:v>
                </c:pt>
                <c:pt idx="30247">
                  <c:v>0.74310185185185196</c:v>
                </c:pt>
                <c:pt idx="30248">
                  <c:v>0.74312500000000004</c:v>
                </c:pt>
                <c:pt idx="30249">
                  <c:v>0.74315972222222204</c:v>
                </c:pt>
                <c:pt idx="30250">
                  <c:v>0.74318287037037001</c:v>
                </c:pt>
                <c:pt idx="30251">
                  <c:v>0.74320601851851897</c:v>
                </c:pt>
                <c:pt idx="30252">
                  <c:v>0.74322916666666705</c:v>
                </c:pt>
                <c:pt idx="30253">
                  <c:v>0.74325231481481502</c:v>
                </c:pt>
                <c:pt idx="30254">
                  <c:v>0.74327546296296299</c:v>
                </c:pt>
                <c:pt idx="30255">
                  <c:v>0.74329861111111095</c:v>
                </c:pt>
                <c:pt idx="30256">
                  <c:v>0.74333333333333296</c:v>
                </c:pt>
                <c:pt idx="30257">
                  <c:v>0.74335648148148104</c:v>
                </c:pt>
                <c:pt idx="30258">
                  <c:v>0.74337962962963</c:v>
                </c:pt>
                <c:pt idx="30259">
                  <c:v>0.74340277777777797</c:v>
                </c:pt>
                <c:pt idx="30260">
                  <c:v>0.74342592592592605</c:v>
                </c:pt>
                <c:pt idx="30261">
                  <c:v>0.74344907407407401</c:v>
                </c:pt>
                <c:pt idx="30262">
                  <c:v>0.74347222222222198</c:v>
                </c:pt>
                <c:pt idx="30263">
                  <c:v>0.74349537037036995</c:v>
                </c:pt>
                <c:pt idx="30264">
                  <c:v>0.74351851851851902</c:v>
                </c:pt>
                <c:pt idx="30265">
                  <c:v>0.74354166666666699</c:v>
                </c:pt>
                <c:pt idx="30266">
                  <c:v>0.74357638888888899</c:v>
                </c:pt>
                <c:pt idx="30267">
                  <c:v>0.74359953703703696</c:v>
                </c:pt>
                <c:pt idx="30268">
                  <c:v>0.74362268518518504</c:v>
                </c:pt>
                <c:pt idx="30269">
                  <c:v>0.74364583333333401</c:v>
                </c:pt>
                <c:pt idx="30270">
                  <c:v>0.74366898148148097</c:v>
                </c:pt>
                <c:pt idx="30271">
                  <c:v>0.74369212962963005</c:v>
                </c:pt>
                <c:pt idx="30272">
                  <c:v>0.74371527777777802</c:v>
                </c:pt>
                <c:pt idx="30273">
                  <c:v>0.74373842592592598</c:v>
                </c:pt>
                <c:pt idx="30274">
                  <c:v>0.74377314814814799</c:v>
                </c:pt>
                <c:pt idx="30275">
                  <c:v>0.74379629629629695</c:v>
                </c:pt>
                <c:pt idx="30276">
                  <c:v>0.74381944444444503</c:v>
                </c:pt>
                <c:pt idx="30277">
                  <c:v>0.743842592592593</c:v>
                </c:pt>
                <c:pt idx="30278">
                  <c:v>0.74386574074074097</c:v>
                </c:pt>
                <c:pt idx="30279">
                  <c:v>0.74390046296296297</c:v>
                </c:pt>
                <c:pt idx="30280">
                  <c:v>0.74392361111111105</c:v>
                </c:pt>
                <c:pt idx="30281">
                  <c:v>0.74394675925925902</c:v>
                </c:pt>
                <c:pt idx="30282">
                  <c:v>0.74396990740740698</c:v>
                </c:pt>
                <c:pt idx="30283">
                  <c:v>0.74399305555555595</c:v>
                </c:pt>
                <c:pt idx="30284">
                  <c:v>0.74402777777777795</c:v>
                </c:pt>
                <c:pt idx="30285">
                  <c:v>0.74405092592592603</c:v>
                </c:pt>
                <c:pt idx="30286">
                  <c:v>0.744074074074074</c:v>
                </c:pt>
                <c:pt idx="30287">
                  <c:v>0.74409722222222197</c:v>
                </c:pt>
                <c:pt idx="30288">
                  <c:v>0.74412037037037104</c:v>
                </c:pt>
                <c:pt idx="30289">
                  <c:v>0.74414351851851901</c:v>
                </c:pt>
                <c:pt idx="30290">
                  <c:v>0.74417824074074101</c:v>
                </c:pt>
                <c:pt idx="30291">
                  <c:v>0.74420138888888898</c:v>
                </c:pt>
                <c:pt idx="30292">
                  <c:v>0.74422453703703695</c:v>
                </c:pt>
                <c:pt idx="30293">
                  <c:v>0.74424768518518503</c:v>
                </c:pt>
                <c:pt idx="30294">
                  <c:v>0.74427083333333299</c:v>
                </c:pt>
                <c:pt idx="30295">
                  <c:v>0.74429398148148096</c:v>
                </c:pt>
                <c:pt idx="30296">
                  <c:v>0.74432870370370396</c:v>
                </c:pt>
                <c:pt idx="30297">
                  <c:v>0.74435185185185204</c:v>
                </c:pt>
                <c:pt idx="30298">
                  <c:v>0.74437500000000001</c:v>
                </c:pt>
                <c:pt idx="30299">
                  <c:v>0.74439814814814798</c:v>
                </c:pt>
                <c:pt idx="30300">
                  <c:v>0.74442129629629605</c:v>
                </c:pt>
                <c:pt idx="30301">
                  <c:v>0.74444444444444502</c:v>
                </c:pt>
                <c:pt idx="30302">
                  <c:v>0.74446759259259299</c:v>
                </c:pt>
                <c:pt idx="30303">
                  <c:v>0.74449074074074095</c:v>
                </c:pt>
                <c:pt idx="30304">
                  <c:v>0.74452546296296296</c:v>
                </c:pt>
                <c:pt idx="30305">
                  <c:v>0.74454861111111104</c:v>
                </c:pt>
                <c:pt idx="30306">
                  <c:v>0.744571759259259</c:v>
                </c:pt>
                <c:pt idx="30307">
                  <c:v>0.74459490740740697</c:v>
                </c:pt>
                <c:pt idx="30308">
                  <c:v>0.74461805555555605</c:v>
                </c:pt>
                <c:pt idx="30309">
                  <c:v>0.74464120370370401</c:v>
                </c:pt>
                <c:pt idx="30310">
                  <c:v>0.74466435185185198</c:v>
                </c:pt>
                <c:pt idx="30311">
                  <c:v>0.74468749999999995</c:v>
                </c:pt>
                <c:pt idx="30312">
                  <c:v>0.74471064814814802</c:v>
                </c:pt>
                <c:pt idx="30313">
                  <c:v>0.74474537037037103</c:v>
                </c:pt>
                <c:pt idx="30314">
                  <c:v>0.744768518518519</c:v>
                </c:pt>
                <c:pt idx="30315">
                  <c:v>0.74479166666666696</c:v>
                </c:pt>
                <c:pt idx="30316">
                  <c:v>0.74481481481481504</c:v>
                </c:pt>
                <c:pt idx="30317">
                  <c:v>0.74483796296296301</c:v>
                </c:pt>
                <c:pt idx="30318">
                  <c:v>0.74486111111111097</c:v>
                </c:pt>
                <c:pt idx="30319">
                  <c:v>0.74488425925925905</c:v>
                </c:pt>
                <c:pt idx="30320">
                  <c:v>0.74490740740740702</c:v>
                </c:pt>
                <c:pt idx="30321">
                  <c:v>0.74494212962963002</c:v>
                </c:pt>
                <c:pt idx="30322">
                  <c:v>0.74496527777777799</c:v>
                </c:pt>
                <c:pt idx="30323">
                  <c:v>0.74498842592592596</c:v>
                </c:pt>
                <c:pt idx="30324">
                  <c:v>0.74501157407407403</c:v>
                </c:pt>
                <c:pt idx="30325">
                  <c:v>0.745034722222222</c:v>
                </c:pt>
                <c:pt idx="30326">
                  <c:v>0.74505787037037097</c:v>
                </c:pt>
                <c:pt idx="30327">
                  <c:v>0.74508101851851904</c:v>
                </c:pt>
                <c:pt idx="30328">
                  <c:v>0.74510416666666701</c:v>
                </c:pt>
                <c:pt idx="30329">
                  <c:v>0.74512731481481498</c:v>
                </c:pt>
                <c:pt idx="30330">
                  <c:v>0.74516203703703698</c:v>
                </c:pt>
                <c:pt idx="30331">
                  <c:v>0.74518518518518495</c:v>
                </c:pt>
                <c:pt idx="30332">
                  <c:v>0.74520833333333403</c:v>
                </c:pt>
                <c:pt idx="30333">
                  <c:v>0.745231481481481</c:v>
                </c:pt>
                <c:pt idx="30334">
                  <c:v>0.74525462962962996</c:v>
                </c:pt>
                <c:pt idx="30335">
                  <c:v>0.74527777777777804</c:v>
                </c:pt>
                <c:pt idx="30336">
                  <c:v>0.74530092592592601</c:v>
                </c:pt>
                <c:pt idx="30337">
                  <c:v>0.74532407407407397</c:v>
                </c:pt>
                <c:pt idx="30338">
                  <c:v>0.74534722222222205</c:v>
                </c:pt>
                <c:pt idx="30339">
                  <c:v>0.74538194444444505</c:v>
                </c:pt>
                <c:pt idx="30340">
                  <c:v>0.74540509259259302</c:v>
                </c:pt>
                <c:pt idx="30341">
                  <c:v>0.74542824074074099</c:v>
                </c:pt>
                <c:pt idx="30342">
                  <c:v>0.74545138888888896</c:v>
                </c:pt>
                <c:pt idx="30343">
                  <c:v>0.74547453703703703</c:v>
                </c:pt>
                <c:pt idx="30344">
                  <c:v>0.745497685185185</c:v>
                </c:pt>
                <c:pt idx="30345">
                  <c:v>0.74552083333333297</c:v>
                </c:pt>
                <c:pt idx="30346">
                  <c:v>0.74554398148148204</c:v>
                </c:pt>
                <c:pt idx="30347">
                  <c:v>0.74556712962962901</c:v>
                </c:pt>
                <c:pt idx="30348">
                  <c:v>0.74560185185185202</c:v>
                </c:pt>
                <c:pt idx="30349">
                  <c:v>0.74562499999999998</c:v>
                </c:pt>
                <c:pt idx="30350">
                  <c:v>0.74564814814814795</c:v>
                </c:pt>
                <c:pt idx="30351">
                  <c:v>0.74567129629629603</c:v>
                </c:pt>
                <c:pt idx="30352">
                  <c:v>0.74569444444444499</c:v>
                </c:pt>
                <c:pt idx="30353">
                  <c:v>0.74571759259259296</c:v>
                </c:pt>
                <c:pt idx="30354">
                  <c:v>0.74574074074074104</c:v>
                </c:pt>
                <c:pt idx="30355">
                  <c:v>0.745763888888889</c:v>
                </c:pt>
                <c:pt idx="30356">
                  <c:v>0.74579861111111101</c:v>
                </c:pt>
                <c:pt idx="30357">
                  <c:v>0.74582175925925898</c:v>
                </c:pt>
                <c:pt idx="30358">
                  <c:v>0.74584490740740805</c:v>
                </c:pt>
                <c:pt idx="30359">
                  <c:v>0.74586805555555602</c:v>
                </c:pt>
                <c:pt idx="30360">
                  <c:v>0.74589120370370399</c:v>
                </c:pt>
                <c:pt idx="30361">
                  <c:v>0.74591435185185195</c:v>
                </c:pt>
                <c:pt idx="30362">
                  <c:v>0.74593750000000003</c:v>
                </c:pt>
                <c:pt idx="30363">
                  <c:v>0.745960648148148</c:v>
                </c:pt>
                <c:pt idx="30364">
                  <c:v>0.74598379629629596</c:v>
                </c:pt>
                <c:pt idx="30365">
                  <c:v>0.74601851851851897</c:v>
                </c:pt>
                <c:pt idx="30366">
                  <c:v>0.74604166666666705</c:v>
                </c:pt>
                <c:pt idx="30367">
                  <c:v>0.74606481481481501</c:v>
                </c:pt>
                <c:pt idx="30368">
                  <c:v>0.74608796296296298</c:v>
                </c:pt>
                <c:pt idx="30369">
                  <c:v>0.74611111111111095</c:v>
                </c:pt>
                <c:pt idx="30370">
                  <c:v>0.74613425925925903</c:v>
                </c:pt>
                <c:pt idx="30371">
                  <c:v>0.74615740740740699</c:v>
                </c:pt>
                <c:pt idx="30372">
                  <c:v>0.74618055555555596</c:v>
                </c:pt>
                <c:pt idx="30373">
                  <c:v>0.74621527777777796</c:v>
                </c:pt>
                <c:pt idx="30374">
                  <c:v>0.74623842592592604</c:v>
                </c:pt>
                <c:pt idx="30375">
                  <c:v>0.74626157407407401</c:v>
                </c:pt>
                <c:pt idx="30376">
                  <c:v>0.74628472222222197</c:v>
                </c:pt>
                <c:pt idx="30377">
                  <c:v>0.74630787037037105</c:v>
                </c:pt>
                <c:pt idx="30378">
                  <c:v>0.74633101851851902</c:v>
                </c:pt>
                <c:pt idx="30379">
                  <c:v>0.74635416666666698</c:v>
                </c:pt>
                <c:pt idx="30380">
                  <c:v>0.74638888888888899</c:v>
                </c:pt>
                <c:pt idx="30381">
                  <c:v>0.74641203703703696</c:v>
                </c:pt>
                <c:pt idx="30382">
                  <c:v>0.74643518518518504</c:v>
                </c:pt>
                <c:pt idx="30383">
                  <c:v>0.746458333333333</c:v>
                </c:pt>
                <c:pt idx="30384">
                  <c:v>0.74648148148148197</c:v>
                </c:pt>
                <c:pt idx="30385">
                  <c:v>0.74650462962963005</c:v>
                </c:pt>
                <c:pt idx="30386">
                  <c:v>0.74652777777777801</c:v>
                </c:pt>
                <c:pt idx="30387">
                  <c:v>0.74655092592592598</c:v>
                </c:pt>
                <c:pt idx="30388">
                  <c:v>0.74657407407407395</c:v>
                </c:pt>
                <c:pt idx="30389">
                  <c:v>0.74660879629629595</c:v>
                </c:pt>
                <c:pt idx="30390">
                  <c:v>0.74663194444444503</c:v>
                </c:pt>
                <c:pt idx="30391">
                  <c:v>0.74665509259259299</c:v>
                </c:pt>
                <c:pt idx="30392">
                  <c:v>0.74667824074074096</c:v>
                </c:pt>
                <c:pt idx="30393">
                  <c:v>0.74670138888888904</c:v>
                </c:pt>
                <c:pt idx="30394">
                  <c:v>0.74672453703703701</c:v>
                </c:pt>
                <c:pt idx="30395">
                  <c:v>0.74674768518518497</c:v>
                </c:pt>
                <c:pt idx="30396">
                  <c:v>0.74677083333333405</c:v>
                </c:pt>
                <c:pt idx="30397">
                  <c:v>0.74679398148148202</c:v>
                </c:pt>
                <c:pt idx="30398">
                  <c:v>0.74681712962962898</c:v>
                </c:pt>
                <c:pt idx="30399">
                  <c:v>0.74685185185185199</c:v>
                </c:pt>
                <c:pt idx="30400">
                  <c:v>0.74687499999999996</c:v>
                </c:pt>
                <c:pt idx="30401">
                  <c:v>0.74689814814814803</c:v>
                </c:pt>
                <c:pt idx="30402">
                  <c:v>0.746921296296296</c:v>
                </c:pt>
                <c:pt idx="30403">
                  <c:v>0.74694444444444497</c:v>
                </c:pt>
                <c:pt idx="30404">
                  <c:v>0.74696759259259304</c:v>
                </c:pt>
                <c:pt idx="30405">
                  <c:v>0.74699074074074101</c:v>
                </c:pt>
                <c:pt idx="30406">
                  <c:v>0.74701388888888898</c:v>
                </c:pt>
                <c:pt idx="30407">
                  <c:v>0.74704861111111098</c:v>
                </c:pt>
                <c:pt idx="30408">
                  <c:v>0.74707175925925895</c:v>
                </c:pt>
                <c:pt idx="30409">
                  <c:v>0.74709490740740803</c:v>
                </c:pt>
                <c:pt idx="30410">
                  <c:v>0.74711805555555599</c:v>
                </c:pt>
                <c:pt idx="30411">
                  <c:v>0.74714120370370396</c:v>
                </c:pt>
                <c:pt idx="30412">
                  <c:v>0.74716435185185204</c:v>
                </c:pt>
                <c:pt idx="30413">
                  <c:v>0.7471875</c:v>
                </c:pt>
                <c:pt idx="30414">
                  <c:v>0.74721064814814797</c:v>
                </c:pt>
                <c:pt idx="30415">
                  <c:v>0.74723379629629605</c:v>
                </c:pt>
                <c:pt idx="30416">
                  <c:v>0.74726851851851905</c:v>
                </c:pt>
                <c:pt idx="30417">
                  <c:v>0.74729166666666702</c:v>
                </c:pt>
                <c:pt idx="30418">
                  <c:v>0.74731481481481499</c:v>
                </c:pt>
                <c:pt idx="30419">
                  <c:v>0.74733796296296295</c:v>
                </c:pt>
                <c:pt idx="30420">
                  <c:v>0.74736111111111103</c:v>
                </c:pt>
                <c:pt idx="30421">
                  <c:v>0.747384259259259</c:v>
                </c:pt>
                <c:pt idx="30422">
                  <c:v>0.74740740740740697</c:v>
                </c:pt>
                <c:pt idx="30423">
                  <c:v>0.74743055555555604</c:v>
                </c:pt>
                <c:pt idx="30424">
                  <c:v>0.74746527777777805</c:v>
                </c:pt>
                <c:pt idx="30425">
                  <c:v>0.74748842592592601</c:v>
                </c:pt>
                <c:pt idx="30426">
                  <c:v>0.74751157407407398</c:v>
                </c:pt>
                <c:pt idx="30427">
                  <c:v>0.74753472222222195</c:v>
                </c:pt>
                <c:pt idx="30428">
                  <c:v>0.74755787037037102</c:v>
                </c:pt>
                <c:pt idx="30429">
                  <c:v>0.74758101851851899</c:v>
                </c:pt>
                <c:pt idx="30430">
                  <c:v>0.74760416666666696</c:v>
                </c:pt>
                <c:pt idx="30431">
                  <c:v>0.74762731481481504</c:v>
                </c:pt>
                <c:pt idx="30432">
                  <c:v>0.747650462962963</c:v>
                </c:pt>
                <c:pt idx="30433">
                  <c:v>0.74768518518518501</c:v>
                </c:pt>
                <c:pt idx="30434">
                  <c:v>0.74770833333333298</c:v>
                </c:pt>
                <c:pt idx="30435">
                  <c:v>0.74773148148148205</c:v>
                </c:pt>
                <c:pt idx="30436">
                  <c:v>0.74775462962963002</c:v>
                </c:pt>
                <c:pt idx="30437">
                  <c:v>0.74777777777777799</c:v>
                </c:pt>
                <c:pt idx="30438">
                  <c:v>0.74780092592592595</c:v>
                </c:pt>
                <c:pt idx="30439">
                  <c:v>0.74782407407407403</c:v>
                </c:pt>
                <c:pt idx="30440">
                  <c:v>0.747847222222222</c:v>
                </c:pt>
                <c:pt idx="30441">
                  <c:v>0.747881944444444</c:v>
                </c:pt>
                <c:pt idx="30442">
                  <c:v>0.74790509259259297</c:v>
                </c:pt>
                <c:pt idx="30443">
                  <c:v>0.74792824074074105</c:v>
                </c:pt>
                <c:pt idx="30444">
                  <c:v>0.74795138888888901</c:v>
                </c:pt>
                <c:pt idx="30445">
                  <c:v>0.74797453703703698</c:v>
                </c:pt>
                <c:pt idx="30446">
                  <c:v>0.74799768518518495</c:v>
                </c:pt>
                <c:pt idx="30447">
                  <c:v>0.74802083333333402</c:v>
                </c:pt>
                <c:pt idx="30448">
                  <c:v>0.74804398148148099</c:v>
                </c:pt>
                <c:pt idx="30449">
                  <c:v>0.748078703703704</c:v>
                </c:pt>
                <c:pt idx="30450">
                  <c:v>0.74810185185185196</c:v>
                </c:pt>
                <c:pt idx="30451">
                  <c:v>0.74812500000000004</c:v>
                </c:pt>
                <c:pt idx="30452">
                  <c:v>0.74814814814814801</c:v>
                </c:pt>
                <c:pt idx="30453">
                  <c:v>0.74817129629629597</c:v>
                </c:pt>
                <c:pt idx="30454">
                  <c:v>0.74819444444444505</c:v>
                </c:pt>
                <c:pt idx="30455">
                  <c:v>0.74821759259259302</c:v>
                </c:pt>
                <c:pt idx="30456">
                  <c:v>0.74824074074074098</c:v>
                </c:pt>
                <c:pt idx="30457">
                  <c:v>0.74826388888888895</c:v>
                </c:pt>
                <c:pt idx="30458">
                  <c:v>0.74829861111111096</c:v>
                </c:pt>
                <c:pt idx="30459">
                  <c:v>0.74832175925925903</c:v>
                </c:pt>
                <c:pt idx="30460">
                  <c:v>0.748344907407407</c:v>
                </c:pt>
                <c:pt idx="30461">
                  <c:v>0.74836805555555597</c:v>
                </c:pt>
                <c:pt idx="30462">
                  <c:v>0.74839120370370404</c:v>
                </c:pt>
                <c:pt idx="30463">
                  <c:v>0.74841435185185201</c:v>
                </c:pt>
                <c:pt idx="30464">
                  <c:v>0.74843749999999998</c:v>
                </c:pt>
                <c:pt idx="30465">
                  <c:v>0.74847222222222198</c:v>
                </c:pt>
                <c:pt idx="30466">
                  <c:v>0.74849537037037095</c:v>
                </c:pt>
                <c:pt idx="30467">
                  <c:v>0.74851851851851903</c:v>
                </c:pt>
                <c:pt idx="30468">
                  <c:v>0.74854166666666699</c:v>
                </c:pt>
                <c:pt idx="30469">
                  <c:v>0.74856481481481496</c:v>
                </c:pt>
                <c:pt idx="30470">
                  <c:v>0.74858796296296304</c:v>
                </c:pt>
                <c:pt idx="30471">
                  <c:v>0.74861111111111101</c:v>
                </c:pt>
                <c:pt idx="30472">
                  <c:v>0.74863425925925897</c:v>
                </c:pt>
                <c:pt idx="30473">
                  <c:v>0.74865740740740805</c:v>
                </c:pt>
                <c:pt idx="30474">
                  <c:v>0.74869212962963005</c:v>
                </c:pt>
                <c:pt idx="30475">
                  <c:v>0.74871527777777802</c:v>
                </c:pt>
                <c:pt idx="30476">
                  <c:v>0.74873842592592599</c:v>
                </c:pt>
                <c:pt idx="30477">
                  <c:v>0.74876157407407395</c:v>
                </c:pt>
                <c:pt idx="30478">
                  <c:v>0.74878472222222203</c:v>
                </c:pt>
                <c:pt idx="30479">
                  <c:v>0.74880787037037</c:v>
                </c:pt>
                <c:pt idx="30480">
                  <c:v>0.74883101851851896</c:v>
                </c:pt>
                <c:pt idx="30481">
                  <c:v>0.74885416666666704</c:v>
                </c:pt>
                <c:pt idx="30482">
                  <c:v>0.74888888888888905</c:v>
                </c:pt>
                <c:pt idx="30483">
                  <c:v>0.74891203703703701</c:v>
                </c:pt>
                <c:pt idx="30484">
                  <c:v>0.74893518518518498</c:v>
                </c:pt>
                <c:pt idx="30485">
                  <c:v>0.74895833333333395</c:v>
                </c:pt>
                <c:pt idx="30486">
                  <c:v>0.74898148148148203</c:v>
                </c:pt>
                <c:pt idx="30487">
                  <c:v>0.74900462962962999</c:v>
                </c:pt>
                <c:pt idx="30488">
                  <c:v>0.74902777777777796</c:v>
                </c:pt>
                <c:pt idx="30489">
                  <c:v>0.74905092592592604</c:v>
                </c:pt>
                <c:pt idx="30490">
                  <c:v>0.749074074074074</c:v>
                </c:pt>
                <c:pt idx="30491">
                  <c:v>0.74910879629629601</c:v>
                </c:pt>
                <c:pt idx="30492">
                  <c:v>0.74913194444444497</c:v>
                </c:pt>
                <c:pt idx="30493">
                  <c:v>0.74915509259259305</c:v>
                </c:pt>
                <c:pt idx="30494">
                  <c:v>0.74917824074074102</c:v>
                </c:pt>
                <c:pt idx="30495">
                  <c:v>0.74920138888888899</c:v>
                </c:pt>
                <c:pt idx="30496">
                  <c:v>0.74922453703703695</c:v>
                </c:pt>
                <c:pt idx="30497">
                  <c:v>0.74924768518518503</c:v>
                </c:pt>
                <c:pt idx="30498">
                  <c:v>0.749270833333334</c:v>
                </c:pt>
                <c:pt idx="30499">
                  <c:v>0.749305555555556</c:v>
                </c:pt>
                <c:pt idx="30500">
                  <c:v>0.74932870370370397</c:v>
                </c:pt>
                <c:pt idx="30501">
                  <c:v>0.74935185185185205</c:v>
                </c:pt>
                <c:pt idx="30502">
                  <c:v>0.74937500000000001</c:v>
                </c:pt>
                <c:pt idx="30503">
                  <c:v>0.74939814814814798</c:v>
                </c:pt>
                <c:pt idx="30504">
                  <c:v>0.74942129629629595</c:v>
                </c:pt>
                <c:pt idx="30505">
                  <c:v>0.74944444444444502</c:v>
                </c:pt>
                <c:pt idx="30506">
                  <c:v>0.74946759259259299</c:v>
                </c:pt>
                <c:pt idx="30507">
                  <c:v>0.749502314814815</c:v>
                </c:pt>
                <c:pt idx="30508">
                  <c:v>0.74952546296296296</c:v>
                </c:pt>
                <c:pt idx="30509">
                  <c:v>0.74954861111111104</c:v>
                </c:pt>
                <c:pt idx="30510">
                  <c:v>0.74957175925925901</c:v>
                </c:pt>
                <c:pt idx="30511">
                  <c:v>0.74959490740740697</c:v>
                </c:pt>
                <c:pt idx="30512">
                  <c:v>0.74961805555555605</c:v>
                </c:pt>
                <c:pt idx="30513">
                  <c:v>0.74964120370370402</c:v>
                </c:pt>
                <c:pt idx="30514">
                  <c:v>0.74966435185185198</c:v>
                </c:pt>
                <c:pt idx="30515">
                  <c:v>0.74968749999999995</c:v>
                </c:pt>
                <c:pt idx="30516">
                  <c:v>0.74972222222222196</c:v>
                </c:pt>
                <c:pt idx="30517">
                  <c:v>0.74974537037037103</c:v>
                </c:pt>
                <c:pt idx="30518">
                  <c:v>0.749768518518519</c:v>
                </c:pt>
                <c:pt idx="30519">
                  <c:v>0.74979166666666697</c:v>
                </c:pt>
                <c:pt idx="30520">
                  <c:v>0.74981481481481504</c:v>
                </c:pt>
                <c:pt idx="30521">
                  <c:v>0.74983796296296301</c:v>
                </c:pt>
                <c:pt idx="30522">
                  <c:v>0.74986111111111098</c:v>
                </c:pt>
                <c:pt idx="30523">
                  <c:v>0.74989583333333398</c:v>
                </c:pt>
                <c:pt idx="30524">
                  <c:v>0.74991898148148195</c:v>
                </c:pt>
                <c:pt idx="30525">
                  <c:v>0.74994212962963003</c:v>
                </c:pt>
                <c:pt idx="30526">
                  <c:v>0.74996527777777799</c:v>
                </c:pt>
                <c:pt idx="30527">
                  <c:v>0.74998842592592596</c:v>
                </c:pt>
                <c:pt idx="30528">
                  <c:v>0.75001157407407404</c:v>
                </c:pt>
                <c:pt idx="30529">
                  <c:v>0.75003472222222201</c:v>
                </c:pt>
                <c:pt idx="30530">
                  <c:v>0.75005787037037097</c:v>
                </c:pt>
                <c:pt idx="30531">
                  <c:v>0.75009259259259298</c:v>
                </c:pt>
                <c:pt idx="30532">
                  <c:v>0.75011574074074105</c:v>
                </c:pt>
                <c:pt idx="30533">
                  <c:v>0.75013888888888902</c:v>
                </c:pt>
                <c:pt idx="30534">
                  <c:v>0.75016203703703699</c:v>
                </c:pt>
                <c:pt idx="30535">
                  <c:v>0.75018518518518496</c:v>
                </c:pt>
                <c:pt idx="30536">
                  <c:v>0.75020833333333303</c:v>
                </c:pt>
                <c:pt idx="30537">
                  <c:v>0.750231481481482</c:v>
                </c:pt>
                <c:pt idx="30538">
                  <c:v>0.75025462962962997</c:v>
                </c:pt>
                <c:pt idx="30539">
                  <c:v>0.75027777777777804</c:v>
                </c:pt>
                <c:pt idx="30540">
                  <c:v>0.75031250000000005</c:v>
                </c:pt>
                <c:pt idx="30541">
                  <c:v>0.75033564814814802</c:v>
                </c:pt>
                <c:pt idx="30542">
                  <c:v>0.75035879629629598</c:v>
                </c:pt>
                <c:pt idx="30543">
                  <c:v>0.75038194444444395</c:v>
                </c:pt>
                <c:pt idx="30544">
                  <c:v>0.75040509259259303</c:v>
                </c:pt>
                <c:pt idx="30545">
                  <c:v>0.75042824074074099</c:v>
                </c:pt>
                <c:pt idx="30546">
                  <c:v>0.75045138888888896</c:v>
                </c:pt>
                <c:pt idx="30547">
                  <c:v>0.75047453703703704</c:v>
                </c:pt>
                <c:pt idx="30548">
                  <c:v>0.75050925925925904</c:v>
                </c:pt>
                <c:pt idx="30549">
                  <c:v>0.75053240740740701</c:v>
                </c:pt>
                <c:pt idx="30550">
                  <c:v>0.75055555555555598</c:v>
                </c:pt>
                <c:pt idx="30551">
                  <c:v>0.75057870370370405</c:v>
                </c:pt>
                <c:pt idx="30552">
                  <c:v>0.75060185185185202</c:v>
                </c:pt>
                <c:pt idx="30553">
                  <c:v>0.75062499999999999</c:v>
                </c:pt>
                <c:pt idx="30554">
                  <c:v>0.75064814814814795</c:v>
                </c:pt>
                <c:pt idx="30555">
                  <c:v>0.75067129629629703</c:v>
                </c:pt>
                <c:pt idx="30556">
                  <c:v>0.750694444444445</c:v>
                </c:pt>
                <c:pt idx="30557">
                  <c:v>0.750729166666667</c:v>
                </c:pt>
                <c:pt idx="30558">
                  <c:v>0.75075231481481497</c:v>
                </c:pt>
                <c:pt idx="30559">
                  <c:v>0.75077546296296305</c:v>
                </c:pt>
                <c:pt idx="30560">
                  <c:v>0.75079861111111101</c:v>
                </c:pt>
                <c:pt idx="30561">
                  <c:v>0.75082175925925898</c:v>
                </c:pt>
                <c:pt idx="30562">
                  <c:v>0.75084490740740795</c:v>
                </c:pt>
                <c:pt idx="30563">
                  <c:v>0.75086805555555602</c:v>
                </c:pt>
                <c:pt idx="30564">
                  <c:v>0.75089120370370399</c:v>
                </c:pt>
                <c:pt idx="30565">
                  <c:v>0.750925925925926</c:v>
                </c:pt>
                <c:pt idx="30566">
                  <c:v>0.75094907407407396</c:v>
                </c:pt>
                <c:pt idx="30567">
                  <c:v>0.75097222222222204</c:v>
                </c:pt>
                <c:pt idx="30568">
                  <c:v>0.75099537037037001</c:v>
                </c:pt>
                <c:pt idx="30569">
                  <c:v>0.75101851851851897</c:v>
                </c:pt>
                <c:pt idx="30570">
                  <c:v>0.75104166666666705</c:v>
                </c:pt>
                <c:pt idx="30571">
                  <c:v>0.75106481481481502</c:v>
                </c:pt>
                <c:pt idx="30572">
                  <c:v>0.75108796296296299</c:v>
                </c:pt>
                <c:pt idx="30573">
                  <c:v>0.75111111111111095</c:v>
                </c:pt>
                <c:pt idx="30574">
                  <c:v>0.75114583333333396</c:v>
                </c:pt>
                <c:pt idx="30575">
                  <c:v>0.75116898148148203</c:v>
                </c:pt>
                <c:pt idx="30576">
                  <c:v>0.75119212962963</c:v>
                </c:pt>
                <c:pt idx="30577">
                  <c:v>0.75121527777777797</c:v>
                </c:pt>
                <c:pt idx="30578">
                  <c:v>0.75123842592592605</c:v>
                </c:pt>
                <c:pt idx="30579">
                  <c:v>0.75126157407407401</c:v>
                </c:pt>
                <c:pt idx="30580">
                  <c:v>0.75128472222222198</c:v>
                </c:pt>
                <c:pt idx="30581">
                  <c:v>0.75130787037036995</c:v>
                </c:pt>
                <c:pt idx="30582">
                  <c:v>0.75133101851851902</c:v>
                </c:pt>
                <c:pt idx="30583">
                  <c:v>0.75136574074074103</c:v>
                </c:pt>
                <c:pt idx="30584">
                  <c:v>0.75138888888888899</c:v>
                </c:pt>
                <c:pt idx="30585">
                  <c:v>0.75141203703703696</c:v>
                </c:pt>
                <c:pt idx="30586">
                  <c:v>0.75143518518518504</c:v>
                </c:pt>
                <c:pt idx="30587">
                  <c:v>0.75145833333333301</c:v>
                </c:pt>
                <c:pt idx="30588">
                  <c:v>0.75148148148148097</c:v>
                </c:pt>
                <c:pt idx="30589">
                  <c:v>0.75150462962963005</c:v>
                </c:pt>
                <c:pt idx="30590">
                  <c:v>0.75152777777777802</c:v>
                </c:pt>
                <c:pt idx="30591">
                  <c:v>0.75155092592592598</c:v>
                </c:pt>
                <c:pt idx="30592">
                  <c:v>0.75158564814814799</c:v>
                </c:pt>
                <c:pt idx="30593">
                  <c:v>0.75160879629629695</c:v>
                </c:pt>
                <c:pt idx="30594">
                  <c:v>0.75163194444444503</c:v>
                </c:pt>
                <c:pt idx="30595">
                  <c:v>0.751655092592593</c:v>
                </c:pt>
                <c:pt idx="30596">
                  <c:v>0.75167824074074097</c:v>
                </c:pt>
                <c:pt idx="30597">
                  <c:v>0.75170138888888904</c:v>
                </c:pt>
                <c:pt idx="30598">
                  <c:v>0.75172453703703701</c:v>
                </c:pt>
                <c:pt idx="30599">
                  <c:v>0.75174768518518498</c:v>
                </c:pt>
                <c:pt idx="30600">
                  <c:v>0.75177083333333405</c:v>
                </c:pt>
                <c:pt idx="30601">
                  <c:v>0.75180555555555595</c:v>
                </c:pt>
                <c:pt idx="30602">
                  <c:v>0.75182870370370403</c:v>
                </c:pt>
                <c:pt idx="30603">
                  <c:v>0.75185185185185199</c:v>
                </c:pt>
                <c:pt idx="30604">
                  <c:v>0.75187499999999996</c:v>
                </c:pt>
                <c:pt idx="30605">
                  <c:v>0.75189814814814804</c:v>
                </c:pt>
                <c:pt idx="30606">
                  <c:v>0.751921296296296</c:v>
                </c:pt>
                <c:pt idx="30607">
                  <c:v>0.75194444444444497</c:v>
                </c:pt>
                <c:pt idx="30608">
                  <c:v>0.75196759259259305</c:v>
                </c:pt>
                <c:pt idx="30609">
                  <c:v>0.75200231481481505</c:v>
                </c:pt>
                <c:pt idx="30610">
                  <c:v>0.75202546296296302</c:v>
                </c:pt>
                <c:pt idx="30611">
                  <c:v>0.75204861111111099</c:v>
                </c:pt>
                <c:pt idx="30612">
                  <c:v>0.75207175925925895</c:v>
                </c:pt>
                <c:pt idx="30613">
                  <c:v>0.75209490740740803</c:v>
                </c:pt>
                <c:pt idx="30614">
                  <c:v>0.752118055555556</c:v>
                </c:pt>
                <c:pt idx="30615">
                  <c:v>0.75214120370370396</c:v>
                </c:pt>
                <c:pt idx="30616">
                  <c:v>0.75216435185185204</c:v>
                </c:pt>
                <c:pt idx="30617">
                  <c:v>0.75219907407407405</c:v>
                </c:pt>
                <c:pt idx="30618">
                  <c:v>0.75222222222222201</c:v>
                </c:pt>
                <c:pt idx="30619">
                  <c:v>0.75224537037036998</c:v>
                </c:pt>
                <c:pt idx="30620">
                  <c:v>0.75226851851851895</c:v>
                </c:pt>
                <c:pt idx="30621">
                  <c:v>0.75229166666666702</c:v>
                </c:pt>
                <c:pt idx="30622">
                  <c:v>0.75231481481481499</c:v>
                </c:pt>
                <c:pt idx="30623">
                  <c:v>0.75233796296296296</c:v>
                </c:pt>
                <c:pt idx="30624">
                  <c:v>0.75236111111111104</c:v>
                </c:pt>
                <c:pt idx="30625">
                  <c:v>0.75239583333333404</c:v>
                </c:pt>
                <c:pt idx="30626">
                  <c:v>0.75241898148148101</c:v>
                </c:pt>
                <c:pt idx="30627">
                  <c:v>0.75244212962962898</c:v>
                </c:pt>
                <c:pt idx="30628">
                  <c:v>0.75246527777777805</c:v>
                </c:pt>
                <c:pt idx="30629">
                  <c:v>0.75248842592592602</c:v>
                </c:pt>
                <c:pt idx="30630">
                  <c:v>0.75251157407407399</c:v>
                </c:pt>
                <c:pt idx="30631">
                  <c:v>0.75253472222222195</c:v>
                </c:pt>
                <c:pt idx="30632">
                  <c:v>0.75255787037037103</c:v>
                </c:pt>
                <c:pt idx="30633">
                  <c:v>0.752581018518519</c:v>
                </c:pt>
                <c:pt idx="30634">
                  <c:v>0.752615740740741</c:v>
                </c:pt>
                <c:pt idx="30635">
                  <c:v>0.75263888888888897</c:v>
                </c:pt>
                <c:pt idx="30636">
                  <c:v>0.75266203703703705</c:v>
                </c:pt>
                <c:pt idx="30637">
                  <c:v>0.75268518518518501</c:v>
                </c:pt>
                <c:pt idx="30638">
                  <c:v>0.75270833333333398</c:v>
                </c:pt>
                <c:pt idx="30639">
                  <c:v>0.75273148148148195</c:v>
                </c:pt>
                <c:pt idx="30640">
                  <c:v>0.75275462962963002</c:v>
                </c:pt>
                <c:pt idx="30641">
                  <c:v>0.75277777777777799</c:v>
                </c:pt>
                <c:pt idx="30642">
                  <c:v>0.75280092592592596</c:v>
                </c:pt>
                <c:pt idx="30643">
                  <c:v>0.75283564814814796</c:v>
                </c:pt>
                <c:pt idx="30644">
                  <c:v>0.75285879629629604</c:v>
                </c:pt>
                <c:pt idx="30645">
                  <c:v>0.75288194444444401</c:v>
                </c:pt>
                <c:pt idx="30646">
                  <c:v>0.75290509259259297</c:v>
                </c:pt>
                <c:pt idx="30647">
                  <c:v>0.75292824074074105</c:v>
                </c:pt>
                <c:pt idx="30648">
                  <c:v>0.75295138888888902</c:v>
                </c:pt>
                <c:pt idx="30649">
                  <c:v>0.75297453703703698</c:v>
                </c:pt>
                <c:pt idx="30650">
                  <c:v>0.75299768518518495</c:v>
                </c:pt>
                <c:pt idx="30651">
                  <c:v>0.75302083333333403</c:v>
                </c:pt>
                <c:pt idx="30652">
                  <c:v>0.75305555555555603</c:v>
                </c:pt>
                <c:pt idx="30653">
                  <c:v>0.753078703703704</c:v>
                </c:pt>
                <c:pt idx="30654">
                  <c:v>0.75310185185185197</c:v>
                </c:pt>
                <c:pt idx="30655">
                  <c:v>0.75312500000000004</c:v>
                </c:pt>
                <c:pt idx="30656">
                  <c:v>0.75314814814814801</c:v>
                </c:pt>
                <c:pt idx="30657">
                  <c:v>0.75317129629629598</c:v>
                </c:pt>
                <c:pt idx="30658">
                  <c:v>0.75319444444444505</c:v>
                </c:pt>
                <c:pt idx="30659">
                  <c:v>0.75321759259259302</c:v>
                </c:pt>
                <c:pt idx="30660">
                  <c:v>0.75324074074074099</c:v>
                </c:pt>
                <c:pt idx="30661">
                  <c:v>0.75327546296296299</c:v>
                </c:pt>
                <c:pt idx="30662">
                  <c:v>0.75329861111111096</c:v>
                </c:pt>
                <c:pt idx="30663">
                  <c:v>0.75332175925925904</c:v>
                </c:pt>
                <c:pt idx="30664">
                  <c:v>0.75334490740740701</c:v>
                </c:pt>
                <c:pt idx="30665">
                  <c:v>0.75336805555555597</c:v>
                </c:pt>
                <c:pt idx="30666">
                  <c:v>0.75339120370370405</c:v>
                </c:pt>
                <c:pt idx="30667">
                  <c:v>0.75341435185185202</c:v>
                </c:pt>
                <c:pt idx="30668">
                  <c:v>0.75343749999999998</c:v>
                </c:pt>
                <c:pt idx="30669">
                  <c:v>0.75347222222222199</c:v>
                </c:pt>
                <c:pt idx="30670">
                  <c:v>0.75349537037037095</c:v>
                </c:pt>
                <c:pt idx="30671">
                  <c:v>0.75351851851851903</c:v>
                </c:pt>
                <c:pt idx="30672">
                  <c:v>0.753541666666667</c:v>
                </c:pt>
                <c:pt idx="30673">
                  <c:v>0.75356481481481496</c:v>
                </c:pt>
                <c:pt idx="30674">
                  <c:v>0.75358796296296304</c:v>
                </c:pt>
                <c:pt idx="30675">
                  <c:v>0.75361111111111101</c:v>
                </c:pt>
                <c:pt idx="30676">
                  <c:v>0.75363425925925898</c:v>
                </c:pt>
                <c:pt idx="30677">
                  <c:v>0.75365740740740805</c:v>
                </c:pt>
                <c:pt idx="30678">
                  <c:v>0.75369212962962995</c:v>
                </c:pt>
                <c:pt idx="30679">
                  <c:v>0.75371527777777803</c:v>
                </c:pt>
                <c:pt idx="30680">
                  <c:v>0.75373842592592599</c:v>
                </c:pt>
                <c:pt idx="30681">
                  <c:v>0.75376157407407396</c:v>
                </c:pt>
                <c:pt idx="30682">
                  <c:v>0.75378472222222204</c:v>
                </c:pt>
                <c:pt idx="30683">
                  <c:v>0.753807870370371</c:v>
                </c:pt>
                <c:pt idx="30684">
                  <c:v>0.75383101851851897</c:v>
                </c:pt>
                <c:pt idx="30685">
                  <c:v>0.75385416666666705</c:v>
                </c:pt>
                <c:pt idx="30686">
                  <c:v>0.75388888888888905</c:v>
                </c:pt>
                <c:pt idx="30687">
                  <c:v>0.75391203703703702</c:v>
                </c:pt>
                <c:pt idx="30688">
                  <c:v>0.75393518518518499</c:v>
                </c:pt>
                <c:pt idx="30689">
                  <c:v>0.75395833333333295</c:v>
                </c:pt>
                <c:pt idx="30690">
                  <c:v>0.75398148148148203</c:v>
                </c:pt>
                <c:pt idx="30691">
                  <c:v>0.75400462962963</c:v>
                </c:pt>
                <c:pt idx="30692">
                  <c:v>0.75402777777777796</c:v>
                </c:pt>
                <c:pt idx="30693">
                  <c:v>0.75405092592592604</c:v>
                </c:pt>
                <c:pt idx="30694">
                  <c:v>0.75407407407407401</c:v>
                </c:pt>
                <c:pt idx="30695">
                  <c:v>0.75410879629629601</c:v>
                </c:pt>
                <c:pt idx="30696">
                  <c:v>0.75413194444444398</c:v>
                </c:pt>
                <c:pt idx="30697">
                  <c:v>0.75415509259259295</c:v>
                </c:pt>
                <c:pt idx="30698">
                  <c:v>0.75417824074074102</c:v>
                </c:pt>
                <c:pt idx="30699">
                  <c:v>0.75420138888888899</c:v>
                </c:pt>
                <c:pt idx="30700">
                  <c:v>0.75422453703703696</c:v>
                </c:pt>
                <c:pt idx="30701">
                  <c:v>0.75424768518518504</c:v>
                </c:pt>
                <c:pt idx="30702">
                  <c:v>0.754270833333333</c:v>
                </c:pt>
                <c:pt idx="30703">
                  <c:v>0.75429398148148197</c:v>
                </c:pt>
                <c:pt idx="30704">
                  <c:v>0.75432870370370397</c:v>
                </c:pt>
                <c:pt idx="30705">
                  <c:v>0.75435185185185205</c:v>
                </c:pt>
                <c:pt idx="30706">
                  <c:v>0.75437500000000002</c:v>
                </c:pt>
                <c:pt idx="30707">
                  <c:v>0.75439814814814798</c:v>
                </c:pt>
                <c:pt idx="30708">
                  <c:v>0.75442129629629595</c:v>
                </c:pt>
                <c:pt idx="30709">
                  <c:v>0.75445601851851896</c:v>
                </c:pt>
                <c:pt idx="30710">
                  <c:v>0.75447916666666703</c:v>
                </c:pt>
                <c:pt idx="30711">
                  <c:v>0.754502314814815</c:v>
                </c:pt>
                <c:pt idx="30712">
                  <c:v>0.75452546296296297</c:v>
                </c:pt>
                <c:pt idx="30713">
                  <c:v>0.75454861111111104</c:v>
                </c:pt>
                <c:pt idx="30714">
                  <c:v>0.75457175925925901</c:v>
                </c:pt>
                <c:pt idx="30715">
                  <c:v>0.75460648148148202</c:v>
                </c:pt>
                <c:pt idx="30716">
                  <c:v>0.75462962962962998</c:v>
                </c:pt>
                <c:pt idx="30717">
                  <c:v>0.75465277777777795</c:v>
                </c:pt>
                <c:pt idx="30718">
                  <c:v>0.75467592592592603</c:v>
                </c:pt>
                <c:pt idx="30719">
                  <c:v>0.75469907407407399</c:v>
                </c:pt>
                <c:pt idx="30720">
                  <c:v>0.75472222222222196</c:v>
                </c:pt>
                <c:pt idx="30721">
                  <c:v>0.75474537037037104</c:v>
                </c:pt>
                <c:pt idx="30722">
                  <c:v>0.754768518518519</c:v>
                </c:pt>
                <c:pt idx="30723">
                  <c:v>0.75480324074074101</c:v>
                </c:pt>
                <c:pt idx="30724">
                  <c:v>0.75482638888888898</c:v>
                </c:pt>
                <c:pt idx="30725">
                  <c:v>0.75484953703703705</c:v>
                </c:pt>
                <c:pt idx="30726">
                  <c:v>0.75487268518518502</c:v>
                </c:pt>
                <c:pt idx="30727">
                  <c:v>0.75489583333333399</c:v>
                </c:pt>
                <c:pt idx="30728">
                  <c:v>0.75491898148148195</c:v>
                </c:pt>
                <c:pt idx="30729">
                  <c:v>0.75495370370370396</c:v>
                </c:pt>
                <c:pt idx="30730">
                  <c:v>0.75497685185185204</c:v>
                </c:pt>
                <c:pt idx="30731">
                  <c:v>0.755</c:v>
                </c:pt>
                <c:pt idx="30732">
                  <c:v>0.75502314814814797</c:v>
                </c:pt>
                <c:pt idx="30733">
                  <c:v>0.75504629629629705</c:v>
                </c:pt>
                <c:pt idx="30734">
                  <c:v>0.75506944444444501</c:v>
                </c:pt>
                <c:pt idx="30735">
                  <c:v>0.75509259259259298</c:v>
                </c:pt>
                <c:pt idx="30736">
                  <c:v>0.75511574074074095</c:v>
                </c:pt>
                <c:pt idx="30737">
                  <c:v>0.75515046296296295</c:v>
                </c:pt>
                <c:pt idx="30738">
                  <c:v>0.75517361111111103</c:v>
                </c:pt>
                <c:pt idx="30739">
                  <c:v>0.755196759259259</c:v>
                </c:pt>
                <c:pt idx="30740">
                  <c:v>0.75521990740740697</c:v>
                </c:pt>
                <c:pt idx="30741">
                  <c:v>0.75524305555555604</c:v>
                </c:pt>
                <c:pt idx="30742">
                  <c:v>0.75526620370370401</c:v>
                </c:pt>
                <c:pt idx="30743">
                  <c:v>0.75528935185185198</c:v>
                </c:pt>
                <c:pt idx="30744">
                  <c:v>0.75532407407407398</c:v>
                </c:pt>
                <c:pt idx="30745">
                  <c:v>0.75534722222222195</c:v>
                </c:pt>
                <c:pt idx="30746">
                  <c:v>0.75537037037037102</c:v>
                </c:pt>
                <c:pt idx="30747">
                  <c:v>0.75539351851851899</c:v>
                </c:pt>
                <c:pt idx="30748">
                  <c:v>0.75541666666666596</c:v>
                </c:pt>
                <c:pt idx="30749">
                  <c:v>0.75543981481481504</c:v>
                </c:pt>
                <c:pt idx="30750">
                  <c:v>0.755462962962963</c:v>
                </c:pt>
                <c:pt idx="30751">
                  <c:v>0.75549768518518501</c:v>
                </c:pt>
                <c:pt idx="30752">
                  <c:v>0.75552083333333298</c:v>
                </c:pt>
                <c:pt idx="30753">
                  <c:v>0.75554398148148105</c:v>
                </c:pt>
                <c:pt idx="30754">
                  <c:v>0.75556712962962902</c:v>
                </c:pt>
                <c:pt idx="30755">
                  <c:v>0.75559027777777799</c:v>
                </c:pt>
                <c:pt idx="30756">
                  <c:v>0.75561342592592595</c:v>
                </c:pt>
                <c:pt idx="30757">
                  <c:v>0.75563657407407403</c:v>
                </c:pt>
                <c:pt idx="30758">
                  <c:v>0.755659722222222</c:v>
                </c:pt>
                <c:pt idx="30759">
                  <c:v>0.755694444444445</c:v>
                </c:pt>
                <c:pt idx="30760">
                  <c:v>0.75571759259259297</c:v>
                </c:pt>
                <c:pt idx="30761">
                  <c:v>0.75574074074074105</c:v>
                </c:pt>
                <c:pt idx="30762">
                  <c:v>0.75576388888888901</c:v>
                </c:pt>
                <c:pt idx="30763">
                  <c:v>0.75578703703703698</c:v>
                </c:pt>
                <c:pt idx="30764">
                  <c:v>0.75581018518518495</c:v>
                </c:pt>
                <c:pt idx="30765">
                  <c:v>0.75584490740740795</c:v>
                </c:pt>
                <c:pt idx="30766">
                  <c:v>0.75586805555555603</c:v>
                </c:pt>
                <c:pt idx="30767">
                  <c:v>0.755891203703704</c:v>
                </c:pt>
                <c:pt idx="30768">
                  <c:v>0.75591435185185196</c:v>
                </c:pt>
                <c:pt idx="30769">
                  <c:v>0.75593750000000004</c:v>
                </c:pt>
                <c:pt idx="30770">
                  <c:v>0.75596064814814801</c:v>
                </c:pt>
                <c:pt idx="30771">
                  <c:v>0.75598379629629597</c:v>
                </c:pt>
                <c:pt idx="30772">
                  <c:v>0.75601851851851898</c:v>
                </c:pt>
                <c:pt idx="30773">
                  <c:v>0.75604166666666694</c:v>
                </c:pt>
                <c:pt idx="30774">
                  <c:v>0.75606481481481502</c:v>
                </c:pt>
                <c:pt idx="30775">
                  <c:v>0.75608796296296299</c:v>
                </c:pt>
                <c:pt idx="30776">
                  <c:v>0.75611111111111096</c:v>
                </c:pt>
                <c:pt idx="30777">
                  <c:v>0.75613425925925903</c:v>
                </c:pt>
                <c:pt idx="30778">
                  <c:v>0.756157407407407</c:v>
                </c:pt>
                <c:pt idx="30779">
                  <c:v>0.75618055555555597</c:v>
                </c:pt>
                <c:pt idx="30780">
                  <c:v>0.75621527777777797</c:v>
                </c:pt>
                <c:pt idx="30781">
                  <c:v>0.75623842592592605</c:v>
                </c:pt>
                <c:pt idx="30782">
                  <c:v>0.75626157407407402</c:v>
                </c:pt>
                <c:pt idx="30783">
                  <c:v>0.75628472222222198</c:v>
                </c:pt>
                <c:pt idx="30784">
                  <c:v>0.75630787037037095</c:v>
                </c:pt>
                <c:pt idx="30785">
                  <c:v>0.75633101851851903</c:v>
                </c:pt>
                <c:pt idx="30786">
                  <c:v>0.75635416666666699</c:v>
                </c:pt>
                <c:pt idx="30787">
                  <c:v>0.75637731481481496</c:v>
                </c:pt>
                <c:pt idx="30788">
                  <c:v>0.75641203703703697</c:v>
                </c:pt>
                <c:pt idx="30789">
                  <c:v>0.75643518518518504</c:v>
                </c:pt>
                <c:pt idx="30790">
                  <c:v>0.75645833333333301</c:v>
                </c:pt>
                <c:pt idx="30791">
                  <c:v>0.75648148148148098</c:v>
                </c:pt>
                <c:pt idx="30792">
                  <c:v>0.75650462962963005</c:v>
                </c:pt>
                <c:pt idx="30793">
                  <c:v>0.75652777777777802</c:v>
                </c:pt>
                <c:pt idx="30794">
                  <c:v>0.75655092592592599</c:v>
                </c:pt>
                <c:pt idx="30795">
                  <c:v>0.75657407407407395</c:v>
                </c:pt>
                <c:pt idx="30796">
                  <c:v>0.75659722222222203</c:v>
                </c:pt>
                <c:pt idx="30797">
                  <c:v>0.75662037037037</c:v>
                </c:pt>
                <c:pt idx="30798">
                  <c:v>0.756655092592593</c:v>
                </c:pt>
                <c:pt idx="30799">
                  <c:v>0.75667824074074097</c:v>
                </c:pt>
                <c:pt idx="30800">
                  <c:v>0.75670138888888905</c:v>
                </c:pt>
                <c:pt idx="30801">
                  <c:v>0.75672453703703701</c:v>
                </c:pt>
                <c:pt idx="30802">
                  <c:v>0.75674768518518498</c:v>
                </c:pt>
                <c:pt idx="30803">
                  <c:v>0.75677083333333395</c:v>
                </c:pt>
                <c:pt idx="30804">
                  <c:v>0.75679398148148203</c:v>
                </c:pt>
                <c:pt idx="30805">
                  <c:v>0.75681712962962999</c:v>
                </c:pt>
                <c:pt idx="30806">
                  <c:v>0.756851851851852</c:v>
                </c:pt>
                <c:pt idx="30807">
                  <c:v>0.75687499999999996</c:v>
                </c:pt>
                <c:pt idx="30808">
                  <c:v>0.75689814814814804</c:v>
                </c:pt>
                <c:pt idx="30809">
                  <c:v>0.75692129629629601</c:v>
                </c:pt>
                <c:pt idx="30810">
                  <c:v>0.75694444444444497</c:v>
                </c:pt>
                <c:pt idx="30811">
                  <c:v>0.75696759259259305</c:v>
                </c:pt>
                <c:pt idx="30812">
                  <c:v>0.75699074074074102</c:v>
                </c:pt>
                <c:pt idx="30813">
                  <c:v>0.75701388888888899</c:v>
                </c:pt>
                <c:pt idx="30814">
                  <c:v>0.75703703703703695</c:v>
                </c:pt>
                <c:pt idx="30815">
                  <c:v>0.75707175925925896</c:v>
                </c:pt>
                <c:pt idx="30816">
                  <c:v>0.75709490740740804</c:v>
                </c:pt>
                <c:pt idx="30817">
                  <c:v>0.757118055555556</c:v>
                </c:pt>
                <c:pt idx="30818">
                  <c:v>0.75714120370370397</c:v>
                </c:pt>
                <c:pt idx="30819">
                  <c:v>0.75716435185185205</c:v>
                </c:pt>
                <c:pt idx="30820">
                  <c:v>0.75718750000000001</c:v>
                </c:pt>
                <c:pt idx="30821">
                  <c:v>0.75721064814814798</c:v>
                </c:pt>
                <c:pt idx="30822">
                  <c:v>0.75723379629629595</c:v>
                </c:pt>
                <c:pt idx="30823">
                  <c:v>0.75725694444444502</c:v>
                </c:pt>
                <c:pt idx="30824">
                  <c:v>0.75729166666666703</c:v>
                </c:pt>
                <c:pt idx="30825">
                  <c:v>0.757314814814815</c:v>
                </c:pt>
                <c:pt idx="30826">
                  <c:v>0.75733796296296296</c:v>
                </c:pt>
                <c:pt idx="30827">
                  <c:v>0.75736111111111104</c:v>
                </c:pt>
                <c:pt idx="30828">
                  <c:v>0.75738425925925901</c:v>
                </c:pt>
                <c:pt idx="30829">
                  <c:v>0.75740740740740697</c:v>
                </c:pt>
                <c:pt idx="30830">
                  <c:v>0.75743055555555605</c:v>
                </c:pt>
                <c:pt idx="30831">
                  <c:v>0.75746527777777795</c:v>
                </c:pt>
                <c:pt idx="30832">
                  <c:v>0.75748842592592602</c:v>
                </c:pt>
                <c:pt idx="30833">
                  <c:v>0.75751157407407399</c:v>
                </c:pt>
                <c:pt idx="30834">
                  <c:v>0.75753472222222196</c:v>
                </c:pt>
                <c:pt idx="30835">
                  <c:v>0.75755787037037103</c:v>
                </c:pt>
                <c:pt idx="30836">
                  <c:v>0.757581018518519</c:v>
                </c:pt>
                <c:pt idx="30837">
                  <c:v>0.75760416666666697</c:v>
                </c:pt>
                <c:pt idx="30838">
                  <c:v>0.75762731481481504</c:v>
                </c:pt>
                <c:pt idx="30839">
                  <c:v>0.75766203703703705</c:v>
                </c:pt>
                <c:pt idx="30840">
                  <c:v>0.75768518518518502</c:v>
                </c:pt>
                <c:pt idx="30841">
                  <c:v>0.75770833333333298</c:v>
                </c:pt>
                <c:pt idx="30842">
                  <c:v>0.75773148148148195</c:v>
                </c:pt>
                <c:pt idx="30843">
                  <c:v>0.75775462962963003</c:v>
                </c:pt>
                <c:pt idx="30844">
                  <c:v>0.75777777777777799</c:v>
                </c:pt>
                <c:pt idx="30845">
                  <c:v>0.75780092592592596</c:v>
                </c:pt>
                <c:pt idx="30846">
                  <c:v>0.75783564814814797</c:v>
                </c:pt>
                <c:pt idx="30847">
                  <c:v>0.75785879629629604</c:v>
                </c:pt>
                <c:pt idx="30848">
                  <c:v>0.75788194444444401</c:v>
                </c:pt>
                <c:pt idx="30849">
                  <c:v>0.75790509259259298</c:v>
                </c:pt>
                <c:pt idx="30850">
                  <c:v>0.75792824074074105</c:v>
                </c:pt>
                <c:pt idx="30851">
                  <c:v>0.75795138888888902</c:v>
                </c:pt>
                <c:pt idx="30852">
                  <c:v>0.75797453703703699</c:v>
                </c:pt>
                <c:pt idx="30853">
                  <c:v>0.75799768518518496</c:v>
                </c:pt>
                <c:pt idx="30854">
                  <c:v>0.75803240740740696</c:v>
                </c:pt>
                <c:pt idx="30855">
                  <c:v>0.75805555555555604</c:v>
                </c:pt>
                <c:pt idx="30856">
                  <c:v>0.758078703703704</c:v>
                </c:pt>
                <c:pt idx="30857">
                  <c:v>0.75810185185185197</c:v>
                </c:pt>
                <c:pt idx="30858">
                  <c:v>0.75812500000000005</c:v>
                </c:pt>
                <c:pt idx="30859">
                  <c:v>0.75814814814814802</c:v>
                </c:pt>
                <c:pt idx="30860">
                  <c:v>0.75817129629629598</c:v>
                </c:pt>
                <c:pt idx="30861">
                  <c:v>0.75819444444444495</c:v>
                </c:pt>
                <c:pt idx="30862">
                  <c:v>0.75821759259259303</c:v>
                </c:pt>
                <c:pt idx="30863">
                  <c:v>0.75825231481481503</c:v>
                </c:pt>
                <c:pt idx="30864">
                  <c:v>0.758275462962963</c:v>
                </c:pt>
                <c:pt idx="30865">
                  <c:v>0.75829861111111097</c:v>
                </c:pt>
                <c:pt idx="30866">
                  <c:v>0.75832175925925904</c:v>
                </c:pt>
                <c:pt idx="30867">
                  <c:v>0.75834490740740701</c:v>
                </c:pt>
                <c:pt idx="30868">
                  <c:v>0.75836805555555598</c:v>
                </c:pt>
                <c:pt idx="30869">
                  <c:v>0.75839120370370405</c:v>
                </c:pt>
                <c:pt idx="30870">
                  <c:v>0.75841435185185202</c:v>
                </c:pt>
                <c:pt idx="30871">
                  <c:v>0.75844907407407403</c:v>
                </c:pt>
                <c:pt idx="30872">
                  <c:v>0.75847222222222199</c:v>
                </c:pt>
                <c:pt idx="30873">
                  <c:v>0.75849537037037096</c:v>
                </c:pt>
                <c:pt idx="30874">
                  <c:v>0.75851851851851904</c:v>
                </c:pt>
                <c:pt idx="30875">
                  <c:v>0.758541666666667</c:v>
                </c:pt>
                <c:pt idx="30876">
                  <c:v>0.75856481481481497</c:v>
                </c:pt>
                <c:pt idx="30877">
                  <c:v>0.75858796296296305</c:v>
                </c:pt>
                <c:pt idx="30878">
                  <c:v>0.75861111111111101</c:v>
                </c:pt>
                <c:pt idx="30879">
                  <c:v>0.75864583333333402</c:v>
                </c:pt>
                <c:pt idx="30880">
                  <c:v>0.75866898148148199</c:v>
                </c:pt>
                <c:pt idx="30881">
                  <c:v>0.75869212962962995</c:v>
                </c:pt>
                <c:pt idx="30882">
                  <c:v>0.75871527777777803</c:v>
                </c:pt>
                <c:pt idx="30883">
                  <c:v>0.758738425925926</c:v>
                </c:pt>
                <c:pt idx="30884">
                  <c:v>0.75876157407407396</c:v>
                </c:pt>
                <c:pt idx="30885">
                  <c:v>0.75878472222222204</c:v>
                </c:pt>
                <c:pt idx="30886">
                  <c:v>0.75880787037037001</c:v>
                </c:pt>
                <c:pt idx="30887">
                  <c:v>0.75884259259259301</c:v>
                </c:pt>
                <c:pt idx="30888">
                  <c:v>0.75886574074074098</c:v>
                </c:pt>
                <c:pt idx="30889">
                  <c:v>0.75888888888888895</c:v>
                </c:pt>
                <c:pt idx="30890">
                  <c:v>0.75891203703703702</c:v>
                </c:pt>
                <c:pt idx="30891">
                  <c:v>0.75893518518518499</c:v>
                </c:pt>
                <c:pt idx="30892">
                  <c:v>0.75895833333333296</c:v>
                </c:pt>
                <c:pt idx="30893">
                  <c:v>0.75898148148148203</c:v>
                </c:pt>
                <c:pt idx="30894">
                  <c:v>0.75900462962963</c:v>
                </c:pt>
                <c:pt idx="30895">
                  <c:v>0.75902777777777797</c:v>
                </c:pt>
                <c:pt idx="30896">
                  <c:v>0.75906249999999997</c:v>
                </c:pt>
                <c:pt idx="30897">
                  <c:v>0.75908564814814805</c:v>
                </c:pt>
                <c:pt idx="30898">
                  <c:v>0.75910879629629602</c:v>
                </c:pt>
                <c:pt idx="30899">
                  <c:v>0.75913194444444398</c:v>
                </c:pt>
                <c:pt idx="30900">
                  <c:v>0.75915509259259295</c:v>
                </c:pt>
                <c:pt idx="30901">
                  <c:v>0.75917824074074103</c:v>
                </c:pt>
                <c:pt idx="30902">
                  <c:v>0.75920138888888899</c:v>
                </c:pt>
                <c:pt idx="30903">
                  <c:v>0.75922453703703696</c:v>
                </c:pt>
                <c:pt idx="30904">
                  <c:v>0.75925925925925897</c:v>
                </c:pt>
                <c:pt idx="30905">
                  <c:v>0.75928240740740804</c:v>
                </c:pt>
                <c:pt idx="30906">
                  <c:v>0.75930555555555601</c:v>
                </c:pt>
                <c:pt idx="30907">
                  <c:v>0.75932870370370398</c:v>
                </c:pt>
                <c:pt idx="30908">
                  <c:v>0.75935185185185206</c:v>
                </c:pt>
                <c:pt idx="30909">
                  <c:v>0.75937500000000002</c:v>
                </c:pt>
                <c:pt idx="30910">
                  <c:v>0.75939814814814799</c:v>
                </c:pt>
                <c:pt idx="30911">
                  <c:v>0.75943287037036999</c:v>
                </c:pt>
                <c:pt idx="30912">
                  <c:v>0.75945601851851896</c:v>
                </c:pt>
                <c:pt idx="30913">
                  <c:v>0.75947916666666704</c:v>
                </c:pt>
                <c:pt idx="30914">
                  <c:v>0.759502314814815</c:v>
                </c:pt>
                <c:pt idx="30915">
                  <c:v>0.75952546296296297</c:v>
                </c:pt>
                <c:pt idx="30916">
                  <c:v>0.75954861111111105</c:v>
                </c:pt>
                <c:pt idx="30917">
                  <c:v>0.75957175925925902</c:v>
                </c:pt>
                <c:pt idx="30918">
                  <c:v>0.75959490740740698</c:v>
                </c:pt>
                <c:pt idx="30919">
                  <c:v>0.75962962962962999</c:v>
                </c:pt>
                <c:pt idx="30920">
                  <c:v>0.75965277777777795</c:v>
                </c:pt>
                <c:pt idx="30921">
                  <c:v>0.75967592592592603</c:v>
                </c:pt>
                <c:pt idx="30922">
                  <c:v>0.759699074074074</c:v>
                </c:pt>
                <c:pt idx="30923">
                  <c:v>0.75972222222222197</c:v>
                </c:pt>
                <c:pt idx="30924">
                  <c:v>0.75974537037037104</c:v>
                </c:pt>
                <c:pt idx="30925">
                  <c:v>0.75978009259259305</c:v>
                </c:pt>
                <c:pt idx="30926">
                  <c:v>0.75980324074074101</c:v>
                </c:pt>
                <c:pt idx="30927">
                  <c:v>0.75982638888888898</c:v>
                </c:pt>
                <c:pt idx="30928">
                  <c:v>0.75984953703703695</c:v>
                </c:pt>
                <c:pt idx="30929">
                  <c:v>0.75987268518518503</c:v>
                </c:pt>
                <c:pt idx="30930">
                  <c:v>0.75989583333333399</c:v>
                </c:pt>
                <c:pt idx="30931">
                  <c:v>0.75991898148148096</c:v>
                </c:pt>
                <c:pt idx="30932">
                  <c:v>0.75995370370370396</c:v>
                </c:pt>
                <c:pt idx="30933">
                  <c:v>0.75997685185185204</c:v>
                </c:pt>
                <c:pt idx="30934">
                  <c:v>0.76</c:v>
                </c:pt>
                <c:pt idx="30935">
                  <c:v>0.76002314814814798</c:v>
                </c:pt>
                <c:pt idx="30936">
                  <c:v>0.76004629629629605</c:v>
                </c:pt>
                <c:pt idx="30937">
                  <c:v>0.76006944444444502</c:v>
                </c:pt>
                <c:pt idx="30938">
                  <c:v>0.76009259259259299</c:v>
                </c:pt>
                <c:pt idx="30939">
                  <c:v>0.76011574074074095</c:v>
                </c:pt>
                <c:pt idx="30940">
                  <c:v>0.76013888888888903</c:v>
                </c:pt>
                <c:pt idx="30941">
                  <c:v>0.760162037037037</c:v>
                </c:pt>
                <c:pt idx="30942">
                  <c:v>0.760196759259259</c:v>
                </c:pt>
                <c:pt idx="30943">
                  <c:v>0.76021990740740697</c:v>
                </c:pt>
                <c:pt idx="30944">
                  <c:v>0.76024305555555605</c:v>
                </c:pt>
                <c:pt idx="30945">
                  <c:v>0.76026620370370401</c:v>
                </c:pt>
                <c:pt idx="30946">
                  <c:v>0.76028935185185198</c:v>
                </c:pt>
                <c:pt idx="30947">
                  <c:v>0.76031249999999995</c:v>
                </c:pt>
                <c:pt idx="30948">
                  <c:v>0.76033564814814802</c:v>
                </c:pt>
                <c:pt idx="30949">
                  <c:v>0.76035879629629599</c:v>
                </c:pt>
                <c:pt idx="30950">
                  <c:v>0.760393518518519</c:v>
                </c:pt>
                <c:pt idx="30951">
                  <c:v>0.76041666666666596</c:v>
                </c:pt>
                <c:pt idx="30952">
                  <c:v>0.76043981481481504</c:v>
                </c:pt>
                <c:pt idx="30953">
                  <c:v>0.76046296296296301</c:v>
                </c:pt>
                <c:pt idx="30954">
                  <c:v>0.76048611111111097</c:v>
                </c:pt>
                <c:pt idx="30955">
                  <c:v>0.76050925925925905</c:v>
                </c:pt>
                <c:pt idx="30956">
                  <c:v>0.76053240740740702</c:v>
                </c:pt>
                <c:pt idx="30957">
                  <c:v>0.76055555555555598</c:v>
                </c:pt>
                <c:pt idx="30958">
                  <c:v>0.76059027777777799</c:v>
                </c:pt>
                <c:pt idx="30959">
                  <c:v>0.76061342592592596</c:v>
                </c:pt>
                <c:pt idx="30960">
                  <c:v>0.76063657407407403</c:v>
                </c:pt>
                <c:pt idx="30961">
                  <c:v>0.760659722222222</c:v>
                </c:pt>
                <c:pt idx="30962">
                  <c:v>0.76068287037037097</c:v>
                </c:pt>
                <c:pt idx="30963">
                  <c:v>0.76070601851851904</c:v>
                </c:pt>
                <c:pt idx="30964">
                  <c:v>0.76072916666666701</c:v>
                </c:pt>
                <c:pt idx="30965">
                  <c:v>0.76075231481481498</c:v>
                </c:pt>
                <c:pt idx="30966">
                  <c:v>0.76077546296296295</c:v>
                </c:pt>
                <c:pt idx="30967">
                  <c:v>0.76081018518518495</c:v>
                </c:pt>
                <c:pt idx="30968">
                  <c:v>0.76083333333333403</c:v>
                </c:pt>
                <c:pt idx="30969">
                  <c:v>0.760856481481481</c:v>
                </c:pt>
                <c:pt idx="30970">
                  <c:v>0.76087962962962996</c:v>
                </c:pt>
                <c:pt idx="30971">
                  <c:v>0.76090277777777804</c:v>
                </c:pt>
                <c:pt idx="30972">
                  <c:v>0.76092592592592601</c:v>
                </c:pt>
                <c:pt idx="30973">
                  <c:v>0.76094907407407397</c:v>
                </c:pt>
                <c:pt idx="30974">
                  <c:v>0.76098379629629598</c:v>
                </c:pt>
                <c:pt idx="30975">
                  <c:v>0.76100694444444505</c:v>
                </c:pt>
                <c:pt idx="30976">
                  <c:v>0.76103009259259302</c:v>
                </c:pt>
                <c:pt idx="30977">
                  <c:v>0.76105324074074099</c:v>
                </c:pt>
                <c:pt idx="30978">
                  <c:v>0.76107638888888896</c:v>
                </c:pt>
                <c:pt idx="30979">
                  <c:v>0.76109953703703703</c:v>
                </c:pt>
                <c:pt idx="30980">
                  <c:v>0.761122685185185</c:v>
                </c:pt>
                <c:pt idx="30981">
                  <c:v>0.76114583333333397</c:v>
                </c:pt>
                <c:pt idx="30982">
                  <c:v>0.76116898148148204</c:v>
                </c:pt>
                <c:pt idx="30983">
                  <c:v>0.76120370370370405</c:v>
                </c:pt>
                <c:pt idx="30984">
                  <c:v>0.76122685185185202</c:v>
                </c:pt>
                <c:pt idx="30985">
                  <c:v>0.76124999999999998</c:v>
                </c:pt>
                <c:pt idx="30986">
                  <c:v>0.76127314814814795</c:v>
                </c:pt>
                <c:pt idx="30987">
                  <c:v>0.76129629629629603</c:v>
                </c:pt>
                <c:pt idx="30988">
                  <c:v>0.76131944444444499</c:v>
                </c:pt>
                <c:pt idx="30989">
                  <c:v>0.76134259259259296</c:v>
                </c:pt>
                <c:pt idx="30990">
                  <c:v>0.76136574074074104</c:v>
                </c:pt>
                <c:pt idx="30991">
                  <c:v>0.761388888888889</c:v>
                </c:pt>
                <c:pt idx="30992">
                  <c:v>0.76142361111111101</c:v>
                </c:pt>
                <c:pt idx="30993">
                  <c:v>0.76144675925925898</c:v>
                </c:pt>
                <c:pt idx="30994">
                  <c:v>0.76146990740740705</c:v>
                </c:pt>
                <c:pt idx="30995">
                  <c:v>0.76149305555555602</c:v>
                </c:pt>
                <c:pt idx="30996">
                  <c:v>0.76151620370370299</c:v>
                </c:pt>
                <c:pt idx="30997">
                  <c:v>0.76153935185185195</c:v>
                </c:pt>
                <c:pt idx="30998">
                  <c:v>0.76156250000000003</c:v>
                </c:pt>
                <c:pt idx="30999">
                  <c:v>0.761585648148148</c:v>
                </c:pt>
                <c:pt idx="31000">
                  <c:v>0.761620370370371</c:v>
                </c:pt>
                <c:pt idx="31001">
                  <c:v>0.76164351851851897</c:v>
                </c:pt>
                <c:pt idx="31002">
                  <c:v>0.76166666666666705</c:v>
                </c:pt>
                <c:pt idx="31003">
                  <c:v>0.76168981481481501</c:v>
                </c:pt>
                <c:pt idx="31004">
                  <c:v>0.76171296296296298</c:v>
                </c:pt>
                <c:pt idx="31005">
                  <c:v>0.76173611111111095</c:v>
                </c:pt>
                <c:pt idx="31006">
                  <c:v>0.76175925925926002</c:v>
                </c:pt>
                <c:pt idx="31007">
                  <c:v>0.76178240740740699</c:v>
                </c:pt>
                <c:pt idx="31008">
                  <c:v>0.76180555555555596</c:v>
                </c:pt>
                <c:pt idx="31009">
                  <c:v>0.76184027777777796</c:v>
                </c:pt>
                <c:pt idx="31010">
                  <c:v>0.76186342592592604</c:v>
                </c:pt>
                <c:pt idx="31011">
                  <c:v>0.76188657407407401</c:v>
                </c:pt>
                <c:pt idx="31012">
                  <c:v>0.76190972222222197</c:v>
                </c:pt>
                <c:pt idx="31013">
                  <c:v>0.76193287037037105</c:v>
                </c:pt>
                <c:pt idx="31014">
                  <c:v>0.76195601851851902</c:v>
                </c:pt>
                <c:pt idx="31015">
                  <c:v>0.76197916666666698</c:v>
                </c:pt>
                <c:pt idx="31016">
                  <c:v>0.76200231481481495</c:v>
                </c:pt>
                <c:pt idx="31017">
                  <c:v>0.76202546296296303</c:v>
                </c:pt>
                <c:pt idx="31018">
                  <c:v>0.76206018518518504</c:v>
                </c:pt>
                <c:pt idx="31019">
                  <c:v>0.762083333333333</c:v>
                </c:pt>
                <c:pt idx="31020">
                  <c:v>0.76210648148148197</c:v>
                </c:pt>
                <c:pt idx="31021">
                  <c:v>0.76212962962963005</c:v>
                </c:pt>
                <c:pt idx="31022">
                  <c:v>0.76215277777777801</c:v>
                </c:pt>
                <c:pt idx="31023">
                  <c:v>0.76217592592592598</c:v>
                </c:pt>
                <c:pt idx="31024">
                  <c:v>0.76219907407407395</c:v>
                </c:pt>
                <c:pt idx="31025">
                  <c:v>0.76222222222222202</c:v>
                </c:pt>
                <c:pt idx="31026">
                  <c:v>0.76224537037037099</c:v>
                </c:pt>
                <c:pt idx="31027">
                  <c:v>0.76228009259259299</c:v>
                </c:pt>
                <c:pt idx="31028">
                  <c:v>0.76230324074074096</c:v>
                </c:pt>
                <c:pt idx="31029">
                  <c:v>0.76232638888888904</c:v>
                </c:pt>
                <c:pt idx="31030">
                  <c:v>0.76234953703703701</c:v>
                </c:pt>
                <c:pt idx="31031">
                  <c:v>0.76237268518518497</c:v>
                </c:pt>
                <c:pt idx="31032">
                  <c:v>0.76239583333333405</c:v>
                </c:pt>
                <c:pt idx="31033">
                  <c:v>0.76241898148148202</c:v>
                </c:pt>
                <c:pt idx="31034">
                  <c:v>0.76244212962962898</c:v>
                </c:pt>
                <c:pt idx="31035">
                  <c:v>0.76246527777777795</c:v>
                </c:pt>
                <c:pt idx="31036">
                  <c:v>0.76249999999999996</c:v>
                </c:pt>
                <c:pt idx="31037">
                  <c:v>0.76252314814814803</c:v>
                </c:pt>
                <c:pt idx="31038">
                  <c:v>0.762546296296296</c:v>
                </c:pt>
                <c:pt idx="31039">
                  <c:v>0.76256944444444397</c:v>
                </c:pt>
                <c:pt idx="31040">
                  <c:v>0.76259259259259304</c:v>
                </c:pt>
                <c:pt idx="31041">
                  <c:v>0.76261574074074101</c:v>
                </c:pt>
                <c:pt idx="31042">
                  <c:v>0.76263888888888898</c:v>
                </c:pt>
                <c:pt idx="31043">
                  <c:v>0.76266203703703705</c:v>
                </c:pt>
                <c:pt idx="31044">
                  <c:v>0.76268518518518502</c:v>
                </c:pt>
                <c:pt idx="31045">
                  <c:v>0.76271990740740803</c:v>
                </c:pt>
                <c:pt idx="31046">
                  <c:v>0.76274305555555599</c:v>
                </c:pt>
                <c:pt idx="31047">
                  <c:v>0.76276620370370396</c:v>
                </c:pt>
                <c:pt idx="31048">
                  <c:v>0.76278935185185204</c:v>
                </c:pt>
                <c:pt idx="31049">
                  <c:v>0.7628125</c:v>
                </c:pt>
                <c:pt idx="31050">
                  <c:v>0.76283564814814797</c:v>
                </c:pt>
                <c:pt idx="31051">
                  <c:v>0.76285879629629705</c:v>
                </c:pt>
                <c:pt idx="31052">
                  <c:v>0.76288194444444501</c:v>
                </c:pt>
                <c:pt idx="31053">
                  <c:v>0.76290509259259298</c:v>
                </c:pt>
                <c:pt idx="31054">
                  <c:v>0.76293981481481499</c:v>
                </c:pt>
                <c:pt idx="31055">
                  <c:v>0.76296296296296295</c:v>
                </c:pt>
                <c:pt idx="31056">
                  <c:v>0.76298611111111103</c:v>
                </c:pt>
                <c:pt idx="31057">
                  <c:v>0.763009259259259</c:v>
                </c:pt>
                <c:pt idx="31058">
                  <c:v>0.76303240740740697</c:v>
                </c:pt>
                <c:pt idx="31059">
                  <c:v>0.76305555555555604</c:v>
                </c:pt>
                <c:pt idx="31060">
                  <c:v>0.76307870370370401</c:v>
                </c:pt>
                <c:pt idx="31061">
                  <c:v>0.76310185185185198</c:v>
                </c:pt>
                <c:pt idx="31062">
                  <c:v>0.76312500000000005</c:v>
                </c:pt>
                <c:pt idx="31063">
                  <c:v>0.76315972222222195</c:v>
                </c:pt>
                <c:pt idx="31064">
                  <c:v>0.76318287037037102</c:v>
                </c:pt>
                <c:pt idx="31065">
                  <c:v>0.76320601851851899</c:v>
                </c:pt>
                <c:pt idx="31066">
                  <c:v>0.76322916666666696</c:v>
                </c:pt>
                <c:pt idx="31067">
                  <c:v>0.76325231481481504</c:v>
                </c:pt>
                <c:pt idx="31068">
                  <c:v>0.763275462962963</c:v>
                </c:pt>
                <c:pt idx="31069">
                  <c:v>0.76329861111111097</c:v>
                </c:pt>
                <c:pt idx="31070">
                  <c:v>0.76332175925925905</c:v>
                </c:pt>
                <c:pt idx="31071">
                  <c:v>0.76334490740740801</c:v>
                </c:pt>
                <c:pt idx="31072">
                  <c:v>0.76337962962963002</c:v>
                </c:pt>
                <c:pt idx="31073">
                  <c:v>0.76340277777777799</c:v>
                </c:pt>
                <c:pt idx="31074">
                  <c:v>0.76342592592592595</c:v>
                </c:pt>
                <c:pt idx="31075">
                  <c:v>0.76344907407407403</c:v>
                </c:pt>
                <c:pt idx="31076">
                  <c:v>0.763472222222222</c:v>
                </c:pt>
                <c:pt idx="31077">
                  <c:v>0.76349537037036996</c:v>
                </c:pt>
                <c:pt idx="31078">
                  <c:v>0.76351851851851904</c:v>
                </c:pt>
                <c:pt idx="31079">
                  <c:v>0.76354166666666701</c:v>
                </c:pt>
                <c:pt idx="31080">
                  <c:v>0.76357638888888901</c:v>
                </c:pt>
                <c:pt idx="31081">
                  <c:v>0.76359953703703698</c:v>
                </c:pt>
                <c:pt idx="31082">
                  <c:v>0.76362268518518495</c:v>
                </c:pt>
                <c:pt idx="31083">
                  <c:v>0.76364583333333402</c:v>
                </c:pt>
                <c:pt idx="31084">
                  <c:v>0.76366898148148099</c:v>
                </c:pt>
                <c:pt idx="31085">
                  <c:v>0.76369212962962996</c:v>
                </c:pt>
                <c:pt idx="31086">
                  <c:v>0.76371527777777803</c:v>
                </c:pt>
                <c:pt idx="31087">
                  <c:v>0.763738425925926</c:v>
                </c:pt>
                <c:pt idx="31088">
                  <c:v>0.76377314814814801</c:v>
                </c:pt>
                <c:pt idx="31089">
                  <c:v>0.76379629629629597</c:v>
                </c:pt>
                <c:pt idx="31090">
                  <c:v>0.76381944444444505</c:v>
                </c:pt>
                <c:pt idx="31091">
                  <c:v>0.76384259259259302</c:v>
                </c:pt>
                <c:pt idx="31092">
                  <c:v>0.76386574074074098</c:v>
                </c:pt>
                <c:pt idx="31093">
                  <c:v>0.76388888888888895</c:v>
                </c:pt>
                <c:pt idx="31094">
                  <c:v>0.76391203703703703</c:v>
                </c:pt>
                <c:pt idx="31095">
                  <c:v>0.763935185185185</c:v>
                </c:pt>
                <c:pt idx="31096">
                  <c:v>0.76395833333333396</c:v>
                </c:pt>
                <c:pt idx="31097">
                  <c:v>0.76399305555555597</c:v>
                </c:pt>
                <c:pt idx="31098">
                  <c:v>0.76401620370370404</c:v>
                </c:pt>
                <c:pt idx="31099">
                  <c:v>0.76403935185185201</c:v>
                </c:pt>
                <c:pt idx="31100">
                  <c:v>0.76406249999999998</c:v>
                </c:pt>
                <c:pt idx="31101">
                  <c:v>0.76408564814814794</c:v>
                </c:pt>
                <c:pt idx="31102">
                  <c:v>0.76410879629629602</c:v>
                </c:pt>
                <c:pt idx="31103">
                  <c:v>0.76413194444444399</c:v>
                </c:pt>
                <c:pt idx="31104">
                  <c:v>0.76415509259259295</c:v>
                </c:pt>
                <c:pt idx="31105">
                  <c:v>0.76417824074074103</c:v>
                </c:pt>
                <c:pt idx="31106">
                  <c:v>0.76421296296296304</c:v>
                </c:pt>
                <c:pt idx="31107">
                  <c:v>0.76423611111111101</c:v>
                </c:pt>
                <c:pt idx="31108">
                  <c:v>0.76425925925925897</c:v>
                </c:pt>
                <c:pt idx="31109">
                  <c:v>0.76428240740740705</c:v>
                </c:pt>
                <c:pt idx="31110">
                  <c:v>0.76430555555555602</c:v>
                </c:pt>
                <c:pt idx="31111">
                  <c:v>0.76432870370370398</c:v>
                </c:pt>
                <c:pt idx="31112">
                  <c:v>0.76435185185185195</c:v>
                </c:pt>
                <c:pt idx="31113">
                  <c:v>0.76437500000000003</c:v>
                </c:pt>
                <c:pt idx="31114">
                  <c:v>0.76439814814814799</c:v>
                </c:pt>
                <c:pt idx="31115">
                  <c:v>0.76443287037037</c:v>
                </c:pt>
                <c:pt idx="31116">
                  <c:v>0.76445601851851896</c:v>
                </c:pt>
                <c:pt idx="31117">
                  <c:v>0.76447916666666704</c:v>
                </c:pt>
                <c:pt idx="31118">
                  <c:v>0.76450231481481501</c:v>
                </c:pt>
                <c:pt idx="31119">
                  <c:v>0.76452546296296298</c:v>
                </c:pt>
                <c:pt idx="31120">
                  <c:v>0.76454861111111105</c:v>
                </c:pt>
                <c:pt idx="31121">
                  <c:v>0.76457175925925902</c:v>
                </c:pt>
                <c:pt idx="31122">
                  <c:v>0.76459490740740699</c:v>
                </c:pt>
                <c:pt idx="31123">
                  <c:v>0.76461805555555595</c:v>
                </c:pt>
                <c:pt idx="31124">
                  <c:v>0.76465277777777796</c:v>
                </c:pt>
                <c:pt idx="31125">
                  <c:v>0.76467592592592604</c:v>
                </c:pt>
                <c:pt idx="31126">
                  <c:v>0.764699074074074</c:v>
                </c:pt>
                <c:pt idx="31127">
                  <c:v>0.76472222222222197</c:v>
                </c:pt>
                <c:pt idx="31128">
                  <c:v>0.76474537037037105</c:v>
                </c:pt>
                <c:pt idx="31129">
                  <c:v>0.76476851851851901</c:v>
                </c:pt>
                <c:pt idx="31130">
                  <c:v>0.76479166666666698</c:v>
                </c:pt>
                <c:pt idx="31131">
                  <c:v>0.76481481481481495</c:v>
                </c:pt>
                <c:pt idx="31132">
                  <c:v>0.76484953703703695</c:v>
                </c:pt>
                <c:pt idx="31133">
                  <c:v>0.76487268518518503</c:v>
                </c:pt>
                <c:pt idx="31134">
                  <c:v>0.764895833333334</c:v>
                </c:pt>
                <c:pt idx="31135">
                  <c:v>0.76491898148148196</c:v>
                </c:pt>
                <c:pt idx="31136">
                  <c:v>0.76494212962963004</c:v>
                </c:pt>
                <c:pt idx="31137">
                  <c:v>0.76496527777777801</c:v>
                </c:pt>
                <c:pt idx="31138">
                  <c:v>0.76498842592592597</c:v>
                </c:pt>
                <c:pt idx="31139">
                  <c:v>0.76501157407407405</c:v>
                </c:pt>
                <c:pt idx="31140">
                  <c:v>0.76503472222222202</c:v>
                </c:pt>
                <c:pt idx="31141">
                  <c:v>0.76506944444444502</c:v>
                </c:pt>
                <c:pt idx="31142">
                  <c:v>0.76509259259259299</c:v>
                </c:pt>
                <c:pt idx="31143">
                  <c:v>0.76511574074074096</c:v>
                </c:pt>
                <c:pt idx="31144">
                  <c:v>0.76513888888888903</c:v>
                </c:pt>
                <c:pt idx="31145">
                  <c:v>0.765162037037037</c:v>
                </c:pt>
                <c:pt idx="31146">
                  <c:v>0.76518518518518497</c:v>
                </c:pt>
                <c:pt idx="31147">
                  <c:v>0.76520833333333305</c:v>
                </c:pt>
                <c:pt idx="31148">
                  <c:v>0.76523148148148201</c:v>
                </c:pt>
                <c:pt idx="31149">
                  <c:v>0.76526620370370402</c:v>
                </c:pt>
                <c:pt idx="31150">
                  <c:v>0.76528935185185198</c:v>
                </c:pt>
                <c:pt idx="31151">
                  <c:v>0.76531249999999995</c:v>
                </c:pt>
                <c:pt idx="31152">
                  <c:v>0.76533564814814803</c:v>
                </c:pt>
                <c:pt idx="31153">
                  <c:v>0.765358796296296</c:v>
                </c:pt>
                <c:pt idx="31154">
                  <c:v>0.76538194444444396</c:v>
                </c:pt>
                <c:pt idx="31155">
                  <c:v>0.76540509259259304</c:v>
                </c:pt>
                <c:pt idx="31156">
                  <c:v>0.76542824074074101</c:v>
                </c:pt>
                <c:pt idx="31157">
                  <c:v>0.76545138888888897</c:v>
                </c:pt>
                <c:pt idx="31158">
                  <c:v>0.76548611111111098</c:v>
                </c:pt>
                <c:pt idx="31159">
                  <c:v>0.76550925925925895</c:v>
                </c:pt>
                <c:pt idx="31160">
                  <c:v>0.76553240740740702</c:v>
                </c:pt>
                <c:pt idx="31161">
                  <c:v>0.76555555555555599</c:v>
                </c:pt>
                <c:pt idx="31162">
                  <c:v>0.76557870370370396</c:v>
                </c:pt>
                <c:pt idx="31163">
                  <c:v>0.76560185185185203</c:v>
                </c:pt>
                <c:pt idx="31164">
                  <c:v>0.765625</c:v>
                </c:pt>
                <c:pt idx="31165">
                  <c:v>0.76564814814814797</c:v>
                </c:pt>
                <c:pt idx="31166">
                  <c:v>0.76567129629629704</c:v>
                </c:pt>
                <c:pt idx="31167">
                  <c:v>0.76570601851851905</c:v>
                </c:pt>
                <c:pt idx="31168">
                  <c:v>0.76572916666666702</c:v>
                </c:pt>
                <c:pt idx="31169">
                  <c:v>0.76575231481481498</c:v>
                </c:pt>
                <c:pt idx="31170">
                  <c:v>0.76577546296296295</c:v>
                </c:pt>
                <c:pt idx="31171">
                  <c:v>0.76579861111111103</c:v>
                </c:pt>
                <c:pt idx="31172">
                  <c:v>0.76582175925925899</c:v>
                </c:pt>
                <c:pt idx="31173">
                  <c:v>0.76584490740740796</c:v>
                </c:pt>
                <c:pt idx="31174">
                  <c:v>0.76587962962962997</c:v>
                </c:pt>
                <c:pt idx="31175">
                  <c:v>0.76590277777777804</c:v>
                </c:pt>
                <c:pt idx="31176">
                  <c:v>0.76592592592592601</c:v>
                </c:pt>
                <c:pt idx="31177">
                  <c:v>0.76594907407407398</c:v>
                </c:pt>
                <c:pt idx="31178">
                  <c:v>0.76597222222222205</c:v>
                </c:pt>
                <c:pt idx="31179">
                  <c:v>0.76599537037037102</c:v>
                </c:pt>
                <c:pt idx="31180">
                  <c:v>0.76601851851851899</c:v>
                </c:pt>
                <c:pt idx="31181">
                  <c:v>0.76604166666666695</c:v>
                </c:pt>
                <c:pt idx="31182">
                  <c:v>0.76606481481481503</c:v>
                </c:pt>
                <c:pt idx="31183">
                  <c:v>0.76609953703703704</c:v>
                </c:pt>
                <c:pt idx="31184">
                  <c:v>0.766122685185185</c:v>
                </c:pt>
                <c:pt idx="31185">
                  <c:v>0.76614583333333397</c:v>
                </c:pt>
                <c:pt idx="31186">
                  <c:v>0.76616898148148205</c:v>
                </c:pt>
                <c:pt idx="31187">
                  <c:v>0.76619212962963001</c:v>
                </c:pt>
                <c:pt idx="31188">
                  <c:v>0.76621527777777798</c:v>
                </c:pt>
                <c:pt idx="31189">
                  <c:v>0.76623842592592595</c:v>
                </c:pt>
                <c:pt idx="31190">
                  <c:v>0.76626157407407403</c:v>
                </c:pt>
                <c:pt idx="31191">
                  <c:v>0.76628472222222199</c:v>
                </c:pt>
                <c:pt idx="31192">
                  <c:v>0.766319444444444</c:v>
                </c:pt>
                <c:pt idx="31193">
                  <c:v>0.76634259259259296</c:v>
                </c:pt>
                <c:pt idx="31194">
                  <c:v>0.76636574074074104</c:v>
                </c:pt>
                <c:pt idx="31195">
                  <c:v>0.76638888888888901</c:v>
                </c:pt>
                <c:pt idx="31196">
                  <c:v>0.76641203703703698</c:v>
                </c:pt>
                <c:pt idx="31197">
                  <c:v>0.76643518518518505</c:v>
                </c:pt>
                <c:pt idx="31198">
                  <c:v>0.76645833333333302</c:v>
                </c:pt>
                <c:pt idx="31199">
                  <c:v>0.76648148148148199</c:v>
                </c:pt>
                <c:pt idx="31200">
                  <c:v>0.76650462962962995</c:v>
                </c:pt>
                <c:pt idx="31201">
                  <c:v>0.76653935185185196</c:v>
                </c:pt>
                <c:pt idx="31202">
                  <c:v>0.76656250000000004</c:v>
                </c:pt>
                <c:pt idx="31203">
                  <c:v>0.766585648148148</c:v>
                </c:pt>
                <c:pt idx="31204">
                  <c:v>0.76660879629629597</c:v>
                </c:pt>
                <c:pt idx="31205">
                  <c:v>0.76663194444444505</c:v>
                </c:pt>
                <c:pt idx="31206">
                  <c:v>0.76665509259259301</c:v>
                </c:pt>
                <c:pt idx="31207">
                  <c:v>0.76667824074074098</c:v>
                </c:pt>
                <c:pt idx="31208">
                  <c:v>0.76670138888888895</c:v>
                </c:pt>
                <c:pt idx="31209">
                  <c:v>0.76673611111111095</c:v>
                </c:pt>
                <c:pt idx="31210">
                  <c:v>0.76675925925925903</c:v>
                </c:pt>
                <c:pt idx="31211">
                  <c:v>0.766782407407407</c:v>
                </c:pt>
                <c:pt idx="31212">
                  <c:v>0.76680555555555596</c:v>
                </c:pt>
                <c:pt idx="31213">
                  <c:v>0.76682870370370404</c:v>
                </c:pt>
                <c:pt idx="31214">
                  <c:v>0.76685185185185201</c:v>
                </c:pt>
                <c:pt idx="31215">
                  <c:v>0.76687499999999997</c:v>
                </c:pt>
                <c:pt idx="31216">
                  <c:v>0.76689814814814805</c:v>
                </c:pt>
                <c:pt idx="31217">
                  <c:v>0.76692129629629602</c:v>
                </c:pt>
                <c:pt idx="31218">
                  <c:v>0.76695601851851902</c:v>
                </c:pt>
                <c:pt idx="31219">
                  <c:v>0.76697916666666699</c:v>
                </c:pt>
                <c:pt idx="31220">
                  <c:v>0.76700231481481496</c:v>
                </c:pt>
                <c:pt idx="31221">
                  <c:v>0.76702546296296303</c:v>
                </c:pt>
                <c:pt idx="31222">
                  <c:v>0.767048611111111</c:v>
                </c:pt>
                <c:pt idx="31223">
                  <c:v>0.76707175925925897</c:v>
                </c:pt>
                <c:pt idx="31224">
                  <c:v>0.76709490740740804</c:v>
                </c:pt>
                <c:pt idx="31225">
                  <c:v>0.76711805555555601</c:v>
                </c:pt>
                <c:pt idx="31226">
                  <c:v>0.76714120370370398</c:v>
                </c:pt>
                <c:pt idx="31227">
                  <c:v>0.76717592592592598</c:v>
                </c:pt>
                <c:pt idx="31228">
                  <c:v>0.76719907407407395</c:v>
                </c:pt>
                <c:pt idx="31229">
                  <c:v>0.76722222222222203</c:v>
                </c:pt>
                <c:pt idx="31230">
                  <c:v>0.76724537037036999</c:v>
                </c:pt>
                <c:pt idx="31231">
                  <c:v>0.76726851851851896</c:v>
                </c:pt>
                <c:pt idx="31232">
                  <c:v>0.76729166666666704</c:v>
                </c:pt>
                <c:pt idx="31233">
                  <c:v>0.767314814814815</c:v>
                </c:pt>
                <c:pt idx="31234">
                  <c:v>0.76733796296296297</c:v>
                </c:pt>
                <c:pt idx="31235">
                  <c:v>0.76737268518518498</c:v>
                </c:pt>
                <c:pt idx="31236">
                  <c:v>0.76739583333333405</c:v>
                </c:pt>
                <c:pt idx="31237">
                  <c:v>0.76741898148148102</c:v>
                </c:pt>
                <c:pt idx="31238">
                  <c:v>0.76744212962962899</c:v>
                </c:pt>
                <c:pt idx="31239">
                  <c:v>0.76746527777777795</c:v>
                </c:pt>
                <c:pt idx="31240">
                  <c:v>0.76748842592592603</c:v>
                </c:pt>
                <c:pt idx="31241">
                  <c:v>0.767511574074074</c:v>
                </c:pt>
                <c:pt idx="31242">
                  <c:v>0.76753472222222197</c:v>
                </c:pt>
                <c:pt idx="31243">
                  <c:v>0.76755787037037104</c:v>
                </c:pt>
                <c:pt idx="31244">
                  <c:v>0.76759259259259305</c:v>
                </c:pt>
                <c:pt idx="31245">
                  <c:v>0.76761574074074101</c:v>
                </c:pt>
                <c:pt idx="31246">
                  <c:v>0.76763888888888898</c:v>
                </c:pt>
                <c:pt idx="31247">
                  <c:v>0.76766203703703695</c:v>
                </c:pt>
                <c:pt idx="31248">
                  <c:v>0.76768518518518503</c:v>
                </c:pt>
                <c:pt idx="31249">
                  <c:v>0.76770833333333299</c:v>
                </c:pt>
                <c:pt idx="31250">
                  <c:v>0.767743055555556</c:v>
                </c:pt>
                <c:pt idx="31251">
                  <c:v>0.76776620370370396</c:v>
                </c:pt>
                <c:pt idx="31252">
                  <c:v>0.76778935185185204</c:v>
                </c:pt>
                <c:pt idx="31253">
                  <c:v>0.76781250000000001</c:v>
                </c:pt>
                <c:pt idx="31254">
                  <c:v>0.76783564814814798</c:v>
                </c:pt>
                <c:pt idx="31255">
                  <c:v>0.76785879629629605</c:v>
                </c:pt>
                <c:pt idx="31256">
                  <c:v>0.76788194444444502</c:v>
                </c:pt>
                <c:pt idx="31257">
                  <c:v>0.76790509259259299</c:v>
                </c:pt>
                <c:pt idx="31258">
                  <c:v>0.76793981481481499</c:v>
                </c:pt>
                <c:pt idx="31259">
                  <c:v>0.76796296296296296</c:v>
                </c:pt>
                <c:pt idx="31260">
                  <c:v>0.76798611111111104</c:v>
                </c:pt>
                <c:pt idx="31261">
                  <c:v>0.768009259259259</c:v>
                </c:pt>
                <c:pt idx="31262">
                  <c:v>0.76803240740740697</c:v>
                </c:pt>
                <c:pt idx="31263">
                  <c:v>0.76805555555555605</c:v>
                </c:pt>
                <c:pt idx="31264">
                  <c:v>0.76807870370370401</c:v>
                </c:pt>
                <c:pt idx="31265">
                  <c:v>0.76810185185185198</c:v>
                </c:pt>
                <c:pt idx="31266">
                  <c:v>0.76813657407407399</c:v>
                </c:pt>
                <c:pt idx="31267">
                  <c:v>0.76815972222222195</c:v>
                </c:pt>
                <c:pt idx="31268">
                  <c:v>0.76818287037037103</c:v>
                </c:pt>
                <c:pt idx="31269">
                  <c:v>0.768206018518519</c:v>
                </c:pt>
                <c:pt idx="31270">
                  <c:v>0.76822916666666696</c:v>
                </c:pt>
                <c:pt idx="31271">
                  <c:v>0.76825231481481504</c:v>
                </c:pt>
                <c:pt idx="31272">
                  <c:v>0.76827546296296301</c:v>
                </c:pt>
                <c:pt idx="31273">
                  <c:v>0.76829861111111097</c:v>
                </c:pt>
                <c:pt idx="31274">
                  <c:v>0.76832175925925905</c:v>
                </c:pt>
                <c:pt idx="31275">
                  <c:v>0.76835648148148195</c:v>
                </c:pt>
                <c:pt idx="31276">
                  <c:v>0.76837962962963002</c:v>
                </c:pt>
                <c:pt idx="31277">
                  <c:v>0.76840277777777799</c:v>
                </c:pt>
                <c:pt idx="31278">
                  <c:v>0.76842592592592596</c:v>
                </c:pt>
                <c:pt idx="31279">
                  <c:v>0.76844907407407403</c:v>
                </c:pt>
                <c:pt idx="31280">
                  <c:v>0.768472222222222</c:v>
                </c:pt>
                <c:pt idx="31281">
                  <c:v>0.76849537037037097</c:v>
                </c:pt>
                <c:pt idx="31282">
                  <c:v>0.76851851851851904</c:v>
                </c:pt>
                <c:pt idx="31283">
                  <c:v>0.76855324074074105</c:v>
                </c:pt>
                <c:pt idx="31284">
                  <c:v>0.76857638888888902</c:v>
                </c:pt>
                <c:pt idx="31285">
                  <c:v>0.76859953703703698</c:v>
                </c:pt>
                <c:pt idx="31286">
                  <c:v>0.76862268518518495</c:v>
                </c:pt>
                <c:pt idx="31287">
                  <c:v>0.76864583333333403</c:v>
                </c:pt>
                <c:pt idx="31288">
                  <c:v>0.768668981481481</c:v>
                </c:pt>
                <c:pt idx="31289">
                  <c:v>0.76869212962962996</c:v>
                </c:pt>
                <c:pt idx="31290">
                  <c:v>0.76871527777777804</c:v>
                </c:pt>
                <c:pt idx="31291">
                  <c:v>0.76873842592592601</c:v>
                </c:pt>
                <c:pt idx="31292">
                  <c:v>0.76877314814814801</c:v>
                </c:pt>
                <c:pt idx="31293">
                  <c:v>0.76879629629629598</c:v>
                </c:pt>
                <c:pt idx="31294">
                  <c:v>0.76881944444444505</c:v>
                </c:pt>
                <c:pt idx="31295">
                  <c:v>0.76884259259259302</c:v>
                </c:pt>
                <c:pt idx="31296">
                  <c:v>0.76886574074074099</c:v>
                </c:pt>
                <c:pt idx="31297">
                  <c:v>0.76888888888888896</c:v>
                </c:pt>
                <c:pt idx="31298">
                  <c:v>0.76891203703703703</c:v>
                </c:pt>
                <c:pt idx="31299">
                  <c:v>0.768935185185185</c:v>
                </c:pt>
                <c:pt idx="31300">
                  <c:v>0.76896990740740701</c:v>
                </c:pt>
                <c:pt idx="31301">
                  <c:v>0.76899305555555597</c:v>
                </c:pt>
                <c:pt idx="31302">
                  <c:v>0.76901620370370405</c:v>
                </c:pt>
                <c:pt idx="31303">
                  <c:v>0.76903935185185202</c:v>
                </c:pt>
                <c:pt idx="31304">
                  <c:v>0.76906249999999998</c:v>
                </c:pt>
                <c:pt idx="31305">
                  <c:v>0.76908564814814795</c:v>
                </c:pt>
                <c:pt idx="31306">
                  <c:v>0.76910879629629603</c:v>
                </c:pt>
                <c:pt idx="31307">
                  <c:v>0.76913194444444499</c:v>
                </c:pt>
                <c:pt idx="31308">
                  <c:v>0.769166666666667</c:v>
                </c:pt>
                <c:pt idx="31309">
                  <c:v>0.76918981481481496</c:v>
                </c:pt>
                <c:pt idx="31310">
                  <c:v>0.76921296296296304</c:v>
                </c:pt>
                <c:pt idx="31311">
                  <c:v>0.76923611111111101</c:v>
                </c:pt>
                <c:pt idx="31312">
                  <c:v>0.76925925925925898</c:v>
                </c:pt>
                <c:pt idx="31313">
                  <c:v>0.76928240740740705</c:v>
                </c:pt>
                <c:pt idx="31314">
                  <c:v>0.76930555555555602</c:v>
                </c:pt>
                <c:pt idx="31315">
                  <c:v>0.76932870370370399</c:v>
                </c:pt>
                <c:pt idx="31316">
                  <c:v>0.76935185185185195</c:v>
                </c:pt>
                <c:pt idx="31317">
                  <c:v>0.76938657407407396</c:v>
                </c:pt>
                <c:pt idx="31318">
                  <c:v>0.76940972222222204</c:v>
                </c:pt>
                <c:pt idx="31319">
                  <c:v>0.76943287037037</c:v>
                </c:pt>
                <c:pt idx="31320">
                  <c:v>0.76945601851851897</c:v>
                </c:pt>
                <c:pt idx="31321">
                  <c:v>0.76947916666666705</c:v>
                </c:pt>
                <c:pt idx="31322">
                  <c:v>0.76950231481481501</c:v>
                </c:pt>
                <c:pt idx="31323">
                  <c:v>0.76952546296296298</c:v>
                </c:pt>
                <c:pt idx="31324">
                  <c:v>0.76954861111111095</c:v>
                </c:pt>
                <c:pt idx="31325">
                  <c:v>0.76958333333333295</c:v>
                </c:pt>
                <c:pt idx="31326">
                  <c:v>0.76960648148148203</c:v>
                </c:pt>
                <c:pt idx="31327">
                  <c:v>0.76962962962963</c:v>
                </c:pt>
                <c:pt idx="31328">
                  <c:v>0.76965277777777796</c:v>
                </c:pt>
                <c:pt idx="31329">
                  <c:v>0.76967592592592604</c:v>
                </c:pt>
                <c:pt idx="31330">
                  <c:v>0.76969907407407401</c:v>
                </c:pt>
                <c:pt idx="31331">
                  <c:v>0.76972222222222197</c:v>
                </c:pt>
                <c:pt idx="31332">
                  <c:v>0.76974537037037105</c:v>
                </c:pt>
                <c:pt idx="31333">
                  <c:v>0.76976851851851902</c:v>
                </c:pt>
                <c:pt idx="31334">
                  <c:v>0.76980324074074102</c:v>
                </c:pt>
                <c:pt idx="31335">
                  <c:v>0.76982638888888899</c:v>
                </c:pt>
                <c:pt idx="31336">
                  <c:v>0.76984953703703696</c:v>
                </c:pt>
                <c:pt idx="31337">
                  <c:v>0.76987268518518504</c:v>
                </c:pt>
                <c:pt idx="31338">
                  <c:v>0.769895833333334</c:v>
                </c:pt>
                <c:pt idx="31339">
                  <c:v>0.76991898148148197</c:v>
                </c:pt>
                <c:pt idx="31340">
                  <c:v>0.76994212962963005</c:v>
                </c:pt>
                <c:pt idx="31341">
                  <c:v>0.76996527777777801</c:v>
                </c:pt>
                <c:pt idx="31342">
                  <c:v>0.76998842592592598</c:v>
                </c:pt>
                <c:pt idx="31343">
                  <c:v>0.77002314814814798</c:v>
                </c:pt>
                <c:pt idx="31344">
                  <c:v>0.77004629629629595</c:v>
                </c:pt>
                <c:pt idx="31345">
                  <c:v>0.77006944444444403</c:v>
                </c:pt>
                <c:pt idx="31346">
                  <c:v>0.77009259259259299</c:v>
                </c:pt>
                <c:pt idx="31347">
                  <c:v>0.77011574074073996</c:v>
                </c:pt>
                <c:pt idx="31348">
                  <c:v>0.77013888888888904</c:v>
                </c:pt>
                <c:pt idx="31349">
                  <c:v>0.77016203703703701</c:v>
                </c:pt>
                <c:pt idx="31350">
                  <c:v>0.77018518518518497</c:v>
                </c:pt>
                <c:pt idx="31351">
                  <c:v>0.77020833333333305</c:v>
                </c:pt>
                <c:pt idx="31352">
                  <c:v>0.77024305555555606</c:v>
                </c:pt>
                <c:pt idx="31353">
                  <c:v>0.77026620370370402</c:v>
                </c:pt>
                <c:pt idx="31354">
                  <c:v>0.77028935185185199</c:v>
                </c:pt>
                <c:pt idx="31355">
                  <c:v>0.77031249999999996</c:v>
                </c:pt>
                <c:pt idx="31356">
                  <c:v>0.77033564814814803</c:v>
                </c:pt>
                <c:pt idx="31357">
                  <c:v>0.770358796296296</c:v>
                </c:pt>
                <c:pt idx="31358">
                  <c:v>0.77038194444444397</c:v>
                </c:pt>
                <c:pt idx="31359">
                  <c:v>0.77040509259259304</c:v>
                </c:pt>
                <c:pt idx="31360">
                  <c:v>0.77043981481481505</c:v>
                </c:pt>
                <c:pt idx="31361">
                  <c:v>0.77046296296296202</c:v>
                </c:pt>
                <c:pt idx="31362">
                  <c:v>0.77048611111111098</c:v>
                </c:pt>
                <c:pt idx="31363">
                  <c:v>0.77050925925925895</c:v>
                </c:pt>
                <c:pt idx="31364">
                  <c:v>0.77053240740740703</c:v>
                </c:pt>
                <c:pt idx="31365">
                  <c:v>0.77055555555555499</c:v>
                </c:pt>
                <c:pt idx="31366">
                  <c:v>0.77057870370370396</c:v>
                </c:pt>
                <c:pt idx="31367">
                  <c:v>0.77060185185185204</c:v>
                </c:pt>
                <c:pt idx="31368">
                  <c:v>0.770625</c:v>
                </c:pt>
                <c:pt idx="31369">
                  <c:v>0.77065972222222201</c:v>
                </c:pt>
                <c:pt idx="31370">
                  <c:v>0.77068287037036998</c:v>
                </c:pt>
                <c:pt idx="31371">
                  <c:v>0.77070601851851905</c:v>
                </c:pt>
                <c:pt idx="31372">
                  <c:v>0.77072916666666702</c:v>
                </c:pt>
                <c:pt idx="31373">
                  <c:v>0.77075231481481499</c:v>
                </c:pt>
                <c:pt idx="31374">
                  <c:v>0.77077546296296295</c:v>
                </c:pt>
                <c:pt idx="31375">
                  <c:v>0.77079861111111103</c:v>
                </c:pt>
                <c:pt idx="31376">
                  <c:v>0.770821759259259</c:v>
                </c:pt>
                <c:pt idx="31377">
                  <c:v>0.77084490740740697</c:v>
                </c:pt>
                <c:pt idx="31378">
                  <c:v>0.77087962962962997</c:v>
                </c:pt>
                <c:pt idx="31379">
                  <c:v>0.77090277777777805</c:v>
                </c:pt>
                <c:pt idx="31380">
                  <c:v>0.77092592592592601</c:v>
                </c:pt>
                <c:pt idx="31381">
                  <c:v>0.77094907407407398</c:v>
                </c:pt>
                <c:pt idx="31382">
                  <c:v>0.77097222222222195</c:v>
                </c:pt>
                <c:pt idx="31383">
                  <c:v>0.77099537037037102</c:v>
                </c:pt>
                <c:pt idx="31384">
                  <c:v>0.77101851851851899</c:v>
                </c:pt>
                <c:pt idx="31385">
                  <c:v>0.77104166666666696</c:v>
                </c:pt>
                <c:pt idx="31386">
                  <c:v>0.77107638888888896</c:v>
                </c:pt>
                <c:pt idx="31387">
                  <c:v>0.77109953703703704</c:v>
                </c:pt>
                <c:pt idx="31388">
                  <c:v>0.77112268518518501</c:v>
                </c:pt>
                <c:pt idx="31389">
                  <c:v>0.77114583333333298</c:v>
                </c:pt>
                <c:pt idx="31390">
                  <c:v>0.77116898148148105</c:v>
                </c:pt>
                <c:pt idx="31391">
                  <c:v>0.77119212962963002</c:v>
                </c:pt>
                <c:pt idx="31392">
                  <c:v>0.77121527777777799</c:v>
                </c:pt>
                <c:pt idx="31393">
                  <c:v>0.77123842592592595</c:v>
                </c:pt>
                <c:pt idx="31394">
                  <c:v>0.77126157407407403</c:v>
                </c:pt>
                <c:pt idx="31395">
                  <c:v>0.77129629629629604</c:v>
                </c:pt>
                <c:pt idx="31396">
                  <c:v>0.771319444444444</c:v>
                </c:pt>
                <c:pt idx="31397">
                  <c:v>0.77134259259259297</c:v>
                </c:pt>
                <c:pt idx="31398">
                  <c:v>0.77136574074074005</c:v>
                </c:pt>
                <c:pt idx="31399">
                  <c:v>0.77138888888888901</c:v>
                </c:pt>
                <c:pt idx="31400">
                  <c:v>0.77141203703703698</c:v>
                </c:pt>
                <c:pt idx="31401">
                  <c:v>0.77143518518518495</c:v>
                </c:pt>
                <c:pt idx="31402">
                  <c:v>0.77145833333333302</c:v>
                </c:pt>
                <c:pt idx="31403">
                  <c:v>0.77149305555555603</c:v>
                </c:pt>
                <c:pt idx="31404">
                  <c:v>0.771516203703704</c:v>
                </c:pt>
                <c:pt idx="31405">
                  <c:v>0.77153935185185196</c:v>
                </c:pt>
                <c:pt idx="31406">
                  <c:v>0.77156250000000004</c:v>
                </c:pt>
                <c:pt idx="31407">
                  <c:v>0.77158564814814801</c:v>
                </c:pt>
                <c:pt idx="31408">
                  <c:v>0.77160879629629597</c:v>
                </c:pt>
                <c:pt idx="31409">
                  <c:v>0.77163194444444505</c:v>
                </c:pt>
                <c:pt idx="31410">
                  <c:v>0.77165509259259302</c:v>
                </c:pt>
                <c:pt idx="31411">
                  <c:v>0.77168981481481502</c:v>
                </c:pt>
                <c:pt idx="31412">
                  <c:v>0.77171296296296299</c:v>
                </c:pt>
                <c:pt idx="31413">
                  <c:v>0.77173611111111096</c:v>
                </c:pt>
                <c:pt idx="31414">
                  <c:v>0.77175925925925903</c:v>
                </c:pt>
                <c:pt idx="31415">
                  <c:v>0.771782407407407</c:v>
                </c:pt>
                <c:pt idx="31416">
                  <c:v>0.77180555555555597</c:v>
                </c:pt>
                <c:pt idx="31417">
                  <c:v>0.77182870370370404</c:v>
                </c:pt>
                <c:pt idx="31418">
                  <c:v>0.77185185185185201</c:v>
                </c:pt>
                <c:pt idx="31419">
                  <c:v>0.77187499999999998</c:v>
                </c:pt>
                <c:pt idx="31420">
                  <c:v>0.77190972222222198</c:v>
                </c:pt>
                <c:pt idx="31421">
                  <c:v>0.77193287037036995</c:v>
                </c:pt>
                <c:pt idx="31422">
                  <c:v>0.77195601851851903</c:v>
                </c:pt>
                <c:pt idx="31423">
                  <c:v>0.77197916666666699</c:v>
                </c:pt>
                <c:pt idx="31424">
                  <c:v>0.77200231481481496</c:v>
                </c:pt>
                <c:pt idx="31425">
                  <c:v>0.77202546296296304</c:v>
                </c:pt>
                <c:pt idx="31426">
                  <c:v>0.77204861111111101</c:v>
                </c:pt>
                <c:pt idx="31427">
                  <c:v>0.77207175925925897</c:v>
                </c:pt>
                <c:pt idx="31428">
                  <c:v>0.77210648148148098</c:v>
                </c:pt>
                <c:pt idx="31429">
                  <c:v>0.77212962962963005</c:v>
                </c:pt>
                <c:pt idx="31430">
                  <c:v>0.77215277777777802</c:v>
                </c:pt>
                <c:pt idx="31431">
                  <c:v>0.77217592592592599</c:v>
                </c:pt>
                <c:pt idx="31432">
                  <c:v>0.77219907407407395</c:v>
                </c:pt>
                <c:pt idx="31433">
                  <c:v>0.77222222222222203</c:v>
                </c:pt>
                <c:pt idx="31434">
                  <c:v>0.77224537037037</c:v>
                </c:pt>
                <c:pt idx="31435">
                  <c:v>0.77226851851851896</c:v>
                </c:pt>
                <c:pt idx="31436">
                  <c:v>0.77229166666666704</c:v>
                </c:pt>
                <c:pt idx="31437">
                  <c:v>0.77231481481481501</c:v>
                </c:pt>
                <c:pt idx="31438">
                  <c:v>0.77234953703703701</c:v>
                </c:pt>
                <c:pt idx="31439">
                  <c:v>0.77237268518518498</c:v>
                </c:pt>
                <c:pt idx="31440">
                  <c:v>0.77239583333333395</c:v>
                </c:pt>
                <c:pt idx="31441">
                  <c:v>0.77241898148148103</c:v>
                </c:pt>
                <c:pt idx="31442">
                  <c:v>0.77244212962962899</c:v>
                </c:pt>
                <c:pt idx="31443">
                  <c:v>0.77246527777777796</c:v>
                </c:pt>
                <c:pt idx="31444">
                  <c:v>0.77248842592592604</c:v>
                </c:pt>
                <c:pt idx="31445">
                  <c:v>0.772511574074074</c:v>
                </c:pt>
                <c:pt idx="31446">
                  <c:v>0.77254629629629601</c:v>
                </c:pt>
                <c:pt idx="31447">
                  <c:v>0.77256944444444398</c:v>
                </c:pt>
                <c:pt idx="31448">
                  <c:v>0.77259259259259305</c:v>
                </c:pt>
                <c:pt idx="31449">
                  <c:v>0.77261574074074102</c:v>
                </c:pt>
                <c:pt idx="31450">
                  <c:v>0.77263888888888899</c:v>
                </c:pt>
                <c:pt idx="31451">
                  <c:v>0.77266203703703695</c:v>
                </c:pt>
                <c:pt idx="31452">
                  <c:v>0.77268518518518503</c:v>
                </c:pt>
                <c:pt idx="31453">
                  <c:v>0.772708333333333</c:v>
                </c:pt>
                <c:pt idx="31454">
                  <c:v>0.77273148148148196</c:v>
                </c:pt>
                <c:pt idx="31455">
                  <c:v>0.77276620370370297</c:v>
                </c:pt>
                <c:pt idx="31456">
                  <c:v>0.77278935185185205</c:v>
                </c:pt>
                <c:pt idx="31457">
                  <c:v>0.77281250000000001</c:v>
                </c:pt>
                <c:pt idx="31458">
                  <c:v>0.77283564814814798</c:v>
                </c:pt>
                <c:pt idx="31459">
                  <c:v>0.77285879629629595</c:v>
                </c:pt>
                <c:pt idx="31460">
                  <c:v>0.77288194444444502</c:v>
                </c:pt>
                <c:pt idx="31461">
                  <c:v>0.77290509259259299</c:v>
                </c:pt>
                <c:pt idx="31462">
                  <c:v>0.77292824074074096</c:v>
                </c:pt>
                <c:pt idx="31463">
                  <c:v>0.77296296296296296</c:v>
                </c:pt>
                <c:pt idx="31464">
                  <c:v>0.77298611111111104</c:v>
                </c:pt>
                <c:pt idx="31465">
                  <c:v>0.77300925925925901</c:v>
                </c:pt>
                <c:pt idx="31466">
                  <c:v>0.77303240740740697</c:v>
                </c:pt>
                <c:pt idx="31467">
                  <c:v>0.77305555555555605</c:v>
                </c:pt>
                <c:pt idx="31468">
                  <c:v>0.77307870370370402</c:v>
                </c:pt>
                <c:pt idx="31469">
                  <c:v>0.77310185185185198</c:v>
                </c:pt>
                <c:pt idx="31470">
                  <c:v>0.77312499999999995</c:v>
                </c:pt>
                <c:pt idx="31471">
                  <c:v>0.77315972222222196</c:v>
                </c:pt>
                <c:pt idx="31472">
                  <c:v>0.77318287037037003</c:v>
                </c:pt>
                <c:pt idx="31473">
                  <c:v>0.773206018518518</c:v>
                </c:pt>
                <c:pt idx="31474">
                  <c:v>0.77322916666666697</c:v>
                </c:pt>
                <c:pt idx="31475">
                  <c:v>0.77325231481481504</c:v>
                </c:pt>
                <c:pt idx="31476">
                  <c:v>0.77327546296296301</c:v>
                </c:pt>
                <c:pt idx="31477">
                  <c:v>0.77329861111111098</c:v>
                </c:pt>
                <c:pt idx="31478">
                  <c:v>0.77332175925925895</c:v>
                </c:pt>
                <c:pt idx="31479">
                  <c:v>0.77334490740740702</c:v>
                </c:pt>
                <c:pt idx="31480">
                  <c:v>0.77337962962963003</c:v>
                </c:pt>
                <c:pt idx="31481">
                  <c:v>0.77340277777777799</c:v>
                </c:pt>
                <c:pt idx="31482">
                  <c:v>0.77342592592592596</c:v>
                </c:pt>
                <c:pt idx="31483">
                  <c:v>0.77344907407407404</c:v>
                </c:pt>
                <c:pt idx="31484">
                  <c:v>0.77347222222222201</c:v>
                </c:pt>
                <c:pt idx="31485">
                  <c:v>0.77349537037036997</c:v>
                </c:pt>
                <c:pt idx="31486">
                  <c:v>0.77351851851851905</c:v>
                </c:pt>
                <c:pt idx="31487">
                  <c:v>0.77354166666666702</c:v>
                </c:pt>
                <c:pt idx="31488">
                  <c:v>0.77356481481481498</c:v>
                </c:pt>
                <c:pt idx="31489">
                  <c:v>0.77359953703703699</c:v>
                </c:pt>
                <c:pt idx="31490">
                  <c:v>0.77362268518518496</c:v>
                </c:pt>
                <c:pt idx="31491">
                  <c:v>0.77364583333333303</c:v>
                </c:pt>
                <c:pt idx="31492">
                  <c:v>0.773668981481481</c:v>
                </c:pt>
                <c:pt idx="31493">
                  <c:v>0.77369212962962897</c:v>
                </c:pt>
                <c:pt idx="31494">
                  <c:v>0.77371527777777804</c:v>
                </c:pt>
                <c:pt idx="31495">
                  <c:v>0.77373842592592601</c:v>
                </c:pt>
                <c:pt idx="31496">
                  <c:v>0.77376157407407398</c:v>
                </c:pt>
                <c:pt idx="31497">
                  <c:v>0.77378472222222205</c:v>
                </c:pt>
                <c:pt idx="31498">
                  <c:v>0.77381944444444395</c:v>
                </c:pt>
                <c:pt idx="31499">
                  <c:v>0.77384259259259303</c:v>
                </c:pt>
                <c:pt idx="31500">
                  <c:v>0.77386574074073999</c:v>
                </c:pt>
                <c:pt idx="31501">
                  <c:v>0.77388888888888896</c:v>
                </c:pt>
                <c:pt idx="31502">
                  <c:v>0.77391203703703704</c:v>
                </c:pt>
                <c:pt idx="31503">
                  <c:v>0.773935185185185</c:v>
                </c:pt>
                <c:pt idx="31504">
                  <c:v>0.77395833333333297</c:v>
                </c:pt>
                <c:pt idx="31505">
                  <c:v>0.77398148148148205</c:v>
                </c:pt>
                <c:pt idx="31506">
                  <c:v>0.77400462962963001</c:v>
                </c:pt>
                <c:pt idx="31507">
                  <c:v>0.77403935185185202</c:v>
                </c:pt>
                <c:pt idx="31508">
                  <c:v>0.77406249999999999</c:v>
                </c:pt>
                <c:pt idx="31509">
                  <c:v>0.77408564814814795</c:v>
                </c:pt>
                <c:pt idx="31510">
                  <c:v>0.77410879629629603</c:v>
                </c:pt>
                <c:pt idx="31511">
                  <c:v>0.774131944444444</c:v>
                </c:pt>
                <c:pt idx="31512">
                  <c:v>0.77415509259259296</c:v>
                </c:pt>
                <c:pt idx="31513">
                  <c:v>0.77417824074074104</c:v>
                </c:pt>
                <c:pt idx="31514">
                  <c:v>0.77420138888888901</c:v>
                </c:pt>
                <c:pt idx="31515">
                  <c:v>0.77423611111111101</c:v>
                </c:pt>
                <c:pt idx="31516">
                  <c:v>0.77425925925925898</c:v>
                </c:pt>
                <c:pt idx="31517">
                  <c:v>0.77428240740740695</c:v>
                </c:pt>
                <c:pt idx="31518">
                  <c:v>0.77430555555555602</c:v>
                </c:pt>
                <c:pt idx="31519">
                  <c:v>0.77432870370370399</c:v>
                </c:pt>
                <c:pt idx="31520">
                  <c:v>0.77435185185185196</c:v>
                </c:pt>
                <c:pt idx="31521">
                  <c:v>0.77437500000000004</c:v>
                </c:pt>
                <c:pt idx="31522">
                  <c:v>0.774398148148148</c:v>
                </c:pt>
                <c:pt idx="31523">
                  <c:v>0.77443287037037001</c:v>
                </c:pt>
                <c:pt idx="31524">
                  <c:v>0.77445601851851897</c:v>
                </c:pt>
                <c:pt idx="31525">
                  <c:v>0.77447916666666605</c:v>
                </c:pt>
                <c:pt idx="31526">
                  <c:v>0.77450231481481502</c:v>
                </c:pt>
                <c:pt idx="31527">
                  <c:v>0.77452546296296299</c:v>
                </c:pt>
                <c:pt idx="31528">
                  <c:v>0.77454861111111095</c:v>
                </c:pt>
                <c:pt idx="31529">
                  <c:v>0.77457175925925903</c:v>
                </c:pt>
                <c:pt idx="31530">
                  <c:v>0.774594907407407</c:v>
                </c:pt>
                <c:pt idx="31531">
                  <c:v>0.77462962962963</c:v>
                </c:pt>
                <c:pt idx="31532">
                  <c:v>0.77465277777777797</c:v>
                </c:pt>
                <c:pt idx="31533">
                  <c:v>0.77467592592592605</c:v>
                </c:pt>
                <c:pt idx="31534">
                  <c:v>0.77469907407407401</c:v>
                </c:pt>
                <c:pt idx="31535">
                  <c:v>0.77472222222222198</c:v>
                </c:pt>
                <c:pt idx="31536">
                  <c:v>0.77474537037036995</c:v>
                </c:pt>
                <c:pt idx="31537">
                  <c:v>0.77476851851851902</c:v>
                </c:pt>
                <c:pt idx="31538">
                  <c:v>0.77479166666666699</c:v>
                </c:pt>
                <c:pt idx="31539">
                  <c:v>0.77482638888888899</c:v>
                </c:pt>
                <c:pt idx="31540">
                  <c:v>0.77484953703703696</c:v>
                </c:pt>
                <c:pt idx="31541">
                  <c:v>0.77487268518518504</c:v>
                </c:pt>
                <c:pt idx="31542">
                  <c:v>0.77489583333333301</c:v>
                </c:pt>
                <c:pt idx="31543">
                  <c:v>0.77491898148148097</c:v>
                </c:pt>
                <c:pt idx="31544">
                  <c:v>0.77494212962962905</c:v>
                </c:pt>
                <c:pt idx="31545">
                  <c:v>0.77496527777777802</c:v>
                </c:pt>
                <c:pt idx="31546">
                  <c:v>0.77498842592592598</c:v>
                </c:pt>
                <c:pt idx="31547">
                  <c:v>0.77501157407407395</c:v>
                </c:pt>
                <c:pt idx="31548">
                  <c:v>0.77504629629629596</c:v>
                </c:pt>
                <c:pt idx="31549">
                  <c:v>0.77506944444444503</c:v>
                </c:pt>
                <c:pt idx="31550">
                  <c:v>0.775092592592593</c:v>
                </c:pt>
                <c:pt idx="31551">
                  <c:v>0.77511574074073997</c:v>
                </c:pt>
                <c:pt idx="31552">
                  <c:v>0.77513888888888904</c:v>
                </c:pt>
                <c:pt idx="31553">
                  <c:v>0.77516203703703701</c:v>
                </c:pt>
                <c:pt idx="31554">
                  <c:v>0.77518518518518498</c:v>
                </c:pt>
                <c:pt idx="31555">
                  <c:v>0.77520833333333306</c:v>
                </c:pt>
                <c:pt idx="31556">
                  <c:v>0.77523148148148202</c:v>
                </c:pt>
                <c:pt idx="31557">
                  <c:v>0.77526620370370403</c:v>
                </c:pt>
                <c:pt idx="31558">
                  <c:v>0.77528935185185199</c:v>
                </c:pt>
                <c:pt idx="31559">
                  <c:v>0.77531249999999996</c:v>
                </c:pt>
                <c:pt idx="31560">
                  <c:v>0.77533564814814804</c:v>
                </c:pt>
                <c:pt idx="31561">
                  <c:v>0.775358796296296</c:v>
                </c:pt>
                <c:pt idx="31562">
                  <c:v>0.77538194444444397</c:v>
                </c:pt>
                <c:pt idx="31563">
                  <c:v>0.77540509259259305</c:v>
                </c:pt>
                <c:pt idx="31564">
                  <c:v>0.77542824074074101</c:v>
                </c:pt>
                <c:pt idx="31565">
                  <c:v>0.77545138888888898</c:v>
                </c:pt>
                <c:pt idx="31566">
                  <c:v>0.77548611111111099</c:v>
                </c:pt>
                <c:pt idx="31567">
                  <c:v>0.77550925925925895</c:v>
                </c:pt>
                <c:pt idx="31568">
                  <c:v>0.77553240740740703</c:v>
                </c:pt>
                <c:pt idx="31569">
                  <c:v>0.775555555555555</c:v>
                </c:pt>
                <c:pt idx="31570">
                  <c:v>0.77557870370370297</c:v>
                </c:pt>
                <c:pt idx="31571">
                  <c:v>0.77560185185185204</c:v>
                </c:pt>
                <c:pt idx="31572">
                  <c:v>0.77562500000000001</c:v>
                </c:pt>
                <c:pt idx="31573">
                  <c:v>0.77564814814814798</c:v>
                </c:pt>
                <c:pt idx="31574">
                  <c:v>0.77567129629629605</c:v>
                </c:pt>
                <c:pt idx="31575">
                  <c:v>0.77570601851851895</c:v>
                </c:pt>
                <c:pt idx="31576">
                  <c:v>0.77572916666666702</c:v>
                </c:pt>
                <c:pt idx="31577">
                  <c:v>0.77575231481481499</c:v>
                </c:pt>
                <c:pt idx="31578">
                  <c:v>0.77577546296296296</c:v>
                </c:pt>
                <c:pt idx="31579">
                  <c:v>0.77579861111111104</c:v>
                </c:pt>
                <c:pt idx="31580">
                  <c:v>0.775821759259259</c:v>
                </c:pt>
                <c:pt idx="31581">
                  <c:v>0.77584490740740697</c:v>
                </c:pt>
                <c:pt idx="31582">
                  <c:v>0.77587962962962997</c:v>
                </c:pt>
                <c:pt idx="31583">
                  <c:v>0.77590277777777805</c:v>
                </c:pt>
                <c:pt idx="31584">
                  <c:v>0.77592592592592602</c:v>
                </c:pt>
                <c:pt idx="31585">
                  <c:v>0.77594907407407399</c:v>
                </c:pt>
                <c:pt idx="31586">
                  <c:v>0.77597222222222195</c:v>
                </c:pt>
                <c:pt idx="31587">
                  <c:v>0.77599537037037103</c:v>
                </c:pt>
                <c:pt idx="31588">
                  <c:v>0.776018518518519</c:v>
                </c:pt>
                <c:pt idx="31589">
                  <c:v>0.77604166666666696</c:v>
                </c:pt>
                <c:pt idx="31590">
                  <c:v>0.77607638888888897</c:v>
                </c:pt>
                <c:pt idx="31591">
                  <c:v>0.77609953703703705</c:v>
                </c:pt>
                <c:pt idx="31592">
                  <c:v>0.77612268518518501</c:v>
                </c:pt>
                <c:pt idx="31593">
                  <c:v>0.77614583333333398</c:v>
                </c:pt>
                <c:pt idx="31594">
                  <c:v>0.77616898148148095</c:v>
                </c:pt>
                <c:pt idx="31595">
                  <c:v>0.77619212962963002</c:v>
                </c:pt>
                <c:pt idx="31596">
                  <c:v>0.77621527777777799</c:v>
                </c:pt>
                <c:pt idx="31597">
                  <c:v>0.77623842592592596</c:v>
                </c:pt>
                <c:pt idx="31598">
                  <c:v>0.77627314814814796</c:v>
                </c:pt>
                <c:pt idx="31599">
                  <c:v>0.77629629629629604</c:v>
                </c:pt>
                <c:pt idx="31600">
                  <c:v>0.77631944444444401</c:v>
                </c:pt>
                <c:pt idx="31601">
                  <c:v>0.77634259259259297</c:v>
                </c:pt>
                <c:pt idx="31602">
                  <c:v>0.77636574074074105</c:v>
                </c:pt>
                <c:pt idx="31603">
                  <c:v>0.77638888888888902</c:v>
                </c:pt>
                <c:pt idx="31604">
                  <c:v>0.77641203703703698</c:v>
                </c:pt>
                <c:pt idx="31605">
                  <c:v>0.77643518518518495</c:v>
                </c:pt>
                <c:pt idx="31606">
                  <c:v>0.77646990740740696</c:v>
                </c:pt>
                <c:pt idx="31607">
                  <c:v>0.77649305555555603</c:v>
                </c:pt>
                <c:pt idx="31608">
                  <c:v>0.776516203703703</c:v>
                </c:pt>
                <c:pt idx="31609">
                  <c:v>0.77653935185185197</c:v>
                </c:pt>
                <c:pt idx="31610">
                  <c:v>0.77656250000000004</c:v>
                </c:pt>
                <c:pt idx="31611">
                  <c:v>0.77658564814814801</c:v>
                </c:pt>
                <c:pt idx="31612">
                  <c:v>0.77660879629629598</c:v>
                </c:pt>
                <c:pt idx="31613">
                  <c:v>0.77663194444444505</c:v>
                </c:pt>
                <c:pt idx="31614">
                  <c:v>0.77665509259259302</c:v>
                </c:pt>
                <c:pt idx="31615">
                  <c:v>0.77668981481481503</c:v>
                </c:pt>
                <c:pt idx="31616">
                  <c:v>0.77671296296296299</c:v>
                </c:pt>
                <c:pt idx="31617">
                  <c:v>0.77673611111111096</c:v>
                </c:pt>
                <c:pt idx="31618">
                  <c:v>0.77675925925925904</c:v>
                </c:pt>
                <c:pt idx="31619">
                  <c:v>0.77678240740740701</c:v>
                </c:pt>
                <c:pt idx="31620">
                  <c:v>0.77680555555555597</c:v>
                </c:pt>
                <c:pt idx="31621">
                  <c:v>0.77682870370370405</c:v>
                </c:pt>
                <c:pt idx="31622">
                  <c:v>0.77685185185185202</c:v>
                </c:pt>
                <c:pt idx="31623">
                  <c:v>0.77688657407407402</c:v>
                </c:pt>
                <c:pt idx="31624">
                  <c:v>0.77690972222222199</c:v>
                </c:pt>
                <c:pt idx="31625">
                  <c:v>0.77693287037036995</c:v>
                </c:pt>
                <c:pt idx="31626">
                  <c:v>0.77695601851851903</c:v>
                </c:pt>
                <c:pt idx="31627">
                  <c:v>0.776979166666667</c:v>
                </c:pt>
                <c:pt idx="31628">
                  <c:v>0.77700231481481496</c:v>
                </c:pt>
                <c:pt idx="31629">
                  <c:v>0.77702546296296304</c:v>
                </c:pt>
                <c:pt idx="31630">
                  <c:v>0.77704861111111101</c:v>
                </c:pt>
                <c:pt idx="31631">
                  <c:v>0.77707175925925898</c:v>
                </c:pt>
                <c:pt idx="31632">
                  <c:v>0.77709490740740705</c:v>
                </c:pt>
                <c:pt idx="31633">
                  <c:v>0.77712962962962995</c:v>
                </c:pt>
                <c:pt idx="31634">
                  <c:v>0.77715277777777803</c:v>
                </c:pt>
                <c:pt idx="31635">
                  <c:v>0.77717592592592599</c:v>
                </c:pt>
                <c:pt idx="31636">
                  <c:v>0.77719907407407396</c:v>
                </c:pt>
                <c:pt idx="31637">
                  <c:v>0.77722222222222204</c:v>
                </c:pt>
                <c:pt idx="31638">
                  <c:v>0.77724537037037</c:v>
                </c:pt>
                <c:pt idx="31639">
                  <c:v>0.77726851851851897</c:v>
                </c:pt>
                <c:pt idx="31640">
                  <c:v>0.77729166666666705</c:v>
                </c:pt>
                <c:pt idx="31641">
                  <c:v>0.77732638888888905</c:v>
                </c:pt>
                <c:pt idx="31642">
                  <c:v>0.77734953703703702</c:v>
                </c:pt>
                <c:pt idx="31643">
                  <c:v>0.77737268518518499</c:v>
                </c:pt>
                <c:pt idx="31644">
                  <c:v>0.77739583333333295</c:v>
                </c:pt>
                <c:pt idx="31645">
                  <c:v>0.77741898148148103</c:v>
                </c:pt>
                <c:pt idx="31646">
                  <c:v>0.777442129629629</c:v>
                </c:pt>
                <c:pt idx="31647">
                  <c:v>0.77746527777777796</c:v>
                </c:pt>
                <c:pt idx="31648">
                  <c:v>0.77748842592592604</c:v>
                </c:pt>
                <c:pt idx="31649">
                  <c:v>0.77752314814814805</c:v>
                </c:pt>
                <c:pt idx="31650">
                  <c:v>0.77754629629629601</c:v>
                </c:pt>
                <c:pt idx="31651">
                  <c:v>0.77756944444444398</c:v>
                </c:pt>
                <c:pt idx="31652">
                  <c:v>0.77759259259259295</c:v>
                </c:pt>
                <c:pt idx="31653">
                  <c:v>0.77761574074074102</c:v>
                </c:pt>
                <c:pt idx="31654">
                  <c:v>0.77763888888888899</c:v>
                </c:pt>
                <c:pt idx="31655">
                  <c:v>0.77766203703703696</c:v>
                </c:pt>
                <c:pt idx="31656">
                  <c:v>0.77768518518518504</c:v>
                </c:pt>
                <c:pt idx="31657">
                  <c:v>0.777708333333333</c:v>
                </c:pt>
                <c:pt idx="31658">
                  <c:v>0.77774305555555501</c:v>
                </c:pt>
                <c:pt idx="31659">
                  <c:v>0.77776620370370397</c:v>
                </c:pt>
                <c:pt idx="31660">
                  <c:v>0.77778935185185205</c:v>
                </c:pt>
                <c:pt idx="31661">
                  <c:v>0.77781250000000002</c:v>
                </c:pt>
                <c:pt idx="31662">
                  <c:v>0.77783564814814798</c:v>
                </c:pt>
                <c:pt idx="31663">
                  <c:v>0.77785879629629595</c:v>
                </c:pt>
                <c:pt idx="31664">
                  <c:v>0.77788194444444403</c:v>
                </c:pt>
                <c:pt idx="31665">
                  <c:v>0.77790509259259299</c:v>
                </c:pt>
                <c:pt idx="31666">
                  <c:v>0.77792824074074096</c:v>
                </c:pt>
                <c:pt idx="31667">
                  <c:v>0.77796296296296297</c:v>
                </c:pt>
                <c:pt idx="31668">
                  <c:v>0.77798611111111104</c:v>
                </c:pt>
                <c:pt idx="31669">
                  <c:v>0.77800925925925901</c:v>
                </c:pt>
                <c:pt idx="31670">
                  <c:v>0.77803240740740698</c:v>
                </c:pt>
                <c:pt idx="31671">
                  <c:v>0.77805555555555606</c:v>
                </c:pt>
                <c:pt idx="31672">
                  <c:v>0.77807870370370402</c:v>
                </c:pt>
                <c:pt idx="31673">
                  <c:v>0.77810185185185199</c:v>
                </c:pt>
                <c:pt idx="31674">
                  <c:v>0.77812499999999996</c:v>
                </c:pt>
                <c:pt idx="31675">
                  <c:v>0.77814814814814803</c:v>
                </c:pt>
                <c:pt idx="31676">
                  <c:v>0.77818287037037004</c:v>
                </c:pt>
                <c:pt idx="31677">
                  <c:v>0.778206018518519</c:v>
                </c:pt>
                <c:pt idx="31678">
                  <c:v>0.77822916666666597</c:v>
                </c:pt>
                <c:pt idx="31679">
                  <c:v>0.77825231481481505</c:v>
                </c:pt>
                <c:pt idx="31680">
                  <c:v>0.77827546296296302</c:v>
                </c:pt>
                <c:pt idx="31681">
                  <c:v>0.77829861111111098</c:v>
                </c:pt>
                <c:pt idx="31682">
                  <c:v>0.77832175925925895</c:v>
                </c:pt>
                <c:pt idx="31683">
                  <c:v>0.77834490740740803</c:v>
                </c:pt>
                <c:pt idx="31684">
                  <c:v>0.77836805555555499</c:v>
                </c:pt>
                <c:pt idx="31685">
                  <c:v>0.778402777777777</c:v>
                </c:pt>
                <c:pt idx="31686">
                  <c:v>0.77842592592592597</c:v>
                </c:pt>
                <c:pt idx="31687">
                  <c:v>0.77844907407407404</c:v>
                </c:pt>
                <c:pt idx="31688">
                  <c:v>0.77847222222222201</c:v>
                </c:pt>
                <c:pt idx="31689">
                  <c:v>0.77849537037036998</c:v>
                </c:pt>
                <c:pt idx="31690">
                  <c:v>0.77851851851851905</c:v>
                </c:pt>
                <c:pt idx="31691">
                  <c:v>0.77854166666666702</c:v>
                </c:pt>
                <c:pt idx="31692">
                  <c:v>0.77856481481481499</c:v>
                </c:pt>
                <c:pt idx="31693">
                  <c:v>0.77858796296296295</c:v>
                </c:pt>
                <c:pt idx="31694">
                  <c:v>0.77862268518518496</c:v>
                </c:pt>
                <c:pt idx="31695">
                  <c:v>0.77864583333333404</c:v>
                </c:pt>
                <c:pt idx="31696">
                  <c:v>0.778668981481481</c:v>
                </c:pt>
                <c:pt idx="31697">
                  <c:v>0.77869212962962897</c:v>
                </c:pt>
                <c:pt idx="31698">
                  <c:v>0.77871527777777805</c:v>
                </c:pt>
                <c:pt idx="31699">
                  <c:v>0.77873842592592601</c:v>
                </c:pt>
                <c:pt idx="31700">
                  <c:v>0.77876157407407398</c:v>
                </c:pt>
                <c:pt idx="31701">
                  <c:v>0.77878472222222195</c:v>
                </c:pt>
                <c:pt idx="31702">
                  <c:v>0.77880787037037102</c:v>
                </c:pt>
                <c:pt idx="31703">
                  <c:v>0.77884259259259303</c:v>
                </c:pt>
                <c:pt idx="31704">
                  <c:v>0.778865740740741</c:v>
                </c:pt>
                <c:pt idx="31705">
                  <c:v>0.77888888888888896</c:v>
                </c:pt>
                <c:pt idx="31706">
                  <c:v>0.77891203703703704</c:v>
                </c:pt>
                <c:pt idx="31707">
                  <c:v>0.77893518518518501</c:v>
                </c:pt>
                <c:pt idx="31708">
                  <c:v>0.77895833333333298</c:v>
                </c:pt>
                <c:pt idx="31709">
                  <c:v>0.77898148148148105</c:v>
                </c:pt>
                <c:pt idx="31710">
                  <c:v>0.77900462962963002</c:v>
                </c:pt>
                <c:pt idx="31711">
                  <c:v>0.77903935185185202</c:v>
                </c:pt>
                <c:pt idx="31712">
                  <c:v>0.77906249999999999</c:v>
                </c:pt>
                <c:pt idx="31713">
                  <c:v>0.77908564814814796</c:v>
                </c:pt>
                <c:pt idx="31714">
                  <c:v>0.77910879629629604</c:v>
                </c:pt>
                <c:pt idx="31715">
                  <c:v>0.779131944444444</c:v>
                </c:pt>
                <c:pt idx="31716">
                  <c:v>0.77915509259259297</c:v>
                </c:pt>
                <c:pt idx="31717">
                  <c:v>0.77917824074074105</c:v>
                </c:pt>
                <c:pt idx="31718">
                  <c:v>0.77920138888888901</c:v>
                </c:pt>
                <c:pt idx="31719">
                  <c:v>0.77923611111111102</c:v>
                </c:pt>
                <c:pt idx="31720">
                  <c:v>0.77925925925925899</c:v>
                </c:pt>
                <c:pt idx="31721">
                  <c:v>0.77928240740740695</c:v>
                </c:pt>
                <c:pt idx="31722">
                  <c:v>0.77930555555555603</c:v>
                </c:pt>
                <c:pt idx="31723">
                  <c:v>0.779328703703704</c:v>
                </c:pt>
                <c:pt idx="31724">
                  <c:v>0.77935185185185196</c:v>
                </c:pt>
                <c:pt idx="31725">
                  <c:v>0.77937500000000004</c:v>
                </c:pt>
                <c:pt idx="31726">
                  <c:v>0.77939814814814801</c:v>
                </c:pt>
                <c:pt idx="31727">
                  <c:v>0.77943287037037001</c:v>
                </c:pt>
                <c:pt idx="31728">
                  <c:v>0.77945601851851898</c:v>
                </c:pt>
                <c:pt idx="31729">
                  <c:v>0.77947916666666595</c:v>
                </c:pt>
                <c:pt idx="31730">
                  <c:v>0.77950231481481502</c:v>
                </c:pt>
                <c:pt idx="31731">
                  <c:v>0.77952546296296299</c:v>
                </c:pt>
                <c:pt idx="31732">
                  <c:v>0.77954861111111096</c:v>
                </c:pt>
                <c:pt idx="31733">
                  <c:v>0.77957175925925903</c:v>
                </c:pt>
                <c:pt idx="31734">
                  <c:v>0.779594907407407</c:v>
                </c:pt>
                <c:pt idx="31735">
                  <c:v>0.77961805555555597</c:v>
                </c:pt>
                <c:pt idx="31736">
                  <c:v>0.77965277777777797</c:v>
                </c:pt>
                <c:pt idx="31737">
                  <c:v>0.77967592592592605</c:v>
                </c:pt>
                <c:pt idx="31738">
                  <c:v>0.77969907407407402</c:v>
                </c:pt>
                <c:pt idx="31739">
                  <c:v>0.77972222222222198</c:v>
                </c:pt>
                <c:pt idx="31740">
                  <c:v>0.77974537037037095</c:v>
                </c:pt>
                <c:pt idx="31741">
                  <c:v>0.77976851851851903</c:v>
                </c:pt>
                <c:pt idx="31742">
                  <c:v>0.77979166666666699</c:v>
                </c:pt>
                <c:pt idx="31743">
                  <c:v>0.77981481481481496</c:v>
                </c:pt>
                <c:pt idx="31744">
                  <c:v>0.77983796296296304</c:v>
                </c:pt>
                <c:pt idx="31745">
                  <c:v>0.77987268518518504</c:v>
                </c:pt>
                <c:pt idx="31746">
                  <c:v>0.77989583333333301</c:v>
                </c:pt>
                <c:pt idx="31747">
                  <c:v>0.77991898148148098</c:v>
                </c:pt>
                <c:pt idx="31748">
                  <c:v>0.77994212962963005</c:v>
                </c:pt>
                <c:pt idx="31749">
                  <c:v>0.77996527777777802</c:v>
                </c:pt>
                <c:pt idx="31750">
                  <c:v>0.77998842592592599</c:v>
                </c:pt>
                <c:pt idx="31751">
                  <c:v>0.78001157407407395</c:v>
                </c:pt>
                <c:pt idx="31752">
                  <c:v>0.78003472222222203</c:v>
                </c:pt>
                <c:pt idx="31753">
                  <c:v>0.78005787037037</c:v>
                </c:pt>
                <c:pt idx="31754">
                  <c:v>0.78008101851851896</c:v>
                </c:pt>
                <c:pt idx="31755">
                  <c:v>0.78011574074073997</c:v>
                </c:pt>
                <c:pt idx="31756">
                  <c:v>0.78013888888888905</c:v>
                </c:pt>
                <c:pt idx="31757">
                  <c:v>0.78016203703703701</c:v>
                </c:pt>
                <c:pt idx="31758">
                  <c:v>0.78018518518518498</c:v>
                </c:pt>
                <c:pt idx="31759">
                  <c:v>0.78020833333333295</c:v>
                </c:pt>
                <c:pt idx="31760">
                  <c:v>0.78023148148148103</c:v>
                </c:pt>
                <c:pt idx="31761">
                  <c:v>0.78025462962962999</c:v>
                </c:pt>
                <c:pt idx="31762">
                  <c:v>0.78027777777777796</c:v>
                </c:pt>
                <c:pt idx="31763">
                  <c:v>0.78030092592592604</c:v>
                </c:pt>
                <c:pt idx="31764">
                  <c:v>0.78033564814814804</c:v>
                </c:pt>
                <c:pt idx="31765">
                  <c:v>0.78035879629629601</c:v>
                </c:pt>
                <c:pt idx="31766">
                  <c:v>0.78038194444444398</c:v>
                </c:pt>
                <c:pt idx="31767">
                  <c:v>0.78040509259259305</c:v>
                </c:pt>
                <c:pt idx="31768">
                  <c:v>0.78042824074074102</c:v>
                </c:pt>
                <c:pt idx="31769">
                  <c:v>0.78045138888888899</c:v>
                </c:pt>
                <c:pt idx="31770">
                  <c:v>0.78047453703703695</c:v>
                </c:pt>
                <c:pt idx="31771">
                  <c:v>0.78049768518518503</c:v>
                </c:pt>
                <c:pt idx="31772">
                  <c:v>0.78053240740740704</c:v>
                </c:pt>
                <c:pt idx="31773">
                  <c:v>0.780555555555556</c:v>
                </c:pt>
                <c:pt idx="31774">
                  <c:v>0.78057870370370297</c:v>
                </c:pt>
                <c:pt idx="31775">
                  <c:v>0.78060185185185205</c:v>
                </c:pt>
                <c:pt idx="31776">
                  <c:v>0.78062500000000001</c:v>
                </c:pt>
                <c:pt idx="31777">
                  <c:v>0.78064814814814798</c:v>
                </c:pt>
                <c:pt idx="31778">
                  <c:v>0.78067129629629595</c:v>
                </c:pt>
                <c:pt idx="31779">
                  <c:v>0.78070601851851895</c:v>
                </c:pt>
                <c:pt idx="31780">
                  <c:v>0.78072916666666703</c:v>
                </c:pt>
                <c:pt idx="31781">
                  <c:v>0.780752314814815</c:v>
                </c:pt>
                <c:pt idx="31782">
                  <c:v>0.78077546296296296</c:v>
                </c:pt>
                <c:pt idx="31783">
                  <c:v>0.78079861111111104</c:v>
                </c:pt>
                <c:pt idx="31784">
                  <c:v>0.78082175925925901</c:v>
                </c:pt>
                <c:pt idx="31785">
                  <c:v>0.78084490740740697</c:v>
                </c:pt>
                <c:pt idx="31786">
                  <c:v>0.78086805555555605</c:v>
                </c:pt>
                <c:pt idx="31787">
                  <c:v>0.78090277777777795</c:v>
                </c:pt>
                <c:pt idx="31788">
                  <c:v>0.78092592592592602</c:v>
                </c:pt>
                <c:pt idx="31789">
                  <c:v>0.78094907407407399</c:v>
                </c:pt>
                <c:pt idx="31790">
                  <c:v>0.78097222222222196</c:v>
                </c:pt>
                <c:pt idx="31791">
                  <c:v>0.78099537037037103</c:v>
                </c:pt>
                <c:pt idx="31792">
                  <c:v>0.781018518518518</c:v>
                </c:pt>
                <c:pt idx="31793">
                  <c:v>0.78104166666666697</c:v>
                </c:pt>
                <c:pt idx="31794">
                  <c:v>0.78106481481481504</c:v>
                </c:pt>
                <c:pt idx="31795">
                  <c:v>0.78108796296296301</c:v>
                </c:pt>
                <c:pt idx="31796">
                  <c:v>0.78112268518518502</c:v>
                </c:pt>
                <c:pt idx="31797">
                  <c:v>0.78114583333333298</c:v>
                </c:pt>
                <c:pt idx="31798">
                  <c:v>0.78116898148148095</c:v>
                </c:pt>
                <c:pt idx="31799">
                  <c:v>0.78119212962963003</c:v>
                </c:pt>
                <c:pt idx="31800">
                  <c:v>0.78121527777777799</c:v>
                </c:pt>
                <c:pt idx="31801">
                  <c:v>0.78123842592592596</c:v>
                </c:pt>
                <c:pt idx="31802">
                  <c:v>0.78126157407407404</c:v>
                </c:pt>
                <c:pt idx="31803">
                  <c:v>0.78128472222222201</c:v>
                </c:pt>
                <c:pt idx="31804">
                  <c:v>0.78131944444444401</c:v>
                </c:pt>
                <c:pt idx="31805">
                  <c:v>0.78134259259259298</c:v>
                </c:pt>
                <c:pt idx="31806">
                  <c:v>0.78136574074073994</c:v>
                </c:pt>
                <c:pt idx="31807">
                  <c:v>0.78138888888888902</c:v>
                </c:pt>
                <c:pt idx="31808">
                  <c:v>0.78141203703703699</c:v>
                </c:pt>
                <c:pt idx="31809">
                  <c:v>0.78143518518518496</c:v>
                </c:pt>
                <c:pt idx="31810">
                  <c:v>0.78145833333333303</c:v>
                </c:pt>
                <c:pt idx="31811">
                  <c:v>0.781481481481481</c:v>
                </c:pt>
                <c:pt idx="31812">
                  <c:v>0.78150462962962897</c:v>
                </c:pt>
                <c:pt idx="31813">
                  <c:v>0.78153935185185097</c:v>
                </c:pt>
                <c:pt idx="31814">
                  <c:v>0.78156250000000005</c:v>
                </c:pt>
                <c:pt idx="31815">
                  <c:v>0.78158564814814802</c:v>
                </c:pt>
                <c:pt idx="31816">
                  <c:v>0.78160879629629598</c:v>
                </c:pt>
                <c:pt idx="31817">
                  <c:v>0.78163194444444395</c:v>
                </c:pt>
                <c:pt idx="31818">
                  <c:v>0.78165509259259303</c:v>
                </c:pt>
                <c:pt idx="31819">
                  <c:v>0.78167824074074099</c:v>
                </c:pt>
                <c:pt idx="31820">
                  <c:v>0.78170138888888896</c:v>
                </c:pt>
                <c:pt idx="31821">
                  <c:v>0.78173611111111097</c:v>
                </c:pt>
                <c:pt idx="31822">
                  <c:v>0.78175925925925904</c:v>
                </c:pt>
                <c:pt idx="31823">
                  <c:v>0.78178240740740701</c:v>
                </c:pt>
                <c:pt idx="31824">
                  <c:v>0.78180555555555598</c:v>
                </c:pt>
                <c:pt idx="31825">
                  <c:v>0.78182870370370405</c:v>
                </c:pt>
                <c:pt idx="31826">
                  <c:v>0.78185185185185202</c:v>
                </c:pt>
                <c:pt idx="31827">
                  <c:v>0.78188657407407403</c:v>
                </c:pt>
                <c:pt idx="31828">
                  <c:v>0.78190972222222199</c:v>
                </c:pt>
                <c:pt idx="31829">
                  <c:v>0.78193287037036996</c:v>
                </c:pt>
                <c:pt idx="31830">
                  <c:v>0.78195601851851904</c:v>
                </c:pt>
                <c:pt idx="31831">
                  <c:v>0.781979166666667</c:v>
                </c:pt>
                <c:pt idx="31832">
                  <c:v>0.78200231481481497</c:v>
                </c:pt>
                <c:pt idx="31833">
                  <c:v>0.78202546296296305</c:v>
                </c:pt>
                <c:pt idx="31834">
                  <c:v>0.78204861111111101</c:v>
                </c:pt>
                <c:pt idx="31835">
                  <c:v>0.78207175925925898</c:v>
                </c:pt>
                <c:pt idx="31836">
                  <c:v>0.78210648148148099</c:v>
                </c:pt>
                <c:pt idx="31837">
                  <c:v>0.78212962962962995</c:v>
                </c:pt>
                <c:pt idx="31838">
                  <c:v>0.78215277777777803</c:v>
                </c:pt>
                <c:pt idx="31839">
                  <c:v>0.782175925925926</c:v>
                </c:pt>
                <c:pt idx="31840">
                  <c:v>0.78219907407407396</c:v>
                </c:pt>
                <c:pt idx="31841">
                  <c:v>0.78222222222222204</c:v>
                </c:pt>
                <c:pt idx="31842">
                  <c:v>0.78224537037037001</c:v>
                </c:pt>
                <c:pt idx="31843">
                  <c:v>0.78226851851851897</c:v>
                </c:pt>
                <c:pt idx="31844">
                  <c:v>0.78230324074074098</c:v>
                </c:pt>
                <c:pt idx="31845">
                  <c:v>0.78232638888888895</c:v>
                </c:pt>
                <c:pt idx="31846">
                  <c:v>0.78234953703703702</c:v>
                </c:pt>
                <c:pt idx="31847">
                  <c:v>0.78237268518518499</c:v>
                </c:pt>
                <c:pt idx="31848">
                  <c:v>0.78239583333333296</c:v>
                </c:pt>
                <c:pt idx="31849">
                  <c:v>0.78241898148148104</c:v>
                </c:pt>
                <c:pt idx="31850">
                  <c:v>0.782442129629629</c:v>
                </c:pt>
                <c:pt idx="31851">
                  <c:v>0.78246527777777797</c:v>
                </c:pt>
                <c:pt idx="31852">
                  <c:v>0.78248842592592605</c:v>
                </c:pt>
                <c:pt idx="31853">
                  <c:v>0.78252314814814805</c:v>
                </c:pt>
                <c:pt idx="31854">
                  <c:v>0.78254629629629602</c:v>
                </c:pt>
                <c:pt idx="31855">
                  <c:v>0.78256944444444398</c:v>
                </c:pt>
                <c:pt idx="31856">
                  <c:v>0.78259259259259295</c:v>
                </c:pt>
                <c:pt idx="31857">
                  <c:v>0.78261574074074103</c:v>
                </c:pt>
                <c:pt idx="31858">
                  <c:v>0.78263888888888899</c:v>
                </c:pt>
                <c:pt idx="31859">
                  <c:v>0.78266203703703696</c:v>
                </c:pt>
                <c:pt idx="31860">
                  <c:v>0.78268518518518504</c:v>
                </c:pt>
                <c:pt idx="31861">
                  <c:v>0.78271990740740804</c:v>
                </c:pt>
                <c:pt idx="31862">
                  <c:v>0.78274305555555601</c:v>
                </c:pt>
                <c:pt idx="31863">
                  <c:v>0.78276620370370398</c:v>
                </c:pt>
                <c:pt idx="31864">
                  <c:v>0.78278935185185206</c:v>
                </c:pt>
                <c:pt idx="31865">
                  <c:v>0.78281250000000002</c:v>
                </c:pt>
                <c:pt idx="31866">
                  <c:v>0.78283564814814799</c:v>
                </c:pt>
                <c:pt idx="31867">
                  <c:v>0.78285879629629596</c:v>
                </c:pt>
                <c:pt idx="31868">
                  <c:v>0.78288194444444503</c:v>
                </c:pt>
                <c:pt idx="31869">
                  <c:v>0.782905092592593</c:v>
                </c:pt>
                <c:pt idx="31870">
                  <c:v>0.782939814814815</c:v>
                </c:pt>
                <c:pt idx="31871">
                  <c:v>0.78296296296296297</c:v>
                </c:pt>
                <c:pt idx="31872">
                  <c:v>0.78298611111111105</c:v>
                </c:pt>
                <c:pt idx="31873">
                  <c:v>0.78300925925925902</c:v>
                </c:pt>
                <c:pt idx="31874">
                  <c:v>0.78303240740740698</c:v>
                </c:pt>
                <c:pt idx="31875">
                  <c:v>0.78305555555555595</c:v>
                </c:pt>
                <c:pt idx="31876">
                  <c:v>0.78307870370370403</c:v>
                </c:pt>
                <c:pt idx="31877">
                  <c:v>0.78310185185185199</c:v>
                </c:pt>
                <c:pt idx="31878">
                  <c:v>0.78312499999999996</c:v>
                </c:pt>
                <c:pt idx="31879">
                  <c:v>0.78315972222222197</c:v>
                </c:pt>
                <c:pt idx="31880">
                  <c:v>0.78318287037037004</c:v>
                </c:pt>
                <c:pt idx="31881">
                  <c:v>0.78320601851851901</c:v>
                </c:pt>
                <c:pt idx="31882">
                  <c:v>0.78322916666666598</c:v>
                </c:pt>
                <c:pt idx="31883">
                  <c:v>0.78325231481481505</c:v>
                </c:pt>
                <c:pt idx="31884">
                  <c:v>0.78327546296296302</c:v>
                </c:pt>
                <c:pt idx="31885">
                  <c:v>0.78329861111111099</c:v>
                </c:pt>
                <c:pt idx="31886">
                  <c:v>0.78332175925925895</c:v>
                </c:pt>
                <c:pt idx="31887">
                  <c:v>0.78335648148148096</c:v>
                </c:pt>
                <c:pt idx="31888">
                  <c:v>0.78337962962963004</c:v>
                </c:pt>
                <c:pt idx="31889">
                  <c:v>0.783402777777778</c:v>
                </c:pt>
                <c:pt idx="31890">
                  <c:v>0.78342592592592597</c:v>
                </c:pt>
                <c:pt idx="31891">
                  <c:v>0.78344907407407405</c:v>
                </c:pt>
                <c:pt idx="31892">
                  <c:v>0.78347222222222201</c:v>
                </c:pt>
                <c:pt idx="31893">
                  <c:v>0.78349537037036998</c:v>
                </c:pt>
                <c:pt idx="31894">
                  <c:v>0.78351851851851895</c:v>
                </c:pt>
                <c:pt idx="31895">
                  <c:v>0.78354166666666702</c:v>
                </c:pt>
                <c:pt idx="31896">
                  <c:v>0.78357638888888903</c:v>
                </c:pt>
                <c:pt idx="31897">
                  <c:v>0.783599537037037</c:v>
                </c:pt>
                <c:pt idx="31898">
                  <c:v>0.78362268518518496</c:v>
                </c:pt>
                <c:pt idx="31899">
                  <c:v>0.78364583333333404</c:v>
                </c:pt>
                <c:pt idx="31900">
                  <c:v>0.78366898148148101</c:v>
                </c:pt>
                <c:pt idx="31901">
                  <c:v>0.78369212962962898</c:v>
                </c:pt>
                <c:pt idx="31902">
                  <c:v>0.78371527777777805</c:v>
                </c:pt>
                <c:pt idx="31903">
                  <c:v>0.78373842592592602</c:v>
                </c:pt>
                <c:pt idx="31904">
                  <c:v>0.78377314814814802</c:v>
                </c:pt>
                <c:pt idx="31905">
                  <c:v>0.78379629629629599</c:v>
                </c:pt>
                <c:pt idx="31906">
                  <c:v>0.78381944444444496</c:v>
                </c:pt>
                <c:pt idx="31907">
                  <c:v>0.78384259259259303</c:v>
                </c:pt>
                <c:pt idx="31908">
                  <c:v>0.783865740740741</c:v>
                </c:pt>
                <c:pt idx="31909">
                  <c:v>0.78388888888888897</c:v>
                </c:pt>
                <c:pt idx="31910">
                  <c:v>0.78391203703703705</c:v>
                </c:pt>
                <c:pt idx="31911">
                  <c:v>0.78393518518518501</c:v>
                </c:pt>
                <c:pt idx="31912">
                  <c:v>0.78395833333333298</c:v>
                </c:pt>
                <c:pt idx="31913">
                  <c:v>0.78399305555555598</c:v>
                </c:pt>
                <c:pt idx="31914">
                  <c:v>0.78401620370370295</c:v>
                </c:pt>
                <c:pt idx="31915">
                  <c:v>0.78403935185185203</c:v>
                </c:pt>
                <c:pt idx="31916">
                  <c:v>0.7840625</c:v>
                </c:pt>
                <c:pt idx="31917">
                  <c:v>0.78408564814814796</c:v>
                </c:pt>
                <c:pt idx="31918">
                  <c:v>0.78410879629629604</c:v>
                </c:pt>
                <c:pt idx="31919">
                  <c:v>0.78413194444444401</c:v>
                </c:pt>
                <c:pt idx="31920">
                  <c:v>0.78415509259259297</c:v>
                </c:pt>
                <c:pt idx="31921">
                  <c:v>0.78418981481481498</c:v>
                </c:pt>
                <c:pt idx="31922">
                  <c:v>0.78421296296296295</c:v>
                </c:pt>
                <c:pt idx="31923">
                  <c:v>0.78423611111111102</c:v>
                </c:pt>
                <c:pt idx="31924">
                  <c:v>0.78425925925925899</c:v>
                </c:pt>
                <c:pt idx="31925">
                  <c:v>0.78428240740740696</c:v>
                </c:pt>
                <c:pt idx="31926">
                  <c:v>0.78430555555555603</c:v>
                </c:pt>
                <c:pt idx="31927">
                  <c:v>0.784328703703704</c:v>
                </c:pt>
                <c:pt idx="31928">
                  <c:v>0.78435185185185197</c:v>
                </c:pt>
                <c:pt idx="31929">
                  <c:v>0.78437500000000004</c:v>
                </c:pt>
                <c:pt idx="31930">
                  <c:v>0.78440972222222205</c:v>
                </c:pt>
                <c:pt idx="31931">
                  <c:v>0.78443287037037002</c:v>
                </c:pt>
                <c:pt idx="31932">
                  <c:v>0.78445601851851798</c:v>
                </c:pt>
                <c:pt idx="31933">
                  <c:v>0.78447916666666695</c:v>
                </c:pt>
                <c:pt idx="31934">
                  <c:v>0.78450231481481503</c:v>
                </c:pt>
                <c:pt idx="31935">
                  <c:v>0.78452546296296299</c:v>
                </c:pt>
                <c:pt idx="31936">
                  <c:v>0.78454861111111096</c:v>
                </c:pt>
                <c:pt idx="31937">
                  <c:v>0.78457175925925904</c:v>
                </c:pt>
                <c:pt idx="31938">
                  <c:v>0.78459490740740701</c:v>
                </c:pt>
                <c:pt idx="31939">
                  <c:v>0.78462962962963001</c:v>
                </c:pt>
                <c:pt idx="31940">
                  <c:v>0.78465277777777798</c:v>
                </c:pt>
                <c:pt idx="31941">
                  <c:v>0.78467592592592605</c:v>
                </c:pt>
                <c:pt idx="31942">
                  <c:v>0.78469907407407402</c:v>
                </c:pt>
                <c:pt idx="31943">
                  <c:v>0.78472222222222199</c:v>
                </c:pt>
                <c:pt idx="31944">
                  <c:v>0.78474537037037095</c:v>
                </c:pt>
                <c:pt idx="31945">
                  <c:v>0.78476851851851903</c:v>
                </c:pt>
                <c:pt idx="31946">
                  <c:v>0.784791666666667</c:v>
                </c:pt>
                <c:pt idx="31947">
                  <c:v>0.784826388888889</c:v>
                </c:pt>
                <c:pt idx="31948">
                  <c:v>0.78484953703703697</c:v>
                </c:pt>
                <c:pt idx="31949">
                  <c:v>0.78487268518518505</c:v>
                </c:pt>
                <c:pt idx="31950">
                  <c:v>0.78489583333333302</c:v>
                </c:pt>
                <c:pt idx="31951">
                  <c:v>0.78491898148148098</c:v>
                </c:pt>
                <c:pt idx="31952">
                  <c:v>0.78494212962962895</c:v>
                </c:pt>
                <c:pt idx="31953">
                  <c:v>0.78496527777777803</c:v>
                </c:pt>
                <c:pt idx="31954">
                  <c:v>0.78498842592592599</c:v>
                </c:pt>
                <c:pt idx="31955">
                  <c:v>0.78501157407407396</c:v>
                </c:pt>
                <c:pt idx="31956">
                  <c:v>0.78504629629629596</c:v>
                </c:pt>
                <c:pt idx="31957">
                  <c:v>0.78506944444444404</c:v>
                </c:pt>
                <c:pt idx="31958">
                  <c:v>0.78509259259259301</c:v>
                </c:pt>
                <c:pt idx="31959">
                  <c:v>0.78511574074073998</c:v>
                </c:pt>
                <c:pt idx="31960">
                  <c:v>0.78513888888888905</c:v>
                </c:pt>
                <c:pt idx="31961">
                  <c:v>0.78516203703703702</c:v>
                </c:pt>
                <c:pt idx="31962">
                  <c:v>0.78518518518518499</c:v>
                </c:pt>
                <c:pt idx="31963">
                  <c:v>0.78520833333333295</c:v>
                </c:pt>
                <c:pt idx="31964">
                  <c:v>0.78524305555555596</c:v>
                </c:pt>
                <c:pt idx="31965">
                  <c:v>0.78526620370370404</c:v>
                </c:pt>
                <c:pt idx="31966">
                  <c:v>0.785289351851852</c:v>
                </c:pt>
                <c:pt idx="31967">
                  <c:v>0.78531249999999997</c:v>
                </c:pt>
                <c:pt idx="31968">
                  <c:v>0.78533564814814805</c:v>
                </c:pt>
                <c:pt idx="31969">
                  <c:v>0.78535879629629601</c:v>
                </c:pt>
                <c:pt idx="31970">
                  <c:v>0.78538194444444398</c:v>
                </c:pt>
                <c:pt idx="31971">
                  <c:v>0.78540509259259295</c:v>
                </c:pt>
                <c:pt idx="31972">
                  <c:v>0.78542824074074002</c:v>
                </c:pt>
                <c:pt idx="31973">
                  <c:v>0.78546296296296303</c:v>
                </c:pt>
                <c:pt idx="31974">
                  <c:v>0.785486111111111</c:v>
                </c:pt>
                <c:pt idx="31975">
                  <c:v>0.78550925925925896</c:v>
                </c:pt>
                <c:pt idx="31976">
                  <c:v>0.78553240740740704</c:v>
                </c:pt>
                <c:pt idx="31977">
                  <c:v>0.78555555555555501</c:v>
                </c:pt>
                <c:pt idx="31978">
                  <c:v>0.78557870370370397</c:v>
                </c:pt>
                <c:pt idx="31979">
                  <c:v>0.78560185185185205</c:v>
                </c:pt>
                <c:pt idx="31980">
                  <c:v>0.78562500000000002</c:v>
                </c:pt>
                <c:pt idx="31981">
                  <c:v>0.78565972222222202</c:v>
                </c:pt>
                <c:pt idx="31982">
                  <c:v>0.78568287037036999</c:v>
                </c:pt>
                <c:pt idx="31983">
                  <c:v>0.78570601851851896</c:v>
                </c:pt>
                <c:pt idx="31984">
                  <c:v>0.78572916666666703</c:v>
                </c:pt>
                <c:pt idx="31985">
                  <c:v>0.785752314814815</c:v>
                </c:pt>
                <c:pt idx="31986">
                  <c:v>0.78577546296296297</c:v>
                </c:pt>
                <c:pt idx="31987">
                  <c:v>0.78579861111111104</c:v>
                </c:pt>
                <c:pt idx="31988">
                  <c:v>0.78582175925925901</c:v>
                </c:pt>
                <c:pt idx="31989">
                  <c:v>0.78584490740740698</c:v>
                </c:pt>
                <c:pt idx="31990">
                  <c:v>0.78587962962962998</c:v>
                </c:pt>
                <c:pt idx="31991">
                  <c:v>0.78590277777777795</c:v>
                </c:pt>
                <c:pt idx="31992">
                  <c:v>0.78592592592592603</c:v>
                </c:pt>
                <c:pt idx="31993">
                  <c:v>0.78594907407407399</c:v>
                </c:pt>
                <c:pt idx="31994">
                  <c:v>0.78597222222222196</c:v>
                </c:pt>
                <c:pt idx="31995">
                  <c:v>0.78599537037037004</c:v>
                </c:pt>
                <c:pt idx="31996">
                  <c:v>0.786018518518519</c:v>
                </c:pt>
                <c:pt idx="31997">
                  <c:v>0.78604166666666697</c:v>
                </c:pt>
                <c:pt idx="31998">
                  <c:v>0.78606481481481505</c:v>
                </c:pt>
                <c:pt idx="31999">
                  <c:v>0.78609953703703705</c:v>
                </c:pt>
                <c:pt idx="32000">
                  <c:v>0.78612268518518502</c:v>
                </c:pt>
                <c:pt idx="32001">
                  <c:v>0.78614583333333299</c:v>
                </c:pt>
                <c:pt idx="32002">
                  <c:v>0.78616898148148096</c:v>
                </c:pt>
                <c:pt idx="32003">
                  <c:v>0.78619212962963003</c:v>
                </c:pt>
                <c:pt idx="32004">
                  <c:v>0.786215277777778</c:v>
                </c:pt>
                <c:pt idx="32005">
                  <c:v>0.78623842592592597</c:v>
                </c:pt>
                <c:pt idx="32006">
                  <c:v>0.78626157407407404</c:v>
                </c:pt>
                <c:pt idx="32007">
                  <c:v>0.78629629629629605</c:v>
                </c:pt>
                <c:pt idx="32008">
                  <c:v>0.78631944444444402</c:v>
                </c:pt>
                <c:pt idx="32009">
                  <c:v>0.78634259259259298</c:v>
                </c:pt>
                <c:pt idx="32010">
                  <c:v>0.78636574074073995</c:v>
                </c:pt>
                <c:pt idx="32011">
                  <c:v>0.78638888888888903</c:v>
                </c:pt>
                <c:pt idx="32012">
                  <c:v>0.78641203703703699</c:v>
                </c:pt>
                <c:pt idx="32013">
                  <c:v>0.78643518518518496</c:v>
                </c:pt>
                <c:pt idx="32014">
                  <c:v>0.78645833333333304</c:v>
                </c:pt>
                <c:pt idx="32015">
                  <c:v>0.78649305555555604</c:v>
                </c:pt>
                <c:pt idx="32016">
                  <c:v>0.78651620370370401</c:v>
                </c:pt>
                <c:pt idx="32017">
                  <c:v>0.78653935185185198</c:v>
                </c:pt>
                <c:pt idx="32018">
                  <c:v>0.78656250000000005</c:v>
                </c:pt>
                <c:pt idx="32019">
                  <c:v>0.78658564814814802</c:v>
                </c:pt>
                <c:pt idx="32020">
                  <c:v>0.78660879629629599</c:v>
                </c:pt>
                <c:pt idx="32021">
                  <c:v>0.78663194444444395</c:v>
                </c:pt>
                <c:pt idx="32022">
                  <c:v>0.78665509259259303</c:v>
                </c:pt>
                <c:pt idx="32023">
                  <c:v>0.786678240740741</c:v>
                </c:pt>
                <c:pt idx="32024">
                  <c:v>0.786712962962963</c:v>
                </c:pt>
                <c:pt idx="32025">
                  <c:v>0.78673611111111097</c:v>
                </c:pt>
                <c:pt idx="32026">
                  <c:v>0.78675925925925905</c:v>
                </c:pt>
                <c:pt idx="32027">
                  <c:v>0.78678240740740701</c:v>
                </c:pt>
                <c:pt idx="32028">
                  <c:v>0.78680555555555598</c:v>
                </c:pt>
                <c:pt idx="32029">
                  <c:v>0.78682870370370395</c:v>
                </c:pt>
                <c:pt idx="32030">
                  <c:v>0.78685185185185202</c:v>
                </c:pt>
                <c:pt idx="32031">
                  <c:v>0.78687499999999999</c:v>
                </c:pt>
                <c:pt idx="32032">
                  <c:v>0.786909722222222</c:v>
                </c:pt>
                <c:pt idx="32033">
                  <c:v>0.78693287037036996</c:v>
                </c:pt>
                <c:pt idx="32034">
                  <c:v>0.78695601851851904</c:v>
                </c:pt>
                <c:pt idx="32035">
                  <c:v>0.78697916666666701</c:v>
                </c:pt>
                <c:pt idx="32036">
                  <c:v>0.78700231481481497</c:v>
                </c:pt>
                <c:pt idx="32037">
                  <c:v>0.78702546296296305</c:v>
                </c:pt>
                <c:pt idx="32038">
                  <c:v>0.78704861111111102</c:v>
                </c:pt>
                <c:pt idx="32039">
                  <c:v>0.78707175925925899</c:v>
                </c:pt>
                <c:pt idx="32040">
                  <c:v>0.78709490740740795</c:v>
                </c:pt>
                <c:pt idx="32041">
                  <c:v>0.78711805555555603</c:v>
                </c:pt>
                <c:pt idx="32042">
                  <c:v>0.78715277777777803</c:v>
                </c:pt>
                <c:pt idx="32043">
                  <c:v>0.787175925925926</c:v>
                </c:pt>
                <c:pt idx="32044">
                  <c:v>0.78719907407407397</c:v>
                </c:pt>
                <c:pt idx="32045">
                  <c:v>0.78722222222222205</c:v>
                </c:pt>
                <c:pt idx="32046">
                  <c:v>0.78724537037037001</c:v>
                </c:pt>
                <c:pt idx="32047">
                  <c:v>0.78726851851851898</c:v>
                </c:pt>
                <c:pt idx="32048">
                  <c:v>0.78729166666666694</c:v>
                </c:pt>
                <c:pt idx="32049">
                  <c:v>0.78731481481481502</c:v>
                </c:pt>
                <c:pt idx="32050">
                  <c:v>0.78734953703703703</c:v>
                </c:pt>
                <c:pt idx="32051">
                  <c:v>0.787372685185185</c:v>
                </c:pt>
                <c:pt idx="32052">
                  <c:v>0.78739583333333396</c:v>
                </c:pt>
                <c:pt idx="32053">
                  <c:v>0.78741898148148104</c:v>
                </c:pt>
                <c:pt idx="32054">
                  <c:v>0.78744212962962901</c:v>
                </c:pt>
                <c:pt idx="32055">
                  <c:v>0.78746527777777797</c:v>
                </c:pt>
                <c:pt idx="32056">
                  <c:v>0.78748842592592605</c:v>
                </c:pt>
                <c:pt idx="32057">
                  <c:v>0.78751157407407402</c:v>
                </c:pt>
                <c:pt idx="32058">
                  <c:v>0.78753472222222198</c:v>
                </c:pt>
                <c:pt idx="32059">
                  <c:v>0.78756944444444399</c:v>
                </c:pt>
                <c:pt idx="32060">
                  <c:v>0.78759259259259295</c:v>
                </c:pt>
                <c:pt idx="32061">
                  <c:v>0.78761574074074103</c:v>
                </c:pt>
                <c:pt idx="32062">
                  <c:v>0.787638888888889</c:v>
                </c:pt>
                <c:pt idx="32063">
                  <c:v>0.78766203703703697</c:v>
                </c:pt>
                <c:pt idx="32064">
                  <c:v>0.78768518518518504</c:v>
                </c:pt>
                <c:pt idx="32065">
                  <c:v>0.78770833333333301</c:v>
                </c:pt>
                <c:pt idx="32066">
                  <c:v>0.78773148148148098</c:v>
                </c:pt>
                <c:pt idx="32067">
                  <c:v>0.78776620370370298</c:v>
                </c:pt>
                <c:pt idx="32068">
                  <c:v>0.78778935185185195</c:v>
                </c:pt>
                <c:pt idx="32069">
                  <c:v>0.78781250000000003</c:v>
                </c:pt>
                <c:pt idx="32070">
                  <c:v>0.78783564814814799</c:v>
                </c:pt>
                <c:pt idx="32071">
                  <c:v>0.78785879629629596</c:v>
                </c:pt>
                <c:pt idx="32072">
                  <c:v>0.78788194444444504</c:v>
                </c:pt>
                <c:pt idx="32073">
                  <c:v>0.787905092592593</c:v>
                </c:pt>
                <c:pt idx="32074">
                  <c:v>0.78792824074074097</c:v>
                </c:pt>
                <c:pt idx="32075">
                  <c:v>0.78795138888888905</c:v>
                </c:pt>
                <c:pt idx="32076">
                  <c:v>0.78798611111111105</c:v>
                </c:pt>
                <c:pt idx="32077">
                  <c:v>0.78800925925925902</c:v>
                </c:pt>
                <c:pt idx="32078">
                  <c:v>0.78803240740740699</c:v>
                </c:pt>
                <c:pt idx="32079">
                  <c:v>0.78805555555555595</c:v>
                </c:pt>
                <c:pt idx="32080">
                  <c:v>0.78807870370370403</c:v>
                </c:pt>
                <c:pt idx="32081">
                  <c:v>0.788101851851852</c:v>
                </c:pt>
                <c:pt idx="32082">
                  <c:v>0.78812499999999996</c:v>
                </c:pt>
                <c:pt idx="32083">
                  <c:v>0.78814814814814804</c:v>
                </c:pt>
                <c:pt idx="32084">
                  <c:v>0.78817129629629601</c:v>
                </c:pt>
                <c:pt idx="32085">
                  <c:v>0.78820601851851901</c:v>
                </c:pt>
                <c:pt idx="32086">
                  <c:v>0.78822916666666598</c:v>
                </c:pt>
                <c:pt idx="32087">
                  <c:v>0.78825231481481495</c:v>
                </c:pt>
                <c:pt idx="32088">
                  <c:v>0.78827546296296302</c:v>
                </c:pt>
                <c:pt idx="32089">
                  <c:v>0.78829861111111099</c:v>
                </c:pt>
                <c:pt idx="32090">
                  <c:v>0.78832175925925896</c:v>
                </c:pt>
                <c:pt idx="32091">
                  <c:v>0.78834490740740704</c:v>
                </c:pt>
                <c:pt idx="32092">
                  <c:v>0.78837962962963004</c:v>
                </c:pt>
                <c:pt idx="32093">
                  <c:v>0.78840277777777801</c:v>
                </c:pt>
                <c:pt idx="32094">
                  <c:v>0.78842592592592597</c:v>
                </c:pt>
                <c:pt idx="32095">
                  <c:v>0.78844907407407405</c:v>
                </c:pt>
                <c:pt idx="32096">
                  <c:v>0.78847222222222202</c:v>
                </c:pt>
                <c:pt idx="32097">
                  <c:v>0.78849537037036999</c:v>
                </c:pt>
                <c:pt idx="32098">
                  <c:v>0.78851851851851895</c:v>
                </c:pt>
                <c:pt idx="32099">
                  <c:v>0.78854166666666703</c:v>
                </c:pt>
                <c:pt idx="32100">
                  <c:v>0.788564814814815</c:v>
                </c:pt>
                <c:pt idx="32101">
                  <c:v>0.788599537037037</c:v>
                </c:pt>
                <c:pt idx="32102">
                  <c:v>0.78862268518518497</c:v>
                </c:pt>
                <c:pt idx="32103">
                  <c:v>0.78864583333333405</c:v>
                </c:pt>
                <c:pt idx="32104">
                  <c:v>0.78866898148148101</c:v>
                </c:pt>
                <c:pt idx="32105">
                  <c:v>0.78869212962962898</c:v>
                </c:pt>
                <c:pt idx="32106">
                  <c:v>0.78871527777777795</c:v>
                </c:pt>
                <c:pt idx="32107">
                  <c:v>0.78873842592592602</c:v>
                </c:pt>
                <c:pt idx="32108">
                  <c:v>0.78876157407407399</c:v>
                </c:pt>
                <c:pt idx="32109">
                  <c:v>0.78878472222222196</c:v>
                </c:pt>
                <c:pt idx="32110">
                  <c:v>0.78881944444444396</c:v>
                </c:pt>
                <c:pt idx="32111">
                  <c:v>0.78884259259259304</c:v>
                </c:pt>
                <c:pt idx="32112">
                  <c:v>0.78886574074074001</c:v>
                </c:pt>
                <c:pt idx="32113">
                  <c:v>0.78888888888888897</c:v>
                </c:pt>
                <c:pt idx="32114">
                  <c:v>0.78891203703703705</c:v>
                </c:pt>
                <c:pt idx="32115">
                  <c:v>0.78893518518518502</c:v>
                </c:pt>
                <c:pt idx="32116">
                  <c:v>0.78895833333333298</c:v>
                </c:pt>
                <c:pt idx="32117">
                  <c:v>0.78898148148148195</c:v>
                </c:pt>
                <c:pt idx="32118">
                  <c:v>0.78900462962963003</c:v>
                </c:pt>
                <c:pt idx="32119">
                  <c:v>0.78903935185185203</c:v>
                </c:pt>
                <c:pt idx="32120">
                  <c:v>0.7890625</c:v>
                </c:pt>
                <c:pt idx="32121">
                  <c:v>0.78908564814814797</c:v>
                </c:pt>
                <c:pt idx="32122">
                  <c:v>0.78910879629629604</c:v>
                </c:pt>
                <c:pt idx="32123">
                  <c:v>0.78913194444444401</c:v>
                </c:pt>
                <c:pt idx="32124">
                  <c:v>0.78915509259259298</c:v>
                </c:pt>
                <c:pt idx="32125">
                  <c:v>0.78917824074074105</c:v>
                </c:pt>
                <c:pt idx="32126">
                  <c:v>0.78920138888888902</c:v>
                </c:pt>
                <c:pt idx="32127">
                  <c:v>0.78923611111111103</c:v>
                </c:pt>
                <c:pt idx="32128">
                  <c:v>0.78925925925925899</c:v>
                </c:pt>
                <c:pt idx="32129">
                  <c:v>0.78928240740740696</c:v>
                </c:pt>
                <c:pt idx="32130">
                  <c:v>0.78930555555555604</c:v>
                </c:pt>
                <c:pt idx="32131">
                  <c:v>0.789328703703704</c:v>
                </c:pt>
                <c:pt idx="32132">
                  <c:v>0.78935185185185197</c:v>
                </c:pt>
                <c:pt idx="32133">
                  <c:v>0.78937500000000005</c:v>
                </c:pt>
                <c:pt idx="32134">
                  <c:v>0.78939814814814802</c:v>
                </c:pt>
                <c:pt idx="32135">
                  <c:v>0.78942129629629598</c:v>
                </c:pt>
                <c:pt idx="32136">
                  <c:v>0.78944444444444395</c:v>
                </c:pt>
                <c:pt idx="32137">
                  <c:v>0.78947916666666695</c:v>
                </c:pt>
                <c:pt idx="32138">
                  <c:v>0.78950231481481503</c:v>
                </c:pt>
                <c:pt idx="32139">
                  <c:v>0.789525462962963</c:v>
                </c:pt>
                <c:pt idx="32140">
                  <c:v>0.78954861111111097</c:v>
                </c:pt>
                <c:pt idx="32141">
                  <c:v>0.78957175925925904</c:v>
                </c:pt>
                <c:pt idx="32142">
                  <c:v>0.78959490740740701</c:v>
                </c:pt>
                <c:pt idx="32143">
                  <c:v>0.78961805555555598</c:v>
                </c:pt>
                <c:pt idx="32144">
                  <c:v>0.78964120370370405</c:v>
                </c:pt>
                <c:pt idx="32145">
                  <c:v>0.78967592592592595</c:v>
                </c:pt>
                <c:pt idx="32146">
                  <c:v>0.78969907407407403</c:v>
                </c:pt>
                <c:pt idx="32147">
                  <c:v>0.78972222222222199</c:v>
                </c:pt>
                <c:pt idx="32148">
                  <c:v>0.78974537037037096</c:v>
                </c:pt>
                <c:pt idx="32149">
                  <c:v>0.78976851851851904</c:v>
                </c:pt>
                <c:pt idx="32150">
                  <c:v>0.789791666666667</c:v>
                </c:pt>
                <c:pt idx="32151">
                  <c:v>0.78981481481481497</c:v>
                </c:pt>
                <c:pt idx="32152">
                  <c:v>0.78983796296296305</c:v>
                </c:pt>
                <c:pt idx="32153">
                  <c:v>0.78986111111111101</c:v>
                </c:pt>
                <c:pt idx="32154">
                  <c:v>0.78989583333333302</c:v>
                </c:pt>
                <c:pt idx="32155">
                  <c:v>0.78991898148148099</c:v>
                </c:pt>
                <c:pt idx="32156">
                  <c:v>0.78994212962962895</c:v>
                </c:pt>
                <c:pt idx="32157">
                  <c:v>0.78996527777777803</c:v>
                </c:pt>
                <c:pt idx="32158">
                  <c:v>0.789988425925926</c:v>
                </c:pt>
                <c:pt idx="32159">
                  <c:v>0.79001157407407396</c:v>
                </c:pt>
                <c:pt idx="32160">
                  <c:v>0.79003472222222204</c:v>
                </c:pt>
                <c:pt idx="32161">
                  <c:v>0.79005787037037001</c:v>
                </c:pt>
                <c:pt idx="32162">
                  <c:v>0.79009259259259301</c:v>
                </c:pt>
                <c:pt idx="32163">
                  <c:v>0.79011574074074098</c:v>
                </c:pt>
                <c:pt idx="32164">
                  <c:v>0.79013888888888895</c:v>
                </c:pt>
                <c:pt idx="32165">
                  <c:v>0.79016203703703702</c:v>
                </c:pt>
                <c:pt idx="32166">
                  <c:v>0.79018518518518499</c:v>
                </c:pt>
                <c:pt idx="32167">
                  <c:v>0.79020833333333296</c:v>
                </c:pt>
                <c:pt idx="32168">
                  <c:v>0.79023148148148104</c:v>
                </c:pt>
                <c:pt idx="32169">
                  <c:v>0.79025462962963</c:v>
                </c:pt>
                <c:pt idx="32170">
                  <c:v>0.79028935185185201</c:v>
                </c:pt>
                <c:pt idx="32171">
                  <c:v>0.79031249999999997</c:v>
                </c:pt>
                <c:pt idx="32172">
                  <c:v>0.79033564814814805</c:v>
                </c:pt>
                <c:pt idx="32173">
                  <c:v>0.79035879629629602</c:v>
                </c:pt>
                <c:pt idx="32174">
                  <c:v>0.79038194444444398</c:v>
                </c:pt>
                <c:pt idx="32175">
                  <c:v>0.79040509259259295</c:v>
                </c:pt>
                <c:pt idx="32176">
                  <c:v>0.79042824074074003</c:v>
                </c:pt>
                <c:pt idx="32177">
                  <c:v>0.79045138888888899</c:v>
                </c:pt>
                <c:pt idx="32178">
                  <c:v>0.79047453703703696</c:v>
                </c:pt>
                <c:pt idx="32179">
                  <c:v>0.79050925925925897</c:v>
                </c:pt>
                <c:pt idx="32180">
                  <c:v>0.79053240740740705</c:v>
                </c:pt>
                <c:pt idx="32181">
                  <c:v>0.79055555555555601</c:v>
                </c:pt>
                <c:pt idx="32182">
                  <c:v>0.79057870370370398</c:v>
                </c:pt>
                <c:pt idx="32183">
                  <c:v>0.79060185185185206</c:v>
                </c:pt>
                <c:pt idx="32184">
                  <c:v>0.79062500000000002</c:v>
                </c:pt>
                <c:pt idx="32185">
                  <c:v>0.79064814814814799</c:v>
                </c:pt>
                <c:pt idx="32186">
                  <c:v>0.79067129629629695</c:v>
                </c:pt>
                <c:pt idx="32187">
                  <c:v>0.79070601851851896</c:v>
                </c:pt>
                <c:pt idx="32188">
                  <c:v>0.79072916666666704</c:v>
                </c:pt>
                <c:pt idx="32189">
                  <c:v>0.790752314814815</c:v>
                </c:pt>
                <c:pt idx="32190">
                  <c:v>0.79077546296296297</c:v>
                </c:pt>
                <c:pt idx="32191">
                  <c:v>0.79079861111111105</c:v>
                </c:pt>
                <c:pt idx="32192">
                  <c:v>0.79082175925925902</c:v>
                </c:pt>
                <c:pt idx="32193">
                  <c:v>0.79084490740740698</c:v>
                </c:pt>
                <c:pt idx="32194">
                  <c:v>0.79086805555555595</c:v>
                </c:pt>
                <c:pt idx="32195">
                  <c:v>0.79089120370370403</c:v>
                </c:pt>
                <c:pt idx="32196">
                  <c:v>0.79092592592592603</c:v>
                </c:pt>
                <c:pt idx="32197">
                  <c:v>0.790949074074074</c:v>
                </c:pt>
                <c:pt idx="32198">
                  <c:v>0.79097222222222197</c:v>
                </c:pt>
                <c:pt idx="32199">
                  <c:v>0.79099537037037104</c:v>
                </c:pt>
                <c:pt idx="32200">
                  <c:v>0.79101851851851901</c:v>
                </c:pt>
                <c:pt idx="32201">
                  <c:v>0.79104166666666698</c:v>
                </c:pt>
                <c:pt idx="32202">
                  <c:v>0.79106481481481505</c:v>
                </c:pt>
                <c:pt idx="32203">
                  <c:v>0.79108796296296302</c:v>
                </c:pt>
                <c:pt idx="32204">
                  <c:v>0.79111111111111099</c:v>
                </c:pt>
                <c:pt idx="32205">
                  <c:v>0.79114583333333299</c:v>
                </c:pt>
                <c:pt idx="32206">
                  <c:v>0.79116898148148096</c:v>
                </c:pt>
                <c:pt idx="32207">
                  <c:v>0.79119212962963004</c:v>
                </c:pt>
                <c:pt idx="32208">
                  <c:v>0.791215277777778</c:v>
                </c:pt>
                <c:pt idx="32209">
                  <c:v>0.79123842592592597</c:v>
                </c:pt>
                <c:pt idx="32210">
                  <c:v>0.79126157407407405</c:v>
                </c:pt>
                <c:pt idx="32211">
                  <c:v>0.79128472222222201</c:v>
                </c:pt>
                <c:pt idx="32212">
                  <c:v>0.79130787037036998</c:v>
                </c:pt>
                <c:pt idx="32213">
                  <c:v>0.79134259259259299</c:v>
                </c:pt>
                <c:pt idx="32214">
                  <c:v>0.79136574074073995</c:v>
                </c:pt>
                <c:pt idx="32215">
                  <c:v>0.79138888888888903</c:v>
                </c:pt>
                <c:pt idx="32216">
                  <c:v>0.791412037037037</c:v>
                </c:pt>
                <c:pt idx="32217">
                  <c:v>0.79143518518518496</c:v>
                </c:pt>
                <c:pt idx="32218">
                  <c:v>0.79145833333333304</c:v>
                </c:pt>
                <c:pt idx="32219">
                  <c:v>0.79148148148148101</c:v>
                </c:pt>
                <c:pt idx="32220">
                  <c:v>0.79150462962962898</c:v>
                </c:pt>
                <c:pt idx="32221">
                  <c:v>0.79153935185185198</c:v>
                </c:pt>
                <c:pt idx="32222">
                  <c:v>0.79156249999999995</c:v>
                </c:pt>
                <c:pt idx="32223">
                  <c:v>0.79158564814814802</c:v>
                </c:pt>
                <c:pt idx="32224">
                  <c:v>0.79160879629629599</c:v>
                </c:pt>
                <c:pt idx="32225">
                  <c:v>0.79163194444444496</c:v>
                </c:pt>
                <c:pt idx="32226">
                  <c:v>0.79165509259259303</c:v>
                </c:pt>
                <c:pt idx="32227">
                  <c:v>0.791678240740741</c:v>
                </c:pt>
                <c:pt idx="32228">
                  <c:v>0.79170138888888897</c:v>
                </c:pt>
                <c:pt idx="32229">
                  <c:v>0.79172453703703705</c:v>
                </c:pt>
                <c:pt idx="32230">
                  <c:v>0.79175925925925905</c:v>
                </c:pt>
                <c:pt idx="32231">
                  <c:v>0.79178240740740702</c:v>
                </c:pt>
                <c:pt idx="32232">
                  <c:v>0.79180555555555598</c:v>
                </c:pt>
                <c:pt idx="32233">
                  <c:v>0.79182870370370395</c:v>
                </c:pt>
                <c:pt idx="32234">
                  <c:v>0.79185185185185203</c:v>
                </c:pt>
                <c:pt idx="32235">
                  <c:v>0.791875</c:v>
                </c:pt>
                <c:pt idx="32236">
                  <c:v>0.79189814814814796</c:v>
                </c:pt>
                <c:pt idx="32237">
                  <c:v>0.79192129629629604</c:v>
                </c:pt>
                <c:pt idx="32238">
                  <c:v>0.79195601851851904</c:v>
                </c:pt>
                <c:pt idx="32239">
                  <c:v>0.79197916666666701</c:v>
                </c:pt>
                <c:pt idx="32240">
                  <c:v>0.79200231481481498</c:v>
                </c:pt>
                <c:pt idx="32241">
                  <c:v>0.79202546296296295</c:v>
                </c:pt>
                <c:pt idx="32242">
                  <c:v>0.79204861111111102</c:v>
                </c:pt>
                <c:pt idx="32243">
                  <c:v>0.79207175925925899</c:v>
                </c:pt>
                <c:pt idx="32244">
                  <c:v>0.79209490740740696</c:v>
                </c:pt>
                <c:pt idx="32245">
                  <c:v>0.79211805555555603</c:v>
                </c:pt>
                <c:pt idx="32246">
                  <c:v>0.792141203703704</c:v>
                </c:pt>
                <c:pt idx="32247">
                  <c:v>0.79217592592592601</c:v>
                </c:pt>
                <c:pt idx="32248">
                  <c:v>0.79219907407407397</c:v>
                </c:pt>
                <c:pt idx="32249">
                  <c:v>0.79222222222222205</c:v>
                </c:pt>
                <c:pt idx="32250">
                  <c:v>0.79224537037037002</c:v>
                </c:pt>
                <c:pt idx="32251">
                  <c:v>0.79226851851851798</c:v>
                </c:pt>
                <c:pt idx="32252">
                  <c:v>0.79229166666666695</c:v>
                </c:pt>
                <c:pt idx="32253">
                  <c:v>0.79231481481481503</c:v>
                </c:pt>
                <c:pt idx="32254">
                  <c:v>0.79233796296296299</c:v>
                </c:pt>
                <c:pt idx="32255">
                  <c:v>0.79236111111111096</c:v>
                </c:pt>
                <c:pt idx="32256">
                  <c:v>0.79239583333333297</c:v>
                </c:pt>
                <c:pt idx="32257">
                  <c:v>0.79241898148148104</c:v>
                </c:pt>
                <c:pt idx="32258">
                  <c:v>0.79244212962962901</c:v>
                </c:pt>
                <c:pt idx="32259">
                  <c:v>0.79246527777777798</c:v>
                </c:pt>
                <c:pt idx="32260">
                  <c:v>0.79248842592592605</c:v>
                </c:pt>
                <c:pt idx="32261">
                  <c:v>0.79251157407407402</c:v>
                </c:pt>
                <c:pt idx="32262">
                  <c:v>0.79253472222222199</c:v>
                </c:pt>
                <c:pt idx="32263">
                  <c:v>0.79255787037036995</c:v>
                </c:pt>
                <c:pt idx="32264">
                  <c:v>0.79258101851851903</c:v>
                </c:pt>
                <c:pt idx="32265">
                  <c:v>0.79261574074074104</c:v>
                </c:pt>
                <c:pt idx="32266">
                  <c:v>0.792638888888889</c:v>
                </c:pt>
                <c:pt idx="32267">
                  <c:v>0.79266203703703697</c:v>
                </c:pt>
                <c:pt idx="32268">
                  <c:v>0.79268518518518505</c:v>
                </c:pt>
                <c:pt idx="32269">
                  <c:v>0.79270833333333302</c:v>
                </c:pt>
                <c:pt idx="32270">
                  <c:v>0.79273148148148198</c:v>
                </c:pt>
                <c:pt idx="32271">
                  <c:v>0.79275462962962995</c:v>
                </c:pt>
                <c:pt idx="32272">
                  <c:v>0.79278935185185195</c:v>
                </c:pt>
                <c:pt idx="32273">
                  <c:v>0.79281250000000003</c:v>
                </c:pt>
                <c:pt idx="32274">
                  <c:v>0.792835648148148</c:v>
                </c:pt>
                <c:pt idx="32275">
                  <c:v>0.79285879629629596</c:v>
                </c:pt>
                <c:pt idx="32276">
                  <c:v>0.79288194444444404</c:v>
                </c:pt>
                <c:pt idx="32277">
                  <c:v>0.79290509259259301</c:v>
                </c:pt>
                <c:pt idx="32278">
                  <c:v>0.79292824074073998</c:v>
                </c:pt>
                <c:pt idx="32279">
                  <c:v>0.79295138888888905</c:v>
                </c:pt>
                <c:pt idx="32280">
                  <c:v>0.79297453703703702</c:v>
                </c:pt>
                <c:pt idx="32281">
                  <c:v>0.79300925925925903</c:v>
                </c:pt>
                <c:pt idx="32282">
                  <c:v>0.79303240740740699</c:v>
                </c:pt>
                <c:pt idx="32283">
                  <c:v>0.79305555555555596</c:v>
                </c:pt>
                <c:pt idx="32284">
                  <c:v>0.79307870370370404</c:v>
                </c:pt>
                <c:pt idx="32285">
                  <c:v>0.793101851851852</c:v>
                </c:pt>
                <c:pt idx="32286">
                  <c:v>0.79312499999999997</c:v>
                </c:pt>
                <c:pt idx="32287">
                  <c:v>0.79314814814814805</c:v>
                </c:pt>
                <c:pt idx="32288">
                  <c:v>0.79317129629629601</c:v>
                </c:pt>
                <c:pt idx="32289">
                  <c:v>0.79319444444444398</c:v>
                </c:pt>
                <c:pt idx="32290">
                  <c:v>0.79322916666666698</c:v>
                </c:pt>
                <c:pt idx="32291">
                  <c:v>0.79325231481481495</c:v>
                </c:pt>
                <c:pt idx="32292">
                  <c:v>0.79327546296296303</c:v>
                </c:pt>
                <c:pt idx="32293">
                  <c:v>0.793298611111111</c:v>
                </c:pt>
                <c:pt idx="32294">
                  <c:v>0.79332175925925896</c:v>
                </c:pt>
                <c:pt idx="32295">
                  <c:v>0.79334490740740704</c:v>
                </c:pt>
                <c:pt idx="32296">
                  <c:v>0.79336805555555501</c:v>
                </c:pt>
                <c:pt idx="32297">
                  <c:v>0.79339120370370397</c:v>
                </c:pt>
                <c:pt idx="32298">
                  <c:v>0.79341435185185205</c:v>
                </c:pt>
                <c:pt idx="32299">
                  <c:v>0.79344907407407395</c:v>
                </c:pt>
                <c:pt idx="32300">
                  <c:v>0.79347222222222202</c:v>
                </c:pt>
                <c:pt idx="32301">
                  <c:v>0.79349537037036999</c:v>
                </c:pt>
                <c:pt idx="32302">
                  <c:v>0.79351851851851896</c:v>
                </c:pt>
                <c:pt idx="32303">
                  <c:v>0.79354166666666703</c:v>
                </c:pt>
                <c:pt idx="32304">
                  <c:v>0.793564814814815</c:v>
                </c:pt>
                <c:pt idx="32305">
                  <c:v>0.79358796296296297</c:v>
                </c:pt>
                <c:pt idx="32306">
                  <c:v>0.79361111111111104</c:v>
                </c:pt>
                <c:pt idx="32307">
                  <c:v>0.79363425925925901</c:v>
                </c:pt>
                <c:pt idx="32308">
                  <c:v>0.79366898148148202</c:v>
                </c:pt>
                <c:pt idx="32309">
                  <c:v>0.79369212962962898</c:v>
                </c:pt>
                <c:pt idx="32310">
                  <c:v>0.79371527777777795</c:v>
                </c:pt>
                <c:pt idx="32311">
                  <c:v>0.79373842592592603</c:v>
                </c:pt>
                <c:pt idx="32312">
                  <c:v>0.79376157407407399</c:v>
                </c:pt>
                <c:pt idx="32313">
                  <c:v>0.79378472222222196</c:v>
                </c:pt>
                <c:pt idx="32314">
                  <c:v>0.79380787037037004</c:v>
                </c:pt>
                <c:pt idx="32315">
                  <c:v>0.79384259259259304</c:v>
                </c:pt>
                <c:pt idx="32316">
                  <c:v>0.79386574074074001</c:v>
                </c:pt>
                <c:pt idx="32317">
                  <c:v>0.79388888888888898</c:v>
                </c:pt>
                <c:pt idx="32318">
                  <c:v>0.79391203703703705</c:v>
                </c:pt>
                <c:pt idx="32319">
                  <c:v>0.79393518518518502</c:v>
                </c:pt>
                <c:pt idx="32320">
                  <c:v>0.79395833333333299</c:v>
                </c:pt>
                <c:pt idx="32321">
                  <c:v>0.79398148148148195</c:v>
                </c:pt>
                <c:pt idx="32322">
                  <c:v>0.79401620370370396</c:v>
                </c:pt>
                <c:pt idx="32323">
                  <c:v>0.79403935185185204</c:v>
                </c:pt>
                <c:pt idx="32324">
                  <c:v>0.7940625</c:v>
                </c:pt>
                <c:pt idx="32325">
                  <c:v>0.79408564814814797</c:v>
                </c:pt>
                <c:pt idx="32326">
                  <c:v>0.79410879629629605</c:v>
                </c:pt>
                <c:pt idx="32327">
                  <c:v>0.79413194444444402</c:v>
                </c:pt>
                <c:pt idx="32328">
                  <c:v>0.79415509259259298</c:v>
                </c:pt>
                <c:pt idx="32329">
                  <c:v>0.79417824074074095</c:v>
                </c:pt>
                <c:pt idx="32330">
                  <c:v>0.79420138888888903</c:v>
                </c:pt>
                <c:pt idx="32331">
                  <c:v>0.79423611111111103</c:v>
                </c:pt>
                <c:pt idx="32332">
                  <c:v>0.794259259259259</c:v>
                </c:pt>
                <c:pt idx="32333">
                  <c:v>0.79428240740740697</c:v>
                </c:pt>
                <c:pt idx="32334">
                  <c:v>0.79430555555555604</c:v>
                </c:pt>
                <c:pt idx="32335">
                  <c:v>0.79432870370370401</c:v>
                </c:pt>
                <c:pt idx="32336">
                  <c:v>0.79435185185185198</c:v>
                </c:pt>
                <c:pt idx="32337">
                  <c:v>0.79437500000000005</c:v>
                </c:pt>
                <c:pt idx="32338">
                  <c:v>0.79439814814814802</c:v>
                </c:pt>
                <c:pt idx="32339">
                  <c:v>0.79442129629629599</c:v>
                </c:pt>
                <c:pt idx="32340">
                  <c:v>0.79445601851851899</c:v>
                </c:pt>
                <c:pt idx="32341">
                  <c:v>0.79447916666666596</c:v>
                </c:pt>
                <c:pt idx="32342">
                  <c:v>0.79450231481481504</c:v>
                </c:pt>
                <c:pt idx="32343">
                  <c:v>0.794525462962963</c:v>
                </c:pt>
                <c:pt idx="32344">
                  <c:v>0.79454861111111097</c:v>
                </c:pt>
                <c:pt idx="32345">
                  <c:v>0.79457175925925905</c:v>
                </c:pt>
                <c:pt idx="32346">
                  <c:v>0.79459490740740701</c:v>
                </c:pt>
                <c:pt idx="32347">
                  <c:v>0.79461805555555598</c:v>
                </c:pt>
                <c:pt idx="32348">
                  <c:v>0.79464120370370395</c:v>
                </c:pt>
                <c:pt idx="32349">
                  <c:v>0.79467592592592595</c:v>
                </c:pt>
                <c:pt idx="32350">
                  <c:v>0.79469907407407403</c:v>
                </c:pt>
                <c:pt idx="32351">
                  <c:v>0.794722222222222</c:v>
                </c:pt>
                <c:pt idx="32352">
                  <c:v>0.79474537037036996</c:v>
                </c:pt>
                <c:pt idx="32353">
                  <c:v>0.79476851851851904</c:v>
                </c:pt>
                <c:pt idx="32354">
                  <c:v>0.79479166666666701</c:v>
                </c:pt>
                <c:pt idx="32355">
                  <c:v>0.79481481481481497</c:v>
                </c:pt>
                <c:pt idx="32356">
                  <c:v>0.79483796296296305</c:v>
                </c:pt>
                <c:pt idx="32357">
                  <c:v>0.79486111111111102</c:v>
                </c:pt>
                <c:pt idx="32358">
                  <c:v>0.79489583333333402</c:v>
                </c:pt>
                <c:pt idx="32359">
                  <c:v>0.79491898148148099</c:v>
                </c:pt>
                <c:pt idx="32360">
                  <c:v>0.79494212962962896</c:v>
                </c:pt>
                <c:pt idx="32361">
                  <c:v>0.79496527777777803</c:v>
                </c:pt>
                <c:pt idx="32362">
                  <c:v>0.794988425925926</c:v>
                </c:pt>
                <c:pt idx="32363">
                  <c:v>0.79501157407407397</c:v>
                </c:pt>
                <c:pt idx="32364">
                  <c:v>0.79503472222222205</c:v>
                </c:pt>
                <c:pt idx="32365">
                  <c:v>0.79505787037037001</c:v>
                </c:pt>
                <c:pt idx="32366">
                  <c:v>0.79508101851851898</c:v>
                </c:pt>
                <c:pt idx="32367">
                  <c:v>0.79511574074074098</c:v>
                </c:pt>
                <c:pt idx="32368">
                  <c:v>0.79513888888888895</c:v>
                </c:pt>
                <c:pt idx="32369">
                  <c:v>0.79516203703703703</c:v>
                </c:pt>
                <c:pt idx="32370">
                  <c:v>0.795185185185185</c:v>
                </c:pt>
                <c:pt idx="32371">
                  <c:v>0.79520833333333296</c:v>
                </c:pt>
                <c:pt idx="32372">
                  <c:v>0.79523148148148204</c:v>
                </c:pt>
                <c:pt idx="32373">
                  <c:v>0.79525462962963001</c:v>
                </c:pt>
                <c:pt idx="32374">
                  <c:v>0.79527777777777797</c:v>
                </c:pt>
                <c:pt idx="32375">
                  <c:v>0.79531249999999998</c:v>
                </c:pt>
                <c:pt idx="32376">
                  <c:v>0.79533564814814794</c:v>
                </c:pt>
                <c:pt idx="32377">
                  <c:v>0.79535879629629602</c:v>
                </c:pt>
                <c:pt idx="32378">
                  <c:v>0.79538194444444399</c:v>
                </c:pt>
                <c:pt idx="32379">
                  <c:v>0.79540509259259295</c:v>
                </c:pt>
                <c:pt idx="32380">
                  <c:v>0.79542824074074103</c:v>
                </c:pt>
                <c:pt idx="32381">
                  <c:v>0.795451388888889</c:v>
                </c:pt>
                <c:pt idx="32382">
                  <c:v>0.79547453703703697</c:v>
                </c:pt>
                <c:pt idx="32383">
                  <c:v>0.79549768518518504</c:v>
                </c:pt>
                <c:pt idx="32384">
                  <c:v>0.79552083333333301</c:v>
                </c:pt>
                <c:pt idx="32385">
                  <c:v>0.79555555555555602</c:v>
                </c:pt>
                <c:pt idx="32386">
                  <c:v>0.79557870370370298</c:v>
                </c:pt>
                <c:pt idx="32387">
                  <c:v>0.79560185185185195</c:v>
                </c:pt>
                <c:pt idx="32388">
                  <c:v>0.79562500000000003</c:v>
                </c:pt>
                <c:pt idx="32389">
                  <c:v>0.79564814814814799</c:v>
                </c:pt>
                <c:pt idx="32390">
                  <c:v>0.79567129629629596</c:v>
                </c:pt>
                <c:pt idx="32391">
                  <c:v>0.79569444444444504</c:v>
                </c:pt>
                <c:pt idx="32392">
                  <c:v>0.795717592592593</c:v>
                </c:pt>
                <c:pt idx="32393">
                  <c:v>0.79574074074074097</c:v>
                </c:pt>
                <c:pt idx="32394">
                  <c:v>0.79577546296296298</c:v>
                </c:pt>
                <c:pt idx="32395">
                  <c:v>0.79579861111111105</c:v>
                </c:pt>
                <c:pt idx="32396">
                  <c:v>0.79582175925925902</c:v>
                </c:pt>
                <c:pt idx="32397">
                  <c:v>0.79584490740740699</c:v>
                </c:pt>
                <c:pt idx="32398">
                  <c:v>0.79586805555555595</c:v>
                </c:pt>
                <c:pt idx="32399">
                  <c:v>0.79589120370370403</c:v>
                </c:pt>
                <c:pt idx="32400">
                  <c:v>0.795914351851852</c:v>
                </c:pt>
                <c:pt idx="32401">
                  <c:v>0.79593749999999996</c:v>
                </c:pt>
                <c:pt idx="32402">
                  <c:v>0.79596064814814804</c:v>
                </c:pt>
                <c:pt idx="32403">
                  <c:v>0.79599537037037105</c:v>
                </c:pt>
                <c:pt idx="32404">
                  <c:v>0.79601851851851901</c:v>
                </c:pt>
                <c:pt idx="32405">
                  <c:v>0.79604166666666698</c:v>
                </c:pt>
                <c:pt idx="32406">
                  <c:v>0.79606481481481495</c:v>
                </c:pt>
                <c:pt idx="32407">
                  <c:v>0.79608796296296302</c:v>
                </c:pt>
                <c:pt idx="32408">
                  <c:v>0.79611111111111099</c:v>
                </c:pt>
                <c:pt idx="32409">
                  <c:v>0.79613425925925896</c:v>
                </c:pt>
                <c:pt idx="32410">
                  <c:v>0.79615740740740704</c:v>
                </c:pt>
                <c:pt idx="32411">
                  <c:v>0.796180555555556</c:v>
                </c:pt>
                <c:pt idx="32412">
                  <c:v>0.79621527777777801</c:v>
                </c:pt>
                <c:pt idx="32413">
                  <c:v>0.79623842592592597</c:v>
                </c:pt>
                <c:pt idx="32414">
                  <c:v>0.79626157407407405</c:v>
                </c:pt>
                <c:pt idx="32415">
                  <c:v>0.79628472222222202</c:v>
                </c:pt>
                <c:pt idx="32416">
                  <c:v>0.79630787037036999</c:v>
                </c:pt>
                <c:pt idx="32417">
                  <c:v>0.79633101851851895</c:v>
                </c:pt>
                <c:pt idx="32418">
                  <c:v>0.79635416666666603</c:v>
                </c:pt>
                <c:pt idx="32419">
                  <c:v>0.796377314814815</c:v>
                </c:pt>
                <c:pt idx="32420">
                  <c:v>0.79640046296296296</c:v>
                </c:pt>
                <c:pt idx="32421">
                  <c:v>0.79643518518518497</c:v>
                </c:pt>
                <c:pt idx="32422">
                  <c:v>0.79645833333333305</c:v>
                </c:pt>
                <c:pt idx="32423">
                  <c:v>0.79648148148148101</c:v>
                </c:pt>
                <c:pt idx="32424">
                  <c:v>0.79650462962962898</c:v>
                </c:pt>
                <c:pt idx="32425">
                  <c:v>0.79652777777777795</c:v>
                </c:pt>
                <c:pt idx="32426">
                  <c:v>0.79655092592592602</c:v>
                </c:pt>
                <c:pt idx="32427">
                  <c:v>0.79657407407407399</c:v>
                </c:pt>
                <c:pt idx="32428">
                  <c:v>0.796608796296296</c:v>
                </c:pt>
                <c:pt idx="32429">
                  <c:v>0.79663194444444496</c:v>
                </c:pt>
                <c:pt idx="32430">
                  <c:v>0.79665509259259304</c:v>
                </c:pt>
                <c:pt idx="32431">
                  <c:v>0.79667824074074101</c:v>
                </c:pt>
                <c:pt idx="32432">
                  <c:v>0.79670138888888897</c:v>
                </c:pt>
                <c:pt idx="32433">
                  <c:v>0.79672453703703705</c:v>
                </c:pt>
                <c:pt idx="32434">
                  <c:v>0.79674768518518502</c:v>
                </c:pt>
                <c:pt idx="32435">
                  <c:v>0.79677083333333298</c:v>
                </c:pt>
                <c:pt idx="32436">
                  <c:v>0.79679398148148195</c:v>
                </c:pt>
                <c:pt idx="32437">
                  <c:v>0.79682870370370396</c:v>
                </c:pt>
                <c:pt idx="32438">
                  <c:v>0.79685185185185203</c:v>
                </c:pt>
                <c:pt idx="32439">
                  <c:v>0.796875</c:v>
                </c:pt>
                <c:pt idx="32440">
                  <c:v>0.79689814814814797</c:v>
                </c:pt>
                <c:pt idx="32441">
                  <c:v>0.79692129629629604</c:v>
                </c:pt>
                <c:pt idx="32442">
                  <c:v>0.79694444444444401</c:v>
                </c:pt>
                <c:pt idx="32443">
                  <c:v>0.79696759259259298</c:v>
                </c:pt>
                <c:pt idx="32444">
                  <c:v>0.79699074074074105</c:v>
                </c:pt>
                <c:pt idx="32445">
                  <c:v>0.79701388888888902</c:v>
                </c:pt>
                <c:pt idx="32446">
                  <c:v>0.79704861111111103</c:v>
                </c:pt>
                <c:pt idx="32447">
                  <c:v>0.79707175925925899</c:v>
                </c:pt>
                <c:pt idx="32448">
                  <c:v>0.79709490740740696</c:v>
                </c:pt>
                <c:pt idx="32449">
                  <c:v>0.79711805555555604</c:v>
                </c:pt>
                <c:pt idx="32450">
                  <c:v>0.797141203703704</c:v>
                </c:pt>
                <c:pt idx="32451">
                  <c:v>0.79716435185185097</c:v>
                </c:pt>
                <c:pt idx="32452">
                  <c:v>0.79718750000000005</c:v>
                </c:pt>
                <c:pt idx="32453">
                  <c:v>0.79721064814814802</c:v>
                </c:pt>
                <c:pt idx="32454">
                  <c:v>0.79723379629629598</c:v>
                </c:pt>
                <c:pt idx="32455">
                  <c:v>0.79726851851851899</c:v>
                </c:pt>
                <c:pt idx="32456">
                  <c:v>0.79729166666666695</c:v>
                </c:pt>
                <c:pt idx="32457">
                  <c:v>0.79731481481481503</c:v>
                </c:pt>
                <c:pt idx="32458">
                  <c:v>0.797337962962963</c:v>
                </c:pt>
                <c:pt idx="32459">
                  <c:v>0.79736111111111097</c:v>
                </c:pt>
                <c:pt idx="32460">
                  <c:v>0.79738425925925904</c:v>
                </c:pt>
                <c:pt idx="32461">
                  <c:v>0.79740740740740701</c:v>
                </c:pt>
                <c:pt idx="32462">
                  <c:v>0.79743055555555498</c:v>
                </c:pt>
                <c:pt idx="32463">
                  <c:v>0.79745370370370405</c:v>
                </c:pt>
                <c:pt idx="32464">
                  <c:v>0.79748842592592595</c:v>
                </c:pt>
                <c:pt idx="32465">
                  <c:v>0.79751157407407403</c:v>
                </c:pt>
                <c:pt idx="32466">
                  <c:v>0.79753472222222199</c:v>
                </c:pt>
                <c:pt idx="32467">
                  <c:v>0.79755787037036996</c:v>
                </c:pt>
                <c:pt idx="32468">
                  <c:v>0.79758101851851904</c:v>
                </c:pt>
                <c:pt idx="32469">
                  <c:v>0.797604166666667</c:v>
                </c:pt>
                <c:pt idx="32470">
                  <c:v>0.79762731481481497</c:v>
                </c:pt>
                <c:pt idx="32471">
                  <c:v>0.79765046296296305</c:v>
                </c:pt>
                <c:pt idx="32472">
                  <c:v>0.79767361111111101</c:v>
                </c:pt>
                <c:pt idx="32473">
                  <c:v>0.79770833333333302</c:v>
                </c:pt>
                <c:pt idx="32474">
                  <c:v>0.79773148148148199</c:v>
                </c:pt>
                <c:pt idx="32475">
                  <c:v>0.79775462962962995</c:v>
                </c:pt>
                <c:pt idx="32476">
                  <c:v>0.79777777777777803</c:v>
                </c:pt>
                <c:pt idx="32477">
                  <c:v>0.797800925925926</c:v>
                </c:pt>
                <c:pt idx="32478">
                  <c:v>0.79782407407407396</c:v>
                </c:pt>
                <c:pt idx="32479">
                  <c:v>0.79784722222222204</c:v>
                </c:pt>
                <c:pt idx="32480">
                  <c:v>0.79787037037037001</c:v>
                </c:pt>
                <c:pt idx="32481">
                  <c:v>0.79789351851851897</c:v>
                </c:pt>
                <c:pt idx="32482">
                  <c:v>0.79791666666666605</c:v>
                </c:pt>
                <c:pt idx="32483">
                  <c:v>0.79795138888888895</c:v>
                </c:pt>
                <c:pt idx="32484">
                  <c:v>0.79797453703703702</c:v>
                </c:pt>
                <c:pt idx="32485">
                  <c:v>0.79799768518518499</c:v>
                </c:pt>
                <c:pt idx="32486">
                  <c:v>0.79802083333333296</c:v>
                </c:pt>
                <c:pt idx="32487">
                  <c:v>0.79804398148148203</c:v>
                </c:pt>
                <c:pt idx="32488">
                  <c:v>0.798067129629629</c:v>
                </c:pt>
                <c:pt idx="32489">
                  <c:v>0.79809027777777797</c:v>
                </c:pt>
                <c:pt idx="32490">
                  <c:v>0.79811342592592605</c:v>
                </c:pt>
                <c:pt idx="32491">
                  <c:v>0.79813657407407401</c:v>
                </c:pt>
                <c:pt idx="32492">
                  <c:v>0.79817129629629602</c:v>
                </c:pt>
                <c:pt idx="32493">
                  <c:v>0.79819444444444398</c:v>
                </c:pt>
                <c:pt idx="32494">
                  <c:v>0.79821759259259295</c:v>
                </c:pt>
                <c:pt idx="32495">
                  <c:v>0.79824074074074003</c:v>
                </c:pt>
                <c:pt idx="32496">
                  <c:v>0.79826388888888899</c:v>
                </c:pt>
                <c:pt idx="32497">
                  <c:v>0.79828703703703696</c:v>
                </c:pt>
                <c:pt idx="32498">
                  <c:v>0.79831018518518504</c:v>
                </c:pt>
                <c:pt idx="32499">
                  <c:v>0.79834490740740804</c:v>
                </c:pt>
                <c:pt idx="32500">
                  <c:v>0.79836805555555601</c:v>
                </c:pt>
                <c:pt idx="32501">
                  <c:v>0.79839120370370398</c:v>
                </c:pt>
                <c:pt idx="32502">
                  <c:v>0.79841435185185206</c:v>
                </c:pt>
                <c:pt idx="32503">
                  <c:v>0.79843750000000002</c:v>
                </c:pt>
                <c:pt idx="32504">
                  <c:v>0.79846064814814799</c:v>
                </c:pt>
                <c:pt idx="32505">
                  <c:v>0.79848379629629596</c:v>
                </c:pt>
                <c:pt idx="32506">
                  <c:v>0.79850694444444403</c:v>
                </c:pt>
                <c:pt idx="32507">
                  <c:v>0.798530092592593</c:v>
                </c:pt>
                <c:pt idx="32508">
                  <c:v>0.79855324074073997</c:v>
                </c:pt>
                <c:pt idx="32509">
                  <c:v>0.79858796296296297</c:v>
                </c:pt>
                <c:pt idx="32510">
                  <c:v>0.79861111111111105</c:v>
                </c:pt>
                <c:pt idx="32511">
                  <c:v>0.79863425925925902</c:v>
                </c:pt>
                <c:pt idx="32512">
                  <c:v>0.79865740740740698</c:v>
                </c:pt>
                <c:pt idx="32513">
                  <c:v>0.79868055555555595</c:v>
                </c:pt>
                <c:pt idx="32514">
                  <c:v>0.79870370370370403</c:v>
                </c:pt>
                <c:pt idx="32515">
                  <c:v>0.79872685185185199</c:v>
                </c:pt>
                <c:pt idx="32516">
                  <c:v>0.79874999999999996</c:v>
                </c:pt>
                <c:pt idx="32517">
                  <c:v>0.79878472222222197</c:v>
                </c:pt>
                <c:pt idx="32518">
                  <c:v>0.79880787037037104</c:v>
                </c:pt>
                <c:pt idx="32519">
                  <c:v>0.79883101851851901</c:v>
                </c:pt>
                <c:pt idx="32520">
                  <c:v>0.79885416666666598</c:v>
                </c:pt>
                <c:pt idx="32521">
                  <c:v>0.79887731481481505</c:v>
                </c:pt>
                <c:pt idx="32522">
                  <c:v>0.79890046296296302</c:v>
                </c:pt>
                <c:pt idx="32523">
                  <c:v>0.79892361111111099</c:v>
                </c:pt>
                <c:pt idx="32524">
                  <c:v>0.79894675925925895</c:v>
                </c:pt>
                <c:pt idx="32525">
                  <c:v>0.79896990740740703</c:v>
                </c:pt>
                <c:pt idx="32526">
                  <c:v>0.79900462962963004</c:v>
                </c:pt>
                <c:pt idx="32527">
                  <c:v>0.799027777777778</c:v>
                </c:pt>
                <c:pt idx="32528">
                  <c:v>0.79905092592592597</c:v>
                </c:pt>
                <c:pt idx="32529">
                  <c:v>0.79907407407407405</c:v>
                </c:pt>
                <c:pt idx="32530">
                  <c:v>0.79909722222222201</c:v>
                </c:pt>
                <c:pt idx="32531">
                  <c:v>0.79912037037036998</c:v>
                </c:pt>
                <c:pt idx="32532">
                  <c:v>0.79914351851851895</c:v>
                </c:pt>
                <c:pt idx="32533">
                  <c:v>0.79916666666666603</c:v>
                </c:pt>
                <c:pt idx="32534">
                  <c:v>0.79920138888888903</c:v>
                </c:pt>
                <c:pt idx="32535">
                  <c:v>0.799224537037037</c:v>
                </c:pt>
                <c:pt idx="32536">
                  <c:v>0.79924768518518496</c:v>
                </c:pt>
                <c:pt idx="32537">
                  <c:v>0.79927083333333404</c:v>
                </c:pt>
                <c:pt idx="32538">
                  <c:v>0.79929398148148101</c:v>
                </c:pt>
                <c:pt idx="32539">
                  <c:v>0.79931712962962898</c:v>
                </c:pt>
                <c:pt idx="32540">
                  <c:v>0.79934027777777805</c:v>
                </c:pt>
                <c:pt idx="32541">
                  <c:v>0.79936342592592602</c:v>
                </c:pt>
                <c:pt idx="32542">
                  <c:v>0.79939814814814802</c:v>
                </c:pt>
                <c:pt idx="32543">
                  <c:v>0.79942129629629599</c:v>
                </c:pt>
                <c:pt idx="32544">
                  <c:v>0.79944444444444496</c:v>
                </c:pt>
                <c:pt idx="32545">
                  <c:v>0.79946759259259303</c:v>
                </c:pt>
                <c:pt idx="32546">
                  <c:v>0.799490740740741</c:v>
                </c:pt>
                <c:pt idx="32547">
                  <c:v>0.79951388888888897</c:v>
                </c:pt>
                <c:pt idx="32548">
                  <c:v>0.79953703703703705</c:v>
                </c:pt>
                <c:pt idx="32549">
                  <c:v>0.79956018518518501</c:v>
                </c:pt>
                <c:pt idx="32550">
                  <c:v>0.79959490740740702</c:v>
                </c:pt>
                <c:pt idx="32551">
                  <c:v>0.79961805555555598</c:v>
                </c:pt>
                <c:pt idx="32552">
                  <c:v>0.79964120370370395</c:v>
                </c:pt>
                <c:pt idx="32553">
                  <c:v>0.79966435185185203</c:v>
                </c:pt>
                <c:pt idx="32554">
                  <c:v>0.7996875</c:v>
                </c:pt>
                <c:pt idx="32555">
                  <c:v>0.79971064814814796</c:v>
                </c:pt>
                <c:pt idx="32556">
                  <c:v>0.79973379629629604</c:v>
                </c:pt>
                <c:pt idx="32557">
                  <c:v>0.79975694444444401</c:v>
                </c:pt>
                <c:pt idx="32558">
                  <c:v>0.79978009259259297</c:v>
                </c:pt>
                <c:pt idx="32559">
                  <c:v>0.79981481481481498</c:v>
                </c:pt>
                <c:pt idx="32560">
                  <c:v>0.79983796296296295</c:v>
                </c:pt>
                <c:pt idx="32561">
                  <c:v>0.79986111111111102</c:v>
                </c:pt>
                <c:pt idx="32562">
                  <c:v>0.79988425925925899</c:v>
                </c:pt>
                <c:pt idx="32563">
                  <c:v>0.79990740740740696</c:v>
                </c:pt>
                <c:pt idx="32564">
                  <c:v>0.79993055555555603</c:v>
                </c:pt>
                <c:pt idx="32565">
                  <c:v>0.799953703703704</c:v>
                </c:pt>
                <c:pt idx="32566">
                  <c:v>0.79997685185185197</c:v>
                </c:pt>
                <c:pt idx="32567">
                  <c:v>0.80001157407407397</c:v>
                </c:pt>
                <c:pt idx="32568">
                  <c:v>0.80003472222222205</c:v>
                </c:pt>
                <c:pt idx="32569">
                  <c:v>0.80005787037037002</c:v>
                </c:pt>
                <c:pt idx="32570">
                  <c:v>0.80008101851851898</c:v>
                </c:pt>
                <c:pt idx="32571">
                  <c:v>0.80010416666666695</c:v>
                </c:pt>
                <c:pt idx="32572">
                  <c:v>0.80012731481481503</c:v>
                </c:pt>
                <c:pt idx="32573">
                  <c:v>0.80015046296296299</c:v>
                </c:pt>
                <c:pt idx="32574">
                  <c:v>0.80017361111111096</c:v>
                </c:pt>
                <c:pt idx="32575">
                  <c:v>0.80020833333333297</c:v>
                </c:pt>
                <c:pt idx="32576">
                  <c:v>0.80023148148148204</c:v>
                </c:pt>
                <c:pt idx="32577">
                  <c:v>0.80025462962963001</c:v>
                </c:pt>
                <c:pt idx="32578">
                  <c:v>0.80027777777777798</c:v>
                </c:pt>
                <c:pt idx="32579">
                  <c:v>0.80030092592592605</c:v>
                </c:pt>
                <c:pt idx="32580">
                  <c:v>0.80032407407407402</c:v>
                </c:pt>
                <c:pt idx="32581">
                  <c:v>0.80034722222222199</c:v>
                </c:pt>
                <c:pt idx="32582">
                  <c:v>0.80037037037036995</c:v>
                </c:pt>
                <c:pt idx="32583">
                  <c:v>0.80039351851851903</c:v>
                </c:pt>
                <c:pt idx="32584">
                  <c:v>0.800416666666667</c:v>
                </c:pt>
                <c:pt idx="32585">
                  <c:v>0.800451388888889</c:v>
                </c:pt>
                <c:pt idx="32586">
                  <c:v>0.80047453703703697</c:v>
                </c:pt>
                <c:pt idx="32587">
                  <c:v>0.80049768518518505</c:v>
                </c:pt>
                <c:pt idx="32588">
                  <c:v>0.80052083333333302</c:v>
                </c:pt>
                <c:pt idx="32589">
                  <c:v>0.80054398148148098</c:v>
                </c:pt>
                <c:pt idx="32590">
                  <c:v>0.80056712962962895</c:v>
                </c:pt>
                <c:pt idx="32591">
                  <c:v>0.80059027777777803</c:v>
                </c:pt>
                <c:pt idx="32592">
                  <c:v>0.80061342592592599</c:v>
                </c:pt>
                <c:pt idx="32593">
                  <c:v>0.800648148148148</c:v>
                </c:pt>
                <c:pt idx="32594">
                  <c:v>0.80067129629629596</c:v>
                </c:pt>
                <c:pt idx="32595">
                  <c:v>0.80069444444444504</c:v>
                </c:pt>
                <c:pt idx="32596">
                  <c:v>0.80071759259259301</c:v>
                </c:pt>
                <c:pt idx="32597">
                  <c:v>0.80074074074073998</c:v>
                </c:pt>
                <c:pt idx="32598">
                  <c:v>0.80076388888888905</c:v>
                </c:pt>
                <c:pt idx="32599">
                  <c:v>0.80078703703703702</c:v>
                </c:pt>
                <c:pt idx="32600">
                  <c:v>0.80081018518518499</c:v>
                </c:pt>
                <c:pt idx="32601">
                  <c:v>0.80084490740740799</c:v>
                </c:pt>
                <c:pt idx="32602">
                  <c:v>0.80086805555555596</c:v>
                </c:pt>
                <c:pt idx="32603">
                  <c:v>0.80089120370370404</c:v>
                </c:pt>
                <c:pt idx="32604">
                  <c:v>0.800914351851852</c:v>
                </c:pt>
                <c:pt idx="32605">
                  <c:v>0.80093749999999997</c:v>
                </c:pt>
                <c:pt idx="32606">
                  <c:v>0.80096064814814805</c:v>
                </c:pt>
                <c:pt idx="32607">
                  <c:v>0.80098379629629601</c:v>
                </c:pt>
                <c:pt idx="32608">
                  <c:v>0.80100694444444398</c:v>
                </c:pt>
                <c:pt idx="32609">
                  <c:v>0.80103009259259295</c:v>
                </c:pt>
                <c:pt idx="32610">
                  <c:v>0.80106481481481495</c:v>
                </c:pt>
                <c:pt idx="32611">
                  <c:v>0.80108796296296303</c:v>
                </c:pt>
                <c:pt idx="32612">
                  <c:v>0.801111111111111</c:v>
                </c:pt>
                <c:pt idx="32613">
                  <c:v>0.80113425925925896</c:v>
                </c:pt>
                <c:pt idx="32614">
                  <c:v>0.80115740740740704</c:v>
                </c:pt>
                <c:pt idx="32615">
                  <c:v>0.80118055555555501</c:v>
                </c:pt>
                <c:pt idx="32616">
                  <c:v>0.80120370370370397</c:v>
                </c:pt>
                <c:pt idx="32617">
                  <c:v>0.80122685185185205</c:v>
                </c:pt>
                <c:pt idx="32618">
                  <c:v>0.80125000000000002</c:v>
                </c:pt>
                <c:pt idx="32619">
                  <c:v>0.80128472222222202</c:v>
                </c:pt>
                <c:pt idx="32620">
                  <c:v>0.80130787037037099</c:v>
                </c:pt>
                <c:pt idx="32621">
                  <c:v>0.80133101851851896</c:v>
                </c:pt>
                <c:pt idx="32622">
                  <c:v>0.80135416666666703</c:v>
                </c:pt>
                <c:pt idx="32623">
                  <c:v>0.801377314814815</c:v>
                </c:pt>
                <c:pt idx="32624">
                  <c:v>0.80140046296296297</c:v>
                </c:pt>
                <c:pt idx="32625">
                  <c:v>0.80142361111111104</c:v>
                </c:pt>
                <c:pt idx="32626">
                  <c:v>0.80144675925925901</c:v>
                </c:pt>
                <c:pt idx="32627">
                  <c:v>0.80148148148148202</c:v>
                </c:pt>
                <c:pt idx="32628">
                  <c:v>0.80150462962962898</c:v>
                </c:pt>
                <c:pt idx="32629">
                  <c:v>0.80152777777777795</c:v>
                </c:pt>
                <c:pt idx="32630">
                  <c:v>0.80155092592592603</c:v>
                </c:pt>
                <c:pt idx="32631">
                  <c:v>0.80157407407407399</c:v>
                </c:pt>
                <c:pt idx="32632">
                  <c:v>0.80159722222222196</c:v>
                </c:pt>
                <c:pt idx="32633">
                  <c:v>0.80162037037037004</c:v>
                </c:pt>
                <c:pt idx="32634">
                  <c:v>0.801643518518519</c:v>
                </c:pt>
                <c:pt idx="32635">
                  <c:v>0.80166666666666597</c:v>
                </c:pt>
                <c:pt idx="32636">
                  <c:v>0.80170138888888898</c:v>
                </c:pt>
                <c:pt idx="32637">
                  <c:v>0.80172453703703705</c:v>
                </c:pt>
                <c:pt idx="32638">
                  <c:v>0.80174768518518502</c:v>
                </c:pt>
                <c:pt idx="32639">
                  <c:v>0.80177083333333299</c:v>
                </c:pt>
                <c:pt idx="32640">
                  <c:v>0.80179398148148195</c:v>
                </c:pt>
                <c:pt idx="32641">
                  <c:v>0.80181712962963003</c:v>
                </c:pt>
                <c:pt idx="32642">
                  <c:v>0.801840277777778</c:v>
                </c:pt>
                <c:pt idx="32643">
                  <c:v>0.80186342592592597</c:v>
                </c:pt>
                <c:pt idx="32644">
                  <c:v>0.80189814814814797</c:v>
                </c:pt>
                <c:pt idx="32645">
                  <c:v>0.80192129629629705</c:v>
                </c:pt>
                <c:pt idx="32646">
                  <c:v>0.80194444444444501</c:v>
                </c:pt>
                <c:pt idx="32647">
                  <c:v>0.80196759259259298</c:v>
                </c:pt>
                <c:pt idx="32648">
                  <c:v>0.80199074074074095</c:v>
                </c:pt>
                <c:pt idx="32649">
                  <c:v>0.80201388888888903</c:v>
                </c:pt>
                <c:pt idx="32650">
                  <c:v>0.80203703703703699</c:v>
                </c:pt>
                <c:pt idx="32651">
                  <c:v>0.80206018518518496</c:v>
                </c:pt>
                <c:pt idx="32652">
                  <c:v>0.80209490740740697</c:v>
                </c:pt>
                <c:pt idx="32653">
                  <c:v>0.80211805555555604</c:v>
                </c:pt>
                <c:pt idx="32654">
                  <c:v>0.80214120370370401</c:v>
                </c:pt>
                <c:pt idx="32655">
                  <c:v>0.80216435185185198</c:v>
                </c:pt>
                <c:pt idx="32656">
                  <c:v>0.80218750000000005</c:v>
                </c:pt>
                <c:pt idx="32657">
                  <c:v>0.80221064814814802</c:v>
                </c:pt>
                <c:pt idx="32658">
                  <c:v>0.80223379629629599</c:v>
                </c:pt>
                <c:pt idx="32659">
                  <c:v>0.80225694444444395</c:v>
                </c:pt>
                <c:pt idx="32660">
                  <c:v>0.80228009259259303</c:v>
                </c:pt>
                <c:pt idx="32661">
                  <c:v>0.80231481481481504</c:v>
                </c:pt>
                <c:pt idx="32662">
                  <c:v>0.802337962962963</c:v>
                </c:pt>
                <c:pt idx="32663">
                  <c:v>0.80236111111111097</c:v>
                </c:pt>
                <c:pt idx="32664">
                  <c:v>0.80238425925925905</c:v>
                </c:pt>
                <c:pt idx="32665">
                  <c:v>0.80240740740740801</c:v>
                </c:pt>
                <c:pt idx="32666">
                  <c:v>0.80243055555555498</c:v>
                </c:pt>
                <c:pt idx="32667">
                  <c:v>0.80245370370370395</c:v>
                </c:pt>
                <c:pt idx="32668">
                  <c:v>0.80247685185185202</c:v>
                </c:pt>
                <c:pt idx="32669">
                  <c:v>0.80251157407407403</c:v>
                </c:pt>
                <c:pt idx="32670">
                  <c:v>0.802534722222222</c:v>
                </c:pt>
                <c:pt idx="32671">
                  <c:v>0.80255787037036996</c:v>
                </c:pt>
                <c:pt idx="32672">
                  <c:v>0.80258101851851904</c:v>
                </c:pt>
                <c:pt idx="32673">
                  <c:v>0.80260416666666701</c:v>
                </c:pt>
                <c:pt idx="32674">
                  <c:v>0.80262731481481497</c:v>
                </c:pt>
                <c:pt idx="32675">
                  <c:v>0.80265046296296305</c:v>
                </c:pt>
                <c:pt idx="32676">
                  <c:v>0.80267361111111102</c:v>
                </c:pt>
                <c:pt idx="32677">
                  <c:v>0.80269675925925899</c:v>
                </c:pt>
                <c:pt idx="32678">
                  <c:v>0.80273148148148199</c:v>
                </c:pt>
                <c:pt idx="32679">
                  <c:v>0.80275462962962996</c:v>
                </c:pt>
                <c:pt idx="32680">
                  <c:v>0.80277777777777803</c:v>
                </c:pt>
                <c:pt idx="32681">
                  <c:v>0.802800925925926</c:v>
                </c:pt>
                <c:pt idx="32682">
                  <c:v>0.80282407407407397</c:v>
                </c:pt>
                <c:pt idx="32683">
                  <c:v>0.80284722222222205</c:v>
                </c:pt>
                <c:pt idx="32684">
                  <c:v>0.80287037037037001</c:v>
                </c:pt>
                <c:pt idx="32685">
                  <c:v>0.80289351851851898</c:v>
                </c:pt>
                <c:pt idx="32686">
                  <c:v>0.80291666666666595</c:v>
                </c:pt>
                <c:pt idx="32687">
                  <c:v>0.80295138888888895</c:v>
                </c:pt>
                <c:pt idx="32688">
                  <c:v>0.80297453703703703</c:v>
                </c:pt>
                <c:pt idx="32689">
                  <c:v>0.802997685185185</c:v>
                </c:pt>
                <c:pt idx="32690">
                  <c:v>0.80302083333333396</c:v>
                </c:pt>
                <c:pt idx="32691">
                  <c:v>0.80304398148148204</c:v>
                </c:pt>
                <c:pt idx="32692">
                  <c:v>0.80306712962963001</c:v>
                </c:pt>
                <c:pt idx="32693">
                  <c:v>0.80309027777777797</c:v>
                </c:pt>
                <c:pt idx="32694">
                  <c:v>0.80311342592592605</c:v>
                </c:pt>
                <c:pt idx="32695">
                  <c:v>0.80314814814814794</c:v>
                </c:pt>
                <c:pt idx="32696">
                  <c:v>0.80317129629629602</c:v>
                </c:pt>
                <c:pt idx="32697">
                  <c:v>0.80319444444444399</c:v>
                </c:pt>
                <c:pt idx="32698">
                  <c:v>0.80321759259259295</c:v>
                </c:pt>
                <c:pt idx="32699">
                  <c:v>0.80324074074074103</c:v>
                </c:pt>
                <c:pt idx="32700">
                  <c:v>0.803263888888889</c:v>
                </c:pt>
                <c:pt idx="32701">
                  <c:v>0.80328703703703697</c:v>
                </c:pt>
                <c:pt idx="32702">
                  <c:v>0.80331018518518504</c:v>
                </c:pt>
                <c:pt idx="32703">
                  <c:v>0.80333333333333301</c:v>
                </c:pt>
                <c:pt idx="32704">
                  <c:v>0.80336805555555602</c:v>
                </c:pt>
                <c:pt idx="32705">
                  <c:v>0.80339120370370398</c:v>
                </c:pt>
                <c:pt idx="32706">
                  <c:v>0.80341435185185195</c:v>
                </c:pt>
                <c:pt idx="32707">
                  <c:v>0.80343750000000003</c:v>
                </c:pt>
                <c:pt idx="32708">
                  <c:v>0.80346064814814799</c:v>
                </c:pt>
                <c:pt idx="32709">
                  <c:v>0.80348379629629596</c:v>
                </c:pt>
                <c:pt idx="32710">
                  <c:v>0.80350694444444404</c:v>
                </c:pt>
                <c:pt idx="32711">
                  <c:v>0.803530092592593</c:v>
                </c:pt>
                <c:pt idx="32712">
                  <c:v>0.80356481481481501</c:v>
                </c:pt>
                <c:pt idx="32713">
                  <c:v>0.80358796296296298</c:v>
                </c:pt>
                <c:pt idx="32714">
                  <c:v>0.80361111111111105</c:v>
                </c:pt>
                <c:pt idx="32715">
                  <c:v>0.80363425925925902</c:v>
                </c:pt>
                <c:pt idx="32716">
                  <c:v>0.80365740740740699</c:v>
                </c:pt>
                <c:pt idx="32717">
                  <c:v>0.80368055555555595</c:v>
                </c:pt>
                <c:pt idx="32718">
                  <c:v>0.80370370370370403</c:v>
                </c:pt>
                <c:pt idx="32719">
                  <c:v>0.803726851851852</c:v>
                </c:pt>
                <c:pt idx="32720">
                  <c:v>0.80374999999999996</c:v>
                </c:pt>
                <c:pt idx="32721">
                  <c:v>0.80378472222222197</c:v>
                </c:pt>
                <c:pt idx="32722">
                  <c:v>0.80380787037037105</c:v>
                </c:pt>
                <c:pt idx="32723">
                  <c:v>0.80383101851851901</c:v>
                </c:pt>
                <c:pt idx="32724">
                  <c:v>0.80385416666666598</c:v>
                </c:pt>
                <c:pt idx="32725">
                  <c:v>0.80387731481481495</c:v>
                </c:pt>
                <c:pt idx="32726">
                  <c:v>0.80390046296296302</c:v>
                </c:pt>
                <c:pt idx="32727">
                  <c:v>0.80392361111111099</c:v>
                </c:pt>
                <c:pt idx="32728">
                  <c:v>0.80394675925925896</c:v>
                </c:pt>
                <c:pt idx="32729">
                  <c:v>0.80398148148148196</c:v>
                </c:pt>
                <c:pt idx="32730">
                  <c:v>0.80400462962963004</c:v>
                </c:pt>
                <c:pt idx="32731">
                  <c:v>0.80402777777777801</c:v>
                </c:pt>
                <c:pt idx="32732">
                  <c:v>0.80405092592592597</c:v>
                </c:pt>
                <c:pt idx="32733">
                  <c:v>0.80407407407407405</c:v>
                </c:pt>
                <c:pt idx="32734">
                  <c:v>0.80409722222222202</c:v>
                </c:pt>
                <c:pt idx="32735">
                  <c:v>0.80412037037036999</c:v>
                </c:pt>
                <c:pt idx="32736">
                  <c:v>0.80414351851851895</c:v>
                </c:pt>
                <c:pt idx="32737">
                  <c:v>0.80416666666666703</c:v>
                </c:pt>
                <c:pt idx="32738">
                  <c:v>0.80420138888888903</c:v>
                </c:pt>
                <c:pt idx="32739">
                  <c:v>0.804224537037037</c:v>
                </c:pt>
                <c:pt idx="32740">
                  <c:v>0.80424768518518497</c:v>
                </c:pt>
                <c:pt idx="32741">
                  <c:v>0.80427083333333305</c:v>
                </c:pt>
                <c:pt idx="32742">
                  <c:v>0.80429398148148201</c:v>
                </c:pt>
                <c:pt idx="32743">
                  <c:v>0.80431712962962898</c:v>
                </c:pt>
                <c:pt idx="32744">
                  <c:v>0.80434027777777795</c:v>
                </c:pt>
                <c:pt idx="32745">
                  <c:v>0.80436342592592602</c:v>
                </c:pt>
                <c:pt idx="32746">
                  <c:v>0.80438657407407399</c:v>
                </c:pt>
                <c:pt idx="32747">
                  <c:v>0.804421296296296</c:v>
                </c:pt>
                <c:pt idx="32748">
                  <c:v>0.80444444444444396</c:v>
                </c:pt>
                <c:pt idx="32749">
                  <c:v>0.80446759259259304</c:v>
                </c:pt>
                <c:pt idx="32750">
                  <c:v>0.80449074074074101</c:v>
                </c:pt>
                <c:pt idx="32751">
                  <c:v>0.80451388888888897</c:v>
                </c:pt>
                <c:pt idx="32752">
                  <c:v>0.80453703703703705</c:v>
                </c:pt>
                <c:pt idx="32753">
                  <c:v>0.80456018518518502</c:v>
                </c:pt>
                <c:pt idx="32754">
                  <c:v>0.80458333333333298</c:v>
                </c:pt>
                <c:pt idx="32755">
                  <c:v>0.80460648148148195</c:v>
                </c:pt>
                <c:pt idx="32756">
                  <c:v>0.80464120370370396</c:v>
                </c:pt>
                <c:pt idx="32757">
                  <c:v>0.80466435185185203</c:v>
                </c:pt>
                <c:pt idx="32758">
                  <c:v>0.8046875</c:v>
                </c:pt>
                <c:pt idx="32759">
                  <c:v>0.80471064814814797</c:v>
                </c:pt>
                <c:pt idx="32760">
                  <c:v>0.80473379629629604</c:v>
                </c:pt>
                <c:pt idx="32761">
                  <c:v>0.80475694444444401</c:v>
                </c:pt>
                <c:pt idx="32762">
                  <c:v>0.80478009259259298</c:v>
                </c:pt>
                <c:pt idx="32763">
                  <c:v>0.80481481481481498</c:v>
                </c:pt>
                <c:pt idx="32764">
                  <c:v>0.80483796296296295</c:v>
                </c:pt>
                <c:pt idx="32765">
                  <c:v>0.80486111111111103</c:v>
                </c:pt>
                <c:pt idx="32766">
                  <c:v>0.80488425925925899</c:v>
                </c:pt>
                <c:pt idx="32767">
                  <c:v>0.80490740740740696</c:v>
                </c:pt>
                <c:pt idx="32768">
                  <c:v>0.80493055555555604</c:v>
                </c:pt>
                <c:pt idx="32769">
                  <c:v>0.804953703703704</c:v>
                </c:pt>
                <c:pt idx="32770">
                  <c:v>0.80497685185185197</c:v>
                </c:pt>
                <c:pt idx="32771">
                  <c:v>0.80501157407407398</c:v>
                </c:pt>
                <c:pt idx="32772">
                  <c:v>0.80503472222222205</c:v>
                </c:pt>
                <c:pt idx="32773">
                  <c:v>0.80505787037037102</c:v>
                </c:pt>
                <c:pt idx="32774">
                  <c:v>0.80508101851851899</c:v>
                </c:pt>
                <c:pt idx="32775">
                  <c:v>0.80510416666666695</c:v>
                </c:pt>
                <c:pt idx="32776">
                  <c:v>0.80512731481481503</c:v>
                </c:pt>
                <c:pt idx="32777">
                  <c:v>0.805150462962963</c:v>
                </c:pt>
                <c:pt idx="32778">
                  <c:v>0.80517361111111097</c:v>
                </c:pt>
                <c:pt idx="32779">
                  <c:v>0.80519675925925904</c:v>
                </c:pt>
                <c:pt idx="32780">
                  <c:v>0.80523148148148205</c:v>
                </c:pt>
                <c:pt idx="32781">
                  <c:v>0.80525462962963001</c:v>
                </c:pt>
                <c:pt idx="32782">
                  <c:v>0.80527777777777798</c:v>
                </c:pt>
                <c:pt idx="32783">
                  <c:v>0.80530092592592595</c:v>
                </c:pt>
                <c:pt idx="32784">
                  <c:v>0.80532407407407403</c:v>
                </c:pt>
                <c:pt idx="32785">
                  <c:v>0.80534722222222199</c:v>
                </c:pt>
                <c:pt idx="32786">
                  <c:v>0.80537037037036996</c:v>
                </c:pt>
                <c:pt idx="32787">
                  <c:v>0.80539351851851904</c:v>
                </c:pt>
                <c:pt idx="32788">
                  <c:v>0.80542824074074104</c:v>
                </c:pt>
                <c:pt idx="32789">
                  <c:v>0.80545138888888901</c:v>
                </c:pt>
                <c:pt idx="32790">
                  <c:v>0.80547453703703698</c:v>
                </c:pt>
                <c:pt idx="32791">
                  <c:v>0.80549768518518505</c:v>
                </c:pt>
                <c:pt idx="32792">
                  <c:v>0.80552083333333302</c:v>
                </c:pt>
                <c:pt idx="32793">
                  <c:v>0.80554398148148099</c:v>
                </c:pt>
                <c:pt idx="32794">
                  <c:v>0.80556712962962895</c:v>
                </c:pt>
                <c:pt idx="32795">
                  <c:v>0.80559027777777803</c:v>
                </c:pt>
                <c:pt idx="32796">
                  <c:v>0.805613425925926</c:v>
                </c:pt>
                <c:pt idx="32797">
                  <c:v>0.805648148148148</c:v>
                </c:pt>
                <c:pt idx="32798">
                  <c:v>0.80567129629629597</c:v>
                </c:pt>
                <c:pt idx="32799">
                  <c:v>0.80569444444444505</c:v>
                </c:pt>
                <c:pt idx="32800">
                  <c:v>0.80571759259259301</c:v>
                </c:pt>
                <c:pt idx="32801">
                  <c:v>0.80574074074074098</c:v>
                </c:pt>
                <c:pt idx="32802">
                  <c:v>0.80576388888888895</c:v>
                </c:pt>
                <c:pt idx="32803">
                  <c:v>0.80578703703703702</c:v>
                </c:pt>
                <c:pt idx="32804">
                  <c:v>0.80581018518518499</c:v>
                </c:pt>
                <c:pt idx="32805">
                  <c:v>0.80583333333333296</c:v>
                </c:pt>
                <c:pt idx="32806">
                  <c:v>0.80586805555555596</c:v>
                </c:pt>
                <c:pt idx="32807">
                  <c:v>0.80589120370370404</c:v>
                </c:pt>
                <c:pt idx="32808">
                  <c:v>0.80591435185185201</c:v>
                </c:pt>
                <c:pt idx="32809">
                  <c:v>0.80593749999999997</c:v>
                </c:pt>
                <c:pt idx="32810">
                  <c:v>0.80596064814814805</c:v>
                </c:pt>
                <c:pt idx="32811">
                  <c:v>0.80598379629629602</c:v>
                </c:pt>
                <c:pt idx="32812">
                  <c:v>0.80600694444444398</c:v>
                </c:pt>
                <c:pt idx="32813">
                  <c:v>0.80604166666666699</c:v>
                </c:pt>
                <c:pt idx="32814">
                  <c:v>0.80606481481481496</c:v>
                </c:pt>
                <c:pt idx="32815">
                  <c:v>0.80608796296296303</c:v>
                </c:pt>
                <c:pt idx="32816">
                  <c:v>0.806111111111111</c:v>
                </c:pt>
                <c:pt idx="32817">
                  <c:v>0.80613425925925897</c:v>
                </c:pt>
                <c:pt idx="32818">
                  <c:v>0.80615740740740804</c:v>
                </c:pt>
                <c:pt idx="32819">
                  <c:v>0.80618055555555601</c:v>
                </c:pt>
                <c:pt idx="32820">
                  <c:v>0.80620370370370398</c:v>
                </c:pt>
                <c:pt idx="32821">
                  <c:v>0.80623842592592598</c:v>
                </c:pt>
                <c:pt idx="32822">
                  <c:v>0.80626157407407395</c:v>
                </c:pt>
                <c:pt idx="32823">
                  <c:v>0.80628472222222203</c:v>
                </c:pt>
                <c:pt idx="32824">
                  <c:v>0.80630787037036999</c:v>
                </c:pt>
                <c:pt idx="32825">
                  <c:v>0.80633101851851896</c:v>
                </c:pt>
                <c:pt idx="32826">
                  <c:v>0.80635416666666704</c:v>
                </c:pt>
                <c:pt idx="32827">
                  <c:v>0.806377314814815</c:v>
                </c:pt>
                <c:pt idx="32828">
                  <c:v>0.80640046296296297</c:v>
                </c:pt>
                <c:pt idx="32829">
                  <c:v>0.80643518518518498</c:v>
                </c:pt>
                <c:pt idx="32830">
                  <c:v>0.80645833333333306</c:v>
                </c:pt>
                <c:pt idx="32831">
                  <c:v>0.80648148148148202</c:v>
                </c:pt>
                <c:pt idx="32832">
                  <c:v>0.80650462962962899</c:v>
                </c:pt>
                <c:pt idx="32833">
                  <c:v>0.80652777777777795</c:v>
                </c:pt>
                <c:pt idx="32834">
                  <c:v>0.80655092592592603</c:v>
                </c:pt>
                <c:pt idx="32835">
                  <c:v>0.806574074074074</c:v>
                </c:pt>
                <c:pt idx="32836">
                  <c:v>0.80659722222222197</c:v>
                </c:pt>
                <c:pt idx="32837">
                  <c:v>0.80662037037037104</c:v>
                </c:pt>
                <c:pt idx="32838">
                  <c:v>0.80665509259259305</c:v>
                </c:pt>
                <c:pt idx="32839">
                  <c:v>0.80667824074074101</c:v>
                </c:pt>
                <c:pt idx="32840">
                  <c:v>0.80670138888888898</c:v>
                </c:pt>
                <c:pt idx="32841">
                  <c:v>0.80672453703703695</c:v>
                </c:pt>
                <c:pt idx="32842">
                  <c:v>0.80674768518518503</c:v>
                </c:pt>
                <c:pt idx="32843">
                  <c:v>0.80677083333333399</c:v>
                </c:pt>
                <c:pt idx="32844">
                  <c:v>0.80679398148148096</c:v>
                </c:pt>
                <c:pt idx="32845">
                  <c:v>0.80681712962963004</c:v>
                </c:pt>
                <c:pt idx="32846">
                  <c:v>0.806840277777778</c:v>
                </c:pt>
                <c:pt idx="32847">
                  <c:v>0.80687500000000001</c:v>
                </c:pt>
                <c:pt idx="32848">
                  <c:v>0.80689814814814798</c:v>
                </c:pt>
                <c:pt idx="32849">
                  <c:v>0.80692129629629605</c:v>
                </c:pt>
                <c:pt idx="32850">
                  <c:v>0.80694444444444502</c:v>
                </c:pt>
                <c:pt idx="32851">
                  <c:v>0.80696759259259299</c:v>
                </c:pt>
                <c:pt idx="32852">
                  <c:v>0.80699074074074095</c:v>
                </c:pt>
                <c:pt idx="32853">
                  <c:v>0.80701388888888903</c:v>
                </c:pt>
                <c:pt idx="32854">
                  <c:v>0.80704861111111104</c:v>
                </c:pt>
                <c:pt idx="32855">
                  <c:v>0.807071759259259</c:v>
                </c:pt>
                <c:pt idx="32856">
                  <c:v>0.80709490740740697</c:v>
                </c:pt>
                <c:pt idx="32857">
                  <c:v>0.80711805555555605</c:v>
                </c:pt>
                <c:pt idx="32858">
                  <c:v>0.80714120370370401</c:v>
                </c:pt>
                <c:pt idx="32859">
                  <c:v>0.80716435185185198</c:v>
                </c:pt>
                <c:pt idx="32860">
                  <c:v>0.80718749999999995</c:v>
                </c:pt>
                <c:pt idx="32861">
                  <c:v>0.80721064814814802</c:v>
                </c:pt>
                <c:pt idx="32862">
                  <c:v>0.80723379629629599</c:v>
                </c:pt>
                <c:pt idx="32863">
                  <c:v>0.80725694444444396</c:v>
                </c:pt>
                <c:pt idx="32864">
                  <c:v>0.80729166666666696</c:v>
                </c:pt>
                <c:pt idx="32865">
                  <c:v>0.80731481481481504</c:v>
                </c:pt>
                <c:pt idx="32866">
                  <c:v>0.80733796296296301</c:v>
                </c:pt>
                <c:pt idx="32867">
                  <c:v>0.80736111111111097</c:v>
                </c:pt>
                <c:pt idx="32868">
                  <c:v>0.80738425925925905</c:v>
                </c:pt>
                <c:pt idx="32869">
                  <c:v>0.80740740740740702</c:v>
                </c:pt>
                <c:pt idx="32870">
                  <c:v>0.80743055555555499</c:v>
                </c:pt>
                <c:pt idx="32871">
                  <c:v>0.80745370370370295</c:v>
                </c:pt>
                <c:pt idx="32872">
                  <c:v>0.80748842592592596</c:v>
                </c:pt>
                <c:pt idx="32873">
                  <c:v>0.80751157407407403</c:v>
                </c:pt>
                <c:pt idx="32874">
                  <c:v>0.807534722222222</c:v>
                </c:pt>
                <c:pt idx="32875">
                  <c:v>0.80755787037036997</c:v>
                </c:pt>
                <c:pt idx="32876">
                  <c:v>0.80758101851851904</c:v>
                </c:pt>
                <c:pt idx="32877">
                  <c:v>0.80760416666666701</c:v>
                </c:pt>
                <c:pt idx="32878">
                  <c:v>0.80762731481481498</c:v>
                </c:pt>
                <c:pt idx="32879">
                  <c:v>0.80765046296296295</c:v>
                </c:pt>
                <c:pt idx="32880">
                  <c:v>0.80767361111111102</c:v>
                </c:pt>
                <c:pt idx="32881">
                  <c:v>0.80770833333333403</c:v>
                </c:pt>
                <c:pt idx="32882">
                  <c:v>0.80773148148148199</c:v>
                </c:pt>
                <c:pt idx="32883">
                  <c:v>0.80775462962962996</c:v>
                </c:pt>
                <c:pt idx="32884">
                  <c:v>0.80777777777777804</c:v>
                </c:pt>
                <c:pt idx="32885">
                  <c:v>0.80780092592592601</c:v>
                </c:pt>
                <c:pt idx="32886">
                  <c:v>0.80782407407407397</c:v>
                </c:pt>
                <c:pt idx="32887">
                  <c:v>0.80784722222222205</c:v>
                </c:pt>
                <c:pt idx="32888">
                  <c:v>0.80787037037037002</c:v>
                </c:pt>
                <c:pt idx="32889">
                  <c:v>0.80789351851851898</c:v>
                </c:pt>
                <c:pt idx="32890">
                  <c:v>0.80792824074074099</c:v>
                </c:pt>
                <c:pt idx="32891">
                  <c:v>0.80795138888888896</c:v>
                </c:pt>
                <c:pt idx="32892">
                  <c:v>0.80797453703703703</c:v>
                </c:pt>
                <c:pt idx="32893">
                  <c:v>0.807997685185185</c:v>
                </c:pt>
                <c:pt idx="32894">
                  <c:v>0.80802083333333297</c:v>
                </c:pt>
                <c:pt idx="32895">
                  <c:v>0.80804398148148204</c:v>
                </c:pt>
                <c:pt idx="32896">
                  <c:v>0.80806712962963001</c:v>
                </c:pt>
                <c:pt idx="32897">
                  <c:v>0.80809027777777798</c:v>
                </c:pt>
                <c:pt idx="32898">
                  <c:v>0.80812499999999998</c:v>
                </c:pt>
                <c:pt idx="32899">
                  <c:v>0.80814814814814795</c:v>
                </c:pt>
                <c:pt idx="32900">
                  <c:v>0.80817129629629603</c:v>
                </c:pt>
                <c:pt idx="32901">
                  <c:v>0.80819444444444499</c:v>
                </c:pt>
                <c:pt idx="32902">
                  <c:v>0.80821759259259296</c:v>
                </c:pt>
                <c:pt idx="32903">
                  <c:v>0.80824074074074104</c:v>
                </c:pt>
                <c:pt idx="32904">
                  <c:v>0.808263888888889</c:v>
                </c:pt>
                <c:pt idx="32905">
                  <c:v>0.80828703703703697</c:v>
                </c:pt>
                <c:pt idx="32906">
                  <c:v>0.80831018518518505</c:v>
                </c:pt>
                <c:pt idx="32907">
                  <c:v>0.80834490740740705</c:v>
                </c:pt>
                <c:pt idx="32908">
                  <c:v>0.80836805555555602</c:v>
                </c:pt>
                <c:pt idx="32909">
                  <c:v>0.80839120370370399</c:v>
                </c:pt>
                <c:pt idx="32910">
                  <c:v>0.80841435185185195</c:v>
                </c:pt>
                <c:pt idx="32911">
                  <c:v>0.80843750000000003</c:v>
                </c:pt>
                <c:pt idx="32912">
                  <c:v>0.808460648148148</c:v>
                </c:pt>
                <c:pt idx="32913">
                  <c:v>0.80848379629629596</c:v>
                </c:pt>
                <c:pt idx="32914">
                  <c:v>0.80850694444444404</c:v>
                </c:pt>
                <c:pt idx="32915">
                  <c:v>0.80854166666666705</c:v>
                </c:pt>
                <c:pt idx="32916">
                  <c:v>0.80856481481481501</c:v>
                </c:pt>
                <c:pt idx="32917">
                  <c:v>0.80858796296296298</c:v>
                </c:pt>
                <c:pt idx="32918">
                  <c:v>0.80861111111111095</c:v>
                </c:pt>
                <c:pt idx="32919">
                  <c:v>0.80863425925925903</c:v>
                </c:pt>
                <c:pt idx="32920">
                  <c:v>0.80865740740740799</c:v>
                </c:pt>
                <c:pt idx="32921">
                  <c:v>0.80868055555555596</c:v>
                </c:pt>
                <c:pt idx="32922">
                  <c:v>0.80870370370370404</c:v>
                </c:pt>
                <c:pt idx="32923">
                  <c:v>0.80873842592592604</c:v>
                </c:pt>
                <c:pt idx="32924">
                  <c:v>0.80876157407407401</c:v>
                </c:pt>
                <c:pt idx="32925">
                  <c:v>0.80878472222222197</c:v>
                </c:pt>
                <c:pt idx="32926">
                  <c:v>0.80880787037037105</c:v>
                </c:pt>
                <c:pt idx="32927">
                  <c:v>0.80883101851851902</c:v>
                </c:pt>
                <c:pt idx="32928">
                  <c:v>0.80885416666666698</c:v>
                </c:pt>
                <c:pt idx="32929">
                  <c:v>0.80887731481481495</c:v>
                </c:pt>
                <c:pt idx="32930">
                  <c:v>0.80890046296296303</c:v>
                </c:pt>
                <c:pt idx="32931">
                  <c:v>0.80893518518518504</c:v>
                </c:pt>
                <c:pt idx="32932">
                  <c:v>0.808958333333333</c:v>
                </c:pt>
                <c:pt idx="32933">
                  <c:v>0.80898148148148197</c:v>
                </c:pt>
                <c:pt idx="32934">
                  <c:v>0.80900462962963005</c:v>
                </c:pt>
                <c:pt idx="32935">
                  <c:v>0.80902777777777801</c:v>
                </c:pt>
                <c:pt idx="32936">
                  <c:v>0.80905092592592598</c:v>
                </c:pt>
                <c:pt idx="32937">
                  <c:v>0.80907407407407395</c:v>
                </c:pt>
                <c:pt idx="32938">
                  <c:v>0.80909722222222202</c:v>
                </c:pt>
                <c:pt idx="32939">
                  <c:v>0.80913194444444403</c:v>
                </c:pt>
                <c:pt idx="32940">
                  <c:v>0.80915509259259299</c:v>
                </c:pt>
                <c:pt idx="32941">
                  <c:v>0.80917824074074096</c:v>
                </c:pt>
                <c:pt idx="32942">
                  <c:v>0.80920138888888904</c:v>
                </c:pt>
                <c:pt idx="32943">
                  <c:v>0.80922453703703701</c:v>
                </c:pt>
                <c:pt idx="32944">
                  <c:v>0.80924768518518497</c:v>
                </c:pt>
                <c:pt idx="32945">
                  <c:v>0.80927083333333305</c:v>
                </c:pt>
                <c:pt idx="32946">
                  <c:v>0.80929398148148202</c:v>
                </c:pt>
                <c:pt idx="32947">
                  <c:v>0.80931712962962898</c:v>
                </c:pt>
                <c:pt idx="32948">
                  <c:v>0.80935185185185199</c:v>
                </c:pt>
                <c:pt idx="32949">
                  <c:v>0.80937499999999996</c:v>
                </c:pt>
                <c:pt idx="32950">
                  <c:v>0.80939814814814803</c:v>
                </c:pt>
                <c:pt idx="32951">
                  <c:v>0.809421296296296</c:v>
                </c:pt>
                <c:pt idx="32952">
                  <c:v>0.80944444444444397</c:v>
                </c:pt>
                <c:pt idx="32953">
                  <c:v>0.80946759259259304</c:v>
                </c:pt>
                <c:pt idx="32954">
                  <c:v>0.80949074074074101</c:v>
                </c:pt>
                <c:pt idx="32955">
                  <c:v>0.80951388888888898</c:v>
                </c:pt>
                <c:pt idx="32956">
                  <c:v>0.80953703703703705</c:v>
                </c:pt>
                <c:pt idx="32957">
                  <c:v>0.80957175925925895</c:v>
                </c:pt>
                <c:pt idx="32958">
                  <c:v>0.80959490740740803</c:v>
                </c:pt>
                <c:pt idx="32959">
                  <c:v>0.80961805555555599</c:v>
                </c:pt>
                <c:pt idx="32960">
                  <c:v>0.80964120370370396</c:v>
                </c:pt>
                <c:pt idx="32961">
                  <c:v>0.80966435185185204</c:v>
                </c:pt>
                <c:pt idx="32962">
                  <c:v>0.8096875</c:v>
                </c:pt>
                <c:pt idx="32963">
                  <c:v>0.80971064814814797</c:v>
                </c:pt>
                <c:pt idx="32964">
                  <c:v>0.80973379629629605</c:v>
                </c:pt>
                <c:pt idx="32965">
                  <c:v>0.80975694444444501</c:v>
                </c:pt>
                <c:pt idx="32966">
                  <c:v>0.80979166666666702</c:v>
                </c:pt>
                <c:pt idx="32967">
                  <c:v>0.80981481481481499</c:v>
                </c:pt>
                <c:pt idx="32968">
                  <c:v>0.80983796296296295</c:v>
                </c:pt>
                <c:pt idx="32969">
                  <c:v>0.80986111111111103</c:v>
                </c:pt>
                <c:pt idx="32970">
                  <c:v>0.809884259259259</c:v>
                </c:pt>
                <c:pt idx="32971">
                  <c:v>0.80990740740740697</c:v>
                </c:pt>
                <c:pt idx="32972">
                  <c:v>0.80993055555555604</c:v>
                </c:pt>
                <c:pt idx="32973">
                  <c:v>0.80995370370370401</c:v>
                </c:pt>
                <c:pt idx="32974">
                  <c:v>0.80997685185185198</c:v>
                </c:pt>
                <c:pt idx="32975">
                  <c:v>0.81001157407407398</c:v>
                </c:pt>
                <c:pt idx="32976">
                  <c:v>0.81003472222222195</c:v>
                </c:pt>
                <c:pt idx="32977">
                  <c:v>0.81005787037037102</c:v>
                </c:pt>
                <c:pt idx="32978">
                  <c:v>0.81008101851851899</c:v>
                </c:pt>
                <c:pt idx="32979">
                  <c:v>0.81010416666666596</c:v>
                </c:pt>
                <c:pt idx="32980">
                  <c:v>0.81012731481481504</c:v>
                </c:pt>
                <c:pt idx="32981">
                  <c:v>0.810150462962963</c:v>
                </c:pt>
                <c:pt idx="32982">
                  <c:v>0.81018518518518501</c:v>
                </c:pt>
                <c:pt idx="32983">
                  <c:v>0.81020833333333298</c:v>
                </c:pt>
                <c:pt idx="32984">
                  <c:v>0.81023148148148105</c:v>
                </c:pt>
                <c:pt idx="32985">
                  <c:v>0.81025462962963002</c:v>
                </c:pt>
                <c:pt idx="32986">
                  <c:v>0.81027777777777799</c:v>
                </c:pt>
                <c:pt idx="32987">
                  <c:v>0.81030092592592595</c:v>
                </c:pt>
                <c:pt idx="32988">
                  <c:v>0.81032407407407403</c:v>
                </c:pt>
                <c:pt idx="32989">
                  <c:v>0.810347222222222</c:v>
                </c:pt>
                <c:pt idx="32990">
                  <c:v>0.81037037037036996</c:v>
                </c:pt>
                <c:pt idx="32991">
                  <c:v>0.81040509259259297</c:v>
                </c:pt>
                <c:pt idx="32992">
                  <c:v>0.81042824074074105</c:v>
                </c:pt>
                <c:pt idx="32993">
                  <c:v>0.81045138888888901</c:v>
                </c:pt>
                <c:pt idx="32994">
                  <c:v>0.81047453703703698</c:v>
                </c:pt>
                <c:pt idx="32995">
                  <c:v>0.81049768518518495</c:v>
                </c:pt>
                <c:pt idx="32996">
                  <c:v>0.81052083333333402</c:v>
                </c:pt>
                <c:pt idx="32997">
                  <c:v>0.81054398148148099</c:v>
                </c:pt>
                <c:pt idx="32998">
                  <c:v>0.81056712962962896</c:v>
                </c:pt>
                <c:pt idx="32999">
                  <c:v>0.81059027777777803</c:v>
                </c:pt>
                <c:pt idx="33000">
                  <c:v>0.81062500000000004</c:v>
                </c:pt>
                <c:pt idx="33001">
                  <c:v>0.81064814814814801</c:v>
                </c:pt>
                <c:pt idx="33002">
                  <c:v>0.81067129629629597</c:v>
                </c:pt>
                <c:pt idx="33003">
                  <c:v>0.81069444444444505</c:v>
                </c:pt>
                <c:pt idx="33004">
                  <c:v>0.81071759259259302</c:v>
                </c:pt>
                <c:pt idx="33005">
                  <c:v>0.81074074074074098</c:v>
                </c:pt>
                <c:pt idx="33006">
                  <c:v>0.81076388888888895</c:v>
                </c:pt>
                <c:pt idx="33007">
                  <c:v>0.81078703703703703</c:v>
                </c:pt>
                <c:pt idx="33008">
                  <c:v>0.81082175925925903</c:v>
                </c:pt>
                <c:pt idx="33009">
                  <c:v>0.810844907407407</c:v>
                </c:pt>
                <c:pt idx="33010">
                  <c:v>0.81086805555555597</c:v>
                </c:pt>
                <c:pt idx="33011">
                  <c:v>0.81089120370370404</c:v>
                </c:pt>
                <c:pt idx="33012">
                  <c:v>0.81091435185185201</c:v>
                </c:pt>
                <c:pt idx="33013">
                  <c:v>0.81093749999999998</c:v>
                </c:pt>
                <c:pt idx="33014">
                  <c:v>0.81096064814814794</c:v>
                </c:pt>
                <c:pt idx="33015">
                  <c:v>0.81098379629629602</c:v>
                </c:pt>
                <c:pt idx="33016">
                  <c:v>0.81101851851851903</c:v>
                </c:pt>
                <c:pt idx="33017">
                  <c:v>0.81104166666666699</c:v>
                </c:pt>
                <c:pt idx="33018">
                  <c:v>0.81106481481481496</c:v>
                </c:pt>
                <c:pt idx="33019">
                  <c:v>0.81108796296296304</c:v>
                </c:pt>
                <c:pt idx="33020">
                  <c:v>0.81111111111111101</c:v>
                </c:pt>
                <c:pt idx="33021">
                  <c:v>0.81113425925925897</c:v>
                </c:pt>
                <c:pt idx="33022">
                  <c:v>0.81115740740740705</c:v>
                </c:pt>
                <c:pt idx="33023">
                  <c:v>0.81118055555555602</c:v>
                </c:pt>
                <c:pt idx="33024">
                  <c:v>0.81121527777777802</c:v>
                </c:pt>
                <c:pt idx="33025">
                  <c:v>0.81123842592592599</c:v>
                </c:pt>
                <c:pt idx="33026">
                  <c:v>0.81126157407407395</c:v>
                </c:pt>
                <c:pt idx="33027">
                  <c:v>0.81128472222222203</c:v>
                </c:pt>
                <c:pt idx="33028">
                  <c:v>0.81130787037037</c:v>
                </c:pt>
                <c:pt idx="33029">
                  <c:v>0.81133101851851896</c:v>
                </c:pt>
                <c:pt idx="33030">
                  <c:v>0.81135416666666704</c:v>
                </c:pt>
                <c:pt idx="33031">
                  <c:v>0.81137731481481501</c:v>
                </c:pt>
                <c:pt idx="33032">
                  <c:v>0.81140046296296298</c:v>
                </c:pt>
                <c:pt idx="33033">
                  <c:v>0.81143518518518498</c:v>
                </c:pt>
                <c:pt idx="33034">
                  <c:v>0.81145833333333295</c:v>
                </c:pt>
                <c:pt idx="33035">
                  <c:v>0.81148148148148203</c:v>
                </c:pt>
                <c:pt idx="33036">
                  <c:v>0.81150462962962999</c:v>
                </c:pt>
                <c:pt idx="33037">
                  <c:v>0.81152777777777796</c:v>
                </c:pt>
                <c:pt idx="33038">
                  <c:v>0.81155092592592604</c:v>
                </c:pt>
                <c:pt idx="33039">
                  <c:v>0.811574074074074</c:v>
                </c:pt>
                <c:pt idx="33040">
                  <c:v>0.81159722222222197</c:v>
                </c:pt>
                <c:pt idx="33041">
                  <c:v>0.81163194444444497</c:v>
                </c:pt>
                <c:pt idx="33042">
                  <c:v>0.81165509259259305</c:v>
                </c:pt>
                <c:pt idx="33043">
                  <c:v>0.81167824074074102</c:v>
                </c:pt>
                <c:pt idx="33044">
                  <c:v>0.81170138888888899</c:v>
                </c:pt>
                <c:pt idx="33045">
                  <c:v>0.81172453703703695</c:v>
                </c:pt>
                <c:pt idx="33046">
                  <c:v>0.81174768518518503</c:v>
                </c:pt>
                <c:pt idx="33047">
                  <c:v>0.811770833333334</c:v>
                </c:pt>
                <c:pt idx="33048">
                  <c:v>0.81179398148148196</c:v>
                </c:pt>
                <c:pt idx="33049">
                  <c:v>0.81181712962962904</c:v>
                </c:pt>
                <c:pt idx="33050">
                  <c:v>0.81185185185185205</c:v>
                </c:pt>
                <c:pt idx="33051">
                  <c:v>0.81187500000000001</c:v>
                </c:pt>
                <c:pt idx="33052">
                  <c:v>0.81189814814814798</c:v>
                </c:pt>
                <c:pt idx="33053">
                  <c:v>0.81192129629629595</c:v>
                </c:pt>
                <c:pt idx="33054">
                  <c:v>0.81194444444444502</c:v>
                </c:pt>
                <c:pt idx="33055">
                  <c:v>0.81196759259259299</c:v>
                </c:pt>
                <c:pt idx="33056">
                  <c:v>0.81199074074074096</c:v>
                </c:pt>
                <c:pt idx="33057">
                  <c:v>0.81201388888888903</c:v>
                </c:pt>
                <c:pt idx="33058">
                  <c:v>0.81204861111111104</c:v>
                </c:pt>
                <c:pt idx="33059">
                  <c:v>0.81207175925925901</c:v>
                </c:pt>
                <c:pt idx="33060">
                  <c:v>0.81209490740740697</c:v>
                </c:pt>
                <c:pt idx="33061">
                  <c:v>0.81211805555555605</c:v>
                </c:pt>
                <c:pt idx="33062">
                  <c:v>0.81214120370370402</c:v>
                </c:pt>
                <c:pt idx="33063">
                  <c:v>0.81216435185185198</c:v>
                </c:pt>
                <c:pt idx="33064">
                  <c:v>0.81218749999999995</c:v>
                </c:pt>
                <c:pt idx="33065">
                  <c:v>0.81221064814814803</c:v>
                </c:pt>
                <c:pt idx="33066">
                  <c:v>0.812233796296296</c:v>
                </c:pt>
                <c:pt idx="33067">
                  <c:v>0.81225694444444396</c:v>
                </c:pt>
                <c:pt idx="33068">
                  <c:v>0.81229166666666697</c:v>
                </c:pt>
                <c:pt idx="33069">
                  <c:v>0.81231481481481504</c:v>
                </c:pt>
                <c:pt idx="33070">
                  <c:v>0.81233796296296301</c:v>
                </c:pt>
                <c:pt idx="33071">
                  <c:v>0.81236111111111098</c:v>
                </c:pt>
                <c:pt idx="33072">
                  <c:v>0.81238425925925895</c:v>
                </c:pt>
                <c:pt idx="33073">
                  <c:v>0.81240740740740702</c:v>
                </c:pt>
                <c:pt idx="33074">
                  <c:v>0.81243055555555599</c:v>
                </c:pt>
                <c:pt idx="33075">
                  <c:v>0.81245370370370396</c:v>
                </c:pt>
                <c:pt idx="33076">
                  <c:v>0.81248842592592596</c:v>
                </c:pt>
                <c:pt idx="33077">
                  <c:v>0.81251157407407404</c:v>
                </c:pt>
                <c:pt idx="33078">
                  <c:v>0.81253472222222201</c:v>
                </c:pt>
                <c:pt idx="33079">
                  <c:v>0.81255787037036997</c:v>
                </c:pt>
                <c:pt idx="33080">
                  <c:v>0.81258101851851905</c:v>
                </c:pt>
                <c:pt idx="33081">
                  <c:v>0.81260416666666702</c:v>
                </c:pt>
                <c:pt idx="33082">
                  <c:v>0.81262731481481498</c:v>
                </c:pt>
                <c:pt idx="33083">
                  <c:v>0.81265046296296295</c:v>
                </c:pt>
                <c:pt idx="33084">
                  <c:v>0.81268518518518496</c:v>
                </c:pt>
                <c:pt idx="33085">
                  <c:v>0.81270833333333303</c:v>
                </c:pt>
                <c:pt idx="33086">
                  <c:v>0.812731481481482</c:v>
                </c:pt>
                <c:pt idx="33087">
                  <c:v>0.81275462962962997</c:v>
                </c:pt>
                <c:pt idx="33088">
                  <c:v>0.81277777777777804</c:v>
                </c:pt>
                <c:pt idx="33089">
                  <c:v>0.81280092592592601</c:v>
                </c:pt>
                <c:pt idx="33090">
                  <c:v>0.81282407407407398</c:v>
                </c:pt>
                <c:pt idx="33091">
                  <c:v>0.81284722222222205</c:v>
                </c:pt>
                <c:pt idx="33092">
                  <c:v>0.81287037037037102</c:v>
                </c:pt>
                <c:pt idx="33093">
                  <c:v>0.81290509259259303</c:v>
                </c:pt>
                <c:pt idx="33094">
                  <c:v>0.81292824074074099</c:v>
                </c:pt>
                <c:pt idx="33095">
                  <c:v>0.81295138888888896</c:v>
                </c:pt>
                <c:pt idx="33096">
                  <c:v>0.81297453703703704</c:v>
                </c:pt>
                <c:pt idx="33097">
                  <c:v>0.812997685185185</c:v>
                </c:pt>
                <c:pt idx="33098">
                  <c:v>0.81302083333333297</c:v>
                </c:pt>
                <c:pt idx="33099">
                  <c:v>0.81304398148148205</c:v>
                </c:pt>
                <c:pt idx="33100">
                  <c:v>0.81306712962963001</c:v>
                </c:pt>
                <c:pt idx="33101">
                  <c:v>0.81309027777777798</c:v>
                </c:pt>
                <c:pt idx="33102">
                  <c:v>0.81312499999999999</c:v>
                </c:pt>
                <c:pt idx="33103">
                  <c:v>0.81314814814814795</c:v>
                </c:pt>
                <c:pt idx="33104">
                  <c:v>0.81317129629629703</c:v>
                </c:pt>
                <c:pt idx="33105">
                  <c:v>0.813194444444445</c:v>
                </c:pt>
                <c:pt idx="33106">
                  <c:v>0.81321759259259296</c:v>
                </c:pt>
                <c:pt idx="33107">
                  <c:v>0.81324074074074104</c:v>
                </c:pt>
                <c:pt idx="33108">
                  <c:v>0.81326388888888901</c:v>
                </c:pt>
                <c:pt idx="33109">
                  <c:v>0.81328703703703698</c:v>
                </c:pt>
                <c:pt idx="33110">
                  <c:v>0.81332175925925898</c:v>
                </c:pt>
                <c:pt idx="33111">
                  <c:v>0.81334490740740695</c:v>
                </c:pt>
                <c:pt idx="33112">
                  <c:v>0.81336805555555602</c:v>
                </c:pt>
                <c:pt idx="33113">
                  <c:v>0.81339120370370399</c:v>
                </c:pt>
                <c:pt idx="33114">
                  <c:v>0.81341435185185196</c:v>
                </c:pt>
                <c:pt idx="33115">
                  <c:v>0.81343750000000004</c:v>
                </c:pt>
                <c:pt idx="33116">
                  <c:v>0.813460648148148</c:v>
                </c:pt>
                <c:pt idx="33117">
                  <c:v>0.81348379629629597</c:v>
                </c:pt>
                <c:pt idx="33118">
                  <c:v>0.81351851851851897</c:v>
                </c:pt>
                <c:pt idx="33119">
                  <c:v>0.81354166666666705</c:v>
                </c:pt>
                <c:pt idx="33120">
                  <c:v>0.81356481481481502</c:v>
                </c:pt>
                <c:pt idx="33121">
                  <c:v>0.81358796296296299</c:v>
                </c:pt>
                <c:pt idx="33122">
                  <c:v>0.81361111111111095</c:v>
                </c:pt>
                <c:pt idx="33123">
                  <c:v>0.81363425925925903</c:v>
                </c:pt>
                <c:pt idx="33124">
                  <c:v>0.813657407407408</c:v>
                </c:pt>
                <c:pt idx="33125">
                  <c:v>0.81368055555555596</c:v>
                </c:pt>
                <c:pt idx="33126">
                  <c:v>0.81370370370370404</c:v>
                </c:pt>
                <c:pt idx="33127">
                  <c:v>0.81373842592592605</c:v>
                </c:pt>
                <c:pt idx="33128">
                  <c:v>0.81376157407407401</c:v>
                </c:pt>
                <c:pt idx="33129">
                  <c:v>0.81378472222222198</c:v>
                </c:pt>
                <c:pt idx="33130">
                  <c:v>0.81380787037036995</c:v>
                </c:pt>
                <c:pt idx="33131">
                  <c:v>0.81383101851851902</c:v>
                </c:pt>
                <c:pt idx="33132">
                  <c:v>0.81385416666666699</c:v>
                </c:pt>
                <c:pt idx="33133">
                  <c:v>0.81387731481481496</c:v>
                </c:pt>
                <c:pt idx="33134">
                  <c:v>0.81390046296296303</c:v>
                </c:pt>
                <c:pt idx="33135">
                  <c:v>0.813923611111111</c:v>
                </c:pt>
                <c:pt idx="33136">
                  <c:v>0.81395833333333301</c:v>
                </c:pt>
                <c:pt idx="33137">
                  <c:v>0.81398148148148097</c:v>
                </c:pt>
                <c:pt idx="33138">
                  <c:v>0.81400462962963005</c:v>
                </c:pt>
                <c:pt idx="33139">
                  <c:v>0.81402777777777802</c:v>
                </c:pt>
                <c:pt idx="33140">
                  <c:v>0.81405092592592598</c:v>
                </c:pt>
                <c:pt idx="33141">
                  <c:v>0.81407407407407395</c:v>
                </c:pt>
                <c:pt idx="33142">
                  <c:v>0.81409722222222203</c:v>
                </c:pt>
                <c:pt idx="33143">
                  <c:v>0.81412037037036999</c:v>
                </c:pt>
                <c:pt idx="33144">
                  <c:v>0.81414351851851896</c:v>
                </c:pt>
                <c:pt idx="33145">
                  <c:v>0.81417824074074097</c:v>
                </c:pt>
                <c:pt idx="33146">
                  <c:v>0.81420138888888904</c:v>
                </c:pt>
                <c:pt idx="33147">
                  <c:v>0.81422453703703701</c:v>
                </c:pt>
                <c:pt idx="33148">
                  <c:v>0.81424768518518498</c:v>
                </c:pt>
                <c:pt idx="33149">
                  <c:v>0.81427083333333405</c:v>
                </c:pt>
                <c:pt idx="33150">
                  <c:v>0.81429398148148202</c:v>
                </c:pt>
                <c:pt idx="33151">
                  <c:v>0.81431712962962899</c:v>
                </c:pt>
                <c:pt idx="33152">
                  <c:v>0.81434027777777795</c:v>
                </c:pt>
                <c:pt idx="33153">
                  <c:v>0.81436342592592603</c:v>
                </c:pt>
                <c:pt idx="33154">
                  <c:v>0.81439814814814804</c:v>
                </c:pt>
                <c:pt idx="33155">
                  <c:v>0.814421296296296</c:v>
                </c:pt>
                <c:pt idx="33156">
                  <c:v>0.81444444444444397</c:v>
                </c:pt>
                <c:pt idx="33157">
                  <c:v>0.81446759259259305</c:v>
                </c:pt>
                <c:pt idx="33158">
                  <c:v>0.81449074074074101</c:v>
                </c:pt>
                <c:pt idx="33159">
                  <c:v>0.81451388888888898</c:v>
                </c:pt>
                <c:pt idx="33160">
                  <c:v>0.81453703703703695</c:v>
                </c:pt>
                <c:pt idx="33161">
                  <c:v>0.81456018518518503</c:v>
                </c:pt>
                <c:pt idx="33162">
                  <c:v>0.81458333333333299</c:v>
                </c:pt>
                <c:pt idx="33163">
                  <c:v>0.814618055555556</c:v>
                </c:pt>
                <c:pt idx="33164">
                  <c:v>0.81464120370370396</c:v>
                </c:pt>
                <c:pt idx="33165">
                  <c:v>0.81466435185185204</c:v>
                </c:pt>
                <c:pt idx="33166">
                  <c:v>0.81468750000000001</c:v>
                </c:pt>
                <c:pt idx="33167">
                  <c:v>0.81471064814814798</c:v>
                </c:pt>
                <c:pt idx="33168">
                  <c:v>0.81473379629629605</c:v>
                </c:pt>
                <c:pt idx="33169">
                  <c:v>0.81475694444444502</c:v>
                </c:pt>
                <c:pt idx="33170">
                  <c:v>0.81478009259259299</c:v>
                </c:pt>
                <c:pt idx="33171">
                  <c:v>0.81480324074074095</c:v>
                </c:pt>
                <c:pt idx="33172">
                  <c:v>0.81483796296296296</c:v>
                </c:pt>
                <c:pt idx="33173">
                  <c:v>0.81486111111111104</c:v>
                </c:pt>
                <c:pt idx="33174">
                  <c:v>0.814884259259259</c:v>
                </c:pt>
                <c:pt idx="33175">
                  <c:v>0.81490740740740697</c:v>
                </c:pt>
                <c:pt idx="33176">
                  <c:v>0.81493055555555605</c:v>
                </c:pt>
                <c:pt idx="33177">
                  <c:v>0.81495370370370401</c:v>
                </c:pt>
                <c:pt idx="33178">
                  <c:v>0.81497685185185198</c:v>
                </c:pt>
                <c:pt idx="33179">
                  <c:v>0.81499999999999995</c:v>
                </c:pt>
                <c:pt idx="33180">
                  <c:v>0.81503472222222195</c:v>
                </c:pt>
                <c:pt idx="33181">
                  <c:v>0.81505787037037103</c:v>
                </c:pt>
                <c:pt idx="33182">
                  <c:v>0.815081018518519</c:v>
                </c:pt>
                <c:pt idx="33183">
                  <c:v>0.81510416666666596</c:v>
                </c:pt>
                <c:pt idx="33184">
                  <c:v>0.81512731481481504</c:v>
                </c:pt>
                <c:pt idx="33185">
                  <c:v>0.81515046296296301</c:v>
                </c:pt>
                <c:pt idx="33186">
                  <c:v>0.81517361111111097</c:v>
                </c:pt>
                <c:pt idx="33187">
                  <c:v>0.81519675925925905</c:v>
                </c:pt>
                <c:pt idx="33188">
                  <c:v>0.81521990740740702</c:v>
                </c:pt>
                <c:pt idx="33189">
                  <c:v>0.81525462962963002</c:v>
                </c:pt>
                <c:pt idx="33190">
                  <c:v>0.81527777777777799</c:v>
                </c:pt>
                <c:pt idx="33191">
                  <c:v>0.81530092592592596</c:v>
                </c:pt>
                <c:pt idx="33192">
                  <c:v>0.81532407407407403</c:v>
                </c:pt>
                <c:pt idx="33193">
                  <c:v>0.815347222222222</c:v>
                </c:pt>
                <c:pt idx="33194">
                  <c:v>0.81537037037036997</c:v>
                </c:pt>
                <c:pt idx="33195">
                  <c:v>0.81539351851851904</c:v>
                </c:pt>
                <c:pt idx="33196">
                  <c:v>0.81542824074074105</c:v>
                </c:pt>
                <c:pt idx="33197">
                  <c:v>0.81545138888888902</c:v>
                </c:pt>
                <c:pt idx="33198">
                  <c:v>0.81547453703703698</c:v>
                </c:pt>
                <c:pt idx="33199">
                  <c:v>0.81549768518518495</c:v>
                </c:pt>
                <c:pt idx="33200">
                  <c:v>0.81552083333333403</c:v>
                </c:pt>
                <c:pt idx="33201">
                  <c:v>0.815543981481481</c:v>
                </c:pt>
                <c:pt idx="33202">
                  <c:v>0.81556712962962896</c:v>
                </c:pt>
                <c:pt idx="33203">
                  <c:v>0.81559027777777804</c:v>
                </c:pt>
                <c:pt idx="33204">
                  <c:v>0.81561342592592601</c:v>
                </c:pt>
                <c:pt idx="33205">
                  <c:v>0.81564814814814801</c:v>
                </c:pt>
                <c:pt idx="33206">
                  <c:v>0.81567129629629598</c:v>
                </c:pt>
                <c:pt idx="33207">
                  <c:v>0.81569444444444505</c:v>
                </c:pt>
                <c:pt idx="33208">
                  <c:v>0.81571759259259302</c:v>
                </c:pt>
                <c:pt idx="33209">
                  <c:v>0.81574074074074099</c:v>
                </c:pt>
                <c:pt idx="33210">
                  <c:v>0.81576388888888896</c:v>
                </c:pt>
                <c:pt idx="33211">
                  <c:v>0.81578703703703703</c:v>
                </c:pt>
                <c:pt idx="33212">
                  <c:v>0.815810185185185</c:v>
                </c:pt>
                <c:pt idx="33213">
                  <c:v>0.81583333333333297</c:v>
                </c:pt>
                <c:pt idx="33214">
                  <c:v>0.81586805555555597</c:v>
                </c:pt>
                <c:pt idx="33215">
                  <c:v>0.81589120370370405</c:v>
                </c:pt>
                <c:pt idx="33216">
                  <c:v>0.81591435185185202</c:v>
                </c:pt>
                <c:pt idx="33217">
                  <c:v>0.81593749999999998</c:v>
                </c:pt>
                <c:pt idx="33218">
                  <c:v>0.81596064814814795</c:v>
                </c:pt>
                <c:pt idx="33219">
                  <c:v>0.81598379629629603</c:v>
                </c:pt>
                <c:pt idx="33220">
                  <c:v>0.81600694444444499</c:v>
                </c:pt>
                <c:pt idx="33221">
                  <c:v>0.81603009259259296</c:v>
                </c:pt>
                <c:pt idx="33222">
                  <c:v>0.81606481481481496</c:v>
                </c:pt>
                <c:pt idx="33223">
                  <c:v>0.81608796296296304</c:v>
                </c:pt>
                <c:pt idx="33224">
                  <c:v>0.81611111111111101</c:v>
                </c:pt>
                <c:pt idx="33225">
                  <c:v>0.81613425925925898</c:v>
                </c:pt>
                <c:pt idx="33226">
                  <c:v>0.81615740740740705</c:v>
                </c:pt>
                <c:pt idx="33227">
                  <c:v>0.81618055555555602</c:v>
                </c:pt>
                <c:pt idx="33228">
                  <c:v>0.81620370370370299</c:v>
                </c:pt>
                <c:pt idx="33229">
                  <c:v>0.81622685185185195</c:v>
                </c:pt>
                <c:pt idx="33230">
                  <c:v>0.81626157407407396</c:v>
                </c:pt>
                <c:pt idx="33231">
                  <c:v>0.81628472222222204</c:v>
                </c:pt>
                <c:pt idx="33232">
                  <c:v>0.816307870370371</c:v>
                </c:pt>
                <c:pt idx="33233">
                  <c:v>0.81633101851851897</c:v>
                </c:pt>
                <c:pt idx="33234">
                  <c:v>0.81635416666666705</c:v>
                </c:pt>
                <c:pt idx="33235">
                  <c:v>0.81637731481481501</c:v>
                </c:pt>
                <c:pt idx="33236">
                  <c:v>0.81640046296296298</c:v>
                </c:pt>
                <c:pt idx="33237">
                  <c:v>0.81642361111111095</c:v>
                </c:pt>
                <c:pt idx="33238">
                  <c:v>0.81644675925925903</c:v>
                </c:pt>
                <c:pt idx="33239">
                  <c:v>0.81648148148148203</c:v>
                </c:pt>
                <c:pt idx="33240">
                  <c:v>0.81650462962963</c:v>
                </c:pt>
                <c:pt idx="33241">
                  <c:v>0.81652777777777796</c:v>
                </c:pt>
                <c:pt idx="33242">
                  <c:v>0.81655092592592604</c:v>
                </c:pt>
                <c:pt idx="33243">
                  <c:v>0.81657407407407401</c:v>
                </c:pt>
                <c:pt idx="33244">
                  <c:v>0.81659722222222197</c:v>
                </c:pt>
                <c:pt idx="33245">
                  <c:v>0.81662037037037105</c:v>
                </c:pt>
                <c:pt idx="33246">
                  <c:v>0.81664351851851902</c:v>
                </c:pt>
                <c:pt idx="33247">
                  <c:v>0.81667824074074102</c:v>
                </c:pt>
                <c:pt idx="33248">
                  <c:v>0.81670138888888899</c:v>
                </c:pt>
                <c:pt idx="33249">
                  <c:v>0.81672453703703696</c:v>
                </c:pt>
                <c:pt idx="33250">
                  <c:v>0.81674768518518504</c:v>
                </c:pt>
                <c:pt idx="33251">
                  <c:v>0.816770833333334</c:v>
                </c:pt>
                <c:pt idx="33252">
                  <c:v>0.81679398148148197</c:v>
                </c:pt>
                <c:pt idx="33253">
                  <c:v>0.81681712962962905</c:v>
                </c:pt>
                <c:pt idx="33254">
                  <c:v>0.81684027777777801</c:v>
                </c:pt>
                <c:pt idx="33255">
                  <c:v>0.81686342592592598</c:v>
                </c:pt>
                <c:pt idx="33256">
                  <c:v>0.81689814814814798</c:v>
                </c:pt>
                <c:pt idx="33257">
                  <c:v>0.81692129629629595</c:v>
                </c:pt>
                <c:pt idx="33258">
                  <c:v>0.81694444444444503</c:v>
                </c:pt>
                <c:pt idx="33259">
                  <c:v>0.81696759259259299</c:v>
                </c:pt>
                <c:pt idx="33260">
                  <c:v>0.81699074074074096</c:v>
                </c:pt>
                <c:pt idx="33261">
                  <c:v>0.81701388888888904</c:v>
                </c:pt>
                <c:pt idx="33262">
                  <c:v>0.81703703703703701</c:v>
                </c:pt>
                <c:pt idx="33263">
                  <c:v>0.81706018518518497</c:v>
                </c:pt>
                <c:pt idx="33264">
                  <c:v>0.81709490740740698</c:v>
                </c:pt>
                <c:pt idx="33265">
                  <c:v>0.81711805555555606</c:v>
                </c:pt>
                <c:pt idx="33266">
                  <c:v>0.81714120370370402</c:v>
                </c:pt>
                <c:pt idx="33267">
                  <c:v>0.81716435185185199</c:v>
                </c:pt>
                <c:pt idx="33268">
                  <c:v>0.81718749999999996</c:v>
                </c:pt>
                <c:pt idx="33269">
                  <c:v>0.81721064814814803</c:v>
                </c:pt>
                <c:pt idx="33270">
                  <c:v>0.817233796296296</c:v>
                </c:pt>
                <c:pt idx="33271">
                  <c:v>0.81725694444444397</c:v>
                </c:pt>
                <c:pt idx="33272">
                  <c:v>0.81728009259259304</c:v>
                </c:pt>
                <c:pt idx="33273">
                  <c:v>0.81731481481481505</c:v>
                </c:pt>
                <c:pt idx="33274">
                  <c:v>0.81733796296296302</c:v>
                </c:pt>
                <c:pt idx="33275">
                  <c:v>0.81736111111111098</c:v>
                </c:pt>
                <c:pt idx="33276">
                  <c:v>0.81738425925925895</c:v>
                </c:pt>
                <c:pt idx="33277">
                  <c:v>0.81740740740740803</c:v>
                </c:pt>
                <c:pt idx="33278">
                  <c:v>0.81743055555555599</c:v>
                </c:pt>
                <c:pt idx="33279">
                  <c:v>0.81745370370370396</c:v>
                </c:pt>
                <c:pt idx="33280">
                  <c:v>0.81747685185185204</c:v>
                </c:pt>
                <c:pt idx="33281">
                  <c:v>0.81751157407407404</c:v>
                </c:pt>
                <c:pt idx="33282">
                  <c:v>0.81753472222222201</c:v>
                </c:pt>
                <c:pt idx="33283">
                  <c:v>0.81755787037036998</c:v>
                </c:pt>
                <c:pt idx="33284">
                  <c:v>0.81758101851851905</c:v>
                </c:pt>
                <c:pt idx="33285">
                  <c:v>0.81760416666666702</c:v>
                </c:pt>
                <c:pt idx="33286">
                  <c:v>0.81762731481481499</c:v>
                </c:pt>
                <c:pt idx="33287">
                  <c:v>0.81765046296296295</c:v>
                </c:pt>
                <c:pt idx="33288">
                  <c:v>0.81767361111111103</c:v>
                </c:pt>
                <c:pt idx="33289">
                  <c:v>0.817696759259259</c:v>
                </c:pt>
                <c:pt idx="33290">
                  <c:v>0.817731481481482</c:v>
                </c:pt>
                <c:pt idx="33291">
                  <c:v>0.81775462962962997</c:v>
                </c:pt>
                <c:pt idx="33292">
                  <c:v>0.81777777777777805</c:v>
                </c:pt>
                <c:pt idx="33293">
                  <c:v>0.81780092592592601</c:v>
                </c:pt>
                <c:pt idx="33294">
                  <c:v>0.81782407407407398</c:v>
                </c:pt>
                <c:pt idx="33295">
                  <c:v>0.81784722222222195</c:v>
                </c:pt>
                <c:pt idx="33296">
                  <c:v>0.81787037037037102</c:v>
                </c:pt>
                <c:pt idx="33297">
                  <c:v>0.81789351851851899</c:v>
                </c:pt>
                <c:pt idx="33298">
                  <c:v>0.81791666666666596</c:v>
                </c:pt>
                <c:pt idx="33299">
                  <c:v>0.81795138888888896</c:v>
                </c:pt>
                <c:pt idx="33300">
                  <c:v>0.81797453703703704</c:v>
                </c:pt>
                <c:pt idx="33301">
                  <c:v>0.81799768518518501</c:v>
                </c:pt>
                <c:pt idx="33302">
                  <c:v>0.81802083333333298</c:v>
                </c:pt>
                <c:pt idx="33303">
                  <c:v>0.81804398148148105</c:v>
                </c:pt>
                <c:pt idx="33304">
                  <c:v>0.81806712962963002</c:v>
                </c:pt>
                <c:pt idx="33305">
                  <c:v>0.81809027777777799</c:v>
                </c:pt>
                <c:pt idx="33306">
                  <c:v>0.81811342592592595</c:v>
                </c:pt>
                <c:pt idx="33307">
                  <c:v>0.81813657407407403</c:v>
                </c:pt>
                <c:pt idx="33308">
                  <c:v>0.81817129629629703</c:v>
                </c:pt>
                <c:pt idx="33309">
                  <c:v>0.818194444444445</c:v>
                </c:pt>
                <c:pt idx="33310">
                  <c:v>0.81821759259259297</c:v>
                </c:pt>
                <c:pt idx="33311">
                  <c:v>0.81824074074074105</c:v>
                </c:pt>
                <c:pt idx="33312">
                  <c:v>0.81826388888888901</c:v>
                </c:pt>
                <c:pt idx="33313">
                  <c:v>0.81828703703703698</c:v>
                </c:pt>
                <c:pt idx="33314">
                  <c:v>0.81831018518518495</c:v>
                </c:pt>
                <c:pt idx="33315">
                  <c:v>0.81833333333333302</c:v>
                </c:pt>
                <c:pt idx="33316">
                  <c:v>0.81836805555555603</c:v>
                </c:pt>
                <c:pt idx="33317">
                  <c:v>0.818391203703704</c:v>
                </c:pt>
                <c:pt idx="33318">
                  <c:v>0.81841435185185196</c:v>
                </c:pt>
                <c:pt idx="33319">
                  <c:v>0.81843750000000004</c:v>
                </c:pt>
                <c:pt idx="33320">
                  <c:v>0.81846064814814801</c:v>
                </c:pt>
                <c:pt idx="33321">
                  <c:v>0.81848379629629597</c:v>
                </c:pt>
                <c:pt idx="33322">
                  <c:v>0.81850694444444405</c:v>
                </c:pt>
                <c:pt idx="33323">
                  <c:v>0.81853009259259302</c:v>
                </c:pt>
                <c:pt idx="33324">
                  <c:v>0.81855324074074098</c:v>
                </c:pt>
                <c:pt idx="33325">
                  <c:v>0.81858796296296299</c:v>
                </c:pt>
                <c:pt idx="33326">
                  <c:v>0.81861111111111096</c:v>
                </c:pt>
                <c:pt idx="33327">
                  <c:v>0.81863425925925903</c:v>
                </c:pt>
                <c:pt idx="33328">
                  <c:v>0.818657407407407</c:v>
                </c:pt>
                <c:pt idx="33329">
                  <c:v>0.81868055555555597</c:v>
                </c:pt>
                <c:pt idx="33330">
                  <c:v>0.81870370370370404</c:v>
                </c:pt>
                <c:pt idx="33331">
                  <c:v>0.81872685185185201</c:v>
                </c:pt>
                <c:pt idx="33332">
                  <c:v>0.81874999999999998</c:v>
                </c:pt>
                <c:pt idx="33333">
                  <c:v>0.81877314814814794</c:v>
                </c:pt>
                <c:pt idx="33334">
                  <c:v>0.81880787037037095</c:v>
                </c:pt>
                <c:pt idx="33335">
                  <c:v>0.81883101851851903</c:v>
                </c:pt>
                <c:pt idx="33336">
                  <c:v>0.81885416666666699</c:v>
                </c:pt>
                <c:pt idx="33337">
                  <c:v>0.81887731481481496</c:v>
                </c:pt>
                <c:pt idx="33338">
                  <c:v>0.81890046296296304</c:v>
                </c:pt>
                <c:pt idx="33339">
                  <c:v>0.81892361111111101</c:v>
                </c:pt>
                <c:pt idx="33340">
                  <c:v>0.81894675925925897</c:v>
                </c:pt>
                <c:pt idx="33341">
                  <c:v>0.81896990740740705</c:v>
                </c:pt>
                <c:pt idx="33342">
                  <c:v>0.81899305555555602</c:v>
                </c:pt>
                <c:pt idx="33343">
                  <c:v>0.81902777777777802</c:v>
                </c:pt>
                <c:pt idx="33344">
                  <c:v>0.81905092592592599</c:v>
                </c:pt>
                <c:pt idx="33345">
                  <c:v>0.81907407407407395</c:v>
                </c:pt>
                <c:pt idx="33346">
                  <c:v>0.81909722222222203</c:v>
                </c:pt>
                <c:pt idx="33347">
                  <c:v>0.81912037037037</c:v>
                </c:pt>
                <c:pt idx="33348">
                  <c:v>0.81914351851851896</c:v>
                </c:pt>
                <c:pt idx="33349">
                  <c:v>0.81916666666666704</c:v>
                </c:pt>
                <c:pt idx="33350">
                  <c:v>0.81918981481481501</c:v>
                </c:pt>
                <c:pt idx="33351">
                  <c:v>0.81922453703703701</c:v>
                </c:pt>
                <c:pt idx="33352">
                  <c:v>0.81924768518518498</c:v>
                </c:pt>
                <c:pt idx="33353">
                  <c:v>0.81927083333333395</c:v>
                </c:pt>
                <c:pt idx="33354">
                  <c:v>0.81929398148148203</c:v>
                </c:pt>
                <c:pt idx="33355">
                  <c:v>0.81931712962962899</c:v>
                </c:pt>
                <c:pt idx="33356">
                  <c:v>0.81934027777777796</c:v>
                </c:pt>
                <c:pt idx="33357">
                  <c:v>0.81936342592592604</c:v>
                </c:pt>
                <c:pt idx="33358">
                  <c:v>0.819386574074074</c:v>
                </c:pt>
                <c:pt idx="33359">
                  <c:v>0.81940972222222197</c:v>
                </c:pt>
                <c:pt idx="33360">
                  <c:v>0.81944444444444497</c:v>
                </c:pt>
                <c:pt idx="33361">
                  <c:v>0.81946759259259305</c:v>
                </c:pt>
                <c:pt idx="33362">
                  <c:v>0.81949074074074102</c:v>
                </c:pt>
                <c:pt idx="33363">
                  <c:v>0.81951388888888899</c:v>
                </c:pt>
                <c:pt idx="33364">
                  <c:v>0.81953703703703695</c:v>
                </c:pt>
                <c:pt idx="33365">
                  <c:v>0.81956018518518503</c:v>
                </c:pt>
                <c:pt idx="33366">
                  <c:v>0.819583333333333</c:v>
                </c:pt>
                <c:pt idx="33367">
                  <c:v>0.81960648148148196</c:v>
                </c:pt>
                <c:pt idx="33368">
                  <c:v>0.81964120370370397</c:v>
                </c:pt>
                <c:pt idx="33369">
                  <c:v>0.81966435185185205</c:v>
                </c:pt>
                <c:pt idx="33370">
                  <c:v>0.81968750000000001</c:v>
                </c:pt>
                <c:pt idx="33371">
                  <c:v>0.81971064814814798</c:v>
                </c:pt>
                <c:pt idx="33372">
                  <c:v>0.81973379629629595</c:v>
                </c:pt>
                <c:pt idx="33373">
                  <c:v>0.81975694444444502</c:v>
                </c:pt>
                <c:pt idx="33374">
                  <c:v>0.81978009259259299</c:v>
                </c:pt>
                <c:pt idx="33375">
                  <c:v>0.81980324074074096</c:v>
                </c:pt>
                <c:pt idx="33376">
                  <c:v>0.81983796296296296</c:v>
                </c:pt>
                <c:pt idx="33377">
                  <c:v>0.81986111111111104</c:v>
                </c:pt>
                <c:pt idx="33378">
                  <c:v>0.81988425925925901</c:v>
                </c:pt>
                <c:pt idx="33379">
                  <c:v>0.81990740740740697</c:v>
                </c:pt>
                <c:pt idx="33380">
                  <c:v>0.81993055555555605</c:v>
                </c:pt>
                <c:pt idx="33381">
                  <c:v>0.81995370370370402</c:v>
                </c:pt>
                <c:pt idx="33382">
                  <c:v>0.81997685185185198</c:v>
                </c:pt>
                <c:pt idx="33383">
                  <c:v>0.82</c:v>
                </c:pt>
                <c:pt idx="33384">
                  <c:v>0.82003472222222196</c:v>
                </c:pt>
                <c:pt idx="33385">
                  <c:v>0.82005787037037103</c:v>
                </c:pt>
                <c:pt idx="33386">
                  <c:v>0.820081018518519</c:v>
                </c:pt>
                <c:pt idx="33387">
                  <c:v>0.82010416666666697</c:v>
                </c:pt>
                <c:pt idx="33388">
                  <c:v>0.82012731481481504</c:v>
                </c:pt>
                <c:pt idx="33389">
                  <c:v>0.82015046296296301</c:v>
                </c:pt>
                <c:pt idx="33390">
                  <c:v>0.82017361111111098</c:v>
                </c:pt>
                <c:pt idx="33391">
                  <c:v>0.82019675925925895</c:v>
                </c:pt>
                <c:pt idx="33392">
                  <c:v>0.82023148148148195</c:v>
                </c:pt>
                <c:pt idx="33393">
                  <c:v>0.82025462962963003</c:v>
                </c:pt>
                <c:pt idx="33394">
                  <c:v>0.82027777777777799</c:v>
                </c:pt>
                <c:pt idx="33395">
                  <c:v>0.82030092592592596</c:v>
                </c:pt>
                <c:pt idx="33396">
                  <c:v>0.82032407407407404</c:v>
                </c:pt>
                <c:pt idx="33397">
                  <c:v>0.82034722222222201</c:v>
                </c:pt>
                <c:pt idx="33398">
                  <c:v>0.82037037037036997</c:v>
                </c:pt>
                <c:pt idx="33399">
                  <c:v>0.82039351851851905</c:v>
                </c:pt>
                <c:pt idx="33400">
                  <c:v>0.82041666666666702</c:v>
                </c:pt>
                <c:pt idx="33401">
                  <c:v>0.82043981481481498</c:v>
                </c:pt>
                <c:pt idx="33402">
                  <c:v>0.82047453703703699</c:v>
                </c:pt>
                <c:pt idx="33403">
                  <c:v>0.82049768518518496</c:v>
                </c:pt>
                <c:pt idx="33404">
                  <c:v>0.82052083333333303</c:v>
                </c:pt>
                <c:pt idx="33405">
                  <c:v>0.820543981481482</c:v>
                </c:pt>
                <c:pt idx="33406">
                  <c:v>0.82056712962962897</c:v>
                </c:pt>
                <c:pt idx="33407">
                  <c:v>0.82059027777777804</c:v>
                </c:pt>
                <c:pt idx="33408">
                  <c:v>0.82061342592592601</c:v>
                </c:pt>
                <c:pt idx="33409">
                  <c:v>0.82063657407407398</c:v>
                </c:pt>
                <c:pt idx="33410">
                  <c:v>0.82067129629629598</c:v>
                </c:pt>
                <c:pt idx="33411">
                  <c:v>0.82069444444444495</c:v>
                </c:pt>
                <c:pt idx="33412">
                  <c:v>0.82071759259259303</c:v>
                </c:pt>
                <c:pt idx="33413">
                  <c:v>0.82074074074074099</c:v>
                </c:pt>
                <c:pt idx="33414">
                  <c:v>0.82076388888888896</c:v>
                </c:pt>
                <c:pt idx="33415">
                  <c:v>0.82078703703703704</c:v>
                </c:pt>
                <c:pt idx="33416">
                  <c:v>0.820810185185185</c:v>
                </c:pt>
                <c:pt idx="33417">
                  <c:v>0.82083333333333297</c:v>
                </c:pt>
                <c:pt idx="33418">
                  <c:v>0.82085648148148205</c:v>
                </c:pt>
                <c:pt idx="33419">
                  <c:v>0.82087962962963001</c:v>
                </c:pt>
                <c:pt idx="33420">
                  <c:v>0.82091435185185202</c:v>
                </c:pt>
                <c:pt idx="33421">
                  <c:v>0.82093749999999999</c:v>
                </c:pt>
                <c:pt idx="33422">
                  <c:v>0.82096064814814795</c:v>
                </c:pt>
                <c:pt idx="33423">
                  <c:v>0.82098379629629603</c:v>
                </c:pt>
                <c:pt idx="33424">
                  <c:v>0.821006944444444</c:v>
                </c:pt>
                <c:pt idx="33425">
                  <c:v>0.82103009259259296</c:v>
                </c:pt>
                <c:pt idx="33426">
                  <c:v>0.82105324074074104</c:v>
                </c:pt>
                <c:pt idx="33427">
                  <c:v>0.82107638888888901</c:v>
                </c:pt>
                <c:pt idx="33428">
                  <c:v>0.82111111111111101</c:v>
                </c:pt>
                <c:pt idx="33429">
                  <c:v>0.82113425925925898</c:v>
                </c:pt>
                <c:pt idx="33430">
                  <c:v>0.82115740740740695</c:v>
                </c:pt>
                <c:pt idx="33431">
                  <c:v>0.82118055555555602</c:v>
                </c:pt>
                <c:pt idx="33432">
                  <c:v>0.82120370370370399</c:v>
                </c:pt>
                <c:pt idx="33433">
                  <c:v>0.82122685185185196</c:v>
                </c:pt>
                <c:pt idx="33434">
                  <c:v>0.82125000000000004</c:v>
                </c:pt>
                <c:pt idx="33435">
                  <c:v>0.821273148148148</c:v>
                </c:pt>
                <c:pt idx="33436">
                  <c:v>0.82129629629629597</c:v>
                </c:pt>
                <c:pt idx="33437">
                  <c:v>0.82133101851851897</c:v>
                </c:pt>
                <c:pt idx="33438">
                  <c:v>0.82135416666666605</c:v>
                </c:pt>
                <c:pt idx="33439">
                  <c:v>0.82137731481481502</c:v>
                </c:pt>
                <c:pt idx="33440">
                  <c:v>0.82140046296296299</c:v>
                </c:pt>
                <c:pt idx="33441">
                  <c:v>0.82142361111111095</c:v>
                </c:pt>
                <c:pt idx="33442">
                  <c:v>0.82144675925925903</c:v>
                </c:pt>
                <c:pt idx="33443">
                  <c:v>0.821469907407407</c:v>
                </c:pt>
                <c:pt idx="33444">
                  <c:v>0.82149305555555596</c:v>
                </c:pt>
                <c:pt idx="33445">
                  <c:v>0.82152777777777797</c:v>
                </c:pt>
                <c:pt idx="33446">
                  <c:v>0.82155092592592605</c:v>
                </c:pt>
                <c:pt idx="33447">
                  <c:v>0.82157407407407401</c:v>
                </c:pt>
                <c:pt idx="33448">
                  <c:v>0.82159722222222198</c:v>
                </c:pt>
                <c:pt idx="33449">
                  <c:v>0.82162037037036995</c:v>
                </c:pt>
                <c:pt idx="33450">
                  <c:v>0.82164351851851902</c:v>
                </c:pt>
                <c:pt idx="33451">
                  <c:v>0.82166666666666699</c:v>
                </c:pt>
                <c:pt idx="33452">
                  <c:v>0.82168981481481496</c:v>
                </c:pt>
                <c:pt idx="33453">
                  <c:v>0.82172453703703696</c:v>
                </c:pt>
                <c:pt idx="33454">
                  <c:v>0.82174768518518504</c:v>
                </c:pt>
                <c:pt idx="33455">
                  <c:v>0.82177083333333401</c:v>
                </c:pt>
                <c:pt idx="33456">
                  <c:v>0.82179398148148097</c:v>
                </c:pt>
                <c:pt idx="33457">
                  <c:v>0.82181712962962905</c:v>
                </c:pt>
                <c:pt idx="33458">
                  <c:v>0.82184027777777802</c:v>
                </c:pt>
                <c:pt idx="33459">
                  <c:v>0.82186342592592598</c:v>
                </c:pt>
                <c:pt idx="33460">
                  <c:v>0.82188657407407395</c:v>
                </c:pt>
                <c:pt idx="33461">
                  <c:v>0.82190972222222203</c:v>
                </c:pt>
                <c:pt idx="33462">
                  <c:v>0.82194444444444503</c:v>
                </c:pt>
                <c:pt idx="33463">
                  <c:v>0.821967592592593</c:v>
                </c:pt>
                <c:pt idx="33464">
                  <c:v>0.82199074074074097</c:v>
                </c:pt>
                <c:pt idx="33465">
                  <c:v>0.82201388888888904</c:v>
                </c:pt>
                <c:pt idx="33466">
                  <c:v>0.82203703703703701</c:v>
                </c:pt>
                <c:pt idx="33467">
                  <c:v>0.82206018518518498</c:v>
                </c:pt>
                <c:pt idx="33468">
                  <c:v>0.82208333333333306</c:v>
                </c:pt>
                <c:pt idx="33469">
                  <c:v>0.82210648148148202</c:v>
                </c:pt>
                <c:pt idx="33470">
                  <c:v>0.82214120370370403</c:v>
                </c:pt>
                <c:pt idx="33471">
                  <c:v>0.82216435185185199</c:v>
                </c:pt>
                <c:pt idx="33472">
                  <c:v>0.82218749999999996</c:v>
                </c:pt>
                <c:pt idx="33473">
                  <c:v>0.82221064814814804</c:v>
                </c:pt>
                <c:pt idx="33474">
                  <c:v>0.822233796296296</c:v>
                </c:pt>
                <c:pt idx="33475">
                  <c:v>0.82225694444444397</c:v>
                </c:pt>
                <c:pt idx="33476">
                  <c:v>0.82228009259259305</c:v>
                </c:pt>
                <c:pt idx="33477">
                  <c:v>0.82230324074074101</c:v>
                </c:pt>
                <c:pt idx="33478">
                  <c:v>0.82232638888888898</c:v>
                </c:pt>
                <c:pt idx="33479">
                  <c:v>0.82234953703703695</c:v>
                </c:pt>
                <c:pt idx="33480">
                  <c:v>0.82238425925925895</c:v>
                </c:pt>
                <c:pt idx="33481">
                  <c:v>0.82240740740740803</c:v>
                </c:pt>
                <c:pt idx="33482">
                  <c:v>0.822430555555556</c:v>
                </c:pt>
                <c:pt idx="33483">
                  <c:v>0.82245370370370297</c:v>
                </c:pt>
                <c:pt idx="33484">
                  <c:v>0.82247685185185204</c:v>
                </c:pt>
                <c:pt idx="33485">
                  <c:v>0.82250000000000001</c:v>
                </c:pt>
                <c:pt idx="33486">
                  <c:v>0.82252314814814798</c:v>
                </c:pt>
                <c:pt idx="33487">
                  <c:v>0.82254629629629605</c:v>
                </c:pt>
                <c:pt idx="33488">
                  <c:v>0.82256944444444502</c:v>
                </c:pt>
                <c:pt idx="33489">
                  <c:v>0.82260416666666702</c:v>
                </c:pt>
                <c:pt idx="33490">
                  <c:v>0.82262731481481499</c:v>
                </c:pt>
                <c:pt idx="33491">
                  <c:v>0.82265046296296296</c:v>
                </c:pt>
                <c:pt idx="33492">
                  <c:v>0.82267361111111104</c:v>
                </c:pt>
                <c:pt idx="33493">
                  <c:v>0.822696759259259</c:v>
                </c:pt>
                <c:pt idx="33494">
                  <c:v>0.82271990740740697</c:v>
                </c:pt>
                <c:pt idx="33495">
                  <c:v>0.82274305555555605</c:v>
                </c:pt>
                <c:pt idx="33496">
                  <c:v>0.82276620370370401</c:v>
                </c:pt>
                <c:pt idx="33497">
                  <c:v>0.82280092592592602</c:v>
                </c:pt>
                <c:pt idx="33498">
                  <c:v>0.82282407407407399</c:v>
                </c:pt>
                <c:pt idx="33499">
                  <c:v>0.82284722222222195</c:v>
                </c:pt>
                <c:pt idx="33500">
                  <c:v>0.82287037037037103</c:v>
                </c:pt>
                <c:pt idx="33501">
                  <c:v>0.822893518518519</c:v>
                </c:pt>
                <c:pt idx="33502">
                  <c:v>0.82291666666666596</c:v>
                </c:pt>
                <c:pt idx="33503">
                  <c:v>0.82293981481481504</c:v>
                </c:pt>
                <c:pt idx="33504">
                  <c:v>0.82296296296296301</c:v>
                </c:pt>
                <c:pt idx="33505">
                  <c:v>0.82298611111111097</c:v>
                </c:pt>
                <c:pt idx="33506">
                  <c:v>0.82302083333333398</c:v>
                </c:pt>
                <c:pt idx="33507">
                  <c:v>0.82304398148148195</c:v>
                </c:pt>
                <c:pt idx="33508">
                  <c:v>0.82306712962963002</c:v>
                </c:pt>
                <c:pt idx="33509">
                  <c:v>0.82309027777777799</c:v>
                </c:pt>
                <c:pt idx="33510">
                  <c:v>0.82311342592592596</c:v>
                </c:pt>
                <c:pt idx="33511">
                  <c:v>0.82313657407407403</c:v>
                </c:pt>
                <c:pt idx="33512">
                  <c:v>0.823159722222222</c:v>
                </c:pt>
                <c:pt idx="33513">
                  <c:v>0.82318287037036997</c:v>
                </c:pt>
                <c:pt idx="33514">
                  <c:v>0.82321759259259297</c:v>
                </c:pt>
                <c:pt idx="33515">
                  <c:v>0.82324074074074105</c:v>
                </c:pt>
                <c:pt idx="33516">
                  <c:v>0.82326388888888902</c:v>
                </c:pt>
                <c:pt idx="33517">
                  <c:v>0.82328703703703698</c:v>
                </c:pt>
                <c:pt idx="33518">
                  <c:v>0.82331018518518495</c:v>
                </c:pt>
                <c:pt idx="33519">
                  <c:v>0.82333333333333303</c:v>
                </c:pt>
                <c:pt idx="33520">
                  <c:v>0.823356481481481</c:v>
                </c:pt>
                <c:pt idx="33521">
                  <c:v>0.82337962962962996</c:v>
                </c:pt>
                <c:pt idx="33522">
                  <c:v>0.82341435185185197</c:v>
                </c:pt>
                <c:pt idx="33523">
                  <c:v>0.82343750000000004</c:v>
                </c:pt>
                <c:pt idx="33524">
                  <c:v>0.82346064814814801</c:v>
                </c:pt>
                <c:pt idx="33525">
                  <c:v>0.82348379629629598</c:v>
                </c:pt>
                <c:pt idx="33526">
                  <c:v>0.82350694444444394</c:v>
                </c:pt>
                <c:pt idx="33527">
                  <c:v>0.82353009259259302</c:v>
                </c:pt>
                <c:pt idx="33528">
                  <c:v>0.82355324074074099</c:v>
                </c:pt>
                <c:pt idx="33529">
                  <c:v>0.82357638888888896</c:v>
                </c:pt>
                <c:pt idx="33530">
                  <c:v>0.82361111111111096</c:v>
                </c:pt>
                <c:pt idx="33531">
                  <c:v>0.82363425925925904</c:v>
                </c:pt>
                <c:pt idx="33532">
                  <c:v>0.82365740740740701</c:v>
                </c:pt>
                <c:pt idx="33533">
                  <c:v>0.82368055555555597</c:v>
                </c:pt>
                <c:pt idx="33534">
                  <c:v>0.82370370370370405</c:v>
                </c:pt>
                <c:pt idx="33535">
                  <c:v>0.82372685185185202</c:v>
                </c:pt>
                <c:pt idx="33536">
                  <c:v>0.82374999999999998</c:v>
                </c:pt>
                <c:pt idx="33537">
                  <c:v>0.82377314814814795</c:v>
                </c:pt>
                <c:pt idx="33538">
                  <c:v>0.82379629629629603</c:v>
                </c:pt>
                <c:pt idx="33539">
                  <c:v>0.82383101851851903</c:v>
                </c:pt>
                <c:pt idx="33540">
                  <c:v>0.823854166666667</c:v>
                </c:pt>
                <c:pt idx="33541">
                  <c:v>0.82387731481481496</c:v>
                </c:pt>
                <c:pt idx="33542">
                  <c:v>0.82390046296296304</c:v>
                </c:pt>
                <c:pt idx="33543">
                  <c:v>0.82392361111111101</c:v>
                </c:pt>
                <c:pt idx="33544">
                  <c:v>0.82394675925925898</c:v>
                </c:pt>
                <c:pt idx="33545">
                  <c:v>0.82396990740740705</c:v>
                </c:pt>
                <c:pt idx="33546">
                  <c:v>0.82399305555555602</c:v>
                </c:pt>
                <c:pt idx="33547">
                  <c:v>0.82401620370370299</c:v>
                </c:pt>
                <c:pt idx="33548">
                  <c:v>0.82405092592592599</c:v>
                </c:pt>
                <c:pt idx="33549">
                  <c:v>0.82407407407407396</c:v>
                </c:pt>
                <c:pt idx="33550">
                  <c:v>0.82409722222222204</c:v>
                </c:pt>
                <c:pt idx="33551">
                  <c:v>0.824120370370371</c:v>
                </c:pt>
                <c:pt idx="33552">
                  <c:v>0.82414351851851897</c:v>
                </c:pt>
                <c:pt idx="33553">
                  <c:v>0.82416666666666705</c:v>
                </c:pt>
                <c:pt idx="33554">
                  <c:v>0.82418981481481501</c:v>
                </c:pt>
                <c:pt idx="33555">
                  <c:v>0.82422453703703702</c:v>
                </c:pt>
                <c:pt idx="33556">
                  <c:v>0.82424768518518499</c:v>
                </c:pt>
                <c:pt idx="33557">
                  <c:v>0.82427083333333295</c:v>
                </c:pt>
                <c:pt idx="33558">
                  <c:v>0.82429398148148203</c:v>
                </c:pt>
                <c:pt idx="33559">
                  <c:v>0.824317129629629</c:v>
                </c:pt>
                <c:pt idx="33560">
                  <c:v>0.82434027777777796</c:v>
                </c:pt>
                <c:pt idx="33561">
                  <c:v>0.82436342592592604</c:v>
                </c:pt>
                <c:pt idx="33562">
                  <c:v>0.82438657407407401</c:v>
                </c:pt>
                <c:pt idx="33563">
                  <c:v>0.82440972222222197</c:v>
                </c:pt>
                <c:pt idx="33564">
                  <c:v>0.82444444444444398</c:v>
                </c:pt>
                <c:pt idx="33565">
                  <c:v>0.82446759259259295</c:v>
                </c:pt>
                <c:pt idx="33566">
                  <c:v>0.82449074074074102</c:v>
                </c:pt>
                <c:pt idx="33567">
                  <c:v>0.82451388888888899</c:v>
                </c:pt>
                <c:pt idx="33568">
                  <c:v>0.82453703703703696</c:v>
                </c:pt>
                <c:pt idx="33569">
                  <c:v>0.82456018518518504</c:v>
                </c:pt>
                <c:pt idx="33570">
                  <c:v>0.824583333333333</c:v>
                </c:pt>
                <c:pt idx="33571">
                  <c:v>0.82460648148148197</c:v>
                </c:pt>
                <c:pt idx="33572">
                  <c:v>0.82462962962963005</c:v>
                </c:pt>
                <c:pt idx="33573">
                  <c:v>0.82466435185185205</c:v>
                </c:pt>
                <c:pt idx="33574">
                  <c:v>0.82468750000000002</c:v>
                </c:pt>
                <c:pt idx="33575">
                  <c:v>0.82471064814814798</c:v>
                </c:pt>
                <c:pt idx="33576">
                  <c:v>0.82473379629629595</c:v>
                </c:pt>
                <c:pt idx="33577">
                  <c:v>0.82475694444444403</c:v>
                </c:pt>
                <c:pt idx="33578">
                  <c:v>0.82478009259259299</c:v>
                </c:pt>
                <c:pt idx="33579">
                  <c:v>0.82480324074074096</c:v>
                </c:pt>
                <c:pt idx="33580">
                  <c:v>0.82482638888888904</c:v>
                </c:pt>
                <c:pt idx="33581">
                  <c:v>0.82484953703703701</c:v>
                </c:pt>
                <c:pt idx="33582">
                  <c:v>0.82488425925925901</c:v>
                </c:pt>
                <c:pt idx="33583">
                  <c:v>0.82490740740740698</c:v>
                </c:pt>
                <c:pt idx="33584">
                  <c:v>0.82493055555555606</c:v>
                </c:pt>
                <c:pt idx="33585">
                  <c:v>0.82495370370370402</c:v>
                </c:pt>
                <c:pt idx="33586">
                  <c:v>0.82497685185185199</c:v>
                </c:pt>
                <c:pt idx="33587">
                  <c:v>0.82499999999999996</c:v>
                </c:pt>
                <c:pt idx="33588">
                  <c:v>0.82502314814814803</c:v>
                </c:pt>
                <c:pt idx="33589">
                  <c:v>0.825046296296296</c:v>
                </c:pt>
                <c:pt idx="33590">
                  <c:v>0.82506944444444397</c:v>
                </c:pt>
                <c:pt idx="33591">
                  <c:v>0.82510416666666597</c:v>
                </c:pt>
                <c:pt idx="33592">
                  <c:v>0.82512731481481505</c:v>
                </c:pt>
                <c:pt idx="33593">
                  <c:v>0.82515046296296302</c:v>
                </c:pt>
                <c:pt idx="33594">
                  <c:v>0.82517361111111098</c:v>
                </c:pt>
                <c:pt idx="33595">
                  <c:v>0.82519675925925895</c:v>
                </c:pt>
                <c:pt idx="33596">
                  <c:v>0.82521990740740803</c:v>
                </c:pt>
                <c:pt idx="33597">
                  <c:v>0.82524305555555599</c:v>
                </c:pt>
                <c:pt idx="33598">
                  <c:v>0.82526620370370396</c:v>
                </c:pt>
                <c:pt idx="33599">
                  <c:v>0.82528935185185204</c:v>
                </c:pt>
                <c:pt idx="33600">
                  <c:v>0.82532407407407404</c:v>
                </c:pt>
                <c:pt idx="33601">
                  <c:v>0.82534722222222201</c:v>
                </c:pt>
                <c:pt idx="33602">
                  <c:v>0.82537037037036998</c:v>
                </c:pt>
                <c:pt idx="33603">
                  <c:v>0.82539351851851905</c:v>
                </c:pt>
                <c:pt idx="33604">
                  <c:v>0.82541666666666702</c:v>
                </c:pt>
                <c:pt idx="33605">
                  <c:v>0.82543981481481499</c:v>
                </c:pt>
                <c:pt idx="33606">
                  <c:v>0.82546296296296295</c:v>
                </c:pt>
                <c:pt idx="33607">
                  <c:v>0.82548611111111103</c:v>
                </c:pt>
                <c:pt idx="33608">
                  <c:v>0.82552083333333404</c:v>
                </c:pt>
                <c:pt idx="33609">
                  <c:v>0.825543981481481</c:v>
                </c:pt>
                <c:pt idx="33610">
                  <c:v>0.82556712962962897</c:v>
                </c:pt>
                <c:pt idx="33611">
                  <c:v>0.82559027777777805</c:v>
                </c:pt>
                <c:pt idx="33612">
                  <c:v>0.82561342592592601</c:v>
                </c:pt>
                <c:pt idx="33613">
                  <c:v>0.82563657407407398</c:v>
                </c:pt>
                <c:pt idx="33614">
                  <c:v>0.82565972222222195</c:v>
                </c:pt>
                <c:pt idx="33615">
                  <c:v>0.82568287037037102</c:v>
                </c:pt>
                <c:pt idx="33616">
                  <c:v>0.82570601851851899</c:v>
                </c:pt>
                <c:pt idx="33617">
                  <c:v>0.825740740740741</c:v>
                </c:pt>
                <c:pt idx="33618">
                  <c:v>0.82576388888888896</c:v>
                </c:pt>
                <c:pt idx="33619">
                  <c:v>0.82578703703703704</c:v>
                </c:pt>
                <c:pt idx="33620">
                  <c:v>0.82581018518518501</c:v>
                </c:pt>
                <c:pt idx="33621">
                  <c:v>0.82583333333333298</c:v>
                </c:pt>
                <c:pt idx="33622">
                  <c:v>0.82585648148148105</c:v>
                </c:pt>
                <c:pt idx="33623">
                  <c:v>0.82587962962963002</c:v>
                </c:pt>
                <c:pt idx="33624">
                  <c:v>0.82590277777777799</c:v>
                </c:pt>
                <c:pt idx="33625">
                  <c:v>0.82593749999999999</c:v>
                </c:pt>
                <c:pt idx="33626">
                  <c:v>0.82596064814814796</c:v>
                </c:pt>
                <c:pt idx="33627">
                  <c:v>0.82598379629629604</c:v>
                </c:pt>
                <c:pt idx="33628">
                  <c:v>0.826006944444444</c:v>
                </c:pt>
                <c:pt idx="33629">
                  <c:v>0.82603009259259297</c:v>
                </c:pt>
                <c:pt idx="33630">
                  <c:v>0.82605324074074105</c:v>
                </c:pt>
                <c:pt idx="33631">
                  <c:v>0.82607638888888901</c:v>
                </c:pt>
                <c:pt idx="33632">
                  <c:v>0.82609953703703698</c:v>
                </c:pt>
                <c:pt idx="33633">
                  <c:v>0.82612268518518495</c:v>
                </c:pt>
                <c:pt idx="33634">
                  <c:v>0.82615740740740795</c:v>
                </c:pt>
                <c:pt idx="33635">
                  <c:v>0.82618055555555603</c:v>
                </c:pt>
                <c:pt idx="33636">
                  <c:v>0.826203703703704</c:v>
                </c:pt>
                <c:pt idx="33637">
                  <c:v>0.82622685185185196</c:v>
                </c:pt>
                <c:pt idx="33638">
                  <c:v>0.82625000000000004</c:v>
                </c:pt>
                <c:pt idx="33639">
                  <c:v>0.82627314814814801</c:v>
                </c:pt>
                <c:pt idx="33640">
                  <c:v>0.82629629629629597</c:v>
                </c:pt>
                <c:pt idx="33641">
                  <c:v>0.82631944444444505</c:v>
                </c:pt>
                <c:pt idx="33642">
                  <c:v>0.82635416666666595</c:v>
                </c:pt>
                <c:pt idx="33643">
                  <c:v>0.82637731481481502</c:v>
                </c:pt>
                <c:pt idx="33644">
                  <c:v>0.82640046296296299</c:v>
                </c:pt>
                <c:pt idx="33645">
                  <c:v>0.82642361111111096</c:v>
                </c:pt>
                <c:pt idx="33646">
                  <c:v>0.82644675925925903</c:v>
                </c:pt>
                <c:pt idx="33647">
                  <c:v>0.826469907407407</c:v>
                </c:pt>
                <c:pt idx="33648">
                  <c:v>0.82649305555555597</c:v>
                </c:pt>
                <c:pt idx="33649">
                  <c:v>0.82651620370370305</c:v>
                </c:pt>
                <c:pt idx="33650">
                  <c:v>0.82655092592592605</c:v>
                </c:pt>
                <c:pt idx="33651">
                  <c:v>0.82657407407407402</c:v>
                </c:pt>
                <c:pt idx="33652">
                  <c:v>0.82659722222222198</c:v>
                </c:pt>
                <c:pt idx="33653">
                  <c:v>0.82662037037037095</c:v>
                </c:pt>
                <c:pt idx="33654">
                  <c:v>0.82664351851851903</c:v>
                </c:pt>
                <c:pt idx="33655">
                  <c:v>0.82666666666666699</c:v>
                </c:pt>
                <c:pt idx="33656">
                  <c:v>0.82668981481481496</c:v>
                </c:pt>
                <c:pt idx="33657">
                  <c:v>0.82671296296296304</c:v>
                </c:pt>
                <c:pt idx="33658">
                  <c:v>0.82674768518518504</c:v>
                </c:pt>
                <c:pt idx="33659">
                  <c:v>0.82677083333333401</c:v>
                </c:pt>
                <c:pt idx="33660">
                  <c:v>0.82679398148148098</c:v>
                </c:pt>
                <c:pt idx="33661">
                  <c:v>0.82681712962963005</c:v>
                </c:pt>
                <c:pt idx="33662">
                  <c:v>0.82684027777777802</c:v>
                </c:pt>
                <c:pt idx="33663">
                  <c:v>0.82686342592592599</c:v>
                </c:pt>
                <c:pt idx="33664">
                  <c:v>0.82688657407407395</c:v>
                </c:pt>
                <c:pt idx="33665">
                  <c:v>0.82690972222222203</c:v>
                </c:pt>
                <c:pt idx="33666">
                  <c:v>0.82693287037037</c:v>
                </c:pt>
                <c:pt idx="33667">
                  <c:v>0.826967592592593</c:v>
                </c:pt>
                <c:pt idx="33668">
                  <c:v>0.82699074074074097</c:v>
                </c:pt>
                <c:pt idx="33669">
                  <c:v>0.82701388888888905</c:v>
                </c:pt>
                <c:pt idx="33670">
                  <c:v>0.82703703703703701</c:v>
                </c:pt>
                <c:pt idx="33671">
                  <c:v>0.82706018518518498</c:v>
                </c:pt>
                <c:pt idx="33672">
                  <c:v>0.82708333333333295</c:v>
                </c:pt>
                <c:pt idx="33673">
                  <c:v>0.82710648148148203</c:v>
                </c:pt>
                <c:pt idx="33674">
                  <c:v>0.82712962962962999</c:v>
                </c:pt>
                <c:pt idx="33675">
                  <c:v>0.82715277777777796</c:v>
                </c:pt>
                <c:pt idx="33676">
                  <c:v>0.82718749999999996</c:v>
                </c:pt>
                <c:pt idx="33677">
                  <c:v>0.82721064814814804</c:v>
                </c:pt>
                <c:pt idx="33678">
                  <c:v>0.82723379629629601</c:v>
                </c:pt>
                <c:pt idx="33679">
                  <c:v>0.82725694444444398</c:v>
                </c:pt>
                <c:pt idx="33680">
                  <c:v>0.82728009259259305</c:v>
                </c:pt>
                <c:pt idx="33681">
                  <c:v>0.82730324074074102</c:v>
                </c:pt>
                <c:pt idx="33682">
                  <c:v>0.82732638888888899</c:v>
                </c:pt>
                <c:pt idx="33683">
                  <c:v>0.82734953703703695</c:v>
                </c:pt>
                <c:pt idx="33684">
                  <c:v>0.82738425925925896</c:v>
                </c:pt>
                <c:pt idx="33685">
                  <c:v>0.82740740740740704</c:v>
                </c:pt>
                <c:pt idx="33686">
                  <c:v>0.827430555555556</c:v>
                </c:pt>
                <c:pt idx="33687">
                  <c:v>0.82745370370370297</c:v>
                </c:pt>
                <c:pt idx="33688">
                  <c:v>0.82747685185185205</c:v>
                </c:pt>
                <c:pt idx="33689">
                  <c:v>0.82750000000000001</c:v>
                </c:pt>
                <c:pt idx="33690">
                  <c:v>0.82752314814814798</c:v>
                </c:pt>
                <c:pt idx="33691">
                  <c:v>0.82754629629629595</c:v>
                </c:pt>
                <c:pt idx="33692">
                  <c:v>0.82756944444444502</c:v>
                </c:pt>
                <c:pt idx="33693">
                  <c:v>0.82760416666666703</c:v>
                </c:pt>
                <c:pt idx="33694">
                  <c:v>0.827627314814815</c:v>
                </c:pt>
                <c:pt idx="33695">
                  <c:v>0.82765046296296296</c:v>
                </c:pt>
                <c:pt idx="33696">
                  <c:v>0.82767361111111104</c:v>
                </c:pt>
                <c:pt idx="33697">
                  <c:v>0.82769675925925901</c:v>
                </c:pt>
                <c:pt idx="33698">
                  <c:v>0.82771990740740697</c:v>
                </c:pt>
                <c:pt idx="33699">
                  <c:v>0.82774305555555605</c:v>
                </c:pt>
                <c:pt idx="33700">
                  <c:v>0.82776620370370402</c:v>
                </c:pt>
                <c:pt idx="33701">
                  <c:v>0.82778935185185198</c:v>
                </c:pt>
                <c:pt idx="33702">
                  <c:v>0.82782407407407399</c:v>
                </c:pt>
                <c:pt idx="33703">
                  <c:v>0.82784722222222196</c:v>
                </c:pt>
                <c:pt idx="33704">
                  <c:v>0.82787037037037103</c:v>
                </c:pt>
                <c:pt idx="33705">
                  <c:v>0.827893518518519</c:v>
                </c:pt>
                <c:pt idx="33706">
                  <c:v>0.82791666666666697</c:v>
                </c:pt>
                <c:pt idx="33707">
                  <c:v>0.82793981481481504</c:v>
                </c:pt>
                <c:pt idx="33708">
                  <c:v>0.82796296296296301</c:v>
                </c:pt>
                <c:pt idx="33709">
                  <c:v>0.82798611111111098</c:v>
                </c:pt>
                <c:pt idx="33710">
                  <c:v>0.82800925925925895</c:v>
                </c:pt>
                <c:pt idx="33711">
                  <c:v>0.82804398148148195</c:v>
                </c:pt>
                <c:pt idx="33712">
                  <c:v>0.82806712962963003</c:v>
                </c:pt>
                <c:pt idx="33713">
                  <c:v>0.82809027777777799</c:v>
                </c:pt>
                <c:pt idx="33714">
                  <c:v>0.82811342592592596</c:v>
                </c:pt>
                <c:pt idx="33715">
                  <c:v>0.82813657407407404</c:v>
                </c:pt>
                <c:pt idx="33716">
                  <c:v>0.82815972222222201</c:v>
                </c:pt>
                <c:pt idx="33717">
                  <c:v>0.82818287037036997</c:v>
                </c:pt>
                <c:pt idx="33718">
                  <c:v>0.82820601851851905</c:v>
                </c:pt>
                <c:pt idx="33719">
                  <c:v>0.82824074074074105</c:v>
                </c:pt>
                <c:pt idx="33720">
                  <c:v>0.82826388888888902</c:v>
                </c:pt>
                <c:pt idx="33721">
                  <c:v>0.82828703703703699</c:v>
                </c:pt>
                <c:pt idx="33722">
                  <c:v>0.82831018518518496</c:v>
                </c:pt>
                <c:pt idx="33723">
                  <c:v>0.82833333333333303</c:v>
                </c:pt>
                <c:pt idx="33724">
                  <c:v>0.828356481481482</c:v>
                </c:pt>
                <c:pt idx="33725">
                  <c:v>0.82837962962962997</c:v>
                </c:pt>
                <c:pt idx="33726">
                  <c:v>0.82840277777777804</c:v>
                </c:pt>
                <c:pt idx="33727">
                  <c:v>0.82842592592592601</c:v>
                </c:pt>
                <c:pt idx="33728">
                  <c:v>0.82846064814814802</c:v>
                </c:pt>
                <c:pt idx="33729">
                  <c:v>0.82848379629629598</c:v>
                </c:pt>
                <c:pt idx="33730">
                  <c:v>0.82850694444444395</c:v>
                </c:pt>
                <c:pt idx="33731">
                  <c:v>0.82853009259259303</c:v>
                </c:pt>
                <c:pt idx="33732">
                  <c:v>0.82855324074073999</c:v>
                </c:pt>
                <c:pt idx="33733">
                  <c:v>0.82857638888888896</c:v>
                </c:pt>
                <c:pt idx="33734">
                  <c:v>0.82859953703703704</c:v>
                </c:pt>
                <c:pt idx="33735">
                  <c:v>0.828622685185185</c:v>
                </c:pt>
                <c:pt idx="33736">
                  <c:v>0.82865740740740801</c:v>
                </c:pt>
                <c:pt idx="33737">
                  <c:v>0.82868055555555598</c:v>
                </c:pt>
                <c:pt idx="33738">
                  <c:v>0.82870370370370405</c:v>
                </c:pt>
                <c:pt idx="33739">
                  <c:v>0.82872685185185202</c:v>
                </c:pt>
                <c:pt idx="33740">
                  <c:v>0.82874999999999999</c:v>
                </c:pt>
                <c:pt idx="33741">
                  <c:v>0.82877314814814795</c:v>
                </c:pt>
                <c:pt idx="33742">
                  <c:v>0.82879629629629703</c:v>
                </c:pt>
                <c:pt idx="33743">
                  <c:v>0.828819444444445</c:v>
                </c:pt>
                <c:pt idx="33744">
                  <c:v>0.82884259259259296</c:v>
                </c:pt>
                <c:pt idx="33745">
                  <c:v>0.82887731481481497</c:v>
                </c:pt>
                <c:pt idx="33746">
                  <c:v>0.82890046296296305</c:v>
                </c:pt>
                <c:pt idx="33747">
                  <c:v>0.82892361111111101</c:v>
                </c:pt>
                <c:pt idx="33748">
                  <c:v>0.82894675925925898</c:v>
                </c:pt>
                <c:pt idx="33749">
                  <c:v>0.82896990740740695</c:v>
                </c:pt>
                <c:pt idx="33750">
                  <c:v>0.82899305555555602</c:v>
                </c:pt>
                <c:pt idx="33751">
                  <c:v>0.82901620370370399</c:v>
                </c:pt>
                <c:pt idx="33752">
                  <c:v>0.82903935185185196</c:v>
                </c:pt>
                <c:pt idx="33753">
                  <c:v>0.82907407407407396</c:v>
                </c:pt>
                <c:pt idx="33754">
                  <c:v>0.82909722222222204</c:v>
                </c:pt>
                <c:pt idx="33755">
                  <c:v>0.82912037037037001</c:v>
                </c:pt>
                <c:pt idx="33756">
                  <c:v>0.82914351851851897</c:v>
                </c:pt>
                <c:pt idx="33757">
                  <c:v>0.82916666666666605</c:v>
                </c:pt>
                <c:pt idx="33758">
                  <c:v>0.82918981481481502</c:v>
                </c:pt>
                <c:pt idx="33759">
                  <c:v>0.82921296296296299</c:v>
                </c:pt>
                <c:pt idx="33760">
                  <c:v>0.82923611111111095</c:v>
                </c:pt>
                <c:pt idx="33761">
                  <c:v>0.82925925925925903</c:v>
                </c:pt>
                <c:pt idx="33762">
                  <c:v>0.82929398148148104</c:v>
                </c:pt>
                <c:pt idx="33763">
                  <c:v>0.82931712962963</c:v>
                </c:pt>
                <c:pt idx="33764">
                  <c:v>0.82934027777777797</c:v>
                </c:pt>
                <c:pt idx="33765">
                  <c:v>0.82936342592592605</c:v>
                </c:pt>
                <c:pt idx="33766">
                  <c:v>0.82938657407407401</c:v>
                </c:pt>
                <c:pt idx="33767">
                  <c:v>0.82940972222222198</c:v>
                </c:pt>
                <c:pt idx="33768">
                  <c:v>0.82943287037036995</c:v>
                </c:pt>
                <c:pt idx="33769">
                  <c:v>0.82945601851851902</c:v>
                </c:pt>
                <c:pt idx="33770">
                  <c:v>0.82947916666666699</c:v>
                </c:pt>
                <c:pt idx="33771">
                  <c:v>0.82951388888888899</c:v>
                </c:pt>
                <c:pt idx="33772">
                  <c:v>0.82953703703703696</c:v>
                </c:pt>
                <c:pt idx="33773">
                  <c:v>0.82956018518518504</c:v>
                </c:pt>
                <c:pt idx="33774">
                  <c:v>0.82958333333333301</c:v>
                </c:pt>
                <c:pt idx="33775">
                  <c:v>0.82960648148148097</c:v>
                </c:pt>
                <c:pt idx="33776">
                  <c:v>0.82962962962963005</c:v>
                </c:pt>
                <c:pt idx="33777">
                  <c:v>0.82965277777777802</c:v>
                </c:pt>
                <c:pt idx="33778">
                  <c:v>0.82967592592592598</c:v>
                </c:pt>
                <c:pt idx="33779">
                  <c:v>0.82969907407407395</c:v>
                </c:pt>
                <c:pt idx="33780">
                  <c:v>0.82973379629629596</c:v>
                </c:pt>
                <c:pt idx="33781">
                  <c:v>0.82975694444444503</c:v>
                </c:pt>
                <c:pt idx="33782">
                  <c:v>0.829780092592593</c:v>
                </c:pt>
                <c:pt idx="33783">
                  <c:v>0.82980324074074097</c:v>
                </c:pt>
                <c:pt idx="33784">
                  <c:v>0.82982638888888904</c:v>
                </c:pt>
                <c:pt idx="33785">
                  <c:v>0.82984953703703701</c:v>
                </c:pt>
                <c:pt idx="33786">
                  <c:v>0.82987268518518498</c:v>
                </c:pt>
                <c:pt idx="33787">
                  <c:v>0.82989583333333405</c:v>
                </c:pt>
                <c:pt idx="33788">
                  <c:v>0.82991898148148202</c:v>
                </c:pt>
                <c:pt idx="33789">
                  <c:v>0.82995370370370403</c:v>
                </c:pt>
                <c:pt idx="33790">
                  <c:v>0.82997685185185199</c:v>
                </c:pt>
                <c:pt idx="33791">
                  <c:v>0.83</c:v>
                </c:pt>
                <c:pt idx="33792">
                  <c:v>0.83002314814814804</c:v>
                </c:pt>
                <c:pt idx="33793">
                  <c:v>0.830046296296296</c:v>
                </c:pt>
                <c:pt idx="33794">
                  <c:v>0.83006944444444397</c:v>
                </c:pt>
                <c:pt idx="33795">
                  <c:v>0.83009259259259305</c:v>
                </c:pt>
                <c:pt idx="33796">
                  <c:v>0.83011574074074101</c:v>
                </c:pt>
                <c:pt idx="33797">
                  <c:v>0.83013888888888898</c:v>
                </c:pt>
                <c:pt idx="33798">
                  <c:v>0.83017361111111099</c:v>
                </c:pt>
                <c:pt idx="33799">
                  <c:v>0.83019675925925895</c:v>
                </c:pt>
                <c:pt idx="33800">
                  <c:v>0.83021990740740803</c:v>
                </c:pt>
                <c:pt idx="33801">
                  <c:v>0.830243055555556</c:v>
                </c:pt>
                <c:pt idx="33802">
                  <c:v>0.83026620370370297</c:v>
                </c:pt>
                <c:pt idx="33803">
                  <c:v>0.83028935185185204</c:v>
                </c:pt>
                <c:pt idx="33804">
                  <c:v>0.83031250000000001</c:v>
                </c:pt>
                <c:pt idx="33805">
                  <c:v>0.83033564814814798</c:v>
                </c:pt>
                <c:pt idx="33806">
                  <c:v>0.83037037037036998</c:v>
                </c:pt>
                <c:pt idx="33807">
                  <c:v>0.83039351851851895</c:v>
                </c:pt>
                <c:pt idx="33808">
                  <c:v>0.83041666666666702</c:v>
                </c:pt>
                <c:pt idx="33809">
                  <c:v>0.83043981481481499</c:v>
                </c:pt>
                <c:pt idx="33810">
                  <c:v>0.83046296296296296</c:v>
                </c:pt>
                <c:pt idx="33811">
                  <c:v>0.83048611111111104</c:v>
                </c:pt>
                <c:pt idx="33812">
                  <c:v>0.830509259259259</c:v>
                </c:pt>
                <c:pt idx="33813">
                  <c:v>0.83053240740740697</c:v>
                </c:pt>
                <c:pt idx="33814">
                  <c:v>0.83055555555555605</c:v>
                </c:pt>
                <c:pt idx="33815">
                  <c:v>0.83059027777777805</c:v>
                </c:pt>
                <c:pt idx="33816">
                  <c:v>0.83061342592592602</c:v>
                </c:pt>
                <c:pt idx="33817">
                  <c:v>0.83063657407407399</c:v>
                </c:pt>
                <c:pt idx="33818">
                  <c:v>0.83065972222222195</c:v>
                </c:pt>
                <c:pt idx="33819">
                  <c:v>0.83068287037037103</c:v>
                </c:pt>
                <c:pt idx="33820">
                  <c:v>0.830706018518519</c:v>
                </c:pt>
                <c:pt idx="33821">
                  <c:v>0.83072916666666696</c:v>
                </c:pt>
                <c:pt idx="33822">
                  <c:v>0.83075231481481504</c:v>
                </c:pt>
                <c:pt idx="33823">
                  <c:v>0.83078703703703705</c:v>
                </c:pt>
                <c:pt idx="33824">
                  <c:v>0.83081018518518501</c:v>
                </c:pt>
                <c:pt idx="33825">
                  <c:v>0.83083333333333298</c:v>
                </c:pt>
                <c:pt idx="33826">
                  <c:v>0.83085648148148195</c:v>
                </c:pt>
                <c:pt idx="33827">
                  <c:v>0.83087962962963002</c:v>
                </c:pt>
                <c:pt idx="33828">
                  <c:v>0.83090277777777799</c:v>
                </c:pt>
                <c:pt idx="33829">
                  <c:v>0.83092592592592596</c:v>
                </c:pt>
                <c:pt idx="33830">
                  <c:v>0.83094907407407403</c:v>
                </c:pt>
                <c:pt idx="33831">
                  <c:v>0.830972222222222</c:v>
                </c:pt>
                <c:pt idx="33832">
                  <c:v>0.83100694444444401</c:v>
                </c:pt>
                <c:pt idx="33833">
                  <c:v>0.83103009259259297</c:v>
                </c:pt>
                <c:pt idx="33834">
                  <c:v>0.83105324074074105</c:v>
                </c:pt>
                <c:pt idx="33835">
                  <c:v>0.83107638888888902</c:v>
                </c:pt>
                <c:pt idx="33836">
                  <c:v>0.83109953703703698</c:v>
                </c:pt>
                <c:pt idx="33837">
                  <c:v>0.83112268518518495</c:v>
                </c:pt>
                <c:pt idx="33838">
                  <c:v>0.83114583333333403</c:v>
                </c:pt>
                <c:pt idx="33839">
                  <c:v>0.831168981481481</c:v>
                </c:pt>
                <c:pt idx="33840">
                  <c:v>0.83119212962962996</c:v>
                </c:pt>
                <c:pt idx="33841">
                  <c:v>0.83122685185185197</c:v>
                </c:pt>
                <c:pt idx="33842">
                  <c:v>0.83125000000000004</c:v>
                </c:pt>
                <c:pt idx="33843">
                  <c:v>0.83127314814814801</c:v>
                </c:pt>
                <c:pt idx="33844">
                  <c:v>0.83129629629629598</c:v>
                </c:pt>
                <c:pt idx="33845">
                  <c:v>0.83131944444444505</c:v>
                </c:pt>
                <c:pt idx="33846">
                  <c:v>0.83134259259259302</c:v>
                </c:pt>
                <c:pt idx="33847">
                  <c:v>0.83136574074074099</c:v>
                </c:pt>
                <c:pt idx="33848">
                  <c:v>0.83138888888888896</c:v>
                </c:pt>
                <c:pt idx="33849">
                  <c:v>0.83141203703703703</c:v>
                </c:pt>
                <c:pt idx="33850">
                  <c:v>0.83144675925925904</c:v>
                </c:pt>
                <c:pt idx="33851">
                  <c:v>0.83146990740740701</c:v>
                </c:pt>
                <c:pt idx="33852">
                  <c:v>0.83149305555555597</c:v>
                </c:pt>
                <c:pt idx="33853">
                  <c:v>0.83151620370370405</c:v>
                </c:pt>
                <c:pt idx="33854">
                  <c:v>0.83153935185185202</c:v>
                </c:pt>
                <c:pt idx="33855">
                  <c:v>0.83156249999999998</c:v>
                </c:pt>
                <c:pt idx="33856">
                  <c:v>0.83158564814814795</c:v>
                </c:pt>
                <c:pt idx="33857">
                  <c:v>0.83160879629629603</c:v>
                </c:pt>
                <c:pt idx="33858">
                  <c:v>0.83164351851851903</c:v>
                </c:pt>
                <c:pt idx="33859">
                  <c:v>0.831666666666667</c:v>
                </c:pt>
                <c:pt idx="33860">
                  <c:v>0.83168981481481496</c:v>
                </c:pt>
                <c:pt idx="33861">
                  <c:v>0.83171296296296304</c:v>
                </c:pt>
                <c:pt idx="33862">
                  <c:v>0.83173611111111101</c:v>
                </c:pt>
                <c:pt idx="33863">
                  <c:v>0.83175925925925898</c:v>
                </c:pt>
                <c:pt idx="33864">
                  <c:v>0.83178240740740705</c:v>
                </c:pt>
                <c:pt idx="33865">
                  <c:v>0.83180555555555602</c:v>
                </c:pt>
                <c:pt idx="33866">
                  <c:v>0.83184027777777803</c:v>
                </c:pt>
                <c:pt idx="33867">
                  <c:v>0.83186342592592599</c:v>
                </c:pt>
                <c:pt idx="33868">
                  <c:v>0.83188657407407396</c:v>
                </c:pt>
                <c:pt idx="33869">
                  <c:v>0.83190972222222204</c:v>
                </c:pt>
                <c:pt idx="33870">
                  <c:v>0.831932870370371</c:v>
                </c:pt>
                <c:pt idx="33871">
                  <c:v>0.83195601851851897</c:v>
                </c:pt>
                <c:pt idx="33872">
                  <c:v>0.83197916666666705</c:v>
                </c:pt>
                <c:pt idx="33873">
                  <c:v>0.83200231481481501</c:v>
                </c:pt>
                <c:pt idx="33874">
                  <c:v>0.83202546296296298</c:v>
                </c:pt>
                <c:pt idx="33875">
                  <c:v>0.83204861111111095</c:v>
                </c:pt>
                <c:pt idx="33876">
                  <c:v>0.83208333333333295</c:v>
                </c:pt>
                <c:pt idx="33877">
                  <c:v>0.83210648148148203</c:v>
                </c:pt>
                <c:pt idx="33878">
                  <c:v>0.83212962962963</c:v>
                </c:pt>
                <c:pt idx="33879">
                  <c:v>0.83215277777777796</c:v>
                </c:pt>
                <c:pt idx="33880">
                  <c:v>0.83217592592592604</c:v>
                </c:pt>
                <c:pt idx="33881">
                  <c:v>0.83219907407407401</c:v>
                </c:pt>
                <c:pt idx="33882">
                  <c:v>0.83223379629629601</c:v>
                </c:pt>
                <c:pt idx="33883">
                  <c:v>0.83225694444444398</c:v>
                </c:pt>
                <c:pt idx="33884">
                  <c:v>0.83228009259259295</c:v>
                </c:pt>
                <c:pt idx="33885">
                  <c:v>0.83230324074074102</c:v>
                </c:pt>
                <c:pt idx="33886">
                  <c:v>0.83232638888888899</c:v>
                </c:pt>
                <c:pt idx="33887">
                  <c:v>0.83234953703703696</c:v>
                </c:pt>
                <c:pt idx="33888">
                  <c:v>0.83237268518518504</c:v>
                </c:pt>
                <c:pt idx="33889">
                  <c:v>0.832395833333334</c:v>
                </c:pt>
                <c:pt idx="33890">
                  <c:v>0.83243055555555501</c:v>
                </c:pt>
                <c:pt idx="33891">
                  <c:v>0.83245370370370397</c:v>
                </c:pt>
                <c:pt idx="33892">
                  <c:v>0.83247685185185205</c:v>
                </c:pt>
                <c:pt idx="33893">
                  <c:v>0.83250000000000002</c:v>
                </c:pt>
                <c:pt idx="33894">
                  <c:v>0.83252314814814798</c:v>
                </c:pt>
                <c:pt idx="33895">
                  <c:v>0.83254629629629595</c:v>
                </c:pt>
                <c:pt idx="33896">
                  <c:v>0.83256944444444403</c:v>
                </c:pt>
                <c:pt idx="33897">
                  <c:v>0.83259259259259299</c:v>
                </c:pt>
                <c:pt idx="33898">
                  <c:v>0.832627314814815</c:v>
                </c:pt>
                <c:pt idx="33899">
                  <c:v>0.83265046296296297</c:v>
                </c:pt>
                <c:pt idx="33900">
                  <c:v>0.83267361111111104</c:v>
                </c:pt>
                <c:pt idx="33901">
                  <c:v>0.83269675925925901</c:v>
                </c:pt>
                <c:pt idx="33902">
                  <c:v>0.83271990740740698</c:v>
                </c:pt>
                <c:pt idx="33903">
                  <c:v>0.83274305555555606</c:v>
                </c:pt>
                <c:pt idx="33904">
                  <c:v>0.83276620370370402</c:v>
                </c:pt>
                <c:pt idx="33905">
                  <c:v>0.83278935185185199</c:v>
                </c:pt>
                <c:pt idx="33906">
                  <c:v>0.83282407407407399</c:v>
                </c:pt>
                <c:pt idx="33907">
                  <c:v>0.83284722222222196</c:v>
                </c:pt>
                <c:pt idx="33908">
                  <c:v>0.83287037037037004</c:v>
                </c:pt>
                <c:pt idx="33909">
                  <c:v>0.832893518518519</c:v>
                </c:pt>
                <c:pt idx="33910">
                  <c:v>0.83291666666666597</c:v>
                </c:pt>
                <c:pt idx="33911">
                  <c:v>0.83293981481481505</c:v>
                </c:pt>
                <c:pt idx="33912">
                  <c:v>0.83296296296296302</c:v>
                </c:pt>
                <c:pt idx="33913">
                  <c:v>0.83298611111111098</c:v>
                </c:pt>
                <c:pt idx="33914">
                  <c:v>0.83300925925925895</c:v>
                </c:pt>
                <c:pt idx="33915">
                  <c:v>0.83304398148148195</c:v>
                </c:pt>
                <c:pt idx="33916">
                  <c:v>0.83306712962963003</c:v>
                </c:pt>
                <c:pt idx="33917">
                  <c:v>0.833090277777778</c:v>
                </c:pt>
                <c:pt idx="33918">
                  <c:v>0.83311342592592597</c:v>
                </c:pt>
                <c:pt idx="33919">
                  <c:v>0.83313657407407404</c:v>
                </c:pt>
                <c:pt idx="33920">
                  <c:v>0.83315972222222201</c:v>
                </c:pt>
                <c:pt idx="33921">
                  <c:v>0.83318287037036998</c:v>
                </c:pt>
                <c:pt idx="33922">
                  <c:v>0.83320601851851905</c:v>
                </c:pt>
                <c:pt idx="33923">
                  <c:v>0.83322916666666702</c:v>
                </c:pt>
                <c:pt idx="33924">
                  <c:v>0.83326388888888903</c:v>
                </c:pt>
                <c:pt idx="33925">
                  <c:v>0.83328703703703699</c:v>
                </c:pt>
                <c:pt idx="33926">
                  <c:v>0.83331018518518496</c:v>
                </c:pt>
                <c:pt idx="33927">
                  <c:v>0.83333333333333304</c:v>
                </c:pt>
                <c:pt idx="33928">
                  <c:v>0.833356481481481</c:v>
                </c:pt>
                <c:pt idx="33929">
                  <c:v>0.83337962962962997</c:v>
                </c:pt>
                <c:pt idx="33930">
                  <c:v>0.83340277777777805</c:v>
                </c:pt>
                <c:pt idx="33931">
                  <c:v>0.83343750000000005</c:v>
                </c:pt>
                <c:pt idx="33932">
                  <c:v>0.83346064814814802</c:v>
                </c:pt>
                <c:pt idx="33933">
                  <c:v>0.83348379629629599</c:v>
                </c:pt>
                <c:pt idx="33934">
                  <c:v>0.83350694444444395</c:v>
                </c:pt>
                <c:pt idx="33935">
                  <c:v>0.83353009259259303</c:v>
                </c:pt>
                <c:pt idx="33936">
                  <c:v>0.833553240740741</c:v>
                </c:pt>
                <c:pt idx="33937">
                  <c:v>0.83357638888888896</c:v>
                </c:pt>
                <c:pt idx="33938">
                  <c:v>0.83359953703703704</c:v>
                </c:pt>
                <c:pt idx="33939">
                  <c:v>0.83363425925925905</c:v>
                </c:pt>
                <c:pt idx="33940">
                  <c:v>0.83365740740740801</c:v>
                </c:pt>
                <c:pt idx="33941">
                  <c:v>0.83368055555555598</c:v>
                </c:pt>
                <c:pt idx="33942">
                  <c:v>0.83370370370370395</c:v>
                </c:pt>
                <c:pt idx="33943">
                  <c:v>0.83372685185185202</c:v>
                </c:pt>
                <c:pt idx="33944">
                  <c:v>0.83374999999999999</c:v>
                </c:pt>
                <c:pt idx="33945">
                  <c:v>0.83377314814814796</c:v>
                </c:pt>
                <c:pt idx="33946">
                  <c:v>0.83379629629629703</c:v>
                </c:pt>
                <c:pt idx="33947">
                  <c:v>0.83383101851851904</c:v>
                </c:pt>
                <c:pt idx="33948">
                  <c:v>0.83385416666666701</c:v>
                </c:pt>
                <c:pt idx="33949">
                  <c:v>0.83387731481481497</c:v>
                </c:pt>
                <c:pt idx="33950">
                  <c:v>0.83390046296296305</c:v>
                </c:pt>
                <c:pt idx="33951">
                  <c:v>0.83392361111111102</c:v>
                </c:pt>
                <c:pt idx="33952">
                  <c:v>0.83394675925925899</c:v>
                </c:pt>
                <c:pt idx="33953">
                  <c:v>0.83396990740740795</c:v>
                </c:pt>
                <c:pt idx="33954">
                  <c:v>0.83399305555555603</c:v>
                </c:pt>
                <c:pt idx="33955">
                  <c:v>0.83402777777777803</c:v>
                </c:pt>
                <c:pt idx="33956">
                  <c:v>0.834050925925926</c:v>
                </c:pt>
                <c:pt idx="33957">
                  <c:v>0.83407407407407397</c:v>
                </c:pt>
                <c:pt idx="33958">
                  <c:v>0.83409722222222205</c:v>
                </c:pt>
                <c:pt idx="33959">
                  <c:v>0.83412037037037001</c:v>
                </c:pt>
                <c:pt idx="33960">
                  <c:v>0.83414351851851898</c:v>
                </c:pt>
                <c:pt idx="33961">
                  <c:v>0.83416666666666595</c:v>
                </c:pt>
                <c:pt idx="33962">
                  <c:v>0.83418981481481502</c:v>
                </c:pt>
                <c:pt idx="33963">
                  <c:v>0.83421296296296299</c:v>
                </c:pt>
                <c:pt idx="33964">
                  <c:v>0.834247685185185</c:v>
                </c:pt>
                <c:pt idx="33965">
                  <c:v>0.83427083333333396</c:v>
                </c:pt>
                <c:pt idx="33966">
                  <c:v>0.83429398148148204</c:v>
                </c:pt>
                <c:pt idx="33967">
                  <c:v>0.83431712962963001</c:v>
                </c:pt>
                <c:pt idx="33968">
                  <c:v>0.83434027777777797</c:v>
                </c:pt>
                <c:pt idx="33969">
                  <c:v>0.83436342592592605</c:v>
                </c:pt>
                <c:pt idx="33970">
                  <c:v>0.83438657407407402</c:v>
                </c:pt>
                <c:pt idx="33971">
                  <c:v>0.83440972222222198</c:v>
                </c:pt>
                <c:pt idx="33972">
                  <c:v>0.83444444444444399</c:v>
                </c:pt>
                <c:pt idx="33973">
                  <c:v>0.83446759259259295</c:v>
                </c:pt>
                <c:pt idx="33974">
                  <c:v>0.83449074074074103</c:v>
                </c:pt>
                <c:pt idx="33975">
                  <c:v>0.834513888888889</c:v>
                </c:pt>
                <c:pt idx="33976">
                  <c:v>0.83453703703703697</c:v>
                </c:pt>
                <c:pt idx="33977">
                  <c:v>0.83456018518518504</c:v>
                </c:pt>
                <c:pt idx="33978">
                  <c:v>0.83458333333333301</c:v>
                </c:pt>
                <c:pt idx="33979">
                  <c:v>0.83460648148148098</c:v>
                </c:pt>
                <c:pt idx="33980">
                  <c:v>0.83462962962963005</c:v>
                </c:pt>
                <c:pt idx="33981">
                  <c:v>0.83466435185185195</c:v>
                </c:pt>
                <c:pt idx="33982">
                  <c:v>0.83468750000000003</c:v>
                </c:pt>
                <c:pt idx="33983">
                  <c:v>0.83471064814814799</c:v>
                </c:pt>
                <c:pt idx="33984">
                  <c:v>0.83473379629629596</c:v>
                </c:pt>
                <c:pt idx="33985">
                  <c:v>0.83475694444444504</c:v>
                </c:pt>
                <c:pt idx="33986">
                  <c:v>0.834780092592593</c:v>
                </c:pt>
                <c:pt idx="33987">
                  <c:v>0.83480324074074097</c:v>
                </c:pt>
                <c:pt idx="33988">
                  <c:v>0.83482638888888905</c:v>
                </c:pt>
                <c:pt idx="33989">
                  <c:v>0.83486111111111105</c:v>
                </c:pt>
                <c:pt idx="33990">
                  <c:v>0.83488425925925902</c:v>
                </c:pt>
                <c:pt idx="33991">
                  <c:v>0.83490740740740699</c:v>
                </c:pt>
                <c:pt idx="33992">
                  <c:v>0.83493055555555595</c:v>
                </c:pt>
                <c:pt idx="33993">
                  <c:v>0.83495370370370403</c:v>
                </c:pt>
                <c:pt idx="33994">
                  <c:v>0.834976851851852</c:v>
                </c:pt>
                <c:pt idx="33995">
                  <c:v>0.83499999999999996</c:v>
                </c:pt>
                <c:pt idx="33996">
                  <c:v>0.83502314814814804</c:v>
                </c:pt>
                <c:pt idx="33997">
                  <c:v>0.83504629629629601</c:v>
                </c:pt>
                <c:pt idx="33998">
                  <c:v>0.83508101851851901</c:v>
                </c:pt>
                <c:pt idx="33999">
                  <c:v>0.83510416666666598</c:v>
                </c:pt>
                <c:pt idx="34000">
                  <c:v>0.83512731481481495</c:v>
                </c:pt>
                <c:pt idx="34001">
                  <c:v>0.83515046296296302</c:v>
                </c:pt>
                <c:pt idx="34002">
                  <c:v>0.83517361111111099</c:v>
                </c:pt>
                <c:pt idx="34003">
                  <c:v>0.83519675925925896</c:v>
                </c:pt>
                <c:pt idx="34004">
                  <c:v>0.83521990740740704</c:v>
                </c:pt>
                <c:pt idx="34005">
                  <c:v>0.835243055555556</c:v>
                </c:pt>
                <c:pt idx="34006">
                  <c:v>0.83526620370370297</c:v>
                </c:pt>
                <c:pt idx="34007">
                  <c:v>0.83530092592592597</c:v>
                </c:pt>
                <c:pt idx="34008">
                  <c:v>0.83532407407407405</c:v>
                </c:pt>
                <c:pt idx="34009">
                  <c:v>0.83534722222222202</c:v>
                </c:pt>
                <c:pt idx="34010">
                  <c:v>0.83537037037036999</c:v>
                </c:pt>
                <c:pt idx="34011">
                  <c:v>0.83539351851851895</c:v>
                </c:pt>
                <c:pt idx="34012">
                  <c:v>0.83541666666666703</c:v>
                </c:pt>
                <c:pt idx="34013">
                  <c:v>0.835439814814815</c:v>
                </c:pt>
                <c:pt idx="34014">
                  <c:v>0.83546296296296296</c:v>
                </c:pt>
                <c:pt idx="34015">
                  <c:v>0.83548611111111104</c:v>
                </c:pt>
                <c:pt idx="34016">
                  <c:v>0.83552083333333305</c:v>
                </c:pt>
                <c:pt idx="34017">
                  <c:v>0.83554398148148201</c:v>
                </c:pt>
                <c:pt idx="34018">
                  <c:v>0.83556712962962898</c:v>
                </c:pt>
                <c:pt idx="34019">
                  <c:v>0.83559027777777795</c:v>
                </c:pt>
                <c:pt idx="34020">
                  <c:v>0.83561342592592602</c:v>
                </c:pt>
                <c:pt idx="34021">
                  <c:v>0.83563657407407399</c:v>
                </c:pt>
                <c:pt idx="34022">
                  <c:v>0.83565972222222196</c:v>
                </c:pt>
                <c:pt idx="34023">
                  <c:v>0.83568287037037103</c:v>
                </c:pt>
                <c:pt idx="34024">
                  <c:v>0.83571759259259304</c:v>
                </c:pt>
                <c:pt idx="34025">
                  <c:v>0.83574074074074101</c:v>
                </c:pt>
                <c:pt idx="34026">
                  <c:v>0.83576388888888897</c:v>
                </c:pt>
                <c:pt idx="34027">
                  <c:v>0.83578703703703705</c:v>
                </c:pt>
                <c:pt idx="34028">
                  <c:v>0.83581018518518502</c:v>
                </c:pt>
                <c:pt idx="34029">
                  <c:v>0.83583333333333298</c:v>
                </c:pt>
                <c:pt idx="34030">
                  <c:v>0.83585648148148195</c:v>
                </c:pt>
                <c:pt idx="34031">
                  <c:v>0.83587962962963003</c:v>
                </c:pt>
                <c:pt idx="34032">
                  <c:v>0.83591435185185203</c:v>
                </c:pt>
                <c:pt idx="34033">
                  <c:v>0.8359375</c:v>
                </c:pt>
                <c:pt idx="34034">
                  <c:v>0.83596064814814797</c:v>
                </c:pt>
                <c:pt idx="34035">
                  <c:v>0.83598379629629604</c:v>
                </c:pt>
                <c:pt idx="34036">
                  <c:v>0.83600694444444401</c:v>
                </c:pt>
                <c:pt idx="34037">
                  <c:v>0.83603009259259298</c:v>
                </c:pt>
                <c:pt idx="34038">
                  <c:v>0.83605324074074105</c:v>
                </c:pt>
                <c:pt idx="34039">
                  <c:v>0.83607638888888902</c:v>
                </c:pt>
                <c:pt idx="34040">
                  <c:v>0.83609953703703699</c:v>
                </c:pt>
                <c:pt idx="34041">
                  <c:v>0.83613425925925899</c:v>
                </c:pt>
                <c:pt idx="34042">
                  <c:v>0.83615740740740696</c:v>
                </c:pt>
                <c:pt idx="34043">
                  <c:v>0.83618055555555604</c:v>
                </c:pt>
                <c:pt idx="34044">
                  <c:v>0.836203703703704</c:v>
                </c:pt>
                <c:pt idx="34045">
                  <c:v>0.83622685185185197</c:v>
                </c:pt>
                <c:pt idx="34046">
                  <c:v>0.83625000000000005</c:v>
                </c:pt>
                <c:pt idx="34047">
                  <c:v>0.83627314814814802</c:v>
                </c:pt>
                <c:pt idx="34048">
                  <c:v>0.83629629629629598</c:v>
                </c:pt>
                <c:pt idx="34049">
                  <c:v>0.83633101851851899</c:v>
                </c:pt>
                <c:pt idx="34050">
                  <c:v>0.83635416666666695</c:v>
                </c:pt>
                <c:pt idx="34051">
                  <c:v>0.83637731481481503</c:v>
                </c:pt>
                <c:pt idx="34052">
                  <c:v>0.836400462962963</c:v>
                </c:pt>
                <c:pt idx="34053">
                  <c:v>0.83642361111111097</c:v>
                </c:pt>
                <c:pt idx="34054">
                  <c:v>0.83644675925925904</c:v>
                </c:pt>
                <c:pt idx="34055">
                  <c:v>0.83646990740740701</c:v>
                </c:pt>
                <c:pt idx="34056">
                  <c:v>0.83649305555555598</c:v>
                </c:pt>
                <c:pt idx="34057">
                  <c:v>0.83651620370370405</c:v>
                </c:pt>
                <c:pt idx="34058">
                  <c:v>0.83655092592592595</c:v>
                </c:pt>
                <c:pt idx="34059">
                  <c:v>0.83657407407407403</c:v>
                </c:pt>
                <c:pt idx="34060">
                  <c:v>0.83659722222222199</c:v>
                </c:pt>
                <c:pt idx="34061">
                  <c:v>0.83662037037037096</c:v>
                </c:pt>
                <c:pt idx="34062">
                  <c:v>0.83664351851851904</c:v>
                </c:pt>
                <c:pt idx="34063">
                  <c:v>0.836666666666667</c:v>
                </c:pt>
                <c:pt idx="34064">
                  <c:v>0.83668981481481497</c:v>
                </c:pt>
                <c:pt idx="34065">
                  <c:v>0.83671296296296305</c:v>
                </c:pt>
                <c:pt idx="34066">
                  <c:v>0.83674768518518505</c:v>
                </c:pt>
                <c:pt idx="34067">
                  <c:v>0.83677083333333402</c:v>
                </c:pt>
                <c:pt idx="34068">
                  <c:v>0.83679398148148199</c:v>
                </c:pt>
                <c:pt idx="34069">
                  <c:v>0.83681712962962895</c:v>
                </c:pt>
                <c:pt idx="34070">
                  <c:v>0.83684027777777803</c:v>
                </c:pt>
                <c:pt idx="34071">
                  <c:v>0.836863425925926</c:v>
                </c:pt>
                <c:pt idx="34072">
                  <c:v>0.83688657407407396</c:v>
                </c:pt>
                <c:pt idx="34073">
                  <c:v>0.83690972222222204</c:v>
                </c:pt>
                <c:pt idx="34074">
                  <c:v>0.83693287037037001</c:v>
                </c:pt>
                <c:pt idx="34075">
                  <c:v>0.83696759259259301</c:v>
                </c:pt>
                <c:pt idx="34076">
                  <c:v>0.83699074074074098</c:v>
                </c:pt>
                <c:pt idx="34077">
                  <c:v>0.83701388888888895</c:v>
                </c:pt>
                <c:pt idx="34078">
                  <c:v>0.83703703703703702</c:v>
                </c:pt>
                <c:pt idx="34079">
                  <c:v>0.83706018518518499</c:v>
                </c:pt>
                <c:pt idx="34080">
                  <c:v>0.83708333333333296</c:v>
                </c:pt>
                <c:pt idx="34081">
                  <c:v>0.83710648148148203</c:v>
                </c:pt>
                <c:pt idx="34082">
                  <c:v>0.83712962962963</c:v>
                </c:pt>
                <c:pt idx="34083">
                  <c:v>0.83715277777777797</c:v>
                </c:pt>
                <c:pt idx="34084">
                  <c:v>0.83718749999999997</c:v>
                </c:pt>
                <c:pt idx="34085">
                  <c:v>0.83721064814814805</c:v>
                </c:pt>
                <c:pt idx="34086">
                  <c:v>0.83723379629629602</c:v>
                </c:pt>
                <c:pt idx="34087">
                  <c:v>0.83725694444444398</c:v>
                </c:pt>
                <c:pt idx="34088">
                  <c:v>0.83728009259259295</c:v>
                </c:pt>
                <c:pt idx="34089">
                  <c:v>0.83730324074074103</c:v>
                </c:pt>
                <c:pt idx="34090">
                  <c:v>0.83732638888888899</c:v>
                </c:pt>
                <c:pt idx="34091">
                  <c:v>0.83734953703703696</c:v>
                </c:pt>
                <c:pt idx="34092">
                  <c:v>0.83737268518518504</c:v>
                </c:pt>
                <c:pt idx="34093">
                  <c:v>0.83740740740740804</c:v>
                </c:pt>
                <c:pt idx="34094">
                  <c:v>0.83743055555555601</c:v>
                </c:pt>
                <c:pt idx="34095">
                  <c:v>0.83745370370370398</c:v>
                </c:pt>
                <c:pt idx="34096">
                  <c:v>0.83747685185185206</c:v>
                </c:pt>
                <c:pt idx="34097">
                  <c:v>0.83750000000000002</c:v>
                </c:pt>
                <c:pt idx="34098">
                  <c:v>0.83752314814814799</c:v>
                </c:pt>
                <c:pt idx="34099">
                  <c:v>0.83754629629629596</c:v>
                </c:pt>
                <c:pt idx="34100">
                  <c:v>0.83756944444444503</c:v>
                </c:pt>
                <c:pt idx="34101">
                  <c:v>0.83760416666666704</c:v>
                </c:pt>
                <c:pt idx="34102">
                  <c:v>0.837627314814815</c:v>
                </c:pt>
                <c:pt idx="34103">
                  <c:v>0.83765046296296297</c:v>
                </c:pt>
                <c:pt idx="34104">
                  <c:v>0.83767361111111105</c:v>
                </c:pt>
                <c:pt idx="34105">
                  <c:v>0.83769675925925902</c:v>
                </c:pt>
                <c:pt idx="34106">
                  <c:v>0.83771990740740698</c:v>
                </c:pt>
                <c:pt idx="34107">
                  <c:v>0.83774305555555595</c:v>
                </c:pt>
                <c:pt idx="34108">
                  <c:v>0.83776620370370403</c:v>
                </c:pt>
                <c:pt idx="34109">
                  <c:v>0.83778935185185199</c:v>
                </c:pt>
                <c:pt idx="34110">
                  <c:v>0.837824074074074</c:v>
                </c:pt>
                <c:pt idx="34111">
                  <c:v>0.83784722222222197</c:v>
                </c:pt>
                <c:pt idx="34112">
                  <c:v>0.83787037037037104</c:v>
                </c:pt>
                <c:pt idx="34113">
                  <c:v>0.83789351851851901</c:v>
                </c:pt>
                <c:pt idx="34114">
                  <c:v>0.83791666666666598</c:v>
                </c:pt>
                <c:pt idx="34115">
                  <c:v>0.83793981481481505</c:v>
                </c:pt>
                <c:pt idx="34116">
                  <c:v>0.83796296296296302</c:v>
                </c:pt>
                <c:pt idx="34117">
                  <c:v>0.83798611111111099</c:v>
                </c:pt>
                <c:pt idx="34118">
                  <c:v>0.83802083333333299</c:v>
                </c:pt>
                <c:pt idx="34119">
                  <c:v>0.83804398148148096</c:v>
                </c:pt>
                <c:pt idx="34120">
                  <c:v>0.83806712962963004</c:v>
                </c:pt>
                <c:pt idx="34121">
                  <c:v>0.838090277777778</c:v>
                </c:pt>
                <c:pt idx="34122">
                  <c:v>0.83811342592592597</c:v>
                </c:pt>
                <c:pt idx="34123">
                  <c:v>0.83813657407407405</c:v>
                </c:pt>
                <c:pt idx="34124">
                  <c:v>0.83815972222222201</c:v>
                </c:pt>
                <c:pt idx="34125">
                  <c:v>0.83818287037036998</c:v>
                </c:pt>
                <c:pt idx="34126">
                  <c:v>0.83821759259259299</c:v>
                </c:pt>
                <c:pt idx="34127">
                  <c:v>0.83824074074074095</c:v>
                </c:pt>
                <c:pt idx="34128">
                  <c:v>0.83826388888888903</c:v>
                </c:pt>
                <c:pt idx="34129">
                  <c:v>0.838287037037037</c:v>
                </c:pt>
                <c:pt idx="34130">
                  <c:v>0.83831018518518496</c:v>
                </c:pt>
                <c:pt idx="34131">
                  <c:v>0.83833333333333304</c:v>
                </c:pt>
                <c:pt idx="34132">
                  <c:v>0.83835648148148101</c:v>
                </c:pt>
                <c:pt idx="34133">
                  <c:v>0.83837962962962997</c:v>
                </c:pt>
                <c:pt idx="34134">
                  <c:v>0.83841435185185198</c:v>
                </c:pt>
                <c:pt idx="34135">
                  <c:v>0.83843749999999995</c:v>
                </c:pt>
                <c:pt idx="34136">
                  <c:v>0.83846064814814802</c:v>
                </c:pt>
                <c:pt idx="34137">
                  <c:v>0.83848379629629599</c:v>
                </c:pt>
                <c:pt idx="34138">
                  <c:v>0.83850694444444396</c:v>
                </c:pt>
                <c:pt idx="34139">
                  <c:v>0.83853009259259303</c:v>
                </c:pt>
                <c:pt idx="34140">
                  <c:v>0.838553240740741</c:v>
                </c:pt>
                <c:pt idx="34141">
                  <c:v>0.83857638888888897</c:v>
                </c:pt>
                <c:pt idx="34142">
                  <c:v>0.83859953703703705</c:v>
                </c:pt>
                <c:pt idx="34143">
                  <c:v>0.83863425925925905</c:v>
                </c:pt>
                <c:pt idx="34144">
                  <c:v>0.83865740740740702</c:v>
                </c:pt>
                <c:pt idx="34145">
                  <c:v>0.83868055555555598</c:v>
                </c:pt>
                <c:pt idx="34146">
                  <c:v>0.83870370370370395</c:v>
                </c:pt>
                <c:pt idx="34147">
                  <c:v>0.83872685185185203</c:v>
                </c:pt>
                <c:pt idx="34148">
                  <c:v>0.83875</c:v>
                </c:pt>
                <c:pt idx="34149">
                  <c:v>0.83877314814814796</c:v>
                </c:pt>
                <c:pt idx="34150">
                  <c:v>0.83879629629629604</c:v>
                </c:pt>
                <c:pt idx="34151">
                  <c:v>0.83883101851851904</c:v>
                </c:pt>
                <c:pt idx="34152">
                  <c:v>0.83885416666666701</c:v>
                </c:pt>
                <c:pt idx="34153">
                  <c:v>0.83887731481481498</c:v>
                </c:pt>
                <c:pt idx="34154">
                  <c:v>0.83890046296296295</c:v>
                </c:pt>
                <c:pt idx="34155">
                  <c:v>0.83892361111111102</c:v>
                </c:pt>
                <c:pt idx="34156">
                  <c:v>0.83894675925925899</c:v>
                </c:pt>
                <c:pt idx="34157">
                  <c:v>0.83896990740740696</c:v>
                </c:pt>
                <c:pt idx="34158">
                  <c:v>0.83899305555555603</c:v>
                </c:pt>
                <c:pt idx="34159">
                  <c:v>0.83902777777777804</c:v>
                </c:pt>
                <c:pt idx="34160">
                  <c:v>0.83905092592592601</c:v>
                </c:pt>
                <c:pt idx="34161">
                  <c:v>0.83907407407407397</c:v>
                </c:pt>
                <c:pt idx="34162">
                  <c:v>0.83909722222222205</c:v>
                </c:pt>
                <c:pt idx="34163">
                  <c:v>0.83912037037037002</c:v>
                </c:pt>
                <c:pt idx="34164">
                  <c:v>0.83914351851851898</c:v>
                </c:pt>
                <c:pt idx="34165">
                  <c:v>0.83916666666666695</c:v>
                </c:pt>
                <c:pt idx="34166">
                  <c:v>0.83920138888888896</c:v>
                </c:pt>
                <c:pt idx="34167">
                  <c:v>0.83922453703703703</c:v>
                </c:pt>
                <c:pt idx="34168">
                  <c:v>0.839247685185185</c:v>
                </c:pt>
                <c:pt idx="34169">
                  <c:v>0.83927083333333297</c:v>
                </c:pt>
                <c:pt idx="34170">
                  <c:v>0.83929398148148204</c:v>
                </c:pt>
                <c:pt idx="34171">
                  <c:v>0.83931712962963001</c:v>
                </c:pt>
                <c:pt idx="34172">
                  <c:v>0.83934027777777798</c:v>
                </c:pt>
                <c:pt idx="34173">
                  <c:v>0.83936342592592605</c:v>
                </c:pt>
                <c:pt idx="34174">
                  <c:v>0.83938657407407402</c:v>
                </c:pt>
                <c:pt idx="34175">
                  <c:v>0.83942129629629603</c:v>
                </c:pt>
                <c:pt idx="34176">
                  <c:v>0.83944444444444499</c:v>
                </c:pt>
                <c:pt idx="34177">
                  <c:v>0.83946759259259296</c:v>
                </c:pt>
                <c:pt idx="34178">
                  <c:v>0.83949074074074104</c:v>
                </c:pt>
                <c:pt idx="34179">
                  <c:v>0.839513888888889</c:v>
                </c:pt>
                <c:pt idx="34180">
                  <c:v>0.83953703703703697</c:v>
                </c:pt>
                <c:pt idx="34181">
                  <c:v>0.83956018518518505</c:v>
                </c:pt>
                <c:pt idx="34182">
                  <c:v>0.83958333333333302</c:v>
                </c:pt>
                <c:pt idx="34183">
                  <c:v>0.83961805555555602</c:v>
                </c:pt>
                <c:pt idx="34184">
                  <c:v>0.83964120370370399</c:v>
                </c:pt>
                <c:pt idx="34185">
                  <c:v>0.83966435185185195</c:v>
                </c:pt>
                <c:pt idx="34186">
                  <c:v>0.83968750000000003</c:v>
                </c:pt>
                <c:pt idx="34187">
                  <c:v>0.839710648148148</c:v>
                </c:pt>
                <c:pt idx="34188">
                  <c:v>0.83973379629629596</c:v>
                </c:pt>
                <c:pt idx="34189">
                  <c:v>0.83975694444444404</c:v>
                </c:pt>
                <c:pt idx="34190">
                  <c:v>0.83978009259259301</c:v>
                </c:pt>
                <c:pt idx="34191">
                  <c:v>0.83980324074073998</c:v>
                </c:pt>
                <c:pt idx="34192">
                  <c:v>0.83983796296296298</c:v>
                </c:pt>
                <c:pt idx="34193">
                  <c:v>0.83986111111111095</c:v>
                </c:pt>
                <c:pt idx="34194">
                  <c:v>0.83988425925925903</c:v>
                </c:pt>
                <c:pt idx="34195">
                  <c:v>0.83990740740740699</c:v>
                </c:pt>
                <c:pt idx="34196">
                  <c:v>0.83993055555555596</c:v>
                </c:pt>
                <c:pt idx="34197">
                  <c:v>0.83995370370370404</c:v>
                </c:pt>
                <c:pt idx="34198">
                  <c:v>0.839976851851852</c:v>
                </c:pt>
                <c:pt idx="34199">
                  <c:v>0.84</c:v>
                </c:pt>
                <c:pt idx="34200">
                  <c:v>0.84002314814814805</c:v>
                </c:pt>
                <c:pt idx="34201">
                  <c:v>0.84005787037037105</c:v>
                </c:pt>
                <c:pt idx="34202">
                  <c:v>0.84008101851851902</c:v>
                </c:pt>
                <c:pt idx="34203">
                  <c:v>0.84010416666666698</c:v>
                </c:pt>
                <c:pt idx="34204">
                  <c:v>0.84012731481481495</c:v>
                </c:pt>
                <c:pt idx="34205">
                  <c:v>0.84015046296296303</c:v>
                </c:pt>
                <c:pt idx="34206">
                  <c:v>0.840173611111111</c:v>
                </c:pt>
                <c:pt idx="34207">
                  <c:v>0.84019675925925896</c:v>
                </c:pt>
                <c:pt idx="34208">
                  <c:v>0.84021990740740704</c:v>
                </c:pt>
                <c:pt idx="34209">
                  <c:v>0.84024305555555601</c:v>
                </c:pt>
                <c:pt idx="34210">
                  <c:v>0.84027777777777801</c:v>
                </c:pt>
                <c:pt idx="34211">
                  <c:v>0.84030092592592598</c:v>
                </c:pt>
                <c:pt idx="34212">
                  <c:v>0.84032407407407395</c:v>
                </c:pt>
                <c:pt idx="34213">
                  <c:v>0.84034722222222202</c:v>
                </c:pt>
                <c:pt idx="34214">
                  <c:v>0.84037037037036999</c:v>
                </c:pt>
                <c:pt idx="34215">
                  <c:v>0.84039351851851896</c:v>
                </c:pt>
                <c:pt idx="34216">
                  <c:v>0.84041666666666703</c:v>
                </c:pt>
                <c:pt idx="34217">
                  <c:v>0.84045138888888904</c:v>
                </c:pt>
                <c:pt idx="34218">
                  <c:v>0.84047453703703701</c:v>
                </c:pt>
                <c:pt idx="34219">
                  <c:v>0.84049768518518497</c:v>
                </c:pt>
                <c:pt idx="34220">
                  <c:v>0.84052083333333305</c:v>
                </c:pt>
                <c:pt idx="34221">
                  <c:v>0.84054398148148202</c:v>
                </c:pt>
                <c:pt idx="34222">
                  <c:v>0.84056712962962898</c:v>
                </c:pt>
                <c:pt idx="34223">
                  <c:v>0.84059027777777795</c:v>
                </c:pt>
                <c:pt idx="34224">
                  <c:v>0.84062499999999996</c:v>
                </c:pt>
                <c:pt idx="34225">
                  <c:v>0.84064814814814803</c:v>
                </c:pt>
                <c:pt idx="34226">
                  <c:v>0.840671296296297</c:v>
                </c:pt>
                <c:pt idx="34227">
                  <c:v>0.84069444444444497</c:v>
                </c:pt>
                <c:pt idx="34228">
                  <c:v>0.84071759259259304</c:v>
                </c:pt>
                <c:pt idx="34229">
                  <c:v>0.84074074074074101</c:v>
                </c:pt>
                <c:pt idx="34230">
                  <c:v>0.84076388888888898</c:v>
                </c:pt>
                <c:pt idx="34231">
                  <c:v>0.84078703703703705</c:v>
                </c:pt>
                <c:pt idx="34232">
                  <c:v>0.84081018518518502</c:v>
                </c:pt>
                <c:pt idx="34233">
                  <c:v>0.84084490740740803</c:v>
                </c:pt>
                <c:pt idx="34234">
                  <c:v>0.84086805555555599</c:v>
                </c:pt>
                <c:pt idx="34235">
                  <c:v>0.84089120370370396</c:v>
                </c:pt>
                <c:pt idx="34236">
                  <c:v>0.84091435185185204</c:v>
                </c:pt>
                <c:pt idx="34237">
                  <c:v>0.8409375</c:v>
                </c:pt>
                <c:pt idx="34238">
                  <c:v>0.84096064814814797</c:v>
                </c:pt>
                <c:pt idx="34239">
                  <c:v>0.84098379629629605</c:v>
                </c:pt>
                <c:pt idx="34240">
                  <c:v>0.84100694444444501</c:v>
                </c:pt>
                <c:pt idx="34241">
                  <c:v>0.84104166666666702</c:v>
                </c:pt>
                <c:pt idx="34242">
                  <c:v>0.84106481481481499</c:v>
                </c:pt>
                <c:pt idx="34243">
                  <c:v>0.84108796296296295</c:v>
                </c:pt>
                <c:pt idx="34244">
                  <c:v>0.84111111111111103</c:v>
                </c:pt>
                <c:pt idx="34245">
                  <c:v>0.841134259259259</c:v>
                </c:pt>
                <c:pt idx="34246">
                  <c:v>0.84115740740740697</c:v>
                </c:pt>
                <c:pt idx="34247">
                  <c:v>0.84118055555555604</c:v>
                </c:pt>
                <c:pt idx="34248">
                  <c:v>0.84120370370370401</c:v>
                </c:pt>
                <c:pt idx="34249">
                  <c:v>0.84122685185185198</c:v>
                </c:pt>
                <c:pt idx="34250">
                  <c:v>0.84126157407407398</c:v>
                </c:pt>
                <c:pt idx="34251">
                  <c:v>0.84128472222222195</c:v>
                </c:pt>
                <c:pt idx="34252">
                  <c:v>0.84130787037037102</c:v>
                </c:pt>
                <c:pt idx="34253">
                  <c:v>0.84133101851851899</c:v>
                </c:pt>
                <c:pt idx="34254">
                  <c:v>0.84135416666666596</c:v>
                </c:pt>
                <c:pt idx="34255">
                  <c:v>0.84137731481481504</c:v>
                </c:pt>
                <c:pt idx="34256">
                  <c:v>0.841400462962963</c:v>
                </c:pt>
                <c:pt idx="34257">
                  <c:v>0.84142361111111097</c:v>
                </c:pt>
                <c:pt idx="34258">
                  <c:v>0.84144675925925905</c:v>
                </c:pt>
                <c:pt idx="34259">
                  <c:v>0.84148148148148105</c:v>
                </c:pt>
                <c:pt idx="34260">
                  <c:v>0.84150462962963002</c:v>
                </c:pt>
                <c:pt idx="34261">
                  <c:v>0.84152777777777799</c:v>
                </c:pt>
                <c:pt idx="34262">
                  <c:v>0.84155092592592595</c:v>
                </c:pt>
                <c:pt idx="34263">
                  <c:v>0.84157407407407403</c:v>
                </c:pt>
                <c:pt idx="34264">
                  <c:v>0.841597222222222</c:v>
                </c:pt>
                <c:pt idx="34265">
                  <c:v>0.84162037037036996</c:v>
                </c:pt>
                <c:pt idx="34266">
                  <c:v>0.84164351851851904</c:v>
                </c:pt>
                <c:pt idx="34267">
                  <c:v>0.84166666666666701</c:v>
                </c:pt>
                <c:pt idx="34268">
                  <c:v>0.84170138888888901</c:v>
                </c:pt>
                <c:pt idx="34269">
                  <c:v>0.84172453703703698</c:v>
                </c:pt>
                <c:pt idx="34270">
                  <c:v>0.84174768518518495</c:v>
                </c:pt>
                <c:pt idx="34271">
                  <c:v>0.84177083333333402</c:v>
                </c:pt>
                <c:pt idx="34272">
                  <c:v>0.84179398148148099</c:v>
                </c:pt>
                <c:pt idx="34273">
                  <c:v>0.84181712962962896</c:v>
                </c:pt>
                <c:pt idx="34274">
                  <c:v>0.84184027777777803</c:v>
                </c:pt>
                <c:pt idx="34275">
                  <c:v>0.841863425925926</c:v>
                </c:pt>
                <c:pt idx="34276">
                  <c:v>0.84188657407407397</c:v>
                </c:pt>
                <c:pt idx="34277">
                  <c:v>0.84192129629629597</c:v>
                </c:pt>
                <c:pt idx="34278">
                  <c:v>0.84194444444444505</c:v>
                </c:pt>
                <c:pt idx="34279">
                  <c:v>0.84196759259259302</c:v>
                </c:pt>
                <c:pt idx="34280">
                  <c:v>0.84199074074074098</c:v>
                </c:pt>
                <c:pt idx="34281">
                  <c:v>0.84201388888888895</c:v>
                </c:pt>
                <c:pt idx="34282">
                  <c:v>0.84203703703703703</c:v>
                </c:pt>
                <c:pt idx="34283">
                  <c:v>0.842060185185185</c:v>
                </c:pt>
                <c:pt idx="34284">
                  <c:v>0.842094907407407</c:v>
                </c:pt>
                <c:pt idx="34285">
                  <c:v>0.84211805555555597</c:v>
                </c:pt>
                <c:pt idx="34286">
                  <c:v>0.84214120370370404</c:v>
                </c:pt>
                <c:pt idx="34287">
                  <c:v>0.84216435185185201</c:v>
                </c:pt>
                <c:pt idx="34288">
                  <c:v>0.84218749999999998</c:v>
                </c:pt>
                <c:pt idx="34289">
                  <c:v>0.84221064814814794</c:v>
                </c:pt>
                <c:pt idx="34290">
                  <c:v>0.84223379629629602</c:v>
                </c:pt>
                <c:pt idx="34291">
                  <c:v>0.84225694444444399</c:v>
                </c:pt>
                <c:pt idx="34292">
                  <c:v>0.84229166666666699</c:v>
                </c:pt>
                <c:pt idx="34293">
                  <c:v>0.84231481481481496</c:v>
                </c:pt>
                <c:pt idx="34294">
                  <c:v>0.84233796296296304</c:v>
                </c:pt>
                <c:pt idx="34295">
                  <c:v>0.84236111111111101</c:v>
                </c:pt>
                <c:pt idx="34296">
                  <c:v>0.84238425925925897</c:v>
                </c:pt>
                <c:pt idx="34297">
                  <c:v>0.84240740740740705</c:v>
                </c:pt>
                <c:pt idx="34298">
                  <c:v>0.84243055555555602</c:v>
                </c:pt>
                <c:pt idx="34299">
                  <c:v>0.84245370370370298</c:v>
                </c:pt>
                <c:pt idx="34300">
                  <c:v>0.84248842592592599</c:v>
                </c:pt>
                <c:pt idx="34301">
                  <c:v>0.84251157407407395</c:v>
                </c:pt>
                <c:pt idx="34302">
                  <c:v>0.84253472222222203</c:v>
                </c:pt>
                <c:pt idx="34303">
                  <c:v>0.84255787037037</c:v>
                </c:pt>
                <c:pt idx="34304">
                  <c:v>0.84258101851851896</c:v>
                </c:pt>
                <c:pt idx="34305">
                  <c:v>0.84260416666666704</c:v>
                </c:pt>
                <c:pt idx="34306">
                  <c:v>0.84262731481481501</c:v>
                </c:pt>
                <c:pt idx="34307">
                  <c:v>0.84265046296296298</c:v>
                </c:pt>
                <c:pt idx="34308">
                  <c:v>0.84267361111111105</c:v>
                </c:pt>
                <c:pt idx="34309">
                  <c:v>0.84270833333333395</c:v>
                </c:pt>
                <c:pt idx="34310">
                  <c:v>0.84273148148148203</c:v>
                </c:pt>
                <c:pt idx="34311">
                  <c:v>0.84275462962962999</c:v>
                </c:pt>
                <c:pt idx="34312">
                  <c:v>0.84277777777777796</c:v>
                </c:pt>
                <c:pt idx="34313">
                  <c:v>0.84280092592592604</c:v>
                </c:pt>
                <c:pt idx="34314">
                  <c:v>0.842824074074074</c:v>
                </c:pt>
                <c:pt idx="34315">
                  <c:v>0.84284722222222197</c:v>
                </c:pt>
                <c:pt idx="34316">
                  <c:v>0.84287037037037105</c:v>
                </c:pt>
                <c:pt idx="34317">
                  <c:v>0.84290509259259305</c:v>
                </c:pt>
                <c:pt idx="34318">
                  <c:v>0.84292824074074102</c:v>
                </c:pt>
                <c:pt idx="34319">
                  <c:v>0.84295138888888899</c:v>
                </c:pt>
                <c:pt idx="34320">
                  <c:v>0.84297453703703695</c:v>
                </c:pt>
                <c:pt idx="34321">
                  <c:v>0.84299768518518503</c:v>
                </c:pt>
                <c:pt idx="34322">
                  <c:v>0.843020833333334</c:v>
                </c:pt>
                <c:pt idx="34323">
                  <c:v>0.84304398148148196</c:v>
                </c:pt>
                <c:pt idx="34324">
                  <c:v>0.84306712962962904</c:v>
                </c:pt>
                <c:pt idx="34325">
                  <c:v>0.84309027777777801</c:v>
                </c:pt>
                <c:pt idx="34326">
                  <c:v>0.84312500000000001</c:v>
                </c:pt>
                <c:pt idx="34327">
                  <c:v>0.84314814814814798</c:v>
                </c:pt>
                <c:pt idx="34328">
                  <c:v>0.84317129629629595</c:v>
                </c:pt>
                <c:pt idx="34329">
                  <c:v>0.84319444444444502</c:v>
                </c:pt>
                <c:pt idx="34330">
                  <c:v>0.84321759259259299</c:v>
                </c:pt>
                <c:pt idx="34331">
                  <c:v>0.84324074074074096</c:v>
                </c:pt>
                <c:pt idx="34332">
                  <c:v>0.84326388888888903</c:v>
                </c:pt>
                <c:pt idx="34333">
                  <c:v>0.84329861111111104</c:v>
                </c:pt>
                <c:pt idx="34334">
                  <c:v>0.84332175925925901</c:v>
                </c:pt>
                <c:pt idx="34335">
                  <c:v>0.84334490740740697</c:v>
                </c:pt>
                <c:pt idx="34336">
                  <c:v>0.84336805555555605</c:v>
                </c:pt>
                <c:pt idx="34337">
                  <c:v>0.84339120370370402</c:v>
                </c:pt>
                <c:pt idx="34338">
                  <c:v>0.84341435185185198</c:v>
                </c:pt>
                <c:pt idx="34339">
                  <c:v>0.84343749999999995</c:v>
                </c:pt>
                <c:pt idx="34340">
                  <c:v>0.84346064814814803</c:v>
                </c:pt>
                <c:pt idx="34341">
                  <c:v>0.84349537037037103</c:v>
                </c:pt>
                <c:pt idx="34342">
                  <c:v>0.843518518518519</c:v>
                </c:pt>
                <c:pt idx="34343">
                  <c:v>0.84354166666666697</c:v>
                </c:pt>
                <c:pt idx="34344">
                  <c:v>0.84356481481481504</c:v>
                </c:pt>
                <c:pt idx="34345">
                  <c:v>0.84358796296296301</c:v>
                </c:pt>
                <c:pt idx="34346">
                  <c:v>0.84361111111111098</c:v>
                </c:pt>
                <c:pt idx="34347">
                  <c:v>0.84363425925925895</c:v>
                </c:pt>
                <c:pt idx="34348">
                  <c:v>0.84365740740740802</c:v>
                </c:pt>
                <c:pt idx="34349">
                  <c:v>0.84368055555555599</c:v>
                </c:pt>
                <c:pt idx="34350">
                  <c:v>0.84371527777777799</c:v>
                </c:pt>
                <c:pt idx="34351">
                  <c:v>0.84373842592592596</c:v>
                </c:pt>
                <c:pt idx="34352">
                  <c:v>0.84376157407407404</c:v>
                </c:pt>
                <c:pt idx="34353">
                  <c:v>0.84378472222222201</c:v>
                </c:pt>
                <c:pt idx="34354">
                  <c:v>0.84380787037037097</c:v>
                </c:pt>
                <c:pt idx="34355">
                  <c:v>0.84383101851851905</c:v>
                </c:pt>
                <c:pt idx="34356">
                  <c:v>0.84385416666666702</c:v>
                </c:pt>
                <c:pt idx="34357">
                  <c:v>0.84387731481481498</c:v>
                </c:pt>
                <c:pt idx="34358">
                  <c:v>0.84390046296296295</c:v>
                </c:pt>
                <c:pt idx="34359">
                  <c:v>0.84393518518518496</c:v>
                </c:pt>
                <c:pt idx="34360">
                  <c:v>0.84395833333333303</c:v>
                </c:pt>
                <c:pt idx="34361">
                  <c:v>0.843981481481482</c:v>
                </c:pt>
                <c:pt idx="34362">
                  <c:v>0.84400462962962997</c:v>
                </c:pt>
                <c:pt idx="34363">
                  <c:v>0.84402777777777804</c:v>
                </c:pt>
                <c:pt idx="34364">
                  <c:v>0.84405092592592601</c:v>
                </c:pt>
                <c:pt idx="34365">
                  <c:v>0.84407407407407398</c:v>
                </c:pt>
                <c:pt idx="34366">
                  <c:v>0.84409722222222205</c:v>
                </c:pt>
                <c:pt idx="34367">
                  <c:v>0.84413194444444395</c:v>
                </c:pt>
                <c:pt idx="34368">
                  <c:v>0.84415509259259303</c:v>
                </c:pt>
                <c:pt idx="34369">
                  <c:v>0.84417824074074099</c:v>
                </c:pt>
                <c:pt idx="34370">
                  <c:v>0.84420138888888896</c:v>
                </c:pt>
                <c:pt idx="34371">
                  <c:v>0.84422453703703704</c:v>
                </c:pt>
                <c:pt idx="34372">
                  <c:v>0.844247685185185</c:v>
                </c:pt>
                <c:pt idx="34373">
                  <c:v>0.84427083333333297</c:v>
                </c:pt>
                <c:pt idx="34374">
                  <c:v>0.84429398148148205</c:v>
                </c:pt>
                <c:pt idx="34375">
                  <c:v>0.84431712962963001</c:v>
                </c:pt>
                <c:pt idx="34376">
                  <c:v>0.84435185185185202</c:v>
                </c:pt>
                <c:pt idx="34377">
                  <c:v>0.84437499999999999</c:v>
                </c:pt>
                <c:pt idx="34378">
                  <c:v>0.84439814814814795</c:v>
                </c:pt>
                <c:pt idx="34379">
                  <c:v>0.84442129629629703</c:v>
                </c:pt>
                <c:pt idx="34380">
                  <c:v>0.844444444444444</c:v>
                </c:pt>
                <c:pt idx="34381">
                  <c:v>0.84446759259259296</c:v>
                </c:pt>
                <c:pt idx="34382">
                  <c:v>0.84449074074074104</c:v>
                </c:pt>
                <c:pt idx="34383">
                  <c:v>0.84451388888888901</c:v>
                </c:pt>
                <c:pt idx="34384">
                  <c:v>0.84453703703703698</c:v>
                </c:pt>
                <c:pt idx="34385">
                  <c:v>0.84457175925925898</c:v>
                </c:pt>
                <c:pt idx="34386">
                  <c:v>0.84459490740740695</c:v>
                </c:pt>
                <c:pt idx="34387">
                  <c:v>0.84461805555555602</c:v>
                </c:pt>
                <c:pt idx="34388">
                  <c:v>0.84464120370370399</c:v>
                </c:pt>
                <c:pt idx="34389">
                  <c:v>0.84466435185185196</c:v>
                </c:pt>
                <c:pt idx="34390">
                  <c:v>0.84468750000000004</c:v>
                </c:pt>
                <c:pt idx="34391">
                  <c:v>0.844710648148148</c:v>
                </c:pt>
                <c:pt idx="34392">
                  <c:v>0.84473379629629597</c:v>
                </c:pt>
                <c:pt idx="34393">
                  <c:v>0.84475694444444405</c:v>
                </c:pt>
                <c:pt idx="34394">
                  <c:v>0.84479166666666705</c:v>
                </c:pt>
                <c:pt idx="34395">
                  <c:v>0.84481481481481502</c:v>
                </c:pt>
                <c:pt idx="34396">
                  <c:v>0.84483796296296299</c:v>
                </c:pt>
                <c:pt idx="34397">
                  <c:v>0.84486111111111095</c:v>
                </c:pt>
                <c:pt idx="34398">
                  <c:v>0.84488425925925903</c:v>
                </c:pt>
                <c:pt idx="34399">
                  <c:v>0.844907407407407</c:v>
                </c:pt>
                <c:pt idx="34400">
                  <c:v>0.84493055555555596</c:v>
                </c:pt>
                <c:pt idx="34401">
                  <c:v>0.84495370370370404</c:v>
                </c:pt>
                <c:pt idx="34402">
                  <c:v>0.84498842592592605</c:v>
                </c:pt>
                <c:pt idx="34403">
                  <c:v>0.84501157407407401</c:v>
                </c:pt>
                <c:pt idx="34404">
                  <c:v>0.84503472222222198</c:v>
                </c:pt>
                <c:pt idx="34405">
                  <c:v>0.84505787037036995</c:v>
                </c:pt>
                <c:pt idx="34406">
                  <c:v>0.84508101851851902</c:v>
                </c:pt>
                <c:pt idx="34407">
                  <c:v>0.84510416666666699</c:v>
                </c:pt>
                <c:pt idx="34408">
                  <c:v>0.84512731481481496</c:v>
                </c:pt>
                <c:pt idx="34409">
                  <c:v>0.84515046296296303</c:v>
                </c:pt>
                <c:pt idx="34410">
                  <c:v>0.845173611111111</c:v>
                </c:pt>
                <c:pt idx="34411">
                  <c:v>0.84520833333333301</c:v>
                </c:pt>
                <c:pt idx="34412">
                  <c:v>0.84523148148148097</c:v>
                </c:pt>
                <c:pt idx="34413">
                  <c:v>0.84525462962963005</c:v>
                </c:pt>
                <c:pt idx="34414">
                  <c:v>0.84527777777777802</c:v>
                </c:pt>
                <c:pt idx="34415">
                  <c:v>0.84530092592592598</c:v>
                </c:pt>
                <c:pt idx="34416">
                  <c:v>0.84532407407407395</c:v>
                </c:pt>
                <c:pt idx="34417">
                  <c:v>0.84534722222222203</c:v>
                </c:pt>
                <c:pt idx="34418">
                  <c:v>0.84537037037036999</c:v>
                </c:pt>
                <c:pt idx="34419">
                  <c:v>0.845405092592593</c:v>
                </c:pt>
                <c:pt idx="34420">
                  <c:v>0.84542824074074097</c:v>
                </c:pt>
                <c:pt idx="34421">
                  <c:v>0.84545138888888904</c:v>
                </c:pt>
                <c:pt idx="34422">
                  <c:v>0.84547453703703701</c:v>
                </c:pt>
                <c:pt idx="34423">
                  <c:v>0.84549768518518498</c:v>
                </c:pt>
                <c:pt idx="34424">
                  <c:v>0.84552083333333405</c:v>
                </c:pt>
                <c:pt idx="34425">
                  <c:v>0.84554398148148202</c:v>
                </c:pt>
                <c:pt idx="34426">
                  <c:v>0.84556712962962899</c:v>
                </c:pt>
                <c:pt idx="34427">
                  <c:v>0.84559027777777795</c:v>
                </c:pt>
                <c:pt idx="34428">
                  <c:v>0.84562499999999996</c:v>
                </c:pt>
                <c:pt idx="34429">
                  <c:v>0.84564814814814804</c:v>
                </c:pt>
                <c:pt idx="34430">
                  <c:v>0.845671296296296</c:v>
                </c:pt>
                <c:pt idx="34431">
                  <c:v>0.84569444444444497</c:v>
                </c:pt>
                <c:pt idx="34432">
                  <c:v>0.84571759259259305</c:v>
                </c:pt>
                <c:pt idx="34433">
                  <c:v>0.84574074074074101</c:v>
                </c:pt>
                <c:pt idx="34434">
                  <c:v>0.84576388888888898</c:v>
                </c:pt>
                <c:pt idx="34435">
                  <c:v>0.84578703703703695</c:v>
                </c:pt>
                <c:pt idx="34436">
                  <c:v>0.84581018518518503</c:v>
                </c:pt>
                <c:pt idx="34437">
                  <c:v>0.84584490740740803</c:v>
                </c:pt>
                <c:pt idx="34438">
                  <c:v>0.845868055555556</c:v>
                </c:pt>
                <c:pt idx="34439">
                  <c:v>0.84589120370370396</c:v>
                </c:pt>
                <c:pt idx="34440">
                  <c:v>0.84591435185185204</c:v>
                </c:pt>
                <c:pt idx="34441">
                  <c:v>0.84593750000000001</c:v>
                </c:pt>
                <c:pt idx="34442">
                  <c:v>0.84596064814814798</c:v>
                </c:pt>
                <c:pt idx="34443">
                  <c:v>0.84598379629629605</c:v>
                </c:pt>
                <c:pt idx="34444">
                  <c:v>0.84600694444444502</c:v>
                </c:pt>
                <c:pt idx="34445">
                  <c:v>0.84603009259259299</c:v>
                </c:pt>
                <c:pt idx="34446">
                  <c:v>0.84606481481481499</c:v>
                </c:pt>
                <c:pt idx="34447">
                  <c:v>0.84608796296296296</c:v>
                </c:pt>
                <c:pt idx="34448">
                  <c:v>0.84611111111111104</c:v>
                </c:pt>
                <c:pt idx="34449">
                  <c:v>0.846134259259259</c:v>
                </c:pt>
                <c:pt idx="34450">
                  <c:v>0.84615740740740697</c:v>
                </c:pt>
                <c:pt idx="34451">
                  <c:v>0.84618055555555605</c:v>
                </c:pt>
                <c:pt idx="34452">
                  <c:v>0.84620370370370401</c:v>
                </c:pt>
                <c:pt idx="34453">
                  <c:v>0.84622685185185198</c:v>
                </c:pt>
                <c:pt idx="34454">
                  <c:v>0.84626157407407399</c:v>
                </c:pt>
                <c:pt idx="34455">
                  <c:v>0.84628472222222195</c:v>
                </c:pt>
                <c:pt idx="34456">
                  <c:v>0.84630787037037103</c:v>
                </c:pt>
                <c:pt idx="34457">
                  <c:v>0.846331018518519</c:v>
                </c:pt>
                <c:pt idx="34458">
                  <c:v>0.84635416666666596</c:v>
                </c:pt>
                <c:pt idx="34459">
                  <c:v>0.84637731481481504</c:v>
                </c:pt>
                <c:pt idx="34460">
                  <c:v>0.84640046296296301</c:v>
                </c:pt>
                <c:pt idx="34461">
                  <c:v>0.84642361111111097</c:v>
                </c:pt>
                <c:pt idx="34462">
                  <c:v>0.84644675925925905</c:v>
                </c:pt>
                <c:pt idx="34463">
                  <c:v>0.84648148148148195</c:v>
                </c:pt>
                <c:pt idx="34464">
                  <c:v>0.84650462962963002</c:v>
                </c:pt>
                <c:pt idx="34465">
                  <c:v>0.84652777777777799</c:v>
                </c:pt>
                <c:pt idx="34466">
                  <c:v>0.84655092592592596</c:v>
                </c:pt>
                <c:pt idx="34467">
                  <c:v>0.84657407407407403</c:v>
                </c:pt>
                <c:pt idx="34468">
                  <c:v>0.846597222222222</c:v>
                </c:pt>
                <c:pt idx="34469">
                  <c:v>0.84662037037037097</c:v>
                </c:pt>
                <c:pt idx="34470">
                  <c:v>0.84664351851851904</c:v>
                </c:pt>
                <c:pt idx="34471">
                  <c:v>0.84666666666666701</c:v>
                </c:pt>
                <c:pt idx="34472">
                  <c:v>0.84670138888888902</c:v>
                </c:pt>
                <c:pt idx="34473">
                  <c:v>0.84672453703703698</c:v>
                </c:pt>
                <c:pt idx="34474">
                  <c:v>0.84674768518518495</c:v>
                </c:pt>
                <c:pt idx="34475">
                  <c:v>0.84677083333333403</c:v>
                </c:pt>
                <c:pt idx="34476">
                  <c:v>0.846793981481481</c:v>
                </c:pt>
                <c:pt idx="34477">
                  <c:v>0.84681712962962996</c:v>
                </c:pt>
                <c:pt idx="34478">
                  <c:v>0.84684027777777804</c:v>
                </c:pt>
                <c:pt idx="34479">
                  <c:v>0.84686342592592601</c:v>
                </c:pt>
                <c:pt idx="34480">
                  <c:v>0.84688657407407397</c:v>
                </c:pt>
                <c:pt idx="34481">
                  <c:v>0.84692129629629598</c:v>
                </c:pt>
                <c:pt idx="34482">
                  <c:v>0.84694444444444505</c:v>
                </c:pt>
                <c:pt idx="34483">
                  <c:v>0.84696759259259302</c:v>
                </c:pt>
                <c:pt idx="34484">
                  <c:v>0.84699074074074099</c:v>
                </c:pt>
                <c:pt idx="34485">
                  <c:v>0.84701388888888896</c:v>
                </c:pt>
                <c:pt idx="34486">
                  <c:v>0.84703703703703703</c:v>
                </c:pt>
                <c:pt idx="34487">
                  <c:v>0.847060185185185</c:v>
                </c:pt>
                <c:pt idx="34488">
                  <c:v>0.84708333333333297</c:v>
                </c:pt>
                <c:pt idx="34489">
                  <c:v>0.84710648148148204</c:v>
                </c:pt>
                <c:pt idx="34490">
                  <c:v>0.84714120370370405</c:v>
                </c:pt>
                <c:pt idx="34491">
                  <c:v>0.84716435185185202</c:v>
                </c:pt>
                <c:pt idx="34492">
                  <c:v>0.84718749999999998</c:v>
                </c:pt>
                <c:pt idx="34493">
                  <c:v>0.84721064814814795</c:v>
                </c:pt>
                <c:pt idx="34494">
                  <c:v>0.84723379629629603</c:v>
                </c:pt>
                <c:pt idx="34495">
                  <c:v>0.84725694444444399</c:v>
                </c:pt>
                <c:pt idx="34496">
                  <c:v>0.84728009259259296</c:v>
                </c:pt>
                <c:pt idx="34497">
                  <c:v>0.84730324074074104</c:v>
                </c:pt>
                <c:pt idx="34498">
                  <c:v>0.84733796296296304</c:v>
                </c:pt>
                <c:pt idx="34499">
                  <c:v>0.84736111111111101</c:v>
                </c:pt>
                <c:pt idx="34500">
                  <c:v>0.84738425925925898</c:v>
                </c:pt>
                <c:pt idx="34501">
                  <c:v>0.84740740740740705</c:v>
                </c:pt>
                <c:pt idx="34502">
                  <c:v>0.84743055555555602</c:v>
                </c:pt>
                <c:pt idx="34503">
                  <c:v>0.84745370370370299</c:v>
                </c:pt>
                <c:pt idx="34504">
                  <c:v>0.84747685185185195</c:v>
                </c:pt>
                <c:pt idx="34505">
                  <c:v>0.84750000000000003</c:v>
                </c:pt>
                <c:pt idx="34506">
                  <c:v>0.847523148148148</c:v>
                </c:pt>
                <c:pt idx="34507">
                  <c:v>0.847557870370371</c:v>
                </c:pt>
                <c:pt idx="34508">
                  <c:v>0.84758101851851897</c:v>
                </c:pt>
                <c:pt idx="34509">
                  <c:v>0.84760416666666705</c:v>
                </c:pt>
                <c:pt idx="34510">
                  <c:v>0.84762731481481501</c:v>
                </c:pt>
                <c:pt idx="34511">
                  <c:v>0.84765046296296298</c:v>
                </c:pt>
                <c:pt idx="34512">
                  <c:v>0.84767361111111095</c:v>
                </c:pt>
                <c:pt idx="34513">
                  <c:v>0.84769675925925903</c:v>
                </c:pt>
                <c:pt idx="34514">
                  <c:v>0.84771990740740699</c:v>
                </c:pt>
                <c:pt idx="34515">
                  <c:v>0.84774305555555596</c:v>
                </c:pt>
                <c:pt idx="34516">
                  <c:v>0.84777777777777796</c:v>
                </c:pt>
                <c:pt idx="34517">
                  <c:v>0.84780092592592604</c:v>
                </c:pt>
                <c:pt idx="34518">
                  <c:v>0.84782407407407401</c:v>
                </c:pt>
                <c:pt idx="34519">
                  <c:v>0.84784722222222197</c:v>
                </c:pt>
                <c:pt idx="34520">
                  <c:v>0.84787037037037105</c:v>
                </c:pt>
                <c:pt idx="34521">
                  <c:v>0.84789351851851902</c:v>
                </c:pt>
                <c:pt idx="34522">
                  <c:v>0.84791666666666698</c:v>
                </c:pt>
                <c:pt idx="34523">
                  <c:v>0.84793981481481495</c:v>
                </c:pt>
                <c:pt idx="34524">
                  <c:v>0.84797453703703696</c:v>
                </c:pt>
                <c:pt idx="34525">
                  <c:v>0.84799768518518504</c:v>
                </c:pt>
                <c:pt idx="34526">
                  <c:v>0.848020833333334</c:v>
                </c:pt>
                <c:pt idx="34527">
                  <c:v>0.84804398148148197</c:v>
                </c:pt>
                <c:pt idx="34528">
                  <c:v>0.84806712962962905</c:v>
                </c:pt>
                <c:pt idx="34529">
                  <c:v>0.84809027777777801</c:v>
                </c:pt>
                <c:pt idx="34530">
                  <c:v>0.84811342592592598</c:v>
                </c:pt>
                <c:pt idx="34531">
                  <c:v>0.84813657407407395</c:v>
                </c:pt>
                <c:pt idx="34532">
                  <c:v>0.84815972222222202</c:v>
                </c:pt>
                <c:pt idx="34533">
                  <c:v>0.84819444444444503</c:v>
                </c:pt>
                <c:pt idx="34534">
                  <c:v>0.84821759259259299</c:v>
                </c:pt>
                <c:pt idx="34535">
                  <c:v>0.84824074074074096</c:v>
                </c:pt>
                <c:pt idx="34536">
                  <c:v>0.84826388888888904</c:v>
                </c:pt>
                <c:pt idx="34537">
                  <c:v>0.84828703703703701</c:v>
                </c:pt>
                <c:pt idx="34538">
                  <c:v>0.84831018518518497</c:v>
                </c:pt>
                <c:pt idx="34539">
                  <c:v>0.84833333333333305</c:v>
                </c:pt>
                <c:pt idx="34540">
                  <c:v>0.84835648148148202</c:v>
                </c:pt>
                <c:pt idx="34541">
                  <c:v>0.84839120370370402</c:v>
                </c:pt>
                <c:pt idx="34542">
                  <c:v>0.84841435185185199</c:v>
                </c:pt>
                <c:pt idx="34543">
                  <c:v>0.84843749999999996</c:v>
                </c:pt>
                <c:pt idx="34544">
                  <c:v>0.84846064814814803</c:v>
                </c:pt>
                <c:pt idx="34545">
                  <c:v>0.848483796296296</c:v>
                </c:pt>
                <c:pt idx="34546">
                  <c:v>0.84850694444444397</c:v>
                </c:pt>
                <c:pt idx="34547">
                  <c:v>0.84853009259259304</c:v>
                </c:pt>
                <c:pt idx="34548">
                  <c:v>0.84855324074074101</c:v>
                </c:pt>
                <c:pt idx="34549">
                  <c:v>0.84857638888888898</c:v>
                </c:pt>
                <c:pt idx="34550">
                  <c:v>0.84861111111111098</c:v>
                </c:pt>
                <c:pt idx="34551">
                  <c:v>0.84863425925925895</c:v>
                </c:pt>
                <c:pt idx="34552">
                  <c:v>0.84865740740740803</c:v>
                </c:pt>
                <c:pt idx="34553">
                  <c:v>0.84868055555555599</c:v>
                </c:pt>
                <c:pt idx="34554">
                  <c:v>0.84870370370370396</c:v>
                </c:pt>
                <c:pt idx="34555">
                  <c:v>0.84872685185185204</c:v>
                </c:pt>
                <c:pt idx="34556">
                  <c:v>0.84875</c:v>
                </c:pt>
                <c:pt idx="34557">
                  <c:v>0.84877314814814797</c:v>
                </c:pt>
                <c:pt idx="34558">
                  <c:v>0.84880787037036998</c:v>
                </c:pt>
                <c:pt idx="34559">
                  <c:v>0.84883101851851905</c:v>
                </c:pt>
                <c:pt idx="34560">
                  <c:v>0.84885416666666702</c:v>
                </c:pt>
                <c:pt idx="34561">
                  <c:v>0.84887731481481499</c:v>
                </c:pt>
                <c:pt idx="34562">
                  <c:v>0.84890046296296295</c:v>
                </c:pt>
                <c:pt idx="34563">
                  <c:v>0.84892361111111103</c:v>
                </c:pt>
                <c:pt idx="34564">
                  <c:v>0.848946759259259</c:v>
                </c:pt>
                <c:pt idx="34565">
                  <c:v>0.84896990740740697</c:v>
                </c:pt>
                <c:pt idx="34566">
                  <c:v>0.84899305555555604</c:v>
                </c:pt>
                <c:pt idx="34567">
                  <c:v>0.84902777777777805</c:v>
                </c:pt>
                <c:pt idx="34568">
                  <c:v>0.84905092592592601</c:v>
                </c:pt>
                <c:pt idx="34569">
                  <c:v>0.84907407407407398</c:v>
                </c:pt>
                <c:pt idx="34570">
                  <c:v>0.84909722222222195</c:v>
                </c:pt>
                <c:pt idx="34571">
                  <c:v>0.84912037037037102</c:v>
                </c:pt>
                <c:pt idx="34572">
                  <c:v>0.84914351851851899</c:v>
                </c:pt>
                <c:pt idx="34573">
                  <c:v>0.84916666666666596</c:v>
                </c:pt>
                <c:pt idx="34574">
                  <c:v>0.84918981481481504</c:v>
                </c:pt>
                <c:pt idx="34575">
                  <c:v>0.849212962962963</c:v>
                </c:pt>
                <c:pt idx="34576">
                  <c:v>0.84924768518518501</c:v>
                </c:pt>
                <c:pt idx="34577">
                  <c:v>0.84927083333333298</c:v>
                </c:pt>
                <c:pt idx="34578">
                  <c:v>0.84929398148148105</c:v>
                </c:pt>
                <c:pt idx="34579">
                  <c:v>0.84931712962963002</c:v>
                </c:pt>
                <c:pt idx="34580">
                  <c:v>0.84934027777777799</c:v>
                </c:pt>
                <c:pt idx="34581">
                  <c:v>0.84936342592592595</c:v>
                </c:pt>
                <c:pt idx="34582">
                  <c:v>0.84938657407407403</c:v>
                </c:pt>
                <c:pt idx="34583">
                  <c:v>0.849409722222222</c:v>
                </c:pt>
                <c:pt idx="34584">
                  <c:v>0.849444444444445</c:v>
                </c:pt>
                <c:pt idx="34585">
                  <c:v>0.84946759259259297</c:v>
                </c:pt>
                <c:pt idx="34586">
                  <c:v>0.84949074074074105</c:v>
                </c:pt>
                <c:pt idx="34587">
                  <c:v>0.84951388888888901</c:v>
                </c:pt>
                <c:pt idx="34588">
                  <c:v>0.84953703703703698</c:v>
                </c:pt>
                <c:pt idx="34589">
                  <c:v>0.84956018518518495</c:v>
                </c:pt>
                <c:pt idx="34590">
                  <c:v>0.84958333333333302</c:v>
                </c:pt>
                <c:pt idx="34591">
                  <c:v>0.84960648148148099</c:v>
                </c:pt>
                <c:pt idx="34592">
                  <c:v>0.84962962962962996</c:v>
                </c:pt>
                <c:pt idx="34593">
                  <c:v>0.84966435185185196</c:v>
                </c:pt>
                <c:pt idx="34594">
                  <c:v>0.84968750000000004</c:v>
                </c:pt>
                <c:pt idx="34595">
                  <c:v>0.84971064814814801</c:v>
                </c:pt>
                <c:pt idx="34596">
                  <c:v>0.84973379629629597</c:v>
                </c:pt>
                <c:pt idx="34597">
                  <c:v>0.84975694444444505</c:v>
                </c:pt>
                <c:pt idx="34598">
                  <c:v>0.84978009259259302</c:v>
                </c:pt>
                <c:pt idx="34599">
                  <c:v>0.84980324074074098</c:v>
                </c:pt>
                <c:pt idx="34600">
                  <c:v>0.84982638888888895</c:v>
                </c:pt>
                <c:pt idx="34601">
                  <c:v>0.84984953703703703</c:v>
                </c:pt>
                <c:pt idx="34602">
                  <c:v>0.84988425925925903</c:v>
                </c:pt>
                <c:pt idx="34603">
                  <c:v>0.849907407407407</c:v>
                </c:pt>
                <c:pt idx="34604">
                  <c:v>0.84993055555555597</c:v>
                </c:pt>
                <c:pt idx="34605">
                  <c:v>0.84995370370370404</c:v>
                </c:pt>
                <c:pt idx="34606">
                  <c:v>0.84997685185185201</c:v>
                </c:pt>
                <c:pt idx="34607">
                  <c:v>0.85</c:v>
                </c:pt>
                <c:pt idx="34608">
                  <c:v>0.85002314814814794</c:v>
                </c:pt>
                <c:pt idx="34609">
                  <c:v>0.85004629629629602</c:v>
                </c:pt>
                <c:pt idx="34610">
                  <c:v>0.85006944444444399</c:v>
                </c:pt>
                <c:pt idx="34611">
                  <c:v>0.85010416666666699</c:v>
                </c:pt>
                <c:pt idx="34612">
                  <c:v>0.85012731481481496</c:v>
                </c:pt>
                <c:pt idx="34613">
                  <c:v>0.85015046296296304</c:v>
                </c:pt>
                <c:pt idx="34614">
                  <c:v>0.85017361111111101</c:v>
                </c:pt>
                <c:pt idx="34615">
                  <c:v>0.85019675925925897</c:v>
                </c:pt>
                <c:pt idx="34616">
                  <c:v>0.85021990740740705</c:v>
                </c:pt>
                <c:pt idx="34617">
                  <c:v>0.85024305555555602</c:v>
                </c:pt>
                <c:pt idx="34618">
                  <c:v>0.85026620370370298</c:v>
                </c:pt>
                <c:pt idx="34619">
                  <c:v>0.85028935185185195</c:v>
                </c:pt>
                <c:pt idx="34620">
                  <c:v>0.85032407407407395</c:v>
                </c:pt>
                <c:pt idx="34621">
                  <c:v>0.85034722222222203</c:v>
                </c:pt>
                <c:pt idx="34622">
                  <c:v>0.85037037037037</c:v>
                </c:pt>
                <c:pt idx="34623">
                  <c:v>0.85039351851851896</c:v>
                </c:pt>
                <c:pt idx="34624">
                  <c:v>0.85041666666666704</c:v>
                </c:pt>
                <c:pt idx="34625">
                  <c:v>0.85043981481481501</c:v>
                </c:pt>
                <c:pt idx="34626">
                  <c:v>0.85046296296296298</c:v>
                </c:pt>
                <c:pt idx="34627">
                  <c:v>0.85048611111111105</c:v>
                </c:pt>
                <c:pt idx="34628">
                  <c:v>0.85050925925925902</c:v>
                </c:pt>
                <c:pt idx="34629">
                  <c:v>0.85054398148148203</c:v>
                </c:pt>
                <c:pt idx="34630">
                  <c:v>0.85056712962962899</c:v>
                </c:pt>
                <c:pt idx="34631">
                  <c:v>0.85059027777777796</c:v>
                </c:pt>
                <c:pt idx="34632">
                  <c:v>0.85061342592592604</c:v>
                </c:pt>
                <c:pt idx="34633">
                  <c:v>0.850636574074074</c:v>
                </c:pt>
                <c:pt idx="34634">
                  <c:v>0.85065972222222197</c:v>
                </c:pt>
                <c:pt idx="34635">
                  <c:v>0.85068287037037105</c:v>
                </c:pt>
                <c:pt idx="34636">
                  <c:v>0.85070601851851901</c:v>
                </c:pt>
                <c:pt idx="34637">
                  <c:v>0.85072916666666698</c:v>
                </c:pt>
                <c:pt idx="34638">
                  <c:v>0.85076388888888899</c:v>
                </c:pt>
                <c:pt idx="34639">
                  <c:v>0.85078703703703695</c:v>
                </c:pt>
                <c:pt idx="34640">
                  <c:v>0.85081018518518503</c:v>
                </c:pt>
                <c:pt idx="34641">
                  <c:v>0.850833333333333</c:v>
                </c:pt>
                <c:pt idx="34642">
                  <c:v>0.85085648148148196</c:v>
                </c:pt>
                <c:pt idx="34643">
                  <c:v>0.85087962962963004</c:v>
                </c:pt>
                <c:pt idx="34644">
                  <c:v>0.85090277777777801</c:v>
                </c:pt>
                <c:pt idx="34645">
                  <c:v>0.85092592592592597</c:v>
                </c:pt>
                <c:pt idx="34646">
                  <c:v>0.85094907407407405</c:v>
                </c:pt>
                <c:pt idx="34647">
                  <c:v>0.85098379629629595</c:v>
                </c:pt>
                <c:pt idx="34648">
                  <c:v>0.85100694444444502</c:v>
                </c:pt>
                <c:pt idx="34649">
                  <c:v>0.85103009259259299</c:v>
                </c:pt>
                <c:pt idx="34650">
                  <c:v>0.85105324074074096</c:v>
                </c:pt>
                <c:pt idx="34651">
                  <c:v>0.85107638888888903</c:v>
                </c:pt>
                <c:pt idx="34652">
                  <c:v>0.851099537037037</c:v>
                </c:pt>
                <c:pt idx="34653">
                  <c:v>0.85112268518518497</c:v>
                </c:pt>
                <c:pt idx="34654">
                  <c:v>0.85114583333333405</c:v>
                </c:pt>
                <c:pt idx="34655">
                  <c:v>0.85118055555555605</c:v>
                </c:pt>
                <c:pt idx="34656">
                  <c:v>0.85120370370370402</c:v>
                </c:pt>
                <c:pt idx="34657">
                  <c:v>0.85122685185185198</c:v>
                </c:pt>
                <c:pt idx="34658">
                  <c:v>0.85124999999999995</c:v>
                </c:pt>
                <c:pt idx="34659">
                  <c:v>0.85127314814814803</c:v>
                </c:pt>
                <c:pt idx="34660">
                  <c:v>0.851296296296296</c:v>
                </c:pt>
                <c:pt idx="34661">
                  <c:v>0.85131944444444396</c:v>
                </c:pt>
                <c:pt idx="34662">
                  <c:v>0.85134259259259304</c:v>
                </c:pt>
                <c:pt idx="34663">
                  <c:v>0.85136574074074101</c:v>
                </c:pt>
                <c:pt idx="34664">
                  <c:v>0.85138888888888897</c:v>
                </c:pt>
                <c:pt idx="34665">
                  <c:v>0.85142361111111098</c:v>
                </c:pt>
                <c:pt idx="34666">
                  <c:v>0.85144675925925895</c:v>
                </c:pt>
                <c:pt idx="34667">
                  <c:v>0.85146990740740702</c:v>
                </c:pt>
                <c:pt idx="34668">
                  <c:v>0.85149305555555599</c:v>
                </c:pt>
                <c:pt idx="34669">
                  <c:v>0.85151620370370396</c:v>
                </c:pt>
                <c:pt idx="34670">
                  <c:v>0.85153935185185203</c:v>
                </c:pt>
                <c:pt idx="34671">
                  <c:v>0.8515625</c:v>
                </c:pt>
                <c:pt idx="34672">
                  <c:v>0.85158564814814797</c:v>
                </c:pt>
                <c:pt idx="34673">
                  <c:v>0.85160879629629604</c:v>
                </c:pt>
                <c:pt idx="34674">
                  <c:v>0.85164351851851905</c:v>
                </c:pt>
                <c:pt idx="34675">
                  <c:v>0.85166666666666702</c:v>
                </c:pt>
                <c:pt idx="34676">
                  <c:v>0.85168981481481498</c:v>
                </c:pt>
                <c:pt idx="34677">
                  <c:v>0.85171296296296295</c:v>
                </c:pt>
                <c:pt idx="34678">
                  <c:v>0.85173611111111103</c:v>
                </c:pt>
                <c:pt idx="34679">
                  <c:v>0.85175925925925899</c:v>
                </c:pt>
                <c:pt idx="34680">
                  <c:v>0.85178240740740696</c:v>
                </c:pt>
                <c:pt idx="34681">
                  <c:v>0.85181712962962897</c:v>
                </c:pt>
                <c:pt idx="34682">
                  <c:v>0.85184027777777804</c:v>
                </c:pt>
                <c:pt idx="34683">
                  <c:v>0.85186342592592601</c:v>
                </c:pt>
                <c:pt idx="34684">
                  <c:v>0.85188657407407398</c:v>
                </c:pt>
                <c:pt idx="34685">
                  <c:v>0.85190972222222205</c:v>
                </c:pt>
                <c:pt idx="34686">
                  <c:v>0.85193287037037102</c:v>
                </c:pt>
                <c:pt idx="34687">
                  <c:v>0.85195601851851899</c:v>
                </c:pt>
                <c:pt idx="34688">
                  <c:v>0.85197916666666695</c:v>
                </c:pt>
                <c:pt idx="34689">
                  <c:v>0.85201388888888896</c:v>
                </c:pt>
                <c:pt idx="34690">
                  <c:v>0.85203703703703704</c:v>
                </c:pt>
                <c:pt idx="34691">
                  <c:v>0.852060185185185</c:v>
                </c:pt>
                <c:pt idx="34692">
                  <c:v>0.85208333333333297</c:v>
                </c:pt>
                <c:pt idx="34693">
                  <c:v>0.85210648148148205</c:v>
                </c:pt>
                <c:pt idx="34694">
                  <c:v>0.85212962962963001</c:v>
                </c:pt>
                <c:pt idx="34695">
                  <c:v>0.85215277777777798</c:v>
                </c:pt>
                <c:pt idx="34696">
                  <c:v>0.85217592592592595</c:v>
                </c:pt>
                <c:pt idx="34697">
                  <c:v>0.85219907407407403</c:v>
                </c:pt>
                <c:pt idx="34698">
                  <c:v>0.85223379629629603</c:v>
                </c:pt>
                <c:pt idx="34699">
                  <c:v>0.852256944444444</c:v>
                </c:pt>
                <c:pt idx="34700">
                  <c:v>0.85228009259259296</c:v>
                </c:pt>
                <c:pt idx="34701">
                  <c:v>0.85230324074074104</c:v>
                </c:pt>
                <c:pt idx="34702">
                  <c:v>0.85232638888888901</c:v>
                </c:pt>
                <c:pt idx="34703">
                  <c:v>0.85234953703703698</c:v>
                </c:pt>
                <c:pt idx="34704">
                  <c:v>0.85237268518518505</c:v>
                </c:pt>
                <c:pt idx="34705">
                  <c:v>0.85239583333333402</c:v>
                </c:pt>
                <c:pt idx="34706">
                  <c:v>0.85241898148148099</c:v>
                </c:pt>
                <c:pt idx="34707">
                  <c:v>0.85245370370370399</c:v>
                </c:pt>
                <c:pt idx="34708">
                  <c:v>0.85247685185185196</c:v>
                </c:pt>
                <c:pt idx="34709">
                  <c:v>0.85250000000000004</c:v>
                </c:pt>
                <c:pt idx="34710">
                  <c:v>0.852523148148148</c:v>
                </c:pt>
                <c:pt idx="34711">
                  <c:v>0.85254629629629597</c:v>
                </c:pt>
                <c:pt idx="34712">
                  <c:v>0.85256944444444405</c:v>
                </c:pt>
                <c:pt idx="34713">
                  <c:v>0.85259259259259301</c:v>
                </c:pt>
                <c:pt idx="34714">
                  <c:v>0.85261574074074098</c:v>
                </c:pt>
                <c:pt idx="34715">
                  <c:v>0.85265046296296299</c:v>
                </c:pt>
                <c:pt idx="34716">
                  <c:v>0.85267361111111095</c:v>
                </c:pt>
                <c:pt idx="34717">
                  <c:v>0.85269675925925903</c:v>
                </c:pt>
                <c:pt idx="34718">
                  <c:v>0.852719907407407</c:v>
                </c:pt>
                <c:pt idx="34719">
                  <c:v>0.85274305555555596</c:v>
                </c:pt>
                <c:pt idx="34720">
                  <c:v>0.85276620370370404</c:v>
                </c:pt>
                <c:pt idx="34721">
                  <c:v>0.85278935185185201</c:v>
                </c:pt>
                <c:pt idx="34722">
                  <c:v>0.85281249999999997</c:v>
                </c:pt>
                <c:pt idx="34723">
                  <c:v>0.85283564814814805</c:v>
                </c:pt>
                <c:pt idx="34724">
                  <c:v>0.85287037037036995</c:v>
                </c:pt>
                <c:pt idx="34725">
                  <c:v>0.85289351851851902</c:v>
                </c:pt>
                <c:pt idx="34726">
                  <c:v>0.85291666666666699</c:v>
                </c:pt>
                <c:pt idx="34727">
                  <c:v>0.85293981481481496</c:v>
                </c:pt>
                <c:pt idx="34728">
                  <c:v>0.85296296296296303</c:v>
                </c:pt>
                <c:pt idx="34729">
                  <c:v>0.852986111111111</c:v>
                </c:pt>
                <c:pt idx="34730">
                  <c:v>0.85300925925925897</c:v>
                </c:pt>
                <c:pt idx="34731">
                  <c:v>0.85303240740740804</c:v>
                </c:pt>
                <c:pt idx="34732">
                  <c:v>0.85305555555555601</c:v>
                </c:pt>
                <c:pt idx="34733">
                  <c:v>0.85309027777777802</c:v>
                </c:pt>
                <c:pt idx="34734">
                  <c:v>0.85311342592592598</c:v>
                </c:pt>
                <c:pt idx="34735">
                  <c:v>0.85313657407407395</c:v>
                </c:pt>
                <c:pt idx="34736">
                  <c:v>0.85315972222222203</c:v>
                </c:pt>
                <c:pt idx="34737">
                  <c:v>0.85318287037036999</c:v>
                </c:pt>
                <c:pt idx="34738">
                  <c:v>0.85320601851851896</c:v>
                </c:pt>
                <c:pt idx="34739">
                  <c:v>0.85322916666666704</c:v>
                </c:pt>
                <c:pt idx="34740">
                  <c:v>0.853252314814815</c:v>
                </c:pt>
                <c:pt idx="34741">
                  <c:v>0.85327546296296297</c:v>
                </c:pt>
                <c:pt idx="34742">
                  <c:v>0.85331018518518498</c:v>
                </c:pt>
                <c:pt idx="34743">
                  <c:v>0.85333333333333306</c:v>
                </c:pt>
                <c:pt idx="34744">
                  <c:v>0.85335648148148202</c:v>
                </c:pt>
                <c:pt idx="34745">
                  <c:v>0.85337962962962999</c:v>
                </c:pt>
                <c:pt idx="34746">
                  <c:v>0.85340277777777795</c:v>
                </c:pt>
                <c:pt idx="34747">
                  <c:v>0.85342592592592603</c:v>
                </c:pt>
                <c:pt idx="34748">
                  <c:v>0.853449074074074</c:v>
                </c:pt>
                <c:pt idx="34749">
                  <c:v>0.85347222222222197</c:v>
                </c:pt>
                <c:pt idx="34750">
                  <c:v>0.85349537037037104</c:v>
                </c:pt>
                <c:pt idx="34751">
                  <c:v>0.85353009259259305</c:v>
                </c:pt>
                <c:pt idx="34752">
                  <c:v>0.85355324074074101</c:v>
                </c:pt>
                <c:pt idx="34753">
                  <c:v>0.85357638888888898</c:v>
                </c:pt>
                <c:pt idx="34754">
                  <c:v>0.85359953703703695</c:v>
                </c:pt>
                <c:pt idx="34755">
                  <c:v>0.85362268518518503</c:v>
                </c:pt>
                <c:pt idx="34756">
                  <c:v>0.85364583333333399</c:v>
                </c:pt>
                <c:pt idx="34757">
                  <c:v>0.85366898148148096</c:v>
                </c:pt>
                <c:pt idx="34758">
                  <c:v>0.85369212962963004</c:v>
                </c:pt>
                <c:pt idx="34759">
                  <c:v>0.853715277777778</c:v>
                </c:pt>
                <c:pt idx="34760">
                  <c:v>0.85375000000000001</c:v>
                </c:pt>
                <c:pt idx="34761">
                  <c:v>0.85377314814814798</c:v>
                </c:pt>
                <c:pt idx="34762">
                  <c:v>0.85379629629629605</c:v>
                </c:pt>
                <c:pt idx="34763">
                  <c:v>0.85381944444444502</c:v>
                </c:pt>
                <c:pt idx="34764">
                  <c:v>0.85384259259259299</c:v>
                </c:pt>
                <c:pt idx="34765">
                  <c:v>0.85386574074074095</c:v>
                </c:pt>
                <c:pt idx="34766">
                  <c:v>0.85388888888888903</c:v>
                </c:pt>
                <c:pt idx="34767">
                  <c:v>0.853912037037037</c:v>
                </c:pt>
                <c:pt idx="34768">
                  <c:v>0.853946759259259</c:v>
                </c:pt>
                <c:pt idx="34769">
                  <c:v>0.85396990740740697</c:v>
                </c:pt>
                <c:pt idx="34770">
                  <c:v>0.85399305555555605</c:v>
                </c:pt>
                <c:pt idx="34771">
                  <c:v>0.85401620370370401</c:v>
                </c:pt>
                <c:pt idx="34772">
                  <c:v>0.85403935185185198</c:v>
                </c:pt>
                <c:pt idx="34773">
                  <c:v>0.85406249999999995</c:v>
                </c:pt>
                <c:pt idx="34774">
                  <c:v>0.85408564814814802</c:v>
                </c:pt>
                <c:pt idx="34775">
                  <c:v>0.85410879629629599</c:v>
                </c:pt>
                <c:pt idx="34776">
                  <c:v>0.85413194444444496</c:v>
                </c:pt>
                <c:pt idx="34777">
                  <c:v>0.85416666666666596</c:v>
                </c:pt>
                <c:pt idx="34778">
                  <c:v>0.85418981481481504</c:v>
                </c:pt>
                <c:pt idx="34779">
                  <c:v>0.85421296296296301</c:v>
                </c:pt>
                <c:pt idx="34780">
                  <c:v>0.85423611111111097</c:v>
                </c:pt>
                <c:pt idx="34781">
                  <c:v>0.85425925925925905</c:v>
                </c:pt>
                <c:pt idx="34782">
                  <c:v>0.85428240740740702</c:v>
                </c:pt>
                <c:pt idx="34783">
                  <c:v>0.85430555555555598</c:v>
                </c:pt>
                <c:pt idx="34784">
                  <c:v>0.85432870370370395</c:v>
                </c:pt>
                <c:pt idx="34785">
                  <c:v>0.85435185185185203</c:v>
                </c:pt>
                <c:pt idx="34786">
                  <c:v>0.85438657407407403</c:v>
                </c:pt>
                <c:pt idx="34787">
                  <c:v>0.854409722222222</c:v>
                </c:pt>
                <c:pt idx="34788">
                  <c:v>0.85443287037036997</c:v>
                </c:pt>
                <c:pt idx="34789">
                  <c:v>0.85445601851851904</c:v>
                </c:pt>
                <c:pt idx="34790">
                  <c:v>0.85447916666666701</c:v>
                </c:pt>
                <c:pt idx="34791">
                  <c:v>0.85450231481481498</c:v>
                </c:pt>
                <c:pt idx="34792">
                  <c:v>0.85452546296296295</c:v>
                </c:pt>
                <c:pt idx="34793">
                  <c:v>0.85454861111111102</c:v>
                </c:pt>
                <c:pt idx="34794">
                  <c:v>0.85458333333333303</c:v>
                </c:pt>
                <c:pt idx="34795">
                  <c:v>0.854606481481481</c:v>
                </c:pt>
                <c:pt idx="34796">
                  <c:v>0.85462962962962996</c:v>
                </c:pt>
                <c:pt idx="34797">
                  <c:v>0.85465277777777804</c:v>
                </c:pt>
                <c:pt idx="34798">
                  <c:v>0.85467592592592601</c:v>
                </c:pt>
                <c:pt idx="34799">
                  <c:v>0.85469907407407397</c:v>
                </c:pt>
                <c:pt idx="34800">
                  <c:v>0.85472222222222205</c:v>
                </c:pt>
                <c:pt idx="34801">
                  <c:v>0.85474537037037102</c:v>
                </c:pt>
                <c:pt idx="34802">
                  <c:v>0.85478009259259302</c:v>
                </c:pt>
                <c:pt idx="34803">
                  <c:v>0.85480324074074099</c:v>
                </c:pt>
                <c:pt idx="34804">
                  <c:v>0.85482638888888896</c:v>
                </c:pt>
                <c:pt idx="34805">
                  <c:v>0.85484953703703703</c:v>
                </c:pt>
                <c:pt idx="34806">
                  <c:v>0.854872685185185</c:v>
                </c:pt>
                <c:pt idx="34807">
                  <c:v>0.85489583333333397</c:v>
                </c:pt>
                <c:pt idx="34808">
                  <c:v>0.85491898148148204</c:v>
                </c:pt>
                <c:pt idx="34809">
                  <c:v>0.85494212962963001</c:v>
                </c:pt>
                <c:pt idx="34810">
                  <c:v>0.85496527777777798</c:v>
                </c:pt>
                <c:pt idx="34811">
                  <c:v>0.85499999999999998</c:v>
                </c:pt>
                <c:pt idx="34812">
                  <c:v>0.85502314814814795</c:v>
                </c:pt>
                <c:pt idx="34813">
                  <c:v>0.85504629629629603</c:v>
                </c:pt>
                <c:pt idx="34814">
                  <c:v>0.85506944444444499</c:v>
                </c:pt>
                <c:pt idx="34815">
                  <c:v>0.85509259259259296</c:v>
                </c:pt>
                <c:pt idx="34816">
                  <c:v>0.85511574074074104</c:v>
                </c:pt>
                <c:pt idx="34817">
                  <c:v>0.855138888888889</c:v>
                </c:pt>
                <c:pt idx="34818">
                  <c:v>0.85516203703703697</c:v>
                </c:pt>
                <c:pt idx="34819">
                  <c:v>0.85518518518518505</c:v>
                </c:pt>
                <c:pt idx="34820">
                  <c:v>0.85521990740740705</c:v>
                </c:pt>
                <c:pt idx="34821">
                  <c:v>0.85524305555555602</c:v>
                </c:pt>
                <c:pt idx="34822">
                  <c:v>0.85526620370370299</c:v>
                </c:pt>
                <c:pt idx="34823">
                  <c:v>0.85528935185185195</c:v>
                </c:pt>
                <c:pt idx="34824">
                  <c:v>0.85531250000000003</c:v>
                </c:pt>
                <c:pt idx="34825">
                  <c:v>0.855335648148148</c:v>
                </c:pt>
                <c:pt idx="34826">
                  <c:v>0.85535879629629596</c:v>
                </c:pt>
                <c:pt idx="34827">
                  <c:v>0.85538194444444404</c:v>
                </c:pt>
                <c:pt idx="34828">
                  <c:v>0.85541666666666705</c:v>
                </c:pt>
                <c:pt idx="34829">
                  <c:v>0.85543981481481501</c:v>
                </c:pt>
                <c:pt idx="34830">
                  <c:v>0.85546296296296298</c:v>
                </c:pt>
                <c:pt idx="34831">
                  <c:v>0.85548611111111095</c:v>
                </c:pt>
                <c:pt idx="34832">
                  <c:v>0.85550925925925903</c:v>
                </c:pt>
                <c:pt idx="34833">
                  <c:v>0.85553240740740699</c:v>
                </c:pt>
                <c:pt idx="34834">
                  <c:v>0.85555555555555596</c:v>
                </c:pt>
                <c:pt idx="34835">
                  <c:v>0.85557870370370404</c:v>
                </c:pt>
                <c:pt idx="34836">
                  <c:v>0.855601851851852</c:v>
                </c:pt>
                <c:pt idx="34837">
                  <c:v>0.85563657407407401</c:v>
                </c:pt>
                <c:pt idx="34838">
                  <c:v>0.85565972222222197</c:v>
                </c:pt>
                <c:pt idx="34839">
                  <c:v>0.85568287037037105</c:v>
                </c:pt>
                <c:pt idx="34840">
                  <c:v>0.85570601851851902</c:v>
                </c:pt>
                <c:pt idx="34841">
                  <c:v>0.85572916666666698</c:v>
                </c:pt>
                <c:pt idx="34842">
                  <c:v>0.85575231481481495</c:v>
                </c:pt>
                <c:pt idx="34843">
                  <c:v>0.85577546296296303</c:v>
                </c:pt>
                <c:pt idx="34844">
                  <c:v>0.855798611111111</c:v>
                </c:pt>
                <c:pt idx="34845">
                  <c:v>0.855833333333333</c:v>
                </c:pt>
                <c:pt idx="34846">
                  <c:v>0.85585648148148197</c:v>
                </c:pt>
                <c:pt idx="34847">
                  <c:v>0.85587962962963005</c:v>
                </c:pt>
                <c:pt idx="34848">
                  <c:v>0.85590277777777801</c:v>
                </c:pt>
                <c:pt idx="34849">
                  <c:v>0.85592592592592598</c:v>
                </c:pt>
                <c:pt idx="34850">
                  <c:v>0.85594907407407395</c:v>
                </c:pt>
                <c:pt idx="34851">
                  <c:v>0.85597222222222202</c:v>
                </c:pt>
                <c:pt idx="34852">
                  <c:v>0.85599537037037099</c:v>
                </c:pt>
                <c:pt idx="34853">
                  <c:v>0.85601851851851896</c:v>
                </c:pt>
                <c:pt idx="34854">
                  <c:v>0.85605324074074096</c:v>
                </c:pt>
                <c:pt idx="34855">
                  <c:v>0.85607638888888904</c:v>
                </c:pt>
                <c:pt idx="34856">
                  <c:v>0.85609953703703701</c:v>
                </c:pt>
                <c:pt idx="34857">
                  <c:v>0.85612268518518497</c:v>
                </c:pt>
                <c:pt idx="34858">
                  <c:v>0.85614583333333405</c:v>
                </c:pt>
                <c:pt idx="34859">
                  <c:v>0.85616898148148202</c:v>
                </c:pt>
                <c:pt idx="34860">
                  <c:v>0.85619212962962898</c:v>
                </c:pt>
                <c:pt idx="34861">
                  <c:v>0.85621527777777795</c:v>
                </c:pt>
                <c:pt idx="34862">
                  <c:v>0.85624999999999996</c:v>
                </c:pt>
                <c:pt idx="34863">
                  <c:v>0.85627314814814803</c:v>
                </c:pt>
                <c:pt idx="34864">
                  <c:v>0.856296296296296</c:v>
                </c:pt>
                <c:pt idx="34865">
                  <c:v>0.85631944444444397</c:v>
                </c:pt>
                <c:pt idx="34866">
                  <c:v>0.85634259259259304</c:v>
                </c:pt>
                <c:pt idx="34867">
                  <c:v>0.85636574074074101</c:v>
                </c:pt>
                <c:pt idx="34868">
                  <c:v>0.85638888888888898</c:v>
                </c:pt>
                <c:pt idx="34869">
                  <c:v>0.85641203703703705</c:v>
                </c:pt>
                <c:pt idx="34870">
                  <c:v>0.85644675925925895</c:v>
                </c:pt>
                <c:pt idx="34871">
                  <c:v>0.85646990740740803</c:v>
                </c:pt>
                <c:pt idx="34872">
                  <c:v>0.85649305555555599</c:v>
                </c:pt>
                <c:pt idx="34873">
                  <c:v>0.85651620370370396</c:v>
                </c:pt>
                <c:pt idx="34874">
                  <c:v>0.85653935185185204</c:v>
                </c:pt>
                <c:pt idx="34875">
                  <c:v>0.8565625</c:v>
                </c:pt>
                <c:pt idx="34876">
                  <c:v>0.85658564814814797</c:v>
                </c:pt>
                <c:pt idx="34877">
                  <c:v>0.85660879629629705</c:v>
                </c:pt>
                <c:pt idx="34878">
                  <c:v>0.85663194444444501</c:v>
                </c:pt>
                <c:pt idx="34879">
                  <c:v>0.85666666666666702</c:v>
                </c:pt>
                <c:pt idx="34880">
                  <c:v>0.85668981481481499</c:v>
                </c:pt>
                <c:pt idx="34881">
                  <c:v>0.85671296296296295</c:v>
                </c:pt>
                <c:pt idx="34882">
                  <c:v>0.85673611111111103</c:v>
                </c:pt>
                <c:pt idx="34883">
                  <c:v>0.856759259259259</c:v>
                </c:pt>
                <c:pt idx="34884">
                  <c:v>0.85678240740740697</c:v>
                </c:pt>
                <c:pt idx="34885">
                  <c:v>0.85680555555555604</c:v>
                </c:pt>
                <c:pt idx="34886">
                  <c:v>0.85682870370370401</c:v>
                </c:pt>
                <c:pt idx="34887">
                  <c:v>0.85686342592592601</c:v>
                </c:pt>
                <c:pt idx="34888">
                  <c:v>0.85688657407407398</c:v>
                </c:pt>
                <c:pt idx="34889">
                  <c:v>0.85690972222222195</c:v>
                </c:pt>
                <c:pt idx="34890">
                  <c:v>0.85693287037037102</c:v>
                </c:pt>
                <c:pt idx="34891">
                  <c:v>0.85695601851851899</c:v>
                </c:pt>
                <c:pt idx="34892">
                  <c:v>0.85697916666666696</c:v>
                </c:pt>
                <c:pt idx="34893">
                  <c:v>0.85700231481481504</c:v>
                </c:pt>
                <c:pt idx="34894">
                  <c:v>0.857025462962963</c:v>
                </c:pt>
                <c:pt idx="34895">
                  <c:v>0.85704861111111097</c:v>
                </c:pt>
                <c:pt idx="34896">
                  <c:v>0.85708333333333298</c:v>
                </c:pt>
                <c:pt idx="34897">
                  <c:v>0.85710648148148105</c:v>
                </c:pt>
                <c:pt idx="34898">
                  <c:v>0.85712962962963002</c:v>
                </c:pt>
                <c:pt idx="34899">
                  <c:v>0.85715277777777799</c:v>
                </c:pt>
                <c:pt idx="34900">
                  <c:v>0.85717592592592595</c:v>
                </c:pt>
                <c:pt idx="34901">
                  <c:v>0.85719907407407403</c:v>
                </c:pt>
                <c:pt idx="34902">
                  <c:v>0.857222222222222</c:v>
                </c:pt>
                <c:pt idx="34903">
                  <c:v>0.85724537037036996</c:v>
                </c:pt>
                <c:pt idx="34904">
                  <c:v>0.85726851851851904</c:v>
                </c:pt>
                <c:pt idx="34905">
                  <c:v>0.85730324074074105</c:v>
                </c:pt>
                <c:pt idx="34906">
                  <c:v>0.85732638888888901</c:v>
                </c:pt>
                <c:pt idx="34907">
                  <c:v>0.85734953703703698</c:v>
                </c:pt>
                <c:pt idx="34908">
                  <c:v>0.85737268518518495</c:v>
                </c:pt>
                <c:pt idx="34909">
                  <c:v>0.85739583333333402</c:v>
                </c:pt>
                <c:pt idx="34910">
                  <c:v>0.85741898148148099</c:v>
                </c:pt>
                <c:pt idx="34911">
                  <c:v>0.85744212962962896</c:v>
                </c:pt>
                <c:pt idx="34912">
                  <c:v>0.85746527777777803</c:v>
                </c:pt>
                <c:pt idx="34913">
                  <c:v>0.85750000000000004</c:v>
                </c:pt>
                <c:pt idx="34914">
                  <c:v>0.85752314814814801</c:v>
                </c:pt>
                <c:pt idx="34915">
                  <c:v>0.85754629629629597</c:v>
                </c:pt>
                <c:pt idx="34916">
                  <c:v>0.85756944444444505</c:v>
                </c:pt>
                <c:pt idx="34917">
                  <c:v>0.85759259259259302</c:v>
                </c:pt>
                <c:pt idx="34918">
                  <c:v>0.85761574074074098</c:v>
                </c:pt>
                <c:pt idx="34919">
                  <c:v>0.85763888888888895</c:v>
                </c:pt>
                <c:pt idx="34920">
                  <c:v>0.85766203703703703</c:v>
                </c:pt>
                <c:pt idx="34921">
                  <c:v>0.857685185185185</c:v>
                </c:pt>
                <c:pt idx="34922">
                  <c:v>0.857719907407407</c:v>
                </c:pt>
                <c:pt idx="34923">
                  <c:v>0.85774305555555597</c:v>
                </c:pt>
                <c:pt idx="34924">
                  <c:v>0.85776620370370404</c:v>
                </c:pt>
                <c:pt idx="34925">
                  <c:v>0.85778935185185201</c:v>
                </c:pt>
                <c:pt idx="34926">
                  <c:v>0.85781249999999998</c:v>
                </c:pt>
                <c:pt idx="34927">
                  <c:v>0.85783564814814794</c:v>
                </c:pt>
                <c:pt idx="34928">
                  <c:v>0.85785879629629602</c:v>
                </c:pt>
                <c:pt idx="34929">
                  <c:v>0.85788194444444399</c:v>
                </c:pt>
                <c:pt idx="34930">
                  <c:v>0.85790509259259295</c:v>
                </c:pt>
                <c:pt idx="34931">
                  <c:v>0.85793981481481496</c:v>
                </c:pt>
                <c:pt idx="34932">
                  <c:v>0.85796296296296304</c:v>
                </c:pt>
                <c:pt idx="34933">
                  <c:v>0.85798611111111101</c:v>
                </c:pt>
                <c:pt idx="34934">
                  <c:v>0.85800925925925897</c:v>
                </c:pt>
                <c:pt idx="34935">
                  <c:v>0.85803240740740705</c:v>
                </c:pt>
                <c:pt idx="34936">
                  <c:v>0.85805555555555602</c:v>
                </c:pt>
                <c:pt idx="34937">
                  <c:v>0.85807870370370398</c:v>
                </c:pt>
                <c:pt idx="34938">
                  <c:v>0.85810185185185195</c:v>
                </c:pt>
                <c:pt idx="34939">
                  <c:v>0.85813657407407395</c:v>
                </c:pt>
                <c:pt idx="34940">
                  <c:v>0.85815972222222203</c:v>
                </c:pt>
                <c:pt idx="34941">
                  <c:v>0.85818287037037</c:v>
                </c:pt>
                <c:pt idx="34942">
                  <c:v>0.85820601851851896</c:v>
                </c:pt>
                <c:pt idx="34943">
                  <c:v>0.85822916666666704</c:v>
                </c:pt>
                <c:pt idx="34944">
                  <c:v>0.85825231481481501</c:v>
                </c:pt>
                <c:pt idx="34945">
                  <c:v>0.85827546296296298</c:v>
                </c:pt>
                <c:pt idx="34946">
                  <c:v>0.85829861111111105</c:v>
                </c:pt>
                <c:pt idx="34947">
                  <c:v>0.85832175925925902</c:v>
                </c:pt>
                <c:pt idx="34948">
                  <c:v>0.85834490740740699</c:v>
                </c:pt>
                <c:pt idx="34949">
                  <c:v>0.85837962962962999</c:v>
                </c:pt>
                <c:pt idx="34950">
                  <c:v>0.85840277777777796</c:v>
                </c:pt>
                <c:pt idx="34951">
                  <c:v>0.85842592592592604</c:v>
                </c:pt>
                <c:pt idx="34952">
                  <c:v>0.858449074074074</c:v>
                </c:pt>
                <c:pt idx="34953">
                  <c:v>0.85847222222222197</c:v>
                </c:pt>
                <c:pt idx="34954">
                  <c:v>0.85849537037037105</c:v>
                </c:pt>
                <c:pt idx="34955">
                  <c:v>0.85851851851851901</c:v>
                </c:pt>
                <c:pt idx="34956">
                  <c:v>0.85854166666666698</c:v>
                </c:pt>
                <c:pt idx="34957">
                  <c:v>0.85857638888888899</c:v>
                </c:pt>
                <c:pt idx="34958">
                  <c:v>0.85859953703703695</c:v>
                </c:pt>
                <c:pt idx="34959">
                  <c:v>0.85862268518518503</c:v>
                </c:pt>
                <c:pt idx="34960">
                  <c:v>0.858645833333334</c:v>
                </c:pt>
                <c:pt idx="34961">
                  <c:v>0.85866898148148196</c:v>
                </c:pt>
                <c:pt idx="34962">
                  <c:v>0.85869212962963004</c:v>
                </c:pt>
                <c:pt idx="34963">
                  <c:v>0.85871527777777801</c:v>
                </c:pt>
                <c:pt idx="34964">
                  <c:v>0.85873842592592597</c:v>
                </c:pt>
                <c:pt idx="34965">
                  <c:v>0.85877314814814798</c:v>
                </c:pt>
                <c:pt idx="34966">
                  <c:v>0.85879629629629595</c:v>
                </c:pt>
                <c:pt idx="34967">
                  <c:v>0.85881944444444502</c:v>
                </c:pt>
                <c:pt idx="34968">
                  <c:v>0.85884259259259299</c:v>
                </c:pt>
                <c:pt idx="34969">
                  <c:v>0.85886574074074096</c:v>
                </c:pt>
                <c:pt idx="34970">
                  <c:v>0.85888888888888903</c:v>
                </c:pt>
                <c:pt idx="34971">
                  <c:v>0.858912037037037</c:v>
                </c:pt>
                <c:pt idx="34972">
                  <c:v>0.85893518518518497</c:v>
                </c:pt>
                <c:pt idx="34973">
                  <c:v>0.85896990740740697</c:v>
                </c:pt>
                <c:pt idx="34974">
                  <c:v>0.85899305555555605</c:v>
                </c:pt>
                <c:pt idx="34975">
                  <c:v>0.85901620370370402</c:v>
                </c:pt>
                <c:pt idx="34976">
                  <c:v>0.85903935185185198</c:v>
                </c:pt>
                <c:pt idx="34977">
                  <c:v>0.85906249999999995</c:v>
                </c:pt>
                <c:pt idx="34978">
                  <c:v>0.85908564814814803</c:v>
                </c:pt>
                <c:pt idx="34979">
                  <c:v>0.859108796296296</c:v>
                </c:pt>
                <c:pt idx="34980">
                  <c:v>0.85913194444444396</c:v>
                </c:pt>
                <c:pt idx="34981">
                  <c:v>0.85916666666666697</c:v>
                </c:pt>
                <c:pt idx="34982">
                  <c:v>0.85918981481481504</c:v>
                </c:pt>
                <c:pt idx="34983">
                  <c:v>0.85921296296296301</c:v>
                </c:pt>
                <c:pt idx="34984">
                  <c:v>0.85923611111111098</c:v>
                </c:pt>
                <c:pt idx="34985">
                  <c:v>0.85925925925925895</c:v>
                </c:pt>
                <c:pt idx="34986">
                  <c:v>0.85928240740740702</c:v>
                </c:pt>
                <c:pt idx="34987">
                  <c:v>0.85930555555555599</c:v>
                </c:pt>
                <c:pt idx="34988">
                  <c:v>0.85932870370370396</c:v>
                </c:pt>
                <c:pt idx="34989">
                  <c:v>0.85935185185185203</c:v>
                </c:pt>
                <c:pt idx="34990">
                  <c:v>0.85938657407407404</c:v>
                </c:pt>
                <c:pt idx="34991">
                  <c:v>0.85940972222222201</c:v>
                </c:pt>
                <c:pt idx="34992">
                  <c:v>0.85943287037036997</c:v>
                </c:pt>
                <c:pt idx="34993">
                  <c:v>0.85945601851851905</c:v>
                </c:pt>
                <c:pt idx="34994">
                  <c:v>0.85947916666666702</c:v>
                </c:pt>
                <c:pt idx="34995">
                  <c:v>0.85950231481481498</c:v>
                </c:pt>
                <c:pt idx="34996">
                  <c:v>0.85952546296296295</c:v>
                </c:pt>
                <c:pt idx="34997">
                  <c:v>0.85954861111111103</c:v>
                </c:pt>
                <c:pt idx="34998">
                  <c:v>0.85957175925925899</c:v>
                </c:pt>
                <c:pt idx="34999">
                  <c:v>0.859606481481482</c:v>
                </c:pt>
                <c:pt idx="35000">
                  <c:v>0.85962962962962997</c:v>
                </c:pt>
                <c:pt idx="35001">
                  <c:v>0.85965277777777804</c:v>
                </c:pt>
                <c:pt idx="35002">
                  <c:v>0.85967592592592601</c:v>
                </c:pt>
                <c:pt idx="35003">
                  <c:v>0.85969907407407398</c:v>
                </c:pt>
                <c:pt idx="35004">
                  <c:v>0.85972222222222205</c:v>
                </c:pt>
                <c:pt idx="35005">
                  <c:v>0.85974537037037102</c:v>
                </c:pt>
                <c:pt idx="35006">
                  <c:v>0.85976851851851899</c:v>
                </c:pt>
                <c:pt idx="35007">
                  <c:v>0.85979166666666695</c:v>
                </c:pt>
                <c:pt idx="35008">
                  <c:v>0.85982638888888896</c:v>
                </c:pt>
                <c:pt idx="35009">
                  <c:v>0.85984953703703704</c:v>
                </c:pt>
                <c:pt idx="35010">
                  <c:v>0.859872685185185</c:v>
                </c:pt>
                <c:pt idx="35011">
                  <c:v>0.85989583333333397</c:v>
                </c:pt>
                <c:pt idx="35012">
                  <c:v>0.85991898148148205</c:v>
                </c:pt>
                <c:pt idx="35013">
                  <c:v>0.85994212962963001</c:v>
                </c:pt>
                <c:pt idx="35014">
                  <c:v>0.85996527777777798</c:v>
                </c:pt>
                <c:pt idx="35015">
                  <c:v>0.85998842592592595</c:v>
                </c:pt>
                <c:pt idx="35016">
                  <c:v>0.86001157407407403</c:v>
                </c:pt>
                <c:pt idx="35017">
                  <c:v>0.86004629629629703</c:v>
                </c:pt>
                <c:pt idx="35018">
                  <c:v>0.860069444444444</c:v>
                </c:pt>
                <c:pt idx="35019">
                  <c:v>0.86009259259259296</c:v>
                </c:pt>
                <c:pt idx="35020">
                  <c:v>0.86011574074074104</c:v>
                </c:pt>
                <c:pt idx="35021">
                  <c:v>0.86013888888888901</c:v>
                </c:pt>
                <c:pt idx="35022">
                  <c:v>0.86016203703703698</c:v>
                </c:pt>
                <c:pt idx="35023">
                  <c:v>0.86018518518518505</c:v>
                </c:pt>
                <c:pt idx="35024">
                  <c:v>0.86020833333333302</c:v>
                </c:pt>
                <c:pt idx="35025">
                  <c:v>0.86023148148148199</c:v>
                </c:pt>
                <c:pt idx="35026">
                  <c:v>0.86026620370370399</c:v>
                </c:pt>
                <c:pt idx="35027">
                  <c:v>0.86028935185185196</c:v>
                </c:pt>
                <c:pt idx="35028">
                  <c:v>0.86031250000000004</c:v>
                </c:pt>
                <c:pt idx="35029">
                  <c:v>0.860335648148148</c:v>
                </c:pt>
                <c:pt idx="35030">
                  <c:v>0.86035879629629597</c:v>
                </c:pt>
                <c:pt idx="35031">
                  <c:v>0.86038194444444405</c:v>
                </c:pt>
                <c:pt idx="35032">
                  <c:v>0.86040509259259301</c:v>
                </c:pt>
                <c:pt idx="35033">
                  <c:v>0.86042824074074098</c:v>
                </c:pt>
                <c:pt idx="35034">
                  <c:v>0.86045138888888895</c:v>
                </c:pt>
                <c:pt idx="35035">
                  <c:v>0.86048611111111095</c:v>
                </c:pt>
                <c:pt idx="35036">
                  <c:v>0.86050925925925903</c:v>
                </c:pt>
                <c:pt idx="35037">
                  <c:v>0.860532407407407</c:v>
                </c:pt>
                <c:pt idx="35038">
                  <c:v>0.86055555555555596</c:v>
                </c:pt>
                <c:pt idx="35039">
                  <c:v>0.86057870370370404</c:v>
                </c:pt>
                <c:pt idx="35040">
                  <c:v>0.86060185185185201</c:v>
                </c:pt>
                <c:pt idx="35041">
                  <c:v>0.86062499999999997</c:v>
                </c:pt>
                <c:pt idx="35042">
                  <c:v>0.86064814814814805</c:v>
                </c:pt>
                <c:pt idx="35043">
                  <c:v>0.86068287037036995</c:v>
                </c:pt>
                <c:pt idx="35044">
                  <c:v>0.86070601851851902</c:v>
                </c:pt>
                <c:pt idx="35045">
                  <c:v>0.86072916666666699</c:v>
                </c:pt>
                <c:pt idx="35046">
                  <c:v>0.86075231481481496</c:v>
                </c:pt>
                <c:pt idx="35047">
                  <c:v>0.86077546296296303</c:v>
                </c:pt>
                <c:pt idx="35048">
                  <c:v>0.860798611111111</c:v>
                </c:pt>
                <c:pt idx="35049">
                  <c:v>0.86082175925925897</c:v>
                </c:pt>
                <c:pt idx="35050">
                  <c:v>0.86084490740740804</c:v>
                </c:pt>
                <c:pt idx="35051">
                  <c:v>0.86086805555555601</c:v>
                </c:pt>
                <c:pt idx="35052">
                  <c:v>0.86089120370370398</c:v>
                </c:pt>
                <c:pt idx="35053">
                  <c:v>0.86092592592592598</c:v>
                </c:pt>
                <c:pt idx="35054">
                  <c:v>0.86094907407407395</c:v>
                </c:pt>
                <c:pt idx="35055">
                  <c:v>0.86097222222222203</c:v>
                </c:pt>
                <c:pt idx="35056">
                  <c:v>0.86099537037036999</c:v>
                </c:pt>
                <c:pt idx="35057">
                  <c:v>0.86101851851851896</c:v>
                </c:pt>
                <c:pt idx="35058">
                  <c:v>0.86104166666666704</c:v>
                </c:pt>
                <c:pt idx="35059">
                  <c:v>0.861064814814815</c:v>
                </c:pt>
                <c:pt idx="35060">
                  <c:v>0.86108796296296297</c:v>
                </c:pt>
                <c:pt idx="35061">
                  <c:v>0.86112268518518498</c:v>
                </c:pt>
                <c:pt idx="35062">
                  <c:v>0.86114583333333405</c:v>
                </c:pt>
                <c:pt idx="35063">
                  <c:v>0.86116898148148202</c:v>
                </c:pt>
                <c:pt idx="35064">
                  <c:v>0.86119212962962899</c:v>
                </c:pt>
                <c:pt idx="35065">
                  <c:v>0.86121527777777795</c:v>
                </c:pt>
                <c:pt idx="35066">
                  <c:v>0.86123842592592603</c:v>
                </c:pt>
                <c:pt idx="35067">
                  <c:v>0.861261574074074</c:v>
                </c:pt>
                <c:pt idx="35068">
                  <c:v>0.86128472222222197</c:v>
                </c:pt>
                <c:pt idx="35069">
                  <c:v>0.86130787037037104</c:v>
                </c:pt>
                <c:pt idx="35070">
                  <c:v>0.86134259259259305</c:v>
                </c:pt>
                <c:pt idx="35071">
                  <c:v>0.86136574074074101</c:v>
                </c:pt>
                <c:pt idx="35072">
                  <c:v>0.86138888888888898</c:v>
                </c:pt>
                <c:pt idx="35073">
                  <c:v>0.86141203703703695</c:v>
                </c:pt>
                <c:pt idx="35074">
                  <c:v>0.86143518518518503</c:v>
                </c:pt>
                <c:pt idx="35075">
                  <c:v>0.86145833333333299</c:v>
                </c:pt>
                <c:pt idx="35076">
                  <c:v>0.86148148148148096</c:v>
                </c:pt>
                <c:pt idx="35077">
                  <c:v>0.86150462962963004</c:v>
                </c:pt>
                <c:pt idx="35078">
                  <c:v>0.861527777777778</c:v>
                </c:pt>
                <c:pt idx="35079">
                  <c:v>0.86156250000000001</c:v>
                </c:pt>
                <c:pt idx="35080">
                  <c:v>0.86158564814814798</c:v>
                </c:pt>
                <c:pt idx="35081">
                  <c:v>0.86160879629629605</c:v>
                </c:pt>
                <c:pt idx="35082">
                  <c:v>0.86163194444444502</c:v>
                </c:pt>
                <c:pt idx="35083">
                  <c:v>0.86165509259259299</c:v>
                </c:pt>
                <c:pt idx="35084">
                  <c:v>0.86167824074074095</c:v>
                </c:pt>
                <c:pt idx="35085">
                  <c:v>0.86170138888888903</c:v>
                </c:pt>
                <c:pt idx="35086">
                  <c:v>0.861724537037037</c:v>
                </c:pt>
                <c:pt idx="35087">
                  <c:v>0.861759259259259</c:v>
                </c:pt>
                <c:pt idx="35088">
                  <c:v>0.86178240740740697</c:v>
                </c:pt>
                <c:pt idx="35089">
                  <c:v>0.86180555555555605</c:v>
                </c:pt>
                <c:pt idx="35090">
                  <c:v>0.86182870370370401</c:v>
                </c:pt>
                <c:pt idx="35091">
                  <c:v>0.86185185185185198</c:v>
                </c:pt>
                <c:pt idx="35092">
                  <c:v>0.86187499999999995</c:v>
                </c:pt>
                <c:pt idx="35093">
                  <c:v>0.86189814814814802</c:v>
                </c:pt>
                <c:pt idx="35094">
                  <c:v>0.86192129629629599</c:v>
                </c:pt>
                <c:pt idx="35095">
                  <c:v>0.86194444444444496</c:v>
                </c:pt>
                <c:pt idx="35096">
                  <c:v>0.86197916666666696</c:v>
                </c:pt>
                <c:pt idx="35097">
                  <c:v>0.86200231481481504</c:v>
                </c:pt>
                <c:pt idx="35098">
                  <c:v>0.86202546296296301</c:v>
                </c:pt>
                <c:pt idx="35099">
                  <c:v>0.86204861111111097</c:v>
                </c:pt>
                <c:pt idx="35100">
                  <c:v>0.86207175925925905</c:v>
                </c:pt>
                <c:pt idx="35101">
                  <c:v>0.86209490740740702</c:v>
                </c:pt>
                <c:pt idx="35102">
                  <c:v>0.86211805555555598</c:v>
                </c:pt>
                <c:pt idx="35103">
                  <c:v>0.86214120370370395</c:v>
                </c:pt>
                <c:pt idx="35104">
                  <c:v>0.86216435185185203</c:v>
                </c:pt>
                <c:pt idx="35105">
                  <c:v>0.86219907407407403</c:v>
                </c:pt>
                <c:pt idx="35106">
                  <c:v>0.862222222222222</c:v>
                </c:pt>
                <c:pt idx="35107">
                  <c:v>0.86224537037037097</c:v>
                </c:pt>
                <c:pt idx="35108">
                  <c:v>0.86226851851851904</c:v>
                </c:pt>
                <c:pt idx="35109">
                  <c:v>0.86229166666666701</c:v>
                </c:pt>
                <c:pt idx="35110">
                  <c:v>0.86231481481481498</c:v>
                </c:pt>
                <c:pt idx="35111">
                  <c:v>0.86233796296296295</c:v>
                </c:pt>
                <c:pt idx="35112">
                  <c:v>0.86236111111111102</c:v>
                </c:pt>
                <c:pt idx="35113">
                  <c:v>0.86238425925925899</c:v>
                </c:pt>
                <c:pt idx="35114">
                  <c:v>0.862418981481481</c:v>
                </c:pt>
                <c:pt idx="35115">
                  <c:v>0.86244212962962996</c:v>
                </c:pt>
                <c:pt idx="35116">
                  <c:v>0.86246527777777804</c:v>
                </c:pt>
                <c:pt idx="35117">
                  <c:v>0.86248842592592601</c:v>
                </c:pt>
                <c:pt idx="35118">
                  <c:v>0.86251157407407397</c:v>
                </c:pt>
                <c:pt idx="35119">
                  <c:v>0.86253472222222205</c:v>
                </c:pt>
                <c:pt idx="35120">
                  <c:v>0.86255787037037002</c:v>
                </c:pt>
                <c:pt idx="35121">
                  <c:v>0.86258101851851898</c:v>
                </c:pt>
                <c:pt idx="35122">
                  <c:v>0.86260416666666695</c:v>
                </c:pt>
                <c:pt idx="35123">
                  <c:v>0.86263888888888896</c:v>
                </c:pt>
                <c:pt idx="35124">
                  <c:v>0.86266203703703703</c:v>
                </c:pt>
                <c:pt idx="35125">
                  <c:v>0.862685185185185</c:v>
                </c:pt>
                <c:pt idx="35126">
                  <c:v>0.86270833333333297</c:v>
                </c:pt>
                <c:pt idx="35127">
                  <c:v>0.86273148148148204</c:v>
                </c:pt>
                <c:pt idx="35128">
                  <c:v>0.86275462962963001</c:v>
                </c:pt>
                <c:pt idx="35129">
                  <c:v>0.86277777777777798</c:v>
                </c:pt>
                <c:pt idx="35130">
                  <c:v>0.86280092592592605</c:v>
                </c:pt>
                <c:pt idx="35131">
                  <c:v>0.86282407407407402</c:v>
                </c:pt>
                <c:pt idx="35132">
                  <c:v>0.86285879629629603</c:v>
                </c:pt>
                <c:pt idx="35133">
                  <c:v>0.86288194444444499</c:v>
                </c:pt>
                <c:pt idx="35134">
                  <c:v>0.86290509259259296</c:v>
                </c:pt>
                <c:pt idx="35135">
                  <c:v>0.86292824074074104</c:v>
                </c:pt>
                <c:pt idx="35136">
                  <c:v>0.862951388888889</c:v>
                </c:pt>
                <c:pt idx="35137">
                  <c:v>0.86297453703703697</c:v>
                </c:pt>
                <c:pt idx="35138">
                  <c:v>0.86299768518518505</c:v>
                </c:pt>
                <c:pt idx="35139">
                  <c:v>0.86302083333333302</c:v>
                </c:pt>
                <c:pt idx="35140">
                  <c:v>0.86304398148148198</c:v>
                </c:pt>
                <c:pt idx="35141">
                  <c:v>0.86307870370370399</c:v>
                </c:pt>
                <c:pt idx="35142">
                  <c:v>0.86310185185185195</c:v>
                </c:pt>
                <c:pt idx="35143">
                  <c:v>0.86312500000000003</c:v>
                </c:pt>
                <c:pt idx="35144">
                  <c:v>0.863148148148148</c:v>
                </c:pt>
                <c:pt idx="35145">
                  <c:v>0.86317129629629596</c:v>
                </c:pt>
                <c:pt idx="35146">
                  <c:v>0.86319444444444504</c:v>
                </c:pt>
                <c:pt idx="35147">
                  <c:v>0.86321759259259301</c:v>
                </c:pt>
                <c:pt idx="35148">
                  <c:v>0.86324074074073998</c:v>
                </c:pt>
                <c:pt idx="35149">
                  <c:v>0.86326388888888905</c:v>
                </c:pt>
                <c:pt idx="35150">
                  <c:v>0.86329861111111095</c:v>
                </c:pt>
                <c:pt idx="35151">
                  <c:v>0.86332175925925903</c:v>
                </c:pt>
                <c:pt idx="35152">
                  <c:v>0.86334490740740699</c:v>
                </c:pt>
                <c:pt idx="35153">
                  <c:v>0.86336805555555596</c:v>
                </c:pt>
                <c:pt idx="35154">
                  <c:v>0.86339120370370404</c:v>
                </c:pt>
                <c:pt idx="35155">
                  <c:v>0.863414351851852</c:v>
                </c:pt>
                <c:pt idx="35156">
                  <c:v>0.86343749999999997</c:v>
                </c:pt>
                <c:pt idx="35157">
                  <c:v>0.86346064814814805</c:v>
                </c:pt>
                <c:pt idx="35158">
                  <c:v>0.86349537037037105</c:v>
                </c:pt>
                <c:pt idx="35159">
                  <c:v>0.86351851851851902</c:v>
                </c:pt>
                <c:pt idx="35160">
                  <c:v>0.86354166666666698</c:v>
                </c:pt>
                <c:pt idx="35161">
                  <c:v>0.86356481481481495</c:v>
                </c:pt>
                <c:pt idx="35162">
                  <c:v>0.86358796296296303</c:v>
                </c:pt>
                <c:pt idx="35163">
                  <c:v>0.863611111111111</c:v>
                </c:pt>
                <c:pt idx="35164">
                  <c:v>0.86363425925925896</c:v>
                </c:pt>
                <c:pt idx="35165">
                  <c:v>0.86365740740740804</c:v>
                </c:pt>
                <c:pt idx="35166">
                  <c:v>0.86368055555555601</c:v>
                </c:pt>
                <c:pt idx="35167">
                  <c:v>0.86371527777777801</c:v>
                </c:pt>
                <c:pt idx="35168">
                  <c:v>0.86373842592592598</c:v>
                </c:pt>
                <c:pt idx="35169">
                  <c:v>0.86376157407407395</c:v>
                </c:pt>
                <c:pt idx="35170">
                  <c:v>0.86378472222222202</c:v>
                </c:pt>
                <c:pt idx="35171">
                  <c:v>0.86380787037037099</c:v>
                </c:pt>
                <c:pt idx="35172">
                  <c:v>0.86383101851851896</c:v>
                </c:pt>
                <c:pt idx="35173">
                  <c:v>0.86385416666666703</c:v>
                </c:pt>
                <c:pt idx="35174">
                  <c:v>0.863877314814815</c:v>
                </c:pt>
                <c:pt idx="35175">
                  <c:v>0.86390046296296297</c:v>
                </c:pt>
                <c:pt idx="35176">
                  <c:v>0.86393518518518497</c:v>
                </c:pt>
                <c:pt idx="35177">
                  <c:v>0.86395833333333305</c:v>
                </c:pt>
                <c:pt idx="35178">
                  <c:v>0.86398148148148202</c:v>
                </c:pt>
                <c:pt idx="35179">
                  <c:v>0.86400462962962998</c:v>
                </c:pt>
                <c:pt idx="35180">
                  <c:v>0.86402777777777795</c:v>
                </c:pt>
                <c:pt idx="35181">
                  <c:v>0.86405092592592603</c:v>
                </c:pt>
                <c:pt idx="35182">
                  <c:v>0.86407407407407399</c:v>
                </c:pt>
                <c:pt idx="35183">
                  <c:v>0.86409722222222196</c:v>
                </c:pt>
                <c:pt idx="35184">
                  <c:v>0.86412037037037004</c:v>
                </c:pt>
                <c:pt idx="35185">
                  <c:v>0.864143518518519</c:v>
                </c:pt>
                <c:pt idx="35186">
                  <c:v>0.86417824074074101</c:v>
                </c:pt>
                <c:pt idx="35187">
                  <c:v>0.86420138888888898</c:v>
                </c:pt>
                <c:pt idx="35188">
                  <c:v>0.86422453703703705</c:v>
                </c:pt>
                <c:pt idx="35189">
                  <c:v>0.86424768518518502</c:v>
                </c:pt>
                <c:pt idx="35190">
                  <c:v>0.86427083333333299</c:v>
                </c:pt>
                <c:pt idx="35191">
                  <c:v>0.86429398148148195</c:v>
                </c:pt>
                <c:pt idx="35192">
                  <c:v>0.86431712962963003</c:v>
                </c:pt>
                <c:pt idx="35193">
                  <c:v>0.864340277777778</c:v>
                </c:pt>
                <c:pt idx="35194">
                  <c:v>0.86436342592592597</c:v>
                </c:pt>
                <c:pt idx="35195">
                  <c:v>0.86439814814814797</c:v>
                </c:pt>
                <c:pt idx="35196">
                  <c:v>0.86442129629629705</c:v>
                </c:pt>
                <c:pt idx="35197">
                  <c:v>0.86444444444444501</c:v>
                </c:pt>
                <c:pt idx="35198">
                  <c:v>0.86446759259259298</c:v>
                </c:pt>
                <c:pt idx="35199">
                  <c:v>0.86449074074074095</c:v>
                </c:pt>
                <c:pt idx="35200">
                  <c:v>0.86451388888888903</c:v>
                </c:pt>
                <c:pt idx="35201">
                  <c:v>0.86453703703703699</c:v>
                </c:pt>
                <c:pt idx="35202">
                  <c:v>0.86456018518518496</c:v>
                </c:pt>
                <c:pt idx="35203">
                  <c:v>0.86459490740740697</c:v>
                </c:pt>
                <c:pt idx="35204">
                  <c:v>0.86461805555555604</c:v>
                </c:pt>
                <c:pt idx="35205">
                  <c:v>0.86464120370370401</c:v>
                </c:pt>
                <c:pt idx="35206">
                  <c:v>0.86466435185185198</c:v>
                </c:pt>
                <c:pt idx="35207">
                  <c:v>0.86468750000000005</c:v>
                </c:pt>
                <c:pt idx="35208">
                  <c:v>0.86471064814814802</c:v>
                </c:pt>
                <c:pt idx="35209">
                  <c:v>0.86473379629629599</c:v>
                </c:pt>
                <c:pt idx="35210">
                  <c:v>0.86475694444444395</c:v>
                </c:pt>
                <c:pt idx="35211">
                  <c:v>0.86478009259259303</c:v>
                </c:pt>
                <c:pt idx="35212">
                  <c:v>0.86481481481481504</c:v>
                </c:pt>
                <c:pt idx="35213">
                  <c:v>0.864837962962963</c:v>
                </c:pt>
                <c:pt idx="35214">
                  <c:v>0.86486111111111097</c:v>
                </c:pt>
                <c:pt idx="35215">
                  <c:v>0.86488425925925905</c:v>
                </c:pt>
                <c:pt idx="35216">
                  <c:v>0.86490740740740801</c:v>
                </c:pt>
                <c:pt idx="35217">
                  <c:v>0.86493055555555598</c:v>
                </c:pt>
                <c:pt idx="35218">
                  <c:v>0.86495370370370395</c:v>
                </c:pt>
                <c:pt idx="35219">
                  <c:v>0.86497685185185202</c:v>
                </c:pt>
                <c:pt idx="35220">
                  <c:v>0.86501157407407403</c:v>
                </c:pt>
                <c:pt idx="35221">
                  <c:v>0.865034722222222</c:v>
                </c:pt>
                <c:pt idx="35222">
                  <c:v>0.86505787037036996</c:v>
                </c:pt>
                <c:pt idx="35223">
                  <c:v>0.86508101851851904</c:v>
                </c:pt>
                <c:pt idx="35224">
                  <c:v>0.86510416666666701</c:v>
                </c:pt>
                <c:pt idx="35225">
                  <c:v>0.86512731481481497</c:v>
                </c:pt>
                <c:pt idx="35226">
                  <c:v>0.86515046296296305</c:v>
                </c:pt>
                <c:pt idx="35227">
                  <c:v>0.86517361111111102</c:v>
                </c:pt>
                <c:pt idx="35228">
                  <c:v>0.86520833333333402</c:v>
                </c:pt>
                <c:pt idx="35229">
                  <c:v>0.86523148148148099</c:v>
                </c:pt>
                <c:pt idx="35230">
                  <c:v>0.86525462962962996</c:v>
                </c:pt>
                <c:pt idx="35231">
                  <c:v>0.86527777777777803</c:v>
                </c:pt>
                <c:pt idx="35232">
                  <c:v>0.865300925925926</c:v>
                </c:pt>
                <c:pt idx="35233">
                  <c:v>0.86532407407407397</c:v>
                </c:pt>
                <c:pt idx="35234">
                  <c:v>0.86534722222222205</c:v>
                </c:pt>
                <c:pt idx="35235">
                  <c:v>0.86537037037037001</c:v>
                </c:pt>
                <c:pt idx="35236">
                  <c:v>0.86539351851851898</c:v>
                </c:pt>
                <c:pt idx="35237">
                  <c:v>0.86541666666666595</c:v>
                </c:pt>
                <c:pt idx="35238">
                  <c:v>0.86545138888888895</c:v>
                </c:pt>
                <c:pt idx="35239">
                  <c:v>0.86547453703703703</c:v>
                </c:pt>
                <c:pt idx="35240">
                  <c:v>0.865497685185185</c:v>
                </c:pt>
                <c:pt idx="35241">
                  <c:v>0.86552083333333396</c:v>
                </c:pt>
                <c:pt idx="35242">
                  <c:v>0.86554398148148204</c:v>
                </c:pt>
                <c:pt idx="35243">
                  <c:v>0.86556712962963001</c:v>
                </c:pt>
                <c:pt idx="35244">
                  <c:v>0.86559027777777797</c:v>
                </c:pt>
                <c:pt idx="35245">
                  <c:v>0.86562499999999998</c:v>
                </c:pt>
                <c:pt idx="35246">
                  <c:v>0.86564814814814794</c:v>
                </c:pt>
                <c:pt idx="35247">
                  <c:v>0.86567129629629602</c:v>
                </c:pt>
                <c:pt idx="35248">
                  <c:v>0.86569444444444499</c:v>
                </c:pt>
                <c:pt idx="35249">
                  <c:v>0.86571759259259295</c:v>
                </c:pt>
                <c:pt idx="35250">
                  <c:v>0.86574074074074103</c:v>
                </c:pt>
                <c:pt idx="35251">
                  <c:v>0.865763888888889</c:v>
                </c:pt>
                <c:pt idx="35252">
                  <c:v>0.86578703703703697</c:v>
                </c:pt>
                <c:pt idx="35253">
                  <c:v>0.86582175925925897</c:v>
                </c:pt>
                <c:pt idx="35254">
                  <c:v>0.86584490740740805</c:v>
                </c:pt>
                <c:pt idx="35255">
                  <c:v>0.86586805555555602</c:v>
                </c:pt>
                <c:pt idx="35256">
                  <c:v>0.86589120370370398</c:v>
                </c:pt>
                <c:pt idx="35257">
                  <c:v>0.86591435185185195</c:v>
                </c:pt>
                <c:pt idx="35258">
                  <c:v>0.86593750000000003</c:v>
                </c:pt>
                <c:pt idx="35259">
                  <c:v>0.86596064814814799</c:v>
                </c:pt>
                <c:pt idx="35260">
                  <c:v>0.86598379629629596</c:v>
                </c:pt>
                <c:pt idx="35261">
                  <c:v>0.86600694444444504</c:v>
                </c:pt>
                <c:pt idx="35262">
                  <c:v>0.86604166666666704</c:v>
                </c:pt>
                <c:pt idx="35263">
                  <c:v>0.86606481481481501</c:v>
                </c:pt>
                <c:pt idx="35264">
                  <c:v>0.86608796296296298</c:v>
                </c:pt>
                <c:pt idx="35265">
                  <c:v>0.86611111111111105</c:v>
                </c:pt>
                <c:pt idx="35266">
                  <c:v>0.86613425925925902</c:v>
                </c:pt>
                <c:pt idx="35267">
                  <c:v>0.86615740740740699</c:v>
                </c:pt>
                <c:pt idx="35268">
                  <c:v>0.86618055555555595</c:v>
                </c:pt>
                <c:pt idx="35269">
                  <c:v>0.86620370370370403</c:v>
                </c:pt>
                <c:pt idx="35270">
                  <c:v>0.86623842592592604</c:v>
                </c:pt>
                <c:pt idx="35271">
                  <c:v>0.866261574074074</c:v>
                </c:pt>
                <c:pt idx="35272">
                  <c:v>0.86628472222222197</c:v>
                </c:pt>
                <c:pt idx="35273">
                  <c:v>0.86630787037037105</c:v>
                </c:pt>
                <c:pt idx="35274">
                  <c:v>0.86633101851851901</c:v>
                </c:pt>
                <c:pt idx="35275">
                  <c:v>0.86635416666666598</c:v>
                </c:pt>
                <c:pt idx="35276">
                  <c:v>0.86637731481481495</c:v>
                </c:pt>
                <c:pt idx="35277">
                  <c:v>0.86640046296296302</c:v>
                </c:pt>
                <c:pt idx="35278">
                  <c:v>0.86642361111111099</c:v>
                </c:pt>
                <c:pt idx="35279">
                  <c:v>0.866458333333333</c:v>
                </c:pt>
                <c:pt idx="35280">
                  <c:v>0.86648148148148196</c:v>
                </c:pt>
                <c:pt idx="35281">
                  <c:v>0.86650462962963004</c:v>
                </c:pt>
                <c:pt idx="35282">
                  <c:v>0.86652777777777801</c:v>
                </c:pt>
                <c:pt idx="35283">
                  <c:v>0.86655092592592597</c:v>
                </c:pt>
                <c:pt idx="35284">
                  <c:v>0.86657407407407405</c:v>
                </c:pt>
                <c:pt idx="35285">
                  <c:v>0.86659722222222202</c:v>
                </c:pt>
                <c:pt idx="35286">
                  <c:v>0.86662037037037098</c:v>
                </c:pt>
                <c:pt idx="35287">
                  <c:v>0.86664351851851895</c:v>
                </c:pt>
                <c:pt idx="35288">
                  <c:v>0.86667824074074096</c:v>
                </c:pt>
                <c:pt idx="35289">
                  <c:v>0.86670138888888903</c:v>
                </c:pt>
                <c:pt idx="35290">
                  <c:v>0.866724537037037</c:v>
                </c:pt>
                <c:pt idx="35291">
                  <c:v>0.86674768518518497</c:v>
                </c:pt>
                <c:pt idx="35292">
                  <c:v>0.86677083333333405</c:v>
                </c:pt>
                <c:pt idx="35293">
                  <c:v>0.86679398148148201</c:v>
                </c:pt>
                <c:pt idx="35294">
                  <c:v>0.86681712962962898</c:v>
                </c:pt>
                <c:pt idx="35295">
                  <c:v>0.86684027777777795</c:v>
                </c:pt>
                <c:pt idx="35296">
                  <c:v>0.86686342592592602</c:v>
                </c:pt>
                <c:pt idx="35297">
                  <c:v>0.86688657407407399</c:v>
                </c:pt>
                <c:pt idx="35298">
                  <c:v>0.866921296296296</c:v>
                </c:pt>
                <c:pt idx="35299">
                  <c:v>0.86694444444444496</c:v>
                </c:pt>
                <c:pt idx="35300">
                  <c:v>0.86696759259259304</c:v>
                </c:pt>
                <c:pt idx="35301">
                  <c:v>0.86699074074074101</c:v>
                </c:pt>
                <c:pt idx="35302">
                  <c:v>0.86701388888888897</c:v>
                </c:pt>
                <c:pt idx="35303">
                  <c:v>0.86703703703703705</c:v>
                </c:pt>
                <c:pt idx="35304">
                  <c:v>0.86706018518518502</c:v>
                </c:pt>
                <c:pt idx="35305">
                  <c:v>0.86708333333333298</c:v>
                </c:pt>
                <c:pt idx="35306">
                  <c:v>0.86711805555555599</c:v>
                </c:pt>
                <c:pt idx="35307">
                  <c:v>0.86714120370370396</c:v>
                </c:pt>
                <c:pt idx="35308">
                  <c:v>0.86716435185185203</c:v>
                </c:pt>
                <c:pt idx="35309">
                  <c:v>0.8671875</c:v>
                </c:pt>
                <c:pt idx="35310">
                  <c:v>0.86721064814814797</c:v>
                </c:pt>
                <c:pt idx="35311">
                  <c:v>0.86723379629629604</c:v>
                </c:pt>
                <c:pt idx="35312">
                  <c:v>0.86725694444444401</c:v>
                </c:pt>
                <c:pt idx="35313">
                  <c:v>0.86728009259259298</c:v>
                </c:pt>
                <c:pt idx="35314">
                  <c:v>0.86730324074074105</c:v>
                </c:pt>
                <c:pt idx="35315">
                  <c:v>0.86733796296296295</c:v>
                </c:pt>
                <c:pt idx="35316">
                  <c:v>0.86736111111111103</c:v>
                </c:pt>
                <c:pt idx="35317">
                  <c:v>0.86738425925925899</c:v>
                </c:pt>
                <c:pt idx="35318">
                  <c:v>0.86740740740740696</c:v>
                </c:pt>
                <c:pt idx="35319">
                  <c:v>0.86743055555555604</c:v>
                </c:pt>
                <c:pt idx="35320">
                  <c:v>0.867453703703704</c:v>
                </c:pt>
                <c:pt idx="35321">
                  <c:v>0.86747685185185197</c:v>
                </c:pt>
                <c:pt idx="35322">
                  <c:v>0.86750000000000005</c:v>
                </c:pt>
                <c:pt idx="35323">
                  <c:v>0.86752314814814802</c:v>
                </c:pt>
                <c:pt idx="35324">
                  <c:v>0.86755787037037102</c:v>
                </c:pt>
                <c:pt idx="35325">
                  <c:v>0.86758101851851899</c:v>
                </c:pt>
                <c:pt idx="35326">
                  <c:v>0.86760416666666695</c:v>
                </c:pt>
                <c:pt idx="35327">
                  <c:v>0.86762731481481503</c:v>
                </c:pt>
                <c:pt idx="35328">
                  <c:v>0.867650462962963</c:v>
                </c:pt>
                <c:pt idx="35329">
                  <c:v>0.86767361111111097</c:v>
                </c:pt>
                <c:pt idx="35330">
                  <c:v>0.86769675925925904</c:v>
                </c:pt>
                <c:pt idx="35331">
                  <c:v>0.86771990740740801</c:v>
                </c:pt>
                <c:pt idx="35332">
                  <c:v>0.86774305555555598</c:v>
                </c:pt>
                <c:pt idx="35333">
                  <c:v>0.86777777777777798</c:v>
                </c:pt>
                <c:pt idx="35334">
                  <c:v>0.86780092592592595</c:v>
                </c:pt>
                <c:pt idx="35335">
                  <c:v>0.86782407407407403</c:v>
                </c:pt>
                <c:pt idx="35336">
                  <c:v>0.86784722222222199</c:v>
                </c:pt>
                <c:pt idx="35337">
                  <c:v>0.86787037037037096</c:v>
                </c:pt>
                <c:pt idx="35338">
                  <c:v>0.86789351851851904</c:v>
                </c:pt>
                <c:pt idx="35339">
                  <c:v>0.867916666666667</c:v>
                </c:pt>
                <c:pt idx="35340">
                  <c:v>0.86793981481481497</c:v>
                </c:pt>
                <c:pt idx="35341">
                  <c:v>0.86796296296296305</c:v>
                </c:pt>
                <c:pt idx="35342">
                  <c:v>0.86799768518518505</c:v>
                </c:pt>
                <c:pt idx="35343">
                  <c:v>0.86802083333333402</c:v>
                </c:pt>
                <c:pt idx="35344">
                  <c:v>0.86804398148148199</c:v>
                </c:pt>
                <c:pt idx="35345">
                  <c:v>0.86806712962962895</c:v>
                </c:pt>
                <c:pt idx="35346">
                  <c:v>0.86809027777777803</c:v>
                </c:pt>
                <c:pt idx="35347">
                  <c:v>0.868113425925926</c:v>
                </c:pt>
                <c:pt idx="35348">
                  <c:v>0.86813657407407396</c:v>
                </c:pt>
                <c:pt idx="35349">
                  <c:v>0.86815972222222204</c:v>
                </c:pt>
                <c:pt idx="35350">
                  <c:v>0.86818287037037001</c:v>
                </c:pt>
                <c:pt idx="35351">
                  <c:v>0.86821759259259301</c:v>
                </c:pt>
                <c:pt idx="35352">
                  <c:v>0.86824074074074098</c:v>
                </c:pt>
                <c:pt idx="35353">
                  <c:v>0.86826388888888895</c:v>
                </c:pt>
                <c:pt idx="35354">
                  <c:v>0.86828703703703702</c:v>
                </c:pt>
                <c:pt idx="35355">
                  <c:v>0.86831018518518499</c:v>
                </c:pt>
                <c:pt idx="35356">
                  <c:v>0.86833333333333296</c:v>
                </c:pt>
                <c:pt idx="35357">
                  <c:v>0.86835648148148104</c:v>
                </c:pt>
                <c:pt idx="35358">
                  <c:v>0.86837962962963</c:v>
                </c:pt>
                <c:pt idx="35359">
                  <c:v>0.86840277777777797</c:v>
                </c:pt>
                <c:pt idx="35360">
                  <c:v>0.86843749999999997</c:v>
                </c:pt>
                <c:pt idx="35361">
                  <c:v>0.86846064814814805</c:v>
                </c:pt>
                <c:pt idx="35362">
                  <c:v>0.86848379629629602</c:v>
                </c:pt>
                <c:pt idx="35363">
                  <c:v>0.86850694444444398</c:v>
                </c:pt>
                <c:pt idx="35364">
                  <c:v>0.86853009259259295</c:v>
                </c:pt>
                <c:pt idx="35365">
                  <c:v>0.86855324074074103</c:v>
                </c:pt>
                <c:pt idx="35366">
                  <c:v>0.86857638888888899</c:v>
                </c:pt>
                <c:pt idx="35367">
                  <c:v>0.86859953703703696</c:v>
                </c:pt>
                <c:pt idx="35368">
                  <c:v>0.86863425925925897</c:v>
                </c:pt>
                <c:pt idx="35369">
                  <c:v>0.86865740740740804</c:v>
                </c:pt>
                <c:pt idx="35370">
                  <c:v>0.86868055555555601</c:v>
                </c:pt>
                <c:pt idx="35371">
                  <c:v>0.86870370370370398</c:v>
                </c:pt>
                <c:pt idx="35372">
                  <c:v>0.86872685185185206</c:v>
                </c:pt>
                <c:pt idx="35373">
                  <c:v>0.86875000000000002</c:v>
                </c:pt>
                <c:pt idx="35374">
                  <c:v>0.86877314814814799</c:v>
                </c:pt>
                <c:pt idx="35375">
                  <c:v>0.86879629629629695</c:v>
                </c:pt>
                <c:pt idx="35376">
                  <c:v>0.86883101851851896</c:v>
                </c:pt>
                <c:pt idx="35377">
                  <c:v>0.86885416666666704</c:v>
                </c:pt>
                <c:pt idx="35378">
                  <c:v>0.868877314814815</c:v>
                </c:pt>
                <c:pt idx="35379">
                  <c:v>0.86890046296296297</c:v>
                </c:pt>
                <c:pt idx="35380">
                  <c:v>0.86892361111111105</c:v>
                </c:pt>
                <c:pt idx="35381">
                  <c:v>0.86894675925925902</c:v>
                </c:pt>
                <c:pt idx="35382">
                  <c:v>0.86896990740740698</c:v>
                </c:pt>
                <c:pt idx="35383">
                  <c:v>0.86899305555555595</c:v>
                </c:pt>
                <c:pt idx="35384">
                  <c:v>0.86901620370370403</c:v>
                </c:pt>
                <c:pt idx="35385">
                  <c:v>0.86905092592592603</c:v>
                </c:pt>
                <c:pt idx="35386">
                  <c:v>0.869074074074074</c:v>
                </c:pt>
                <c:pt idx="35387">
                  <c:v>0.86909722222222197</c:v>
                </c:pt>
                <c:pt idx="35388">
                  <c:v>0.86912037037037104</c:v>
                </c:pt>
                <c:pt idx="35389">
                  <c:v>0.86914351851851901</c:v>
                </c:pt>
                <c:pt idx="35390">
                  <c:v>0.86916666666666598</c:v>
                </c:pt>
                <c:pt idx="35391">
                  <c:v>0.86918981481481505</c:v>
                </c:pt>
                <c:pt idx="35392">
                  <c:v>0.86921296296296302</c:v>
                </c:pt>
                <c:pt idx="35393">
                  <c:v>0.86923611111111099</c:v>
                </c:pt>
                <c:pt idx="35394">
                  <c:v>0.86927083333333299</c:v>
                </c:pt>
                <c:pt idx="35395">
                  <c:v>0.86929398148148096</c:v>
                </c:pt>
                <c:pt idx="35396">
                  <c:v>0.86931712962963004</c:v>
                </c:pt>
                <c:pt idx="35397">
                  <c:v>0.869340277777778</c:v>
                </c:pt>
                <c:pt idx="35398">
                  <c:v>0.86936342592592597</c:v>
                </c:pt>
                <c:pt idx="35399">
                  <c:v>0.86938657407407405</c:v>
                </c:pt>
                <c:pt idx="35400">
                  <c:v>0.86940972222222201</c:v>
                </c:pt>
                <c:pt idx="35401">
                  <c:v>0.86943287037036998</c:v>
                </c:pt>
                <c:pt idx="35402">
                  <c:v>0.86946759259259299</c:v>
                </c:pt>
                <c:pt idx="35403">
                  <c:v>0.86949074074074095</c:v>
                </c:pt>
                <c:pt idx="35404">
                  <c:v>0.86951388888888903</c:v>
                </c:pt>
                <c:pt idx="35405">
                  <c:v>0.869537037037037</c:v>
                </c:pt>
                <c:pt idx="35406">
                  <c:v>0.86956018518518496</c:v>
                </c:pt>
                <c:pt idx="35407">
                  <c:v>0.86958333333333304</c:v>
                </c:pt>
                <c:pt idx="35408">
                  <c:v>0.86960648148148201</c:v>
                </c:pt>
                <c:pt idx="35409">
                  <c:v>0.86962962962962997</c:v>
                </c:pt>
                <c:pt idx="35410">
                  <c:v>0.86966435185185198</c:v>
                </c:pt>
                <c:pt idx="35411">
                  <c:v>0.86968749999999995</c:v>
                </c:pt>
                <c:pt idx="35412">
                  <c:v>0.86971064814814802</c:v>
                </c:pt>
                <c:pt idx="35413">
                  <c:v>0.86973379629629599</c:v>
                </c:pt>
                <c:pt idx="35414">
                  <c:v>0.86975694444444496</c:v>
                </c:pt>
                <c:pt idx="35415">
                  <c:v>0.86978009259259303</c:v>
                </c:pt>
                <c:pt idx="35416">
                  <c:v>0.869803240740741</c:v>
                </c:pt>
                <c:pt idx="35417">
                  <c:v>0.86982638888888897</c:v>
                </c:pt>
                <c:pt idx="35418">
                  <c:v>0.86986111111111097</c:v>
                </c:pt>
                <c:pt idx="35419">
                  <c:v>0.86988425925925905</c:v>
                </c:pt>
                <c:pt idx="35420">
                  <c:v>0.86990740740740702</c:v>
                </c:pt>
                <c:pt idx="35421">
                  <c:v>0.86993055555555598</c:v>
                </c:pt>
                <c:pt idx="35422">
                  <c:v>0.86995370370370395</c:v>
                </c:pt>
                <c:pt idx="35423">
                  <c:v>0.86997685185185203</c:v>
                </c:pt>
                <c:pt idx="35424">
                  <c:v>0.87</c:v>
                </c:pt>
                <c:pt idx="35425">
                  <c:v>0.87002314814814796</c:v>
                </c:pt>
                <c:pt idx="35426">
                  <c:v>0.87005787037037097</c:v>
                </c:pt>
                <c:pt idx="35427">
                  <c:v>0.87008101851851904</c:v>
                </c:pt>
                <c:pt idx="35428">
                  <c:v>0.87010416666666701</c:v>
                </c:pt>
                <c:pt idx="35429">
                  <c:v>0.87012731481481498</c:v>
                </c:pt>
                <c:pt idx="35430">
                  <c:v>0.87015046296296295</c:v>
                </c:pt>
                <c:pt idx="35431">
                  <c:v>0.87017361111111102</c:v>
                </c:pt>
                <c:pt idx="35432">
                  <c:v>0.87019675925925899</c:v>
                </c:pt>
                <c:pt idx="35433">
                  <c:v>0.87021990740740696</c:v>
                </c:pt>
                <c:pt idx="35434">
                  <c:v>0.87024305555555603</c:v>
                </c:pt>
                <c:pt idx="35435">
                  <c:v>0.87027777777777804</c:v>
                </c:pt>
                <c:pt idx="35436">
                  <c:v>0.87030092592592601</c:v>
                </c:pt>
                <c:pt idx="35437">
                  <c:v>0.87032407407407397</c:v>
                </c:pt>
                <c:pt idx="35438">
                  <c:v>0.87034722222222205</c:v>
                </c:pt>
                <c:pt idx="35439">
                  <c:v>0.87037037037037002</c:v>
                </c:pt>
                <c:pt idx="35440">
                  <c:v>0.87039351851851898</c:v>
                </c:pt>
                <c:pt idx="35441">
                  <c:v>0.87041666666666695</c:v>
                </c:pt>
                <c:pt idx="35442">
                  <c:v>0.87045138888888896</c:v>
                </c:pt>
                <c:pt idx="35443">
                  <c:v>0.87047453703703703</c:v>
                </c:pt>
                <c:pt idx="35444">
                  <c:v>0.870497685185185</c:v>
                </c:pt>
                <c:pt idx="35445">
                  <c:v>0.87052083333333297</c:v>
                </c:pt>
                <c:pt idx="35446">
                  <c:v>0.87054398148148204</c:v>
                </c:pt>
                <c:pt idx="35447">
                  <c:v>0.87056712962963001</c:v>
                </c:pt>
                <c:pt idx="35448">
                  <c:v>0.87059027777777798</c:v>
                </c:pt>
                <c:pt idx="35449">
                  <c:v>0.87061342592592605</c:v>
                </c:pt>
                <c:pt idx="35450">
                  <c:v>0.87063657407407402</c:v>
                </c:pt>
                <c:pt idx="35451">
                  <c:v>0.87067129629629603</c:v>
                </c:pt>
                <c:pt idx="35452">
                  <c:v>0.87069444444444499</c:v>
                </c:pt>
                <c:pt idx="35453">
                  <c:v>0.87071759259259296</c:v>
                </c:pt>
                <c:pt idx="35454">
                  <c:v>0.87074074074074104</c:v>
                </c:pt>
                <c:pt idx="35455">
                  <c:v>0.870763888888889</c:v>
                </c:pt>
                <c:pt idx="35456">
                  <c:v>0.87078703703703697</c:v>
                </c:pt>
                <c:pt idx="35457">
                  <c:v>0.87081018518518505</c:v>
                </c:pt>
                <c:pt idx="35458">
                  <c:v>0.87083333333333302</c:v>
                </c:pt>
                <c:pt idx="35459">
                  <c:v>0.87086805555555602</c:v>
                </c:pt>
                <c:pt idx="35460">
                  <c:v>0.87089120370370399</c:v>
                </c:pt>
                <c:pt idx="35461">
                  <c:v>0.87091435185185195</c:v>
                </c:pt>
                <c:pt idx="35462">
                  <c:v>0.87093750000000003</c:v>
                </c:pt>
                <c:pt idx="35463">
                  <c:v>0.870960648148148</c:v>
                </c:pt>
                <c:pt idx="35464">
                  <c:v>0.87098379629629596</c:v>
                </c:pt>
                <c:pt idx="35465">
                  <c:v>0.87100694444444404</c:v>
                </c:pt>
                <c:pt idx="35466">
                  <c:v>0.87103009259259301</c:v>
                </c:pt>
                <c:pt idx="35467">
                  <c:v>0.87105324074073998</c:v>
                </c:pt>
                <c:pt idx="35468">
                  <c:v>0.87108796296296298</c:v>
                </c:pt>
                <c:pt idx="35469">
                  <c:v>0.87111111111111095</c:v>
                </c:pt>
                <c:pt idx="35470">
                  <c:v>0.87113425925925903</c:v>
                </c:pt>
                <c:pt idx="35471">
                  <c:v>0.87115740740740699</c:v>
                </c:pt>
                <c:pt idx="35472">
                  <c:v>0.87118055555555596</c:v>
                </c:pt>
                <c:pt idx="35473">
                  <c:v>0.87120370370370404</c:v>
                </c:pt>
                <c:pt idx="35474">
                  <c:v>0.871226851851852</c:v>
                </c:pt>
                <c:pt idx="35475">
                  <c:v>0.87124999999999997</c:v>
                </c:pt>
                <c:pt idx="35476">
                  <c:v>0.87127314814814805</c:v>
                </c:pt>
                <c:pt idx="35477">
                  <c:v>0.87130787037037105</c:v>
                </c:pt>
                <c:pt idx="35478">
                  <c:v>0.87133101851851902</c:v>
                </c:pt>
                <c:pt idx="35479">
                  <c:v>0.87135416666666698</c:v>
                </c:pt>
                <c:pt idx="35480">
                  <c:v>0.87137731481481495</c:v>
                </c:pt>
                <c:pt idx="35481">
                  <c:v>0.87140046296296303</c:v>
                </c:pt>
                <c:pt idx="35482">
                  <c:v>0.871423611111111</c:v>
                </c:pt>
                <c:pt idx="35483">
                  <c:v>0.87144675925925896</c:v>
                </c:pt>
                <c:pt idx="35484">
                  <c:v>0.87146990740740704</c:v>
                </c:pt>
                <c:pt idx="35485">
                  <c:v>0.87149305555555601</c:v>
                </c:pt>
                <c:pt idx="35486">
                  <c:v>0.87152777777777801</c:v>
                </c:pt>
                <c:pt idx="35487">
                  <c:v>0.87155092592592598</c:v>
                </c:pt>
                <c:pt idx="35488">
                  <c:v>0.87157407407407395</c:v>
                </c:pt>
                <c:pt idx="35489">
                  <c:v>0.87159722222222202</c:v>
                </c:pt>
                <c:pt idx="35490">
                  <c:v>0.87162037037037099</c:v>
                </c:pt>
                <c:pt idx="35491">
                  <c:v>0.87164351851851896</c:v>
                </c:pt>
                <c:pt idx="35492">
                  <c:v>0.87166666666666703</c:v>
                </c:pt>
                <c:pt idx="35493">
                  <c:v>0.871689814814815</c:v>
                </c:pt>
                <c:pt idx="35494">
                  <c:v>0.87172453703703701</c:v>
                </c:pt>
                <c:pt idx="35495">
                  <c:v>0.87174768518518497</c:v>
                </c:pt>
                <c:pt idx="35496">
                  <c:v>0.87177083333333405</c:v>
                </c:pt>
                <c:pt idx="35497">
                  <c:v>0.87179398148148202</c:v>
                </c:pt>
                <c:pt idx="35498">
                  <c:v>0.87181712962962898</c:v>
                </c:pt>
                <c:pt idx="35499">
                  <c:v>0.87184027777777795</c:v>
                </c:pt>
                <c:pt idx="35500">
                  <c:v>0.87186342592592603</c:v>
                </c:pt>
                <c:pt idx="35501">
                  <c:v>0.87188657407407399</c:v>
                </c:pt>
                <c:pt idx="35502">
                  <c:v>0.871921296296297</c:v>
                </c:pt>
                <c:pt idx="35503">
                  <c:v>0.87194444444444497</c:v>
                </c:pt>
                <c:pt idx="35504">
                  <c:v>0.87196759259259304</c:v>
                </c:pt>
                <c:pt idx="35505">
                  <c:v>0.87199074074074101</c:v>
                </c:pt>
                <c:pt idx="35506">
                  <c:v>0.87201388888888898</c:v>
                </c:pt>
                <c:pt idx="35507">
                  <c:v>0.87203703703703705</c:v>
                </c:pt>
                <c:pt idx="35508">
                  <c:v>0.87206018518518502</c:v>
                </c:pt>
                <c:pt idx="35509">
                  <c:v>0.87208333333333299</c:v>
                </c:pt>
                <c:pt idx="35510">
                  <c:v>0.87210648148148195</c:v>
                </c:pt>
                <c:pt idx="35511">
                  <c:v>0.87214120370370396</c:v>
                </c:pt>
                <c:pt idx="35512">
                  <c:v>0.87216435185185204</c:v>
                </c:pt>
                <c:pt idx="35513">
                  <c:v>0.8721875</c:v>
                </c:pt>
                <c:pt idx="35514">
                  <c:v>0.87221064814814797</c:v>
                </c:pt>
                <c:pt idx="35515">
                  <c:v>0.87223379629629605</c:v>
                </c:pt>
                <c:pt idx="35516">
                  <c:v>0.87225694444444501</c:v>
                </c:pt>
                <c:pt idx="35517">
                  <c:v>0.87228009259259298</c:v>
                </c:pt>
                <c:pt idx="35518">
                  <c:v>0.87230324074074095</c:v>
                </c:pt>
                <c:pt idx="35519">
                  <c:v>0.87233796296296295</c:v>
                </c:pt>
                <c:pt idx="35520">
                  <c:v>0.87236111111111103</c:v>
                </c:pt>
                <c:pt idx="35521">
                  <c:v>0.872384259259259</c:v>
                </c:pt>
                <c:pt idx="35522">
                  <c:v>0.87240740740740697</c:v>
                </c:pt>
                <c:pt idx="35523">
                  <c:v>0.87243055555555604</c:v>
                </c:pt>
                <c:pt idx="35524">
                  <c:v>0.87245370370370401</c:v>
                </c:pt>
                <c:pt idx="35525">
                  <c:v>0.87247685185185198</c:v>
                </c:pt>
                <c:pt idx="35526">
                  <c:v>0.87250000000000005</c:v>
                </c:pt>
                <c:pt idx="35527">
                  <c:v>0.87253472222222195</c:v>
                </c:pt>
                <c:pt idx="35528">
                  <c:v>0.87255787037037102</c:v>
                </c:pt>
                <c:pt idx="35529">
                  <c:v>0.87258101851851899</c:v>
                </c:pt>
                <c:pt idx="35530">
                  <c:v>0.87260416666666696</c:v>
                </c:pt>
                <c:pt idx="35531">
                  <c:v>0.87262731481481504</c:v>
                </c:pt>
                <c:pt idx="35532">
                  <c:v>0.872650462962963</c:v>
                </c:pt>
                <c:pt idx="35533">
                  <c:v>0.87267361111111097</c:v>
                </c:pt>
                <c:pt idx="35534">
                  <c:v>0.87269675925925905</c:v>
                </c:pt>
                <c:pt idx="35535">
                  <c:v>0.87271990740740801</c:v>
                </c:pt>
                <c:pt idx="35536">
                  <c:v>0.87275462962963002</c:v>
                </c:pt>
                <c:pt idx="35537">
                  <c:v>0.87277777777777799</c:v>
                </c:pt>
                <c:pt idx="35538">
                  <c:v>0.87280092592592595</c:v>
                </c:pt>
                <c:pt idx="35539">
                  <c:v>0.87282407407407403</c:v>
                </c:pt>
                <c:pt idx="35540">
                  <c:v>0.872847222222222</c:v>
                </c:pt>
                <c:pt idx="35541">
                  <c:v>0.87287037037036996</c:v>
                </c:pt>
                <c:pt idx="35542">
                  <c:v>0.87289351851851904</c:v>
                </c:pt>
                <c:pt idx="35543">
                  <c:v>0.87291666666666701</c:v>
                </c:pt>
                <c:pt idx="35544">
                  <c:v>0.87295138888888901</c:v>
                </c:pt>
                <c:pt idx="35545">
                  <c:v>0.87297453703703698</c:v>
                </c:pt>
                <c:pt idx="35546">
                  <c:v>0.87299768518518495</c:v>
                </c:pt>
                <c:pt idx="35547">
                  <c:v>0.87302083333333402</c:v>
                </c:pt>
                <c:pt idx="35548">
                  <c:v>0.87304398148148099</c:v>
                </c:pt>
                <c:pt idx="35549">
                  <c:v>0.87306712962962896</c:v>
                </c:pt>
                <c:pt idx="35550">
                  <c:v>0.87309027777777803</c:v>
                </c:pt>
                <c:pt idx="35551">
                  <c:v>0.873113425925926</c:v>
                </c:pt>
                <c:pt idx="35552">
                  <c:v>0.87313657407407397</c:v>
                </c:pt>
                <c:pt idx="35553">
                  <c:v>0.87317129629629597</c:v>
                </c:pt>
                <c:pt idx="35554">
                  <c:v>0.87319444444444505</c:v>
                </c:pt>
                <c:pt idx="35555">
                  <c:v>0.87321759259259302</c:v>
                </c:pt>
                <c:pt idx="35556">
                  <c:v>0.87324074074074098</c:v>
                </c:pt>
                <c:pt idx="35557">
                  <c:v>0.87326388888888895</c:v>
                </c:pt>
                <c:pt idx="35558">
                  <c:v>0.87328703703703703</c:v>
                </c:pt>
                <c:pt idx="35559">
                  <c:v>0.873310185185185</c:v>
                </c:pt>
                <c:pt idx="35560">
                  <c:v>0.87333333333333296</c:v>
                </c:pt>
                <c:pt idx="35561">
                  <c:v>0.87335648148148204</c:v>
                </c:pt>
                <c:pt idx="35562">
                  <c:v>0.87339120370370404</c:v>
                </c:pt>
                <c:pt idx="35563">
                  <c:v>0.87341435185185201</c:v>
                </c:pt>
                <c:pt idx="35564">
                  <c:v>0.87343749999999998</c:v>
                </c:pt>
                <c:pt idx="35565">
                  <c:v>0.87346064814814794</c:v>
                </c:pt>
                <c:pt idx="35566">
                  <c:v>0.87348379629629602</c:v>
                </c:pt>
                <c:pt idx="35567">
                  <c:v>0.87350694444444399</c:v>
                </c:pt>
                <c:pt idx="35568">
                  <c:v>0.87353009259259295</c:v>
                </c:pt>
                <c:pt idx="35569">
                  <c:v>0.87355324074074103</c:v>
                </c:pt>
                <c:pt idx="35570">
                  <c:v>0.873576388888889</c:v>
                </c:pt>
                <c:pt idx="35571">
                  <c:v>0.87361111111111101</c:v>
                </c:pt>
                <c:pt idx="35572">
                  <c:v>0.87363425925925897</c:v>
                </c:pt>
                <c:pt idx="35573">
                  <c:v>0.87365740740740805</c:v>
                </c:pt>
                <c:pt idx="35574">
                  <c:v>0.87368055555555602</c:v>
                </c:pt>
                <c:pt idx="35575">
                  <c:v>0.87370370370370398</c:v>
                </c:pt>
                <c:pt idx="35576">
                  <c:v>0.87372685185185195</c:v>
                </c:pt>
                <c:pt idx="35577">
                  <c:v>0.87375000000000003</c:v>
                </c:pt>
                <c:pt idx="35578">
                  <c:v>0.87377314814814799</c:v>
                </c:pt>
                <c:pt idx="35579">
                  <c:v>0.87379629629629596</c:v>
                </c:pt>
                <c:pt idx="35580">
                  <c:v>0.87383101851851896</c:v>
                </c:pt>
                <c:pt idx="35581">
                  <c:v>0.87385416666666704</c:v>
                </c:pt>
                <c:pt idx="35582">
                  <c:v>0.87387731481481501</c:v>
                </c:pt>
                <c:pt idx="35583">
                  <c:v>0.87390046296296298</c:v>
                </c:pt>
                <c:pt idx="35584">
                  <c:v>0.87392361111111105</c:v>
                </c:pt>
                <c:pt idx="35585">
                  <c:v>0.87394675925925902</c:v>
                </c:pt>
                <c:pt idx="35586">
                  <c:v>0.87396990740740699</c:v>
                </c:pt>
                <c:pt idx="35587">
                  <c:v>0.87399305555555595</c:v>
                </c:pt>
                <c:pt idx="35588">
                  <c:v>0.87402777777777796</c:v>
                </c:pt>
                <c:pt idx="35589">
                  <c:v>0.87405092592592604</c:v>
                </c:pt>
                <c:pt idx="35590">
                  <c:v>0.874074074074074</c:v>
                </c:pt>
                <c:pt idx="35591">
                  <c:v>0.87409722222222197</c:v>
                </c:pt>
                <c:pt idx="35592">
                  <c:v>0.87412037037037105</c:v>
                </c:pt>
                <c:pt idx="35593">
                  <c:v>0.87414351851851901</c:v>
                </c:pt>
                <c:pt idx="35594">
                  <c:v>0.87416666666666598</c:v>
                </c:pt>
                <c:pt idx="35595">
                  <c:v>0.87418981481481495</c:v>
                </c:pt>
                <c:pt idx="35596">
                  <c:v>0.87422453703703695</c:v>
                </c:pt>
                <c:pt idx="35597">
                  <c:v>0.87424768518518503</c:v>
                </c:pt>
                <c:pt idx="35598">
                  <c:v>0.874270833333334</c:v>
                </c:pt>
                <c:pt idx="35599">
                  <c:v>0.87429398148148196</c:v>
                </c:pt>
                <c:pt idx="35600">
                  <c:v>0.87431712962962904</c:v>
                </c:pt>
                <c:pt idx="35601">
                  <c:v>0.87434027777777801</c:v>
                </c:pt>
                <c:pt idx="35602">
                  <c:v>0.87436342592592597</c:v>
                </c:pt>
                <c:pt idx="35603">
                  <c:v>0.87438657407407405</c:v>
                </c:pt>
                <c:pt idx="35604">
                  <c:v>0.87440972222222202</c:v>
                </c:pt>
                <c:pt idx="35605">
                  <c:v>0.87444444444444502</c:v>
                </c:pt>
                <c:pt idx="35606">
                  <c:v>0.87446759259259299</c:v>
                </c:pt>
                <c:pt idx="35607">
                  <c:v>0.87449074074074096</c:v>
                </c:pt>
                <c:pt idx="35608">
                  <c:v>0.87451388888888903</c:v>
                </c:pt>
                <c:pt idx="35609">
                  <c:v>0.874537037037037</c:v>
                </c:pt>
                <c:pt idx="35610">
                  <c:v>0.87456018518518497</c:v>
                </c:pt>
                <c:pt idx="35611">
                  <c:v>0.87458333333333305</c:v>
                </c:pt>
                <c:pt idx="35612">
                  <c:v>0.87460648148148201</c:v>
                </c:pt>
                <c:pt idx="35613">
                  <c:v>0.87462962962962998</c:v>
                </c:pt>
                <c:pt idx="35614">
                  <c:v>0.87465277777777795</c:v>
                </c:pt>
                <c:pt idx="35615">
                  <c:v>0.87468749999999995</c:v>
                </c:pt>
                <c:pt idx="35616">
                  <c:v>0.87471064814814803</c:v>
                </c:pt>
                <c:pt idx="35617">
                  <c:v>0.874733796296296</c:v>
                </c:pt>
                <c:pt idx="35618">
                  <c:v>0.87475694444444396</c:v>
                </c:pt>
                <c:pt idx="35619">
                  <c:v>0.87478009259259304</c:v>
                </c:pt>
                <c:pt idx="35620">
                  <c:v>0.87480324074074101</c:v>
                </c:pt>
                <c:pt idx="35621">
                  <c:v>0.87482638888888897</c:v>
                </c:pt>
                <c:pt idx="35622">
                  <c:v>0.87484953703703705</c:v>
                </c:pt>
                <c:pt idx="35623">
                  <c:v>0.87488425925925895</c:v>
                </c:pt>
                <c:pt idx="35624">
                  <c:v>0.87490740740740802</c:v>
                </c:pt>
                <c:pt idx="35625">
                  <c:v>0.87493055555555599</c:v>
                </c:pt>
                <c:pt idx="35626">
                  <c:v>0.87495370370370396</c:v>
                </c:pt>
                <c:pt idx="35627">
                  <c:v>0.87497685185185203</c:v>
                </c:pt>
                <c:pt idx="35628">
                  <c:v>0.875</c:v>
                </c:pt>
                <c:pt idx="35629">
                  <c:v>0.87502314814814797</c:v>
                </c:pt>
                <c:pt idx="35630">
                  <c:v>0.87504629629629604</c:v>
                </c:pt>
                <c:pt idx="35631">
                  <c:v>0.87506944444444401</c:v>
                </c:pt>
                <c:pt idx="35632">
                  <c:v>0.87510416666666702</c:v>
                </c:pt>
                <c:pt idx="35633">
                  <c:v>0.87512731481481498</c:v>
                </c:pt>
                <c:pt idx="35634">
                  <c:v>0.87515046296296295</c:v>
                </c:pt>
                <c:pt idx="35635">
                  <c:v>0.87517361111111103</c:v>
                </c:pt>
                <c:pt idx="35636">
                  <c:v>0.87519675925925899</c:v>
                </c:pt>
                <c:pt idx="35637">
                  <c:v>0.87521990740740696</c:v>
                </c:pt>
                <c:pt idx="35638">
                  <c:v>0.87524305555555604</c:v>
                </c:pt>
                <c:pt idx="35639">
                  <c:v>0.875266203703704</c:v>
                </c:pt>
                <c:pt idx="35640">
                  <c:v>0.87528935185185197</c:v>
                </c:pt>
                <c:pt idx="35641">
                  <c:v>0.87532407407407398</c:v>
                </c:pt>
                <c:pt idx="35642">
                  <c:v>0.87534722222222205</c:v>
                </c:pt>
                <c:pt idx="35643">
                  <c:v>0.87537037037037102</c:v>
                </c:pt>
                <c:pt idx="35644">
                  <c:v>0.87539351851851899</c:v>
                </c:pt>
                <c:pt idx="35645">
                  <c:v>0.87541666666666695</c:v>
                </c:pt>
                <c:pt idx="35646">
                  <c:v>0.87543981481481503</c:v>
                </c:pt>
                <c:pt idx="35647">
                  <c:v>0.875462962962963</c:v>
                </c:pt>
                <c:pt idx="35648">
                  <c:v>0.87548611111111097</c:v>
                </c:pt>
                <c:pt idx="35649">
                  <c:v>0.87552083333333297</c:v>
                </c:pt>
                <c:pt idx="35650">
                  <c:v>0.87554398148148205</c:v>
                </c:pt>
                <c:pt idx="35651">
                  <c:v>0.87556712962963001</c:v>
                </c:pt>
                <c:pt idx="35652">
                  <c:v>0.87559027777777798</c:v>
                </c:pt>
                <c:pt idx="35653">
                  <c:v>0.87561342592592595</c:v>
                </c:pt>
                <c:pt idx="35654">
                  <c:v>0.87563657407407403</c:v>
                </c:pt>
                <c:pt idx="35655">
                  <c:v>0.87565972222222199</c:v>
                </c:pt>
                <c:pt idx="35656">
                  <c:v>0.87568287037037096</c:v>
                </c:pt>
                <c:pt idx="35657">
                  <c:v>0.87571759259259296</c:v>
                </c:pt>
                <c:pt idx="35658">
                  <c:v>0.87574074074074104</c:v>
                </c:pt>
                <c:pt idx="35659">
                  <c:v>0.87576388888888901</c:v>
                </c:pt>
                <c:pt idx="35660">
                  <c:v>0.87578703703703698</c:v>
                </c:pt>
                <c:pt idx="35661">
                  <c:v>0.87581018518518505</c:v>
                </c:pt>
                <c:pt idx="35662">
                  <c:v>0.87583333333333302</c:v>
                </c:pt>
                <c:pt idx="35663">
                  <c:v>0.87585648148148199</c:v>
                </c:pt>
                <c:pt idx="35664">
                  <c:v>0.87587962962962995</c:v>
                </c:pt>
                <c:pt idx="35665">
                  <c:v>0.87590277777777803</c:v>
                </c:pt>
                <c:pt idx="35666">
                  <c:v>0.87593750000000004</c:v>
                </c:pt>
                <c:pt idx="35667">
                  <c:v>0.875960648148148</c:v>
                </c:pt>
                <c:pt idx="35668">
                  <c:v>0.87598379629629597</c:v>
                </c:pt>
                <c:pt idx="35669">
                  <c:v>0.87600694444444405</c:v>
                </c:pt>
                <c:pt idx="35670">
                  <c:v>0.87603009259259301</c:v>
                </c:pt>
                <c:pt idx="35671">
                  <c:v>0.87605324074074098</c:v>
                </c:pt>
                <c:pt idx="35672">
                  <c:v>0.87607638888888895</c:v>
                </c:pt>
                <c:pt idx="35673">
                  <c:v>0.87609953703703702</c:v>
                </c:pt>
                <c:pt idx="35674">
                  <c:v>0.87613425925925903</c:v>
                </c:pt>
                <c:pt idx="35675">
                  <c:v>0.876157407407407</c:v>
                </c:pt>
                <c:pt idx="35676">
                  <c:v>0.87618055555555596</c:v>
                </c:pt>
                <c:pt idx="35677">
                  <c:v>0.87620370370370404</c:v>
                </c:pt>
                <c:pt idx="35678">
                  <c:v>0.87622685185185201</c:v>
                </c:pt>
                <c:pt idx="35679">
                  <c:v>0.87624999999999997</c:v>
                </c:pt>
                <c:pt idx="35680">
                  <c:v>0.87627314814814805</c:v>
                </c:pt>
                <c:pt idx="35681">
                  <c:v>0.87629629629629602</c:v>
                </c:pt>
                <c:pt idx="35682">
                  <c:v>0.87631944444444398</c:v>
                </c:pt>
                <c:pt idx="35683">
                  <c:v>0.87635416666666699</c:v>
                </c:pt>
                <c:pt idx="35684">
                  <c:v>0.87637731481481496</c:v>
                </c:pt>
                <c:pt idx="35685">
                  <c:v>0.87640046296296303</c:v>
                </c:pt>
                <c:pt idx="35686">
                  <c:v>0.876423611111111</c:v>
                </c:pt>
                <c:pt idx="35687">
                  <c:v>0.87644675925925897</c:v>
                </c:pt>
                <c:pt idx="35688">
                  <c:v>0.87646990740740804</c:v>
                </c:pt>
                <c:pt idx="35689">
                  <c:v>0.87649305555555601</c:v>
                </c:pt>
                <c:pt idx="35690">
                  <c:v>0.87651620370370398</c:v>
                </c:pt>
                <c:pt idx="35691">
                  <c:v>0.87653935185185206</c:v>
                </c:pt>
                <c:pt idx="35692">
                  <c:v>0.87657407407407395</c:v>
                </c:pt>
                <c:pt idx="35693">
                  <c:v>0.87659722222222203</c:v>
                </c:pt>
                <c:pt idx="35694">
                  <c:v>0.87662037037036999</c:v>
                </c:pt>
                <c:pt idx="35695">
                  <c:v>0.87664351851851896</c:v>
                </c:pt>
                <c:pt idx="35696">
                  <c:v>0.87666666666666704</c:v>
                </c:pt>
                <c:pt idx="35697">
                  <c:v>0.876689814814815</c:v>
                </c:pt>
                <c:pt idx="35698">
                  <c:v>0.87671296296296297</c:v>
                </c:pt>
                <c:pt idx="35699">
                  <c:v>0.87673611111111105</c:v>
                </c:pt>
                <c:pt idx="35700">
                  <c:v>0.87675925925925902</c:v>
                </c:pt>
                <c:pt idx="35701">
                  <c:v>0.87679398148148202</c:v>
                </c:pt>
                <c:pt idx="35702">
                  <c:v>0.87681712962962899</c:v>
                </c:pt>
                <c:pt idx="35703">
                  <c:v>0.87684027777777795</c:v>
                </c:pt>
                <c:pt idx="35704">
                  <c:v>0.87686342592592603</c:v>
                </c:pt>
                <c:pt idx="35705">
                  <c:v>0.876886574074074</c:v>
                </c:pt>
                <c:pt idx="35706">
                  <c:v>0.87690972222222197</c:v>
                </c:pt>
                <c:pt idx="35707">
                  <c:v>0.87693287037037104</c:v>
                </c:pt>
                <c:pt idx="35708">
                  <c:v>0.87695601851851901</c:v>
                </c:pt>
                <c:pt idx="35709">
                  <c:v>0.87699074074074101</c:v>
                </c:pt>
                <c:pt idx="35710">
                  <c:v>0.87701388888888898</c:v>
                </c:pt>
                <c:pt idx="35711">
                  <c:v>0.87703703703703695</c:v>
                </c:pt>
                <c:pt idx="35712">
                  <c:v>0.87706018518518503</c:v>
                </c:pt>
                <c:pt idx="35713">
                  <c:v>0.87708333333333299</c:v>
                </c:pt>
                <c:pt idx="35714">
                  <c:v>0.87710648148148096</c:v>
                </c:pt>
                <c:pt idx="35715">
                  <c:v>0.87712962962963004</c:v>
                </c:pt>
                <c:pt idx="35716">
                  <c:v>0.877152777777778</c:v>
                </c:pt>
                <c:pt idx="35717">
                  <c:v>0.87717592592592597</c:v>
                </c:pt>
                <c:pt idx="35718">
                  <c:v>0.87719907407407405</c:v>
                </c:pt>
                <c:pt idx="35719">
                  <c:v>0.87723379629629605</c:v>
                </c:pt>
                <c:pt idx="35720">
                  <c:v>0.87725694444444502</c:v>
                </c:pt>
                <c:pt idx="35721">
                  <c:v>0.87728009259259299</c:v>
                </c:pt>
                <c:pt idx="35722">
                  <c:v>0.87730324074074095</c:v>
                </c:pt>
                <c:pt idx="35723">
                  <c:v>0.87732638888888903</c:v>
                </c:pt>
                <c:pt idx="35724">
                  <c:v>0.877349537037037</c:v>
                </c:pt>
                <c:pt idx="35725">
                  <c:v>0.87737268518518496</c:v>
                </c:pt>
                <c:pt idx="35726">
                  <c:v>0.87740740740740697</c:v>
                </c:pt>
                <c:pt idx="35727">
                  <c:v>0.87743055555555605</c:v>
                </c:pt>
                <c:pt idx="35728">
                  <c:v>0.87745370370370401</c:v>
                </c:pt>
                <c:pt idx="35729">
                  <c:v>0.87747685185185198</c:v>
                </c:pt>
                <c:pt idx="35730">
                  <c:v>0.87749999999999995</c:v>
                </c:pt>
                <c:pt idx="35731">
                  <c:v>0.87752314814814802</c:v>
                </c:pt>
                <c:pt idx="35732">
                  <c:v>0.87754629629629599</c:v>
                </c:pt>
                <c:pt idx="35733">
                  <c:v>0.87756944444444496</c:v>
                </c:pt>
                <c:pt idx="35734">
                  <c:v>0.87759259259259303</c:v>
                </c:pt>
                <c:pt idx="35735">
                  <c:v>0.87762731481481504</c:v>
                </c:pt>
                <c:pt idx="35736">
                  <c:v>0.87765046296296301</c:v>
                </c:pt>
                <c:pt idx="35737">
                  <c:v>0.87767361111111097</c:v>
                </c:pt>
                <c:pt idx="35738">
                  <c:v>0.87769675925925905</c:v>
                </c:pt>
                <c:pt idx="35739">
                  <c:v>0.87771990740740702</c:v>
                </c:pt>
                <c:pt idx="35740">
                  <c:v>0.87774305555555598</c:v>
                </c:pt>
                <c:pt idx="35741">
                  <c:v>0.87776620370370395</c:v>
                </c:pt>
                <c:pt idx="35742">
                  <c:v>0.87778935185185203</c:v>
                </c:pt>
                <c:pt idx="35743">
                  <c:v>0.87782407407407403</c:v>
                </c:pt>
                <c:pt idx="35744">
                  <c:v>0.877847222222222</c:v>
                </c:pt>
                <c:pt idx="35745">
                  <c:v>0.87787037037037097</c:v>
                </c:pt>
                <c:pt idx="35746">
                  <c:v>0.87789351851851904</c:v>
                </c:pt>
                <c:pt idx="35747">
                  <c:v>0.87791666666666701</c:v>
                </c:pt>
                <c:pt idx="35748">
                  <c:v>0.87793981481481498</c:v>
                </c:pt>
                <c:pt idx="35749">
                  <c:v>0.87796296296296295</c:v>
                </c:pt>
                <c:pt idx="35750">
                  <c:v>0.87798611111111102</c:v>
                </c:pt>
                <c:pt idx="35751">
                  <c:v>0.87802083333333403</c:v>
                </c:pt>
                <c:pt idx="35752">
                  <c:v>0.878043981481481</c:v>
                </c:pt>
                <c:pt idx="35753">
                  <c:v>0.87806712962962996</c:v>
                </c:pt>
                <c:pt idx="35754">
                  <c:v>0.87809027777777804</c:v>
                </c:pt>
                <c:pt idx="35755">
                  <c:v>0.87811342592592601</c:v>
                </c:pt>
                <c:pt idx="35756">
                  <c:v>0.87813657407407397</c:v>
                </c:pt>
                <c:pt idx="35757">
                  <c:v>0.87815972222222205</c:v>
                </c:pt>
                <c:pt idx="35758">
                  <c:v>0.87818287037037002</c:v>
                </c:pt>
                <c:pt idx="35759">
                  <c:v>0.87820601851851898</c:v>
                </c:pt>
                <c:pt idx="35760">
                  <c:v>0.87822916666666695</c:v>
                </c:pt>
                <c:pt idx="35761">
                  <c:v>0.87826388888888896</c:v>
                </c:pt>
                <c:pt idx="35762">
                  <c:v>0.87828703703703703</c:v>
                </c:pt>
                <c:pt idx="35763">
                  <c:v>0.878310185185185</c:v>
                </c:pt>
                <c:pt idx="35764">
                  <c:v>0.87833333333333297</c:v>
                </c:pt>
                <c:pt idx="35765">
                  <c:v>0.87835648148148204</c:v>
                </c:pt>
                <c:pt idx="35766">
                  <c:v>0.87837962962963001</c:v>
                </c:pt>
                <c:pt idx="35767">
                  <c:v>0.87840277777777798</c:v>
                </c:pt>
                <c:pt idx="35768">
                  <c:v>0.87842592592592605</c:v>
                </c:pt>
                <c:pt idx="35769">
                  <c:v>0.87844907407407402</c:v>
                </c:pt>
                <c:pt idx="35770">
                  <c:v>0.87848379629629603</c:v>
                </c:pt>
                <c:pt idx="35771">
                  <c:v>0.87850694444444399</c:v>
                </c:pt>
                <c:pt idx="35772">
                  <c:v>0.87853009259259296</c:v>
                </c:pt>
                <c:pt idx="35773">
                  <c:v>0.87855324074074104</c:v>
                </c:pt>
                <c:pt idx="35774">
                  <c:v>0.878576388888889</c:v>
                </c:pt>
                <c:pt idx="35775">
                  <c:v>0.87859953703703697</c:v>
                </c:pt>
                <c:pt idx="35776">
                  <c:v>0.87862268518518505</c:v>
                </c:pt>
                <c:pt idx="35777">
                  <c:v>0.87864583333333401</c:v>
                </c:pt>
                <c:pt idx="35778">
                  <c:v>0.87868055555555602</c:v>
                </c:pt>
                <c:pt idx="35779">
                  <c:v>0.87870370370370399</c:v>
                </c:pt>
                <c:pt idx="35780">
                  <c:v>0.87872685185185195</c:v>
                </c:pt>
                <c:pt idx="35781">
                  <c:v>0.87875000000000003</c:v>
                </c:pt>
                <c:pt idx="35782">
                  <c:v>0.878773148148148</c:v>
                </c:pt>
                <c:pt idx="35783">
                  <c:v>0.87879629629629596</c:v>
                </c:pt>
                <c:pt idx="35784">
                  <c:v>0.87881944444444504</c:v>
                </c:pt>
                <c:pt idx="35785">
                  <c:v>0.87884259259259301</c:v>
                </c:pt>
                <c:pt idx="35786">
                  <c:v>0.87886574074073998</c:v>
                </c:pt>
                <c:pt idx="35787">
                  <c:v>0.87888888888888905</c:v>
                </c:pt>
                <c:pt idx="35788">
                  <c:v>0.87892361111111095</c:v>
                </c:pt>
                <c:pt idx="35789">
                  <c:v>0.87894675925925903</c:v>
                </c:pt>
                <c:pt idx="35790">
                  <c:v>0.87896990740740699</c:v>
                </c:pt>
                <c:pt idx="35791">
                  <c:v>0.87899305555555596</c:v>
                </c:pt>
                <c:pt idx="35792">
                  <c:v>0.87901620370370404</c:v>
                </c:pt>
                <c:pt idx="35793">
                  <c:v>0.879039351851852</c:v>
                </c:pt>
                <c:pt idx="35794">
                  <c:v>0.87906249999999997</c:v>
                </c:pt>
                <c:pt idx="35795">
                  <c:v>0.87909722222222197</c:v>
                </c:pt>
                <c:pt idx="35796">
                  <c:v>0.87912037037037105</c:v>
                </c:pt>
                <c:pt idx="35797">
                  <c:v>0.87914351851851902</c:v>
                </c:pt>
                <c:pt idx="35798">
                  <c:v>0.87916666666666698</c:v>
                </c:pt>
                <c:pt idx="35799">
                  <c:v>0.87918981481481495</c:v>
                </c:pt>
                <c:pt idx="35800">
                  <c:v>0.87921296296296303</c:v>
                </c:pt>
                <c:pt idx="35801">
                  <c:v>0.879236111111111</c:v>
                </c:pt>
                <c:pt idx="35802">
                  <c:v>0.87925925925925896</c:v>
                </c:pt>
                <c:pt idx="35803">
                  <c:v>0.87928240740740704</c:v>
                </c:pt>
                <c:pt idx="35804">
                  <c:v>0.87931712962962905</c:v>
                </c:pt>
                <c:pt idx="35805">
                  <c:v>0.87934027777777801</c:v>
                </c:pt>
                <c:pt idx="35806">
                  <c:v>0.87936342592592598</c:v>
                </c:pt>
                <c:pt idx="35807">
                  <c:v>0.87938657407407395</c:v>
                </c:pt>
                <c:pt idx="35808">
                  <c:v>0.87940972222222202</c:v>
                </c:pt>
                <c:pt idx="35809">
                  <c:v>0.87943287037036999</c:v>
                </c:pt>
                <c:pt idx="35810">
                  <c:v>0.87945601851851896</c:v>
                </c:pt>
                <c:pt idx="35811">
                  <c:v>0.87947916666666703</c:v>
                </c:pt>
                <c:pt idx="35812">
                  <c:v>0.879502314814815</c:v>
                </c:pt>
                <c:pt idx="35813">
                  <c:v>0.87952546296296297</c:v>
                </c:pt>
                <c:pt idx="35814">
                  <c:v>0.87956018518518497</c:v>
                </c:pt>
                <c:pt idx="35815">
                  <c:v>0.87958333333333305</c:v>
                </c:pt>
                <c:pt idx="35816">
                  <c:v>0.87960648148148202</c:v>
                </c:pt>
                <c:pt idx="35817">
                  <c:v>0.87962962962962998</c:v>
                </c:pt>
                <c:pt idx="35818">
                  <c:v>0.87965277777777795</c:v>
                </c:pt>
                <c:pt idx="35819">
                  <c:v>0.87967592592592603</c:v>
                </c:pt>
                <c:pt idx="35820">
                  <c:v>0.87969907407407399</c:v>
                </c:pt>
                <c:pt idx="35821">
                  <c:v>0.87972222222222196</c:v>
                </c:pt>
                <c:pt idx="35822">
                  <c:v>0.87975694444444397</c:v>
                </c:pt>
                <c:pt idx="35823">
                  <c:v>0.87978009259259304</c:v>
                </c:pt>
                <c:pt idx="35824">
                  <c:v>0.87980324074074101</c:v>
                </c:pt>
                <c:pt idx="35825">
                  <c:v>0.87982638888888898</c:v>
                </c:pt>
                <c:pt idx="35826">
                  <c:v>0.87984953703703705</c:v>
                </c:pt>
                <c:pt idx="35827">
                  <c:v>0.87987268518518502</c:v>
                </c:pt>
                <c:pt idx="35828">
                  <c:v>0.87989583333333399</c:v>
                </c:pt>
                <c:pt idx="35829">
                  <c:v>0.87991898148148195</c:v>
                </c:pt>
                <c:pt idx="35830">
                  <c:v>0.87995370370370396</c:v>
                </c:pt>
                <c:pt idx="35831">
                  <c:v>0.87997685185185204</c:v>
                </c:pt>
                <c:pt idx="35832">
                  <c:v>0.88</c:v>
                </c:pt>
                <c:pt idx="35833">
                  <c:v>0.88002314814814797</c:v>
                </c:pt>
                <c:pt idx="35834">
                  <c:v>0.88004629629629705</c:v>
                </c:pt>
                <c:pt idx="35835">
                  <c:v>0.88006944444444501</c:v>
                </c:pt>
                <c:pt idx="35836">
                  <c:v>0.88009259259259298</c:v>
                </c:pt>
                <c:pt idx="35837">
                  <c:v>0.88011574074074095</c:v>
                </c:pt>
                <c:pt idx="35838">
                  <c:v>0.88013888888888903</c:v>
                </c:pt>
                <c:pt idx="35839">
                  <c:v>0.88017361111111103</c:v>
                </c:pt>
                <c:pt idx="35840">
                  <c:v>0.880196759259259</c:v>
                </c:pt>
                <c:pt idx="35841">
                  <c:v>0.88021990740740697</c:v>
                </c:pt>
                <c:pt idx="35842">
                  <c:v>0.88024305555555604</c:v>
                </c:pt>
                <c:pt idx="35843">
                  <c:v>0.88026620370370401</c:v>
                </c:pt>
                <c:pt idx="35844">
                  <c:v>0.88028935185185198</c:v>
                </c:pt>
                <c:pt idx="35845">
                  <c:v>0.88031250000000005</c:v>
                </c:pt>
                <c:pt idx="35846">
                  <c:v>0.88033564814814802</c:v>
                </c:pt>
                <c:pt idx="35847">
                  <c:v>0.88035879629629599</c:v>
                </c:pt>
                <c:pt idx="35848">
                  <c:v>0.88039351851851899</c:v>
                </c:pt>
                <c:pt idx="35849">
                  <c:v>0.88041666666666596</c:v>
                </c:pt>
                <c:pt idx="35850">
                  <c:v>0.88043981481481504</c:v>
                </c:pt>
                <c:pt idx="35851">
                  <c:v>0.880462962962963</c:v>
                </c:pt>
                <c:pt idx="35852">
                  <c:v>0.88048611111111097</c:v>
                </c:pt>
                <c:pt idx="35853">
                  <c:v>0.88050925925925905</c:v>
                </c:pt>
                <c:pt idx="35854">
                  <c:v>0.88053240740740801</c:v>
                </c:pt>
                <c:pt idx="35855">
                  <c:v>0.88055555555555598</c:v>
                </c:pt>
                <c:pt idx="35856">
                  <c:v>0.88059027777777799</c:v>
                </c:pt>
                <c:pt idx="35857">
                  <c:v>0.88061342592592595</c:v>
                </c:pt>
                <c:pt idx="35858">
                  <c:v>0.88063657407407403</c:v>
                </c:pt>
                <c:pt idx="35859">
                  <c:v>0.880659722222222</c:v>
                </c:pt>
                <c:pt idx="35860">
                  <c:v>0.88068287037036996</c:v>
                </c:pt>
                <c:pt idx="35861">
                  <c:v>0.88070601851851904</c:v>
                </c:pt>
                <c:pt idx="35862">
                  <c:v>0.88072916666666701</c:v>
                </c:pt>
                <c:pt idx="35863">
                  <c:v>0.88075231481481497</c:v>
                </c:pt>
                <c:pt idx="35864">
                  <c:v>0.88078703703703698</c:v>
                </c:pt>
                <c:pt idx="35865">
                  <c:v>0.88081018518518495</c:v>
                </c:pt>
                <c:pt idx="35866">
                  <c:v>0.88083333333333402</c:v>
                </c:pt>
                <c:pt idx="35867">
                  <c:v>0.88085648148148099</c:v>
                </c:pt>
                <c:pt idx="35868">
                  <c:v>0.88087962962962996</c:v>
                </c:pt>
                <c:pt idx="35869">
                  <c:v>0.88090277777777803</c:v>
                </c:pt>
                <c:pt idx="35870">
                  <c:v>0.880925925925926</c:v>
                </c:pt>
                <c:pt idx="35871">
                  <c:v>0.88094907407407397</c:v>
                </c:pt>
                <c:pt idx="35872">
                  <c:v>0.88097222222222205</c:v>
                </c:pt>
                <c:pt idx="35873">
                  <c:v>0.88100694444444505</c:v>
                </c:pt>
                <c:pt idx="35874">
                  <c:v>0.88103009259259302</c:v>
                </c:pt>
                <c:pt idx="35875">
                  <c:v>0.88105324074074098</c:v>
                </c:pt>
                <c:pt idx="35876">
                  <c:v>0.88107638888888895</c:v>
                </c:pt>
                <c:pt idx="35877">
                  <c:v>0.88109953703703703</c:v>
                </c:pt>
                <c:pt idx="35878">
                  <c:v>0.881122685185185</c:v>
                </c:pt>
                <c:pt idx="35879">
                  <c:v>0.88114583333333396</c:v>
                </c:pt>
                <c:pt idx="35880">
                  <c:v>0.88116898148148204</c:v>
                </c:pt>
                <c:pt idx="35881">
                  <c:v>0.88120370370370404</c:v>
                </c:pt>
                <c:pt idx="35882">
                  <c:v>0.88122685185185201</c:v>
                </c:pt>
                <c:pt idx="35883">
                  <c:v>0.88124999999999998</c:v>
                </c:pt>
                <c:pt idx="35884">
                  <c:v>0.88127314814814794</c:v>
                </c:pt>
                <c:pt idx="35885">
                  <c:v>0.88129629629629602</c:v>
                </c:pt>
                <c:pt idx="35886">
                  <c:v>0.88131944444444399</c:v>
                </c:pt>
                <c:pt idx="35887">
                  <c:v>0.88134259259259295</c:v>
                </c:pt>
                <c:pt idx="35888">
                  <c:v>0.88136574074074103</c:v>
                </c:pt>
                <c:pt idx="35889">
                  <c:v>0.881388888888889</c:v>
                </c:pt>
                <c:pt idx="35890">
                  <c:v>0.88142361111111101</c:v>
                </c:pt>
                <c:pt idx="35891">
                  <c:v>0.88144675925925897</c:v>
                </c:pt>
                <c:pt idx="35892">
                  <c:v>0.88146990740740705</c:v>
                </c:pt>
                <c:pt idx="35893">
                  <c:v>0.88149305555555602</c:v>
                </c:pt>
                <c:pt idx="35894">
                  <c:v>0.88151620370370298</c:v>
                </c:pt>
                <c:pt idx="35895">
                  <c:v>0.88153935185185195</c:v>
                </c:pt>
                <c:pt idx="35896">
                  <c:v>0.88156250000000003</c:v>
                </c:pt>
                <c:pt idx="35897">
                  <c:v>0.88158564814814799</c:v>
                </c:pt>
                <c:pt idx="35898">
                  <c:v>0.88162037037037</c:v>
                </c:pt>
                <c:pt idx="35899">
                  <c:v>0.88164351851851896</c:v>
                </c:pt>
                <c:pt idx="35900">
                  <c:v>0.88166666666666704</c:v>
                </c:pt>
                <c:pt idx="35901">
                  <c:v>0.88168981481481501</c:v>
                </c:pt>
                <c:pt idx="35902">
                  <c:v>0.88171296296296298</c:v>
                </c:pt>
                <c:pt idx="35903">
                  <c:v>0.88173611111111105</c:v>
                </c:pt>
                <c:pt idx="35904">
                  <c:v>0.88175925925925902</c:v>
                </c:pt>
                <c:pt idx="35905">
                  <c:v>0.88178240740740699</c:v>
                </c:pt>
                <c:pt idx="35906">
                  <c:v>0.88180555555555595</c:v>
                </c:pt>
                <c:pt idx="35907">
                  <c:v>0.88184027777777796</c:v>
                </c:pt>
                <c:pt idx="35908">
                  <c:v>0.88186342592592604</c:v>
                </c:pt>
                <c:pt idx="35909">
                  <c:v>0.881886574074074</c:v>
                </c:pt>
                <c:pt idx="35910">
                  <c:v>0.88190972222222197</c:v>
                </c:pt>
                <c:pt idx="35911">
                  <c:v>0.88193287037037105</c:v>
                </c:pt>
                <c:pt idx="35912">
                  <c:v>0.88195601851851901</c:v>
                </c:pt>
                <c:pt idx="35913">
                  <c:v>0.88197916666666698</c:v>
                </c:pt>
                <c:pt idx="35914">
                  <c:v>0.88200231481481495</c:v>
                </c:pt>
                <c:pt idx="35915">
                  <c:v>0.88203703703703695</c:v>
                </c:pt>
                <c:pt idx="35916">
                  <c:v>0.88206018518518503</c:v>
                </c:pt>
                <c:pt idx="35917">
                  <c:v>0.882083333333333</c:v>
                </c:pt>
                <c:pt idx="35918">
                  <c:v>0.88210648148148196</c:v>
                </c:pt>
                <c:pt idx="35919">
                  <c:v>0.88212962962963004</c:v>
                </c:pt>
                <c:pt idx="35920">
                  <c:v>0.88215277777777801</c:v>
                </c:pt>
                <c:pt idx="35921">
                  <c:v>0.88217592592592597</c:v>
                </c:pt>
                <c:pt idx="35922">
                  <c:v>0.88219907407407405</c:v>
                </c:pt>
                <c:pt idx="35923">
                  <c:v>0.88222222222222202</c:v>
                </c:pt>
                <c:pt idx="35924">
                  <c:v>0.88225694444444502</c:v>
                </c:pt>
                <c:pt idx="35925">
                  <c:v>0.88228009259259299</c:v>
                </c:pt>
                <c:pt idx="35926">
                  <c:v>0.88230324074074096</c:v>
                </c:pt>
                <c:pt idx="35927">
                  <c:v>0.88232638888888903</c:v>
                </c:pt>
                <c:pt idx="35928">
                  <c:v>0.882349537037037</c:v>
                </c:pt>
                <c:pt idx="35929">
                  <c:v>0.88237268518518497</c:v>
                </c:pt>
                <c:pt idx="35930">
                  <c:v>0.88239583333333405</c:v>
                </c:pt>
                <c:pt idx="35931">
                  <c:v>0.88243055555555605</c:v>
                </c:pt>
                <c:pt idx="35932">
                  <c:v>0.88245370370370402</c:v>
                </c:pt>
                <c:pt idx="35933">
                  <c:v>0.88247685185185198</c:v>
                </c:pt>
                <c:pt idx="35934">
                  <c:v>0.88249999999999995</c:v>
                </c:pt>
                <c:pt idx="35935">
                  <c:v>0.88252314814814803</c:v>
                </c:pt>
                <c:pt idx="35936">
                  <c:v>0.882546296296296</c:v>
                </c:pt>
                <c:pt idx="35937">
                  <c:v>0.88256944444444496</c:v>
                </c:pt>
                <c:pt idx="35938">
                  <c:v>0.88259259259259304</c:v>
                </c:pt>
                <c:pt idx="35939">
                  <c:v>0.88261574074074101</c:v>
                </c:pt>
                <c:pt idx="35940">
                  <c:v>0.88265046296296301</c:v>
                </c:pt>
                <c:pt idx="35941">
                  <c:v>0.88267361111111098</c:v>
                </c:pt>
                <c:pt idx="35942">
                  <c:v>0.88269675925925895</c:v>
                </c:pt>
                <c:pt idx="35943">
                  <c:v>0.88271990740740802</c:v>
                </c:pt>
                <c:pt idx="35944">
                  <c:v>0.88274305555555599</c:v>
                </c:pt>
                <c:pt idx="35945">
                  <c:v>0.88276620370370396</c:v>
                </c:pt>
                <c:pt idx="35946">
                  <c:v>0.88278935185185203</c:v>
                </c:pt>
                <c:pt idx="35947">
                  <c:v>0.8828125</c:v>
                </c:pt>
                <c:pt idx="35948">
                  <c:v>0.88283564814814797</c:v>
                </c:pt>
                <c:pt idx="35949">
                  <c:v>0.88287037037037097</c:v>
                </c:pt>
                <c:pt idx="35950">
                  <c:v>0.88289351851851905</c:v>
                </c:pt>
                <c:pt idx="35951">
                  <c:v>0.88291666666666702</c:v>
                </c:pt>
                <c:pt idx="35952">
                  <c:v>0.88293981481481498</c:v>
                </c:pt>
                <c:pt idx="35953">
                  <c:v>0.88296296296296295</c:v>
                </c:pt>
                <c:pt idx="35954">
                  <c:v>0.88298611111111103</c:v>
                </c:pt>
                <c:pt idx="35955">
                  <c:v>0.88300925925925899</c:v>
                </c:pt>
                <c:pt idx="35956">
                  <c:v>0.88303240740740696</c:v>
                </c:pt>
                <c:pt idx="35957">
                  <c:v>0.88305555555555604</c:v>
                </c:pt>
                <c:pt idx="35958">
                  <c:v>0.88309027777777804</c:v>
                </c:pt>
                <c:pt idx="35959">
                  <c:v>0.88311342592592601</c:v>
                </c:pt>
                <c:pt idx="35960">
                  <c:v>0.88313657407407398</c:v>
                </c:pt>
                <c:pt idx="35961">
                  <c:v>0.88315972222222205</c:v>
                </c:pt>
                <c:pt idx="35962">
                  <c:v>0.88318287037037102</c:v>
                </c:pt>
                <c:pt idx="35963">
                  <c:v>0.88320601851851899</c:v>
                </c:pt>
                <c:pt idx="35964">
                  <c:v>0.88322916666666695</c:v>
                </c:pt>
                <c:pt idx="35965">
                  <c:v>0.88325231481481503</c:v>
                </c:pt>
                <c:pt idx="35966">
                  <c:v>0.88328703703703704</c:v>
                </c:pt>
                <c:pt idx="35967">
                  <c:v>0.883310185185185</c:v>
                </c:pt>
                <c:pt idx="35968">
                  <c:v>0.88333333333333297</c:v>
                </c:pt>
                <c:pt idx="35969">
                  <c:v>0.88335648148148205</c:v>
                </c:pt>
                <c:pt idx="35970">
                  <c:v>0.88337962962963001</c:v>
                </c:pt>
                <c:pt idx="35971">
                  <c:v>0.88340277777777798</c:v>
                </c:pt>
                <c:pt idx="35972">
                  <c:v>0.88342592592592595</c:v>
                </c:pt>
                <c:pt idx="35973">
                  <c:v>0.88344907407407403</c:v>
                </c:pt>
                <c:pt idx="35974">
                  <c:v>0.88347222222222199</c:v>
                </c:pt>
                <c:pt idx="35975">
                  <c:v>0.883506944444444</c:v>
                </c:pt>
                <c:pt idx="35976">
                  <c:v>0.88353009259259296</c:v>
                </c:pt>
                <c:pt idx="35977">
                  <c:v>0.88355324074074104</c:v>
                </c:pt>
                <c:pt idx="35978">
                  <c:v>0.88357638888888901</c:v>
                </c:pt>
                <c:pt idx="35979">
                  <c:v>0.88359953703703698</c:v>
                </c:pt>
                <c:pt idx="35980">
                  <c:v>0.88362268518518505</c:v>
                </c:pt>
                <c:pt idx="35981">
                  <c:v>0.88364583333333402</c:v>
                </c:pt>
                <c:pt idx="35982">
                  <c:v>0.88366898148148199</c:v>
                </c:pt>
                <c:pt idx="35983">
                  <c:v>0.88370370370370399</c:v>
                </c:pt>
                <c:pt idx="35984">
                  <c:v>0.88372685185185196</c:v>
                </c:pt>
                <c:pt idx="35985">
                  <c:v>0.88375000000000004</c:v>
                </c:pt>
                <c:pt idx="35986">
                  <c:v>0.883773148148148</c:v>
                </c:pt>
                <c:pt idx="35987">
                  <c:v>0.88379629629629597</c:v>
                </c:pt>
                <c:pt idx="35988">
                  <c:v>0.88381944444444505</c:v>
                </c:pt>
                <c:pt idx="35989">
                  <c:v>0.88384259259259301</c:v>
                </c:pt>
                <c:pt idx="35990">
                  <c:v>0.88386574074074098</c:v>
                </c:pt>
                <c:pt idx="35991">
                  <c:v>0.88388888888888895</c:v>
                </c:pt>
                <c:pt idx="35992">
                  <c:v>0.88392361111111095</c:v>
                </c:pt>
                <c:pt idx="35993">
                  <c:v>0.88394675925925903</c:v>
                </c:pt>
                <c:pt idx="35994">
                  <c:v>0.883969907407407</c:v>
                </c:pt>
                <c:pt idx="35995">
                  <c:v>0.88399305555555596</c:v>
                </c:pt>
                <c:pt idx="35996">
                  <c:v>0.88401620370370404</c:v>
                </c:pt>
                <c:pt idx="35997">
                  <c:v>0.88403935185185201</c:v>
                </c:pt>
                <c:pt idx="35998">
                  <c:v>0.88406249999999997</c:v>
                </c:pt>
                <c:pt idx="35999">
                  <c:v>0.88408564814814805</c:v>
                </c:pt>
                <c:pt idx="36000">
                  <c:v>0.88410879629629602</c:v>
                </c:pt>
                <c:pt idx="36001">
                  <c:v>0.88414351851851902</c:v>
                </c:pt>
                <c:pt idx="36002">
                  <c:v>0.88416666666666699</c:v>
                </c:pt>
                <c:pt idx="36003">
                  <c:v>0.88418981481481496</c:v>
                </c:pt>
                <c:pt idx="36004">
                  <c:v>0.88421296296296303</c:v>
                </c:pt>
                <c:pt idx="36005">
                  <c:v>0.884236111111111</c:v>
                </c:pt>
                <c:pt idx="36006">
                  <c:v>0.88425925925925897</c:v>
                </c:pt>
                <c:pt idx="36007">
                  <c:v>0.88428240740740804</c:v>
                </c:pt>
                <c:pt idx="36008">
                  <c:v>0.88430555555555601</c:v>
                </c:pt>
                <c:pt idx="36009">
                  <c:v>0.88434027777777802</c:v>
                </c:pt>
                <c:pt idx="36010">
                  <c:v>0.88436342592592598</c:v>
                </c:pt>
                <c:pt idx="36011">
                  <c:v>0.88438657407407395</c:v>
                </c:pt>
                <c:pt idx="36012">
                  <c:v>0.88440972222222203</c:v>
                </c:pt>
                <c:pt idx="36013">
                  <c:v>0.88443287037036999</c:v>
                </c:pt>
                <c:pt idx="36014">
                  <c:v>0.88445601851851896</c:v>
                </c:pt>
                <c:pt idx="36015">
                  <c:v>0.88447916666666704</c:v>
                </c:pt>
                <c:pt idx="36016">
                  <c:v>0.88451388888888904</c:v>
                </c:pt>
                <c:pt idx="36017">
                  <c:v>0.88453703703703701</c:v>
                </c:pt>
                <c:pt idx="36018">
                  <c:v>0.88456018518518498</c:v>
                </c:pt>
                <c:pt idx="36019">
                  <c:v>0.88458333333333306</c:v>
                </c:pt>
                <c:pt idx="36020">
                  <c:v>0.88460648148148202</c:v>
                </c:pt>
                <c:pt idx="36021">
                  <c:v>0.88462962962962999</c:v>
                </c:pt>
                <c:pt idx="36022">
                  <c:v>0.88465277777777795</c:v>
                </c:pt>
                <c:pt idx="36023">
                  <c:v>0.88467592592592603</c:v>
                </c:pt>
                <c:pt idx="36024">
                  <c:v>0.884699074074074</c:v>
                </c:pt>
                <c:pt idx="36025">
                  <c:v>0.884733796296296</c:v>
                </c:pt>
                <c:pt idx="36026">
                  <c:v>0.88475694444444397</c:v>
                </c:pt>
                <c:pt idx="36027">
                  <c:v>0.88478009259259305</c:v>
                </c:pt>
                <c:pt idx="36028">
                  <c:v>0.88480324074074101</c:v>
                </c:pt>
                <c:pt idx="36029">
                  <c:v>0.88482638888888898</c:v>
                </c:pt>
                <c:pt idx="36030">
                  <c:v>0.88484953703703695</c:v>
                </c:pt>
                <c:pt idx="36031">
                  <c:v>0.88487268518518503</c:v>
                </c:pt>
                <c:pt idx="36032">
                  <c:v>0.88489583333333399</c:v>
                </c:pt>
                <c:pt idx="36033">
                  <c:v>0.88491898148148096</c:v>
                </c:pt>
                <c:pt idx="36034">
                  <c:v>0.88495370370370396</c:v>
                </c:pt>
                <c:pt idx="36035">
                  <c:v>0.88497685185185204</c:v>
                </c:pt>
                <c:pt idx="36036">
                  <c:v>0.88500000000000001</c:v>
                </c:pt>
                <c:pt idx="36037">
                  <c:v>0.88502314814814798</c:v>
                </c:pt>
                <c:pt idx="36038">
                  <c:v>0.88504629629629605</c:v>
                </c:pt>
                <c:pt idx="36039">
                  <c:v>0.88506944444444502</c:v>
                </c:pt>
                <c:pt idx="36040">
                  <c:v>0.88509259259259299</c:v>
                </c:pt>
                <c:pt idx="36041">
                  <c:v>0.88511574074074095</c:v>
                </c:pt>
                <c:pt idx="36042">
                  <c:v>0.88515046296296296</c:v>
                </c:pt>
                <c:pt idx="36043">
                  <c:v>0.88517361111111104</c:v>
                </c:pt>
                <c:pt idx="36044">
                  <c:v>0.885196759259259</c:v>
                </c:pt>
                <c:pt idx="36045">
                  <c:v>0.88521990740740697</c:v>
                </c:pt>
                <c:pt idx="36046">
                  <c:v>0.88524305555555605</c:v>
                </c:pt>
                <c:pt idx="36047">
                  <c:v>0.88526620370370401</c:v>
                </c:pt>
                <c:pt idx="36048">
                  <c:v>0.88528935185185198</c:v>
                </c:pt>
                <c:pt idx="36049">
                  <c:v>0.88531249999999995</c:v>
                </c:pt>
                <c:pt idx="36050">
                  <c:v>0.88534722222222195</c:v>
                </c:pt>
                <c:pt idx="36051">
                  <c:v>0.88537037037037103</c:v>
                </c:pt>
                <c:pt idx="36052">
                  <c:v>0.885393518518519</c:v>
                </c:pt>
                <c:pt idx="36053">
                  <c:v>0.88541666666666596</c:v>
                </c:pt>
                <c:pt idx="36054">
                  <c:v>0.88543981481481504</c:v>
                </c:pt>
                <c:pt idx="36055">
                  <c:v>0.88546296296296301</c:v>
                </c:pt>
                <c:pt idx="36056">
                  <c:v>0.88548611111111097</c:v>
                </c:pt>
                <c:pt idx="36057">
                  <c:v>0.88550925925925905</c:v>
                </c:pt>
                <c:pt idx="36058">
                  <c:v>0.88553240740740702</c:v>
                </c:pt>
                <c:pt idx="36059">
                  <c:v>0.88556712962963002</c:v>
                </c:pt>
                <c:pt idx="36060">
                  <c:v>0.88559027777777799</c:v>
                </c:pt>
                <c:pt idx="36061">
                  <c:v>0.88561342592592596</c:v>
                </c:pt>
                <c:pt idx="36062">
                  <c:v>0.88563657407407403</c:v>
                </c:pt>
                <c:pt idx="36063">
                  <c:v>0.885659722222222</c:v>
                </c:pt>
                <c:pt idx="36064">
                  <c:v>0.88568287037037097</c:v>
                </c:pt>
                <c:pt idx="36065">
                  <c:v>0.88570601851851904</c:v>
                </c:pt>
                <c:pt idx="36066">
                  <c:v>0.88572916666666701</c:v>
                </c:pt>
                <c:pt idx="36067">
                  <c:v>0.88575231481481498</c:v>
                </c:pt>
                <c:pt idx="36068">
                  <c:v>0.88578703703703698</c:v>
                </c:pt>
                <c:pt idx="36069">
                  <c:v>0.88581018518518495</c:v>
                </c:pt>
                <c:pt idx="36070">
                  <c:v>0.88583333333333403</c:v>
                </c:pt>
                <c:pt idx="36071">
                  <c:v>0.885856481481481</c:v>
                </c:pt>
                <c:pt idx="36072">
                  <c:v>0.88587962962962996</c:v>
                </c:pt>
                <c:pt idx="36073">
                  <c:v>0.88590277777777804</c:v>
                </c:pt>
                <c:pt idx="36074">
                  <c:v>0.88592592592592601</c:v>
                </c:pt>
                <c:pt idx="36075">
                  <c:v>0.88594907407407397</c:v>
                </c:pt>
                <c:pt idx="36076">
                  <c:v>0.88598379629629598</c:v>
                </c:pt>
                <c:pt idx="36077">
                  <c:v>0.88600694444444505</c:v>
                </c:pt>
                <c:pt idx="36078">
                  <c:v>0.88603009259259302</c:v>
                </c:pt>
                <c:pt idx="36079">
                  <c:v>0.88605324074074099</c:v>
                </c:pt>
                <c:pt idx="36080">
                  <c:v>0.88607638888888896</c:v>
                </c:pt>
                <c:pt idx="36081">
                  <c:v>0.88609953703703703</c:v>
                </c:pt>
                <c:pt idx="36082">
                  <c:v>0.886122685185185</c:v>
                </c:pt>
                <c:pt idx="36083">
                  <c:v>0.88614583333333397</c:v>
                </c:pt>
                <c:pt idx="36084">
                  <c:v>0.88616898148148204</c:v>
                </c:pt>
                <c:pt idx="36085">
                  <c:v>0.88620370370370405</c:v>
                </c:pt>
                <c:pt idx="36086">
                  <c:v>0.88622685185185202</c:v>
                </c:pt>
                <c:pt idx="36087">
                  <c:v>0.88624999999999998</c:v>
                </c:pt>
                <c:pt idx="36088">
                  <c:v>0.88627314814814795</c:v>
                </c:pt>
                <c:pt idx="36089">
                  <c:v>0.88629629629629603</c:v>
                </c:pt>
                <c:pt idx="36090">
                  <c:v>0.88631944444444499</c:v>
                </c:pt>
                <c:pt idx="36091">
                  <c:v>0.88634259259259296</c:v>
                </c:pt>
                <c:pt idx="36092">
                  <c:v>0.88636574074074104</c:v>
                </c:pt>
                <c:pt idx="36093">
                  <c:v>0.886388888888889</c:v>
                </c:pt>
                <c:pt idx="36094">
                  <c:v>0.88642361111111101</c:v>
                </c:pt>
                <c:pt idx="36095">
                  <c:v>0.88644675925925898</c:v>
                </c:pt>
                <c:pt idx="36096">
                  <c:v>0.88646990740740705</c:v>
                </c:pt>
                <c:pt idx="36097">
                  <c:v>0.88649305555555602</c:v>
                </c:pt>
                <c:pt idx="36098">
                  <c:v>0.88651620370370299</c:v>
                </c:pt>
                <c:pt idx="36099">
                  <c:v>0.88653935185185195</c:v>
                </c:pt>
                <c:pt idx="36100">
                  <c:v>0.88656250000000003</c:v>
                </c:pt>
                <c:pt idx="36101">
                  <c:v>0.886585648148148</c:v>
                </c:pt>
                <c:pt idx="36102">
                  <c:v>0.886620370370371</c:v>
                </c:pt>
                <c:pt idx="36103">
                  <c:v>0.88664351851851897</c:v>
                </c:pt>
                <c:pt idx="36104">
                  <c:v>0.88666666666666705</c:v>
                </c:pt>
                <c:pt idx="36105">
                  <c:v>0.88668981481481501</c:v>
                </c:pt>
                <c:pt idx="36106">
                  <c:v>0.88671296296296298</c:v>
                </c:pt>
                <c:pt idx="36107">
                  <c:v>0.88673611111111095</c:v>
                </c:pt>
                <c:pt idx="36108">
                  <c:v>0.88675925925926002</c:v>
                </c:pt>
                <c:pt idx="36109">
                  <c:v>0.88678240740740699</c:v>
                </c:pt>
                <c:pt idx="36110">
                  <c:v>0.88680555555555596</c:v>
                </c:pt>
                <c:pt idx="36111">
                  <c:v>0.88684027777777796</c:v>
                </c:pt>
                <c:pt idx="36112">
                  <c:v>0.88686342592592604</c:v>
                </c:pt>
                <c:pt idx="36113">
                  <c:v>0.88688657407407401</c:v>
                </c:pt>
                <c:pt idx="36114">
                  <c:v>0.88690972222222197</c:v>
                </c:pt>
                <c:pt idx="36115">
                  <c:v>0.88693287037037105</c:v>
                </c:pt>
                <c:pt idx="36116">
                  <c:v>0.88695601851851902</c:v>
                </c:pt>
                <c:pt idx="36117">
                  <c:v>0.88697916666666698</c:v>
                </c:pt>
                <c:pt idx="36118">
                  <c:v>0.88700231481481495</c:v>
                </c:pt>
                <c:pt idx="36119">
                  <c:v>0.88703703703703696</c:v>
                </c:pt>
                <c:pt idx="36120">
                  <c:v>0.88706018518518504</c:v>
                </c:pt>
                <c:pt idx="36121">
                  <c:v>0.887083333333333</c:v>
                </c:pt>
                <c:pt idx="36122">
                  <c:v>0.88710648148148197</c:v>
                </c:pt>
                <c:pt idx="36123">
                  <c:v>0.88712962962963005</c:v>
                </c:pt>
                <c:pt idx="36124">
                  <c:v>0.88715277777777801</c:v>
                </c:pt>
                <c:pt idx="36125">
                  <c:v>0.88717592592592598</c:v>
                </c:pt>
                <c:pt idx="36126">
                  <c:v>0.88719907407407395</c:v>
                </c:pt>
                <c:pt idx="36127">
                  <c:v>0.88723379629629595</c:v>
                </c:pt>
                <c:pt idx="36128">
                  <c:v>0.88725694444444403</c:v>
                </c:pt>
                <c:pt idx="36129">
                  <c:v>0.88728009259259299</c:v>
                </c:pt>
                <c:pt idx="36130">
                  <c:v>0.88730324074074096</c:v>
                </c:pt>
                <c:pt idx="36131">
                  <c:v>0.88732638888888904</c:v>
                </c:pt>
                <c:pt idx="36132">
                  <c:v>0.88734953703703701</c:v>
                </c:pt>
                <c:pt idx="36133">
                  <c:v>0.88737268518518497</c:v>
                </c:pt>
                <c:pt idx="36134">
                  <c:v>0.88739583333333405</c:v>
                </c:pt>
                <c:pt idx="36135">
                  <c:v>0.88741898148148202</c:v>
                </c:pt>
                <c:pt idx="36136">
                  <c:v>0.88744212962962898</c:v>
                </c:pt>
                <c:pt idx="36137">
                  <c:v>0.88747685185185199</c:v>
                </c:pt>
                <c:pt idx="36138">
                  <c:v>0.88749999999999996</c:v>
                </c:pt>
                <c:pt idx="36139">
                  <c:v>0.88752314814814803</c:v>
                </c:pt>
                <c:pt idx="36140">
                  <c:v>0.887546296296296</c:v>
                </c:pt>
                <c:pt idx="36141">
                  <c:v>0.88756944444444397</c:v>
                </c:pt>
                <c:pt idx="36142">
                  <c:v>0.88759259259259304</c:v>
                </c:pt>
                <c:pt idx="36143">
                  <c:v>0.88761574074074101</c:v>
                </c:pt>
                <c:pt idx="36144">
                  <c:v>0.88763888888888898</c:v>
                </c:pt>
                <c:pt idx="36145">
                  <c:v>0.88766203703703705</c:v>
                </c:pt>
                <c:pt idx="36146">
                  <c:v>0.88769675925925895</c:v>
                </c:pt>
                <c:pt idx="36147">
                  <c:v>0.88771990740740803</c:v>
                </c:pt>
                <c:pt idx="36148">
                  <c:v>0.88774305555555599</c:v>
                </c:pt>
                <c:pt idx="36149">
                  <c:v>0.88776620370370396</c:v>
                </c:pt>
                <c:pt idx="36150">
                  <c:v>0.88778935185185204</c:v>
                </c:pt>
                <c:pt idx="36151">
                  <c:v>0.8878125</c:v>
                </c:pt>
                <c:pt idx="36152">
                  <c:v>0.88783564814814797</c:v>
                </c:pt>
                <c:pt idx="36153">
                  <c:v>0.88785879629629705</c:v>
                </c:pt>
                <c:pt idx="36154">
                  <c:v>0.88789351851851905</c:v>
                </c:pt>
                <c:pt idx="36155">
                  <c:v>0.88791666666666702</c:v>
                </c:pt>
                <c:pt idx="36156">
                  <c:v>0.88793981481481499</c:v>
                </c:pt>
                <c:pt idx="36157">
                  <c:v>0.88796296296296295</c:v>
                </c:pt>
                <c:pt idx="36158">
                  <c:v>0.88798611111111103</c:v>
                </c:pt>
                <c:pt idx="36159">
                  <c:v>0.888009259259259</c:v>
                </c:pt>
                <c:pt idx="36160">
                  <c:v>0.88803240740740697</c:v>
                </c:pt>
                <c:pt idx="36161">
                  <c:v>0.88805555555555604</c:v>
                </c:pt>
                <c:pt idx="36162">
                  <c:v>0.88809027777777805</c:v>
                </c:pt>
                <c:pt idx="36163">
                  <c:v>0.88811342592592601</c:v>
                </c:pt>
                <c:pt idx="36164">
                  <c:v>0.88813657407407398</c:v>
                </c:pt>
                <c:pt idx="36165">
                  <c:v>0.88815972222222195</c:v>
                </c:pt>
                <c:pt idx="36166">
                  <c:v>0.88818287037037102</c:v>
                </c:pt>
                <c:pt idx="36167">
                  <c:v>0.88820601851851899</c:v>
                </c:pt>
                <c:pt idx="36168">
                  <c:v>0.88822916666666696</c:v>
                </c:pt>
                <c:pt idx="36169">
                  <c:v>0.88825231481481504</c:v>
                </c:pt>
                <c:pt idx="36170">
                  <c:v>0.888275462962963</c:v>
                </c:pt>
                <c:pt idx="36171">
                  <c:v>0.88831018518518501</c:v>
                </c:pt>
                <c:pt idx="36172">
                  <c:v>0.88833333333333298</c:v>
                </c:pt>
                <c:pt idx="36173">
                  <c:v>0.88835648148148105</c:v>
                </c:pt>
                <c:pt idx="36174">
                  <c:v>0.88837962962963002</c:v>
                </c:pt>
                <c:pt idx="36175">
                  <c:v>0.88840277777777799</c:v>
                </c:pt>
                <c:pt idx="36176">
                  <c:v>0.88842592592592595</c:v>
                </c:pt>
                <c:pt idx="36177">
                  <c:v>0.88844907407407403</c:v>
                </c:pt>
                <c:pt idx="36178">
                  <c:v>0.888472222222222</c:v>
                </c:pt>
                <c:pt idx="36179">
                  <c:v>0.88849537037036996</c:v>
                </c:pt>
                <c:pt idx="36180">
                  <c:v>0.88853009259259297</c:v>
                </c:pt>
                <c:pt idx="36181">
                  <c:v>0.88855324074074105</c:v>
                </c:pt>
                <c:pt idx="36182">
                  <c:v>0.88857638888888901</c:v>
                </c:pt>
                <c:pt idx="36183">
                  <c:v>0.88859953703703698</c:v>
                </c:pt>
                <c:pt idx="36184">
                  <c:v>0.88862268518518495</c:v>
                </c:pt>
                <c:pt idx="36185">
                  <c:v>0.88864583333333402</c:v>
                </c:pt>
                <c:pt idx="36186">
                  <c:v>0.88866898148148099</c:v>
                </c:pt>
                <c:pt idx="36187">
                  <c:v>0.88869212962962996</c:v>
                </c:pt>
                <c:pt idx="36188">
                  <c:v>0.88872685185185196</c:v>
                </c:pt>
                <c:pt idx="36189">
                  <c:v>0.88875000000000004</c:v>
                </c:pt>
                <c:pt idx="36190">
                  <c:v>0.88877314814814801</c:v>
                </c:pt>
                <c:pt idx="36191">
                  <c:v>0.88879629629629597</c:v>
                </c:pt>
                <c:pt idx="36192">
                  <c:v>0.88881944444444505</c:v>
                </c:pt>
                <c:pt idx="36193">
                  <c:v>0.88884259259259302</c:v>
                </c:pt>
                <c:pt idx="36194">
                  <c:v>0.88886574074074098</c:v>
                </c:pt>
                <c:pt idx="36195">
                  <c:v>0.88888888888888895</c:v>
                </c:pt>
                <c:pt idx="36196">
                  <c:v>0.88892361111111096</c:v>
                </c:pt>
                <c:pt idx="36197">
                  <c:v>0.88894675925925903</c:v>
                </c:pt>
                <c:pt idx="36198">
                  <c:v>0.888969907407407</c:v>
                </c:pt>
                <c:pt idx="36199">
                  <c:v>0.88899305555555597</c:v>
                </c:pt>
                <c:pt idx="36200">
                  <c:v>0.88901620370370404</c:v>
                </c:pt>
                <c:pt idx="36201">
                  <c:v>0.88903935185185201</c:v>
                </c:pt>
                <c:pt idx="36202">
                  <c:v>0.88906249999999998</c:v>
                </c:pt>
                <c:pt idx="36203">
                  <c:v>0.88908564814814794</c:v>
                </c:pt>
                <c:pt idx="36204">
                  <c:v>0.88912037037037095</c:v>
                </c:pt>
                <c:pt idx="36205">
                  <c:v>0.88914351851851903</c:v>
                </c:pt>
                <c:pt idx="36206">
                  <c:v>0.88916666666666699</c:v>
                </c:pt>
                <c:pt idx="36207">
                  <c:v>0.88918981481481496</c:v>
                </c:pt>
                <c:pt idx="36208">
                  <c:v>0.88921296296296304</c:v>
                </c:pt>
                <c:pt idx="36209">
                  <c:v>0.88923611111111101</c:v>
                </c:pt>
                <c:pt idx="36210">
                  <c:v>0.88925925925925897</c:v>
                </c:pt>
                <c:pt idx="36211">
                  <c:v>0.88928240740740705</c:v>
                </c:pt>
                <c:pt idx="36212">
                  <c:v>0.88930555555555602</c:v>
                </c:pt>
                <c:pt idx="36213">
                  <c:v>0.88934027777777802</c:v>
                </c:pt>
                <c:pt idx="36214">
                  <c:v>0.88936342592592599</c:v>
                </c:pt>
                <c:pt idx="36215">
                  <c:v>0.88938657407407395</c:v>
                </c:pt>
                <c:pt idx="36216">
                  <c:v>0.88940972222222203</c:v>
                </c:pt>
                <c:pt idx="36217">
                  <c:v>0.88943287037037</c:v>
                </c:pt>
                <c:pt idx="36218">
                  <c:v>0.88945601851851896</c:v>
                </c:pt>
                <c:pt idx="36219">
                  <c:v>0.88947916666666704</c:v>
                </c:pt>
                <c:pt idx="36220">
                  <c:v>0.88950231481481501</c:v>
                </c:pt>
                <c:pt idx="36221">
                  <c:v>0.88952546296296298</c:v>
                </c:pt>
                <c:pt idx="36222">
                  <c:v>0.88956018518518498</c:v>
                </c:pt>
                <c:pt idx="36223">
                  <c:v>0.88958333333333295</c:v>
                </c:pt>
                <c:pt idx="36224">
                  <c:v>0.88960648148148203</c:v>
                </c:pt>
                <c:pt idx="36225">
                  <c:v>0.88962962962962999</c:v>
                </c:pt>
                <c:pt idx="36226">
                  <c:v>0.88965277777777796</c:v>
                </c:pt>
                <c:pt idx="36227">
                  <c:v>0.88967592592592604</c:v>
                </c:pt>
                <c:pt idx="36228">
                  <c:v>0.889699074074074</c:v>
                </c:pt>
                <c:pt idx="36229">
                  <c:v>0.88972222222222197</c:v>
                </c:pt>
                <c:pt idx="36230">
                  <c:v>0.88974537037037105</c:v>
                </c:pt>
                <c:pt idx="36231">
                  <c:v>0.88978009259259305</c:v>
                </c:pt>
                <c:pt idx="36232">
                  <c:v>0.88980324074074102</c:v>
                </c:pt>
                <c:pt idx="36233">
                  <c:v>0.88982638888888899</c:v>
                </c:pt>
                <c:pt idx="36234">
                  <c:v>0.88984953703703695</c:v>
                </c:pt>
                <c:pt idx="36235">
                  <c:v>0.88987268518518503</c:v>
                </c:pt>
                <c:pt idx="36236">
                  <c:v>0.889895833333334</c:v>
                </c:pt>
                <c:pt idx="36237">
                  <c:v>0.88991898148148196</c:v>
                </c:pt>
                <c:pt idx="36238">
                  <c:v>0.88994212962963004</c:v>
                </c:pt>
                <c:pt idx="36239">
                  <c:v>0.88997685185185205</c:v>
                </c:pt>
                <c:pt idx="36240">
                  <c:v>0.89</c:v>
                </c:pt>
                <c:pt idx="36241">
                  <c:v>0.89002314814814798</c:v>
                </c:pt>
                <c:pt idx="36242">
                  <c:v>0.89004629629629595</c:v>
                </c:pt>
                <c:pt idx="36243">
                  <c:v>0.89006944444444502</c:v>
                </c:pt>
                <c:pt idx="36244">
                  <c:v>0.89009259259259299</c:v>
                </c:pt>
                <c:pt idx="36245">
                  <c:v>0.89011574074074096</c:v>
                </c:pt>
                <c:pt idx="36246">
                  <c:v>0.89013888888888903</c:v>
                </c:pt>
                <c:pt idx="36247">
                  <c:v>0.890162037037037</c:v>
                </c:pt>
                <c:pt idx="36248">
                  <c:v>0.89019675925925901</c:v>
                </c:pt>
                <c:pt idx="36249">
                  <c:v>0.89021990740740697</c:v>
                </c:pt>
                <c:pt idx="36250">
                  <c:v>0.89024305555555605</c:v>
                </c:pt>
                <c:pt idx="36251">
                  <c:v>0.89026620370370402</c:v>
                </c:pt>
                <c:pt idx="36252">
                  <c:v>0.89028935185185198</c:v>
                </c:pt>
                <c:pt idx="36253">
                  <c:v>0.89031249999999995</c:v>
                </c:pt>
                <c:pt idx="36254">
                  <c:v>0.89033564814814803</c:v>
                </c:pt>
                <c:pt idx="36255">
                  <c:v>0.890358796296296</c:v>
                </c:pt>
                <c:pt idx="36256">
                  <c:v>0.89038194444444396</c:v>
                </c:pt>
                <c:pt idx="36257">
                  <c:v>0.89041666666666697</c:v>
                </c:pt>
                <c:pt idx="36258">
                  <c:v>0.89043981481481504</c:v>
                </c:pt>
                <c:pt idx="36259">
                  <c:v>0.89046296296296301</c:v>
                </c:pt>
                <c:pt idx="36260">
                  <c:v>0.89048611111111098</c:v>
                </c:pt>
                <c:pt idx="36261">
                  <c:v>0.89050925925925895</c:v>
                </c:pt>
                <c:pt idx="36262">
                  <c:v>0.89053240740740702</c:v>
                </c:pt>
                <c:pt idx="36263">
                  <c:v>0.89055555555555599</c:v>
                </c:pt>
                <c:pt idx="36264">
                  <c:v>0.89057870370370396</c:v>
                </c:pt>
                <c:pt idx="36265">
                  <c:v>0.89061342592592596</c:v>
                </c:pt>
                <c:pt idx="36266">
                  <c:v>0.89063657407407404</c:v>
                </c:pt>
                <c:pt idx="36267">
                  <c:v>0.89065972222222201</c:v>
                </c:pt>
                <c:pt idx="36268">
                  <c:v>0.89068287037037097</c:v>
                </c:pt>
                <c:pt idx="36269">
                  <c:v>0.89070601851851905</c:v>
                </c:pt>
                <c:pt idx="36270">
                  <c:v>0.89072916666666702</c:v>
                </c:pt>
                <c:pt idx="36271">
                  <c:v>0.89075231481481498</c:v>
                </c:pt>
                <c:pt idx="36272">
                  <c:v>0.89077546296296295</c:v>
                </c:pt>
                <c:pt idx="36273">
                  <c:v>0.89079861111111103</c:v>
                </c:pt>
                <c:pt idx="36274">
                  <c:v>0.89083333333333303</c:v>
                </c:pt>
                <c:pt idx="36275">
                  <c:v>0.890856481481482</c:v>
                </c:pt>
                <c:pt idx="36276">
                  <c:v>0.89087962962962997</c:v>
                </c:pt>
                <c:pt idx="36277">
                  <c:v>0.89090277777777804</c:v>
                </c:pt>
                <c:pt idx="36278">
                  <c:v>0.89092592592592601</c:v>
                </c:pt>
                <c:pt idx="36279">
                  <c:v>0.89094907407407398</c:v>
                </c:pt>
                <c:pt idx="36280">
                  <c:v>0.89097222222222205</c:v>
                </c:pt>
                <c:pt idx="36281">
                  <c:v>0.89099537037037102</c:v>
                </c:pt>
                <c:pt idx="36282">
                  <c:v>0.89101851851851899</c:v>
                </c:pt>
                <c:pt idx="36283">
                  <c:v>0.89105324074074099</c:v>
                </c:pt>
                <c:pt idx="36284">
                  <c:v>0.89107638888888896</c:v>
                </c:pt>
                <c:pt idx="36285">
                  <c:v>0.89109953703703704</c:v>
                </c:pt>
                <c:pt idx="36286">
                  <c:v>0.891122685185185</c:v>
                </c:pt>
                <c:pt idx="36287">
                  <c:v>0.89114583333333397</c:v>
                </c:pt>
                <c:pt idx="36288">
                  <c:v>0.89116898148148205</c:v>
                </c:pt>
                <c:pt idx="36289">
                  <c:v>0.89119212962963001</c:v>
                </c:pt>
                <c:pt idx="36290">
                  <c:v>0.89121527777777798</c:v>
                </c:pt>
                <c:pt idx="36291">
                  <c:v>0.89123842592592595</c:v>
                </c:pt>
                <c:pt idx="36292">
                  <c:v>0.89127314814814795</c:v>
                </c:pt>
                <c:pt idx="36293">
                  <c:v>0.89129629629629703</c:v>
                </c:pt>
                <c:pt idx="36294">
                  <c:v>0.891319444444444</c:v>
                </c:pt>
                <c:pt idx="36295">
                  <c:v>0.89134259259259296</c:v>
                </c:pt>
                <c:pt idx="36296">
                  <c:v>0.89136574074074104</c:v>
                </c:pt>
                <c:pt idx="36297">
                  <c:v>0.89138888888888901</c:v>
                </c:pt>
                <c:pt idx="36298">
                  <c:v>0.89141203703703698</c:v>
                </c:pt>
                <c:pt idx="36299">
                  <c:v>0.89143518518518505</c:v>
                </c:pt>
                <c:pt idx="36300">
                  <c:v>0.89146990740740695</c:v>
                </c:pt>
                <c:pt idx="36301">
                  <c:v>0.89149305555555602</c:v>
                </c:pt>
                <c:pt idx="36302">
                  <c:v>0.89151620370370399</c:v>
                </c:pt>
                <c:pt idx="36303">
                  <c:v>0.89153935185185196</c:v>
                </c:pt>
                <c:pt idx="36304">
                  <c:v>0.89156250000000004</c:v>
                </c:pt>
                <c:pt idx="36305">
                  <c:v>0.891585648148148</c:v>
                </c:pt>
                <c:pt idx="36306">
                  <c:v>0.89160879629629597</c:v>
                </c:pt>
                <c:pt idx="36307">
                  <c:v>0.89163194444444505</c:v>
                </c:pt>
                <c:pt idx="36308">
                  <c:v>0.89166666666666705</c:v>
                </c:pt>
                <c:pt idx="36309">
                  <c:v>0.89168981481481502</c:v>
                </c:pt>
                <c:pt idx="36310">
                  <c:v>0.89171296296296299</c:v>
                </c:pt>
                <c:pt idx="36311">
                  <c:v>0.89173611111111095</c:v>
                </c:pt>
                <c:pt idx="36312">
                  <c:v>0.89175925925925903</c:v>
                </c:pt>
                <c:pt idx="36313">
                  <c:v>0.891782407407407</c:v>
                </c:pt>
                <c:pt idx="36314">
                  <c:v>0.89180555555555596</c:v>
                </c:pt>
                <c:pt idx="36315">
                  <c:v>0.89182870370370404</c:v>
                </c:pt>
                <c:pt idx="36316">
                  <c:v>0.89185185185185201</c:v>
                </c:pt>
                <c:pt idx="36317">
                  <c:v>0.89187499999999997</c:v>
                </c:pt>
                <c:pt idx="36318">
                  <c:v>0.89190972222222198</c:v>
                </c:pt>
                <c:pt idx="36319">
                  <c:v>0.89193287037036995</c:v>
                </c:pt>
                <c:pt idx="36320">
                  <c:v>0.89195601851851902</c:v>
                </c:pt>
                <c:pt idx="36321">
                  <c:v>0.89197916666666699</c:v>
                </c:pt>
                <c:pt idx="36322">
                  <c:v>0.89200231481481496</c:v>
                </c:pt>
                <c:pt idx="36323">
                  <c:v>0.89202546296296303</c:v>
                </c:pt>
                <c:pt idx="36324">
                  <c:v>0.892048611111111</c:v>
                </c:pt>
                <c:pt idx="36325">
                  <c:v>0.89207175925925897</c:v>
                </c:pt>
                <c:pt idx="36326">
                  <c:v>0.89209490740740804</c:v>
                </c:pt>
                <c:pt idx="36327">
                  <c:v>0.89212962962963005</c:v>
                </c:pt>
                <c:pt idx="36328">
                  <c:v>0.89215277777777802</c:v>
                </c:pt>
                <c:pt idx="36329">
                  <c:v>0.89217592592592598</c:v>
                </c:pt>
                <c:pt idx="36330">
                  <c:v>0.89219907407407395</c:v>
                </c:pt>
                <c:pt idx="36331">
                  <c:v>0.89222222222222203</c:v>
                </c:pt>
                <c:pt idx="36332">
                  <c:v>0.89224537037036999</c:v>
                </c:pt>
                <c:pt idx="36333">
                  <c:v>0.89226851851851896</c:v>
                </c:pt>
                <c:pt idx="36334">
                  <c:v>0.89229166666666704</c:v>
                </c:pt>
                <c:pt idx="36335">
                  <c:v>0.89232638888888904</c:v>
                </c:pt>
                <c:pt idx="36336">
                  <c:v>0.89234953703703701</c:v>
                </c:pt>
                <c:pt idx="36337">
                  <c:v>0.89237268518518498</c:v>
                </c:pt>
                <c:pt idx="36338">
                  <c:v>0.89239583333333405</c:v>
                </c:pt>
                <c:pt idx="36339">
                  <c:v>0.89241898148148202</c:v>
                </c:pt>
                <c:pt idx="36340">
                  <c:v>0.89244212962962899</c:v>
                </c:pt>
                <c:pt idx="36341">
                  <c:v>0.89246527777777795</c:v>
                </c:pt>
                <c:pt idx="36342">
                  <c:v>0.89248842592592603</c:v>
                </c:pt>
                <c:pt idx="36343">
                  <c:v>0.89252314814814804</c:v>
                </c:pt>
                <c:pt idx="36344">
                  <c:v>0.892546296296296</c:v>
                </c:pt>
                <c:pt idx="36345">
                  <c:v>0.89256944444444397</c:v>
                </c:pt>
                <c:pt idx="36346">
                  <c:v>0.89259259259259305</c:v>
                </c:pt>
                <c:pt idx="36347">
                  <c:v>0.89261574074074101</c:v>
                </c:pt>
                <c:pt idx="36348">
                  <c:v>0.89263888888888898</c:v>
                </c:pt>
                <c:pt idx="36349">
                  <c:v>0.89266203703703695</c:v>
                </c:pt>
                <c:pt idx="36350">
                  <c:v>0.89269675925925895</c:v>
                </c:pt>
                <c:pt idx="36351">
                  <c:v>0.89271990740740803</c:v>
                </c:pt>
                <c:pt idx="36352">
                  <c:v>0.892743055555556</c:v>
                </c:pt>
                <c:pt idx="36353">
                  <c:v>0.89276620370370396</c:v>
                </c:pt>
                <c:pt idx="36354">
                  <c:v>0.89278935185185204</c:v>
                </c:pt>
                <c:pt idx="36355">
                  <c:v>0.89281250000000001</c:v>
                </c:pt>
                <c:pt idx="36356">
                  <c:v>0.89283564814814798</c:v>
                </c:pt>
                <c:pt idx="36357">
                  <c:v>0.89285879629629605</c:v>
                </c:pt>
                <c:pt idx="36358">
                  <c:v>0.89288194444444502</c:v>
                </c:pt>
                <c:pt idx="36359">
                  <c:v>0.89291666666666702</c:v>
                </c:pt>
                <c:pt idx="36360">
                  <c:v>0.89293981481481499</c:v>
                </c:pt>
                <c:pt idx="36361">
                  <c:v>0.89296296296296296</c:v>
                </c:pt>
                <c:pt idx="36362">
                  <c:v>0.89298611111111104</c:v>
                </c:pt>
                <c:pt idx="36363">
                  <c:v>0.893009259259259</c:v>
                </c:pt>
                <c:pt idx="36364">
                  <c:v>0.89303240740740697</c:v>
                </c:pt>
                <c:pt idx="36365">
                  <c:v>0.89305555555555605</c:v>
                </c:pt>
                <c:pt idx="36366">
                  <c:v>0.89307870370370401</c:v>
                </c:pt>
                <c:pt idx="36367">
                  <c:v>0.89310185185185198</c:v>
                </c:pt>
                <c:pt idx="36368">
                  <c:v>0.89313657407407399</c:v>
                </c:pt>
                <c:pt idx="36369">
                  <c:v>0.89315972222222195</c:v>
                </c:pt>
                <c:pt idx="36370">
                  <c:v>0.89318287037037103</c:v>
                </c:pt>
                <c:pt idx="36371">
                  <c:v>0.893206018518519</c:v>
                </c:pt>
                <c:pt idx="36372">
                  <c:v>0.89322916666666696</c:v>
                </c:pt>
                <c:pt idx="36373">
                  <c:v>0.89325231481481504</c:v>
                </c:pt>
                <c:pt idx="36374">
                  <c:v>0.89327546296296301</c:v>
                </c:pt>
                <c:pt idx="36375">
                  <c:v>0.89329861111111097</c:v>
                </c:pt>
                <c:pt idx="36376">
                  <c:v>0.89332175925925905</c:v>
                </c:pt>
                <c:pt idx="36377">
                  <c:v>0.89335648148148195</c:v>
                </c:pt>
                <c:pt idx="36378">
                  <c:v>0.89337962962963002</c:v>
                </c:pt>
                <c:pt idx="36379">
                  <c:v>0.89340277777777799</c:v>
                </c:pt>
                <c:pt idx="36380">
                  <c:v>0.89342592592592596</c:v>
                </c:pt>
                <c:pt idx="36381">
                  <c:v>0.89344907407407403</c:v>
                </c:pt>
                <c:pt idx="36382">
                  <c:v>0.893472222222222</c:v>
                </c:pt>
                <c:pt idx="36383">
                  <c:v>0.89349537037037097</c:v>
                </c:pt>
                <c:pt idx="36384">
                  <c:v>0.89351851851851904</c:v>
                </c:pt>
                <c:pt idx="36385">
                  <c:v>0.89354166666666701</c:v>
                </c:pt>
                <c:pt idx="36386">
                  <c:v>0.89357638888888902</c:v>
                </c:pt>
                <c:pt idx="36387">
                  <c:v>0.89359953703703698</c:v>
                </c:pt>
                <c:pt idx="36388">
                  <c:v>0.89362268518518495</c:v>
                </c:pt>
                <c:pt idx="36389">
                  <c:v>0.89364583333333403</c:v>
                </c:pt>
                <c:pt idx="36390">
                  <c:v>0.893668981481481</c:v>
                </c:pt>
                <c:pt idx="36391">
                  <c:v>0.89369212962962996</c:v>
                </c:pt>
                <c:pt idx="36392">
                  <c:v>0.89371527777777804</c:v>
                </c:pt>
                <c:pt idx="36393">
                  <c:v>0.89373842592592601</c:v>
                </c:pt>
                <c:pt idx="36394">
                  <c:v>0.89376157407407397</c:v>
                </c:pt>
                <c:pt idx="36395">
                  <c:v>0.89379629629629598</c:v>
                </c:pt>
                <c:pt idx="36396">
                  <c:v>0.89381944444444505</c:v>
                </c:pt>
                <c:pt idx="36397">
                  <c:v>0.89384259259259302</c:v>
                </c:pt>
                <c:pt idx="36398">
                  <c:v>0.89386574074074099</c:v>
                </c:pt>
                <c:pt idx="36399">
                  <c:v>0.89388888888888896</c:v>
                </c:pt>
                <c:pt idx="36400">
                  <c:v>0.89391203703703703</c:v>
                </c:pt>
                <c:pt idx="36401">
                  <c:v>0.893935185185185</c:v>
                </c:pt>
                <c:pt idx="36402">
                  <c:v>0.89395833333333297</c:v>
                </c:pt>
                <c:pt idx="36403">
                  <c:v>0.89399305555555597</c:v>
                </c:pt>
                <c:pt idx="36404">
                  <c:v>0.89401620370370405</c:v>
                </c:pt>
                <c:pt idx="36405">
                  <c:v>0.89403935185185202</c:v>
                </c:pt>
                <c:pt idx="36406">
                  <c:v>0.89406249999999998</c:v>
                </c:pt>
                <c:pt idx="36407">
                  <c:v>0.89408564814814795</c:v>
                </c:pt>
                <c:pt idx="36408">
                  <c:v>0.89410879629629603</c:v>
                </c:pt>
                <c:pt idx="36409">
                  <c:v>0.89413194444444499</c:v>
                </c:pt>
                <c:pt idx="36410">
                  <c:v>0.89415509259259296</c:v>
                </c:pt>
                <c:pt idx="36411">
                  <c:v>0.89418981481481496</c:v>
                </c:pt>
                <c:pt idx="36412">
                  <c:v>0.89421296296296304</c:v>
                </c:pt>
                <c:pt idx="36413">
                  <c:v>0.89423611111111101</c:v>
                </c:pt>
                <c:pt idx="36414">
                  <c:v>0.89425925925925898</c:v>
                </c:pt>
                <c:pt idx="36415">
                  <c:v>0.89428240740740705</c:v>
                </c:pt>
                <c:pt idx="36416">
                  <c:v>0.89430555555555602</c:v>
                </c:pt>
                <c:pt idx="36417">
                  <c:v>0.89432870370370399</c:v>
                </c:pt>
                <c:pt idx="36418">
                  <c:v>0.89435185185185195</c:v>
                </c:pt>
                <c:pt idx="36419">
                  <c:v>0.89437500000000003</c:v>
                </c:pt>
                <c:pt idx="36420">
                  <c:v>0.89440972222222204</c:v>
                </c:pt>
                <c:pt idx="36421">
                  <c:v>0.89443287037037</c:v>
                </c:pt>
                <c:pt idx="36422">
                  <c:v>0.89445601851851897</c:v>
                </c:pt>
                <c:pt idx="36423">
                  <c:v>0.89447916666666705</c:v>
                </c:pt>
                <c:pt idx="36424">
                  <c:v>0.89450231481481501</c:v>
                </c:pt>
                <c:pt idx="36425">
                  <c:v>0.89452546296296298</c:v>
                </c:pt>
                <c:pt idx="36426">
                  <c:v>0.89454861111111095</c:v>
                </c:pt>
                <c:pt idx="36427">
                  <c:v>0.89457175925925903</c:v>
                </c:pt>
                <c:pt idx="36428">
                  <c:v>0.89460648148148203</c:v>
                </c:pt>
                <c:pt idx="36429">
                  <c:v>0.89462962962963</c:v>
                </c:pt>
                <c:pt idx="36430">
                  <c:v>0.89465277777777796</c:v>
                </c:pt>
                <c:pt idx="36431">
                  <c:v>0.89467592592592604</c:v>
                </c:pt>
                <c:pt idx="36432">
                  <c:v>0.89469907407407401</c:v>
                </c:pt>
                <c:pt idx="36433">
                  <c:v>0.89472222222222197</c:v>
                </c:pt>
                <c:pt idx="36434">
                  <c:v>0.89474537037037105</c:v>
                </c:pt>
                <c:pt idx="36435">
                  <c:v>0.89476851851851902</c:v>
                </c:pt>
                <c:pt idx="36436">
                  <c:v>0.89479166666666698</c:v>
                </c:pt>
                <c:pt idx="36437">
                  <c:v>0.89482638888888899</c:v>
                </c:pt>
                <c:pt idx="36438">
                  <c:v>0.89484953703703696</c:v>
                </c:pt>
                <c:pt idx="36439">
                  <c:v>0.89487268518518504</c:v>
                </c:pt>
                <c:pt idx="36440">
                  <c:v>0.894895833333334</c:v>
                </c:pt>
                <c:pt idx="36441">
                  <c:v>0.89491898148148197</c:v>
                </c:pt>
                <c:pt idx="36442">
                  <c:v>0.89494212962963005</c:v>
                </c:pt>
                <c:pt idx="36443">
                  <c:v>0.89496527777777801</c:v>
                </c:pt>
                <c:pt idx="36444">
                  <c:v>0.89498842592592598</c:v>
                </c:pt>
                <c:pt idx="36445">
                  <c:v>0.89502314814814798</c:v>
                </c:pt>
                <c:pt idx="36446">
                  <c:v>0.89504629629629595</c:v>
                </c:pt>
                <c:pt idx="36447">
                  <c:v>0.89506944444444503</c:v>
                </c:pt>
                <c:pt idx="36448">
                  <c:v>0.89509259259259299</c:v>
                </c:pt>
                <c:pt idx="36449">
                  <c:v>0.89511574074074096</c:v>
                </c:pt>
                <c:pt idx="36450">
                  <c:v>0.89513888888888904</c:v>
                </c:pt>
                <c:pt idx="36451">
                  <c:v>0.89516203703703701</c:v>
                </c:pt>
                <c:pt idx="36452">
                  <c:v>0.89518518518518497</c:v>
                </c:pt>
                <c:pt idx="36453">
                  <c:v>0.89520833333333305</c:v>
                </c:pt>
                <c:pt idx="36454">
                  <c:v>0.89524305555555606</c:v>
                </c:pt>
                <c:pt idx="36455">
                  <c:v>0.89526620370370402</c:v>
                </c:pt>
                <c:pt idx="36456">
                  <c:v>0.89528935185185199</c:v>
                </c:pt>
                <c:pt idx="36457">
                  <c:v>0.89531249999999996</c:v>
                </c:pt>
                <c:pt idx="36458">
                  <c:v>0.89533564814814803</c:v>
                </c:pt>
                <c:pt idx="36459">
                  <c:v>0.895358796296296</c:v>
                </c:pt>
                <c:pt idx="36460">
                  <c:v>0.89538194444444397</c:v>
                </c:pt>
                <c:pt idx="36461">
                  <c:v>0.89540509259259304</c:v>
                </c:pt>
                <c:pt idx="36462">
                  <c:v>0.89542824074074101</c:v>
                </c:pt>
                <c:pt idx="36463">
                  <c:v>0.89546296296296302</c:v>
                </c:pt>
                <c:pt idx="36464">
                  <c:v>0.89548611111111098</c:v>
                </c:pt>
                <c:pt idx="36465">
                  <c:v>0.89550925925925895</c:v>
                </c:pt>
                <c:pt idx="36466">
                  <c:v>0.89553240740740803</c:v>
                </c:pt>
                <c:pt idx="36467">
                  <c:v>0.89555555555555599</c:v>
                </c:pt>
                <c:pt idx="36468">
                  <c:v>0.89557870370370396</c:v>
                </c:pt>
                <c:pt idx="36469">
                  <c:v>0.89560185185185204</c:v>
                </c:pt>
                <c:pt idx="36470">
                  <c:v>0.895625</c:v>
                </c:pt>
                <c:pt idx="36471">
                  <c:v>0.89565972222222201</c:v>
                </c:pt>
                <c:pt idx="36472">
                  <c:v>0.89568287037036998</c:v>
                </c:pt>
                <c:pt idx="36473">
                  <c:v>0.89570601851851905</c:v>
                </c:pt>
                <c:pt idx="36474">
                  <c:v>0.89572916666666702</c:v>
                </c:pt>
                <c:pt idx="36475">
                  <c:v>0.89575231481481499</c:v>
                </c:pt>
                <c:pt idx="36476">
                  <c:v>0.89577546296296295</c:v>
                </c:pt>
                <c:pt idx="36477">
                  <c:v>0.89579861111111103</c:v>
                </c:pt>
                <c:pt idx="36478">
                  <c:v>0.895821759259259</c:v>
                </c:pt>
                <c:pt idx="36479">
                  <c:v>0.895856481481481</c:v>
                </c:pt>
                <c:pt idx="36480">
                  <c:v>0.89587962962962997</c:v>
                </c:pt>
                <c:pt idx="36481">
                  <c:v>0.89590277777777805</c:v>
                </c:pt>
                <c:pt idx="36482">
                  <c:v>0.89592592592592601</c:v>
                </c:pt>
                <c:pt idx="36483">
                  <c:v>0.89594907407407398</c:v>
                </c:pt>
                <c:pt idx="36484">
                  <c:v>0.89597222222222195</c:v>
                </c:pt>
                <c:pt idx="36485">
                  <c:v>0.89599537037037102</c:v>
                </c:pt>
                <c:pt idx="36486">
                  <c:v>0.89601851851851899</c:v>
                </c:pt>
                <c:pt idx="36487">
                  <c:v>0.896053240740741</c:v>
                </c:pt>
                <c:pt idx="36488">
                  <c:v>0.89607638888888896</c:v>
                </c:pt>
                <c:pt idx="36489">
                  <c:v>0.89609953703703704</c:v>
                </c:pt>
                <c:pt idx="36490">
                  <c:v>0.89612268518518501</c:v>
                </c:pt>
                <c:pt idx="36491">
                  <c:v>0.89614583333333397</c:v>
                </c:pt>
                <c:pt idx="36492">
                  <c:v>0.89616898148148105</c:v>
                </c:pt>
                <c:pt idx="36493">
                  <c:v>0.89619212962963002</c:v>
                </c:pt>
                <c:pt idx="36494">
                  <c:v>0.89621527777777799</c:v>
                </c:pt>
                <c:pt idx="36495">
                  <c:v>0.89623842592592595</c:v>
                </c:pt>
                <c:pt idx="36496">
                  <c:v>0.89627314814814796</c:v>
                </c:pt>
                <c:pt idx="36497">
                  <c:v>0.89629629629629703</c:v>
                </c:pt>
                <c:pt idx="36498">
                  <c:v>0.896319444444444</c:v>
                </c:pt>
                <c:pt idx="36499">
                  <c:v>0.89634259259259297</c:v>
                </c:pt>
                <c:pt idx="36500">
                  <c:v>0.89636574074074105</c:v>
                </c:pt>
                <c:pt idx="36501">
                  <c:v>0.89638888888888901</c:v>
                </c:pt>
                <c:pt idx="36502">
                  <c:v>0.89641203703703698</c:v>
                </c:pt>
                <c:pt idx="36503">
                  <c:v>0.89643518518518495</c:v>
                </c:pt>
                <c:pt idx="36504">
                  <c:v>0.89646990740740795</c:v>
                </c:pt>
                <c:pt idx="36505">
                  <c:v>0.89649305555555603</c:v>
                </c:pt>
                <c:pt idx="36506">
                  <c:v>0.896516203703704</c:v>
                </c:pt>
                <c:pt idx="36507">
                  <c:v>0.89653935185185196</c:v>
                </c:pt>
                <c:pt idx="36508">
                  <c:v>0.89656250000000004</c:v>
                </c:pt>
                <c:pt idx="36509">
                  <c:v>0.89658564814814801</c:v>
                </c:pt>
                <c:pt idx="36510">
                  <c:v>0.89660879629629597</c:v>
                </c:pt>
                <c:pt idx="36511">
                  <c:v>0.89663194444444505</c:v>
                </c:pt>
                <c:pt idx="36512">
                  <c:v>0.89666666666666694</c:v>
                </c:pt>
                <c:pt idx="36513">
                  <c:v>0.89668981481481502</c:v>
                </c:pt>
                <c:pt idx="36514">
                  <c:v>0.89671296296296299</c:v>
                </c:pt>
                <c:pt idx="36515">
                  <c:v>0.89673611111111096</c:v>
                </c:pt>
                <c:pt idx="36516">
                  <c:v>0.89675925925925903</c:v>
                </c:pt>
                <c:pt idx="36517">
                  <c:v>0.896782407407407</c:v>
                </c:pt>
                <c:pt idx="36518">
                  <c:v>0.89680555555555597</c:v>
                </c:pt>
                <c:pt idx="36519">
                  <c:v>0.89682870370370404</c:v>
                </c:pt>
                <c:pt idx="36520">
                  <c:v>0.89686342592592605</c:v>
                </c:pt>
                <c:pt idx="36521">
                  <c:v>0.89688657407407402</c:v>
                </c:pt>
                <c:pt idx="36522">
                  <c:v>0.89690972222222198</c:v>
                </c:pt>
                <c:pt idx="36523">
                  <c:v>0.89693287037037095</c:v>
                </c:pt>
                <c:pt idx="36524">
                  <c:v>0.89695601851851903</c:v>
                </c:pt>
                <c:pt idx="36525">
                  <c:v>0.89697916666666699</c:v>
                </c:pt>
                <c:pt idx="36526">
                  <c:v>0.89700231481481496</c:v>
                </c:pt>
                <c:pt idx="36527">
                  <c:v>0.89702546296296304</c:v>
                </c:pt>
                <c:pt idx="36528">
                  <c:v>0.89706018518518504</c:v>
                </c:pt>
                <c:pt idx="36529">
                  <c:v>0.89708333333333301</c:v>
                </c:pt>
                <c:pt idx="36530">
                  <c:v>0.89710648148148098</c:v>
                </c:pt>
                <c:pt idx="36531">
                  <c:v>0.89712962962963005</c:v>
                </c:pt>
                <c:pt idx="36532">
                  <c:v>0.89715277777777802</c:v>
                </c:pt>
                <c:pt idx="36533">
                  <c:v>0.89717592592592599</c:v>
                </c:pt>
                <c:pt idx="36534">
                  <c:v>0.89719907407407395</c:v>
                </c:pt>
                <c:pt idx="36535">
                  <c:v>0.89722222222222203</c:v>
                </c:pt>
                <c:pt idx="36536">
                  <c:v>0.89724537037037</c:v>
                </c:pt>
                <c:pt idx="36537">
                  <c:v>0.897280092592593</c:v>
                </c:pt>
                <c:pt idx="36538">
                  <c:v>0.89730324074074097</c:v>
                </c:pt>
                <c:pt idx="36539">
                  <c:v>0.89732638888888905</c:v>
                </c:pt>
                <c:pt idx="36540">
                  <c:v>0.89734953703703701</c:v>
                </c:pt>
                <c:pt idx="36541">
                  <c:v>0.89737268518518498</c:v>
                </c:pt>
                <c:pt idx="36542">
                  <c:v>0.89739583333333395</c:v>
                </c:pt>
                <c:pt idx="36543">
                  <c:v>0.89741898148148203</c:v>
                </c:pt>
                <c:pt idx="36544">
                  <c:v>0.89744212962962999</c:v>
                </c:pt>
                <c:pt idx="36545">
                  <c:v>0.897476851851852</c:v>
                </c:pt>
                <c:pt idx="36546">
                  <c:v>0.89749999999999996</c:v>
                </c:pt>
                <c:pt idx="36547">
                  <c:v>0.89752314814814804</c:v>
                </c:pt>
                <c:pt idx="36548">
                  <c:v>0.89754629629629601</c:v>
                </c:pt>
                <c:pt idx="36549">
                  <c:v>0.89756944444444497</c:v>
                </c:pt>
                <c:pt idx="36550">
                  <c:v>0.89759259259259305</c:v>
                </c:pt>
                <c:pt idx="36551">
                  <c:v>0.89761574074074102</c:v>
                </c:pt>
                <c:pt idx="36552">
                  <c:v>0.89763888888888899</c:v>
                </c:pt>
                <c:pt idx="36553">
                  <c:v>0.89766203703703695</c:v>
                </c:pt>
                <c:pt idx="36554">
                  <c:v>0.89769675925925896</c:v>
                </c:pt>
                <c:pt idx="36555">
                  <c:v>0.89771990740740804</c:v>
                </c:pt>
                <c:pt idx="36556">
                  <c:v>0.897743055555556</c:v>
                </c:pt>
                <c:pt idx="36557">
                  <c:v>0.89776620370370397</c:v>
                </c:pt>
                <c:pt idx="36558">
                  <c:v>0.89778935185185205</c:v>
                </c:pt>
                <c:pt idx="36559">
                  <c:v>0.89781250000000001</c:v>
                </c:pt>
                <c:pt idx="36560">
                  <c:v>0.89783564814814798</c:v>
                </c:pt>
                <c:pt idx="36561">
                  <c:v>0.89785879629629595</c:v>
                </c:pt>
                <c:pt idx="36562">
                  <c:v>0.89789351851851895</c:v>
                </c:pt>
                <c:pt idx="36563">
                  <c:v>0.89791666666666703</c:v>
                </c:pt>
                <c:pt idx="36564">
                  <c:v>0.897939814814815</c:v>
                </c:pt>
                <c:pt idx="36565">
                  <c:v>0.89796296296296296</c:v>
                </c:pt>
                <c:pt idx="36566">
                  <c:v>0.89798611111111104</c:v>
                </c:pt>
                <c:pt idx="36567">
                  <c:v>0.89800925925925901</c:v>
                </c:pt>
                <c:pt idx="36568">
                  <c:v>0.89803240740740697</c:v>
                </c:pt>
                <c:pt idx="36569">
                  <c:v>0.89805555555555605</c:v>
                </c:pt>
                <c:pt idx="36570">
                  <c:v>0.89807870370370402</c:v>
                </c:pt>
                <c:pt idx="36571">
                  <c:v>0.89811342592592602</c:v>
                </c:pt>
                <c:pt idx="36572">
                  <c:v>0.89813657407407399</c:v>
                </c:pt>
                <c:pt idx="36573">
                  <c:v>0.89815972222222196</c:v>
                </c:pt>
                <c:pt idx="36574">
                  <c:v>0.89818287037037103</c:v>
                </c:pt>
                <c:pt idx="36575">
                  <c:v>0.898206018518519</c:v>
                </c:pt>
                <c:pt idx="36576">
                  <c:v>0.89822916666666697</c:v>
                </c:pt>
                <c:pt idx="36577">
                  <c:v>0.89825231481481504</c:v>
                </c:pt>
                <c:pt idx="36578">
                  <c:v>0.89827546296296301</c:v>
                </c:pt>
                <c:pt idx="36579">
                  <c:v>0.89831018518518502</c:v>
                </c:pt>
                <c:pt idx="36580">
                  <c:v>0.89833333333333298</c:v>
                </c:pt>
                <c:pt idx="36581">
                  <c:v>0.89835648148148195</c:v>
                </c:pt>
                <c:pt idx="36582">
                  <c:v>0.89837962962963003</c:v>
                </c:pt>
                <c:pt idx="36583">
                  <c:v>0.89840277777777799</c:v>
                </c:pt>
                <c:pt idx="36584">
                  <c:v>0.89842592592592596</c:v>
                </c:pt>
                <c:pt idx="36585">
                  <c:v>0.89844907407407404</c:v>
                </c:pt>
                <c:pt idx="36586">
                  <c:v>0.89847222222222201</c:v>
                </c:pt>
                <c:pt idx="36587">
                  <c:v>0.89849537037037097</c:v>
                </c:pt>
                <c:pt idx="36588">
                  <c:v>0.89853009259259298</c:v>
                </c:pt>
                <c:pt idx="36589">
                  <c:v>0.89855324074074105</c:v>
                </c:pt>
                <c:pt idx="36590">
                  <c:v>0.89857638888888902</c:v>
                </c:pt>
                <c:pt idx="36591">
                  <c:v>0.89859953703703699</c:v>
                </c:pt>
                <c:pt idx="36592">
                  <c:v>0.89862268518518496</c:v>
                </c:pt>
                <c:pt idx="36593">
                  <c:v>0.89864583333333403</c:v>
                </c:pt>
                <c:pt idx="36594">
                  <c:v>0.898668981481482</c:v>
                </c:pt>
                <c:pt idx="36595">
                  <c:v>0.89869212962962997</c:v>
                </c:pt>
                <c:pt idx="36596">
                  <c:v>0.89872685185185197</c:v>
                </c:pt>
                <c:pt idx="36597">
                  <c:v>0.89875000000000005</c:v>
                </c:pt>
                <c:pt idx="36598">
                  <c:v>0.89877314814814802</c:v>
                </c:pt>
                <c:pt idx="36599">
                  <c:v>0.89879629629629598</c:v>
                </c:pt>
                <c:pt idx="36600">
                  <c:v>0.89881944444444495</c:v>
                </c:pt>
                <c:pt idx="36601">
                  <c:v>0.89884259259259303</c:v>
                </c:pt>
                <c:pt idx="36602">
                  <c:v>0.89886574074074099</c:v>
                </c:pt>
                <c:pt idx="36603">
                  <c:v>0.89888888888888896</c:v>
                </c:pt>
                <c:pt idx="36604">
                  <c:v>0.89891203703703704</c:v>
                </c:pt>
                <c:pt idx="36605">
                  <c:v>0.89894675925925904</c:v>
                </c:pt>
                <c:pt idx="36606">
                  <c:v>0.89896990740740701</c:v>
                </c:pt>
                <c:pt idx="36607">
                  <c:v>0.89899305555555598</c:v>
                </c:pt>
                <c:pt idx="36608">
                  <c:v>0.89901620370370405</c:v>
                </c:pt>
                <c:pt idx="36609">
                  <c:v>0.89903935185185202</c:v>
                </c:pt>
                <c:pt idx="36610">
                  <c:v>0.89906249999999999</c:v>
                </c:pt>
                <c:pt idx="36611">
                  <c:v>0.89908564814814795</c:v>
                </c:pt>
                <c:pt idx="36612">
                  <c:v>0.89910879629629703</c:v>
                </c:pt>
                <c:pt idx="36613">
                  <c:v>0.89914351851851904</c:v>
                </c:pt>
                <c:pt idx="36614">
                  <c:v>0.899166666666667</c:v>
                </c:pt>
                <c:pt idx="36615">
                  <c:v>0.89918981481481497</c:v>
                </c:pt>
                <c:pt idx="36616">
                  <c:v>0.89921296296296305</c:v>
                </c:pt>
                <c:pt idx="36617">
                  <c:v>0.89923611111111101</c:v>
                </c:pt>
                <c:pt idx="36618">
                  <c:v>0.89925925925925898</c:v>
                </c:pt>
                <c:pt idx="36619">
                  <c:v>0.89928240740740695</c:v>
                </c:pt>
                <c:pt idx="36620">
                  <c:v>0.89930555555555602</c:v>
                </c:pt>
                <c:pt idx="36621">
                  <c:v>0.89934027777777803</c:v>
                </c:pt>
                <c:pt idx="36622">
                  <c:v>0.899363425925926</c:v>
                </c:pt>
                <c:pt idx="36623">
                  <c:v>0.89938657407407396</c:v>
                </c:pt>
                <c:pt idx="36624">
                  <c:v>0.89940972222222204</c:v>
                </c:pt>
                <c:pt idx="36625">
                  <c:v>0.89943287037037001</c:v>
                </c:pt>
                <c:pt idx="36626">
                  <c:v>0.89945601851851897</c:v>
                </c:pt>
                <c:pt idx="36627">
                  <c:v>0.89947916666666705</c:v>
                </c:pt>
                <c:pt idx="36628">
                  <c:v>0.89950231481481502</c:v>
                </c:pt>
                <c:pt idx="36629">
                  <c:v>0.89952546296296299</c:v>
                </c:pt>
                <c:pt idx="36630">
                  <c:v>0.89956018518518499</c:v>
                </c:pt>
                <c:pt idx="36631">
                  <c:v>0.89958333333333296</c:v>
                </c:pt>
                <c:pt idx="36632">
                  <c:v>0.89960648148148203</c:v>
                </c:pt>
                <c:pt idx="36633">
                  <c:v>0.89962962962963</c:v>
                </c:pt>
                <c:pt idx="36634">
                  <c:v>0.89965277777777797</c:v>
                </c:pt>
                <c:pt idx="36635">
                  <c:v>0.89967592592592605</c:v>
                </c:pt>
                <c:pt idx="36636">
                  <c:v>0.89969907407407401</c:v>
                </c:pt>
                <c:pt idx="36637">
                  <c:v>0.89972222222222198</c:v>
                </c:pt>
                <c:pt idx="36638">
                  <c:v>0.89974537037037094</c:v>
                </c:pt>
                <c:pt idx="36639">
                  <c:v>0.89978009259259295</c:v>
                </c:pt>
                <c:pt idx="36640">
                  <c:v>0.89980324074074103</c:v>
                </c:pt>
                <c:pt idx="36641">
                  <c:v>0.89982638888888899</c:v>
                </c:pt>
                <c:pt idx="36642">
                  <c:v>0.89984953703703696</c:v>
                </c:pt>
                <c:pt idx="36643">
                  <c:v>0.89987268518518504</c:v>
                </c:pt>
                <c:pt idx="36644">
                  <c:v>0.89989583333333401</c:v>
                </c:pt>
                <c:pt idx="36645">
                  <c:v>0.89991898148148097</c:v>
                </c:pt>
                <c:pt idx="36646">
                  <c:v>0.89994212962963005</c:v>
                </c:pt>
                <c:pt idx="36647">
                  <c:v>0.89996527777777802</c:v>
                </c:pt>
                <c:pt idx="36648">
                  <c:v>0.9</c:v>
                </c:pt>
                <c:pt idx="36649">
                  <c:v>0.90002314814814799</c:v>
                </c:pt>
                <c:pt idx="36650">
                  <c:v>0.90004629629629596</c:v>
                </c:pt>
                <c:pt idx="36651">
                  <c:v>0.90006944444444503</c:v>
                </c:pt>
                <c:pt idx="36652">
                  <c:v>0.900092592592593</c:v>
                </c:pt>
                <c:pt idx="36653">
                  <c:v>0.90011574074073997</c:v>
                </c:pt>
                <c:pt idx="36654">
                  <c:v>0.90013888888888904</c:v>
                </c:pt>
                <c:pt idx="36655">
                  <c:v>0.90016203703703701</c:v>
                </c:pt>
                <c:pt idx="36656">
                  <c:v>0.90019675925925902</c:v>
                </c:pt>
                <c:pt idx="36657">
                  <c:v>0.90021990740740698</c:v>
                </c:pt>
                <c:pt idx="36658">
                  <c:v>0.90024305555555595</c:v>
                </c:pt>
                <c:pt idx="36659">
                  <c:v>0.90026620370370403</c:v>
                </c:pt>
                <c:pt idx="36660">
                  <c:v>0.90028935185185199</c:v>
                </c:pt>
                <c:pt idx="36661">
                  <c:v>0.90031249999999996</c:v>
                </c:pt>
                <c:pt idx="36662">
                  <c:v>0.90033564814814804</c:v>
                </c:pt>
                <c:pt idx="36663">
                  <c:v>0.900358796296296</c:v>
                </c:pt>
                <c:pt idx="36664">
                  <c:v>0.90038194444444397</c:v>
                </c:pt>
                <c:pt idx="36665">
                  <c:v>0.90040509259259305</c:v>
                </c:pt>
                <c:pt idx="36666">
                  <c:v>0.90043981481481505</c:v>
                </c:pt>
                <c:pt idx="36667">
                  <c:v>0.90046296296296302</c:v>
                </c:pt>
                <c:pt idx="36668">
                  <c:v>0.90048611111111099</c:v>
                </c:pt>
                <c:pt idx="36669">
                  <c:v>0.90050925925925895</c:v>
                </c:pt>
                <c:pt idx="36670">
                  <c:v>0.90053240740740703</c:v>
                </c:pt>
                <c:pt idx="36671">
                  <c:v>0.900555555555556</c:v>
                </c:pt>
                <c:pt idx="36672">
                  <c:v>0.90057870370370297</c:v>
                </c:pt>
                <c:pt idx="36673">
                  <c:v>0.90060185185185204</c:v>
                </c:pt>
                <c:pt idx="36674">
                  <c:v>0.90063657407407405</c:v>
                </c:pt>
                <c:pt idx="36675">
                  <c:v>0.90065972222222201</c:v>
                </c:pt>
                <c:pt idx="36676">
                  <c:v>0.90068287037036998</c:v>
                </c:pt>
                <c:pt idx="36677">
                  <c:v>0.90070601851851895</c:v>
                </c:pt>
                <c:pt idx="36678">
                  <c:v>0.90072916666666702</c:v>
                </c:pt>
                <c:pt idx="36679">
                  <c:v>0.90075231481481499</c:v>
                </c:pt>
                <c:pt idx="36680">
                  <c:v>0.90077546296296296</c:v>
                </c:pt>
                <c:pt idx="36681">
                  <c:v>0.90079861111111104</c:v>
                </c:pt>
                <c:pt idx="36682">
                  <c:v>0.90083333333333304</c:v>
                </c:pt>
                <c:pt idx="36683">
                  <c:v>0.90085648148148101</c:v>
                </c:pt>
                <c:pt idx="36684">
                  <c:v>0.90087962962962997</c:v>
                </c:pt>
                <c:pt idx="36685">
                  <c:v>0.90090277777777805</c:v>
                </c:pt>
                <c:pt idx="36686">
                  <c:v>0.90092592592592602</c:v>
                </c:pt>
                <c:pt idx="36687">
                  <c:v>0.90094907407407399</c:v>
                </c:pt>
                <c:pt idx="36688">
                  <c:v>0.90097222222222195</c:v>
                </c:pt>
                <c:pt idx="36689">
                  <c:v>0.90099537037037103</c:v>
                </c:pt>
                <c:pt idx="36690">
                  <c:v>0.901018518518519</c:v>
                </c:pt>
                <c:pt idx="36691">
                  <c:v>0.901053240740741</c:v>
                </c:pt>
                <c:pt idx="36692">
                  <c:v>0.90107638888888897</c:v>
                </c:pt>
                <c:pt idx="36693">
                  <c:v>0.90109953703703705</c:v>
                </c:pt>
                <c:pt idx="36694">
                  <c:v>0.90112268518518501</c:v>
                </c:pt>
                <c:pt idx="36695">
                  <c:v>0.90114583333333398</c:v>
                </c:pt>
                <c:pt idx="36696">
                  <c:v>0.90116898148148095</c:v>
                </c:pt>
                <c:pt idx="36697">
                  <c:v>0.90119212962963002</c:v>
                </c:pt>
                <c:pt idx="36698">
                  <c:v>0.90121527777777799</c:v>
                </c:pt>
                <c:pt idx="36699">
                  <c:v>0.90123842592592596</c:v>
                </c:pt>
                <c:pt idx="36700">
                  <c:v>0.90127314814814796</c:v>
                </c:pt>
                <c:pt idx="36701">
                  <c:v>0.90129629629629604</c:v>
                </c:pt>
                <c:pt idx="36702">
                  <c:v>0.90131944444444401</c:v>
                </c:pt>
                <c:pt idx="36703">
                  <c:v>0.90134259259259297</c:v>
                </c:pt>
                <c:pt idx="36704">
                  <c:v>0.90136574074074105</c:v>
                </c:pt>
                <c:pt idx="36705">
                  <c:v>0.90138888888888902</c:v>
                </c:pt>
                <c:pt idx="36706">
                  <c:v>0.90141203703703698</c:v>
                </c:pt>
                <c:pt idx="36707">
                  <c:v>0.90143518518518495</c:v>
                </c:pt>
                <c:pt idx="36708">
                  <c:v>0.90146990740740696</c:v>
                </c:pt>
                <c:pt idx="36709">
                  <c:v>0.90149305555555603</c:v>
                </c:pt>
                <c:pt idx="36710">
                  <c:v>0.901516203703704</c:v>
                </c:pt>
                <c:pt idx="36711">
                  <c:v>0.90153935185185197</c:v>
                </c:pt>
                <c:pt idx="36712">
                  <c:v>0.90156250000000004</c:v>
                </c:pt>
                <c:pt idx="36713">
                  <c:v>0.90158564814814801</c:v>
                </c:pt>
                <c:pt idx="36714">
                  <c:v>0.90160879629629598</c:v>
                </c:pt>
                <c:pt idx="36715">
                  <c:v>0.90163194444444505</c:v>
                </c:pt>
                <c:pt idx="36716">
                  <c:v>0.90165509259259302</c:v>
                </c:pt>
                <c:pt idx="36717">
                  <c:v>0.90168981481481503</c:v>
                </c:pt>
                <c:pt idx="36718">
                  <c:v>0.90171296296296299</c:v>
                </c:pt>
                <c:pt idx="36719">
                  <c:v>0.90173611111111096</c:v>
                </c:pt>
                <c:pt idx="36720">
                  <c:v>0.90175925925925904</c:v>
                </c:pt>
                <c:pt idx="36721">
                  <c:v>0.90178240740740701</c:v>
                </c:pt>
                <c:pt idx="36722">
                  <c:v>0.90180555555555597</c:v>
                </c:pt>
                <c:pt idx="36723">
                  <c:v>0.90182870370370405</c:v>
                </c:pt>
                <c:pt idx="36724">
                  <c:v>0.90185185185185202</c:v>
                </c:pt>
                <c:pt idx="36725">
                  <c:v>0.90187499999999998</c:v>
                </c:pt>
                <c:pt idx="36726">
                  <c:v>0.90190972222222199</c:v>
                </c:pt>
                <c:pt idx="36727">
                  <c:v>0.90193287037036995</c:v>
                </c:pt>
                <c:pt idx="36728">
                  <c:v>0.90195601851851903</c:v>
                </c:pt>
                <c:pt idx="36729">
                  <c:v>0.901979166666667</c:v>
                </c:pt>
                <c:pt idx="36730">
                  <c:v>0.90200231481481496</c:v>
                </c:pt>
                <c:pt idx="36731">
                  <c:v>0.90202546296296304</c:v>
                </c:pt>
                <c:pt idx="36732">
                  <c:v>0.90204861111111101</c:v>
                </c:pt>
                <c:pt idx="36733">
                  <c:v>0.90207175925925898</c:v>
                </c:pt>
                <c:pt idx="36734">
                  <c:v>0.90209490740740705</c:v>
                </c:pt>
                <c:pt idx="36735">
                  <c:v>0.90212962962962995</c:v>
                </c:pt>
                <c:pt idx="36736">
                  <c:v>0.90215277777777803</c:v>
                </c:pt>
                <c:pt idx="36737">
                  <c:v>0.90217592592592599</c:v>
                </c:pt>
                <c:pt idx="36738">
                  <c:v>0.90219907407407396</c:v>
                </c:pt>
                <c:pt idx="36739">
                  <c:v>0.90222222222222204</c:v>
                </c:pt>
                <c:pt idx="36740">
                  <c:v>0.902245370370371</c:v>
                </c:pt>
                <c:pt idx="36741">
                  <c:v>0.90226851851851897</c:v>
                </c:pt>
                <c:pt idx="36742">
                  <c:v>0.90229166666666705</c:v>
                </c:pt>
                <c:pt idx="36743">
                  <c:v>0.90232638888888905</c:v>
                </c:pt>
                <c:pt idx="36744">
                  <c:v>0.90234953703703702</c:v>
                </c:pt>
                <c:pt idx="36745">
                  <c:v>0.90237268518518499</c:v>
                </c:pt>
                <c:pt idx="36746">
                  <c:v>0.90239583333333295</c:v>
                </c:pt>
                <c:pt idx="36747">
                  <c:v>0.90241898148148103</c:v>
                </c:pt>
                <c:pt idx="36748">
                  <c:v>0.902442129629629</c:v>
                </c:pt>
                <c:pt idx="36749">
                  <c:v>0.90246527777777796</c:v>
                </c:pt>
                <c:pt idx="36750">
                  <c:v>0.90248842592592604</c:v>
                </c:pt>
                <c:pt idx="36751">
                  <c:v>0.90252314814814805</c:v>
                </c:pt>
                <c:pt idx="36752">
                  <c:v>0.90254629629629601</c:v>
                </c:pt>
                <c:pt idx="36753">
                  <c:v>0.90256944444444398</c:v>
                </c:pt>
                <c:pt idx="36754">
                  <c:v>0.90259259259259295</c:v>
                </c:pt>
                <c:pt idx="36755">
                  <c:v>0.90261574074074102</c:v>
                </c:pt>
                <c:pt idx="36756">
                  <c:v>0.90263888888888899</c:v>
                </c:pt>
                <c:pt idx="36757">
                  <c:v>0.90266203703703696</c:v>
                </c:pt>
                <c:pt idx="36758">
                  <c:v>0.90268518518518504</c:v>
                </c:pt>
                <c:pt idx="36759">
                  <c:v>0.902708333333333</c:v>
                </c:pt>
                <c:pt idx="36760">
                  <c:v>0.90274305555555601</c:v>
                </c:pt>
                <c:pt idx="36761">
                  <c:v>0.90276620370370397</c:v>
                </c:pt>
                <c:pt idx="36762">
                  <c:v>0.90278935185185205</c:v>
                </c:pt>
                <c:pt idx="36763">
                  <c:v>0.90281250000000002</c:v>
                </c:pt>
                <c:pt idx="36764">
                  <c:v>0.90283564814814798</c:v>
                </c:pt>
                <c:pt idx="36765">
                  <c:v>0.90285879629629595</c:v>
                </c:pt>
                <c:pt idx="36766">
                  <c:v>0.90288194444444403</c:v>
                </c:pt>
                <c:pt idx="36767">
                  <c:v>0.90290509259259299</c:v>
                </c:pt>
                <c:pt idx="36768">
                  <c:v>0.902939814814815</c:v>
                </c:pt>
                <c:pt idx="36769">
                  <c:v>0.90296296296296297</c:v>
                </c:pt>
                <c:pt idx="36770">
                  <c:v>0.90298611111111104</c:v>
                </c:pt>
                <c:pt idx="36771">
                  <c:v>0.90300925925925901</c:v>
                </c:pt>
                <c:pt idx="36772">
                  <c:v>0.90303240740740698</c:v>
                </c:pt>
                <c:pt idx="36773">
                  <c:v>0.90305555555555606</c:v>
                </c:pt>
                <c:pt idx="36774">
                  <c:v>0.90307870370370402</c:v>
                </c:pt>
                <c:pt idx="36775">
                  <c:v>0.90310185185185199</c:v>
                </c:pt>
                <c:pt idx="36776">
                  <c:v>0.90313657407407399</c:v>
                </c:pt>
                <c:pt idx="36777">
                  <c:v>0.90315972222222196</c:v>
                </c:pt>
                <c:pt idx="36778">
                  <c:v>0.90318287037037004</c:v>
                </c:pt>
                <c:pt idx="36779">
                  <c:v>0.903206018518519</c:v>
                </c:pt>
                <c:pt idx="36780">
                  <c:v>0.90322916666666697</c:v>
                </c:pt>
                <c:pt idx="36781">
                  <c:v>0.90325231481481505</c:v>
                </c:pt>
                <c:pt idx="36782">
                  <c:v>0.90327546296296302</c:v>
                </c:pt>
                <c:pt idx="36783">
                  <c:v>0.90329861111111098</c:v>
                </c:pt>
                <c:pt idx="36784">
                  <c:v>0.90332175925925895</c:v>
                </c:pt>
                <c:pt idx="36785">
                  <c:v>0.90335648148148096</c:v>
                </c:pt>
                <c:pt idx="36786">
                  <c:v>0.90337962962963003</c:v>
                </c:pt>
                <c:pt idx="36787">
                  <c:v>0.903402777777778</c:v>
                </c:pt>
                <c:pt idx="36788">
                  <c:v>0.90342592592592597</c:v>
                </c:pt>
                <c:pt idx="36789">
                  <c:v>0.90344907407407404</c:v>
                </c:pt>
                <c:pt idx="36790">
                  <c:v>0.90347222222222201</c:v>
                </c:pt>
                <c:pt idx="36791">
                  <c:v>0.90349537037036998</c:v>
                </c:pt>
                <c:pt idx="36792">
                  <c:v>0.90351851851851905</c:v>
                </c:pt>
                <c:pt idx="36793">
                  <c:v>0.90355324074073995</c:v>
                </c:pt>
                <c:pt idx="36794">
                  <c:v>0.90357638888888903</c:v>
                </c:pt>
                <c:pt idx="36795">
                  <c:v>0.90359953703703699</c:v>
                </c:pt>
                <c:pt idx="36796">
                  <c:v>0.90362268518518496</c:v>
                </c:pt>
                <c:pt idx="36797">
                  <c:v>0.90364583333333404</c:v>
                </c:pt>
                <c:pt idx="36798">
                  <c:v>0.903668981481481</c:v>
                </c:pt>
                <c:pt idx="36799">
                  <c:v>0.90369212962962997</c:v>
                </c:pt>
                <c:pt idx="36800">
                  <c:v>0.90371527777777805</c:v>
                </c:pt>
                <c:pt idx="36801">
                  <c:v>0.90373842592592601</c:v>
                </c:pt>
                <c:pt idx="36802">
                  <c:v>0.90376157407407398</c:v>
                </c:pt>
                <c:pt idx="36803">
                  <c:v>0.90379629629629599</c:v>
                </c:pt>
                <c:pt idx="36804">
                  <c:v>0.90381944444444395</c:v>
                </c:pt>
                <c:pt idx="36805">
                  <c:v>0.90384259259259303</c:v>
                </c:pt>
                <c:pt idx="36806">
                  <c:v>0.903865740740741</c:v>
                </c:pt>
                <c:pt idx="36807">
                  <c:v>0.90388888888888896</c:v>
                </c:pt>
                <c:pt idx="36808">
                  <c:v>0.90391203703703704</c:v>
                </c:pt>
                <c:pt idx="36809">
                  <c:v>0.90393518518518501</c:v>
                </c:pt>
                <c:pt idx="36810">
                  <c:v>0.90395833333333298</c:v>
                </c:pt>
                <c:pt idx="36811">
                  <c:v>0.90399305555555598</c:v>
                </c:pt>
                <c:pt idx="36812">
                  <c:v>0.90401620370370395</c:v>
                </c:pt>
                <c:pt idx="36813">
                  <c:v>0.90403935185185202</c:v>
                </c:pt>
                <c:pt idx="36814">
                  <c:v>0.90406249999999999</c:v>
                </c:pt>
                <c:pt idx="36815">
                  <c:v>0.90408564814814796</c:v>
                </c:pt>
                <c:pt idx="36816">
                  <c:v>0.90410879629629604</c:v>
                </c:pt>
                <c:pt idx="36817">
                  <c:v>0.904131944444444</c:v>
                </c:pt>
                <c:pt idx="36818">
                  <c:v>0.90415509259259297</c:v>
                </c:pt>
                <c:pt idx="36819">
                  <c:v>0.90418981481481497</c:v>
                </c:pt>
                <c:pt idx="36820">
                  <c:v>0.90421296296296305</c:v>
                </c:pt>
                <c:pt idx="36821">
                  <c:v>0.90423611111111102</c:v>
                </c:pt>
                <c:pt idx="36822">
                  <c:v>0.90425925925925899</c:v>
                </c:pt>
                <c:pt idx="36823">
                  <c:v>0.90428240740740695</c:v>
                </c:pt>
                <c:pt idx="36824">
                  <c:v>0.90430555555555603</c:v>
                </c:pt>
                <c:pt idx="36825">
                  <c:v>0.904328703703704</c:v>
                </c:pt>
                <c:pt idx="36826">
                  <c:v>0.90435185185185196</c:v>
                </c:pt>
                <c:pt idx="36827">
                  <c:v>0.90437500000000004</c:v>
                </c:pt>
                <c:pt idx="36828">
                  <c:v>0.90440972222222205</c:v>
                </c:pt>
                <c:pt idx="36829">
                  <c:v>0.90443287037037001</c:v>
                </c:pt>
                <c:pt idx="36830">
                  <c:v>0.90445601851851898</c:v>
                </c:pt>
                <c:pt idx="36831">
                  <c:v>0.90447916666666595</c:v>
                </c:pt>
                <c:pt idx="36832">
                  <c:v>0.90450231481481502</c:v>
                </c:pt>
                <c:pt idx="36833">
                  <c:v>0.90452546296296299</c:v>
                </c:pt>
                <c:pt idx="36834">
                  <c:v>0.90454861111111096</c:v>
                </c:pt>
                <c:pt idx="36835">
                  <c:v>0.90457175925925903</c:v>
                </c:pt>
                <c:pt idx="36836">
                  <c:v>0.904594907407407</c:v>
                </c:pt>
                <c:pt idx="36837">
                  <c:v>0.90462962962963001</c:v>
                </c:pt>
                <c:pt idx="36838">
                  <c:v>0.90465277777777797</c:v>
                </c:pt>
                <c:pt idx="36839">
                  <c:v>0.90467592592592605</c:v>
                </c:pt>
                <c:pt idx="36840">
                  <c:v>0.90469907407407402</c:v>
                </c:pt>
                <c:pt idx="36841">
                  <c:v>0.90472222222222198</c:v>
                </c:pt>
                <c:pt idx="36842">
                  <c:v>0.90474537037037095</c:v>
                </c:pt>
                <c:pt idx="36843">
                  <c:v>0.90476851851851903</c:v>
                </c:pt>
                <c:pt idx="36844">
                  <c:v>0.90479166666666699</c:v>
                </c:pt>
                <c:pt idx="36845">
                  <c:v>0.904826388888889</c:v>
                </c:pt>
                <c:pt idx="36846">
                  <c:v>0.90484953703703697</c:v>
                </c:pt>
                <c:pt idx="36847">
                  <c:v>0.90487268518518504</c:v>
                </c:pt>
                <c:pt idx="36848">
                  <c:v>0.90489583333333401</c:v>
                </c:pt>
                <c:pt idx="36849">
                  <c:v>0.90491898148148098</c:v>
                </c:pt>
                <c:pt idx="36850">
                  <c:v>0.90494212962963005</c:v>
                </c:pt>
                <c:pt idx="36851">
                  <c:v>0.90496527777777802</c:v>
                </c:pt>
                <c:pt idx="36852">
                  <c:v>0.90498842592592599</c:v>
                </c:pt>
                <c:pt idx="36853">
                  <c:v>0.90502314814814799</c:v>
                </c:pt>
                <c:pt idx="36854">
                  <c:v>0.90504629629629596</c:v>
                </c:pt>
                <c:pt idx="36855">
                  <c:v>0.90506944444444504</c:v>
                </c:pt>
                <c:pt idx="36856">
                  <c:v>0.905092592592593</c:v>
                </c:pt>
                <c:pt idx="36857">
                  <c:v>0.90511574074074097</c:v>
                </c:pt>
                <c:pt idx="36858">
                  <c:v>0.90513888888888905</c:v>
                </c:pt>
                <c:pt idx="36859">
                  <c:v>0.90516203703703701</c:v>
                </c:pt>
                <c:pt idx="36860">
                  <c:v>0.90518518518518498</c:v>
                </c:pt>
                <c:pt idx="36861">
                  <c:v>0.90521990740740699</c:v>
                </c:pt>
                <c:pt idx="36862">
                  <c:v>0.90524305555555595</c:v>
                </c:pt>
                <c:pt idx="36863">
                  <c:v>0.90526620370370403</c:v>
                </c:pt>
                <c:pt idx="36864">
                  <c:v>0.905289351851852</c:v>
                </c:pt>
                <c:pt idx="36865">
                  <c:v>0.90531249999999996</c:v>
                </c:pt>
                <c:pt idx="36866">
                  <c:v>0.90533564814814804</c:v>
                </c:pt>
                <c:pt idx="36867">
                  <c:v>0.90535879629629601</c:v>
                </c:pt>
                <c:pt idx="36868">
                  <c:v>0.90538194444444497</c:v>
                </c:pt>
                <c:pt idx="36869">
                  <c:v>0.90540509259259305</c:v>
                </c:pt>
                <c:pt idx="36870">
                  <c:v>0.90543981481481495</c:v>
                </c:pt>
                <c:pt idx="36871">
                  <c:v>0.90546296296296302</c:v>
                </c:pt>
                <c:pt idx="36872">
                  <c:v>0.90548611111111099</c:v>
                </c:pt>
                <c:pt idx="36873">
                  <c:v>0.90550925925925896</c:v>
                </c:pt>
                <c:pt idx="36874">
                  <c:v>0.90553240740740704</c:v>
                </c:pt>
                <c:pt idx="36875">
                  <c:v>0.905555555555556</c:v>
                </c:pt>
                <c:pt idx="36876">
                  <c:v>0.90557870370370397</c:v>
                </c:pt>
                <c:pt idx="36877">
                  <c:v>0.90560185185185205</c:v>
                </c:pt>
                <c:pt idx="36878">
                  <c:v>0.90562500000000001</c:v>
                </c:pt>
                <c:pt idx="36879">
                  <c:v>0.90565972222222202</c:v>
                </c:pt>
                <c:pt idx="36880">
                  <c:v>0.90568287037037098</c:v>
                </c:pt>
                <c:pt idx="36881">
                  <c:v>0.90570601851851895</c:v>
                </c:pt>
                <c:pt idx="36882">
                  <c:v>0.90572916666666703</c:v>
                </c:pt>
                <c:pt idx="36883">
                  <c:v>0.905752314814815</c:v>
                </c:pt>
                <c:pt idx="36884">
                  <c:v>0.90577546296296296</c:v>
                </c:pt>
                <c:pt idx="36885">
                  <c:v>0.90579861111111104</c:v>
                </c:pt>
                <c:pt idx="36886">
                  <c:v>0.90582175925925901</c:v>
                </c:pt>
                <c:pt idx="36887">
                  <c:v>0.90584490740740797</c:v>
                </c:pt>
                <c:pt idx="36888">
                  <c:v>0.90587962962962998</c:v>
                </c:pt>
                <c:pt idx="36889">
                  <c:v>0.90590277777777795</c:v>
                </c:pt>
                <c:pt idx="36890">
                  <c:v>0.90592592592592602</c:v>
                </c:pt>
                <c:pt idx="36891">
                  <c:v>0.90594907407407399</c:v>
                </c:pt>
                <c:pt idx="36892">
                  <c:v>0.90597222222222196</c:v>
                </c:pt>
                <c:pt idx="36893">
                  <c:v>0.90599537037037103</c:v>
                </c:pt>
                <c:pt idx="36894">
                  <c:v>0.906018518518519</c:v>
                </c:pt>
                <c:pt idx="36895">
                  <c:v>0.90604166666666697</c:v>
                </c:pt>
                <c:pt idx="36896">
                  <c:v>0.90606481481481504</c:v>
                </c:pt>
                <c:pt idx="36897">
                  <c:v>0.90609953703703705</c:v>
                </c:pt>
                <c:pt idx="36898">
                  <c:v>0.90612268518518502</c:v>
                </c:pt>
                <c:pt idx="36899">
                  <c:v>0.90614583333333398</c:v>
                </c:pt>
                <c:pt idx="36900">
                  <c:v>0.90616898148148095</c:v>
                </c:pt>
                <c:pt idx="36901">
                  <c:v>0.90619212962963003</c:v>
                </c:pt>
                <c:pt idx="36902">
                  <c:v>0.90621527777777799</c:v>
                </c:pt>
                <c:pt idx="36903">
                  <c:v>0.90623842592592596</c:v>
                </c:pt>
                <c:pt idx="36904">
                  <c:v>0.90626157407407404</c:v>
                </c:pt>
                <c:pt idx="36905">
                  <c:v>0.90629629629629604</c:v>
                </c:pt>
                <c:pt idx="36906">
                  <c:v>0.90631944444444401</c:v>
                </c:pt>
                <c:pt idx="36907">
                  <c:v>0.90634259259259298</c:v>
                </c:pt>
                <c:pt idx="36908">
                  <c:v>0.90636574074073994</c:v>
                </c:pt>
                <c:pt idx="36909">
                  <c:v>0.90638888888888902</c:v>
                </c:pt>
                <c:pt idx="36910">
                  <c:v>0.90641203703703699</c:v>
                </c:pt>
                <c:pt idx="36911">
                  <c:v>0.90643518518518496</c:v>
                </c:pt>
                <c:pt idx="36912">
                  <c:v>0.90645833333333303</c:v>
                </c:pt>
                <c:pt idx="36913">
                  <c:v>0.906481481481482</c:v>
                </c:pt>
                <c:pt idx="36914">
                  <c:v>0.906516203703704</c:v>
                </c:pt>
                <c:pt idx="36915">
                  <c:v>0.90653935185185197</c:v>
                </c:pt>
                <c:pt idx="36916">
                  <c:v>0.90656250000000005</c:v>
                </c:pt>
                <c:pt idx="36917">
                  <c:v>0.90658564814814802</c:v>
                </c:pt>
                <c:pt idx="36918">
                  <c:v>0.90660879629629598</c:v>
                </c:pt>
                <c:pt idx="36919">
                  <c:v>0.90663194444444395</c:v>
                </c:pt>
                <c:pt idx="36920">
                  <c:v>0.90665509259259303</c:v>
                </c:pt>
                <c:pt idx="36921">
                  <c:v>0.90667824074074099</c:v>
                </c:pt>
                <c:pt idx="36922">
                  <c:v>0.906712962962963</c:v>
                </c:pt>
                <c:pt idx="36923">
                  <c:v>0.90673611111111097</c:v>
                </c:pt>
                <c:pt idx="36924">
                  <c:v>0.90675925925925904</c:v>
                </c:pt>
                <c:pt idx="36925">
                  <c:v>0.90678240740740701</c:v>
                </c:pt>
                <c:pt idx="36926">
                  <c:v>0.90680555555555598</c:v>
                </c:pt>
                <c:pt idx="36927">
                  <c:v>0.90682870370370405</c:v>
                </c:pt>
                <c:pt idx="36928">
                  <c:v>0.90685185185185202</c:v>
                </c:pt>
                <c:pt idx="36929">
                  <c:v>0.90687499999999999</c:v>
                </c:pt>
                <c:pt idx="36930">
                  <c:v>0.90690972222222199</c:v>
                </c:pt>
                <c:pt idx="36931">
                  <c:v>0.90693287037036996</c:v>
                </c:pt>
                <c:pt idx="36932">
                  <c:v>0.90695601851851904</c:v>
                </c:pt>
                <c:pt idx="36933">
                  <c:v>0.906979166666667</c:v>
                </c:pt>
                <c:pt idx="36934">
                  <c:v>0.90700231481481497</c:v>
                </c:pt>
                <c:pt idx="36935">
                  <c:v>0.90702546296296305</c:v>
                </c:pt>
                <c:pt idx="36936">
                  <c:v>0.90704861111111101</c:v>
                </c:pt>
                <c:pt idx="36937">
                  <c:v>0.90707175925925898</c:v>
                </c:pt>
                <c:pt idx="36938">
                  <c:v>0.90709490740740695</c:v>
                </c:pt>
                <c:pt idx="36939">
                  <c:v>0.90712962962962995</c:v>
                </c:pt>
                <c:pt idx="36940">
                  <c:v>0.90715277777777803</c:v>
                </c:pt>
                <c:pt idx="36941">
                  <c:v>0.907175925925926</c:v>
                </c:pt>
                <c:pt idx="36942">
                  <c:v>0.90719907407407396</c:v>
                </c:pt>
                <c:pt idx="36943">
                  <c:v>0.90722222222222204</c:v>
                </c:pt>
                <c:pt idx="36944">
                  <c:v>0.90724537037037001</c:v>
                </c:pt>
                <c:pt idx="36945">
                  <c:v>0.90726851851851897</c:v>
                </c:pt>
                <c:pt idx="36946">
                  <c:v>0.90729166666666705</c:v>
                </c:pt>
                <c:pt idx="36947">
                  <c:v>0.90732638888888895</c:v>
                </c:pt>
                <c:pt idx="36948">
                  <c:v>0.90734953703703702</c:v>
                </c:pt>
                <c:pt idx="36949">
                  <c:v>0.90737268518518499</c:v>
                </c:pt>
                <c:pt idx="36950">
                  <c:v>0.90739583333333296</c:v>
                </c:pt>
                <c:pt idx="36951">
                  <c:v>0.90741898148148104</c:v>
                </c:pt>
                <c:pt idx="36952">
                  <c:v>0.90744212962963</c:v>
                </c:pt>
                <c:pt idx="36953">
                  <c:v>0.90746527777777797</c:v>
                </c:pt>
                <c:pt idx="36954">
                  <c:v>0.90748842592592605</c:v>
                </c:pt>
                <c:pt idx="36955">
                  <c:v>0.90752314814814805</c:v>
                </c:pt>
                <c:pt idx="36956">
                  <c:v>0.90754629629629602</c:v>
                </c:pt>
                <c:pt idx="36957">
                  <c:v>0.90756944444444398</c:v>
                </c:pt>
                <c:pt idx="36958">
                  <c:v>0.90759259259259295</c:v>
                </c:pt>
                <c:pt idx="36959">
                  <c:v>0.90761574074074103</c:v>
                </c:pt>
                <c:pt idx="36960">
                  <c:v>0.90763888888888899</c:v>
                </c:pt>
                <c:pt idx="36961">
                  <c:v>0.90766203703703696</c:v>
                </c:pt>
                <c:pt idx="36962">
                  <c:v>0.90769675925925897</c:v>
                </c:pt>
                <c:pt idx="36963">
                  <c:v>0.90771990740740804</c:v>
                </c:pt>
                <c:pt idx="36964">
                  <c:v>0.90774305555555601</c:v>
                </c:pt>
                <c:pt idx="36965">
                  <c:v>0.90776620370370398</c:v>
                </c:pt>
                <c:pt idx="36966">
                  <c:v>0.90778935185185206</c:v>
                </c:pt>
                <c:pt idx="36967">
                  <c:v>0.90781250000000002</c:v>
                </c:pt>
                <c:pt idx="36968">
                  <c:v>0.90783564814814799</c:v>
                </c:pt>
                <c:pt idx="36969">
                  <c:v>0.90785879629629596</c:v>
                </c:pt>
                <c:pt idx="36970">
                  <c:v>0.90788194444444503</c:v>
                </c:pt>
                <c:pt idx="36971">
                  <c:v>0.90791666666666704</c:v>
                </c:pt>
                <c:pt idx="36972">
                  <c:v>0.907939814814815</c:v>
                </c:pt>
                <c:pt idx="36973">
                  <c:v>0.90796296296296297</c:v>
                </c:pt>
                <c:pt idx="36974">
                  <c:v>0.90798611111111105</c:v>
                </c:pt>
                <c:pt idx="36975">
                  <c:v>0.90800925925925902</c:v>
                </c:pt>
                <c:pt idx="36976">
                  <c:v>0.90803240740740698</c:v>
                </c:pt>
                <c:pt idx="36977">
                  <c:v>0.90805555555555595</c:v>
                </c:pt>
                <c:pt idx="36978">
                  <c:v>0.90807870370370403</c:v>
                </c:pt>
                <c:pt idx="36979">
                  <c:v>0.90811342592592603</c:v>
                </c:pt>
                <c:pt idx="36980">
                  <c:v>0.908136574074074</c:v>
                </c:pt>
                <c:pt idx="36981">
                  <c:v>0.90815972222222197</c:v>
                </c:pt>
                <c:pt idx="36982">
                  <c:v>0.90818287037037004</c:v>
                </c:pt>
                <c:pt idx="36983">
                  <c:v>0.90820601851851901</c:v>
                </c:pt>
                <c:pt idx="36984">
                  <c:v>0.90822916666666698</c:v>
                </c:pt>
                <c:pt idx="36985">
                  <c:v>0.90825231481481505</c:v>
                </c:pt>
                <c:pt idx="36986">
                  <c:v>0.90827546296296302</c:v>
                </c:pt>
                <c:pt idx="36987">
                  <c:v>0.90829861111111099</c:v>
                </c:pt>
                <c:pt idx="36988">
                  <c:v>0.90833333333333299</c:v>
                </c:pt>
                <c:pt idx="36989">
                  <c:v>0.90835648148148096</c:v>
                </c:pt>
                <c:pt idx="36990">
                  <c:v>0.90837962962963004</c:v>
                </c:pt>
                <c:pt idx="36991">
                  <c:v>0.908402777777778</c:v>
                </c:pt>
                <c:pt idx="36992">
                  <c:v>0.90842592592592597</c:v>
                </c:pt>
                <c:pt idx="36993">
                  <c:v>0.90844907407407405</c:v>
                </c:pt>
                <c:pt idx="36994">
                  <c:v>0.90847222222222201</c:v>
                </c:pt>
                <c:pt idx="36995">
                  <c:v>0.90849537037036998</c:v>
                </c:pt>
                <c:pt idx="36996">
                  <c:v>0.90853009259259299</c:v>
                </c:pt>
                <c:pt idx="36997">
                  <c:v>0.90855324074073995</c:v>
                </c:pt>
                <c:pt idx="36998">
                  <c:v>0.90857638888888903</c:v>
                </c:pt>
                <c:pt idx="36999">
                  <c:v>0.908599537037037</c:v>
                </c:pt>
                <c:pt idx="37000">
                  <c:v>0.90862268518518496</c:v>
                </c:pt>
                <c:pt idx="37001">
                  <c:v>0.90864583333333404</c:v>
                </c:pt>
                <c:pt idx="37002">
                  <c:v>0.90866898148148101</c:v>
                </c:pt>
                <c:pt idx="37003">
                  <c:v>0.90869212962962997</c:v>
                </c:pt>
                <c:pt idx="37004">
                  <c:v>0.90871527777777805</c:v>
                </c:pt>
                <c:pt idx="37005">
                  <c:v>0.90874999999999995</c:v>
                </c:pt>
                <c:pt idx="37006">
                  <c:v>0.90877314814814802</c:v>
                </c:pt>
                <c:pt idx="37007">
                  <c:v>0.90879629629629599</c:v>
                </c:pt>
                <c:pt idx="37008">
                  <c:v>0.90881944444444496</c:v>
                </c:pt>
                <c:pt idx="37009">
                  <c:v>0.90884259259259303</c:v>
                </c:pt>
                <c:pt idx="37010">
                  <c:v>0.908865740740741</c:v>
                </c:pt>
                <c:pt idx="37011">
                  <c:v>0.90888888888888897</c:v>
                </c:pt>
                <c:pt idx="37012">
                  <c:v>0.90891203703703705</c:v>
                </c:pt>
                <c:pt idx="37013">
                  <c:v>0.90894675925925905</c:v>
                </c:pt>
                <c:pt idx="37014">
                  <c:v>0.90896990740740702</c:v>
                </c:pt>
                <c:pt idx="37015">
                  <c:v>0.90899305555555598</c:v>
                </c:pt>
                <c:pt idx="37016">
                  <c:v>0.90901620370370295</c:v>
                </c:pt>
                <c:pt idx="37017">
                  <c:v>0.90903935185185203</c:v>
                </c:pt>
                <c:pt idx="37018">
                  <c:v>0.9090625</c:v>
                </c:pt>
                <c:pt idx="37019">
                  <c:v>0.90908564814814796</c:v>
                </c:pt>
                <c:pt idx="37020">
                  <c:v>0.90910879629629604</c:v>
                </c:pt>
                <c:pt idx="37021">
                  <c:v>0.90914351851851904</c:v>
                </c:pt>
                <c:pt idx="37022">
                  <c:v>0.90916666666666701</c:v>
                </c:pt>
                <c:pt idx="37023">
                  <c:v>0.90918981481481498</c:v>
                </c:pt>
                <c:pt idx="37024">
                  <c:v>0.90921296296296295</c:v>
                </c:pt>
                <c:pt idx="37025">
                  <c:v>0.90923611111111102</c:v>
                </c:pt>
                <c:pt idx="37026">
                  <c:v>0.90925925925925899</c:v>
                </c:pt>
                <c:pt idx="37027">
                  <c:v>0.90928240740740696</c:v>
                </c:pt>
                <c:pt idx="37028">
                  <c:v>0.90930555555555603</c:v>
                </c:pt>
                <c:pt idx="37029">
                  <c:v>0.909328703703704</c:v>
                </c:pt>
                <c:pt idx="37030">
                  <c:v>0.90936342592592601</c:v>
                </c:pt>
                <c:pt idx="37031">
                  <c:v>0.90938657407407397</c:v>
                </c:pt>
                <c:pt idx="37032">
                  <c:v>0.90940972222222205</c:v>
                </c:pt>
                <c:pt idx="37033">
                  <c:v>0.90943287037037002</c:v>
                </c:pt>
                <c:pt idx="37034">
                  <c:v>0.90945601851851898</c:v>
                </c:pt>
                <c:pt idx="37035">
                  <c:v>0.90947916666666695</c:v>
                </c:pt>
                <c:pt idx="37036">
                  <c:v>0.90950231481481503</c:v>
                </c:pt>
                <c:pt idx="37037">
                  <c:v>0.90952546296296299</c:v>
                </c:pt>
                <c:pt idx="37038">
                  <c:v>0.909560185185185</c:v>
                </c:pt>
                <c:pt idx="37039">
                  <c:v>0.90958333333333297</c:v>
                </c:pt>
                <c:pt idx="37040">
                  <c:v>0.90960648148148204</c:v>
                </c:pt>
                <c:pt idx="37041">
                  <c:v>0.90962962962963001</c:v>
                </c:pt>
                <c:pt idx="37042">
                  <c:v>0.90965277777777798</c:v>
                </c:pt>
                <c:pt idx="37043">
                  <c:v>0.90967592592592605</c:v>
                </c:pt>
                <c:pt idx="37044">
                  <c:v>0.90969907407407402</c:v>
                </c:pt>
                <c:pt idx="37045">
                  <c:v>0.90972222222222199</c:v>
                </c:pt>
                <c:pt idx="37046">
                  <c:v>0.90975694444444499</c:v>
                </c:pt>
                <c:pt idx="37047">
                  <c:v>0.90978009259259296</c:v>
                </c:pt>
                <c:pt idx="37048">
                  <c:v>0.90980324074074104</c:v>
                </c:pt>
                <c:pt idx="37049">
                  <c:v>0.909826388888889</c:v>
                </c:pt>
                <c:pt idx="37050">
                  <c:v>0.90984953703703697</c:v>
                </c:pt>
                <c:pt idx="37051">
                  <c:v>0.90987268518518505</c:v>
                </c:pt>
                <c:pt idx="37052">
                  <c:v>0.90989583333333302</c:v>
                </c:pt>
                <c:pt idx="37053">
                  <c:v>0.90991898148148198</c:v>
                </c:pt>
                <c:pt idx="37054">
                  <c:v>0.90994212962962895</c:v>
                </c:pt>
                <c:pt idx="37055">
                  <c:v>0.90997685185185195</c:v>
                </c:pt>
                <c:pt idx="37056">
                  <c:v>0.91</c:v>
                </c:pt>
                <c:pt idx="37057">
                  <c:v>0.910023148148148</c:v>
                </c:pt>
                <c:pt idx="37058">
                  <c:v>0.91004629629629596</c:v>
                </c:pt>
                <c:pt idx="37059">
                  <c:v>0.91006944444444404</c:v>
                </c:pt>
                <c:pt idx="37060">
                  <c:v>0.91009259259259301</c:v>
                </c:pt>
                <c:pt idx="37061">
                  <c:v>0.91011574074073998</c:v>
                </c:pt>
                <c:pt idx="37062">
                  <c:v>0.91013888888888905</c:v>
                </c:pt>
                <c:pt idx="37063">
                  <c:v>0.91017361111111095</c:v>
                </c:pt>
                <c:pt idx="37064">
                  <c:v>0.91019675925925903</c:v>
                </c:pt>
                <c:pt idx="37065">
                  <c:v>0.91021990740740699</c:v>
                </c:pt>
                <c:pt idx="37066">
                  <c:v>0.91024305555555596</c:v>
                </c:pt>
                <c:pt idx="37067">
                  <c:v>0.91026620370370404</c:v>
                </c:pt>
                <c:pt idx="37068">
                  <c:v>0.910289351851852</c:v>
                </c:pt>
                <c:pt idx="37069">
                  <c:v>0.91031249999999997</c:v>
                </c:pt>
                <c:pt idx="37070">
                  <c:v>0.91033564814814805</c:v>
                </c:pt>
                <c:pt idx="37071">
                  <c:v>0.91037037037037005</c:v>
                </c:pt>
                <c:pt idx="37072">
                  <c:v>0.91039351851851902</c:v>
                </c:pt>
                <c:pt idx="37073">
                  <c:v>0.91041666666666698</c:v>
                </c:pt>
                <c:pt idx="37074">
                  <c:v>0.91043981481481495</c:v>
                </c:pt>
                <c:pt idx="37075">
                  <c:v>0.91046296296296303</c:v>
                </c:pt>
                <c:pt idx="37076">
                  <c:v>0.910486111111111</c:v>
                </c:pt>
                <c:pt idx="37077">
                  <c:v>0.91050925925925896</c:v>
                </c:pt>
                <c:pt idx="37078">
                  <c:v>0.91053240740740704</c:v>
                </c:pt>
                <c:pt idx="37079">
                  <c:v>0.91055555555555501</c:v>
                </c:pt>
                <c:pt idx="37080">
                  <c:v>0.91059027777777801</c:v>
                </c:pt>
                <c:pt idx="37081">
                  <c:v>0.91061342592592598</c:v>
                </c:pt>
                <c:pt idx="37082">
                  <c:v>0.91063657407407395</c:v>
                </c:pt>
                <c:pt idx="37083">
                  <c:v>0.91065972222222202</c:v>
                </c:pt>
                <c:pt idx="37084">
                  <c:v>0.91068287037037099</c:v>
                </c:pt>
                <c:pt idx="37085">
                  <c:v>0.91070601851851896</c:v>
                </c:pt>
                <c:pt idx="37086">
                  <c:v>0.91072916666666703</c:v>
                </c:pt>
                <c:pt idx="37087">
                  <c:v>0.910752314814815</c:v>
                </c:pt>
                <c:pt idx="37088">
                  <c:v>0.91077546296296297</c:v>
                </c:pt>
                <c:pt idx="37089">
                  <c:v>0.91081018518518497</c:v>
                </c:pt>
                <c:pt idx="37090">
                  <c:v>0.91083333333333305</c:v>
                </c:pt>
                <c:pt idx="37091">
                  <c:v>0.91085648148148202</c:v>
                </c:pt>
                <c:pt idx="37092">
                  <c:v>0.91087962962962998</c:v>
                </c:pt>
                <c:pt idx="37093">
                  <c:v>0.91090277777777795</c:v>
                </c:pt>
                <c:pt idx="37094">
                  <c:v>0.91092592592592603</c:v>
                </c:pt>
                <c:pt idx="37095">
                  <c:v>0.91094907407407399</c:v>
                </c:pt>
                <c:pt idx="37096">
                  <c:v>0.91097222222222196</c:v>
                </c:pt>
                <c:pt idx="37097">
                  <c:v>0.91100694444444397</c:v>
                </c:pt>
                <c:pt idx="37098">
                  <c:v>0.91103009259259304</c:v>
                </c:pt>
                <c:pt idx="37099">
                  <c:v>0.91105324074074101</c:v>
                </c:pt>
                <c:pt idx="37100">
                  <c:v>0.91107638888888898</c:v>
                </c:pt>
                <c:pt idx="37101">
                  <c:v>0.91109953703703705</c:v>
                </c:pt>
                <c:pt idx="37102">
                  <c:v>0.91112268518518502</c:v>
                </c:pt>
                <c:pt idx="37103">
                  <c:v>0.91114583333333399</c:v>
                </c:pt>
                <c:pt idx="37104">
                  <c:v>0.91116898148148096</c:v>
                </c:pt>
                <c:pt idx="37105">
                  <c:v>0.91119212962963003</c:v>
                </c:pt>
                <c:pt idx="37106">
                  <c:v>0.91122685185185204</c:v>
                </c:pt>
                <c:pt idx="37107">
                  <c:v>0.91125</c:v>
                </c:pt>
                <c:pt idx="37108">
                  <c:v>0.91127314814814797</c:v>
                </c:pt>
                <c:pt idx="37109">
                  <c:v>0.91129629629629605</c:v>
                </c:pt>
                <c:pt idx="37110">
                  <c:v>0.91131944444444501</c:v>
                </c:pt>
                <c:pt idx="37111">
                  <c:v>0.91134259259259298</c:v>
                </c:pt>
                <c:pt idx="37112">
                  <c:v>0.91136574074073995</c:v>
                </c:pt>
                <c:pt idx="37113">
                  <c:v>0.91138888888888903</c:v>
                </c:pt>
                <c:pt idx="37114">
                  <c:v>0.91141203703703699</c:v>
                </c:pt>
                <c:pt idx="37115">
                  <c:v>0.911446759259259</c:v>
                </c:pt>
                <c:pt idx="37116">
                  <c:v>0.91146990740740697</c:v>
                </c:pt>
                <c:pt idx="37117">
                  <c:v>0.91149305555555604</c:v>
                </c:pt>
                <c:pt idx="37118">
                  <c:v>0.91151620370370401</c:v>
                </c:pt>
                <c:pt idx="37119">
                  <c:v>0.91153935185185198</c:v>
                </c:pt>
                <c:pt idx="37120">
                  <c:v>0.91156250000000005</c:v>
                </c:pt>
                <c:pt idx="37121">
                  <c:v>0.91158564814814802</c:v>
                </c:pt>
                <c:pt idx="37122">
                  <c:v>0.91160879629629599</c:v>
                </c:pt>
                <c:pt idx="37123">
                  <c:v>0.91163194444444395</c:v>
                </c:pt>
                <c:pt idx="37124">
                  <c:v>0.91166666666666596</c:v>
                </c:pt>
                <c:pt idx="37125">
                  <c:v>0.91168981481481504</c:v>
                </c:pt>
                <c:pt idx="37126">
                  <c:v>0.911712962962963</c:v>
                </c:pt>
                <c:pt idx="37127">
                  <c:v>0.91173611111111097</c:v>
                </c:pt>
                <c:pt idx="37128">
                  <c:v>0.91175925925925905</c:v>
                </c:pt>
                <c:pt idx="37129">
                  <c:v>0.91178240740740801</c:v>
                </c:pt>
                <c:pt idx="37130">
                  <c:v>0.91180555555555598</c:v>
                </c:pt>
                <c:pt idx="37131">
                  <c:v>0.91182870370370395</c:v>
                </c:pt>
                <c:pt idx="37132">
                  <c:v>0.91186342592592595</c:v>
                </c:pt>
                <c:pt idx="37133">
                  <c:v>0.91188657407407403</c:v>
                </c:pt>
                <c:pt idx="37134">
                  <c:v>0.911909722222222</c:v>
                </c:pt>
                <c:pt idx="37135">
                  <c:v>0.91193287037036996</c:v>
                </c:pt>
                <c:pt idx="37136">
                  <c:v>0.91195601851851904</c:v>
                </c:pt>
                <c:pt idx="37137">
                  <c:v>0.91197916666666701</c:v>
                </c:pt>
                <c:pt idx="37138">
                  <c:v>0.91200231481481497</c:v>
                </c:pt>
                <c:pt idx="37139">
                  <c:v>0.91202546296296305</c:v>
                </c:pt>
                <c:pt idx="37140">
                  <c:v>0.91206018518518495</c:v>
                </c:pt>
                <c:pt idx="37141">
                  <c:v>0.91208333333333302</c:v>
                </c:pt>
                <c:pt idx="37142">
                  <c:v>0.91210648148148099</c:v>
                </c:pt>
                <c:pt idx="37143">
                  <c:v>0.91212962962962996</c:v>
                </c:pt>
                <c:pt idx="37144">
                  <c:v>0.91215277777777803</c:v>
                </c:pt>
                <c:pt idx="37145">
                  <c:v>0.912175925925926</c:v>
                </c:pt>
                <c:pt idx="37146">
                  <c:v>0.91219907407407397</c:v>
                </c:pt>
                <c:pt idx="37147">
                  <c:v>0.91222222222222205</c:v>
                </c:pt>
                <c:pt idx="37148">
                  <c:v>0.91224537037037001</c:v>
                </c:pt>
                <c:pt idx="37149">
                  <c:v>0.91228009259259302</c:v>
                </c:pt>
                <c:pt idx="37150">
                  <c:v>0.91230324074074098</c:v>
                </c:pt>
                <c:pt idx="37151">
                  <c:v>0.91232638888888895</c:v>
                </c:pt>
                <c:pt idx="37152">
                  <c:v>0.91234953703703703</c:v>
                </c:pt>
                <c:pt idx="37153">
                  <c:v>0.912372685185185</c:v>
                </c:pt>
                <c:pt idx="37154">
                  <c:v>0.91239583333333396</c:v>
                </c:pt>
                <c:pt idx="37155">
                  <c:v>0.91241898148148104</c:v>
                </c:pt>
                <c:pt idx="37156">
                  <c:v>0.91244212962963001</c:v>
                </c:pt>
                <c:pt idx="37157">
                  <c:v>0.91246527777777797</c:v>
                </c:pt>
                <c:pt idx="37158">
                  <c:v>0.91249999999999998</c:v>
                </c:pt>
                <c:pt idx="37159">
                  <c:v>0.91252314814814794</c:v>
                </c:pt>
                <c:pt idx="37160">
                  <c:v>0.91254629629629602</c:v>
                </c:pt>
                <c:pt idx="37161">
                  <c:v>0.91256944444444399</c:v>
                </c:pt>
                <c:pt idx="37162">
                  <c:v>0.91259259259259295</c:v>
                </c:pt>
                <c:pt idx="37163">
                  <c:v>0.91261574074074103</c:v>
                </c:pt>
                <c:pt idx="37164">
                  <c:v>0.912638888888889</c:v>
                </c:pt>
                <c:pt idx="37165">
                  <c:v>0.91266203703703697</c:v>
                </c:pt>
                <c:pt idx="37166">
                  <c:v>0.91269675925925897</c:v>
                </c:pt>
                <c:pt idx="37167">
                  <c:v>0.91271990740740705</c:v>
                </c:pt>
                <c:pt idx="37168">
                  <c:v>0.91274305555555602</c:v>
                </c:pt>
                <c:pt idx="37169">
                  <c:v>0.91276620370370398</c:v>
                </c:pt>
                <c:pt idx="37170">
                  <c:v>0.91278935185185195</c:v>
                </c:pt>
                <c:pt idx="37171">
                  <c:v>0.91281250000000003</c:v>
                </c:pt>
                <c:pt idx="37172">
                  <c:v>0.91283564814814799</c:v>
                </c:pt>
                <c:pt idx="37173">
                  <c:v>0.91285879629629596</c:v>
                </c:pt>
                <c:pt idx="37174">
                  <c:v>0.91289351851851896</c:v>
                </c:pt>
                <c:pt idx="37175">
                  <c:v>0.91291666666666704</c:v>
                </c:pt>
                <c:pt idx="37176">
                  <c:v>0.91293981481481501</c:v>
                </c:pt>
                <c:pt idx="37177">
                  <c:v>0.91296296296296298</c:v>
                </c:pt>
                <c:pt idx="37178">
                  <c:v>0.91298611111111105</c:v>
                </c:pt>
                <c:pt idx="37179">
                  <c:v>0.91300925925925902</c:v>
                </c:pt>
                <c:pt idx="37180">
                  <c:v>0.91303240740740699</c:v>
                </c:pt>
                <c:pt idx="37181">
                  <c:v>0.91305555555555595</c:v>
                </c:pt>
                <c:pt idx="37182">
                  <c:v>0.91307870370370403</c:v>
                </c:pt>
                <c:pt idx="37183">
                  <c:v>0.91311342592592604</c:v>
                </c:pt>
                <c:pt idx="37184">
                  <c:v>0.913136574074074</c:v>
                </c:pt>
                <c:pt idx="37185">
                  <c:v>0.91315972222222197</c:v>
                </c:pt>
                <c:pt idx="37186">
                  <c:v>0.91318287037037005</c:v>
                </c:pt>
                <c:pt idx="37187">
                  <c:v>0.91320601851851901</c:v>
                </c:pt>
                <c:pt idx="37188">
                  <c:v>0.91322916666666698</c:v>
                </c:pt>
                <c:pt idx="37189">
                  <c:v>0.91325231481481495</c:v>
                </c:pt>
                <c:pt idx="37190">
                  <c:v>0.91327546296296302</c:v>
                </c:pt>
                <c:pt idx="37191">
                  <c:v>0.91329861111111099</c:v>
                </c:pt>
                <c:pt idx="37192">
                  <c:v>0.913333333333333</c:v>
                </c:pt>
                <c:pt idx="37193">
                  <c:v>0.91335648148148096</c:v>
                </c:pt>
                <c:pt idx="37194">
                  <c:v>0.91337962962963004</c:v>
                </c:pt>
                <c:pt idx="37195">
                  <c:v>0.91340277777777801</c:v>
                </c:pt>
                <c:pt idx="37196">
                  <c:v>0.91342592592592597</c:v>
                </c:pt>
                <c:pt idx="37197">
                  <c:v>0.91344907407407405</c:v>
                </c:pt>
                <c:pt idx="37198">
                  <c:v>0.91347222222222202</c:v>
                </c:pt>
                <c:pt idx="37199">
                  <c:v>0.91349537037037098</c:v>
                </c:pt>
                <c:pt idx="37200">
                  <c:v>0.91353009259259299</c:v>
                </c:pt>
                <c:pt idx="37201">
                  <c:v>0.91355324074074096</c:v>
                </c:pt>
                <c:pt idx="37202">
                  <c:v>0.91357638888888903</c:v>
                </c:pt>
                <c:pt idx="37203">
                  <c:v>0.913599537037037</c:v>
                </c:pt>
                <c:pt idx="37204">
                  <c:v>0.91362268518518497</c:v>
                </c:pt>
                <c:pt idx="37205">
                  <c:v>0.91364583333333405</c:v>
                </c:pt>
                <c:pt idx="37206">
                  <c:v>0.91366898148148201</c:v>
                </c:pt>
                <c:pt idx="37207">
                  <c:v>0.91369212962962998</c:v>
                </c:pt>
                <c:pt idx="37208">
                  <c:v>0.91372685185185198</c:v>
                </c:pt>
                <c:pt idx="37209">
                  <c:v>0.91374999999999995</c:v>
                </c:pt>
                <c:pt idx="37210">
                  <c:v>0.91377314814814803</c:v>
                </c:pt>
                <c:pt idx="37211">
                  <c:v>0.913796296296296</c:v>
                </c:pt>
                <c:pt idx="37212">
                  <c:v>0.91381944444444396</c:v>
                </c:pt>
                <c:pt idx="37213">
                  <c:v>0.91384259259259304</c:v>
                </c:pt>
                <c:pt idx="37214">
                  <c:v>0.91386574074074101</c:v>
                </c:pt>
                <c:pt idx="37215">
                  <c:v>0.91388888888888897</c:v>
                </c:pt>
                <c:pt idx="37216">
                  <c:v>0.91392361111111098</c:v>
                </c:pt>
                <c:pt idx="37217">
                  <c:v>0.91394675925925895</c:v>
                </c:pt>
                <c:pt idx="37218">
                  <c:v>0.91396990740740702</c:v>
                </c:pt>
                <c:pt idx="37219">
                  <c:v>0.91399305555555599</c:v>
                </c:pt>
                <c:pt idx="37220">
                  <c:v>0.91401620370370396</c:v>
                </c:pt>
                <c:pt idx="37221">
                  <c:v>0.91403935185185203</c:v>
                </c:pt>
                <c:pt idx="37222">
                  <c:v>0.9140625</c:v>
                </c:pt>
                <c:pt idx="37223">
                  <c:v>0.91408564814814797</c:v>
                </c:pt>
                <c:pt idx="37224">
                  <c:v>0.91410879629629604</c:v>
                </c:pt>
                <c:pt idx="37225">
                  <c:v>0.91414351851851905</c:v>
                </c:pt>
                <c:pt idx="37226">
                  <c:v>0.91416666666666702</c:v>
                </c:pt>
                <c:pt idx="37227">
                  <c:v>0.91418981481481498</c:v>
                </c:pt>
                <c:pt idx="37228">
                  <c:v>0.91421296296296295</c:v>
                </c:pt>
                <c:pt idx="37229">
                  <c:v>0.91423611111111103</c:v>
                </c:pt>
                <c:pt idx="37230">
                  <c:v>0.91425925925925899</c:v>
                </c:pt>
                <c:pt idx="37231">
                  <c:v>0.91428240740740696</c:v>
                </c:pt>
                <c:pt idx="37232">
                  <c:v>0.91430555555555604</c:v>
                </c:pt>
                <c:pt idx="37233">
                  <c:v>0.91434027777777804</c:v>
                </c:pt>
                <c:pt idx="37234">
                  <c:v>0.91436342592592601</c:v>
                </c:pt>
                <c:pt idx="37235">
                  <c:v>0.91438657407407398</c:v>
                </c:pt>
                <c:pt idx="37236">
                  <c:v>0.91440972222222205</c:v>
                </c:pt>
                <c:pt idx="37237">
                  <c:v>0.91443287037037102</c:v>
                </c:pt>
                <c:pt idx="37238">
                  <c:v>0.91445601851851899</c:v>
                </c:pt>
                <c:pt idx="37239">
                  <c:v>0.91447916666666695</c:v>
                </c:pt>
                <c:pt idx="37240">
                  <c:v>0.91450231481481503</c:v>
                </c:pt>
                <c:pt idx="37241">
                  <c:v>0.914525462962963</c:v>
                </c:pt>
                <c:pt idx="37242">
                  <c:v>0.914560185185185</c:v>
                </c:pt>
                <c:pt idx="37243">
                  <c:v>0.91458333333333297</c:v>
                </c:pt>
                <c:pt idx="37244">
                  <c:v>0.91460648148148205</c:v>
                </c:pt>
                <c:pt idx="37245">
                  <c:v>0.91462962962963001</c:v>
                </c:pt>
                <c:pt idx="37246">
                  <c:v>0.91465277777777798</c:v>
                </c:pt>
                <c:pt idx="37247">
                  <c:v>0.91467592592592595</c:v>
                </c:pt>
                <c:pt idx="37248">
                  <c:v>0.91469907407407403</c:v>
                </c:pt>
                <c:pt idx="37249">
                  <c:v>0.91472222222222199</c:v>
                </c:pt>
                <c:pt idx="37250">
                  <c:v>0.91474537037037096</c:v>
                </c:pt>
                <c:pt idx="37251">
                  <c:v>0.91478009259259296</c:v>
                </c:pt>
                <c:pt idx="37252">
                  <c:v>0.91480324074074104</c:v>
                </c:pt>
                <c:pt idx="37253">
                  <c:v>0.91482638888888901</c:v>
                </c:pt>
                <c:pt idx="37254">
                  <c:v>0.91484953703703698</c:v>
                </c:pt>
                <c:pt idx="37255">
                  <c:v>0.91487268518518505</c:v>
                </c:pt>
                <c:pt idx="37256">
                  <c:v>0.91489583333333402</c:v>
                </c:pt>
                <c:pt idx="37257">
                  <c:v>0.91491898148148199</c:v>
                </c:pt>
                <c:pt idx="37258">
                  <c:v>0.91494212962962895</c:v>
                </c:pt>
                <c:pt idx="37259">
                  <c:v>0.91496527777777803</c:v>
                </c:pt>
                <c:pt idx="37260">
                  <c:v>0.91500000000000004</c:v>
                </c:pt>
                <c:pt idx="37261">
                  <c:v>0.915023148148148</c:v>
                </c:pt>
                <c:pt idx="37262">
                  <c:v>0.91504629629629597</c:v>
                </c:pt>
                <c:pt idx="37263">
                  <c:v>0.91506944444444405</c:v>
                </c:pt>
                <c:pt idx="37264">
                  <c:v>0.91509259259259301</c:v>
                </c:pt>
                <c:pt idx="37265">
                  <c:v>0.91511574074074098</c:v>
                </c:pt>
                <c:pt idx="37266">
                  <c:v>0.91513888888888895</c:v>
                </c:pt>
                <c:pt idx="37267">
                  <c:v>0.91516203703703702</c:v>
                </c:pt>
                <c:pt idx="37268">
                  <c:v>0.91518518518518499</c:v>
                </c:pt>
                <c:pt idx="37269">
                  <c:v>0.915219907407407</c:v>
                </c:pt>
                <c:pt idx="37270">
                  <c:v>0.91524305555555596</c:v>
                </c:pt>
                <c:pt idx="37271">
                  <c:v>0.91526620370370404</c:v>
                </c:pt>
                <c:pt idx="37272">
                  <c:v>0.91528935185185201</c:v>
                </c:pt>
                <c:pt idx="37273">
                  <c:v>0.91531249999999997</c:v>
                </c:pt>
                <c:pt idx="37274">
                  <c:v>0.91533564814814805</c:v>
                </c:pt>
                <c:pt idx="37275">
                  <c:v>0.91535879629629602</c:v>
                </c:pt>
                <c:pt idx="37276">
                  <c:v>0.91538194444444398</c:v>
                </c:pt>
                <c:pt idx="37277">
                  <c:v>0.91541666666666699</c:v>
                </c:pt>
                <c:pt idx="37278">
                  <c:v>0.91543981481481496</c:v>
                </c:pt>
                <c:pt idx="37279">
                  <c:v>0.91546296296296303</c:v>
                </c:pt>
                <c:pt idx="37280">
                  <c:v>0.915486111111111</c:v>
                </c:pt>
                <c:pt idx="37281">
                  <c:v>0.91550925925925897</c:v>
                </c:pt>
                <c:pt idx="37282">
                  <c:v>0.91553240740740705</c:v>
                </c:pt>
                <c:pt idx="37283">
                  <c:v>0.91555555555555601</c:v>
                </c:pt>
                <c:pt idx="37284">
                  <c:v>0.91557870370370398</c:v>
                </c:pt>
                <c:pt idx="37285">
                  <c:v>0.91560185185185206</c:v>
                </c:pt>
                <c:pt idx="37286">
                  <c:v>0.91563657407407395</c:v>
                </c:pt>
                <c:pt idx="37287">
                  <c:v>0.91565972222222203</c:v>
                </c:pt>
                <c:pt idx="37288">
                  <c:v>0.91568287037036999</c:v>
                </c:pt>
                <c:pt idx="37289">
                  <c:v>0.91570601851851896</c:v>
                </c:pt>
                <c:pt idx="37290">
                  <c:v>0.91572916666666704</c:v>
                </c:pt>
                <c:pt idx="37291">
                  <c:v>0.915752314814815</c:v>
                </c:pt>
                <c:pt idx="37292">
                  <c:v>0.91577546296296297</c:v>
                </c:pt>
                <c:pt idx="37293">
                  <c:v>0.91579861111111105</c:v>
                </c:pt>
                <c:pt idx="37294">
                  <c:v>0.91582175925925902</c:v>
                </c:pt>
                <c:pt idx="37295">
                  <c:v>0.91585648148148202</c:v>
                </c:pt>
                <c:pt idx="37296">
                  <c:v>0.91587962962962999</c:v>
                </c:pt>
                <c:pt idx="37297">
                  <c:v>0.91590277777777795</c:v>
                </c:pt>
                <c:pt idx="37298">
                  <c:v>0.91592592592592603</c:v>
                </c:pt>
                <c:pt idx="37299">
                  <c:v>0.915949074074074</c:v>
                </c:pt>
                <c:pt idx="37300">
                  <c:v>0.91597222222222197</c:v>
                </c:pt>
                <c:pt idx="37301">
                  <c:v>0.91599537037037104</c:v>
                </c:pt>
                <c:pt idx="37302">
                  <c:v>0.91601851851851901</c:v>
                </c:pt>
                <c:pt idx="37303">
                  <c:v>0.91605324074074101</c:v>
                </c:pt>
                <c:pt idx="37304">
                  <c:v>0.91607638888888898</c:v>
                </c:pt>
                <c:pt idx="37305">
                  <c:v>0.91609953703703695</c:v>
                </c:pt>
                <c:pt idx="37306">
                  <c:v>0.91612268518518503</c:v>
                </c:pt>
                <c:pt idx="37307">
                  <c:v>0.91614583333333399</c:v>
                </c:pt>
                <c:pt idx="37308">
                  <c:v>0.91616898148148096</c:v>
                </c:pt>
                <c:pt idx="37309">
                  <c:v>0.91619212962963004</c:v>
                </c:pt>
                <c:pt idx="37310">
                  <c:v>0.916215277777778</c:v>
                </c:pt>
                <c:pt idx="37311">
                  <c:v>0.91625000000000001</c:v>
                </c:pt>
                <c:pt idx="37312">
                  <c:v>0.91627314814814798</c:v>
                </c:pt>
                <c:pt idx="37313">
                  <c:v>0.91629629629629605</c:v>
                </c:pt>
                <c:pt idx="37314">
                  <c:v>0.91631944444444502</c:v>
                </c:pt>
                <c:pt idx="37315">
                  <c:v>0.91634259259259299</c:v>
                </c:pt>
                <c:pt idx="37316">
                  <c:v>0.91636574074073995</c:v>
                </c:pt>
                <c:pt idx="37317">
                  <c:v>0.91638888888888903</c:v>
                </c:pt>
                <c:pt idx="37318">
                  <c:v>0.916412037037037</c:v>
                </c:pt>
                <c:pt idx="37319">
                  <c:v>0.916446759259259</c:v>
                </c:pt>
                <c:pt idx="37320">
                  <c:v>0.91646990740740697</c:v>
                </c:pt>
                <c:pt idx="37321">
                  <c:v>0.91649305555555605</c:v>
                </c:pt>
                <c:pt idx="37322">
                  <c:v>0.91651620370370401</c:v>
                </c:pt>
                <c:pt idx="37323">
                  <c:v>0.91653935185185198</c:v>
                </c:pt>
                <c:pt idx="37324">
                  <c:v>0.91656249999999995</c:v>
                </c:pt>
                <c:pt idx="37325">
                  <c:v>0.91658564814814802</c:v>
                </c:pt>
                <c:pt idx="37326">
                  <c:v>0.91660879629629599</c:v>
                </c:pt>
                <c:pt idx="37327">
                  <c:v>0.91663194444444496</c:v>
                </c:pt>
                <c:pt idx="37328">
                  <c:v>0.91666666666666596</c:v>
                </c:pt>
                <c:pt idx="37329">
                  <c:v>0.91668981481481504</c:v>
                </c:pt>
                <c:pt idx="37330">
                  <c:v>0.91671296296296301</c:v>
                </c:pt>
                <c:pt idx="37331">
                  <c:v>0.91673611111111097</c:v>
                </c:pt>
                <c:pt idx="37332">
                  <c:v>0.91675925925925905</c:v>
                </c:pt>
                <c:pt idx="37333">
                  <c:v>0.91678240740740702</c:v>
                </c:pt>
                <c:pt idx="37334">
                  <c:v>0.91680555555555598</c:v>
                </c:pt>
                <c:pt idx="37335">
                  <c:v>0.91682870370370395</c:v>
                </c:pt>
                <c:pt idx="37336">
                  <c:v>0.91685185185185203</c:v>
                </c:pt>
                <c:pt idx="37337">
                  <c:v>0.91688657407407403</c:v>
                </c:pt>
                <c:pt idx="37338">
                  <c:v>0.916909722222222</c:v>
                </c:pt>
                <c:pt idx="37339">
                  <c:v>0.91693287037036997</c:v>
                </c:pt>
                <c:pt idx="37340">
                  <c:v>0.91695601851851904</c:v>
                </c:pt>
                <c:pt idx="37341">
                  <c:v>0.91697916666666701</c:v>
                </c:pt>
                <c:pt idx="37342">
                  <c:v>0.91700231481481498</c:v>
                </c:pt>
                <c:pt idx="37343">
                  <c:v>0.91702546296296295</c:v>
                </c:pt>
                <c:pt idx="37344">
                  <c:v>0.91704861111111102</c:v>
                </c:pt>
                <c:pt idx="37345">
                  <c:v>0.91708333333333303</c:v>
                </c:pt>
                <c:pt idx="37346">
                  <c:v>0.917106481481481</c:v>
                </c:pt>
                <c:pt idx="37347">
                  <c:v>0.91712962962962996</c:v>
                </c:pt>
                <c:pt idx="37348">
                  <c:v>0.91715277777777804</c:v>
                </c:pt>
                <c:pt idx="37349">
                  <c:v>0.91717592592592601</c:v>
                </c:pt>
                <c:pt idx="37350">
                  <c:v>0.91719907407407397</c:v>
                </c:pt>
                <c:pt idx="37351">
                  <c:v>0.91722222222222205</c:v>
                </c:pt>
                <c:pt idx="37352">
                  <c:v>0.91724537037037002</c:v>
                </c:pt>
                <c:pt idx="37353">
                  <c:v>0.91726851851851898</c:v>
                </c:pt>
                <c:pt idx="37354">
                  <c:v>0.91730324074074099</c:v>
                </c:pt>
                <c:pt idx="37355">
                  <c:v>0.91732638888888896</c:v>
                </c:pt>
                <c:pt idx="37356">
                  <c:v>0.91734953703703703</c:v>
                </c:pt>
                <c:pt idx="37357">
                  <c:v>0.917372685185185</c:v>
                </c:pt>
                <c:pt idx="37358">
                  <c:v>0.91739583333333297</c:v>
                </c:pt>
                <c:pt idx="37359">
                  <c:v>0.91741898148148104</c:v>
                </c:pt>
                <c:pt idx="37360">
                  <c:v>0.91744212962963001</c:v>
                </c:pt>
                <c:pt idx="37361">
                  <c:v>0.91746527777777798</c:v>
                </c:pt>
                <c:pt idx="37362">
                  <c:v>0.91749999999999998</c:v>
                </c:pt>
                <c:pt idx="37363">
                  <c:v>0.91752314814814795</c:v>
                </c:pt>
                <c:pt idx="37364">
                  <c:v>0.91754629629629603</c:v>
                </c:pt>
                <c:pt idx="37365">
                  <c:v>0.91756944444444499</c:v>
                </c:pt>
                <c:pt idx="37366">
                  <c:v>0.91759259259259296</c:v>
                </c:pt>
                <c:pt idx="37367">
                  <c:v>0.91761574074074104</c:v>
                </c:pt>
                <c:pt idx="37368">
                  <c:v>0.917638888888889</c:v>
                </c:pt>
                <c:pt idx="37369">
                  <c:v>0.91766203703703697</c:v>
                </c:pt>
                <c:pt idx="37370">
                  <c:v>0.91769675925925898</c:v>
                </c:pt>
                <c:pt idx="37371">
                  <c:v>0.91771990740740705</c:v>
                </c:pt>
                <c:pt idx="37372">
                  <c:v>0.91774305555555602</c:v>
                </c:pt>
                <c:pt idx="37373">
                  <c:v>0.91776620370370399</c:v>
                </c:pt>
                <c:pt idx="37374">
                  <c:v>0.91778935185185195</c:v>
                </c:pt>
                <c:pt idx="37375">
                  <c:v>0.91781250000000003</c:v>
                </c:pt>
                <c:pt idx="37376">
                  <c:v>0.917835648148148</c:v>
                </c:pt>
                <c:pt idx="37377">
                  <c:v>0.91785879629629596</c:v>
                </c:pt>
                <c:pt idx="37378">
                  <c:v>0.91788194444444404</c:v>
                </c:pt>
                <c:pt idx="37379">
                  <c:v>0.91791666666666705</c:v>
                </c:pt>
                <c:pt idx="37380">
                  <c:v>0.91793981481481501</c:v>
                </c:pt>
                <c:pt idx="37381">
                  <c:v>0.91796296296296298</c:v>
                </c:pt>
                <c:pt idx="37382">
                  <c:v>0.91798611111111095</c:v>
                </c:pt>
                <c:pt idx="37383">
                  <c:v>0.91800925925925903</c:v>
                </c:pt>
                <c:pt idx="37384">
                  <c:v>0.91803240740740699</c:v>
                </c:pt>
                <c:pt idx="37385">
                  <c:v>0.91805555555555596</c:v>
                </c:pt>
                <c:pt idx="37386">
                  <c:v>0.91807870370370404</c:v>
                </c:pt>
                <c:pt idx="37387">
                  <c:v>0.91811342592592604</c:v>
                </c:pt>
                <c:pt idx="37388">
                  <c:v>0.91813657407407401</c:v>
                </c:pt>
                <c:pt idx="37389">
                  <c:v>0.91815972222222197</c:v>
                </c:pt>
                <c:pt idx="37390">
                  <c:v>0.91818287037037005</c:v>
                </c:pt>
                <c:pt idx="37391">
                  <c:v>0.91820601851851902</c:v>
                </c:pt>
                <c:pt idx="37392">
                  <c:v>0.91822916666666698</c:v>
                </c:pt>
                <c:pt idx="37393">
                  <c:v>0.91825231481481495</c:v>
                </c:pt>
                <c:pt idx="37394">
                  <c:v>0.91827546296296303</c:v>
                </c:pt>
                <c:pt idx="37395">
                  <c:v>0.91831018518518504</c:v>
                </c:pt>
                <c:pt idx="37396">
                  <c:v>0.918333333333333</c:v>
                </c:pt>
                <c:pt idx="37397">
                  <c:v>0.91835648148148097</c:v>
                </c:pt>
                <c:pt idx="37398">
                  <c:v>0.91837962962963005</c:v>
                </c:pt>
                <c:pt idx="37399">
                  <c:v>0.91840277777777801</c:v>
                </c:pt>
                <c:pt idx="37400">
                  <c:v>0.91842592592592598</c:v>
                </c:pt>
                <c:pt idx="37401">
                  <c:v>0.91844907407407395</c:v>
                </c:pt>
                <c:pt idx="37402">
                  <c:v>0.91847222222222202</c:v>
                </c:pt>
                <c:pt idx="37403">
                  <c:v>0.91850694444444403</c:v>
                </c:pt>
                <c:pt idx="37404">
                  <c:v>0.91853009259259299</c:v>
                </c:pt>
                <c:pt idx="37405">
                  <c:v>0.91855324074073996</c:v>
                </c:pt>
                <c:pt idx="37406">
                  <c:v>0.91857638888888904</c:v>
                </c:pt>
                <c:pt idx="37407">
                  <c:v>0.91859953703703701</c:v>
                </c:pt>
                <c:pt idx="37408">
                  <c:v>0.91862268518518497</c:v>
                </c:pt>
                <c:pt idx="37409">
                  <c:v>0.91864583333333405</c:v>
                </c:pt>
                <c:pt idx="37410">
                  <c:v>0.91866898148148202</c:v>
                </c:pt>
                <c:pt idx="37411">
                  <c:v>0.91870370370370402</c:v>
                </c:pt>
                <c:pt idx="37412">
                  <c:v>0.91872685185185199</c:v>
                </c:pt>
                <c:pt idx="37413">
                  <c:v>0.91874999999999996</c:v>
                </c:pt>
                <c:pt idx="37414">
                  <c:v>0.91877314814814803</c:v>
                </c:pt>
                <c:pt idx="37415">
                  <c:v>0.918796296296296</c:v>
                </c:pt>
                <c:pt idx="37416">
                  <c:v>0.91881944444444397</c:v>
                </c:pt>
                <c:pt idx="37417">
                  <c:v>0.91884259259259304</c:v>
                </c:pt>
                <c:pt idx="37418">
                  <c:v>0.91886574074074101</c:v>
                </c:pt>
                <c:pt idx="37419">
                  <c:v>0.91888888888888898</c:v>
                </c:pt>
                <c:pt idx="37420">
                  <c:v>0.91892361111111098</c:v>
                </c:pt>
                <c:pt idx="37421">
                  <c:v>0.91894675925925895</c:v>
                </c:pt>
                <c:pt idx="37422">
                  <c:v>0.91896990740740803</c:v>
                </c:pt>
                <c:pt idx="37423">
                  <c:v>0.91899305555555599</c:v>
                </c:pt>
                <c:pt idx="37424">
                  <c:v>0.91901620370370396</c:v>
                </c:pt>
                <c:pt idx="37425">
                  <c:v>0.91903935185185204</c:v>
                </c:pt>
                <c:pt idx="37426">
                  <c:v>0.9190625</c:v>
                </c:pt>
                <c:pt idx="37427">
                  <c:v>0.91908564814814797</c:v>
                </c:pt>
                <c:pt idx="37428">
                  <c:v>0.91910879629629605</c:v>
                </c:pt>
                <c:pt idx="37429">
                  <c:v>0.91914351851851905</c:v>
                </c:pt>
                <c:pt idx="37430">
                  <c:v>0.91916666666666702</c:v>
                </c:pt>
                <c:pt idx="37431">
                  <c:v>0.91918981481481499</c:v>
                </c:pt>
                <c:pt idx="37432">
                  <c:v>0.91921296296296295</c:v>
                </c:pt>
                <c:pt idx="37433">
                  <c:v>0.91923611111111103</c:v>
                </c:pt>
                <c:pt idx="37434">
                  <c:v>0.919259259259259</c:v>
                </c:pt>
                <c:pt idx="37435">
                  <c:v>0.91928240740740697</c:v>
                </c:pt>
                <c:pt idx="37436">
                  <c:v>0.91930555555555604</c:v>
                </c:pt>
                <c:pt idx="37437">
                  <c:v>0.91934027777777805</c:v>
                </c:pt>
                <c:pt idx="37438">
                  <c:v>0.91936342592592601</c:v>
                </c:pt>
                <c:pt idx="37439">
                  <c:v>0.91938657407407398</c:v>
                </c:pt>
                <c:pt idx="37440">
                  <c:v>0.91940972222222195</c:v>
                </c:pt>
                <c:pt idx="37441">
                  <c:v>0.91943287037037003</c:v>
                </c:pt>
                <c:pt idx="37442">
                  <c:v>0.91945601851851899</c:v>
                </c:pt>
                <c:pt idx="37443">
                  <c:v>0.91947916666666596</c:v>
                </c:pt>
                <c:pt idx="37444">
                  <c:v>0.91950231481481504</c:v>
                </c:pt>
                <c:pt idx="37445">
                  <c:v>0.919525462962963</c:v>
                </c:pt>
                <c:pt idx="37446">
                  <c:v>0.91956018518518501</c:v>
                </c:pt>
                <c:pt idx="37447">
                  <c:v>0.91958333333333298</c:v>
                </c:pt>
                <c:pt idx="37448">
                  <c:v>0.91960648148148105</c:v>
                </c:pt>
                <c:pt idx="37449">
                  <c:v>0.91962962962963002</c:v>
                </c:pt>
                <c:pt idx="37450">
                  <c:v>0.91965277777777799</c:v>
                </c:pt>
                <c:pt idx="37451">
                  <c:v>0.91967592592592595</c:v>
                </c:pt>
                <c:pt idx="37452">
                  <c:v>0.91969907407407403</c:v>
                </c:pt>
                <c:pt idx="37453">
                  <c:v>0.919722222222222</c:v>
                </c:pt>
                <c:pt idx="37454">
                  <c:v>0.919756944444444</c:v>
                </c:pt>
                <c:pt idx="37455">
                  <c:v>0.91978009259259297</c:v>
                </c:pt>
                <c:pt idx="37456">
                  <c:v>0.91980324074074105</c:v>
                </c:pt>
                <c:pt idx="37457">
                  <c:v>0.91982638888888901</c:v>
                </c:pt>
                <c:pt idx="37458">
                  <c:v>0.91984953703703698</c:v>
                </c:pt>
                <c:pt idx="37459">
                  <c:v>0.91987268518518495</c:v>
                </c:pt>
                <c:pt idx="37460">
                  <c:v>0.91989583333333402</c:v>
                </c:pt>
                <c:pt idx="37461">
                  <c:v>0.91991898148148099</c:v>
                </c:pt>
                <c:pt idx="37462">
                  <c:v>0.91994212962962896</c:v>
                </c:pt>
                <c:pt idx="37463">
                  <c:v>0.91997685185185196</c:v>
                </c:pt>
                <c:pt idx="37464">
                  <c:v>0.92</c:v>
                </c:pt>
                <c:pt idx="37465">
                  <c:v>0.92002314814814801</c:v>
                </c:pt>
                <c:pt idx="37466">
                  <c:v>0.92004629629629597</c:v>
                </c:pt>
                <c:pt idx="37467">
                  <c:v>0.92006944444444505</c:v>
                </c:pt>
                <c:pt idx="37468">
                  <c:v>0.92009259259259302</c:v>
                </c:pt>
                <c:pt idx="37469">
                  <c:v>0.92011574074074098</c:v>
                </c:pt>
                <c:pt idx="37470">
                  <c:v>0.92013888888888895</c:v>
                </c:pt>
                <c:pt idx="37471">
                  <c:v>0.92016203703703703</c:v>
                </c:pt>
                <c:pt idx="37472">
                  <c:v>0.92019675925925903</c:v>
                </c:pt>
                <c:pt idx="37473">
                  <c:v>0.920219907407407</c:v>
                </c:pt>
                <c:pt idx="37474">
                  <c:v>0.92024305555555597</c:v>
                </c:pt>
                <c:pt idx="37475">
                  <c:v>0.92026620370370305</c:v>
                </c:pt>
                <c:pt idx="37476">
                  <c:v>0.92028935185185201</c:v>
                </c:pt>
                <c:pt idx="37477">
                  <c:v>0.92031249999999998</c:v>
                </c:pt>
                <c:pt idx="37478">
                  <c:v>0.92034722222222198</c:v>
                </c:pt>
                <c:pt idx="37479">
                  <c:v>0.92037037037036995</c:v>
                </c:pt>
                <c:pt idx="37480">
                  <c:v>0.92039351851851903</c:v>
                </c:pt>
                <c:pt idx="37481">
                  <c:v>0.92041666666666699</c:v>
                </c:pt>
                <c:pt idx="37482">
                  <c:v>0.92043981481481496</c:v>
                </c:pt>
                <c:pt idx="37483">
                  <c:v>0.92046296296296304</c:v>
                </c:pt>
                <c:pt idx="37484">
                  <c:v>0.92048611111111101</c:v>
                </c:pt>
                <c:pt idx="37485">
                  <c:v>0.92050925925925897</c:v>
                </c:pt>
                <c:pt idx="37486">
                  <c:v>0.92053240740740705</c:v>
                </c:pt>
                <c:pt idx="37487">
                  <c:v>0.92056712962962906</c:v>
                </c:pt>
                <c:pt idx="37488">
                  <c:v>0.92059027777777802</c:v>
                </c:pt>
                <c:pt idx="37489">
                  <c:v>0.92061342592592599</c:v>
                </c:pt>
                <c:pt idx="37490">
                  <c:v>0.92063657407407395</c:v>
                </c:pt>
                <c:pt idx="37491">
                  <c:v>0.92065972222222203</c:v>
                </c:pt>
                <c:pt idx="37492">
                  <c:v>0.92068287037037</c:v>
                </c:pt>
                <c:pt idx="37493">
                  <c:v>0.92070601851851896</c:v>
                </c:pt>
                <c:pt idx="37494">
                  <c:v>0.92072916666666704</c:v>
                </c:pt>
                <c:pt idx="37495">
                  <c:v>0.92075231481481501</c:v>
                </c:pt>
                <c:pt idx="37496">
                  <c:v>0.92077546296296298</c:v>
                </c:pt>
                <c:pt idx="37497">
                  <c:v>0.92081018518518498</c:v>
                </c:pt>
                <c:pt idx="37498">
                  <c:v>0.92083333333333295</c:v>
                </c:pt>
                <c:pt idx="37499">
                  <c:v>0.92085648148148203</c:v>
                </c:pt>
                <c:pt idx="37500">
                  <c:v>0.92087962962962999</c:v>
                </c:pt>
                <c:pt idx="37501">
                  <c:v>0.92090277777777796</c:v>
                </c:pt>
                <c:pt idx="37502">
                  <c:v>0.92092592592592604</c:v>
                </c:pt>
                <c:pt idx="37503">
                  <c:v>0.920949074074074</c:v>
                </c:pt>
                <c:pt idx="37504">
                  <c:v>0.92097222222222197</c:v>
                </c:pt>
                <c:pt idx="37505">
                  <c:v>0.92099537037037105</c:v>
                </c:pt>
                <c:pt idx="37506">
                  <c:v>0.92103009259259305</c:v>
                </c:pt>
                <c:pt idx="37507">
                  <c:v>0.92105324074074102</c:v>
                </c:pt>
                <c:pt idx="37508">
                  <c:v>0.92107638888888899</c:v>
                </c:pt>
                <c:pt idx="37509">
                  <c:v>0.92109953703703695</c:v>
                </c:pt>
                <c:pt idx="37510">
                  <c:v>0.92112268518518503</c:v>
                </c:pt>
                <c:pt idx="37511">
                  <c:v>0.921145833333334</c:v>
                </c:pt>
                <c:pt idx="37512">
                  <c:v>0.92116898148148096</c:v>
                </c:pt>
                <c:pt idx="37513">
                  <c:v>0.92119212962962904</c:v>
                </c:pt>
                <c:pt idx="37514">
                  <c:v>0.92122685185185205</c:v>
                </c:pt>
                <c:pt idx="37515">
                  <c:v>0.92125000000000001</c:v>
                </c:pt>
                <c:pt idx="37516">
                  <c:v>0.92127314814814798</c:v>
                </c:pt>
                <c:pt idx="37517">
                  <c:v>0.92129629629629595</c:v>
                </c:pt>
                <c:pt idx="37518">
                  <c:v>0.92131944444444502</c:v>
                </c:pt>
                <c:pt idx="37519">
                  <c:v>0.92134259259259299</c:v>
                </c:pt>
                <c:pt idx="37520">
                  <c:v>0.92136574074074096</c:v>
                </c:pt>
                <c:pt idx="37521">
                  <c:v>0.92138888888888903</c:v>
                </c:pt>
                <c:pt idx="37522">
                  <c:v>0.921412037037037</c:v>
                </c:pt>
                <c:pt idx="37523">
                  <c:v>0.92144675925925901</c:v>
                </c:pt>
                <c:pt idx="37524">
                  <c:v>0.92146990740740697</c:v>
                </c:pt>
                <c:pt idx="37525">
                  <c:v>0.92149305555555605</c:v>
                </c:pt>
                <c:pt idx="37526">
                  <c:v>0.92151620370370402</c:v>
                </c:pt>
                <c:pt idx="37527">
                  <c:v>0.92153935185185198</c:v>
                </c:pt>
                <c:pt idx="37528">
                  <c:v>0.92156249999999995</c:v>
                </c:pt>
                <c:pt idx="37529">
                  <c:v>0.92158564814814803</c:v>
                </c:pt>
                <c:pt idx="37530">
                  <c:v>0.921608796296296</c:v>
                </c:pt>
                <c:pt idx="37531">
                  <c:v>0.92163194444444496</c:v>
                </c:pt>
                <c:pt idx="37532">
                  <c:v>0.92166666666666697</c:v>
                </c:pt>
                <c:pt idx="37533">
                  <c:v>0.92168981481481504</c:v>
                </c:pt>
                <c:pt idx="37534">
                  <c:v>0.92171296296296301</c:v>
                </c:pt>
                <c:pt idx="37535">
                  <c:v>0.92173611111111098</c:v>
                </c:pt>
                <c:pt idx="37536">
                  <c:v>0.92175925925925895</c:v>
                </c:pt>
                <c:pt idx="37537">
                  <c:v>0.92178240740740702</c:v>
                </c:pt>
                <c:pt idx="37538">
                  <c:v>0.92180555555555599</c:v>
                </c:pt>
                <c:pt idx="37539">
                  <c:v>0.92184027777777799</c:v>
                </c:pt>
                <c:pt idx="37540">
                  <c:v>0.92186342592592596</c:v>
                </c:pt>
                <c:pt idx="37541">
                  <c:v>0.92188657407407404</c:v>
                </c:pt>
                <c:pt idx="37542">
                  <c:v>0.92190972222222201</c:v>
                </c:pt>
                <c:pt idx="37543">
                  <c:v>0.92193287037037097</c:v>
                </c:pt>
                <c:pt idx="37544">
                  <c:v>0.92195601851851905</c:v>
                </c:pt>
                <c:pt idx="37545">
                  <c:v>0.92197916666666702</c:v>
                </c:pt>
                <c:pt idx="37546">
                  <c:v>0.92200231481481498</c:v>
                </c:pt>
                <c:pt idx="37547">
                  <c:v>0.92202546296296295</c:v>
                </c:pt>
                <c:pt idx="37548">
                  <c:v>0.92206018518518496</c:v>
                </c:pt>
                <c:pt idx="37549">
                  <c:v>0.92208333333333303</c:v>
                </c:pt>
                <c:pt idx="37550">
                  <c:v>0.922106481481482</c:v>
                </c:pt>
                <c:pt idx="37551">
                  <c:v>0.92212962962962997</c:v>
                </c:pt>
                <c:pt idx="37552">
                  <c:v>0.92215277777777804</c:v>
                </c:pt>
                <c:pt idx="37553">
                  <c:v>0.92217592592592601</c:v>
                </c:pt>
                <c:pt idx="37554">
                  <c:v>0.92219907407407398</c:v>
                </c:pt>
                <c:pt idx="37555">
                  <c:v>0.92222222222222205</c:v>
                </c:pt>
                <c:pt idx="37556">
                  <c:v>0.92225694444444395</c:v>
                </c:pt>
                <c:pt idx="37557">
                  <c:v>0.92228009259259303</c:v>
                </c:pt>
                <c:pt idx="37558">
                  <c:v>0.92230324074074099</c:v>
                </c:pt>
                <c:pt idx="37559">
                  <c:v>0.92232638888888896</c:v>
                </c:pt>
                <c:pt idx="37560">
                  <c:v>0.92234953703703704</c:v>
                </c:pt>
                <c:pt idx="37561">
                  <c:v>0.922372685185185</c:v>
                </c:pt>
                <c:pt idx="37562">
                  <c:v>0.92239583333333297</c:v>
                </c:pt>
                <c:pt idx="37563">
                  <c:v>0.92241898148148105</c:v>
                </c:pt>
                <c:pt idx="37564">
                  <c:v>0.92244212962963001</c:v>
                </c:pt>
                <c:pt idx="37565">
                  <c:v>0.92247685185185202</c:v>
                </c:pt>
                <c:pt idx="37566">
                  <c:v>0.92249999999999999</c:v>
                </c:pt>
                <c:pt idx="37567">
                  <c:v>0.92252314814814795</c:v>
                </c:pt>
                <c:pt idx="37568">
                  <c:v>0.92254629629629603</c:v>
                </c:pt>
                <c:pt idx="37569">
                  <c:v>0.922569444444444</c:v>
                </c:pt>
                <c:pt idx="37570">
                  <c:v>0.92259259259259296</c:v>
                </c:pt>
                <c:pt idx="37571">
                  <c:v>0.92261574074074104</c:v>
                </c:pt>
                <c:pt idx="37572">
                  <c:v>0.92263888888888901</c:v>
                </c:pt>
                <c:pt idx="37573">
                  <c:v>0.92267361111111101</c:v>
                </c:pt>
                <c:pt idx="37574">
                  <c:v>0.92269675925925898</c:v>
                </c:pt>
                <c:pt idx="37575">
                  <c:v>0.92271990740740695</c:v>
                </c:pt>
                <c:pt idx="37576">
                  <c:v>0.92274305555555602</c:v>
                </c:pt>
                <c:pt idx="37577">
                  <c:v>0.92276620370370399</c:v>
                </c:pt>
                <c:pt idx="37578">
                  <c:v>0.92278935185185196</c:v>
                </c:pt>
                <c:pt idx="37579">
                  <c:v>0.92281250000000004</c:v>
                </c:pt>
                <c:pt idx="37580">
                  <c:v>0.922835648148148</c:v>
                </c:pt>
                <c:pt idx="37581">
                  <c:v>0.92287037037037001</c:v>
                </c:pt>
                <c:pt idx="37582">
                  <c:v>0.92289351851851897</c:v>
                </c:pt>
                <c:pt idx="37583">
                  <c:v>0.92291666666666605</c:v>
                </c:pt>
                <c:pt idx="37584">
                  <c:v>0.92293981481481502</c:v>
                </c:pt>
                <c:pt idx="37585">
                  <c:v>0.92296296296296299</c:v>
                </c:pt>
                <c:pt idx="37586">
                  <c:v>0.92298611111111095</c:v>
                </c:pt>
                <c:pt idx="37587">
                  <c:v>0.92300925925925903</c:v>
                </c:pt>
                <c:pt idx="37588">
                  <c:v>0.923032407407407</c:v>
                </c:pt>
                <c:pt idx="37589">
                  <c:v>0.92306712962963</c:v>
                </c:pt>
                <c:pt idx="37590">
                  <c:v>0.92309027777777797</c:v>
                </c:pt>
                <c:pt idx="37591">
                  <c:v>0.92311342592592605</c:v>
                </c:pt>
                <c:pt idx="37592">
                  <c:v>0.92313657407407401</c:v>
                </c:pt>
                <c:pt idx="37593">
                  <c:v>0.92315972222222198</c:v>
                </c:pt>
                <c:pt idx="37594">
                  <c:v>0.92318287037036995</c:v>
                </c:pt>
                <c:pt idx="37595">
                  <c:v>0.92320601851851902</c:v>
                </c:pt>
                <c:pt idx="37596">
                  <c:v>0.92324074074074103</c:v>
                </c:pt>
                <c:pt idx="37597">
                  <c:v>0.92326388888888899</c:v>
                </c:pt>
                <c:pt idx="37598">
                  <c:v>0.92328703703703696</c:v>
                </c:pt>
                <c:pt idx="37599">
                  <c:v>0.92331018518518504</c:v>
                </c:pt>
                <c:pt idx="37600">
                  <c:v>0.92333333333333301</c:v>
                </c:pt>
                <c:pt idx="37601">
                  <c:v>0.92335648148148097</c:v>
                </c:pt>
                <c:pt idx="37602">
                  <c:v>0.92337962962963005</c:v>
                </c:pt>
                <c:pt idx="37603">
                  <c:v>0.92340277777777802</c:v>
                </c:pt>
                <c:pt idx="37604">
                  <c:v>0.92342592592592598</c:v>
                </c:pt>
                <c:pt idx="37605">
                  <c:v>0.92346064814814799</c:v>
                </c:pt>
                <c:pt idx="37606">
                  <c:v>0.92348379629629596</c:v>
                </c:pt>
                <c:pt idx="37607">
                  <c:v>0.92350694444444403</c:v>
                </c:pt>
                <c:pt idx="37608">
                  <c:v>0.923530092592593</c:v>
                </c:pt>
                <c:pt idx="37609">
                  <c:v>0.92355324074073997</c:v>
                </c:pt>
                <c:pt idx="37610">
                  <c:v>0.92357638888888904</c:v>
                </c:pt>
                <c:pt idx="37611">
                  <c:v>0.92359953703703701</c:v>
                </c:pt>
                <c:pt idx="37612">
                  <c:v>0.92362268518518498</c:v>
                </c:pt>
                <c:pt idx="37613">
                  <c:v>0.92364583333333405</c:v>
                </c:pt>
                <c:pt idx="37614">
                  <c:v>0.92368055555555595</c:v>
                </c:pt>
                <c:pt idx="37615">
                  <c:v>0.92370370370370403</c:v>
                </c:pt>
                <c:pt idx="37616">
                  <c:v>0.92372685185185199</c:v>
                </c:pt>
                <c:pt idx="37617">
                  <c:v>0.92374999999999996</c:v>
                </c:pt>
                <c:pt idx="37618">
                  <c:v>0.92377314814814804</c:v>
                </c:pt>
                <c:pt idx="37619">
                  <c:v>0.923796296296296</c:v>
                </c:pt>
                <c:pt idx="37620">
                  <c:v>0.92381944444444397</c:v>
                </c:pt>
                <c:pt idx="37621">
                  <c:v>0.92384259259259305</c:v>
                </c:pt>
                <c:pt idx="37622">
                  <c:v>0.92387731481481505</c:v>
                </c:pt>
                <c:pt idx="37623">
                  <c:v>0.92390046296296302</c:v>
                </c:pt>
                <c:pt idx="37624">
                  <c:v>0.92392361111111099</c:v>
                </c:pt>
                <c:pt idx="37625">
                  <c:v>0.92394675925925895</c:v>
                </c:pt>
                <c:pt idx="37626">
                  <c:v>0.92396990740740803</c:v>
                </c:pt>
                <c:pt idx="37627">
                  <c:v>0.923993055555556</c:v>
                </c:pt>
                <c:pt idx="37628">
                  <c:v>0.92401620370370297</c:v>
                </c:pt>
                <c:pt idx="37629">
                  <c:v>0.92403935185185204</c:v>
                </c:pt>
                <c:pt idx="37630">
                  <c:v>0.92407407407407405</c:v>
                </c:pt>
                <c:pt idx="37631">
                  <c:v>0.92409722222222201</c:v>
                </c:pt>
                <c:pt idx="37632">
                  <c:v>0.92412037037036998</c:v>
                </c:pt>
                <c:pt idx="37633">
                  <c:v>0.92414351851851895</c:v>
                </c:pt>
                <c:pt idx="37634">
                  <c:v>0.92416666666666702</c:v>
                </c:pt>
                <c:pt idx="37635">
                  <c:v>0.92418981481481499</c:v>
                </c:pt>
                <c:pt idx="37636">
                  <c:v>0.92421296296296296</c:v>
                </c:pt>
                <c:pt idx="37637">
                  <c:v>0.92423611111111104</c:v>
                </c:pt>
                <c:pt idx="37638">
                  <c:v>0.92427083333333404</c:v>
                </c:pt>
                <c:pt idx="37639">
                  <c:v>0.92429398148148101</c:v>
                </c:pt>
                <c:pt idx="37640">
                  <c:v>0.92431712962962898</c:v>
                </c:pt>
                <c:pt idx="37641">
                  <c:v>0.92434027777777805</c:v>
                </c:pt>
                <c:pt idx="37642">
                  <c:v>0.92436342592592602</c:v>
                </c:pt>
                <c:pt idx="37643">
                  <c:v>0.92438657407407399</c:v>
                </c:pt>
                <c:pt idx="37644">
                  <c:v>0.92440972222222195</c:v>
                </c:pt>
                <c:pt idx="37645">
                  <c:v>0.92443287037037003</c:v>
                </c:pt>
                <c:pt idx="37646">
                  <c:v>0.92446759259259303</c:v>
                </c:pt>
                <c:pt idx="37647">
                  <c:v>0.924490740740741</c:v>
                </c:pt>
                <c:pt idx="37648">
                  <c:v>0.92451388888888897</c:v>
                </c:pt>
                <c:pt idx="37649">
                  <c:v>0.92453703703703705</c:v>
                </c:pt>
                <c:pt idx="37650">
                  <c:v>0.92456018518518501</c:v>
                </c:pt>
                <c:pt idx="37651">
                  <c:v>0.92458333333333298</c:v>
                </c:pt>
                <c:pt idx="37652">
                  <c:v>0.92460648148148195</c:v>
                </c:pt>
                <c:pt idx="37653">
                  <c:v>0.92462962962963002</c:v>
                </c:pt>
                <c:pt idx="37654">
                  <c:v>0.92465277777777799</c:v>
                </c:pt>
                <c:pt idx="37655">
                  <c:v>0.9246875</c:v>
                </c:pt>
                <c:pt idx="37656">
                  <c:v>0.92471064814814796</c:v>
                </c:pt>
                <c:pt idx="37657">
                  <c:v>0.92473379629629604</c:v>
                </c:pt>
                <c:pt idx="37658">
                  <c:v>0.92475694444444401</c:v>
                </c:pt>
                <c:pt idx="37659">
                  <c:v>0.92478009259259297</c:v>
                </c:pt>
                <c:pt idx="37660">
                  <c:v>0.92480324074074105</c:v>
                </c:pt>
                <c:pt idx="37661">
                  <c:v>0.92482638888888902</c:v>
                </c:pt>
                <c:pt idx="37662">
                  <c:v>0.92486111111111102</c:v>
                </c:pt>
                <c:pt idx="37663">
                  <c:v>0.92488425925925899</c:v>
                </c:pt>
                <c:pt idx="37664">
                  <c:v>0.92490740740740696</c:v>
                </c:pt>
                <c:pt idx="37665">
                  <c:v>0.92493055555555603</c:v>
                </c:pt>
                <c:pt idx="37666">
                  <c:v>0.924953703703704</c:v>
                </c:pt>
                <c:pt idx="37667">
                  <c:v>0.92497685185185197</c:v>
                </c:pt>
                <c:pt idx="37668">
                  <c:v>0.92500000000000004</c:v>
                </c:pt>
                <c:pt idx="37669">
                  <c:v>0.92502314814814801</c:v>
                </c:pt>
                <c:pt idx="37670">
                  <c:v>0.92505787037037002</c:v>
                </c:pt>
                <c:pt idx="37671">
                  <c:v>0.92508101851851898</c:v>
                </c:pt>
                <c:pt idx="37672">
                  <c:v>0.92510416666666695</c:v>
                </c:pt>
                <c:pt idx="37673">
                  <c:v>0.92512731481481503</c:v>
                </c:pt>
                <c:pt idx="37674">
                  <c:v>0.92516203703703703</c:v>
                </c:pt>
                <c:pt idx="37675">
                  <c:v>0.925185185185185</c:v>
                </c:pt>
                <c:pt idx="37676">
                  <c:v>0.92520833333333297</c:v>
                </c:pt>
                <c:pt idx="37677">
                  <c:v>0.92523148148148204</c:v>
                </c:pt>
                <c:pt idx="37678">
                  <c:v>0.92525462962963001</c:v>
                </c:pt>
                <c:pt idx="37679">
                  <c:v>0.92527777777777798</c:v>
                </c:pt>
                <c:pt idx="37680">
                  <c:v>0.92530092592592605</c:v>
                </c:pt>
                <c:pt idx="37681">
                  <c:v>0.92532407407407402</c:v>
                </c:pt>
                <c:pt idx="37682">
                  <c:v>0.92535879629629603</c:v>
                </c:pt>
                <c:pt idx="37683">
                  <c:v>0.92538194444444499</c:v>
                </c:pt>
                <c:pt idx="37684">
                  <c:v>0.92540509259259296</c:v>
                </c:pt>
                <c:pt idx="37685">
                  <c:v>0.92542824074074104</c:v>
                </c:pt>
                <c:pt idx="37686">
                  <c:v>0.925451388888889</c:v>
                </c:pt>
                <c:pt idx="37687">
                  <c:v>0.92547453703703697</c:v>
                </c:pt>
                <c:pt idx="37688">
                  <c:v>0.92549768518518505</c:v>
                </c:pt>
                <c:pt idx="37689">
                  <c:v>0.92552083333333302</c:v>
                </c:pt>
                <c:pt idx="37690">
                  <c:v>0.92555555555555602</c:v>
                </c:pt>
                <c:pt idx="37691">
                  <c:v>0.92557870370370399</c:v>
                </c:pt>
                <c:pt idx="37692">
                  <c:v>0.92560185185185195</c:v>
                </c:pt>
                <c:pt idx="37693">
                  <c:v>0.92562500000000003</c:v>
                </c:pt>
                <c:pt idx="37694">
                  <c:v>0.925648148148148</c:v>
                </c:pt>
                <c:pt idx="37695">
                  <c:v>0.92567129629629596</c:v>
                </c:pt>
                <c:pt idx="37696">
                  <c:v>0.92569444444444504</c:v>
                </c:pt>
                <c:pt idx="37697">
                  <c:v>0.92571759259259301</c:v>
                </c:pt>
                <c:pt idx="37698">
                  <c:v>0.92575231481481501</c:v>
                </c:pt>
                <c:pt idx="37699">
                  <c:v>0.92577546296296298</c:v>
                </c:pt>
                <c:pt idx="37700">
                  <c:v>0.92579861111111095</c:v>
                </c:pt>
                <c:pt idx="37701">
                  <c:v>0.92582175925925903</c:v>
                </c:pt>
                <c:pt idx="37702">
                  <c:v>0.92584490740740799</c:v>
                </c:pt>
                <c:pt idx="37703">
                  <c:v>0.92586805555555596</c:v>
                </c:pt>
                <c:pt idx="37704">
                  <c:v>0.92589120370370404</c:v>
                </c:pt>
                <c:pt idx="37705">
                  <c:v>0.92592592592592604</c:v>
                </c:pt>
                <c:pt idx="37706">
                  <c:v>0.92594907407407401</c:v>
                </c:pt>
                <c:pt idx="37707">
                  <c:v>0.92597222222222197</c:v>
                </c:pt>
                <c:pt idx="37708">
                  <c:v>0.92599537037037105</c:v>
                </c:pt>
                <c:pt idx="37709">
                  <c:v>0.92601851851851902</c:v>
                </c:pt>
                <c:pt idx="37710">
                  <c:v>0.92604166666666698</c:v>
                </c:pt>
                <c:pt idx="37711">
                  <c:v>0.92606481481481495</c:v>
                </c:pt>
                <c:pt idx="37712">
                  <c:v>0.92608796296296303</c:v>
                </c:pt>
                <c:pt idx="37713">
                  <c:v>0.92612268518518504</c:v>
                </c:pt>
                <c:pt idx="37714">
                  <c:v>0.926145833333334</c:v>
                </c:pt>
                <c:pt idx="37715">
                  <c:v>0.92616898148148097</c:v>
                </c:pt>
                <c:pt idx="37716">
                  <c:v>0.92619212962962905</c:v>
                </c:pt>
                <c:pt idx="37717">
                  <c:v>0.92621527777777801</c:v>
                </c:pt>
                <c:pt idx="37718">
                  <c:v>0.92623842592592598</c:v>
                </c:pt>
                <c:pt idx="37719">
                  <c:v>0.92626157407407395</c:v>
                </c:pt>
                <c:pt idx="37720">
                  <c:v>0.92628472222222202</c:v>
                </c:pt>
                <c:pt idx="37721">
                  <c:v>0.92631944444444403</c:v>
                </c:pt>
                <c:pt idx="37722">
                  <c:v>0.92634259259259299</c:v>
                </c:pt>
                <c:pt idx="37723">
                  <c:v>0.92636574074073996</c:v>
                </c:pt>
                <c:pt idx="37724">
                  <c:v>0.92638888888888904</c:v>
                </c:pt>
                <c:pt idx="37725">
                  <c:v>0.92641203703703701</c:v>
                </c:pt>
                <c:pt idx="37726">
                  <c:v>0.92643518518518497</c:v>
                </c:pt>
                <c:pt idx="37727">
                  <c:v>0.92645833333333305</c:v>
                </c:pt>
                <c:pt idx="37728">
                  <c:v>0.92649305555555606</c:v>
                </c:pt>
                <c:pt idx="37729">
                  <c:v>0.92651620370370402</c:v>
                </c:pt>
                <c:pt idx="37730">
                  <c:v>0.92653935185185199</c:v>
                </c:pt>
                <c:pt idx="37731">
                  <c:v>0.92656249999999996</c:v>
                </c:pt>
                <c:pt idx="37732">
                  <c:v>0.92658564814814803</c:v>
                </c:pt>
                <c:pt idx="37733">
                  <c:v>0.926608796296296</c:v>
                </c:pt>
                <c:pt idx="37734">
                  <c:v>0.92663194444444397</c:v>
                </c:pt>
                <c:pt idx="37735">
                  <c:v>0.92665509259259304</c:v>
                </c:pt>
                <c:pt idx="37736">
                  <c:v>0.92668981481481505</c:v>
                </c:pt>
                <c:pt idx="37737">
                  <c:v>0.92671296296296302</c:v>
                </c:pt>
                <c:pt idx="37738">
                  <c:v>0.92673611111111098</c:v>
                </c:pt>
                <c:pt idx="37739">
                  <c:v>0.92675925925925895</c:v>
                </c:pt>
                <c:pt idx="37740">
                  <c:v>0.92678240740740803</c:v>
                </c:pt>
                <c:pt idx="37741">
                  <c:v>0.92680555555555599</c:v>
                </c:pt>
                <c:pt idx="37742">
                  <c:v>0.92682870370370396</c:v>
                </c:pt>
                <c:pt idx="37743">
                  <c:v>0.92685185185185204</c:v>
                </c:pt>
                <c:pt idx="37744">
                  <c:v>0.92688657407407404</c:v>
                </c:pt>
                <c:pt idx="37745">
                  <c:v>0.92690972222222201</c:v>
                </c:pt>
                <c:pt idx="37746">
                  <c:v>0.92693287037036998</c:v>
                </c:pt>
                <c:pt idx="37747">
                  <c:v>0.92695601851851905</c:v>
                </c:pt>
                <c:pt idx="37748">
                  <c:v>0.92697916666666702</c:v>
                </c:pt>
                <c:pt idx="37749">
                  <c:v>0.92700231481481499</c:v>
                </c:pt>
                <c:pt idx="37750">
                  <c:v>0.92702546296296295</c:v>
                </c:pt>
                <c:pt idx="37751">
                  <c:v>0.92704861111111103</c:v>
                </c:pt>
                <c:pt idx="37752">
                  <c:v>0.927071759259259</c:v>
                </c:pt>
                <c:pt idx="37753">
                  <c:v>0.92709490740740697</c:v>
                </c:pt>
                <c:pt idx="37754">
                  <c:v>0.92712962962962997</c:v>
                </c:pt>
                <c:pt idx="37755">
                  <c:v>0.92715277777777805</c:v>
                </c:pt>
                <c:pt idx="37756">
                  <c:v>0.92717592592592601</c:v>
                </c:pt>
                <c:pt idx="37757">
                  <c:v>0.92719907407407398</c:v>
                </c:pt>
                <c:pt idx="37758">
                  <c:v>0.92722222222222195</c:v>
                </c:pt>
                <c:pt idx="37759">
                  <c:v>0.92724537037037102</c:v>
                </c:pt>
                <c:pt idx="37760">
                  <c:v>0.92726851851851899</c:v>
                </c:pt>
                <c:pt idx="37761">
                  <c:v>0.92729166666666696</c:v>
                </c:pt>
                <c:pt idx="37762">
                  <c:v>0.92731481481481504</c:v>
                </c:pt>
                <c:pt idx="37763">
                  <c:v>0.92734953703703704</c:v>
                </c:pt>
                <c:pt idx="37764">
                  <c:v>0.92737268518518501</c:v>
                </c:pt>
                <c:pt idx="37765">
                  <c:v>0.92739583333333397</c:v>
                </c:pt>
                <c:pt idx="37766">
                  <c:v>0.92741898148148105</c:v>
                </c:pt>
                <c:pt idx="37767">
                  <c:v>0.92744212962963002</c:v>
                </c:pt>
                <c:pt idx="37768">
                  <c:v>0.92746527777777799</c:v>
                </c:pt>
                <c:pt idx="37769">
                  <c:v>0.92748842592592595</c:v>
                </c:pt>
                <c:pt idx="37770">
                  <c:v>0.92751157407407403</c:v>
                </c:pt>
                <c:pt idx="37771">
                  <c:v>0.92754629629629604</c:v>
                </c:pt>
                <c:pt idx="37772">
                  <c:v>0.927569444444444</c:v>
                </c:pt>
                <c:pt idx="37773">
                  <c:v>0.92759259259259297</c:v>
                </c:pt>
                <c:pt idx="37774">
                  <c:v>0.92761574074074105</c:v>
                </c:pt>
                <c:pt idx="37775">
                  <c:v>0.92763888888888901</c:v>
                </c:pt>
                <c:pt idx="37776">
                  <c:v>0.92766203703703698</c:v>
                </c:pt>
                <c:pt idx="37777">
                  <c:v>0.92768518518518495</c:v>
                </c:pt>
                <c:pt idx="37778">
                  <c:v>0.92770833333333402</c:v>
                </c:pt>
                <c:pt idx="37779">
                  <c:v>0.92773148148148199</c:v>
                </c:pt>
                <c:pt idx="37780">
                  <c:v>0.927766203703704</c:v>
                </c:pt>
                <c:pt idx="37781">
                  <c:v>0.92778935185185196</c:v>
                </c:pt>
                <c:pt idx="37782">
                  <c:v>0.92781250000000004</c:v>
                </c:pt>
                <c:pt idx="37783">
                  <c:v>0.92783564814814801</c:v>
                </c:pt>
                <c:pt idx="37784">
                  <c:v>0.92785879629629597</c:v>
                </c:pt>
                <c:pt idx="37785">
                  <c:v>0.92788194444444505</c:v>
                </c:pt>
                <c:pt idx="37786">
                  <c:v>0.92790509259259302</c:v>
                </c:pt>
                <c:pt idx="37787">
                  <c:v>0.92792824074074098</c:v>
                </c:pt>
                <c:pt idx="37788">
                  <c:v>0.92796296296296299</c:v>
                </c:pt>
                <c:pt idx="37789">
                  <c:v>0.92798611111111096</c:v>
                </c:pt>
                <c:pt idx="37790">
                  <c:v>0.92800925925925903</c:v>
                </c:pt>
                <c:pt idx="37791">
                  <c:v>0.928032407407407</c:v>
                </c:pt>
                <c:pt idx="37792">
                  <c:v>0.92805555555555597</c:v>
                </c:pt>
                <c:pt idx="37793">
                  <c:v>0.92807870370370404</c:v>
                </c:pt>
                <c:pt idx="37794">
                  <c:v>0.92810185185185201</c:v>
                </c:pt>
                <c:pt idx="37795">
                  <c:v>0.92812499999999998</c:v>
                </c:pt>
                <c:pt idx="37796">
                  <c:v>0.92814814814814794</c:v>
                </c:pt>
                <c:pt idx="37797">
                  <c:v>0.92818287037036995</c:v>
                </c:pt>
                <c:pt idx="37798">
                  <c:v>0.92820601851851903</c:v>
                </c:pt>
                <c:pt idx="37799">
                  <c:v>0.92822916666666699</c:v>
                </c:pt>
                <c:pt idx="37800">
                  <c:v>0.92825231481481496</c:v>
                </c:pt>
                <c:pt idx="37801">
                  <c:v>0.92827546296296304</c:v>
                </c:pt>
                <c:pt idx="37802">
                  <c:v>0.92829861111111101</c:v>
                </c:pt>
                <c:pt idx="37803">
                  <c:v>0.92832175925925897</c:v>
                </c:pt>
                <c:pt idx="37804">
                  <c:v>0.92834490740740705</c:v>
                </c:pt>
                <c:pt idx="37805">
                  <c:v>0.92837962962963005</c:v>
                </c:pt>
                <c:pt idx="37806">
                  <c:v>0.92840277777777802</c:v>
                </c:pt>
                <c:pt idx="37807">
                  <c:v>0.92842592592592599</c:v>
                </c:pt>
                <c:pt idx="37808">
                  <c:v>0.92844907407407395</c:v>
                </c:pt>
                <c:pt idx="37809">
                  <c:v>0.92847222222222203</c:v>
                </c:pt>
                <c:pt idx="37810">
                  <c:v>0.92849537037037</c:v>
                </c:pt>
                <c:pt idx="37811">
                  <c:v>0.92851851851851797</c:v>
                </c:pt>
                <c:pt idx="37812">
                  <c:v>0.92854166666666704</c:v>
                </c:pt>
                <c:pt idx="37813">
                  <c:v>0.92857638888888905</c:v>
                </c:pt>
                <c:pt idx="37814">
                  <c:v>0.92859953703703701</c:v>
                </c:pt>
                <c:pt idx="37815">
                  <c:v>0.92862268518518498</c:v>
                </c:pt>
                <c:pt idx="37816">
                  <c:v>0.92864583333333395</c:v>
                </c:pt>
                <c:pt idx="37817">
                  <c:v>0.92866898148148203</c:v>
                </c:pt>
                <c:pt idx="37818">
                  <c:v>0.92869212962962999</c:v>
                </c:pt>
                <c:pt idx="37819">
                  <c:v>0.92871527777777796</c:v>
                </c:pt>
                <c:pt idx="37820">
                  <c:v>0.92873842592592604</c:v>
                </c:pt>
                <c:pt idx="37821">
                  <c:v>0.92877314814814804</c:v>
                </c:pt>
                <c:pt idx="37822">
                  <c:v>0.92879629629629601</c:v>
                </c:pt>
                <c:pt idx="37823">
                  <c:v>0.92881944444444497</c:v>
                </c:pt>
                <c:pt idx="37824">
                  <c:v>0.92884259259259305</c:v>
                </c:pt>
                <c:pt idx="37825">
                  <c:v>0.92886574074074102</c:v>
                </c:pt>
                <c:pt idx="37826">
                  <c:v>0.92888888888888899</c:v>
                </c:pt>
                <c:pt idx="37827">
                  <c:v>0.92891203703703695</c:v>
                </c:pt>
                <c:pt idx="37828">
                  <c:v>0.92893518518518503</c:v>
                </c:pt>
                <c:pt idx="37829">
                  <c:v>0.928958333333334</c:v>
                </c:pt>
                <c:pt idx="37830">
                  <c:v>0.928993055555556</c:v>
                </c:pt>
                <c:pt idx="37831">
                  <c:v>0.92901620370370297</c:v>
                </c:pt>
                <c:pt idx="37832">
                  <c:v>0.92903935185185205</c:v>
                </c:pt>
                <c:pt idx="37833">
                  <c:v>0.92906250000000001</c:v>
                </c:pt>
                <c:pt idx="37834">
                  <c:v>0.92908564814814798</c:v>
                </c:pt>
                <c:pt idx="37835">
                  <c:v>0.92910879629629595</c:v>
                </c:pt>
                <c:pt idx="37836">
                  <c:v>0.92913194444444502</c:v>
                </c:pt>
                <c:pt idx="37837">
                  <c:v>0.92915509259259299</c:v>
                </c:pt>
                <c:pt idx="37838">
                  <c:v>0.92917824074074096</c:v>
                </c:pt>
                <c:pt idx="37839">
                  <c:v>0.92921296296296296</c:v>
                </c:pt>
                <c:pt idx="37840">
                  <c:v>0.92923611111111104</c:v>
                </c:pt>
                <c:pt idx="37841">
                  <c:v>0.92925925925925901</c:v>
                </c:pt>
                <c:pt idx="37842">
                  <c:v>0.92928240740740697</c:v>
                </c:pt>
                <c:pt idx="37843">
                  <c:v>0.92930555555555605</c:v>
                </c:pt>
                <c:pt idx="37844">
                  <c:v>0.92932870370370402</c:v>
                </c:pt>
                <c:pt idx="37845">
                  <c:v>0.92935185185185198</c:v>
                </c:pt>
                <c:pt idx="37846">
                  <c:v>0.92937499999999995</c:v>
                </c:pt>
                <c:pt idx="37847">
                  <c:v>0.92940972222222196</c:v>
                </c:pt>
                <c:pt idx="37848">
                  <c:v>0.92943287037037003</c:v>
                </c:pt>
                <c:pt idx="37849">
                  <c:v>0.929456018518519</c:v>
                </c:pt>
                <c:pt idx="37850">
                  <c:v>0.92947916666666697</c:v>
                </c:pt>
                <c:pt idx="37851">
                  <c:v>0.92950231481481504</c:v>
                </c:pt>
                <c:pt idx="37852">
                  <c:v>0.92952546296296301</c:v>
                </c:pt>
                <c:pt idx="37853">
                  <c:v>0.92954861111111098</c:v>
                </c:pt>
                <c:pt idx="37854">
                  <c:v>0.92957175925925895</c:v>
                </c:pt>
                <c:pt idx="37855">
                  <c:v>0.92960648148148195</c:v>
                </c:pt>
                <c:pt idx="37856">
                  <c:v>0.92962962962963003</c:v>
                </c:pt>
                <c:pt idx="37857">
                  <c:v>0.92965277777777799</c:v>
                </c:pt>
                <c:pt idx="37858">
                  <c:v>0.92967592592592596</c:v>
                </c:pt>
                <c:pt idx="37859">
                  <c:v>0.92969907407407404</c:v>
                </c:pt>
                <c:pt idx="37860">
                  <c:v>0.92972222222222201</c:v>
                </c:pt>
                <c:pt idx="37861">
                  <c:v>0.92974537037037097</c:v>
                </c:pt>
                <c:pt idx="37862">
                  <c:v>0.92976851851851905</c:v>
                </c:pt>
                <c:pt idx="37863">
                  <c:v>0.92980324074074105</c:v>
                </c:pt>
                <c:pt idx="37864">
                  <c:v>0.92982638888888902</c:v>
                </c:pt>
                <c:pt idx="37865">
                  <c:v>0.92984953703703699</c:v>
                </c:pt>
                <c:pt idx="37866">
                  <c:v>0.92987268518518496</c:v>
                </c:pt>
                <c:pt idx="37867">
                  <c:v>0.92989583333333303</c:v>
                </c:pt>
                <c:pt idx="37868">
                  <c:v>0.929918981481482</c:v>
                </c:pt>
                <c:pt idx="37869">
                  <c:v>0.92994212962962897</c:v>
                </c:pt>
                <c:pt idx="37870">
                  <c:v>0.92996527777777804</c:v>
                </c:pt>
                <c:pt idx="37871">
                  <c:v>0.92998842592592601</c:v>
                </c:pt>
                <c:pt idx="37872">
                  <c:v>0.93002314814814802</c:v>
                </c:pt>
                <c:pt idx="37873">
                  <c:v>0.93004629629629598</c:v>
                </c:pt>
                <c:pt idx="37874">
                  <c:v>0.93006944444444395</c:v>
                </c:pt>
                <c:pt idx="37875">
                  <c:v>0.93009259259259303</c:v>
                </c:pt>
                <c:pt idx="37876">
                  <c:v>0.93011574074074099</c:v>
                </c:pt>
                <c:pt idx="37877">
                  <c:v>0.93013888888888896</c:v>
                </c:pt>
                <c:pt idx="37878">
                  <c:v>0.93016203703703704</c:v>
                </c:pt>
                <c:pt idx="37879">
                  <c:v>0.930185185185185</c:v>
                </c:pt>
                <c:pt idx="37880">
                  <c:v>0.93020833333333297</c:v>
                </c:pt>
                <c:pt idx="37881">
                  <c:v>0.93024305555555598</c:v>
                </c:pt>
                <c:pt idx="37882">
                  <c:v>0.93026620370370405</c:v>
                </c:pt>
                <c:pt idx="37883">
                  <c:v>0.93028935185185202</c:v>
                </c:pt>
                <c:pt idx="37884">
                  <c:v>0.93031249999999999</c:v>
                </c:pt>
                <c:pt idx="37885">
                  <c:v>0.93033564814814795</c:v>
                </c:pt>
                <c:pt idx="37886">
                  <c:v>0.93035879629629603</c:v>
                </c:pt>
                <c:pt idx="37887">
                  <c:v>0.930381944444444</c:v>
                </c:pt>
                <c:pt idx="37888">
                  <c:v>0.93040509259259296</c:v>
                </c:pt>
                <c:pt idx="37889">
                  <c:v>0.93042824074074104</c:v>
                </c:pt>
                <c:pt idx="37890">
                  <c:v>0.93046296296296305</c:v>
                </c:pt>
                <c:pt idx="37891">
                  <c:v>0.93048611111111101</c:v>
                </c:pt>
                <c:pt idx="37892">
                  <c:v>0.93050925925925898</c:v>
                </c:pt>
                <c:pt idx="37893">
                  <c:v>0.93053240740740695</c:v>
                </c:pt>
                <c:pt idx="37894">
                  <c:v>0.93055555555555602</c:v>
                </c:pt>
                <c:pt idx="37895">
                  <c:v>0.93057870370370399</c:v>
                </c:pt>
                <c:pt idx="37896">
                  <c:v>0.93060185185185196</c:v>
                </c:pt>
                <c:pt idx="37897">
                  <c:v>0.93062500000000004</c:v>
                </c:pt>
                <c:pt idx="37898">
                  <c:v>0.930648148148148</c:v>
                </c:pt>
                <c:pt idx="37899">
                  <c:v>0.93068287037037001</c:v>
                </c:pt>
                <c:pt idx="37900">
                  <c:v>0.93070601851851897</c:v>
                </c:pt>
                <c:pt idx="37901">
                  <c:v>0.93072916666666705</c:v>
                </c:pt>
                <c:pt idx="37902">
                  <c:v>0.93075231481481502</c:v>
                </c:pt>
                <c:pt idx="37903">
                  <c:v>0.93077546296296299</c:v>
                </c:pt>
                <c:pt idx="37904">
                  <c:v>0.93079861111111095</c:v>
                </c:pt>
                <c:pt idx="37905">
                  <c:v>0.93082175925925903</c:v>
                </c:pt>
                <c:pt idx="37906">
                  <c:v>0.930844907407408</c:v>
                </c:pt>
                <c:pt idx="37907">
                  <c:v>0.93086805555555596</c:v>
                </c:pt>
                <c:pt idx="37908">
                  <c:v>0.93090277777777797</c:v>
                </c:pt>
                <c:pt idx="37909">
                  <c:v>0.93092592592592605</c:v>
                </c:pt>
                <c:pt idx="37910">
                  <c:v>0.93094907407407401</c:v>
                </c:pt>
                <c:pt idx="37911">
                  <c:v>0.93097222222222198</c:v>
                </c:pt>
                <c:pt idx="37912">
                  <c:v>0.93099537037036995</c:v>
                </c:pt>
                <c:pt idx="37913">
                  <c:v>0.93101851851851902</c:v>
                </c:pt>
                <c:pt idx="37914">
                  <c:v>0.93104166666666699</c:v>
                </c:pt>
                <c:pt idx="37915">
                  <c:v>0.93107638888888899</c:v>
                </c:pt>
                <c:pt idx="37916">
                  <c:v>0.93109953703703696</c:v>
                </c:pt>
                <c:pt idx="37917">
                  <c:v>0.93112268518518504</c:v>
                </c:pt>
                <c:pt idx="37918">
                  <c:v>0.93114583333333401</c:v>
                </c:pt>
                <c:pt idx="37919">
                  <c:v>0.93116898148148097</c:v>
                </c:pt>
                <c:pt idx="37920">
                  <c:v>0.93119212962962905</c:v>
                </c:pt>
                <c:pt idx="37921">
                  <c:v>0.93121527777777802</c:v>
                </c:pt>
                <c:pt idx="37922">
                  <c:v>0.93123842592592598</c:v>
                </c:pt>
                <c:pt idx="37923">
                  <c:v>0.93126157407407395</c:v>
                </c:pt>
                <c:pt idx="37924">
                  <c:v>0.93129629629629596</c:v>
                </c:pt>
                <c:pt idx="37925">
                  <c:v>0.93131944444444503</c:v>
                </c:pt>
                <c:pt idx="37926">
                  <c:v>0.931342592592593</c:v>
                </c:pt>
                <c:pt idx="37927">
                  <c:v>0.93136574074073997</c:v>
                </c:pt>
                <c:pt idx="37928">
                  <c:v>0.93138888888888904</c:v>
                </c:pt>
                <c:pt idx="37929">
                  <c:v>0.93141203703703701</c:v>
                </c:pt>
                <c:pt idx="37930">
                  <c:v>0.93143518518518498</c:v>
                </c:pt>
                <c:pt idx="37931">
                  <c:v>0.93145833333333306</c:v>
                </c:pt>
                <c:pt idx="37932">
                  <c:v>0.93148148148148202</c:v>
                </c:pt>
                <c:pt idx="37933">
                  <c:v>0.93151620370370403</c:v>
                </c:pt>
                <c:pt idx="37934">
                  <c:v>0.93153935185185199</c:v>
                </c:pt>
                <c:pt idx="37935">
                  <c:v>0.93156249999999996</c:v>
                </c:pt>
                <c:pt idx="37936">
                  <c:v>0.93158564814814804</c:v>
                </c:pt>
                <c:pt idx="37937">
                  <c:v>0.931608796296296</c:v>
                </c:pt>
                <c:pt idx="37938">
                  <c:v>0.93163194444444397</c:v>
                </c:pt>
                <c:pt idx="37939">
                  <c:v>0.93165509259259305</c:v>
                </c:pt>
                <c:pt idx="37940">
                  <c:v>0.93167824074074101</c:v>
                </c:pt>
                <c:pt idx="37941">
                  <c:v>0.93171296296296302</c:v>
                </c:pt>
                <c:pt idx="37942">
                  <c:v>0.93173611111111099</c:v>
                </c:pt>
                <c:pt idx="37943">
                  <c:v>0.93175925925925895</c:v>
                </c:pt>
                <c:pt idx="37944">
                  <c:v>0.93178240740740803</c:v>
                </c:pt>
                <c:pt idx="37945">
                  <c:v>0.931805555555556</c:v>
                </c:pt>
                <c:pt idx="37946">
                  <c:v>0.93182870370370396</c:v>
                </c:pt>
                <c:pt idx="37947">
                  <c:v>0.93185185185185204</c:v>
                </c:pt>
                <c:pt idx="37948">
                  <c:v>0.93187500000000001</c:v>
                </c:pt>
                <c:pt idx="37949">
                  <c:v>0.93190972222222201</c:v>
                </c:pt>
                <c:pt idx="37950">
                  <c:v>0.93193287037036998</c:v>
                </c:pt>
                <c:pt idx="37951">
                  <c:v>0.93195601851851895</c:v>
                </c:pt>
                <c:pt idx="37952">
                  <c:v>0.93197916666666702</c:v>
                </c:pt>
                <c:pt idx="37953">
                  <c:v>0.93200231481481499</c:v>
                </c:pt>
                <c:pt idx="37954">
                  <c:v>0.93202546296296296</c:v>
                </c:pt>
                <c:pt idx="37955">
                  <c:v>0.93204861111111104</c:v>
                </c:pt>
                <c:pt idx="37956">
                  <c:v>0.932071759259259</c:v>
                </c:pt>
                <c:pt idx="37957">
                  <c:v>0.93209490740740697</c:v>
                </c:pt>
                <c:pt idx="37958">
                  <c:v>0.93212962962962997</c:v>
                </c:pt>
                <c:pt idx="37959">
                  <c:v>0.93215277777777805</c:v>
                </c:pt>
                <c:pt idx="37960">
                  <c:v>0.93217592592592602</c:v>
                </c:pt>
                <c:pt idx="37961">
                  <c:v>0.93219907407407399</c:v>
                </c:pt>
                <c:pt idx="37962">
                  <c:v>0.93222222222222195</c:v>
                </c:pt>
                <c:pt idx="37963">
                  <c:v>0.93224537037037103</c:v>
                </c:pt>
                <c:pt idx="37964">
                  <c:v>0.932268518518519</c:v>
                </c:pt>
                <c:pt idx="37965">
                  <c:v>0.93229166666666696</c:v>
                </c:pt>
                <c:pt idx="37966">
                  <c:v>0.93231481481481504</c:v>
                </c:pt>
                <c:pt idx="37967">
                  <c:v>0.93234953703703705</c:v>
                </c:pt>
                <c:pt idx="37968">
                  <c:v>0.93237268518518501</c:v>
                </c:pt>
                <c:pt idx="37969">
                  <c:v>0.93239583333333398</c:v>
                </c:pt>
                <c:pt idx="37970">
                  <c:v>0.93241898148148095</c:v>
                </c:pt>
                <c:pt idx="37971">
                  <c:v>0.93244212962963002</c:v>
                </c:pt>
                <c:pt idx="37972">
                  <c:v>0.93246527777777799</c:v>
                </c:pt>
                <c:pt idx="37973">
                  <c:v>0.93248842592592596</c:v>
                </c:pt>
                <c:pt idx="37974">
                  <c:v>0.93251157407407403</c:v>
                </c:pt>
                <c:pt idx="37975">
                  <c:v>0.932534722222222</c:v>
                </c:pt>
                <c:pt idx="37976">
                  <c:v>0.93256944444444401</c:v>
                </c:pt>
                <c:pt idx="37977">
                  <c:v>0.93259259259259297</c:v>
                </c:pt>
                <c:pt idx="37978">
                  <c:v>0.93261574074074105</c:v>
                </c:pt>
                <c:pt idx="37979">
                  <c:v>0.93263888888888902</c:v>
                </c:pt>
                <c:pt idx="37980">
                  <c:v>0.93266203703703698</c:v>
                </c:pt>
                <c:pt idx="37981">
                  <c:v>0.93268518518518495</c:v>
                </c:pt>
                <c:pt idx="37982">
                  <c:v>0.93270833333333403</c:v>
                </c:pt>
                <c:pt idx="37983">
                  <c:v>0.93273148148148199</c:v>
                </c:pt>
                <c:pt idx="37984">
                  <c:v>0.93275462962962996</c:v>
                </c:pt>
                <c:pt idx="37985">
                  <c:v>0.93278935185185197</c:v>
                </c:pt>
                <c:pt idx="37986">
                  <c:v>0.93281250000000004</c:v>
                </c:pt>
                <c:pt idx="37987">
                  <c:v>0.93283564814814801</c:v>
                </c:pt>
                <c:pt idx="37988">
                  <c:v>0.93285879629629598</c:v>
                </c:pt>
                <c:pt idx="37989">
                  <c:v>0.93288194444444505</c:v>
                </c:pt>
                <c:pt idx="37990">
                  <c:v>0.93290509259259302</c:v>
                </c:pt>
                <c:pt idx="37991">
                  <c:v>0.93292824074074099</c:v>
                </c:pt>
                <c:pt idx="37992">
                  <c:v>0.93295138888888896</c:v>
                </c:pt>
                <c:pt idx="37993">
                  <c:v>0.93298611111111096</c:v>
                </c:pt>
                <c:pt idx="37994">
                  <c:v>0.93300925925925904</c:v>
                </c:pt>
                <c:pt idx="37995">
                  <c:v>0.93303240740740701</c:v>
                </c:pt>
                <c:pt idx="37996">
                  <c:v>0.93305555555555597</c:v>
                </c:pt>
                <c:pt idx="37997">
                  <c:v>0.93307870370370405</c:v>
                </c:pt>
                <c:pt idx="37998">
                  <c:v>0.93310185185185202</c:v>
                </c:pt>
                <c:pt idx="37999">
                  <c:v>0.93312499999999998</c:v>
                </c:pt>
                <c:pt idx="38000">
                  <c:v>0.93314814814814795</c:v>
                </c:pt>
                <c:pt idx="38001">
                  <c:v>0.93318287037036995</c:v>
                </c:pt>
                <c:pt idx="38002">
                  <c:v>0.93320601851851903</c:v>
                </c:pt>
                <c:pt idx="38003">
                  <c:v>0.933229166666667</c:v>
                </c:pt>
                <c:pt idx="38004">
                  <c:v>0.93325231481481496</c:v>
                </c:pt>
                <c:pt idx="38005">
                  <c:v>0.93327546296296304</c:v>
                </c:pt>
                <c:pt idx="38006">
                  <c:v>0.93329861111111101</c:v>
                </c:pt>
                <c:pt idx="38007">
                  <c:v>0.93332175925925898</c:v>
                </c:pt>
                <c:pt idx="38008">
                  <c:v>0.93334490740740705</c:v>
                </c:pt>
                <c:pt idx="38009">
                  <c:v>0.93336805555555602</c:v>
                </c:pt>
                <c:pt idx="38010">
                  <c:v>0.93340277777777803</c:v>
                </c:pt>
                <c:pt idx="38011">
                  <c:v>0.93342592592592599</c:v>
                </c:pt>
                <c:pt idx="38012">
                  <c:v>0.93344907407407396</c:v>
                </c:pt>
                <c:pt idx="38013">
                  <c:v>0.93347222222222204</c:v>
                </c:pt>
                <c:pt idx="38014">
                  <c:v>0.933495370370371</c:v>
                </c:pt>
                <c:pt idx="38015">
                  <c:v>0.93351851851851897</c:v>
                </c:pt>
                <c:pt idx="38016">
                  <c:v>0.93354166666666705</c:v>
                </c:pt>
                <c:pt idx="38017">
                  <c:v>0.93356481481481501</c:v>
                </c:pt>
                <c:pt idx="38018">
                  <c:v>0.93358796296296298</c:v>
                </c:pt>
                <c:pt idx="38019">
                  <c:v>0.93362268518518499</c:v>
                </c:pt>
                <c:pt idx="38020">
                  <c:v>0.93364583333333395</c:v>
                </c:pt>
                <c:pt idx="38021">
                  <c:v>0.93366898148148203</c:v>
                </c:pt>
                <c:pt idx="38022">
                  <c:v>0.93369212962963</c:v>
                </c:pt>
                <c:pt idx="38023">
                  <c:v>0.93371527777777796</c:v>
                </c:pt>
                <c:pt idx="38024">
                  <c:v>0.93373842592592604</c:v>
                </c:pt>
                <c:pt idx="38025">
                  <c:v>0.93376157407407401</c:v>
                </c:pt>
                <c:pt idx="38026">
                  <c:v>0.93378472222222197</c:v>
                </c:pt>
                <c:pt idx="38027">
                  <c:v>0.93380787037037105</c:v>
                </c:pt>
                <c:pt idx="38028">
                  <c:v>0.93384259259259295</c:v>
                </c:pt>
                <c:pt idx="38029">
                  <c:v>0.93386574074074102</c:v>
                </c:pt>
                <c:pt idx="38030">
                  <c:v>0.93388888888888899</c:v>
                </c:pt>
                <c:pt idx="38031">
                  <c:v>0.93391203703703696</c:v>
                </c:pt>
                <c:pt idx="38032">
                  <c:v>0.93393518518518504</c:v>
                </c:pt>
                <c:pt idx="38033">
                  <c:v>0.933958333333333</c:v>
                </c:pt>
                <c:pt idx="38034">
                  <c:v>0.93398148148148197</c:v>
                </c:pt>
                <c:pt idx="38035">
                  <c:v>0.93400462962963005</c:v>
                </c:pt>
                <c:pt idx="38036">
                  <c:v>0.93403935185185205</c:v>
                </c:pt>
                <c:pt idx="38037">
                  <c:v>0.93406250000000002</c:v>
                </c:pt>
                <c:pt idx="38038">
                  <c:v>0.93408564814814798</c:v>
                </c:pt>
                <c:pt idx="38039">
                  <c:v>0.93410879629629595</c:v>
                </c:pt>
                <c:pt idx="38040">
                  <c:v>0.93413194444444403</c:v>
                </c:pt>
                <c:pt idx="38041">
                  <c:v>0.93415509259259299</c:v>
                </c:pt>
                <c:pt idx="38042">
                  <c:v>0.93417824074074096</c:v>
                </c:pt>
                <c:pt idx="38043">
                  <c:v>0.93420138888888904</c:v>
                </c:pt>
                <c:pt idx="38044">
                  <c:v>0.93423611111111104</c:v>
                </c:pt>
                <c:pt idx="38045">
                  <c:v>0.93425925925925901</c:v>
                </c:pt>
                <c:pt idx="38046">
                  <c:v>0.93428240740740698</c:v>
                </c:pt>
                <c:pt idx="38047">
                  <c:v>0.93430555555555606</c:v>
                </c:pt>
                <c:pt idx="38048">
                  <c:v>0.93432870370370402</c:v>
                </c:pt>
                <c:pt idx="38049">
                  <c:v>0.93435185185185199</c:v>
                </c:pt>
                <c:pt idx="38050">
                  <c:v>0.93437499999999996</c:v>
                </c:pt>
                <c:pt idx="38051">
                  <c:v>0.93439814814814803</c:v>
                </c:pt>
                <c:pt idx="38052">
                  <c:v>0.93443287037037004</c:v>
                </c:pt>
                <c:pt idx="38053">
                  <c:v>0.934456018518519</c:v>
                </c:pt>
                <c:pt idx="38054">
                  <c:v>0.93447916666666597</c:v>
                </c:pt>
                <c:pt idx="38055">
                  <c:v>0.93450231481481505</c:v>
                </c:pt>
                <c:pt idx="38056">
                  <c:v>0.93452546296296302</c:v>
                </c:pt>
                <c:pt idx="38057">
                  <c:v>0.93454861111111098</c:v>
                </c:pt>
                <c:pt idx="38058">
                  <c:v>0.93457175925925895</c:v>
                </c:pt>
                <c:pt idx="38059">
                  <c:v>0.93459490740740803</c:v>
                </c:pt>
                <c:pt idx="38060">
                  <c:v>0.93461805555555599</c:v>
                </c:pt>
                <c:pt idx="38061">
                  <c:v>0.934652777777778</c:v>
                </c:pt>
                <c:pt idx="38062">
                  <c:v>0.93467592592592597</c:v>
                </c:pt>
                <c:pt idx="38063">
                  <c:v>0.93469907407407404</c:v>
                </c:pt>
                <c:pt idx="38064">
                  <c:v>0.93472222222222201</c:v>
                </c:pt>
                <c:pt idx="38065">
                  <c:v>0.93474537037037098</c:v>
                </c:pt>
                <c:pt idx="38066">
                  <c:v>0.93476851851851905</c:v>
                </c:pt>
                <c:pt idx="38067">
                  <c:v>0.93479166666666702</c:v>
                </c:pt>
                <c:pt idx="38068">
                  <c:v>0.93481481481481499</c:v>
                </c:pt>
                <c:pt idx="38069">
                  <c:v>0.93483796296296295</c:v>
                </c:pt>
                <c:pt idx="38070">
                  <c:v>0.93487268518518496</c:v>
                </c:pt>
                <c:pt idx="38071">
                  <c:v>0.93489583333333404</c:v>
                </c:pt>
                <c:pt idx="38072">
                  <c:v>0.934918981481481</c:v>
                </c:pt>
                <c:pt idx="38073">
                  <c:v>0.93494212962962897</c:v>
                </c:pt>
                <c:pt idx="38074">
                  <c:v>0.93496527777777805</c:v>
                </c:pt>
                <c:pt idx="38075">
                  <c:v>0.93498842592592601</c:v>
                </c:pt>
                <c:pt idx="38076">
                  <c:v>0.93501157407407398</c:v>
                </c:pt>
                <c:pt idx="38077">
                  <c:v>0.93503472222222195</c:v>
                </c:pt>
                <c:pt idx="38078">
                  <c:v>0.93506944444444395</c:v>
                </c:pt>
                <c:pt idx="38079">
                  <c:v>0.93509259259259303</c:v>
                </c:pt>
                <c:pt idx="38080">
                  <c:v>0.935115740740741</c:v>
                </c:pt>
                <c:pt idx="38081">
                  <c:v>0.93513888888888896</c:v>
                </c:pt>
                <c:pt idx="38082">
                  <c:v>0.93516203703703704</c:v>
                </c:pt>
                <c:pt idx="38083">
                  <c:v>0.93518518518518501</c:v>
                </c:pt>
                <c:pt idx="38084">
                  <c:v>0.93520833333333298</c:v>
                </c:pt>
                <c:pt idx="38085">
                  <c:v>0.93523148148148105</c:v>
                </c:pt>
                <c:pt idx="38086">
                  <c:v>0.93525462962963002</c:v>
                </c:pt>
                <c:pt idx="38087">
                  <c:v>0.93528935185185202</c:v>
                </c:pt>
                <c:pt idx="38088">
                  <c:v>0.93531249999999999</c:v>
                </c:pt>
                <c:pt idx="38089">
                  <c:v>0.93533564814814796</c:v>
                </c:pt>
                <c:pt idx="38090">
                  <c:v>0.93535879629629604</c:v>
                </c:pt>
                <c:pt idx="38091">
                  <c:v>0.935381944444444</c:v>
                </c:pt>
                <c:pt idx="38092">
                  <c:v>0.93540509259259297</c:v>
                </c:pt>
                <c:pt idx="38093">
                  <c:v>0.93542824074074105</c:v>
                </c:pt>
                <c:pt idx="38094">
                  <c:v>0.93545138888888901</c:v>
                </c:pt>
                <c:pt idx="38095">
                  <c:v>0.93547453703703698</c:v>
                </c:pt>
                <c:pt idx="38096">
                  <c:v>0.93550925925925899</c:v>
                </c:pt>
                <c:pt idx="38097">
                  <c:v>0.93553240740740695</c:v>
                </c:pt>
                <c:pt idx="38098">
                  <c:v>0.93555555555555603</c:v>
                </c:pt>
                <c:pt idx="38099">
                  <c:v>0.935578703703704</c:v>
                </c:pt>
                <c:pt idx="38100">
                  <c:v>0.93560185185185196</c:v>
                </c:pt>
                <c:pt idx="38101">
                  <c:v>0.93562500000000004</c:v>
                </c:pt>
                <c:pt idx="38102">
                  <c:v>0.93564814814814801</c:v>
                </c:pt>
                <c:pt idx="38103">
                  <c:v>0.93567129629629597</c:v>
                </c:pt>
                <c:pt idx="38104">
                  <c:v>0.93570601851851898</c:v>
                </c:pt>
                <c:pt idx="38105">
                  <c:v>0.93572916666666694</c:v>
                </c:pt>
                <c:pt idx="38106">
                  <c:v>0.93575231481481502</c:v>
                </c:pt>
                <c:pt idx="38107">
                  <c:v>0.93577546296296299</c:v>
                </c:pt>
                <c:pt idx="38108">
                  <c:v>0.93579861111111096</c:v>
                </c:pt>
                <c:pt idx="38109">
                  <c:v>0.93582175925925903</c:v>
                </c:pt>
                <c:pt idx="38110">
                  <c:v>0.935844907407407</c:v>
                </c:pt>
                <c:pt idx="38111">
                  <c:v>0.93586805555555597</c:v>
                </c:pt>
                <c:pt idx="38112">
                  <c:v>0.93589120370370404</c:v>
                </c:pt>
                <c:pt idx="38113">
                  <c:v>0.93592592592592605</c:v>
                </c:pt>
                <c:pt idx="38114">
                  <c:v>0.93594907407407402</c:v>
                </c:pt>
                <c:pt idx="38115">
                  <c:v>0.93597222222222198</c:v>
                </c:pt>
                <c:pt idx="38116">
                  <c:v>0.93599537037037095</c:v>
                </c:pt>
                <c:pt idx="38117">
                  <c:v>0.93601851851851903</c:v>
                </c:pt>
                <c:pt idx="38118">
                  <c:v>0.93604166666666699</c:v>
                </c:pt>
                <c:pt idx="38119">
                  <c:v>0.93606481481481496</c:v>
                </c:pt>
                <c:pt idx="38120">
                  <c:v>0.93608796296296304</c:v>
                </c:pt>
                <c:pt idx="38121">
                  <c:v>0.93611111111111101</c:v>
                </c:pt>
                <c:pt idx="38122">
                  <c:v>0.93614583333333401</c:v>
                </c:pt>
                <c:pt idx="38123">
                  <c:v>0.93616898148148098</c:v>
                </c:pt>
                <c:pt idx="38124">
                  <c:v>0.93619212962963005</c:v>
                </c:pt>
                <c:pt idx="38125">
                  <c:v>0.93621527777777802</c:v>
                </c:pt>
                <c:pt idx="38126">
                  <c:v>0.93623842592592599</c:v>
                </c:pt>
                <c:pt idx="38127">
                  <c:v>0.93626157407407395</c:v>
                </c:pt>
                <c:pt idx="38128">
                  <c:v>0.93628472222222203</c:v>
                </c:pt>
                <c:pt idx="38129">
                  <c:v>0.93630787037037</c:v>
                </c:pt>
                <c:pt idx="38130">
                  <c:v>0.93633101851851896</c:v>
                </c:pt>
                <c:pt idx="38131">
                  <c:v>0.93636574074073997</c:v>
                </c:pt>
                <c:pt idx="38132">
                  <c:v>0.93638888888888905</c:v>
                </c:pt>
                <c:pt idx="38133">
                  <c:v>0.93641203703703701</c:v>
                </c:pt>
                <c:pt idx="38134">
                  <c:v>0.93643518518518498</c:v>
                </c:pt>
                <c:pt idx="38135">
                  <c:v>0.93645833333333295</c:v>
                </c:pt>
                <c:pt idx="38136">
                  <c:v>0.93648148148148203</c:v>
                </c:pt>
                <c:pt idx="38137">
                  <c:v>0.93650462962962999</c:v>
                </c:pt>
                <c:pt idx="38138">
                  <c:v>0.93652777777777796</c:v>
                </c:pt>
                <c:pt idx="38139">
                  <c:v>0.93655092592592604</c:v>
                </c:pt>
                <c:pt idx="38140">
                  <c:v>0.93658564814814804</c:v>
                </c:pt>
                <c:pt idx="38141">
                  <c:v>0.93660879629629601</c:v>
                </c:pt>
                <c:pt idx="38142">
                  <c:v>0.93663194444444497</c:v>
                </c:pt>
                <c:pt idx="38143">
                  <c:v>0.93665509259259305</c:v>
                </c:pt>
                <c:pt idx="38144">
                  <c:v>0.93667824074074102</c:v>
                </c:pt>
                <c:pt idx="38145">
                  <c:v>0.93670138888888899</c:v>
                </c:pt>
                <c:pt idx="38146">
                  <c:v>0.93672453703703695</c:v>
                </c:pt>
                <c:pt idx="38147">
                  <c:v>0.93674768518518503</c:v>
                </c:pt>
                <c:pt idx="38148">
                  <c:v>0.936770833333334</c:v>
                </c:pt>
                <c:pt idx="38149">
                  <c:v>0.936805555555556</c:v>
                </c:pt>
                <c:pt idx="38150">
                  <c:v>0.93682870370370397</c:v>
                </c:pt>
                <c:pt idx="38151">
                  <c:v>0.93685185185185205</c:v>
                </c:pt>
                <c:pt idx="38152">
                  <c:v>0.93687500000000001</c:v>
                </c:pt>
                <c:pt idx="38153">
                  <c:v>0.93689814814814798</c:v>
                </c:pt>
                <c:pt idx="38154">
                  <c:v>0.93692129629629595</c:v>
                </c:pt>
                <c:pt idx="38155">
                  <c:v>0.93694444444444502</c:v>
                </c:pt>
                <c:pt idx="38156">
                  <c:v>0.93696759259259299</c:v>
                </c:pt>
                <c:pt idx="38157">
                  <c:v>0.937002314814815</c:v>
                </c:pt>
                <c:pt idx="38158">
                  <c:v>0.93702546296296296</c:v>
                </c:pt>
                <c:pt idx="38159">
                  <c:v>0.93704861111111104</c:v>
                </c:pt>
                <c:pt idx="38160">
                  <c:v>0.93707175925925901</c:v>
                </c:pt>
                <c:pt idx="38161">
                  <c:v>0.93709490740740697</c:v>
                </c:pt>
                <c:pt idx="38162">
                  <c:v>0.93711805555555605</c:v>
                </c:pt>
                <c:pt idx="38163">
                  <c:v>0.93714120370370402</c:v>
                </c:pt>
                <c:pt idx="38164">
                  <c:v>0.93716435185185198</c:v>
                </c:pt>
                <c:pt idx="38165">
                  <c:v>0.93718749999999995</c:v>
                </c:pt>
                <c:pt idx="38166">
                  <c:v>0.93722222222222196</c:v>
                </c:pt>
                <c:pt idx="38167">
                  <c:v>0.93724537037037103</c:v>
                </c:pt>
                <c:pt idx="38168">
                  <c:v>0.937268518518519</c:v>
                </c:pt>
                <c:pt idx="38169">
                  <c:v>0.93729166666666697</c:v>
                </c:pt>
                <c:pt idx="38170">
                  <c:v>0.93731481481481504</c:v>
                </c:pt>
                <c:pt idx="38171">
                  <c:v>0.93733796296296301</c:v>
                </c:pt>
                <c:pt idx="38172">
                  <c:v>0.93736111111111098</c:v>
                </c:pt>
                <c:pt idx="38173">
                  <c:v>0.93738425925925895</c:v>
                </c:pt>
                <c:pt idx="38174">
                  <c:v>0.93740740740740702</c:v>
                </c:pt>
                <c:pt idx="38175">
                  <c:v>0.93744212962963003</c:v>
                </c:pt>
                <c:pt idx="38176">
                  <c:v>0.93746527777777799</c:v>
                </c:pt>
                <c:pt idx="38177">
                  <c:v>0.93748842592592596</c:v>
                </c:pt>
                <c:pt idx="38178">
                  <c:v>0.93751157407407404</c:v>
                </c:pt>
                <c:pt idx="38179">
                  <c:v>0.93753472222222201</c:v>
                </c:pt>
                <c:pt idx="38180">
                  <c:v>0.93755787037036997</c:v>
                </c:pt>
                <c:pt idx="38181">
                  <c:v>0.93758101851851905</c:v>
                </c:pt>
                <c:pt idx="38182">
                  <c:v>0.93760416666666702</c:v>
                </c:pt>
                <c:pt idx="38183">
                  <c:v>0.93763888888888902</c:v>
                </c:pt>
                <c:pt idx="38184">
                  <c:v>0.93766203703703699</c:v>
                </c:pt>
                <c:pt idx="38185">
                  <c:v>0.93768518518518496</c:v>
                </c:pt>
                <c:pt idx="38186">
                  <c:v>0.93770833333333303</c:v>
                </c:pt>
                <c:pt idx="38187">
                  <c:v>0.937731481481482</c:v>
                </c:pt>
                <c:pt idx="38188">
                  <c:v>0.93775462962962997</c:v>
                </c:pt>
                <c:pt idx="38189">
                  <c:v>0.93777777777777804</c:v>
                </c:pt>
                <c:pt idx="38190">
                  <c:v>0.93780092592592601</c:v>
                </c:pt>
                <c:pt idx="38191">
                  <c:v>0.93782407407407398</c:v>
                </c:pt>
                <c:pt idx="38192">
                  <c:v>0.93785879629629598</c:v>
                </c:pt>
                <c:pt idx="38193">
                  <c:v>0.93788194444444395</c:v>
                </c:pt>
                <c:pt idx="38194">
                  <c:v>0.93790509259259303</c:v>
                </c:pt>
                <c:pt idx="38195">
                  <c:v>0.93792824074074099</c:v>
                </c:pt>
                <c:pt idx="38196">
                  <c:v>0.93795138888888896</c:v>
                </c:pt>
                <c:pt idx="38197">
                  <c:v>0.93797453703703704</c:v>
                </c:pt>
                <c:pt idx="38198">
                  <c:v>0.937997685185185</c:v>
                </c:pt>
                <c:pt idx="38199">
                  <c:v>0.93802083333333297</c:v>
                </c:pt>
                <c:pt idx="38200">
                  <c:v>0.93804398148148205</c:v>
                </c:pt>
                <c:pt idx="38201">
                  <c:v>0.93807870370370405</c:v>
                </c:pt>
                <c:pt idx="38202">
                  <c:v>0.93810185185185202</c:v>
                </c:pt>
                <c:pt idx="38203">
                  <c:v>0.93812499999999999</c:v>
                </c:pt>
                <c:pt idx="38204">
                  <c:v>0.93814814814814795</c:v>
                </c:pt>
                <c:pt idx="38205">
                  <c:v>0.93817129629629703</c:v>
                </c:pt>
                <c:pt idx="38206">
                  <c:v>0.938194444444445</c:v>
                </c:pt>
                <c:pt idx="38207">
                  <c:v>0.93821759259259296</c:v>
                </c:pt>
                <c:pt idx="38208">
                  <c:v>0.93824074074074104</c:v>
                </c:pt>
                <c:pt idx="38209">
                  <c:v>0.93827546296296305</c:v>
                </c:pt>
                <c:pt idx="38210">
                  <c:v>0.93829861111111101</c:v>
                </c:pt>
                <c:pt idx="38211">
                  <c:v>0.93832175925925898</c:v>
                </c:pt>
                <c:pt idx="38212">
                  <c:v>0.93834490740740695</c:v>
                </c:pt>
                <c:pt idx="38213">
                  <c:v>0.93836805555555602</c:v>
                </c:pt>
                <c:pt idx="38214">
                  <c:v>0.93839120370370399</c:v>
                </c:pt>
                <c:pt idx="38215">
                  <c:v>0.93841435185185196</c:v>
                </c:pt>
                <c:pt idx="38216">
                  <c:v>0.93843750000000004</c:v>
                </c:pt>
                <c:pt idx="38217">
                  <c:v>0.938460648148148</c:v>
                </c:pt>
                <c:pt idx="38218">
                  <c:v>0.93849537037037001</c:v>
                </c:pt>
                <c:pt idx="38219">
                  <c:v>0.93851851851851897</c:v>
                </c:pt>
                <c:pt idx="38220">
                  <c:v>0.93854166666666705</c:v>
                </c:pt>
                <c:pt idx="38221">
                  <c:v>0.93856481481481502</c:v>
                </c:pt>
                <c:pt idx="38222">
                  <c:v>0.93858796296296299</c:v>
                </c:pt>
                <c:pt idx="38223">
                  <c:v>0.93861111111111095</c:v>
                </c:pt>
                <c:pt idx="38224">
                  <c:v>0.93863425925925903</c:v>
                </c:pt>
                <c:pt idx="38225">
                  <c:v>0.938657407407408</c:v>
                </c:pt>
                <c:pt idx="38226">
                  <c:v>0.93869212962963</c:v>
                </c:pt>
                <c:pt idx="38227">
                  <c:v>0.93871527777777797</c:v>
                </c:pt>
                <c:pt idx="38228">
                  <c:v>0.93873842592592605</c:v>
                </c:pt>
                <c:pt idx="38229">
                  <c:v>0.93876157407407401</c:v>
                </c:pt>
                <c:pt idx="38230">
                  <c:v>0.93878472222222198</c:v>
                </c:pt>
                <c:pt idx="38231">
                  <c:v>0.93880787037036995</c:v>
                </c:pt>
                <c:pt idx="38232">
                  <c:v>0.93883101851851902</c:v>
                </c:pt>
                <c:pt idx="38233">
                  <c:v>0.93885416666666699</c:v>
                </c:pt>
                <c:pt idx="38234">
                  <c:v>0.93887731481481496</c:v>
                </c:pt>
                <c:pt idx="38235">
                  <c:v>0.93891203703703696</c:v>
                </c:pt>
                <c:pt idx="38236">
                  <c:v>0.93893518518518504</c:v>
                </c:pt>
                <c:pt idx="38237">
                  <c:v>0.93895833333333301</c:v>
                </c:pt>
                <c:pt idx="38238">
                  <c:v>0.93898148148148097</c:v>
                </c:pt>
                <c:pt idx="38239">
                  <c:v>0.93900462962963005</c:v>
                </c:pt>
                <c:pt idx="38240">
                  <c:v>0.93902777777777802</c:v>
                </c:pt>
                <c:pt idx="38241">
                  <c:v>0.93905092592592598</c:v>
                </c:pt>
                <c:pt idx="38242">
                  <c:v>0.93907407407407395</c:v>
                </c:pt>
                <c:pt idx="38243">
                  <c:v>0.93909722222222203</c:v>
                </c:pt>
                <c:pt idx="38244">
                  <c:v>0.93913194444444503</c:v>
                </c:pt>
                <c:pt idx="38245">
                  <c:v>0.939155092592593</c:v>
                </c:pt>
                <c:pt idx="38246">
                  <c:v>0.93917824074074097</c:v>
                </c:pt>
                <c:pt idx="38247">
                  <c:v>0.93920138888888904</c:v>
                </c:pt>
                <c:pt idx="38248">
                  <c:v>0.93922453703703701</c:v>
                </c:pt>
                <c:pt idx="38249">
                  <c:v>0.93924768518518498</c:v>
                </c:pt>
                <c:pt idx="38250">
                  <c:v>0.93927083333333405</c:v>
                </c:pt>
                <c:pt idx="38251">
                  <c:v>0.93929398148148202</c:v>
                </c:pt>
                <c:pt idx="38252">
                  <c:v>0.93931712962962899</c:v>
                </c:pt>
                <c:pt idx="38253">
                  <c:v>0.93935185185185199</c:v>
                </c:pt>
                <c:pt idx="38254">
                  <c:v>0.93937499999999996</c:v>
                </c:pt>
                <c:pt idx="38255">
                  <c:v>0.93939814814814804</c:v>
                </c:pt>
                <c:pt idx="38256">
                  <c:v>0.939421296296296</c:v>
                </c:pt>
                <c:pt idx="38257">
                  <c:v>0.93944444444444397</c:v>
                </c:pt>
                <c:pt idx="38258">
                  <c:v>0.93946759259259305</c:v>
                </c:pt>
                <c:pt idx="38259">
                  <c:v>0.93949074074074101</c:v>
                </c:pt>
                <c:pt idx="38260">
                  <c:v>0.93952546296296302</c:v>
                </c:pt>
                <c:pt idx="38261">
                  <c:v>0.93954861111111099</c:v>
                </c:pt>
                <c:pt idx="38262">
                  <c:v>0.93957175925925895</c:v>
                </c:pt>
                <c:pt idx="38263">
                  <c:v>0.93959490740740803</c:v>
                </c:pt>
                <c:pt idx="38264">
                  <c:v>0.939618055555556</c:v>
                </c:pt>
                <c:pt idx="38265">
                  <c:v>0.93964120370370396</c:v>
                </c:pt>
                <c:pt idx="38266">
                  <c:v>0.93966435185185204</c:v>
                </c:pt>
                <c:pt idx="38267">
                  <c:v>0.93968750000000001</c:v>
                </c:pt>
                <c:pt idx="38268">
                  <c:v>0.93972222222222201</c:v>
                </c:pt>
                <c:pt idx="38269">
                  <c:v>0.93974537037037098</c:v>
                </c:pt>
                <c:pt idx="38270">
                  <c:v>0.93976851851851895</c:v>
                </c:pt>
                <c:pt idx="38271">
                  <c:v>0.93979166666666702</c:v>
                </c:pt>
                <c:pt idx="38272">
                  <c:v>0.93981481481481499</c:v>
                </c:pt>
                <c:pt idx="38273">
                  <c:v>0.93983796296296296</c:v>
                </c:pt>
                <c:pt idx="38274">
                  <c:v>0.93986111111111104</c:v>
                </c:pt>
                <c:pt idx="38275">
                  <c:v>0.939884259259259</c:v>
                </c:pt>
                <c:pt idx="38276">
                  <c:v>0.93990740740740697</c:v>
                </c:pt>
                <c:pt idx="38277">
                  <c:v>0.93994212962962898</c:v>
                </c:pt>
                <c:pt idx="38278">
                  <c:v>0.93996527777777805</c:v>
                </c:pt>
                <c:pt idx="38279">
                  <c:v>0.93998842592592602</c:v>
                </c:pt>
                <c:pt idx="38280">
                  <c:v>0.94001157407407399</c:v>
                </c:pt>
                <c:pt idx="38281">
                  <c:v>0.94003472222222195</c:v>
                </c:pt>
                <c:pt idx="38282">
                  <c:v>0.94005787037037103</c:v>
                </c:pt>
                <c:pt idx="38283">
                  <c:v>0.940081018518519</c:v>
                </c:pt>
                <c:pt idx="38284">
                  <c:v>0.94010416666666596</c:v>
                </c:pt>
                <c:pt idx="38285">
                  <c:v>0.94013888888888897</c:v>
                </c:pt>
                <c:pt idx="38286">
                  <c:v>0.94016203703703705</c:v>
                </c:pt>
                <c:pt idx="38287">
                  <c:v>0.94018518518518501</c:v>
                </c:pt>
                <c:pt idx="38288">
                  <c:v>0.94020833333333398</c:v>
                </c:pt>
                <c:pt idx="38289">
                  <c:v>0.94023148148148195</c:v>
                </c:pt>
                <c:pt idx="38290">
                  <c:v>0.94025462962963002</c:v>
                </c:pt>
                <c:pt idx="38291">
                  <c:v>0.94027777777777799</c:v>
                </c:pt>
                <c:pt idx="38292">
                  <c:v>0.94030092592592596</c:v>
                </c:pt>
                <c:pt idx="38293">
                  <c:v>0.94032407407407403</c:v>
                </c:pt>
                <c:pt idx="38294">
                  <c:v>0.940347222222222</c:v>
                </c:pt>
                <c:pt idx="38295">
                  <c:v>0.94038194444444401</c:v>
                </c:pt>
                <c:pt idx="38296">
                  <c:v>0.94040509259259297</c:v>
                </c:pt>
                <c:pt idx="38297">
                  <c:v>0.94042824074074105</c:v>
                </c:pt>
                <c:pt idx="38298">
                  <c:v>0.94045138888888902</c:v>
                </c:pt>
                <c:pt idx="38299">
                  <c:v>0.94047453703703698</c:v>
                </c:pt>
                <c:pt idx="38300">
                  <c:v>0.94049768518518495</c:v>
                </c:pt>
                <c:pt idx="38301">
                  <c:v>0.94052083333333403</c:v>
                </c:pt>
                <c:pt idx="38302">
                  <c:v>0.940543981481481</c:v>
                </c:pt>
                <c:pt idx="38303">
                  <c:v>0.940578703703704</c:v>
                </c:pt>
                <c:pt idx="38304">
                  <c:v>0.94060185185185197</c:v>
                </c:pt>
                <c:pt idx="38305">
                  <c:v>0.94062500000000004</c:v>
                </c:pt>
                <c:pt idx="38306">
                  <c:v>0.94064814814814801</c:v>
                </c:pt>
                <c:pt idx="38307">
                  <c:v>0.94067129629629698</c:v>
                </c:pt>
                <c:pt idx="38308">
                  <c:v>0.94069444444444505</c:v>
                </c:pt>
                <c:pt idx="38309">
                  <c:v>0.94071759259259302</c:v>
                </c:pt>
                <c:pt idx="38310">
                  <c:v>0.94074074074074099</c:v>
                </c:pt>
                <c:pt idx="38311">
                  <c:v>0.94076388888888896</c:v>
                </c:pt>
                <c:pt idx="38312">
                  <c:v>0.94079861111111096</c:v>
                </c:pt>
                <c:pt idx="38313">
                  <c:v>0.94082175925925904</c:v>
                </c:pt>
                <c:pt idx="38314">
                  <c:v>0.94084490740740701</c:v>
                </c:pt>
                <c:pt idx="38315">
                  <c:v>0.94086805555555597</c:v>
                </c:pt>
                <c:pt idx="38316">
                  <c:v>0.94089120370370405</c:v>
                </c:pt>
                <c:pt idx="38317">
                  <c:v>0.94091435185185202</c:v>
                </c:pt>
                <c:pt idx="38318">
                  <c:v>0.94093749999999998</c:v>
                </c:pt>
                <c:pt idx="38319">
                  <c:v>0.94096064814814795</c:v>
                </c:pt>
                <c:pt idx="38320">
                  <c:v>0.94099537037037095</c:v>
                </c:pt>
                <c:pt idx="38321">
                  <c:v>0.94101851851851903</c:v>
                </c:pt>
                <c:pt idx="38322">
                  <c:v>0.941041666666667</c:v>
                </c:pt>
                <c:pt idx="38323">
                  <c:v>0.94106481481481496</c:v>
                </c:pt>
                <c:pt idx="38324">
                  <c:v>0.94108796296296304</c:v>
                </c:pt>
                <c:pt idx="38325">
                  <c:v>0.94111111111111101</c:v>
                </c:pt>
                <c:pt idx="38326">
                  <c:v>0.94113425925925898</c:v>
                </c:pt>
                <c:pt idx="38327">
                  <c:v>0.94115740740740705</c:v>
                </c:pt>
                <c:pt idx="38328">
                  <c:v>0.94118055555555602</c:v>
                </c:pt>
                <c:pt idx="38329">
                  <c:v>0.94121527777777803</c:v>
                </c:pt>
                <c:pt idx="38330">
                  <c:v>0.94123842592592599</c:v>
                </c:pt>
                <c:pt idx="38331">
                  <c:v>0.94126157407407396</c:v>
                </c:pt>
                <c:pt idx="38332">
                  <c:v>0.94128472222222204</c:v>
                </c:pt>
                <c:pt idx="38333">
                  <c:v>0.941307870370371</c:v>
                </c:pt>
                <c:pt idx="38334">
                  <c:v>0.94133101851851897</c:v>
                </c:pt>
                <c:pt idx="38335">
                  <c:v>0.94135416666666705</c:v>
                </c:pt>
                <c:pt idx="38336">
                  <c:v>0.94137731481481501</c:v>
                </c:pt>
                <c:pt idx="38337">
                  <c:v>0.94140046296296298</c:v>
                </c:pt>
                <c:pt idx="38338">
                  <c:v>0.94143518518518499</c:v>
                </c:pt>
                <c:pt idx="38339">
                  <c:v>0.94145833333333295</c:v>
                </c:pt>
                <c:pt idx="38340">
                  <c:v>0.94148148148148203</c:v>
                </c:pt>
                <c:pt idx="38341">
                  <c:v>0.94150462962963</c:v>
                </c:pt>
                <c:pt idx="38342">
                  <c:v>0.94152777777777796</c:v>
                </c:pt>
                <c:pt idx="38343">
                  <c:v>0.94155092592592604</c:v>
                </c:pt>
                <c:pt idx="38344">
                  <c:v>0.94157407407407401</c:v>
                </c:pt>
                <c:pt idx="38345">
                  <c:v>0.94159722222222197</c:v>
                </c:pt>
                <c:pt idx="38346">
                  <c:v>0.94162037037037105</c:v>
                </c:pt>
                <c:pt idx="38347">
                  <c:v>0.94165509259259295</c:v>
                </c:pt>
                <c:pt idx="38348">
                  <c:v>0.94167824074074102</c:v>
                </c:pt>
                <c:pt idx="38349">
                  <c:v>0.94170138888888899</c:v>
                </c:pt>
                <c:pt idx="38350">
                  <c:v>0.94172453703703696</c:v>
                </c:pt>
                <c:pt idx="38351">
                  <c:v>0.94174768518518504</c:v>
                </c:pt>
                <c:pt idx="38352">
                  <c:v>0.941770833333334</c:v>
                </c:pt>
                <c:pt idx="38353">
                  <c:v>0.94179398148148197</c:v>
                </c:pt>
                <c:pt idx="38354">
                  <c:v>0.94182870370370397</c:v>
                </c:pt>
                <c:pt idx="38355">
                  <c:v>0.94185185185185205</c:v>
                </c:pt>
                <c:pt idx="38356">
                  <c:v>0.94187500000000002</c:v>
                </c:pt>
                <c:pt idx="38357">
                  <c:v>0.94189814814814798</c:v>
                </c:pt>
                <c:pt idx="38358">
                  <c:v>0.94192129629629595</c:v>
                </c:pt>
                <c:pt idx="38359">
                  <c:v>0.94194444444444503</c:v>
                </c:pt>
                <c:pt idx="38360">
                  <c:v>0.94196759259259299</c:v>
                </c:pt>
                <c:pt idx="38361">
                  <c:v>0.94199074074074096</c:v>
                </c:pt>
                <c:pt idx="38362">
                  <c:v>0.94201388888888904</c:v>
                </c:pt>
                <c:pt idx="38363">
                  <c:v>0.94204861111111104</c:v>
                </c:pt>
                <c:pt idx="38364">
                  <c:v>0.94207175925925901</c:v>
                </c:pt>
                <c:pt idx="38365">
                  <c:v>0.94209490740740798</c:v>
                </c:pt>
                <c:pt idx="38366">
                  <c:v>0.94211805555555606</c:v>
                </c:pt>
                <c:pt idx="38367">
                  <c:v>0.94214120370370402</c:v>
                </c:pt>
                <c:pt idx="38368">
                  <c:v>0.94216435185185199</c:v>
                </c:pt>
                <c:pt idx="38369">
                  <c:v>0.94218749999999996</c:v>
                </c:pt>
                <c:pt idx="38370">
                  <c:v>0.94221064814814803</c:v>
                </c:pt>
                <c:pt idx="38371">
                  <c:v>0.942233796296296</c:v>
                </c:pt>
                <c:pt idx="38372">
                  <c:v>0.942268518518519</c:v>
                </c:pt>
                <c:pt idx="38373">
                  <c:v>0.94229166666666697</c:v>
                </c:pt>
                <c:pt idx="38374">
                  <c:v>0.94231481481481505</c:v>
                </c:pt>
                <c:pt idx="38375">
                  <c:v>0.94233796296296302</c:v>
                </c:pt>
                <c:pt idx="38376">
                  <c:v>0.94236111111111098</c:v>
                </c:pt>
                <c:pt idx="38377">
                  <c:v>0.94238425925925895</c:v>
                </c:pt>
                <c:pt idx="38378">
                  <c:v>0.94240740740740803</c:v>
                </c:pt>
                <c:pt idx="38379">
                  <c:v>0.94243055555555599</c:v>
                </c:pt>
                <c:pt idx="38380">
                  <c:v>0.942465277777778</c:v>
                </c:pt>
                <c:pt idx="38381">
                  <c:v>0.94248842592592597</c:v>
                </c:pt>
                <c:pt idx="38382">
                  <c:v>0.94251157407407404</c:v>
                </c:pt>
                <c:pt idx="38383">
                  <c:v>0.94253472222222201</c:v>
                </c:pt>
                <c:pt idx="38384">
                  <c:v>0.94255787037036998</c:v>
                </c:pt>
                <c:pt idx="38385">
                  <c:v>0.94258101851851905</c:v>
                </c:pt>
                <c:pt idx="38386">
                  <c:v>0.94260416666666702</c:v>
                </c:pt>
                <c:pt idx="38387">
                  <c:v>0.94262731481481499</c:v>
                </c:pt>
                <c:pt idx="38388">
                  <c:v>0.94265046296296295</c:v>
                </c:pt>
                <c:pt idx="38389">
                  <c:v>0.94268518518518496</c:v>
                </c:pt>
                <c:pt idx="38390">
                  <c:v>0.94270833333333404</c:v>
                </c:pt>
                <c:pt idx="38391">
                  <c:v>0.942731481481482</c:v>
                </c:pt>
                <c:pt idx="38392">
                  <c:v>0.94275462962962997</c:v>
                </c:pt>
                <c:pt idx="38393">
                  <c:v>0.94277777777777805</c:v>
                </c:pt>
                <c:pt idx="38394">
                  <c:v>0.94280092592592601</c:v>
                </c:pt>
                <c:pt idx="38395">
                  <c:v>0.94282407407407398</c:v>
                </c:pt>
                <c:pt idx="38396">
                  <c:v>0.94284722222222195</c:v>
                </c:pt>
                <c:pt idx="38397">
                  <c:v>0.94287037037037102</c:v>
                </c:pt>
                <c:pt idx="38398">
                  <c:v>0.94290509259259303</c:v>
                </c:pt>
                <c:pt idx="38399">
                  <c:v>0.942928240740741</c:v>
                </c:pt>
                <c:pt idx="38400">
                  <c:v>0.94295138888888896</c:v>
                </c:pt>
                <c:pt idx="38401">
                  <c:v>0.94297453703703704</c:v>
                </c:pt>
                <c:pt idx="38402">
                  <c:v>0.94299768518518501</c:v>
                </c:pt>
                <c:pt idx="38403">
                  <c:v>0.94302083333333298</c:v>
                </c:pt>
                <c:pt idx="38404">
                  <c:v>0.94304398148148105</c:v>
                </c:pt>
                <c:pt idx="38405">
                  <c:v>0.94306712962963002</c:v>
                </c:pt>
                <c:pt idx="38406">
                  <c:v>0.94310185185185202</c:v>
                </c:pt>
                <c:pt idx="38407">
                  <c:v>0.94312499999999999</c:v>
                </c:pt>
                <c:pt idx="38408">
                  <c:v>0.94314814814814796</c:v>
                </c:pt>
                <c:pt idx="38409">
                  <c:v>0.94317129629629703</c:v>
                </c:pt>
                <c:pt idx="38410">
                  <c:v>0.943194444444445</c:v>
                </c:pt>
                <c:pt idx="38411">
                  <c:v>0.94321759259259297</c:v>
                </c:pt>
                <c:pt idx="38412">
                  <c:v>0.94324074074074105</c:v>
                </c:pt>
                <c:pt idx="38413">
                  <c:v>0.94326388888888901</c:v>
                </c:pt>
                <c:pt idx="38414">
                  <c:v>0.94328703703703698</c:v>
                </c:pt>
                <c:pt idx="38415">
                  <c:v>0.94332175925925899</c:v>
                </c:pt>
                <c:pt idx="38416">
                  <c:v>0.94334490740740795</c:v>
                </c:pt>
                <c:pt idx="38417">
                  <c:v>0.94336805555555603</c:v>
                </c:pt>
                <c:pt idx="38418">
                  <c:v>0.943391203703704</c:v>
                </c:pt>
                <c:pt idx="38419">
                  <c:v>0.94341435185185196</c:v>
                </c:pt>
                <c:pt idx="38420">
                  <c:v>0.94343750000000004</c:v>
                </c:pt>
                <c:pt idx="38421">
                  <c:v>0.94346064814814801</c:v>
                </c:pt>
                <c:pt idx="38422">
                  <c:v>0.94348379629629597</c:v>
                </c:pt>
                <c:pt idx="38423">
                  <c:v>0.94351851851851898</c:v>
                </c:pt>
                <c:pt idx="38424">
                  <c:v>0.94354166666666694</c:v>
                </c:pt>
                <c:pt idx="38425">
                  <c:v>0.94356481481481502</c:v>
                </c:pt>
                <c:pt idx="38426">
                  <c:v>0.94358796296296299</c:v>
                </c:pt>
                <c:pt idx="38427">
                  <c:v>0.94361111111111096</c:v>
                </c:pt>
                <c:pt idx="38428">
                  <c:v>0.94363425925925903</c:v>
                </c:pt>
                <c:pt idx="38429">
                  <c:v>0.943657407407407</c:v>
                </c:pt>
                <c:pt idx="38430">
                  <c:v>0.94368055555555597</c:v>
                </c:pt>
                <c:pt idx="38431">
                  <c:v>0.94370370370370404</c:v>
                </c:pt>
                <c:pt idx="38432">
                  <c:v>0.94372685185185201</c:v>
                </c:pt>
                <c:pt idx="38433">
                  <c:v>0.94376157407407402</c:v>
                </c:pt>
                <c:pt idx="38434">
                  <c:v>0.94378472222222198</c:v>
                </c:pt>
                <c:pt idx="38435">
                  <c:v>0.94380787037037095</c:v>
                </c:pt>
                <c:pt idx="38436">
                  <c:v>0.94383101851851903</c:v>
                </c:pt>
                <c:pt idx="38437">
                  <c:v>0.94385416666666699</c:v>
                </c:pt>
                <c:pt idx="38438">
                  <c:v>0.94387731481481496</c:v>
                </c:pt>
                <c:pt idx="38439">
                  <c:v>0.94390046296296304</c:v>
                </c:pt>
                <c:pt idx="38440">
                  <c:v>0.94392361111111101</c:v>
                </c:pt>
                <c:pt idx="38441">
                  <c:v>0.94395833333333301</c:v>
                </c:pt>
                <c:pt idx="38442">
                  <c:v>0.94398148148148198</c:v>
                </c:pt>
                <c:pt idx="38443">
                  <c:v>0.94400462962963005</c:v>
                </c:pt>
                <c:pt idx="38444">
                  <c:v>0.94402777777777802</c:v>
                </c:pt>
                <c:pt idx="38445">
                  <c:v>0.94405092592592599</c:v>
                </c:pt>
                <c:pt idx="38446">
                  <c:v>0.94407407407407395</c:v>
                </c:pt>
                <c:pt idx="38447">
                  <c:v>0.94409722222222203</c:v>
                </c:pt>
                <c:pt idx="38448">
                  <c:v>0.94412037037037</c:v>
                </c:pt>
                <c:pt idx="38449">
                  <c:v>0.94414351851851896</c:v>
                </c:pt>
                <c:pt idx="38450">
                  <c:v>0.94417824074074097</c:v>
                </c:pt>
                <c:pt idx="38451">
                  <c:v>0.94420138888888905</c:v>
                </c:pt>
                <c:pt idx="38452">
                  <c:v>0.94422453703703701</c:v>
                </c:pt>
                <c:pt idx="38453">
                  <c:v>0.94424768518518498</c:v>
                </c:pt>
                <c:pt idx="38454">
                  <c:v>0.94427083333333395</c:v>
                </c:pt>
                <c:pt idx="38455">
                  <c:v>0.94429398148148203</c:v>
                </c:pt>
                <c:pt idx="38456">
                  <c:v>0.94431712962962999</c:v>
                </c:pt>
                <c:pt idx="38457">
                  <c:v>0.94434027777777796</c:v>
                </c:pt>
                <c:pt idx="38458">
                  <c:v>0.94436342592592604</c:v>
                </c:pt>
                <c:pt idx="38459">
                  <c:v>0.94439814814814804</c:v>
                </c:pt>
                <c:pt idx="38460">
                  <c:v>0.94442129629629601</c:v>
                </c:pt>
                <c:pt idx="38461">
                  <c:v>0.94444444444444497</c:v>
                </c:pt>
                <c:pt idx="38462">
                  <c:v>0.94446759259259305</c:v>
                </c:pt>
                <c:pt idx="38463">
                  <c:v>0.94449074074074102</c:v>
                </c:pt>
                <c:pt idx="38464">
                  <c:v>0.94451388888888899</c:v>
                </c:pt>
                <c:pt idx="38465">
                  <c:v>0.94453703703703695</c:v>
                </c:pt>
                <c:pt idx="38466">
                  <c:v>0.94456018518518503</c:v>
                </c:pt>
                <c:pt idx="38467">
                  <c:v>0.944583333333333</c:v>
                </c:pt>
                <c:pt idx="38468">
                  <c:v>0.944618055555556</c:v>
                </c:pt>
                <c:pt idx="38469">
                  <c:v>0.94464120370370397</c:v>
                </c:pt>
                <c:pt idx="38470">
                  <c:v>0.94466435185185205</c:v>
                </c:pt>
                <c:pt idx="38471">
                  <c:v>0.94468750000000001</c:v>
                </c:pt>
                <c:pt idx="38472">
                  <c:v>0.94471064814814798</c:v>
                </c:pt>
                <c:pt idx="38473">
                  <c:v>0.94473379629629595</c:v>
                </c:pt>
                <c:pt idx="38474">
                  <c:v>0.94475694444444502</c:v>
                </c:pt>
                <c:pt idx="38475">
                  <c:v>0.94478009259259299</c:v>
                </c:pt>
                <c:pt idx="38476">
                  <c:v>0.944814814814815</c:v>
                </c:pt>
                <c:pt idx="38477">
                  <c:v>0.94483796296296296</c:v>
                </c:pt>
                <c:pt idx="38478">
                  <c:v>0.94486111111111104</c:v>
                </c:pt>
                <c:pt idx="38479">
                  <c:v>0.94488425925925901</c:v>
                </c:pt>
                <c:pt idx="38480">
                  <c:v>0.94490740740740697</c:v>
                </c:pt>
                <c:pt idx="38481">
                  <c:v>0.94493055555555605</c:v>
                </c:pt>
                <c:pt idx="38482">
                  <c:v>0.94495370370370402</c:v>
                </c:pt>
                <c:pt idx="38483">
                  <c:v>0.94497685185185198</c:v>
                </c:pt>
                <c:pt idx="38484">
                  <c:v>0.94499999999999995</c:v>
                </c:pt>
                <c:pt idx="38485">
                  <c:v>0.94503472222222196</c:v>
                </c:pt>
                <c:pt idx="38486">
                  <c:v>0.94505787037037103</c:v>
                </c:pt>
                <c:pt idx="38487">
                  <c:v>0.945081018518519</c:v>
                </c:pt>
                <c:pt idx="38488">
                  <c:v>0.94510416666666697</c:v>
                </c:pt>
                <c:pt idx="38489">
                  <c:v>0.94512731481481504</c:v>
                </c:pt>
                <c:pt idx="38490">
                  <c:v>0.94515046296296301</c:v>
                </c:pt>
                <c:pt idx="38491">
                  <c:v>0.94517361111111098</c:v>
                </c:pt>
                <c:pt idx="38492">
                  <c:v>0.94519675925925895</c:v>
                </c:pt>
                <c:pt idx="38493">
                  <c:v>0.94521990740740702</c:v>
                </c:pt>
                <c:pt idx="38494">
                  <c:v>0.94525462962963003</c:v>
                </c:pt>
                <c:pt idx="38495">
                  <c:v>0.94527777777777799</c:v>
                </c:pt>
                <c:pt idx="38496">
                  <c:v>0.94530092592592596</c:v>
                </c:pt>
                <c:pt idx="38497">
                  <c:v>0.94532407407407404</c:v>
                </c:pt>
                <c:pt idx="38498">
                  <c:v>0.94534722222222201</c:v>
                </c:pt>
                <c:pt idx="38499">
                  <c:v>0.94537037037036997</c:v>
                </c:pt>
                <c:pt idx="38500">
                  <c:v>0.94539351851851905</c:v>
                </c:pt>
                <c:pt idx="38501">
                  <c:v>0.94542824074074105</c:v>
                </c:pt>
                <c:pt idx="38502">
                  <c:v>0.94545138888888902</c:v>
                </c:pt>
                <c:pt idx="38503">
                  <c:v>0.94547453703703699</c:v>
                </c:pt>
                <c:pt idx="38504">
                  <c:v>0.94549768518518496</c:v>
                </c:pt>
                <c:pt idx="38505">
                  <c:v>0.94552083333333303</c:v>
                </c:pt>
                <c:pt idx="38506">
                  <c:v>0.945543981481482</c:v>
                </c:pt>
                <c:pt idx="38507">
                  <c:v>0.94556712962962897</c:v>
                </c:pt>
                <c:pt idx="38508">
                  <c:v>0.94559027777777804</c:v>
                </c:pt>
                <c:pt idx="38509">
                  <c:v>0.94561342592592601</c:v>
                </c:pt>
                <c:pt idx="38510">
                  <c:v>0.94563657407407398</c:v>
                </c:pt>
                <c:pt idx="38511">
                  <c:v>0.94567129629629698</c:v>
                </c:pt>
                <c:pt idx="38512">
                  <c:v>0.94569444444444495</c:v>
                </c:pt>
                <c:pt idx="38513">
                  <c:v>0.94571759259259303</c:v>
                </c:pt>
                <c:pt idx="38514">
                  <c:v>0.94574074074074099</c:v>
                </c:pt>
                <c:pt idx="38515">
                  <c:v>0.94576388888888896</c:v>
                </c:pt>
                <c:pt idx="38516">
                  <c:v>0.94578703703703704</c:v>
                </c:pt>
                <c:pt idx="38517">
                  <c:v>0.945810185185185</c:v>
                </c:pt>
                <c:pt idx="38518">
                  <c:v>0.94583333333333297</c:v>
                </c:pt>
                <c:pt idx="38519">
                  <c:v>0.94586805555555598</c:v>
                </c:pt>
                <c:pt idx="38520">
                  <c:v>0.94589120370370405</c:v>
                </c:pt>
                <c:pt idx="38521">
                  <c:v>0.94591435185185202</c:v>
                </c:pt>
                <c:pt idx="38522">
                  <c:v>0.94593749999999999</c:v>
                </c:pt>
                <c:pt idx="38523">
                  <c:v>0.94596064814814795</c:v>
                </c:pt>
                <c:pt idx="38524">
                  <c:v>0.94598379629629603</c:v>
                </c:pt>
                <c:pt idx="38525">
                  <c:v>0.946006944444444</c:v>
                </c:pt>
                <c:pt idx="38526">
                  <c:v>0.94603009259259296</c:v>
                </c:pt>
                <c:pt idx="38527">
                  <c:v>0.94605324074074104</c:v>
                </c:pt>
                <c:pt idx="38528">
                  <c:v>0.94608796296296305</c:v>
                </c:pt>
                <c:pt idx="38529">
                  <c:v>0.94611111111111101</c:v>
                </c:pt>
                <c:pt idx="38530">
                  <c:v>0.94613425925925898</c:v>
                </c:pt>
                <c:pt idx="38531">
                  <c:v>0.94615740740740695</c:v>
                </c:pt>
                <c:pt idx="38532">
                  <c:v>0.94618055555555602</c:v>
                </c:pt>
                <c:pt idx="38533">
                  <c:v>0.94620370370370399</c:v>
                </c:pt>
                <c:pt idx="38534">
                  <c:v>0.94622685185185196</c:v>
                </c:pt>
                <c:pt idx="38535">
                  <c:v>0.94625000000000004</c:v>
                </c:pt>
                <c:pt idx="38536">
                  <c:v>0.94628472222222204</c:v>
                </c:pt>
                <c:pt idx="38537">
                  <c:v>0.94630787037037001</c:v>
                </c:pt>
                <c:pt idx="38538">
                  <c:v>0.94633101851851897</c:v>
                </c:pt>
                <c:pt idx="38539">
                  <c:v>0.94635416666666605</c:v>
                </c:pt>
                <c:pt idx="38540">
                  <c:v>0.94637731481481502</c:v>
                </c:pt>
                <c:pt idx="38541">
                  <c:v>0.94640046296296299</c:v>
                </c:pt>
                <c:pt idx="38542">
                  <c:v>0.94642361111111095</c:v>
                </c:pt>
                <c:pt idx="38543">
                  <c:v>0.94644675925925903</c:v>
                </c:pt>
                <c:pt idx="38544">
                  <c:v>0.946469907407407</c:v>
                </c:pt>
                <c:pt idx="38545">
                  <c:v>0.94649305555555596</c:v>
                </c:pt>
                <c:pt idx="38546">
                  <c:v>0.94652777777777797</c:v>
                </c:pt>
                <c:pt idx="38547">
                  <c:v>0.94655092592592605</c:v>
                </c:pt>
                <c:pt idx="38548">
                  <c:v>0.94657407407407401</c:v>
                </c:pt>
                <c:pt idx="38549">
                  <c:v>0.94659722222222198</c:v>
                </c:pt>
                <c:pt idx="38550">
                  <c:v>0.94662037037036995</c:v>
                </c:pt>
                <c:pt idx="38551">
                  <c:v>0.94664351851851902</c:v>
                </c:pt>
                <c:pt idx="38552">
                  <c:v>0.94666666666666699</c:v>
                </c:pt>
                <c:pt idx="38553">
                  <c:v>0.94668981481481496</c:v>
                </c:pt>
                <c:pt idx="38554">
                  <c:v>0.94671296296296303</c:v>
                </c:pt>
                <c:pt idx="38555">
                  <c:v>0.94674768518518504</c:v>
                </c:pt>
                <c:pt idx="38556">
                  <c:v>0.94677083333333401</c:v>
                </c:pt>
                <c:pt idx="38557">
                  <c:v>0.94679398148148097</c:v>
                </c:pt>
                <c:pt idx="38558">
                  <c:v>0.94681712962962905</c:v>
                </c:pt>
                <c:pt idx="38559">
                  <c:v>0.94684027777777802</c:v>
                </c:pt>
                <c:pt idx="38560">
                  <c:v>0.94686342592592598</c:v>
                </c:pt>
                <c:pt idx="38561">
                  <c:v>0.94688657407407395</c:v>
                </c:pt>
                <c:pt idx="38562">
                  <c:v>0.94690972222222203</c:v>
                </c:pt>
                <c:pt idx="38563">
                  <c:v>0.94694444444444503</c:v>
                </c:pt>
                <c:pt idx="38564">
                  <c:v>0.946967592592593</c:v>
                </c:pt>
                <c:pt idx="38565">
                  <c:v>0.94699074074074097</c:v>
                </c:pt>
                <c:pt idx="38566">
                  <c:v>0.94701388888888904</c:v>
                </c:pt>
                <c:pt idx="38567">
                  <c:v>0.94703703703703701</c:v>
                </c:pt>
                <c:pt idx="38568">
                  <c:v>0.94706018518518498</c:v>
                </c:pt>
                <c:pt idx="38569">
                  <c:v>0.94708333333333306</c:v>
                </c:pt>
                <c:pt idx="38570">
                  <c:v>0.94710648148148202</c:v>
                </c:pt>
                <c:pt idx="38571">
                  <c:v>0.94714120370370403</c:v>
                </c:pt>
                <c:pt idx="38572">
                  <c:v>0.94716435185185199</c:v>
                </c:pt>
                <c:pt idx="38573">
                  <c:v>0.94718749999999996</c:v>
                </c:pt>
                <c:pt idx="38574">
                  <c:v>0.94721064814814804</c:v>
                </c:pt>
                <c:pt idx="38575">
                  <c:v>0.947233796296296</c:v>
                </c:pt>
                <c:pt idx="38576">
                  <c:v>0.94725694444444397</c:v>
                </c:pt>
                <c:pt idx="38577">
                  <c:v>0.94728009259259305</c:v>
                </c:pt>
                <c:pt idx="38578">
                  <c:v>0.94730324074074101</c:v>
                </c:pt>
                <c:pt idx="38579">
                  <c:v>0.94732638888888898</c:v>
                </c:pt>
                <c:pt idx="38580">
                  <c:v>0.94736111111111099</c:v>
                </c:pt>
                <c:pt idx="38581">
                  <c:v>0.94738425925925895</c:v>
                </c:pt>
                <c:pt idx="38582">
                  <c:v>0.94740740740740803</c:v>
                </c:pt>
                <c:pt idx="38583">
                  <c:v>0.947430555555556</c:v>
                </c:pt>
                <c:pt idx="38584">
                  <c:v>0.94745370370370297</c:v>
                </c:pt>
                <c:pt idx="38585">
                  <c:v>0.94747685185185204</c:v>
                </c:pt>
                <c:pt idx="38586">
                  <c:v>0.94750000000000001</c:v>
                </c:pt>
                <c:pt idx="38587">
                  <c:v>0.94752314814814798</c:v>
                </c:pt>
                <c:pt idx="38588">
                  <c:v>0.94755787037036998</c:v>
                </c:pt>
                <c:pt idx="38589">
                  <c:v>0.94758101851851895</c:v>
                </c:pt>
                <c:pt idx="38590">
                  <c:v>0.94760416666666702</c:v>
                </c:pt>
                <c:pt idx="38591">
                  <c:v>0.94762731481481499</c:v>
                </c:pt>
                <c:pt idx="38592">
                  <c:v>0.94765046296296296</c:v>
                </c:pt>
                <c:pt idx="38593">
                  <c:v>0.94767361111111104</c:v>
                </c:pt>
                <c:pt idx="38594">
                  <c:v>0.947696759259259</c:v>
                </c:pt>
                <c:pt idx="38595">
                  <c:v>0.94771990740740697</c:v>
                </c:pt>
                <c:pt idx="38596">
                  <c:v>0.94774305555555605</c:v>
                </c:pt>
                <c:pt idx="38597">
                  <c:v>0.94777777777777805</c:v>
                </c:pt>
                <c:pt idx="38598">
                  <c:v>0.94780092592592602</c:v>
                </c:pt>
                <c:pt idx="38599">
                  <c:v>0.94782407407407399</c:v>
                </c:pt>
                <c:pt idx="38600">
                  <c:v>0.94784722222222195</c:v>
                </c:pt>
                <c:pt idx="38601">
                  <c:v>0.94787037037037103</c:v>
                </c:pt>
                <c:pt idx="38602">
                  <c:v>0.947893518518519</c:v>
                </c:pt>
                <c:pt idx="38603">
                  <c:v>0.94791666666666596</c:v>
                </c:pt>
                <c:pt idx="38604">
                  <c:v>0.94793981481481504</c:v>
                </c:pt>
                <c:pt idx="38605">
                  <c:v>0.94796296296296301</c:v>
                </c:pt>
                <c:pt idx="38606">
                  <c:v>0.94799768518518501</c:v>
                </c:pt>
                <c:pt idx="38607">
                  <c:v>0.94802083333333398</c:v>
                </c:pt>
                <c:pt idx="38608">
                  <c:v>0.94804398148148195</c:v>
                </c:pt>
                <c:pt idx="38609">
                  <c:v>0.94806712962963002</c:v>
                </c:pt>
                <c:pt idx="38610">
                  <c:v>0.94809027777777799</c:v>
                </c:pt>
                <c:pt idx="38611">
                  <c:v>0.94811342592592596</c:v>
                </c:pt>
                <c:pt idx="38612">
                  <c:v>0.94813657407407403</c:v>
                </c:pt>
                <c:pt idx="38613">
                  <c:v>0.948159722222222</c:v>
                </c:pt>
                <c:pt idx="38614">
                  <c:v>0.94819444444444501</c:v>
                </c:pt>
                <c:pt idx="38615">
                  <c:v>0.94821759259259297</c:v>
                </c:pt>
                <c:pt idx="38616">
                  <c:v>0.94824074074074105</c:v>
                </c:pt>
                <c:pt idx="38617">
                  <c:v>0.94826388888888902</c:v>
                </c:pt>
                <c:pt idx="38618">
                  <c:v>0.94828703703703698</c:v>
                </c:pt>
                <c:pt idx="38619">
                  <c:v>0.94831018518518495</c:v>
                </c:pt>
                <c:pt idx="38620">
                  <c:v>0.94833333333333303</c:v>
                </c:pt>
                <c:pt idx="38621">
                  <c:v>0.948356481481481</c:v>
                </c:pt>
                <c:pt idx="38622">
                  <c:v>0.94837962962962996</c:v>
                </c:pt>
                <c:pt idx="38623">
                  <c:v>0.94841435185185197</c:v>
                </c:pt>
                <c:pt idx="38624">
                  <c:v>0.94843750000000004</c:v>
                </c:pt>
                <c:pt idx="38625">
                  <c:v>0.94846064814814801</c:v>
                </c:pt>
                <c:pt idx="38626">
                  <c:v>0.94848379629629598</c:v>
                </c:pt>
                <c:pt idx="38627">
                  <c:v>0.94850694444444394</c:v>
                </c:pt>
                <c:pt idx="38628">
                  <c:v>0.94853009259259302</c:v>
                </c:pt>
                <c:pt idx="38629">
                  <c:v>0.94855324074074099</c:v>
                </c:pt>
                <c:pt idx="38630">
                  <c:v>0.94857638888888896</c:v>
                </c:pt>
                <c:pt idx="38631">
                  <c:v>0.94861111111111096</c:v>
                </c:pt>
                <c:pt idx="38632">
                  <c:v>0.94863425925925904</c:v>
                </c:pt>
                <c:pt idx="38633">
                  <c:v>0.94865740740740701</c:v>
                </c:pt>
                <c:pt idx="38634">
                  <c:v>0.94868055555555597</c:v>
                </c:pt>
                <c:pt idx="38635">
                  <c:v>0.94870370370370405</c:v>
                </c:pt>
                <c:pt idx="38636">
                  <c:v>0.94872685185185202</c:v>
                </c:pt>
                <c:pt idx="38637">
                  <c:v>0.94874999999999998</c:v>
                </c:pt>
                <c:pt idx="38638">
                  <c:v>0.94877314814814795</c:v>
                </c:pt>
                <c:pt idx="38639">
                  <c:v>0.94879629629629603</c:v>
                </c:pt>
                <c:pt idx="38640">
                  <c:v>0.94883101851851903</c:v>
                </c:pt>
                <c:pt idx="38641">
                  <c:v>0.948854166666667</c:v>
                </c:pt>
                <c:pt idx="38642">
                  <c:v>0.94887731481481496</c:v>
                </c:pt>
                <c:pt idx="38643">
                  <c:v>0.94890046296296304</c:v>
                </c:pt>
                <c:pt idx="38644">
                  <c:v>0.94892361111111101</c:v>
                </c:pt>
                <c:pt idx="38645">
                  <c:v>0.94894675925925898</c:v>
                </c:pt>
                <c:pt idx="38646">
                  <c:v>0.94896990740740705</c:v>
                </c:pt>
                <c:pt idx="38647">
                  <c:v>0.94899305555555602</c:v>
                </c:pt>
                <c:pt idx="38648">
                  <c:v>0.94902777777777803</c:v>
                </c:pt>
                <c:pt idx="38649">
                  <c:v>0.94905092592592599</c:v>
                </c:pt>
                <c:pt idx="38650">
                  <c:v>0.94907407407407396</c:v>
                </c:pt>
                <c:pt idx="38651">
                  <c:v>0.94909722222222204</c:v>
                </c:pt>
                <c:pt idx="38652">
                  <c:v>0.949120370370371</c:v>
                </c:pt>
                <c:pt idx="38653">
                  <c:v>0.94914351851851897</c:v>
                </c:pt>
                <c:pt idx="38654">
                  <c:v>0.94916666666666705</c:v>
                </c:pt>
                <c:pt idx="38655">
                  <c:v>0.94918981481481501</c:v>
                </c:pt>
                <c:pt idx="38656">
                  <c:v>0.94921296296296298</c:v>
                </c:pt>
                <c:pt idx="38657">
                  <c:v>0.94924768518518499</c:v>
                </c:pt>
                <c:pt idx="38658">
                  <c:v>0.94927083333333295</c:v>
                </c:pt>
                <c:pt idx="38659">
                  <c:v>0.94929398148148203</c:v>
                </c:pt>
                <c:pt idx="38660">
                  <c:v>0.949317129629629</c:v>
                </c:pt>
                <c:pt idx="38661">
                  <c:v>0.94934027777777796</c:v>
                </c:pt>
                <c:pt idx="38662">
                  <c:v>0.94936342592592604</c:v>
                </c:pt>
                <c:pt idx="38663">
                  <c:v>0.94938657407407401</c:v>
                </c:pt>
                <c:pt idx="38664">
                  <c:v>0.94940972222222197</c:v>
                </c:pt>
                <c:pt idx="38665">
                  <c:v>0.94943287037037005</c:v>
                </c:pt>
                <c:pt idx="38666">
                  <c:v>0.94946759259259295</c:v>
                </c:pt>
                <c:pt idx="38667">
                  <c:v>0.94949074074074102</c:v>
                </c:pt>
                <c:pt idx="38668">
                  <c:v>0.94951388888888899</c:v>
                </c:pt>
                <c:pt idx="38669">
                  <c:v>0.94953703703703696</c:v>
                </c:pt>
                <c:pt idx="38670">
                  <c:v>0.94956018518518504</c:v>
                </c:pt>
                <c:pt idx="38671">
                  <c:v>0.949583333333333</c:v>
                </c:pt>
                <c:pt idx="38672">
                  <c:v>0.94960648148148197</c:v>
                </c:pt>
                <c:pt idx="38673">
                  <c:v>0.94962962962963005</c:v>
                </c:pt>
                <c:pt idx="38674">
                  <c:v>0.94966435185185205</c:v>
                </c:pt>
                <c:pt idx="38675">
                  <c:v>0.94968750000000002</c:v>
                </c:pt>
                <c:pt idx="38676">
                  <c:v>0.94971064814814798</c:v>
                </c:pt>
                <c:pt idx="38677">
                  <c:v>0.94973379629629595</c:v>
                </c:pt>
                <c:pt idx="38678">
                  <c:v>0.94975694444444403</c:v>
                </c:pt>
                <c:pt idx="38679">
                  <c:v>0.94978009259259299</c:v>
                </c:pt>
                <c:pt idx="38680">
                  <c:v>0.94980324074074096</c:v>
                </c:pt>
                <c:pt idx="38681">
                  <c:v>0.94982638888888904</c:v>
                </c:pt>
                <c:pt idx="38682">
                  <c:v>0.94986111111111104</c:v>
                </c:pt>
                <c:pt idx="38683">
                  <c:v>0.94988425925925901</c:v>
                </c:pt>
                <c:pt idx="38684">
                  <c:v>0.94990740740740798</c:v>
                </c:pt>
                <c:pt idx="38685">
                  <c:v>0.94993055555555606</c:v>
                </c:pt>
                <c:pt idx="38686">
                  <c:v>0.94995370370370402</c:v>
                </c:pt>
                <c:pt idx="38687">
                  <c:v>0.94997685185185199</c:v>
                </c:pt>
                <c:pt idx="38688">
                  <c:v>0.95</c:v>
                </c:pt>
                <c:pt idx="38689">
                  <c:v>0.95002314814814803</c:v>
                </c:pt>
                <c:pt idx="38690">
                  <c:v>0.95005787037037004</c:v>
                </c:pt>
                <c:pt idx="38691">
                  <c:v>0.950081018518519</c:v>
                </c:pt>
                <c:pt idx="38692">
                  <c:v>0.95010416666666597</c:v>
                </c:pt>
                <c:pt idx="38693">
                  <c:v>0.95012731481481505</c:v>
                </c:pt>
                <c:pt idx="38694">
                  <c:v>0.95015046296296302</c:v>
                </c:pt>
                <c:pt idx="38695">
                  <c:v>0.95017361111111098</c:v>
                </c:pt>
                <c:pt idx="38696">
                  <c:v>0.95019675925925895</c:v>
                </c:pt>
                <c:pt idx="38697">
                  <c:v>0.95021990740740803</c:v>
                </c:pt>
                <c:pt idx="38698">
                  <c:v>0.95024305555555599</c:v>
                </c:pt>
                <c:pt idx="38699">
                  <c:v>0.950277777777778</c:v>
                </c:pt>
                <c:pt idx="38700">
                  <c:v>0.95030092592592597</c:v>
                </c:pt>
                <c:pt idx="38701">
                  <c:v>0.95032407407407404</c:v>
                </c:pt>
                <c:pt idx="38702">
                  <c:v>0.95034722222222201</c:v>
                </c:pt>
                <c:pt idx="38703">
                  <c:v>0.95037037037036998</c:v>
                </c:pt>
                <c:pt idx="38704">
                  <c:v>0.95039351851851905</c:v>
                </c:pt>
                <c:pt idx="38705">
                  <c:v>0.95041666666666702</c:v>
                </c:pt>
                <c:pt idx="38706">
                  <c:v>0.95043981481481499</c:v>
                </c:pt>
                <c:pt idx="38707">
                  <c:v>0.95047453703703699</c:v>
                </c:pt>
                <c:pt idx="38708">
                  <c:v>0.95049768518518496</c:v>
                </c:pt>
                <c:pt idx="38709">
                  <c:v>0.95052083333333404</c:v>
                </c:pt>
                <c:pt idx="38710">
                  <c:v>0.950543981481481</c:v>
                </c:pt>
                <c:pt idx="38711">
                  <c:v>0.95056712962962897</c:v>
                </c:pt>
                <c:pt idx="38712">
                  <c:v>0.95059027777777805</c:v>
                </c:pt>
                <c:pt idx="38713">
                  <c:v>0.95061342592592601</c:v>
                </c:pt>
                <c:pt idx="38714">
                  <c:v>0.95063657407407398</c:v>
                </c:pt>
                <c:pt idx="38715">
                  <c:v>0.95065972222222195</c:v>
                </c:pt>
                <c:pt idx="38716">
                  <c:v>0.95069444444444495</c:v>
                </c:pt>
                <c:pt idx="38717">
                  <c:v>0.95071759259259303</c:v>
                </c:pt>
                <c:pt idx="38718">
                  <c:v>0.950740740740741</c:v>
                </c:pt>
                <c:pt idx="38719">
                  <c:v>0.95076388888888896</c:v>
                </c:pt>
                <c:pt idx="38720">
                  <c:v>0.95078703703703704</c:v>
                </c:pt>
                <c:pt idx="38721">
                  <c:v>0.95081018518518501</c:v>
                </c:pt>
                <c:pt idx="38722">
                  <c:v>0.95083333333333298</c:v>
                </c:pt>
                <c:pt idx="38723">
                  <c:v>0.95085648148148105</c:v>
                </c:pt>
                <c:pt idx="38724">
                  <c:v>0.95087962962963002</c:v>
                </c:pt>
                <c:pt idx="38725">
                  <c:v>0.95091435185185202</c:v>
                </c:pt>
                <c:pt idx="38726">
                  <c:v>0.95093749999999999</c:v>
                </c:pt>
                <c:pt idx="38727">
                  <c:v>0.95096064814814796</c:v>
                </c:pt>
                <c:pt idx="38728">
                  <c:v>0.95098379629629604</c:v>
                </c:pt>
                <c:pt idx="38729">
                  <c:v>0.951006944444444</c:v>
                </c:pt>
                <c:pt idx="38730">
                  <c:v>0.95103009259259297</c:v>
                </c:pt>
                <c:pt idx="38731">
                  <c:v>0.95105324074074105</c:v>
                </c:pt>
                <c:pt idx="38732">
                  <c:v>0.95107638888888901</c:v>
                </c:pt>
                <c:pt idx="38733">
                  <c:v>0.95109953703703698</c:v>
                </c:pt>
                <c:pt idx="38734">
                  <c:v>0.95113425925925899</c:v>
                </c:pt>
                <c:pt idx="38735">
                  <c:v>0.95115740740740795</c:v>
                </c:pt>
                <c:pt idx="38736">
                  <c:v>0.95118055555555603</c:v>
                </c:pt>
                <c:pt idx="38737">
                  <c:v>0.951203703703704</c:v>
                </c:pt>
                <c:pt idx="38738">
                  <c:v>0.95122685185185196</c:v>
                </c:pt>
                <c:pt idx="38739">
                  <c:v>0.95125000000000004</c:v>
                </c:pt>
                <c:pt idx="38740">
                  <c:v>0.95127314814814801</c:v>
                </c:pt>
                <c:pt idx="38741">
                  <c:v>0.95129629629629597</c:v>
                </c:pt>
                <c:pt idx="38742">
                  <c:v>0.95131944444444505</c:v>
                </c:pt>
                <c:pt idx="38743">
                  <c:v>0.95135416666666595</c:v>
                </c:pt>
                <c:pt idx="38744">
                  <c:v>0.95137731481481502</c:v>
                </c:pt>
                <c:pt idx="38745">
                  <c:v>0.95140046296296299</c:v>
                </c:pt>
                <c:pt idx="38746">
                  <c:v>0.95142361111111096</c:v>
                </c:pt>
                <c:pt idx="38747">
                  <c:v>0.95144675925925903</c:v>
                </c:pt>
                <c:pt idx="38748">
                  <c:v>0.951469907407407</c:v>
                </c:pt>
                <c:pt idx="38749">
                  <c:v>0.95149305555555597</c:v>
                </c:pt>
                <c:pt idx="38750">
                  <c:v>0.95151620370370305</c:v>
                </c:pt>
                <c:pt idx="38751">
                  <c:v>0.95155092592592605</c:v>
                </c:pt>
                <c:pt idx="38752">
                  <c:v>0.95157407407407402</c:v>
                </c:pt>
                <c:pt idx="38753">
                  <c:v>0.95159722222222198</c:v>
                </c:pt>
                <c:pt idx="38754">
                  <c:v>0.95162037037037095</c:v>
                </c:pt>
                <c:pt idx="38755">
                  <c:v>0.95164351851851903</c:v>
                </c:pt>
                <c:pt idx="38756">
                  <c:v>0.95166666666666699</c:v>
                </c:pt>
                <c:pt idx="38757">
                  <c:v>0.95168981481481496</c:v>
                </c:pt>
                <c:pt idx="38758">
                  <c:v>0.95171296296296304</c:v>
                </c:pt>
                <c:pt idx="38759">
                  <c:v>0.95173611111111101</c:v>
                </c:pt>
                <c:pt idx="38760">
                  <c:v>0.95177083333333401</c:v>
                </c:pt>
                <c:pt idx="38761">
                  <c:v>0.95179398148148198</c:v>
                </c:pt>
                <c:pt idx="38762">
                  <c:v>0.95181712962963005</c:v>
                </c:pt>
                <c:pt idx="38763">
                  <c:v>0.95184027777777802</c:v>
                </c:pt>
                <c:pt idx="38764">
                  <c:v>0.95186342592592599</c:v>
                </c:pt>
                <c:pt idx="38765">
                  <c:v>0.95188657407407395</c:v>
                </c:pt>
                <c:pt idx="38766">
                  <c:v>0.95190972222222203</c:v>
                </c:pt>
                <c:pt idx="38767">
                  <c:v>0.95194444444444504</c:v>
                </c:pt>
                <c:pt idx="38768">
                  <c:v>0.951967592592593</c:v>
                </c:pt>
                <c:pt idx="38769">
                  <c:v>0.95199074074074097</c:v>
                </c:pt>
                <c:pt idx="38770">
                  <c:v>0.95201388888888905</c:v>
                </c:pt>
                <c:pt idx="38771">
                  <c:v>0.95203703703703701</c:v>
                </c:pt>
                <c:pt idx="38772">
                  <c:v>0.95206018518518498</c:v>
                </c:pt>
                <c:pt idx="38773">
                  <c:v>0.95208333333333295</c:v>
                </c:pt>
                <c:pt idx="38774">
                  <c:v>0.95210648148148203</c:v>
                </c:pt>
                <c:pt idx="38775">
                  <c:v>0.95212962962962999</c:v>
                </c:pt>
                <c:pt idx="38776">
                  <c:v>0.952164351851852</c:v>
                </c:pt>
                <c:pt idx="38777">
                  <c:v>0.95218749999999996</c:v>
                </c:pt>
                <c:pt idx="38778">
                  <c:v>0.95221064814814804</c:v>
                </c:pt>
                <c:pt idx="38779">
                  <c:v>0.95223379629629601</c:v>
                </c:pt>
                <c:pt idx="38780">
                  <c:v>0.95225694444444398</c:v>
                </c:pt>
                <c:pt idx="38781">
                  <c:v>0.95228009259259305</c:v>
                </c:pt>
                <c:pt idx="38782">
                  <c:v>0.95230324074074102</c:v>
                </c:pt>
                <c:pt idx="38783">
                  <c:v>0.95232638888888899</c:v>
                </c:pt>
                <c:pt idx="38784">
                  <c:v>0.95234953703703695</c:v>
                </c:pt>
                <c:pt idx="38785">
                  <c:v>0.95238425925925896</c:v>
                </c:pt>
                <c:pt idx="38786">
                  <c:v>0.95240740740740704</c:v>
                </c:pt>
                <c:pt idx="38787">
                  <c:v>0.952430555555556</c:v>
                </c:pt>
                <c:pt idx="38788">
                  <c:v>0.95245370370370297</c:v>
                </c:pt>
                <c:pt idx="38789">
                  <c:v>0.95247685185185205</c:v>
                </c:pt>
                <c:pt idx="38790">
                  <c:v>0.95250000000000001</c:v>
                </c:pt>
                <c:pt idx="38791">
                  <c:v>0.95252314814814798</c:v>
                </c:pt>
                <c:pt idx="38792">
                  <c:v>0.95254629629629595</c:v>
                </c:pt>
                <c:pt idx="38793">
                  <c:v>0.95258101851851895</c:v>
                </c:pt>
                <c:pt idx="38794">
                  <c:v>0.95260416666666703</c:v>
                </c:pt>
                <c:pt idx="38795">
                  <c:v>0.952627314814815</c:v>
                </c:pt>
                <c:pt idx="38796">
                  <c:v>0.95265046296296296</c:v>
                </c:pt>
                <c:pt idx="38797">
                  <c:v>0.95267361111111104</c:v>
                </c:pt>
                <c:pt idx="38798">
                  <c:v>0.95269675925925901</c:v>
                </c:pt>
                <c:pt idx="38799">
                  <c:v>0.95271990740740697</c:v>
                </c:pt>
                <c:pt idx="38800">
                  <c:v>0.95274305555555605</c:v>
                </c:pt>
                <c:pt idx="38801">
                  <c:v>0.95276620370370402</c:v>
                </c:pt>
                <c:pt idx="38802">
                  <c:v>0.95280092592592602</c:v>
                </c:pt>
                <c:pt idx="38803">
                  <c:v>0.95282407407407399</c:v>
                </c:pt>
                <c:pt idx="38804">
                  <c:v>0.95284722222222196</c:v>
                </c:pt>
                <c:pt idx="38805">
                  <c:v>0.95287037037037103</c:v>
                </c:pt>
                <c:pt idx="38806">
                  <c:v>0.952893518518519</c:v>
                </c:pt>
                <c:pt idx="38807">
                  <c:v>0.95291666666666697</c:v>
                </c:pt>
                <c:pt idx="38808">
                  <c:v>0.95293981481481504</c:v>
                </c:pt>
                <c:pt idx="38809">
                  <c:v>0.95296296296296301</c:v>
                </c:pt>
                <c:pt idx="38810">
                  <c:v>0.95299768518518502</c:v>
                </c:pt>
                <c:pt idx="38811">
                  <c:v>0.95302083333333398</c:v>
                </c:pt>
                <c:pt idx="38812">
                  <c:v>0.95304398148148195</c:v>
                </c:pt>
                <c:pt idx="38813">
                  <c:v>0.95306712962963003</c:v>
                </c:pt>
                <c:pt idx="38814">
                  <c:v>0.95309027777777799</c:v>
                </c:pt>
                <c:pt idx="38815">
                  <c:v>0.95311342592592596</c:v>
                </c:pt>
                <c:pt idx="38816">
                  <c:v>0.95313657407407404</c:v>
                </c:pt>
                <c:pt idx="38817">
                  <c:v>0.95315972222222201</c:v>
                </c:pt>
                <c:pt idx="38818">
                  <c:v>0.95318287037036997</c:v>
                </c:pt>
                <c:pt idx="38819">
                  <c:v>0.95321759259259298</c:v>
                </c:pt>
                <c:pt idx="38820">
                  <c:v>0.95324074074074105</c:v>
                </c:pt>
                <c:pt idx="38821">
                  <c:v>0.95326388888888902</c:v>
                </c:pt>
                <c:pt idx="38822">
                  <c:v>0.95328703703703699</c:v>
                </c:pt>
                <c:pt idx="38823">
                  <c:v>0.95331018518518496</c:v>
                </c:pt>
                <c:pt idx="38824">
                  <c:v>0.95333333333333303</c:v>
                </c:pt>
                <c:pt idx="38825">
                  <c:v>0.953356481481482</c:v>
                </c:pt>
                <c:pt idx="38826">
                  <c:v>0.95337962962962997</c:v>
                </c:pt>
                <c:pt idx="38827">
                  <c:v>0.95341435185185097</c:v>
                </c:pt>
                <c:pt idx="38828">
                  <c:v>0.95343750000000005</c:v>
                </c:pt>
                <c:pt idx="38829">
                  <c:v>0.95346064814814802</c:v>
                </c:pt>
                <c:pt idx="38830">
                  <c:v>0.95348379629629598</c:v>
                </c:pt>
                <c:pt idx="38831">
                  <c:v>0.95350694444444395</c:v>
                </c:pt>
                <c:pt idx="38832">
                  <c:v>0.95353009259259303</c:v>
                </c:pt>
                <c:pt idx="38833">
                  <c:v>0.95355324074074099</c:v>
                </c:pt>
                <c:pt idx="38834">
                  <c:v>0.95357638888888896</c:v>
                </c:pt>
                <c:pt idx="38835">
                  <c:v>0.95359953703703704</c:v>
                </c:pt>
                <c:pt idx="38836">
                  <c:v>0.95363425925925904</c:v>
                </c:pt>
                <c:pt idx="38837">
                  <c:v>0.95365740740740801</c:v>
                </c:pt>
                <c:pt idx="38838">
                  <c:v>0.95368055555555598</c:v>
                </c:pt>
                <c:pt idx="38839">
                  <c:v>0.95370370370370405</c:v>
                </c:pt>
                <c:pt idx="38840">
                  <c:v>0.95372685185185202</c:v>
                </c:pt>
                <c:pt idx="38841">
                  <c:v>0.95374999999999999</c:v>
                </c:pt>
                <c:pt idx="38842">
                  <c:v>0.95377314814814795</c:v>
                </c:pt>
                <c:pt idx="38843">
                  <c:v>0.95379629629629703</c:v>
                </c:pt>
                <c:pt idx="38844">
                  <c:v>0.95383101851851904</c:v>
                </c:pt>
                <c:pt idx="38845">
                  <c:v>0.953854166666667</c:v>
                </c:pt>
                <c:pt idx="38846">
                  <c:v>0.95387731481481497</c:v>
                </c:pt>
                <c:pt idx="38847">
                  <c:v>0.95390046296296305</c:v>
                </c:pt>
                <c:pt idx="38848">
                  <c:v>0.95392361111111101</c:v>
                </c:pt>
                <c:pt idx="38849">
                  <c:v>0.95394675925925898</c:v>
                </c:pt>
                <c:pt idx="38850">
                  <c:v>0.95396990740740695</c:v>
                </c:pt>
                <c:pt idx="38851">
                  <c:v>0.95399305555555602</c:v>
                </c:pt>
                <c:pt idx="38852">
                  <c:v>0.95401620370370399</c:v>
                </c:pt>
                <c:pt idx="38853">
                  <c:v>0.95403935185185196</c:v>
                </c:pt>
                <c:pt idx="38854">
                  <c:v>0.95407407407407396</c:v>
                </c:pt>
                <c:pt idx="38855">
                  <c:v>0.95409722222222204</c:v>
                </c:pt>
                <c:pt idx="38856">
                  <c:v>0.95412037037037001</c:v>
                </c:pt>
                <c:pt idx="38857">
                  <c:v>0.95414351851851897</c:v>
                </c:pt>
                <c:pt idx="38858">
                  <c:v>0.95416666666666605</c:v>
                </c:pt>
                <c:pt idx="38859">
                  <c:v>0.95418981481481502</c:v>
                </c:pt>
                <c:pt idx="38860">
                  <c:v>0.95421296296296299</c:v>
                </c:pt>
                <c:pt idx="38861">
                  <c:v>0.95423611111111095</c:v>
                </c:pt>
                <c:pt idx="38862">
                  <c:v>0.95427083333333296</c:v>
                </c:pt>
                <c:pt idx="38863">
                  <c:v>0.95429398148148104</c:v>
                </c:pt>
                <c:pt idx="38864">
                  <c:v>0.95431712962963</c:v>
                </c:pt>
                <c:pt idx="38865">
                  <c:v>0.95434027777777797</c:v>
                </c:pt>
                <c:pt idx="38866">
                  <c:v>0.95436342592592605</c:v>
                </c:pt>
                <c:pt idx="38867">
                  <c:v>0.95438657407407401</c:v>
                </c:pt>
                <c:pt idx="38868">
                  <c:v>0.95440972222222198</c:v>
                </c:pt>
                <c:pt idx="38869">
                  <c:v>0.95443287037036995</c:v>
                </c:pt>
                <c:pt idx="38870">
                  <c:v>0.95446759259259295</c:v>
                </c:pt>
                <c:pt idx="38871">
                  <c:v>0.95449074074074103</c:v>
                </c:pt>
                <c:pt idx="38872">
                  <c:v>0.95451388888888899</c:v>
                </c:pt>
                <c:pt idx="38873">
                  <c:v>0.95453703703703696</c:v>
                </c:pt>
                <c:pt idx="38874">
                  <c:v>0.95456018518518504</c:v>
                </c:pt>
                <c:pt idx="38875">
                  <c:v>0.95458333333333301</c:v>
                </c:pt>
                <c:pt idx="38876">
                  <c:v>0.95460648148148097</c:v>
                </c:pt>
                <c:pt idx="38877">
                  <c:v>0.95462962962963005</c:v>
                </c:pt>
                <c:pt idx="38878">
                  <c:v>0.95465277777777802</c:v>
                </c:pt>
                <c:pt idx="38879">
                  <c:v>0.95468750000000002</c:v>
                </c:pt>
                <c:pt idx="38880">
                  <c:v>0.95471064814814799</c:v>
                </c:pt>
                <c:pt idx="38881">
                  <c:v>0.95473379629629596</c:v>
                </c:pt>
                <c:pt idx="38882">
                  <c:v>0.95475694444444503</c:v>
                </c:pt>
                <c:pt idx="38883">
                  <c:v>0.954780092592593</c:v>
                </c:pt>
                <c:pt idx="38884">
                  <c:v>0.95480324074074097</c:v>
                </c:pt>
                <c:pt idx="38885">
                  <c:v>0.95482638888888904</c:v>
                </c:pt>
                <c:pt idx="38886">
                  <c:v>0.95484953703703701</c:v>
                </c:pt>
                <c:pt idx="38887">
                  <c:v>0.95488425925925902</c:v>
                </c:pt>
                <c:pt idx="38888">
                  <c:v>0.95490740740740798</c:v>
                </c:pt>
                <c:pt idx="38889">
                  <c:v>0.95493055555555595</c:v>
                </c:pt>
                <c:pt idx="38890">
                  <c:v>0.95495370370370403</c:v>
                </c:pt>
                <c:pt idx="38891">
                  <c:v>0.95497685185185199</c:v>
                </c:pt>
                <c:pt idx="38892">
                  <c:v>0.95499999999999996</c:v>
                </c:pt>
                <c:pt idx="38893">
                  <c:v>0.95502314814814804</c:v>
                </c:pt>
                <c:pt idx="38894">
                  <c:v>0.955046296296296</c:v>
                </c:pt>
                <c:pt idx="38895">
                  <c:v>0.95506944444444397</c:v>
                </c:pt>
                <c:pt idx="38896">
                  <c:v>0.95510416666666598</c:v>
                </c:pt>
                <c:pt idx="38897">
                  <c:v>0.95512731481481505</c:v>
                </c:pt>
                <c:pt idx="38898">
                  <c:v>0.95515046296296302</c:v>
                </c:pt>
                <c:pt idx="38899">
                  <c:v>0.95517361111111099</c:v>
                </c:pt>
                <c:pt idx="38900">
                  <c:v>0.95519675925925895</c:v>
                </c:pt>
                <c:pt idx="38901">
                  <c:v>0.95521990740740803</c:v>
                </c:pt>
                <c:pt idx="38902">
                  <c:v>0.955243055555556</c:v>
                </c:pt>
                <c:pt idx="38903">
                  <c:v>0.95526620370370297</c:v>
                </c:pt>
                <c:pt idx="38904">
                  <c:v>0.95528935185185204</c:v>
                </c:pt>
                <c:pt idx="38905">
                  <c:v>0.95532407407407405</c:v>
                </c:pt>
                <c:pt idx="38906">
                  <c:v>0.95534722222222201</c:v>
                </c:pt>
                <c:pt idx="38907">
                  <c:v>0.95537037037036998</c:v>
                </c:pt>
                <c:pt idx="38908">
                  <c:v>0.95539351851851895</c:v>
                </c:pt>
                <c:pt idx="38909">
                  <c:v>0.95541666666666702</c:v>
                </c:pt>
                <c:pt idx="38910">
                  <c:v>0.95543981481481499</c:v>
                </c:pt>
                <c:pt idx="38911">
                  <c:v>0.95546296296296296</c:v>
                </c:pt>
                <c:pt idx="38912">
                  <c:v>0.95548611111111104</c:v>
                </c:pt>
                <c:pt idx="38913">
                  <c:v>0.955509259259259</c:v>
                </c:pt>
                <c:pt idx="38914">
                  <c:v>0.95554398148148101</c:v>
                </c:pt>
                <c:pt idx="38915">
                  <c:v>0.95556712962962898</c:v>
                </c:pt>
                <c:pt idx="38916">
                  <c:v>0.95559027777777805</c:v>
                </c:pt>
                <c:pt idx="38917">
                  <c:v>0.95561342592592602</c:v>
                </c:pt>
                <c:pt idx="38918">
                  <c:v>0.95563657407407399</c:v>
                </c:pt>
                <c:pt idx="38919">
                  <c:v>0.95565972222222195</c:v>
                </c:pt>
                <c:pt idx="38920">
                  <c:v>0.95568287037037103</c:v>
                </c:pt>
                <c:pt idx="38921">
                  <c:v>0.955706018518519</c:v>
                </c:pt>
                <c:pt idx="38922">
                  <c:v>0.955740740740741</c:v>
                </c:pt>
                <c:pt idx="38923">
                  <c:v>0.95576388888888897</c:v>
                </c:pt>
                <c:pt idx="38924">
                  <c:v>0.95578703703703705</c:v>
                </c:pt>
                <c:pt idx="38925">
                  <c:v>0.95581018518518501</c:v>
                </c:pt>
                <c:pt idx="38926">
                  <c:v>0.95583333333333398</c:v>
                </c:pt>
                <c:pt idx="38927">
                  <c:v>0.95585648148148195</c:v>
                </c:pt>
                <c:pt idx="38928">
                  <c:v>0.95587962962963002</c:v>
                </c:pt>
                <c:pt idx="38929">
                  <c:v>0.95590277777777799</c:v>
                </c:pt>
                <c:pt idx="38930">
                  <c:v>0.9559375</c:v>
                </c:pt>
                <c:pt idx="38931">
                  <c:v>0.95596064814814796</c:v>
                </c:pt>
                <c:pt idx="38932">
                  <c:v>0.95598379629629604</c:v>
                </c:pt>
                <c:pt idx="38933">
                  <c:v>0.95600694444444401</c:v>
                </c:pt>
                <c:pt idx="38934">
                  <c:v>0.95603009259259297</c:v>
                </c:pt>
                <c:pt idx="38935">
                  <c:v>0.95605324074074105</c:v>
                </c:pt>
                <c:pt idx="38936">
                  <c:v>0.95607638888888902</c:v>
                </c:pt>
                <c:pt idx="38937">
                  <c:v>0.95611111111111102</c:v>
                </c:pt>
                <c:pt idx="38938">
                  <c:v>0.95613425925925899</c:v>
                </c:pt>
                <c:pt idx="38939">
                  <c:v>0.95615740740740696</c:v>
                </c:pt>
                <c:pt idx="38940">
                  <c:v>0.95618055555555603</c:v>
                </c:pt>
                <c:pt idx="38941">
                  <c:v>0.956203703703704</c:v>
                </c:pt>
                <c:pt idx="38942">
                  <c:v>0.95622685185185197</c:v>
                </c:pt>
                <c:pt idx="38943">
                  <c:v>0.95625000000000004</c:v>
                </c:pt>
                <c:pt idx="38944">
                  <c:v>0.95627314814814801</c:v>
                </c:pt>
                <c:pt idx="38945">
                  <c:v>0.95629629629629598</c:v>
                </c:pt>
                <c:pt idx="38946">
                  <c:v>0.95631944444444505</c:v>
                </c:pt>
                <c:pt idx="38947">
                  <c:v>0.95635416666666695</c:v>
                </c:pt>
                <c:pt idx="38948">
                  <c:v>0.95637731481481503</c:v>
                </c:pt>
                <c:pt idx="38949">
                  <c:v>0.95640046296296299</c:v>
                </c:pt>
                <c:pt idx="38950">
                  <c:v>0.95642361111111096</c:v>
                </c:pt>
                <c:pt idx="38951">
                  <c:v>0.95644675925925904</c:v>
                </c:pt>
                <c:pt idx="38952">
                  <c:v>0.95646990740740701</c:v>
                </c:pt>
                <c:pt idx="38953">
                  <c:v>0.95649305555555597</c:v>
                </c:pt>
                <c:pt idx="38954">
                  <c:v>0.95651620370370405</c:v>
                </c:pt>
                <c:pt idx="38955">
                  <c:v>0.95655092592592605</c:v>
                </c:pt>
                <c:pt idx="38956">
                  <c:v>0.95657407407407402</c:v>
                </c:pt>
                <c:pt idx="38957">
                  <c:v>0.95659722222222199</c:v>
                </c:pt>
                <c:pt idx="38958">
                  <c:v>0.95662037037037095</c:v>
                </c:pt>
                <c:pt idx="38959">
                  <c:v>0.95664351851851903</c:v>
                </c:pt>
                <c:pt idx="38960">
                  <c:v>0.956666666666667</c:v>
                </c:pt>
                <c:pt idx="38961">
                  <c:v>0.95668981481481496</c:v>
                </c:pt>
                <c:pt idx="38962">
                  <c:v>0.95671296296296304</c:v>
                </c:pt>
                <c:pt idx="38963">
                  <c:v>0.95674768518518505</c:v>
                </c:pt>
                <c:pt idx="38964">
                  <c:v>0.95677083333333302</c:v>
                </c:pt>
                <c:pt idx="38965">
                  <c:v>0.95679398148148198</c:v>
                </c:pt>
                <c:pt idx="38966">
                  <c:v>0.95681712962962895</c:v>
                </c:pt>
                <c:pt idx="38967">
                  <c:v>0.95684027777777803</c:v>
                </c:pt>
                <c:pt idx="38968">
                  <c:v>0.95686342592592599</c:v>
                </c:pt>
                <c:pt idx="38969">
                  <c:v>0.95688657407407396</c:v>
                </c:pt>
                <c:pt idx="38970">
                  <c:v>0.95690972222222204</c:v>
                </c:pt>
                <c:pt idx="38971">
                  <c:v>0.956932870370371</c:v>
                </c:pt>
                <c:pt idx="38972">
                  <c:v>0.95696759259259301</c:v>
                </c:pt>
                <c:pt idx="38973">
                  <c:v>0.95699074074073998</c:v>
                </c:pt>
                <c:pt idx="38974">
                  <c:v>0.95701388888888905</c:v>
                </c:pt>
                <c:pt idx="38975">
                  <c:v>0.95703703703703702</c:v>
                </c:pt>
                <c:pt idx="38976">
                  <c:v>0.95706018518518499</c:v>
                </c:pt>
                <c:pt idx="38977">
                  <c:v>0.95708333333333295</c:v>
                </c:pt>
                <c:pt idx="38978">
                  <c:v>0.95710648148148203</c:v>
                </c:pt>
                <c:pt idx="38979">
                  <c:v>0.95712962962963</c:v>
                </c:pt>
                <c:pt idx="38980">
                  <c:v>0.95715277777777796</c:v>
                </c:pt>
                <c:pt idx="38981">
                  <c:v>0.95718749999999997</c:v>
                </c:pt>
                <c:pt idx="38982">
                  <c:v>0.95721064814814805</c:v>
                </c:pt>
                <c:pt idx="38983">
                  <c:v>0.95723379629629601</c:v>
                </c:pt>
                <c:pt idx="38984">
                  <c:v>0.95725694444444398</c:v>
                </c:pt>
                <c:pt idx="38985">
                  <c:v>0.95728009259259295</c:v>
                </c:pt>
                <c:pt idx="38986">
                  <c:v>0.95730324074074102</c:v>
                </c:pt>
                <c:pt idx="38987">
                  <c:v>0.95732638888888899</c:v>
                </c:pt>
                <c:pt idx="38988">
                  <c:v>0.95734953703703696</c:v>
                </c:pt>
                <c:pt idx="38989">
                  <c:v>0.95737268518518504</c:v>
                </c:pt>
                <c:pt idx="38990">
                  <c:v>0.95740740740740704</c:v>
                </c:pt>
                <c:pt idx="38991">
                  <c:v>0.95743055555555501</c:v>
                </c:pt>
                <c:pt idx="38992">
                  <c:v>0.95745370370370397</c:v>
                </c:pt>
                <c:pt idx="38993">
                  <c:v>0.95747685185185205</c:v>
                </c:pt>
                <c:pt idx="38994">
                  <c:v>0.95750000000000002</c:v>
                </c:pt>
                <c:pt idx="38995">
                  <c:v>0.95752314814814798</c:v>
                </c:pt>
                <c:pt idx="38996">
                  <c:v>0.95754629629629595</c:v>
                </c:pt>
                <c:pt idx="38997">
                  <c:v>0.95756944444444403</c:v>
                </c:pt>
                <c:pt idx="38998">
                  <c:v>0.95760416666666703</c:v>
                </c:pt>
                <c:pt idx="38999">
                  <c:v>0.957627314814815</c:v>
                </c:pt>
                <c:pt idx="39000">
                  <c:v>0.95765046296296297</c:v>
                </c:pt>
                <c:pt idx="39001">
                  <c:v>0.95767361111111104</c:v>
                </c:pt>
                <c:pt idx="39002">
                  <c:v>0.95769675925925901</c:v>
                </c:pt>
                <c:pt idx="39003">
                  <c:v>0.95771990740740698</c:v>
                </c:pt>
                <c:pt idx="39004">
                  <c:v>0.95774305555555606</c:v>
                </c:pt>
                <c:pt idx="39005">
                  <c:v>0.95777777777777795</c:v>
                </c:pt>
                <c:pt idx="39006">
                  <c:v>0.95780092592592603</c:v>
                </c:pt>
                <c:pt idx="39007">
                  <c:v>0.95782407407407399</c:v>
                </c:pt>
                <c:pt idx="39008">
                  <c:v>0.95784722222222196</c:v>
                </c:pt>
                <c:pt idx="39009">
                  <c:v>0.95787037037037004</c:v>
                </c:pt>
                <c:pt idx="39010">
                  <c:v>0.957893518518519</c:v>
                </c:pt>
                <c:pt idx="39011">
                  <c:v>0.95791666666666597</c:v>
                </c:pt>
                <c:pt idx="39012">
                  <c:v>0.95793981481481505</c:v>
                </c:pt>
                <c:pt idx="39013">
                  <c:v>0.95796296296296302</c:v>
                </c:pt>
                <c:pt idx="39014">
                  <c:v>0.95799768518518502</c:v>
                </c:pt>
                <c:pt idx="39015">
                  <c:v>0.95802083333333399</c:v>
                </c:pt>
                <c:pt idx="39016">
                  <c:v>0.95804398148148195</c:v>
                </c:pt>
                <c:pt idx="39017">
                  <c:v>0.95806712962963003</c:v>
                </c:pt>
                <c:pt idx="39018">
                  <c:v>0.958090277777778</c:v>
                </c:pt>
                <c:pt idx="39019">
                  <c:v>0.95811342592592597</c:v>
                </c:pt>
                <c:pt idx="39020">
                  <c:v>0.95813657407407404</c:v>
                </c:pt>
                <c:pt idx="39021">
                  <c:v>0.95815972222222201</c:v>
                </c:pt>
                <c:pt idx="39022">
                  <c:v>0.95819444444444501</c:v>
                </c:pt>
                <c:pt idx="39023">
                  <c:v>0.95821759259259298</c:v>
                </c:pt>
                <c:pt idx="39024">
                  <c:v>0.95824074074074095</c:v>
                </c:pt>
                <c:pt idx="39025">
                  <c:v>0.95826388888888903</c:v>
                </c:pt>
                <c:pt idx="39026">
                  <c:v>0.95828703703703699</c:v>
                </c:pt>
                <c:pt idx="39027">
                  <c:v>0.95831018518518496</c:v>
                </c:pt>
                <c:pt idx="39028">
                  <c:v>0.95833333333333304</c:v>
                </c:pt>
                <c:pt idx="39029">
                  <c:v>0.958356481481481</c:v>
                </c:pt>
                <c:pt idx="39030">
                  <c:v>0.95837962962962997</c:v>
                </c:pt>
                <c:pt idx="39031">
                  <c:v>0.95841435185185198</c:v>
                </c:pt>
                <c:pt idx="39032">
                  <c:v>0.95843750000000005</c:v>
                </c:pt>
                <c:pt idx="39033">
                  <c:v>0.95846064814814802</c:v>
                </c:pt>
                <c:pt idx="39034">
                  <c:v>0.95848379629629599</c:v>
                </c:pt>
                <c:pt idx="39035">
                  <c:v>0.95850694444444395</c:v>
                </c:pt>
                <c:pt idx="39036">
                  <c:v>0.95853009259259303</c:v>
                </c:pt>
                <c:pt idx="39037">
                  <c:v>0.958553240740741</c:v>
                </c:pt>
                <c:pt idx="39038">
                  <c:v>0.95857638888888896</c:v>
                </c:pt>
                <c:pt idx="39039">
                  <c:v>0.95859953703703704</c:v>
                </c:pt>
                <c:pt idx="39040">
                  <c:v>0.95863425925925905</c:v>
                </c:pt>
                <c:pt idx="39041">
                  <c:v>0.95865740740740801</c:v>
                </c:pt>
                <c:pt idx="39042">
                  <c:v>0.95868055555555598</c:v>
                </c:pt>
                <c:pt idx="39043">
                  <c:v>0.95870370370370395</c:v>
                </c:pt>
                <c:pt idx="39044">
                  <c:v>0.95872685185185202</c:v>
                </c:pt>
                <c:pt idx="39045">
                  <c:v>0.95874999999999999</c:v>
                </c:pt>
                <c:pt idx="39046">
                  <c:v>0.95877314814814796</c:v>
                </c:pt>
                <c:pt idx="39047">
                  <c:v>0.95879629629629703</c:v>
                </c:pt>
                <c:pt idx="39048">
                  <c:v>0.958819444444445</c:v>
                </c:pt>
                <c:pt idx="39049">
                  <c:v>0.95885416666666701</c:v>
                </c:pt>
                <c:pt idx="39050">
                  <c:v>0.95887731481481497</c:v>
                </c:pt>
                <c:pt idx="39051">
                  <c:v>0.95890046296296305</c:v>
                </c:pt>
                <c:pt idx="39052">
                  <c:v>0.95892361111111102</c:v>
                </c:pt>
                <c:pt idx="39053">
                  <c:v>0.95894675925925899</c:v>
                </c:pt>
                <c:pt idx="39054">
                  <c:v>0.95896990740740795</c:v>
                </c:pt>
                <c:pt idx="39055">
                  <c:v>0.95899305555555603</c:v>
                </c:pt>
                <c:pt idx="39056">
                  <c:v>0.959016203703704</c:v>
                </c:pt>
                <c:pt idx="39057">
                  <c:v>0.959050925925926</c:v>
                </c:pt>
                <c:pt idx="39058">
                  <c:v>0.95907407407407397</c:v>
                </c:pt>
                <c:pt idx="39059">
                  <c:v>0.95909722222222205</c:v>
                </c:pt>
                <c:pt idx="39060">
                  <c:v>0.95912037037037001</c:v>
                </c:pt>
                <c:pt idx="39061">
                  <c:v>0.95914351851851898</c:v>
                </c:pt>
                <c:pt idx="39062">
                  <c:v>0.95916666666666595</c:v>
                </c:pt>
                <c:pt idx="39063">
                  <c:v>0.95918981481481502</c:v>
                </c:pt>
                <c:pt idx="39064">
                  <c:v>0.95921296296296299</c:v>
                </c:pt>
                <c:pt idx="39065">
                  <c:v>0.959247685185185</c:v>
                </c:pt>
                <c:pt idx="39066">
                  <c:v>0.95927083333333396</c:v>
                </c:pt>
                <c:pt idx="39067">
                  <c:v>0.95929398148148204</c:v>
                </c:pt>
                <c:pt idx="39068">
                  <c:v>0.95931712962963001</c:v>
                </c:pt>
                <c:pt idx="39069">
                  <c:v>0.95934027777777797</c:v>
                </c:pt>
                <c:pt idx="39070">
                  <c:v>0.95936342592592605</c:v>
                </c:pt>
                <c:pt idx="39071">
                  <c:v>0.95938657407407402</c:v>
                </c:pt>
                <c:pt idx="39072">
                  <c:v>0.95940972222222198</c:v>
                </c:pt>
                <c:pt idx="39073">
                  <c:v>0.95943287037036995</c:v>
                </c:pt>
                <c:pt idx="39074">
                  <c:v>0.95946759259259295</c:v>
                </c:pt>
                <c:pt idx="39075">
                  <c:v>0.95949074074074103</c:v>
                </c:pt>
                <c:pt idx="39076">
                  <c:v>0.959513888888889</c:v>
                </c:pt>
                <c:pt idx="39077">
                  <c:v>0.95953703703703697</c:v>
                </c:pt>
                <c:pt idx="39078">
                  <c:v>0.95956018518518504</c:v>
                </c:pt>
                <c:pt idx="39079">
                  <c:v>0.95958333333333301</c:v>
                </c:pt>
                <c:pt idx="39080">
                  <c:v>0.95960648148148098</c:v>
                </c:pt>
                <c:pt idx="39081">
                  <c:v>0.95962962962963005</c:v>
                </c:pt>
                <c:pt idx="39082">
                  <c:v>0.95966435185185195</c:v>
                </c:pt>
                <c:pt idx="39083">
                  <c:v>0.95968750000000003</c:v>
                </c:pt>
                <c:pt idx="39084">
                  <c:v>0.95971064814814799</c:v>
                </c:pt>
                <c:pt idx="39085">
                  <c:v>0.95973379629629596</c:v>
                </c:pt>
                <c:pt idx="39086">
                  <c:v>0.95975694444444504</c:v>
                </c:pt>
                <c:pt idx="39087">
                  <c:v>0.959780092592593</c:v>
                </c:pt>
                <c:pt idx="39088">
                  <c:v>0.95980324074074097</c:v>
                </c:pt>
                <c:pt idx="39089">
                  <c:v>0.95982638888888905</c:v>
                </c:pt>
                <c:pt idx="39090">
                  <c:v>0.95984953703703701</c:v>
                </c:pt>
                <c:pt idx="39091">
                  <c:v>0.95987268518518498</c:v>
                </c:pt>
                <c:pt idx="39092">
                  <c:v>0.95990740740740699</c:v>
                </c:pt>
                <c:pt idx="39093">
                  <c:v>0.95993055555555595</c:v>
                </c:pt>
                <c:pt idx="39094">
                  <c:v>0.95995370370370403</c:v>
                </c:pt>
                <c:pt idx="39095">
                  <c:v>0.959976851851852</c:v>
                </c:pt>
                <c:pt idx="39096">
                  <c:v>0.96</c:v>
                </c:pt>
                <c:pt idx="39097">
                  <c:v>0.96002314814814804</c:v>
                </c:pt>
                <c:pt idx="39098">
                  <c:v>0.96004629629629601</c:v>
                </c:pt>
                <c:pt idx="39099">
                  <c:v>0.96006944444444497</c:v>
                </c:pt>
                <c:pt idx="39100">
                  <c:v>0.96009259259259305</c:v>
                </c:pt>
                <c:pt idx="39101">
                  <c:v>0.96012731481481495</c:v>
                </c:pt>
                <c:pt idx="39102">
                  <c:v>0.96015046296296302</c:v>
                </c:pt>
                <c:pt idx="39103">
                  <c:v>0.96017361111111099</c:v>
                </c:pt>
                <c:pt idx="39104">
                  <c:v>0.96019675925925896</c:v>
                </c:pt>
                <c:pt idx="39105">
                  <c:v>0.96021990740740704</c:v>
                </c:pt>
                <c:pt idx="39106">
                  <c:v>0.960243055555556</c:v>
                </c:pt>
                <c:pt idx="39107">
                  <c:v>0.96026620370370297</c:v>
                </c:pt>
                <c:pt idx="39108">
                  <c:v>0.96028935185185205</c:v>
                </c:pt>
                <c:pt idx="39109">
                  <c:v>0.96032407407407405</c:v>
                </c:pt>
                <c:pt idx="39110">
                  <c:v>0.96034722222222202</c:v>
                </c:pt>
                <c:pt idx="39111">
                  <c:v>0.96037037037037098</c:v>
                </c:pt>
                <c:pt idx="39112">
                  <c:v>0.96039351851851895</c:v>
                </c:pt>
                <c:pt idx="39113">
                  <c:v>0.96041666666666703</c:v>
                </c:pt>
                <c:pt idx="39114">
                  <c:v>0.960439814814815</c:v>
                </c:pt>
                <c:pt idx="39115">
                  <c:v>0.96046296296296296</c:v>
                </c:pt>
                <c:pt idx="39116">
                  <c:v>0.96048611111111104</c:v>
                </c:pt>
                <c:pt idx="39117">
                  <c:v>0.96052083333333305</c:v>
                </c:pt>
                <c:pt idx="39118">
                  <c:v>0.96054398148148201</c:v>
                </c:pt>
                <c:pt idx="39119">
                  <c:v>0.96056712962962898</c:v>
                </c:pt>
                <c:pt idx="39120">
                  <c:v>0.96059027777777795</c:v>
                </c:pt>
                <c:pt idx="39121">
                  <c:v>0.96061342592592602</c:v>
                </c:pt>
                <c:pt idx="39122">
                  <c:v>0.96063657407407399</c:v>
                </c:pt>
                <c:pt idx="39123">
                  <c:v>0.96065972222222196</c:v>
                </c:pt>
                <c:pt idx="39124">
                  <c:v>0.96068287037037103</c:v>
                </c:pt>
                <c:pt idx="39125">
                  <c:v>0.960706018518519</c:v>
                </c:pt>
                <c:pt idx="39126">
                  <c:v>0.96074074074074101</c:v>
                </c:pt>
                <c:pt idx="39127">
                  <c:v>0.96076388888888897</c:v>
                </c:pt>
                <c:pt idx="39128">
                  <c:v>0.96078703703703705</c:v>
                </c:pt>
                <c:pt idx="39129">
                  <c:v>0.96081018518518502</c:v>
                </c:pt>
                <c:pt idx="39130">
                  <c:v>0.96083333333333298</c:v>
                </c:pt>
                <c:pt idx="39131">
                  <c:v>0.96085648148148195</c:v>
                </c:pt>
                <c:pt idx="39132">
                  <c:v>0.96087962962963003</c:v>
                </c:pt>
                <c:pt idx="39133">
                  <c:v>0.96090277777777799</c:v>
                </c:pt>
                <c:pt idx="39134">
                  <c:v>0.9609375</c:v>
                </c:pt>
                <c:pt idx="39135">
                  <c:v>0.96096064814814797</c:v>
                </c:pt>
                <c:pt idx="39136">
                  <c:v>0.96098379629629604</c:v>
                </c:pt>
                <c:pt idx="39137">
                  <c:v>0.96100694444444401</c:v>
                </c:pt>
                <c:pt idx="39138">
                  <c:v>0.96103009259259298</c:v>
                </c:pt>
                <c:pt idx="39139">
                  <c:v>0.96105324074074105</c:v>
                </c:pt>
                <c:pt idx="39140">
                  <c:v>0.96107638888888902</c:v>
                </c:pt>
                <c:pt idx="39141">
                  <c:v>0.96109953703703699</c:v>
                </c:pt>
                <c:pt idx="39142">
                  <c:v>0.96112268518518496</c:v>
                </c:pt>
                <c:pt idx="39143">
                  <c:v>0.96115740740740696</c:v>
                </c:pt>
                <c:pt idx="39144">
                  <c:v>0.96118055555555604</c:v>
                </c:pt>
                <c:pt idx="39145">
                  <c:v>0.961203703703704</c:v>
                </c:pt>
                <c:pt idx="39146">
                  <c:v>0.96122685185185197</c:v>
                </c:pt>
                <c:pt idx="39147">
                  <c:v>0.96125000000000005</c:v>
                </c:pt>
                <c:pt idx="39148">
                  <c:v>0.96127314814814802</c:v>
                </c:pt>
                <c:pt idx="39149">
                  <c:v>0.96129629629629598</c:v>
                </c:pt>
                <c:pt idx="39150">
                  <c:v>0.96131944444444395</c:v>
                </c:pt>
                <c:pt idx="39151">
                  <c:v>0.96135416666666695</c:v>
                </c:pt>
                <c:pt idx="39152">
                  <c:v>0.96137731481481503</c:v>
                </c:pt>
                <c:pt idx="39153">
                  <c:v>0.961400462962963</c:v>
                </c:pt>
                <c:pt idx="39154">
                  <c:v>0.96142361111111097</c:v>
                </c:pt>
                <c:pt idx="39155">
                  <c:v>0.96144675925925904</c:v>
                </c:pt>
                <c:pt idx="39156">
                  <c:v>0.96146990740740701</c:v>
                </c:pt>
                <c:pt idx="39157">
                  <c:v>0.96149305555555598</c:v>
                </c:pt>
                <c:pt idx="39158">
                  <c:v>0.96151620370370405</c:v>
                </c:pt>
                <c:pt idx="39159">
                  <c:v>0.96153935185185202</c:v>
                </c:pt>
                <c:pt idx="39160">
                  <c:v>0.96157407407407403</c:v>
                </c:pt>
                <c:pt idx="39161">
                  <c:v>0.96159722222222199</c:v>
                </c:pt>
                <c:pt idx="39162">
                  <c:v>0.96162037037037096</c:v>
                </c:pt>
                <c:pt idx="39163">
                  <c:v>0.96164351851851904</c:v>
                </c:pt>
                <c:pt idx="39164">
                  <c:v>0.961666666666667</c:v>
                </c:pt>
                <c:pt idx="39165">
                  <c:v>0.96168981481481497</c:v>
                </c:pt>
                <c:pt idx="39166">
                  <c:v>0.96171296296296305</c:v>
                </c:pt>
                <c:pt idx="39167">
                  <c:v>0.96173611111111101</c:v>
                </c:pt>
                <c:pt idx="39168">
                  <c:v>0.96175925925925898</c:v>
                </c:pt>
                <c:pt idx="39169">
                  <c:v>0.96179398148148199</c:v>
                </c:pt>
                <c:pt idx="39170">
                  <c:v>0.96181712962962895</c:v>
                </c:pt>
                <c:pt idx="39171">
                  <c:v>0.96184027777777803</c:v>
                </c:pt>
                <c:pt idx="39172">
                  <c:v>0.961863425925926</c:v>
                </c:pt>
                <c:pt idx="39173">
                  <c:v>0.96188657407407396</c:v>
                </c:pt>
                <c:pt idx="39174">
                  <c:v>0.96190972222222204</c:v>
                </c:pt>
                <c:pt idx="39175">
                  <c:v>0.96193287037037001</c:v>
                </c:pt>
                <c:pt idx="39176">
                  <c:v>0.96195601851851897</c:v>
                </c:pt>
                <c:pt idx="39177">
                  <c:v>0.96199074074074098</c:v>
                </c:pt>
                <c:pt idx="39178">
                  <c:v>0.96201388888888895</c:v>
                </c:pt>
                <c:pt idx="39179">
                  <c:v>0.96203703703703702</c:v>
                </c:pt>
                <c:pt idx="39180">
                  <c:v>0.96206018518518499</c:v>
                </c:pt>
                <c:pt idx="39181">
                  <c:v>0.96208333333333296</c:v>
                </c:pt>
                <c:pt idx="39182">
                  <c:v>0.96210648148148203</c:v>
                </c:pt>
                <c:pt idx="39183">
                  <c:v>0.96212962962963</c:v>
                </c:pt>
                <c:pt idx="39184">
                  <c:v>0.96215277777777797</c:v>
                </c:pt>
                <c:pt idx="39185">
                  <c:v>0.96217592592592605</c:v>
                </c:pt>
                <c:pt idx="39186">
                  <c:v>0.96221064814814805</c:v>
                </c:pt>
                <c:pt idx="39187">
                  <c:v>0.96223379629629602</c:v>
                </c:pt>
                <c:pt idx="39188">
                  <c:v>0.96225694444444398</c:v>
                </c:pt>
                <c:pt idx="39189">
                  <c:v>0.96228009259259295</c:v>
                </c:pt>
                <c:pt idx="39190">
                  <c:v>0.96230324074074103</c:v>
                </c:pt>
                <c:pt idx="39191">
                  <c:v>0.96232638888888899</c:v>
                </c:pt>
                <c:pt idx="39192">
                  <c:v>0.96234953703703696</c:v>
                </c:pt>
                <c:pt idx="39193">
                  <c:v>0.96237268518518504</c:v>
                </c:pt>
                <c:pt idx="39194">
                  <c:v>0.96239583333333401</c:v>
                </c:pt>
                <c:pt idx="39195">
                  <c:v>0.96243055555555601</c:v>
                </c:pt>
                <c:pt idx="39196">
                  <c:v>0.96245370370370398</c:v>
                </c:pt>
                <c:pt idx="39197">
                  <c:v>0.96247685185185206</c:v>
                </c:pt>
                <c:pt idx="39198">
                  <c:v>0.96250000000000002</c:v>
                </c:pt>
                <c:pt idx="39199">
                  <c:v>0.96252314814814799</c:v>
                </c:pt>
                <c:pt idx="39200">
                  <c:v>0.96254629629629596</c:v>
                </c:pt>
                <c:pt idx="39201">
                  <c:v>0.96256944444444503</c:v>
                </c:pt>
                <c:pt idx="39202">
                  <c:v>0.962592592592593</c:v>
                </c:pt>
                <c:pt idx="39203">
                  <c:v>0.96261574074074097</c:v>
                </c:pt>
                <c:pt idx="39204">
                  <c:v>0.96265046296296297</c:v>
                </c:pt>
                <c:pt idx="39205">
                  <c:v>0.96267361111111105</c:v>
                </c:pt>
                <c:pt idx="39206">
                  <c:v>0.96269675925925902</c:v>
                </c:pt>
                <c:pt idx="39207">
                  <c:v>0.96271990740740798</c:v>
                </c:pt>
                <c:pt idx="39208">
                  <c:v>0.96274305555555595</c:v>
                </c:pt>
                <c:pt idx="39209">
                  <c:v>0.96276620370370403</c:v>
                </c:pt>
                <c:pt idx="39210">
                  <c:v>0.96278935185185199</c:v>
                </c:pt>
                <c:pt idx="39211">
                  <c:v>0.96281249999999996</c:v>
                </c:pt>
                <c:pt idx="39212">
                  <c:v>0.96284722222222197</c:v>
                </c:pt>
                <c:pt idx="39213">
                  <c:v>0.96287037037037104</c:v>
                </c:pt>
                <c:pt idx="39214">
                  <c:v>0.96289351851851901</c:v>
                </c:pt>
                <c:pt idx="39215">
                  <c:v>0.96291666666666598</c:v>
                </c:pt>
                <c:pt idx="39216">
                  <c:v>0.96293981481481505</c:v>
                </c:pt>
                <c:pt idx="39217">
                  <c:v>0.96296296296296302</c:v>
                </c:pt>
                <c:pt idx="39218">
                  <c:v>0.96298611111111099</c:v>
                </c:pt>
                <c:pt idx="39219">
                  <c:v>0.96300925925925895</c:v>
                </c:pt>
                <c:pt idx="39220">
                  <c:v>0.96304398148148096</c:v>
                </c:pt>
                <c:pt idx="39221">
                  <c:v>0.96306712962963004</c:v>
                </c:pt>
                <c:pt idx="39222">
                  <c:v>0.963090277777778</c:v>
                </c:pt>
                <c:pt idx="39223">
                  <c:v>0.96311342592592597</c:v>
                </c:pt>
                <c:pt idx="39224">
                  <c:v>0.96313657407407405</c:v>
                </c:pt>
                <c:pt idx="39225">
                  <c:v>0.96315972222222201</c:v>
                </c:pt>
                <c:pt idx="39226">
                  <c:v>0.96318287037036998</c:v>
                </c:pt>
                <c:pt idx="39227">
                  <c:v>0.96320601851851895</c:v>
                </c:pt>
                <c:pt idx="39228">
                  <c:v>0.96322916666666702</c:v>
                </c:pt>
                <c:pt idx="39229">
                  <c:v>0.96325231481481499</c:v>
                </c:pt>
                <c:pt idx="39230">
                  <c:v>0.963287037037037</c:v>
                </c:pt>
                <c:pt idx="39231">
                  <c:v>0.96331018518518496</c:v>
                </c:pt>
                <c:pt idx="39232">
                  <c:v>0.96333333333333304</c:v>
                </c:pt>
                <c:pt idx="39233">
                  <c:v>0.96335648148148101</c:v>
                </c:pt>
                <c:pt idx="39234">
                  <c:v>0.96337962962962997</c:v>
                </c:pt>
                <c:pt idx="39235">
                  <c:v>0.96340277777777805</c:v>
                </c:pt>
                <c:pt idx="39236">
                  <c:v>0.96342592592592602</c:v>
                </c:pt>
                <c:pt idx="39237">
                  <c:v>0.96344907407407399</c:v>
                </c:pt>
                <c:pt idx="39238">
                  <c:v>0.96348379629629599</c:v>
                </c:pt>
                <c:pt idx="39239">
                  <c:v>0.96350694444444396</c:v>
                </c:pt>
                <c:pt idx="39240">
                  <c:v>0.96353009259259303</c:v>
                </c:pt>
                <c:pt idx="39241">
                  <c:v>0.963553240740741</c:v>
                </c:pt>
                <c:pt idx="39242">
                  <c:v>0.96357638888888897</c:v>
                </c:pt>
                <c:pt idx="39243">
                  <c:v>0.96359953703703705</c:v>
                </c:pt>
                <c:pt idx="39244">
                  <c:v>0.96362268518518501</c:v>
                </c:pt>
                <c:pt idx="39245">
                  <c:v>0.96364583333333398</c:v>
                </c:pt>
                <c:pt idx="39246">
                  <c:v>0.96366898148148195</c:v>
                </c:pt>
                <c:pt idx="39247">
                  <c:v>0.96370370370370395</c:v>
                </c:pt>
                <c:pt idx="39248">
                  <c:v>0.96372685185185203</c:v>
                </c:pt>
                <c:pt idx="39249">
                  <c:v>0.96375</c:v>
                </c:pt>
                <c:pt idx="39250">
                  <c:v>0.96377314814814796</c:v>
                </c:pt>
                <c:pt idx="39251">
                  <c:v>0.96379629629629604</c:v>
                </c:pt>
                <c:pt idx="39252">
                  <c:v>0.96381944444444501</c:v>
                </c:pt>
                <c:pt idx="39253">
                  <c:v>0.96384259259259297</c:v>
                </c:pt>
                <c:pt idx="39254">
                  <c:v>0.96386574074074105</c:v>
                </c:pt>
                <c:pt idx="39255">
                  <c:v>0.96388888888888902</c:v>
                </c:pt>
                <c:pt idx="39256">
                  <c:v>0.96392361111111102</c:v>
                </c:pt>
                <c:pt idx="39257">
                  <c:v>0.96394675925925899</c:v>
                </c:pt>
                <c:pt idx="39258">
                  <c:v>0.96396990740740696</c:v>
                </c:pt>
                <c:pt idx="39259">
                  <c:v>0.96399305555555603</c:v>
                </c:pt>
                <c:pt idx="39260">
                  <c:v>0.964016203703704</c:v>
                </c:pt>
                <c:pt idx="39261">
                  <c:v>0.96403935185185197</c:v>
                </c:pt>
                <c:pt idx="39262">
                  <c:v>0.96406250000000004</c:v>
                </c:pt>
                <c:pt idx="39263">
                  <c:v>0.96408564814814801</c:v>
                </c:pt>
                <c:pt idx="39264">
                  <c:v>0.96412037037037002</c:v>
                </c:pt>
                <c:pt idx="39265">
                  <c:v>0.96414351851851898</c:v>
                </c:pt>
                <c:pt idx="39266">
                  <c:v>0.96416666666666695</c:v>
                </c:pt>
                <c:pt idx="39267">
                  <c:v>0.96418981481481503</c:v>
                </c:pt>
                <c:pt idx="39268">
                  <c:v>0.96421296296296299</c:v>
                </c:pt>
                <c:pt idx="39269">
                  <c:v>0.96423611111111096</c:v>
                </c:pt>
                <c:pt idx="39270">
                  <c:v>0.96425925925925904</c:v>
                </c:pt>
                <c:pt idx="39271">
                  <c:v>0.96428240740740701</c:v>
                </c:pt>
                <c:pt idx="39272">
                  <c:v>0.96431712962963001</c:v>
                </c:pt>
                <c:pt idx="39273">
                  <c:v>0.96434027777777798</c:v>
                </c:pt>
                <c:pt idx="39274">
                  <c:v>0.96436342592592605</c:v>
                </c:pt>
                <c:pt idx="39275">
                  <c:v>0.96438657407407402</c:v>
                </c:pt>
                <c:pt idx="39276">
                  <c:v>0.96440972222222199</c:v>
                </c:pt>
                <c:pt idx="39277">
                  <c:v>0.96443287037036995</c:v>
                </c:pt>
                <c:pt idx="39278">
                  <c:v>0.96445601851851903</c:v>
                </c:pt>
                <c:pt idx="39279">
                  <c:v>0.964479166666667</c:v>
                </c:pt>
                <c:pt idx="39280">
                  <c:v>0.96450231481481496</c:v>
                </c:pt>
                <c:pt idx="39281">
                  <c:v>0.96452546296296304</c:v>
                </c:pt>
                <c:pt idx="39282">
                  <c:v>0.96456018518518505</c:v>
                </c:pt>
                <c:pt idx="39283">
                  <c:v>0.96458333333333302</c:v>
                </c:pt>
                <c:pt idx="39284">
                  <c:v>0.96460648148148198</c:v>
                </c:pt>
                <c:pt idx="39285">
                  <c:v>0.96462962962962995</c:v>
                </c:pt>
                <c:pt idx="39286">
                  <c:v>0.96465277777777803</c:v>
                </c:pt>
                <c:pt idx="39287">
                  <c:v>0.96467592592592599</c:v>
                </c:pt>
                <c:pt idx="39288">
                  <c:v>0.96469907407407396</c:v>
                </c:pt>
                <c:pt idx="39289">
                  <c:v>0.96472222222222204</c:v>
                </c:pt>
                <c:pt idx="39290">
                  <c:v>0.964745370370371</c:v>
                </c:pt>
                <c:pt idx="39291">
                  <c:v>0.96476851851851897</c:v>
                </c:pt>
                <c:pt idx="39292">
                  <c:v>0.96480324074073998</c:v>
                </c:pt>
                <c:pt idx="39293">
                  <c:v>0.96482638888888905</c:v>
                </c:pt>
                <c:pt idx="39294">
                  <c:v>0.96484953703703702</c:v>
                </c:pt>
                <c:pt idx="39295">
                  <c:v>0.96487268518518499</c:v>
                </c:pt>
                <c:pt idx="39296">
                  <c:v>0.96489583333333395</c:v>
                </c:pt>
                <c:pt idx="39297">
                  <c:v>0.96491898148148203</c:v>
                </c:pt>
                <c:pt idx="39298">
                  <c:v>0.96494212962963</c:v>
                </c:pt>
                <c:pt idx="39299">
                  <c:v>0.96496527777777796</c:v>
                </c:pt>
                <c:pt idx="39300">
                  <c:v>0.96499999999999997</c:v>
                </c:pt>
                <c:pt idx="39301">
                  <c:v>0.96502314814814805</c:v>
                </c:pt>
                <c:pt idx="39302">
                  <c:v>0.96504629629629601</c:v>
                </c:pt>
                <c:pt idx="39303">
                  <c:v>0.96506944444444498</c:v>
                </c:pt>
                <c:pt idx="39304">
                  <c:v>0.96509259259259295</c:v>
                </c:pt>
                <c:pt idx="39305">
                  <c:v>0.96511574074074102</c:v>
                </c:pt>
                <c:pt idx="39306">
                  <c:v>0.96513888888888899</c:v>
                </c:pt>
                <c:pt idx="39307">
                  <c:v>0.96516203703703696</c:v>
                </c:pt>
                <c:pt idx="39308">
                  <c:v>0.96519675925925896</c:v>
                </c:pt>
                <c:pt idx="39309">
                  <c:v>0.96521990740740704</c:v>
                </c:pt>
                <c:pt idx="39310">
                  <c:v>0.96524305555555601</c:v>
                </c:pt>
                <c:pt idx="39311">
                  <c:v>0.96526620370370397</c:v>
                </c:pt>
                <c:pt idx="39312">
                  <c:v>0.96528935185185205</c:v>
                </c:pt>
                <c:pt idx="39313">
                  <c:v>0.96531250000000002</c:v>
                </c:pt>
                <c:pt idx="39314">
                  <c:v>0.96533564814814798</c:v>
                </c:pt>
                <c:pt idx="39315">
                  <c:v>0.96535879629629595</c:v>
                </c:pt>
                <c:pt idx="39316">
                  <c:v>0.96538194444444403</c:v>
                </c:pt>
                <c:pt idx="39317">
                  <c:v>0.96541666666666703</c:v>
                </c:pt>
                <c:pt idx="39318">
                  <c:v>0.965439814814815</c:v>
                </c:pt>
                <c:pt idx="39319">
                  <c:v>0.96546296296296297</c:v>
                </c:pt>
                <c:pt idx="39320">
                  <c:v>0.96548611111111104</c:v>
                </c:pt>
                <c:pt idx="39321">
                  <c:v>0.96550925925925901</c:v>
                </c:pt>
                <c:pt idx="39322">
                  <c:v>0.96553240740740698</c:v>
                </c:pt>
                <c:pt idx="39323">
                  <c:v>0.96555555555555606</c:v>
                </c:pt>
                <c:pt idx="39324">
                  <c:v>0.96557870370370402</c:v>
                </c:pt>
                <c:pt idx="39325">
                  <c:v>0.96561342592592603</c:v>
                </c:pt>
                <c:pt idx="39326">
                  <c:v>0.96563657407407399</c:v>
                </c:pt>
                <c:pt idx="39327">
                  <c:v>0.96565972222222196</c:v>
                </c:pt>
                <c:pt idx="39328">
                  <c:v>0.96568287037037004</c:v>
                </c:pt>
                <c:pt idx="39329">
                  <c:v>0.965706018518519</c:v>
                </c:pt>
                <c:pt idx="39330">
                  <c:v>0.96572916666666697</c:v>
                </c:pt>
                <c:pt idx="39331">
                  <c:v>0.96575231481481505</c:v>
                </c:pt>
                <c:pt idx="39332">
                  <c:v>0.96577546296296302</c:v>
                </c:pt>
                <c:pt idx="39333">
                  <c:v>0.96581018518518502</c:v>
                </c:pt>
                <c:pt idx="39334">
                  <c:v>0.96583333333333299</c:v>
                </c:pt>
                <c:pt idx="39335">
                  <c:v>0.96585648148148195</c:v>
                </c:pt>
                <c:pt idx="39336">
                  <c:v>0.96587962962963003</c:v>
                </c:pt>
                <c:pt idx="39337">
                  <c:v>0.965902777777778</c:v>
                </c:pt>
                <c:pt idx="39338">
                  <c:v>0.96592592592592597</c:v>
                </c:pt>
                <c:pt idx="39339">
                  <c:v>0.96594907407407404</c:v>
                </c:pt>
                <c:pt idx="39340">
                  <c:v>0.96597222222222201</c:v>
                </c:pt>
                <c:pt idx="39341">
                  <c:v>0.96599537037036998</c:v>
                </c:pt>
                <c:pt idx="39342">
                  <c:v>0.96601851851851905</c:v>
                </c:pt>
                <c:pt idx="39343">
                  <c:v>0.96605324074074095</c:v>
                </c:pt>
                <c:pt idx="39344">
                  <c:v>0.96607638888888903</c:v>
                </c:pt>
                <c:pt idx="39345">
                  <c:v>0.96609953703703699</c:v>
                </c:pt>
                <c:pt idx="39346">
                  <c:v>0.96612268518518496</c:v>
                </c:pt>
                <c:pt idx="39347">
                  <c:v>0.96614583333333404</c:v>
                </c:pt>
                <c:pt idx="39348">
                  <c:v>0.966168981481481</c:v>
                </c:pt>
                <c:pt idx="39349">
                  <c:v>0.96619212962962897</c:v>
                </c:pt>
                <c:pt idx="39350">
                  <c:v>0.96621527777777805</c:v>
                </c:pt>
                <c:pt idx="39351">
                  <c:v>0.96625000000000005</c:v>
                </c:pt>
                <c:pt idx="39352">
                  <c:v>0.96627314814814802</c:v>
                </c:pt>
                <c:pt idx="39353">
                  <c:v>0.96629629629629599</c:v>
                </c:pt>
                <c:pt idx="39354">
                  <c:v>0.96631944444444395</c:v>
                </c:pt>
                <c:pt idx="39355">
                  <c:v>0.96634259259259303</c:v>
                </c:pt>
                <c:pt idx="39356">
                  <c:v>0.966365740740741</c:v>
                </c:pt>
                <c:pt idx="39357">
                  <c:v>0.96638888888888896</c:v>
                </c:pt>
                <c:pt idx="39358">
                  <c:v>0.96641203703703704</c:v>
                </c:pt>
                <c:pt idx="39359">
                  <c:v>0.96643518518518501</c:v>
                </c:pt>
                <c:pt idx="39360">
                  <c:v>0.96646990740740801</c:v>
                </c:pt>
                <c:pt idx="39361">
                  <c:v>0.96649305555555598</c:v>
                </c:pt>
                <c:pt idx="39362">
                  <c:v>0.96651620370370395</c:v>
                </c:pt>
                <c:pt idx="39363">
                  <c:v>0.96653935185185202</c:v>
                </c:pt>
                <c:pt idx="39364">
                  <c:v>0.96656249999999999</c:v>
                </c:pt>
                <c:pt idx="39365">
                  <c:v>0.96658564814814796</c:v>
                </c:pt>
                <c:pt idx="39366">
                  <c:v>0.96660879629629703</c:v>
                </c:pt>
                <c:pt idx="39367">
                  <c:v>0.966631944444445</c:v>
                </c:pt>
                <c:pt idx="39368">
                  <c:v>0.96665509259259297</c:v>
                </c:pt>
                <c:pt idx="39369">
                  <c:v>0.96668981481481497</c:v>
                </c:pt>
                <c:pt idx="39370">
                  <c:v>0.96671296296296305</c:v>
                </c:pt>
                <c:pt idx="39371">
                  <c:v>0.96673611111111102</c:v>
                </c:pt>
                <c:pt idx="39372">
                  <c:v>0.96675925925925899</c:v>
                </c:pt>
                <c:pt idx="39373">
                  <c:v>0.96678240740740795</c:v>
                </c:pt>
                <c:pt idx="39374">
                  <c:v>0.96680555555555603</c:v>
                </c:pt>
                <c:pt idx="39375">
                  <c:v>0.966828703703704</c:v>
                </c:pt>
                <c:pt idx="39376">
                  <c:v>0.96685185185185196</c:v>
                </c:pt>
                <c:pt idx="39377">
                  <c:v>0.96687500000000004</c:v>
                </c:pt>
                <c:pt idx="39378">
                  <c:v>0.96690972222222205</c:v>
                </c:pt>
                <c:pt idx="39379">
                  <c:v>0.96693287037037001</c:v>
                </c:pt>
                <c:pt idx="39380">
                  <c:v>0.96695601851851898</c:v>
                </c:pt>
                <c:pt idx="39381">
                  <c:v>0.96697916666666694</c:v>
                </c:pt>
                <c:pt idx="39382">
                  <c:v>0.96700231481481502</c:v>
                </c:pt>
                <c:pt idx="39383">
                  <c:v>0.96702546296296299</c:v>
                </c:pt>
                <c:pt idx="39384">
                  <c:v>0.96704861111111096</c:v>
                </c:pt>
                <c:pt idx="39385">
                  <c:v>0.96707175925925903</c:v>
                </c:pt>
                <c:pt idx="39386">
                  <c:v>0.96710648148148204</c:v>
                </c:pt>
                <c:pt idx="39387">
                  <c:v>0.96712962962963001</c:v>
                </c:pt>
                <c:pt idx="39388">
                  <c:v>0.96715277777777797</c:v>
                </c:pt>
                <c:pt idx="39389">
                  <c:v>0.96717592592592605</c:v>
                </c:pt>
                <c:pt idx="39390">
                  <c:v>0.96719907407407402</c:v>
                </c:pt>
                <c:pt idx="39391">
                  <c:v>0.96722222222222198</c:v>
                </c:pt>
                <c:pt idx="39392">
                  <c:v>0.96724537037037095</c:v>
                </c:pt>
                <c:pt idx="39393">
                  <c:v>0.96726851851851903</c:v>
                </c:pt>
                <c:pt idx="39394">
                  <c:v>0.96730324074074103</c:v>
                </c:pt>
                <c:pt idx="39395">
                  <c:v>0.967326388888889</c:v>
                </c:pt>
                <c:pt idx="39396">
                  <c:v>0.96734953703703697</c:v>
                </c:pt>
                <c:pt idx="39397">
                  <c:v>0.96737268518518504</c:v>
                </c:pt>
                <c:pt idx="39398">
                  <c:v>0.96739583333333401</c:v>
                </c:pt>
                <c:pt idx="39399">
                  <c:v>0.96741898148148098</c:v>
                </c:pt>
                <c:pt idx="39400">
                  <c:v>0.96744212962963005</c:v>
                </c:pt>
                <c:pt idx="39401">
                  <c:v>0.96746527777777802</c:v>
                </c:pt>
                <c:pt idx="39402">
                  <c:v>0.96748842592592599</c:v>
                </c:pt>
                <c:pt idx="39403">
                  <c:v>0.96752314814814799</c:v>
                </c:pt>
                <c:pt idx="39404">
                  <c:v>0.96754629629629596</c:v>
                </c:pt>
                <c:pt idx="39405">
                  <c:v>0.96756944444444504</c:v>
                </c:pt>
                <c:pt idx="39406">
                  <c:v>0.967592592592593</c:v>
                </c:pt>
                <c:pt idx="39407">
                  <c:v>0.96761574074074097</c:v>
                </c:pt>
                <c:pt idx="39408">
                  <c:v>0.96763888888888905</c:v>
                </c:pt>
                <c:pt idx="39409">
                  <c:v>0.96766203703703701</c:v>
                </c:pt>
                <c:pt idx="39410">
                  <c:v>0.96768518518518498</c:v>
                </c:pt>
                <c:pt idx="39411">
                  <c:v>0.96771990740740699</c:v>
                </c:pt>
                <c:pt idx="39412">
                  <c:v>0.96774305555555595</c:v>
                </c:pt>
                <c:pt idx="39413">
                  <c:v>0.96776620370370403</c:v>
                </c:pt>
                <c:pt idx="39414">
                  <c:v>0.967789351851852</c:v>
                </c:pt>
                <c:pt idx="39415">
                  <c:v>0.96781249999999996</c:v>
                </c:pt>
                <c:pt idx="39416">
                  <c:v>0.96783564814814804</c:v>
                </c:pt>
                <c:pt idx="39417">
                  <c:v>0.96785879629629601</c:v>
                </c:pt>
                <c:pt idx="39418">
                  <c:v>0.96788194444444497</c:v>
                </c:pt>
                <c:pt idx="39419">
                  <c:v>0.96790509259259305</c:v>
                </c:pt>
                <c:pt idx="39420">
                  <c:v>0.96793981481481495</c:v>
                </c:pt>
                <c:pt idx="39421">
                  <c:v>0.96796296296296302</c:v>
                </c:pt>
                <c:pt idx="39422">
                  <c:v>0.96798611111111099</c:v>
                </c:pt>
                <c:pt idx="39423">
                  <c:v>0.96800925925925896</c:v>
                </c:pt>
                <c:pt idx="39424">
                  <c:v>0.96803240740740704</c:v>
                </c:pt>
                <c:pt idx="39425">
                  <c:v>0.968055555555556</c:v>
                </c:pt>
                <c:pt idx="39426">
                  <c:v>0.96807870370370397</c:v>
                </c:pt>
                <c:pt idx="39427">
                  <c:v>0.96810185185185205</c:v>
                </c:pt>
                <c:pt idx="39428">
                  <c:v>0.96813657407407405</c:v>
                </c:pt>
                <c:pt idx="39429">
                  <c:v>0.96815972222222202</c:v>
                </c:pt>
                <c:pt idx="39430">
                  <c:v>0.96818287037037098</c:v>
                </c:pt>
                <c:pt idx="39431">
                  <c:v>0.96820601851851895</c:v>
                </c:pt>
                <c:pt idx="39432">
                  <c:v>0.96822916666666703</c:v>
                </c:pt>
                <c:pt idx="39433">
                  <c:v>0.968252314814815</c:v>
                </c:pt>
                <c:pt idx="39434">
                  <c:v>0.96827546296296296</c:v>
                </c:pt>
                <c:pt idx="39435">
                  <c:v>0.96829861111111104</c:v>
                </c:pt>
                <c:pt idx="39436">
                  <c:v>0.96833333333333305</c:v>
                </c:pt>
                <c:pt idx="39437">
                  <c:v>0.96835648148148201</c:v>
                </c:pt>
                <c:pt idx="39438">
                  <c:v>0.96837962962962998</c:v>
                </c:pt>
                <c:pt idx="39439">
                  <c:v>0.96840277777777795</c:v>
                </c:pt>
                <c:pt idx="39440">
                  <c:v>0.96842592592592602</c:v>
                </c:pt>
                <c:pt idx="39441">
                  <c:v>0.96844907407407399</c:v>
                </c:pt>
                <c:pt idx="39442">
                  <c:v>0.96847222222222196</c:v>
                </c:pt>
                <c:pt idx="39443">
                  <c:v>0.96849537037037103</c:v>
                </c:pt>
                <c:pt idx="39444">
                  <c:v>0.968518518518519</c:v>
                </c:pt>
                <c:pt idx="39445">
                  <c:v>0.96855324074074101</c:v>
                </c:pt>
                <c:pt idx="39446">
                  <c:v>0.96857638888888897</c:v>
                </c:pt>
                <c:pt idx="39447">
                  <c:v>0.96859953703703705</c:v>
                </c:pt>
                <c:pt idx="39448">
                  <c:v>0.96862268518518502</c:v>
                </c:pt>
                <c:pt idx="39449">
                  <c:v>0.96864583333333398</c:v>
                </c:pt>
                <c:pt idx="39450">
                  <c:v>0.96866898148148195</c:v>
                </c:pt>
                <c:pt idx="39451">
                  <c:v>0.96869212962963003</c:v>
                </c:pt>
                <c:pt idx="39452">
                  <c:v>0.96871527777777799</c:v>
                </c:pt>
                <c:pt idx="39453">
                  <c:v>0.96873842592592596</c:v>
                </c:pt>
                <c:pt idx="39454">
                  <c:v>0.96877314814814797</c:v>
                </c:pt>
                <c:pt idx="39455">
                  <c:v>0.96879629629629604</c:v>
                </c:pt>
                <c:pt idx="39456">
                  <c:v>0.96881944444444401</c:v>
                </c:pt>
                <c:pt idx="39457">
                  <c:v>0.96884259259259298</c:v>
                </c:pt>
                <c:pt idx="39458">
                  <c:v>0.96886574074074105</c:v>
                </c:pt>
                <c:pt idx="39459">
                  <c:v>0.96888888888888902</c:v>
                </c:pt>
                <c:pt idx="39460">
                  <c:v>0.96891203703703699</c:v>
                </c:pt>
                <c:pt idx="39461">
                  <c:v>0.96893518518518496</c:v>
                </c:pt>
                <c:pt idx="39462">
                  <c:v>0.96895833333333303</c:v>
                </c:pt>
                <c:pt idx="39463">
                  <c:v>0.96899305555555604</c:v>
                </c:pt>
                <c:pt idx="39464">
                  <c:v>0.969016203703704</c:v>
                </c:pt>
                <c:pt idx="39465">
                  <c:v>0.96903935185185197</c:v>
                </c:pt>
                <c:pt idx="39466">
                  <c:v>0.96906250000000005</c:v>
                </c:pt>
                <c:pt idx="39467">
                  <c:v>0.96908564814814802</c:v>
                </c:pt>
                <c:pt idx="39468">
                  <c:v>0.96910879629629598</c:v>
                </c:pt>
                <c:pt idx="39469">
                  <c:v>0.96913194444444395</c:v>
                </c:pt>
                <c:pt idx="39470">
                  <c:v>0.96915509259259303</c:v>
                </c:pt>
                <c:pt idx="39471">
                  <c:v>0.96918981481481503</c:v>
                </c:pt>
                <c:pt idx="39472">
                  <c:v>0.969212962962963</c:v>
                </c:pt>
                <c:pt idx="39473">
                  <c:v>0.96923611111111097</c:v>
                </c:pt>
                <c:pt idx="39474">
                  <c:v>0.96925925925925904</c:v>
                </c:pt>
                <c:pt idx="39475">
                  <c:v>0.96928240740740701</c:v>
                </c:pt>
                <c:pt idx="39476">
                  <c:v>0.96930555555555598</c:v>
                </c:pt>
                <c:pt idx="39477">
                  <c:v>0.96932870370370405</c:v>
                </c:pt>
                <c:pt idx="39478">
                  <c:v>0.96935185185185202</c:v>
                </c:pt>
                <c:pt idx="39479">
                  <c:v>0.96937499999999999</c:v>
                </c:pt>
                <c:pt idx="39480">
                  <c:v>0.96940972222222199</c:v>
                </c:pt>
                <c:pt idx="39481">
                  <c:v>0.96943287037036996</c:v>
                </c:pt>
                <c:pt idx="39482">
                  <c:v>0.96945601851851904</c:v>
                </c:pt>
                <c:pt idx="39483">
                  <c:v>0.969479166666667</c:v>
                </c:pt>
                <c:pt idx="39484">
                  <c:v>0.96950231481481497</c:v>
                </c:pt>
                <c:pt idx="39485">
                  <c:v>0.96952546296296305</c:v>
                </c:pt>
                <c:pt idx="39486">
                  <c:v>0.96954861111111101</c:v>
                </c:pt>
                <c:pt idx="39487">
                  <c:v>0.96957175925925898</c:v>
                </c:pt>
                <c:pt idx="39488">
                  <c:v>0.96960648148148199</c:v>
                </c:pt>
                <c:pt idx="39489">
                  <c:v>0.96962962962962995</c:v>
                </c:pt>
                <c:pt idx="39490">
                  <c:v>0.96965277777777803</c:v>
                </c:pt>
                <c:pt idx="39491">
                  <c:v>0.969675925925926</c:v>
                </c:pt>
                <c:pt idx="39492">
                  <c:v>0.96969907407407396</c:v>
                </c:pt>
                <c:pt idx="39493">
                  <c:v>0.96972222222222204</c:v>
                </c:pt>
                <c:pt idx="39494">
                  <c:v>0.96974537037037101</c:v>
                </c:pt>
                <c:pt idx="39495">
                  <c:v>0.96976851851851897</c:v>
                </c:pt>
                <c:pt idx="39496">
                  <c:v>0.96980324074074098</c:v>
                </c:pt>
                <c:pt idx="39497">
                  <c:v>0.96982638888888895</c:v>
                </c:pt>
                <c:pt idx="39498">
                  <c:v>0.96984953703703702</c:v>
                </c:pt>
                <c:pt idx="39499">
                  <c:v>0.96987268518518499</c:v>
                </c:pt>
                <c:pt idx="39500">
                  <c:v>0.96989583333333396</c:v>
                </c:pt>
                <c:pt idx="39501">
                  <c:v>0.96991898148148203</c:v>
                </c:pt>
                <c:pt idx="39502">
                  <c:v>0.96994212962963</c:v>
                </c:pt>
                <c:pt idx="39503">
                  <c:v>0.96996527777777797</c:v>
                </c:pt>
                <c:pt idx="39504">
                  <c:v>0.96998842592592605</c:v>
                </c:pt>
                <c:pt idx="39505">
                  <c:v>0.97002314814814805</c:v>
                </c:pt>
                <c:pt idx="39506">
                  <c:v>0.97004629629629602</c:v>
                </c:pt>
                <c:pt idx="39507">
                  <c:v>0.97006944444444398</c:v>
                </c:pt>
                <c:pt idx="39508">
                  <c:v>0.97009259259259295</c:v>
                </c:pt>
                <c:pt idx="39509">
                  <c:v>0.97011574074074003</c:v>
                </c:pt>
                <c:pt idx="39510">
                  <c:v>0.97013888888888899</c:v>
                </c:pt>
                <c:pt idx="39511">
                  <c:v>0.97016203703703696</c:v>
                </c:pt>
                <c:pt idx="39512">
                  <c:v>0.97018518518518504</c:v>
                </c:pt>
                <c:pt idx="39513">
                  <c:v>0.97021990740740705</c:v>
                </c:pt>
                <c:pt idx="39514">
                  <c:v>0.97024305555555601</c:v>
                </c:pt>
                <c:pt idx="39515">
                  <c:v>0.97026620370370398</c:v>
                </c:pt>
                <c:pt idx="39516">
                  <c:v>0.97028935185185206</c:v>
                </c:pt>
                <c:pt idx="39517">
                  <c:v>0.97031250000000002</c:v>
                </c:pt>
                <c:pt idx="39518">
                  <c:v>0.97033564814814799</c:v>
                </c:pt>
                <c:pt idx="39519">
                  <c:v>0.97035879629629596</c:v>
                </c:pt>
                <c:pt idx="39520">
                  <c:v>0.97038194444444403</c:v>
                </c:pt>
                <c:pt idx="39521">
                  <c:v>0.97041666666666604</c:v>
                </c:pt>
                <c:pt idx="39522">
                  <c:v>0.970439814814815</c:v>
                </c:pt>
                <c:pt idx="39523">
                  <c:v>0.97046296296296297</c:v>
                </c:pt>
                <c:pt idx="39524">
                  <c:v>0.97048611111111105</c:v>
                </c:pt>
                <c:pt idx="39525">
                  <c:v>0.97050925925925902</c:v>
                </c:pt>
                <c:pt idx="39526">
                  <c:v>0.97053240740740698</c:v>
                </c:pt>
                <c:pt idx="39527">
                  <c:v>0.97055555555555495</c:v>
                </c:pt>
                <c:pt idx="39528">
                  <c:v>0.97057870370370403</c:v>
                </c:pt>
                <c:pt idx="39529">
                  <c:v>0.97060185185185199</c:v>
                </c:pt>
                <c:pt idx="39530">
                  <c:v>0.970636574074074</c:v>
                </c:pt>
                <c:pt idx="39531">
                  <c:v>0.97065972222222197</c:v>
                </c:pt>
                <c:pt idx="39532">
                  <c:v>0.97068287037037004</c:v>
                </c:pt>
                <c:pt idx="39533">
                  <c:v>0.97070601851851901</c:v>
                </c:pt>
                <c:pt idx="39534">
                  <c:v>0.97072916666666698</c:v>
                </c:pt>
                <c:pt idx="39535">
                  <c:v>0.97075231481481505</c:v>
                </c:pt>
                <c:pt idx="39536">
                  <c:v>0.97077546296296302</c:v>
                </c:pt>
                <c:pt idx="39537">
                  <c:v>0.97079861111111099</c:v>
                </c:pt>
                <c:pt idx="39538">
                  <c:v>0.97083333333333299</c:v>
                </c:pt>
                <c:pt idx="39539">
                  <c:v>0.97085648148148096</c:v>
                </c:pt>
                <c:pt idx="39540">
                  <c:v>0.97087962962963004</c:v>
                </c:pt>
                <c:pt idx="39541">
                  <c:v>0.970902777777778</c:v>
                </c:pt>
                <c:pt idx="39542">
                  <c:v>0.97092592592592597</c:v>
                </c:pt>
                <c:pt idx="39543">
                  <c:v>0.97094907407407405</c:v>
                </c:pt>
                <c:pt idx="39544">
                  <c:v>0.97097222222222201</c:v>
                </c:pt>
                <c:pt idx="39545">
                  <c:v>0.97099537037036998</c:v>
                </c:pt>
                <c:pt idx="39546">
                  <c:v>0.97101851851851895</c:v>
                </c:pt>
                <c:pt idx="39547">
                  <c:v>0.97104166666666702</c:v>
                </c:pt>
                <c:pt idx="39548">
                  <c:v>0.97107638888888903</c:v>
                </c:pt>
                <c:pt idx="39549">
                  <c:v>0.971099537037037</c:v>
                </c:pt>
                <c:pt idx="39550">
                  <c:v>0.97112268518518496</c:v>
                </c:pt>
                <c:pt idx="39551">
                  <c:v>0.97114583333333404</c:v>
                </c:pt>
                <c:pt idx="39552">
                  <c:v>0.97116898148148101</c:v>
                </c:pt>
                <c:pt idx="39553">
                  <c:v>0.97119212962962898</c:v>
                </c:pt>
                <c:pt idx="39554">
                  <c:v>0.97121527777777805</c:v>
                </c:pt>
                <c:pt idx="39555">
                  <c:v>0.97123842592592602</c:v>
                </c:pt>
                <c:pt idx="39556">
                  <c:v>0.97126157407407399</c:v>
                </c:pt>
                <c:pt idx="39557">
                  <c:v>0.97129629629629599</c:v>
                </c:pt>
                <c:pt idx="39558">
                  <c:v>0.97131944444444396</c:v>
                </c:pt>
                <c:pt idx="39559">
                  <c:v>0.97134259259259303</c:v>
                </c:pt>
                <c:pt idx="39560">
                  <c:v>0.971365740740741</c:v>
                </c:pt>
                <c:pt idx="39561">
                  <c:v>0.97138888888888897</c:v>
                </c:pt>
                <c:pt idx="39562">
                  <c:v>0.97141203703703705</c:v>
                </c:pt>
                <c:pt idx="39563">
                  <c:v>0.97143518518518501</c:v>
                </c:pt>
                <c:pt idx="39564">
                  <c:v>0.97145833333333298</c:v>
                </c:pt>
                <c:pt idx="39565">
                  <c:v>0.97149305555555598</c:v>
                </c:pt>
                <c:pt idx="39566">
                  <c:v>0.97151620370370295</c:v>
                </c:pt>
                <c:pt idx="39567">
                  <c:v>0.97153935185185203</c:v>
                </c:pt>
                <c:pt idx="39568">
                  <c:v>0.9715625</c:v>
                </c:pt>
                <c:pt idx="39569">
                  <c:v>0.97158564814814796</c:v>
                </c:pt>
                <c:pt idx="39570">
                  <c:v>0.97160879629629604</c:v>
                </c:pt>
                <c:pt idx="39571">
                  <c:v>0.97163194444444401</c:v>
                </c:pt>
                <c:pt idx="39572">
                  <c:v>0.97165509259259297</c:v>
                </c:pt>
                <c:pt idx="39573">
                  <c:v>0.97167824074074105</c:v>
                </c:pt>
                <c:pt idx="39574">
                  <c:v>0.97171296296296295</c:v>
                </c:pt>
                <c:pt idx="39575">
                  <c:v>0.97173611111111102</c:v>
                </c:pt>
                <c:pt idx="39576">
                  <c:v>0.97175925925925899</c:v>
                </c:pt>
                <c:pt idx="39577">
                  <c:v>0.97178240740740696</c:v>
                </c:pt>
                <c:pt idx="39578">
                  <c:v>0.97180555555555603</c:v>
                </c:pt>
                <c:pt idx="39579">
                  <c:v>0.971828703703704</c:v>
                </c:pt>
                <c:pt idx="39580">
                  <c:v>0.97185185185185197</c:v>
                </c:pt>
                <c:pt idx="39581">
                  <c:v>0.97187500000000004</c:v>
                </c:pt>
                <c:pt idx="39582">
                  <c:v>0.97189814814814801</c:v>
                </c:pt>
                <c:pt idx="39583">
                  <c:v>0.97193287037037002</c:v>
                </c:pt>
                <c:pt idx="39584">
                  <c:v>0.97195601851851898</c:v>
                </c:pt>
                <c:pt idx="39585">
                  <c:v>0.97197916666666695</c:v>
                </c:pt>
                <c:pt idx="39586">
                  <c:v>0.97200231481481503</c:v>
                </c:pt>
                <c:pt idx="39587">
                  <c:v>0.97202546296296299</c:v>
                </c:pt>
                <c:pt idx="39588">
                  <c:v>0.97204861111111096</c:v>
                </c:pt>
                <c:pt idx="39589">
                  <c:v>0.97207175925925904</c:v>
                </c:pt>
                <c:pt idx="39590">
                  <c:v>0.97209490740740701</c:v>
                </c:pt>
                <c:pt idx="39591">
                  <c:v>0.97212962962963001</c:v>
                </c:pt>
                <c:pt idx="39592">
                  <c:v>0.97215277777777798</c:v>
                </c:pt>
                <c:pt idx="39593">
                  <c:v>0.97217592592592605</c:v>
                </c:pt>
                <c:pt idx="39594">
                  <c:v>0.97219907407407402</c:v>
                </c:pt>
                <c:pt idx="39595">
                  <c:v>0.97222222222222199</c:v>
                </c:pt>
                <c:pt idx="39596">
                  <c:v>0.97224537037036995</c:v>
                </c:pt>
                <c:pt idx="39597">
                  <c:v>0.97226851851851903</c:v>
                </c:pt>
                <c:pt idx="39598">
                  <c:v>0.972291666666667</c:v>
                </c:pt>
                <c:pt idx="39599">
                  <c:v>0.972326388888889</c:v>
                </c:pt>
                <c:pt idx="39600">
                  <c:v>0.97234953703703697</c:v>
                </c:pt>
                <c:pt idx="39601">
                  <c:v>0.97237268518518505</c:v>
                </c:pt>
                <c:pt idx="39602">
                  <c:v>0.97239583333333302</c:v>
                </c:pt>
                <c:pt idx="39603">
                  <c:v>0.97241898148148098</c:v>
                </c:pt>
                <c:pt idx="39604">
                  <c:v>0.97244212962962895</c:v>
                </c:pt>
                <c:pt idx="39605">
                  <c:v>0.97246527777777803</c:v>
                </c:pt>
                <c:pt idx="39606">
                  <c:v>0.97248842592592599</c:v>
                </c:pt>
                <c:pt idx="39607">
                  <c:v>0.972523148148148</c:v>
                </c:pt>
                <c:pt idx="39608">
                  <c:v>0.97254629629629596</c:v>
                </c:pt>
                <c:pt idx="39609">
                  <c:v>0.97256944444444404</c:v>
                </c:pt>
                <c:pt idx="39610">
                  <c:v>0.97259259259259301</c:v>
                </c:pt>
                <c:pt idx="39611">
                  <c:v>0.97261574074073998</c:v>
                </c:pt>
                <c:pt idx="39612">
                  <c:v>0.97263888888888905</c:v>
                </c:pt>
                <c:pt idx="39613">
                  <c:v>0.97266203703703702</c:v>
                </c:pt>
                <c:pt idx="39614">
                  <c:v>0.97268518518518499</c:v>
                </c:pt>
                <c:pt idx="39615">
                  <c:v>0.97270833333333295</c:v>
                </c:pt>
                <c:pt idx="39616">
                  <c:v>0.97274305555555596</c:v>
                </c:pt>
                <c:pt idx="39617">
                  <c:v>0.97276620370370404</c:v>
                </c:pt>
                <c:pt idx="39618">
                  <c:v>0.972789351851852</c:v>
                </c:pt>
                <c:pt idx="39619">
                  <c:v>0.97281249999999997</c:v>
                </c:pt>
                <c:pt idx="39620">
                  <c:v>0.97283564814814805</c:v>
                </c:pt>
                <c:pt idx="39621">
                  <c:v>0.97285879629629601</c:v>
                </c:pt>
                <c:pt idx="39622">
                  <c:v>0.97288194444444398</c:v>
                </c:pt>
                <c:pt idx="39623">
                  <c:v>0.97290509259259295</c:v>
                </c:pt>
                <c:pt idx="39624">
                  <c:v>0.97292824074074102</c:v>
                </c:pt>
                <c:pt idx="39625">
                  <c:v>0.97296296296296303</c:v>
                </c:pt>
                <c:pt idx="39626">
                  <c:v>0.972986111111111</c:v>
                </c:pt>
                <c:pt idx="39627">
                  <c:v>0.97300925925925896</c:v>
                </c:pt>
                <c:pt idx="39628">
                  <c:v>0.97303240740740704</c:v>
                </c:pt>
                <c:pt idx="39629">
                  <c:v>0.97305555555555501</c:v>
                </c:pt>
                <c:pt idx="39630">
                  <c:v>0.97307870370370397</c:v>
                </c:pt>
                <c:pt idx="39631">
                  <c:v>0.97310185185185205</c:v>
                </c:pt>
                <c:pt idx="39632">
                  <c:v>0.97312500000000002</c:v>
                </c:pt>
                <c:pt idx="39633">
                  <c:v>0.97315972222222202</c:v>
                </c:pt>
                <c:pt idx="39634">
                  <c:v>0.97318287037036999</c:v>
                </c:pt>
                <c:pt idx="39635">
                  <c:v>0.97320601851851896</c:v>
                </c:pt>
                <c:pt idx="39636">
                  <c:v>0.97322916666666703</c:v>
                </c:pt>
                <c:pt idx="39637">
                  <c:v>0.973252314814815</c:v>
                </c:pt>
                <c:pt idx="39638">
                  <c:v>0.97327546296296297</c:v>
                </c:pt>
                <c:pt idx="39639">
                  <c:v>0.97329861111111104</c:v>
                </c:pt>
                <c:pt idx="39640">
                  <c:v>0.97332175925925901</c:v>
                </c:pt>
                <c:pt idx="39641">
                  <c:v>0.97334490740740698</c:v>
                </c:pt>
                <c:pt idx="39642">
                  <c:v>0.97336805555555495</c:v>
                </c:pt>
                <c:pt idx="39643">
                  <c:v>0.97340277777777795</c:v>
                </c:pt>
                <c:pt idx="39644">
                  <c:v>0.97342592592592603</c:v>
                </c:pt>
                <c:pt idx="39645">
                  <c:v>0.97344907407407399</c:v>
                </c:pt>
                <c:pt idx="39646">
                  <c:v>0.97347222222222196</c:v>
                </c:pt>
                <c:pt idx="39647">
                  <c:v>0.97349537037037004</c:v>
                </c:pt>
                <c:pt idx="39648">
                  <c:v>0.973518518518519</c:v>
                </c:pt>
                <c:pt idx="39649">
                  <c:v>0.97354166666666597</c:v>
                </c:pt>
                <c:pt idx="39650">
                  <c:v>0.97356481481481505</c:v>
                </c:pt>
                <c:pt idx="39651">
                  <c:v>0.97359953703703705</c:v>
                </c:pt>
                <c:pt idx="39652">
                  <c:v>0.97362268518518502</c:v>
                </c:pt>
                <c:pt idx="39653">
                  <c:v>0.97364583333333399</c:v>
                </c:pt>
                <c:pt idx="39654">
                  <c:v>0.97366898148148096</c:v>
                </c:pt>
                <c:pt idx="39655">
                  <c:v>0.97369212962963003</c:v>
                </c:pt>
                <c:pt idx="39656">
                  <c:v>0.973715277777778</c:v>
                </c:pt>
                <c:pt idx="39657">
                  <c:v>0.97373842592592597</c:v>
                </c:pt>
                <c:pt idx="39658">
                  <c:v>0.97376157407407404</c:v>
                </c:pt>
                <c:pt idx="39659">
                  <c:v>0.97379629629629605</c:v>
                </c:pt>
                <c:pt idx="39660">
                  <c:v>0.97381944444444501</c:v>
                </c:pt>
                <c:pt idx="39661">
                  <c:v>0.97384259259259298</c:v>
                </c:pt>
                <c:pt idx="39662">
                  <c:v>0.97386574074073995</c:v>
                </c:pt>
                <c:pt idx="39663">
                  <c:v>0.97388888888888903</c:v>
                </c:pt>
                <c:pt idx="39664">
                  <c:v>0.97391203703703699</c:v>
                </c:pt>
                <c:pt idx="39665">
                  <c:v>0.97393518518518496</c:v>
                </c:pt>
                <c:pt idx="39666">
                  <c:v>0.97395833333333304</c:v>
                </c:pt>
                <c:pt idx="39667">
                  <c:v>0.973981481481481</c:v>
                </c:pt>
                <c:pt idx="39668">
                  <c:v>0.97401620370370401</c:v>
                </c:pt>
                <c:pt idx="39669">
                  <c:v>0.97403935185185198</c:v>
                </c:pt>
                <c:pt idx="39670">
                  <c:v>0.97406250000000005</c:v>
                </c:pt>
                <c:pt idx="39671">
                  <c:v>0.97408564814814802</c:v>
                </c:pt>
                <c:pt idx="39672">
                  <c:v>0.97410879629629599</c:v>
                </c:pt>
                <c:pt idx="39673">
                  <c:v>0.97413194444444395</c:v>
                </c:pt>
                <c:pt idx="39674">
                  <c:v>0.97415509259259303</c:v>
                </c:pt>
                <c:pt idx="39675">
                  <c:v>0.974178240740741</c:v>
                </c:pt>
                <c:pt idx="39676">
                  <c:v>0.974212962962963</c:v>
                </c:pt>
                <c:pt idx="39677">
                  <c:v>0.97423611111111097</c:v>
                </c:pt>
                <c:pt idx="39678">
                  <c:v>0.97425925925925905</c:v>
                </c:pt>
                <c:pt idx="39679">
                  <c:v>0.97428240740740701</c:v>
                </c:pt>
                <c:pt idx="39680">
                  <c:v>0.97430555555555598</c:v>
                </c:pt>
                <c:pt idx="39681">
                  <c:v>0.97432870370370395</c:v>
                </c:pt>
                <c:pt idx="39682">
                  <c:v>0.97435185185185202</c:v>
                </c:pt>
                <c:pt idx="39683">
                  <c:v>0.97437499999999999</c:v>
                </c:pt>
                <c:pt idx="39684">
                  <c:v>0.97439814814814796</c:v>
                </c:pt>
                <c:pt idx="39685">
                  <c:v>0.97443287037036996</c:v>
                </c:pt>
                <c:pt idx="39686">
                  <c:v>0.97445601851851904</c:v>
                </c:pt>
                <c:pt idx="39687">
                  <c:v>0.97447916666666701</c:v>
                </c:pt>
                <c:pt idx="39688">
                  <c:v>0.97450231481481497</c:v>
                </c:pt>
                <c:pt idx="39689">
                  <c:v>0.97452546296296305</c:v>
                </c:pt>
                <c:pt idx="39690">
                  <c:v>0.97454861111111102</c:v>
                </c:pt>
                <c:pt idx="39691">
                  <c:v>0.97457175925925899</c:v>
                </c:pt>
                <c:pt idx="39692">
                  <c:v>0.97459490740740695</c:v>
                </c:pt>
                <c:pt idx="39693">
                  <c:v>0.97462962962962996</c:v>
                </c:pt>
                <c:pt idx="39694">
                  <c:v>0.97465277777777803</c:v>
                </c:pt>
                <c:pt idx="39695">
                  <c:v>0.974675925925926</c:v>
                </c:pt>
                <c:pt idx="39696">
                  <c:v>0.97469907407407397</c:v>
                </c:pt>
                <c:pt idx="39697">
                  <c:v>0.97472222222222205</c:v>
                </c:pt>
                <c:pt idx="39698">
                  <c:v>0.97474537037037001</c:v>
                </c:pt>
                <c:pt idx="39699">
                  <c:v>0.97476851851851898</c:v>
                </c:pt>
                <c:pt idx="39700">
                  <c:v>0.97479166666666694</c:v>
                </c:pt>
                <c:pt idx="39701">
                  <c:v>0.97481481481481502</c:v>
                </c:pt>
                <c:pt idx="39702">
                  <c:v>0.97484953703703703</c:v>
                </c:pt>
                <c:pt idx="39703">
                  <c:v>0.974872685185185</c:v>
                </c:pt>
                <c:pt idx="39704">
                  <c:v>0.97489583333333396</c:v>
                </c:pt>
                <c:pt idx="39705">
                  <c:v>0.97491898148148104</c:v>
                </c:pt>
                <c:pt idx="39706">
                  <c:v>0.97494212962963001</c:v>
                </c:pt>
                <c:pt idx="39707">
                  <c:v>0.97496527777777797</c:v>
                </c:pt>
                <c:pt idx="39708">
                  <c:v>0.97498842592592605</c:v>
                </c:pt>
                <c:pt idx="39709">
                  <c:v>0.97501157407407402</c:v>
                </c:pt>
                <c:pt idx="39710">
                  <c:v>0.97504629629629602</c:v>
                </c:pt>
                <c:pt idx="39711">
                  <c:v>0.97506944444444399</c:v>
                </c:pt>
                <c:pt idx="39712">
                  <c:v>0.97509259259259295</c:v>
                </c:pt>
                <c:pt idx="39713">
                  <c:v>0.97511574074074103</c:v>
                </c:pt>
                <c:pt idx="39714">
                  <c:v>0.975138888888889</c:v>
                </c:pt>
                <c:pt idx="39715">
                  <c:v>0.97516203703703697</c:v>
                </c:pt>
                <c:pt idx="39716">
                  <c:v>0.97518518518518504</c:v>
                </c:pt>
                <c:pt idx="39717">
                  <c:v>0.97520833333333301</c:v>
                </c:pt>
                <c:pt idx="39718">
                  <c:v>0.97524305555555602</c:v>
                </c:pt>
                <c:pt idx="39719">
                  <c:v>0.97526620370370298</c:v>
                </c:pt>
                <c:pt idx="39720">
                  <c:v>0.97528935185185195</c:v>
                </c:pt>
                <c:pt idx="39721">
                  <c:v>0.97531250000000003</c:v>
                </c:pt>
                <c:pt idx="39722">
                  <c:v>0.97533564814814799</c:v>
                </c:pt>
                <c:pt idx="39723">
                  <c:v>0.97535879629629596</c:v>
                </c:pt>
                <c:pt idx="39724">
                  <c:v>0.97538194444444404</c:v>
                </c:pt>
                <c:pt idx="39725">
                  <c:v>0.975405092592593</c:v>
                </c:pt>
                <c:pt idx="39726">
                  <c:v>0.97542824074073997</c:v>
                </c:pt>
                <c:pt idx="39727">
                  <c:v>0.97546296296296298</c:v>
                </c:pt>
                <c:pt idx="39728">
                  <c:v>0.97548611111111105</c:v>
                </c:pt>
                <c:pt idx="39729">
                  <c:v>0.97550925925925902</c:v>
                </c:pt>
                <c:pt idx="39730">
                  <c:v>0.97553240740740699</c:v>
                </c:pt>
                <c:pt idx="39731">
                  <c:v>0.97555555555555495</c:v>
                </c:pt>
                <c:pt idx="39732">
                  <c:v>0.97557870370370403</c:v>
                </c:pt>
                <c:pt idx="39733">
                  <c:v>0.975601851851852</c:v>
                </c:pt>
                <c:pt idx="39734">
                  <c:v>0.97562499999999996</c:v>
                </c:pt>
                <c:pt idx="39735">
                  <c:v>0.97564814814814804</c:v>
                </c:pt>
                <c:pt idx="39736">
                  <c:v>0.97568287037037005</c:v>
                </c:pt>
                <c:pt idx="39737">
                  <c:v>0.97570601851851901</c:v>
                </c:pt>
                <c:pt idx="39738">
                  <c:v>0.97572916666666698</c:v>
                </c:pt>
                <c:pt idx="39739">
                  <c:v>0.97575231481481495</c:v>
                </c:pt>
                <c:pt idx="39740">
                  <c:v>0.97577546296296302</c:v>
                </c:pt>
                <c:pt idx="39741">
                  <c:v>0.97579861111111099</c:v>
                </c:pt>
                <c:pt idx="39742">
                  <c:v>0.97582175925925896</c:v>
                </c:pt>
                <c:pt idx="39743">
                  <c:v>0.97584490740740704</c:v>
                </c:pt>
                <c:pt idx="39744">
                  <c:v>0.97587962962963004</c:v>
                </c:pt>
                <c:pt idx="39745">
                  <c:v>0.97590277777777801</c:v>
                </c:pt>
                <c:pt idx="39746">
                  <c:v>0.97592592592592597</c:v>
                </c:pt>
                <c:pt idx="39747">
                  <c:v>0.97594907407407405</c:v>
                </c:pt>
                <c:pt idx="39748">
                  <c:v>0.97597222222222202</c:v>
                </c:pt>
                <c:pt idx="39749">
                  <c:v>0.97599537037037098</c:v>
                </c:pt>
                <c:pt idx="39750">
                  <c:v>0.97601851851851895</c:v>
                </c:pt>
                <c:pt idx="39751">
                  <c:v>0.97604166666666703</c:v>
                </c:pt>
                <c:pt idx="39752">
                  <c:v>0.976064814814815</c:v>
                </c:pt>
                <c:pt idx="39753">
                  <c:v>0.976099537037037</c:v>
                </c:pt>
                <c:pt idx="39754">
                  <c:v>0.97612268518518497</c:v>
                </c:pt>
                <c:pt idx="39755">
                  <c:v>0.97614583333333305</c:v>
                </c:pt>
                <c:pt idx="39756">
                  <c:v>0.97616898148148101</c:v>
                </c:pt>
                <c:pt idx="39757">
                  <c:v>0.97619212962962898</c:v>
                </c:pt>
                <c:pt idx="39758">
                  <c:v>0.97621527777777795</c:v>
                </c:pt>
                <c:pt idx="39759">
                  <c:v>0.97623842592592602</c:v>
                </c:pt>
                <c:pt idx="39760">
                  <c:v>0.97626157407407399</c:v>
                </c:pt>
                <c:pt idx="39761">
                  <c:v>0.97628472222222196</c:v>
                </c:pt>
                <c:pt idx="39762">
                  <c:v>0.97631944444444396</c:v>
                </c:pt>
                <c:pt idx="39763">
                  <c:v>0.97634259259259304</c:v>
                </c:pt>
                <c:pt idx="39764">
                  <c:v>0.97636574074074001</c:v>
                </c:pt>
                <c:pt idx="39765">
                  <c:v>0.97638888888888897</c:v>
                </c:pt>
                <c:pt idx="39766">
                  <c:v>0.97641203703703705</c:v>
                </c:pt>
                <c:pt idx="39767">
                  <c:v>0.97643518518518502</c:v>
                </c:pt>
                <c:pt idx="39768">
                  <c:v>0.97645833333333298</c:v>
                </c:pt>
                <c:pt idx="39769">
                  <c:v>0.97648148148148095</c:v>
                </c:pt>
                <c:pt idx="39770">
                  <c:v>0.97651620370370296</c:v>
                </c:pt>
                <c:pt idx="39771">
                  <c:v>0.97653935185185203</c:v>
                </c:pt>
                <c:pt idx="39772">
                  <c:v>0.9765625</c:v>
                </c:pt>
                <c:pt idx="39773">
                  <c:v>0.97658564814814797</c:v>
                </c:pt>
                <c:pt idx="39774">
                  <c:v>0.97660879629629604</c:v>
                </c:pt>
                <c:pt idx="39775">
                  <c:v>0.97663194444444401</c:v>
                </c:pt>
                <c:pt idx="39776">
                  <c:v>0.97665509259259298</c:v>
                </c:pt>
                <c:pt idx="39777">
                  <c:v>0.97667824074074105</c:v>
                </c:pt>
                <c:pt idx="39778">
                  <c:v>0.97671296296296295</c:v>
                </c:pt>
                <c:pt idx="39779">
                  <c:v>0.97673611111111103</c:v>
                </c:pt>
                <c:pt idx="39780">
                  <c:v>0.97675925925925899</c:v>
                </c:pt>
                <c:pt idx="39781">
                  <c:v>0.97678240740740696</c:v>
                </c:pt>
                <c:pt idx="39782">
                  <c:v>0.97680555555555604</c:v>
                </c:pt>
                <c:pt idx="39783">
                  <c:v>0.976828703703704</c:v>
                </c:pt>
                <c:pt idx="39784">
                  <c:v>0.97685185185185197</c:v>
                </c:pt>
                <c:pt idx="39785">
                  <c:v>0.97687500000000005</c:v>
                </c:pt>
                <c:pt idx="39786">
                  <c:v>0.97690972222222205</c:v>
                </c:pt>
                <c:pt idx="39787">
                  <c:v>0.97693287037037102</c:v>
                </c:pt>
                <c:pt idx="39788">
                  <c:v>0.97695601851851899</c:v>
                </c:pt>
                <c:pt idx="39789">
                  <c:v>0.97697916666666695</c:v>
                </c:pt>
                <c:pt idx="39790">
                  <c:v>0.97700231481481503</c:v>
                </c:pt>
                <c:pt idx="39791">
                  <c:v>0.977025462962963</c:v>
                </c:pt>
                <c:pt idx="39792">
                  <c:v>0.97704861111111097</c:v>
                </c:pt>
                <c:pt idx="39793">
                  <c:v>0.97707175925925904</c:v>
                </c:pt>
                <c:pt idx="39794">
                  <c:v>0.97709490740740701</c:v>
                </c:pt>
                <c:pt idx="39795">
                  <c:v>0.97712962962963001</c:v>
                </c:pt>
                <c:pt idx="39796">
                  <c:v>0.97715277777777798</c:v>
                </c:pt>
                <c:pt idx="39797">
                  <c:v>0.97717592592592595</c:v>
                </c:pt>
                <c:pt idx="39798">
                  <c:v>0.97719907407407403</c:v>
                </c:pt>
                <c:pt idx="39799">
                  <c:v>0.97722222222222199</c:v>
                </c:pt>
                <c:pt idx="39800">
                  <c:v>0.97724537037036996</c:v>
                </c:pt>
                <c:pt idx="39801">
                  <c:v>0.97726851851851904</c:v>
                </c:pt>
                <c:pt idx="39802">
                  <c:v>0.977291666666667</c:v>
                </c:pt>
                <c:pt idx="39803">
                  <c:v>0.97731481481481497</c:v>
                </c:pt>
                <c:pt idx="39804">
                  <c:v>0.97734953703703698</c:v>
                </c:pt>
                <c:pt idx="39805">
                  <c:v>0.97737268518518505</c:v>
                </c:pt>
                <c:pt idx="39806">
                  <c:v>0.97739583333333302</c:v>
                </c:pt>
                <c:pt idx="39807">
                  <c:v>0.97741898148148099</c:v>
                </c:pt>
                <c:pt idx="39808">
                  <c:v>0.97744212962962895</c:v>
                </c:pt>
                <c:pt idx="39809">
                  <c:v>0.97746527777777803</c:v>
                </c:pt>
                <c:pt idx="39810">
                  <c:v>0.977488425925926</c:v>
                </c:pt>
                <c:pt idx="39811">
                  <c:v>0.97751157407407396</c:v>
                </c:pt>
                <c:pt idx="39812">
                  <c:v>0.97753472222222204</c:v>
                </c:pt>
                <c:pt idx="39813">
                  <c:v>0.97756944444444405</c:v>
                </c:pt>
                <c:pt idx="39814">
                  <c:v>0.97759259259259301</c:v>
                </c:pt>
                <c:pt idx="39815">
                  <c:v>0.97761574074074098</c:v>
                </c:pt>
                <c:pt idx="39816">
                  <c:v>0.97763888888888895</c:v>
                </c:pt>
                <c:pt idx="39817">
                  <c:v>0.97766203703703702</c:v>
                </c:pt>
                <c:pt idx="39818">
                  <c:v>0.97768518518518499</c:v>
                </c:pt>
                <c:pt idx="39819">
                  <c:v>0.97770833333333296</c:v>
                </c:pt>
                <c:pt idx="39820">
                  <c:v>0.97773148148148203</c:v>
                </c:pt>
                <c:pt idx="39821">
                  <c:v>0.97776620370370404</c:v>
                </c:pt>
                <c:pt idx="39822">
                  <c:v>0.97778935185185201</c:v>
                </c:pt>
                <c:pt idx="39823">
                  <c:v>0.97781249999999997</c:v>
                </c:pt>
                <c:pt idx="39824">
                  <c:v>0.97783564814814805</c:v>
                </c:pt>
                <c:pt idx="39825">
                  <c:v>0.97785879629629602</c:v>
                </c:pt>
                <c:pt idx="39826">
                  <c:v>0.97788194444444398</c:v>
                </c:pt>
                <c:pt idx="39827">
                  <c:v>0.97790509259259295</c:v>
                </c:pt>
                <c:pt idx="39828">
                  <c:v>0.97792824074074103</c:v>
                </c:pt>
                <c:pt idx="39829">
                  <c:v>0.97795138888888899</c:v>
                </c:pt>
                <c:pt idx="39830">
                  <c:v>0.977986111111111</c:v>
                </c:pt>
                <c:pt idx="39831">
                  <c:v>0.97800925925925897</c:v>
                </c:pt>
                <c:pt idx="39832">
                  <c:v>0.97803240740740705</c:v>
                </c:pt>
                <c:pt idx="39833">
                  <c:v>0.97805555555555601</c:v>
                </c:pt>
                <c:pt idx="39834">
                  <c:v>0.97807870370370398</c:v>
                </c:pt>
                <c:pt idx="39835">
                  <c:v>0.97810185185185206</c:v>
                </c:pt>
                <c:pt idx="39836">
                  <c:v>0.97812500000000002</c:v>
                </c:pt>
                <c:pt idx="39837">
                  <c:v>0.97814814814814799</c:v>
                </c:pt>
                <c:pt idx="39838">
                  <c:v>0.97818287037036999</c:v>
                </c:pt>
                <c:pt idx="39839">
                  <c:v>0.97820601851851896</c:v>
                </c:pt>
                <c:pt idx="39840">
                  <c:v>0.97822916666666704</c:v>
                </c:pt>
                <c:pt idx="39841">
                  <c:v>0.978252314814815</c:v>
                </c:pt>
                <c:pt idx="39842">
                  <c:v>0.97827546296296297</c:v>
                </c:pt>
                <c:pt idx="39843">
                  <c:v>0.97829861111111105</c:v>
                </c:pt>
                <c:pt idx="39844">
                  <c:v>0.97832175925925902</c:v>
                </c:pt>
                <c:pt idx="39845">
                  <c:v>0.97834490740740698</c:v>
                </c:pt>
                <c:pt idx="39846">
                  <c:v>0.97836805555555495</c:v>
                </c:pt>
                <c:pt idx="39847">
                  <c:v>0.97840277777777696</c:v>
                </c:pt>
                <c:pt idx="39848">
                  <c:v>0.97842592592592603</c:v>
                </c:pt>
                <c:pt idx="39849">
                  <c:v>0.978449074074074</c:v>
                </c:pt>
                <c:pt idx="39850">
                  <c:v>0.97847222222222197</c:v>
                </c:pt>
                <c:pt idx="39851">
                  <c:v>0.97849537037037004</c:v>
                </c:pt>
                <c:pt idx="39852">
                  <c:v>0.97851851851851901</c:v>
                </c:pt>
                <c:pt idx="39853">
                  <c:v>0.97854166666666698</c:v>
                </c:pt>
                <c:pt idx="39854">
                  <c:v>0.97856481481481505</c:v>
                </c:pt>
                <c:pt idx="39855">
                  <c:v>0.97858796296296302</c:v>
                </c:pt>
                <c:pt idx="39856">
                  <c:v>0.97862268518518503</c:v>
                </c:pt>
                <c:pt idx="39857">
                  <c:v>0.97864583333333399</c:v>
                </c:pt>
                <c:pt idx="39858">
                  <c:v>0.97866898148148096</c:v>
                </c:pt>
                <c:pt idx="39859">
                  <c:v>0.97869212962963004</c:v>
                </c:pt>
                <c:pt idx="39860">
                  <c:v>0.978715277777778</c:v>
                </c:pt>
                <c:pt idx="39861">
                  <c:v>0.97873842592592597</c:v>
                </c:pt>
                <c:pt idx="39862">
                  <c:v>0.97876157407407405</c:v>
                </c:pt>
                <c:pt idx="39863">
                  <c:v>0.97878472222222201</c:v>
                </c:pt>
                <c:pt idx="39864">
                  <c:v>0.97880787037036998</c:v>
                </c:pt>
                <c:pt idx="39865">
                  <c:v>0.97884259259259299</c:v>
                </c:pt>
                <c:pt idx="39866">
                  <c:v>0.97886574074073995</c:v>
                </c:pt>
                <c:pt idx="39867">
                  <c:v>0.97888888888888903</c:v>
                </c:pt>
                <c:pt idx="39868">
                  <c:v>0.978912037037037</c:v>
                </c:pt>
                <c:pt idx="39869">
                  <c:v>0.97893518518518496</c:v>
                </c:pt>
                <c:pt idx="39870">
                  <c:v>0.97895833333333304</c:v>
                </c:pt>
                <c:pt idx="39871">
                  <c:v>0.97898148148148101</c:v>
                </c:pt>
                <c:pt idx="39872">
                  <c:v>0.97900462962962898</c:v>
                </c:pt>
                <c:pt idx="39873">
                  <c:v>0.97902777777777805</c:v>
                </c:pt>
                <c:pt idx="39874">
                  <c:v>0.97906249999999995</c:v>
                </c:pt>
                <c:pt idx="39875">
                  <c:v>0.97908564814814802</c:v>
                </c:pt>
                <c:pt idx="39876">
                  <c:v>0.97910879629629599</c:v>
                </c:pt>
                <c:pt idx="39877">
                  <c:v>0.97913194444444396</c:v>
                </c:pt>
                <c:pt idx="39878">
                  <c:v>0.97915509259259303</c:v>
                </c:pt>
                <c:pt idx="39879">
                  <c:v>0.979178240740741</c:v>
                </c:pt>
                <c:pt idx="39880">
                  <c:v>0.97920138888888897</c:v>
                </c:pt>
                <c:pt idx="39881">
                  <c:v>0.97922453703703705</c:v>
                </c:pt>
                <c:pt idx="39882">
                  <c:v>0.97924768518518501</c:v>
                </c:pt>
                <c:pt idx="39883">
                  <c:v>0.97928240740740702</c:v>
                </c:pt>
                <c:pt idx="39884">
                  <c:v>0.97930555555555598</c:v>
                </c:pt>
                <c:pt idx="39885">
                  <c:v>0.97932870370370295</c:v>
                </c:pt>
                <c:pt idx="39886">
                  <c:v>0.97935185185185203</c:v>
                </c:pt>
                <c:pt idx="39887">
                  <c:v>0.979375</c:v>
                </c:pt>
                <c:pt idx="39888">
                  <c:v>0.97939814814814796</c:v>
                </c:pt>
                <c:pt idx="39889">
                  <c:v>0.97942129629629604</c:v>
                </c:pt>
                <c:pt idx="39890">
                  <c:v>0.97944444444444401</c:v>
                </c:pt>
                <c:pt idx="39891">
                  <c:v>0.97947916666666701</c:v>
                </c:pt>
                <c:pt idx="39892">
                  <c:v>0.97950231481481498</c:v>
                </c:pt>
                <c:pt idx="39893">
                  <c:v>0.97952546296296295</c:v>
                </c:pt>
                <c:pt idx="39894">
                  <c:v>0.97954861111111102</c:v>
                </c:pt>
                <c:pt idx="39895">
                  <c:v>0.97957175925925899</c:v>
                </c:pt>
                <c:pt idx="39896">
                  <c:v>0.97959490740740696</c:v>
                </c:pt>
                <c:pt idx="39897">
                  <c:v>0.97961805555555603</c:v>
                </c:pt>
                <c:pt idx="39898">
                  <c:v>0.979641203703704</c:v>
                </c:pt>
                <c:pt idx="39899">
                  <c:v>0.97966435185185197</c:v>
                </c:pt>
                <c:pt idx="39900">
                  <c:v>0.97969907407407397</c:v>
                </c:pt>
                <c:pt idx="39901">
                  <c:v>0.97972222222222205</c:v>
                </c:pt>
                <c:pt idx="39902">
                  <c:v>0.97974537037037002</c:v>
                </c:pt>
                <c:pt idx="39903">
                  <c:v>0.97976851851851898</c:v>
                </c:pt>
                <c:pt idx="39904">
                  <c:v>0.97979166666666695</c:v>
                </c:pt>
                <c:pt idx="39905">
                  <c:v>0.97981481481481503</c:v>
                </c:pt>
                <c:pt idx="39906">
                  <c:v>0.97983796296296299</c:v>
                </c:pt>
                <c:pt idx="39907">
                  <c:v>0.97986111111111096</c:v>
                </c:pt>
                <c:pt idx="39908">
                  <c:v>0.97988425925925904</c:v>
                </c:pt>
                <c:pt idx="39909">
                  <c:v>0.97991898148148104</c:v>
                </c:pt>
                <c:pt idx="39910">
                  <c:v>0.97994212962963001</c:v>
                </c:pt>
                <c:pt idx="39911">
                  <c:v>0.97996527777777798</c:v>
                </c:pt>
                <c:pt idx="39912">
                  <c:v>0.97998842592592605</c:v>
                </c:pt>
                <c:pt idx="39913">
                  <c:v>0.98001157407407402</c:v>
                </c:pt>
                <c:pt idx="39914">
                  <c:v>0.98003472222222199</c:v>
                </c:pt>
                <c:pt idx="39915">
                  <c:v>0.98005787037036995</c:v>
                </c:pt>
                <c:pt idx="39916">
                  <c:v>0.98008101851851903</c:v>
                </c:pt>
                <c:pt idx="39917">
                  <c:v>0.98011574074074004</c:v>
                </c:pt>
                <c:pt idx="39918">
                  <c:v>0.980138888888889</c:v>
                </c:pt>
                <c:pt idx="39919">
                  <c:v>0.98016203703703697</c:v>
                </c:pt>
                <c:pt idx="39920">
                  <c:v>0.98018518518518505</c:v>
                </c:pt>
                <c:pt idx="39921">
                  <c:v>0.98020833333333302</c:v>
                </c:pt>
                <c:pt idx="39922">
                  <c:v>0.98023148148148098</c:v>
                </c:pt>
                <c:pt idx="39923">
                  <c:v>0.98025462962962895</c:v>
                </c:pt>
                <c:pt idx="39924">
                  <c:v>0.98027777777777803</c:v>
                </c:pt>
                <c:pt idx="39925">
                  <c:v>0.98031250000000003</c:v>
                </c:pt>
                <c:pt idx="39926">
                  <c:v>0.980335648148148</c:v>
                </c:pt>
                <c:pt idx="39927">
                  <c:v>0.98035879629629596</c:v>
                </c:pt>
                <c:pt idx="39928">
                  <c:v>0.98038194444444404</c:v>
                </c:pt>
                <c:pt idx="39929">
                  <c:v>0.98040509259259301</c:v>
                </c:pt>
                <c:pt idx="39930">
                  <c:v>0.98042824074073998</c:v>
                </c:pt>
                <c:pt idx="39931">
                  <c:v>0.98045138888888905</c:v>
                </c:pt>
                <c:pt idx="39932">
                  <c:v>0.98047453703703702</c:v>
                </c:pt>
                <c:pt idx="39933">
                  <c:v>0.98049768518518499</c:v>
                </c:pt>
                <c:pt idx="39934">
                  <c:v>0.98052083333333295</c:v>
                </c:pt>
                <c:pt idx="39935">
                  <c:v>0.98055555555555496</c:v>
                </c:pt>
                <c:pt idx="39936">
                  <c:v>0.98057870370370404</c:v>
                </c:pt>
                <c:pt idx="39937">
                  <c:v>0.980601851851852</c:v>
                </c:pt>
                <c:pt idx="39938">
                  <c:v>0.98062499999999997</c:v>
                </c:pt>
                <c:pt idx="39939">
                  <c:v>0.98064814814814805</c:v>
                </c:pt>
                <c:pt idx="39940">
                  <c:v>0.98067129629629601</c:v>
                </c:pt>
                <c:pt idx="39941">
                  <c:v>0.98069444444444398</c:v>
                </c:pt>
                <c:pt idx="39942">
                  <c:v>0.98072916666666698</c:v>
                </c:pt>
                <c:pt idx="39943">
                  <c:v>0.98075231481481495</c:v>
                </c:pt>
                <c:pt idx="39944">
                  <c:v>0.98077546296296303</c:v>
                </c:pt>
                <c:pt idx="39945">
                  <c:v>0.980798611111111</c:v>
                </c:pt>
                <c:pt idx="39946">
                  <c:v>0.98082175925925896</c:v>
                </c:pt>
                <c:pt idx="39947">
                  <c:v>0.98084490740740704</c:v>
                </c:pt>
                <c:pt idx="39948">
                  <c:v>0.98086805555555501</c:v>
                </c:pt>
                <c:pt idx="39949">
                  <c:v>0.98089120370370397</c:v>
                </c:pt>
                <c:pt idx="39950">
                  <c:v>0.98091435185185205</c:v>
                </c:pt>
                <c:pt idx="39951">
                  <c:v>0.98094907407407395</c:v>
                </c:pt>
                <c:pt idx="39952">
                  <c:v>0.98097222222222202</c:v>
                </c:pt>
                <c:pt idx="39953">
                  <c:v>0.98099537037037099</c:v>
                </c:pt>
                <c:pt idx="39954">
                  <c:v>0.98101851851851896</c:v>
                </c:pt>
                <c:pt idx="39955">
                  <c:v>0.98104166666666703</c:v>
                </c:pt>
                <c:pt idx="39956">
                  <c:v>0.981064814814815</c:v>
                </c:pt>
                <c:pt idx="39957">
                  <c:v>0.98108796296296297</c:v>
                </c:pt>
                <c:pt idx="39958">
                  <c:v>0.98111111111111104</c:v>
                </c:pt>
                <c:pt idx="39959">
                  <c:v>0.98113425925925901</c:v>
                </c:pt>
                <c:pt idx="39960">
                  <c:v>0.98116898148148202</c:v>
                </c:pt>
                <c:pt idx="39961">
                  <c:v>0.98119212962962898</c:v>
                </c:pt>
                <c:pt idx="39962">
                  <c:v>0.98121527777777795</c:v>
                </c:pt>
                <c:pt idx="39963">
                  <c:v>0.98123842592592603</c:v>
                </c:pt>
                <c:pt idx="39964">
                  <c:v>0.98126157407407399</c:v>
                </c:pt>
                <c:pt idx="39965">
                  <c:v>0.98128472222222196</c:v>
                </c:pt>
                <c:pt idx="39966">
                  <c:v>0.98130787037037004</c:v>
                </c:pt>
                <c:pt idx="39967">
                  <c:v>0.981331018518519</c:v>
                </c:pt>
                <c:pt idx="39968">
                  <c:v>0.98135416666666597</c:v>
                </c:pt>
                <c:pt idx="39969">
                  <c:v>0.98138888888888898</c:v>
                </c:pt>
                <c:pt idx="39970">
                  <c:v>0.98141203703703705</c:v>
                </c:pt>
                <c:pt idx="39971">
                  <c:v>0.98143518518518502</c:v>
                </c:pt>
                <c:pt idx="39972">
                  <c:v>0.98145833333333299</c:v>
                </c:pt>
                <c:pt idx="39973">
                  <c:v>0.98148148148148096</c:v>
                </c:pt>
                <c:pt idx="39974">
                  <c:v>0.98150462962963003</c:v>
                </c:pt>
                <c:pt idx="39975">
                  <c:v>0.981527777777778</c:v>
                </c:pt>
                <c:pt idx="39976">
                  <c:v>0.98155092592592597</c:v>
                </c:pt>
                <c:pt idx="39977">
                  <c:v>0.98157407407407404</c:v>
                </c:pt>
                <c:pt idx="39978">
                  <c:v>0.98160879629629605</c:v>
                </c:pt>
                <c:pt idx="39979">
                  <c:v>0.98163194444444501</c:v>
                </c:pt>
                <c:pt idx="39980">
                  <c:v>0.98165509259259298</c:v>
                </c:pt>
                <c:pt idx="39981">
                  <c:v>0.98167824074074095</c:v>
                </c:pt>
                <c:pt idx="39982">
                  <c:v>0.98170138888888903</c:v>
                </c:pt>
                <c:pt idx="39983">
                  <c:v>0.98172453703703699</c:v>
                </c:pt>
                <c:pt idx="39984">
                  <c:v>0.98174768518518496</c:v>
                </c:pt>
                <c:pt idx="39985">
                  <c:v>0.98177083333333404</c:v>
                </c:pt>
                <c:pt idx="39986">
                  <c:v>0.98180555555555604</c:v>
                </c:pt>
                <c:pt idx="39987">
                  <c:v>0.98182870370370401</c:v>
                </c:pt>
                <c:pt idx="39988">
                  <c:v>0.98185185185185198</c:v>
                </c:pt>
                <c:pt idx="39989">
                  <c:v>0.98187500000000005</c:v>
                </c:pt>
                <c:pt idx="39990">
                  <c:v>0.98189814814814802</c:v>
                </c:pt>
                <c:pt idx="39991">
                  <c:v>0.98192129629629599</c:v>
                </c:pt>
                <c:pt idx="39992">
                  <c:v>0.98194444444444395</c:v>
                </c:pt>
                <c:pt idx="39993">
                  <c:v>0.98196759259259303</c:v>
                </c:pt>
                <c:pt idx="39994">
                  <c:v>0.981990740740741</c:v>
                </c:pt>
                <c:pt idx="39995">
                  <c:v>0.982025462962963</c:v>
                </c:pt>
                <c:pt idx="39996">
                  <c:v>0.98204861111111097</c:v>
                </c:pt>
                <c:pt idx="39997">
                  <c:v>0.98207175925925905</c:v>
                </c:pt>
                <c:pt idx="39998">
                  <c:v>0.98209490740740801</c:v>
                </c:pt>
                <c:pt idx="39999">
                  <c:v>0.98211805555555498</c:v>
                </c:pt>
                <c:pt idx="40000">
                  <c:v>0.98214120370370395</c:v>
                </c:pt>
                <c:pt idx="40001">
                  <c:v>0.98216435185185202</c:v>
                </c:pt>
                <c:pt idx="40002">
                  <c:v>0.98218749999999999</c:v>
                </c:pt>
                <c:pt idx="40003">
                  <c:v>0.982222222222222</c:v>
                </c:pt>
                <c:pt idx="40004">
                  <c:v>0.98224537037036996</c:v>
                </c:pt>
                <c:pt idx="40005">
                  <c:v>0.98226851851851904</c:v>
                </c:pt>
                <c:pt idx="40006">
                  <c:v>0.98229166666666701</c:v>
                </c:pt>
                <c:pt idx="40007">
                  <c:v>0.98231481481481497</c:v>
                </c:pt>
                <c:pt idx="40008">
                  <c:v>0.98233796296296305</c:v>
                </c:pt>
                <c:pt idx="40009">
                  <c:v>0.98236111111111102</c:v>
                </c:pt>
                <c:pt idx="40010">
                  <c:v>0.98238425925925899</c:v>
                </c:pt>
                <c:pt idx="40011">
                  <c:v>0.98241898148148099</c:v>
                </c:pt>
                <c:pt idx="40012">
                  <c:v>0.98244212962962896</c:v>
                </c:pt>
                <c:pt idx="40013">
                  <c:v>0.98246527777777803</c:v>
                </c:pt>
                <c:pt idx="40014">
                  <c:v>0.982488425925926</c:v>
                </c:pt>
                <c:pt idx="40015">
                  <c:v>0.98251157407407397</c:v>
                </c:pt>
                <c:pt idx="40016">
                  <c:v>0.98253472222222205</c:v>
                </c:pt>
                <c:pt idx="40017">
                  <c:v>0.98255787037037001</c:v>
                </c:pt>
                <c:pt idx="40018">
                  <c:v>0.98258101851851898</c:v>
                </c:pt>
                <c:pt idx="40019">
                  <c:v>0.98260416666666595</c:v>
                </c:pt>
                <c:pt idx="40020">
                  <c:v>0.98263888888888895</c:v>
                </c:pt>
                <c:pt idx="40021">
                  <c:v>0.98266203703703703</c:v>
                </c:pt>
                <c:pt idx="40022">
                  <c:v>0.982685185185185</c:v>
                </c:pt>
                <c:pt idx="40023">
                  <c:v>0.98270833333333296</c:v>
                </c:pt>
                <c:pt idx="40024">
                  <c:v>0.98273148148148204</c:v>
                </c:pt>
                <c:pt idx="40025">
                  <c:v>0.98275462962963001</c:v>
                </c:pt>
                <c:pt idx="40026">
                  <c:v>0.98277777777777797</c:v>
                </c:pt>
                <c:pt idx="40027">
                  <c:v>0.98280092592592605</c:v>
                </c:pt>
                <c:pt idx="40028">
                  <c:v>0.98283564814814794</c:v>
                </c:pt>
                <c:pt idx="40029">
                  <c:v>0.98285879629629602</c:v>
                </c:pt>
                <c:pt idx="40030">
                  <c:v>0.98288194444444399</c:v>
                </c:pt>
                <c:pt idx="40031">
                  <c:v>0.98290509259259295</c:v>
                </c:pt>
                <c:pt idx="40032">
                  <c:v>0.98292824074074103</c:v>
                </c:pt>
                <c:pt idx="40033">
                  <c:v>0.982951388888889</c:v>
                </c:pt>
                <c:pt idx="40034">
                  <c:v>0.98297453703703697</c:v>
                </c:pt>
                <c:pt idx="40035">
                  <c:v>0.98299768518518504</c:v>
                </c:pt>
                <c:pt idx="40036">
                  <c:v>0.98303240740740705</c:v>
                </c:pt>
                <c:pt idx="40037">
                  <c:v>0.98305555555555602</c:v>
                </c:pt>
                <c:pt idx="40038">
                  <c:v>0.98307870370370298</c:v>
                </c:pt>
                <c:pt idx="40039">
                  <c:v>0.98310185185185195</c:v>
                </c:pt>
                <c:pt idx="40040">
                  <c:v>0.98312500000000003</c:v>
                </c:pt>
                <c:pt idx="40041">
                  <c:v>0.98314814814814799</c:v>
                </c:pt>
                <c:pt idx="40042">
                  <c:v>0.98317129629629596</c:v>
                </c:pt>
                <c:pt idx="40043">
                  <c:v>0.98319444444444504</c:v>
                </c:pt>
                <c:pt idx="40044">
                  <c:v>0.983217592592593</c:v>
                </c:pt>
                <c:pt idx="40045">
                  <c:v>0.98325231481481501</c:v>
                </c:pt>
                <c:pt idx="40046">
                  <c:v>0.98327546296296298</c:v>
                </c:pt>
                <c:pt idx="40047">
                  <c:v>0.98329861111111105</c:v>
                </c:pt>
                <c:pt idx="40048">
                  <c:v>0.98332175925925902</c:v>
                </c:pt>
                <c:pt idx="40049">
                  <c:v>0.98334490740740699</c:v>
                </c:pt>
                <c:pt idx="40050">
                  <c:v>0.98336805555555495</c:v>
                </c:pt>
                <c:pt idx="40051">
                  <c:v>0.98339120370370403</c:v>
                </c:pt>
                <c:pt idx="40052">
                  <c:v>0.983414351851852</c:v>
                </c:pt>
                <c:pt idx="40053">
                  <c:v>0.98343749999999996</c:v>
                </c:pt>
                <c:pt idx="40054">
                  <c:v>0.98347222222222197</c:v>
                </c:pt>
                <c:pt idx="40055">
                  <c:v>0.98349537037037005</c:v>
                </c:pt>
                <c:pt idx="40056">
                  <c:v>0.98351851851851901</c:v>
                </c:pt>
                <c:pt idx="40057">
                  <c:v>0.98354166666666598</c:v>
                </c:pt>
                <c:pt idx="40058">
                  <c:v>0.98356481481481495</c:v>
                </c:pt>
                <c:pt idx="40059">
                  <c:v>0.98358796296296302</c:v>
                </c:pt>
                <c:pt idx="40060">
                  <c:v>0.98361111111111099</c:v>
                </c:pt>
                <c:pt idx="40061">
                  <c:v>0.98363425925925896</c:v>
                </c:pt>
                <c:pt idx="40062">
                  <c:v>0.98365740740740704</c:v>
                </c:pt>
                <c:pt idx="40063">
                  <c:v>0.98369212962962904</c:v>
                </c:pt>
                <c:pt idx="40064">
                  <c:v>0.98371527777777801</c:v>
                </c:pt>
                <c:pt idx="40065">
                  <c:v>0.98373842592592597</c:v>
                </c:pt>
                <c:pt idx="40066">
                  <c:v>0.98376157407407405</c:v>
                </c:pt>
                <c:pt idx="40067">
                  <c:v>0.98378472222222202</c:v>
                </c:pt>
                <c:pt idx="40068">
                  <c:v>0.98380787037037098</c:v>
                </c:pt>
                <c:pt idx="40069">
                  <c:v>0.98383101851851895</c:v>
                </c:pt>
                <c:pt idx="40070">
                  <c:v>0.98385416666666703</c:v>
                </c:pt>
                <c:pt idx="40071">
                  <c:v>0.983877314814815</c:v>
                </c:pt>
                <c:pt idx="40072">
                  <c:v>0.983912037037037</c:v>
                </c:pt>
                <c:pt idx="40073">
                  <c:v>0.98393518518518497</c:v>
                </c:pt>
                <c:pt idx="40074">
                  <c:v>0.98395833333333305</c:v>
                </c:pt>
                <c:pt idx="40075">
                  <c:v>0.98398148148148201</c:v>
                </c:pt>
                <c:pt idx="40076">
                  <c:v>0.98400462962962898</c:v>
                </c:pt>
                <c:pt idx="40077">
                  <c:v>0.98402777777777795</c:v>
                </c:pt>
                <c:pt idx="40078">
                  <c:v>0.98405092592592602</c:v>
                </c:pt>
                <c:pt idx="40079">
                  <c:v>0.98407407407407399</c:v>
                </c:pt>
                <c:pt idx="40080">
                  <c:v>0.984108796296296</c:v>
                </c:pt>
                <c:pt idx="40081">
                  <c:v>0.98413194444444396</c:v>
                </c:pt>
                <c:pt idx="40082">
                  <c:v>0.98415509259259304</c:v>
                </c:pt>
                <c:pt idx="40083">
                  <c:v>0.98417824074074101</c:v>
                </c:pt>
                <c:pt idx="40084">
                  <c:v>0.98420138888888897</c:v>
                </c:pt>
                <c:pt idx="40085">
                  <c:v>0.98422453703703705</c:v>
                </c:pt>
                <c:pt idx="40086">
                  <c:v>0.98424768518518502</c:v>
                </c:pt>
                <c:pt idx="40087">
                  <c:v>0.98427083333333298</c:v>
                </c:pt>
                <c:pt idx="40088">
                  <c:v>0.98430555555555599</c:v>
                </c:pt>
                <c:pt idx="40089">
                  <c:v>0.98432870370370396</c:v>
                </c:pt>
                <c:pt idx="40090">
                  <c:v>0.98435185185185203</c:v>
                </c:pt>
                <c:pt idx="40091">
                  <c:v>0.984375</c:v>
                </c:pt>
                <c:pt idx="40092">
                  <c:v>0.98439814814814797</c:v>
                </c:pt>
                <c:pt idx="40093">
                  <c:v>0.98442129629629604</c:v>
                </c:pt>
                <c:pt idx="40094">
                  <c:v>0.98444444444444401</c:v>
                </c:pt>
                <c:pt idx="40095">
                  <c:v>0.98446759259259198</c:v>
                </c:pt>
                <c:pt idx="40096">
                  <c:v>0.98450231481481498</c:v>
                </c:pt>
                <c:pt idx="40097">
                  <c:v>0.98452546296296295</c:v>
                </c:pt>
                <c:pt idx="40098">
                  <c:v>0.98454861111111103</c:v>
                </c:pt>
                <c:pt idx="40099">
                  <c:v>0.98457175925925899</c:v>
                </c:pt>
                <c:pt idx="40100">
                  <c:v>0.98459490740740696</c:v>
                </c:pt>
                <c:pt idx="40101">
                  <c:v>0.98461805555555604</c:v>
                </c:pt>
                <c:pt idx="40102">
                  <c:v>0.984641203703704</c:v>
                </c:pt>
                <c:pt idx="40103">
                  <c:v>0.98466435185185097</c:v>
                </c:pt>
                <c:pt idx="40104">
                  <c:v>0.98468750000000005</c:v>
                </c:pt>
                <c:pt idx="40105">
                  <c:v>0.98472222222222205</c:v>
                </c:pt>
                <c:pt idx="40106">
                  <c:v>0.98474537037037102</c:v>
                </c:pt>
                <c:pt idx="40107">
                  <c:v>0.98476851851851899</c:v>
                </c:pt>
                <c:pt idx="40108">
                  <c:v>0.98479166666666695</c:v>
                </c:pt>
                <c:pt idx="40109">
                  <c:v>0.98481481481481503</c:v>
                </c:pt>
                <c:pt idx="40110">
                  <c:v>0.984837962962963</c:v>
                </c:pt>
                <c:pt idx="40111">
                  <c:v>0.98486111111111097</c:v>
                </c:pt>
                <c:pt idx="40112">
                  <c:v>0.98488425925925904</c:v>
                </c:pt>
                <c:pt idx="40113">
                  <c:v>0.98491898148148105</c:v>
                </c:pt>
                <c:pt idx="40114">
                  <c:v>0.98494212962963001</c:v>
                </c:pt>
                <c:pt idx="40115">
                  <c:v>0.98496527777777798</c:v>
                </c:pt>
                <c:pt idx="40116">
                  <c:v>0.98498842592592595</c:v>
                </c:pt>
                <c:pt idx="40117">
                  <c:v>0.98501157407407403</c:v>
                </c:pt>
                <c:pt idx="40118">
                  <c:v>0.98503472222222199</c:v>
                </c:pt>
                <c:pt idx="40119">
                  <c:v>0.98505787037036996</c:v>
                </c:pt>
                <c:pt idx="40120">
                  <c:v>0.98508101851851904</c:v>
                </c:pt>
                <c:pt idx="40121">
                  <c:v>0.985104166666667</c:v>
                </c:pt>
                <c:pt idx="40122">
                  <c:v>0.98513888888888901</c:v>
                </c:pt>
                <c:pt idx="40123">
                  <c:v>0.98516203703703698</c:v>
                </c:pt>
                <c:pt idx="40124">
                  <c:v>0.98518518518518505</c:v>
                </c:pt>
                <c:pt idx="40125">
                  <c:v>0.98520833333333302</c:v>
                </c:pt>
                <c:pt idx="40126">
                  <c:v>0.98523148148148199</c:v>
                </c:pt>
                <c:pt idx="40127">
                  <c:v>0.98525462962962895</c:v>
                </c:pt>
                <c:pt idx="40128">
                  <c:v>0.98527777777777803</c:v>
                </c:pt>
                <c:pt idx="40129">
                  <c:v>0.985300925925926</c:v>
                </c:pt>
                <c:pt idx="40130">
                  <c:v>0.985335648148148</c:v>
                </c:pt>
                <c:pt idx="40131">
                  <c:v>0.98535879629629597</c:v>
                </c:pt>
                <c:pt idx="40132">
                  <c:v>0.98538194444444405</c:v>
                </c:pt>
                <c:pt idx="40133">
                  <c:v>0.98540509259259301</c:v>
                </c:pt>
                <c:pt idx="40134">
                  <c:v>0.98542824074074098</c:v>
                </c:pt>
                <c:pt idx="40135">
                  <c:v>0.98545138888888895</c:v>
                </c:pt>
                <c:pt idx="40136">
                  <c:v>0.98547453703703702</c:v>
                </c:pt>
                <c:pt idx="40137">
                  <c:v>0.98549768518518499</c:v>
                </c:pt>
                <c:pt idx="40138">
                  <c:v>0.98552083333333296</c:v>
                </c:pt>
                <c:pt idx="40139">
                  <c:v>0.98555555555555496</c:v>
                </c:pt>
                <c:pt idx="40140">
                  <c:v>0.98557870370370404</c:v>
                </c:pt>
                <c:pt idx="40141">
                  <c:v>0.98560185185185201</c:v>
                </c:pt>
                <c:pt idx="40142">
                  <c:v>0.98562499999999997</c:v>
                </c:pt>
                <c:pt idx="40143">
                  <c:v>0.98564814814814805</c:v>
                </c:pt>
                <c:pt idx="40144">
                  <c:v>0.98567129629629602</c:v>
                </c:pt>
                <c:pt idx="40145">
                  <c:v>0.98569444444444498</c:v>
                </c:pt>
                <c:pt idx="40146">
                  <c:v>0.98571759259259295</c:v>
                </c:pt>
                <c:pt idx="40147">
                  <c:v>0.98575231481481496</c:v>
                </c:pt>
                <c:pt idx="40148">
                  <c:v>0.98577546296296303</c:v>
                </c:pt>
                <c:pt idx="40149">
                  <c:v>0.985798611111111</c:v>
                </c:pt>
                <c:pt idx="40150">
                  <c:v>0.98582175925925897</c:v>
                </c:pt>
                <c:pt idx="40151">
                  <c:v>0.98584490740740804</c:v>
                </c:pt>
                <c:pt idx="40152">
                  <c:v>0.98586805555555601</c:v>
                </c:pt>
                <c:pt idx="40153">
                  <c:v>0.98589120370370398</c:v>
                </c:pt>
                <c:pt idx="40154">
                  <c:v>0.98591435185185206</c:v>
                </c:pt>
                <c:pt idx="40155">
                  <c:v>0.98593750000000002</c:v>
                </c:pt>
                <c:pt idx="40156">
                  <c:v>0.98597222222222203</c:v>
                </c:pt>
                <c:pt idx="40157">
                  <c:v>0.98599537037036999</c:v>
                </c:pt>
                <c:pt idx="40158">
                  <c:v>0.98601851851851896</c:v>
                </c:pt>
                <c:pt idx="40159">
                  <c:v>0.98604166666666704</c:v>
                </c:pt>
                <c:pt idx="40160">
                  <c:v>0.986064814814815</c:v>
                </c:pt>
                <c:pt idx="40161">
                  <c:v>0.98608796296296297</c:v>
                </c:pt>
                <c:pt idx="40162">
                  <c:v>0.98611111111111105</c:v>
                </c:pt>
                <c:pt idx="40163">
                  <c:v>0.98613425925925902</c:v>
                </c:pt>
                <c:pt idx="40164">
                  <c:v>0.98615740740740698</c:v>
                </c:pt>
                <c:pt idx="40165">
                  <c:v>0.98619212962962899</c:v>
                </c:pt>
                <c:pt idx="40166">
                  <c:v>0.98621527777777795</c:v>
                </c:pt>
                <c:pt idx="40167">
                  <c:v>0.98623842592592603</c:v>
                </c:pt>
                <c:pt idx="40168">
                  <c:v>0.986261574074074</c:v>
                </c:pt>
                <c:pt idx="40169">
                  <c:v>0.98628472222222197</c:v>
                </c:pt>
                <c:pt idx="40170">
                  <c:v>0.98630787037037004</c:v>
                </c:pt>
                <c:pt idx="40171">
                  <c:v>0.98633101851851901</c:v>
                </c:pt>
                <c:pt idx="40172">
                  <c:v>0.98635416666666598</c:v>
                </c:pt>
                <c:pt idx="40173">
                  <c:v>0.98638888888888898</c:v>
                </c:pt>
                <c:pt idx="40174">
                  <c:v>0.98641203703703695</c:v>
                </c:pt>
                <c:pt idx="40175">
                  <c:v>0.98643518518518503</c:v>
                </c:pt>
                <c:pt idx="40176">
                  <c:v>0.98645833333333299</c:v>
                </c:pt>
                <c:pt idx="40177">
                  <c:v>0.98648148148148096</c:v>
                </c:pt>
                <c:pt idx="40178">
                  <c:v>0.98650462962963004</c:v>
                </c:pt>
                <c:pt idx="40179">
                  <c:v>0.986527777777778</c:v>
                </c:pt>
                <c:pt idx="40180">
                  <c:v>0.98655092592592597</c:v>
                </c:pt>
                <c:pt idx="40181">
                  <c:v>0.98657407407407405</c:v>
                </c:pt>
                <c:pt idx="40182">
                  <c:v>0.98660879629629605</c:v>
                </c:pt>
                <c:pt idx="40183">
                  <c:v>0.98663194444444502</c:v>
                </c:pt>
                <c:pt idx="40184">
                  <c:v>0.98665509259259299</c:v>
                </c:pt>
                <c:pt idx="40185">
                  <c:v>0.98667824074074095</c:v>
                </c:pt>
                <c:pt idx="40186">
                  <c:v>0.98670138888888903</c:v>
                </c:pt>
                <c:pt idx="40187">
                  <c:v>0.986724537037037</c:v>
                </c:pt>
                <c:pt idx="40188">
                  <c:v>0.98674768518518496</c:v>
                </c:pt>
                <c:pt idx="40189">
                  <c:v>0.98677083333333404</c:v>
                </c:pt>
                <c:pt idx="40190">
                  <c:v>0.98679398148148101</c:v>
                </c:pt>
                <c:pt idx="40191">
                  <c:v>0.98682870370370401</c:v>
                </c:pt>
                <c:pt idx="40192">
                  <c:v>0.98685185185185198</c:v>
                </c:pt>
                <c:pt idx="40193">
                  <c:v>0.98687499999999995</c:v>
                </c:pt>
                <c:pt idx="40194">
                  <c:v>0.98689814814814802</c:v>
                </c:pt>
                <c:pt idx="40195">
                  <c:v>0.98692129629629599</c:v>
                </c:pt>
                <c:pt idx="40196">
                  <c:v>0.98694444444444496</c:v>
                </c:pt>
                <c:pt idx="40197">
                  <c:v>0.98696759259259303</c:v>
                </c:pt>
                <c:pt idx="40198">
                  <c:v>0.986990740740741</c:v>
                </c:pt>
                <c:pt idx="40199">
                  <c:v>0.98702546296296301</c:v>
                </c:pt>
                <c:pt idx="40200">
                  <c:v>0.98704861111111097</c:v>
                </c:pt>
                <c:pt idx="40201">
                  <c:v>0.98707175925925905</c:v>
                </c:pt>
                <c:pt idx="40202">
                  <c:v>0.98709490740740702</c:v>
                </c:pt>
                <c:pt idx="40203">
                  <c:v>0.98711805555555598</c:v>
                </c:pt>
                <c:pt idx="40204">
                  <c:v>0.98714120370370395</c:v>
                </c:pt>
                <c:pt idx="40205">
                  <c:v>0.98716435185185203</c:v>
                </c:pt>
                <c:pt idx="40206">
                  <c:v>0.9871875</c:v>
                </c:pt>
                <c:pt idx="40207">
                  <c:v>0.98721064814814796</c:v>
                </c:pt>
                <c:pt idx="40208">
                  <c:v>0.98724537037036997</c:v>
                </c:pt>
                <c:pt idx="40209">
                  <c:v>0.98726851851851904</c:v>
                </c:pt>
                <c:pt idx="40210">
                  <c:v>0.98729166666666701</c:v>
                </c:pt>
                <c:pt idx="40211">
                  <c:v>0.98731481481481498</c:v>
                </c:pt>
                <c:pt idx="40212">
                  <c:v>0.98733796296296295</c:v>
                </c:pt>
                <c:pt idx="40213">
                  <c:v>0.98736111111111102</c:v>
                </c:pt>
                <c:pt idx="40214">
                  <c:v>0.98738425925925899</c:v>
                </c:pt>
                <c:pt idx="40215">
                  <c:v>0.98740740740740696</c:v>
                </c:pt>
                <c:pt idx="40216">
                  <c:v>0.98743055555555603</c:v>
                </c:pt>
                <c:pt idx="40217">
                  <c:v>0.98746527777777804</c:v>
                </c:pt>
                <c:pt idx="40218">
                  <c:v>0.98748842592592601</c:v>
                </c:pt>
                <c:pt idx="40219">
                  <c:v>0.98751157407407397</c:v>
                </c:pt>
                <c:pt idx="40220">
                  <c:v>0.98753472222222205</c:v>
                </c:pt>
                <c:pt idx="40221">
                  <c:v>0.98755787037037002</c:v>
                </c:pt>
                <c:pt idx="40222">
                  <c:v>0.98758101851851798</c:v>
                </c:pt>
                <c:pt idx="40223">
                  <c:v>0.98760416666666695</c:v>
                </c:pt>
                <c:pt idx="40224">
                  <c:v>0.98762731481481503</c:v>
                </c:pt>
                <c:pt idx="40225">
                  <c:v>0.98766203703703703</c:v>
                </c:pt>
                <c:pt idx="40226">
                  <c:v>0.987685185185185</c:v>
                </c:pt>
                <c:pt idx="40227">
                  <c:v>0.98770833333333297</c:v>
                </c:pt>
                <c:pt idx="40228">
                  <c:v>0.98773148148148204</c:v>
                </c:pt>
                <c:pt idx="40229">
                  <c:v>0.98775462962963001</c:v>
                </c:pt>
                <c:pt idx="40230">
                  <c:v>0.98777777777777798</c:v>
                </c:pt>
                <c:pt idx="40231">
                  <c:v>0.98780092592592605</c:v>
                </c:pt>
                <c:pt idx="40232">
                  <c:v>0.98782407407407402</c:v>
                </c:pt>
                <c:pt idx="40233">
                  <c:v>0.98784722222222199</c:v>
                </c:pt>
                <c:pt idx="40234">
                  <c:v>0.98788194444444499</c:v>
                </c:pt>
                <c:pt idx="40235">
                  <c:v>0.98790509259259296</c:v>
                </c:pt>
                <c:pt idx="40236">
                  <c:v>0.98792824074074104</c:v>
                </c:pt>
                <c:pt idx="40237">
                  <c:v>0.987951388888889</c:v>
                </c:pt>
                <c:pt idx="40238">
                  <c:v>0.98797453703703697</c:v>
                </c:pt>
                <c:pt idx="40239">
                  <c:v>0.98799768518518505</c:v>
                </c:pt>
                <c:pt idx="40240">
                  <c:v>0.98802083333333302</c:v>
                </c:pt>
                <c:pt idx="40241">
                  <c:v>0.98804398148148098</c:v>
                </c:pt>
                <c:pt idx="40242">
                  <c:v>0.98806712962962895</c:v>
                </c:pt>
                <c:pt idx="40243">
                  <c:v>0.98810185185185195</c:v>
                </c:pt>
                <c:pt idx="40244">
                  <c:v>0.98812500000000003</c:v>
                </c:pt>
                <c:pt idx="40245">
                  <c:v>0.988148148148148</c:v>
                </c:pt>
                <c:pt idx="40246">
                  <c:v>0.98817129629629596</c:v>
                </c:pt>
                <c:pt idx="40247">
                  <c:v>0.98819444444444404</c:v>
                </c:pt>
                <c:pt idx="40248">
                  <c:v>0.98821759259259301</c:v>
                </c:pt>
                <c:pt idx="40249">
                  <c:v>0.98824074074073998</c:v>
                </c:pt>
                <c:pt idx="40250">
                  <c:v>0.98826388888888905</c:v>
                </c:pt>
                <c:pt idx="40251">
                  <c:v>0.98828703703703702</c:v>
                </c:pt>
                <c:pt idx="40252">
                  <c:v>0.98832175925925903</c:v>
                </c:pt>
                <c:pt idx="40253">
                  <c:v>0.98834490740740699</c:v>
                </c:pt>
                <c:pt idx="40254">
                  <c:v>0.98836805555555496</c:v>
                </c:pt>
                <c:pt idx="40255">
                  <c:v>0.98839120370370404</c:v>
                </c:pt>
                <c:pt idx="40256">
                  <c:v>0.988414351851852</c:v>
                </c:pt>
                <c:pt idx="40257">
                  <c:v>0.98843749999999997</c:v>
                </c:pt>
                <c:pt idx="40258">
                  <c:v>0.98846064814814805</c:v>
                </c:pt>
                <c:pt idx="40259">
                  <c:v>0.98848379629629601</c:v>
                </c:pt>
                <c:pt idx="40260">
                  <c:v>0.98851851851851902</c:v>
                </c:pt>
                <c:pt idx="40261">
                  <c:v>0.98854166666666698</c:v>
                </c:pt>
                <c:pt idx="40262">
                  <c:v>0.98856481481481495</c:v>
                </c:pt>
                <c:pt idx="40263">
                  <c:v>0.98858796296296303</c:v>
                </c:pt>
                <c:pt idx="40264">
                  <c:v>0.988611111111111</c:v>
                </c:pt>
                <c:pt idx="40265">
                  <c:v>0.98863425925925896</c:v>
                </c:pt>
                <c:pt idx="40266">
                  <c:v>0.98865740740740704</c:v>
                </c:pt>
                <c:pt idx="40267">
                  <c:v>0.98868055555555501</c:v>
                </c:pt>
                <c:pt idx="40268">
                  <c:v>0.98870370370370397</c:v>
                </c:pt>
                <c:pt idx="40269">
                  <c:v>0.98873842592592598</c:v>
                </c:pt>
                <c:pt idx="40270">
                  <c:v>0.98876157407407395</c:v>
                </c:pt>
                <c:pt idx="40271">
                  <c:v>0.98878472222222202</c:v>
                </c:pt>
                <c:pt idx="40272">
                  <c:v>0.98880787037037099</c:v>
                </c:pt>
                <c:pt idx="40273">
                  <c:v>0.98883101851851896</c:v>
                </c:pt>
                <c:pt idx="40274">
                  <c:v>0.98885416666666703</c:v>
                </c:pt>
                <c:pt idx="40275">
                  <c:v>0.988877314814815</c:v>
                </c:pt>
                <c:pt idx="40276">
                  <c:v>0.98890046296296297</c:v>
                </c:pt>
                <c:pt idx="40277">
                  <c:v>0.98892361111111104</c:v>
                </c:pt>
                <c:pt idx="40278">
                  <c:v>0.98895833333333305</c:v>
                </c:pt>
                <c:pt idx="40279">
                  <c:v>0.98898148148148202</c:v>
                </c:pt>
                <c:pt idx="40280">
                  <c:v>0.98900462962962898</c:v>
                </c:pt>
                <c:pt idx="40281">
                  <c:v>0.98902777777777795</c:v>
                </c:pt>
                <c:pt idx="40282">
                  <c:v>0.98905092592592603</c:v>
                </c:pt>
                <c:pt idx="40283">
                  <c:v>0.98907407407407399</c:v>
                </c:pt>
                <c:pt idx="40284">
                  <c:v>0.98909722222222196</c:v>
                </c:pt>
                <c:pt idx="40285">
                  <c:v>0.98912037037037004</c:v>
                </c:pt>
                <c:pt idx="40286">
                  <c:v>0.989143518518519</c:v>
                </c:pt>
                <c:pt idx="40287">
                  <c:v>0.98917824074074101</c:v>
                </c:pt>
                <c:pt idx="40288">
                  <c:v>0.98920138888888898</c:v>
                </c:pt>
                <c:pt idx="40289">
                  <c:v>0.98922453703703705</c:v>
                </c:pt>
                <c:pt idx="40290">
                  <c:v>0.98924768518518502</c:v>
                </c:pt>
                <c:pt idx="40291">
                  <c:v>0.98927083333333299</c:v>
                </c:pt>
                <c:pt idx="40292">
                  <c:v>0.98929398148148096</c:v>
                </c:pt>
                <c:pt idx="40293">
                  <c:v>0.98931712962962903</c:v>
                </c:pt>
                <c:pt idx="40294">
                  <c:v>0.989340277777778</c:v>
                </c:pt>
                <c:pt idx="40295">
                  <c:v>0.98936342592592597</c:v>
                </c:pt>
                <c:pt idx="40296">
                  <c:v>0.98939814814814797</c:v>
                </c:pt>
                <c:pt idx="40297">
                  <c:v>0.98942129629629605</c:v>
                </c:pt>
                <c:pt idx="40298">
                  <c:v>0.98944444444444501</c:v>
                </c:pt>
                <c:pt idx="40299">
                  <c:v>0.98946759259259198</c:v>
                </c:pt>
                <c:pt idx="40300">
                  <c:v>0.98949074074073995</c:v>
                </c:pt>
                <c:pt idx="40301">
                  <c:v>0.98951388888888903</c:v>
                </c:pt>
                <c:pt idx="40302">
                  <c:v>0.98953703703703699</c:v>
                </c:pt>
                <c:pt idx="40303">
                  <c:v>0.98956018518518496</c:v>
                </c:pt>
                <c:pt idx="40304">
                  <c:v>0.98959490740740697</c:v>
                </c:pt>
                <c:pt idx="40305">
                  <c:v>0.98961805555555604</c:v>
                </c:pt>
                <c:pt idx="40306">
                  <c:v>0.98964120370370401</c:v>
                </c:pt>
                <c:pt idx="40307">
                  <c:v>0.98966435185185198</c:v>
                </c:pt>
                <c:pt idx="40308">
                  <c:v>0.98968750000000005</c:v>
                </c:pt>
                <c:pt idx="40309">
                  <c:v>0.98971064814814802</c:v>
                </c:pt>
                <c:pt idx="40310">
                  <c:v>0.98973379629629599</c:v>
                </c:pt>
                <c:pt idx="40311">
                  <c:v>0.98975694444444395</c:v>
                </c:pt>
                <c:pt idx="40312">
                  <c:v>0.98979166666666696</c:v>
                </c:pt>
                <c:pt idx="40313">
                  <c:v>0.98981481481481504</c:v>
                </c:pt>
                <c:pt idx="40314">
                  <c:v>0.989837962962963</c:v>
                </c:pt>
                <c:pt idx="40315">
                  <c:v>0.98986111111111097</c:v>
                </c:pt>
                <c:pt idx="40316">
                  <c:v>0.98988425925925905</c:v>
                </c:pt>
                <c:pt idx="40317">
                  <c:v>0.98990740740740801</c:v>
                </c:pt>
                <c:pt idx="40318">
                  <c:v>0.98993055555555498</c:v>
                </c:pt>
                <c:pt idx="40319">
                  <c:v>0.98995370370370395</c:v>
                </c:pt>
                <c:pt idx="40320">
                  <c:v>0.98997685185185202</c:v>
                </c:pt>
                <c:pt idx="40321">
                  <c:v>0.99001157407407403</c:v>
                </c:pt>
                <c:pt idx="40322">
                  <c:v>0.990034722222222</c:v>
                </c:pt>
                <c:pt idx="40323">
                  <c:v>0.99005787037036996</c:v>
                </c:pt>
                <c:pt idx="40324">
                  <c:v>0.99008101851851904</c:v>
                </c:pt>
                <c:pt idx="40325">
                  <c:v>0.99010416666666701</c:v>
                </c:pt>
                <c:pt idx="40326">
                  <c:v>0.99012731481481497</c:v>
                </c:pt>
                <c:pt idx="40327">
                  <c:v>0.99015046296296305</c:v>
                </c:pt>
                <c:pt idx="40328">
                  <c:v>0.99017361111111102</c:v>
                </c:pt>
                <c:pt idx="40329">
                  <c:v>0.99020833333333302</c:v>
                </c:pt>
                <c:pt idx="40330">
                  <c:v>0.99023148148148099</c:v>
                </c:pt>
                <c:pt idx="40331">
                  <c:v>0.99025462962962896</c:v>
                </c:pt>
                <c:pt idx="40332">
                  <c:v>0.99027777777777803</c:v>
                </c:pt>
                <c:pt idx="40333">
                  <c:v>0.990300925925926</c:v>
                </c:pt>
                <c:pt idx="40334">
                  <c:v>0.99032407407407397</c:v>
                </c:pt>
                <c:pt idx="40335">
                  <c:v>0.99034722222222205</c:v>
                </c:pt>
                <c:pt idx="40336">
                  <c:v>0.99037037037037001</c:v>
                </c:pt>
                <c:pt idx="40337">
                  <c:v>0.99039351851851898</c:v>
                </c:pt>
                <c:pt idx="40338">
                  <c:v>0.99042824074074098</c:v>
                </c:pt>
                <c:pt idx="40339">
                  <c:v>0.99045138888888895</c:v>
                </c:pt>
                <c:pt idx="40340">
                  <c:v>0.99047453703703703</c:v>
                </c:pt>
                <c:pt idx="40341">
                  <c:v>0.990497685185185</c:v>
                </c:pt>
                <c:pt idx="40342">
                  <c:v>0.99052083333333296</c:v>
                </c:pt>
                <c:pt idx="40343">
                  <c:v>0.99054398148148104</c:v>
                </c:pt>
                <c:pt idx="40344">
                  <c:v>0.99056712962962901</c:v>
                </c:pt>
                <c:pt idx="40345">
                  <c:v>0.99060185185185201</c:v>
                </c:pt>
                <c:pt idx="40346">
                  <c:v>0.99062499999999998</c:v>
                </c:pt>
                <c:pt idx="40347">
                  <c:v>0.99064814814814794</c:v>
                </c:pt>
                <c:pt idx="40348">
                  <c:v>0.99067129629629602</c:v>
                </c:pt>
                <c:pt idx="40349">
                  <c:v>0.99069444444444399</c:v>
                </c:pt>
                <c:pt idx="40350">
                  <c:v>0.99071759259259295</c:v>
                </c:pt>
                <c:pt idx="40351">
                  <c:v>0.99074074074074103</c:v>
                </c:pt>
                <c:pt idx="40352">
                  <c:v>0.990763888888889</c:v>
                </c:pt>
                <c:pt idx="40353">
                  <c:v>0.99078703703703697</c:v>
                </c:pt>
                <c:pt idx="40354">
                  <c:v>0.99082175925925897</c:v>
                </c:pt>
                <c:pt idx="40355">
                  <c:v>0.99084490740740705</c:v>
                </c:pt>
                <c:pt idx="40356">
                  <c:v>0.99086805555555602</c:v>
                </c:pt>
                <c:pt idx="40357">
                  <c:v>0.99089120370370398</c:v>
                </c:pt>
                <c:pt idx="40358">
                  <c:v>0.99091435185185195</c:v>
                </c:pt>
                <c:pt idx="40359">
                  <c:v>0.99093750000000003</c:v>
                </c:pt>
                <c:pt idx="40360">
                  <c:v>0.99096064814814799</c:v>
                </c:pt>
                <c:pt idx="40361">
                  <c:v>0.99098379629629596</c:v>
                </c:pt>
                <c:pt idx="40362">
                  <c:v>0.99100694444444404</c:v>
                </c:pt>
                <c:pt idx="40363">
                  <c:v>0.99104166666666704</c:v>
                </c:pt>
                <c:pt idx="40364">
                  <c:v>0.99106481481481501</c:v>
                </c:pt>
                <c:pt idx="40365">
                  <c:v>0.99108796296296298</c:v>
                </c:pt>
                <c:pt idx="40366">
                  <c:v>0.99111111111111105</c:v>
                </c:pt>
                <c:pt idx="40367">
                  <c:v>0.99113425925925902</c:v>
                </c:pt>
                <c:pt idx="40368">
                  <c:v>0.99115740740740699</c:v>
                </c:pt>
                <c:pt idx="40369">
                  <c:v>0.99118055555555495</c:v>
                </c:pt>
                <c:pt idx="40370">
                  <c:v>0.99120370370370403</c:v>
                </c:pt>
                <c:pt idx="40371">
                  <c:v>0.99123842592592604</c:v>
                </c:pt>
                <c:pt idx="40372">
                  <c:v>0.991261574074074</c:v>
                </c:pt>
                <c:pt idx="40373">
                  <c:v>0.99128472222222197</c:v>
                </c:pt>
                <c:pt idx="40374">
                  <c:v>0.99130787037037005</c:v>
                </c:pt>
                <c:pt idx="40375">
                  <c:v>0.99133101851851901</c:v>
                </c:pt>
                <c:pt idx="40376">
                  <c:v>0.99135416666666598</c:v>
                </c:pt>
                <c:pt idx="40377">
                  <c:v>0.99137731481481495</c:v>
                </c:pt>
                <c:pt idx="40378">
                  <c:v>0.99140046296296302</c:v>
                </c:pt>
                <c:pt idx="40379">
                  <c:v>0.99142361111111099</c:v>
                </c:pt>
                <c:pt idx="40380">
                  <c:v>0.991458333333333</c:v>
                </c:pt>
                <c:pt idx="40381">
                  <c:v>0.99148148148148096</c:v>
                </c:pt>
                <c:pt idx="40382">
                  <c:v>0.99150462962962904</c:v>
                </c:pt>
                <c:pt idx="40383">
                  <c:v>0.99152777777777801</c:v>
                </c:pt>
                <c:pt idx="40384">
                  <c:v>0.99155092592592597</c:v>
                </c:pt>
                <c:pt idx="40385">
                  <c:v>0.99157407407407405</c:v>
                </c:pt>
                <c:pt idx="40386">
                  <c:v>0.99159722222222202</c:v>
                </c:pt>
                <c:pt idx="40387">
                  <c:v>0.99162037037036999</c:v>
                </c:pt>
                <c:pt idx="40388">
                  <c:v>0.99164351851851895</c:v>
                </c:pt>
                <c:pt idx="40389">
                  <c:v>0.99167824074074096</c:v>
                </c:pt>
                <c:pt idx="40390">
                  <c:v>0.99170138888888903</c:v>
                </c:pt>
                <c:pt idx="40391">
                  <c:v>0.991724537037037</c:v>
                </c:pt>
                <c:pt idx="40392">
                  <c:v>0.99174768518518497</c:v>
                </c:pt>
                <c:pt idx="40393">
                  <c:v>0.99177083333333305</c:v>
                </c:pt>
                <c:pt idx="40394">
                  <c:v>0.99179398148148201</c:v>
                </c:pt>
                <c:pt idx="40395">
                  <c:v>0.99181712962962898</c:v>
                </c:pt>
                <c:pt idx="40396">
                  <c:v>0.99184027777777795</c:v>
                </c:pt>
                <c:pt idx="40397">
                  <c:v>0.99187499999999995</c:v>
                </c:pt>
                <c:pt idx="40398">
                  <c:v>0.99189814814814803</c:v>
                </c:pt>
                <c:pt idx="40399">
                  <c:v>0.991921296296296</c:v>
                </c:pt>
                <c:pt idx="40400">
                  <c:v>0.99194444444444396</c:v>
                </c:pt>
                <c:pt idx="40401">
                  <c:v>0.99196759259259304</c:v>
                </c:pt>
                <c:pt idx="40402">
                  <c:v>0.99199074074074101</c:v>
                </c:pt>
                <c:pt idx="40403">
                  <c:v>0.99201388888888897</c:v>
                </c:pt>
                <c:pt idx="40404">
                  <c:v>0.99203703703703705</c:v>
                </c:pt>
                <c:pt idx="40405">
                  <c:v>0.99206018518518502</c:v>
                </c:pt>
                <c:pt idx="40406">
                  <c:v>0.99209490740740702</c:v>
                </c:pt>
                <c:pt idx="40407">
                  <c:v>0.99211805555555599</c:v>
                </c:pt>
                <c:pt idx="40408">
                  <c:v>0.99214120370370396</c:v>
                </c:pt>
                <c:pt idx="40409">
                  <c:v>0.99216435185185203</c:v>
                </c:pt>
                <c:pt idx="40410">
                  <c:v>0.9921875</c:v>
                </c:pt>
                <c:pt idx="40411">
                  <c:v>0.99221064814814797</c:v>
                </c:pt>
                <c:pt idx="40412">
                  <c:v>0.99223379629629604</c:v>
                </c:pt>
                <c:pt idx="40413">
                  <c:v>0.99225694444444401</c:v>
                </c:pt>
                <c:pt idx="40414">
                  <c:v>0.99228009259259298</c:v>
                </c:pt>
                <c:pt idx="40415">
                  <c:v>0.99231481481481498</c:v>
                </c:pt>
                <c:pt idx="40416">
                  <c:v>0.99233796296296295</c:v>
                </c:pt>
                <c:pt idx="40417">
                  <c:v>0.99236111111111103</c:v>
                </c:pt>
                <c:pt idx="40418">
                  <c:v>0.99238425925925899</c:v>
                </c:pt>
                <c:pt idx="40419">
                  <c:v>0.99240740740740696</c:v>
                </c:pt>
                <c:pt idx="40420">
                  <c:v>0.99243055555555604</c:v>
                </c:pt>
                <c:pt idx="40421">
                  <c:v>0.992453703703704</c:v>
                </c:pt>
                <c:pt idx="40422">
                  <c:v>0.99247685185185097</c:v>
                </c:pt>
                <c:pt idx="40423">
                  <c:v>0.99251157407407398</c:v>
                </c:pt>
                <c:pt idx="40424">
                  <c:v>0.99253472222222205</c:v>
                </c:pt>
                <c:pt idx="40425">
                  <c:v>0.99255787037037102</c:v>
                </c:pt>
                <c:pt idx="40426">
                  <c:v>0.99258101851851899</c:v>
                </c:pt>
                <c:pt idx="40427">
                  <c:v>0.99260416666666695</c:v>
                </c:pt>
                <c:pt idx="40428">
                  <c:v>0.99262731481481503</c:v>
                </c:pt>
                <c:pt idx="40429">
                  <c:v>0.992650462962963</c:v>
                </c:pt>
                <c:pt idx="40430">
                  <c:v>0.99267361111111097</c:v>
                </c:pt>
                <c:pt idx="40431">
                  <c:v>0.99270833333333297</c:v>
                </c:pt>
                <c:pt idx="40432">
                  <c:v>0.99273148148148205</c:v>
                </c:pt>
                <c:pt idx="40433">
                  <c:v>0.99275462962963001</c:v>
                </c:pt>
                <c:pt idx="40434">
                  <c:v>0.99277777777777798</c:v>
                </c:pt>
                <c:pt idx="40435">
                  <c:v>0.99280092592592595</c:v>
                </c:pt>
                <c:pt idx="40436">
                  <c:v>0.99282407407407403</c:v>
                </c:pt>
                <c:pt idx="40437">
                  <c:v>0.99284722222222199</c:v>
                </c:pt>
                <c:pt idx="40438">
                  <c:v>0.99287037037036996</c:v>
                </c:pt>
                <c:pt idx="40439">
                  <c:v>0.99289351851851904</c:v>
                </c:pt>
                <c:pt idx="40440">
                  <c:v>0.99292824074074104</c:v>
                </c:pt>
                <c:pt idx="40441">
                  <c:v>0.99295138888888901</c:v>
                </c:pt>
                <c:pt idx="40442">
                  <c:v>0.99297453703703698</c:v>
                </c:pt>
                <c:pt idx="40443">
                  <c:v>0.99299768518518505</c:v>
                </c:pt>
                <c:pt idx="40444">
                  <c:v>0.99302083333333302</c:v>
                </c:pt>
                <c:pt idx="40445">
                  <c:v>0.99304398148148099</c:v>
                </c:pt>
                <c:pt idx="40446">
                  <c:v>0.99306712962962895</c:v>
                </c:pt>
                <c:pt idx="40447">
                  <c:v>0.99309027777777803</c:v>
                </c:pt>
                <c:pt idx="40448">
                  <c:v>0.993113425925926</c:v>
                </c:pt>
                <c:pt idx="40449">
                  <c:v>0.993148148148148</c:v>
                </c:pt>
                <c:pt idx="40450">
                  <c:v>0.99317129629629597</c:v>
                </c:pt>
                <c:pt idx="40451">
                  <c:v>0.99319444444444405</c:v>
                </c:pt>
                <c:pt idx="40452">
                  <c:v>0.99321759259259301</c:v>
                </c:pt>
                <c:pt idx="40453">
                  <c:v>0.99324074074074098</c:v>
                </c:pt>
                <c:pt idx="40454">
                  <c:v>0.99326388888888895</c:v>
                </c:pt>
                <c:pt idx="40455">
                  <c:v>0.99328703703703702</c:v>
                </c:pt>
                <c:pt idx="40456">
                  <c:v>0.99331018518518499</c:v>
                </c:pt>
                <c:pt idx="40457">
                  <c:v>0.99333333333333296</c:v>
                </c:pt>
                <c:pt idx="40458">
                  <c:v>0.99336805555555496</c:v>
                </c:pt>
                <c:pt idx="40459">
                  <c:v>0.99339120370370404</c:v>
                </c:pt>
                <c:pt idx="40460">
                  <c:v>0.99341435185185201</c:v>
                </c:pt>
                <c:pt idx="40461">
                  <c:v>0.99343749999999997</c:v>
                </c:pt>
                <c:pt idx="40462">
                  <c:v>0.99346064814814805</c:v>
                </c:pt>
                <c:pt idx="40463">
                  <c:v>0.99348379629629602</c:v>
                </c:pt>
                <c:pt idx="40464">
                  <c:v>0.99350694444444398</c:v>
                </c:pt>
                <c:pt idx="40465">
                  <c:v>0.99353009259259295</c:v>
                </c:pt>
                <c:pt idx="40466">
                  <c:v>0.99356481481481496</c:v>
                </c:pt>
                <c:pt idx="40467">
                  <c:v>0.99358796296296303</c:v>
                </c:pt>
                <c:pt idx="40468">
                  <c:v>0.993611111111111</c:v>
                </c:pt>
                <c:pt idx="40469">
                  <c:v>0.99363425925925897</c:v>
                </c:pt>
                <c:pt idx="40470">
                  <c:v>0.99365740740740804</c:v>
                </c:pt>
                <c:pt idx="40471">
                  <c:v>0.99368055555555601</c:v>
                </c:pt>
                <c:pt idx="40472">
                  <c:v>0.99370370370370398</c:v>
                </c:pt>
                <c:pt idx="40473">
                  <c:v>0.99372685185185206</c:v>
                </c:pt>
                <c:pt idx="40474">
                  <c:v>0.99375000000000002</c:v>
                </c:pt>
                <c:pt idx="40475">
                  <c:v>0.99378472222222203</c:v>
                </c:pt>
                <c:pt idx="40476">
                  <c:v>0.99380787037036999</c:v>
                </c:pt>
                <c:pt idx="40477">
                  <c:v>0.99383101851851896</c:v>
                </c:pt>
                <c:pt idx="40478">
                  <c:v>0.99385416666666704</c:v>
                </c:pt>
                <c:pt idx="40479">
                  <c:v>0.993877314814815</c:v>
                </c:pt>
                <c:pt idx="40480">
                  <c:v>0.99390046296296297</c:v>
                </c:pt>
                <c:pt idx="40481">
                  <c:v>0.99392361111111105</c:v>
                </c:pt>
                <c:pt idx="40482">
                  <c:v>0.99394675925925902</c:v>
                </c:pt>
                <c:pt idx="40483">
                  <c:v>0.99398148148148202</c:v>
                </c:pt>
                <c:pt idx="40484">
                  <c:v>0.99400462962962899</c:v>
                </c:pt>
                <c:pt idx="40485">
                  <c:v>0.99402777777777795</c:v>
                </c:pt>
                <c:pt idx="40486">
                  <c:v>0.99405092592592603</c:v>
                </c:pt>
                <c:pt idx="40487">
                  <c:v>0.994074074074074</c:v>
                </c:pt>
                <c:pt idx="40488">
                  <c:v>0.99409722222222197</c:v>
                </c:pt>
                <c:pt idx="40489">
                  <c:v>0.99412037037037004</c:v>
                </c:pt>
                <c:pt idx="40490">
                  <c:v>0.99414351851851901</c:v>
                </c:pt>
                <c:pt idx="40491">
                  <c:v>0.99417824074074101</c:v>
                </c:pt>
                <c:pt idx="40492">
                  <c:v>0.99420138888888898</c:v>
                </c:pt>
                <c:pt idx="40493">
                  <c:v>0.99422453703703695</c:v>
                </c:pt>
                <c:pt idx="40494">
                  <c:v>0.99424768518518503</c:v>
                </c:pt>
                <c:pt idx="40495">
                  <c:v>0.99427083333333299</c:v>
                </c:pt>
                <c:pt idx="40496">
                  <c:v>0.99429398148148096</c:v>
                </c:pt>
                <c:pt idx="40497">
                  <c:v>0.99431712962962904</c:v>
                </c:pt>
                <c:pt idx="40498">
                  <c:v>0.994340277777778</c:v>
                </c:pt>
                <c:pt idx="40499">
                  <c:v>0.99436342592592597</c:v>
                </c:pt>
                <c:pt idx="40500">
                  <c:v>0.99439814814814798</c:v>
                </c:pt>
                <c:pt idx="40501">
                  <c:v>0.99442129629629605</c:v>
                </c:pt>
                <c:pt idx="40502">
                  <c:v>0.99444444444444502</c:v>
                </c:pt>
                <c:pt idx="40503">
                  <c:v>0.99446759259259199</c:v>
                </c:pt>
                <c:pt idx="40504">
                  <c:v>0.99449074074073995</c:v>
                </c:pt>
                <c:pt idx="40505">
                  <c:v>0.99451388888888903</c:v>
                </c:pt>
                <c:pt idx="40506">
                  <c:v>0.994537037037037</c:v>
                </c:pt>
                <c:pt idx="40507">
                  <c:v>0.99456018518518496</c:v>
                </c:pt>
                <c:pt idx="40508">
                  <c:v>0.99458333333333304</c:v>
                </c:pt>
                <c:pt idx="40509">
                  <c:v>0.99461805555555605</c:v>
                </c:pt>
                <c:pt idx="40510">
                  <c:v>0.99464120370370401</c:v>
                </c:pt>
                <c:pt idx="40511">
                  <c:v>0.99466435185185198</c:v>
                </c:pt>
                <c:pt idx="40512">
                  <c:v>0.99468749999999995</c:v>
                </c:pt>
                <c:pt idx="40513">
                  <c:v>0.99471064814814802</c:v>
                </c:pt>
                <c:pt idx="40514">
                  <c:v>0.99473379629629599</c:v>
                </c:pt>
                <c:pt idx="40515">
                  <c:v>0.99475694444444396</c:v>
                </c:pt>
                <c:pt idx="40516">
                  <c:v>0.99478009259259303</c:v>
                </c:pt>
                <c:pt idx="40517">
                  <c:v>0.994803240740741</c:v>
                </c:pt>
                <c:pt idx="40518">
                  <c:v>0.99483796296296301</c:v>
                </c:pt>
                <c:pt idx="40519">
                  <c:v>0.99486111111111097</c:v>
                </c:pt>
                <c:pt idx="40520">
                  <c:v>0.99488425925925905</c:v>
                </c:pt>
                <c:pt idx="40521">
                  <c:v>0.99490740740740702</c:v>
                </c:pt>
                <c:pt idx="40522">
                  <c:v>0.99493055555555499</c:v>
                </c:pt>
                <c:pt idx="40523">
                  <c:v>0.99495370370370295</c:v>
                </c:pt>
                <c:pt idx="40524">
                  <c:v>0.99497685185185203</c:v>
                </c:pt>
                <c:pt idx="40525">
                  <c:v>0.995</c:v>
                </c:pt>
                <c:pt idx="40526">
                  <c:v>0.995034722222222</c:v>
                </c:pt>
                <c:pt idx="40527">
                  <c:v>0.99505787037036997</c:v>
                </c:pt>
                <c:pt idx="40528">
                  <c:v>0.99508101851851904</c:v>
                </c:pt>
                <c:pt idx="40529">
                  <c:v>0.99510416666666701</c:v>
                </c:pt>
                <c:pt idx="40530">
                  <c:v>0.99512731481481498</c:v>
                </c:pt>
                <c:pt idx="40531">
                  <c:v>0.99515046296296295</c:v>
                </c:pt>
                <c:pt idx="40532">
                  <c:v>0.99517361111111102</c:v>
                </c:pt>
                <c:pt idx="40533">
                  <c:v>0.99519675925925899</c:v>
                </c:pt>
                <c:pt idx="40534">
                  <c:v>0.99521990740740696</c:v>
                </c:pt>
                <c:pt idx="40535">
                  <c:v>0.99525462962962996</c:v>
                </c:pt>
                <c:pt idx="40536">
                  <c:v>0.99527777777777804</c:v>
                </c:pt>
                <c:pt idx="40537">
                  <c:v>0.99530092592592601</c:v>
                </c:pt>
                <c:pt idx="40538">
                  <c:v>0.99532407407407397</c:v>
                </c:pt>
                <c:pt idx="40539">
                  <c:v>0.99534722222222205</c:v>
                </c:pt>
                <c:pt idx="40540">
                  <c:v>0.99537037037037002</c:v>
                </c:pt>
                <c:pt idx="40541">
                  <c:v>0.99539351851851798</c:v>
                </c:pt>
                <c:pt idx="40542">
                  <c:v>0.99542824074074099</c:v>
                </c:pt>
                <c:pt idx="40543">
                  <c:v>0.99545138888888896</c:v>
                </c:pt>
                <c:pt idx="40544">
                  <c:v>0.99547453703703703</c:v>
                </c:pt>
                <c:pt idx="40545">
                  <c:v>0.995497685185185</c:v>
                </c:pt>
                <c:pt idx="40546">
                  <c:v>0.99552083333333297</c:v>
                </c:pt>
                <c:pt idx="40547">
                  <c:v>0.99554398148148104</c:v>
                </c:pt>
                <c:pt idx="40548">
                  <c:v>0.99556712962962901</c:v>
                </c:pt>
                <c:pt idx="40549">
                  <c:v>0.99559027777777798</c:v>
                </c:pt>
                <c:pt idx="40550">
                  <c:v>0.99561342592592605</c:v>
                </c:pt>
                <c:pt idx="40551">
                  <c:v>0.99564814814814795</c:v>
                </c:pt>
                <c:pt idx="40552">
                  <c:v>0.99567129629629603</c:v>
                </c:pt>
                <c:pt idx="40553">
                  <c:v>0.99569444444444499</c:v>
                </c:pt>
                <c:pt idx="40554">
                  <c:v>0.99571759259259296</c:v>
                </c:pt>
                <c:pt idx="40555">
                  <c:v>0.99574074074074104</c:v>
                </c:pt>
                <c:pt idx="40556">
                  <c:v>0.995763888888889</c:v>
                </c:pt>
                <c:pt idx="40557">
                  <c:v>0.99578703703703697</c:v>
                </c:pt>
                <c:pt idx="40558">
                  <c:v>0.99581018518518505</c:v>
                </c:pt>
                <c:pt idx="40559">
                  <c:v>0.99583333333333302</c:v>
                </c:pt>
                <c:pt idx="40560">
                  <c:v>0.99586805555555602</c:v>
                </c:pt>
                <c:pt idx="40561">
                  <c:v>0.99589120370370399</c:v>
                </c:pt>
                <c:pt idx="40562">
                  <c:v>0.99591435185185195</c:v>
                </c:pt>
                <c:pt idx="40563">
                  <c:v>0.99593750000000003</c:v>
                </c:pt>
                <c:pt idx="40564">
                  <c:v>0.995960648148148</c:v>
                </c:pt>
                <c:pt idx="40565">
                  <c:v>0.99598379629629596</c:v>
                </c:pt>
                <c:pt idx="40566">
                  <c:v>0.99600694444444404</c:v>
                </c:pt>
                <c:pt idx="40567">
                  <c:v>0.99603009259259301</c:v>
                </c:pt>
                <c:pt idx="40568">
                  <c:v>0.99606481481481501</c:v>
                </c:pt>
                <c:pt idx="40569">
                  <c:v>0.99608796296296298</c:v>
                </c:pt>
                <c:pt idx="40570">
                  <c:v>0.99611111111111095</c:v>
                </c:pt>
                <c:pt idx="40571">
                  <c:v>0.99613425925925903</c:v>
                </c:pt>
                <c:pt idx="40572">
                  <c:v>0.99615740740740699</c:v>
                </c:pt>
                <c:pt idx="40573">
                  <c:v>0.99618055555555496</c:v>
                </c:pt>
                <c:pt idx="40574">
                  <c:v>0.99620370370370404</c:v>
                </c:pt>
                <c:pt idx="40575">
                  <c:v>0.996226851851852</c:v>
                </c:pt>
                <c:pt idx="40576">
                  <c:v>0.99624999999999997</c:v>
                </c:pt>
                <c:pt idx="40577">
                  <c:v>0.99628472222222197</c:v>
                </c:pt>
                <c:pt idx="40578">
                  <c:v>0.99630787037037005</c:v>
                </c:pt>
                <c:pt idx="40579">
                  <c:v>0.99633101851851902</c:v>
                </c:pt>
                <c:pt idx="40580">
                  <c:v>0.99635416666666698</c:v>
                </c:pt>
                <c:pt idx="40581">
                  <c:v>0.99637731481481495</c:v>
                </c:pt>
                <c:pt idx="40582">
                  <c:v>0.99640046296296303</c:v>
                </c:pt>
                <c:pt idx="40583">
                  <c:v>0.996423611111111</c:v>
                </c:pt>
                <c:pt idx="40584">
                  <c:v>0.99644675925925896</c:v>
                </c:pt>
                <c:pt idx="40585">
                  <c:v>0.99648148148148097</c:v>
                </c:pt>
                <c:pt idx="40586">
                  <c:v>0.99650462962962905</c:v>
                </c:pt>
                <c:pt idx="40587">
                  <c:v>0.99652777777777801</c:v>
                </c:pt>
                <c:pt idx="40588">
                  <c:v>0.99655092592592598</c:v>
                </c:pt>
                <c:pt idx="40589">
                  <c:v>0.99657407407407395</c:v>
                </c:pt>
                <c:pt idx="40590">
                  <c:v>0.99659722222222202</c:v>
                </c:pt>
                <c:pt idx="40591">
                  <c:v>0.99662037037036999</c:v>
                </c:pt>
                <c:pt idx="40592">
                  <c:v>0.99664351851851896</c:v>
                </c:pt>
                <c:pt idx="40593">
                  <c:v>0.99666666666666703</c:v>
                </c:pt>
                <c:pt idx="40594">
                  <c:v>0.99670138888888904</c:v>
                </c:pt>
                <c:pt idx="40595">
                  <c:v>0.99672453703703701</c:v>
                </c:pt>
                <c:pt idx="40596">
                  <c:v>0.99674768518518497</c:v>
                </c:pt>
                <c:pt idx="40597">
                  <c:v>0.99677083333333305</c:v>
                </c:pt>
                <c:pt idx="40598">
                  <c:v>0.99679398148148202</c:v>
                </c:pt>
                <c:pt idx="40599">
                  <c:v>0.99681712962962898</c:v>
                </c:pt>
                <c:pt idx="40600">
                  <c:v>0.99684027777777795</c:v>
                </c:pt>
                <c:pt idx="40601">
                  <c:v>0.99686342592592603</c:v>
                </c:pt>
                <c:pt idx="40602">
                  <c:v>0.99689814814814803</c:v>
                </c:pt>
                <c:pt idx="40603">
                  <c:v>0.996921296296296</c:v>
                </c:pt>
                <c:pt idx="40604">
                  <c:v>0.99694444444444397</c:v>
                </c:pt>
                <c:pt idx="40605">
                  <c:v>0.99696759259259304</c:v>
                </c:pt>
                <c:pt idx="40606">
                  <c:v>0.99699074074074101</c:v>
                </c:pt>
                <c:pt idx="40607">
                  <c:v>0.99701388888888898</c:v>
                </c:pt>
                <c:pt idx="40608">
                  <c:v>0.99703703703703705</c:v>
                </c:pt>
                <c:pt idx="40609">
                  <c:v>0.99706018518518502</c:v>
                </c:pt>
                <c:pt idx="40610">
                  <c:v>0.99708333333333299</c:v>
                </c:pt>
                <c:pt idx="40611">
                  <c:v>0.99711805555555599</c:v>
                </c:pt>
                <c:pt idx="40612">
                  <c:v>0.99714120370370396</c:v>
                </c:pt>
                <c:pt idx="40613">
                  <c:v>0.99716435185185204</c:v>
                </c:pt>
                <c:pt idx="40614">
                  <c:v>0.9971875</c:v>
                </c:pt>
                <c:pt idx="40615">
                  <c:v>0.99721064814814797</c:v>
                </c:pt>
                <c:pt idx="40616">
                  <c:v>0.99723379629629605</c:v>
                </c:pt>
                <c:pt idx="40617">
                  <c:v>0.99725694444444402</c:v>
                </c:pt>
                <c:pt idx="40618">
                  <c:v>0.99728009259259298</c:v>
                </c:pt>
                <c:pt idx="40619">
                  <c:v>0.99730324074073995</c:v>
                </c:pt>
                <c:pt idx="40620">
                  <c:v>0.99733796296296295</c:v>
                </c:pt>
                <c:pt idx="40621">
                  <c:v>0.99736111111111103</c:v>
                </c:pt>
                <c:pt idx="40622">
                  <c:v>0.997384259259259</c:v>
                </c:pt>
                <c:pt idx="40623">
                  <c:v>0.99740740740740697</c:v>
                </c:pt>
                <c:pt idx="40624">
                  <c:v>0.99743055555555504</c:v>
                </c:pt>
                <c:pt idx="40625">
                  <c:v>0.99745370370370401</c:v>
                </c:pt>
                <c:pt idx="40626">
                  <c:v>0.99747685185185198</c:v>
                </c:pt>
                <c:pt idx="40627">
                  <c:v>0.99750000000000005</c:v>
                </c:pt>
                <c:pt idx="40628">
                  <c:v>0.99753472222222195</c:v>
                </c:pt>
                <c:pt idx="40629">
                  <c:v>0.99755787037037003</c:v>
                </c:pt>
                <c:pt idx="40630">
                  <c:v>0.99758101851851899</c:v>
                </c:pt>
                <c:pt idx="40631">
                  <c:v>0.99760416666666596</c:v>
                </c:pt>
                <c:pt idx="40632">
                  <c:v>0.99762731481481504</c:v>
                </c:pt>
                <c:pt idx="40633">
                  <c:v>0.997650462962963</c:v>
                </c:pt>
                <c:pt idx="40634">
                  <c:v>0.99767361111111097</c:v>
                </c:pt>
                <c:pt idx="40635">
                  <c:v>0.99769675925925905</c:v>
                </c:pt>
                <c:pt idx="40636">
                  <c:v>0.99773148148148105</c:v>
                </c:pt>
                <c:pt idx="40637">
                  <c:v>0.99775462962963002</c:v>
                </c:pt>
                <c:pt idx="40638">
                  <c:v>0.99777777777777799</c:v>
                </c:pt>
                <c:pt idx="40639">
                  <c:v>0.99780092592592595</c:v>
                </c:pt>
                <c:pt idx="40640">
                  <c:v>0.99782407407407403</c:v>
                </c:pt>
                <c:pt idx="40641">
                  <c:v>0.997847222222222</c:v>
                </c:pt>
                <c:pt idx="40642">
                  <c:v>0.99787037037036996</c:v>
                </c:pt>
                <c:pt idx="40643">
                  <c:v>0.99789351851851904</c:v>
                </c:pt>
                <c:pt idx="40644">
                  <c:v>0.99791666666666701</c:v>
                </c:pt>
                <c:pt idx="40645">
                  <c:v>0.99795138888888901</c:v>
                </c:pt>
                <c:pt idx="40646">
                  <c:v>0.99797453703703698</c:v>
                </c:pt>
                <c:pt idx="40647">
                  <c:v>0.99799768518518495</c:v>
                </c:pt>
                <c:pt idx="40648">
                  <c:v>0.99802083333333402</c:v>
                </c:pt>
                <c:pt idx="40649">
                  <c:v>0.99804398148148099</c:v>
                </c:pt>
                <c:pt idx="40650">
                  <c:v>0.99806712962962896</c:v>
                </c:pt>
                <c:pt idx="40651">
                  <c:v>0.99809027777777803</c:v>
                </c:pt>
                <c:pt idx="40652">
                  <c:v>0.998113425925926</c:v>
                </c:pt>
                <c:pt idx="40653">
                  <c:v>0.99814814814814801</c:v>
                </c:pt>
                <c:pt idx="40654">
                  <c:v>0.99817129629629597</c:v>
                </c:pt>
                <c:pt idx="40655">
                  <c:v>0.99819444444444505</c:v>
                </c:pt>
                <c:pt idx="40656">
                  <c:v>0.99821759259259302</c:v>
                </c:pt>
                <c:pt idx="40657">
                  <c:v>0.99824074074074098</c:v>
                </c:pt>
                <c:pt idx="40658">
                  <c:v>0.99826388888888895</c:v>
                </c:pt>
                <c:pt idx="40659">
                  <c:v>0.99828703703703703</c:v>
                </c:pt>
                <c:pt idx="40660">
                  <c:v>0.998310185185185</c:v>
                </c:pt>
                <c:pt idx="40661">
                  <c:v>0.99833333333333296</c:v>
                </c:pt>
                <c:pt idx="40662">
                  <c:v>0.99836805555555497</c:v>
                </c:pt>
                <c:pt idx="40663">
                  <c:v>0.99839120370370404</c:v>
                </c:pt>
                <c:pt idx="40664">
                  <c:v>0.99841435185185201</c:v>
                </c:pt>
                <c:pt idx="40665">
                  <c:v>0.99843749999999998</c:v>
                </c:pt>
                <c:pt idx="40666">
                  <c:v>0.99846064814814794</c:v>
                </c:pt>
                <c:pt idx="40667">
                  <c:v>0.99848379629629602</c:v>
                </c:pt>
                <c:pt idx="40668">
                  <c:v>0.99850694444444399</c:v>
                </c:pt>
                <c:pt idx="40669">
                  <c:v>0.99853009259259295</c:v>
                </c:pt>
                <c:pt idx="40670">
                  <c:v>0.99855324074074103</c:v>
                </c:pt>
                <c:pt idx="40671">
                  <c:v>0.99858796296296304</c:v>
                </c:pt>
                <c:pt idx="40672">
                  <c:v>0.99861111111111101</c:v>
                </c:pt>
                <c:pt idx="40673">
                  <c:v>0.99863425925925897</c:v>
                </c:pt>
                <c:pt idx="40674">
                  <c:v>0.99865740740740705</c:v>
                </c:pt>
                <c:pt idx="40675">
                  <c:v>0.99868055555555602</c:v>
                </c:pt>
                <c:pt idx="40676">
                  <c:v>0.99870370370370298</c:v>
                </c:pt>
                <c:pt idx="40677">
                  <c:v>0.99872685185185195</c:v>
                </c:pt>
                <c:pt idx="40678">
                  <c:v>0.99875000000000003</c:v>
                </c:pt>
                <c:pt idx="40679">
                  <c:v>0.99878472222222203</c:v>
                </c:pt>
                <c:pt idx="40680">
                  <c:v>0.99880787037037</c:v>
                </c:pt>
                <c:pt idx="40681">
                  <c:v>0.99883101851851896</c:v>
                </c:pt>
                <c:pt idx="40682">
                  <c:v>0.99885416666666704</c:v>
                </c:pt>
                <c:pt idx="40683">
                  <c:v>0.99887731481481501</c:v>
                </c:pt>
                <c:pt idx="40684">
                  <c:v>0.99890046296296298</c:v>
                </c:pt>
                <c:pt idx="40685">
                  <c:v>0.99892361111111105</c:v>
                </c:pt>
                <c:pt idx="40686">
                  <c:v>0.99894675925925902</c:v>
                </c:pt>
                <c:pt idx="40687">
                  <c:v>0.99896990740740699</c:v>
                </c:pt>
                <c:pt idx="40688">
                  <c:v>0.99900462962962999</c:v>
                </c:pt>
                <c:pt idx="40689">
                  <c:v>0.99902777777777796</c:v>
                </c:pt>
                <c:pt idx="40690">
                  <c:v>0.99905092592592604</c:v>
                </c:pt>
                <c:pt idx="40691">
                  <c:v>0.999074074074074</c:v>
                </c:pt>
                <c:pt idx="40692">
                  <c:v>0.99909722222222197</c:v>
                </c:pt>
                <c:pt idx="40693">
                  <c:v>0.99912037037037005</c:v>
                </c:pt>
                <c:pt idx="40694">
                  <c:v>0.99914351851851901</c:v>
                </c:pt>
                <c:pt idx="40695">
                  <c:v>0.99916666666666598</c:v>
                </c:pt>
                <c:pt idx="40696">
                  <c:v>0.99920138888888899</c:v>
                </c:pt>
                <c:pt idx="40697">
                  <c:v>0.99922453703703695</c:v>
                </c:pt>
                <c:pt idx="40698">
                  <c:v>0.99924768518518503</c:v>
                </c:pt>
                <c:pt idx="40699">
                  <c:v>0.999270833333334</c:v>
                </c:pt>
                <c:pt idx="40700">
                  <c:v>0.99929398148148096</c:v>
                </c:pt>
                <c:pt idx="40701">
                  <c:v>0.99931712962962904</c:v>
                </c:pt>
                <c:pt idx="40702">
                  <c:v>0.99934027777777801</c:v>
                </c:pt>
                <c:pt idx="40703">
                  <c:v>0.99936342592592597</c:v>
                </c:pt>
                <c:pt idx="40704">
                  <c:v>0.99938657407407405</c:v>
                </c:pt>
                <c:pt idx="40705">
                  <c:v>0.99942129629629595</c:v>
                </c:pt>
                <c:pt idx="40706">
                  <c:v>0.99944444444444502</c:v>
                </c:pt>
                <c:pt idx="40707">
                  <c:v>0.99946759259259199</c:v>
                </c:pt>
                <c:pt idx="40708">
                  <c:v>0.99949074074074096</c:v>
                </c:pt>
                <c:pt idx="40709">
                  <c:v>0.99951388888888903</c:v>
                </c:pt>
                <c:pt idx="40710">
                  <c:v>0.999537037037037</c:v>
                </c:pt>
                <c:pt idx="40711">
                  <c:v>0.99956018518518497</c:v>
                </c:pt>
                <c:pt idx="40712">
                  <c:v>0.99958333333333305</c:v>
                </c:pt>
                <c:pt idx="40713">
                  <c:v>0.99961805555555605</c:v>
                </c:pt>
                <c:pt idx="40714">
                  <c:v>0.99964120370370402</c:v>
                </c:pt>
                <c:pt idx="40715">
                  <c:v>0.99966435185185198</c:v>
                </c:pt>
                <c:pt idx="40716">
                  <c:v>0.99968749999999995</c:v>
                </c:pt>
                <c:pt idx="40717">
                  <c:v>0.99971064814814803</c:v>
                </c:pt>
                <c:pt idx="40718">
                  <c:v>0.999733796296296</c:v>
                </c:pt>
                <c:pt idx="40719">
                  <c:v>0.99975694444444396</c:v>
                </c:pt>
                <c:pt idx="40720">
                  <c:v>0.99978009259259304</c:v>
                </c:pt>
                <c:pt idx="40721">
                  <c:v>0.99980324074074101</c:v>
                </c:pt>
                <c:pt idx="40722">
                  <c:v>0.99982638888888897</c:v>
                </c:pt>
                <c:pt idx="40723">
                  <c:v>0.99986111111111098</c:v>
                </c:pt>
                <c:pt idx="40724">
                  <c:v>0.99988425925925895</c:v>
                </c:pt>
                <c:pt idx="40725">
                  <c:v>0.99990740740740702</c:v>
                </c:pt>
                <c:pt idx="40726">
                  <c:v>0.99993055555555599</c:v>
                </c:pt>
                <c:pt idx="40727">
                  <c:v>0.99995370370370396</c:v>
                </c:pt>
                <c:pt idx="40728">
                  <c:v>0.99997685185185203</c:v>
                </c:pt>
              </c:numCache>
            </c:numRef>
          </c:xVal>
          <c:yVal>
            <c:numRef>
              <c:f>hom_data_2009.09.14_00.00.00!$D$2:$D$40730</c:f>
              <c:numCache>
                <c:formatCode>General</c:formatCode>
                <c:ptCount val="40729"/>
                <c:pt idx="0">
                  <c:v>44.289400000000001</c:v>
                </c:pt>
                <c:pt idx="1">
                  <c:v>44.289400000000001</c:v>
                </c:pt>
                <c:pt idx="2">
                  <c:v>44.299800000000012</c:v>
                </c:pt>
                <c:pt idx="3">
                  <c:v>44.299800000000012</c:v>
                </c:pt>
                <c:pt idx="4">
                  <c:v>44.299800000000012</c:v>
                </c:pt>
                <c:pt idx="5">
                  <c:v>44.299800000000012</c:v>
                </c:pt>
                <c:pt idx="6">
                  <c:v>44.299800000000012</c:v>
                </c:pt>
                <c:pt idx="7">
                  <c:v>44.299800000000012</c:v>
                </c:pt>
                <c:pt idx="8">
                  <c:v>44.299800000000012</c:v>
                </c:pt>
                <c:pt idx="9">
                  <c:v>44.299800000000012</c:v>
                </c:pt>
                <c:pt idx="10">
                  <c:v>44.299800000000012</c:v>
                </c:pt>
                <c:pt idx="11">
                  <c:v>44.299800000000012</c:v>
                </c:pt>
                <c:pt idx="12">
                  <c:v>44.299800000000012</c:v>
                </c:pt>
                <c:pt idx="13">
                  <c:v>44.299800000000012</c:v>
                </c:pt>
                <c:pt idx="14">
                  <c:v>44.299800000000012</c:v>
                </c:pt>
                <c:pt idx="15">
                  <c:v>44.299800000000012</c:v>
                </c:pt>
                <c:pt idx="16">
                  <c:v>44.299800000000012</c:v>
                </c:pt>
                <c:pt idx="17">
                  <c:v>44.299800000000012</c:v>
                </c:pt>
                <c:pt idx="18">
                  <c:v>44.299800000000012</c:v>
                </c:pt>
                <c:pt idx="19">
                  <c:v>44.299800000000012</c:v>
                </c:pt>
                <c:pt idx="20">
                  <c:v>44.299800000000012</c:v>
                </c:pt>
                <c:pt idx="21">
                  <c:v>44.299800000000012</c:v>
                </c:pt>
                <c:pt idx="22">
                  <c:v>44.299800000000012</c:v>
                </c:pt>
                <c:pt idx="23">
                  <c:v>44.299800000000012</c:v>
                </c:pt>
                <c:pt idx="24">
                  <c:v>44.299800000000012</c:v>
                </c:pt>
                <c:pt idx="25">
                  <c:v>44.299800000000012</c:v>
                </c:pt>
                <c:pt idx="26">
                  <c:v>44.299800000000012</c:v>
                </c:pt>
                <c:pt idx="27">
                  <c:v>44.299800000000012</c:v>
                </c:pt>
                <c:pt idx="28">
                  <c:v>44.299800000000012</c:v>
                </c:pt>
                <c:pt idx="29">
                  <c:v>44.299800000000012</c:v>
                </c:pt>
                <c:pt idx="30">
                  <c:v>44.299800000000012</c:v>
                </c:pt>
                <c:pt idx="31">
                  <c:v>44.299800000000012</c:v>
                </c:pt>
                <c:pt idx="32">
                  <c:v>44.299800000000012</c:v>
                </c:pt>
                <c:pt idx="33">
                  <c:v>44.299800000000012</c:v>
                </c:pt>
                <c:pt idx="34">
                  <c:v>44.299800000000012</c:v>
                </c:pt>
                <c:pt idx="35">
                  <c:v>44.299800000000012</c:v>
                </c:pt>
                <c:pt idx="36">
                  <c:v>44.299800000000012</c:v>
                </c:pt>
                <c:pt idx="37">
                  <c:v>44.299800000000012</c:v>
                </c:pt>
                <c:pt idx="38">
                  <c:v>44.299800000000012</c:v>
                </c:pt>
                <c:pt idx="39">
                  <c:v>44.299800000000012</c:v>
                </c:pt>
                <c:pt idx="40">
                  <c:v>44.299800000000012</c:v>
                </c:pt>
                <c:pt idx="41">
                  <c:v>44.299800000000012</c:v>
                </c:pt>
                <c:pt idx="42">
                  <c:v>44.299800000000012</c:v>
                </c:pt>
                <c:pt idx="43">
                  <c:v>44.299800000000012</c:v>
                </c:pt>
                <c:pt idx="44">
                  <c:v>44.310299999999998</c:v>
                </c:pt>
                <c:pt idx="45">
                  <c:v>44.310299999999998</c:v>
                </c:pt>
                <c:pt idx="46">
                  <c:v>44.310299999999998</c:v>
                </c:pt>
                <c:pt idx="47">
                  <c:v>44.310299999999998</c:v>
                </c:pt>
                <c:pt idx="48">
                  <c:v>44.310299999999998</c:v>
                </c:pt>
                <c:pt idx="49">
                  <c:v>44.310299999999998</c:v>
                </c:pt>
                <c:pt idx="50">
                  <c:v>44.310299999999998</c:v>
                </c:pt>
                <c:pt idx="51">
                  <c:v>44.310299999999998</c:v>
                </c:pt>
                <c:pt idx="52">
                  <c:v>44.310299999999998</c:v>
                </c:pt>
                <c:pt idx="53">
                  <c:v>44.310299999999998</c:v>
                </c:pt>
                <c:pt idx="54">
                  <c:v>44.310299999999998</c:v>
                </c:pt>
                <c:pt idx="55">
                  <c:v>44.310299999999998</c:v>
                </c:pt>
                <c:pt idx="56">
                  <c:v>44.310299999999998</c:v>
                </c:pt>
                <c:pt idx="57">
                  <c:v>44.310299999999998</c:v>
                </c:pt>
                <c:pt idx="58">
                  <c:v>44.310299999999998</c:v>
                </c:pt>
                <c:pt idx="59">
                  <c:v>44.310299999999998</c:v>
                </c:pt>
                <c:pt idx="60">
                  <c:v>44.310299999999998</c:v>
                </c:pt>
                <c:pt idx="61">
                  <c:v>44.310299999999998</c:v>
                </c:pt>
                <c:pt idx="62">
                  <c:v>44.310299999999998</c:v>
                </c:pt>
                <c:pt idx="63">
                  <c:v>44.310299999999998</c:v>
                </c:pt>
                <c:pt idx="64">
                  <c:v>44.310299999999998</c:v>
                </c:pt>
                <c:pt idx="65">
                  <c:v>44.310299999999998</c:v>
                </c:pt>
                <c:pt idx="66">
                  <c:v>44.310299999999998</c:v>
                </c:pt>
                <c:pt idx="67">
                  <c:v>44.310299999999998</c:v>
                </c:pt>
                <c:pt idx="68">
                  <c:v>44.310299999999998</c:v>
                </c:pt>
                <c:pt idx="69">
                  <c:v>44.310299999999998</c:v>
                </c:pt>
                <c:pt idx="70">
                  <c:v>44.310299999999998</c:v>
                </c:pt>
                <c:pt idx="71">
                  <c:v>44.310299999999998</c:v>
                </c:pt>
                <c:pt idx="72">
                  <c:v>44.320400000000006</c:v>
                </c:pt>
                <c:pt idx="73">
                  <c:v>44.320400000000006</c:v>
                </c:pt>
                <c:pt idx="74">
                  <c:v>44.320400000000006</c:v>
                </c:pt>
                <c:pt idx="75">
                  <c:v>44.320400000000006</c:v>
                </c:pt>
                <c:pt idx="76">
                  <c:v>44.320400000000006</c:v>
                </c:pt>
                <c:pt idx="77">
                  <c:v>44.320400000000006</c:v>
                </c:pt>
                <c:pt idx="78">
                  <c:v>44.320400000000006</c:v>
                </c:pt>
                <c:pt idx="79">
                  <c:v>44.320400000000006</c:v>
                </c:pt>
                <c:pt idx="80">
                  <c:v>44.320400000000006</c:v>
                </c:pt>
                <c:pt idx="81">
                  <c:v>44.320400000000006</c:v>
                </c:pt>
                <c:pt idx="82">
                  <c:v>44.320400000000006</c:v>
                </c:pt>
                <c:pt idx="83">
                  <c:v>44.320400000000006</c:v>
                </c:pt>
                <c:pt idx="84">
                  <c:v>44.320400000000006</c:v>
                </c:pt>
                <c:pt idx="85">
                  <c:v>44.320400000000006</c:v>
                </c:pt>
                <c:pt idx="86">
                  <c:v>44.320400000000006</c:v>
                </c:pt>
                <c:pt idx="87">
                  <c:v>44.320400000000006</c:v>
                </c:pt>
                <c:pt idx="88">
                  <c:v>44.320400000000006</c:v>
                </c:pt>
                <c:pt idx="89">
                  <c:v>44.320400000000006</c:v>
                </c:pt>
                <c:pt idx="90">
                  <c:v>44.320400000000006</c:v>
                </c:pt>
                <c:pt idx="91">
                  <c:v>44.320400000000006</c:v>
                </c:pt>
                <c:pt idx="92">
                  <c:v>44.320400000000006</c:v>
                </c:pt>
                <c:pt idx="93">
                  <c:v>44.320400000000006</c:v>
                </c:pt>
                <c:pt idx="94">
                  <c:v>44.320400000000006</c:v>
                </c:pt>
                <c:pt idx="95">
                  <c:v>44.320400000000006</c:v>
                </c:pt>
                <c:pt idx="96">
                  <c:v>44.320400000000006</c:v>
                </c:pt>
                <c:pt idx="97">
                  <c:v>44.320400000000006</c:v>
                </c:pt>
                <c:pt idx="98">
                  <c:v>44.320400000000006</c:v>
                </c:pt>
                <c:pt idx="99">
                  <c:v>44.320400000000006</c:v>
                </c:pt>
                <c:pt idx="100">
                  <c:v>44.320400000000006</c:v>
                </c:pt>
                <c:pt idx="101">
                  <c:v>44.320400000000006</c:v>
                </c:pt>
                <c:pt idx="102">
                  <c:v>44.320400000000006</c:v>
                </c:pt>
                <c:pt idx="103">
                  <c:v>44.320400000000006</c:v>
                </c:pt>
                <c:pt idx="104">
                  <c:v>44.320400000000006</c:v>
                </c:pt>
                <c:pt idx="105">
                  <c:v>44.320400000000006</c:v>
                </c:pt>
                <c:pt idx="106">
                  <c:v>44.320400000000006</c:v>
                </c:pt>
                <c:pt idx="107">
                  <c:v>44.320400000000006</c:v>
                </c:pt>
                <c:pt idx="108">
                  <c:v>44.320400000000006</c:v>
                </c:pt>
                <c:pt idx="109">
                  <c:v>44.320400000000006</c:v>
                </c:pt>
                <c:pt idx="110">
                  <c:v>44.320400000000006</c:v>
                </c:pt>
                <c:pt idx="111">
                  <c:v>44.320400000000006</c:v>
                </c:pt>
                <c:pt idx="112">
                  <c:v>44.320400000000006</c:v>
                </c:pt>
                <c:pt idx="113">
                  <c:v>44.320400000000006</c:v>
                </c:pt>
                <c:pt idx="114">
                  <c:v>44.320400000000006</c:v>
                </c:pt>
                <c:pt idx="115">
                  <c:v>44.320400000000006</c:v>
                </c:pt>
                <c:pt idx="116">
                  <c:v>44.320400000000006</c:v>
                </c:pt>
                <c:pt idx="117">
                  <c:v>44.320400000000006</c:v>
                </c:pt>
                <c:pt idx="118">
                  <c:v>44.320400000000006</c:v>
                </c:pt>
                <c:pt idx="119">
                  <c:v>44.331200000000003</c:v>
                </c:pt>
                <c:pt idx="120">
                  <c:v>44.331200000000003</c:v>
                </c:pt>
                <c:pt idx="121">
                  <c:v>44.331200000000003</c:v>
                </c:pt>
                <c:pt idx="122">
                  <c:v>44.331200000000003</c:v>
                </c:pt>
                <c:pt idx="123">
                  <c:v>44.331200000000003</c:v>
                </c:pt>
                <c:pt idx="124">
                  <c:v>44.331200000000003</c:v>
                </c:pt>
                <c:pt idx="125">
                  <c:v>44.331200000000003</c:v>
                </c:pt>
                <c:pt idx="126">
                  <c:v>44.331200000000003</c:v>
                </c:pt>
                <c:pt idx="127">
                  <c:v>44.331200000000003</c:v>
                </c:pt>
                <c:pt idx="128">
                  <c:v>44.331200000000003</c:v>
                </c:pt>
                <c:pt idx="129">
                  <c:v>44.331200000000003</c:v>
                </c:pt>
                <c:pt idx="130">
                  <c:v>44.331200000000003</c:v>
                </c:pt>
                <c:pt idx="131">
                  <c:v>44.331200000000003</c:v>
                </c:pt>
                <c:pt idx="132">
                  <c:v>44.331200000000003</c:v>
                </c:pt>
                <c:pt idx="133">
                  <c:v>44.331200000000003</c:v>
                </c:pt>
                <c:pt idx="134">
                  <c:v>44.331200000000003</c:v>
                </c:pt>
                <c:pt idx="135">
                  <c:v>44.331200000000003</c:v>
                </c:pt>
                <c:pt idx="136">
                  <c:v>44.331200000000003</c:v>
                </c:pt>
                <c:pt idx="137">
                  <c:v>44.331200000000003</c:v>
                </c:pt>
                <c:pt idx="138">
                  <c:v>44.331200000000003</c:v>
                </c:pt>
                <c:pt idx="139">
                  <c:v>44.331200000000003</c:v>
                </c:pt>
                <c:pt idx="140">
                  <c:v>44.331200000000003</c:v>
                </c:pt>
                <c:pt idx="141">
                  <c:v>44.331200000000003</c:v>
                </c:pt>
                <c:pt idx="142">
                  <c:v>44.331200000000003</c:v>
                </c:pt>
                <c:pt idx="143">
                  <c:v>44.331200000000003</c:v>
                </c:pt>
                <c:pt idx="144">
                  <c:v>44.331200000000003</c:v>
                </c:pt>
                <c:pt idx="145">
                  <c:v>44.331200000000003</c:v>
                </c:pt>
                <c:pt idx="146">
                  <c:v>44.331200000000003</c:v>
                </c:pt>
                <c:pt idx="147">
                  <c:v>44.342200000000012</c:v>
                </c:pt>
                <c:pt idx="148">
                  <c:v>44.342200000000012</c:v>
                </c:pt>
                <c:pt idx="149">
                  <c:v>44.342200000000012</c:v>
                </c:pt>
                <c:pt idx="150">
                  <c:v>44.342200000000012</c:v>
                </c:pt>
                <c:pt idx="151">
                  <c:v>44.342200000000012</c:v>
                </c:pt>
                <c:pt idx="152">
                  <c:v>44.342200000000012</c:v>
                </c:pt>
                <c:pt idx="153">
                  <c:v>44.342200000000012</c:v>
                </c:pt>
                <c:pt idx="154">
                  <c:v>44.342200000000012</c:v>
                </c:pt>
                <c:pt idx="155">
                  <c:v>44.342200000000012</c:v>
                </c:pt>
                <c:pt idx="156">
                  <c:v>44.342200000000012</c:v>
                </c:pt>
                <c:pt idx="157">
                  <c:v>44.342200000000012</c:v>
                </c:pt>
                <c:pt idx="158">
                  <c:v>44.342200000000012</c:v>
                </c:pt>
                <c:pt idx="159">
                  <c:v>44.342200000000012</c:v>
                </c:pt>
                <c:pt idx="160">
                  <c:v>44.342200000000012</c:v>
                </c:pt>
                <c:pt idx="161">
                  <c:v>44.342200000000012</c:v>
                </c:pt>
                <c:pt idx="162">
                  <c:v>44.342200000000012</c:v>
                </c:pt>
                <c:pt idx="163">
                  <c:v>44.342200000000012</c:v>
                </c:pt>
                <c:pt idx="164">
                  <c:v>44.342200000000012</c:v>
                </c:pt>
                <c:pt idx="165">
                  <c:v>44.342200000000012</c:v>
                </c:pt>
                <c:pt idx="166">
                  <c:v>44.342200000000012</c:v>
                </c:pt>
                <c:pt idx="167">
                  <c:v>44.342200000000012</c:v>
                </c:pt>
                <c:pt idx="168">
                  <c:v>44.342200000000012</c:v>
                </c:pt>
                <c:pt idx="169">
                  <c:v>44.342200000000012</c:v>
                </c:pt>
                <c:pt idx="170">
                  <c:v>44.342200000000012</c:v>
                </c:pt>
                <c:pt idx="171">
                  <c:v>44.342200000000012</c:v>
                </c:pt>
                <c:pt idx="172">
                  <c:v>44.342200000000012</c:v>
                </c:pt>
                <c:pt idx="173">
                  <c:v>44.342200000000012</c:v>
                </c:pt>
                <c:pt idx="174">
                  <c:v>44.342200000000012</c:v>
                </c:pt>
                <c:pt idx="175">
                  <c:v>44.342200000000012</c:v>
                </c:pt>
                <c:pt idx="176">
                  <c:v>44.342200000000012</c:v>
                </c:pt>
                <c:pt idx="177">
                  <c:v>44.342200000000012</c:v>
                </c:pt>
                <c:pt idx="178">
                  <c:v>44.342200000000012</c:v>
                </c:pt>
                <c:pt idx="179">
                  <c:v>44.342200000000012</c:v>
                </c:pt>
                <c:pt idx="180">
                  <c:v>44.342200000000012</c:v>
                </c:pt>
                <c:pt idx="181">
                  <c:v>44.342200000000012</c:v>
                </c:pt>
                <c:pt idx="182">
                  <c:v>44.342200000000012</c:v>
                </c:pt>
                <c:pt idx="183">
                  <c:v>44.342200000000012</c:v>
                </c:pt>
                <c:pt idx="184">
                  <c:v>44.342200000000012</c:v>
                </c:pt>
                <c:pt idx="185">
                  <c:v>44.342200000000012</c:v>
                </c:pt>
                <c:pt idx="186">
                  <c:v>44.342200000000012</c:v>
                </c:pt>
                <c:pt idx="187">
                  <c:v>44.342200000000012</c:v>
                </c:pt>
                <c:pt idx="188">
                  <c:v>44.342200000000012</c:v>
                </c:pt>
                <c:pt idx="189">
                  <c:v>44.342200000000012</c:v>
                </c:pt>
                <c:pt idx="190">
                  <c:v>44.342200000000012</c:v>
                </c:pt>
                <c:pt idx="191">
                  <c:v>44.342200000000012</c:v>
                </c:pt>
                <c:pt idx="192">
                  <c:v>44.342200000000012</c:v>
                </c:pt>
                <c:pt idx="193">
                  <c:v>44.342200000000012</c:v>
                </c:pt>
                <c:pt idx="194">
                  <c:v>44.342200000000012</c:v>
                </c:pt>
                <c:pt idx="195">
                  <c:v>44.342200000000012</c:v>
                </c:pt>
                <c:pt idx="196">
                  <c:v>44.342200000000012</c:v>
                </c:pt>
                <c:pt idx="197">
                  <c:v>44.342200000000012</c:v>
                </c:pt>
                <c:pt idx="198">
                  <c:v>44.342200000000012</c:v>
                </c:pt>
                <c:pt idx="199">
                  <c:v>44.342200000000012</c:v>
                </c:pt>
                <c:pt idx="200">
                  <c:v>44.342200000000012</c:v>
                </c:pt>
                <c:pt idx="201">
                  <c:v>44.342200000000012</c:v>
                </c:pt>
                <c:pt idx="202">
                  <c:v>44.342200000000012</c:v>
                </c:pt>
                <c:pt idx="203">
                  <c:v>44.342200000000012</c:v>
                </c:pt>
                <c:pt idx="204">
                  <c:v>44.342200000000012</c:v>
                </c:pt>
                <c:pt idx="205">
                  <c:v>44.342200000000012</c:v>
                </c:pt>
                <c:pt idx="206">
                  <c:v>44.342200000000012</c:v>
                </c:pt>
                <c:pt idx="207">
                  <c:v>44.342200000000012</c:v>
                </c:pt>
                <c:pt idx="208">
                  <c:v>44.342200000000012</c:v>
                </c:pt>
                <c:pt idx="209">
                  <c:v>44.342200000000012</c:v>
                </c:pt>
                <c:pt idx="210">
                  <c:v>44.342200000000012</c:v>
                </c:pt>
                <c:pt idx="211">
                  <c:v>44.342200000000012</c:v>
                </c:pt>
                <c:pt idx="212">
                  <c:v>44.342200000000012</c:v>
                </c:pt>
                <c:pt idx="213">
                  <c:v>44.342200000000012</c:v>
                </c:pt>
                <c:pt idx="214">
                  <c:v>44.342200000000012</c:v>
                </c:pt>
                <c:pt idx="215">
                  <c:v>44.342200000000012</c:v>
                </c:pt>
                <c:pt idx="216">
                  <c:v>44.342200000000012</c:v>
                </c:pt>
                <c:pt idx="217">
                  <c:v>44.331699999999998</c:v>
                </c:pt>
                <c:pt idx="218">
                  <c:v>44.331699999999998</c:v>
                </c:pt>
                <c:pt idx="219">
                  <c:v>44.331699999999998</c:v>
                </c:pt>
                <c:pt idx="220">
                  <c:v>44.331699999999998</c:v>
                </c:pt>
                <c:pt idx="221">
                  <c:v>44.331699999999998</c:v>
                </c:pt>
                <c:pt idx="222">
                  <c:v>44.331699999999998</c:v>
                </c:pt>
                <c:pt idx="223">
                  <c:v>44.331699999999998</c:v>
                </c:pt>
                <c:pt idx="224">
                  <c:v>44.331699999999998</c:v>
                </c:pt>
                <c:pt idx="225">
                  <c:v>44.331699999999998</c:v>
                </c:pt>
                <c:pt idx="226">
                  <c:v>44.320300000000003</c:v>
                </c:pt>
                <c:pt idx="227">
                  <c:v>44.320300000000003</c:v>
                </c:pt>
                <c:pt idx="228">
                  <c:v>44.320300000000003</c:v>
                </c:pt>
                <c:pt idx="229">
                  <c:v>44.320300000000003</c:v>
                </c:pt>
                <c:pt idx="230">
                  <c:v>44.320300000000003</c:v>
                </c:pt>
                <c:pt idx="231">
                  <c:v>44.320300000000003</c:v>
                </c:pt>
                <c:pt idx="232">
                  <c:v>44.320300000000003</c:v>
                </c:pt>
                <c:pt idx="233">
                  <c:v>44.320300000000003</c:v>
                </c:pt>
                <c:pt idx="234">
                  <c:v>44.320300000000003</c:v>
                </c:pt>
                <c:pt idx="235">
                  <c:v>44.320300000000003</c:v>
                </c:pt>
                <c:pt idx="236">
                  <c:v>44.320300000000003</c:v>
                </c:pt>
                <c:pt idx="237">
                  <c:v>44.320300000000003</c:v>
                </c:pt>
                <c:pt idx="238">
                  <c:v>44.320300000000003</c:v>
                </c:pt>
                <c:pt idx="239">
                  <c:v>44.320300000000003</c:v>
                </c:pt>
                <c:pt idx="240">
                  <c:v>44.320300000000003</c:v>
                </c:pt>
                <c:pt idx="241">
                  <c:v>44.320300000000003</c:v>
                </c:pt>
                <c:pt idx="242">
                  <c:v>44.320300000000003</c:v>
                </c:pt>
                <c:pt idx="243">
                  <c:v>44.320300000000003</c:v>
                </c:pt>
                <c:pt idx="244">
                  <c:v>44.320300000000003</c:v>
                </c:pt>
                <c:pt idx="245">
                  <c:v>44.320300000000003</c:v>
                </c:pt>
                <c:pt idx="246">
                  <c:v>44.320300000000003</c:v>
                </c:pt>
                <c:pt idx="247">
                  <c:v>44.320300000000003</c:v>
                </c:pt>
                <c:pt idx="248">
                  <c:v>44.320300000000003</c:v>
                </c:pt>
                <c:pt idx="249">
                  <c:v>44.320300000000003</c:v>
                </c:pt>
                <c:pt idx="250">
                  <c:v>44.320300000000003</c:v>
                </c:pt>
                <c:pt idx="251">
                  <c:v>44.320300000000003</c:v>
                </c:pt>
                <c:pt idx="252">
                  <c:v>44.320300000000003</c:v>
                </c:pt>
                <c:pt idx="253">
                  <c:v>44.320300000000003</c:v>
                </c:pt>
                <c:pt idx="254">
                  <c:v>44.320300000000003</c:v>
                </c:pt>
                <c:pt idx="255">
                  <c:v>44.320300000000003</c:v>
                </c:pt>
                <c:pt idx="256">
                  <c:v>44.320300000000003</c:v>
                </c:pt>
                <c:pt idx="257">
                  <c:v>44.320300000000003</c:v>
                </c:pt>
                <c:pt idx="258">
                  <c:v>44.320300000000003</c:v>
                </c:pt>
                <c:pt idx="259">
                  <c:v>44.320300000000003</c:v>
                </c:pt>
                <c:pt idx="260">
                  <c:v>44.320300000000003</c:v>
                </c:pt>
                <c:pt idx="261">
                  <c:v>44.320300000000003</c:v>
                </c:pt>
                <c:pt idx="262">
                  <c:v>44.320300000000003</c:v>
                </c:pt>
                <c:pt idx="263">
                  <c:v>44.320300000000003</c:v>
                </c:pt>
                <c:pt idx="264">
                  <c:v>44.320300000000003</c:v>
                </c:pt>
                <c:pt idx="265">
                  <c:v>44.320300000000003</c:v>
                </c:pt>
                <c:pt idx="266">
                  <c:v>44.320300000000003</c:v>
                </c:pt>
                <c:pt idx="267">
                  <c:v>44.320300000000003</c:v>
                </c:pt>
                <c:pt idx="268">
                  <c:v>44.320300000000003</c:v>
                </c:pt>
                <c:pt idx="269">
                  <c:v>44.320300000000003</c:v>
                </c:pt>
                <c:pt idx="270">
                  <c:v>44.320300000000003</c:v>
                </c:pt>
                <c:pt idx="271">
                  <c:v>44.320300000000003</c:v>
                </c:pt>
                <c:pt idx="272">
                  <c:v>44.320300000000003</c:v>
                </c:pt>
                <c:pt idx="273">
                  <c:v>44.330399999999997</c:v>
                </c:pt>
                <c:pt idx="274">
                  <c:v>44.330399999999997</c:v>
                </c:pt>
                <c:pt idx="275">
                  <c:v>44.330399999999997</c:v>
                </c:pt>
                <c:pt idx="276">
                  <c:v>44.330399999999997</c:v>
                </c:pt>
                <c:pt idx="277">
                  <c:v>44.330399999999997</c:v>
                </c:pt>
                <c:pt idx="278">
                  <c:v>44.330399999999997</c:v>
                </c:pt>
                <c:pt idx="279">
                  <c:v>44.330399999999997</c:v>
                </c:pt>
                <c:pt idx="280">
                  <c:v>44.330399999999997</c:v>
                </c:pt>
                <c:pt idx="281">
                  <c:v>44.330399999999997</c:v>
                </c:pt>
                <c:pt idx="282">
                  <c:v>44.330399999999997</c:v>
                </c:pt>
                <c:pt idx="283">
                  <c:v>44.330399999999997</c:v>
                </c:pt>
                <c:pt idx="284">
                  <c:v>44.330399999999997</c:v>
                </c:pt>
                <c:pt idx="285">
                  <c:v>44.330399999999997</c:v>
                </c:pt>
                <c:pt idx="286">
                  <c:v>44.330399999999997</c:v>
                </c:pt>
                <c:pt idx="287">
                  <c:v>44.330399999999997</c:v>
                </c:pt>
                <c:pt idx="288">
                  <c:v>44.330399999999997</c:v>
                </c:pt>
                <c:pt idx="289">
                  <c:v>44.330399999999997</c:v>
                </c:pt>
                <c:pt idx="290">
                  <c:v>44.330399999999997</c:v>
                </c:pt>
                <c:pt idx="291">
                  <c:v>44.330399999999997</c:v>
                </c:pt>
                <c:pt idx="292">
                  <c:v>44.330399999999997</c:v>
                </c:pt>
                <c:pt idx="293">
                  <c:v>44.330399999999997</c:v>
                </c:pt>
                <c:pt idx="294">
                  <c:v>44.330399999999997</c:v>
                </c:pt>
                <c:pt idx="295">
                  <c:v>44.330399999999997</c:v>
                </c:pt>
                <c:pt idx="296">
                  <c:v>44.330399999999997</c:v>
                </c:pt>
                <c:pt idx="297">
                  <c:v>44.330399999999997</c:v>
                </c:pt>
                <c:pt idx="298">
                  <c:v>44.330399999999997</c:v>
                </c:pt>
                <c:pt idx="299">
                  <c:v>44.330399999999997</c:v>
                </c:pt>
                <c:pt idx="300">
                  <c:v>44.330399999999997</c:v>
                </c:pt>
                <c:pt idx="301">
                  <c:v>44.330399999999997</c:v>
                </c:pt>
                <c:pt idx="302">
                  <c:v>44.330399999999997</c:v>
                </c:pt>
                <c:pt idx="303">
                  <c:v>44.330399999999997</c:v>
                </c:pt>
                <c:pt idx="304">
                  <c:v>44.330399999999997</c:v>
                </c:pt>
                <c:pt idx="305">
                  <c:v>44.330399999999997</c:v>
                </c:pt>
                <c:pt idx="306">
                  <c:v>44.330399999999997</c:v>
                </c:pt>
                <c:pt idx="307">
                  <c:v>44.330399999999997</c:v>
                </c:pt>
                <c:pt idx="308">
                  <c:v>44.330399999999997</c:v>
                </c:pt>
                <c:pt idx="309">
                  <c:v>44.330399999999997</c:v>
                </c:pt>
                <c:pt idx="310">
                  <c:v>44.330399999999997</c:v>
                </c:pt>
                <c:pt idx="311">
                  <c:v>44.330399999999997</c:v>
                </c:pt>
                <c:pt idx="312">
                  <c:v>44.330399999999997</c:v>
                </c:pt>
                <c:pt idx="313">
                  <c:v>44.330399999999997</c:v>
                </c:pt>
                <c:pt idx="314">
                  <c:v>44.330399999999997</c:v>
                </c:pt>
                <c:pt idx="315">
                  <c:v>44.330399999999997</c:v>
                </c:pt>
                <c:pt idx="316">
                  <c:v>44.330399999999997</c:v>
                </c:pt>
                <c:pt idx="317">
                  <c:v>44.330399999999997</c:v>
                </c:pt>
                <c:pt idx="318">
                  <c:v>44.330399999999997</c:v>
                </c:pt>
                <c:pt idx="319">
                  <c:v>44.330399999999997</c:v>
                </c:pt>
                <c:pt idx="320">
                  <c:v>44.330399999999997</c:v>
                </c:pt>
                <c:pt idx="321">
                  <c:v>44.330399999999997</c:v>
                </c:pt>
                <c:pt idx="322">
                  <c:v>44.330399999999997</c:v>
                </c:pt>
                <c:pt idx="323">
                  <c:v>44.330399999999997</c:v>
                </c:pt>
                <c:pt idx="324">
                  <c:v>44.330399999999997</c:v>
                </c:pt>
                <c:pt idx="325">
                  <c:v>44.330399999999997</c:v>
                </c:pt>
                <c:pt idx="326">
                  <c:v>44.330399999999997</c:v>
                </c:pt>
                <c:pt idx="327">
                  <c:v>44.330399999999997</c:v>
                </c:pt>
                <c:pt idx="328">
                  <c:v>44.330399999999997</c:v>
                </c:pt>
                <c:pt idx="329">
                  <c:v>44.330399999999997</c:v>
                </c:pt>
                <c:pt idx="330">
                  <c:v>44.340400000000002</c:v>
                </c:pt>
                <c:pt idx="331">
                  <c:v>44.340400000000002</c:v>
                </c:pt>
                <c:pt idx="332">
                  <c:v>44.340400000000002</c:v>
                </c:pt>
                <c:pt idx="333">
                  <c:v>44.340400000000002</c:v>
                </c:pt>
                <c:pt idx="334">
                  <c:v>44.340400000000002</c:v>
                </c:pt>
                <c:pt idx="335">
                  <c:v>44.340400000000002</c:v>
                </c:pt>
                <c:pt idx="336">
                  <c:v>44.340400000000002</c:v>
                </c:pt>
                <c:pt idx="337">
                  <c:v>44.340400000000002</c:v>
                </c:pt>
                <c:pt idx="338">
                  <c:v>44.340400000000002</c:v>
                </c:pt>
                <c:pt idx="339">
                  <c:v>44.340400000000002</c:v>
                </c:pt>
                <c:pt idx="340">
                  <c:v>44.340400000000002</c:v>
                </c:pt>
                <c:pt idx="341">
                  <c:v>44.340400000000002</c:v>
                </c:pt>
                <c:pt idx="342">
                  <c:v>44.340400000000002</c:v>
                </c:pt>
                <c:pt idx="343">
                  <c:v>44.340400000000002</c:v>
                </c:pt>
                <c:pt idx="344">
                  <c:v>44.340400000000002</c:v>
                </c:pt>
                <c:pt idx="345">
                  <c:v>44.340400000000002</c:v>
                </c:pt>
                <c:pt idx="346">
                  <c:v>44.340400000000002</c:v>
                </c:pt>
                <c:pt idx="347">
                  <c:v>44.340400000000002</c:v>
                </c:pt>
                <c:pt idx="348">
                  <c:v>44.340400000000002</c:v>
                </c:pt>
                <c:pt idx="349">
                  <c:v>44.340400000000002</c:v>
                </c:pt>
                <c:pt idx="350">
                  <c:v>44.340400000000002</c:v>
                </c:pt>
                <c:pt idx="351">
                  <c:v>44.340400000000002</c:v>
                </c:pt>
                <c:pt idx="352">
                  <c:v>44.340400000000002</c:v>
                </c:pt>
                <c:pt idx="353">
                  <c:v>44.340400000000002</c:v>
                </c:pt>
                <c:pt idx="354">
                  <c:v>44.340400000000002</c:v>
                </c:pt>
                <c:pt idx="355">
                  <c:v>44.340400000000002</c:v>
                </c:pt>
                <c:pt idx="356">
                  <c:v>44.340400000000002</c:v>
                </c:pt>
                <c:pt idx="357">
                  <c:v>44.340400000000002</c:v>
                </c:pt>
                <c:pt idx="358">
                  <c:v>44.340400000000002</c:v>
                </c:pt>
                <c:pt idx="359">
                  <c:v>44.340400000000002</c:v>
                </c:pt>
                <c:pt idx="360">
                  <c:v>44.340400000000002</c:v>
                </c:pt>
                <c:pt idx="361">
                  <c:v>44.340400000000002</c:v>
                </c:pt>
                <c:pt idx="362">
                  <c:v>44.340400000000002</c:v>
                </c:pt>
                <c:pt idx="363">
                  <c:v>44.340400000000002</c:v>
                </c:pt>
                <c:pt idx="364">
                  <c:v>44.340400000000002</c:v>
                </c:pt>
                <c:pt idx="365">
                  <c:v>44.340400000000002</c:v>
                </c:pt>
                <c:pt idx="366">
                  <c:v>44.340400000000002</c:v>
                </c:pt>
                <c:pt idx="367">
                  <c:v>44.329600000000013</c:v>
                </c:pt>
                <c:pt idx="368">
                  <c:v>44.329600000000013</c:v>
                </c:pt>
                <c:pt idx="369">
                  <c:v>44.329600000000013</c:v>
                </c:pt>
                <c:pt idx="370">
                  <c:v>44.329600000000013</c:v>
                </c:pt>
                <c:pt idx="371">
                  <c:v>44.329600000000013</c:v>
                </c:pt>
                <c:pt idx="372">
                  <c:v>44.329600000000013</c:v>
                </c:pt>
                <c:pt idx="373">
                  <c:v>44.329600000000013</c:v>
                </c:pt>
                <c:pt idx="374">
                  <c:v>44.329600000000013</c:v>
                </c:pt>
                <c:pt idx="375">
                  <c:v>44.329600000000013</c:v>
                </c:pt>
                <c:pt idx="376">
                  <c:v>44.329600000000013</c:v>
                </c:pt>
                <c:pt idx="377">
                  <c:v>44.329600000000013</c:v>
                </c:pt>
                <c:pt idx="378">
                  <c:v>44.329600000000013</c:v>
                </c:pt>
                <c:pt idx="379">
                  <c:v>44.329600000000013</c:v>
                </c:pt>
                <c:pt idx="380">
                  <c:v>44.329600000000013</c:v>
                </c:pt>
                <c:pt idx="381">
                  <c:v>44.329600000000013</c:v>
                </c:pt>
                <c:pt idx="382">
                  <c:v>44.329600000000013</c:v>
                </c:pt>
                <c:pt idx="383">
                  <c:v>44.329600000000013</c:v>
                </c:pt>
                <c:pt idx="384">
                  <c:v>44.329600000000013</c:v>
                </c:pt>
                <c:pt idx="385">
                  <c:v>44.329600000000013</c:v>
                </c:pt>
                <c:pt idx="386">
                  <c:v>44.329600000000013</c:v>
                </c:pt>
                <c:pt idx="387">
                  <c:v>44.329600000000013</c:v>
                </c:pt>
                <c:pt idx="388">
                  <c:v>44.329600000000013</c:v>
                </c:pt>
                <c:pt idx="389">
                  <c:v>44.329600000000013</c:v>
                </c:pt>
                <c:pt idx="390">
                  <c:v>44.329600000000013</c:v>
                </c:pt>
                <c:pt idx="391">
                  <c:v>44.329600000000013</c:v>
                </c:pt>
                <c:pt idx="392">
                  <c:v>44.329600000000013</c:v>
                </c:pt>
                <c:pt idx="393">
                  <c:v>44.329600000000013</c:v>
                </c:pt>
                <c:pt idx="394">
                  <c:v>44.329600000000013</c:v>
                </c:pt>
                <c:pt idx="395">
                  <c:v>44.329600000000013</c:v>
                </c:pt>
                <c:pt idx="396">
                  <c:v>44.329600000000013</c:v>
                </c:pt>
                <c:pt idx="397">
                  <c:v>44.329600000000013</c:v>
                </c:pt>
                <c:pt idx="398">
                  <c:v>44.329600000000013</c:v>
                </c:pt>
                <c:pt idx="399">
                  <c:v>44.329600000000013</c:v>
                </c:pt>
                <c:pt idx="400">
                  <c:v>44.329600000000013</c:v>
                </c:pt>
                <c:pt idx="401">
                  <c:v>44.329600000000013</c:v>
                </c:pt>
                <c:pt idx="402">
                  <c:v>44.329600000000013</c:v>
                </c:pt>
                <c:pt idx="403">
                  <c:v>44.329600000000013</c:v>
                </c:pt>
                <c:pt idx="404">
                  <c:v>44.329600000000013</c:v>
                </c:pt>
                <c:pt idx="405">
                  <c:v>44.318800000000003</c:v>
                </c:pt>
                <c:pt idx="406">
                  <c:v>44.318800000000003</c:v>
                </c:pt>
                <c:pt idx="407">
                  <c:v>44.318800000000003</c:v>
                </c:pt>
                <c:pt idx="408">
                  <c:v>44.318800000000003</c:v>
                </c:pt>
                <c:pt idx="409">
                  <c:v>44.318800000000003</c:v>
                </c:pt>
                <c:pt idx="410">
                  <c:v>44.318800000000003</c:v>
                </c:pt>
                <c:pt idx="411">
                  <c:v>44.318800000000003</c:v>
                </c:pt>
                <c:pt idx="412">
                  <c:v>44.318800000000003</c:v>
                </c:pt>
                <c:pt idx="413">
                  <c:v>44.318800000000003</c:v>
                </c:pt>
                <c:pt idx="414">
                  <c:v>44.318800000000003</c:v>
                </c:pt>
                <c:pt idx="415">
                  <c:v>44.318800000000003</c:v>
                </c:pt>
                <c:pt idx="416">
                  <c:v>44.318800000000003</c:v>
                </c:pt>
                <c:pt idx="417">
                  <c:v>44.318800000000003</c:v>
                </c:pt>
                <c:pt idx="418">
                  <c:v>44.318800000000003</c:v>
                </c:pt>
                <c:pt idx="419">
                  <c:v>44.318800000000003</c:v>
                </c:pt>
                <c:pt idx="420">
                  <c:v>44.318800000000003</c:v>
                </c:pt>
                <c:pt idx="421">
                  <c:v>44.318800000000003</c:v>
                </c:pt>
                <c:pt idx="422">
                  <c:v>44.318800000000003</c:v>
                </c:pt>
                <c:pt idx="423">
                  <c:v>44.318800000000003</c:v>
                </c:pt>
                <c:pt idx="424">
                  <c:v>44.318800000000003</c:v>
                </c:pt>
                <c:pt idx="425">
                  <c:v>44.318800000000003</c:v>
                </c:pt>
                <c:pt idx="426">
                  <c:v>44.318800000000003</c:v>
                </c:pt>
                <c:pt idx="427">
                  <c:v>44.318800000000003</c:v>
                </c:pt>
                <c:pt idx="428">
                  <c:v>44.318800000000003</c:v>
                </c:pt>
                <c:pt idx="429">
                  <c:v>44.318800000000003</c:v>
                </c:pt>
                <c:pt idx="430">
                  <c:v>44.318800000000003</c:v>
                </c:pt>
                <c:pt idx="431">
                  <c:v>44.318800000000003</c:v>
                </c:pt>
                <c:pt idx="432">
                  <c:v>44.318800000000003</c:v>
                </c:pt>
                <c:pt idx="433">
                  <c:v>44.318800000000003</c:v>
                </c:pt>
                <c:pt idx="434">
                  <c:v>44.318800000000003</c:v>
                </c:pt>
                <c:pt idx="435">
                  <c:v>44.318800000000003</c:v>
                </c:pt>
                <c:pt idx="436">
                  <c:v>44.318800000000003</c:v>
                </c:pt>
                <c:pt idx="437">
                  <c:v>44.318800000000003</c:v>
                </c:pt>
                <c:pt idx="438">
                  <c:v>44.318800000000003</c:v>
                </c:pt>
                <c:pt idx="439">
                  <c:v>44.318800000000003</c:v>
                </c:pt>
                <c:pt idx="440">
                  <c:v>44.318800000000003</c:v>
                </c:pt>
                <c:pt idx="441">
                  <c:v>44.318800000000003</c:v>
                </c:pt>
                <c:pt idx="442">
                  <c:v>44.318800000000003</c:v>
                </c:pt>
                <c:pt idx="443">
                  <c:v>44.330100000000002</c:v>
                </c:pt>
                <c:pt idx="444">
                  <c:v>44.330100000000002</c:v>
                </c:pt>
                <c:pt idx="445">
                  <c:v>44.330100000000002</c:v>
                </c:pt>
                <c:pt idx="446">
                  <c:v>44.330100000000002</c:v>
                </c:pt>
                <c:pt idx="447">
                  <c:v>44.330100000000002</c:v>
                </c:pt>
                <c:pt idx="448">
                  <c:v>44.330100000000002</c:v>
                </c:pt>
                <c:pt idx="449">
                  <c:v>44.330100000000002</c:v>
                </c:pt>
                <c:pt idx="450">
                  <c:v>44.330100000000002</c:v>
                </c:pt>
                <c:pt idx="451">
                  <c:v>44.330100000000002</c:v>
                </c:pt>
                <c:pt idx="452">
                  <c:v>44.330100000000002</c:v>
                </c:pt>
                <c:pt idx="453">
                  <c:v>44.330100000000002</c:v>
                </c:pt>
                <c:pt idx="454">
                  <c:v>44.330100000000002</c:v>
                </c:pt>
                <c:pt idx="455">
                  <c:v>44.330100000000002</c:v>
                </c:pt>
                <c:pt idx="456">
                  <c:v>44.330100000000002</c:v>
                </c:pt>
                <c:pt idx="457">
                  <c:v>44.330100000000002</c:v>
                </c:pt>
                <c:pt idx="458">
                  <c:v>44.330100000000002</c:v>
                </c:pt>
                <c:pt idx="459">
                  <c:v>44.330100000000002</c:v>
                </c:pt>
                <c:pt idx="460">
                  <c:v>44.330100000000002</c:v>
                </c:pt>
                <c:pt idx="461">
                  <c:v>44.330100000000002</c:v>
                </c:pt>
                <c:pt idx="462">
                  <c:v>44.330100000000002</c:v>
                </c:pt>
                <c:pt idx="463">
                  <c:v>44.330100000000002</c:v>
                </c:pt>
                <c:pt idx="464">
                  <c:v>44.330100000000002</c:v>
                </c:pt>
                <c:pt idx="465">
                  <c:v>44.330100000000002</c:v>
                </c:pt>
                <c:pt idx="466">
                  <c:v>44.330100000000002</c:v>
                </c:pt>
                <c:pt idx="467">
                  <c:v>44.330100000000002</c:v>
                </c:pt>
                <c:pt idx="468">
                  <c:v>44.330100000000002</c:v>
                </c:pt>
                <c:pt idx="469">
                  <c:v>44.330100000000002</c:v>
                </c:pt>
                <c:pt idx="470">
                  <c:v>44.330100000000002</c:v>
                </c:pt>
                <c:pt idx="471">
                  <c:v>44.330100000000002</c:v>
                </c:pt>
                <c:pt idx="472">
                  <c:v>44.330100000000002</c:v>
                </c:pt>
                <c:pt idx="473">
                  <c:v>44.330100000000002</c:v>
                </c:pt>
                <c:pt idx="474">
                  <c:v>44.330100000000002</c:v>
                </c:pt>
                <c:pt idx="475">
                  <c:v>44.330100000000002</c:v>
                </c:pt>
                <c:pt idx="476">
                  <c:v>44.330100000000002</c:v>
                </c:pt>
                <c:pt idx="477">
                  <c:v>44.330100000000002</c:v>
                </c:pt>
                <c:pt idx="478">
                  <c:v>44.330100000000002</c:v>
                </c:pt>
                <c:pt idx="479">
                  <c:v>44.330100000000002</c:v>
                </c:pt>
                <c:pt idx="480">
                  <c:v>44.330100000000002</c:v>
                </c:pt>
                <c:pt idx="481">
                  <c:v>44.330100000000002</c:v>
                </c:pt>
                <c:pt idx="482">
                  <c:v>44.330100000000002</c:v>
                </c:pt>
                <c:pt idx="483">
                  <c:v>44.330100000000002</c:v>
                </c:pt>
                <c:pt idx="484">
                  <c:v>44.330100000000002</c:v>
                </c:pt>
                <c:pt idx="485">
                  <c:v>44.330100000000002</c:v>
                </c:pt>
                <c:pt idx="486">
                  <c:v>44.330100000000002</c:v>
                </c:pt>
                <c:pt idx="487">
                  <c:v>44.330100000000002</c:v>
                </c:pt>
                <c:pt idx="488">
                  <c:v>44.330100000000002</c:v>
                </c:pt>
                <c:pt idx="489">
                  <c:v>44.330100000000002</c:v>
                </c:pt>
                <c:pt idx="490">
                  <c:v>44.330100000000002</c:v>
                </c:pt>
                <c:pt idx="491">
                  <c:v>44.330100000000002</c:v>
                </c:pt>
                <c:pt idx="492">
                  <c:v>44.330100000000002</c:v>
                </c:pt>
                <c:pt idx="493">
                  <c:v>44.330100000000002</c:v>
                </c:pt>
                <c:pt idx="494">
                  <c:v>44.330100000000002</c:v>
                </c:pt>
                <c:pt idx="495">
                  <c:v>44.330100000000002</c:v>
                </c:pt>
                <c:pt idx="496">
                  <c:v>44.330100000000002</c:v>
                </c:pt>
                <c:pt idx="497">
                  <c:v>44.330100000000002</c:v>
                </c:pt>
                <c:pt idx="498">
                  <c:v>44.330100000000002</c:v>
                </c:pt>
                <c:pt idx="499">
                  <c:v>44.330100000000002</c:v>
                </c:pt>
                <c:pt idx="500">
                  <c:v>44.330100000000002</c:v>
                </c:pt>
                <c:pt idx="501">
                  <c:v>44.330100000000002</c:v>
                </c:pt>
                <c:pt idx="502">
                  <c:v>44.330100000000002</c:v>
                </c:pt>
                <c:pt idx="503">
                  <c:v>44.330100000000002</c:v>
                </c:pt>
                <c:pt idx="504">
                  <c:v>44.330100000000002</c:v>
                </c:pt>
                <c:pt idx="505">
                  <c:v>44.330100000000002</c:v>
                </c:pt>
                <c:pt idx="506">
                  <c:v>44.330100000000002</c:v>
                </c:pt>
                <c:pt idx="507">
                  <c:v>44.330100000000002</c:v>
                </c:pt>
                <c:pt idx="508">
                  <c:v>44.330100000000002</c:v>
                </c:pt>
                <c:pt idx="509">
                  <c:v>44.341000000000001</c:v>
                </c:pt>
                <c:pt idx="510">
                  <c:v>44.341000000000001</c:v>
                </c:pt>
                <c:pt idx="511">
                  <c:v>44.341000000000001</c:v>
                </c:pt>
                <c:pt idx="512">
                  <c:v>44.341000000000001</c:v>
                </c:pt>
                <c:pt idx="513">
                  <c:v>44.341000000000001</c:v>
                </c:pt>
                <c:pt idx="514">
                  <c:v>44.341000000000001</c:v>
                </c:pt>
                <c:pt idx="515">
                  <c:v>44.341000000000001</c:v>
                </c:pt>
                <c:pt idx="516">
                  <c:v>44.341000000000001</c:v>
                </c:pt>
                <c:pt idx="517">
                  <c:v>44.341000000000001</c:v>
                </c:pt>
                <c:pt idx="518">
                  <c:v>44.341000000000001</c:v>
                </c:pt>
                <c:pt idx="519">
                  <c:v>44.341000000000001</c:v>
                </c:pt>
                <c:pt idx="520">
                  <c:v>44.341000000000001</c:v>
                </c:pt>
                <c:pt idx="521">
                  <c:v>44.341000000000001</c:v>
                </c:pt>
                <c:pt idx="522">
                  <c:v>44.341000000000001</c:v>
                </c:pt>
                <c:pt idx="523">
                  <c:v>44.341000000000001</c:v>
                </c:pt>
                <c:pt idx="524">
                  <c:v>44.341000000000001</c:v>
                </c:pt>
                <c:pt idx="525">
                  <c:v>44.341000000000001</c:v>
                </c:pt>
                <c:pt idx="526">
                  <c:v>44.341000000000001</c:v>
                </c:pt>
                <c:pt idx="527">
                  <c:v>44.341000000000001</c:v>
                </c:pt>
                <c:pt idx="528">
                  <c:v>44.341000000000001</c:v>
                </c:pt>
                <c:pt idx="529">
                  <c:v>44.341000000000001</c:v>
                </c:pt>
                <c:pt idx="530">
                  <c:v>44.341000000000001</c:v>
                </c:pt>
                <c:pt idx="531">
                  <c:v>44.341000000000001</c:v>
                </c:pt>
                <c:pt idx="532">
                  <c:v>44.341000000000001</c:v>
                </c:pt>
                <c:pt idx="533">
                  <c:v>44.341000000000001</c:v>
                </c:pt>
                <c:pt idx="534">
                  <c:v>44.341000000000001</c:v>
                </c:pt>
                <c:pt idx="535">
                  <c:v>44.341000000000001</c:v>
                </c:pt>
                <c:pt idx="536">
                  <c:v>44.341000000000001</c:v>
                </c:pt>
                <c:pt idx="537">
                  <c:v>44.341000000000001</c:v>
                </c:pt>
                <c:pt idx="538">
                  <c:v>44.341000000000001</c:v>
                </c:pt>
                <c:pt idx="539">
                  <c:v>44.341000000000001</c:v>
                </c:pt>
                <c:pt idx="540">
                  <c:v>44.341000000000001</c:v>
                </c:pt>
                <c:pt idx="541">
                  <c:v>44.341000000000001</c:v>
                </c:pt>
                <c:pt idx="542">
                  <c:v>44.341000000000001</c:v>
                </c:pt>
                <c:pt idx="543">
                  <c:v>44.341000000000001</c:v>
                </c:pt>
                <c:pt idx="544">
                  <c:v>44.341000000000001</c:v>
                </c:pt>
                <c:pt idx="545">
                  <c:v>44.341000000000001</c:v>
                </c:pt>
                <c:pt idx="546">
                  <c:v>44.341000000000001</c:v>
                </c:pt>
                <c:pt idx="547">
                  <c:v>44.341000000000001</c:v>
                </c:pt>
                <c:pt idx="548">
                  <c:v>44.341000000000001</c:v>
                </c:pt>
                <c:pt idx="549">
                  <c:v>44.341000000000001</c:v>
                </c:pt>
                <c:pt idx="550">
                  <c:v>44.341000000000001</c:v>
                </c:pt>
                <c:pt idx="551">
                  <c:v>44.341000000000001</c:v>
                </c:pt>
                <c:pt idx="552">
                  <c:v>44.341000000000001</c:v>
                </c:pt>
                <c:pt idx="553">
                  <c:v>44.341000000000001</c:v>
                </c:pt>
                <c:pt idx="554">
                  <c:v>44.341000000000001</c:v>
                </c:pt>
                <c:pt idx="555">
                  <c:v>44.341000000000001</c:v>
                </c:pt>
                <c:pt idx="556">
                  <c:v>44.341000000000001</c:v>
                </c:pt>
                <c:pt idx="557">
                  <c:v>44.351999999999997</c:v>
                </c:pt>
                <c:pt idx="558">
                  <c:v>44.351999999999997</c:v>
                </c:pt>
                <c:pt idx="559">
                  <c:v>44.351999999999997</c:v>
                </c:pt>
                <c:pt idx="560">
                  <c:v>44.351999999999997</c:v>
                </c:pt>
                <c:pt idx="561">
                  <c:v>44.351999999999997</c:v>
                </c:pt>
                <c:pt idx="562">
                  <c:v>44.351999999999997</c:v>
                </c:pt>
                <c:pt idx="563">
                  <c:v>44.351999999999997</c:v>
                </c:pt>
                <c:pt idx="564">
                  <c:v>44.351999999999997</c:v>
                </c:pt>
                <c:pt idx="565">
                  <c:v>44.351999999999997</c:v>
                </c:pt>
                <c:pt idx="566">
                  <c:v>44.351999999999997</c:v>
                </c:pt>
                <c:pt idx="567">
                  <c:v>44.351999999999997</c:v>
                </c:pt>
                <c:pt idx="568">
                  <c:v>44.351999999999997</c:v>
                </c:pt>
                <c:pt idx="569">
                  <c:v>44.351999999999997</c:v>
                </c:pt>
                <c:pt idx="570">
                  <c:v>44.351999999999997</c:v>
                </c:pt>
                <c:pt idx="571">
                  <c:v>44.351999999999997</c:v>
                </c:pt>
                <c:pt idx="572">
                  <c:v>44.351999999999997</c:v>
                </c:pt>
                <c:pt idx="573">
                  <c:v>44.351999999999997</c:v>
                </c:pt>
                <c:pt idx="574">
                  <c:v>44.351999999999997</c:v>
                </c:pt>
                <c:pt idx="575">
                  <c:v>44.351999999999997</c:v>
                </c:pt>
                <c:pt idx="576">
                  <c:v>44.351999999999997</c:v>
                </c:pt>
                <c:pt idx="577">
                  <c:v>44.351999999999997</c:v>
                </c:pt>
                <c:pt idx="578">
                  <c:v>44.351999999999997</c:v>
                </c:pt>
                <c:pt idx="579">
                  <c:v>44.351999999999997</c:v>
                </c:pt>
                <c:pt idx="580">
                  <c:v>44.351999999999997</c:v>
                </c:pt>
                <c:pt idx="581">
                  <c:v>44.351999999999997</c:v>
                </c:pt>
                <c:pt idx="582">
                  <c:v>44.351999999999997</c:v>
                </c:pt>
                <c:pt idx="583">
                  <c:v>44.351999999999997</c:v>
                </c:pt>
                <c:pt idx="584">
                  <c:v>44.351999999999997</c:v>
                </c:pt>
                <c:pt idx="585">
                  <c:v>44.362000000000002</c:v>
                </c:pt>
                <c:pt idx="586">
                  <c:v>44.362000000000002</c:v>
                </c:pt>
                <c:pt idx="587">
                  <c:v>44.362000000000002</c:v>
                </c:pt>
                <c:pt idx="588">
                  <c:v>44.362000000000002</c:v>
                </c:pt>
                <c:pt idx="589">
                  <c:v>44.362000000000002</c:v>
                </c:pt>
                <c:pt idx="590">
                  <c:v>44.362000000000002</c:v>
                </c:pt>
                <c:pt idx="591">
                  <c:v>44.362000000000002</c:v>
                </c:pt>
                <c:pt idx="592">
                  <c:v>44.362000000000002</c:v>
                </c:pt>
                <c:pt idx="593">
                  <c:v>44.362000000000002</c:v>
                </c:pt>
                <c:pt idx="594">
                  <c:v>44.362000000000002</c:v>
                </c:pt>
                <c:pt idx="595">
                  <c:v>44.362000000000002</c:v>
                </c:pt>
                <c:pt idx="596">
                  <c:v>44.362000000000002</c:v>
                </c:pt>
                <c:pt idx="597">
                  <c:v>44.362000000000002</c:v>
                </c:pt>
                <c:pt idx="598">
                  <c:v>44.362000000000002</c:v>
                </c:pt>
                <c:pt idx="599">
                  <c:v>44.362000000000002</c:v>
                </c:pt>
                <c:pt idx="600">
                  <c:v>44.362000000000002</c:v>
                </c:pt>
                <c:pt idx="601">
                  <c:v>44.362000000000002</c:v>
                </c:pt>
                <c:pt idx="602">
                  <c:v>44.362000000000002</c:v>
                </c:pt>
                <c:pt idx="603">
                  <c:v>44.362000000000002</c:v>
                </c:pt>
                <c:pt idx="604">
                  <c:v>44.362000000000002</c:v>
                </c:pt>
                <c:pt idx="605">
                  <c:v>44.362000000000002</c:v>
                </c:pt>
                <c:pt idx="606">
                  <c:v>44.362000000000002</c:v>
                </c:pt>
                <c:pt idx="607">
                  <c:v>44.362000000000002</c:v>
                </c:pt>
                <c:pt idx="608">
                  <c:v>44.362000000000002</c:v>
                </c:pt>
                <c:pt idx="609">
                  <c:v>44.372</c:v>
                </c:pt>
                <c:pt idx="610">
                  <c:v>44.372</c:v>
                </c:pt>
                <c:pt idx="611">
                  <c:v>44.372</c:v>
                </c:pt>
                <c:pt idx="612">
                  <c:v>44.372</c:v>
                </c:pt>
                <c:pt idx="613">
                  <c:v>44.372</c:v>
                </c:pt>
                <c:pt idx="614">
                  <c:v>44.372</c:v>
                </c:pt>
                <c:pt idx="615">
                  <c:v>44.372</c:v>
                </c:pt>
                <c:pt idx="616">
                  <c:v>44.372</c:v>
                </c:pt>
                <c:pt idx="617">
                  <c:v>44.372</c:v>
                </c:pt>
                <c:pt idx="618">
                  <c:v>44.372</c:v>
                </c:pt>
                <c:pt idx="619">
                  <c:v>44.372</c:v>
                </c:pt>
                <c:pt idx="620">
                  <c:v>44.372</c:v>
                </c:pt>
                <c:pt idx="621">
                  <c:v>44.372</c:v>
                </c:pt>
                <c:pt idx="622">
                  <c:v>44.372</c:v>
                </c:pt>
                <c:pt idx="623">
                  <c:v>44.372</c:v>
                </c:pt>
                <c:pt idx="624">
                  <c:v>44.372</c:v>
                </c:pt>
                <c:pt idx="625">
                  <c:v>44.372</c:v>
                </c:pt>
                <c:pt idx="626">
                  <c:v>44.372</c:v>
                </c:pt>
                <c:pt idx="627">
                  <c:v>44.372</c:v>
                </c:pt>
                <c:pt idx="628">
                  <c:v>44.372</c:v>
                </c:pt>
                <c:pt idx="629">
                  <c:v>44.372</c:v>
                </c:pt>
                <c:pt idx="630">
                  <c:v>44.372</c:v>
                </c:pt>
                <c:pt idx="631">
                  <c:v>44.372</c:v>
                </c:pt>
                <c:pt idx="632">
                  <c:v>44.382899999999999</c:v>
                </c:pt>
                <c:pt idx="633">
                  <c:v>44.382899999999999</c:v>
                </c:pt>
                <c:pt idx="634">
                  <c:v>44.382899999999999</c:v>
                </c:pt>
                <c:pt idx="635">
                  <c:v>44.382899999999999</c:v>
                </c:pt>
                <c:pt idx="636">
                  <c:v>44.382899999999999</c:v>
                </c:pt>
                <c:pt idx="637">
                  <c:v>44.382899999999999</c:v>
                </c:pt>
                <c:pt idx="638">
                  <c:v>44.382899999999999</c:v>
                </c:pt>
                <c:pt idx="639">
                  <c:v>44.382899999999999</c:v>
                </c:pt>
                <c:pt idx="640">
                  <c:v>44.382899999999999</c:v>
                </c:pt>
                <c:pt idx="641">
                  <c:v>44.382899999999999</c:v>
                </c:pt>
                <c:pt idx="642">
                  <c:v>44.382899999999999</c:v>
                </c:pt>
                <c:pt idx="643">
                  <c:v>44.382899999999999</c:v>
                </c:pt>
                <c:pt idx="644">
                  <c:v>44.382899999999999</c:v>
                </c:pt>
                <c:pt idx="645">
                  <c:v>44.382899999999999</c:v>
                </c:pt>
                <c:pt idx="646">
                  <c:v>44.382899999999999</c:v>
                </c:pt>
                <c:pt idx="647">
                  <c:v>44.382899999999999</c:v>
                </c:pt>
                <c:pt idx="648">
                  <c:v>44.382899999999999</c:v>
                </c:pt>
                <c:pt idx="649">
                  <c:v>44.382899999999999</c:v>
                </c:pt>
                <c:pt idx="650">
                  <c:v>44.382899999999999</c:v>
                </c:pt>
                <c:pt idx="651">
                  <c:v>44.382899999999999</c:v>
                </c:pt>
                <c:pt idx="652">
                  <c:v>44.382899999999999</c:v>
                </c:pt>
                <c:pt idx="653">
                  <c:v>44.382899999999999</c:v>
                </c:pt>
                <c:pt idx="654">
                  <c:v>44.382899999999999</c:v>
                </c:pt>
                <c:pt idx="655">
                  <c:v>44.382899999999999</c:v>
                </c:pt>
                <c:pt idx="656">
                  <c:v>44.382899999999999</c:v>
                </c:pt>
                <c:pt idx="657">
                  <c:v>44.382899999999999</c:v>
                </c:pt>
                <c:pt idx="658">
                  <c:v>44.382899999999999</c:v>
                </c:pt>
                <c:pt idx="659">
                  <c:v>44.382899999999999</c:v>
                </c:pt>
                <c:pt idx="660">
                  <c:v>44.382899999999999</c:v>
                </c:pt>
                <c:pt idx="661">
                  <c:v>44.382899999999999</c:v>
                </c:pt>
                <c:pt idx="662">
                  <c:v>44.382899999999999</c:v>
                </c:pt>
                <c:pt idx="663">
                  <c:v>44.382899999999999</c:v>
                </c:pt>
                <c:pt idx="664">
                  <c:v>44.382899999999999</c:v>
                </c:pt>
                <c:pt idx="665">
                  <c:v>44.382899999999999</c:v>
                </c:pt>
                <c:pt idx="666">
                  <c:v>44.382899999999999</c:v>
                </c:pt>
                <c:pt idx="667">
                  <c:v>44.382899999999999</c:v>
                </c:pt>
                <c:pt idx="668">
                  <c:v>44.382899999999999</c:v>
                </c:pt>
                <c:pt idx="669">
                  <c:v>44.382899999999999</c:v>
                </c:pt>
                <c:pt idx="670">
                  <c:v>44.393000000000001</c:v>
                </c:pt>
                <c:pt idx="671">
                  <c:v>44.393000000000001</c:v>
                </c:pt>
                <c:pt idx="672">
                  <c:v>44.393000000000001</c:v>
                </c:pt>
                <c:pt idx="673">
                  <c:v>44.393000000000001</c:v>
                </c:pt>
                <c:pt idx="674">
                  <c:v>44.393000000000001</c:v>
                </c:pt>
                <c:pt idx="675">
                  <c:v>44.393000000000001</c:v>
                </c:pt>
                <c:pt idx="676">
                  <c:v>44.393000000000001</c:v>
                </c:pt>
                <c:pt idx="677">
                  <c:v>44.393000000000001</c:v>
                </c:pt>
                <c:pt idx="678">
                  <c:v>44.393000000000001</c:v>
                </c:pt>
                <c:pt idx="679">
                  <c:v>44.393000000000001</c:v>
                </c:pt>
                <c:pt idx="680">
                  <c:v>44.393000000000001</c:v>
                </c:pt>
                <c:pt idx="681">
                  <c:v>44.393000000000001</c:v>
                </c:pt>
                <c:pt idx="682">
                  <c:v>44.393000000000001</c:v>
                </c:pt>
                <c:pt idx="683">
                  <c:v>44.393000000000001</c:v>
                </c:pt>
                <c:pt idx="684">
                  <c:v>44.393000000000001</c:v>
                </c:pt>
                <c:pt idx="685">
                  <c:v>44.393000000000001</c:v>
                </c:pt>
                <c:pt idx="686">
                  <c:v>44.393000000000001</c:v>
                </c:pt>
                <c:pt idx="687">
                  <c:v>44.393000000000001</c:v>
                </c:pt>
                <c:pt idx="688">
                  <c:v>44.393000000000001</c:v>
                </c:pt>
                <c:pt idx="689">
                  <c:v>44.393000000000001</c:v>
                </c:pt>
                <c:pt idx="690">
                  <c:v>44.393000000000001</c:v>
                </c:pt>
                <c:pt idx="691">
                  <c:v>44.393000000000001</c:v>
                </c:pt>
                <c:pt idx="692">
                  <c:v>44.393000000000001</c:v>
                </c:pt>
                <c:pt idx="693">
                  <c:v>44.393000000000001</c:v>
                </c:pt>
                <c:pt idx="694">
                  <c:v>44.393000000000001</c:v>
                </c:pt>
                <c:pt idx="695">
                  <c:v>44.393000000000001</c:v>
                </c:pt>
                <c:pt idx="696">
                  <c:v>44.393000000000001</c:v>
                </c:pt>
                <c:pt idx="697">
                  <c:v>44.393000000000001</c:v>
                </c:pt>
                <c:pt idx="698">
                  <c:v>44.393000000000001</c:v>
                </c:pt>
                <c:pt idx="699">
                  <c:v>44.393000000000001</c:v>
                </c:pt>
                <c:pt idx="700">
                  <c:v>44.393000000000001</c:v>
                </c:pt>
                <c:pt idx="701">
                  <c:v>44.393000000000001</c:v>
                </c:pt>
                <c:pt idx="702">
                  <c:v>44.393000000000001</c:v>
                </c:pt>
                <c:pt idx="703">
                  <c:v>44.393000000000001</c:v>
                </c:pt>
                <c:pt idx="704">
                  <c:v>44.393000000000001</c:v>
                </c:pt>
                <c:pt idx="705">
                  <c:v>44.393000000000001</c:v>
                </c:pt>
                <c:pt idx="706">
                  <c:v>44.403100000000002</c:v>
                </c:pt>
                <c:pt idx="707">
                  <c:v>44.403100000000002</c:v>
                </c:pt>
                <c:pt idx="708">
                  <c:v>44.403100000000002</c:v>
                </c:pt>
                <c:pt idx="709">
                  <c:v>44.403100000000002</c:v>
                </c:pt>
                <c:pt idx="710">
                  <c:v>44.403100000000002</c:v>
                </c:pt>
                <c:pt idx="711">
                  <c:v>44.403100000000002</c:v>
                </c:pt>
                <c:pt idx="712">
                  <c:v>44.403100000000002</c:v>
                </c:pt>
                <c:pt idx="713">
                  <c:v>44.403100000000002</c:v>
                </c:pt>
                <c:pt idx="714">
                  <c:v>44.403100000000002</c:v>
                </c:pt>
                <c:pt idx="715">
                  <c:v>44.403100000000002</c:v>
                </c:pt>
                <c:pt idx="716">
                  <c:v>44.403100000000002</c:v>
                </c:pt>
                <c:pt idx="717">
                  <c:v>44.403100000000002</c:v>
                </c:pt>
                <c:pt idx="718">
                  <c:v>44.403100000000002</c:v>
                </c:pt>
                <c:pt idx="719">
                  <c:v>44.403100000000002</c:v>
                </c:pt>
                <c:pt idx="720">
                  <c:v>44.403100000000002</c:v>
                </c:pt>
                <c:pt idx="721">
                  <c:v>44.403100000000002</c:v>
                </c:pt>
                <c:pt idx="722">
                  <c:v>44.403100000000002</c:v>
                </c:pt>
                <c:pt idx="723">
                  <c:v>44.403100000000002</c:v>
                </c:pt>
                <c:pt idx="724">
                  <c:v>44.403100000000002</c:v>
                </c:pt>
                <c:pt idx="725">
                  <c:v>44.403100000000002</c:v>
                </c:pt>
                <c:pt idx="726">
                  <c:v>44.403100000000002</c:v>
                </c:pt>
                <c:pt idx="727">
                  <c:v>44.403100000000002</c:v>
                </c:pt>
                <c:pt idx="728">
                  <c:v>44.403100000000002</c:v>
                </c:pt>
                <c:pt idx="729">
                  <c:v>44.403100000000002</c:v>
                </c:pt>
                <c:pt idx="730">
                  <c:v>44.403100000000002</c:v>
                </c:pt>
                <c:pt idx="731">
                  <c:v>44.403100000000002</c:v>
                </c:pt>
                <c:pt idx="732">
                  <c:v>44.403100000000002</c:v>
                </c:pt>
                <c:pt idx="733">
                  <c:v>44.403100000000002</c:v>
                </c:pt>
                <c:pt idx="734">
                  <c:v>44.403100000000002</c:v>
                </c:pt>
                <c:pt idx="735">
                  <c:v>44.403100000000002</c:v>
                </c:pt>
                <c:pt idx="736">
                  <c:v>44.403100000000002</c:v>
                </c:pt>
                <c:pt idx="737">
                  <c:v>44.403100000000002</c:v>
                </c:pt>
                <c:pt idx="738">
                  <c:v>44.403100000000002</c:v>
                </c:pt>
                <c:pt idx="739">
                  <c:v>44.4133</c:v>
                </c:pt>
                <c:pt idx="740">
                  <c:v>44.4133</c:v>
                </c:pt>
                <c:pt idx="741">
                  <c:v>44.4133</c:v>
                </c:pt>
                <c:pt idx="742">
                  <c:v>44.4133</c:v>
                </c:pt>
                <c:pt idx="743">
                  <c:v>44.4133</c:v>
                </c:pt>
                <c:pt idx="744">
                  <c:v>44.4133</c:v>
                </c:pt>
                <c:pt idx="745">
                  <c:v>44.4133</c:v>
                </c:pt>
                <c:pt idx="746">
                  <c:v>44.4133</c:v>
                </c:pt>
                <c:pt idx="747">
                  <c:v>44.4133</c:v>
                </c:pt>
                <c:pt idx="748">
                  <c:v>44.4133</c:v>
                </c:pt>
                <c:pt idx="749">
                  <c:v>44.4133</c:v>
                </c:pt>
                <c:pt idx="750">
                  <c:v>44.4133</c:v>
                </c:pt>
                <c:pt idx="751">
                  <c:v>44.4133</c:v>
                </c:pt>
                <c:pt idx="752">
                  <c:v>44.4133</c:v>
                </c:pt>
                <c:pt idx="753">
                  <c:v>44.4133</c:v>
                </c:pt>
                <c:pt idx="754">
                  <c:v>44.4133</c:v>
                </c:pt>
                <c:pt idx="755">
                  <c:v>44.4133</c:v>
                </c:pt>
                <c:pt idx="756">
                  <c:v>44.4133</c:v>
                </c:pt>
                <c:pt idx="757">
                  <c:v>44.4133</c:v>
                </c:pt>
                <c:pt idx="758">
                  <c:v>44.4133</c:v>
                </c:pt>
                <c:pt idx="759">
                  <c:v>44.4133</c:v>
                </c:pt>
                <c:pt idx="760">
                  <c:v>44.4133</c:v>
                </c:pt>
                <c:pt idx="761">
                  <c:v>44.4133</c:v>
                </c:pt>
                <c:pt idx="762">
                  <c:v>44.4133</c:v>
                </c:pt>
                <c:pt idx="763">
                  <c:v>44.4133</c:v>
                </c:pt>
                <c:pt idx="764">
                  <c:v>44.4133</c:v>
                </c:pt>
                <c:pt idx="765">
                  <c:v>44.4133</c:v>
                </c:pt>
                <c:pt idx="766">
                  <c:v>44.4133</c:v>
                </c:pt>
                <c:pt idx="767">
                  <c:v>44.4133</c:v>
                </c:pt>
                <c:pt idx="768">
                  <c:v>44.4133</c:v>
                </c:pt>
                <c:pt idx="769">
                  <c:v>44.4133</c:v>
                </c:pt>
                <c:pt idx="770">
                  <c:v>44.4133</c:v>
                </c:pt>
                <c:pt idx="771">
                  <c:v>44.423400000000001</c:v>
                </c:pt>
                <c:pt idx="772">
                  <c:v>44.423400000000001</c:v>
                </c:pt>
                <c:pt idx="773">
                  <c:v>44.423400000000001</c:v>
                </c:pt>
                <c:pt idx="774">
                  <c:v>44.423400000000001</c:v>
                </c:pt>
                <c:pt idx="775">
                  <c:v>44.423400000000001</c:v>
                </c:pt>
                <c:pt idx="776">
                  <c:v>44.423400000000001</c:v>
                </c:pt>
                <c:pt idx="777">
                  <c:v>44.423400000000001</c:v>
                </c:pt>
                <c:pt idx="778">
                  <c:v>44.423400000000001</c:v>
                </c:pt>
                <c:pt idx="779">
                  <c:v>44.423400000000001</c:v>
                </c:pt>
                <c:pt idx="780">
                  <c:v>44.423400000000001</c:v>
                </c:pt>
                <c:pt idx="781">
                  <c:v>44.423400000000001</c:v>
                </c:pt>
                <c:pt idx="782">
                  <c:v>44.423400000000001</c:v>
                </c:pt>
                <c:pt idx="783">
                  <c:v>44.423400000000001</c:v>
                </c:pt>
                <c:pt idx="784">
                  <c:v>44.423400000000001</c:v>
                </c:pt>
                <c:pt idx="785">
                  <c:v>44.423400000000001</c:v>
                </c:pt>
                <c:pt idx="786">
                  <c:v>44.423400000000001</c:v>
                </c:pt>
                <c:pt idx="787">
                  <c:v>44.423400000000001</c:v>
                </c:pt>
                <c:pt idx="788">
                  <c:v>44.423400000000001</c:v>
                </c:pt>
                <c:pt idx="789">
                  <c:v>44.423400000000001</c:v>
                </c:pt>
                <c:pt idx="790">
                  <c:v>44.423400000000001</c:v>
                </c:pt>
                <c:pt idx="791">
                  <c:v>44.423400000000001</c:v>
                </c:pt>
                <c:pt idx="792">
                  <c:v>44.423400000000001</c:v>
                </c:pt>
                <c:pt idx="793">
                  <c:v>44.423400000000001</c:v>
                </c:pt>
                <c:pt idx="794">
                  <c:v>44.423400000000001</c:v>
                </c:pt>
                <c:pt idx="795">
                  <c:v>44.423400000000001</c:v>
                </c:pt>
                <c:pt idx="796">
                  <c:v>44.423400000000001</c:v>
                </c:pt>
                <c:pt idx="797">
                  <c:v>44.423400000000001</c:v>
                </c:pt>
                <c:pt idx="798">
                  <c:v>44.423400000000001</c:v>
                </c:pt>
                <c:pt idx="799">
                  <c:v>44.423400000000001</c:v>
                </c:pt>
                <c:pt idx="800">
                  <c:v>44.423400000000001</c:v>
                </c:pt>
                <c:pt idx="801">
                  <c:v>44.423400000000001</c:v>
                </c:pt>
                <c:pt idx="802">
                  <c:v>44.423400000000001</c:v>
                </c:pt>
                <c:pt idx="803">
                  <c:v>44.423400000000001</c:v>
                </c:pt>
                <c:pt idx="804">
                  <c:v>44.4343</c:v>
                </c:pt>
                <c:pt idx="805">
                  <c:v>44.4343</c:v>
                </c:pt>
                <c:pt idx="806">
                  <c:v>44.4343</c:v>
                </c:pt>
                <c:pt idx="807">
                  <c:v>44.4343</c:v>
                </c:pt>
                <c:pt idx="808">
                  <c:v>44.4343</c:v>
                </c:pt>
                <c:pt idx="809">
                  <c:v>44.4343</c:v>
                </c:pt>
                <c:pt idx="810">
                  <c:v>44.4343</c:v>
                </c:pt>
                <c:pt idx="811">
                  <c:v>44.4343</c:v>
                </c:pt>
                <c:pt idx="812">
                  <c:v>44.4343</c:v>
                </c:pt>
                <c:pt idx="813">
                  <c:v>44.4343</c:v>
                </c:pt>
                <c:pt idx="814">
                  <c:v>44.421700000000001</c:v>
                </c:pt>
                <c:pt idx="815">
                  <c:v>44.421700000000001</c:v>
                </c:pt>
                <c:pt idx="816">
                  <c:v>44.421700000000001</c:v>
                </c:pt>
                <c:pt idx="817">
                  <c:v>44.421700000000001</c:v>
                </c:pt>
                <c:pt idx="818">
                  <c:v>44.409500000000001</c:v>
                </c:pt>
                <c:pt idx="819">
                  <c:v>44.409500000000001</c:v>
                </c:pt>
                <c:pt idx="820">
                  <c:v>44.409500000000001</c:v>
                </c:pt>
                <c:pt idx="821">
                  <c:v>44.409500000000001</c:v>
                </c:pt>
                <c:pt idx="822">
                  <c:v>44.409500000000001</c:v>
                </c:pt>
                <c:pt idx="823">
                  <c:v>44.397599999999997</c:v>
                </c:pt>
                <c:pt idx="824">
                  <c:v>44.397599999999997</c:v>
                </c:pt>
                <c:pt idx="825">
                  <c:v>44.397599999999997</c:v>
                </c:pt>
                <c:pt idx="826">
                  <c:v>44.397599999999997</c:v>
                </c:pt>
                <c:pt idx="827">
                  <c:v>44.397599999999997</c:v>
                </c:pt>
                <c:pt idx="828">
                  <c:v>44.397599999999997</c:v>
                </c:pt>
                <c:pt idx="829">
                  <c:v>44.397599999999997</c:v>
                </c:pt>
                <c:pt idx="830">
                  <c:v>44.397599999999997</c:v>
                </c:pt>
                <c:pt idx="831">
                  <c:v>44.397599999999997</c:v>
                </c:pt>
                <c:pt idx="832">
                  <c:v>44.397599999999997</c:v>
                </c:pt>
                <c:pt idx="833">
                  <c:v>44.397599999999997</c:v>
                </c:pt>
                <c:pt idx="834">
                  <c:v>44.397599999999997</c:v>
                </c:pt>
                <c:pt idx="835">
                  <c:v>44.397599999999997</c:v>
                </c:pt>
                <c:pt idx="836">
                  <c:v>44.397599999999997</c:v>
                </c:pt>
                <c:pt idx="837">
                  <c:v>44.397599999999997</c:v>
                </c:pt>
                <c:pt idx="838">
                  <c:v>44.397599999999997</c:v>
                </c:pt>
                <c:pt idx="839">
                  <c:v>44.397599999999997</c:v>
                </c:pt>
                <c:pt idx="840">
                  <c:v>44.397599999999997</c:v>
                </c:pt>
                <c:pt idx="841">
                  <c:v>44.397599999999997</c:v>
                </c:pt>
                <c:pt idx="842">
                  <c:v>44.397599999999997</c:v>
                </c:pt>
                <c:pt idx="843">
                  <c:v>44.397599999999997</c:v>
                </c:pt>
                <c:pt idx="844">
                  <c:v>44.397599999999997</c:v>
                </c:pt>
                <c:pt idx="845">
                  <c:v>44.397599999999997</c:v>
                </c:pt>
                <c:pt idx="846">
                  <c:v>44.397599999999997</c:v>
                </c:pt>
                <c:pt idx="847">
                  <c:v>44.397599999999997</c:v>
                </c:pt>
                <c:pt idx="848">
                  <c:v>44.397599999999997</c:v>
                </c:pt>
                <c:pt idx="849">
                  <c:v>44.397599999999997</c:v>
                </c:pt>
                <c:pt idx="850">
                  <c:v>44.397599999999997</c:v>
                </c:pt>
                <c:pt idx="851">
                  <c:v>44.397599999999997</c:v>
                </c:pt>
                <c:pt idx="852">
                  <c:v>44.397599999999997</c:v>
                </c:pt>
                <c:pt idx="853">
                  <c:v>44.397599999999997</c:v>
                </c:pt>
                <c:pt idx="854">
                  <c:v>44.397599999999997</c:v>
                </c:pt>
                <c:pt idx="855">
                  <c:v>44.397599999999997</c:v>
                </c:pt>
                <c:pt idx="856">
                  <c:v>44.409300000000002</c:v>
                </c:pt>
                <c:pt idx="857">
                  <c:v>44.409300000000002</c:v>
                </c:pt>
                <c:pt idx="858">
                  <c:v>44.409300000000002</c:v>
                </c:pt>
                <c:pt idx="859">
                  <c:v>44.409300000000002</c:v>
                </c:pt>
                <c:pt idx="860">
                  <c:v>44.409300000000002</c:v>
                </c:pt>
                <c:pt idx="861">
                  <c:v>44.409300000000002</c:v>
                </c:pt>
                <c:pt idx="862">
                  <c:v>44.409300000000002</c:v>
                </c:pt>
                <c:pt idx="863">
                  <c:v>44.409300000000002</c:v>
                </c:pt>
                <c:pt idx="864">
                  <c:v>44.409300000000002</c:v>
                </c:pt>
                <c:pt idx="865">
                  <c:v>44.419499999999999</c:v>
                </c:pt>
                <c:pt idx="866">
                  <c:v>44.419499999999999</c:v>
                </c:pt>
                <c:pt idx="867">
                  <c:v>44.419499999999999</c:v>
                </c:pt>
                <c:pt idx="868">
                  <c:v>44.419499999999999</c:v>
                </c:pt>
                <c:pt idx="869">
                  <c:v>44.419499999999999</c:v>
                </c:pt>
                <c:pt idx="870">
                  <c:v>44.419499999999999</c:v>
                </c:pt>
                <c:pt idx="871">
                  <c:v>44.419499999999999</c:v>
                </c:pt>
                <c:pt idx="872">
                  <c:v>44.419499999999999</c:v>
                </c:pt>
                <c:pt idx="873">
                  <c:v>44.419499999999999</c:v>
                </c:pt>
                <c:pt idx="874">
                  <c:v>44.419499999999999</c:v>
                </c:pt>
                <c:pt idx="875">
                  <c:v>44.419499999999999</c:v>
                </c:pt>
                <c:pt idx="876">
                  <c:v>44.419499999999999</c:v>
                </c:pt>
                <c:pt idx="877">
                  <c:v>44.419499999999999</c:v>
                </c:pt>
                <c:pt idx="878">
                  <c:v>44.419499999999999</c:v>
                </c:pt>
                <c:pt idx="879">
                  <c:v>44.419499999999999</c:v>
                </c:pt>
                <c:pt idx="880">
                  <c:v>44.419499999999999</c:v>
                </c:pt>
                <c:pt idx="881">
                  <c:v>44.419499999999999</c:v>
                </c:pt>
                <c:pt idx="882">
                  <c:v>44.419499999999999</c:v>
                </c:pt>
                <c:pt idx="883">
                  <c:v>44.419499999999999</c:v>
                </c:pt>
                <c:pt idx="884">
                  <c:v>44.419499999999999</c:v>
                </c:pt>
                <c:pt idx="885">
                  <c:v>44.419499999999999</c:v>
                </c:pt>
                <c:pt idx="886">
                  <c:v>44.419499999999999</c:v>
                </c:pt>
                <c:pt idx="887">
                  <c:v>44.419499999999999</c:v>
                </c:pt>
                <c:pt idx="888">
                  <c:v>44.419499999999999</c:v>
                </c:pt>
                <c:pt idx="889">
                  <c:v>44.419499999999999</c:v>
                </c:pt>
                <c:pt idx="890">
                  <c:v>44.419499999999999</c:v>
                </c:pt>
                <c:pt idx="891">
                  <c:v>44.419499999999999</c:v>
                </c:pt>
                <c:pt idx="892">
                  <c:v>44.419499999999999</c:v>
                </c:pt>
                <c:pt idx="893">
                  <c:v>44.419499999999999</c:v>
                </c:pt>
                <c:pt idx="894">
                  <c:v>44.409300000000002</c:v>
                </c:pt>
                <c:pt idx="895">
                  <c:v>44.409300000000002</c:v>
                </c:pt>
                <c:pt idx="896">
                  <c:v>44.409300000000002</c:v>
                </c:pt>
                <c:pt idx="897">
                  <c:v>44.409300000000002</c:v>
                </c:pt>
                <c:pt idx="898">
                  <c:v>44.409300000000002</c:v>
                </c:pt>
                <c:pt idx="899">
                  <c:v>44.409300000000002</c:v>
                </c:pt>
                <c:pt idx="900">
                  <c:v>44.409300000000002</c:v>
                </c:pt>
                <c:pt idx="901">
                  <c:v>44.409300000000002</c:v>
                </c:pt>
                <c:pt idx="902">
                  <c:v>44.409300000000002</c:v>
                </c:pt>
                <c:pt idx="903">
                  <c:v>44.409300000000002</c:v>
                </c:pt>
                <c:pt idx="904">
                  <c:v>44.409300000000002</c:v>
                </c:pt>
                <c:pt idx="905">
                  <c:v>44.409300000000002</c:v>
                </c:pt>
                <c:pt idx="906">
                  <c:v>44.409300000000002</c:v>
                </c:pt>
                <c:pt idx="907">
                  <c:v>44.409300000000002</c:v>
                </c:pt>
                <c:pt idx="908">
                  <c:v>44.409300000000002</c:v>
                </c:pt>
                <c:pt idx="909">
                  <c:v>44.409300000000002</c:v>
                </c:pt>
                <c:pt idx="910">
                  <c:v>44.409300000000002</c:v>
                </c:pt>
                <c:pt idx="911">
                  <c:v>44.409300000000002</c:v>
                </c:pt>
                <c:pt idx="912">
                  <c:v>44.409300000000002</c:v>
                </c:pt>
                <c:pt idx="913">
                  <c:v>44.409300000000002</c:v>
                </c:pt>
                <c:pt idx="914">
                  <c:v>44.409300000000002</c:v>
                </c:pt>
                <c:pt idx="915">
                  <c:v>44.409300000000002</c:v>
                </c:pt>
                <c:pt idx="916">
                  <c:v>44.409300000000002</c:v>
                </c:pt>
                <c:pt idx="917">
                  <c:v>44.409300000000002</c:v>
                </c:pt>
                <c:pt idx="918">
                  <c:v>44.409300000000002</c:v>
                </c:pt>
                <c:pt idx="919">
                  <c:v>44.409300000000002</c:v>
                </c:pt>
                <c:pt idx="920">
                  <c:v>44.409300000000002</c:v>
                </c:pt>
                <c:pt idx="921">
                  <c:v>44.409300000000002</c:v>
                </c:pt>
                <c:pt idx="922">
                  <c:v>44.409300000000002</c:v>
                </c:pt>
                <c:pt idx="923">
                  <c:v>44.409300000000002</c:v>
                </c:pt>
                <c:pt idx="924">
                  <c:v>44.409300000000002</c:v>
                </c:pt>
                <c:pt idx="925">
                  <c:v>44.409300000000002</c:v>
                </c:pt>
                <c:pt idx="926">
                  <c:v>44.409300000000002</c:v>
                </c:pt>
                <c:pt idx="927">
                  <c:v>44.409300000000002</c:v>
                </c:pt>
                <c:pt idx="928">
                  <c:v>44.409300000000002</c:v>
                </c:pt>
                <c:pt idx="929">
                  <c:v>44.409300000000002</c:v>
                </c:pt>
                <c:pt idx="930">
                  <c:v>44.409300000000002</c:v>
                </c:pt>
                <c:pt idx="931">
                  <c:v>44.409300000000002</c:v>
                </c:pt>
                <c:pt idx="932">
                  <c:v>44.409300000000002</c:v>
                </c:pt>
                <c:pt idx="933">
                  <c:v>44.409300000000002</c:v>
                </c:pt>
                <c:pt idx="934">
                  <c:v>44.399000000000001</c:v>
                </c:pt>
                <c:pt idx="935">
                  <c:v>44.399000000000001</c:v>
                </c:pt>
                <c:pt idx="936">
                  <c:v>44.399000000000001</c:v>
                </c:pt>
                <c:pt idx="937">
                  <c:v>44.399000000000001</c:v>
                </c:pt>
                <c:pt idx="938">
                  <c:v>44.399000000000001</c:v>
                </c:pt>
                <c:pt idx="939">
                  <c:v>44.399000000000001</c:v>
                </c:pt>
                <c:pt idx="940">
                  <c:v>44.399000000000001</c:v>
                </c:pt>
                <c:pt idx="941">
                  <c:v>44.399000000000001</c:v>
                </c:pt>
                <c:pt idx="942">
                  <c:v>44.399000000000001</c:v>
                </c:pt>
                <c:pt idx="943">
                  <c:v>44.399000000000001</c:v>
                </c:pt>
                <c:pt idx="944">
                  <c:v>44.399000000000001</c:v>
                </c:pt>
                <c:pt idx="945">
                  <c:v>44.399000000000001</c:v>
                </c:pt>
                <c:pt idx="946">
                  <c:v>44.399000000000001</c:v>
                </c:pt>
                <c:pt idx="947">
                  <c:v>44.399000000000001</c:v>
                </c:pt>
                <c:pt idx="948">
                  <c:v>44.399000000000001</c:v>
                </c:pt>
                <c:pt idx="949">
                  <c:v>44.399000000000001</c:v>
                </c:pt>
                <c:pt idx="950">
                  <c:v>44.399000000000001</c:v>
                </c:pt>
                <c:pt idx="951">
                  <c:v>44.399000000000001</c:v>
                </c:pt>
                <c:pt idx="952">
                  <c:v>44.399000000000001</c:v>
                </c:pt>
                <c:pt idx="953">
                  <c:v>44.399000000000001</c:v>
                </c:pt>
                <c:pt idx="954">
                  <c:v>44.399000000000001</c:v>
                </c:pt>
                <c:pt idx="955">
                  <c:v>44.399000000000001</c:v>
                </c:pt>
                <c:pt idx="956">
                  <c:v>44.399000000000001</c:v>
                </c:pt>
                <c:pt idx="957">
                  <c:v>44.399000000000001</c:v>
                </c:pt>
                <c:pt idx="958">
                  <c:v>44.399000000000001</c:v>
                </c:pt>
                <c:pt idx="959">
                  <c:v>44.399000000000001</c:v>
                </c:pt>
                <c:pt idx="960">
                  <c:v>44.399000000000001</c:v>
                </c:pt>
                <c:pt idx="961">
                  <c:v>44.399000000000001</c:v>
                </c:pt>
                <c:pt idx="962">
                  <c:v>44.399000000000001</c:v>
                </c:pt>
                <c:pt idx="963">
                  <c:v>44.399000000000001</c:v>
                </c:pt>
                <c:pt idx="964">
                  <c:v>44.399000000000001</c:v>
                </c:pt>
                <c:pt idx="965">
                  <c:v>44.399000000000001</c:v>
                </c:pt>
                <c:pt idx="966">
                  <c:v>44.399000000000001</c:v>
                </c:pt>
                <c:pt idx="967">
                  <c:v>44.399000000000001</c:v>
                </c:pt>
                <c:pt idx="968">
                  <c:v>44.399000000000001</c:v>
                </c:pt>
                <c:pt idx="969">
                  <c:v>44.399000000000001</c:v>
                </c:pt>
                <c:pt idx="970">
                  <c:v>44.399000000000001</c:v>
                </c:pt>
                <c:pt idx="971">
                  <c:v>44.399000000000001</c:v>
                </c:pt>
                <c:pt idx="972">
                  <c:v>44.399000000000001</c:v>
                </c:pt>
                <c:pt idx="973">
                  <c:v>44.399000000000001</c:v>
                </c:pt>
                <c:pt idx="974">
                  <c:v>44.399000000000001</c:v>
                </c:pt>
                <c:pt idx="975">
                  <c:v>44.399000000000001</c:v>
                </c:pt>
                <c:pt idx="976">
                  <c:v>44.399000000000001</c:v>
                </c:pt>
                <c:pt idx="977">
                  <c:v>44.399000000000001</c:v>
                </c:pt>
                <c:pt idx="978">
                  <c:v>44.399000000000001</c:v>
                </c:pt>
                <c:pt idx="979">
                  <c:v>44.399000000000001</c:v>
                </c:pt>
                <c:pt idx="980">
                  <c:v>44.399000000000001</c:v>
                </c:pt>
                <c:pt idx="981">
                  <c:v>44.399000000000001</c:v>
                </c:pt>
                <c:pt idx="982">
                  <c:v>44.399000000000001</c:v>
                </c:pt>
                <c:pt idx="983">
                  <c:v>44.399000000000001</c:v>
                </c:pt>
                <c:pt idx="984">
                  <c:v>44.399000000000001</c:v>
                </c:pt>
                <c:pt idx="985">
                  <c:v>44.399000000000001</c:v>
                </c:pt>
                <c:pt idx="986">
                  <c:v>44.399000000000001</c:v>
                </c:pt>
                <c:pt idx="987">
                  <c:v>44.399000000000001</c:v>
                </c:pt>
                <c:pt idx="988">
                  <c:v>44.399000000000001</c:v>
                </c:pt>
                <c:pt idx="989">
                  <c:v>44.399000000000001</c:v>
                </c:pt>
                <c:pt idx="990">
                  <c:v>44.399000000000001</c:v>
                </c:pt>
                <c:pt idx="991">
                  <c:v>44.399000000000001</c:v>
                </c:pt>
                <c:pt idx="992">
                  <c:v>44.399000000000001</c:v>
                </c:pt>
                <c:pt idx="993">
                  <c:v>44.399000000000001</c:v>
                </c:pt>
                <c:pt idx="994">
                  <c:v>44.410499999999999</c:v>
                </c:pt>
                <c:pt idx="995">
                  <c:v>44.410499999999999</c:v>
                </c:pt>
                <c:pt idx="996">
                  <c:v>44.410499999999999</c:v>
                </c:pt>
                <c:pt idx="997">
                  <c:v>44.410499999999999</c:v>
                </c:pt>
                <c:pt idx="998">
                  <c:v>44.410499999999999</c:v>
                </c:pt>
                <c:pt idx="999">
                  <c:v>44.410499999999999</c:v>
                </c:pt>
                <c:pt idx="1000">
                  <c:v>44.410499999999999</c:v>
                </c:pt>
                <c:pt idx="1001">
                  <c:v>44.410499999999999</c:v>
                </c:pt>
                <c:pt idx="1002">
                  <c:v>44.410499999999999</c:v>
                </c:pt>
                <c:pt idx="1003">
                  <c:v>44.410499999999999</c:v>
                </c:pt>
                <c:pt idx="1004">
                  <c:v>44.410499999999999</c:v>
                </c:pt>
                <c:pt idx="1005">
                  <c:v>44.410499999999999</c:v>
                </c:pt>
                <c:pt idx="1006">
                  <c:v>44.410499999999999</c:v>
                </c:pt>
                <c:pt idx="1007">
                  <c:v>44.410499999999999</c:v>
                </c:pt>
                <c:pt idx="1008">
                  <c:v>44.410499999999999</c:v>
                </c:pt>
                <c:pt idx="1009">
                  <c:v>44.410499999999999</c:v>
                </c:pt>
                <c:pt idx="1010">
                  <c:v>44.410499999999999</c:v>
                </c:pt>
                <c:pt idx="1011">
                  <c:v>44.410499999999999</c:v>
                </c:pt>
                <c:pt idx="1012">
                  <c:v>44.410499999999999</c:v>
                </c:pt>
                <c:pt idx="1013">
                  <c:v>44.400399999999998</c:v>
                </c:pt>
                <c:pt idx="1014">
                  <c:v>44.400399999999998</c:v>
                </c:pt>
                <c:pt idx="1015">
                  <c:v>44.400399999999998</c:v>
                </c:pt>
                <c:pt idx="1016">
                  <c:v>44.400399999999998</c:v>
                </c:pt>
                <c:pt idx="1017">
                  <c:v>44.400399999999998</c:v>
                </c:pt>
                <c:pt idx="1018">
                  <c:v>44.400399999999998</c:v>
                </c:pt>
                <c:pt idx="1019">
                  <c:v>44.400399999999998</c:v>
                </c:pt>
                <c:pt idx="1020">
                  <c:v>44.400399999999998</c:v>
                </c:pt>
                <c:pt idx="1021">
                  <c:v>44.400399999999998</c:v>
                </c:pt>
                <c:pt idx="1022">
                  <c:v>44.400399999999998</c:v>
                </c:pt>
                <c:pt idx="1023">
                  <c:v>44.400399999999998</c:v>
                </c:pt>
                <c:pt idx="1024">
                  <c:v>44.400399999999998</c:v>
                </c:pt>
                <c:pt idx="1025">
                  <c:v>44.400399999999998</c:v>
                </c:pt>
                <c:pt idx="1026">
                  <c:v>44.400399999999998</c:v>
                </c:pt>
                <c:pt idx="1027">
                  <c:v>44.400399999999998</c:v>
                </c:pt>
                <c:pt idx="1028">
                  <c:v>44.400399999999998</c:v>
                </c:pt>
                <c:pt idx="1029">
                  <c:v>44.400399999999998</c:v>
                </c:pt>
                <c:pt idx="1030">
                  <c:v>44.400399999999998</c:v>
                </c:pt>
                <c:pt idx="1031">
                  <c:v>44.400399999999998</c:v>
                </c:pt>
                <c:pt idx="1032">
                  <c:v>44.400399999999998</c:v>
                </c:pt>
                <c:pt idx="1033">
                  <c:v>44.400399999999998</c:v>
                </c:pt>
                <c:pt idx="1034">
                  <c:v>44.400399999999998</c:v>
                </c:pt>
                <c:pt idx="1035">
                  <c:v>44.400399999999998</c:v>
                </c:pt>
                <c:pt idx="1036">
                  <c:v>44.400399999999998</c:v>
                </c:pt>
                <c:pt idx="1037">
                  <c:v>44.400399999999998</c:v>
                </c:pt>
                <c:pt idx="1038">
                  <c:v>44.400399999999998</c:v>
                </c:pt>
                <c:pt idx="1039">
                  <c:v>44.400399999999998</c:v>
                </c:pt>
                <c:pt idx="1040">
                  <c:v>44.400399999999998</c:v>
                </c:pt>
                <c:pt idx="1041">
                  <c:v>44.400399999999998</c:v>
                </c:pt>
                <c:pt idx="1042">
                  <c:v>44.400399999999998</c:v>
                </c:pt>
                <c:pt idx="1043">
                  <c:v>44.400399999999998</c:v>
                </c:pt>
                <c:pt idx="1044">
                  <c:v>44.400399999999998</c:v>
                </c:pt>
                <c:pt idx="1045">
                  <c:v>44.410699999999999</c:v>
                </c:pt>
                <c:pt idx="1046">
                  <c:v>44.410699999999999</c:v>
                </c:pt>
                <c:pt idx="1047">
                  <c:v>44.410699999999999</c:v>
                </c:pt>
                <c:pt idx="1048">
                  <c:v>44.410699999999999</c:v>
                </c:pt>
                <c:pt idx="1049">
                  <c:v>44.410699999999999</c:v>
                </c:pt>
                <c:pt idx="1050">
                  <c:v>44.410699999999999</c:v>
                </c:pt>
                <c:pt idx="1051">
                  <c:v>44.410699999999999</c:v>
                </c:pt>
                <c:pt idx="1052">
                  <c:v>44.410699999999999</c:v>
                </c:pt>
                <c:pt idx="1053">
                  <c:v>44.410699999999999</c:v>
                </c:pt>
                <c:pt idx="1054">
                  <c:v>44.410699999999999</c:v>
                </c:pt>
                <c:pt idx="1055">
                  <c:v>44.421200000000013</c:v>
                </c:pt>
                <c:pt idx="1056">
                  <c:v>44.421200000000013</c:v>
                </c:pt>
                <c:pt idx="1057">
                  <c:v>44.421200000000013</c:v>
                </c:pt>
                <c:pt idx="1058">
                  <c:v>44.421200000000013</c:v>
                </c:pt>
                <c:pt idx="1059">
                  <c:v>44.421200000000013</c:v>
                </c:pt>
                <c:pt idx="1060">
                  <c:v>44.421200000000013</c:v>
                </c:pt>
                <c:pt idx="1061">
                  <c:v>44.421200000000013</c:v>
                </c:pt>
                <c:pt idx="1062">
                  <c:v>44.421200000000013</c:v>
                </c:pt>
                <c:pt idx="1063">
                  <c:v>44.421200000000013</c:v>
                </c:pt>
                <c:pt idx="1064">
                  <c:v>44.421200000000013</c:v>
                </c:pt>
                <c:pt idx="1065">
                  <c:v>44.421200000000013</c:v>
                </c:pt>
                <c:pt idx="1066">
                  <c:v>44.421200000000013</c:v>
                </c:pt>
                <c:pt idx="1067">
                  <c:v>44.421200000000013</c:v>
                </c:pt>
                <c:pt idx="1068">
                  <c:v>44.421200000000013</c:v>
                </c:pt>
                <c:pt idx="1069">
                  <c:v>44.409300000000002</c:v>
                </c:pt>
                <c:pt idx="1070">
                  <c:v>44.409300000000002</c:v>
                </c:pt>
                <c:pt idx="1071">
                  <c:v>44.409300000000002</c:v>
                </c:pt>
                <c:pt idx="1072">
                  <c:v>44.409300000000002</c:v>
                </c:pt>
                <c:pt idx="1073">
                  <c:v>44.409300000000002</c:v>
                </c:pt>
                <c:pt idx="1074">
                  <c:v>44.3962</c:v>
                </c:pt>
                <c:pt idx="1075">
                  <c:v>44.3962</c:v>
                </c:pt>
                <c:pt idx="1076">
                  <c:v>44.3962</c:v>
                </c:pt>
                <c:pt idx="1077">
                  <c:v>44.3962</c:v>
                </c:pt>
                <c:pt idx="1078">
                  <c:v>44.385899999999999</c:v>
                </c:pt>
                <c:pt idx="1079">
                  <c:v>44.385899999999999</c:v>
                </c:pt>
                <c:pt idx="1080">
                  <c:v>44.385899999999999</c:v>
                </c:pt>
                <c:pt idx="1081">
                  <c:v>44.385899999999999</c:v>
                </c:pt>
                <c:pt idx="1082">
                  <c:v>44.385899999999999</c:v>
                </c:pt>
                <c:pt idx="1083">
                  <c:v>44.385899999999999</c:v>
                </c:pt>
                <c:pt idx="1084">
                  <c:v>44.385899999999999</c:v>
                </c:pt>
                <c:pt idx="1085">
                  <c:v>44.385899999999999</c:v>
                </c:pt>
                <c:pt idx="1086">
                  <c:v>44.385899999999999</c:v>
                </c:pt>
                <c:pt idx="1087">
                  <c:v>44.385899999999999</c:v>
                </c:pt>
                <c:pt idx="1088">
                  <c:v>44.385899999999999</c:v>
                </c:pt>
                <c:pt idx="1089">
                  <c:v>44.385899999999999</c:v>
                </c:pt>
                <c:pt idx="1090">
                  <c:v>44.385899999999999</c:v>
                </c:pt>
                <c:pt idx="1091">
                  <c:v>44.385899999999999</c:v>
                </c:pt>
                <c:pt idx="1092">
                  <c:v>44.385899999999999</c:v>
                </c:pt>
                <c:pt idx="1093">
                  <c:v>44.385899999999999</c:v>
                </c:pt>
                <c:pt idx="1094">
                  <c:v>44.385899999999999</c:v>
                </c:pt>
                <c:pt idx="1095">
                  <c:v>44.385899999999999</c:v>
                </c:pt>
                <c:pt idx="1096">
                  <c:v>44.385899999999999</c:v>
                </c:pt>
                <c:pt idx="1097">
                  <c:v>44.385899999999999</c:v>
                </c:pt>
                <c:pt idx="1098">
                  <c:v>44.385899999999999</c:v>
                </c:pt>
                <c:pt idx="1099">
                  <c:v>44.385899999999999</c:v>
                </c:pt>
                <c:pt idx="1100">
                  <c:v>44.385899999999999</c:v>
                </c:pt>
                <c:pt idx="1101">
                  <c:v>44.3962</c:v>
                </c:pt>
                <c:pt idx="1102">
                  <c:v>44.3962</c:v>
                </c:pt>
                <c:pt idx="1103">
                  <c:v>44.3962</c:v>
                </c:pt>
                <c:pt idx="1104">
                  <c:v>44.3962</c:v>
                </c:pt>
                <c:pt idx="1105">
                  <c:v>44.3962</c:v>
                </c:pt>
                <c:pt idx="1106">
                  <c:v>44.3962</c:v>
                </c:pt>
                <c:pt idx="1107">
                  <c:v>44.3962</c:v>
                </c:pt>
                <c:pt idx="1108">
                  <c:v>44.3962</c:v>
                </c:pt>
                <c:pt idx="1109">
                  <c:v>44.3962</c:v>
                </c:pt>
                <c:pt idx="1110">
                  <c:v>44.3962</c:v>
                </c:pt>
                <c:pt idx="1111">
                  <c:v>44.3962</c:v>
                </c:pt>
                <c:pt idx="1112">
                  <c:v>44.3962</c:v>
                </c:pt>
                <c:pt idx="1113">
                  <c:v>44.3962</c:v>
                </c:pt>
                <c:pt idx="1114">
                  <c:v>44.406500000000001</c:v>
                </c:pt>
                <c:pt idx="1115">
                  <c:v>44.406500000000001</c:v>
                </c:pt>
                <c:pt idx="1116">
                  <c:v>44.406500000000001</c:v>
                </c:pt>
                <c:pt idx="1117">
                  <c:v>44.406500000000001</c:v>
                </c:pt>
                <c:pt idx="1118">
                  <c:v>44.406500000000001</c:v>
                </c:pt>
                <c:pt idx="1119">
                  <c:v>44.406500000000001</c:v>
                </c:pt>
                <c:pt idx="1120">
                  <c:v>44.406500000000001</c:v>
                </c:pt>
                <c:pt idx="1121">
                  <c:v>44.406500000000001</c:v>
                </c:pt>
                <c:pt idx="1122">
                  <c:v>44.406500000000001</c:v>
                </c:pt>
                <c:pt idx="1123">
                  <c:v>44.416800000000002</c:v>
                </c:pt>
                <c:pt idx="1124">
                  <c:v>44.416800000000002</c:v>
                </c:pt>
                <c:pt idx="1125">
                  <c:v>44.416800000000002</c:v>
                </c:pt>
                <c:pt idx="1126">
                  <c:v>44.416800000000002</c:v>
                </c:pt>
                <c:pt idx="1127">
                  <c:v>44.416800000000002</c:v>
                </c:pt>
                <c:pt idx="1128">
                  <c:v>44.416800000000002</c:v>
                </c:pt>
                <c:pt idx="1129">
                  <c:v>44.416800000000002</c:v>
                </c:pt>
                <c:pt idx="1130">
                  <c:v>44.416800000000002</c:v>
                </c:pt>
                <c:pt idx="1131">
                  <c:v>44.416800000000002</c:v>
                </c:pt>
                <c:pt idx="1132">
                  <c:v>44.416800000000002</c:v>
                </c:pt>
                <c:pt idx="1133">
                  <c:v>44.416800000000002</c:v>
                </c:pt>
                <c:pt idx="1134">
                  <c:v>44.416800000000002</c:v>
                </c:pt>
                <c:pt idx="1135">
                  <c:v>44.416800000000002</c:v>
                </c:pt>
                <c:pt idx="1136">
                  <c:v>44.416800000000002</c:v>
                </c:pt>
                <c:pt idx="1137">
                  <c:v>44.416800000000002</c:v>
                </c:pt>
                <c:pt idx="1138">
                  <c:v>44.416800000000002</c:v>
                </c:pt>
                <c:pt idx="1139">
                  <c:v>44.416800000000002</c:v>
                </c:pt>
                <c:pt idx="1140">
                  <c:v>44.416800000000002</c:v>
                </c:pt>
                <c:pt idx="1141">
                  <c:v>44.416800000000002</c:v>
                </c:pt>
                <c:pt idx="1142">
                  <c:v>44.416800000000002</c:v>
                </c:pt>
                <c:pt idx="1143">
                  <c:v>44.416800000000002</c:v>
                </c:pt>
                <c:pt idx="1144">
                  <c:v>44.416800000000002</c:v>
                </c:pt>
                <c:pt idx="1145">
                  <c:v>44.416800000000002</c:v>
                </c:pt>
                <c:pt idx="1146">
                  <c:v>44.416800000000002</c:v>
                </c:pt>
                <c:pt idx="1147">
                  <c:v>44.416800000000002</c:v>
                </c:pt>
                <c:pt idx="1148">
                  <c:v>44.416800000000002</c:v>
                </c:pt>
                <c:pt idx="1149">
                  <c:v>44.427999999999997</c:v>
                </c:pt>
                <c:pt idx="1150">
                  <c:v>44.427999999999997</c:v>
                </c:pt>
                <c:pt idx="1151">
                  <c:v>44.427999999999997</c:v>
                </c:pt>
                <c:pt idx="1152">
                  <c:v>44.427999999999997</c:v>
                </c:pt>
                <c:pt idx="1153">
                  <c:v>44.427999999999997</c:v>
                </c:pt>
                <c:pt idx="1154">
                  <c:v>44.427999999999997</c:v>
                </c:pt>
                <c:pt idx="1155">
                  <c:v>44.427999999999997</c:v>
                </c:pt>
                <c:pt idx="1156">
                  <c:v>44.427999999999997</c:v>
                </c:pt>
                <c:pt idx="1157">
                  <c:v>44.427999999999997</c:v>
                </c:pt>
                <c:pt idx="1158">
                  <c:v>44.427999999999997</c:v>
                </c:pt>
                <c:pt idx="1159">
                  <c:v>44.427999999999997</c:v>
                </c:pt>
                <c:pt idx="1160">
                  <c:v>44.427999999999997</c:v>
                </c:pt>
                <c:pt idx="1161">
                  <c:v>44.427999999999997</c:v>
                </c:pt>
                <c:pt idx="1162">
                  <c:v>44.427999999999997</c:v>
                </c:pt>
                <c:pt idx="1163">
                  <c:v>44.438699999999997</c:v>
                </c:pt>
                <c:pt idx="1164">
                  <c:v>44.438699999999997</c:v>
                </c:pt>
                <c:pt idx="1165">
                  <c:v>44.438699999999997</c:v>
                </c:pt>
                <c:pt idx="1166">
                  <c:v>44.438699999999997</c:v>
                </c:pt>
                <c:pt idx="1167">
                  <c:v>44.438699999999997</c:v>
                </c:pt>
                <c:pt idx="1168">
                  <c:v>44.438699999999997</c:v>
                </c:pt>
                <c:pt idx="1169">
                  <c:v>44.438699999999997</c:v>
                </c:pt>
                <c:pt idx="1170">
                  <c:v>44.438699999999997</c:v>
                </c:pt>
                <c:pt idx="1171">
                  <c:v>44.438699999999997</c:v>
                </c:pt>
                <c:pt idx="1172">
                  <c:v>44.438699999999997</c:v>
                </c:pt>
                <c:pt idx="1173">
                  <c:v>44.438699999999997</c:v>
                </c:pt>
                <c:pt idx="1174">
                  <c:v>44.438699999999997</c:v>
                </c:pt>
                <c:pt idx="1175">
                  <c:v>44.438699999999997</c:v>
                </c:pt>
                <c:pt idx="1176">
                  <c:v>44.438699999999997</c:v>
                </c:pt>
                <c:pt idx="1177">
                  <c:v>44.438699999999997</c:v>
                </c:pt>
                <c:pt idx="1178">
                  <c:v>44.438699999999997</c:v>
                </c:pt>
                <c:pt idx="1179">
                  <c:v>44.438699999999997</c:v>
                </c:pt>
                <c:pt idx="1180">
                  <c:v>44.438699999999997</c:v>
                </c:pt>
                <c:pt idx="1181">
                  <c:v>44.438699999999997</c:v>
                </c:pt>
                <c:pt idx="1182">
                  <c:v>44.451899999999988</c:v>
                </c:pt>
                <c:pt idx="1183">
                  <c:v>44.451899999999988</c:v>
                </c:pt>
                <c:pt idx="1184">
                  <c:v>44.451899999999988</c:v>
                </c:pt>
                <c:pt idx="1185">
                  <c:v>44.451899999999988</c:v>
                </c:pt>
                <c:pt idx="1186">
                  <c:v>44.451899999999988</c:v>
                </c:pt>
                <c:pt idx="1187">
                  <c:v>44.451899999999988</c:v>
                </c:pt>
                <c:pt idx="1188">
                  <c:v>44.451899999999988</c:v>
                </c:pt>
                <c:pt idx="1189">
                  <c:v>44.451899999999988</c:v>
                </c:pt>
                <c:pt idx="1190">
                  <c:v>44.451899999999988</c:v>
                </c:pt>
                <c:pt idx="1191">
                  <c:v>44.451899999999988</c:v>
                </c:pt>
                <c:pt idx="1192">
                  <c:v>44.451899999999988</c:v>
                </c:pt>
                <c:pt idx="1193">
                  <c:v>44.451899999999988</c:v>
                </c:pt>
                <c:pt idx="1194">
                  <c:v>44.451899999999988</c:v>
                </c:pt>
                <c:pt idx="1195">
                  <c:v>44.451899999999988</c:v>
                </c:pt>
                <c:pt idx="1196">
                  <c:v>44.451899999999988</c:v>
                </c:pt>
                <c:pt idx="1197">
                  <c:v>44.451899999999988</c:v>
                </c:pt>
                <c:pt idx="1198">
                  <c:v>44.451899999999988</c:v>
                </c:pt>
                <c:pt idx="1199">
                  <c:v>44.451899999999988</c:v>
                </c:pt>
                <c:pt idx="1200">
                  <c:v>44.451899999999988</c:v>
                </c:pt>
                <c:pt idx="1201">
                  <c:v>44.451899999999988</c:v>
                </c:pt>
                <c:pt idx="1202">
                  <c:v>44.451899999999988</c:v>
                </c:pt>
                <c:pt idx="1203">
                  <c:v>44.451899999999988</c:v>
                </c:pt>
                <c:pt idx="1204">
                  <c:v>44.451899999999988</c:v>
                </c:pt>
                <c:pt idx="1205">
                  <c:v>44.451899999999988</c:v>
                </c:pt>
                <c:pt idx="1206">
                  <c:v>44.451899999999988</c:v>
                </c:pt>
                <c:pt idx="1207">
                  <c:v>44.451899999999988</c:v>
                </c:pt>
                <c:pt idx="1208">
                  <c:v>44.451899999999988</c:v>
                </c:pt>
                <c:pt idx="1209">
                  <c:v>44.451899999999988</c:v>
                </c:pt>
                <c:pt idx="1210">
                  <c:v>44.451899999999988</c:v>
                </c:pt>
                <c:pt idx="1211">
                  <c:v>44.451899999999988</c:v>
                </c:pt>
                <c:pt idx="1212">
                  <c:v>44.451899999999988</c:v>
                </c:pt>
                <c:pt idx="1213">
                  <c:v>44.451899999999988</c:v>
                </c:pt>
                <c:pt idx="1214">
                  <c:v>44.451899999999988</c:v>
                </c:pt>
                <c:pt idx="1215">
                  <c:v>44.451899999999988</c:v>
                </c:pt>
                <c:pt idx="1216">
                  <c:v>44.451899999999988</c:v>
                </c:pt>
                <c:pt idx="1217">
                  <c:v>44.451899999999988</c:v>
                </c:pt>
                <c:pt idx="1218">
                  <c:v>44.451899999999988</c:v>
                </c:pt>
                <c:pt idx="1219">
                  <c:v>44.451899999999988</c:v>
                </c:pt>
                <c:pt idx="1220">
                  <c:v>44.451899999999988</c:v>
                </c:pt>
                <c:pt idx="1221">
                  <c:v>44.451899999999988</c:v>
                </c:pt>
                <c:pt idx="1222">
                  <c:v>44.451899999999988</c:v>
                </c:pt>
                <c:pt idx="1223">
                  <c:v>44.451899999999988</c:v>
                </c:pt>
                <c:pt idx="1224">
                  <c:v>44.451899999999988</c:v>
                </c:pt>
                <c:pt idx="1225">
                  <c:v>44.451899999999988</c:v>
                </c:pt>
                <c:pt idx="1226">
                  <c:v>44.451899999999988</c:v>
                </c:pt>
                <c:pt idx="1227">
                  <c:v>44.451899999999988</c:v>
                </c:pt>
                <c:pt idx="1228">
                  <c:v>44.451899999999988</c:v>
                </c:pt>
                <c:pt idx="1229">
                  <c:v>44.440199999999997</c:v>
                </c:pt>
                <c:pt idx="1230">
                  <c:v>44.440199999999997</c:v>
                </c:pt>
                <c:pt idx="1231">
                  <c:v>44.440199999999997</c:v>
                </c:pt>
                <c:pt idx="1232">
                  <c:v>44.440199999999997</c:v>
                </c:pt>
                <c:pt idx="1233">
                  <c:v>44.440199999999997</c:v>
                </c:pt>
                <c:pt idx="1234">
                  <c:v>44.440199999999997</c:v>
                </c:pt>
                <c:pt idx="1235">
                  <c:v>44.440199999999997</c:v>
                </c:pt>
                <c:pt idx="1236">
                  <c:v>44.440199999999997</c:v>
                </c:pt>
                <c:pt idx="1237">
                  <c:v>44.440199999999997</c:v>
                </c:pt>
                <c:pt idx="1238">
                  <c:v>44.440199999999997</c:v>
                </c:pt>
                <c:pt idx="1239">
                  <c:v>44.440199999999997</c:v>
                </c:pt>
                <c:pt idx="1240">
                  <c:v>44.440199999999997</c:v>
                </c:pt>
                <c:pt idx="1241">
                  <c:v>44.440199999999997</c:v>
                </c:pt>
                <c:pt idx="1242">
                  <c:v>44.440199999999997</c:v>
                </c:pt>
                <c:pt idx="1243">
                  <c:v>44.440199999999997</c:v>
                </c:pt>
                <c:pt idx="1244">
                  <c:v>44.440199999999997</c:v>
                </c:pt>
                <c:pt idx="1245">
                  <c:v>44.440199999999997</c:v>
                </c:pt>
                <c:pt idx="1246">
                  <c:v>44.440199999999997</c:v>
                </c:pt>
                <c:pt idx="1247">
                  <c:v>44.440199999999997</c:v>
                </c:pt>
                <c:pt idx="1248">
                  <c:v>44.440199999999997</c:v>
                </c:pt>
                <c:pt idx="1249">
                  <c:v>44.440199999999997</c:v>
                </c:pt>
                <c:pt idx="1250">
                  <c:v>44.440199999999997</c:v>
                </c:pt>
                <c:pt idx="1251">
                  <c:v>44.440199999999997</c:v>
                </c:pt>
                <c:pt idx="1252">
                  <c:v>44.440199999999997</c:v>
                </c:pt>
                <c:pt idx="1253">
                  <c:v>44.440199999999997</c:v>
                </c:pt>
                <c:pt idx="1254">
                  <c:v>44.440199999999997</c:v>
                </c:pt>
                <c:pt idx="1255">
                  <c:v>44.440199999999997</c:v>
                </c:pt>
                <c:pt idx="1256">
                  <c:v>44.440199999999997</c:v>
                </c:pt>
                <c:pt idx="1257">
                  <c:v>44.440199999999997</c:v>
                </c:pt>
                <c:pt idx="1258">
                  <c:v>44.440199999999997</c:v>
                </c:pt>
                <c:pt idx="1259">
                  <c:v>44.440199999999997</c:v>
                </c:pt>
                <c:pt idx="1260">
                  <c:v>44.440199999999997</c:v>
                </c:pt>
                <c:pt idx="1261">
                  <c:v>44.440199999999997</c:v>
                </c:pt>
                <c:pt idx="1262">
                  <c:v>44.440199999999997</c:v>
                </c:pt>
                <c:pt idx="1263">
                  <c:v>44.440199999999997</c:v>
                </c:pt>
                <c:pt idx="1264">
                  <c:v>44.440199999999997</c:v>
                </c:pt>
                <c:pt idx="1265">
                  <c:v>44.440199999999997</c:v>
                </c:pt>
                <c:pt idx="1266">
                  <c:v>44.440199999999997</c:v>
                </c:pt>
                <c:pt idx="1267">
                  <c:v>44.440199999999997</c:v>
                </c:pt>
                <c:pt idx="1268">
                  <c:v>44.440199999999997</c:v>
                </c:pt>
                <c:pt idx="1269">
                  <c:v>44.440199999999997</c:v>
                </c:pt>
                <c:pt idx="1270">
                  <c:v>44.440199999999997</c:v>
                </c:pt>
                <c:pt idx="1271">
                  <c:v>44.440199999999997</c:v>
                </c:pt>
                <c:pt idx="1272">
                  <c:v>44.440199999999997</c:v>
                </c:pt>
                <c:pt idx="1273">
                  <c:v>44.440199999999997</c:v>
                </c:pt>
                <c:pt idx="1274">
                  <c:v>44.440199999999997</c:v>
                </c:pt>
                <c:pt idx="1275">
                  <c:v>44.440199999999997</c:v>
                </c:pt>
                <c:pt idx="1276">
                  <c:v>44.440199999999997</c:v>
                </c:pt>
                <c:pt idx="1277">
                  <c:v>44.440199999999997</c:v>
                </c:pt>
                <c:pt idx="1278">
                  <c:v>44.440199999999997</c:v>
                </c:pt>
                <c:pt idx="1279">
                  <c:v>44.440199999999997</c:v>
                </c:pt>
                <c:pt idx="1280">
                  <c:v>44.440199999999997</c:v>
                </c:pt>
                <c:pt idx="1281">
                  <c:v>44.440199999999997</c:v>
                </c:pt>
                <c:pt idx="1282">
                  <c:v>44.440199999999997</c:v>
                </c:pt>
                <c:pt idx="1283">
                  <c:v>44.440199999999997</c:v>
                </c:pt>
                <c:pt idx="1284">
                  <c:v>44.440199999999997</c:v>
                </c:pt>
                <c:pt idx="1285">
                  <c:v>44.440199999999997</c:v>
                </c:pt>
                <c:pt idx="1286">
                  <c:v>44.440199999999997</c:v>
                </c:pt>
                <c:pt idx="1287">
                  <c:v>44.440199999999997</c:v>
                </c:pt>
                <c:pt idx="1288">
                  <c:v>44.440199999999997</c:v>
                </c:pt>
                <c:pt idx="1289">
                  <c:v>44.451000000000001</c:v>
                </c:pt>
                <c:pt idx="1290">
                  <c:v>44.451000000000001</c:v>
                </c:pt>
                <c:pt idx="1291">
                  <c:v>44.451000000000001</c:v>
                </c:pt>
                <c:pt idx="1292">
                  <c:v>44.451000000000001</c:v>
                </c:pt>
                <c:pt idx="1293">
                  <c:v>44.451000000000001</c:v>
                </c:pt>
                <c:pt idx="1294">
                  <c:v>44.451000000000001</c:v>
                </c:pt>
                <c:pt idx="1295">
                  <c:v>44.451000000000001</c:v>
                </c:pt>
                <c:pt idx="1296">
                  <c:v>44.451000000000001</c:v>
                </c:pt>
                <c:pt idx="1297">
                  <c:v>44.451000000000001</c:v>
                </c:pt>
                <c:pt idx="1298">
                  <c:v>44.451000000000001</c:v>
                </c:pt>
                <c:pt idx="1299">
                  <c:v>44.451000000000001</c:v>
                </c:pt>
                <c:pt idx="1300">
                  <c:v>44.451000000000001</c:v>
                </c:pt>
                <c:pt idx="1301">
                  <c:v>44.451000000000001</c:v>
                </c:pt>
                <c:pt idx="1302">
                  <c:v>44.451000000000001</c:v>
                </c:pt>
                <c:pt idx="1303">
                  <c:v>44.451000000000001</c:v>
                </c:pt>
                <c:pt idx="1304">
                  <c:v>44.451000000000001</c:v>
                </c:pt>
                <c:pt idx="1305">
                  <c:v>44.451000000000001</c:v>
                </c:pt>
                <c:pt idx="1306">
                  <c:v>44.451000000000001</c:v>
                </c:pt>
                <c:pt idx="1307">
                  <c:v>44.451000000000001</c:v>
                </c:pt>
                <c:pt idx="1308">
                  <c:v>44.451000000000001</c:v>
                </c:pt>
                <c:pt idx="1309">
                  <c:v>44.451000000000001</c:v>
                </c:pt>
                <c:pt idx="1310">
                  <c:v>44.451000000000001</c:v>
                </c:pt>
                <c:pt idx="1311">
                  <c:v>44.451000000000001</c:v>
                </c:pt>
                <c:pt idx="1312">
                  <c:v>44.451000000000001</c:v>
                </c:pt>
                <c:pt idx="1313">
                  <c:v>44.451000000000001</c:v>
                </c:pt>
                <c:pt idx="1314">
                  <c:v>44.451000000000001</c:v>
                </c:pt>
                <c:pt idx="1315">
                  <c:v>44.451000000000001</c:v>
                </c:pt>
                <c:pt idx="1316">
                  <c:v>44.451000000000001</c:v>
                </c:pt>
                <c:pt idx="1317">
                  <c:v>44.451000000000001</c:v>
                </c:pt>
                <c:pt idx="1318">
                  <c:v>44.451000000000001</c:v>
                </c:pt>
                <c:pt idx="1319">
                  <c:v>44.451000000000001</c:v>
                </c:pt>
                <c:pt idx="1320">
                  <c:v>44.451000000000001</c:v>
                </c:pt>
                <c:pt idx="1321">
                  <c:v>44.451000000000001</c:v>
                </c:pt>
                <c:pt idx="1322">
                  <c:v>44.451000000000001</c:v>
                </c:pt>
                <c:pt idx="1323">
                  <c:v>44.451000000000001</c:v>
                </c:pt>
                <c:pt idx="1324">
                  <c:v>44.451000000000001</c:v>
                </c:pt>
                <c:pt idx="1325">
                  <c:v>44.451000000000001</c:v>
                </c:pt>
                <c:pt idx="1326">
                  <c:v>44.461799999999997</c:v>
                </c:pt>
                <c:pt idx="1327">
                  <c:v>44.461799999999997</c:v>
                </c:pt>
                <c:pt idx="1328">
                  <c:v>44.461799999999997</c:v>
                </c:pt>
                <c:pt idx="1329">
                  <c:v>44.461799999999997</c:v>
                </c:pt>
                <c:pt idx="1330">
                  <c:v>44.461799999999997</c:v>
                </c:pt>
                <c:pt idx="1331">
                  <c:v>44.461799999999997</c:v>
                </c:pt>
                <c:pt idx="1332">
                  <c:v>44.461799999999997</c:v>
                </c:pt>
                <c:pt idx="1333">
                  <c:v>44.461799999999997</c:v>
                </c:pt>
                <c:pt idx="1334">
                  <c:v>44.461799999999997</c:v>
                </c:pt>
                <c:pt idx="1335">
                  <c:v>44.461799999999997</c:v>
                </c:pt>
                <c:pt idx="1336">
                  <c:v>44.461799999999997</c:v>
                </c:pt>
                <c:pt idx="1337">
                  <c:v>44.461799999999997</c:v>
                </c:pt>
                <c:pt idx="1338">
                  <c:v>44.461799999999997</c:v>
                </c:pt>
                <c:pt idx="1339">
                  <c:v>44.461799999999997</c:v>
                </c:pt>
                <c:pt idx="1340">
                  <c:v>44.461799999999997</c:v>
                </c:pt>
                <c:pt idx="1341">
                  <c:v>44.461799999999997</c:v>
                </c:pt>
                <c:pt idx="1342">
                  <c:v>44.461799999999997</c:v>
                </c:pt>
                <c:pt idx="1343">
                  <c:v>44.461799999999997</c:v>
                </c:pt>
                <c:pt idx="1344">
                  <c:v>44.461799999999997</c:v>
                </c:pt>
                <c:pt idx="1345">
                  <c:v>44.461799999999997</c:v>
                </c:pt>
                <c:pt idx="1346">
                  <c:v>44.461799999999997</c:v>
                </c:pt>
                <c:pt idx="1347">
                  <c:v>44.461799999999997</c:v>
                </c:pt>
                <c:pt idx="1348">
                  <c:v>44.461799999999997</c:v>
                </c:pt>
                <c:pt idx="1349">
                  <c:v>44.461799999999997</c:v>
                </c:pt>
                <c:pt idx="1350">
                  <c:v>44.461799999999997</c:v>
                </c:pt>
                <c:pt idx="1351">
                  <c:v>44.461799999999997</c:v>
                </c:pt>
                <c:pt idx="1352">
                  <c:v>44.461799999999997</c:v>
                </c:pt>
                <c:pt idx="1353">
                  <c:v>44.461799999999997</c:v>
                </c:pt>
                <c:pt idx="1354">
                  <c:v>44.461799999999997</c:v>
                </c:pt>
                <c:pt idx="1355">
                  <c:v>44.461799999999997</c:v>
                </c:pt>
                <c:pt idx="1356">
                  <c:v>44.461799999999997</c:v>
                </c:pt>
                <c:pt idx="1357">
                  <c:v>44.461799999999997</c:v>
                </c:pt>
                <c:pt idx="1358">
                  <c:v>44.461799999999997</c:v>
                </c:pt>
                <c:pt idx="1359">
                  <c:v>44.461799999999997</c:v>
                </c:pt>
                <c:pt idx="1360">
                  <c:v>44.461799999999997</c:v>
                </c:pt>
                <c:pt idx="1361">
                  <c:v>44.461799999999997</c:v>
                </c:pt>
                <c:pt idx="1362">
                  <c:v>44.461799999999997</c:v>
                </c:pt>
                <c:pt idx="1363">
                  <c:v>44.461799999999997</c:v>
                </c:pt>
                <c:pt idx="1364">
                  <c:v>44.461799999999997</c:v>
                </c:pt>
                <c:pt idx="1365">
                  <c:v>44.461799999999997</c:v>
                </c:pt>
                <c:pt idx="1366">
                  <c:v>44.461799999999997</c:v>
                </c:pt>
                <c:pt idx="1367">
                  <c:v>44.461799999999997</c:v>
                </c:pt>
                <c:pt idx="1368">
                  <c:v>44.461799999999997</c:v>
                </c:pt>
                <c:pt idx="1369">
                  <c:v>44.461799999999997</c:v>
                </c:pt>
                <c:pt idx="1370">
                  <c:v>44.461799999999997</c:v>
                </c:pt>
                <c:pt idx="1371">
                  <c:v>44.461799999999997</c:v>
                </c:pt>
                <c:pt idx="1372">
                  <c:v>44.461799999999997</c:v>
                </c:pt>
                <c:pt idx="1373">
                  <c:v>44.461799999999997</c:v>
                </c:pt>
                <c:pt idx="1374">
                  <c:v>44.448900000000002</c:v>
                </c:pt>
                <c:pt idx="1375">
                  <c:v>44.448900000000002</c:v>
                </c:pt>
                <c:pt idx="1376">
                  <c:v>44.448900000000002</c:v>
                </c:pt>
                <c:pt idx="1377">
                  <c:v>44.448900000000002</c:v>
                </c:pt>
                <c:pt idx="1378">
                  <c:v>44.448900000000002</c:v>
                </c:pt>
                <c:pt idx="1379">
                  <c:v>44.436800000000012</c:v>
                </c:pt>
                <c:pt idx="1380">
                  <c:v>44.436800000000012</c:v>
                </c:pt>
                <c:pt idx="1381">
                  <c:v>44.436800000000012</c:v>
                </c:pt>
                <c:pt idx="1382">
                  <c:v>44.436800000000012</c:v>
                </c:pt>
                <c:pt idx="1383">
                  <c:v>44.414900000000003</c:v>
                </c:pt>
                <c:pt idx="1384">
                  <c:v>44.414900000000003</c:v>
                </c:pt>
                <c:pt idx="1385">
                  <c:v>44.414900000000003</c:v>
                </c:pt>
                <c:pt idx="1386">
                  <c:v>44.414900000000003</c:v>
                </c:pt>
                <c:pt idx="1387">
                  <c:v>44.414900000000003</c:v>
                </c:pt>
                <c:pt idx="1388">
                  <c:v>44.414900000000003</c:v>
                </c:pt>
                <c:pt idx="1389">
                  <c:v>44.414900000000003</c:v>
                </c:pt>
                <c:pt idx="1390">
                  <c:v>44.414900000000003</c:v>
                </c:pt>
                <c:pt idx="1391">
                  <c:v>44.414900000000003</c:v>
                </c:pt>
                <c:pt idx="1392">
                  <c:v>44.414900000000003</c:v>
                </c:pt>
                <c:pt idx="1393">
                  <c:v>44.414900000000003</c:v>
                </c:pt>
                <c:pt idx="1394">
                  <c:v>44.414900000000003</c:v>
                </c:pt>
                <c:pt idx="1395">
                  <c:v>44.414900000000003</c:v>
                </c:pt>
                <c:pt idx="1396">
                  <c:v>44.414900000000003</c:v>
                </c:pt>
                <c:pt idx="1397">
                  <c:v>44.414900000000003</c:v>
                </c:pt>
                <c:pt idx="1398">
                  <c:v>44.414900000000003</c:v>
                </c:pt>
                <c:pt idx="1399">
                  <c:v>44.414900000000003</c:v>
                </c:pt>
                <c:pt idx="1400">
                  <c:v>44.414900000000003</c:v>
                </c:pt>
                <c:pt idx="1401">
                  <c:v>44.414900000000003</c:v>
                </c:pt>
                <c:pt idx="1402">
                  <c:v>44.414900000000003</c:v>
                </c:pt>
                <c:pt idx="1403">
                  <c:v>44.414900000000003</c:v>
                </c:pt>
                <c:pt idx="1404">
                  <c:v>44.414900000000003</c:v>
                </c:pt>
                <c:pt idx="1405">
                  <c:v>44.414900000000003</c:v>
                </c:pt>
                <c:pt idx="1406">
                  <c:v>44.414900000000003</c:v>
                </c:pt>
                <c:pt idx="1407">
                  <c:v>44.414900000000003</c:v>
                </c:pt>
                <c:pt idx="1408">
                  <c:v>44.414900000000003</c:v>
                </c:pt>
                <c:pt idx="1409">
                  <c:v>44.414900000000003</c:v>
                </c:pt>
                <c:pt idx="1410">
                  <c:v>44.414900000000003</c:v>
                </c:pt>
                <c:pt idx="1411">
                  <c:v>44.414900000000003</c:v>
                </c:pt>
                <c:pt idx="1412">
                  <c:v>44.414900000000003</c:v>
                </c:pt>
                <c:pt idx="1413">
                  <c:v>44.414900000000003</c:v>
                </c:pt>
                <c:pt idx="1414">
                  <c:v>44.414900000000003</c:v>
                </c:pt>
                <c:pt idx="1415">
                  <c:v>44.414900000000003</c:v>
                </c:pt>
                <c:pt idx="1416">
                  <c:v>44.414900000000003</c:v>
                </c:pt>
                <c:pt idx="1417">
                  <c:v>44.414900000000003</c:v>
                </c:pt>
                <c:pt idx="1418">
                  <c:v>44.414900000000003</c:v>
                </c:pt>
                <c:pt idx="1419">
                  <c:v>44.414900000000003</c:v>
                </c:pt>
                <c:pt idx="1420">
                  <c:v>44.414900000000003</c:v>
                </c:pt>
                <c:pt idx="1421">
                  <c:v>44.414900000000003</c:v>
                </c:pt>
                <c:pt idx="1422">
                  <c:v>44.414900000000003</c:v>
                </c:pt>
                <c:pt idx="1423">
                  <c:v>44.414900000000003</c:v>
                </c:pt>
                <c:pt idx="1424">
                  <c:v>44.414900000000003</c:v>
                </c:pt>
                <c:pt idx="1425">
                  <c:v>44.414900000000003</c:v>
                </c:pt>
                <c:pt idx="1426">
                  <c:v>44.414900000000003</c:v>
                </c:pt>
                <c:pt idx="1427">
                  <c:v>44.414900000000003</c:v>
                </c:pt>
                <c:pt idx="1428">
                  <c:v>44.414900000000003</c:v>
                </c:pt>
                <c:pt idx="1429">
                  <c:v>44.414900000000003</c:v>
                </c:pt>
                <c:pt idx="1430">
                  <c:v>44.414900000000003</c:v>
                </c:pt>
                <c:pt idx="1431">
                  <c:v>44.414900000000003</c:v>
                </c:pt>
                <c:pt idx="1432">
                  <c:v>44.414900000000003</c:v>
                </c:pt>
                <c:pt idx="1433">
                  <c:v>44.414900000000003</c:v>
                </c:pt>
                <c:pt idx="1434">
                  <c:v>44.414900000000003</c:v>
                </c:pt>
                <c:pt idx="1435">
                  <c:v>44.414900000000003</c:v>
                </c:pt>
                <c:pt idx="1436">
                  <c:v>44.414900000000003</c:v>
                </c:pt>
                <c:pt idx="1437">
                  <c:v>44.414900000000003</c:v>
                </c:pt>
                <c:pt idx="1438">
                  <c:v>44.414900000000003</c:v>
                </c:pt>
                <c:pt idx="1439">
                  <c:v>44.414900000000003</c:v>
                </c:pt>
                <c:pt idx="1440">
                  <c:v>44.414900000000003</c:v>
                </c:pt>
                <c:pt idx="1441">
                  <c:v>44.414900000000003</c:v>
                </c:pt>
                <c:pt idx="1442">
                  <c:v>44.414900000000003</c:v>
                </c:pt>
                <c:pt idx="1443">
                  <c:v>44.414900000000003</c:v>
                </c:pt>
                <c:pt idx="1444">
                  <c:v>44.414900000000003</c:v>
                </c:pt>
                <c:pt idx="1445">
                  <c:v>44.414900000000003</c:v>
                </c:pt>
                <c:pt idx="1446">
                  <c:v>44.414900000000003</c:v>
                </c:pt>
                <c:pt idx="1447">
                  <c:v>44.414900000000003</c:v>
                </c:pt>
                <c:pt idx="1448">
                  <c:v>44.414900000000003</c:v>
                </c:pt>
                <c:pt idx="1449">
                  <c:v>44.414900000000003</c:v>
                </c:pt>
                <c:pt idx="1450">
                  <c:v>44.414900000000003</c:v>
                </c:pt>
                <c:pt idx="1451">
                  <c:v>44.414900000000003</c:v>
                </c:pt>
                <c:pt idx="1452">
                  <c:v>44.414900000000003</c:v>
                </c:pt>
                <c:pt idx="1453">
                  <c:v>44.414900000000003</c:v>
                </c:pt>
                <c:pt idx="1454">
                  <c:v>44.414900000000003</c:v>
                </c:pt>
                <c:pt idx="1455">
                  <c:v>44.414900000000003</c:v>
                </c:pt>
                <c:pt idx="1456">
                  <c:v>44.414900000000003</c:v>
                </c:pt>
                <c:pt idx="1457">
                  <c:v>44.414900000000003</c:v>
                </c:pt>
                <c:pt idx="1458">
                  <c:v>44.414900000000003</c:v>
                </c:pt>
                <c:pt idx="1459">
                  <c:v>44.414900000000003</c:v>
                </c:pt>
                <c:pt idx="1460">
                  <c:v>44.414900000000003</c:v>
                </c:pt>
                <c:pt idx="1461">
                  <c:v>44.414900000000003</c:v>
                </c:pt>
                <c:pt idx="1462">
                  <c:v>44.414900000000003</c:v>
                </c:pt>
                <c:pt idx="1463">
                  <c:v>44.414900000000003</c:v>
                </c:pt>
                <c:pt idx="1464">
                  <c:v>44.414900000000003</c:v>
                </c:pt>
                <c:pt idx="1465">
                  <c:v>44.414900000000003</c:v>
                </c:pt>
                <c:pt idx="1466">
                  <c:v>44.414900000000003</c:v>
                </c:pt>
                <c:pt idx="1467">
                  <c:v>44.414900000000003</c:v>
                </c:pt>
                <c:pt idx="1468">
                  <c:v>44.414900000000003</c:v>
                </c:pt>
                <c:pt idx="1469">
                  <c:v>44.414900000000003</c:v>
                </c:pt>
                <c:pt idx="1470">
                  <c:v>44.414900000000003</c:v>
                </c:pt>
                <c:pt idx="1471">
                  <c:v>44.414900000000003</c:v>
                </c:pt>
                <c:pt idx="1472">
                  <c:v>44.414900000000003</c:v>
                </c:pt>
                <c:pt idx="1473">
                  <c:v>44.414900000000003</c:v>
                </c:pt>
                <c:pt idx="1474">
                  <c:v>44.414900000000003</c:v>
                </c:pt>
                <c:pt idx="1475">
                  <c:v>44.414900000000003</c:v>
                </c:pt>
                <c:pt idx="1476">
                  <c:v>44.414900000000003</c:v>
                </c:pt>
                <c:pt idx="1477">
                  <c:v>44.414900000000003</c:v>
                </c:pt>
                <c:pt idx="1478">
                  <c:v>44.414900000000003</c:v>
                </c:pt>
                <c:pt idx="1479">
                  <c:v>44.414900000000003</c:v>
                </c:pt>
                <c:pt idx="1480">
                  <c:v>44.414900000000003</c:v>
                </c:pt>
                <c:pt idx="1481">
                  <c:v>44.414900000000003</c:v>
                </c:pt>
                <c:pt idx="1482">
                  <c:v>44.414900000000003</c:v>
                </c:pt>
                <c:pt idx="1483">
                  <c:v>44.414900000000003</c:v>
                </c:pt>
                <c:pt idx="1484">
                  <c:v>44.414900000000003</c:v>
                </c:pt>
                <c:pt idx="1485">
                  <c:v>44.414900000000003</c:v>
                </c:pt>
                <c:pt idx="1486">
                  <c:v>44.414900000000003</c:v>
                </c:pt>
                <c:pt idx="1487">
                  <c:v>44.414900000000003</c:v>
                </c:pt>
                <c:pt idx="1488">
                  <c:v>44.414900000000003</c:v>
                </c:pt>
                <c:pt idx="1489">
                  <c:v>44.414900000000003</c:v>
                </c:pt>
                <c:pt idx="1490">
                  <c:v>44.414900000000003</c:v>
                </c:pt>
                <c:pt idx="1491">
                  <c:v>44.414900000000003</c:v>
                </c:pt>
                <c:pt idx="1492">
                  <c:v>44.414900000000003</c:v>
                </c:pt>
                <c:pt idx="1493">
                  <c:v>44.414900000000003</c:v>
                </c:pt>
                <c:pt idx="1494">
                  <c:v>44.414900000000003</c:v>
                </c:pt>
                <c:pt idx="1495">
                  <c:v>44.414900000000003</c:v>
                </c:pt>
                <c:pt idx="1496">
                  <c:v>44.414900000000003</c:v>
                </c:pt>
                <c:pt idx="1497">
                  <c:v>44.414900000000003</c:v>
                </c:pt>
                <c:pt idx="1498">
                  <c:v>44.414900000000003</c:v>
                </c:pt>
                <c:pt idx="1499">
                  <c:v>44.414900000000003</c:v>
                </c:pt>
                <c:pt idx="1500">
                  <c:v>44.414900000000003</c:v>
                </c:pt>
                <c:pt idx="1501">
                  <c:v>44.414900000000003</c:v>
                </c:pt>
                <c:pt idx="1502">
                  <c:v>44.414900000000003</c:v>
                </c:pt>
                <c:pt idx="1503">
                  <c:v>44.414900000000003</c:v>
                </c:pt>
                <c:pt idx="1504">
                  <c:v>44.414900000000003</c:v>
                </c:pt>
                <c:pt idx="1505">
                  <c:v>44.414900000000003</c:v>
                </c:pt>
                <c:pt idx="1506">
                  <c:v>44.414900000000003</c:v>
                </c:pt>
                <c:pt idx="1507">
                  <c:v>44.414900000000003</c:v>
                </c:pt>
                <c:pt idx="1508">
                  <c:v>44.414900000000003</c:v>
                </c:pt>
                <c:pt idx="1509">
                  <c:v>44.414900000000003</c:v>
                </c:pt>
                <c:pt idx="1510">
                  <c:v>44.414900000000003</c:v>
                </c:pt>
                <c:pt idx="1511">
                  <c:v>44.414900000000003</c:v>
                </c:pt>
                <c:pt idx="1512">
                  <c:v>44.414900000000003</c:v>
                </c:pt>
                <c:pt idx="1513">
                  <c:v>44.414900000000003</c:v>
                </c:pt>
                <c:pt idx="1514">
                  <c:v>44.414900000000003</c:v>
                </c:pt>
                <c:pt idx="1515">
                  <c:v>44.414900000000003</c:v>
                </c:pt>
                <c:pt idx="1516">
                  <c:v>44.414900000000003</c:v>
                </c:pt>
                <c:pt idx="1517">
                  <c:v>44.414900000000003</c:v>
                </c:pt>
                <c:pt idx="1518">
                  <c:v>44.414900000000003</c:v>
                </c:pt>
                <c:pt idx="1519">
                  <c:v>44.414900000000003</c:v>
                </c:pt>
                <c:pt idx="1520">
                  <c:v>44.414900000000003</c:v>
                </c:pt>
                <c:pt idx="1521">
                  <c:v>44.414900000000003</c:v>
                </c:pt>
                <c:pt idx="1522">
                  <c:v>44.414900000000003</c:v>
                </c:pt>
                <c:pt idx="1523">
                  <c:v>44.414900000000003</c:v>
                </c:pt>
                <c:pt idx="1524">
                  <c:v>44.414900000000003</c:v>
                </c:pt>
                <c:pt idx="1525">
                  <c:v>44.414900000000003</c:v>
                </c:pt>
                <c:pt idx="1526">
                  <c:v>44.414900000000003</c:v>
                </c:pt>
                <c:pt idx="1527">
                  <c:v>44.414900000000003</c:v>
                </c:pt>
                <c:pt idx="1528">
                  <c:v>44.414900000000003</c:v>
                </c:pt>
                <c:pt idx="1529">
                  <c:v>44.414900000000003</c:v>
                </c:pt>
                <c:pt idx="1530">
                  <c:v>44.414900000000003</c:v>
                </c:pt>
                <c:pt idx="1531">
                  <c:v>44.414900000000003</c:v>
                </c:pt>
                <c:pt idx="1532">
                  <c:v>44.414900000000003</c:v>
                </c:pt>
                <c:pt idx="1533">
                  <c:v>44.414900000000003</c:v>
                </c:pt>
                <c:pt idx="1534">
                  <c:v>44.414900000000003</c:v>
                </c:pt>
                <c:pt idx="1535">
                  <c:v>44.414900000000003</c:v>
                </c:pt>
                <c:pt idx="1536">
                  <c:v>44.414900000000003</c:v>
                </c:pt>
                <c:pt idx="1537">
                  <c:v>44.414900000000003</c:v>
                </c:pt>
                <c:pt idx="1538">
                  <c:v>44.414900000000003</c:v>
                </c:pt>
                <c:pt idx="1539">
                  <c:v>44.414900000000003</c:v>
                </c:pt>
                <c:pt idx="1540">
                  <c:v>44.414900000000003</c:v>
                </c:pt>
                <c:pt idx="1541">
                  <c:v>44.414900000000003</c:v>
                </c:pt>
                <c:pt idx="1542">
                  <c:v>44.414900000000003</c:v>
                </c:pt>
                <c:pt idx="1543">
                  <c:v>44.414900000000003</c:v>
                </c:pt>
                <c:pt idx="1544">
                  <c:v>44.414900000000003</c:v>
                </c:pt>
                <c:pt idx="1545">
                  <c:v>44.414900000000003</c:v>
                </c:pt>
                <c:pt idx="1546">
                  <c:v>44.414900000000003</c:v>
                </c:pt>
                <c:pt idx="1547">
                  <c:v>44.414900000000003</c:v>
                </c:pt>
                <c:pt idx="1548">
                  <c:v>44.414900000000003</c:v>
                </c:pt>
                <c:pt idx="1549">
                  <c:v>44.414900000000003</c:v>
                </c:pt>
                <c:pt idx="1550">
                  <c:v>44.414900000000003</c:v>
                </c:pt>
                <c:pt idx="1551">
                  <c:v>44.414900000000003</c:v>
                </c:pt>
                <c:pt idx="1552">
                  <c:v>44.414900000000003</c:v>
                </c:pt>
                <c:pt idx="1553">
                  <c:v>44.414900000000003</c:v>
                </c:pt>
                <c:pt idx="1554">
                  <c:v>44.414900000000003</c:v>
                </c:pt>
                <c:pt idx="1555">
                  <c:v>44.414900000000003</c:v>
                </c:pt>
                <c:pt idx="1556">
                  <c:v>44.414900000000003</c:v>
                </c:pt>
                <c:pt idx="1557">
                  <c:v>44.414900000000003</c:v>
                </c:pt>
                <c:pt idx="1558">
                  <c:v>44.414900000000003</c:v>
                </c:pt>
                <c:pt idx="1559">
                  <c:v>44.414900000000003</c:v>
                </c:pt>
                <c:pt idx="1560">
                  <c:v>44.414900000000003</c:v>
                </c:pt>
                <c:pt idx="1561">
                  <c:v>44.414900000000003</c:v>
                </c:pt>
                <c:pt idx="1562">
                  <c:v>44.414900000000003</c:v>
                </c:pt>
                <c:pt idx="1563">
                  <c:v>44.414900000000003</c:v>
                </c:pt>
                <c:pt idx="1564">
                  <c:v>44.414900000000003</c:v>
                </c:pt>
                <c:pt idx="1565">
                  <c:v>44.414900000000003</c:v>
                </c:pt>
                <c:pt idx="1566">
                  <c:v>44.414900000000003</c:v>
                </c:pt>
                <c:pt idx="1567">
                  <c:v>44.414900000000003</c:v>
                </c:pt>
                <c:pt idx="1568">
                  <c:v>44.414900000000003</c:v>
                </c:pt>
                <c:pt idx="1569">
                  <c:v>44.414900000000003</c:v>
                </c:pt>
                <c:pt idx="1570">
                  <c:v>44.414900000000003</c:v>
                </c:pt>
                <c:pt idx="1571">
                  <c:v>44.414900000000003</c:v>
                </c:pt>
                <c:pt idx="1572">
                  <c:v>44.414900000000003</c:v>
                </c:pt>
                <c:pt idx="1573">
                  <c:v>44.414900000000003</c:v>
                </c:pt>
                <c:pt idx="1574">
                  <c:v>44.414900000000003</c:v>
                </c:pt>
                <c:pt idx="1575">
                  <c:v>44.414900000000003</c:v>
                </c:pt>
                <c:pt idx="1576">
                  <c:v>44.414900000000003</c:v>
                </c:pt>
                <c:pt idx="1577">
                  <c:v>44.414900000000003</c:v>
                </c:pt>
                <c:pt idx="1578">
                  <c:v>44.414900000000003</c:v>
                </c:pt>
                <c:pt idx="1579">
                  <c:v>44.414900000000003</c:v>
                </c:pt>
                <c:pt idx="1580">
                  <c:v>44.414900000000003</c:v>
                </c:pt>
                <c:pt idx="1581">
                  <c:v>44.426000000000002</c:v>
                </c:pt>
                <c:pt idx="1582">
                  <c:v>44.426000000000002</c:v>
                </c:pt>
                <c:pt idx="1583">
                  <c:v>44.426000000000002</c:v>
                </c:pt>
                <c:pt idx="1584">
                  <c:v>44.426000000000002</c:v>
                </c:pt>
                <c:pt idx="1585">
                  <c:v>44.426000000000002</c:v>
                </c:pt>
                <c:pt idx="1586">
                  <c:v>44.426000000000002</c:v>
                </c:pt>
                <c:pt idx="1587">
                  <c:v>44.426000000000002</c:v>
                </c:pt>
                <c:pt idx="1588">
                  <c:v>44.426000000000002</c:v>
                </c:pt>
                <c:pt idx="1589">
                  <c:v>44.426000000000002</c:v>
                </c:pt>
                <c:pt idx="1590">
                  <c:v>44.426000000000002</c:v>
                </c:pt>
                <c:pt idx="1591">
                  <c:v>44.426000000000002</c:v>
                </c:pt>
                <c:pt idx="1592">
                  <c:v>44.426000000000002</c:v>
                </c:pt>
                <c:pt idx="1593">
                  <c:v>44.426000000000002</c:v>
                </c:pt>
                <c:pt idx="1594">
                  <c:v>44.426000000000002</c:v>
                </c:pt>
                <c:pt idx="1595">
                  <c:v>44.415900000000001</c:v>
                </c:pt>
                <c:pt idx="1596">
                  <c:v>44.415900000000001</c:v>
                </c:pt>
                <c:pt idx="1597">
                  <c:v>44.415900000000001</c:v>
                </c:pt>
                <c:pt idx="1598">
                  <c:v>44.415900000000001</c:v>
                </c:pt>
                <c:pt idx="1599">
                  <c:v>44.415900000000001</c:v>
                </c:pt>
                <c:pt idx="1600">
                  <c:v>44.415900000000001</c:v>
                </c:pt>
                <c:pt idx="1601">
                  <c:v>44.415900000000001</c:v>
                </c:pt>
                <c:pt idx="1602">
                  <c:v>44.415900000000001</c:v>
                </c:pt>
                <c:pt idx="1603">
                  <c:v>44.415900000000001</c:v>
                </c:pt>
                <c:pt idx="1604">
                  <c:v>44.415900000000001</c:v>
                </c:pt>
                <c:pt idx="1605">
                  <c:v>44.415900000000001</c:v>
                </c:pt>
                <c:pt idx="1606">
                  <c:v>44.415900000000001</c:v>
                </c:pt>
                <c:pt idx="1607">
                  <c:v>44.415900000000001</c:v>
                </c:pt>
                <c:pt idx="1608">
                  <c:v>44.415900000000001</c:v>
                </c:pt>
                <c:pt idx="1609">
                  <c:v>44.415900000000001</c:v>
                </c:pt>
                <c:pt idx="1610">
                  <c:v>44.415900000000001</c:v>
                </c:pt>
                <c:pt idx="1611">
                  <c:v>44.415900000000001</c:v>
                </c:pt>
                <c:pt idx="1612">
                  <c:v>44.415900000000001</c:v>
                </c:pt>
                <c:pt idx="1613">
                  <c:v>44.415900000000001</c:v>
                </c:pt>
                <c:pt idx="1614">
                  <c:v>44.415900000000001</c:v>
                </c:pt>
                <c:pt idx="1615">
                  <c:v>44.415900000000001</c:v>
                </c:pt>
                <c:pt idx="1616">
                  <c:v>44.415900000000001</c:v>
                </c:pt>
                <c:pt idx="1617">
                  <c:v>44.415900000000001</c:v>
                </c:pt>
                <c:pt idx="1618">
                  <c:v>44.415900000000001</c:v>
                </c:pt>
                <c:pt idx="1619">
                  <c:v>44.415900000000001</c:v>
                </c:pt>
                <c:pt idx="1620">
                  <c:v>44.415900000000001</c:v>
                </c:pt>
                <c:pt idx="1621">
                  <c:v>44.415900000000001</c:v>
                </c:pt>
                <c:pt idx="1622">
                  <c:v>44.415900000000001</c:v>
                </c:pt>
                <c:pt idx="1623">
                  <c:v>44.415900000000001</c:v>
                </c:pt>
                <c:pt idx="1624">
                  <c:v>44.415900000000001</c:v>
                </c:pt>
                <c:pt idx="1625">
                  <c:v>44.415900000000001</c:v>
                </c:pt>
                <c:pt idx="1626">
                  <c:v>44.415900000000001</c:v>
                </c:pt>
                <c:pt idx="1627">
                  <c:v>44.415900000000001</c:v>
                </c:pt>
                <c:pt idx="1628">
                  <c:v>44.415900000000001</c:v>
                </c:pt>
                <c:pt idx="1629">
                  <c:v>44.415900000000001</c:v>
                </c:pt>
                <c:pt idx="1630">
                  <c:v>44.415900000000001</c:v>
                </c:pt>
                <c:pt idx="1631">
                  <c:v>44.415900000000001</c:v>
                </c:pt>
                <c:pt idx="1632">
                  <c:v>44.415900000000001</c:v>
                </c:pt>
                <c:pt idx="1633">
                  <c:v>44.415900000000001</c:v>
                </c:pt>
                <c:pt idx="1634">
                  <c:v>44.415900000000001</c:v>
                </c:pt>
                <c:pt idx="1635">
                  <c:v>44.415900000000001</c:v>
                </c:pt>
                <c:pt idx="1636">
                  <c:v>44.415900000000001</c:v>
                </c:pt>
                <c:pt idx="1637">
                  <c:v>44.415900000000001</c:v>
                </c:pt>
                <c:pt idx="1638">
                  <c:v>44.415900000000001</c:v>
                </c:pt>
                <c:pt idx="1639">
                  <c:v>44.415900000000001</c:v>
                </c:pt>
                <c:pt idx="1640">
                  <c:v>44.415900000000001</c:v>
                </c:pt>
                <c:pt idx="1641">
                  <c:v>44.415900000000001</c:v>
                </c:pt>
                <c:pt idx="1642">
                  <c:v>44.415900000000001</c:v>
                </c:pt>
                <c:pt idx="1643">
                  <c:v>44.415900000000001</c:v>
                </c:pt>
                <c:pt idx="1644">
                  <c:v>44.415900000000001</c:v>
                </c:pt>
                <c:pt idx="1645">
                  <c:v>44.415900000000001</c:v>
                </c:pt>
                <c:pt idx="1646">
                  <c:v>44.415900000000001</c:v>
                </c:pt>
                <c:pt idx="1647">
                  <c:v>44.415900000000001</c:v>
                </c:pt>
                <c:pt idx="1648">
                  <c:v>44.415900000000001</c:v>
                </c:pt>
                <c:pt idx="1649">
                  <c:v>44.415900000000001</c:v>
                </c:pt>
                <c:pt idx="1650">
                  <c:v>44.415900000000001</c:v>
                </c:pt>
                <c:pt idx="1651">
                  <c:v>44.415900000000001</c:v>
                </c:pt>
                <c:pt idx="1652">
                  <c:v>44.415900000000001</c:v>
                </c:pt>
                <c:pt idx="1653">
                  <c:v>44.415900000000001</c:v>
                </c:pt>
                <c:pt idx="1654">
                  <c:v>44.415900000000001</c:v>
                </c:pt>
                <c:pt idx="1655">
                  <c:v>44.415900000000001</c:v>
                </c:pt>
                <c:pt idx="1656">
                  <c:v>44.415900000000001</c:v>
                </c:pt>
                <c:pt idx="1657">
                  <c:v>44.415900000000001</c:v>
                </c:pt>
                <c:pt idx="1658">
                  <c:v>44.415900000000001</c:v>
                </c:pt>
                <c:pt idx="1659">
                  <c:v>44.415900000000001</c:v>
                </c:pt>
                <c:pt idx="1660">
                  <c:v>44.415900000000001</c:v>
                </c:pt>
                <c:pt idx="1661">
                  <c:v>44.415900000000001</c:v>
                </c:pt>
                <c:pt idx="1662">
                  <c:v>44.415900000000001</c:v>
                </c:pt>
                <c:pt idx="1663">
                  <c:v>44.415900000000001</c:v>
                </c:pt>
                <c:pt idx="1664">
                  <c:v>44.415900000000001</c:v>
                </c:pt>
                <c:pt idx="1665">
                  <c:v>44.415900000000001</c:v>
                </c:pt>
                <c:pt idx="1666">
                  <c:v>44.415900000000001</c:v>
                </c:pt>
                <c:pt idx="1667">
                  <c:v>44.415900000000001</c:v>
                </c:pt>
                <c:pt idx="1668">
                  <c:v>44.415900000000001</c:v>
                </c:pt>
                <c:pt idx="1669">
                  <c:v>44.415900000000001</c:v>
                </c:pt>
                <c:pt idx="1670">
                  <c:v>44.415900000000001</c:v>
                </c:pt>
                <c:pt idx="1671">
                  <c:v>44.415900000000001</c:v>
                </c:pt>
                <c:pt idx="1672">
                  <c:v>44.415900000000001</c:v>
                </c:pt>
                <c:pt idx="1673">
                  <c:v>44.415900000000001</c:v>
                </c:pt>
                <c:pt idx="1674">
                  <c:v>44.415900000000001</c:v>
                </c:pt>
                <c:pt idx="1675">
                  <c:v>44.415900000000001</c:v>
                </c:pt>
                <c:pt idx="1676">
                  <c:v>44.415900000000001</c:v>
                </c:pt>
                <c:pt idx="1677">
                  <c:v>44.415900000000001</c:v>
                </c:pt>
                <c:pt idx="1678">
                  <c:v>44.415900000000001</c:v>
                </c:pt>
                <c:pt idx="1679">
                  <c:v>44.415900000000001</c:v>
                </c:pt>
                <c:pt idx="1680">
                  <c:v>44.415900000000001</c:v>
                </c:pt>
                <c:pt idx="1681">
                  <c:v>44.415900000000001</c:v>
                </c:pt>
                <c:pt idx="1682">
                  <c:v>44.415900000000001</c:v>
                </c:pt>
                <c:pt idx="1683">
                  <c:v>44.415900000000001</c:v>
                </c:pt>
                <c:pt idx="1684">
                  <c:v>44.427100000000003</c:v>
                </c:pt>
                <c:pt idx="1685">
                  <c:v>44.427100000000003</c:v>
                </c:pt>
                <c:pt idx="1686">
                  <c:v>44.427100000000003</c:v>
                </c:pt>
                <c:pt idx="1687">
                  <c:v>44.427100000000003</c:v>
                </c:pt>
                <c:pt idx="1688">
                  <c:v>44.427100000000003</c:v>
                </c:pt>
                <c:pt idx="1689">
                  <c:v>44.427100000000003</c:v>
                </c:pt>
                <c:pt idx="1690">
                  <c:v>44.427100000000003</c:v>
                </c:pt>
                <c:pt idx="1691">
                  <c:v>44.427100000000003</c:v>
                </c:pt>
                <c:pt idx="1692">
                  <c:v>44.427100000000003</c:v>
                </c:pt>
                <c:pt idx="1693">
                  <c:v>44.427100000000003</c:v>
                </c:pt>
                <c:pt idx="1694">
                  <c:v>44.427100000000003</c:v>
                </c:pt>
                <c:pt idx="1695">
                  <c:v>44.427100000000003</c:v>
                </c:pt>
                <c:pt idx="1696">
                  <c:v>44.427100000000003</c:v>
                </c:pt>
                <c:pt idx="1697">
                  <c:v>44.427100000000003</c:v>
                </c:pt>
                <c:pt idx="1698">
                  <c:v>44.427100000000003</c:v>
                </c:pt>
                <c:pt idx="1699">
                  <c:v>44.427100000000003</c:v>
                </c:pt>
                <c:pt idx="1700">
                  <c:v>44.427100000000003</c:v>
                </c:pt>
                <c:pt idx="1701">
                  <c:v>44.427100000000003</c:v>
                </c:pt>
                <c:pt idx="1702">
                  <c:v>44.427100000000003</c:v>
                </c:pt>
                <c:pt idx="1703">
                  <c:v>44.427100000000003</c:v>
                </c:pt>
                <c:pt idx="1704">
                  <c:v>44.427100000000003</c:v>
                </c:pt>
                <c:pt idx="1705">
                  <c:v>44.427100000000003</c:v>
                </c:pt>
                <c:pt idx="1706">
                  <c:v>44.427100000000003</c:v>
                </c:pt>
                <c:pt idx="1707">
                  <c:v>44.427100000000003</c:v>
                </c:pt>
                <c:pt idx="1708">
                  <c:v>44.427100000000003</c:v>
                </c:pt>
                <c:pt idx="1709">
                  <c:v>44.427100000000003</c:v>
                </c:pt>
                <c:pt idx="1710">
                  <c:v>44.427100000000003</c:v>
                </c:pt>
                <c:pt idx="1711">
                  <c:v>44.427100000000003</c:v>
                </c:pt>
                <c:pt idx="1712">
                  <c:v>44.427100000000003</c:v>
                </c:pt>
                <c:pt idx="1713">
                  <c:v>44.427100000000003</c:v>
                </c:pt>
                <c:pt idx="1714">
                  <c:v>44.427100000000003</c:v>
                </c:pt>
                <c:pt idx="1715">
                  <c:v>44.427100000000003</c:v>
                </c:pt>
                <c:pt idx="1716">
                  <c:v>44.427100000000003</c:v>
                </c:pt>
                <c:pt idx="1717">
                  <c:v>44.427100000000003</c:v>
                </c:pt>
                <c:pt idx="1718">
                  <c:v>44.427100000000003</c:v>
                </c:pt>
                <c:pt idx="1719">
                  <c:v>44.427100000000003</c:v>
                </c:pt>
                <c:pt idx="1720">
                  <c:v>44.427100000000003</c:v>
                </c:pt>
                <c:pt idx="1721">
                  <c:v>44.427100000000003</c:v>
                </c:pt>
                <c:pt idx="1722">
                  <c:v>44.427100000000003</c:v>
                </c:pt>
                <c:pt idx="1723">
                  <c:v>44.427100000000003</c:v>
                </c:pt>
                <c:pt idx="1724">
                  <c:v>44.427100000000003</c:v>
                </c:pt>
                <c:pt idx="1725">
                  <c:v>44.427100000000003</c:v>
                </c:pt>
                <c:pt idx="1726">
                  <c:v>44.427100000000003</c:v>
                </c:pt>
                <c:pt idx="1727">
                  <c:v>44.427100000000003</c:v>
                </c:pt>
                <c:pt idx="1728">
                  <c:v>44.427100000000003</c:v>
                </c:pt>
                <c:pt idx="1729">
                  <c:v>44.427100000000003</c:v>
                </c:pt>
                <c:pt idx="1730">
                  <c:v>44.427100000000003</c:v>
                </c:pt>
                <c:pt idx="1731">
                  <c:v>44.427100000000003</c:v>
                </c:pt>
                <c:pt idx="1732">
                  <c:v>44.427100000000003</c:v>
                </c:pt>
                <c:pt idx="1733">
                  <c:v>44.427100000000003</c:v>
                </c:pt>
                <c:pt idx="1734">
                  <c:v>44.427100000000003</c:v>
                </c:pt>
                <c:pt idx="1735">
                  <c:v>44.427100000000003</c:v>
                </c:pt>
                <c:pt idx="1736">
                  <c:v>44.427100000000003</c:v>
                </c:pt>
                <c:pt idx="1737">
                  <c:v>44.427100000000003</c:v>
                </c:pt>
                <c:pt idx="1738">
                  <c:v>44.427100000000003</c:v>
                </c:pt>
                <c:pt idx="1739">
                  <c:v>44.427100000000003</c:v>
                </c:pt>
                <c:pt idx="1740">
                  <c:v>44.427100000000003</c:v>
                </c:pt>
                <c:pt idx="1741">
                  <c:v>44.427100000000003</c:v>
                </c:pt>
                <c:pt idx="1742">
                  <c:v>44.427100000000003</c:v>
                </c:pt>
                <c:pt idx="1743">
                  <c:v>44.427100000000003</c:v>
                </c:pt>
                <c:pt idx="1744">
                  <c:v>44.427100000000003</c:v>
                </c:pt>
                <c:pt idx="1745">
                  <c:v>44.427100000000003</c:v>
                </c:pt>
                <c:pt idx="1746">
                  <c:v>44.427100000000003</c:v>
                </c:pt>
                <c:pt idx="1747">
                  <c:v>44.427100000000003</c:v>
                </c:pt>
                <c:pt idx="1748">
                  <c:v>44.427100000000003</c:v>
                </c:pt>
                <c:pt idx="1749">
                  <c:v>44.427100000000003</c:v>
                </c:pt>
                <c:pt idx="1750">
                  <c:v>44.427100000000003</c:v>
                </c:pt>
                <c:pt idx="1751">
                  <c:v>44.427100000000003</c:v>
                </c:pt>
                <c:pt idx="1752">
                  <c:v>44.427100000000003</c:v>
                </c:pt>
                <c:pt idx="1753">
                  <c:v>44.427100000000003</c:v>
                </c:pt>
                <c:pt idx="1754">
                  <c:v>44.427100000000003</c:v>
                </c:pt>
                <c:pt idx="1755">
                  <c:v>44.427100000000003</c:v>
                </c:pt>
                <c:pt idx="1756">
                  <c:v>44.427100000000003</c:v>
                </c:pt>
                <c:pt idx="1757">
                  <c:v>44.427100000000003</c:v>
                </c:pt>
                <c:pt idx="1758">
                  <c:v>44.427100000000003</c:v>
                </c:pt>
                <c:pt idx="1759">
                  <c:v>44.427100000000003</c:v>
                </c:pt>
                <c:pt idx="1760">
                  <c:v>44.427100000000003</c:v>
                </c:pt>
                <c:pt idx="1761">
                  <c:v>44.427100000000003</c:v>
                </c:pt>
                <c:pt idx="1762">
                  <c:v>44.427100000000003</c:v>
                </c:pt>
                <c:pt idx="1763">
                  <c:v>44.427100000000003</c:v>
                </c:pt>
                <c:pt idx="1764">
                  <c:v>44.427100000000003</c:v>
                </c:pt>
                <c:pt idx="1765">
                  <c:v>44.427100000000003</c:v>
                </c:pt>
                <c:pt idx="1766">
                  <c:v>44.427100000000003</c:v>
                </c:pt>
                <c:pt idx="1767">
                  <c:v>44.427100000000003</c:v>
                </c:pt>
                <c:pt idx="1768">
                  <c:v>44.427100000000003</c:v>
                </c:pt>
                <c:pt idx="1769">
                  <c:v>44.427100000000003</c:v>
                </c:pt>
                <c:pt idx="1770">
                  <c:v>44.427100000000003</c:v>
                </c:pt>
                <c:pt idx="1771">
                  <c:v>44.427100000000003</c:v>
                </c:pt>
                <c:pt idx="1772">
                  <c:v>44.427100000000003</c:v>
                </c:pt>
                <c:pt idx="1773">
                  <c:v>44.427100000000003</c:v>
                </c:pt>
                <c:pt idx="1774">
                  <c:v>44.427100000000003</c:v>
                </c:pt>
                <c:pt idx="1775">
                  <c:v>44.427100000000003</c:v>
                </c:pt>
                <c:pt idx="1776">
                  <c:v>44.427100000000003</c:v>
                </c:pt>
                <c:pt idx="1777">
                  <c:v>44.427100000000003</c:v>
                </c:pt>
                <c:pt idx="1778">
                  <c:v>44.427100000000003</c:v>
                </c:pt>
                <c:pt idx="1779">
                  <c:v>44.427100000000003</c:v>
                </c:pt>
                <c:pt idx="1780">
                  <c:v>44.427100000000003</c:v>
                </c:pt>
                <c:pt idx="1781">
                  <c:v>44.427100000000003</c:v>
                </c:pt>
                <c:pt idx="1782">
                  <c:v>44.427100000000003</c:v>
                </c:pt>
                <c:pt idx="1783">
                  <c:v>44.437899999999999</c:v>
                </c:pt>
                <c:pt idx="1784">
                  <c:v>44.437899999999999</c:v>
                </c:pt>
                <c:pt idx="1785">
                  <c:v>44.437899999999999</c:v>
                </c:pt>
                <c:pt idx="1786">
                  <c:v>44.437899999999999</c:v>
                </c:pt>
                <c:pt idx="1787">
                  <c:v>44.437899999999999</c:v>
                </c:pt>
                <c:pt idx="1788">
                  <c:v>44.437899999999999</c:v>
                </c:pt>
                <c:pt idx="1789">
                  <c:v>44.437899999999999</c:v>
                </c:pt>
                <c:pt idx="1790">
                  <c:v>44.437899999999999</c:v>
                </c:pt>
                <c:pt idx="1791">
                  <c:v>44.437899999999999</c:v>
                </c:pt>
                <c:pt idx="1792">
                  <c:v>44.437899999999999</c:v>
                </c:pt>
                <c:pt idx="1793">
                  <c:v>44.437899999999999</c:v>
                </c:pt>
                <c:pt idx="1794">
                  <c:v>44.437899999999999</c:v>
                </c:pt>
                <c:pt idx="1795">
                  <c:v>44.437899999999999</c:v>
                </c:pt>
                <c:pt idx="1796">
                  <c:v>44.437899999999999</c:v>
                </c:pt>
                <c:pt idx="1797">
                  <c:v>44.437899999999999</c:v>
                </c:pt>
                <c:pt idx="1798">
                  <c:v>44.437899999999999</c:v>
                </c:pt>
                <c:pt idx="1799">
                  <c:v>44.437899999999999</c:v>
                </c:pt>
                <c:pt idx="1800">
                  <c:v>44.437899999999999</c:v>
                </c:pt>
                <c:pt idx="1801">
                  <c:v>44.437899999999999</c:v>
                </c:pt>
                <c:pt idx="1802">
                  <c:v>44.437899999999999</c:v>
                </c:pt>
                <c:pt idx="1803">
                  <c:v>44.437899999999999</c:v>
                </c:pt>
                <c:pt idx="1804">
                  <c:v>44.437899999999999</c:v>
                </c:pt>
                <c:pt idx="1805">
                  <c:v>44.437899999999999</c:v>
                </c:pt>
                <c:pt idx="1806">
                  <c:v>44.437899999999999</c:v>
                </c:pt>
                <c:pt idx="1807">
                  <c:v>44.437899999999999</c:v>
                </c:pt>
                <c:pt idx="1808">
                  <c:v>44.437899999999999</c:v>
                </c:pt>
                <c:pt idx="1809">
                  <c:v>44.437899999999999</c:v>
                </c:pt>
                <c:pt idx="1810">
                  <c:v>44.437899999999999</c:v>
                </c:pt>
                <c:pt idx="1811">
                  <c:v>44.437899999999999</c:v>
                </c:pt>
                <c:pt idx="1812">
                  <c:v>44.437899999999999</c:v>
                </c:pt>
                <c:pt idx="1813">
                  <c:v>44.437899999999999</c:v>
                </c:pt>
                <c:pt idx="1814">
                  <c:v>44.437899999999999</c:v>
                </c:pt>
                <c:pt idx="1815">
                  <c:v>44.437899999999999</c:v>
                </c:pt>
                <c:pt idx="1816">
                  <c:v>44.437899999999999</c:v>
                </c:pt>
                <c:pt idx="1817">
                  <c:v>44.437899999999999</c:v>
                </c:pt>
                <c:pt idx="1818">
                  <c:v>44.437899999999999</c:v>
                </c:pt>
                <c:pt idx="1819">
                  <c:v>44.437899999999999</c:v>
                </c:pt>
                <c:pt idx="1820">
                  <c:v>44.437899999999999</c:v>
                </c:pt>
                <c:pt idx="1821">
                  <c:v>44.437899999999999</c:v>
                </c:pt>
                <c:pt idx="1822">
                  <c:v>44.437899999999999</c:v>
                </c:pt>
                <c:pt idx="1823">
                  <c:v>44.437899999999999</c:v>
                </c:pt>
                <c:pt idx="1824">
                  <c:v>44.437899999999999</c:v>
                </c:pt>
                <c:pt idx="1825">
                  <c:v>44.437899999999999</c:v>
                </c:pt>
                <c:pt idx="1826">
                  <c:v>44.437899999999999</c:v>
                </c:pt>
                <c:pt idx="1827">
                  <c:v>44.437899999999999</c:v>
                </c:pt>
                <c:pt idx="1828">
                  <c:v>44.437899999999999</c:v>
                </c:pt>
                <c:pt idx="1829">
                  <c:v>44.437899999999999</c:v>
                </c:pt>
                <c:pt idx="1830">
                  <c:v>44.437899999999999</c:v>
                </c:pt>
                <c:pt idx="1831">
                  <c:v>44.437899999999999</c:v>
                </c:pt>
                <c:pt idx="1832">
                  <c:v>44.437899999999999</c:v>
                </c:pt>
                <c:pt idx="1833">
                  <c:v>44.437899999999999</c:v>
                </c:pt>
                <c:pt idx="1834">
                  <c:v>44.437899999999999</c:v>
                </c:pt>
                <c:pt idx="1835">
                  <c:v>44.437899999999999</c:v>
                </c:pt>
                <c:pt idx="1836">
                  <c:v>44.437899999999999</c:v>
                </c:pt>
                <c:pt idx="1837">
                  <c:v>44.437899999999999</c:v>
                </c:pt>
                <c:pt idx="1838">
                  <c:v>44.437899999999999</c:v>
                </c:pt>
                <c:pt idx="1839">
                  <c:v>44.437899999999999</c:v>
                </c:pt>
                <c:pt idx="1840">
                  <c:v>44.437899999999999</c:v>
                </c:pt>
                <c:pt idx="1841">
                  <c:v>44.437899999999999</c:v>
                </c:pt>
                <c:pt idx="1842">
                  <c:v>44.437899999999999</c:v>
                </c:pt>
                <c:pt idx="1843">
                  <c:v>44.437899999999999</c:v>
                </c:pt>
                <c:pt idx="1844">
                  <c:v>44.437899999999999</c:v>
                </c:pt>
                <c:pt idx="1845">
                  <c:v>44.437899999999999</c:v>
                </c:pt>
                <c:pt idx="1846">
                  <c:v>44.437899999999999</c:v>
                </c:pt>
                <c:pt idx="1847">
                  <c:v>44.437899999999999</c:v>
                </c:pt>
                <c:pt idx="1848">
                  <c:v>44.437899999999999</c:v>
                </c:pt>
                <c:pt idx="1849">
                  <c:v>44.437899999999999</c:v>
                </c:pt>
                <c:pt idx="1850">
                  <c:v>44.437899999999999</c:v>
                </c:pt>
                <c:pt idx="1851">
                  <c:v>44.437899999999999</c:v>
                </c:pt>
                <c:pt idx="1852">
                  <c:v>44.437899999999999</c:v>
                </c:pt>
                <c:pt idx="1853">
                  <c:v>44.437899999999999</c:v>
                </c:pt>
                <c:pt idx="1854">
                  <c:v>44.437899999999999</c:v>
                </c:pt>
                <c:pt idx="1855">
                  <c:v>44.437899999999999</c:v>
                </c:pt>
                <c:pt idx="1856">
                  <c:v>44.437899999999999</c:v>
                </c:pt>
                <c:pt idx="1857">
                  <c:v>44.437899999999999</c:v>
                </c:pt>
                <c:pt idx="1858">
                  <c:v>44.4482</c:v>
                </c:pt>
                <c:pt idx="1859">
                  <c:v>44.4482</c:v>
                </c:pt>
                <c:pt idx="1860">
                  <c:v>44.4482</c:v>
                </c:pt>
                <c:pt idx="1861">
                  <c:v>44.4482</c:v>
                </c:pt>
                <c:pt idx="1862">
                  <c:v>44.4482</c:v>
                </c:pt>
                <c:pt idx="1863">
                  <c:v>44.4482</c:v>
                </c:pt>
                <c:pt idx="1864">
                  <c:v>44.4482</c:v>
                </c:pt>
                <c:pt idx="1865">
                  <c:v>44.4482</c:v>
                </c:pt>
                <c:pt idx="1866">
                  <c:v>44.4482</c:v>
                </c:pt>
                <c:pt idx="1867">
                  <c:v>44.4482</c:v>
                </c:pt>
                <c:pt idx="1868">
                  <c:v>44.4482</c:v>
                </c:pt>
                <c:pt idx="1869">
                  <c:v>44.4482</c:v>
                </c:pt>
                <c:pt idx="1870">
                  <c:v>44.4482</c:v>
                </c:pt>
                <c:pt idx="1871">
                  <c:v>44.4482</c:v>
                </c:pt>
                <c:pt idx="1872">
                  <c:v>44.458300000000001</c:v>
                </c:pt>
                <c:pt idx="1873">
                  <c:v>44.458300000000001</c:v>
                </c:pt>
                <c:pt idx="1874">
                  <c:v>44.458300000000001</c:v>
                </c:pt>
                <c:pt idx="1875">
                  <c:v>44.458300000000001</c:v>
                </c:pt>
                <c:pt idx="1876">
                  <c:v>44.458300000000001</c:v>
                </c:pt>
                <c:pt idx="1877">
                  <c:v>44.458300000000001</c:v>
                </c:pt>
                <c:pt idx="1878">
                  <c:v>44.458300000000001</c:v>
                </c:pt>
                <c:pt idx="1879">
                  <c:v>44.458300000000001</c:v>
                </c:pt>
                <c:pt idx="1880">
                  <c:v>44.458300000000001</c:v>
                </c:pt>
                <c:pt idx="1881">
                  <c:v>44.458300000000001</c:v>
                </c:pt>
                <c:pt idx="1882">
                  <c:v>44.458300000000001</c:v>
                </c:pt>
                <c:pt idx="1883">
                  <c:v>44.458300000000001</c:v>
                </c:pt>
                <c:pt idx="1884">
                  <c:v>44.458300000000001</c:v>
                </c:pt>
                <c:pt idx="1885">
                  <c:v>44.458300000000001</c:v>
                </c:pt>
                <c:pt idx="1886">
                  <c:v>44.458300000000001</c:v>
                </c:pt>
                <c:pt idx="1887">
                  <c:v>44.468899999999998</c:v>
                </c:pt>
                <c:pt idx="1888">
                  <c:v>44.468899999999998</c:v>
                </c:pt>
                <c:pt idx="1889">
                  <c:v>44.468899999999998</c:v>
                </c:pt>
                <c:pt idx="1890">
                  <c:v>44.468899999999998</c:v>
                </c:pt>
                <c:pt idx="1891">
                  <c:v>44.468899999999998</c:v>
                </c:pt>
                <c:pt idx="1892">
                  <c:v>44.468899999999998</c:v>
                </c:pt>
                <c:pt idx="1893">
                  <c:v>44.468899999999998</c:v>
                </c:pt>
                <c:pt idx="1894">
                  <c:v>44.468899999999998</c:v>
                </c:pt>
                <c:pt idx="1895">
                  <c:v>44.468899999999998</c:v>
                </c:pt>
                <c:pt idx="1896">
                  <c:v>44.468899999999998</c:v>
                </c:pt>
                <c:pt idx="1897">
                  <c:v>44.468899999999998</c:v>
                </c:pt>
                <c:pt idx="1898">
                  <c:v>44.468899999999998</c:v>
                </c:pt>
                <c:pt idx="1899">
                  <c:v>44.468899999999998</c:v>
                </c:pt>
                <c:pt idx="1900">
                  <c:v>44.468899999999998</c:v>
                </c:pt>
                <c:pt idx="1901">
                  <c:v>44.468899999999998</c:v>
                </c:pt>
                <c:pt idx="1902">
                  <c:v>44.468899999999998</c:v>
                </c:pt>
                <c:pt idx="1903">
                  <c:v>44.468899999999998</c:v>
                </c:pt>
                <c:pt idx="1904">
                  <c:v>44.468899999999998</c:v>
                </c:pt>
                <c:pt idx="1905">
                  <c:v>44.479300000000002</c:v>
                </c:pt>
                <c:pt idx="1906">
                  <c:v>44.479300000000002</c:v>
                </c:pt>
                <c:pt idx="1907">
                  <c:v>44.479300000000002</c:v>
                </c:pt>
                <c:pt idx="1908">
                  <c:v>44.479300000000002</c:v>
                </c:pt>
                <c:pt idx="1909">
                  <c:v>44.479300000000002</c:v>
                </c:pt>
                <c:pt idx="1910">
                  <c:v>44.479300000000002</c:v>
                </c:pt>
                <c:pt idx="1911">
                  <c:v>44.479300000000002</c:v>
                </c:pt>
                <c:pt idx="1912">
                  <c:v>44.479300000000002</c:v>
                </c:pt>
                <c:pt idx="1913">
                  <c:v>44.479300000000002</c:v>
                </c:pt>
                <c:pt idx="1914">
                  <c:v>44.479300000000002</c:v>
                </c:pt>
                <c:pt idx="1915">
                  <c:v>44.479300000000002</c:v>
                </c:pt>
                <c:pt idx="1916">
                  <c:v>44.479300000000002</c:v>
                </c:pt>
                <c:pt idx="1917">
                  <c:v>44.479300000000002</c:v>
                </c:pt>
                <c:pt idx="1918">
                  <c:v>44.479300000000002</c:v>
                </c:pt>
                <c:pt idx="1919">
                  <c:v>44.479300000000002</c:v>
                </c:pt>
                <c:pt idx="1920">
                  <c:v>44.479300000000002</c:v>
                </c:pt>
                <c:pt idx="1921">
                  <c:v>44.479300000000002</c:v>
                </c:pt>
                <c:pt idx="1922">
                  <c:v>44.479300000000002</c:v>
                </c:pt>
                <c:pt idx="1923">
                  <c:v>44.479300000000002</c:v>
                </c:pt>
                <c:pt idx="1924">
                  <c:v>44.4893</c:v>
                </c:pt>
                <c:pt idx="1925">
                  <c:v>44.4893</c:v>
                </c:pt>
                <c:pt idx="1926">
                  <c:v>44.4893</c:v>
                </c:pt>
                <c:pt idx="1927">
                  <c:v>44.4893</c:v>
                </c:pt>
                <c:pt idx="1928">
                  <c:v>44.4893</c:v>
                </c:pt>
                <c:pt idx="1929">
                  <c:v>44.4893</c:v>
                </c:pt>
                <c:pt idx="1930">
                  <c:v>44.4893</c:v>
                </c:pt>
                <c:pt idx="1931">
                  <c:v>44.4893</c:v>
                </c:pt>
                <c:pt idx="1932">
                  <c:v>44.4893</c:v>
                </c:pt>
                <c:pt idx="1933">
                  <c:v>44.4893</c:v>
                </c:pt>
                <c:pt idx="1934">
                  <c:v>44.4893</c:v>
                </c:pt>
                <c:pt idx="1935">
                  <c:v>44.4893</c:v>
                </c:pt>
                <c:pt idx="1936">
                  <c:v>44.4893</c:v>
                </c:pt>
                <c:pt idx="1937">
                  <c:v>44.4893</c:v>
                </c:pt>
                <c:pt idx="1938">
                  <c:v>44.4893</c:v>
                </c:pt>
                <c:pt idx="1939">
                  <c:v>44.4893</c:v>
                </c:pt>
                <c:pt idx="1940">
                  <c:v>44.4893</c:v>
                </c:pt>
                <c:pt idx="1941">
                  <c:v>44.4893</c:v>
                </c:pt>
                <c:pt idx="1942">
                  <c:v>44.4893</c:v>
                </c:pt>
                <c:pt idx="1943">
                  <c:v>44.499400000000001</c:v>
                </c:pt>
                <c:pt idx="1944">
                  <c:v>44.499400000000001</c:v>
                </c:pt>
                <c:pt idx="1945">
                  <c:v>44.499400000000001</c:v>
                </c:pt>
                <c:pt idx="1946">
                  <c:v>44.499400000000001</c:v>
                </c:pt>
                <c:pt idx="1947">
                  <c:v>44.499400000000001</c:v>
                </c:pt>
                <c:pt idx="1948">
                  <c:v>44.499400000000001</c:v>
                </c:pt>
                <c:pt idx="1949">
                  <c:v>44.499400000000001</c:v>
                </c:pt>
                <c:pt idx="1950">
                  <c:v>44.499400000000001</c:v>
                </c:pt>
                <c:pt idx="1951">
                  <c:v>44.499400000000001</c:v>
                </c:pt>
                <c:pt idx="1952">
                  <c:v>44.499400000000001</c:v>
                </c:pt>
                <c:pt idx="1953">
                  <c:v>44.499400000000001</c:v>
                </c:pt>
                <c:pt idx="1954">
                  <c:v>44.499400000000001</c:v>
                </c:pt>
                <c:pt idx="1955">
                  <c:v>44.499400000000001</c:v>
                </c:pt>
                <c:pt idx="1956">
                  <c:v>44.499400000000001</c:v>
                </c:pt>
                <c:pt idx="1957">
                  <c:v>44.499400000000001</c:v>
                </c:pt>
                <c:pt idx="1958">
                  <c:v>44.499400000000001</c:v>
                </c:pt>
                <c:pt idx="1959">
                  <c:v>44.499400000000001</c:v>
                </c:pt>
                <c:pt idx="1960">
                  <c:v>44.499400000000001</c:v>
                </c:pt>
                <c:pt idx="1961">
                  <c:v>44.499400000000001</c:v>
                </c:pt>
                <c:pt idx="1962">
                  <c:v>44.499400000000001</c:v>
                </c:pt>
                <c:pt idx="1963">
                  <c:v>44.499400000000001</c:v>
                </c:pt>
                <c:pt idx="1964">
                  <c:v>44.499400000000001</c:v>
                </c:pt>
                <c:pt idx="1965">
                  <c:v>44.499400000000001</c:v>
                </c:pt>
                <c:pt idx="1966">
                  <c:v>44.499400000000001</c:v>
                </c:pt>
                <c:pt idx="1967">
                  <c:v>44.499400000000001</c:v>
                </c:pt>
                <c:pt idx="1968">
                  <c:v>44.499400000000001</c:v>
                </c:pt>
                <c:pt idx="1969">
                  <c:v>44.499400000000001</c:v>
                </c:pt>
                <c:pt idx="1970">
                  <c:v>44.499400000000001</c:v>
                </c:pt>
                <c:pt idx="1971">
                  <c:v>44.499400000000001</c:v>
                </c:pt>
                <c:pt idx="1972">
                  <c:v>44.499400000000001</c:v>
                </c:pt>
                <c:pt idx="1973">
                  <c:v>44.499400000000001</c:v>
                </c:pt>
                <c:pt idx="1974">
                  <c:v>44.499400000000001</c:v>
                </c:pt>
                <c:pt idx="1975">
                  <c:v>44.499400000000001</c:v>
                </c:pt>
                <c:pt idx="1976">
                  <c:v>44.499400000000001</c:v>
                </c:pt>
                <c:pt idx="1977">
                  <c:v>44.499400000000001</c:v>
                </c:pt>
                <c:pt idx="1978">
                  <c:v>44.499400000000001</c:v>
                </c:pt>
                <c:pt idx="1979">
                  <c:v>44.499400000000001</c:v>
                </c:pt>
                <c:pt idx="1980">
                  <c:v>44.499400000000001</c:v>
                </c:pt>
                <c:pt idx="1981">
                  <c:v>44.499400000000001</c:v>
                </c:pt>
                <c:pt idx="1982">
                  <c:v>44.499400000000001</c:v>
                </c:pt>
                <c:pt idx="1983">
                  <c:v>44.499400000000001</c:v>
                </c:pt>
                <c:pt idx="1984">
                  <c:v>44.499400000000001</c:v>
                </c:pt>
                <c:pt idx="1985">
                  <c:v>44.499400000000001</c:v>
                </c:pt>
                <c:pt idx="1986">
                  <c:v>44.499400000000001</c:v>
                </c:pt>
                <c:pt idx="1987">
                  <c:v>44.499400000000001</c:v>
                </c:pt>
                <c:pt idx="1988">
                  <c:v>44.499400000000001</c:v>
                </c:pt>
                <c:pt idx="1989">
                  <c:v>44.499400000000001</c:v>
                </c:pt>
                <c:pt idx="1990">
                  <c:v>44.499400000000001</c:v>
                </c:pt>
                <c:pt idx="1991">
                  <c:v>44.499400000000001</c:v>
                </c:pt>
                <c:pt idx="1992">
                  <c:v>44.499400000000001</c:v>
                </c:pt>
                <c:pt idx="1993">
                  <c:v>44.499400000000001</c:v>
                </c:pt>
                <c:pt idx="1994">
                  <c:v>44.499400000000001</c:v>
                </c:pt>
                <c:pt idx="1995">
                  <c:v>44.499400000000001</c:v>
                </c:pt>
                <c:pt idx="1996">
                  <c:v>44.499400000000001</c:v>
                </c:pt>
                <c:pt idx="1997">
                  <c:v>44.499400000000001</c:v>
                </c:pt>
                <c:pt idx="1998">
                  <c:v>44.499400000000001</c:v>
                </c:pt>
                <c:pt idx="1999">
                  <c:v>44.499400000000001</c:v>
                </c:pt>
                <c:pt idx="2000">
                  <c:v>44.499400000000001</c:v>
                </c:pt>
                <c:pt idx="2001">
                  <c:v>44.499400000000001</c:v>
                </c:pt>
                <c:pt idx="2002">
                  <c:v>44.499400000000001</c:v>
                </c:pt>
                <c:pt idx="2003">
                  <c:v>44.499400000000001</c:v>
                </c:pt>
                <c:pt idx="2004">
                  <c:v>44.499400000000001</c:v>
                </c:pt>
                <c:pt idx="2005">
                  <c:v>44.509600000000013</c:v>
                </c:pt>
                <c:pt idx="2006">
                  <c:v>44.509600000000013</c:v>
                </c:pt>
                <c:pt idx="2007">
                  <c:v>44.509600000000013</c:v>
                </c:pt>
                <c:pt idx="2008">
                  <c:v>44.509600000000013</c:v>
                </c:pt>
                <c:pt idx="2009">
                  <c:v>44.509600000000013</c:v>
                </c:pt>
                <c:pt idx="2010">
                  <c:v>44.509600000000013</c:v>
                </c:pt>
                <c:pt idx="2011">
                  <c:v>44.509600000000013</c:v>
                </c:pt>
                <c:pt idx="2012">
                  <c:v>44.509600000000013</c:v>
                </c:pt>
                <c:pt idx="2013">
                  <c:v>44.509600000000013</c:v>
                </c:pt>
                <c:pt idx="2014">
                  <c:v>44.509600000000013</c:v>
                </c:pt>
                <c:pt idx="2015">
                  <c:v>44.509600000000013</c:v>
                </c:pt>
                <c:pt idx="2016">
                  <c:v>44.509600000000013</c:v>
                </c:pt>
                <c:pt idx="2017">
                  <c:v>44.509600000000013</c:v>
                </c:pt>
                <c:pt idx="2018">
                  <c:v>44.509600000000013</c:v>
                </c:pt>
                <c:pt idx="2019">
                  <c:v>44.509600000000013</c:v>
                </c:pt>
                <c:pt idx="2020">
                  <c:v>44.509600000000013</c:v>
                </c:pt>
                <c:pt idx="2021">
                  <c:v>44.509600000000013</c:v>
                </c:pt>
                <c:pt idx="2022">
                  <c:v>44.509600000000013</c:v>
                </c:pt>
                <c:pt idx="2023">
                  <c:v>44.509600000000013</c:v>
                </c:pt>
                <c:pt idx="2024">
                  <c:v>44.509600000000013</c:v>
                </c:pt>
                <c:pt idx="2025">
                  <c:v>44.509600000000013</c:v>
                </c:pt>
                <c:pt idx="2026">
                  <c:v>44.509600000000013</c:v>
                </c:pt>
                <c:pt idx="2027">
                  <c:v>44.509600000000013</c:v>
                </c:pt>
                <c:pt idx="2028">
                  <c:v>44.509600000000013</c:v>
                </c:pt>
                <c:pt idx="2029">
                  <c:v>44.509600000000013</c:v>
                </c:pt>
                <c:pt idx="2030">
                  <c:v>44.509600000000013</c:v>
                </c:pt>
                <c:pt idx="2031">
                  <c:v>44.509600000000013</c:v>
                </c:pt>
                <c:pt idx="2032">
                  <c:v>44.509600000000013</c:v>
                </c:pt>
                <c:pt idx="2033">
                  <c:v>44.509600000000013</c:v>
                </c:pt>
                <c:pt idx="2034">
                  <c:v>44.509600000000013</c:v>
                </c:pt>
                <c:pt idx="2035">
                  <c:v>44.509600000000013</c:v>
                </c:pt>
                <c:pt idx="2036">
                  <c:v>44.509600000000013</c:v>
                </c:pt>
                <c:pt idx="2037">
                  <c:v>44.509600000000013</c:v>
                </c:pt>
                <c:pt idx="2038">
                  <c:v>44.509600000000013</c:v>
                </c:pt>
                <c:pt idx="2039">
                  <c:v>44.509600000000013</c:v>
                </c:pt>
                <c:pt idx="2040">
                  <c:v>44.509600000000013</c:v>
                </c:pt>
                <c:pt idx="2041">
                  <c:v>44.509600000000013</c:v>
                </c:pt>
                <c:pt idx="2042">
                  <c:v>44.509600000000013</c:v>
                </c:pt>
                <c:pt idx="2043">
                  <c:v>44.509600000000013</c:v>
                </c:pt>
                <c:pt idx="2044">
                  <c:v>44.509600000000013</c:v>
                </c:pt>
                <c:pt idx="2045">
                  <c:v>44.509600000000013</c:v>
                </c:pt>
                <c:pt idx="2046">
                  <c:v>44.509600000000013</c:v>
                </c:pt>
                <c:pt idx="2047">
                  <c:v>44.509600000000013</c:v>
                </c:pt>
                <c:pt idx="2048">
                  <c:v>44.509600000000013</c:v>
                </c:pt>
                <c:pt idx="2049">
                  <c:v>44.509600000000013</c:v>
                </c:pt>
                <c:pt idx="2050">
                  <c:v>44.509600000000013</c:v>
                </c:pt>
                <c:pt idx="2051">
                  <c:v>44.509600000000013</c:v>
                </c:pt>
                <c:pt idx="2052">
                  <c:v>44.509600000000013</c:v>
                </c:pt>
                <c:pt idx="2053">
                  <c:v>44.509600000000013</c:v>
                </c:pt>
                <c:pt idx="2054">
                  <c:v>44.509600000000013</c:v>
                </c:pt>
                <c:pt idx="2055">
                  <c:v>44.509600000000013</c:v>
                </c:pt>
                <c:pt idx="2056">
                  <c:v>44.509600000000013</c:v>
                </c:pt>
                <c:pt idx="2057">
                  <c:v>44.509600000000013</c:v>
                </c:pt>
                <c:pt idx="2058">
                  <c:v>44.509600000000013</c:v>
                </c:pt>
                <c:pt idx="2059">
                  <c:v>44.509600000000013</c:v>
                </c:pt>
                <c:pt idx="2060">
                  <c:v>44.509600000000013</c:v>
                </c:pt>
                <c:pt idx="2061">
                  <c:v>44.509600000000013</c:v>
                </c:pt>
                <c:pt idx="2062">
                  <c:v>44.509600000000013</c:v>
                </c:pt>
                <c:pt idx="2063">
                  <c:v>44.509600000000013</c:v>
                </c:pt>
                <c:pt idx="2064">
                  <c:v>44.509600000000013</c:v>
                </c:pt>
                <c:pt idx="2065">
                  <c:v>44.509600000000013</c:v>
                </c:pt>
                <c:pt idx="2066">
                  <c:v>44.509600000000013</c:v>
                </c:pt>
                <c:pt idx="2067">
                  <c:v>44.509600000000013</c:v>
                </c:pt>
                <c:pt idx="2068">
                  <c:v>44.509600000000013</c:v>
                </c:pt>
                <c:pt idx="2069">
                  <c:v>44.509600000000013</c:v>
                </c:pt>
                <c:pt idx="2070">
                  <c:v>44.509600000000013</c:v>
                </c:pt>
                <c:pt idx="2071">
                  <c:v>44.509600000000013</c:v>
                </c:pt>
                <c:pt idx="2072">
                  <c:v>44.509600000000013</c:v>
                </c:pt>
                <c:pt idx="2073">
                  <c:v>44.509600000000013</c:v>
                </c:pt>
                <c:pt idx="2074">
                  <c:v>44.509600000000013</c:v>
                </c:pt>
                <c:pt idx="2075">
                  <c:v>44.509600000000013</c:v>
                </c:pt>
                <c:pt idx="2076">
                  <c:v>44.509600000000013</c:v>
                </c:pt>
                <c:pt idx="2077">
                  <c:v>44.509600000000013</c:v>
                </c:pt>
                <c:pt idx="2078">
                  <c:v>44.509600000000013</c:v>
                </c:pt>
                <c:pt idx="2079">
                  <c:v>44.509600000000013</c:v>
                </c:pt>
                <c:pt idx="2080">
                  <c:v>44.509600000000013</c:v>
                </c:pt>
                <c:pt idx="2081">
                  <c:v>44.509600000000013</c:v>
                </c:pt>
                <c:pt idx="2082">
                  <c:v>44.509600000000013</c:v>
                </c:pt>
                <c:pt idx="2083">
                  <c:v>44.509600000000013</c:v>
                </c:pt>
                <c:pt idx="2084">
                  <c:v>44.509600000000013</c:v>
                </c:pt>
                <c:pt idx="2085">
                  <c:v>44.509600000000013</c:v>
                </c:pt>
                <c:pt idx="2086">
                  <c:v>44.509600000000013</c:v>
                </c:pt>
                <c:pt idx="2087">
                  <c:v>44.509600000000013</c:v>
                </c:pt>
                <c:pt idx="2088">
                  <c:v>44.509600000000013</c:v>
                </c:pt>
                <c:pt idx="2089">
                  <c:v>44.509600000000013</c:v>
                </c:pt>
                <c:pt idx="2090">
                  <c:v>44.509600000000013</c:v>
                </c:pt>
                <c:pt idx="2091">
                  <c:v>44.509600000000013</c:v>
                </c:pt>
                <c:pt idx="2092">
                  <c:v>44.509600000000013</c:v>
                </c:pt>
                <c:pt idx="2093">
                  <c:v>44.509600000000013</c:v>
                </c:pt>
                <c:pt idx="2094">
                  <c:v>44.509600000000013</c:v>
                </c:pt>
                <c:pt idx="2095">
                  <c:v>44.509600000000013</c:v>
                </c:pt>
                <c:pt idx="2096">
                  <c:v>44.509600000000013</c:v>
                </c:pt>
                <c:pt idx="2097">
                  <c:v>44.509600000000013</c:v>
                </c:pt>
                <c:pt idx="2098">
                  <c:v>44.509600000000013</c:v>
                </c:pt>
                <c:pt idx="2099">
                  <c:v>44.509600000000013</c:v>
                </c:pt>
                <c:pt idx="2100">
                  <c:v>44.509600000000013</c:v>
                </c:pt>
                <c:pt idx="2101">
                  <c:v>44.509600000000013</c:v>
                </c:pt>
                <c:pt idx="2102">
                  <c:v>44.509600000000013</c:v>
                </c:pt>
                <c:pt idx="2103">
                  <c:v>44.520699999999998</c:v>
                </c:pt>
                <c:pt idx="2104">
                  <c:v>44.520699999999998</c:v>
                </c:pt>
                <c:pt idx="2105">
                  <c:v>44.520699999999998</c:v>
                </c:pt>
                <c:pt idx="2106">
                  <c:v>44.520699999999998</c:v>
                </c:pt>
                <c:pt idx="2107">
                  <c:v>44.520699999999998</c:v>
                </c:pt>
                <c:pt idx="2108">
                  <c:v>44.520699999999998</c:v>
                </c:pt>
                <c:pt idx="2109">
                  <c:v>44.520699999999998</c:v>
                </c:pt>
                <c:pt idx="2110">
                  <c:v>44.520699999999998</c:v>
                </c:pt>
                <c:pt idx="2111">
                  <c:v>44.520699999999998</c:v>
                </c:pt>
                <c:pt idx="2112">
                  <c:v>44.520699999999998</c:v>
                </c:pt>
                <c:pt idx="2113">
                  <c:v>44.520699999999998</c:v>
                </c:pt>
                <c:pt idx="2114">
                  <c:v>44.520699999999998</c:v>
                </c:pt>
                <c:pt idx="2115">
                  <c:v>44.520699999999998</c:v>
                </c:pt>
                <c:pt idx="2116">
                  <c:v>44.520699999999998</c:v>
                </c:pt>
                <c:pt idx="2117">
                  <c:v>44.520699999999998</c:v>
                </c:pt>
                <c:pt idx="2118">
                  <c:v>44.520699999999998</c:v>
                </c:pt>
                <c:pt idx="2119">
                  <c:v>44.520699999999998</c:v>
                </c:pt>
                <c:pt idx="2120">
                  <c:v>44.520699999999998</c:v>
                </c:pt>
                <c:pt idx="2121">
                  <c:v>44.520699999999998</c:v>
                </c:pt>
                <c:pt idx="2122">
                  <c:v>44.520699999999998</c:v>
                </c:pt>
                <c:pt idx="2123">
                  <c:v>44.520699999999998</c:v>
                </c:pt>
                <c:pt idx="2124">
                  <c:v>44.520699999999998</c:v>
                </c:pt>
                <c:pt idx="2125">
                  <c:v>44.520699999999998</c:v>
                </c:pt>
                <c:pt idx="2126">
                  <c:v>44.520699999999998</c:v>
                </c:pt>
                <c:pt idx="2127">
                  <c:v>44.520699999999998</c:v>
                </c:pt>
                <c:pt idx="2128">
                  <c:v>44.520699999999998</c:v>
                </c:pt>
                <c:pt idx="2129">
                  <c:v>44.520699999999998</c:v>
                </c:pt>
                <c:pt idx="2130">
                  <c:v>44.520699999999998</c:v>
                </c:pt>
                <c:pt idx="2131">
                  <c:v>44.520699999999998</c:v>
                </c:pt>
                <c:pt idx="2132">
                  <c:v>44.520699999999998</c:v>
                </c:pt>
                <c:pt idx="2133">
                  <c:v>44.520699999999998</c:v>
                </c:pt>
                <c:pt idx="2134">
                  <c:v>44.520699999999998</c:v>
                </c:pt>
                <c:pt idx="2135">
                  <c:v>44.520699999999998</c:v>
                </c:pt>
                <c:pt idx="2136">
                  <c:v>44.520699999999998</c:v>
                </c:pt>
                <c:pt idx="2137">
                  <c:v>44.520699999999998</c:v>
                </c:pt>
                <c:pt idx="2138">
                  <c:v>44.520699999999998</c:v>
                </c:pt>
                <c:pt idx="2139">
                  <c:v>44.520699999999998</c:v>
                </c:pt>
                <c:pt idx="2140">
                  <c:v>44.520699999999998</c:v>
                </c:pt>
                <c:pt idx="2141">
                  <c:v>44.520699999999998</c:v>
                </c:pt>
                <c:pt idx="2142">
                  <c:v>44.520699999999998</c:v>
                </c:pt>
                <c:pt idx="2143">
                  <c:v>44.520699999999998</c:v>
                </c:pt>
                <c:pt idx="2144">
                  <c:v>44.520699999999998</c:v>
                </c:pt>
                <c:pt idx="2145">
                  <c:v>44.520699999999998</c:v>
                </c:pt>
                <c:pt idx="2146">
                  <c:v>44.520699999999998</c:v>
                </c:pt>
                <c:pt idx="2147">
                  <c:v>44.520699999999998</c:v>
                </c:pt>
                <c:pt idx="2148">
                  <c:v>44.520699999999998</c:v>
                </c:pt>
                <c:pt idx="2149">
                  <c:v>44.520699999999998</c:v>
                </c:pt>
                <c:pt idx="2150">
                  <c:v>44.520699999999998</c:v>
                </c:pt>
                <c:pt idx="2151">
                  <c:v>44.520699999999998</c:v>
                </c:pt>
                <c:pt idx="2152">
                  <c:v>44.520699999999998</c:v>
                </c:pt>
                <c:pt idx="2153">
                  <c:v>44.520699999999998</c:v>
                </c:pt>
                <c:pt idx="2154">
                  <c:v>44.520699999999998</c:v>
                </c:pt>
                <c:pt idx="2155">
                  <c:v>44.520699999999998</c:v>
                </c:pt>
                <c:pt idx="2156">
                  <c:v>44.520699999999998</c:v>
                </c:pt>
                <c:pt idx="2157">
                  <c:v>44.520699999999998</c:v>
                </c:pt>
                <c:pt idx="2158">
                  <c:v>44.520699999999998</c:v>
                </c:pt>
                <c:pt idx="2159">
                  <c:v>44.520699999999998</c:v>
                </c:pt>
                <c:pt idx="2160">
                  <c:v>44.520699999999998</c:v>
                </c:pt>
                <c:pt idx="2161">
                  <c:v>44.520699999999998</c:v>
                </c:pt>
                <c:pt idx="2162">
                  <c:v>44.520699999999998</c:v>
                </c:pt>
                <c:pt idx="2163">
                  <c:v>44.532699999999998</c:v>
                </c:pt>
                <c:pt idx="2164">
                  <c:v>44.532699999999998</c:v>
                </c:pt>
                <c:pt idx="2165">
                  <c:v>44.532699999999998</c:v>
                </c:pt>
                <c:pt idx="2166">
                  <c:v>44.532699999999998</c:v>
                </c:pt>
                <c:pt idx="2167">
                  <c:v>44.532699999999998</c:v>
                </c:pt>
                <c:pt idx="2168">
                  <c:v>44.532699999999998</c:v>
                </c:pt>
                <c:pt idx="2169">
                  <c:v>44.532699999999998</c:v>
                </c:pt>
                <c:pt idx="2170">
                  <c:v>44.532699999999998</c:v>
                </c:pt>
                <c:pt idx="2171">
                  <c:v>44.532699999999998</c:v>
                </c:pt>
                <c:pt idx="2172">
                  <c:v>44.532699999999998</c:v>
                </c:pt>
                <c:pt idx="2173">
                  <c:v>44.532699999999998</c:v>
                </c:pt>
                <c:pt idx="2174">
                  <c:v>44.532699999999998</c:v>
                </c:pt>
                <c:pt idx="2175">
                  <c:v>44.532699999999998</c:v>
                </c:pt>
                <c:pt idx="2176">
                  <c:v>44.532699999999998</c:v>
                </c:pt>
                <c:pt idx="2177">
                  <c:v>44.532699999999998</c:v>
                </c:pt>
                <c:pt idx="2178">
                  <c:v>44.532699999999998</c:v>
                </c:pt>
                <c:pt idx="2179">
                  <c:v>44.532699999999998</c:v>
                </c:pt>
                <c:pt idx="2180">
                  <c:v>44.532699999999998</c:v>
                </c:pt>
                <c:pt idx="2181">
                  <c:v>44.532699999999998</c:v>
                </c:pt>
                <c:pt idx="2182">
                  <c:v>44.532699999999998</c:v>
                </c:pt>
                <c:pt idx="2183">
                  <c:v>44.532699999999998</c:v>
                </c:pt>
                <c:pt idx="2184">
                  <c:v>44.532699999999998</c:v>
                </c:pt>
                <c:pt idx="2185">
                  <c:v>44.532699999999998</c:v>
                </c:pt>
                <c:pt idx="2186">
                  <c:v>44.532699999999998</c:v>
                </c:pt>
                <c:pt idx="2187">
                  <c:v>44.532699999999998</c:v>
                </c:pt>
                <c:pt idx="2188">
                  <c:v>44.532699999999998</c:v>
                </c:pt>
                <c:pt idx="2189">
                  <c:v>44.532699999999998</c:v>
                </c:pt>
                <c:pt idx="2190">
                  <c:v>44.532699999999998</c:v>
                </c:pt>
                <c:pt idx="2191">
                  <c:v>44.532699999999998</c:v>
                </c:pt>
                <c:pt idx="2192">
                  <c:v>44.543000000000013</c:v>
                </c:pt>
                <c:pt idx="2193">
                  <c:v>44.543000000000013</c:v>
                </c:pt>
                <c:pt idx="2194">
                  <c:v>44.543000000000013</c:v>
                </c:pt>
                <c:pt idx="2195">
                  <c:v>44.543000000000013</c:v>
                </c:pt>
                <c:pt idx="2196">
                  <c:v>44.543000000000013</c:v>
                </c:pt>
                <c:pt idx="2197">
                  <c:v>44.543000000000013</c:v>
                </c:pt>
                <c:pt idx="2198">
                  <c:v>44.543000000000013</c:v>
                </c:pt>
                <c:pt idx="2199">
                  <c:v>44.543000000000013</c:v>
                </c:pt>
                <c:pt idx="2200">
                  <c:v>44.543000000000013</c:v>
                </c:pt>
                <c:pt idx="2201">
                  <c:v>44.543000000000013</c:v>
                </c:pt>
                <c:pt idx="2202">
                  <c:v>44.543000000000013</c:v>
                </c:pt>
                <c:pt idx="2203">
                  <c:v>44.543000000000013</c:v>
                </c:pt>
                <c:pt idx="2204">
                  <c:v>44.543000000000013</c:v>
                </c:pt>
                <c:pt idx="2205">
                  <c:v>44.543000000000013</c:v>
                </c:pt>
                <c:pt idx="2206">
                  <c:v>44.543000000000013</c:v>
                </c:pt>
                <c:pt idx="2207">
                  <c:v>44.543000000000013</c:v>
                </c:pt>
                <c:pt idx="2208">
                  <c:v>44.543000000000013</c:v>
                </c:pt>
                <c:pt idx="2209">
                  <c:v>44.543000000000013</c:v>
                </c:pt>
                <c:pt idx="2210">
                  <c:v>44.543000000000013</c:v>
                </c:pt>
                <c:pt idx="2211">
                  <c:v>44.543000000000013</c:v>
                </c:pt>
                <c:pt idx="2212">
                  <c:v>44.543000000000013</c:v>
                </c:pt>
                <c:pt idx="2213">
                  <c:v>44.543000000000013</c:v>
                </c:pt>
                <c:pt idx="2214">
                  <c:v>44.543000000000013</c:v>
                </c:pt>
                <c:pt idx="2215">
                  <c:v>44.543000000000013</c:v>
                </c:pt>
                <c:pt idx="2216">
                  <c:v>44.543000000000013</c:v>
                </c:pt>
                <c:pt idx="2217">
                  <c:v>44.543000000000013</c:v>
                </c:pt>
                <c:pt idx="2218">
                  <c:v>44.543000000000013</c:v>
                </c:pt>
                <c:pt idx="2219">
                  <c:v>44.543000000000013</c:v>
                </c:pt>
                <c:pt idx="2220">
                  <c:v>44.543000000000013</c:v>
                </c:pt>
                <c:pt idx="2221">
                  <c:v>44.543000000000013</c:v>
                </c:pt>
                <c:pt idx="2222">
                  <c:v>44.543000000000013</c:v>
                </c:pt>
                <c:pt idx="2223">
                  <c:v>44.543000000000013</c:v>
                </c:pt>
                <c:pt idx="2224">
                  <c:v>44.543000000000013</c:v>
                </c:pt>
                <c:pt idx="2225">
                  <c:v>44.552999999999997</c:v>
                </c:pt>
                <c:pt idx="2226">
                  <c:v>44.552999999999997</c:v>
                </c:pt>
                <c:pt idx="2227">
                  <c:v>44.552999999999997</c:v>
                </c:pt>
                <c:pt idx="2228">
                  <c:v>44.552999999999997</c:v>
                </c:pt>
                <c:pt idx="2229">
                  <c:v>44.552999999999997</c:v>
                </c:pt>
                <c:pt idx="2230">
                  <c:v>44.552999999999997</c:v>
                </c:pt>
                <c:pt idx="2231">
                  <c:v>44.552999999999997</c:v>
                </c:pt>
                <c:pt idx="2232">
                  <c:v>44.552999999999997</c:v>
                </c:pt>
                <c:pt idx="2233">
                  <c:v>44.552999999999997</c:v>
                </c:pt>
                <c:pt idx="2234">
                  <c:v>44.552999999999997</c:v>
                </c:pt>
                <c:pt idx="2235">
                  <c:v>44.552999999999997</c:v>
                </c:pt>
                <c:pt idx="2236">
                  <c:v>44.552999999999997</c:v>
                </c:pt>
                <c:pt idx="2237">
                  <c:v>44.552999999999997</c:v>
                </c:pt>
                <c:pt idx="2238">
                  <c:v>44.552999999999997</c:v>
                </c:pt>
                <c:pt idx="2239">
                  <c:v>44.552999999999997</c:v>
                </c:pt>
                <c:pt idx="2240">
                  <c:v>44.552999999999997</c:v>
                </c:pt>
                <c:pt idx="2241">
                  <c:v>44.552999999999997</c:v>
                </c:pt>
                <c:pt idx="2242">
                  <c:v>44.552999999999997</c:v>
                </c:pt>
                <c:pt idx="2243">
                  <c:v>44.552999999999997</c:v>
                </c:pt>
                <c:pt idx="2244">
                  <c:v>44.552999999999997</c:v>
                </c:pt>
                <c:pt idx="2245">
                  <c:v>44.552999999999997</c:v>
                </c:pt>
                <c:pt idx="2246">
                  <c:v>44.552999999999997</c:v>
                </c:pt>
                <c:pt idx="2247">
                  <c:v>44.552999999999997</c:v>
                </c:pt>
                <c:pt idx="2248">
                  <c:v>44.552999999999997</c:v>
                </c:pt>
                <c:pt idx="2249">
                  <c:v>44.552999999999997</c:v>
                </c:pt>
                <c:pt idx="2250">
                  <c:v>44.552999999999997</c:v>
                </c:pt>
                <c:pt idx="2251">
                  <c:v>44.552999999999997</c:v>
                </c:pt>
                <c:pt idx="2252">
                  <c:v>44.552999999999997</c:v>
                </c:pt>
                <c:pt idx="2253">
                  <c:v>44.552999999999997</c:v>
                </c:pt>
                <c:pt idx="2254">
                  <c:v>44.552999999999997</c:v>
                </c:pt>
                <c:pt idx="2255">
                  <c:v>44.552999999999997</c:v>
                </c:pt>
                <c:pt idx="2256">
                  <c:v>44.552999999999997</c:v>
                </c:pt>
                <c:pt idx="2257">
                  <c:v>44.552999999999997</c:v>
                </c:pt>
                <c:pt idx="2258">
                  <c:v>44.542099999999998</c:v>
                </c:pt>
                <c:pt idx="2259">
                  <c:v>44.542099999999998</c:v>
                </c:pt>
                <c:pt idx="2260">
                  <c:v>44.542099999999998</c:v>
                </c:pt>
                <c:pt idx="2261">
                  <c:v>44.542099999999998</c:v>
                </c:pt>
                <c:pt idx="2262">
                  <c:v>44.542099999999998</c:v>
                </c:pt>
                <c:pt idx="2263">
                  <c:v>44.542099999999998</c:v>
                </c:pt>
                <c:pt idx="2264">
                  <c:v>44.542099999999998</c:v>
                </c:pt>
                <c:pt idx="2265">
                  <c:v>44.542099999999998</c:v>
                </c:pt>
                <c:pt idx="2266">
                  <c:v>44.542099999999998</c:v>
                </c:pt>
                <c:pt idx="2267">
                  <c:v>44.542099999999998</c:v>
                </c:pt>
                <c:pt idx="2268">
                  <c:v>44.5199</c:v>
                </c:pt>
                <c:pt idx="2269">
                  <c:v>44.5199</c:v>
                </c:pt>
                <c:pt idx="2270">
                  <c:v>44.5199</c:v>
                </c:pt>
                <c:pt idx="2271">
                  <c:v>44.5199</c:v>
                </c:pt>
                <c:pt idx="2272">
                  <c:v>44.509</c:v>
                </c:pt>
                <c:pt idx="2273">
                  <c:v>44.509</c:v>
                </c:pt>
                <c:pt idx="2274">
                  <c:v>44.509</c:v>
                </c:pt>
                <c:pt idx="2275">
                  <c:v>44.509</c:v>
                </c:pt>
                <c:pt idx="2276">
                  <c:v>44.509</c:v>
                </c:pt>
                <c:pt idx="2277">
                  <c:v>44.485300000000002</c:v>
                </c:pt>
                <c:pt idx="2278">
                  <c:v>44.485300000000002</c:v>
                </c:pt>
                <c:pt idx="2279">
                  <c:v>44.485300000000002</c:v>
                </c:pt>
                <c:pt idx="2280">
                  <c:v>44.485300000000002</c:v>
                </c:pt>
                <c:pt idx="2281">
                  <c:v>44.485300000000002</c:v>
                </c:pt>
                <c:pt idx="2282">
                  <c:v>44.474699999999999</c:v>
                </c:pt>
                <c:pt idx="2283">
                  <c:v>44.474699999999999</c:v>
                </c:pt>
                <c:pt idx="2284">
                  <c:v>44.474699999999999</c:v>
                </c:pt>
                <c:pt idx="2285">
                  <c:v>44.474699999999999</c:v>
                </c:pt>
                <c:pt idx="2286">
                  <c:v>44.474699999999999</c:v>
                </c:pt>
                <c:pt idx="2287">
                  <c:v>44.463800000000013</c:v>
                </c:pt>
                <c:pt idx="2288">
                  <c:v>44.463800000000013</c:v>
                </c:pt>
                <c:pt idx="2289">
                  <c:v>44.463800000000013</c:v>
                </c:pt>
                <c:pt idx="2290">
                  <c:v>44.463800000000013</c:v>
                </c:pt>
                <c:pt idx="2291">
                  <c:v>44.452399999999997</c:v>
                </c:pt>
                <c:pt idx="2292">
                  <c:v>44.452399999999997</c:v>
                </c:pt>
                <c:pt idx="2293">
                  <c:v>44.452399999999997</c:v>
                </c:pt>
                <c:pt idx="2294">
                  <c:v>44.452399999999997</c:v>
                </c:pt>
                <c:pt idx="2295">
                  <c:v>44.452399999999997</c:v>
                </c:pt>
                <c:pt idx="2296">
                  <c:v>44.452399999999997</c:v>
                </c:pt>
                <c:pt idx="2297">
                  <c:v>44.452399999999997</c:v>
                </c:pt>
                <c:pt idx="2298">
                  <c:v>44.452399999999997</c:v>
                </c:pt>
                <c:pt idx="2299">
                  <c:v>44.452399999999997</c:v>
                </c:pt>
                <c:pt idx="2300">
                  <c:v>44.452399999999997</c:v>
                </c:pt>
                <c:pt idx="2301">
                  <c:v>44.452399999999997</c:v>
                </c:pt>
                <c:pt idx="2302">
                  <c:v>44.452399999999997</c:v>
                </c:pt>
                <c:pt idx="2303">
                  <c:v>44.452399999999997</c:v>
                </c:pt>
                <c:pt idx="2304">
                  <c:v>44.452399999999997</c:v>
                </c:pt>
                <c:pt idx="2305">
                  <c:v>44.452399999999997</c:v>
                </c:pt>
                <c:pt idx="2306">
                  <c:v>44.452399999999997</c:v>
                </c:pt>
                <c:pt idx="2307">
                  <c:v>44.452399999999997</c:v>
                </c:pt>
                <c:pt idx="2308">
                  <c:v>44.452399999999997</c:v>
                </c:pt>
                <c:pt idx="2309">
                  <c:v>44.452399999999997</c:v>
                </c:pt>
                <c:pt idx="2310">
                  <c:v>44.452399999999997</c:v>
                </c:pt>
                <c:pt idx="2311">
                  <c:v>44.452399999999997</c:v>
                </c:pt>
                <c:pt idx="2312">
                  <c:v>44.452399999999997</c:v>
                </c:pt>
                <c:pt idx="2313">
                  <c:v>44.452399999999997</c:v>
                </c:pt>
                <c:pt idx="2314">
                  <c:v>44.452399999999997</c:v>
                </c:pt>
                <c:pt idx="2315">
                  <c:v>44.452399999999997</c:v>
                </c:pt>
                <c:pt idx="2316">
                  <c:v>44.452399999999997</c:v>
                </c:pt>
                <c:pt idx="2317">
                  <c:v>44.452399999999997</c:v>
                </c:pt>
                <c:pt idx="2318">
                  <c:v>44.452399999999997</c:v>
                </c:pt>
                <c:pt idx="2319">
                  <c:v>44.452399999999997</c:v>
                </c:pt>
                <c:pt idx="2320">
                  <c:v>44.452399999999997</c:v>
                </c:pt>
                <c:pt idx="2321">
                  <c:v>44.452399999999997</c:v>
                </c:pt>
                <c:pt idx="2322">
                  <c:v>44.452399999999997</c:v>
                </c:pt>
                <c:pt idx="2323">
                  <c:v>44.452399999999997</c:v>
                </c:pt>
                <c:pt idx="2324">
                  <c:v>44.452399999999997</c:v>
                </c:pt>
                <c:pt idx="2325">
                  <c:v>44.452399999999997</c:v>
                </c:pt>
                <c:pt idx="2326">
                  <c:v>44.452399999999997</c:v>
                </c:pt>
                <c:pt idx="2327">
                  <c:v>44.452399999999997</c:v>
                </c:pt>
                <c:pt idx="2328">
                  <c:v>44.452399999999997</c:v>
                </c:pt>
                <c:pt idx="2329">
                  <c:v>44.439500000000002</c:v>
                </c:pt>
                <c:pt idx="2330">
                  <c:v>44.439500000000002</c:v>
                </c:pt>
                <c:pt idx="2331">
                  <c:v>44.439500000000002</c:v>
                </c:pt>
                <c:pt idx="2332">
                  <c:v>44.439500000000002</c:v>
                </c:pt>
                <c:pt idx="2333">
                  <c:v>44.439500000000002</c:v>
                </c:pt>
                <c:pt idx="2334">
                  <c:v>44.429299999999998</c:v>
                </c:pt>
                <c:pt idx="2335">
                  <c:v>44.429299999999998</c:v>
                </c:pt>
                <c:pt idx="2336">
                  <c:v>44.429299999999998</c:v>
                </c:pt>
                <c:pt idx="2337">
                  <c:v>44.429299999999998</c:v>
                </c:pt>
                <c:pt idx="2338">
                  <c:v>44.429299999999998</c:v>
                </c:pt>
                <c:pt idx="2339">
                  <c:v>44.417400000000001</c:v>
                </c:pt>
                <c:pt idx="2340">
                  <c:v>44.417400000000001</c:v>
                </c:pt>
                <c:pt idx="2341">
                  <c:v>44.417400000000001</c:v>
                </c:pt>
                <c:pt idx="2342">
                  <c:v>44.417400000000001</c:v>
                </c:pt>
                <c:pt idx="2343">
                  <c:v>44.405900000000003</c:v>
                </c:pt>
                <c:pt idx="2344">
                  <c:v>44.405900000000003</c:v>
                </c:pt>
                <c:pt idx="2345">
                  <c:v>44.405900000000003</c:v>
                </c:pt>
                <c:pt idx="2346">
                  <c:v>44.405900000000003</c:v>
                </c:pt>
                <c:pt idx="2347">
                  <c:v>44.405900000000003</c:v>
                </c:pt>
                <c:pt idx="2348">
                  <c:v>44.394300000000001</c:v>
                </c:pt>
                <c:pt idx="2349">
                  <c:v>44.394300000000001</c:v>
                </c:pt>
                <c:pt idx="2350">
                  <c:v>44.394300000000001</c:v>
                </c:pt>
                <c:pt idx="2351">
                  <c:v>44.394300000000001</c:v>
                </c:pt>
                <c:pt idx="2352">
                  <c:v>44.381100000000004</c:v>
                </c:pt>
                <c:pt idx="2353">
                  <c:v>44.381100000000004</c:v>
                </c:pt>
                <c:pt idx="2354">
                  <c:v>44.381100000000004</c:v>
                </c:pt>
                <c:pt idx="2355">
                  <c:v>44.381100000000004</c:v>
                </c:pt>
                <c:pt idx="2356">
                  <c:v>44.381100000000004</c:v>
                </c:pt>
                <c:pt idx="2357">
                  <c:v>44.370899999999999</c:v>
                </c:pt>
                <c:pt idx="2358">
                  <c:v>44.370899999999999</c:v>
                </c:pt>
                <c:pt idx="2359">
                  <c:v>44.370899999999999</c:v>
                </c:pt>
                <c:pt idx="2360">
                  <c:v>44.370899999999999</c:v>
                </c:pt>
                <c:pt idx="2361">
                  <c:v>44.370899999999999</c:v>
                </c:pt>
                <c:pt idx="2362">
                  <c:v>44.360799999999998</c:v>
                </c:pt>
                <c:pt idx="2363">
                  <c:v>44.360799999999998</c:v>
                </c:pt>
                <c:pt idx="2364">
                  <c:v>44.360799999999998</c:v>
                </c:pt>
                <c:pt idx="2365">
                  <c:v>44.360799999999998</c:v>
                </c:pt>
                <c:pt idx="2366">
                  <c:v>44.350700000000003</c:v>
                </c:pt>
                <c:pt idx="2367">
                  <c:v>44.350700000000003</c:v>
                </c:pt>
                <c:pt idx="2368">
                  <c:v>44.350700000000003</c:v>
                </c:pt>
                <c:pt idx="2369">
                  <c:v>44.350700000000003</c:v>
                </c:pt>
                <c:pt idx="2370">
                  <c:v>44.350700000000003</c:v>
                </c:pt>
                <c:pt idx="2371">
                  <c:v>44.350700000000003</c:v>
                </c:pt>
                <c:pt idx="2372">
                  <c:v>44.350700000000003</c:v>
                </c:pt>
                <c:pt idx="2373">
                  <c:v>44.350700000000003</c:v>
                </c:pt>
                <c:pt idx="2374">
                  <c:v>44.350700000000003</c:v>
                </c:pt>
                <c:pt idx="2375">
                  <c:v>44.350700000000003</c:v>
                </c:pt>
                <c:pt idx="2376">
                  <c:v>44.350700000000003</c:v>
                </c:pt>
                <c:pt idx="2377">
                  <c:v>44.350700000000003</c:v>
                </c:pt>
                <c:pt idx="2378">
                  <c:v>44.350700000000003</c:v>
                </c:pt>
                <c:pt idx="2379">
                  <c:v>44.350700000000003</c:v>
                </c:pt>
                <c:pt idx="2380">
                  <c:v>44.361600000000003</c:v>
                </c:pt>
                <c:pt idx="2381">
                  <c:v>44.361600000000003</c:v>
                </c:pt>
                <c:pt idx="2382">
                  <c:v>44.361600000000003</c:v>
                </c:pt>
                <c:pt idx="2383">
                  <c:v>44.361600000000003</c:v>
                </c:pt>
                <c:pt idx="2384">
                  <c:v>44.361600000000003</c:v>
                </c:pt>
                <c:pt idx="2385">
                  <c:v>44.361600000000003</c:v>
                </c:pt>
                <c:pt idx="2386">
                  <c:v>44.361600000000003</c:v>
                </c:pt>
                <c:pt idx="2387">
                  <c:v>44.361600000000003</c:v>
                </c:pt>
                <c:pt idx="2388">
                  <c:v>44.361600000000003</c:v>
                </c:pt>
                <c:pt idx="2389">
                  <c:v>44.372</c:v>
                </c:pt>
                <c:pt idx="2390">
                  <c:v>44.372</c:v>
                </c:pt>
                <c:pt idx="2391">
                  <c:v>44.372</c:v>
                </c:pt>
                <c:pt idx="2392">
                  <c:v>44.372</c:v>
                </c:pt>
                <c:pt idx="2393">
                  <c:v>44.372</c:v>
                </c:pt>
                <c:pt idx="2394">
                  <c:v>44.372</c:v>
                </c:pt>
                <c:pt idx="2395">
                  <c:v>44.372</c:v>
                </c:pt>
                <c:pt idx="2396">
                  <c:v>44.372</c:v>
                </c:pt>
                <c:pt idx="2397">
                  <c:v>44.372</c:v>
                </c:pt>
                <c:pt idx="2398">
                  <c:v>44.372</c:v>
                </c:pt>
                <c:pt idx="2399">
                  <c:v>44.382800000000003</c:v>
                </c:pt>
                <c:pt idx="2400">
                  <c:v>44.382800000000003</c:v>
                </c:pt>
                <c:pt idx="2401">
                  <c:v>44.382800000000003</c:v>
                </c:pt>
                <c:pt idx="2402">
                  <c:v>44.382800000000003</c:v>
                </c:pt>
                <c:pt idx="2403">
                  <c:v>44.382800000000003</c:v>
                </c:pt>
                <c:pt idx="2404">
                  <c:v>44.382800000000003</c:v>
                </c:pt>
                <c:pt idx="2405">
                  <c:v>44.382800000000003</c:v>
                </c:pt>
                <c:pt idx="2406">
                  <c:v>44.382800000000003</c:v>
                </c:pt>
                <c:pt idx="2407">
                  <c:v>44.382800000000003</c:v>
                </c:pt>
                <c:pt idx="2408">
                  <c:v>44.382800000000003</c:v>
                </c:pt>
                <c:pt idx="2409">
                  <c:v>44.382800000000003</c:v>
                </c:pt>
                <c:pt idx="2410">
                  <c:v>44.382800000000003</c:v>
                </c:pt>
                <c:pt idx="2411">
                  <c:v>44.382800000000003</c:v>
                </c:pt>
                <c:pt idx="2412">
                  <c:v>44.393800000000013</c:v>
                </c:pt>
                <c:pt idx="2413">
                  <c:v>44.393800000000013</c:v>
                </c:pt>
                <c:pt idx="2414">
                  <c:v>44.393800000000013</c:v>
                </c:pt>
                <c:pt idx="2415">
                  <c:v>44.393800000000013</c:v>
                </c:pt>
                <c:pt idx="2416">
                  <c:v>44.393800000000013</c:v>
                </c:pt>
                <c:pt idx="2417">
                  <c:v>44.393800000000013</c:v>
                </c:pt>
                <c:pt idx="2418">
                  <c:v>44.393800000000013</c:v>
                </c:pt>
                <c:pt idx="2419">
                  <c:v>44.393800000000013</c:v>
                </c:pt>
                <c:pt idx="2420">
                  <c:v>44.393800000000013</c:v>
                </c:pt>
                <c:pt idx="2421">
                  <c:v>44.393800000000013</c:v>
                </c:pt>
                <c:pt idx="2422">
                  <c:v>44.393800000000013</c:v>
                </c:pt>
                <c:pt idx="2423">
                  <c:v>44.393800000000013</c:v>
                </c:pt>
                <c:pt idx="2424">
                  <c:v>44.393800000000013</c:v>
                </c:pt>
                <c:pt idx="2425">
                  <c:v>44.393800000000013</c:v>
                </c:pt>
                <c:pt idx="2426">
                  <c:v>44.405700000000003</c:v>
                </c:pt>
                <c:pt idx="2427">
                  <c:v>44.405700000000003</c:v>
                </c:pt>
                <c:pt idx="2428">
                  <c:v>44.405700000000003</c:v>
                </c:pt>
                <c:pt idx="2429">
                  <c:v>44.405700000000003</c:v>
                </c:pt>
                <c:pt idx="2430">
                  <c:v>44.405700000000003</c:v>
                </c:pt>
                <c:pt idx="2431">
                  <c:v>44.405700000000003</c:v>
                </c:pt>
                <c:pt idx="2432">
                  <c:v>44.405700000000003</c:v>
                </c:pt>
                <c:pt idx="2433">
                  <c:v>44.405700000000003</c:v>
                </c:pt>
                <c:pt idx="2434">
                  <c:v>44.405700000000003</c:v>
                </c:pt>
                <c:pt idx="2435">
                  <c:v>44.405700000000003</c:v>
                </c:pt>
                <c:pt idx="2436">
                  <c:v>44.405700000000003</c:v>
                </c:pt>
                <c:pt idx="2437">
                  <c:v>44.405700000000003</c:v>
                </c:pt>
                <c:pt idx="2438">
                  <c:v>44.405700000000003</c:v>
                </c:pt>
                <c:pt idx="2439">
                  <c:v>44.405700000000003</c:v>
                </c:pt>
                <c:pt idx="2440">
                  <c:v>44.405700000000003</c:v>
                </c:pt>
                <c:pt idx="2441">
                  <c:v>44.405700000000003</c:v>
                </c:pt>
                <c:pt idx="2442">
                  <c:v>44.405700000000003</c:v>
                </c:pt>
                <c:pt idx="2443">
                  <c:v>44.405700000000003</c:v>
                </c:pt>
                <c:pt idx="2444">
                  <c:v>44.405700000000003</c:v>
                </c:pt>
                <c:pt idx="2445">
                  <c:v>44.405700000000003</c:v>
                </c:pt>
                <c:pt idx="2446">
                  <c:v>44.405700000000003</c:v>
                </c:pt>
                <c:pt idx="2447">
                  <c:v>44.405700000000003</c:v>
                </c:pt>
                <c:pt idx="2448">
                  <c:v>44.405700000000003</c:v>
                </c:pt>
                <c:pt idx="2449">
                  <c:v>44.405700000000003</c:v>
                </c:pt>
                <c:pt idx="2450">
                  <c:v>44.405700000000003</c:v>
                </c:pt>
                <c:pt idx="2451">
                  <c:v>44.405700000000003</c:v>
                </c:pt>
                <c:pt idx="2452">
                  <c:v>44.405700000000003</c:v>
                </c:pt>
                <c:pt idx="2453">
                  <c:v>44.405700000000003</c:v>
                </c:pt>
                <c:pt idx="2454">
                  <c:v>44.405700000000003</c:v>
                </c:pt>
                <c:pt idx="2455">
                  <c:v>44.405700000000003</c:v>
                </c:pt>
                <c:pt idx="2456">
                  <c:v>44.405700000000003</c:v>
                </c:pt>
                <c:pt idx="2457">
                  <c:v>44.405700000000003</c:v>
                </c:pt>
                <c:pt idx="2458">
                  <c:v>44.405700000000003</c:v>
                </c:pt>
                <c:pt idx="2459">
                  <c:v>44.405700000000003</c:v>
                </c:pt>
                <c:pt idx="2460">
                  <c:v>44.405700000000003</c:v>
                </c:pt>
                <c:pt idx="2461">
                  <c:v>44.405700000000003</c:v>
                </c:pt>
                <c:pt idx="2462">
                  <c:v>44.405700000000003</c:v>
                </c:pt>
                <c:pt idx="2463">
                  <c:v>44.405700000000003</c:v>
                </c:pt>
                <c:pt idx="2464">
                  <c:v>44.405700000000003</c:v>
                </c:pt>
                <c:pt idx="2465">
                  <c:v>44.405700000000003</c:v>
                </c:pt>
                <c:pt idx="2466">
                  <c:v>44.405700000000003</c:v>
                </c:pt>
                <c:pt idx="2467">
                  <c:v>44.405700000000003</c:v>
                </c:pt>
                <c:pt idx="2468">
                  <c:v>44.405700000000003</c:v>
                </c:pt>
                <c:pt idx="2469">
                  <c:v>44.405700000000003</c:v>
                </c:pt>
                <c:pt idx="2470">
                  <c:v>44.405700000000003</c:v>
                </c:pt>
                <c:pt idx="2471">
                  <c:v>44.405700000000003</c:v>
                </c:pt>
                <c:pt idx="2472">
                  <c:v>44.405700000000003</c:v>
                </c:pt>
                <c:pt idx="2473">
                  <c:v>44.405700000000003</c:v>
                </c:pt>
                <c:pt idx="2474">
                  <c:v>44.405700000000003</c:v>
                </c:pt>
                <c:pt idx="2475">
                  <c:v>44.405700000000003</c:v>
                </c:pt>
                <c:pt idx="2476">
                  <c:v>44.405700000000003</c:v>
                </c:pt>
                <c:pt idx="2477">
                  <c:v>44.405700000000003</c:v>
                </c:pt>
                <c:pt idx="2478">
                  <c:v>44.405700000000003</c:v>
                </c:pt>
                <c:pt idx="2479">
                  <c:v>44.405700000000003</c:v>
                </c:pt>
                <c:pt idx="2480">
                  <c:v>44.405700000000003</c:v>
                </c:pt>
                <c:pt idx="2481">
                  <c:v>44.405700000000003</c:v>
                </c:pt>
                <c:pt idx="2482">
                  <c:v>44.405700000000003</c:v>
                </c:pt>
                <c:pt idx="2483">
                  <c:v>44.405700000000003</c:v>
                </c:pt>
                <c:pt idx="2484">
                  <c:v>44.405700000000003</c:v>
                </c:pt>
                <c:pt idx="2485">
                  <c:v>44.405700000000003</c:v>
                </c:pt>
                <c:pt idx="2486">
                  <c:v>44.405700000000003</c:v>
                </c:pt>
                <c:pt idx="2487">
                  <c:v>44.405700000000003</c:v>
                </c:pt>
                <c:pt idx="2488">
                  <c:v>44.405700000000003</c:v>
                </c:pt>
                <c:pt idx="2489">
                  <c:v>44.405700000000003</c:v>
                </c:pt>
                <c:pt idx="2490">
                  <c:v>44.405700000000003</c:v>
                </c:pt>
                <c:pt idx="2491">
                  <c:v>44.405700000000003</c:v>
                </c:pt>
                <c:pt idx="2492">
                  <c:v>44.405700000000003</c:v>
                </c:pt>
                <c:pt idx="2493">
                  <c:v>44.405700000000003</c:v>
                </c:pt>
                <c:pt idx="2494">
                  <c:v>44.405700000000003</c:v>
                </c:pt>
                <c:pt idx="2495">
                  <c:v>44.405700000000003</c:v>
                </c:pt>
                <c:pt idx="2496">
                  <c:v>44.405700000000003</c:v>
                </c:pt>
                <c:pt idx="2497">
                  <c:v>44.419800000000002</c:v>
                </c:pt>
                <c:pt idx="2498">
                  <c:v>44.419800000000002</c:v>
                </c:pt>
                <c:pt idx="2499">
                  <c:v>44.419800000000002</c:v>
                </c:pt>
                <c:pt idx="2500">
                  <c:v>44.419800000000002</c:v>
                </c:pt>
                <c:pt idx="2501">
                  <c:v>44.419800000000002</c:v>
                </c:pt>
                <c:pt idx="2502">
                  <c:v>44.419800000000002</c:v>
                </c:pt>
                <c:pt idx="2503">
                  <c:v>44.419800000000002</c:v>
                </c:pt>
                <c:pt idx="2504">
                  <c:v>44.419800000000002</c:v>
                </c:pt>
                <c:pt idx="2505">
                  <c:v>44.419800000000002</c:v>
                </c:pt>
                <c:pt idx="2506">
                  <c:v>44.419800000000002</c:v>
                </c:pt>
                <c:pt idx="2507">
                  <c:v>44.419800000000002</c:v>
                </c:pt>
                <c:pt idx="2508">
                  <c:v>44.419800000000002</c:v>
                </c:pt>
                <c:pt idx="2509">
                  <c:v>44.419800000000002</c:v>
                </c:pt>
                <c:pt idx="2510">
                  <c:v>44.419800000000002</c:v>
                </c:pt>
                <c:pt idx="2511">
                  <c:v>44.419800000000002</c:v>
                </c:pt>
                <c:pt idx="2512">
                  <c:v>44.419800000000002</c:v>
                </c:pt>
                <c:pt idx="2513">
                  <c:v>44.419800000000002</c:v>
                </c:pt>
                <c:pt idx="2514">
                  <c:v>44.419800000000002</c:v>
                </c:pt>
                <c:pt idx="2515">
                  <c:v>44.419800000000002</c:v>
                </c:pt>
                <c:pt idx="2516">
                  <c:v>44.419800000000002</c:v>
                </c:pt>
                <c:pt idx="2517">
                  <c:v>44.419800000000002</c:v>
                </c:pt>
                <c:pt idx="2518">
                  <c:v>44.419800000000002</c:v>
                </c:pt>
                <c:pt idx="2519">
                  <c:v>44.419800000000002</c:v>
                </c:pt>
                <c:pt idx="2520">
                  <c:v>44.419800000000002</c:v>
                </c:pt>
                <c:pt idx="2521">
                  <c:v>44.419800000000002</c:v>
                </c:pt>
                <c:pt idx="2522">
                  <c:v>44.419800000000002</c:v>
                </c:pt>
                <c:pt idx="2523">
                  <c:v>44.419800000000002</c:v>
                </c:pt>
                <c:pt idx="2524">
                  <c:v>44.419800000000002</c:v>
                </c:pt>
                <c:pt idx="2525">
                  <c:v>44.419800000000002</c:v>
                </c:pt>
                <c:pt idx="2526">
                  <c:v>44.419800000000002</c:v>
                </c:pt>
                <c:pt idx="2527">
                  <c:v>44.419800000000002</c:v>
                </c:pt>
                <c:pt idx="2528">
                  <c:v>44.419800000000002</c:v>
                </c:pt>
                <c:pt idx="2529">
                  <c:v>44.419800000000002</c:v>
                </c:pt>
                <c:pt idx="2530">
                  <c:v>44.419800000000002</c:v>
                </c:pt>
                <c:pt idx="2531">
                  <c:v>44.419800000000002</c:v>
                </c:pt>
                <c:pt idx="2532">
                  <c:v>44.419800000000002</c:v>
                </c:pt>
                <c:pt idx="2533">
                  <c:v>44.419800000000002</c:v>
                </c:pt>
                <c:pt idx="2534">
                  <c:v>44.419800000000002</c:v>
                </c:pt>
                <c:pt idx="2535">
                  <c:v>44.43</c:v>
                </c:pt>
                <c:pt idx="2536">
                  <c:v>44.43</c:v>
                </c:pt>
                <c:pt idx="2537">
                  <c:v>44.43</c:v>
                </c:pt>
                <c:pt idx="2538">
                  <c:v>44.43</c:v>
                </c:pt>
                <c:pt idx="2539">
                  <c:v>44.43</c:v>
                </c:pt>
                <c:pt idx="2540">
                  <c:v>44.43</c:v>
                </c:pt>
                <c:pt idx="2541">
                  <c:v>44.43</c:v>
                </c:pt>
                <c:pt idx="2542">
                  <c:v>44.43</c:v>
                </c:pt>
                <c:pt idx="2543">
                  <c:v>44.43</c:v>
                </c:pt>
                <c:pt idx="2544">
                  <c:v>44.43</c:v>
                </c:pt>
                <c:pt idx="2545">
                  <c:v>44.43</c:v>
                </c:pt>
                <c:pt idx="2546">
                  <c:v>44.43</c:v>
                </c:pt>
                <c:pt idx="2547">
                  <c:v>44.43</c:v>
                </c:pt>
                <c:pt idx="2548">
                  <c:v>44.43</c:v>
                </c:pt>
                <c:pt idx="2549">
                  <c:v>44.43</c:v>
                </c:pt>
                <c:pt idx="2550">
                  <c:v>44.43</c:v>
                </c:pt>
                <c:pt idx="2551">
                  <c:v>44.43</c:v>
                </c:pt>
                <c:pt idx="2552">
                  <c:v>44.43</c:v>
                </c:pt>
                <c:pt idx="2553">
                  <c:v>44.43</c:v>
                </c:pt>
                <c:pt idx="2554">
                  <c:v>44.43</c:v>
                </c:pt>
                <c:pt idx="2555">
                  <c:v>44.43</c:v>
                </c:pt>
                <c:pt idx="2556">
                  <c:v>44.43</c:v>
                </c:pt>
                <c:pt idx="2557">
                  <c:v>44.43</c:v>
                </c:pt>
                <c:pt idx="2558">
                  <c:v>44.43</c:v>
                </c:pt>
                <c:pt idx="2559">
                  <c:v>44.43</c:v>
                </c:pt>
                <c:pt idx="2560">
                  <c:v>44.43</c:v>
                </c:pt>
                <c:pt idx="2561">
                  <c:v>44.43</c:v>
                </c:pt>
                <c:pt idx="2562">
                  <c:v>44.43</c:v>
                </c:pt>
                <c:pt idx="2563">
                  <c:v>44.43</c:v>
                </c:pt>
                <c:pt idx="2564">
                  <c:v>44.43</c:v>
                </c:pt>
                <c:pt idx="2565">
                  <c:v>44.43</c:v>
                </c:pt>
                <c:pt idx="2566">
                  <c:v>44.43</c:v>
                </c:pt>
                <c:pt idx="2567">
                  <c:v>44.43</c:v>
                </c:pt>
                <c:pt idx="2568">
                  <c:v>44.43</c:v>
                </c:pt>
                <c:pt idx="2569">
                  <c:v>44.43</c:v>
                </c:pt>
                <c:pt idx="2570">
                  <c:v>44.43</c:v>
                </c:pt>
                <c:pt idx="2571">
                  <c:v>44.43</c:v>
                </c:pt>
                <c:pt idx="2572">
                  <c:v>44.43</c:v>
                </c:pt>
                <c:pt idx="2573">
                  <c:v>44.43</c:v>
                </c:pt>
                <c:pt idx="2574">
                  <c:v>44.43</c:v>
                </c:pt>
                <c:pt idx="2575">
                  <c:v>44.43</c:v>
                </c:pt>
                <c:pt idx="2576">
                  <c:v>44.43</c:v>
                </c:pt>
                <c:pt idx="2577">
                  <c:v>44.43</c:v>
                </c:pt>
                <c:pt idx="2578">
                  <c:v>44.43</c:v>
                </c:pt>
                <c:pt idx="2579">
                  <c:v>44.43</c:v>
                </c:pt>
                <c:pt idx="2580">
                  <c:v>44.43</c:v>
                </c:pt>
                <c:pt idx="2581">
                  <c:v>44.43</c:v>
                </c:pt>
                <c:pt idx="2582">
                  <c:v>44.43</c:v>
                </c:pt>
                <c:pt idx="2583">
                  <c:v>44.43</c:v>
                </c:pt>
                <c:pt idx="2584">
                  <c:v>44.43</c:v>
                </c:pt>
                <c:pt idx="2585">
                  <c:v>44.43</c:v>
                </c:pt>
                <c:pt idx="2586">
                  <c:v>44.43</c:v>
                </c:pt>
                <c:pt idx="2587">
                  <c:v>44.43</c:v>
                </c:pt>
                <c:pt idx="2588">
                  <c:v>44.43</c:v>
                </c:pt>
                <c:pt idx="2589">
                  <c:v>44.43</c:v>
                </c:pt>
                <c:pt idx="2590">
                  <c:v>44.43</c:v>
                </c:pt>
                <c:pt idx="2591">
                  <c:v>44.43</c:v>
                </c:pt>
                <c:pt idx="2592">
                  <c:v>44.43</c:v>
                </c:pt>
                <c:pt idx="2593">
                  <c:v>44.43</c:v>
                </c:pt>
                <c:pt idx="2594">
                  <c:v>44.43</c:v>
                </c:pt>
                <c:pt idx="2595">
                  <c:v>44.43</c:v>
                </c:pt>
                <c:pt idx="2596">
                  <c:v>44.43</c:v>
                </c:pt>
                <c:pt idx="2597">
                  <c:v>44.43</c:v>
                </c:pt>
                <c:pt idx="2598">
                  <c:v>44.43</c:v>
                </c:pt>
                <c:pt idx="2599">
                  <c:v>44.43</c:v>
                </c:pt>
                <c:pt idx="2600">
                  <c:v>44.43</c:v>
                </c:pt>
                <c:pt idx="2601">
                  <c:v>44.43</c:v>
                </c:pt>
                <c:pt idx="2602">
                  <c:v>44.43</c:v>
                </c:pt>
                <c:pt idx="2603">
                  <c:v>44.43</c:v>
                </c:pt>
                <c:pt idx="2604">
                  <c:v>44.43</c:v>
                </c:pt>
                <c:pt idx="2605">
                  <c:v>44.43</c:v>
                </c:pt>
                <c:pt idx="2606">
                  <c:v>44.43</c:v>
                </c:pt>
                <c:pt idx="2607">
                  <c:v>44.43</c:v>
                </c:pt>
                <c:pt idx="2608">
                  <c:v>44.43</c:v>
                </c:pt>
                <c:pt idx="2609">
                  <c:v>44.43</c:v>
                </c:pt>
                <c:pt idx="2610">
                  <c:v>44.43</c:v>
                </c:pt>
                <c:pt idx="2611">
                  <c:v>44.43</c:v>
                </c:pt>
                <c:pt idx="2612">
                  <c:v>44.43</c:v>
                </c:pt>
                <c:pt idx="2613">
                  <c:v>44.43</c:v>
                </c:pt>
                <c:pt idx="2614">
                  <c:v>44.43</c:v>
                </c:pt>
                <c:pt idx="2615">
                  <c:v>44.43</c:v>
                </c:pt>
                <c:pt idx="2616">
                  <c:v>44.43</c:v>
                </c:pt>
                <c:pt idx="2617">
                  <c:v>44.43</c:v>
                </c:pt>
                <c:pt idx="2618">
                  <c:v>44.43</c:v>
                </c:pt>
                <c:pt idx="2619">
                  <c:v>44.43</c:v>
                </c:pt>
                <c:pt idx="2620">
                  <c:v>44.4193</c:v>
                </c:pt>
                <c:pt idx="2621">
                  <c:v>44.4193</c:v>
                </c:pt>
                <c:pt idx="2622">
                  <c:v>44.4193</c:v>
                </c:pt>
                <c:pt idx="2623">
                  <c:v>44.4193</c:v>
                </c:pt>
                <c:pt idx="2624">
                  <c:v>44.4193</c:v>
                </c:pt>
                <c:pt idx="2625">
                  <c:v>44.4193</c:v>
                </c:pt>
                <c:pt idx="2626">
                  <c:v>44.4193</c:v>
                </c:pt>
                <c:pt idx="2627">
                  <c:v>44.4193</c:v>
                </c:pt>
                <c:pt idx="2628">
                  <c:v>44.4193</c:v>
                </c:pt>
                <c:pt idx="2629">
                  <c:v>44.4193</c:v>
                </c:pt>
                <c:pt idx="2630">
                  <c:v>44.408200000000001</c:v>
                </c:pt>
                <c:pt idx="2631">
                  <c:v>44.408200000000001</c:v>
                </c:pt>
                <c:pt idx="2632">
                  <c:v>44.408200000000001</c:v>
                </c:pt>
                <c:pt idx="2633">
                  <c:v>44.408200000000001</c:v>
                </c:pt>
                <c:pt idx="2634">
                  <c:v>44.408200000000001</c:v>
                </c:pt>
                <c:pt idx="2635">
                  <c:v>44.408200000000001</c:v>
                </c:pt>
                <c:pt idx="2636">
                  <c:v>44.408200000000001</c:v>
                </c:pt>
                <c:pt idx="2637">
                  <c:v>44.408200000000001</c:v>
                </c:pt>
                <c:pt idx="2638">
                  <c:v>44.408200000000001</c:v>
                </c:pt>
                <c:pt idx="2639">
                  <c:v>44.408200000000001</c:v>
                </c:pt>
                <c:pt idx="2640">
                  <c:v>44.408200000000001</c:v>
                </c:pt>
                <c:pt idx="2641">
                  <c:v>44.408200000000001</c:v>
                </c:pt>
                <c:pt idx="2642">
                  <c:v>44.408200000000001</c:v>
                </c:pt>
                <c:pt idx="2643">
                  <c:v>44.408200000000001</c:v>
                </c:pt>
                <c:pt idx="2644">
                  <c:v>44.408200000000001</c:v>
                </c:pt>
                <c:pt idx="2645">
                  <c:v>44.408200000000001</c:v>
                </c:pt>
                <c:pt idx="2646">
                  <c:v>44.408200000000001</c:v>
                </c:pt>
                <c:pt idx="2647">
                  <c:v>44.408200000000001</c:v>
                </c:pt>
                <c:pt idx="2648">
                  <c:v>44.408200000000001</c:v>
                </c:pt>
                <c:pt idx="2649">
                  <c:v>44.408200000000001</c:v>
                </c:pt>
                <c:pt idx="2650">
                  <c:v>44.408200000000001</c:v>
                </c:pt>
                <c:pt idx="2651">
                  <c:v>44.408200000000001</c:v>
                </c:pt>
                <c:pt idx="2652">
                  <c:v>44.408200000000001</c:v>
                </c:pt>
                <c:pt idx="2653">
                  <c:v>44.408200000000001</c:v>
                </c:pt>
                <c:pt idx="2654">
                  <c:v>44.408200000000001</c:v>
                </c:pt>
                <c:pt idx="2655">
                  <c:v>44.408200000000001</c:v>
                </c:pt>
                <c:pt idx="2656">
                  <c:v>44.408200000000001</c:v>
                </c:pt>
                <c:pt idx="2657">
                  <c:v>44.408200000000001</c:v>
                </c:pt>
                <c:pt idx="2658">
                  <c:v>44.408200000000001</c:v>
                </c:pt>
                <c:pt idx="2659">
                  <c:v>44.408200000000001</c:v>
                </c:pt>
                <c:pt idx="2660">
                  <c:v>44.408200000000001</c:v>
                </c:pt>
                <c:pt idx="2661">
                  <c:v>44.408200000000001</c:v>
                </c:pt>
                <c:pt idx="2662">
                  <c:v>44.408200000000001</c:v>
                </c:pt>
                <c:pt idx="2663">
                  <c:v>44.408200000000001</c:v>
                </c:pt>
                <c:pt idx="2664">
                  <c:v>44.408200000000001</c:v>
                </c:pt>
                <c:pt idx="2665">
                  <c:v>44.408200000000001</c:v>
                </c:pt>
                <c:pt idx="2666">
                  <c:v>44.408200000000001</c:v>
                </c:pt>
                <c:pt idx="2667">
                  <c:v>44.408200000000001</c:v>
                </c:pt>
                <c:pt idx="2668">
                  <c:v>44.408200000000001</c:v>
                </c:pt>
                <c:pt idx="2669">
                  <c:v>44.408200000000001</c:v>
                </c:pt>
                <c:pt idx="2670">
                  <c:v>44.408200000000001</c:v>
                </c:pt>
                <c:pt idx="2671">
                  <c:v>44.408200000000001</c:v>
                </c:pt>
                <c:pt idx="2672">
                  <c:v>44.408200000000001</c:v>
                </c:pt>
                <c:pt idx="2673">
                  <c:v>44.408200000000001</c:v>
                </c:pt>
                <c:pt idx="2674">
                  <c:v>44.408200000000001</c:v>
                </c:pt>
                <c:pt idx="2675">
                  <c:v>44.408200000000001</c:v>
                </c:pt>
                <c:pt idx="2676">
                  <c:v>44.408200000000001</c:v>
                </c:pt>
                <c:pt idx="2677">
                  <c:v>44.408200000000001</c:v>
                </c:pt>
                <c:pt idx="2678">
                  <c:v>44.408200000000001</c:v>
                </c:pt>
                <c:pt idx="2679">
                  <c:v>44.408200000000001</c:v>
                </c:pt>
                <c:pt idx="2680">
                  <c:v>44.408200000000001</c:v>
                </c:pt>
                <c:pt idx="2681">
                  <c:v>44.408200000000001</c:v>
                </c:pt>
                <c:pt idx="2682">
                  <c:v>44.408200000000001</c:v>
                </c:pt>
                <c:pt idx="2683">
                  <c:v>44.408200000000001</c:v>
                </c:pt>
                <c:pt idx="2684">
                  <c:v>44.408200000000001</c:v>
                </c:pt>
                <c:pt idx="2685">
                  <c:v>44.408200000000001</c:v>
                </c:pt>
                <c:pt idx="2686">
                  <c:v>44.408200000000001</c:v>
                </c:pt>
                <c:pt idx="2687">
                  <c:v>44.408200000000001</c:v>
                </c:pt>
                <c:pt idx="2688">
                  <c:v>44.408200000000001</c:v>
                </c:pt>
                <c:pt idx="2689">
                  <c:v>44.408200000000001</c:v>
                </c:pt>
                <c:pt idx="2690">
                  <c:v>44.408200000000001</c:v>
                </c:pt>
                <c:pt idx="2691">
                  <c:v>44.408200000000001</c:v>
                </c:pt>
                <c:pt idx="2692">
                  <c:v>44.408200000000001</c:v>
                </c:pt>
                <c:pt idx="2693">
                  <c:v>44.408200000000001</c:v>
                </c:pt>
                <c:pt idx="2694">
                  <c:v>44.408200000000001</c:v>
                </c:pt>
                <c:pt idx="2695">
                  <c:v>44.408200000000001</c:v>
                </c:pt>
                <c:pt idx="2696">
                  <c:v>44.408200000000001</c:v>
                </c:pt>
                <c:pt idx="2697">
                  <c:v>44.408200000000001</c:v>
                </c:pt>
                <c:pt idx="2698">
                  <c:v>44.408200000000001</c:v>
                </c:pt>
                <c:pt idx="2699">
                  <c:v>44.420099999999998</c:v>
                </c:pt>
                <c:pt idx="2700">
                  <c:v>44.420099999999998</c:v>
                </c:pt>
                <c:pt idx="2701">
                  <c:v>44.420099999999998</c:v>
                </c:pt>
                <c:pt idx="2702">
                  <c:v>44.420099999999998</c:v>
                </c:pt>
                <c:pt idx="2703">
                  <c:v>44.420099999999998</c:v>
                </c:pt>
                <c:pt idx="2704">
                  <c:v>44.420099999999998</c:v>
                </c:pt>
                <c:pt idx="2705">
                  <c:v>44.420099999999998</c:v>
                </c:pt>
                <c:pt idx="2706">
                  <c:v>44.420099999999998</c:v>
                </c:pt>
                <c:pt idx="2707">
                  <c:v>44.420099999999998</c:v>
                </c:pt>
                <c:pt idx="2708">
                  <c:v>44.420099999999998</c:v>
                </c:pt>
                <c:pt idx="2709">
                  <c:v>44.420099999999998</c:v>
                </c:pt>
                <c:pt idx="2710">
                  <c:v>44.420099999999998</c:v>
                </c:pt>
                <c:pt idx="2711">
                  <c:v>44.420099999999998</c:v>
                </c:pt>
                <c:pt idx="2712">
                  <c:v>44.420099999999998</c:v>
                </c:pt>
                <c:pt idx="2713">
                  <c:v>44.420099999999998</c:v>
                </c:pt>
                <c:pt idx="2714">
                  <c:v>44.420099999999998</c:v>
                </c:pt>
                <c:pt idx="2715">
                  <c:v>44.420099999999998</c:v>
                </c:pt>
                <c:pt idx="2716">
                  <c:v>44.420099999999998</c:v>
                </c:pt>
                <c:pt idx="2717">
                  <c:v>44.420099999999998</c:v>
                </c:pt>
                <c:pt idx="2718">
                  <c:v>44.431199999999997</c:v>
                </c:pt>
                <c:pt idx="2719">
                  <c:v>44.431199999999997</c:v>
                </c:pt>
                <c:pt idx="2720">
                  <c:v>44.431199999999997</c:v>
                </c:pt>
                <c:pt idx="2721">
                  <c:v>44.431199999999997</c:v>
                </c:pt>
                <c:pt idx="2722">
                  <c:v>44.431199999999997</c:v>
                </c:pt>
                <c:pt idx="2723">
                  <c:v>44.431199999999997</c:v>
                </c:pt>
                <c:pt idx="2724">
                  <c:v>44.431199999999997</c:v>
                </c:pt>
                <c:pt idx="2725">
                  <c:v>44.431199999999997</c:v>
                </c:pt>
                <c:pt idx="2726">
                  <c:v>44.431199999999997</c:v>
                </c:pt>
                <c:pt idx="2727">
                  <c:v>44.431199999999997</c:v>
                </c:pt>
                <c:pt idx="2728">
                  <c:v>44.431199999999997</c:v>
                </c:pt>
                <c:pt idx="2729">
                  <c:v>44.431199999999997</c:v>
                </c:pt>
                <c:pt idx="2730">
                  <c:v>44.431199999999997</c:v>
                </c:pt>
                <c:pt idx="2731">
                  <c:v>44.431199999999997</c:v>
                </c:pt>
                <c:pt idx="2732">
                  <c:v>44.442300000000003</c:v>
                </c:pt>
                <c:pt idx="2733">
                  <c:v>44.442300000000003</c:v>
                </c:pt>
                <c:pt idx="2734">
                  <c:v>44.442300000000003</c:v>
                </c:pt>
                <c:pt idx="2735">
                  <c:v>44.442300000000003</c:v>
                </c:pt>
                <c:pt idx="2736">
                  <c:v>44.442300000000003</c:v>
                </c:pt>
                <c:pt idx="2737">
                  <c:v>44.442300000000003</c:v>
                </c:pt>
                <c:pt idx="2738">
                  <c:v>44.442300000000003</c:v>
                </c:pt>
                <c:pt idx="2739">
                  <c:v>44.442300000000003</c:v>
                </c:pt>
                <c:pt idx="2740">
                  <c:v>44.442300000000003</c:v>
                </c:pt>
                <c:pt idx="2741">
                  <c:v>44.442300000000003</c:v>
                </c:pt>
                <c:pt idx="2742">
                  <c:v>44.442300000000003</c:v>
                </c:pt>
                <c:pt idx="2743">
                  <c:v>44.442300000000003</c:v>
                </c:pt>
                <c:pt idx="2744">
                  <c:v>44.442300000000003</c:v>
                </c:pt>
                <c:pt idx="2745">
                  <c:v>44.442300000000003</c:v>
                </c:pt>
                <c:pt idx="2746">
                  <c:v>44.452599999999997</c:v>
                </c:pt>
                <c:pt idx="2747">
                  <c:v>44.452599999999997</c:v>
                </c:pt>
                <c:pt idx="2748">
                  <c:v>44.452599999999997</c:v>
                </c:pt>
                <c:pt idx="2749">
                  <c:v>44.452599999999997</c:v>
                </c:pt>
                <c:pt idx="2750">
                  <c:v>44.452599999999997</c:v>
                </c:pt>
                <c:pt idx="2751">
                  <c:v>44.452599999999997</c:v>
                </c:pt>
                <c:pt idx="2752">
                  <c:v>44.452599999999997</c:v>
                </c:pt>
                <c:pt idx="2753">
                  <c:v>44.452599999999997</c:v>
                </c:pt>
                <c:pt idx="2754">
                  <c:v>44.452599999999997</c:v>
                </c:pt>
                <c:pt idx="2755">
                  <c:v>44.452599999999997</c:v>
                </c:pt>
                <c:pt idx="2756">
                  <c:v>44.452599999999997</c:v>
                </c:pt>
                <c:pt idx="2757">
                  <c:v>44.452599999999997</c:v>
                </c:pt>
                <c:pt idx="2758">
                  <c:v>44.452599999999997</c:v>
                </c:pt>
                <c:pt idx="2759">
                  <c:v>44.452599999999997</c:v>
                </c:pt>
                <c:pt idx="2760">
                  <c:v>44.452599999999997</c:v>
                </c:pt>
                <c:pt idx="2761">
                  <c:v>44.452599999999997</c:v>
                </c:pt>
                <c:pt idx="2762">
                  <c:v>44.452599999999997</c:v>
                </c:pt>
                <c:pt idx="2763">
                  <c:v>44.452599999999997</c:v>
                </c:pt>
                <c:pt idx="2764">
                  <c:v>44.452599999999997</c:v>
                </c:pt>
                <c:pt idx="2765">
                  <c:v>44.462699999999998</c:v>
                </c:pt>
                <c:pt idx="2766">
                  <c:v>44.462699999999998</c:v>
                </c:pt>
                <c:pt idx="2767">
                  <c:v>44.462699999999998</c:v>
                </c:pt>
                <c:pt idx="2768">
                  <c:v>44.462699999999998</c:v>
                </c:pt>
                <c:pt idx="2769">
                  <c:v>44.462699999999998</c:v>
                </c:pt>
                <c:pt idx="2770">
                  <c:v>44.462699999999998</c:v>
                </c:pt>
                <c:pt idx="2771">
                  <c:v>44.462699999999998</c:v>
                </c:pt>
                <c:pt idx="2772">
                  <c:v>44.462699999999998</c:v>
                </c:pt>
                <c:pt idx="2773">
                  <c:v>44.462699999999998</c:v>
                </c:pt>
                <c:pt idx="2774">
                  <c:v>44.462699999999998</c:v>
                </c:pt>
                <c:pt idx="2775">
                  <c:v>44.462699999999998</c:v>
                </c:pt>
                <c:pt idx="2776">
                  <c:v>44.462699999999998</c:v>
                </c:pt>
                <c:pt idx="2777">
                  <c:v>44.462699999999998</c:v>
                </c:pt>
                <c:pt idx="2778">
                  <c:v>44.462699999999998</c:v>
                </c:pt>
                <c:pt idx="2779">
                  <c:v>44.462699999999998</c:v>
                </c:pt>
                <c:pt idx="2780">
                  <c:v>44.462699999999998</c:v>
                </c:pt>
                <c:pt idx="2781">
                  <c:v>44.462699999999998</c:v>
                </c:pt>
                <c:pt idx="2782">
                  <c:v>44.462699999999998</c:v>
                </c:pt>
                <c:pt idx="2783">
                  <c:v>44.462699999999998</c:v>
                </c:pt>
                <c:pt idx="2784">
                  <c:v>44.474699999999999</c:v>
                </c:pt>
                <c:pt idx="2785">
                  <c:v>44.474699999999999</c:v>
                </c:pt>
                <c:pt idx="2786">
                  <c:v>44.474699999999999</c:v>
                </c:pt>
                <c:pt idx="2787">
                  <c:v>44.474699999999999</c:v>
                </c:pt>
                <c:pt idx="2788">
                  <c:v>44.474699999999999</c:v>
                </c:pt>
                <c:pt idx="2789">
                  <c:v>44.474699999999999</c:v>
                </c:pt>
                <c:pt idx="2790">
                  <c:v>44.474699999999999</c:v>
                </c:pt>
                <c:pt idx="2791">
                  <c:v>44.474699999999999</c:v>
                </c:pt>
                <c:pt idx="2792">
                  <c:v>44.474699999999999</c:v>
                </c:pt>
                <c:pt idx="2793">
                  <c:v>44.474699999999999</c:v>
                </c:pt>
                <c:pt idx="2794">
                  <c:v>44.474699999999999</c:v>
                </c:pt>
                <c:pt idx="2795">
                  <c:v>44.474699999999999</c:v>
                </c:pt>
                <c:pt idx="2796">
                  <c:v>44.474699999999999</c:v>
                </c:pt>
                <c:pt idx="2797">
                  <c:v>44.474699999999999</c:v>
                </c:pt>
                <c:pt idx="2798">
                  <c:v>44.485400000000013</c:v>
                </c:pt>
                <c:pt idx="2799">
                  <c:v>44.485400000000013</c:v>
                </c:pt>
                <c:pt idx="2800">
                  <c:v>44.485400000000013</c:v>
                </c:pt>
                <c:pt idx="2801">
                  <c:v>44.485400000000013</c:v>
                </c:pt>
                <c:pt idx="2802">
                  <c:v>44.485400000000013</c:v>
                </c:pt>
                <c:pt idx="2803">
                  <c:v>44.485400000000013</c:v>
                </c:pt>
                <c:pt idx="2804">
                  <c:v>44.485400000000013</c:v>
                </c:pt>
                <c:pt idx="2805">
                  <c:v>44.485400000000013</c:v>
                </c:pt>
                <c:pt idx="2806">
                  <c:v>44.485400000000013</c:v>
                </c:pt>
                <c:pt idx="2807">
                  <c:v>44.485400000000013</c:v>
                </c:pt>
                <c:pt idx="2808">
                  <c:v>44.485400000000013</c:v>
                </c:pt>
                <c:pt idx="2809">
                  <c:v>44.485400000000013</c:v>
                </c:pt>
                <c:pt idx="2810">
                  <c:v>44.485400000000013</c:v>
                </c:pt>
                <c:pt idx="2811">
                  <c:v>44.485400000000013</c:v>
                </c:pt>
                <c:pt idx="2812">
                  <c:v>44.495800000000003</c:v>
                </c:pt>
                <c:pt idx="2813">
                  <c:v>44.495800000000003</c:v>
                </c:pt>
                <c:pt idx="2814">
                  <c:v>44.495800000000003</c:v>
                </c:pt>
                <c:pt idx="2815">
                  <c:v>44.495800000000003</c:v>
                </c:pt>
                <c:pt idx="2816">
                  <c:v>44.495800000000003</c:v>
                </c:pt>
                <c:pt idx="2817">
                  <c:v>44.495800000000003</c:v>
                </c:pt>
                <c:pt idx="2818">
                  <c:v>44.495800000000003</c:v>
                </c:pt>
                <c:pt idx="2819">
                  <c:v>44.495800000000003</c:v>
                </c:pt>
                <c:pt idx="2820">
                  <c:v>44.495800000000003</c:v>
                </c:pt>
                <c:pt idx="2821">
                  <c:v>44.495800000000003</c:v>
                </c:pt>
                <c:pt idx="2822">
                  <c:v>44.495800000000003</c:v>
                </c:pt>
                <c:pt idx="2823">
                  <c:v>44.495800000000003</c:v>
                </c:pt>
                <c:pt idx="2824">
                  <c:v>44.495800000000003</c:v>
                </c:pt>
                <c:pt idx="2825">
                  <c:v>44.495800000000003</c:v>
                </c:pt>
                <c:pt idx="2826">
                  <c:v>44.495800000000003</c:v>
                </c:pt>
                <c:pt idx="2827">
                  <c:v>44.495800000000003</c:v>
                </c:pt>
                <c:pt idx="2828">
                  <c:v>44.495800000000003</c:v>
                </c:pt>
                <c:pt idx="2829">
                  <c:v>44.495800000000003</c:v>
                </c:pt>
                <c:pt idx="2830">
                  <c:v>44.495800000000003</c:v>
                </c:pt>
                <c:pt idx="2831">
                  <c:v>44.495800000000003</c:v>
                </c:pt>
                <c:pt idx="2832">
                  <c:v>44.495800000000003</c:v>
                </c:pt>
                <c:pt idx="2833">
                  <c:v>44.495800000000003</c:v>
                </c:pt>
                <c:pt idx="2834">
                  <c:v>44.495800000000003</c:v>
                </c:pt>
                <c:pt idx="2835">
                  <c:v>44.495800000000003</c:v>
                </c:pt>
                <c:pt idx="2836">
                  <c:v>44.495800000000003</c:v>
                </c:pt>
                <c:pt idx="2837">
                  <c:v>44.495800000000003</c:v>
                </c:pt>
                <c:pt idx="2838">
                  <c:v>44.495800000000003</c:v>
                </c:pt>
                <c:pt idx="2839">
                  <c:v>44.495800000000003</c:v>
                </c:pt>
                <c:pt idx="2840">
                  <c:v>44.495800000000003</c:v>
                </c:pt>
                <c:pt idx="2841">
                  <c:v>44.495800000000003</c:v>
                </c:pt>
                <c:pt idx="2842">
                  <c:v>44.495800000000003</c:v>
                </c:pt>
                <c:pt idx="2843">
                  <c:v>44.495800000000003</c:v>
                </c:pt>
                <c:pt idx="2844">
                  <c:v>44.495800000000003</c:v>
                </c:pt>
                <c:pt idx="2845">
                  <c:v>44.506400000000014</c:v>
                </c:pt>
                <c:pt idx="2846">
                  <c:v>44.506400000000014</c:v>
                </c:pt>
                <c:pt idx="2847">
                  <c:v>44.506400000000014</c:v>
                </c:pt>
                <c:pt idx="2848">
                  <c:v>44.506400000000014</c:v>
                </c:pt>
                <c:pt idx="2849">
                  <c:v>44.506400000000014</c:v>
                </c:pt>
                <c:pt idx="2850">
                  <c:v>44.506400000000014</c:v>
                </c:pt>
                <c:pt idx="2851">
                  <c:v>44.506400000000014</c:v>
                </c:pt>
                <c:pt idx="2852">
                  <c:v>44.506400000000014</c:v>
                </c:pt>
                <c:pt idx="2853">
                  <c:v>44.506400000000014</c:v>
                </c:pt>
                <c:pt idx="2854">
                  <c:v>44.506400000000014</c:v>
                </c:pt>
                <c:pt idx="2855">
                  <c:v>44.506400000000014</c:v>
                </c:pt>
                <c:pt idx="2856">
                  <c:v>44.506400000000014</c:v>
                </c:pt>
                <c:pt idx="2857">
                  <c:v>44.506400000000014</c:v>
                </c:pt>
                <c:pt idx="2858">
                  <c:v>44.506400000000014</c:v>
                </c:pt>
                <c:pt idx="2859">
                  <c:v>44.506400000000014</c:v>
                </c:pt>
                <c:pt idx="2860">
                  <c:v>44.516800000000003</c:v>
                </c:pt>
                <c:pt idx="2861">
                  <c:v>44.516800000000003</c:v>
                </c:pt>
                <c:pt idx="2862">
                  <c:v>44.516800000000003</c:v>
                </c:pt>
                <c:pt idx="2863">
                  <c:v>44.516800000000003</c:v>
                </c:pt>
                <c:pt idx="2864">
                  <c:v>44.516800000000003</c:v>
                </c:pt>
                <c:pt idx="2865">
                  <c:v>44.516800000000003</c:v>
                </c:pt>
                <c:pt idx="2866">
                  <c:v>44.516800000000003</c:v>
                </c:pt>
                <c:pt idx="2867">
                  <c:v>44.516800000000003</c:v>
                </c:pt>
                <c:pt idx="2868">
                  <c:v>44.516800000000003</c:v>
                </c:pt>
                <c:pt idx="2869">
                  <c:v>44.516800000000003</c:v>
                </c:pt>
                <c:pt idx="2870">
                  <c:v>44.516800000000003</c:v>
                </c:pt>
                <c:pt idx="2871">
                  <c:v>44.516800000000003</c:v>
                </c:pt>
                <c:pt idx="2872">
                  <c:v>44.516800000000003</c:v>
                </c:pt>
                <c:pt idx="2873">
                  <c:v>44.516800000000003</c:v>
                </c:pt>
                <c:pt idx="2874">
                  <c:v>44.527000000000001</c:v>
                </c:pt>
                <c:pt idx="2875">
                  <c:v>44.527000000000001</c:v>
                </c:pt>
                <c:pt idx="2876">
                  <c:v>44.527000000000001</c:v>
                </c:pt>
                <c:pt idx="2877">
                  <c:v>44.527000000000001</c:v>
                </c:pt>
                <c:pt idx="2878">
                  <c:v>44.527000000000001</c:v>
                </c:pt>
                <c:pt idx="2879">
                  <c:v>44.527000000000001</c:v>
                </c:pt>
                <c:pt idx="2880">
                  <c:v>44.527000000000001</c:v>
                </c:pt>
                <c:pt idx="2881">
                  <c:v>44.527000000000001</c:v>
                </c:pt>
                <c:pt idx="2882">
                  <c:v>44.527000000000001</c:v>
                </c:pt>
                <c:pt idx="2883">
                  <c:v>44.527000000000001</c:v>
                </c:pt>
                <c:pt idx="2884">
                  <c:v>44.527000000000001</c:v>
                </c:pt>
                <c:pt idx="2885">
                  <c:v>44.527000000000001</c:v>
                </c:pt>
                <c:pt idx="2886">
                  <c:v>44.527000000000001</c:v>
                </c:pt>
                <c:pt idx="2887">
                  <c:v>44.527000000000001</c:v>
                </c:pt>
                <c:pt idx="2888">
                  <c:v>44.527000000000001</c:v>
                </c:pt>
                <c:pt idx="2889">
                  <c:v>44.527000000000001</c:v>
                </c:pt>
                <c:pt idx="2890">
                  <c:v>44.527000000000001</c:v>
                </c:pt>
                <c:pt idx="2891">
                  <c:v>44.527000000000001</c:v>
                </c:pt>
                <c:pt idx="2892">
                  <c:v>44.527000000000001</c:v>
                </c:pt>
                <c:pt idx="2893">
                  <c:v>44.527000000000001</c:v>
                </c:pt>
                <c:pt idx="2894">
                  <c:v>44.527000000000001</c:v>
                </c:pt>
                <c:pt idx="2895">
                  <c:v>44.527000000000001</c:v>
                </c:pt>
                <c:pt idx="2896">
                  <c:v>44.527000000000001</c:v>
                </c:pt>
                <c:pt idx="2897">
                  <c:v>44.527000000000001</c:v>
                </c:pt>
                <c:pt idx="2898">
                  <c:v>44.5379</c:v>
                </c:pt>
                <c:pt idx="2899">
                  <c:v>44.5379</c:v>
                </c:pt>
                <c:pt idx="2900">
                  <c:v>44.5379</c:v>
                </c:pt>
                <c:pt idx="2901">
                  <c:v>44.5379</c:v>
                </c:pt>
                <c:pt idx="2902">
                  <c:v>44.5379</c:v>
                </c:pt>
                <c:pt idx="2903">
                  <c:v>44.5379</c:v>
                </c:pt>
                <c:pt idx="2904">
                  <c:v>44.5379</c:v>
                </c:pt>
                <c:pt idx="2905">
                  <c:v>44.5379</c:v>
                </c:pt>
                <c:pt idx="2906">
                  <c:v>44.5379</c:v>
                </c:pt>
                <c:pt idx="2907">
                  <c:v>44.5379</c:v>
                </c:pt>
                <c:pt idx="2908">
                  <c:v>44.5379</c:v>
                </c:pt>
                <c:pt idx="2909">
                  <c:v>44.5379</c:v>
                </c:pt>
                <c:pt idx="2910">
                  <c:v>44.5379</c:v>
                </c:pt>
                <c:pt idx="2911">
                  <c:v>44.5379</c:v>
                </c:pt>
                <c:pt idx="2912">
                  <c:v>44.5379</c:v>
                </c:pt>
                <c:pt idx="2913">
                  <c:v>44.5379</c:v>
                </c:pt>
                <c:pt idx="2914">
                  <c:v>44.5379</c:v>
                </c:pt>
                <c:pt idx="2915">
                  <c:v>44.5379</c:v>
                </c:pt>
                <c:pt idx="2916">
                  <c:v>44.5379</c:v>
                </c:pt>
                <c:pt idx="2917">
                  <c:v>44.5379</c:v>
                </c:pt>
                <c:pt idx="2918">
                  <c:v>44.5379</c:v>
                </c:pt>
                <c:pt idx="2919">
                  <c:v>44.5379</c:v>
                </c:pt>
                <c:pt idx="2920">
                  <c:v>44.5379</c:v>
                </c:pt>
                <c:pt idx="2921">
                  <c:v>44.5379</c:v>
                </c:pt>
                <c:pt idx="2922">
                  <c:v>44.5379</c:v>
                </c:pt>
                <c:pt idx="2923">
                  <c:v>44.5379</c:v>
                </c:pt>
                <c:pt idx="2924">
                  <c:v>44.5379</c:v>
                </c:pt>
                <c:pt idx="2925">
                  <c:v>44.5379</c:v>
                </c:pt>
                <c:pt idx="2926">
                  <c:v>44.5379</c:v>
                </c:pt>
                <c:pt idx="2927">
                  <c:v>44.5379</c:v>
                </c:pt>
                <c:pt idx="2928">
                  <c:v>44.5379</c:v>
                </c:pt>
                <c:pt idx="2929">
                  <c:v>44.5379</c:v>
                </c:pt>
                <c:pt idx="2930">
                  <c:v>44.5379</c:v>
                </c:pt>
                <c:pt idx="2931">
                  <c:v>44.5379</c:v>
                </c:pt>
                <c:pt idx="2932">
                  <c:v>44.5379</c:v>
                </c:pt>
                <c:pt idx="2933">
                  <c:v>44.5379</c:v>
                </c:pt>
                <c:pt idx="2934">
                  <c:v>44.5379</c:v>
                </c:pt>
                <c:pt idx="2935">
                  <c:v>44.5379</c:v>
                </c:pt>
                <c:pt idx="2936">
                  <c:v>44.5379</c:v>
                </c:pt>
                <c:pt idx="2937">
                  <c:v>44.5379</c:v>
                </c:pt>
                <c:pt idx="2938">
                  <c:v>44.5379</c:v>
                </c:pt>
                <c:pt idx="2939">
                  <c:v>44.527500000000003</c:v>
                </c:pt>
                <c:pt idx="2940">
                  <c:v>44.527500000000003</c:v>
                </c:pt>
                <c:pt idx="2941">
                  <c:v>44.527500000000003</c:v>
                </c:pt>
                <c:pt idx="2942">
                  <c:v>44.527500000000003</c:v>
                </c:pt>
                <c:pt idx="2943">
                  <c:v>44.527500000000003</c:v>
                </c:pt>
                <c:pt idx="2944">
                  <c:v>44.527500000000003</c:v>
                </c:pt>
                <c:pt idx="2945">
                  <c:v>44.527500000000003</c:v>
                </c:pt>
                <c:pt idx="2946">
                  <c:v>44.527500000000003</c:v>
                </c:pt>
                <c:pt idx="2947">
                  <c:v>44.527500000000003</c:v>
                </c:pt>
                <c:pt idx="2948">
                  <c:v>44.527500000000003</c:v>
                </c:pt>
                <c:pt idx="2949">
                  <c:v>44.527500000000003</c:v>
                </c:pt>
                <c:pt idx="2950">
                  <c:v>44.527500000000003</c:v>
                </c:pt>
                <c:pt idx="2951">
                  <c:v>44.527500000000003</c:v>
                </c:pt>
                <c:pt idx="2952">
                  <c:v>44.527500000000003</c:v>
                </c:pt>
                <c:pt idx="2953">
                  <c:v>44.527500000000003</c:v>
                </c:pt>
                <c:pt idx="2954">
                  <c:v>44.527500000000003</c:v>
                </c:pt>
                <c:pt idx="2955">
                  <c:v>44.527500000000003</c:v>
                </c:pt>
                <c:pt idx="2956">
                  <c:v>44.527500000000003</c:v>
                </c:pt>
                <c:pt idx="2957">
                  <c:v>44.527500000000003</c:v>
                </c:pt>
                <c:pt idx="2958">
                  <c:v>44.527500000000003</c:v>
                </c:pt>
                <c:pt idx="2959">
                  <c:v>44.527500000000003</c:v>
                </c:pt>
                <c:pt idx="2960">
                  <c:v>44.527500000000003</c:v>
                </c:pt>
                <c:pt idx="2961">
                  <c:v>44.527500000000003</c:v>
                </c:pt>
                <c:pt idx="2962">
                  <c:v>44.527500000000003</c:v>
                </c:pt>
                <c:pt idx="2963">
                  <c:v>44.527500000000003</c:v>
                </c:pt>
                <c:pt idx="2964">
                  <c:v>44.527500000000003</c:v>
                </c:pt>
                <c:pt idx="2965">
                  <c:v>44.527500000000003</c:v>
                </c:pt>
                <c:pt idx="2966">
                  <c:v>44.527500000000003</c:v>
                </c:pt>
                <c:pt idx="2967">
                  <c:v>44.537500000000001</c:v>
                </c:pt>
                <c:pt idx="2968">
                  <c:v>44.537500000000001</c:v>
                </c:pt>
                <c:pt idx="2969">
                  <c:v>44.537500000000001</c:v>
                </c:pt>
                <c:pt idx="2970">
                  <c:v>44.537500000000001</c:v>
                </c:pt>
                <c:pt idx="2971">
                  <c:v>44.537500000000001</c:v>
                </c:pt>
                <c:pt idx="2972">
                  <c:v>44.537500000000001</c:v>
                </c:pt>
                <c:pt idx="2973">
                  <c:v>44.537500000000001</c:v>
                </c:pt>
                <c:pt idx="2974">
                  <c:v>44.537500000000001</c:v>
                </c:pt>
                <c:pt idx="2975">
                  <c:v>44.537500000000001</c:v>
                </c:pt>
                <c:pt idx="2976">
                  <c:v>44.537500000000001</c:v>
                </c:pt>
                <c:pt idx="2977">
                  <c:v>44.537500000000001</c:v>
                </c:pt>
                <c:pt idx="2978">
                  <c:v>44.537500000000001</c:v>
                </c:pt>
                <c:pt idx="2979">
                  <c:v>44.537500000000001</c:v>
                </c:pt>
                <c:pt idx="2980">
                  <c:v>44.537500000000001</c:v>
                </c:pt>
                <c:pt idx="2981">
                  <c:v>44.547699999999999</c:v>
                </c:pt>
                <c:pt idx="2982">
                  <c:v>44.547699999999999</c:v>
                </c:pt>
                <c:pt idx="2983">
                  <c:v>44.547699999999999</c:v>
                </c:pt>
                <c:pt idx="2984">
                  <c:v>44.547699999999999</c:v>
                </c:pt>
                <c:pt idx="2985">
                  <c:v>44.547699999999999</c:v>
                </c:pt>
                <c:pt idx="2986">
                  <c:v>44.547699999999999</c:v>
                </c:pt>
                <c:pt idx="2987">
                  <c:v>44.547699999999999</c:v>
                </c:pt>
                <c:pt idx="2988">
                  <c:v>44.547699999999999</c:v>
                </c:pt>
                <c:pt idx="2989">
                  <c:v>44.547699999999999</c:v>
                </c:pt>
                <c:pt idx="2990">
                  <c:v>44.547699999999999</c:v>
                </c:pt>
                <c:pt idx="2991">
                  <c:v>44.547699999999999</c:v>
                </c:pt>
                <c:pt idx="2992">
                  <c:v>44.547699999999999</c:v>
                </c:pt>
                <c:pt idx="2993">
                  <c:v>44.547699999999999</c:v>
                </c:pt>
                <c:pt idx="2994">
                  <c:v>44.547699999999999</c:v>
                </c:pt>
                <c:pt idx="2995">
                  <c:v>44.547699999999999</c:v>
                </c:pt>
                <c:pt idx="2996">
                  <c:v>44.547699999999999</c:v>
                </c:pt>
                <c:pt idx="2997">
                  <c:v>44.547699999999999</c:v>
                </c:pt>
                <c:pt idx="2998">
                  <c:v>44.547699999999999</c:v>
                </c:pt>
                <c:pt idx="2999">
                  <c:v>44.537599999999998</c:v>
                </c:pt>
                <c:pt idx="3000">
                  <c:v>44.537599999999998</c:v>
                </c:pt>
                <c:pt idx="3001">
                  <c:v>44.537599999999998</c:v>
                </c:pt>
                <c:pt idx="3002">
                  <c:v>44.537599999999998</c:v>
                </c:pt>
                <c:pt idx="3003">
                  <c:v>44.537599999999998</c:v>
                </c:pt>
                <c:pt idx="3004">
                  <c:v>44.537599999999998</c:v>
                </c:pt>
                <c:pt idx="3005">
                  <c:v>44.537599999999998</c:v>
                </c:pt>
                <c:pt idx="3006">
                  <c:v>44.537599999999998</c:v>
                </c:pt>
                <c:pt idx="3007">
                  <c:v>44.537599999999998</c:v>
                </c:pt>
                <c:pt idx="3008">
                  <c:v>44.537599999999998</c:v>
                </c:pt>
                <c:pt idx="3009">
                  <c:v>44.537599999999998</c:v>
                </c:pt>
                <c:pt idx="3010">
                  <c:v>44.537599999999998</c:v>
                </c:pt>
                <c:pt idx="3011">
                  <c:v>44.537599999999998</c:v>
                </c:pt>
                <c:pt idx="3012">
                  <c:v>44.537599999999998</c:v>
                </c:pt>
                <c:pt idx="3013">
                  <c:v>44.537599999999998</c:v>
                </c:pt>
                <c:pt idx="3014">
                  <c:v>44.537599999999998</c:v>
                </c:pt>
                <c:pt idx="3015">
                  <c:v>44.537599999999998</c:v>
                </c:pt>
                <c:pt idx="3016">
                  <c:v>44.537599999999998</c:v>
                </c:pt>
                <c:pt idx="3017">
                  <c:v>44.537599999999998</c:v>
                </c:pt>
                <c:pt idx="3018">
                  <c:v>44.537599999999998</c:v>
                </c:pt>
                <c:pt idx="3019">
                  <c:v>44.537599999999998</c:v>
                </c:pt>
                <c:pt idx="3020">
                  <c:v>44.537599999999998</c:v>
                </c:pt>
                <c:pt idx="3021">
                  <c:v>44.537599999999998</c:v>
                </c:pt>
                <c:pt idx="3022">
                  <c:v>44.537599999999998</c:v>
                </c:pt>
                <c:pt idx="3023">
                  <c:v>44.537599999999998</c:v>
                </c:pt>
                <c:pt idx="3024">
                  <c:v>44.537599999999998</c:v>
                </c:pt>
                <c:pt idx="3025">
                  <c:v>44.537599999999998</c:v>
                </c:pt>
                <c:pt idx="3026">
                  <c:v>44.537599999999998</c:v>
                </c:pt>
                <c:pt idx="3027">
                  <c:v>44.537599999999998</c:v>
                </c:pt>
                <c:pt idx="3028">
                  <c:v>44.537599999999998</c:v>
                </c:pt>
                <c:pt idx="3029">
                  <c:v>44.537599999999998</c:v>
                </c:pt>
                <c:pt idx="3030">
                  <c:v>44.537599999999998</c:v>
                </c:pt>
                <c:pt idx="3031">
                  <c:v>44.537599999999998</c:v>
                </c:pt>
                <c:pt idx="3032">
                  <c:v>44.537599999999998</c:v>
                </c:pt>
                <c:pt idx="3033">
                  <c:v>44.537599999999998</c:v>
                </c:pt>
                <c:pt idx="3034">
                  <c:v>44.537599999999998</c:v>
                </c:pt>
                <c:pt idx="3035">
                  <c:v>44.537599999999998</c:v>
                </c:pt>
                <c:pt idx="3036">
                  <c:v>44.537599999999998</c:v>
                </c:pt>
                <c:pt idx="3037">
                  <c:v>44.537599999999998</c:v>
                </c:pt>
                <c:pt idx="3038">
                  <c:v>44.537599999999998</c:v>
                </c:pt>
                <c:pt idx="3039">
                  <c:v>44.537599999999998</c:v>
                </c:pt>
                <c:pt idx="3040">
                  <c:v>44.537599999999998</c:v>
                </c:pt>
                <c:pt idx="3041">
                  <c:v>44.537599999999998</c:v>
                </c:pt>
                <c:pt idx="3042">
                  <c:v>44.548400000000001</c:v>
                </c:pt>
                <c:pt idx="3043">
                  <c:v>44.548400000000001</c:v>
                </c:pt>
                <c:pt idx="3044">
                  <c:v>44.548400000000001</c:v>
                </c:pt>
                <c:pt idx="3045">
                  <c:v>44.548400000000001</c:v>
                </c:pt>
                <c:pt idx="3046">
                  <c:v>44.548400000000001</c:v>
                </c:pt>
                <c:pt idx="3047">
                  <c:v>44.548400000000001</c:v>
                </c:pt>
                <c:pt idx="3048">
                  <c:v>44.548400000000001</c:v>
                </c:pt>
                <c:pt idx="3049">
                  <c:v>44.548400000000001</c:v>
                </c:pt>
                <c:pt idx="3050">
                  <c:v>44.548400000000001</c:v>
                </c:pt>
                <c:pt idx="3051">
                  <c:v>44.548400000000001</c:v>
                </c:pt>
                <c:pt idx="3052">
                  <c:v>44.548400000000001</c:v>
                </c:pt>
                <c:pt idx="3053">
                  <c:v>44.548400000000001</c:v>
                </c:pt>
                <c:pt idx="3054">
                  <c:v>44.548400000000001</c:v>
                </c:pt>
                <c:pt idx="3055">
                  <c:v>44.548400000000001</c:v>
                </c:pt>
                <c:pt idx="3056">
                  <c:v>44.548400000000001</c:v>
                </c:pt>
                <c:pt idx="3057">
                  <c:v>44.548400000000001</c:v>
                </c:pt>
                <c:pt idx="3058">
                  <c:v>44.548400000000001</c:v>
                </c:pt>
                <c:pt idx="3059">
                  <c:v>44.548400000000001</c:v>
                </c:pt>
                <c:pt idx="3060">
                  <c:v>44.548400000000001</c:v>
                </c:pt>
                <c:pt idx="3061">
                  <c:v>44.548400000000001</c:v>
                </c:pt>
                <c:pt idx="3062">
                  <c:v>44.548400000000001</c:v>
                </c:pt>
                <c:pt idx="3063">
                  <c:v>44.548400000000001</c:v>
                </c:pt>
                <c:pt idx="3064">
                  <c:v>44.548400000000001</c:v>
                </c:pt>
                <c:pt idx="3065">
                  <c:v>44.548400000000001</c:v>
                </c:pt>
                <c:pt idx="3066">
                  <c:v>44.558900000000001</c:v>
                </c:pt>
                <c:pt idx="3067">
                  <c:v>44.558900000000001</c:v>
                </c:pt>
                <c:pt idx="3068">
                  <c:v>44.558900000000001</c:v>
                </c:pt>
                <c:pt idx="3069">
                  <c:v>44.558900000000001</c:v>
                </c:pt>
                <c:pt idx="3070">
                  <c:v>44.558900000000001</c:v>
                </c:pt>
                <c:pt idx="3071">
                  <c:v>44.558900000000001</c:v>
                </c:pt>
                <c:pt idx="3072">
                  <c:v>44.558900000000001</c:v>
                </c:pt>
                <c:pt idx="3073">
                  <c:v>44.558900000000001</c:v>
                </c:pt>
                <c:pt idx="3074">
                  <c:v>44.558900000000001</c:v>
                </c:pt>
                <c:pt idx="3075">
                  <c:v>44.558900000000001</c:v>
                </c:pt>
                <c:pt idx="3076">
                  <c:v>44.558900000000001</c:v>
                </c:pt>
                <c:pt idx="3077">
                  <c:v>44.558900000000001</c:v>
                </c:pt>
                <c:pt idx="3078">
                  <c:v>44.558900000000001</c:v>
                </c:pt>
                <c:pt idx="3079">
                  <c:v>44.558900000000001</c:v>
                </c:pt>
                <c:pt idx="3080">
                  <c:v>44.558900000000001</c:v>
                </c:pt>
                <c:pt idx="3081">
                  <c:v>44.558900000000001</c:v>
                </c:pt>
                <c:pt idx="3082">
                  <c:v>44.558900000000001</c:v>
                </c:pt>
                <c:pt idx="3083">
                  <c:v>44.558900000000001</c:v>
                </c:pt>
                <c:pt idx="3084">
                  <c:v>44.558900000000001</c:v>
                </c:pt>
                <c:pt idx="3085">
                  <c:v>44.558900000000001</c:v>
                </c:pt>
                <c:pt idx="3086">
                  <c:v>44.558900000000001</c:v>
                </c:pt>
                <c:pt idx="3087">
                  <c:v>44.558900000000001</c:v>
                </c:pt>
                <c:pt idx="3088">
                  <c:v>44.558900000000001</c:v>
                </c:pt>
                <c:pt idx="3089">
                  <c:v>44.569600000000001</c:v>
                </c:pt>
                <c:pt idx="3090">
                  <c:v>44.569600000000001</c:v>
                </c:pt>
                <c:pt idx="3091">
                  <c:v>44.569600000000001</c:v>
                </c:pt>
                <c:pt idx="3092">
                  <c:v>44.569600000000001</c:v>
                </c:pt>
                <c:pt idx="3093">
                  <c:v>44.569600000000001</c:v>
                </c:pt>
                <c:pt idx="3094">
                  <c:v>44.569600000000001</c:v>
                </c:pt>
                <c:pt idx="3095">
                  <c:v>44.569600000000001</c:v>
                </c:pt>
                <c:pt idx="3096">
                  <c:v>44.569600000000001</c:v>
                </c:pt>
                <c:pt idx="3097">
                  <c:v>44.569600000000001</c:v>
                </c:pt>
                <c:pt idx="3098">
                  <c:v>44.569600000000001</c:v>
                </c:pt>
                <c:pt idx="3099">
                  <c:v>44.569600000000001</c:v>
                </c:pt>
                <c:pt idx="3100">
                  <c:v>44.569600000000001</c:v>
                </c:pt>
                <c:pt idx="3101">
                  <c:v>44.569600000000001</c:v>
                </c:pt>
                <c:pt idx="3102">
                  <c:v>44.569600000000001</c:v>
                </c:pt>
                <c:pt idx="3103">
                  <c:v>44.569600000000001</c:v>
                </c:pt>
                <c:pt idx="3104">
                  <c:v>44.569600000000001</c:v>
                </c:pt>
                <c:pt idx="3105">
                  <c:v>44.569600000000001</c:v>
                </c:pt>
                <c:pt idx="3106">
                  <c:v>44.569600000000001</c:v>
                </c:pt>
                <c:pt idx="3107">
                  <c:v>44.569600000000001</c:v>
                </c:pt>
                <c:pt idx="3108">
                  <c:v>44.569600000000001</c:v>
                </c:pt>
                <c:pt idx="3109">
                  <c:v>44.569600000000001</c:v>
                </c:pt>
                <c:pt idx="3110">
                  <c:v>44.569600000000001</c:v>
                </c:pt>
                <c:pt idx="3111">
                  <c:v>44.569600000000001</c:v>
                </c:pt>
                <c:pt idx="3112">
                  <c:v>44.569600000000001</c:v>
                </c:pt>
                <c:pt idx="3113">
                  <c:v>44.569600000000001</c:v>
                </c:pt>
                <c:pt idx="3114">
                  <c:v>44.569600000000001</c:v>
                </c:pt>
                <c:pt idx="3115">
                  <c:v>44.569600000000001</c:v>
                </c:pt>
                <c:pt idx="3116">
                  <c:v>44.569600000000001</c:v>
                </c:pt>
                <c:pt idx="3117">
                  <c:v>44.569600000000001</c:v>
                </c:pt>
                <c:pt idx="3118">
                  <c:v>44.569600000000001</c:v>
                </c:pt>
                <c:pt idx="3119">
                  <c:v>44.569600000000001</c:v>
                </c:pt>
                <c:pt idx="3120">
                  <c:v>44.569600000000001</c:v>
                </c:pt>
                <c:pt idx="3121">
                  <c:v>44.569600000000001</c:v>
                </c:pt>
                <c:pt idx="3122">
                  <c:v>44.569600000000001</c:v>
                </c:pt>
                <c:pt idx="3123">
                  <c:v>44.580800000000004</c:v>
                </c:pt>
                <c:pt idx="3124">
                  <c:v>44.580800000000004</c:v>
                </c:pt>
                <c:pt idx="3125">
                  <c:v>44.580800000000004</c:v>
                </c:pt>
                <c:pt idx="3126">
                  <c:v>44.580800000000004</c:v>
                </c:pt>
                <c:pt idx="3127">
                  <c:v>44.580800000000004</c:v>
                </c:pt>
                <c:pt idx="3128">
                  <c:v>44.580800000000004</c:v>
                </c:pt>
                <c:pt idx="3129">
                  <c:v>44.580800000000004</c:v>
                </c:pt>
                <c:pt idx="3130">
                  <c:v>44.580800000000004</c:v>
                </c:pt>
                <c:pt idx="3131">
                  <c:v>44.580800000000004</c:v>
                </c:pt>
                <c:pt idx="3132">
                  <c:v>44.580800000000004</c:v>
                </c:pt>
                <c:pt idx="3133">
                  <c:v>44.580800000000004</c:v>
                </c:pt>
                <c:pt idx="3134">
                  <c:v>44.580800000000004</c:v>
                </c:pt>
                <c:pt idx="3135">
                  <c:v>44.580800000000004</c:v>
                </c:pt>
                <c:pt idx="3136">
                  <c:v>44.580800000000004</c:v>
                </c:pt>
                <c:pt idx="3137">
                  <c:v>44.580800000000004</c:v>
                </c:pt>
                <c:pt idx="3138">
                  <c:v>44.580800000000004</c:v>
                </c:pt>
                <c:pt idx="3139">
                  <c:v>44.580800000000004</c:v>
                </c:pt>
                <c:pt idx="3140">
                  <c:v>44.580800000000004</c:v>
                </c:pt>
                <c:pt idx="3141">
                  <c:v>44.580800000000004</c:v>
                </c:pt>
                <c:pt idx="3142">
                  <c:v>44.580800000000004</c:v>
                </c:pt>
                <c:pt idx="3143">
                  <c:v>44.580800000000004</c:v>
                </c:pt>
                <c:pt idx="3144">
                  <c:v>44.580800000000004</c:v>
                </c:pt>
                <c:pt idx="3145">
                  <c:v>44.580800000000004</c:v>
                </c:pt>
                <c:pt idx="3146">
                  <c:v>44.580800000000004</c:v>
                </c:pt>
                <c:pt idx="3147">
                  <c:v>44.580800000000004</c:v>
                </c:pt>
                <c:pt idx="3148">
                  <c:v>44.580800000000004</c:v>
                </c:pt>
                <c:pt idx="3149">
                  <c:v>44.580800000000004</c:v>
                </c:pt>
                <c:pt idx="3150">
                  <c:v>44.580800000000004</c:v>
                </c:pt>
                <c:pt idx="3151">
                  <c:v>44.580800000000004</c:v>
                </c:pt>
                <c:pt idx="3152">
                  <c:v>44.580800000000004</c:v>
                </c:pt>
                <c:pt idx="3153">
                  <c:v>44.580800000000004</c:v>
                </c:pt>
                <c:pt idx="3154">
                  <c:v>44.580800000000004</c:v>
                </c:pt>
                <c:pt idx="3155">
                  <c:v>44.580800000000004</c:v>
                </c:pt>
                <c:pt idx="3156">
                  <c:v>44.580800000000004</c:v>
                </c:pt>
                <c:pt idx="3157">
                  <c:v>44.580800000000004</c:v>
                </c:pt>
                <c:pt idx="3158">
                  <c:v>44.580800000000004</c:v>
                </c:pt>
                <c:pt idx="3159">
                  <c:v>44.580800000000004</c:v>
                </c:pt>
                <c:pt idx="3160">
                  <c:v>44.5914</c:v>
                </c:pt>
                <c:pt idx="3161">
                  <c:v>44.5914</c:v>
                </c:pt>
                <c:pt idx="3162">
                  <c:v>44.5914</c:v>
                </c:pt>
                <c:pt idx="3163">
                  <c:v>44.5914</c:v>
                </c:pt>
                <c:pt idx="3164">
                  <c:v>44.5914</c:v>
                </c:pt>
                <c:pt idx="3165">
                  <c:v>44.5914</c:v>
                </c:pt>
                <c:pt idx="3166">
                  <c:v>44.5914</c:v>
                </c:pt>
                <c:pt idx="3167">
                  <c:v>44.5914</c:v>
                </c:pt>
                <c:pt idx="3168">
                  <c:v>44.5914</c:v>
                </c:pt>
                <c:pt idx="3169">
                  <c:v>44.5914</c:v>
                </c:pt>
                <c:pt idx="3170">
                  <c:v>44.5914</c:v>
                </c:pt>
                <c:pt idx="3171">
                  <c:v>44.5914</c:v>
                </c:pt>
                <c:pt idx="3172">
                  <c:v>44.5914</c:v>
                </c:pt>
                <c:pt idx="3173">
                  <c:v>44.5914</c:v>
                </c:pt>
                <c:pt idx="3174">
                  <c:v>44.5914</c:v>
                </c:pt>
                <c:pt idx="3175">
                  <c:v>44.5914</c:v>
                </c:pt>
                <c:pt idx="3176">
                  <c:v>44.5914</c:v>
                </c:pt>
                <c:pt idx="3177">
                  <c:v>44.5914</c:v>
                </c:pt>
                <c:pt idx="3178">
                  <c:v>44.5914</c:v>
                </c:pt>
                <c:pt idx="3179">
                  <c:v>44.5914</c:v>
                </c:pt>
                <c:pt idx="3180">
                  <c:v>44.5914</c:v>
                </c:pt>
                <c:pt idx="3181">
                  <c:v>44.5914</c:v>
                </c:pt>
                <c:pt idx="3182">
                  <c:v>44.5914</c:v>
                </c:pt>
                <c:pt idx="3183">
                  <c:v>44.5914</c:v>
                </c:pt>
                <c:pt idx="3184">
                  <c:v>44.5914</c:v>
                </c:pt>
                <c:pt idx="3185">
                  <c:v>44.5914</c:v>
                </c:pt>
                <c:pt idx="3186">
                  <c:v>44.5914</c:v>
                </c:pt>
                <c:pt idx="3187">
                  <c:v>44.5914</c:v>
                </c:pt>
                <c:pt idx="3188">
                  <c:v>44.5914</c:v>
                </c:pt>
                <c:pt idx="3189">
                  <c:v>44.5914</c:v>
                </c:pt>
                <c:pt idx="3190">
                  <c:v>44.5914</c:v>
                </c:pt>
                <c:pt idx="3191">
                  <c:v>44.5914</c:v>
                </c:pt>
                <c:pt idx="3192">
                  <c:v>44.5914</c:v>
                </c:pt>
                <c:pt idx="3193">
                  <c:v>44.5914</c:v>
                </c:pt>
                <c:pt idx="3194">
                  <c:v>44.5914</c:v>
                </c:pt>
                <c:pt idx="3195">
                  <c:v>44.5914</c:v>
                </c:pt>
                <c:pt idx="3196">
                  <c:v>44.5914</c:v>
                </c:pt>
                <c:pt idx="3197">
                  <c:v>44.5914</c:v>
                </c:pt>
                <c:pt idx="3198">
                  <c:v>44.5914</c:v>
                </c:pt>
                <c:pt idx="3199">
                  <c:v>44.5914</c:v>
                </c:pt>
                <c:pt idx="3200">
                  <c:v>44.5914</c:v>
                </c:pt>
                <c:pt idx="3201">
                  <c:v>44.5914</c:v>
                </c:pt>
                <c:pt idx="3202">
                  <c:v>44.5914</c:v>
                </c:pt>
                <c:pt idx="3203">
                  <c:v>44.602200000000003</c:v>
                </c:pt>
                <c:pt idx="3204">
                  <c:v>44.602200000000003</c:v>
                </c:pt>
                <c:pt idx="3205">
                  <c:v>44.602200000000003</c:v>
                </c:pt>
                <c:pt idx="3206">
                  <c:v>44.602200000000003</c:v>
                </c:pt>
                <c:pt idx="3207">
                  <c:v>44.602200000000003</c:v>
                </c:pt>
                <c:pt idx="3208">
                  <c:v>44.602200000000003</c:v>
                </c:pt>
                <c:pt idx="3209">
                  <c:v>44.602200000000003</c:v>
                </c:pt>
                <c:pt idx="3210">
                  <c:v>44.602200000000003</c:v>
                </c:pt>
                <c:pt idx="3211">
                  <c:v>44.602200000000003</c:v>
                </c:pt>
                <c:pt idx="3212">
                  <c:v>44.602200000000003</c:v>
                </c:pt>
                <c:pt idx="3213">
                  <c:v>44.602200000000003</c:v>
                </c:pt>
                <c:pt idx="3214">
                  <c:v>44.602200000000003</c:v>
                </c:pt>
                <c:pt idx="3215">
                  <c:v>44.602200000000003</c:v>
                </c:pt>
                <c:pt idx="3216">
                  <c:v>44.602200000000003</c:v>
                </c:pt>
                <c:pt idx="3217">
                  <c:v>44.602200000000003</c:v>
                </c:pt>
                <c:pt idx="3218">
                  <c:v>44.602200000000003</c:v>
                </c:pt>
                <c:pt idx="3219">
                  <c:v>44.602200000000003</c:v>
                </c:pt>
                <c:pt idx="3220">
                  <c:v>44.602200000000003</c:v>
                </c:pt>
                <c:pt idx="3221">
                  <c:v>44.602200000000003</c:v>
                </c:pt>
                <c:pt idx="3222">
                  <c:v>44.602200000000003</c:v>
                </c:pt>
                <c:pt idx="3223">
                  <c:v>44.602200000000003</c:v>
                </c:pt>
                <c:pt idx="3224">
                  <c:v>44.602200000000003</c:v>
                </c:pt>
                <c:pt idx="3225">
                  <c:v>44.602200000000003</c:v>
                </c:pt>
                <c:pt idx="3226">
                  <c:v>44.602200000000003</c:v>
                </c:pt>
                <c:pt idx="3227">
                  <c:v>44.602200000000003</c:v>
                </c:pt>
                <c:pt idx="3228">
                  <c:v>44.602200000000003</c:v>
                </c:pt>
                <c:pt idx="3229">
                  <c:v>44.602200000000003</c:v>
                </c:pt>
                <c:pt idx="3230">
                  <c:v>44.602200000000003</c:v>
                </c:pt>
                <c:pt idx="3231">
                  <c:v>44.602200000000003</c:v>
                </c:pt>
                <c:pt idx="3232">
                  <c:v>44.602200000000003</c:v>
                </c:pt>
                <c:pt idx="3233">
                  <c:v>44.602200000000003</c:v>
                </c:pt>
                <c:pt idx="3234">
                  <c:v>44.602200000000003</c:v>
                </c:pt>
                <c:pt idx="3235">
                  <c:v>44.602200000000003</c:v>
                </c:pt>
                <c:pt idx="3236">
                  <c:v>44.602200000000003</c:v>
                </c:pt>
                <c:pt idx="3237">
                  <c:v>44.602200000000003</c:v>
                </c:pt>
                <c:pt idx="3238">
                  <c:v>44.602200000000003</c:v>
                </c:pt>
                <c:pt idx="3239">
                  <c:v>44.602200000000003</c:v>
                </c:pt>
                <c:pt idx="3240">
                  <c:v>44.613</c:v>
                </c:pt>
                <c:pt idx="3241">
                  <c:v>44.613</c:v>
                </c:pt>
                <c:pt idx="3242">
                  <c:v>44.613</c:v>
                </c:pt>
                <c:pt idx="3243">
                  <c:v>44.613</c:v>
                </c:pt>
                <c:pt idx="3244">
                  <c:v>44.613</c:v>
                </c:pt>
                <c:pt idx="3245">
                  <c:v>44.613</c:v>
                </c:pt>
                <c:pt idx="3246">
                  <c:v>44.613</c:v>
                </c:pt>
                <c:pt idx="3247">
                  <c:v>44.613</c:v>
                </c:pt>
                <c:pt idx="3248">
                  <c:v>44.613</c:v>
                </c:pt>
                <c:pt idx="3249">
                  <c:v>44.613</c:v>
                </c:pt>
                <c:pt idx="3250">
                  <c:v>44.613</c:v>
                </c:pt>
                <c:pt idx="3251">
                  <c:v>44.613</c:v>
                </c:pt>
                <c:pt idx="3252">
                  <c:v>44.613</c:v>
                </c:pt>
                <c:pt idx="3253">
                  <c:v>44.613</c:v>
                </c:pt>
                <c:pt idx="3254">
                  <c:v>44.613</c:v>
                </c:pt>
                <c:pt idx="3255">
                  <c:v>44.613</c:v>
                </c:pt>
                <c:pt idx="3256">
                  <c:v>44.613</c:v>
                </c:pt>
                <c:pt idx="3257">
                  <c:v>44.613</c:v>
                </c:pt>
                <c:pt idx="3258">
                  <c:v>44.613</c:v>
                </c:pt>
                <c:pt idx="3259">
                  <c:v>44.613</c:v>
                </c:pt>
                <c:pt idx="3260">
                  <c:v>44.613</c:v>
                </c:pt>
                <c:pt idx="3261">
                  <c:v>44.613</c:v>
                </c:pt>
                <c:pt idx="3262">
                  <c:v>44.613</c:v>
                </c:pt>
                <c:pt idx="3263">
                  <c:v>44.6233</c:v>
                </c:pt>
                <c:pt idx="3264">
                  <c:v>44.6233</c:v>
                </c:pt>
                <c:pt idx="3265">
                  <c:v>44.6233</c:v>
                </c:pt>
                <c:pt idx="3266">
                  <c:v>44.6233</c:v>
                </c:pt>
                <c:pt idx="3267">
                  <c:v>44.6233</c:v>
                </c:pt>
                <c:pt idx="3268">
                  <c:v>44.6233</c:v>
                </c:pt>
                <c:pt idx="3269">
                  <c:v>44.6233</c:v>
                </c:pt>
                <c:pt idx="3270">
                  <c:v>44.6233</c:v>
                </c:pt>
                <c:pt idx="3271">
                  <c:v>44.6233</c:v>
                </c:pt>
                <c:pt idx="3272">
                  <c:v>44.612900000000003</c:v>
                </c:pt>
                <c:pt idx="3273">
                  <c:v>44.612900000000003</c:v>
                </c:pt>
                <c:pt idx="3274">
                  <c:v>44.612900000000003</c:v>
                </c:pt>
                <c:pt idx="3275">
                  <c:v>44.612900000000003</c:v>
                </c:pt>
                <c:pt idx="3276">
                  <c:v>44.612900000000003</c:v>
                </c:pt>
                <c:pt idx="3277">
                  <c:v>44.612900000000003</c:v>
                </c:pt>
                <c:pt idx="3278">
                  <c:v>44.612900000000003</c:v>
                </c:pt>
                <c:pt idx="3279">
                  <c:v>44.612900000000003</c:v>
                </c:pt>
                <c:pt idx="3280">
                  <c:v>44.612900000000003</c:v>
                </c:pt>
                <c:pt idx="3281">
                  <c:v>44.602899999999998</c:v>
                </c:pt>
                <c:pt idx="3282">
                  <c:v>44.602899999999998</c:v>
                </c:pt>
                <c:pt idx="3283">
                  <c:v>44.602899999999998</c:v>
                </c:pt>
                <c:pt idx="3284">
                  <c:v>44.602899999999998</c:v>
                </c:pt>
                <c:pt idx="3285">
                  <c:v>44.602899999999998</c:v>
                </c:pt>
                <c:pt idx="3286">
                  <c:v>44.602899999999998</c:v>
                </c:pt>
                <c:pt idx="3287">
                  <c:v>44.602899999999998</c:v>
                </c:pt>
                <c:pt idx="3288">
                  <c:v>44.602899999999998</c:v>
                </c:pt>
                <c:pt idx="3289">
                  <c:v>44.602899999999998</c:v>
                </c:pt>
                <c:pt idx="3290">
                  <c:v>44.602899999999998</c:v>
                </c:pt>
                <c:pt idx="3291">
                  <c:v>44.602899999999998</c:v>
                </c:pt>
                <c:pt idx="3292">
                  <c:v>44.602899999999998</c:v>
                </c:pt>
                <c:pt idx="3293">
                  <c:v>44.602899999999998</c:v>
                </c:pt>
                <c:pt idx="3294">
                  <c:v>44.602899999999998</c:v>
                </c:pt>
                <c:pt idx="3295">
                  <c:v>44.602899999999998</c:v>
                </c:pt>
                <c:pt idx="3296">
                  <c:v>44.602899999999998</c:v>
                </c:pt>
                <c:pt idx="3297">
                  <c:v>44.602899999999998</c:v>
                </c:pt>
                <c:pt idx="3298">
                  <c:v>44.602899999999998</c:v>
                </c:pt>
                <c:pt idx="3299">
                  <c:v>44.602899999999998</c:v>
                </c:pt>
                <c:pt idx="3300">
                  <c:v>44.602899999999998</c:v>
                </c:pt>
                <c:pt idx="3301">
                  <c:v>44.602899999999998</c:v>
                </c:pt>
                <c:pt idx="3302">
                  <c:v>44.602899999999998</c:v>
                </c:pt>
                <c:pt idx="3303">
                  <c:v>44.602899999999998</c:v>
                </c:pt>
                <c:pt idx="3304">
                  <c:v>44.602899999999998</c:v>
                </c:pt>
                <c:pt idx="3305">
                  <c:v>44.613500000000002</c:v>
                </c:pt>
                <c:pt idx="3306">
                  <c:v>44.613500000000002</c:v>
                </c:pt>
                <c:pt idx="3307">
                  <c:v>44.613500000000002</c:v>
                </c:pt>
                <c:pt idx="3308">
                  <c:v>44.613500000000002</c:v>
                </c:pt>
                <c:pt idx="3309">
                  <c:v>44.613500000000002</c:v>
                </c:pt>
                <c:pt idx="3310">
                  <c:v>44.613500000000002</c:v>
                </c:pt>
                <c:pt idx="3311">
                  <c:v>44.613500000000002</c:v>
                </c:pt>
                <c:pt idx="3312">
                  <c:v>44.613500000000002</c:v>
                </c:pt>
                <c:pt idx="3313">
                  <c:v>44.613500000000002</c:v>
                </c:pt>
                <c:pt idx="3314">
                  <c:v>44.613500000000002</c:v>
                </c:pt>
                <c:pt idx="3315">
                  <c:v>44.613500000000002</c:v>
                </c:pt>
                <c:pt idx="3316">
                  <c:v>44.613500000000002</c:v>
                </c:pt>
                <c:pt idx="3317">
                  <c:v>44.613500000000002</c:v>
                </c:pt>
                <c:pt idx="3318">
                  <c:v>44.613500000000002</c:v>
                </c:pt>
                <c:pt idx="3319">
                  <c:v>44.624099999999999</c:v>
                </c:pt>
                <c:pt idx="3320">
                  <c:v>44.624099999999999</c:v>
                </c:pt>
                <c:pt idx="3321">
                  <c:v>44.624099999999999</c:v>
                </c:pt>
                <c:pt idx="3322">
                  <c:v>44.624099999999999</c:v>
                </c:pt>
                <c:pt idx="3323">
                  <c:v>44.624099999999999</c:v>
                </c:pt>
                <c:pt idx="3324">
                  <c:v>44.624099999999999</c:v>
                </c:pt>
                <c:pt idx="3325">
                  <c:v>44.624099999999999</c:v>
                </c:pt>
                <c:pt idx="3326">
                  <c:v>44.624099999999999</c:v>
                </c:pt>
                <c:pt idx="3327">
                  <c:v>44.624099999999999</c:v>
                </c:pt>
                <c:pt idx="3328">
                  <c:v>44.624099999999999</c:v>
                </c:pt>
                <c:pt idx="3329">
                  <c:v>44.624099999999999</c:v>
                </c:pt>
                <c:pt idx="3330">
                  <c:v>44.624099999999999</c:v>
                </c:pt>
                <c:pt idx="3331">
                  <c:v>44.624099999999999</c:v>
                </c:pt>
                <c:pt idx="3332">
                  <c:v>44.624099999999999</c:v>
                </c:pt>
                <c:pt idx="3333">
                  <c:v>44.624099999999999</c:v>
                </c:pt>
                <c:pt idx="3334">
                  <c:v>44.624099999999999</c:v>
                </c:pt>
                <c:pt idx="3335">
                  <c:v>44.624099999999999</c:v>
                </c:pt>
                <c:pt idx="3336">
                  <c:v>44.624099999999999</c:v>
                </c:pt>
                <c:pt idx="3337">
                  <c:v>44.624099999999999</c:v>
                </c:pt>
                <c:pt idx="3338">
                  <c:v>44.624099999999999</c:v>
                </c:pt>
                <c:pt idx="3339">
                  <c:v>44.624099999999999</c:v>
                </c:pt>
                <c:pt idx="3340">
                  <c:v>44.624099999999999</c:v>
                </c:pt>
                <c:pt idx="3341">
                  <c:v>44.624099999999999</c:v>
                </c:pt>
                <c:pt idx="3342">
                  <c:v>44.624099999999999</c:v>
                </c:pt>
                <c:pt idx="3343">
                  <c:v>44.634700000000002</c:v>
                </c:pt>
                <c:pt idx="3344">
                  <c:v>44.634700000000002</c:v>
                </c:pt>
                <c:pt idx="3345">
                  <c:v>44.634700000000002</c:v>
                </c:pt>
                <c:pt idx="3346">
                  <c:v>44.634700000000002</c:v>
                </c:pt>
                <c:pt idx="3347">
                  <c:v>44.634700000000002</c:v>
                </c:pt>
                <c:pt idx="3348">
                  <c:v>44.634700000000002</c:v>
                </c:pt>
                <c:pt idx="3349">
                  <c:v>44.634700000000002</c:v>
                </c:pt>
                <c:pt idx="3350">
                  <c:v>44.634700000000002</c:v>
                </c:pt>
                <c:pt idx="3351">
                  <c:v>44.634700000000002</c:v>
                </c:pt>
                <c:pt idx="3352">
                  <c:v>44.634700000000002</c:v>
                </c:pt>
                <c:pt idx="3353">
                  <c:v>44.634700000000002</c:v>
                </c:pt>
                <c:pt idx="3354">
                  <c:v>44.634700000000002</c:v>
                </c:pt>
                <c:pt idx="3355">
                  <c:v>44.634700000000002</c:v>
                </c:pt>
                <c:pt idx="3356">
                  <c:v>44.634700000000002</c:v>
                </c:pt>
                <c:pt idx="3357">
                  <c:v>44.6449</c:v>
                </c:pt>
                <c:pt idx="3358">
                  <c:v>44.6449</c:v>
                </c:pt>
                <c:pt idx="3359">
                  <c:v>44.6449</c:v>
                </c:pt>
                <c:pt idx="3360">
                  <c:v>44.6449</c:v>
                </c:pt>
                <c:pt idx="3361">
                  <c:v>44.6449</c:v>
                </c:pt>
                <c:pt idx="3362">
                  <c:v>44.6449</c:v>
                </c:pt>
                <c:pt idx="3363">
                  <c:v>44.6449</c:v>
                </c:pt>
                <c:pt idx="3364">
                  <c:v>44.6449</c:v>
                </c:pt>
                <c:pt idx="3365">
                  <c:v>44.6449</c:v>
                </c:pt>
                <c:pt idx="3366">
                  <c:v>44.6449</c:v>
                </c:pt>
                <c:pt idx="3367">
                  <c:v>44.6449</c:v>
                </c:pt>
                <c:pt idx="3368">
                  <c:v>44.6449</c:v>
                </c:pt>
                <c:pt idx="3369">
                  <c:v>44.6449</c:v>
                </c:pt>
                <c:pt idx="3370">
                  <c:v>44.6449</c:v>
                </c:pt>
                <c:pt idx="3371">
                  <c:v>44.6449</c:v>
                </c:pt>
                <c:pt idx="3372">
                  <c:v>44.6449</c:v>
                </c:pt>
                <c:pt idx="3373">
                  <c:v>44.6449</c:v>
                </c:pt>
                <c:pt idx="3374">
                  <c:v>44.6449</c:v>
                </c:pt>
                <c:pt idx="3375">
                  <c:v>44.6449</c:v>
                </c:pt>
                <c:pt idx="3376">
                  <c:v>44.655099999999997</c:v>
                </c:pt>
                <c:pt idx="3377">
                  <c:v>44.655099999999997</c:v>
                </c:pt>
                <c:pt idx="3378">
                  <c:v>44.655099999999997</c:v>
                </c:pt>
                <c:pt idx="3379">
                  <c:v>44.655099999999997</c:v>
                </c:pt>
                <c:pt idx="3380">
                  <c:v>44.655099999999997</c:v>
                </c:pt>
                <c:pt idx="3381">
                  <c:v>44.655099999999997</c:v>
                </c:pt>
                <c:pt idx="3382">
                  <c:v>44.655099999999997</c:v>
                </c:pt>
                <c:pt idx="3383">
                  <c:v>44.655099999999997</c:v>
                </c:pt>
                <c:pt idx="3384">
                  <c:v>44.655099999999997</c:v>
                </c:pt>
                <c:pt idx="3385">
                  <c:v>44.655099999999997</c:v>
                </c:pt>
                <c:pt idx="3386">
                  <c:v>44.655099999999997</c:v>
                </c:pt>
                <c:pt idx="3387">
                  <c:v>44.655099999999997</c:v>
                </c:pt>
                <c:pt idx="3388">
                  <c:v>44.655099999999997</c:v>
                </c:pt>
                <c:pt idx="3389">
                  <c:v>44.655099999999997</c:v>
                </c:pt>
                <c:pt idx="3390">
                  <c:v>44.655099999999997</c:v>
                </c:pt>
                <c:pt idx="3391">
                  <c:v>44.655099999999997</c:v>
                </c:pt>
                <c:pt idx="3392">
                  <c:v>44.655099999999997</c:v>
                </c:pt>
                <c:pt idx="3393">
                  <c:v>44.655099999999997</c:v>
                </c:pt>
                <c:pt idx="3394">
                  <c:v>44.655099999999997</c:v>
                </c:pt>
                <c:pt idx="3395">
                  <c:v>44.655099999999997</c:v>
                </c:pt>
                <c:pt idx="3396">
                  <c:v>44.655099999999997</c:v>
                </c:pt>
                <c:pt idx="3397">
                  <c:v>44.655099999999997</c:v>
                </c:pt>
                <c:pt idx="3398">
                  <c:v>44.655099999999997</c:v>
                </c:pt>
                <c:pt idx="3399">
                  <c:v>44.655099999999997</c:v>
                </c:pt>
                <c:pt idx="3400">
                  <c:v>44.655099999999997</c:v>
                </c:pt>
                <c:pt idx="3401">
                  <c:v>44.655099999999997</c:v>
                </c:pt>
                <c:pt idx="3402">
                  <c:v>44.655099999999997</c:v>
                </c:pt>
                <c:pt idx="3403">
                  <c:v>44.655099999999997</c:v>
                </c:pt>
                <c:pt idx="3404">
                  <c:v>44.655099999999997</c:v>
                </c:pt>
                <c:pt idx="3405">
                  <c:v>44.655099999999997</c:v>
                </c:pt>
                <c:pt idx="3406">
                  <c:v>44.655099999999997</c:v>
                </c:pt>
                <c:pt idx="3407">
                  <c:v>44.655099999999997</c:v>
                </c:pt>
                <c:pt idx="3408">
                  <c:v>44.655099999999997</c:v>
                </c:pt>
                <c:pt idx="3409">
                  <c:v>44.655099999999997</c:v>
                </c:pt>
                <c:pt idx="3410">
                  <c:v>44.655099999999997</c:v>
                </c:pt>
                <c:pt idx="3411">
                  <c:v>44.655099999999997</c:v>
                </c:pt>
                <c:pt idx="3412">
                  <c:v>44.655099999999997</c:v>
                </c:pt>
                <c:pt idx="3413">
                  <c:v>44.655099999999997</c:v>
                </c:pt>
                <c:pt idx="3414">
                  <c:v>44.6449</c:v>
                </c:pt>
                <c:pt idx="3415">
                  <c:v>44.6449</c:v>
                </c:pt>
                <c:pt idx="3416">
                  <c:v>44.6449</c:v>
                </c:pt>
                <c:pt idx="3417">
                  <c:v>44.6449</c:v>
                </c:pt>
                <c:pt idx="3418">
                  <c:v>44.6449</c:v>
                </c:pt>
                <c:pt idx="3419">
                  <c:v>44.6449</c:v>
                </c:pt>
                <c:pt idx="3420">
                  <c:v>44.6449</c:v>
                </c:pt>
                <c:pt idx="3421">
                  <c:v>44.6449</c:v>
                </c:pt>
                <c:pt idx="3422">
                  <c:v>44.6449</c:v>
                </c:pt>
                <c:pt idx="3423">
                  <c:v>44.6449</c:v>
                </c:pt>
                <c:pt idx="3424">
                  <c:v>44.6449</c:v>
                </c:pt>
                <c:pt idx="3425">
                  <c:v>44.6449</c:v>
                </c:pt>
                <c:pt idx="3426">
                  <c:v>44.6449</c:v>
                </c:pt>
                <c:pt idx="3427">
                  <c:v>44.6449</c:v>
                </c:pt>
                <c:pt idx="3428">
                  <c:v>44.6449</c:v>
                </c:pt>
                <c:pt idx="3429">
                  <c:v>44.6449</c:v>
                </c:pt>
                <c:pt idx="3430">
                  <c:v>44.6449</c:v>
                </c:pt>
                <c:pt idx="3431">
                  <c:v>44.6449</c:v>
                </c:pt>
                <c:pt idx="3432">
                  <c:v>44.6449</c:v>
                </c:pt>
                <c:pt idx="3433">
                  <c:v>44.656100000000002</c:v>
                </c:pt>
                <c:pt idx="3434">
                  <c:v>44.656100000000002</c:v>
                </c:pt>
                <c:pt idx="3435">
                  <c:v>44.656100000000002</c:v>
                </c:pt>
                <c:pt idx="3436">
                  <c:v>44.656100000000002</c:v>
                </c:pt>
                <c:pt idx="3437">
                  <c:v>44.656100000000002</c:v>
                </c:pt>
                <c:pt idx="3438">
                  <c:v>44.656100000000002</c:v>
                </c:pt>
                <c:pt idx="3439">
                  <c:v>44.656100000000002</c:v>
                </c:pt>
                <c:pt idx="3440">
                  <c:v>44.656100000000002</c:v>
                </c:pt>
                <c:pt idx="3441">
                  <c:v>44.656100000000002</c:v>
                </c:pt>
                <c:pt idx="3442">
                  <c:v>44.666499999999999</c:v>
                </c:pt>
                <c:pt idx="3443">
                  <c:v>44.666499999999999</c:v>
                </c:pt>
                <c:pt idx="3444">
                  <c:v>44.666499999999999</c:v>
                </c:pt>
                <c:pt idx="3445">
                  <c:v>44.666499999999999</c:v>
                </c:pt>
                <c:pt idx="3446">
                  <c:v>44.666499999999999</c:v>
                </c:pt>
                <c:pt idx="3447">
                  <c:v>44.666499999999999</c:v>
                </c:pt>
                <c:pt idx="3448">
                  <c:v>44.666499999999999</c:v>
                </c:pt>
                <c:pt idx="3449">
                  <c:v>44.666499999999999</c:v>
                </c:pt>
                <c:pt idx="3450">
                  <c:v>44.666499999999999</c:v>
                </c:pt>
                <c:pt idx="3451">
                  <c:v>44.666499999999999</c:v>
                </c:pt>
                <c:pt idx="3452">
                  <c:v>44.666499999999999</c:v>
                </c:pt>
                <c:pt idx="3453">
                  <c:v>44.666499999999999</c:v>
                </c:pt>
                <c:pt idx="3454">
                  <c:v>44.666499999999999</c:v>
                </c:pt>
                <c:pt idx="3455">
                  <c:v>44.666499999999999</c:v>
                </c:pt>
                <c:pt idx="3456">
                  <c:v>44.6768</c:v>
                </c:pt>
                <c:pt idx="3457">
                  <c:v>44.6768</c:v>
                </c:pt>
                <c:pt idx="3458">
                  <c:v>44.6768</c:v>
                </c:pt>
                <c:pt idx="3459">
                  <c:v>44.6768</c:v>
                </c:pt>
                <c:pt idx="3460">
                  <c:v>44.6768</c:v>
                </c:pt>
                <c:pt idx="3461">
                  <c:v>44.6768</c:v>
                </c:pt>
                <c:pt idx="3462">
                  <c:v>44.6768</c:v>
                </c:pt>
                <c:pt idx="3463">
                  <c:v>44.6768</c:v>
                </c:pt>
                <c:pt idx="3464">
                  <c:v>44.6768</c:v>
                </c:pt>
                <c:pt idx="3465">
                  <c:v>44.6768</c:v>
                </c:pt>
                <c:pt idx="3466">
                  <c:v>44.6768</c:v>
                </c:pt>
                <c:pt idx="3467">
                  <c:v>44.6768</c:v>
                </c:pt>
                <c:pt idx="3468">
                  <c:v>44.6768</c:v>
                </c:pt>
                <c:pt idx="3469">
                  <c:v>44.6768</c:v>
                </c:pt>
                <c:pt idx="3470">
                  <c:v>44.6873</c:v>
                </c:pt>
                <c:pt idx="3471">
                  <c:v>44.6873</c:v>
                </c:pt>
                <c:pt idx="3472">
                  <c:v>44.6873</c:v>
                </c:pt>
                <c:pt idx="3473">
                  <c:v>44.6873</c:v>
                </c:pt>
                <c:pt idx="3474">
                  <c:v>44.6873</c:v>
                </c:pt>
                <c:pt idx="3475">
                  <c:v>44.6873</c:v>
                </c:pt>
                <c:pt idx="3476">
                  <c:v>44.6873</c:v>
                </c:pt>
                <c:pt idx="3477">
                  <c:v>44.6873</c:v>
                </c:pt>
                <c:pt idx="3478">
                  <c:v>44.6873</c:v>
                </c:pt>
                <c:pt idx="3479">
                  <c:v>44.6873</c:v>
                </c:pt>
                <c:pt idx="3480">
                  <c:v>44.6873</c:v>
                </c:pt>
                <c:pt idx="3481">
                  <c:v>44.6873</c:v>
                </c:pt>
                <c:pt idx="3482">
                  <c:v>44.6873</c:v>
                </c:pt>
                <c:pt idx="3483">
                  <c:v>44.6873</c:v>
                </c:pt>
                <c:pt idx="3484">
                  <c:v>44.698400000000007</c:v>
                </c:pt>
                <c:pt idx="3485">
                  <c:v>44.698400000000007</c:v>
                </c:pt>
                <c:pt idx="3486">
                  <c:v>44.698400000000007</c:v>
                </c:pt>
                <c:pt idx="3487">
                  <c:v>44.698400000000007</c:v>
                </c:pt>
                <c:pt idx="3488">
                  <c:v>44.698400000000007</c:v>
                </c:pt>
                <c:pt idx="3489">
                  <c:v>44.698400000000007</c:v>
                </c:pt>
                <c:pt idx="3490">
                  <c:v>44.698400000000007</c:v>
                </c:pt>
                <c:pt idx="3491">
                  <c:v>44.698400000000007</c:v>
                </c:pt>
                <c:pt idx="3492">
                  <c:v>44.698400000000007</c:v>
                </c:pt>
                <c:pt idx="3493">
                  <c:v>44.698400000000007</c:v>
                </c:pt>
                <c:pt idx="3494">
                  <c:v>44.698400000000007</c:v>
                </c:pt>
                <c:pt idx="3495">
                  <c:v>44.698400000000007</c:v>
                </c:pt>
                <c:pt idx="3496">
                  <c:v>44.698400000000007</c:v>
                </c:pt>
                <c:pt idx="3497">
                  <c:v>44.698400000000007</c:v>
                </c:pt>
                <c:pt idx="3498">
                  <c:v>44.698400000000007</c:v>
                </c:pt>
                <c:pt idx="3499">
                  <c:v>44.698400000000007</c:v>
                </c:pt>
                <c:pt idx="3500">
                  <c:v>44.698400000000007</c:v>
                </c:pt>
                <c:pt idx="3501">
                  <c:v>44.698400000000007</c:v>
                </c:pt>
                <c:pt idx="3502">
                  <c:v>44.698400000000007</c:v>
                </c:pt>
                <c:pt idx="3503">
                  <c:v>44.698400000000007</c:v>
                </c:pt>
                <c:pt idx="3504">
                  <c:v>44.698400000000007</c:v>
                </c:pt>
                <c:pt idx="3505">
                  <c:v>44.698400000000007</c:v>
                </c:pt>
                <c:pt idx="3506">
                  <c:v>44.698400000000007</c:v>
                </c:pt>
                <c:pt idx="3507">
                  <c:v>44.709299999999999</c:v>
                </c:pt>
                <c:pt idx="3508">
                  <c:v>44.709299999999999</c:v>
                </c:pt>
                <c:pt idx="3509">
                  <c:v>44.709299999999999</c:v>
                </c:pt>
                <c:pt idx="3510">
                  <c:v>44.709299999999999</c:v>
                </c:pt>
                <c:pt idx="3511">
                  <c:v>44.709299999999999</c:v>
                </c:pt>
                <c:pt idx="3512">
                  <c:v>44.709299999999999</c:v>
                </c:pt>
                <c:pt idx="3513">
                  <c:v>44.709299999999999</c:v>
                </c:pt>
                <c:pt idx="3514">
                  <c:v>44.709299999999999</c:v>
                </c:pt>
                <c:pt idx="3515">
                  <c:v>44.709299999999999</c:v>
                </c:pt>
                <c:pt idx="3516">
                  <c:v>44.709299999999999</c:v>
                </c:pt>
                <c:pt idx="3517">
                  <c:v>44.709299999999999</c:v>
                </c:pt>
                <c:pt idx="3518">
                  <c:v>44.709299999999999</c:v>
                </c:pt>
                <c:pt idx="3519">
                  <c:v>44.709299999999999</c:v>
                </c:pt>
                <c:pt idx="3520">
                  <c:v>44.709299999999999</c:v>
                </c:pt>
                <c:pt idx="3521">
                  <c:v>44.709299999999999</c:v>
                </c:pt>
                <c:pt idx="3522">
                  <c:v>44.709299999999999</c:v>
                </c:pt>
                <c:pt idx="3523">
                  <c:v>44.709299999999999</c:v>
                </c:pt>
                <c:pt idx="3524">
                  <c:v>44.709299999999999</c:v>
                </c:pt>
                <c:pt idx="3525">
                  <c:v>44.709299999999999</c:v>
                </c:pt>
                <c:pt idx="3526">
                  <c:v>44.709299999999999</c:v>
                </c:pt>
                <c:pt idx="3527">
                  <c:v>44.709299999999999</c:v>
                </c:pt>
                <c:pt idx="3528">
                  <c:v>44.709299999999999</c:v>
                </c:pt>
                <c:pt idx="3529">
                  <c:v>44.709299999999999</c:v>
                </c:pt>
                <c:pt idx="3530">
                  <c:v>44.709299999999999</c:v>
                </c:pt>
                <c:pt idx="3531">
                  <c:v>44.709299999999999</c:v>
                </c:pt>
                <c:pt idx="3532">
                  <c:v>44.709299999999999</c:v>
                </c:pt>
                <c:pt idx="3533">
                  <c:v>44.709299999999999</c:v>
                </c:pt>
                <c:pt idx="3534">
                  <c:v>44.709299999999999</c:v>
                </c:pt>
                <c:pt idx="3535">
                  <c:v>44.709299999999999</c:v>
                </c:pt>
                <c:pt idx="3536">
                  <c:v>44.709299999999999</c:v>
                </c:pt>
                <c:pt idx="3537">
                  <c:v>44.709299999999999</c:v>
                </c:pt>
                <c:pt idx="3538">
                  <c:v>44.709299999999999</c:v>
                </c:pt>
                <c:pt idx="3539">
                  <c:v>44.709299999999999</c:v>
                </c:pt>
                <c:pt idx="3540">
                  <c:v>44.709299999999999</c:v>
                </c:pt>
                <c:pt idx="3541">
                  <c:v>44.709299999999999</c:v>
                </c:pt>
                <c:pt idx="3542">
                  <c:v>44.709299999999999</c:v>
                </c:pt>
                <c:pt idx="3543">
                  <c:v>44.709299999999999</c:v>
                </c:pt>
                <c:pt idx="3544">
                  <c:v>44.709299999999999</c:v>
                </c:pt>
                <c:pt idx="3545">
                  <c:v>44.709299999999999</c:v>
                </c:pt>
                <c:pt idx="3546">
                  <c:v>44.709299999999999</c:v>
                </c:pt>
                <c:pt idx="3547">
                  <c:v>44.709299999999999</c:v>
                </c:pt>
                <c:pt idx="3548">
                  <c:v>44.709299999999999</c:v>
                </c:pt>
                <c:pt idx="3549">
                  <c:v>44.709299999999999</c:v>
                </c:pt>
                <c:pt idx="3550">
                  <c:v>44.709299999999999</c:v>
                </c:pt>
                <c:pt idx="3551">
                  <c:v>44.709299999999999</c:v>
                </c:pt>
                <c:pt idx="3552">
                  <c:v>44.709299999999999</c:v>
                </c:pt>
                <c:pt idx="3553">
                  <c:v>44.709299999999999</c:v>
                </c:pt>
                <c:pt idx="3554">
                  <c:v>44.709299999999999</c:v>
                </c:pt>
                <c:pt idx="3555">
                  <c:v>44.709299999999999</c:v>
                </c:pt>
                <c:pt idx="3556">
                  <c:v>44.709299999999999</c:v>
                </c:pt>
                <c:pt idx="3557">
                  <c:v>44.709299999999999</c:v>
                </c:pt>
                <c:pt idx="3558">
                  <c:v>44.709299999999999</c:v>
                </c:pt>
                <c:pt idx="3559">
                  <c:v>44.709299999999999</c:v>
                </c:pt>
                <c:pt idx="3560">
                  <c:v>44.709299999999999</c:v>
                </c:pt>
                <c:pt idx="3561">
                  <c:v>44.709299999999999</c:v>
                </c:pt>
                <c:pt idx="3562">
                  <c:v>44.709299999999999</c:v>
                </c:pt>
                <c:pt idx="3563">
                  <c:v>44.709299999999999</c:v>
                </c:pt>
                <c:pt idx="3564">
                  <c:v>44.709299999999999</c:v>
                </c:pt>
                <c:pt idx="3565">
                  <c:v>44.709299999999999</c:v>
                </c:pt>
                <c:pt idx="3566">
                  <c:v>44.709299999999999</c:v>
                </c:pt>
                <c:pt idx="3567">
                  <c:v>44.709299999999999</c:v>
                </c:pt>
                <c:pt idx="3568">
                  <c:v>44.709299999999999</c:v>
                </c:pt>
                <c:pt idx="3569">
                  <c:v>44.709299999999999</c:v>
                </c:pt>
                <c:pt idx="3570">
                  <c:v>44.709299999999999</c:v>
                </c:pt>
                <c:pt idx="3571">
                  <c:v>44.709299999999999</c:v>
                </c:pt>
                <c:pt idx="3572">
                  <c:v>44.720800000000011</c:v>
                </c:pt>
                <c:pt idx="3573">
                  <c:v>44.720800000000011</c:v>
                </c:pt>
                <c:pt idx="3574">
                  <c:v>44.720800000000011</c:v>
                </c:pt>
                <c:pt idx="3575">
                  <c:v>44.720800000000011</c:v>
                </c:pt>
                <c:pt idx="3576">
                  <c:v>44.720800000000011</c:v>
                </c:pt>
                <c:pt idx="3577">
                  <c:v>44.720800000000011</c:v>
                </c:pt>
                <c:pt idx="3578">
                  <c:v>44.720800000000011</c:v>
                </c:pt>
                <c:pt idx="3579">
                  <c:v>44.720800000000011</c:v>
                </c:pt>
                <c:pt idx="3580">
                  <c:v>44.720800000000011</c:v>
                </c:pt>
                <c:pt idx="3581">
                  <c:v>44.720800000000011</c:v>
                </c:pt>
                <c:pt idx="3582">
                  <c:v>44.720800000000011</c:v>
                </c:pt>
                <c:pt idx="3583">
                  <c:v>44.720800000000011</c:v>
                </c:pt>
                <c:pt idx="3584">
                  <c:v>44.720800000000011</c:v>
                </c:pt>
                <c:pt idx="3585">
                  <c:v>44.720800000000011</c:v>
                </c:pt>
                <c:pt idx="3586">
                  <c:v>44.730800000000002</c:v>
                </c:pt>
                <c:pt idx="3587">
                  <c:v>44.730800000000002</c:v>
                </c:pt>
                <c:pt idx="3588">
                  <c:v>44.730800000000002</c:v>
                </c:pt>
                <c:pt idx="3589">
                  <c:v>44.730800000000002</c:v>
                </c:pt>
                <c:pt idx="3590">
                  <c:v>44.730800000000002</c:v>
                </c:pt>
                <c:pt idx="3591">
                  <c:v>44.730800000000002</c:v>
                </c:pt>
                <c:pt idx="3592">
                  <c:v>44.730800000000002</c:v>
                </c:pt>
                <c:pt idx="3593">
                  <c:v>44.730800000000002</c:v>
                </c:pt>
                <c:pt idx="3594">
                  <c:v>44.730800000000002</c:v>
                </c:pt>
                <c:pt idx="3595">
                  <c:v>44.730800000000002</c:v>
                </c:pt>
                <c:pt idx="3596">
                  <c:v>44.730800000000002</c:v>
                </c:pt>
                <c:pt idx="3597">
                  <c:v>44.730800000000002</c:v>
                </c:pt>
                <c:pt idx="3598">
                  <c:v>44.730800000000002</c:v>
                </c:pt>
                <c:pt idx="3599">
                  <c:v>44.730800000000002</c:v>
                </c:pt>
                <c:pt idx="3600">
                  <c:v>44.730800000000002</c:v>
                </c:pt>
                <c:pt idx="3601">
                  <c:v>44.730800000000002</c:v>
                </c:pt>
                <c:pt idx="3602">
                  <c:v>44.730800000000002</c:v>
                </c:pt>
                <c:pt idx="3603">
                  <c:v>44.730800000000002</c:v>
                </c:pt>
                <c:pt idx="3604">
                  <c:v>44.730800000000002</c:v>
                </c:pt>
                <c:pt idx="3605">
                  <c:v>44.741400000000013</c:v>
                </c:pt>
                <c:pt idx="3606">
                  <c:v>44.741400000000013</c:v>
                </c:pt>
                <c:pt idx="3607">
                  <c:v>44.741400000000013</c:v>
                </c:pt>
                <c:pt idx="3608">
                  <c:v>44.741400000000013</c:v>
                </c:pt>
                <c:pt idx="3609">
                  <c:v>44.741400000000013</c:v>
                </c:pt>
                <c:pt idx="3610">
                  <c:v>44.741400000000013</c:v>
                </c:pt>
                <c:pt idx="3611">
                  <c:v>44.741400000000013</c:v>
                </c:pt>
                <c:pt idx="3612">
                  <c:v>44.741400000000013</c:v>
                </c:pt>
                <c:pt idx="3613">
                  <c:v>44.741400000000013</c:v>
                </c:pt>
                <c:pt idx="3614">
                  <c:v>44.741400000000013</c:v>
                </c:pt>
                <c:pt idx="3615">
                  <c:v>44.741400000000013</c:v>
                </c:pt>
                <c:pt idx="3616">
                  <c:v>44.741400000000013</c:v>
                </c:pt>
                <c:pt idx="3617">
                  <c:v>44.741400000000013</c:v>
                </c:pt>
                <c:pt idx="3618">
                  <c:v>44.741400000000013</c:v>
                </c:pt>
                <c:pt idx="3619">
                  <c:v>44.7515</c:v>
                </c:pt>
                <c:pt idx="3620">
                  <c:v>44.7515</c:v>
                </c:pt>
                <c:pt idx="3621">
                  <c:v>44.7515</c:v>
                </c:pt>
                <c:pt idx="3622">
                  <c:v>44.7515</c:v>
                </c:pt>
                <c:pt idx="3623">
                  <c:v>44.7515</c:v>
                </c:pt>
                <c:pt idx="3624">
                  <c:v>44.7515</c:v>
                </c:pt>
                <c:pt idx="3625">
                  <c:v>44.7515</c:v>
                </c:pt>
                <c:pt idx="3626">
                  <c:v>44.7515</c:v>
                </c:pt>
                <c:pt idx="3627">
                  <c:v>44.7515</c:v>
                </c:pt>
                <c:pt idx="3628">
                  <c:v>44.7515</c:v>
                </c:pt>
                <c:pt idx="3629">
                  <c:v>44.7515</c:v>
                </c:pt>
                <c:pt idx="3630">
                  <c:v>44.7515</c:v>
                </c:pt>
                <c:pt idx="3631">
                  <c:v>44.7515</c:v>
                </c:pt>
                <c:pt idx="3632">
                  <c:v>44.7515</c:v>
                </c:pt>
                <c:pt idx="3633">
                  <c:v>44.7515</c:v>
                </c:pt>
                <c:pt idx="3634">
                  <c:v>44.7515</c:v>
                </c:pt>
                <c:pt idx="3635">
                  <c:v>44.7515</c:v>
                </c:pt>
                <c:pt idx="3636">
                  <c:v>44.7515</c:v>
                </c:pt>
                <c:pt idx="3637">
                  <c:v>44.7515</c:v>
                </c:pt>
                <c:pt idx="3638">
                  <c:v>44.7515</c:v>
                </c:pt>
                <c:pt idx="3639">
                  <c:v>44.7515</c:v>
                </c:pt>
                <c:pt idx="3640">
                  <c:v>44.7515</c:v>
                </c:pt>
                <c:pt idx="3641">
                  <c:v>44.7515</c:v>
                </c:pt>
                <c:pt idx="3642">
                  <c:v>44.7515</c:v>
                </c:pt>
                <c:pt idx="3643">
                  <c:v>44.7515</c:v>
                </c:pt>
                <c:pt idx="3644">
                  <c:v>44.7515</c:v>
                </c:pt>
                <c:pt idx="3645">
                  <c:v>44.7515</c:v>
                </c:pt>
                <c:pt idx="3646">
                  <c:v>44.7515</c:v>
                </c:pt>
                <c:pt idx="3647">
                  <c:v>44.7515</c:v>
                </c:pt>
                <c:pt idx="3648">
                  <c:v>44.7515</c:v>
                </c:pt>
                <c:pt idx="3649">
                  <c:v>44.7515</c:v>
                </c:pt>
                <c:pt idx="3650">
                  <c:v>44.7515</c:v>
                </c:pt>
                <c:pt idx="3651">
                  <c:v>44.7515</c:v>
                </c:pt>
                <c:pt idx="3652">
                  <c:v>44.7515</c:v>
                </c:pt>
                <c:pt idx="3653">
                  <c:v>44.7515</c:v>
                </c:pt>
                <c:pt idx="3654">
                  <c:v>44.7515</c:v>
                </c:pt>
                <c:pt idx="3655">
                  <c:v>44.7515</c:v>
                </c:pt>
                <c:pt idx="3656">
                  <c:v>44.7515</c:v>
                </c:pt>
                <c:pt idx="3657">
                  <c:v>44.7515</c:v>
                </c:pt>
                <c:pt idx="3658">
                  <c:v>44.7515</c:v>
                </c:pt>
                <c:pt idx="3659">
                  <c:v>44.7515</c:v>
                </c:pt>
                <c:pt idx="3660">
                  <c:v>44.7515</c:v>
                </c:pt>
                <c:pt idx="3661">
                  <c:v>44.7515</c:v>
                </c:pt>
                <c:pt idx="3662">
                  <c:v>44.7515</c:v>
                </c:pt>
                <c:pt idx="3663">
                  <c:v>44.7515</c:v>
                </c:pt>
                <c:pt idx="3664">
                  <c:v>44.7515</c:v>
                </c:pt>
                <c:pt idx="3665">
                  <c:v>44.7515</c:v>
                </c:pt>
                <c:pt idx="3666">
                  <c:v>44.7515</c:v>
                </c:pt>
                <c:pt idx="3667">
                  <c:v>44.7515</c:v>
                </c:pt>
                <c:pt idx="3668">
                  <c:v>44.7515</c:v>
                </c:pt>
                <c:pt idx="3669">
                  <c:v>44.7515</c:v>
                </c:pt>
                <c:pt idx="3670">
                  <c:v>44.7515</c:v>
                </c:pt>
                <c:pt idx="3671">
                  <c:v>44.7515</c:v>
                </c:pt>
                <c:pt idx="3672">
                  <c:v>44.7515</c:v>
                </c:pt>
                <c:pt idx="3673">
                  <c:v>44.7515</c:v>
                </c:pt>
                <c:pt idx="3674">
                  <c:v>44.7515</c:v>
                </c:pt>
                <c:pt idx="3675">
                  <c:v>44.7515</c:v>
                </c:pt>
                <c:pt idx="3676">
                  <c:v>44.7515</c:v>
                </c:pt>
                <c:pt idx="3677">
                  <c:v>44.7515</c:v>
                </c:pt>
                <c:pt idx="3678">
                  <c:v>44.7515</c:v>
                </c:pt>
                <c:pt idx="3679">
                  <c:v>44.7515</c:v>
                </c:pt>
                <c:pt idx="3680">
                  <c:v>44.7515</c:v>
                </c:pt>
                <c:pt idx="3681">
                  <c:v>44.7515</c:v>
                </c:pt>
                <c:pt idx="3682">
                  <c:v>44.7515</c:v>
                </c:pt>
                <c:pt idx="3683">
                  <c:v>44.7515</c:v>
                </c:pt>
                <c:pt idx="3684">
                  <c:v>44.7515</c:v>
                </c:pt>
                <c:pt idx="3685">
                  <c:v>44.741</c:v>
                </c:pt>
                <c:pt idx="3686">
                  <c:v>44.741</c:v>
                </c:pt>
                <c:pt idx="3687">
                  <c:v>44.741</c:v>
                </c:pt>
                <c:pt idx="3688">
                  <c:v>44.741</c:v>
                </c:pt>
                <c:pt idx="3689">
                  <c:v>44.741</c:v>
                </c:pt>
                <c:pt idx="3690">
                  <c:v>44.741</c:v>
                </c:pt>
                <c:pt idx="3691">
                  <c:v>44.741</c:v>
                </c:pt>
                <c:pt idx="3692">
                  <c:v>44.741</c:v>
                </c:pt>
                <c:pt idx="3693">
                  <c:v>44.741</c:v>
                </c:pt>
                <c:pt idx="3694">
                  <c:v>44.741</c:v>
                </c:pt>
                <c:pt idx="3695">
                  <c:v>44.741</c:v>
                </c:pt>
                <c:pt idx="3696">
                  <c:v>44.741</c:v>
                </c:pt>
                <c:pt idx="3697">
                  <c:v>44.741</c:v>
                </c:pt>
                <c:pt idx="3698">
                  <c:v>44.741</c:v>
                </c:pt>
                <c:pt idx="3699">
                  <c:v>44.741</c:v>
                </c:pt>
                <c:pt idx="3700">
                  <c:v>44.741</c:v>
                </c:pt>
                <c:pt idx="3701">
                  <c:v>44.741</c:v>
                </c:pt>
                <c:pt idx="3702">
                  <c:v>44.741</c:v>
                </c:pt>
                <c:pt idx="3703">
                  <c:v>44.741</c:v>
                </c:pt>
                <c:pt idx="3704">
                  <c:v>44.741</c:v>
                </c:pt>
                <c:pt idx="3705">
                  <c:v>44.741</c:v>
                </c:pt>
                <c:pt idx="3706">
                  <c:v>44.741</c:v>
                </c:pt>
                <c:pt idx="3707">
                  <c:v>44.741</c:v>
                </c:pt>
                <c:pt idx="3708">
                  <c:v>44.741</c:v>
                </c:pt>
                <c:pt idx="3709">
                  <c:v>44.741</c:v>
                </c:pt>
                <c:pt idx="3710">
                  <c:v>44.741</c:v>
                </c:pt>
                <c:pt idx="3711">
                  <c:v>44.741</c:v>
                </c:pt>
                <c:pt idx="3712">
                  <c:v>44.741</c:v>
                </c:pt>
                <c:pt idx="3713">
                  <c:v>44.741</c:v>
                </c:pt>
                <c:pt idx="3714">
                  <c:v>44.741</c:v>
                </c:pt>
                <c:pt idx="3715">
                  <c:v>44.741</c:v>
                </c:pt>
                <c:pt idx="3716">
                  <c:v>44.741</c:v>
                </c:pt>
                <c:pt idx="3717">
                  <c:v>44.741</c:v>
                </c:pt>
                <c:pt idx="3718">
                  <c:v>44.741</c:v>
                </c:pt>
                <c:pt idx="3719">
                  <c:v>44.741</c:v>
                </c:pt>
                <c:pt idx="3720">
                  <c:v>44.741</c:v>
                </c:pt>
                <c:pt idx="3721">
                  <c:v>44.741</c:v>
                </c:pt>
                <c:pt idx="3722">
                  <c:v>44.741</c:v>
                </c:pt>
                <c:pt idx="3723">
                  <c:v>44.741</c:v>
                </c:pt>
                <c:pt idx="3724">
                  <c:v>44.741</c:v>
                </c:pt>
                <c:pt idx="3725">
                  <c:v>44.741</c:v>
                </c:pt>
                <c:pt idx="3726">
                  <c:v>44.741</c:v>
                </c:pt>
                <c:pt idx="3727">
                  <c:v>44.730200000000011</c:v>
                </c:pt>
                <c:pt idx="3728">
                  <c:v>44.730200000000011</c:v>
                </c:pt>
                <c:pt idx="3729">
                  <c:v>44.730200000000011</c:v>
                </c:pt>
                <c:pt idx="3730">
                  <c:v>44.730200000000011</c:v>
                </c:pt>
                <c:pt idx="3731">
                  <c:v>44.730200000000011</c:v>
                </c:pt>
                <c:pt idx="3732">
                  <c:v>44.730200000000011</c:v>
                </c:pt>
                <c:pt idx="3733">
                  <c:v>44.730200000000011</c:v>
                </c:pt>
                <c:pt idx="3734">
                  <c:v>44.730200000000011</c:v>
                </c:pt>
                <c:pt idx="3735">
                  <c:v>44.730200000000011</c:v>
                </c:pt>
                <c:pt idx="3736">
                  <c:v>44.730200000000011</c:v>
                </c:pt>
                <c:pt idx="3737">
                  <c:v>44.7196</c:v>
                </c:pt>
                <c:pt idx="3738">
                  <c:v>44.7196</c:v>
                </c:pt>
                <c:pt idx="3739">
                  <c:v>44.7196</c:v>
                </c:pt>
                <c:pt idx="3740">
                  <c:v>44.7196</c:v>
                </c:pt>
                <c:pt idx="3741">
                  <c:v>44.7196</c:v>
                </c:pt>
                <c:pt idx="3742">
                  <c:v>44.7196</c:v>
                </c:pt>
                <c:pt idx="3743">
                  <c:v>44.7196</c:v>
                </c:pt>
                <c:pt idx="3744">
                  <c:v>44.7196</c:v>
                </c:pt>
                <c:pt idx="3745">
                  <c:v>44.7196</c:v>
                </c:pt>
                <c:pt idx="3746">
                  <c:v>44.7196</c:v>
                </c:pt>
                <c:pt idx="3747">
                  <c:v>44.7196</c:v>
                </c:pt>
                <c:pt idx="3748">
                  <c:v>44.7196</c:v>
                </c:pt>
                <c:pt idx="3749">
                  <c:v>44.7196</c:v>
                </c:pt>
                <c:pt idx="3750">
                  <c:v>44.7196</c:v>
                </c:pt>
                <c:pt idx="3751">
                  <c:v>44.709200000000003</c:v>
                </c:pt>
                <c:pt idx="3752">
                  <c:v>44.709200000000003</c:v>
                </c:pt>
                <c:pt idx="3753">
                  <c:v>44.709200000000003</c:v>
                </c:pt>
                <c:pt idx="3754">
                  <c:v>44.709200000000003</c:v>
                </c:pt>
                <c:pt idx="3755">
                  <c:v>44.709200000000003</c:v>
                </c:pt>
                <c:pt idx="3756">
                  <c:v>44.709200000000003</c:v>
                </c:pt>
                <c:pt idx="3757">
                  <c:v>44.709200000000003</c:v>
                </c:pt>
                <c:pt idx="3758">
                  <c:v>44.709200000000003</c:v>
                </c:pt>
                <c:pt idx="3759">
                  <c:v>44.709200000000003</c:v>
                </c:pt>
                <c:pt idx="3760">
                  <c:v>44.698900000000002</c:v>
                </c:pt>
                <c:pt idx="3761">
                  <c:v>44.698900000000002</c:v>
                </c:pt>
                <c:pt idx="3762">
                  <c:v>44.698900000000002</c:v>
                </c:pt>
                <c:pt idx="3763">
                  <c:v>44.698900000000002</c:v>
                </c:pt>
                <c:pt idx="3764">
                  <c:v>44.698900000000002</c:v>
                </c:pt>
                <c:pt idx="3765">
                  <c:v>44.698900000000002</c:v>
                </c:pt>
                <c:pt idx="3766">
                  <c:v>44.698900000000002</c:v>
                </c:pt>
                <c:pt idx="3767">
                  <c:v>44.698900000000002</c:v>
                </c:pt>
                <c:pt idx="3768">
                  <c:v>44.698900000000002</c:v>
                </c:pt>
                <c:pt idx="3769">
                  <c:v>44.698900000000002</c:v>
                </c:pt>
                <c:pt idx="3770">
                  <c:v>44.698900000000002</c:v>
                </c:pt>
                <c:pt idx="3771">
                  <c:v>44.698900000000002</c:v>
                </c:pt>
                <c:pt idx="3772">
                  <c:v>44.698900000000002</c:v>
                </c:pt>
                <c:pt idx="3773">
                  <c:v>44.698900000000002</c:v>
                </c:pt>
                <c:pt idx="3774">
                  <c:v>44.688800000000001</c:v>
                </c:pt>
                <c:pt idx="3775">
                  <c:v>44.688800000000001</c:v>
                </c:pt>
                <c:pt idx="3776">
                  <c:v>44.688800000000001</c:v>
                </c:pt>
                <c:pt idx="3777">
                  <c:v>44.688800000000001</c:v>
                </c:pt>
                <c:pt idx="3778">
                  <c:v>44.688800000000001</c:v>
                </c:pt>
                <c:pt idx="3779">
                  <c:v>44.688800000000001</c:v>
                </c:pt>
                <c:pt idx="3780">
                  <c:v>44.688800000000001</c:v>
                </c:pt>
                <c:pt idx="3781">
                  <c:v>44.688800000000001</c:v>
                </c:pt>
                <c:pt idx="3782">
                  <c:v>44.688800000000001</c:v>
                </c:pt>
                <c:pt idx="3783">
                  <c:v>44.688800000000001</c:v>
                </c:pt>
                <c:pt idx="3784">
                  <c:v>44.688800000000001</c:v>
                </c:pt>
                <c:pt idx="3785">
                  <c:v>44.688800000000001</c:v>
                </c:pt>
                <c:pt idx="3786">
                  <c:v>44.688800000000001</c:v>
                </c:pt>
                <c:pt idx="3787">
                  <c:v>44.688800000000001</c:v>
                </c:pt>
                <c:pt idx="3788">
                  <c:v>44.678699999999999</c:v>
                </c:pt>
                <c:pt idx="3789">
                  <c:v>44.678699999999999</c:v>
                </c:pt>
                <c:pt idx="3790">
                  <c:v>44.678699999999999</c:v>
                </c:pt>
                <c:pt idx="3791">
                  <c:v>44.678699999999999</c:v>
                </c:pt>
                <c:pt idx="3792">
                  <c:v>44.678699999999999</c:v>
                </c:pt>
                <c:pt idx="3793">
                  <c:v>44.678699999999999</c:v>
                </c:pt>
                <c:pt idx="3794">
                  <c:v>44.678699999999999</c:v>
                </c:pt>
                <c:pt idx="3795">
                  <c:v>44.678699999999999</c:v>
                </c:pt>
                <c:pt idx="3796">
                  <c:v>44.678699999999999</c:v>
                </c:pt>
                <c:pt idx="3797">
                  <c:v>44.678699999999999</c:v>
                </c:pt>
                <c:pt idx="3798">
                  <c:v>44.678699999999999</c:v>
                </c:pt>
                <c:pt idx="3799">
                  <c:v>44.678699999999999</c:v>
                </c:pt>
                <c:pt idx="3800">
                  <c:v>44.678699999999999</c:v>
                </c:pt>
                <c:pt idx="3801">
                  <c:v>44.678699999999999</c:v>
                </c:pt>
                <c:pt idx="3802">
                  <c:v>44.668400000000013</c:v>
                </c:pt>
                <c:pt idx="3803">
                  <c:v>44.668400000000013</c:v>
                </c:pt>
                <c:pt idx="3804">
                  <c:v>44.668400000000013</c:v>
                </c:pt>
                <c:pt idx="3805">
                  <c:v>44.668400000000013</c:v>
                </c:pt>
                <c:pt idx="3806">
                  <c:v>44.668400000000013</c:v>
                </c:pt>
                <c:pt idx="3807">
                  <c:v>44.668400000000013</c:v>
                </c:pt>
                <c:pt idx="3808">
                  <c:v>44.668400000000013</c:v>
                </c:pt>
                <c:pt idx="3809">
                  <c:v>44.668400000000013</c:v>
                </c:pt>
                <c:pt idx="3810">
                  <c:v>44.668400000000013</c:v>
                </c:pt>
                <c:pt idx="3811">
                  <c:v>44.668400000000013</c:v>
                </c:pt>
                <c:pt idx="3812">
                  <c:v>44.668400000000013</c:v>
                </c:pt>
                <c:pt idx="3813">
                  <c:v>44.668400000000013</c:v>
                </c:pt>
                <c:pt idx="3814">
                  <c:v>44.668400000000013</c:v>
                </c:pt>
                <c:pt idx="3815">
                  <c:v>44.668400000000013</c:v>
                </c:pt>
                <c:pt idx="3816">
                  <c:v>44.668400000000013</c:v>
                </c:pt>
                <c:pt idx="3817">
                  <c:v>44.668400000000013</c:v>
                </c:pt>
                <c:pt idx="3818">
                  <c:v>44.668400000000013</c:v>
                </c:pt>
                <c:pt idx="3819">
                  <c:v>44.668400000000013</c:v>
                </c:pt>
                <c:pt idx="3820">
                  <c:v>44.658200000000001</c:v>
                </c:pt>
                <c:pt idx="3821">
                  <c:v>44.658200000000001</c:v>
                </c:pt>
                <c:pt idx="3822">
                  <c:v>44.658200000000001</c:v>
                </c:pt>
                <c:pt idx="3823">
                  <c:v>44.658200000000001</c:v>
                </c:pt>
                <c:pt idx="3824">
                  <c:v>44.658200000000001</c:v>
                </c:pt>
                <c:pt idx="3825">
                  <c:v>44.658200000000001</c:v>
                </c:pt>
                <c:pt idx="3826">
                  <c:v>44.658200000000001</c:v>
                </c:pt>
                <c:pt idx="3827">
                  <c:v>44.658200000000001</c:v>
                </c:pt>
                <c:pt idx="3828">
                  <c:v>44.658200000000001</c:v>
                </c:pt>
                <c:pt idx="3829">
                  <c:v>44.658200000000001</c:v>
                </c:pt>
                <c:pt idx="3830">
                  <c:v>44.658200000000001</c:v>
                </c:pt>
                <c:pt idx="3831">
                  <c:v>44.658200000000001</c:v>
                </c:pt>
                <c:pt idx="3832">
                  <c:v>44.658200000000001</c:v>
                </c:pt>
                <c:pt idx="3833">
                  <c:v>44.658200000000001</c:v>
                </c:pt>
                <c:pt idx="3834">
                  <c:v>44.658200000000001</c:v>
                </c:pt>
                <c:pt idx="3835">
                  <c:v>44.658200000000001</c:v>
                </c:pt>
                <c:pt idx="3836">
                  <c:v>44.658200000000001</c:v>
                </c:pt>
                <c:pt idx="3837">
                  <c:v>44.658200000000001</c:v>
                </c:pt>
                <c:pt idx="3838">
                  <c:v>44.658200000000001</c:v>
                </c:pt>
                <c:pt idx="3839">
                  <c:v>44.648200000000003</c:v>
                </c:pt>
                <c:pt idx="3840">
                  <c:v>44.648200000000003</c:v>
                </c:pt>
                <c:pt idx="3841">
                  <c:v>44.648200000000003</c:v>
                </c:pt>
                <c:pt idx="3842">
                  <c:v>44.648200000000003</c:v>
                </c:pt>
                <c:pt idx="3843">
                  <c:v>44.648200000000003</c:v>
                </c:pt>
                <c:pt idx="3844">
                  <c:v>44.648200000000003</c:v>
                </c:pt>
                <c:pt idx="3845">
                  <c:v>44.648200000000003</c:v>
                </c:pt>
                <c:pt idx="3846">
                  <c:v>44.648200000000003</c:v>
                </c:pt>
                <c:pt idx="3847">
                  <c:v>44.648200000000003</c:v>
                </c:pt>
                <c:pt idx="3848">
                  <c:v>44.648200000000003</c:v>
                </c:pt>
                <c:pt idx="3849">
                  <c:v>44.648200000000003</c:v>
                </c:pt>
                <c:pt idx="3850">
                  <c:v>44.648200000000003</c:v>
                </c:pt>
                <c:pt idx="3851">
                  <c:v>44.648200000000003</c:v>
                </c:pt>
                <c:pt idx="3852">
                  <c:v>44.648200000000003</c:v>
                </c:pt>
                <c:pt idx="3853">
                  <c:v>44.648200000000003</c:v>
                </c:pt>
                <c:pt idx="3854">
                  <c:v>44.648200000000003</c:v>
                </c:pt>
                <c:pt idx="3855">
                  <c:v>44.648200000000003</c:v>
                </c:pt>
                <c:pt idx="3856">
                  <c:v>44.648200000000003</c:v>
                </c:pt>
                <c:pt idx="3857">
                  <c:v>44.648200000000003</c:v>
                </c:pt>
                <c:pt idx="3858">
                  <c:v>44.637999999999998</c:v>
                </c:pt>
                <c:pt idx="3859">
                  <c:v>44.637999999999998</c:v>
                </c:pt>
                <c:pt idx="3860">
                  <c:v>44.637999999999998</c:v>
                </c:pt>
                <c:pt idx="3861">
                  <c:v>44.637999999999998</c:v>
                </c:pt>
                <c:pt idx="3862">
                  <c:v>44.637999999999998</c:v>
                </c:pt>
                <c:pt idx="3863">
                  <c:v>44.637999999999998</c:v>
                </c:pt>
                <c:pt idx="3864">
                  <c:v>44.637999999999998</c:v>
                </c:pt>
                <c:pt idx="3865">
                  <c:v>44.637999999999998</c:v>
                </c:pt>
                <c:pt idx="3866">
                  <c:v>44.637999999999998</c:v>
                </c:pt>
                <c:pt idx="3867">
                  <c:v>44.637999999999998</c:v>
                </c:pt>
                <c:pt idx="3868">
                  <c:v>44.637999999999998</c:v>
                </c:pt>
                <c:pt idx="3869">
                  <c:v>44.637999999999998</c:v>
                </c:pt>
                <c:pt idx="3870">
                  <c:v>44.637999999999998</c:v>
                </c:pt>
                <c:pt idx="3871">
                  <c:v>44.637999999999998</c:v>
                </c:pt>
                <c:pt idx="3872">
                  <c:v>44.637999999999998</c:v>
                </c:pt>
                <c:pt idx="3873">
                  <c:v>44.637999999999998</c:v>
                </c:pt>
                <c:pt idx="3874">
                  <c:v>44.637999999999998</c:v>
                </c:pt>
                <c:pt idx="3875">
                  <c:v>44.637999999999998</c:v>
                </c:pt>
                <c:pt idx="3876">
                  <c:v>44.637999999999998</c:v>
                </c:pt>
                <c:pt idx="3877">
                  <c:v>44.637999999999998</c:v>
                </c:pt>
                <c:pt idx="3878">
                  <c:v>44.637999999999998</c:v>
                </c:pt>
                <c:pt idx="3879">
                  <c:v>44.637999999999998</c:v>
                </c:pt>
                <c:pt idx="3880">
                  <c:v>44.637999999999998</c:v>
                </c:pt>
                <c:pt idx="3881">
                  <c:v>44.627099999999999</c:v>
                </c:pt>
                <c:pt idx="3882">
                  <c:v>44.627099999999999</c:v>
                </c:pt>
                <c:pt idx="3883">
                  <c:v>44.627099999999999</c:v>
                </c:pt>
                <c:pt idx="3884">
                  <c:v>44.627099999999999</c:v>
                </c:pt>
                <c:pt idx="3885">
                  <c:v>44.627099999999999</c:v>
                </c:pt>
                <c:pt idx="3886">
                  <c:v>44.614800000000002</c:v>
                </c:pt>
                <c:pt idx="3887">
                  <c:v>44.614800000000002</c:v>
                </c:pt>
                <c:pt idx="3888">
                  <c:v>44.614800000000002</c:v>
                </c:pt>
                <c:pt idx="3889">
                  <c:v>44.614800000000002</c:v>
                </c:pt>
                <c:pt idx="3890">
                  <c:v>44.614800000000002</c:v>
                </c:pt>
                <c:pt idx="3891">
                  <c:v>44.604400000000012</c:v>
                </c:pt>
                <c:pt idx="3892">
                  <c:v>44.604400000000012</c:v>
                </c:pt>
                <c:pt idx="3893">
                  <c:v>44.604400000000012</c:v>
                </c:pt>
                <c:pt idx="3894">
                  <c:v>44.604400000000012</c:v>
                </c:pt>
                <c:pt idx="3895">
                  <c:v>44.604400000000012</c:v>
                </c:pt>
                <c:pt idx="3896">
                  <c:v>44.593299999999999</c:v>
                </c:pt>
                <c:pt idx="3897">
                  <c:v>44.593299999999999</c:v>
                </c:pt>
                <c:pt idx="3898">
                  <c:v>44.593299999999999</c:v>
                </c:pt>
                <c:pt idx="3899">
                  <c:v>44.593299999999999</c:v>
                </c:pt>
                <c:pt idx="3900">
                  <c:v>44.593299999999999</c:v>
                </c:pt>
                <c:pt idx="3901">
                  <c:v>44.593299999999999</c:v>
                </c:pt>
                <c:pt idx="3902">
                  <c:v>44.593299999999999</c:v>
                </c:pt>
                <c:pt idx="3903">
                  <c:v>44.593299999999999</c:v>
                </c:pt>
                <c:pt idx="3904">
                  <c:v>44.593299999999999</c:v>
                </c:pt>
                <c:pt idx="3905">
                  <c:v>44.581499999999998</c:v>
                </c:pt>
                <c:pt idx="3906">
                  <c:v>44.581499999999998</c:v>
                </c:pt>
                <c:pt idx="3907">
                  <c:v>44.581499999999998</c:v>
                </c:pt>
                <c:pt idx="3908">
                  <c:v>44.581499999999998</c:v>
                </c:pt>
                <c:pt idx="3909">
                  <c:v>44.581499999999998</c:v>
                </c:pt>
                <c:pt idx="3910">
                  <c:v>44.571300000000001</c:v>
                </c:pt>
                <c:pt idx="3911">
                  <c:v>44.571300000000001</c:v>
                </c:pt>
                <c:pt idx="3912">
                  <c:v>44.571300000000001</c:v>
                </c:pt>
                <c:pt idx="3913">
                  <c:v>44.571300000000001</c:v>
                </c:pt>
                <c:pt idx="3914">
                  <c:v>44.571300000000001</c:v>
                </c:pt>
                <c:pt idx="3915">
                  <c:v>44.571300000000001</c:v>
                </c:pt>
                <c:pt idx="3916">
                  <c:v>44.571300000000001</c:v>
                </c:pt>
                <c:pt idx="3917">
                  <c:v>44.571300000000001</c:v>
                </c:pt>
                <c:pt idx="3918">
                  <c:v>44.571300000000001</c:v>
                </c:pt>
                <c:pt idx="3919">
                  <c:v>44.571300000000001</c:v>
                </c:pt>
                <c:pt idx="3920">
                  <c:v>44.571300000000001</c:v>
                </c:pt>
                <c:pt idx="3921">
                  <c:v>44.571300000000001</c:v>
                </c:pt>
                <c:pt idx="3922">
                  <c:v>44.571300000000001</c:v>
                </c:pt>
                <c:pt idx="3923">
                  <c:v>44.571300000000001</c:v>
                </c:pt>
                <c:pt idx="3924">
                  <c:v>44.571300000000001</c:v>
                </c:pt>
                <c:pt idx="3925">
                  <c:v>44.571300000000001</c:v>
                </c:pt>
                <c:pt idx="3926">
                  <c:v>44.571300000000001</c:v>
                </c:pt>
                <c:pt idx="3927">
                  <c:v>44.571300000000001</c:v>
                </c:pt>
                <c:pt idx="3928">
                  <c:v>44.571300000000001</c:v>
                </c:pt>
                <c:pt idx="3929">
                  <c:v>44.561300000000003</c:v>
                </c:pt>
                <c:pt idx="3930">
                  <c:v>44.561300000000003</c:v>
                </c:pt>
                <c:pt idx="3931">
                  <c:v>44.561300000000003</c:v>
                </c:pt>
                <c:pt idx="3932">
                  <c:v>44.561300000000003</c:v>
                </c:pt>
                <c:pt idx="3933">
                  <c:v>44.561300000000003</c:v>
                </c:pt>
                <c:pt idx="3934">
                  <c:v>44.561300000000003</c:v>
                </c:pt>
                <c:pt idx="3935">
                  <c:v>44.561300000000003</c:v>
                </c:pt>
                <c:pt idx="3936">
                  <c:v>44.561300000000003</c:v>
                </c:pt>
                <c:pt idx="3937">
                  <c:v>44.561300000000003</c:v>
                </c:pt>
                <c:pt idx="3938">
                  <c:v>44.550899999999999</c:v>
                </c:pt>
                <c:pt idx="3939">
                  <c:v>44.550899999999999</c:v>
                </c:pt>
                <c:pt idx="3940">
                  <c:v>44.550899999999999</c:v>
                </c:pt>
                <c:pt idx="3941">
                  <c:v>44.550899999999999</c:v>
                </c:pt>
                <c:pt idx="3942">
                  <c:v>44.550899999999999</c:v>
                </c:pt>
                <c:pt idx="3943">
                  <c:v>44.550899999999999</c:v>
                </c:pt>
                <c:pt idx="3944">
                  <c:v>44.550899999999999</c:v>
                </c:pt>
                <c:pt idx="3945">
                  <c:v>44.550899999999999</c:v>
                </c:pt>
                <c:pt idx="3946">
                  <c:v>44.550899999999999</c:v>
                </c:pt>
                <c:pt idx="3947">
                  <c:v>44.550899999999999</c:v>
                </c:pt>
                <c:pt idx="3948">
                  <c:v>44.550899999999999</c:v>
                </c:pt>
                <c:pt idx="3949">
                  <c:v>44.550899999999999</c:v>
                </c:pt>
                <c:pt idx="3950">
                  <c:v>44.550899999999999</c:v>
                </c:pt>
                <c:pt idx="3951">
                  <c:v>44.550899999999999</c:v>
                </c:pt>
                <c:pt idx="3952">
                  <c:v>44.550899999999999</c:v>
                </c:pt>
                <c:pt idx="3953">
                  <c:v>44.550899999999999</c:v>
                </c:pt>
                <c:pt idx="3954">
                  <c:v>44.550899999999999</c:v>
                </c:pt>
                <c:pt idx="3955">
                  <c:v>44.550899999999999</c:v>
                </c:pt>
                <c:pt idx="3956">
                  <c:v>44.550899999999999</c:v>
                </c:pt>
                <c:pt idx="3957">
                  <c:v>44.550899999999999</c:v>
                </c:pt>
                <c:pt idx="3958">
                  <c:v>44.550899999999999</c:v>
                </c:pt>
                <c:pt idx="3959">
                  <c:v>44.550899999999999</c:v>
                </c:pt>
                <c:pt idx="3960">
                  <c:v>44.550899999999999</c:v>
                </c:pt>
                <c:pt idx="3961">
                  <c:v>44.550899999999999</c:v>
                </c:pt>
                <c:pt idx="3962">
                  <c:v>44.550899999999999</c:v>
                </c:pt>
                <c:pt idx="3963">
                  <c:v>44.550899999999999</c:v>
                </c:pt>
                <c:pt idx="3964">
                  <c:v>44.550899999999999</c:v>
                </c:pt>
                <c:pt idx="3965">
                  <c:v>44.550899999999999</c:v>
                </c:pt>
                <c:pt idx="3966">
                  <c:v>44.550899999999999</c:v>
                </c:pt>
                <c:pt idx="3967">
                  <c:v>44.550899999999999</c:v>
                </c:pt>
                <c:pt idx="3968">
                  <c:v>44.550899999999999</c:v>
                </c:pt>
                <c:pt idx="3969">
                  <c:v>44.550899999999999</c:v>
                </c:pt>
                <c:pt idx="3970">
                  <c:v>44.550899999999999</c:v>
                </c:pt>
                <c:pt idx="3971">
                  <c:v>44.550899999999999</c:v>
                </c:pt>
                <c:pt idx="3972">
                  <c:v>44.550899999999999</c:v>
                </c:pt>
                <c:pt idx="3973">
                  <c:v>44.550899999999999</c:v>
                </c:pt>
                <c:pt idx="3974">
                  <c:v>44.550899999999999</c:v>
                </c:pt>
                <c:pt idx="3975">
                  <c:v>44.550899999999999</c:v>
                </c:pt>
                <c:pt idx="3976">
                  <c:v>44.550899999999999</c:v>
                </c:pt>
                <c:pt idx="3977">
                  <c:v>44.550899999999999</c:v>
                </c:pt>
                <c:pt idx="3978">
                  <c:v>44.550899999999999</c:v>
                </c:pt>
                <c:pt idx="3979">
                  <c:v>44.550899999999999</c:v>
                </c:pt>
                <c:pt idx="3980">
                  <c:v>44.550899999999999</c:v>
                </c:pt>
                <c:pt idx="3981">
                  <c:v>44.550899999999999</c:v>
                </c:pt>
                <c:pt idx="3982">
                  <c:v>44.550899999999999</c:v>
                </c:pt>
                <c:pt idx="3983">
                  <c:v>44.550899999999999</c:v>
                </c:pt>
                <c:pt idx="3984">
                  <c:v>44.550899999999999</c:v>
                </c:pt>
                <c:pt idx="3985">
                  <c:v>44.550899999999999</c:v>
                </c:pt>
                <c:pt idx="3986">
                  <c:v>44.550899999999999</c:v>
                </c:pt>
                <c:pt idx="3987">
                  <c:v>44.550899999999999</c:v>
                </c:pt>
                <c:pt idx="3988">
                  <c:v>44.550899999999999</c:v>
                </c:pt>
                <c:pt idx="3989">
                  <c:v>44.550899999999999</c:v>
                </c:pt>
                <c:pt idx="3990">
                  <c:v>44.550899999999999</c:v>
                </c:pt>
                <c:pt idx="3991">
                  <c:v>44.550899999999999</c:v>
                </c:pt>
                <c:pt idx="3992">
                  <c:v>44.550899999999999</c:v>
                </c:pt>
                <c:pt idx="3993">
                  <c:v>44.550899999999999</c:v>
                </c:pt>
                <c:pt idx="3994">
                  <c:v>44.550899999999999</c:v>
                </c:pt>
                <c:pt idx="3995">
                  <c:v>44.561999999999998</c:v>
                </c:pt>
                <c:pt idx="3996">
                  <c:v>44.561999999999998</c:v>
                </c:pt>
                <c:pt idx="3997">
                  <c:v>44.561999999999998</c:v>
                </c:pt>
                <c:pt idx="3998">
                  <c:v>44.561999999999998</c:v>
                </c:pt>
                <c:pt idx="3999">
                  <c:v>44.561999999999998</c:v>
                </c:pt>
                <c:pt idx="4000">
                  <c:v>44.561999999999998</c:v>
                </c:pt>
                <c:pt idx="4001">
                  <c:v>44.561999999999998</c:v>
                </c:pt>
                <c:pt idx="4002">
                  <c:v>44.561999999999998</c:v>
                </c:pt>
                <c:pt idx="4003">
                  <c:v>44.561999999999998</c:v>
                </c:pt>
                <c:pt idx="4004">
                  <c:v>44.561999999999998</c:v>
                </c:pt>
                <c:pt idx="4005">
                  <c:v>44.561999999999998</c:v>
                </c:pt>
                <c:pt idx="4006">
                  <c:v>44.561999999999998</c:v>
                </c:pt>
                <c:pt idx="4007">
                  <c:v>44.561999999999998</c:v>
                </c:pt>
                <c:pt idx="4008">
                  <c:v>44.561999999999998</c:v>
                </c:pt>
                <c:pt idx="4009">
                  <c:v>44.561999999999998</c:v>
                </c:pt>
                <c:pt idx="4010">
                  <c:v>44.561999999999998</c:v>
                </c:pt>
                <c:pt idx="4011">
                  <c:v>44.561999999999998</c:v>
                </c:pt>
                <c:pt idx="4012">
                  <c:v>44.561999999999998</c:v>
                </c:pt>
                <c:pt idx="4013">
                  <c:v>44.561999999999998</c:v>
                </c:pt>
                <c:pt idx="4014">
                  <c:v>44.561999999999998</c:v>
                </c:pt>
                <c:pt idx="4015">
                  <c:v>44.561999999999998</c:v>
                </c:pt>
                <c:pt idx="4016">
                  <c:v>44.561999999999998</c:v>
                </c:pt>
                <c:pt idx="4017">
                  <c:v>44.561999999999998</c:v>
                </c:pt>
                <c:pt idx="4018">
                  <c:v>44.561999999999998</c:v>
                </c:pt>
                <c:pt idx="4019">
                  <c:v>44.551499999999997</c:v>
                </c:pt>
                <c:pt idx="4020">
                  <c:v>44.551499999999997</c:v>
                </c:pt>
                <c:pt idx="4021">
                  <c:v>44.551499999999997</c:v>
                </c:pt>
                <c:pt idx="4022">
                  <c:v>44.551499999999997</c:v>
                </c:pt>
                <c:pt idx="4023">
                  <c:v>44.551499999999997</c:v>
                </c:pt>
                <c:pt idx="4024">
                  <c:v>44.551499999999997</c:v>
                </c:pt>
                <c:pt idx="4025">
                  <c:v>44.551499999999997</c:v>
                </c:pt>
                <c:pt idx="4026">
                  <c:v>44.551499999999997</c:v>
                </c:pt>
                <c:pt idx="4027">
                  <c:v>44.551499999999997</c:v>
                </c:pt>
                <c:pt idx="4028">
                  <c:v>44.551499999999997</c:v>
                </c:pt>
                <c:pt idx="4029">
                  <c:v>44.551499999999997</c:v>
                </c:pt>
                <c:pt idx="4030">
                  <c:v>44.551499999999997</c:v>
                </c:pt>
                <c:pt idx="4031">
                  <c:v>44.551499999999997</c:v>
                </c:pt>
                <c:pt idx="4032">
                  <c:v>44.551499999999997</c:v>
                </c:pt>
                <c:pt idx="4033">
                  <c:v>44.551499999999997</c:v>
                </c:pt>
                <c:pt idx="4034">
                  <c:v>44.551499999999997</c:v>
                </c:pt>
                <c:pt idx="4035">
                  <c:v>44.551499999999997</c:v>
                </c:pt>
                <c:pt idx="4036">
                  <c:v>44.551499999999997</c:v>
                </c:pt>
                <c:pt idx="4037">
                  <c:v>44.551499999999997</c:v>
                </c:pt>
                <c:pt idx="4038">
                  <c:v>44.551499999999997</c:v>
                </c:pt>
                <c:pt idx="4039">
                  <c:v>44.551499999999997</c:v>
                </c:pt>
                <c:pt idx="4040">
                  <c:v>44.551499999999997</c:v>
                </c:pt>
                <c:pt idx="4041">
                  <c:v>44.551499999999997</c:v>
                </c:pt>
                <c:pt idx="4042">
                  <c:v>44.551499999999997</c:v>
                </c:pt>
                <c:pt idx="4043">
                  <c:v>44.551499999999997</c:v>
                </c:pt>
                <c:pt idx="4044">
                  <c:v>44.551499999999997</c:v>
                </c:pt>
                <c:pt idx="4045">
                  <c:v>44.551499999999997</c:v>
                </c:pt>
                <c:pt idx="4046">
                  <c:v>44.551499999999997</c:v>
                </c:pt>
                <c:pt idx="4047">
                  <c:v>44.551499999999997</c:v>
                </c:pt>
                <c:pt idx="4048">
                  <c:v>44.551499999999997</c:v>
                </c:pt>
                <c:pt idx="4049">
                  <c:v>44.551499999999997</c:v>
                </c:pt>
                <c:pt idx="4050">
                  <c:v>44.551499999999997</c:v>
                </c:pt>
                <c:pt idx="4051">
                  <c:v>44.551499999999997</c:v>
                </c:pt>
                <c:pt idx="4052">
                  <c:v>44.551499999999997</c:v>
                </c:pt>
                <c:pt idx="4053">
                  <c:v>44.551499999999997</c:v>
                </c:pt>
                <c:pt idx="4054">
                  <c:v>44.551499999999997</c:v>
                </c:pt>
                <c:pt idx="4055">
                  <c:v>44.551499999999997</c:v>
                </c:pt>
                <c:pt idx="4056">
                  <c:v>44.551499999999997</c:v>
                </c:pt>
                <c:pt idx="4057">
                  <c:v>44.551499999999997</c:v>
                </c:pt>
                <c:pt idx="4058">
                  <c:v>44.551499999999997</c:v>
                </c:pt>
                <c:pt idx="4059">
                  <c:v>44.551499999999997</c:v>
                </c:pt>
                <c:pt idx="4060">
                  <c:v>44.551499999999997</c:v>
                </c:pt>
                <c:pt idx="4061">
                  <c:v>44.551499999999997</c:v>
                </c:pt>
                <c:pt idx="4062">
                  <c:v>44.551499999999997</c:v>
                </c:pt>
                <c:pt idx="4063">
                  <c:v>44.551499999999997</c:v>
                </c:pt>
                <c:pt idx="4064">
                  <c:v>44.551499999999997</c:v>
                </c:pt>
                <c:pt idx="4065">
                  <c:v>44.551499999999997</c:v>
                </c:pt>
                <c:pt idx="4066">
                  <c:v>44.551499999999997</c:v>
                </c:pt>
                <c:pt idx="4067">
                  <c:v>44.551499999999997</c:v>
                </c:pt>
                <c:pt idx="4068">
                  <c:v>44.551499999999997</c:v>
                </c:pt>
                <c:pt idx="4069">
                  <c:v>44.551499999999997</c:v>
                </c:pt>
                <c:pt idx="4070">
                  <c:v>44.551499999999997</c:v>
                </c:pt>
                <c:pt idx="4071">
                  <c:v>44.551499999999997</c:v>
                </c:pt>
                <c:pt idx="4072">
                  <c:v>44.551499999999997</c:v>
                </c:pt>
                <c:pt idx="4073">
                  <c:v>44.551499999999997</c:v>
                </c:pt>
                <c:pt idx="4074">
                  <c:v>44.551499999999997</c:v>
                </c:pt>
                <c:pt idx="4075">
                  <c:v>44.551499999999997</c:v>
                </c:pt>
                <c:pt idx="4076">
                  <c:v>44.539400000000001</c:v>
                </c:pt>
                <c:pt idx="4077">
                  <c:v>44.539400000000001</c:v>
                </c:pt>
                <c:pt idx="4078">
                  <c:v>44.539400000000001</c:v>
                </c:pt>
                <c:pt idx="4079">
                  <c:v>44.539400000000001</c:v>
                </c:pt>
                <c:pt idx="4080">
                  <c:v>44.539400000000001</c:v>
                </c:pt>
                <c:pt idx="4081">
                  <c:v>44.539400000000001</c:v>
                </c:pt>
                <c:pt idx="4082">
                  <c:v>44.539400000000001</c:v>
                </c:pt>
                <c:pt idx="4083">
                  <c:v>44.539400000000001</c:v>
                </c:pt>
                <c:pt idx="4084">
                  <c:v>44.539400000000001</c:v>
                </c:pt>
                <c:pt idx="4085">
                  <c:v>44.539400000000001</c:v>
                </c:pt>
                <c:pt idx="4086">
                  <c:v>44.539400000000001</c:v>
                </c:pt>
                <c:pt idx="4087">
                  <c:v>44.539400000000001</c:v>
                </c:pt>
                <c:pt idx="4088">
                  <c:v>44.539400000000001</c:v>
                </c:pt>
                <c:pt idx="4089">
                  <c:v>44.539400000000001</c:v>
                </c:pt>
                <c:pt idx="4090">
                  <c:v>44.539400000000001</c:v>
                </c:pt>
                <c:pt idx="4091">
                  <c:v>44.539400000000001</c:v>
                </c:pt>
                <c:pt idx="4092">
                  <c:v>44.539400000000001</c:v>
                </c:pt>
                <c:pt idx="4093">
                  <c:v>44.539400000000001</c:v>
                </c:pt>
                <c:pt idx="4094">
                  <c:v>44.539400000000001</c:v>
                </c:pt>
                <c:pt idx="4095">
                  <c:v>44.539400000000001</c:v>
                </c:pt>
                <c:pt idx="4096">
                  <c:v>44.539400000000001</c:v>
                </c:pt>
                <c:pt idx="4097">
                  <c:v>44.539400000000001</c:v>
                </c:pt>
                <c:pt idx="4098">
                  <c:v>44.539400000000001</c:v>
                </c:pt>
                <c:pt idx="4099">
                  <c:v>44.539400000000001</c:v>
                </c:pt>
                <c:pt idx="4100">
                  <c:v>44.539400000000001</c:v>
                </c:pt>
                <c:pt idx="4101">
                  <c:v>44.539400000000001</c:v>
                </c:pt>
                <c:pt idx="4102">
                  <c:v>44.539400000000001</c:v>
                </c:pt>
                <c:pt idx="4103">
                  <c:v>44.539400000000001</c:v>
                </c:pt>
                <c:pt idx="4104">
                  <c:v>44.549500000000002</c:v>
                </c:pt>
                <c:pt idx="4105">
                  <c:v>44.549500000000002</c:v>
                </c:pt>
                <c:pt idx="4106">
                  <c:v>44.549500000000002</c:v>
                </c:pt>
                <c:pt idx="4107">
                  <c:v>44.549500000000002</c:v>
                </c:pt>
                <c:pt idx="4108">
                  <c:v>44.549500000000002</c:v>
                </c:pt>
                <c:pt idx="4109">
                  <c:v>44.549500000000002</c:v>
                </c:pt>
                <c:pt idx="4110">
                  <c:v>44.549500000000002</c:v>
                </c:pt>
                <c:pt idx="4111">
                  <c:v>44.549500000000002</c:v>
                </c:pt>
                <c:pt idx="4112">
                  <c:v>44.549500000000002</c:v>
                </c:pt>
                <c:pt idx="4113">
                  <c:v>44.549500000000002</c:v>
                </c:pt>
                <c:pt idx="4114">
                  <c:v>44.549500000000002</c:v>
                </c:pt>
                <c:pt idx="4115">
                  <c:v>44.549500000000002</c:v>
                </c:pt>
                <c:pt idx="4116">
                  <c:v>44.549500000000002</c:v>
                </c:pt>
                <c:pt idx="4117">
                  <c:v>44.549500000000002</c:v>
                </c:pt>
                <c:pt idx="4118">
                  <c:v>44.549500000000002</c:v>
                </c:pt>
                <c:pt idx="4119">
                  <c:v>44.549500000000002</c:v>
                </c:pt>
                <c:pt idx="4120">
                  <c:v>44.549500000000002</c:v>
                </c:pt>
                <c:pt idx="4121">
                  <c:v>44.549500000000002</c:v>
                </c:pt>
                <c:pt idx="4122">
                  <c:v>44.549500000000002</c:v>
                </c:pt>
                <c:pt idx="4123">
                  <c:v>44.549500000000002</c:v>
                </c:pt>
                <c:pt idx="4124">
                  <c:v>44.549500000000002</c:v>
                </c:pt>
                <c:pt idx="4125">
                  <c:v>44.549500000000002</c:v>
                </c:pt>
                <c:pt idx="4126">
                  <c:v>44.549500000000002</c:v>
                </c:pt>
                <c:pt idx="4127">
                  <c:v>44.549500000000002</c:v>
                </c:pt>
                <c:pt idx="4128">
                  <c:v>44.549500000000002</c:v>
                </c:pt>
                <c:pt idx="4129">
                  <c:v>44.549500000000002</c:v>
                </c:pt>
                <c:pt idx="4130">
                  <c:v>44.549500000000002</c:v>
                </c:pt>
                <c:pt idx="4131">
                  <c:v>44.549500000000002</c:v>
                </c:pt>
                <c:pt idx="4132">
                  <c:v>44.549500000000002</c:v>
                </c:pt>
                <c:pt idx="4133">
                  <c:v>44.549500000000002</c:v>
                </c:pt>
                <c:pt idx="4134">
                  <c:v>44.549500000000002</c:v>
                </c:pt>
                <c:pt idx="4135">
                  <c:v>44.549500000000002</c:v>
                </c:pt>
                <c:pt idx="4136">
                  <c:v>44.549500000000002</c:v>
                </c:pt>
                <c:pt idx="4137">
                  <c:v>44.560600000000001</c:v>
                </c:pt>
                <c:pt idx="4138">
                  <c:v>44.560600000000001</c:v>
                </c:pt>
                <c:pt idx="4139">
                  <c:v>44.560600000000001</c:v>
                </c:pt>
                <c:pt idx="4140">
                  <c:v>44.560600000000001</c:v>
                </c:pt>
                <c:pt idx="4141">
                  <c:v>44.560600000000001</c:v>
                </c:pt>
                <c:pt idx="4142">
                  <c:v>44.560600000000001</c:v>
                </c:pt>
                <c:pt idx="4143">
                  <c:v>44.560600000000001</c:v>
                </c:pt>
                <c:pt idx="4144">
                  <c:v>44.560600000000001</c:v>
                </c:pt>
                <c:pt idx="4145">
                  <c:v>44.560600000000001</c:v>
                </c:pt>
                <c:pt idx="4146">
                  <c:v>44.560600000000001</c:v>
                </c:pt>
                <c:pt idx="4147">
                  <c:v>44.560600000000001</c:v>
                </c:pt>
                <c:pt idx="4148">
                  <c:v>44.560600000000001</c:v>
                </c:pt>
                <c:pt idx="4149">
                  <c:v>44.560600000000001</c:v>
                </c:pt>
                <c:pt idx="4150">
                  <c:v>44.560600000000001</c:v>
                </c:pt>
                <c:pt idx="4151">
                  <c:v>44.570900000000002</c:v>
                </c:pt>
                <c:pt idx="4152">
                  <c:v>44.570900000000002</c:v>
                </c:pt>
                <c:pt idx="4153">
                  <c:v>44.570900000000002</c:v>
                </c:pt>
                <c:pt idx="4154">
                  <c:v>44.570900000000002</c:v>
                </c:pt>
                <c:pt idx="4155">
                  <c:v>44.570900000000002</c:v>
                </c:pt>
                <c:pt idx="4156">
                  <c:v>44.570900000000002</c:v>
                </c:pt>
                <c:pt idx="4157">
                  <c:v>44.570900000000002</c:v>
                </c:pt>
                <c:pt idx="4158">
                  <c:v>44.570900000000002</c:v>
                </c:pt>
                <c:pt idx="4159">
                  <c:v>44.570900000000002</c:v>
                </c:pt>
                <c:pt idx="4160">
                  <c:v>44.570900000000002</c:v>
                </c:pt>
                <c:pt idx="4161">
                  <c:v>44.570900000000002</c:v>
                </c:pt>
                <c:pt idx="4162">
                  <c:v>44.570900000000002</c:v>
                </c:pt>
                <c:pt idx="4163">
                  <c:v>44.570900000000002</c:v>
                </c:pt>
                <c:pt idx="4164">
                  <c:v>44.570900000000002</c:v>
                </c:pt>
                <c:pt idx="4165">
                  <c:v>44.570900000000002</c:v>
                </c:pt>
                <c:pt idx="4166">
                  <c:v>44.581200000000003</c:v>
                </c:pt>
                <c:pt idx="4167">
                  <c:v>44.581200000000003</c:v>
                </c:pt>
                <c:pt idx="4168">
                  <c:v>44.581200000000003</c:v>
                </c:pt>
                <c:pt idx="4169">
                  <c:v>44.581200000000003</c:v>
                </c:pt>
                <c:pt idx="4170">
                  <c:v>44.581200000000003</c:v>
                </c:pt>
                <c:pt idx="4171">
                  <c:v>44.581200000000003</c:v>
                </c:pt>
                <c:pt idx="4172">
                  <c:v>44.581200000000003</c:v>
                </c:pt>
                <c:pt idx="4173">
                  <c:v>44.581200000000003</c:v>
                </c:pt>
                <c:pt idx="4174">
                  <c:v>44.581200000000003</c:v>
                </c:pt>
                <c:pt idx="4175">
                  <c:v>44.5914</c:v>
                </c:pt>
                <c:pt idx="4176">
                  <c:v>44.5914</c:v>
                </c:pt>
                <c:pt idx="4177">
                  <c:v>44.5914</c:v>
                </c:pt>
                <c:pt idx="4178">
                  <c:v>44.5914</c:v>
                </c:pt>
                <c:pt idx="4179">
                  <c:v>44.5914</c:v>
                </c:pt>
                <c:pt idx="4180">
                  <c:v>44.5914</c:v>
                </c:pt>
                <c:pt idx="4181">
                  <c:v>44.5914</c:v>
                </c:pt>
                <c:pt idx="4182">
                  <c:v>44.5914</c:v>
                </c:pt>
                <c:pt idx="4183">
                  <c:v>44.5914</c:v>
                </c:pt>
                <c:pt idx="4184">
                  <c:v>44.5914</c:v>
                </c:pt>
                <c:pt idx="4185">
                  <c:v>44.5914</c:v>
                </c:pt>
                <c:pt idx="4186">
                  <c:v>44.5914</c:v>
                </c:pt>
                <c:pt idx="4187">
                  <c:v>44.5914</c:v>
                </c:pt>
                <c:pt idx="4188">
                  <c:v>44.5914</c:v>
                </c:pt>
                <c:pt idx="4189">
                  <c:v>44.5914</c:v>
                </c:pt>
                <c:pt idx="4190">
                  <c:v>44.5914</c:v>
                </c:pt>
                <c:pt idx="4191">
                  <c:v>44.5914</c:v>
                </c:pt>
                <c:pt idx="4192">
                  <c:v>44.5914</c:v>
                </c:pt>
                <c:pt idx="4193">
                  <c:v>44.5914</c:v>
                </c:pt>
                <c:pt idx="4194">
                  <c:v>44.601400000000012</c:v>
                </c:pt>
                <c:pt idx="4195">
                  <c:v>44.601400000000012</c:v>
                </c:pt>
                <c:pt idx="4196">
                  <c:v>44.601400000000012</c:v>
                </c:pt>
                <c:pt idx="4197">
                  <c:v>44.601400000000012</c:v>
                </c:pt>
                <c:pt idx="4198">
                  <c:v>44.601400000000012</c:v>
                </c:pt>
                <c:pt idx="4199">
                  <c:v>44.601400000000012</c:v>
                </c:pt>
                <c:pt idx="4200">
                  <c:v>44.601400000000012</c:v>
                </c:pt>
                <c:pt idx="4201">
                  <c:v>44.601400000000012</c:v>
                </c:pt>
                <c:pt idx="4202">
                  <c:v>44.601400000000012</c:v>
                </c:pt>
                <c:pt idx="4203">
                  <c:v>44.601400000000012</c:v>
                </c:pt>
                <c:pt idx="4204">
                  <c:v>44.601400000000012</c:v>
                </c:pt>
                <c:pt idx="4205">
                  <c:v>44.601400000000012</c:v>
                </c:pt>
                <c:pt idx="4206">
                  <c:v>44.601400000000012</c:v>
                </c:pt>
                <c:pt idx="4207">
                  <c:v>44.601400000000012</c:v>
                </c:pt>
                <c:pt idx="4208">
                  <c:v>44.601400000000012</c:v>
                </c:pt>
                <c:pt idx="4209">
                  <c:v>44.601400000000012</c:v>
                </c:pt>
                <c:pt idx="4210">
                  <c:v>44.601400000000012</c:v>
                </c:pt>
                <c:pt idx="4211">
                  <c:v>44.601400000000012</c:v>
                </c:pt>
                <c:pt idx="4212">
                  <c:v>44.601400000000012</c:v>
                </c:pt>
                <c:pt idx="4213">
                  <c:v>44.601400000000012</c:v>
                </c:pt>
                <c:pt idx="4214">
                  <c:v>44.601400000000012</c:v>
                </c:pt>
                <c:pt idx="4215">
                  <c:v>44.601400000000012</c:v>
                </c:pt>
                <c:pt idx="4216">
                  <c:v>44.601400000000012</c:v>
                </c:pt>
                <c:pt idx="4217">
                  <c:v>44.601400000000012</c:v>
                </c:pt>
                <c:pt idx="4218">
                  <c:v>44.601400000000012</c:v>
                </c:pt>
                <c:pt idx="4219">
                  <c:v>44.601400000000012</c:v>
                </c:pt>
                <c:pt idx="4220">
                  <c:v>44.601400000000012</c:v>
                </c:pt>
                <c:pt idx="4221">
                  <c:v>44.601400000000012</c:v>
                </c:pt>
                <c:pt idx="4222">
                  <c:v>44.590400000000002</c:v>
                </c:pt>
                <c:pt idx="4223">
                  <c:v>44.590400000000002</c:v>
                </c:pt>
                <c:pt idx="4224">
                  <c:v>44.590400000000002</c:v>
                </c:pt>
                <c:pt idx="4225">
                  <c:v>44.590400000000002</c:v>
                </c:pt>
                <c:pt idx="4226">
                  <c:v>44.590400000000002</c:v>
                </c:pt>
                <c:pt idx="4227">
                  <c:v>44.578200000000002</c:v>
                </c:pt>
                <c:pt idx="4228">
                  <c:v>44.578200000000002</c:v>
                </c:pt>
                <c:pt idx="4229">
                  <c:v>44.578200000000002</c:v>
                </c:pt>
                <c:pt idx="4230">
                  <c:v>44.578200000000002</c:v>
                </c:pt>
                <c:pt idx="4231">
                  <c:v>44.578200000000002</c:v>
                </c:pt>
                <c:pt idx="4232">
                  <c:v>44.5642</c:v>
                </c:pt>
                <c:pt idx="4233">
                  <c:v>44.5642</c:v>
                </c:pt>
                <c:pt idx="4234">
                  <c:v>44.5642</c:v>
                </c:pt>
                <c:pt idx="4235">
                  <c:v>44.5642</c:v>
                </c:pt>
                <c:pt idx="4236">
                  <c:v>44.5642</c:v>
                </c:pt>
                <c:pt idx="4237">
                  <c:v>44.552400000000013</c:v>
                </c:pt>
                <c:pt idx="4238">
                  <c:v>44.552400000000013</c:v>
                </c:pt>
                <c:pt idx="4239">
                  <c:v>44.552400000000013</c:v>
                </c:pt>
                <c:pt idx="4240">
                  <c:v>44.552400000000013</c:v>
                </c:pt>
                <c:pt idx="4241">
                  <c:v>44.530900000000003</c:v>
                </c:pt>
                <c:pt idx="4242">
                  <c:v>44.530900000000003</c:v>
                </c:pt>
                <c:pt idx="4243">
                  <c:v>44.530900000000003</c:v>
                </c:pt>
                <c:pt idx="4244">
                  <c:v>44.530900000000003</c:v>
                </c:pt>
                <c:pt idx="4245">
                  <c:v>44.530900000000003</c:v>
                </c:pt>
                <c:pt idx="4246">
                  <c:v>44.5199</c:v>
                </c:pt>
                <c:pt idx="4247">
                  <c:v>44.5199</c:v>
                </c:pt>
                <c:pt idx="4248">
                  <c:v>44.5199</c:v>
                </c:pt>
                <c:pt idx="4249">
                  <c:v>44.5199</c:v>
                </c:pt>
                <c:pt idx="4250">
                  <c:v>44.5199</c:v>
                </c:pt>
                <c:pt idx="4251">
                  <c:v>44.508800000000001</c:v>
                </c:pt>
                <c:pt idx="4252">
                  <c:v>44.508800000000001</c:v>
                </c:pt>
                <c:pt idx="4253">
                  <c:v>44.508800000000001</c:v>
                </c:pt>
                <c:pt idx="4254">
                  <c:v>44.508800000000001</c:v>
                </c:pt>
                <c:pt idx="4255">
                  <c:v>44.508800000000001</c:v>
                </c:pt>
                <c:pt idx="4256">
                  <c:v>44.497300000000003</c:v>
                </c:pt>
                <c:pt idx="4257">
                  <c:v>44.497300000000003</c:v>
                </c:pt>
                <c:pt idx="4258">
                  <c:v>44.497300000000003</c:v>
                </c:pt>
                <c:pt idx="4259">
                  <c:v>44.497300000000003</c:v>
                </c:pt>
                <c:pt idx="4260">
                  <c:v>44.485999999999997</c:v>
                </c:pt>
                <c:pt idx="4261">
                  <c:v>44.485999999999997</c:v>
                </c:pt>
                <c:pt idx="4262">
                  <c:v>44.485999999999997</c:v>
                </c:pt>
                <c:pt idx="4263">
                  <c:v>44.485999999999997</c:v>
                </c:pt>
                <c:pt idx="4264">
                  <c:v>44.485999999999997</c:v>
                </c:pt>
                <c:pt idx="4265">
                  <c:v>44.474200000000003</c:v>
                </c:pt>
                <c:pt idx="4266">
                  <c:v>44.474200000000003</c:v>
                </c:pt>
                <c:pt idx="4267">
                  <c:v>44.474200000000003</c:v>
                </c:pt>
                <c:pt idx="4268">
                  <c:v>44.474200000000003</c:v>
                </c:pt>
                <c:pt idx="4269">
                  <c:v>44.474200000000003</c:v>
                </c:pt>
                <c:pt idx="4270">
                  <c:v>44.463099999999997</c:v>
                </c:pt>
                <c:pt idx="4271">
                  <c:v>44.463099999999997</c:v>
                </c:pt>
                <c:pt idx="4272">
                  <c:v>44.463099999999997</c:v>
                </c:pt>
                <c:pt idx="4273">
                  <c:v>44.463099999999997</c:v>
                </c:pt>
                <c:pt idx="4274">
                  <c:v>44.452599999999997</c:v>
                </c:pt>
                <c:pt idx="4275">
                  <c:v>44.452599999999997</c:v>
                </c:pt>
                <c:pt idx="4276">
                  <c:v>44.452599999999997</c:v>
                </c:pt>
                <c:pt idx="4277">
                  <c:v>44.452599999999997</c:v>
                </c:pt>
                <c:pt idx="4278">
                  <c:v>44.452599999999997</c:v>
                </c:pt>
                <c:pt idx="4279">
                  <c:v>44.441299999999998</c:v>
                </c:pt>
                <c:pt idx="4280">
                  <c:v>44.441299999999998</c:v>
                </c:pt>
                <c:pt idx="4281">
                  <c:v>44.441299999999998</c:v>
                </c:pt>
                <c:pt idx="4282">
                  <c:v>44.441299999999998</c:v>
                </c:pt>
                <c:pt idx="4283">
                  <c:v>44.441299999999998</c:v>
                </c:pt>
                <c:pt idx="4284">
                  <c:v>44.441299999999998</c:v>
                </c:pt>
                <c:pt idx="4285">
                  <c:v>44.441299999999998</c:v>
                </c:pt>
                <c:pt idx="4286">
                  <c:v>44.441299999999998</c:v>
                </c:pt>
                <c:pt idx="4287">
                  <c:v>44.441299999999998</c:v>
                </c:pt>
                <c:pt idx="4288">
                  <c:v>44.441299999999998</c:v>
                </c:pt>
                <c:pt idx="4289">
                  <c:v>44.430600000000013</c:v>
                </c:pt>
                <c:pt idx="4290">
                  <c:v>44.430600000000013</c:v>
                </c:pt>
                <c:pt idx="4291">
                  <c:v>44.430600000000013</c:v>
                </c:pt>
                <c:pt idx="4292">
                  <c:v>44.430600000000013</c:v>
                </c:pt>
                <c:pt idx="4293">
                  <c:v>44.418900000000001</c:v>
                </c:pt>
                <c:pt idx="4294">
                  <c:v>44.418900000000001</c:v>
                </c:pt>
                <c:pt idx="4295">
                  <c:v>44.418900000000001</c:v>
                </c:pt>
                <c:pt idx="4296">
                  <c:v>44.418900000000001</c:v>
                </c:pt>
                <c:pt idx="4297">
                  <c:v>44.418900000000001</c:v>
                </c:pt>
                <c:pt idx="4298">
                  <c:v>44.418900000000001</c:v>
                </c:pt>
                <c:pt idx="4299">
                  <c:v>44.418900000000001</c:v>
                </c:pt>
                <c:pt idx="4300">
                  <c:v>44.418900000000001</c:v>
                </c:pt>
                <c:pt idx="4301">
                  <c:v>44.418900000000001</c:v>
                </c:pt>
                <c:pt idx="4302">
                  <c:v>44.418900000000001</c:v>
                </c:pt>
                <c:pt idx="4303">
                  <c:v>44.407899999999998</c:v>
                </c:pt>
                <c:pt idx="4304">
                  <c:v>44.407899999999998</c:v>
                </c:pt>
                <c:pt idx="4305">
                  <c:v>44.407899999999998</c:v>
                </c:pt>
                <c:pt idx="4306">
                  <c:v>44.407899999999998</c:v>
                </c:pt>
                <c:pt idx="4307">
                  <c:v>44.407899999999998</c:v>
                </c:pt>
                <c:pt idx="4308">
                  <c:v>44.407899999999998</c:v>
                </c:pt>
                <c:pt idx="4309">
                  <c:v>44.407899999999998</c:v>
                </c:pt>
                <c:pt idx="4310">
                  <c:v>44.407899999999998</c:v>
                </c:pt>
                <c:pt idx="4311">
                  <c:v>44.407899999999998</c:v>
                </c:pt>
                <c:pt idx="4312">
                  <c:v>44.397500000000001</c:v>
                </c:pt>
                <c:pt idx="4313">
                  <c:v>44.397500000000001</c:v>
                </c:pt>
                <c:pt idx="4314">
                  <c:v>44.397500000000001</c:v>
                </c:pt>
                <c:pt idx="4315">
                  <c:v>44.397500000000001</c:v>
                </c:pt>
                <c:pt idx="4316">
                  <c:v>44.397500000000001</c:v>
                </c:pt>
                <c:pt idx="4317">
                  <c:v>44.386499999999998</c:v>
                </c:pt>
                <c:pt idx="4318">
                  <c:v>44.386499999999998</c:v>
                </c:pt>
                <c:pt idx="4319">
                  <c:v>44.386499999999998</c:v>
                </c:pt>
                <c:pt idx="4320">
                  <c:v>44.386499999999998</c:v>
                </c:pt>
                <c:pt idx="4321">
                  <c:v>44.386499999999998</c:v>
                </c:pt>
                <c:pt idx="4322">
                  <c:v>44.376199999999997</c:v>
                </c:pt>
                <c:pt idx="4323">
                  <c:v>44.376199999999997</c:v>
                </c:pt>
                <c:pt idx="4324">
                  <c:v>44.376199999999997</c:v>
                </c:pt>
                <c:pt idx="4325">
                  <c:v>44.376199999999997</c:v>
                </c:pt>
                <c:pt idx="4326">
                  <c:v>44.376199999999997</c:v>
                </c:pt>
                <c:pt idx="4327">
                  <c:v>44.376199999999997</c:v>
                </c:pt>
                <c:pt idx="4328">
                  <c:v>44.376199999999997</c:v>
                </c:pt>
                <c:pt idx="4329">
                  <c:v>44.376199999999997</c:v>
                </c:pt>
                <c:pt idx="4330">
                  <c:v>44.376199999999997</c:v>
                </c:pt>
                <c:pt idx="4331">
                  <c:v>44.365900000000003</c:v>
                </c:pt>
                <c:pt idx="4332">
                  <c:v>44.365900000000003</c:v>
                </c:pt>
                <c:pt idx="4333">
                  <c:v>44.365900000000003</c:v>
                </c:pt>
                <c:pt idx="4334">
                  <c:v>44.365900000000003</c:v>
                </c:pt>
                <c:pt idx="4335">
                  <c:v>44.365900000000003</c:v>
                </c:pt>
                <c:pt idx="4336">
                  <c:v>44.354499999999987</c:v>
                </c:pt>
                <c:pt idx="4337">
                  <c:v>44.354499999999987</c:v>
                </c:pt>
                <c:pt idx="4338">
                  <c:v>44.354499999999987</c:v>
                </c:pt>
                <c:pt idx="4339">
                  <c:v>44.354499999999987</c:v>
                </c:pt>
                <c:pt idx="4340">
                  <c:v>44.354499999999987</c:v>
                </c:pt>
                <c:pt idx="4341">
                  <c:v>44.354499999999987</c:v>
                </c:pt>
                <c:pt idx="4342">
                  <c:v>44.354499999999987</c:v>
                </c:pt>
                <c:pt idx="4343">
                  <c:v>44.354499999999987</c:v>
                </c:pt>
                <c:pt idx="4344">
                  <c:v>44.354499999999987</c:v>
                </c:pt>
                <c:pt idx="4345">
                  <c:v>44.354499999999987</c:v>
                </c:pt>
                <c:pt idx="4346">
                  <c:v>44.3444</c:v>
                </c:pt>
                <c:pt idx="4347">
                  <c:v>44.3444</c:v>
                </c:pt>
                <c:pt idx="4348">
                  <c:v>44.3444</c:v>
                </c:pt>
                <c:pt idx="4349">
                  <c:v>44.3444</c:v>
                </c:pt>
                <c:pt idx="4350">
                  <c:v>44.3444</c:v>
                </c:pt>
                <c:pt idx="4351">
                  <c:v>44.3444</c:v>
                </c:pt>
                <c:pt idx="4352">
                  <c:v>44.3444</c:v>
                </c:pt>
                <c:pt idx="4353">
                  <c:v>44.3444</c:v>
                </c:pt>
                <c:pt idx="4354">
                  <c:v>44.3444</c:v>
                </c:pt>
                <c:pt idx="4355">
                  <c:v>44.334099999999999</c:v>
                </c:pt>
                <c:pt idx="4356">
                  <c:v>44.334099999999999</c:v>
                </c:pt>
                <c:pt idx="4357">
                  <c:v>44.334099999999999</c:v>
                </c:pt>
                <c:pt idx="4358">
                  <c:v>44.334099999999999</c:v>
                </c:pt>
                <c:pt idx="4359">
                  <c:v>44.334099999999999</c:v>
                </c:pt>
                <c:pt idx="4360">
                  <c:v>44.334099999999999</c:v>
                </c:pt>
                <c:pt idx="4361">
                  <c:v>44.334099999999999</c:v>
                </c:pt>
                <c:pt idx="4362">
                  <c:v>44.334099999999999</c:v>
                </c:pt>
                <c:pt idx="4363">
                  <c:v>44.334099999999999</c:v>
                </c:pt>
                <c:pt idx="4364">
                  <c:v>44.334099999999999</c:v>
                </c:pt>
                <c:pt idx="4365">
                  <c:v>44.323500000000003</c:v>
                </c:pt>
                <c:pt idx="4366">
                  <c:v>44.323500000000003</c:v>
                </c:pt>
                <c:pt idx="4367">
                  <c:v>44.323500000000003</c:v>
                </c:pt>
                <c:pt idx="4368">
                  <c:v>44.323500000000003</c:v>
                </c:pt>
                <c:pt idx="4369">
                  <c:v>44.323500000000003</c:v>
                </c:pt>
                <c:pt idx="4370">
                  <c:v>44.323500000000003</c:v>
                </c:pt>
                <c:pt idx="4371">
                  <c:v>44.323500000000003</c:v>
                </c:pt>
                <c:pt idx="4372">
                  <c:v>44.323500000000003</c:v>
                </c:pt>
                <c:pt idx="4373">
                  <c:v>44.323500000000003</c:v>
                </c:pt>
                <c:pt idx="4374">
                  <c:v>44.312199999999997</c:v>
                </c:pt>
                <c:pt idx="4375">
                  <c:v>44.312199999999997</c:v>
                </c:pt>
                <c:pt idx="4376">
                  <c:v>44.312199999999997</c:v>
                </c:pt>
                <c:pt idx="4377">
                  <c:v>44.312199999999997</c:v>
                </c:pt>
                <c:pt idx="4378">
                  <c:v>44.312199999999997</c:v>
                </c:pt>
                <c:pt idx="4379">
                  <c:v>44.301400000000001</c:v>
                </c:pt>
                <c:pt idx="4380">
                  <c:v>44.301400000000001</c:v>
                </c:pt>
                <c:pt idx="4381">
                  <c:v>44.301400000000001</c:v>
                </c:pt>
                <c:pt idx="4382">
                  <c:v>44.301400000000001</c:v>
                </c:pt>
                <c:pt idx="4383">
                  <c:v>44.301400000000001</c:v>
                </c:pt>
                <c:pt idx="4384">
                  <c:v>44.301400000000001</c:v>
                </c:pt>
                <c:pt idx="4385">
                  <c:v>44.301400000000001</c:v>
                </c:pt>
                <c:pt idx="4386">
                  <c:v>44.301400000000001</c:v>
                </c:pt>
                <c:pt idx="4387">
                  <c:v>44.301400000000001</c:v>
                </c:pt>
                <c:pt idx="4388">
                  <c:v>44.301400000000001</c:v>
                </c:pt>
                <c:pt idx="4389">
                  <c:v>44.301400000000001</c:v>
                </c:pt>
                <c:pt idx="4390">
                  <c:v>44.301400000000001</c:v>
                </c:pt>
                <c:pt idx="4391">
                  <c:v>44.301400000000001</c:v>
                </c:pt>
                <c:pt idx="4392">
                  <c:v>44.301400000000001</c:v>
                </c:pt>
                <c:pt idx="4393">
                  <c:v>44.290300000000002</c:v>
                </c:pt>
                <c:pt idx="4394">
                  <c:v>44.290300000000002</c:v>
                </c:pt>
                <c:pt idx="4395">
                  <c:v>44.290300000000002</c:v>
                </c:pt>
                <c:pt idx="4396">
                  <c:v>44.290300000000002</c:v>
                </c:pt>
                <c:pt idx="4397">
                  <c:v>44.290300000000002</c:v>
                </c:pt>
                <c:pt idx="4398">
                  <c:v>44.290300000000002</c:v>
                </c:pt>
                <c:pt idx="4399">
                  <c:v>44.290300000000002</c:v>
                </c:pt>
                <c:pt idx="4400">
                  <c:v>44.290300000000002</c:v>
                </c:pt>
                <c:pt idx="4401">
                  <c:v>44.290300000000002</c:v>
                </c:pt>
                <c:pt idx="4402">
                  <c:v>44.280099999999997</c:v>
                </c:pt>
                <c:pt idx="4403">
                  <c:v>44.280099999999997</c:v>
                </c:pt>
                <c:pt idx="4404">
                  <c:v>44.280099999999997</c:v>
                </c:pt>
                <c:pt idx="4405">
                  <c:v>44.280099999999997</c:v>
                </c:pt>
                <c:pt idx="4406">
                  <c:v>44.280099999999997</c:v>
                </c:pt>
                <c:pt idx="4407">
                  <c:v>44.280099999999997</c:v>
                </c:pt>
                <c:pt idx="4408">
                  <c:v>44.280099999999997</c:v>
                </c:pt>
                <c:pt idx="4409">
                  <c:v>44.280099999999997</c:v>
                </c:pt>
                <c:pt idx="4410">
                  <c:v>44.280099999999997</c:v>
                </c:pt>
                <c:pt idx="4411">
                  <c:v>44.280099999999997</c:v>
                </c:pt>
                <c:pt idx="4412">
                  <c:v>44.269200000000012</c:v>
                </c:pt>
                <c:pt idx="4413">
                  <c:v>44.269200000000012</c:v>
                </c:pt>
                <c:pt idx="4414">
                  <c:v>44.269200000000012</c:v>
                </c:pt>
                <c:pt idx="4415">
                  <c:v>44.269200000000012</c:v>
                </c:pt>
                <c:pt idx="4416">
                  <c:v>44.269200000000012</c:v>
                </c:pt>
                <c:pt idx="4417">
                  <c:v>44.269200000000012</c:v>
                </c:pt>
                <c:pt idx="4418">
                  <c:v>44.269200000000012</c:v>
                </c:pt>
                <c:pt idx="4419">
                  <c:v>44.269200000000012</c:v>
                </c:pt>
                <c:pt idx="4420">
                  <c:v>44.269200000000012</c:v>
                </c:pt>
                <c:pt idx="4421">
                  <c:v>44.269200000000012</c:v>
                </c:pt>
                <c:pt idx="4422">
                  <c:v>44.269200000000012</c:v>
                </c:pt>
                <c:pt idx="4423">
                  <c:v>44.269200000000012</c:v>
                </c:pt>
                <c:pt idx="4424">
                  <c:v>44.269200000000012</c:v>
                </c:pt>
                <c:pt idx="4425">
                  <c:v>44.269200000000012</c:v>
                </c:pt>
                <c:pt idx="4426">
                  <c:v>44.258499999999998</c:v>
                </c:pt>
                <c:pt idx="4427">
                  <c:v>44.258499999999998</c:v>
                </c:pt>
                <c:pt idx="4428">
                  <c:v>44.258499999999998</c:v>
                </c:pt>
                <c:pt idx="4429">
                  <c:v>44.258499999999998</c:v>
                </c:pt>
                <c:pt idx="4430">
                  <c:v>44.258499999999998</c:v>
                </c:pt>
                <c:pt idx="4431">
                  <c:v>44.258499999999998</c:v>
                </c:pt>
                <c:pt idx="4432">
                  <c:v>44.258499999999998</c:v>
                </c:pt>
                <c:pt idx="4433">
                  <c:v>44.258499999999998</c:v>
                </c:pt>
                <c:pt idx="4434">
                  <c:v>44.258499999999998</c:v>
                </c:pt>
                <c:pt idx="4435">
                  <c:v>44.247800000000012</c:v>
                </c:pt>
                <c:pt idx="4436">
                  <c:v>44.247800000000012</c:v>
                </c:pt>
                <c:pt idx="4437">
                  <c:v>44.247800000000012</c:v>
                </c:pt>
                <c:pt idx="4438">
                  <c:v>44.247800000000012</c:v>
                </c:pt>
                <c:pt idx="4439">
                  <c:v>44.247800000000012</c:v>
                </c:pt>
                <c:pt idx="4440">
                  <c:v>44.247800000000012</c:v>
                </c:pt>
                <c:pt idx="4441">
                  <c:v>44.247800000000012</c:v>
                </c:pt>
                <c:pt idx="4442">
                  <c:v>44.247800000000012</c:v>
                </c:pt>
                <c:pt idx="4443">
                  <c:v>44.247800000000012</c:v>
                </c:pt>
                <c:pt idx="4444">
                  <c:v>44.247800000000012</c:v>
                </c:pt>
                <c:pt idx="4445">
                  <c:v>44.247800000000012</c:v>
                </c:pt>
                <c:pt idx="4446">
                  <c:v>44.247800000000012</c:v>
                </c:pt>
                <c:pt idx="4447">
                  <c:v>44.247800000000012</c:v>
                </c:pt>
                <c:pt idx="4448">
                  <c:v>44.247800000000012</c:v>
                </c:pt>
                <c:pt idx="4449">
                  <c:v>44.247800000000012</c:v>
                </c:pt>
                <c:pt idx="4450">
                  <c:v>44.237499999999997</c:v>
                </c:pt>
                <c:pt idx="4451">
                  <c:v>44.237499999999997</c:v>
                </c:pt>
                <c:pt idx="4452">
                  <c:v>44.237499999999997</c:v>
                </c:pt>
                <c:pt idx="4453">
                  <c:v>44.237499999999997</c:v>
                </c:pt>
                <c:pt idx="4454">
                  <c:v>44.237499999999997</c:v>
                </c:pt>
                <c:pt idx="4455">
                  <c:v>44.237499999999997</c:v>
                </c:pt>
                <c:pt idx="4456">
                  <c:v>44.237499999999997</c:v>
                </c:pt>
                <c:pt idx="4457">
                  <c:v>44.237499999999997</c:v>
                </c:pt>
                <c:pt idx="4458">
                  <c:v>44.237499999999997</c:v>
                </c:pt>
                <c:pt idx="4459">
                  <c:v>44.237499999999997</c:v>
                </c:pt>
                <c:pt idx="4460">
                  <c:v>44.237499999999997</c:v>
                </c:pt>
                <c:pt idx="4461">
                  <c:v>44.237499999999997</c:v>
                </c:pt>
                <c:pt idx="4462">
                  <c:v>44.237499999999997</c:v>
                </c:pt>
                <c:pt idx="4463">
                  <c:v>44.237499999999997</c:v>
                </c:pt>
                <c:pt idx="4464">
                  <c:v>44.227000000000011</c:v>
                </c:pt>
                <c:pt idx="4465">
                  <c:v>44.227000000000011</c:v>
                </c:pt>
                <c:pt idx="4466">
                  <c:v>44.227000000000011</c:v>
                </c:pt>
                <c:pt idx="4467">
                  <c:v>44.227000000000011</c:v>
                </c:pt>
                <c:pt idx="4468">
                  <c:v>44.227000000000011</c:v>
                </c:pt>
                <c:pt idx="4469">
                  <c:v>44.227000000000011</c:v>
                </c:pt>
                <c:pt idx="4470">
                  <c:v>44.227000000000011</c:v>
                </c:pt>
                <c:pt idx="4471">
                  <c:v>44.227000000000011</c:v>
                </c:pt>
                <c:pt idx="4472">
                  <c:v>44.227000000000011</c:v>
                </c:pt>
                <c:pt idx="4473">
                  <c:v>44.2164</c:v>
                </c:pt>
                <c:pt idx="4474">
                  <c:v>44.2164</c:v>
                </c:pt>
                <c:pt idx="4475">
                  <c:v>44.2164</c:v>
                </c:pt>
                <c:pt idx="4476">
                  <c:v>44.2164</c:v>
                </c:pt>
                <c:pt idx="4477">
                  <c:v>44.2164</c:v>
                </c:pt>
                <c:pt idx="4478">
                  <c:v>44.2164</c:v>
                </c:pt>
                <c:pt idx="4479">
                  <c:v>44.2164</c:v>
                </c:pt>
                <c:pt idx="4480">
                  <c:v>44.2164</c:v>
                </c:pt>
                <c:pt idx="4481">
                  <c:v>44.2164</c:v>
                </c:pt>
                <c:pt idx="4482">
                  <c:v>44.2164</c:v>
                </c:pt>
                <c:pt idx="4483">
                  <c:v>44.2164</c:v>
                </c:pt>
                <c:pt idx="4484">
                  <c:v>44.2164</c:v>
                </c:pt>
                <c:pt idx="4485">
                  <c:v>44.2164</c:v>
                </c:pt>
                <c:pt idx="4486">
                  <c:v>44.2164</c:v>
                </c:pt>
                <c:pt idx="4487">
                  <c:v>44.2164</c:v>
                </c:pt>
                <c:pt idx="4488">
                  <c:v>44.2059</c:v>
                </c:pt>
                <c:pt idx="4489">
                  <c:v>44.2059</c:v>
                </c:pt>
                <c:pt idx="4490">
                  <c:v>44.2059</c:v>
                </c:pt>
                <c:pt idx="4491">
                  <c:v>44.2059</c:v>
                </c:pt>
                <c:pt idx="4492">
                  <c:v>44.2059</c:v>
                </c:pt>
                <c:pt idx="4493">
                  <c:v>44.2059</c:v>
                </c:pt>
                <c:pt idx="4494">
                  <c:v>44.2059</c:v>
                </c:pt>
                <c:pt idx="4495">
                  <c:v>44.2059</c:v>
                </c:pt>
                <c:pt idx="4496">
                  <c:v>44.2059</c:v>
                </c:pt>
                <c:pt idx="4497">
                  <c:v>44.2059</c:v>
                </c:pt>
                <c:pt idx="4498">
                  <c:v>44.2059</c:v>
                </c:pt>
                <c:pt idx="4499">
                  <c:v>44.2059</c:v>
                </c:pt>
                <c:pt idx="4500">
                  <c:v>44.2059</c:v>
                </c:pt>
                <c:pt idx="4501">
                  <c:v>44.2059</c:v>
                </c:pt>
                <c:pt idx="4502">
                  <c:v>44.2059</c:v>
                </c:pt>
                <c:pt idx="4503">
                  <c:v>44.2059</c:v>
                </c:pt>
                <c:pt idx="4504">
                  <c:v>44.2059</c:v>
                </c:pt>
                <c:pt idx="4505">
                  <c:v>44.2059</c:v>
                </c:pt>
                <c:pt idx="4506">
                  <c:v>44.195600000000013</c:v>
                </c:pt>
                <c:pt idx="4507">
                  <c:v>44.195600000000013</c:v>
                </c:pt>
                <c:pt idx="4508">
                  <c:v>44.195600000000013</c:v>
                </c:pt>
                <c:pt idx="4509">
                  <c:v>44.195600000000013</c:v>
                </c:pt>
                <c:pt idx="4510">
                  <c:v>44.195600000000013</c:v>
                </c:pt>
                <c:pt idx="4511">
                  <c:v>44.195600000000013</c:v>
                </c:pt>
                <c:pt idx="4512">
                  <c:v>44.195600000000013</c:v>
                </c:pt>
                <c:pt idx="4513">
                  <c:v>44.195600000000013</c:v>
                </c:pt>
                <c:pt idx="4514">
                  <c:v>44.195600000000013</c:v>
                </c:pt>
                <c:pt idx="4515">
                  <c:v>44.195600000000013</c:v>
                </c:pt>
                <c:pt idx="4516">
                  <c:v>44.184699999999999</c:v>
                </c:pt>
                <c:pt idx="4517">
                  <c:v>44.184699999999999</c:v>
                </c:pt>
                <c:pt idx="4518">
                  <c:v>44.184699999999999</c:v>
                </c:pt>
                <c:pt idx="4519">
                  <c:v>44.184699999999999</c:v>
                </c:pt>
                <c:pt idx="4520">
                  <c:v>44.184699999999999</c:v>
                </c:pt>
                <c:pt idx="4521">
                  <c:v>44.184699999999999</c:v>
                </c:pt>
                <c:pt idx="4522">
                  <c:v>44.184699999999999</c:v>
                </c:pt>
                <c:pt idx="4523">
                  <c:v>44.184699999999999</c:v>
                </c:pt>
                <c:pt idx="4524">
                  <c:v>44.184699999999999</c:v>
                </c:pt>
                <c:pt idx="4525">
                  <c:v>44.184699999999999</c:v>
                </c:pt>
                <c:pt idx="4526">
                  <c:v>44.184699999999999</c:v>
                </c:pt>
                <c:pt idx="4527">
                  <c:v>44.184699999999999</c:v>
                </c:pt>
                <c:pt idx="4528">
                  <c:v>44.184699999999999</c:v>
                </c:pt>
                <c:pt idx="4529">
                  <c:v>44.184699999999999</c:v>
                </c:pt>
                <c:pt idx="4530">
                  <c:v>44.184699999999999</c:v>
                </c:pt>
                <c:pt idx="4531">
                  <c:v>44.184699999999999</c:v>
                </c:pt>
                <c:pt idx="4532">
                  <c:v>44.184699999999999</c:v>
                </c:pt>
                <c:pt idx="4533">
                  <c:v>44.184699999999999</c:v>
                </c:pt>
                <c:pt idx="4534">
                  <c:v>44.184699999999999</c:v>
                </c:pt>
                <c:pt idx="4535">
                  <c:v>44.174600000000012</c:v>
                </c:pt>
                <c:pt idx="4536">
                  <c:v>44.174600000000012</c:v>
                </c:pt>
                <c:pt idx="4537">
                  <c:v>44.174600000000012</c:v>
                </c:pt>
                <c:pt idx="4538">
                  <c:v>44.174600000000012</c:v>
                </c:pt>
                <c:pt idx="4539">
                  <c:v>44.174600000000012</c:v>
                </c:pt>
                <c:pt idx="4540">
                  <c:v>44.174600000000012</c:v>
                </c:pt>
                <c:pt idx="4541">
                  <c:v>44.174600000000012</c:v>
                </c:pt>
                <c:pt idx="4542">
                  <c:v>44.174600000000012</c:v>
                </c:pt>
                <c:pt idx="4543">
                  <c:v>44.174600000000012</c:v>
                </c:pt>
                <c:pt idx="4544">
                  <c:v>44.197099999999999</c:v>
                </c:pt>
                <c:pt idx="4545">
                  <c:v>44.197099999999999</c:v>
                </c:pt>
                <c:pt idx="4546">
                  <c:v>44.197099999999999</c:v>
                </c:pt>
                <c:pt idx="4547">
                  <c:v>44.197099999999999</c:v>
                </c:pt>
                <c:pt idx="4548">
                  <c:v>44.197099999999999</c:v>
                </c:pt>
                <c:pt idx="4549">
                  <c:v>44.207999999999998</c:v>
                </c:pt>
                <c:pt idx="4550">
                  <c:v>44.207999999999998</c:v>
                </c:pt>
                <c:pt idx="4551">
                  <c:v>44.207999999999998</c:v>
                </c:pt>
                <c:pt idx="4552">
                  <c:v>44.207999999999998</c:v>
                </c:pt>
                <c:pt idx="4553">
                  <c:v>44.207999999999998</c:v>
                </c:pt>
                <c:pt idx="4554">
                  <c:v>44.219800000000014</c:v>
                </c:pt>
                <c:pt idx="4555">
                  <c:v>44.219800000000014</c:v>
                </c:pt>
                <c:pt idx="4556">
                  <c:v>44.219800000000014</c:v>
                </c:pt>
                <c:pt idx="4557">
                  <c:v>44.219800000000014</c:v>
                </c:pt>
                <c:pt idx="4558">
                  <c:v>44.219800000000014</c:v>
                </c:pt>
                <c:pt idx="4559">
                  <c:v>44.232600000000012</c:v>
                </c:pt>
                <c:pt idx="4560">
                  <c:v>44.232600000000012</c:v>
                </c:pt>
                <c:pt idx="4561">
                  <c:v>44.232600000000012</c:v>
                </c:pt>
                <c:pt idx="4562">
                  <c:v>44.232600000000012</c:v>
                </c:pt>
                <c:pt idx="4563">
                  <c:v>44.244100000000003</c:v>
                </c:pt>
                <c:pt idx="4564">
                  <c:v>44.244100000000003</c:v>
                </c:pt>
                <c:pt idx="4565">
                  <c:v>44.244100000000003</c:v>
                </c:pt>
                <c:pt idx="4566">
                  <c:v>44.244100000000003</c:v>
                </c:pt>
                <c:pt idx="4567">
                  <c:v>44.244100000000003</c:v>
                </c:pt>
                <c:pt idx="4568">
                  <c:v>44.255699999999997</c:v>
                </c:pt>
                <c:pt idx="4569">
                  <c:v>44.255699999999997</c:v>
                </c:pt>
                <c:pt idx="4570">
                  <c:v>44.255699999999997</c:v>
                </c:pt>
                <c:pt idx="4571">
                  <c:v>44.255699999999997</c:v>
                </c:pt>
                <c:pt idx="4572">
                  <c:v>44.255699999999997</c:v>
                </c:pt>
                <c:pt idx="4573">
                  <c:v>44.267200000000003</c:v>
                </c:pt>
                <c:pt idx="4574">
                  <c:v>44.267200000000003</c:v>
                </c:pt>
                <c:pt idx="4575">
                  <c:v>44.267200000000003</c:v>
                </c:pt>
                <c:pt idx="4576">
                  <c:v>44.267200000000003</c:v>
                </c:pt>
                <c:pt idx="4577">
                  <c:v>44.267200000000003</c:v>
                </c:pt>
                <c:pt idx="4578">
                  <c:v>44.278300000000002</c:v>
                </c:pt>
                <c:pt idx="4579">
                  <c:v>44.278300000000002</c:v>
                </c:pt>
                <c:pt idx="4580">
                  <c:v>44.278300000000002</c:v>
                </c:pt>
                <c:pt idx="4581">
                  <c:v>44.278300000000002</c:v>
                </c:pt>
                <c:pt idx="4582">
                  <c:v>44.290400000000012</c:v>
                </c:pt>
                <c:pt idx="4583">
                  <c:v>44.290400000000012</c:v>
                </c:pt>
                <c:pt idx="4584">
                  <c:v>44.290400000000012</c:v>
                </c:pt>
                <c:pt idx="4585">
                  <c:v>44.290400000000012</c:v>
                </c:pt>
                <c:pt idx="4586">
                  <c:v>44.290400000000012</c:v>
                </c:pt>
                <c:pt idx="4587">
                  <c:v>44.303199999999997</c:v>
                </c:pt>
                <c:pt idx="4588">
                  <c:v>44.303199999999997</c:v>
                </c:pt>
                <c:pt idx="4589">
                  <c:v>44.303199999999997</c:v>
                </c:pt>
                <c:pt idx="4590">
                  <c:v>44.303199999999997</c:v>
                </c:pt>
                <c:pt idx="4591">
                  <c:v>44.303199999999997</c:v>
                </c:pt>
                <c:pt idx="4592">
                  <c:v>44.315199999999997</c:v>
                </c:pt>
                <c:pt idx="4593">
                  <c:v>44.315199999999997</c:v>
                </c:pt>
                <c:pt idx="4594">
                  <c:v>44.315199999999997</c:v>
                </c:pt>
                <c:pt idx="4595">
                  <c:v>44.315199999999997</c:v>
                </c:pt>
                <c:pt idx="4596">
                  <c:v>44.326000000000001</c:v>
                </c:pt>
                <c:pt idx="4597">
                  <c:v>44.326000000000001</c:v>
                </c:pt>
                <c:pt idx="4598">
                  <c:v>44.326000000000001</c:v>
                </c:pt>
                <c:pt idx="4599">
                  <c:v>44.326000000000001</c:v>
                </c:pt>
                <c:pt idx="4600">
                  <c:v>44.326000000000001</c:v>
                </c:pt>
                <c:pt idx="4601">
                  <c:v>44.326000000000001</c:v>
                </c:pt>
                <c:pt idx="4602">
                  <c:v>44.326000000000001</c:v>
                </c:pt>
                <c:pt idx="4603">
                  <c:v>44.326000000000001</c:v>
                </c:pt>
                <c:pt idx="4604">
                  <c:v>44.326000000000001</c:v>
                </c:pt>
                <c:pt idx="4605">
                  <c:v>44.326000000000001</c:v>
                </c:pt>
                <c:pt idx="4606">
                  <c:v>44.338099999999997</c:v>
                </c:pt>
                <c:pt idx="4607">
                  <c:v>44.338099999999997</c:v>
                </c:pt>
                <c:pt idx="4608">
                  <c:v>44.338099999999997</c:v>
                </c:pt>
                <c:pt idx="4609">
                  <c:v>44.338099999999997</c:v>
                </c:pt>
                <c:pt idx="4610">
                  <c:v>44.338099999999997</c:v>
                </c:pt>
                <c:pt idx="4611">
                  <c:v>44.349499999999999</c:v>
                </c:pt>
                <c:pt idx="4612">
                  <c:v>44.349499999999999</c:v>
                </c:pt>
                <c:pt idx="4613">
                  <c:v>44.349499999999999</c:v>
                </c:pt>
                <c:pt idx="4614">
                  <c:v>44.349499999999999</c:v>
                </c:pt>
                <c:pt idx="4615">
                  <c:v>44.349499999999999</c:v>
                </c:pt>
                <c:pt idx="4616">
                  <c:v>44.349499999999999</c:v>
                </c:pt>
                <c:pt idx="4617">
                  <c:v>44.349499999999999</c:v>
                </c:pt>
                <c:pt idx="4618">
                  <c:v>44.349499999999999</c:v>
                </c:pt>
                <c:pt idx="4619">
                  <c:v>44.349499999999999</c:v>
                </c:pt>
                <c:pt idx="4620">
                  <c:v>44.360600000000012</c:v>
                </c:pt>
                <c:pt idx="4621">
                  <c:v>44.360600000000012</c:v>
                </c:pt>
                <c:pt idx="4622">
                  <c:v>44.360600000000012</c:v>
                </c:pt>
                <c:pt idx="4623">
                  <c:v>44.360600000000012</c:v>
                </c:pt>
                <c:pt idx="4624">
                  <c:v>44.360600000000012</c:v>
                </c:pt>
                <c:pt idx="4625">
                  <c:v>44.360600000000012</c:v>
                </c:pt>
                <c:pt idx="4626">
                  <c:v>44.360600000000012</c:v>
                </c:pt>
                <c:pt idx="4627">
                  <c:v>44.360600000000012</c:v>
                </c:pt>
                <c:pt idx="4628">
                  <c:v>44.360600000000012</c:v>
                </c:pt>
                <c:pt idx="4629">
                  <c:v>44.360600000000012</c:v>
                </c:pt>
                <c:pt idx="4630">
                  <c:v>44.371699999999997</c:v>
                </c:pt>
                <c:pt idx="4631">
                  <c:v>44.371699999999997</c:v>
                </c:pt>
                <c:pt idx="4632">
                  <c:v>44.371699999999997</c:v>
                </c:pt>
                <c:pt idx="4633">
                  <c:v>44.371699999999997</c:v>
                </c:pt>
                <c:pt idx="4634">
                  <c:v>44.371699999999997</c:v>
                </c:pt>
                <c:pt idx="4635">
                  <c:v>44.371699999999997</c:v>
                </c:pt>
                <c:pt idx="4636">
                  <c:v>44.371699999999997</c:v>
                </c:pt>
                <c:pt idx="4637">
                  <c:v>44.371699999999997</c:v>
                </c:pt>
                <c:pt idx="4638">
                  <c:v>44.371699999999997</c:v>
                </c:pt>
                <c:pt idx="4639">
                  <c:v>44.371699999999997</c:v>
                </c:pt>
                <c:pt idx="4640">
                  <c:v>44.371699999999997</c:v>
                </c:pt>
                <c:pt idx="4641">
                  <c:v>44.371699999999997</c:v>
                </c:pt>
                <c:pt idx="4642">
                  <c:v>44.371699999999997</c:v>
                </c:pt>
                <c:pt idx="4643">
                  <c:v>44.371699999999997</c:v>
                </c:pt>
                <c:pt idx="4644">
                  <c:v>44.371699999999997</c:v>
                </c:pt>
                <c:pt idx="4645">
                  <c:v>44.371699999999997</c:v>
                </c:pt>
                <c:pt idx="4646">
                  <c:v>44.371699999999997</c:v>
                </c:pt>
                <c:pt idx="4647">
                  <c:v>44.371699999999997</c:v>
                </c:pt>
                <c:pt idx="4648">
                  <c:v>44.3611</c:v>
                </c:pt>
                <c:pt idx="4649">
                  <c:v>44.3611</c:v>
                </c:pt>
                <c:pt idx="4650">
                  <c:v>44.3611</c:v>
                </c:pt>
                <c:pt idx="4651">
                  <c:v>44.3611</c:v>
                </c:pt>
                <c:pt idx="4652">
                  <c:v>44.3611</c:v>
                </c:pt>
                <c:pt idx="4653">
                  <c:v>44.3611</c:v>
                </c:pt>
                <c:pt idx="4654">
                  <c:v>44.3611</c:v>
                </c:pt>
                <c:pt idx="4655">
                  <c:v>44.3611</c:v>
                </c:pt>
                <c:pt idx="4656">
                  <c:v>44.3611</c:v>
                </c:pt>
                <c:pt idx="4657">
                  <c:v>44.3611</c:v>
                </c:pt>
                <c:pt idx="4658">
                  <c:v>44.3611</c:v>
                </c:pt>
                <c:pt idx="4659">
                  <c:v>44.3611</c:v>
                </c:pt>
                <c:pt idx="4660">
                  <c:v>44.3611</c:v>
                </c:pt>
                <c:pt idx="4661">
                  <c:v>44.3611</c:v>
                </c:pt>
                <c:pt idx="4662">
                  <c:v>44.3611</c:v>
                </c:pt>
                <c:pt idx="4663">
                  <c:v>44.350999999999999</c:v>
                </c:pt>
                <c:pt idx="4664">
                  <c:v>44.350999999999999</c:v>
                </c:pt>
                <c:pt idx="4665">
                  <c:v>44.350999999999999</c:v>
                </c:pt>
                <c:pt idx="4666">
                  <c:v>44.350999999999999</c:v>
                </c:pt>
                <c:pt idx="4667">
                  <c:v>44.350999999999999</c:v>
                </c:pt>
                <c:pt idx="4668">
                  <c:v>44.350999999999999</c:v>
                </c:pt>
                <c:pt idx="4669">
                  <c:v>44.350999999999999</c:v>
                </c:pt>
                <c:pt idx="4670">
                  <c:v>44.350999999999999</c:v>
                </c:pt>
                <c:pt idx="4671">
                  <c:v>44.350999999999999</c:v>
                </c:pt>
                <c:pt idx="4672">
                  <c:v>44.350999999999999</c:v>
                </c:pt>
                <c:pt idx="4673">
                  <c:v>44.350999999999999</c:v>
                </c:pt>
                <c:pt idx="4674">
                  <c:v>44.350999999999999</c:v>
                </c:pt>
                <c:pt idx="4675">
                  <c:v>44.350999999999999</c:v>
                </c:pt>
                <c:pt idx="4676">
                  <c:v>44.350999999999999</c:v>
                </c:pt>
                <c:pt idx="4677">
                  <c:v>44.350999999999999</c:v>
                </c:pt>
                <c:pt idx="4678">
                  <c:v>44.350999999999999</c:v>
                </c:pt>
                <c:pt idx="4679">
                  <c:v>44.350999999999999</c:v>
                </c:pt>
                <c:pt idx="4680">
                  <c:v>44.350999999999999</c:v>
                </c:pt>
                <c:pt idx="4681">
                  <c:v>44.350999999999999</c:v>
                </c:pt>
                <c:pt idx="4682">
                  <c:v>44.361899999999999</c:v>
                </c:pt>
                <c:pt idx="4683">
                  <c:v>44.361899999999999</c:v>
                </c:pt>
                <c:pt idx="4684">
                  <c:v>44.361899999999999</c:v>
                </c:pt>
                <c:pt idx="4685">
                  <c:v>44.361899999999999</c:v>
                </c:pt>
                <c:pt idx="4686">
                  <c:v>44.372200000000007</c:v>
                </c:pt>
                <c:pt idx="4687">
                  <c:v>44.372200000000007</c:v>
                </c:pt>
                <c:pt idx="4688">
                  <c:v>44.372200000000007</c:v>
                </c:pt>
                <c:pt idx="4689">
                  <c:v>44.372200000000007</c:v>
                </c:pt>
                <c:pt idx="4690">
                  <c:v>44.372200000000007</c:v>
                </c:pt>
                <c:pt idx="4691">
                  <c:v>44.372200000000007</c:v>
                </c:pt>
                <c:pt idx="4692">
                  <c:v>44.372200000000007</c:v>
                </c:pt>
                <c:pt idx="4693">
                  <c:v>44.372200000000007</c:v>
                </c:pt>
                <c:pt idx="4694">
                  <c:v>44.372200000000007</c:v>
                </c:pt>
                <c:pt idx="4695">
                  <c:v>44.372200000000007</c:v>
                </c:pt>
                <c:pt idx="4696">
                  <c:v>44.372200000000007</c:v>
                </c:pt>
                <c:pt idx="4697">
                  <c:v>44.372200000000007</c:v>
                </c:pt>
                <c:pt idx="4698">
                  <c:v>44.372200000000007</c:v>
                </c:pt>
                <c:pt idx="4699">
                  <c:v>44.372200000000007</c:v>
                </c:pt>
                <c:pt idx="4700">
                  <c:v>44.372200000000007</c:v>
                </c:pt>
                <c:pt idx="4701">
                  <c:v>44.3827</c:v>
                </c:pt>
                <c:pt idx="4702">
                  <c:v>44.3827</c:v>
                </c:pt>
                <c:pt idx="4703">
                  <c:v>44.3827</c:v>
                </c:pt>
                <c:pt idx="4704">
                  <c:v>44.3827</c:v>
                </c:pt>
                <c:pt idx="4705">
                  <c:v>44.393099999999997</c:v>
                </c:pt>
                <c:pt idx="4706">
                  <c:v>44.393099999999997</c:v>
                </c:pt>
                <c:pt idx="4707">
                  <c:v>44.393099999999997</c:v>
                </c:pt>
                <c:pt idx="4708">
                  <c:v>44.393099999999997</c:v>
                </c:pt>
                <c:pt idx="4709">
                  <c:v>44.393099999999997</c:v>
                </c:pt>
                <c:pt idx="4710">
                  <c:v>44.393099999999997</c:v>
                </c:pt>
                <c:pt idx="4711">
                  <c:v>44.393099999999997</c:v>
                </c:pt>
                <c:pt idx="4712">
                  <c:v>44.393099999999997</c:v>
                </c:pt>
                <c:pt idx="4713">
                  <c:v>44.393099999999997</c:v>
                </c:pt>
                <c:pt idx="4714">
                  <c:v>44.393099999999997</c:v>
                </c:pt>
                <c:pt idx="4715">
                  <c:v>44.403799999999997</c:v>
                </c:pt>
                <c:pt idx="4716">
                  <c:v>44.403799999999997</c:v>
                </c:pt>
                <c:pt idx="4717">
                  <c:v>44.403799999999997</c:v>
                </c:pt>
                <c:pt idx="4718">
                  <c:v>44.403799999999997</c:v>
                </c:pt>
                <c:pt idx="4719">
                  <c:v>44.403799999999997</c:v>
                </c:pt>
                <c:pt idx="4720">
                  <c:v>44.403799999999997</c:v>
                </c:pt>
                <c:pt idx="4721">
                  <c:v>44.403799999999997</c:v>
                </c:pt>
                <c:pt idx="4722">
                  <c:v>44.403799999999997</c:v>
                </c:pt>
                <c:pt idx="4723">
                  <c:v>44.403799999999997</c:v>
                </c:pt>
                <c:pt idx="4724">
                  <c:v>44.414900000000003</c:v>
                </c:pt>
                <c:pt idx="4725">
                  <c:v>44.414900000000003</c:v>
                </c:pt>
                <c:pt idx="4726">
                  <c:v>44.414900000000003</c:v>
                </c:pt>
                <c:pt idx="4727">
                  <c:v>44.414900000000003</c:v>
                </c:pt>
                <c:pt idx="4728">
                  <c:v>44.414900000000003</c:v>
                </c:pt>
                <c:pt idx="4729">
                  <c:v>44.414900000000003</c:v>
                </c:pt>
                <c:pt idx="4730">
                  <c:v>44.414900000000003</c:v>
                </c:pt>
                <c:pt idx="4731">
                  <c:v>44.414900000000003</c:v>
                </c:pt>
                <c:pt idx="4732">
                  <c:v>44.414900000000003</c:v>
                </c:pt>
                <c:pt idx="4733">
                  <c:v>44.414900000000003</c:v>
                </c:pt>
                <c:pt idx="4734">
                  <c:v>44.4251</c:v>
                </c:pt>
                <c:pt idx="4735">
                  <c:v>44.4251</c:v>
                </c:pt>
                <c:pt idx="4736">
                  <c:v>44.4251</c:v>
                </c:pt>
                <c:pt idx="4737">
                  <c:v>44.4251</c:v>
                </c:pt>
                <c:pt idx="4738">
                  <c:v>44.4251</c:v>
                </c:pt>
                <c:pt idx="4739">
                  <c:v>44.4251</c:v>
                </c:pt>
                <c:pt idx="4740">
                  <c:v>44.4251</c:v>
                </c:pt>
                <c:pt idx="4741">
                  <c:v>44.4251</c:v>
                </c:pt>
                <c:pt idx="4742">
                  <c:v>44.4251</c:v>
                </c:pt>
                <c:pt idx="4743">
                  <c:v>44.4251</c:v>
                </c:pt>
                <c:pt idx="4744">
                  <c:v>44.4251</c:v>
                </c:pt>
                <c:pt idx="4745">
                  <c:v>44.4251</c:v>
                </c:pt>
                <c:pt idx="4746">
                  <c:v>44.4251</c:v>
                </c:pt>
                <c:pt idx="4747">
                  <c:v>44.4251</c:v>
                </c:pt>
                <c:pt idx="4748">
                  <c:v>44.435200000000002</c:v>
                </c:pt>
                <c:pt idx="4749">
                  <c:v>44.435200000000002</c:v>
                </c:pt>
                <c:pt idx="4750">
                  <c:v>44.435200000000002</c:v>
                </c:pt>
                <c:pt idx="4751">
                  <c:v>44.435200000000002</c:v>
                </c:pt>
                <c:pt idx="4752">
                  <c:v>44.435200000000002</c:v>
                </c:pt>
                <c:pt idx="4753">
                  <c:v>44.435200000000002</c:v>
                </c:pt>
                <c:pt idx="4754">
                  <c:v>44.435200000000002</c:v>
                </c:pt>
                <c:pt idx="4755">
                  <c:v>44.435200000000002</c:v>
                </c:pt>
                <c:pt idx="4756">
                  <c:v>44.435200000000002</c:v>
                </c:pt>
                <c:pt idx="4757">
                  <c:v>44.446599999999997</c:v>
                </c:pt>
                <c:pt idx="4758">
                  <c:v>44.446599999999997</c:v>
                </c:pt>
                <c:pt idx="4759">
                  <c:v>44.446599999999997</c:v>
                </c:pt>
                <c:pt idx="4760">
                  <c:v>44.446599999999997</c:v>
                </c:pt>
                <c:pt idx="4761">
                  <c:v>44.446599999999997</c:v>
                </c:pt>
                <c:pt idx="4762">
                  <c:v>44.446599999999997</c:v>
                </c:pt>
                <c:pt idx="4763">
                  <c:v>44.446599999999997</c:v>
                </c:pt>
                <c:pt idx="4764">
                  <c:v>44.446599999999997</c:v>
                </c:pt>
                <c:pt idx="4765">
                  <c:v>44.446599999999997</c:v>
                </c:pt>
                <c:pt idx="4766">
                  <c:v>44.446599999999997</c:v>
                </c:pt>
                <c:pt idx="4767">
                  <c:v>44.457900000000002</c:v>
                </c:pt>
                <c:pt idx="4768">
                  <c:v>44.457900000000002</c:v>
                </c:pt>
                <c:pt idx="4769">
                  <c:v>44.457900000000002</c:v>
                </c:pt>
                <c:pt idx="4770">
                  <c:v>44.457900000000002</c:v>
                </c:pt>
                <c:pt idx="4771">
                  <c:v>44.457900000000002</c:v>
                </c:pt>
                <c:pt idx="4772">
                  <c:v>44.457900000000002</c:v>
                </c:pt>
                <c:pt idx="4773">
                  <c:v>44.457900000000002</c:v>
                </c:pt>
                <c:pt idx="4774">
                  <c:v>44.457900000000002</c:v>
                </c:pt>
                <c:pt idx="4775">
                  <c:v>44.457900000000002</c:v>
                </c:pt>
                <c:pt idx="4776">
                  <c:v>44.468400000000003</c:v>
                </c:pt>
                <c:pt idx="4777">
                  <c:v>44.468400000000003</c:v>
                </c:pt>
                <c:pt idx="4778">
                  <c:v>44.468400000000003</c:v>
                </c:pt>
                <c:pt idx="4779">
                  <c:v>44.468400000000003</c:v>
                </c:pt>
                <c:pt idx="4780">
                  <c:v>44.468400000000003</c:v>
                </c:pt>
                <c:pt idx="4781">
                  <c:v>44.468400000000003</c:v>
                </c:pt>
                <c:pt idx="4782">
                  <c:v>44.468400000000003</c:v>
                </c:pt>
                <c:pt idx="4783">
                  <c:v>44.468400000000003</c:v>
                </c:pt>
                <c:pt idx="4784">
                  <c:v>44.468400000000003</c:v>
                </c:pt>
                <c:pt idx="4785">
                  <c:v>44.468400000000003</c:v>
                </c:pt>
                <c:pt idx="4786">
                  <c:v>44.468400000000003</c:v>
                </c:pt>
                <c:pt idx="4787">
                  <c:v>44.468400000000003</c:v>
                </c:pt>
                <c:pt idx="4788">
                  <c:v>44.468400000000003</c:v>
                </c:pt>
                <c:pt idx="4789">
                  <c:v>44.468400000000003</c:v>
                </c:pt>
                <c:pt idx="4790">
                  <c:v>44.468400000000003</c:v>
                </c:pt>
                <c:pt idx="4791">
                  <c:v>44.468400000000003</c:v>
                </c:pt>
                <c:pt idx="4792">
                  <c:v>44.468400000000003</c:v>
                </c:pt>
                <c:pt idx="4793">
                  <c:v>44.468400000000003</c:v>
                </c:pt>
                <c:pt idx="4794">
                  <c:v>44.468400000000003</c:v>
                </c:pt>
                <c:pt idx="4795">
                  <c:v>44.478700000000003</c:v>
                </c:pt>
                <c:pt idx="4796">
                  <c:v>44.478700000000003</c:v>
                </c:pt>
                <c:pt idx="4797">
                  <c:v>44.478700000000003</c:v>
                </c:pt>
                <c:pt idx="4798">
                  <c:v>44.478700000000003</c:v>
                </c:pt>
                <c:pt idx="4799">
                  <c:v>44.478700000000003</c:v>
                </c:pt>
                <c:pt idx="4800">
                  <c:v>44.478700000000003</c:v>
                </c:pt>
                <c:pt idx="4801">
                  <c:v>44.478700000000003</c:v>
                </c:pt>
                <c:pt idx="4802">
                  <c:v>44.478700000000003</c:v>
                </c:pt>
                <c:pt idx="4803">
                  <c:v>44.478700000000003</c:v>
                </c:pt>
                <c:pt idx="4804">
                  <c:v>44.478700000000003</c:v>
                </c:pt>
                <c:pt idx="4805">
                  <c:v>44.478700000000003</c:v>
                </c:pt>
                <c:pt idx="4806">
                  <c:v>44.478700000000003</c:v>
                </c:pt>
                <c:pt idx="4807">
                  <c:v>44.478700000000003</c:v>
                </c:pt>
                <c:pt idx="4808">
                  <c:v>44.478700000000003</c:v>
                </c:pt>
                <c:pt idx="4809">
                  <c:v>44.489400000000003</c:v>
                </c:pt>
                <c:pt idx="4810">
                  <c:v>44.489400000000003</c:v>
                </c:pt>
                <c:pt idx="4811">
                  <c:v>44.489400000000003</c:v>
                </c:pt>
                <c:pt idx="4812">
                  <c:v>44.489400000000003</c:v>
                </c:pt>
                <c:pt idx="4813">
                  <c:v>44.489400000000003</c:v>
                </c:pt>
                <c:pt idx="4814">
                  <c:v>44.489400000000003</c:v>
                </c:pt>
                <c:pt idx="4815">
                  <c:v>44.489400000000003</c:v>
                </c:pt>
                <c:pt idx="4816">
                  <c:v>44.489400000000003</c:v>
                </c:pt>
                <c:pt idx="4817">
                  <c:v>44.489400000000003</c:v>
                </c:pt>
                <c:pt idx="4818">
                  <c:v>44.489400000000003</c:v>
                </c:pt>
                <c:pt idx="4819">
                  <c:v>44.500300000000003</c:v>
                </c:pt>
                <c:pt idx="4820">
                  <c:v>44.500300000000003</c:v>
                </c:pt>
                <c:pt idx="4821">
                  <c:v>44.500300000000003</c:v>
                </c:pt>
                <c:pt idx="4822">
                  <c:v>44.500300000000003</c:v>
                </c:pt>
                <c:pt idx="4823">
                  <c:v>44.500300000000003</c:v>
                </c:pt>
                <c:pt idx="4824">
                  <c:v>44.500300000000003</c:v>
                </c:pt>
                <c:pt idx="4825">
                  <c:v>44.500300000000003</c:v>
                </c:pt>
                <c:pt idx="4826">
                  <c:v>44.500300000000003</c:v>
                </c:pt>
                <c:pt idx="4827">
                  <c:v>44.500300000000003</c:v>
                </c:pt>
                <c:pt idx="4828">
                  <c:v>44.500300000000003</c:v>
                </c:pt>
                <c:pt idx="4829">
                  <c:v>44.500300000000003</c:v>
                </c:pt>
                <c:pt idx="4830">
                  <c:v>44.500300000000003</c:v>
                </c:pt>
                <c:pt idx="4831">
                  <c:v>44.500300000000003</c:v>
                </c:pt>
                <c:pt idx="4832">
                  <c:v>44.500300000000003</c:v>
                </c:pt>
                <c:pt idx="4833">
                  <c:v>44.500300000000003</c:v>
                </c:pt>
                <c:pt idx="4834">
                  <c:v>44.500300000000003</c:v>
                </c:pt>
                <c:pt idx="4835">
                  <c:v>44.500300000000003</c:v>
                </c:pt>
                <c:pt idx="4836">
                  <c:v>44.500300000000003</c:v>
                </c:pt>
                <c:pt idx="4837">
                  <c:v>44.500300000000003</c:v>
                </c:pt>
                <c:pt idx="4838">
                  <c:v>44.500300000000003</c:v>
                </c:pt>
                <c:pt idx="4839">
                  <c:v>44.500300000000003</c:v>
                </c:pt>
                <c:pt idx="4840">
                  <c:v>44.500300000000003</c:v>
                </c:pt>
                <c:pt idx="4841">
                  <c:v>44.500300000000003</c:v>
                </c:pt>
                <c:pt idx="4842">
                  <c:v>44.500300000000003</c:v>
                </c:pt>
                <c:pt idx="4843">
                  <c:v>44.500300000000003</c:v>
                </c:pt>
                <c:pt idx="4844">
                  <c:v>44.500300000000003</c:v>
                </c:pt>
                <c:pt idx="4845">
                  <c:v>44.500300000000003</c:v>
                </c:pt>
                <c:pt idx="4846">
                  <c:v>44.500300000000003</c:v>
                </c:pt>
                <c:pt idx="4847">
                  <c:v>44.500300000000003</c:v>
                </c:pt>
                <c:pt idx="4848">
                  <c:v>44.500300000000003</c:v>
                </c:pt>
                <c:pt idx="4849">
                  <c:v>44.500300000000003</c:v>
                </c:pt>
                <c:pt idx="4850">
                  <c:v>44.500300000000003</c:v>
                </c:pt>
                <c:pt idx="4851">
                  <c:v>44.500300000000003</c:v>
                </c:pt>
                <c:pt idx="4852">
                  <c:v>44.500300000000003</c:v>
                </c:pt>
                <c:pt idx="4853">
                  <c:v>44.500300000000003</c:v>
                </c:pt>
                <c:pt idx="4854">
                  <c:v>44.500300000000003</c:v>
                </c:pt>
                <c:pt idx="4855">
                  <c:v>44.500300000000003</c:v>
                </c:pt>
                <c:pt idx="4856">
                  <c:v>44.500300000000003</c:v>
                </c:pt>
                <c:pt idx="4857">
                  <c:v>44.500300000000003</c:v>
                </c:pt>
                <c:pt idx="4858">
                  <c:v>44.500300000000003</c:v>
                </c:pt>
                <c:pt idx="4859">
                  <c:v>44.500300000000003</c:v>
                </c:pt>
                <c:pt idx="4860">
                  <c:v>44.500300000000003</c:v>
                </c:pt>
                <c:pt idx="4861">
                  <c:v>44.500300000000003</c:v>
                </c:pt>
                <c:pt idx="4862">
                  <c:v>44.500300000000003</c:v>
                </c:pt>
                <c:pt idx="4863">
                  <c:v>44.500300000000003</c:v>
                </c:pt>
                <c:pt idx="4864">
                  <c:v>44.500300000000003</c:v>
                </c:pt>
                <c:pt idx="4865">
                  <c:v>44.500300000000003</c:v>
                </c:pt>
                <c:pt idx="4866">
                  <c:v>44.500300000000003</c:v>
                </c:pt>
                <c:pt idx="4867">
                  <c:v>44.500300000000003</c:v>
                </c:pt>
                <c:pt idx="4868">
                  <c:v>44.500300000000003</c:v>
                </c:pt>
                <c:pt idx="4869">
                  <c:v>44.500300000000003</c:v>
                </c:pt>
                <c:pt idx="4870">
                  <c:v>44.500300000000003</c:v>
                </c:pt>
                <c:pt idx="4871">
                  <c:v>44.500300000000003</c:v>
                </c:pt>
                <c:pt idx="4872">
                  <c:v>44.500300000000003</c:v>
                </c:pt>
                <c:pt idx="4873">
                  <c:v>44.500300000000003</c:v>
                </c:pt>
                <c:pt idx="4874">
                  <c:v>44.500300000000003</c:v>
                </c:pt>
                <c:pt idx="4875">
                  <c:v>44.500300000000003</c:v>
                </c:pt>
                <c:pt idx="4876">
                  <c:v>44.500300000000003</c:v>
                </c:pt>
                <c:pt idx="4877">
                  <c:v>44.500300000000003</c:v>
                </c:pt>
                <c:pt idx="4878">
                  <c:v>44.500300000000003</c:v>
                </c:pt>
                <c:pt idx="4879">
                  <c:v>44.500300000000003</c:v>
                </c:pt>
                <c:pt idx="4880">
                  <c:v>44.500300000000003</c:v>
                </c:pt>
                <c:pt idx="4881">
                  <c:v>44.500300000000003</c:v>
                </c:pt>
                <c:pt idx="4882">
                  <c:v>44.500300000000003</c:v>
                </c:pt>
                <c:pt idx="4883">
                  <c:v>44.500300000000003</c:v>
                </c:pt>
                <c:pt idx="4884">
                  <c:v>44.500300000000003</c:v>
                </c:pt>
                <c:pt idx="4885">
                  <c:v>44.500300000000003</c:v>
                </c:pt>
                <c:pt idx="4886">
                  <c:v>44.500300000000003</c:v>
                </c:pt>
                <c:pt idx="4887">
                  <c:v>44.500300000000003</c:v>
                </c:pt>
                <c:pt idx="4888">
                  <c:v>44.500300000000003</c:v>
                </c:pt>
                <c:pt idx="4889">
                  <c:v>44.500300000000003</c:v>
                </c:pt>
                <c:pt idx="4890">
                  <c:v>44.500300000000003</c:v>
                </c:pt>
                <c:pt idx="4891">
                  <c:v>44.500300000000003</c:v>
                </c:pt>
                <c:pt idx="4892">
                  <c:v>44.500300000000003</c:v>
                </c:pt>
                <c:pt idx="4893">
                  <c:v>44.500300000000003</c:v>
                </c:pt>
                <c:pt idx="4894">
                  <c:v>44.500300000000003</c:v>
                </c:pt>
                <c:pt idx="4895">
                  <c:v>44.510899999999999</c:v>
                </c:pt>
                <c:pt idx="4896">
                  <c:v>44.510899999999999</c:v>
                </c:pt>
                <c:pt idx="4897">
                  <c:v>44.510899999999999</c:v>
                </c:pt>
                <c:pt idx="4898">
                  <c:v>44.510899999999999</c:v>
                </c:pt>
                <c:pt idx="4899">
                  <c:v>44.510899999999999</c:v>
                </c:pt>
                <c:pt idx="4900">
                  <c:v>44.510899999999999</c:v>
                </c:pt>
                <c:pt idx="4901">
                  <c:v>44.510899999999999</c:v>
                </c:pt>
                <c:pt idx="4902">
                  <c:v>44.510899999999999</c:v>
                </c:pt>
                <c:pt idx="4903">
                  <c:v>44.510899999999999</c:v>
                </c:pt>
                <c:pt idx="4904">
                  <c:v>44.521900000000002</c:v>
                </c:pt>
                <c:pt idx="4905">
                  <c:v>44.521900000000002</c:v>
                </c:pt>
                <c:pt idx="4906">
                  <c:v>44.521900000000002</c:v>
                </c:pt>
                <c:pt idx="4907">
                  <c:v>44.521900000000002</c:v>
                </c:pt>
                <c:pt idx="4908">
                  <c:v>44.521900000000002</c:v>
                </c:pt>
                <c:pt idx="4909">
                  <c:v>44.521900000000002</c:v>
                </c:pt>
                <c:pt idx="4910">
                  <c:v>44.521900000000002</c:v>
                </c:pt>
                <c:pt idx="4911">
                  <c:v>44.521900000000002</c:v>
                </c:pt>
                <c:pt idx="4912">
                  <c:v>44.521900000000002</c:v>
                </c:pt>
                <c:pt idx="4913">
                  <c:v>44.521900000000002</c:v>
                </c:pt>
                <c:pt idx="4914">
                  <c:v>44.533800000000006</c:v>
                </c:pt>
                <c:pt idx="4915">
                  <c:v>44.533800000000006</c:v>
                </c:pt>
                <c:pt idx="4916">
                  <c:v>44.533800000000006</c:v>
                </c:pt>
                <c:pt idx="4917">
                  <c:v>44.533800000000006</c:v>
                </c:pt>
                <c:pt idx="4918">
                  <c:v>44.533800000000006</c:v>
                </c:pt>
                <c:pt idx="4919">
                  <c:v>44.533800000000006</c:v>
                </c:pt>
                <c:pt idx="4920">
                  <c:v>44.533800000000006</c:v>
                </c:pt>
                <c:pt idx="4921">
                  <c:v>44.533800000000006</c:v>
                </c:pt>
                <c:pt idx="4922">
                  <c:v>44.533800000000006</c:v>
                </c:pt>
                <c:pt idx="4923">
                  <c:v>44.544800000000002</c:v>
                </c:pt>
                <c:pt idx="4924">
                  <c:v>44.544800000000002</c:v>
                </c:pt>
                <c:pt idx="4925">
                  <c:v>44.544800000000002</c:v>
                </c:pt>
                <c:pt idx="4926">
                  <c:v>44.544800000000002</c:v>
                </c:pt>
                <c:pt idx="4927">
                  <c:v>44.544800000000002</c:v>
                </c:pt>
                <c:pt idx="4928">
                  <c:v>44.544800000000002</c:v>
                </c:pt>
                <c:pt idx="4929">
                  <c:v>44.544800000000002</c:v>
                </c:pt>
                <c:pt idx="4930">
                  <c:v>44.544800000000002</c:v>
                </c:pt>
                <c:pt idx="4931">
                  <c:v>44.544800000000002</c:v>
                </c:pt>
                <c:pt idx="4932">
                  <c:v>44.555100000000003</c:v>
                </c:pt>
                <c:pt idx="4933">
                  <c:v>44.555100000000003</c:v>
                </c:pt>
                <c:pt idx="4934">
                  <c:v>44.555100000000003</c:v>
                </c:pt>
                <c:pt idx="4935">
                  <c:v>44.555100000000003</c:v>
                </c:pt>
                <c:pt idx="4936">
                  <c:v>44.555100000000003</c:v>
                </c:pt>
                <c:pt idx="4937">
                  <c:v>44.566299999999998</c:v>
                </c:pt>
                <c:pt idx="4938">
                  <c:v>44.566299999999998</c:v>
                </c:pt>
                <c:pt idx="4939">
                  <c:v>44.566299999999998</c:v>
                </c:pt>
                <c:pt idx="4940">
                  <c:v>44.566299999999998</c:v>
                </c:pt>
                <c:pt idx="4941">
                  <c:v>44.566299999999998</c:v>
                </c:pt>
                <c:pt idx="4942">
                  <c:v>44.566299999999998</c:v>
                </c:pt>
                <c:pt idx="4943">
                  <c:v>44.566299999999998</c:v>
                </c:pt>
                <c:pt idx="4944">
                  <c:v>44.566299999999998</c:v>
                </c:pt>
                <c:pt idx="4945">
                  <c:v>44.566299999999998</c:v>
                </c:pt>
                <c:pt idx="4946">
                  <c:v>44.566299999999998</c:v>
                </c:pt>
                <c:pt idx="4947">
                  <c:v>44.566299999999998</c:v>
                </c:pt>
                <c:pt idx="4948">
                  <c:v>44.566299999999998</c:v>
                </c:pt>
                <c:pt idx="4949">
                  <c:v>44.566299999999998</c:v>
                </c:pt>
                <c:pt idx="4950">
                  <c:v>44.566299999999998</c:v>
                </c:pt>
                <c:pt idx="4951">
                  <c:v>44.576500000000003</c:v>
                </c:pt>
                <c:pt idx="4952">
                  <c:v>44.576500000000003</c:v>
                </c:pt>
                <c:pt idx="4953">
                  <c:v>44.576500000000003</c:v>
                </c:pt>
                <c:pt idx="4954">
                  <c:v>44.576500000000003</c:v>
                </c:pt>
                <c:pt idx="4955">
                  <c:v>44.576500000000003</c:v>
                </c:pt>
                <c:pt idx="4956">
                  <c:v>44.576500000000003</c:v>
                </c:pt>
                <c:pt idx="4957">
                  <c:v>44.576500000000003</c:v>
                </c:pt>
                <c:pt idx="4958">
                  <c:v>44.576500000000003</c:v>
                </c:pt>
                <c:pt idx="4959">
                  <c:v>44.576500000000003</c:v>
                </c:pt>
                <c:pt idx="4960">
                  <c:v>44.576500000000003</c:v>
                </c:pt>
                <c:pt idx="4961">
                  <c:v>44.587400000000002</c:v>
                </c:pt>
                <c:pt idx="4962">
                  <c:v>44.587400000000002</c:v>
                </c:pt>
                <c:pt idx="4963">
                  <c:v>44.587400000000002</c:v>
                </c:pt>
                <c:pt idx="4964">
                  <c:v>44.587400000000002</c:v>
                </c:pt>
                <c:pt idx="4965">
                  <c:v>44.587400000000002</c:v>
                </c:pt>
                <c:pt idx="4966">
                  <c:v>44.587400000000002</c:v>
                </c:pt>
                <c:pt idx="4967">
                  <c:v>44.587400000000002</c:v>
                </c:pt>
                <c:pt idx="4968">
                  <c:v>44.587400000000002</c:v>
                </c:pt>
                <c:pt idx="4969">
                  <c:v>44.587400000000002</c:v>
                </c:pt>
                <c:pt idx="4970">
                  <c:v>44.599200000000003</c:v>
                </c:pt>
                <c:pt idx="4971">
                  <c:v>44.599200000000003</c:v>
                </c:pt>
                <c:pt idx="4972">
                  <c:v>44.599200000000003</c:v>
                </c:pt>
                <c:pt idx="4973">
                  <c:v>44.599200000000003</c:v>
                </c:pt>
                <c:pt idx="4974">
                  <c:v>44.599200000000003</c:v>
                </c:pt>
                <c:pt idx="4975">
                  <c:v>44.599200000000003</c:v>
                </c:pt>
                <c:pt idx="4976">
                  <c:v>44.599200000000003</c:v>
                </c:pt>
                <c:pt idx="4977">
                  <c:v>44.599200000000003</c:v>
                </c:pt>
                <c:pt idx="4978">
                  <c:v>44.599200000000003</c:v>
                </c:pt>
                <c:pt idx="4979">
                  <c:v>44.599200000000003</c:v>
                </c:pt>
                <c:pt idx="4980">
                  <c:v>44.599200000000003</c:v>
                </c:pt>
                <c:pt idx="4981">
                  <c:v>44.599200000000003</c:v>
                </c:pt>
                <c:pt idx="4982">
                  <c:v>44.599200000000003</c:v>
                </c:pt>
                <c:pt idx="4983">
                  <c:v>44.599200000000003</c:v>
                </c:pt>
                <c:pt idx="4984">
                  <c:v>44.609499999999997</c:v>
                </c:pt>
                <c:pt idx="4985">
                  <c:v>44.609499999999997</c:v>
                </c:pt>
                <c:pt idx="4986">
                  <c:v>44.609499999999997</c:v>
                </c:pt>
                <c:pt idx="4987">
                  <c:v>44.609499999999997</c:v>
                </c:pt>
                <c:pt idx="4988">
                  <c:v>44.609499999999997</c:v>
                </c:pt>
                <c:pt idx="4989">
                  <c:v>44.609499999999997</c:v>
                </c:pt>
                <c:pt idx="4990">
                  <c:v>44.609499999999997</c:v>
                </c:pt>
                <c:pt idx="4991">
                  <c:v>44.609499999999997</c:v>
                </c:pt>
                <c:pt idx="4992">
                  <c:v>44.609499999999997</c:v>
                </c:pt>
                <c:pt idx="4993">
                  <c:v>44.609499999999997</c:v>
                </c:pt>
                <c:pt idx="4994">
                  <c:v>44.609499999999997</c:v>
                </c:pt>
                <c:pt idx="4995">
                  <c:v>44.609499999999997</c:v>
                </c:pt>
                <c:pt idx="4996">
                  <c:v>44.609499999999997</c:v>
                </c:pt>
                <c:pt idx="4997">
                  <c:v>44.609499999999997</c:v>
                </c:pt>
                <c:pt idx="4998">
                  <c:v>44.609499999999997</c:v>
                </c:pt>
                <c:pt idx="4999">
                  <c:v>44.609499999999997</c:v>
                </c:pt>
                <c:pt idx="5000">
                  <c:v>44.609499999999997</c:v>
                </c:pt>
                <c:pt idx="5001">
                  <c:v>44.609499999999997</c:v>
                </c:pt>
                <c:pt idx="5002">
                  <c:v>44.609499999999997</c:v>
                </c:pt>
                <c:pt idx="5003">
                  <c:v>44.621400000000001</c:v>
                </c:pt>
                <c:pt idx="5004">
                  <c:v>44.621400000000001</c:v>
                </c:pt>
                <c:pt idx="5005">
                  <c:v>44.621400000000001</c:v>
                </c:pt>
                <c:pt idx="5006">
                  <c:v>44.621400000000001</c:v>
                </c:pt>
                <c:pt idx="5007">
                  <c:v>44.621400000000001</c:v>
                </c:pt>
                <c:pt idx="5008">
                  <c:v>44.621400000000001</c:v>
                </c:pt>
                <c:pt idx="5009">
                  <c:v>44.621400000000001</c:v>
                </c:pt>
                <c:pt idx="5010">
                  <c:v>44.621400000000001</c:v>
                </c:pt>
                <c:pt idx="5011">
                  <c:v>44.621400000000001</c:v>
                </c:pt>
                <c:pt idx="5012">
                  <c:v>44.621400000000001</c:v>
                </c:pt>
                <c:pt idx="5013">
                  <c:v>44.621400000000001</c:v>
                </c:pt>
                <c:pt idx="5014">
                  <c:v>44.621400000000001</c:v>
                </c:pt>
                <c:pt idx="5015">
                  <c:v>44.621400000000001</c:v>
                </c:pt>
                <c:pt idx="5016">
                  <c:v>44.621400000000001</c:v>
                </c:pt>
                <c:pt idx="5017">
                  <c:v>44.621400000000001</c:v>
                </c:pt>
                <c:pt idx="5018">
                  <c:v>44.621400000000001</c:v>
                </c:pt>
                <c:pt idx="5019">
                  <c:v>44.621400000000001</c:v>
                </c:pt>
                <c:pt idx="5020">
                  <c:v>44.621400000000001</c:v>
                </c:pt>
                <c:pt idx="5021">
                  <c:v>44.621400000000001</c:v>
                </c:pt>
                <c:pt idx="5022">
                  <c:v>44.621400000000001</c:v>
                </c:pt>
                <c:pt idx="5023">
                  <c:v>44.621400000000001</c:v>
                </c:pt>
                <c:pt idx="5024">
                  <c:v>44.621400000000001</c:v>
                </c:pt>
                <c:pt idx="5025">
                  <c:v>44.621400000000001</c:v>
                </c:pt>
                <c:pt idx="5026">
                  <c:v>44.621400000000001</c:v>
                </c:pt>
                <c:pt idx="5027">
                  <c:v>44.621400000000001</c:v>
                </c:pt>
                <c:pt idx="5028">
                  <c:v>44.621400000000001</c:v>
                </c:pt>
                <c:pt idx="5029">
                  <c:v>44.621400000000001</c:v>
                </c:pt>
                <c:pt idx="5030">
                  <c:v>44.621400000000001</c:v>
                </c:pt>
                <c:pt idx="5031">
                  <c:v>44.621400000000001</c:v>
                </c:pt>
                <c:pt idx="5032">
                  <c:v>44.621400000000001</c:v>
                </c:pt>
                <c:pt idx="5033">
                  <c:v>44.621400000000001</c:v>
                </c:pt>
                <c:pt idx="5034">
                  <c:v>44.621400000000001</c:v>
                </c:pt>
                <c:pt idx="5035">
                  <c:v>44.621400000000001</c:v>
                </c:pt>
                <c:pt idx="5036">
                  <c:v>44.621400000000001</c:v>
                </c:pt>
                <c:pt idx="5037">
                  <c:v>44.621400000000001</c:v>
                </c:pt>
                <c:pt idx="5038">
                  <c:v>44.621400000000001</c:v>
                </c:pt>
                <c:pt idx="5039">
                  <c:v>44.621400000000001</c:v>
                </c:pt>
                <c:pt idx="5040">
                  <c:v>44.621400000000001</c:v>
                </c:pt>
                <c:pt idx="5041">
                  <c:v>44.621400000000001</c:v>
                </c:pt>
                <c:pt idx="5042">
                  <c:v>44.621400000000001</c:v>
                </c:pt>
                <c:pt idx="5043">
                  <c:v>44.621400000000001</c:v>
                </c:pt>
                <c:pt idx="5044">
                  <c:v>44.621400000000001</c:v>
                </c:pt>
                <c:pt idx="5045">
                  <c:v>44.621400000000001</c:v>
                </c:pt>
                <c:pt idx="5046">
                  <c:v>44.621400000000001</c:v>
                </c:pt>
                <c:pt idx="5047">
                  <c:v>44.621400000000001</c:v>
                </c:pt>
                <c:pt idx="5048">
                  <c:v>44.621400000000001</c:v>
                </c:pt>
                <c:pt idx="5049">
                  <c:v>44.621400000000001</c:v>
                </c:pt>
                <c:pt idx="5050">
                  <c:v>44.621400000000001</c:v>
                </c:pt>
                <c:pt idx="5051">
                  <c:v>44.631500000000003</c:v>
                </c:pt>
                <c:pt idx="5052">
                  <c:v>44.631500000000003</c:v>
                </c:pt>
                <c:pt idx="5053">
                  <c:v>44.631500000000003</c:v>
                </c:pt>
                <c:pt idx="5054">
                  <c:v>44.631500000000003</c:v>
                </c:pt>
                <c:pt idx="5055">
                  <c:v>44.631500000000003</c:v>
                </c:pt>
                <c:pt idx="5056">
                  <c:v>44.631500000000003</c:v>
                </c:pt>
                <c:pt idx="5057">
                  <c:v>44.631500000000003</c:v>
                </c:pt>
                <c:pt idx="5058">
                  <c:v>44.631500000000003</c:v>
                </c:pt>
                <c:pt idx="5059">
                  <c:v>44.631500000000003</c:v>
                </c:pt>
                <c:pt idx="5060">
                  <c:v>44.631500000000003</c:v>
                </c:pt>
                <c:pt idx="5061">
                  <c:v>44.631500000000003</c:v>
                </c:pt>
                <c:pt idx="5062">
                  <c:v>44.631500000000003</c:v>
                </c:pt>
                <c:pt idx="5063">
                  <c:v>44.631500000000003</c:v>
                </c:pt>
                <c:pt idx="5064">
                  <c:v>44.631500000000003</c:v>
                </c:pt>
                <c:pt idx="5065">
                  <c:v>44.642099999999999</c:v>
                </c:pt>
                <c:pt idx="5066">
                  <c:v>44.642099999999999</c:v>
                </c:pt>
                <c:pt idx="5067">
                  <c:v>44.642099999999999</c:v>
                </c:pt>
                <c:pt idx="5068">
                  <c:v>44.642099999999999</c:v>
                </c:pt>
                <c:pt idx="5069">
                  <c:v>44.642099999999999</c:v>
                </c:pt>
                <c:pt idx="5070">
                  <c:v>44.642099999999999</c:v>
                </c:pt>
                <c:pt idx="5071">
                  <c:v>44.642099999999999</c:v>
                </c:pt>
                <c:pt idx="5072">
                  <c:v>44.642099999999999</c:v>
                </c:pt>
                <c:pt idx="5073">
                  <c:v>44.642099999999999</c:v>
                </c:pt>
                <c:pt idx="5074">
                  <c:v>44.642099999999999</c:v>
                </c:pt>
                <c:pt idx="5075">
                  <c:v>44.642099999999999</c:v>
                </c:pt>
                <c:pt idx="5076">
                  <c:v>44.642099999999999</c:v>
                </c:pt>
                <c:pt idx="5077">
                  <c:v>44.642099999999999</c:v>
                </c:pt>
                <c:pt idx="5078">
                  <c:v>44.642099999999999</c:v>
                </c:pt>
                <c:pt idx="5079">
                  <c:v>44.652299999999997</c:v>
                </c:pt>
                <c:pt idx="5080">
                  <c:v>44.652299999999997</c:v>
                </c:pt>
                <c:pt idx="5081">
                  <c:v>44.652299999999997</c:v>
                </c:pt>
                <c:pt idx="5082">
                  <c:v>44.652299999999997</c:v>
                </c:pt>
                <c:pt idx="5083">
                  <c:v>44.652299999999997</c:v>
                </c:pt>
                <c:pt idx="5084">
                  <c:v>44.652299999999997</c:v>
                </c:pt>
                <c:pt idx="5085">
                  <c:v>44.652299999999997</c:v>
                </c:pt>
                <c:pt idx="5086">
                  <c:v>44.652299999999997</c:v>
                </c:pt>
                <c:pt idx="5087">
                  <c:v>44.652299999999997</c:v>
                </c:pt>
                <c:pt idx="5088">
                  <c:v>44.652299999999997</c:v>
                </c:pt>
                <c:pt idx="5089">
                  <c:v>44.652299999999997</c:v>
                </c:pt>
                <c:pt idx="5090">
                  <c:v>44.652299999999997</c:v>
                </c:pt>
                <c:pt idx="5091">
                  <c:v>44.652299999999997</c:v>
                </c:pt>
                <c:pt idx="5092">
                  <c:v>44.652299999999997</c:v>
                </c:pt>
                <c:pt idx="5093">
                  <c:v>44.662800000000011</c:v>
                </c:pt>
                <c:pt idx="5094">
                  <c:v>44.662800000000011</c:v>
                </c:pt>
                <c:pt idx="5095">
                  <c:v>44.662800000000011</c:v>
                </c:pt>
                <c:pt idx="5096">
                  <c:v>44.662800000000011</c:v>
                </c:pt>
                <c:pt idx="5097">
                  <c:v>44.662800000000011</c:v>
                </c:pt>
                <c:pt idx="5098">
                  <c:v>44.662800000000011</c:v>
                </c:pt>
                <c:pt idx="5099">
                  <c:v>44.662800000000011</c:v>
                </c:pt>
                <c:pt idx="5100">
                  <c:v>44.662800000000011</c:v>
                </c:pt>
                <c:pt idx="5101">
                  <c:v>44.662800000000011</c:v>
                </c:pt>
                <c:pt idx="5102">
                  <c:v>44.662800000000011</c:v>
                </c:pt>
                <c:pt idx="5103">
                  <c:v>44.662800000000011</c:v>
                </c:pt>
                <c:pt idx="5104">
                  <c:v>44.662800000000011</c:v>
                </c:pt>
                <c:pt idx="5105">
                  <c:v>44.662800000000011</c:v>
                </c:pt>
                <c:pt idx="5106">
                  <c:v>44.662800000000011</c:v>
                </c:pt>
                <c:pt idx="5107">
                  <c:v>44.6736</c:v>
                </c:pt>
                <c:pt idx="5108">
                  <c:v>44.6736</c:v>
                </c:pt>
                <c:pt idx="5109">
                  <c:v>44.6736</c:v>
                </c:pt>
                <c:pt idx="5110">
                  <c:v>44.6736</c:v>
                </c:pt>
                <c:pt idx="5111">
                  <c:v>44.6736</c:v>
                </c:pt>
                <c:pt idx="5112">
                  <c:v>44.6736</c:v>
                </c:pt>
                <c:pt idx="5113">
                  <c:v>44.6736</c:v>
                </c:pt>
                <c:pt idx="5114">
                  <c:v>44.6736</c:v>
                </c:pt>
                <c:pt idx="5115">
                  <c:v>44.6736</c:v>
                </c:pt>
                <c:pt idx="5116">
                  <c:v>44.6736</c:v>
                </c:pt>
                <c:pt idx="5117">
                  <c:v>44.6736</c:v>
                </c:pt>
                <c:pt idx="5118">
                  <c:v>44.6736</c:v>
                </c:pt>
                <c:pt idx="5119">
                  <c:v>44.6736</c:v>
                </c:pt>
                <c:pt idx="5120">
                  <c:v>44.6736</c:v>
                </c:pt>
                <c:pt idx="5121">
                  <c:v>44.6736</c:v>
                </c:pt>
                <c:pt idx="5122">
                  <c:v>44.6736</c:v>
                </c:pt>
                <c:pt idx="5123">
                  <c:v>44.6736</c:v>
                </c:pt>
                <c:pt idx="5124">
                  <c:v>44.6736</c:v>
                </c:pt>
                <c:pt idx="5125">
                  <c:v>44.6736</c:v>
                </c:pt>
                <c:pt idx="5126">
                  <c:v>44.683900000000001</c:v>
                </c:pt>
                <c:pt idx="5127">
                  <c:v>44.683900000000001</c:v>
                </c:pt>
                <c:pt idx="5128">
                  <c:v>44.683900000000001</c:v>
                </c:pt>
                <c:pt idx="5129">
                  <c:v>44.683900000000001</c:v>
                </c:pt>
                <c:pt idx="5130">
                  <c:v>44.683900000000001</c:v>
                </c:pt>
                <c:pt idx="5131">
                  <c:v>44.683900000000001</c:v>
                </c:pt>
                <c:pt idx="5132">
                  <c:v>44.683900000000001</c:v>
                </c:pt>
                <c:pt idx="5133">
                  <c:v>44.683900000000001</c:v>
                </c:pt>
                <c:pt idx="5134">
                  <c:v>44.683900000000001</c:v>
                </c:pt>
                <c:pt idx="5135">
                  <c:v>44.683900000000001</c:v>
                </c:pt>
                <c:pt idx="5136">
                  <c:v>44.683900000000001</c:v>
                </c:pt>
                <c:pt idx="5137">
                  <c:v>44.683900000000001</c:v>
                </c:pt>
                <c:pt idx="5138">
                  <c:v>44.683900000000001</c:v>
                </c:pt>
                <c:pt idx="5139">
                  <c:v>44.683900000000001</c:v>
                </c:pt>
                <c:pt idx="5140">
                  <c:v>44.683900000000001</c:v>
                </c:pt>
                <c:pt idx="5141">
                  <c:v>44.694699999999997</c:v>
                </c:pt>
                <c:pt idx="5142">
                  <c:v>44.694699999999997</c:v>
                </c:pt>
                <c:pt idx="5143">
                  <c:v>44.694699999999997</c:v>
                </c:pt>
                <c:pt idx="5144">
                  <c:v>44.694699999999997</c:v>
                </c:pt>
                <c:pt idx="5145">
                  <c:v>44.694699999999997</c:v>
                </c:pt>
                <c:pt idx="5146">
                  <c:v>44.694699999999997</c:v>
                </c:pt>
                <c:pt idx="5147">
                  <c:v>44.694699999999997</c:v>
                </c:pt>
                <c:pt idx="5148">
                  <c:v>44.694699999999997</c:v>
                </c:pt>
                <c:pt idx="5149">
                  <c:v>44.694699999999997</c:v>
                </c:pt>
                <c:pt idx="5150">
                  <c:v>44.694699999999997</c:v>
                </c:pt>
                <c:pt idx="5151">
                  <c:v>44.694699999999997</c:v>
                </c:pt>
                <c:pt idx="5152">
                  <c:v>44.694699999999997</c:v>
                </c:pt>
                <c:pt idx="5153">
                  <c:v>44.694699999999997</c:v>
                </c:pt>
                <c:pt idx="5154">
                  <c:v>44.694699999999997</c:v>
                </c:pt>
                <c:pt idx="5155">
                  <c:v>44.694699999999997</c:v>
                </c:pt>
                <c:pt idx="5156">
                  <c:v>44.694699999999997</c:v>
                </c:pt>
                <c:pt idx="5157">
                  <c:v>44.694699999999997</c:v>
                </c:pt>
                <c:pt idx="5158">
                  <c:v>44.694699999999997</c:v>
                </c:pt>
                <c:pt idx="5159">
                  <c:v>44.694699999999997</c:v>
                </c:pt>
                <c:pt idx="5160">
                  <c:v>44.705200000000012</c:v>
                </c:pt>
                <c:pt idx="5161">
                  <c:v>44.705200000000012</c:v>
                </c:pt>
                <c:pt idx="5162">
                  <c:v>44.705200000000012</c:v>
                </c:pt>
                <c:pt idx="5163">
                  <c:v>44.705200000000012</c:v>
                </c:pt>
                <c:pt idx="5164">
                  <c:v>44.705200000000012</c:v>
                </c:pt>
                <c:pt idx="5165">
                  <c:v>44.705200000000012</c:v>
                </c:pt>
                <c:pt idx="5166">
                  <c:v>44.705200000000012</c:v>
                </c:pt>
                <c:pt idx="5167">
                  <c:v>44.705200000000012</c:v>
                </c:pt>
                <c:pt idx="5168">
                  <c:v>44.705200000000012</c:v>
                </c:pt>
                <c:pt idx="5169">
                  <c:v>44.705200000000012</c:v>
                </c:pt>
                <c:pt idx="5170">
                  <c:v>44.705200000000012</c:v>
                </c:pt>
                <c:pt idx="5171">
                  <c:v>44.705200000000012</c:v>
                </c:pt>
                <c:pt idx="5172">
                  <c:v>44.705200000000012</c:v>
                </c:pt>
                <c:pt idx="5173">
                  <c:v>44.705200000000012</c:v>
                </c:pt>
                <c:pt idx="5174">
                  <c:v>44.705200000000012</c:v>
                </c:pt>
                <c:pt idx="5175">
                  <c:v>44.705200000000012</c:v>
                </c:pt>
                <c:pt idx="5176">
                  <c:v>44.705200000000012</c:v>
                </c:pt>
                <c:pt idx="5177">
                  <c:v>44.705200000000012</c:v>
                </c:pt>
                <c:pt idx="5178">
                  <c:v>44.705200000000012</c:v>
                </c:pt>
                <c:pt idx="5179">
                  <c:v>44.715699999999998</c:v>
                </c:pt>
                <c:pt idx="5180">
                  <c:v>44.715699999999998</c:v>
                </c:pt>
                <c:pt idx="5181">
                  <c:v>44.715699999999998</c:v>
                </c:pt>
                <c:pt idx="5182">
                  <c:v>44.715699999999998</c:v>
                </c:pt>
                <c:pt idx="5183">
                  <c:v>44.715699999999998</c:v>
                </c:pt>
                <c:pt idx="5184">
                  <c:v>44.715699999999998</c:v>
                </c:pt>
                <c:pt idx="5185">
                  <c:v>44.715699999999998</c:v>
                </c:pt>
                <c:pt idx="5186">
                  <c:v>44.715699999999998</c:v>
                </c:pt>
                <c:pt idx="5187">
                  <c:v>44.715699999999998</c:v>
                </c:pt>
                <c:pt idx="5188">
                  <c:v>44.715699999999998</c:v>
                </c:pt>
                <c:pt idx="5189">
                  <c:v>44.715699999999998</c:v>
                </c:pt>
                <c:pt idx="5190">
                  <c:v>44.715699999999998</c:v>
                </c:pt>
                <c:pt idx="5191">
                  <c:v>44.715699999999998</c:v>
                </c:pt>
                <c:pt idx="5192">
                  <c:v>44.715699999999998</c:v>
                </c:pt>
                <c:pt idx="5193">
                  <c:v>44.726100000000002</c:v>
                </c:pt>
                <c:pt idx="5194">
                  <c:v>44.726100000000002</c:v>
                </c:pt>
                <c:pt idx="5195">
                  <c:v>44.726100000000002</c:v>
                </c:pt>
                <c:pt idx="5196">
                  <c:v>44.726100000000002</c:v>
                </c:pt>
                <c:pt idx="5197">
                  <c:v>44.726100000000002</c:v>
                </c:pt>
                <c:pt idx="5198">
                  <c:v>44.726100000000002</c:v>
                </c:pt>
                <c:pt idx="5199">
                  <c:v>44.726100000000002</c:v>
                </c:pt>
                <c:pt idx="5200">
                  <c:v>44.726100000000002</c:v>
                </c:pt>
                <c:pt idx="5201">
                  <c:v>44.726100000000002</c:v>
                </c:pt>
                <c:pt idx="5202">
                  <c:v>44.726100000000002</c:v>
                </c:pt>
                <c:pt idx="5203">
                  <c:v>44.726100000000002</c:v>
                </c:pt>
                <c:pt idx="5204">
                  <c:v>44.726100000000002</c:v>
                </c:pt>
                <c:pt idx="5205">
                  <c:v>44.726100000000002</c:v>
                </c:pt>
                <c:pt idx="5206">
                  <c:v>44.726100000000002</c:v>
                </c:pt>
                <c:pt idx="5207">
                  <c:v>44.736499999999999</c:v>
                </c:pt>
                <c:pt idx="5208">
                  <c:v>44.736499999999999</c:v>
                </c:pt>
                <c:pt idx="5209">
                  <c:v>44.736499999999999</c:v>
                </c:pt>
                <c:pt idx="5210">
                  <c:v>44.736499999999999</c:v>
                </c:pt>
                <c:pt idx="5211">
                  <c:v>44.736499999999999</c:v>
                </c:pt>
                <c:pt idx="5212">
                  <c:v>44.736499999999999</c:v>
                </c:pt>
                <c:pt idx="5213">
                  <c:v>44.736499999999999</c:v>
                </c:pt>
                <c:pt idx="5214">
                  <c:v>44.736499999999999</c:v>
                </c:pt>
                <c:pt idx="5215">
                  <c:v>44.736499999999999</c:v>
                </c:pt>
                <c:pt idx="5216">
                  <c:v>44.736499999999999</c:v>
                </c:pt>
                <c:pt idx="5217">
                  <c:v>44.747</c:v>
                </c:pt>
                <c:pt idx="5218">
                  <c:v>44.747</c:v>
                </c:pt>
                <c:pt idx="5219">
                  <c:v>44.747</c:v>
                </c:pt>
                <c:pt idx="5220">
                  <c:v>44.747</c:v>
                </c:pt>
                <c:pt idx="5221">
                  <c:v>44.747</c:v>
                </c:pt>
                <c:pt idx="5222">
                  <c:v>44.747</c:v>
                </c:pt>
                <c:pt idx="5223">
                  <c:v>44.747</c:v>
                </c:pt>
                <c:pt idx="5224">
                  <c:v>44.747</c:v>
                </c:pt>
                <c:pt idx="5225">
                  <c:v>44.747</c:v>
                </c:pt>
                <c:pt idx="5226">
                  <c:v>44.757800000000003</c:v>
                </c:pt>
                <c:pt idx="5227">
                  <c:v>44.757800000000003</c:v>
                </c:pt>
                <c:pt idx="5228">
                  <c:v>44.757800000000003</c:v>
                </c:pt>
                <c:pt idx="5229">
                  <c:v>44.757800000000003</c:v>
                </c:pt>
                <c:pt idx="5230">
                  <c:v>44.757800000000003</c:v>
                </c:pt>
                <c:pt idx="5231">
                  <c:v>44.757800000000003</c:v>
                </c:pt>
                <c:pt idx="5232">
                  <c:v>44.757800000000003</c:v>
                </c:pt>
                <c:pt idx="5233">
                  <c:v>44.757800000000003</c:v>
                </c:pt>
                <c:pt idx="5234">
                  <c:v>44.757800000000003</c:v>
                </c:pt>
                <c:pt idx="5235">
                  <c:v>44.767899999999997</c:v>
                </c:pt>
                <c:pt idx="5236">
                  <c:v>44.767899999999997</c:v>
                </c:pt>
                <c:pt idx="5237">
                  <c:v>44.767899999999997</c:v>
                </c:pt>
                <c:pt idx="5238">
                  <c:v>44.767899999999997</c:v>
                </c:pt>
                <c:pt idx="5239">
                  <c:v>44.767899999999997</c:v>
                </c:pt>
                <c:pt idx="5240">
                  <c:v>44.767899999999997</c:v>
                </c:pt>
                <c:pt idx="5241">
                  <c:v>44.767899999999997</c:v>
                </c:pt>
                <c:pt idx="5242">
                  <c:v>44.767899999999997</c:v>
                </c:pt>
                <c:pt idx="5243">
                  <c:v>44.767899999999997</c:v>
                </c:pt>
                <c:pt idx="5244">
                  <c:v>44.767899999999997</c:v>
                </c:pt>
                <c:pt idx="5245">
                  <c:v>44.767899999999997</c:v>
                </c:pt>
                <c:pt idx="5246">
                  <c:v>44.767899999999997</c:v>
                </c:pt>
                <c:pt idx="5247">
                  <c:v>44.767899999999997</c:v>
                </c:pt>
                <c:pt idx="5248">
                  <c:v>44.767899999999997</c:v>
                </c:pt>
                <c:pt idx="5249">
                  <c:v>44.767899999999997</c:v>
                </c:pt>
                <c:pt idx="5250">
                  <c:v>44.767899999999997</c:v>
                </c:pt>
                <c:pt idx="5251">
                  <c:v>44.767899999999997</c:v>
                </c:pt>
                <c:pt idx="5252">
                  <c:v>44.767899999999997</c:v>
                </c:pt>
                <c:pt idx="5253">
                  <c:v>44.767899999999997</c:v>
                </c:pt>
                <c:pt idx="5254">
                  <c:v>44.778100000000002</c:v>
                </c:pt>
                <c:pt idx="5255">
                  <c:v>44.778100000000002</c:v>
                </c:pt>
                <c:pt idx="5256">
                  <c:v>44.778100000000002</c:v>
                </c:pt>
                <c:pt idx="5257">
                  <c:v>44.778100000000002</c:v>
                </c:pt>
                <c:pt idx="5258">
                  <c:v>44.778100000000002</c:v>
                </c:pt>
                <c:pt idx="5259">
                  <c:v>44.778100000000002</c:v>
                </c:pt>
                <c:pt idx="5260">
                  <c:v>44.778100000000002</c:v>
                </c:pt>
                <c:pt idx="5261">
                  <c:v>44.778100000000002</c:v>
                </c:pt>
                <c:pt idx="5262">
                  <c:v>44.778100000000002</c:v>
                </c:pt>
                <c:pt idx="5263">
                  <c:v>44.778100000000002</c:v>
                </c:pt>
                <c:pt idx="5264">
                  <c:v>44.778100000000002</c:v>
                </c:pt>
                <c:pt idx="5265">
                  <c:v>44.778100000000002</c:v>
                </c:pt>
                <c:pt idx="5266">
                  <c:v>44.778100000000002</c:v>
                </c:pt>
                <c:pt idx="5267">
                  <c:v>44.778100000000002</c:v>
                </c:pt>
                <c:pt idx="5268">
                  <c:v>44.778100000000002</c:v>
                </c:pt>
                <c:pt idx="5269">
                  <c:v>44.778100000000002</c:v>
                </c:pt>
                <c:pt idx="5270">
                  <c:v>44.778100000000002</c:v>
                </c:pt>
                <c:pt idx="5271">
                  <c:v>44.778100000000002</c:v>
                </c:pt>
                <c:pt idx="5272">
                  <c:v>44.778100000000002</c:v>
                </c:pt>
                <c:pt idx="5273">
                  <c:v>44.778100000000002</c:v>
                </c:pt>
                <c:pt idx="5274">
                  <c:v>44.778100000000002</c:v>
                </c:pt>
                <c:pt idx="5275">
                  <c:v>44.778100000000002</c:v>
                </c:pt>
                <c:pt idx="5276">
                  <c:v>44.778100000000002</c:v>
                </c:pt>
                <c:pt idx="5277">
                  <c:v>44.778100000000002</c:v>
                </c:pt>
                <c:pt idx="5278">
                  <c:v>44.778100000000002</c:v>
                </c:pt>
                <c:pt idx="5279">
                  <c:v>44.778100000000002</c:v>
                </c:pt>
                <c:pt idx="5280">
                  <c:v>44.778100000000002</c:v>
                </c:pt>
                <c:pt idx="5281">
                  <c:v>44.778100000000002</c:v>
                </c:pt>
                <c:pt idx="5282">
                  <c:v>44.778100000000002</c:v>
                </c:pt>
                <c:pt idx="5283">
                  <c:v>44.788600000000002</c:v>
                </c:pt>
                <c:pt idx="5284">
                  <c:v>44.788600000000002</c:v>
                </c:pt>
                <c:pt idx="5285">
                  <c:v>44.788600000000002</c:v>
                </c:pt>
                <c:pt idx="5286">
                  <c:v>44.788600000000002</c:v>
                </c:pt>
                <c:pt idx="5287">
                  <c:v>44.788600000000002</c:v>
                </c:pt>
                <c:pt idx="5288">
                  <c:v>44.788600000000002</c:v>
                </c:pt>
                <c:pt idx="5289">
                  <c:v>44.788600000000002</c:v>
                </c:pt>
                <c:pt idx="5290">
                  <c:v>44.788600000000002</c:v>
                </c:pt>
                <c:pt idx="5291">
                  <c:v>44.788600000000002</c:v>
                </c:pt>
                <c:pt idx="5292">
                  <c:v>44.788600000000002</c:v>
                </c:pt>
                <c:pt idx="5293">
                  <c:v>44.788600000000002</c:v>
                </c:pt>
                <c:pt idx="5294">
                  <c:v>44.788600000000002</c:v>
                </c:pt>
                <c:pt idx="5295">
                  <c:v>44.788600000000002</c:v>
                </c:pt>
                <c:pt idx="5296">
                  <c:v>44.788600000000002</c:v>
                </c:pt>
                <c:pt idx="5297">
                  <c:v>44.788600000000002</c:v>
                </c:pt>
                <c:pt idx="5298">
                  <c:v>44.788600000000002</c:v>
                </c:pt>
                <c:pt idx="5299">
                  <c:v>44.788600000000002</c:v>
                </c:pt>
                <c:pt idx="5300">
                  <c:v>44.788600000000002</c:v>
                </c:pt>
                <c:pt idx="5301">
                  <c:v>44.788600000000002</c:v>
                </c:pt>
                <c:pt idx="5302">
                  <c:v>44.788600000000002</c:v>
                </c:pt>
                <c:pt idx="5303">
                  <c:v>44.788600000000002</c:v>
                </c:pt>
                <c:pt idx="5304">
                  <c:v>44.788600000000002</c:v>
                </c:pt>
                <c:pt idx="5305">
                  <c:v>44.788600000000002</c:v>
                </c:pt>
                <c:pt idx="5306">
                  <c:v>44.788600000000002</c:v>
                </c:pt>
                <c:pt idx="5307">
                  <c:v>44.788600000000002</c:v>
                </c:pt>
                <c:pt idx="5308">
                  <c:v>44.788600000000002</c:v>
                </c:pt>
                <c:pt idx="5309">
                  <c:v>44.788600000000002</c:v>
                </c:pt>
                <c:pt idx="5310">
                  <c:v>44.788600000000002</c:v>
                </c:pt>
                <c:pt idx="5311">
                  <c:v>44.799100000000003</c:v>
                </c:pt>
                <c:pt idx="5312">
                  <c:v>44.799100000000003</c:v>
                </c:pt>
                <c:pt idx="5313">
                  <c:v>44.799100000000003</c:v>
                </c:pt>
                <c:pt idx="5314">
                  <c:v>44.799100000000003</c:v>
                </c:pt>
                <c:pt idx="5315">
                  <c:v>44.799100000000003</c:v>
                </c:pt>
                <c:pt idx="5316">
                  <c:v>44.799100000000003</c:v>
                </c:pt>
                <c:pt idx="5317">
                  <c:v>44.799100000000003</c:v>
                </c:pt>
                <c:pt idx="5318">
                  <c:v>44.799100000000003</c:v>
                </c:pt>
                <c:pt idx="5319">
                  <c:v>44.799100000000003</c:v>
                </c:pt>
                <c:pt idx="5320">
                  <c:v>44.799100000000003</c:v>
                </c:pt>
                <c:pt idx="5321">
                  <c:v>44.799100000000003</c:v>
                </c:pt>
                <c:pt idx="5322">
                  <c:v>44.799100000000003</c:v>
                </c:pt>
                <c:pt idx="5323">
                  <c:v>44.799100000000003</c:v>
                </c:pt>
                <c:pt idx="5324">
                  <c:v>44.799100000000003</c:v>
                </c:pt>
                <c:pt idx="5325">
                  <c:v>44.799100000000003</c:v>
                </c:pt>
                <c:pt idx="5326">
                  <c:v>44.799100000000003</c:v>
                </c:pt>
                <c:pt idx="5327">
                  <c:v>44.799100000000003</c:v>
                </c:pt>
                <c:pt idx="5328">
                  <c:v>44.799100000000003</c:v>
                </c:pt>
                <c:pt idx="5329">
                  <c:v>44.799100000000003</c:v>
                </c:pt>
                <c:pt idx="5330">
                  <c:v>44.799100000000003</c:v>
                </c:pt>
                <c:pt idx="5331">
                  <c:v>44.799100000000003</c:v>
                </c:pt>
                <c:pt idx="5332">
                  <c:v>44.799100000000003</c:v>
                </c:pt>
                <c:pt idx="5333">
                  <c:v>44.799100000000003</c:v>
                </c:pt>
                <c:pt idx="5334">
                  <c:v>44.799100000000003</c:v>
                </c:pt>
                <c:pt idx="5335">
                  <c:v>44.799100000000003</c:v>
                </c:pt>
                <c:pt idx="5336">
                  <c:v>44.799100000000003</c:v>
                </c:pt>
                <c:pt idx="5337">
                  <c:v>44.799100000000003</c:v>
                </c:pt>
                <c:pt idx="5338">
                  <c:v>44.799100000000003</c:v>
                </c:pt>
                <c:pt idx="5339">
                  <c:v>44.799100000000003</c:v>
                </c:pt>
                <c:pt idx="5340">
                  <c:v>44.799100000000003</c:v>
                </c:pt>
                <c:pt idx="5341">
                  <c:v>44.799100000000003</c:v>
                </c:pt>
                <c:pt idx="5342">
                  <c:v>44.799100000000003</c:v>
                </c:pt>
                <c:pt idx="5343">
                  <c:v>44.799100000000003</c:v>
                </c:pt>
                <c:pt idx="5344">
                  <c:v>44.799100000000003</c:v>
                </c:pt>
                <c:pt idx="5345">
                  <c:v>44.799100000000003</c:v>
                </c:pt>
                <c:pt idx="5346">
                  <c:v>44.799100000000003</c:v>
                </c:pt>
                <c:pt idx="5347">
                  <c:v>44.799100000000003</c:v>
                </c:pt>
                <c:pt idx="5348">
                  <c:v>44.799100000000003</c:v>
                </c:pt>
                <c:pt idx="5349">
                  <c:v>44.799100000000003</c:v>
                </c:pt>
                <c:pt idx="5350">
                  <c:v>44.799100000000003</c:v>
                </c:pt>
                <c:pt idx="5351">
                  <c:v>44.799100000000003</c:v>
                </c:pt>
                <c:pt idx="5352">
                  <c:v>44.799100000000003</c:v>
                </c:pt>
                <c:pt idx="5353">
                  <c:v>44.799100000000003</c:v>
                </c:pt>
                <c:pt idx="5354">
                  <c:v>44.799100000000003</c:v>
                </c:pt>
                <c:pt idx="5355">
                  <c:v>44.799100000000003</c:v>
                </c:pt>
                <c:pt idx="5356">
                  <c:v>44.799100000000003</c:v>
                </c:pt>
                <c:pt idx="5357">
                  <c:v>44.799100000000003</c:v>
                </c:pt>
                <c:pt idx="5358">
                  <c:v>44.799100000000003</c:v>
                </c:pt>
                <c:pt idx="5359">
                  <c:v>44.799100000000003</c:v>
                </c:pt>
                <c:pt idx="5360">
                  <c:v>44.799100000000003</c:v>
                </c:pt>
                <c:pt idx="5361">
                  <c:v>44.799100000000003</c:v>
                </c:pt>
                <c:pt idx="5362">
                  <c:v>44.799100000000003</c:v>
                </c:pt>
                <c:pt idx="5363">
                  <c:v>44.8093</c:v>
                </c:pt>
                <c:pt idx="5364">
                  <c:v>44.8093</c:v>
                </c:pt>
                <c:pt idx="5365">
                  <c:v>44.8093</c:v>
                </c:pt>
                <c:pt idx="5366">
                  <c:v>44.8093</c:v>
                </c:pt>
                <c:pt idx="5367">
                  <c:v>44.8093</c:v>
                </c:pt>
                <c:pt idx="5368">
                  <c:v>44.8093</c:v>
                </c:pt>
                <c:pt idx="5369">
                  <c:v>44.8093</c:v>
                </c:pt>
                <c:pt idx="5370">
                  <c:v>44.8093</c:v>
                </c:pt>
                <c:pt idx="5371">
                  <c:v>44.8093</c:v>
                </c:pt>
                <c:pt idx="5372">
                  <c:v>44.8093</c:v>
                </c:pt>
                <c:pt idx="5373">
                  <c:v>44.820600000000013</c:v>
                </c:pt>
                <c:pt idx="5374">
                  <c:v>44.820600000000013</c:v>
                </c:pt>
                <c:pt idx="5375">
                  <c:v>44.820600000000013</c:v>
                </c:pt>
                <c:pt idx="5376">
                  <c:v>44.820600000000013</c:v>
                </c:pt>
                <c:pt idx="5377">
                  <c:v>44.820600000000013</c:v>
                </c:pt>
                <c:pt idx="5378">
                  <c:v>44.820600000000013</c:v>
                </c:pt>
                <c:pt idx="5379">
                  <c:v>44.820600000000013</c:v>
                </c:pt>
                <c:pt idx="5380">
                  <c:v>44.820600000000013</c:v>
                </c:pt>
                <c:pt idx="5381">
                  <c:v>44.820600000000013</c:v>
                </c:pt>
                <c:pt idx="5382">
                  <c:v>44.820600000000013</c:v>
                </c:pt>
                <c:pt idx="5383">
                  <c:v>44.820600000000013</c:v>
                </c:pt>
                <c:pt idx="5384">
                  <c:v>44.820600000000013</c:v>
                </c:pt>
                <c:pt idx="5385">
                  <c:v>44.820600000000013</c:v>
                </c:pt>
                <c:pt idx="5386">
                  <c:v>44.820600000000013</c:v>
                </c:pt>
                <c:pt idx="5387">
                  <c:v>44.820600000000013</c:v>
                </c:pt>
                <c:pt idx="5388">
                  <c:v>44.820600000000013</c:v>
                </c:pt>
                <c:pt idx="5389">
                  <c:v>44.820600000000013</c:v>
                </c:pt>
                <c:pt idx="5390">
                  <c:v>44.820600000000013</c:v>
                </c:pt>
                <c:pt idx="5391">
                  <c:v>44.820600000000013</c:v>
                </c:pt>
                <c:pt idx="5392">
                  <c:v>44.831000000000003</c:v>
                </c:pt>
                <c:pt idx="5393">
                  <c:v>44.831000000000003</c:v>
                </c:pt>
                <c:pt idx="5394">
                  <c:v>44.831000000000003</c:v>
                </c:pt>
                <c:pt idx="5395">
                  <c:v>44.831000000000003</c:v>
                </c:pt>
                <c:pt idx="5396">
                  <c:v>44.831000000000003</c:v>
                </c:pt>
                <c:pt idx="5397">
                  <c:v>44.831000000000003</c:v>
                </c:pt>
                <c:pt idx="5398">
                  <c:v>44.831000000000003</c:v>
                </c:pt>
                <c:pt idx="5399">
                  <c:v>44.831000000000003</c:v>
                </c:pt>
                <c:pt idx="5400">
                  <c:v>44.831000000000003</c:v>
                </c:pt>
                <c:pt idx="5401">
                  <c:v>44.831000000000003</c:v>
                </c:pt>
                <c:pt idx="5402">
                  <c:v>44.831000000000003</c:v>
                </c:pt>
                <c:pt idx="5403">
                  <c:v>44.831000000000003</c:v>
                </c:pt>
                <c:pt idx="5404">
                  <c:v>44.831000000000003</c:v>
                </c:pt>
                <c:pt idx="5405">
                  <c:v>44.831000000000003</c:v>
                </c:pt>
                <c:pt idx="5406">
                  <c:v>44.831000000000003</c:v>
                </c:pt>
                <c:pt idx="5407">
                  <c:v>44.831000000000003</c:v>
                </c:pt>
                <c:pt idx="5408">
                  <c:v>44.831000000000003</c:v>
                </c:pt>
                <c:pt idx="5409">
                  <c:v>44.831000000000003</c:v>
                </c:pt>
                <c:pt idx="5410">
                  <c:v>44.831000000000003</c:v>
                </c:pt>
                <c:pt idx="5411">
                  <c:v>44.831000000000003</c:v>
                </c:pt>
                <c:pt idx="5412">
                  <c:v>44.831000000000003</c:v>
                </c:pt>
                <c:pt idx="5413">
                  <c:v>44.831000000000003</c:v>
                </c:pt>
                <c:pt idx="5414">
                  <c:v>44.831000000000003</c:v>
                </c:pt>
                <c:pt idx="5415">
                  <c:v>44.831000000000003</c:v>
                </c:pt>
                <c:pt idx="5416">
                  <c:v>44.831000000000003</c:v>
                </c:pt>
                <c:pt idx="5417">
                  <c:v>44.831000000000003</c:v>
                </c:pt>
                <c:pt idx="5418">
                  <c:v>44.831000000000003</c:v>
                </c:pt>
                <c:pt idx="5419">
                  <c:v>44.831000000000003</c:v>
                </c:pt>
                <c:pt idx="5420">
                  <c:v>44.831000000000003</c:v>
                </c:pt>
                <c:pt idx="5421">
                  <c:v>44.831000000000003</c:v>
                </c:pt>
                <c:pt idx="5422">
                  <c:v>44.831000000000003</c:v>
                </c:pt>
                <c:pt idx="5423">
                  <c:v>44.831000000000003</c:v>
                </c:pt>
                <c:pt idx="5424">
                  <c:v>44.831000000000003</c:v>
                </c:pt>
                <c:pt idx="5425">
                  <c:v>44.831000000000003</c:v>
                </c:pt>
                <c:pt idx="5426">
                  <c:v>44.831000000000003</c:v>
                </c:pt>
                <c:pt idx="5427">
                  <c:v>44.831000000000003</c:v>
                </c:pt>
                <c:pt idx="5428">
                  <c:v>44.831000000000003</c:v>
                </c:pt>
                <c:pt idx="5429">
                  <c:v>44.831000000000003</c:v>
                </c:pt>
                <c:pt idx="5430">
                  <c:v>44.831000000000003</c:v>
                </c:pt>
                <c:pt idx="5431">
                  <c:v>44.831000000000003</c:v>
                </c:pt>
                <c:pt idx="5432">
                  <c:v>44.831000000000003</c:v>
                </c:pt>
                <c:pt idx="5433">
                  <c:v>44.831000000000003</c:v>
                </c:pt>
                <c:pt idx="5434">
                  <c:v>44.831000000000003</c:v>
                </c:pt>
                <c:pt idx="5435">
                  <c:v>44.831000000000003</c:v>
                </c:pt>
                <c:pt idx="5436">
                  <c:v>44.831000000000003</c:v>
                </c:pt>
                <c:pt idx="5437">
                  <c:v>44.831000000000003</c:v>
                </c:pt>
                <c:pt idx="5438">
                  <c:v>44.831000000000003</c:v>
                </c:pt>
                <c:pt idx="5439">
                  <c:v>44.831000000000003</c:v>
                </c:pt>
                <c:pt idx="5440">
                  <c:v>44.831000000000003</c:v>
                </c:pt>
                <c:pt idx="5441">
                  <c:v>44.831000000000003</c:v>
                </c:pt>
                <c:pt idx="5442">
                  <c:v>44.831000000000003</c:v>
                </c:pt>
                <c:pt idx="5443">
                  <c:v>44.831000000000003</c:v>
                </c:pt>
                <c:pt idx="5444">
                  <c:v>44.820099999999996</c:v>
                </c:pt>
                <c:pt idx="5445">
                  <c:v>44.820099999999996</c:v>
                </c:pt>
                <c:pt idx="5446">
                  <c:v>44.820099999999996</c:v>
                </c:pt>
                <c:pt idx="5447">
                  <c:v>44.820099999999996</c:v>
                </c:pt>
                <c:pt idx="5448">
                  <c:v>44.820099999999996</c:v>
                </c:pt>
                <c:pt idx="5449">
                  <c:v>44.8095</c:v>
                </c:pt>
                <c:pt idx="5450">
                  <c:v>44.8095</c:v>
                </c:pt>
                <c:pt idx="5451">
                  <c:v>44.8095</c:v>
                </c:pt>
                <c:pt idx="5452">
                  <c:v>44.8095</c:v>
                </c:pt>
                <c:pt idx="5453">
                  <c:v>44.8095</c:v>
                </c:pt>
                <c:pt idx="5454">
                  <c:v>44.8095</c:v>
                </c:pt>
                <c:pt idx="5455">
                  <c:v>44.8095</c:v>
                </c:pt>
                <c:pt idx="5456">
                  <c:v>44.8095</c:v>
                </c:pt>
                <c:pt idx="5457">
                  <c:v>44.8095</c:v>
                </c:pt>
                <c:pt idx="5458">
                  <c:v>44.820500000000003</c:v>
                </c:pt>
                <c:pt idx="5459">
                  <c:v>44.820500000000003</c:v>
                </c:pt>
                <c:pt idx="5460">
                  <c:v>44.820500000000003</c:v>
                </c:pt>
                <c:pt idx="5461">
                  <c:v>44.820500000000003</c:v>
                </c:pt>
                <c:pt idx="5462">
                  <c:v>44.820500000000003</c:v>
                </c:pt>
                <c:pt idx="5463">
                  <c:v>44.820500000000003</c:v>
                </c:pt>
                <c:pt idx="5464">
                  <c:v>44.820500000000003</c:v>
                </c:pt>
                <c:pt idx="5465">
                  <c:v>44.820500000000003</c:v>
                </c:pt>
                <c:pt idx="5466">
                  <c:v>44.820500000000003</c:v>
                </c:pt>
                <c:pt idx="5467">
                  <c:v>44.820500000000003</c:v>
                </c:pt>
                <c:pt idx="5468">
                  <c:v>44.820500000000003</c:v>
                </c:pt>
                <c:pt idx="5469">
                  <c:v>44.820500000000003</c:v>
                </c:pt>
                <c:pt idx="5470">
                  <c:v>44.820500000000003</c:v>
                </c:pt>
                <c:pt idx="5471">
                  <c:v>44.820500000000003</c:v>
                </c:pt>
                <c:pt idx="5472">
                  <c:v>44.810299999999998</c:v>
                </c:pt>
                <c:pt idx="5473">
                  <c:v>44.810299999999998</c:v>
                </c:pt>
                <c:pt idx="5474">
                  <c:v>44.810299999999998</c:v>
                </c:pt>
                <c:pt idx="5475">
                  <c:v>44.810299999999998</c:v>
                </c:pt>
                <c:pt idx="5476">
                  <c:v>44.810299999999998</c:v>
                </c:pt>
                <c:pt idx="5477">
                  <c:v>44.8</c:v>
                </c:pt>
                <c:pt idx="5478">
                  <c:v>44.8</c:v>
                </c:pt>
                <c:pt idx="5479">
                  <c:v>44.8</c:v>
                </c:pt>
                <c:pt idx="5480">
                  <c:v>44.8</c:v>
                </c:pt>
                <c:pt idx="5481">
                  <c:v>44.8</c:v>
                </c:pt>
                <c:pt idx="5482">
                  <c:v>44.8</c:v>
                </c:pt>
                <c:pt idx="5483">
                  <c:v>44.8</c:v>
                </c:pt>
                <c:pt idx="5484">
                  <c:v>44.8</c:v>
                </c:pt>
                <c:pt idx="5485">
                  <c:v>44.8</c:v>
                </c:pt>
                <c:pt idx="5486">
                  <c:v>44.8</c:v>
                </c:pt>
                <c:pt idx="5487">
                  <c:v>44.8</c:v>
                </c:pt>
                <c:pt idx="5488">
                  <c:v>44.8</c:v>
                </c:pt>
                <c:pt idx="5489">
                  <c:v>44.8</c:v>
                </c:pt>
                <c:pt idx="5490">
                  <c:v>44.8</c:v>
                </c:pt>
                <c:pt idx="5491">
                  <c:v>44.8</c:v>
                </c:pt>
                <c:pt idx="5492">
                  <c:v>44.8</c:v>
                </c:pt>
                <c:pt idx="5493">
                  <c:v>44.8</c:v>
                </c:pt>
                <c:pt idx="5494">
                  <c:v>44.8</c:v>
                </c:pt>
                <c:pt idx="5495">
                  <c:v>44.8</c:v>
                </c:pt>
                <c:pt idx="5496">
                  <c:v>44.789200000000001</c:v>
                </c:pt>
                <c:pt idx="5497">
                  <c:v>44.789200000000001</c:v>
                </c:pt>
                <c:pt idx="5498">
                  <c:v>44.789200000000001</c:v>
                </c:pt>
                <c:pt idx="5499">
                  <c:v>44.789200000000001</c:v>
                </c:pt>
                <c:pt idx="5500">
                  <c:v>44.789200000000001</c:v>
                </c:pt>
                <c:pt idx="5501">
                  <c:v>44.789200000000001</c:v>
                </c:pt>
                <c:pt idx="5502">
                  <c:v>44.789200000000001</c:v>
                </c:pt>
                <c:pt idx="5503">
                  <c:v>44.789200000000001</c:v>
                </c:pt>
                <c:pt idx="5504">
                  <c:v>44.789200000000001</c:v>
                </c:pt>
                <c:pt idx="5505">
                  <c:v>44.789200000000001</c:v>
                </c:pt>
                <c:pt idx="5506">
                  <c:v>44.789200000000001</c:v>
                </c:pt>
                <c:pt idx="5507">
                  <c:v>44.789200000000001</c:v>
                </c:pt>
                <c:pt idx="5508">
                  <c:v>44.789200000000001</c:v>
                </c:pt>
                <c:pt idx="5509">
                  <c:v>44.789200000000001</c:v>
                </c:pt>
                <c:pt idx="5510">
                  <c:v>44.799700000000001</c:v>
                </c:pt>
                <c:pt idx="5511">
                  <c:v>44.799700000000001</c:v>
                </c:pt>
                <c:pt idx="5512">
                  <c:v>44.799700000000001</c:v>
                </c:pt>
                <c:pt idx="5513">
                  <c:v>44.799700000000001</c:v>
                </c:pt>
                <c:pt idx="5514">
                  <c:v>44.799700000000001</c:v>
                </c:pt>
                <c:pt idx="5515">
                  <c:v>44.799700000000001</c:v>
                </c:pt>
                <c:pt idx="5516">
                  <c:v>44.799700000000001</c:v>
                </c:pt>
                <c:pt idx="5517">
                  <c:v>44.799700000000001</c:v>
                </c:pt>
                <c:pt idx="5518">
                  <c:v>44.799700000000001</c:v>
                </c:pt>
                <c:pt idx="5519">
                  <c:v>44.799700000000001</c:v>
                </c:pt>
                <c:pt idx="5520">
                  <c:v>44.799700000000001</c:v>
                </c:pt>
                <c:pt idx="5521">
                  <c:v>44.799700000000001</c:v>
                </c:pt>
                <c:pt idx="5522">
                  <c:v>44.799700000000001</c:v>
                </c:pt>
                <c:pt idx="5523">
                  <c:v>44.799700000000001</c:v>
                </c:pt>
                <c:pt idx="5524">
                  <c:v>44.809800000000003</c:v>
                </c:pt>
                <c:pt idx="5525">
                  <c:v>44.809800000000003</c:v>
                </c:pt>
                <c:pt idx="5526">
                  <c:v>44.809800000000003</c:v>
                </c:pt>
                <c:pt idx="5527">
                  <c:v>44.809800000000003</c:v>
                </c:pt>
                <c:pt idx="5528">
                  <c:v>44.809800000000003</c:v>
                </c:pt>
                <c:pt idx="5529">
                  <c:v>44.82</c:v>
                </c:pt>
                <c:pt idx="5530">
                  <c:v>44.82</c:v>
                </c:pt>
                <c:pt idx="5531">
                  <c:v>44.82</c:v>
                </c:pt>
                <c:pt idx="5532">
                  <c:v>44.82</c:v>
                </c:pt>
                <c:pt idx="5533">
                  <c:v>44.82</c:v>
                </c:pt>
                <c:pt idx="5534">
                  <c:v>44.82</c:v>
                </c:pt>
                <c:pt idx="5535">
                  <c:v>44.82</c:v>
                </c:pt>
                <c:pt idx="5536">
                  <c:v>44.82</c:v>
                </c:pt>
                <c:pt idx="5537">
                  <c:v>44.82</c:v>
                </c:pt>
                <c:pt idx="5538">
                  <c:v>44.82</c:v>
                </c:pt>
                <c:pt idx="5539">
                  <c:v>44.82</c:v>
                </c:pt>
                <c:pt idx="5540">
                  <c:v>44.82</c:v>
                </c:pt>
                <c:pt idx="5541">
                  <c:v>44.82</c:v>
                </c:pt>
                <c:pt idx="5542">
                  <c:v>44.82</c:v>
                </c:pt>
                <c:pt idx="5543">
                  <c:v>44.82</c:v>
                </c:pt>
                <c:pt idx="5544">
                  <c:v>44.82</c:v>
                </c:pt>
                <c:pt idx="5545">
                  <c:v>44.82</c:v>
                </c:pt>
                <c:pt idx="5546">
                  <c:v>44.82</c:v>
                </c:pt>
                <c:pt idx="5547">
                  <c:v>44.82</c:v>
                </c:pt>
                <c:pt idx="5548">
                  <c:v>44.82</c:v>
                </c:pt>
                <c:pt idx="5549">
                  <c:v>44.82</c:v>
                </c:pt>
                <c:pt idx="5550">
                  <c:v>44.82</c:v>
                </c:pt>
                <c:pt idx="5551">
                  <c:v>44.82</c:v>
                </c:pt>
                <c:pt idx="5552">
                  <c:v>44.82</c:v>
                </c:pt>
                <c:pt idx="5553">
                  <c:v>44.830399999999997</c:v>
                </c:pt>
                <c:pt idx="5554">
                  <c:v>44.830399999999997</c:v>
                </c:pt>
                <c:pt idx="5555">
                  <c:v>44.830399999999997</c:v>
                </c:pt>
                <c:pt idx="5556">
                  <c:v>44.830399999999997</c:v>
                </c:pt>
                <c:pt idx="5557">
                  <c:v>44.830399999999997</c:v>
                </c:pt>
                <c:pt idx="5558">
                  <c:v>44.830399999999997</c:v>
                </c:pt>
                <c:pt idx="5559">
                  <c:v>44.830399999999997</c:v>
                </c:pt>
                <c:pt idx="5560">
                  <c:v>44.830399999999997</c:v>
                </c:pt>
                <c:pt idx="5561">
                  <c:v>44.830399999999997</c:v>
                </c:pt>
                <c:pt idx="5562">
                  <c:v>44.840499999999999</c:v>
                </c:pt>
                <c:pt idx="5563">
                  <c:v>44.840499999999999</c:v>
                </c:pt>
                <c:pt idx="5564">
                  <c:v>44.840499999999999</c:v>
                </c:pt>
                <c:pt idx="5565">
                  <c:v>44.840499999999999</c:v>
                </c:pt>
                <c:pt idx="5566">
                  <c:v>44.840499999999999</c:v>
                </c:pt>
                <c:pt idx="5567">
                  <c:v>44.840499999999999</c:v>
                </c:pt>
                <c:pt idx="5568">
                  <c:v>44.840499999999999</c:v>
                </c:pt>
                <c:pt idx="5569">
                  <c:v>44.840499999999999</c:v>
                </c:pt>
                <c:pt idx="5570">
                  <c:v>44.840499999999999</c:v>
                </c:pt>
                <c:pt idx="5571">
                  <c:v>44.840499999999999</c:v>
                </c:pt>
                <c:pt idx="5572">
                  <c:v>44.840499999999999</c:v>
                </c:pt>
                <c:pt idx="5573">
                  <c:v>44.840499999999999</c:v>
                </c:pt>
                <c:pt idx="5574">
                  <c:v>44.840499999999999</c:v>
                </c:pt>
                <c:pt idx="5575">
                  <c:v>44.840499999999999</c:v>
                </c:pt>
                <c:pt idx="5576">
                  <c:v>44.851199999999999</c:v>
                </c:pt>
                <c:pt idx="5577">
                  <c:v>44.851199999999999</c:v>
                </c:pt>
                <c:pt idx="5578">
                  <c:v>44.851199999999999</c:v>
                </c:pt>
                <c:pt idx="5579">
                  <c:v>44.851199999999999</c:v>
                </c:pt>
                <c:pt idx="5580">
                  <c:v>44.851199999999999</c:v>
                </c:pt>
                <c:pt idx="5581">
                  <c:v>44.851199999999999</c:v>
                </c:pt>
                <c:pt idx="5582">
                  <c:v>44.851199999999999</c:v>
                </c:pt>
                <c:pt idx="5583">
                  <c:v>44.851199999999999</c:v>
                </c:pt>
                <c:pt idx="5584">
                  <c:v>44.851199999999999</c:v>
                </c:pt>
                <c:pt idx="5585">
                  <c:v>44.851199999999999</c:v>
                </c:pt>
                <c:pt idx="5586">
                  <c:v>44.851199999999999</c:v>
                </c:pt>
                <c:pt idx="5587">
                  <c:v>44.851199999999999</c:v>
                </c:pt>
                <c:pt idx="5588">
                  <c:v>44.851199999999999</c:v>
                </c:pt>
                <c:pt idx="5589">
                  <c:v>44.851199999999999</c:v>
                </c:pt>
                <c:pt idx="5590">
                  <c:v>44.851199999999999</c:v>
                </c:pt>
                <c:pt idx="5591">
                  <c:v>44.851199999999999</c:v>
                </c:pt>
                <c:pt idx="5592">
                  <c:v>44.851199999999999</c:v>
                </c:pt>
                <c:pt idx="5593">
                  <c:v>44.851199999999999</c:v>
                </c:pt>
                <c:pt idx="5594">
                  <c:v>44.851199999999999</c:v>
                </c:pt>
                <c:pt idx="5595">
                  <c:v>44.851199999999999</c:v>
                </c:pt>
                <c:pt idx="5596">
                  <c:v>44.851199999999999</c:v>
                </c:pt>
                <c:pt idx="5597">
                  <c:v>44.851199999999999</c:v>
                </c:pt>
                <c:pt idx="5598">
                  <c:v>44.851199999999999</c:v>
                </c:pt>
                <c:pt idx="5599">
                  <c:v>44.851199999999999</c:v>
                </c:pt>
                <c:pt idx="5600">
                  <c:v>44.861899999999999</c:v>
                </c:pt>
                <c:pt idx="5601">
                  <c:v>44.861899999999999</c:v>
                </c:pt>
                <c:pt idx="5602">
                  <c:v>44.861899999999999</c:v>
                </c:pt>
                <c:pt idx="5603">
                  <c:v>44.861899999999999</c:v>
                </c:pt>
                <c:pt idx="5604">
                  <c:v>44.861899999999999</c:v>
                </c:pt>
                <c:pt idx="5605">
                  <c:v>44.861899999999999</c:v>
                </c:pt>
                <c:pt idx="5606">
                  <c:v>44.861899999999999</c:v>
                </c:pt>
                <c:pt idx="5607">
                  <c:v>44.861899999999999</c:v>
                </c:pt>
                <c:pt idx="5608">
                  <c:v>44.861899999999999</c:v>
                </c:pt>
                <c:pt idx="5609">
                  <c:v>44.861899999999999</c:v>
                </c:pt>
                <c:pt idx="5610">
                  <c:v>44.861899999999999</c:v>
                </c:pt>
                <c:pt idx="5611">
                  <c:v>44.861899999999999</c:v>
                </c:pt>
                <c:pt idx="5612">
                  <c:v>44.861899999999999</c:v>
                </c:pt>
                <c:pt idx="5613">
                  <c:v>44.861899999999999</c:v>
                </c:pt>
                <c:pt idx="5614">
                  <c:v>44.872100000000003</c:v>
                </c:pt>
                <c:pt idx="5615">
                  <c:v>44.872100000000003</c:v>
                </c:pt>
                <c:pt idx="5616">
                  <c:v>44.872100000000003</c:v>
                </c:pt>
                <c:pt idx="5617">
                  <c:v>44.872100000000003</c:v>
                </c:pt>
                <c:pt idx="5618">
                  <c:v>44.872100000000003</c:v>
                </c:pt>
                <c:pt idx="5619">
                  <c:v>44.872100000000003</c:v>
                </c:pt>
                <c:pt idx="5620">
                  <c:v>44.872100000000003</c:v>
                </c:pt>
                <c:pt idx="5621">
                  <c:v>44.872100000000003</c:v>
                </c:pt>
                <c:pt idx="5622">
                  <c:v>44.872100000000003</c:v>
                </c:pt>
                <c:pt idx="5623">
                  <c:v>44.872100000000003</c:v>
                </c:pt>
                <c:pt idx="5624">
                  <c:v>44.872100000000003</c:v>
                </c:pt>
                <c:pt idx="5625">
                  <c:v>44.872100000000003</c:v>
                </c:pt>
                <c:pt idx="5626">
                  <c:v>44.872100000000003</c:v>
                </c:pt>
                <c:pt idx="5627">
                  <c:v>44.872100000000003</c:v>
                </c:pt>
                <c:pt idx="5628">
                  <c:v>44.883000000000003</c:v>
                </c:pt>
                <c:pt idx="5629">
                  <c:v>44.883000000000003</c:v>
                </c:pt>
                <c:pt idx="5630">
                  <c:v>44.883000000000003</c:v>
                </c:pt>
                <c:pt idx="5631">
                  <c:v>44.883000000000003</c:v>
                </c:pt>
                <c:pt idx="5632">
                  <c:v>44.883000000000003</c:v>
                </c:pt>
                <c:pt idx="5633">
                  <c:v>44.883000000000003</c:v>
                </c:pt>
                <c:pt idx="5634">
                  <c:v>44.883000000000003</c:v>
                </c:pt>
                <c:pt idx="5635">
                  <c:v>44.883000000000003</c:v>
                </c:pt>
                <c:pt idx="5636">
                  <c:v>44.883000000000003</c:v>
                </c:pt>
                <c:pt idx="5637">
                  <c:v>44.883000000000003</c:v>
                </c:pt>
                <c:pt idx="5638">
                  <c:v>44.883000000000003</c:v>
                </c:pt>
                <c:pt idx="5639">
                  <c:v>44.883000000000003</c:v>
                </c:pt>
                <c:pt idx="5640">
                  <c:v>44.883000000000003</c:v>
                </c:pt>
                <c:pt idx="5641">
                  <c:v>44.883000000000003</c:v>
                </c:pt>
                <c:pt idx="5642">
                  <c:v>44.893000000000001</c:v>
                </c:pt>
                <c:pt idx="5643">
                  <c:v>44.893000000000001</c:v>
                </c:pt>
                <c:pt idx="5644">
                  <c:v>44.893000000000001</c:v>
                </c:pt>
                <c:pt idx="5645">
                  <c:v>44.893000000000001</c:v>
                </c:pt>
                <c:pt idx="5646">
                  <c:v>44.893000000000001</c:v>
                </c:pt>
                <c:pt idx="5647">
                  <c:v>44.893000000000001</c:v>
                </c:pt>
                <c:pt idx="5648">
                  <c:v>44.893000000000001</c:v>
                </c:pt>
                <c:pt idx="5649">
                  <c:v>44.893000000000001</c:v>
                </c:pt>
                <c:pt idx="5650">
                  <c:v>44.893000000000001</c:v>
                </c:pt>
                <c:pt idx="5651">
                  <c:v>44.893000000000001</c:v>
                </c:pt>
                <c:pt idx="5652">
                  <c:v>44.893000000000001</c:v>
                </c:pt>
                <c:pt idx="5653">
                  <c:v>44.893000000000001</c:v>
                </c:pt>
                <c:pt idx="5654">
                  <c:v>44.893000000000001</c:v>
                </c:pt>
                <c:pt idx="5655">
                  <c:v>44.893000000000001</c:v>
                </c:pt>
                <c:pt idx="5656">
                  <c:v>44.893000000000001</c:v>
                </c:pt>
                <c:pt idx="5657">
                  <c:v>44.903700000000001</c:v>
                </c:pt>
                <c:pt idx="5658">
                  <c:v>44.903700000000001</c:v>
                </c:pt>
                <c:pt idx="5659">
                  <c:v>44.903700000000001</c:v>
                </c:pt>
                <c:pt idx="5660">
                  <c:v>44.903700000000001</c:v>
                </c:pt>
                <c:pt idx="5661">
                  <c:v>44.903700000000001</c:v>
                </c:pt>
                <c:pt idx="5662">
                  <c:v>44.903700000000001</c:v>
                </c:pt>
                <c:pt idx="5663">
                  <c:v>44.903700000000001</c:v>
                </c:pt>
                <c:pt idx="5664">
                  <c:v>44.903700000000001</c:v>
                </c:pt>
                <c:pt idx="5665">
                  <c:v>44.903700000000001</c:v>
                </c:pt>
                <c:pt idx="5666">
                  <c:v>44.903700000000001</c:v>
                </c:pt>
                <c:pt idx="5667">
                  <c:v>44.903700000000001</c:v>
                </c:pt>
                <c:pt idx="5668">
                  <c:v>44.903700000000001</c:v>
                </c:pt>
                <c:pt idx="5669">
                  <c:v>44.903700000000001</c:v>
                </c:pt>
                <c:pt idx="5670">
                  <c:v>44.903700000000001</c:v>
                </c:pt>
                <c:pt idx="5671">
                  <c:v>44.914299999999997</c:v>
                </c:pt>
                <c:pt idx="5672">
                  <c:v>44.914299999999997</c:v>
                </c:pt>
                <c:pt idx="5673">
                  <c:v>44.914299999999997</c:v>
                </c:pt>
                <c:pt idx="5674">
                  <c:v>44.914299999999997</c:v>
                </c:pt>
                <c:pt idx="5675">
                  <c:v>44.914299999999997</c:v>
                </c:pt>
                <c:pt idx="5676">
                  <c:v>44.914299999999997</c:v>
                </c:pt>
                <c:pt idx="5677">
                  <c:v>44.914299999999997</c:v>
                </c:pt>
                <c:pt idx="5678">
                  <c:v>44.914299999999997</c:v>
                </c:pt>
                <c:pt idx="5679">
                  <c:v>44.914299999999997</c:v>
                </c:pt>
                <c:pt idx="5680">
                  <c:v>44.914299999999997</c:v>
                </c:pt>
                <c:pt idx="5681">
                  <c:v>44.914299999999997</c:v>
                </c:pt>
                <c:pt idx="5682">
                  <c:v>44.914299999999997</c:v>
                </c:pt>
                <c:pt idx="5683">
                  <c:v>44.914299999999997</c:v>
                </c:pt>
                <c:pt idx="5684">
                  <c:v>44.914299999999997</c:v>
                </c:pt>
                <c:pt idx="5685">
                  <c:v>44.914299999999997</c:v>
                </c:pt>
                <c:pt idx="5686">
                  <c:v>44.914299999999997</c:v>
                </c:pt>
                <c:pt idx="5687">
                  <c:v>44.914299999999997</c:v>
                </c:pt>
                <c:pt idx="5688">
                  <c:v>44.914299999999997</c:v>
                </c:pt>
                <c:pt idx="5689">
                  <c:v>44.914299999999997</c:v>
                </c:pt>
                <c:pt idx="5690">
                  <c:v>44.9251</c:v>
                </c:pt>
                <c:pt idx="5691">
                  <c:v>44.9251</c:v>
                </c:pt>
                <c:pt idx="5692">
                  <c:v>44.9251</c:v>
                </c:pt>
                <c:pt idx="5693">
                  <c:v>44.9251</c:v>
                </c:pt>
                <c:pt idx="5694">
                  <c:v>44.9251</c:v>
                </c:pt>
                <c:pt idx="5695">
                  <c:v>44.9251</c:v>
                </c:pt>
                <c:pt idx="5696">
                  <c:v>44.9251</c:v>
                </c:pt>
                <c:pt idx="5697">
                  <c:v>44.9251</c:v>
                </c:pt>
                <c:pt idx="5698">
                  <c:v>44.9251</c:v>
                </c:pt>
                <c:pt idx="5699">
                  <c:v>44.9251</c:v>
                </c:pt>
                <c:pt idx="5700">
                  <c:v>44.9251</c:v>
                </c:pt>
                <c:pt idx="5701">
                  <c:v>44.9251</c:v>
                </c:pt>
                <c:pt idx="5702">
                  <c:v>44.9251</c:v>
                </c:pt>
                <c:pt idx="5703">
                  <c:v>44.9251</c:v>
                </c:pt>
                <c:pt idx="5704">
                  <c:v>44.9251</c:v>
                </c:pt>
                <c:pt idx="5705">
                  <c:v>44.9251</c:v>
                </c:pt>
                <c:pt idx="5706">
                  <c:v>44.9251</c:v>
                </c:pt>
                <c:pt idx="5707">
                  <c:v>44.9251</c:v>
                </c:pt>
                <c:pt idx="5708">
                  <c:v>44.9251</c:v>
                </c:pt>
                <c:pt idx="5709">
                  <c:v>44.935499999999998</c:v>
                </c:pt>
                <c:pt idx="5710">
                  <c:v>44.935499999999998</c:v>
                </c:pt>
                <c:pt idx="5711">
                  <c:v>44.935499999999998</c:v>
                </c:pt>
                <c:pt idx="5712">
                  <c:v>44.935499999999998</c:v>
                </c:pt>
                <c:pt idx="5713">
                  <c:v>44.935499999999998</c:v>
                </c:pt>
                <c:pt idx="5714">
                  <c:v>44.935499999999998</c:v>
                </c:pt>
                <c:pt idx="5715">
                  <c:v>44.935499999999998</c:v>
                </c:pt>
                <c:pt idx="5716">
                  <c:v>44.935499999999998</c:v>
                </c:pt>
                <c:pt idx="5717">
                  <c:v>44.935499999999998</c:v>
                </c:pt>
                <c:pt idx="5718">
                  <c:v>44.935499999999998</c:v>
                </c:pt>
                <c:pt idx="5719">
                  <c:v>44.935499999999998</c:v>
                </c:pt>
                <c:pt idx="5720">
                  <c:v>44.935499999999998</c:v>
                </c:pt>
                <c:pt idx="5721">
                  <c:v>44.935499999999998</c:v>
                </c:pt>
                <c:pt idx="5722">
                  <c:v>44.935499999999998</c:v>
                </c:pt>
                <c:pt idx="5723">
                  <c:v>44.935499999999998</c:v>
                </c:pt>
                <c:pt idx="5724">
                  <c:v>44.935499999999998</c:v>
                </c:pt>
                <c:pt idx="5725">
                  <c:v>44.935499999999998</c:v>
                </c:pt>
                <c:pt idx="5726">
                  <c:v>44.935499999999998</c:v>
                </c:pt>
                <c:pt idx="5727">
                  <c:v>44.935499999999998</c:v>
                </c:pt>
                <c:pt idx="5728">
                  <c:v>44.935499999999998</c:v>
                </c:pt>
                <c:pt idx="5729">
                  <c:v>44.935499999999998</c:v>
                </c:pt>
                <c:pt idx="5730">
                  <c:v>44.935499999999998</c:v>
                </c:pt>
                <c:pt idx="5731">
                  <c:v>44.935499999999998</c:v>
                </c:pt>
                <c:pt idx="5732">
                  <c:v>44.935499999999998</c:v>
                </c:pt>
                <c:pt idx="5733">
                  <c:v>44.935499999999998</c:v>
                </c:pt>
                <c:pt idx="5734">
                  <c:v>44.935499999999998</c:v>
                </c:pt>
                <c:pt idx="5735">
                  <c:v>44.935499999999998</c:v>
                </c:pt>
                <c:pt idx="5736">
                  <c:v>44.935499999999998</c:v>
                </c:pt>
                <c:pt idx="5737">
                  <c:v>44.935499999999998</c:v>
                </c:pt>
                <c:pt idx="5738">
                  <c:v>44.935499999999998</c:v>
                </c:pt>
                <c:pt idx="5739">
                  <c:v>44.935499999999998</c:v>
                </c:pt>
                <c:pt idx="5740">
                  <c:v>44.935499999999998</c:v>
                </c:pt>
                <c:pt idx="5741">
                  <c:v>44.935499999999998</c:v>
                </c:pt>
                <c:pt idx="5742">
                  <c:v>44.925200000000011</c:v>
                </c:pt>
                <c:pt idx="5743">
                  <c:v>44.925200000000011</c:v>
                </c:pt>
                <c:pt idx="5744">
                  <c:v>44.925200000000011</c:v>
                </c:pt>
                <c:pt idx="5745">
                  <c:v>44.925200000000011</c:v>
                </c:pt>
                <c:pt idx="5746">
                  <c:v>44.925200000000011</c:v>
                </c:pt>
                <c:pt idx="5747">
                  <c:v>44.925200000000011</c:v>
                </c:pt>
                <c:pt idx="5748">
                  <c:v>44.925200000000011</c:v>
                </c:pt>
                <c:pt idx="5749">
                  <c:v>44.925200000000011</c:v>
                </c:pt>
                <c:pt idx="5750">
                  <c:v>44.925200000000011</c:v>
                </c:pt>
                <c:pt idx="5751">
                  <c:v>44.925200000000011</c:v>
                </c:pt>
                <c:pt idx="5752">
                  <c:v>44.925200000000011</c:v>
                </c:pt>
                <c:pt idx="5753">
                  <c:v>44.925200000000011</c:v>
                </c:pt>
                <c:pt idx="5754">
                  <c:v>44.925200000000011</c:v>
                </c:pt>
                <c:pt idx="5755">
                  <c:v>44.925200000000011</c:v>
                </c:pt>
                <c:pt idx="5756">
                  <c:v>44.913800000000002</c:v>
                </c:pt>
                <c:pt idx="5757">
                  <c:v>44.913800000000002</c:v>
                </c:pt>
                <c:pt idx="5758">
                  <c:v>44.913800000000002</c:v>
                </c:pt>
                <c:pt idx="5759">
                  <c:v>44.913800000000002</c:v>
                </c:pt>
                <c:pt idx="5760">
                  <c:v>44.913800000000002</c:v>
                </c:pt>
                <c:pt idx="5761">
                  <c:v>44.913800000000002</c:v>
                </c:pt>
                <c:pt idx="5762">
                  <c:v>44.913800000000002</c:v>
                </c:pt>
                <c:pt idx="5763">
                  <c:v>44.913800000000002</c:v>
                </c:pt>
                <c:pt idx="5764">
                  <c:v>44.913800000000002</c:v>
                </c:pt>
                <c:pt idx="5765">
                  <c:v>44.913800000000002</c:v>
                </c:pt>
                <c:pt idx="5766">
                  <c:v>44.913800000000002</c:v>
                </c:pt>
                <c:pt idx="5767">
                  <c:v>44.913800000000002</c:v>
                </c:pt>
                <c:pt idx="5768">
                  <c:v>44.913800000000002</c:v>
                </c:pt>
                <c:pt idx="5769">
                  <c:v>44.913800000000002</c:v>
                </c:pt>
                <c:pt idx="5770">
                  <c:v>44.913800000000002</c:v>
                </c:pt>
                <c:pt idx="5771">
                  <c:v>44.913800000000002</c:v>
                </c:pt>
                <c:pt idx="5772">
                  <c:v>44.913800000000002</c:v>
                </c:pt>
                <c:pt idx="5773">
                  <c:v>44.913800000000002</c:v>
                </c:pt>
                <c:pt idx="5774">
                  <c:v>44.913800000000002</c:v>
                </c:pt>
                <c:pt idx="5775">
                  <c:v>44.913800000000002</c:v>
                </c:pt>
                <c:pt idx="5776">
                  <c:v>44.913800000000002</c:v>
                </c:pt>
                <c:pt idx="5777">
                  <c:v>44.913800000000002</c:v>
                </c:pt>
                <c:pt idx="5778">
                  <c:v>44.913800000000002</c:v>
                </c:pt>
                <c:pt idx="5779">
                  <c:v>44.913800000000002</c:v>
                </c:pt>
                <c:pt idx="5780">
                  <c:v>44.913800000000002</c:v>
                </c:pt>
                <c:pt idx="5781">
                  <c:v>44.913800000000002</c:v>
                </c:pt>
                <c:pt idx="5782">
                  <c:v>44.913800000000002</c:v>
                </c:pt>
                <c:pt idx="5783">
                  <c:v>44.913800000000002</c:v>
                </c:pt>
                <c:pt idx="5784">
                  <c:v>44.913800000000002</c:v>
                </c:pt>
                <c:pt idx="5785">
                  <c:v>44.913800000000002</c:v>
                </c:pt>
                <c:pt idx="5786">
                  <c:v>44.913800000000002</c:v>
                </c:pt>
                <c:pt idx="5787">
                  <c:v>44.913800000000002</c:v>
                </c:pt>
                <c:pt idx="5788">
                  <c:v>44.913800000000002</c:v>
                </c:pt>
                <c:pt idx="5789">
                  <c:v>44.913800000000002</c:v>
                </c:pt>
                <c:pt idx="5790">
                  <c:v>44.913800000000002</c:v>
                </c:pt>
                <c:pt idx="5791">
                  <c:v>44.913800000000002</c:v>
                </c:pt>
                <c:pt idx="5792">
                  <c:v>44.913800000000002</c:v>
                </c:pt>
                <c:pt idx="5793">
                  <c:v>44.913800000000002</c:v>
                </c:pt>
                <c:pt idx="5794">
                  <c:v>44.913800000000002</c:v>
                </c:pt>
                <c:pt idx="5795">
                  <c:v>44.913800000000002</c:v>
                </c:pt>
                <c:pt idx="5796">
                  <c:v>44.913800000000002</c:v>
                </c:pt>
                <c:pt idx="5797">
                  <c:v>44.913800000000002</c:v>
                </c:pt>
                <c:pt idx="5798">
                  <c:v>44.913800000000002</c:v>
                </c:pt>
                <c:pt idx="5799">
                  <c:v>44.913800000000002</c:v>
                </c:pt>
                <c:pt idx="5800">
                  <c:v>44.913800000000002</c:v>
                </c:pt>
                <c:pt idx="5801">
                  <c:v>44.913800000000002</c:v>
                </c:pt>
                <c:pt idx="5802">
                  <c:v>44.913800000000002</c:v>
                </c:pt>
                <c:pt idx="5803">
                  <c:v>44.913800000000002</c:v>
                </c:pt>
                <c:pt idx="5804">
                  <c:v>44.913800000000002</c:v>
                </c:pt>
                <c:pt idx="5805">
                  <c:v>44.913800000000002</c:v>
                </c:pt>
                <c:pt idx="5806">
                  <c:v>44.913800000000002</c:v>
                </c:pt>
                <c:pt idx="5807">
                  <c:v>44.913800000000002</c:v>
                </c:pt>
                <c:pt idx="5808">
                  <c:v>44.913800000000002</c:v>
                </c:pt>
                <c:pt idx="5809">
                  <c:v>44.913800000000002</c:v>
                </c:pt>
                <c:pt idx="5810">
                  <c:v>44.913800000000002</c:v>
                </c:pt>
                <c:pt idx="5811">
                  <c:v>44.913800000000002</c:v>
                </c:pt>
                <c:pt idx="5812">
                  <c:v>44.913800000000002</c:v>
                </c:pt>
                <c:pt idx="5813">
                  <c:v>44.924400000000013</c:v>
                </c:pt>
                <c:pt idx="5814">
                  <c:v>44.924400000000013</c:v>
                </c:pt>
                <c:pt idx="5815">
                  <c:v>44.924400000000013</c:v>
                </c:pt>
                <c:pt idx="5816">
                  <c:v>44.924400000000013</c:v>
                </c:pt>
                <c:pt idx="5817">
                  <c:v>44.924400000000013</c:v>
                </c:pt>
                <c:pt idx="5818">
                  <c:v>44.924400000000013</c:v>
                </c:pt>
                <c:pt idx="5819">
                  <c:v>44.924400000000013</c:v>
                </c:pt>
                <c:pt idx="5820">
                  <c:v>44.924400000000013</c:v>
                </c:pt>
                <c:pt idx="5821">
                  <c:v>44.924400000000013</c:v>
                </c:pt>
                <c:pt idx="5822">
                  <c:v>44.924400000000013</c:v>
                </c:pt>
                <c:pt idx="5823">
                  <c:v>44.924400000000013</c:v>
                </c:pt>
                <c:pt idx="5824">
                  <c:v>44.924400000000013</c:v>
                </c:pt>
                <c:pt idx="5825">
                  <c:v>44.924400000000013</c:v>
                </c:pt>
                <c:pt idx="5826">
                  <c:v>44.924400000000013</c:v>
                </c:pt>
                <c:pt idx="5827">
                  <c:v>44.924400000000013</c:v>
                </c:pt>
                <c:pt idx="5828">
                  <c:v>44.924400000000013</c:v>
                </c:pt>
                <c:pt idx="5829">
                  <c:v>44.924400000000013</c:v>
                </c:pt>
                <c:pt idx="5830">
                  <c:v>44.924400000000013</c:v>
                </c:pt>
                <c:pt idx="5831">
                  <c:v>44.924400000000013</c:v>
                </c:pt>
                <c:pt idx="5832">
                  <c:v>44.924400000000013</c:v>
                </c:pt>
                <c:pt idx="5833">
                  <c:v>44.924400000000013</c:v>
                </c:pt>
                <c:pt idx="5834">
                  <c:v>44.924400000000013</c:v>
                </c:pt>
                <c:pt idx="5835">
                  <c:v>44.924400000000013</c:v>
                </c:pt>
                <c:pt idx="5836">
                  <c:v>44.935000000000002</c:v>
                </c:pt>
                <c:pt idx="5837">
                  <c:v>44.935000000000002</c:v>
                </c:pt>
                <c:pt idx="5838">
                  <c:v>44.935000000000002</c:v>
                </c:pt>
                <c:pt idx="5839">
                  <c:v>44.935000000000002</c:v>
                </c:pt>
                <c:pt idx="5840">
                  <c:v>44.935000000000002</c:v>
                </c:pt>
                <c:pt idx="5841">
                  <c:v>44.935000000000002</c:v>
                </c:pt>
                <c:pt idx="5842">
                  <c:v>44.935000000000002</c:v>
                </c:pt>
                <c:pt idx="5843">
                  <c:v>44.935000000000002</c:v>
                </c:pt>
                <c:pt idx="5844">
                  <c:v>44.935000000000002</c:v>
                </c:pt>
                <c:pt idx="5845">
                  <c:v>44.935000000000002</c:v>
                </c:pt>
                <c:pt idx="5846">
                  <c:v>44.935000000000002</c:v>
                </c:pt>
                <c:pt idx="5847">
                  <c:v>44.935000000000002</c:v>
                </c:pt>
                <c:pt idx="5848">
                  <c:v>44.935000000000002</c:v>
                </c:pt>
                <c:pt idx="5849">
                  <c:v>44.935000000000002</c:v>
                </c:pt>
                <c:pt idx="5850">
                  <c:v>44.935000000000002</c:v>
                </c:pt>
                <c:pt idx="5851">
                  <c:v>44.935000000000002</c:v>
                </c:pt>
                <c:pt idx="5852">
                  <c:v>44.935000000000002</c:v>
                </c:pt>
                <c:pt idx="5853">
                  <c:v>44.935000000000002</c:v>
                </c:pt>
                <c:pt idx="5854">
                  <c:v>44.935000000000002</c:v>
                </c:pt>
                <c:pt idx="5855">
                  <c:v>44.945900000000002</c:v>
                </c:pt>
                <c:pt idx="5856">
                  <c:v>44.945900000000002</c:v>
                </c:pt>
                <c:pt idx="5857">
                  <c:v>44.945900000000002</c:v>
                </c:pt>
                <c:pt idx="5858">
                  <c:v>44.945900000000002</c:v>
                </c:pt>
                <c:pt idx="5859">
                  <c:v>44.945900000000002</c:v>
                </c:pt>
                <c:pt idx="5860">
                  <c:v>44.945900000000002</c:v>
                </c:pt>
                <c:pt idx="5861">
                  <c:v>44.945900000000002</c:v>
                </c:pt>
                <c:pt idx="5862">
                  <c:v>44.945900000000002</c:v>
                </c:pt>
                <c:pt idx="5863">
                  <c:v>44.945900000000002</c:v>
                </c:pt>
                <c:pt idx="5864">
                  <c:v>44.945900000000002</c:v>
                </c:pt>
                <c:pt idx="5865">
                  <c:v>44.945900000000002</c:v>
                </c:pt>
                <c:pt idx="5866">
                  <c:v>44.945900000000002</c:v>
                </c:pt>
                <c:pt idx="5867">
                  <c:v>44.945900000000002</c:v>
                </c:pt>
                <c:pt idx="5868">
                  <c:v>44.945900000000002</c:v>
                </c:pt>
                <c:pt idx="5869">
                  <c:v>44.945900000000002</c:v>
                </c:pt>
                <c:pt idx="5870">
                  <c:v>44.945900000000002</c:v>
                </c:pt>
                <c:pt idx="5871">
                  <c:v>44.945900000000002</c:v>
                </c:pt>
                <c:pt idx="5872">
                  <c:v>44.945900000000002</c:v>
                </c:pt>
                <c:pt idx="5873">
                  <c:v>44.945900000000002</c:v>
                </c:pt>
                <c:pt idx="5874">
                  <c:v>44.945900000000002</c:v>
                </c:pt>
                <c:pt idx="5875">
                  <c:v>44.945900000000002</c:v>
                </c:pt>
                <c:pt idx="5876">
                  <c:v>44.945900000000002</c:v>
                </c:pt>
                <c:pt idx="5877">
                  <c:v>44.945900000000002</c:v>
                </c:pt>
                <c:pt idx="5878">
                  <c:v>44.945900000000002</c:v>
                </c:pt>
                <c:pt idx="5879">
                  <c:v>44.956400000000002</c:v>
                </c:pt>
                <c:pt idx="5880">
                  <c:v>44.956400000000002</c:v>
                </c:pt>
                <c:pt idx="5881">
                  <c:v>44.956400000000002</c:v>
                </c:pt>
                <c:pt idx="5882">
                  <c:v>44.956400000000002</c:v>
                </c:pt>
                <c:pt idx="5883">
                  <c:v>44.956400000000002</c:v>
                </c:pt>
                <c:pt idx="5884">
                  <c:v>44.956400000000002</c:v>
                </c:pt>
                <c:pt idx="5885">
                  <c:v>44.956400000000002</c:v>
                </c:pt>
                <c:pt idx="5886">
                  <c:v>44.956400000000002</c:v>
                </c:pt>
                <c:pt idx="5887">
                  <c:v>44.956400000000002</c:v>
                </c:pt>
                <c:pt idx="5888">
                  <c:v>44.945</c:v>
                </c:pt>
                <c:pt idx="5889">
                  <c:v>44.945</c:v>
                </c:pt>
                <c:pt idx="5890">
                  <c:v>44.945</c:v>
                </c:pt>
                <c:pt idx="5891">
                  <c:v>44.945</c:v>
                </c:pt>
                <c:pt idx="5892">
                  <c:v>44.945</c:v>
                </c:pt>
                <c:pt idx="5893">
                  <c:v>44.945</c:v>
                </c:pt>
                <c:pt idx="5894">
                  <c:v>44.945</c:v>
                </c:pt>
                <c:pt idx="5895">
                  <c:v>44.945</c:v>
                </c:pt>
                <c:pt idx="5896">
                  <c:v>44.945</c:v>
                </c:pt>
                <c:pt idx="5897">
                  <c:v>44.945</c:v>
                </c:pt>
                <c:pt idx="5898">
                  <c:v>44.945</c:v>
                </c:pt>
                <c:pt idx="5899">
                  <c:v>44.945</c:v>
                </c:pt>
                <c:pt idx="5900">
                  <c:v>44.945</c:v>
                </c:pt>
                <c:pt idx="5901">
                  <c:v>44.945</c:v>
                </c:pt>
                <c:pt idx="5902">
                  <c:v>44.945</c:v>
                </c:pt>
                <c:pt idx="5903">
                  <c:v>44.945</c:v>
                </c:pt>
                <c:pt idx="5904">
                  <c:v>44.945</c:v>
                </c:pt>
                <c:pt idx="5905">
                  <c:v>44.945</c:v>
                </c:pt>
                <c:pt idx="5906">
                  <c:v>44.945</c:v>
                </c:pt>
                <c:pt idx="5907">
                  <c:v>44.945</c:v>
                </c:pt>
                <c:pt idx="5908">
                  <c:v>44.945</c:v>
                </c:pt>
                <c:pt idx="5909">
                  <c:v>44.945</c:v>
                </c:pt>
                <c:pt idx="5910">
                  <c:v>44.945</c:v>
                </c:pt>
                <c:pt idx="5911">
                  <c:v>44.945</c:v>
                </c:pt>
                <c:pt idx="5912">
                  <c:v>44.945</c:v>
                </c:pt>
                <c:pt idx="5913">
                  <c:v>44.945</c:v>
                </c:pt>
                <c:pt idx="5914">
                  <c:v>44.945</c:v>
                </c:pt>
                <c:pt idx="5915">
                  <c:v>44.945</c:v>
                </c:pt>
                <c:pt idx="5916">
                  <c:v>44.945</c:v>
                </c:pt>
                <c:pt idx="5917">
                  <c:v>44.945</c:v>
                </c:pt>
                <c:pt idx="5918">
                  <c:v>44.945</c:v>
                </c:pt>
                <c:pt idx="5919">
                  <c:v>44.945</c:v>
                </c:pt>
                <c:pt idx="5920">
                  <c:v>44.945</c:v>
                </c:pt>
                <c:pt idx="5921">
                  <c:v>44.945</c:v>
                </c:pt>
                <c:pt idx="5922">
                  <c:v>44.945</c:v>
                </c:pt>
                <c:pt idx="5923">
                  <c:v>44.945</c:v>
                </c:pt>
                <c:pt idx="5924">
                  <c:v>44.945</c:v>
                </c:pt>
                <c:pt idx="5925">
                  <c:v>44.945</c:v>
                </c:pt>
                <c:pt idx="5926">
                  <c:v>44.945</c:v>
                </c:pt>
                <c:pt idx="5927">
                  <c:v>44.945</c:v>
                </c:pt>
                <c:pt idx="5928">
                  <c:v>44.945</c:v>
                </c:pt>
                <c:pt idx="5929">
                  <c:v>44.945</c:v>
                </c:pt>
                <c:pt idx="5930">
                  <c:v>44.945</c:v>
                </c:pt>
                <c:pt idx="5931">
                  <c:v>44.954999999999998</c:v>
                </c:pt>
                <c:pt idx="5932">
                  <c:v>44.954999999999998</c:v>
                </c:pt>
                <c:pt idx="5933">
                  <c:v>44.954999999999998</c:v>
                </c:pt>
                <c:pt idx="5934">
                  <c:v>44.954999999999998</c:v>
                </c:pt>
                <c:pt idx="5935">
                  <c:v>44.954999999999998</c:v>
                </c:pt>
                <c:pt idx="5936">
                  <c:v>44.954999999999998</c:v>
                </c:pt>
                <c:pt idx="5937">
                  <c:v>44.954999999999998</c:v>
                </c:pt>
                <c:pt idx="5938">
                  <c:v>44.954999999999998</c:v>
                </c:pt>
                <c:pt idx="5939">
                  <c:v>44.954999999999998</c:v>
                </c:pt>
                <c:pt idx="5940">
                  <c:v>44.954999999999998</c:v>
                </c:pt>
                <c:pt idx="5941">
                  <c:v>44.954999999999998</c:v>
                </c:pt>
                <c:pt idx="5942">
                  <c:v>44.954999999999998</c:v>
                </c:pt>
                <c:pt idx="5943">
                  <c:v>44.954999999999998</c:v>
                </c:pt>
                <c:pt idx="5944">
                  <c:v>44.954999999999998</c:v>
                </c:pt>
                <c:pt idx="5945">
                  <c:v>44.954999999999998</c:v>
                </c:pt>
                <c:pt idx="5946">
                  <c:v>44.954999999999998</c:v>
                </c:pt>
                <c:pt idx="5947">
                  <c:v>44.954999999999998</c:v>
                </c:pt>
                <c:pt idx="5948">
                  <c:v>44.954999999999998</c:v>
                </c:pt>
                <c:pt idx="5949">
                  <c:v>44.954999999999998</c:v>
                </c:pt>
                <c:pt idx="5950">
                  <c:v>44.965400000000002</c:v>
                </c:pt>
                <c:pt idx="5951">
                  <c:v>44.965400000000002</c:v>
                </c:pt>
                <c:pt idx="5952">
                  <c:v>44.965400000000002</c:v>
                </c:pt>
                <c:pt idx="5953">
                  <c:v>44.965400000000002</c:v>
                </c:pt>
                <c:pt idx="5954">
                  <c:v>44.965400000000002</c:v>
                </c:pt>
                <c:pt idx="5955">
                  <c:v>44.965400000000002</c:v>
                </c:pt>
                <c:pt idx="5956">
                  <c:v>44.965400000000002</c:v>
                </c:pt>
                <c:pt idx="5957">
                  <c:v>44.965400000000002</c:v>
                </c:pt>
                <c:pt idx="5958">
                  <c:v>44.965400000000002</c:v>
                </c:pt>
                <c:pt idx="5959">
                  <c:v>44.965400000000002</c:v>
                </c:pt>
                <c:pt idx="5960">
                  <c:v>44.965400000000002</c:v>
                </c:pt>
                <c:pt idx="5961">
                  <c:v>44.965400000000002</c:v>
                </c:pt>
                <c:pt idx="5962">
                  <c:v>44.965400000000002</c:v>
                </c:pt>
                <c:pt idx="5963">
                  <c:v>44.965400000000002</c:v>
                </c:pt>
                <c:pt idx="5964">
                  <c:v>44.965400000000002</c:v>
                </c:pt>
                <c:pt idx="5965">
                  <c:v>44.965400000000002</c:v>
                </c:pt>
                <c:pt idx="5966">
                  <c:v>44.965400000000002</c:v>
                </c:pt>
                <c:pt idx="5967">
                  <c:v>44.965400000000002</c:v>
                </c:pt>
                <c:pt idx="5968">
                  <c:v>44.965400000000002</c:v>
                </c:pt>
                <c:pt idx="5969">
                  <c:v>44.965400000000002</c:v>
                </c:pt>
                <c:pt idx="5970">
                  <c:v>44.965400000000002</c:v>
                </c:pt>
                <c:pt idx="5971">
                  <c:v>44.965400000000002</c:v>
                </c:pt>
                <c:pt idx="5972">
                  <c:v>44.965400000000002</c:v>
                </c:pt>
                <c:pt idx="5973">
                  <c:v>44.965400000000002</c:v>
                </c:pt>
                <c:pt idx="5974">
                  <c:v>44.976200000000013</c:v>
                </c:pt>
                <c:pt idx="5975">
                  <c:v>44.976200000000013</c:v>
                </c:pt>
                <c:pt idx="5976">
                  <c:v>44.976200000000013</c:v>
                </c:pt>
                <c:pt idx="5977">
                  <c:v>44.976200000000013</c:v>
                </c:pt>
                <c:pt idx="5978">
                  <c:v>44.976200000000013</c:v>
                </c:pt>
                <c:pt idx="5979">
                  <c:v>44.976200000000013</c:v>
                </c:pt>
                <c:pt idx="5980">
                  <c:v>44.976200000000013</c:v>
                </c:pt>
                <c:pt idx="5981">
                  <c:v>44.976200000000013</c:v>
                </c:pt>
                <c:pt idx="5982">
                  <c:v>44.976200000000013</c:v>
                </c:pt>
                <c:pt idx="5983">
                  <c:v>44.976200000000013</c:v>
                </c:pt>
                <c:pt idx="5984">
                  <c:v>44.976200000000013</c:v>
                </c:pt>
                <c:pt idx="5985">
                  <c:v>44.976200000000013</c:v>
                </c:pt>
                <c:pt idx="5986">
                  <c:v>44.976200000000013</c:v>
                </c:pt>
                <c:pt idx="5987">
                  <c:v>44.976200000000013</c:v>
                </c:pt>
                <c:pt idx="5988">
                  <c:v>44.986199999999997</c:v>
                </c:pt>
                <c:pt idx="5989">
                  <c:v>44.986199999999997</c:v>
                </c:pt>
                <c:pt idx="5990">
                  <c:v>44.986199999999997</c:v>
                </c:pt>
                <c:pt idx="5991">
                  <c:v>44.986199999999997</c:v>
                </c:pt>
                <c:pt idx="5992">
                  <c:v>44.986199999999997</c:v>
                </c:pt>
                <c:pt idx="5993">
                  <c:v>44.986199999999997</c:v>
                </c:pt>
                <c:pt idx="5994">
                  <c:v>44.986199999999997</c:v>
                </c:pt>
                <c:pt idx="5995">
                  <c:v>44.986199999999997</c:v>
                </c:pt>
                <c:pt idx="5996">
                  <c:v>44.986199999999997</c:v>
                </c:pt>
                <c:pt idx="5997">
                  <c:v>44.986199999999997</c:v>
                </c:pt>
                <c:pt idx="5998">
                  <c:v>44.986199999999997</c:v>
                </c:pt>
                <c:pt idx="5999">
                  <c:v>44.986199999999997</c:v>
                </c:pt>
                <c:pt idx="6000">
                  <c:v>44.986199999999997</c:v>
                </c:pt>
                <c:pt idx="6001">
                  <c:v>44.986199999999997</c:v>
                </c:pt>
                <c:pt idx="6002">
                  <c:v>44.996299999999998</c:v>
                </c:pt>
                <c:pt idx="6003">
                  <c:v>44.996299999999998</c:v>
                </c:pt>
                <c:pt idx="6004">
                  <c:v>44.996299999999998</c:v>
                </c:pt>
                <c:pt idx="6005">
                  <c:v>44.996299999999998</c:v>
                </c:pt>
                <c:pt idx="6006">
                  <c:v>44.996299999999998</c:v>
                </c:pt>
                <c:pt idx="6007">
                  <c:v>44.996299999999998</c:v>
                </c:pt>
                <c:pt idx="6008">
                  <c:v>44.996299999999998</c:v>
                </c:pt>
                <c:pt idx="6009">
                  <c:v>44.996299999999998</c:v>
                </c:pt>
                <c:pt idx="6010">
                  <c:v>44.996299999999998</c:v>
                </c:pt>
                <c:pt idx="6011">
                  <c:v>44.996299999999998</c:v>
                </c:pt>
                <c:pt idx="6012">
                  <c:v>44.996299999999998</c:v>
                </c:pt>
                <c:pt idx="6013">
                  <c:v>44.996299999999998</c:v>
                </c:pt>
                <c:pt idx="6014">
                  <c:v>44.996299999999998</c:v>
                </c:pt>
                <c:pt idx="6015">
                  <c:v>44.996299999999998</c:v>
                </c:pt>
                <c:pt idx="6016">
                  <c:v>45.006300000000003</c:v>
                </c:pt>
                <c:pt idx="6017">
                  <c:v>45.006300000000003</c:v>
                </c:pt>
                <c:pt idx="6018">
                  <c:v>45.006300000000003</c:v>
                </c:pt>
                <c:pt idx="6019">
                  <c:v>45.006300000000003</c:v>
                </c:pt>
                <c:pt idx="6020">
                  <c:v>45.006300000000003</c:v>
                </c:pt>
                <c:pt idx="6021">
                  <c:v>45.006300000000003</c:v>
                </c:pt>
                <c:pt idx="6022">
                  <c:v>45.006300000000003</c:v>
                </c:pt>
                <c:pt idx="6023">
                  <c:v>45.006300000000003</c:v>
                </c:pt>
                <c:pt idx="6024">
                  <c:v>45.006300000000003</c:v>
                </c:pt>
                <c:pt idx="6025">
                  <c:v>45.006300000000003</c:v>
                </c:pt>
                <c:pt idx="6026">
                  <c:v>45.006300000000003</c:v>
                </c:pt>
                <c:pt idx="6027">
                  <c:v>45.006300000000003</c:v>
                </c:pt>
                <c:pt idx="6028">
                  <c:v>45.006300000000003</c:v>
                </c:pt>
                <c:pt idx="6029">
                  <c:v>45.006300000000003</c:v>
                </c:pt>
                <c:pt idx="6030">
                  <c:v>45.006300000000003</c:v>
                </c:pt>
                <c:pt idx="6031">
                  <c:v>45.006300000000003</c:v>
                </c:pt>
                <c:pt idx="6032">
                  <c:v>45.006300000000003</c:v>
                </c:pt>
                <c:pt idx="6033">
                  <c:v>45.006300000000003</c:v>
                </c:pt>
                <c:pt idx="6034">
                  <c:v>45.006300000000003</c:v>
                </c:pt>
                <c:pt idx="6035">
                  <c:v>45.0169</c:v>
                </c:pt>
                <c:pt idx="6036">
                  <c:v>45.0169</c:v>
                </c:pt>
                <c:pt idx="6037">
                  <c:v>45.0169</c:v>
                </c:pt>
                <c:pt idx="6038">
                  <c:v>45.0169</c:v>
                </c:pt>
                <c:pt idx="6039">
                  <c:v>45.0169</c:v>
                </c:pt>
                <c:pt idx="6040">
                  <c:v>45.0169</c:v>
                </c:pt>
                <c:pt idx="6041">
                  <c:v>45.0169</c:v>
                </c:pt>
                <c:pt idx="6042">
                  <c:v>45.0169</c:v>
                </c:pt>
                <c:pt idx="6043">
                  <c:v>45.0169</c:v>
                </c:pt>
                <c:pt idx="6044">
                  <c:v>45.0169</c:v>
                </c:pt>
                <c:pt idx="6045">
                  <c:v>45.0169</c:v>
                </c:pt>
                <c:pt idx="6046">
                  <c:v>45.0169</c:v>
                </c:pt>
                <c:pt idx="6047">
                  <c:v>45.0169</c:v>
                </c:pt>
                <c:pt idx="6048">
                  <c:v>45.0169</c:v>
                </c:pt>
                <c:pt idx="6049">
                  <c:v>45.0169</c:v>
                </c:pt>
                <c:pt idx="6050">
                  <c:v>45.0169</c:v>
                </c:pt>
                <c:pt idx="6051">
                  <c:v>45.0169</c:v>
                </c:pt>
                <c:pt idx="6052">
                  <c:v>45.0169</c:v>
                </c:pt>
                <c:pt idx="6053">
                  <c:v>45.0169</c:v>
                </c:pt>
                <c:pt idx="6054">
                  <c:v>45.027000000000001</c:v>
                </c:pt>
                <c:pt idx="6055">
                  <c:v>45.027000000000001</c:v>
                </c:pt>
                <c:pt idx="6056">
                  <c:v>45.027000000000001</c:v>
                </c:pt>
                <c:pt idx="6057">
                  <c:v>45.027000000000001</c:v>
                </c:pt>
                <c:pt idx="6058">
                  <c:v>45.027000000000001</c:v>
                </c:pt>
                <c:pt idx="6059">
                  <c:v>45.027000000000001</c:v>
                </c:pt>
                <c:pt idx="6060">
                  <c:v>45.027000000000001</c:v>
                </c:pt>
                <c:pt idx="6061">
                  <c:v>45.027000000000001</c:v>
                </c:pt>
                <c:pt idx="6062">
                  <c:v>45.027000000000001</c:v>
                </c:pt>
                <c:pt idx="6063">
                  <c:v>45.027000000000001</c:v>
                </c:pt>
                <c:pt idx="6064">
                  <c:v>45.027000000000001</c:v>
                </c:pt>
                <c:pt idx="6065">
                  <c:v>45.027000000000001</c:v>
                </c:pt>
                <c:pt idx="6066">
                  <c:v>45.027000000000001</c:v>
                </c:pt>
                <c:pt idx="6067">
                  <c:v>45.027000000000001</c:v>
                </c:pt>
                <c:pt idx="6068">
                  <c:v>45.027000000000001</c:v>
                </c:pt>
                <c:pt idx="6069">
                  <c:v>45.027000000000001</c:v>
                </c:pt>
                <c:pt idx="6070">
                  <c:v>45.027000000000001</c:v>
                </c:pt>
                <c:pt idx="6071">
                  <c:v>45.027000000000001</c:v>
                </c:pt>
                <c:pt idx="6072">
                  <c:v>45.027000000000001</c:v>
                </c:pt>
                <c:pt idx="6073">
                  <c:v>45.027000000000001</c:v>
                </c:pt>
                <c:pt idx="6074">
                  <c:v>45.027000000000001</c:v>
                </c:pt>
                <c:pt idx="6075">
                  <c:v>45.027000000000001</c:v>
                </c:pt>
                <c:pt idx="6076">
                  <c:v>45.027000000000001</c:v>
                </c:pt>
                <c:pt idx="6077">
                  <c:v>45.027000000000001</c:v>
                </c:pt>
                <c:pt idx="6078">
                  <c:v>45.027000000000001</c:v>
                </c:pt>
                <c:pt idx="6079">
                  <c:v>45.027000000000001</c:v>
                </c:pt>
                <c:pt idx="6080">
                  <c:v>45.027000000000001</c:v>
                </c:pt>
                <c:pt idx="6081">
                  <c:v>45.027000000000001</c:v>
                </c:pt>
                <c:pt idx="6082">
                  <c:v>45.027000000000001</c:v>
                </c:pt>
                <c:pt idx="6083">
                  <c:v>45.027000000000001</c:v>
                </c:pt>
                <c:pt idx="6084">
                  <c:v>45.027000000000001</c:v>
                </c:pt>
                <c:pt idx="6085">
                  <c:v>45.027000000000001</c:v>
                </c:pt>
                <c:pt idx="6086">
                  <c:v>45.027000000000001</c:v>
                </c:pt>
                <c:pt idx="6087">
                  <c:v>45.037999999999997</c:v>
                </c:pt>
                <c:pt idx="6088">
                  <c:v>45.037999999999997</c:v>
                </c:pt>
                <c:pt idx="6089">
                  <c:v>45.037999999999997</c:v>
                </c:pt>
                <c:pt idx="6090">
                  <c:v>45.037999999999997</c:v>
                </c:pt>
                <c:pt idx="6091">
                  <c:v>45.037999999999997</c:v>
                </c:pt>
                <c:pt idx="6092">
                  <c:v>45.037999999999997</c:v>
                </c:pt>
                <c:pt idx="6093">
                  <c:v>45.037999999999997</c:v>
                </c:pt>
                <c:pt idx="6094">
                  <c:v>45.037999999999997</c:v>
                </c:pt>
                <c:pt idx="6095">
                  <c:v>45.037999999999997</c:v>
                </c:pt>
                <c:pt idx="6096">
                  <c:v>45.037999999999997</c:v>
                </c:pt>
                <c:pt idx="6097">
                  <c:v>45.037999999999997</c:v>
                </c:pt>
                <c:pt idx="6098">
                  <c:v>45.037999999999997</c:v>
                </c:pt>
                <c:pt idx="6099">
                  <c:v>45.037999999999997</c:v>
                </c:pt>
                <c:pt idx="6100">
                  <c:v>45.037999999999997</c:v>
                </c:pt>
                <c:pt idx="6101">
                  <c:v>45.037999999999997</c:v>
                </c:pt>
                <c:pt idx="6102">
                  <c:v>45.037999999999997</c:v>
                </c:pt>
                <c:pt idx="6103">
                  <c:v>45.037999999999997</c:v>
                </c:pt>
                <c:pt idx="6104">
                  <c:v>45.037999999999997</c:v>
                </c:pt>
                <c:pt idx="6105">
                  <c:v>45.037999999999997</c:v>
                </c:pt>
                <c:pt idx="6106">
                  <c:v>45.037999999999997</c:v>
                </c:pt>
                <c:pt idx="6107">
                  <c:v>45.037999999999997</c:v>
                </c:pt>
                <c:pt idx="6108">
                  <c:v>45.037999999999997</c:v>
                </c:pt>
                <c:pt idx="6109">
                  <c:v>45.037999999999997</c:v>
                </c:pt>
                <c:pt idx="6110">
                  <c:v>45.037999999999997</c:v>
                </c:pt>
                <c:pt idx="6111">
                  <c:v>45.037999999999997</c:v>
                </c:pt>
                <c:pt idx="6112">
                  <c:v>45.037999999999997</c:v>
                </c:pt>
                <c:pt idx="6113">
                  <c:v>45.037999999999997</c:v>
                </c:pt>
                <c:pt idx="6114">
                  <c:v>45.037999999999997</c:v>
                </c:pt>
                <c:pt idx="6115">
                  <c:v>45.037999999999997</c:v>
                </c:pt>
                <c:pt idx="6116">
                  <c:v>45.037999999999997</c:v>
                </c:pt>
                <c:pt idx="6117">
                  <c:v>45.037999999999997</c:v>
                </c:pt>
                <c:pt idx="6118">
                  <c:v>45.037999999999997</c:v>
                </c:pt>
                <c:pt idx="6119">
                  <c:v>45.037999999999997</c:v>
                </c:pt>
                <c:pt idx="6120">
                  <c:v>45.048200000000001</c:v>
                </c:pt>
                <c:pt idx="6121">
                  <c:v>45.048200000000001</c:v>
                </c:pt>
                <c:pt idx="6122">
                  <c:v>45.048200000000001</c:v>
                </c:pt>
                <c:pt idx="6123">
                  <c:v>45.048200000000001</c:v>
                </c:pt>
                <c:pt idx="6124">
                  <c:v>45.048200000000001</c:v>
                </c:pt>
                <c:pt idx="6125">
                  <c:v>45.048200000000001</c:v>
                </c:pt>
                <c:pt idx="6126">
                  <c:v>45.048200000000001</c:v>
                </c:pt>
                <c:pt idx="6127">
                  <c:v>45.048200000000001</c:v>
                </c:pt>
                <c:pt idx="6128">
                  <c:v>45.048200000000001</c:v>
                </c:pt>
                <c:pt idx="6129">
                  <c:v>45.048200000000001</c:v>
                </c:pt>
                <c:pt idx="6130">
                  <c:v>45.048200000000001</c:v>
                </c:pt>
                <c:pt idx="6131">
                  <c:v>45.048200000000001</c:v>
                </c:pt>
                <c:pt idx="6132">
                  <c:v>45.048200000000001</c:v>
                </c:pt>
                <c:pt idx="6133">
                  <c:v>45.048200000000001</c:v>
                </c:pt>
                <c:pt idx="6134">
                  <c:v>45.048200000000001</c:v>
                </c:pt>
                <c:pt idx="6135">
                  <c:v>45.048200000000001</c:v>
                </c:pt>
                <c:pt idx="6136">
                  <c:v>45.048200000000001</c:v>
                </c:pt>
                <c:pt idx="6137">
                  <c:v>45.048200000000001</c:v>
                </c:pt>
                <c:pt idx="6138">
                  <c:v>45.048200000000001</c:v>
                </c:pt>
                <c:pt idx="6139">
                  <c:v>45.048200000000001</c:v>
                </c:pt>
                <c:pt idx="6140">
                  <c:v>45.048200000000001</c:v>
                </c:pt>
                <c:pt idx="6141">
                  <c:v>45.048200000000001</c:v>
                </c:pt>
                <c:pt idx="6142">
                  <c:v>45.048200000000001</c:v>
                </c:pt>
                <c:pt idx="6143">
                  <c:v>45.048200000000001</c:v>
                </c:pt>
                <c:pt idx="6144">
                  <c:v>45.058400000000013</c:v>
                </c:pt>
                <c:pt idx="6145">
                  <c:v>45.058400000000013</c:v>
                </c:pt>
                <c:pt idx="6146">
                  <c:v>45.058400000000013</c:v>
                </c:pt>
                <c:pt idx="6147">
                  <c:v>45.058400000000013</c:v>
                </c:pt>
                <c:pt idx="6148">
                  <c:v>45.058400000000013</c:v>
                </c:pt>
                <c:pt idx="6149">
                  <c:v>45.058400000000013</c:v>
                </c:pt>
                <c:pt idx="6150">
                  <c:v>45.058400000000013</c:v>
                </c:pt>
                <c:pt idx="6151">
                  <c:v>45.058400000000013</c:v>
                </c:pt>
                <c:pt idx="6152">
                  <c:v>45.058400000000013</c:v>
                </c:pt>
                <c:pt idx="6153">
                  <c:v>45.058400000000013</c:v>
                </c:pt>
                <c:pt idx="6154">
                  <c:v>45.058400000000013</c:v>
                </c:pt>
                <c:pt idx="6155">
                  <c:v>45.058400000000013</c:v>
                </c:pt>
                <c:pt idx="6156">
                  <c:v>45.058400000000013</c:v>
                </c:pt>
                <c:pt idx="6157">
                  <c:v>45.058400000000013</c:v>
                </c:pt>
                <c:pt idx="6158">
                  <c:v>45.058400000000013</c:v>
                </c:pt>
                <c:pt idx="6159">
                  <c:v>45.058400000000013</c:v>
                </c:pt>
                <c:pt idx="6160">
                  <c:v>45.058400000000013</c:v>
                </c:pt>
                <c:pt idx="6161">
                  <c:v>45.058400000000013</c:v>
                </c:pt>
                <c:pt idx="6162">
                  <c:v>45.058400000000013</c:v>
                </c:pt>
                <c:pt idx="6163">
                  <c:v>45.058400000000013</c:v>
                </c:pt>
                <c:pt idx="6164">
                  <c:v>45.058400000000013</c:v>
                </c:pt>
                <c:pt idx="6165">
                  <c:v>45.058400000000013</c:v>
                </c:pt>
                <c:pt idx="6166">
                  <c:v>45.058400000000013</c:v>
                </c:pt>
                <c:pt idx="6167">
                  <c:v>45.058400000000013</c:v>
                </c:pt>
                <c:pt idx="6168">
                  <c:v>45.058400000000013</c:v>
                </c:pt>
                <c:pt idx="6169">
                  <c:v>45.058400000000013</c:v>
                </c:pt>
                <c:pt idx="6170">
                  <c:v>45.058400000000013</c:v>
                </c:pt>
                <c:pt idx="6171">
                  <c:v>45.058400000000013</c:v>
                </c:pt>
                <c:pt idx="6172">
                  <c:v>45.058400000000013</c:v>
                </c:pt>
                <c:pt idx="6173">
                  <c:v>45.058400000000013</c:v>
                </c:pt>
                <c:pt idx="6174">
                  <c:v>45.058400000000013</c:v>
                </c:pt>
                <c:pt idx="6175">
                  <c:v>45.058400000000013</c:v>
                </c:pt>
                <c:pt idx="6176">
                  <c:v>45.058400000000013</c:v>
                </c:pt>
                <c:pt idx="6177">
                  <c:v>45.058400000000013</c:v>
                </c:pt>
                <c:pt idx="6178">
                  <c:v>45.058400000000013</c:v>
                </c:pt>
                <c:pt idx="6179">
                  <c:v>45.058400000000013</c:v>
                </c:pt>
                <c:pt idx="6180">
                  <c:v>45.058400000000013</c:v>
                </c:pt>
                <c:pt idx="6181">
                  <c:v>45.058400000000013</c:v>
                </c:pt>
                <c:pt idx="6182">
                  <c:v>45.058400000000013</c:v>
                </c:pt>
                <c:pt idx="6183">
                  <c:v>45.058400000000013</c:v>
                </c:pt>
                <c:pt idx="6184">
                  <c:v>45.058400000000013</c:v>
                </c:pt>
                <c:pt idx="6185">
                  <c:v>45.058400000000013</c:v>
                </c:pt>
                <c:pt idx="6186">
                  <c:v>45.058400000000013</c:v>
                </c:pt>
                <c:pt idx="6187">
                  <c:v>45.058400000000013</c:v>
                </c:pt>
                <c:pt idx="6188">
                  <c:v>45.058400000000013</c:v>
                </c:pt>
                <c:pt idx="6189">
                  <c:v>45.058400000000013</c:v>
                </c:pt>
                <c:pt idx="6190">
                  <c:v>45.058400000000013</c:v>
                </c:pt>
                <c:pt idx="6191">
                  <c:v>45.068400000000011</c:v>
                </c:pt>
                <c:pt idx="6192">
                  <c:v>45.068400000000011</c:v>
                </c:pt>
                <c:pt idx="6193">
                  <c:v>45.068400000000011</c:v>
                </c:pt>
                <c:pt idx="6194">
                  <c:v>45.068400000000011</c:v>
                </c:pt>
                <c:pt idx="6195">
                  <c:v>45.068400000000011</c:v>
                </c:pt>
                <c:pt idx="6196">
                  <c:v>45.068400000000011</c:v>
                </c:pt>
                <c:pt idx="6197">
                  <c:v>45.068400000000011</c:v>
                </c:pt>
                <c:pt idx="6198">
                  <c:v>45.068400000000011</c:v>
                </c:pt>
                <c:pt idx="6199">
                  <c:v>45.068400000000011</c:v>
                </c:pt>
                <c:pt idx="6200">
                  <c:v>45.068400000000011</c:v>
                </c:pt>
                <c:pt idx="6201">
                  <c:v>45.068400000000011</c:v>
                </c:pt>
                <c:pt idx="6202">
                  <c:v>45.068400000000011</c:v>
                </c:pt>
                <c:pt idx="6203">
                  <c:v>45.068400000000011</c:v>
                </c:pt>
                <c:pt idx="6204">
                  <c:v>45.068400000000011</c:v>
                </c:pt>
                <c:pt idx="6205">
                  <c:v>45.068400000000011</c:v>
                </c:pt>
                <c:pt idx="6206">
                  <c:v>45.068400000000011</c:v>
                </c:pt>
                <c:pt idx="6207">
                  <c:v>45.068400000000011</c:v>
                </c:pt>
                <c:pt idx="6208">
                  <c:v>45.068400000000011</c:v>
                </c:pt>
                <c:pt idx="6209">
                  <c:v>45.068400000000011</c:v>
                </c:pt>
                <c:pt idx="6210">
                  <c:v>45.068400000000011</c:v>
                </c:pt>
                <c:pt idx="6211">
                  <c:v>45.068400000000011</c:v>
                </c:pt>
                <c:pt idx="6212">
                  <c:v>45.068400000000011</c:v>
                </c:pt>
                <c:pt idx="6213">
                  <c:v>45.068400000000011</c:v>
                </c:pt>
                <c:pt idx="6214">
                  <c:v>45.068400000000011</c:v>
                </c:pt>
                <c:pt idx="6215">
                  <c:v>45.078699999999998</c:v>
                </c:pt>
                <c:pt idx="6216">
                  <c:v>45.078699999999998</c:v>
                </c:pt>
                <c:pt idx="6217">
                  <c:v>45.078699999999998</c:v>
                </c:pt>
                <c:pt idx="6218">
                  <c:v>45.078699999999998</c:v>
                </c:pt>
                <c:pt idx="6219">
                  <c:v>45.078699999999998</c:v>
                </c:pt>
                <c:pt idx="6220">
                  <c:v>45.078699999999998</c:v>
                </c:pt>
                <c:pt idx="6221">
                  <c:v>45.078699999999998</c:v>
                </c:pt>
                <c:pt idx="6222">
                  <c:v>45.078699999999998</c:v>
                </c:pt>
                <c:pt idx="6223">
                  <c:v>45.078699999999998</c:v>
                </c:pt>
                <c:pt idx="6224">
                  <c:v>45.078699999999998</c:v>
                </c:pt>
                <c:pt idx="6225">
                  <c:v>45.078699999999998</c:v>
                </c:pt>
                <c:pt idx="6226">
                  <c:v>45.078699999999998</c:v>
                </c:pt>
                <c:pt idx="6227">
                  <c:v>45.078699999999998</c:v>
                </c:pt>
                <c:pt idx="6228">
                  <c:v>45.078699999999998</c:v>
                </c:pt>
                <c:pt idx="6229">
                  <c:v>45.078699999999998</c:v>
                </c:pt>
                <c:pt idx="6230">
                  <c:v>45.078699999999998</c:v>
                </c:pt>
                <c:pt idx="6231">
                  <c:v>45.078699999999998</c:v>
                </c:pt>
                <c:pt idx="6232">
                  <c:v>45.078699999999998</c:v>
                </c:pt>
                <c:pt idx="6233">
                  <c:v>45.078699999999998</c:v>
                </c:pt>
                <c:pt idx="6234">
                  <c:v>45.078699999999998</c:v>
                </c:pt>
                <c:pt idx="6235">
                  <c:v>45.078699999999998</c:v>
                </c:pt>
                <c:pt idx="6236">
                  <c:v>45.078699999999998</c:v>
                </c:pt>
                <c:pt idx="6237">
                  <c:v>45.078699999999998</c:v>
                </c:pt>
                <c:pt idx="6238">
                  <c:v>45.078699999999998</c:v>
                </c:pt>
                <c:pt idx="6239">
                  <c:v>45.078699999999998</c:v>
                </c:pt>
                <c:pt idx="6240">
                  <c:v>45.078699999999998</c:v>
                </c:pt>
                <c:pt idx="6241">
                  <c:v>45.078699999999998</c:v>
                </c:pt>
                <c:pt idx="6242">
                  <c:v>45.078699999999998</c:v>
                </c:pt>
                <c:pt idx="6243">
                  <c:v>45.078699999999998</c:v>
                </c:pt>
                <c:pt idx="6244">
                  <c:v>45.078699999999998</c:v>
                </c:pt>
                <c:pt idx="6245">
                  <c:v>45.078699999999998</c:v>
                </c:pt>
                <c:pt idx="6246">
                  <c:v>45.078699999999998</c:v>
                </c:pt>
                <c:pt idx="6247">
                  <c:v>45.078699999999998</c:v>
                </c:pt>
                <c:pt idx="6248">
                  <c:v>45.078699999999998</c:v>
                </c:pt>
                <c:pt idx="6249">
                  <c:v>45.078699999999998</c:v>
                </c:pt>
                <c:pt idx="6250">
                  <c:v>45.078699999999998</c:v>
                </c:pt>
                <c:pt idx="6251">
                  <c:v>45.078699999999998</c:v>
                </c:pt>
                <c:pt idx="6252">
                  <c:v>45.078699999999998</c:v>
                </c:pt>
                <c:pt idx="6253">
                  <c:v>45.078699999999998</c:v>
                </c:pt>
                <c:pt idx="6254">
                  <c:v>45.078699999999998</c:v>
                </c:pt>
                <c:pt idx="6255">
                  <c:v>45.078699999999998</c:v>
                </c:pt>
                <c:pt idx="6256">
                  <c:v>45.078699999999998</c:v>
                </c:pt>
                <c:pt idx="6257">
                  <c:v>45.078699999999998</c:v>
                </c:pt>
                <c:pt idx="6258">
                  <c:v>45.088900000000002</c:v>
                </c:pt>
                <c:pt idx="6259">
                  <c:v>45.088900000000002</c:v>
                </c:pt>
                <c:pt idx="6260">
                  <c:v>45.088900000000002</c:v>
                </c:pt>
                <c:pt idx="6261">
                  <c:v>45.088900000000002</c:v>
                </c:pt>
                <c:pt idx="6262">
                  <c:v>45.088900000000002</c:v>
                </c:pt>
                <c:pt idx="6263">
                  <c:v>45.088900000000002</c:v>
                </c:pt>
                <c:pt idx="6264">
                  <c:v>45.088900000000002</c:v>
                </c:pt>
                <c:pt idx="6265">
                  <c:v>45.088900000000002</c:v>
                </c:pt>
                <c:pt idx="6266">
                  <c:v>45.088900000000002</c:v>
                </c:pt>
                <c:pt idx="6267">
                  <c:v>45.088900000000002</c:v>
                </c:pt>
                <c:pt idx="6268">
                  <c:v>45.088900000000002</c:v>
                </c:pt>
                <c:pt idx="6269">
                  <c:v>45.088900000000002</c:v>
                </c:pt>
                <c:pt idx="6270">
                  <c:v>45.088900000000002</c:v>
                </c:pt>
                <c:pt idx="6271">
                  <c:v>45.088900000000002</c:v>
                </c:pt>
                <c:pt idx="6272">
                  <c:v>45.088900000000002</c:v>
                </c:pt>
                <c:pt idx="6273">
                  <c:v>45.088900000000002</c:v>
                </c:pt>
                <c:pt idx="6274">
                  <c:v>45.088900000000002</c:v>
                </c:pt>
                <c:pt idx="6275">
                  <c:v>45.088900000000002</c:v>
                </c:pt>
                <c:pt idx="6276">
                  <c:v>45.088900000000002</c:v>
                </c:pt>
                <c:pt idx="6277">
                  <c:v>45.088900000000002</c:v>
                </c:pt>
                <c:pt idx="6278">
                  <c:v>45.088900000000002</c:v>
                </c:pt>
                <c:pt idx="6279">
                  <c:v>45.088900000000002</c:v>
                </c:pt>
                <c:pt idx="6280">
                  <c:v>45.088900000000002</c:v>
                </c:pt>
                <c:pt idx="6281">
                  <c:v>45.088900000000002</c:v>
                </c:pt>
                <c:pt idx="6282">
                  <c:v>45.088900000000002</c:v>
                </c:pt>
                <c:pt idx="6283">
                  <c:v>45.088900000000002</c:v>
                </c:pt>
                <c:pt idx="6284">
                  <c:v>45.088900000000002</c:v>
                </c:pt>
                <c:pt idx="6285">
                  <c:v>45.088900000000002</c:v>
                </c:pt>
                <c:pt idx="6286">
                  <c:v>45.088900000000002</c:v>
                </c:pt>
                <c:pt idx="6287">
                  <c:v>45.088900000000002</c:v>
                </c:pt>
                <c:pt idx="6288">
                  <c:v>45.088900000000002</c:v>
                </c:pt>
                <c:pt idx="6289">
                  <c:v>45.088900000000002</c:v>
                </c:pt>
                <c:pt idx="6290">
                  <c:v>45.088900000000002</c:v>
                </c:pt>
                <c:pt idx="6291">
                  <c:v>45.088900000000002</c:v>
                </c:pt>
                <c:pt idx="6292">
                  <c:v>45.088900000000002</c:v>
                </c:pt>
                <c:pt idx="6293">
                  <c:v>45.088900000000002</c:v>
                </c:pt>
                <c:pt idx="6294">
                  <c:v>45.088900000000002</c:v>
                </c:pt>
                <c:pt idx="6295">
                  <c:v>45.088900000000002</c:v>
                </c:pt>
                <c:pt idx="6296">
                  <c:v>45.088900000000002</c:v>
                </c:pt>
                <c:pt idx="6297">
                  <c:v>45.088900000000002</c:v>
                </c:pt>
                <c:pt idx="6298">
                  <c:v>45.088900000000002</c:v>
                </c:pt>
                <c:pt idx="6299">
                  <c:v>45.088900000000002</c:v>
                </c:pt>
                <c:pt idx="6300">
                  <c:v>45.088900000000002</c:v>
                </c:pt>
                <c:pt idx="6301">
                  <c:v>45.088900000000002</c:v>
                </c:pt>
                <c:pt idx="6302">
                  <c:v>45.088900000000002</c:v>
                </c:pt>
                <c:pt idx="6303">
                  <c:v>45.088900000000002</c:v>
                </c:pt>
                <c:pt idx="6304">
                  <c:v>45.088900000000002</c:v>
                </c:pt>
                <c:pt idx="6305">
                  <c:v>45.099600000000002</c:v>
                </c:pt>
                <c:pt idx="6306">
                  <c:v>45.099600000000002</c:v>
                </c:pt>
                <c:pt idx="6307">
                  <c:v>45.099600000000002</c:v>
                </c:pt>
                <c:pt idx="6308">
                  <c:v>45.099600000000002</c:v>
                </c:pt>
                <c:pt idx="6309">
                  <c:v>45.099600000000002</c:v>
                </c:pt>
                <c:pt idx="6310">
                  <c:v>45.099600000000002</c:v>
                </c:pt>
                <c:pt idx="6311">
                  <c:v>45.099600000000002</c:v>
                </c:pt>
                <c:pt idx="6312">
                  <c:v>45.099600000000002</c:v>
                </c:pt>
                <c:pt idx="6313">
                  <c:v>45.099600000000002</c:v>
                </c:pt>
                <c:pt idx="6314">
                  <c:v>45.099600000000002</c:v>
                </c:pt>
                <c:pt idx="6315">
                  <c:v>45.099600000000002</c:v>
                </c:pt>
                <c:pt idx="6316">
                  <c:v>45.099600000000002</c:v>
                </c:pt>
                <c:pt idx="6317">
                  <c:v>45.099600000000002</c:v>
                </c:pt>
                <c:pt idx="6318">
                  <c:v>45.099600000000002</c:v>
                </c:pt>
                <c:pt idx="6319">
                  <c:v>45.099600000000002</c:v>
                </c:pt>
                <c:pt idx="6320">
                  <c:v>45.099600000000002</c:v>
                </c:pt>
                <c:pt idx="6321">
                  <c:v>45.099600000000002</c:v>
                </c:pt>
                <c:pt idx="6322">
                  <c:v>45.099600000000002</c:v>
                </c:pt>
                <c:pt idx="6323">
                  <c:v>45.099600000000002</c:v>
                </c:pt>
                <c:pt idx="6324">
                  <c:v>45.099600000000002</c:v>
                </c:pt>
                <c:pt idx="6325">
                  <c:v>45.099600000000002</c:v>
                </c:pt>
                <c:pt idx="6326">
                  <c:v>45.099600000000002</c:v>
                </c:pt>
                <c:pt idx="6327">
                  <c:v>45.099600000000002</c:v>
                </c:pt>
                <c:pt idx="6328">
                  <c:v>45.099600000000002</c:v>
                </c:pt>
                <c:pt idx="6329">
                  <c:v>45.099600000000002</c:v>
                </c:pt>
                <c:pt idx="6330">
                  <c:v>45.099600000000002</c:v>
                </c:pt>
                <c:pt idx="6331">
                  <c:v>45.099600000000002</c:v>
                </c:pt>
                <c:pt idx="6332">
                  <c:v>45.099600000000002</c:v>
                </c:pt>
                <c:pt idx="6333">
                  <c:v>45.099600000000002</c:v>
                </c:pt>
                <c:pt idx="6334">
                  <c:v>45.099600000000002</c:v>
                </c:pt>
                <c:pt idx="6335">
                  <c:v>45.099600000000002</c:v>
                </c:pt>
                <c:pt idx="6336">
                  <c:v>45.099600000000002</c:v>
                </c:pt>
                <c:pt idx="6337">
                  <c:v>45.099600000000002</c:v>
                </c:pt>
                <c:pt idx="6338">
                  <c:v>45.099600000000002</c:v>
                </c:pt>
                <c:pt idx="6339">
                  <c:v>45.099600000000002</c:v>
                </c:pt>
                <c:pt idx="6340">
                  <c:v>45.099600000000002</c:v>
                </c:pt>
                <c:pt idx="6341">
                  <c:v>45.099600000000002</c:v>
                </c:pt>
                <c:pt idx="6342">
                  <c:v>45.099600000000002</c:v>
                </c:pt>
                <c:pt idx="6343">
                  <c:v>45.099600000000002</c:v>
                </c:pt>
                <c:pt idx="6344">
                  <c:v>45.099600000000002</c:v>
                </c:pt>
                <c:pt idx="6345">
                  <c:v>45.099600000000002</c:v>
                </c:pt>
                <c:pt idx="6346">
                  <c:v>45.099600000000002</c:v>
                </c:pt>
                <c:pt idx="6347">
                  <c:v>45.099600000000002</c:v>
                </c:pt>
                <c:pt idx="6348">
                  <c:v>45.099600000000002</c:v>
                </c:pt>
                <c:pt idx="6349">
                  <c:v>45.099600000000002</c:v>
                </c:pt>
                <c:pt idx="6350">
                  <c:v>45.099600000000002</c:v>
                </c:pt>
                <c:pt idx="6351">
                  <c:v>45.099600000000002</c:v>
                </c:pt>
                <c:pt idx="6352">
                  <c:v>45.099600000000002</c:v>
                </c:pt>
                <c:pt idx="6353">
                  <c:v>45.099600000000002</c:v>
                </c:pt>
                <c:pt idx="6354">
                  <c:v>45.099600000000002</c:v>
                </c:pt>
                <c:pt idx="6355">
                  <c:v>45.099600000000002</c:v>
                </c:pt>
                <c:pt idx="6356">
                  <c:v>45.099600000000002</c:v>
                </c:pt>
                <c:pt idx="6357">
                  <c:v>45.099600000000002</c:v>
                </c:pt>
                <c:pt idx="6358">
                  <c:v>45.099600000000002</c:v>
                </c:pt>
                <c:pt idx="6359">
                  <c:v>45.099600000000002</c:v>
                </c:pt>
                <c:pt idx="6360">
                  <c:v>45.099600000000002</c:v>
                </c:pt>
                <c:pt idx="6361">
                  <c:v>45.099600000000002</c:v>
                </c:pt>
                <c:pt idx="6362">
                  <c:v>45.099600000000002</c:v>
                </c:pt>
                <c:pt idx="6363">
                  <c:v>45.099600000000002</c:v>
                </c:pt>
                <c:pt idx="6364">
                  <c:v>45.099600000000002</c:v>
                </c:pt>
                <c:pt idx="6365">
                  <c:v>45.099600000000002</c:v>
                </c:pt>
                <c:pt idx="6366">
                  <c:v>45.099600000000002</c:v>
                </c:pt>
                <c:pt idx="6367">
                  <c:v>45.099600000000002</c:v>
                </c:pt>
                <c:pt idx="6368">
                  <c:v>45.099600000000002</c:v>
                </c:pt>
                <c:pt idx="6369">
                  <c:v>45.099600000000002</c:v>
                </c:pt>
                <c:pt idx="6370">
                  <c:v>45.099600000000002</c:v>
                </c:pt>
                <c:pt idx="6371">
                  <c:v>45.099600000000002</c:v>
                </c:pt>
                <c:pt idx="6372">
                  <c:v>45.099600000000002</c:v>
                </c:pt>
                <c:pt idx="6373">
                  <c:v>45.099600000000002</c:v>
                </c:pt>
                <c:pt idx="6374">
                  <c:v>45.099600000000002</c:v>
                </c:pt>
                <c:pt idx="6375">
                  <c:v>45.099600000000002</c:v>
                </c:pt>
                <c:pt idx="6376">
                  <c:v>45.099600000000002</c:v>
                </c:pt>
                <c:pt idx="6377">
                  <c:v>45.099600000000002</c:v>
                </c:pt>
                <c:pt idx="6378">
                  <c:v>45.099600000000002</c:v>
                </c:pt>
                <c:pt idx="6379">
                  <c:v>45.099600000000002</c:v>
                </c:pt>
                <c:pt idx="6380">
                  <c:v>45.099600000000002</c:v>
                </c:pt>
                <c:pt idx="6381">
                  <c:v>45.099600000000002</c:v>
                </c:pt>
                <c:pt idx="6382">
                  <c:v>45.099600000000002</c:v>
                </c:pt>
                <c:pt idx="6383">
                  <c:v>45.099600000000002</c:v>
                </c:pt>
                <c:pt idx="6384">
                  <c:v>45.099600000000002</c:v>
                </c:pt>
                <c:pt idx="6385">
                  <c:v>45.099600000000002</c:v>
                </c:pt>
                <c:pt idx="6386">
                  <c:v>45.099600000000002</c:v>
                </c:pt>
                <c:pt idx="6387">
                  <c:v>45.099600000000002</c:v>
                </c:pt>
                <c:pt idx="6388">
                  <c:v>45.099600000000002</c:v>
                </c:pt>
                <c:pt idx="6389">
                  <c:v>45.099600000000002</c:v>
                </c:pt>
                <c:pt idx="6390">
                  <c:v>45.099600000000002</c:v>
                </c:pt>
                <c:pt idx="6391">
                  <c:v>45.099600000000002</c:v>
                </c:pt>
                <c:pt idx="6392">
                  <c:v>45.099600000000002</c:v>
                </c:pt>
                <c:pt idx="6393">
                  <c:v>45.099600000000002</c:v>
                </c:pt>
                <c:pt idx="6394">
                  <c:v>45.099600000000002</c:v>
                </c:pt>
                <c:pt idx="6395">
                  <c:v>45.099600000000002</c:v>
                </c:pt>
                <c:pt idx="6396">
                  <c:v>45.099600000000002</c:v>
                </c:pt>
                <c:pt idx="6397">
                  <c:v>45.099600000000002</c:v>
                </c:pt>
                <c:pt idx="6398">
                  <c:v>45.099600000000002</c:v>
                </c:pt>
                <c:pt idx="6399">
                  <c:v>45.099600000000002</c:v>
                </c:pt>
                <c:pt idx="6400">
                  <c:v>45.099600000000002</c:v>
                </c:pt>
                <c:pt idx="6401">
                  <c:v>45.099600000000002</c:v>
                </c:pt>
                <c:pt idx="6402">
                  <c:v>45.099600000000002</c:v>
                </c:pt>
                <c:pt idx="6403">
                  <c:v>45.099600000000002</c:v>
                </c:pt>
                <c:pt idx="6404">
                  <c:v>45.099600000000002</c:v>
                </c:pt>
                <c:pt idx="6405">
                  <c:v>45.099600000000002</c:v>
                </c:pt>
                <c:pt idx="6406">
                  <c:v>45.099600000000002</c:v>
                </c:pt>
                <c:pt idx="6407">
                  <c:v>45.099600000000002</c:v>
                </c:pt>
                <c:pt idx="6408">
                  <c:v>45.099600000000002</c:v>
                </c:pt>
                <c:pt idx="6409">
                  <c:v>45.099600000000002</c:v>
                </c:pt>
                <c:pt idx="6410">
                  <c:v>45.099600000000002</c:v>
                </c:pt>
                <c:pt idx="6411">
                  <c:v>45.099600000000002</c:v>
                </c:pt>
                <c:pt idx="6412">
                  <c:v>45.099600000000002</c:v>
                </c:pt>
                <c:pt idx="6413">
                  <c:v>45.099600000000002</c:v>
                </c:pt>
                <c:pt idx="6414">
                  <c:v>45.099600000000002</c:v>
                </c:pt>
                <c:pt idx="6415">
                  <c:v>45.099600000000002</c:v>
                </c:pt>
                <c:pt idx="6416">
                  <c:v>45.099600000000002</c:v>
                </c:pt>
                <c:pt idx="6417">
                  <c:v>45.099600000000002</c:v>
                </c:pt>
                <c:pt idx="6418">
                  <c:v>45.099600000000002</c:v>
                </c:pt>
                <c:pt idx="6419">
                  <c:v>45.099600000000002</c:v>
                </c:pt>
                <c:pt idx="6420">
                  <c:v>45.099600000000002</c:v>
                </c:pt>
                <c:pt idx="6421">
                  <c:v>45.099600000000002</c:v>
                </c:pt>
                <c:pt idx="6422">
                  <c:v>45.099600000000002</c:v>
                </c:pt>
                <c:pt idx="6423">
                  <c:v>45.099600000000002</c:v>
                </c:pt>
                <c:pt idx="6424">
                  <c:v>45.099600000000002</c:v>
                </c:pt>
                <c:pt idx="6425">
                  <c:v>45.099600000000002</c:v>
                </c:pt>
                <c:pt idx="6426">
                  <c:v>45.099600000000002</c:v>
                </c:pt>
                <c:pt idx="6427">
                  <c:v>45.099600000000002</c:v>
                </c:pt>
                <c:pt idx="6428">
                  <c:v>45.099600000000002</c:v>
                </c:pt>
                <c:pt idx="6429">
                  <c:v>45.099600000000002</c:v>
                </c:pt>
                <c:pt idx="6430">
                  <c:v>45.099600000000002</c:v>
                </c:pt>
                <c:pt idx="6431">
                  <c:v>45.099600000000002</c:v>
                </c:pt>
                <c:pt idx="6432">
                  <c:v>45.099600000000002</c:v>
                </c:pt>
                <c:pt idx="6433">
                  <c:v>45.099600000000002</c:v>
                </c:pt>
                <c:pt idx="6434">
                  <c:v>45.099600000000002</c:v>
                </c:pt>
                <c:pt idx="6435">
                  <c:v>45.099600000000002</c:v>
                </c:pt>
                <c:pt idx="6436">
                  <c:v>45.099600000000002</c:v>
                </c:pt>
                <c:pt idx="6437">
                  <c:v>45.099600000000002</c:v>
                </c:pt>
                <c:pt idx="6438">
                  <c:v>45.099600000000002</c:v>
                </c:pt>
                <c:pt idx="6439">
                  <c:v>45.099600000000002</c:v>
                </c:pt>
                <c:pt idx="6440">
                  <c:v>45.099600000000002</c:v>
                </c:pt>
                <c:pt idx="6441">
                  <c:v>45.099600000000002</c:v>
                </c:pt>
                <c:pt idx="6442">
                  <c:v>45.099600000000002</c:v>
                </c:pt>
                <c:pt idx="6443">
                  <c:v>45.099600000000002</c:v>
                </c:pt>
                <c:pt idx="6444">
                  <c:v>45.099600000000002</c:v>
                </c:pt>
                <c:pt idx="6445">
                  <c:v>45.099600000000002</c:v>
                </c:pt>
                <c:pt idx="6446">
                  <c:v>45.099600000000002</c:v>
                </c:pt>
                <c:pt idx="6447">
                  <c:v>45.099600000000002</c:v>
                </c:pt>
                <c:pt idx="6448">
                  <c:v>45.099600000000002</c:v>
                </c:pt>
                <c:pt idx="6449">
                  <c:v>45.099600000000002</c:v>
                </c:pt>
                <c:pt idx="6450">
                  <c:v>45.099600000000002</c:v>
                </c:pt>
                <c:pt idx="6451">
                  <c:v>45.099600000000002</c:v>
                </c:pt>
                <c:pt idx="6452">
                  <c:v>45.099600000000002</c:v>
                </c:pt>
                <c:pt idx="6453">
                  <c:v>45.099600000000002</c:v>
                </c:pt>
                <c:pt idx="6454">
                  <c:v>45.099600000000002</c:v>
                </c:pt>
                <c:pt idx="6455">
                  <c:v>45.099600000000002</c:v>
                </c:pt>
                <c:pt idx="6456">
                  <c:v>45.099600000000002</c:v>
                </c:pt>
                <c:pt idx="6457">
                  <c:v>45.099600000000002</c:v>
                </c:pt>
                <c:pt idx="6458">
                  <c:v>45.099600000000002</c:v>
                </c:pt>
                <c:pt idx="6459">
                  <c:v>45.099600000000002</c:v>
                </c:pt>
                <c:pt idx="6460">
                  <c:v>45.099600000000002</c:v>
                </c:pt>
                <c:pt idx="6461">
                  <c:v>45.099600000000002</c:v>
                </c:pt>
                <c:pt idx="6462">
                  <c:v>45.099600000000002</c:v>
                </c:pt>
                <c:pt idx="6463">
                  <c:v>45.099600000000002</c:v>
                </c:pt>
                <c:pt idx="6464">
                  <c:v>45.099600000000002</c:v>
                </c:pt>
                <c:pt idx="6465">
                  <c:v>45.099600000000002</c:v>
                </c:pt>
                <c:pt idx="6466">
                  <c:v>45.099600000000002</c:v>
                </c:pt>
                <c:pt idx="6467">
                  <c:v>45.099600000000002</c:v>
                </c:pt>
                <c:pt idx="6468">
                  <c:v>45.099600000000002</c:v>
                </c:pt>
                <c:pt idx="6469">
                  <c:v>45.099600000000002</c:v>
                </c:pt>
                <c:pt idx="6470">
                  <c:v>45.099600000000002</c:v>
                </c:pt>
                <c:pt idx="6471">
                  <c:v>45.099600000000002</c:v>
                </c:pt>
                <c:pt idx="6472">
                  <c:v>45.099600000000002</c:v>
                </c:pt>
                <c:pt idx="6473">
                  <c:v>45.099600000000002</c:v>
                </c:pt>
                <c:pt idx="6474">
                  <c:v>45.099600000000002</c:v>
                </c:pt>
                <c:pt idx="6475">
                  <c:v>45.099600000000002</c:v>
                </c:pt>
                <c:pt idx="6476">
                  <c:v>45.099600000000002</c:v>
                </c:pt>
                <c:pt idx="6477">
                  <c:v>45.099600000000002</c:v>
                </c:pt>
                <c:pt idx="6478">
                  <c:v>45.099600000000002</c:v>
                </c:pt>
                <c:pt idx="6479">
                  <c:v>45.099600000000002</c:v>
                </c:pt>
                <c:pt idx="6480">
                  <c:v>45.099600000000002</c:v>
                </c:pt>
                <c:pt idx="6481">
                  <c:v>45.099600000000002</c:v>
                </c:pt>
                <c:pt idx="6482">
                  <c:v>45.099600000000002</c:v>
                </c:pt>
                <c:pt idx="6483">
                  <c:v>45.099600000000002</c:v>
                </c:pt>
                <c:pt idx="6484">
                  <c:v>45.099600000000002</c:v>
                </c:pt>
                <c:pt idx="6485">
                  <c:v>45.099600000000002</c:v>
                </c:pt>
                <c:pt idx="6486">
                  <c:v>45.099600000000002</c:v>
                </c:pt>
                <c:pt idx="6487">
                  <c:v>45.099600000000002</c:v>
                </c:pt>
                <c:pt idx="6488">
                  <c:v>45.099600000000002</c:v>
                </c:pt>
                <c:pt idx="6489">
                  <c:v>45.110100000000003</c:v>
                </c:pt>
                <c:pt idx="6490">
                  <c:v>45.110100000000003</c:v>
                </c:pt>
                <c:pt idx="6491">
                  <c:v>45.110100000000003</c:v>
                </c:pt>
                <c:pt idx="6492">
                  <c:v>45.110100000000003</c:v>
                </c:pt>
                <c:pt idx="6493">
                  <c:v>45.110100000000003</c:v>
                </c:pt>
                <c:pt idx="6494">
                  <c:v>45.110100000000003</c:v>
                </c:pt>
                <c:pt idx="6495">
                  <c:v>45.110100000000003</c:v>
                </c:pt>
                <c:pt idx="6496">
                  <c:v>45.110100000000003</c:v>
                </c:pt>
                <c:pt idx="6497">
                  <c:v>45.110100000000003</c:v>
                </c:pt>
                <c:pt idx="6498">
                  <c:v>45.110100000000003</c:v>
                </c:pt>
                <c:pt idx="6499">
                  <c:v>45.110100000000003</c:v>
                </c:pt>
                <c:pt idx="6500">
                  <c:v>45.110100000000003</c:v>
                </c:pt>
                <c:pt idx="6501">
                  <c:v>45.110100000000003</c:v>
                </c:pt>
                <c:pt idx="6502">
                  <c:v>45.110100000000003</c:v>
                </c:pt>
                <c:pt idx="6503">
                  <c:v>45.110100000000003</c:v>
                </c:pt>
                <c:pt idx="6504">
                  <c:v>45.110100000000003</c:v>
                </c:pt>
                <c:pt idx="6505">
                  <c:v>45.110100000000003</c:v>
                </c:pt>
                <c:pt idx="6506">
                  <c:v>45.110100000000003</c:v>
                </c:pt>
                <c:pt idx="6507">
                  <c:v>45.110100000000003</c:v>
                </c:pt>
                <c:pt idx="6508">
                  <c:v>45.110100000000003</c:v>
                </c:pt>
                <c:pt idx="6509">
                  <c:v>45.110100000000003</c:v>
                </c:pt>
                <c:pt idx="6510">
                  <c:v>45.110100000000003</c:v>
                </c:pt>
                <c:pt idx="6511">
                  <c:v>45.110100000000003</c:v>
                </c:pt>
                <c:pt idx="6512">
                  <c:v>45.110100000000003</c:v>
                </c:pt>
                <c:pt idx="6513">
                  <c:v>45.110100000000003</c:v>
                </c:pt>
                <c:pt idx="6514">
                  <c:v>45.110100000000003</c:v>
                </c:pt>
                <c:pt idx="6515">
                  <c:v>45.110100000000003</c:v>
                </c:pt>
                <c:pt idx="6516">
                  <c:v>45.110100000000003</c:v>
                </c:pt>
                <c:pt idx="6517">
                  <c:v>45.110100000000003</c:v>
                </c:pt>
                <c:pt idx="6518">
                  <c:v>45.120800000000003</c:v>
                </c:pt>
                <c:pt idx="6519">
                  <c:v>45.120800000000003</c:v>
                </c:pt>
                <c:pt idx="6520">
                  <c:v>45.120800000000003</c:v>
                </c:pt>
                <c:pt idx="6521">
                  <c:v>45.120800000000003</c:v>
                </c:pt>
                <c:pt idx="6522">
                  <c:v>45.120800000000003</c:v>
                </c:pt>
                <c:pt idx="6523">
                  <c:v>45.120800000000003</c:v>
                </c:pt>
                <c:pt idx="6524">
                  <c:v>45.120800000000003</c:v>
                </c:pt>
                <c:pt idx="6525">
                  <c:v>45.120800000000003</c:v>
                </c:pt>
                <c:pt idx="6526">
                  <c:v>45.120800000000003</c:v>
                </c:pt>
                <c:pt idx="6527">
                  <c:v>45.120800000000003</c:v>
                </c:pt>
                <c:pt idx="6528">
                  <c:v>45.120800000000003</c:v>
                </c:pt>
                <c:pt idx="6529">
                  <c:v>45.120800000000003</c:v>
                </c:pt>
                <c:pt idx="6530">
                  <c:v>45.120800000000003</c:v>
                </c:pt>
                <c:pt idx="6531">
                  <c:v>45.120800000000003</c:v>
                </c:pt>
                <c:pt idx="6532">
                  <c:v>45.131</c:v>
                </c:pt>
                <c:pt idx="6533">
                  <c:v>45.131</c:v>
                </c:pt>
                <c:pt idx="6534">
                  <c:v>45.131</c:v>
                </c:pt>
                <c:pt idx="6535">
                  <c:v>45.131</c:v>
                </c:pt>
                <c:pt idx="6536">
                  <c:v>45.131</c:v>
                </c:pt>
                <c:pt idx="6537">
                  <c:v>45.131</c:v>
                </c:pt>
                <c:pt idx="6538">
                  <c:v>45.131</c:v>
                </c:pt>
                <c:pt idx="6539">
                  <c:v>45.131</c:v>
                </c:pt>
                <c:pt idx="6540">
                  <c:v>45.131</c:v>
                </c:pt>
                <c:pt idx="6541">
                  <c:v>45.131</c:v>
                </c:pt>
                <c:pt idx="6542">
                  <c:v>45.131</c:v>
                </c:pt>
                <c:pt idx="6543">
                  <c:v>45.131</c:v>
                </c:pt>
                <c:pt idx="6544">
                  <c:v>45.131</c:v>
                </c:pt>
                <c:pt idx="6545">
                  <c:v>45.131</c:v>
                </c:pt>
                <c:pt idx="6546">
                  <c:v>45.131</c:v>
                </c:pt>
                <c:pt idx="6547">
                  <c:v>45.131</c:v>
                </c:pt>
                <c:pt idx="6548">
                  <c:v>45.131</c:v>
                </c:pt>
                <c:pt idx="6549">
                  <c:v>45.131</c:v>
                </c:pt>
                <c:pt idx="6550">
                  <c:v>45.131</c:v>
                </c:pt>
                <c:pt idx="6551">
                  <c:v>45.131</c:v>
                </c:pt>
                <c:pt idx="6552">
                  <c:v>45.131</c:v>
                </c:pt>
                <c:pt idx="6553">
                  <c:v>45.131</c:v>
                </c:pt>
                <c:pt idx="6554">
                  <c:v>45.131</c:v>
                </c:pt>
                <c:pt idx="6555">
                  <c:v>45.131</c:v>
                </c:pt>
                <c:pt idx="6556">
                  <c:v>45.131</c:v>
                </c:pt>
                <c:pt idx="6557">
                  <c:v>45.131</c:v>
                </c:pt>
                <c:pt idx="6558">
                  <c:v>45.131</c:v>
                </c:pt>
                <c:pt idx="6559">
                  <c:v>45.131</c:v>
                </c:pt>
                <c:pt idx="6560">
                  <c:v>45.1417</c:v>
                </c:pt>
                <c:pt idx="6561">
                  <c:v>45.1417</c:v>
                </c:pt>
                <c:pt idx="6562">
                  <c:v>45.1417</c:v>
                </c:pt>
                <c:pt idx="6563">
                  <c:v>45.1417</c:v>
                </c:pt>
                <c:pt idx="6564">
                  <c:v>45.1417</c:v>
                </c:pt>
                <c:pt idx="6565">
                  <c:v>45.1417</c:v>
                </c:pt>
                <c:pt idx="6566">
                  <c:v>45.1417</c:v>
                </c:pt>
                <c:pt idx="6567">
                  <c:v>45.1417</c:v>
                </c:pt>
                <c:pt idx="6568">
                  <c:v>45.1417</c:v>
                </c:pt>
                <c:pt idx="6569">
                  <c:v>45.1417</c:v>
                </c:pt>
                <c:pt idx="6570">
                  <c:v>45.1417</c:v>
                </c:pt>
                <c:pt idx="6571">
                  <c:v>45.1417</c:v>
                </c:pt>
                <c:pt idx="6572">
                  <c:v>45.1417</c:v>
                </c:pt>
                <c:pt idx="6573">
                  <c:v>45.1417</c:v>
                </c:pt>
                <c:pt idx="6574">
                  <c:v>45.1417</c:v>
                </c:pt>
                <c:pt idx="6575">
                  <c:v>45.1417</c:v>
                </c:pt>
                <c:pt idx="6576">
                  <c:v>45.1417</c:v>
                </c:pt>
                <c:pt idx="6577">
                  <c:v>45.1417</c:v>
                </c:pt>
                <c:pt idx="6578">
                  <c:v>45.1417</c:v>
                </c:pt>
                <c:pt idx="6579">
                  <c:v>45.1417</c:v>
                </c:pt>
                <c:pt idx="6580">
                  <c:v>45.1417</c:v>
                </c:pt>
                <c:pt idx="6581">
                  <c:v>45.1417</c:v>
                </c:pt>
                <c:pt idx="6582">
                  <c:v>45.1417</c:v>
                </c:pt>
                <c:pt idx="6583">
                  <c:v>45.1417</c:v>
                </c:pt>
                <c:pt idx="6584">
                  <c:v>45.1524</c:v>
                </c:pt>
                <c:pt idx="6585">
                  <c:v>45.1524</c:v>
                </c:pt>
                <c:pt idx="6586">
                  <c:v>45.1524</c:v>
                </c:pt>
                <c:pt idx="6587">
                  <c:v>45.1524</c:v>
                </c:pt>
                <c:pt idx="6588">
                  <c:v>45.1524</c:v>
                </c:pt>
                <c:pt idx="6589">
                  <c:v>45.1524</c:v>
                </c:pt>
                <c:pt idx="6590">
                  <c:v>45.1524</c:v>
                </c:pt>
                <c:pt idx="6591">
                  <c:v>45.1524</c:v>
                </c:pt>
                <c:pt idx="6592">
                  <c:v>45.1524</c:v>
                </c:pt>
                <c:pt idx="6593">
                  <c:v>45.1524</c:v>
                </c:pt>
                <c:pt idx="6594">
                  <c:v>45.1524</c:v>
                </c:pt>
                <c:pt idx="6595">
                  <c:v>45.1524</c:v>
                </c:pt>
                <c:pt idx="6596">
                  <c:v>45.1524</c:v>
                </c:pt>
                <c:pt idx="6597">
                  <c:v>45.1524</c:v>
                </c:pt>
                <c:pt idx="6598">
                  <c:v>45.1524</c:v>
                </c:pt>
                <c:pt idx="6599">
                  <c:v>45.1524</c:v>
                </c:pt>
                <c:pt idx="6600">
                  <c:v>45.1524</c:v>
                </c:pt>
                <c:pt idx="6601">
                  <c:v>45.1524</c:v>
                </c:pt>
                <c:pt idx="6602">
                  <c:v>45.1524</c:v>
                </c:pt>
                <c:pt idx="6603">
                  <c:v>45.162400000000012</c:v>
                </c:pt>
                <c:pt idx="6604">
                  <c:v>45.162400000000012</c:v>
                </c:pt>
                <c:pt idx="6605">
                  <c:v>45.162400000000012</c:v>
                </c:pt>
                <c:pt idx="6606">
                  <c:v>45.162400000000012</c:v>
                </c:pt>
                <c:pt idx="6607">
                  <c:v>45.162400000000012</c:v>
                </c:pt>
                <c:pt idx="6608">
                  <c:v>45.162400000000012</c:v>
                </c:pt>
                <c:pt idx="6609">
                  <c:v>45.162400000000012</c:v>
                </c:pt>
                <c:pt idx="6610">
                  <c:v>45.162400000000012</c:v>
                </c:pt>
                <c:pt idx="6611">
                  <c:v>45.162400000000012</c:v>
                </c:pt>
                <c:pt idx="6612">
                  <c:v>45.162400000000012</c:v>
                </c:pt>
                <c:pt idx="6613">
                  <c:v>45.162400000000012</c:v>
                </c:pt>
                <c:pt idx="6614">
                  <c:v>45.162400000000012</c:v>
                </c:pt>
                <c:pt idx="6615">
                  <c:v>45.162400000000012</c:v>
                </c:pt>
                <c:pt idx="6616">
                  <c:v>45.162400000000012</c:v>
                </c:pt>
                <c:pt idx="6617">
                  <c:v>45.162400000000012</c:v>
                </c:pt>
                <c:pt idx="6618">
                  <c:v>45.162400000000012</c:v>
                </c:pt>
                <c:pt idx="6619">
                  <c:v>45.162400000000012</c:v>
                </c:pt>
                <c:pt idx="6620">
                  <c:v>45.162400000000012</c:v>
                </c:pt>
                <c:pt idx="6621">
                  <c:v>45.162400000000012</c:v>
                </c:pt>
                <c:pt idx="6622">
                  <c:v>45.162400000000012</c:v>
                </c:pt>
                <c:pt idx="6623">
                  <c:v>45.162400000000012</c:v>
                </c:pt>
                <c:pt idx="6624">
                  <c:v>45.162400000000012</c:v>
                </c:pt>
                <c:pt idx="6625">
                  <c:v>45.162400000000012</c:v>
                </c:pt>
                <c:pt idx="6626">
                  <c:v>45.162400000000012</c:v>
                </c:pt>
                <c:pt idx="6627">
                  <c:v>45.162400000000012</c:v>
                </c:pt>
                <c:pt idx="6628">
                  <c:v>45.162400000000012</c:v>
                </c:pt>
                <c:pt idx="6629">
                  <c:v>45.162400000000012</c:v>
                </c:pt>
                <c:pt idx="6630">
                  <c:v>45.162400000000012</c:v>
                </c:pt>
                <c:pt idx="6631">
                  <c:v>45.172800000000002</c:v>
                </c:pt>
                <c:pt idx="6632">
                  <c:v>45.172800000000002</c:v>
                </c:pt>
                <c:pt idx="6633">
                  <c:v>45.172800000000002</c:v>
                </c:pt>
                <c:pt idx="6634">
                  <c:v>45.172800000000002</c:v>
                </c:pt>
                <c:pt idx="6635">
                  <c:v>45.172800000000002</c:v>
                </c:pt>
                <c:pt idx="6636">
                  <c:v>45.172800000000002</c:v>
                </c:pt>
                <c:pt idx="6637">
                  <c:v>45.172800000000002</c:v>
                </c:pt>
                <c:pt idx="6638">
                  <c:v>45.172800000000002</c:v>
                </c:pt>
                <c:pt idx="6639">
                  <c:v>45.172800000000002</c:v>
                </c:pt>
                <c:pt idx="6640">
                  <c:v>45.172800000000002</c:v>
                </c:pt>
                <c:pt idx="6641">
                  <c:v>45.172800000000002</c:v>
                </c:pt>
                <c:pt idx="6642">
                  <c:v>45.172800000000002</c:v>
                </c:pt>
                <c:pt idx="6643">
                  <c:v>45.172800000000002</c:v>
                </c:pt>
                <c:pt idx="6644">
                  <c:v>45.172800000000002</c:v>
                </c:pt>
                <c:pt idx="6645">
                  <c:v>45.172800000000002</c:v>
                </c:pt>
                <c:pt idx="6646">
                  <c:v>45.172800000000002</c:v>
                </c:pt>
                <c:pt idx="6647">
                  <c:v>45.172800000000002</c:v>
                </c:pt>
                <c:pt idx="6648">
                  <c:v>45.172800000000002</c:v>
                </c:pt>
                <c:pt idx="6649">
                  <c:v>45.172800000000002</c:v>
                </c:pt>
                <c:pt idx="6650">
                  <c:v>45.183999999999997</c:v>
                </c:pt>
                <c:pt idx="6651">
                  <c:v>45.183999999999997</c:v>
                </c:pt>
                <c:pt idx="6652">
                  <c:v>45.183999999999997</c:v>
                </c:pt>
                <c:pt idx="6653">
                  <c:v>45.183999999999997</c:v>
                </c:pt>
                <c:pt idx="6654">
                  <c:v>45.183999999999997</c:v>
                </c:pt>
                <c:pt idx="6655">
                  <c:v>45.183999999999997</c:v>
                </c:pt>
                <c:pt idx="6656">
                  <c:v>45.183999999999997</c:v>
                </c:pt>
                <c:pt idx="6657">
                  <c:v>45.183999999999997</c:v>
                </c:pt>
                <c:pt idx="6658">
                  <c:v>45.183999999999997</c:v>
                </c:pt>
                <c:pt idx="6659">
                  <c:v>45.183999999999997</c:v>
                </c:pt>
                <c:pt idx="6660">
                  <c:v>45.183999999999997</c:v>
                </c:pt>
                <c:pt idx="6661">
                  <c:v>45.183999999999997</c:v>
                </c:pt>
                <c:pt idx="6662">
                  <c:v>45.183999999999997</c:v>
                </c:pt>
                <c:pt idx="6663">
                  <c:v>45.183999999999997</c:v>
                </c:pt>
                <c:pt idx="6664">
                  <c:v>45.183999999999997</c:v>
                </c:pt>
                <c:pt idx="6665">
                  <c:v>45.183999999999997</c:v>
                </c:pt>
                <c:pt idx="6666">
                  <c:v>45.183999999999997</c:v>
                </c:pt>
                <c:pt idx="6667">
                  <c:v>45.183999999999997</c:v>
                </c:pt>
                <c:pt idx="6668">
                  <c:v>45.183999999999997</c:v>
                </c:pt>
                <c:pt idx="6669">
                  <c:v>45.194200000000002</c:v>
                </c:pt>
                <c:pt idx="6670">
                  <c:v>45.194200000000002</c:v>
                </c:pt>
                <c:pt idx="6671">
                  <c:v>45.194200000000002</c:v>
                </c:pt>
                <c:pt idx="6672">
                  <c:v>45.194200000000002</c:v>
                </c:pt>
                <c:pt idx="6673">
                  <c:v>45.194200000000002</c:v>
                </c:pt>
                <c:pt idx="6674">
                  <c:v>45.194200000000002</c:v>
                </c:pt>
                <c:pt idx="6675">
                  <c:v>45.194200000000002</c:v>
                </c:pt>
                <c:pt idx="6676">
                  <c:v>45.194200000000002</c:v>
                </c:pt>
                <c:pt idx="6677">
                  <c:v>45.194200000000002</c:v>
                </c:pt>
                <c:pt idx="6678">
                  <c:v>45.194200000000002</c:v>
                </c:pt>
                <c:pt idx="6679">
                  <c:v>45.194200000000002</c:v>
                </c:pt>
                <c:pt idx="6680">
                  <c:v>45.194200000000002</c:v>
                </c:pt>
                <c:pt idx="6681">
                  <c:v>45.194200000000002</c:v>
                </c:pt>
                <c:pt idx="6682">
                  <c:v>45.194200000000002</c:v>
                </c:pt>
                <c:pt idx="6683">
                  <c:v>45.194200000000002</c:v>
                </c:pt>
                <c:pt idx="6684">
                  <c:v>45.194200000000002</c:v>
                </c:pt>
                <c:pt idx="6685">
                  <c:v>45.194200000000002</c:v>
                </c:pt>
                <c:pt idx="6686">
                  <c:v>45.194200000000002</c:v>
                </c:pt>
                <c:pt idx="6687">
                  <c:v>45.194200000000002</c:v>
                </c:pt>
                <c:pt idx="6688">
                  <c:v>45.194200000000002</c:v>
                </c:pt>
                <c:pt idx="6689">
                  <c:v>45.194200000000002</c:v>
                </c:pt>
                <c:pt idx="6690">
                  <c:v>45.194200000000002</c:v>
                </c:pt>
                <c:pt idx="6691">
                  <c:v>45.194200000000002</c:v>
                </c:pt>
                <c:pt idx="6692">
                  <c:v>45.194200000000002</c:v>
                </c:pt>
                <c:pt idx="6693">
                  <c:v>45.204500000000003</c:v>
                </c:pt>
                <c:pt idx="6694">
                  <c:v>45.204500000000003</c:v>
                </c:pt>
                <c:pt idx="6695">
                  <c:v>45.204500000000003</c:v>
                </c:pt>
                <c:pt idx="6696">
                  <c:v>45.204500000000003</c:v>
                </c:pt>
                <c:pt idx="6697">
                  <c:v>45.204500000000003</c:v>
                </c:pt>
                <c:pt idx="6698">
                  <c:v>45.204500000000003</c:v>
                </c:pt>
                <c:pt idx="6699">
                  <c:v>45.204500000000003</c:v>
                </c:pt>
                <c:pt idx="6700">
                  <c:v>45.204500000000003</c:v>
                </c:pt>
                <c:pt idx="6701">
                  <c:v>45.204500000000003</c:v>
                </c:pt>
                <c:pt idx="6702">
                  <c:v>45.204500000000003</c:v>
                </c:pt>
                <c:pt idx="6703">
                  <c:v>45.204500000000003</c:v>
                </c:pt>
                <c:pt idx="6704">
                  <c:v>45.204500000000003</c:v>
                </c:pt>
                <c:pt idx="6705">
                  <c:v>45.204500000000003</c:v>
                </c:pt>
                <c:pt idx="6706">
                  <c:v>45.204500000000003</c:v>
                </c:pt>
                <c:pt idx="6707">
                  <c:v>45.204500000000003</c:v>
                </c:pt>
                <c:pt idx="6708">
                  <c:v>45.204500000000003</c:v>
                </c:pt>
                <c:pt idx="6709">
                  <c:v>45.204500000000003</c:v>
                </c:pt>
                <c:pt idx="6710">
                  <c:v>45.204500000000003</c:v>
                </c:pt>
                <c:pt idx="6711">
                  <c:v>45.204500000000003</c:v>
                </c:pt>
                <c:pt idx="6712">
                  <c:v>45.214700000000001</c:v>
                </c:pt>
                <c:pt idx="6713">
                  <c:v>45.214700000000001</c:v>
                </c:pt>
                <c:pt idx="6714">
                  <c:v>45.214700000000001</c:v>
                </c:pt>
                <c:pt idx="6715">
                  <c:v>45.214700000000001</c:v>
                </c:pt>
                <c:pt idx="6716">
                  <c:v>45.214700000000001</c:v>
                </c:pt>
                <c:pt idx="6717">
                  <c:v>45.214700000000001</c:v>
                </c:pt>
                <c:pt idx="6718">
                  <c:v>45.214700000000001</c:v>
                </c:pt>
                <c:pt idx="6719">
                  <c:v>45.214700000000001</c:v>
                </c:pt>
                <c:pt idx="6720">
                  <c:v>45.214700000000001</c:v>
                </c:pt>
                <c:pt idx="6721">
                  <c:v>45.214700000000001</c:v>
                </c:pt>
                <c:pt idx="6722">
                  <c:v>45.214700000000001</c:v>
                </c:pt>
                <c:pt idx="6723">
                  <c:v>45.214700000000001</c:v>
                </c:pt>
                <c:pt idx="6724">
                  <c:v>45.214700000000001</c:v>
                </c:pt>
                <c:pt idx="6725">
                  <c:v>45.214700000000001</c:v>
                </c:pt>
                <c:pt idx="6726">
                  <c:v>45.214700000000001</c:v>
                </c:pt>
                <c:pt idx="6727">
                  <c:v>45.214700000000001</c:v>
                </c:pt>
                <c:pt idx="6728">
                  <c:v>45.214700000000001</c:v>
                </c:pt>
                <c:pt idx="6729">
                  <c:v>45.214700000000001</c:v>
                </c:pt>
                <c:pt idx="6730">
                  <c:v>45.214700000000001</c:v>
                </c:pt>
                <c:pt idx="6731">
                  <c:v>45.214700000000001</c:v>
                </c:pt>
                <c:pt idx="6732">
                  <c:v>45.214700000000001</c:v>
                </c:pt>
                <c:pt idx="6733">
                  <c:v>45.214700000000001</c:v>
                </c:pt>
                <c:pt idx="6734">
                  <c:v>45.214700000000001</c:v>
                </c:pt>
                <c:pt idx="6735">
                  <c:v>45.214700000000001</c:v>
                </c:pt>
                <c:pt idx="6736">
                  <c:v>45.214700000000001</c:v>
                </c:pt>
                <c:pt idx="6737">
                  <c:v>45.214700000000001</c:v>
                </c:pt>
                <c:pt idx="6738">
                  <c:v>45.214700000000001</c:v>
                </c:pt>
                <c:pt idx="6739">
                  <c:v>45.214700000000001</c:v>
                </c:pt>
                <c:pt idx="6740">
                  <c:v>45.224699999999999</c:v>
                </c:pt>
                <c:pt idx="6741">
                  <c:v>45.224699999999999</c:v>
                </c:pt>
                <c:pt idx="6742">
                  <c:v>45.224699999999999</c:v>
                </c:pt>
                <c:pt idx="6743">
                  <c:v>45.224699999999999</c:v>
                </c:pt>
                <c:pt idx="6744">
                  <c:v>45.224699999999999</c:v>
                </c:pt>
                <c:pt idx="6745">
                  <c:v>45.224699999999999</c:v>
                </c:pt>
                <c:pt idx="6746">
                  <c:v>45.224699999999999</c:v>
                </c:pt>
                <c:pt idx="6747">
                  <c:v>45.224699999999999</c:v>
                </c:pt>
                <c:pt idx="6748">
                  <c:v>45.224699999999999</c:v>
                </c:pt>
                <c:pt idx="6749">
                  <c:v>45.224699999999999</c:v>
                </c:pt>
                <c:pt idx="6750">
                  <c:v>45.224699999999999</c:v>
                </c:pt>
                <c:pt idx="6751">
                  <c:v>45.224699999999999</c:v>
                </c:pt>
                <c:pt idx="6752">
                  <c:v>45.224699999999999</c:v>
                </c:pt>
                <c:pt idx="6753">
                  <c:v>45.224699999999999</c:v>
                </c:pt>
                <c:pt idx="6754">
                  <c:v>45.224699999999999</c:v>
                </c:pt>
                <c:pt idx="6755">
                  <c:v>45.224699999999999</c:v>
                </c:pt>
                <c:pt idx="6756">
                  <c:v>45.224699999999999</c:v>
                </c:pt>
                <c:pt idx="6757">
                  <c:v>45.224699999999999</c:v>
                </c:pt>
                <c:pt idx="6758">
                  <c:v>45.224699999999999</c:v>
                </c:pt>
                <c:pt idx="6759">
                  <c:v>45.224699999999999</c:v>
                </c:pt>
                <c:pt idx="6760">
                  <c:v>45.224699999999999</c:v>
                </c:pt>
                <c:pt idx="6761">
                  <c:v>45.224699999999999</c:v>
                </c:pt>
                <c:pt idx="6762">
                  <c:v>45.224699999999999</c:v>
                </c:pt>
                <c:pt idx="6763">
                  <c:v>45.224699999999999</c:v>
                </c:pt>
                <c:pt idx="6764">
                  <c:v>45.224699999999999</c:v>
                </c:pt>
                <c:pt idx="6765">
                  <c:v>45.224699999999999</c:v>
                </c:pt>
                <c:pt idx="6766">
                  <c:v>45.224699999999999</c:v>
                </c:pt>
                <c:pt idx="6767">
                  <c:v>45.224699999999999</c:v>
                </c:pt>
                <c:pt idx="6768">
                  <c:v>45.224699999999999</c:v>
                </c:pt>
                <c:pt idx="6769">
                  <c:v>45.224699999999999</c:v>
                </c:pt>
                <c:pt idx="6770">
                  <c:v>45.224699999999999</c:v>
                </c:pt>
                <c:pt idx="6771">
                  <c:v>45.224699999999999</c:v>
                </c:pt>
                <c:pt idx="6772">
                  <c:v>45.224699999999999</c:v>
                </c:pt>
                <c:pt idx="6773">
                  <c:v>45.224699999999999</c:v>
                </c:pt>
                <c:pt idx="6774">
                  <c:v>45.224699999999999</c:v>
                </c:pt>
                <c:pt idx="6775">
                  <c:v>45.224699999999999</c:v>
                </c:pt>
                <c:pt idx="6776">
                  <c:v>45.224699999999999</c:v>
                </c:pt>
                <c:pt idx="6777">
                  <c:v>45.224699999999999</c:v>
                </c:pt>
                <c:pt idx="6778">
                  <c:v>45.224699999999999</c:v>
                </c:pt>
                <c:pt idx="6779">
                  <c:v>45.224699999999999</c:v>
                </c:pt>
                <c:pt idx="6780">
                  <c:v>45.224699999999999</c:v>
                </c:pt>
                <c:pt idx="6781">
                  <c:v>45.224699999999999</c:v>
                </c:pt>
                <c:pt idx="6782">
                  <c:v>45.224699999999999</c:v>
                </c:pt>
                <c:pt idx="6783">
                  <c:v>45.224699999999999</c:v>
                </c:pt>
                <c:pt idx="6784">
                  <c:v>45.224699999999999</c:v>
                </c:pt>
                <c:pt idx="6785">
                  <c:v>45.224699999999999</c:v>
                </c:pt>
                <c:pt idx="6786">
                  <c:v>45.224699999999999</c:v>
                </c:pt>
                <c:pt idx="6787">
                  <c:v>45.235500000000002</c:v>
                </c:pt>
                <c:pt idx="6788">
                  <c:v>45.235500000000002</c:v>
                </c:pt>
                <c:pt idx="6789">
                  <c:v>45.235500000000002</c:v>
                </c:pt>
                <c:pt idx="6790">
                  <c:v>45.235500000000002</c:v>
                </c:pt>
                <c:pt idx="6791">
                  <c:v>45.235500000000002</c:v>
                </c:pt>
                <c:pt idx="6792">
                  <c:v>45.235500000000002</c:v>
                </c:pt>
                <c:pt idx="6793">
                  <c:v>45.235500000000002</c:v>
                </c:pt>
                <c:pt idx="6794">
                  <c:v>45.235500000000002</c:v>
                </c:pt>
                <c:pt idx="6795">
                  <c:v>45.235500000000002</c:v>
                </c:pt>
                <c:pt idx="6796">
                  <c:v>45.235500000000002</c:v>
                </c:pt>
                <c:pt idx="6797">
                  <c:v>45.235500000000002</c:v>
                </c:pt>
                <c:pt idx="6798">
                  <c:v>45.235500000000002</c:v>
                </c:pt>
                <c:pt idx="6799">
                  <c:v>45.235500000000002</c:v>
                </c:pt>
                <c:pt idx="6800">
                  <c:v>45.235500000000002</c:v>
                </c:pt>
                <c:pt idx="6801">
                  <c:v>45.235500000000002</c:v>
                </c:pt>
                <c:pt idx="6802">
                  <c:v>45.235500000000002</c:v>
                </c:pt>
                <c:pt idx="6803">
                  <c:v>45.235500000000002</c:v>
                </c:pt>
                <c:pt idx="6804">
                  <c:v>45.235500000000002</c:v>
                </c:pt>
                <c:pt idx="6805">
                  <c:v>45.235500000000002</c:v>
                </c:pt>
                <c:pt idx="6806">
                  <c:v>45.235500000000002</c:v>
                </c:pt>
                <c:pt idx="6807">
                  <c:v>45.235500000000002</c:v>
                </c:pt>
                <c:pt idx="6808">
                  <c:v>45.235500000000002</c:v>
                </c:pt>
                <c:pt idx="6809">
                  <c:v>45.235500000000002</c:v>
                </c:pt>
                <c:pt idx="6810">
                  <c:v>45.235500000000002</c:v>
                </c:pt>
                <c:pt idx="6811">
                  <c:v>45.245699999999999</c:v>
                </c:pt>
                <c:pt idx="6812">
                  <c:v>45.245699999999999</c:v>
                </c:pt>
                <c:pt idx="6813">
                  <c:v>45.245699999999999</c:v>
                </c:pt>
                <c:pt idx="6814">
                  <c:v>45.245699999999999</c:v>
                </c:pt>
                <c:pt idx="6815">
                  <c:v>45.245699999999999</c:v>
                </c:pt>
                <c:pt idx="6816">
                  <c:v>45.245699999999999</c:v>
                </c:pt>
                <c:pt idx="6817">
                  <c:v>45.245699999999999</c:v>
                </c:pt>
                <c:pt idx="6818">
                  <c:v>45.245699999999999</c:v>
                </c:pt>
                <c:pt idx="6819">
                  <c:v>45.245699999999999</c:v>
                </c:pt>
                <c:pt idx="6820">
                  <c:v>45.256300000000003</c:v>
                </c:pt>
                <c:pt idx="6821">
                  <c:v>45.256300000000003</c:v>
                </c:pt>
                <c:pt idx="6822">
                  <c:v>45.256300000000003</c:v>
                </c:pt>
                <c:pt idx="6823">
                  <c:v>45.256300000000003</c:v>
                </c:pt>
                <c:pt idx="6824">
                  <c:v>45.256300000000003</c:v>
                </c:pt>
                <c:pt idx="6825">
                  <c:v>45.256300000000003</c:v>
                </c:pt>
                <c:pt idx="6826">
                  <c:v>45.256300000000003</c:v>
                </c:pt>
                <c:pt idx="6827">
                  <c:v>45.256300000000003</c:v>
                </c:pt>
                <c:pt idx="6828">
                  <c:v>45.256300000000003</c:v>
                </c:pt>
                <c:pt idx="6829">
                  <c:v>45.256300000000003</c:v>
                </c:pt>
                <c:pt idx="6830">
                  <c:v>45.267000000000003</c:v>
                </c:pt>
                <c:pt idx="6831">
                  <c:v>45.267000000000003</c:v>
                </c:pt>
                <c:pt idx="6832">
                  <c:v>45.267000000000003</c:v>
                </c:pt>
                <c:pt idx="6833">
                  <c:v>45.267000000000003</c:v>
                </c:pt>
                <c:pt idx="6834">
                  <c:v>45.267000000000003</c:v>
                </c:pt>
                <c:pt idx="6835">
                  <c:v>45.267000000000003</c:v>
                </c:pt>
                <c:pt idx="6836">
                  <c:v>45.267000000000003</c:v>
                </c:pt>
                <c:pt idx="6837">
                  <c:v>45.267000000000003</c:v>
                </c:pt>
                <c:pt idx="6838">
                  <c:v>45.267000000000003</c:v>
                </c:pt>
                <c:pt idx="6839">
                  <c:v>45.267000000000003</c:v>
                </c:pt>
                <c:pt idx="6840">
                  <c:v>45.267000000000003</c:v>
                </c:pt>
                <c:pt idx="6841">
                  <c:v>45.267000000000003</c:v>
                </c:pt>
                <c:pt idx="6842">
                  <c:v>45.267000000000003</c:v>
                </c:pt>
                <c:pt idx="6843">
                  <c:v>45.267000000000003</c:v>
                </c:pt>
                <c:pt idx="6844">
                  <c:v>45.277099999999997</c:v>
                </c:pt>
                <c:pt idx="6845">
                  <c:v>45.277099999999997</c:v>
                </c:pt>
                <c:pt idx="6846">
                  <c:v>45.277099999999997</c:v>
                </c:pt>
                <c:pt idx="6847">
                  <c:v>45.277099999999997</c:v>
                </c:pt>
                <c:pt idx="6848">
                  <c:v>45.277099999999997</c:v>
                </c:pt>
                <c:pt idx="6849">
                  <c:v>45.277099999999997</c:v>
                </c:pt>
                <c:pt idx="6850">
                  <c:v>45.277099999999997</c:v>
                </c:pt>
                <c:pt idx="6851">
                  <c:v>45.277099999999997</c:v>
                </c:pt>
                <c:pt idx="6852">
                  <c:v>45.277099999999997</c:v>
                </c:pt>
                <c:pt idx="6853">
                  <c:v>45.287200000000013</c:v>
                </c:pt>
                <c:pt idx="6854">
                  <c:v>45.287200000000013</c:v>
                </c:pt>
                <c:pt idx="6855">
                  <c:v>45.287200000000013</c:v>
                </c:pt>
                <c:pt idx="6856">
                  <c:v>45.287200000000013</c:v>
                </c:pt>
                <c:pt idx="6857">
                  <c:v>45.287200000000013</c:v>
                </c:pt>
                <c:pt idx="6858">
                  <c:v>45.287200000000013</c:v>
                </c:pt>
                <c:pt idx="6859">
                  <c:v>45.287200000000013</c:v>
                </c:pt>
                <c:pt idx="6860">
                  <c:v>45.287200000000013</c:v>
                </c:pt>
                <c:pt idx="6861">
                  <c:v>45.287200000000013</c:v>
                </c:pt>
                <c:pt idx="6862">
                  <c:v>45.287200000000013</c:v>
                </c:pt>
                <c:pt idx="6863">
                  <c:v>45.287200000000013</c:v>
                </c:pt>
                <c:pt idx="6864">
                  <c:v>45.287200000000013</c:v>
                </c:pt>
                <c:pt idx="6865">
                  <c:v>45.287200000000013</c:v>
                </c:pt>
                <c:pt idx="6866">
                  <c:v>45.287200000000013</c:v>
                </c:pt>
                <c:pt idx="6867">
                  <c:v>45.287200000000013</c:v>
                </c:pt>
                <c:pt idx="6868">
                  <c:v>45.2986</c:v>
                </c:pt>
                <c:pt idx="6869">
                  <c:v>45.2986</c:v>
                </c:pt>
                <c:pt idx="6870">
                  <c:v>45.2986</c:v>
                </c:pt>
                <c:pt idx="6871">
                  <c:v>45.2986</c:v>
                </c:pt>
                <c:pt idx="6872">
                  <c:v>45.2986</c:v>
                </c:pt>
                <c:pt idx="6873">
                  <c:v>45.2986</c:v>
                </c:pt>
                <c:pt idx="6874">
                  <c:v>45.2986</c:v>
                </c:pt>
                <c:pt idx="6875">
                  <c:v>45.2986</c:v>
                </c:pt>
                <c:pt idx="6876">
                  <c:v>45.2986</c:v>
                </c:pt>
                <c:pt idx="6877">
                  <c:v>45.2986</c:v>
                </c:pt>
                <c:pt idx="6878">
                  <c:v>45.2986</c:v>
                </c:pt>
                <c:pt idx="6879">
                  <c:v>45.2986</c:v>
                </c:pt>
                <c:pt idx="6880">
                  <c:v>45.2986</c:v>
                </c:pt>
                <c:pt idx="6881">
                  <c:v>45.2986</c:v>
                </c:pt>
                <c:pt idx="6882">
                  <c:v>45.308999999999997</c:v>
                </c:pt>
                <c:pt idx="6883">
                  <c:v>45.308999999999997</c:v>
                </c:pt>
                <c:pt idx="6884">
                  <c:v>45.308999999999997</c:v>
                </c:pt>
                <c:pt idx="6885">
                  <c:v>45.308999999999997</c:v>
                </c:pt>
                <c:pt idx="6886">
                  <c:v>45.308999999999997</c:v>
                </c:pt>
                <c:pt idx="6887">
                  <c:v>45.308999999999997</c:v>
                </c:pt>
                <c:pt idx="6888">
                  <c:v>45.308999999999997</c:v>
                </c:pt>
                <c:pt idx="6889">
                  <c:v>45.308999999999997</c:v>
                </c:pt>
                <c:pt idx="6890">
                  <c:v>45.308999999999997</c:v>
                </c:pt>
                <c:pt idx="6891">
                  <c:v>45.308999999999997</c:v>
                </c:pt>
                <c:pt idx="6892">
                  <c:v>45.308999999999997</c:v>
                </c:pt>
                <c:pt idx="6893">
                  <c:v>45.308999999999997</c:v>
                </c:pt>
                <c:pt idx="6894">
                  <c:v>45.308999999999997</c:v>
                </c:pt>
                <c:pt idx="6895">
                  <c:v>45.308999999999997</c:v>
                </c:pt>
                <c:pt idx="6896">
                  <c:v>45.308999999999997</c:v>
                </c:pt>
                <c:pt idx="6897">
                  <c:v>45.308999999999997</c:v>
                </c:pt>
                <c:pt idx="6898">
                  <c:v>45.308999999999997</c:v>
                </c:pt>
                <c:pt idx="6899">
                  <c:v>45.308999999999997</c:v>
                </c:pt>
                <c:pt idx="6900">
                  <c:v>45.308999999999997</c:v>
                </c:pt>
                <c:pt idx="6901">
                  <c:v>45.319400000000002</c:v>
                </c:pt>
                <c:pt idx="6902">
                  <c:v>45.319400000000002</c:v>
                </c:pt>
                <c:pt idx="6903">
                  <c:v>45.319400000000002</c:v>
                </c:pt>
                <c:pt idx="6904">
                  <c:v>45.319400000000002</c:v>
                </c:pt>
                <c:pt idx="6905">
                  <c:v>45.319400000000002</c:v>
                </c:pt>
                <c:pt idx="6906">
                  <c:v>45.319400000000002</c:v>
                </c:pt>
                <c:pt idx="6907">
                  <c:v>45.319400000000002</c:v>
                </c:pt>
                <c:pt idx="6908">
                  <c:v>45.319400000000002</c:v>
                </c:pt>
                <c:pt idx="6909">
                  <c:v>45.319400000000002</c:v>
                </c:pt>
                <c:pt idx="6910">
                  <c:v>45.319400000000002</c:v>
                </c:pt>
                <c:pt idx="6911">
                  <c:v>45.319400000000002</c:v>
                </c:pt>
                <c:pt idx="6912">
                  <c:v>45.319400000000002</c:v>
                </c:pt>
                <c:pt idx="6913">
                  <c:v>45.319400000000002</c:v>
                </c:pt>
                <c:pt idx="6914">
                  <c:v>45.319400000000002</c:v>
                </c:pt>
                <c:pt idx="6915">
                  <c:v>45.319400000000002</c:v>
                </c:pt>
                <c:pt idx="6916">
                  <c:v>45.319400000000002</c:v>
                </c:pt>
                <c:pt idx="6917">
                  <c:v>45.319400000000002</c:v>
                </c:pt>
                <c:pt idx="6918">
                  <c:v>45.319400000000002</c:v>
                </c:pt>
                <c:pt idx="6919">
                  <c:v>45.319400000000002</c:v>
                </c:pt>
                <c:pt idx="6920">
                  <c:v>45.319400000000002</c:v>
                </c:pt>
                <c:pt idx="6921">
                  <c:v>45.319400000000002</c:v>
                </c:pt>
                <c:pt idx="6922">
                  <c:v>45.319400000000002</c:v>
                </c:pt>
                <c:pt idx="6923">
                  <c:v>45.319400000000002</c:v>
                </c:pt>
                <c:pt idx="6924">
                  <c:v>45.329800000000013</c:v>
                </c:pt>
                <c:pt idx="6925">
                  <c:v>45.329800000000013</c:v>
                </c:pt>
                <c:pt idx="6926">
                  <c:v>45.329800000000013</c:v>
                </c:pt>
                <c:pt idx="6927">
                  <c:v>45.329800000000013</c:v>
                </c:pt>
                <c:pt idx="6928">
                  <c:v>45.329800000000013</c:v>
                </c:pt>
                <c:pt idx="6929">
                  <c:v>45.329800000000013</c:v>
                </c:pt>
                <c:pt idx="6930">
                  <c:v>45.329800000000013</c:v>
                </c:pt>
                <c:pt idx="6931">
                  <c:v>45.329800000000013</c:v>
                </c:pt>
                <c:pt idx="6932">
                  <c:v>45.329800000000013</c:v>
                </c:pt>
                <c:pt idx="6933">
                  <c:v>45.329800000000013</c:v>
                </c:pt>
                <c:pt idx="6934">
                  <c:v>45.329800000000013</c:v>
                </c:pt>
                <c:pt idx="6935">
                  <c:v>45.329800000000013</c:v>
                </c:pt>
                <c:pt idx="6936">
                  <c:v>45.329800000000013</c:v>
                </c:pt>
                <c:pt idx="6937">
                  <c:v>45.329800000000013</c:v>
                </c:pt>
                <c:pt idx="6938">
                  <c:v>45.329800000000013</c:v>
                </c:pt>
                <c:pt idx="6939">
                  <c:v>45.329800000000013</c:v>
                </c:pt>
                <c:pt idx="6940">
                  <c:v>45.329800000000013</c:v>
                </c:pt>
                <c:pt idx="6941">
                  <c:v>45.329800000000013</c:v>
                </c:pt>
                <c:pt idx="6942">
                  <c:v>45.329800000000013</c:v>
                </c:pt>
                <c:pt idx="6943">
                  <c:v>45.34</c:v>
                </c:pt>
                <c:pt idx="6944">
                  <c:v>45.34</c:v>
                </c:pt>
                <c:pt idx="6945">
                  <c:v>45.34</c:v>
                </c:pt>
                <c:pt idx="6946">
                  <c:v>45.34</c:v>
                </c:pt>
                <c:pt idx="6947">
                  <c:v>45.34</c:v>
                </c:pt>
                <c:pt idx="6948">
                  <c:v>45.34</c:v>
                </c:pt>
                <c:pt idx="6949">
                  <c:v>45.34</c:v>
                </c:pt>
                <c:pt idx="6950">
                  <c:v>45.34</c:v>
                </c:pt>
                <c:pt idx="6951">
                  <c:v>45.34</c:v>
                </c:pt>
                <c:pt idx="6952">
                  <c:v>45.34</c:v>
                </c:pt>
                <c:pt idx="6953">
                  <c:v>45.34</c:v>
                </c:pt>
                <c:pt idx="6954">
                  <c:v>45.34</c:v>
                </c:pt>
                <c:pt idx="6955">
                  <c:v>45.34</c:v>
                </c:pt>
                <c:pt idx="6956">
                  <c:v>45.34</c:v>
                </c:pt>
                <c:pt idx="6957">
                  <c:v>45.34</c:v>
                </c:pt>
                <c:pt idx="6958">
                  <c:v>45.34</c:v>
                </c:pt>
                <c:pt idx="6959">
                  <c:v>45.34</c:v>
                </c:pt>
                <c:pt idx="6960">
                  <c:v>45.34</c:v>
                </c:pt>
                <c:pt idx="6961">
                  <c:v>45.34</c:v>
                </c:pt>
                <c:pt idx="6962">
                  <c:v>45.351100000000002</c:v>
                </c:pt>
                <c:pt idx="6963">
                  <c:v>45.351100000000002</c:v>
                </c:pt>
                <c:pt idx="6964">
                  <c:v>45.351100000000002</c:v>
                </c:pt>
                <c:pt idx="6965">
                  <c:v>45.351100000000002</c:v>
                </c:pt>
                <c:pt idx="6966">
                  <c:v>45.351100000000002</c:v>
                </c:pt>
                <c:pt idx="6967">
                  <c:v>45.351100000000002</c:v>
                </c:pt>
                <c:pt idx="6968">
                  <c:v>45.351100000000002</c:v>
                </c:pt>
                <c:pt idx="6969">
                  <c:v>45.351100000000002</c:v>
                </c:pt>
                <c:pt idx="6970">
                  <c:v>45.351100000000002</c:v>
                </c:pt>
                <c:pt idx="6971">
                  <c:v>45.351100000000002</c:v>
                </c:pt>
                <c:pt idx="6972">
                  <c:v>45.351100000000002</c:v>
                </c:pt>
                <c:pt idx="6973">
                  <c:v>45.351100000000002</c:v>
                </c:pt>
                <c:pt idx="6974">
                  <c:v>45.351100000000002</c:v>
                </c:pt>
                <c:pt idx="6975">
                  <c:v>45.351100000000002</c:v>
                </c:pt>
                <c:pt idx="6976">
                  <c:v>45.351100000000002</c:v>
                </c:pt>
                <c:pt idx="6977">
                  <c:v>45.351100000000002</c:v>
                </c:pt>
                <c:pt idx="6978">
                  <c:v>45.351100000000002</c:v>
                </c:pt>
                <c:pt idx="6979">
                  <c:v>45.351100000000002</c:v>
                </c:pt>
                <c:pt idx="6980">
                  <c:v>45.351100000000002</c:v>
                </c:pt>
                <c:pt idx="6981">
                  <c:v>45.351100000000002</c:v>
                </c:pt>
                <c:pt idx="6982">
                  <c:v>45.351100000000002</c:v>
                </c:pt>
                <c:pt idx="6983">
                  <c:v>45.351100000000002</c:v>
                </c:pt>
                <c:pt idx="6984">
                  <c:v>45.351100000000002</c:v>
                </c:pt>
                <c:pt idx="6985">
                  <c:v>45.351100000000002</c:v>
                </c:pt>
                <c:pt idx="6986">
                  <c:v>45.361800000000002</c:v>
                </c:pt>
                <c:pt idx="6987">
                  <c:v>45.361800000000002</c:v>
                </c:pt>
                <c:pt idx="6988">
                  <c:v>45.361800000000002</c:v>
                </c:pt>
                <c:pt idx="6989">
                  <c:v>45.361800000000002</c:v>
                </c:pt>
                <c:pt idx="6990">
                  <c:v>45.361800000000002</c:v>
                </c:pt>
                <c:pt idx="6991">
                  <c:v>45.361800000000002</c:v>
                </c:pt>
                <c:pt idx="6992">
                  <c:v>45.361800000000002</c:v>
                </c:pt>
                <c:pt idx="6993">
                  <c:v>45.361800000000002</c:v>
                </c:pt>
                <c:pt idx="6994">
                  <c:v>45.361800000000002</c:v>
                </c:pt>
                <c:pt idx="6995">
                  <c:v>45.361800000000002</c:v>
                </c:pt>
                <c:pt idx="6996">
                  <c:v>45.361800000000002</c:v>
                </c:pt>
                <c:pt idx="6997">
                  <c:v>45.361800000000002</c:v>
                </c:pt>
                <c:pt idx="6998">
                  <c:v>45.361800000000002</c:v>
                </c:pt>
                <c:pt idx="6999">
                  <c:v>45.361800000000002</c:v>
                </c:pt>
                <c:pt idx="7000">
                  <c:v>45.361800000000002</c:v>
                </c:pt>
                <c:pt idx="7001">
                  <c:v>45.361800000000002</c:v>
                </c:pt>
                <c:pt idx="7002">
                  <c:v>45.361800000000002</c:v>
                </c:pt>
                <c:pt idx="7003">
                  <c:v>45.361800000000002</c:v>
                </c:pt>
                <c:pt idx="7004">
                  <c:v>45.361800000000002</c:v>
                </c:pt>
                <c:pt idx="7005">
                  <c:v>45.361800000000002</c:v>
                </c:pt>
                <c:pt idx="7006">
                  <c:v>45.361800000000002</c:v>
                </c:pt>
                <c:pt idx="7007">
                  <c:v>45.361800000000002</c:v>
                </c:pt>
                <c:pt idx="7008">
                  <c:v>45.361800000000002</c:v>
                </c:pt>
                <c:pt idx="7009">
                  <c:v>45.361800000000002</c:v>
                </c:pt>
                <c:pt idx="7010">
                  <c:v>45.372400000000013</c:v>
                </c:pt>
                <c:pt idx="7011">
                  <c:v>45.372400000000013</c:v>
                </c:pt>
                <c:pt idx="7012">
                  <c:v>45.372400000000013</c:v>
                </c:pt>
                <c:pt idx="7013">
                  <c:v>45.372400000000013</c:v>
                </c:pt>
                <c:pt idx="7014">
                  <c:v>45.372400000000013</c:v>
                </c:pt>
                <c:pt idx="7015">
                  <c:v>45.372400000000013</c:v>
                </c:pt>
                <c:pt idx="7016">
                  <c:v>45.372400000000013</c:v>
                </c:pt>
                <c:pt idx="7017">
                  <c:v>45.372400000000013</c:v>
                </c:pt>
                <c:pt idx="7018">
                  <c:v>45.372400000000013</c:v>
                </c:pt>
                <c:pt idx="7019">
                  <c:v>45.372400000000013</c:v>
                </c:pt>
                <c:pt idx="7020">
                  <c:v>45.372400000000013</c:v>
                </c:pt>
                <c:pt idx="7021">
                  <c:v>45.372400000000013</c:v>
                </c:pt>
                <c:pt idx="7022">
                  <c:v>45.372400000000013</c:v>
                </c:pt>
                <c:pt idx="7023">
                  <c:v>45.372400000000013</c:v>
                </c:pt>
                <c:pt idx="7024">
                  <c:v>45.372400000000013</c:v>
                </c:pt>
                <c:pt idx="7025">
                  <c:v>45.372400000000013</c:v>
                </c:pt>
                <c:pt idx="7026">
                  <c:v>45.372400000000013</c:v>
                </c:pt>
                <c:pt idx="7027">
                  <c:v>45.372400000000013</c:v>
                </c:pt>
                <c:pt idx="7028">
                  <c:v>45.372400000000013</c:v>
                </c:pt>
                <c:pt idx="7029">
                  <c:v>45.372400000000013</c:v>
                </c:pt>
                <c:pt idx="7030">
                  <c:v>45.372400000000013</c:v>
                </c:pt>
                <c:pt idx="7031">
                  <c:v>45.372400000000013</c:v>
                </c:pt>
                <c:pt idx="7032">
                  <c:v>45.372400000000013</c:v>
                </c:pt>
                <c:pt idx="7033">
                  <c:v>45.372400000000013</c:v>
                </c:pt>
                <c:pt idx="7034">
                  <c:v>45.372400000000013</c:v>
                </c:pt>
                <c:pt idx="7035">
                  <c:v>45.372400000000013</c:v>
                </c:pt>
                <c:pt idx="7036">
                  <c:v>45.372400000000013</c:v>
                </c:pt>
                <c:pt idx="7037">
                  <c:v>45.372400000000013</c:v>
                </c:pt>
                <c:pt idx="7038">
                  <c:v>45.383099999999999</c:v>
                </c:pt>
                <c:pt idx="7039">
                  <c:v>45.383099999999999</c:v>
                </c:pt>
                <c:pt idx="7040">
                  <c:v>45.383099999999999</c:v>
                </c:pt>
                <c:pt idx="7041">
                  <c:v>45.383099999999999</c:v>
                </c:pt>
                <c:pt idx="7042">
                  <c:v>45.383099999999999</c:v>
                </c:pt>
                <c:pt idx="7043">
                  <c:v>45.383099999999999</c:v>
                </c:pt>
                <c:pt idx="7044">
                  <c:v>45.383099999999999</c:v>
                </c:pt>
                <c:pt idx="7045">
                  <c:v>45.383099999999999</c:v>
                </c:pt>
                <c:pt idx="7046">
                  <c:v>45.383099999999999</c:v>
                </c:pt>
                <c:pt idx="7047">
                  <c:v>45.383099999999999</c:v>
                </c:pt>
                <c:pt idx="7048">
                  <c:v>45.383099999999999</c:v>
                </c:pt>
                <c:pt idx="7049">
                  <c:v>45.383099999999999</c:v>
                </c:pt>
                <c:pt idx="7050">
                  <c:v>45.383099999999999</c:v>
                </c:pt>
                <c:pt idx="7051">
                  <c:v>45.383099999999999</c:v>
                </c:pt>
                <c:pt idx="7052">
                  <c:v>45.383099999999999</c:v>
                </c:pt>
                <c:pt idx="7053">
                  <c:v>45.383099999999999</c:v>
                </c:pt>
                <c:pt idx="7054">
                  <c:v>45.383099999999999</c:v>
                </c:pt>
                <c:pt idx="7055">
                  <c:v>45.383099999999999</c:v>
                </c:pt>
                <c:pt idx="7056">
                  <c:v>45.383099999999999</c:v>
                </c:pt>
                <c:pt idx="7057">
                  <c:v>45.383099999999999</c:v>
                </c:pt>
                <c:pt idx="7058">
                  <c:v>45.383099999999999</c:v>
                </c:pt>
                <c:pt idx="7059">
                  <c:v>45.383099999999999</c:v>
                </c:pt>
                <c:pt idx="7060">
                  <c:v>45.383099999999999</c:v>
                </c:pt>
                <c:pt idx="7061">
                  <c:v>45.383099999999999</c:v>
                </c:pt>
                <c:pt idx="7062">
                  <c:v>45.383099999999999</c:v>
                </c:pt>
                <c:pt idx="7063">
                  <c:v>45.383099999999999</c:v>
                </c:pt>
                <c:pt idx="7064">
                  <c:v>45.383099999999999</c:v>
                </c:pt>
                <c:pt idx="7065">
                  <c:v>45.383099999999999</c:v>
                </c:pt>
                <c:pt idx="7066">
                  <c:v>45.383099999999999</c:v>
                </c:pt>
                <c:pt idx="7067">
                  <c:v>45.383099999999999</c:v>
                </c:pt>
                <c:pt idx="7068">
                  <c:v>45.383099999999999</c:v>
                </c:pt>
                <c:pt idx="7069">
                  <c:v>45.383099999999999</c:v>
                </c:pt>
                <c:pt idx="7070">
                  <c:v>45.383099999999999</c:v>
                </c:pt>
                <c:pt idx="7071">
                  <c:v>45.383099999999999</c:v>
                </c:pt>
                <c:pt idx="7072">
                  <c:v>45.383099999999999</c:v>
                </c:pt>
                <c:pt idx="7073">
                  <c:v>45.383099999999999</c:v>
                </c:pt>
                <c:pt idx="7074">
                  <c:v>45.383099999999999</c:v>
                </c:pt>
                <c:pt idx="7075">
                  <c:v>45.383099999999999</c:v>
                </c:pt>
                <c:pt idx="7076">
                  <c:v>45.3932</c:v>
                </c:pt>
                <c:pt idx="7077">
                  <c:v>45.3932</c:v>
                </c:pt>
                <c:pt idx="7078">
                  <c:v>45.3932</c:v>
                </c:pt>
                <c:pt idx="7079">
                  <c:v>45.3932</c:v>
                </c:pt>
                <c:pt idx="7080">
                  <c:v>45.3932</c:v>
                </c:pt>
                <c:pt idx="7081">
                  <c:v>45.3932</c:v>
                </c:pt>
                <c:pt idx="7082">
                  <c:v>45.3932</c:v>
                </c:pt>
                <c:pt idx="7083">
                  <c:v>45.3932</c:v>
                </c:pt>
                <c:pt idx="7084">
                  <c:v>45.3932</c:v>
                </c:pt>
                <c:pt idx="7085">
                  <c:v>45.3932</c:v>
                </c:pt>
                <c:pt idx="7086">
                  <c:v>45.3932</c:v>
                </c:pt>
                <c:pt idx="7087">
                  <c:v>45.3932</c:v>
                </c:pt>
                <c:pt idx="7088">
                  <c:v>45.3932</c:v>
                </c:pt>
                <c:pt idx="7089">
                  <c:v>45.3932</c:v>
                </c:pt>
                <c:pt idx="7090">
                  <c:v>45.3932</c:v>
                </c:pt>
                <c:pt idx="7091">
                  <c:v>45.3932</c:v>
                </c:pt>
                <c:pt idx="7092">
                  <c:v>45.3932</c:v>
                </c:pt>
                <c:pt idx="7093">
                  <c:v>45.3932</c:v>
                </c:pt>
                <c:pt idx="7094">
                  <c:v>45.3932</c:v>
                </c:pt>
                <c:pt idx="7095">
                  <c:v>45.3932</c:v>
                </c:pt>
                <c:pt idx="7096">
                  <c:v>45.3932</c:v>
                </c:pt>
                <c:pt idx="7097">
                  <c:v>45.3932</c:v>
                </c:pt>
                <c:pt idx="7098">
                  <c:v>45.3932</c:v>
                </c:pt>
                <c:pt idx="7099">
                  <c:v>45.3932</c:v>
                </c:pt>
                <c:pt idx="7100">
                  <c:v>45.3932</c:v>
                </c:pt>
                <c:pt idx="7101">
                  <c:v>45.3932</c:v>
                </c:pt>
                <c:pt idx="7102">
                  <c:v>45.3932</c:v>
                </c:pt>
                <c:pt idx="7103">
                  <c:v>45.3932</c:v>
                </c:pt>
                <c:pt idx="7104">
                  <c:v>45.3932</c:v>
                </c:pt>
                <c:pt idx="7105">
                  <c:v>45.3932</c:v>
                </c:pt>
                <c:pt idx="7106">
                  <c:v>45.3932</c:v>
                </c:pt>
                <c:pt idx="7107">
                  <c:v>45.3932</c:v>
                </c:pt>
                <c:pt idx="7108">
                  <c:v>45.3932</c:v>
                </c:pt>
                <c:pt idx="7109">
                  <c:v>45.403300000000002</c:v>
                </c:pt>
                <c:pt idx="7110">
                  <c:v>45.403300000000002</c:v>
                </c:pt>
                <c:pt idx="7111">
                  <c:v>45.403300000000002</c:v>
                </c:pt>
                <c:pt idx="7112">
                  <c:v>45.403300000000002</c:v>
                </c:pt>
                <c:pt idx="7113">
                  <c:v>45.403300000000002</c:v>
                </c:pt>
                <c:pt idx="7114">
                  <c:v>45.403300000000002</c:v>
                </c:pt>
                <c:pt idx="7115">
                  <c:v>45.403300000000002</c:v>
                </c:pt>
                <c:pt idx="7116">
                  <c:v>45.403300000000002</c:v>
                </c:pt>
                <c:pt idx="7117">
                  <c:v>45.403300000000002</c:v>
                </c:pt>
                <c:pt idx="7118">
                  <c:v>45.403300000000002</c:v>
                </c:pt>
                <c:pt idx="7119">
                  <c:v>45.403300000000002</c:v>
                </c:pt>
                <c:pt idx="7120">
                  <c:v>45.403300000000002</c:v>
                </c:pt>
                <c:pt idx="7121">
                  <c:v>45.403300000000002</c:v>
                </c:pt>
                <c:pt idx="7122">
                  <c:v>45.403300000000002</c:v>
                </c:pt>
                <c:pt idx="7123">
                  <c:v>45.403300000000002</c:v>
                </c:pt>
                <c:pt idx="7124">
                  <c:v>45.403300000000002</c:v>
                </c:pt>
                <c:pt idx="7125">
                  <c:v>45.403300000000002</c:v>
                </c:pt>
                <c:pt idx="7126">
                  <c:v>45.403300000000002</c:v>
                </c:pt>
                <c:pt idx="7127">
                  <c:v>45.403300000000002</c:v>
                </c:pt>
                <c:pt idx="7128">
                  <c:v>45.403300000000002</c:v>
                </c:pt>
                <c:pt idx="7129">
                  <c:v>45.403300000000002</c:v>
                </c:pt>
                <c:pt idx="7130">
                  <c:v>45.403300000000002</c:v>
                </c:pt>
                <c:pt idx="7131">
                  <c:v>45.403300000000002</c:v>
                </c:pt>
                <c:pt idx="7132">
                  <c:v>45.403300000000002</c:v>
                </c:pt>
                <c:pt idx="7133">
                  <c:v>45.403300000000002</c:v>
                </c:pt>
                <c:pt idx="7134">
                  <c:v>45.403300000000002</c:v>
                </c:pt>
                <c:pt idx="7135">
                  <c:v>45.403300000000002</c:v>
                </c:pt>
                <c:pt idx="7136">
                  <c:v>45.403300000000002</c:v>
                </c:pt>
                <c:pt idx="7137">
                  <c:v>45.403300000000002</c:v>
                </c:pt>
                <c:pt idx="7138">
                  <c:v>45.403300000000002</c:v>
                </c:pt>
                <c:pt idx="7139">
                  <c:v>45.403300000000002</c:v>
                </c:pt>
                <c:pt idx="7140">
                  <c:v>45.403300000000002</c:v>
                </c:pt>
                <c:pt idx="7141">
                  <c:v>45.403300000000002</c:v>
                </c:pt>
                <c:pt idx="7142">
                  <c:v>45.403300000000002</c:v>
                </c:pt>
                <c:pt idx="7143">
                  <c:v>45.403300000000002</c:v>
                </c:pt>
                <c:pt idx="7144">
                  <c:v>45.403300000000002</c:v>
                </c:pt>
                <c:pt idx="7145">
                  <c:v>45.403300000000002</c:v>
                </c:pt>
                <c:pt idx="7146">
                  <c:v>45.403300000000002</c:v>
                </c:pt>
                <c:pt idx="7147">
                  <c:v>45.403300000000002</c:v>
                </c:pt>
                <c:pt idx="7148">
                  <c:v>45.403300000000002</c:v>
                </c:pt>
                <c:pt idx="7149">
                  <c:v>45.403300000000002</c:v>
                </c:pt>
                <c:pt idx="7150">
                  <c:v>45.403300000000002</c:v>
                </c:pt>
                <c:pt idx="7151">
                  <c:v>45.403300000000002</c:v>
                </c:pt>
                <c:pt idx="7152">
                  <c:v>45.403300000000002</c:v>
                </c:pt>
                <c:pt idx="7153">
                  <c:v>45.403300000000002</c:v>
                </c:pt>
                <c:pt idx="7154">
                  <c:v>45.403300000000002</c:v>
                </c:pt>
                <c:pt idx="7155">
                  <c:v>45.403300000000002</c:v>
                </c:pt>
                <c:pt idx="7156">
                  <c:v>45.413400000000003</c:v>
                </c:pt>
                <c:pt idx="7157">
                  <c:v>45.413400000000003</c:v>
                </c:pt>
                <c:pt idx="7158">
                  <c:v>45.413400000000003</c:v>
                </c:pt>
                <c:pt idx="7159">
                  <c:v>45.413400000000003</c:v>
                </c:pt>
                <c:pt idx="7160">
                  <c:v>45.413400000000003</c:v>
                </c:pt>
                <c:pt idx="7161">
                  <c:v>45.413400000000003</c:v>
                </c:pt>
                <c:pt idx="7162">
                  <c:v>45.413400000000003</c:v>
                </c:pt>
                <c:pt idx="7163">
                  <c:v>45.413400000000003</c:v>
                </c:pt>
                <c:pt idx="7164">
                  <c:v>45.413400000000003</c:v>
                </c:pt>
                <c:pt idx="7165">
                  <c:v>45.413400000000003</c:v>
                </c:pt>
                <c:pt idx="7166">
                  <c:v>45.413400000000003</c:v>
                </c:pt>
                <c:pt idx="7167">
                  <c:v>45.413400000000003</c:v>
                </c:pt>
                <c:pt idx="7168">
                  <c:v>45.413400000000003</c:v>
                </c:pt>
                <c:pt idx="7169">
                  <c:v>45.413400000000003</c:v>
                </c:pt>
                <c:pt idx="7170">
                  <c:v>45.413400000000003</c:v>
                </c:pt>
                <c:pt idx="7171">
                  <c:v>45.413400000000003</c:v>
                </c:pt>
                <c:pt idx="7172">
                  <c:v>45.413400000000003</c:v>
                </c:pt>
                <c:pt idx="7173">
                  <c:v>45.413400000000003</c:v>
                </c:pt>
                <c:pt idx="7174">
                  <c:v>45.413400000000003</c:v>
                </c:pt>
                <c:pt idx="7175">
                  <c:v>45.413400000000003</c:v>
                </c:pt>
                <c:pt idx="7176">
                  <c:v>45.413400000000003</c:v>
                </c:pt>
                <c:pt idx="7177">
                  <c:v>45.413400000000003</c:v>
                </c:pt>
                <c:pt idx="7178">
                  <c:v>45.413400000000003</c:v>
                </c:pt>
                <c:pt idx="7179">
                  <c:v>45.413400000000003</c:v>
                </c:pt>
                <c:pt idx="7180">
                  <c:v>45.413400000000003</c:v>
                </c:pt>
                <c:pt idx="7181">
                  <c:v>45.413400000000003</c:v>
                </c:pt>
                <c:pt idx="7182">
                  <c:v>45.413400000000003</c:v>
                </c:pt>
                <c:pt idx="7183">
                  <c:v>45.413400000000003</c:v>
                </c:pt>
                <c:pt idx="7184">
                  <c:v>45.4238</c:v>
                </c:pt>
                <c:pt idx="7185">
                  <c:v>45.4238</c:v>
                </c:pt>
                <c:pt idx="7186">
                  <c:v>45.4238</c:v>
                </c:pt>
                <c:pt idx="7187">
                  <c:v>45.4238</c:v>
                </c:pt>
                <c:pt idx="7188">
                  <c:v>45.4238</c:v>
                </c:pt>
                <c:pt idx="7189">
                  <c:v>45.4238</c:v>
                </c:pt>
                <c:pt idx="7190">
                  <c:v>45.4238</c:v>
                </c:pt>
                <c:pt idx="7191">
                  <c:v>45.4238</c:v>
                </c:pt>
                <c:pt idx="7192">
                  <c:v>45.4238</c:v>
                </c:pt>
                <c:pt idx="7193">
                  <c:v>45.4238</c:v>
                </c:pt>
                <c:pt idx="7194">
                  <c:v>45.4238</c:v>
                </c:pt>
                <c:pt idx="7195">
                  <c:v>45.4238</c:v>
                </c:pt>
                <c:pt idx="7196">
                  <c:v>45.4238</c:v>
                </c:pt>
                <c:pt idx="7197">
                  <c:v>45.4238</c:v>
                </c:pt>
                <c:pt idx="7198">
                  <c:v>45.4238</c:v>
                </c:pt>
                <c:pt idx="7199">
                  <c:v>45.4238</c:v>
                </c:pt>
                <c:pt idx="7200">
                  <c:v>45.4238</c:v>
                </c:pt>
                <c:pt idx="7201">
                  <c:v>45.4238</c:v>
                </c:pt>
                <c:pt idx="7202">
                  <c:v>45.4238</c:v>
                </c:pt>
                <c:pt idx="7203">
                  <c:v>45.4238</c:v>
                </c:pt>
                <c:pt idx="7204">
                  <c:v>45.4238</c:v>
                </c:pt>
                <c:pt idx="7205">
                  <c:v>45.4238</c:v>
                </c:pt>
                <c:pt idx="7206">
                  <c:v>45.4238</c:v>
                </c:pt>
                <c:pt idx="7207">
                  <c:v>45.4238</c:v>
                </c:pt>
                <c:pt idx="7208">
                  <c:v>45.4238</c:v>
                </c:pt>
                <c:pt idx="7209">
                  <c:v>45.4238</c:v>
                </c:pt>
                <c:pt idx="7210">
                  <c:v>45.4238</c:v>
                </c:pt>
                <c:pt idx="7211">
                  <c:v>45.4238</c:v>
                </c:pt>
                <c:pt idx="7212">
                  <c:v>45.4238</c:v>
                </c:pt>
                <c:pt idx="7213">
                  <c:v>45.433900000000001</c:v>
                </c:pt>
                <c:pt idx="7214">
                  <c:v>45.433900000000001</c:v>
                </c:pt>
                <c:pt idx="7215">
                  <c:v>45.433900000000001</c:v>
                </c:pt>
                <c:pt idx="7216">
                  <c:v>45.433900000000001</c:v>
                </c:pt>
                <c:pt idx="7217">
                  <c:v>45.433900000000001</c:v>
                </c:pt>
                <c:pt idx="7218">
                  <c:v>45.433900000000001</c:v>
                </c:pt>
                <c:pt idx="7219">
                  <c:v>45.433900000000001</c:v>
                </c:pt>
                <c:pt idx="7220">
                  <c:v>45.433900000000001</c:v>
                </c:pt>
                <c:pt idx="7221">
                  <c:v>45.433900000000001</c:v>
                </c:pt>
                <c:pt idx="7222">
                  <c:v>45.433900000000001</c:v>
                </c:pt>
                <c:pt idx="7223">
                  <c:v>45.433900000000001</c:v>
                </c:pt>
                <c:pt idx="7224">
                  <c:v>45.433900000000001</c:v>
                </c:pt>
                <c:pt idx="7225">
                  <c:v>45.433900000000001</c:v>
                </c:pt>
                <c:pt idx="7226">
                  <c:v>45.433900000000001</c:v>
                </c:pt>
                <c:pt idx="7227">
                  <c:v>45.433900000000001</c:v>
                </c:pt>
                <c:pt idx="7228">
                  <c:v>45.433900000000001</c:v>
                </c:pt>
                <c:pt idx="7229">
                  <c:v>45.433900000000001</c:v>
                </c:pt>
                <c:pt idx="7230">
                  <c:v>45.433900000000001</c:v>
                </c:pt>
                <c:pt idx="7231">
                  <c:v>45.433900000000001</c:v>
                </c:pt>
                <c:pt idx="7232">
                  <c:v>45.433900000000001</c:v>
                </c:pt>
                <c:pt idx="7233">
                  <c:v>45.433900000000001</c:v>
                </c:pt>
                <c:pt idx="7234">
                  <c:v>45.433900000000001</c:v>
                </c:pt>
                <c:pt idx="7235">
                  <c:v>45.433900000000001</c:v>
                </c:pt>
                <c:pt idx="7236">
                  <c:v>45.433900000000001</c:v>
                </c:pt>
                <c:pt idx="7237">
                  <c:v>45.433900000000001</c:v>
                </c:pt>
                <c:pt idx="7238">
                  <c:v>45.433900000000001</c:v>
                </c:pt>
                <c:pt idx="7239">
                  <c:v>45.433900000000001</c:v>
                </c:pt>
                <c:pt idx="7240">
                  <c:v>45.433900000000001</c:v>
                </c:pt>
                <c:pt idx="7241">
                  <c:v>45.433900000000001</c:v>
                </c:pt>
                <c:pt idx="7242">
                  <c:v>45.433900000000001</c:v>
                </c:pt>
                <c:pt idx="7243">
                  <c:v>45.433900000000001</c:v>
                </c:pt>
                <c:pt idx="7244">
                  <c:v>45.433900000000001</c:v>
                </c:pt>
                <c:pt idx="7245">
                  <c:v>45.433900000000001</c:v>
                </c:pt>
                <c:pt idx="7246">
                  <c:v>45.433900000000001</c:v>
                </c:pt>
                <c:pt idx="7247">
                  <c:v>45.433900000000001</c:v>
                </c:pt>
                <c:pt idx="7248">
                  <c:v>45.433900000000001</c:v>
                </c:pt>
                <c:pt idx="7249">
                  <c:v>45.433900000000001</c:v>
                </c:pt>
                <c:pt idx="7250">
                  <c:v>45.433900000000001</c:v>
                </c:pt>
                <c:pt idx="7251">
                  <c:v>45.433900000000001</c:v>
                </c:pt>
                <c:pt idx="7252">
                  <c:v>45.433900000000001</c:v>
                </c:pt>
                <c:pt idx="7253">
                  <c:v>45.433900000000001</c:v>
                </c:pt>
                <c:pt idx="7254">
                  <c:v>45.433900000000001</c:v>
                </c:pt>
                <c:pt idx="7255">
                  <c:v>45.433900000000001</c:v>
                </c:pt>
                <c:pt idx="7256">
                  <c:v>45.433900000000001</c:v>
                </c:pt>
                <c:pt idx="7257">
                  <c:v>45.433900000000001</c:v>
                </c:pt>
                <c:pt idx="7258">
                  <c:v>45.433900000000001</c:v>
                </c:pt>
                <c:pt idx="7259">
                  <c:v>45.433900000000001</c:v>
                </c:pt>
                <c:pt idx="7260">
                  <c:v>45.433900000000001</c:v>
                </c:pt>
                <c:pt idx="7261">
                  <c:v>45.433900000000001</c:v>
                </c:pt>
                <c:pt idx="7262">
                  <c:v>45.433900000000001</c:v>
                </c:pt>
                <c:pt idx="7263">
                  <c:v>45.433900000000001</c:v>
                </c:pt>
                <c:pt idx="7264">
                  <c:v>45.433900000000001</c:v>
                </c:pt>
                <c:pt idx="7265">
                  <c:v>45.433900000000001</c:v>
                </c:pt>
                <c:pt idx="7266">
                  <c:v>45.433900000000001</c:v>
                </c:pt>
                <c:pt idx="7267">
                  <c:v>45.433900000000001</c:v>
                </c:pt>
                <c:pt idx="7268">
                  <c:v>45.433900000000001</c:v>
                </c:pt>
                <c:pt idx="7269">
                  <c:v>45.433900000000001</c:v>
                </c:pt>
                <c:pt idx="7270">
                  <c:v>45.433900000000001</c:v>
                </c:pt>
                <c:pt idx="7271">
                  <c:v>45.433900000000001</c:v>
                </c:pt>
                <c:pt idx="7272">
                  <c:v>45.433900000000001</c:v>
                </c:pt>
                <c:pt idx="7273">
                  <c:v>45.433900000000001</c:v>
                </c:pt>
                <c:pt idx="7274">
                  <c:v>45.433900000000001</c:v>
                </c:pt>
                <c:pt idx="7275">
                  <c:v>45.433900000000001</c:v>
                </c:pt>
                <c:pt idx="7276">
                  <c:v>45.433900000000001</c:v>
                </c:pt>
                <c:pt idx="7277">
                  <c:v>45.433900000000001</c:v>
                </c:pt>
                <c:pt idx="7278">
                  <c:v>45.433900000000001</c:v>
                </c:pt>
                <c:pt idx="7279">
                  <c:v>45.433900000000001</c:v>
                </c:pt>
                <c:pt idx="7280">
                  <c:v>45.433900000000001</c:v>
                </c:pt>
                <c:pt idx="7281">
                  <c:v>45.433900000000001</c:v>
                </c:pt>
                <c:pt idx="7282">
                  <c:v>45.433900000000001</c:v>
                </c:pt>
                <c:pt idx="7283">
                  <c:v>45.433900000000001</c:v>
                </c:pt>
                <c:pt idx="7284">
                  <c:v>45.433900000000001</c:v>
                </c:pt>
                <c:pt idx="7285">
                  <c:v>45.433900000000001</c:v>
                </c:pt>
                <c:pt idx="7286">
                  <c:v>45.433900000000001</c:v>
                </c:pt>
                <c:pt idx="7287">
                  <c:v>45.433900000000001</c:v>
                </c:pt>
                <c:pt idx="7288">
                  <c:v>45.433900000000001</c:v>
                </c:pt>
                <c:pt idx="7289">
                  <c:v>45.433900000000001</c:v>
                </c:pt>
                <c:pt idx="7290">
                  <c:v>45.433900000000001</c:v>
                </c:pt>
                <c:pt idx="7291">
                  <c:v>45.433900000000001</c:v>
                </c:pt>
                <c:pt idx="7292">
                  <c:v>45.433900000000001</c:v>
                </c:pt>
                <c:pt idx="7293">
                  <c:v>45.433900000000001</c:v>
                </c:pt>
                <c:pt idx="7294">
                  <c:v>45.433900000000001</c:v>
                </c:pt>
                <c:pt idx="7295">
                  <c:v>45.433900000000001</c:v>
                </c:pt>
                <c:pt idx="7296">
                  <c:v>45.433900000000001</c:v>
                </c:pt>
                <c:pt idx="7297">
                  <c:v>45.433900000000001</c:v>
                </c:pt>
                <c:pt idx="7298">
                  <c:v>45.433900000000001</c:v>
                </c:pt>
                <c:pt idx="7299">
                  <c:v>45.433900000000001</c:v>
                </c:pt>
                <c:pt idx="7300">
                  <c:v>45.433900000000001</c:v>
                </c:pt>
                <c:pt idx="7301">
                  <c:v>45.433900000000001</c:v>
                </c:pt>
                <c:pt idx="7302">
                  <c:v>45.433900000000001</c:v>
                </c:pt>
                <c:pt idx="7303">
                  <c:v>45.433900000000001</c:v>
                </c:pt>
                <c:pt idx="7304">
                  <c:v>45.433900000000001</c:v>
                </c:pt>
                <c:pt idx="7305">
                  <c:v>45.433900000000001</c:v>
                </c:pt>
                <c:pt idx="7306">
                  <c:v>45.433900000000001</c:v>
                </c:pt>
                <c:pt idx="7307">
                  <c:v>45.433900000000001</c:v>
                </c:pt>
                <c:pt idx="7308">
                  <c:v>45.433900000000001</c:v>
                </c:pt>
                <c:pt idx="7309">
                  <c:v>45.433900000000001</c:v>
                </c:pt>
                <c:pt idx="7310">
                  <c:v>45.433900000000001</c:v>
                </c:pt>
                <c:pt idx="7311">
                  <c:v>45.433900000000001</c:v>
                </c:pt>
                <c:pt idx="7312">
                  <c:v>45.433900000000001</c:v>
                </c:pt>
                <c:pt idx="7313">
                  <c:v>45.433900000000001</c:v>
                </c:pt>
                <c:pt idx="7314">
                  <c:v>45.433900000000001</c:v>
                </c:pt>
                <c:pt idx="7315">
                  <c:v>45.433900000000001</c:v>
                </c:pt>
                <c:pt idx="7316">
                  <c:v>45.433900000000001</c:v>
                </c:pt>
                <c:pt idx="7317">
                  <c:v>45.443899999999999</c:v>
                </c:pt>
                <c:pt idx="7318">
                  <c:v>45.443899999999999</c:v>
                </c:pt>
                <c:pt idx="7319">
                  <c:v>45.443899999999999</c:v>
                </c:pt>
                <c:pt idx="7320">
                  <c:v>45.443899999999999</c:v>
                </c:pt>
                <c:pt idx="7321">
                  <c:v>45.443899999999999</c:v>
                </c:pt>
                <c:pt idx="7322">
                  <c:v>45.443899999999999</c:v>
                </c:pt>
                <c:pt idx="7323">
                  <c:v>45.443899999999999</c:v>
                </c:pt>
                <c:pt idx="7324">
                  <c:v>45.443899999999999</c:v>
                </c:pt>
                <c:pt idx="7325">
                  <c:v>45.443899999999999</c:v>
                </c:pt>
                <c:pt idx="7326">
                  <c:v>45.443899999999999</c:v>
                </c:pt>
                <c:pt idx="7327">
                  <c:v>45.443899999999999</c:v>
                </c:pt>
                <c:pt idx="7328">
                  <c:v>45.443899999999999</c:v>
                </c:pt>
                <c:pt idx="7329">
                  <c:v>45.443899999999999</c:v>
                </c:pt>
                <c:pt idx="7330">
                  <c:v>45.443899999999999</c:v>
                </c:pt>
                <c:pt idx="7331">
                  <c:v>45.443899999999999</c:v>
                </c:pt>
                <c:pt idx="7332">
                  <c:v>45.443899999999999</c:v>
                </c:pt>
                <c:pt idx="7333">
                  <c:v>45.443899999999999</c:v>
                </c:pt>
                <c:pt idx="7334">
                  <c:v>45.443899999999999</c:v>
                </c:pt>
                <c:pt idx="7335">
                  <c:v>45.443899999999999</c:v>
                </c:pt>
                <c:pt idx="7336">
                  <c:v>45.443899999999999</c:v>
                </c:pt>
                <c:pt idx="7337">
                  <c:v>45.443899999999999</c:v>
                </c:pt>
                <c:pt idx="7338">
                  <c:v>45.443899999999999</c:v>
                </c:pt>
                <c:pt idx="7339">
                  <c:v>45.443899999999999</c:v>
                </c:pt>
                <c:pt idx="7340">
                  <c:v>45.443899999999999</c:v>
                </c:pt>
                <c:pt idx="7341">
                  <c:v>45.443899999999999</c:v>
                </c:pt>
                <c:pt idx="7342">
                  <c:v>45.443899999999999</c:v>
                </c:pt>
                <c:pt idx="7343">
                  <c:v>45.443899999999999</c:v>
                </c:pt>
                <c:pt idx="7344">
                  <c:v>45.443899999999999</c:v>
                </c:pt>
                <c:pt idx="7345">
                  <c:v>45.443899999999999</c:v>
                </c:pt>
                <c:pt idx="7346">
                  <c:v>45.443899999999999</c:v>
                </c:pt>
                <c:pt idx="7347">
                  <c:v>45.443899999999999</c:v>
                </c:pt>
                <c:pt idx="7348">
                  <c:v>45.443899999999999</c:v>
                </c:pt>
                <c:pt idx="7349">
                  <c:v>45.443899999999999</c:v>
                </c:pt>
                <c:pt idx="7350">
                  <c:v>45.443899999999999</c:v>
                </c:pt>
                <c:pt idx="7351">
                  <c:v>45.443899999999999</c:v>
                </c:pt>
                <c:pt idx="7352">
                  <c:v>45.443899999999999</c:v>
                </c:pt>
                <c:pt idx="7353">
                  <c:v>45.443899999999999</c:v>
                </c:pt>
                <c:pt idx="7354">
                  <c:v>45.443899999999999</c:v>
                </c:pt>
                <c:pt idx="7355">
                  <c:v>45.443899999999999</c:v>
                </c:pt>
                <c:pt idx="7356">
                  <c:v>45.443899999999999</c:v>
                </c:pt>
                <c:pt idx="7357">
                  <c:v>45.443899999999999</c:v>
                </c:pt>
                <c:pt idx="7358">
                  <c:v>45.443899999999999</c:v>
                </c:pt>
                <c:pt idx="7359">
                  <c:v>45.443899999999999</c:v>
                </c:pt>
                <c:pt idx="7360">
                  <c:v>45.443899999999999</c:v>
                </c:pt>
                <c:pt idx="7361">
                  <c:v>45.443899999999999</c:v>
                </c:pt>
                <c:pt idx="7362">
                  <c:v>45.443899999999999</c:v>
                </c:pt>
                <c:pt idx="7363">
                  <c:v>45.443899999999999</c:v>
                </c:pt>
                <c:pt idx="7364">
                  <c:v>45.443899999999999</c:v>
                </c:pt>
                <c:pt idx="7365">
                  <c:v>45.443899999999999</c:v>
                </c:pt>
                <c:pt idx="7366">
                  <c:v>45.443899999999999</c:v>
                </c:pt>
                <c:pt idx="7367">
                  <c:v>45.443899999999999</c:v>
                </c:pt>
                <c:pt idx="7368">
                  <c:v>45.443899999999999</c:v>
                </c:pt>
                <c:pt idx="7369">
                  <c:v>45.443899999999999</c:v>
                </c:pt>
                <c:pt idx="7370">
                  <c:v>45.443899999999999</c:v>
                </c:pt>
                <c:pt idx="7371">
                  <c:v>45.443899999999999</c:v>
                </c:pt>
                <c:pt idx="7372">
                  <c:v>45.443899999999999</c:v>
                </c:pt>
                <c:pt idx="7373">
                  <c:v>45.443899999999999</c:v>
                </c:pt>
                <c:pt idx="7374">
                  <c:v>45.443899999999999</c:v>
                </c:pt>
                <c:pt idx="7375">
                  <c:v>45.443899999999999</c:v>
                </c:pt>
                <c:pt idx="7376">
                  <c:v>45.443899999999999</c:v>
                </c:pt>
                <c:pt idx="7377">
                  <c:v>45.443899999999999</c:v>
                </c:pt>
                <c:pt idx="7378">
                  <c:v>45.443899999999999</c:v>
                </c:pt>
                <c:pt idx="7379">
                  <c:v>45.443899999999999</c:v>
                </c:pt>
                <c:pt idx="7380">
                  <c:v>45.443899999999999</c:v>
                </c:pt>
                <c:pt idx="7381">
                  <c:v>45.443899999999999</c:v>
                </c:pt>
                <c:pt idx="7382">
                  <c:v>45.443899999999999</c:v>
                </c:pt>
                <c:pt idx="7383">
                  <c:v>45.443899999999999</c:v>
                </c:pt>
                <c:pt idx="7384">
                  <c:v>45.443899999999999</c:v>
                </c:pt>
                <c:pt idx="7385">
                  <c:v>45.443899999999999</c:v>
                </c:pt>
                <c:pt idx="7386">
                  <c:v>45.443899999999999</c:v>
                </c:pt>
                <c:pt idx="7387">
                  <c:v>45.443899999999999</c:v>
                </c:pt>
                <c:pt idx="7388">
                  <c:v>45.443899999999999</c:v>
                </c:pt>
                <c:pt idx="7389">
                  <c:v>45.443899999999999</c:v>
                </c:pt>
                <c:pt idx="7390">
                  <c:v>45.443899999999999</c:v>
                </c:pt>
                <c:pt idx="7391">
                  <c:v>45.443899999999999</c:v>
                </c:pt>
                <c:pt idx="7392">
                  <c:v>45.443899999999999</c:v>
                </c:pt>
                <c:pt idx="7393">
                  <c:v>45.443899999999999</c:v>
                </c:pt>
                <c:pt idx="7394">
                  <c:v>45.443899999999999</c:v>
                </c:pt>
                <c:pt idx="7395">
                  <c:v>45.443899999999999</c:v>
                </c:pt>
                <c:pt idx="7396">
                  <c:v>45.443899999999999</c:v>
                </c:pt>
                <c:pt idx="7397">
                  <c:v>45.443899999999999</c:v>
                </c:pt>
                <c:pt idx="7398">
                  <c:v>45.443899999999999</c:v>
                </c:pt>
                <c:pt idx="7399">
                  <c:v>45.443899999999999</c:v>
                </c:pt>
                <c:pt idx="7400">
                  <c:v>45.443899999999999</c:v>
                </c:pt>
                <c:pt idx="7401">
                  <c:v>45.443899999999999</c:v>
                </c:pt>
                <c:pt idx="7402">
                  <c:v>45.443899999999999</c:v>
                </c:pt>
                <c:pt idx="7403">
                  <c:v>45.443899999999999</c:v>
                </c:pt>
                <c:pt idx="7404">
                  <c:v>45.443899999999999</c:v>
                </c:pt>
                <c:pt idx="7405">
                  <c:v>45.443899999999999</c:v>
                </c:pt>
                <c:pt idx="7406">
                  <c:v>45.443899999999999</c:v>
                </c:pt>
                <c:pt idx="7407">
                  <c:v>45.443899999999999</c:v>
                </c:pt>
                <c:pt idx="7408">
                  <c:v>45.443899999999999</c:v>
                </c:pt>
                <c:pt idx="7409">
                  <c:v>45.443899999999999</c:v>
                </c:pt>
                <c:pt idx="7410">
                  <c:v>45.443899999999999</c:v>
                </c:pt>
                <c:pt idx="7411">
                  <c:v>45.443899999999999</c:v>
                </c:pt>
                <c:pt idx="7412">
                  <c:v>45.443899999999999</c:v>
                </c:pt>
                <c:pt idx="7413">
                  <c:v>45.443899999999999</c:v>
                </c:pt>
                <c:pt idx="7414">
                  <c:v>45.443899999999999</c:v>
                </c:pt>
                <c:pt idx="7415">
                  <c:v>45.443899999999999</c:v>
                </c:pt>
                <c:pt idx="7416">
                  <c:v>45.443899999999999</c:v>
                </c:pt>
                <c:pt idx="7417">
                  <c:v>45.443899999999999</c:v>
                </c:pt>
                <c:pt idx="7418">
                  <c:v>45.443899999999999</c:v>
                </c:pt>
                <c:pt idx="7419">
                  <c:v>45.443899999999999</c:v>
                </c:pt>
                <c:pt idx="7420">
                  <c:v>45.443899999999999</c:v>
                </c:pt>
                <c:pt idx="7421">
                  <c:v>45.443899999999999</c:v>
                </c:pt>
                <c:pt idx="7422">
                  <c:v>45.443899999999999</c:v>
                </c:pt>
                <c:pt idx="7423">
                  <c:v>45.443899999999999</c:v>
                </c:pt>
                <c:pt idx="7424">
                  <c:v>45.443899999999999</c:v>
                </c:pt>
                <c:pt idx="7425">
                  <c:v>45.443899999999999</c:v>
                </c:pt>
                <c:pt idx="7426">
                  <c:v>45.443899999999999</c:v>
                </c:pt>
                <c:pt idx="7427">
                  <c:v>45.443899999999999</c:v>
                </c:pt>
                <c:pt idx="7428">
                  <c:v>45.443899999999999</c:v>
                </c:pt>
                <c:pt idx="7429">
                  <c:v>45.443899999999999</c:v>
                </c:pt>
                <c:pt idx="7430">
                  <c:v>45.443899999999999</c:v>
                </c:pt>
                <c:pt idx="7431">
                  <c:v>45.443899999999999</c:v>
                </c:pt>
                <c:pt idx="7432">
                  <c:v>45.443899999999999</c:v>
                </c:pt>
                <c:pt idx="7433">
                  <c:v>45.443899999999999</c:v>
                </c:pt>
                <c:pt idx="7434">
                  <c:v>45.443899999999999</c:v>
                </c:pt>
                <c:pt idx="7435">
                  <c:v>45.454300000000003</c:v>
                </c:pt>
                <c:pt idx="7436">
                  <c:v>45.454300000000003</c:v>
                </c:pt>
                <c:pt idx="7437">
                  <c:v>45.454300000000003</c:v>
                </c:pt>
                <c:pt idx="7438">
                  <c:v>45.454300000000003</c:v>
                </c:pt>
                <c:pt idx="7439">
                  <c:v>45.454300000000003</c:v>
                </c:pt>
                <c:pt idx="7440">
                  <c:v>45.454300000000003</c:v>
                </c:pt>
                <c:pt idx="7441">
                  <c:v>45.454300000000003</c:v>
                </c:pt>
                <c:pt idx="7442">
                  <c:v>45.454300000000003</c:v>
                </c:pt>
                <c:pt idx="7443">
                  <c:v>45.454300000000003</c:v>
                </c:pt>
                <c:pt idx="7444">
                  <c:v>45.454300000000003</c:v>
                </c:pt>
                <c:pt idx="7445">
                  <c:v>45.454300000000003</c:v>
                </c:pt>
                <c:pt idx="7446">
                  <c:v>45.454300000000003</c:v>
                </c:pt>
                <c:pt idx="7447">
                  <c:v>45.454300000000003</c:v>
                </c:pt>
                <c:pt idx="7448">
                  <c:v>45.454300000000003</c:v>
                </c:pt>
                <c:pt idx="7449">
                  <c:v>45.454300000000003</c:v>
                </c:pt>
                <c:pt idx="7450">
                  <c:v>45.454300000000003</c:v>
                </c:pt>
                <c:pt idx="7451">
                  <c:v>45.454300000000003</c:v>
                </c:pt>
                <c:pt idx="7452">
                  <c:v>45.454300000000003</c:v>
                </c:pt>
                <c:pt idx="7453">
                  <c:v>45.454300000000003</c:v>
                </c:pt>
                <c:pt idx="7454">
                  <c:v>45.454300000000003</c:v>
                </c:pt>
                <c:pt idx="7455">
                  <c:v>45.454300000000003</c:v>
                </c:pt>
                <c:pt idx="7456">
                  <c:v>45.454300000000003</c:v>
                </c:pt>
                <c:pt idx="7457">
                  <c:v>45.454300000000003</c:v>
                </c:pt>
                <c:pt idx="7458">
                  <c:v>45.454300000000003</c:v>
                </c:pt>
                <c:pt idx="7459">
                  <c:v>45.454300000000003</c:v>
                </c:pt>
                <c:pt idx="7460">
                  <c:v>45.454300000000003</c:v>
                </c:pt>
                <c:pt idx="7461">
                  <c:v>45.454300000000003</c:v>
                </c:pt>
                <c:pt idx="7462">
                  <c:v>45.454300000000003</c:v>
                </c:pt>
                <c:pt idx="7463">
                  <c:v>45.454300000000003</c:v>
                </c:pt>
                <c:pt idx="7464">
                  <c:v>45.454300000000003</c:v>
                </c:pt>
                <c:pt idx="7465">
                  <c:v>45.454300000000003</c:v>
                </c:pt>
                <c:pt idx="7466">
                  <c:v>45.454300000000003</c:v>
                </c:pt>
                <c:pt idx="7467">
                  <c:v>45.454300000000003</c:v>
                </c:pt>
                <c:pt idx="7468">
                  <c:v>45.454300000000003</c:v>
                </c:pt>
                <c:pt idx="7469">
                  <c:v>45.454300000000003</c:v>
                </c:pt>
                <c:pt idx="7470">
                  <c:v>45.454300000000003</c:v>
                </c:pt>
                <c:pt idx="7471">
                  <c:v>45.454300000000003</c:v>
                </c:pt>
                <c:pt idx="7472">
                  <c:v>45.454300000000003</c:v>
                </c:pt>
                <c:pt idx="7473">
                  <c:v>45.454300000000003</c:v>
                </c:pt>
                <c:pt idx="7474">
                  <c:v>45.454300000000003</c:v>
                </c:pt>
                <c:pt idx="7475">
                  <c:v>45.454300000000003</c:v>
                </c:pt>
                <c:pt idx="7476">
                  <c:v>45.454300000000003</c:v>
                </c:pt>
                <c:pt idx="7477">
                  <c:v>45.454300000000003</c:v>
                </c:pt>
                <c:pt idx="7478">
                  <c:v>45.454300000000003</c:v>
                </c:pt>
                <c:pt idx="7479">
                  <c:v>45.454300000000003</c:v>
                </c:pt>
                <c:pt idx="7480">
                  <c:v>45.454300000000003</c:v>
                </c:pt>
                <c:pt idx="7481">
                  <c:v>45.454300000000003</c:v>
                </c:pt>
                <c:pt idx="7482">
                  <c:v>45.454300000000003</c:v>
                </c:pt>
                <c:pt idx="7483">
                  <c:v>45.454300000000003</c:v>
                </c:pt>
                <c:pt idx="7484">
                  <c:v>45.454300000000003</c:v>
                </c:pt>
                <c:pt idx="7485">
                  <c:v>45.454300000000003</c:v>
                </c:pt>
                <c:pt idx="7486">
                  <c:v>45.454300000000003</c:v>
                </c:pt>
                <c:pt idx="7487">
                  <c:v>45.454300000000003</c:v>
                </c:pt>
                <c:pt idx="7488">
                  <c:v>45.454300000000003</c:v>
                </c:pt>
                <c:pt idx="7489">
                  <c:v>45.454300000000003</c:v>
                </c:pt>
                <c:pt idx="7490">
                  <c:v>45.454300000000003</c:v>
                </c:pt>
                <c:pt idx="7491">
                  <c:v>45.454300000000003</c:v>
                </c:pt>
                <c:pt idx="7492">
                  <c:v>45.454300000000003</c:v>
                </c:pt>
                <c:pt idx="7493">
                  <c:v>45.454300000000003</c:v>
                </c:pt>
                <c:pt idx="7494">
                  <c:v>45.454300000000003</c:v>
                </c:pt>
                <c:pt idx="7495">
                  <c:v>45.454300000000003</c:v>
                </c:pt>
                <c:pt idx="7496">
                  <c:v>45.454300000000003</c:v>
                </c:pt>
                <c:pt idx="7497">
                  <c:v>45.454300000000003</c:v>
                </c:pt>
                <c:pt idx="7498">
                  <c:v>45.454300000000003</c:v>
                </c:pt>
                <c:pt idx="7499">
                  <c:v>45.454300000000003</c:v>
                </c:pt>
                <c:pt idx="7500">
                  <c:v>45.454300000000003</c:v>
                </c:pt>
                <c:pt idx="7501">
                  <c:v>45.454300000000003</c:v>
                </c:pt>
                <c:pt idx="7502">
                  <c:v>45.454300000000003</c:v>
                </c:pt>
                <c:pt idx="7503">
                  <c:v>45.454300000000003</c:v>
                </c:pt>
                <c:pt idx="7504">
                  <c:v>45.454300000000003</c:v>
                </c:pt>
                <c:pt idx="7505">
                  <c:v>45.454300000000003</c:v>
                </c:pt>
                <c:pt idx="7506">
                  <c:v>45.454300000000003</c:v>
                </c:pt>
                <c:pt idx="7507">
                  <c:v>45.454300000000003</c:v>
                </c:pt>
                <c:pt idx="7508">
                  <c:v>45.454300000000003</c:v>
                </c:pt>
                <c:pt idx="7509">
                  <c:v>45.454300000000003</c:v>
                </c:pt>
                <c:pt idx="7510">
                  <c:v>45.454300000000003</c:v>
                </c:pt>
                <c:pt idx="7511">
                  <c:v>45.454300000000003</c:v>
                </c:pt>
                <c:pt idx="7512">
                  <c:v>45.454300000000003</c:v>
                </c:pt>
                <c:pt idx="7513">
                  <c:v>45.454300000000003</c:v>
                </c:pt>
                <c:pt idx="7514">
                  <c:v>45.454300000000003</c:v>
                </c:pt>
                <c:pt idx="7515">
                  <c:v>45.454300000000003</c:v>
                </c:pt>
                <c:pt idx="7516">
                  <c:v>45.454300000000003</c:v>
                </c:pt>
                <c:pt idx="7517">
                  <c:v>45.454300000000003</c:v>
                </c:pt>
                <c:pt idx="7518">
                  <c:v>45.454300000000003</c:v>
                </c:pt>
                <c:pt idx="7519">
                  <c:v>45.454300000000003</c:v>
                </c:pt>
                <c:pt idx="7520">
                  <c:v>45.454300000000003</c:v>
                </c:pt>
                <c:pt idx="7521">
                  <c:v>45.454300000000003</c:v>
                </c:pt>
                <c:pt idx="7522">
                  <c:v>45.454300000000003</c:v>
                </c:pt>
                <c:pt idx="7523">
                  <c:v>45.454300000000003</c:v>
                </c:pt>
                <c:pt idx="7524">
                  <c:v>45.454300000000003</c:v>
                </c:pt>
                <c:pt idx="7525">
                  <c:v>45.454300000000003</c:v>
                </c:pt>
                <c:pt idx="7526">
                  <c:v>45.454300000000003</c:v>
                </c:pt>
                <c:pt idx="7527">
                  <c:v>45.454300000000003</c:v>
                </c:pt>
                <c:pt idx="7528">
                  <c:v>45.454300000000003</c:v>
                </c:pt>
                <c:pt idx="7529">
                  <c:v>45.454300000000003</c:v>
                </c:pt>
                <c:pt idx="7530">
                  <c:v>45.454300000000003</c:v>
                </c:pt>
                <c:pt idx="7531">
                  <c:v>45.454300000000003</c:v>
                </c:pt>
                <c:pt idx="7532">
                  <c:v>45.454300000000003</c:v>
                </c:pt>
                <c:pt idx="7533">
                  <c:v>45.454300000000003</c:v>
                </c:pt>
                <c:pt idx="7534">
                  <c:v>45.454300000000003</c:v>
                </c:pt>
                <c:pt idx="7535">
                  <c:v>45.454300000000003</c:v>
                </c:pt>
                <c:pt idx="7536">
                  <c:v>45.454300000000003</c:v>
                </c:pt>
                <c:pt idx="7537">
                  <c:v>45.454300000000003</c:v>
                </c:pt>
                <c:pt idx="7538">
                  <c:v>45.454300000000003</c:v>
                </c:pt>
                <c:pt idx="7539">
                  <c:v>45.454300000000003</c:v>
                </c:pt>
                <c:pt idx="7540">
                  <c:v>45.454300000000003</c:v>
                </c:pt>
                <c:pt idx="7541">
                  <c:v>45.454300000000003</c:v>
                </c:pt>
                <c:pt idx="7542">
                  <c:v>45.454300000000003</c:v>
                </c:pt>
                <c:pt idx="7543">
                  <c:v>45.454300000000003</c:v>
                </c:pt>
                <c:pt idx="7544">
                  <c:v>45.464599999999997</c:v>
                </c:pt>
                <c:pt idx="7545">
                  <c:v>45.464599999999997</c:v>
                </c:pt>
                <c:pt idx="7546">
                  <c:v>45.464599999999997</c:v>
                </c:pt>
                <c:pt idx="7547">
                  <c:v>45.464599999999997</c:v>
                </c:pt>
                <c:pt idx="7548">
                  <c:v>45.464599999999997</c:v>
                </c:pt>
                <c:pt idx="7549">
                  <c:v>45.464599999999997</c:v>
                </c:pt>
                <c:pt idx="7550">
                  <c:v>45.464599999999997</c:v>
                </c:pt>
                <c:pt idx="7551">
                  <c:v>45.464599999999997</c:v>
                </c:pt>
                <c:pt idx="7552">
                  <c:v>45.464599999999997</c:v>
                </c:pt>
                <c:pt idx="7553">
                  <c:v>45.464599999999997</c:v>
                </c:pt>
                <c:pt idx="7554">
                  <c:v>45.464599999999997</c:v>
                </c:pt>
                <c:pt idx="7555">
                  <c:v>45.464599999999997</c:v>
                </c:pt>
                <c:pt idx="7556">
                  <c:v>45.464599999999997</c:v>
                </c:pt>
                <c:pt idx="7557">
                  <c:v>45.464599999999997</c:v>
                </c:pt>
                <c:pt idx="7558">
                  <c:v>45.464599999999997</c:v>
                </c:pt>
                <c:pt idx="7559">
                  <c:v>45.464599999999997</c:v>
                </c:pt>
                <c:pt idx="7560">
                  <c:v>45.464599999999997</c:v>
                </c:pt>
                <c:pt idx="7561">
                  <c:v>45.464599999999997</c:v>
                </c:pt>
                <c:pt idx="7562">
                  <c:v>45.464599999999997</c:v>
                </c:pt>
                <c:pt idx="7563">
                  <c:v>45.464599999999997</c:v>
                </c:pt>
                <c:pt idx="7564">
                  <c:v>45.464599999999997</c:v>
                </c:pt>
                <c:pt idx="7565">
                  <c:v>45.464599999999997</c:v>
                </c:pt>
                <c:pt idx="7566">
                  <c:v>45.464599999999997</c:v>
                </c:pt>
                <c:pt idx="7567">
                  <c:v>45.464599999999997</c:v>
                </c:pt>
                <c:pt idx="7568">
                  <c:v>45.464599999999997</c:v>
                </c:pt>
                <c:pt idx="7569">
                  <c:v>45.464599999999997</c:v>
                </c:pt>
                <c:pt idx="7570">
                  <c:v>45.464599999999997</c:v>
                </c:pt>
                <c:pt idx="7571">
                  <c:v>45.464599999999997</c:v>
                </c:pt>
                <c:pt idx="7572">
                  <c:v>45.464599999999997</c:v>
                </c:pt>
                <c:pt idx="7573">
                  <c:v>45.464599999999997</c:v>
                </c:pt>
                <c:pt idx="7574">
                  <c:v>45.464599999999997</c:v>
                </c:pt>
                <c:pt idx="7575">
                  <c:v>45.464599999999997</c:v>
                </c:pt>
                <c:pt idx="7576">
                  <c:v>45.464599999999997</c:v>
                </c:pt>
                <c:pt idx="7577">
                  <c:v>45.464599999999997</c:v>
                </c:pt>
                <c:pt idx="7578">
                  <c:v>45.464599999999997</c:v>
                </c:pt>
                <c:pt idx="7579">
                  <c:v>45.464599999999997</c:v>
                </c:pt>
                <c:pt idx="7580">
                  <c:v>45.464599999999997</c:v>
                </c:pt>
                <c:pt idx="7581">
                  <c:v>45.464599999999997</c:v>
                </c:pt>
                <c:pt idx="7582">
                  <c:v>45.464599999999997</c:v>
                </c:pt>
                <c:pt idx="7583">
                  <c:v>45.464599999999997</c:v>
                </c:pt>
                <c:pt idx="7584">
                  <c:v>45.464599999999997</c:v>
                </c:pt>
                <c:pt idx="7585">
                  <c:v>45.464599999999997</c:v>
                </c:pt>
                <c:pt idx="7586">
                  <c:v>45.464599999999997</c:v>
                </c:pt>
                <c:pt idx="7587">
                  <c:v>45.464599999999997</c:v>
                </c:pt>
                <c:pt idx="7588">
                  <c:v>45.464599999999997</c:v>
                </c:pt>
                <c:pt idx="7589">
                  <c:v>45.464599999999997</c:v>
                </c:pt>
                <c:pt idx="7590">
                  <c:v>45.464599999999997</c:v>
                </c:pt>
                <c:pt idx="7591">
                  <c:v>45.464599999999997</c:v>
                </c:pt>
                <c:pt idx="7592">
                  <c:v>45.464599999999997</c:v>
                </c:pt>
                <c:pt idx="7593">
                  <c:v>45.464599999999997</c:v>
                </c:pt>
                <c:pt idx="7594">
                  <c:v>45.464599999999997</c:v>
                </c:pt>
                <c:pt idx="7595">
                  <c:v>45.464599999999997</c:v>
                </c:pt>
                <c:pt idx="7596">
                  <c:v>45.464599999999997</c:v>
                </c:pt>
                <c:pt idx="7597">
                  <c:v>45.464599999999997</c:v>
                </c:pt>
                <c:pt idx="7598">
                  <c:v>45.464599999999997</c:v>
                </c:pt>
                <c:pt idx="7599">
                  <c:v>45.464599999999997</c:v>
                </c:pt>
                <c:pt idx="7600">
                  <c:v>45.464599999999997</c:v>
                </c:pt>
                <c:pt idx="7601">
                  <c:v>45.475499999999997</c:v>
                </c:pt>
                <c:pt idx="7602">
                  <c:v>45.475499999999997</c:v>
                </c:pt>
                <c:pt idx="7603">
                  <c:v>45.475499999999997</c:v>
                </c:pt>
                <c:pt idx="7604">
                  <c:v>45.475499999999997</c:v>
                </c:pt>
                <c:pt idx="7605">
                  <c:v>45.475499999999997</c:v>
                </c:pt>
                <c:pt idx="7606">
                  <c:v>45.475499999999997</c:v>
                </c:pt>
                <c:pt idx="7607">
                  <c:v>45.475499999999997</c:v>
                </c:pt>
                <c:pt idx="7608">
                  <c:v>45.475499999999997</c:v>
                </c:pt>
                <c:pt idx="7609">
                  <c:v>45.475499999999997</c:v>
                </c:pt>
                <c:pt idx="7610">
                  <c:v>45.475499999999997</c:v>
                </c:pt>
                <c:pt idx="7611">
                  <c:v>45.475499999999997</c:v>
                </c:pt>
                <c:pt idx="7612">
                  <c:v>45.475499999999997</c:v>
                </c:pt>
                <c:pt idx="7613">
                  <c:v>45.475499999999997</c:v>
                </c:pt>
                <c:pt idx="7614">
                  <c:v>45.475499999999997</c:v>
                </c:pt>
                <c:pt idx="7615">
                  <c:v>45.475499999999997</c:v>
                </c:pt>
                <c:pt idx="7616">
                  <c:v>45.475499999999997</c:v>
                </c:pt>
                <c:pt idx="7617">
                  <c:v>45.475499999999997</c:v>
                </c:pt>
                <c:pt idx="7618">
                  <c:v>45.475499999999997</c:v>
                </c:pt>
                <c:pt idx="7619">
                  <c:v>45.475499999999997</c:v>
                </c:pt>
                <c:pt idx="7620">
                  <c:v>45.475499999999997</c:v>
                </c:pt>
                <c:pt idx="7621">
                  <c:v>45.475499999999997</c:v>
                </c:pt>
                <c:pt idx="7622">
                  <c:v>45.475499999999997</c:v>
                </c:pt>
                <c:pt idx="7623">
                  <c:v>45.475499999999997</c:v>
                </c:pt>
                <c:pt idx="7624">
                  <c:v>45.475499999999997</c:v>
                </c:pt>
                <c:pt idx="7625">
                  <c:v>45.475499999999997</c:v>
                </c:pt>
                <c:pt idx="7626">
                  <c:v>45.475499999999997</c:v>
                </c:pt>
                <c:pt idx="7627">
                  <c:v>45.475499999999997</c:v>
                </c:pt>
                <c:pt idx="7628">
                  <c:v>45.475499999999997</c:v>
                </c:pt>
                <c:pt idx="7629">
                  <c:v>45.475499999999997</c:v>
                </c:pt>
                <c:pt idx="7630">
                  <c:v>45.475499999999997</c:v>
                </c:pt>
                <c:pt idx="7631">
                  <c:v>45.475499999999997</c:v>
                </c:pt>
                <c:pt idx="7632">
                  <c:v>45.475499999999997</c:v>
                </c:pt>
                <c:pt idx="7633">
                  <c:v>45.475499999999997</c:v>
                </c:pt>
                <c:pt idx="7634">
                  <c:v>45.475499999999997</c:v>
                </c:pt>
                <c:pt idx="7635">
                  <c:v>45.475499999999997</c:v>
                </c:pt>
                <c:pt idx="7636">
                  <c:v>45.475499999999997</c:v>
                </c:pt>
                <c:pt idx="7637">
                  <c:v>45.475499999999997</c:v>
                </c:pt>
                <c:pt idx="7638">
                  <c:v>45.475499999999997</c:v>
                </c:pt>
                <c:pt idx="7639">
                  <c:v>45.475499999999997</c:v>
                </c:pt>
                <c:pt idx="7640">
                  <c:v>45.475499999999997</c:v>
                </c:pt>
                <c:pt idx="7641">
                  <c:v>45.475499999999997</c:v>
                </c:pt>
                <c:pt idx="7642">
                  <c:v>45.475499999999997</c:v>
                </c:pt>
                <c:pt idx="7643">
                  <c:v>45.475499999999997</c:v>
                </c:pt>
                <c:pt idx="7644">
                  <c:v>45.475499999999997</c:v>
                </c:pt>
                <c:pt idx="7645">
                  <c:v>45.475499999999997</c:v>
                </c:pt>
                <c:pt idx="7646">
                  <c:v>45.475499999999997</c:v>
                </c:pt>
                <c:pt idx="7647">
                  <c:v>45.475499999999997</c:v>
                </c:pt>
                <c:pt idx="7648">
                  <c:v>45.475499999999997</c:v>
                </c:pt>
                <c:pt idx="7649">
                  <c:v>45.475499999999997</c:v>
                </c:pt>
                <c:pt idx="7650">
                  <c:v>45.475499999999997</c:v>
                </c:pt>
                <c:pt idx="7651">
                  <c:v>45.475499999999997</c:v>
                </c:pt>
                <c:pt idx="7652">
                  <c:v>45.475499999999997</c:v>
                </c:pt>
                <c:pt idx="7653">
                  <c:v>45.475499999999997</c:v>
                </c:pt>
                <c:pt idx="7654">
                  <c:v>45.475499999999997</c:v>
                </c:pt>
                <c:pt idx="7655">
                  <c:v>45.475499999999997</c:v>
                </c:pt>
                <c:pt idx="7656">
                  <c:v>45.475499999999997</c:v>
                </c:pt>
                <c:pt idx="7657">
                  <c:v>45.475499999999997</c:v>
                </c:pt>
                <c:pt idx="7658">
                  <c:v>45.475499999999997</c:v>
                </c:pt>
                <c:pt idx="7659">
                  <c:v>45.475499999999997</c:v>
                </c:pt>
                <c:pt idx="7660">
                  <c:v>45.475499999999997</c:v>
                </c:pt>
                <c:pt idx="7661">
                  <c:v>45.475499999999997</c:v>
                </c:pt>
                <c:pt idx="7662">
                  <c:v>45.475499999999997</c:v>
                </c:pt>
                <c:pt idx="7663">
                  <c:v>45.475499999999997</c:v>
                </c:pt>
                <c:pt idx="7664">
                  <c:v>45.475499999999997</c:v>
                </c:pt>
                <c:pt idx="7665">
                  <c:v>45.475499999999997</c:v>
                </c:pt>
                <c:pt idx="7666">
                  <c:v>45.475499999999997</c:v>
                </c:pt>
                <c:pt idx="7667">
                  <c:v>45.475499999999997</c:v>
                </c:pt>
                <c:pt idx="7668">
                  <c:v>45.475499999999997</c:v>
                </c:pt>
                <c:pt idx="7669">
                  <c:v>45.475499999999997</c:v>
                </c:pt>
                <c:pt idx="7670">
                  <c:v>45.475499999999997</c:v>
                </c:pt>
                <c:pt idx="7671">
                  <c:v>45.475499999999997</c:v>
                </c:pt>
                <c:pt idx="7672">
                  <c:v>45.475499999999997</c:v>
                </c:pt>
                <c:pt idx="7673">
                  <c:v>45.475499999999997</c:v>
                </c:pt>
                <c:pt idx="7674">
                  <c:v>45.475499999999997</c:v>
                </c:pt>
                <c:pt idx="7675">
                  <c:v>45.475499999999997</c:v>
                </c:pt>
                <c:pt idx="7676">
                  <c:v>45.475499999999997</c:v>
                </c:pt>
                <c:pt idx="7677">
                  <c:v>45.475499999999997</c:v>
                </c:pt>
                <c:pt idx="7678">
                  <c:v>45.475499999999997</c:v>
                </c:pt>
                <c:pt idx="7679">
                  <c:v>45.475499999999997</c:v>
                </c:pt>
                <c:pt idx="7680">
                  <c:v>45.475499999999997</c:v>
                </c:pt>
                <c:pt idx="7681">
                  <c:v>45.475499999999997</c:v>
                </c:pt>
                <c:pt idx="7682">
                  <c:v>45.475499999999997</c:v>
                </c:pt>
                <c:pt idx="7683">
                  <c:v>45.475499999999997</c:v>
                </c:pt>
                <c:pt idx="7684">
                  <c:v>45.475499999999997</c:v>
                </c:pt>
                <c:pt idx="7685">
                  <c:v>45.475499999999997</c:v>
                </c:pt>
                <c:pt idx="7686">
                  <c:v>45.475499999999997</c:v>
                </c:pt>
                <c:pt idx="7687">
                  <c:v>45.475499999999997</c:v>
                </c:pt>
                <c:pt idx="7688">
                  <c:v>45.475499999999997</c:v>
                </c:pt>
                <c:pt idx="7689">
                  <c:v>45.475499999999997</c:v>
                </c:pt>
                <c:pt idx="7690">
                  <c:v>45.475499999999997</c:v>
                </c:pt>
                <c:pt idx="7691">
                  <c:v>45.4863</c:v>
                </c:pt>
                <c:pt idx="7692">
                  <c:v>45.4863</c:v>
                </c:pt>
                <c:pt idx="7693">
                  <c:v>45.4863</c:v>
                </c:pt>
                <c:pt idx="7694">
                  <c:v>45.4863</c:v>
                </c:pt>
                <c:pt idx="7695">
                  <c:v>45.4863</c:v>
                </c:pt>
                <c:pt idx="7696">
                  <c:v>45.4863</c:v>
                </c:pt>
                <c:pt idx="7697">
                  <c:v>45.4863</c:v>
                </c:pt>
                <c:pt idx="7698">
                  <c:v>45.4863</c:v>
                </c:pt>
                <c:pt idx="7699">
                  <c:v>45.4863</c:v>
                </c:pt>
                <c:pt idx="7700">
                  <c:v>45.4863</c:v>
                </c:pt>
                <c:pt idx="7701">
                  <c:v>45.4863</c:v>
                </c:pt>
                <c:pt idx="7702">
                  <c:v>45.4863</c:v>
                </c:pt>
                <c:pt idx="7703">
                  <c:v>45.4863</c:v>
                </c:pt>
                <c:pt idx="7704">
                  <c:v>45.4863</c:v>
                </c:pt>
                <c:pt idx="7705">
                  <c:v>45.4863</c:v>
                </c:pt>
                <c:pt idx="7706">
                  <c:v>45.4863</c:v>
                </c:pt>
                <c:pt idx="7707">
                  <c:v>45.4863</c:v>
                </c:pt>
                <c:pt idx="7708">
                  <c:v>45.4863</c:v>
                </c:pt>
                <c:pt idx="7709">
                  <c:v>45.4863</c:v>
                </c:pt>
                <c:pt idx="7710">
                  <c:v>45.4863</c:v>
                </c:pt>
                <c:pt idx="7711">
                  <c:v>45.4863</c:v>
                </c:pt>
                <c:pt idx="7712">
                  <c:v>45.4863</c:v>
                </c:pt>
                <c:pt idx="7713">
                  <c:v>45.4863</c:v>
                </c:pt>
                <c:pt idx="7714">
                  <c:v>45.4863</c:v>
                </c:pt>
                <c:pt idx="7715">
                  <c:v>45.4863</c:v>
                </c:pt>
                <c:pt idx="7716">
                  <c:v>45.4863</c:v>
                </c:pt>
                <c:pt idx="7717">
                  <c:v>45.4863</c:v>
                </c:pt>
                <c:pt idx="7718">
                  <c:v>45.4863</c:v>
                </c:pt>
                <c:pt idx="7719">
                  <c:v>45.4863</c:v>
                </c:pt>
                <c:pt idx="7720">
                  <c:v>45.4863</c:v>
                </c:pt>
                <c:pt idx="7721">
                  <c:v>45.4863</c:v>
                </c:pt>
                <c:pt idx="7722">
                  <c:v>45.4863</c:v>
                </c:pt>
                <c:pt idx="7723">
                  <c:v>45.4863</c:v>
                </c:pt>
                <c:pt idx="7724">
                  <c:v>45.4863</c:v>
                </c:pt>
                <c:pt idx="7725">
                  <c:v>45.4863</c:v>
                </c:pt>
                <c:pt idx="7726">
                  <c:v>45.4863</c:v>
                </c:pt>
                <c:pt idx="7727">
                  <c:v>45.4863</c:v>
                </c:pt>
                <c:pt idx="7728">
                  <c:v>45.4863</c:v>
                </c:pt>
                <c:pt idx="7729">
                  <c:v>45.4863</c:v>
                </c:pt>
                <c:pt idx="7730">
                  <c:v>45.4863</c:v>
                </c:pt>
                <c:pt idx="7731">
                  <c:v>45.4863</c:v>
                </c:pt>
                <c:pt idx="7732">
                  <c:v>45.4863</c:v>
                </c:pt>
                <c:pt idx="7733">
                  <c:v>45.4863</c:v>
                </c:pt>
                <c:pt idx="7734">
                  <c:v>45.4863</c:v>
                </c:pt>
                <c:pt idx="7735">
                  <c:v>45.4863</c:v>
                </c:pt>
                <c:pt idx="7736">
                  <c:v>45.4863</c:v>
                </c:pt>
                <c:pt idx="7737">
                  <c:v>45.4863</c:v>
                </c:pt>
                <c:pt idx="7738">
                  <c:v>45.4863</c:v>
                </c:pt>
                <c:pt idx="7739">
                  <c:v>45.4863</c:v>
                </c:pt>
                <c:pt idx="7740">
                  <c:v>45.4863</c:v>
                </c:pt>
                <c:pt idx="7741">
                  <c:v>45.4863</c:v>
                </c:pt>
                <c:pt idx="7742">
                  <c:v>45.4863</c:v>
                </c:pt>
                <c:pt idx="7743">
                  <c:v>45.4863</c:v>
                </c:pt>
                <c:pt idx="7744">
                  <c:v>45.4863</c:v>
                </c:pt>
                <c:pt idx="7745">
                  <c:v>45.4863</c:v>
                </c:pt>
                <c:pt idx="7746">
                  <c:v>45.4863</c:v>
                </c:pt>
                <c:pt idx="7747">
                  <c:v>45.4863</c:v>
                </c:pt>
                <c:pt idx="7748">
                  <c:v>45.4863</c:v>
                </c:pt>
                <c:pt idx="7749">
                  <c:v>45.4863</c:v>
                </c:pt>
                <c:pt idx="7750">
                  <c:v>45.4863</c:v>
                </c:pt>
                <c:pt idx="7751">
                  <c:v>45.4863</c:v>
                </c:pt>
                <c:pt idx="7752">
                  <c:v>45.496899999999997</c:v>
                </c:pt>
                <c:pt idx="7753">
                  <c:v>45.496899999999997</c:v>
                </c:pt>
                <c:pt idx="7754">
                  <c:v>45.496899999999997</c:v>
                </c:pt>
                <c:pt idx="7755">
                  <c:v>45.496899999999997</c:v>
                </c:pt>
                <c:pt idx="7756">
                  <c:v>45.496899999999997</c:v>
                </c:pt>
                <c:pt idx="7757">
                  <c:v>45.496899999999997</c:v>
                </c:pt>
                <c:pt idx="7758">
                  <c:v>45.496899999999997</c:v>
                </c:pt>
                <c:pt idx="7759">
                  <c:v>45.496899999999997</c:v>
                </c:pt>
                <c:pt idx="7760">
                  <c:v>45.496899999999997</c:v>
                </c:pt>
                <c:pt idx="7761">
                  <c:v>45.496899999999997</c:v>
                </c:pt>
                <c:pt idx="7762">
                  <c:v>45.496899999999997</c:v>
                </c:pt>
                <c:pt idx="7763">
                  <c:v>45.496899999999997</c:v>
                </c:pt>
                <c:pt idx="7764">
                  <c:v>45.496899999999997</c:v>
                </c:pt>
                <c:pt idx="7765">
                  <c:v>45.496899999999997</c:v>
                </c:pt>
                <c:pt idx="7766">
                  <c:v>45.496899999999997</c:v>
                </c:pt>
                <c:pt idx="7767">
                  <c:v>45.496899999999997</c:v>
                </c:pt>
                <c:pt idx="7768">
                  <c:v>45.496899999999997</c:v>
                </c:pt>
                <c:pt idx="7769">
                  <c:v>45.496899999999997</c:v>
                </c:pt>
                <c:pt idx="7770">
                  <c:v>45.496899999999997</c:v>
                </c:pt>
                <c:pt idx="7771">
                  <c:v>45.496899999999997</c:v>
                </c:pt>
                <c:pt idx="7772">
                  <c:v>45.496899999999997</c:v>
                </c:pt>
                <c:pt idx="7773">
                  <c:v>45.496899999999997</c:v>
                </c:pt>
                <c:pt idx="7774">
                  <c:v>45.496899999999997</c:v>
                </c:pt>
                <c:pt idx="7775">
                  <c:v>45.496899999999997</c:v>
                </c:pt>
                <c:pt idx="7776">
                  <c:v>45.496899999999997</c:v>
                </c:pt>
                <c:pt idx="7777">
                  <c:v>45.496899999999997</c:v>
                </c:pt>
                <c:pt idx="7778">
                  <c:v>45.496899999999997</c:v>
                </c:pt>
                <c:pt idx="7779">
                  <c:v>45.496899999999997</c:v>
                </c:pt>
                <c:pt idx="7780">
                  <c:v>45.496899999999997</c:v>
                </c:pt>
                <c:pt idx="7781">
                  <c:v>45.496899999999997</c:v>
                </c:pt>
                <c:pt idx="7782">
                  <c:v>45.496899999999997</c:v>
                </c:pt>
                <c:pt idx="7783">
                  <c:v>45.496899999999997</c:v>
                </c:pt>
                <c:pt idx="7784">
                  <c:v>45.496899999999997</c:v>
                </c:pt>
                <c:pt idx="7785">
                  <c:v>45.496899999999997</c:v>
                </c:pt>
                <c:pt idx="7786">
                  <c:v>45.496899999999997</c:v>
                </c:pt>
                <c:pt idx="7787">
                  <c:v>45.496899999999997</c:v>
                </c:pt>
                <c:pt idx="7788">
                  <c:v>45.496899999999997</c:v>
                </c:pt>
                <c:pt idx="7789">
                  <c:v>45.496899999999997</c:v>
                </c:pt>
                <c:pt idx="7790">
                  <c:v>45.496899999999997</c:v>
                </c:pt>
                <c:pt idx="7791">
                  <c:v>45.496899999999997</c:v>
                </c:pt>
                <c:pt idx="7792">
                  <c:v>45.496899999999997</c:v>
                </c:pt>
                <c:pt idx="7793">
                  <c:v>45.496899999999997</c:v>
                </c:pt>
                <c:pt idx="7794">
                  <c:v>45.496899999999997</c:v>
                </c:pt>
                <c:pt idx="7795">
                  <c:v>45.496899999999997</c:v>
                </c:pt>
                <c:pt idx="7796">
                  <c:v>45.496899999999997</c:v>
                </c:pt>
                <c:pt idx="7797">
                  <c:v>45.496899999999997</c:v>
                </c:pt>
                <c:pt idx="7798">
                  <c:v>45.496899999999997</c:v>
                </c:pt>
                <c:pt idx="7799">
                  <c:v>45.496899999999997</c:v>
                </c:pt>
                <c:pt idx="7800">
                  <c:v>45.496899999999997</c:v>
                </c:pt>
                <c:pt idx="7801">
                  <c:v>45.496899999999997</c:v>
                </c:pt>
                <c:pt idx="7802">
                  <c:v>45.496899999999997</c:v>
                </c:pt>
                <c:pt idx="7803">
                  <c:v>45.496899999999997</c:v>
                </c:pt>
                <c:pt idx="7804">
                  <c:v>45.496899999999997</c:v>
                </c:pt>
                <c:pt idx="7805">
                  <c:v>45.496899999999997</c:v>
                </c:pt>
                <c:pt idx="7806">
                  <c:v>45.496899999999997</c:v>
                </c:pt>
                <c:pt idx="7807">
                  <c:v>45.496899999999997</c:v>
                </c:pt>
                <c:pt idx="7808">
                  <c:v>45.496899999999997</c:v>
                </c:pt>
                <c:pt idx="7809">
                  <c:v>45.496899999999997</c:v>
                </c:pt>
                <c:pt idx="7810">
                  <c:v>45.496899999999997</c:v>
                </c:pt>
                <c:pt idx="7811">
                  <c:v>45.496899999999997</c:v>
                </c:pt>
                <c:pt idx="7812">
                  <c:v>45.496899999999997</c:v>
                </c:pt>
                <c:pt idx="7813">
                  <c:v>45.496899999999997</c:v>
                </c:pt>
                <c:pt idx="7814">
                  <c:v>45.496899999999997</c:v>
                </c:pt>
                <c:pt idx="7815">
                  <c:v>45.496899999999997</c:v>
                </c:pt>
                <c:pt idx="7816">
                  <c:v>45.496899999999997</c:v>
                </c:pt>
                <c:pt idx="7817">
                  <c:v>45.496899999999997</c:v>
                </c:pt>
                <c:pt idx="7818">
                  <c:v>45.496899999999997</c:v>
                </c:pt>
                <c:pt idx="7819">
                  <c:v>45.496899999999997</c:v>
                </c:pt>
                <c:pt idx="7820">
                  <c:v>45.496899999999997</c:v>
                </c:pt>
                <c:pt idx="7821">
                  <c:v>45.496899999999997</c:v>
                </c:pt>
                <c:pt idx="7822">
                  <c:v>45.496899999999997</c:v>
                </c:pt>
                <c:pt idx="7823">
                  <c:v>45.496899999999997</c:v>
                </c:pt>
                <c:pt idx="7824">
                  <c:v>45.496899999999997</c:v>
                </c:pt>
                <c:pt idx="7825">
                  <c:v>45.496899999999997</c:v>
                </c:pt>
                <c:pt idx="7826">
                  <c:v>45.496899999999997</c:v>
                </c:pt>
                <c:pt idx="7827">
                  <c:v>45.496899999999997</c:v>
                </c:pt>
                <c:pt idx="7828">
                  <c:v>45.496899999999997</c:v>
                </c:pt>
                <c:pt idx="7829">
                  <c:v>45.496899999999997</c:v>
                </c:pt>
                <c:pt idx="7830">
                  <c:v>45.496899999999997</c:v>
                </c:pt>
                <c:pt idx="7831">
                  <c:v>45.496899999999997</c:v>
                </c:pt>
                <c:pt idx="7832">
                  <c:v>45.496899999999997</c:v>
                </c:pt>
                <c:pt idx="7833">
                  <c:v>45.507300000000001</c:v>
                </c:pt>
                <c:pt idx="7834">
                  <c:v>45.507300000000001</c:v>
                </c:pt>
                <c:pt idx="7835">
                  <c:v>45.507300000000001</c:v>
                </c:pt>
                <c:pt idx="7836">
                  <c:v>45.507300000000001</c:v>
                </c:pt>
                <c:pt idx="7837">
                  <c:v>45.507300000000001</c:v>
                </c:pt>
                <c:pt idx="7838">
                  <c:v>45.507300000000001</c:v>
                </c:pt>
                <c:pt idx="7839">
                  <c:v>45.507300000000001</c:v>
                </c:pt>
                <c:pt idx="7840">
                  <c:v>45.507300000000001</c:v>
                </c:pt>
                <c:pt idx="7841">
                  <c:v>45.507300000000001</c:v>
                </c:pt>
                <c:pt idx="7842">
                  <c:v>45.507300000000001</c:v>
                </c:pt>
                <c:pt idx="7843">
                  <c:v>45.507300000000001</c:v>
                </c:pt>
                <c:pt idx="7844">
                  <c:v>45.507300000000001</c:v>
                </c:pt>
                <c:pt idx="7845">
                  <c:v>45.507300000000001</c:v>
                </c:pt>
                <c:pt idx="7846">
                  <c:v>45.507300000000001</c:v>
                </c:pt>
                <c:pt idx="7847">
                  <c:v>45.507300000000001</c:v>
                </c:pt>
                <c:pt idx="7848">
                  <c:v>45.507300000000001</c:v>
                </c:pt>
                <c:pt idx="7849">
                  <c:v>45.507300000000001</c:v>
                </c:pt>
                <c:pt idx="7850">
                  <c:v>45.507300000000001</c:v>
                </c:pt>
                <c:pt idx="7851">
                  <c:v>45.507300000000001</c:v>
                </c:pt>
                <c:pt idx="7852">
                  <c:v>45.507300000000001</c:v>
                </c:pt>
                <c:pt idx="7853">
                  <c:v>45.507300000000001</c:v>
                </c:pt>
                <c:pt idx="7854">
                  <c:v>45.507300000000001</c:v>
                </c:pt>
                <c:pt idx="7855">
                  <c:v>45.507300000000001</c:v>
                </c:pt>
                <c:pt idx="7856">
                  <c:v>45.507300000000001</c:v>
                </c:pt>
                <c:pt idx="7857">
                  <c:v>45.507300000000001</c:v>
                </c:pt>
                <c:pt idx="7858">
                  <c:v>45.507300000000001</c:v>
                </c:pt>
                <c:pt idx="7859">
                  <c:v>45.507300000000001</c:v>
                </c:pt>
                <c:pt idx="7860">
                  <c:v>45.507300000000001</c:v>
                </c:pt>
                <c:pt idx="7861">
                  <c:v>45.507300000000001</c:v>
                </c:pt>
                <c:pt idx="7862">
                  <c:v>45.507300000000001</c:v>
                </c:pt>
                <c:pt idx="7863">
                  <c:v>45.507300000000001</c:v>
                </c:pt>
                <c:pt idx="7864">
                  <c:v>45.507300000000001</c:v>
                </c:pt>
                <c:pt idx="7865">
                  <c:v>45.507300000000001</c:v>
                </c:pt>
                <c:pt idx="7866">
                  <c:v>45.507300000000001</c:v>
                </c:pt>
                <c:pt idx="7867">
                  <c:v>45.507300000000001</c:v>
                </c:pt>
                <c:pt idx="7868">
                  <c:v>45.507300000000001</c:v>
                </c:pt>
                <c:pt idx="7869">
                  <c:v>45.507300000000001</c:v>
                </c:pt>
                <c:pt idx="7870">
                  <c:v>45.507300000000001</c:v>
                </c:pt>
                <c:pt idx="7871">
                  <c:v>45.507300000000001</c:v>
                </c:pt>
                <c:pt idx="7872">
                  <c:v>45.507300000000001</c:v>
                </c:pt>
                <c:pt idx="7873">
                  <c:v>45.507300000000001</c:v>
                </c:pt>
                <c:pt idx="7874">
                  <c:v>45.507300000000001</c:v>
                </c:pt>
                <c:pt idx="7875">
                  <c:v>45.507300000000001</c:v>
                </c:pt>
                <c:pt idx="7876">
                  <c:v>45.507300000000001</c:v>
                </c:pt>
                <c:pt idx="7877">
                  <c:v>45.507300000000001</c:v>
                </c:pt>
                <c:pt idx="7878">
                  <c:v>45.507300000000001</c:v>
                </c:pt>
                <c:pt idx="7879">
                  <c:v>45.507300000000001</c:v>
                </c:pt>
                <c:pt idx="7880">
                  <c:v>45.507300000000001</c:v>
                </c:pt>
                <c:pt idx="7881">
                  <c:v>45.507300000000001</c:v>
                </c:pt>
                <c:pt idx="7882">
                  <c:v>45.507300000000001</c:v>
                </c:pt>
                <c:pt idx="7883">
                  <c:v>45.507300000000001</c:v>
                </c:pt>
                <c:pt idx="7884">
                  <c:v>45.507300000000001</c:v>
                </c:pt>
                <c:pt idx="7885">
                  <c:v>45.507300000000001</c:v>
                </c:pt>
                <c:pt idx="7886">
                  <c:v>45.507300000000001</c:v>
                </c:pt>
                <c:pt idx="7887">
                  <c:v>45.507300000000001</c:v>
                </c:pt>
                <c:pt idx="7888">
                  <c:v>45.507300000000001</c:v>
                </c:pt>
                <c:pt idx="7889">
                  <c:v>45.507300000000001</c:v>
                </c:pt>
                <c:pt idx="7890">
                  <c:v>45.507300000000001</c:v>
                </c:pt>
                <c:pt idx="7891">
                  <c:v>45.507300000000001</c:v>
                </c:pt>
                <c:pt idx="7892">
                  <c:v>45.507300000000001</c:v>
                </c:pt>
                <c:pt idx="7893">
                  <c:v>45.507300000000001</c:v>
                </c:pt>
                <c:pt idx="7894">
                  <c:v>45.507300000000001</c:v>
                </c:pt>
                <c:pt idx="7895">
                  <c:v>45.507300000000001</c:v>
                </c:pt>
                <c:pt idx="7896">
                  <c:v>45.507300000000001</c:v>
                </c:pt>
                <c:pt idx="7897">
                  <c:v>45.507300000000001</c:v>
                </c:pt>
                <c:pt idx="7898">
                  <c:v>45.507300000000001</c:v>
                </c:pt>
                <c:pt idx="7899">
                  <c:v>45.507300000000001</c:v>
                </c:pt>
                <c:pt idx="7900">
                  <c:v>45.507300000000001</c:v>
                </c:pt>
                <c:pt idx="7901">
                  <c:v>45.507300000000001</c:v>
                </c:pt>
                <c:pt idx="7902">
                  <c:v>45.507300000000001</c:v>
                </c:pt>
                <c:pt idx="7903">
                  <c:v>45.507300000000001</c:v>
                </c:pt>
                <c:pt idx="7904">
                  <c:v>45.507300000000001</c:v>
                </c:pt>
                <c:pt idx="7905">
                  <c:v>45.507300000000001</c:v>
                </c:pt>
                <c:pt idx="7906">
                  <c:v>45.507300000000001</c:v>
                </c:pt>
                <c:pt idx="7907">
                  <c:v>45.507300000000001</c:v>
                </c:pt>
                <c:pt idx="7908">
                  <c:v>45.507300000000001</c:v>
                </c:pt>
                <c:pt idx="7909">
                  <c:v>45.507300000000001</c:v>
                </c:pt>
                <c:pt idx="7910">
                  <c:v>45.507300000000001</c:v>
                </c:pt>
                <c:pt idx="7911">
                  <c:v>45.507300000000001</c:v>
                </c:pt>
                <c:pt idx="7912">
                  <c:v>45.507300000000001</c:v>
                </c:pt>
                <c:pt idx="7913">
                  <c:v>45.507300000000001</c:v>
                </c:pt>
                <c:pt idx="7914">
                  <c:v>45.507300000000001</c:v>
                </c:pt>
                <c:pt idx="7915">
                  <c:v>45.507300000000001</c:v>
                </c:pt>
                <c:pt idx="7916">
                  <c:v>45.507300000000001</c:v>
                </c:pt>
                <c:pt idx="7917">
                  <c:v>45.507300000000001</c:v>
                </c:pt>
                <c:pt idx="7918">
                  <c:v>45.507300000000001</c:v>
                </c:pt>
                <c:pt idx="7919">
                  <c:v>45.507300000000001</c:v>
                </c:pt>
                <c:pt idx="7920">
                  <c:v>45.507300000000001</c:v>
                </c:pt>
                <c:pt idx="7921">
                  <c:v>45.507300000000001</c:v>
                </c:pt>
                <c:pt idx="7922">
                  <c:v>45.507300000000001</c:v>
                </c:pt>
                <c:pt idx="7923">
                  <c:v>45.507300000000001</c:v>
                </c:pt>
                <c:pt idx="7924">
                  <c:v>45.507300000000001</c:v>
                </c:pt>
                <c:pt idx="7925">
                  <c:v>45.507300000000001</c:v>
                </c:pt>
                <c:pt idx="7926">
                  <c:v>45.507300000000001</c:v>
                </c:pt>
                <c:pt idx="7927">
                  <c:v>45.507300000000001</c:v>
                </c:pt>
                <c:pt idx="7928">
                  <c:v>45.507300000000001</c:v>
                </c:pt>
                <c:pt idx="7929">
                  <c:v>45.507300000000001</c:v>
                </c:pt>
                <c:pt idx="7930">
                  <c:v>45.507300000000001</c:v>
                </c:pt>
                <c:pt idx="7931">
                  <c:v>45.507300000000001</c:v>
                </c:pt>
                <c:pt idx="7932">
                  <c:v>45.507300000000001</c:v>
                </c:pt>
                <c:pt idx="7933">
                  <c:v>45.507300000000001</c:v>
                </c:pt>
                <c:pt idx="7934">
                  <c:v>45.507300000000001</c:v>
                </c:pt>
                <c:pt idx="7935">
                  <c:v>45.507300000000001</c:v>
                </c:pt>
                <c:pt idx="7936">
                  <c:v>45.507300000000001</c:v>
                </c:pt>
                <c:pt idx="7937">
                  <c:v>45.507300000000001</c:v>
                </c:pt>
                <c:pt idx="7938">
                  <c:v>45.507300000000001</c:v>
                </c:pt>
                <c:pt idx="7939">
                  <c:v>45.507300000000001</c:v>
                </c:pt>
                <c:pt idx="7940">
                  <c:v>45.507300000000001</c:v>
                </c:pt>
                <c:pt idx="7941">
                  <c:v>45.507300000000001</c:v>
                </c:pt>
                <c:pt idx="7942">
                  <c:v>45.507300000000001</c:v>
                </c:pt>
                <c:pt idx="7943">
                  <c:v>45.507300000000001</c:v>
                </c:pt>
                <c:pt idx="7944">
                  <c:v>45.507300000000001</c:v>
                </c:pt>
                <c:pt idx="7945">
                  <c:v>45.507300000000001</c:v>
                </c:pt>
                <c:pt idx="7946">
                  <c:v>45.507300000000001</c:v>
                </c:pt>
                <c:pt idx="7947">
                  <c:v>45.507300000000001</c:v>
                </c:pt>
                <c:pt idx="7948">
                  <c:v>45.507300000000001</c:v>
                </c:pt>
                <c:pt idx="7949">
                  <c:v>45.507300000000001</c:v>
                </c:pt>
                <c:pt idx="7950">
                  <c:v>45.507300000000001</c:v>
                </c:pt>
                <c:pt idx="7951">
                  <c:v>45.507300000000001</c:v>
                </c:pt>
                <c:pt idx="7952">
                  <c:v>45.507300000000001</c:v>
                </c:pt>
                <c:pt idx="7953">
                  <c:v>45.507300000000001</c:v>
                </c:pt>
                <c:pt idx="7954">
                  <c:v>45.507300000000001</c:v>
                </c:pt>
                <c:pt idx="7955">
                  <c:v>45.507300000000001</c:v>
                </c:pt>
                <c:pt idx="7956">
                  <c:v>45.507300000000001</c:v>
                </c:pt>
                <c:pt idx="7957">
                  <c:v>45.507300000000001</c:v>
                </c:pt>
                <c:pt idx="7958">
                  <c:v>45.507300000000001</c:v>
                </c:pt>
                <c:pt idx="7959">
                  <c:v>45.507300000000001</c:v>
                </c:pt>
                <c:pt idx="7960">
                  <c:v>45.507300000000001</c:v>
                </c:pt>
                <c:pt idx="7961">
                  <c:v>45.507300000000001</c:v>
                </c:pt>
                <c:pt idx="7962">
                  <c:v>45.507300000000001</c:v>
                </c:pt>
                <c:pt idx="7963">
                  <c:v>45.507300000000001</c:v>
                </c:pt>
                <c:pt idx="7964">
                  <c:v>45.507300000000001</c:v>
                </c:pt>
                <c:pt idx="7965">
                  <c:v>45.517299999999999</c:v>
                </c:pt>
                <c:pt idx="7966">
                  <c:v>45.517299999999999</c:v>
                </c:pt>
                <c:pt idx="7967">
                  <c:v>45.517299999999999</c:v>
                </c:pt>
                <c:pt idx="7968">
                  <c:v>45.517299999999999</c:v>
                </c:pt>
                <c:pt idx="7969">
                  <c:v>45.517299999999999</c:v>
                </c:pt>
                <c:pt idx="7970">
                  <c:v>45.517299999999999</c:v>
                </c:pt>
                <c:pt idx="7971">
                  <c:v>45.517299999999999</c:v>
                </c:pt>
                <c:pt idx="7972">
                  <c:v>45.517299999999999</c:v>
                </c:pt>
                <c:pt idx="7973">
                  <c:v>45.517299999999999</c:v>
                </c:pt>
                <c:pt idx="7974">
                  <c:v>45.517299999999999</c:v>
                </c:pt>
                <c:pt idx="7975">
                  <c:v>45.517299999999999</c:v>
                </c:pt>
                <c:pt idx="7976">
                  <c:v>45.517299999999999</c:v>
                </c:pt>
                <c:pt idx="7977">
                  <c:v>45.517299999999999</c:v>
                </c:pt>
                <c:pt idx="7978">
                  <c:v>45.517299999999999</c:v>
                </c:pt>
                <c:pt idx="7979">
                  <c:v>45.517299999999999</c:v>
                </c:pt>
                <c:pt idx="7980">
                  <c:v>45.517299999999999</c:v>
                </c:pt>
                <c:pt idx="7981">
                  <c:v>45.517299999999999</c:v>
                </c:pt>
                <c:pt idx="7982">
                  <c:v>45.517299999999999</c:v>
                </c:pt>
                <c:pt idx="7983">
                  <c:v>45.517299999999999</c:v>
                </c:pt>
                <c:pt idx="7984">
                  <c:v>45.517299999999999</c:v>
                </c:pt>
                <c:pt idx="7985">
                  <c:v>45.517299999999999</c:v>
                </c:pt>
                <c:pt idx="7986">
                  <c:v>45.517299999999999</c:v>
                </c:pt>
                <c:pt idx="7987">
                  <c:v>45.517299999999999</c:v>
                </c:pt>
                <c:pt idx="7988">
                  <c:v>45.517299999999999</c:v>
                </c:pt>
                <c:pt idx="7989">
                  <c:v>45.517299999999999</c:v>
                </c:pt>
                <c:pt idx="7990">
                  <c:v>45.517299999999999</c:v>
                </c:pt>
                <c:pt idx="7991">
                  <c:v>45.517299999999999</c:v>
                </c:pt>
                <c:pt idx="7992">
                  <c:v>45.517299999999999</c:v>
                </c:pt>
                <c:pt idx="7993">
                  <c:v>45.517299999999999</c:v>
                </c:pt>
                <c:pt idx="7994">
                  <c:v>45.517299999999999</c:v>
                </c:pt>
                <c:pt idx="7995">
                  <c:v>45.517299999999999</c:v>
                </c:pt>
                <c:pt idx="7996">
                  <c:v>45.517299999999999</c:v>
                </c:pt>
                <c:pt idx="7997">
                  <c:v>45.517299999999999</c:v>
                </c:pt>
                <c:pt idx="7998">
                  <c:v>45.517299999999999</c:v>
                </c:pt>
                <c:pt idx="7999">
                  <c:v>45.517299999999999</c:v>
                </c:pt>
                <c:pt idx="8000">
                  <c:v>45.517299999999999</c:v>
                </c:pt>
                <c:pt idx="8001">
                  <c:v>45.517299999999999</c:v>
                </c:pt>
                <c:pt idx="8002">
                  <c:v>45.517299999999999</c:v>
                </c:pt>
                <c:pt idx="8003">
                  <c:v>45.517299999999999</c:v>
                </c:pt>
                <c:pt idx="8004">
                  <c:v>45.517299999999999</c:v>
                </c:pt>
                <c:pt idx="8005">
                  <c:v>45.517299999999999</c:v>
                </c:pt>
                <c:pt idx="8006">
                  <c:v>45.517299999999999</c:v>
                </c:pt>
                <c:pt idx="8007">
                  <c:v>45.517299999999999</c:v>
                </c:pt>
                <c:pt idx="8008">
                  <c:v>45.517299999999999</c:v>
                </c:pt>
                <c:pt idx="8009">
                  <c:v>45.517299999999999</c:v>
                </c:pt>
                <c:pt idx="8010">
                  <c:v>45.517299999999999</c:v>
                </c:pt>
                <c:pt idx="8011">
                  <c:v>45.517299999999999</c:v>
                </c:pt>
                <c:pt idx="8012">
                  <c:v>45.517299999999999</c:v>
                </c:pt>
                <c:pt idx="8013">
                  <c:v>45.517299999999999</c:v>
                </c:pt>
                <c:pt idx="8014">
                  <c:v>45.517299999999999</c:v>
                </c:pt>
                <c:pt idx="8015">
                  <c:v>45.517299999999999</c:v>
                </c:pt>
                <c:pt idx="8016">
                  <c:v>45.517299999999999</c:v>
                </c:pt>
                <c:pt idx="8017">
                  <c:v>45.517299999999999</c:v>
                </c:pt>
                <c:pt idx="8018">
                  <c:v>45.517299999999999</c:v>
                </c:pt>
                <c:pt idx="8019">
                  <c:v>45.517299999999999</c:v>
                </c:pt>
                <c:pt idx="8020">
                  <c:v>45.517299999999999</c:v>
                </c:pt>
                <c:pt idx="8021">
                  <c:v>45.517299999999999</c:v>
                </c:pt>
                <c:pt idx="8022">
                  <c:v>45.517299999999999</c:v>
                </c:pt>
                <c:pt idx="8023">
                  <c:v>45.517299999999999</c:v>
                </c:pt>
                <c:pt idx="8024">
                  <c:v>45.517299999999999</c:v>
                </c:pt>
                <c:pt idx="8025">
                  <c:v>45.517299999999999</c:v>
                </c:pt>
                <c:pt idx="8026">
                  <c:v>45.517299999999999</c:v>
                </c:pt>
                <c:pt idx="8027">
                  <c:v>45.517299999999999</c:v>
                </c:pt>
                <c:pt idx="8028">
                  <c:v>45.517299999999999</c:v>
                </c:pt>
                <c:pt idx="8029">
                  <c:v>45.517299999999999</c:v>
                </c:pt>
                <c:pt idx="8030">
                  <c:v>45.517299999999999</c:v>
                </c:pt>
                <c:pt idx="8031">
                  <c:v>45.517299999999999</c:v>
                </c:pt>
                <c:pt idx="8032">
                  <c:v>45.517299999999999</c:v>
                </c:pt>
                <c:pt idx="8033">
                  <c:v>45.517299999999999</c:v>
                </c:pt>
                <c:pt idx="8034">
                  <c:v>45.517299999999999</c:v>
                </c:pt>
                <c:pt idx="8035">
                  <c:v>45.517299999999999</c:v>
                </c:pt>
                <c:pt idx="8036">
                  <c:v>45.517299999999999</c:v>
                </c:pt>
                <c:pt idx="8037">
                  <c:v>45.517299999999999</c:v>
                </c:pt>
                <c:pt idx="8038">
                  <c:v>45.517299999999999</c:v>
                </c:pt>
                <c:pt idx="8039">
                  <c:v>45.517299999999999</c:v>
                </c:pt>
                <c:pt idx="8040">
                  <c:v>45.517299999999999</c:v>
                </c:pt>
                <c:pt idx="8041">
                  <c:v>45.517299999999999</c:v>
                </c:pt>
                <c:pt idx="8042">
                  <c:v>45.517299999999999</c:v>
                </c:pt>
                <c:pt idx="8043">
                  <c:v>45.517299999999999</c:v>
                </c:pt>
                <c:pt idx="8044">
                  <c:v>45.517299999999999</c:v>
                </c:pt>
                <c:pt idx="8045">
                  <c:v>45.517299999999999</c:v>
                </c:pt>
                <c:pt idx="8046">
                  <c:v>45.517299999999999</c:v>
                </c:pt>
                <c:pt idx="8047">
                  <c:v>45.517299999999999</c:v>
                </c:pt>
                <c:pt idx="8048">
                  <c:v>45.517299999999999</c:v>
                </c:pt>
                <c:pt idx="8049">
                  <c:v>45.517299999999999</c:v>
                </c:pt>
                <c:pt idx="8050">
                  <c:v>45.5274</c:v>
                </c:pt>
                <c:pt idx="8051">
                  <c:v>45.5274</c:v>
                </c:pt>
                <c:pt idx="8052">
                  <c:v>45.5274</c:v>
                </c:pt>
                <c:pt idx="8053">
                  <c:v>45.5274</c:v>
                </c:pt>
                <c:pt idx="8054">
                  <c:v>45.5274</c:v>
                </c:pt>
                <c:pt idx="8055">
                  <c:v>45.5274</c:v>
                </c:pt>
                <c:pt idx="8056">
                  <c:v>45.5274</c:v>
                </c:pt>
                <c:pt idx="8057">
                  <c:v>45.5274</c:v>
                </c:pt>
                <c:pt idx="8058">
                  <c:v>45.5274</c:v>
                </c:pt>
                <c:pt idx="8059">
                  <c:v>45.5274</c:v>
                </c:pt>
                <c:pt idx="8060">
                  <c:v>45.5274</c:v>
                </c:pt>
                <c:pt idx="8061">
                  <c:v>45.5274</c:v>
                </c:pt>
                <c:pt idx="8062">
                  <c:v>45.5274</c:v>
                </c:pt>
                <c:pt idx="8063">
                  <c:v>45.5274</c:v>
                </c:pt>
                <c:pt idx="8064">
                  <c:v>45.5274</c:v>
                </c:pt>
                <c:pt idx="8065">
                  <c:v>45.5274</c:v>
                </c:pt>
                <c:pt idx="8066">
                  <c:v>45.5274</c:v>
                </c:pt>
                <c:pt idx="8067">
                  <c:v>45.5274</c:v>
                </c:pt>
                <c:pt idx="8068">
                  <c:v>45.5274</c:v>
                </c:pt>
                <c:pt idx="8069">
                  <c:v>45.5274</c:v>
                </c:pt>
                <c:pt idx="8070">
                  <c:v>45.5274</c:v>
                </c:pt>
                <c:pt idx="8071">
                  <c:v>45.5274</c:v>
                </c:pt>
                <c:pt idx="8072">
                  <c:v>45.5274</c:v>
                </c:pt>
                <c:pt idx="8073">
                  <c:v>45.5274</c:v>
                </c:pt>
                <c:pt idx="8074">
                  <c:v>45.5274</c:v>
                </c:pt>
                <c:pt idx="8075">
                  <c:v>45.5274</c:v>
                </c:pt>
                <c:pt idx="8076">
                  <c:v>45.5274</c:v>
                </c:pt>
                <c:pt idx="8077">
                  <c:v>45.5274</c:v>
                </c:pt>
                <c:pt idx="8078">
                  <c:v>45.5274</c:v>
                </c:pt>
                <c:pt idx="8079">
                  <c:v>45.5274</c:v>
                </c:pt>
                <c:pt idx="8080">
                  <c:v>45.5274</c:v>
                </c:pt>
                <c:pt idx="8081">
                  <c:v>45.5274</c:v>
                </c:pt>
                <c:pt idx="8082">
                  <c:v>45.5274</c:v>
                </c:pt>
                <c:pt idx="8083">
                  <c:v>45.5274</c:v>
                </c:pt>
                <c:pt idx="8084">
                  <c:v>45.5274</c:v>
                </c:pt>
                <c:pt idx="8085">
                  <c:v>45.5274</c:v>
                </c:pt>
                <c:pt idx="8086">
                  <c:v>45.5274</c:v>
                </c:pt>
                <c:pt idx="8087">
                  <c:v>45.5274</c:v>
                </c:pt>
                <c:pt idx="8088">
                  <c:v>45.5274</c:v>
                </c:pt>
                <c:pt idx="8089">
                  <c:v>45.5274</c:v>
                </c:pt>
                <c:pt idx="8090">
                  <c:v>45.5274</c:v>
                </c:pt>
                <c:pt idx="8091">
                  <c:v>45.5274</c:v>
                </c:pt>
                <c:pt idx="8092">
                  <c:v>45.5274</c:v>
                </c:pt>
                <c:pt idx="8093">
                  <c:v>45.5274</c:v>
                </c:pt>
                <c:pt idx="8094">
                  <c:v>45.5274</c:v>
                </c:pt>
                <c:pt idx="8095">
                  <c:v>45.5274</c:v>
                </c:pt>
                <c:pt idx="8096">
                  <c:v>45.5274</c:v>
                </c:pt>
                <c:pt idx="8097">
                  <c:v>45.5274</c:v>
                </c:pt>
                <c:pt idx="8098">
                  <c:v>45.5274</c:v>
                </c:pt>
                <c:pt idx="8099">
                  <c:v>45.5274</c:v>
                </c:pt>
                <c:pt idx="8100">
                  <c:v>45.5274</c:v>
                </c:pt>
                <c:pt idx="8101">
                  <c:v>45.5274</c:v>
                </c:pt>
                <c:pt idx="8102">
                  <c:v>45.5274</c:v>
                </c:pt>
                <c:pt idx="8103">
                  <c:v>45.5274</c:v>
                </c:pt>
                <c:pt idx="8104">
                  <c:v>45.5274</c:v>
                </c:pt>
                <c:pt idx="8105">
                  <c:v>45.5274</c:v>
                </c:pt>
                <c:pt idx="8106">
                  <c:v>45.5274</c:v>
                </c:pt>
                <c:pt idx="8107">
                  <c:v>45.538200000000003</c:v>
                </c:pt>
                <c:pt idx="8108">
                  <c:v>45.538200000000003</c:v>
                </c:pt>
                <c:pt idx="8109">
                  <c:v>45.538200000000003</c:v>
                </c:pt>
                <c:pt idx="8110">
                  <c:v>45.538200000000003</c:v>
                </c:pt>
                <c:pt idx="8111">
                  <c:v>45.538200000000003</c:v>
                </c:pt>
                <c:pt idx="8112">
                  <c:v>45.538200000000003</c:v>
                </c:pt>
                <c:pt idx="8113">
                  <c:v>45.538200000000003</c:v>
                </c:pt>
                <c:pt idx="8114">
                  <c:v>45.538200000000003</c:v>
                </c:pt>
                <c:pt idx="8115">
                  <c:v>45.538200000000003</c:v>
                </c:pt>
                <c:pt idx="8116">
                  <c:v>45.538200000000003</c:v>
                </c:pt>
                <c:pt idx="8117">
                  <c:v>45.538200000000003</c:v>
                </c:pt>
                <c:pt idx="8118">
                  <c:v>45.538200000000003</c:v>
                </c:pt>
                <c:pt idx="8119">
                  <c:v>45.538200000000003</c:v>
                </c:pt>
                <c:pt idx="8120">
                  <c:v>45.538200000000003</c:v>
                </c:pt>
                <c:pt idx="8121">
                  <c:v>45.538200000000003</c:v>
                </c:pt>
                <c:pt idx="8122">
                  <c:v>45.538200000000003</c:v>
                </c:pt>
                <c:pt idx="8123">
                  <c:v>45.538200000000003</c:v>
                </c:pt>
                <c:pt idx="8124">
                  <c:v>45.538200000000003</c:v>
                </c:pt>
                <c:pt idx="8125">
                  <c:v>45.538200000000003</c:v>
                </c:pt>
                <c:pt idx="8126">
                  <c:v>45.538200000000003</c:v>
                </c:pt>
                <c:pt idx="8127">
                  <c:v>45.538200000000003</c:v>
                </c:pt>
                <c:pt idx="8128">
                  <c:v>45.538200000000003</c:v>
                </c:pt>
                <c:pt idx="8129">
                  <c:v>45.538200000000003</c:v>
                </c:pt>
                <c:pt idx="8130">
                  <c:v>45.538200000000003</c:v>
                </c:pt>
                <c:pt idx="8131">
                  <c:v>45.538200000000003</c:v>
                </c:pt>
                <c:pt idx="8132">
                  <c:v>45.538200000000003</c:v>
                </c:pt>
                <c:pt idx="8133">
                  <c:v>45.538200000000003</c:v>
                </c:pt>
                <c:pt idx="8134">
                  <c:v>45.538200000000003</c:v>
                </c:pt>
                <c:pt idx="8135">
                  <c:v>45.538200000000003</c:v>
                </c:pt>
                <c:pt idx="8136">
                  <c:v>45.538200000000003</c:v>
                </c:pt>
                <c:pt idx="8137">
                  <c:v>45.538200000000003</c:v>
                </c:pt>
                <c:pt idx="8138">
                  <c:v>45.538200000000003</c:v>
                </c:pt>
                <c:pt idx="8139">
                  <c:v>45.538200000000003</c:v>
                </c:pt>
                <c:pt idx="8140">
                  <c:v>45.548400000000001</c:v>
                </c:pt>
                <c:pt idx="8141">
                  <c:v>45.548400000000001</c:v>
                </c:pt>
                <c:pt idx="8142">
                  <c:v>45.548400000000001</c:v>
                </c:pt>
                <c:pt idx="8143">
                  <c:v>45.548400000000001</c:v>
                </c:pt>
                <c:pt idx="8144">
                  <c:v>45.548400000000001</c:v>
                </c:pt>
                <c:pt idx="8145">
                  <c:v>45.548400000000001</c:v>
                </c:pt>
                <c:pt idx="8146">
                  <c:v>45.548400000000001</c:v>
                </c:pt>
                <c:pt idx="8147">
                  <c:v>45.548400000000001</c:v>
                </c:pt>
                <c:pt idx="8148">
                  <c:v>45.548400000000001</c:v>
                </c:pt>
                <c:pt idx="8149">
                  <c:v>45.548400000000001</c:v>
                </c:pt>
                <c:pt idx="8150">
                  <c:v>45.548400000000001</c:v>
                </c:pt>
                <c:pt idx="8151">
                  <c:v>45.548400000000001</c:v>
                </c:pt>
                <c:pt idx="8152">
                  <c:v>45.548400000000001</c:v>
                </c:pt>
                <c:pt idx="8153">
                  <c:v>45.548400000000001</c:v>
                </c:pt>
                <c:pt idx="8154">
                  <c:v>45.548400000000001</c:v>
                </c:pt>
                <c:pt idx="8155">
                  <c:v>45.548400000000001</c:v>
                </c:pt>
                <c:pt idx="8156">
                  <c:v>45.548400000000001</c:v>
                </c:pt>
                <c:pt idx="8157">
                  <c:v>45.548400000000001</c:v>
                </c:pt>
                <c:pt idx="8158">
                  <c:v>45.548400000000001</c:v>
                </c:pt>
                <c:pt idx="8159">
                  <c:v>45.548400000000001</c:v>
                </c:pt>
                <c:pt idx="8160">
                  <c:v>45.548400000000001</c:v>
                </c:pt>
                <c:pt idx="8161">
                  <c:v>45.548400000000001</c:v>
                </c:pt>
                <c:pt idx="8162">
                  <c:v>45.548400000000001</c:v>
                </c:pt>
                <c:pt idx="8163">
                  <c:v>45.548400000000001</c:v>
                </c:pt>
                <c:pt idx="8164">
                  <c:v>45.548400000000001</c:v>
                </c:pt>
                <c:pt idx="8165">
                  <c:v>45.548400000000001</c:v>
                </c:pt>
                <c:pt idx="8166">
                  <c:v>45.548400000000001</c:v>
                </c:pt>
                <c:pt idx="8167">
                  <c:v>45.548400000000001</c:v>
                </c:pt>
                <c:pt idx="8168">
                  <c:v>45.548400000000001</c:v>
                </c:pt>
                <c:pt idx="8169">
                  <c:v>45.558400000000013</c:v>
                </c:pt>
                <c:pt idx="8170">
                  <c:v>45.558400000000013</c:v>
                </c:pt>
                <c:pt idx="8171">
                  <c:v>45.558400000000013</c:v>
                </c:pt>
                <c:pt idx="8172">
                  <c:v>45.558400000000013</c:v>
                </c:pt>
                <c:pt idx="8173">
                  <c:v>45.558400000000013</c:v>
                </c:pt>
                <c:pt idx="8174">
                  <c:v>45.558400000000013</c:v>
                </c:pt>
                <c:pt idx="8175">
                  <c:v>45.558400000000013</c:v>
                </c:pt>
                <c:pt idx="8176">
                  <c:v>45.558400000000013</c:v>
                </c:pt>
                <c:pt idx="8177">
                  <c:v>45.558400000000013</c:v>
                </c:pt>
                <c:pt idx="8178">
                  <c:v>45.558400000000013</c:v>
                </c:pt>
                <c:pt idx="8179">
                  <c:v>45.558400000000013</c:v>
                </c:pt>
                <c:pt idx="8180">
                  <c:v>45.558400000000013</c:v>
                </c:pt>
                <c:pt idx="8181">
                  <c:v>45.558400000000013</c:v>
                </c:pt>
                <c:pt idx="8182">
                  <c:v>45.558400000000013</c:v>
                </c:pt>
                <c:pt idx="8183">
                  <c:v>45.558400000000013</c:v>
                </c:pt>
                <c:pt idx="8184">
                  <c:v>45.558400000000013</c:v>
                </c:pt>
                <c:pt idx="8185">
                  <c:v>45.558400000000013</c:v>
                </c:pt>
                <c:pt idx="8186">
                  <c:v>45.558400000000013</c:v>
                </c:pt>
                <c:pt idx="8187">
                  <c:v>45.558400000000013</c:v>
                </c:pt>
                <c:pt idx="8188">
                  <c:v>45.558400000000013</c:v>
                </c:pt>
                <c:pt idx="8189">
                  <c:v>45.558400000000013</c:v>
                </c:pt>
                <c:pt idx="8190">
                  <c:v>45.558400000000013</c:v>
                </c:pt>
                <c:pt idx="8191">
                  <c:v>45.558400000000013</c:v>
                </c:pt>
                <c:pt idx="8192">
                  <c:v>45.558400000000013</c:v>
                </c:pt>
                <c:pt idx="8193">
                  <c:v>45.558400000000013</c:v>
                </c:pt>
                <c:pt idx="8194">
                  <c:v>45.558400000000013</c:v>
                </c:pt>
                <c:pt idx="8195">
                  <c:v>45.558400000000013</c:v>
                </c:pt>
                <c:pt idx="8196">
                  <c:v>45.558400000000013</c:v>
                </c:pt>
                <c:pt idx="8197">
                  <c:v>45.558400000000013</c:v>
                </c:pt>
                <c:pt idx="8198">
                  <c:v>45.558400000000013</c:v>
                </c:pt>
                <c:pt idx="8199">
                  <c:v>45.558400000000013</c:v>
                </c:pt>
                <c:pt idx="8200">
                  <c:v>45.558400000000013</c:v>
                </c:pt>
                <c:pt idx="8201">
                  <c:v>45.558400000000013</c:v>
                </c:pt>
                <c:pt idx="8202">
                  <c:v>45.558400000000013</c:v>
                </c:pt>
                <c:pt idx="8203">
                  <c:v>45.558400000000013</c:v>
                </c:pt>
                <c:pt idx="8204">
                  <c:v>45.558400000000013</c:v>
                </c:pt>
                <c:pt idx="8205">
                  <c:v>45.558400000000013</c:v>
                </c:pt>
                <c:pt idx="8206">
                  <c:v>45.558400000000013</c:v>
                </c:pt>
                <c:pt idx="8207">
                  <c:v>45.558400000000013</c:v>
                </c:pt>
                <c:pt idx="8208">
                  <c:v>45.558400000000013</c:v>
                </c:pt>
                <c:pt idx="8209">
                  <c:v>45.558400000000013</c:v>
                </c:pt>
                <c:pt idx="8210">
                  <c:v>45.558400000000013</c:v>
                </c:pt>
                <c:pt idx="8211">
                  <c:v>45.558400000000013</c:v>
                </c:pt>
                <c:pt idx="8212">
                  <c:v>45.558400000000013</c:v>
                </c:pt>
                <c:pt idx="8213">
                  <c:v>45.558400000000013</c:v>
                </c:pt>
                <c:pt idx="8214">
                  <c:v>45.558400000000013</c:v>
                </c:pt>
                <c:pt idx="8215">
                  <c:v>45.558400000000013</c:v>
                </c:pt>
                <c:pt idx="8216">
                  <c:v>45.558400000000013</c:v>
                </c:pt>
                <c:pt idx="8217">
                  <c:v>45.558400000000013</c:v>
                </c:pt>
                <c:pt idx="8218">
                  <c:v>45.558400000000013</c:v>
                </c:pt>
                <c:pt idx="8219">
                  <c:v>45.558400000000013</c:v>
                </c:pt>
                <c:pt idx="8220">
                  <c:v>45.558400000000013</c:v>
                </c:pt>
                <c:pt idx="8221">
                  <c:v>45.568400000000011</c:v>
                </c:pt>
                <c:pt idx="8222">
                  <c:v>45.568400000000011</c:v>
                </c:pt>
                <c:pt idx="8223">
                  <c:v>45.568400000000011</c:v>
                </c:pt>
                <c:pt idx="8224">
                  <c:v>45.568400000000011</c:v>
                </c:pt>
                <c:pt idx="8225">
                  <c:v>45.568400000000011</c:v>
                </c:pt>
                <c:pt idx="8226">
                  <c:v>45.568400000000011</c:v>
                </c:pt>
                <c:pt idx="8227">
                  <c:v>45.568400000000011</c:v>
                </c:pt>
                <c:pt idx="8228">
                  <c:v>45.568400000000011</c:v>
                </c:pt>
                <c:pt idx="8229">
                  <c:v>45.568400000000011</c:v>
                </c:pt>
                <c:pt idx="8230">
                  <c:v>45.568400000000011</c:v>
                </c:pt>
                <c:pt idx="8231">
                  <c:v>45.568400000000011</c:v>
                </c:pt>
                <c:pt idx="8232">
                  <c:v>45.568400000000011</c:v>
                </c:pt>
                <c:pt idx="8233">
                  <c:v>45.568400000000011</c:v>
                </c:pt>
                <c:pt idx="8234">
                  <c:v>45.568400000000011</c:v>
                </c:pt>
                <c:pt idx="8235">
                  <c:v>45.568400000000011</c:v>
                </c:pt>
                <c:pt idx="8236">
                  <c:v>45.568400000000011</c:v>
                </c:pt>
                <c:pt idx="8237">
                  <c:v>45.568400000000011</c:v>
                </c:pt>
                <c:pt idx="8238">
                  <c:v>45.568400000000011</c:v>
                </c:pt>
                <c:pt idx="8239">
                  <c:v>45.568400000000011</c:v>
                </c:pt>
                <c:pt idx="8240">
                  <c:v>45.568400000000011</c:v>
                </c:pt>
                <c:pt idx="8241">
                  <c:v>45.568400000000011</c:v>
                </c:pt>
                <c:pt idx="8242">
                  <c:v>45.568400000000011</c:v>
                </c:pt>
                <c:pt idx="8243">
                  <c:v>45.568400000000011</c:v>
                </c:pt>
                <c:pt idx="8244">
                  <c:v>45.568400000000011</c:v>
                </c:pt>
                <c:pt idx="8245">
                  <c:v>45.568400000000011</c:v>
                </c:pt>
                <c:pt idx="8246">
                  <c:v>45.568400000000011</c:v>
                </c:pt>
                <c:pt idx="8247">
                  <c:v>45.568400000000011</c:v>
                </c:pt>
                <c:pt idx="8248">
                  <c:v>45.568400000000011</c:v>
                </c:pt>
                <c:pt idx="8249">
                  <c:v>45.568400000000011</c:v>
                </c:pt>
                <c:pt idx="8250">
                  <c:v>45.568400000000011</c:v>
                </c:pt>
                <c:pt idx="8251">
                  <c:v>45.568400000000011</c:v>
                </c:pt>
                <c:pt idx="8252">
                  <c:v>45.568400000000011</c:v>
                </c:pt>
                <c:pt idx="8253">
                  <c:v>45.568400000000011</c:v>
                </c:pt>
                <c:pt idx="8254">
                  <c:v>45.568400000000011</c:v>
                </c:pt>
                <c:pt idx="8255">
                  <c:v>45.568400000000011</c:v>
                </c:pt>
                <c:pt idx="8256">
                  <c:v>45.568400000000011</c:v>
                </c:pt>
                <c:pt idx="8257">
                  <c:v>45.568400000000011</c:v>
                </c:pt>
                <c:pt idx="8258">
                  <c:v>45.568400000000011</c:v>
                </c:pt>
                <c:pt idx="8259">
                  <c:v>45.568400000000011</c:v>
                </c:pt>
                <c:pt idx="8260">
                  <c:v>45.568400000000011</c:v>
                </c:pt>
                <c:pt idx="8261">
                  <c:v>45.568400000000011</c:v>
                </c:pt>
                <c:pt idx="8262">
                  <c:v>45.568400000000011</c:v>
                </c:pt>
                <c:pt idx="8263">
                  <c:v>45.568400000000011</c:v>
                </c:pt>
                <c:pt idx="8264">
                  <c:v>45.568400000000011</c:v>
                </c:pt>
                <c:pt idx="8265">
                  <c:v>45.568400000000011</c:v>
                </c:pt>
                <c:pt idx="8266">
                  <c:v>45.568400000000011</c:v>
                </c:pt>
                <c:pt idx="8267">
                  <c:v>45.568400000000011</c:v>
                </c:pt>
                <c:pt idx="8268">
                  <c:v>45.568400000000011</c:v>
                </c:pt>
                <c:pt idx="8269">
                  <c:v>45.568400000000011</c:v>
                </c:pt>
                <c:pt idx="8270">
                  <c:v>45.568400000000011</c:v>
                </c:pt>
                <c:pt idx="8271">
                  <c:v>45.568400000000011</c:v>
                </c:pt>
                <c:pt idx="8272">
                  <c:v>45.568400000000011</c:v>
                </c:pt>
                <c:pt idx="8273">
                  <c:v>45.568400000000011</c:v>
                </c:pt>
                <c:pt idx="8274">
                  <c:v>45.568400000000011</c:v>
                </c:pt>
                <c:pt idx="8275">
                  <c:v>45.568400000000011</c:v>
                </c:pt>
                <c:pt idx="8276">
                  <c:v>45.568400000000011</c:v>
                </c:pt>
                <c:pt idx="8277">
                  <c:v>45.568400000000011</c:v>
                </c:pt>
                <c:pt idx="8278">
                  <c:v>45.568400000000011</c:v>
                </c:pt>
                <c:pt idx="8279">
                  <c:v>45.568400000000011</c:v>
                </c:pt>
                <c:pt idx="8280">
                  <c:v>45.568400000000011</c:v>
                </c:pt>
                <c:pt idx="8281">
                  <c:v>45.568400000000011</c:v>
                </c:pt>
                <c:pt idx="8282">
                  <c:v>45.568400000000011</c:v>
                </c:pt>
                <c:pt idx="8283">
                  <c:v>45.568400000000011</c:v>
                </c:pt>
                <c:pt idx="8284">
                  <c:v>45.568400000000011</c:v>
                </c:pt>
                <c:pt idx="8285">
                  <c:v>45.568400000000011</c:v>
                </c:pt>
                <c:pt idx="8286">
                  <c:v>45.568400000000011</c:v>
                </c:pt>
                <c:pt idx="8287">
                  <c:v>45.578499999999998</c:v>
                </c:pt>
                <c:pt idx="8288">
                  <c:v>45.578499999999998</c:v>
                </c:pt>
                <c:pt idx="8289">
                  <c:v>45.578499999999998</c:v>
                </c:pt>
                <c:pt idx="8290">
                  <c:v>45.578499999999998</c:v>
                </c:pt>
                <c:pt idx="8291">
                  <c:v>45.578499999999998</c:v>
                </c:pt>
                <c:pt idx="8292">
                  <c:v>45.578499999999998</c:v>
                </c:pt>
                <c:pt idx="8293">
                  <c:v>45.578499999999998</c:v>
                </c:pt>
                <c:pt idx="8294">
                  <c:v>45.578499999999998</c:v>
                </c:pt>
                <c:pt idx="8295">
                  <c:v>45.578499999999998</c:v>
                </c:pt>
                <c:pt idx="8296">
                  <c:v>45.578499999999998</c:v>
                </c:pt>
                <c:pt idx="8297">
                  <c:v>45.578499999999998</c:v>
                </c:pt>
                <c:pt idx="8298">
                  <c:v>45.578499999999998</c:v>
                </c:pt>
                <c:pt idx="8299">
                  <c:v>45.578499999999998</c:v>
                </c:pt>
                <c:pt idx="8300">
                  <c:v>45.578499999999998</c:v>
                </c:pt>
                <c:pt idx="8301">
                  <c:v>45.578499999999998</c:v>
                </c:pt>
                <c:pt idx="8302">
                  <c:v>45.578499999999998</c:v>
                </c:pt>
                <c:pt idx="8303">
                  <c:v>45.578499999999998</c:v>
                </c:pt>
                <c:pt idx="8304">
                  <c:v>45.578499999999998</c:v>
                </c:pt>
                <c:pt idx="8305">
                  <c:v>45.578499999999998</c:v>
                </c:pt>
                <c:pt idx="8306">
                  <c:v>45.578499999999998</c:v>
                </c:pt>
                <c:pt idx="8307">
                  <c:v>45.578499999999998</c:v>
                </c:pt>
                <c:pt idx="8308">
                  <c:v>45.578499999999998</c:v>
                </c:pt>
                <c:pt idx="8309">
                  <c:v>45.578499999999998</c:v>
                </c:pt>
                <c:pt idx="8310">
                  <c:v>45.578499999999998</c:v>
                </c:pt>
                <c:pt idx="8311">
                  <c:v>45.578499999999998</c:v>
                </c:pt>
                <c:pt idx="8312">
                  <c:v>45.578499999999998</c:v>
                </c:pt>
                <c:pt idx="8313">
                  <c:v>45.578499999999998</c:v>
                </c:pt>
                <c:pt idx="8314">
                  <c:v>45.578499999999998</c:v>
                </c:pt>
                <c:pt idx="8315">
                  <c:v>45.578499999999998</c:v>
                </c:pt>
                <c:pt idx="8316">
                  <c:v>45.578499999999998</c:v>
                </c:pt>
                <c:pt idx="8317">
                  <c:v>45.578499999999998</c:v>
                </c:pt>
                <c:pt idx="8318">
                  <c:v>45.578499999999998</c:v>
                </c:pt>
                <c:pt idx="8319">
                  <c:v>45.578499999999998</c:v>
                </c:pt>
                <c:pt idx="8320">
                  <c:v>45.578499999999998</c:v>
                </c:pt>
                <c:pt idx="8321">
                  <c:v>45.578499999999998</c:v>
                </c:pt>
                <c:pt idx="8322">
                  <c:v>45.578499999999998</c:v>
                </c:pt>
                <c:pt idx="8323">
                  <c:v>45.578499999999998</c:v>
                </c:pt>
                <c:pt idx="8324">
                  <c:v>45.578499999999998</c:v>
                </c:pt>
                <c:pt idx="8325">
                  <c:v>45.578499999999998</c:v>
                </c:pt>
                <c:pt idx="8326">
                  <c:v>45.578499999999998</c:v>
                </c:pt>
                <c:pt idx="8327">
                  <c:v>45.578499999999998</c:v>
                </c:pt>
                <c:pt idx="8328">
                  <c:v>45.578499999999998</c:v>
                </c:pt>
                <c:pt idx="8329">
                  <c:v>45.578499999999998</c:v>
                </c:pt>
                <c:pt idx="8330">
                  <c:v>45.578499999999998</c:v>
                </c:pt>
                <c:pt idx="8331">
                  <c:v>45.578499999999998</c:v>
                </c:pt>
                <c:pt idx="8332">
                  <c:v>45.578499999999998</c:v>
                </c:pt>
                <c:pt idx="8333">
                  <c:v>45.578499999999998</c:v>
                </c:pt>
                <c:pt idx="8334">
                  <c:v>45.578499999999998</c:v>
                </c:pt>
                <c:pt idx="8335">
                  <c:v>45.578499999999998</c:v>
                </c:pt>
                <c:pt idx="8336">
                  <c:v>45.578499999999998</c:v>
                </c:pt>
                <c:pt idx="8337">
                  <c:v>45.578499999999998</c:v>
                </c:pt>
                <c:pt idx="8338">
                  <c:v>45.578499999999998</c:v>
                </c:pt>
                <c:pt idx="8339">
                  <c:v>45.588700000000003</c:v>
                </c:pt>
                <c:pt idx="8340">
                  <c:v>45.588700000000003</c:v>
                </c:pt>
                <c:pt idx="8341">
                  <c:v>45.588700000000003</c:v>
                </c:pt>
                <c:pt idx="8342">
                  <c:v>45.588700000000003</c:v>
                </c:pt>
                <c:pt idx="8343">
                  <c:v>45.588700000000003</c:v>
                </c:pt>
                <c:pt idx="8344">
                  <c:v>45.588700000000003</c:v>
                </c:pt>
                <c:pt idx="8345">
                  <c:v>45.588700000000003</c:v>
                </c:pt>
                <c:pt idx="8346">
                  <c:v>45.588700000000003</c:v>
                </c:pt>
                <c:pt idx="8347">
                  <c:v>45.588700000000003</c:v>
                </c:pt>
                <c:pt idx="8348">
                  <c:v>45.588700000000003</c:v>
                </c:pt>
                <c:pt idx="8349">
                  <c:v>45.588700000000003</c:v>
                </c:pt>
                <c:pt idx="8350">
                  <c:v>45.588700000000003</c:v>
                </c:pt>
                <c:pt idx="8351">
                  <c:v>45.588700000000003</c:v>
                </c:pt>
                <c:pt idx="8352">
                  <c:v>45.588700000000003</c:v>
                </c:pt>
                <c:pt idx="8353">
                  <c:v>45.588700000000003</c:v>
                </c:pt>
                <c:pt idx="8354">
                  <c:v>45.588700000000003</c:v>
                </c:pt>
                <c:pt idx="8355">
                  <c:v>45.588700000000003</c:v>
                </c:pt>
                <c:pt idx="8356">
                  <c:v>45.588700000000003</c:v>
                </c:pt>
                <c:pt idx="8357">
                  <c:v>45.588700000000003</c:v>
                </c:pt>
                <c:pt idx="8358">
                  <c:v>45.588700000000003</c:v>
                </c:pt>
                <c:pt idx="8359">
                  <c:v>45.588700000000003</c:v>
                </c:pt>
                <c:pt idx="8360">
                  <c:v>45.588700000000003</c:v>
                </c:pt>
                <c:pt idx="8361">
                  <c:v>45.588700000000003</c:v>
                </c:pt>
                <c:pt idx="8362">
                  <c:v>45.588700000000003</c:v>
                </c:pt>
                <c:pt idx="8363">
                  <c:v>45.588700000000003</c:v>
                </c:pt>
                <c:pt idx="8364">
                  <c:v>45.588700000000003</c:v>
                </c:pt>
                <c:pt idx="8365">
                  <c:v>45.588700000000003</c:v>
                </c:pt>
                <c:pt idx="8366">
                  <c:v>45.588700000000003</c:v>
                </c:pt>
                <c:pt idx="8367">
                  <c:v>45.588700000000003</c:v>
                </c:pt>
                <c:pt idx="8368">
                  <c:v>45.588700000000003</c:v>
                </c:pt>
                <c:pt idx="8369">
                  <c:v>45.588700000000003</c:v>
                </c:pt>
                <c:pt idx="8370">
                  <c:v>45.588700000000003</c:v>
                </c:pt>
                <c:pt idx="8371">
                  <c:v>45.588700000000003</c:v>
                </c:pt>
                <c:pt idx="8372">
                  <c:v>45.588700000000003</c:v>
                </c:pt>
                <c:pt idx="8373">
                  <c:v>45.588700000000003</c:v>
                </c:pt>
                <c:pt idx="8374">
                  <c:v>45.588700000000003</c:v>
                </c:pt>
                <c:pt idx="8375">
                  <c:v>45.588700000000003</c:v>
                </c:pt>
                <c:pt idx="8376">
                  <c:v>45.588700000000003</c:v>
                </c:pt>
                <c:pt idx="8377">
                  <c:v>45.588700000000003</c:v>
                </c:pt>
                <c:pt idx="8378">
                  <c:v>45.588700000000003</c:v>
                </c:pt>
                <c:pt idx="8379">
                  <c:v>45.588700000000003</c:v>
                </c:pt>
                <c:pt idx="8380">
                  <c:v>45.588700000000003</c:v>
                </c:pt>
                <c:pt idx="8381">
                  <c:v>45.588700000000003</c:v>
                </c:pt>
                <c:pt idx="8382">
                  <c:v>45.588700000000003</c:v>
                </c:pt>
                <c:pt idx="8383">
                  <c:v>45.588700000000003</c:v>
                </c:pt>
                <c:pt idx="8384">
                  <c:v>45.588700000000003</c:v>
                </c:pt>
                <c:pt idx="8385">
                  <c:v>45.588700000000003</c:v>
                </c:pt>
                <c:pt idx="8386">
                  <c:v>45.588700000000003</c:v>
                </c:pt>
                <c:pt idx="8387">
                  <c:v>45.588700000000003</c:v>
                </c:pt>
                <c:pt idx="8388">
                  <c:v>45.588700000000003</c:v>
                </c:pt>
                <c:pt idx="8389">
                  <c:v>45.588700000000003</c:v>
                </c:pt>
                <c:pt idx="8390">
                  <c:v>45.588700000000003</c:v>
                </c:pt>
                <c:pt idx="8391">
                  <c:v>45.588700000000003</c:v>
                </c:pt>
                <c:pt idx="8392">
                  <c:v>45.588700000000003</c:v>
                </c:pt>
                <c:pt idx="8393">
                  <c:v>45.588700000000003</c:v>
                </c:pt>
                <c:pt idx="8394">
                  <c:v>45.588700000000003</c:v>
                </c:pt>
                <c:pt idx="8395">
                  <c:v>45.588700000000003</c:v>
                </c:pt>
                <c:pt idx="8396">
                  <c:v>45.588700000000003</c:v>
                </c:pt>
                <c:pt idx="8397">
                  <c:v>45.588700000000003</c:v>
                </c:pt>
                <c:pt idx="8398">
                  <c:v>45.588700000000003</c:v>
                </c:pt>
                <c:pt idx="8399">
                  <c:v>45.588700000000003</c:v>
                </c:pt>
                <c:pt idx="8400">
                  <c:v>45.588700000000003</c:v>
                </c:pt>
                <c:pt idx="8401">
                  <c:v>45.588700000000003</c:v>
                </c:pt>
                <c:pt idx="8402">
                  <c:v>45.588700000000003</c:v>
                </c:pt>
                <c:pt idx="8403">
                  <c:v>45.588700000000003</c:v>
                </c:pt>
                <c:pt idx="8404">
                  <c:v>45.588700000000003</c:v>
                </c:pt>
                <c:pt idx="8405">
                  <c:v>45.588700000000003</c:v>
                </c:pt>
                <c:pt idx="8406">
                  <c:v>45.588700000000003</c:v>
                </c:pt>
                <c:pt idx="8407">
                  <c:v>45.588700000000003</c:v>
                </c:pt>
                <c:pt idx="8408">
                  <c:v>45.588700000000003</c:v>
                </c:pt>
                <c:pt idx="8409">
                  <c:v>45.588700000000003</c:v>
                </c:pt>
                <c:pt idx="8410">
                  <c:v>45.588700000000003</c:v>
                </c:pt>
                <c:pt idx="8411">
                  <c:v>45.588700000000003</c:v>
                </c:pt>
                <c:pt idx="8412">
                  <c:v>45.588700000000003</c:v>
                </c:pt>
                <c:pt idx="8413">
                  <c:v>45.588700000000003</c:v>
                </c:pt>
                <c:pt idx="8414">
                  <c:v>45.588700000000003</c:v>
                </c:pt>
                <c:pt idx="8415">
                  <c:v>45.588700000000003</c:v>
                </c:pt>
                <c:pt idx="8416">
                  <c:v>45.588700000000003</c:v>
                </c:pt>
                <c:pt idx="8417">
                  <c:v>45.588700000000003</c:v>
                </c:pt>
                <c:pt idx="8418">
                  <c:v>45.588700000000003</c:v>
                </c:pt>
                <c:pt idx="8419">
                  <c:v>45.588700000000003</c:v>
                </c:pt>
                <c:pt idx="8420">
                  <c:v>45.588700000000003</c:v>
                </c:pt>
                <c:pt idx="8421">
                  <c:v>45.588700000000003</c:v>
                </c:pt>
                <c:pt idx="8422">
                  <c:v>45.588700000000003</c:v>
                </c:pt>
                <c:pt idx="8423">
                  <c:v>45.588700000000003</c:v>
                </c:pt>
                <c:pt idx="8424">
                  <c:v>45.588700000000003</c:v>
                </c:pt>
                <c:pt idx="8425">
                  <c:v>45.588700000000003</c:v>
                </c:pt>
                <c:pt idx="8426">
                  <c:v>45.588700000000003</c:v>
                </c:pt>
                <c:pt idx="8427">
                  <c:v>45.588700000000003</c:v>
                </c:pt>
                <c:pt idx="8428">
                  <c:v>45.588700000000003</c:v>
                </c:pt>
                <c:pt idx="8429">
                  <c:v>45.588700000000003</c:v>
                </c:pt>
                <c:pt idx="8430">
                  <c:v>45.588700000000003</c:v>
                </c:pt>
                <c:pt idx="8431">
                  <c:v>45.588700000000003</c:v>
                </c:pt>
                <c:pt idx="8432">
                  <c:v>45.588700000000003</c:v>
                </c:pt>
                <c:pt idx="8433">
                  <c:v>45.588700000000003</c:v>
                </c:pt>
                <c:pt idx="8434">
                  <c:v>45.588700000000003</c:v>
                </c:pt>
                <c:pt idx="8435">
                  <c:v>45.588700000000003</c:v>
                </c:pt>
                <c:pt idx="8436">
                  <c:v>45.588700000000003</c:v>
                </c:pt>
                <c:pt idx="8437">
                  <c:v>45.588700000000003</c:v>
                </c:pt>
                <c:pt idx="8438">
                  <c:v>45.588700000000003</c:v>
                </c:pt>
                <c:pt idx="8439">
                  <c:v>45.588700000000003</c:v>
                </c:pt>
                <c:pt idx="8440">
                  <c:v>45.588700000000003</c:v>
                </c:pt>
                <c:pt idx="8441">
                  <c:v>45.588700000000003</c:v>
                </c:pt>
                <c:pt idx="8442">
                  <c:v>45.5989</c:v>
                </c:pt>
                <c:pt idx="8443">
                  <c:v>45.5989</c:v>
                </c:pt>
                <c:pt idx="8444">
                  <c:v>45.5989</c:v>
                </c:pt>
                <c:pt idx="8445">
                  <c:v>45.5989</c:v>
                </c:pt>
                <c:pt idx="8446">
                  <c:v>45.5989</c:v>
                </c:pt>
                <c:pt idx="8447">
                  <c:v>45.5989</c:v>
                </c:pt>
                <c:pt idx="8448">
                  <c:v>45.5989</c:v>
                </c:pt>
                <c:pt idx="8449">
                  <c:v>45.5989</c:v>
                </c:pt>
                <c:pt idx="8450">
                  <c:v>45.5989</c:v>
                </c:pt>
                <c:pt idx="8451">
                  <c:v>45.5989</c:v>
                </c:pt>
                <c:pt idx="8452">
                  <c:v>45.5989</c:v>
                </c:pt>
                <c:pt idx="8453">
                  <c:v>45.5989</c:v>
                </c:pt>
                <c:pt idx="8454">
                  <c:v>45.5989</c:v>
                </c:pt>
                <c:pt idx="8455">
                  <c:v>45.5989</c:v>
                </c:pt>
                <c:pt idx="8456">
                  <c:v>45.5989</c:v>
                </c:pt>
                <c:pt idx="8457">
                  <c:v>45.5989</c:v>
                </c:pt>
                <c:pt idx="8458">
                  <c:v>45.5989</c:v>
                </c:pt>
                <c:pt idx="8459">
                  <c:v>45.5989</c:v>
                </c:pt>
                <c:pt idx="8460">
                  <c:v>45.5989</c:v>
                </c:pt>
                <c:pt idx="8461">
                  <c:v>45.5989</c:v>
                </c:pt>
                <c:pt idx="8462">
                  <c:v>45.5989</c:v>
                </c:pt>
                <c:pt idx="8463">
                  <c:v>45.5989</c:v>
                </c:pt>
                <c:pt idx="8464">
                  <c:v>45.5989</c:v>
                </c:pt>
                <c:pt idx="8465">
                  <c:v>45.5989</c:v>
                </c:pt>
                <c:pt idx="8466">
                  <c:v>45.5989</c:v>
                </c:pt>
                <c:pt idx="8467">
                  <c:v>45.5989</c:v>
                </c:pt>
                <c:pt idx="8468">
                  <c:v>45.5989</c:v>
                </c:pt>
                <c:pt idx="8469">
                  <c:v>45.5989</c:v>
                </c:pt>
                <c:pt idx="8470">
                  <c:v>45.5989</c:v>
                </c:pt>
                <c:pt idx="8471">
                  <c:v>45.5989</c:v>
                </c:pt>
                <c:pt idx="8472">
                  <c:v>45.5989</c:v>
                </c:pt>
                <c:pt idx="8473">
                  <c:v>45.5989</c:v>
                </c:pt>
                <c:pt idx="8474">
                  <c:v>45.5989</c:v>
                </c:pt>
                <c:pt idx="8475">
                  <c:v>45.5989</c:v>
                </c:pt>
                <c:pt idx="8476">
                  <c:v>45.5989</c:v>
                </c:pt>
                <c:pt idx="8477">
                  <c:v>45.5989</c:v>
                </c:pt>
                <c:pt idx="8478">
                  <c:v>45.5989</c:v>
                </c:pt>
                <c:pt idx="8479">
                  <c:v>45.5989</c:v>
                </c:pt>
                <c:pt idx="8480">
                  <c:v>45.5989</c:v>
                </c:pt>
                <c:pt idx="8481">
                  <c:v>45.5989</c:v>
                </c:pt>
                <c:pt idx="8482">
                  <c:v>45.5989</c:v>
                </c:pt>
                <c:pt idx="8483">
                  <c:v>45.5989</c:v>
                </c:pt>
                <c:pt idx="8484">
                  <c:v>45.5989</c:v>
                </c:pt>
                <c:pt idx="8485">
                  <c:v>45.5989</c:v>
                </c:pt>
                <c:pt idx="8486">
                  <c:v>45.5989</c:v>
                </c:pt>
                <c:pt idx="8487">
                  <c:v>45.5989</c:v>
                </c:pt>
                <c:pt idx="8488">
                  <c:v>45.5989</c:v>
                </c:pt>
                <c:pt idx="8489">
                  <c:v>45.5989</c:v>
                </c:pt>
                <c:pt idx="8490">
                  <c:v>45.5989</c:v>
                </c:pt>
                <c:pt idx="8491">
                  <c:v>45.5989</c:v>
                </c:pt>
                <c:pt idx="8492">
                  <c:v>45.5989</c:v>
                </c:pt>
                <c:pt idx="8493">
                  <c:v>45.5989</c:v>
                </c:pt>
                <c:pt idx="8494">
                  <c:v>45.5989</c:v>
                </c:pt>
                <c:pt idx="8495">
                  <c:v>45.5989</c:v>
                </c:pt>
                <c:pt idx="8496">
                  <c:v>45.5989</c:v>
                </c:pt>
                <c:pt idx="8497">
                  <c:v>45.5989</c:v>
                </c:pt>
                <c:pt idx="8498">
                  <c:v>45.5989</c:v>
                </c:pt>
                <c:pt idx="8499">
                  <c:v>45.5989</c:v>
                </c:pt>
                <c:pt idx="8500">
                  <c:v>45.5989</c:v>
                </c:pt>
                <c:pt idx="8501">
                  <c:v>45.5989</c:v>
                </c:pt>
                <c:pt idx="8502">
                  <c:v>45.5989</c:v>
                </c:pt>
                <c:pt idx="8503">
                  <c:v>45.5989</c:v>
                </c:pt>
                <c:pt idx="8504">
                  <c:v>45.5989</c:v>
                </c:pt>
                <c:pt idx="8505">
                  <c:v>45.5989</c:v>
                </c:pt>
                <c:pt idx="8506">
                  <c:v>45.5989</c:v>
                </c:pt>
                <c:pt idx="8507">
                  <c:v>45.5989</c:v>
                </c:pt>
                <c:pt idx="8508">
                  <c:v>45.5989</c:v>
                </c:pt>
                <c:pt idx="8509">
                  <c:v>45.5989</c:v>
                </c:pt>
                <c:pt idx="8510">
                  <c:v>45.5989</c:v>
                </c:pt>
                <c:pt idx="8511">
                  <c:v>45.5989</c:v>
                </c:pt>
                <c:pt idx="8512">
                  <c:v>45.5989</c:v>
                </c:pt>
                <c:pt idx="8513">
                  <c:v>45.5989</c:v>
                </c:pt>
                <c:pt idx="8514">
                  <c:v>45.5989</c:v>
                </c:pt>
                <c:pt idx="8515">
                  <c:v>45.5989</c:v>
                </c:pt>
                <c:pt idx="8516">
                  <c:v>45.5989</c:v>
                </c:pt>
                <c:pt idx="8517">
                  <c:v>45.5989</c:v>
                </c:pt>
                <c:pt idx="8518">
                  <c:v>45.5989</c:v>
                </c:pt>
                <c:pt idx="8519">
                  <c:v>45.5989</c:v>
                </c:pt>
                <c:pt idx="8520">
                  <c:v>45.5989</c:v>
                </c:pt>
                <c:pt idx="8521">
                  <c:v>45.5989</c:v>
                </c:pt>
                <c:pt idx="8522">
                  <c:v>45.5989</c:v>
                </c:pt>
                <c:pt idx="8523">
                  <c:v>45.5989</c:v>
                </c:pt>
                <c:pt idx="8524">
                  <c:v>45.5989</c:v>
                </c:pt>
                <c:pt idx="8525">
                  <c:v>45.5989</c:v>
                </c:pt>
                <c:pt idx="8526">
                  <c:v>45.5989</c:v>
                </c:pt>
                <c:pt idx="8527">
                  <c:v>45.5989</c:v>
                </c:pt>
                <c:pt idx="8528">
                  <c:v>45.5989</c:v>
                </c:pt>
                <c:pt idx="8529">
                  <c:v>45.5989</c:v>
                </c:pt>
                <c:pt idx="8530">
                  <c:v>45.5989</c:v>
                </c:pt>
                <c:pt idx="8531">
                  <c:v>45.5989</c:v>
                </c:pt>
                <c:pt idx="8532">
                  <c:v>45.5989</c:v>
                </c:pt>
                <c:pt idx="8533">
                  <c:v>45.5989</c:v>
                </c:pt>
                <c:pt idx="8534">
                  <c:v>45.5989</c:v>
                </c:pt>
                <c:pt idx="8535">
                  <c:v>45.5989</c:v>
                </c:pt>
                <c:pt idx="8536">
                  <c:v>45.5989</c:v>
                </c:pt>
                <c:pt idx="8537">
                  <c:v>45.5989</c:v>
                </c:pt>
                <c:pt idx="8538">
                  <c:v>45.5989</c:v>
                </c:pt>
                <c:pt idx="8539">
                  <c:v>45.5989</c:v>
                </c:pt>
                <c:pt idx="8540">
                  <c:v>45.5989</c:v>
                </c:pt>
                <c:pt idx="8541">
                  <c:v>45.609699999999997</c:v>
                </c:pt>
                <c:pt idx="8542">
                  <c:v>45.609699999999997</c:v>
                </c:pt>
                <c:pt idx="8543">
                  <c:v>45.609699999999997</c:v>
                </c:pt>
                <c:pt idx="8544">
                  <c:v>45.609699999999997</c:v>
                </c:pt>
                <c:pt idx="8545">
                  <c:v>45.609699999999997</c:v>
                </c:pt>
                <c:pt idx="8546">
                  <c:v>45.609699999999997</c:v>
                </c:pt>
                <c:pt idx="8547">
                  <c:v>45.609699999999997</c:v>
                </c:pt>
                <c:pt idx="8548">
                  <c:v>45.609699999999997</c:v>
                </c:pt>
                <c:pt idx="8549">
                  <c:v>45.609699999999997</c:v>
                </c:pt>
                <c:pt idx="8550">
                  <c:v>45.609699999999997</c:v>
                </c:pt>
                <c:pt idx="8551">
                  <c:v>45.609699999999997</c:v>
                </c:pt>
                <c:pt idx="8552">
                  <c:v>45.609699999999997</c:v>
                </c:pt>
                <c:pt idx="8553">
                  <c:v>45.609699999999997</c:v>
                </c:pt>
                <c:pt idx="8554">
                  <c:v>45.609699999999997</c:v>
                </c:pt>
                <c:pt idx="8555">
                  <c:v>45.609699999999997</c:v>
                </c:pt>
                <c:pt idx="8556">
                  <c:v>45.609699999999997</c:v>
                </c:pt>
                <c:pt idx="8557">
                  <c:v>45.609699999999997</c:v>
                </c:pt>
                <c:pt idx="8558">
                  <c:v>45.609699999999997</c:v>
                </c:pt>
                <c:pt idx="8559">
                  <c:v>45.609699999999997</c:v>
                </c:pt>
                <c:pt idx="8560">
                  <c:v>45.609699999999997</c:v>
                </c:pt>
                <c:pt idx="8561">
                  <c:v>45.609699999999997</c:v>
                </c:pt>
                <c:pt idx="8562">
                  <c:v>45.609699999999997</c:v>
                </c:pt>
                <c:pt idx="8563">
                  <c:v>45.609699999999997</c:v>
                </c:pt>
                <c:pt idx="8564">
                  <c:v>45.609699999999997</c:v>
                </c:pt>
                <c:pt idx="8565">
                  <c:v>45.609699999999997</c:v>
                </c:pt>
                <c:pt idx="8566">
                  <c:v>45.609699999999997</c:v>
                </c:pt>
                <c:pt idx="8567">
                  <c:v>45.609699999999997</c:v>
                </c:pt>
                <c:pt idx="8568">
                  <c:v>45.609699999999997</c:v>
                </c:pt>
                <c:pt idx="8569">
                  <c:v>45.609699999999997</c:v>
                </c:pt>
                <c:pt idx="8570">
                  <c:v>45.609699999999997</c:v>
                </c:pt>
                <c:pt idx="8571">
                  <c:v>45.609699999999997</c:v>
                </c:pt>
                <c:pt idx="8572">
                  <c:v>45.609699999999997</c:v>
                </c:pt>
                <c:pt idx="8573">
                  <c:v>45.609699999999997</c:v>
                </c:pt>
                <c:pt idx="8574">
                  <c:v>45.609699999999997</c:v>
                </c:pt>
                <c:pt idx="8575">
                  <c:v>45.609699999999997</c:v>
                </c:pt>
                <c:pt idx="8576">
                  <c:v>45.609699999999997</c:v>
                </c:pt>
                <c:pt idx="8577">
                  <c:v>45.609699999999997</c:v>
                </c:pt>
                <c:pt idx="8578">
                  <c:v>45.609699999999997</c:v>
                </c:pt>
                <c:pt idx="8579">
                  <c:v>45.609699999999997</c:v>
                </c:pt>
                <c:pt idx="8580">
                  <c:v>45.609699999999997</c:v>
                </c:pt>
                <c:pt idx="8581">
                  <c:v>45.609699999999997</c:v>
                </c:pt>
                <c:pt idx="8582">
                  <c:v>45.609699999999997</c:v>
                </c:pt>
                <c:pt idx="8583">
                  <c:v>45.609699999999997</c:v>
                </c:pt>
                <c:pt idx="8584">
                  <c:v>45.609699999999997</c:v>
                </c:pt>
                <c:pt idx="8585">
                  <c:v>45.609699999999997</c:v>
                </c:pt>
                <c:pt idx="8586">
                  <c:v>45.609699999999997</c:v>
                </c:pt>
                <c:pt idx="8587">
                  <c:v>45.609699999999997</c:v>
                </c:pt>
                <c:pt idx="8588">
                  <c:v>45.609699999999997</c:v>
                </c:pt>
                <c:pt idx="8589">
                  <c:v>45.609699999999997</c:v>
                </c:pt>
                <c:pt idx="8590">
                  <c:v>45.609699999999997</c:v>
                </c:pt>
                <c:pt idx="8591">
                  <c:v>45.609699999999997</c:v>
                </c:pt>
                <c:pt idx="8592">
                  <c:v>45.609699999999997</c:v>
                </c:pt>
                <c:pt idx="8593">
                  <c:v>45.609699999999997</c:v>
                </c:pt>
                <c:pt idx="8594">
                  <c:v>45.620200000000011</c:v>
                </c:pt>
                <c:pt idx="8595">
                  <c:v>45.620200000000011</c:v>
                </c:pt>
                <c:pt idx="8596">
                  <c:v>45.620200000000011</c:v>
                </c:pt>
                <c:pt idx="8597">
                  <c:v>45.620200000000011</c:v>
                </c:pt>
                <c:pt idx="8598">
                  <c:v>45.620200000000011</c:v>
                </c:pt>
                <c:pt idx="8599">
                  <c:v>45.620200000000011</c:v>
                </c:pt>
                <c:pt idx="8600">
                  <c:v>45.620200000000011</c:v>
                </c:pt>
                <c:pt idx="8601">
                  <c:v>45.620200000000011</c:v>
                </c:pt>
                <c:pt idx="8602">
                  <c:v>45.620200000000011</c:v>
                </c:pt>
                <c:pt idx="8603">
                  <c:v>45.620200000000011</c:v>
                </c:pt>
                <c:pt idx="8604">
                  <c:v>45.620200000000011</c:v>
                </c:pt>
                <c:pt idx="8605">
                  <c:v>45.620200000000011</c:v>
                </c:pt>
                <c:pt idx="8606">
                  <c:v>45.620200000000011</c:v>
                </c:pt>
                <c:pt idx="8607">
                  <c:v>45.620200000000011</c:v>
                </c:pt>
                <c:pt idx="8608">
                  <c:v>45.620200000000011</c:v>
                </c:pt>
                <c:pt idx="8609">
                  <c:v>45.620200000000011</c:v>
                </c:pt>
                <c:pt idx="8610">
                  <c:v>45.620200000000011</c:v>
                </c:pt>
                <c:pt idx="8611">
                  <c:v>45.620200000000011</c:v>
                </c:pt>
                <c:pt idx="8612">
                  <c:v>45.620200000000011</c:v>
                </c:pt>
                <c:pt idx="8613">
                  <c:v>45.620200000000011</c:v>
                </c:pt>
                <c:pt idx="8614">
                  <c:v>45.620200000000011</c:v>
                </c:pt>
                <c:pt idx="8615">
                  <c:v>45.620200000000011</c:v>
                </c:pt>
                <c:pt idx="8616">
                  <c:v>45.620200000000011</c:v>
                </c:pt>
                <c:pt idx="8617">
                  <c:v>45.620200000000011</c:v>
                </c:pt>
                <c:pt idx="8618">
                  <c:v>45.620200000000011</c:v>
                </c:pt>
                <c:pt idx="8619">
                  <c:v>45.620200000000011</c:v>
                </c:pt>
                <c:pt idx="8620">
                  <c:v>45.620200000000011</c:v>
                </c:pt>
                <c:pt idx="8621">
                  <c:v>45.620200000000011</c:v>
                </c:pt>
                <c:pt idx="8622">
                  <c:v>45.620200000000011</c:v>
                </c:pt>
                <c:pt idx="8623">
                  <c:v>45.620200000000011</c:v>
                </c:pt>
                <c:pt idx="8624">
                  <c:v>45.620200000000011</c:v>
                </c:pt>
                <c:pt idx="8625">
                  <c:v>45.620200000000011</c:v>
                </c:pt>
                <c:pt idx="8626">
                  <c:v>45.620200000000011</c:v>
                </c:pt>
                <c:pt idx="8627">
                  <c:v>45.620200000000011</c:v>
                </c:pt>
                <c:pt idx="8628">
                  <c:v>45.620200000000011</c:v>
                </c:pt>
                <c:pt idx="8629">
                  <c:v>45.620200000000011</c:v>
                </c:pt>
                <c:pt idx="8630">
                  <c:v>45.620200000000011</c:v>
                </c:pt>
                <c:pt idx="8631">
                  <c:v>45.620200000000011</c:v>
                </c:pt>
                <c:pt idx="8632">
                  <c:v>45.620200000000011</c:v>
                </c:pt>
                <c:pt idx="8633">
                  <c:v>45.620200000000011</c:v>
                </c:pt>
                <c:pt idx="8634">
                  <c:v>45.620200000000011</c:v>
                </c:pt>
                <c:pt idx="8635">
                  <c:v>45.620200000000011</c:v>
                </c:pt>
                <c:pt idx="8636">
                  <c:v>45.620200000000011</c:v>
                </c:pt>
                <c:pt idx="8637">
                  <c:v>45.620200000000011</c:v>
                </c:pt>
                <c:pt idx="8638">
                  <c:v>45.620200000000011</c:v>
                </c:pt>
                <c:pt idx="8639">
                  <c:v>45.620200000000011</c:v>
                </c:pt>
                <c:pt idx="8640">
                  <c:v>45.620200000000011</c:v>
                </c:pt>
                <c:pt idx="8641">
                  <c:v>45.620200000000011</c:v>
                </c:pt>
                <c:pt idx="8642">
                  <c:v>45.620200000000011</c:v>
                </c:pt>
                <c:pt idx="8643">
                  <c:v>45.620200000000011</c:v>
                </c:pt>
                <c:pt idx="8644">
                  <c:v>45.620200000000011</c:v>
                </c:pt>
                <c:pt idx="8645">
                  <c:v>45.620200000000011</c:v>
                </c:pt>
                <c:pt idx="8646">
                  <c:v>45.620200000000011</c:v>
                </c:pt>
                <c:pt idx="8647">
                  <c:v>45.620200000000011</c:v>
                </c:pt>
                <c:pt idx="8648">
                  <c:v>45.620200000000011</c:v>
                </c:pt>
                <c:pt idx="8649">
                  <c:v>45.620200000000011</c:v>
                </c:pt>
                <c:pt idx="8650">
                  <c:v>45.620200000000011</c:v>
                </c:pt>
                <c:pt idx="8651">
                  <c:v>45.620200000000011</c:v>
                </c:pt>
                <c:pt idx="8652">
                  <c:v>45.620200000000011</c:v>
                </c:pt>
                <c:pt idx="8653">
                  <c:v>45.620200000000011</c:v>
                </c:pt>
                <c:pt idx="8654">
                  <c:v>45.620200000000011</c:v>
                </c:pt>
                <c:pt idx="8655">
                  <c:v>45.620200000000011</c:v>
                </c:pt>
                <c:pt idx="8656">
                  <c:v>45.620200000000011</c:v>
                </c:pt>
                <c:pt idx="8657">
                  <c:v>45.620200000000011</c:v>
                </c:pt>
                <c:pt idx="8658">
                  <c:v>45.620200000000011</c:v>
                </c:pt>
                <c:pt idx="8659">
                  <c:v>45.620200000000011</c:v>
                </c:pt>
                <c:pt idx="8660">
                  <c:v>45.620200000000011</c:v>
                </c:pt>
                <c:pt idx="8661">
                  <c:v>45.620200000000011</c:v>
                </c:pt>
                <c:pt idx="8662">
                  <c:v>45.620200000000011</c:v>
                </c:pt>
                <c:pt idx="8663">
                  <c:v>45.620200000000011</c:v>
                </c:pt>
                <c:pt idx="8664">
                  <c:v>45.620200000000011</c:v>
                </c:pt>
                <c:pt idx="8665">
                  <c:v>45.620200000000011</c:v>
                </c:pt>
                <c:pt idx="8666">
                  <c:v>45.620200000000011</c:v>
                </c:pt>
                <c:pt idx="8667">
                  <c:v>45.620200000000011</c:v>
                </c:pt>
                <c:pt idx="8668">
                  <c:v>45.620200000000011</c:v>
                </c:pt>
                <c:pt idx="8669">
                  <c:v>45.620200000000011</c:v>
                </c:pt>
                <c:pt idx="8670">
                  <c:v>45.620200000000011</c:v>
                </c:pt>
                <c:pt idx="8671">
                  <c:v>45.620200000000011</c:v>
                </c:pt>
                <c:pt idx="8672">
                  <c:v>45.620200000000011</c:v>
                </c:pt>
                <c:pt idx="8673">
                  <c:v>45.620200000000011</c:v>
                </c:pt>
                <c:pt idx="8674">
                  <c:v>45.620200000000011</c:v>
                </c:pt>
                <c:pt idx="8675">
                  <c:v>45.620200000000011</c:v>
                </c:pt>
                <c:pt idx="8676">
                  <c:v>45.620200000000011</c:v>
                </c:pt>
                <c:pt idx="8677">
                  <c:v>45.620200000000011</c:v>
                </c:pt>
                <c:pt idx="8678">
                  <c:v>45.620200000000011</c:v>
                </c:pt>
                <c:pt idx="8679">
                  <c:v>45.631</c:v>
                </c:pt>
                <c:pt idx="8680">
                  <c:v>45.631</c:v>
                </c:pt>
                <c:pt idx="8681">
                  <c:v>45.631</c:v>
                </c:pt>
                <c:pt idx="8682">
                  <c:v>45.631</c:v>
                </c:pt>
                <c:pt idx="8683">
                  <c:v>45.631</c:v>
                </c:pt>
                <c:pt idx="8684">
                  <c:v>45.631</c:v>
                </c:pt>
                <c:pt idx="8685">
                  <c:v>45.631</c:v>
                </c:pt>
                <c:pt idx="8686">
                  <c:v>45.631</c:v>
                </c:pt>
                <c:pt idx="8687">
                  <c:v>45.631</c:v>
                </c:pt>
                <c:pt idx="8688">
                  <c:v>45.631</c:v>
                </c:pt>
                <c:pt idx="8689">
                  <c:v>45.631</c:v>
                </c:pt>
                <c:pt idx="8690">
                  <c:v>45.631</c:v>
                </c:pt>
                <c:pt idx="8691">
                  <c:v>45.631</c:v>
                </c:pt>
                <c:pt idx="8692">
                  <c:v>45.631</c:v>
                </c:pt>
                <c:pt idx="8693">
                  <c:v>45.631</c:v>
                </c:pt>
                <c:pt idx="8694">
                  <c:v>45.631</c:v>
                </c:pt>
                <c:pt idx="8695">
                  <c:v>45.631</c:v>
                </c:pt>
                <c:pt idx="8696">
                  <c:v>45.631</c:v>
                </c:pt>
                <c:pt idx="8697">
                  <c:v>45.631</c:v>
                </c:pt>
                <c:pt idx="8698">
                  <c:v>45.631</c:v>
                </c:pt>
                <c:pt idx="8699">
                  <c:v>45.631</c:v>
                </c:pt>
                <c:pt idx="8700">
                  <c:v>45.631</c:v>
                </c:pt>
                <c:pt idx="8701">
                  <c:v>45.631</c:v>
                </c:pt>
                <c:pt idx="8702">
                  <c:v>45.631</c:v>
                </c:pt>
                <c:pt idx="8703">
                  <c:v>45.631</c:v>
                </c:pt>
                <c:pt idx="8704">
                  <c:v>45.631</c:v>
                </c:pt>
                <c:pt idx="8705">
                  <c:v>45.631</c:v>
                </c:pt>
                <c:pt idx="8706">
                  <c:v>45.631</c:v>
                </c:pt>
                <c:pt idx="8707">
                  <c:v>45.631</c:v>
                </c:pt>
                <c:pt idx="8708">
                  <c:v>45.631</c:v>
                </c:pt>
                <c:pt idx="8709">
                  <c:v>45.631</c:v>
                </c:pt>
                <c:pt idx="8710">
                  <c:v>45.631</c:v>
                </c:pt>
                <c:pt idx="8711">
                  <c:v>45.631</c:v>
                </c:pt>
                <c:pt idx="8712">
                  <c:v>45.631</c:v>
                </c:pt>
                <c:pt idx="8713">
                  <c:v>45.631</c:v>
                </c:pt>
                <c:pt idx="8714">
                  <c:v>45.631</c:v>
                </c:pt>
                <c:pt idx="8715">
                  <c:v>45.631</c:v>
                </c:pt>
                <c:pt idx="8716">
                  <c:v>45.631</c:v>
                </c:pt>
                <c:pt idx="8717">
                  <c:v>45.631</c:v>
                </c:pt>
                <c:pt idx="8718">
                  <c:v>45.631</c:v>
                </c:pt>
                <c:pt idx="8719">
                  <c:v>45.631</c:v>
                </c:pt>
                <c:pt idx="8720">
                  <c:v>45.631</c:v>
                </c:pt>
                <c:pt idx="8721">
                  <c:v>45.631</c:v>
                </c:pt>
                <c:pt idx="8722">
                  <c:v>45.631</c:v>
                </c:pt>
                <c:pt idx="8723">
                  <c:v>45.631</c:v>
                </c:pt>
                <c:pt idx="8724">
                  <c:v>45.631</c:v>
                </c:pt>
                <c:pt idx="8725">
                  <c:v>45.631</c:v>
                </c:pt>
                <c:pt idx="8726">
                  <c:v>45.631</c:v>
                </c:pt>
                <c:pt idx="8727">
                  <c:v>45.631</c:v>
                </c:pt>
                <c:pt idx="8728">
                  <c:v>45.631</c:v>
                </c:pt>
                <c:pt idx="8729">
                  <c:v>45.631</c:v>
                </c:pt>
                <c:pt idx="8730">
                  <c:v>45.631</c:v>
                </c:pt>
                <c:pt idx="8731">
                  <c:v>45.641000000000012</c:v>
                </c:pt>
                <c:pt idx="8732">
                  <c:v>45.641000000000012</c:v>
                </c:pt>
                <c:pt idx="8733">
                  <c:v>45.641000000000012</c:v>
                </c:pt>
                <c:pt idx="8734">
                  <c:v>45.641000000000012</c:v>
                </c:pt>
                <c:pt idx="8735">
                  <c:v>45.641000000000012</c:v>
                </c:pt>
                <c:pt idx="8736">
                  <c:v>45.641000000000012</c:v>
                </c:pt>
                <c:pt idx="8737">
                  <c:v>45.641000000000012</c:v>
                </c:pt>
                <c:pt idx="8738">
                  <c:v>45.641000000000012</c:v>
                </c:pt>
                <c:pt idx="8739">
                  <c:v>45.641000000000012</c:v>
                </c:pt>
                <c:pt idx="8740">
                  <c:v>45.641000000000012</c:v>
                </c:pt>
                <c:pt idx="8741">
                  <c:v>45.641000000000012</c:v>
                </c:pt>
                <c:pt idx="8742">
                  <c:v>45.641000000000012</c:v>
                </c:pt>
                <c:pt idx="8743">
                  <c:v>45.641000000000012</c:v>
                </c:pt>
                <c:pt idx="8744">
                  <c:v>45.641000000000012</c:v>
                </c:pt>
                <c:pt idx="8745">
                  <c:v>45.641000000000012</c:v>
                </c:pt>
                <c:pt idx="8746">
                  <c:v>45.641000000000012</c:v>
                </c:pt>
                <c:pt idx="8747">
                  <c:v>45.641000000000012</c:v>
                </c:pt>
                <c:pt idx="8748">
                  <c:v>45.641000000000012</c:v>
                </c:pt>
                <c:pt idx="8749">
                  <c:v>45.641000000000012</c:v>
                </c:pt>
                <c:pt idx="8750">
                  <c:v>45.641000000000012</c:v>
                </c:pt>
                <c:pt idx="8751">
                  <c:v>45.641000000000012</c:v>
                </c:pt>
                <c:pt idx="8752">
                  <c:v>45.641000000000012</c:v>
                </c:pt>
                <c:pt idx="8753">
                  <c:v>45.641000000000012</c:v>
                </c:pt>
                <c:pt idx="8754">
                  <c:v>45.641000000000012</c:v>
                </c:pt>
                <c:pt idx="8755">
                  <c:v>45.641000000000012</c:v>
                </c:pt>
                <c:pt idx="8756">
                  <c:v>45.641000000000012</c:v>
                </c:pt>
                <c:pt idx="8757">
                  <c:v>45.641000000000012</c:v>
                </c:pt>
                <c:pt idx="8758">
                  <c:v>45.641000000000012</c:v>
                </c:pt>
                <c:pt idx="8759">
                  <c:v>45.641000000000012</c:v>
                </c:pt>
                <c:pt idx="8760">
                  <c:v>45.641000000000012</c:v>
                </c:pt>
                <c:pt idx="8761">
                  <c:v>45.641000000000012</c:v>
                </c:pt>
                <c:pt idx="8762">
                  <c:v>45.641000000000012</c:v>
                </c:pt>
                <c:pt idx="8763">
                  <c:v>45.641000000000012</c:v>
                </c:pt>
                <c:pt idx="8764">
                  <c:v>45.641000000000012</c:v>
                </c:pt>
                <c:pt idx="8765">
                  <c:v>45.641000000000012</c:v>
                </c:pt>
                <c:pt idx="8766">
                  <c:v>45.641000000000012</c:v>
                </c:pt>
                <c:pt idx="8767">
                  <c:v>45.641000000000012</c:v>
                </c:pt>
                <c:pt idx="8768">
                  <c:v>45.641000000000012</c:v>
                </c:pt>
                <c:pt idx="8769">
                  <c:v>45.641000000000012</c:v>
                </c:pt>
                <c:pt idx="8770">
                  <c:v>45.641000000000012</c:v>
                </c:pt>
                <c:pt idx="8771">
                  <c:v>45.641000000000012</c:v>
                </c:pt>
                <c:pt idx="8772">
                  <c:v>45.641000000000012</c:v>
                </c:pt>
                <c:pt idx="8773">
                  <c:v>45.641000000000012</c:v>
                </c:pt>
                <c:pt idx="8774">
                  <c:v>45.641000000000012</c:v>
                </c:pt>
                <c:pt idx="8775">
                  <c:v>45.641000000000012</c:v>
                </c:pt>
                <c:pt idx="8776">
                  <c:v>45.641000000000012</c:v>
                </c:pt>
                <c:pt idx="8777">
                  <c:v>45.641000000000012</c:v>
                </c:pt>
                <c:pt idx="8778">
                  <c:v>45.641000000000012</c:v>
                </c:pt>
                <c:pt idx="8779">
                  <c:v>45.641000000000012</c:v>
                </c:pt>
                <c:pt idx="8780">
                  <c:v>45.641000000000012</c:v>
                </c:pt>
                <c:pt idx="8781">
                  <c:v>45.641000000000012</c:v>
                </c:pt>
                <c:pt idx="8782">
                  <c:v>45.641000000000012</c:v>
                </c:pt>
                <c:pt idx="8783">
                  <c:v>45.641000000000012</c:v>
                </c:pt>
                <c:pt idx="8784">
                  <c:v>45.641000000000012</c:v>
                </c:pt>
                <c:pt idx="8785">
                  <c:v>45.641000000000012</c:v>
                </c:pt>
                <c:pt idx="8786">
                  <c:v>45.641000000000012</c:v>
                </c:pt>
                <c:pt idx="8787">
                  <c:v>45.641000000000012</c:v>
                </c:pt>
                <c:pt idx="8788">
                  <c:v>45.641000000000012</c:v>
                </c:pt>
                <c:pt idx="8789">
                  <c:v>45.641000000000012</c:v>
                </c:pt>
                <c:pt idx="8790">
                  <c:v>45.641000000000012</c:v>
                </c:pt>
                <c:pt idx="8791">
                  <c:v>45.641000000000012</c:v>
                </c:pt>
                <c:pt idx="8792">
                  <c:v>45.641000000000012</c:v>
                </c:pt>
                <c:pt idx="8793">
                  <c:v>45.641000000000012</c:v>
                </c:pt>
                <c:pt idx="8794">
                  <c:v>45.641000000000012</c:v>
                </c:pt>
                <c:pt idx="8795">
                  <c:v>45.641000000000012</c:v>
                </c:pt>
                <c:pt idx="8796">
                  <c:v>45.641000000000012</c:v>
                </c:pt>
                <c:pt idx="8797">
                  <c:v>45.641000000000012</c:v>
                </c:pt>
                <c:pt idx="8798">
                  <c:v>45.641000000000012</c:v>
                </c:pt>
                <c:pt idx="8799">
                  <c:v>45.641000000000012</c:v>
                </c:pt>
                <c:pt idx="8800">
                  <c:v>45.641000000000012</c:v>
                </c:pt>
                <c:pt idx="8801">
                  <c:v>45.641000000000012</c:v>
                </c:pt>
                <c:pt idx="8802">
                  <c:v>45.651200000000003</c:v>
                </c:pt>
                <c:pt idx="8803">
                  <c:v>45.651200000000003</c:v>
                </c:pt>
                <c:pt idx="8804">
                  <c:v>45.651200000000003</c:v>
                </c:pt>
                <c:pt idx="8805">
                  <c:v>45.651200000000003</c:v>
                </c:pt>
                <c:pt idx="8806">
                  <c:v>45.651200000000003</c:v>
                </c:pt>
                <c:pt idx="8807">
                  <c:v>45.651200000000003</c:v>
                </c:pt>
                <c:pt idx="8808">
                  <c:v>45.651200000000003</c:v>
                </c:pt>
                <c:pt idx="8809">
                  <c:v>45.651200000000003</c:v>
                </c:pt>
                <c:pt idx="8810">
                  <c:v>45.651200000000003</c:v>
                </c:pt>
                <c:pt idx="8811">
                  <c:v>45.651200000000003</c:v>
                </c:pt>
                <c:pt idx="8812">
                  <c:v>45.651200000000003</c:v>
                </c:pt>
                <c:pt idx="8813">
                  <c:v>45.651200000000003</c:v>
                </c:pt>
                <c:pt idx="8814">
                  <c:v>45.651200000000003</c:v>
                </c:pt>
                <c:pt idx="8815">
                  <c:v>45.651200000000003</c:v>
                </c:pt>
                <c:pt idx="8816">
                  <c:v>45.651200000000003</c:v>
                </c:pt>
                <c:pt idx="8817">
                  <c:v>45.651200000000003</c:v>
                </c:pt>
                <c:pt idx="8818">
                  <c:v>45.651200000000003</c:v>
                </c:pt>
                <c:pt idx="8819">
                  <c:v>45.651200000000003</c:v>
                </c:pt>
                <c:pt idx="8820">
                  <c:v>45.651200000000003</c:v>
                </c:pt>
                <c:pt idx="8821">
                  <c:v>45.651200000000003</c:v>
                </c:pt>
                <c:pt idx="8822">
                  <c:v>45.651200000000003</c:v>
                </c:pt>
                <c:pt idx="8823">
                  <c:v>45.651200000000003</c:v>
                </c:pt>
                <c:pt idx="8824">
                  <c:v>45.651200000000003</c:v>
                </c:pt>
                <c:pt idx="8825">
                  <c:v>45.651200000000003</c:v>
                </c:pt>
                <c:pt idx="8826">
                  <c:v>45.651200000000003</c:v>
                </c:pt>
                <c:pt idx="8827">
                  <c:v>45.651200000000003</c:v>
                </c:pt>
                <c:pt idx="8828">
                  <c:v>45.651200000000003</c:v>
                </c:pt>
                <c:pt idx="8829">
                  <c:v>45.651200000000003</c:v>
                </c:pt>
                <c:pt idx="8830">
                  <c:v>45.651200000000003</c:v>
                </c:pt>
                <c:pt idx="8831">
                  <c:v>45.651200000000003</c:v>
                </c:pt>
                <c:pt idx="8832">
                  <c:v>45.651200000000003</c:v>
                </c:pt>
                <c:pt idx="8833">
                  <c:v>45.651200000000003</c:v>
                </c:pt>
                <c:pt idx="8834">
                  <c:v>45.651200000000003</c:v>
                </c:pt>
                <c:pt idx="8835">
                  <c:v>45.651200000000003</c:v>
                </c:pt>
                <c:pt idx="8836">
                  <c:v>45.651200000000003</c:v>
                </c:pt>
                <c:pt idx="8837">
                  <c:v>45.651200000000003</c:v>
                </c:pt>
                <c:pt idx="8838">
                  <c:v>45.651200000000003</c:v>
                </c:pt>
                <c:pt idx="8839">
                  <c:v>45.651200000000003</c:v>
                </c:pt>
                <c:pt idx="8840">
                  <c:v>45.651200000000003</c:v>
                </c:pt>
                <c:pt idx="8841">
                  <c:v>45.651200000000003</c:v>
                </c:pt>
                <c:pt idx="8842">
                  <c:v>45.651200000000003</c:v>
                </c:pt>
                <c:pt idx="8843">
                  <c:v>45.651200000000003</c:v>
                </c:pt>
                <c:pt idx="8844">
                  <c:v>45.661299999999997</c:v>
                </c:pt>
                <c:pt idx="8845">
                  <c:v>45.661299999999997</c:v>
                </c:pt>
                <c:pt idx="8846">
                  <c:v>45.661299999999997</c:v>
                </c:pt>
                <c:pt idx="8847">
                  <c:v>45.661299999999997</c:v>
                </c:pt>
                <c:pt idx="8848">
                  <c:v>45.661299999999997</c:v>
                </c:pt>
                <c:pt idx="8849">
                  <c:v>45.661299999999997</c:v>
                </c:pt>
                <c:pt idx="8850">
                  <c:v>45.661299999999997</c:v>
                </c:pt>
                <c:pt idx="8851">
                  <c:v>45.661299999999997</c:v>
                </c:pt>
                <c:pt idx="8852">
                  <c:v>45.661299999999997</c:v>
                </c:pt>
                <c:pt idx="8853">
                  <c:v>45.661299999999997</c:v>
                </c:pt>
                <c:pt idx="8854">
                  <c:v>45.661299999999997</c:v>
                </c:pt>
                <c:pt idx="8855">
                  <c:v>45.661299999999997</c:v>
                </c:pt>
                <c:pt idx="8856">
                  <c:v>45.661299999999997</c:v>
                </c:pt>
                <c:pt idx="8857">
                  <c:v>45.661299999999997</c:v>
                </c:pt>
                <c:pt idx="8858">
                  <c:v>45.661299999999997</c:v>
                </c:pt>
                <c:pt idx="8859">
                  <c:v>45.661299999999997</c:v>
                </c:pt>
                <c:pt idx="8860">
                  <c:v>45.661299999999997</c:v>
                </c:pt>
                <c:pt idx="8861">
                  <c:v>45.661299999999997</c:v>
                </c:pt>
                <c:pt idx="8862">
                  <c:v>45.661299999999997</c:v>
                </c:pt>
                <c:pt idx="8863">
                  <c:v>45.661299999999997</c:v>
                </c:pt>
                <c:pt idx="8864">
                  <c:v>45.661299999999997</c:v>
                </c:pt>
                <c:pt idx="8865">
                  <c:v>45.661299999999997</c:v>
                </c:pt>
                <c:pt idx="8866">
                  <c:v>45.661299999999997</c:v>
                </c:pt>
                <c:pt idx="8867">
                  <c:v>45.661299999999997</c:v>
                </c:pt>
                <c:pt idx="8868">
                  <c:v>45.661299999999997</c:v>
                </c:pt>
                <c:pt idx="8869">
                  <c:v>45.661299999999997</c:v>
                </c:pt>
                <c:pt idx="8870">
                  <c:v>45.661299999999997</c:v>
                </c:pt>
                <c:pt idx="8871">
                  <c:v>45.661299999999997</c:v>
                </c:pt>
                <c:pt idx="8872">
                  <c:v>45.661299999999997</c:v>
                </c:pt>
                <c:pt idx="8873">
                  <c:v>45.671500000000002</c:v>
                </c:pt>
                <c:pt idx="8874">
                  <c:v>45.671500000000002</c:v>
                </c:pt>
                <c:pt idx="8875">
                  <c:v>45.671500000000002</c:v>
                </c:pt>
                <c:pt idx="8876">
                  <c:v>45.671500000000002</c:v>
                </c:pt>
                <c:pt idx="8877">
                  <c:v>45.671500000000002</c:v>
                </c:pt>
                <c:pt idx="8878">
                  <c:v>45.671500000000002</c:v>
                </c:pt>
                <c:pt idx="8879">
                  <c:v>45.671500000000002</c:v>
                </c:pt>
                <c:pt idx="8880">
                  <c:v>45.671500000000002</c:v>
                </c:pt>
                <c:pt idx="8881">
                  <c:v>45.671500000000002</c:v>
                </c:pt>
                <c:pt idx="8882">
                  <c:v>45.671500000000002</c:v>
                </c:pt>
                <c:pt idx="8883">
                  <c:v>45.671500000000002</c:v>
                </c:pt>
                <c:pt idx="8884">
                  <c:v>45.671500000000002</c:v>
                </c:pt>
                <c:pt idx="8885">
                  <c:v>45.671500000000002</c:v>
                </c:pt>
                <c:pt idx="8886">
                  <c:v>45.671500000000002</c:v>
                </c:pt>
                <c:pt idx="8887">
                  <c:v>45.671500000000002</c:v>
                </c:pt>
                <c:pt idx="8888">
                  <c:v>45.671500000000002</c:v>
                </c:pt>
                <c:pt idx="8889">
                  <c:v>45.671500000000002</c:v>
                </c:pt>
                <c:pt idx="8890">
                  <c:v>45.671500000000002</c:v>
                </c:pt>
                <c:pt idx="8891">
                  <c:v>45.671500000000002</c:v>
                </c:pt>
                <c:pt idx="8892">
                  <c:v>45.671500000000002</c:v>
                </c:pt>
                <c:pt idx="8893">
                  <c:v>45.671500000000002</c:v>
                </c:pt>
                <c:pt idx="8894">
                  <c:v>45.671500000000002</c:v>
                </c:pt>
                <c:pt idx="8895">
                  <c:v>45.671500000000002</c:v>
                </c:pt>
                <c:pt idx="8896">
                  <c:v>45.671500000000002</c:v>
                </c:pt>
                <c:pt idx="8897">
                  <c:v>45.671500000000002</c:v>
                </c:pt>
                <c:pt idx="8898">
                  <c:v>45.671500000000002</c:v>
                </c:pt>
                <c:pt idx="8899">
                  <c:v>45.671500000000002</c:v>
                </c:pt>
                <c:pt idx="8900">
                  <c:v>45.671500000000002</c:v>
                </c:pt>
                <c:pt idx="8901">
                  <c:v>45.671500000000002</c:v>
                </c:pt>
                <c:pt idx="8902">
                  <c:v>45.671500000000002</c:v>
                </c:pt>
                <c:pt idx="8903">
                  <c:v>45.671500000000002</c:v>
                </c:pt>
                <c:pt idx="8904">
                  <c:v>45.671500000000002</c:v>
                </c:pt>
                <c:pt idx="8905">
                  <c:v>45.671500000000002</c:v>
                </c:pt>
                <c:pt idx="8906">
                  <c:v>45.671500000000002</c:v>
                </c:pt>
                <c:pt idx="8907">
                  <c:v>45.671500000000002</c:v>
                </c:pt>
                <c:pt idx="8908">
                  <c:v>45.671500000000002</c:v>
                </c:pt>
                <c:pt idx="8909">
                  <c:v>45.671500000000002</c:v>
                </c:pt>
                <c:pt idx="8910">
                  <c:v>45.671500000000002</c:v>
                </c:pt>
                <c:pt idx="8911">
                  <c:v>45.671500000000002</c:v>
                </c:pt>
                <c:pt idx="8912">
                  <c:v>45.671500000000002</c:v>
                </c:pt>
                <c:pt idx="8913">
                  <c:v>45.671500000000002</c:v>
                </c:pt>
                <c:pt idx="8914">
                  <c:v>45.671500000000002</c:v>
                </c:pt>
                <c:pt idx="8915">
                  <c:v>45.671500000000002</c:v>
                </c:pt>
                <c:pt idx="8916">
                  <c:v>45.671500000000002</c:v>
                </c:pt>
                <c:pt idx="8917">
                  <c:v>45.671500000000002</c:v>
                </c:pt>
                <c:pt idx="8918">
                  <c:v>45.671500000000002</c:v>
                </c:pt>
                <c:pt idx="8919">
                  <c:v>45.671500000000002</c:v>
                </c:pt>
                <c:pt idx="8920">
                  <c:v>45.671500000000002</c:v>
                </c:pt>
                <c:pt idx="8921">
                  <c:v>45.671500000000002</c:v>
                </c:pt>
                <c:pt idx="8922">
                  <c:v>45.671500000000002</c:v>
                </c:pt>
                <c:pt idx="8923">
                  <c:v>45.671500000000002</c:v>
                </c:pt>
                <c:pt idx="8924">
                  <c:v>45.671500000000002</c:v>
                </c:pt>
                <c:pt idx="8925">
                  <c:v>45.671500000000002</c:v>
                </c:pt>
                <c:pt idx="8926">
                  <c:v>45.671500000000002</c:v>
                </c:pt>
                <c:pt idx="8927">
                  <c:v>45.671500000000002</c:v>
                </c:pt>
                <c:pt idx="8928">
                  <c:v>45.671500000000002</c:v>
                </c:pt>
                <c:pt idx="8929">
                  <c:v>45.671500000000002</c:v>
                </c:pt>
                <c:pt idx="8930">
                  <c:v>45.671500000000002</c:v>
                </c:pt>
                <c:pt idx="8931">
                  <c:v>45.671500000000002</c:v>
                </c:pt>
                <c:pt idx="8932">
                  <c:v>45.671500000000002</c:v>
                </c:pt>
                <c:pt idx="8933">
                  <c:v>45.671500000000002</c:v>
                </c:pt>
                <c:pt idx="8934">
                  <c:v>45.671500000000002</c:v>
                </c:pt>
                <c:pt idx="8935">
                  <c:v>45.671500000000002</c:v>
                </c:pt>
                <c:pt idx="8936">
                  <c:v>45.671500000000002</c:v>
                </c:pt>
                <c:pt idx="8937">
                  <c:v>45.671500000000002</c:v>
                </c:pt>
                <c:pt idx="8938">
                  <c:v>45.671500000000002</c:v>
                </c:pt>
                <c:pt idx="8939">
                  <c:v>45.671500000000002</c:v>
                </c:pt>
                <c:pt idx="8940">
                  <c:v>45.671500000000002</c:v>
                </c:pt>
                <c:pt idx="8941">
                  <c:v>45.671500000000002</c:v>
                </c:pt>
                <c:pt idx="8942">
                  <c:v>45.671500000000002</c:v>
                </c:pt>
                <c:pt idx="8943">
                  <c:v>45.671500000000002</c:v>
                </c:pt>
                <c:pt idx="8944">
                  <c:v>45.671500000000002</c:v>
                </c:pt>
                <c:pt idx="8945">
                  <c:v>45.671500000000002</c:v>
                </c:pt>
                <c:pt idx="8946">
                  <c:v>45.671500000000002</c:v>
                </c:pt>
                <c:pt idx="8947">
                  <c:v>45.671500000000002</c:v>
                </c:pt>
                <c:pt idx="8948">
                  <c:v>45.681600000000003</c:v>
                </c:pt>
                <c:pt idx="8949">
                  <c:v>45.681600000000003</c:v>
                </c:pt>
                <c:pt idx="8950">
                  <c:v>45.681600000000003</c:v>
                </c:pt>
                <c:pt idx="8951">
                  <c:v>45.681600000000003</c:v>
                </c:pt>
                <c:pt idx="8952">
                  <c:v>45.681600000000003</c:v>
                </c:pt>
                <c:pt idx="8953">
                  <c:v>45.681600000000003</c:v>
                </c:pt>
                <c:pt idx="8954">
                  <c:v>45.681600000000003</c:v>
                </c:pt>
                <c:pt idx="8955">
                  <c:v>45.681600000000003</c:v>
                </c:pt>
                <c:pt idx="8956">
                  <c:v>45.681600000000003</c:v>
                </c:pt>
                <c:pt idx="8957">
                  <c:v>45.681600000000003</c:v>
                </c:pt>
                <c:pt idx="8958">
                  <c:v>45.681600000000003</c:v>
                </c:pt>
                <c:pt idx="8959">
                  <c:v>45.681600000000003</c:v>
                </c:pt>
                <c:pt idx="8960">
                  <c:v>45.681600000000003</c:v>
                </c:pt>
                <c:pt idx="8961">
                  <c:v>45.681600000000003</c:v>
                </c:pt>
                <c:pt idx="8962">
                  <c:v>45.681600000000003</c:v>
                </c:pt>
                <c:pt idx="8963">
                  <c:v>45.681600000000003</c:v>
                </c:pt>
                <c:pt idx="8964">
                  <c:v>45.681600000000003</c:v>
                </c:pt>
                <c:pt idx="8965">
                  <c:v>45.681600000000003</c:v>
                </c:pt>
                <c:pt idx="8966">
                  <c:v>45.681600000000003</c:v>
                </c:pt>
                <c:pt idx="8967">
                  <c:v>45.681600000000003</c:v>
                </c:pt>
                <c:pt idx="8968">
                  <c:v>45.681600000000003</c:v>
                </c:pt>
                <c:pt idx="8969">
                  <c:v>45.681600000000003</c:v>
                </c:pt>
                <c:pt idx="8970">
                  <c:v>45.681600000000003</c:v>
                </c:pt>
                <c:pt idx="8971">
                  <c:v>45.681600000000003</c:v>
                </c:pt>
                <c:pt idx="8972">
                  <c:v>45.681600000000003</c:v>
                </c:pt>
                <c:pt idx="8973">
                  <c:v>45.681600000000003</c:v>
                </c:pt>
                <c:pt idx="8974">
                  <c:v>45.681600000000003</c:v>
                </c:pt>
                <c:pt idx="8975">
                  <c:v>45.681600000000003</c:v>
                </c:pt>
                <c:pt idx="8976">
                  <c:v>45.681600000000003</c:v>
                </c:pt>
                <c:pt idx="8977">
                  <c:v>45.681600000000003</c:v>
                </c:pt>
                <c:pt idx="8978">
                  <c:v>45.681600000000003</c:v>
                </c:pt>
                <c:pt idx="8979">
                  <c:v>45.681600000000003</c:v>
                </c:pt>
                <c:pt idx="8980">
                  <c:v>45.681600000000003</c:v>
                </c:pt>
                <c:pt idx="8981">
                  <c:v>45.681600000000003</c:v>
                </c:pt>
                <c:pt idx="8982">
                  <c:v>45.681600000000003</c:v>
                </c:pt>
                <c:pt idx="8983">
                  <c:v>45.681600000000003</c:v>
                </c:pt>
                <c:pt idx="8984">
                  <c:v>45.681600000000003</c:v>
                </c:pt>
                <c:pt idx="8985">
                  <c:v>45.681600000000003</c:v>
                </c:pt>
                <c:pt idx="8986">
                  <c:v>45.681600000000003</c:v>
                </c:pt>
                <c:pt idx="8987">
                  <c:v>45.681600000000003</c:v>
                </c:pt>
                <c:pt idx="8988">
                  <c:v>45.681600000000003</c:v>
                </c:pt>
                <c:pt idx="8989">
                  <c:v>45.681600000000003</c:v>
                </c:pt>
                <c:pt idx="8990">
                  <c:v>45.681600000000003</c:v>
                </c:pt>
                <c:pt idx="8991">
                  <c:v>45.681600000000003</c:v>
                </c:pt>
                <c:pt idx="8992">
                  <c:v>45.681600000000003</c:v>
                </c:pt>
                <c:pt idx="8993">
                  <c:v>45.681600000000003</c:v>
                </c:pt>
                <c:pt idx="8994">
                  <c:v>45.681600000000003</c:v>
                </c:pt>
                <c:pt idx="8995">
                  <c:v>45.681600000000003</c:v>
                </c:pt>
                <c:pt idx="8996">
                  <c:v>45.681600000000003</c:v>
                </c:pt>
                <c:pt idx="8997">
                  <c:v>45.681600000000003</c:v>
                </c:pt>
                <c:pt idx="8998">
                  <c:v>45.681600000000003</c:v>
                </c:pt>
                <c:pt idx="8999">
                  <c:v>45.681600000000003</c:v>
                </c:pt>
                <c:pt idx="9000">
                  <c:v>45.681600000000003</c:v>
                </c:pt>
                <c:pt idx="9001">
                  <c:v>45.681600000000003</c:v>
                </c:pt>
                <c:pt idx="9002">
                  <c:v>45.681600000000003</c:v>
                </c:pt>
                <c:pt idx="9003">
                  <c:v>45.681600000000003</c:v>
                </c:pt>
                <c:pt idx="9004">
                  <c:v>45.681600000000003</c:v>
                </c:pt>
                <c:pt idx="9005">
                  <c:v>45.691699999999997</c:v>
                </c:pt>
                <c:pt idx="9006">
                  <c:v>45.691699999999997</c:v>
                </c:pt>
                <c:pt idx="9007">
                  <c:v>45.691699999999997</c:v>
                </c:pt>
                <c:pt idx="9008">
                  <c:v>45.691699999999997</c:v>
                </c:pt>
                <c:pt idx="9009">
                  <c:v>45.691699999999997</c:v>
                </c:pt>
                <c:pt idx="9010">
                  <c:v>45.691699999999997</c:v>
                </c:pt>
                <c:pt idx="9011">
                  <c:v>45.691699999999997</c:v>
                </c:pt>
                <c:pt idx="9012">
                  <c:v>45.691699999999997</c:v>
                </c:pt>
                <c:pt idx="9013">
                  <c:v>45.691699999999997</c:v>
                </c:pt>
                <c:pt idx="9014">
                  <c:v>45.691699999999997</c:v>
                </c:pt>
                <c:pt idx="9015">
                  <c:v>45.691699999999997</c:v>
                </c:pt>
                <c:pt idx="9016">
                  <c:v>45.691699999999997</c:v>
                </c:pt>
                <c:pt idx="9017">
                  <c:v>45.691699999999997</c:v>
                </c:pt>
                <c:pt idx="9018">
                  <c:v>45.691699999999997</c:v>
                </c:pt>
                <c:pt idx="9019">
                  <c:v>45.691699999999997</c:v>
                </c:pt>
                <c:pt idx="9020">
                  <c:v>45.691699999999997</c:v>
                </c:pt>
                <c:pt idx="9021">
                  <c:v>45.691699999999997</c:v>
                </c:pt>
                <c:pt idx="9022">
                  <c:v>45.691699999999997</c:v>
                </c:pt>
                <c:pt idx="9023">
                  <c:v>45.691699999999997</c:v>
                </c:pt>
                <c:pt idx="9024">
                  <c:v>45.691699999999997</c:v>
                </c:pt>
                <c:pt idx="9025">
                  <c:v>45.691699999999997</c:v>
                </c:pt>
                <c:pt idx="9026">
                  <c:v>45.691699999999997</c:v>
                </c:pt>
                <c:pt idx="9027">
                  <c:v>45.691699999999997</c:v>
                </c:pt>
                <c:pt idx="9028">
                  <c:v>45.691699999999997</c:v>
                </c:pt>
                <c:pt idx="9029">
                  <c:v>45.691699999999997</c:v>
                </c:pt>
                <c:pt idx="9030">
                  <c:v>45.691699999999997</c:v>
                </c:pt>
                <c:pt idx="9031">
                  <c:v>45.691699999999997</c:v>
                </c:pt>
                <c:pt idx="9032">
                  <c:v>45.691699999999997</c:v>
                </c:pt>
                <c:pt idx="9033">
                  <c:v>45.691699999999997</c:v>
                </c:pt>
                <c:pt idx="9034">
                  <c:v>45.691699999999997</c:v>
                </c:pt>
                <c:pt idx="9035">
                  <c:v>45.691699999999997</c:v>
                </c:pt>
                <c:pt idx="9036">
                  <c:v>45.691699999999997</c:v>
                </c:pt>
                <c:pt idx="9037">
                  <c:v>45.691699999999997</c:v>
                </c:pt>
                <c:pt idx="9038">
                  <c:v>45.691699999999997</c:v>
                </c:pt>
                <c:pt idx="9039">
                  <c:v>45.691699999999997</c:v>
                </c:pt>
                <c:pt idx="9040">
                  <c:v>45.691699999999997</c:v>
                </c:pt>
                <c:pt idx="9041">
                  <c:v>45.691699999999997</c:v>
                </c:pt>
                <c:pt idx="9042">
                  <c:v>45.691699999999997</c:v>
                </c:pt>
                <c:pt idx="9043">
                  <c:v>45.691699999999997</c:v>
                </c:pt>
                <c:pt idx="9044">
                  <c:v>45.691699999999997</c:v>
                </c:pt>
                <c:pt idx="9045">
                  <c:v>45.691699999999997</c:v>
                </c:pt>
                <c:pt idx="9046">
                  <c:v>45.691699999999997</c:v>
                </c:pt>
                <c:pt idx="9047">
                  <c:v>45.691699999999997</c:v>
                </c:pt>
                <c:pt idx="9048">
                  <c:v>45.691699999999997</c:v>
                </c:pt>
                <c:pt idx="9049">
                  <c:v>45.691699999999997</c:v>
                </c:pt>
                <c:pt idx="9050">
                  <c:v>45.691699999999997</c:v>
                </c:pt>
                <c:pt idx="9051">
                  <c:v>45.691699999999997</c:v>
                </c:pt>
                <c:pt idx="9052">
                  <c:v>45.691699999999997</c:v>
                </c:pt>
                <c:pt idx="9053">
                  <c:v>45.691699999999997</c:v>
                </c:pt>
                <c:pt idx="9054">
                  <c:v>45.691699999999997</c:v>
                </c:pt>
                <c:pt idx="9055">
                  <c:v>45.691699999999997</c:v>
                </c:pt>
                <c:pt idx="9056">
                  <c:v>45.691699999999997</c:v>
                </c:pt>
                <c:pt idx="9057">
                  <c:v>45.691699999999997</c:v>
                </c:pt>
                <c:pt idx="9058">
                  <c:v>45.691699999999997</c:v>
                </c:pt>
                <c:pt idx="9059">
                  <c:v>45.691699999999997</c:v>
                </c:pt>
                <c:pt idx="9060">
                  <c:v>45.691699999999997</c:v>
                </c:pt>
                <c:pt idx="9061">
                  <c:v>45.691699999999997</c:v>
                </c:pt>
                <c:pt idx="9062">
                  <c:v>45.691699999999997</c:v>
                </c:pt>
                <c:pt idx="9063">
                  <c:v>45.691699999999997</c:v>
                </c:pt>
                <c:pt idx="9064">
                  <c:v>45.691699999999997</c:v>
                </c:pt>
                <c:pt idx="9065">
                  <c:v>45.691699999999997</c:v>
                </c:pt>
                <c:pt idx="9066">
                  <c:v>45.691699999999997</c:v>
                </c:pt>
                <c:pt idx="9067">
                  <c:v>45.691699999999997</c:v>
                </c:pt>
                <c:pt idx="9068">
                  <c:v>45.691699999999997</c:v>
                </c:pt>
                <c:pt idx="9069">
                  <c:v>45.691699999999997</c:v>
                </c:pt>
                <c:pt idx="9070">
                  <c:v>45.691699999999997</c:v>
                </c:pt>
                <c:pt idx="9071">
                  <c:v>45.691699999999997</c:v>
                </c:pt>
                <c:pt idx="9072">
                  <c:v>45.691699999999997</c:v>
                </c:pt>
                <c:pt idx="9073">
                  <c:v>45.691699999999997</c:v>
                </c:pt>
                <c:pt idx="9074">
                  <c:v>45.691699999999997</c:v>
                </c:pt>
                <c:pt idx="9075">
                  <c:v>45.691699999999997</c:v>
                </c:pt>
                <c:pt idx="9076">
                  <c:v>45.691699999999997</c:v>
                </c:pt>
                <c:pt idx="9077">
                  <c:v>45.691699999999997</c:v>
                </c:pt>
                <c:pt idx="9078">
                  <c:v>45.691699999999997</c:v>
                </c:pt>
                <c:pt idx="9079">
                  <c:v>45.691699999999997</c:v>
                </c:pt>
                <c:pt idx="9080">
                  <c:v>45.691699999999997</c:v>
                </c:pt>
                <c:pt idx="9081">
                  <c:v>45.691699999999997</c:v>
                </c:pt>
                <c:pt idx="9082">
                  <c:v>45.691699999999997</c:v>
                </c:pt>
                <c:pt idx="9083">
                  <c:v>45.691699999999997</c:v>
                </c:pt>
                <c:pt idx="9084">
                  <c:v>45.691699999999997</c:v>
                </c:pt>
                <c:pt idx="9085">
                  <c:v>45.691699999999997</c:v>
                </c:pt>
                <c:pt idx="9086">
                  <c:v>45.691699999999997</c:v>
                </c:pt>
                <c:pt idx="9087">
                  <c:v>45.691699999999997</c:v>
                </c:pt>
                <c:pt idx="9088">
                  <c:v>45.691699999999997</c:v>
                </c:pt>
                <c:pt idx="9089">
                  <c:v>45.691699999999997</c:v>
                </c:pt>
                <c:pt idx="9090">
                  <c:v>45.691699999999997</c:v>
                </c:pt>
                <c:pt idx="9091">
                  <c:v>45.691699999999997</c:v>
                </c:pt>
                <c:pt idx="9092">
                  <c:v>45.691699999999997</c:v>
                </c:pt>
                <c:pt idx="9093">
                  <c:v>45.691699999999997</c:v>
                </c:pt>
                <c:pt idx="9094">
                  <c:v>45.691699999999997</c:v>
                </c:pt>
                <c:pt idx="9095">
                  <c:v>45.691699999999997</c:v>
                </c:pt>
                <c:pt idx="9096">
                  <c:v>45.691699999999997</c:v>
                </c:pt>
                <c:pt idx="9097">
                  <c:v>45.691699999999997</c:v>
                </c:pt>
                <c:pt idx="9098">
                  <c:v>45.691699999999997</c:v>
                </c:pt>
                <c:pt idx="9099">
                  <c:v>45.691699999999997</c:v>
                </c:pt>
                <c:pt idx="9100">
                  <c:v>45.691699999999997</c:v>
                </c:pt>
                <c:pt idx="9101">
                  <c:v>45.691699999999997</c:v>
                </c:pt>
                <c:pt idx="9102">
                  <c:v>45.691699999999997</c:v>
                </c:pt>
                <c:pt idx="9103">
                  <c:v>45.691699999999997</c:v>
                </c:pt>
                <c:pt idx="9104">
                  <c:v>45.691699999999997</c:v>
                </c:pt>
                <c:pt idx="9105">
                  <c:v>45.691699999999997</c:v>
                </c:pt>
                <c:pt idx="9106">
                  <c:v>45.691699999999997</c:v>
                </c:pt>
                <c:pt idx="9107">
                  <c:v>45.691699999999997</c:v>
                </c:pt>
                <c:pt idx="9108">
                  <c:v>45.691699999999997</c:v>
                </c:pt>
                <c:pt idx="9109">
                  <c:v>45.691699999999997</c:v>
                </c:pt>
                <c:pt idx="9110">
                  <c:v>45.691699999999997</c:v>
                </c:pt>
                <c:pt idx="9111">
                  <c:v>45.691699999999997</c:v>
                </c:pt>
                <c:pt idx="9112">
                  <c:v>45.691699999999997</c:v>
                </c:pt>
                <c:pt idx="9113">
                  <c:v>45.691699999999997</c:v>
                </c:pt>
                <c:pt idx="9114">
                  <c:v>45.691699999999997</c:v>
                </c:pt>
                <c:pt idx="9115">
                  <c:v>45.691699999999997</c:v>
                </c:pt>
                <c:pt idx="9116">
                  <c:v>45.691699999999997</c:v>
                </c:pt>
                <c:pt idx="9117">
                  <c:v>45.691699999999997</c:v>
                </c:pt>
                <c:pt idx="9118">
                  <c:v>45.691699999999997</c:v>
                </c:pt>
                <c:pt idx="9119">
                  <c:v>45.691699999999997</c:v>
                </c:pt>
                <c:pt idx="9120">
                  <c:v>45.691699999999997</c:v>
                </c:pt>
                <c:pt idx="9121">
                  <c:v>45.691699999999997</c:v>
                </c:pt>
                <c:pt idx="9122">
                  <c:v>45.691699999999997</c:v>
                </c:pt>
                <c:pt idx="9123">
                  <c:v>45.691699999999997</c:v>
                </c:pt>
                <c:pt idx="9124">
                  <c:v>45.691699999999997</c:v>
                </c:pt>
                <c:pt idx="9125">
                  <c:v>45.691699999999997</c:v>
                </c:pt>
                <c:pt idx="9126">
                  <c:v>45.691699999999997</c:v>
                </c:pt>
                <c:pt idx="9127">
                  <c:v>45.691699999999997</c:v>
                </c:pt>
                <c:pt idx="9128">
                  <c:v>45.691699999999997</c:v>
                </c:pt>
                <c:pt idx="9129">
                  <c:v>45.691699999999997</c:v>
                </c:pt>
                <c:pt idx="9130">
                  <c:v>45.691699999999997</c:v>
                </c:pt>
                <c:pt idx="9131">
                  <c:v>45.691699999999997</c:v>
                </c:pt>
                <c:pt idx="9132">
                  <c:v>45.691699999999997</c:v>
                </c:pt>
                <c:pt idx="9133">
                  <c:v>45.691699999999997</c:v>
                </c:pt>
                <c:pt idx="9134">
                  <c:v>45.691699999999997</c:v>
                </c:pt>
                <c:pt idx="9135">
                  <c:v>45.691699999999997</c:v>
                </c:pt>
                <c:pt idx="9136">
                  <c:v>45.691699999999997</c:v>
                </c:pt>
                <c:pt idx="9137">
                  <c:v>45.691699999999997</c:v>
                </c:pt>
                <c:pt idx="9138">
                  <c:v>45.691699999999997</c:v>
                </c:pt>
                <c:pt idx="9139">
                  <c:v>45.691699999999997</c:v>
                </c:pt>
                <c:pt idx="9140">
                  <c:v>45.691699999999997</c:v>
                </c:pt>
                <c:pt idx="9141">
                  <c:v>45.691699999999997</c:v>
                </c:pt>
                <c:pt idx="9142">
                  <c:v>45.691699999999997</c:v>
                </c:pt>
                <c:pt idx="9143">
                  <c:v>45.691699999999997</c:v>
                </c:pt>
                <c:pt idx="9144">
                  <c:v>45.691699999999997</c:v>
                </c:pt>
                <c:pt idx="9145">
                  <c:v>45.691699999999997</c:v>
                </c:pt>
                <c:pt idx="9146">
                  <c:v>45.691699999999997</c:v>
                </c:pt>
                <c:pt idx="9147">
                  <c:v>45.691699999999997</c:v>
                </c:pt>
                <c:pt idx="9148">
                  <c:v>45.691699999999997</c:v>
                </c:pt>
                <c:pt idx="9149">
                  <c:v>45.691699999999997</c:v>
                </c:pt>
                <c:pt idx="9150">
                  <c:v>45.691699999999997</c:v>
                </c:pt>
                <c:pt idx="9151">
                  <c:v>45.691699999999997</c:v>
                </c:pt>
                <c:pt idx="9152">
                  <c:v>45.691699999999997</c:v>
                </c:pt>
                <c:pt idx="9153">
                  <c:v>45.691699999999997</c:v>
                </c:pt>
                <c:pt idx="9154">
                  <c:v>45.691699999999997</c:v>
                </c:pt>
                <c:pt idx="9155">
                  <c:v>45.691699999999997</c:v>
                </c:pt>
                <c:pt idx="9156">
                  <c:v>45.691699999999997</c:v>
                </c:pt>
                <c:pt idx="9157">
                  <c:v>45.691699999999997</c:v>
                </c:pt>
                <c:pt idx="9158">
                  <c:v>45.691699999999997</c:v>
                </c:pt>
                <c:pt idx="9159">
                  <c:v>45.691699999999997</c:v>
                </c:pt>
                <c:pt idx="9160">
                  <c:v>45.691699999999997</c:v>
                </c:pt>
                <c:pt idx="9161">
                  <c:v>45.691699999999997</c:v>
                </c:pt>
                <c:pt idx="9162">
                  <c:v>45.691699999999997</c:v>
                </c:pt>
                <c:pt idx="9163">
                  <c:v>45.691699999999997</c:v>
                </c:pt>
                <c:pt idx="9164">
                  <c:v>45.691699999999997</c:v>
                </c:pt>
                <c:pt idx="9165">
                  <c:v>45.691699999999997</c:v>
                </c:pt>
                <c:pt idx="9166">
                  <c:v>45.691699999999997</c:v>
                </c:pt>
                <c:pt idx="9167">
                  <c:v>45.691699999999997</c:v>
                </c:pt>
                <c:pt idx="9168">
                  <c:v>45.691699999999997</c:v>
                </c:pt>
                <c:pt idx="9169">
                  <c:v>45.691699999999997</c:v>
                </c:pt>
                <c:pt idx="9170">
                  <c:v>45.691699999999997</c:v>
                </c:pt>
                <c:pt idx="9171">
                  <c:v>45.701800000000013</c:v>
                </c:pt>
                <c:pt idx="9172">
                  <c:v>45.701800000000013</c:v>
                </c:pt>
                <c:pt idx="9173">
                  <c:v>45.701800000000013</c:v>
                </c:pt>
                <c:pt idx="9174">
                  <c:v>45.701800000000013</c:v>
                </c:pt>
                <c:pt idx="9175">
                  <c:v>45.701800000000013</c:v>
                </c:pt>
                <c:pt idx="9176">
                  <c:v>45.701800000000013</c:v>
                </c:pt>
                <c:pt idx="9177">
                  <c:v>45.701800000000013</c:v>
                </c:pt>
                <c:pt idx="9178">
                  <c:v>45.701800000000013</c:v>
                </c:pt>
                <c:pt idx="9179">
                  <c:v>45.701800000000013</c:v>
                </c:pt>
                <c:pt idx="9180">
                  <c:v>45.701800000000013</c:v>
                </c:pt>
                <c:pt idx="9181">
                  <c:v>45.701800000000013</c:v>
                </c:pt>
                <c:pt idx="9182">
                  <c:v>45.701800000000013</c:v>
                </c:pt>
                <c:pt idx="9183">
                  <c:v>45.701800000000013</c:v>
                </c:pt>
                <c:pt idx="9184">
                  <c:v>45.701800000000013</c:v>
                </c:pt>
                <c:pt idx="9185">
                  <c:v>45.701800000000013</c:v>
                </c:pt>
                <c:pt idx="9186">
                  <c:v>45.701800000000013</c:v>
                </c:pt>
                <c:pt idx="9187">
                  <c:v>45.701800000000013</c:v>
                </c:pt>
                <c:pt idx="9188">
                  <c:v>45.701800000000013</c:v>
                </c:pt>
                <c:pt idx="9189">
                  <c:v>45.701800000000013</c:v>
                </c:pt>
                <c:pt idx="9190">
                  <c:v>45.701800000000013</c:v>
                </c:pt>
                <c:pt idx="9191">
                  <c:v>45.701800000000013</c:v>
                </c:pt>
                <c:pt idx="9192">
                  <c:v>45.701800000000013</c:v>
                </c:pt>
                <c:pt idx="9193">
                  <c:v>45.701800000000013</c:v>
                </c:pt>
                <c:pt idx="9194">
                  <c:v>45.701800000000013</c:v>
                </c:pt>
                <c:pt idx="9195">
                  <c:v>45.701800000000013</c:v>
                </c:pt>
                <c:pt idx="9196">
                  <c:v>45.701800000000013</c:v>
                </c:pt>
                <c:pt idx="9197">
                  <c:v>45.701800000000013</c:v>
                </c:pt>
                <c:pt idx="9198">
                  <c:v>45.701800000000013</c:v>
                </c:pt>
                <c:pt idx="9199">
                  <c:v>45.701800000000013</c:v>
                </c:pt>
                <c:pt idx="9200">
                  <c:v>45.701800000000013</c:v>
                </c:pt>
                <c:pt idx="9201">
                  <c:v>45.701800000000013</c:v>
                </c:pt>
                <c:pt idx="9202">
                  <c:v>45.701800000000013</c:v>
                </c:pt>
                <c:pt idx="9203">
                  <c:v>45.701800000000013</c:v>
                </c:pt>
                <c:pt idx="9204">
                  <c:v>45.701800000000013</c:v>
                </c:pt>
                <c:pt idx="9205">
                  <c:v>45.701800000000013</c:v>
                </c:pt>
                <c:pt idx="9206">
                  <c:v>45.701800000000013</c:v>
                </c:pt>
                <c:pt idx="9207">
                  <c:v>45.701800000000013</c:v>
                </c:pt>
                <c:pt idx="9208">
                  <c:v>45.701800000000013</c:v>
                </c:pt>
                <c:pt idx="9209">
                  <c:v>45.701800000000013</c:v>
                </c:pt>
                <c:pt idx="9210">
                  <c:v>45.701800000000013</c:v>
                </c:pt>
                <c:pt idx="9211">
                  <c:v>45.701800000000013</c:v>
                </c:pt>
                <c:pt idx="9212">
                  <c:v>45.701800000000013</c:v>
                </c:pt>
                <c:pt idx="9213">
                  <c:v>45.701800000000013</c:v>
                </c:pt>
                <c:pt idx="9214">
                  <c:v>45.701800000000013</c:v>
                </c:pt>
                <c:pt idx="9215">
                  <c:v>45.701800000000013</c:v>
                </c:pt>
                <c:pt idx="9216">
                  <c:v>45.701800000000013</c:v>
                </c:pt>
                <c:pt idx="9217">
                  <c:v>45.701800000000013</c:v>
                </c:pt>
                <c:pt idx="9218">
                  <c:v>45.701800000000013</c:v>
                </c:pt>
                <c:pt idx="9219">
                  <c:v>45.701800000000013</c:v>
                </c:pt>
                <c:pt idx="9220">
                  <c:v>45.701800000000013</c:v>
                </c:pt>
                <c:pt idx="9221">
                  <c:v>45.701800000000013</c:v>
                </c:pt>
                <c:pt idx="9222">
                  <c:v>45.701800000000013</c:v>
                </c:pt>
                <c:pt idx="9223">
                  <c:v>45.701800000000013</c:v>
                </c:pt>
                <c:pt idx="9224">
                  <c:v>45.701800000000013</c:v>
                </c:pt>
                <c:pt idx="9225">
                  <c:v>45.701800000000013</c:v>
                </c:pt>
                <c:pt idx="9226">
                  <c:v>45.701800000000013</c:v>
                </c:pt>
                <c:pt idx="9227">
                  <c:v>45.701800000000013</c:v>
                </c:pt>
                <c:pt idx="9228">
                  <c:v>45.701800000000013</c:v>
                </c:pt>
                <c:pt idx="9229">
                  <c:v>45.701800000000013</c:v>
                </c:pt>
                <c:pt idx="9230">
                  <c:v>45.701800000000013</c:v>
                </c:pt>
                <c:pt idx="9231">
                  <c:v>45.701800000000013</c:v>
                </c:pt>
                <c:pt idx="9232">
                  <c:v>45.701800000000013</c:v>
                </c:pt>
                <c:pt idx="9233">
                  <c:v>45.701800000000013</c:v>
                </c:pt>
                <c:pt idx="9234">
                  <c:v>45.701800000000013</c:v>
                </c:pt>
                <c:pt idx="9235">
                  <c:v>45.701800000000013</c:v>
                </c:pt>
                <c:pt idx="9236">
                  <c:v>45.701800000000013</c:v>
                </c:pt>
                <c:pt idx="9237">
                  <c:v>45.701800000000013</c:v>
                </c:pt>
                <c:pt idx="9238">
                  <c:v>45.701800000000013</c:v>
                </c:pt>
                <c:pt idx="9239">
                  <c:v>45.701800000000013</c:v>
                </c:pt>
                <c:pt idx="9240">
                  <c:v>45.701800000000013</c:v>
                </c:pt>
                <c:pt idx="9241">
                  <c:v>45.701800000000013</c:v>
                </c:pt>
                <c:pt idx="9242">
                  <c:v>45.701800000000013</c:v>
                </c:pt>
                <c:pt idx="9243">
                  <c:v>45.701800000000013</c:v>
                </c:pt>
                <c:pt idx="9244">
                  <c:v>45.701800000000013</c:v>
                </c:pt>
                <c:pt idx="9245">
                  <c:v>45.701800000000013</c:v>
                </c:pt>
                <c:pt idx="9246">
                  <c:v>45.701800000000013</c:v>
                </c:pt>
                <c:pt idx="9247">
                  <c:v>45.701800000000013</c:v>
                </c:pt>
                <c:pt idx="9248">
                  <c:v>45.701800000000013</c:v>
                </c:pt>
                <c:pt idx="9249">
                  <c:v>45.701800000000013</c:v>
                </c:pt>
                <c:pt idx="9250">
                  <c:v>45.701800000000013</c:v>
                </c:pt>
                <c:pt idx="9251">
                  <c:v>45.701800000000013</c:v>
                </c:pt>
                <c:pt idx="9252">
                  <c:v>45.701800000000013</c:v>
                </c:pt>
                <c:pt idx="9253">
                  <c:v>45.701800000000013</c:v>
                </c:pt>
                <c:pt idx="9254">
                  <c:v>45.701800000000013</c:v>
                </c:pt>
                <c:pt idx="9255">
                  <c:v>45.701800000000013</c:v>
                </c:pt>
                <c:pt idx="9256">
                  <c:v>45.701800000000013</c:v>
                </c:pt>
                <c:pt idx="9257">
                  <c:v>45.701800000000013</c:v>
                </c:pt>
                <c:pt idx="9258">
                  <c:v>45.701800000000013</c:v>
                </c:pt>
                <c:pt idx="9259">
                  <c:v>45.701800000000013</c:v>
                </c:pt>
                <c:pt idx="9260">
                  <c:v>45.701800000000013</c:v>
                </c:pt>
                <c:pt idx="9261">
                  <c:v>45.701800000000013</c:v>
                </c:pt>
                <c:pt idx="9262">
                  <c:v>45.701800000000013</c:v>
                </c:pt>
                <c:pt idx="9263">
                  <c:v>45.701800000000013</c:v>
                </c:pt>
                <c:pt idx="9264">
                  <c:v>45.701800000000013</c:v>
                </c:pt>
                <c:pt idx="9265">
                  <c:v>45.712299999999999</c:v>
                </c:pt>
                <c:pt idx="9266">
                  <c:v>45.712299999999999</c:v>
                </c:pt>
                <c:pt idx="9267">
                  <c:v>45.712299999999999</c:v>
                </c:pt>
                <c:pt idx="9268">
                  <c:v>45.712299999999999</c:v>
                </c:pt>
                <c:pt idx="9269">
                  <c:v>45.712299999999999</c:v>
                </c:pt>
                <c:pt idx="9270">
                  <c:v>45.712299999999999</c:v>
                </c:pt>
                <c:pt idx="9271">
                  <c:v>45.712299999999999</c:v>
                </c:pt>
                <c:pt idx="9272">
                  <c:v>45.712299999999999</c:v>
                </c:pt>
                <c:pt idx="9273">
                  <c:v>45.712299999999999</c:v>
                </c:pt>
                <c:pt idx="9274">
                  <c:v>45.712299999999999</c:v>
                </c:pt>
                <c:pt idx="9275">
                  <c:v>45.712299999999999</c:v>
                </c:pt>
                <c:pt idx="9276">
                  <c:v>45.712299999999999</c:v>
                </c:pt>
                <c:pt idx="9277">
                  <c:v>45.712299999999999</c:v>
                </c:pt>
                <c:pt idx="9278">
                  <c:v>45.712299999999999</c:v>
                </c:pt>
                <c:pt idx="9279">
                  <c:v>45.712299999999999</c:v>
                </c:pt>
                <c:pt idx="9280">
                  <c:v>45.712299999999999</c:v>
                </c:pt>
                <c:pt idx="9281">
                  <c:v>45.712299999999999</c:v>
                </c:pt>
                <c:pt idx="9282">
                  <c:v>45.712299999999999</c:v>
                </c:pt>
                <c:pt idx="9283">
                  <c:v>45.712299999999999</c:v>
                </c:pt>
                <c:pt idx="9284">
                  <c:v>45.712299999999999</c:v>
                </c:pt>
                <c:pt idx="9285">
                  <c:v>45.712299999999999</c:v>
                </c:pt>
                <c:pt idx="9286">
                  <c:v>45.712299999999999</c:v>
                </c:pt>
                <c:pt idx="9287">
                  <c:v>45.712299999999999</c:v>
                </c:pt>
                <c:pt idx="9288">
                  <c:v>45.712299999999999</c:v>
                </c:pt>
                <c:pt idx="9289">
                  <c:v>45.712299999999999</c:v>
                </c:pt>
                <c:pt idx="9290">
                  <c:v>45.712299999999999</c:v>
                </c:pt>
                <c:pt idx="9291">
                  <c:v>45.712299999999999</c:v>
                </c:pt>
                <c:pt idx="9292">
                  <c:v>45.712299999999999</c:v>
                </c:pt>
                <c:pt idx="9293">
                  <c:v>45.712299999999999</c:v>
                </c:pt>
                <c:pt idx="9294">
                  <c:v>45.712299999999999</c:v>
                </c:pt>
                <c:pt idx="9295">
                  <c:v>45.712299999999999</c:v>
                </c:pt>
                <c:pt idx="9296">
                  <c:v>45.712299999999999</c:v>
                </c:pt>
                <c:pt idx="9297">
                  <c:v>45.712299999999999</c:v>
                </c:pt>
                <c:pt idx="9298">
                  <c:v>45.712299999999999</c:v>
                </c:pt>
                <c:pt idx="9299">
                  <c:v>45.712299999999999</c:v>
                </c:pt>
                <c:pt idx="9300">
                  <c:v>45.712299999999999</c:v>
                </c:pt>
                <c:pt idx="9301">
                  <c:v>45.712299999999999</c:v>
                </c:pt>
                <c:pt idx="9302">
                  <c:v>45.712299999999999</c:v>
                </c:pt>
                <c:pt idx="9303">
                  <c:v>45.712299999999999</c:v>
                </c:pt>
                <c:pt idx="9304">
                  <c:v>45.712299999999999</c:v>
                </c:pt>
                <c:pt idx="9305">
                  <c:v>45.712299999999999</c:v>
                </c:pt>
                <c:pt idx="9306">
                  <c:v>45.712299999999999</c:v>
                </c:pt>
                <c:pt idx="9307">
                  <c:v>45.712299999999999</c:v>
                </c:pt>
                <c:pt idx="9308">
                  <c:v>45.722499999999997</c:v>
                </c:pt>
                <c:pt idx="9309">
                  <c:v>45.722499999999997</c:v>
                </c:pt>
                <c:pt idx="9310">
                  <c:v>45.722499999999997</c:v>
                </c:pt>
                <c:pt idx="9311">
                  <c:v>45.722499999999997</c:v>
                </c:pt>
                <c:pt idx="9312">
                  <c:v>45.722499999999997</c:v>
                </c:pt>
                <c:pt idx="9313">
                  <c:v>45.722499999999997</c:v>
                </c:pt>
                <c:pt idx="9314">
                  <c:v>45.722499999999997</c:v>
                </c:pt>
                <c:pt idx="9315">
                  <c:v>45.722499999999997</c:v>
                </c:pt>
                <c:pt idx="9316">
                  <c:v>45.722499999999997</c:v>
                </c:pt>
                <c:pt idx="9317">
                  <c:v>45.722499999999997</c:v>
                </c:pt>
                <c:pt idx="9318">
                  <c:v>45.722499999999997</c:v>
                </c:pt>
                <c:pt idx="9319">
                  <c:v>45.722499999999997</c:v>
                </c:pt>
                <c:pt idx="9320">
                  <c:v>45.722499999999997</c:v>
                </c:pt>
                <c:pt idx="9321">
                  <c:v>45.722499999999997</c:v>
                </c:pt>
                <c:pt idx="9322">
                  <c:v>45.722499999999997</c:v>
                </c:pt>
                <c:pt idx="9323">
                  <c:v>45.722499999999997</c:v>
                </c:pt>
                <c:pt idx="9324">
                  <c:v>45.722499999999997</c:v>
                </c:pt>
                <c:pt idx="9325">
                  <c:v>45.722499999999997</c:v>
                </c:pt>
                <c:pt idx="9326">
                  <c:v>45.722499999999997</c:v>
                </c:pt>
                <c:pt idx="9327">
                  <c:v>45.722499999999997</c:v>
                </c:pt>
                <c:pt idx="9328">
                  <c:v>45.722499999999997</c:v>
                </c:pt>
                <c:pt idx="9329">
                  <c:v>45.722499999999997</c:v>
                </c:pt>
                <c:pt idx="9330">
                  <c:v>45.722499999999997</c:v>
                </c:pt>
                <c:pt idx="9331">
                  <c:v>45.722499999999997</c:v>
                </c:pt>
                <c:pt idx="9332">
                  <c:v>45.722499999999997</c:v>
                </c:pt>
                <c:pt idx="9333">
                  <c:v>45.722499999999997</c:v>
                </c:pt>
                <c:pt idx="9334">
                  <c:v>45.722499999999997</c:v>
                </c:pt>
                <c:pt idx="9335">
                  <c:v>45.722499999999997</c:v>
                </c:pt>
                <c:pt idx="9336">
                  <c:v>45.722499999999997</c:v>
                </c:pt>
                <c:pt idx="9337">
                  <c:v>45.722499999999997</c:v>
                </c:pt>
                <c:pt idx="9338">
                  <c:v>45.722499999999997</c:v>
                </c:pt>
                <c:pt idx="9339">
                  <c:v>45.722499999999997</c:v>
                </c:pt>
                <c:pt idx="9340">
                  <c:v>45.722499999999997</c:v>
                </c:pt>
                <c:pt idx="9341">
                  <c:v>45.722499999999997</c:v>
                </c:pt>
                <c:pt idx="9342">
                  <c:v>45.722499999999997</c:v>
                </c:pt>
                <c:pt idx="9343">
                  <c:v>45.722499999999997</c:v>
                </c:pt>
                <c:pt idx="9344">
                  <c:v>45.722499999999997</c:v>
                </c:pt>
                <c:pt idx="9345">
                  <c:v>45.722499999999997</c:v>
                </c:pt>
                <c:pt idx="9346">
                  <c:v>45.722499999999997</c:v>
                </c:pt>
                <c:pt idx="9347">
                  <c:v>45.722499999999997</c:v>
                </c:pt>
                <c:pt idx="9348">
                  <c:v>45.722499999999997</c:v>
                </c:pt>
                <c:pt idx="9349">
                  <c:v>45.722499999999997</c:v>
                </c:pt>
                <c:pt idx="9350">
                  <c:v>45.722499999999997</c:v>
                </c:pt>
                <c:pt idx="9351">
                  <c:v>45.722499999999997</c:v>
                </c:pt>
                <c:pt idx="9352">
                  <c:v>45.722499999999997</c:v>
                </c:pt>
                <c:pt idx="9353">
                  <c:v>45.722499999999997</c:v>
                </c:pt>
                <c:pt idx="9354">
                  <c:v>45.722499999999997</c:v>
                </c:pt>
                <c:pt idx="9355">
                  <c:v>45.722499999999997</c:v>
                </c:pt>
                <c:pt idx="9356">
                  <c:v>45.722499999999997</c:v>
                </c:pt>
                <c:pt idx="9357">
                  <c:v>45.722499999999997</c:v>
                </c:pt>
                <c:pt idx="9358">
                  <c:v>45.722499999999997</c:v>
                </c:pt>
                <c:pt idx="9359">
                  <c:v>45.722499999999997</c:v>
                </c:pt>
                <c:pt idx="9360">
                  <c:v>45.722499999999997</c:v>
                </c:pt>
                <c:pt idx="9361">
                  <c:v>45.722499999999997</c:v>
                </c:pt>
                <c:pt idx="9362">
                  <c:v>45.722499999999997</c:v>
                </c:pt>
                <c:pt idx="9363">
                  <c:v>45.722499999999997</c:v>
                </c:pt>
                <c:pt idx="9364">
                  <c:v>45.722499999999997</c:v>
                </c:pt>
                <c:pt idx="9365">
                  <c:v>45.722499999999997</c:v>
                </c:pt>
                <c:pt idx="9366">
                  <c:v>45.722499999999997</c:v>
                </c:pt>
                <c:pt idx="9367">
                  <c:v>45.722499999999997</c:v>
                </c:pt>
                <c:pt idx="9368">
                  <c:v>45.722499999999997</c:v>
                </c:pt>
                <c:pt idx="9369">
                  <c:v>45.722499999999997</c:v>
                </c:pt>
                <c:pt idx="9370">
                  <c:v>45.722499999999997</c:v>
                </c:pt>
                <c:pt idx="9371">
                  <c:v>45.722499999999997</c:v>
                </c:pt>
                <c:pt idx="9372">
                  <c:v>45.722499999999997</c:v>
                </c:pt>
                <c:pt idx="9373">
                  <c:v>45.722499999999997</c:v>
                </c:pt>
                <c:pt idx="9374">
                  <c:v>45.722499999999997</c:v>
                </c:pt>
                <c:pt idx="9375">
                  <c:v>45.722499999999997</c:v>
                </c:pt>
                <c:pt idx="9376">
                  <c:v>45.722499999999997</c:v>
                </c:pt>
                <c:pt idx="9377">
                  <c:v>45.722499999999997</c:v>
                </c:pt>
                <c:pt idx="9378">
                  <c:v>45.722499999999997</c:v>
                </c:pt>
                <c:pt idx="9379">
                  <c:v>45.722499999999997</c:v>
                </c:pt>
                <c:pt idx="9380">
                  <c:v>45.722499999999997</c:v>
                </c:pt>
                <c:pt idx="9381">
                  <c:v>45.722499999999997</c:v>
                </c:pt>
                <c:pt idx="9382">
                  <c:v>45.722499999999997</c:v>
                </c:pt>
                <c:pt idx="9383">
                  <c:v>45.722499999999997</c:v>
                </c:pt>
                <c:pt idx="9384">
                  <c:v>45.722499999999997</c:v>
                </c:pt>
                <c:pt idx="9385">
                  <c:v>45.722499999999997</c:v>
                </c:pt>
                <c:pt idx="9386">
                  <c:v>45.722499999999997</c:v>
                </c:pt>
                <c:pt idx="9387">
                  <c:v>45.722499999999997</c:v>
                </c:pt>
                <c:pt idx="9388">
                  <c:v>45.722499999999997</c:v>
                </c:pt>
                <c:pt idx="9389">
                  <c:v>45.722499999999997</c:v>
                </c:pt>
                <c:pt idx="9390">
                  <c:v>45.722499999999997</c:v>
                </c:pt>
                <c:pt idx="9391">
                  <c:v>45.722499999999997</c:v>
                </c:pt>
                <c:pt idx="9392">
                  <c:v>45.722499999999997</c:v>
                </c:pt>
                <c:pt idx="9393">
                  <c:v>45.722499999999997</c:v>
                </c:pt>
                <c:pt idx="9394">
                  <c:v>45.722499999999997</c:v>
                </c:pt>
                <c:pt idx="9395">
                  <c:v>45.722499999999997</c:v>
                </c:pt>
                <c:pt idx="9396">
                  <c:v>45.722499999999997</c:v>
                </c:pt>
                <c:pt idx="9397">
                  <c:v>45.722499999999997</c:v>
                </c:pt>
                <c:pt idx="9398">
                  <c:v>45.732800000000012</c:v>
                </c:pt>
                <c:pt idx="9399">
                  <c:v>45.732800000000012</c:v>
                </c:pt>
                <c:pt idx="9400">
                  <c:v>45.732800000000012</c:v>
                </c:pt>
                <c:pt idx="9401">
                  <c:v>45.732800000000012</c:v>
                </c:pt>
                <c:pt idx="9402">
                  <c:v>45.732800000000012</c:v>
                </c:pt>
                <c:pt idx="9403">
                  <c:v>45.732800000000012</c:v>
                </c:pt>
                <c:pt idx="9404">
                  <c:v>45.732800000000012</c:v>
                </c:pt>
                <c:pt idx="9405">
                  <c:v>45.732800000000012</c:v>
                </c:pt>
                <c:pt idx="9406">
                  <c:v>45.732800000000012</c:v>
                </c:pt>
                <c:pt idx="9407">
                  <c:v>45.732800000000012</c:v>
                </c:pt>
                <c:pt idx="9408">
                  <c:v>45.732800000000012</c:v>
                </c:pt>
                <c:pt idx="9409">
                  <c:v>45.732800000000012</c:v>
                </c:pt>
                <c:pt idx="9410">
                  <c:v>45.732800000000012</c:v>
                </c:pt>
                <c:pt idx="9411">
                  <c:v>45.732800000000012</c:v>
                </c:pt>
                <c:pt idx="9412">
                  <c:v>45.732800000000012</c:v>
                </c:pt>
                <c:pt idx="9413">
                  <c:v>45.732800000000012</c:v>
                </c:pt>
                <c:pt idx="9414">
                  <c:v>45.732800000000012</c:v>
                </c:pt>
                <c:pt idx="9415">
                  <c:v>45.732800000000012</c:v>
                </c:pt>
                <c:pt idx="9416">
                  <c:v>45.732800000000012</c:v>
                </c:pt>
                <c:pt idx="9417">
                  <c:v>45.732800000000012</c:v>
                </c:pt>
                <c:pt idx="9418">
                  <c:v>45.732800000000012</c:v>
                </c:pt>
                <c:pt idx="9419">
                  <c:v>45.732800000000012</c:v>
                </c:pt>
                <c:pt idx="9420">
                  <c:v>45.732800000000012</c:v>
                </c:pt>
                <c:pt idx="9421">
                  <c:v>45.732800000000012</c:v>
                </c:pt>
                <c:pt idx="9422">
                  <c:v>45.732800000000012</c:v>
                </c:pt>
                <c:pt idx="9423">
                  <c:v>45.732800000000012</c:v>
                </c:pt>
                <c:pt idx="9424">
                  <c:v>45.732800000000012</c:v>
                </c:pt>
                <c:pt idx="9425">
                  <c:v>45.732800000000012</c:v>
                </c:pt>
                <c:pt idx="9426">
                  <c:v>45.732800000000012</c:v>
                </c:pt>
                <c:pt idx="9427">
                  <c:v>45.732800000000012</c:v>
                </c:pt>
                <c:pt idx="9428">
                  <c:v>45.732800000000012</c:v>
                </c:pt>
                <c:pt idx="9429">
                  <c:v>45.732800000000012</c:v>
                </c:pt>
                <c:pt idx="9430">
                  <c:v>45.732800000000012</c:v>
                </c:pt>
                <c:pt idx="9431">
                  <c:v>45.732800000000012</c:v>
                </c:pt>
                <c:pt idx="9432">
                  <c:v>45.732800000000012</c:v>
                </c:pt>
                <c:pt idx="9433">
                  <c:v>45.732800000000012</c:v>
                </c:pt>
                <c:pt idx="9434">
                  <c:v>45.732800000000012</c:v>
                </c:pt>
                <c:pt idx="9435">
                  <c:v>45.732800000000012</c:v>
                </c:pt>
                <c:pt idx="9436">
                  <c:v>45.732800000000012</c:v>
                </c:pt>
                <c:pt idx="9437">
                  <c:v>45.732800000000012</c:v>
                </c:pt>
                <c:pt idx="9438">
                  <c:v>45.732800000000012</c:v>
                </c:pt>
                <c:pt idx="9439">
                  <c:v>45.732800000000012</c:v>
                </c:pt>
                <c:pt idx="9440">
                  <c:v>45.732800000000012</c:v>
                </c:pt>
                <c:pt idx="9441">
                  <c:v>45.732800000000012</c:v>
                </c:pt>
                <c:pt idx="9442">
                  <c:v>45.732800000000012</c:v>
                </c:pt>
                <c:pt idx="9443">
                  <c:v>45.732800000000012</c:v>
                </c:pt>
                <c:pt idx="9444">
                  <c:v>45.732800000000012</c:v>
                </c:pt>
                <c:pt idx="9445">
                  <c:v>45.732800000000012</c:v>
                </c:pt>
                <c:pt idx="9446">
                  <c:v>45.732800000000012</c:v>
                </c:pt>
                <c:pt idx="9447">
                  <c:v>45.732800000000012</c:v>
                </c:pt>
                <c:pt idx="9448">
                  <c:v>45.732800000000012</c:v>
                </c:pt>
                <c:pt idx="9449">
                  <c:v>45.732800000000012</c:v>
                </c:pt>
                <c:pt idx="9450">
                  <c:v>45.732800000000012</c:v>
                </c:pt>
                <c:pt idx="9451">
                  <c:v>45.732800000000012</c:v>
                </c:pt>
                <c:pt idx="9452">
                  <c:v>45.732800000000012</c:v>
                </c:pt>
                <c:pt idx="9453">
                  <c:v>45.732800000000012</c:v>
                </c:pt>
                <c:pt idx="9454">
                  <c:v>45.732800000000012</c:v>
                </c:pt>
                <c:pt idx="9455">
                  <c:v>45.732800000000012</c:v>
                </c:pt>
                <c:pt idx="9456">
                  <c:v>45.732800000000012</c:v>
                </c:pt>
                <c:pt idx="9457">
                  <c:v>45.732800000000012</c:v>
                </c:pt>
                <c:pt idx="9458">
                  <c:v>45.732800000000012</c:v>
                </c:pt>
                <c:pt idx="9459">
                  <c:v>45.732800000000012</c:v>
                </c:pt>
                <c:pt idx="9460">
                  <c:v>45.732800000000012</c:v>
                </c:pt>
                <c:pt idx="9461">
                  <c:v>45.732800000000012</c:v>
                </c:pt>
                <c:pt idx="9462">
                  <c:v>45.732800000000012</c:v>
                </c:pt>
                <c:pt idx="9463">
                  <c:v>45.732800000000012</c:v>
                </c:pt>
                <c:pt idx="9464">
                  <c:v>45.732800000000012</c:v>
                </c:pt>
                <c:pt idx="9465">
                  <c:v>45.732800000000012</c:v>
                </c:pt>
                <c:pt idx="9466">
                  <c:v>45.732800000000012</c:v>
                </c:pt>
                <c:pt idx="9467">
                  <c:v>45.732800000000012</c:v>
                </c:pt>
                <c:pt idx="9468">
                  <c:v>45.732800000000012</c:v>
                </c:pt>
                <c:pt idx="9469">
                  <c:v>45.732800000000012</c:v>
                </c:pt>
                <c:pt idx="9470">
                  <c:v>45.732800000000012</c:v>
                </c:pt>
                <c:pt idx="9471">
                  <c:v>45.732800000000012</c:v>
                </c:pt>
                <c:pt idx="9472">
                  <c:v>45.732800000000012</c:v>
                </c:pt>
                <c:pt idx="9473">
                  <c:v>45.732800000000012</c:v>
                </c:pt>
                <c:pt idx="9474">
                  <c:v>45.732800000000012</c:v>
                </c:pt>
                <c:pt idx="9475">
                  <c:v>45.732800000000012</c:v>
                </c:pt>
                <c:pt idx="9476">
                  <c:v>45.732800000000012</c:v>
                </c:pt>
                <c:pt idx="9477">
                  <c:v>45.732800000000012</c:v>
                </c:pt>
                <c:pt idx="9478">
                  <c:v>45.732800000000012</c:v>
                </c:pt>
                <c:pt idx="9479">
                  <c:v>45.732800000000012</c:v>
                </c:pt>
                <c:pt idx="9480">
                  <c:v>45.732800000000012</c:v>
                </c:pt>
                <c:pt idx="9481">
                  <c:v>45.732800000000012</c:v>
                </c:pt>
                <c:pt idx="9482">
                  <c:v>45.732800000000012</c:v>
                </c:pt>
                <c:pt idx="9483">
                  <c:v>45.732800000000012</c:v>
                </c:pt>
                <c:pt idx="9484">
                  <c:v>45.732800000000012</c:v>
                </c:pt>
                <c:pt idx="9485">
                  <c:v>45.732800000000012</c:v>
                </c:pt>
                <c:pt idx="9486">
                  <c:v>45.732800000000012</c:v>
                </c:pt>
                <c:pt idx="9487">
                  <c:v>45.732800000000012</c:v>
                </c:pt>
                <c:pt idx="9488">
                  <c:v>45.732800000000012</c:v>
                </c:pt>
                <c:pt idx="9489">
                  <c:v>45.732800000000012</c:v>
                </c:pt>
                <c:pt idx="9490">
                  <c:v>45.732800000000012</c:v>
                </c:pt>
                <c:pt idx="9491">
                  <c:v>45.732800000000012</c:v>
                </c:pt>
                <c:pt idx="9492">
                  <c:v>45.732800000000012</c:v>
                </c:pt>
                <c:pt idx="9493">
                  <c:v>45.732800000000012</c:v>
                </c:pt>
                <c:pt idx="9494">
                  <c:v>45.732800000000012</c:v>
                </c:pt>
                <c:pt idx="9495">
                  <c:v>45.732800000000012</c:v>
                </c:pt>
                <c:pt idx="9496">
                  <c:v>45.732800000000012</c:v>
                </c:pt>
                <c:pt idx="9497">
                  <c:v>45.732800000000012</c:v>
                </c:pt>
                <c:pt idx="9498">
                  <c:v>45.732800000000012</c:v>
                </c:pt>
                <c:pt idx="9499">
                  <c:v>45.732800000000012</c:v>
                </c:pt>
                <c:pt idx="9500">
                  <c:v>45.732800000000012</c:v>
                </c:pt>
                <c:pt idx="9501">
                  <c:v>45.732800000000012</c:v>
                </c:pt>
                <c:pt idx="9502">
                  <c:v>45.732800000000012</c:v>
                </c:pt>
                <c:pt idx="9503">
                  <c:v>45.732800000000012</c:v>
                </c:pt>
                <c:pt idx="9504">
                  <c:v>45.732800000000012</c:v>
                </c:pt>
                <c:pt idx="9505">
                  <c:v>45.732800000000012</c:v>
                </c:pt>
                <c:pt idx="9506">
                  <c:v>45.732800000000012</c:v>
                </c:pt>
                <c:pt idx="9507">
                  <c:v>45.732800000000012</c:v>
                </c:pt>
                <c:pt idx="9508">
                  <c:v>45.732800000000012</c:v>
                </c:pt>
                <c:pt idx="9509">
                  <c:v>45.732800000000012</c:v>
                </c:pt>
                <c:pt idx="9510">
                  <c:v>45.732800000000012</c:v>
                </c:pt>
                <c:pt idx="9511">
                  <c:v>45.732800000000012</c:v>
                </c:pt>
                <c:pt idx="9512">
                  <c:v>45.732800000000012</c:v>
                </c:pt>
                <c:pt idx="9513">
                  <c:v>45.732800000000012</c:v>
                </c:pt>
                <c:pt idx="9514">
                  <c:v>45.732800000000012</c:v>
                </c:pt>
                <c:pt idx="9515">
                  <c:v>45.732800000000012</c:v>
                </c:pt>
                <c:pt idx="9516">
                  <c:v>45.742899999999999</c:v>
                </c:pt>
                <c:pt idx="9517">
                  <c:v>45.742899999999999</c:v>
                </c:pt>
                <c:pt idx="9518">
                  <c:v>45.742899999999999</c:v>
                </c:pt>
                <c:pt idx="9519">
                  <c:v>45.742899999999999</c:v>
                </c:pt>
                <c:pt idx="9520">
                  <c:v>45.742899999999999</c:v>
                </c:pt>
                <c:pt idx="9521">
                  <c:v>45.742899999999999</c:v>
                </c:pt>
                <c:pt idx="9522">
                  <c:v>45.742899999999999</c:v>
                </c:pt>
                <c:pt idx="9523">
                  <c:v>45.742899999999999</c:v>
                </c:pt>
                <c:pt idx="9524">
                  <c:v>45.742899999999999</c:v>
                </c:pt>
                <c:pt idx="9525">
                  <c:v>45.742899999999999</c:v>
                </c:pt>
                <c:pt idx="9526">
                  <c:v>45.742899999999999</c:v>
                </c:pt>
                <c:pt idx="9527">
                  <c:v>45.742899999999999</c:v>
                </c:pt>
                <c:pt idx="9528">
                  <c:v>45.742899999999999</c:v>
                </c:pt>
                <c:pt idx="9529">
                  <c:v>45.742899999999999</c:v>
                </c:pt>
                <c:pt idx="9530">
                  <c:v>45.742899999999999</c:v>
                </c:pt>
                <c:pt idx="9531">
                  <c:v>45.742899999999999</c:v>
                </c:pt>
                <c:pt idx="9532">
                  <c:v>45.742899999999999</c:v>
                </c:pt>
                <c:pt idx="9533">
                  <c:v>45.742899999999999</c:v>
                </c:pt>
                <c:pt idx="9534">
                  <c:v>45.742899999999999</c:v>
                </c:pt>
                <c:pt idx="9535">
                  <c:v>45.742899999999999</c:v>
                </c:pt>
                <c:pt idx="9536">
                  <c:v>45.742899999999999</c:v>
                </c:pt>
                <c:pt idx="9537">
                  <c:v>45.742899999999999</c:v>
                </c:pt>
                <c:pt idx="9538">
                  <c:v>45.742899999999999</c:v>
                </c:pt>
                <c:pt idx="9539">
                  <c:v>45.742899999999999</c:v>
                </c:pt>
                <c:pt idx="9540">
                  <c:v>45.742899999999999</c:v>
                </c:pt>
                <c:pt idx="9541">
                  <c:v>45.742899999999999</c:v>
                </c:pt>
                <c:pt idx="9542">
                  <c:v>45.742899999999999</c:v>
                </c:pt>
                <c:pt idx="9543">
                  <c:v>45.742899999999999</c:v>
                </c:pt>
                <c:pt idx="9544">
                  <c:v>45.742899999999999</c:v>
                </c:pt>
                <c:pt idx="9545">
                  <c:v>45.742899999999999</c:v>
                </c:pt>
                <c:pt idx="9546">
                  <c:v>45.742899999999999</c:v>
                </c:pt>
                <c:pt idx="9547">
                  <c:v>45.742899999999999</c:v>
                </c:pt>
                <c:pt idx="9548">
                  <c:v>45.742899999999999</c:v>
                </c:pt>
                <c:pt idx="9549">
                  <c:v>45.742899999999999</c:v>
                </c:pt>
                <c:pt idx="9550">
                  <c:v>45.742899999999999</c:v>
                </c:pt>
                <c:pt idx="9551">
                  <c:v>45.742899999999999</c:v>
                </c:pt>
                <c:pt idx="9552">
                  <c:v>45.742899999999999</c:v>
                </c:pt>
                <c:pt idx="9553">
                  <c:v>45.742899999999999</c:v>
                </c:pt>
                <c:pt idx="9554">
                  <c:v>45.742899999999999</c:v>
                </c:pt>
                <c:pt idx="9555">
                  <c:v>45.742899999999999</c:v>
                </c:pt>
                <c:pt idx="9556">
                  <c:v>45.742899999999999</c:v>
                </c:pt>
                <c:pt idx="9557">
                  <c:v>45.742899999999999</c:v>
                </c:pt>
                <c:pt idx="9558">
                  <c:v>45.742899999999999</c:v>
                </c:pt>
                <c:pt idx="9559">
                  <c:v>45.742899999999999</c:v>
                </c:pt>
                <c:pt idx="9560">
                  <c:v>45.742899999999999</c:v>
                </c:pt>
                <c:pt idx="9561">
                  <c:v>45.742899999999999</c:v>
                </c:pt>
                <c:pt idx="9562">
                  <c:v>45.742899999999999</c:v>
                </c:pt>
                <c:pt idx="9563">
                  <c:v>45.742899999999999</c:v>
                </c:pt>
                <c:pt idx="9564">
                  <c:v>45.742899999999999</c:v>
                </c:pt>
                <c:pt idx="9565">
                  <c:v>45.742899999999999</c:v>
                </c:pt>
                <c:pt idx="9566">
                  <c:v>45.742899999999999</c:v>
                </c:pt>
                <c:pt idx="9567">
                  <c:v>45.742899999999999</c:v>
                </c:pt>
                <c:pt idx="9568">
                  <c:v>45.742899999999999</c:v>
                </c:pt>
                <c:pt idx="9569">
                  <c:v>45.742899999999999</c:v>
                </c:pt>
                <c:pt idx="9570">
                  <c:v>45.742899999999999</c:v>
                </c:pt>
                <c:pt idx="9571">
                  <c:v>45.742899999999999</c:v>
                </c:pt>
                <c:pt idx="9572">
                  <c:v>45.742899999999999</c:v>
                </c:pt>
                <c:pt idx="9573">
                  <c:v>45.742899999999999</c:v>
                </c:pt>
                <c:pt idx="9574">
                  <c:v>45.742899999999999</c:v>
                </c:pt>
                <c:pt idx="9575">
                  <c:v>45.742899999999999</c:v>
                </c:pt>
                <c:pt idx="9576">
                  <c:v>45.742899999999999</c:v>
                </c:pt>
                <c:pt idx="9577">
                  <c:v>45.742899999999999</c:v>
                </c:pt>
                <c:pt idx="9578">
                  <c:v>45.742899999999999</c:v>
                </c:pt>
                <c:pt idx="9579">
                  <c:v>45.742899999999999</c:v>
                </c:pt>
                <c:pt idx="9580">
                  <c:v>45.742899999999999</c:v>
                </c:pt>
                <c:pt idx="9581">
                  <c:v>45.742899999999999</c:v>
                </c:pt>
                <c:pt idx="9582">
                  <c:v>45.742899999999999</c:v>
                </c:pt>
                <c:pt idx="9583">
                  <c:v>45.742899999999999</c:v>
                </c:pt>
                <c:pt idx="9584">
                  <c:v>45.742899999999999</c:v>
                </c:pt>
                <c:pt idx="9585">
                  <c:v>45.742899999999999</c:v>
                </c:pt>
                <c:pt idx="9586">
                  <c:v>45.742899999999999</c:v>
                </c:pt>
                <c:pt idx="9587">
                  <c:v>45.742899999999999</c:v>
                </c:pt>
                <c:pt idx="9588">
                  <c:v>45.742899999999999</c:v>
                </c:pt>
                <c:pt idx="9589">
                  <c:v>45.742899999999999</c:v>
                </c:pt>
                <c:pt idx="9590">
                  <c:v>45.742899999999999</c:v>
                </c:pt>
                <c:pt idx="9591">
                  <c:v>45.742899999999999</c:v>
                </c:pt>
                <c:pt idx="9592">
                  <c:v>45.742899999999999</c:v>
                </c:pt>
                <c:pt idx="9593">
                  <c:v>45.742899999999999</c:v>
                </c:pt>
                <c:pt idx="9594">
                  <c:v>45.742899999999999</c:v>
                </c:pt>
                <c:pt idx="9595">
                  <c:v>45.742899999999999</c:v>
                </c:pt>
                <c:pt idx="9596">
                  <c:v>45.742899999999999</c:v>
                </c:pt>
                <c:pt idx="9597">
                  <c:v>45.742899999999999</c:v>
                </c:pt>
                <c:pt idx="9598">
                  <c:v>45.742899999999999</c:v>
                </c:pt>
                <c:pt idx="9599">
                  <c:v>45.742899999999999</c:v>
                </c:pt>
                <c:pt idx="9600">
                  <c:v>45.742899999999999</c:v>
                </c:pt>
                <c:pt idx="9601">
                  <c:v>45.742899999999999</c:v>
                </c:pt>
                <c:pt idx="9602">
                  <c:v>45.742899999999999</c:v>
                </c:pt>
                <c:pt idx="9603">
                  <c:v>45.742899999999999</c:v>
                </c:pt>
                <c:pt idx="9604">
                  <c:v>45.742899999999999</c:v>
                </c:pt>
                <c:pt idx="9605">
                  <c:v>45.742899999999999</c:v>
                </c:pt>
                <c:pt idx="9606">
                  <c:v>45.742899999999999</c:v>
                </c:pt>
                <c:pt idx="9607">
                  <c:v>45.742899999999999</c:v>
                </c:pt>
                <c:pt idx="9608">
                  <c:v>45.742899999999999</c:v>
                </c:pt>
                <c:pt idx="9609">
                  <c:v>45.742899999999999</c:v>
                </c:pt>
                <c:pt idx="9610">
                  <c:v>45.742899999999999</c:v>
                </c:pt>
                <c:pt idx="9611">
                  <c:v>45.742899999999999</c:v>
                </c:pt>
                <c:pt idx="9612">
                  <c:v>45.742899999999999</c:v>
                </c:pt>
                <c:pt idx="9613">
                  <c:v>45.742899999999999</c:v>
                </c:pt>
                <c:pt idx="9614">
                  <c:v>45.742899999999999</c:v>
                </c:pt>
                <c:pt idx="9615">
                  <c:v>45.742899999999999</c:v>
                </c:pt>
                <c:pt idx="9616">
                  <c:v>45.742899999999999</c:v>
                </c:pt>
                <c:pt idx="9617">
                  <c:v>45.742899999999999</c:v>
                </c:pt>
                <c:pt idx="9618">
                  <c:v>45.742899999999999</c:v>
                </c:pt>
                <c:pt idx="9619">
                  <c:v>45.742899999999999</c:v>
                </c:pt>
                <c:pt idx="9620">
                  <c:v>45.742899999999999</c:v>
                </c:pt>
                <c:pt idx="9621">
                  <c:v>45.742899999999999</c:v>
                </c:pt>
                <c:pt idx="9622">
                  <c:v>45.742899999999999</c:v>
                </c:pt>
                <c:pt idx="9623">
                  <c:v>45.742899999999999</c:v>
                </c:pt>
                <c:pt idx="9624">
                  <c:v>45.742899999999999</c:v>
                </c:pt>
                <c:pt idx="9625">
                  <c:v>45.742899999999999</c:v>
                </c:pt>
                <c:pt idx="9626">
                  <c:v>45.742899999999999</c:v>
                </c:pt>
                <c:pt idx="9627">
                  <c:v>45.742899999999999</c:v>
                </c:pt>
                <c:pt idx="9628">
                  <c:v>45.742899999999999</c:v>
                </c:pt>
                <c:pt idx="9629">
                  <c:v>45.742899999999999</c:v>
                </c:pt>
                <c:pt idx="9630">
                  <c:v>45.742899999999999</c:v>
                </c:pt>
                <c:pt idx="9631">
                  <c:v>45.742899999999999</c:v>
                </c:pt>
                <c:pt idx="9632">
                  <c:v>45.742899999999999</c:v>
                </c:pt>
                <c:pt idx="9633">
                  <c:v>45.742899999999999</c:v>
                </c:pt>
                <c:pt idx="9634">
                  <c:v>45.742899999999999</c:v>
                </c:pt>
                <c:pt idx="9635">
                  <c:v>45.742899999999999</c:v>
                </c:pt>
                <c:pt idx="9636">
                  <c:v>45.742899999999999</c:v>
                </c:pt>
                <c:pt idx="9637">
                  <c:v>45.742899999999999</c:v>
                </c:pt>
                <c:pt idx="9638">
                  <c:v>45.742899999999999</c:v>
                </c:pt>
                <c:pt idx="9639">
                  <c:v>45.742899999999999</c:v>
                </c:pt>
                <c:pt idx="9640">
                  <c:v>45.742899999999999</c:v>
                </c:pt>
                <c:pt idx="9641">
                  <c:v>45.742899999999999</c:v>
                </c:pt>
                <c:pt idx="9642">
                  <c:v>45.742899999999999</c:v>
                </c:pt>
                <c:pt idx="9643">
                  <c:v>45.742899999999999</c:v>
                </c:pt>
                <c:pt idx="9644">
                  <c:v>45.753100000000003</c:v>
                </c:pt>
                <c:pt idx="9645">
                  <c:v>45.753100000000003</c:v>
                </c:pt>
                <c:pt idx="9646">
                  <c:v>45.753100000000003</c:v>
                </c:pt>
                <c:pt idx="9647">
                  <c:v>45.753100000000003</c:v>
                </c:pt>
                <c:pt idx="9648">
                  <c:v>45.753100000000003</c:v>
                </c:pt>
                <c:pt idx="9649">
                  <c:v>45.753100000000003</c:v>
                </c:pt>
                <c:pt idx="9650">
                  <c:v>45.753100000000003</c:v>
                </c:pt>
                <c:pt idx="9651">
                  <c:v>45.753100000000003</c:v>
                </c:pt>
                <c:pt idx="9652">
                  <c:v>45.753100000000003</c:v>
                </c:pt>
                <c:pt idx="9653">
                  <c:v>45.753100000000003</c:v>
                </c:pt>
                <c:pt idx="9654">
                  <c:v>45.753100000000003</c:v>
                </c:pt>
                <c:pt idx="9655">
                  <c:v>45.753100000000003</c:v>
                </c:pt>
                <c:pt idx="9656">
                  <c:v>45.753100000000003</c:v>
                </c:pt>
                <c:pt idx="9657">
                  <c:v>45.753100000000003</c:v>
                </c:pt>
                <c:pt idx="9658">
                  <c:v>45.753100000000003</c:v>
                </c:pt>
                <c:pt idx="9659">
                  <c:v>45.753100000000003</c:v>
                </c:pt>
                <c:pt idx="9660">
                  <c:v>45.753100000000003</c:v>
                </c:pt>
                <c:pt idx="9661">
                  <c:v>45.753100000000003</c:v>
                </c:pt>
                <c:pt idx="9662">
                  <c:v>45.753100000000003</c:v>
                </c:pt>
                <c:pt idx="9663">
                  <c:v>45.753100000000003</c:v>
                </c:pt>
                <c:pt idx="9664">
                  <c:v>45.753100000000003</c:v>
                </c:pt>
                <c:pt idx="9665">
                  <c:v>45.753100000000003</c:v>
                </c:pt>
                <c:pt idx="9666">
                  <c:v>45.753100000000003</c:v>
                </c:pt>
                <c:pt idx="9667">
                  <c:v>45.753100000000003</c:v>
                </c:pt>
                <c:pt idx="9668">
                  <c:v>45.753100000000003</c:v>
                </c:pt>
                <c:pt idx="9669">
                  <c:v>45.753100000000003</c:v>
                </c:pt>
                <c:pt idx="9670">
                  <c:v>45.753100000000003</c:v>
                </c:pt>
                <c:pt idx="9671">
                  <c:v>45.753100000000003</c:v>
                </c:pt>
                <c:pt idx="9672">
                  <c:v>45.753100000000003</c:v>
                </c:pt>
                <c:pt idx="9673">
                  <c:v>45.753100000000003</c:v>
                </c:pt>
                <c:pt idx="9674">
                  <c:v>45.753100000000003</c:v>
                </c:pt>
                <c:pt idx="9675">
                  <c:v>45.753100000000003</c:v>
                </c:pt>
                <c:pt idx="9676">
                  <c:v>45.753100000000003</c:v>
                </c:pt>
                <c:pt idx="9677">
                  <c:v>45.763300000000001</c:v>
                </c:pt>
                <c:pt idx="9678">
                  <c:v>45.763300000000001</c:v>
                </c:pt>
                <c:pt idx="9679">
                  <c:v>45.763300000000001</c:v>
                </c:pt>
                <c:pt idx="9680">
                  <c:v>45.763300000000001</c:v>
                </c:pt>
                <c:pt idx="9681">
                  <c:v>45.763300000000001</c:v>
                </c:pt>
                <c:pt idx="9682">
                  <c:v>45.763300000000001</c:v>
                </c:pt>
                <c:pt idx="9683">
                  <c:v>45.763300000000001</c:v>
                </c:pt>
                <c:pt idx="9684">
                  <c:v>45.763300000000001</c:v>
                </c:pt>
                <c:pt idx="9685">
                  <c:v>45.763300000000001</c:v>
                </c:pt>
                <c:pt idx="9686">
                  <c:v>45.763300000000001</c:v>
                </c:pt>
                <c:pt idx="9687">
                  <c:v>45.763300000000001</c:v>
                </c:pt>
                <c:pt idx="9688">
                  <c:v>45.763300000000001</c:v>
                </c:pt>
                <c:pt idx="9689">
                  <c:v>45.763300000000001</c:v>
                </c:pt>
                <c:pt idx="9690">
                  <c:v>45.763300000000001</c:v>
                </c:pt>
                <c:pt idx="9691">
                  <c:v>45.763300000000001</c:v>
                </c:pt>
                <c:pt idx="9692">
                  <c:v>45.763300000000001</c:v>
                </c:pt>
                <c:pt idx="9693">
                  <c:v>45.763300000000001</c:v>
                </c:pt>
                <c:pt idx="9694">
                  <c:v>45.763300000000001</c:v>
                </c:pt>
                <c:pt idx="9695">
                  <c:v>45.763300000000001</c:v>
                </c:pt>
                <c:pt idx="9696">
                  <c:v>45.763300000000001</c:v>
                </c:pt>
                <c:pt idx="9697">
                  <c:v>45.763300000000001</c:v>
                </c:pt>
                <c:pt idx="9698">
                  <c:v>45.763300000000001</c:v>
                </c:pt>
                <c:pt idx="9699">
                  <c:v>45.763300000000001</c:v>
                </c:pt>
                <c:pt idx="9700">
                  <c:v>45.763300000000001</c:v>
                </c:pt>
                <c:pt idx="9701">
                  <c:v>45.763300000000001</c:v>
                </c:pt>
                <c:pt idx="9702">
                  <c:v>45.763300000000001</c:v>
                </c:pt>
                <c:pt idx="9703">
                  <c:v>45.763300000000001</c:v>
                </c:pt>
                <c:pt idx="9704">
                  <c:v>45.763300000000001</c:v>
                </c:pt>
                <c:pt idx="9705">
                  <c:v>45.763300000000001</c:v>
                </c:pt>
                <c:pt idx="9706">
                  <c:v>45.763300000000001</c:v>
                </c:pt>
                <c:pt idx="9707">
                  <c:v>45.763300000000001</c:v>
                </c:pt>
                <c:pt idx="9708">
                  <c:v>45.763300000000001</c:v>
                </c:pt>
                <c:pt idx="9709">
                  <c:v>45.763300000000001</c:v>
                </c:pt>
                <c:pt idx="9710">
                  <c:v>45.763300000000001</c:v>
                </c:pt>
                <c:pt idx="9711">
                  <c:v>45.763300000000001</c:v>
                </c:pt>
                <c:pt idx="9712">
                  <c:v>45.763300000000001</c:v>
                </c:pt>
                <c:pt idx="9713">
                  <c:v>45.763300000000001</c:v>
                </c:pt>
                <c:pt idx="9714">
                  <c:v>45.763300000000001</c:v>
                </c:pt>
                <c:pt idx="9715">
                  <c:v>45.763300000000001</c:v>
                </c:pt>
                <c:pt idx="9716">
                  <c:v>45.763300000000001</c:v>
                </c:pt>
                <c:pt idx="9717">
                  <c:v>45.763300000000001</c:v>
                </c:pt>
                <c:pt idx="9718">
                  <c:v>45.763300000000001</c:v>
                </c:pt>
                <c:pt idx="9719">
                  <c:v>45.763300000000001</c:v>
                </c:pt>
                <c:pt idx="9720">
                  <c:v>45.763300000000001</c:v>
                </c:pt>
                <c:pt idx="9721">
                  <c:v>45.763300000000001</c:v>
                </c:pt>
                <c:pt idx="9722">
                  <c:v>45.763300000000001</c:v>
                </c:pt>
                <c:pt idx="9723">
                  <c:v>45.763300000000001</c:v>
                </c:pt>
                <c:pt idx="9724">
                  <c:v>45.763300000000001</c:v>
                </c:pt>
                <c:pt idx="9725">
                  <c:v>45.763300000000001</c:v>
                </c:pt>
                <c:pt idx="9726">
                  <c:v>45.763300000000001</c:v>
                </c:pt>
                <c:pt idx="9727">
                  <c:v>45.763300000000001</c:v>
                </c:pt>
                <c:pt idx="9728">
                  <c:v>45.763300000000001</c:v>
                </c:pt>
                <c:pt idx="9729">
                  <c:v>45.763300000000001</c:v>
                </c:pt>
                <c:pt idx="9730">
                  <c:v>45.763300000000001</c:v>
                </c:pt>
                <c:pt idx="9731">
                  <c:v>45.763300000000001</c:v>
                </c:pt>
                <c:pt idx="9732">
                  <c:v>45.763300000000001</c:v>
                </c:pt>
                <c:pt idx="9733">
                  <c:v>45.763300000000001</c:v>
                </c:pt>
                <c:pt idx="9734">
                  <c:v>45.763300000000001</c:v>
                </c:pt>
                <c:pt idx="9735">
                  <c:v>45.763300000000001</c:v>
                </c:pt>
                <c:pt idx="9736">
                  <c:v>45.763300000000001</c:v>
                </c:pt>
                <c:pt idx="9737">
                  <c:v>45.763300000000001</c:v>
                </c:pt>
                <c:pt idx="9738">
                  <c:v>45.763300000000001</c:v>
                </c:pt>
                <c:pt idx="9739">
                  <c:v>45.763300000000001</c:v>
                </c:pt>
                <c:pt idx="9740">
                  <c:v>45.763300000000001</c:v>
                </c:pt>
                <c:pt idx="9741">
                  <c:v>45.763300000000001</c:v>
                </c:pt>
                <c:pt idx="9742">
                  <c:v>45.763300000000001</c:v>
                </c:pt>
                <c:pt idx="9743">
                  <c:v>45.763300000000001</c:v>
                </c:pt>
                <c:pt idx="9744">
                  <c:v>45.763300000000001</c:v>
                </c:pt>
                <c:pt idx="9745">
                  <c:v>45.763300000000001</c:v>
                </c:pt>
                <c:pt idx="9746">
                  <c:v>45.763300000000001</c:v>
                </c:pt>
                <c:pt idx="9747">
                  <c:v>45.763300000000001</c:v>
                </c:pt>
                <c:pt idx="9748">
                  <c:v>45.763300000000001</c:v>
                </c:pt>
                <c:pt idx="9749">
                  <c:v>45.763300000000001</c:v>
                </c:pt>
                <c:pt idx="9750">
                  <c:v>45.763300000000001</c:v>
                </c:pt>
                <c:pt idx="9751">
                  <c:v>45.763300000000001</c:v>
                </c:pt>
                <c:pt idx="9752">
                  <c:v>45.763300000000001</c:v>
                </c:pt>
                <c:pt idx="9753">
                  <c:v>45.763300000000001</c:v>
                </c:pt>
                <c:pt idx="9754">
                  <c:v>45.763300000000001</c:v>
                </c:pt>
                <c:pt idx="9755">
                  <c:v>45.763300000000001</c:v>
                </c:pt>
                <c:pt idx="9756">
                  <c:v>45.763300000000001</c:v>
                </c:pt>
                <c:pt idx="9757">
                  <c:v>45.763300000000001</c:v>
                </c:pt>
                <c:pt idx="9758">
                  <c:v>45.763300000000001</c:v>
                </c:pt>
                <c:pt idx="9759">
                  <c:v>45.763300000000001</c:v>
                </c:pt>
                <c:pt idx="9760">
                  <c:v>45.763300000000001</c:v>
                </c:pt>
                <c:pt idx="9761">
                  <c:v>45.763300000000001</c:v>
                </c:pt>
                <c:pt idx="9762">
                  <c:v>45.763300000000001</c:v>
                </c:pt>
                <c:pt idx="9763">
                  <c:v>45.763300000000001</c:v>
                </c:pt>
                <c:pt idx="9764">
                  <c:v>45.763300000000001</c:v>
                </c:pt>
                <c:pt idx="9765">
                  <c:v>45.763300000000001</c:v>
                </c:pt>
                <c:pt idx="9766">
                  <c:v>45.763300000000001</c:v>
                </c:pt>
                <c:pt idx="9767">
                  <c:v>45.773699999999998</c:v>
                </c:pt>
                <c:pt idx="9768">
                  <c:v>45.773699999999998</c:v>
                </c:pt>
                <c:pt idx="9769">
                  <c:v>45.773699999999998</c:v>
                </c:pt>
                <c:pt idx="9770">
                  <c:v>45.773699999999998</c:v>
                </c:pt>
                <c:pt idx="9771">
                  <c:v>45.773699999999998</c:v>
                </c:pt>
                <c:pt idx="9772">
                  <c:v>45.773699999999998</c:v>
                </c:pt>
                <c:pt idx="9773">
                  <c:v>45.773699999999998</c:v>
                </c:pt>
                <c:pt idx="9774">
                  <c:v>45.773699999999998</c:v>
                </c:pt>
                <c:pt idx="9775">
                  <c:v>45.773699999999998</c:v>
                </c:pt>
                <c:pt idx="9776">
                  <c:v>45.773699999999998</c:v>
                </c:pt>
                <c:pt idx="9777">
                  <c:v>45.773699999999998</c:v>
                </c:pt>
                <c:pt idx="9778">
                  <c:v>45.773699999999998</c:v>
                </c:pt>
                <c:pt idx="9779">
                  <c:v>45.773699999999998</c:v>
                </c:pt>
                <c:pt idx="9780">
                  <c:v>45.773699999999998</c:v>
                </c:pt>
                <c:pt idx="9781">
                  <c:v>45.773699999999998</c:v>
                </c:pt>
                <c:pt idx="9782">
                  <c:v>45.773699999999998</c:v>
                </c:pt>
                <c:pt idx="9783">
                  <c:v>45.773699999999998</c:v>
                </c:pt>
                <c:pt idx="9784">
                  <c:v>45.773699999999998</c:v>
                </c:pt>
                <c:pt idx="9785">
                  <c:v>45.773699999999998</c:v>
                </c:pt>
                <c:pt idx="9786">
                  <c:v>45.773699999999998</c:v>
                </c:pt>
                <c:pt idx="9787">
                  <c:v>45.773699999999998</c:v>
                </c:pt>
                <c:pt idx="9788">
                  <c:v>45.773699999999998</c:v>
                </c:pt>
                <c:pt idx="9789">
                  <c:v>45.773699999999998</c:v>
                </c:pt>
                <c:pt idx="9790">
                  <c:v>45.773699999999998</c:v>
                </c:pt>
                <c:pt idx="9791">
                  <c:v>45.773699999999998</c:v>
                </c:pt>
                <c:pt idx="9792">
                  <c:v>45.773699999999998</c:v>
                </c:pt>
                <c:pt idx="9793">
                  <c:v>45.773699999999998</c:v>
                </c:pt>
                <c:pt idx="9794">
                  <c:v>45.773699999999998</c:v>
                </c:pt>
                <c:pt idx="9795">
                  <c:v>45.773699999999998</c:v>
                </c:pt>
                <c:pt idx="9796">
                  <c:v>45.773699999999998</c:v>
                </c:pt>
                <c:pt idx="9797">
                  <c:v>45.773699999999998</c:v>
                </c:pt>
                <c:pt idx="9798">
                  <c:v>45.773699999999998</c:v>
                </c:pt>
                <c:pt idx="9799">
                  <c:v>45.773699999999998</c:v>
                </c:pt>
                <c:pt idx="9800">
                  <c:v>45.773699999999998</c:v>
                </c:pt>
                <c:pt idx="9801">
                  <c:v>45.773699999999998</c:v>
                </c:pt>
                <c:pt idx="9802">
                  <c:v>45.773699999999998</c:v>
                </c:pt>
                <c:pt idx="9803">
                  <c:v>45.773699999999998</c:v>
                </c:pt>
                <c:pt idx="9804">
                  <c:v>45.773699999999998</c:v>
                </c:pt>
                <c:pt idx="9805">
                  <c:v>45.773699999999998</c:v>
                </c:pt>
                <c:pt idx="9806">
                  <c:v>45.773699999999998</c:v>
                </c:pt>
                <c:pt idx="9807">
                  <c:v>45.773699999999998</c:v>
                </c:pt>
                <c:pt idx="9808">
                  <c:v>45.773699999999998</c:v>
                </c:pt>
                <c:pt idx="9809">
                  <c:v>45.773699999999998</c:v>
                </c:pt>
                <c:pt idx="9810">
                  <c:v>45.773699999999998</c:v>
                </c:pt>
                <c:pt idx="9811">
                  <c:v>45.773699999999998</c:v>
                </c:pt>
                <c:pt idx="9812">
                  <c:v>45.773699999999998</c:v>
                </c:pt>
                <c:pt idx="9813">
                  <c:v>45.773699999999998</c:v>
                </c:pt>
                <c:pt idx="9814">
                  <c:v>45.773699999999998</c:v>
                </c:pt>
                <c:pt idx="9815">
                  <c:v>45.773699999999998</c:v>
                </c:pt>
                <c:pt idx="9816">
                  <c:v>45.773699999999998</c:v>
                </c:pt>
                <c:pt idx="9817">
                  <c:v>45.773699999999998</c:v>
                </c:pt>
                <c:pt idx="9818">
                  <c:v>45.773699999999998</c:v>
                </c:pt>
                <c:pt idx="9819">
                  <c:v>45.773699999999998</c:v>
                </c:pt>
                <c:pt idx="9820">
                  <c:v>45.773699999999998</c:v>
                </c:pt>
                <c:pt idx="9821">
                  <c:v>45.773699999999998</c:v>
                </c:pt>
                <c:pt idx="9822">
                  <c:v>45.773699999999998</c:v>
                </c:pt>
                <c:pt idx="9823">
                  <c:v>45.773699999999998</c:v>
                </c:pt>
                <c:pt idx="9824">
                  <c:v>45.773699999999998</c:v>
                </c:pt>
                <c:pt idx="9825">
                  <c:v>45.773699999999998</c:v>
                </c:pt>
                <c:pt idx="9826">
                  <c:v>45.773699999999998</c:v>
                </c:pt>
                <c:pt idx="9827">
                  <c:v>45.773699999999998</c:v>
                </c:pt>
                <c:pt idx="9828">
                  <c:v>45.773699999999998</c:v>
                </c:pt>
                <c:pt idx="9829">
                  <c:v>45.773699999999998</c:v>
                </c:pt>
                <c:pt idx="9830">
                  <c:v>45.773699999999998</c:v>
                </c:pt>
                <c:pt idx="9831">
                  <c:v>45.773699999999998</c:v>
                </c:pt>
                <c:pt idx="9832">
                  <c:v>45.773699999999998</c:v>
                </c:pt>
                <c:pt idx="9833">
                  <c:v>45.773699999999998</c:v>
                </c:pt>
                <c:pt idx="9834">
                  <c:v>45.773699999999998</c:v>
                </c:pt>
                <c:pt idx="9835">
                  <c:v>45.773699999999998</c:v>
                </c:pt>
                <c:pt idx="9836">
                  <c:v>45.773699999999998</c:v>
                </c:pt>
                <c:pt idx="9837">
                  <c:v>45.773699999999998</c:v>
                </c:pt>
                <c:pt idx="9838">
                  <c:v>45.773699999999998</c:v>
                </c:pt>
                <c:pt idx="9839">
                  <c:v>45.773699999999998</c:v>
                </c:pt>
                <c:pt idx="9840">
                  <c:v>45.773699999999998</c:v>
                </c:pt>
                <c:pt idx="9841">
                  <c:v>45.773699999999998</c:v>
                </c:pt>
                <c:pt idx="9842">
                  <c:v>45.773699999999998</c:v>
                </c:pt>
                <c:pt idx="9843">
                  <c:v>45.773699999999998</c:v>
                </c:pt>
                <c:pt idx="9844">
                  <c:v>45.773699999999998</c:v>
                </c:pt>
                <c:pt idx="9845">
                  <c:v>45.773699999999998</c:v>
                </c:pt>
                <c:pt idx="9846">
                  <c:v>45.773699999999998</c:v>
                </c:pt>
                <c:pt idx="9847">
                  <c:v>45.773699999999998</c:v>
                </c:pt>
                <c:pt idx="9848">
                  <c:v>45.773699999999998</c:v>
                </c:pt>
                <c:pt idx="9849">
                  <c:v>45.773699999999998</c:v>
                </c:pt>
                <c:pt idx="9850">
                  <c:v>45.773699999999998</c:v>
                </c:pt>
                <c:pt idx="9851">
                  <c:v>45.773699999999998</c:v>
                </c:pt>
                <c:pt idx="9852">
                  <c:v>45.773699999999998</c:v>
                </c:pt>
                <c:pt idx="9853">
                  <c:v>45.773699999999998</c:v>
                </c:pt>
                <c:pt idx="9854">
                  <c:v>45.773699999999998</c:v>
                </c:pt>
                <c:pt idx="9855">
                  <c:v>45.773699999999998</c:v>
                </c:pt>
                <c:pt idx="9856">
                  <c:v>45.773699999999998</c:v>
                </c:pt>
                <c:pt idx="9857">
                  <c:v>45.773699999999998</c:v>
                </c:pt>
                <c:pt idx="9858">
                  <c:v>45.773699999999998</c:v>
                </c:pt>
                <c:pt idx="9859">
                  <c:v>45.773699999999998</c:v>
                </c:pt>
                <c:pt idx="9860">
                  <c:v>45.773699999999998</c:v>
                </c:pt>
                <c:pt idx="9861">
                  <c:v>45.773699999999998</c:v>
                </c:pt>
                <c:pt idx="9862">
                  <c:v>45.773699999999998</c:v>
                </c:pt>
                <c:pt idx="9863">
                  <c:v>45.773699999999998</c:v>
                </c:pt>
                <c:pt idx="9864">
                  <c:v>45.773699999999998</c:v>
                </c:pt>
                <c:pt idx="9865">
                  <c:v>45.773699999999998</c:v>
                </c:pt>
                <c:pt idx="9866">
                  <c:v>45.773699999999998</c:v>
                </c:pt>
                <c:pt idx="9867">
                  <c:v>45.773699999999998</c:v>
                </c:pt>
                <c:pt idx="9868">
                  <c:v>45.773699999999998</c:v>
                </c:pt>
                <c:pt idx="9869">
                  <c:v>45.773699999999998</c:v>
                </c:pt>
                <c:pt idx="9870">
                  <c:v>45.773699999999998</c:v>
                </c:pt>
                <c:pt idx="9871">
                  <c:v>45.773699999999998</c:v>
                </c:pt>
                <c:pt idx="9872">
                  <c:v>45.773699999999998</c:v>
                </c:pt>
                <c:pt idx="9873">
                  <c:v>45.773699999999998</c:v>
                </c:pt>
                <c:pt idx="9874">
                  <c:v>45.773699999999998</c:v>
                </c:pt>
                <c:pt idx="9875">
                  <c:v>45.773699999999998</c:v>
                </c:pt>
                <c:pt idx="9876">
                  <c:v>45.773699999999998</c:v>
                </c:pt>
                <c:pt idx="9877">
                  <c:v>45.773699999999998</c:v>
                </c:pt>
                <c:pt idx="9878">
                  <c:v>45.773699999999998</c:v>
                </c:pt>
                <c:pt idx="9879">
                  <c:v>45.773699999999998</c:v>
                </c:pt>
                <c:pt idx="9880">
                  <c:v>45.773699999999998</c:v>
                </c:pt>
                <c:pt idx="9881">
                  <c:v>45.773699999999998</c:v>
                </c:pt>
                <c:pt idx="9882">
                  <c:v>45.773699999999998</c:v>
                </c:pt>
                <c:pt idx="9883">
                  <c:v>45.773699999999998</c:v>
                </c:pt>
                <c:pt idx="9884">
                  <c:v>45.773699999999998</c:v>
                </c:pt>
                <c:pt idx="9885">
                  <c:v>45.773699999999998</c:v>
                </c:pt>
                <c:pt idx="9886">
                  <c:v>45.773699999999998</c:v>
                </c:pt>
                <c:pt idx="9887">
                  <c:v>45.773699999999998</c:v>
                </c:pt>
                <c:pt idx="9888">
                  <c:v>45.773699999999998</c:v>
                </c:pt>
                <c:pt idx="9889">
                  <c:v>45.773699999999998</c:v>
                </c:pt>
                <c:pt idx="9890">
                  <c:v>45.773699999999998</c:v>
                </c:pt>
                <c:pt idx="9891">
                  <c:v>45.773699999999998</c:v>
                </c:pt>
                <c:pt idx="9892">
                  <c:v>45.773699999999998</c:v>
                </c:pt>
                <c:pt idx="9893">
                  <c:v>45.773699999999998</c:v>
                </c:pt>
                <c:pt idx="9894">
                  <c:v>45.773699999999998</c:v>
                </c:pt>
                <c:pt idx="9895">
                  <c:v>45.773699999999998</c:v>
                </c:pt>
                <c:pt idx="9896">
                  <c:v>45.773699999999998</c:v>
                </c:pt>
                <c:pt idx="9897">
                  <c:v>45.773699999999998</c:v>
                </c:pt>
                <c:pt idx="9898">
                  <c:v>45.773699999999998</c:v>
                </c:pt>
                <c:pt idx="9899">
                  <c:v>45.773699999999998</c:v>
                </c:pt>
                <c:pt idx="9900">
                  <c:v>45.773699999999998</c:v>
                </c:pt>
                <c:pt idx="9901">
                  <c:v>45.773699999999998</c:v>
                </c:pt>
                <c:pt idx="9902">
                  <c:v>45.773699999999998</c:v>
                </c:pt>
                <c:pt idx="9903">
                  <c:v>45.773699999999998</c:v>
                </c:pt>
                <c:pt idx="9904">
                  <c:v>45.773699999999998</c:v>
                </c:pt>
                <c:pt idx="9905">
                  <c:v>45.773699999999998</c:v>
                </c:pt>
                <c:pt idx="9906">
                  <c:v>45.773699999999998</c:v>
                </c:pt>
                <c:pt idx="9907">
                  <c:v>45.773699999999998</c:v>
                </c:pt>
                <c:pt idx="9908">
                  <c:v>45.773699999999998</c:v>
                </c:pt>
                <c:pt idx="9909">
                  <c:v>45.773699999999998</c:v>
                </c:pt>
                <c:pt idx="9910">
                  <c:v>45.773699999999998</c:v>
                </c:pt>
                <c:pt idx="9911">
                  <c:v>45.773699999999998</c:v>
                </c:pt>
                <c:pt idx="9912">
                  <c:v>45.773699999999998</c:v>
                </c:pt>
                <c:pt idx="9913">
                  <c:v>45.773699999999998</c:v>
                </c:pt>
                <c:pt idx="9914">
                  <c:v>45.773699999999998</c:v>
                </c:pt>
                <c:pt idx="9915">
                  <c:v>45.773699999999998</c:v>
                </c:pt>
                <c:pt idx="9916">
                  <c:v>45.773699999999998</c:v>
                </c:pt>
                <c:pt idx="9917">
                  <c:v>45.773699999999998</c:v>
                </c:pt>
                <c:pt idx="9918">
                  <c:v>45.773699999999998</c:v>
                </c:pt>
                <c:pt idx="9919">
                  <c:v>45.773699999999998</c:v>
                </c:pt>
                <c:pt idx="9920">
                  <c:v>45.773699999999998</c:v>
                </c:pt>
                <c:pt idx="9921">
                  <c:v>45.773699999999998</c:v>
                </c:pt>
                <c:pt idx="9922">
                  <c:v>45.773699999999998</c:v>
                </c:pt>
                <c:pt idx="9923">
                  <c:v>45.773699999999998</c:v>
                </c:pt>
                <c:pt idx="9924">
                  <c:v>45.773699999999998</c:v>
                </c:pt>
                <c:pt idx="9925">
                  <c:v>45.773699999999998</c:v>
                </c:pt>
                <c:pt idx="9926">
                  <c:v>45.773699999999998</c:v>
                </c:pt>
                <c:pt idx="9927">
                  <c:v>45.773699999999998</c:v>
                </c:pt>
                <c:pt idx="9928">
                  <c:v>45.773699999999998</c:v>
                </c:pt>
                <c:pt idx="9929">
                  <c:v>45.773699999999998</c:v>
                </c:pt>
                <c:pt idx="9930">
                  <c:v>45.773699999999998</c:v>
                </c:pt>
                <c:pt idx="9931">
                  <c:v>45.773699999999998</c:v>
                </c:pt>
                <c:pt idx="9932">
                  <c:v>45.773699999999998</c:v>
                </c:pt>
                <c:pt idx="9933">
                  <c:v>45.773699999999998</c:v>
                </c:pt>
                <c:pt idx="9934">
                  <c:v>45.773699999999998</c:v>
                </c:pt>
                <c:pt idx="9935">
                  <c:v>45.773699999999998</c:v>
                </c:pt>
                <c:pt idx="9936">
                  <c:v>45.773699999999998</c:v>
                </c:pt>
                <c:pt idx="9937">
                  <c:v>45.773699999999998</c:v>
                </c:pt>
                <c:pt idx="9938">
                  <c:v>45.773699999999998</c:v>
                </c:pt>
                <c:pt idx="9939">
                  <c:v>45.773699999999998</c:v>
                </c:pt>
                <c:pt idx="9940">
                  <c:v>45.773699999999998</c:v>
                </c:pt>
                <c:pt idx="9941">
                  <c:v>45.773699999999998</c:v>
                </c:pt>
                <c:pt idx="9942">
                  <c:v>45.773699999999998</c:v>
                </c:pt>
                <c:pt idx="9943">
                  <c:v>45.773699999999998</c:v>
                </c:pt>
                <c:pt idx="9944">
                  <c:v>45.773699999999998</c:v>
                </c:pt>
                <c:pt idx="9945">
                  <c:v>45.773699999999998</c:v>
                </c:pt>
                <c:pt idx="9946">
                  <c:v>45.773699999999998</c:v>
                </c:pt>
                <c:pt idx="9947">
                  <c:v>45.773699999999998</c:v>
                </c:pt>
                <c:pt idx="9948">
                  <c:v>45.773699999999998</c:v>
                </c:pt>
                <c:pt idx="9949">
                  <c:v>45.773699999999998</c:v>
                </c:pt>
                <c:pt idx="9950">
                  <c:v>45.773699999999998</c:v>
                </c:pt>
                <c:pt idx="9951">
                  <c:v>45.773699999999998</c:v>
                </c:pt>
                <c:pt idx="9952">
                  <c:v>45.773699999999998</c:v>
                </c:pt>
                <c:pt idx="9953">
                  <c:v>45.773699999999998</c:v>
                </c:pt>
                <c:pt idx="9954">
                  <c:v>45.773699999999998</c:v>
                </c:pt>
                <c:pt idx="9955">
                  <c:v>45.773699999999998</c:v>
                </c:pt>
                <c:pt idx="9956">
                  <c:v>45.773699999999998</c:v>
                </c:pt>
                <c:pt idx="9957">
                  <c:v>45.773699999999998</c:v>
                </c:pt>
                <c:pt idx="9958">
                  <c:v>45.773699999999998</c:v>
                </c:pt>
                <c:pt idx="9959">
                  <c:v>45.773699999999998</c:v>
                </c:pt>
                <c:pt idx="9960">
                  <c:v>45.773699999999998</c:v>
                </c:pt>
                <c:pt idx="9961">
                  <c:v>45.773699999999998</c:v>
                </c:pt>
                <c:pt idx="9962">
                  <c:v>45.773699999999998</c:v>
                </c:pt>
                <c:pt idx="9963">
                  <c:v>45.773699999999998</c:v>
                </c:pt>
                <c:pt idx="9964">
                  <c:v>45.773699999999998</c:v>
                </c:pt>
                <c:pt idx="9965">
                  <c:v>45.773699999999998</c:v>
                </c:pt>
                <c:pt idx="9966">
                  <c:v>45.773699999999998</c:v>
                </c:pt>
                <c:pt idx="9967">
                  <c:v>45.773699999999998</c:v>
                </c:pt>
                <c:pt idx="9968">
                  <c:v>45.773699999999998</c:v>
                </c:pt>
                <c:pt idx="9969">
                  <c:v>45.773699999999998</c:v>
                </c:pt>
                <c:pt idx="9970">
                  <c:v>45.773699999999998</c:v>
                </c:pt>
                <c:pt idx="9971">
                  <c:v>45.773699999999998</c:v>
                </c:pt>
                <c:pt idx="9972">
                  <c:v>45.773699999999998</c:v>
                </c:pt>
                <c:pt idx="9973">
                  <c:v>45.773699999999998</c:v>
                </c:pt>
                <c:pt idx="9974">
                  <c:v>45.773699999999998</c:v>
                </c:pt>
                <c:pt idx="9975">
                  <c:v>45.773699999999998</c:v>
                </c:pt>
                <c:pt idx="9976">
                  <c:v>45.773699999999998</c:v>
                </c:pt>
                <c:pt idx="9977">
                  <c:v>45.773699999999998</c:v>
                </c:pt>
                <c:pt idx="9978">
                  <c:v>45.773699999999998</c:v>
                </c:pt>
                <c:pt idx="9979">
                  <c:v>45.773699999999998</c:v>
                </c:pt>
                <c:pt idx="9980">
                  <c:v>45.773699999999998</c:v>
                </c:pt>
                <c:pt idx="9981">
                  <c:v>45.773699999999998</c:v>
                </c:pt>
                <c:pt idx="9982">
                  <c:v>45.773699999999998</c:v>
                </c:pt>
                <c:pt idx="9983">
                  <c:v>45.773699999999998</c:v>
                </c:pt>
                <c:pt idx="9984">
                  <c:v>45.773699999999998</c:v>
                </c:pt>
                <c:pt idx="9985">
                  <c:v>45.773699999999998</c:v>
                </c:pt>
                <c:pt idx="9986">
                  <c:v>45.773699999999998</c:v>
                </c:pt>
                <c:pt idx="9987">
                  <c:v>45.773699999999998</c:v>
                </c:pt>
                <c:pt idx="9988">
                  <c:v>45.773699999999998</c:v>
                </c:pt>
                <c:pt idx="9989">
                  <c:v>45.773699999999998</c:v>
                </c:pt>
                <c:pt idx="9990">
                  <c:v>45.773699999999998</c:v>
                </c:pt>
                <c:pt idx="9991">
                  <c:v>45.773699999999998</c:v>
                </c:pt>
                <c:pt idx="9992">
                  <c:v>45.773699999999998</c:v>
                </c:pt>
                <c:pt idx="9993">
                  <c:v>45.773699999999998</c:v>
                </c:pt>
                <c:pt idx="9994">
                  <c:v>45.773699999999998</c:v>
                </c:pt>
                <c:pt idx="9995">
                  <c:v>45.773699999999998</c:v>
                </c:pt>
                <c:pt idx="9996">
                  <c:v>45.773699999999998</c:v>
                </c:pt>
                <c:pt idx="9997">
                  <c:v>45.773699999999998</c:v>
                </c:pt>
                <c:pt idx="9998">
                  <c:v>45.773699999999998</c:v>
                </c:pt>
                <c:pt idx="9999">
                  <c:v>45.773699999999998</c:v>
                </c:pt>
                <c:pt idx="10000">
                  <c:v>45.773699999999998</c:v>
                </c:pt>
                <c:pt idx="10001">
                  <c:v>45.773699999999998</c:v>
                </c:pt>
                <c:pt idx="10002">
                  <c:v>45.773699999999998</c:v>
                </c:pt>
                <c:pt idx="10003">
                  <c:v>45.773699999999998</c:v>
                </c:pt>
                <c:pt idx="10004">
                  <c:v>45.773699999999998</c:v>
                </c:pt>
                <c:pt idx="10005">
                  <c:v>45.773699999999998</c:v>
                </c:pt>
                <c:pt idx="10006">
                  <c:v>45.773699999999998</c:v>
                </c:pt>
                <c:pt idx="10007">
                  <c:v>45.773699999999998</c:v>
                </c:pt>
                <c:pt idx="10008">
                  <c:v>45.773699999999998</c:v>
                </c:pt>
                <c:pt idx="10009">
                  <c:v>45.773699999999998</c:v>
                </c:pt>
                <c:pt idx="10010">
                  <c:v>45.773699999999998</c:v>
                </c:pt>
                <c:pt idx="10011">
                  <c:v>45.773699999999998</c:v>
                </c:pt>
                <c:pt idx="10012">
                  <c:v>45.773699999999998</c:v>
                </c:pt>
                <c:pt idx="10013">
                  <c:v>45.773699999999998</c:v>
                </c:pt>
                <c:pt idx="10014">
                  <c:v>45.773699999999998</c:v>
                </c:pt>
                <c:pt idx="10015">
                  <c:v>45.773699999999998</c:v>
                </c:pt>
                <c:pt idx="10016">
                  <c:v>45.773699999999998</c:v>
                </c:pt>
                <c:pt idx="10017">
                  <c:v>45.773699999999998</c:v>
                </c:pt>
                <c:pt idx="10018">
                  <c:v>45.773699999999998</c:v>
                </c:pt>
                <c:pt idx="10019">
                  <c:v>45.773699999999998</c:v>
                </c:pt>
                <c:pt idx="10020">
                  <c:v>45.773699999999998</c:v>
                </c:pt>
                <c:pt idx="10021">
                  <c:v>45.773699999999998</c:v>
                </c:pt>
                <c:pt idx="10022">
                  <c:v>45.773699999999998</c:v>
                </c:pt>
                <c:pt idx="10023">
                  <c:v>45.773699999999998</c:v>
                </c:pt>
                <c:pt idx="10024">
                  <c:v>45.773699999999998</c:v>
                </c:pt>
                <c:pt idx="10025">
                  <c:v>45.773699999999998</c:v>
                </c:pt>
                <c:pt idx="10026">
                  <c:v>45.773699999999998</c:v>
                </c:pt>
                <c:pt idx="10027">
                  <c:v>45.773699999999998</c:v>
                </c:pt>
                <c:pt idx="10028">
                  <c:v>45.773699999999998</c:v>
                </c:pt>
                <c:pt idx="10029">
                  <c:v>45.773699999999998</c:v>
                </c:pt>
                <c:pt idx="10030">
                  <c:v>45.773699999999998</c:v>
                </c:pt>
                <c:pt idx="10031">
                  <c:v>45.773699999999998</c:v>
                </c:pt>
                <c:pt idx="10032">
                  <c:v>45.773699999999998</c:v>
                </c:pt>
                <c:pt idx="10033">
                  <c:v>45.773699999999998</c:v>
                </c:pt>
                <c:pt idx="10034">
                  <c:v>45.773699999999998</c:v>
                </c:pt>
                <c:pt idx="10035">
                  <c:v>45.773699999999998</c:v>
                </c:pt>
                <c:pt idx="10036">
                  <c:v>45.773699999999998</c:v>
                </c:pt>
                <c:pt idx="10037">
                  <c:v>45.773699999999998</c:v>
                </c:pt>
                <c:pt idx="10038">
                  <c:v>45.773699999999998</c:v>
                </c:pt>
                <c:pt idx="10039">
                  <c:v>45.773699999999998</c:v>
                </c:pt>
                <c:pt idx="10040">
                  <c:v>45.773699999999998</c:v>
                </c:pt>
                <c:pt idx="10041">
                  <c:v>45.773699999999998</c:v>
                </c:pt>
                <c:pt idx="10042">
                  <c:v>45.773699999999998</c:v>
                </c:pt>
                <c:pt idx="10043">
                  <c:v>45.773699999999998</c:v>
                </c:pt>
                <c:pt idx="10044">
                  <c:v>45.773699999999998</c:v>
                </c:pt>
                <c:pt idx="10045">
                  <c:v>45.783700000000003</c:v>
                </c:pt>
                <c:pt idx="10046">
                  <c:v>45.783700000000003</c:v>
                </c:pt>
                <c:pt idx="10047">
                  <c:v>45.783700000000003</c:v>
                </c:pt>
                <c:pt idx="10048">
                  <c:v>45.783700000000003</c:v>
                </c:pt>
                <c:pt idx="10049">
                  <c:v>45.783700000000003</c:v>
                </c:pt>
                <c:pt idx="10050">
                  <c:v>45.783700000000003</c:v>
                </c:pt>
                <c:pt idx="10051">
                  <c:v>45.783700000000003</c:v>
                </c:pt>
                <c:pt idx="10052">
                  <c:v>45.783700000000003</c:v>
                </c:pt>
                <c:pt idx="10053">
                  <c:v>45.783700000000003</c:v>
                </c:pt>
                <c:pt idx="10054">
                  <c:v>45.783700000000003</c:v>
                </c:pt>
                <c:pt idx="10055">
                  <c:v>45.783700000000003</c:v>
                </c:pt>
                <c:pt idx="10056">
                  <c:v>45.783700000000003</c:v>
                </c:pt>
                <c:pt idx="10057">
                  <c:v>45.783700000000003</c:v>
                </c:pt>
                <c:pt idx="10058">
                  <c:v>45.783700000000003</c:v>
                </c:pt>
                <c:pt idx="10059">
                  <c:v>45.783700000000003</c:v>
                </c:pt>
                <c:pt idx="10060">
                  <c:v>45.783700000000003</c:v>
                </c:pt>
                <c:pt idx="10061">
                  <c:v>45.783700000000003</c:v>
                </c:pt>
                <c:pt idx="10062">
                  <c:v>45.783700000000003</c:v>
                </c:pt>
                <c:pt idx="10063">
                  <c:v>45.783700000000003</c:v>
                </c:pt>
                <c:pt idx="10064">
                  <c:v>45.783700000000003</c:v>
                </c:pt>
                <c:pt idx="10065">
                  <c:v>45.783700000000003</c:v>
                </c:pt>
                <c:pt idx="10066">
                  <c:v>45.783700000000003</c:v>
                </c:pt>
                <c:pt idx="10067">
                  <c:v>45.783700000000003</c:v>
                </c:pt>
                <c:pt idx="10068">
                  <c:v>45.783700000000003</c:v>
                </c:pt>
                <c:pt idx="10069">
                  <c:v>45.783700000000003</c:v>
                </c:pt>
                <c:pt idx="10070">
                  <c:v>45.783700000000003</c:v>
                </c:pt>
                <c:pt idx="10071">
                  <c:v>45.783700000000003</c:v>
                </c:pt>
                <c:pt idx="10072">
                  <c:v>45.783700000000003</c:v>
                </c:pt>
                <c:pt idx="10073">
                  <c:v>45.783700000000003</c:v>
                </c:pt>
                <c:pt idx="10074">
                  <c:v>45.783700000000003</c:v>
                </c:pt>
                <c:pt idx="10075">
                  <c:v>45.783700000000003</c:v>
                </c:pt>
                <c:pt idx="10076">
                  <c:v>45.783700000000003</c:v>
                </c:pt>
                <c:pt idx="10077">
                  <c:v>45.783700000000003</c:v>
                </c:pt>
                <c:pt idx="10078">
                  <c:v>45.783700000000003</c:v>
                </c:pt>
                <c:pt idx="10079">
                  <c:v>45.783700000000003</c:v>
                </c:pt>
                <c:pt idx="10080">
                  <c:v>45.783700000000003</c:v>
                </c:pt>
                <c:pt idx="10081">
                  <c:v>45.783700000000003</c:v>
                </c:pt>
                <c:pt idx="10082">
                  <c:v>45.783700000000003</c:v>
                </c:pt>
                <c:pt idx="10083">
                  <c:v>45.783700000000003</c:v>
                </c:pt>
                <c:pt idx="10084">
                  <c:v>45.783700000000003</c:v>
                </c:pt>
                <c:pt idx="10085">
                  <c:v>45.783700000000003</c:v>
                </c:pt>
                <c:pt idx="10086">
                  <c:v>45.783700000000003</c:v>
                </c:pt>
                <c:pt idx="10087">
                  <c:v>45.783700000000003</c:v>
                </c:pt>
                <c:pt idx="10088">
                  <c:v>45.783700000000003</c:v>
                </c:pt>
                <c:pt idx="10089">
                  <c:v>45.783700000000003</c:v>
                </c:pt>
                <c:pt idx="10090">
                  <c:v>45.783700000000003</c:v>
                </c:pt>
                <c:pt idx="10091">
                  <c:v>45.783700000000003</c:v>
                </c:pt>
                <c:pt idx="10092">
                  <c:v>45.783700000000003</c:v>
                </c:pt>
                <c:pt idx="10093">
                  <c:v>45.783700000000003</c:v>
                </c:pt>
                <c:pt idx="10094">
                  <c:v>45.783700000000003</c:v>
                </c:pt>
                <c:pt idx="10095">
                  <c:v>45.783700000000003</c:v>
                </c:pt>
                <c:pt idx="10096">
                  <c:v>45.783700000000003</c:v>
                </c:pt>
                <c:pt idx="10097">
                  <c:v>45.783700000000003</c:v>
                </c:pt>
                <c:pt idx="10098">
                  <c:v>45.783700000000003</c:v>
                </c:pt>
                <c:pt idx="10099">
                  <c:v>45.783700000000003</c:v>
                </c:pt>
                <c:pt idx="10100">
                  <c:v>45.783700000000003</c:v>
                </c:pt>
                <c:pt idx="10101">
                  <c:v>45.783700000000003</c:v>
                </c:pt>
                <c:pt idx="10102">
                  <c:v>45.783700000000003</c:v>
                </c:pt>
                <c:pt idx="10103">
                  <c:v>45.783700000000003</c:v>
                </c:pt>
                <c:pt idx="10104">
                  <c:v>45.783700000000003</c:v>
                </c:pt>
                <c:pt idx="10105">
                  <c:v>45.783700000000003</c:v>
                </c:pt>
                <c:pt idx="10106">
                  <c:v>45.783700000000003</c:v>
                </c:pt>
                <c:pt idx="10107">
                  <c:v>45.794000000000011</c:v>
                </c:pt>
                <c:pt idx="10108">
                  <c:v>45.794000000000011</c:v>
                </c:pt>
                <c:pt idx="10109">
                  <c:v>45.794000000000011</c:v>
                </c:pt>
                <c:pt idx="10110">
                  <c:v>45.794000000000011</c:v>
                </c:pt>
                <c:pt idx="10111">
                  <c:v>45.794000000000011</c:v>
                </c:pt>
                <c:pt idx="10112">
                  <c:v>45.794000000000011</c:v>
                </c:pt>
                <c:pt idx="10113">
                  <c:v>45.794000000000011</c:v>
                </c:pt>
                <c:pt idx="10114">
                  <c:v>45.794000000000011</c:v>
                </c:pt>
                <c:pt idx="10115">
                  <c:v>45.794000000000011</c:v>
                </c:pt>
                <c:pt idx="10116">
                  <c:v>45.794000000000011</c:v>
                </c:pt>
                <c:pt idx="10117">
                  <c:v>45.794000000000011</c:v>
                </c:pt>
                <c:pt idx="10118">
                  <c:v>45.794000000000011</c:v>
                </c:pt>
                <c:pt idx="10119">
                  <c:v>45.794000000000011</c:v>
                </c:pt>
                <c:pt idx="10120">
                  <c:v>45.794000000000011</c:v>
                </c:pt>
                <c:pt idx="10121">
                  <c:v>45.794000000000011</c:v>
                </c:pt>
                <c:pt idx="10122">
                  <c:v>45.794000000000011</c:v>
                </c:pt>
                <c:pt idx="10123">
                  <c:v>45.794000000000011</c:v>
                </c:pt>
                <c:pt idx="10124">
                  <c:v>45.794000000000011</c:v>
                </c:pt>
                <c:pt idx="10125">
                  <c:v>45.794000000000011</c:v>
                </c:pt>
                <c:pt idx="10126">
                  <c:v>45.794000000000011</c:v>
                </c:pt>
                <c:pt idx="10127">
                  <c:v>45.794000000000011</c:v>
                </c:pt>
                <c:pt idx="10128">
                  <c:v>45.794000000000011</c:v>
                </c:pt>
                <c:pt idx="10129">
                  <c:v>45.794000000000011</c:v>
                </c:pt>
                <c:pt idx="10130">
                  <c:v>45.794000000000011</c:v>
                </c:pt>
                <c:pt idx="10131">
                  <c:v>45.794000000000011</c:v>
                </c:pt>
                <c:pt idx="10132">
                  <c:v>45.794000000000011</c:v>
                </c:pt>
                <c:pt idx="10133">
                  <c:v>45.794000000000011</c:v>
                </c:pt>
                <c:pt idx="10134">
                  <c:v>45.794000000000011</c:v>
                </c:pt>
                <c:pt idx="10135">
                  <c:v>45.794000000000011</c:v>
                </c:pt>
                <c:pt idx="10136">
                  <c:v>45.794000000000011</c:v>
                </c:pt>
                <c:pt idx="10137">
                  <c:v>45.794000000000011</c:v>
                </c:pt>
                <c:pt idx="10138">
                  <c:v>45.794000000000011</c:v>
                </c:pt>
                <c:pt idx="10139">
                  <c:v>45.794000000000011</c:v>
                </c:pt>
                <c:pt idx="10140">
                  <c:v>45.794000000000011</c:v>
                </c:pt>
                <c:pt idx="10141">
                  <c:v>45.794000000000011</c:v>
                </c:pt>
                <c:pt idx="10142">
                  <c:v>45.794000000000011</c:v>
                </c:pt>
                <c:pt idx="10143">
                  <c:v>45.794000000000011</c:v>
                </c:pt>
                <c:pt idx="10144">
                  <c:v>45.794000000000011</c:v>
                </c:pt>
                <c:pt idx="10145">
                  <c:v>45.794000000000011</c:v>
                </c:pt>
                <c:pt idx="10146">
                  <c:v>45.794000000000011</c:v>
                </c:pt>
                <c:pt idx="10147">
                  <c:v>45.794000000000011</c:v>
                </c:pt>
                <c:pt idx="10148">
                  <c:v>45.794000000000011</c:v>
                </c:pt>
                <c:pt idx="10149">
                  <c:v>45.794000000000011</c:v>
                </c:pt>
                <c:pt idx="10150">
                  <c:v>45.794000000000011</c:v>
                </c:pt>
                <c:pt idx="10151">
                  <c:v>45.794000000000011</c:v>
                </c:pt>
                <c:pt idx="10152">
                  <c:v>45.794000000000011</c:v>
                </c:pt>
                <c:pt idx="10153">
                  <c:v>45.794000000000011</c:v>
                </c:pt>
                <c:pt idx="10154">
                  <c:v>45.794000000000011</c:v>
                </c:pt>
                <c:pt idx="10155">
                  <c:v>45.794000000000011</c:v>
                </c:pt>
                <c:pt idx="10156">
                  <c:v>45.794000000000011</c:v>
                </c:pt>
                <c:pt idx="10157">
                  <c:v>45.794000000000011</c:v>
                </c:pt>
                <c:pt idx="10158">
                  <c:v>45.794000000000011</c:v>
                </c:pt>
                <c:pt idx="10159">
                  <c:v>45.794000000000011</c:v>
                </c:pt>
                <c:pt idx="10160">
                  <c:v>45.794000000000011</c:v>
                </c:pt>
                <c:pt idx="10161">
                  <c:v>45.794000000000011</c:v>
                </c:pt>
                <c:pt idx="10162">
                  <c:v>45.794000000000011</c:v>
                </c:pt>
                <c:pt idx="10163">
                  <c:v>45.794000000000011</c:v>
                </c:pt>
                <c:pt idx="10164">
                  <c:v>45.794000000000011</c:v>
                </c:pt>
                <c:pt idx="10165">
                  <c:v>45.794000000000011</c:v>
                </c:pt>
                <c:pt idx="10166">
                  <c:v>45.794000000000011</c:v>
                </c:pt>
                <c:pt idx="10167">
                  <c:v>45.794000000000011</c:v>
                </c:pt>
                <c:pt idx="10168">
                  <c:v>45.794000000000011</c:v>
                </c:pt>
                <c:pt idx="10169">
                  <c:v>45.794000000000011</c:v>
                </c:pt>
                <c:pt idx="10170">
                  <c:v>45.794000000000011</c:v>
                </c:pt>
                <c:pt idx="10171">
                  <c:v>45.794000000000011</c:v>
                </c:pt>
                <c:pt idx="10172">
                  <c:v>45.794000000000011</c:v>
                </c:pt>
                <c:pt idx="10173">
                  <c:v>45.794000000000011</c:v>
                </c:pt>
                <c:pt idx="10174">
                  <c:v>45.794000000000011</c:v>
                </c:pt>
                <c:pt idx="10175">
                  <c:v>45.794000000000011</c:v>
                </c:pt>
                <c:pt idx="10176">
                  <c:v>45.794000000000011</c:v>
                </c:pt>
                <c:pt idx="10177">
                  <c:v>45.794000000000011</c:v>
                </c:pt>
                <c:pt idx="10178">
                  <c:v>45.804000000000002</c:v>
                </c:pt>
                <c:pt idx="10179">
                  <c:v>45.804000000000002</c:v>
                </c:pt>
                <c:pt idx="10180">
                  <c:v>45.804000000000002</c:v>
                </c:pt>
                <c:pt idx="10181">
                  <c:v>45.804000000000002</c:v>
                </c:pt>
                <c:pt idx="10182">
                  <c:v>45.804000000000002</c:v>
                </c:pt>
                <c:pt idx="10183">
                  <c:v>45.804000000000002</c:v>
                </c:pt>
                <c:pt idx="10184">
                  <c:v>45.804000000000002</c:v>
                </c:pt>
                <c:pt idx="10185">
                  <c:v>45.804000000000002</c:v>
                </c:pt>
                <c:pt idx="10186">
                  <c:v>45.804000000000002</c:v>
                </c:pt>
                <c:pt idx="10187">
                  <c:v>45.804000000000002</c:v>
                </c:pt>
                <c:pt idx="10188">
                  <c:v>45.804000000000002</c:v>
                </c:pt>
                <c:pt idx="10189">
                  <c:v>45.804000000000002</c:v>
                </c:pt>
                <c:pt idx="10190">
                  <c:v>45.804000000000002</c:v>
                </c:pt>
                <c:pt idx="10191">
                  <c:v>45.804000000000002</c:v>
                </c:pt>
                <c:pt idx="10192">
                  <c:v>45.804000000000002</c:v>
                </c:pt>
                <c:pt idx="10193">
                  <c:v>45.804000000000002</c:v>
                </c:pt>
                <c:pt idx="10194">
                  <c:v>45.804000000000002</c:v>
                </c:pt>
                <c:pt idx="10195">
                  <c:v>45.804000000000002</c:v>
                </c:pt>
                <c:pt idx="10196">
                  <c:v>45.804000000000002</c:v>
                </c:pt>
                <c:pt idx="10197">
                  <c:v>45.804000000000002</c:v>
                </c:pt>
                <c:pt idx="10198">
                  <c:v>45.804000000000002</c:v>
                </c:pt>
                <c:pt idx="10199">
                  <c:v>45.804000000000002</c:v>
                </c:pt>
                <c:pt idx="10200">
                  <c:v>45.804000000000002</c:v>
                </c:pt>
                <c:pt idx="10201">
                  <c:v>45.804000000000002</c:v>
                </c:pt>
                <c:pt idx="10202">
                  <c:v>45.804000000000002</c:v>
                </c:pt>
                <c:pt idx="10203">
                  <c:v>45.804000000000002</c:v>
                </c:pt>
                <c:pt idx="10204">
                  <c:v>45.804000000000002</c:v>
                </c:pt>
                <c:pt idx="10205">
                  <c:v>45.804000000000002</c:v>
                </c:pt>
                <c:pt idx="10206">
                  <c:v>45.804000000000002</c:v>
                </c:pt>
                <c:pt idx="10207">
                  <c:v>45.804000000000002</c:v>
                </c:pt>
                <c:pt idx="10208">
                  <c:v>45.804000000000002</c:v>
                </c:pt>
                <c:pt idx="10209">
                  <c:v>45.804000000000002</c:v>
                </c:pt>
                <c:pt idx="10210">
                  <c:v>45.804000000000002</c:v>
                </c:pt>
                <c:pt idx="10211">
                  <c:v>45.804000000000002</c:v>
                </c:pt>
                <c:pt idx="10212">
                  <c:v>45.804000000000002</c:v>
                </c:pt>
                <c:pt idx="10213">
                  <c:v>45.804000000000002</c:v>
                </c:pt>
                <c:pt idx="10214">
                  <c:v>45.804000000000002</c:v>
                </c:pt>
                <c:pt idx="10215">
                  <c:v>45.804000000000002</c:v>
                </c:pt>
                <c:pt idx="10216">
                  <c:v>45.804000000000002</c:v>
                </c:pt>
                <c:pt idx="10217">
                  <c:v>45.804000000000002</c:v>
                </c:pt>
                <c:pt idx="10218">
                  <c:v>45.804000000000002</c:v>
                </c:pt>
                <c:pt idx="10219">
                  <c:v>45.804000000000002</c:v>
                </c:pt>
                <c:pt idx="10220">
                  <c:v>45.804000000000002</c:v>
                </c:pt>
                <c:pt idx="10221">
                  <c:v>45.804000000000002</c:v>
                </c:pt>
                <c:pt idx="10222">
                  <c:v>45.804000000000002</c:v>
                </c:pt>
                <c:pt idx="10223">
                  <c:v>45.804000000000002</c:v>
                </c:pt>
                <c:pt idx="10224">
                  <c:v>45.804000000000002</c:v>
                </c:pt>
                <c:pt idx="10225">
                  <c:v>45.804000000000002</c:v>
                </c:pt>
                <c:pt idx="10226">
                  <c:v>45.804000000000002</c:v>
                </c:pt>
                <c:pt idx="10227">
                  <c:v>45.804000000000002</c:v>
                </c:pt>
                <c:pt idx="10228">
                  <c:v>45.804000000000002</c:v>
                </c:pt>
                <c:pt idx="10229">
                  <c:v>45.804000000000002</c:v>
                </c:pt>
                <c:pt idx="10230">
                  <c:v>45.804000000000002</c:v>
                </c:pt>
                <c:pt idx="10231">
                  <c:v>45.804000000000002</c:v>
                </c:pt>
                <c:pt idx="10232">
                  <c:v>45.804000000000002</c:v>
                </c:pt>
                <c:pt idx="10233">
                  <c:v>45.804000000000002</c:v>
                </c:pt>
                <c:pt idx="10234">
                  <c:v>45.804000000000002</c:v>
                </c:pt>
                <c:pt idx="10235">
                  <c:v>45.804000000000002</c:v>
                </c:pt>
                <c:pt idx="10236">
                  <c:v>45.804000000000002</c:v>
                </c:pt>
                <c:pt idx="10237">
                  <c:v>45.804000000000002</c:v>
                </c:pt>
                <c:pt idx="10238">
                  <c:v>45.804000000000002</c:v>
                </c:pt>
                <c:pt idx="10239">
                  <c:v>45.804000000000002</c:v>
                </c:pt>
                <c:pt idx="10240">
                  <c:v>45.804000000000002</c:v>
                </c:pt>
                <c:pt idx="10241">
                  <c:v>45.804000000000002</c:v>
                </c:pt>
                <c:pt idx="10242">
                  <c:v>45.804000000000002</c:v>
                </c:pt>
                <c:pt idx="10243">
                  <c:v>45.804000000000002</c:v>
                </c:pt>
                <c:pt idx="10244">
                  <c:v>45.804000000000002</c:v>
                </c:pt>
                <c:pt idx="10245">
                  <c:v>45.804000000000002</c:v>
                </c:pt>
                <c:pt idx="10246">
                  <c:v>45.804000000000002</c:v>
                </c:pt>
                <c:pt idx="10247">
                  <c:v>45.804000000000002</c:v>
                </c:pt>
                <c:pt idx="10248">
                  <c:v>45.804000000000002</c:v>
                </c:pt>
                <c:pt idx="10249">
                  <c:v>45.804000000000002</c:v>
                </c:pt>
                <c:pt idx="10250">
                  <c:v>45.804000000000002</c:v>
                </c:pt>
                <c:pt idx="10251">
                  <c:v>45.804000000000002</c:v>
                </c:pt>
                <c:pt idx="10252">
                  <c:v>45.804000000000002</c:v>
                </c:pt>
                <c:pt idx="10253">
                  <c:v>45.804000000000002</c:v>
                </c:pt>
                <c:pt idx="10254">
                  <c:v>45.804000000000002</c:v>
                </c:pt>
                <c:pt idx="10255">
                  <c:v>45.804000000000002</c:v>
                </c:pt>
                <c:pt idx="10256">
                  <c:v>45.804000000000002</c:v>
                </c:pt>
                <c:pt idx="10257">
                  <c:v>45.804000000000002</c:v>
                </c:pt>
                <c:pt idx="10258">
                  <c:v>45.804000000000002</c:v>
                </c:pt>
                <c:pt idx="10259">
                  <c:v>45.804000000000002</c:v>
                </c:pt>
                <c:pt idx="10260">
                  <c:v>45.804000000000002</c:v>
                </c:pt>
                <c:pt idx="10261">
                  <c:v>45.804000000000002</c:v>
                </c:pt>
                <c:pt idx="10262">
                  <c:v>45.804000000000002</c:v>
                </c:pt>
                <c:pt idx="10263">
                  <c:v>45.804000000000002</c:v>
                </c:pt>
                <c:pt idx="10264">
                  <c:v>45.804000000000002</c:v>
                </c:pt>
                <c:pt idx="10265">
                  <c:v>45.804000000000002</c:v>
                </c:pt>
                <c:pt idx="10266">
                  <c:v>45.804000000000002</c:v>
                </c:pt>
                <c:pt idx="10267">
                  <c:v>45.804000000000002</c:v>
                </c:pt>
                <c:pt idx="10268">
                  <c:v>45.804000000000002</c:v>
                </c:pt>
                <c:pt idx="10269">
                  <c:v>45.804000000000002</c:v>
                </c:pt>
                <c:pt idx="10270">
                  <c:v>45.804000000000002</c:v>
                </c:pt>
                <c:pt idx="10271">
                  <c:v>45.804000000000002</c:v>
                </c:pt>
                <c:pt idx="10272">
                  <c:v>45.804000000000002</c:v>
                </c:pt>
                <c:pt idx="10273">
                  <c:v>45.804000000000002</c:v>
                </c:pt>
                <c:pt idx="10274">
                  <c:v>45.804000000000002</c:v>
                </c:pt>
                <c:pt idx="10275">
                  <c:v>45.804000000000002</c:v>
                </c:pt>
                <c:pt idx="10276">
                  <c:v>45.804000000000002</c:v>
                </c:pt>
                <c:pt idx="10277">
                  <c:v>45.8142</c:v>
                </c:pt>
                <c:pt idx="10278">
                  <c:v>45.8142</c:v>
                </c:pt>
                <c:pt idx="10279">
                  <c:v>45.8142</c:v>
                </c:pt>
                <c:pt idx="10280">
                  <c:v>45.8142</c:v>
                </c:pt>
                <c:pt idx="10281">
                  <c:v>45.8142</c:v>
                </c:pt>
                <c:pt idx="10282">
                  <c:v>45.8142</c:v>
                </c:pt>
                <c:pt idx="10283">
                  <c:v>45.8142</c:v>
                </c:pt>
                <c:pt idx="10284">
                  <c:v>45.8142</c:v>
                </c:pt>
                <c:pt idx="10285">
                  <c:v>45.8142</c:v>
                </c:pt>
                <c:pt idx="10286">
                  <c:v>45.8142</c:v>
                </c:pt>
                <c:pt idx="10287">
                  <c:v>45.8142</c:v>
                </c:pt>
                <c:pt idx="10288">
                  <c:v>45.8142</c:v>
                </c:pt>
                <c:pt idx="10289">
                  <c:v>45.8142</c:v>
                </c:pt>
                <c:pt idx="10290">
                  <c:v>45.8142</c:v>
                </c:pt>
                <c:pt idx="10291">
                  <c:v>45.8142</c:v>
                </c:pt>
                <c:pt idx="10292">
                  <c:v>45.8142</c:v>
                </c:pt>
                <c:pt idx="10293">
                  <c:v>45.8142</c:v>
                </c:pt>
                <c:pt idx="10294">
                  <c:v>45.8142</c:v>
                </c:pt>
                <c:pt idx="10295">
                  <c:v>45.8142</c:v>
                </c:pt>
                <c:pt idx="10296">
                  <c:v>45.8142</c:v>
                </c:pt>
                <c:pt idx="10297">
                  <c:v>45.8142</c:v>
                </c:pt>
                <c:pt idx="10298">
                  <c:v>45.8142</c:v>
                </c:pt>
                <c:pt idx="10299">
                  <c:v>45.8142</c:v>
                </c:pt>
                <c:pt idx="10300">
                  <c:v>45.8142</c:v>
                </c:pt>
                <c:pt idx="10301">
                  <c:v>45.8142</c:v>
                </c:pt>
                <c:pt idx="10302">
                  <c:v>45.8142</c:v>
                </c:pt>
                <c:pt idx="10303">
                  <c:v>45.8142</c:v>
                </c:pt>
                <c:pt idx="10304">
                  <c:v>45.8142</c:v>
                </c:pt>
                <c:pt idx="10305">
                  <c:v>45.8142</c:v>
                </c:pt>
                <c:pt idx="10306">
                  <c:v>45.8142</c:v>
                </c:pt>
                <c:pt idx="10307">
                  <c:v>45.8142</c:v>
                </c:pt>
                <c:pt idx="10308">
                  <c:v>45.8142</c:v>
                </c:pt>
                <c:pt idx="10309">
                  <c:v>45.8142</c:v>
                </c:pt>
                <c:pt idx="10310">
                  <c:v>45.8142</c:v>
                </c:pt>
                <c:pt idx="10311">
                  <c:v>45.8142</c:v>
                </c:pt>
                <c:pt idx="10312">
                  <c:v>45.8142</c:v>
                </c:pt>
                <c:pt idx="10313">
                  <c:v>45.8142</c:v>
                </c:pt>
                <c:pt idx="10314">
                  <c:v>45.8142</c:v>
                </c:pt>
                <c:pt idx="10315">
                  <c:v>45.8142</c:v>
                </c:pt>
                <c:pt idx="10316">
                  <c:v>45.8142</c:v>
                </c:pt>
                <c:pt idx="10317">
                  <c:v>45.8142</c:v>
                </c:pt>
                <c:pt idx="10318">
                  <c:v>45.8142</c:v>
                </c:pt>
                <c:pt idx="10319">
                  <c:v>45.8142</c:v>
                </c:pt>
                <c:pt idx="10320">
                  <c:v>45.8142</c:v>
                </c:pt>
                <c:pt idx="10321">
                  <c:v>45.8142</c:v>
                </c:pt>
                <c:pt idx="10322">
                  <c:v>45.8142</c:v>
                </c:pt>
                <c:pt idx="10323">
                  <c:v>45.8142</c:v>
                </c:pt>
                <c:pt idx="10324">
                  <c:v>45.8142</c:v>
                </c:pt>
                <c:pt idx="10325">
                  <c:v>45.8142</c:v>
                </c:pt>
                <c:pt idx="10326">
                  <c:v>45.8142</c:v>
                </c:pt>
                <c:pt idx="10327">
                  <c:v>45.8142</c:v>
                </c:pt>
                <c:pt idx="10328">
                  <c:v>45.8142</c:v>
                </c:pt>
                <c:pt idx="10329">
                  <c:v>45.8142</c:v>
                </c:pt>
                <c:pt idx="10330">
                  <c:v>45.8142</c:v>
                </c:pt>
                <c:pt idx="10331">
                  <c:v>45.8142</c:v>
                </c:pt>
                <c:pt idx="10332">
                  <c:v>45.8142</c:v>
                </c:pt>
                <c:pt idx="10333">
                  <c:v>45.8142</c:v>
                </c:pt>
                <c:pt idx="10334">
                  <c:v>45.8142</c:v>
                </c:pt>
                <c:pt idx="10335">
                  <c:v>45.8142</c:v>
                </c:pt>
                <c:pt idx="10336">
                  <c:v>45.8142</c:v>
                </c:pt>
                <c:pt idx="10337">
                  <c:v>45.8142</c:v>
                </c:pt>
                <c:pt idx="10338">
                  <c:v>45.8142</c:v>
                </c:pt>
                <c:pt idx="10339">
                  <c:v>45.8142</c:v>
                </c:pt>
                <c:pt idx="10340">
                  <c:v>45.8142</c:v>
                </c:pt>
                <c:pt idx="10341">
                  <c:v>45.8142</c:v>
                </c:pt>
                <c:pt idx="10342">
                  <c:v>45.8142</c:v>
                </c:pt>
                <c:pt idx="10343">
                  <c:v>45.8142</c:v>
                </c:pt>
                <c:pt idx="10344">
                  <c:v>45.8142</c:v>
                </c:pt>
                <c:pt idx="10345">
                  <c:v>45.8142</c:v>
                </c:pt>
                <c:pt idx="10346">
                  <c:v>45.8142</c:v>
                </c:pt>
                <c:pt idx="10347">
                  <c:v>45.8142</c:v>
                </c:pt>
                <c:pt idx="10348">
                  <c:v>45.8142</c:v>
                </c:pt>
                <c:pt idx="10349">
                  <c:v>45.8142</c:v>
                </c:pt>
                <c:pt idx="10350">
                  <c:v>45.8142</c:v>
                </c:pt>
                <c:pt idx="10351">
                  <c:v>45.8142</c:v>
                </c:pt>
                <c:pt idx="10352">
                  <c:v>45.8142</c:v>
                </c:pt>
                <c:pt idx="10353">
                  <c:v>45.8142</c:v>
                </c:pt>
                <c:pt idx="10354">
                  <c:v>45.8142</c:v>
                </c:pt>
                <c:pt idx="10355">
                  <c:v>45.8142</c:v>
                </c:pt>
                <c:pt idx="10356">
                  <c:v>45.8142</c:v>
                </c:pt>
                <c:pt idx="10357">
                  <c:v>45.8142</c:v>
                </c:pt>
                <c:pt idx="10358">
                  <c:v>45.8142</c:v>
                </c:pt>
                <c:pt idx="10359">
                  <c:v>45.8142</c:v>
                </c:pt>
                <c:pt idx="10360">
                  <c:v>45.8142</c:v>
                </c:pt>
                <c:pt idx="10361">
                  <c:v>45.8142</c:v>
                </c:pt>
                <c:pt idx="10362">
                  <c:v>45.8142</c:v>
                </c:pt>
                <c:pt idx="10363">
                  <c:v>45.8142</c:v>
                </c:pt>
                <c:pt idx="10364">
                  <c:v>45.8142</c:v>
                </c:pt>
                <c:pt idx="10365">
                  <c:v>45.8142</c:v>
                </c:pt>
                <c:pt idx="10366">
                  <c:v>45.8142</c:v>
                </c:pt>
                <c:pt idx="10367">
                  <c:v>45.8142</c:v>
                </c:pt>
                <c:pt idx="10368">
                  <c:v>45.8142</c:v>
                </c:pt>
                <c:pt idx="10369">
                  <c:v>45.8142</c:v>
                </c:pt>
                <c:pt idx="10370">
                  <c:v>45.8142</c:v>
                </c:pt>
                <c:pt idx="10371">
                  <c:v>45.8142</c:v>
                </c:pt>
                <c:pt idx="10372">
                  <c:v>45.8142</c:v>
                </c:pt>
                <c:pt idx="10373">
                  <c:v>45.8142</c:v>
                </c:pt>
                <c:pt idx="10374">
                  <c:v>45.8142</c:v>
                </c:pt>
                <c:pt idx="10375">
                  <c:v>45.8142</c:v>
                </c:pt>
                <c:pt idx="10376">
                  <c:v>45.8142</c:v>
                </c:pt>
                <c:pt idx="10377">
                  <c:v>45.8142</c:v>
                </c:pt>
                <c:pt idx="10378">
                  <c:v>45.8142</c:v>
                </c:pt>
                <c:pt idx="10379">
                  <c:v>45.8142</c:v>
                </c:pt>
                <c:pt idx="10380">
                  <c:v>45.8142</c:v>
                </c:pt>
                <c:pt idx="10381">
                  <c:v>45.824300000000001</c:v>
                </c:pt>
                <c:pt idx="10382">
                  <c:v>45.824300000000001</c:v>
                </c:pt>
                <c:pt idx="10383">
                  <c:v>45.824300000000001</c:v>
                </c:pt>
                <c:pt idx="10384">
                  <c:v>45.824300000000001</c:v>
                </c:pt>
                <c:pt idx="10385">
                  <c:v>45.824300000000001</c:v>
                </c:pt>
                <c:pt idx="10386">
                  <c:v>45.824300000000001</c:v>
                </c:pt>
                <c:pt idx="10387">
                  <c:v>45.824300000000001</c:v>
                </c:pt>
                <c:pt idx="10388">
                  <c:v>45.824300000000001</c:v>
                </c:pt>
                <c:pt idx="10389">
                  <c:v>45.824300000000001</c:v>
                </c:pt>
                <c:pt idx="10390">
                  <c:v>45.824300000000001</c:v>
                </c:pt>
                <c:pt idx="10391">
                  <c:v>45.824300000000001</c:v>
                </c:pt>
                <c:pt idx="10392">
                  <c:v>45.824300000000001</c:v>
                </c:pt>
                <c:pt idx="10393">
                  <c:v>45.824300000000001</c:v>
                </c:pt>
                <c:pt idx="10394">
                  <c:v>45.824300000000001</c:v>
                </c:pt>
                <c:pt idx="10395">
                  <c:v>45.824300000000001</c:v>
                </c:pt>
                <c:pt idx="10396">
                  <c:v>45.824300000000001</c:v>
                </c:pt>
                <c:pt idx="10397">
                  <c:v>45.824300000000001</c:v>
                </c:pt>
                <c:pt idx="10398">
                  <c:v>45.824300000000001</c:v>
                </c:pt>
                <c:pt idx="10399">
                  <c:v>45.824300000000001</c:v>
                </c:pt>
                <c:pt idx="10400">
                  <c:v>45.824300000000001</c:v>
                </c:pt>
                <c:pt idx="10401">
                  <c:v>45.824300000000001</c:v>
                </c:pt>
                <c:pt idx="10402">
                  <c:v>45.824300000000001</c:v>
                </c:pt>
                <c:pt idx="10403">
                  <c:v>45.824300000000001</c:v>
                </c:pt>
                <c:pt idx="10404">
                  <c:v>45.824300000000001</c:v>
                </c:pt>
                <c:pt idx="10405">
                  <c:v>45.824300000000001</c:v>
                </c:pt>
                <c:pt idx="10406">
                  <c:v>45.824300000000001</c:v>
                </c:pt>
                <c:pt idx="10407">
                  <c:v>45.824300000000001</c:v>
                </c:pt>
                <c:pt idx="10408">
                  <c:v>45.824300000000001</c:v>
                </c:pt>
                <c:pt idx="10409">
                  <c:v>45.824300000000001</c:v>
                </c:pt>
                <c:pt idx="10410">
                  <c:v>45.824300000000001</c:v>
                </c:pt>
                <c:pt idx="10411">
                  <c:v>45.824300000000001</c:v>
                </c:pt>
                <c:pt idx="10412">
                  <c:v>45.824300000000001</c:v>
                </c:pt>
                <c:pt idx="10413">
                  <c:v>45.824300000000001</c:v>
                </c:pt>
                <c:pt idx="10414">
                  <c:v>45.824300000000001</c:v>
                </c:pt>
                <c:pt idx="10415">
                  <c:v>45.824300000000001</c:v>
                </c:pt>
                <c:pt idx="10416">
                  <c:v>45.824300000000001</c:v>
                </c:pt>
                <c:pt idx="10417">
                  <c:v>45.824300000000001</c:v>
                </c:pt>
                <c:pt idx="10418">
                  <c:v>45.824300000000001</c:v>
                </c:pt>
                <c:pt idx="10419">
                  <c:v>45.824300000000001</c:v>
                </c:pt>
                <c:pt idx="10420">
                  <c:v>45.824300000000001</c:v>
                </c:pt>
                <c:pt idx="10421">
                  <c:v>45.824300000000001</c:v>
                </c:pt>
                <c:pt idx="10422">
                  <c:v>45.824300000000001</c:v>
                </c:pt>
                <c:pt idx="10423">
                  <c:v>45.824300000000001</c:v>
                </c:pt>
                <c:pt idx="10424">
                  <c:v>45.824300000000001</c:v>
                </c:pt>
                <c:pt idx="10425">
                  <c:v>45.824300000000001</c:v>
                </c:pt>
                <c:pt idx="10426">
                  <c:v>45.824300000000001</c:v>
                </c:pt>
                <c:pt idx="10427">
                  <c:v>45.824300000000001</c:v>
                </c:pt>
                <c:pt idx="10428">
                  <c:v>45.824300000000001</c:v>
                </c:pt>
                <c:pt idx="10429">
                  <c:v>45.824300000000001</c:v>
                </c:pt>
                <c:pt idx="10430">
                  <c:v>45.824300000000001</c:v>
                </c:pt>
                <c:pt idx="10431">
                  <c:v>45.824300000000001</c:v>
                </c:pt>
                <c:pt idx="10432">
                  <c:v>45.824300000000001</c:v>
                </c:pt>
                <c:pt idx="10433">
                  <c:v>45.824300000000001</c:v>
                </c:pt>
                <c:pt idx="10434">
                  <c:v>45.824300000000001</c:v>
                </c:pt>
                <c:pt idx="10435">
                  <c:v>45.824300000000001</c:v>
                </c:pt>
                <c:pt idx="10436">
                  <c:v>45.824300000000001</c:v>
                </c:pt>
                <c:pt idx="10437">
                  <c:v>45.824300000000001</c:v>
                </c:pt>
                <c:pt idx="10438">
                  <c:v>45.824300000000001</c:v>
                </c:pt>
                <c:pt idx="10439">
                  <c:v>45.824300000000001</c:v>
                </c:pt>
                <c:pt idx="10440">
                  <c:v>45.824300000000001</c:v>
                </c:pt>
                <c:pt idx="10441">
                  <c:v>45.824300000000001</c:v>
                </c:pt>
                <c:pt idx="10442">
                  <c:v>45.824300000000001</c:v>
                </c:pt>
                <c:pt idx="10443">
                  <c:v>45.824300000000001</c:v>
                </c:pt>
                <c:pt idx="10444">
                  <c:v>45.824300000000001</c:v>
                </c:pt>
                <c:pt idx="10445">
                  <c:v>45.824300000000001</c:v>
                </c:pt>
                <c:pt idx="10446">
                  <c:v>45.824300000000001</c:v>
                </c:pt>
                <c:pt idx="10447">
                  <c:v>45.824300000000001</c:v>
                </c:pt>
                <c:pt idx="10448">
                  <c:v>45.824300000000001</c:v>
                </c:pt>
                <c:pt idx="10449">
                  <c:v>45.824300000000001</c:v>
                </c:pt>
                <c:pt idx="10450">
                  <c:v>45.824300000000001</c:v>
                </c:pt>
                <c:pt idx="10451">
                  <c:v>45.824300000000001</c:v>
                </c:pt>
                <c:pt idx="10452">
                  <c:v>45.824300000000001</c:v>
                </c:pt>
                <c:pt idx="10453">
                  <c:v>45.824300000000001</c:v>
                </c:pt>
                <c:pt idx="10454">
                  <c:v>45.824300000000001</c:v>
                </c:pt>
                <c:pt idx="10455">
                  <c:v>45.824300000000001</c:v>
                </c:pt>
                <c:pt idx="10456">
                  <c:v>45.824300000000001</c:v>
                </c:pt>
                <c:pt idx="10457">
                  <c:v>45.824300000000001</c:v>
                </c:pt>
                <c:pt idx="10458">
                  <c:v>45.824300000000001</c:v>
                </c:pt>
                <c:pt idx="10459">
                  <c:v>45.824300000000001</c:v>
                </c:pt>
                <c:pt idx="10460">
                  <c:v>45.824300000000001</c:v>
                </c:pt>
                <c:pt idx="10461">
                  <c:v>45.824300000000001</c:v>
                </c:pt>
                <c:pt idx="10462">
                  <c:v>45.824300000000001</c:v>
                </c:pt>
                <c:pt idx="10463">
                  <c:v>45.824300000000001</c:v>
                </c:pt>
                <c:pt idx="10464">
                  <c:v>45.824300000000001</c:v>
                </c:pt>
                <c:pt idx="10465">
                  <c:v>45.824300000000001</c:v>
                </c:pt>
                <c:pt idx="10466">
                  <c:v>45.824300000000001</c:v>
                </c:pt>
                <c:pt idx="10467">
                  <c:v>45.824300000000001</c:v>
                </c:pt>
                <c:pt idx="10468">
                  <c:v>45.824300000000001</c:v>
                </c:pt>
                <c:pt idx="10469">
                  <c:v>45.824300000000001</c:v>
                </c:pt>
                <c:pt idx="10470">
                  <c:v>45.824300000000001</c:v>
                </c:pt>
                <c:pt idx="10471">
                  <c:v>45.824300000000001</c:v>
                </c:pt>
                <c:pt idx="10472">
                  <c:v>45.824300000000001</c:v>
                </c:pt>
                <c:pt idx="10473">
                  <c:v>45.824300000000001</c:v>
                </c:pt>
                <c:pt idx="10474">
                  <c:v>45.824300000000001</c:v>
                </c:pt>
                <c:pt idx="10475">
                  <c:v>45.824300000000001</c:v>
                </c:pt>
                <c:pt idx="10476">
                  <c:v>45.824300000000001</c:v>
                </c:pt>
                <c:pt idx="10477">
                  <c:v>45.824300000000001</c:v>
                </c:pt>
                <c:pt idx="10478">
                  <c:v>45.824300000000001</c:v>
                </c:pt>
                <c:pt idx="10479">
                  <c:v>45.824300000000001</c:v>
                </c:pt>
                <c:pt idx="10480">
                  <c:v>45.834600000000002</c:v>
                </c:pt>
                <c:pt idx="10481">
                  <c:v>45.834600000000002</c:v>
                </c:pt>
                <c:pt idx="10482">
                  <c:v>45.834600000000002</c:v>
                </c:pt>
                <c:pt idx="10483">
                  <c:v>45.834600000000002</c:v>
                </c:pt>
                <c:pt idx="10484">
                  <c:v>45.834600000000002</c:v>
                </c:pt>
                <c:pt idx="10485">
                  <c:v>45.834600000000002</c:v>
                </c:pt>
                <c:pt idx="10486">
                  <c:v>45.834600000000002</c:v>
                </c:pt>
                <c:pt idx="10487">
                  <c:v>45.834600000000002</c:v>
                </c:pt>
                <c:pt idx="10488">
                  <c:v>45.834600000000002</c:v>
                </c:pt>
                <c:pt idx="10489">
                  <c:v>45.834600000000002</c:v>
                </c:pt>
                <c:pt idx="10490">
                  <c:v>45.834600000000002</c:v>
                </c:pt>
                <c:pt idx="10491">
                  <c:v>45.834600000000002</c:v>
                </c:pt>
                <c:pt idx="10492">
                  <c:v>45.834600000000002</c:v>
                </c:pt>
                <c:pt idx="10493">
                  <c:v>45.834600000000002</c:v>
                </c:pt>
                <c:pt idx="10494">
                  <c:v>45.834600000000002</c:v>
                </c:pt>
                <c:pt idx="10495">
                  <c:v>45.834600000000002</c:v>
                </c:pt>
                <c:pt idx="10496">
                  <c:v>45.834600000000002</c:v>
                </c:pt>
                <c:pt idx="10497">
                  <c:v>45.834600000000002</c:v>
                </c:pt>
                <c:pt idx="10498">
                  <c:v>45.834600000000002</c:v>
                </c:pt>
                <c:pt idx="10499">
                  <c:v>45.834600000000002</c:v>
                </c:pt>
                <c:pt idx="10500">
                  <c:v>45.834600000000002</c:v>
                </c:pt>
                <c:pt idx="10501">
                  <c:v>45.834600000000002</c:v>
                </c:pt>
                <c:pt idx="10502">
                  <c:v>45.834600000000002</c:v>
                </c:pt>
                <c:pt idx="10503">
                  <c:v>45.834600000000002</c:v>
                </c:pt>
                <c:pt idx="10504">
                  <c:v>45.834600000000002</c:v>
                </c:pt>
                <c:pt idx="10505">
                  <c:v>45.834600000000002</c:v>
                </c:pt>
                <c:pt idx="10506">
                  <c:v>45.834600000000002</c:v>
                </c:pt>
                <c:pt idx="10507">
                  <c:v>45.834600000000002</c:v>
                </c:pt>
                <c:pt idx="10508">
                  <c:v>45.834600000000002</c:v>
                </c:pt>
                <c:pt idx="10509">
                  <c:v>45.834600000000002</c:v>
                </c:pt>
                <c:pt idx="10510">
                  <c:v>45.834600000000002</c:v>
                </c:pt>
                <c:pt idx="10511">
                  <c:v>45.834600000000002</c:v>
                </c:pt>
                <c:pt idx="10512">
                  <c:v>45.834600000000002</c:v>
                </c:pt>
                <c:pt idx="10513">
                  <c:v>45.834600000000002</c:v>
                </c:pt>
                <c:pt idx="10514">
                  <c:v>45.834600000000002</c:v>
                </c:pt>
                <c:pt idx="10515">
                  <c:v>45.834600000000002</c:v>
                </c:pt>
                <c:pt idx="10516">
                  <c:v>45.834600000000002</c:v>
                </c:pt>
                <c:pt idx="10517">
                  <c:v>45.834600000000002</c:v>
                </c:pt>
                <c:pt idx="10518">
                  <c:v>45.834600000000002</c:v>
                </c:pt>
                <c:pt idx="10519">
                  <c:v>45.834600000000002</c:v>
                </c:pt>
                <c:pt idx="10520">
                  <c:v>45.834600000000002</c:v>
                </c:pt>
                <c:pt idx="10521">
                  <c:v>45.834600000000002</c:v>
                </c:pt>
                <c:pt idx="10522">
                  <c:v>45.834600000000002</c:v>
                </c:pt>
                <c:pt idx="10523">
                  <c:v>45.834600000000002</c:v>
                </c:pt>
                <c:pt idx="10524">
                  <c:v>45.834600000000002</c:v>
                </c:pt>
                <c:pt idx="10525">
                  <c:v>45.834600000000002</c:v>
                </c:pt>
                <c:pt idx="10526">
                  <c:v>45.834600000000002</c:v>
                </c:pt>
                <c:pt idx="10527">
                  <c:v>45.834600000000002</c:v>
                </c:pt>
                <c:pt idx="10528">
                  <c:v>45.834600000000002</c:v>
                </c:pt>
                <c:pt idx="10529">
                  <c:v>45.834600000000002</c:v>
                </c:pt>
                <c:pt idx="10530">
                  <c:v>45.834600000000002</c:v>
                </c:pt>
                <c:pt idx="10531">
                  <c:v>45.834600000000002</c:v>
                </c:pt>
                <c:pt idx="10532">
                  <c:v>45.834600000000002</c:v>
                </c:pt>
                <c:pt idx="10533">
                  <c:v>45.834600000000002</c:v>
                </c:pt>
                <c:pt idx="10534">
                  <c:v>45.834600000000002</c:v>
                </c:pt>
                <c:pt idx="10535">
                  <c:v>45.834600000000002</c:v>
                </c:pt>
                <c:pt idx="10536">
                  <c:v>45.834600000000002</c:v>
                </c:pt>
                <c:pt idx="10537">
                  <c:v>45.834600000000002</c:v>
                </c:pt>
                <c:pt idx="10538">
                  <c:v>45.834600000000002</c:v>
                </c:pt>
                <c:pt idx="10539">
                  <c:v>45.834600000000002</c:v>
                </c:pt>
                <c:pt idx="10540">
                  <c:v>45.834600000000002</c:v>
                </c:pt>
                <c:pt idx="10541">
                  <c:v>45.834600000000002</c:v>
                </c:pt>
                <c:pt idx="10542">
                  <c:v>45.834600000000002</c:v>
                </c:pt>
                <c:pt idx="10543">
                  <c:v>45.834600000000002</c:v>
                </c:pt>
                <c:pt idx="10544">
                  <c:v>45.834600000000002</c:v>
                </c:pt>
                <c:pt idx="10545">
                  <c:v>45.834600000000002</c:v>
                </c:pt>
                <c:pt idx="10546">
                  <c:v>45.834600000000002</c:v>
                </c:pt>
                <c:pt idx="10547">
                  <c:v>45.834600000000002</c:v>
                </c:pt>
                <c:pt idx="10548">
                  <c:v>45.834600000000002</c:v>
                </c:pt>
                <c:pt idx="10549">
                  <c:v>45.834600000000002</c:v>
                </c:pt>
                <c:pt idx="10550">
                  <c:v>45.834600000000002</c:v>
                </c:pt>
                <c:pt idx="10551">
                  <c:v>45.834600000000002</c:v>
                </c:pt>
                <c:pt idx="10552">
                  <c:v>45.834600000000002</c:v>
                </c:pt>
                <c:pt idx="10553">
                  <c:v>45.834600000000002</c:v>
                </c:pt>
                <c:pt idx="10554">
                  <c:v>45.834600000000002</c:v>
                </c:pt>
                <c:pt idx="10555">
                  <c:v>45.834600000000002</c:v>
                </c:pt>
                <c:pt idx="10556">
                  <c:v>45.834600000000002</c:v>
                </c:pt>
                <c:pt idx="10557">
                  <c:v>45.834600000000002</c:v>
                </c:pt>
                <c:pt idx="10558">
                  <c:v>45.834600000000002</c:v>
                </c:pt>
                <c:pt idx="10559">
                  <c:v>45.834600000000002</c:v>
                </c:pt>
                <c:pt idx="10560">
                  <c:v>45.834600000000002</c:v>
                </c:pt>
                <c:pt idx="10561">
                  <c:v>45.834600000000002</c:v>
                </c:pt>
                <c:pt idx="10562">
                  <c:v>45.834600000000002</c:v>
                </c:pt>
                <c:pt idx="10563">
                  <c:v>45.834600000000002</c:v>
                </c:pt>
                <c:pt idx="10564">
                  <c:v>45.834600000000002</c:v>
                </c:pt>
                <c:pt idx="10565">
                  <c:v>45.834600000000002</c:v>
                </c:pt>
                <c:pt idx="10566">
                  <c:v>45.834600000000002</c:v>
                </c:pt>
                <c:pt idx="10567">
                  <c:v>45.834600000000002</c:v>
                </c:pt>
                <c:pt idx="10568">
                  <c:v>45.834600000000002</c:v>
                </c:pt>
                <c:pt idx="10569">
                  <c:v>45.834600000000002</c:v>
                </c:pt>
                <c:pt idx="10570">
                  <c:v>45.834600000000002</c:v>
                </c:pt>
                <c:pt idx="10571">
                  <c:v>45.834600000000002</c:v>
                </c:pt>
                <c:pt idx="10572">
                  <c:v>45.834600000000002</c:v>
                </c:pt>
                <c:pt idx="10573">
                  <c:v>45.834600000000002</c:v>
                </c:pt>
                <c:pt idx="10574">
                  <c:v>45.834600000000002</c:v>
                </c:pt>
                <c:pt idx="10575">
                  <c:v>45.834600000000002</c:v>
                </c:pt>
                <c:pt idx="10576">
                  <c:v>45.834600000000002</c:v>
                </c:pt>
                <c:pt idx="10577">
                  <c:v>45.834600000000002</c:v>
                </c:pt>
                <c:pt idx="10578">
                  <c:v>45.834600000000002</c:v>
                </c:pt>
                <c:pt idx="10579">
                  <c:v>45.834600000000002</c:v>
                </c:pt>
                <c:pt idx="10580">
                  <c:v>45.834600000000002</c:v>
                </c:pt>
                <c:pt idx="10581">
                  <c:v>45.834600000000002</c:v>
                </c:pt>
                <c:pt idx="10582">
                  <c:v>45.834600000000002</c:v>
                </c:pt>
                <c:pt idx="10583">
                  <c:v>45.834600000000002</c:v>
                </c:pt>
                <c:pt idx="10584">
                  <c:v>45.834600000000002</c:v>
                </c:pt>
                <c:pt idx="10585">
                  <c:v>45.834600000000002</c:v>
                </c:pt>
                <c:pt idx="10586">
                  <c:v>45.834600000000002</c:v>
                </c:pt>
                <c:pt idx="10587">
                  <c:v>45.834600000000002</c:v>
                </c:pt>
                <c:pt idx="10588">
                  <c:v>45.834600000000002</c:v>
                </c:pt>
                <c:pt idx="10589">
                  <c:v>45.834600000000002</c:v>
                </c:pt>
                <c:pt idx="10590">
                  <c:v>45.834600000000002</c:v>
                </c:pt>
                <c:pt idx="10591">
                  <c:v>45.834600000000002</c:v>
                </c:pt>
                <c:pt idx="10592">
                  <c:v>45.834600000000002</c:v>
                </c:pt>
                <c:pt idx="10593">
                  <c:v>45.834600000000002</c:v>
                </c:pt>
                <c:pt idx="10594">
                  <c:v>45.834600000000002</c:v>
                </c:pt>
                <c:pt idx="10595">
                  <c:v>45.834600000000002</c:v>
                </c:pt>
                <c:pt idx="10596">
                  <c:v>45.834600000000002</c:v>
                </c:pt>
                <c:pt idx="10597">
                  <c:v>45.834600000000002</c:v>
                </c:pt>
                <c:pt idx="10598">
                  <c:v>45.834600000000002</c:v>
                </c:pt>
                <c:pt idx="10599">
                  <c:v>45.834600000000002</c:v>
                </c:pt>
                <c:pt idx="10600">
                  <c:v>45.834600000000002</c:v>
                </c:pt>
                <c:pt idx="10601">
                  <c:v>45.834600000000002</c:v>
                </c:pt>
                <c:pt idx="10602">
                  <c:v>45.834600000000002</c:v>
                </c:pt>
                <c:pt idx="10603">
                  <c:v>45.834600000000002</c:v>
                </c:pt>
                <c:pt idx="10604">
                  <c:v>45.834600000000002</c:v>
                </c:pt>
                <c:pt idx="10605">
                  <c:v>45.834600000000002</c:v>
                </c:pt>
                <c:pt idx="10606">
                  <c:v>45.834600000000002</c:v>
                </c:pt>
                <c:pt idx="10607">
                  <c:v>45.834600000000002</c:v>
                </c:pt>
                <c:pt idx="10608">
                  <c:v>45.834600000000002</c:v>
                </c:pt>
                <c:pt idx="10609">
                  <c:v>45.834600000000002</c:v>
                </c:pt>
                <c:pt idx="10610">
                  <c:v>45.834600000000002</c:v>
                </c:pt>
                <c:pt idx="10611">
                  <c:v>45.834600000000002</c:v>
                </c:pt>
                <c:pt idx="10612">
                  <c:v>45.834600000000002</c:v>
                </c:pt>
                <c:pt idx="10613">
                  <c:v>45.834600000000002</c:v>
                </c:pt>
                <c:pt idx="10614">
                  <c:v>45.834600000000002</c:v>
                </c:pt>
                <c:pt idx="10615">
                  <c:v>45.834600000000002</c:v>
                </c:pt>
                <c:pt idx="10616">
                  <c:v>45.834600000000002</c:v>
                </c:pt>
                <c:pt idx="10617">
                  <c:v>45.834600000000002</c:v>
                </c:pt>
                <c:pt idx="10618">
                  <c:v>45.834600000000002</c:v>
                </c:pt>
                <c:pt idx="10619">
                  <c:v>45.834600000000002</c:v>
                </c:pt>
                <c:pt idx="10620">
                  <c:v>45.834600000000002</c:v>
                </c:pt>
                <c:pt idx="10621">
                  <c:v>45.834600000000002</c:v>
                </c:pt>
                <c:pt idx="10622">
                  <c:v>45.834600000000002</c:v>
                </c:pt>
                <c:pt idx="10623">
                  <c:v>45.834600000000002</c:v>
                </c:pt>
                <c:pt idx="10624">
                  <c:v>45.834600000000002</c:v>
                </c:pt>
                <c:pt idx="10625">
                  <c:v>45.834600000000002</c:v>
                </c:pt>
                <c:pt idx="10626">
                  <c:v>45.834600000000002</c:v>
                </c:pt>
                <c:pt idx="10627">
                  <c:v>45.834600000000002</c:v>
                </c:pt>
                <c:pt idx="10628">
                  <c:v>45.834600000000002</c:v>
                </c:pt>
                <c:pt idx="10629">
                  <c:v>45.834600000000002</c:v>
                </c:pt>
                <c:pt idx="10630">
                  <c:v>45.834600000000002</c:v>
                </c:pt>
                <c:pt idx="10631">
                  <c:v>45.834600000000002</c:v>
                </c:pt>
                <c:pt idx="10632">
                  <c:v>45.834600000000002</c:v>
                </c:pt>
                <c:pt idx="10633">
                  <c:v>45.834600000000002</c:v>
                </c:pt>
                <c:pt idx="10634">
                  <c:v>45.834600000000002</c:v>
                </c:pt>
                <c:pt idx="10635">
                  <c:v>45.834600000000002</c:v>
                </c:pt>
                <c:pt idx="10636">
                  <c:v>45.844700000000003</c:v>
                </c:pt>
                <c:pt idx="10637">
                  <c:v>45.844700000000003</c:v>
                </c:pt>
                <c:pt idx="10638">
                  <c:v>45.844700000000003</c:v>
                </c:pt>
                <c:pt idx="10639">
                  <c:v>45.844700000000003</c:v>
                </c:pt>
                <c:pt idx="10640">
                  <c:v>45.844700000000003</c:v>
                </c:pt>
                <c:pt idx="10641">
                  <c:v>45.844700000000003</c:v>
                </c:pt>
                <c:pt idx="10642">
                  <c:v>45.844700000000003</c:v>
                </c:pt>
                <c:pt idx="10643">
                  <c:v>45.844700000000003</c:v>
                </c:pt>
                <c:pt idx="10644">
                  <c:v>45.844700000000003</c:v>
                </c:pt>
                <c:pt idx="10645">
                  <c:v>45.844700000000003</c:v>
                </c:pt>
                <c:pt idx="10646">
                  <c:v>45.844700000000003</c:v>
                </c:pt>
                <c:pt idx="10647">
                  <c:v>45.844700000000003</c:v>
                </c:pt>
                <c:pt idx="10648">
                  <c:v>45.844700000000003</c:v>
                </c:pt>
                <c:pt idx="10649">
                  <c:v>45.844700000000003</c:v>
                </c:pt>
                <c:pt idx="10650">
                  <c:v>45.844700000000003</c:v>
                </c:pt>
                <c:pt idx="10651">
                  <c:v>45.844700000000003</c:v>
                </c:pt>
                <c:pt idx="10652">
                  <c:v>45.844700000000003</c:v>
                </c:pt>
                <c:pt idx="10653">
                  <c:v>45.844700000000003</c:v>
                </c:pt>
                <c:pt idx="10654">
                  <c:v>45.844700000000003</c:v>
                </c:pt>
                <c:pt idx="10655">
                  <c:v>45.844700000000003</c:v>
                </c:pt>
                <c:pt idx="10656">
                  <c:v>45.844700000000003</c:v>
                </c:pt>
                <c:pt idx="10657">
                  <c:v>45.844700000000003</c:v>
                </c:pt>
                <c:pt idx="10658">
                  <c:v>45.844700000000003</c:v>
                </c:pt>
                <c:pt idx="10659">
                  <c:v>45.844700000000003</c:v>
                </c:pt>
                <c:pt idx="10660">
                  <c:v>45.844700000000003</c:v>
                </c:pt>
                <c:pt idx="10661">
                  <c:v>45.844700000000003</c:v>
                </c:pt>
                <c:pt idx="10662">
                  <c:v>45.844700000000003</c:v>
                </c:pt>
                <c:pt idx="10663">
                  <c:v>45.844700000000003</c:v>
                </c:pt>
                <c:pt idx="10664">
                  <c:v>45.844700000000003</c:v>
                </c:pt>
                <c:pt idx="10665">
                  <c:v>45.844700000000003</c:v>
                </c:pt>
                <c:pt idx="10666">
                  <c:v>45.844700000000003</c:v>
                </c:pt>
                <c:pt idx="10667">
                  <c:v>45.844700000000003</c:v>
                </c:pt>
                <c:pt idx="10668">
                  <c:v>45.844700000000003</c:v>
                </c:pt>
                <c:pt idx="10669">
                  <c:v>45.844700000000003</c:v>
                </c:pt>
                <c:pt idx="10670">
                  <c:v>45.844700000000003</c:v>
                </c:pt>
                <c:pt idx="10671">
                  <c:v>45.844700000000003</c:v>
                </c:pt>
                <c:pt idx="10672">
                  <c:v>45.844700000000003</c:v>
                </c:pt>
                <c:pt idx="10673">
                  <c:v>45.844700000000003</c:v>
                </c:pt>
                <c:pt idx="10674">
                  <c:v>45.844700000000003</c:v>
                </c:pt>
                <c:pt idx="10675">
                  <c:v>45.844700000000003</c:v>
                </c:pt>
                <c:pt idx="10676">
                  <c:v>45.844700000000003</c:v>
                </c:pt>
                <c:pt idx="10677">
                  <c:v>45.844700000000003</c:v>
                </c:pt>
                <c:pt idx="10678">
                  <c:v>45.844700000000003</c:v>
                </c:pt>
                <c:pt idx="10679">
                  <c:v>45.844700000000003</c:v>
                </c:pt>
                <c:pt idx="10680">
                  <c:v>45.844700000000003</c:v>
                </c:pt>
                <c:pt idx="10681">
                  <c:v>45.844700000000003</c:v>
                </c:pt>
                <c:pt idx="10682">
                  <c:v>45.844700000000003</c:v>
                </c:pt>
                <c:pt idx="10683">
                  <c:v>45.844700000000003</c:v>
                </c:pt>
                <c:pt idx="10684">
                  <c:v>45.844700000000003</c:v>
                </c:pt>
                <c:pt idx="10685">
                  <c:v>45.844700000000003</c:v>
                </c:pt>
                <c:pt idx="10686">
                  <c:v>45.844700000000003</c:v>
                </c:pt>
                <c:pt idx="10687">
                  <c:v>45.844700000000003</c:v>
                </c:pt>
                <c:pt idx="10688">
                  <c:v>45.844700000000003</c:v>
                </c:pt>
                <c:pt idx="10689">
                  <c:v>45.844700000000003</c:v>
                </c:pt>
                <c:pt idx="10690">
                  <c:v>45.844700000000003</c:v>
                </c:pt>
                <c:pt idx="10691">
                  <c:v>45.844700000000003</c:v>
                </c:pt>
                <c:pt idx="10692">
                  <c:v>45.844700000000003</c:v>
                </c:pt>
                <c:pt idx="10693">
                  <c:v>45.844700000000003</c:v>
                </c:pt>
                <c:pt idx="10694">
                  <c:v>45.844700000000003</c:v>
                </c:pt>
                <c:pt idx="10695">
                  <c:v>45.844700000000003</c:v>
                </c:pt>
                <c:pt idx="10696">
                  <c:v>45.844700000000003</c:v>
                </c:pt>
                <c:pt idx="10697">
                  <c:v>45.844700000000003</c:v>
                </c:pt>
                <c:pt idx="10698">
                  <c:v>45.844700000000003</c:v>
                </c:pt>
                <c:pt idx="10699">
                  <c:v>45.844700000000003</c:v>
                </c:pt>
                <c:pt idx="10700">
                  <c:v>45.844700000000003</c:v>
                </c:pt>
                <c:pt idx="10701">
                  <c:v>45.844700000000003</c:v>
                </c:pt>
                <c:pt idx="10702">
                  <c:v>45.844700000000003</c:v>
                </c:pt>
                <c:pt idx="10703">
                  <c:v>45.844700000000003</c:v>
                </c:pt>
                <c:pt idx="10704">
                  <c:v>45.844700000000003</c:v>
                </c:pt>
                <c:pt idx="10705">
                  <c:v>45.844700000000003</c:v>
                </c:pt>
                <c:pt idx="10706">
                  <c:v>45.844700000000003</c:v>
                </c:pt>
                <c:pt idx="10707">
                  <c:v>45.844700000000003</c:v>
                </c:pt>
                <c:pt idx="10708">
                  <c:v>45.844700000000003</c:v>
                </c:pt>
                <c:pt idx="10709">
                  <c:v>45.844700000000003</c:v>
                </c:pt>
                <c:pt idx="10710">
                  <c:v>45.844700000000003</c:v>
                </c:pt>
                <c:pt idx="10711">
                  <c:v>45.844700000000003</c:v>
                </c:pt>
                <c:pt idx="10712">
                  <c:v>45.844700000000003</c:v>
                </c:pt>
                <c:pt idx="10713">
                  <c:v>45.844700000000003</c:v>
                </c:pt>
                <c:pt idx="10714">
                  <c:v>45.844700000000003</c:v>
                </c:pt>
                <c:pt idx="10715">
                  <c:v>45.844700000000003</c:v>
                </c:pt>
                <c:pt idx="10716">
                  <c:v>45.844700000000003</c:v>
                </c:pt>
                <c:pt idx="10717">
                  <c:v>45.844700000000003</c:v>
                </c:pt>
                <c:pt idx="10718">
                  <c:v>45.844700000000003</c:v>
                </c:pt>
                <c:pt idx="10719">
                  <c:v>45.844700000000003</c:v>
                </c:pt>
                <c:pt idx="10720">
                  <c:v>45.844700000000003</c:v>
                </c:pt>
                <c:pt idx="10721">
                  <c:v>45.844700000000003</c:v>
                </c:pt>
                <c:pt idx="10722">
                  <c:v>45.844700000000003</c:v>
                </c:pt>
                <c:pt idx="10723">
                  <c:v>45.844700000000003</c:v>
                </c:pt>
                <c:pt idx="10724">
                  <c:v>45.844700000000003</c:v>
                </c:pt>
                <c:pt idx="10725">
                  <c:v>45.844700000000003</c:v>
                </c:pt>
                <c:pt idx="10726">
                  <c:v>45.844700000000003</c:v>
                </c:pt>
                <c:pt idx="10727">
                  <c:v>45.844700000000003</c:v>
                </c:pt>
                <c:pt idx="10728">
                  <c:v>45.844700000000003</c:v>
                </c:pt>
                <c:pt idx="10729">
                  <c:v>45.844700000000003</c:v>
                </c:pt>
                <c:pt idx="10730">
                  <c:v>45.844700000000003</c:v>
                </c:pt>
                <c:pt idx="10731">
                  <c:v>45.844700000000003</c:v>
                </c:pt>
                <c:pt idx="10732">
                  <c:v>45.844700000000003</c:v>
                </c:pt>
                <c:pt idx="10733">
                  <c:v>45.844700000000003</c:v>
                </c:pt>
                <c:pt idx="10734">
                  <c:v>45.844700000000003</c:v>
                </c:pt>
                <c:pt idx="10735">
                  <c:v>45.844700000000003</c:v>
                </c:pt>
                <c:pt idx="10736">
                  <c:v>45.844700000000003</c:v>
                </c:pt>
                <c:pt idx="10737">
                  <c:v>45.844700000000003</c:v>
                </c:pt>
                <c:pt idx="10738">
                  <c:v>45.844700000000003</c:v>
                </c:pt>
                <c:pt idx="10739">
                  <c:v>45.844700000000003</c:v>
                </c:pt>
                <c:pt idx="10740">
                  <c:v>45.844700000000003</c:v>
                </c:pt>
                <c:pt idx="10741">
                  <c:v>45.844700000000003</c:v>
                </c:pt>
                <c:pt idx="10742">
                  <c:v>45.844700000000003</c:v>
                </c:pt>
                <c:pt idx="10743">
                  <c:v>45.844700000000003</c:v>
                </c:pt>
                <c:pt idx="10744">
                  <c:v>45.844700000000003</c:v>
                </c:pt>
                <c:pt idx="10745">
                  <c:v>45.844700000000003</c:v>
                </c:pt>
                <c:pt idx="10746">
                  <c:v>45.844700000000003</c:v>
                </c:pt>
                <c:pt idx="10747">
                  <c:v>45.844700000000003</c:v>
                </c:pt>
                <c:pt idx="10748">
                  <c:v>45.844700000000003</c:v>
                </c:pt>
                <c:pt idx="10749">
                  <c:v>45.844700000000003</c:v>
                </c:pt>
                <c:pt idx="10750">
                  <c:v>45.844700000000003</c:v>
                </c:pt>
                <c:pt idx="10751">
                  <c:v>45.844700000000003</c:v>
                </c:pt>
                <c:pt idx="10752">
                  <c:v>45.844700000000003</c:v>
                </c:pt>
                <c:pt idx="10753">
                  <c:v>45.844700000000003</c:v>
                </c:pt>
                <c:pt idx="10754">
                  <c:v>45.844700000000003</c:v>
                </c:pt>
                <c:pt idx="10755">
                  <c:v>45.844700000000003</c:v>
                </c:pt>
                <c:pt idx="10756">
                  <c:v>45.844700000000003</c:v>
                </c:pt>
                <c:pt idx="10757">
                  <c:v>45.844700000000003</c:v>
                </c:pt>
                <c:pt idx="10758">
                  <c:v>45.844700000000003</c:v>
                </c:pt>
                <c:pt idx="10759">
                  <c:v>45.844700000000003</c:v>
                </c:pt>
                <c:pt idx="10760">
                  <c:v>45.844700000000003</c:v>
                </c:pt>
                <c:pt idx="10761">
                  <c:v>45.844700000000003</c:v>
                </c:pt>
                <c:pt idx="10762">
                  <c:v>45.844700000000003</c:v>
                </c:pt>
                <c:pt idx="10763">
                  <c:v>45.844700000000003</c:v>
                </c:pt>
                <c:pt idx="10764">
                  <c:v>45.844700000000003</c:v>
                </c:pt>
                <c:pt idx="10765">
                  <c:v>45.844700000000003</c:v>
                </c:pt>
                <c:pt idx="10766">
                  <c:v>45.844700000000003</c:v>
                </c:pt>
                <c:pt idx="10767">
                  <c:v>45.844700000000003</c:v>
                </c:pt>
                <c:pt idx="10768">
                  <c:v>45.844700000000003</c:v>
                </c:pt>
                <c:pt idx="10769">
                  <c:v>45.844700000000003</c:v>
                </c:pt>
                <c:pt idx="10770">
                  <c:v>45.844700000000003</c:v>
                </c:pt>
                <c:pt idx="10771">
                  <c:v>45.844700000000003</c:v>
                </c:pt>
                <c:pt idx="10772">
                  <c:v>45.844700000000003</c:v>
                </c:pt>
                <c:pt idx="10773">
                  <c:v>45.844700000000003</c:v>
                </c:pt>
                <c:pt idx="10774">
                  <c:v>45.844700000000003</c:v>
                </c:pt>
                <c:pt idx="10775">
                  <c:v>45.844700000000003</c:v>
                </c:pt>
                <c:pt idx="10776">
                  <c:v>45.844700000000003</c:v>
                </c:pt>
                <c:pt idx="10777">
                  <c:v>45.844700000000003</c:v>
                </c:pt>
                <c:pt idx="10778">
                  <c:v>45.844700000000003</c:v>
                </c:pt>
                <c:pt idx="10779">
                  <c:v>45.844700000000003</c:v>
                </c:pt>
                <c:pt idx="10780">
                  <c:v>45.844700000000003</c:v>
                </c:pt>
                <c:pt idx="10781">
                  <c:v>45.844700000000003</c:v>
                </c:pt>
                <c:pt idx="10782">
                  <c:v>45.844700000000003</c:v>
                </c:pt>
                <c:pt idx="10783">
                  <c:v>45.856699999999996</c:v>
                </c:pt>
                <c:pt idx="10784">
                  <c:v>45.856699999999996</c:v>
                </c:pt>
                <c:pt idx="10785">
                  <c:v>45.856699999999996</c:v>
                </c:pt>
                <c:pt idx="10786">
                  <c:v>45.856699999999996</c:v>
                </c:pt>
                <c:pt idx="10787">
                  <c:v>45.856699999999996</c:v>
                </c:pt>
                <c:pt idx="10788">
                  <c:v>45.856699999999996</c:v>
                </c:pt>
                <c:pt idx="10789">
                  <c:v>45.856699999999996</c:v>
                </c:pt>
                <c:pt idx="10790">
                  <c:v>45.856699999999996</c:v>
                </c:pt>
                <c:pt idx="10791">
                  <c:v>45.856699999999996</c:v>
                </c:pt>
                <c:pt idx="10792">
                  <c:v>45.856699999999996</c:v>
                </c:pt>
                <c:pt idx="10793">
                  <c:v>45.856699999999996</c:v>
                </c:pt>
                <c:pt idx="10794">
                  <c:v>45.856699999999996</c:v>
                </c:pt>
                <c:pt idx="10795">
                  <c:v>45.856699999999996</c:v>
                </c:pt>
                <c:pt idx="10796">
                  <c:v>45.856699999999996</c:v>
                </c:pt>
                <c:pt idx="10797">
                  <c:v>45.856699999999996</c:v>
                </c:pt>
                <c:pt idx="10798">
                  <c:v>45.856699999999996</c:v>
                </c:pt>
                <c:pt idx="10799">
                  <c:v>45.856699999999996</c:v>
                </c:pt>
                <c:pt idx="10800">
                  <c:v>45.856699999999996</c:v>
                </c:pt>
                <c:pt idx="10801">
                  <c:v>45.856699999999996</c:v>
                </c:pt>
                <c:pt idx="10802">
                  <c:v>45.856699999999996</c:v>
                </c:pt>
                <c:pt idx="10803">
                  <c:v>45.856699999999996</c:v>
                </c:pt>
                <c:pt idx="10804">
                  <c:v>45.856699999999996</c:v>
                </c:pt>
                <c:pt idx="10805">
                  <c:v>45.856699999999996</c:v>
                </c:pt>
                <c:pt idx="10806">
                  <c:v>45.856699999999996</c:v>
                </c:pt>
                <c:pt idx="10807">
                  <c:v>45.856699999999996</c:v>
                </c:pt>
                <c:pt idx="10808">
                  <c:v>45.856699999999996</c:v>
                </c:pt>
                <c:pt idx="10809">
                  <c:v>45.856699999999996</c:v>
                </c:pt>
                <c:pt idx="10810">
                  <c:v>45.856699999999996</c:v>
                </c:pt>
                <c:pt idx="10811">
                  <c:v>45.856699999999996</c:v>
                </c:pt>
                <c:pt idx="10812">
                  <c:v>45.856699999999996</c:v>
                </c:pt>
                <c:pt idx="10813">
                  <c:v>45.856699999999996</c:v>
                </c:pt>
                <c:pt idx="10814">
                  <c:v>45.856699999999996</c:v>
                </c:pt>
                <c:pt idx="10815">
                  <c:v>45.856699999999996</c:v>
                </c:pt>
                <c:pt idx="10816">
                  <c:v>45.856699999999996</c:v>
                </c:pt>
                <c:pt idx="10817">
                  <c:v>45.856699999999996</c:v>
                </c:pt>
                <c:pt idx="10818">
                  <c:v>45.856699999999996</c:v>
                </c:pt>
                <c:pt idx="10819">
                  <c:v>45.856699999999996</c:v>
                </c:pt>
                <c:pt idx="10820">
                  <c:v>45.856699999999996</c:v>
                </c:pt>
                <c:pt idx="10821">
                  <c:v>45.856699999999996</c:v>
                </c:pt>
                <c:pt idx="10822">
                  <c:v>45.856699999999996</c:v>
                </c:pt>
                <c:pt idx="10823">
                  <c:v>45.856699999999996</c:v>
                </c:pt>
                <c:pt idx="10824">
                  <c:v>45.856699999999996</c:v>
                </c:pt>
                <c:pt idx="10825">
                  <c:v>45.856699999999996</c:v>
                </c:pt>
                <c:pt idx="10826">
                  <c:v>45.856699999999996</c:v>
                </c:pt>
                <c:pt idx="10827">
                  <c:v>45.856699999999996</c:v>
                </c:pt>
                <c:pt idx="10828">
                  <c:v>45.856699999999996</c:v>
                </c:pt>
                <c:pt idx="10829">
                  <c:v>45.856699999999996</c:v>
                </c:pt>
                <c:pt idx="10830">
                  <c:v>45.856699999999996</c:v>
                </c:pt>
                <c:pt idx="10831">
                  <c:v>45.856699999999996</c:v>
                </c:pt>
                <c:pt idx="10832">
                  <c:v>45.856699999999996</c:v>
                </c:pt>
                <c:pt idx="10833">
                  <c:v>45.856699999999996</c:v>
                </c:pt>
                <c:pt idx="10834">
                  <c:v>45.856699999999996</c:v>
                </c:pt>
                <c:pt idx="10835">
                  <c:v>45.856699999999996</c:v>
                </c:pt>
                <c:pt idx="10836">
                  <c:v>45.856699999999996</c:v>
                </c:pt>
                <c:pt idx="10837">
                  <c:v>45.856699999999996</c:v>
                </c:pt>
                <c:pt idx="10838">
                  <c:v>45.856699999999996</c:v>
                </c:pt>
                <c:pt idx="10839">
                  <c:v>45.856699999999996</c:v>
                </c:pt>
                <c:pt idx="10840">
                  <c:v>45.856699999999996</c:v>
                </c:pt>
                <c:pt idx="10841">
                  <c:v>45.856699999999996</c:v>
                </c:pt>
                <c:pt idx="10842">
                  <c:v>45.856699999999996</c:v>
                </c:pt>
                <c:pt idx="10843">
                  <c:v>45.856699999999996</c:v>
                </c:pt>
                <c:pt idx="10844">
                  <c:v>45.856699999999996</c:v>
                </c:pt>
                <c:pt idx="10845">
                  <c:v>45.856699999999996</c:v>
                </c:pt>
                <c:pt idx="10846">
                  <c:v>45.856699999999996</c:v>
                </c:pt>
                <c:pt idx="10847">
                  <c:v>45.856699999999996</c:v>
                </c:pt>
                <c:pt idx="10848">
                  <c:v>45.856699999999996</c:v>
                </c:pt>
                <c:pt idx="10849">
                  <c:v>45.856699999999996</c:v>
                </c:pt>
                <c:pt idx="10850">
                  <c:v>45.856699999999996</c:v>
                </c:pt>
                <c:pt idx="10851">
                  <c:v>45.856699999999996</c:v>
                </c:pt>
                <c:pt idx="10852">
                  <c:v>45.856699999999996</c:v>
                </c:pt>
                <c:pt idx="10853">
                  <c:v>45.856699999999996</c:v>
                </c:pt>
                <c:pt idx="10854">
                  <c:v>45.856699999999996</c:v>
                </c:pt>
                <c:pt idx="10855">
                  <c:v>45.856699999999996</c:v>
                </c:pt>
                <c:pt idx="10856">
                  <c:v>45.856699999999996</c:v>
                </c:pt>
                <c:pt idx="10857">
                  <c:v>45.856699999999996</c:v>
                </c:pt>
                <c:pt idx="10858">
                  <c:v>45.856699999999996</c:v>
                </c:pt>
                <c:pt idx="10859">
                  <c:v>45.856699999999996</c:v>
                </c:pt>
                <c:pt idx="10860">
                  <c:v>45.856699999999996</c:v>
                </c:pt>
                <c:pt idx="10861">
                  <c:v>45.856699999999996</c:v>
                </c:pt>
                <c:pt idx="10862">
                  <c:v>45.856699999999996</c:v>
                </c:pt>
                <c:pt idx="10863">
                  <c:v>45.866900000000001</c:v>
                </c:pt>
                <c:pt idx="10864">
                  <c:v>45.866900000000001</c:v>
                </c:pt>
                <c:pt idx="10865">
                  <c:v>45.866900000000001</c:v>
                </c:pt>
                <c:pt idx="10866">
                  <c:v>45.866900000000001</c:v>
                </c:pt>
                <c:pt idx="10867">
                  <c:v>45.866900000000001</c:v>
                </c:pt>
                <c:pt idx="10868">
                  <c:v>45.866900000000001</c:v>
                </c:pt>
                <c:pt idx="10869">
                  <c:v>45.866900000000001</c:v>
                </c:pt>
                <c:pt idx="10870">
                  <c:v>45.866900000000001</c:v>
                </c:pt>
                <c:pt idx="10871">
                  <c:v>45.866900000000001</c:v>
                </c:pt>
                <c:pt idx="10872">
                  <c:v>45.866900000000001</c:v>
                </c:pt>
                <c:pt idx="10873">
                  <c:v>45.866900000000001</c:v>
                </c:pt>
                <c:pt idx="10874">
                  <c:v>45.866900000000001</c:v>
                </c:pt>
                <c:pt idx="10875">
                  <c:v>45.866900000000001</c:v>
                </c:pt>
                <c:pt idx="10876">
                  <c:v>45.866900000000001</c:v>
                </c:pt>
                <c:pt idx="10877">
                  <c:v>45.866900000000001</c:v>
                </c:pt>
                <c:pt idx="10878">
                  <c:v>45.866900000000001</c:v>
                </c:pt>
                <c:pt idx="10879">
                  <c:v>45.866900000000001</c:v>
                </c:pt>
                <c:pt idx="10880">
                  <c:v>45.866900000000001</c:v>
                </c:pt>
                <c:pt idx="10881">
                  <c:v>45.866900000000001</c:v>
                </c:pt>
                <c:pt idx="10882">
                  <c:v>45.866900000000001</c:v>
                </c:pt>
                <c:pt idx="10883">
                  <c:v>45.866900000000001</c:v>
                </c:pt>
                <c:pt idx="10884">
                  <c:v>45.866900000000001</c:v>
                </c:pt>
                <c:pt idx="10885">
                  <c:v>45.866900000000001</c:v>
                </c:pt>
                <c:pt idx="10886">
                  <c:v>45.866900000000001</c:v>
                </c:pt>
                <c:pt idx="10887">
                  <c:v>45.866900000000001</c:v>
                </c:pt>
                <c:pt idx="10888">
                  <c:v>45.866900000000001</c:v>
                </c:pt>
                <c:pt idx="10889">
                  <c:v>45.866900000000001</c:v>
                </c:pt>
                <c:pt idx="10890">
                  <c:v>45.866900000000001</c:v>
                </c:pt>
                <c:pt idx="10891">
                  <c:v>45.866900000000001</c:v>
                </c:pt>
                <c:pt idx="10892">
                  <c:v>45.866900000000001</c:v>
                </c:pt>
                <c:pt idx="10893">
                  <c:v>45.866900000000001</c:v>
                </c:pt>
                <c:pt idx="10894">
                  <c:v>45.866900000000001</c:v>
                </c:pt>
                <c:pt idx="10895">
                  <c:v>45.866900000000001</c:v>
                </c:pt>
                <c:pt idx="10896">
                  <c:v>45.866900000000001</c:v>
                </c:pt>
                <c:pt idx="10897">
                  <c:v>45.866900000000001</c:v>
                </c:pt>
                <c:pt idx="10898">
                  <c:v>45.866900000000001</c:v>
                </c:pt>
                <c:pt idx="10899">
                  <c:v>45.866900000000001</c:v>
                </c:pt>
                <c:pt idx="10900">
                  <c:v>45.866900000000001</c:v>
                </c:pt>
                <c:pt idx="10901">
                  <c:v>45.866900000000001</c:v>
                </c:pt>
                <c:pt idx="10902">
                  <c:v>45.866900000000001</c:v>
                </c:pt>
                <c:pt idx="10903">
                  <c:v>45.866900000000001</c:v>
                </c:pt>
                <c:pt idx="10904">
                  <c:v>45.866900000000001</c:v>
                </c:pt>
                <c:pt idx="10905">
                  <c:v>45.866900000000001</c:v>
                </c:pt>
                <c:pt idx="10906">
                  <c:v>45.866900000000001</c:v>
                </c:pt>
                <c:pt idx="10907">
                  <c:v>45.866900000000001</c:v>
                </c:pt>
                <c:pt idx="10908">
                  <c:v>45.866900000000001</c:v>
                </c:pt>
                <c:pt idx="10909">
                  <c:v>45.866900000000001</c:v>
                </c:pt>
                <c:pt idx="10910">
                  <c:v>45.866900000000001</c:v>
                </c:pt>
                <c:pt idx="10911">
                  <c:v>45.866900000000001</c:v>
                </c:pt>
                <c:pt idx="10912">
                  <c:v>45.866900000000001</c:v>
                </c:pt>
                <c:pt idx="10913">
                  <c:v>45.866900000000001</c:v>
                </c:pt>
                <c:pt idx="10914">
                  <c:v>45.866900000000001</c:v>
                </c:pt>
                <c:pt idx="10915">
                  <c:v>45.866900000000001</c:v>
                </c:pt>
                <c:pt idx="10916">
                  <c:v>45.877099999999999</c:v>
                </c:pt>
                <c:pt idx="10917">
                  <c:v>45.877099999999999</c:v>
                </c:pt>
                <c:pt idx="10918">
                  <c:v>45.877099999999999</c:v>
                </c:pt>
                <c:pt idx="10919">
                  <c:v>45.877099999999999</c:v>
                </c:pt>
                <c:pt idx="10920">
                  <c:v>45.877099999999999</c:v>
                </c:pt>
                <c:pt idx="10921">
                  <c:v>45.877099999999999</c:v>
                </c:pt>
                <c:pt idx="10922">
                  <c:v>45.877099999999999</c:v>
                </c:pt>
                <c:pt idx="10923">
                  <c:v>45.877099999999999</c:v>
                </c:pt>
                <c:pt idx="10924">
                  <c:v>45.877099999999999</c:v>
                </c:pt>
                <c:pt idx="10925">
                  <c:v>45.877099999999999</c:v>
                </c:pt>
                <c:pt idx="10926">
                  <c:v>45.877099999999999</c:v>
                </c:pt>
                <c:pt idx="10927">
                  <c:v>45.877099999999999</c:v>
                </c:pt>
                <c:pt idx="10928">
                  <c:v>45.877099999999999</c:v>
                </c:pt>
                <c:pt idx="10929">
                  <c:v>45.877099999999999</c:v>
                </c:pt>
                <c:pt idx="10930">
                  <c:v>45.877099999999999</c:v>
                </c:pt>
                <c:pt idx="10931">
                  <c:v>45.877099999999999</c:v>
                </c:pt>
                <c:pt idx="10932">
                  <c:v>45.877099999999999</c:v>
                </c:pt>
                <c:pt idx="10933">
                  <c:v>45.877099999999999</c:v>
                </c:pt>
                <c:pt idx="10934">
                  <c:v>45.877099999999999</c:v>
                </c:pt>
                <c:pt idx="10935">
                  <c:v>45.877099999999999</c:v>
                </c:pt>
                <c:pt idx="10936">
                  <c:v>45.877099999999999</c:v>
                </c:pt>
                <c:pt idx="10937">
                  <c:v>45.877099999999999</c:v>
                </c:pt>
                <c:pt idx="10938">
                  <c:v>45.877099999999999</c:v>
                </c:pt>
                <c:pt idx="10939">
                  <c:v>45.877099999999999</c:v>
                </c:pt>
                <c:pt idx="10940">
                  <c:v>45.877099999999999</c:v>
                </c:pt>
                <c:pt idx="10941">
                  <c:v>45.877099999999999</c:v>
                </c:pt>
                <c:pt idx="10942">
                  <c:v>45.877099999999999</c:v>
                </c:pt>
                <c:pt idx="10943">
                  <c:v>45.877099999999999</c:v>
                </c:pt>
                <c:pt idx="10944">
                  <c:v>45.877099999999999</c:v>
                </c:pt>
                <c:pt idx="10945">
                  <c:v>45.877099999999999</c:v>
                </c:pt>
                <c:pt idx="10946">
                  <c:v>45.877099999999999</c:v>
                </c:pt>
                <c:pt idx="10947">
                  <c:v>45.877099999999999</c:v>
                </c:pt>
                <c:pt idx="10948">
                  <c:v>45.877099999999999</c:v>
                </c:pt>
                <c:pt idx="10949">
                  <c:v>45.877099999999999</c:v>
                </c:pt>
                <c:pt idx="10950">
                  <c:v>45.877099999999999</c:v>
                </c:pt>
                <c:pt idx="10951">
                  <c:v>45.877099999999999</c:v>
                </c:pt>
                <c:pt idx="10952">
                  <c:v>45.877099999999999</c:v>
                </c:pt>
                <c:pt idx="10953">
                  <c:v>45.877099999999999</c:v>
                </c:pt>
                <c:pt idx="10954">
                  <c:v>45.877099999999999</c:v>
                </c:pt>
                <c:pt idx="10955">
                  <c:v>45.877099999999999</c:v>
                </c:pt>
                <c:pt idx="10956">
                  <c:v>45.877099999999999</c:v>
                </c:pt>
                <c:pt idx="10957">
                  <c:v>45.877099999999999</c:v>
                </c:pt>
                <c:pt idx="10958">
                  <c:v>45.877099999999999</c:v>
                </c:pt>
                <c:pt idx="10959">
                  <c:v>45.877099999999999</c:v>
                </c:pt>
                <c:pt idx="10960">
                  <c:v>45.877099999999999</c:v>
                </c:pt>
                <c:pt idx="10961">
                  <c:v>45.877099999999999</c:v>
                </c:pt>
                <c:pt idx="10962">
                  <c:v>45.877099999999999</c:v>
                </c:pt>
                <c:pt idx="10963">
                  <c:v>45.877099999999999</c:v>
                </c:pt>
                <c:pt idx="10964">
                  <c:v>45.877099999999999</c:v>
                </c:pt>
                <c:pt idx="10965">
                  <c:v>45.877099999999999</c:v>
                </c:pt>
                <c:pt idx="10966">
                  <c:v>45.877099999999999</c:v>
                </c:pt>
                <c:pt idx="10967">
                  <c:v>45.877099999999999</c:v>
                </c:pt>
                <c:pt idx="10968">
                  <c:v>45.877099999999999</c:v>
                </c:pt>
                <c:pt idx="10969">
                  <c:v>45.877099999999999</c:v>
                </c:pt>
                <c:pt idx="10970">
                  <c:v>45.877099999999999</c:v>
                </c:pt>
                <c:pt idx="10971">
                  <c:v>45.877099999999999</c:v>
                </c:pt>
                <c:pt idx="10972">
                  <c:v>45.877099999999999</c:v>
                </c:pt>
                <c:pt idx="10973">
                  <c:v>45.877099999999999</c:v>
                </c:pt>
                <c:pt idx="10974">
                  <c:v>45.877099999999999</c:v>
                </c:pt>
                <c:pt idx="10975">
                  <c:v>45.877099999999999</c:v>
                </c:pt>
                <c:pt idx="10976">
                  <c:v>45.877099999999999</c:v>
                </c:pt>
                <c:pt idx="10977">
                  <c:v>45.877099999999999</c:v>
                </c:pt>
                <c:pt idx="10978">
                  <c:v>45.877099999999999</c:v>
                </c:pt>
                <c:pt idx="10979">
                  <c:v>45.877099999999999</c:v>
                </c:pt>
                <c:pt idx="10980">
                  <c:v>45.877099999999999</c:v>
                </c:pt>
                <c:pt idx="10981">
                  <c:v>45.877099999999999</c:v>
                </c:pt>
                <c:pt idx="10982">
                  <c:v>45.877099999999999</c:v>
                </c:pt>
                <c:pt idx="10983">
                  <c:v>45.877099999999999</c:v>
                </c:pt>
                <c:pt idx="10984">
                  <c:v>45.877099999999999</c:v>
                </c:pt>
                <c:pt idx="10985">
                  <c:v>45.877099999999999</c:v>
                </c:pt>
                <c:pt idx="10986">
                  <c:v>45.877099999999999</c:v>
                </c:pt>
                <c:pt idx="10987">
                  <c:v>45.877099999999999</c:v>
                </c:pt>
                <c:pt idx="10988">
                  <c:v>45.877099999999999</c:v>
                </c:pt>
                <c:pt idx="10989">
                  <c:v>45.877099999999999</c:v>
                </c:pt>
                <c:pt idx="10990">
                  <c:v>45.877099999999999</c:v>
                </c:pt>
                <c:pt idx="10991">
                  <c:v>45.877099999999999</c:v>
                </c:pt>
                <c:pt idx="10992">
                  <c:v>45.877099999999999</c:v>
                </c:pt>
                <c:pt idx="10993">
                  <c:v>45.877099999999999</c:v>
                </c:pt>
                <c:pt idx="10994">
                  <c:v>45.877099999999999</c:v>
                </c:pt>
                <c:pt idx="10995">
                  <c:v>45.877099999999999</c:v>
                </c:pt>
                <c:pt idx="10996">
                  <c:v>45.877099999999999</c:v>
                </c:pt>
                <c:pt idx="10997">
                  <c:v>45.877099999999999</c:v>
                </c:pt>
                <c:pt idx="10998">
                  <c:v>45.877099999999999</c:v>
                </c:pt>
                <c:pt idx="10999">
                  <c:v>45.877099999999999</c:v>
                </c:pt>
                <c:pt idx="11000">
                  <c:v>45.877099999999999</c:v>
                </c:pt>
                <c:pt idx="11001">
                  <c:v>45.877099999999999</c:v>
                </c:pt>
                <c:pt idx="11002">
                  <c:v>45.877099999999999</c:v>
                </c:pt>
                <c:pt idx="11003">
                  <c:v>45.877099999999999</c:v>
                </c:pt>
                <c:pt idx="11004">
                  <c:v>45.877099999999999</c:v>
                </c:pt>
                <c:pt idx="11005">
                  <c:v>45.877099999999999</c:v>
                </c:pt>
                <c:pt idx="11006">
                  <c:v>45.877099999999999</c:v>
                </c:pt>
                <c:pt idx="11007">
                  <c:v>45.877099999999999</c:v>
                </c:pt>
                <c:pt idx="11008">
                  <c:v>45.877099999999999</c:v>
                </c:pt>
                <c:pt idx="11009">
                  <c:v>45.877099999999999</c:v>
                </c:pt>
                <c:pt idx="11010">
                  <c:v>45.877099999999999</c:v>
                </c:pt>
                <c:pt idx="11011">
                  <c:v>45.877099999999999</c:v>
                </c:pt>
                <c:pt idx="11012">
                  <c:v>45.877099999999999</c:v>
                </c:pt>
                <c:pt idx="11013">
                  <c:v>45.877099999999999</c:v>
                </c:pt>
                <c:pt idx="11014">
                  <c:v>45.877099999999999</c:v>
                </c:pt>
                <c:pt idx="11015">
                  <c:v>45.877099999999999</c:v>
                </c:pt>
                <c:pt idx="11016">
                  <c:v>45.877099999999999</c:v>
                </c:pt>
                <c:pt idx="11017">
                  <c:v>45.877099999999999</c:v>
                </c:pt>
                <c:pt idx="11018">
                  <c:v>45.877099999999999</c:v>
                </c:pt>
                <c:pt idx="11019">
                  <c:v>45.877099999999999</c:v>
                </c:pt>
                <c:pt idx="11020">
                  <c:v>45.877099999999999</c:v>
                </c:pt>
                <c:pt idx="11021">
                  <c:v>45.877099999999999</c:v>
                </c:pt>
                <c:pt idx="11022">
                  <c:v>45.877099999999999</c:v>
                </c:pt>
                <c:pt idx="11023">
                  <c:v>45.877099999999999</c:v>
                </c:pt>
                <c:pt idx="11024">
                  <c:v>45.877099999999999</c:v>
                </c:pt>
                <c:pt idx="11025">
                  <c:v>45.877099999999999</c:v>
                </c:pt>
                <c:pt idx="11026">
                  <c:v>45.877099999999999</c:v>
                </c:pt>
                <c:pt idx="11027">
                  <c:v>45.877099999999999</c:v>
                </c:pt>
                <c:pt idx="11028">
                  <c:v>45.877099999999999</c:v>
                </c:pt>
                <c:pt idx="11029">
                  <c:v>45.877099999999999</c:v>
                </c:pt>
                <c:pt idx="11030">
                  <c:v>45.877099999999999</c:v>
                </c:pt>
                <c:pt idx="11031">
                  <c:v>45.877099999999999</c:v>
                </c:pt>
                <c:pt idx="11032">
                  <c:v>45.877099999999999</c:v>
                </c:pt>
                <c:pt idx="11033">
                  <c:v>45.877099999999999</c:v>
                </c:pt>
                <c:pt idx="11034">
                  <c:v>45.877099999999999</c:v>
                </c:pt>
                <c:pt idx="11035">
                  <c:v>45.877099999999999</c:v>
                </c:pt>
                <c:pt idx="11036">
                  <c:v>45.877099999999999</c:v>
                </c:pt>
                <c:pt idx="11037">
                  <c:v>45.877099999999999</c:v>
                </c:pt>
                <c:pt idx="11038">
                  <c:v>45.877099999999999</c:v>
                </c:pt>
                <c:pt idx="11039">
                  <c:v>45.877099999999999</c:v>
                </c:pt>
                <c:pt idx="11040">
                  <c:v>45.877099999999999</c:v>
                </c:pt>
                <c:pt idx="11041">
                  <c:v>45.877099999999999</c:v>
                </c:pt>
                <c:pt idx="11042">
                  <c:v>45.877099999999999</c:v>
                </c:pt>
                <c:pt idx="11043">
                  <c:v>45.877099999999999</c:v>
                </c:pt>
                <c:pt idx="11044">
                  <c:v>45.877099999999999</c:v>
                </c:pt>
                <c:pt idx="11045">
                  <c:v>45.877099999999999</c:v>
                </c:pt>
                <c:pt idx="11046">
                  <c:v>45.877099999999999</c:v>
                </c:pt>
                <c:pt idx="11047">
                  <c:v>45.877099999999999</c:v>
                </c:pt>
                <c:pt idx="11048">
                  <c:v>45.877099999999999</c:v>
                </c:pt>
                <c:pt idx="11049">
                  <c:v>45.877099999999999</c:v>
                </c:pt>
                <c:pt idx="11050">
                  <c:v>45.877099999999999</c:v>
                </c:pt>
                <c:pt idx="11051">
                  <c:v>45.877099999999999</c:v>
                </c:pt>
                <c:pt idx="11052">
                  <c:v>45.877099999999999</c:v>
                </c:pt>
                <c:pt idx="11053">
                  <c:v>45.877099999999999</c:v>
                </c:pt>
                <c:pt idx="11054">
                  <c:v>45.877099999999999</c:v>
                </c:pt>
                <c:pt idx="11055">
                  <c:v>45.877099999999999</c:v>
                </c:pt>
                <c:pt idx="11056">
                  <c:v>45.877099999999999</c:v>
                </c:pt>
                <c:pt idx="11057">
                  <c:v>45.877099999999999</c:v>
                </c:pt>
                <c:pt idx="11058">
                  <c:v>45.877099999999999</c:v>
                </c:pt>
                <c:pt idx="11059">
                  <c:v>45.877099999999999</c:v>
                </c:pt>
                <c:pt idx="11060">
                  <c:v>45.877099999999999</c:v>
                </c:pt>
                <c:pt idx="11061">
                  <c:v>45.877099999999999</c:v>
                </c:pt>
                <c:pt idx="11062">
                  <c:v>45.877099999999999</c:v>
                </c:pt>
                <c:pt idx="11063">
                  <c:v>45.877099999999999</c:v>
                </c:pt>
                <c:pt idx="11064">
                  <c:v>45.877099999999999</c:v>
                </c:pt>
                <c:pt idx="11065">
                  <c:v>45.877099999999999</c:v>
                </c:pt>
                <c:pt idx="11066">
                  <c:v>45.877099999999999</c:v>
                </c:pt>
                <c:pt idx="11067">
                  <c:v>45.877099999999999</c:v>
                </c:pt>
                <c:pt idx="11068">
                  <c:v>45.877099999999999</c:v>
                </c:pt>
                <c:pt idx="11069">
                  <c:v>45.877099999999999</c:v>
                </c:pt>
                <c:pt idx="11070">
                  <c:v>45.877099999999999</c:v>
                </c:pt>
                <c:pt idx="11071">
                  <c:v>45.877099999999999</c:v>
                </c:pt>
                <c:pt idx="11072">
                  <c:v>45.866700000000002</c:v>
                </c:pt>
                <c:pt idx="11073">
                  <c:v>45.866700000000002</c:v>
                </c:pt>
                <c:pt idx="11074">
                  <c:v>45.866700000000002</c:v>
                </c:pt>
                <c:pt idx="11075">
                  <c:v>45.866700000000002</c:v>
                </c:pt>
                <c:pt idx="11076">
                  <c:v>45.866700000000002</c:v>
                </c:pt>
                <c:pt idx="11077">
                  <c:v>45.866700000000002</c:v>
                </c:pt>
                <c:pt idx="11078">
                  <c:v>45.866700000000002</c:v>
                </c:pt>
                <c:pt idx="11079">
                  <c:v>45.866700000000002</c:v>
                </c:pt>
                <c:pt idx="11080">
                  <c:v>45.866700000000002</c:v>
                </c:pt>
                <c:pt idx="11081">
                  <c:v>45.866700000000002</c:v>
                </c:pt>
                <c:pt idx="11082">
                  <c:v>45.866700000000002</c:v>
                </c:pt>
                <c:pt idx="11083">
                  <c:v>45.866700000000002</c:v>
                </c:pt>
                <c:pt idx="11084">
                  <c:v>45.866700000000002</c:v>
                </c:pt>
                <c:pt idx="11085">
                  <c:v>45.866700000000002</c:v>
                </c:pt>
                <c:pt idx="11086">
                  <c:v>45.866700000000002</c:v>
                </c:pt>
                <c:pt idx="11087">
                  <c:v>45.866700000000002</c:v>
                </c:pt>
                <c:pt idx="11088">
                  <c:v>45.866700000000002</c:v>
                </c:pt>
                <c:pt idx="11089">
                  <c:v>45.866700000000002</c:v>
                </c:pt>
                <c:pt idx="11090">
                  <c:v>45.866700000000002</c:v>
                </c:pt>
                <c:pt idx="11091">
                  <c:v>45.866700000000002</c:v>
                </c:pt>
                <c:pt idx="11092">
                  <c:v>45.866700000000002</c:v>
                </c:pt>
                <c:pt idx="11093">
                  <c:v>45.866700000000002</c:v>
                </c:pt>
                <c:pt idx="11094">
                  <c:v>45.866700000000002</c:v>
                </c:pt>
                <c:pt idx="11095">
                  <c:v>45.866700000000002</c:v>
                </c:pt>
                <c:pt idx="11096">
                  <c:v>45.866700000000002</c:v>
                </c:pt>
                <c:pt idx="11097">
                  <c:v>45.866700000000002</c:v>
                </c:pt>
                <c:pt idx="11098">
                  <c:v>45.866700000000002</c:v>
                </c:pt>
                <c:pt idx="11099">
                  <c:v>45.866700000000002</c:v>
                </c:pt>
                <c:pt idx="11100">
                  <c:v>45.856099999999998</c:v>
                </c:pt>
                <c:pt idx="11101">
                  <c:v>45.856099999999998</c:v>
                </c:pt>
                <c:pt idx="11102">
                  <c:v>45.856099999999998</c:v>
                </c:pt>
                <c:pt idx="11103">
                  <c:v>45.856099999999998</c:v>
                </c:pt>
                <c:pt idx="11104">
                  <c:v>45.856099999999998</c:v>
                </c:pt>
                <c:pt idx="11105">
                  <c:v>45.856099999999998</c:v>
                </c:pt>
                <c:pt idx="11106">
                  <c:v>45.856099999999998</c:v>
                </c:pt>
                <c:pt idx="11107">
                  <c:v>45.856099999999998</c:v>
                </c:pt>
                <c:pt idx="11108">
                  <c:v>45.856099999999998</c:v>
                </c:pt>
                <c:pt idx="11109">
                  <c:v>45.856099999999998</c:v>
                </c:pt>
                <c:pt idx="11110">
                  <c:v>45.856099999999998</c:v>
                </c:pt>
                <c:pt idx="11111">
                  <c:v>45.856099999999998</c:v>
                </c:pt>
                <c:pt idx="11112">
                  <c:v>45.856099999999998</c:v>
                </c:pt>
                <c:pt idx="11113">
                  <c:v>45.856099999999998</c:v>
                </c:pt>
                <c:pt idx="11114">
                  <c:v>45.856099999999998</c:v>
                </c:pt>
                <c:pt idx="11115">
                  <c:v>45.856099999999998</c:v>
                </c:pt>
                <c:pt idx="11116">
                  <c:v>45.856099999999998</c:v>
                </c:pt>
                <c:pt idx="11117">
                  <c:v>45.856099999999998</c:v>
                </c:pt>
                <c:pt idx="11118">
                  <c:v>45.856099999999998</c:v>
                </c:pt>
                <c:pt idx="11119">
                  <c:v>45.856099999999998</c:v>
                </c:pt>
                <c:pt idx="11120">
                  <c:v>45.856099999999998</c:v>
                </c:pt>
                <c:pt idx="11121">
                  <c:v>45.856099999999998</c:v>
                </c:pt>
                <c:pt idx="11122">
                  <c:v>45.856099999999998</c:v>
                </c:pt>
                <c:pt idx="11123">
                  <c:v>45.856099999999998</c:v>
                </c:pt>
                <c:pt idx="11124">
                  <c:v>45.8459</c:v>
                </c:pt>
                <c:pt idx="11125">
                  <c:v>45.8459</c:v>
                </c:pt>
                <c:pt idx="11126">
                  <c:v>45.8459</c:v>
                </c:pt>
                <c:pt idx="11127">
                  <c:v>45.8459</c:v>
                </c:pt>
                <c:pt idx="11128">
                  <c:v>45.8459</c:v>
                </c:pt>
                <c:pt idx="11129">
                  <c:v>45.8459</c:v>
                </c:pt>
                <c:pt idx="11130">
                  <c:v>45.8459</c:v>
                </c:pt>
                <c:pt idx="11131">
                  <c:v>45.8459</c:v>
                </c:pt>
                <c:pt idx="11132">
                  <c:v>45.8459</c:v>
                </c:pt>
                <c:pt idx="11133">
                  <c:v>45.8459</c:v>
                </c:pt>
                <c:pt idx="11134">
                  <c:v>45.8459</c:v>
                </c:pt>
                <c:pt idx="11135">
                  <c:v>45.8459</c:v>
                </c:pt>
                <c:pt idx="11136">
                  <c:v>45.8459</c:v>
                </c:pt>
                <c:pt idx="11137">
                  <c:v>45.8459</c:v>
                </c:pt>
                <c:pt idx="11138">
                  <c:v>45.8459</c:v>
                </c:pt>
                <c:pt idx="11139">
                  <c:v>45.8459</c:v>
                </c:pt>
                <c:pt idx="11140">
                  <c:v>45.8459</c:v>
                </c:pt>
                <c:pt idx="11141">
                  <c:v>45.8459</c:v>
                </c:pt>
                <c:pt idx="11142">
                  <c:v>45.8459</c:v>
                </c:pt>
                <c:pt idx="11143">
                  <c:v>45.8459</c:v>
                </c:pt>
                <c:pt idx="11144">
                  <c:v>45.8459</c:v>
                </c:pt>
                <c:pt idx="11145">
                  <c:v>45.8459</c:v>
                </c:pt>
                <c:pt idx="11146">
                  <c:v>45.8459</c:v>
                </c:pt>
                <c:pt idx="11147">
                  <c:v>45.8459</c:v>
                </c:pt>
                <c:pt idx="11148">
                  <c:v>45.8459</c:v>
                </c:pt>
                <c:pt idx="11149">
                  <c:v>45.8459</c:v>
                </c:pt>
                <c:pt idx="11150">
                  <c:v>45.8459</c:v>
                </c:pt>
                <c:pt idx="11151">
                  <c:v>45.8459</c:v>
                </c:pt>
                <c:pt idx="11152">
                  <c:v>45.8459</c:v>
                </c:pt>
                <c:pt idx="11153">
                  <c:v>45.8459</c:v>
                </c:pt>
                <c:pt idx="11154">
                  <c:v>45.8459</c:v>
                </c:pt>
                <c:pt idx="11155">
                  <c:v>45.8459</c:v>
                </c:pt>
                <c:pt idx="11156">
                  <c:v>45.8459</c:v>
                </c:pt>
                <c:pt idx="11157">
                  <c:v>45.8459</c:v>
                </c:pt>
                <c:pt idx="11158">
                  <c:v>45.8459</c:v>
                </c:pt>
                <c:pt idx="11159">
                  <c:v>45.8459</c:v>
                </c:pt>
                <c:pt idx="11160">
                  <c:v>45.8459</c:v>
                </c:pt>
                <c:pt idx="11161">
                  <c:v>45.8459</c:v>
                </c:pt>
                <c:pt idx="11162">
                  <c:v>45.835299999999997</c:v>
                </c:pt>
                <c:pt idx="11163">
                  <c:v>45.835299999999997</c:v>
                </c:pt>
                <c:pt idx="11164">
                  <c:v>45.835299999999997</c:v>
                </c:pt>
                <c:pt idx="11165">
                  <c:v>45.835299999999997</c:v>
                </c:pt>
                <c:pt idx="11166">
                  <c:v>45.835299999999997</c:v>
                </c:pt>
                <c:pt idx="11167">
                  <c:v>45.835299999999997</c:v>
                </c:pt>
                <c:pt idx="11168">
                  <c:v>45.835299999999997</c:v>
                </c:pt>
                <c:pt idx="11169">
                  <c:v>45.835299999999997</c:v>
                </c:pt>
                <c:pt idx="11170">
                  <c:v>45.835299999999997</c:v>
                </c:pt>
                <c:pt idx="11171">
                  <c:v>45.835299999999997</c:v>
                </c:pt>
                <c:pt idx="11172">
                  <c:v>45.835299999999997</c:v>
                </c:pt>
                <c:pt idx="11173">
                  <c:v>45.835299999999997</c:v>
                </c:pt>
                <c:pt idx="11174">
                  <c:v>45.835299999999997</c:v>
                </c:pt>
                <c:pt idx="11175">
                  <c:v>45.835299999999997</c:v>
                </c:pt>
                <c:pt idx="11176">
                  <c:v>45.835299999999997</c:v>
                </c:pt>
                <c:pt idx="11177">
                  <c:v>45.835299999999997</c:v>
                </c:pt>
                <c:pt idx="11178">
                  <c:v>45.835299999999997</c:v>
                </c:pt>
                <c:pt idx="11179">
                  <c:v>45.835299999999997</c:v>
                </c:pt>
                <c:pt idx="11180">
                  <c:v>45.835299999999997</c:v>
                </c:pt>
                <c:pt idx="11181">
                  <c:v>45.835299999999997</c:v>
                </c:pt>
                <c:pt idx="11182">
                  <c:v>45.835299999999997</c:v>
                </c:pt>
                <c:pt idx="11183">
                  <c:v>45.835299999999997</c:v>
                </c:pt>
                <c:pt idx="11184">
                  <c:v>45.835299999999997</c:v>
                </c:pt>
                <c:pt idx="11185">
                  <c:v>45.835299999999997</c:v>
                </c:pt>
                <c:pt idx="11186">
                  <c:v>45.835299999999997</c:v>
                </c:pt>
                <c:pt idx="11187">
                  <c:v>45.835299999999997</c:v>
                </c:pt>
                <c:pt idx="11188">
                  <c:v>45.835299999999997</c:v>
                </c:pt>
                <c:pt idx="11189">
                  <c:v>45.835299999999997</c:v>
                </c:pt>
                <c:pt idx="11190">
                  <c:v>45.835299999999997</c:v>
                </c:pt>
                <c:pt idx="11191">
                  <c:v>45.835299999999997</c:v>
                </c:pt>
                <c:pt idx="11192">
                  <c:v>45.835299999999997</c:v>
                </c:pt>
                <c:pt idx="11193">
                  <c:v>45.835299999999997</c:v>
                </c:pt>
                <c:pt idx="11194">
                  <c:v>45.835299999999997</c:v>
                </c:pt>
                <c:pt idx="11195">
                  <c:v>45.835299999999997</c:v>
                </c:pt>
                <c:pt idx="11196">
                  <c:v>45.835299999999997</c:v>
                </c:pt>
                <c:pt idx="11197">
                  <c:v>45.835299999999997</c:v>
                </c:pt>
                <c:pt idx="11198">
                  <c:v>45.835299999999997</c:v>
                </c:pt>
                <c:pt idx="11199">
                  <c:v>45.835299999999997</c:v>
                </c:pt>
                <c:pt idx="11200">
                  <c:v>45.835299999999997</c:v>
                </c:pt>
                <c:pt idx="11201">
                  <c:v>45.835299999999997</c:v>
                </c:pt>
                <c:pt idx="11202">
                  <c:v>45.835299999999997</c:v>
                </c:pt>
                <c:pt idx="11203">
                  <c:v>45.835299999999997</c:v>
                </c:pt>
                <c:pt idx="11204">
                  <c:v>45.825000000000003</c:v>
                </c:pt>
                <c:pt idx="11205">
                  <c:v>45.825000000000003</c:v>
                </c:pt>
                <c:pt idx="11206">
                  <c:v>45.825000000000003</c:v>
                </c:pt>
                <c:pt idx="11207">
                  <c:v>45.825000000000003</c:v>
                </c:pt>
                <c:pt idx="11208">
                  <c:v>45.825000000000003</c:v>
                </c:pt>
                <c:pt idx="11209">
                  <c:v>45.825000000000003</c:v>
                </c:pt>
                <c:pt idx="11210">
                  <c:v>45.825000000000003</c:v>
                </c:pt>
                <c:pt idx="11211">
                  <c:v>45.825000000000003</c:v>
                </c:pt>
                <c:pt idx="11212">
                  <c:v>45.825000000000003</c:v>
                </c:pt>
                <c:pt idx="11213">
                  <c:v>45.825000000000003</c:v>
                </c:pt>
                <c:pt idx="11214">
                  <c:v>45.825000000000003</c:v>
                </c:pt>
                <c:pt idx="11215">
                  <c:v>45.825000000000003</c:v>
                </c:pt>
                <c:pt idx="11216">
                  <c:v>45.825000000000003</c:v>
                </c:pt>
                <c:pt idx="11217">
                  <c:v>45.825000000000003</c:v>
                </c:pt>
                <c:pt idx="11218">
                  <c:v>45.825000000000003</c:v>
                </c:pt>
                <c:pt idx="11219">
                  <c:v>45.825000000000003</c:v>
                </c:pt>
                <c:pt idx="11220">
                  <c:v>45.825000000000003</c:v>
                </c:pt>
                <c:pt idx="11221">
                  <c:v>45.825000000000003</c:v>
                </c:pt>
                <c:pt idx="11222">
                  <c:v>45.825000000000003</c:v>
                </c:pt>
                <c:pt idx="11223">
                  <c:v>45.825000000000003</c:v>
                </c:pt>
                <c:pt idx="11224">
                  <c:v>45.825000000000003</c:v>
                </c:pt>
                <c:pt idx="11225">
                  <c:v>45.825000000000003</c:v>
                </c:pt>
                <c:pt idx="11226">
                  <c:v>45.825000000000003</c:v>
                </c:pt>
                <c:pt idx="11227">
                  <c:v>45.825000000000003</c:v>
                </c:pt>
                <c:pt idx="11228">
                  <c:v>45.825000000000003</c:v>
                </c:pt>
                <c:pt idx="11229">
                  <c:v>45.825000000000003</c:v>
                </c:pt>
                <c:pt idx="11230">
                  <c:v>45.825000000000003</c:v>
                </c:pt>
                <c:pt idx="11231">
                  <c:v>45.825000000000003</c:v>
                </c:pt>
                <c:pt idx="11232">
                  <c:v>45.825000000000003</c:v>
                </c:pt>
                <c:pt idx="11233">
                  <c:v>45.825000000000003</c:v>
                </c:pt>
                <c:pt idx="11234">
                  <c:v>45.825000000000003</c:v>
                </c:pt>
                <c:pt idx="11235">
                  <c:v>45.825000000000003</c:v>
                </c:pt>
                <c:pt idx="11236">
                  <c:v>45.825000000000003</c:v>
                </c:pt>
                <c:pt idx="11237">
                  <c:v>45.825000000000003</c:v>
                </c:pt>
                <c:pt idx="11238">
                  <c:v>45.825000000000003</c:v>
                </c:pt>
                <c:pt idx="11239">
                  <c:v>45.825000000000003</c:v>
                </c:pt>
                <c:pt idx="11240">
                  <c:v>45.825000000000003</c:v>
                </c:pt>
                <c:pt idx="11241">
                  <c:v>45.825000000000003</c:v>
                </c:pt>
                <c:pt idx="11242">
                  <c:v>45.825000000000003</c:v>
                </c:pt>
                <c:pt idx="11243">
                  <c:v>45.825000000000003</c:v>
                </c:pt>
                <c:pt idx="11244">
                  <c:v>45.825000000000003</c:v>
                </c:pt>
                <c:pt idx="11245">
                  <c:v>45.825000000000003</c:v>
                </c:pt>
                <c:pt idx="11246">
                  <c:v>45.825000000000003</c:v>
                </c:pt>
                <c:pt idx="11247">
                  <c:v>45.825000000000003</c:v>
                </c:pt>
                <c:pt idx="11248">
                  <c:v>45.825000000000003</c:v>
                </c:pt>
                <c:pt idx="11249">
                  <c:v>45.825000000000003</c:v>
                </c:pt>
                <c:pt idx="11250">
                  <c:v>45.825000000000003</c:v>
                </c:pt>
                <c:pt idx="11251">
                  <c:v>45.825000000000003</c:v>
                </c:pt>
                <c:pt idx="11252">
                  <c:v>45.825000000000003</c:v>
                </c:pt>
                <c:pt idx="11253">
                  <c:v>45.825000000000003</c:v>
                </c:pt>
                <c:pt idx="11254">
                  <c:v>45.825000000000003</c:v>
                </c:pt>
                <c:pt idx="11255">
                  <c:v>45.825000000000003</c:v>
                </c:pt>
                <c:pt idx="11256">
                  <c:v>45.814999999999998</c:v>
                </c:pt>
                <c:pt idx="11257">
                  <c:v>45.814999999999998</c:v>
                </c:pt>
                <c:pt idx="11258">
                  <c:v>45.814999999999998</c:v>
                </c:pt>
                <c:pt idx="11259">
                  <c:v>45.814999999999998</c:v>
                </c:pt>
                <c:pt idx="11260">
                  <c:v>45.814999999999998</c:v>
                </c:pt>
                <c:pt idx="11261">
                  <c:v>45.814999999999998</c:v>
                </c:pt>
                <c:pt idx="11262">
                  <c:v>45.814999999999998</c:v>
                </c:pt>
                <c:pt idx="11263">
                  <c:v>45.814999999999998</c:v>
                </c:pt>
                <c:pt idx="11264">
                  <c:v>45.814999999999998</c:v>
                </c:pt>
                <c:pt idx="11265">
                  <c:v>45.814999999999998</c:v>
                </c:pt>
                <c:pt idx="11266">
                  <c:v>45.814999999999998</c:v>
                </c:pt>
                <c:pt idx="11267">
                  <c:v>45.814999999999998</c:v>
                </c:pt>
                <c:pt idx="11268">
                  <c:v>45.814999999999998</c:v>
                </c:pt>
                <c:pt idx="11269">
                  <c:v>45.814999999999998</c:v>
                </c:pt>
                <c:pt idx="11270">
                  <c:v>45.814999999999998</c:v>
                </c:pt>
                <c:pt idx="11271">
                  <c:v>45.814999999999998</c:v>
                </c:pt>
                <c:pt idx="11272">
                  <c:v>45.814999999999998</c:v>
                </c:pt>
                <c:pt idx="11273">
                  <c:v>45.814999999999998</c:v>
                </c:pt>
                <c:pt idx="11274">
                  <c:v>45.814999999999998</c:v>
                </c:pt>
                <c:pt idx="11275">
                  <c:v>45.814999999999998</c:v>
                </c:pt>
                <c:pt idx="11276">
                  <c:v>45.814999999999998</c:v>
                </c:pt>
                <c:pt idx="11277">
                  <c:v>45.814999999999998</c:v>
                </c:pt>
                <c:pt idx="11278">
                  <c:v>45.814999999999998</c:v>
                </c:pt>
                <c:pt idx="11279">
                  <c:v>45.814999999999998</c:v>
                </c:pt>
                <c:pt idx="11280">
                  <c:v>45.814999999999998</c:v>
                </c:pt>
                <c:pt idx="11281">
                  <c:v>45.814999999999998</c:v>
                </c:pt>
                <c:pt idx="11282">
                  <c:v>45.814999999999998</c:v>
                </c:pt>
                <c:pt idx="11283">
                  <c:v>45.814999999999998</c:v>
                </c:pt>
                <c:pt idx="11284">
                  <c:v>45.814999999999998</c:v>
                </c:pt>
                <c:pt idx="11285">
                  <c:v>45.814999999999998</c:v>
                </c:pt>
                <c:pt idx="11286">
                  <c:v>45.814999999999998</c:v>
                </c:pt>
                <c:pt idx="11287">
                  <c:v>45.814999999999998</c:v>
                </c:pt>
                <c:pt idx="11288">
                  <c:v>45.814999999999998</c:v>
                </c:pt>
                <c:pt idx="11289">
                  <c:v>45.814999999999998</c:v>
                </c:pt>
                <c:pt idx="11290">
                  <c:v>45.814999999999998</c:v>
                </c:pt>
                <c:pt idx="11291">
                  <c:v>45.814999999999998</c:v>
                </c:pt>
                <c:pt idx="11292">
                  <c:v>45.814999999999998</c:v>
                </c:pt>
                <c:pt idx="11293">
                  <c:v>45.814999999999998</c:v>
                </c:pt>
                <c:pt idx="11294">
                  <c:v>45.814999999999998</c:v>
                </c:pt>
                <c:pt idx="11295">
                  <c:v>45.814999999999998</c:v>
                </c:pt>
                <c:pt idx="11296">
                  <c:v>45.814999999999998</c:v>
                </c:pt>
                <c:pt idx="11297">
                  <c:v>45.814999999999998</c:v>
                </c:pt>
                <c:pt idx="11298">
                  <c:v>45.814999999999998</c:v>
                </c:pt>
                <c:pt idx="11299">
                  <c:v>45.814999999999998</c:v>
                </c:pt>
                <c:pt idx="11300">
                  <c:v>45.814999999999998</c:v>
                </c:pt>
                <c:pt idx="11301">
                  <c:v>45.814999999999998</c:v>
                </c:pt>
                <c:pt idx="11302">
                  <c:v>45.814999999999998</c:v>
                </c:pt>
                <c:pt idx="11303">
                  <c:v>45.814999999999998</c:v>
                </c:pt>
                <c:pt idx="11304">
                  <c:v>45.814999999999998</c:v>
                </c:pt>
                <c:pt idx="11305">
                  <c:v>45.814999999999998</c:v>
                </c:pt>
                <c:pt idx="11306">
                  <c:v>45.814999999999998</c:v>
                </c:pt>
                <c:pt idx="11307">
                  <c:v>45.814999999999998</c:v>
                </c:pt>
                <c:pt idx="11308">
                  <c:v>45.814999999999998</c:v>
                </c:pt>
                <c:pt idx="11309">
                  <c:v>45.814999999999998</c:v>
                </c:pt>
                <c:pt idx="11310">
                  <c:v>45.814999999999998</c:v>
                </c:pt>
                <c:pt idx="11311">
                  <c:v>45.814999999999998</c:v>
                </c:pt>
                <c:pt idx="11312">
                  <c:v>45.814999999999998</c:v>
                </c:pt>
                <c:pt idx="11313">
                  <c:v>45.814999999999998</c:v>
                </c:pt>
                <c:pt idx="11314">
                  <c:v>45.814999999999998</c:v>
                </c:pt>
                <c:pt idx="11315">
                  <c:v>45.814999999999998</c:v>
                </c:pt>
                <c:pt idx="11316">
                  <c:v>45.814999999999998</c:v>
                </c:pt>
                <c:pt idx="11317">
                  <c:v>45.814999999999998</c:v>
                </c:pt>
                <c:pt idx="11318">
                  <c:v>45.814999999999998</c:v>
                </c:pt>
                <c:pt idx="11319">
                  <c:v>45.814999999999998</c:v>
                </c:pt>
                <c:pt idx="11320">
                  <c:v>45.814999999999998</c:v>
                </c:pt>
                <c:pt idx="11321">
                  <c:v>45.814999999999998</c:v>
                </c:pt>
                <c:pt idx="11322">
                  <c:v>45.814999999999998</c:v>
                </c:pt>
                <c:pt idx="11323">
                  <c:v>45.804600000000001</c:v>
                </c:pt>
                <c:pt idx="11324">
                  <c:v>45.804600000000001</c:v>
                </c:pt>
                <c:pt idx="11325">
                  <c:v>45.804600000000001</c:v>
                </c:pt>
                <c:pt idx="11326">
                  <c:v>45.804600000000001</c:v>
                </c:pt>
                <c:pt idx="11327">
                  <c:v>45.804600000000001</c:v>
                </c:pt>
                <c:pt idx="11328">
                  <c:v>45.804600000000001</c:v>
                </c:pt>
                <c:pt idx="11329">
                  <c:v>45.804600000000001</c:v>
                </c:pt>
                <c:pt idx="11330">
                  <c:v>45.804600000000001</c:v>
                </c:pt>
                <c:pt idx="11331">
                  <c:v>45.804600000000001</c:v>
                </c:pt>
                <c:pt idx="11332">
                  <c:v>45.804600000000001</c:v>
                </c:pt>
                <c:pt idx="11333">
                  <c:v>45.804600000000001</c:v>
                </c:pt>
                <c:pt idx="11334">
                  <c:v>45.804600000000001</c:v>
                </c:pt>
                <c:pt idx="11335">
                  <c:v>45.804600000000001</c:v>
                </c:pt>
                <c:pt idx="11336">
                  <c:v>45.804600000000001</c:v>
                </c:pt>
                <c:pt idx="11337">
                  <c:v>45.804600000000001</c:v>
                </c:pt>
                <c:pt idx="11338">
                  <c:v>45.804600000000001</c:v>
                </c:pt>
                <c:pt idx="11339">
                  <c:v>45.804600000000001</c:v>
                </c:pt>
                <c:pt idx="11340">
                  <c:v>45.804600000000001</c:v>
                </c:pt>
                <c:pt idx="11341">
                  <c:v>45.804600000000001</c:v>
                </c:pt>
                <c:pt idx="11342">
                  <c:v>45.804600000000001</c:v>
                </c:pt>
                <c:pt idx="11343">
                  <c:v>45.804600000000001</c:v>
                </c:pt>
                <c:pt idx="11344">
                  <c:v>45.804600000000001</c:v>
                </c:pt>
                <c:pt idx="11345">
                  <c:v>45.804600000000001</c:v>
                </c:pt>
                <c:pt idx="11346">
                  <c:v>45.804600000000001</c:v>
                </c:pt>
                <c:pt idx="11347">
                  <c:v>45.804600000000001</c:v>
                </c:pt>
                <c:pt idx="11348">
                  <c:v>45.804600000000001</c:v>
                </c:pt>
                <c:pt idx="11349">
                  <c:v>45.804600000000001</c:v>
                </c:pt>
                <c:pt idx="11350">
                  <c:v>45.804600000000001</c:v>
                </c:pt>
                <c:pt idx="11351">
                  <c:v>45.804600000000001</c:v>
                </c:pt>
                <c:pt idx="11352">
                  <c:v>45.804600000000001</c:v>
                </c:pt>
                <c:pt idx="11353">
                  <c:v>45.804600000000001</c:v>
                </c:pt>
                <c:pt idx="11354">
                  <c:v>45.804600000000001</c:v>
                </c:pt>
                <c:pt idx="11355">
                  <c:v>45.804600000000001</c:v>
                </c:pt>
                <c:pt idx="11356">
                  <c:v>45.804600000000001</c:v>
                </c:pt>
                <c:pt idx="11357">
                  <c:v>45.804600000000001</c:v>
                </c:pt>
                <c:pt idx="11358">
                  <c:v>45.804600000000001</c:v>
                </c:pt>
                <c:pt idx="11359">
                  <c:v>45.804600000000001</c:v>
                </c:pt>
                <c:pt idx="11360">
                  <c:v>45.804600000000001</c:v>
                </c:pt>
                <c:pt idx="11361">
                  <c:v>45.804600000000001</c:v>
                </c:pt>
                <c:pt idx="11362">
                  <c:v>45.804600000000001</c:v>
                </c:pt>
                <c:pt idx="11363">
                  <c:v>45.804600000000001</c:v>
                </c:pt>
                <c:pt idx="11364">
                  <c:v>45.804600000000001</c:v>
                </c:pt>
                <c:pt idx="11365">
                  <c:v>45.804600000000001</c:v>
                </c:pt>
                <c:pt idx="11366">
                  <c:v>45.804600000000001</c:v>
                </c:pt>
                <c:pt idx="11367">
                  <c:v>45.804600000000001</c:v>
                </c:pt>
                <c:pt idx="11368">
                  <c:v>45.804600000000001</c:v>
                </c:pt>
                <c:pt idx="11369">
                  <c:v>45.804600000000001</c:v>
                </c:pt>
                <c:pt idx="11370">
                  <c:v>45.804600000000001</c:v>
                </c:pt>
                <c:pt idx="11371">
                  <c:v>45.804600000000001</c:v>
                </c:pt>
                <c:pt idx="11372">
                  <c:v>45.804600000000001</c:v>
                </c:pt>
                <c:pt idx="11373">
                  <c:v>45.804600000000001</c:v>
                </c:pt>
                <c:pt idx="11374">
                  <c:v>45.804600000000001</c:v>
                </c:pt>
                <c:pt idx="11375">
                  <c:v>45.804600000000001</c:v>
                </c:pt>
                <c:pt idx="11376">
                  <c:v>45.804600000000001</c:v>
                </c:pt>
                <c:pt idx="11377">
                  <c:v>45.804600000000001</c:v>
                </c:pt>
                <c:pt idx="11378">
                  <c:v>45.804600000000001</c:v>
                </c:pt>
                <c:pt idx="11379">
                  <c:v>45.804600000000001</c:v>
                </c:pt>
                <c:pt idx="11380">
                  <c:v>45.804600000000001</c:v>
                </c:pt>
                <c:pt idx="11381">
                  <c:v>45.804600000000001</c:v>
                </c:pt>
                <c:pt idx="11382">
                  <c:v>45.804600000000001</c:v>
                </c:pt>
                <c:pt idx="11383">
                  <c:v>45.804600000000001</c:v>
                </c:pt>
                <c:pt idx="11384">
                  <c:v>45.804600000000001</c:v>
                </c:pt>
                <c:pt idx="11385">
                  <c:v>45.804600000000001</c:v>
                </c:pt>
                <c:pt idx="11386">
                  <c:v>45.804600000000001</c:v>
                </c:pt>
                <c:pt idx="11387">
                  <c:v>45.804600000000001</c:v>
                </c:pt>
                <c:pt idx="11388">
                  <c:v>45.804600000000001</c:v>
                </c:pt>
                <c:pt idx="11389">
                  <c:v>45.804600000000001</c:v>
                </c:pt>
                <c:pt idx="11390">
                  <c:v>45.804600000000001</c:v>
                </c:pt>
                <c:pt idx="11391">
                  <c:v>45.804600000000001</c:v>
                </c:pt>
                <c:pt idx="11392">
                  <c:v>45.804600000000001</c:v>
                </c:pt>
                <c:pt idx="11393">
                  <c:v>45.804600000000001</c:v>
                </c:pt>
                <c:pt idx="11394">
                  <c:v>45.804600000000001</c:v>
                </c:pt>
                <c:pt idx="11395">
                  <c:v>45.804600000000001</c:v>
                </c:pt>
                <c:pt idx="11396">
                  <c:v>45.804600000000001</c:v>
                </c:pt>
                <c:pt idx="11397">
                  <c:v>45.804600000000001</c:v>
                </c:pt>
                <c:pt idx="11398">
                  <c:v>45.804600000000001</c:v>
                </c:pt>
                <c:pt idx="11399">
                  <c:v>45.804600000000001</c:v>
                </c:pt>
                <c:pt idx="11400">
                  <c:v>45.804600000000001</c:v>
                </c:pt>
                <c:pt idx="11401">
                  <c:v>45.804600000000001</c:v>
                </c:pt>
                <c:pt idx="11402">
                  <c:v>45.804600000000001</c:v>
                </c:pt>
                <c:pt idx="11403">
                  <c:v>45.804600000000001</c:v>
                </c:pt>
                <c:pt idx="11404">
                  <c:v>45.804600000000001</c:v>
                </c:pt>
                <c:pt idx="11405">
                  <c:v>45.804600000000001</c:v>
                </c:pt>
                <c:pt idx="11406">
                  <c:v>45.804600000000001</c:v>
                </c:pt>
                <c:pt idx="11407">
                  <c:v>45.804600000000001</c:v>
                </c:pt>
                <c:pt idx="11408">
                  <c:v>45.804600000000001</c:v>
                </c:pt>
                <c:pt idx="11409">
                  <c:v>45.804600000000001</c:v>
                </c:pt>
                <c:pt idx="11410">
                  <c:v>45.804600000000001</c:v>
                </c:pt>
                <c:pt idx="11411">
                  <c:v>45.804600000000001</c:v>
                </c:pt>
                <c:pt idx="11412">
                  <c:v>45.804600000000001</c:v>
                </c:pt>
                <c:pt idx="11413">
                  <c:v>45.804600000000001</c:v>
                </c:pt>
                <c:pt idx="11414">
                  <c:v>45.804600000000001</c:v>
                </c:pt>
                <c:pt idx="11415">
                  <c:v>45.804600000000001</c:v>
                </c:pt>
                <c:pt idx="11416">
                  <c:v>45.804600000000001</c:v>
                </c:pt>
                <c:pt idx="11417">
                  <c:v>45.804600000000001</c:v>
                </c:pt>
                <c:pt idx="11418">
                  <c:v>45.804600000000001</c:v>
                </c:pt>
                <c:pt idx="11419">
                  <c:v>45.804600000000001</c:v>
                </c:pt>
                <c:pt idx="11420">
                  <c:v>45.804600000000001</c:v>
                </c:pt>
                <c:pt idx="11421">
                  <c:v>45.804600000000001</c:v>
                </c:pt>
                <c:pt idx="11422">
                  <c:v>45.804600000000001</c:v>
                </c:pt>
                <c:pt idx="11423">
                  <c:v>45.804600000000001</c:v>
                </c:pt>
                <c:pt idx="11424">
                  <c:v>45.804600000000001</c:v>
                </c:pt>
                <c:pt idx="11425">
                  <c:v>45.804600000000001</c:v>
                </c:pt>
                <c:pt idx="11426">
                  <c:v>45.804600000000001</c:v>
                </c:pt>
                <c:pt idx="11427">
                  <c:v>45.804600000000001</c:v>
                </c:pt>
                <c:pt idx="11428">
                  <c:v>45.804600000000001</c:v>
                </c:pt>
                <c:pt idx="11429">
                  <c:v>45.804600000000001</c:v>
                </c:pt>
                <c:pt idx="11430">
                  <c:v>45.804600000000001</c:v>
                </c:pt>
                <c:pt idx="11431">
                  <c:v>45.804600000000001</c:v>
                </c:pt>
                <c:pt idx="11432">
                  <c:v>45.804600000000001</c:v>
                </c:pt>
                <c:pt idx="11433">
                  <c:v>45.804600000000001</c:v>
                </c:pt>
                <c:pt idx="11434">
                  <c:v>45.804600000000001</c:v>
                </c:pt>
                <c:pt idx="11435">
                  <c:v>45.804600000000001</c:v>
                </c:pt>
                <c:pt idx="11436">
                  <c:v>45.804600000000001</c:v>
                </c:pt>
                <c:pt idx="11437">
                  <c:v>45.804600000000001</c:v>
                </c:pt>
                <c:pt idx="11438">
                  <c:v>45.804600000000001</c:v>
                </c:pt>
                <c:pt idx="11439">
                  <c:v>45.804600000000001</c:v>
                </c:pt>
                <c:pt idx="11440">
                  <c:v>45.804600000000001</c:v>
                </c:pt>
                <c:pt idx="11441">
                  <c:v>45.804600000000001</c:v>
                </c:pt>
                <c:pt idx="11442">
                  <c:v>45.804600000000001</c:v>
                </c:pt>
                <c:pt idx="11443">
                  <c:v>45.804600000000001</c:v>
                </c:pt>
                <c:pt idx="11444">
                  <c:v>45.804600000000001</c:v>
                </c:pt>
                <c:pt idx="11445">
                  <c:v>45.804600000000001</c:v>
                </c:pt>
                <c:pt idx="11446">
                  <c:v>45.804600000000001</c:v>
                </c:pt>
                <c:pt idx="11447">
                  <c:v>45.804600000000001</c:v>
                </c:pt>
                <c:pt idx="11448">
                  <c:v>45.804600000000001</c:v>
                </c:pt>
                <c:pt idx="11449">
                  <c:v>45.804600000000001</c:v>
                </c:pt>
                <c:pt idx="11450">
                  <c:v>45.804600000000001</c:v>
                </c:pt>
                <c:pt idx="11451">
                  <c:v>45.804600000000001</c:v>
                </c:pt>
                <c:pt idx="11452">
                  <c:v>45.804600000000001</c:v>
                </c:pt>
                <c:pt idx="11453">
                  <c:v>45.804600000000001</c:v>
                </c:pt>
                <c:pt idx="11454">
                  <c:v>45.804600000000001</c:v>
                </c:pt>
                <c:pt idx="11455">
                  <c:v>45.7943</c:v>
                </c:pt>
                <c:pt idx="11456">
                  <c:v>45.7943</c:v>
                </c:pt>
                <c:pt idx="11457">
                  <c:v>45.7943</c:v>
                </c:pt>
                <c:pt idx="11458">
                  <c:v>45.7943</c:v>
                </c:pt>
                <c:pt idx="11459">
                  <c:v>45.7943</c:v>
                </c:pt>
                <c:pt idx="11460">
                  <c:v>45.7943</c:v>
                </c:pt>
                <c:pt idx="11461">
                  <c:v>45.7943</c:v>
                </c:pt>
                <c:pt idx="11462">
                  <c:v>45.7943</c:v>
                </c:pt>
                <c:pt idx="11463">
                  <c:v>45.7943</c:v>
                </c:pt>
                <c:pt idx="11464">
                  <c:v>45.7943</c:v>
                </c:pt>
                <c:pt idx="11465">
                  <c:v>45.7943</c:v>
                </c:pt>
                <c:pt idx="11466">
                  <c:v>45.7943</c:v>
                </c:pt>
                <c:pt idx="11467">
                  <c:v>45.7943</c:v>
                </c:pt>
                <c:pt idx="11468">
                  <c:v>45.7943</c:v>
                </c:pt>
                <c:pt idx="11469">
                  <c:v>45.7943</c:v>
                </c:pt>
                <c:pt idx="11470">
                  <c:v>45.7943</c:v>
                </c:pt>
                <c:pt idx="11471">
                  <c:v>45.7943</c:v>
                </c:pt>
                <c:pt idx="11472">
                  <c:v>45.7943</c:v>
                </c:pt>
                <c:pt idx="11473">
                  <c:v>45.7943</c:v>
                </c:pt>
                <c:pt idx="11474">
                  <c:v>45.7943</c:v>
                </c:pt>
                <c:pt idx="11475">
                  <c:v>45.7943</c:v>
                </c:pt>
                <c:pt idx="11476">
                  <c:v>45.7943</c:v>
                </c:pt>
                <c:pt idx="11477">
                  <c:v>45.7943</c:v>
                </c:pt>
                <c:pt idx="11478">
                  <c:v>45.7943</c:v>
                </c:pt>
                <c:pt idx="11479">
                  <c:v>45.7943</c:v>
                </c:pt>
                <c:pt idx="11480">
                  <c:v>45.7943</c:v>
                </c:pt>
                <c:pt idx="11481">
                  <c:v>45.7943</c:v>
                </c:pt>
                <c:pt idx="11482">
                  <c:v>45.7943</c:v>
                </c:pt>
                <c:pt idx="11483">
                  <c:v>45.7943</c:v>
                </c:pt>
                <c:pt idx="11484">
                  <c:v>45.7943</c:v>
                </c:pt>
                <c:pt idx="11485">
                  <c:v>45.7943</c:v>
                </c:pt>
                <c:pt idx="11486">
                  <c:v>45.7943</c:v>
                </c:pt>
                <c:pt idx="11487">
                  <c:v>45.7943</c:v>
                </c:pt>
                <c:pt idx="11488">
                  <c:v>45.7943</c:v>
                </c:pt>
                <c:pt idx="11489">
                  <c:v>45.7943</c:v>
                </c:pt>
                <c:pt idx="11490">
                  <c:v>45.7943</c:v>
                </c:pt>
                <c:pt idx="11491">
                  <c:v>45.7943</c:v>
                </c:pt>
                <c:pt idx="11492">
                  <c:v>45.7943</c:v>
                </c:pt>
                <c:pt idx="11493">
                  <c:v>45.7943</c:v>
                </c:pt>
                <c:pt idx="11494">
                  <c:v>45.7943</c:v>
                </c:pt>
                <c:pt idx="11495">
                  <c:v>45.7943</c:v>
                </c:pt>
                <c:pt idx="11496">
                  <c:v>45.7943</c:v>
                </c:pt>
                <c:pt idx="11497">
                  <c:v>45.7943</c:v>
                </c:pt>
                <c:pt idx="11498">
                  <c:v>45.7943</c:v>
                </c:pt>
                <c:pt idx="11499">
                  <c:v>45.7943</c:v>
                </c:pt>
                <c:pt idx="11500">
                  <c:v>45.7943</c:v>
                </c:pt>
                <c:pt idx="11501">
                  <c:v>45.7943</c:v>
                </c:pt>
                <c:pt idx="11502">
                  <c:v>45.7943</c:v>
                </c:pt>
                <c:pt idx="11503">
                  <c:v>45.7943</c:v>
                </c:pt>
                <c:pt idx="11504">
                  <c:v>45.7943</c:v>
                </c:pt>
                <c:pt idx="11505">
                  <c:v>45.7943</c:v>
                </c:pt>
                <c:pt idx="11506">
                  <c:v>45.7943</c:v>
                </c:pt>
                <c:pt idx="11507">
                  <c:v>45.7943</c:v>
                </c:pt>
                <c:pt idx="11508">
                  <c:v>45.7943</c:v>
                </c:pt>
                <c:pt idx="11509">
                  <c:v>45.7943</c:v>
                </c:pt>
                <c:pt idx="11510">
                  <c:v>45.7943</c:v>
                </c:pt>
                <c:pt idx="11511">
                  <c:v>45.7943</c:v>
                </c:pt>
                <c:pt idx="11512">
                  <c:v>45.7943</c:v>
                </c:pt>
                <c:pt idx="11513">
                  <c:v>45.7943</c:v>
                </c:pt>
                <c:pt idx="11514">
                  <c:v>45.7943</c:v>
                </c:pt>
                <c:pt idx="11515">
                  <c:v>45.7943</c:v>
                </c:pt>
                <c:pt idx="11516">
                  <c:v>45.7943</c:v>
                </c:pt>
                <c:pt idx="11517">
                  <c:v>45.7943</c:v>
                </c:pt>
                <c:pt idx="11518">
                  <c:v>45.7943</c:v>
                </c:pt>
                <c:pt idx="11519">
                  <c:v>45.7943</c:v>
                </c:pt>
                <c:pt idx="11520">
                  <c:v>45.7943</c:v>
                </c:pt>
                <c:pt idx="11521">
                  <c:v>45.7943</c:v>
                </c:pt>
                <c:pt idx="11522">
                  <c:v>45.7943</c:v>
                </c:pt>
                <c:pt idx="11523">
                  <c:v>45.7943</c:v>
                </c:pt>
                <c:pt idx="11524">
                  <c:v>45.7943</c:v>
                </c:pt>
                <c:pt idx="11525">
                  <c:v>45.7943</c:v>
                </c:pt>
                <c:pt idx="11526">
                  <c:v>45.7943</c:v>
                </c:pt>
                <c:pt idx="11527">
                  <c:v>45.7943</c:v>
                </c:pt>
                <c:pt idx="11528">
                  <c:v>45.7943</c:v>
                </c:pt>
                <c:pt idx="11529">
                  <c:v>45.7943</c:v>
                </c:pt>
                <c:pt idx="11530">
                  <c:v>45.7943</c:v>
                </c:pt>
                <c:pt idx="11531">
                  <c:v>45.7943</c:v>
                </c:pt>
                <c:pt idx="11532">
                  <c:v>45.7943</c:v>
                </c:pt>
                <c:pt idx="11533">
                  <c:v>45.7943</c:v>
                </c:pt>
                <c:pt idx="11534">
                  <c:v>45.7943</c:v>
                </c:pt>
                <c:pt idx="11535">
                  <c:v>45.7943</c:v>
                </c:pt>
                <c:pt idx="11536">
                  <c:v>45.7943</c:v>
                </c:pt>
                <c:pt idx="11537">
                  <c:v>45.7943</c:v>
                </c:pt>
                <c:pt idx="11538">
                  <c:v>45.7943</c:v>
                </c:pt>
                <c:pt idx="11539">
                  <c:v>45.7943</c:v>
                </c:pt>
                <c:pt idx="11540">
                  <c:v>45.7943</c:v>
                </c:pt>
                <c:pt idx="11541">
                  <c:v>45.7943</c:v>
                </c:pt>
                <c:pt idx="11542">
                  <c:v>45.7943</c:v>
                </c:pt>
                <c:pt idx="11543">
                  <c:v>45.7943</c:v>
                </c:pt>
                <c:pt idx="11544">
                  <c:v>45.7943</c:v>
                </c:pt>
                <c:pt idx="11545">
                  <c:v>45.7943</c:v>
                </c:pt>
                <c:pt idx="11546">
                  <c:v>45.7943</c:v>
                </c:pt>
                <c:pt idx="11547">
                  <c:v>45.7943</c:v>
                </c:pt>
                <c:pt idx="11548">
                  <c:v>45.7943</c:v>
                </c:pt>
                <c:pt idx="11549">
                  <c:v>45.7943</c:v>
                </c:pt>
                <c:pt idx="11550">
                  <c:v>45.7943</c:v>
                </c:pt>
                <c:pt idx="11551">
                  <c:v>45.7943</c:v>
                </c:pt>
                <c:pt idx="11552">
                  <c:v>45.7943</c:v>
                </c:pt>
                <c:pt idx="11553">
                  <c:v>45.7943</c:v>
                </c:pt>
                <c:pt idx="11554">
                  <c:v>45.7943</c:v>
                </c:pt>
                <c:pt idx="11555">
                  <c:v>45.7943</c:v>
                </c:pt>
                <c:pt idx="11556">
                  <c:v>45.7943</c:v>
                </c:pt>
                <c:pt idx="11557">
                  <c:v>45.7943</c:v>
                </c:pt>
                <c:pt idx="11558">
                  <c:v>45.7943</c:v>
                </c:pt>
                <c:pt idx="11559">
                  <c:v>45.7943</c:v>
                </c:pt>
                <c:pt idx="11560">
                  <c:v>45.7943</c:v>
                </c:pt>
                <c:pt idx="11561">
                  <c:v>45.7943</c:v>
                </c:pt>
                <c:pt idx="11562">
                  <c:v>45.7943</c:v>
                </c:pt>
                <c:pt idx="11563">
                  <c:v>45.7943</c:v>
                </c:pt>
                <c:pt idx="11564">
                  <c:v>45.7943</c:v>
                </c:pt>
                <c:pt idx="11565">
                  <c:v>45.7943</c:v>
                </c:pt>
                <c:pt idx="11566">
                  <c:v>45.7943</c:v>
                </c:pt>
                <c:pt idx="11567">
                  <c:v>45.7943</c:v>
                </c:pt>
                <c:pt idx="11568">
                  <c:v>45.7943</c:v>
                </c:pt>
                <c:pt idx="11569">
                  <c:v>45.7943</c:v>
                </c:pt>
                <c:pt idx="11570">
                  <c:v>45.7943</c:v>
                </c:pt>
                <c:pt idx="11571">
                  <c:v>45.7943</c:v>
                </c:pt>
                <c:pt idx="11572">
                  <c:v>45.7943</c:v>
                </c:pt>
                <c:pt idx="11573">
                  <c:v>45.7943</c:v>
                </c:pt>
                <c:pt idx="11574">
                  <c:v>45.7943</c:v>
                </c:pt>
                <c:pt idx="11575">
                  <c:v>45.7943</c:v>
                </c:pt>
                <c:pt idx="11576">
                  <c:v>45.7943</c:v>
                </c:pt>
                <c:pt idx="11577">
                  <c:v>45.7943</c:v>
                </c:pt>
                <c:pt idx="11578">
                  <c:v>45.7943</c:v>
                </c:pt>
                <c:pt idx="11579">
                  <c:v>45.7943</c:v>
                </c:pt>
                <c:pt idx="11580">
                  <c:v>45.7943</c:v>
                </c:pt>
                <c:pt idx="11581">
                  <c:v>45.7943</c:v>
                </c:pt>
                <c:pt idx="11582">
                  <c:v>45.7943</c:v>
                </c:pt>
                <c:pt idx="11583">
                  <c:v>45.7943</c:v>
                </c:pt>
                <c:pt idx="11584">
                  <c:v>45.7943</c:v>
                </c:pt>
                <c:pt idx="11585">
                  <c:v>45.7943</c:v>
                </c:pt>
                <c:pt idx="11586">
                  <c:v>45.7943</c:v>
                </c:pt>
                <c:pt idx="11587">
                  <c:v>45.7943</c:v>
                </c:pt>
                <c:pt idx="11588">
                  <c:v>45.7943</c:v>
                </c:pt>
                <c:pt idx="11589">
                  <c:v>45.7943</c:v>
                </c:pt>
                <c:pt idx="11590">
                  <c:v>45.7943</c:v>
                </c:pt>
                <c:pt idx="11591">
                  <c:v>45.7943</c:v>
                </c:pt>
                <c:pt idx="11592">
                  <c:v>45.7943</c:v>
                </c:pt>
                <c:pt idx="11593">
                  <c:v>45.7943</c:v>
                </c:pt>
                <c:pt idx="11594">
                  <c:v>45.7943</c:v>
                </c:pt>
                <c:pt idx="11595">
                  <c:v>45.7943</c:v>
                </c:pt>
                <c:pt idx="11596">
                  <c:v>45.7943</c:v>
                </c:pt>
                <c:pt idx="11597">
                  <c:v>45.7943</c:v>
                </c:pt>
                <c:pt idx="11598">
                  <c:v>45.7943</c:v>
                </c:pt>
                <c:pt idx="11599">
                  <c:v>45.7943</c:v>
                </c:pt>
                <c:pt idx="11600">
                  <c:v>45.7943</c:v>
                </c:pt>
                <c:pt idx="11601">
                  <c:v>45.7943</c:v>
                </c:pt>
                <c:pt idx="11602">
                  <c:v>45.7943</c:v>
                </c:pt>
                <c:pt idx="11603">
                  <c:v>45.7943</c:v>
                </c:pt>
                <c:pt idx="11604">
                  <c:v>45.7943</c:v>
                </c:pt>
                <c:pt idx="11605">
                  <c:v>45.7943</c:v>
                </c:pt>
                <c:pt idx="11606">
                  <c:v>45.7943</c:v>
                </c:pt>
                <c:pt idx="11607">
                  <c:v>45.7943</c:v>
                </c:pt>
                <c:pt idx="11608">
                  <c:v>45.7943</c:v>
                </c:pt>
                <c:pt idx="11609">
                  <c:v>45.7943</c:v>
                </c:pt>
                <c:pt idx="11610">
                  <c:v>45.7943</c:v>
                </c:pt>
                <c:pt idx="11611">
                  <c:v>45.7943</c:v>
                </c:pt>
                <c:pt idx="11612">
                  <c:v>45.7943</c:v>
                </c:pt>
                <c:pt idx="11613">
                  <c:v>45.7943</c:v>
                </c:pt>
                <c:pt idx="11614">
                  <c:v>45.7943</c:v>
                </c:pt>
                <c:pt idx="11615">
                  <c:v>45.7943</c:v>
                </c:pt>
                <c:pt idx="11616">
                  <c:v>45.7943</c:v>
                </c:pt>
                <c:pt idx="11617">
                  <c:v>45.7943</c:v>
                </c:pt>
                <c:pt idx="11618">
                  <c:v>45.7943</c:v>
                </c:pt>
                <c:pt idx="11619">
                  <c:v>45.7943</c:v>
                </c:pt>
                <c:pt idx="11620">
                  <c:v>45.7943</c:v>
                </c:pt>
                <c:pt idx="11621">
                  <c:v>45.7943</c:v>
                </c:pt>
                <c:pt idx="11622">
                  <c:v>45.7943</c:v>
                </c:pt>
                <c:pt idx="11623">
                  <c:v>45.7943</c:v>
                </c:pt>
                <c:pt idx="11624">
                  <c:v>45.7943</c:v>
                </c:pt>
                <c:pt idx="11625">
                  <c:v>45.784000000000013</c:v>
                </c:pt>
                <c:pt idx="11626">
                  <c:v>45.784000000000013</c:v>
                </c:pt>
                <c:pt idx="11627">
                  <c:v>45.784000000000013</c:v>
                </c:pt>
                <c:pt idx="11628">
                  <c:v>45.784000000000013</c:v>
                </c:pt>
                <c:pt idx="11629">
                  <c:v>45.784000000000013</c:v>
                </c:pt>
                <c:pt idx="11630">
                  <c:v>45.784000000000013</c:v>
                </c:pt>
                <c:pt idx="11631">
                  <c:v>45.784000000000013</c:v>
                </c:pt>
                <c:pt idx="11632">
                  <c:v>45.784000000000013</c:v>
                </c:pt>
                <c:pt idx="11633">
                  <c:v>45.784000000000013</c:v>
                </c:pt>
                <c:pt idx="11634">
                  <c:v>45.784000000000013</c:v>
                </c:pt>
                <c:pt idx="11635">
                  <c:v>45.784000000000013</c:v>
                </c:pt>
                <c:pt idx="11636">
                  <c:v>45.784000000000013</c:v>
                </c:pt>
                <c:pt idx="11637">
                  <c:v>45.784000000000013</c:v>
                </c:pt>
                <c:pt idx="11638">
                  <c:v>45.784000000000013</c:v>
                </c:pt>
                <c:pt idx="11639">
                  <c:v>45.784000000000013</c:v>
                </c:pt>
                <c:pt idx="11640">
                  <c:v>45.784000000000013</c:v>
                </c:pt>
                <c:pt idx="11641">
                  <c:v>45.784000000000013</c:v>
                </c:pt>
                <c:pt idx="11642">
                  <c:v>45.784000000000013</c:v>
                </c:pt>
                <c:pt idx="11643">
                  <c:v>45.784000000000013</c:v>
                </c:pt>
                <c:pt idx="11644">
                  <c:v>45.784000000000013</c:v>
                </c:pt>
                <c:pt idx="11645">
                  <c:v>45.784000000000013</c:v>
                </c:pt>
                <c:pt idx="11646">
                  <c:v>45.784000000000013</c:v>
                </c:pt>
                <c:pt idx="11647">
                  <c:v>45.784000000000013</c:v>
                </c:pt>
                <c:pt idx="11648">
                  <c:v>45.784000000000013</c:v>
                </c:pt>
                <c:pt idx="11649">
                  <c:v>45.784000000000013</c:v>
                </c:pt>
                <c:pt idx="11650">
                  <c:v>45.784000000000013</c:v>
                </c:pt>
                <c:pt idx="11651">
                  <c:v>45.784000000000013</c:v>
                </c:pt>
                <c:pt idx="11652">
                  <c:v>45.784000000000013</c:v>
                </c:pt>
                <c:pt idx="11653">
                  <c:v>45.784000000000013</c:v>
                </c:pt>
                <c:pt idx="11654">
                  <c:v>45.784000000000013</c:v>
                </c:pt>
                <c:pt idx="11655">
                  <c:v>45.784000000000013</c:v>
                </c:pt>
                <c:pt idx="11656">
                  <c:v>45.784000000000013</c:v>
                </c:pt>
                <c:pt idx="11657">
                  <c:v>45.784000000000013</c:v>
                </c:pt>
                <c:pt idx="11658">
                  <c:v>45.784000000000013</c:v>
                </c:pt>
                <c:pt idx="11659">
                  <c:v>45.784000000000013</c:v>
                </c:pt>
                <c:pt idx="11660">
                  <c:v>45.784000000000013</c:v>
                </c:pt>
                <c:pt idx="11661">
                  <c:v>45.784000000000013</c:v>
                </c:pt>
                <c:pt idx="11662">
                  <c:v>45.784000000000013</c:v>
                </c:pt>
                <c:pt idx="11663">
                  <c:v>45.784000000000013</c:v>
                </c:pt>
                <c:pt idx="11664">
                  <c:v>45.784000000000013</c:v>
                </c:pt>
                <c:pt idx="11665">
                  <c:v>45.784000000000013</c:v>
                </c:pt>
                <c:pt idx="11666">
                  <c:v>45.784000000000013</c:v>
                </c:pt>
                <c:pt idx="11667">
                  <c:v>45.784000000000013</c:v>
                </c:pt>
                <c:pt idx="11668">
                  <c:v>45.784000000000013</c:v>
                </c:pt>
                <c:pt idx="11669">
                  <c:v>45.784000000000013</c:v>
                </c:pt>
                <c:pt idx="11670">
                  <c:v>45.784000000000013</c:v>
                </c:pt>
                <c:pt idx="11671">
                  <c:v>45.784000000000013</c:v>
                </c:pt>
                <c:pt idx="11672">
                  <c:v>45.784000000000013</c:v>
                </c:pt>
                <c:pt idx="11673">
                  <c:v>45.784000000000013</c:v>
                </c:pt>
                <c:pt idx="11674">
                  <c:v>45.784000000000013</c:v>
                </c:pt>
                <c:pt idx="11675">
                  <c:v>45.784000000000013</c:v>
                </c:pt>
                <c:pt idx="11676">
                  <c:v>45.784000000000013</c:v>
                </c:pt>
                <c:pt idx="11677">
                  <c:v>45.784000000000013</c:v>
                </c:pt>
                <c:pt idx="11678">
                  <c:v>45.784000000000013</c:v>
                </c:pt>
                <c:pt idx="11679">
                  <c:v>45.784000000000013</c:v>
                </c:pt>
                <c:pt idx="11680">
                  <c:v>45.784000000000013</c:v>
                </c:pt>
                <c:pt idx="11681">
                  <c:v>45.784000000000013</c:v>
                </c:pt>
                <c:pt idx="11682">
                  <c:v>45.784000000000013</c:v>
                </c:pt>
                <c:pt idx="11683">
                  <c:v>45.784000000000013</c:v>
                </c:pt>
                <c:pt idx="11684">
                  <c:v>45.784000000000013</c:v>
                </c:pt>
                <c:pt idx="11685">
                  <c:v>45.784000000000013</c:v>
                </c:pt>
                <c:pt idx="11686">
                  <c:v>45.784000000000013</c:v>
                </c:pt>
                <c:pt idx="11687">
                  <c:v>45.784000000000013</c:v>
                </c:pt>
                <c:pt idx="11688">
                  <c:v>45.784000000000013</c:v>
                </c:pt>
                <c:pt idx="11689">
                  <c:v>45.784000000000013</c:v>
                </c:pt>
                <c:pt idx="11690">
                  <c:v>45.784000000000013</c:v>
                </c:pt>
                <c:pt idx="11691">
                  <c:v>45.784000000000013</c:v>
                </c:pt>
                <c:pt idx="11692">
                  <c:v>45.784000000000013</c:v>
                </c:pt>
                <c:pt idx="11693">
                  <c:v>45.784000000000013</c:v>
                </c:pt>
                <c:pt idx="11694">
                  <c:v>45.784000000000013</c:v>
                </c:pt>
                <c:pt idx="11695">
                  <c:v>45.784000000000013</c:v>
                </c:pt>
                <c:pt idx="11696">
                  <c:v>45.784000000000013</c:v>
                </c:pt>
                <c:pt idx="11697">
                  <c:v>45.784000000000013</c:v>
                </c:pt>
                <c:pt idx="11698">
                  <c:v>45.784000000000013</c:v>
                </c:pt>
                <c:pt idx="11699">
                  <c:v>45.784000000000013</c:v>
                </c:pt>
                <c:pt idx="11700">
                  <c:v>45.784000000000013</c:v>
                </c:pt>
                <c:pt idx="11701">
                  <c:v>45.784000000000013</c:v>
                </c:pt>
                <c:pt idx="11702">
                  <c:v>45.784000000000013</c:v>
                </c:pt>
                <c:pt idx="11703">
                  <c:v>45.784000000000013</c:v>
                </c:pt>
                <c:pt idx="11704">
                  <c:v>45.784000000000013</c:v>
                </c:pt>
                <c:pt idx="11705">
                  <c:v>45.784000000000013</c:v>
                </c:pt>
                <c:pt idx="11706">
                  <c:v>45.784000000000013</c:v>
                </c:pt>
                <c:pt idx="11707">
                  <c:v>45.784000000000013</c:v>
                </c:pt>
                <c:pt idx="11708">
                  <c:v>45.784000000000013</c:v>
                </c:pt>
                <c:pt idx="11709">
                  <c:v>45.784000000000013</c:v>
                </c:pt>
                <c:pt idx="11710">
                  <c:v>45.784000000000013</c:v>
                </c:pt>
                <c:pt idx="11711">
                  <c:v>45.784000000000013</c:v>
                </c:pt>
                <c:pt idx="11712">
                  <c:v>45.784000000000013</c:v>
                </c:pt>
                <c:pt idx="11713">
                  <c:v>45.784000000000013</c:v>
                </c:pt>
                <c:pt idx="11714">
                  <c:v>45.784000000000013</c:v>
                </c:pt>
                <c:pt idx="11715">
                  <c:v>45.784000000000013</c:v>
                </c:pt>
                <c:pt idx="11716">
                  <c:v>45.784000000000013</c:v>
                </c:pt>
                <c:pt idx="11717">
                  <c:v>45.784000000000013</c:v>
                </c:pt>
                <c:pt idx="11718">
                  <c:v>45.784000000000013</c:v>
                </c:pt>
                <c:pt idx="11719">
                  <c:v>45.784000000000013</c:v>
                </c:pt>
                <c:pt idx="11720">
                  <c:v>45.784000000000013</c:v>
                </c:pt>
                <c:pt idx="11721">
                  <c:v>45.784000000000013</c:v>
                </c:pt>
                <c:pt idx="11722">
                  <c:v>45.784000000000013</c:v>
                </c:pt>
                <c:pt idx="11723">
                  <c:v>45.784000000000013</c:v>
                </c:pt>
                <c:pt idx="11724">
                  <c:v>45.784000000000013</c:v>
                </c:pt>
                <c:pt idx="11725">
                  <c:v>45.784000000000013</c:v>
                </c:pt>
                <c:pt idx="11726">
                  <c:v>45.784000000000013</c:v>
                </c:pt>
                <c:pt idx="11727">
                  <c:v>45.784000000000013</c:v>
                </c:pt>
                <c:pt idx="11728">
                  <c:v>45.784000000000013</c:v>
                </c:pt>
                <c:pt idx="11729">
                  <c:v>45.784000000000013</c:v>
                </c:pt>
                <c:pt idx="11730">
                  <c:v>45.784000000000013</c:v>
                </c:pt>
                <c:pt idx="11731">
                  <c:v>45.784000000000013</c:v>
                </c:pt>
                <c:pt idx="11732">
                  <c:v>45.784000000000013</c:v>
                </c:pt>
                <c:pt idx="11733">
                  <c:v>45.784000000000013</c:v>
                </c:pt>
                <c:pt idx="11734">
                  <c:v>45.784000000000013</c:v>
                </c:pt>
                <c:pt idx="11735">
                  <c:v>45.784000000000013</c:v>
                </c:pt>
                <c:pt idx="11736">
                  <c:v>45.784000000000013</c:v>
                </c:pt>
                <c:pt idx="11737">
                  <c:v>45.784000000000013</c:v>
                </c:pt>
                <c:pt idx="11738">
                  <c:v>45.784000000000013</c:v>
                </c:pt>
                <c:pt idx="11739">
                  <c:v>45.784000000000013</c:v>
                </c:pt>
                <c:pt idx="11740">
                  <c:v>45.784000000000013</c:v>
                </c:pt>
                <c:pt idx="11741">
                  <c:v>45.784000000000013</c:v>
                </c:pt>
                <c:pt idx="11742">
                  <c:v>45.784000000000013</c:v>
                </c:pt>
                <c:pt idx="11743">
                  <c:v>45.784000000000013</c:v>
                </c:pt>
                <c:pt idx="11744">
                  <c:v>45.784000000000013</c:v>
                </c:pt>
                <c:pt idx="11745">
                  <c:v>45.784000000000013</c:v>
                </c:pt>
                <c:pt idx="11746">
                  <c:v>45.784000000000013</c:v>
                </c:pt>
                <c:pt idx="11747">
                  <c:v>45.784000000000013</c:v>
                </c:pt>
                <c:pt idx="11748">
                  <c:v>45.784000000000013</c:v>
                </c:pt>
                <c:pt idx="11749">
                  <c:v>45.784000000000013</c:v>
                </c:pt>
                <c:pt idx="11750">
                  <c:v>45.784000000000013</c:v>
                </c:pt>
                <c:pt idx="11751">
                  <c:v>45.784000000000013</c:v>
                </c:pt>
                <c:pt idx="11752">
                  <c:v>45.784000000000013</c:v>
                </c:pt>
                <c:pt idx="11753">
                  <c:v>45.784000000000013</c:v>
                </c:pt>
                <c:pt idx="11754">
                  <c:v>45.784000000000013</c:v>
                </c:pt>
                <c:pt idx="11755">
                  <c:v>45.784000000000013</c:v>
                </c:pt>
                <c:pt idx="11756">
                  <c:v>45.784000000000013</c:v>
                </c:pt>
                <c:pt idx="11757">
                  <c:v>45.784000000000013</c:v>
                </c:pt>
                <c:pt idx="11758">
                  <c:v>45.784000000000013</c:v>
                </c:pt>
                <c:pt idx="11759">
                  <c:v>45.784000000000013</c:v>
                </c:pt>
                <c:pt idx="11760">
                  <c:v>45.784000000000013</c:v>
                </c:pt>
                <c:pt idx="11761">
                  <c:v>45.784000000000013</c:v>
                </c:pt>
                <c:pt idx="11762">
                  <c:v>45.784000000000013</c:v>
                </c:pt>
                <c:pt idx="11763">
                  <c:v>45.784000000000013</c:v>
                </c:pt>
                <c:pt idx="11764">
                  <c:v>45.784000000000013</c:v>
                </c:pt>
                <c:pt idx="11765">
                  <c:v>45.784000000000013</c:v>
                </c:pt>
                <c:pt idx="11766">
                  <c:v>45.784000000000013</c:v>
                </c:pt>
                <c:pt idx="11767">
                  <c:v>45.784000000000013</c:v>
                </c:pt>
                <c:pt idx="11768">
                  <c:v>45.784000000000013</c:v>
                </c:pt>
                <c:pt idx="11769">
                  <c:v>45.784000000000013</c:v>
                </c:pt>
                <c:pt idx="11770">
                  <c:v>45.784000000000013</c:v>
                </c:pt>
                <c:pt idx="11771">
                  <c:v>45.784000000000013</c:v>
                </c:pt>
                <c:pt idx="11772">
                  <c:v>45.784000000000013</c:v>
                </c:pt>
                <c:pt idx="11773">
                  <c:v>45.784000000000013</c:v>
                </c:pt>
                <c:pt idx="11774">
                  <c:v>45.784000000000013</c:v>
                </c:pt>
                <c:pt idx="11775">
                  <c:v>45.784000000000013</c:v>
                </c:pt>
                <c:pt idx="11776">
                  <c:v>45.7941</c:v>
                </c:pt>
                <c:pt idx="11777">
                  <c:v>45.7941</c:v>
                </c:pt>
                <c:pt idx="11778">
                  <c:v>45.7941</c:v>
                </c:pt>
                <c:pt idx="11779">
                  <c:v>45.7941</c:v>
                </c:pt>
                <c:pt idx="11780">
                  <c:v>45.7941</c:v>
                </c:pt>
                <c:pt idx="11781">
                  <c:v>45.7941</c:v>
                </c:pt>
                <c:pt idx="11782">
                  <c:v>45.7941</c:v>
                </c:pt>
                <c:pt idx="11783">
                  <c:v>45.7941</c:v>
                </c:pt>
                <c:pt idx="11784">
                  <c:v>45.7941</c:v>
                </c:pt>
                <c:pt idx="11785">
                  <c:v>45.7941</c:v>
                </c:pt>
                <c:pt idx="11786">
                  <c:v>45.7941</c:v>
                </c:pt>
                <c:pt idx="11787">
                  <c:v>45.7941</c:v>
                </c:pt>
                <c:pt idx="11788">
                  <c:v>45.7941</c:v>
                </c:pt>
                <c:pt idx="11789">
                  <c:v>45.7941</c:v>
                </c:pt>
                <c:pt idx="11790">
                  <c:v>45.782899999999998</c:v>
                </c:pt>
                <c:pt idx="11791">
                  <c:v>45.782899999999998</c:v>
                </c:pt>
                <c:pt idx="11792">
                  <c:v>45.782899999999998</c:v>
                </c:pt>
                <c:pt idx="11793">
                  <c:v>45.782899999999998</c:v>
                </c:pt>
                <c:pt idx="11794">
                  <c:v>45.782899999999998</c:v>
                </c:pt>
                <c:pt idx="11795">
                  <c:v>45.758499999999998</c:v>
                </c:pt>
                <c:pt idx="11796">
                  <c:v>45.758499999999998</c:v>
                </c:pt>
                <c:pt idx="11797">
                  <c:v>45.758499999999998</c:v>
                </c:pt>
                <c:pt idx="11798">
                  <c:v>45.758499999999998</c:v>
                </c:pt>
                <c:pt idx="11799">
                  <c:v>45.758499999999998</c:v>
                </c:pt>
                <c:pt idx="11800">
                  <c:v>45.742400000000011</c:v>
                </c:pt>
                <c:pt idx="11801">
                  <c:v>45.742400000000011</c:v>
                </c:pt>
                <c:pt idx="11802">
                  <c:v>45.742400000000011</c:v>
                </c:pt>
                <c:pt idx="11803">
                  <c:v>45.742400000000011</c:v>
                </c:pt>
                <c:pt idx="11804">
                  <c:v>45.714399999999998</c:v>
                </c:pt>
                <c:pt idx="11805">
                  <c:v>45.714399999999998</c:v>
                </c:pt>
                <c:pt idx="11806">
                  <c:v>45.714399999999998</c:v>
                </c:pt>
                <c:pt idx="11807">
                  <c:v>45.714399999999998</c:v>
                </c:pt>
                <c:pt idx="11808">
                  <c:v>45.714399999999998</c:v>
                </c:pt>
                <c:pt idx="11809">
                  <c:v>45.6999</c:v>
                </c:pt>
                <c:pt idx="11810">
                  <c:v>45.6999</c:v>
                </c:pt>
                <c:pt idx="11811">
                  <c:v>45.6999</c:v>
                </c:pt>
                <c:pt idx="11812">
                  <c:v>45.6999</c:v>
                </c:pt>
                <c:pt idx="11813">
                  <c:v>45.6999</c:v>
                </c:pt>
                <c:pt idx="11814">
                  <c:v>45.673499999999997</c:v>
                </c:pt>
                <c:pt idx="11815">
                  <c:v>45.673499999999997</c:v>
                </c:pt>
                <c:pt idx="11816">
                  <c:v>45.673499999999997</c:v>
                </c:pt>
                <c:pt idx="11817">
                  <c:v>45.673499999999997</c:v>
                </c:pt>
                <c:pt idx="11818">
                  <c:v>45.673499999999997</c:v>
                </c:pt>
                <c:pt idx="11819">
                  <c:v>45.6479</c:v>
                </c:pt>
                <c:pt idx="11820">
                  <c:v>45.6479</c:v>
                </c:pt>
                <c:pt idx="11821">
                  <c:v>45.6479</c:v>
                </c:pt>
                <c:pt idx="11822">
                  <c:v>45.6479</c:v>
                </c:pt>
                <c:pt idx="11823">
                  <c:v>45.635600000000011</c:v>
                </c:pt>
                <c:pt idx="11824">
                  <c:v>45.635600000000011</c:v>
                </c:pt>
                <c:pt idx="11825">
                  <c:v>45.635600000000011</c:v>
                </c:pt>
                <c:pt idx="11826">
                  <c:v>45.635600000000011</c:v>
                </c:pt>
                <c:pt idx="11827">
                  <c:v>45.635600000000011</c:v>
                </c:pt>
                <c:pt idx="11828">
                  <c:v>45.612900000000003</c:v>
                </c:pt>
                <c:pt idx="11829">
                  <c:v>45.612900000000003</c:v>
                </c:pt>
                <c:pt idx="11830">
                  <c:v>45.612900000000003</c:v>
                </c:pt>
                <c:pt idx="11831">
                  <c:v>45.612900000000003</c:v>
                </c:pt>
                <c:pt idx="11832">
                  <c:v>45.612900000000003</c:v>
                </c:pt>
                <c:pt idx="11833">
                  <c:v>45.601100000000002</c:v>
                </c:pt>
                <c:pt idx="11834">
                  <c:v>45.601100000000002</c:v>
                </c:pt>
                <c:pt idx="11835">
                  <c:v>45.601100000000002</c:v>
                </c:pt>
                <c:pt idx="11836">
                  <c:v>45.601100000000002</c:v>
                </c:pt>
                <c:pt idx="11837">
                  <c:v>45.601100000000002</c:v>
                </c:pt>
                <c:pt idx="11838">
                  <c:v>45.577500000000001</c:v>
                </c:pt>
                <c:pt idx="11839">
                  <c:v>45.577500000000001</c:v>
                </c:pt>
                <c:pt idx="11840">
                  <c:v>45.577500000000001</c:v>
                </c:pt>
                <c:pt idx="11841">
                  <c:v>45.577500000000001</c:v>
                </c:pt>
                <c:pt idx="11842">
                  <c:v>45.564</c:v>
                </c:pt>
                <c:pt idx="11843">
                  <c:v>45.564</c:v>
                </c:pt>
                <c:pt idx="11844">
                  <c:v>45.564</c:v>
                </c:pt>
                <c:pt idx="11845">
                  <c:v>45.564</c:v>
                </c:pt>
                <c:pt idx="11846">
                  <c:v>45.564</c:v>
                </c:pt>
                <c:pt idx="11847">
                  <c:v>45.553800000000003</c:v>
                </c:pt>
                <c:pt idx="11848">
                  <c:v>45.553800000000003</c:v>
                </c:pt>
                <c:pt idx="11849">
                  <c:v>45.553800000000003</c:v>
                </c:pt>
                <c:pt idx="11850">
                  <c:v>45.553800000000003</c:v>
                </c:pt>
                <c:pt idx="11851">
                  <c:v>45.553800000000003</c:v>
                </c:pt>
                <c:pt idx="11852">
                  <c:v>45.542200000000001</c:v>
                </c:pt>
                <c:pt idx="11853">
                  <c:v>45.542200000000001</c:v>
                </c:pt>
                <c:pt idx="11854">
                  <c:v>45.542200000000001</c:v>
                </c:pt>
                <c:pt idx="11855">
                  <c:v>45.542200000000001</c:v>
                </c:pt>
                <c:pt idx="11856">
                  <c:v>45.529000000000003</c:v>
                </c:pt>
                <c:pt idx="11857">
                  <c:v>45.529000000000003</c:v>
                </c:pt>
                <c:pt idx="11858">
                  <c:v>45.529000000000003</c:v>
                </c:pt>
                <c:pt idx="11859">
                  <c:v>45.529000000000003</c:v>
                </c:pt>
                <c:pt idx="11860">
                  <c:v>45.529000000000003</c:v>
                </c:pt>
                <c:pt idx="11861">
                  <c:v>45.529000000000003</c:v>
                </c:pt>
                <c:pt idx="11862">
                  <c:v>45.529000000000003</c:v>
                </c:pt>
                <c:pt idx="11863">
                  <c:v>45.529000000000003</c:v>
                </c:pt>
                <c:pt idx="11864">
                  <c:v>45.529000000000003</c:v>
                </c:pt>
                <c:pt idx="11865">
                  <c:v>45.529000000000003</c:v>
                </c:pt>
                <c:pt idx="11866">
                  <c:v>45.529000000000003</c:v>
                </c:pt>
                <c:pt idx="11867">
                  <c:v>45.529000000000003</c:v>
                </c:pt>
                <c:pt idx="11868">
                  <c:v>45.529000000000003</c:v>
                </c:pt>
                <c:pt idx="11869">
                  <c:v>45.529000000000003</c:v>
                </c:pt>
                <c:pt idx="11870">
                  <c:v>45.529000000000003</c:v>
                </c:pt>
                <c:pt idx="11871">
                  <c:v>45.529000000000003</c:v>
                </c:pt>
                <c:pt idx="11872">
                  <c:v>45.529000000000003</c:v>
                </c:pt>
                <c:pt idx="11873">
                  <c:v>45.529000000000003</c:v>
                </c:pt>
                <c:pt idx="11874">
                  <c:v>45.529000000000003</c:v>
                </c:pt>
                <c:pt idx="11875">
                  <c:v>45.5396</c:v>
                </c:pt>
                <c:pt idx="11876">
                  <c:v>45.5396</c:v>
                </c:pt>
                <c:pt idx="11877">
                  <c:v>45.5396</c:v>
                </c:pt>
                <c:pt idx="11878">
                  <c:v>45.5396</c:v>
                </c:pt>
                <c:pt idx="11879">
                  <c:v>45.5396</c:v>
                </c:pt>
                <c:pt idx="11880">
                  <c:v>45.5396</c:v>
                </c:pt>
                <c:pt idx="11881">
                  <c:v>45.5396</c:v>
                </c:pt>
                <c:pt idx="11882">
                  <c:v>45.5396</c:v>
                </c:pt>
                <c:pt idx="11883">
                  <c:v>45.5396</c:v>
                </c:pt>
                <c:pt idx="11884">
                  <c:v>45.5396</c:v>
                </c:pt>
                <c:pt idx="11885">
                  <c:v>45.550199999999997</c:v>
                </c:pt>
                <c:pt idx="11886">
                  <c:v>45.550199999999997</c:v>
                </c:pt>
                <c:pt idx="11887">
                  <c:v>45.550199999999997</c:v>
                </c:pt>
                <c:pt idx="11888">
                  <c:v>45.550199999999997</c:v>
                </c:pt>
                <c:pt idx="11889">
                  <c:v>45.550199999999997</c:v>
                </c:pt>
                <c:pt idx="11890">
                  <c:v>45.561400000000013</c:v>
                </c:pt>
                <c:pt idx="11891">
                  <c:v>45.561400000000013</c:v>
                </c:pt>
                <c:pt idx="11892">
                  <c:v>45.561400000000013</c:v>
                </c:pt>
                <c:pt idx="11893">
                  <c:v>45.561400000000013</c:v>
                </c:pt>
                <c:pt idx="11894">
                  <c:v>45.5715</c:v>
                </c:pt>
                <c:pt idx="11895">
                  <c:v>45.5715</c:v>
                </c:pt>
                <c:pt idx="11896">
                  <c:v>45.5715</c:v>
                </c:pt>
                <c:pt idx="11897">
                  <c:v>45.5715</c:v>
                </c:pt>
                <c:pt idx="11898">
                  <c:v>45.5715</c:v>
                </c:pt>
                <c:pt idx="11899">
                  <c:v>45.5824</c:v>
                </c:pt>
                <c:pt idx="11900">
                  <c:v>45.5824</c:v>
                </c:pt>
                <c:pt idx="11901">
                  <c:v>45.5824</c:v>
                </c:pt>
                <c:pt idx="11902">
                  <c:v>45.5824</c:v>
                </c:pt>
                <c:pt idx="11903">
                  <c:v>45.5824</c:v>
                </c:pt>
                <c:pt idx="11904">
                  <c:v>45.5824</c:v>
                </c:pt>
                <c:pt idx="11905">
                  <c:v>45.5824</c:v>
                </c:pt>
                <c:pt idx="11906">
                  <c:v>45.5824</c:v>
                </c:pt>
                <c:pt idx="11907">
                  <c:v>45.5824</c:v>
                </c:pt>
                <c:pt idx="11908">
                  <c:v>45.5824</c:v>
                </c:pt>
                <c:pt idx="11909">
                  <c:v>45.592500000000001</c:v>
                </c:pt>
                <c:pt idx="11910">
                  <c:v>45.592500000000001</c:v>
                </c:pt>
                <c:pt idx="11911">
                  <c:v>45.592500000000001</c:v>
                </c:pt>
                <c:pt idx="11912">
                  <c:v>45.592500000000001</c:v>
                </c:pt>
                <c:pt idx="11913">
                  <c:v>45.604100000000003</c:v>
                </c:pt>
                <c:pt idx="11914">
                  <c:v>45.604100000000003</c:v>
                </c:pt>
                <c:pt idx="11915">
                  <c:v>45.604100000000003</c:v>
                </c:pt>
                <c:pt idx="11916">
                  <c:v>45.604100000000003</c:v>
                </c:pt>
                <c:pt idx="11917">
                  <c:v>45.604100000000003</c:v>
                </c:pt>
                <c:pt idx="11918">
                  <c:v>45.604100000000003</c:v>
                </c:pt>
                <c:pt idx="11919">
                  <c:v>45.604100000000003</c:v>
                </c:pt>
                <c:pt idx="11920">
                  <c:v>45.604100000000003</c:v>
                </c:pt>
                <c:pt idx="11921">
                  <c:v>45.604100000000003</c:v>
                </c:pt>
                <c:pt idx="11922">
                  <c:v>45.604100000000003</c:v>
                </c:pt>
                <c:pt idx="11923">
                  <c:v>45.6143</c:v>
                </c:pt>
                <c:pt idx="11924">
                  <c:v>45.6143</c:v>
                </c:pt>
                <c:pt idx="11925">
                  <c:v>45.6143</c:v>
                </c:pt>
                <c:pt idx="11926">
                  <c:v>45.6143</c:v>
                </c:pt>
                <c:pt idx="11927">
                  <c:v>45.6143</c:v>
                </c:pt>
                <c:pt idx="11928">
                  <c:v>45.6143</c:v>
                </c:pt>
                <c:pt idx="11929">
                  <c:v>45.6143</c:v>
                </c:pt>
                <c:pt idx="11930">
                  <c:v>45.6143</c:v>
                </c:pt>
                <c:pt idx="11931">
                  <c:v>45.6143</c:v>
                </c:pt>
                <c:pt idx="11932">
                  <c:v>45.625</c:v>
                </c:pt>
                <c:pt idx="11933">
                  <c:v>45.625</c:v>
                </c:pt>
                <c:pt idx="11934">
                  <c:v>45.625</c:v>
                </c:pt>
                <c:pt idx="11935">
                  <c:v>45.625</c:v>
                </c:pt>
                <c:pt idx="11936">
                  <c:v>45.625</c:v>
                </c:pt>
                <c:pt idx="11937">
                  <c:v>45.625</c:v>
                </c:pt>
                <c:pt idx="11938">
                  <c:v>45.625</c:v>
                </c:pt>
                <c:pt idx="11939">
                  <c:v>45.625</c:v>
                </c:pt>
                <c:pt idx="11940">
                  <c:v>45.625</c:v>
                </c:pt>
                <c:pt idx="11941">
                  <c:v>45.625</c:v>
                </c:pt>
                <c:pt idx="11942">
                  <c:v>45.625</c:v>
                </c:pt>
                <c:pt idx="11943">
                  <c:v>45.625</c:v>
                </c:pt>
                <c:pt idx="11944">
                  <c:v>45.625</c:v>
                </c:pt>
                <c:pt idx="11945">
                  <c:v>45.625</c:v>
                </c:pt>
                <c:pt idx="11946">
                  <c:v>45.625</c:v>
                </c:pt>
                <c:pt idx="11947">
                  <c:v>45.6357</c:v>
                </c:pt>
                <c:pt idx="11948">
                  <c:v>45.6357</c:v>
                </c:pt>
                <c:pt idx="11949">
                  <c:v>45.6357</c:v>
                </c:pt>
                <c:pt idx="11950">
                  <c:v>45.6357</c:v>
                </c:pt>
                <c:pt idx="11951">
                  <c:v>45.6357</c:v>
                </c:pt>
                <c:pt idx="11952">
                  <c:v>45.6357</c:v>
                </c:pt>
                <c:pt idx="11953">
                  <c:v>45.6357</c:v>
                </c:pt>
                <c:pt idx="11954">
                  <c:v>45.6357</c:v>
                </c:pt>
                <c:pt idx="11955">
                  <c:v>45.6357</c:v>
                </c:pt>
                <c:pt idx="11956">
                  <c:v>45.646500000000003</c:v>
                </c:pt>
                <c:pt idx="11957">
                  <c:v>45.646500000000003</c:v>
                </c:pt>
                <c:pt idx="11958">
                  <c:v>45.646500000000003</c:v>
                </c:pt>
                <c:pt idx="11959">
                  <c:v>45.646500000000003</c:v>
                </c:pt>
                <c:pt idx="11960">
                  <c:v>45.646500000000003</c:v>
                </c:pt>
                <c:pt idx="11961">
                  <c:v>45.646500000000003</c:v>
                </c:pt>
                <c:pt idx="11962">
                  <c:v>45.646500000000003</c:v>
                </c:pt>
                <c:pt idx="11963">
                  <c:v>45.646500000000003</c:v>
                </c:pt>
                <c:pt idx="11964">
                  <c:v>45.646500000000003</c:v>
                </c:pt>
                <c:pt idx="11965">
                  <c:v>45.646500000000003</c:v>
                </c:pt>
                <c:pt idx="11966">
                  <c:v>45.646500000000003</c:v>
                </c:pt>
                <c:pt idx="11967">
                  <c:v>45.646500000000003</c:v>
                </c:pt>
                <c:pt idx="11968">
                  <c:v>45.646500000000003</c:v>
                </c:pt>
                <c:pt idx="11969">
                  <c:v>45.646500000000003</c:v>
                </c:pt>
                <c:pt idx="11970">
                  <c:v>45.656999999999996</c:v>
                </c:pt>
                <c:pt idx="11971">
                  <c:v>45.656999999999996</c:v>
                </c:pt>
                <c:pt idx="11972">
                  <c:v>45.656999999999996</c:v>
                </c:pt>
                <c:pt idx="11973">
                  <c:v>45.656999999999996</c:v>
                </c:pt>
                <c:pt idx="11974">
                  <c:v>45.656999999999996</c:v>
                </c:pt>
                <c:pt idx="11975">
                  <c:v>45.656999999999996</c:v>
                </c:pt>
                <c:pt idx="11976">
                  <c:v>45.656999999999996</c:v>
                </c:pt>
                <c:pt idx="11977">
                  <c:v>45.656999999999996</c:v>
                </c:pt>
                <c:pt idx="11978">
                  <c:v>45.656999999999996</c:v>
                </c:pt>
                <c:pt idx="11979">
                  <c:v>45.656999999999996</c:v>
                </c:pt>
                <c:pt idx="11980">
                  <c:v>45.656999999999996</c:v>
                </c:pt>
                <c:pt idx="11981">
                  <c:v>45.656999999999996</c:v>
                </c:pt>
                <c:pt idx="11982">
                  <c:v>45.656999999999996</c:v>
                </c:pt>
                <c:pt idx="11983">
                  <c:v>45.656999999999996</c:v>
                </c:pt>
                <c:pt idx="11984">
                  <c:v>45.6676</c:v>
                </c:pt>
                <c:pt idx="11985">
                  <c:v>45.6676</c:v>
                </c:pt>
                <c:pt idx="11986">
                  <c:v>45.6676</c:v>
                </c:pt>
                <c:pt idx="11987">
                  <c:v>45.6676</c:v>
                </c:pt>
                <c:pt idx="11988">
                  <c:v>45.6676</c:v>
                </c:pt>
                <c:pt idx="11989">
                  <c:v>45.6676</c:v>
                </c:pt>
                <c:pt idx="11990">
                  <c:v>45.6676</c:v>
                </c:pt>
                <c:pt idx="11991">
                  <c:v>45.6676</c:v>
                </c:pt>
                <c:pt idx="11992">
                  <c:v>45.6676</c:v>
                </c:pt>
                <c:pt idx="11993">
                  <c:v>45.6676</c:v>
                </c:pt>
                <c:pt idx="11994">
                  <c:v>45.6676</c:v>
                </c:pt>
                <c:pt idx="11995">
                  <c:v>45.6676</c:v>
                </c:pt>
                <c:pt idx="11996">
                  <c:v>45.6676</c:v>
                </c:pt>
                <c:pt idx="11997">
                  <c:v>45.6676</c:v>
                </c:pt>
                <c:pt idx="11998">
                  <c:v>45.6676</c:v>
                </c:pt>
                <c:pt idx="11999">
                  <c:v>45.678100000000001</c:v>
                </c:pt>
                <c:pt idx="12000">
                  <c:v>45.678100000000001</c:v>
                </c:pt>
                <c:pt idx="12001">
                  <c:v>45.678100000000001</c:v>
                </c:pt>
                <c:pt idx="12002">
                  <c:v>45.678100000000001</c:v>
                </c:pt>
                <c:pt idx="12003">
                  <c:v>45.678100000000001</c:v>
                </c:pt>
                <c:pt idx="12004">
                  <c:v>45.678100000000001</c:v>
                </c:pt>
                <c:pt idx="12005">
                  <c:v>45.678100000000001</c:v>
                </c:pt>
                <c:pt idx="12006">
                  <c:v>45.678100000000001</c:v>
                </c:pt>
                <c:pt idx="12007">
                  <c:v>45.678100000000001</c:v>
                </c:pt>
                <c:pt idx="12008">
                  <c:v>45.678100000000001</c:v>
                </c:pt>
                <c:pt idx="12009">
                  <c:v>45.678100000000001</c:v>
                </c:pt>
                <c:pt idx="12010">
                  <c:v>45.678100000000001</c:v>
                </c:pt>
                <c:pt idx="12011">
                  <c:v>45.678100000000001</c:v>
                </c:pt>
                <c:pt idx="12012">
                  <c:v>45.678100000000001</c:v>
                </c:pt>
                <c:pt idx="12013">
                  <c:v>45.678100000000001</c:v>
                </c:pt>
                <c:pt idx="12014">
                  <c:v>45.678100000000001</c:v>
                </c:pt>
                <c:pt idx="12015">
                  <c:v>45.678100000000001</c:v>
                </c:pt>
                <c:pt idx="12016">
                  <c:v>45.678100000000001</c:v>
                </c:pt>
                <c:pt idx="12017">
                  <c:v>45.678100000000001</c:v>
                </c:pt>
                <c:pt idx="12018">
                  <c:v>45.678100000000001</c:v>
                </c:pt>
                <c:pt idx="12019">
                  <c:v>45.678100000000001</c:v>
                </c:pt>
                <c:pt idx="12020">
                  <c:v>45.678100000000001</c:v>
                </c:pt>
                <c:pt idx="12021">
                  <c:v>45.678100000000001</c:v>
                </c:pt>
                <c:pt idx="12022">
                  <c:v>45.688099999999999</c:v>
                </c:pt>
                <c:pt idx="12023">
                  <c:v>45.688099999999999</c:v>
                </c:pt>
                <c:pt idx="12024">
                  <c:v>45.688099999999999</c:v>
                </c:pt>
                <c:pt idx="12025">
                  <c:v>45.688099999999999</c:v>
                </c:pt>
                <c:pt idx="12026">
                  <c:v>45.688099999999999</c:v>
                </c:pt>
                <c:pt idx="12027">
                  <c:v>45.688099999999999</c:v>
                </c:pt>
                <c:pt idx="12028">
                  <c:v>45.688099999999999</c:v>
                </c:pt>
                <c:pt idx="12029">
                  <c:v>45.688099999999999</c:v>
                </c:pt>
                <c:pt idx="12030">
                  <c:v>45.688099999999999</c:v>
                </c:pt>
                <c:pt idx="12031">
                  <c:v>45.688099999999999</c:v>
                </c:pt>
                <c:pt idx="12032">
                  <c:v>45.688099999999999</c:v>
                </c:pt>
                <c:pt idx="12033">
                  <c:v>45.688099999999999</c:v>
                </c:pt>
                <c:pt idx="12034">
                  <c:v>45.688099999999999</c:v>
                </c:pt>
                <c:pt idx="12035">
                  <c:v>45.688099999999999</c:v>
                </c:pt>
                <c:pt idx="12036">
                  <c:v>45.688099999999999</c:v>
                </c:pt>
                <c:pt idx="12037">
                  <c:v>45.688099999999999</c:v>
                </c:pt>
                <c:pt idx="12038">
                  <c:v>45.688099999999999</c:v>
                </c:pt>
                <c:pt idx="12039">
                  <c:v>45.688099999999999</c:v>
                </c:pt>
                <c:pt idx="12040">
                  <c:v>45.688099999999999</c:v>
                </c:pt>
                <c:pt idx="12041">
                  <c:v>45.688099999999999</c:v>
                </c:pt>
                <c:pt idx="12042">
                  <c:v>45.688099999999999</c:v>
                </c:pt>
                <c:pt idx="12043">
                  <c:v>45.688099999999999</c:v>
                </c:pt>
                <c:pt idx="12044">
                  <c:v>45.688099999999999</c:v>
                </c:pt>
                <c:pt idx="12045">
                  <c:v>45.688099999999999</c:v>
                </c:pt>
                <c:pt idx="12046">
                  <c:v>45.688099999999999</c:v>
                </c:pt>
                <c:pt idx="12047">
                  <c:v>45.688099999999999</c:v>
                </c:pt>
                <c:pt idx="12048">
                  <c:v>45.688099999999999</c:v>
                </c:pt>
                <c:pt idx="12049">
                  <c:v>45.688099999999999</c:v>
                </c:pt>
                <c:pt idx="12050">
                  <c:v>45.688099999999999</c:v>
                </c:pt>
                <c:pt idx="12051">
                  <c:v>45.688099999999999</c:v>
                </c:pt>
                <c:pt idx="12052">
                  <c:v>45.688099999999999</c:v>
                </c:pt>
                <c:pt idx="12053">
                  <c:v>45.688099999999999</c:v>
                </c:pt>
                <c:pt idx="12054">
                  <c:v>45.688099999999999</c:v>
                </c:pt>
                <c:pt idx="12055">
                  <c:v>45.698600000000013</c:v>
                </c:pt>
                <c:pt idx="12056">
                  <c:v>45.698600000000013</c:v>
                </c:pt>
                <c:pt idx="12057">
                  <c:v>45.698600000000013</c:v>
                </c:pt>
                <c:pt idx="12058">
                  <c:v>45.698600000000013</c:v>
                </c:pt>
                <c:pt idx="12059">
                  <c:v>45.698600000000013</c:v>
                </c:pt>
                <c:pt idx="12060">
                  <c:v>45.698600000000013</c:v>
                </c:pt>
                <c:pt idx="12061">
                  <c:v>45.698600000000013</c:v>
                </c:pt>
                <c:pt idx="12062">
                  <c:v>45.698600000000013</c:v>
                </c:pt>
                <c:pt idx="12063">
                  <c:v>45.698600000000013</c:v>
                </c:pt>
                <c:pt idx="12064">
                  <c:v>45.698600000000013</c:v>
                </c:pt>
                <c:pt idx="12065">
                  <c:v>45.698600000000013</c:v>
                </c:pt>
                <c:pt idx="12066">
                  <c:v>45.698600000000013</c:v>
                </c:pt>
                <c:pt idx="12067">
                  <c:v>45.698600000000013</c:v>
                </c:pt>
                <c:pt idx="12068">
                  <c:v>45.698600000000013</c:v>
                </c:pt>
                <c:pt idx="12069">
                  <c:v>45.698600000000013</c:v>
                </c:pt>
                <c:pt idx="12070">
                  <c:v>45.698600000000013</c:v>
                </c:pt>
                <c:pt idx="12071">
                  <c:v>45.698600000000013</c:v>
                </c:pt>
                <c:pt idx="12072">
                  <c:v>45.698600000000013</c:v>
                </c:pt>
                <c:pt idx="12073">
                  <c:v>45.698600000000013</c:v>
                </c:pt>
                <c:pt idx="12074">
                  <c:v>45.698600000000013</c:v>
                </c:pt>
                <c:pt idx="12075">
                  <c:v>45.698600000000013</c:v>
                </c:pt>
                <c:pt idx="12076">
                  <c:v>45.698600000000013</c:v>
                </c:pt>
                <c:pt idx="12077">
                  <c:v>45.698600000000013</c:v>
                </c:pt>
                <c:pt idx="12078">
                  <c:v>45.698600000000013</c:v>
                </c:pt>
                <c:pt idx="12079">
                  <c:v>45.7087</c:v>
                </c:pt>
                <c:pt idx="12080">
                  <c:v>45.7087</c:v>
                </c:pt>
                <c:pt idx="12081">
                  <c:v>45.7087</c:v>
                </c:pt>
                <c:pt idx="12082">
                  <c:v>45.7087</c:v>
                </c:pt>
                <c:pt idx="12083">
                  <c:v>45.7087</c:v>
                </c:pt>
                <c:pt idx="12084">
                  <c:v>45.7087</c:v>
                </c:pt>
                <c:pt idx="12085">
                  <c:v>45.7087</c:v>
                </c:pt>
                <c:pt idx="12086">
                  <c:v>45.7087</c:v>
                </c:pt>
                <c:pt idx="12087">
                  <c:v>45.7087</c:v>
                </c:pt>
                <c:pt idx="12088">
                  <c:v>45.7087</c:v>
                </c:pt>
                <c:pt idx="12089">
                  <c:v>45.7087</c:v>
                </c:pt>
                <c:pt idx="12090">
                  <c:v>45.7087</c:v>
                </c:pt>
                <c:pt idx="12091">
                  <c:v>45.7087</c:v>
                </c:pt>
                <c:pt idx="12092">
                  <c:v>45.7087</c:v>
                </c:pt>
                <c:pt idx="12093">
                  <c:v>45.7087</c:v>
                </c:pt>
                <c:pt idx="12094">
                  <c:v>45.7087</c:v>
                </c:pt>
                <c:pt idx="12095">
                  <c:v>45.7087</c:v>
                </c:pt>
                <c:pt idx="12096">
                  <c:v>45.7087</c:v>
                </c:pt>
                <c:pt idx="12097">
                  <c:v>45.7087</c:v>
                </c:pt>
                <c:pt idx="12098">
                  <c:v>45.7087</c:v>
                </c:pt>
                <c:pt idx="12099">
                  <c:v>45.7087</c:v>
                </c:pt>
                <c:pt idx="12100">
                  <c:v>45.7087</c:v>
                </c:pt>
                <c:pt idx="12101">
                  <c:v>45.7087</c:v>
                </c:pt>
                <c:pt idx="12102">
                  <c:v>45.7087</c:v>
                </c:pt>
                <c:pt idx="12103">
                  <c:v>45.7087</c:v>
                </c:pt>
                <c:pt idx="12104">
                  <c:v>45.7087</c:v>
                </c:pt>
                <c:pt idx="12105">
                  <c:v>45.7087</c:v>
                </c:pt>
                <c:pt idx="12106">
                  <c:v>45.7087</c:v>
                </c:pt>
                <c:pt idx="12107">
                  <c:v>45.7087</c:v>
                </c:pt>
                <c:pt idx="12108">
                  <c:v>45.7087</c:v>
                </c:pt>
                <c:pt idx="12109">
                  <c:v>45.7087</c:v>
                </c:pt>
                <c:pt idx="12110">
                  <c:v>45.7087</c:v>
                </c:pt>
                <c:pt idx="12111">
                  <c:v>45.7087</c:v>
                </c:pt>
                <c:pt idx="12112">
                  <c:v>45.7087</c:v>
                </c:pt>
                <c:pt idx="12113">
                  <c:v>45.7087</c:v>
                </c:pt>
                <c:pt idx="12114">
                  <c:v>45.7087</c:v>
                </c:pt>
                <c:pt idx="12115">
                  <c:v>45.7087</c:v>
                </c:pt>
                <c:pt idx="12116">
                  <c:v>45.7087</c:v>
                </c:pt>
                <c:pt idx="12117">
                  <c:v>45.718699999999998</c:v>
                </c:pt>
                <c:pt idx="12118">
                  <c:v>45.718699999999998</c:v>
                </c:pt>
                <c:pt idx="12119">
                  <c:v>45.718699999999998</c:v>
                </c:pt>
                <c:pt idx="12120">
                  <c:v>45.718699999999998</c:v>
                </c:pt>
                <c:pt idx="12121">
                  <c:v>45.718699999999998</c:v>
                </c:pt>
                <c:pt idx="12122">
                  <c:v>45.718699999999998</c:v>
                </c:pt>
                <c:pt idx="12123">
                  <c:v>45.718699999999998</c:v>
                </c:pt>
                <c:pt idx="12124">
                  <c:v>45.718699999999998</c:v>
                </c:pt>
                <c:pt idx="12125">
                  <c:v>45.718699999999998</c:v>
                </c:pt>
                <c:pt idx="12126">
                  <c:v>45.718699999999998</c:v>
                </c:pt>
                <c:pt idx="12127">
                  <c:v>45.718699999999998</c:v>
                </c:pt>
                <c:pt idx="12128">
                  <c:v>45.718699999999998</c:v>
                </c:pt>
                <c:pt idx="12129">
                  <c:v>45.718699999999998</c:v>
                </c:pt>
                <c:pt idx="12130">
                  <c:v>45.718699999999998</c:v>
                </c:pt>
                <c:pt idx="12131">
                  <c:v>45.718699999999998</c:v>
                </c:pt>
                <c:pt idx="12132">
                  <c:v>45.718699999999998</c:v>
                </c:pt>
                <c:pt idx="12133">
                  <c:v>45.718699999999998</c:v>
                </c:pt>
                <c:pt idx="12134">
                  <c:v>45.718699999999998</c:v>
                </c:pt>
                <c:pt idx="12135">
                  <c:v>45.718699999999998</c:v>
                </c:pt>
                <c:pt idx="12136">
                  <c:v>45.718699999999998</c:v>
                </c:pt>
                <c:pt idx="12137">
                  <c:v>45.718699999999998</c:v>
                </c:pt>
                <c:pt idx="12138">
                  <c:v>45.718699999999998</c:v>
                </c:pt>
                <c:pt idx="12139">
                  <c:v>45.718699999999998</c:v>
                </c:pt>
                <c:pt idx="12140">
                  <c:v>45.718699999999998</c:v>
                </c:pt>
                <c:pt idx="12141">
                  <c:v>45.718699999999998</c:v>
                </c:pt>
                <c:pt idx="12142">
                  <c:v>45.718699999999998</c:v>
                </c:pt>
                <c:pt idx="12143">
                  <c:v>45.718699999999998</c:v>
                </c:pt>
                <c:pt idx="12144">
                  <c:v>45.718699999999998</c:v>
                </c:pt>
                <c:pt idx="12145">
                  <c:v>45.718699999999998</c:v>
                </c:pt>
                <c:pt idx="12146">
                  <c:v>45.718699999999998</c:v>
                </c:pt>
                <c:pt idx="12147">
                  <c:v>45.718699999999998</c:v>
                </c:pt>
                <c:pt idx="12148">
                  <c:v>45.718699999999998</c:v>
                </c:pt>
                <c:pt idx="12149">
                  <c:v>45.718699999999998</c:v>
                </c:pt>
                <c:pt idx="12150">
                  <c:v>45.718699999999998</c:v>
                </c:pt>
                <c:pt idx="12151">
                  <c:v>45.718699999999998</c:v>
                </c:pt>
                <c:pt idx="12152">
                  <c:v>45.718699999999998</c:v>
                </c:pt>
                <c:pt idx="12153">
                  <c:v>45.718699999999998</c:v>
                </c:pt>
                <c:pt idx="12154">
                  <c:v>45.718699999999998</c:v>
                </c:pt>
                <c:pt idx="12155">
                  <c:v>45.718699999999998</c:v>
                </c:pt>
                <c:pt idx="12156">
                  <c:v>45.718699999999998</c:v>
                </c:pt>
                <c:pt idx="12157">
                  <c:v>45.718699999999998</c:v>
                </c:pt>
                <c:pt idx="12158">
                  <c:v>45.718699999999998</c:v>
                </c:pt>
                <c:pt idx="12159">
                  <c:v>45.718699999999998</c:v>
                </c:pt>
                <c:pt idx="12160">
                  <c:v>45.718699999999998</c:v>
                </c:pt>
                <c:pt idx="12161">
                  <c:v>45.718699999999998</c:v>
                </c:pt>
                <c:pt idx="12162">
                  <c:v>45.718699999999998</c:v>
                </c:pt>
                <c:pt idx="12163">
                  <c:v>45.718699999999998</c:v>
                </c:pt>
                <c:pt idx="12164">
                  <c:v>45.718699999999998</c:v>
                </c:pt>
                <c:pt idx="12165">
                  <c:v>45.718699999999998</c:v>
                </c:pt>
                <c:pt idx="12166">
                  <c:v>45.718699999999998</c:v>
                </c:pt>
                <c:pt idx="12167">
                  <c:v>45.718699999999998</c:v>
                </c:pt>
                <c:pt idx="12168">
                  <c:v>45.718699999999998</c:v>
                </c:pt>
                <c:pt idx="12169">
                  <c:v>45.718699999999998</c:v>
                </c:pt>
                <c:pt idx="12170">
                  <c:v>45.718699999999998</c:v>
                </c:pt>
                <c:pt idx="12171">
                  <c:v>45.718699999999998</c:v>
                </c:pt>
                <c:pt idx="12172">
                  <c:v>45.718699999999998</c:v>
                </c:pt>
                <c:pt idx="12173">
                  <c:v>45.718699999999998</c:v>
                </c:pt>
                <c:pt idx="12174">
                  <c:v>45.7288</c:v>
                </c:pt>
                <c:pt idx="12175">
                  <c:v>45.7288</c:v>
                </c:pt>
                <c:pt idx="12176">
                  <c:v>45.7288</c:v>
                </c:pt>
                <c:pt idx="12177">
                  <c:v>45.7288</c:v>
                </c:pt>
                <c:pt idx="12178">
                  <c:v>45.7288</c:v>
                </c:pt>
                <c:pt idx="12179">
                  <c:v>45.7288</c:v>
                </c:pt>
                <c:pt idx="12180">
                  <c:v>45.7288</c:v>
                </c:pt>
                <c:pt idx="12181">
                  <c:v>45.7288</c:v>
                </c:pt>
                <c:pt idx="12182">
                  <c:v>45.7288</c:v>
                </c:pt>
                <c:pt idx="12183">
                  <c:v>45.7179</c:v>
                </c:pt>
                <c:pt idx="12184">
                  <c:v>45.7179</c:v>
                </c:pt>
                <c:pt idx="12185">
                  <c:v>45.7179</c:v>
                </c:pt>
                <c:pt idx="12186">
                  <c:v>45.7179</c:v>
                </c:pt>
                <c:pt idx="12187">
                  <c:v>45.7179</c:v>
                </c:pt>
                <c:pt idx="12188">
                  <c:v>45.689800000000012</c:v>
                </c:pt>
                <c:pt idx="12189">
                  <c:v>45.689800000000012</c:v>
                </c:pt>
                <c:pt idx="12190">
                  <c:v>45.689800000000012</c:v>
                </c:pt>
                <c:pt idx="12191">
                  <c:v>45.689800000000012</c:v>
                </c:pt>
                <c:pt idx="12192">
                  <c:v>45.668900000000001</c:v>
                </c:pt>
                <c:pt idx="12193">
                  <c:v>45.668900000000001</c:v>
                </c:pt>
                <c:pt idx="12194">
                  <c:v>45.668900000000001</c:v>
                </c:pt>
                <c:pt idx="12195">
                  <c:v>45.668900000000001</c:v>
                </c:pt>
                <c:pt idx="12196">
                  <c:v>45.668900000000001</c:v>
                </c:pt>
                <c:pt idx="12197">
                  <c:v>45.655700000000003</c:v>
                </c:pt>
                <c:pt idx="12198">
                  <c:v>45.655700000000003</c:v>
                </c:pt>
                <c:pt idx="12199">
                  <c:v>45.655700000000003</c:v>
                </c:pt>
                <c:pt idx="12200">
                  <c:v>45.655700000000003</c:v>
                </c:pt>
                <c:pt idx="12201">
                  <c:v>45.655700000000003</c:v>
                </c:pt>
                <c:pt idx="12202">
                  <c:v>45.630699999999997</c:v>
                </c:pt>
                <c:pt idx="12203">
                  <c:v>45.630699999999997</c:v>
                </c:pt>
                <c:pt idx="12204">
                  <c:v>45.630699999999997</c:v>
                </c:pt>
                <c:pt idx="12205">
                  <c:v>45.630699999999997</c:v>
                </c:pt>
                <c:pt idx="12206">
                  <c:v>45.630699999999997</c:v>
                </c:pt>
                <c:pt idx="12207">
                  <c:v>45.606900000000003</c:v>
                </c:pt>
                <c:pt idx="12208">
                  <c:v>45.606900000000003</c:v>
                </c:pt>
                <c:pt idx="12209">
                  <c:v>45.606900000000003</c:v>
                </c:pt>
                <c:pt idx="12210">
                  <c:v>45.606900000000003</c:v>
                </c:pt>
                <c:pt idx="12211">
                  <c:v>45.594999999999999</c:v>
                </c:pt>
                <c:pt idx="12212">
                  <c:v>45.594999999999999</c:v>
                </c:pt>
                <c:pt idx="12213">
                  <c:v>45.594999999999999</c:v>
                </c:pt>
                <c:pt idx="12214">
                  <c:v>45.594999999999999</c:v>
                </c:pt>
                <c:pt idx="12215">
                  <c:v>45.594999999999999</c:v>
                </c:pt>
                <c:pt idx="12216">
                  <c:v>45.572499999999998</c:v>
                </c:pt>
                <c:pt idx="12217">
                  <c:v>45.572499999999998</c:v>
                </c:pt>
                <c:pt idx="12218">
                  <c:v>45.572499999999998</c:v>
                </c:pt>
                <c:pt idx="12219">
                  <c:v>45.572499999999998</c:v>
                </c:pt>
                <c:pt idx="12220">
                  <c:v>45.572499999999998</c:v>
                </c:pt>
                <c:pt idx="12221">
                  <c:v>45.561800000000012</c:v>
                </c:pt>
                <c:pt idx="12222">
                  <c:v>45.561800000000012</c:v>
                </c:pt>
                <c:pt idx="12223">
                  <c:v>45.561800000000012</c:v>
                </c:pt>
                <c:pt idx="12224">
                  <c:v>45.561800000000012</c:v>
                </c:pt>
                <c:pt idx="12225">
                  <c:v>45.561800000000012</c:v>
                </c:pt>
                <c:pt idx="12226">
                  <c:v>45.538600000000002</c:v>
                </c:pt>
                <c:pt idx="12227">
                  <c:v>45.538600000000002</c:v>
                </c:pt>
                <c:pt idx="12228">
                  <c:v>45.538600000000002</c:v>
                </c:pt>
                <c:pt idx="12229">
                  <c:v>45.538600000000002</c:v>
                </c:pt>
                <c:pt idx="12230">
                  <c:v>45.527099999999997</c:v>
                </c:pt>
                <c:pt idx="12231">
                  <c:v>45.527099999999997</c:v>
                </c:pt>
                <c:pt idx="12232">
                  <c:v>45.527099999999997</c:v>
                </c:pt>
                <c:pt idx="12233">
                  <c:v>45.527099999999997</c:v>
                </c:pt>
                <c:pt idx="12234">
                  <c:v>45.527099999999997</c:v>
                </c:pt>
                <c:pt idx="12235">
                  <c:v>45.515700000000002</c:v>
                </c:pt>
                <c:pt idx="12236">
                  <c:v>45.515700000000002</c:v>
                </c:pt>
                <c:pt idx="12237">
                  <c:v>45.515700000000002</c:v>
                </c:pt>
                <c:pt idx="12238">
                  <c:v>45.515700000000002</c:v>
                </c:pt>
                <c:pt idx="12239">
                  <c:v>45.515700000000002</c:v>
                </c:pt>
                <c:pt idx="12240">
                  <c:v>45.492100000000001</c:v>
                </c:pt>
                <c:pt idx="12241">
                  <c:v>45.492100000000001</c:v>
                </c:pt>
                <c:pt idx="12242">
                  <c:v>45.492100000000001</c:v>
                </c:pt>
                <c:pt idx="12243">
                  <c:v>45.492100000000001</c:v>
                </c:pt>
                <c:pt idx="12244">
                  <c:v>45.4818</c:v>
                </c:pt>
                <c:pt idx="12245">
                  <c:v>45.4818</c:v>
                </c:pt>
                <c:pt idx="12246">
                  <c:v>45.4818</c:v>
                </c:pt>
                <c:pt idx="12247">
                  <c:v>45.4818</c:v>
                </c:pt>
                <c:pt idx="12248">
                  <c:v>45.4818</c:v>
                </c:pt>
                <c:pt idx="12249">
                  <c:v>45.4694</c:v>
                </c:pt>
                <c:pt idx="12250">
                  <c:v>45.4694</c:v>
                </c:pt>
                <c:pt idx="12251">
                  <c:v>45.4694</c:v>
                </c:pt>
                <c:pt idx="12252">
                  <c:v>45.4694</c:v>
                </c:pt>
                <c:pt idx="12253">
                  <c:v>45.4694</c:v>
                </c:pt>
                <c:pt idx="12254">
                  <c:v>45.458300000000001</c:v>
                </c:pt>
                <c:pt idx="12255">
                  <c:v>45.458300000000001</c:v>
                </c:pt>
                <c:pt idx="12256">
                  <c:v>45.458300000000001</c:v>
                </c:pt>
                <c:pt idx="12257">
                  <c:v>45.458300000000001</c:v>
                </c:pt>
                <c:pt idx="12258">
                  <c:v>45.458300000000001</c:v>
                </c:pt>
                <c:pt idx="12259">
                  <c:v>45.4482</c:v>
                </c:pt>
                <c:pt idx="12260">
                  <c:v>45.4482</c:v>
                </c:pt>
                <c:pt idx="12261">
                  <c:v>45.4482</c:v>
                </c:pt>
                <c:pt idx="12262">
                  <c:v>45.4482</c:v>
                </c:pt>
                <c:pt idx="12263">
                  <c:v>45.435200000000002</c:v>
                </c:pt>
                <c:pt idx="12264">
                  <c:v>45.435200000000002</c:v>
                </c:pt>
                <c:pt idx="12265">
                  <c:v>45.435200000000002</c:v>
                </c:pt>
                <c:pt idx="12266">
                  <c:v>45.435200000000002</c:v>
                </c:pt>
                <c:pt idx="12267">
                  <c:v>45.435200000000002</c:v>
                </c:pt>
                <c:pt idx="12268">
                  <c:v>45.424500000000002</c:v>
                </c:pt>
                <c:pt idx="12269">
                  <c:v>45.424500000000002</c:v>
                </c:pt>
                <c:pt idx="12270">
                  <c:v>45.424500000000002</c:v>
                </c:pt>
                <c:pt idx="12271">
                  <c:v>45.424500000000002</c:v>
                </c:pt>
                <c:pt idx="12272">
                  <c:v>45.424500000000002</c:v>
                </c:pt>
                <c:pt idx="12273">
                  <c:v>45.424500000000002</c:v>
                </c:pt>
                <c:pt idx="12274">
                  <c:v>45.424500000000002</c:v>
                </c:pt>
                <c:pt idx="12275">
                  <c:v>45.424500000000002</c:v>
                </c:pt>
                <c:pt idx="12276">
                  <c:v>45.424500000000002</c:v>
                </c:pt>
                <c:pt idx="12277">
                  <c:v>45.424500000000002</c:v>
                </c:pt>
                <c:pt idx="12278">
                  <c:v>45.424500000000002</c:v>
                </c:pt>
                <c:pt idx="12279">
                  <c:v>45.424500000000002</c:v>
                </c:pt>
                <c:pt idx="12280">
                  <c:v>45.424500000000002</c:v>
                </c:pt>
                <c:pt idx="12281">
                  <c:v>45.424500000000002</c:v>
                </c:pt>
                <c:pt idx="12282">
                  <c:v>45.436100000000003</c:v>
                </c:pt>
                <c:pt idx="12283">
                  <c:v>45.436100000000003</c:v>
                </c:pt>
                <c:pt idx="12284">
                  <c:v>45.436100000000003</c:v>
                </c:pt>
                <c:pt idx="12285">
                  <c:v>45.436100000000003</c:v>
                </c:pt>
                <c:pt idx="12286">
                  <c:v>45.436100000000003</c:v>
                </c:pt>
                <c:pt idx="12287">
                  <c:v>45.447000000000003</c:v>
                </c:pt>
                <c:pt idx="12288">
                  <c:v>45.447000000000003</c:v>
                </c:pt>
                <c:pt idx="12289">
                  <c:v>45.447000000000003</c:v>
                </c:pt>
                <c:pt idx="12290">
                  <c:v>45.447000000000003</c:v>
                </c:pt>
                <c:pt idx="12291">
                  <c:v>45.447000000000003</c:v>
                </c:pt>
                <c:pt idx="12292">
                  <c:v>45.459400000000002</c:v>
                </c:pt>
                <c:pt idx="12293">
                  <c:v>45.459400000000002</c:v>
                </c:pt>
                <c:pt idx="12294">
                  <c:v>45.459400000000002</c:v>
                </c:pt>
                <c:pt idx="12295">
                  <c:v>45.459400000000002</c:v>
                </c:pt>
                <c:pt idx="12296">
                  <c:v>45.470500000000001</c:v>
                </c:pt>
                <c:pt idx="12297">
                  <c:v>45.470500000000001</c:v>
                </c:pt>
                <c:pt idx="12298">
                  <c:v>45.470500000000001</c:v>
                </c:pt>
                <c:pt idx="12299">
                  <c:v>45.470500000000001</c:v>
                </c:pt>
                <c:pt idx="12300">
                  <c:v>45.470500000000001</c:v>
                </c:pt>
                <c:pt idx="12301">
                  <c:v>45.482700000000001</c:v>
                </c:pt>
                <c:pt idx="12302">
                  <c:v>45.482700000000001</c:v>
                </c:pt>
                <c:pt idx="12303">
                  <c:v>45.482700000000001</c:v>
                </c:pt>
                <c:pt idx="12304">
                  <c:v>45.482700000000001</c:v>
                </c:pt>
                <c:pt idx="12305">
                  <c:v>45.482700000000001</c:v>
                </c:pt>
                <c:pt idx="12306">
                  <c:v>45.493400000000001</c:v>
                </c:pt>
                <c:pt idx="12307">
                  <c:v>45.493400000000001</c:v>
                </c:pt>
                <c:pt idx="12308">
                  <c:v>45.493400000000001</c:v>
                </c:pt>
                <c:pt idx="12309">
                  <c:v>45.493400000000001</c:v>
                </c:pt>
                <c:pt idx="12310">
                  <c:v>45.493400000000001</c:v>
                </c:pt>
                <c:pt idx="12311">
                  <c:v>45.505400000000002</c:v>
                </c:pt>
                <c:pt idx="12312">
                  <c:v>45.505400000000002</c:v>
                </c:pt>
                <c:pt idx="12313">
                  <c:v>45.505400000000002</c:v>
                </c:pt>
                <c:pt idx="12314">
                  <c:v>45.505400000000002</c:v>
                </c:pt>
                <c:pt idx="12315">
                  <c:v>45.516100000000002</c:v>
                </c:pt>
                <c:pt idx="12316">
                  <c:v>45.516100000000002</c:v>
                </c:pt>
                <c:pt idx="12317">
                  <c:v>45.516100000000002</c:v>
                </c:pt>
                <c:pt idx="12318">
                  <c:v>45.516100000000002</c:v>
                </c:pt>
                <c:pt idx="12319">
                  <c:v>45.516100000000002</c:v>
                </c:pt>
                <c:pt idx="12320">
                  <c:v>45.516100000000002</c:v>
                </c:pt>
                <c:pt idx="12321">
                  <c:v>45.516100000000002</c:v>
                </c:pt>
                <c:pt idx="12322">
                  <c:v>45.516100000000002</c:v>
                </c:pt>
                <c:pt idx="12323">
                  <c:v>45.516100000000002</c:v>
                </c:pt>
                <c:pt idx="12324">
                  <c:v>45.516100000000002</c:v>
                </c:pt>
                <c:pt idx="12325">
                  <c:v>45.527099999999997</c:v>
                </c:pt>
                <c:pt idx="12326">
                  <c:v>45.527099999999997</c:v>
                </c:pt>
                <c:pt idx="12327">
                  <c:v>45.527099999999997</c:v>
                </c:pt>
                <c:pt idx="12328">
                  <c:v>45.527099999999997</c:v>
                </c:pt>
                <c:pt idx="12329">
                  <c:v>45.527099999999997</c:v>
                </c:pt>
                <c:pt idx="12330">
                  <c:v>45.527099999999997</c:v>
                </c:pt>
                <c:pt idx="12331">
                  <c:v>45.527099999999997</c:v>
                </c:pt>
                <c:pt idx="12332">
                  <c:v>45.527099999999997</c:v>
                </c:pt>
                <c:pt idx="12333">
                  <c:v>45.527099999999997</c:v>
                </c:pt>
                <c:pt idx="12334">
                  <c:v>45.537300000000002</c:v>
                </c:pt>
                <c:pt idx="12335">
                  <c:v>45.537300000000002</c:v>
                </c:pt>
                <c:pt idx="12336">
                  <c:v>45.537300000000002</c:v>
                </c:pt>
                <c:pt idx="12337">
                  <c:v>45.537300000000002</c:v>
                </c:pt>
                <c:pt idx="12338">
                  <c:v>45.537300000000002</c:v>
                </c:pt>
                <c:pt idx="12339">
                  <c:v>45.547499999999999</c:v>
                </c:pt>
                <c:pt idx="12340">
                  <c:v>45.547499999999999</c:v>
                </c:pt>
                <c:pt idx="12341">
                  <c:v>45.547499999999999</c:v>
                </c:pt>
                <c:pt idx="12342">
                  <c:v>45.547499999999999</c:v>
                </c:pt>
                <c:pt idx="12343">
                  <c:v>45.547499999999999</c:v>
                </c:pt>
                <c:pt idx="12344">
                  <c:v>45.547499999999999</c:v>
                </c:pt>
                <c:pt idx="12345">
                  <c:v>45.547499999999999</c:v>
                </c:pt>
                <c:pt idx="12346">
                  <c:v>45.547499999999999</c:v>
                </c:pt>
                <c:pt idx="12347">
                  <c:v>45.547499999999999</c:v>
                </c:pt>
                <c:pt idx="12348">
                  <c:v>45.547499999999999</c:v>
                </c:pt>
                <c:pt idx="12349">
                  <c:v>45.558600000000013</c:v>
                </c:pt>
                <c:pt idx="12350">
                  <c:v>45.558600000000013</c:v>
                </c:pt>
                <c:pt idx="12351">
                  <c:v>45.558600000000013</c:v>
                </c:pt>
                <c:pt idx="12352">
                  <c:v>45.558600000000013</c:v>
                </c:pt>
                <c:pt idx="12353">
                  <c:v>45.558600000000013</c:v>
                </c:pt>
                <c:pt idx="12354">
                  <c:v>45.558600000000013</c:v>
                </c:pt>
                <c:pt idx="12355">
                  <c:v>45.558600000000013</c:v>
                </c:pt>
                <c:pt idx="12356">
                  <c:v>45.558600000000013</c:v>
                </c:pt>
                <c:pt idx="12357">
                  <c:v>45.558600000000013</c:v>
                </c:pt>
                <c:pt idx="12358">
                  <c:v>45.5687</c:v>
                </c:pt>
                <c:pt idx="12359">
                  <c:v>45.5687</c:v>
                </c:pt>
                <c:pt idx="12360">
                  <c:v>45.5687</c:v>
                </c:pt>
                <c:pt idx="12361">
                  <c:v>45.5687</c:v>
                </c:pt>
                <c:pt idx="12362">
                  <c:v>45.5687</c:v>
                </c:pt>
                <c:pt idx="12363">
                  <c:v>45.5687</c:v>
                </c:pt>
                <c:pt idx="12364">
                  <c:v>45.5687</c:v>
                </c:pt>
                <c:pt idx="12365">
                  <c:v>45.5687</c:v>
                </c:pt>
                <c:pt idx="12366">
                  <c:v>45.5687</c:v>
                </c:pt>
                <c:pt idx="12367">
                  <c:v>45.5687</c:v>
                </c:pt>
                <c:pt idx="12368">
                  <c:v>45.5687</c:v>
                </c:pt>
                <c:pt idx="12369">
                  <c:v>45.5687</c:v>
                </c:pt>
                <c:pt idx="12370">
                  <c:v>45.5687</c:v>
                </c:pt>
                <c:pt idx="12371">
                  <c:v>45.5687</c:v>
                </c:pt>
                <c:pt idx="12372">
                  <c:v>45.579300000000003</c:v>
                </c:pt>
                <c:pt idx="12373">
                  <c:v>45.579300000000003</c:v>
                </c:pt>
                <c:pt idx="12374">
                  <c:v>45.579300000000003</c:v>
                </c:pt>
                <c:pt idx="12375">
                  <c:v>45.579300000000003</c:v>
                </c:pt>
                <c:pt idx="12376">
                  <c:v>45.579300000000003</c:v>
                </c:pt>
                <c:pt idx="12377">
                  <c:v>45.579300000000003</c:v>
                </c:pt>
                <c:pt idx="12378">
                  <c:v>45.579300000000003</c:v>
                </c:pt>
                <c:pt idx="12379">
                  <c:v>45.579300000000003</c:v>
                </c:pt>
                <c:pt idx="12380">
                  <c:v>45.579300000000003</c:v>
                </c:pt>
                <c:pt idx="12381">
                  <c:v>45.579300000000003</c:v>
                </c:pt>
                <c:pt idx="12382">
                  <c:v>45.579300000000003</c:v>
                </c:pt>
                <c:pt idx="12383">
                  <c:v>45.579300000000003</c:v>
                </c:pt>
                <c:pt idx="12384">
                  <c:v>45.579300000000003</c:v>
                </c:pt>
                <c:pt idx="12385">
                  <c:v>45.579300000000003</c:v>
                </c:pt>
                <c:pt idx="12386">
                  <c:v>45.579300000000003</c:v>
                </c:pt>
                <c:pt idx="12387">
                  <c:v>45.579300000000003</c:v>
                </c:pt>
                <c:pt idx="12388">
                  <c:v>45.579300000000003</c:v>
                </c:pt>
                <c:pt idx="12389">
                  <c:v>45.579300000000003</c:v>
                </c:pt>
                <c:pt idx="12390">
                  <c:v>45.579300000000003</c:v>
                </c:pt>
                <c:pt idx="12391">
                  <c:v>45.589500000000001</c:v>
                </c:pt>
                <c:pt idx="12392">
                  <c:v>45.589500000000001</c:v>
                </c:pt>
                <c:pt idx="12393">
                  <c:v>45.589500000000001</c:v>
                </c:pt>
                <c:pt idx="12394">
                  <c:v>45.589500000000001</c:v>
                </c:pt>
                <c:pt idx="12395">
                  <c:v>45.589500000000001</c:v>
                </c:pt>
                <c:pt idx="12396">
                  <c:v>45.589500000000001</c:v>
                </c:pt>
                <c:pt idx="12397">
                  <c:v>45.589500000000001</c:v>
                </c:pt>
                <c:pt idx="12398">
                  <c:v>45.589500000000001</c:v>
                </c:pt>
                <c:pt idx="12399">
                  <c:v>45.589500000000001</c:v>
                </c:pt>
                <c:pt idx="12400">
                  <c:v>45.589500000000001</c:v>
                </c:pt>
                <c:pt idx="12401">
                  <c:v>45.589500000000001</c:v>
                </c:pt>
                <c:pt idx="12402">
                  <c:v>45.589500000000001</c:v>
                </c:pt>
                <c:pt idx="12403">
                  <c:v>45.589500000000001</c:v>
                </c:pt>
                <c:pt idx="12404">
                  <c:v>45.589500000000001</c:v>
                </c:pt>
                <c:pt idx="12405">
                  <c:v>45.599600000000002</c:v>
                </c:pt>
                <c:pt idx="12406">
                  <c:v>45.599600000000002</c:v>
                </c:pt>
                <c:pt idx="12407">
                  <c:v>45.599600000000002</c:v>
                </c:pt>
                <c:pt idx="12408">
                  <c:v>45.599600000000002</c:v>
                </c:pt>
                <c:pt idx="12409">
                  <c:v>45.599600000000002</c:v>
                </c:pt>
                <c:pt idx="12410">
                  <c:v>45.599600000000002</c:v>
                </c:pt>
                <c:pt idx="12411">
                  <c:v>45.599600000000002</c:v>
                </c:pt>
                <c:pt idx="12412">
                  <c:v>45.599600000000002</c:v>
                </c:pt>
                <c:pt idx="12413">
                  <c:v>45.599600000000002</c:v>
                </c:pt>
                <c:pt idx="12414">
                  <c:v>45.599600000000002</c:v>
                </c:pt>
                <c:pt idx="12415">
                  <c:v>45.599600000000002</c:v>
                </c:pt>
                <c:pt idx="12416">
                  <c:v>45.599600000000002</c:v>
                </c:pt>
                <c:pt idx="12417">
                  <c:v>45.599600000000002</c:v>
                </c:pt>
                <c:pt idx="12418">
                  <c:v>45.599600000000002</c:v>
                </c:pt>
                <c:pt idx="12419">
                  <c:v>45.599600000000002</c:v>
                </c:pt>
                <c:pt idx="12420">
                  <c:v>45.599600000000002</c:v>
                </c:pt>
                <c:pt idx="12421">
                  <c:v>45.599600000000002</c:v>
                </c:pt>
                <c:pt idx="12422">
                  <c:v>45.599600000000002</c:v>
                </c:pt>
                <c:pt idx="12423">
                  <c:v>45.599600000000002</c:v>
                </c:pt>
                <c:pt idx="12424">
                  <c:v>45.61</c:v>
                </c:pt>
                <c:pt idx="12425">
                  <c:v>45.61</c:v>
                </c:pt>
                <c:pt idx="12426">
                  <c:v>45.61</c:v>
                </c:pt>
                <c:pt idx="12427">
                  <c:v>45.61</c:v>
                </c:pt>
                <c:pt idx="12428">
                  <c:v>45.61</c:v>
                </c:pt>
                <c:pt idx="12429">
                  <c:v>45.61</c:v>
                </c:pt>
                <c:pt idx="12430">
                  <c:v>45.61</c:v>
                </c:pt>
                <c:pt idx="12431">
                  <c:v>45.61</c:v>
                </c:pt>
                <c:pt idx="12432">
                  <c:v>45.61</c:v>
                </c:pt>
                <c:pt idx="12433">
                  <c:v>45.61</c:v>
                </c:pt>
                <c:pt idx="12434">
                  <c:v>45.61</c:v>
                </c:pt>
                <c:pt idx="12435">
                  <c:v>45.61</c:v>
                </c:pt>
                <c:pt idx="12436">
                  <c:v>45.61</c:v>
                </c:pt>
                <c:pt idx="12437">
                  <c:v>45.61</c:v>
                </c:pt>
                <c:pt idx="12438">
                  <c:v>45.61</c:v>
                </c:pt>
                <c:pt idx="12439">
                  <c:v>45.61</c:v>
                </c:pt>
                <c:pt idx="12440">
                  <c:v>45.61</c:v>
                </c:pt>
                <c:pt idx="12441">
                  <c:v>45.61</c:v>
                </c:pt>
                <c:pt idx="12442">
                  <c:v>45.61</c:v>
                </c:pt>
                <c:pt idx="12443">
                  <c:v>45.620200000000011</c:v>
                </c:pt>
                <c:pt idx="12444">
                  <c:v>45.620200000000011</c:v>
                </c:pt>
                <c:pt idx="12445">
                  <c:v>45.620200000000011</c:v>
                </c:pt>
                <c:pt idx="12446">
                  <c:v>45.620200000000011</c:v>
                </c:pt>
                <c:pt idx="12447">
                  <c:v>45.620200000000011</c:v>
                </c:pt>
                <c:pt idx="12448">
                  <c:v>45.620200000000011</c:v>
                </c:pt>
                <c:pt idx="12449">
                  <c:v>45.620200000000011</c:v>
                </c:pt>
                <c:pt idx="12450">
                  <c:v>45.620200000000011</c:v>
                </c:pt>
                <c:pt idx="12451">
                  <c:v>45.620200000000011</c:v>
                </c:pt>
                <c:pt idx="12452">
                  <c:v>45.620200000000011</c:v>
                </c:pt>
                <c:pt idx="12453">
                  <c:v>45.620200000000011</c:v>
                </c:pt>
                <c:pt idx="12454">
                  <c:v>45.620200000000011</c:v>
                </c:pt>
                <c:pt idx="12455">
                  <c:v>45.620200000000011</c:v>
                </c:pt>
                <c:pt idx="12456">
                  <c:v>45.620200000000011</c:v>
                </c:pt>
                <c:pt idx="12457">
                  <c:v>45.620200000000011</c:v>
                </c:pt>
                <c:pt idx="12458">
                  <c:v>45.620200000000011</c:v>
                </c:pt>
                <c:pt idx="12459">
                  <c:v>45.620200000000011</c:v>
                </c:pt>
                <c:pt idx="12460">
                  <c:v>45.620200000000011</c:v>
                </c:pt>
                <c:pt idx="12461">
                  <c:v>45.620200000000011</c:v>
                </c:pt>
                <c:pt idx="12462">
                  <c:v>45.620200000000011</c:v>
                </c:pt>
                <c:pt idx="12463">
                  <c:v>45.620200000000011</c:v>
                </c:pt>
                <c:pt idx="12464">
                  <c:v>45.620200000000011</c:v>
                </c:pt>
                <c:pt idx="12465">
                  <c:v>45.620200000000011</c:v>
                </c:pt>
                <c:pt idx="12466">
                  <c:v>45.620200000000011</c:v>
                </c:pt>
                <c:pt idx="12467">
                  <c:v>45.620200000000011</c:v>
                </c:pt>
                <c:pt idx="12468">
                  <c:v>45.620200000000011</c:v>
                </c:pt>
                <c:pt idx="12469">
                  <c:v>45.620200000000011</c:v>
                </c:pt>
                <c:pt idx="12470">
                  <c:v>45.620200000000011</c:v>
                </c:pt>
                <c:pt idx="12471">
                  <c:v>45.620200000000011</c:v>
                </c:pt>
                <c:pt idx="12472">
                  <c:v>45.630600000000001</c:v>
                </c:pt>
                <c:pt idx="12473">
                  <c:v>45.630600000000001</c:v>
                </c:pt>
                <c:pt idx="12474">
                  <c:v>45.630600000000001</c:v>
                </c:pt>
                <c:pt idx="12475">
                  <c:v>45.630600000000001</c:v>
                </c:pt>
                <c:pt idx="12476">
                  <c:v>45.630600000000001</c:v>
                </c:pt>
                <c:pt idx="12477">
                  <c:v>45.630600000000001</c:v>
                </c:pt>
                <c:pt idx="12478">
                  <c:v>45.630600000000001</c:v>
                </c:pt>
                <c:pt idx="12479">
                  <c:v>45.630600000000001</c:v>
                </c:pt>
                <c:pt idx="12480">
                  <c:v>45.630600000000001</c:v>
                </c:pt>
                <c:pt idx="12481">
                  <c:v>45.630600000000001</c:v>
                </c:pt>
                <c:pt idx="12482">
                  <c:v>45.630600000000001</c:v>
                </c:pt>
                <c:pt idx="12483">
                  <c:v>45.630600000000001</c:v>
                </c:pt>
                <c:pt idx="12484">
                  <c:v>45.630600000000001</c:v>
                </c:pt>
                <c:pt idx="12485">
                  <c:v>45.630600000000001</c:v>
                </c:pt>
                <c:pt idx="12486">
                  <c:v>45.630600000000001</c:v>
                </c:pt>
                <c:pt idx="12487">
                  <c:v>45.630600000000001</c:v>
                </c:pt>
                <c:pt idx="12488">
                  <c:v>45.630600000000001</c:v>
                </c:pt>
                <c:pt idx="12489">
                  <c:v>45.630600000000001</c:v>
                </c:pt>
                <c:pt idx="12490">
                  <c:v>45.630600000000001</c:v>
                </c:pt>
                <c:pt idx="12491">
                  <c:v>45.630600000000001</c:v>
                </c:pt>
                <c:pt idx="12492">
                  <c:v>45.630600000000001</c:v>
                </c:pt>
                <c:pt idx="12493">
                  <c:v>45.630600000000001</c:v>
                </c:pt>
                <c:pt idx="12494">
                  <c:v>45.630600000000001</c:v>
                </c:pt>
                <c:pt idx="12495">
                  <c:v>45.630600000000001</c:v>
                </c:pt>
                <c:pt idx="12496">
                  <c:v>45.630600000000001</c:v>
                </c:pt>
                <c:pt idx="12497">
                  <c:v>45.630600000000001</c:v>
                </c:pt>
                <c:pt idx="12498">
                  <c:v>45.630600000000001</c:v>
                </c:pt>
                <c:pt idx="12499">
                  <c:v>45.630600000000001</c:v>
                </c:pt>
                <c:pt idx="12500">
                  <c:v>45.630600000000001</c:v>
                </c:pt>
                <c:pt idx="12501">
                  <c:v>45.630600000000001</c:v>
                </c:pt>
                <c:pt idx="12502">
                  <c:v>45.630600000000001</c:v>
                </c:pt>
                <c:pt idx="12503">
                  <c:v>45.630600000000001</c:v>
                </c:pt>
                <c:pt idx="12504">
                  <c:v>45.630600000000001</c:v>
                </c:pt>
                <c:pt idx="12505">
                  <c:v>45.630600000000001</c:v>
                </c:pt>
                <c:pt idx="12506">
                  <c:v>45.630600000000001</c:v>
                </c:pt>
                <c:pt idx="12507">
                  <c:v>45.630600000000001</c:v>
                </c:pt>
                <c:pt idx="12508">
                  <c:v>45.630600000000001</c:v>
                </c:pt>
                <c:pt idx="12509">
                  <c:v>45.640800000000013</c:v>
                </c:pt>
                <c:pt idx="12510">
                  <c:v>45.640800000000013</c:v>
                </c:pt>
                <c:pt idx="12511">
                  <c:v>45.640800000000013</c:v>
                </c:pt>
                <c:pt idx="12512">
                  <c:v>45.640800000000013</c:v>
                </c:pt>
                <c:pt idx="12513">
                  <c:v>45.640800000000013</c:v>
                </c:pt>
                <c:pt idx="12514">
                  <c:v>45.640800000000013</c:v>
                </c:pt>
                <c:pt idx="12515">
                  <c:v>45.640800000000013</c:v>
                </c:pt>
                <c:pt idx="12516">
                  <c:v>45.640800000000013</c:v>
                </c:pt>
                <c:pt idx="12517">
                  <c:v>45.640800000000013</c:v>
                </c:pt>
                <c:pt idx="12518">
                  <c:v>45.640800000000013</c:v>
                </c:pt>
                <c:pt idx="12519">
                  <c:v>45.640800000000013</c:v>
                </c:pt>
                <c:pt idx="12520">
                  <c:v>45.640800000000013</c:v>
                </c:pt>
                <c:pt idx="12521">
                  <c:v>45.640800000000013</c:v>
                </c:pt>
                <c:pt idx="12522">
                  <c:v>45.640800000000013</c:v>
                </c:pt>
                <c:pt idx="12523">
                  <c:v>45.640800000000013</c:v>
                </c:pt>
                <c:pt idx="12524">
                  <c:v>45.640800000000013</c:v>
                </c:pt>
                <c:pt idx="12525">
                  <c:v>45.640800000000013</c:v>
                </c:pt>
                <c:pt idx="12526">
                  <c:v>45.640800000000013</c:v>
                </c:pt>
                <c:pt idx="12527">
                  <c:v>45.640800000000013</c:v>
                </c:pt>
                <c:pt idx="12528">
                  <c:v>45.640800000000013</c:v>
                </c:pt>
                <c:pt idx="12529">
                  <c:v>45.640800000000013</c:v>
                </c:pt>
                <c:pt idx="12530">
                  <c:v>45.640800000000013</c:v>
                </c:pt>
                <c:pt idx="12531">
                  <c:v>45.640800000000013</c:v>
                </c:pt>
                <c:pt idx="12532">
                  <c:v>45.640800000000013</c:v>
                </c:pt>
                <c:pt idx="12533">
                  <c:v>45.640800000000013</c:v>
                </c:pt>
                <c:pt idx="12534">
                  <c:v>45.640800000000013</c:v>
                </c:pt>
                <c:pt idx="12535">
                  <c:v>45.640800000000013</c:v>
                </c:pt>
                <c:pt idx="12536">
                  <c:v>45.640800000000013</c:v>
                </c:pt>
                <c:pt idx="12537">
                  <c:v>45.640800000000013</c:v>
                </c:pt>
                <c:pt idx="12538">
                  <c:v>45.640800000000013</c:v>
                </c:pt>
                <c:pt idx="12539">
                  <c:v>45.640800000000013</c:v>
                </c:pt>
                <c:pt idx="12540">
                  <c:v>45.640800000000013</c:v>
                </c:pt>
                <c:pt idx="12541">
                  <c:v>45.640800000000013</c:v>
                </c:pt>
                <c:pt idx="12542">
                  <c:v>45.640800000000013</c:v>
                </c:pt>
                <c:pt idx="12543">
                  <c:v>45.640800000000013</c:v>
                </c:pt>
                <c:pt idx="12544">
                  <c:v>45.640800000000013</c:v>
                </c:pt>
                <c:pt idx="12545">
                  <c:v>45.640800000000013</c:v>
                </c:pt>
                <c:pt idx="12546">
                  <c:v>45.640800000000013</c:v>
                </c:pt>
                <c:pt idx="12547">
                  <c:v>45.640800000000013</c:v>
                </c:pt>
                <c:pt idx="12548">
                  <c:v>45.640800000000013</c:v>
                </c:pt>
                <c:pt idx="12549">
                  <c:v>45.640800000000013</c:v>
                </c:pt>
                <c:pt idx="12550">
                  <c:v>45.640800000000013</c:v>
                </c:pt>
                <c:pt idx="12551">
                  <c:v>45.640800000000013</c:v>
                </c:pt>
                <c:pt idx="12552">
                  <c:v>45.640800000000013</c:v>
                </c:pt>
                <c:pt idx="12553">
                  <c:v>45.640800000000013</c:v>
                </c:pt>
                <c:pt idx="12554">
                  <c:v>45.640800000000013</c:v>
                </c:pt>
                <c:pt idx="12555">
                  <c:v>45.640800000000013</c:v>
                </c:pt>
                <c:pt idx="12556">
                  <c:v>45.640800000000013</c:v>
                </c:pt>
                <c:pt idx="12557">
                  <c:v>45.6511</c:v>
                </c:pt>
                <c:pt idx="12558">
                  <c:v>45.6511</c:v>
                </c:pt>
                <c:pt idx="12559">
                  <c:v>45.6511</c:v>
                </c:pt>
                <c:pt idx="12560">
                  <c:v>45.6511</c:v>
                </c:pt>
                <c:pt idx="12561">
                  <c:v>45.6511</c:v>
                </c:pt>
                <c:pt idx="12562">
                  <c:v>45.6511</c:v>
                </c:pt>
                <c:pt idx="12563">
                  <c:v>45.6511</c:v>
                </c:pt>
                <c:pt idx="12564">
                  <c:v>45.6511</c:v>
                </c:pt>
                <c:pt idx="12565">
                  <c:v>45.6511</c:v>
                </c:pt>
                <c:pt idx="12566">
                  <c:v>45.6511</c:v>
                </c:pt>
                <c:pt idx="12567">
                  <c:v>45.6511</c:v>
                </c:pt>
                <c:pt idx="12568">
                  <c:v>45.6511</c:v>
                </c:pt>
                <c:pt idx="12569">
                  <c:v>45.6511</c:v>
                </c:pt>
                <c:pt idx="12570">
                  <c:v>45.6511</c:v>
                </c:pt>
                <c:pt idx="12571">
                  <c:v>45.6511</c:v>
                </c:pt>
                <c:pt idx="12572">
                  <c:v>45.6511</c:v>
                </c:pt>
                <c:pt idx="12573">
                  <c:v>45.6511</c:v>
                </c:pt>
                <c:pt idx="12574">
                  <c:v>45.6511</c:v>
                </c:pt>
                <c:pt idx="12575">
                  <c:v>45.6511</c:v>
                </c:pt>
                <c:pt idx="12576">
                  <c:v>45.6511</c:v>
                </c:pt>
                <c:pt idx="12577">
                  <c:v>45.6511</c:v>
                </c:pt>
                <c:pt idx="12578">
                  <c:v>45.6511</c:v>
                </c:pt>
                <c:pt idx="12579">
                  <c:v>45.6511</c:v>
                </c:pt>
                <c:pt idx="12580">
                  <c:v>45.6511</c:v>
                </c:pt>
                <c:pt idx="12581">
                  <c:v>45.6511</c:v>
                </c:pt>
                <c:pt idx="12582">
                  <c:v>45.6511</c:v>
                </c:pt>
                <c:pt idx="12583">
                  <c:v>45.6511</c:v>
                </c:pt>
                <c:pt idx="12584">
                  <c:v>45.6511</c:v>
                </c:pt>
                <c:pt idx="12585">
                  <c:v>45.6511</c:v>
                </c:pt>
                <c:pt idx="12586">
                  <c:v>45.6511</c:v>
                </c:pt>
                <c:pt idx="12587">
                  <c:v>45.6511</c:v>
                </c:pt>
                <c:pt idx="12588">
                  <c:v>45.6511</c:v>
                </c:pt>
                <c:pt idx="12589">
                  <c:v>45.6511</c:v>
                </c:pt>
                <c:pt idx="12590">
                  <c:v>45.6511</c:v>
                </c:pt>
                <c:pt idx="12591">
                  <c:v>45.6511</c:v>
                </c:pt>
                <c:pt idx="12592">
                  <c:v>45.6511</c:v>
                </c:pt>
                <c:pt idx="12593">
                  <c:v>45.6511</c:v>
                </c:pt>
                <c:pt idx="12594">
                  <c:v>45.6511</c:v>
                </c:pt>
                <c:pt idx="12595">
                  <c:v>45.6511</c:v>
                </c:pt>
                <c:pt idx="12596">
                  <c:v>45.6511</c:v>
                </c:pt>
                <c:pt idx="12597">
                  <c:v>45.6511</c:v>
                </c:pt>
                <c:pt idx="12598">
                  <c:v>45.6511</c:v>
                </c:pt>
                <c:pt idx="12599">
                  <c:v>45.6511</c:v>
                </c:pt>
                <c:pt idx="12600">
                  <c:v>45.6511</c:v>
                </c:pt>
                <c:pt idx="12601">
                  <c:v>45.6511</c:v>
                </c:pt>
                <c:pt idx="12602">
                  <c:v>45.6511</c:v>
                </c:pt>
                <c:pt idx="12603">
                  <c:v>45.6511</c:v>
                </c:pt>
                <c:pt idx="12604">
                  <c:v>45.661299999999997</c:v>
                </c:pt>
                <c:pt idx="12605">
                  <c:v>45.661299999999997</c:v>
                </c:pt>
                <c:pt idx="12606">
                  <c:v>45.661299999999997</c:v>
                </c:pt>
                <c:pt idx="12607">
                  <c:v>45.661299999999997</c:v>
                </c:pt>
                <c:pt idx="12608">
                  <c:v>45.661299999999997</c:v>
                </c:pt>
                <c:pt idx="12609">
                  <c:v>45.661299999999997</c:v>
                </c:pt>
                <c:pt idx="12610">
                  <c:v>45.661299999999997</c:v>
                </c:pt>
                <c:pt idx="12611">
                  <c:v>45.661299999999997</c:v>
                </c:pt>
                <c:pt idx="12612">
                  <c:v>45.661299999999997</c:v>
                </c:pt>
                <c:pt idx="12613">
                  <c:v>45.661299999999997</c:v>
                </c:pt>
                <c:pt idx="12614">
                  <c:v>45.661299999999997</c:v>
                </c:pt>
                <c:pt idx="12615">
                  <c:v>45.661299999999997</c:v>
                </c:pt>
                <c:pt idx="12616">
                  <c:v>45.661299999999997</c:v>
                </c:pt>
                <c:pt idx="12617">
                  <c:v>45.661299999999997</c:v>
                </c:pt>
                <c:pt idx="12618">
                  <c:v>45.661299999999997</c:v>
                </c:pt>
                <c:pt idx="12619">
                  <c:v>45.661299999999997</c:v>
                </c:pt>
                <c:pt idx="12620">
                  <c:v>45.661299999999997</c:v>
                </c:pt>
                <c:pt idx="12621">
                  <c:v>45.661299999999997</c:v>
                </c:pt>
                <c:pt idx="12622">
                  <c:v>45.661299999999997</c:v>
                </c:pt>
                <c:pt idx="12623">
                  <c:v>45.661299999999997</c:v>
                </c:pt>
                <c:pt idx="12624">
                  <c:v>45.661299999999997</c:v>
                </c:pt>
                <c:pt idx="12625">
                  <c:v>45.661299999999997</c:v>
                </c:pt>
                <c:pt idx="12626">
                  <c:v>45.661299999999997</c:v>
                </c:pt>
                <c:pt idx="12627">
                  <c:v>45.661299999999997</c:v>
                </c:pt>
                <c:pt idx="12628">
                  <c:v>45.661299999999997</c:v>
                </c:pt>
                <c:pt idx="12629">
                  <c:v>45.661299999999997</c:v>
                </c:pt>
                <c:pt idx="12630">
                  <c:v>45.661299999999997</c:v>
                </c:pt>
                <c:pt idx="12631">
                  <c:v>45.661299999999997</c:v>
                </c:pt>
                <c:pt idx="12632">
                  <c:v>45.661299999999997</c:v>
                </c:pt>
                <c:pt idx="12633">
                  <c:v>45.661299999999997</c:v>
                </c:pt>
                <c:pt idx="12634">
                  <c:v>45.661299999999997</c:v>
                </c:pt>
                <c:pt idx="12635">
                  <c:v>45.661299999999997</c:v>
                </c:pt>
                <c:pt idx="12636">
                  <c:v>45.661299999999997</c:v>
                </c:pt>
                <c:pt idx="12637">
                  <c:v>45.661299999999997</c:v>
                </c:pt>
                <c:pt idx="12638">
                  <c:v>45.661299999999997</c:v>
                </c:pt>
                <c:pt idx="12639">
                  <c:v>45.661299999999997</c:v>
                </c:pt>
                <c:pt idx="12640">
                  <c:v>45.661299999999997</c:v>
                </c:pt>
                <c:pt idx="12641">
                  <c:v>45.661299999999997</c:v>
                </c:pt>
                <c:pt idx="12642">
                  <c:v>45.661299999999997</c:v>
                </c:pt>
                <c:pt idx="12643">
                  <c:v>45.661299999999997</c:v>
                </c:pt>
                <c:pt idx="12644">
                  <c:v>45.661299999999997</c:v>
                </c:pt>
                <c:pt idx="12645">
                  <c:v>45.661299999999997</c:v>
                </c:pt>
                <c:pt idx="12646">
                  <c:v>45.661299999999997</c:v>
                </c:pt>
                <c:pt idx="12647">
                  <c:v>45.661299999999997</c:v>
                </c:pt>
                <c:pt idx="12648">
                  <c:v>45.661299999999997</c:v>
                </c:pt>
                <c:pt idx="12649">
                  <c:v>45.661299999999997</c:v>
                </c:pt>
                <c:pt idx="12650">
                  <c:v>45.661299999999997</c:v>
                </c:pt>
                <c:pt idx="12651">
                  <c:v>45.661299999999997</c:v>
                </c:pt>
                <c:pt idx="12652">
                  <c:v>45.661299999999997</c:v>
                </c:pt>
                <c:pt idx="12653">
                  <c:v>45.661299999999997</c:v>
                </c:pt>
                <c:pt idx="12654">
                  <c:v>45.661299999999997</c:v>
                </c:pt>
                <c:pt idx="12655">
                  <c:v>45.661299999999997</c:v>
                </c:pt>
                <c:pt idx="12656">
                  <c:v>45.661299999999997</c:v>
                </c:pt>
                <c:pt idx="12657">
                  <c:v>45.661299999999997</c:v>
                </c:pt>
                <c:pt idx="12658">
                  <c:v>45.661299999999997</c:v>
                </c:pt>
                <c:pt idx="12659">
                  <c:v>45.661299999999997</c:v>
                </c:pt>
                <c:pt idx="12660">
                  <c:v>45.661299999999997</c:v>
                </c:pt>
                <c:pt idx="12661">
                  <c:v>45.661299999999997</c:v>
                </c:pt>
                <c:pt idx="12662">
                  <c:v>45.661299999999997</c:v>
                </c:pt>
                <c:pt idx="12663">
                  <c:v>45.661299999999997</c:v>
                </c:pt>
                <c:pt idx="12664">
                  <c:v>45.661299999999997</c:v>
                </c:pt>
                <c:pt idx="12665">
                  <c:v>45.661299999999997</c:v>
                </c:pt>
                <c:pt idx="12666">
                  <c:v>45.661299999999997</c:v>
                </c:pt>
                <c:pt idx="12667">
                  <c:v>45.661299999999997</c:v>
                </c:pt>
                <c:pt idx="12668">
                  <c:v>45.661299999999997</c:v>
                </c:pt>
                <c:pt idx="12669">
                  <c:v>45.661299999999997</c:v>
                </c:pt>
                <c:pt idx="12670">
                  <c:v>45.661299999999997</c:v>
                </c:pt>
                <c:pt idx="12671">
                  <c:v>45.661299999999997</c:v>
                </c:pt>
                <c:pt idx="12672">
                  <c:v>45.661299999999997</c:v>
                </c:pt>
                <c:pt idx="12673">
                  <c:v>45.661299999999997</c:v>
                </c:pt>
                <c:pt idx="12674">
                  <c:v>45.661299999999997</c:v>
                </c:pt>
                <c:pt idx="12675">
                  <c:v>45.661299999999997</c:v>
                </c:pt>
                <c:pt idx="12676">
                  <c:v>45.661299999999997</c:v>
                </c:pt>
                <c:pt idx="12677">
                  <c:v>45.661299999999997</c:v>
                </c:pt>
                <c:pt idx="12678">
                  <c:v>45.661299999999997</c:v>
                </c:pt>
                <c:pt idx="12679">
                  <c:v>45.661299999999997</c:v>
                </c:pt>
                <c:pt idx="12680">
                  <c:v>45.661299999999997</c:v>
                </c:pt>
                <c:pt idx="12681">
                  <c:v>45.661299999999997</c:v>
                </c:pt>
                <c:pt idx="12682">
                  <c:v>45.661299999999997</c:v>
                </c:pt>
                <c:pt idx="12683">
                  <c:v>45.661299999999997</c:v>
                </c:pt>
                <c:pt idx="12684">
                  <c:v>45.661299999999997</c:v>
                </c:pt>
                <c:pt idx="12685">
                  <c:v>45.661299999999997</c:v>
                </c:pt>
                <c:pt idx="12686">
                  <c:v>45.661299999999997</c:v>
                </c:pt>
                <c:pt idx="12687">
                  <c:v>45.661299999999997</c:v>
                </c:pt>
                <c:pt idx="12688">
                  <c:v>45.661299999999997</c:v>
                </c:pt>
                <c:pt idx="12689">
                  <c:v>45.671799999999998</c:v>
                </c:pt>
                <c:pt idx="12690">
                  <c:v>45.671799999999998</c:v>
                </c:pt>
                <c:pt idx="12691">
                  <c:v>45.671799999999998</c:v>
                </c:pt>
                <c:pt idx="12692">
                  <c:v>45.671799999999998</c:v>
                </c:pt>
                <c:pt idx="12693">
                  <c:v>45.671799999999998</c:v>
                </c:pt>
                <c:pt idx="12694">
                  <c:v>45.671799999999998</c:v>
                </c:pt>
                <c:pt idx="12695">
                  <c:v>45.671799999999998</c:v>
                </c:pt>
                <c:pt idx="12696">
                  <c:v>45.671799999999998</c:v>
                </c:pt>
                <c:pt idx="12697">
                  <c:v>45.671799999999998</c:v>
                </c:pt>
                <c:pt idx="12698">
                  <c:v>45.671799999999998</c:v>
                </c:pt>
                <c:pt idx="12699">
                  <c:v>45.671799999999998</c:v>
                </c:pt>
                <c:pt idx="12700">
                  <c:v>45.671799999999998</c:v>
                </c:pt>
                <c:pt idx="12701">
                  <c:v>45.671799999999998</c:v>
                </c:pt>
                <c:pt idx="12702">
                  <c:v>45.671799999999998</c:v>
                </c:pt>
                <c:pt idx="12703">
                  <c:v>45.671799999999998</c:v>
                </c:pt>
                <c:pt idx="12704">
                  <c:v>45.671799999999998</c:v>
                </c:pt>
                <c:pt idx="12705">
                  <c:v>45.671799999999998</c:v>
                </c:pt>
                <c:pt idx="12706">
                  <c:v>45.671799999999998</c:v>
                </c:pt>
                <c:pt idx="12707">
                  <c:v>45.671799999999998</c:v>
                </c:pt>
                <c:pt idx="12708">
                  <c:v>45.671799999999998</c:v>
                </c:pt>
                <c:pt idx="12709">
                  <c:v>45.671799999999998</c:v>
                </c:pt>
                <c:pt idx="12710">
                  <c:v>45.671799999999998</c:v>
                </c:pt>
                <c:pt idx="12711">
                  <c:v>45.671799999999998</c:v>
                </c:pt>
                <c:pt idx="12712">
                  <c:v>45.671799999999998</c:v>
                </c:pt>
                <c:pt idx="12713">
                  <c:v>45.671799999999998</c:v>
                </c:pt>
                <c:pt idx="12714">
                  <c:v>45.671799999999998</c:v>
                </c:pt>
                <c:pt idx="12715">
                  <c:v>45.671799999999998</c:v>
                </c:pt>
                <c:pt idx="12716">
                  <c:v>45.671799999999998</c:v>
                </c:pt>
                <c:pt idx="12717">
                  <c:v>45.671799999999998</c:v>
                </c:pt>
                <c:pt idx="12718">
                  <c:v>45.671799999999998</c:v>
                </c:pt>
                <c:pt idx="12719">
                  <c:v>45.671799999999998</c:v>
                </c:pt>
                <c:pt idx="12720">
                  <c:v>45.671799999999998</c:v>
                </c:pt>
                <c:pt idx="12721">
                  <c:v>45.671799999999998</c:v>
                </c:pt>
                <c:pt idx="12722">
                  <c:v>45.671799999999998</c:v>
                </c:pt>
                <c:pt idx="12723">
                  <c:v>45.671799999999998</c:v>
                </c:pt>
                <c:pt idx="12724">
                  <c:v>45.671799999999998</c:v>
                </c:pt>
                <c:pt idx="12725">
                  <c:v>45.671799999999998</c:v>
                </c:pt>
                <c:pt idx="12726">
                  <c:v>45.671799999999998</c:v>
                </c:pt>
                <c:pt idx="12727">
                  <c:v>45.671799999999998</c:v>
                </c:pt>
                <c:pt idx="12728">
                  <c:v>45.671799999999998</c:v>
                </c:pt>
                <c:pt idx="12729">
                  <c:v>45.671799999999998</c:v>
                </c:pt>
                <c:pt idx="12730">
                  <c:v>45.671799999999998</c:v>
                </c:pt>
                <c:pt idx="12731">
                  <c:v>45.671799999999998</c:v>
                </c:pt>
                <c:pt idx="12732">
                  <c:v>45.671799999999998</c:v>
                </c:pt>
                <c:pt idx="12733">
                  <c:v>45.671799999999998</c:v>
                </c:pt>
                <c:pt idx="12734">
                  <c:v>45.671799999999998</c:v>
                </c:pt>
                <c:pt idx="12735">
                  <c:v>45.671799999999998</c:v>
                </c:pt>
                <c:pt idx="12736">
                  <c:v>45.671799999999998</c:v>
                </c:pt>
                <c:pt idx="12737">
                  <c:v>45.671799999999998</c:v>
                </c:pt>
                <c:pt idx="12738">
                  <c:v>45.671799999999998</c:v>
                </c:pt>
                <c:pt idx="12739">
                  <c:v>45.671799999999998</c:v>
                </c:pt>
                <c:pt idx="12740">
                  <c:v>45.671799999999998</c:v>
                </c:pt>
                <c:pt idx="12741">
                  <c:v>45.671799999999998</c:v>
                </c:pt>
                <c:pt idx="12742">
                  <c:v>45.671799999999998</c:v>
                </c:pt>
                <c:pt idx="12743">
                  <c:v>45.671799999999998</c:v>
                </c:pt>
                <c:pt idx="12744">
                  <c:v>45.671799999999998</c:v>
                </c:pt>
                <c:pt idx="12745">
                  <c:v>45.671799999999998</c:v>
                </c:pt>
                <c:pt idx="12746">
                  <c:v>45.671799999999998</c:v>
                </c:pt>
                <c:pt idx="12747">
                  <c:v>45.671799999999998</c:v>
                </c:pt>
                <c:pt idx="12748">
                  <c:v>45.671799999999998</c:v>
                </c:pt>
                <c:pt idx="12749">
                  <c:v>45.671799999999998</c:v>
                </c:pt>
                <c:pt idx="12750">
                  <c:v>45.671799999999998</c:v>
                </c:pt>
                <c:pt idx="12751">
                  <c:v>45.671799999999998</c:v>
                </c:pt>
                <c:pt idx="12752">
                  <c:v>45.671799999999998</c:v>
                </c:pt>
                <c:pt idx="12753">
                  <c:v>45.671799999999998</c:v>
                </c:pt>
                <c:pt idx="12754">
                  <c:v>45.671799999999998</c:v>
                </c:pt>
                <c:pt idx="12755">
                  <c:v>45.671799999999998</c:v>
                </c:pt>
                <c:pt idx="12756">
                  <c:v>45.671799999999998</c:v>
                </c:pt>
                <c:pt idx="12757">
                  <c:v>45.671799999999998</c:v>
                </c:pt>
                <c:pt idx="12758">
                  <c:v>45.671799999999998</c:v>
                </c:pt>
                <c:pt idx="12759">
                  <c:v>45.671799999999998</c:v>
                </c:pt>
                <c:pt idx="12760">
                  <c:v>45.671799999999998</c:v>
                </c:pt>
                <c:pt idx="12761">
                  <c:v>45.671799999999998</c:v>
                </c:pt>
                <c:pt idx="12762">
                  <c:v>45.671799999999998</c:v>
                </c:pt>
                <c:pt idx="12763">
                  <c:v>45.671799999999998</c:v>
                </c:pt>
                <c:pt idx="12764">
                  <c:v>45.671799999999998</c:v>
                </c:pt>
                <c:pt idx="12765">
                  <c:v>45.671799999999998</c:v>
                </c:pt>
                <c:pt idx="12766">
                  <c:v>45.671799999999998</c:v>
                </c:pt>
                <c:pt idx="12767">
                  <c:v>45.671799999999998</c:v>
                </c:pt>
                <c:pt idx="12768">
                  <c:v>45.671799999999998</c:v>
                </c:pt>
                <c:pt idx="12769">
                  <c:v>45.671799999999998</c:v>
                </c:pt>
                <c:pt idx="12770">
                  <c:v>45.671799999999998</c:v>
                </c:pt>
                <c:pt idx="12771">
                  <c:v>45.671799999999998</c:v>
                </c:pt>
                <c:pt idx="12772">
                  <c:v>45.671799999999998</c:v>
                </c:pt>
                <c:pt idx="12773">
                  <c:v>45.671799999999998</c:v>
                </c:pt>
                <c:pt idx="12774">
                  <c:v>45.671799999999998</c:v>
                </c:pt>
                <c:pt idx="12775">
                  <c:v>45.671799999999998</c:v>
                </c:pt>
                <c:pt idx="12776">
                  <c:v>45.671799999999998</c:v>
                </c:pt>
                <c:pt idx="12777">
                  <c:v>45.671799999999998</c:v>
                </c:pt>
                <c:pt idx="12778">
                  <c:v>45.671799999999998</c:v>
                </c:pt>
                <c:pt idx="12779">
                  <c:v>45.671799999999998</c:v>
                </c:pt>
                <c:pt idx="12780">
                  <c:v>45.671799999999998</c:v>
                </c:pt>
                <c:pt idx="12781">
                  <c:v>45.671799999999998</c:v>
                </c:pt>
                <c:pt idx="12782">
                  <c:v>45.671799999999998</c:v>
                </c:pt>
                <c:pt idx="12783">
                  <c:v>45.671799999999998</c:v>
                </c:pt>
                <c:pt idx="12784">
                  <c:v>45.671799999999998</c:v>
                </c:pt>
                <c:pt idx="12785">
                  <c:v>45.671799999999998</c:v>
                </c:pt>
                <c:pt idx="12786">
                  <c:v>45.671799999999998</c:v>
                </c:pt>
                <c:pt idx="12787">
                  <c:v>45.671799999999998</c:v>
                </c:pt>
                <c:pt idx="12788">
                  <c:v>45.671799999999998</c:v>
                </c:pt>
                <c:pt idx="12789">
                  <c:v>45.671799999999998</c:v>
                </c:pt>
                <c:pt idx="12790">
                  <c:v>45.671799999999998</c:v>
                </c:pt>
                <c:pt idx="12791">
                  <c:v>45.671799999999998</c:v>
                </c:pt>
                <c:pt idx="12792">
                  <c:v>45.671799999999998</c:v>
                </c:pt>
                <c:pt idx="12793">
                  <c:v>45.671799999999998</c:v>
                </c:pt>
                <c:pt idx="12794">
                  <c:v>45.671799999999998</c:v>
                </c:pt>
                <c:pt idx="12795">
                  <c:v>45.671799999999998</c:v>
                </c:pt>
                <c:pt idx="12796">
                  <c:v>45.671799999999998</c:v>
                </c:pt>
                <c:pt idx="12797">
                  <c:v>45.671799999999998</c:v>
                </c:pt>
                <c:pt idx="12798">
                  <c:v>45.671799999999998</c:v>
                </c:pt>
                <c:pt idx="12799">
                  <c:v>45.671799999999998</c:v>
                </c:pt>
                <c:pt idx="12800">
                  <c:v>45.671799999999998</c:v>
                </c:pt>
                <c:pt idx="12801">
                  <c:v>45.671799999999998</c:v>
                </c:pt>
                <c:pt idx="12802">
                  <c:v>45.671799999999998</c:v>
                </c:pt>
                <c:pt idx="12803">
                  <c:v>45.671799999999998</c:v>
                </c:pt>
                <c:pt idx="12804">
                  <c:v>45.671799999999998</c:v>
                </c:pt>
                <c:pt idx="12805">
                  <c:v>45.671799999999998</c:v>
                </c:pt>
                <c:pt idx="12806">
                  <c:v>45.671799999999998</c:v>
                </c:pt>
                <c:pt idx="12807">
                  <c:v>45.671799999999998</c:v>
                </c:pt>
                <c:pt idx="12808">
                  <c:v>45.671799999999998</c:v>
                </c:pt>
                <c:pt idx="12809">
                  <c:v>45.671799999999998</c:v>
                </c:pt>
                <c:pt idx="12810">
                  <c:v>45.671799999999998</c:v>
                </c:pt>
                <c:pt idx="12811">
                  <c:v>45.671799999999998</c:v>
                </c:pt>
                <c:pt idx="12812">
                  <c:v>45.682000000000002</c:v>
                </c:pt>
                <c:pt idx="12813">
                  <c:v>45.682000000000002</c:v>
                </c:pt>
                <c:pt idx="12814">
                  <c:v>45.682000000000002</c:v>
                </c:pt>
                <c:pt idx="12815">
                  <c:v>45.682000000000002</c:v>
                </c:pt>
                <c:pt idx="12816">
                  <c:v>45.682000000000002</c:v>
                </c:pt>
                <c:pt idx="12817">
                  <c:v>45.682000000000002</c:v>
                </c:pt>
                <c:pt idx="12818">
                  <c:v>45.682000000000002</c:v>
                </c:pt>
                <c:pt idx="12819">
                  <c:v>45.682000000000002</c:v>
                </c:pt>
                <c:pt idx="12820">
                  <c:v>45.682000000000002</c:v>
                </c:pt>
                <c:pt idx="12821">
                  <c:v>45.682000000000002</c:v>
                </c:pt>
                <c:pt idx="12822">
                  <c:v>45.682000000000002</c:v>
                </c:pt>
                <c:pt idx="12823">
                  <c:v>45.682000000000002</c:v>
                </c:pt>
                <c:pt idx="12824">
                  <c:v>45.682000000000002</c:v>
                </c:pt>
                <c:pt idx="12825">
                  <c:v>45.682000000000002</c:v>
                </c:pt>
                <c:pt idx="12826">
                  <c:v>45.682000000000002</c:v>
                </c:pt>
                <c:pt idx="12827">
                  <c:v>45.682000000000002</c:v>
                </c:pt>
                <c:pt idx="12828">
                  <c:v>45.682000000000002</c:v>
                </c:pt>
                <c:pt idx="12829">
                  <c:v>45.682000000000002</c:v>
                </c:pt>
                <c:pt idx="12830">
                  <c:v>45.682000000000002</c:v>
                </c:pt>
                <c:pt idx="12831">
                  <c:v>45.682000000000002</c:v>
                </c:pt>
                <c:pt idx="12832">
                  <c:v>45.682000000000002</c:v>
                </c:pt>
                <c:pt idx="12833">
                  <c:v>45.682000000000002</c:v>
                </c:pt>
                <c:pt idx="12834">
                  <c:v>45.682000000000002</c:v>
                </c:pt>
                <c:pt idx="12835">
                  <c:v>45.682000000000002</c:v>
                </c:pt>
                <c:pt idx="12836">
                  <c:v>45.682000000000002</c:v>
                </c:pt>
                <c:pt idx="12837">
                  <c:v>45.682000000000002</c:v>
                </c:pt>
                <c:pt idx="12838">
                  <c:v>45.682000000000002</c:v>
                </c:pt>
                <c:pt idx="12839">
                  <c:v>45.682000000000002</c:v>
                </c:pt>
                <c:pt idx="12840">
                  <c:v>45.682000000000002</c:v>
                </c:pt>
                <c:pt idx="12841">
                  <c:v>45.682000000000002</c:v>
                </c:pt>
                <c:pt idx="12842">
                  <c:v>45.682000000000002</c:v>
                </c:pt>
                <c:pt idx="12843">
                  <c:v>45.682000000000002</c:v>
                </c:pt>
                <c:pt idx="12844">
                  <c:v>45.682000000000002</c:v>
                </c:pt>
                <c:pt idx="12845">
                  <c:v>45.682000000000002</c:v>
                </c:pt>
                <c:pt idx="12846">
                  <c:v>45.682000000000002</c:v>
                </c:pt>
                <c:pt idx="12847">
                  <c:v>45.682000000000002</c:v>
                </c:pt>
                <c:pt idx="12848">
                  <c:v>45.682000000000002</c:v>
                </c:pt>
                <c:pt idx="12849">
                  <c:v>45.682000000000002</c:v>
                </c:pt>
                <c:pt idx="12850">
                  <c:v>45.682000000000002</c:v>
                </c:pt>
                <c:pt idx="12851">
                  <c:v>45.682000000000002</c:v>
                </c:pt>
                <c:pt idx="12852">
                  <c:v>45.682000000000002</c:v>
                </c:pt>
                <c:pt idx="12853">
                  <c:v>45.682000000000002</c:v>
                </c:pt>
                <c:pt idx="12854">
                  <c:v>45.682000000000002</c:v>
                </c:pt>
                <c:pt idx="12855">
                  <c:v>45.682000000000002</c:v>
                </c:pt>
                <c:pt idx="12856">
                  <c:v>45.682000000000002</c:v>
                </c:pt>
                <c:pt idx="12857">
                  <c:v>45.682000000000002</c:v>
                </c:pt>
                <c:pt idx="12858">
                  <c:v>45.682000000000002</c:v>
                </c:pt>
                <c:pt idx="12859">
                  <c:v>45.682000000000002</c:v>
                </c:pt>
                <c:pt idx="12860">
                  <c:v>45.682000000000002</c:v>
                </c:pt>
                <c:pt idx="12861">
                  <c:v>45.682000000000002</c:v>
                </c:pt>
                <c:pt idx="12862">
                  <c:v>45.682000000000002</c:v>
                </c:pt>
                <c:pt idx="12863">
                  <c:v>45.682000000000002</c:v>
                </c:pt>
                <c:pt idx="12864">
                  <c:v>45.682000000000002</c:v>
                </c:pt>
                <c:pt idx="12865">
                  <c:v>45.682000000000002</c:v>
                </c:pt>
                <c:pt idx="12866">
                  <c:v>45.682000000000002</c:v>
                </c:pt>
                <c:pt idx="12867">
                  <c:v>45.682000000000002</c:v>
                </c:pt>
                <c:pt idx="12868">
                  <c:v>45.682000000000002</c:v>
                </c:pt>
                <c:pt idx="12869">
                  <c:v>45.682000000000002</c:v>
                </c:pt>
                <c:pt idx="12870">
                  <c:v>45.682000000000002</c:v>
                </c:pt>
                <c:pt idx="12871">
                  <c:v>45.682000000000002</c:v>
                </c:pt>
                <c:pt idx="12872">
                  <c:v>45.682000000000002</c:v>
                </c:pt>
                <c:pt idx="12873">
                  <c:v>45.682000000000002</c:v>
                </c:pt>
                <c:pt idx="12874">
                  <c:v>45.682000000000002</c:v>
                </c:pt>
                <c:pt idx="12875">
                  <c:v>45.682000000000002</c:v>
                </c:pt>
                <c:pt idx="12876">
                  <c:v>45.682000000000002</c:v>
                </c:pt>
                <c:pt idx="12877">
                  <c:v>45.682000000000002</c:v>
                </c:pt>
                <c:pt idx="12878">
                  <c:v>45.682000000000002</c:v>
                </c:pt>
                <c:pt idx="12879">
                  <c:v>45.682000000000002</c:v>
                </c:pt>
                <c:pt idx="12880">
                  <c:v>45.682000000000002</c:v>
                </c:pt>
                <c:pt idx="12881">
                  <c:v>45.682000000000002</c:v>
                </c:pt>
                <c:pt idx="12882">
                  <c:v>45.682000000000002</c:v>
                </c:pt>
                <c:pt idx="12883">
                  <c:v>45.682000000000002</c:v>
                </c:pt>
                <c:pt idx="12884">
                  <c:v>45.682000000000002</c:v>
                </c:pt>
                <c:pt idx="12885">
                  <c:v>45.682000000000002</c:v>
                </c:pt>
                <c:pt idx="12886">
                  <c:v>45.682000000000002</c:v>
                </c:pt>
                <c:pt idx="12887">
                  <c:v>45.682000000000002</c:v>
                </c:pt>
                <c:pt idx="12888">
                  <c:v>45.682000000000002</c:v>
                </c:pt>
                <c:pt idx="12889">
                  <c:v>45.682000000000002</c:v>
                </c:pt>
                <c:pt idx="12890">
                  <c:v>45.682000000000002</c:v>
                </c:pt>
                <c:pt idx="12891">
                  <c:v>45.682000000000002</c:v>
                </c:pt>
                <c:pt idx="12892">
                  <c:v>45.682000000000002</c:v>
                </c:pt>
                <c:pt idx="12893">
                  <c:v>45.682000000000002</c:v>
                </c:pt>
                <c:pt idx="12894">
                  <c:v>45.682000000000002</c:v>
                </c:pt>
                <c:pt idx="12895">
                  <c:v>45.682000000000002</c:v>
                </c:pt>
                <c:pt idx="12896">
                  <c:v>45.682000000000002</c:v>
                </c:pt>
                <c:pt idx="12897">
                  <c:v>45.682000000000002</c:v>
                </c:pt>
                <c:pt idx="12898">
                  <c:v>45.682000000000002</c:v>
                </c:pt>
                <c:pt idx="12899">
                  <c:v>45.682000000000002</c:v>
                </c:pt>
                <c:pt idx="12900">
                  <c:v>45.682000000000002</c:v>
                </c:pt>
                <c:pt idx="12901">
                  <c:v>45.682000000000002</c:v>
                </c:pt>
                <c:pt idx="12902">
                  <c:v>45.682000000000002</c:v>
                </c:pt>
                <c:pt idx="12903">
                  <c:v>45.682000000000002</c:v>
                </c:pt>
                <c:pt idx="12904">
                  <c:v>45.682000000000002</c:v>
                </c:pt>
                <c:pt idx="12905">
                  <c:v>45.682000000000002</c:v>
                </c:pt>
                <c:pt idx="12906">
                  <c:v>45.682000000000002</c:v>
                </c:pt>
                <c:pt idx="12907">
                  <c:v>45.682000000000002</c:v>
                </c:pt>
                <c:pt idx="12908">
                  <c:v>45.682000000000002</c:v>
                </c:pt>
                <c:pt idx="12909">
                  <c:v>45.682000000000002</c:v>
                </c:pt>
                <c:pt idx="12910">
                  <c:v>45.682000000000002</c:v>
                </c:pt>
                <c:pt idx="12911">
                  <c:v>45.682000000000002</c:v>
                </c:pt>
                <c:pt idx="12912">
                  <c:v>45.682000000000002</c:v>
                </c:pt>
                <c:pt idx="12913">
                  <c:v>45.682000000000002</c:v>
                </c:pt>
                <c:pt idx="12914">
                  <c:v>45.682000000000002</c:v>
                </c:pt>
                <c:pt idx="12915">
                  <c:v>45.682000000000002</c:v>
                </c:pt>
                <c:pt idx="12916">
                  <c:v>45.682000000000002</c:v>
                </c:pt>
                <c:pt idx="12917">
                  <c:v>45.682000000000002</c:v>
                </c:pt>
                <c:pt idx="12918">
                  <c:v>45.682000000000002</c:v>
                </c:pt>
                <c:pt idx="12919">
                  <c:v>45.682000000000002</c:v>
                </c:pt>
                <c:pt idx="12920">
                  <c:v>45.682000000000002</c:v>
                </c:pt>
                <c:pt idx="12921">
                  <c:v>45.682000000000002</c:v>
                </c:pt>
                <c:pt idx="12922">
                  <c:v>45.682000000000002</c:v>
                </c:pt>
                <c:pt idx="12923">
                  <c:v>45.682000000000002</c:v>
                </c:pt>
                <c:pt idx="12924">
                  <c:v>45.682000000000002</c:v>
                </c:pt>
                <c:pt idx="12925">
                  <c:v>45.682000000000002</c:v>
                </c:pt>
                <c:pt idx="12926">
                  <c:v>45.682000000000002</c:v>
                </c:pt>
                <c:pt idx="12927">
                  <c:v>45.682000000000002</c:v>
                </c:pt>
                <c:pt idx="12928">
                  <c:v>45.682000000000002</c:v>
                </c:pt>
                <c:pt idx="12929">
                  <c:v>45.682000000000002</c:v>
                </c:pt>
                <c:pt idx="12930">
                  <c:v>45.682000000000002</c:v>
                </c:pt>
                <c:pt idx="12931">
                  <c:v>45.682000000000002</c:v>
                </c:pt>
                <c:pt idx="12932">
                  <c:v>45.682000000000002</c:v>
                </c:pt>
                <c:pt idx="12933">
                  <c:v>45.682000000000002</c:v>
                </c:pt>
                <c:pt idx="12934">
                  <c:v>45.682000000000002</c:v>
                </c:pt>
                <c:pt idx="12935">
                  <c:v>45.682000000000002</c:v>
                </c:pt>
                <c:pt idx="12936">
                  <c:v>45.682000000000002</c:v>
                </c:pt>
                <c:pt idx="12937">
                  <c:v>45.682000000000002</c:v>
                </c:pt>
                <c:pt idx="12938">
                  <c:v>45.682000000000002</c:v>
                </c:pt>
                <c:pt idx="12939">
                  <c:v>45.682000000000002</c:v>
                </c:pt>
                <c:pt idx="12940">
                  <c:v>45.682000000000002</c:v>
                </c:pt>
                <c:pt idx="12941">
                  <c:v>45.682000000000002</c:v>
                </c:pt>
                <c:pt idx="12942">
                  <c:v>45.682000000000002</c:v>
                </c:pt>
                <c:pt idx="12943">
                  <c:v>45.682000000000002</c:v>
                </c:pt>
                <c:pt idx="12944">
                  <c:v>45.682000000000002</c:v>
                </c:pt>
                <c:pt idx="12945">
                  <c:v>45.682000000000002</c:v>
                </c:pt>
                <c:pt idx="12946">
                  <c:v>45.682000000000002</c:v>
                </c:pt>
                <c:pt idx="12947">
                  <c:v>45.682000000000002</c:v>
                </c:pt>
                <c:pt idx="12948">
                  <c:v>45.682000000000002</c:v>
                </c:pt>
                <c:pt idx="12949">
                  <c:v>45.682000000000002</c:v>
                </c:pt>
                <c:pt idx="12950">
                  <c:v>45.682000000000002</c:v>
                </c:pt>
                <c:pt idx="12951">
                  <c:v>45.682000000000002</c:v>
                </c:pt>
                <c:pt idx="12952">
                  <c:v>45.682000000000002</c:v>
                </c:pt>
                <c:pt idx="12953">
                  <c:v>45.682000000000002</c:v>
                </c:pt>
                <c:pt idx="12954">
                  <c:v>45.682000000000002</c:v>
                </c:pt>
                <c:pt idx="12955">
                  <c:v>45.682000000000002</c:v>
                </c:pt>
                <c:pt idx="12956">
                  <c:v>45.682000000000002</c:v>
                </c:pt>
                <c:pt idx="12957">
                  <c:v>45.682000000000002</c:v>
                </c:pt>
                <c:pt idx="12958">
                  <c:v>45.682000000000002</c:v>
                </c:pt>
                <c:pt idx="12959">
                  <c:v>45.682000000000002</c:v>
                </c:pt>
                <c:pt idx="12960">
                  <c:v>45.682000000000002</c:v>
                </c:pt>
                <c:pt idx="12961">
                  <c:v>45.682000000000002</c:v>
                </c:pt>
                <c:pt idx="12962">
                  <c:v>45.682000000000002</c:v>
                </c:pt>
                <c:pt idx="12963">
                  <c:v>45.682000000000002</c:v>
                </c:pt>
                <c:pt idx="12964">
                  <c:v>45.682000000000002</c:v>
                </c:pt>
                <c:pt idx="12965">
                  <c:v>45.682000000000002</c:v>
                </c:pt>
                <c:pt idx="12966">
                  <c:v>45.682000000000002</c:v>
                </c:pt>
                <c:pt idx="12967">
                  <c:v>45.682000000000002</c:v>
                </c:pt>
                <c:pt idx="12968">
                  <c:v>45.682000000000002</c:v>
                </c:pt>
                <c:pt idx="12969">
                  <c:v>45.682000000000002</c:v>
                </c:pt>
                <c:pt idx="12970">
                  <c:v>45.682000000000002</c:v>
                </c:pt>
                <c:pt idx="12971">
                  <c:v>45.682000000000002</c:v>
                </c:pt>
                <c:pt idx="12972">
                  <c:v>45.682000000000002</c:v>
                </c:pt>
                <c:pt idx="12973">
                  <c:v>45.682000000000002</c:v>
                </c:pt>
                <c:pt idx="12974">
                  <c:v>45.682000000000002</c:v>
                </c:pt>
                <c:pt idx="12975">
                  <c:v>45.682000000000002</c:v>
                </c:pt>
                <c:pt idx="12976">
                  <c:v>45.682000000000002</c:v>
                </c:pt>
                <c:pt idx="12977">
                  <c:v>45.682000000000002</c:v>
                </c:pt>
                <c:pt idx="12978">
                  <c:v>45.682000000000002</c:v>
                </c:pt>
                <c:pt idx="12979">
                  <c:v>45.682000000000002</c:v>
                </c:pt>
                <c:pt idx="12980">
                  <c:v>45.682000000000002</c:v>
                </c:pt>
                <c:pt idx="12981">
                  <c:v>45.682000000000002</c:v>
                </c:pt>
                <c:pt idx="12982">
                  <c:v>45.682000000000002</c:v>
                </c:pt>
                <c:pt idx="12983">
                  <c:v>45.682000000000002</c:v>
                </c:pt>
                <c:pt idx="12984">
                  <c:v>45.682000000000002</c:v>
                </c:pt>
                <c:pt idx="12985">
                  <c:v>45.682000000000002</c:v>
                </c:pt>
                <c:pt idx="12986">
                  <c:v>45.682000000000002</c:v>
                </c:pt>
                <c:pt idx="12987">
                  <c:v>45.682000000000002</c:v>
                </c:pt>
                <c:pt idx="12988">
                  <c:v>45.682000000000002</c:v>
                </c:pt>
                <c:pt idx="12989">
                  <c:v>45.682000000000002</c:v>
                </c:pt>
                <c:pt idx="12990">
                  <c:v>45.682000000000002</c:v>
                </c:pt>
                <c:pt idx="12991">
                  <c:v>45.682000000000002</c:v>
                </c:pt>
                <c:pt idx="12992">
                  <c:v>45.682000000000002</c:v>
                </c:pt>
                <c:pt idx="12993">
                  <c:v>45.682000000000002</c:v>
                </c:pt>
                <c:pt idx="12994">
                  <c:v>45.682000000000002</c:v>
                </c:pt>
                <c:pt idx="12995">
                  <c:v>45.682000000000002</c:v>
                </c:pt>
                <c:pt idx="12996">
                  <c:v>45.682000000000002</c:v>
                </c:pt>
                <c:pt idx="12997">
                  <c:v>45.682000000000002</c:v>
                </c:pt>
                <c:pt idx="12998">
                  <c:v>45.682000000000002</c:v>
                </c:pt>
                <c:pt idx="12999">
                  <c:v>45.682000000000002</c:v>
                </c:pt>
                <c:pt idx="13000">
                  <c:v>45.682000000000002</c:v>
                </c:pt>
                <c:pt idx="13001">
                  <c:v>45.682000000000002</c:v>
                </c:pt>
                <c:pt idx="13002">
                  <c:v>45.682000000000002</c:v>
                </c:pt>
                <c:pt idx="13003">
                  <c:v>45.682000000000002</c:v>
                </c:pt>
                <c:pt idx="13004">
                  <c:v>45.682000000000002</c:v>
                </c:pt>
                <c:pt idx="13005">
                  <c:v>45.682000000000002</c:v>
                </c:pt>
                <c:pt idx="13006">
                  <c:v>45.682000000000002</c:v>
                </c:pt>
                <c:pt idx="13007">
                  <c:v>45.682000000000002</c:v>
                </c:pt>
                <c:pt idx="13008">
                  <c:v>45.682000000000002</c:v>
                </c:pt>
                <c:pt idx="13009">
                  <c:v>45.682000000000002</c:v>
                </c:pt>
                <c:pt idx="13010">
                  <c:v>45.682000000000002</c:v>
                </c:pt>
                <c:pt idx="13011">
                  <c:v>45.682000000000002</c:v>
                </c:pt>
                <c:pt idx="13012">
                  <c:v>45.682000000000002</c:v>
                </c:pt>
                <c:pt idx="13013">
                  <c:v>45.682000000000002</c:v>
                </c:pt>
                <c:pt idx="13014">
                  <c:v>45.682000000000002</c:v>
                </c:pt>
                <c:pt idx="13015">
                  <c:v>45.682000000000002</c:v>
                </c:pt>
                <c:pt idx="13016">
                  <c:v>45.682000000000002</c:v>
                </c:pt>
                <c:pt idx="13017">
                  <c:v>45.682000000000002</c:v>
                </c:pt>
                <c:pt idx="13018">
                  <c:v>45.682000000000002</c:v>
                </c:pt>
                <c:pt idx="13019">
                  <c:v>45.682000000000002</c:v>
                </c:pt>
                <c:pt idx="13020">
                  <c:v>45.682000000000002</c:v>
                </c:pt>
                <c:pt idx="13021">
                  <c:v>45.682000000000002</c:v>
                </c:pt>
                <c:pt idx="13022">
                  <c:v>45.682000000000002</c:v>
                </c:pt>
                <c:pt idx="13023">
                  <c:v>45.682000000000002</c:v>
                </c:pt>
                <c:pt idx="13024">
                  <c:v>45.682000000000002</c:v>
                </c:pt>
                <c:pt idx="13025">
                  <c:v>45.682000000000002</c:v>
                </c:pt>
                <c:pt idx="13026">
                  <c:v>45.682000000000002</c:v>
                </c:pt>
                <c:pt idx="13027">
                  <c:v>45.682000000000002</c:v>
                </c:pt>
                <c:pt idx="13028">
                  <c:v>45.682000000000002</c:v>
                </c:pt>
                <c:pt idx="13029">
                  <c:v>45.682000000000002</c:v>
                </c:pt>
                <c:pt idx="13030">
                  <c:v>45.682000000000002</c:v>
                </c:pt>
                <c:pt idx="13031">
                  <c:v>45.682000000000002</c:v>
                </c:pt>
                <c:pt idx="13032">
                  <c:v>45.682000000000002</c:v>
                </c:pt>
                <c:pt idx="13033">
                  <c:v>45.682000000000002</c:v>
                </c:pt>
                <c:pt idx="13034">
                  <c:v>45.682000000000002</c:v>
                </c:pt>
                <c:pt idx="13035">
                  <c:v>45.682000000000002</c:v>
                </c:pt>
                <c:pt idx="13036">
                  <c:v>45.682000000000002</c:v>
                </c:pt>
                <c:pt idx="13037">
                  <c:v>45.682000000000002</c:v>
                </c:pt>
                <c:pt idx="13038">
                  <c:v>45.682000000000002</c:v>
                </c:pt>
                <c:pt idx="13039">
                  <c:v>45.682000000000002</c:v>
                </c:pt>
                <c:pt idx="13040">
                  <c:v>45.682000000000002</c:v>
                </c:pt>
                <c:pt idx="13041">
                  <c:v>45.682000000000002</c:v>
                </c:pt>
                <c:pt idx="13042">
                  <c:v>45.682000000000002</c:v>
                </c:pt>
                <c:pt idx="13043">
                  <c:v>45.682000000000002</c:v>
                </c:pt>
                <c:pt idx="13044">
                  <c:v>45.682000000000002</c:v>
                </c:pt>
                <c:pt idx="13045">
                  <c:v>45.682000000000002</c:v>
                </c:pt>
                <c:pt idx="13046">
                  <c:v>45.682000000000002</c:v>
                </c:pt>
                <c:pt idx="13047">
                  <c:v>45.682000000000002</c:v>
                </c:pt>
                <c:pt idx="13048">
                  <c:v>45.682000000000002</c:v>
                </c:pt>
                <c:pt idx="13049">
                  <c:v>45.682000000000002</c:v>
                </c:pt>
                <c:pt idx="13050">
                  <c:v>45.682000000000002</c:v>
                </c:pt>
                <c:pt idx="13051">
                  <c:v>45.682000000000002</c:v>
                </c:pt>
                <c:pt idx="13052">
                  <c:v>45.682000000000002</c:v>
                </c:pt>
                <c:pt idx="13053">
                  <c:v>45.682000000000002</c:v>
                </c:pt>
                <c:pt idx="13054">
                  <c:v>45.682000000000002</c:v>
                </c:pt>
                <c:pt idx="13055">
                  <c:v>45.682000000000002</c:v>
                </c:pt>
                <c:pt idx="13056">
                  <c:v>45.682000000000002</c:v>
                </c:pt>
                <c:pt idx="13057">
                  <c:v>45.682000000000002</c:v>
                </c:pt>
                <c:pt idx="13058">
                  <c:v>45.682000000000002</c:v>
                </c:pt>
                <c:pt idx="13059">
                  <c:v>45.682000000000002</c:v>
                </c:pt>
                <c:pt idx="13060">
                  <c:v>45.682000000000002</c:v>
                </c:pt>
                <c:pt idx="13061">
                  <c:v>45.682000000000002</c:v>
                </c:pt>
                <c:pt idx="13062">
                  <c:v>45.682000000000002</c:v>
                </c:pt>
                <c:pt idx="13063">
                  <c:v>45.682000000000002</c:v>
                </c:pt>
                <c:pt idx="13064">
                  <c:v>45.682000000000002</c:v>
                </c:pt>
                <c:pt idx="13065">
                  <c:v>45.682000000000002</c:v>
                </c:pt>
                <c:pt idx="13066">
                  <c:v>45.682000000000002</c:v>
                </c:pt>
                <c:pt idx="13067">
                  <c:v>45.682000000000002</c:v>
                </c:pt>
                <c:pt idx="13068">
                  <c:v>45.682000000000002</c:v>
                </c:pt>
                <c:pt idx="13069">
                  <c:v>45.682000000000002</c:v>
                </c:pt>
                <c:pt idx="13070">
                  <c:v>45.682000000000002</c:v>
                </c:pt>
                <c:pt idx="13071">
                  <c:v>45.682000000000002</c:v>
                </c:pt>
                <c:pt idx="13072">
                  <c:v>45.682000000000002</c:v>
                </c:pt>
                <c:pt idx="13073">
                  <c:v>45.682000000000002</c:v>
                </c:pt>
                <c:pt idx="13074">
                  <c:v>45.682000000000002</c:v>
                </c:pt>
                <c:pt idx="13075">
                  <c:v>45.682000000000002</c:v>
                </c:pt>
                <c:pt idx="13076">
                  <c:v>45.682000000000002</c:v>
                </c:pt>
                <c:pt idx="13077">
                  <c:v>45.682000000000002</c:v>
                </c:pt>
                <c:pt idx="13078">
                  <c:v>45.682000000000002</c:v>
                </c:pt>
                <c:pt idx="13079">
                  <c:v>45.682000000000002</c:v>
                </c:pt>
                <c:pt idx="13080">
                  <c:v>45.682000000000002</c:v>
                </c:pt>
                <c:pt idx="13081">
                  <c:v>45.682000000000002</c:v>
                </c:pt>
                <c:pt idx="13082">
                  <c:v>45.682000000000002</c:v>
                </c:pt>
                <c:pt idx="13083">
                  <c:v>45.682000000000002</c:v>
                </c:pt>
                <c:pt idx="13084">
                  <c:v>45.682000000000002</c:v>
                </c:pt>
                <c:pt idx="13085">
                  <c:v>45.682000000000002</c:v>
                </c:pt>
                <c:pt idx="13086">
                  <c:v>45.682000000000002</c:v>
                </c:pt>
                <c:pt idx="13087">
                  <c:v>45.682000000000002</c:v>
                </c:pt>
                <c:pt idx="13088">
                  <c:v>45.682000000000002</c:v>
                </c:pt>
                <c:pt idx="13089">
                  <c:v>45.682000000000002</c:v>
                </c:pt>
                <c:pt idx="13090">
                  <c:v>45.682000000000002</c:v>
                </c:pt>
                <c:pt idx="13091">
                  <c:v>45.682000000000002</c:v>
                </c:pt>
                <c:pt idx="13092">
                  <c:v>45.682000000000002</c:v>
                </c:pt>
                <c:pt idx="13093">
                  <c:v>45.682000000000002</c:v>
                </c:pt>
                <c:pt idx="13094">
                  <c:v>45.682000000000002</c:v>
                </c:pt>
                <c:pt idx="13095">
                  <c:v>45.682000000000002</c:v>
                </c:pt>
                <c:pt idx="13096">
                  <c:v>45.682000000000002</c:v>
                </c:pt>
                <c:pt idx="13097">
                  <c:v>45.682000000000002</c:v>
                </c:pt>
                <c:pt idx="13098">
                  <c:v>45.682000000000002</c:v>
                </c:pt>
                <c:pt idx="13099">
                  <c:v>45.682000000000002</c:v>
                </c:pt>
                <c:pt idx="13100">
                  <c:v>45.682000000000002</c:v>
                </c:pt>
                <c:pt idx="13101">
                  <c:v>45.682000000000002</c:v>
                </c:pt>
                <c:pt idx="13102">
                  <c:v>45.682000000000002</c:v>
                </c:pt>
                <c:pt idx="13103">
                  <c:v>45.682000000000002</c:v>
                </c:pt>
                <c:pt idx="13104">
                  <c:v>45.682000000000002</c:v>
                </c:pt>
                <c:pt idx="13105">
                  <c:v>45.682000000000002</c:v>
                </c:pt>
                <c:pt idx="13106">
                  <c:v>45.682000000000002</c:v>
                </c:pt>
                <c:pt idx="13107">
                  <c:v>45.682000000000002</c:v>
                </c:pt>
                <c:pt idx="13108">
                  <c:v>45.682000000000002</c:v>
                </c:pt>
                <c:pt idx="13109">
                  <c:v>45.682000000000002</c:v>
                </c:pt>
                <c:pt idx="13110">
                  <c:v>45.682000000000002</c:v>
                </c:pt>
                <c:pt idx="13111">
                  <c:v>45.682000000000002</c:v>
                </c:pt>
                <c:pt idx="13112">
                  <c:v>45.682000000000002</c:v>
                </c:pt>
                <c:pt idx="13113">
                  <c:v>45.682000000000002</c:v>
                </c:pt>
                <c:pt idx="13114">
                  <c:v>45.682000000000002</c:v>
                </c:pt>
                <c:pt idx="13115">
                  <c:v>45.682000000000002</c:v>
                </c:pt>
                <c:pt idx="13116">
                  <c:v>45.682000000000002</c:v>
                </c:pt>
                <c:pt idx="13117">
                  <c:v>45.682000000000002</c:v>
                </c:pt>
                <c:pt idx="13118">
                  <c:v>45.682000000000002</c:v>
                </c:pt>
                <c:pt idx="13119">
                  <c:v>45.682000000000002</c:v>
                </c:pt>
                <c:pt idx="13120">
                  <c:v>45.682000000000002</c:v>
                </c:pt>
                <c:pt idx="13121">
                  <c:v>45.682000000000002</c:v>
                </c:pt>
                <c:pt idx="13122">
                  <c:v>45.682000000000002</c:v>
                </c:pt>
                <c:pt idx="13123">
                  <c:v>45.682000000000002</c:v>
                </c:pt>
                <c:pt idx="13124">
                  <c:v>45.682000000000002</c:v>
                </c:pt>
                <c:pt idx="13125">
                  <c:v>45.682000000000002</c:v>
                </c:pt>
                <c:pt idx="13126">
                  <c:v>45.682000000000002</c:v>
                </c:pt>
                <c:pt idx="13127">
                  <c:v>45.682000000000002</c:v>
                </c:pt>
                <c:pt idx="13128">
                  <c:v>45.682000000000002</c:v>
                </c:pt>
                <c:pt idx="13129">
                  <c:v>45.682000000000002</c:v>
                </c:pt>
                <c:pt idx="13130">
                  <c:v>45.682000000000002</c:v>
                </c:pt>
                <c:pt idx="13131">
                  <c:v>45.682000000000002</c:v>
                </c:pt>
                <c:pt idx="13132">
                  <c:v>45.682000000000002</c:v>
                </c:pt>
                <c:pt idx="13133">
                  <c:v>45.682000000000002</c:v>
                </c:pt>
                <c:pt idx="13134">
                  <c:v>45.682000000000002</c:v>
                </c:pt>
                <c:pt idx="13135">
                  <c:v>45.682000000000002</c:v>
                </c:pt>
                <c:pt idx="13136">
                  <c:v>45.682000000000002</c:v>
                </c:pt>
                <c:pt idx="13137">
                  <c:v>45.682000000000002</c:v>
                </c:pt>
                <c:pt idx="13138">
                  <c:v>45.682000000000002</c:v>
                </c:pt>
                <c:pt idx="13139">
                  <c:v>45.682000000000002</c:v>
                </c:pt>
                <c:pt idx="13140">
                  <c:v>45.682000000000002</c:v>
                </c:pt>
                <c:pt idx="13141">
                  <c:v>45.682000000000002</c:v>
                </c:pt>
                <c:pt idx="13142">
                  <c:v>45.682000000000002</c:v>
                </c:pt>
                <c:pt idx="13143">
                  <c:v>45.682000000000002</c:v>
                </c:pt>
                <c:pt idx="13144">
                  <c:v>45.682000000000002</c:v>
                </c:pt>
                <c:pt idx="13145">
                  <c:v>45.682000000000002</c:v>
                </c:pt>
                <c:pt idx="13146">
                  <c:v>45.682000000000002</c:v>
                </c:pt>
                <c:pt idx="13147">
                  <c:v>45.682000000000002</c:v>
                </c:pt>
                <c:pt idx="13148">
                  <c:v>45.682000000000002</c:v>
                </c:pt>
                <c:pt idx="13149">
                  <c:v>45.682000000000002</c:v>
                </c:pt>
                <c:pt idx="13150">
                  <c:v>45.682000000000002</c:v>
                </c:pt>
                <c:pt idx="13151">
                  <c:v>45.682000000000002</c:v>
                </c:pt>
                <c:pt idx="13152">
                  <c:v>45.682000000000002</c:v>
                </c:pt>
                <c:pt idx="13153">
                  <c:v>45.682000000000002</c:v>
                </c:pt>
                <c:pt idx="13154">
                  <c:v>45.682000000000002</c:v>
                </c:pt>
                <c:pt idx="13155">
                  <c:v>45.682000000000002</c:v>
                </c:pt>
                <c:pt idx="13156">
                  <c:v>45.682000000000002</c:v>
                </c:pt>
                <c:pt idx="13157">
                  <c:v>45.682000000000002</c:v>
                </c:pt>
                <c:pt idx="13158">
                  <c:v>45.682000000000002</c:v>
                </c:pt>
                <c:pt idx="13159">
                  <c:v>45.682000000000002</c:v>
                </c:pt>
                <c:pt idx="13160">
                  <c:v>45.682000000000002</c:v>
                </c:pt>
                <c:pt idx="13161">
                  <c:v>45.682000000000002</c:v>
                </c:pt>
                <c:pt idx="13162">
                  <c:v>45.682000000000002</c:v>
                </c:pt>
                <c:pt idx="13163">
                  <c:v>45.682000000000002</c:v>
                </c:pt>
                <c:pt idx="13164">
                  <c:v>45.682000000000002</c:v>
                </c:pt>
                <c:pt idx="13165">
                  <c:v>45.682000000000002</c:v>
                </c:pt>
                <c:pt idx="13166">
                  <c:v>45.682000000000002</c:v>
                </c:pt>
                <c:pt idx="13167">
                  <c:v>45.682000000000002</c:v>
                </c:pt>
                <c:pt idx="13168">
                  <c:v>45.682000000000002</c:v>
                </c:pt>
                <c:pt idx="13169">
                  <c:v>45.682000000000002</c:v>
                </c:pt>
                <c:pt idx="13170">
                  <c:v>45.682000000000002</c:v>
                </c:pt>
                <c:pt idx="13171">
                  <c:v>45.682000000000002</c:v>
                </c:pt>
                <c:pt idx="13172">
                  <c:v>45.682000000000002</c:v>
                </c:pt>
                <c:pt idx="13173">
                  <c:v>45.682000000000002</c:v>
                </c:pt>
                <c:pt idx="13174">
                  <c:v>45.682000000000002</c:v>
                </c:pt>
                <c:pt idx="13175">
                  <c:v>45.682000000000002</c:v>
                </c:pt>
                <c:pt idx="13176">
                  <c:v>45.682000000000002</c:v>
                </c:pt>
                <c:pt idx="13177">
                  <c:v>45.682000000000002</c:v>
                </c:pt>
                <c:pt idx="13178">
                  <c:v>45.682000000000002</c:v>
                </c:pt>
                <c:pt idx="13179">
                  <c:v>45.682000000000002</c:v>
                </c:pt>
                <c:pt idx="13180">
                  <c:v>45.682000000000002</c:v>
                </c:pt>
                <c:pt idx="13181">
                  <c:v>45.682000000000002</c:v>
                </c:pt>
                <c:pt idx="13182">
                  <c:v>45.682000000000002</c:v>
                </c:pt>
                <c:pt idx="13183">
                  <c:v>45.682000000000002</c:v>
                </c:pt>
                <c:pt idx="13184">
                  <c:v>45.682000000000002</c:v>
                </c:pt>
                <c:pt idx="13185">
                  <c:v>45.682000000000002</c:v>
                </c:pt>
                <c:pt idx="13186">
                  <c:v>45.682000000000002</c:v>
                </c:pt>
                <c:pt idx="13187">
                  <c:v>45.682000000000002</c:v>
                </c:pt>
                <c:pt idx="13188">
                  <c:v>45.682000000000002</c:v>
                </c:pt>
                <c:pt idx="13189">
                  <c:v>45.682000000000002</c:v>
                </c:pt>
                <c:pt idx="13190">
                  <c:v>45.682000000000002</c:v>
                </c:pt>
                <c:pt idx="13191">
                  <c:v>45.682000000000002</c:v>
                </c:pt>
                <c:pt idx="13192">
                  <c:v>45.682000000000002</c:v>
                </c:pt>
                <c:pt idx="13193" formatCode="m/d/yyyy">
                  <c:v>40074</c:v>
                </c:pt>
                <c:pt idx="13194">
                  <c:v>45.682000000000002</c:v>
                </c:pt>
                <c:pt idx="13195">
                  <c:v>45.682000000000002</c:v>
                </c:pt>
                <c:pt idx="13196">
                  <c:v>45.682000000000002</c:v>
                </c:pt>
                <c:pt idx="13197">
                  <c:v>45.682000000000002</c:v>
                </c:pt>
                <c:pt idx="13198">
                  <c:v>45.682000000000002</c:v>
                </c:pt>
                <c:pt idx="13199">
                  <c:v>45.682000000000002</c:v>
                </c:pt>
                <c:pt idx="13200">
                  <c:v>45.682000000000002</c:v>
                </c:pt>
                <c:pt idx="13201">
                  <c:v>45.682000000000002</c:v>
                </c:pt>
                <c:pt idx="13202">
                  <c:v>45.682000000000002</c:v>
                </c:pt>
                <c:pt idx="13203">
                  <c:v>45.682000000000002</c:v>
                </c:pt>
                <c:pt idx="13204">
                  <c:v>45.682000000000002</c:v>
                </c:pt>
                <c:pt idx="13205">
                  <c:v>45.682000000000002</c:v>
                </c:pt>
                <c:pt idx="13206">
                  <c:v>45.682000000000002</c:v>
                </c:pt>
                <c:pt idx="13207">
                  <c:v>45.682000000000002</c:v>
                </c:pt>
                <c:pt idx="13208">
                  <c:v>45.682000000000002</c:v>
                </c:pt>
                <c:pt idx="13209">
                  <c:v>45.682000000000002</c:v>
                </c:pt>
                <c:pt idx="13210">
                  <c:v>45.682000000000002</c:v>
                </c:pt>
                <c:pt idx="13211">
                  <c:v>45.682000000000002</c:v>
                </c:pt>
                <c:pt idx="13212">
                  <c:v>45.682000000000002</c:v>
                </c:pt>
                <c:pt idx="13213">
                  <c:v>45.682000000000002</c:v>
                </c:pt>
                <c:pt idx="13214">
                  <c:v>45.682000000000002</c:v>
                </c:pt>
                <c:pt idx="13215">
                  <c:v>45.682000000000002</c:v>
                </c:pt>
                <c:pt idx="13216">
                  <c:v>45.682000000000002</c:v>
                </c:pt>
                <c:pt idx="13217">
                  <c:v>45.682000000000002</c:v>
                </c:pt>
                <c:pt idx="13218">
                  <c:v>45.682000000000002</c:v>
                </c:pt>
                <c:pt idx="13219">
                  <c:v>45.682000000000002</c:v>
                </c:pt>
                <c:pt idx="13220">
                  <c:v>45.682000000000002</c:v>
                </c:pt>
                <c:pt idx="13221">
                  <c:v>45.682000000000002</c:v>
                </c:pt>
                <c:pt idx="13222">
                  <c:v>45.682000000000002</c:v>
                </c:pt>
                <c:pt idx="13223">
                  <c:v>45.682000000000002</c:v>
                </c:pt>
                <c:pt idx="13224">
                  <c:v>45.682000000000002</c:v>
                </c:pt>
                <c:pt idx="13225">
                  <c:v>45.682000000000002</c:v>
                </c:pt>
                <c:pt idx="13226">
                  <c:v>45.682000000000002</c:v>
                </c:pt>
                <c:pt idx="13227">
                  <c:v>45.682000000000002</c:v>
                </c:pt>
                <c:pt idx="13228">
                  <c:v>45.682000000000002</c:v>
                </c:pt>
                <c:pt idx="13229">
                  <c:v>45.682000000000002</c:v>
                </c:pt>
                <c:pt idx="13230">
                  <c:v>45.682000000000002</c:v>
                </c:pt>
                <c:pt idx="13231">
                  <c:v>45.682000000000002</c:v>
                </c:pt>
                <c:pt idx="13232">
                  <c:v>45.682000000000002</c:v>
                </c:pt>
                <c:pt idx="13233">
                  <c:v>45.682000000000002</c:v>
                </c:pt>
                <c:pt idx="13234">
                  <c:v>45.682000000000002</c:v>
                </c:pt>
                <c:pt idx="13235">
                  <c:v>45.682000000000002</c:v>
                </c:pt>
                <c:pt idx="13236">
                  <c:v>45.682000000000002</c:v>
                </c:pt>
                <c:pt idx="13237">
                  <c:v>45.682000000000002</c:v>
                </c:pt>
                <c:pt idx="13238">
                  <c:v>45.682000000000002</c:v>
                </c:pt>
                <c:pt idx="13239">
                  <c:v>45.682000000000002</c:v>
                </c:pt>
                <c:pt idx="13240">
                  <c:v>45.682000000000002</c:v>
                </c:pt>
                <c:pt idx="13241">
                  <c:v>45.682000000000002</c:v>
                </c:pt>
                <c:pt idx="13242">
                  <c:v>45.682000000000002</c:v>
                </c:pt>
                <c:pt idx="13243">
                  <c:v>45.682000000000002</c:v>
                </c:pt>
                <c:pt idx="13244">
                  <c:v>45.682000000000002</c:v>
                </c:pt>
                <c:pt idx="13245">
                  <c:v>45.682000000000002</c:v>
                </c:pt>
                <c:pt idx="13246">
                  <c:v>45.682000000000002</c:v>
                </c:pt>
                <c:pt idx="13247">
                  <c:v>45.682000000000002</c:v>
                </c:pt>
                <c:pt idx="13248">
                  <c:v>45.682000000000002</c:v>
                </c:pt>
                <c:pt idx="13249">
                  <c:v>45.682000000000002</c:v>
                </c:pt>
                <c:pt idx="13250">
                  <c:v>45.682000000000002</c:v>
                </c:pt>
                <c:pt idx="13251">
                  <c:v>45.682000000000002</c:v>
                </c:pt>
                <c:pt idx="13252">
                  <c:v>45.682000000000002</c:v>
                </c:pt>
                <c:pt idx="13253">
                  <c:v>45.682000000000002</c:v>
                </c:pt>
                <c:pt idx="13254">
                  <c:v>45.682000000000002</c:v>
                </c:pt>
                <c:pt idx="13255">
                  <c:v>45.682000000000002</c:v>
                </c:pt>
                <c:pt idx="13256">
                  <c:v>45.682000000000002</c:v>
                </c:pt>
                <c:pt idx="13257">
                  <c:v>45.671799999999998</c:v>
                </c:pt>
                <c:pt idx="13258">
                  <c:v>45.671799999999998</c:v>
                </c:pt>
                <c:pt idx="13259">
                  <c:v>45.671799999999998</c:v>
                </c:pt>
                <c:pt idx="13260">
                  <c:v>45.671799999999998</c:v>
                </c:pt>
                <c:pt idx="13261">
                  <c:v>45.671799999999998</c:v>
                </c:pt>
                <c:pt idx="13262">
                  <c:v>45.671799999999998</c:v>
                </c:pt>
                <c:pt idx="13263">
                  <c:v>45.671799999999998</c:v>
                </c:pt>
                <c:pt idx="13264">
                  <c:v>45.671799999999998</c:v>
                </c:pt>
                <c:pt idx="13265">
                  <c:v>45.671799999999998</c:v>
                </c:pt>
                <c:pt idx="13266">
                  <c:v>45.671799999999998</c:v>
                </c:pt>
                <c:pt idx="13267">
                  <c:v>45.671799999999998</c:v>
                </c:pt>
                <c:pt idx="13268">
                  <c:v>45.671799999999998</c:v>
                </c:pt>
                <c:pt idx="13269">
                  <c:v>45.671799999999998</c:v>
                </c:pt>
                <c:pt idx="13270">
                  <c:v>45.671799999999998</c:v>
                </c:pt>
                <c:pt idx="13271">
                  <c:v>45.671799999999998</c:v>
                </c:pt>
                <c:pt idx="13272">
                  <c:v>45.671799999999998</c:v>
                </c:pt>
                <c:pt idx="13273">
                  <c:v>45.671799999999998</c:v>
                </c:pt>
                <c:pt idx="13274">
                  <c:v>45.671799999999998</c:v>
                </c:pt>
                <c:pt idx="13275">
                  <c:v>45.671799999999998</c:v>
                </c:pt>
                <c:pt idx="13276">
                  <c:v>45.671799999999998</c:v>
                </c:pt>
                <c:pt idx="13277">
                  <c:v>45.671799999999998</c:v>
                </c:pt>
                <c:pt idx="13278">
                  <c:v>45.671799999999998</c:v>
                </c:pt>
                <c:pt idx="13279">
                  <c:v>45.671799999999998</c:v>
                </c:pt>
                <c:pt idx="13280">
                  <c:v>45.671799999999998</c:v>
                </c:pt>
                <c:pt idx="13281">
                  <c:v>45.671799999999998</c:v>
                </c:pt>
                <c:pt idx="13282">
                  <c:v>45.671799999999998</c:v>
                </c:pt>
                <c:pt idx="13283">
                  <c:v>45.671799999999998</c:v>
                </c:pt>
                <c:pt idx="13284">
                  <c:v>45.671799999999998</c:v>
                </c:pt>
                <c:pt idx="13285">
                  <c:v>45.671799999999998</c:v>
                </c:pt>
                <c:pt idx="13286">
                  <c:v>45.671799999999998</c:v>
                </c:pt>
                <c:pt idx="13287">
                  <c:v>45.671799999999998</c:v>
                </c:pt>
                <c:pt idx="13288">
                  <c:v>45.671799999999998</c:v>
                </c:pt>
                <c:pt idx="13289">
                  <c:v>45.671799999999998</c:v>
                </c:pt>
                <c:pt idx="13290">
                  <c:v>45.671799999999998</c:v>
                </c:pt>
                <c:pt idx="13291">
                  <c:v>45.671799999999998</c:v>
                </c:pt>
                <c:pt idx="13292">
                  <c:v>45.671799999999998</c:v>
                </c:pt>
                <c:pt idx="13293">
                  <c:v>45.671799999999998</c:v>
                </c:pt>
                <c:pt idx="13294">
                  <c:v>45.671799999999998</c:v>
                </c:pt>
                <c:pt idx="13295">
                  <c:v>45.661800000000007</c:v>
                </c:pt>
                <c:pt idx="13296">
                  <c:v>45.661800000000007</c:v>
                </c:pt>
                <c:pt idx="13297">
                  <c:v>45.661800000000007</c:v>
                </c:pt>
                <c:pt idx="13298">
                  <c:v>45.661800000000007</c:v>
                </c:pt>
                <c:pt idx="13299">
                  <c:v>45.661800000000007</c:v>
                </c:pt>
                <c:pt idx="13300">
                  <c:v>45.650700000000001</c:v>
                </c:pt>
                <c:pt idx="13301">
                  <c:v>45.650700000000001</c:v>
                </c:pt>
                <c:pt idx="13302">
                  <c:v>45.650700000000001</c:v>
                </c:pt>
                <c:pt idx="13303">
                  <c:v>45.650700000000001</c:v>
                </c:pt>
                <c:pt idx="13304">
                  <c:v>45.650700000000001</c:v>
                </c:pt>
                <c:pt idx="13305">
                  <c:v>45.650700000000001</c:v>
                </c:pt>
                <c:pt idx="13306">
                  <c:v>45.650700000000001</c:v>
                </c:pt>
                <c:pt idx="13307">
                  <c:v>45.650700000000001</c:v>
                </c:pt>
                <c:pt idx="13308">
                  <c:v>45.650700000000001</c:v>
                </c:pt>
                <c:pt idx="13309">
                  <c:v>45.650700000000001</c:v>
                </c:pt>
                <c:pt idx="13310">
                  <c:v>45.650700000000001</c:v>
                </c:pt>
                <c:pt idx="13311">
                  <c:v>45.650700000000001</c:v>
                </c:pt>
                <c:pt idx="13312">
                  <c:v>45.650700000000001</c:v>
                </c:pt>
                <c:pt idx="13313">
                  <c:v>45.650700000000001</c:v>
                </c:pt>
                <c:pt idx="13314">
                  <c:v>45.650700000000001</c:v>
                </c:pt>
                <c:pt idx="13315">
                  <c:v>45.650700000000001</c:v>
                </c:pt>
                <c:pt idx="13316">
                  <c:v>45.650700000000001</c:v>
                </c:pt>
                <c:pt idx="13317">
                  <c:v>45.650700000000001</c:v>
                </c:pt>
                <c:pt idx="13318">
                  <c:v>45.650700000000001</c:v>
                </c:pt>
                <c:pt idx="13319">
                  <c:v>45.650700000000001</c:v>
                </c:pt>
                <c:pt idx="13320">
                  <c:v>45.650700000000001</c:v>
                </c:pt>
                <c:pt idx="13321">
                  <c:v>45.650700000000001</c:v>
                </c:pt>
                <c:pt idx="13322">
                  <c:v>45.650700000000001</c:v>
                </c:pt>
                <c:pt idx="13323">
                  <c:v>45.650700000000001</c:v>
                </c:pt>
                <c:pt idx="13324">
                  <c:v>45.650700000000001</c:v>
                </c:pt>
                <c:pt idx="13325">
                  <c:v>45.650700000000001</c:v>
                </c:pt>
                <c:pt idx="13326">
                  <c:v>45.650700000000001</c:v>
                </c:pt>
                <c:pt idx="13327">
                  <c:v>45.650700000000001</c:v>
                </c:pt>
                <c:pt idx="13328">
                  <c:v>45.650700000000001</c:v>
                </c:pt>
                <c:pt idx="13329">
                  <c:v>45.650700000000001</c:v>
                </c:pt>
                <c:pt idx="13330">
                  <c:v>45.650700000000001</c:v>
                </c:pt>
                <c:pt idx="13331">
                  <c:v>45.650700000000001</c:v>
                </c:pt>
                <c:pt idx="13332">
                  <c:v>45.650700000000001</c:v>
                </c:pt>
                <c:pt idx="13333">
                  <c:v>45.650700000000001</c:v>
                </c:pt>
                <c:pt idx="13334">
                  <c:v>45.650700000000001</c:v>
                </c:pt>
                <c:pt idx="13335">
                  <c:v>45.650700000000001</c:v>
                </c:pt>
                <c:pt idx="13336">
                  <c:v>45.650700000000001</c:v>
                </c:pt>
                <c:pt idx="13337">
                  <c:v>45.650700000000001</c:v>
                </c:pt>
                <c:pt idx="13338">
                  <c:v>45.650700000000001</c:v>
                </c:pt>
                <c:pt idx="13339">
                  <c:v>45.650700000000001</c:v>
                </c:pt>
                <c:pt idx="13340">
                  <c:v>45.650700000000001</c:v>
                </c:pt>
                <c:pt idx="13341">
                  <c:v>45.650700000000001</c:v>
                </c:pt>
                <c:pt idx="13342">
                  <c:v>45.650700000000001</c:v>
                </c:pt>
                <c:pt idx="13343">
                  <c:v>45.650700000000001</c:v>
                </c:pt>
                <c:pt idx="13344">
                  <c:v>45.650700000000001</c:v>
                </c:pt>
                <c:pt idx="13345">
                  <c:v>45.650700000000001</c:v>
                </c:pt>
                <c:pt idx="13346">
                  <c:v>45.650700000000001</c:v>
                </c:pt>
                <c:pt idx="13347">
                  <c:v>45.650700000000001</c:v>
                </c:pt>
                <c:pt idx="13348">
                  <c:v>45.650700000000001</c:v>
                </c:pt>
                <c:pt idx="13349">
                  <c:v>45.650700000000001</c:v>
                </c:pt>
                <c:pt idx="13350">
                  <c:v>45.650700000000001</c:v>
                </c:pt>
                <c:pt idx="13351">
                  <c:v>45.650700000000001</c:v>
                </c:pt>
                <c:pt idx="13352">
                  <c:v>45.650700000000001</c:v>
                </c:pt>
                <c:pt idx="13353">
                  <c:v>45.650700000000001</c:v>
                </c:pt>
                <c:pt idx="13354">
                  <c:v>45.650700000000001</c:v>
                </c:pt>
                <c:pt idx="13355">
                  <c:v>45.650700000000001</c:v>
                </c:pt>
                <c:pt idx="13356">
                  <c:v>45.650700000000001</c:v>
                </c:pt>
                <c:pt idx="13357">
                  <c:v>45.650700000000001</c:v>
                </c:pt>
                <c:pt idx="13358">
                  <c:v>45.650700000000001</c:v>
                </c:pt>
                <c:pt idx="13359">
                  <c:v>45.650700000000001</c:v>
                </c:pt>
                <c:pt idx="13360">
                  <c:v>45.650700000000001</c:v>
                </c:pt>
                <c:pt idx="13361">
                  <c:v>45.650700000000001</c:v>
                </c:pt>
                <c:pt idx="13362">
                  <c:v>45.650700000000001</c:v>
                </c:pt>
                <c:pt idx="13363">
                  <c:v>45.650700000000001</c:v>
                </c:pt>
                <c:pt idx="13364">
                  <c:v>45.650700000000001</c:v>
                </c:pt>
                <c:pt idx="13365">
                  <c:v>45.650700000000001</c:v>
                </c:pt>
                <c:pt idx="13366">
                  <c:v>45.650700000000001</c:v>
                </c:pt>
                <c:pt idx="13367">
                  <c:v>45.650700000000001</c:v>
                </c:pt>
                <c:pt idx="13368">
                  <c:v>45.650700000000001</c:v>
                </c:pt>
                <c:pt idx="13369">
                  <c:v>45.650700000000001</c:v>
                </c:pt>
                <c:pt idx="13370">
                  <c:v>45.650700000000001</c:v>
                </c:pt>
                <c:pt idx="13371">
                  <c:v>45.650700000000001</c:v>
                </c:pt>
                <c:pt idx="13372">
                  <c:v>45.650700000000001</c:v>
                </c:pt>
                <c:pt idx="13373">
                  <c:v>45.650700000000001</c:v>
                </c:pt>
                <c:pt idx="13374">
                  <c:v>45.650700000000001</c:v>
                </c:pt>
                <c:pt idx="13375">
                  <c:v>45.650700000000001</c:v>
                </c:pt>
                <c:pt idx="13376">
                  <c:v>45.650700000000001</c:v>
                </c:pt>
                <c:pt idx="13377">
                  <c:v>45.650700000000001</c:v>
                </c:pt>
                <c:pt idx="13378">
                  <c:v>45.650700000000001</c:v>
                </c:pt>
                <c:pt idx="13379">
                  <c:v>45.650700000000001</c:v>
                </c:pt>
                <c:pt idx="13380">
                  <c:v>45.650700000000001</c:v>
                </c:pt>
                <c:pt idx="13381">
                  <c:v>45.650700000000001</c:v>
                </c:pt>
                <c:pt idx="13382">
                  <c:v>45.650700000000001</c:v>
                </c:pt>
                <c:pt idx="13383">
                  <c:v>45.650700000000001</c:v>
                </c:pt>
                <c:pt idx="13384">
                  <c:v>45.650700000000001</c:v>
                </c:pt>
                <c:pt idx="13385">
                  <c:v>45.650700000000001</c:v>
                </c:pt>
                <c:pt idx="13386">
                  <c:v>45.650700000000001</c:v>
                </c:pt>
                <c:pt idx="13387">
                  <c:v>45.650700000000001</c:v>
                </c:pt>
                <c:pt idx="13388">
                  <c:v>45.650700000000001</c:v>
                </c:pt>
                <c:pt idx="13389">
                  <c:v>45.650700000000001</c:v>
                </c:pt>
                <c:pt idx="13390">
                  <c:v>45.650700000000001</c:v>
                </c:pt>
                <c:pt idx="13391">
                  <c:v>45.650700000000001</c:v>
                </c:pt>
                <c:pt idx="13392">
                  <c:v>45.650700000000001</c:v>
                </c:pt>
                <c:pt idx="13393">
                  <c:v>45.650700000000001</c:v>
                </c:pt>
                <c:pt idx="13394">
                  <c:v>45.650700000000001</c:v>
                </c:pt>
                <c:pt idx="13395">
                  <c:v>45.650700000000001</c:v>
                </c:pt>
                <c:pt idx="13396">
                  <c:v>45.650700000000001</c:v>
                </c:pt>
                <c:pt idx="13397">
                  <c:v>45.650700000000001</c:v>
                </c:pt>
                <c:pt idx="13398">
                  <c:v>45.650700000000001</c:v>
                </c:pt>
                <c:pt idx="13399">
                  <c:v>45.650700000000001</c:v>
                </c:pt>
                <c:pt idx="13400">
                  <c:v>45.650700000000001</c:v>
                </c:pt>
                <c:pt idx="13401">
                  <c:v>45.650700000000001</c:v>
                </c:pt>
                <c:pt idx="13402">
                  <c:v>45.650700000000001</c:v>
                </c:pt>
                <c:pt idx="13403">
                  <c:v>45.650700000000001</c:v>
                </c:pt>
                <c:pt idx="13404">
                  <c:v>45.650700000000001</c:v>
                </c:pt>
                <c:pt idx="13405">
                  <c:v>45.650700000000001</c:v>
                </c:pt>
                <c:pt idx="13406">
                  <c:v>45.650700000000001</c:v>
                </c:pt>
                <c:pt idx="13407">
                  <c:v>45.650700000000001</c:v>
                </c:pt>
                <c:pt idx="13408">
                  <c:v>45.650700000000001</c:v>
                </c:pt>
                <c:pt idx="13409">
                  <c:v>45.650700000000001</c:v>
                </c:pt>
                <c:pt idx="13410">
                  <c:v>45.650700000000001</c:v>
                </c:pt>
                <c:pt idx="13411">
                  <c:v>45.650700000000001</c:v>
                </c:pt>
                <c:pt idx="13412">
                  <c:v>45.650700000000001</c:v>
                </c:pt>
                <c:pt idx="13413">
                  <c:v>45.650700000000001</c:v>
                </c:pt>
                <c:pt idx="13414">
                  <c:v>45.650700000000001</c:v>
                </c:pt>
                <c:pt idx="13415">
                  <c:v>45.650700000000001</c:v>
                </c:pt>
                <c:pt idx="13416">
                  <c:v>45.650700000000001</c:v>
                </c:pt>
                <c:pt idx="13417">
                  <c:v>45.650700000000001</c:v>
                </c:pt>
                <c:pt idx="13418">
                  <c:v>45.650700000000001</c:v>
                </c:pt>
                <c:pt idx="13419">
                  <c:v>45.650700000000001</c:v>
                </c:pt>
                <c:pt idx="13420">
                  <c:v>45.650700000000001</c:v>
                </c:pt>
                <c:pt idx="13421">
                  <c:v>45.650700000000001</c:v>
                </c:pt>
                <c:pt idx="13422">
                  <c:v>45.650700000000001</c:v>
                </c:pt>
                <c:pt idx="13423">
                  <c:v>45.650700000000001</c:v>
                </c:pt>
                <c:pt idx="13424">
                  <c:v>45.650700000000001</c:v>
                </c:pt>
                <c:pt idx="13425">
                  <c:v>45.650700000000001</c:v>
                </c:pt>
                <c:pt idx="13426">
                  <c:v>45.650700000000001</c:v>
                </c:pt>
                <c:pt idx="13427">
                  <c:v>45.650700000000001</c:v>
                </c:pt>
                <c:pt idx="13428">
                  <c:v>45.650700000000001</c:v>
                </c:pt>
                <c:pt idx="13429">
                  <c:v>45.650700000000001</c:v>
                </c:pt>
                <c:pt idx="13430">
                  <c:v>45.650700000000001</c:v>
                </c:pt>
                <c:pt idx="13431">
                  <c:v>45.650700000000001</c:v>
                </c:pt>
                <c:pt idx="13432">
                  <c:v>45.650700000000001</c:v>
                </c:pt>
                <c:pt idx="13433">
                  <c:v>45.650700000000001</c:v>
                </c:pt>
                <c:pt idx="13434">
                  <c:v>45.650700000000001</c:v>
                </c:pt>
                <c:pt idx="13435">
                  <c:v>45.650700000000001</c:v>
                </c:pt>
                <c:pt idx="13436">
                  <c:v>45.650700000000001</c:v>
                </c:pt>
                <c:pt idx="13437">
                  <c:v>45.650700000000001</c:v>
                </c:pt>
                <c:pt idx="13438">
                  <c:v>45.650700000000001</c:v>
                </c:pt>
                <c:pt idx="13439">
                  <c:v>45.650700000000001</c:v>
                </c:pt>
                <c:pt idx="13440">
                  <c:v>45.650700000000001</c:v>
                </c:pt>
                <c:pt idx="13441">
                  <c:v>45.650700000000001</c:v>
                </c:pt>
                <c:pt idx="13442">
                  <c:v>45.650700000000001</c:v>
                </c:pt>
                <c:pt idx="13443">
                  <c:v>45.650700000000001</c:v>
                </c:pt>
                <c:pt idx="13444">
                  <c:v>45.650700000000001</c:v>
                </c:pt>
                <c:pt idx="13445">
                  <c:v>45.650700000000001</c:v>
                </c:pt>
                <c:pt idx="13446">
                  <c:v>45.650700000000001</c:v>
                </c:pt>
                <c:pt idx="13447">
                  <c:v>45.650700000000001</c:v>
                </c:pt>
                <c:pt idx="13448">
                  <c:v>45.650700000000001</c:v>
                </c:pt>
                <c:pt idx="13449">
                  <c:v>45.650700000000001</c:v>
                </c:pt>
                <c:pt idx="13450">
                  <c:v>45.650700000000001</c:v>
                </c:pt>
                <c:pt idx="13451">
                  <c:v>45.650700000000001</c:v>
                </c:pt>
                <c:pt idx="13452">
                  <c:v>45.650700000000001</c:v>
                </c:pt>
                <c:pt idx="13453">
                  <c:v>45.650700000000001</c:v>
                </c:pt>
                <c:pt idx="13454">
                  <c:v>45.650700000000001</c:v>
                </c:pt>
                <c:pt idx="13455">
                  <c:v>45.650700000000001</c:v>
                </c:pt>
                <c:pt idx="13456">
                  <c:v>45.650700000000001</c:v>
                </c:pt>
                <c:pt idx="13457">
                  <c:v>45.650700000000001</c:v>
                </c:pt>
                <c:pt idx="13458">
                  <c:v>45.650700000000001</c:v>
                </c:pt>
                <c:pt idx="13459">
                  <c:v>45.650700000000001</c:v>
                </c:pt>
                <c:pt idx="13460">
                  <c:v>45.650700000000001</c:v>
                </c:pt>
                <c:pt idx="13461">
                  <c:v>45.650700000000001</c:v>
                </c:pt>
                <c:pt idx="13462">
                  <c:v>45.650700000000001</c:v>
                </c:pt>
                <c:pt idx="13463">
                  <c:v>45.650700000000001</c:v>
                </c:pt>
                <c:pt idx="13464">
                  <c:v>45.650700000000001</c:v>
                </c:pt>
                <c:pt idx="13465">
                  <c:v>45.650700000000001</c:v>
                </c:pt>
                <c:pt idx="13466">
                  <c:v>45.650700000000001</c:v>
                </c:pt>
                <c:pt idx="13467">
                  <c:v>45.650700000000001</c:v>
                </c:pt>
                <c:pt idx="13468">
                  <c:v>45.650700000000001</c:v>
                </c:pt>
                <c:pt idx="13469">
                  <c:v>45.650700000000001</c:v>
                </c:pt>
                <c:pt idx="13470">
                  <c:v>45.650700000000001</c:v>
                </c:pt>
                <c:pt idx="13471">
                  <c:v>45.650700000000001</c:v>
                </c:pt>
                <c:pt idx="13472">
                  <c:v>45.650700000000001</c:v>
                </c:pt>
                <c:pt idx="13473">
                  <c:v>45.650700000000001</c:v>
                </c:pt>
                <c:pt idx="13474">
                  <c:v>45.650700000000001</c:v>
                </c:pt>
                <c:pt idx="13475">
                  <c:v>45.650700000000001</c:v>
                </c:pt>
                <c:pt idx="13476">
                  <c:v>45.650700000000001</c:v>
                </c:pt>
                <c:pt idx="13477">
                  <c:v>45.650700000000001</c:v>
                </c:pt>
                <c:pt idx="13478">
                  <c:v>45.650700000000001</c:v>
                </c:pt>
                <c:pt idx="13479">
                  <c:v>45.650700000000001</c:v>
                </c:pt>
                <c:pt idx="13480">
                  <c:v>45.650700000000001</c:v>
                </c:pt>
                <c:pt idx="13481">
                  <c:v>45.650700000000001</c:v>
                </c:pt>
                <c:pt idx="13482">
                  <c:v>45.650700000000001</c:v>
                </c:pt>
                <c:pt idx="13483">
                  <c:v>45.650700000000001</c:v>
                </c:pt>
                <c:pt idx="13484">
                  <c:v>45.650700000000001</c:v>
                </c:pt>
                <c:pt idx="13485">
                  <c:v>45.650700000000001</c:v>
                </c:pt>
                <c:pt idx="13486">
                  <c:v>45.650700000000001</c:v>
                </c:pt>
                <c:pt idx="13487">
                  <c:v>45.650700000000001</c:v>
                </c:pt>
                <c:pt idx="13488">
                  <c:v>45.650700000000001</c:v>
                </c:pt>
                <c:pt idx="13489">
                  <c:v>45.650700000000001</c:v>
                </c:pt>
                <c:pt idx="13490">
                  <c:v>45.650700000000001</c:v>
                </c:pt>
                <c:pt idx="13491">
                  <c:v>45.650700000000001</c:v>
                </c:pt>
                <c:pt idx="13492">
                  <c:v>45.650700000000001</c:v>
                </c:pt>
                <c:pt idx="13493">
                  <c:v>45.650700000000001</c:v>
                </c:pt>
                <c:pt idx="13494">
                  <c:v>45.650700000000001</c:v>
                </c:pt>
                <c:pt idx="13495">
                  <c:v>45.650700000000001</c:v>
                </c:pt>
                <c:pt idx="13496">
                  <c:v>45.650700000000001</c:v>
                </c:pt>
                <c:pt idx="13497">
                  <c:v>45.650700000000001</c:v>
                </c:pt>
                <c:pt idx="13498">
                  <c:v>45.650700000000001</c:v>
                </c:pt>
                <c:pt idx="13499">
                  <c:v>45.650700000000001</c:v>
                </c:pt>
                <c:pt idx="13500">
                  <c:v>45.650700000000001</c:v>
                </c:pt>
                <c:pt idx="13501">
                  <c:v>45.650700000000001</c:v>
                </c:pt>
                <c:pt idx="13502">
                  <c:v>45.650700000000001</c:v>
                </c:pt>
                <c:pt idx="13503">
                  <c:v>45.650700000000001</c:v>
                </c:pt>
                <c:pt idx="13504">
                  <c:v>45.650700000000001</c:v>
                </c:pt>
                <c:pt idx="13505">
                  <c:v>45.650700000000001</c:v>
                </c:pt>
                <c:pt idx="13506">
                  <c:v>45.650700000000001</c:v>
                </c:pt>
                <c:pt idx="13507">
                  <c:v>45.650700000000001</c:v>
                </c:pt>
                <c:pt idx="13508">
                  <c:v>45.650700000000001</c:v>
                </c:pt>
                <c:pt idx="13509">
                  <c:v>45.650700000000001</c:v>
                </c:pt>
                <c:pt idx="13510">
                  <c:v>45.650700000000001</c:v>
                </c:pt>
                <c:pt idx="13511">
                  <c:v>45.650700000000001</c:v>
                </c:pt>
                <c:pt idx="13512">
                  <c:v>45.650700000000001</c:v>
                </c:pt>
                <c:pt idx="13513">
                  <c:v>45.650700000000001</c:v>
                </c:pt>
                <c:pt idx="13514">
                  <c:v>45.650700000000001</c:v>
                </c:pt>
                <c:pt idx="13515">
                  <c:v>45.650700000000001</c:v>
                </c:pt>
                <c:pt idx="13516">
                  <c:v>45.650700000000001</c:v>
                </c:pt>
                <c:pt idx="13517">
                  <c:v>45.650700000000001</c:v>
                </c:pt>
                <c:pt idx="13518">
                  <c:v>45.650700000000001</c:v>
                </c:pt>
                <c:pt idx="13519">
                  <c:v>45.650700000000001</c:v>
                </c:pt>
                <c:pt idx="13520">
                  <c:v>45.650700000000001</c:v>
                </c:pt>
                <c:pt idx="13521">
                  <c:v>45.650700000000001</c:v>
                </c:pt>
                <c:pt idx="13522">
                  <c:v>45.650700000000001</c:v>
                </c:pt>
                <c:pt idx="13523">
                  <c:v>45.650700000000001</c:v>
                </c:pt>
                <c:pt idx="13524">
                  <c:v>45.650700000000001</c:v>
                </c:pt>
                <c:pt idx="13525">
                  <c:v>45.650700000000001</c:v>
                </c:pt>
                <c:pt idx="13526">
                  <c:v>45.650700000000001</c:v>
                </c:pt>
                <c:pt idx="13527">
                  <c:v>45.650700000000001</c:v>
                </c:pt>
                <c:pt idx="13528">
                  <c:v>45.650700000000001</c:v>
                </c:pt>
                <c:pt idx="13529">
                  <c:v>45.650700000000001</c:v>
                </c:pt>
                <c:pt idx="13530">
                  <c:v>45.650700000000001</c:v>
                </c:pt>
                <c:pt idx="13531">
                  <c:v>45.650700000000001</c:v>
                </c:pt>
                <c:pt idx="13532">
                  <c:v>45.650700000000001</c:v>
                </c:pt>
                <c:pt idx="13533">
                  <c:v>45.650700000000001</c:v>
                </c:pt>
                <c:pt idx="13534">
                  <c:v>45.650700000000001</c:v>
                </c:pt>
                <c:pt idx="13535">
                  <c:v>45.650700000000001</c:v>
                </c:pt>
                <c:pt idx="13536">
                  <c:v>45.650700000000001</c:v>
                </c:pt>
                <c:pt idx="13537">
                  <c:v>45.650700000000001</c:v>
                </c:pt>
                <c:pt idx="13538">
                  <c:v>45.650700000000001</c:v>
                </c:pt>
                <c:pt idx="13539">
                  <c:v>45.650700000000001</c:v>
                </c:pt>
                <c:pt idx="13540">
                  <c:v>45.650700000000001</c:v>
                </c:pt>
                <c:pt idx="13541">
                  <c:v>45.650700000000001</c:v>
                </c:pt>
                <c:pt idx="13542">
                  <c:v>45.650700000000001</c:v>
                </c:pt>
                <c:pt idx="13543">
                  <c:v>45.650700000000001</c:v>
                </c:pt>
                <c:pt idx="13544">
                  <c:v>45.650700000000001</c:v>
                </c:pt>
                <c:pt idx="13545">
                  <c:v>45.650700000000001</c:v>
                </c:pt>
                <c:pt idx="13546">
                  <c:v>45.650700000000001</c:v>
                </c:pt>
                <c:pt idx="13547">
                  <c:v>45.650700000000001</c:v>
                </c:pt>
                <c:pt idx="13548">
                  <c:v>45.650700000000001</c:v>
                </c:pt>
                <c:pt idx="13549">
                  <c:v>45.650700000000001</c:v>
                </c:pt>
                <c:pt idx="13550">
                  <c:v>45.650700000000001</c:v>
                </c:pt>
                <c:pt idx="13551">
                  <c:v>45.650700000000001</c:v>
                </c:pt>
                <c:pt idx="13552">
                  <c:v>45.650700000000001</c:v>
                </c:pt>
                <c:pt idx="13553">
                  <c:v>45.650700000000001</c:v>
                </c:pt>
                <c:pt idx="13554">
                  <c:v>45.650700000000001</c:v>
                </c:pt>
                <c:pt idx="13555">
                  <c:v>45.650700000000001</c:v>
                </c:pt>
                <c:pt idx="13556">
                  <c:v>45.650700000000001</c:v>
                </c:pt>
                <c:pt idx="13557">
                  <c:v>45.650700000000001</c:v>
                </c:pt>
                <c:pt idx="13558">
                  <c:v>45.650700000000001</c:v>
                </c:pt>
                <c:pt idx="13559">
                  <c:v>45.650700000000001</c:v>
                </c:pt>
                <c:pt idx="13560">
                  <c:v>45.650700000000001</c:v>
                </c:pt>
                <c:pt idx="13561">
                  <c:v>45.650700000000001</c:v>
                </c:pt>
                <c:pt idx="13562">
                  <c:v>45.650700000000001</c:v>
                </c:pt>
                <c:pt idx="13563">
                  <c:v>45.650700000000001</c:v>
                </c:pt>
                <c:pt idx="13564">
                  <c:v>45.650700000000001</c:v>
                </c:pt>
                <c:pt idx="13565">
                  <c:v>45.650700000000001</c:v>
                </c:pt>
                <c:pt idx="13566">
                  <c:v>45.650700000000001</c:v>
                </c:pt>
                <c:pt idx="13567">
                  <c:v>45.650700000000001</c:v>
                </c:pt>
                <c:pt idx="13568">
                  <c:v>45.650700000000001</c:v>
                </c:pt>
                <c:pt idx="13569">
                  <c:v>45.650700000000001</c:v>
                </c:pt>
                <c:pt idx="13570">
                  <c:v>45.650700000000001</c:v>
                </c:pt>
                <c:pt idx="13571">
                  <c:v>45.650700000000001</c:v>
                </c:pt>
                <c:pt idx="13572">
                  <c:v>45.650700000000001</c:v>
                </c:pt>
                <c:pt idx="13573">
                  <c:v>45.650700000000001</c:v>
                </c:pt>
                <c:pt idx="13574">
                  <c:v>45.650700000000001</c:v>
                </c:pt>
                <c:pt idx="13575">
                  <c:v>45.650700000000001</c:v>
                </c:pt>
                <c:pt idx="13576">
                  <c:v>45.650700000000001</c:v>
                </c:pt>
                <c:pt idx="13577">
                  <c:v>45.650700000000001</c:v>
                </c:pt>
                <c:pt idx="13578">
                  <c:v>45.650700000000001</c:v>
                </c:pt>
                <c:pt idx="13579">
                  <c:v>45.650700000000001</c:v>
                </c:pt>
                <c:pt idx="13580">
                  <c:v>45.650700000000001</c:v>
                </c:pt>
                <c:pt idx="13581">
                  <c:v>45.650700000000001</c:v>
                </c:pt>
                <c:pt idx="13582">
                  <c:v>45.650700000000001</c:v>
                </c:pt>
                <c:pt idx="13583">
                  <c:v>45.650700000000001</c:v>
                </c:pt>
                <c:pt idx="13584">
                  <c:v>45.650700000000001</c:v>
                </c:pt>
                <c:pt idx="13585">
                  <c:v>45.650700000000001</c:v>
                </c:pt>
                <c:pt idx="13586">
                  <c:v>45.650700000000001</c:v>
                </c:pt>
                <c:pt idx="13587">
                  <c:v>45.650700000000001</c:v>
                </c:pt>
                <c:pt idx="13588">
                  <c:v>45.650700000000001</c:v>
                </c:pt>
                <c:pt idx="13589">
                  <c:v>45.650700000000001</c:v>
                </c:pt>
                <c:pt idx="13590">
                  <c:v>45.650700000000001</c:v>
                </c:pt>
                <c:pt idx="13591">
                  <c:v>45.650700000000001</c:v>
                </c:pt>
                <c:pt idx="13592">
                  <c:v>45.650700000000001</c:v>
                </c:pt>
                <c:pt idx="13593">
                  <c:v>45.650700000000001</c:v>
                </c:pt>
                <c:pt idx="13594">
                  <c:v>45.650700000000001</c:v>
                </c:pt>
                <c:pt idx="13595">
                  <c:v>45.650700000000001</c:v>
                </c:pt>
                <c:pt idx="13596">
                  <c:v>45.650700000000001</c:v>
                </c:pt>
                <c:pt idx="13597">
                  <c:v>45.650700000000001</c:v>
                </c:pt>
                <c:pt idx="13598">
                  <c:v>45.650700000000001</c:v>
                </c:pt>
                <c:pt idx="13599">
                  <c:v>45.650700000000001</c:v>
                </c:pt>
                <c:pt idx="13600">
                  <c:v>45.650700000000001</c:v>
                </c:pt>
                <c:pt idx="13601">
                  <c:v>45.650700000000001</c:v>
                </c:pt>
                <c:pt idx="13602">
                  <c:v>45.650700000000001</c:v>
                </c:pt>
                <c:pt idx="13603">
                  <c:v>45.650700000000001</c:v>
                </c:pt>
                <c:pt idx="13604">
                  <c:v>45.650700000000001</c:v>
                </c:pt>
                <c:pt idx="13605">
                  <c:v>45.650700000000001</c:v>
                </c:pt>
                <c:pt idx="13606">
                  <c:v>45.650700000000001</c:v>
                </c:pt>
                <c:pt idx="13607">
                  <c:v>45.650700000000001</c:v>
                </c:pt>
                <c:pt idx="13608">
                  <c:v>45.650700000000001</c:v>
                </c:pt>
                <c:pt idx="13609">
                  <c:v>45.650700000000001</c:v>
                </c:pt>
                <c:pt idx="13610">
                  <c:v>45.650700000000001</c:v>
                </c:pt>
                <c:pt idx="13611">
                  <c:v>45.650700000000001</c:v>
                </c:pt>
                <c:pt idx="13612">
                  <c:v>45.650700000000001</c:v>
                </c:pt>
                <c:pt idx="13613">
                  <c:v>45.650700000000001</c:v>
                </c:pt>
                <c:pt idx="13614">
                  <c:v>45.650700000000001</c:v>
                </c:pt>
                <c:pt idx="13615">
                  <c:v>45.650700000000001</c:v>
                </c:pt>
                <c:pt idx="13616">
                  <c:v>45.650700000000001</c:v>
                </c:pt>
                <c:pt idx="13617">
                  <c:v>45.650700000000001</c:v>
                </c:pt>
                <c:pt idx="13618">
                  <c:v>45.650700000000001</c:v>
                </c:pt>
                <c:pt idx="13619">
                  <c:v>45.650700000000001</c:v>
                </c:pt>
                <c:pt idx="13620">
                  <c:v>45.650700000000001</c:v>
                </c:pt>
                <c:pt idx="13621">
                  <c:v>45.650700000000001</c:v>
                </c:pt>
                <c:pt idx="13622">
                  <c:v>45.650700000000001</c:v>
                </c:pt>
                <c:pt idx="13623">
                  <c:v>45.650700000000001</c:v>
                </c:pt>
                <c:pt idx="13624">
                  <c:v>45.650700000000001</c:v>
                </c:pt>
                <c:pt idx="13625">
                  <c:v>45.650700000000001</c:v>
                </c:pt>
                <c:pt idx="13626">
                  <c:v>45.650700000000001</c:v>
                </c:pt>
                <c:pt idx="13627">
                  <c:v>45.650700000000001</c:v>
                </c:pt>
                <c:pt idx="13628">
                  <c:v>45.650700000000001</c:v>
                </c:pt>
                <c:pt idx="13629">
                  <c:v>45.650700000000001</c:v>
                </c:pt>
                <c:pt idx="13630">
                  <c:v>45.650700000000001</c:v>
                </c:pt>
                <c:pt idx="13631">
                  <c:v>45.650700000000001</c:v>
                </c:pt>
                <c:pt idx="13632">
                  <c:v>45.650700000000001</c:v>
                </c:pt>
                <c:pt idx="13633">
                  <c:v>45.650700000000001</c:v>
                </c:pt>
                <c:pt idx="13634">
                  <c:v>45.650700000000001</c:v>
                </c:pt>
                <c:pt idx="13635">
                  <c:v>45.650700000000001</c:v>
                </c:pt>
                <c:pt idx="13636">
                  <c:v>45.650700000000001</c:v>
                </c:pt>
                <c:pt idx="13637">
                  <c:v>45.650700000000001</c:v>
                </c:pt>
                <c:pt idx="13638">
                  <c:v>45.650700000000001</c:v>
                </c:pt>
                <c:pt idx="13639">
                  <c:v>45.650700000000001</c:v>
                </c:pt>
                <c:pt idx="13640">
                  <c:v>45.650700000000001</c:v>
                </c:pt>
                <c:pt idx="13641">
                  <c:v>45.650700000000001</c:v>
                </c:pt>
                <c:pt idx="13642">
                  <c:v>45.650700000000001</c:v>
                </c:pt>
                <c:pt idx="13643">
                  <c:v>45.650700000000001</c:v>
                </c:pt>
                <c:pt idx="13644">
                  <c:v>45.650700000000001</c:v>
                </c:pt>
                <c:pt idx="13645">
                  <c:v>45.650700000000001</c:v>
                </c:pt>
                <c:pt idx="13646">
                  <c:v>45.650700000000001</c:v>
                </c:pt>
                <c:pt idx="13647">
                  <c:v>45.650700000000001</c:v>
                </c:pt>
                <c:pt idx="13648">
                  <c:v>45.650700000000001</c:v>
                </c:pt>
                <c:pt idx="13649">
                  <c:v>45.650700000000001</c:v>
                </c:pt>
                <c:pt idx="13650">
                  <c:v>45.650700000000001</c:v>
                </c:pt>
                <c:pt idx="13651">
                  <c:v>45.650700000000001</c:v>
                </c:pt>
                <c:pt idx="13652">
                  <c:v>45.650700000000001</c:v>
                </c:pt>
                <c:pt idx="13653">
                  <c:v>45.650700000000001</c:v>
                </c:pt>
                <c:pt idx="13654">
                  <c:v>45.650700000000001</c:v>
                </c:pt>
                <c:pt idx="13655">
                  <c:v>45.650700000000001</c:v>
                </c:pt>
                <c:pt idx="13656">
                  <c:v>45.650700000000001</c:v>
                </c:pt>
                <c:pt idx="13657">
                  <c:v>45.650700000000001</c:v>
                </c:pt>
                <c:pt idx="13658">
                  <c:v>45.650700000000001</c:v>
                </c:pt>
                <c:pt idx="13659">
                  <c:v>45.650700000000001</c:v>
                </c:pt>
                <c:pt idx="13660">
                  <c:v>45.650700000000001</c:v>
                </c:pt>
                <c:pt idx="13661">
                  <c:v>45.650700000000001</c:v>
                </c:pt>
                <c:pt idx="13662">
                  <c:v>45.650700000000001</c:v>
                </c:pt>
                <c:pt idx="13663">
                  <c:v>45.650700000000001</c:v>
                </c:pt>
                <c:pt idx="13664">
                  <c:v>45.650700000000001</c:v>
                </c:pt>
                <c:pt idx="13665">
                  <c:v>45.650700000000001</c:v>
                </c:pt>
                <c:pt idx="13666">
                  <c:v>45.650700000000001</c:v>
                </c:pt>
                <c:pt idx="13667">
                  <c:v>45.650700000000001</c:v>
                </c:pt>
                <c:pt idx="13668">
                  <c:v>45.650700000000001</c:v>
                </c:pt>
                <c:pt idx="13669">
                  <c:v>45.650700000000001</c:v>
                </c:pt>
                <c:pt idx="13670">
                  <c:v>45.650700000000001</c:v>
                </c:pt>
                <c:pt idx="13671">
                  <c:v>45.650700000000001</c:v>
                </c:pt>
                <c:pt idx="13672">
                  <c:v>45.650700000000001</c:v>
                </c:pt>
                <c:pt idx="13673">
                  <c:v>45.650700000000001</c:v>
                </c:pt>
                <c:pt idx="13674">
                  <c:v>45.650700000000001</c:v>
                </c:pt>
                <c:pt idx="13675">
                  <c:v>45.650700000000001</c:v>
                </c:pt>
                <c:pt idx="13676">
                  <c:v>45.650700000000001</c:v>
                </c:pt>
                <c:pt idx="13677">
                  <c:v>45.650700000000001</c:v>
                </c:pt>
                <c:pt idx="13678">
                  <c:v>45.650700000000001</c:v>
                </c:pt>
                <c:pt idx="13679">
                  <c:v>45.650700000000001</c:v>
                </c:pt>
                <c:pt idx="13680">
                  <c:v>45.650700000000001</c:v>
                </c:pt>
                <c:pt idx="13681">
                  <c:v>45.650700000000001</c:v>
                </c:pt>
                <c:pt idx="13682">
                  <c:v>45.650700000000001</c:v>
                </c:pt>
                <c:pt idx="13683">
                  <c:v>45.650700000000001</c:v>
                </c:pt>
                <c:pt idx="13684">
                  <c:v>45.650700000000001</c:v>
                </c:pt>
                <c:pt idx="13685">
                  <c:v>45.650700000000001</c:v>
                </c:pt>
                <c:pt idx="13686">
                  <c:v>45.650700000000001</c:v>
                </c:pt>
                <c:pt idx="13687">
                  <c:v>45.650700000000001</c:v>
                </c:pt>
                <c:pt idx="13688">
                  <c:v>45.650700000000001</c:v>
                </c:pt>
                <c:pt idx="13689">
                  <c:v>45.650700000000001</c:v>
                </c:pt>
                <c:pt idx="13690">
                  <c:v>45.650700000000001</c:v>
                </c:pt>
                <c:pt idx="13691">
                  <c:v>45.650700000000001</c:v>
                </c:pt>
                <c:pt idx="13692">
                  <c:v>45.650700000000001</c:v>
                </c:pt>
                <c:pt idx="13693">
                  <c:v>45.650700000000001</c:v>
                </c:pt>
                <c:pt idx="13694">
                  <c:v>45.650700000000001</c:v>
                </c:pt>
                <c:pt idx="13695">
                  <c:v>45.650700000000001</c:v>
                </c:pt>
                <c:pt idx="13696">
                  <c:v>45.650700000000001</c:v>
                </c:pt>
                <c:pt idx="13697">
                  <c:v>45.650700000000001</c:v>
                </c:pt>
                <c:pt idx="13698">
                  <c:v>45.650700000000001</c:v>
                </c:pt>
                <c:pt idx="13699">
                  <c:v>45.650700000000001</c:v>
                </c:pt>
                <c:pt idx="13700">
                  <c:v>45.650700000000001</c:v>
                </c:pt>
                <c:pt idx="13701">
                  <c:v>45.650700000000001</c:v>
                </c:pt>
                <c:pt idx="13702">
                  <c:v>45.650700000000001</c:v>
                </c:pt>
                <c:pt idx="13703">
                  <c:v>45.650700000000001</c:v>
                </c:pt>
                <c:pt idx="13704">
                  <c:v>45.650700000000001</c:v>
                </c:pt>
                <c:pt idx="13705">
                  <c:v>45.650700000000001</c:v>
                </c:pt>
                <c:pt idx="13706">
                  <c:v>45.650700000000001</c:v>
                </c:pt>
                <c:pt idx="13707">
                  <c:v>45.650700000000001</c:v>
                </c:pt>
                <c:pt idx="13708">
                  <c:v>45.650700000000001</c:v>
                </c:pt>
                <c:pt idx="13709">
                  <c:v>45.650700000000001</c:v>
                </c:pt>
                <c:pt idx="13710">
                  <c:v>45.650700000000001</c:v>
                </c:pt>
                <c:pt idx="13711">
                  <c:v>45.650700000000001</c:v>
                </c:pt>
                <c:pt idx="13712">
                  <c:v>45.650700000000001</c:v>
                </c:pt>
                <c:pt idx="13713">
                  <c:v>45.650700000000001</c:v>
                </c:pt>
                <c:pt idx="13714">
                  <c:v>45.650700000000001</c:v>
                </c:pt>
                <c:pt idx="13715">
                  <c:v>45.650700000000001</c:v>
                </c:pt>
                <c:pt idx="13716">
                  <c:v>45.650700000000001</c:v>
                </c:pt>
                <c:pt idx="13717">
                  <c:v>45.650700000000001</c:v>
                </c:pt>
                <c:pt idx="13718">
                  <c:v>45.650700000000001</c:v>
                </c:pt>
                <c:pt idx="13719">
                  <c:v>45.650700000000001</c:v>
                </c:pt>
                <c:pt idx="13720">
                  <c:v>45.624299999999998</c:v>
                </c:pt>
                <c:pt idx="13721">
                  <c:v>45.624299999999998</c:v>
                </c:pt>
                <c:pt idx="13722">
                  <c:v>45.624299999999998</c:v>
                </c:pt>
                <c:pt idx="13723">
                  <c:v>45.624299999999998</c:v>
                </c:pt>
                <c:pt idx="13724">
                  <c:v>45.596899999999998</c:v>
                </c:pt>
                <c:pt idx="13725">
                  <c:v>45.596899999999998</c:v>
                </c:pt>
                <c:pt idx="13726">
                  <c:v>45.596899999999998</c:v>
                </c:pt>
                <c:pt idx="13727">
                  <c:v>45.596899999999998</c:v>
                </c:pt>
                <c:pt idx="13728">
                  <c:v>45.596899999999998</c:v>
                </c:pt>
                <c:pt idx="13729">
                  <c:v>45.5837</c:v>
                </c:pt>
                <c:pt idx="13730">
                  <c:v>45.5837</c:v>
                </c:pt>
                <c:pt idx="13731">
                  <c:v>45.5837</c:v>
                </c:pt>
                <c:pt idx="13732">
                  <c:v>45.5837</c:v>
                </c:pt>
                <c:pt idx="13733">
                  <c:v>45.5837</c:v>
                </c:pt>
                <c:pt idx="13734">
                  <c:v>45.559199999999997</c:v>
                </c:pt>
                <c:pt idx="13735">
                  <c:v>45.559199999999997</c:v>
                </c:pt>
                <c:pt idx="13736">
                  <c:v>45.559199999999997</c:v>
                </c:pt>
                <c:pt idx="13737">
                  <c:v>45.559199999999997</c:v>
                </c:pt>
                <c:pt idx="13738">
                  <c:v>45.5471</c:v>
                </c:pt>
                <c:pt idx="13739">
                  <c:v>45.5471</c:v>
                </c:pt>
                <c:pt idx="13740">
                  <c:v>45.5471</c:v>
                </c:pt>
                <c:pt idx="13741">
                  <c:v>45.5471</c:v>
                </c:pt>
                <c:pt idx="13742">
                  <c:v>45.5471</c:v>
                </c:pt>
                <c:pt idx="13743">
                  <c:v>45.523299999999999</c:v>
                </c:pt>
                <c:pt idx="13744">
                  <c:v>45.523299999999999</c:v>
                </c:pt>
                <c:pt idx="13745">
                  <c:v>45.523299999999999</c:v>
                </c:pt>
                <c:pt idx="13746">
                  <c:v>45.523299999999999</c:v>
                </c:pt>
                <c:pt idx="13747">
                  <c:v>45.523299999999999</c:v>
                </c:pt>
                <c:pt idx="13748">
                  <c:v>45.512300000000003</c:v>
                </c:pt>
                <c:pt idx="13749">
                  <c:v>45.512300000000003</c:v>
                </c:pt>
                <c:pt idx="13750">
                  <c:v>45.512300000000003</c:v>
                </c:pt>
                <c:pt idx="13751">
                  <c:v>45.512300000000003</c:v>
                </c:pt>
                <c:pt idx="13752">
                  <c:v>45.512300000000003</c:v>
                </c:pt>
                <c:pt idx="13753">
                  <c:v>45.491</c:v>
                </c:pt>
                <c:pt idx="13754">
                  <c:v>45.491</c:v>
                </c:pt>
                <c:pt idx="13755">
                  <c:v>45.491</c:v>
                </c:pt>
                <c:pt idx="13756">
                  <c:v>45.491</c:v>
                </c:pt>
                <c:pt idx="13757">
                  <c:v>45.48</c:v>
                </c:pt>
                <c:pt idx="13758">
                  <c:v>45.48</c:v>
                </c:pt>
                <c:pt idx="13759">
                  <c:v>45.48</c:v>
                </c:pt>
                <c:pt idx="13760">
                  <c:v>45.48</c:v>
                </c:pt>
                <c:pt idx="13761">
                  <c:v>45.48</c:v>
                </c:pt>
                <c:pt idx="13762">
                  <c:v>45.467000000000013</c:v>
                </c:pt>
                <c:pt idx="13763">
                  <c:v>45.467000000000013</c:v>
                </c:pt>
                <c:pt idx="13764">
                  <c:v>45.467000000000013</c:v>
                </c:pt>
                <c:pt idx="13765">
                  <c:v>45.467000000000013</c:v>
                </c:pt>
                <c:pt idx="13766">
                  <c:v>45.467000000000013</c:v>
                </c:pt>
                <c:pt idx="13767">
                  <c:v>45.442300000000003</c:v>
                </c:pt>
                <c:pt idx="13768">
                  <c:v>45.442300000000003</c:v>
                </c:pt>
                <c:pt idx="13769">
                  <c:v>45.442300000000003</c:v>
                </c:pt>
                <c:pt idx="13770">
                  <c:v>45.442300000000003</c:v>
                </c:pt>
                <c:pt idx="13771">
                  <c:v>45.442300000000003</c:v>
                </c:pt>
                <c:pt idx="13772">
                  <c:v>45.431199999999997</c:v>
                </c:pt>
                <c:pt idx="13773">
                  <c:v>45.431199999999997</c:v>
                </c:pt>
                <c:pt idx="13774">
                  <c:v>45.431199999999997</c:v>
                </c:pt>
                <c:pt idx="13775">
                  <c:v>45.431199999999997</c:v>
                </c:pt>
                <c:pt idx="13776">
                  <c:v>45.418900000000001</c:v>
                </c:pt>
                <c:pt idx="13777">
                  <c:v>45.418900000000001</c:v>
                </c:pt>
                <c:pt idx="13778">
                  <c:v>45.418900000000001</c:v>
                </c:pt>
                <c:pt idx="13779">
                  <c:v>45.418900000000001</c:v>
                </c:pt>
                <c:pt idx="13780">
                  <c:v>45.418900000000001</c:v>
                </c:pt>
                <c:pt idx="13781">
                  <c:v>45.408700000000003</c:v>
                </c:pt>
                <c:pt idx="13782">
                  <c:v>45.408700000000003</c:v>
                </c:pt>
                <c:pt idx="13783">
                  <c:v>45.408700000000003</c:v>
                </c:pt>
                <c:pt idx="13784">
                  <c:v>45.408700000000003</c:v>
                </c:pt>
                <c:pt idx="13785">
                  <c:v>45.408700000000003</c:v>
                </c:pt>
                <c:pt idx="13786">
                  <c:v>45.408700000000003</c:v>
                </c:pt>
                <c:pt idx="13787">
                  <c:v>45.408700000000003</c:v>
                </c:pt>
                <c:pt idx="13788">
                  <c:v>45.408700000000003</c:v>
                </c:pt>
                <c:pt idx="13789">
                  <c:v>45.408700000000003</c:v>
                </c:pt>
                <c:pt idx="13790">
                  <c:v>45.408700000000003</c:v>
                </c:pt>
                <c:pt idx="13791">
                  <c:v>45.420099999999998</c:v>
                </c:pt>
                <c:pt idx="13792">
                  <c:v>45.420099999999998</c:v>
                </c:pt>
                <c:pt idx="13793">
                  <c:v>45.420099999999998</c:v>
                </c:pt>
                <c:pt idx="13794">
                  <c:v>45.420099999999998</c:v>
                </c:pt>
                <c:pt idx="13795">
                  <c:v>45.441800000000001</c:v>
                </c:pt>
                <c:pt idx="13796">
                  <c:v>45.441800000000001</c:v>
                </c:pt>
                <c:pt idx="13797">
                  <c:v>45.441800000000001</c:v>
                </c:pt>
                <c:pt idx="13798">
                  <c:v>45.441800000000001</c:v>
                </c:pt>
                <c:pt idx="13799">
                  <c:v>45.441800000000001</c:v>
                </c:pt>
                <c:pt idx="13800">
                  <c:v>45.452199999999998</c:v>
                </c:pt>
                <c:pt idx="13801">
                  <c:v>45.452199999999998</c:v>
                </c:pt>
                <c:pt idx="13802">
                  <c:v>45.452199999999998</c:v>
                </c:pt>
                <c:pt idx="13803">
                  <c:v>45.452199999999998</c:v>
                </c:pt>
                <c:pt idx="13804">
                  <c:v>45.452199999999998</c:v>
                </c:pt>
                <c:pt idx="13805">
                  <c:v>45.462800000000001</c:v>
                </c:pt>
                <c:pt idx="13806">
                  <c:v>45.462800000000001</c:v>
                </c:pt>
                <c:pt idx="13807">
                  <c:v>45.462800000000001</c:v>
                </c:pt>
                <c:pt idx="13808">
                  <c:v>45.462800000000001</c:v>
                </c:pt>
                <c:pt idx="13809">
                  <c:v>45.462800000000001</c:v>
                </c:pt>
                <c:pt idx="13810">
                  <c:v>45.462800000000001</c:v>
                </c:pt>
                <c:pt idx="13811">
                  <c:v>45.462800000000001</c:v>
                </c:pt>
                <c:pt idx="13812">
                  <c:v>45.462800000000001</c:v>
                </c:pt>
                <c:pt idx="13813">
                  <c:v>45.462800000000001</c:v>
                </c:pt>
                <c:pt idx="13814">
                  <c:v>45.4739</c:v>
                </c:pt>
                <c:pt idx="13815">
                  <c:v>45.4739</c:v>
                </c:pt>
                <c:pt idx="13816">
                  <c:v>45.4739</c:v>
                </c:pt>
                <c:pt idx="13817">
                  <c:v>45.4739</c:v>
                </c:pt>
                <c:pt idx="13818">
                  <c:v>45.4739</c:v>
                </c:pt>
                <c:pt idx="13819">
                  <c:v>45.484099999999998</c:v>
                </c:pt>
                <c:pt idx="13820">
                  <c:v>45.484099999999998</c:v>
                </c:pt>
                <c:pt idx="13821">
                  <c:v>45.484099999999998</c:v>
                </c:pt>
                <c:pt idx="13822">
                  <c:v>45.484099999999998</c:v>
                </c:pt>
                <c:pt idx="13823">
                  <c:v>45.484099999999998</c:v>
                </c:pt>
                <c:pt idx="13824">
                  <c:v>45.484099999999998</c:v>
                </c:pt>
                <c:pt idx="13825">
                  <c:v>45.484099999999998</c:v>
                </c:pt>
                <c:pt idx="13826">
                  <c:v>45.484099999999998</c:v>
                </c:pt>
                <c:pt idx="13827">
                  <c:v>45.484099999999998</c:v>
                </c:pt>
                <c:pt idx="13828">
                  <c:v>45.494500000000002</c:v>
                </c:pt>
                <c:pt idx="13829">
                  <c:v>45.494500000000002</c:v>
                </c:pt>
                <c:pt idx="13830">
                  <c:v>45.494500000000002</c:v>
                </c:pt>
                <c:pt idx="13831">
                  <c:v>45.494500000000002</c:v>
                </c:pt>
                <c:pt idx="13832">
                  <c:v>45.494500000000002</c:v>
                </c:pt>
                <c:pt idx="13833">
                  <c:v>45.494500000000002</c:v>
                </c:pt>
                <c:pt idx="13834">
                  <c:v>45.494500000000002</c:v>
                </c:pt>
                <c:pt idx="13835">
                  <c:v>45.494500000000002</c:v>
                </c:pt>
                <c:pt idx="13836">
                  <c:v>45.494500000000002</c:v>
                </c:pt>
                <c:pt idx="13837">
                  <c:v>45.494500000000002</c:v>
                </c:pt>
                <c:pt idx="13838">
                  <c:v>45.506400000000014</c:v>
                </c:pt>
                <c:pt idx="13839">
                  <c:v>45.506400000000014</c:v>
                </c:pt>
                <c:pt idx="13840">
                  <c:v>45.506400000000014</c:v>
                </c:pt>
                <c:pt idx="13841">
                  <c:v>45.506400000000014</c:v>
                </c:pt>
                <c:pt idx="13842">
                  <c:v>45.506400000000014</c:v>
                </c:pt>
                <c:pt idx="13843">
                  <c:v>45.506400000000014</c:v>
                </c:pt>
                <c:pt idx="13844">
                  <c:v>45.506400000000014</c:v>
                </c:pt>
                <c:pt idx="13845">
                  <c:v>45.506400000000014</c:v>
                </c:pt>
                <c:pt idx="13846">
                  <c:v>45.506400000000014</c:v>
                </c:pt>
                <c:pt idx="13847">
                  <c:v>45.516800000000003</c:v>
                </c:pt>
                <c:pt idx="13848">
                  <c:v>45.516800000000003</c:v>
                </c:pt>
                <c:pt idx="13849">
                  <c:v>45.516800000000003</c:v>
                </c:pt>
                <c:pt idx="13850">
                  <c:v>45.516800000000003</c:v>
                </c:pt>
                <c:pt idx="13851">
                  <c:v>45.516800000000003</c:v>
                </c:pt>
                <c:pt idx="13852">
                  <c:v>45.516800000000003</c:v>
                </c:pt>
                <c:pt idx="13853">
                  <c:v>45.516800000000003</c:v>
                </c:pt>
                <c:pt idx="13854">
                  <c:v>45.516800000000003</c:v>
                </c:pt>
                <c:pt idx="13855">
                  <c:v>45.516800000000003</c:v>
                </c:pt>
                <c:pt idx="13856">
                  <c:v>45.516800000000003</c:v>
                </c:pt>
                <c:pt idx="13857">
                  <c:v>45.516800000000003</c:v>
                </c:pt>
                <c:pt idx="13858">
                  <c:v>45.516800000000003</c:v>
                </c:pt>
                <c:pt idx="13859">
                  <c:v>45.516800000000003</c:v>
                </c:pt>
                <c:pt idx="13860">
                  <c:v>45.516800000000003</c:v>
                </c:pt>
                <c:pt idx="13861">
                  <c:v>45.527099999999997</c:v>
                </c:pt>
                <c:pt idx="13862">
                  <c:v>45.527099999999997</c:v>
                </c:pt>
                <c:pt idx="13863">
                  <c:v>45.527099999999997</c:v>
                </c:pt>
                <c:pt idx="13864">
                  <c:v>45.527099999999997</c:v>
                </c:pt>
                <c:pt idx="13865">
                  <c:v>45.527099999999997</c:v>
                </c:pt>
                <c:pt idx="13866">
                  <c:v>45.527099999999997</c:v>
                </c:pt>
                <c:pt idx="13867">
                  <c:v>45.527099999999997</c:v>
                </c:pt>
                <c:pt idx="13868">
                  <c:v>45.527099999999997</c:v>
                </c:pt>
                <c:pt idx="13869">
                  <c:v>45.527099999999997</c:v>
                </c:pt>
                <c:pt idx="13870">
                  <c:v>45.527099999999997</c:v>
                </c:pt>
                <c:pt idx="13871">
                  <c:v>45.527099999999997</c:v>
                </c:pt>
                <c:pt idx="13872">
                  <c:v>45.527099999999997</c:v>
                </c:pt>
                <c:pt idx="13873">
                  <c:v>45.527099999999997</c:v>
                </c:pt>
                <c:pt idx="13874">
                  <c:v>45.527099999999997</c:v>
                </c:pt>
                <c:pt idx="13875">
                  <c:v>45.537200000000013</c:v>
                </c:pt>
                <c:pt idx="13876">
                  <c:v>45.537200000000013</c:v>
                </c:pt>
                <c:pt idx="13877">
                  <c:v>45.537200000000013</c:v>
                </c:pt>
                <c:pt idx="13878">
                  <c:v>45.537200000000013</c:v>
                </c:pt>
                <c:pt idx="13879">
                  <c:v>45.537200000000013</c:v>
                </c:pt>
                <c:pt idx="13880">
                  <c:v>45.537200000000013</c:v>
                </c:pt>
                <c:pt idx="13881">
                  <c:v>45.537200000000013</c:v>
                </c:pt>
                <c:pt idx="13882">
                  <c:v>45.537200000000013</c:v>
                </c:pt>
                <c:pt idx="13883">
                  <c:v>45.537200000000013</c:v>
                </c:pt>
                <c:pt idx="13884">
                  <c:v>45.537200000000013</c:v>
                </c:pt>
                <c:pt idx="13885">
                  <c:v>45.537200000000013</c:v>
                </c:pt>
                <c:pt idx="13886">
                  <c:v>45.537200000000013</c:v>
                </c:pt>
                <c:pt idx="13887">
                  <c:v>45.537200000000013</c:v>
                </c:pt>
                <c:pt idx="13888">
                  <c:v>45.537200000000013</c:v>
                </c:pt>
                <c:pt idx="13889">
                  <c:v>45.537200000000013</c:v>
                </c:pt>
                <c:pt idx="13890">
                  <c:v>45.537200000000013</c:v>
                </c:pt>
                <c:pt idx="13891">
                  <c:v>45.537200000000013</c:v>
                </c:pt>
                <c:pt idx="13892">
                  <c:v>45.537200000000013</c:v>
                </c:pt>
                <c:pt idx="13893">
                  <c:v>45.537200000000013</c:v>
                </c:pt>
                <c:pt idx="13894">
                  <c:v>45.547400000000003</c:v>
                </c:pt>
                <c:pt idx="13895">
                  <c:v>45.547400000000003</c:v>
                </c:pt>
                <c:pt idx="13896">
                  <c:v>45.547400000000003</c:v>
                </c:pt>
                <c:pt idx="13897">
                  <c:v>45.547400000000003</c:v>
                </c:pt>
                <c:pt idx="13898">
                  <c:v>45.547400000000003</c:v>
                </c:pt>
                <c:pt idx="13899">
                  <c:v>45.547400000000003</c:v>
                </c:pt>
                <c:pt idx="13900">
                  <c:v>45.547400000000003</c:v>
                </c:pt>
                <c:pt idx="13901">
                  <c:v>45.547400000000003</c:v>
                </c:pt>
                <c:pt idx="13902">
                  <c:v>45.547400000000003</c:v>
                </c:pt>
                <c:pt idx="13903">
                  <c:v>45.547400000000003</c:v>
                </c:pt>
                <c:pt idx="13904">
                  <c:v>45.547400000000003</c:v>
                </c:pt>
                <c:pt idx="13905">
                  <c:v>45.547400000000003</c:v>
                </c:pt>
                <c:pt idx="13906">
                  <c:v>45.547400000000003</c:v>
                </c:pt>
                <c:pt idx="13907">
                  <c:v>45.547400000000003</c:v>
                </c:pt>
                <c:pt idx="13908">
                  <c:v>45.547400000000003</c:v>
                </c:pt>
                <c:pt idx="13909">
                  <c:v>45.547400000000003</c:v>
                </c:pt>
                <c:pt idx="13910">
                  <c:v>45.547400000000003</c:v>
                </c:pt>
                <c:pt idx="13911">
                  <c:v>45.547400000000003</c:v>
                </c:pt>
                <c:pt idx="13912">
                  <c:v>45.547400000000003</c:v>
                </c:pt>
                <c:pt idx="13913">
                  <c:v>45.557699999999997</c:v>
                </c:pt>
                <c:pt idx="13914">
                  <c:v>45.557699999999997</c:v>
                </c:pt>
                <c:pt idx="13915">
                  <c:v>45.557699999999997</c:v>
                </c:pt>
                <c:pt idx="13916">
                  <c:v>45.557699999999997</c:v>
                </c:pt>
                <c:pt idx="13917">
                  <c:v>45.557699999999997</c:v>
                </c:pt>
                <c:pt idx="13918">
                  <c:v>45.557699999999997</c:v>
                </c:pt>
                <c:pt idx="13919">
                  <c:v>45.557699999999997</c:v>
                </c:pt>
                <c:pt idx="13920">
                  <c:v>45.557699999999997</c:v>
                </c:pt>
                <c:pt idx="13921">
                  <c:v>45.557699999999997</c:v>
                </c:pt>
                <c:pt idx="13922">
                  <c:v>45.557699999999997</c:v>
                </c:pt>
                <c:pt idx="13923">
                  <c:v>45.557699999999997</c:v>
                </c:pt>
                <c:pt idx="13924">
                  <c:v>45.557699999999997</c:v>
                </c:pt>
                <c:pt idx="13925">
                  <c:v>45.557699999999997</c:v>
                </c:pt>
                <c:pt idx="13926">
                  <c:v>45.557699999999997</c:v>
                </c:pt>
                <c:pt idx="13927">
                  <c:v>45.557699999999997</c:v>
                </c:pt>
                <c:pt idx="13928">
                  <c:v>45.557699999999997</c:v>
                </c:pt>
                <c:pt idx="13929">
                  <c:v>45.557699999999997</c:v>
                </c:pt>
                <c:pt idx="13930">
                  <c:v>45.557699999999997</c:v>
                </c:pt>
                <c:pt idx="13931">
                  <c:v>45.557699999999997</c:v>
                </c:pt>
                <c:pt idx="13932">
                  <c:v>45.557699999999997</c:v>
                </c:pt>
                <c:pt idx="13933">
                  <c:v>45.557699999999997</c:v>
                </c:pt>
                <c:pt idx="13934">
                  <c:v>45.557699999999997</c:v>
                </c:pt>
                <c:pt idx="13935">
                  <c:v>45.557699999999997</c:v>
                </c:pt>
                <c:pt idx="13936">
                  <c:v>45.557699999999997</c:v>
                </c:pt>
                <c:pt idx="13937">
                  <c:v>45.568300000000001</c:v>
                </c:pt>
                <c:pt idx="13938">
                  <c:v>45.568300000000001</c:v>
                </c:pt>
                <c:pt idx="13939">
                  <c:v>45.568300000000001</c:v>
                </c:pt>
                <c:pt idx="13940">
                  <c:v>45.568300000000001</c:v>
                </c:pt>
                <c:pt idx="13941">
                  <c:v>45.568300000000001</c:v>
                </c:pt>
                <c:pt idx="13942">
                  <c:v>45.568300000000001</c:v>
                </c:pt>
                <c:pt idx="13943">
                  <c:v>45.568300000000001</c:v>
                </c:pt>
                <c:pt idx="13944">
                  <c:v>45.568300000000001</c:v>
                </c:pt>
                <c:pt idx="13945">
                  <c:v>45.568300000000001</c:v>
                </c:pt>
                <c:pt idx="13946">
                  <c:v>45.568300000000001</c:v>
                </c:pt>
                <c:pt idx="13947">
                  <c:v>45.568300000000001</c:v>
                </c:pt>
                <c:pt idx="13948">
                  <c:v>45.568300000000001</c:v>
                </c:pt>
                <c:pt idx="13949">
                  <c:v>45.568300000000001</c:v>
                </c:pt>
                <c:pt idx="13950">
                  <c:v>45.568300000000001</c:v>
                </c:pt>
                <c:pt idx="13951">
                  <c:v>45.568300000000001</c:v>
                </c:pt>
                <c:pt idx="13952">
                  <c:v>45.568300000000001</c:v>
                </c:pt>
                <c:pt idx="13953">
                  <c:v>45.568300000000001</c:v>
                </c:pt>
                <c:pt idx="13954">
                  <c:v>45.568300000000001</c:v>
                </c:pt>
                <c:pt idx="13955">
                  <c:v>45.568300000000001</c:v>
                </c:pt>
                <c:pt idx="13956">
                  <c:v>45.568300000000001</c:v>
                </c:pt>
                <c:pt idx="13957">
                  <c:v>45.568300000000001</c:v>
                </c:pt>
                <c:pt idx="13958">
                  <c:v>45.568300000000001</c:v>
                </c:pt>
                <c:pt idx="13959">
                  <c:v>45.568300000000001</c:v>
                </c:pt>
                <c:pt idx="13960">
                  <c:v>45.568300000000001</c:v>
                </c:pt>
                <c:pt idx="13961">
                  <c:v>45.568300000000001</c:v>
                </c:pt>
                <c:pt idx="13962">
                  <c:v>45.568300000000001</c:v>
                </c:pt>
                <c:pt idx="13963">
                  <c:v>45.568300000000001</c:v>
                </c:pt>
                <c:pt idx="13964">
                  <c:v>45.568300000000001</c:v>
                </c:pt>
                <c:pt idx="13965">
                  <c:v>45.578499999999998</c:v>
                </c:pt>
                <c:pt idx="13966">
                  <c:v>45.578499999999998</c:v>
                </c:pt>
                <c:pt idx="13967">
                  <c:v>45.578499999999998</c:v>
                </c:pt>
                <c:pt idx="13968">
                  <c:v>45.578499999999998</c:v>
                </c:pt>
                <c:pt idx="13969">
                  <c:v>45.578499999999998</c:v>
                </c:pt>
                <c:pt idx="13970">
                  <c:v>45.578499999999998</c:v>
                </c:pt>
                <c:pt idx="13971">
                  <c:v>45.578499999999998</c:v>
                </c:pt>
                <c:pt idx="13972">
                  <c:v>45.578499999999998</c:v>
                </c:pt>
                <c:pt idx="13973">
                  <c:v>45.578499999999998</c:v>
                </c:pt>
                <c:pt idx="13974">
                  <c:v>45.578499999999998</c:v>
                </c:pt>
                <c:pt idx="13975">
                  <c:v>45.578499999999998</c:v>
                </c:pt>
                <c:pt idx="13976">
                  <c:v>45.578499999999998</c:v>
                </c:pt>
                <c:pt idx="13977">
                  <c:v>45.578499999999998</c:v>
                </c:pt>
                <c:pt idx="13978">
                  <c:v>45.578499999999998</c:v>
                </c:pt>
                <c:pt idx="13979">
                  <c:v>45.578499999999998</c:v>
                </c:pt>
                <c:pt idx="13980">
                  <c:v>45.578499999999998</c:v>
                </c:pt>
                <c:pt idx="13981">
                  <c:v>45.578499999999998</c:v>
                </c:pt>
                <c:pt idx="13982">
                  <c:v>45.578499999999998</c:v>
                </c:pt>
                <c:pt idx="13983">
                  <c:v>45.578499999999998</c:v>
                </c:pt>
                <c:pt idx="13984">
                  <c:v>45.578499999999998</c:v>
                </c:pt>
                <c:pt idx="13985">
                  <c:v>45.578499999999998</c:v>
                </c:pt>
                <c:pt idx="13986">
                  <c:v>45.578499999999998</c:v>
                </c:pt>
                <c:pt idx="13987">
                  <c:v>45.578499999999998</c:v>
                </c:pt>
                <c:pt idx="13988">
                  <c:v>45.578499999999998</c:v>
                </c:pt>
                <c:pt idx="13989">
                  <c:v>45.578499999999998</c:v>
                </c:pt>
                <c:pt idx="13990">
                  <c:v>45.578499999999998</c:v>
                </c:pt>
                <c:pt idx="13991">
                  <c:v>45.578499999999998</c:v>
                </c:pt>
                <c:pt idx="13992">
                  <c:v>45.578499999999998</c:v>
                </c:pt>
                <c:pt idx="13993">
                  <c:v>45.578499999999998</c:v>
                </c:pt>
                <c:pt idx="13994">
                  <c:v>45.578499999999998</c:v>
                </c:pt>
                <c:pt idx="13995">
                  <c:v>45.578499999999998</c:v>
                </c:pt>
                <c:pt idx="13996">
                  <c:v>45.578499999999998</c:v>
                </c:pt>
                <c:pt idx="13997">
                  <c:v>45.578499999999998</c:v>
                </c:pt>
                <c:pt idx="13998">
                  <c:v>45.5886</c:v>
                </c:pt>
                <c:pt idx="13999">
                  <c:v>45.5886</c:v>
                </c:pt>
                <c:pt idx="14000">
                  <c:v>45.5886</c:v>
                </c:pt>
                <c:pt idx="14001">
                  <c:v>45.5886</c:v>
                </c:pt>
                <c:pt idx="14002">
                  <c:v>45.5886</c:v>
                </c:pt>
                <c:pt idx="14003">
                  <c:v>45.5886</c:v>
                </c:pt>
                <c:pt idx="14004">
                  <c:v>45.5886</c:v>
                </c:pt>
                <c:pt idx="14005">
                  <c:v>45.5886</c:v>
                </c:pt>
                <c:pt idx="14006">
                  <c:v>45.5886</c:v>
                </c:pt>
                <c:pt idx="14007">
                  <c:v>45.5886</c:v>
                </c:pt>
                <c:pt idx="14008">
                  <c:v>45.5886</c:v>
                </c:pt>
                <c:pt idx="14009">
                  <c:v>45.5886</c:v>
                </c:pt>
                <c:pt idx="14010">
                  <c:v>45.5886</c:v>
                </c:pt>
                <c:pt idx="14011">
                  <c:v>45.5886</c:v>
                </c:pt>
                <c:pt idx="14012">
                  <c:v>45.5886</c:v>
                </c:pt>
                <c:pt idx="14013">
                  <c:v>45.5886</c:v>
                </c:pt>
                <c:pt idx="14014">
                  <c:v>45.5886</c:v>
                </c:pt>
                <c:pt idx="14015">
                  <c:v>45.5886</c:v>
                </c:pt>
                <c:pt idx="14016">
                  <c:v>45.5886</c:v>
                </c:pt>
                <c:pt idx="14017">
                  <c:v>45.5886</c:v>
                </c:pt>
                <c:pt idx="14018">
                  <c:v>45.5886</c:v>
                </c:pt>
                <c:pt idx="14019">
                  <c:v>45.5886</c:v>
                </c:pt>
                <c:pt idx="14020">
                  <c:v>45.5886</c:v>
                </c:pt>
                <c:pt idx="14021">
                  <c:v>45.5886</c:v>
                </c:pt>
                <c:pt idx="14022">
                  <c:v>45.5886</c:v>
                </c:pt>
                <c:pt idx="14023">
                  <c:v>45.5886</c:v>
                </c:pt>
                <c:pt idx="14024">
                  <c:v>45.5886</c:v>
                </c:pt>
                <c:pt idx="14025">
                  <c:v>45.5886</c:v>
                </c:pt>
                <c:pt idx="14026">
                  <c:v>45.5886</c:v>
                </c:pt>
                <c:pt idx="14027">
                  <c:v>45.5886</c:v>
                </c:pt>
                <c:pt idx="14028">
                  <c:v>45.5886</c:v>
                </c:pt>
                <c:pt idx="14029">
                  <c:v>45.5886</c:v>
                </c:pt>
                <c:pt idx="14030">
                  <c:v>45.5886</c:v>
                </c:pt>
                <c:pt idx="14031">
                  <c:v>45.5886</c:v>
                </c:pt>
                <c:pt idx="14032">
                  <c:v>45.5886</c:v>
                </c:pt>
                <c:pt idx="14033">
                  <c:v>45.5886</c:v>
                </c:pt>
                <c:pt idx="14034">
                  <c:v>45.5886</c:v>
                </c:pt>
                <c:pt idx="14035">
                  <c:v>45.5886</c:v>
                </c:pt>
                <c:pt idx="14036">
                  <c:v>45.598800000000011</c:v>
                </c:pt>
                <c:pt idx="14037">
                  <c:v>45.598800000000011</c:v>
                </c:pt>
                <c:pt idx="14038">
                  <c:v>45.598800000000011</c:v>
                </c:pt>
                <c:pt idx="14039">
                  <c:v>45.598800000000011</c:v>
                </c:pt>
                <c:pt idx="14040">
                  <c:v>45.598800000000011</c:v>
                </c:pt>
                <c:pt idx="14041">
                  <c:v>45.598800000000011</c:v>
                </c:pt>
                <c:pt idx="14042">
                  <c:v>45.598800000000011</c:v>
                </c:pt>
                <c:pt idx="14043">
                  <c:v>45.598800000000011</c:v>
                </c:pt>
                <c:pt idx="14044">
                  <c:v>45.598800000000011</c:v>
                </c:pt>
                <c:pt idx="14045">
                  <c:v>45.598800000000011</c:v>
                </c:pt>
                <c:pt idx="14046">
                  <c:v>45.598800000000011</c:v>
                </c:pt>
                <c:pt idx="14047">
                  <c:v>45.598800000000011</c:v>
                </c:pt>
                <c:pt idx="14048">
                  <c:v>45.598800000000011</c:v>
                </c:pt>
                <c:pt idx="14049">
                  <c:v>45.598800000000011</c:v>
                </c:pt>
                <c:pt idx="14050">
                  <c:v>45.598800000000011</c:v>
                </c:pt>
                <c:pt idx="14051">
                  <c:v>45.598800000000011</c:v>
                </c:pt>
                <c:pt idx="14052">
                  <c:v>45.598800000000011</c:v>
                </c:pt>
                <c:pt idx="14053">
                  <c:v>45.598800000000011</c:v>
                </c:pt>
                <c:pt idx="14054">
                  <c:v>45.598800000000011</c:v>
                </c:pt>
                <c:pt idx="14055">
                  <c:v>45.598800000000011</c:v>
                </c:pt>
                <c:pt idx="14056">
                  <c:v>45.598800000000011</c:v>
                </c:pt>
                <c:pt idx="14057">
                  <c:v>45.598800000000011</c:v>
                </c:pt>
                <c:pt idx="14058">
                  <c:v>45.598800000000011</c:v>
                </c:pt>
                <c:pt idx="14059">
                  <c:v>45.598800000000011</c:v>
                </c:pt>
                <c:pt idx="14060">
                  <c:v>45.598800000000011</c:v>
                </c:pt>
                <c:pt idx="14061">
                  <c:v>45.598800000000011</c:v>
                </c:pt>
                <c:pt idx="14062">
                  <c:v>45.598800000000011</c:v>
                </c:pt>
                <c:pt idx="14063">
                  <c:v>45.598800000000011</c:v>
                </c:pt>
                <c:pt idx="14064">
                  <c:v>45.598800000000011</c:v>
                </c:pt>
                <c:pt idx="14065">
                  <c:v>45.598800000000011</c:v>
                </c:pt>
                <c:pt idx="14066">
                  <c:v>45.598800000000011</c:v>
                </c:pt>
                <c:pt idx="14067">
                  <c:v>45.598800000000011</c:v>
                </c:pt>
                <c:pt idx="14068">
                  <c:v>45.598800000000011</c:v>
                </c:pt>
                <c:pt idx="14069">
                  <c:v>45.598800000000011</c:v>
                </c:pt>
                <c:pt idx="14070">
                  <c:v>45.598800000000011</c:v>
                </c:pt>
                <c:pt idx="14071">
                  <c:v>45.598800000000011</c:v>
                </c:pt>
                <c:pt idx="14072">
                  <c:v>45.598800000000011</c:v>
                </c:pt>
                <c:pt idx="14073">
                  <c:v>45.598800000000011</c:v>
                </c:pt>
                <c:pt idx="14074">
                  <c:v>45.598800000000011</c:v>
                </c:pt>
                <c:pt idx="14075">
                  <c:v>45.598800000000011</c:v>
                </c:pt>
                <c:pt idx="14076">
                  <c:v>45.598800000000011</c:v>
                </c:pt>
                <c:pt idx="14077">
                  <c:v>45.598800000000011</c:v>
                </c:pt>
                <c:pt idx="14078">
                  <c:v>45.598800000000011</c:v>
                </c:pt>
                <c:pt idx="14079">
                  <c:v>45.598800000000011</c:v>
                </c:pt>
                <c:pt idx="14080">
                  <c:v>45.598800000000011</c:v>
                </c:pt>
                <c:pt idx="14081">
                  <c:v>45.598800000000011</c:v>
                </c:pt>
                <c:pt idx="14082">
                  <c:v>45.598800000000011</c:v>
                </c:pt>
                <c:pt idx="14083">
                  <c:v>45.598800000000011</c:v>
                </c:pt>
                <c:pt idx="14084">
                  <c:v>45.598800000000011</c:v>
                </c:pt>
                <c:pt idx="14085">
                  <c:v>45.598800000000011</c:v>
                </c:pt>
                <c:pt idx="14086">
                  <c:v>45.598800000000011</c:v>
                </c:pt>
                <c:pt idx="14087">
                  <c:v>45.598800000000011</c:v>
                </c:pt>
                <c:pt idx="14088">
                  <c:v>45.598800000000011</c:v>
                </c:pt>
                <c:pt idx="14089">
                  <c:v>45.598800000000011</c:v>
                </c:pt>
                <c:pt idx="14090">
                  <c:v>45.598800000000011</c:v>
                </c:pt>
                <c:pt idx="14091">
                  <c:v>45.598800000000011</c:v>
                </c:pt>
                <c:pt idx="14092">
                  <c:v>45.598800000000011</c:v>
                </c:pt>
                <c:pt idx="14093">
                  <c:v>45.598800000000011</c:v>
                </c:pt>
                <c:pt idx="14094">
                  <c:v>45.598800000000011</c:v>
                </c:pt>
                <c:pt idx="14095">
                  <c:v>45.598800000000011</c:v>
                </c:pt>
                <c:pt idx="14096">
                  <c:v>45.598800000000011</c:v>
                </c:pt>
                <c:pt idx="14097">
                  <c:v>45.598800000000011</c:v>
                </c:pt>
                <c:pt idx="14098">
                  <c:v>45.598800000000011</c:v>
                </c:pt>
                <c:pt idx="14099">
                  <c:v>45.598800000000011</c:v>
                </c:pt>
                <c:pt idx="14100">
                  <c:v>45.598800000000011</c:v>
                </c:pt>
                <c:pt idx="14101">
                  <c:v>45.598800000000011</c:v>
                </c:pt>
                <c:pt idx="14102">
                  <c:v>45.598800000000011</c:v>
                </c:pt>
                <c:pt idx="14103">
                  <c:v>45.598800000000011</c:v>
                </c:pt>
                <c:pt idx="14104">
                  <c:v>45.598800000000011</c:v>
                </c:pt>
                <c:pt idx="14105">
                  <c:v>45.598800000000011</c:v>
                </c:pt>
                <c:pt idx="14106">
                  <c:v>45.598800000000011</c:v>
                </c:pt>
                <c:pt idx="14107">
                  <c:v>45.609099999999998</c:v>
                </c:pt>
                <c:pt idx="14108">
                  <c:v>45.609099999999998</c:v>
                </c:pt>
                <c:pt idx="14109">
                  <c:v>45.609099999999998</c:v>
                </c:pt>
                <c:pt idx="14110">
                  <c:v>45.609099999999998</c:v>
                </c:pt>
                <c:pt idx="14111">
                  <c:v>45.609099999999998</c:v>
                </c:pt>
                <c:pt idx="14112">
                  <c:v>45.609099999999998</c:v>
                </c:pt>
                <c:pt idx="14113">
                  <c:v>45.609099999999998</c:v>
                </c:pt>
                <c:pt idx="14114">
                  <c:v>45.609099999999998</c:v>
                </c:pt>
                <c:pt idx="14115">
                  <c:v>45.609099999999998</c:v>
                </c:pt>
                <c:pt idx="14116">
                  <c:v>45.609099999999998</c:v>
                </c:pt>
                <c:pt idx="14117">
                  <c:v>45.609099999999998</c:v>
                </c:pt>
                <c:pt idx="14118">
                  <c:v>45.609099999999998</c:v>
                </c:pt>
                <c:pt idx="14119">
                  <c:v>45.609099999999998</c:v>
                </c:pt>
                <c:pt idx="14120">
                  <c:v>45.609099999999998</c:v>
                </c:pt>
                <c:pt idx="14121">
                  <c:v>45.609099999999998</c:v>
                </c:pt>
                <c:pt idx="14122">
                  <c:v>45.609099999999998</c:v>
                </c:pt>
                <c:pt idx="14123">
                  <c:v>45.609099999999998</c:v>
                </c:pt>
                <c:pt idx="14124">
                  <c:v>45.609099999999998</c:v>
                </c:pt>
                <c:pt idx="14125">
                  <c:v>45.609099999999998</c:v>
                </c:pt>
                <c:pt idx="14126">
                  <c:v>45.609099999999998</c:v>
                </c:pt>
                <c:pt idx="14127">
                  <c:v>45.609099999999998</c:v>
                </c:pt>
                <c:pt idx="14128">
                  <c:v>45.609099999999998</c:v>
                </c:pt>
                <c:pt idx="14129">
                  <c:v>45.609099999999998</c:v>
                </c:pt>
                <c:pt idx="14130">
                  <c:v>45.609099999999998</c:v>
                </c:pt>
                <c:pt idx="14131">
                  <c:v>45.609099999999998</c:v>
                </c:pt>
                <c:pt idx="14132">
                  <c:v>45.609099999999998</c:v>
                </c:pt>
                <c:pt idx="14133">
                  <c:v>45.609099999999998</c:v>
                </c:pt>
                <c:pt idx="14134">
                  <c:v>45.609099999999998</c:v>
                </c:pt>
                <c:pt idx="14135">
                  <c:v>45.609099999999998</c:v>
                </c:pt>
                <c:pt idx="14136">
                  <c:v>45.609099999999998</c:v>
                </c:pt>
                <c:pt idx="14137">
                  <c:v>45.609099999999998</c:v>
                </c:pt>
                <c:pt idx="14138">
                  <c:v>45.609099999999998</c:v>
                </c:pt>
                <c:pt idx="14139">
                  <c:v>45.609099999999998</c:v>
                </c:pt>
                <c:pt idx="14140">
                  <c:v>45.609099999999998</c:v>
                </c:pt>
                <c:pt idx="14141">
                  <c:v>45.609099999999998</c:v>
                </c:pt>
                <c:pt idx="14142">
                  <c:v>45.609099999999998</c:v>
                </c:pt>
                <c:pt idx="14143">
                  <c:v>45.609099999999998</c:v>
                </c:pt>
                <c:pt idx="14144">
                  <c:v>45.609099999999998</c:v>
                </c:pt>
                <c:pt idx="14145">
                  <c:v>45.609099999999998</c:v>
                </c:pt>
                <c:pt idx="14146">
                  <c:v>45.609099999999998</c:v>
                </c:pt>
                <c:pt idx="14147">
                  <c:v>45.609099999999998</c:v>
                </c:pt>
                <c:pt idx="14148">
                  <c:v>45.609099999999998</c:v>
                </c:pt>
                <c:pt idx="14149">
                  <c:v>45.609099999999998</c:v>
                </c:pt>
                <c:pt idx="14150">
                  <c:v>45.609099999999998</c:v>
                </c:pt>
                <c:pt idx="14151">
                  <c:v>45.609099999999998</c:v>
                </c:pt>
                <c:pt idx="14152">
                  <c:v>45.609099999999998</c:v>
                </c:pt>
                <c:pt idx="14153">
                  <c:v>45.609099999999998</c:v>
                </c:pt>
                <c:pt idx="14154">
                  <c:v>45.609099999999998</c:v>
                </c:pt>
                <c:pt idx="14155">
                  <c:v>45.609099999999998</c:v>
                </c:pt>
                <c:pt idx="14156">
                  <c:v>45.609099999999998</c:v>
                </c:pt>
                <c:pt idx="14157">
                  <c:v>45.609099999999998</c:v>
                </c:pt>
                <c:pt idx="14158">
                  <c:v>45.609099999999998</c:v>
                </c:pt>
                <c:pt idx="14159">
                  <c:v>45.609099999999998</c:v>
                </c:pt>
                <c:pt idx="14160">
                  <c:v>45.609099999999998</c:v>
                </c:pt>
                <c:pt idx="14161">
                  <c:v>45.609099999999998</c:v>
                </c:pt>
                <c:pt idx="14162">
                  <c:v>45.609099999999998</c:v>
                </c:pt>
                <c:pt idx="14163">
                  <c:v>45.609099999999998</c:v>
                </c:pt>
                <c:pt idx="14164">
                  <c:v>45.609099999999998</c:v>
                </c:pt>
                <c:pt idx="14165">
                  <c:v>45.609099999999998</c:v>
                </c:pt>
                <c:pt idx="14166">
                  <c:v>45.609099999999998</c:v>
                </c:pt>
                <c:pt idx="14167">
                  <c:v>45.609099999999998</c:v>
                </c:pt>
                <c:pt idx="14168">
                  <c:v>45.609099999999998</c:v>
                </c:pt>
                <c:pt idx="14169">
                  <c:v>45.609099999999998</c:v>
                </c:pt>
                <c:pt idx="14170">
                  <c:v>45.609099999999998</c:v>
                </c:pt>
                <c:pt idx="14171">
                  <c:v>45.609099999999998</c:v>
                </c:pt>
                <c:pt idx="14172">
                  <c:v>45.609099999999998</c:v>
                </c:pt>
                <c:pt idx="14173">
                  <c:v>45.609099999999998</c:v>
                </c:pt>
                <c:pt idx="14174">
                  <c:v>45.609099999999998</c:v>
                </c:pt>
                <c:pt idx="14175">
                  <c:v>45.609099999999998</c:v>
                </c:pt>
                <c:pt idx="14176">
                  <c:v>45.609099999999998</c:v>
                </c:pt>
                <c:pt idx="14177">
                  <c:v>45.609099999999998</c:v>
                </c:pt>
                <c:pt idx="14178">
                  <c:v>45.609099999999998</c:v>
                </c:pt>
                <c:pt idx="14179">
                  <c:v>45.609099999999998</c:v>
                </c:pt>
                <c:pt idx="14180">
                  <c:v>45.609099999999998</c:v>
                </c:pt>
                <c:pt idx="14181">
                  <c:v>45.609099999999998</c:v>
                </c:pt>
                <c:pt idx="14182">
                  <c:v>45.609099999999998</c:v>
                </c:pt>
                <c:pt idx="14183">
                  <c:v>45.609099999999998</c:v>
                </c:pt>
                <c:pt idx="14184">
                  <c:v>45.609099999999998</c:v>
                </c:pt>
                <c:pt idx="14185">
                  <c:v>45.609099999999998</c:v>
                </c:pt>
                <c:pt idx="14186">
                  <c:v>45.609099999999998</c:v>
                </c:pt>
                <c:pt idx="14187">
                  <c:v>45.609099999999998</c:v>
                </c:pt>
                <c:pt idx="14188">
                  <c:v>45.609099999999998</c:v>
                </c:pt>
                <c:pt idx="14189">
                  <c:v>45.609099999999998</c:v>
                </c:pt>
                <c:pt idx="14190">
                  <c:v>45.609099999999998</c:v>
                </c:pt>
                <c:pt idx="14191">
                  <c:v>45.609099999999998</c:v>
                </c:pt>
                <c:pt idx="14192">
                  <c:v>45.609099999999998</c:v>
                </c:pt>
                <c:pt idx="14193">
                  <c:v>45.609099999999998</c:v>
                </c:pt>
                <c:pt idx="14194">
                  <c:v>45.609099999999998</c:v>
                </c:pt>
                <c:pt idx="14195">
                  <c:v>45.609099999999998</c:v>
                </c:pt>
                <c:pt idx="14196">
                  <c:v>45.609099999999998</c:v>
                </c:pt>
                <c:pt idx="14197">
                  <c:v>45.609099999999998</c:v>
                </c:pt>
                <c:pt idx="14198">
                  <c:v>45.609099999999998</c:v>
                </c:pt>
                <c:pt idx="14199">
                  <c:v>45.609099999999998</c:v>
                </c:pt>
                <c:pt idx="14200">
                  <c:v>45.609099999999998</c:v>
                </c:pt>
                <c:pt idx="14201">
                  <c:v>45.609099999999998</c:v>
                </c:pt>
                <c:pt idx="14202">
                  <c:v>45.609099999999998</c:v>
                </c:pt>
                <c:pt idx="14203">
                  <c:v>45.609099999999998</c:v>
                </c:pt>
                <c:pt idx="14204">
                  <c:v>45.609099999999998</c:v>
                </c:pt>
                <c:pt idx="14205">
                  <c:v>45.609099999999998</c:v>
                </c:pt>
                <c:pt idx="14206">
                  <c:v>45.619700000000002</c:v>
                </c:pt>
                <c:pt idx="14207">
                  <c:v>45.619700000000002</c:v>
                </c:pt>
                <c:pt idx="14208">
                  <c:v>45.619700000000002</c:v>
                </c:pt>
                <c:pt idx="14209">
                  <c:v>45.619700000000002</c:v>
                </c:pt>
                <c:pt idx="14210">
                  <c:v>45.619700000000002</c:v>
                </c:pt>
                <c:pt idx="14211">
                  <c:v>45.619700000000002</c:v>
                </c:pt>
                <c:pt idx="14212">
                  <c:v>45.619700000000002</c:v>
                </c:pt>
                <c:pt idx="14213">
                  <c:v>45.619700000000002</c:v>
                </c:pt>
                <c:pt idx="14214">
                  <c:v>45.619700000000002</c:v>
                </c:pt>
                <c:pt idx="14215">
                  <c:v>45.619700000000002</c:v>
                </c:pt>
                <c:pt idx="14216">
                  <c:v>45.619700000000002</c:v>
                </c:pt>
                <c:pt idx="14217">
                  <c:v>45.619700000000002</c:v>
                </c:pt>
                <c:pt idx="14218">
                  <c:v>45.619700000000002</c:v>
                </c:pt>
                <c:pt idx="14219">
                  <c:v>45.619700000000002</c:v>
                </c:pt>
                <c:pt idx="14220">
                  <c:v>45.619700000000002</c:v>
                </c:pt>
                <c:pt idx="14221">
                  <c:v>45.619700000000002</c:v>
                </c:pt>
                <c:pt idx="14222">
                  <c:v>45.619700000000002</c:v>
                </c:pt>
                <c:pt idx="14223">
                  <c:v>45.619700000000002</c:v>
                </c:pt>
                <c:pt idx="14224">
                  <c:v>45.619700000000002</c:v>
                </c:pt>
                <c:pt idx="14225">
                  <c:v>45.619700000000002</c:v>
                </c:pt>
                <c:pt idx="14226">
                  <c:v>45.619700000000002</c:v>
                </c:pt>
                <c:pt idx="14227">
                  <c:v>45.619700000000002</c:v>
                </c:pt>
                <c:pt idx="14228">
                  <c:v>45.619700000000002</c:v>
                </c:pt>
                <c:pt idx="14229">
                  <c:v>45.619700000000002</c:v>
                </c:pt>
                <c:pt idx="14230">
                  <c:v>45.619700000000002</c:v>
                </c:pt>
                <c:pt idx="14231">
                  <c:v>45.619700000000002</c:v>
                </c:pt>
                <c:pt idx="14232">
                  <c:v>45.619700000000002</c:v>
                </c:pt>
                <c:pt idx="14233">
                  <c:v>45.619700000000002</c:v>
                </c:pt>
                <c:pt idx="14234">
                  <c:v>45.619700000000002</c:v>
                </c:pt>
                <c:pt idx="14235">
                  <c:v>45.619700000000002</c:v>
                </c:pt>
                <c:pt idx="14236">
                  <c:v>45.619700000000002</c:v>
                </c:pt>
                <c:pt idx="14237">
                  <c:v>45.619700000000002</c:v>
                </c:pt>
                <c:pt idx="14238">
                  <c:v>45.619700000000002</c:v>
                </c:pt>
                <c:pt idx="14239">
                  <c:v>45.619700000000002</c:v>
                </c:pt>
                <c:pt idx="14240">
                  <c:v>45.619700000000002</c:v>
                </c:pt>
                <c:pt idx="14241">
                  <c:v>45.619700000000002</c:v>
                </c:pt>
                <c:pt idx="14242">
                  <c:v>45.619700000000002</c:v>
                </c:pt>
                <c:pt idx="14243">
                  <c:v>45.619700000000002</c:v>
                </c:pt>
                <c:pt idx="14244">
                  <c:v>45.619700000000002</c:v>
                </c:pt>
                <c:pt idx="14245">
                  <c:v>45.619700000000002</c:v>
                </c:pt>
                <c:pt idx="14246">
                  <c:v>45.619700000000002</c:v>
                </c:pt>
                <c:pt idx="14247">
                  <c:v>45.619700000000002</c:v>
                </c:pt>
                <c:pt idx="14248">
                  <c:v>45.619700000000002</c:v>
                </c:pt>
                <c:pt idx="14249">
                  <c:v>45.619700000000002</c:v>
                </c:pt>
                <c:pt idx="14250">
                  <c:v>45.619700000000002</c:v>
                </c:pt>
                <c:pt idx="14251">
                  <c:v>45.619700000000002</c:v>
                </c:pt>
                <c:pt idx="14252">
                  <c:v>45.619700000000002</c:v>
                </c:pt>
                <c:pt idx="14253">
                  <c:v>45.619700000000002</c:v>
                </c:pt>
                <c:pt idx="14254">
                  <c:v>45.619700000000002</c:v>
                </c:pt>
                <c:pt idx="14255">
                  <c:v>45.619700000000002</c:v>
                </c:pt>
                <c:pt idx="14256">
                  <c:v>45.619700000000002</c:v>
                </c:pt>
                <c:pt idx="14257">
                  <c:v>45.619700000000002</c:v>
                </c:pt>
                <c:pt idx="14258">
                  <c:v>45.619700000000002</c:v>
                </c:pt>
                <c:pt idx="14259">
                  <c:v>45.619700000000002</c:v>
                </c:pt>
                <c:pt idx="14260">
                  <c:v>45.619700000000002</c:v>
                </c:pt>
                <c:pt idx="14261">
                  <c:v>45.619700000000002</c:v>
                </c:pt>
                <c:pt idx="14262">
                  <c:v>45.619700000000002</c:v>
                </c:pt>
                <c:pt idx="14263">
                  <c:v>45.619700000000002</c:v>
                </c:pt>
                <c:pt idx="14264">
                  <c:v>45.619700000000002</c:v>
                </c:pt>
                <c:pt idx="14265">
                  <c:v>45.619700000000002</c:v>
                </c:pt>
                <c:pt idx="14266">
                  <c:v>45.619700000000002</c:v>
                </c:pt>
                <c:pt idx="14267">
                  <c:v>45.619700000000002</c:v>
                </c:pt>
                <c:pt idx="14268">
                  <c:v>45.619700000000002</c:v>
                </c:pt>
                <c:pt idx="14269">
                  <c:v>45.619700000000002</c:v>
                </c:pt>
                <c:pt idx="14270">
                  <c:v>45.619700000000002</c:v>
                </c:pt>
                <c:pt idx="14271">
                  <c:v>45.619700000000002</c:v>
                </c:pt>
                <c:pt idx="14272">
                  <c:v>45.619700000000002</c:v>
                </c:pt>
                <c:pt idx="14273">
                  <c:v>45.619700000000002</c:v>
                </c:pt>
                <c:pt idx="14274">
                  <c:v>45.619700000000002</c:v>
                </c:pt>
                <c:pt idx="14275">
                  <c:v>45.619700000000002</c:v>
                </c:pt>
                <c:pt idx="14276">
                  <c:v>45.619700000000002</c:v>
                </c:pt>
                <c:pt idx="14277">
                  <c:v>45.619700000000002</c:v>
                </c:pt>
                <c:pt idx="14278">
                  <c:v>45.619700000000002</c:v>
                </c:pt>
                <c:pt idx="14279">
                  <c:v>45.619700000000002</c:v>
                </c:pt>
                <c:pt idx="14280">
                  <c:v>45.619700000000002</c:v>
                </c:pt>
                <c:pt idx="14281">
                  <c:v>45.619700000000002</c:v>
                </c:pt>
                <c:pt idx="14282">
                  <c:v>45.619700000000002</c:v>
                </c:pt>
                <c:pt idx="14283">
                  <c:v>45.619700000000002</c:v>
                </c:pt>
                <c:pt idx="14284">
                  <c:v>45.619700000000002</c:v>
                </c:pt>
                <c:pt idx="14285">
                  <c:v>45.619700000000002</c:v>
                </c:pt>
                <c:pt idx="14286">
                  <c:v>45.619700000000002</c:v>
                </c:pt>
                <c:pt idx="14287">
                  <c:v>45.619700000000002</c:v>
                </c:pt>
                <c:pt idx="14288">
                  <c:v>45.619700000000002</c:v>
                </c:pt>
                <c:pt idx="14289">
                  <c:v>45.619700000000002</c:v>
                </c:pt>
                <c:pt idx="14290">
                  <c:v>45.619700000000002</c:v>
                </c:pt>
                <c:pt idx="14291">
                  <c:v>45.619700000000002</c:v>
                </c:pt>
                <c:pt idx="14292">
                  <c:v>45.619700000000002</c:v>
                </c:pt>
                <c:pt idx="14293">
                  <c:v>45.619700000000002</c:v>
                </c:pt>
                <c:pt idx="14294">
                  <c:v>45.619700000000002</c:v>
                </c:pt>
                <c:pt idx="14295">
                  <c:v>45.619700000000002</c:v>
                </c:pt>
                <c:pt idx="14296">
                  <c:v>45.619700000000002</c:v>
                </c:pt>
                <c:pt idx="14297">
                  <c:v>45.619700000000002</c:v>
                </c:pt>
                <c:pt idx="14298">
                  <c:v>45.619700000000002</c:v>
                </c:pt>
                <c:pt idx="14299">
                  <c:v>45.619700000000002</c:v>
                </c:pt>
                <c:pt idx="14300">
                  <c:v>45.619700000000002</c:v>
                </c:pt>
                <c:pt idx="14301">
                  <c:v>45.619700000000002</c:v>
                </c:pt>
                <c:pt idx="14302">
                  <c:v>45.619700000000002</c:v>
                </c:pt>
                <c:pt idx="14303">
                  <c:v>45.619700000000002</c:v>
                </c:pt>
                <c:pt idx="14304">
                  <c:v>45.619700000000002</c:v>
                </c:pt>
                <c:pt idx="14305">
                  <c:v>45.609499999999997</c:v>
                </c:pt>
                <c:pt idx="14306">
                  <c:v>45.609499999999997</c:v>
                </c:pt>
                <c:pt idx="14307">
                  <c:v>45.609499999999997</c:v>
                </c:pt>
                <c:pt idx="14308">
                  <c:v>45.609499999999997</c:v>
                </c:pt>
                <c:pt idx="14309">
                  <c:v>45.609499999999997</c:v>
                </c:pt>
                <c:pt idx="14310">
                  <c:v>45.596899999999998</c:v>
                </c:pt>
                <c:pt idx="14311">
                  <c:v>45.596899999999998</c:v>
                </c:pt>
                <c:pt idx="14312">
                  <c:v>45.596899999999998</c:v>
                </c:pt>
                <c:pt idx="14313">
                  <c:v>45.596899999999998</c:v>
                </c:pt>
                <c:pt idx="14314">
                  <c:v>45.596899999999998</c:v>
                </c:pt>
                <c:pt idx="14315">
                  <c:v>45.5702</c:v>
                </c:pt>
                <c:pt idx="14316">
                  <c:v>45.5702</c:v>
                </c:pt>
                <c:pt idx="14317">
                  <c:v>45.5702</c:v>
                </c:pt>
                <c:pt idx="14318">
                  <c:v>45.5702</c:v>
                </c:pt>
                <c:pt idx="14319">
                  <c:v>45.5702</c:v>
                </c:pt>
                <c:pt idx="14320">
                  <c:v>45.543799999999997</c:v>
                </c:pt>
                <c:pt idx="14321">
                  <c:v>45.543799999999997</c:v>
                </c:pt>
                <c:pt idx="14322">
                  <c:v>45.543799999999997</c:v>
                </c:pt>
                <c:pt idx="14323">
                  <c:v>45.543799999999997</c:v>
                </c:pt>
                <c:pt idx="14324">
                  <c:v>45.531700000000001</c:v>
                </c:pt>
                <c:pt idx="14325">
                  <c:v>45.531700000000001</c:v>
                </c:pt>
                <c:pt idx="14326">
                  <c:v>45.531700000000001</c:v>
                </c:pt>
                <c:pt idx="14327">
                  <c:v>45.531700000000001</c:v>
                </c:pt>
                <c:pt idx="14328">
                  <c:v>45.531700000000001</c:v>
                </c:pt>
                <c:pt idx="14329">
                  <c:v>45.507899999999999</c:v>
                </c:pt>
                <c:pt idx="14330">
                  <c:v>45.507899999999999</c:v>
                </c:pt>
                <c:pt idx="14331">
                  <c:v>45.507899999999999</c:v>
                </c:pt>
                <c:pt idx="14332">
                  <c:v>45.507899999999999</c:v>
                </c:pt>
                <c:pt idx="14333">
                  <c:v>45.507899999999999</c:v>
                </c:pt>
                <c:pt idx="14334">
                  <c:v>45.4968</c:v>
                </c:pt>
                <c:pt idx="14335">
                  <c:v>45.4968</c:v>
                </c:pt>
                <c:pt idx="14336">
                  <c:v>45.4968</c:v>
                </c:pt>
                <c:pt idx="14337">
                  <c:v>45.4968</c:v>
                </c:pt>
                <c:pt idx="14338">
                  <c:v>45.4754</c:v>
                </c:pt>
                <c:pt idx="14339">
                  <c:v>45.4754</c:v>
                </c:pt>
                <c:pt idx="14340">
                  <c:v>45.4754</c:v>
                </c:pt>
                <c:pt idx="14341">
                  <c:v>45.4754</c:v>
                </c:pt>
                <c:pt idx="14342">
                  <c:v>45.4754</c:v>
                </c:pt>
                <c:pt idx="14343">
                  <c:v>45.464599999999997</c:v>
                </c:pt>
                <c:pt idx="14344">
                  <c:v>45.464599999999997</c:v>
                </c:pt>
                <c:pt idx="14345">
                  <c:v>45.464599999999997</c:v>
                </c:pt>
                <c:pt idx="14346">
                  <c:v>45.464599999999997</c:v>
                </c:pt>
                <c:pt idx="14347">
                  <c:v>45.464599999999997</c:v>
                </c:pt>
                <c:pt idx="14348">
                  <c:v>45.452500000000001</c:v>
                </c:pt>
                <c:pt idx="14349">
                  <c:v>45.452500000000001</c:v>
                </c:pt>
                <c:pt idx="14350">
                  <c:v>45.452500000000001</c:v>
                </c:pt>
                <c:pt idx="14351">
                  <c:v>45.452500000000001</c:v>
                </c:pt>
                <c:pt idx="14352">
                  <c:v>45.452500000000001</c:v>
                </c:pt>
                <c:pt idx="14353">
                  <c:v>45.4283</c:v>
                </c:pt>
                <c:pt idx="14354">
                  <c:v>45.4283</c:v>
                </c:pt>
                <c:pt idx="14355">
                  <c:v>45.4283</c:v>
                </c:pt>
                <c:pt idx="14356">
                  <c:v>45.4283</c:v>
                </c:pt>
                <c:pt idx="14357">
                  <c:v>45.4163</c:v>
                </c:pt>
                <c:pt idx="14358">
                  <c:v>45.4163</c:v>
                </c:pt>
                <c:pt idx="14359">
                  <c:v>45.4163</c:v>
                </c:pt>
                <c:pt idx="14360">
                  <c:v>45.4163</c:v>
                </c:pt>
                <c:pt idx="14361">
                  <c:v>45.4163</c:v>
                </c:pt>
                <c:pt idx="14362">
                  <c:v>45.405299999999997</c:v>
                </c:pt>
                <c:pt idx="14363">
                  <c:v>45.405299999999997</c:v>
                </c:pt>
                <c:pt idx="14364">
                  <c:v>45.405299999999997</c:v>
                </c:pt>
                <c:pt idx="14365">
                  <c:v>45.405299999999997</c:v>
                </c:pt>
                <c:pt idx="14366">
                  <c:v>45.405299999999997</c:v>
                </c:pt>
                <c:pt idx="14367">
                  <c:v>45.393600000000013</c:v>
                </c:pt>
                <c:pt idx="14368">
                  <c:v>45.393600000000013</c:v>
                </c:pt>
                <c:pt idx="14369">
                  <c:v>45.393600000000013</c:v>
                </c:pt>
                <c:pt idx="14370">
                  <c:v>45.393600000000013</c:v>
                </c:pt>
                <c:pt idx="14371">
                  <c:v>45.393600000000013</c:v>
                </c:pt>
                <c:pt idx="14372">
                  <c:v>45.382199999999997</c:v>
                </c:pt>
                <c:pt idx="14373">
                  <c:v>45.382199999999997</c:v>
                </c:pt>
                <c:pt idx="14374">
                  <c:v>45.382199999999997</c:v>
                </c:pt>
                <c:pt idx="14375">
                  <c:v>45.382199999999997</c:v>
                </c:pt>
                <c:pt idx="14376">
                  <c:v>45.371400000000001</c:v>
                </c:pt>
                <c:pt idx="14377">
                  <c:v>45.371400000000001</c:v>
                </c:pt>
                <c:pt idx="14378">
                  <c:v>45.371400000000001</c:v>
                </c:pt>
                <c:pt idx="14379">
                  <c:v>45.371400000000001</c:v>
                </c:pt>
                <c:pt idx="14380">
                  <c:v>45.371400000000001</c:v>
                </c:pt>
                <c:pt idx="14381">
                  <c:v>45.349499999999999</c:v>
                </c:pt>
                <c:pt idx="14382">
                  <c:v>45.349499999999999</c:v>
                </c:pt>
                <c:pt idx="14383">
                  <c:v>45.349499999999999</c:v>
                </c:pt>
                <c:pt idx="14384">
                  <c:v>45.349499999999999</c:v>
                </c:pt>
                <c:pt idx="14385">
                  <c:v>45.349499999999999</c:v>
                </c:pt>
                <c:pt idx="14386">
                  <c:v>45.339100000000002</c:v>
                </c:pt>
                <c:pt idx="14387">
                  <c:v>45.339100000000002</c:v>
                </c:pt>
                <c:pt idx="14388">
                  <c:v>45.339100000000002</c:v>
                </c:pt>
                <c:pt idx="14389">
                  <c:v>45.339100000000002</c:v>
                </c:pt>
                <c:pt idx="14390">
                  <c:v>45.3264</c:v>
                </c:pt>
                <c:pt idx="14391">
                  <c:v>45.3264</c:v>
                </c:pt>
                <c:pt idx="14392">
                  <c:v>45.3264</c:v>
                </c:pt>
                <c:pt idx="14393">
                  <c:v>45.3264</c:v>
                </c:pt>
                <c:pt idx="14394">
                  <c:v>45.3264</c:v>
                </c:pt>
                <c:pt idx="14395">
                  <c:v>45.314799999999998</c:v>
                </c:pt>
                <c:pt idx="14396">
                  <c:v>45.314799999999998</c:v>
                </c:pt>
                <c:pt idx="14397">
                  <c:v>45.314799999999998</c:v>
                </c:pt>
                <c:pt idx="14398">
                  <c:v>45.314799999999998</c:v>
                </c:pt>
                <c:pt idx="14399">
                  <c:v>45.314799999999998</c:v>
                </c:pt>
                <c:pt idx="14400">
                  <c:v>45.303899999999999</c:v>
                </c:pt>
                <c:pt idx="14401">
                  <c:v>45.303899999999999</c:v>
                </c:pt>
                <c:pt idx="14402">
                  <c:v>45.303899999999999</c:v>
                </c:pt>
                <c:pt idx="14403">
                  <c:v>45.303899999999999</c:v>
                </c:pt>
                <c:pt idx="14404">
                  <c:v>45.303899999999999</c:v>
                </c:pt>
                <c:pt idx="14405">
                  <c:v>45.303899999999999</c:v>
                </c:pt>
                <c:pt idx="14406">
                  <c:v>45.303899999999999</c:v>
                </c:pt>
                <c:pt idx="14407">
                  <c:v>45.303899999999999</c:v>
                </c:pt>
                <c:pt idx="14408">
                  <c:v>45.303899999999999</c:v>
                </c:pt>
                <c:pt idx="14409">
                  <c:v>45.281500000000001</c:v>
                </c:pt>
                <c:pt idx="14410">
                  <c:v>45.281500000000001</c:v>
                </c:pt>
                <c:pt idx="14411">
                  <c:v>45.281500000000001</c:v>
                </c:pt>
                <c:pt idx="14412">
                  <c:v>45.281500000000001</c:v>
                </c:pt>
                <c:pt idx="14413">
                  <c:v>45.281500000000001</c:v>
                </c:pt>
                <c:pt idx="14414">
                  <c:v>45.281500000000001</c:v>
                </c:pt>
                <c:pt idx="14415">
                  <c:v>45.281500000000001</c:v>
                </c:pt>
                <c:pt idx="14416">
                  <c:v>45.281500000000001</c:v>
                </c:pt>
                <c:pt idx="14417">
                  <c:v>45.281500000000001</c:v>
                </c:pt>
                <c:pt idx="14418">
                  <c:v>45.281500000000001</c:v>
                </c:pt>
                <c:pt idx="14419">
                  <c:v>45.270299999999999</c:v>
                </c:pt>
                <c:pt idx="14420">
                  <c:v>45.270299999999999</c:v>
                </c:pt>
                <c:pt idx="14421">
                  <c:v>45.270299999999999</c:v>
                </c:pt>
                <c:pt idx="14422">
                  <c:v>45.270299999999999</c:v>
                </c:pt>
                <c:pt idx="14423">
                  <c:v>45.259</c:v>
                </c:pt>
                <c:pt idx="14424">
                  <c:v>45.259</c:v>
                </c:pt>
                <c:pt idx="14425">
                  <c:v>45.259</c:v>
                </c:pt>
                <c:pt idx="14426">
                  <c:v>45.259</c:v>
                </c:pt>
                <c:pt idx="14427">
                  <c:v>45.259</c:v>
                </c:pt>
                <c:pt idx="14428">
                  <c:v>45.248600000000003</c:v>
                </c:pt>
                <c:pt idx="14429">
                  <c:v>45.248600000000003</c:v>
                </c:pt>
                <c:pt idx="14430">
                  <c:v>45.248600000000003</c:v>
                </c:pt>
                <c:pt idx="14431">
                  <c:v>45.248600000000003</c:v>
                </c:pt>
                <c:pt idx="14432">
                  <c:v>45.248600000000003</c:v>
                </c:pt>
                <c:pt idx="14433">
                  <c:v>45.237900000000003</c:v>
                </c:pt>
                <c:pt idx="14434">
                  <c:v>45.237900000000003</c:v>
                </c:pt>
                <c:pt idx="14435">
                  <c:v>45.237900000000003</c:v>
                </c:pt>
                <c:pt idx="14436">
                  <c:v>45.237900000000003</c:v>
                </c:pt>
                <c:pt idx="14437">
                  <c:v>45.237900000000003</c:v>
                </c:pt>
                <c:pt idx="14438">
                  <c:v>45.2271</c:v>
                </c:pt>
                <c:pt idx="14439">
                  <c:v>45.2271</c:v>
                </c:pt>
                <c:pt idx="14440">
                  <c:v>45.2271</c:v>
                </c:pt>
                <c:pt idx="14441">
                  <c:v>45.2271</c:v>
                </c:pt>
                <c:pt idx="14442">
                  <c:v>45.216700000000003</c:v>
                </c:pt>
                <c:pt idx="14443">
                  <c:v>45.216700000000003</c:v>
                </c:pt>
                <c:pt idx="14444">
                  <c:v>45.216700000000003</c:v>
                </c:pt>
                <c:pt idx="14445">
                  <c:v>45.216700000000003</c:v>
                </c:pt>
                <c:pt idx="14446">
                  <c:v>45.216700000000003</c:v>
                </c:pt>
                <c:pt idx="14447">
                  <c:v>45.216700000000003</c:v>
                </c:pt>
                <c:pt idx="14448">
                  <c:v>45.216700000000003</c:v>
                </c:pt>
                <c:pt idx="14449">
                  <c:v>45.216700000000003</c:v>
                </c:pt>
                <c:pt idx="14450">
                  <c:v>45.216700000000003</c:v>
                </c:pt>
                <c:pt idx="14451">
                  <c:v>45.216700000000003</c:v>
                </c:pt>
                <c:pt idx="14452">
                  <c:v>45.205800000000011</c:v>
                </c:pt>
                <c:pt idx="14453">
                  <c:v>45.205800000000011</c:v>
                </c:pt>
                <c:pt idx="14454">
                  <c:v>45.205800000000011</c:v>
                </c:pt>
                <c:pt idx="14455">
                  <c:v>45.205800000000011</c:v>
                </c:pt>
                <c:pt idx="14456">
                  <c:v>45.205800000000011</c:v>
                </c:pt>
                <c:pt idx="14457">
                  <c:v>45.194600000000001</c:v>
                </c:pt>
                <c:pt idx="14458">
                  <c:v>45.194600000000001</c:v>
                </c:pt>
                <c:pt idx="14459">
                  <c:v>45.194600000000001</c:v>
                </c:pt>
                <c:pt idx="14460">
                  <c:v>45.194600000000001</c:v>
                </c:pt>
                <c:pt idx="14461">
                  <c:v>45.183300000000003</c:v>
                </c:pt>
                <c:pt idx="14462">
                  <c:v>45.183300000000003</c:v>
                </c:pt>
                <c:pt idx="14463">
                  <c:v>45.183300000000003</c:v>
                </c:pt>
                <c:pt idx="14464">
                  <c:v>45.183300000000003</c:v>
                </c:pt>
                <c:pt idx="14465">
                  <c:v>45.183300000000003</c:v>
                </c:pt>
                <c:pt idx="14466">
                  <c:v>45.172800000000002</c:v>
                </c:pt>
                <c:pt idx="14467">
                  <c:v>45.172800000000002</c:v>
                </c:pt>
                <c:pt idx="14468">
                  <c:v>45.172800000000002</c:v>
                </c:pt>
                <c:pt idx="14469">
                  <c:v>45.172800000000002</c:v>
                </c:pt>
                <c:pt idx="14470">
                  <c:v>45.172800000000002</c:v>
                </c:pt>
                <c:pt idx="14471">
                  <c:v>45.172800000000002</c:v>
                </c:pt>
                <c:pt idx="14472">
                  <c:v>45.172800000000002</c:v>
                </c:pt>
                <c:pt idx="14473">
                  <c:v>45.172800000000002</c:v>
                </c:pt>
                <c:pt idx="14474">
                  <c:v>45.172800000000002</c:v>
                </c:pt>
                <c:pt idx="14475">
                  <c:v>45.1614</c:v>
                </c:pt>
                <c:pt idx="14476">
                  <c:v>45.1614</c:v>
                </c:pt>
                <c:pt idx="14477">
                  <c:v>45.1614</c:v>
                </c:pt>
                <c:pt idx="14478">
                  <c:v>45.1614</c:v>
                </c:pt>
                <c:pt idx="14479">
                  <c:v>45.1614</c:v>
                </c:pt>
                <c:pt idx="14480">
                  <c:v>45.150300000000001</c:v>
                </c:pt>
                <c:pt idx="14481">
                  <c:v>45.150300000000001</c:v>
                </c:pt>
                <c:pt idx="14482">
                  <c:v>45.150300000000001</c:v>
                </c:pt>
                <c:pt idx="14483">
                  <c:v>45.150300000000001</c:v>
                </c:pt>
                <c:pt idx="14484">
                  <c:v>45.150300000000001</c:v>
                </c:pt>
                <c:pt idx="14485">
                  <c:v>45.150300000000001</c:v>
                </c:pt>
                <c:pt idx="14486">
                  <c:v>45.150300000000001</c:v>
                </c:pt>
                <c:pt idx="14487">
                  <c:v>45.150300000000001</c:v>
                </c:pt>
                <c:pt idx="14488">
                  <c:v>45.150300000000001</c:v>
                </c:pt>
                <c:pt idx="14489">
                  <c:v>45.150300000000001</c:v>
                </c:pt>
                <c:pt idx="14490">
                  <c:v>45.138800000000003</c:v>
                </c:pt>
                <c:pt idx="14491">
                  <c:v>45.138800000000003</c:v>
                </c:pt>
                <c:pt idx="14492">
                  <c:v>45.138800000000003</c:v>
                </c:pt>
                <c:pt idx="14493">
                  <c:v>45.138800000000003</c:v>
                </c:pt>
                <c:pt idx="14494">
                  <c:v>45.127299999999998</c:v>
                </c:pt>
                <c:pt idx="14495">
                  <c:v>45.127299999999998</c:v>
                </c:pt>
                <c:pt idx="14496">
                  <c:v>45.127299999999998</c:v>
                </c:pt>
                <c:pt idx="14497">
                  <c:v>45.127299999999998</c:v>
                </c:pt>
                <c:pt idx="14498">
                  <c:v>45.127299999999998</c:v>
                </c:pt>
                <c:pt idx="14499">
                  <c:v>45.127299999999998</c:v>
                </c:pt>
                <c:pt idx="14500">
                  <c:v>45.127299999999998</c:v>
                </c:pt>
                <c:pt idx="14501">
                  <c:v>45.127299999999998</c:v>
                </c:pt>
                <c:pt idx="14502">
                  <c:v>45.127299999999998</c:v>
                </c:pt>
                <c:pt idx="14503">
                  <c:v>45.127299999999998</c:v>
                </c:pt>
                <c:pt idx="14504">
                  <c:v>45.116500000000002</c:v>
                </c:pt>
                <c:pt idx="14505">
                  <c:v>45.116500000000002</c:v>
                </c:pt>
                <c:pt idx="14506">
                  <c:v>45.116500000000002</c:v>
                </c:pt>
                <c:pt idx="14507">
                  <c:v>45.116500000000002</c:v>
                </c:pt>
                <c:pt idx="14508">
                  <c:v>45.116500000000002</c:v>
                </c:pt>
                <c:pt idx="14509">
                  <c:v>45.105400000000003</c:v>
                </c:pt>
                <c:pt idx="14510">
                  <c:v>45.105400000000003</c:v>
                </c:pt>
                <c:pt idx="14511">
                  <c:v>45.105400000000003</c:v>
                </c:pt>
                <c:pt idx="14512">
                  <c:v>45.105400000000003</c:v>
                </c:pt>
                <c:pt idx="14513">
                  <c:v>45.105400000000003</c:v>
                </c:pt>
                <c:pt idx="14514">
                  <c:v>45.105400000000003</c:v>
                </c:pt>
                <c:pt idx="14515">
                  <c:v>45.105400000000003</c:v>
                </c:pt>
                <c:pt idx="14516">
                  <c:v>45.105400000000003</c:v>
                </c:pt>
                <c:pt idx="14517">
                  <c:v>45.105400000000003</c:v>
                </c:pt>
                <c:pt idx="14518">
                  <c:v>45.093899999999998</c:v>
                </c:pt>
                <c:pt idx="14519">
                  <c:v>45.093899999999998</c:v>
                </c:pt>
                <c:pt idx="14520">
                  <c:v>45.093899999999998</c:v>
                </c:pt>
                <c:pt idx="14521">
                  <c:v>45.093899999999998</c:v>
                </c:pt>
                <c:pt idx="14522">
                  <c:v>45.093899999999998</c:v>
                </c:pt>
                <c:pt idx="14523">
                  <c:v>45.093899999999998</c:v>
                </c:pt>
                <c:pt idx="14524">
                  <c:v>45.093899999999998</c:v>
                </c:pt>
                <c:pt idx="14525">
                  <c:v>45.093899999999998</c:v>
                </c:pt>
                <c:pt idx="14526">
                  <c:v>45.093899999999998</c:v>
                </c:pt>
                <c:pt idx="14527">
                  <c:v>45.083000000000013</c:v>
                </c:pt>
                <c:pt idx="14528">
                  <c:v>45.083000000000013</c:v>
                </c:pt>
                <c:pt idx="14529">
                  <c:v>45.083000000000013</c:v>
                </c:pt>
                <c:pt idx="14530">
                  <c:v>45.083000000000013</c:v>
                </c:pt>
                <c:pt idx="14531">
                  <c:v>45.083000000000013</c:v>
                </c:pt>
                <c:pt idx="14532">
                  <c:v>45.072600000000001</c:v>
                </c:pt>
                <c:pt idx="14533">
                  <c:v>45.072600000000001</c:v>
                </c:pt>
                <c:pt idx="14534">
                  <c:v>45.072600000000001</c:v>
                </c:pt>
                <c:pt idx="14535">
                  <c:v>45.072600000000001</c:v>
                </c:pt>
                <c:pt idx="14536">
                  <c:v>45.072600000000001</c:v>
                </c:pt>
                <c:pt idx="14537">
                  <c:v>45.072600000000001</c:v>
                </c:pt>
                <c:pt idx="14538">
                  <c:v>45.072600000000001</c:v>
                </c:pt>
                <c:pt idx="14539">
                  <c:v>45.072600000000001</c:v>
                </c:pt>
                <c:pt idx="14540">
                  <c:v>45.072600000000001</c:v>
                </c:pt>
                <c:pt idx="14541">
                  <c:v>45.072600000000001</c:v>
                </c:pt>
                <c:pt idx="14542">
                  <c:v>45.0625</c:v>
                </c:pt>
                <c:pt idx="14543">
                  <c:v>45.0625</c:v>
                </c:pt>
                <c:pt idx="14544">
                  <c:v>45.0625</c:v>
                </c:pt>
                <c:pt idx="14545">
                  <c:v>45.0625</c:v>
                </c:pt>
                <c:pt idx="14546">
                  <c:v>45.0625</c:v>
                </c:pt>
                <c:pt idx="14547">
                  <c:v>45.0625</c:v>
                </c:pt>
                <c:pt idx="14548">
                  <c:v>45.0625</c:v>
                </c:pt>
                <c:pt idx="14549">
                  <c:v>45.0625</c:v>
                </c:pt>
                <c:pt idx="14550">
                  <c:v>45.0625</c:v>
                </c:pt>
                <c:pt idx="14551">
                  <c:v>45.052300000000002</c:v>
                </c:pt>
                <c:pt idx="14552">
                  <c:v>45.052300000000002</c:v>
                </c:pt>
                <c:pt idx="14553">
                  <c:v>45.052300000000002</c:v>
                </c:pt>
                <c:pt idx="14554">
                  <c:v>45.052300000000002</c:v>
                </c:pt>
                <c:pt idx="14555">
                  <c:v>45.052300000000002</c:v>
                </c:pt>
                <c:pt idx="14556">
                  <c:v>45.052300000000002</c:v>
                </c:pt>
                <c:pt idx="14557">
                  <c:v>45.052300000000002</c:v>
                </c:pt>
                <c:pt idx="14558">
                  <c:v>45.052300000000002</c:v>
                </c:pt>
                <c:pt idx="14559">
                  <c:v>45.052300000000002</c:v>
                </c:pt>
                <c:pt idx="14560">
                  <c:v>45.052300000000002</c:v>
                </c:pt>
                <c:pt idx="14561">
                  <c:v>45.040900000000001</c:v>
                </c:pt>
                <c:pt idx="14562">
                  <c:v>45.040900000000001</c:v>
                </c:pt>
                <c:pt idx="14563">
                  <c:v>45.040900000000001</c:v>
                </c:pt>
                <c:pt idx="14564">
                  <c:v>45.040900000000001</c:v>
                </c:pt>
                <c:pt idx="14565">
                  <c:v>45.040900000000001</c:v>
                </c:pt>
                <c:pt idx="14566">
                  <c:v>45.040900000000001</c:v>
                </c:pt>
                <c:pt idx="14567">
                  <c:v>45.040900000000001</c:v>
                </c:pt>
                <c:pt idx="14568">
                  <c:v>45.040900000000001</c:v>
                </c:pt>
                <c:pt idx="14569">
                  <c:v>45.040900000000001</c:v>
                </c:pt>
                <c:pt idx="14570">
                  <c:v>45.029899999999998</c:v>
                </c:pt>
                <c:pt idx="14571">
                  <c:v>45.029899999999998</c:v>
                </c:pt>
                <c:pt idx="14572">
                  <c:v>45.029899999999998</c:v>
                </c:pt>
                <c:pt idx="14573">
                  <c:v>45.029899999999998</c:v>
                </c:pt>
                <c:pt idx="14574">
                  <c:v>45.029899999999998</c:v>
                </c:pt>
                <c:pt idx="14575">
                  <c:v>45.029899999999998</c:v>
                </c:pt>
                <c:pt idx="14576">
                  <c:v>45.029899999999998</c:v>
                </c:pt>
                <c:pt idx="14577">
                  <c:v>45.029899999999998</c:v>
                </c:pt>
                <c:pt idx="14578">
                  <c:v>45.029899999999998</c:v>
                </c:pt>
                <c:pt idx="14579">
                  <c:v>45.018700000000003</c:v>
                </c:pt>
                <c:pt idx="14580">
                  <c:v>45.018700000000003</c:v>
                </c:pt>
                <c:pt idx="14581">
                  <c:v>45.018700000000003</c:v>
                </c:pt>
                <c:pt idx="14582">
                  <c:v>45.018700000000003</c:v>
                </c:pt>
                <c:pt idx="14583">
                  <c:v>45.018700000000003</c:v>
                </c:pt>
                <c:pt idx="14584">
                  <c:v>45.018700000000003</c:v>
                </c:pt>
                <c:pt idx="14585">
                  <c:v>45.018700000000003</c:v>
                </c:pt>
                <c:pt idx="14586">
                  <c:v>45.018700000000003</c:v>
                </c:pt>
                <c:pt idx="14587">
                  <c:v>45.018700000000003</c:v>
                </c:pt>
                <c:pt idx="14588">
                  <c:v>45.018700000000003</c:v>
                </c:pt>
                <c:pt idx="14589">
                  <c:v>45.008699999999997</c:v>
                </c:pt>
                <c:pt idx="14590">
                  <c:v>45.008699999999997</c:v>
                </c:pt>
                <c:pt idx="14591">
                  <c:v>45.008699999999997</c:v>
                </c:pt>
                <c:pt idx="14592">
                  <c:v>45.008699999999997</c:v>
                </c:pt>
                <c:pt idx="14593">
                  <c:v>45.008699999999997</c:v>
                </c:pt>
                <c:pt idx="14594">
                  <c:v>44.9983</c:v>
                </c:pt>
                <c:pt idx="14595">
                  <c:v>44.9983</c:v>
                </c:pt>
                <c:pt idx="14596">
                  <c:v>44.9983</c:v>
                </c:pt>
                <c:pt idx="14597">
                  <c:v>44.9983</c:v>
                </c:pt>
                <c:pt idx="14598">
                  <c:v>44.9983</c:v>
                </c:pt>
                <c:pt idx="14599">
                  <c:v>44.9983</c:v>
                </c:pt>
                <c:pt idx="14600">
                  <c:v>44.9983</c:v>
                </c:pt>
                <c:pt idx="14601">
                  <c:v>44.9983</c:v>
                </c:pt>
                <c:pt idx="14602">
                  <c:v>44.9983</c:v>
                </c:pt>
                <c:pt idx="14603">
                  <c:v>44.9983</c:v>
                </c:pt>
                <c:pt idx="14604">
                  <c:v>44.9983</c:v>
                </c:pt>
                <c:pt idx="14605">
                  <c:v>44.9983</c:v>
                </c:pt>
                <c:pt idx="14606">
                  <c:v>44.9983</c:v>
                </c:pt>
                <c:pt idx="14607">
                  <c:v>44.9983</c:v>
                </c:pt>
                <c:pt idx="14608">
                  <c:v>44.986600000000003</c:v>
                </c:pt>
                <c:pt idx="14609">
                  <c:v>44.986600000000003</c:v>
                </c:pt>
                <c:pt idx="14610">
                  <c:v>44.986600000000003</c:v>
                </c:pt>
                <c:pt idx="14611">
                  <c:v>44.986600000000003</c:v>
                </c:pt>
                <c:pt idx="14612">
                  <c:v>44.986600000000003</c:v>
                </c:pt>
                <c:pt idx="14613">
                  <c:v>44.986600000000003</c:v>
                </c:pt>
                <c:pt idx="14614">
                  <c:v>44.986600000000003</c:v>
                </c:pt>
                <c:pt idx="14615">
                  <c:v>44.986600000000003</c:v>
                </c:pt>
                <c:pt idx="14616">
                  <c:v>44.986600000000003</c:v>
                </c:pt>
                <c:pt idx="14617">
                  <c:v>44.974299999999999</c:v>
                </c:pt>
                <c:pt idx="14618">
                  <c:v>44.974299999999999</c:v>
                </c:pt>
                <c:pt idx="14619">
                  <c:v>44.974299999999999</c:v>
                </c:pt>
                <c:pt idx="14620">
                  <c:v>44.974299999999999</c:v>
                </c:pt>
                <c:pt idx="14621">
                  <c:v>44.974299999999999</c:v>
                </c:pt>
                <c:pt idx="14622">
                  <c:v>44.974299999999999</c:v>
                </c:pt>
                <c:pt idx="14623">
                  <c:v>44.974299999999999</c:v>
                </c:pt>
                <c:pt idx="14624">
                  <c:v>44.974299999999999</c:v>
                </c:pt>
                <c:pt idx="14625">
                  <c:v>44.974299999999999</c:v>
                </c:pt>
                <c:pt idx="14626">
                  <c:v>44.974299999999999</c:v>
                </c:pt>
                <c:pt idx="14627">
                  <c:v>44.974299999999999</c:v>
                </c:pt>
                <c:pt idx="14628">
                  <c:v>44.974299999999999</c:v>
                </c:pt>
                <c:pt idx="14629">
                  <c:v>44.974299999999999</c:v>
                </c:pt>
                <c:pt idx="14630">
                  <c:v>44.974299999999999</c:v>
                </c:pt>
                <c:pt idx="14631">
                  <c:v>44.9636</c:v>
                </c:pt>
                <c:pt idx="14632">
                  <c:v>44.9636</c:v>
                </c:pt>
                <c:pt idx="14633">
                  <c:v>44.9636</c:v>
                </c:pt>
                <c:pt idx="14634">
                  <c:v>44.9636</c:v>
                </c:pt>
                <c:pt idx="14635">
                  <c:v>44.9636</c:v>
                </c:pt>
                <c:pt idx="14636">
                  <c:v>44.9636</c:v>
                </c:pt>
                <c:pt idx="14637">
                  <c:v>44.9636</c:v>
                </c:pt>
                <c:pt idx="14638">
                  <c:v>44.9636</c:v>
                </c:pt>
                <c:pt idx="14639">
                  <c:v>44.9636</c:v>
                </c:pt>
                <c:pt idx="14640">
                  <c:v>44.9636</c:v>
                </c:pt>
                <c:pt idx="14641">
                  <c:v>44.953000000000003</c:v>
                </c:pt>
                <c:pt idx="14642">
                  <c:v>44.953000000000003</c:v>
                </c:pt>
                <c:pt idx="14643">
                  <c:v>44.953000000000003</c:v>
                </c:pt>
                <c:pt idx="14644">
                  <c:v>44.953000000000003</c:v>
                </c:pt>
                <c:pt idx="14645">
                  <c:v>44.953000000000003</c:v>
                </c:pt>
                <c:pt idx="14646">
                  <c:v>44.953000000000003</c:v>
                </c:pt>
                <c:pt idx="14647">
                  <c:v>44.953000000000003</c:v>
                </c:pt>
                <c:pt idx="14648">
                  <c:v>44.953000000000003</c:v>
                </c:pt>
                <c:pt idx="14649">
                  <c:v>44.953000000000003</c:v>
                </c:pt>
                <c:pt idx="14650">
                  <c:v>44.942700000000002</c:v>
                </c:pt>
                <c:pt idx="14651">
                  <c:v>44.942700000000002</c:v>
                </c:pt>
                <c:pt idx="14652">
                  <c:v>44.942700000000002</c:v>
                </c:pt>
                <c:pt idx="14653">
                  <c:v>44.942700000000002</c:v>
                </c:pt>
                <c:pt idx="14654">
                  <c:v>44.942700000000002</c:v>
                </c:pt>
                <c:pt idx="14655">
                  <c:v>44.942700000000002</c:v>
                </c:pt>
                <c:pt idx="14656">
                  <c:v>44.942700000000002</c:v>
                </c:pt>
                <c:pt idx="14657">
                  <c:v>44.942700000000002</c:v>
                </c:pt>
                <c:pt idx="14658">
                  <c:v>44.942700000000002</c:v>
                </c:pt>
                <c:pt idx="14659">
                  <c:v>44.942700000000002</c:v>
                </c:pt>
                <c:pt idx="14660">
                  <c:v>44.942700000000002</c:v>
                </c:pt>
                <c:pt idx="14661">
                  <c:v>44.942700000000002</c:v>
                </c:pt>
                <c:pt idx="14662">
                  <c:v>44.942700000000002</c:v>
                </c:pt>
                <c:pt idx="14663">
                  <c:v>44.942700000000002</c:v>
                </c:pt>
                <c:pt idx="14664">
                  <c:v>44.931899999999999</c:v>
                </c:pt>
                <c:pt idx="14665">
                  <c:v>44.931899999999999</c:v>
                </c:pt>
                <c:pt idx="14666">
                  <c:v>44.931899999999999</c:v>
                </c:pt>
                <c:pt idx="14667">
                  <c:v>44.931899999999999</c:v>
                </c:pt>
                <c:pt idx="14668">
                  <c:v>44.931899999999999</c:v>
                </c:pt>
                <c:pt idx="14669">
                  <c:v>44.931899999999999</c:v>
                </c:pt>
                <c:pt idx="14670">
                  <c:v>44.931899999999999</c:v>
                </c:pt>
                <c:pt idx="14671">
                  <c:v>44.931899999999999</c:v>
                </c:pt>
                <c:pt idx="14672">
                  <c:v>44.931899999999999</c:v>
                </c:pt>
                <c:pt idx="14673">
                  <c:v>44.931899999999999</c:v>
                </c:pt>
                <c:pt idx="14674">
                  <c:v>44.931899999999999</c:v>
                </c:pt>
                <c:pt idx="14675">
                  <c:v>44.931899999999999</c:v>
                </c:pt>
                <c:pt idx="14676">
                  <c:v>44.931899999999999</c:v>
                </c:pt>
                <c:pt idx="14677">
                  <c:v>44.931899999999999</c:v>
                </c:pt>
                <c:pt idx="14678">
                  <c:v>44.931899999999999</c:v>
                </c:pt>
                <c:pt idx="14679">
                  <c:v>44.921400000000013</c:v>
                </c:pt>
                <c:pt idx="14680">
                  <c:v>44.921400000000013</c:v>
                </c:pt>
                <c:pt idx="14681">
                  <c:v>44.921400000000013</c:v>
                </c:pt>
                <c:pt idx="14682">
                  <c:v>44.921400000000013</c:v>
                </c:pt>
                <c:pt idx="14683">
                  <c:v>44.921400000000013</c:v>
                </c:pt>
                <c:pt idx="14684">
                  <c:v>44.921400000000013</c:v>
                </c:pt>
                <c:pt idx="14685">
                  <c:v>44.921400000000013</c:v>
                </c:pt>
                <c:pt idx="14686">
                  <c:v>44.921400000000013</c:v>
                </c:pt>
                <c:pt idx="14687">
                  <c:v>44.921400000000013</c:v>
                </c:pt>
                <c:pt idx="14688">
                  <c:v>44.911299999999997</c:v>
                </c:pt>
                <c:pt idx="14689">
                  <c:v>44.911299999999997</c:v>
                </c:pt>
                <c:pt idx="14690">
                  <c:v>44.911299999999997</c:v>
                </c:pt>
                <c:pt idx="14691">
                  <c:v>44.911299999999997</c:v>
                </c:pt>
                <c:pt idx="14692">
                  <c:v>44.911299999999997</c:v>
                </c:pt>
                <c:pt idx="14693">
                  <c:v>44.911299999999997</c:v>
                </c:pt>
                <c:pt idx="14694">
                  <c:v>44.911299999999997</c:v>
                </c:pt>
                <c:pt idx="14695">
                  <c:v>44.911299999999997</c:v>
                </c:pt>
                <c:pt idx="14696">
                  <c:v>44.911299999999997</c:v>
                </c:pt>
                <c:pt idx="14697">
                  <c:v>44.911299999999997</c:v>
                </c:pt>
                <c:pt idx="14698">
                  <c:v>44.911299999999997</c:v>
                </c:pt>
                <c:pt idx="14699">
                  <c:v>44.911299999999997</c:v>
                </c:pt>
                <c:pt idx="14700">
                  <c:v>44.911299999999997</c:v>
                </c:pt>
                <c:pt idx="14701">
                  <c:v>44.911299999999997</c:v>
                </c:pt>
                <c:pt idx="14702">
                  <c:v>44.900799999999997</c:v>
                </c:pt>
                <c:pt idx="14703">
                  <c:v>44.900799999999997</c:v>
                </c:pt>
                <c:pt idx="14704">
                  <c:v>44.900799999999997</c:v>
                </c:pt>
                <c:pt idx="14705">
                  <c:v>44.900799999999997</c:v>
                </c:pt>
                <c:pt idx="14706">
                  <c:v>44.900799999999997</c:v>
                </c:pt>
                <c:pt idx="14707">
                  <c:v>44.900799999999997</c:v>
                </c:pt>
                <c:pt idx="14708">
                  <c:v>44.900799999999997</c:v>
                </c:pt>
                <c:pt idx="14709">
                  <c:v>44.900799999999997</c:v>
                </c:pt>
                <c:pt idx="14710">
                  <c:v>44.900799999999997</c:v>
                </c:pt>
                <c:pt idx="14711">
                  <c:v>44.900799999999997</c:v>
                </c:pt>
                <c:pt idx="14712">
                  <c:v>44.900799999999997</c:v>
                </c:pt>
                <c:pt idx="14713">
                  <c:v>44.900799999999997</c:v>
                </c:pt>
                <c:pt idx="14714">
                  <c:v>44.900799999999997</c:v>
                </c:pt>
                <c:pt idx="14715">
                  <c:v>44.900799999999997</c:v>
                </c:pt>
                <c:pt idx="14716">
                  <c:v>44.89</c:v>
                </c:pt>
                <c:pt idx="14717">
                  <c:v>44.89</c:v>
                </c:pt>
                <c:pt idx="14718">
                  <c:v>44.89</c:v>
                </c:pt>
                <c:pt idx="14719">
                  <c:v>44.89</c:v>
                </c:pt>
                <c:pt idx="14720">
                  <c:v>44.89</c:v>
                </c:pt>
                <c:pt idx="14721">
                  <c:v>44.89</c:v>
                </c:pt>
                <c:pt idx="14722">
                  <c:v>44.89</c:v>
                </c:pt>
                <c:pt idx="14723">
                  <c:v>44.89</c:v>
                </c:pt>
                <c:pt idx="14724">
                  <c:v>44.89</c:v>
                </c:pt>
                <c:pt idx="14725">
                  <c:v>44.89</c:v>
                </c:pt>
                <c:pt idx="14726">
                  <c:v>44.89</c:v>
                </c:pt>
                <c:pt idx="14727">
                  <c:v>44.89</c:v>
                </c:pt>
                <c:pt idx="14728">
                  <c:v>44.89</c:v>
                </c:pt>
                <c:pt idx="14729">
                  <c:v>44.89</c:v>
                </c:pt>
                <c:pt idx="14730">
                  <c:v>44.8797</c:v>
                </c:pt>
                <c:pt idx="14731">
                  <c:v>44.8797</c:v>
                </c:pt>
                <c:pt idx="14732">
                  <c:v>44.8797</c:v>
                </c:pt>
                <c:pt idx="14733">
                  <c:v>44.8797</c:v>
                </c:pt>
                <c:pt idx="14734">
                  <c:v>44.8797</c:v>
                </c:pt>
                <c:pt idx="14735">
                  <c:v>44.8797</c:v>
                </c:pt>
                <c:pt idx="14736">
                  <c:v>44.8797</c:v>
                </c:pt>
                <c:pt idx="14737">
                  <c:v>44.8797</c:v>
                </c:pt>
                <c:pt idx="14738">
                  <c:v>44.8797</c:v>
                </c:pt>
                <c:pt idx="14739">
                  <c:v>44.8797</c:v>
                </c:pt>
                <c:pt idx="14740">
                  <c:v>44.8797</c:v>
                </c:pt>
                <c:pt idx="14741">
                  <c:v>44.8797</c:v>
                </c:pt>
                <c:pt idx="14742">
                  <c:v>44.8797</c:v>
                </c:pt>
                <c:pt idx="14743">
                  <c:v>44.8797</c:v>
                </c:pt>
                <c:pt idx="14744">
                  <c:v>44.8797</c:v>
                </c:pt>
                <c:pt idx="14745">
                  <c:v>44.868899999999996</c:v>
                </c:pt>
                <c:pt idx="14746">
                  <c:v>44.868899999999996</c:v>
                </c:pt>
                <c:pt idx="14747">
                  <c:v>44.868899999999996</c:v>
                </c:pt>
                <c:pt idx="14748">
                  <c:v>44.868899999999996</c:v>
                </c:pt>
                <c:pt idx="14749">
                  <c:v>44.868899999999996</c:v>
                </c:pt>
                <c:pt idx="14750">
                  <c:v>44.868899999999996</c:v>
                </c:pt>
                <c:pt idx="14751">
                  <c:v>44.868899999999996</c:v>
                </c:pt>
                <c:pt idx="14752">
                  <c:v>44.868899999999996</c:v>
                </c:pt>
                <c:pt idx="14753">
                  <c:v>44.868899999999996</c:v>
                </c:pt>
                <c:pt idx="14754">
                  <c:v>44.868899999999996</c:v>
                </c:pt>
                <c:pt idx="14755">
                  <c:v>44.868899999999996</c:v>
                </c:pt>
                <c:pt idx="14756">
                  <c:v>44.868899999999996</c:v>
                </c:pt>
                <c:pt idx="14757">
                  <c:v>44.868899999999996</c:v>
                </c:pt>
                <c:pt idx="14758">
                  <c:v>44.868899999999996</c:v>
                </c:pt>
                <c:pt idx="14759">
                  <c:v>44.858199999999997</c:v>
                </c:pt>
                <c:pt idx="14760">
                  <c:v>44.858199999999997</c:v>
                </c:pt>
                <c:pt idx="14761">
                  <c:v>44.858199999999997</c:v>
                </c:pt>
                <c:pt idx="14762">
                  <c:v>44.858199999999997</c:v>
                </c:pt>
                <c:pt idx="14763">
                  <c:v>44.858199999999997</c:v>
                </c:pt>
                <c:pt idx="14764">
                  <c:v>44.858199999999997</c:v>
                </c:pt>
                <c:pt idx="14765">
                  <c:v>44.858199999999997</c:v>
                </c:pt>
                <c:pt idx="14766">
                  <c:v>44.858199999999997</c:v>
                </c:pt>
                <c:pt idx="14767">
                  <c:v>44.858199999999997</c:v>
                </c:pt>
                <c:pt idx="14768">
                  <c:v>44.858199999999997</c:v>
                </c:pt>
                <c:pt idx="14769">
                  <c:v>44.858199999999997</c:v>
                </c:pt>
                <c:pt idx="14770">
                  <c:v>44.858199999999997</c:v>
                </c:pt>
                <c:pt idx="14771">
                  <c:v>44.858199999999997</c:v>
                </c:pt>
                <c:pt idx="14772">
                  <c:v>44.858199999999997</c:v>
                </c:pt>
                <c:pt idx="14773">
                  <c:v>44.847900000000003</c:v>
                </c:pt>
                <c:pt idx="14774">
                  <c:v>44.847900000000003</c:v>
                </c:pt>
                <c:pt idx="14775">
                  <c:v>44.847900000000003</c:v>
                </c:pt>
                <c:pt idx="14776">
                  <c:v>44.847900000000003</c:v>
                </c:pt>
                <c:pt idx="14777">
                  <c:v>44.847900000000003</c:v>
                </c:pt>
                <c:pt idx="14778">
                  <c:v>44.847900000000003</c:v>
                </c:pt>
                <c:pt idx="14779">
                  <c:v>44.847900000000003</c:v>
                </c:pt>
                <c:pt idx="14780">
                  <c:v>44.847900000000003</c:v>
                </c:pt>
                <c:pt idx="14781">
                  <c:v>44.847900000000003</c:v>
                </c:pt>
                <c:pt idx="14782">
                  <c:v>44.847900000000003</c:v>
                </c:pt>
                <c:pt idx="14783">
                  <c:v>44.847900000000003</c:v>
                </c:pt>
                <c:pt idx="14784">
                  <c:v>44.847900000000003</c:v>
                </c:pt>
                <c:pt idx="14785">
                  <c:v>44.847900000000003</c:v>
                </c:pt>
                <c:pt idx="14786">
                  <c:v>44.847900000000003</c:v>
                </c:pt>
                <c:pt idx="14787">
                  <c:v>44.847900000000003</c:v>
                </c:pt>
                <c:pt idx="14788">
                  <c:v>44.847900000000003</c:v>
                </c:pt>
                <c:pt idx="14789">
                  <c:v>44.847900000000003</c:v>
                </c:pt>
                <c:pt idx="14790">
                  <c:v>44.847900000000003</c:v>
                </c:pt>
                <c:pt idx="14791">
                  <c:v>44.847900000000003</c:v>
                </c:pt>
                <c:pt idx="14792">
                  <c:v>44.837299999999999</c:v>
                </c:pt>
                <c:pt idx="14793">
                  <c:v>44.837299999999999</c:v>
                </c:pt>
                <c:pt idx="14794">
                  <c:v>44.837299999999999</c:v>
                </c:pt>
                <c:pt idx="14795">
                  <c:v>44.837299999999999</c:v>
                </c:pt>
                <c:pt idx="14796">
                  <c:v>44.837299999999999</c:v>
                </c:pt>
                <c:pt idx="14797">
                  <c:v>44.837299999999999</c:v>
                </c:pt>
                <c:pt idx="14798">
                  <c:v>44.837299999999999</c:v>
                </c:pt>
                <c:pt idx="14799">
                  <c:v>44.837299999999999</c:v>
                </c:pt>
                <c:pt idx="14800">
                  <c:v>44.837299999999999</c:v>
                </c:pt>
                <c:pt idx="14801">
                  <c:v>44.837299999999999</c:v>
                </c:pt>
                <c:pt idx="14802">
                  <c:v>44.837299999999999</c:v>
                </c:pt>
                <c:pt idx="14803">
                  <c:v>44.837299999999999</c:v>
                </c:pt>
                <c:pt idx="14804">
                  <c:v>44.837299999999999</c:v>
                </c:pt>
                <c:pt idx="14805">
                  <c:v>44.837299999999999</c:v>
                </c:pt>
                <c:pt idx="14806">
                  <c:v>44.826900000000002</c:v>
                </c:pt>
                <c:pt idx="14807">
                  <c:v>44.826900000000002</c:v>
                </c:pt>
                <c:pt idx="14808">
                  <c:v>44.826900000000002</c:v>
                </c:pt>
                <c:pt idx="14809">
                  <c:v>44.826900000000002</c:v>
                </c:pt>
                <c:pt idx="14810">
                  <c:v>44.826900000000002</c:v>
                </c:pt>
                <c:pt idx="14811">
                  <c:v>44.826900000000002</c:v>
                </c:pt>
                <c:pt idx="14812">
                  <c:v>44.826900000000002</c:v>
                </c:pt>
                <c:pt idx="14813">
                  <c:v>44.826900000000002</c:v>
                </c:pt>
                <c:pt idx="14814">
                  <c:v>44.826900000000002</c:v>
                </c:pt>
                <c:pt idx="14815">
                  <c:v>44.826900000000002</c:v>
                </c:pt>
                <c:pt idx="14816">
                  <c:v>44.826900000000002</c:v>
                </c:pt>
                <c:pt idx="14817">
                  <c:v>44.826900000000002</c:v>
                </c:pt>
                <c:pt idx="14818">
                  <c:v>44.826900000000002</c:v>
                </c:pt>
                <c:pt idx="14819">
                  <c:v>44.826900000000002</c:v>
                </c:pt>
                <c:pt idx="14820">
                  <c:v>44.816699999999997</c:v>
                </c:pt>
                <c:pt idx="14821">
                  <c:v>44.816699999999997</c:v>
                </c:pt>
                <c:pt idx="14822">
                  <c:v>44.816699999999997</c:v>
                </c:pt>
                <c:pt idx="14823">
                  <c:v>44.816699999999997</c:v>
                </c:pt>
                <c:pt idx="14824">
                  <c:v>44.816699999999997</c:v>
                </c:pt>
                <c:pt idx="14825">
                  <c:v>44.816699999999997</c:v>
                </c:pt>
                <c:pt idx="14826">
                  <c:v>44.816699999999997</c:v>
                </c:pt>
                <c:pt idx="14827">
                  <c:v>44.816699999999997</c:v>
                </c:pt>
                <c:pt idx="14828">
                  <c:v>44.816699999999997</c:v>
                </c:pt>
                <c:pt idx="14829">
                  <c:v>44.816699999999997</c:v>
                </c:pt>
                <c:pt idx="14830">
                  <c:v>44.816699999999997</c:v>
                </c:pt>
                <c:pt idx="14831">
                  <c:v>44.816699999999997</c:v>
                </c:pt>
                <c:pt idx="14832">
                  <c:v>44.816699999999997</c:v>
                </c:pt>
                <c:pt idx="14833">
                  <c:v>44.816699999999997</c:v>
                </c:pt>
                <c:pt idx="14834">
                  <c:v>44.816699999999997</c:v>
                </c:pt>
                <c:pt idx="14835">
                  <c:v>44.816699999999997</c:v>
                </c:pt>
                <c:pt idx="14836">
                  <c:v>44.816699999999997</c:v>
                </c:pt>
                <c:pt idx="14837">
                  <c:v>44.816699999999997</c:v>
                </c:pt>
                <c:pt idx="14838">
                  <c:v>44.816699999999997</c:v>
                </c:pt>
                <c:pt idx="14839">
                  <c:v>44.806600000000003</c:v>
                </c:pt>
                <c:pt idx="14840">
                  <c:v>44.806600000000003</c:v>
                </c:pt>
                <c:pt idx="14841">
                  <c:v>44.806600000000003</c:v>
                </c:pt>
                <c:pt idx="14842">
                  <c:v>44.806600000000003</c:v>
                </c:pt>
                <c:pt idx="14843">
                  <c:v>44.806600000000003</c:v>
                </c:pt>
                <c:pt idx="14844">
                  <c:v>44.806600000000003</c:v>
                </c:pt>
                <c:pt idx="14845">
                  <c:v>44.806600000000003</c:v>
                </c:pt>
                <c:pt idx="14846">
                  <c:v>44.806600000000003</c:v>
                </c:pt>
                <c:pt idx="14847">
                  <c:v>44.806600000000003</c:v>
                </c:pt>
                <c:pt idx="14848">
                  <c:v>44.806600000000003</c:v>
                </c:pt>
                <c:pt idx="14849">
                  <c:v>44.806600000000003</c:v>
                </c:pt>
                <c:pt idx="14850">
                  <c:v>44.806600000000003</c:v>
                </c:pt>
                <c:pt idx="14851">
                  <c:v>44.806600000000003</c:v>
                </c:pt>
                <c:pt idx="14852">
                  <c:v>44.806600000000003</c:v>
                </c:pt>
                <c:pt idx="14853">
                  <c:v>44.796300000000002</c:v>
                </c:pt>
                <c:pt idx="14854">
                  <c:v>44.796300000000002</c:v>
                </c:pt>
                <c:pt idx="14855">
                  <c:v>44.796300000000002</c:v>
                </c:pt>
                <c:pt idx="14856">
                  <c:v>44.796300000000002</c:v>
                </c:pt>
                <c:pt idx="14857">
                  <c:v>44.796300000000002</c:v>
                </c:pt>
                <c:pt idx="14858">
                  <c:v>44.796300000000002</c:v>
                </c:pt>
                <c:pt idx="14859">
                  <c:v>44.796300000000002</c:v>
                </c:pt>
                <c:pt idx="14860">
                  <c:v>44.796300000000002</c:v>
                </c:pt>
                <c:pt idx="14861">
                  <c:v>44.796300000000002</c:v>
                </c:pt>
                <c:pt idx="14862">
                  <c:v>44.796300000000002</c:v>
                </c:pt>
                <c:pt idx="14863">
                  <c:v>44.796300000000002</c:v>
                </c:pt>
                <c:pt idx="14864">
                  <c:v>44.796300000000002</c:v>
                </c:pt>
                <c:pt idx="14865">
                  <c:v>44.796300000000002</c:v>
                </c:pt>
                <c:pt idx="14866">
                  <c:v>44.796300000000002</c:v>
                </c:pt>
                <c:pt idx="14867">
                  <c:v>44.796300000000002</c:v>
                </c:pt>
                <c:pt idx="14868">
                  <c:v>44.796300000000002</c:v>
                </c:pt>
                <c:pt idx="14869">
                  <c:v>44.796300000000002</c:v>
                </c:pt>
                <c:pt idx="14870">
                  <c:v>44.796300000000002</c:v>
                </c:pt>
                <c:pt idx="14871">
                  <c:v>44.796300000000002</c:v>
                </c:pt>
                <c:pt idx="14872">
                  <c:v>44.796300000000002</c:v>
                </c:pt>
                <c:pt idx="14873">
                  <c:v>44.796300000000002</c:v>
                </c:pt>
                <c:pt idx="14874">
                  <c:v>44.796300000000002</c:v>
                </c:pt>
                <c:pt idx="14875">
                  <c:v>44.796300000000002</c:v>
                </c:pt>
                <c:pt idx="14876">
                  <c:v>44.796300000000002</c:v>
                </c:pt>
                <c:pt idx="14877">
                  <c:v>44.785699999999999</c:v>
                </c:pt>
                <c:pt idx="14878">
                  <c:v>44.785699999999999</c:v>
                </c:pt>
                <c:pt idx="14879">
                  <c:v>44.785699999999999</c:v>
                </c:pt>
                <c:pt idx="14880">
                  <c:v>44.785699999999999</c:v>
                </c:pt>
                <c:pt idx="14881">
                  <c:v>44.785699999999999</c:v>
                </c:pt>
                <c:pt idx="14882">
                  <c:v>44.785699999999999</c:v>
                </c:pt>
                <c:pt idx="14883">
                  <c:v>44.785699999999999</c:v>
                </c:pt>
                <c:pt idx="14884">
                  <c:v>44.785699999999999</c:v>
                </c:pt>
                <c:pt idx="14885">
                  <c:v>44.785699999999999</c:v>
                </c:pt>
                <c:pt idx="14886">
                  <c:v>44.785699999999999</c:v>
                </c:pt>
                <c:pt idx="14887">
                  <c:v>44.785699999999999</c:v>
                </c:pt>
                <c:pt idx="14888">
                  <c:v>44.785699999999999</c:v>
                </c:pt>
                <c:pt idx="14889">
                  <c:v>44.785699999999999</c:v>
                </c:pt>
                <c:pt idx="14890">
                  <c:v>44.785699999999999</c:v>
                </c:pt>
                <c:pt idx="14891">
                  <c:v>44.785699999999999</c:v>
                </c:pt>
                <c:pt idx="14892">
                  <c:v>44.785699999999999</c:v>
                </c:pt>
                <c:pt idx="14893">
                  <c:v>44.785699999999999</c:v>
                </c:pt>
                <c:pt idx="14894">
                  <c:v>44.785699999999999</c:v>
                </c:pt>
                <c:pt idx="14895">
                  <c:v>44.785699999999999</c:v>
                </c:pt>
                <c:pt idx="14896">
                  <c:v>44.775400000000012</c:v>
                </c:pt>
                <c:pt idx="14897">
                  <c:v>44.775400000000012</c:v>
                </c:pt>
                <c:pt idx="14898">
                  <c:v>44.775400000000012</c:v>
                </c:pt>
                <c:pt idx="14899">
                  <c:v>44.775400000000012</c:v>
                </c:pt>
                <c:pt idx="14900">
                  <c:v>44.775400000000012</c:v>
                </c:pt>
                <c:pt idx="14901">
                  <c:v>44.775400000000012</c:v>
                </c:pt>
                <c:pt idx="14902">
                  <c:v>44.775400000000012</c:v>
                </c:pt>
                <c:pt idx="14903">
                  <c:v>44.775400000000012</c:v>
                </c:pt>
                <c:pt idx="14904">
                  <c:v>44.775400000000012</c:v>
                </c:pt>
                <c:pt idx="14905">
                  <c:v>44.775400000000012</c:v>
                </c:pt>
                <c:pt idx="14906">
                  <c:v>44.775400000000012</c:v>
                </c:pt>
                <c:pt idx="14907">
                  <c:v>44.775400000000012</c:v>
                </c:pt>
                <c:pt idx="14908">
                  <c:v>44.775400000000012</c:v>
                </c:pt>
                <c:pt idx="14909">
                  <c:v>44.775400000000012</c:v>
                </c:pt>
                <c:pt idx="14910">
                  <c:v>44.764600000000002</c:v>
                </c:pt>
                <c:pt idx="14911">
                  <c:v>44.764600000000002</c:v>
                </c:pt>
                <c:pt idx="14912">
                  <c:v>44.764600000000002</c:v>
                </c:pt>
                <c:pt idx="14913">
                  <c:v>44.764600000000002</c:v>
                </c:pt>
                <c:pt idx="14914">
                  <c:v>44.764600000000002</c:v>
                </c:pt>
                <c:pt idx="14915">
                  <c:v>44.764600000000002</c:v>
                </c:pt>
                <c:pt idx="14916">
                  <c:v>44.764600000000002</c:v>
                </c:pt>
                <c:pt idx="14917">
                  <c:v>44.764600000000002</c:v>
                </c:pt>
                <c:pt idx="14918">
                  <c:v>44.764600000000002</c:v>
                </c:pt>
                <c:pt idx="14919">
                  <c:v>44.764600000000002</c:v>
                </c:pt>
                <c:pt idx="14920">
                  <c:v>44.764600000000002</c:v>
                </c:pt>
                <c:pt idx="14921">
                  <c:v>44.764600000000002</c:v>
                </c:pt>
                <c:pt idx="14922">
                  <c:v>44.764600000000002</c:v>
                </c:pt>
                <c:pt idx="14923">
                  <c:v>44.764600000000002</c:v>
                </c:pt>
                <c:pt idx="14924">
                  <c:v>44.764600000000002</c:v>
                </c:pt>
                <c:pt idx="14925">
                  <c:v>44.764600000000002</c:v>
                </c:pt>
                <c:pt idx="14926">
                  <c:v>44.764600000000002</c:v>
                </c:pt>
                <c:pt idx="14927">
                  <c:v>44.764600000000002</c:v>
                </c:pt>
                <c:pt idx="14928">
                  <c:v>44.764600000000002</c:v>
                </c:pt>
                <c:pt idx="14929">
                  <c:v>44.754600000000003</c:v>
                </c:pt>
                <c:pt idx="14930">
                  <c:v>44.754600000000003</c:v>
                </c:pt>
                <c:pt idx="14931">
                  <c:v>44.754600000000003</c:v>
                </c:pt>
                <c:pt idx="14932">
                  <c:v>44.754600000000003</c:v>
                </c:pt>
                <c:pt idx="14933">
                  <c:v>44.754600000000003</c:v>
                </c:pt>
                <c:pt idx="14934">
                  <c:v>44.754600000000003</c:v>
                </c:pt>
                <c:pt idx="14935">
                  <c:v>44.754600000000003</c:v>
                </c:pt>
                <c:pt idx="14936">
                  <c:v>44.754600000000003</c:v>
                </c:pt>
                <c:pt idx="14937">
                  <c:v>44.754600000000003</c:v>
                </c:pt>
                <c:pt idx="14938">
                  <c:v>44.754600000000003</c:v>
                </c:pt>
                <c:pt idx="14939">
                  <c:v>44.754600000000003</c:v>
                </c:pt>
                <c:pt idx="14940">
                  <c:v>44.754600000000003</c:v>
                </c:pt>
                <c:pt idx="14941">
                  <c:v>44.754600000000003</c:v>
                </c:pt>
                <c:pt idx="14942">
                  <c:v>44.754600000000003</c:v>
                </c:pt>
                <c:pt idx="14943">
                  <c:v>44.754600000000003</c:v>
                </c:pt>
                <c:pt idx="14944">
                  <c:v>44.754600000000003</c:v>
                </c:pt>
                <c:pt idx="14945">
                  <c:v>44.754600000000003</c:v>
                </c:pt>
                <c:pt idx="14946">
                  <c:v>44.754600000000003</c:v>
                </c:pt>
                <c:pt idx="14947">
                  <c:v>44.754600000000003</c:v>
                </c:pt>
                <c:pt idx="14948">
                  <c:v>44.744200000000014</c:v>
                </c:pt>
                <c:pt idx="14949">
                  <c:v>44.744200000000014</c:v>
                </c:pt>
                <c:pt idx="14950">
                  <c:v>44.744200000000014</c:v>
                </c:pt>
                <c:pt idx="14951">
                  <c:v>44.744200000000014</c:v>
                </c:pt>
                <c:pt idx="14952">
                  <c:v>44.744200000000014</c:v>
                </c:pt>
                <c:pt idx="14953">
                  <c:v>44.744200000000014</c:v>
                </c:pt>
                <c:pt idx="14954">
                  <c:v>44.744200000000014</c:v>
                </c:pt>
                <c:pt idx="14955">
                  <c:v>44.744200000000014</c:v>
                </c:pt>
                <c:pt idx="14956">
                  <c:v>44.744200000000014</c:v>
                </c:pt>
                <c:pt idx="14957">
                  <c:v>44.744200000000014</c:v>
                </c:pt>
                <c:pt idx="14958">
                  <c:v>44.744200000000014</c:v>
                </c:pt>
                <c:pt idx="14959">
                  <c:v>44.744200000000014</c:v>
                </c:pt>
                <c:pt idx="14960">
                  <c:v>44.744200000000014</c:v>
                </c:pt>
                <c:pt idx="14961">
                  <c:v>44.744200000000014</c:v>
                </c:pt>
                <c:pt idx="14962">
                  <c:v>44.744200000000014</c:v>
                </c:pt>
                <c:pt idx="14963">
                  <c:v>44.744200000000014</c:v>
                </c:pt>
                <c:pt idx="14964">
                  <c:v>44.744200000000014</c:v>
                </c:pt>
                <c:pt idx="14965">
                  <c:v>44.744200000000014</c:v>
                </c:pt>
                <c:pt idx="14966">
                  <c:v>44.744200000000014</c:v>
                </c:pt>
                <c:pt idx="14967">
                  <c:v>44.734200000000001</c:v>
                </c:pt>
                <c:pt idx="14968">
                  <c:v>44.734200000000001</c:v>
                </c:pt>
                <c:pt idx="14969">
                  <c:v>44.734200000000001</c:v>
                </c:pt>
                <c:pt idx="14970">
                  <c:v>44.734200000000001</c:v>
                </c:pt>
                <c:pt idx="14971">
                  <c:v>44.734200000000001</c:v>
                </c:pt>
                <c:pt idx="14972">
                  <c:v>44.734200000000001</c:v>
                </c:pt>
                <c:pt idx="14973">
                  <c:v>44.734200000000001</c:v>
                </c:pt>
                <c:pt idx="14974">
                  <c:v>44.734200000000001</c:v>
                </c:pt>
                <c:pt idx="14975">
                  <c:v>44.734200000000001</c:v>
                </c:pt>
                <c:pt idx="14976">
                  <c:v>44.734200000000001</c:v>
                </c:pt>
                <c:pt idx="14977">
                  <c:v>44.734200000000001</c:v>
                </c:pt>
                <c:pt idx="14978">
                  <c:v>44.734200000000001</c:v>
                </c:pt>
                <c:pt idx="14979">
                  <c:v>44.734200000000001</c:v>
                </c:pt>
                <c:pt idx="14980">
                  <c:v>44.734200000000001</c:v>
                </c:pt>
                <c:pt idx="14981">
                  <c:v>44.734200000000001</c:v>
                </c:pt>
                <c:pt idx="14982">
                  <c:v>44.734200000000001</c:v>
                </c:pt>
                <c:pt idx="14983">
                  <c:v>44.734200000000001</c:v>
                </c:pt>
                <c:pt idx="14984">
                  <c:v>44.734200000000001</c:v>
                </c:pt>
                <c:pt idx="14985">
                  <c:v>44.734200000000001</c:v>
                </c:pt>
                <c:pt idx="14986">
                  <c:v>44.734200000000001</c:v>
                </c:pt>
                <c:pt idx="14987">
                  <c:v>44.734200000000001</c:v>
                </c:pt>
                <c:pt idx="14988">
                  <c:v>44.734200000000001</c:v>
                </c:pt>
                <c:pt idx="14989">
                  <c:v>44.734200000000001</c:v>
                </c:pt>
                <c:pt idx="14990">
                  <c:v>44.7241</c:v>
                </c:pt>
                <c:pt idx="14991">
                  <c:v>44.7241</c:v>
                </c:pt>
                <c:pt idx="14992">
                  <c:v>44.7241</c:v>
                </c:pt>
                <c:pt idx="14993">
                  <c:v>44.7241</c:v>
                </c:pt>
                <c:pt idx="14994">
                  <c:v>44.7241</c:v>
                </c:pt>
                <c:pt idx="14995">
                  <c:v>44.7241</c:v>
                </c:pt>
                <c:pt idx="14996">
                  <c:v>44.7241</c:v>
                </c:pt>
                <c:pt idx="14997">
                  <c:v>44.7241</c:v>
                </c:pt>
                <c:pt idx="14998">
                  <c:v>44.7241</c:v>
                </c:pt>
                <c:pt idx="14999">
                  <c:v>44.7241</c:v>
                </c:pt>
                <c:pt idx="15000">
                  <c:v>44.7241</c:v>
                </c:pt>
                <c:pt idx="15001">
                  <c:v>44.7241</c:v>
                </c:pt>
                <c:pt idx="15002">
                  <c:v>44.7241</c:v>
                </c:pt>
                <c:pt idx="15003">
                  <c:v>44.7241</c:v>
                </c:pt>
                <c:pt idx="15004">
                  <c:v>44.7241</c:v>
                </c:pt>
                <c:pt idx="15005">
                  <c:v>44.7241</c:v>
                </c:pt>
                <c:pt idx="15006">
                  <c:v>44.7241</c:v>
                </c:pt>
                <c:pt idx="15007">
                  <c:v>44.7241</c:v>
                </c:pt>
                <c:pt idx="15008">
                  <c:v>44.7241</c:v>
                </c:pt>
                <c:pt idx="15009">
                  <c:v>44.7241</c:v>
                </c:pt>
                <c:pt idx="15010">
                  <c:v>44.7241</c:v>
                </c:pt>
                <c:pt idx="15011">
                  <c:v>44.7241</c:v>
                </c:pt>
                <c:pt idx="15012">
                  <c:v>44.7241</c:v>
                </c:pt>
                <c:pt idx="15013">
                  <c:v>44.7241</c:v>
                </c:pt>
                <c:pt idx="15014">
                  <c:v>44.713900000000002</c:v>
                </c:pt>
                <c:pt idx="15015">
                  <c:v>44.713900000000002</c:v>
                </c:pt>
                <c:pt idx="15016">
                  <c:v>44.713900000000002</c:v>
                </c:pt>
                <c:pt idx="15017">
                  <c:v>44.713900000000002</c:v>
                </c:pt>
                <c:pt idx="15018">
                  <c:v>44.713900000000002</c:v>
                </c:pt>
                <c:pt idx="15019">
                  <c:v>44.713900000000002</c:v>
                </c:pt>
                <c:pt idx="15020">
                  <c:v>44.713900000000002</c:v>
                </c:pt>
                <c:pt idx="15021">
                  <c:v>44.713900000000002</c:v>
                </c:pt>
                <c:pt idx="15022">
                  <c:v>44.713900000000002</c:v>
                </c:pt>
                <c:pt idx="15023">
                  <c:v>44.713900000000002</c:v>
                </c:pt>
                <c:pt idx="15024">
                  <c:v>44.713900000000002</c:v>
                </c:pt>
                <c:pt idx="15025">
                  <c:v>44.713900000000002</c:v>
                </c:pt>
                <c:pt idx="15026">
                  <c:v>44.713900000000002</c:v>
                </c:pt>
                <c:pt idx="15027">
                  <c:v>44.713900000000002</c:v>
                </c:pt>
                <c:pt idx="15028">
                  <c:v>44.713900000000002</c:v>
                </c:pt>
                <c:pt idx="15029">
                  <c:v>44.713900000000002</c:v>
                </c:pt>
                <c:pt idx="15030">
                  <c:v>44.713900000000002</c:v>
                </c:pt>
                <c:pt idx="15031">
                  <c:v>44.713900000000002</c:v>
                </c:pt>
                <c:pt idx="15032">
                  <c:v>44.713900000000002</c:v>
                </c:pt>
                <c:pt idx="15033">
                  <c:v>44.713900000000002</c:v>
                </c:pt>
                <c:pt idx="15034">
                  <c:v>44.713900000000002</c:v>
                </c:pt>
                <c:pt idx="15035">
                  <c:v>44.713900000000002</c:v>
                </c:pt>
                <c:pt idx="15036">
                  <c:v>44.713900000000002</c:v>
                </c:pt>
                <c:pt idx="15037">
                  <c:v>44.713900000000002</c:v>
                </c:pt>
                <c:pt idx="15038">
                  <c:v>44.713900000000002</c:v>
                </c:pt>
                <c:pt idx="15039">
                  <c:v>44.713900000000002</c:v>
                </c:pt>
                <c:pt idx="15040">
                  <c:v>44.713900000000002</c:v>
                </c:pt>
                <c:pt idx="15041">
                  <c:v>44.713900000000002</c:v>
                </c:pt>
                <c:pt idx="15042">
                  <c:v>44.703699999999998</c:v>
                </c:pt>
                <c:pt idx="15043">
                  <c:v>44.703699999999998</c:v>
                </c:pt>
                <c:pt idx="15044">
                  <c:v>44.703699999999998</c:v>
                </c:pt>
                <c:pt idx="15045">
                  <c:v>44.703699999999998</c:v>
                </c:pt>
                <c:pt idx="15046">
                  <c:v>44.703699999999998</c:v>
                </c:pt>
                <c:pt idx="15047">
                  <c:v>44.703699999999998</c:v>
                </c:pt>
                <c:pt idx="15048">
                  <c:v>44.703699999999998</c:v>
                </c:pt>
                <c:pt idx="15049">
                  <c:v>44.703699999999998</c:v>
                </c:pt>
                <c:pt idx="15050">
                  <c:v>44.703699999999998</c:v>
                </c:pt>
                <c:pt idx="15051">
                  <c:v>44.703699999999998</c:v>
                </c:pt>
                <c:pt idx="15052">
                  <c:v>44.703699999999998</c:v>
                </c:pt>
                <c:pt idx="15053">
                  <c:v>44.703699999999998</c:v>
                </c:pt>
                <c:pt idx="15054">
                  <c:v>44.703699999999998</c:v>
                </c:pt>
                <c:pt idx="15055">
                  <c:v>44.703699999999998</c:v>
                </c:pt>
                <c:pt idx="15056">
                  <c:v>44.703699999999998</c:v>
                </c:pt>
                <c:pt idx="15057">
                  <c:v>44.703699999999998</c:v>
                </c:pt>
                <c:pt idx="15058">
                  <c:v>44.703699999999998</c:v>
                </c:pt>
                <c:pt idx="15059">
                  <c:v>44.703699999999998</c:v>
                </c:pt>
                <c:pt idx="15060">
                  <c:v>44.703699999999998</c:v>
                </c:pt>
                <c:pt idx="15061">
                  <c:v>44.703699999999998</c:v>
                </c:pt>
                <c:pt idx="15062">
                  <c:v>44.703699999999998</c:v>
                </c:pt>
                <c:pt idx="15063">
                  <c:v>44.703699999999998</c:v>
                </c:pt>
                <c:pt idx="15064">
                  <c:v>44.703699999999998</c:v>
                </c:pt>
                <c:pt idx="15065">
                  <c:v>44.703699999999998</c:v>
                </c:pt>
                <c:pt idx="15066">
                  <c:v>44.693300000000001</c:v>
                </c:pt>
                <c:pt idx="15067">
                  <c:v>44.693300000000001</c:v>
                </c:pt>
                <c:pt idx="15068">
                  <c:v>44.693300000000001</c:v>
                </c:pt>
                <c:pt idx="15069">
                  <c:v>44.693300000000001</c:v>
                </c:pt>
                <c:pt idx="15070">
                  <c:v>44.693300000000001</c:v>
                </c:pt>
                <c:pt idx="15071">
                  <c:v>44.693300000000001</c:v>
                </c:pt>
                <c:pt idx="15072">
                  <c:v>44.693300000000001</c:v>
                </c:pt>
                <c:pt idx="15073">
                  <c:v>44.693300000000001</c:v>
                </c:pt>
                <c:pt idx="15074">
                  <c:v>44.693300000000001</c:v>
                </c:pt>
                <c:pt idx="15075">
                  <c:v>44.693300000000001</c:v>
                </c:pt>
                <c:pt idx="15076">
                  <c:v>44.693300000000001</c:v>
                </c:pt>
                <c:pt idx="15077">
                  <c:v>44.693300000000001</c:v>
                </c:pt>
                <c:pt idx="15078">
                  <c:v>44.693300000000001</c:v>
                </c:pt>
                <c:pt idx="15079">
                  <c:v>44.693300000000001</c:v>
                </c:pt>
                <c:pt idx="15080">
                  <c:v>44.693300000000001</c:v>
                </c:pt>
                <c:pt idx="15081">
                  <c:v>44.693300000000001</c:v>
                </c:pt>
                <c:pt idx="15082">
                  <c:v>44.693300000000001</c:v>
                </c:pt>
                <c:pt idx="15083">
                  <c:v>44.693300000000001</c:v>
                </c:pt>
                <c:pt idx="15084">
                  <c:v>44.693300000000001</c:v>
                </c:pt>
                <c:pt idx="15085">
                  <c:v>44.693300000000001</c:v>
                </c:pt>
                <c:pt idx="15086">
                  <c:v>44.693300000000001</c:v>
                </c:pt>
                <c:pt idx="15087">
                  <c:v>44.693300000000001</c:v>
                </c:pt>
                <c:pt idx="15088">
                  <c:v>44.693300000000001</c:v>
                </c:pt>
                <c:pt idx="15089">
                  <c:v>44.693300000000001</c:v>
                </c:pt>
                <c:pt idx="15090">
                  <c:v>44.693300000000001</c:v>
                </c:pt>
                <c:pt idx="15091">
                  <c:v>44.693300000000001</c:v>
                </c:pt>
                <c:pt idx="15092">
                  <c:v>44.693300000000001</c:v>
                </c:pt>
                <c:pt idx="15093">
                  <c:v>44.693300000000001</c:v>
                </c:pt>
                <c:pt idx="15094">
                  <c:v>44.683200000000006</c:v>
                </c:pt>
                <c:pt idx="15095">
                  <c:v>44.683200000000006</c:v>
                </c:pt>
                <c:pt idx="15096">
                  <c:v>44.683200000000006</c:v>
                </c:pt>
                <c:pt idx="15097">
                  <c:v>44.683200000000006</c:v>
                </c:pt>
                <c:pt idx="15098">
                  <c:v>44.683200000000006</c:v>
                </c:pt>
                <c:pt idx="15099">
                  <c:v>44.683200000000006</c:v>
                </c:pt>
                <c:pt idx="15100">
                  <c:v>44.683200000000006</c:v>
                </c:pt>
                <c:pt idx="15101">
                  <c:v>44.683200000000006</c:v>
                </c:pt>
                <c:pt idx="15102">
                  <c:v>44.683200000000006</c:v>
                </c:pt>
                <c:pt idx="15103">
                  <c:v>44.683200000000006</c:v>
                </c:pt>
                <c:pt idx="15104">
                  <c:v>44.683200000000006</c:v>
                </c:pt>
                <c:pt idx="15105">
                  <c:v>44.683200000000006</c:v>
                </c:pt>
                <c:pt idx="15106">
                  <c:v>44.683200000000006</c:v>
                </c:pt>
                <c:pt idx="15107">
                  <c:v>44.683200000000006</c:v>
                </c:pt>
                <c:pt idx="15108">
                  <c:v>44.683200000000006</c:v>
                </c:pt>
                <c:pt idx="15109">
                  <c:v>44.683200000000006</c:v>
                </c:pt>
                <c:pt idx="15110">
                  <c:v>44.683200000000006</c:v>
                </c:pt>
                <c:pt idx="15111">
                  <c:v>44.683200000000006</c:v>
                </c:pt>
                <c:pt idx="15112">
                  <c:v>44.683200000000006</c:v>
                </c:pt>
                <c:pt idx="15113">
                  <c:v>44.683200000000006</c:v>
                </c:pt>
                <c:pt idx="15114">
                  <c:v>44.683200000000006</c:v>
                </c:pt>
                <c:pt idx="15115">
                  <c:v>44.683200000000006</c:v>
                </c:pt>
                <c:pt idx="15116">
                  <c:v>44.683200000000006</c:v>
                </c:pt>
                <c:pt idx="15117">
                  <c:v>44.683200000000006</c:v>
                </c:pt>
                <c:pt idx="15118">
                  <c:v>44.683200000000006</c:v>
                </c:pt>
                <c:pt idx="15119">
                  <c:v>44.683200000000006</c:v>
                </c:pt>
                <c:pt idx="15120">
                  <c:v>44.683200000000006</c:v>
                </c:pt>
                <c:pt idx="15121">
                  <c:v>44.683200000000006</c:v>
                </c:pt>
                <c:pt idx="15122">
                  <c:v>44.683200000000006</c:v>
                </c:pt>
                <c:pt idx="15123">
                  <c:v>44.672600000000003</c:v>
                </c:pt>
                <c:pt idx="15124">
                  <c:v>44.672600000000003</c:v>
                </c:pt>
                <c:pt idx="15125">
                  <c:v>44.672600000000003</c:v>
                </c:pt>
                <c:pt idx="15126">
                  <c:v>44.672600000000003</c:v>
                </c:pt>
                <c:pt idx="15127">
                  <c:v>44.672600000000003</c:v>
                </c:pt>
                <c:pt idx="15128">
                  <c:v>44.672600000000003</c:v>
                </c:pt>
                <c:pt idx="15129">
                  <c:v>44.672600000000003</c:v>
                </c:pt>
                <c:pt idx="15130">
                  <c:v>44.672600000000003</c:v>
                </c:pt>
                <c:pt idx="15131">
                  <c:v>44.672600000000003</c:v>
                </c:pt>
                <c:pt idx="15132">
                  <c:v>44.672600000000003</c:v>
                </c:pt>
                <c:pt idx="15133">
                  <c:v>44.672600000000003</c:v>
                </c:pt>
                <c:pt idx="15134">
                  <c:v>44.672600000000003</c:v>
                </c:pt>
                <c:pt idx="15135">
                  <c:v>44.672600000000003</c:v>
                </c:pt>
                <c:pt idx="15136">
                  <c:v>44.672600000000003</c:v>
                </c:pt>
                <c:pt idx="15137">
                  <c:v>44.672600000000003</c:v>
                </c:pt>
                <c:pt idx="15138">
                  <c:v>44.672600000000003</c:v>
                </c:pt>
                <c:pt idx="15139">
                  <c:v>44.672600000000003</c:v>
                </c:pt>
                <c:pt idx="15140">
                  <c:v>44.672600000000003</c:v>
                </c:pt>
                <c:pt idx="15141">
                  <c:v>44.672600000000003</c:v>
                </c:pt>
                <c:pt idx="15142">
                  <c:v>44.672600000000003</c:v>
                </c:pt>
                <c:pt idx="15143">
                  <c:v>44.672600000000003</c:v>
                </c:pt>
                <c:pt idx="15144">
                  <c:v>44.672600000000003</c:v>
                </c:pt>
                <c:pt idx="15145">
                  <c:v>44.672600000000003</c:v>
                </c:pt>
                <c:pt idx="15146">
                  <c:v>44.672600000000003</c:v>
                </c:pt>
                <c:pt idx="15147">
                  <c:v>44.662400000000012</c:v>
                </c:pt>
                <c:pt idx="15148">
                  <c:v>44.662400000000012</c:v>
                </c:pt>
                <c:pt idx="15149">
                  <c:v>44.662400000000012</c:v>
                </c:pt>
                <c:pt idx="15150">
                  <c:v>44.662400000000012</c:v>
                </c:pt>
                <c:pt idx="15151">
                  <c:v>44.662400000000012</c:v>
                </c:pt>
                <c:pt idx="15152">
                  <c:v>44.662400000000012</c:v>
                </c:pt>
                <c:pt idx="15153">
                  <c:v>44.662400000000012</c:v>
                </c:pt>
                <c:pt idx="15154">
                  <c:v>44.662400000000012</c:v>
                </c:pt>
                <c:pt idx="15155">
                  <c:v>44.662400000000012</c:v>
                </c:pt>
                <c:pt idx="15156">
                  <c:v>44.662400000000012</c:v>
                </c:pt>
                <c:pt idx="15157">
                  <c:v>44.662400000000012</c:v>
                </c:pt>
                <c:pt idx="15158">
                  <c:v>44.662400000000012</c:v>
                </c:pt>
                <c:pt idx="15159">
                  <c:v>44.662400000000012</c:v>
                </c:pt>
                <c:pt idx="15160">
                  <c:v>44.662400000000012</c:v>
                </c:pt>
                <c:pt idx="15161">
                  <c:v>44.662400000000012</c:v>
                </c:pt>
                <c:pt idx="15162">
                  <c:v>44.662400000000012</c:v>
                </c:pt>
                <c:pt idx="15163">
                  <c:v>44.662400000000012</c:v>
                </c:pt>
                <c:pt idx="15164">
                  <c:v>44.662400000000012</c:v>
                </c:pt>
                <c:pt idx="15165">
                  <c:v>44.662400000000012</c:v>
                </c:pt>
                <c:pt idx="15166">
                  <c:v>44.662400000000012</c:v>
                </c:pt>
                <c:pt idx="15167">
                  <c:v>44.662400000000012</c:v>
                </c:pt>
                <c:pt idx="15168">
                  <c:v>44.662400000000012</c:v>
                </c:pt>
                <c:pt idx="15169">
                  <c:v>44.662400000000012</c:v>
                </c:pt>
                <c:pt idx="15170">
                  <c:v>44.662400000000012</c:v>
                </c:pt>
                <c:pt idx="15171">
                  <c:v>44.662400000000012</c:v>
                </c:pt>
                <c:pt idx="15172">
                  <c:v>44.662400000000012</c:v>
                </c:pt>
                <c:pt idx="15173">
                  <c:v>44.662400000000012</c:v>
                </c:pt>
                <c:pt idx="15174">
                  <c:v>44.662400000000012</c:v>
                </c:pt>
                <c:pt idx="15175">
                  <c:v>44.662400000000012</c:v>
                </c:pt>
                <c:pt idx="15176">
                  <c:v>44.662400000000012</c:v>
                </c:pt>
                <c:pt idx="15177">
                  <c:v>44.662400000000012</c:v>
                </c:pt>
                <c:pt idx="15178">
                  <c:v>44.662400000000012</c:v>
                </c:pt>
                <c:pt idx="15179">
                  <c:v>44.652299999999997</c:v>
                </c:pt>
                <c:pt idx="15180">
                  <c:v>44.652299999999997</c:v>
                </c:pt>
                <c:pt idx="15181">
                  <c:v>44.652299999999997</c:v>
                </c:pt>
                <c:pt idx="15182">
                  <c:v>44.652299999999997</c:v>
                </c:pt>
                <c:pt idx="15183">
                  <c:v>44.652299999999997</c:v>
                </c:pt>
                <c:pt idx="15184">
                  <c:v>44.652299999999997</c:v>
                </c:pt>
                <c:pt idx="15185">
                  <c:v>44.652299999999997</c:v>
                </c:pt>
                <c:pt idx="15186">
                  <c:v>44.652299999999997</c:v>
                </c:pt>
                <c:pt idx="15187">
                  <c:v>44.652299999999997</c:v>
                </c:pt>
                <c:pt idx="15188">
                  <c:v>44.652299999999997</c:v>
                </c:pt>
                <c:pt idx="15189">
                  <c:v>44.652299999999997</c:v>
                </c:pt>
                <c:pt idx="15190">
                  <c:v>44.652299999999997</c:v>
                </c:pt>
                <c:pt idx="15191">
                  <c:v>44.652299999999997</c:v>
                </c:pt>
                <c:pt idx="15192">
                  <c:v>44.652299999999997</c:v>
                </c:pt>
                <c:pt idx="15193">
                  <c:v>44.652299999999997</c:v>
                </c:pt>
                <c:pt idx="15194">
                  <c:v>44.652299999999997</c:v>
                </c:pt>
                <c:pt idx="15195">
                  <c:v>44.652299999999997</c:v>
                </c:pt>
                <c:pt idx="15196">
                  <c:v>44.652299999999997</c:v>
                </c:pt>
                <c:pt idx="15197">
                  <c:v>44.652299999999997</c:v>
                </c:pt>
                <c:pt idx="15198">
                  <c:v>44.652299999999997</c:v>
                </c:pt>
                <c:pt idx="15199">
                  <c:v>44.652299999999997</c:v>
                </c:pt>
                <c:pt idx="15200">
                  <c:v>44.652299999999997</c:v>
                </c:pt>
                <c:pt idx="15201">
                  <c:v>44.652299999999997</c:v>
                </c:pt>
                <c:pt idx="15202">
                  <c:v>44.652299999999997</c:v>
                </c:pt>
                <c:pt idx="15203">
                  <c:v>44.652299999999997</c:v>
                </c:pt>
                <c:pt idx="15204">
                  <c:v>44.652299999999997</c:v>
                </c:pt>
                <c:pt idx="15205">
                  <c:v>44.652299999999997</c:v>
                </c:pt>
                <c:pt idx="15206">
                  <c:v>44.652299999999997</c:v>
                </c:pt>
                <c:pt idx="15207">
                  <c:v>44.652299999999997</c:v>
                </c:pt>
                <c:pt idx="15208">
                  <c:v>44.642099999999999</c:v>
                </c:pt>
                <c:pt idx="15209">
                  <c:v>44.642099999999999</c:v>
                </c:pt>
                <c:pt idx="15210">
                  <c:v>44.642099999999999</c:v>
                </c:pt>
                <c:pt idx="15211">
                  <c:v>44.642099999999999</c:v>
                </c:pt>
                <c:pt idx="15212">
                  <c:v>44.642099999999999</c:v>
                </c:pt>
                <c:pt idx="15213">
                  <c:v>44.642099999999999</c:v>
                </c:pt>
                <c:pt idx="15214">
                  <c:v>44.642099999999999</c:v>
                </c:pt>
                <c:pt idx="15215">
                  <c:v>44.642099999999999</c:v>
                </c:pt>
                <c:pt idx="15216">
                  <c:v>44.642099999999999</c:v>
                </c:pt>
                <c:pt idx="15217">
                  <c:v>44.642099999999999</c:v>
                </c:pt>
                <c:pt idx="15218">
                  <c:v>44.642099999999999</c:v>
                </c:pt>
                <c:pt idx="15219">
                  <c:v>44.642099999999999</c:v>
                </c:pt>
                <c:pt idx="15220">
                  <c:v>44.642099999999999</c:v>
                </c:pt>
                <c:pt idx="15221">
                  <c:v>44.642099999999999</c:v>
                </c:pt>
                <c:pt idx="15222">
                  <c:v>44.642099999999999</c:v>
                </c:pt>
                <c:pt idx="15223">
                  <c:v>44.642099999999999</c:v>
                </c:pt>
                <c:pt idx="15224">
                  <c:v>44.642099999999999</c:v>
                </c:pt>
                <c:pt idx="15225">
                  <c:v>44.642099999999999</c:v>
                </c:pt>
                <c:pt idx="15226">
                  <c:v>44.642099999999999</c:v>
                </c:pt>
                <c:pt idx="15227">
                  <c:v>44.642099999999999</c:v>
                </c:pt>
                <c:pt idx="15228">
                  <c:v>44.642099999999999</c:v>
                </c:pt>
                <c:pt idx="15229">
                  <c:v>44.642099999999999</c:v>
                </c:pt>
                <c:pt idx="15230">
                  <c:v>44.642099999999999</c:v>
                </c:pt>
                <c:pt idx="15231">
                  <c:v>44.642099999999999</c:v>
                </c:pt>
                <c:pt idx="15232">
                  <c:v>44.642099999999999</c:v>
                </c:pt>
                <c:pt idx="15233">
                  <c:v>44.642099999999999</c:v>
                </c:pt>
                <c:pt idx="15234">
                  <c:v>44.642099999999999</c:v>
                </c:pt>
                <c:pt idx="15235">
                  <c:v>44.642099999999999</c:v>
                </c:pt>
                <c:pt idx="15236">
                  <c:v>44.631800000000013</c:v>
                </c:pt>
                <c:pt idx="15237">
                  <c:v>44.631800000000013</c:v>
                </c:pt>
                <c:pt idx="15238">
                  <c:v>44.631800000000013</c:v>
                </c:pt>
                <c:pt idx="15239">
                  <c:v>44.631800000000013</c:v>
                </c:pt>
                <c:pt idx="15240">
                  <c:v>44.631800000000013</c:v>
                </c:pt>
                <c:pt idx="15241">
                  <c:v>44.631800000000013</c:v>
                </c:pt>
                <c:pt idx="15242">
                  <c:v>44.631800000000013</c:v>
                </c:pt>
                <c:pt idx="15243">
                  <c:v>44.631800000000013</c:v>
                </c:pt>
                <c:pt idx="15244">
                  <c:v>44.631800000000013</c:v>
                </c:pt>
                <c:pt idx="15245">
                  <c:v>44.631800000000013</c:v>
                </c:pt>
                <c:pt idx="15246">
                  <c:v>44.631800000000013</c:v>
                </c:pt>
                <c:pt idx="15247">
                  <c:v>44.631800000000013</c:v>
                </c:pt>
                <c:pt idx="15248">
                  <c:v>44.631800000000013</c:v>
                </c:pt>
                <c:pt idx="15249">
                  <c:v>44.631800000000013</c:v>
                </c:pt>
                <c:pt idx="15250">
                  <c:v>44.631800000000013</c:v>
                </c:pt>
                <c:pt idx="15251">
                  <c:v>44.631800000000013</c:v>
                </c:pt>
                <c:pt idx="15252">
                  <c:v>44.631800000000013</c:v>
                </c:pt>
                <c:pt idx="15253">
                  <c:v>44.631800000000013</c:v>
                </c:pt>
                <c:pt idx="15254">
                  <c:v>44.631800000000013</c:v>
                </c:pt>
                <c:pt idx="15255">
                  <c:v>44.631800000000013</c:v>
                </c:pt>
                <c:pt idx="15256">
                  <c:v>44.631800000000013</c:v>
                </c:pt>
                <c:pt idx="15257">
                  <c:v>44.631800000000013</c:v>
                </c:pt>
                <c:pt idx="15258">
                  <c:v>44.631800000000013</c:v>
                </c:pt>
                <c:pt idx="15259">
                  <c:v>44.631800000000013</c:v>
                </c:pt>
                <c:pt idx="15260">
                  <c:v>44.631800000000013</c:v>
                </c:pt>
                <c:pt idx="15261">
                  <c:v>44.631800000000013</c:v>
                </c:pt>
                <c:pt idx="15262">
                  <c:v>44.631800000000013</c:v>
                </c:pt>
                <c:pt idx="15263">
                  <c:v>44.631800000000013</c:v>
                </c:pt>
                <c:pt idx="15264">
                  <c:v>44.631800000000013</c:v>
                </c:pt>
                <c:pt idx="15265">
                  <c:v>44.621699999999997</c:v>
                </c:pt>
                <c:pt idx="15266">
                  <c:v>44.621699999999997</c:v>
                </c:pt>
                <c:pt idx="15267">
                  <c:v>44.621699999999997</c:v>
                </c:pt>
                <c:pt idx="15268">
                  <c:v>44.621699999999997</c:v>
                </c:pt>
                <c:pt idx="15269">
                  <c:v>44.621699999999997</c:v>
                </c:pt>
                <c:pt idx="15270">
                  <c:v>44.621699999999997</c:v>
                </c:pt>
                <c:pt idx="15271">
                  <c:v>44.621699999999997</c:v>
                </c:pt>
                <c:pt idx="15272">
                  <c:v>44.621699999999997</c:v>
                </c:pt>
                <c:pt idx="15273">
                  <c:v>44.621699999999997</c:v>
                </c:pt>
                <c:pt idx="15274">
                  <c:v>44.621699999999997</c:v>
                </c:pt>
                <c:pt idx="15275">
                  <c:v>44.621699999999997</c:v>
                </c:pt>
                <c:pt idx="15276">
                  <c:v>44.621699999999997</c:v>
                </c:pt>
                <c:pt idx="15277">
                  <c:v>44.621699999999997</c:v>
                </c:pt>
                <c:pt idx="15278">
                  <c:v>44.621699999999997</c:v>
                </c:pt>
                <c:pt idx="15279">
                  <c:v>44.621699999999997</c:v>
                </c:pt>
                <c:pt idx="15280">
                  <c:v>44.621699999999997</c:v>
                </c:pt>
                <c:pt idx="15281">
                  <c:v>44.621699999999997</c:v>
                </c:pt>
                <c:pt idx="15282">
                  <c:v>44.621699999999997</c:v>
                </c:pt>
                <c:pt idx="15283">
                  <c:v>44.621699999999997</c:v>
                </c:pt>
                <c:pt idx="15284">
                  <c:v>44.621699999999997</c:v>
                </c:pt>
                <c:pt idx="15285">
                  <c:v>44.621699999999997</c:v>
                </c:pt>
                <c:pt idx="15286">
                  <c:v>44.621699999999997</c:v>
                </c:pt>
                <c:pt idx="15287">
                  <c:v>44.621699999999997</c:v>
                </c:pt>
                <c:pt idx="15288">
                  <c:v>44.621699999999997</c:v>
                </c:pt>
                <c:pt idx="15289">
                  <c:v>44.621699999999997</c:v>
                </c:pt>
                <c:pt idx="15290">
                  <c:v>44.621699999999997</c:v>
                </c:pt>
                <c:pt idx="15291">
                  <c:v>44.621699999999997</c:v>
                </c:pt>
                <c:pt idx="15292">
                  <c:v>44.621699999999997</c:v>
                </c:pt>
                <c:pt idx="15293">
                  <c:v>44.611199999999997</c:v>
                </c:pt>
                <c:pt idx="15294">
                  <c:v>44.611199999999997</c:v>
                </c:pt>
                <c:pt idx="15295">
                  <c:v>44.611199999999997</c:v>
                </c:pt>
                <c:pt idx="15296">
                  <c:v>44.611199999999997</c:v>
                </c:pt>
                <c:pt idx="15297">
                  <c:v>44.611199999999997</c:v>
                </c:pt>
                <c:pt idx="15298">
                  <c:v>44.611199999999997</c:v>
                </c:pt>
                <c:pt idx="15299">
                  <c:v>44.611199999999997</c:v>
                </c:pt>
                <c:pt idx="15300">
                  <c:v>44.611199999999997</c:v>
                </c:pt>
                <c:pt idx="15301">
                  <c:v>44.611199999999997</c:v>
                </c:pt>
                <c:pt idx="15302">
                  <c:v>44.611199999999997</c:v>
                </c:pt>
                <c:pt idx="15303">
                  <c:v>44.611199999999997</c:v>
                </c:pt>
                <c:pt idx="15304">
                  <c:v>44.611199999999997</c:v>
                </c:pt>
                <c:pt idx="15305">
                  <c:v>44.611199999999997</c:v>
                </c:pt>
                <c:pt idx="15306">
                  <c:v>44.611199999999997</c:v>
                </c:pt>
                <c:pt idx="15307">
                  <c:v>44.611199999999997</c:v>
                </c:pt>
                <c:pt idx="15308">
                  <c:v>44.611199999999997</c:v>
                </c:pt>
                <c:pt idx="15309">
                  <c:v>44.611199999999997</c:v>
                </c:pt>
                <c:pt idx="15310">
                  <c:v>44.611199999999997</c:v>
                </c:pt>
                <c:pt idx="15311">
                  <c:v>44.611199999999997</c:v>
                </c:pt>
                <c:pt idx="15312">
                  <c:v>44.611199999999997</c:v>
                </c:pt>
                <c:pt idx="15313">
                  <c:v>44.611199999999997</c:v>
                </c:pt>
                <c:pt idx="15314">
                  <c:v>44.611199999999997</c:v>
                </c:pt>
                <c:pt idx="15315">
                  <c:v>44.611199999999997</c:v>
                </c:pt>
                <c:pt idx="15316">
                  <c:v>44.611199999999997</c:v>
                </c:pt>
                <c:pt idx="15317">
                  <c:v>44.611199999999997</c:v>
                </c:pt>
                <c:pt idx="15318">
                  <c:v>44.611199999999997</c:v>
                </c:pt>
                <c:pt idx="15319">
                  <c:v>44.611199999999997</c:v>
                </c:pt>
                <c:pt idx="15320">
                  <c:v>44.611199999999997</c:v>
                </c:pt>
                <c:pt idx="15321">
                  <c:v>44.611199999999997</c:v>
                </c:pt>
                <c:pt idx="15322">
                  <c:v>44.611199999999997</c:v>
                </c:pt>
                <c:pt idx="15323">
                  <c:v>44.611199999999997</c:v>
                </c:pt>
                <c:pt idx="15324">
                  <c:v>44.611199999999997</c:v>
                </c:pt>
                <c:pt idx="15325">
                  <c:v>44.611199999999997</c:v>
                </c:pt>
                <c:pt idx="15326">
                  <c:v>44.6008</c:v>
                </c:pt>
                <c:pt idx="15327">
                  <c:v>44.6008</c:v>
                </c:pt>
                <c:pt idx="15328">
                  <c:v>44.6008</c:v>
                </c:pt>
                <c:pt idx="15329">
                  <c:v>44.6008</c:v>
                </c:pt>
                <c:pt idx="15330">
                  <c:v>44.6008</c:v>
                </c:pt>
                <c:pt idx="15331">
                  <c:v>44.6008</c:v>
                </c:pt>
                <c:pt idx="15332">
                  <c:v>44.6008</c:v>
                </c:pt>
                <c:pt idx="15333">
                  <c:v>44.6008</c:v>
                </c:pt>
                <c:pt idx="15334">
                  <c:v>44.6008</c:v>
                </c:pt>
                <c:pt idx="15335">
                  <c:v>44.6008</c:v>
                </c:pt>
                <c:pt idx="15336">
                  <c:v>44.6008</c:v>
                </c:pt>
                <c:pt idx="15337">
                  <c:v>44.6008</c:v>
                </c:pt>
                <c:pt idx="15338">
                  <c:v>44.6008</c:v>
                </c:pt>
                <c:pt idx="15339">
                  <c:v>44.6008</c:v>
                </c:pt>
                <c:pt idx="15340">
                  <c:v>44.6008</c:v>
                </c:pt>
                <c:pt idx="15341">
                  <c:v>44.6008</c:v>
                </c:pt>
                <c:pt idx="15342">
                  <c:v>44.6008</c:v>
                </c:pt>
                <c:pt idx="15343">
                  <c:v>44.6008</c:v>
                </c:pt>
                <c:pt idx="15344">
                  <c:v>44.6008</c:v>
                </c:pt>
                <c:pt idx="15345">
                  <c:v>44.6008</c:v>
                </c:pt>
                <c:pt idx="15346">
                  <c:v>44.6008</c:v>
                </c:pt>
                <c:pt idx="15347">
                  <c:v>44.6008</c:v>
                </c:pt>
                <c:pt idx="15348">
                  <c:v>44.6008</c:v>
                </c:pt>
                <c:pt idx="15349">
                  <c:v>44.6008</c:v>
                </c:pt>
                <c:pt idx="15350">
                  <c:v>44.6008</c:v>
                </c:pt>
                <c:pt idx="15351">
                  <c:v>44.6008</c:v>
                </c:pt>
                <c:pt idx="15352">
                  <c:v>44.6008</c:v>
                </c:pt>
                <c:pt idx="15353">
                  <c:v>44.6008</c:v>
                </c:pt>
                <c:pt idx="15354">
                  <c:v>44.6008</c:v>
                </c:pt>
                <c:pt idx="15355">
                  <c:v>44.590299999999999</c:v>
                </c:pt>
                <c:pt idx="15356">
                  <c:v>44.590299999999999</c:v>
                </c:pt>
                <c:pt idx="15357">
                  <c:v>44.590299999999999</c:v>
                </c:pt>
                <c:pt idx="15358">
                  <c:v>44.590299999999999</c:v>
                </c:pt>
                <c:pt idx="15359">
                  <c:v>44.590299999999999</c:v>
                </c:pt>
                <c:pt idx="15360">
                  <c:v>44.590299999999999</c:v>
                </c:pt>
                <c:pt idx="15361">
                  <c:v>44.590299999999999</c:v>
                </c:pt>
                <c:pt idx="15362">
                  <c:v>44.590299999999999</c:v>
                </c:pt>
                <c:pt idx="15363">
                  <c:v>44.590299999999999</c:v>
                </c:pt>
                <c:pt idx="15364">
                  <c:v>44.590299999999999</c:v>
                </c:pt>
                <c:pt idx="15365">
                  <c:v>44.590299999999999</c:v>
                </c:pt>
                <c:pt idx="15366">
                  <c:v>44.590299999999999</c:v>
                </c:pt>
                <c:pt idx="15367">
                  <c:v>44.590299999999999</c:v>
                </c:pt>
                <c:pt idx="15368">
                  <c:v>44.590299999999999</c:v>
                </c:pt>
                <c:pt idx="15369">
                  <c:v>44.590299999999999</c:v>
                </c:pt>
                <c:pt idx="15370">
                  <c:v>44.590299999999999</c:v>
                </c:pt>
                <c:pt idx="15371">
                  <c:v>44.590299999999999</c:v>
                </c:pt>
                <c:pt idx="15372">
                  <c:v>44.590299999999999</c:v>
                </c:pt>
                <c:pt idx="15373">
                  <c:v>44.590299999999999</c:v>
                </c:pt>
                <c:pt idx="15374">
                  <c:v>44.590299999999999</c:v>
                </c:pt>
                <c:pt idx="15375">
                  <c:v>44.590299999999999</c:v>
                </c:pt>
                <c:pt idx="15376">
                  <c:v>44.590299999999999</c:v>
                </c:pt>
                <c:pt idx="15377">
                  <c:v>44.590299999999999</c:v>
                </c:pt>
                <c:pt idx="15378">
                  <c:v>44.590299999999999</c:v>
                </c:pt>
                <c:pt idx="15379">
                  <c:v>44.590299999999999</c:v>
                </c:pt>
                <c:pt idx="15380">
                  <c:v>44.590299999999999</c:v>
                </c:pt>
                <c:pt idx="15381">
                  <c:v>44.590299999999999</c:v>
                </c:pt>
                <c:pt idx="15382">
                  <c:v>44.590299999999999</c:v>
                </c:pt>
                <c:pt idx="15383">
                  <c:v>44.579700000000003</c:v>
                </c:pt>
                <c:pt idx="15384">
                  <c:v>44.579700000000003</c:v>
                </c:pt>
                <c:pt idx="15385">
                  <c:v>44.579700000000003</c:v>
                </c:pt>
                <c:pt idx="15386">
                  <c:v>44.579700000000003</c:v>
                </c:pt>
                <c:pt idx="15387">
                  <c:v>44.579700000000003</c:v>
                </c:pt>
                <c:pt idx="15388">
                  <c:v>44.579700000000003</c:v>
                </c:pt>
                <c:pt idx="15389">
                  <c:v>44.579700000000003</c:v>
                </c:pt>
                <c:pt idx="15390">
                  <c:v>44.579700000000003</c:v>
                </c:pt>
                <c:pt idx="15391">
                  <c:v>44.579700000000003</c:v>
                </c:pt>
                <c:pt idx="15392">
                  <c:v>44.579700000000003</c:v>
                </c:pt>
                <c:pt idx="15393">
                  <c:v>44.579700000000003</c:v>
                </c:pt>
                <c:pt idx="15394">
                  <c:v>44.579700000000003</c:v>
                </c:pt>
                <c:pt idx="15395">
                  <c:v>44.579700000000003</c:v>
                </c:pt>
                <c:pt idx="15396">
                  <c:v>44.579700000000003</c:v>
                </c:pt>
                <c:pt idx="15397">
                  <c:v>44.579700000000003</c:v>
                </c:pt>
                <c:pt idx="15398">
                  <c:v>44.579700000000003</c:v>
                </c:pt>
                <c:pt idx="15399">
                  <c:v>44.579700000000003</c:v>
                </c:pt>
                <c:pt idx="15400">
                  <c:v>44.579700000000003</c:v>
                </c:pt>
                <c:pt idx="15401">
                  <c:v>44.579700000000003</c:v>
                </c:pt>
                <c:pt idx="15402">
                  <c:v>44.579700000000003</c:v>
                </c:pt>
                <c:pt idx="15403">
                  <c:v>44.579700000000003</c:v>
                </c:pt>
                <c:pt idx="15404">
                  <c:v>44.579700000000003</c:v>
                </c:pt>
                <c:pt idx="15405">
                  <c:v>44.579700000000003</c:v>
                </c:pt>
                <c:pt idx="15406">
                  <c:v>44.579700000000003</c:v>
                </c:pt>
                <c:pt idx="15407">
                  <c:v>44.579700000000003</c:v>
                </c:pt>
                <c:pt idx="15408">
                  <c:v>44.579700000000003</c:v>
                </c:pt>
                <c:pt idx="15409">
                  <c:v>44.579700000000003</c:v>
                </c:pt>
                <c:pt idx="15410">
                  <c:v>44.579700000000003</c:v>
                </c:pt>
                <c:pt idx="15411">
                  <c:v>44.569299999999998</c:v>
                </c:pt>
                <c:pt idx="15412">
                  <c:v>44.569299999999998</c:v>
                </c:pt>
                <c:pt idx="15413">
                  <c:v>44.569299999999998</c:v>
                </c:pt>
                <c:pt idx="15414">
                  <c:v>44.569299999999998</c:v>
                </c:pt>
                <c:pt idx="15415">
                  <c:v>44.569299999999998</c:v>
                </c:pt>
                <c:pt idx="15416">
                  <c:v>44.569299999999998</c:v>
                </c:pt>
                <c:pt idx="15417">
                  <c:v>44.569299999999998</c:v>
                </c:pt>
                <c:pt idx="15418">
                  <c:v>44.569299999999998</c:v>
                </c:pt>
                <c:pt idx="15419">
                  <c:v>44.569299999999998</c:v>
                </c:pt>
                <c:pt idx="15420">
                  <c:v>44.569299999999998</c:v>
                </c:pt>
                <c:pt idx="15421">
                  <c:v>44.569299999999998</c:v>
                </c:pt>
                <c:pt idx="15422">
                  <c:v>44.569299999999998</c:v>
                </c:pt>
                <c:pt idx="15423">
                  <c:v>44.569299999999998</c:v>
                </c:pt>
                <c:pt idx="15424">
                  <c:v>44.569299999999998</c:v>
                </c:pt>
                <c:pt idx="15425">
                  <c:v>44.569299999999998</c:v>
                </c:pt>
                <c:pt idx="15426">
                  <c:v>44.569299999999998</c:v>
                </c:pt>
                <c:pt idx="15427">
                  <c:v>44.569299999999998</c:v>
                </c:pt>
                <c:pt idx="15428">
                  <c:v>44.569299999999998</c:v>
                </c:pt>
                <c:pt idx="15429">
                  <c:v>44.569299999999998</c:v>
                </c:pt>
                <c:pt idx="15430">
                  <c:v>44.569299999999998</c:v>
                </c:pt>
                <c:pt idx="15431">
                  <c:v>44.569299999999998</c:v>
                </c:pt>
                <c:pt idx="15432">
                  <c:v>44.569299999999998</c:v>
                </c:pt>
                <c:pt idx="15433">
                  <c:v>44.569299999999998</c:v>
                </c:pt>
                <c:pt idx="15434">
                  <c:v>44.569299999999998</c:v>
                </c:pt>
                <c:pt idx="15435">
                  <c:v>44.569299999999998</c:v>
                </c:pt>
                <c:pt idx="15436">
                  <c:v>44.569299999999998</c:v>
                </c:pt>
                <c:pt idx="15437">
                  <c:v>44.569299999999998</c:v>
                </c:pt>
                <c:pt idx="15438">
                  <c:v>44.569299999999998</c:v>
                </c:pt>
                <c:pt idx="15439">
                  <c:v>44.569299999999998</c:v>
                </c:pt>
                <c:pt idx="15440">
                  <c:v>44.559199999999997</c:v>
                </c:pt>
                <c:pt idx="15441">
                  <c:v>44.559199999999997</c:v>
                </c:pt>
                <c:pt idx="15442">
                  <c:v>44.559199999999997</c:v>
                </c:pt>
                <c:pt idx="15443">
                  <c:v>44.559199999999997</c:v>
                </c:pt>
                <c:pt idx="15444">
                  <c:v>44.559199999999997</c:v>
                </c:pt>
                <c:pt idx="15445">
                  <c:v>44.559199999999997</c:v>
                </c:pt>
                <c:pt idx="15446">
                  <c:v>44.559199999999997</c:v>
                </c:pt>
                <c:pt idx="15447">
                  <c:v>44.559199999999997</c:v>
                </c:pt>
                <c:pt idx="15448">
                  <c:v>44.559199999999997</c:v>
                </c:pt>
                <c:pt idx="15449">
                  <c:v>44.559199999999997</c:v>
                </c:pt>
                <c:pt idx="15450">
                  <c:v>44.559199999999997</c:v>
                </c:pt>
                <c:pt idx="15451">
                  <c:v>44.559199999999997</c:v>
                </c:pt>
                <c:pt idx="15452">
                  <c:v>44.559199999999997</c:v>
                </c:pt>
                <c:pt idx="15453">
                  <c:v>44.559199999999997</c:v>
                </c:pt>
                <c:pt idx="15454">
                  <c:v>44.559199999999997</c:v>
                </c:pt>
                <c:pt idx="15455">
                  <c:v>44.559199999999997</c:v>
                </c:pt>
                <c:pt idx="15456">
                  <c:v>44.559199999999997</c:v>
                </c:pt>
                <c:pt idx="15457">
                  <c:v>44.559199999999997</c:v>
                </c:pt>
                <c:pt idx="15458">
                  <c:v>44.559199999999997</c:v>
                </c:pt>
                <c:pt idx="15459">
                  <c:v>44.559199999999997</c:v>
                </c:pt>
                <c:pt idx="15460">
                  <c:v>44.559199999999997</c:v>
                </c:pt>
                <c:pt idx="15461">
                  <c:v>44.559199999999997</c:v>
                </c:pt>
                <c:pt idx="15462">
                  <c:v>44.559199999999997</c:v>
                </c:pt>
                <c:pt idx="15463">
                  <c:v>44.570500000000003</c:v>
                </c:pt>
                <c:pt idx="15464">
                  <c:v>44.570500000000003</c:v>
                </c:pt>
                <c:pt idx="15465">
                  <c:v>44.570500000000003</c:v>
                </c:pt>
                <c:pt idx="15466">
                  <c:v>44.570500000000003</c:v>
                </c:pt>
                <c:pt idx="15467">
                  <c:v>44.570500000000003</c:v>
                </c:pt>
                <c:pt idx="15468">
                  <c:v>44.570500000000003</c:v>
                </c:pt>
                <c:pt idx="15469">
                  <c:v>44.570500000000003</c:v>
                </c:pt>
                <c:pt idx="15470">
                  <c:v>44.570500000000003</c:v>
                </c:pt>
                <c:pt idx="15471">
                  <c:v>44.570500000000003</c:v>
                </c:pt>
                <c:pt idx="15472">
                  <c:v>44.570500000000003</c:v>
                </c:pt>
                <c:pt idx="15473">
                  <c:v>44.570500000000003</c:v>
                </c:pt>
                <c:pt idx="15474">
                  <c:v>44.570500000000003</c:v>
                </c:pt>
                <c:pt idx="15475">
                  <c:v>44.570500000000003</c:v>
                </c:pt>
                <c:pt idx="15476">
                  <c:v>44.570500000000003</c:v>
                </c:pt>
                <c:pt idx="15477">
                  <c:v>44.570500000000003</c:v>
                </c:pt>
                <c:pt idx="15478">
                  <c:v>44.570500000000003</c:v>
                </c:pt>
                <c:pt idx="15479">
                  <c:v>44.570500000000003</c:v>
                </c:pt>
                <c:pt idx="15480">
                  <c:v>44.570500000000003</c:v>
                </c:pt>
                <c:pt idx="15481">
                  <c:v>44.570500000000003</c:v>
                </c:pt>
                <c:pt idx="15482">
                  <c:v>44.570500000000003</c:v>
                </c:pt>
                <c:pt idx="15483">
                  <c:v>44.570500000000003</c:v>
                </c:pt>
                <c:pt idx="15484">
                  <c:v>44.570500000000003</c:v>
                </c:pt>
                <c:pt idx="15485">
                  <c:v>44.570500000000003</c:v>
                </c:pt>
                <c:pt idx="15486">
                  <c:v>44.570500000000003</c:v>
                </c:pt>
                <c:pt idx="15487">
                  <c:v>44.570500000000003</c:v>
                </c:pt>
                <c:pt idx="15488">
                  <c:v>44.570500000000003</c:v>
                </c:pt>
                <c:pt idx="15489">
                  <c:v>44.570500000000003</c:v>
                </c:pt>
                <c:pt idx="15490">
                  <c:v>44.570500000000003</c:v>
                </c:pt>
                <c:pt idx="15491">
                  <c:v>44.570500000000003</c:v>
                </c:pt>
                <c:pt idx="15492">
                  <c:v>44.570500000000003</c:v>
                </c:pt>
                <c:pt idx="15493">
                  <c:v>44.570500000000003</c:v>
                </c:pt>
                <c:pt idx="15494">
                  <c:v>44.570500000000003</c:v>
                </c:pt>
                <c:pt idx="15495">
                  <c:v>44.570500000000003</c:v>
                </c:pt>
                <c:pt idx="15496">
                  <c:v>44.570500000000003</c:v>
                </c:pt>
                <c:pt idx="15497">
                  <c:v>44.560299999999998</c:v>
                </c:pt>
                <c:pt idx="15498">
                  <c:v>44.560299999999998</c:v>
                </c:pt>
                <c:pt idx="15499">
                  <c:v>44.560299999999998</c:v>
                </c:pt>
                <c:pt idx="15500">
                  <c:v>44.560299999999998</c:v>
                </c:pt>
                <c:pt idx="15501">
                  <c:v>44.560299999999998</c:v>
                </c:pt>
                <c:pt idx="15502">
                  <c:v>44.560299999999998</c:v>
                </c:pt>
                <c:pt idx="15503">
                  <c:v>44.560299999999998</c:v>
                </c:pt>
                <c:pt idx="15504">
                  <c:v>44.560299999999998</c:v>
                </c:pt>
                <c:pt idx="15505">
                  <c:v>44.560299999999998</c:v>
                </c:pt>
                <c:pt idx="15506">
                  <c:v>44.560299999999998</c:v>
                </c:pt>
                <c:pt idx="15507">
                  <c:v>44.560299999999998</c:v>
                </c:pt>
                <c:pt idx="15508">
                  <c:v>44.560299999999998</c:v>
                </c:pt>
                <c:pt idx="15509">
                  <c:v>44.560299999999998</c:v>
                </c:pt>
                <c:pt idx="15510">
                  <c:v>44.560299999999998</c:v>
                </c:pt>
                <c:pt idx="15511">
                  <c:v>44.560299999999998</c:v>
                </c:pt>
                <c:pt idx="15512">
                  <c:v>44.560299999999998</c:v>
                </c:pt>
                <c:pt idx="15513">
                  <c:v>44.560299999999998</c:v>
                </c:pt>
                <c:pt idx="15514">
                  <c:v>44.560299999999998</c:v>
                </c:pt>
                <c:pt idx="15515">
                  <c:v>44.560299999999998</c:v>
                </c:pt>
                <c:pt idx="15516">
                  <c:v>44.560299999999998</c:v>
                </c:pt>
                <c:pt idx="15517">
                  <c:v>44.560299999999998</c:v>
                </c:pt>
                <c:pt idx="15518">
                  <c:v>44.560299999999998</c:v>
                </c:pt>
                <c:pt idx="15519">
                  <c:v>44.560299999999998</c:v>
                </c:pt>
                <c:pt idx="15520">
                  <c:v>44.560299999999998</c:v>
                </c:pt>
                <c:pt idx="15521">
                  <c:v>44.560299999999998</c:v>
                </c:pt>
                <c:pt idx="15522">
                  <c:v>44.560299999999998</c:v>
                </c:pt>
                <c:pt idx="15523">
                  <c:v>44.560299999999998</c:v>
                </c:pt>
                <c:pt idx="15524">
                  <c:v>44.560299999999998</c:v>
                </c:pt>
                <c:pt idx="15525">
                  <c:v>44.5501</c:v>
                </c:pt>
                <c:pt idx="15526">
                  <c:v>44.5501</c:v>
                </c:pt>
                <c:pt idx="15527">
                  <c:v>44.5501</c:v>
                </c:pt>
                <c:pt idx="15528">
                  <c:v>44.5501</c:v>
                </c:pt>
                <c:pt idx="15529">
                  <c:v>44.5501</c:v>
                </c:pt>
                <c:pt idx="15530">
                  <c:v>44.5501</c:v>
                </c:pt>
                <c:pt idx="15531">
                  <c:v>44.5501</c:v>
                </c:pt>
                <c:pt idx="15532">
                  <c:v>44.5501</c:v>
                </c:pt>
                <c:pt idx="15533">
                  <c:v>44.5501</c:v>
                </c:pt>
                <c:pt idx="15534">
                  <c:v>44.5501</c:v>
                </c:pt>
                <c:pt idx="15535">
                  <c:v>44.5501</c:v>
                </c:pt>
                <c:pt idx="15536">
                  <c:v>44.5501</c:v>
                </c:pt>
                <c:pt idx="15537">
                  <c:v>44.5501</c:v>
                </c:pt>
                <c:pt idx="15538">
                  <c:v>44.5501</c:v>
                </c:pt>
                <c:pt idx="15539">
                  <c:v>44.5501</c:v>
                </c:pt>
                <c:pt idx="15540">
                  <c:v>44.5501</c:v>
                </c:pt>
                <c:pt idx="15541">
                  <c:v>44.5501</c:v>
                </c:pt>
                <c:pt idx="15542">
                  <c:v>44.5501</c:v>
                </c:pt>
                <c:pt idx="15543">
                  <c:v>44.5501</c:v>
                </c:pt>
                <c:pt idx="15544">
                  <c:v>44.539900000000003</c:v>
                </c:pt>
                <c:pt idx="15545">
                  <c:v>44.539900000000003</c:v>
                </c:pt>
                <c:pt idx="15546">
                  <c:v>44.539900000000003</c:v>
                </c:pt>
                <c:pt idx="15547">
                  <c:v>44.539900000000003</c:v>
                </c:pt>
                <c:pt idx="15548">
                  <c:v>44.539900000000003</c:v>
                </c:pt>
                <c:pt idx="15549">
                  <c:v>44.539900000000003</c:v>
                </c:pt>
                <c:pt idx="15550">
                  <c:v>44.539900000000003</c:v>
                </c:pt>
                <c:pt idx="15551">
                  <c:v>44.539900000000003</c:v>
                </c:pt>
                <c:pt idx="15552">
                  <c:v>44.539900000000003</c:v>
                </c:pt>
                <c:pt idx="15553">
                  <c:v>44.539900000000003</c:v>
                </c:pt>
                <c:pt idx="15554">
                  <c:v>44.539900000000003</c:v>
                </c:pt>
                <c:pt idx="15555">
                  <c:v>44.539900000000003</c:v>
                </c:pt>
                <c:pt idx="15556">
                  <c:v>44.539900000000003</c:v>
                </c:pt>
                <c:pt idx="15557">
                  <c:v>44.539900000000003</c:v>
                </c:pt>
                <c:pt idx="15558">
                  <c:v>44.539900000000003</c:v>
                </c:pt>
                <c:pt idx="15559">
                  <c:v>44.539900000000003</c:v>
                </c:pt>
                <c:pt idx="15560">
                  <c:v>44.539900000000003</c:v>
                </c:pt>
                <c:pt idx="15561">
                  <c:v>44.539900000000003</c:v>
                </c:pt>
                <c:pt idx="15562">
                  <c:v>44.539900000000003</c:v>
                </c:pt>
                <c:pt idx="15563">
                  <c:v>44.539900000000003</c:v>
                </c:pt>
                <c:pt idx="15564">
                  <c:v>44.539900000000003</c:v>
                </c:pt>
                <c:pt idx="15565">
                  <c:v>44.539900000000003</c:v>
                </c:pt>
                <c:pt idx="15566">
                  <c:v>44.539900000000003</c:v>
                </c:pt>
                <c:pt idx="15567">
                  <c:v>44.539900000000003</c:v>
                </c:pt>
                <c:pt idx="15568">
                  <c:v>44.529600000000002</c:v>
                </c:pt>
                <c:pt idx="15569">
                  <c:v>44.529600000000002</c:v>
                </c:pt>
                <c:pt idx="15570">
                  <c:v>44.529600000000002</c:v>
                </c:pt>
                <c:pt idx="15571">
                  <c:v>44.529600000000002</c:v>
                </c:pt>
                <c:pt idx="15572">
                  <c:v>44.529600000000002</c:v>
                </c:pt>
                <c:pt idx="15573">
                  <c:v>44.529600000000002</c:v>
                </c:pt>
                <c:pt idx="15574">
                  <c:v>44.529600000000002</c:v>
                </c:pt>
                <c:pt idx="15575">
                  <c:v>44.529600000000002</c:v>
                </c:pt>
                <c:pt idx="15576">
                  <c:v>44.529600000000002</c:v>
                </c:pt>
                <c:pt idx="15577">
                  <c:v>44.529600000000002</c:v>
                </c:pt>
                <c:pt idx="15578">
                  <c:v>44.529600000000002</c:v>
                </c:pt>
                <c:pt idx="15579">
                  <c:v>44.529600000000002</c:v>
                </c:pt>
                <c:pt idx="15580">
                  <c:v>44.529600000000002</c:v>
                </c:pt>
                <c:pt idx="15581">
                  <c:v>44.529600000000002</c:v>
                </c:pt>
                <c:pt idx="15582">
                  <c:v>44.529600000000002</c:v>
                </c:pt>
                <c:pt idx="15583">
                  <c:v>44.529600000000002</c:v>
                </c:pt>
                <c:pt idx="15584">
                  <c:v>44.529600000000002</c:v>
                </c:pt>
                <c:pt idx="15585">
                  <c:v>44.529600000000002</c:v>
                </c:pt>
                <c:pt idx="15586">
                  <c:v>44.529600000000002</c:v>
                </c:pt>
                <c:pt idx="15587">
                  <c:v>44.529600000000002</c:v>
                </c:pt>
                <c:pt idx="15588">
                  <c:v>44.529600000000002</c:v>
                </c:pt>
                <c:pt idx="15589">
                  <c:v>44.529600000000002</c:v>
                </c:pt>
                <c:pt idx="15590">
                  <c:v>44.529600000000002</c:v>
                </c:pt>
                <c:pt idx="15591">
                  <c:v>44.529600000000002</c:v>
                </c:pt>
                <c:pt idx="15592">
                  <c:v>44.529600000000002</c:v>
                </c:pt>
                <c:pt idx="15593">
                  <c:v>44.529600000000002</c:v>
                </c:pt>
                <c:pt idx="15594">
                  <c:v>44.529600000000002</c:v>
                </c:pt>
                <c:pt idx="15595">
                  <c:v>44.529600000000002</c:v>
                </c:pt>
                <c:pt idx="15596">
                  <c:v>44.519199999999998</c:v>
                </c:pt>
                <c:pt idx="15597">
                  <c:v>44.519199999999998</c:v>
                </c:pt>
                <c:pt idx="15598">
                  <c:v>44.519199999999998</c:v>
                </c:pt>
                <c:pt idx="15599">
                  <c:v>44.519199999999998</c:v>
                </c:pt>
                <c:pt idx="15600">
                  <c:v>44.519199999999998</c:v>
                </c:pt>
                <c:pt idx="15601">
                  <c:v>44.519199999999998</c:v>
                </c:pt>
                <c:pt idx="15602">
                  <c:v>44.519199999999998</c:v>
                </c:pt>
                <c:pt idx="15603">
                  <c:v>44.519199999999998</c:v>
                </c:pt>
                <c:pt idx="15604">
                  <c:v>44.519199999999998</c:v>
                </c:pt>
                <c:pt idx="15605">
                  <c:v>44.519199999999998</c:v>
                </c:pt>
                <c:pt idx="15606">
                  <c:v>44.519199999999998</c:v>
                </c:pt>
                <c:pt idx="15607">
                  <c:v>44.519199999999998</c:v>
                </c:pt>
                <c:pt idx="15608">
                  <c:v>44.519199999999998</c:v>
                </c:pt>
                <c:pt idx="15609">
                  <c:v>44.519199999999998</c:v>
                </c:pt>
                <c:pt idx="15610">
                  <c:v>44.519199999999998</c:v>
                </c:pt>
                <c:pt idx="15611">
                  <c:v>44.519199999999998</c:v>
                </c:pt>
                <c:pt idx="15612">
                  <c:v>44.519199999999998</c:v>
                </c:pt>
                <c:pt idx="15613">
                  <c:v>44.519199999999998</c:v>
                </c:pt>
                <c:pt idx="15614">
                  <c:v>44.519199999999998</c:v>
                </c:pt>
                <c:pt idx="15615">
                  <c:v>44.519199999999998</c:v>
                </c:pt>
                <c:pt idx="15616">
                  <c:v>44.519199999999998</c:v>
                </c:pt>
                <c:pt idx="15617">
                  <c:v>44.519199999999998</c:v>
                </c:pt>
                <c:pt idx="15618">
                  <c:v>44.519199999999998</c:v>
                </c:pt>
                <c:pt idx="15619">
                  <c:v>44.519199999999998</c:v>
                </c:pt>
                <c:pt idx="15620">
                  <c:v>44.519199999999998</c:v>
                </c:pt>
                <c:pt idx="15621">
                  <c:v>44.519199999999998</c:v>
                </c:pt>
                <c:pt idx="15622">
                  <c:v>44.519199999999998</c:v>
                </c:pt>
                <c:pt idx="15623">
                  <c:v>44.519199999999998</c:v>
                </c:pt>
                <c:pt idx="15624">
                  <c:v>44.508899999999997</c:v>
                </c:pt>
                <c:pt idx="15625">
                  <c:v>44.508899999999997</c:v>
                </c:pt>
                <c:pt idx="15626">
                  <c:v>44.508899999999997</c:v>
                </c:pt>
                <c:pt idx="15627">
                  <c:v>44.508899999999997</c:v>
                </c:pt>
                <c:pt idx="15628">
                  <c:v>44.508899999999997</c:v>
                </c:pt>
                <c:pt idx="15629">
                  <c:v>44.508899999999997</c:v>
                </c:pt>
                <c:pt idx="15630">
                  <c:v>44.508899999999997</c:v>
                </c:pt>
                <c:pt idx="15631">
                  <c:v>44.508899999999997</c:v>
                </c:pt>
                <c:pt idx="15632">
                  <c:v>44.508899999999997</c:v>
                </c:pt>
                <c:pt idx="15633">
                  <c:v>44.508899999999997</c:v>
                </c:pt>
                <c:pt idx="15634">
                  <c:v>44.508899999999997</c:v>
                </c:pt>
                <c:pt idx="15635">
                  <c:v>44.508899999999997</c:v>
                </c:pt>
                <c:pt idx="15636">
                  <c:v>44.508899999999997</c:v>
                </c:pt>
                <c:pt idx="15637">
                  <c:v>44.508899999999997</c:v>
                </c:pt>
                <c:pt idx="15638">
                  <c:v>44.508899999999997</c:v>
                </c:pt>
                <c:pt idx="15639">
                  <c:v>44.508899999999997</c:v>
                </c:pt>
                <c:pt idx="15640">
                  <c:v>44.508899999999997</c:v>
                </c:pt>
                <c:pt idx="15641">
                  <c:v>44.508899999999997</c:v>
                </c:pt>
                <c:pt idx="15642">
                  <c:v>44.508899999999997</c:v>
                </c:pt>
                <c:pt idx="15643">
                  <c:v>44.498800000000003</c:v>
                </c:pt>
                <c:pt idx="15644">
                  <c:v>44.498800000000003</c:v>
                </c:pt>
                <c:pt idx="15645">
                  <c:v>44.498800000000003</c:v>
                </c:pt>
                <c:pt idx="15646">
                  <c:v>44.498800000000003</c:v>
                </c:pt>
                <c:pt idx="15647">
                  <c:v>44.498800000000003</c:v>
                </c:pt>
                <c:pt idx="15648">
                  <c:v>44.498800000000003</c:v>
                </c:pt>
                <c:pt idx="15649">
                  <c:v>44.498800000000003</c:v>
                </c:pt>
                <c:pt idx="15650">
                  <c:v>44.498800000000003</c:v>
                </c:pt>
                <c:pt idx="15651">
                  <c:v>44.498800000000003</c:v>
                </c:pt>
                <c:pt idx="15652">
                  <c:v>44.498800000000003</c:v>
                </c:pt>
                <c:pt idx="15653">
                  <c:v>44.498800000000003</c:v>
                </c:pt>
                <c:pt idx="15654">
                  <c:v>44.498800000000003</c:v>
                </c:pt>
                <c:pt idx="15655">
                  <c:v>44.498800000000003</c:v>
                </c:pt>
                <c:pt idx="15656">
                  <c:v>44.498800000000003</c:v>
                </c:pt>
                <c:pt idx="15657">
                  <c:v>44.498800000000003</c:v>
                </c:pt>
                <c:pt idx="15658">
                  <c:v>44.498800000000003</c:v>
                </c:pt>
                <c:pt idx="15659">
                  <c:v>44.498800000000003</c:v>
                </c:pt>
                <c:pt idx="15660">
                  <c:v>44.498800000000003</c:v>
                </c:pt>
                <c:pt idx="15661">
                  <c:v>44.498800000000003</c:v>
                </c:pt>
                <c:pt idx="15662">
                  <c:v>44.498800000000003</c:v>
                </c:pt>
                <c:pt idx="15663">
                  <c:v>44.498800000000003</c:v>
                </c:pt>
                <c:pt idx="15664">
                  <c:v>44.498800000000003</c:v>
                </c:pt>
                <c:pt idx="15665">
                  <c:v>44.498800000000003</c:v>
                </c:pt>
                <c:pt idx="15666">
                  <c:v>44.498800000000003</c:v>
                </c:pt>
                <c:pt idx="15667">
                  <c:v>44.498800000000003</c:v>
                </c:pt>
                <c:pt idx="15668">
                  <c:v>44.498800000000003</c:v>
                </c:pt>
                <c:pt idx="15669">
                  <c:v>44.498800000000003</c:v>
                </c:pt>
                <c:pt idx="15670">
                  <c:v>44.498800000000003</c:v>
                </c:pt>
                <c:pt idx="15671">
                  <c:v>44.498800000000003</c:v>
                </c:pt>
                <c:pt idx="15672">
                  <c:v>44.498800000000003</c:v>
                </c:pt>
                <c:pt idx="15673">
                  <c:v>44.498800000000003</c:v>
                </c:pt>
                <c:pt idx="15674">
                  <c:v>44.498800000000003</c:v>
                </c:pt>
                <c:pt idx="15675">
                  <c:v>44.498800000000003</c:v>
                </c:pt>
                <c:pt idx="15676">
                  <c:v>44.498800000000003</c:v>
                </c:pt>
                <c:pt idx="15677">
                  <c:v>44.488600000000012</c:v>
                </c:pt>
                <c:pt idx="15678">
                  <c:v>44.488600000000012</c:v>
                </c:pt>
                <c:pt idx="15679">
                  <c:v>44.488600000000012</c:v>
                </c:pt>
                <c:pt idx="15680">
                  <c:v>44.488600000000012</c:v>
                </c:pt>
                <c:pt idx="15681">
                  <c:v>44.488600000000012</c:v>
                </c:pt>
                <c:pt idx="15682">
                  <c:v>44.488600000000012</c:v>
                </c:pt>
                <c:pt idx="15683">
                  <c:v>44.488600000000012</c:v>
                </c:pt>
                <c:pt idx="15684">
                  <c:v>44.488600000000012</c:v>
                </c:pt>
                <c:pt idx="15685">
                  <c:v>44.488600000000012</c:v>
                </c:pt>
                <c:pt idx="15686">
                  <c:v>44.488600000000012</c:v>
                </c:pt>
                <c:pt idx="15687">
                  <c:v>44.488600000000012</c:v>
                </c:pt>
                <c:pt idx="15688">
                  <c:v>44.488600000000012</c:v>
                </c:pt>
                <c:pt idx="15689">
                  <c:v>44.488600000000012</c:v>
                </c:pt>
                <c:pt idx="15690">
                  <c:v>44.488600000000012</c:v>
                </c:pt>
                <c:pt idx="15691">
                  <c:v>44.488600000000012</c:v>
                </c:pt>
                <c:pt idx="15692">
                  <c:v>44.488600000000012</c:v>
                </c:pt>
                <c:pt idx="15693">
                  <c:v>44.488600000000012</c:v>
                </c:pt>
                <c:pt idx="15694">
                  <c:v>44.488600000000012</c:v>
                </c:pt>
                <c:pt idx="15695">
                  <c:v>44.488600000000012</c:v>
                </c:pt>
                <c:pt idx="15696">
                  <c:v>44.488600000000012</c:v>
                </c:pt>
                <c:pt idx="15697">
                  <c:v>44.488600000000012</c:v>
                </c:pt>
                <c:pt idx="15698">
                  <c:v>44.488600000000012</c:v>
                </c:pt>
                <c:pt idx="15699">
                  <c:v>44.488600000000012</c:v>
                </c:pt>
                <c:pt idx="15700">
                  <c:v>44.488600000000012</c:v>
                </c:pt>
                <c:pt idx="15701">
                  <c:v>44.488600000000012</c:v>
                </c:pt>
                <c:pt idx="15702">
                  <c:v>44.488600000000012</c:v>
                </c:pt>
                <c:pt idx="15703">
                  <c:v>44.488600000000012</c:v>
                </c:pt>
                <c:pt idx="15704">
                  <c:v>44.488600000000012</c:v>
                </c:pt>
                <c:pt idx="15705">
                  <c:v>44.488600000000012</c:v>
                </c:pt>
                <c:pt idx="15706">
                  <c:v>44.488600000000012</c:v>
                </c:pt>
                <c:pt idx="15707">
                  <c:v>44.488600000000012</c:v>
                </c:pt>
                <c:pt idx="15708">
                  <c:v>44.488600000000012</c:v>
                </c:pt>
                <c:pt idx="15709">
                  <c:v>44.488600000000012</c:v>
                </c:pt>
                <c:pt idx="15710">
                  <c:v>44.478200000000001</c:v>
                </c:pt>
                <c:pt idx="15711">
                  <c:v>44.478200000000001</c:v>
                </c:pt>
                <c:pt idx="15712">
                  <c:v>44.478200000000001</c:v>
                </c:pt>
                <c:pt idx="15713">
                  <c:v>44.478200000000001</c:v>
                </c:pt>
                <c:pt idx="15714">
                  <c:v>44.478200000000001</c:v>
                </c:pt>
                <c:pt idx="15715">
                  <c:v>44.478200000000001</c:v>
                </c:pt>
                <c:pt idx="15716">
                  <c:v>44.478200000000001</c:v>
                </c:pt>
                <c:pt idx="15717">
                  <c:v>44.478200000000001</c:v>
                </c:pt>
                <c:pt idx="15718">
                  <c:v>44.478200000000001</c:v>
                </c:pt>
                <c:pt idx="15719">
                  <c:v>44.478200000000001</c:v>
                </c:pt>
                <c:pt idx="15720">
                  <c:v>44.478200000000001</c:v>
                </c:pt>
                <c:pt idx="15721">
                  <c:v>44.478200000000001</c:v>
                </c:pt>
                <c:pt idx="15722">
                  <c:v>44.478200000000001</c:v>
                </c:pt>
                <c:pt idx="15723">
                  <c:v>44.478200000000001</c:v>
                </c:pt>
                <c:pt idx="15724">
                  <c:v>44.478200000000001</c:v>
                </c:pt>
                <c:pt idx="15725">
                  <c:v>44.478200000000001</c:v>
                </c:pt>
                <c:pt idx="15726">
                  <c:v>44.478200000000001</c:v>
                </c:pt>
                <c:pt idx="15727">
                  <c:v>44.478200000000001</c:v>
                </c:pt>
                <c:pt idx="15728">
                  <c:v>44.478200000000001</c:v>
                </c:pt>
                <c:pt idx="15729">
                  <c:v>44.478200000000001</c:v>
                </c:pt>
                <c:pt idx="15730">
                  <c:v>44.478200000000001</c:v>
                </c:pt>
                <c:pt idx="15731">
                  <c:v>44.478200000000001</c:v>
                </c:pt>
                <c:pt idx="15732">
                  <c:v>44.478200000000001</c:v>
                </c:pt>
                <c:pt idx="15733">
                  <c:v>44.478200000000001</c:v>
                </c:pt>
                <c:pt idx="15734">
                  <c:v>44.478200000000001</c:v>
                </c:pt>
                <c:pt idx="15735">
                  <c:v>44.478200000000001</c:v>
                </c:pt>
                <c:pt idx="15736">
                  <c:v>44.478200000000001</c:v>
                </c:pt>
                <c:pt idx="15737">
                  <c:v>44.478200000000001</c:v>
                </c:pt>
                <c:pt idx="15738">
                  <c:v>44.468000000000011</c:v>
                </c:pt>
                <c:pt idx="15739">
                  <c:v>44.468000000000011</c:v>
                </c:pt>
                <c:pt idx="15740">
                  <c:v>44.468000000000011</c:v>
                </c:pt>
                <c:pt idx="15741">
                  <c:v>44.468000000000011</c:v>
                </c:pt>
                <c:pt idx="15742">
                  <c:v>44.468000000000011</c:v>
                </c:pt>
                <c:pt idx="15743">
                  <c:v>44.468000000000011</c:v>
                </c:pt>
                <c:pt idx="15744">
                  <c:v>44.468000000000011</c:v>
                </c:pt>
                <c:pt idx="15745">
                  <c:v>44.468000000000011</c:v>
                </c:pt>
                <c:pt idx="15746">
                  <c:v>44.468000000000011</c:v>
                </c:pt>
                <c:pt idx="15747">
                  <c:v>44.468000000000011</c:v>
                </c:pt>
                <c:pt idx="15748">
                  <c:v>44.468000000000011</c:v>
                </c:pt>
                <c:pt idx="15749">
                  <c:v>44.468000000000011</c:v>
                </c:pt>
                <c:pt idx="15750">
                  <c:v>44.468000000000011</c:v>
                </c:pt>
                <c:pt idx="15751">
                  <c:v>44.468000000000011</c:v>
                </c:pt>
                <c:pt idx="15752">
                  <c:v>44.468000000000011</c:v>
                </c:pt>
                <c:pt idx="15753">
                  <c:v>44.468000000000011</c:v>
                </c:pt>
                <c:pt idx="15754">
                  <c:v>44.468000000000011</c:v>
                </c:pt>
                <c:pt idx="15755">
                  <c:v>44.468000000000011</c:v>
                </c:pt>
                <c:pt idx="15756">
                  <c:v>44.468000000000011</c:v>
                </c:pt>
                <c:pt idx="15757">
                  <c:v>44.468000000000011</c:v>
                </c:pt>
                <c:pt idx="15758">
                  <c:v>44.468000000000011</c:v>
                </c:pt>
                <c:pt idx="15759">
                  <c:v>44.468000000000011</c:v>
                </c:pt>
                <c:pt idx="15760">
                  <c:v>44.468000000000011</c:v>
                </c:pt>
                <c:pt idx="15761">
                  <c:v>44.468000000000011</c:v>
                </c:pt>
                <c:pt idx="15762">
                  <c:v>44.468000000000011</c:v>
                </c:pt>
                <c:pt idx="15763">
                  <c:v>44.468000000000011</c:v>
                </c:pt>
                <c:pt idx="15764">
                  <c:v>44.468000000000011</c:v>
                </c:pt>
                <c:pt idx="15765">
                  <c:v>44.468000000000011</c:v>
                </c:pt>
                <c:pt idx="15766">
                  <c:v>44.468000000000011</c:v>
                </c:pt>
                <c:pt idx="15767">
                  <c:v>44.468000000000011</c:v>
                </c:pt>
                <c:pt idx="15768">
                  <c:v>44.468000000000011</c:v>
                </c:pt>
                <c:pt idx="15769">
                  <c:v>44.468000000000011</c:v>
                </c:pt>
                <c:pt idx="15770">
                  <c:v>44.468000000000011</c:v>
                </c:pt>
                <c:pt idx="15771">
                  <c:v>44.457900000000002</c:v>
                </c:pt>
                <c:pt idx="15772">
                  <c:v>44.457900000000002</c:v>
                </c:pt>
                <c:pt idx="15773">
                  <c:v>44.457900000000002</c:v>
                </c:pt>
                <c:pt idx="15774">
                  <c:v>44.457900000000002</c:v>
                </c:pt>
                <c:pt idx="15775">
                  <c:v>44.457900000000002</c:v>
                </c:pt>
                <c:pt idx="15776">
                  <c:v>44.457900000000002</c:v>
                </c:pt>
                <c:pt idx="15777">
                  <c:v>44.457900000000002</c:v>
                </c:pt>
                <c:pt idx="15778">
                  <c:v>44.457900000000002</c:v>
                </c:pt>
                <c:pt idx="15779">
                  <c:v>44.457900000000002</c:v>
                </c:pt>
                <c:pt idx="15780">
                  <c:v>44.457900000000002</c:v>
                </c:pt>
                <c:pt idx="15781">
                  <c:v>44.457900000000002</c:v>
                </c:pt>
                <c:pt idx="15782">
                  <c:v>44.457900000000002</c:v>
                </c:pt>
                <c:pt idx="15783">
                  <c:v>44.457900000000002</c:v>
                </c:pt>
                <c:pt idx="15784">
                  <c:v>44.457900000000002</c:v>
                </c:pt>
                <c:pt idx="15785">
                  <c:v>44.457900000000002</c:v>
                </c:pt>
                <c:pt idx="15786">
                  <c:v>44.457900000000002</c:v>
                </c:pt>
                <c:pt idx="15787">
                  <c:v>44.457900000000002</c:v>
                </c:pt>
                <c:pt idx="15788">
                  <c:v>44.457900000000002</c:v>
                </c:pt>
                <c:pt idx="15789">
                  <c:v>44.457900000000002</c:v>
                </c:pt>
                <c:pt idx="15790">
                  <c:v>44.457900000000002</c:v>
                </c:pt>
                <c:pt idx="15791">
                  <c:v>44.457900000000002</c:v>
                </c:pt>
                <c:pt idx="15792">
                  <c:v>44.457900000000002</c:v>
                </c:pt>
                <c:pt idx="15793">
                  <c:v>44.457900000000002</c:v>
                </c:pt>
                <c:pt idx="15794">
                  <c:v>44.457900000000002</c:v>
                </c:pt>
                <c:pt idx="15795">
                  <c:v>44.457900000000002</c:v>
                </c:pt>
                <c:pt idx="15796">
                  <c:v>44.457900000000002</c:v>
                </c:pt>
                <c:pt idx="15797">
                  <c:v>44.457900000000002</c:v>
                </c:pt>
                <c:pt idx="15798">
                  <c:v>44.457900000000002</c:v>
                </c:pt>
                <c:pt idx="15799">
                  <c:v>44.457900000000002</c:v>
                </c:pt>
                <c:pt idx="15800">
                  <c:v>44.457900000000002</c:v>
                </c:pt>
                <c:pt idx="15801">
                  <c:v>44.457900000000002</c:v>
                </c:pt>
                <c:pt idx="15802">
                  <c:v>44.457900000000002</c:v>
                </c:pt>
                <c:pt idx="15803">
                  <c:v>44.457900000000002</c:v>
                </c:pt>
                <c:pt idx="15804">
                  <c:v>44.447800000000001</c:v>
                </c:pt>
                <c:pt idx="15805">
                  <c:v>44.447800000000001</c:v>
                </c:pt>
                <c:pt idx="15806">
                  <c:v>44.447800000000001</c:v>
                </c:pt>
                <c:pt idx="15807">
                  <c:v>44.447800000000001</c:v>
                </c:pt>
                <c:pt idx="15808">
                  <c:v>44.447800000000001</c:v>
                </c:pt>
                <c:pt idx="15809">
                  <c:v>44.447800000000001</c:v>
                </c:pt>
                <c:pt idx="15810">
                  <c:v>44.447800000000001</c:v>
                </c:pt>
                <c:pt idx="15811">
                  <c:v>44.447800000000001</c:v>
                </c:pt>
                <c:pt idx="15812">
                  <c:v>44.447800000000001</c:v>
                </c:pt>
                <c:pt idx="15813">
                  <c:v>44.447800000000001</c:v>
                </c:pt>
                <c:pt idx="15814">
                  <c:v>44.447800000000001</c:v>
                </c:pt>
                <c:pt idx="15815">
                  <c:v>44.447800000000001</c:v>
                </c:pt>
                <c:pt idx="15816">
                  <c:v>44.447800000000001</c:v>
                </c:pt>
                <c:pt idx="15817">
                  <c:v>44.447800000000001</c:v>
                </c:pt>
                <c:pt idx="15818">
                  <c:v>44.447800000000001</c:v>
                </c:pt>
                <c:pt idx="15819">
                  <c:v>44.447800000000001</c:v>
                </c:pt>
                <c:pt idx="15820">
                  <c:v>44.447800000000001</c:v>
                </c:pt>
                <c:pt idx="15821">
                  <c:v>44.447800000000001</c:v>
                </c:pt>
                <c:pt idx="15822">
                  <c:v>44.447800000000001</c:v>
                </c:pt>
                <c:pt idx="15823">
                  <c:v>44.447800000000001</c:v>
                </c:pt>
                <c:pt idx="15824">
                  <c:v>44.447800000000001</c:v>
                </c:pt>
                <c:pt idx="15825">
                  <c:v>44.447800000000001</c:v>
                </c:pt>
                <c:pt idx="15826">
                  <c:v>44.447800000000001</c:v>
                </c:pt>
                <c:pt idx="15827">
                  <c:v>44.447800000000001</c:v>
                </c:pt>
                <c:pt idx="15828">
                  <c:v>44.447800000000001</c:v>
                </c:pt>
                <c:pt idx="15829">
                  <c:v>44.447800000000001</c:v>
                </c:pt>
                <c:pt idx="15830">
                  <c:v>44.447800000000001</c:v>
                </c:pt>
                <c:pt idx="15831">
                  <c:v>44.447800000000001</c:v>
                </c:pt>
                <c:pt idx="15832">
                  <c:v>44.447800000000001</c:v>
                </c:pt>
                <c:pt idx="15833">
                  <c:v>44.447800000000001</c:v>
                </c:pt>
                <c:pt idx="15834">
                  <c:v>44.447800000000001</c:v>
                </c:pt>
                <c:pt idx="15835">
                  <c:v>44.447800000000001</c:v>
                </c:pt>
                <c:pt idx="15836">
                  <c:v>44.447800000000001</c:v>
                </c:pt>
                <c:pt idx="15837">
                  <c:v>44.4377</c:v>
                </c:pt>
                <c:pt idx="15838">
                  <c:v>44.4377</c:v>
                </c:pt>
                <c:pt idx="15839">
                  <c:v>44.4377</c:v>
                </c:pt>
                <c:pt idx="15840">
                  <c:v>44.4377</c:v>
                </c:pt>
                <c:pt idx="15841">
                  <c:v>44.4377</c:v>
                </c:pt>
                <c:pt idx="15842">
                  <c:v>44.4377</c:v>
                </c:pt>
                <c:pt idx="15843">
                  <c:v>44.4377</c:v>
                </c:pt>
                <c:pt idx="15844">
                  <c:v>44.4377</c:v>
                </c:pt>
                <c:pt idx="15845">
                  <c:v>44.4377</c:v>
                </c:pt>
                <c:pt idx="15846">
                  <c:v>44.4377</c:v>
                </c:pt>
                <c:pt idx="15847">
                  <c:v>44.4377</c:v>
                </c:pt>
                <c:pt idx="15848">
                  <c:v>44.4377</c:v>
                </c:pt>
                <c:pt idx="15849">
                  <c:v>44.4377</c:v>
                </c:pt>
                <c:pt idx="15850">
                  <c:v>44.4377</c:v>
                </c:pt>
                <c:pt idx="15851">
                  <c:v>44.4377</c:v>
                </c:pt>
                <c:pt idx="15852">
                  <c:v>44.4377</c:v>
                </c:pt>
                <c:pt idx="15853">
                  <c:v>44.4377</c:v>
                </c:pt>
                <c:pt idx="15854">
                  <c:v>44.4377</c:v>
                </c:pt>
                <c:pt idx="15855">
                  <c:v>44.4377</c:v>
                </c:pt>
                <c:pt idx="15856">
                  <c:v>44.4377</c:v>
                </c:pt>
                <c:pt idx="15857">
                  <c:v>44.4377</c:v>
                </c:pt>
                <c:pt idx="15858">
                  <c:v>44.4377</c:v>
                </c:pt>
                <c:pt idx="15859">
                  <c:v>44.4377</c:v>
                </c:pt>
                <c:pt idx="15860">
                  <c:v>44.4377</c:v>
                </c:pt>
                <c:pt idx="15861">
                  <c:v>44.4377</c:v>
                </c:pt>
                <c:pt idx="15862">
                  <c:v>44.4377</c:v>
                </c:pt>
                <c:pt idx="15863">
                  <c:v>44.4377</c:v>
                </c:pt>
                <c:pt idx="15864">
                  <c:v>44.4377</c:v>
                </c:pt>
                <c:pt idx="15865">
                  <c:v>44.4377</c:v>
                </c:pt>
                <c:pt idx="15866">
                  <c:v>44.4377</c:v>
                </c:pt>
                <c:pt idx="15867">
                  <c:v>44.4377</c:v>
                </c:pt>
                <c:pt idx="15868">
                  <c:v>44.4377</c:v>
                </c:pt>
                <c:pt idx="15869">
                  <c:v>44.4377</c:v>
                </c:pt>
                <c:pt idx="15870">
                  <c:v>44.4377</c:v>
                </c:pt>
                <c:pt idx="15871">
                  <c:v>44.4377</c:v>
                </c:pt>
                <c:pt idx="15872">
                  <c:v>44.4377</c:v>
                </c:pt>
                <c:pt idx="15873">
                  <c:v>44.4377</c:v>
                </c:pt>
                <c:pt idx="15874">
                  <c:v>44.4377</c:v>
                </c:pt>
                <c:pt idx="15875">
                  <c:v>44.4377</c:v>
                </c:pt>
                <c:pt idx="15876">
                  <c:v>44.4377</c:v>
                </c:pt>
                <c:pt idx="15877">
                  <c:v>44.4377</c:v>
                </c:pt>
                <c:pt idx="15878">
                  <c:v>44.4377</c:v>
                </c:pt>
                <c:pt idx="15879">
                  <c:v>44.4377</c:v>
                </c:pt>
                <c:pt idx="15880">
                  <c:v>44.427100000000003</c:v>
                </c:pt>
                <c:pt idx="15881">
                  <c:v>44.427100000000003</c:v>
                </c:pt>
                <c:pt idx="15882">
                  <c:v>44.427100000000003</c:v>
                </c:pt>
                <c:pt idx="15883">
                  <c:v>44.427100000000003</c:v>
                </c:pt>
                <c:pt idx="15884">
                  <c:v>44.427100000000003</c:v>
                </c:pt>
                <c:pt idx="15885">
                  <c:v>44.427100000000003</c:v>
                </c:pt>
                <c:pt idx="15886">
                  <c:v>44.427100000000003</c:v>
                </c:pt>
                <c:pt idx="15887">
                  <c:v>44.427100000000003</c:v>
                </c:pt>
                <c:pt idx="15888">
                  <c:v>44.427100000000003</c:v>
                </c:pt>
                <c:pt idx="15889">
                  <c:v>44.427100000000003</c:v>
                </c:pt>
                <c:pt idx="15890">
                  <c:v>44.427100000000003</c:v>
                </c:pt>
                <c:pt idx="15891">
                  <c:v>44.427100000000003</c:v>
                </c:pt>
                <c:pt idx="15892">
                  <c:v>44.427100000000003</c:v>
                </c:pt>
                <c:pt idx="15893">
                  <c:v>44.427100000000003</c:v>
                </c:pt>
                <c:pt idx="15894">
                  <c:v>44.427100000000003</c:v>
                </c:pt>
                <c:pt idx="15895">
                  <c:v>44.427100000000003</c:v>
                </c:pt>
                <c:pt idx="15896">
                  <c:v>44.427100000000003</c:v>
                </c:pt>
                <c:pt idx="15897">
                  <c:v>44.427100000000003</c:v>
                </c:pt>
                <c:pt idx="15898">
                  <c:v>44.427100000000003</c:v>
                </c:pt>
                <c:pt idx="15899">
                  <c:v>44.427100000000003</c:v>
                </c:pt>
                <c:pt idx="15900">
                  <c:v>44.427100000000003</c:v>
                </c:pt>
                <c:pt idx="15901">
                  <c:v>44.427100000000003</c:v>
                </c:pt>
                <c:pt idx="15902">
                  <c:v>44.427100000000003</c:v>
                </c:pt>
                <c:pt idx="15903">
                  <c:v>44.427100000000003</c:v>
                </c:pt>
                <c:pt idx="15904">
                  <c:v>44.427100000000003</c:v>
                </c:pt>
                <c:pt idx="15905">
                  <c:v>44.427100000000003</c:v>
                </c:pt>
                <c:pt idx="15906">
                  <c:v>44.427100000000003</c:v>
                </c:pt>
                <c:pt idx="15907">
                  <c:v>44.427100000000003</c:v>
                </c:pt>
                <c:pt idx="15908">
                  <c:v>44.427100000000003</c:v>
                </c:pt>
                <c:pt idx="15909">
                  <c:v>44.427100000000003</c:v>
                </c:pt>
                <c:pt idx="15910">
                  <c:v>44.427100000000003</c:v>
                </c:pt>
                <c:pt idx="15911">
                  <c:v>44.427100000000003</c:v>
                </c:pt>
                <c:pt idx="15912">
                  <c:v>44.427100000000003</c:v>
                </c:pt>
                <c:pt idx="15913">
                  <c:v>44.416400000000003</c:v>
                </c:pt>
                <c:pt idx="15914">
                  <c:v>44.416400000000003</c:v>
                </c:pt>
                <c:pt idx="15915">
                  <c:v>44.416400000000003</c:v>
                </c:pt>
                <c:pt idx="15916">
                  <c:v>44.416400000000003</c:v>
                </c:pt>
                <c:pt idx="15917">
                  <c:v>44.416400000000003</c:v>
                </c:pt>
                <c:pt idx="15918">
                  <c:v>44.416400000000003</c:v>
                </c:pt>
                <c:pt idx="15919">
                  <c:v>44.416400000000003</c:v>
                </c:pt>
                <c:pt idx="15920">
                  <c:v>44.416400000000003</c:v>
                </c:pt>
                <c:pt idx="15921">
                  <c:v>44.416400000000003</c:v>
                </c:pt>
                <c:pt idx="15922">
                  <c:v>44.4268</c:v>
                </c:pt>
                <c:pt idx="15923">
                  <c:v>44.4268</c:v>
                </c:pt>
                <c:pt idx="15924">
                  <c:v>44.4268</c:v>
                </c:pt>
                <c:pt idx="15925">
                  <c:v>44.4268</c:v>
                </c:pt>
                <c:pt idx="15926">
                  <c:v>44.4268</c:v>
                </c:pt>
                <c:pt idx="15927">
                  <c:v>44.454000000000001</c:v>
                </c:pt>
                <c:pt idx="15928">
                  <c:v>44.454000000000001</c:v>
                </c:pt>
                <c:pt idx="15929">
                  <c:v>44.454000000000001</c:v>
                </c:pt>
                <c:pt idx="15930">
                  <c:v>44.454000000000001</c:v>
                </c:pt>
                <c:pt idx="15931">
                  <c:v>44.454000000000001</c:v>
                </c:pt>
                <c:pt idx="15932">
                  <c:v>44.474400000000003</c:v>
                </c:pt>
                <c:pt idx="15933">
                  <c:v>44.474400000000003</c:v>
                </c:pt>
                <c:pt idx="15934">
                  <c:v>44.474400000000003</c:v>
                </c:pt>
                <c:pt idx="15935">
                  <c:v>44.474400000000003</c:v>
                </c:pt>
                <c:pt idx="15936">
                  <c:v>44.474400000000003</c:v>
                </c:pt>
                <c:pt idx="15937">
                  <c:v>44.498699999999999</c:v>
                </c:pt>
                <c:pt idx="15938">
                  <c:v>44.498699999999999</c:v>
                </c:pt>
                <c:pt idx="15939">
                  <c:v>44.498699999999999</c:v>
                </c:pt>
                <c:pt idx="15940">
                  <c:v>44.498699999999999</c:v>
                </c:pt>
                <c:pt idx="15941">
                  <c:v>44.5246</c:v>
                </c:pt>
                <c:pt idx="15942">
                  <c:v>44.5246</c:v>
                </c:pt>
                <c:pt idx="15943">
                  <c:v>44.5246</c:v>
                </c:pt>
                <c:pt idx="15944">
                  <c:v>44.5246</c:v>
                </c:pt>
                <c:pt idx="15945">
                  <c:v>44.5246</c:v>
                </c:pt>
                <c:pt idx="15946">
                  <c:v>44.552600000000012</c:v>
                </c:pt>
                <c:pt idx="15947">
                  <c:v>44.552600000000012</c:v>
                </c:pt>
                <c:pt idx="15948">
                  <c:v>44.552600000000012</c:v>
                </c:pt>
                <c:pt idx="15949">
                  <c:v>44.552600000000012</c:v>
                </c:pt>
                <c:pt idx="15950">
                  <c:v>44.552600000000012</c:v>
                </c:pt>
                <c:pt idx="15951">
                  <c:v>44.565200000000011</c:v>
                </c:pt>
                <c:pt idx="15952">
                  <c:v>44.565200000000011</c:v>
                </c:pt>
                <c:pt idx="15953">
                  <c:v>44.565200000000011</c:v>
                </c:pt>
                <c:pt idx="15954">
                  <c:v>44.565200000000011</c:v>
                </c:pt>
                <c:pt idx="15955">
                  <c:v>44.565200000000011</c:v>
                </c:pt>
                <c:pt idx="15956">
                  <c:v>44.589000000000013</c:v>
                </c:pt>
                <c:pt idx="15957">
                  <c:v>44.589000000000013</c:v>
                </c:pt>
                <c:pt idx="15958">
                  <c:v>44.589000000000013</c:v>
                </c:pt>
                <c:pt idx="15959">
                  <c:v>44.589000000000013</c:v>
                </c:pt>
                <c:pt idx="15960">
                  <c:v>44.6004</c:v>
                </c:pt>
                <c:pt idx="15961">
                  <c:v>44.6004</c:v>
                </c:pt>
                <c:pt idx="15962">
                  <c:v>44.6004</c:v>
                </c:pt>
                <c:pt idx="15963">
                  <c:v>44.6004</c:v>
                </c:pt>
                <c:pt idx="15964">
                  <c:v>44.6004</c:v>
                </c:pt>
                <c:pt idx="15965">
                  <c:v>44.6233</c:v>
                </c:pt>
                <c:pt idx="15966">
                  <c:v>44.6233</c:v>
                </c:pt>
                <c:pt idx="15967">
                  <c:v>44.6233</c:v>
                </c:pt>
                <c:pt idx="15968">
                  <c:v>44.6233</c:v>
                </c:pt>
                <c:pt idx="15969">
                  <c:v>44.6233</c:v>
                </c:pt>
                <c:pt idx="15970">
                  <c:v>44.634600000000013</c:v>
                </c:pt>
                <c:pt idx="15971">
                  <c:v>44.634600000000013</c:v>
                </c:pt>
                <c:pt idx="15972">
                  <c:v>44.634600000000013</c:v>
                </c:pt>
                <c:pt idx="15973">
                  <c:v>44.634600000000013</c:v>
                </c:pt>
                <c:pt idx="15974">
                  <c:v>44.634600000000013</c:v>
                </c:pt>
                <c:pt idx="15975">
                  <c:v>44.655800000000013</c:v>
                </c:pt>
                <c:pt idx="15976">
                  <c:v>44.655800000000013</c:v>
                </c:pt>
                <c:pt idx="15977">
                  <c:v>44.655800000000013</c:v>
                </c:pt>
                <c:pt idx="15978">
                  <c:v>44.655800000000013</c:v>
                </c:pt>
                <c:pt idx="15979">
                  <c:v>44.6676</c:v>
                </c:pt>
                <c:pt idx="15980">
                  <c:v>44.6676</c:v>
                </c:pt>
                <c:pt idx="15981">
                  <c:v>44.6676</c:v>
                </c:pt>
                <c:pt idx="15982">
                  <c:v>44.6676</c:v>
                </c:pt>
                <c:pt idx="15983">
                  <c:v>44.6676</c:v>
                </c:pt>
                <c:pt idx="15984">
                  <c:v>44.691499999999998</c:v>
                </c:pt>
                <c:pt idx="15985">
                  <c:v>44.691499999999998</c:v>
                </c:pt>
                <c:pt idx="15986">
                  <c:v>44.691499999999998</c:v>
                </c:pt>
                <c:pt idx="15987">
                  <c:v>44.691499999999998</c:v>
                </c:pt>
                <c:pt idx="15988">
                  <c:v>44.691499999999998</c:v>
                </c:pt>
                <c:pt idx="15989">
                  <c:v>44.703899999999997</c:v>
                </c:pt>
                <c:pt idx="15990">
                  <c:v>44.703899999999997</c:v>
                </c:pt>
                <c:pt idx="15991">
                  <c:v>44.703899999999997</c:v>
                </c:pt>
                <c:pt idx="15992">
                  <c:v>44.703899999999997</c:v>
                </c:pt>
                <c:pt idx="15993">
                  <c:v>44.703899999999997</c:v>
                </c:pt>
                <c:pt idx="15994">
                  <c:v>44.717399999999998</c:v>
                </c:pt>
                <c:pt idx="15995">
                  <c:v>44.717399999999998</c:v>
                </c:pt>
                <c:pt idx="15996">
                  <c:v>44.717399999999998</c:v>
                </c:pt>
                <c:pt idx="15997">
                  <c:v>44.717399999999998</c:v>
                </c:pt>
                <c:pt idx="15998">
                  <c:v>44.728299999999997</c:v>
                </c:pt>
                <c:pt idx="15999">
                  <c:v>44.728299999999997</c:v>
                </c:pt>
                <c:pt idx="16000">
                  <c:v>44.728299999999997</c:v>
                </c:pt>
                <c:pt idx="16001">
                  <c:v>44.728299999999997</c:v>
                </c:pt>
                <c:pt idx="16002">
                  <c:v>44.728299999999997</c:v>
                </c:pt>
                <c:pt idx="16003">
                  <c:v>44.739699999999999</c:v>
                </c:pt>
                <c:pt idx="16004">
                  <c:v>44.739699999999999</c:v>
                </c:pt>
                <c:pt idx="16005">
                  <c:v>44.739699999999999</c:v>
                </c:pt>
                <c:pt idx="16006">
                  <c:v>44.739699999999999</c:v>
                </c:pt>
                <c:pt idx="16007">
                  <c:v>44.739699999999999</c:v>
                </c:pt>
                <c:pt idx="16008">
                  <c:v>44.751300000000001</c:v>
                </c:pt>
                <c:pt idx="16009">
                  <c:v>44.751300000000001</c:v>
                </c:pt>
                <c:pt idx="16010">
                  <c:v>44.751300000000001</c:v>
                </c:pt>
                <c:pt idx="16011">
                  <c:v>44.751300000000001</c:v>
                </c:pt>
                <c:pt idx="16012">
                  <c:v>44.763500000000001</c:v>
                </c:pt>
                <c:pt idx="16013">
                  <c:v>44.763500000000001</c:v>
                </c:pt>
                <c:pt idx="16014">
                  <c:v>44.763500000000001</c:v>
                </c:pt>
                <c:pt idx="16015">
                  <c:v>44.763500000000001</c:v>
                </c:pt>
                <c:pt idx="16016">
                  <c:v>44.763500000000001</c:v>
                </c:pt>
                <c:pt idx="16017">
                  <c:v>44.784400000000012</c:v>
                </c:pt>
                <c:pt idx="16018">
                  <c:v>44.784400000000012</c:v>
                </c:pt>
                <c:pt idx="16019">
                  <c:v>44.784400000000012</c:v>
                </c:pt>
                <c:pt idx="16020">
                  <c:v>44.784400000000012</c:v>
                </c:pt>
                <c:pt idx="16021">
                  <c:v>44.784400000000012</c:v>
                </c:pt>
                <c:pt idx="16022">
                  <c:v>44.7956</c:v>
                </c:pt>
                <c:pt idx="16023">
                  <c:v>44.7956</c:v>
                </c:pt>
                <c:pt idx="16024">
                  <c:v>44.7956</c:v>
                </c:pt>
                <c:pt idx="16025">
                  <c:v>44.7956</c:v>
                </c:pt>
                <c:pt idx="16026">
                  <c:v>44.7956</c:v>
                </c:pt>
                <c:pt idx="16027">
                  <c:v>44.806399999999996</c:v>
                </c:pt>
                <c:pt idx="16028">
                  <c:v>44.806399999999996</c:v>
                </c:pt>
                <c:pt idx="16029">
                  <c:v>44.806399999999996</c:v>
                </c:pt>
                <c:pt idx="16030">
                  <c:v>44.806399999999996</c:v>
                </c:pt>
                <c:pt idx="16031">
                  <c:v>44.818600000000004</c:v>
                </c:pt>
                <c:pt idx="16032">
                  <c:v>44.818600000000004</c:v>
                </c:pt>
                <c:pt idx="16033">
                  <c:v>44.818600000000004</c:v>
                </c:pt>
                <c:pt idx="16034">
                  <c:v>44.818600000000004</c:v>
                </c:pt>
                <c:pt idx="16035">
                  <c:v>44.818600000000004</c:v>
                </c:pt>
                <c:pt idx="16036">
                  <c:v>44.830300000000001</c:v>
                </c:pt>
                <c:pt idx="16037">
                  <c:v>44.830300000000001</c:v>
                </c:pt>
                <c:pt idx="16038">
                  <c:v>44.830300000000001</c:v>
                </c:pt>
                <c:pt idx="16039">
                  <c:v>44.830300000000001</c:v>
                </c:pt>
                <c:pt idx="16040">
                  <c:v>44.830300000000001</c:v>
                </c:pt>
                <c:pt idx="16041">
                  <c:v>44.842200000000012</c:v>
                </c:pt>
                <c:pt idx="16042">
                  <c:v>44.842200000000012</c:v>
                </c:pt>
                <c:pt idx="16043">
                  <c:v>44.842200000000012</c:v>
                </c:pt>
                <c:pt idx="16044">
                  <c:v>44.842200000000012</c:v>
                </c:pt>
                <c:pt idx="16045">
                  <c:v>44.842200000000012</c:v>
                </c:pt>
                <c:pt idx="16046">
                  <c:v>44.853099999999998</c:v>
                </c:pt>
                <c:pt idx="16047">
                  <c:v>44.853099999999998</c:v>
                </c:pt>
                <c:pt idx="16048">
                  <c:v>44.853099999999998</c:v>
                </c:pt>
                <c:pt idx="16049">
                  <c:v>44.853099999999998</c:v>
                </c:pt>
                <c:pt idx="16050">
                  <c:v>44.864400000000003</c:v>
                </c:pt>
                <c:pt idx="16051">
                  <c:v>44.864400000000003</c:v>
                </c:pt>
                <c:pt idx="16052">
                  <c:v>44.864400000000003</c:v>
                </c:pt>
                <c:pt idx="16053">
                  <c:v>44.864400000000003</c:v>
                </c:pt>
                <c:pt idx="16054">
                  <c:v>44.864400000000003</c:v>
                </c:pt>
                <c:pt idx="16055">
                  <c:v>44.864400000000003</c:v>
                </c:pt>
                <c:pt idx="16056">
                  <c:v>44.864400000000003</c:v>
                </c:pt>
                <c:pt idx="16057">
                  <c:v>44.864400000000003</c:v>
                </c:pt>
                <c:pt idx="16058">
                  <c:v>44.864400000000003</c:v>
                </c:pt>
                <c:pt idx="16059">
                  <c:v>44.864400000000003</c:v>
                </c:pt>
                <c:pt idx="16060">
                  <c:v>44.876199999999997</c:v>
                </c:pt>
                <c:pt idx="16061">
                  <c:v>44.876199999999997</c:v>
                </c:pt>
                <c:pt idx="16062">
                  <c:v>44.876199999999997</c:v>
                </c:pt>
                <c:pt idx="16063">
                  <c:v>44.876199999999997</c:v>
                </c:pt>
                <c:pt idx="16064">
                  <c:v>44.876199999999997</c:v>
                </c:pt>
                <c:pt idx="16065">
                  <c:v>44.8874</c:v>
                </c:pt>
                <c:pt idx="16066">
                  <c:v>44.8874</c:v>
                </c:pt>
                <c:pt idx="16067">
                  <c:v>44.8874</c:v>
                </c:pt>
                <c:pt idx="16068">
                  <c:v>44.8874</c:v>
                </c:pt>
                <c:pt idx="16069">
                  <c:v>44.898600000000002</c:v>
                </c:pt>
                <c:pt idx="16070">
                  <c:v>44.898600000000002</c:v>
                </c:pt>
                <c:pt idx="16071">
                  <c:v>44.898600000000002</c:v>
                </c:pt>
                <c:pt idx="16072">
                  <c:v>44.898600000000002</c:v>
                </c:pt>
                <c:pt idx="16073">
                  <c:v>44.898600000000002</c:v>
                </c:pt>
                <c:pt idx="16074">
                  <c:v>44.908800000000006</c:v>
                </c:pt>
                <c:pt idx="16075">
                  <c:v>44.908800000000006</c:v>
                </c:pt>
                <c:pt idx="16076">
                  <c:v>44.908800000000006</c:v>
                </c:pt>
                <c:pt idx="16077">
                  <c:v>44.908800000000006</c:v>
                </c:pt>
                <c:pt idx="16078">
                  <c:v>44.908800000000006</c:v>
                </c:pt>
                <c:pt idx="16079">
                  <c:v>44.920099999999998</c:v>
                </c:pt>
                <c:pt idx="16080">
                  <c:v>44.920099999999998</c:v>
                </c:pt>
                <c:pt idx="16081">
                  <c:v>44.920099999999998</c:v>
                </c:pt>
                <c:pt idx="16082">
                  <c:v>44.920099999999998</c:v>
                </c:pt>
                <c:pt idx="16083">
                  <c:v>44.930600000000013</c:v>
                </c:pt>
                <c:pt idx="16084">
                  <c:v>44.930600000000013</c:v>
                </c:pt>
                <c:pt idx="16085">
                  <c:v>44.930600000000013</c:v>
                </c:pt>
                <c:pt idx="16086">
                  <c:v>44.930600000000013</c:v>
                </c:pt>
                <c:pt idx="16087">
                  <c:v>44.930600000000013</c:v>
                </c:pt>
                <c:pt idx="16088">
                  <c:v>44.930600000000013</c:v>
                </c:pt>
                <c:pt idx="16089">
                  <c:v>44.930600000000013</c:v>
                </c:pt>
                <c:pt idx="16090">
                  <c:v>44.930600000000013</c:v>
                </c:pt>
                <c:pt idx="16091">
                  <c:v>44.930600000000013</c:v>
                </c:pt>
                <c:pt idx="16092">
                  <c:v>44.930600000000013</c:v>
                </c:pt>
                <c:pt idx="16093">
                  <c:v>44.942100000000003</c:v>
                </c:pt>
                <c:pt idx="16094">
                  <c:v>44.942100000000003</c:v>
                </c:pt>
                <c:pt idx="16095">
                  <c:v>44.942100000000003</c:v>
                </c:pt>
                <c:pt idx="16096">
                  <c:v>44.942100000000003</c:v>
                </c:pt>
                <c:pt idx="16097">
                  <c:v>44.942100000000003</c:v>
                </c:pt>
                <c:pt idx="16098">
                  <c:v>44.953099999999999</c:v>
                </c:pt>
                <c:pt idx="16099">
                  <c:v>44.953099999999999</c:v>
                </c:pt>
                <c:pt idx="16100">
                  <c:v>44.953099999999999</c:v>
                </c:pt>
                <c:pt idx="16101">
                  <c:v>44.953099999999999</c:v>
                </c:pt>
                <c:pt idx="16102">
                  <c:v>44.953099999999999</c:v>
                </c:pt>
                <c:pt idx="16103">
                  <c:v>44.953099999999999</c:v>
                </c:pt>
                <c:pt idx="16104">
                  <c:v>44.953099999999999</c:v>
                </c:pt>
                <c:pt idx="16105">
                  <c:v>44.953099999999999</c:v>
                </c:pt>
                <c:pt idx="16106">
                  <c:v>44.953099999999999</c:v>
                </c:pt>
                <c:pt idx="16107">
                  <c:v>44.9636</c:v>
                </c:pt>
                <c:pt idx="16108">
                  <c:v>44.9636</c:v>
                </c:pt>
                <c:pt idx="16109">
                  <c:v>44.9636</c:v>
                </c:pt>
                <c:pt idx="16110">
                  <c:v>44.9636</c:v>
                </c:pt>
                <c:pt idx="16111">
                  <c:v>44.9636</c:v>
                </c:pt>
                <c:pt idx="16112">
                  <c:v>44.973700000000001</c:v>
                </c:pt>
                <c:pt idx="16113">
                  <c:v>44.973700000000001</c:v>
                </c:pt>
                <c:pt idx="16114">
                  <c:v>44.973700000000001</c:v>
                </c:pt>
                <c:pt idx="16115">
                  <c:v>44.973700000000001</c:v>
                </c:pt>
                <c:pt idx="16116">
                  <c:v>44.973700000000001</c:v>
                </c:pt>
                <c:pt idx="16117">
                  <c:v>44.973700000000001</c:v>
                </c:pt>
                <c:pt idx="16118">
                  <c:v>44.973700000000001</c:v>
                </c:pt>
                <c:pt idx="16119">
                  <c:v>44.973700000000001</c:v>
                </c:pt>
                <c:pt idx="16120">
                  <c:v>44.973700000000001</c:v>
                </c:pt>
                <c:pt idx="16121">
                  <c:v>44.984400000000001</c:v>
                </c:pt>
                <c:pt idx="16122">
                  <c:v>44.984400000000001</c:v>
                </c:pt>
                <c:pt idx="16123">
                  <c:v>44.984400000000001</c:v>
                </c:pt>
                <c:pt idx="16124">
                  <c:v>44.984400000000001</c:v>
                </c:pt>
                <c:pt idx="16125">
                  <c:v>44.984400000000001</c:v>
                </c:pt>
                <c:pt idx="16126">
                  <c:v>44.994700000000002</c:v>
                </c:pt>
                <c:pt idx="16127">
                  <c:v>44.994700000000002</c:v>
                </c:pt>
                <c:pt idx="16128">
                  <c:v>44.994700000000002</c:v>
                </c:pt>
                <c:pt idx="16129">
                  <c:v>44.994700000000002</c:v>
                </c:pt>
                <c:pt idx="16130">
                  <c:v>44.994700000000002</c:v>
                </c:pt>
                <c:pt idx="16131">
                  <c:v>44.994700000000002</c:v>
                </c:pt>
                <c:pt idx="16132">
                  <c:v>44.994700000000002</c:v>
                </c:pt>
                <c:pt idx="16133">
                  <c:v>44.994700000000002</c:v>
                </c:pt>
                <c:pt idx="16134">
                  <c:v>44.994700000000002</c:v>
                </c:pt>
                <c:pt idx="16135">
                  <c:v>45.005899999999997</c:v>
                </c:pt>
                <c:pt idx="16136">
                  <c:v>45.005899999999997</c:v>
                </c:pt>
                <c:pt idx="16137">
                  <c:v>45.005899999999997</c:v>
                </c:pt>
                <c:pt idx="16138">
                  <c:v>45.005899999999997</c:v>
                </c:pt>
                <c:pt idx="16139">
                  <c:v>45.005899999999997</c:v>
                </c:pt>
                <c:pt idx="16140">
                  <c:v>45.016100000000002</c:v>
                </c:pt>
                <c:pt idx="16141">
                  <c:v>45.016100000000002</c:v>
                </c:pt>
                <c:pt idx="16142">
                  <c:v>45.016100000000002</c:v>
                </c:pt>
                <c:pt idx="16143">
                  <c:v>45.016100000000002</c:v>
                </c:pt>
                <c:pt idx="16144">
                  <c:v>45.016100000000002</c:v>
                </c:pt>
                <c:pt idx="16145">
                  <c:v>45.016100000000002</c:v>
                </c:pt>
                <c:pt idx="16146">
                  <c:v>45.016100000000002</c:v>
                </c:pt>
                <c:pt idx="16147">
                  <c:v>45.016100000000002</c:v>
                </c:pt>
                <c:pt idx="16148">
                  <c:v>45.016100000000002</c:v>
                </c:pt>
                <c:pt idx="16149">
                  <c:v>45.016100000000002</c:v>
                </c:pt>
                <c:pt idx="16150">
                  <c:v>45.027500000000003</c:v>
                </c:pt>
                <c:pt idx="16151">
                  <c:v>45.027500000000003</c:v>
                </c:pt>
                <c:pt idx="16152">
                  <c:v>45.027500000000003</c:v>
                </c:pt>
                <c:pt idx="16153">
                  <c:v>45.027500000000003</c:v>
                </c:pt>
                <c:pt idx="16154">
                  <c:v>45.027500000000003</c:v>
                </c:pt>
                <c:pt idx="16155">
                  <c:v>45.027500000000003</c:v>
                </c:pt>
                <c:pt idx="16156">
                  <c:v>45.027500000000003</c:v>
                </c:pt>
                <c:pt idx="16157">
                  <c:v>45.027500000000003</c:v>
                </c:pt>
                <c:pt idx="16158">
                  <c:v>45.027500000000003</c:v>
                </c:pt>
                <c:pt idx="16159">
                  <c:v>45.039200000000001</c:v>
                </c:pt>
                <c:pt idx="16160">
                  <c:v>45.039200000000001</c:v>
                </c:pt>
                <c:pt idx="16161">
                  <c:v>45.039200000000001</c:v>
                </c:pt>
                <c:pt idx="16162">
                  <c:v>45.039200000000001</c:v>
                </c:pt>
                <c:pt idx="16163">
                  <c:v>45.039200000000001</c:v>
                </c:pt>
                <c:pt idx="16164">
                  <c:v>45.049400000000013</c:v>
                </c:pt>
                <c:pt idx="16165">
                  <c:v>45.049400000000013</c:v>
                </c:pt>
                <c:pt idx="16166">
                  <c:v>45.049400000000013</c:v>
                </c:pt>
                <c:pt idx="16167">
                  <c:v>45.049400000000013</c:v>
                </c:pt>
                <c:pt idx="16168">
                  <c:v>45.049400000000013</c:v>
                </c:pt>
                <c:pt idx="16169">
                  <c:v>45.049400000000013</c:v>
                </c:pt>
                <c:pt idx="16170">
                  <c:v>45.049400000000013</c:v>
                </c:pt>
                <c:pt idx="16171">
                  <c:v>45.049400000000013</c:v>
                </c:pt>
                <c:pt idx="16172">
                  <c:v>45.049400000000013</c:v>
                </c:pt>
                <c:pt idx="16173">
                  <c:v>45.0595</c:v>
                </c:pt>
                <c:pt idx="16174">
                  <c:v>45.0595</c:v>
                </c:pt>
                <c:pt idx="16175">
                  <c:v>45.0595</c:v>
                </c:pt>
                <c:pt idx="16176">
                  <c:v>45.0595</c:v>
                </c:pt>
                <c:pt idx="16177">
                  <c:v>45.0595</c:v>
                </c:pt>
                <c:pt idx="16178">
                  <c:v>45.0595</c:v>
                </c:pt>
                <c:pt idx="16179">
                  <c:v>45.0595</c:v>
                </c:pt>
                <c:pt idx="16180">
                  <c:v>45.0595</c:v>
                </c:pt>
                <c:pt idx="16181">
                  <c:v>45.0595</c:v>
                </c:pt>
                <c:pt idx="16182">
                  <c:v>45.0595</c:v>
                </c:pt>
                <c:pt idx="16183">
                  <c:v>45.0595</c:v>
                </c:pt>
                <c:pt idx="16184">
                  <c:v>45.0595</c:v>
                </c:pt>
                <c:pt idx="16185">
                  <c:v>45.0595</c:v>
                </c:pt>
                <c:pt idx="16186">
                  <c:v>45.0595</c:v>
                </c:pt>
                <c:pt idx="16187">
                  <c:v>45.07</c:v>
                </c:pt>
                <c:pt idx="16188">
                  <c:v>45.07</c:v>
                </c:pt>
                <c:pt idx="16189">
                  <c:v>45.07</c:v>
                </c:pt>
                <c:pt idx="16190">
                  <c:v>45.07</c:v>
                </c:pt>
                <c:pt idx="16191">
                  <c:v>45.07</c:v>
                </c:pt>
                <c:pt idx="16192">
                  <c:v>45.07</c:v>
                </c:pt>
                <c:pt idx="16193">
                  <c:v>45.07</c:v>
                </c:pt>
                <c:pt idx="16194">
                  <c:v>45.07</c:v>
                </c:pt>
                <c:pt idx="16195">
                  <c:v>45.07</c:v>
                </c:pt>
                <c:pt idx="16196">
                  <c:v>45.07</c:v>
                </c:pt>
                <c:pt idx="16197">
                  <c:v>45.080599999999997</c:v>
                </c:pt>
                <c:pt idx="16198">
                  <c:v>45.080599999999997</c:v>
                </c:pt>
                <c:pt idx="16199">
                  <c:v>45.080599999999997</c:v>
                </c:pt>
                <c:pt idx="16200">
                  <c:v>45.080599999999997</c:v>
                </c:pt>
                <c:pt idx="16201">
                  <c:v>45.080599999999997</c:v>
                </c:pt>
                <c:pt idx="16202">
                  <c:v>45.080599999999997</c:v>
                </c:pt>
                <c:pt idx="16203">
                  <c:v>45.080599999999997</c:v>
                </c:pt>
                <c:pt idx="16204">
                  <c:v>45.080599999999997</c:v>
                </c:pt>
                <c:pt idx="16205">
                  <c:v>45.080599999999997</c:v>
                </c:pt>
                <c:pt idx="16206">
                  <c:v>45.090699999999998</c:v>
                </c:pt>
                <c:pt idx="16207">
                  <c:v>45.090699999999998</c:v>
                </c:pt>
                <c:pt idx="16208">
                  <c:v>45.090699999999998</c:v>
                </c:pt>
                <c:pt idx="16209">
                  <c:v>45.090699999999998</c:v>
                </c:pt>
                <c:pt idx="16210">
                  <c:v>45.090699999999998</c:v>
                </c:pt>
                <c:pt idx="16211">
                  <c:v>45.090699999999998</c:v>
                </c:pt>
                <c:pt idx="16212">
                  <c:v>45.090699999999998</c:v>
                </c:pt>
                <c:pt idx="16213">
                  <c:v>45.090699999999998</c:v>
                </c:pt>
                <c:pt idx="16214">
                  <c:v>45.090699999999998</c:v>
                </c:pt>
                <c:pt idx="16215">
                  <c:v>45.090699999999998</c:v>
                </c:pt>
                <c:pt idx="16216">
                  <c:v>45.101400000000012</c:v>
                </c:pt>
                <c:pt idx="16217">
                  <c:v>45.101400000000012</c:v>
                </c:pt>
                <c:pt idx="16218">
                  <c:v>45.101400000000012</c:v>
                </c:pt>
                <c:pt idx="16219">
                  <c:v>45.101400000000012</c:v>
                </c:pt>
                <c:pt idx="16220">
                  <c:v>45.101400000000012</c:v>
                </c:pt>
                <c:pt idx="16221">
                  <c:v>45.101400000000012</c:v>
                </c:pt>
                <c:pt idx="16222">
                  <c:v>45.101400000000012</c:v>
                </c:pt>
                <c:pt idx="16223">
                  <c:v>45.101400000000012</c:v>
                </c:pt>
                <c:pt idx="16224">
                  <c:v>45.101400000000012</c:v>
                </c:pt>
                <c:pt idx="16225">
                  <c:v>45.111499999999999</c:v>
                </c:pt>
                <c:pt idx="16226">
                  <c:v>45.111499999999999</c:v>
                </c:pt>
                <c:pt idx="16227">
                  <c:v>45.111499999999999</c:v>
                </c:pt>
                <c:pt idx="16228">
                  <c:v>45.111499999999999</c:v>
                </c:pt>
                <c:pt idx="16229">
                  <c:v>45.111499999999999</c:v>
                </c:pt>
                <c:pt idx="16230">
                  <c:v>45.111499999999999</c:v>
                </c:pt>
                <c:pt idx="16231">
                  <c:v>45.111499999999999</c:v>
                </c:pt>
                <c:pt idx="16232">
                  <c:v>45.111499999999999</c:v>
                </c:pt>
                <c:pt idx="16233">
                  <c:v>45.111499999999999</c:v>
                </c:pt>
                <c:pt idx="16234">
                  <c:v>45.111499999999999</c:v>
                </c:pt>
                <c:pt idx="16235">
                  <c:v>45.111499999999999</c:v>
                </c:pt>
                <c:pt idx="16236">
                  <c:v>45.111499999999999</c:v>
                </c:pt>
                <c:pt idx="16237">
                  <c:v>45.111499999999999</c:v>
                </c:pt>
                <c:pt idx="16238">
                  <c:v>45.111499999999999</c:v>
                </c:pt>
                <c:pt idx="16239">
                  <c:v>45.121899999999997</c:v>
                </c:pt>
                <c:pt idx="16240">
                  <c:v>45.121899999999997</c:v>
                </c:pt>
                <c:pt idx="16241">
                  <c:v>45.121899999999997</c:v>
                </c:pt>
                <c:pt idx="16242">
                  <c:v>45.121899999999997</c:v>
                </c:pt>
                <c:pt idx="16243">
                  <c:v>45.121899999999997</c:v>
                </c:pt>
                <c:pt idx="16244">
                  <c:v>45.121899999999997</c:v>
                </c:pt>
                <c:pt idx="16245">
                  <c:v>45.121899999999997</c:v>
                </c:pt>
                <c:pt idx="16246">
                  <c:v>45.121899999999997</c:v>
                </c:pt>
                <c:pt idx="16247">
                  <c:v>45.121899999999997</c:v>
                </c:pt>
                <c:pt idx="16248">
                  <c:v>45.121899999999997</c:v>
                </c:pt>
                <c:pt idx="16249">
                  <c:v>45.121899999999997</c:v>
                </c:pt>
                <c:pt idx="16250">
                  <c:v>45.121899999999997</c:v>
                </c:pt>
                <c:pt idx="16251">
                  <c:v>45.121899999999997</c:v>
                </c:pt>
                <c:pt idx="16252">
                  <c:v>45.121899999999997</c:v>
                </c:pt>
                <c:pt idx="16253">
                  <c:v>45.121899999999997</c:v>
                </c:pt>
                <c:pt idx="16254">
                  <c:v>45.132100000000001</c:v>
                </c:pt>
                <c:pt idx="16255">
                  <c:v>45.132100000000001</c:v>
                </c:pt>
                <c:pt idx="16256">
                  <c:v>45.132100000000001</c:v>
                </c:pt>
                <c:pt idx="16257">
                  <c:v>45.132100000000001</c:v>
                </c:pt>
                <c:pt idx="16258">
                  <c:v>45.132100000000001</c:v>
                </c:pt>
                <c:pt idx="16259">
                  <c:v>45.132100000000001</c:v>
                </c:pt>
                <c:pt idx="16260">
                  <c:v>45.132100000000001</c:v>
                </c:pt>
                <c:pt idx="16261">
                  <c:v>45.132100000000001</c:v>
                </c:pt>
                <c:pt idx="16262">
                  <c:v>45.132100000000001</c:v>
                </c:pt>
                <c:pt idx="16263">
                  <c:v>45.132100000000001</c:v>
                </c:pt>
                <c:pt idx="16264">
                  <c:v>45.132100000000001</c:v>
                </c:pt>
                <c:pt idx="16265">
                  <c:v>45.132100000000001</c:v>
                </c:pt>
                <c:pt idx="16266">
                  <c:v>45.132100000000001</c:v>
                </c:pt>
                <c:pt idx="16267">
                  <c:v>45.132100000000001</c:v>
                </c:pt>
                <c:pt idx="16268">
                  <c:v>45.142299999999999</c:v>
                </c:pt>
                <c:pt idx="16269">
                  <c:v>45.142299999999999</c:v>
                </c:pt>
                <c:pt idx="16270">
                  <c:v>45.142299999999999</c:v>
                </c:pt>
                <c:pt idx="16271">
                  <c:v>45.142299999999999</c:v>
                </c:pt>
                <c:pt idx="16272">
                  <c:v>45.142299999999999</c:v>
                </c:pt>
                <c:pt idx="16273">
                  <c:v>45.142299999999999</c:v>
                </c:pt>
                <c:pt idx="16274">
                  <c:v>45.142299999999999</c:v>
                </c:pt>
                <c:pt idx="16275">
                  <c:v>45.142299999999999</c:v>
                </c:pt>
                <c:pt idx="16276">
                  <c:v>45.142299999999999</c:v>
                </c:pt>
                <c:pt idx="16277">
                  <c:v>45.142299999999999</c:v>
                </c:pt>
                <c:pt idx="16278">
                  <c:v>45.142299999999999</c:v>
                </c:pt>
                <c:pt idx="16279">
                  <c:v>45.142299999999999</c:v>
                </c:pt>
                <c:pt idx="16280">
                  <c:v>45.142299999999999</c:v>
                </c:pt>
                <c:pt idx="16281">
                  <c:v>45.142299999999999</c:v>
                </c:pt>
                <c:pt idx="16282">
                  <c:v>45.152900000000002</c:v>
                </c:pt>
                <c:pt idx="16283">
                  <c:v>45.152900000000002</c:v>
                </c:pt>
                <c:pt idx="16284">
                  <c:v>45.152900000000002</c:v>
                </c:pt>
                <c:pt idx="16285">
                  <c:v>45.152900000000002</c:v>
                </c:pt>
                <c:pt idx="16286">
                  <c:v>45.152900000000002</c:v>
                </c:pt>
                <c:pt idx="16287">
                  <c:v>45.152900000000002</c:v>
                </c:pt>
                <c:pt idx="16288">
                  <c:v>45.152900000000002</c:v>
                </c:pt>
                <c:pt idx="16289">
                  <c:v>45.152900000000002</c:v>
                </c:pt>
                <c:pt idx="16290">
                  <c:v>45.152900000000002</c:v>
                </c:pt>
                <c:pt idx="16291">
                  <c:v>45.152900000000002</c:v>
                </c:pt>
                <c:pt idx="16292">
                  <c:v>45.152900000000002</c:v>
                </c:pt>
                <c:pt idx="16293">
                  <c:v>45.152900000000002</c:v>
                </c:pt>
                <c:pt idx="16294">
                  <c:v>45.152900000000002</c:v>
                </c:pt>
                <c:pt idx="16295">
                  <c:v>45.152900000000002</c:v>
                </c:pt>
                <c:pt idx="16296">
                  <c:v>45.163000000000011</c:v>
                </c:pt>
                <c:pt idx="16297">
                  <c:v>45.163000000000011</c:v>
                </c:pt>
                <c:pt idx="16298">
                  <c:v>45.163000000000011</c:v>
                </c:pt>
                <c:pt idx="16299">
                  <c:v>45.163000000000011</c:v>
                </c:pt>
                <c:pt idx="16300">
                  <c:v>45.163000000000011</c:v>
                </c:pt>
                <c:pt idx="16301">
                  <c:v>45.163000000000011</c:v>
                </c:pt>
                <c:pt idx="16302">
                  <c:v>45.163000000000011</c:v>
                </c:pt>
                <c:pt idx="16303">
                  <c:v>45.163000000000011</c:v>
                </c:pt>
                <c:pt idx="16304">
                  <c:v>45.163000000000011</c:v>
                </c:pt>
                <c:pt idx="16305">
                  <c:v>45.163000000000011</c:v>
                </c:pt>
                <c:pt idx="16306">
                  <c:v>45.163000000000011</c:v>
                </c:pt>
                <c:pt idx="16307">
                  <c:v>45.163000000000011</c:v>
                </c:pt>
                <c:pt idx="16308">
                  <c:v>45.163000000000011</c:v>
                </c:pt>
                <c:pt idx="16309">
                  <c:v>45.163000000000011</c:v>
                </c:pt>
                <c:pt idx="16310">
                  <c:v>45.163000000000011</c:v>
                </c:pt>
                <c:pt idx="16311">
                  <c:v>45.163000000000011</c:v>
                </c:pt>
                <c:pt idx="16312">
                  <c:v>45.163000000000011</c:v>
                </c:pt>
                <c:pt idx="16313">
                  <c:v>45.163000000000011</c:v>
                </c:pt>
                <c:pt idx="16314">
                  <c:v>45.163000000000011</c:v>
                </c:pt>
                <c:pt idx="16315">
                  <c:v>45.173200000000001</c:v>
                </c:pt>
                <c:pt idx="16316">
                  <c:v>45.173200000000001</c:v>
                </c:pt>
                <c:pt idx="16317">
                  <c:v>45.173200000000001</c:v>
                </c:pt>
                <c:pt idx="16318">
                  <c:v>45.173200000000001</c:v>
                </c:pt>
                <c:pt idx="16319">
                  <c:v>45.173200000000001</c:v>
                </c:pt>
                <c:pt idx="16320">
                  <c:v>45.173200000000001</c:v>
                </c:pt>
                <c:pt idx="16321">
                  <c:v>45.173200000000001</c:v>
                </c:pt>
                <c:pt idx="16322">
                  <c:v>45.173200000000001</c:v>
                </c:pt>
                <c:pt idx="16323">
                  <c:v>45.173200000000001</c:v>
                </c:pt>
                <c:pt idx="16324">
                  <c:v>45.173200000000001</c:v>
                </c:pt>
                <c:pt idx="16325">
                  <c:v>45.173200000000001</c:v>
                </c:pt>
                <c:pt idx="16326">
                  <c:v>45.173200000000001</c:v>
                </c:pt>
                <c:pt idx="16327">
                  <c:v>45.173200000000001</c:v>
                </c:pt>
                <c:pt idx="16328">
                  <c:v>45.173200000000001</c:v>
                </c:pt>
                <c:pt idx="16329">
                  <c:v>45.183900000000001</c:v>
                </c:pt>
                <c:pt idx="16330">
                  <c:v>45.183900000000001</c:v>
                </c:pt>
                <c:pt idx="16331">
                  <c:v>45.183900000000001</c:v>
                </c:pt>
                <c:pt idx="16332">
                  <c:v>45.183900000000001</c:v>
                </c:pt>
                <c:pt idx="16333">
                  <c:v>45.183900000000001</c:v>
                </c:pt>
                <c:pt idx="16334">
                  <c:v>45.183900000000001</c:v>
                </c:pt>
                <c:pt idx="16335">
                  <c:v>45.183900000000001</c:v>
                </c:pt>
                <c:pt idx="16336">
                  <c:v>45.183900000000001</c:v>
                </c:pt>
                <c:pt idx="16337">
                  <c:v>45.183900000000001</c:v>
                </c:pt>
                <c:pt idx="16338">
                  <c:v>45.183900000000001</c:v>
                </c:pt>
                <c:pt idx="16339">
                  <c:v>45.183900000000001</c:v>
                </c:pt>
                <c:pt idx="16340">
                  <c:v>45.183900000000001</c:v>
                </c:pt>
                <c:pt idx="16341">
                  <c:v>45.183900000000001</c:v>
                </c:pt>
                <c:pt idx="16342">
                  <c:v>45.183900000000001</c:v>
                </c:pt>
                <c:pt idx="16343">
                  <c:v>45.183900000000001</c:v>
                </c:pt>
                <c:pt idx="16344">
                  <c:v>45.183900000000001</c:v>
                </c:pt>
                <c:pt idx="16345">
                  <c:v>45.183900000000001</c:v>
                </c:pt>
                <c:pt idx="16346">
                  <c:v>45.183900000000001</c:v>
                </c:pt>
                <c:pt idx="16347">
                  <c:v>45.183900000000001</c:v>
                </c:pt>
                <c:pt idx="16348">
                  <c:v>45.183900000000001</c:v>
                </c:pt>
                <c:pt idx="16349">
                  <c:v>45.183900000000001</c:v>
                </c:pt>
                <c:pt idx="16350">
                  <c:v>45.183900000000001</c:v>
                </c:pt>
                <c:pt idx="16351">
                  <c:v>45.183900000000001</c:v>
                </c:pt>
                <c:pt idx="16352">
                  <c:v>45.183900000000001</c:v>
                </c:pt>
                <c:pt idx="16353">
                  <c:v>45.193899999999999</c:v>
                </c:pt>
                <c:pt idx="16354">
                  <c:v>45.193899999999999</c:v>
                </c:pt>
                <c:pt idx="16355">
                  <c:v>45.193899999999999</c:v>
                </c:pt>
                <c:pt idx="16356">
                  <c:v>45.193899999999999</c:v>
                </c:pt>
                <c:pt idx="16357">
                  <c:v>45.193899999999999</c:v>
                </c:pt>
                <c:pt idx="16358">
                  <c:v>45.193899999999999</c:v>
                </c:pt>
                <c:pt idx="16359">
                  <c:v>45.193899999999999</c:v>
                </c:pt>
                <c:pt idx="16360">
                  <c:v>45.193899999999999</c:v>
                </c:pt>
                <c:pt idx="16361">
                  <c:v>45.193899999999999</c:v>
                </c:pt>
                <c:pt idx="16362">
                  <c:v>45.193899999999999</c:v>
                </c:pt>
                <c:pt idx="16363">
                  <c:v>45.193899999999999</c:v>
                </c:pt>
                <c:pt idx="16364">
                  <c:v>45.193899999999999</c:v>
                </c:pt>
                <c:pt idx="16365">
                  <c:v>45.193899999999999</c:v>
                </c:pt>
                <c:pt idx="16366">
                  <c:v>45.193899999999999</c:v>
                </c:pt>
                <c:pt idx="16367">
                  <c:v>45.193899999999999</c:v>
                </c:pt>
                <c:pt idx="16368">
                  <c:v>45.193899999999999</c:v>
                </c:pt>
                <c:pt idx="16369">
                  <c:v>45.193899999999999</c:v>
                </c:pt>
                <c:pt idx="16370">
                  <c:v>45.193899999999999</c:v>
                </c:pt>
                <c:pt idx="16371">
                  <c:v>45.193899999999999</c:v>
                </c:pt>
                <c:pt idx="16372">
                  <c:v>45.203899999999997</c:v>
                </c:pt>
                <c:pt idx="16373">
                  <c:v>45.203899999999997</c:v>
                </c:pt>
                <c:pt idx="16374">
                  <c:v>45.203899999999997</c:v>
                </c:pt>
                <c:pt idx="16375">
                  <c:v>45.203899999999997</c:v>
                </c:pt>
                <c:pt idx="16376">
                  <c:v>45.203899999999997</c:v>
                </c:pt>
                <c:pt idx="16377">
                  <c:v>45.203899999999997</c:v>
                </c:pt>
                <c:pt idx="16378">
                  <c:v>45.203899999999997</c:v>
                </c:pt>
                <c:pt idx="16379">
                  <c:v>45.203899999999997</c:v>
                </c:pt>
                <c:pt idx="16380">
                  <c:v>45.203899999999997</c:v>
                </c:pt>
                <c:pt idx="16381">
                  <c:v>45.203899999999997</c:v>
                </c:pt>
                <c:pt idx="16382">
                  <c:v>45.203899999999997</c:v>
                </c:pt>
                <c:pt idx="16383">
                  <c:v>45.203899999999997</c:v>
                </c:pt>
                <c:pt idx="16384">
                  <c:v>45.203899999999997</c:v>
                </c:pt>
                <c:pt idx="16385">
                  <c:v>45.203899999999997</c:v>
                </c:pt>
                <c:pt idx="16386">
                  <c:v>45.203899999999997</c:v>
                </c:pt>
                <c:pt idx="16387">
                  <c:v>45.203899999999997</c:v>
                </c:pt>
                <c:pt idx="16388">
                  <c:v>45.203899999999997</c:v>
                </c:pt>
                <c:pt idx="16389">
                  <c:v>45.203899999999997</c:v>
                </c:pt>
                <c:pt idx="16390">
                  <c:v>45.203899999999997</c:v>
                </c:pt>
                <c:pt idx="16391">
                  <c:v>45.203899999999997</c:v>
                </c:pt>
                <c:pt idx="16392">
                  <c:v>45.203899999999997</c:v>
                </c:pt>
                <c:pt idx="16393">
                  <c:v>45.203899999999997</c:v>
                </c:pt>
                <c:pt idx="16394">
                  <c:v>45.203899999999997</c:v>
                </c:pt>
                <c:pt idx="16395">
                  <c:v>45.203899999999997</c:v>
                </c:pt>
                <c:pt idx="16396">
                  <c:v>45.203899999999997</c:v>
                </c:pt>
                <c:pt idx="16397">
                  <c:v>45.203899999999997</c:v>
                </c:pt>
                <c:pt idx="16398">
                  <c:v>45.203899999999997</c:v>
                </c:pt>
                <c:pt idx="16399">
                  <c:v>45.203899999999997</c:v>
                </c:pt>
                <c:pt idx="16400">
                  <c:v>45.213900000000002</c:v>
                </c:pt>
                <c:pt idx="16401">
                  <c:v>45.213900000000002</c:v>
                </c:pt>
                <c:pt idx="16402">
                  <c:v>45.213900000000002</c:v>
                </c:pt>
                <c:pt idx="16403">
                  <c:v>45.213900000000002</c:v>
                </c:pt>
                <c:pt idx="16404">
                  <c:v>45.213900000000002</c:v>
                </c:pt>
                <c:pt idx="16405">
                  <c:v>45.213900000000002</c:v>
                </c:pt>
                <c:pt idx="16406">
                  <c:v>45.213900000000002</c:v>
                </c:pt>
                <c:pt idx="16407">
                  <c:v>45.213900000000002</c:v>
                </c:pt>
                <c:pt idx="16408">
                  <c:v>45.213900000000002</c:v>
                </c:pt>
                <c:pt idx="16409">
                  <c:v>45.213900000000002</c:v>
                </c:pt>
                <c:pt idx="16410">
                  <c:v>45.213900000000002</c:v>
                </c:pt>
                <c:pt idx="16411">
                  <c:v>45.213900000000002</c:v>
                </c:pt>
                <c:pt idx="16412">
                  <c:v>45.213900000000002</c:v>
                </c:pt>
                <c:pt idx="16413">
                  <c:v>45.213900000000002</c:v>
                </c:pt>
                <c:pt idx="16414">
                  <c:v>45.213900000000002</c:v>
                </c:pt>
                <c:pt idx="16415">
                  <c:v>45.213900000000002</c:v>
                </c:pt>
                <c:pt idx="16416">
                  <c:v>45.213900000000002</c:v>
                </c:pt>
                <c:pt idx="16417">
                  <c:v>45.213900000000002</c:v>
                </c:pt>
                <c:pt idx="16418">
                  <c:v>45.213900000000002</c:v>
                </c:pt>
                <c:pt idx="16419">
                  <c:v>45.213900000000002</c:v>
                </c:pt>
                <c:pt idx="16420">
                  <c:v>45.213900000000002</c:v>
                </c:pt>
                <c:pt idx="16421">
                  <c:v>45.213900000000002</c:v>
                </c:pt>
                <c:pt idx="16422">
                  <c:v>45.213900000000002</c:v>
                </c:pt>
                <c:pt idx="16423">
                  <c:v>45.213900000000002</c:v>
                </c:pt>
                <c:pt idx="16424">
                  <c:v>45.224000000000011</c:v>
                </c:pt>
                <c:pt idx="16425">
                  <c:v>45.224000000000011</c:v>
                </c:pt>
                <c:pt idx="16426">
                  <c:v>45.224000000000011</c:v>
                </c:pt>
                <c:pt idx="16427">
                  <c:v>45.224000000000011</c:v>
                </c:pt>
                <c:pt idx="16428">
                  <c:v>45.224000000000011</c:v>
                </c:pt>
                <c:pt idx="16429">
                  <c:v>45.224000000000011</c:v>
                </c:pt>
                <c:pt idx="16430">
                  <c:v>45.224000000000011</c:v>
                </c:pt>
                <c:pt idx="16431">
                  <c:v>45.224000000000011</c:v>
                </c:pt>
                <c:pt idx="16432">
                  <c:v>45.224000000000011</c:v>
                </c:pt>
                <c:pt idx="16433">
                  <c:v>45.224000000000011</c:v>
                </c:pt>
                <c:pt idx="16434">
                  <c:v>45.224000000000011</c:v>
                </c:pt>
                <c:pt idx="16435">
                  <c:v>45.224000000000011</c:v>
                </c:pt>
                <c:pt idx="16436">
                  <c:v>45.224000000000011</c:v>
                </c:pt>
                <c:pt idx="16437">
                  <c:v>45.224000000000011</c:v>
                </c:pt>
                <c:pt idx="16438">
                  <c:v>45.224000000000011</c:v>
                </c:pt>
                <c:pt idx="16439">
                  <c:v>45.224000000000011</c:v>
                </c:pt>
                <c:pt idx="16440">
                  <c:v>45.224000000000011</c:v>
                </c:pt>
                <c:pt idx="16441">
                  <c:v>45.224000000000011</c:v>
                </c:pt>
                <c:pt idx="16442">
                  <c:v>45.224000000000011</c:v>
                </c:pt>
                <c:pt idx="16443">
                  <c:v>45.224000000000011</c:v>
                </c:pt>
                <c:pt idx="16444">
                  <c:v>45.224000000000011</c:v>
                </c:pt>
                <c:pt idx="16445">
                  <c:v>45.224000000000011</c:v>
                </c:pt>
                <c:pt idx="16446">
                  <c:v>45.224000000000011</c:v>
                </c:pt>
                <c:pt idx="16447">
                  <c:v>45.224000000000011</c:v>
                </c:pt>
                <c:pt idx="16448">
                  <c:v>45.224000000000011</c:v>
                </c:pt>
                <c:pt idx="16449">
                  <c:v>45.224000000000011</c:v>
                </c:pt>
                <c:pt idx="16450">
                  <c:v>45.224000000000011</c:v>
                </c:pt>
                <c:pt idx="16451">
                  <c:v>45.224000000000011</c:v>
                </c:pt>
                <c:pt idx="16452">
                  <c:v>45.224000000000011</c:v>
                </c:pt>
                <c:pt idx="16453">
                  <c:v>45.224000000000011</c:v>
                </c:pt>
                <c:pt idx="16454">
                  <c:v>45.224000000000011</c:v>
                </c:pt>
                <c:pt idx="16455">
                  <c:v>45.224000000000011</c:v>
                </c:pt>
                <c:pt idx="16456">
                  <c:v>45.224000000000011</c:v>
                </c:pt>
                <c:pt idx="16457">
                  <c:v>45.224000000000011</c:v>
                </c:pt>
                <c:pt idx="16458">
                  <c:v>45.224000000000011</c:v>
                </c:pt>
                <c:pt idx="16459">
                  <c:v>45.224000000000011</c:v>
                </c:pt>
                <c:pt idx="16460">
                  <c:v>45.224000000000011</c:v>
                </c:pt>
                <c:pt idx="16461">
                  <c:v>45.234099999999998</c:v>
                </c:pt>
                <c:pt idx="16462">
                  <c:v>45.234099999999998</c:v>
                </c:pt>
                <c:pt idx="16463">
                  <c:v>45.234099999999998</c:v>
                </c:pt>
                <c:pt idx="16464">
                  <c:v>45.234099999999998</c:v>
                </c:pt>
                <c:pt idx="16465">
                  <c:v>45.234099999999998</c:v>
                </c:pt>
                <c:pt idx="16466">
                  <c:v>45.234099999999998</c:v>
                </c:pt>
                <c:pt idx="16467">
                  <c:v>45.234099999999998</c:v>
                </c:pt>
                <c:pt idx="16468">
                  <c:v>45.234099999999998</c:v>
                </c:pt>
                <c:pt idx="16469">
                  <c:v>45.234099999999998</c:v>
                </c:pt>
                <c:pt idx="16470">
                  <c:v>45.234099999999998</c:v>
                </c:pt>
                <c:pt idx="16471">
                  <c:v>45.234099999999998</c:v>
                </c:pt>
                <c:pt idx="16472">
                  <c:v>45.234099999999998</c:v>
                </c:pt>
                <c:pt idx="16473">
                  <c:v>45.234099999999998</c:v>
                </c:pt>
                <c:pt idx="16474">
                  <c:v>45.234099999999998</c:v>
                </c:pt>
                <c:pt idx="16475">
                  <c:v>45.234099999999998</c:v>
                </c:pt>
                <c:pt idx="16476">
                  <c:v>45.234099999999998</c:v>
                </c:pt>
                <c:pt idx="16477">
                  <c:v>45.234099999999998</c:v>
                </c:pt>
                <c:pt idx="16478">
                  <c:v>45.234099999999998</c:v>
                </c:pt>
                <c:pt idx="16479">
                  <c:v>45.234099999999998</c:v>
                </c:pt>
                <c:pt idx="16480">
                  <c:v>45.234099999999998</c:v>
                </c:pt>
                <c:pt idx="16481">
                  <c:v>45.234099999999998</c:v>
                </c:pt>
                <c:pt idx="16482">
                  <c:v>45.234099999999998</c:v>
                </c:pt>
                <c:pt idx="16483">
                  <c:v>45.234099999999998</c:v>
                </c:pt>
                <c:pt idx="16484">
                  <c:v>45.234099999999998</c:v>
                </c:pt>
                <c:pt idx="16485">
                  <c:v>45.234099999999998</c:v>
                </c:pt>
                <c:pt idx="16486">
                  <c:v>45.234099999999998</c:v>
                </c:pt>
                <c:pt idx="16487">
                  <c:v>45.234099999999998</c:v>
                </c:pt>
                <c:pt idx="16488">
                  <c:v>45.234099999999998</c:v>
                </c:pt>
                <c:pt idx="16489">
                  <c:v>45.234099999999998</c:v>
                </c:pt>
                <c:pt idx="16490">
                  <c:v>45.244400000000013</c:v>
                </c:pt>
                <c:pt idx="16491">
                  <c:v>45.244400000000013</c:v>
                </c:pt>
                <c:pt idx="16492">
                  <c:v>45.244400000000013</c:v>
                </c:pt>
                <c:pt idx="16493">
                  <c:v>45.244400000000013</c:v>
                </c:pt>
                <c:pt idx="16494">
                  <c:v>45.244400000000013</c:v>
                </c:pt>
                <c:pt idx="16495">
                  <c:v>45.244400000000013</c:v>
                </c:pt>
                <c:pt idx="16496">
                  <c:v>45.244400000000013</c:v>
                </c:pt>
                <c:pt idx="16497">
                  <c:v>45.244400000000013</c:v>
                </c:pt>
                <c:pt idx="16498">
                  <c:v>45.244400000000013</c:v>
                </c:pt>
                <c:pt idx="16499">
                  <c:v>45.244400000000013</c:v>
                </c:pt>
                <c:pt idx="16500">
                  <c:v>45.244400000000013</c:v>
                </c:pt>
                <c:pt idx="16501">
                  <c:v>45.244400000000013</c:v>
                </c:pt>
                <c:pt idx="16502">
                  <c:v>45.244400000000013</c:v>
                </c:pt>
                <c:pt idx="16503">
                  <c:v>45.244400000000013</c:v>
                </c:pt>
                <c:pt idx="16504">
                  <c:v>45.244400000000013</c:v>
                </c:pt>
                <c:pt idx="16505">
                  <c:v>45.244400000000013</c:v>
                </c:pt>
                <c:pt idx="16506">
                  <c:v>45.244400000000013</c:v>
                </c:pt>
                <c:pt idx="16507">
                  <c:v>45.244400000000013</c:v>
                </c:pt>
                <c:pt idx="16508">
                  <c:v>45.244400000000013</c:v>
                </c:pt>
                <c:pt idx="16509">
                  <c:v>45.244400000000013</c:v>
                </c:pt>
                <c:pt idx="16510">
                  <c:v>45.244400000000013</c:v>
                </c:pt>
                <c:pt idx="16511">
                  <c:v>45.244400000000013</c:v>
                </c:pt>
                <c:pt idx="16512">
                  <c:v>45.244400000000013</c:v>
                </c:pt>
                <c:pt idx="16513">
                  <c:v>45.244400000000013</c:v>
                </c:pt>
                <c:pt idx="16514">
                  <c:v>45.244400000000013</c:v>
                </c:pt>
                <c:pt idx="16515">
                  <c:v>45.244400000000013</c:v>
                </c:pt>
                <c:pt idx="16516">
                  <c:v>45.244400000000013</c:v>
                </c:pt>
                <c:pt idx="16517">
                  <c:v>45.244400000000013</c:v>
                </c:pt>
                <c:pt idx="16518">
                  <c:v>45.244400000000013</c:v>
                </c:pt>
                <c:pt idx="16519">
                  <c:v>45.244400000000013</c:v>
                </c:pt>
                <c:pt idx="16520">
                  <c:v>45.244400000000013</c:v>
                </c:pt>
                <c:pt idx="16521">
                  <c:v>45.244400000000013</c:v>
                </c:pt>
                <c:pt idx="16522">
                  <c:v>45.244400000000013</c:v>
                </c:pt>
                <c:pt idx="16523">
                  <c:v>45.244400000000013</c:v>
                </c:pt>
                <c:pt idx="16524">
                  <c:v>45.244400000000013</c:v>
                </c:pt>
                <c:pt idx="16525">
                  <c:v>45.244400000000013</c:v>
                </c:pt>
                <c:pt idx="16526">
                  <c:v>45.244400000000013</c:v>
                </c:pt>
                <c:pt idx="16527">
                  <c:v>45.244400000000013</c:v>
                </c:pt>
                <c:pt idx="16528">
                  <c:v>45.244400000000013</c:v>
                </c:pt>
                <c:pt idx="16529">
                  <c:v>45.244400000000013</c:v>
                </c:pt>
                <c:pt idx="16530">
                  <c:v>45.244400000000013</c:v>
                </c:pt>
                <c:pt idx="16531">
                  <c:v>45.244400000000013</c:v>
                </c:pt>
                <c:pt idx="16532">
                  <c:v>45.254399999999997</c:v>
                </c:pt>
                <c:pt idx="16533">
                  <c:v>45.254399999999997</c:v>
                </c:pt>
                <c:pt idx="16534">
                  <c:v>45.254399999999997</c:v>
                </c:pt>
                <c:pt idx="16535">
                  <c:v>45.254399999999997</c:v>
                </c:pt>
                <c:pt idx="16536">
                  <c:v>45.254399999999997</c:v>
                </c:pt>
                <c:pt idx="16537">
                  <c:v>45.254399999999997</c:v>
                </c:pt>
                <c:pt idx="16538">
                  <c:v>45.254399999999997</c:v>
                </c:pt>
                <c:pt idx="16539">
                  <c:v>45.254399999999997</c:v>
                </c:pt>
                <c:pt idx="16540">
                  <c:v>45.254399999999997</c:v>
                </c:pt>
                <c:pt idx="16541">
                  <c:v>45.254399999999997</c:v>
                </c:pt>
                <c:pt idx="16542">
                  <c:v>45.254399999999997</c:v>
                </c:pt>
                <c:pt idx="16543">
                  <c:v>45.254399999999997</c:v>
                </c:pt>
                <c:pt idx="16544">
                  <c:v>45.254399999999997</c:v>
                </c:pt>
                <c:pt idx="16545">
                  <c:v>45.254399999999997</c:v>
                </c:pt>
                <c:pt idx="16546">
                  <c:v>45.254399999999997</c:v>
                </c:pt>
                <c:pt idx="16547">
                  <c:v>45.254399999999997</c:v>
                </c:pt>
                <c:pt idx="16548">
                  <c:v>45.254399999999997</c:v>
                </c:pt>
                <c:pt idx="16549">
                  <c:v>45.254399999999997</c:v>
                </c:pt>
                <c:pt idx="16550">
                  <c:v>45.254399999999997</c:v>
                </c:pt>
                <c:pt idx="16551">
                  <c:v>45.254399999999997</c:v>
                </c:pt>
                <c:pt idx="16552">
                  <c:v>45.254399999999997</c:v>
                </c:pt>
                <c:pt idx="16553">
                  <c:v>45.254399999999997</c:v>
                </c:pt>
                <c:pt idx="16554">
                  <c:v>45.254399999999997</c:v>
                </c:pt>
                <c:pt idx="16555">
                  <c:v>45.254399999999997</c:v>
                </c:pt>
                <c:pt idx="16556">
                  <c:v>45.254399999999997</c:v>
                </c:pt>
                <c:pt idx="16557">
                  <c:v>45.254399999999997</c:v>
                </c:pt>
                <c:pt idx="16558">
                  <c:v>45.254399999999997</c:v>
                </c:pt>
                <c:pt idx="16559">
                  <c:v>45.254399999999997</c:v>
                </c:pt>
                <c:pt idx="16560">
                  <c:v>45.254399999999997</c:v>
                </c:pt>
                <c:pt idx="16561">
                  <c:v>45.254399999999997</c:v>
                </c:pt>
                <c:pt idx="16562">
                  <c:v>45.254399999999997</c:v>
                </c:pt>
                <c:pt idx="16563">
                  <c:v>45.254399999999997</c:v>
                </c:pt>
                <c:pt idx="16564">
                  <c:v>45.254399999999997</c:v>
                </c:pt>
                <c:pt idx="16565">
                  <c:v>45.264699999999998</c:v>
                </c:pt>
                <c:pt idx="16566">
                  <c:v>45.264699999999998</c:v>
                </c:pt>
                <c:pt idx="16567">
                  <c:v>45.264699999999998</c:v>
                </c:pt>
                <c:pt idx="16568">
                  <c:v>45.264699999999998</c:v>
                </c:pt>
                <c:pt idx="16569">
                  <c:v>45.264699999999998</c:v>
                </c:pt>
                <c:pt idx="16570">
                  <c:v>45.264699999999998</c:v>
                </c:pt>
                <c:pt idx="16571">
                  <c:v>45.264699999999998</c:v>
                </c:pt>
                <c:pt idx="16572">
                  <c:v>45.264699999999998</c:v>
                </c:pt>
                <c:pt idx="16573">
                  <c:v>45.264699999999998</c:v>
                </c:pt>
                <c:pt idx="16574">
                  <c:v>45.264699999999998</c:v>
                </c:pt>
                <c:pt idx="16575">
                  <c:v>45.264699999999998</c:v>
                </c:pt>
                <c:pt idx="16576">
                  <c:v>45.264699999999998</c:v>
                </c:pt>
                <c:pt idx="16577">
                  <c:v>45.264699999999998</c:v>
                </c:pt>
                <c:pt idx="16578">
                  <c:v>45.264699999999998</c:v>
                </c:pt>
                <c:pt idx="16579">
                  <c:v>45.264699999999998</c:v>
                </c:pt>
                <c:pt idx="16580">
                  <c:v>45.264699999999998</c:v>
                </c:pt>
                <c:pt idx="16581">
                  <c:v>45.264699999999998</c:v>
                </c:pt>
                <c:pt idx="16582">
                  <c:v>45.264699999999998</c:v>
                </c:pt>
                <c:pt idx="16583">
                  <c:v>45.264699999999998</c:v>
                </c:pt>
                <c:pt idx="16584">
                  <c:v>45.264699999999998</c:v>
                </c:pt>
                <c:pt idx="16585">
                  <c:v>45.264699999999998</c:v>
                </c:pt>
                <c:pt idx="16586">
                  <c:v>45.264699999999998</c:v>
                </c:pt>
                <c:pt idx="16587">
                  <c:v>45.264699999999998</c:v>
                </c:pt>
                <c:pt idx="16588">
                  <c:v>45.264699999999998</c:v>
                </c:pt>
                <c:pt idx="16589">
                  <c:v>45.264699999999998</c:v>
                </c:pt>
                <c:pt idx="16590">
                  <c:v>45.264699999999998</c:v>
                </c:pt>
                <c:pt idx="16591">
                  <c:v>45.264699999999998</c:v>
                </c:pt>
                <c:pt idx="16592">
                  <c:v>45.264699999999998</c:v>
                </c:pt>
                <c:pt idx="16593">
                  <c:v>45.264699999999998</c:v>
                </c:pt>
                <c:pt idx="16594">
                  <c:v>45.264699999999998</c:v>
                </c:pt>
                <c:pt idx="16595">
                  <c:v>45.264699999999998</c:v>
                </c:pt>
                <c:pt idx="16596">
                  <c:v>45.264699999999998</c:v>
                </c:pt>
                <c:pt idx="16597">
                  <c:v>45.264699999999998</c:v>
                </c:pt>
                <c:pt idx="16598">
                  <c:v>45.264699999999998</c:v>
                </c:pt>
                <c:pt idx="16599">
                  <c:v>45.264699999999998</c:v>
                </c:pt>
                <c:pt idx="16600">
                  <c:v>45.264699999999998</c:v>
                </c:pt>
                <c:pt idx="16601">
                  <c:v>45.264699999999998</c:v>
                </c:pt>
                <c:pt idx="16602">
                  <c:v>45.264699999999998</c:v>
                </c:pt>
                <c:pt idx="16603">
                  <c:v>45.264699999999998</c:v>
                </c:pt>
                <c:pt idx="16604">
                  <c:v>45.264699999999998</c:v>
                </c:pt>
                <c:pt idx="16605">
                  <c:v>45.264699999999998</c:v>
                </c:pt>
                <c:pt idx="16606">
                  <c:v>45.264699999999998</c:v>
                </c:pt>
                <c:pt idx="16607">
                  <c:v>45.264699999999998</c:v>
                </c:pt>
                <c:pt idx="16608">
                  <c:v>45.264699999999998</c:v>
                </c:pt>
                <c:pt idx="16609">
                  <c:v>45.264699999999998</c:v>
                </c:pt>
                <c:pt idx="16610">
                  <c:v>45.264699999999998</c:v>
                </c:pt>
                <c:pt idx="16611">
                  <c:v>45.264699999999998</c:v>
                </c:pt>
                <c:pt idx="16612">
                  <c:v>45.264699999999998</c:v>
                </c:pt>
                <c:pt idx="16613">
                  <c:v>45.264699999999998</c:v>
                </c:pt>
                <c:pt idx="16614">
                  <c:v>45.264699999999998</c:v>
                </c:pt>
                <c:pt idx="16615">
                  <c:v>45.264699999999998</c:v>
                </c:pt>
                <c:pt idx="16616">
                  <c:v>45.264699999999998</c:v>
                </c:pt>
                <c:pt idx="16617">
                  <c:v>45.264699999999998</c:v>
                </c:pt>
                <c:pt idx="16618">
                  <c:v>45.264699999999998</c:v>
                </c:pt>
                <c:pt idx="16619">
                  <c:v>45.264699999999998</c:v>
                </c:pt>
                <c:pt idx="16620">
                  <c:v>45.264699999999998</c:v>
                </c:pt>
                <c:pt idx="16621">
                  <c:v>45.264699999999998</c:v>
                </c:pt>
                <c:pt idx="16622">
                  <c:v>45.264699999999998</c:v>
                </c:pt>
                <c:pt idx="16623">
                  <c:v>45.264699999999998</c:v>
                </c:pt>
                <c:pt idx="16624">
                  <c:v>45.264699999999998</c:v>
                </c:pt>
                <c:pt idx="16625">
                  <c:v>45.264699999999998</c:v>
                </c:pt>
                <c:pt idx="16626">
                  <c:v>45.264699999999998</c:v>
                </c:pt>
                <c:pt idx="16627">
                  <c:v>45.274999999999999</c:v>
                </c:pt>
                <c:pt idx="16628">
                  <c:v>45.274999999999999</c:v>
                </c:pt>
                <c:pt idx="16629">
                  <c:v>45.274999999999999</c:v>
                </c:pt>
                <c:pt idx="16630">
                  <c:v>45.274999999999999</c:v>
                </c:pt>
                <c:pt idx="16631">
                  <c:v>45.274999999999999</c:v>
                </c:pt>
                <c:pt idx="16632">
                  <c:v>45.274999999999999</c:v>
                </c:pt>
                <c:pt idx="16633">
                  <c:v>45.274999999999999</c:v>
                </c:pt>
                <c:pt idx="16634">
                  <c:v>45.274999999999999</c:v>
                </c:pt>
                <c:pt idx="16635">
                  <c:v>45.274999999999999</c:v>
                </c:pt>
                <c:pt idx="16636">
                  <c:v>45.274999999999999</c:v>
                </c:pt>
                <c:pt idx="16637">
                  <c:v>45.274999999999999</c:v>
                </c:pt>
                <c:pt idx="16638">
                  <c:v>45.274999999999999</c:v>
                </c:pt>
                <c:pt idx="16639">
                  <c:v>45.274999999999999</c:v>
                </c:pt>
                <c:pt idx="16640">
                  <c:v>45.274999999999999</c:v>
                </c:pt>
                <c:pt idx="16641">
                  <c:v>45.274999999999999</c:v>
                </c:pt>
                <c:pt idx="16642">
                  <c:v>45.274999999999999</c:v>
                </c:pt>
                <c:pt idx="16643">
                  <c:v>45.274999999999999</c:v>
                </c:pt>
                <c:pt idx="16644">
                  <c:v>45.274999999999999</c:v>
                </c:pt>
                <c:pt idx="16645">
                  <c:v>45.274999999999999</c:v>
                </c:pt>
                <c:pt idx="16646">
                  <c:v>45.274999999999999</c:v>
                </c:pt>
                <c:pt idx="16647">
                  <c:v>45.274999999999999</c:v>
                </c:pt>
                <c:pt idx="16648">
                  <c:v>45.274999999999999</c:v>
                </c:pt>
                <c:pt idx="16649">
                  <c:v>45.274999999999999</c:v>
                </c:pt>
                <c:pt idx="16650">
                  <c:v>45.274999999999999</c:v>
                </c:pt>
                <c:pt idx="16651">
                  <c:v>45.274999999999999</c:v>
                </c:pt>
                <c:pt idx="16652">
                  <c:v>45.274999999999999</c:v>
                </c:pt>
                <c:pt idx="16653">
                  <c:v>45.274999999999999</c:v>
                </c:pt>
                <c:pt idx="16654">
                  <c:v>45.274999999999999</c:v>
                </c:pt>
                <c:pt idx="16655">
                  <c:v>45.274999999999999</c:v>
                </c:pt>
                <c:pt idx="16656">
                  <c:v>45.274999999999999</c:v>
                </c:pt>
                <c:pt idx="16657">
                  <c:v>45.274999999999999</c:v>
                </c:pt>
                <c:pt idx="16658">
                  <c:v>45.274999999999999</c:v>
                </c:pt>
                <c:pt idx="16659">
                  <c:v>45.274999999999999</c:v>
                </c:pt>
                <c:pt idx="16660">
                  <c:v>45.274999999999999</c:v>
                </c:pt>
                <c:pt idx="16661">
                  <c:v>45.274999999999999</c:v>
                </c:pt>
                <c:pt idx="16662">
                  <c:v>45.274999999999999</c:v>
                </c:pt>
                <c:pt idx="16663">
                  <c:v>45.274999999999999</c:v>
                </c:pt>
                <c:pt idx="16664">
                  <c:v>45.274999999999999</c:v>
                </c:pt>
                <c:pt idx="16665">
                  <c:v>45.274999999999999</c:v>
                </c:pt>
                <c:pt idx="16666">
                  <c:v>45.274999999999999</c:v>
                </c:pt>
                <c:pt idx="16667">
                  <c:v>45.274999999999999</c:v>
                </c:pt>
                <c:pt idx="16668">
                  <c:v>45.274999999999999</c:v>
                </c:pt>
                <c:pt idx="16669">
                  <c:v>45.274999999999999</c:v>
                </c:pt>
                <c:pt idx="16670">
                  <c:v>45.274999999999999</c:v>
                </c:pt>
                <c:pt idx="16671">
                  <c:v>45.274999999999999</c:v>
                </c:pt>
                <c:pt idx="16672">
                  <c:v>45.274999999999999</c:v>
                </c:pt>
                <c:pt idx="16673">
                  <c:v>45.274999999999999</c:v>
                </c:pt>
                <c:pt idx="16674">
                  <c:v>45.274999999999999</c:v>
                </c:pt>
                <c:pt idx="16675">
                  <c:v>45.274999999999999</c:v>
                </c:pt>
                <c:pt idx="16676">
                  <c:v>45.274999999999999</c:v>
                </c:pt>
                <c:pt idx="16677">
                  <c:v>45.274999999999999</c:v>
                </c:pt>
                <c:pt idx="16678">
                  <c:v>45.274999999999999</c:v>
                </c:pt>
                <c:pt idx="16679">
                  <c:v>45.274999999999999</c:v>
                </c:pt>
                <c:pt idx="16680">
                  <c:v>45.274999999999999</c:v>
                </c:pt>
                <c:pt idx="16681">
                  <c:v>45.274999999999999</c:v>
                </c:pt>
                <c:pt idx="16682">
                  <c:v>45.274999999999999</c:v>
                </c:pt>
                <c:pt idx="16683">
                  <c:v>45.274999999999999</c:v>
                </c:pt>
                <c:pt idx="16684">
                  <c:v>45.285499999999999</c:v>
                </c:pt>
                <c:pt idx="16685">
                  <c:v>45.285499999999999</c:v>
                </c:pt>
                <c:pt idx="16686">
                  <c:v>45.285499999999999</c:v>
                </c:pt>
                <c:pt idx="16687">
                  <c:v>45.285499999999999</c:v>
                </c:pt>
                <c:pt idx="16688">
                  <c:v>45.285499999999999</c:v>
                </c:pt>
                <c:pt idx="16689">
                  <c:v>45.285499999999999</c:v>
                </c:pt>
                <c:pt idx="16690">
                  <c:v>45.285499999999999</c:v>
                </c:pt>
                <c:pt idx="16691">
                  <c:v>45.285499999999999</c:v>
                </c:pt>
                <c:pt idx="16692">
                  <c:v>45.285499999999999</c:v>
                </c:pt>
                <c:pt idx="16693">
                  <c:v>45.285499999999999</c:v>
                </c:pt>
                <c:pt idx="16694">
                  <c:v>45.285499999999999</c:v>
                </c:pt>
                <c:pt idx="16695">
                  <c:v>45.285499999999999</c:v>
                </c:pt>
                <c:pt idx="16696">
                  <c:v>45.285499999999999</c:v>
                </c:pt>
                <c:pt idx="16697">
                  <c:v>45.285499999999999</c:v>
                </c:pt>
                <c:pt idx="16698">
                  <c:v>45.285499999999999</c:v>
                </c:pt>
                <c:pt idx="16699">
                  <c:v>45.285499999999999</c:v>
                </c:pt>
                <c:pt idx="16700">
                  <c:v>45.285499999999999</c:v>
                </c:pt>
                <c:pt idx="16701">
                  <c:v>45.285499999999999</c:v>
                </c:pt>
                <c:pt idx="16702">
                  <c:v>45.285499999999999</c:v>
                </c:pt>
                <c:pt idx="16703">
                  <c:v>45.285499999999999</c:v>
                </c:pt>
                <c:pt idx="16704">
                  <c:v>45.285499999999999</c:v>
                </c:pt>
                <c:pt idx="16705">
                  <c:v>45.285499999999999</c:v>
                </c:pt>
                <c:pt idx="16706">
                  <c:v>45.285499999999999</c:v>
                </c:pt>
                <c:pt idx="16707">
                  <c:v>45.285499999999999</c:v>
                </c:pt>
                <c:pt idx="16708">
                  <c:v>45.285499999999999</c:v>
                </c:pt>
                <c:pt idx="16709">
                  <c:v>45.285499999999999</c:v>
                </c:pt>
                <c:pt idx="16710">
                  <c:v>45.285499999999999</c:v>
                </c:pt>
                <c:pt idx="16711">
                  <c:v>45.285499999999999</c:v>
                </c:pt>
                <c:pt idx="16712">
                  <c:v>45.285499999999999</c:v>
                </c:pt>
                <c:pt idx="16713">
                  <c:v>45.285499999999999</c:v>
                </c:pt>
                <c:pt idx="16714">
                  <c:v>45.285499999999999</c:v>
                </c:pt>
                <c:pt idx="16715">
                  <c:v>45.285499999999999</c:v>
                </c:pt>
                <c:pt idx="16716">
                  <c:v>45.285499999999999</c:v>
                </c:pt>
                <c:pt idx="16717">
                  <c:v>45.285499999999999</c:v>
                </c:pt>
                <c:pt idx="16718">
                  <c:v>45.285499999999999</c:v>
                </c:pt>
                <c:pt idx="16719">
                  <c:v>45.285499999999999</c:v>
                </c:pt>
                <c:pt idx="16720">
                  <c:v>45.285499999999999</c:v>
                </c:pt>
                <c:pt idx="16721">
                  <c:v>45.285499999999999</c:v>
                </c:pt>
                <c:pt idx="16722">
                  <c:v>45.285499999999999</c:v>
                </c:pt>
                <c:pt idx="16723">
                  <c:v>45.285499999999999</c:v>
                </c:pt>
                <c:pt idx="16724">
                  <c:v>45.285499999999999</c:v>
                </c:pt>
                <c:pt idx="16725">
                  <c:v>45.285499999999999</c:v>
                </c:pt>
                <c:pt idx="16726">
                  <c:v>45.285499999999999</c:v>
                </c:pt>
                <c:pt idx="16727">
                  <c:v>45.285499999999999</c:v>
                </c:pt>
                <c:pt idx="16728">
                  <c:v>45.285499999999999</c:v>
                </c:pt>
                <c:pt idx="16729">
                  <c:v>45.285499999999999</c:v>
                </c:pt>
                <c:pt idx="16730">
                  <c:v>45.285499999999999</c:v>
                </c:pt>
                <c:pt idx="16731">
                  <c:v>45.285499999999999</c:v>
                </c:pt>
                <c:pt idx="16732">
                  <c:v>45.285499999999999</c:v>
                </c:pt>
                <c:pt idx="16733">
                  <c:v>45.285499999999999</c:v>
                </c:pt>
                <c:pt idx="16734">
                  <c:v>45.285499999999999</c:v>
                </c:pt>
                <c:pt idx="16735">
                  <c:v>45.285499999999999</c:v>
                </c:pt>
                <c:pt idx="16736">
                  <c:v>45.295499999999997</c:v>
                </c:pt>
                <c:pt idx="16737">
                  <c:v>45.295499999999997</c:v>
                </c:pt>
                <c:pt idx="16738">
                  <c:v>45.295499999999997</c:v>
                </c:pt>
                <c:pt idx="16739">
                  <c:v>45.295499999999997</c:v>
                </c:pt>
                <c:pt idx="16740">
                  <c:v>45.295499999999997</c:v>
                </c:pt>
                <c:pt idx="16741">
                  <c:v>45.295499999999997</c:v>
                </c:pt>
                <c:pt idx="16742">
                  <c:v>45.295499999999997</c:v>
                </c:pt>
                <c:pt idx="16743">
                  <c:v>45.295499999999997</c:v>
                </c:pt>
                <c:pt idx="16744">
                  <c:v>45.295499999999997</c:v>
                </c:pt>
                <c:pt idx="16745">
                  <c:v>45.295499999999997</c:v>
                </c:pt>
                <c:pt idx="16746">
                  <c:v>45.295499999999997</c:v>
                </c:pt>
                <c:pt idx="16747">
                  <c:v>45.295499999999997</c:v>
                </c:pt>
                <c:pt idx="16748">
                  <c:v>45.295499999999997</c:v>
                </c:pt>
                <c:pt idx="16749">
                  <c:v>45.295499999999997</c:v>
                </c:pt>
                <c:pt idx="16750">
                  <c:v>45.295499999999997</c:v>
                </c:pt>
                <c:pt idx="16751">
                  <c:v>45.295499999999997</c:v>
                </c:pt>
                <c:pt idx="16752">
                  <c:v>45.295499999999997</c:v>
                </c:pt>
                <c:pt idx="16753">
                  <c:v>45.295499999999997</c:v>
                </c:pt>
                <c:pt idx="16754">
                  <c:v>45.295499999999997</c:v>
                </c:pt>
                <c:pt idx="16755">
                  <c:v>45.295499999999997</c:v>
                </c:pt>
                <c:pt idx="16756">
                  <c:v>45.295499999999997</c:v>
                </c:pt>
                <c:pt idx="16757">
                  <c:v>45.295499999999997</c:v>
                </c:pt>
                <c:pt idx="16758">
                  <c:v>45.295499999999997</c:v>
                </c:pt>
                <c:pt idx="16759">
                  <c:v>45.295499999999997</c:v>
                </c:pt>
                <c:pt idx="16760">
                  <c:v>45.295499999999997</c:v>
                </c:pt>
                <c:pt idx="16761">
                  <c:v>45.295499999999997</c:v>
                </c:pt>
                <c:pt idx="16762">
                  <c:v>45.295499999999997</c:v>
                </c:pt>
                <c:pt idx="16763">
                  <c:v>45.295499999999997</c:v>
                </c:pt>
                <c:pt idx="16764">
                  <c:v>45.295499999999997</c:v>
                </c:pt>
                <c:pt idx="16765">
                  <c:v>45.295499999999997</c:v>
                </c:pt>
                <c:pt idx="16766">
                  <c:v>45.295499999999997</c:v>
                </c:pt>
                <c:pt idx="16767">
                  <c:v>45.295499999999997</c:v>
                </c:pt>
                <c:pt idx="16768">
                  <c:v>45.295499999999997</c:v>
                </c:pt>
                <c:pt idx="16769">
                  <c:v>45.295499999999997</c:v>
                </c:pt>
                <c:pt idx="16770">
                  <c:v>45.295499999999997</c:v>
                </c:pt>
                <c:pt idx="16771">
                  <c:v>45.295499999999997</c:v>
                </c:pt>
                <c:pt idx="16772">
                  <c:v>45.295499999999997</c:v>
                </c:pt>
                <c:pt idx="16773">
                  <c:v>45.295499999999997</c:v>
                </c:pt>
                <c:pt idx="16774">
                  <c:v>45.295499999999997</c:v>
                </c:pt>
                <c:pt idx="16775">
                  <c:v>45.295499999999997</c:v>
                </c:pt>
                <c:pt idx="16776">
                  <c:v>45.295499999999997</c:v>
                </c:pt>
                <c:pt idx="16777">
                  <c:v>45.295499999999997</c:v>
                </c:pt>
                <c:pt idx="16778">
                  <c:v>45.295499999999997</c:v>
                </c:pt>
                <c:pt idx="16779">
                  <c:v>45.295499999999997</c:v>
                </c:pt>
                <c:pt idx="16780">
                  <c:v>45.295499999999997</c:v>
                </c:pt>
                <c:pt idx="16781">
                  <c:v>45.295499999999997</c:v>
                </c:pt>
                <c:pt idx="16782">
                  <c:v>45.295499999999997</c:v>
                </c:pt>
                <c:pt idx="16783">
                  <c:v>45.295499999999997</c:v>
                </c:pt>
                <c:pt idx="16784">
                  <c:v>45.295499999999997</c:v>
                </c:pt>
                <c:pt idx="16785">
                  <c:v>45.295499999999997</c:v>
                </c:pt>
                <c:pt idx="16786">
                  <c:v>45.295499999999997</c:v>
                </c:pt>
                <c:pt idx="16787">
                  <c:v>45.295499999999997</c:v>
                </c:pt>
                <c:pt idx="16788">
                  <c:v>45.295499999999997</c:v>
                </c:pt>
                <c:pt idx="16789">
                  <c:v>45.295499999999997</c:v>
                </c:pt>
                <c:pt idx="16790">
                  <c:v>45.295499999999997</c:v>
                </c:pt>
                <c:pt idx="16791">
                  <c:v>45.295499999999997</c:v>
                </c:pt>
                <c:pt idx="16792">
                  <c:v>45.295499999999997</c:v>
                </c:pt>
                <c:pt idx="16793">
                  <c:v>45.295499999999997</c:v>
                </c:pt>
                <c:pt idx="16794">
                  <c:v>45.295499999999997</c:v>
                </c:pt>
                <c:pt idx="16795">
                  <c:v>45.295499999999997</c:v>
                </c:pt>
                <c:pt idx="16796">
                  <c:v>45.295499999999997</c:v>
                </c:pt>
                <c:pt idx="16797">
                  <c:v>45.295499999999997</c:v>
                </c:pt>
                <c:pt idx="16798">
                  <c:v>45.295499999999997</c:v>
                </c:pt>
                <c:pt idx="16799">
                  <c:v>45.295499999999997</c:v>
                </c:pt>
                <c:pt idx="16800">
                  <c:v>45.295499999999997</c:v>
                </c:pt>
                <c:pt idx="16801">
                  <c:v>45.295499999999997</c:v>
                </c:pt>
                <c:pt idx="16802">
                  <c:v>45.295499999999997</c:v>
                </c:pt>
                <c:pt idx="16803">
                  <c:v>45.295499999999997</c:v>
                </c:pt>
                <c:pt idx="16804">
                  <c:v>45.295499999999997</c:v>
                </c:pt>
                <c:pt idx="16805">
                  <c:v>45.295499999999997</c:v>
                </c:pt>
                <c:pt idx="16806">
                  <c:v>45.295499999999997</c:v>
                </c:pt>
                <c:pt idx="16807">
                  <c:v>45.295499999999997</c:v>
                </c:pt>
                <c:pt idx="16808">
                  <c:v>45.295499999999997</c:v>
                </c:pt>
                <c:pt idx="16809">
                  <c:v>45.295499999999997</c:v>
                </c:pt>
                <c:pt idx="16810">
                  <c:v>45.295499999999997</c:v>
                </c:pt>
                <c:pt idx="16811">
                  <c:v>45.295499999999997</c:v>
                </c:pt>
                <c:pt idx="16812">
                  <c:v>45.295499999999997</c:v>
                </c:pt>
                <c:pt idx="16813">
                  <c:v>45.295499999999997</c:v>
                </c:pt>
                <c:pt idx="16814">
                  <c:v>45.295499999999997</c:v>
                </c:pt>
                <c:pt idx="16815">
                  <c:v>45.295499999999997</c:v>
                </c:pt>
                <c:pt idx="16816">
                  <c:v>45.305799999999998</c:v>
                </c:pt>
                <c:pt idx="16817">
                  <c:v>45.305799999999998</c:v>
                </c:pt>
                <c:pt idx="16818">
                  <c:v>45.305799999999998</c:v>
                </c:pt>
                <c:pt idx="16819">
                  <c:v>45.305799999999998</c:v>
                </c:pt>
                <c:pt idx="16820">
                  <c:v>45.305799999999998</c:v>
                </c:pt>
                <c:pt idx="16821">
                  <c:v>45.305799999999998</c:v>
                </c:pt>
                <c:pt idx="16822">
                  <c:v>45.305799999999998</c:v>
                </c:pt>
                <c:pt idx="16823">
                  <c:v>45.305799999999998</c:v>
                </c:pt>
                <c:pt idx="16824">
                  <c:v>45.305799999999998</c:v>
                </c:pt>
                <c:pt idx="16825">
                  <c:v>45.305799999999998</c:v>
                </c:pt>
                <c:pt idx="16826">
                  <c:v>45.305799999999998</c:v>
                </c:pt>
                <c:pt idx="16827">
                  <c:v>45.305799999999998</c:v>
                </c:pt>
                <c:pt idx="16828">
                  <c:v>45.305799999999998</c:v>
                </c:pt>
                <c:pt idx="16829">
                  <c:v>45.305799999999998</c:v>
                </c:pt>
                <c:pt idx="16830">
                  <c:v>45.305799999999998</c:v>
                </c:pt>
                <c:pt idx="16831">
                  <c:v>45.305799999999998</c:v>
                </c:pt>
                <c:pt idx="16832">
                  <c:v>45.305799999999998</c:v>
                </c:pt>
                <c:pt idx="16833">
                  <c:v>45.305799999999998</c:v>
                </c:pt>
                <c:pt idx="16834">
                  <c:v>45.305799999999998</c:v>
                </c:pt>
                <c:pt idx="16835">
                  <c:v>45.305799999999998</c:v>
                </c:pt>
                <c:pt idx="16836">
                  <c:v>45.305799999999998</c:v>
                </c:pt>
                <c:pt idx="16837">
                  <c:v>45.305799999999998</c:v>
                </c:pt>
                <c:pt idx="16838">
                  <c:v>45.305799999999998</c:v>
                </c:pt>
                <c:pt idx="16839">
                  <c:v>45.305799999999998</c:v>
                </c:pt>
                <c:pt idx="16840">
                  <c:v>45.305799999999998</c:v>
                </c:pt>
                <c:pt idx="16841">
                  <c:v>45.305799999999998</c:v>
                </c:pt>
                <c:pt idx="16842">
                  <c:v>45.305799999999998</c:v>
                </c:pt>
                <c:pt idx="16843">
                  <c:v>45.305799999999998</c:v>
                </c:pt>
                <c:pt idx="16844">
                  <c:v>45.305799999999998</c:v>
                </c:pt>
                <c:pt idx="16845">
                  <c:v>45.305799999999998</c:v>
                </c:pt>
                <c:pt idx="16846">
                  <c:v>45.305799999999998</c:v>
                </c:pt>
                <c:pt idx="16847">
                  <c:v>45.305799999999998</c:v>
                </c:pt>
                <c:pt idx="16848">
                  <c:v>45.305799999999998</c:v>
                </c:pt>
                <c:pt idx="16849">
                  <c:v>45.305799999999998</c:v>
                </c:pt>
                <c:pt idx="16850">
                  <c:v>45.305799999999998</c:v>
                </c:pt>
                <c:pt idx="16851">
                  <c:v>45.305799999999998</c:v>
                </c:pt>
                <c:pt idx="16852">
                  <c:v>45.305799999999998</c:v>
                </c:pt>
                <c:pt idx="16853">
                  <c:v>45.305799999999998</c:v>
                </c:pt>
                <c:pt idx="16854">
                  <c:v>45.305799999999998</c:v>
                </c:pt>
                <c:pt idx="16855">
                  <c:v>45.305799999999998</c:v>
                </c:pt>
                <c:pt idx="16856">
                  <c:v>45.305799999999998</c:v>
                </c:pt>
                <c:pt idx="16857">
                  <c:v>45.305799999999998</c:v>
                </c:pt>
                <c:pt idx="16858">
                  <c:v>45.305799999999998</c:v>
                </c:pt>
                <c:pt idx="16859">
                  <c:v>45.305799999999998</c:v>
                </c:pt>
                <c:pt idx="16860">
                  <c:v>45.305799999999998</c:v>
                </c:pt>
                <c:pt idx="16861">
                  <c:v>45.305799999999998</c:v>
                </c:pt>
                <c:pt idx="16862">
                  <c:v>45.305799999999998</c:v>
                </c:pt>
                <c:pt idx="16863">
                  <c:v>45.305799999999998</c:v>
                </c:pt>
                <c:pt idx="16864">
                  <c:v>45.305799999999998</c:v>
                </c:pt>
                <c:pt idx="16865">
                  <c:v>45.305799999999998</c:v>
                </c:pt>
                <c:pt idx="16866">
                  <c:v>45.305799999999998</c:v>
                </c:pt>
                <c:pt idx="16867">
                  <c:v>45.305799999999998</c:v>
                </c:pt>
                <c:pt idx="16868">
                  <c:v>45.305799999999998</c:v>
                </c:pt>
                <c:pt idx="16869">
                  <c:v>45.305799999999998</c:v>
                </c:pt>
                <c:pt idx="16870">
                  <c:v>45.305799999999998</c:v>
                </c:pt>
                <c:pt idx="16871">
                  <c:v>45.305799999999998</c:v>
                </c:pt>
                <c:pt idx="16872">
                  <c:v>45.305799999999998</c:v>
                </c:pt>
                <c:pt idx="16873">
                  <c:v>45.305799999999998</c:v>
                </c:pt>
                <c:pt idx="16874">
                  <c:v>45.305799999999998</c:v>
                </c:pt>
                <c:pt idx="16875">
                  <c:v>45.305799999999998</c:v>
                </c:pt>
                <c:pt idx="16876">
                  <c:v>45.305799999999998</c:v>
                </c:pt>
                <c:pt idx="16877">
                  <c:v>45.305799999999998</c:v>
                </c:pt>
                <c:pt idx="16878">
                  <c:v>45.305799999999998</c:v>
                </c:pt>
                <c:pt idx="16879">
                  <c:v>45.305799999999998</c:v>
                </c:pt>
                <c:pt idx="16880">
                  <c:v>45.305799999999998</c:v>
                </c:pt>
                <c:pt idx="16881">
                  <c:v>45.305799999999998</c:v>
                </c:pt>
                <c:pt idx="16882">
                  <c:v>45.305799999999998</c:v>
                </c:pt>
                <c:pt idx="16883">
                  <c:v>45.305799999999998</c:v>
                </c:pt>
                <c:pt idx="16884">
                  <c:v>45.305799999999998</c:v>
                </c:pt>
                <c:pt idx="16885">
                  <c:v>45.305799999999998</c:v>
                </c:pt>
                <c:pt idx="16886">
                  <c:v>45.305799999999998</c:v>
                </c:pt>
                <c:pt idx="16887">
                  <c:v>45.305799999999998</c:v>
                </c:pt>
                <c:pt idx="16888">
                  <c:v>45.305799999999998</c:v>
                </c:pt>
                <c:pt idx="16889">
                  <c:v>45.305799999999998</c:v>
                </c:pt>
                <c:pt idx="16890">
                  <c:v>45.305799999999998</c:v>
                </c:pt>
                <c:pt idx="16891">
                  <c:v>45.305799999999998</c:v>
                </c:pt>
                <c:pt idx="16892">
                  <c:v>45.305799999999998</c:v>
                </c:pt>
                <c:pt idx="16893">
                  <c:v>45.305799999999998</c:v>
                </c:pt>
                <c:pt idx="16894">
                  <c:v>45.305799999999998</c:v>
                </c:pt>
                <c:pt idx="16895">
                  <c:v>45.305799999999998</c:v>
                </c:pt>
                <c:pt idx="16896">
                  <c:v>45.305799999999998</c:v>
                </c:pt>
                <c:pt idx="16897">
                  <c:v>45.305799999999998</c:v>
                </c:pt>
                <c:pt idx="16898">
                  <c:v>45.305799999999998</c:v>
                </c:pt>
                <c:pt idx="16899">
                  <c:v>45.305799999999998</c:v>
                </c:pt>
                <c:pt idx="16900">
                  <c:v>45.305799999999998</c:v>
                </c:pt>
                <c:pt idx="16901">
                  <c:v>45.305799999999998</c:v>
                </c:pt>
                <c:pt idx="16902">
                  <c:v>45.305799999999998</c:v>
                </c:pt>
                <c:pt idx="16903">
                  <c:v>45.305799999999998</c:v>
                </c:pt>
                <c:pt idx="16904">
                  <c:v>45.305799999999998</c:v>
                </c:pt>
                <c:pt idx="16905">
                  <c:v>45.305799999999998</c:v>
                </c:pt>
                <c:pt idx="16906">
                  <c:v>45.305799999999998</c:v>
                </c:pt>
                <c:pt idx="16907">
                  <c:v>45.305799999999998</c:v>
                </c:pt>
                <c:pt idx="16908">
                  <c:v>45.305799999999998</c:v>
                </c:pt>
                <c:pt idx="16909">
                  <c:v>45.305799999999998</c:v>
                </c:pt>
                <c:pt idx="16910">
                  <c:v>45.305799999999998</c:v>
                </c:pt>
                <c:pt idx="16911">
                  <c:v>45.305799999999998</c:v>
                </c:pt>
                <c:pt idx="16912">
                  <c:v>45.305799999999998</c:v>
                </c:pt>
                <c:pt idx="16913">
                  <c:v>45.305799999999998</c:v>
                </c:pt>
                <c:pt idx="16914">
                  <c:v>45.305799999999998</c:v>
                </c:pt>
                <c:pt idx="16915">
                  <c:v>45.305799999999998</c:v>
                </c:pt>
                <c:pt idx="16916">
                  <c:v>45.305799999999998</c:v>
                </c:pt>
                <c:pt idx="16917">
                  <c:v>45.305799999999998</c:v>
                </c:pt>
                <c:pt idx="16918">
                  <c:v>45.305799999999998</c:v>
                </c:pt>
                <c:pt idx="16919">
                  <c:v>45.305799999999998</c:v>
                </c:pt>
                <c:pt idx="16920">
                  <c:v>45.305799999999998</c:v>
                </c:pt>
                <c:pt idx="16921">
                  <c:v>45.305799999999998</c:v>
                </c:pt>
                <c:pt idx="16922">
                  <c:v>45.305799999999998</c:v>
                </c:pt>
                <c:pt idx="16923">
                  <c:v>45.305799999999998</c:v>
                </c:pt>
                <c:pt idx="16924">
                  <c:v>45.305799999999998</c:v>
                </c:pt>
                <c:pt idx="16925">
                  <c:v>45.305799999999998</c:v>
                </c:pt>
                <c:pt idx="16926">
                  <c:v>45.305799999999998</c:v>
                </c:pt>
                <c:pt idx="16927">
                  <c:v>45.305799999999998</c:v>
                </c:pt>
                <c:pt idx="16928">
                  <c:v>45.305799999999998</c:v>
                </c:pt>
                <c:pt idx="16929">
                  <c:v>45.305799999999998</c:v>
                </c:pt>
                <c:pt idx="16930">
                  <c:v>45.305799999999998</c:v>
                </c:pt>
                <c:pt idx="16931">
                  <c:v>45.305799999999998</c:v>
                </c:pt>
                <c:pt idx="16932">
                  <c:v>45.305799999999998</c:v>
                </c:pt>
                <c:pt idx="16933">
                  <c:v>45.305799999999998</c:v>
                </c:pt>
                <c:pt idx="16934">
                  <c:v>45.305799999999998</c:v>
                </c:pt>
                <c:pt idx="16935">
                  <c:v>45.315899999999999</c:v>
                </c:pt>
                <c:pt idx="16936">
                  <c:v>45.315899999999999</c:v>
                </c:pt>
                <c:pt idx="16937">
                  <c:v>45.315899999999999</c:v>
                </c:pt>
                <c:pt idx="16938">
                  <c:v>45.315899999999999</c:v>
                </c:pt>
                <c:pt idx="16939">
                  <c:v>45.315899999999999</c:v>
                </c:pt>
                <c:pt idx="16940">
                  <c:v>45.315899999999999</c:v>
                </c:pt>
                <c:pt idx="16941">
                  <c:v>45.315899999999999</c:v>
                </c:pt>
                <c:pt idx="16942">
                  <c:v>45.315899999999999</c:v>
                </c:pt>
                <c:pt idx="16943">
                  <c:v>45.315899999999999</c:v>
                </c:pt>
                <c:pt idx="16944">
                  <c:v>45.315899999999999</c:v>
                </c:pt>
                <c:pt idx="16945">
                  <c:v>45.315899999999999</c:v>
                </c:pt>
                <c:pt idx="16946">
                  <c:v>45.315899999999999</c:v>
                </c:pt>
                <c:pt idx="16947">
                  <c:v>45.315899999999999</c:v>
                </c:pt>
                <c:pt idx="16948">
                  <c:v>45.315899999999999</c:v>
                </c:pt>
                <c:pt idx="16949">
                  <c:v>45.315899999999999</c:v>
                </c:pt>
                <c:pt idx="16950">
                  <c:v>45.315899999999999</c:v>
                </c:pt>
                <c:pt idx="16951">
                  <c:v>45.315899999999999</c:v>
                </c:pt>
                <c:pt idx="16952">
                  <c:v>45.315899999999999</c:v>
                </c:pt>
                <c:pt idx="16953">
                  <c:v>45.315899999999999</c:v>
                </c:pt>
                <c:pt idx="16954">
                  <c:v>45.315899999999999</c:v>
                </c:pt>
                <c:pt idx="16955">
                  <c:v>45.315899999999999</c:v>
                </c:pt>
                <c:pt idx="16956">
                  <c:v>45.315899999999999</c:v>
                </c:pt>
                <c:pt idx="16957">
                  <c:v>45.315899999999999</c:v>
                </c:pt>
                <c:pt idx="16958">
                  <c:v>45.315899999999999</c:v>
                </c:pt>
                <c:pt idx="16959">
                  <c:v>45.315899999999999</c:v>
                </c:pt>
                <c:pt idx="16960">
                  <c:v>45.315899999999999</c:v>
                </c:pt>
                <c:pt idx="16961">
                  <c:v>45.315899999999999</c:v>
                </c:pt>
                <c:pt idx="16962">
                  <c:v>45.315899999999999</c:v>
                </c:pt>
                <c:pt idx="16963">
                  <c:v>45.315899999999999</c:v>
                </c:pt>
                <c:pt idx="16964">
                  <c:v>45.315899999999999</c:v>
                </c:pt>
                <c:pt idx="16965">
                  <c:v>45.315899999999999</c:v>
                </c:pt>
                <c:pt idx="16966">
                  <c:v>45.315899999999999</c:v>
                </c:pt>
                <c:pt idx="16967">
                  <c:v>45.315899999999999</c:v>
                </c:pt>
                <c:pt idx="16968">
                  <c:v>45.315899999999999</c:v>
                </c:pt>
                <c:pt idx="16969">
                  <c:v>45.315899999999999</c:v>
                </c:pt>
                <c:pt idx="16970">
                  <c:v>45.315899999999999</c:v>
                </c:pt>
                <c:pt idx="16971">
                  <c:v>45.315899999999999</c:v>
                </c:pt>
                <c:pt idx="16972">
                  <c:v>45.315899999999999</c:v>
                </c:pt>
                <c:pt idx="16973">
                  <c:v>45.315899999999999</c:v>
                </c:pt>
                <c:pt idx="16974">
                  <c:v>45.315899999999999</c:v>
                </c:pt>
                <c:pt idx="16975">
                  <c:v>45.315899999999999</c:v>
                </c:pt>
                <c:pt idx="16976">
                  <c:v>45.315899999999999</c:v>
                </c:pt>
                <c:pt idx="16977">
                  <c:v>45.315899999999999</c:v>
                </c:pt>
                <c:pt idx="16978">
                  <c:v>45.315899999999999</c:v>
                </c:pt>
                <c:pt idx="16979">
                  <c:v>45.315899999999999</c:v>
                </c:pt>
                <c:pt idx="16980">
                  <c:v>45.315899999999999</c:v>
                </c:pt>
                <c:pt idx="16981">
                  <c:v>45.315899999999999</c:v>
                </c:pt>
                <c:pt idx="16982">
                  <c:v>45.315899999999999</c:v>
                </c:pt>
                <c:pt idx="16983">
                  <c:v>45.315899999999999</c:v>
                </c:pt>
                <c:pt idx="16984">
                  <c:v>45.315899999999999</c:v>
                </c:pt>
                <c:pt idx="16985">
                  <c:v>45.315899999999999</c:v>
                </c:pt>
                <c:pt idx="16986">
                  <c:v>45.315899999999999</c:v>
                </c:pt>
                <c:pt idx="16987">
                  <c:v>45.315899999999999</c:v>
                </c:pt>
                <c:pt idx="16988">
                  <c:v>45.315899999999999</c:v>
                </c:pt>
                <c:pt idx="16989">
                  <c:v>45.315899999999999</c:v>
                </c:pt>
                <c:pt idx="16990">
                  <c:v>45.315899999999999</c:v>
                </c:pt>
                <c:pt idx="16991">
                  <c:v>45.315899999999999</c:v>
                </c:pt>
                <c:pt idx="16992">
                  <c:v>45.315899999999999</c:v>
                </c:pt>
                <c:pt idx="16993">
                  <c:v>45.315899999999999</c:v>
                </c:pt>
                <c:pt idx="16994">
                  <c:v>45.315899999999999</c:v>
                </c:pt>
                <c:pt idx="16995">
                  <c:v>45.315899999999999</c:v>
                </c:pt>
                <c:pt idx="16996">
                  <c:v>45.315899999999999</c:v>
                </c:pt>
                <c:pt idx="16997">
                  <c:v>45.315899999999999</c:v>
                </c:pt>
                <c:pt idx="16998">
                  <c:v>45.315899999999999</c:v>
                </c:pt>
                <c:pt idx="16999">
                  <c:v>45.315899999999999</c:v>
                </c:pt>
                <c:pt idx="17000">
                  <c:v>45.315899999999999</c:v>
                </c:pt>
                <c:pt idx="17001">
                  <c:v>45.315899999999999</c:v>
                </c:pt>
                <c:pt idx="17002">
                  <c:v>45.315899999999999</c:v>
                </c:pt>
                <c:pt idx="17003">
                  <c:v>45.315899999999999</c:v>
                </c:pt>
                <c:pt idx="17004">
                  <c:v>45.315899999999999</c:v>
                </c:pt>
                <c:pt idx="17005">
                  <c:v>45.315899999999999</c:v>
                </c:pt>
                <c:pt idx="17006">
                  <c:v>45.315899999999999</c:v>
                </c:pt>
                <c:pt idx="17007">
                  <c:v>45.315899999999999</c:v>
                </c:pt>
                <c:pt idx="17008">
                  <c:v>45.315899999999999</c:v>
                </c:pt>
                <c:pt idx="17009">
                  <c:v>45.315899999999999</c:v>
                </c:pt>
                <c:pt idx="17010">
                  <c:v>45.315899999999999</c:v>
                </c:pt>
                <c:pt idx="17011">
                  <c:v>45.315899999999999</c:v>
                </c:pt>
                <c:pt idx="17012">
                  <c:v>45.315899999999999</c:v>
                </c:pt>
                <c:pt idx="17013">
                  <c:v>45.315899999999999</c:v>
                </c:pt>
                <c:pt idx="17014">
                  <c:v>45.315899999999999</c:v>
                </c:pt>
                <c:pt idx="17015">
                  <c:v>45.315899999999999</c:v>
                </c:pt>
                <c:pt idx="17016">
                  <c:v>45.315899999999999</c:v>
                </c:pt>
                <c:pt idx="17017">
                  <c:v>45.315899999999999</c:v>
                </c:pt>
                <c:pt idx="17018">
                  <c:v>45.315899999999999</c:v>
                </c:pt>
                <c:pt idx="17019">
                  <c:v>45.315899999999999</c:v>
                </c:pt>
                <c:pt idx="17020">
                  <c:v>45.315899999999999</c:v>
                </c:pt>
                <c:pt idx="17021">
                  <c:v>45.315899999999999</c:v>
                </c:pt>
                <c:pt idx="17022">
                  <c:v>45.315899999999999</c:v>
                </c:pt>
                <c:pt idx="17023">
                  <c:v>45.315899999999999</c:v>
                </c:pt>
                <c:pt idx="17024">
                  <c:v>45.315899999999999</c:v>
                </c:pt>
                <c:pt idx="17025">
                  <c:v>45.315899999999999</c:v>
                </c:pt>
                <c:pt idx="17026">
                  <c:v>45.315899999999999</c:v>
                </c:pt>
                <c:pt idx="17027">
                  <c:v>45.315899999999999</c:v>
                </c:pt>
                <c:pt idx="17028">
                  <c:v>45.315899999999999</c:v>
                </c:pt>
                <c:pt idx="17029">
                  <c:v>45.315899999999999</c:v>
                </c:pt>
                <c:pt idx="17030">
                  <c:v>45.315899999999999</c:v>
                </c:pt>
                <c:pt idx="17031">
                  <c:v>45.315899999999999</c:v>
                </c:pt>
                <c:pt idx="17032">
                  <c:v>45.315899999999999</c:v>
                </c:pt>
                <c:pt idx="17033">
                  <c:v>45.315899999999999</c:v>
                </c:pt>
                <c:pt idx="17034">
                  <c:v>45.315899999999999</c:v>
                </c:pt>
                <c:pt idx="17035">
                  <c:v>45.315899999999999</c:v>
                </c:pt>
                <c:pt idx="17036">
                  <c:v>45.315899999999999</c:v>
                </c:pt>
                <c:pt idx="17037">
                  <c:v>45.315899999999999</c:v>
                </c:pt>
                <c:pt idx="17038">
                  <c:v>45.3262</c:v>
                </c:pt>
                <c:pt idx="17039">
                  <c:v>45.3262</c:v>
                </c:pt>
                <c:pt idx="17040">
                  <c:v>45.3262</c:v>
                </c:pt>
                <c:pt idx="17041">
                  <c:v>45.3262</c:v>
                </c:pt>
                <c:pt idx="17042">
                  <c:v>45.3262</c:v>
                </c:pt>
                <c:pt idx="17043">
                  <c:v>45.3262</c:v>
                </c:pt>
                <c:pt idx="17044">
                  <c:v>45.3262</c:v>
                </c:pt>
                <c:pt idx="17045">
                  <c:v>45.3262</c:v>
                </c:pt>
                <c:pt idx="17046">
                  <c:v>45.3262</c:v>
                </c:pt>
                <c:pt idx="17047">
                  <c:v>45.3262</c:v>
                </c:pt>
                <c:pt idx="17048">
                  <c:v>45.3262</c:v>
                </c:pt>
                <c:pt idx="17049">
                  <c:v>45.3262</c:v>
                </c:pt>
                <c:pt idx="17050">
                  <c:v>45.3262</c:v>
                </c:pt>
                <c:pt idx="17051">
                  <c:v>45.3262</c:v>
                </c:pt>
                <c:pt idx="17052">
                  <c:v>45.3262</c:v>
                </c:pt>
                <c:pt idx="17053">
                  <c:v>45.3262</c:v>
                </c:pt>
                <c:pt idx="17054">
                  <c:v>45.3262</c:v>
                </c:pt>
                <c:pt idx="17055">
                  <c:v>45.3262</c:v>
                </c:pt>
                <c:pt idx="17056">
                  <c:v>45.3262</c:v>
                </c:pt>
                <c:pt idx="17057">
                  <c:v>45.3262</c:v>
                </c:pt>
                <c:pt idx="17058">
                  <c:v>45.3262</c:v>
                </c:pt>
                <c:pt idx="17059">
                  <c:v>45.3262</c:v>
                </c:pt>
                <c:pt idx="17060">
                  <c:v>45.3262</c:v>
                </c:pt>
                <c:pt idx="17061">
                  <c:v>45.3262</c:v>
                </c:pt>
                <c:pt idx="17062">
                  <c:v>45.3262</c:v>
                </c:pt>
                <c:pt idx="17063">
                  <c:v>45.3262</c:v>
                </c:pt>
                <c:pt idx="17064">
                  <c:v>45.3262</c:v>
                </c:pt>
                <c:pt idx="17065">
                  <c:v>45.3262</c:v>
                </c:pt>
                <c:pt idx="17066">
                  <c:v>45.3262</c:v>
                </c:pt>
                <c:pt idx="17067">
                  <c:v>45.3262</c:v>
                </c:pt>
                <c:pt idx="17068">
                  <c:v>45.3262</c:v>
                </c:pt>
                <c:pt idx="17069">
                  <c:v>45.3262</c:v>
                </c:pt>
                <c:pt idx="17070">
                  <c:v>45.3262</c:v>
                </c:pt>
                <c:pt idx="17071">
                  <c:v>45.3262</c:v>
                </c:pt>
                <c:pt idx="17072">
                  <c:v>45.3262</c:v>
                </c:pt>
                <c:pt idx="17073">
                  <c:v>45.3262</c:v>
                </c:pt>
                <c:pt idx="17074">
                  <c:v>45.3262</c:v>
                </c:pt>
                <c:pt idx="17075">
                  <c:v>45.3262</c:v>
                </c:pt>
                <c:pt idx="17076">
                  <c:v>45.3262</c:v>
                </c:pt>
                <c:pt idx="17077">
                  <c:v>45.3262</c:v>
                </c:pt>
                <c:pt idx="17078">
                  <c:v>45.3262</c:v>
                </c:pt>
                <c:pt idx="17079">
                  <c:v>45.3262</c:v>
                </c:pt>
                <c:pt idx="17080">
                  <c:v>45.3262</c:v>
                </c:pt>
                <c:pt idx="17081">
                  <c:v>45.3262</c:v>
                </c:pt>
                <c:pt idx="17082">
                  <c:v>45.3262</c:v>
                </c:pt>
                <c:pt idx="17083">
                  <c:v>45.3262</c:v>
                </c:pt>
                <c:pt idx="17084">
                  <c:v>45.3262</c:v>
                </c:pt>
                <c:pt idx="17085">
                  <c:v>45.3262</c:v>
                </c:pt>
                <c:pt idx="17086">
                  <c:v>45.3262</c:v>
                </c:pt>
                <c:pt idx="17087">
                  <c:v>45.3262</c:v>
                </c:pt>
                <c:pt idx="17088">
                  <c:v>45.3262</c:v>
                </c:pt>
                <c:pt idx="17089">
                  <c:v>45.3262</c:v>
                </c:pt>
                <c:pt idx="17090">
                  <c:v>45.3262</c:v>
                </c:pt>
                <c:pt idx="17091">
                  <c:v>45.3262</c:v>
                </c:pt>
                <c:pt idx="17092">
                  <c:v>45.3262</c:v>
                </c:pt>
                <c:pt idx="17093">
                  <c:v>45.3262</c:v>
                </c:pt>
                <c:pt idx="17094">
                  <c:v>45.3262</c:v>
                </c:pt>
                <c:pt idx="17095">
                  <c:v>45.3262</c:v>
                </c:pt>
                <c:pt idx="17096">
                  <c:v>45.3262</c:v>
                </c:pt>
                <c:pt idx="17097">
                  <c:v>45.3262</c:v>
                </c:pt>
                <c:pt idx="17098">
                  <c:v>45.3262</c:v>
                </c:pt>
                <c:pt idx="17099">
                  <c:v>45.3262</c:v>
                </c:pt>
                <c:pt idx="17100">
                  <c:v>45.3262</c:v>
                </c:pt>
                <c:pt idx="17101">
                  <c:v>45.3262</c:v>
                </c:pt>
                <c:pt idx="17102">
                  <c:v>45.3262</c:v>
                </c:pt>
                <c:pt idx="17103">
                  <c:v>45.3262</c:v>
                </c:pt>
                <c:pt idx="17104">
                  <c:v>45.3262</c:v>
                </c:pt>
                <c:pt idx="17105">
                  <c:v>45.3262</c:v>
                </c:pt>
                <c:pt idx="17106">
                  <c:v>45.3262</c:v>
                </c:pt>
                <c:pt idx="17107">
                  <c:v>45.3262</c:v>
                </c:pt>
                <c:pt idx="17108">
                  <c:v>45.3262</c:v>
                </c:pt>
                <c:pt idx="17109">
                  <c:v>45.3262</c:v>
                </c:pt>
                <c:pt idx="17110">
                  <c:v>45.3262</c:v>
                </c:pt>
                <c:pt idx="17111">
                  <c:v>45.3262</c:v>
                </c:pt>
                <c:pt idx="17112">
                  <c:v>45.3262</c:v>
                </c:pt>
                <c:pt idx="17113">
                  <c:v>45.3262</c:v>
                </c:pt>
                <c:pt idx="17114">
                  <c:v>45.3262</c:v>
                </c:pt>
                <c:pt idx="17115">
                  <c:v>45.3262</c:v>
                </c:pt>
                <c:pt idx="17116">
                  <c:v>45.3262</c:v>
                </c:pt>
                <c:pt idx="17117">
                  <c:v>45.3262</c:v>
                </c:pt>
                <c:pt idx="17118">
                  <c:v>45.3262</c:v>
                </c:pt>
                <c:pt idx="17119">
                  <c:v>45.3262</c:v>
                </c:pt>
                <c:pt idx="17120">
                  <c:v>45.3262</c:v>
                </c:pt>
                <c:pt idx="17121">
                  <c:v>45.3262</c:v>
                </c:pt>
                <c:pt idx="17122">
                  <c:v>45.3262</c:v>
                </c:pt>
                <c:pt idx="17123">
                  <c:v>45.336399999999998</c:v>
                </c:pt>
                <c:pt idx="17124">
                  <c:v>45.336399999999998</c:v>
                </c:pt>
                <c:pt idx="17125">
                  <c:v>45.336399999999998</c:v>
                </c:pt>
                <c:pt idx="17126">
                  <c:v>45.336399999999998</c:v>
                </c:pt>
                <c:pt idx="17127">
                  <c:v>45.336399999999998</c:v>
                </c:pt>
                <c:pt idx="17128">
                  <c:v>45.336399999999998</c:v>
                </c:pt>
                <c:pt idx="17129">
                  <c:v>45.336399999999998</c:v>
                </c:pt>
                <c:pt idx="17130">
                  <c:v>45.336399999999998</c:v>
                </c:pt>
                <c:pt idx="17131">
                  <c:v>45.336399999999998</c:v>
                </c:pt>
                <c:pt idx="17132">
                  <c:v>45.336399999999998</c:v>
                </c:pt>
                <c:pt idx="17133">
                  <c:v>45.336399999999998</c:v>
                </c:pt>
                <c:pt idx="17134">
                  <c:v>45.336399999999998</c:v>
                </c:pt>
                <c:pt idx="17135">
                  <c:v>45.336399999999998</c:v>
                </c:pt>
                <c:pt idx="17136">
                  <c:v>45.336399999999998</c:v>
                </c:pt>
                <c:pt idx="17137">
                  <c:v>45.336399999999998</c:v>
                </c:pt>
                <c:pt idx="17138">
                  <c:v>45.336399999999998</c:v>
                </c:pt>
                <c:pt idx="17139">
                  <c:v>45.336399999999998</c:v>
                </c:pt>
                <c:pt idx="17140">
                  <c:v>45.336399999999998</c:v>
                </c:pt>
                <c:pt idx="17141">
                  <c:v>45.336399999999998</c:v>
                </c:pt>
                <c:pt idx="17142">
                  <c:v>45.336399999999998</c:v>
                </c:pt>
                <c:pt idx="17143">
                  <c:v>45.336399999999998</c:v>
                </c:pt>
                <c:pt idx="17144">
                  <c:v>45.336399999999998</c:v>
                </c:pt>
                <c:pt idx="17145">
                  <c:v>45.336399999999998</c:v>
                </c:pt>
                <c:pt idx="17146">
                  <c:v>45.336399999999998</c:v>
                </c:pt>
                <c:pt idx="17147">
                  <c:v>45.336399999999998</c:v>
                </c:pt>
                <c:pt idx="17148">
                  <c:v>45.336399999999998</c:v>
                </c:pt>
                <c:pt idx="17149">
                  <c:v>45.336399999999998</c:v>
                </c:pt>
                <c:pt idx="17150">
                  <c:v>45.336399999999998</c:v>
                </c:pt>
                <c:pt idx="17151">
                  <c:v>45.336399999999998</c:v>
                </c:pt>
                <c:pt idx="17152">
                  <c:v>45.336399999999998</c:v>
                </c:pt>
                <c:pt idx="17153">
                  <c:v>45.336399999999998</c:v>
                </c:pt>
                <c:pt idx="17154">
                  <c:v>45.336399999999998</c:v>
                </c:pt>
                <c:pt idx="17155">
                  <c:v>45.336399999999998</c:v>
                </c:pt>
                <c:pt idx="17156">
                  <c:v>45.336399999999998</c:v>
                </c:pt>
                <c:pt idx="17157">
                  <c:v>45.336399999999998</c:v>
                </c:pt>
                <c:pt idx="17158">
                  <c:v>45.336399999999998</c:v>
                </c:pt>
                <c:pt idx="17159">
                  <c:v>45.336399999999998</c:v>
                </c:pt>
                <c:pt idx="17160">
                  <c:v>45.336399999999998</c:v>
                </c:pt>
                <c:pt idx="17161">
                  <c:v>45.336399999999998</c:v>
                </c:pt>
                <c:pt idx="17162">
                  <c:v>45.336399999999998</c:v>
                </c:pt>
                <c:pt idx="17163">
                  <c:v>45.336399999999998</c:v>
                </c:pt>
                <c:pt idx="17164">
                  <c:v>45.336399999999998</c:v>
                </c:pt>
                <c:pt idx="17165">
                  <c:v>45.336399999999998</c:v>
                </c:pt>
                <c:pt idx="17166">
                  <c:v>45.336399999999998</c:v>
                </c:pt>
                <c:pt idx="17167">
                  <c:v>45.336399999999998</c:v>
                </c:pt>
                <c:pt idx="17168">
                  <c:v>45.336399999999998</c:v>
                </c:pt>
                <c:pt idx="17169">
                  <c:v>45.336399999999998</c:v>
                </c:pt>
                <c:pt idx="17170">
                  <c:v>45.336399999999998</c:v>
                </c:pt>
                <c:pt idx="17171">
                  <c:v>45.336399999999998</c:v>
                </c:pt>
                <c:pt idx="17172">
                  <c:v>45.336399999999998</c:v>
                </c:pt>
                <c:pt idx="17173">
                  <c:v>45.336399999999998</c:v>
                </c:pt>
                <c:pt idx="17174">
                  <c:v>45.336399999999998</c:v>
                </c:pt>
                <c:pt idx="17175">
                  <c:v>45.336399999999998</c:v>
                </c:pt>
                <c:pt idx="17176">
                  <c:v>45.336399999999998</c:v>
                </c:pt>
                <c:pt idx="17177">
                  <c:v>45.336399999999998</c:v>
                </c:pt>
                <c:pt idx="17178">
                  <c:v>45.336399999999998</c:v>
                </c:pt>
                <c:pt idx="17179">
                  <c:v>45.336399999999998</c:v>
                </c:pt>
                <c:pt idx="17180">
                  <c:v>45.336399999999998</c:v>
                </c:pt>
                <c:pt idx="17181">
                  <c:v>45.336399999999998</c:v>
                </c:pt>
                <c:pt idx="17182">
                  <c:v>45.336399999999998</c:v>
                </c:pt>
                <c:pt idx="17183">
                  <c:v>45.336399999999998</c:v>
                </c:pt>
                <c:pt idx="17184">
                  <c:v>45.336399999999998</c:v>
                </c:pt>
                <c:pt idx="17185">
                  <c:v>45.336399999999998</c:v>
                </c:pt>
                <c:pt idx="17186">
                  <c:v>45.336399999999998</c:v>
                </c:pt>
                <c:pt idx="17187">
                  <c:v>45.336399999999998</c:v>
                </c:pt>
                <c:pt idx="17188">
                  <c:v>45.336399999999998</c:v>
                </c:pt>
                <c:pt idx="17189">
                  <c:v>45.3262</c:v>
                </c:pt>
                <c:pt idx="17190">
                  <c:v>45.3262</c:v>
                </c:pt>
                <c:pt idx="17191">
                  <c:v>45.3262</c:v>
                </c:pt>
                <c:pt idx="17192">
                  <c:v>45.3262</c:v>
                </c:pt>
                <c:pt idx="17193">
                  <c:v>45.3262</c:v>
                </c:pt>
                <c:pt idx="17194">
                  <c:v>45.3125</c:v>
                </c:pt>
                <c:pt idx="17195">
                  <c:v>45.3125</c:v>
                </c:pt>
                <c:pt idx="17196">
                  <c:v>45.3125</c:v>
                </c:pt>
                <c:pt idx="17197">
                  <c:v>45.3125</c:v>
                </c:pt>
                <c:pt idx="17198">
                  <c:v>45.3125</c:v>
                </c:pt>
                <c:pt idx="17199">
                  <c:v>45.283499999999997</c:v>
                </c:pt>
                <c:pt idx="17200">
                  <c:v>45.283499999999997</c:v>
                </c:pt>
                <c:pt idx="17201">
                  <c:v>45.283499999999997</c:v>
                </c:pt>
                <c:pt idx="17202">
                  <c:v>45.283499999999997</c:v>
                </c:pt>
                <c:pt idx="17203">
                  <c:v>45.257100000000001</c:v>
                </c:pt>
                <c:pt idx="17204">
                  <c:v>45.257100000000001</c:v>
                </c:pt>
                <c:pt idx="17205">
                  <c:v>45.257100000000001</c:v>
                </c:pt>
                <c:pt idx="17206">
                  <c:v>45.257100000000001</c:v>
                </c:pt>
                <c:pt idx="17207">
                  <c:v>45.257100000000001</c:v>
                </c:pt>
                <c:pt idx="17208">
                  <c:v>45.244700000000002</c:v>
                </c:pt>
                <c:pt idx="17209">
                  <c:v>45.244700000000002</c:v>
                </c:pt>
                <c:pt idx="17210">
                  <c:v>45.244700000000002</c:v>
                </c:pt>
                <c:pt idx="17211">
                  <c:v>45.244700000000002</c:v>
                </c:pt>
                <c:pt idx="17212">
                  <c:v>45.244700000000002</c:v>
                </c:pt>
                <c:pt idx="17213">
                  <c:v>45.2316</c:v>
                </c:pt>
                <c:pt idx="17214">
                  <c:v>45.2316</c:v>
                </c:pt>
                <c:pt idx="17215">
                  <c:v>45.2316</c:v>
                </c:pt>
                <c:pt idx="17216">
                  <c:v>45.2316</c:v>
                </c:pt>
                <c:pt idx="17217">
                  <c:v>45.208400000000012</c:v>
                </c:pt>
                <c:pt idx="17218">
                  <c:v>45.208400000000012</c:v>
                </c:pt>
                <c:pt idx="17219">
                  <c:v>45.208400000000012</c:v>
                </c:pt>
                <c:pt idx="17220">
                  <c:v>45.208400000000012</c:v>
                </c:pt>
                <c:pt idx="17221">
                  <c:v>45.208400000000012</c:v>
                </c:pt>
                <c:pt idx="17222">
                  <c:v>45.184800000000003</c:v>
                </c:pt>
                <c:pt idx="17223">
                  <c:v>45.184800000000003</c:v>
                </c:pt>
                <c:pt idx="17224">
                  <c:v>45.184800000000003</c:v>
                </c:pt>
                <c:pt idx="17225">
                  <c:v>45.184800000000003</c:v>
                </c:pt>
                <c:pt idx="17226">
                  <c:v>45.184800000000003</c:v>
                </c:pt>
                <c:pt idx="17227">
                  <c:v>45.174100000000003</c:v>
                </c:pt>
                <c:pt idx="17228">
                  <c:v>45.174100000000003</c:v>
                </c:pt>
                <c:pt idx="17229">
                  <c:v>45.174100000000003</c:v>
                </c:pt>
                <c:pt idx="17230">
                  <c:v>45.174100000000003</c:v>
                </c:pt>
                <c:pt idx="17231">
                  <c:v>45.174100000000003</c:v>
                </c:pt>
                <c:pt idx="17232">
                  <c:v>45.152200000000001</c:v>
                </c:pt>
                <c:pt idx="17233">
                  <c:v>45.152200000000001</c:v>
                </c:pt>
                <c:pt idx="17234">
                  <c:v>45.152200000000001</c:v>
                </c:pt>
                <c:pt idx="17235">
                  <c:v>45.152200000000001</c:v>
                </c:pt>
                <c:pt idx="17236">
                  <c:v>45.139899999999997</c:v>
                </c:pt>
                <c:pt idx="17237">
                  <c:v>45.139899999999997</c:v>
                </c:pt>
                <c:pt idx="17238">
                  <c:v>45.139899999999997</c:v>
                </c:pt>
                <c:pt idx="17239">
                  <c:v>45.139899999999997</c:v>
                </c:pt>
                <c:pt idx="17240">
                  <c:v>45.139899999999997</c:v>
                </c:pt>
                <c:pt idx="17241">
                  <c:v>45.127200000000002</c:v>
                </c:pt>
                <c:pt idx="17242">
                  <c:v>45.127200000000002</c:v>
                </c:pt>
                <c:pt idx="17243">
                  <c:v>45.127200000000002</c:v>
                </c:pt>
                <c:pt idx="17244">
                  <c:v>45.127200000000002</c:v>
                </c:pt>
                <c:pt idx="17245">
                  <c:v>45.127200000000002</c:v>
                </c:pt>
                <c:pt idx="17246">
                  <c:v>45.114899999999999</c:v>
                </c:pt>
                <c:pt idx="17247">
                  <c:v>45.114899999999999</c:v>
                </c:pt>
                <c:pt idx="17248">
                  <c:v>45.114899999999999</c:v>
                </c:pt>
                <c:pt idx="17249">
                  <c:v>45.114899999999999</c:v>
                </c:pt>
                <c:pt idx="17250">
                  <c:v>45.104000000000013</c:v>
                </c:pt>
                <c:pt idx="17251">
                  <c:v>45.104000000000013</c:v>
                </c:pt>
                <c:pt idx="17252">
                  <c:v>45.104000000000013</c:v>
                </c:pt>
                <c:pt idx="17253">
                  <c:v>45.104000000000013</c:v>
                </c:pt>
                <c:pt idx="17254">
                  <c:v>45.104000000000013</c:v>
                </c:pt>
                <c:pt idx="17255">
                  <c:v>45.104000000000013</c:v>
                </c:pt>
                <c:pt idx="17256">
                  <c:v>45.104000000000013</c:v>
                </c:pt>
                <c:pt idx="17257">
                  <c:v>45.104000000000013</c:v>
                </c:pt>
                <c:pt idx="17258">
                  <c:v>45.104000000000013</c:v>
                </c:pt>
                <c:pt idx="17259">
                  <c:v>45.104000000000013</c:v>
                </c:pt>
                <c:pt idx="17260">
                  <c:v>45.104000000000013</c:v>
                </c:pt>
                <c:pt idx="17261">
                  <c:v>45.104000000000013</c:v>
                </c:pt>
                <c:pt idx="17262">
                  <c:v>45.104000000000013</c:v>
                </c:pt>
                <c:pt idx="17263">
                  <c:v>45.104000000000013</c:v>
                </c:pt>
                <c:pt idx="17264">
                  <c:v>45.104000000000013</c:v>
                </c:pt>
                <c:pt idx="17265">
                  <c:v>45.115000000000002</c:v>
                </c:pt>
                <c:pt idx="17266">
                  <c:v>45.115000000000002</c:v>
                </c:pt>
                <c:pt idx="17267">
                  <c:v>45.115000000000002</c:v>
                </c:pt>
                <c:pt idx="17268">
                  <c:v>45.115000000000002</c:v>
                </c:pt>
                <c:pt idx="17269">
                  <c:v>45.125400000000013</c:v>
                </c:pt>
                <c:pt idx="17270">
                  <c:v>45.125400000000013</c:v>
                </c:pt>
                <c:pt idx="17271">
                  <c:v>45.125400000000013</c:v>
                </c:pt>
                <c:pt idx="17272">
                  <c:v>45.125400000000013</c:v>
                </c:pt>
                <c:pt idx="17273">
                  <c:v>45.125400000000013</c:v>
                </c:pt>
                <c:pt idx="17274">
                  <c:v>45.135600000000011</c:v>
                </c:pt>
                <c:pt idx="17275">
                  <c:v>45.135600000000011</c:v>
                </c:pt>
                <c:pt idx="17276">
                  <c:v>45.135600000000011</c:v>
                </c:pt>
                <c:pt idx="17277">
                  <c:v>45.135600000000011</c:v>
                </c:pt>
                <c:pt idx="17278">
                  <c:v>45.135600000000011</c:v>
                </c:pt>
                <c:pt idx="17279">
                  <c:v>45.135600000000011</c:v>
                </c:pt>
                <c:pt idx="17280">
                  <c:v>45.135600000000011</c:v>
                </c:pt>
                <c:pt idx="17281">
                  <c:v>45.135600000000011</c:v>
                </c:pt>
                <c:pt idx="17282">
                  <c:v>45.135600000000011</c:v>
                </c:pt>
                <c:pt idx="17283">
                  <c:v>45.146500000000003</c:v>
                </c:pt>
                <c:pt idx="17284">
                  <c:v>45.146500000000003</c:v>
                </c:pt>
                <c:pt idx="17285">
                  <c:v>45.146500000000003</c:v>
                </c:pt>
                <c:pt idx="17286">
                  <c:v>45.146500000000003</c:v>
                </c:pt>
                <c:pt idx="17287">
                  <c:v>45.146500000000003</c:v>
                </c:pt>
                <c:pt idx="17288">
                  <c:v>45.156700000000001</c:v>
                </c:pt>
                <c:pt idx="17289">
                  <c:v>45.156700000000001</c:v>
                </c:pt>
                <c:pt idx="17290">
                  <c:v>45.156700000000001</c:v>
                </c:pt>
                <c:pt idx="17291">
                  <c:v>45.156700000000001</c:v>
                </c:pt>
                <c:pt idx="17292">
                  <c:v>45.156700000000001</c:v>
                </c:pt>
                <c:pt idx="17293">
                  <c:v>45.156700000000001</c:v>
                </c:pt>
                <c:pt idx="17294">
                  <c:v>45.156700000000001</c:v>
                </c:pt>
                <c:pt idx="17295">
                  <c:v>45.156700000000001</c:v>
                </c:pt>
                <c:pt idx="17296">
                  <c:v>45.156700000000001</c:v>
                </c:pt>
                <c:pt idx="17297">
                  <c:v>45.156700000000001</c:v>
                </c:pt>
                <c:pt idx="17298">
                  <c:v>45.167900000000003</c:v>
                </c:pt>
                <c:pt idx="17299">
                  <c:v>45.167900000000003</c:v>
                </c:pt>
                <c:pt idx="17300">
                  <c:v>45.167900000000003</c:v>
                </c:pt>
                <c:pt idx="17301">
                  <c:v>45.167900000000003</c:v>
                </c:pt>
                <c:pt idx="17302">
                  <c:v>45.167900000000003</c:v>
                </c:pt>
                <c:pt idx="17303">
                  <c:v>45.167900000000003</c:v>
                </c:pt>
                <c:pt idx="17304">
                  <c:v>45.167900000000003</c:v>
                </c:pt>
                <c:pt idx="17305">
                  <c:v>45.167900000000003</c:v>
                </c:pt>
                <c:pt idx="17306">
                  <c:v>45.167900000000003</c:v>
                </c:pt>
                <c:pt idx="17307">
                  <c:v>45.1785</c:v>
                </c:pt>
                <c:pt idx="17308">
                  <c:v>45.1785</c:v>
                </c:pt>
                <c:pt idx="17309">
                  <c:v>45.1785</c:v>
                </c:pt>
                <c:pt idx="17310">
                  <c:v>45.1785</c:v>
                </c:pt>
                <c:pt idx="17311">
                  <c:v>45.1785</c:v>
                </c:pt>
                <c:pt idx="17312">
                  <c:v>45.1785</c:v>
                </c:pt>
                <c:pt idx="17313">
                  <c:v>45.1785</c:v>
                </c:pt>
                <c:pt idx="17314">
                  <c:v>45.1785</c:v>
                </c:pt>
                <c:pt idx="17315">
                  <c:v>45.1785</c:v>
                </c:pt>
                <c:pt idx="17316">
                  <c:v>45.1785</c:v>
                </c:pt>
                <c:pt idx="17317">
                  <c:v>45.189400000000013</c:v>
                </c:pt>
                <c:pt idx="17318">
                  <c:v>45.189400000000013</c:v>
                </c:pt>
                <c:pt idx="17319">
                  <c:v>45.189400000000013</c:v>
                </c:pt>
                <c:pt idx="17320">
                  <c:v>45.189400000000013</c:v>
                </c:pt>
                <c:pt idx="17321">
                  <c:v>45.1997</c:v>
                </c:pt>
                <c:pt idx="17322">
                  <c:v>45.1997</c:v>
                </c:pt>
                <c:pt idx="17323">
                  <c:v>45.1997</c:v>
                </c:pt>
                <c:pt idx="17324">
                  <c:v>45.1997</c:v>
                </c:pt>
                <c:pt idx="17325">
                  <c:v>45.1997</c:v>
                </c:pt>
                <c:pt idx="17326">
                  <c:v>45.1997</c:v>
                </c:pt>
                <c:pt idx="17327">
                  <c:v>45.1997</c:v>
                </c:pt>
                <c:pt idx="17328">
                  <c:v>45.1997</c:v>
                </c:pt>
                <c:pt idx="17329">
                  <c:v>45.1997</c:v>
                </c:pt>
                <c:pt idx="17330">
                  <c:v>45.1997</c:v>
                </c:pt>
                <c:pt idx="17331">
                  <c:v>45.210900000000002</c:v>
                </c:pt>
                <c:pt idx="17332">
                  <c:v>45.210900000000002</c:v>
                </c:pt>
                <c:pt idx="17333">
                  <c:v>45.210900000000002</c:v>
                </c:pt>
                <c:pt idx="17334">
                  <c:v>45.210900000000002</c:v>
                </c:pt>
                <c:pt idx="17335">
                  <c:v>45.210900000000002</c:v>
                </c:pt>
                <c:pt idx="17336">
                  <c:v>45.210900000000002</c:v>
                </c:pt>
                <c:pt idx="17337">
                  <c:v>45.210900000000002</c:v>
                </c:pt>
                <c:pt idx="17338">
                  <c:v>45.210900000000002</c:v>
                </c:pt>
                <c:pt idx="17339">
                  <c:v>45.210900000000002</c:v>
                </c:pt>
                <c:pt idx="17340">
                  <c:v>45.210900000000002</c:v>
                </c:pt>
                <c:pt idx="17341">
                  <c:v>45.210900000000002</c:v>
                </c:pt>
                <c:pt idx="17342">
                  <c:v>45.210900000000002</c:v>
                </c:pt>
                <c:pt idx="17343">
                  <c:v>45.210900000000002</c:v>
                </c:pt>
                <c:pt idx="17344">
                  <c:v>45.210900000000002</c:v>
                </c:pt>
                <c:pt idx="17345">
                  <c:v>45.222299999999997</c:v>
                </c:pt>
                <c:pt idx="17346">
                  <c:v>45.222299999999997</c:v>
                </c:pt>
                <c:pt idx="17347">
                  <c:v>45.222299999999997</c:v>
                </c:pt>
                <c:pt idx="17348">
                  <c:v>45.222299999999997</c:v>
                </c:pt>
                <c:pt idx="17349">
                  <c:v>45.222299999999997</c:v>
                </c:pt>
                <c:pt idx="17350">
                  <c:v>45.222299999999997</c:v>
                </c:pt>
                <c:pt idx="17351">
                  <c:v>45.222299999999997</c:v>
                </c:pt>
                <c:pt idx="17352">
                  <c:v>45.222299999999997</c:v>
                </c:pt>
                <c:pt idx="17353">
                  <c:v>45.222299999999997</c:v>
                </c:pt>
                <c:pt idx="17354">
                  <c:v>45.222299999999997</c:v>
                </c:pt>
                <c:pt idx="17355">
                  <c:v>45.222299999999997</c:v>
                </c:pt>
                <c:pt idx="17356">
                  <c:v>45.222299999999997</c:v>
                </c:pt>
                <c:pt idx="17357">
                  <c:v>45.222299999999997</c:v>
                </c:pt>
                <c:pt idx="17358">
                  <c:v>45.222299999999997</c:v>
                </c:pt>
                <c:pt idx="17359">
                  <c:v>45.222299999999997</c:v>
                </c:pt>
                <c:pt idx="17360">
                  <c:v>45.222299999999997</c:v>
                </c:pt>
                <c:pt idx="17361">
                  <c:v>45.222299999999997</c:v>
                </c:pt>
                <c:pt idx="17362">
                  <c:v>45.222299999999997</c:v>
                </c:pt>
                <c:pt idx="17363">
                  <c:v>45.233200000000011</c:v>
                </c:pt>
                <c:pt idx="17364">
                  <c:v>45.233200000000011</c:v>
                </c:pt>
                <c:pt idx="17365">
                  <c:v>45.233200000000011</c:v>
                </c:pt>
                <c:pt idx="17366">
                  <c:v>45.233200000000011</c:v>
                </c:pt>
                <c:pt idx="17367">
                  <c:v>45.233200000000011</c:v>
                </c:pt>
                <c:pt idx="17368">
                  <c:v>45.233200000000011</c:v>
                </c:pt>
                <c:pt idx="17369">
                  <c:v>45.233200000000011</c:v>
                </c:pt>
                <c:pt idx="17370">
                  <c:v>45.233200000000011</c:v>
                </c:pt>
                <c:pt idx="17371">
                  <c:v>45.233200000000011</c:v>
                </c:pt>
                <c:pt idx="17372">
                  <c:v>45.233200000000011</c:v>
                </c:pt>
                <c:pt idx="17373">
                  <c:v>45.233200000000011</c:v>
                </c:pt>
                <c:pt idx="17374">
                  <c:v>45.233200000000011</c:v>
                </c:pt>
                <c:pt idx="17375">
                  <c:v>45.233200000000011</c:v>
                </c:pt>
                <c:pt idx="17376">
                  <c:v>45.233200000000011</c:v>
                </c:pt>
                <c:pt idx="17377">
                  <c:v>45.233200000000011</c:v>
                </c:pt>
                <c:pt idx="17378">
                  <c:v>45.233200000000011</c:v>
                </c:pt>
                <c:pt idx="17379">
                  <c:v>45.233200000000011</c:v>
                </c:pt>
                <c:pt idx="17380">
                  <c:v>45.233200000000011</c:v>
                </c:pt>
                <c:pt idx="17381">
                  <c:v>45.233200000000011</c:v>
                </c:pt>
                <c:pt idx="17382">
                  <c:v>45.243499999999997</c:v>
                </c:pt>
                <c:pt idx="17383">
                  <c:v>45.243499999999997</c:v>
                </c:pt>
                <c:pt idx="17384">
                  <c:v>45.243499999999997</c:v>
                </c:pt>
                <c:pt idx="17385">
                  <c:v>45.243499999999997</c:v>
                </c:pt>
                <c:pt idx="17386">
                  <c:v>45.243499999999997</c:v>
                </c:pt>
                <c:pt idx="17387">
                  <c:v>45.243499999999997</c:v>
                </c:pt>
                <c:pt idx="17388">
                  <c:v>45.243499999999997</c:v>
                </c:pt>
                <c:pt idx="17389">
                  <c:v>45.243499999999997</c:v>
                </c:pt>
                <c:pt idx="17390">
                  <c:v>45.243499999999997</c:v>
                </c:pt>
                <c:pt idx="17391">
                  <c:v>45.243499999999997</c:v>
                </c:pt>
                <c:pt idx="17392">
                  <c:v>45.243499999999997</c:v>
                </c:pt>
                <c:pt idx="17393">
                  <c:v>45.243499999999997</c:v>
                </c:pt>
                <c:pt idx="17394">
                  <c:v>45.243499999999997</c:v>
                </c:pt>
                <c:pt idx="17395">
                  <c:v>45.243499999999997</c:v>
                </c:pt>
                <c:pt idx="17396">
                  <c:v>45.253700000000002</c:v>
                </c:pt>
                <c:pt idx="17397">
                  <c:v>45.253700000000002</c:v>
                </c:pt>
                <c:pt idx="17398">
                  <c:v>45.253700000000002</c:v>
                </c:pt>
                <c:pt idx="17399">
                  <c:v>45.253700000000002</c:v>
                </c:pt>
                <c:pt idx="17400">
                  <c:v>45.253700000000002</c:v>
                </c:pt>
                <c:pt idx="17401">
                  <c:v>45.253700000000002</c:v>
                </c:pt>
                <c:pt idx="17402">
                  <c:v>45.253700000000002</c:v>
                </c:pt>
                <c:pt idx="17403">
                  <c:v>45.253700000000002</c:v>
                </c:pt>
                <c:pt idx="17404">
                  <c:v>45.253700000000002</c:v>
                </c:pt>
                <c:pt idx="17405">
                  <c:v>45.253700000000002</c:v>
                </c:pt>
                <c:pt idx="17406">
                  <c:v>45.253700000000002</c:v>
                </c:pt>
                <c:pt idx="17407">
                  <c:v>45.253700000000002</c:v>
                </c:pt>
                <c:pt idx="17408">
                  <c:v>45.253700000000002</c:v>
                </c:pt>
                <c:pt idx="17409">
                  <c:v>45.253700000000002</c:v>
                </c:pt>
                <c:pt idx="17410">
                  <c:v>45.253700000000002</c:v>
                </c:pt>
                <c:pt idx="17411">
                  <c:v>45.253700000000002</c:v>
                </c:pt>
                <c:pt idx="17412">
                  <c:v>45.253700000000002</c:v>
                </c:pt>
                <c:pt idx="17413">
                  <c:v>45.253700000000002</c:v>
                </c:pt>
                <c:pt idx="17414">
                  <c:v>45.253700000000002</c:v>
                </c:pt>
                <c:pt idx="17415">
                  <c:v>45.253700000000002</c:v>
                </c:pt>
                <c:pt idx="17416">
                  <c:v>45.253700000000002</c:v>
                </c:pt>
                <c:pt idx="17417">
                  <c:v>45.253700000000002</c:v>
                </c:pt>
                <c:pt idx="17418">
                  <c:v>45.253700000000002</c:v>
                </c:pt>
                <c:pt idx="17419">
                  <c:v>45.253700000000002</c:v>
                </c:pt>
                <c:pt idx="17420">
                  <c:v>45.264600000000002</c:v>
                </c:pt>
                <c:pt idx="17421">
                  <c:v>45.264600000000002</c:v>
                </c:pt>
                <c:pt idx="17422">
                  <c:v>45.264600000000002</c:v>
                </c:pt>
                <c:pt idx="17423">
                  <c:v>45.264600000000002</c:v>
                </c:pt>
                <c:pt idx="17424">
                  <c:v>45.264600000000002</c:v>
                </c:pt>
                <c:pt idx="17425">
                  <c:v>45.264600000000002</c:v>
                </c:pt>
                <c:pt idx="17426">
                  <c:v>45.264600000000002</c:v>
                </c:pt>
                <c:pt idx="17427">
                  <c:v>45.264600000000002</c:v>
                </c:pt>
                <c:pt idx="17428">
                  <c:v>45.264600000000002</c:v>
                </c:pt>
                <c:pt idx="17429">
                  <c:v>45.264600000000002</c:v>
                </c:pt>
                <c:pt idx="17430">
                  <c:v>45.264600000000002</c:v>
                </c:pt>
                <c:pt idx="17431">
                  <c:v>45.264600000000002</c:v>
                </c:pt>
                <c:pt idx="17432">
                  <c:v>45.264600000000002</c:v>
                </c:pt>
                <c:pt idx="17433">
                  <c:v>45.264600000000002</c:v>
                </c:pt>
                <c:pt idx="17434">
                  <c:v>45.264600000000002</c:v>
                </c:pt>
                <c:pt idx="17435">
                  <c:v>45.264600000000002</c:v>
                </c:pt>
                <c:pt idx="17436">
                  <c:v>45.264600000000002</c:v>
                </c:pt>
                <c:pt idx="17437">
                  <c:v>45.264600000000002</c:v>
                </c:pt>
                <c:pt idx="17438">
                  <c:v>45.264600000000002</c:v>
                </c:pt>
                <c:pt idx="17439">
                  <c:v>45.264600000000002</c:v>
                </c:pt>
                <c:pt idx="17440">
                  <c:v>45.264600000000002</c:v>
                </c:pt>
                <c:pt idx="17441">
                  <c:v>45.264600000000002</c:v>
                </c:pt>
                <c:pt idx="17442">
                  <c:v>45.264600000000002</c:v>
                </c:pt>
                <c:pt idx="17443">
                  <c:v>45.264600000000002</c:v>
                </c:pt>
                <c:pt idx="17444">
                  <c:v>45.274900000000002</c:v>
                </c:pt>
                <c:pt idx="17445">
                  <c:v>45.274900000000002</c:v>
                </c:pt>
                <c:pt idx="17446">
                  <c:v>45.274900000000002</c:v>
                </c:pt>
                <c:pt idx="17447">
                  <c:v>45.274900000000002</c:v>
                </c:pt>
                <c:pt idx="17448">
                  <c:v>45.274900000000002</c:v>
                </c:pt>
                <c:pt idx="17449">
                  <c:v>45.274900000000002</c:v>
                </c:pt>
                <c:pt idx="17450">
                  <c:v>45.274900000000002</c:v>
                </c:pt>
                <c:pt idx="17451">
                  <c:v>45.274900000000002</c:v>
                </c:pt>
                <c:pt idx="17452">
                  <c:v>45.274900000000002</c:v>
                </c:pt>
                <c:pt idx="17453">
                  <c:v>45.274900000000002</c:v>
                </c:pt>
                <c:pt idx="17454">
                  <c:v>45.274900000000002</c:v>
                </c:pt>
                <c:pt idx="17455">
                  <c:v>45.274900000000002</c:v>
                </c:pt>
                <c:pt idx="17456">
                  <c:v>45.274900000000002</c:v>
                </c:pt>
                <c:pt idx="17457">
                  <c:v>45.274900000000002</c:v>
                </c:pt>
                <c:pt idx="17458">
                  <c:v>45.274900000000002</c:v>
                </c:pt>
                <c:pt idx="17459">
                  <c:v>45.274900000000002</c:v>
                </c:pt>
                <c:pt idx="17460">
                  <c:v>45.274900000000002</c:v>
                </c:pt>
                <c:pt idx="17461">
                  <c:v>45.274900000000002</c:v>
                </c:pt>
                <c:pt idx="17462">
                  <c:v>45.274900000000002</c:v>
                </c:pt>
                <c:pt idx="17463">
                  <c:v>45.274900000000002</c:v>
                </c:pt>
                <c:pt idx="17464">
                  <c:v>45.274900000000002</c:v>
                </c:pt>
                <c:pt idx="17465">
                  <c:v>45.274900000000002</c:v>
                </c:pt>
                <c:pt idx="17466">
                  <c:v>45.274900000000002</c:v>
                </c:pt>
                <c:pt idx="17467">
                  <c:v>45.274900000000002</c:v>
                </c:pt>
                <c:pt idx="17468">
                  <c:v>45.274900000000002</c:v>
                </c:pt>
                <c:pt idx="17469">
                  <c:v>45.274900000000002</c:v>
                </c:pt>
                <c:pt idx="17470">
                  <c:v>45.274900000000002</c:v>
                </c:pt>
                <c:pt idx="17471">
                  <c:v>45.274900000000002</c:v>
                </c:pt>
                <c:pt idx="17472">
                  <c:v>45.249099999999999</c:v>
                </c:pt>
                <c:pt idx="17473">
                  <c:v>45.249099999999999</c:v>
                </c:pt>
                <c:pt idx="17474">
                  <c:v>45.249099999999999</c:v>
                </c:pt>
                <c:pt idx="17475">
                  <c:v>45.249099999999999</c:v>
                </c:pt>
                <c:pt idx="17476">
                  <c:v>45.249099999999999</c:v>
                </c:pt>
                <c:pt idx="17477">
                  <c:v>45.235800000000012</c:v>
                </c:pt>
                <c:pt idx="17478">
                  <c:v>45.235800000000012</c:v>
                </c:pt>
                <c:pt idx="17479">
                  <c:v>45.235800000000012</c:v>
                </c:pt>
                <c:pt idx="17480">
                  <c:v>45.235800000000012</c:v>
                </c:pt>
                <c:pt idx="17481">
                  <c:v>45.235800000000012</c:v>
                </c:pt>
                <c:pt idx="17482">
                  <c:v>45.210299999999997</c:v>
                </c:pt>
                <c:pt idx="17483">
                  <c:v>45.210299999999997</c:v>
                </c:pt>
                <c:pt idx="17484">
                  <c:v>45.210299999999997</c:v>
                </c:pt>
                <c:pt idx="17485">
                  <c:v>45.210299999999997</c:v>
                </c:pt>
                <c:pt idx="17486">
                  <c:v>45.198500000000003</c:v>
                </c:pt>
                <c:pt idx="17487">
                  <c:v>45.198500000000003</c:v>
                </c:pt>
                <c:pt idx="17488">
                  <c:v>45.198500000000003</c:v>
                </c:pt>
                <c:pt idx="17489">
                  <c:v>45.198500000000003</c:v>
                </c:pt>
                <c:pt idx="17490">
                  <c:v>45.198500000000003</c:v>
                </c:pt>
                <c:pt idx="17491">
                  <c:v>45.174600000000012</c:v>
                </c:pt>
                <c:pt idx="17492">
                  <c:v>45.174600000000012</c:v>
                </c:pt>
                <c:pt idx="17493">
                  <c:v>45.174600000000012</c:v>
                </c:pt>
                <c:pt idx="17494">
                  <c:v>45.174600000000012</c:v>
                </c:pt>
                <c:pt idx="17495">
                  <c:v>45.174600000000012</c:v>
                </c:pt>
                <c:pt idx="17496">
                  <c:v>45.164499999999997</c:v>
                </c:pt>
                <c:pt idx="17497">
                  <c:v>45.164499999999997</c:v>
                </c:pt>
                <c:pt idx="17498">
                  <c:v>45.164499999999997</c:v>
                </c:pt>
                <c:pt idx="17499">
                  <c:v>45.164499999999997</c:v>
                </c:pt>
                <c:pt idx="17500">
                  <c:v>45.164499999999997</c:v>
                </c:pt>
                <c:pt idx="17501">
                  <c:v>45.142400000000002</c:v>
                </c:pt>
                <c:pt idx="17502">
                  <c:v>45.142400000000002</c:v>
                </c:pt>
                <c:pt idx="17503">
                  <c:v>45.142400000000002</c:v>
                </c:pt>
                <c:pt idx="17504">
                  <c:v>45.142400000000002</c:v>
                </c:pt>
                <c:pt idx="17505">
                  <c:v>45.132200000000012</c:v>
                </c:pt>
                <c:pt idx="17506">
                  <c:v>45.132200000000012</c:v>
                </c:pt>
                <c:pt idx="17507">
                  <c:v>45.132200000000012</c:v>
                </c:pt>
                <c:pt idx="17508">
                  <c:v>45.132200000000012</c:v>
                </c:pt>
                <c:pt idx="17509">
                  <c:v>45.132200000000012</c:v>
                </c:pt>
                <c:pt idx="17510">
                  <c:v>45.108800000000002</c:v>
                </c:pt>
                <c:pt idx="17511">
                  <c:v>45.108800000000002</c:v>
                </c:pt>
                <c:pt idx="17512">
                  <c:v>45.108800000000002</c:v>
                </c:pt>
                <c:pt idx="17513">
                  <c:v>45.108800000000002</c:v>
                </c:pt>
                <c:pt idx="17514">
                  <c:v>45.108800000000002</c:v>
                </c:pt>
                <c:pt idx="17515">
                  <c:v>45.096499999999999</c:v>
                </c:pt>
                <c:pt idx="17516">
                  <c:v>45.096499999999999</c:v>
                </c:pt>
                <c:pt idx="17517">
                  <c:v>45.096499999999999</c:v>
                </c:pt>
                <c:pt idx="17518">
                  <c:v>45.096499999999999</c:v>
                </c:pt>
                <c:pt idx="17519">
                  <c:v>45.085900000000002</c:v>
                </c:pt>
                <c:pt idx="17520">
                  <c:v>45.085900000000002</c:v>
                </c:pt>
                <c:pt idx="17521">
                  <c:v>45.085900000000002</c:v>
                </c:pt>
                <c:pt idx="17522">
                  <c:v>45.085900000000002</c:v>
                </c:pt>
                <c:pt idx="17523">
                  <c:v>45.085900000000002</c:v>
                </c:pt>
                <c:pt idx="17524">
                  <c:v>45.074300000000001</c:v>
                </c:pt>
                <c:pt idx="17525">
                  <c:v>45.074300000000001</c:v>
                </c:pt>
                <c:pt idx="17526">
                  <c:v>45.074300000000001</c:v>
                </c:pt>
                <c:pt idx="17527">
                  <c:v>45.074300000000001</c:v>
                </c:pt>
                <c:pt idx="17528">
                  <c:v>45.074300000000001</c:v>
                </c:pt>
                <c:pt idx="17529">
                  <c:v>45.062400000000011</c:v>
                </c:pt>
                <c:pt idx="17530">
                  <c:v>45.062400000000011</c:v>
                </c:pt>
                <c:pt idx="17531">
                  <c:v>45.062400000000011</c:v>
                </c:pt>
                <c:pt idx="17532">
                  <c:v>45.062400000000011</c:v>
                </c:pt>
                <c:pt idx="17533">
                  <c:v>45.062400000000011</c:v>
                </c:pt>
                <c:pt idx="17534">
                  <c:v>45.041600000000003</c:v>
                </c:pt>
                <c:pt idx="17535">
                  <c:v>45.041600000000003</c:v>
                </c:pt>
                <c:pt idx="17536">
                  <c:v>45.041600000000003</c:v>
                </c:pt>
                <c:pt idx="17537">
                  <c:v>45.041600000000003</c:v>
                </c:pt>
                <c:pt idx="17538">
                  <c:v>45.031300000000002</c:v>
                </c:pt>
                <c:pt idx="17539">
                  <c:v>45.031300000000002</c:v>
                </c:pt>
                <c:pt idx="17540">
                  <c:v>45.031300000000002</c:v>
                </c:pt>
                <c:pt idx="17541">
                  <c:v>45.031300000000002</c:v>
                </c:pt>
                <c:pt idx="17542">
                  <c:v>45.031300000000002</c:v>
                </c:pt>
                <c:pt idx="17543">
                  <c:v>45.018900000000002</c:v>
                </c:pt>
                <c:pt idx="17544">
                  <c:v>45.018900000000002</c:v>
                </c:pt>
                <c:pt idx="17545">
                  <c:v>45.018900000000002</c:v>
                </c:pt>
                <c:pt idx="17546">
                  <c:v>45.018900000000002</c:v>
                </c:pt>
                <c:pt idx="17547">
                  <c:v>45.018900000000002</c:v>
                </c:pt>
                <c:pt idx="17548">
                  <c:v>45.006500000000003</c:v>
                </c:pt>
                <c:pt idx="17549">
                  <c:v>45.006500000000003</c:v>
                </c:pt>
                <c:pt idx="17550">
                  <c:v>45.006500000000003</c:v>
                </c:pt>
                <c:pt idx="17551">
                  <c:v>45.006500000000003</c:v>
                </c:pt>
                <c:pt idx="17552">
                  <c:v>45.006500000000003</c:v>
                </c:pt>
                <c:pt idx="17553">
                  <c:v>44.994</c:v>
                </c:pt>
                <c:pt idx="17554">
                  <c:v>44.994</c:v>
                </c:pt>
                <c:pt idx="17555">
                  <c:v>44.994</c:v>
                </c:pt>
                <c:pt idx="17556">
                  <c:v>44.994</c:v>
                </c:pt>
                <c:pt idx="17557">
                  <c:v>44.994</c:v>
                </c:pt>
                <c:pt idx="17558">
                  <c:v>44.994</c:v>
                </c:pt>
                <c:pt idx="17559">
                  <c:v>44.994</c:v>
                </c:pt>
                <c:pt idx="17560">
                  <c:v>44.994</c:v>
                </c:pt>
                <c:pt idx="17561">
                  <c:v>44.994</c:v>
                </c:pt>
                <c:pt idx="17562">
                  <c:v>44.982100000000003</c:v>
                </c:pt>
                <c:pt idx="17563">
                  <c:v>44.982100000000003</c:v>
                </c:pt>
                <c:pt idx="17564">
                  <c:v>44.982100000000003</c:v>
                </c:pt>
                <c:pt idx="17565">
                  <c:v>44.982100000000003</c:v>
                </c:pt>
                <c:pt idx="17566">
                  <c:v>44.982100000000003</c:v>
                </c:pt>
                <c:pt idx="17567">
                  <c:v>44.970200000000013</c:v>
                </c:pt>
                <c:pt idx="17568">
                  <c:v>44.970200000000013</c:v>
                </c:pt>
                <c:pt idx="17569">
                  <c:v>44.970200000000013</c:v>
                </c:pt>
                <c:pt idx="17570">
                  <c:v>44.970200000000013</c:v>
                </c:pt>
                <c:pt idx="17571">
                  <c:v>44.958799999999997</c:v>
                </c:pt>
                <c:pt idx="17572">
                  <c:v>44.958799999999997</c:v>
                </c:pt>
                <c:pt idx="17573">
                  <c:v>44.958799999999997</c:v>
                </c:pt>
                <c:pt idx="17574">
                  <c:v>44.958799999999997</c:v>
                </c:pt>
                <c:pt idx="17575">
                  <c:v>44.958799999999997</c:v>
                </c:pt>
                <c:pt idx="17576">
                  <c:v>44.948300000000003</c:v>
                </c:pt>
                <c:pt idx="17577">
                  <c:v>44.948300000000003</c:v>
                </c:pt>
                <c:pt idx="17578">
                  <c:v>44.948300000000003</c:v>
                </c:pt>
                <c:pt idx="17579">
                  <c:v>44.948300000000003</c:v>
                </c:pt>
                <c:pt idx="17580">
                  <c:v>44.948300000000003</c:v>
                </c:pt>
                <c:pt idx="17581">
                  <c:v>44.938099999999999</c:v>
                </c:pt>
                <c:pt idx="17582">
                  <c:v>44.938099999999999</c:v>
                </c:pt>
                <c:pt idx="17583">
                  <c:v>44.938099999999999</c:v>
                </c:pt>
                <c:pt idx="17584">
                  <c:v>44.938099999999999</c:v>
                </c:pt>
                <c:pt idx="17585">
                  <c:v>44.938099999999999</c:v>
                </c:pt>
                <c:pt idx="17586">
                  <c:v>44.926699999999997</c:v>
                </c:pt>
                <c:pt idx="17587">
                  <c:v>44.926699999999997</c:v>
                </c:pt>
                <c:pt idx="17588">
                  <c:v>44.926699999999997</c:v>
                </c:pt>
                <c:pt idx="17589">
                  <c:v>44.926699999999997</c:v>
                </c:pt>
                <c:pt idx="17590">
                  <c:v>44.916200000000003</c:v>
                </c:pt>
                <c:pt idx="17591">
                  <c:v>44.916200000000003</c:v>
                </c:pt>
                <c:pt idx="17592">
                  <c:v>44.916200000000003</c:v>
                </c:pt>
                <c:pt idx="17593">
                  <c:v>44.916200000000003</c:v>
                </c:pt>
                <c:pt idx="17594">
                  <c:v>44.916200000000003</c:v>
                </c:pt>
                <c:pt idx="17595">
                  <c:v>44.916200000000003</c:v>
                </c:pt>
                <c:pt idx="17596">
                  <c:v>44.916200000000003</c:v>
                </c:pt>
                <c:pt idx="17597">
                  <c:v>44.916200000000003</c:v>
                </c:pt>
                <c:pt idx="17598">
                  <c:v>44.916200000000003</c:v>
                </c:pt>
                <c:pt idx="17599">
                  <c:v>44.916200000000003</c:v>
                </c:pt>
                <c:pt idx="17600">
                  <c:v>44.916200000000003</c:v>
                </c:pt>
                <c:pt idx="17601">
                  <c:v>44.916200000000003</c:v>
                </c:pt>
                <c:pt idx="17602">
                  <c:v>44.916200000000003</c:v>
                </c:pt>
                <c:pt idx="17603">
                  <c:v>44.916200000000003</c:v>
                </c:pt>
                <c:pt idx="17604">
                  <c:v>44.916200000000003</c:v>
                </c:pt>
                <c:pt idx="17605">
                  <c:v>44.926900000000003</c:v>
                </c:pt>
                <c:pt idx="17606">
                  <c:v>44.926900000000003</c:v>
                </c:pt>
                <c:pt idx="17607">
                  <c:v>44.926900000000003</c:v>
                </c:pt>
                <c:pt idx="17608">
                  <c:v>44.926900000000003</c:v>
                </c:pt>
                <c:pt idx="17609">
                  <c:v>44.950299999999999</c:v>
                </c:pt>
                <c:pt idx="17610">
                  <c:v>44.950299999999999</c:v>
                </c:pt>
                <c:pt idx="17611">
                  <c:v>44.950299999999999</c:v>
                </c:pt>
                <c:pt idx="17612">
                  <c:v>44.950299999999999</c:v>
                </c:pt>
                <c:pt idx="17613">
                  <c:v>44.950299999999999</c:v>
                </c:pt>
                <c:pt idx="17614">
                  <c:v>44.962499999999999</c:v>
                </c:pt>
                <c:pt idx="17615">
                  <c:v>44.962499999999999</c:v>
                </c:pt>
                <c:pt idx="17616">
                  <c:v>44.962499999999999</c:v>
                </c:pt>
                <c:pt idx="17617">
                  <c:v>44.962499999999999</c:v>
                </c:pt>
                <c:pt idx="17618">
                  <c:v>44.962499999999999</c:v>
                </c:pt>
                <c:pt idx="17619">
                  <c:v>44.9726</c:v>
                </c:pt>
                <c:pt idx="17620">
                  <c:v>44.9726</c:v>
                </c:pt>
                <c:pt idx="17621">
                  <c:v>44.9726</c:v>
                </c:pt>
                <c:pt idx="17622">
                  <c:v>44.9726</c:v>
                </c:pt>
                <c:pt idx="17623">
                  <c:v>44.982999999999997</c:v>
                </c:pt>
                <c:pt idx="17624">
                  <c:v>44.982999999999997</c:v>
                </c:pt>
                <c:pt idx="17625">
                  <c:v>44.982999999999997</c:v>
                </c:pt>
                <c:pt idx="17626">
                  <c:v>44.982999999999997</c:v>
                </c:pt>
                <c:pt idx="17627">
                  <c:v>44.982999999999997</c:v>
                </c:pt>
                <c:pt idx="17628">
                  <c:v>44.995400000000011</c:v>
                </c:pt>
                <c:pt idx="17629">
                  <c:v>44.995400000000011</c:v>
                </c:pt>
                <c:pt idx="17630">
                  <c:v>44.995400000000011</c:v>
                </c:pt>
                <c:pt idx="17631">
                  <c:v>44.995400000000011</c:v>
                </c:pt>
                <c:pt idx="17632">
                  <c:v>44.995400000000011</c:v>
                </c:pt>
                <c:pt idx="17633">
                  <c:v>45.007399999999997</c:v>
                </c:pt>
                <c:pt idx="17634">
                  <c:v>45.007399999999997</c:v>
                </c:pt>
                <c:pt idx="17635">
                  <c:v>45.007399999999997</c:v>
                </c:pt>
                <c:pt idx="17636">
                  <c:v>45.007399999999997</c:v>
                </c:pt>
                <c:pt idx="17637">
                  <c:v>45.007399999999997</c:v>
                </c:pt>
                <c:pt idx="17638">
                  <c:v>45.017600000000002</c:v>
                </c:pt>
                <c:pt idx="17639">
                  <c:v>45.017600000000002</c:v>
                </c:pt>
                <c:pt idx="17640">
                  <c:v>45.017600000000002</c:v>
                </c:pt>
                <c:pt idx="17641">
                  <c:v>45.017600000000002</c:v>
                </c:pt>
                <c:pt idx="17642">
                  <c:v>45.028300000000002</c:v>
                </c:pt>
                <c:pt idx="17643">
                  <c:v>45.028300000000002</c:v>
                </c:pt>
                <c:pt idx="17644">
                  <c:v>45.028300000000002</c:v>
                </c:pt>
                <c:pt idx="17645">
                  <c:v>45.028300000000002</c:v>
                </c:pt>
                <c:pt idx="17646">
                  <c:v>45.028300000000002</c:v>
                </c:pt>
                <c:pt idx="17647">
                  <c:v>45.040900000000001</c:v>
                </c:pt>
                <c:pt idx="17648">
                  <c:v>45.040900000000001</c:v>
                </c:pt>
                <c:pt idx="17649">
                  <c:v>45.040900000000001</c:v>
                </c:pt>
                <c:pt idx="17650">
                  <c:v>45.040900000000001</c:v>
                </c:pt>
                <c:pt idx="17651">
                  <c:v>45.040900000000001</c:v>
                </c:pt>
                <c:pt idx="17652">
                  <c:v>45.051200000000001</c:v>
                </c:pt>
                <c:pt idx="17653">
                  <c:v>45.051200000000001</c:v>
                </c:pt>
                <c:pt idx="17654">
                  <c:v>45.051200000000001</c:v>
                </c:pt>
                <c:pt idx="17655">
                  <c:v>45.051200000000001</c:v>
                </c:pt>
                <c:pt idx="17656">
                  <c:v>45.062400000000011</c:v>
                </c:pt>
                <c:pt idx="17657">
                  <c:v>45.062400000000011</c:v>
                </c:pt>
                <c:pt idx="17658">
                  <c:v>45.062400000000011</c:v>
                </c:pt>
                <c:pt idx="17659">
                  <c:v>45.062400000000011</c:v>
                </c:pt>
                <c:pt idx="17660">
                  <c:v>45.062400000000011</c:v>
                </c:pt>
                <c:pt idx="17661">
                  <c:v>45.072400000000002</c:v>
                </c:pt>
                <c:pt idx="17662">
                  <c:v>45.072400000000002</c:v>
                </c:pt>
                <c:pt idx="17663">
                  <c:v>45.072400000000002</c:v>
                </c:pt>
                <c:pt idx="17664">
                  <c:v>45.072400000000002</c:v>
                </c:pt>
                <c:pt idx="17665">
                  <c:v>45.072400000000002</c:v>
                </c:pt>
                <c:pt idx="17666">
                  <c:v>45.072400000000002</c:v>
                </c:pt>
                <c:pt idx="17667">
                  <c:v>45.072400000000002</c:v>
                </c:pt>
                <c:pt idx="17668">
                  <c:v>45.072400000000002</c:v>
                </c:pt>
                <c:pt idx="17669">
                  <c:v>45.072400000000002</c:v>
                </c:pt>
                <c:pt idx="17670">
                  <c:v>45.072400000000002</c:v>
                </c:pt>
                <c:pt idx="17671">
                  <c:v>45.082800000000013</c:v>
                </c:pt>
                <c:pt idx="17672">
                  <c:v>45.082800000000013</c:v>
                </c:pt>
                <c:pt idx="17673">
                  <c:v>45.082800000000013</c:v>
                </c:pt>
                <c:pt idx="17674">
                  <c:v>45.082800000000013</c:v>
                </c:pt>
                <c:pt idx="17675">
                  <c:v>45.082800000000013</c:v>
                </c:pt>
                <c:pt idx="17676">
                  <c:v>45.082800000000013</c:v>
                </c:pt>
                <c:pt idx="17677">
                  <c:v>45.082800000000013</c:v>
                </c:pt>
                <c:pt idx="17678">
                  <c:v>45.082800000000013</c:v>
                </c:pt>
                <c:pt idx="17679">
                  <c:v>45.082800000000013</c:v>
                </c:pt>
                <c:pt idx="17680">
                  <c:v>45.095100000000002</c:v>
                </c:pt>
                <c:pt idx="17681">
                  <c:v>45.095100000000002</c:v>
                </c:pt>
                <c:pt idx="17682">
                  <c:v>45.095100000000002</c:v>
                </c:pt>
                <c:pt idx="17683">
                  <c:v>45.095100000000002</c:v>
                </c:pt>
                <c:pt idx="17684">
                  <c:v>45.095100000000002</c:v>
                </c:pt>
                <c:pt idx="17685">
                  <c:v>45.105899999999998</c:v>
                </c:pt>
                <c:pt idx="17686">
                  <c:v>45.105899999999998</c:v>
                </c:pt>
                <c:pt idx="17687">
                  <c:v>45.105899999999998</c:v>
                </c:pt>
                <c:pt idx="17688">
                  <c:v>45.105899999999998</c:v>
                </c:pt>
                <c:pt idx="17689">
                  <c:v>45.105899999999998</c:v>
                </c:pt>
                <c:pt idx="17690">
                  <c:v>45.105899999999998</c:v>
                </c:pt>
                <c:pt idx="17691">
                  <c:v>45.105899999999998</c:v>
                </c:pt>
                <c:pt idx="17692">
                  <c:v>45.105899999999998</c:v>
                </c:pt>
                <c:pt idx="17693">
                  <c:v>45.105899999999998</c:v>
                </c:pt>
                <c:pt idx="17694">
                  <c:v>45.117199999999997</c:v>
                </c:pt>
                <c:pt idx="17695">
                  <c:v>45.117199999999997</c:v>
                </c:pt>
                <c:pt idx="17696">
                  <c:v>45.117199999999997</c:v>
                </c:pt>
                <c:pt idx="17697">
                  <c:v>45.117199999999997</c:v>
                </c:pt>
                <c:pt idx="17698">
                  <c:v>45.117199999999997</c:v>
                </c:pt>
                <c:pt idx="17699">
                  <c:v>45.127400000000002</c:v>
                </c:pt>
                <c:pt idx="17700">
                  <c:v>45.127400000000002</c:v>
                </c:pt>
                <c:pt idx="17701">
                  <c:v>45.127400000000002</c:v>
                </c:pt>
                <c:pt idx="17702">
                  <c:v>45.127400000000002</c:v>
                </c:pt>
                <c:pt idx="17703">
                  <c:v>45.127400000000002</c:v>
                </c:pt>
                <c:pt idx="17704">
                  <c:v>45.127400000000002</c:v>
                </c:pt>
                <c:pt idx="17705">
                  <c:v>45.127400000000002</c:v>
                </c:pt>
                <c:pt idx="17706">
                  <c:v>45.127400000000002</c:v>
                </c:pt>
                <c:pt idx="17707">
                  <c:v>45.127400000000002</c:v>
                </c:pt>
                <c:pt idx="17708">
                  <c:v>45.137600000000013</c:v>
                </c:pt>
                <c:pt idx="17709">
                  <c:v>45.137600000000013</c:v>
                </c:pt>
                <c:pt idx="17710">
                  <c:v>45.137600000000013</c:v>
                </c:pt>
                <c:pt idx="17711">
                  <c:v>45.137600000000013</c:v>
                </c:pt>
                <c:pt idx="17712">
                  <c:v>45.137600000000013</c:v>
                </c:pt>
                <c:pt idx="17713">
                  <c:v>45.137600000000013</c:v>
                </c:pt>
                <c:pt idx="17714">
                  <c:v>45.137600000000013</c:v>
                </c:pt>
                <c:pt idx="17715">
                  <c:v>45.137600000000013</c:v>
                </c:pt>
                <c:pt idx="17716">
                  <c:v>45.137600000000013</c:v>
                </c:pt>
                <c:pt idx="17717">
                  <c:v>45.137600000000013</c:v>
                </c:pt>
                <c:pt idx="17718">
                  <c:v>45.148099999999999</c:v>
                </c:pt>
                <c:pt idx="17719">
                  <c:v>45.148099999999999</c:v>
                </c:pt>
                <c:pt idx="17720">
                  <c:v>45.148099999999999</c:v>
                </c:pt>
                <c:pt idx="17721">
                  <c:v>45.148099999999999</c:v>
                </c:pt>
                <c:pt idx="17722">
                  <c:v>45.148099999999999</c:v>
                </c:pt>
                <c:pt idx="17723">
                  <c:v>45.148099999999999</c:v>
                </c:pt>
                <c:pt idx="17724">
                  <c:v>45.148099999999999</c:v>
                </c:pt>
                <c:pt idx="17725">
                  <c:v>45.148099999999999</c:v>
                </c:pt>
                <c:pt idx="17726">
                  <c:v>45.148099999999999</c:v>
                </c:pt>
                <c:pt idx="17727">
                  <c:v>45.148099999999999</c:v>
                </c:pt>
                <c:pt idx="17728">
                  <c:v>45.148099999999999</c:v>
                </c:pt>
                <c:pt idx="17729">
                  <c:v>45.148099999999999</c:v>
                </c:pt>
                <c:pt idx="17730">
                  <c:v>45.148099999999999</c:v>
                </c:pt>
                <c:pt idx="17731">
                  <c:v>45.148099999999999</c:v>
                </c:pt>
                <c:pt idx="17732">
                  <c:v>45.1586</c:v>
                </c:pt>
                <c:pt idx="17733">
                  <c:v>45.1586</c:v>
                </c:pt>
                <c:pt idx="17734">
                  <c:v>45.1586</c:v>
                </c:pt>
                <c:pt idx="17735">
                  <c:v>45.1586</c:v>
                </c:pt>
                <c:pt idx="17736">
                  <c:v>45.1586</c:v>
                </c:pt>
                <c:pt idx="17737">
                  <c:v>45.168700000000001</c:v>
                </c:pt>
                <c:pt idx="17738">
                  <c:v>45.168700000000001</c:v>
                </c:pt>
                <c:pt idx="17739">
                  <c:v>45.168700000000001</c:v>
                </c:pt>
                <c:pt idx="17740">
                  <c:v>45.168700000000001</c:v>
                </c:pt>
                <c:pt idx="17741">
                  <c:v>45.168700000000001</c:v>
                </c:pt>
                <c:pt idx="17742">
                  <c:v>45.168700000000001</c:v>
                </c:pt>
                <c:pt idx="17743">
                  <c:v>45.168700000000001</c:v>
                </c:pt>
                <c:pt idx="17744">
                  <c:v>45.168700000000001</c:v>
                </c:pt>
                <c:pt idx="17745">
                  <c:v>45.168700000000001</c:v>
                </c:pt>
                <c:pt idx="17746">
                  <c:v>45.168700000000001</c:v>
                </c:pt>
                <c:pt idx="17747">
                  <c:v>45.168700000000001</c:v>
                </c:pt>
                <c:pt idx="17748">
                  <c:v>45.168700000000001</c:v>
                </c:pt>
                <c:pt idx="17749">
                  <c:v>45.168700000000001</c:v>
                </c:pt>
                <c:pt idx="17750">
                  <c:v>45.168700000000001</c:v>
                </c:pt>
                <c:pt idx="17751">
                  <c:v>45.155500000000011</c:v>
                </c:pt>
                <c:pt idx="17752">
                  <c:v>45.155500000000011</c:v>
                </c:pt>
                <c:pt idx="17753">
                  <c:v>45.155500000000011</c:v>
                </c:pt>
                <c:pt idx="17754">
                  <c:v>45.155500000000011</c:v>
                </c:pt>
                <c:pt idx="17755">
                  <c:v>45.155500000000011</c:v>
                </c:pt>
                <c:pt idx="17756">
                  <c:v>45.143500000000003</c:v>
                </c:pt>
                <c:pt idx="17757">
                  <c:v>45.143500000000003</c:v>
                </c:pt>
                <c:pt idx="17758">
                  <c:v>45.143500000000003</c:v>
                </c:pt>
                <c:pt idx="17759">
                  <c:v>45.143500000000003</c:v>
                </c:pt>
                <c:pt idx="17760">
                  <c:v>45.1173</c:v>
                </c:pt>
                <c:pt idx="17761">
                  <c:v>45.1173</c:v>
                </c:pt>
                <c:pt idx="17762">
                  <c:v>45.1173</c:v>
                </c:pt>
                <c:pt idx="17763">
                  <c:v>45.1173</c:v>
                </c:pt>
                <c:pt idx="17764">
                  <c:v>45.1173</c:v>
                </c:pt>
                <c:pt idx="17765">
                  <c:v>45.105699999999999</c:v>
                </c:pt>
                <c:pt idx="17766">
                  <c:v>45.105699999999999</c:v>
                </c:pt>
                <c:pt idx="17767">
                  <c:v>45.105699999999999</c:v>
                </c:pt>
                <c:pt idx="17768">
                  <c:v>45.105699999999999</c:v>
                </c:pt>
                <c:pt idx="17769">
                  <c:v>45.105699999999999</c:v>
                </c:pt>
                <c:pt idx="17770">
                  <c:v>45.083300000000001</c:v>
                </c:pt>
                <c:pt idx="17771">
                  <c:v>45.083300000000001</c:v>
                </c:pt>
                <c:pt idx="17772">
                  <c:v>45.083300000000001</c:v>
                </c:pt>
                <c:pt idx="17773">
                  <c:v>45.083300000000001</c:v>
                </c:pt>
                <c:pt idx="17774">
                  <c:v>45.070099999999996</c:v>
                </c:pt>
                <c:pt idx="17775">
                  <c:v>45.070099999999996</c:v>
                </c:pt>
                <c:pt idx="17776">
                  <c:v>45.070099999999996</c:v>
                </c:pt>
                <c:pt idx="17777">
                  <c:v>45.070099999999996</c:v>
                </c:pt>
                <c:pt idx="17778">
                  <c:v>45.070099999999996</c:v>
                </c:pt>
                <c:pt idx="17779">
                  <c:v>45.059899999999999</c:v>
                </c:pt>
                <c:pt idx="17780">
                  <c:v>45.059899999999999</c:v>
                </c:pt>
                <c:pt idx="17781">
                  <c:v>45.059899999999999</c:v>
                </c:pt>
                <c:pt idx="17782">
                  <c:v>45.059899999999999</c:v>
                </c:pt>
                <c:pt idx="17783">
                  <c:v>45.059899999999999</c:v>
                </c:pt>
                <c:pt idx="17784">
                  <c:v>45.035600000000002</c:v>
                </c:pt>
                <c:pt idx="17785">
                  <c:v>45.035600000000002</c:v>
                </c:pt>
                <c:pt idx="17786">
                  <c:v>45.035600000000002</c:v>
                </c:pt>
                <c:pt idx="17787">
                  <c:v>45.035600000000002</c:v>
                </c:pt>
                <c:pt idx="17788">
                  <c:v>45.035600000000002</c:v>
                </c:pt>
                <c:pt idx="17789">
                  <c:v>45.023800000000001</c:v>
                </c:pt>
                <c:pt idx="17790">
                  <c:v>45.023800000000001</c:v>
                </c:pt>
                <c:pt idx="17791">
                  <c:v>45.023800000000001</c:v>
                </c:pt>
                <c:pt idx="17792">
                  <c:v>45.023800000000001</c:v>
                </c:pt>
                <c:pt idx="17793">
                  <c:v>45.0124</c:v>
                </c:pt>
                <c:pt idx="17794">
                  <c:v>45.0124</c:v>
                </c:pt>
                <c:pt idx="17795">
                  <c:v>45.0124</c:v>
                </c:pt>
                <c:pt idx="17796">
                  <c:v>45.0124</c:v>
                </c:pt>
                <c:pt idx="17797">
                  <c:v>45.0124</c:v>
                </c:pt>
                <c:pt idx="17798">
                  <c:v>45.000100000000003</c:v>
                </c:pt>
                <c:pt idx="17799">
                  <c:v>45.000100000000003</c:v>
                </c:pt>
                <c:pt idx="17800">
                  <c:v>45.000100000000003</c:v>
                </c:pt>
                <c:pt idx="17801">
                  <c:v>45.000100000000003</c:v>
                </c:pt>
                <c:pt idx="17802">
                  <c:v>45.000100000000003</c:v>
                </c:pt>
                <c:pt idx="17803">
                  <c:v>44.988400000000013</c:v>
                </c:pt>
                <c:pt idx="17804">
                  <c:v>44.988400000000013</c:v>
                </c:pt>
                <c:pt idx="17805">
                  <c:v>44.988400000000013</c:v>
                </c:pt>
                <c:pt idx="17806">
                  <c:v>44.988400000000013</c:v>
                </c:pt>
                <c:pt idx="17807">
                  <c:v>44.988400000000013</c:v>
                </c:pt>
                <c:pt idx="17808">
                  <c:v>44.976300000000002</c:v>
                </c:pt>
                <c:pt idx="17809">
                  <c:v>44.976300000000002</c:v>
                </c:pt>
                <c:pt idx="17810">
                  <c:v>44.976300000000002</c:v>
                </c:pt>
                <c:pt idx="17811">
                  <c:v>44.976300000000002</c:v>
                </c:pt>
                <c:pt idx="17812">
                  <c:v>44.963900000000002</c:v>
                </c:pt>
                <c:pt idx="17813">
                  <c:v>44.963900000000002</c:v>
                </c:pt>
                <c:pt idx="17814">
                  <c:v>44.963900000000002</c:v>
                </c:pt>
                <c:pt idx="17815">
                  <c:v>44.963900000000002</c:v>
                </c:pt>
                <c:pt idx="17816">
                  <c:v>44.963900000000002</c:v>
                </c:pt>
                <c:pt idx="17817">
                  <c:v>44.952500000000001</c:v>
                </c:pt>
                <c:pt idx="17818">
                  <c:v>44.952500000000001</c:v>
                </c:pt>
                <c:pt idx="17819">
                  <c:v>44.952500000000001</c:v>
                </c:pt>
                <c:pt idx="17820">
                  <c:v>44.952500000000001</c:v>
                </c:pt>
                <c:pt idx="17821">
                  <c:v>44.952500000000001</c:v>
                </c:pt>
                <c:pt idx="17822">
                  <c:v>44.952500000000001</c:v>
                </c:pt>
                <c:pt idx="17823">
                  <c:v>44.952500000000001</c:v>
                </c:pt>
                <c:pt idx="17824">
                  <c:v>44.952500000000001</c:v>
                </c:pt>
                <c:pt idx="17825">
                  <c:v>44.952500000000001</c:v>
                </c:pt>
                <c:pt idx="17826">
                  <c:v>44.952500000000001</c:v>
                </c:pt>
                <c:pt idx="17827">
                  <c:v>44.9405</c:v>
                </c:pt>
                <c:pt idx="17828">
                  <c:v>44.9405</c:v>
                </c:pt>
                <c:pt idx="17829">
                  <c:v>44.9405</c:v>
                </c:pt>
                <c:pt idx="17830">
                  <c:v>44.9405</c:v>
                </c:pt>
                <c:pt idx="17831">
                  <c:v>44.950800000000001</c:v>
                </c:pt>
                <c:pt idx="17832">
                  <c:v>44.950800000000001</c:v>
                </c:pt>
                <c:pt idx="17833">
                  <c:v>44.950800000000001</c:v>
                </c:pt>
                <c:pt idx="17834">
                  <c:v>44.950800000000001</c:v>
                </c:pt>
                <c:pt idx="17835">
                  <c:v>44.950800000000001</c:v>
                </c:pt>
                <c:pt idx="17836">
                  <c:v>44.962499999999999</c:v>
                </c:pt>
                <c:pt idx="17837">
                  <c:v>44.962499999999999</c:v>
                </c:pt>
                <c:pt idx="17838">
                  <c:v>44.962499999999999</c:v>
                </c:pt>
                <c:pt idx="17839">
                  <c:v>44.962499999999999</c:v>
                </c:pt>
                <c:pt idx="17840">
                  <c:v>44.962499999999999</c:v>
                </c:pt>
                <c:pt idx="17841">
                  <c:v>44.973200000000013</c:v>
                </c:pt>
                <c:pt idx="17842">
                  <c:v>44.973200000000013</c:v>
                </c:pt>
                <c:pt idx="17843">
                  <c:v>44.973200000000013</c:v>
                </c:pt>
                <c:pt idx="17844">
                  <c:v>44.973200000000013</c:v>
                </c:pt>
                <c:pt idx="17845">
                  <c:v>44.985200000000013</c:v>
                </c:pt>
                <c:pt idx="17846">
                  <c:v>44.985200000000013</c:v>
                </c:pt>
                <c:pt idx="17847">
                  <c:v>44.985200000000013</c:v>
                </c:pt>
                <c:pt idx="17848">
                  <c:v>44.985200000000013</c:v>
                </c:pt>
                <c:pt idx="17849">
                  <c:v>44.985200000000013</c:v>
                </c:pt>
                <c:pt idx="17850">
                  <c:v>44.9968</c:v>
                </c:pt>
                <c:pt idx="17851">
                  <c:v>44.9968</c:v>
                </c:pt>
                <c:pt idx="17852">
                  <c:v>44.9968</c:v>
                </c:pt>
                <c:pt idx="17853">
                  <c:v>44.9968</c:v>
                </c:pt>
                <c:pt idx="17854">
                  <c:v>44.9968</c:v>
                </c:pt>
                <c:pt idx="17855">
                  <c:v>45.008400000000002</c:v>
                </c:pt>
                <c:pt idx="17856">
                  <c:v>45.008400000000002</c:v>
                </c:pt>
                <c:pt idx="17857">
                  <c:v>45.008400000000002</c:v>
                </c:pt>
                <c:pt idx="17858">
                  <c:v>45.008400000000002</c:v>
                </c:pt>
                <c:pt idx="17859">
                  <c:v>45.008400000000002</c:v>
                </c:pt>
                <c:pt idx="17860">
                  <c:v>45.020400000000002</c:v>
                </c:pt>
                <c:pt idx="17861">
                  <c:v>45.020400000000002</c:v>
                </c:pt>
                <c:pt idx="17862">
                  <c:v>45.020400000000002</c:v>
                </c:pt>
                <c:pt idx="17863">
                  <c:v>45.020400000000002</c:v>
                </c:pt>
                <c:pt idx="17864">
                  <c:v>45.020400000000002</c:v>
                </c:pt>
                <c:pt idx="17865">
                  <c:v>45.020400000000002</c:v>
                </c:pt>
                <c:pt idx="17866">
                  <c:v>45.020400000000002</c:v>
                </c:pt>
                <c:pt idx="17867">
                  <c:v>45.020400000000002</c:v>
                </c:pt>
                <c:pt idx="17868">
                  <c:v>45.020400000000002</c:v>
                </c:pt>
                <c:pt idx="17869">
                  <c:v>45.031399999999998</c:v>
                </c:pt>
                <c:pt idx="17870">
                  <c:v>45.031399999999998</c:v>
                </c:pt>
                <c:pt idx="17871">
                  <c:v>45.031399999999998</c:v>
                </c:pt>
                <c:pt idx="17872">
                  <c:v>45.031399999999998</c:v>
                </c:pt>
                <c:pt idx="17873">
                  <c:v>45.031399999999998</c:v>
                </c:pt>
                <c:pt idx="17874">
                  <c:v>45.043500000000002</c:v>
                </c:pt>
                <c:pt idx="17875">
                  <c:v>45.043500000000002</c:v>
                </c:pt>
                <c:pt idx="17876">
                  <c:v>45.043500000000002</c:v>
                </c:pt>
                <c:pt idx="17877">
                  <c:v>45.043500000000002</c:v>
                </c:pt>
                <c:pt idx="17878">
                  <c:v>45.053899999999999</c:v>
                </c:pt>
                <c:pt idx="17879">
                  <c:v>45.053899999999999</c:v>
                </c:pt>
                <c:pt idx="17880">
                  <c:v>45.053899999999999</c:v>
                </c:pt>
                <c:pt idx="17881">
                  <c:v>45.053899999999999</c:v>
                </c:pt>
                <c:pt idx="17882">
                  <c:v>45.053899999999999</c:v>
                </c:pt>
                <c:pt idx="17883">
                  <c:v>45.064</c:v>
                </c:pt>
                <c:pt idx="17884">
                  <c:v>45.064</c:v>
                </c:pt>
                <c:pt idx="17885">
                  <c:v>45.064</c:v>
                </c:pt>
                <c:pt idx="17886">
                  <c:v>45.064</c:v>
                </c:pt>
                <c:pt idx="17887">
                  <c:v>45.064</c:v>
                </c:pt>
                <c:pt idx="17888">
                  <c:v>45.074599999999997</c:v>
                </c:pt>
                <c:pt idx="17889">
                  <c:v>45.074599999999997</c:v>
                </c:pt>
                <c:pt idx="17890">
                  <c:v>45.074599999999997</c:v>
                </c:pt>
                <c:pt idx="17891">
                  <c:v>45.074599999999997</c:v>
                </c:pt>
                <c:pt idx="17892">
                  <c:v>45.074599999999997</c:v>
                </c:pt>
                <c:pt idx="17893">
                  <c:v>45.074599999999997</c:v>
                </c:pt>
                <c:pt idx="17894">
                  <c:v>45.074599999999997</c:v>
                </c:pt>
                <c:pt idx="17895">
                  <c:v>45.074599999999997</c:v>
                </c:pt>
                <c:pt idx="17896">
                  <c:v>45.074599999999997</c:v>
                </c:pt>
                <c:pt idx="17897">
                  <c:v>45.084699999999998</c:v>
                </c:pt>
                <c:pt idx="17898">
                  <c:v>45.084699999999998</c:v>
                </c:pt>
                <c:pt idx="17899">
                  <c:v>45.084699999999998</c:v>
                </c:pt>
                <c:pt idx="17900">
                  <c:v>45.084699999999998</c:v>
                </c:pt>
                <c:pt idx="17901">
                  <c:v>45.084699999999998</c:v>
                </c:pt>
                <c:pt idx="17902">
                  <c:v>45.094900000000003</c:v>
                </c:pt>
                <c:pt idx="17903">
                  <c:v>45.094900000000003</c:v>
                </c:pt>
                <c:pt idx="17904">
                  <c:v>45.094900000000003</c:v>
                </c:pt>
                <c:pt idx="17905">
                  <c:v>45.094900000000003</c:v>
                </c:pt>
                <c:pt idx="17906">
                  <c:v>45.094900000000003</c:v>
                </c:pt>
                <c:pt idx="17907">
                  <c:v>45.105699999999999</c:v>
                </c:pt>
                <c:pt idx="17908">
                  <c:v>45.105699999999999</c:v>
                </c:pt>
                <c:pt idx="17909">
                  <c:v>45.105699999999999</c:v>
                </c:pt>
                <c:pt idx="17910">
                  <c:v>45.105699999999999</c:v>
                </c:pt>
                <c:pt idx="17911">
                  <c:v>45.105699999999999</c:v>
                </c:pt>
                <c:pt idx="17912">
                  <c:v>45.105699999999999</c:v>
                </c:pt>
                <c:pt idx="17913">
                  <c:v>45.105699999999999</c:v>
                </c:pt>
                <c:pt idx="17914">
                  <c:v>45.105699999999999</c:v>
                </c:pt>
                <c:pt idx="17915">
                  <c:v>45.105699999999999</c:v>
                </c:pt>
                <c:pt idx="17916">
                  <c:v>45.116500000000002</c:v>
                </c:pt>
                <c:pt idx="17917">
                  <c:v>45.116500000000002</c:v>
                </c:pt>
                <c:pt idx="17918">
                  <c:v>45.116500000000002</c:v>
                </c:pt>
                <c:pt idx="17919">
                  <c:v>45.116500000000002</c:v>
                </c:pt>
                <c:pt idx="17920">
                  <c:v>45.116500000000002</c:v>
                </c:pt>
                <c:pt idx="17921">
                  <c:v>45.116500000000002</c:v>
                </c:pt>
                <c:pt idx="17922">
                  <c:v>45.116500000000002</c:v>
                </c:pt>
                <c:pt idx="17923">
                  <c:v>45.116500000000002</c:v>
                </c:pt>
                <c:pt idx="17924">
                  <c:v>45.116500000000002</c:v>
                </c:pt>
                <c:pt idx="17925">
                  <c:v>45.116500000000002</c:v>
                </c:pt>
                <c:pt idx="17926">
                  <c:v>45.126800000000003</c:v>
                </c:pt>
                <c:pt idx="17927">
                  <c:v>45.126800000000003</c:v>
                </c:pt>
                <c:pt idx="17928">
                  <c:v>45.126800000000003</c:v>
                </c:pt>
                <c:pt idx="17929">
                  <c:v>45.126800000000003</c:v>
                </c:pt>
                <c:pt idx="17930">
                  <c:v>45.126800000000003</c:v>
                </c:pt>
                <c:pt idx="17931">
                  <c:v>45.126800000000003</c:v>
                </c:pt>
                <c:pt idx="17932">
                  <c:v>45.126800000000003</c:v>
                </c:pt>
                <c:pt idx="17933">
                  <c:v>45.126800000000003</c:v>
                </c:pt>
                <c:pt idx="17934">
                  <c:v>45.126800000000003</c:v>
                </c:pt>
                <c:pt idx="17935">
                  <c:v>45.137600000000013</c:v>
                </c:pt>
                <c:pt idx="17936">
                  <c:v>45.137600000000013</c:v>
                </c:pt>
                <c:pt idx="17937">
                  <c:v>45.137600000000013</c:v>
                </c:pt>
                <c:pt idx="17938">
                  <c:v>45.137600000000013</c:v>
                </c:pt>
                <c:pt idx="17939">
                  <c:v>45.137600000000013</c:v>
                </c:pt>
                <c:pt idx="17940">
                  <c:v>45.137600000000013</c:v>
                </c:pt>
                <c:pt idx="17941">
                  <c:v>45.137600000000013</c:v>
                </c:pt>
                <c:pt idx="17942">
                  <c:v>45.137600000000013</c:v>
                </c:pt>
                <c:pt idx="17943">
                  <c:v>45.137600000000013</c:v>
                </c:pt>
                <c:pt idx="17944">
                  <c:v>45.137600000000013</c:v>
                </c:pt>
                <c:pt idx="17945">
                  <c:v>45.137600000000013</c:v>
                </c:pt>
                <c:pt idx="17946">
                  <c:v>45.137600000000013</c:v>
                </c:pt>
                <c:pt idx="17947">
                  <c:v>45.137600000000013</c:v>
                </c:pt>
                <c:pt idx="17948">
                  <c:v>45.137600000000013</c:v>
                </c:pt>
                <c:pt idx="17949">
                  <c:v>45.148800000000001</c:v>
                </c:pt>
                <c:pt idx="17950">
                  <c:v>45.148800000000001</c:v>
                </c:pt>
                <c:pt idx="17951">
                  <c:v>45.148800000000001</c:v>
                </c:pt>
                <c:pt idx="17952">
                  <c:v>45.148800000000001</c:v>
                </c:pt>
                <c:pt idx="17953">
                  <c:v>45.148800000000001</c:v>
                </c:pt>
                <c:pt idx="17954">
                  <c:v>45.148800000000001</c:v>
                </c:pt>
                <c:pt idx="17955">
                  <c:v>45.148800000000001</c:v>
                </c:pt>
                <c:pt idx="17956">
                  <c:v>45.148800000000001</c:v>
                </c:pt>
                <c:pt idx="17957">
                  <c:v>45.148800000000001</c:v>
                </c:pt>
                <c:pt idx="17958">
                  <c:v>45.148800000000001</c:v>
                </c:pt>
                <c:pt idx="17959">
                  <c:v>45.148800000000001</c:v>
                </c:pt>
                <c:pt idx="17960">
                  <c:v>45.148800000000001</c:v>
                </c:pt>
                <c:pt idx="17961">
                  <c:v>45.148800000000001</c:v>
                </c:pt>
                <c:pt idx="17962">
                  <c:v>45.148800000000001</c:v>
                </c:pt>
                <c:pt idx="17963">
                  <c:v>45.148800000000001</c:v>
                </c:pt>
                <c:pt idx="17964">
                  <c:v>45.1601</c:v>
                </c:pt>
                <c:pt idx="17965">
                  <c:v>45.1601</c:v>
                </c:pt>
                <c:pt idx="17966">
                  <c:v>45.1601</c:v>
                </c:pt>
                <c:pt idx="17967">
                  <c:v>45.1601</c:v>
                </c:pt>
                <c:pt idx="17968">
                  <c:v>45.1601</c:v>
                </c:pt>
                <c:pt idx="17969">
                  <c:v>45.1601</c:v>
                </c:pt>
                <c:pt idx="17970">
                  <c:v>45.1601</c:v>
                </c:pt>
                <c:pt idx="17971">
                  <c:v>45.1601</c:v>
                </c:pt>
                <c:pt idx="17972">
                  <c:v>45.1601</c:v>
                </c:pt>
                <c:pt idx="17973">
                  <c:v>45.1601</c:v>
                </c:pt>
                <c:pt idx="17974">
                  <c:v>45.1601</c:v>
                </c:pt>
                <c:pt idx="17975">
                  <c:v>45.1601</c:v>
                </c:pt>
                <c:pt idx="17976">
                  <c:v>45.1601</c:v>
                </c:pt>
                <c:pt idx="17977">
                  <c:v>45.1601</c:v>
                </c:pt>
                <c:pt idx="17978">
                  <c:v>45.171200000000013</c:v>
                </c:pt>
                <c:pt idx="17979">
                  <c:v>45.171200000000013</c:v>
                </c:pt>
                <c:pt idx="17980">
                  <c:v>45.171200000000013</c:v>
                </c:pt>
                <c:pt idx="17981">
                  <c:v>45.171200000000013</c:v>
                </c:pt>
                <c:pt idx="17982">
                  <c:v>45.171200000000013</c:v>
                </c:pt>
                <c:pt idx="17983">
                  <c:v>45.171200000000013</c:v>
                </c:pt>
                <c:pt idx="17984">
                  <c:v>45.171200000000013</c:v>
                </c:pt>
                <c:pt idx="17985">
                  <c:v>45.171200000000013</c:v>
                </c:pt>
                <c:pt idx="17986">
                  <c:v>45.171200000000013</c:v>
                </c:pt>
                <c:pt idx="17987">
                  <c:v>45.171200000000013</c:v>
                </c:pt>
                <c:pt idx="17988">
                  <c:v>45.171200000000013</c:v>
                </c:pt>
                <c:pt idx="17989">
                  <c:v>45.171200000000013</c:v>
                </c:pt>
                <c:pt idx="17990">
                  <c:v>45.171200000000013</c:v>
                </c:pt>
                <c:pt idx="17991">
                  <c:v>45.171200000000013</c:v>
                </c:pt>
                <c:pt idx="17992">
                  <c:v>45.181699999999999</c:v>
                </c:pt>
                <c:pt idx="17993">
                  <c:v>45.181699999999999</c:v>
                </c:pt>
                <c:pt idx="17994">
                  <c:v>45.181699999999999</c:v>
                </c:pt>
                <c:pt idx="17995">
                  <c:v>45.181699999999999</c:v>
                </c:pt>
                <c:pt idx="17996">
                  <c:v>45.181699999999999</c:v>
                </c:pt>
                <c:pt idx="17997">
                  <c:v>45.181699999999999</c:v>
                </c:pt>
                <c:pt idx="17998">
                  <c:v>45.181699999999999</c:v>
                </c:pt>
                <c:pt idx="17999">
                  <c:v>45.181699999999999</c:v>
                </c:pt>
                <c:pt idx="18000">
                  <c:v>45.181699999999999</c:v>
                </c:pt>
                <c:pt idx="18001">
                  <c:v>45.181699999999999</c:v>
                </c:pt>
                <c:pt idx="18002">
                  <c:v>45.181699999999999</c:v>
                </c:pt>
                <c:pt idx="18003">
                  <c:v>45.181699999999999</c:v>
                </c:pt>
                <c:pt idx="18004">
                  <c:v>45.181699999999999</c:v>
                </c:pt>
                <c:pt idx="18005">
                  <c:v>45.181699999999999</c:v>
                </c:pt>
                <c:pt idx="18006">
                  <c:v>45.192100000000003</c:v>
                </c:pt>
                <c:pt idx="18007">
                  <c:v>45.192100000000003</c:v>
                </c:pt>
                <c:pt idx="18008">
                  <c:v>45.192100000000003</c:v>
                </c:pt>
                <c:pt idx="18009">
                  <c:v>45.192100000000003</c:v>
                </c:pt>
                <c:pt idx="18010">
                  <c:v>45.192100000000003</c:v>
                </c:pt>
                <c:pt idx="18011">
                  <c:v>45.192100000000003</c:v>
                </c:pt>
                <c:pt idx="18012">
                  <c:v>45.192100000000003</c:v>
                </c:pt>
                <c:pt idx="18013">
                  <c:v>45.192100000000003</c:v>
                </c:pt>
                <c:pt idx="18014">
                  <c:v>45.192100000000003</c:v>
                </c:pt>
                <c:pt idx="18015">
                  <c:v>45.192100000000003</c:v>
                </c:pt>
                <c:pt idx="18016">
                  <c:v>45.192100000000003</c:v>
                </c:pt>
                <c:pt idx="18017">
                  <c:v>45.192100000000003</c:v>
                </c:pt>
                <c:pt idx="18018">
                  <c:v>45.192100000000003</c:v>
                </c:pt>
                <c:pt idx="18019">
                  <c:v>45.192100000000003</c:v>
                </c:pt>
                <c:pt idx="18020">
                  <c:v>45.192100000000003</c:v>
                </c:pt>
                <c:pt idx="18021">
                  <c:v>45.192100000000003</c:v>
                </c:pt>
                <c:pt idx="18022">
                  <c:v>45.192100000000003</c:v>
                </c:pt>
                <c:pt idx="18023">
                  <c:v>45.192100000000003</c:v>
                </c:pt>
                <c:pt idx="18024">
                  <c:v>45.192100000000003</c:v>
                </c:pt>
                <c:pt idx="18025">
                  <c:v>45.192100000000003</c:v>
                </c:pt>
                <c:pt idx="18026">
                  <c:v>45.192100000000003</c:v>
                </c:pt>
                <c:pt idx="18027">
                  <c:v>45.192100000000003</c:v>
                </c:pt>
                <c:pt idx="18028">
                  <c:v>45.192100000000003</c:v>
                </c:pt>
                <c:pt idx="18029">
                  <c:v>45.192100000000003</c:v>
                </c:pt>
                <c:pt idx="18030">
                  <c:v>45.203200000000002</c:v>
                </c:pt>
                <c:pt idx="18031">
                  <c:v>45.203200000000002</c:v>
                </c:pt>
                <c:pt idx="18032">
                  <c:v>45.203200000000002</c:v>
                </c:pt>
                <c:pt idx="18033">
                  <c:v>45.203200000000002</c:v>
                </c:pt>
                <c:pt idx="18034">
                  <c:v>45.203200000000002</c:v>
                </c:pt>
                <c:pt idx="18035">
                  <c:v>45.203200000000002</c:v>
                </c:pt>
                <c:pt idx="18036">
                  <c:v>45.203200000000002</c:v>
                </c:pt>
                <c:pt idx="18037">
                  <c:v>45.203200000000002</c:v>
                </c:pt>
                <c:pt idx="18038">
                  <c:v>45.203200000000002</c:v>
                </c:pt>
                <c:pt idx="18039">
                  <c:v>45.203200000000002</c:v>
                </c:pt>
                <c:pt idx="18040">
                  <c:v>45.203200000000002</c:v>
                </c:pt>
                <c:pt idx="18041">
                  <c:v>45.203200000000002</c:v>
                </c:pt>
                <c:pt idx="18042">
                  <c:v>45.203200000000002</c:v>
                </c:pt>
                <c:pt idx="18043">
                  <c:v>45.203200000000002</c:v>
                </c:pt>
                <c:pt idx="18044">
                  <c:v>45.203200000000002</c:v>
                </c:pt>
                <c:pt idx="18045">
                  <c:v>45.203200000000002</c:v>
                </c:pt>
                <c:pt idx="18046">
                  <c:v>45.203200000000002</c:v>
                </c:pt>
                <c:pt idx="18047">
                  <c:v>45.203200000000002</c:v>
                </c:pt>
                <c:pt idx="18048">
                  <c:v>45.203200000000002</c:v>
                </c:pt>
                <c:pt idx="18049">
                  <c:v>45.214000000000013</c:v>
                </c:pt>
                <c:pt idx="18050">
                  <c:v>45.214000000000013</c:v>
                </c:pt>
                <c:pt idx="18051">
                  <c:v>45.214000000000013</c:v>
                </c:pt>
                <c:pt idx="18052">
                  <c:v>45.214000000000013</c:v>
                </c:pt>
                <c:pt idx="18053">
                  <c:v>45.214000000000013</c:v>
                </c:pt>
                <c:pt idx="18054">
                  <c:v>45.214000000000013</c:v>
                </c:pt>
                <c:pt idx="18055">
                  <c:v>45.214000000000013</c:v>
                </c:pt>
                <c:pt idx="18056">
                  <c:v>45.214000000000013</c:v>
                </c:pt>
                <c:pt idx="18057">
                  <c:v>45.214000000000013</c:v>
                </c:pt>
                <c:pt idx="18058">
                  <c:v>45.214000000000013</c:v>
                </c:pt>
                <c:pt idx="18059">
                  <c:v>45.214000000000013</c:v>
                </c:pt>
                <c:pt idx="18060">
                  <c:v>45.214000000000013</c:v>
                </c:pt>
                <c:pt idx="18061">
                  <c:v>45.214000000000013</c:v>
                </c:pt>
                <c:pt idx="18062">
                  <c:v>45.214000000000013</c:v>
                </c:pt>
                <c:pt idx="18063">
                  <c:v>45.214000000000013</c:v>
                </c:pt>
                <c:pt idx="18064">
                  <c:v>45.214000000000013</c:v>
                </c:pt>
                <c:pt idx="18065">
                  <c:v>45.214000000000013</c:v>
                </c:pt>
                <c:pt idx="18066">
                  <c:v>45.214000000000013</c:v>
                </c:pt>
                <c:pt idx="18067">
                  <c:v>45.214000000000013</c:v>
                </c:pt>
                <c:pt idx="18068">
                  <c:v>45.2012</c:v>
                </c:pt>
                <c:pt idx="18069">
                  <c:v>45.2012</c:v>
                </c:pt>
                <c:pt idx="18070">
                  <c:v>45.2012</c:v>
                </c:pt>
                <c:pt idx="18071">
                  <c:v>45.2012</c:v>
                </c:pt>
                <c:pt idx="18072">
                  <c:v>45.173900000000003</c:v>
                </c:pt>
                <c:pt idx="18073">
                  <c:v>45.173900000000003</c:v>
                </c:pt>
                <c:pt idx="18074">
                  <c:v>45.173900000000003</c:v>
                </c:pt>
                <c:pt idx="18075">
                  <c:v>45.173900000000003</c:v>
                </c:pt>
                <c:pt idx="18076">
                  <c:v>45.173900000000003</c:v>
                </c:pt>
                <c:pt idx="18077">
                  <c:v>45.161499999999997</c:v>
                </c:pt>
                <c:pt idx="18078">
                  <c:v>45.161499999999997</c:v>
                </c:pt>
                <c:pt idx="18079">
                  <c:v>45.161499999999997</c:v>
                </c:pt>
                <c:pt idx="18080">
                  <c:v>45.161499999999997</c:v>
                </c:pt>
                <c:pt idx="18081">
                  <c:v>45.161499999999997</c:v>
                </c:pt>
                <c:pt idx="18082">
                  <c:v>45.138500000000001</c:v>
                </c:pt>
                <c:pt idx="18083">
                  <c:v>45.138500000000001</c:v>
                </c:pt>
                <c:pt idx="18084">
                  <c:v>45.138500000000001</c:v>
                </c:pt>
                <c:pt idx="18085">
                  <c:v>45.138500000000001</c:v>
                </c:pt>
                <c:pt idx="18086">
                  <c:v>45.127600000000001</c:v>
                </c:pt>
                <c:pt idx="18087">
                  <c:v>45.127600000000001</c:v>
                </c:pt>
                <c:pt idx="18088">
                  <c:v>45.127600000000001</c:v>
                </c:pt>
                <c:pt idx="18089">
                  <c:v>45.127600000000001</c:v>
                </c:pt>
                <c:pt idx="18090">
                  <c:v>45.127600000000001</c:v>
                </c:pt>
                <c:pt idx="18091">
                  <c:v>45.102800000000002</c:v>
                </c:pt>
                <c:pt idx="18092">
                  <c:v>45.102800000000002</c:v>
                </c:pt>
                <c:pt idx="18093">
                  <c:v>45.102800000000002</c:v>
                </c:pt>
                <c:pt idx="18094">
                  <c:v>45.102800000000002</c:v>
                </c:pt>
                <c:pt idx="18095">
                  <c:v>45.102800000000002</c:v>
                </c:pt>
                <c:pt idx="18096">
                  <c:v>45.090600000000002</c:v>
                </c:pt>
                <c:pt idx="18097">
                  <c:v>45.090600000000002</c:v>
                </c:pt>
                <c:pt idx="18098">
                  <c:v>45.090600000000002</c:v>
                </c:pt>
                <c:pt idx="18099">
                  <c:v>45.090600000000002</c:v>
                </c:pt>
                <c:pt idx="18100">
                  <c:v>45.090600000000002</c:v>
                </c:pt>
                <c:pt idx="18101">
                  <c:v>45.077300000000001</c:v>
                </c:pt>
                <c:pt idx="18102">
                  <c:v>45.077300000000001</c:v>
                </c:pt>
                <c:pt idx="18103">
                  <c:v>45.077300000000001</c:v>
                </c:pt>
                <c:pt idx="18104">
                  <c:v>45.077300000000001</c:v>
                </c:pt>
                <c:pt idx="18105">
                  <c:v>45.053600000000003</c:v>
                </c:pt>
                <c:pt idx="18106">
                  <c:v>45.053600000000003</c:v>
                </c:pt>
                <c:pt idx="18107">
                  <c:v>45.053600000000003</c:v>
                </c:pt>
                <c:pt idx="18108">
                  <c:v>45.053600000000003</c:v>
                </c:pt>
                <c:pt idx="18109">
                  <c:v>45.053600000000003</c:v>
                </c:pt>
                <c:pt idx="18110">
                  <c:v>45.043300000000002</c:v>
                </c:pt>
                <c:pt idx="18111">
                  <c:v>45.043300000000002</c:v>
                </c:pt>
                <c:pt idx="18112">
                  <c:v>45.043300000000002</c:v>
                </c:pt>
                <c:pt idx="18113">
                  <c:v>45.043300000000002</c:v>
                </c:pt>
                <c:pt idx="18114">
                  <c:v>45.043300000000002</c:v>
                </c:pt>
                <c:pt idx="18115">
                  <c:v>45.032499999999999</c:v>
                </c:pt>
                <c:pt idx="18116">
                  <c:v>45.032499999999999</c:v>
                </c:pt>
                <c:pt idx="18117">
                  <c:v>45.032499999999999</c:v>
                </c:pt>
                <c:pt idx="18118">
                  <c:v>45.032499999999999</c:v>
                </c:pt>
                <c:pt idx="18119">
                  <c:v>45.032499999999999</c:v>
                </c:pt>
                <c:pt idx="18120">
                  <c:v>45.020099999999999</c:v>
                </c:pt>
                <c:pt idx="18121">
                  <c:v>45.020099999999999</c:v>
                </c:pt>
                <c:pt idx="18122">
                  <c:v>45.020099999999999</c:v>
                </c:pt>
                <c:pt idx="18123">
                  <c:v>45.020099999999999</c:v>
                </c:pt>
                <c:pt idx="18124">
                  <c:v>45.007199999999997</c:v>
                </c:pt>
                <c:pt idx="18125">
                  <c:v>45.007199999999997</c:v>
                </c:pt>
                <c:pt idx="18126">
                  <c:v>45.007199999999997</c:v>
                </c:pt>
                <c:pt idx="18127">
                  <c:v>45.007199999999997</c:v>
                </c:pt>
                <c:pt idx="18128">
                  <c:v>45.007199999999997</c:v>
                </c:pt>
                <c:pt idx="18129">
                  <c:v>44.996699999999997</c:v>
                </c:pt>
                <c:pt idx="18130">
                  <c:v>44.996699999999997</c:v>
                </c:pt>
                <c:pt idx="18131">
                  <c:v>44.996699999999997</c:v>
                </c:pt>
                <c:pt idx="18132">
                  <c:v>44.996699999999997</c:v>
                </c:pt>
                <c:pt idx="18133">
                  <c:v>44.996699999999997</c:v>
                </c:pt>
                <c:pt idx="18134">
                  <c:v>44.985600000000012</c:v>
                </c:pt>
                <c:pt idx="18135">
                  <c:v>44.985600000000012</c:v>
                </c:pt>
                <c:pt idx="18136">
                  <c:v>44.985600000000012</c:v>
                </c:pt>
                <c:pt idx="18137">
                  <c:v>44.985600000000012</c:v>
                </c:pt>
                <c:pt idx="18138">
                  <c:v>44.973500000000001</c:v>
                </c:pt>
                <c:pt idx="18139">
                  <c:v>44.973500000000001</c:v>
                </c:pt>
                <c:pt idx="18140">
                  <c:v>44.973500000000001</c:v>
                </c:pt>
                <c:pt idx="18141">
                  <c:v>44.973500000000001</c:v>
                </c:pt>
                <c:pt idx="18142">
                  <c:v>44.973500000000001</c:v>
                </c:pt>
                <c:pt idx="18143">
                  <c:v>44.960900000000002</c:v>
                </c:pt>
                <c:pt idx="18144">
                  <c:v>44.960900000000002</c:v>
                </c:pt>
                <c:pt idx="18145">
                  <c:v>44.960900000000002</c:v>
                </c:pt>
                <c:pt idx="18146">
                  <c:v>44.960900000000002</c:v>
                </c:pt>
                <c:pt idx="18147">
                  <c:v>44.960900000000002</c:v>
                </c:pt>
                <c:pt idx="18148">
                  <c:v>44.949199999999998</c:v>
                </c:pt>
                <c:pt idx="18149">
                  <c:v>44.949199999999998</c:v>
                </c:pt>
                <c:pt idx="18150">
                  <c:v>44.949199999999998</c:v>
                </c:pt>
                <c:pt idx="18151">
                  <c:v>44.949199999999998</c:v>
                </c:pt>
                <c:pt idx="18152">
                  <c:v>44.949199999999998</c:v>
                </c:pt>
                <c:pt idx="18153">
                  <c:v>44.938200000000002</c:v>
                </c:pt>
                <c:pt idx="18154">
                  <c:v>44.938200000000002</c:v>
                </c:pt>
                <c:pt idx="18155">
                  <c:v>44.938200000000002</c:v>
                </c:pt>
                <c:pt idx="18156">
                  <c:v>44.938200000000002</c:v>
                </c:pt>
                <c:pt idx="18157">
                  <c:v>44.925400000000003</c:v>
                </c:pt>
                <c:pt idx="18158">
                  <c:v>44.925400000000003</c:v>
                </c:pt>
                <c:pt idx="18159">
                  <c:v>44.925400000000003</c:v>
                </c:pt>
                <c:pt idx="18160">
                  <c:v>44.925400000000003</c:v>
                </c:pt>
                <c:pt idx="18161">
                  <c:v>44.925400000000003</c:v>
                </c:pt>
                <c:pt idx="18162">
                  <c:v>44.914099999999998</c:v>
                </c:pt>
                <c:pt idx="18163">
                  <c:v>44.914099999999998</c:v>
                </c:pt>
                <c:pt idx="18164">
                  <c:v>44.914099999999998</c:v>
                </c:pt>
                <c:pt idx="18165">
                  <c:v>44.914099999999998</c:v>
                </c:pt>
                <c:pt idx="18166">
                  <c:v>44.914099999999998</c:v>
                </c:pt>
                <c:pt idx="18167">
                  <c:v>44.903799999999997</c:v>
                </c:pt>
                <c:pt idx="18168">
                  <c:v>44.903799999999997</c:v>
                </c:pt>
                <c:pt idx="18169">
                  <c:v>44.903799999999997</c:v>
                </c:pt>
                <c:pt idx="18170">
                  <c:v>44.903799999999997</c:v>
                </c:pt>
                <c:pt idx="18171">
                  <c:v>44.903799999999997</c:v>
                </c:pt>
                <c:pt idx="18172">
                  <c:v>44.903799999999997</c:v>
                </c:pt>
                <c:pt idx="18173">
                  <c:v>44.903799999999997</c:v>
                </c:pt>
                <c:pt idx="18174">
                  <c:v>44.903799999999997</c:v>
                </c:pt>
                <c:pt idx="18175">
                  <c:v>44.903799999999997</c:v>
                </c:pt>
                <c:pt idx="18176">
                  <c:v>44.8932</c:v>
                </c:pt>
                <c:pt idx="18177">
                  <c:v>44.8932</c:v>
                </c:pt>
                <c:pt idx="18178">
                  <c:v>44.8932</c:v>
                </c:pt>
                <c:pt idx="18179">
                  <c:v>44.8932</c:v>
                </c:pt>
                <c:pt idx="18180">
                  <c:v>44.8932</c:v>
                </c:pt>
                <c:pt idx="18181">
                  <c:v>44.880800000000001</c:v>
                </c:pt>
                <c:pt idx="18182">
                  <c:v>44.880800000000001</c:v>
                </c:pt>
                <c:pt idx="18183">
                  <c:v>44.880800000000001</c:v>
                </c:pt>
                <c:pt idx="18184">
                  <c:v>44.880800000000001</c:v>
                </c:pt>
                <c:pt idx="18185">
                  <c:v>44.880800000000001</c:v>
                </c:pt>
                <c:pt idx="18186">
                  <c:v>44.870600000000003</c:v>
                </c:pt>
                <c:pt idx="18187">
                  <c:v>44.870600000000003</c:v>
                </c:pt>
                <c:pt idx="18188">
                  <c:v>44.870600000000003</c:v>
                </c:pt>
                <c:pt idx="18189">
                  <c:v>44.870600000000003</c:v>
                </c:pt>
                <c:pt idx="18190">
                  <c:v>44.870600000000003</c:v>
                </c:pt>
                <c:pt idx="18191">
                  <c:v>44.870600000000003</c:v>
                </c:pt>
                <c:pt idx="18192">
                  <c:v>44.870600000000003</c:v>
                </c:pt>
                <c:pt idx="18193">
                  <c:v>44.870600000000003</c:v>
                </c:pt>
                <c:pt idx="18194">
                  <c:v>44.870600000000003</c:v>
                </c:pt>
                <c:pt idx="18195">
                  <c:v>44.884399999999999</c:v>
                </c:pt>
                <c:pt idx="18196">
                  <c:v>44.884399999999999</c:v>
                </c:pt>
                <c:pt idx="18197">
                  <c:v>44.884399999999999</c:v>
                </c:pt>
                <c:pt idx="18198">
                  <c:v>44.884399999999999</c:v>
                </c:pt>
                <c:pt idx="18199">
                  <c:v>44.884399999999999</c:v>
                </c:pt>
                <c:pt idx="18200">
                  <c:v>44.894599999999997</c:v>
                </c:pt>
                <c:pt idx="18201">
                  <c:v>44.894599999999997</c:v>
                </c:pt>
                <c:pt idx="18202">
                  <c:v>44.894599999999997</c:v>
                </c:pt>
                <c:pt idx="18203">
                  <c:v>44.894599999999997</c:v>
                </c:pt>
                <c:pt idx="18204">
                  <c:v>44.894599999999997</c:v>
                </c:pt>
                <c:pt idx="18205">
                  <c:v>44.908499999999997</c:v>
                </c:pt>
                <c:pt idx="18206">
                  <c:v>44.908499999999997</c:v>
                </c:pt>
                <c:pt idx="18207">
                  <c:v>44.908499999999997</c:v>
                </c:pt>
                <c:pt idx="18208">
                  <c:v>44.908499999999997</c:v>
                </c:pt>
                <c:pt idx="18209">
                  <c:v>44.931800000000003</c:v>
                </c:pt>
                <c:pt idx="18210">
                  <c:v>44.931800000000003</c:v>
                </c:pt>
                <c:pt idx="18211">
                  <c:v>44.931800000000003</c:v>
                </c:pt>
                <c:pt idx="18212">
                  <c:v>44.931800000000003</c:v>
                </c:pt>
                <c:pt idx="18213">
                  <c:v>44.931800000000003</c:v>
                </c:pt>
                <c:pt idx="18214">
                  <c:v>44.942600000000013</c:v>
                </c:pt>
                <c:pt idx="18215">
                  <c:v>44.942600000000013</c:v>
                </c:pt>
                <c:pt idx="18216">
                  <c:v>44.942600000000013</c:v>
                </c:pt>
                <c:pt idx="18217">
                  <c:v>44.942600000000013</c:v>
                </c:pt>
                <c:pt idx="18218">
                  <c:v>44.942600000000013</c:v>
                </c:pt>
                <c:pt idx="18219">
                  <c:v>44.953499999999998</c:v>
                </c:pt>
                <c:pt idx="18220">
                  <c:v>44.953499999999998</c:v>
                </c:pt>
                <c:pt idx="18221">
                  <c:v>44.953499999999998</c:v>
                </c:pt>
                <c:pt idx="18222">
                  <c:v>44.953499999999998</c:v>
                </c:pt>
                <c:pt idx="18223">
                  <c:v>44.953499999999998</c:v>
                </c:pt>
                <c:pt idx="18224">
                  <c:v>44.964700000000001</c:v>
                </c:pt>
                <c:pt idx="18225">
                  <c:v>44.964700000000001</c:v>
                </c:pt>
                <c:pt idx="18226">
                  <c:v>44.964700000000001</c:v>
                </c:pt>
                <c:pt idx="18227">
                  <c:v>44.964700000000001</c:v>
                </c:pt>
                <c:pt idx="18228">
                  <c:v>44.976300000000002</c:v>
                </c:pt>
                <c:pt idx="18229">
                  <c:v>44.976300000000002</c:v>
                </c:pt>
                <c:pt idx="18230">
                  <c:v>44.976300000000002</c:v>
                </c:pt>
                <c:pt idx="18231">
                  <c:v>44.976300000000002</c:v>
                </c:pt>
                <c:pt idx="18232">
                  <c:v>44.976300000000002</c:v>
                </c:pt>
                <c:pt idx="18233">
                  <c:v>44.976300000000002</c:v>
                </c:pt>
                <c:pt idx="18234">
                  <c:v>44.976300000000002</c:v>
                </c:pt>
                <c:pt idx="18235">
                  <c:v>44.976300000000002</c:v>
                </c:pt>
                <c:pt idx="18236">
                  <c:v>44.976300000000002</c:v>
                </c:pt>
                <c:pt idx="18237">
                  <c:v>44.976300000000002</c:v>
                </c:pt>
                <c:pt idx="18238">
                  <c:v>44.987499999999997</c:v>
                </c:pt>
                <c:pt idx="18239">
                  <c:v>44.987499999999997</c:v>
                </c:pt>
                <c:pt idx="18240">
                  <c:v>44.987499999999997</c:v>
                </c:pt>
                <c:pt idx="18241">
                  <c:v>44.987499999999997</c:v>
                </c:pt>
                <c:pt idx="18242">
                  <c:v>44.987499999999997</c:v>
                </c:pt>
                <c:pt idx="18243">
                  <c:v>44.998899999999999</c:v>
                </c:pt>
                <c:pt idx="18244">
                  <c:v>44.998899999999999</c:v>
                </c:pt>
                <c:pt idx="18245">
                  <c:v>44.998899999999999</c:v>
                </c:pt>
                <c:pt idx="18246">
                  <c:v>44.998899999999999</c:v>
                </c:pt>
                <c:pt idx="18247">
                  <c:v>45.010300000000001</c:v>
                </c:pt>
                <c:pt idx="18248">
                  <c:v>45.010300000000001</c:v>
                </c:pt>
                <c:pt idx="18249">
                  <c:v>45.010300000000001</c:v>
                </c:pt>
                <c:pt idx="18250">
                  <c:v>45.010300000000001</c:v>
                </c:pt>
                <c:pt idx="18251">
                  <c:v>45.010300000000001</c:v>
                </c:pt>
                <c:pt idx="18252">
                  <c:v>45.010300000000001</c:v>
                </c:pt>
                <c:pt idx="18253">
                  <c:v>45.010300000000001</c:v>
                </c:pt>
                <c:pt idx="18254">
                  <c:v>45.010300000000001</c:v>
                </c:pt>
                <c:pt idx="18255">
                  <c:v>45.010300000000001</c:v>
                </c:pt>
                <c:pt idx="18256">
                  <c:v>45.010300000000001</c:v>
                </c:pt>
                <c:pt idx="18257">
                  <c:v>45.021600000000007</c:v>
                </c:pt>
                <c:pt idx="18258">
                  <c:v>45.021600000000007</c:v>
                </c:pt>
                <c:pt idx="18259">
                  <c:v>45.021600000000007</c:v>
                </c:pt>
                <c:pt idx="18260">
                  <c:v>45.021600000000007</c:v>
                </c:pt>
                <c:pt idx="18261">
                  <c:v>45.0336</c:v>
                </c:pt>
                <c:pt idx="18262">
                  <c:v>45.0336</c:v>
                </c:pt>
                <c:pt idx="18263">
                  <c:v>45.0336</c:v>
                </c:pt>
                <c:pt idx="18264">
                  <c:v>45.0336</c:v>
                </c:pt>
                <c:pt idx="18265">
                  <c:v>45.0336</c:v>
                </c:pt>
                <c:pt idx="18266">
                  <c:v>45.0336</c:v>
                </c:pt>
                <c:pt idx="18267">
                  <c:v>45.0336</c:v>
                </c:pt>
                <c:pt idx="18268">
                  <c:v>45.0336</c:v>
                </c:pt>
                <c:pt idx="18269">
                  <c:v>45.0336</c:v>
                </c:pt>
                <c:pt idx="18270">
                  <c:v>45.0336</c:v>
                </c:pt>
                <c:pt idx="18271">
                  <c:v>45.045000000000002</c:v>
                </c:pt>
                <c:pt idx="18272">
                  <c:v>45.045000000000002</c:v>
                </c:pt>
                <c:pt idx="18273">
                  <c:v>45.045000000000002</c:v>
                </c:pt>
                <c:pt idx="18274">
                  <c:v>45.045000000000002</c:v>
                </c:pt>
                <c:pt idx="18275">
                  <c:v>45.045000000000002</c:v>
                </c:pt>
                <c:pt idx="18276">
                  <c:v>45.055100000000003</c:v>
                </c:pt>
                <c:pt idx="18277">
                  <c:v>45.055100000000003</c:v>
                </c:pt>
                <c:pt idx="18278">
                  <c:v>45.055100000000003</c:v>
                </c:pt>
                <c:pt idx="18279">
                  <c:v>45.055100000000003</c:v>
                </c:pt>
                <c:pt idx="18280">
                  <c:v>45.055100000000003</c:v>
                </c:pt>
                <c:pt idx="18281">
                  <c:v>45.055100000000003</c:v>
                </c:pt>
                <c:pt idx="18282">
                  <c:v>45.055100000000003</c:v>
                </c:pt>
                <c:pt idx="18283">
                  <c:v>45.055100000000003</c:v>
                </c:pt>
                <c:pt idx="18284">
                  <c:v>45.055100000000003</c:v>
                </c:pt>
                <c:pt idx="18285">
                  <c:v>45.066600000000001</c:v>
                </c:pt>
                <c:pt idx="18286">
                  <c:v>45.066600000000001</c:v>
                </c:pt>
                <c:pt idx="18287">
                  <c:v>45.066600000000001</c:v>
                </c:pt>
                <c:pt idx="18288">
                  <c:v>45.066600000000001</c:v>
                </c:pt>
                <c:pt idx="18289">
                  <c:v>45.066600000000001</c:v>
                </c:pt>
                <c:pt idx="18290">
                  <c:v>45.077800000000003</c:v>
                </c:pt>
                <c:pt idx="18291">
                  <c:v>45.077800000000003</c:v>
                </c:pt>
                <c:pt idx="18292">
                  <c:v>45.077800000000003</c:v>
                </c:pt>
                <c:pt idx="18293">
                  <c:v>45.077800000000003</c:v>
                </c:pt>
                <c:pt idx="18294">
                  <c:v>45.077800000000003</c:v>
                </c:pt>
                <c:pt idx="18295">
                  <c:v>45.077800000000003</c:v>
                </c:pt>
                <c:pt idx="18296">
                  <c:v>45.077800000000003</c:v>
                </c:pt>
                <c:pt idx="18297">
                  <c:v>45.077800000000003</c:v>
                </c:pt>
                <c:pt idx="18298">
                  <c:v>45.077800000000003</c:v>
                </c:pt>
                <c:pt idx="18299">
                  <c:v>45.088700000000003</c:v>
                </c:pt>
                <c:pt idx="18300">
                  <c:v>45.088700000000003</c:v>
                </c:pt>
                <c:pt idx="18301">
                  <c:v>45.088700000000003</c:v>
                </c:pt>
                <c:pt idx="18302">
                  <c:v>45.088700000000003</c:v>
                </c:pt>
                <c:pt idx="18303">
                  <c:v>45.088700000000003</c:v>
                </c:pt>
                <c:pt idx="18304">
                  <c:v>45.088700000000003</c:v>
                </c:pt>
                <c:pt idx="18305">
                  <c:v>45.088700000000003</c:v>
                </c:pt>
                <c:pt idx="18306">
                  <c:v>45.088700000000003</c:v>
                </c:pt>
                <c:pt idx="18307">
                  <c:v>45.088700000000003</c:v>
                </c:pt>
                <c:pt idx="18308">
                  <c:v>45.099600000000002</c:v>
                </c:pt>
                <c:pt idx="18309">
                  <c:v>45.099600000000002</c:v>
                </c:pt>
                <c:pt idx="18310">
                  <c:v>45.099600000000002</c:v>
                </c:pt>
                <c:pt idx="18311">
                  <c:v>45.099600000000002</c:v>
                </c:pt>
                <c:pt idx="18312">
                  <c:v>45.099600000000002</c:v>
                </c:pt>
                <c:pt idx="18313">
                  <c:v>45.099600000000002</c:v>
                </c:pt>
                <c:pt idx="18314">
                  <c:v>45.099600000000002</c:v>
                </c:pt>
                <c:pt idx="18315">
                  <c:v>45.099600000000002</c:v>
                </c:pt>
                <c:pt idx="18316">
                  <c:v>45.099600000000002</c:v>
                </c:pt>
                <c:pt idx="18317">
                  <c:v>45.099600000000002</c:v>
                </c:pt>
                <c:pt idx="18318">
                  <c:v>45.110100000000003</c:v>
                </c:pt>
                <c:pt idx="18319">
                  <c:v>45.110100000000003</c:v>
                </c:pt>
                <c:pt idx="18320">
                  <c:v>45.110100000000003</c:v>
                </c:pt>
                <c:pt idx="18321">
                  <c:v>45.110100000000003</c:v>
                </c:pt>
                <c:pt idx="18322">
                  <c:v>45.110100000000003</c:v>
                </c:pt>
                <c:pt idx="18323">
                  <c:v>45.110100000000003</c:v>
                </c:pt>
                <c:pt idx="18324">
                  <c:v>45.110100000000003</c:v>
                </c:pt>
                <c:pt idx="18325">
                  <c:v>45.110100000000003</c:v>
                </c:pt>
                <c:pt idx="18326">
                  <c:v>45.110100000000003</c:v>
                </c:pt>
                <c:pt idx="18327">
                  <c:v>45.121600000000001</c:v>
                </c:pt>
                <c:pt idx="18328">
                  <c:v>45.121600000000001</c:v>
                </c:pt>
                <c:pt idx="18329">
                  <c:v>45.121600000000001</c:v>
                </c:pt>
                <c:pt idx="18330">
                  <c:v>45.121600000000001</c:v>
                </c:pt>
                <c:pt idx="18331">
                  <c:v>45.121600000000001</c:v>
                </c:pt>
                <c:pt idx="18332">
                  <c:v>45.121600000000001</c:v>
                </c:pt>
                <c:pt idx="18333">
                  <c:v>45.121600000000001</c:v>
                </c:pt>
                <c:pt idx="18334">
                  <c:v>45.121600000000001</c:v>
                </c:pt>
                <c:pt idx="18335">
                  <c:v>45.121600000000001</c:v>
                </c:pt>
                <c:pt idx="18336">
                  <c:v>45.121600000000001</c:v>
                </c:pt>
                <c:pt idx="18337">
                  <c:v>45.121600000000001</c:v>
                </c:pt>
                <c:pt idx="18338">
                  <c:v>45.121600000000001</c:v>
                </c:pt>
                <c:pt idx="18339">
                  <c:v>45.121600000000001</c:v>
                </c:pt>
                <c:pt idx="18340">
                  <c:v>45.121600000000001</c:v>
                </c:pt>
                <c:pt idx="18341">
                  <c:v>45.132300000000001</c:v>
                </c:pt>
                <c:pt idx="18342">
                  <c:v>45.132300000000001</c:v>
                </c:pt>
                <c:pt idx="18343">
                  <c:v>45.132300000000001</c:v>
                </c:pt>
                <c:pt idx="18344">
                  <c:v>45.132300000000001</c:v>
                </c:pt>
                <c:pt idx="18345">
                  <c:v>45.132300000000001</c:v>
                </c:pt>
                <c:pt idx="18346">
                  <c:v>45.132300000000001</c:v>
                </c:pt>
                <c:pt idx="18347">
                  <c:v>45.132300000000001</c:v>
                </c:pt>
                <c:pt idx="18348">
                  <c:v>45.132300000000001</c:v>
                </c:pt>
                <c:pt idx="18349">
                  <c:v>45.132300000000001</c:v>
                </c:pt>
                <c:pt idx="18350">
                  <c:v>45.132300000000001</c:v>
                </c:pt>
                <c:pt idx="18351">
                  <c:v>45.142499999999998</c:v>
                </c:pt>
                <c:pt idx="18352">
                  <c:v>45.142499999999998</c:v>
                </c:pt>
                <c:pt idx="18353">
                  <c:v>45.142499999999998</c:v>
                </c:pt>
                <c:pt idx="18354">
                  <c:v>45.142499999999998</c:v>
                </c:pt>
                <c:pt idx="18355">
                  <c:v>45.142499999999998</c:v>
                </c:pt>
                <c:pt idx="18356">
                  <c:v>45.142499999999998</c:v>
                </c:pt>
                <c:pt idx="18357">
                  <c:v>45.142499999999998</c:v>
                </c:pt>
                <c:pt idx="18358">
                  <c:v>45.142499999999998</c:v>
                </c:pt>
                <c:pt idx="18359">
                  <c:v>45.142499999999998</c:v>
                </c:pt>
                <c:pt idx="18360">
                  <c:v>45.1526</c:v>
                </c:pt>
                <c:pt idx="18361">
                  <c:v>45.1526</c:v>
                </c:pt>
                <c:pt idx="18362">
                  <c:v>45.1526</c:v>
                </c:pt>
                <c:pt idx="18363">
                  <c:v>45.1526</c:v>
                </c:pt>
                <c:pt idx="18364">
                  <c:v>45.1526</c:v>
                </c:pt>
                <c:pt idx="18365">
                  <c:v>45.1526</c:v>
                </c:pt>
                <c:pt idx="18366">
                  <c:v>45.1526</c:v>
                </c:pt>
                <c:pt idx="18367">
                  <c:v>45.1526</c:v>
                </c:pt>
                <c:pt idx="18368">
                  <c:v>45.1526</c:v>
                </c:pt>
                <c:pt idx="18369">
                  <c:v>45.1526</c:v>
                </c:pt>
                <c:pt idx="18370">
                  <c:v>45.163200000000003</c:v>
                </c:pt>
                <c:pt idx="18371">
                  <c:v>45.163200000000003</c:v>
                </c:pt>
                <c:pt idx="18372">
                  <c:v>45.163200000000003</c:v>
                </c:pt>
                <c:pt idx="18373">
                  <c:v>45.163200000000003</c:v>
                </c:pt>
                <c:pt idx="18374">
                  <c:v>45.163200000000003</c:v>
                </c:pt>
                <c:pt idx="18375">
                  <c:v>45.163200000000003</c:v>
                </c:pt>
                <c:pt idx="18376">
                  <c:v>45.163200000000003</c:v>
                </c:pt>
                <c:pt idx="18377">
                  <c:v>45.163200000000003</c:v>
                </c:pt>
                <c:pt idx="18378">
                  <c:v>45.163200000000003</c:v>
                </c:pt>
                <c:pt idx="18379">
                  <c:v>45.163200000000003</c:v>
                </c:pt>
                <c:pt idx="18380">
                  <c:v>45.163200000000003</c:v>
                </c:pt>
                <c:pt idx="18381">
                  <c:v>45.163200000000003</c:v>
                </c:pt>
                <c:pt idx="18382">
                  <c:v>45.163200000000003</c:v>
                </c:pt>
                <c:pt idx="18383">
                  <c:v>45.163200000000003</c:v>
                </c:pt>
                <c:pt idx="18384">
                  <c:v>45.163200000000003</c:v>
                </c:pt>
                <c:pt idx="18385">
                  <c:v>45.163200000000003</c:v>
                </c:pt>
                <c:pt idx="18386">
                  <c:v>45.163200000000003</c:v>
                </c:pt>
                <c:pt idx="18387">
                  <c:v>45.163200000000003</c:v>
                </c:pt>
                <c:pt idx="18388">
                  <c:v>45.163200000000003</c:v>
                </c:pt>
                <c:pt idx="18389">
                  <c:v>45.174500000000002</c:v>
                </c:pt>
                <c:pt idx="18390">
                  <c:v>45.174500000000002</c:v>
                </c:pt>
                <c:pt idx="18391">
                  <c:v>45.174500000000002</c:v>
                </c:pt>
                <c:pt idx="18392">
                  <c:v>45.174500000000002</c:v>
                </c:pt>
                <c:pt idx="18393">
                  <c:v>45.174500000000002</c:v>
                </c:pt>
                <c:pt idx="18394">
                  <c:v>45.174500000000002</c:v>
                </c:pt>
                <c:pt idx="18395">
                  <c:v>45.174500000000002</c:v>
                </c:pt>
                <c:pt idx="18396">
                  <c:v>45.174500000000002</c:v>
                </c:pt>
                <c:pt idx="18397">
                  <c:v>45.174500000000002</c:v>
                </c:pt>
                <c:pt idx="18398">
                  <c:v>45.184899999999999</c:v>
                </c:pt>
                <c:pt idx="18399">
                  <c:v>45.184899999999999</c:v>
                </c:pt>
                <c:pt idx="18400">
                  <c:v>45.184899999999999</c:v>
                </c:pt>
                <c:pt idx="18401">
                  <c:v>45.184899999999999</c:v>
                </c:pt>
                <c:pt idx="18402">
                  <c:v>45.184899999999999</c:v>
                </c:pt>
                <c:pt idx="18403">
                  <c:v>45.184899999999999</c:v>
                </c:pt>
                <c:pt idx="18404">
                  <c:v>45.184899999999999</c:v>
                </c:pt>
                <c:pt idx="18405">
                  <c:v>45.184899999999999</c:v>
                </c:pt>
                <c:pt idx="18406">
                  <c:v>45.184899999999999</c:v>
                </c:pt>
                <c:pt idx="18407">
                  <c:v>45.184899999999999</c:v>
                </c:pt>
                <c:pt idx="18408">
                  <c:v>45.184899999999999</c:v>
                </c:pt>
                <c:pt idx="18409">
                  <c:v>45.184899999999999</c:v>
                </c:pt>
                <c:pt idx="18410">
                  <c:v>45.184899999999999</c:v>
                </c:pt>
                <c:pt idx="18411">
                  <c:v>45.184899999999999</c:v>
                </c:pt>
                <c:pt idx="18412">
                  <c:v>45.184899999999999</c:v>
                </c:pt>
                <c:pt idx="18413">
                  <c:v>45.184899999999999</c:v>
                </c:pt>
                <c:pt idx="18414">
                  <c:v>45.184899999999999</c:v>
                </c:pt>
                <c:pt idx="18415">
                  <c:v>45.184899999999999</c:v>
                </c:pt>
                <c:pt idx="18416">
                  <c:v>45.184899999999999</c:v>
                </c:pt>
                <c:pt idx="18417">
                  <c:v>45.1952</c:v>
                </c:pt>
                <c:pt idx="18418">
                  <c:v>45.1952</c:v>
                </c:pt>
                <c:pt idx="18419">
                  <c:v>45.1952</c:v>
                </c:pt>
                <c:pt idx="18420">
                  <c:v>45.1952</c:v>
                </c:pt>
                <c:pt idx="18421">
                  <c:v>45.1952</c:v>
                </c:pt>
                <c:pt idx="18422">
                  <c:v>45.1952</c:v>
                </c:pt>
                <c:pt idx="18423">
                  <c:v>45.1952</c:v>
                </c:pt>
                <c:pt idx="18424">
                  <c:v>45.1952</c:v>
                </c:pt>
                <c:pt idx="18425">
                  <c:v>45.1952</c:v>
                </c:pt>
                <c:pt idx="18426">
                  <c:v>45.1952</c:v>
                </c:pt>
                <c:pt idx="18427">
                  <c:v>45.1952</c:v>
                </c:pt>
                <c:pt idx="18428">
                  <c:v>45.1952</c:v>
                </c:pt>
                <c:pt idx="18429">
                  <c:v>45.1952</c:v>
                </c:pt>
                <c:pt idx="18430">
                  <c:v>45.1952</c:v>
                </c:pt>
                <c:pt idx="18431">
                  <c:v>45.205400000000012</c:v>
                </c:pt>
                <c:pt idx="18432">
                  <c:v>45.205400000000012</c:v>
                </c:pt>
                <c:pt idx="18433">
                  <c:v>45.205400000000012</c:v>
                </c:pt>
                <c:pt idx="18434">
                  <c:v>45.205400000000012</c:v>
                </c:pt>
                <c:pt idx="18435">
                  <c:v>45.205400000000012</c:v>
                </c:pt>
                <c:pt idx="18436">
                  <c:v>45.205400000000012</c:v>
                </c:pt>
                <c:pt idx="18437">
                  <c:v>45.205400000000012</c:v>
                </c:pt>
                <c:pt idx="18438">
                  <c:v>45.205400000000012</c:v>
                </c:pt>
                <c:pt idx="18439">
                  <c:v>45.205400000000012</c:v>
                </c:pt>
                <c:pt idx="18440">
                  <c:v>45.205400000000012</c:v>
                </c:pt>
                <c:pt idx="18441">
                  <c:v>45.205400000000012</c:v>
                </c:pt>
                <c:pt idx="18442">
                  <c:v>45.205400000000012</c:v>
                </c:pt>
                <c:pt idx="18443">
                  <c:v>45.205400000000012</c:v>
                </c:pt>
                <c:pt idx="18444">
                  <c:v>45.205400000000012</c:v>
                </c:pt>
                <c:pt idx="18445">
                  <c:v>45.216000000000001</c:v>
                </c:pt>
                <c:pt idx="18446">
                  <c:v>45.216000000000001</c:v>
                </c:pt>
                <c:pt idx="18447">
                  <c:v>45.216000000000001</c:v>
                </c:pt>
                <c:pt idx="18448">
                  <c:v>45.216000000000001</c:v>
                </c:pt>
                <c:pt idx="18449">
                  <c:v>45.216000000000001</c:v>
                </c:pt>
                <c:pt idx="18450">
                  <c:v>45.216000000000001</c:v>
                </c:pt>
                <c:pt idx="18451">
                  <c:v>45.216000000000001</c:v>
                </c:pt>
                <c:pt idx="18452">
                  <c:v>45.216000000000001</c:v>
                </c:pt>
                <c:pt idx="18453">
                  <c:v>45.216000000000001</c:v>
                </c:pt>
                <c:pt idx="18454">
                  <c:v>45.216000000000001</c:v>
                </c:pt>
                <c:pt idx="18455">
                  <c:v>45.216000000000001</c:v>
                </c:pt>
                <c:pt idx="18456">
                  <c:v>45.216000000000001</c:v>
                </c:pt>
                <c:pt idx="18457">
                  <c:v>45.216000000000001</c:v>
                </c:pt>
                <c:pt idx="18458">
                  <c:v>45.216000000000001</c:v>
                </c:pt>
                <c:pt idx="18459">
                  <c:v>45.216000000000001</c:v>
                </c:pt>
                <c:pt idx="18460">
                  <c:v>45.216000000000001</c:v>
                </c:pt>
                <c:pt idx="18461">
                  <c:v>45.216000000000001</c:v>
                </c:pt>
                <c:pt idx="18462">
                  <c:v>45.216000000000001</c:v>
                </c:pt>
                <c:pt idx="18463">
                  <c:v>45.216000000000001</c:v>
                </c:pt>
                <c:pt idx="18464">
                  <c:v>45.226200000000013</c:v>
                </c:pt>
                <c:pt idx="18465">
                  <c:v>45.226200000000013</c:v>
                </c:pt>
                <c:pt idx="18466">
                  <c:v>45.226200000000013</c:v>
                </c:pt>
                <c:pt idx="18467">
                  <c:v>45.226200000000013</c:v>
                </c:pt>
                <c:pt idx="18468">
                  <c:v>45.226200000000013</c:v>
                </c:pt>
                <c:pt idx="18469">
                  <c:v>45.226200000000013</c:v>
                </c:pt>
                <c:pt idx="18470">
                  <c:v>45.226200000000013</c:v>
                </c:pt>
                <c:pt idx="18471">
                  <c:v>45.226200000000013</c:v>
                </c:pt>
                <c:pt idx="18472">
                  <c:v>45.226200000000013</c:v>
                </c:pt>
                <c:pt idx="18473">
                  <c:v>45.226200000000013</c:v>
                </c:pt>
                <c:pt idx="18474">
                  <c:v>45.226200000000013</c:v>
                </c:pt>
                <c:pt idx="18475">
                  <c:v>45.226200000000013</c:v>
                </c:pt>
                <c:pt idx="18476">
                  <c:v>45.226200000000013</c:v>
                </c:pt>
                <c:pt idx="18477">
                  <c:v>45.226200000000013</c:v>
                </c:pt>
                <c:pt idx="18478">
                  <c:v>45.226200000000013</c:v>
                </c:pt>
                <c:pt idx="18479">
                  <c:v>45.226200000000013</c:v>
                </c:pt>
                <c:pt idx="18480">
                  <c:v>45.226200000000013</c:v>
                </c:pt>
                <c:pt idx="18481">
                  <c:v>45.226200000000013</c:v>
                </c:pt>
                <c:pt idx="18482">
                  <c:v>45.226200000000013</c:v>
                </c:pt>
                <c:pt idx="18483">
                  <c:v>45.236400000000003</c:v>
                </c:pt>
                <c:pt idx="18484">
                  <c:v>45.236400000000003</c:v>
                </c:pt>
                <c:pt idx="18485">
                  <c:v>45.236400000000003</c:v>
                </c:pt>
                <c:pt idx="18486">
                  <c:v>45.236400000000003</c:v>
                </c:pt>
                <c:pt idx="18487">
                  <c:v>45.236400000000003</c:v>
                </c:pt>
                <c:pt idx="18488">
                  <c:v>45.236400000000003</c:v>
                </c:pt>
                <c:pt idx="18489">
                  <c:v>45.236400000000003</c:v>
                </c:pt>
                <c:pt idx="18490">
                  <c:v>45.236400000000003</c:v>
                </c:pt>
                <c:pt idx="18491">
                  <c:v>45.236400000000003</c:v>
                </c:pt>
                <c:pt idx="18492">
                  <c:v>45.236400000000003</c:v>
                </c:pt>
                <c:pt idx="18493">
                  <c:v>45.236400000000003</c:v>
                </c:pt>
                <c:pt idx="18494">
                  <c:v>45.236400000000003</c:v>
                </c:pt>
                <c:pt idx="18495">
                  <c:v>45.236400000000003</c:v>
                </c:pt>
                <c:pt idx="18496">
                  <c:v>45.236400000000003</c:v>
                </c:pt>
                <c:pt idx="18497">
                  <c:v>45.236400000000003</c:v>
                </c:pt>
                <c:pt idx="18498">
                  <c:v>45.236400000000003</c:v>
                </c:pt>
                <c:pt idx="18499">
                  <c:v>45.236400000000003</c:v>
                </c:pt>
                <c:pt idx="18500">
                  <c:v>45.236400000000003</c:v>
                </c:pt>
                <c:pt idx="18501">
                  <c:v>45.236400000000003</c:v>
                </c:pt>
                <c:pt idx="18502">
                  <c:v>45.236400000000003</c:v>
                </c:pt>
                <c:pt idx="18503">
                  <c:v>45.236400000000003</c:v>
                </c:pt>
                <c:pt idx="18504">
                  <c:v>45.236400000000003</c:v>
                </c:pt>
                <c:pt idx="18505">
                  <c:v>45.236400000000003</c:v>
                </c:pt>
                <c:pt idx="18506">
                  <c:v>45.236400000000003</c:v>
                </c:pt>
                <c:pt idx="18507">
                  <c:v>45.246899999999997</c:v>
                </c:pt>
                <c:pt idx="18508">
                  <c:v>45.246899999999997</c:v>
                </c:pt>
                <c:pt idx="18509">
                  <c:v>45.246899999999997</c:v>
                </c:pt>
                <c:pt idx="18510">
                  <c:v>45.246899999999997</c:v>
                </c:pt>
                <c:pt idx="18511">
                  <c:v>45.246899999999997</c:v>
                </c:pt>
                <c:pt idx="18512">
                  <c:v>45.246899999999997</c:v>
                </c:pt>
                <c:pt idx="18513">
                  <c:v>45.246899999999997</c:v>
                </c:pt>
                <c:pt idx="18514">
                  <c:v>45.246899999999997</c:v>
                </c:pt>
                <c:pt idx="18515">
                  <c:v>45.246899999999997</c:v>
                </c:pt>
                <c:pt idx="18516">
                  <c:v>45.246899999999997</c:v>
                </c:pt>
                <c:pt idx="18517">
                  <c:v>45.246899999999997</c:v>
                </c:pt>
                <c:pt idx="18518">
                  <c:v>45.246899999999997</c:v>
                </c:pt>
                <c:pt idx="18519">
                  <c:v>45.246899999999997</c:v>
                </c:pt>
                <c:pt idx="18520">
                  <c:v>45.246899999999997</c:v>
                </c:pt>
                <c:pt idx="18521">
                  <c:v>45.246899999999997</c:v>
                </c:pt>
                <c:pt idx="18522">
                  <c:v>45.246899999999997</c:v>
                </c:pt>
                <c:pt idx="18523">
                  <c:v>45.246899999999997</c:v>
                </c:pt>
                <c:pt idx="18524">
                  <c:v>45.246899999999997</c:v>
                </c:pt>
                <c:pt idx="18525">
                  <c:v>45.246899999999997</c:v>
                </c:pt>
                <c:pt idx="18526">
                  <c:v>45.2575</c:v>
                </c:pt>
                <c:pt idx="18527">
                  <c:v>45.2575</c:v>
                </c:pt>
                <c:pt idx="18528">
                  <c:v>45.2575</c:v>
                </c:pt>
                <c:pt idx="18529">
                  <c:v>45.2575</c:v>
                </c:pt>
                <c:pt idx="18530">
                  <c:v>45.2575</c:v>
                </c:pt>
                <c:pt idx="18531">
                  <c:v>45.2575</c:v>
                </c:pt>
                <c:pt idx="18532">
                  <c:v>45.2575</c:v>
                </c:pt>
                <c:pt idx="18533">
                  <c:v>45.2575</c:v>
                </c:pt>
                <c:pt idx="18534">
                  <c:v>45.2575</c:v>
                </c:pt>
                <c:pt idx="18535">
                  <c:v>45.2575</c:v>
                </c:pt>
                <c:pt idx="18536">
                  <c:v>45.2575</c:v>
                </c:pt>
                <c:pt idx="18537">
                  <c:v>45.2575</c:v>
                </c:pt>
                <c:pt idx="18538">
                  <c:v>45.2575</c:v>
                </c:pt>
                <c:pt idx="18539">
                  <c:v>45.2575</c:v>
                </c:pt>
                <c:pt idx="18540">
                  <c:v>45.2575</c:v>
                </c:pt>
                <c:pt idx="18541">
                  <c:v>45.2575</c:v>
                </c:pt>
                <c:pt idx="18542">
                  <c:v>45.2575</c:v>
                </c:pt>
                <c:pt idx="18543">
                  <c:v>45.2575</c:v>
                </c:pt>
                <c:pt idx="18544">
                  <c:v>45.2575</c:v>
                </c:pt>
                <c:pt idx="18545">
                  <c:v>45.2575</c:v>
                </c:pt>
                <c:pt idx="18546">
                  <c:v>45.2575</c:v>
                </c:pt>
                <c:pt idx="18547">
                  <c:v>45.2575</c:v>
                </c:pt>
                <c:pt idx="18548">
                  <c:v>45.2575</c:v>
                </c:pt>
                <c:pt idx="18549">
                  <c:v>45.2575</c:v>
                </c:pt>
                <c:pt idx="18550">
                  <c:v>45.2575</c:v>
                </c:pt>
                <c:pt idx="18551">
                  <c:v>45.2575</c:v>
                </c:pt>
                <c:pt idx="18552">
                  <c:v>45.2575</c:v>
                </c:pt>
                <c:pt idx="18553">
                  <c:v>45.2575</c:v>
                </c:pt>
                <c:pt idx="18554">
                  <c:v>45.2575</c:v>
                </c:pt>
                <c:pt idx="18555">
                  <c:v>45.2575</c:v>
                </c:pt>
                <c:pt idx="18556">
                  <c:v>45.2575</c:v>
                </c:pt>
                <c:pt idx="18557">
                  <c:v>45.2575</c:v>
                </c:pt>
                <c:pt idx="18558">
                  <c:v>45.2575</c:v>
                </c:pt>
                <c:pt idx="18559">
                  <c:v>45.2575</c:v>
                </c:pt>
                <c:pt idx="18560">
                  <c:v>45.2575</c:v>
                </c:pt>
                <c:pt idx="18561">
                  <c:v>45.2575</c:v>
                </c:pt>
                <c:pt idx="18562">
                  <c:v>45.2575</c:v>
                </c:pt>
                <c:pt idx="18563">
                  <c:v>45.267800000000001</c:v>
                </c:pt>
                <c:pt idx="18564">
                  <c:v>45.267800000000001</c:v>
                </c:pt>
                <c:pt idx="18565">
                  <c:v>45.267800000000001</c:v>
                </c:pt>
                <c:pt idx="18566">
                  <c:v>45.267800000000001</c:v>
                </c:pt>
                <c:pt idx="18567">
                  <c:v>45.267800000000001</c:v>
                </c:pt>
                <c:pt idx="18568">
                  <c:v>45.267800000000001</c:v>
                </c:pt>
                <c:pt idx="18569">
                  <c:v>45.267800000000001</c:v>
                </c:pt>
                <c:pt idx="18570">
                  <c:v>45.267800000000001</c:v>
                </c:pt>
                <c:pt idx="18571">
                  <c:v>45.267800000000001</c:v>
                </c:pt>
                <c:pt idx="18572">
                  <c:v>45.267800000000001</c:v>
                </c:pt>
                <c:pt idx="18573">
                  <c:v>45.267800000000001</c:v>
                </c:pt>
                <c:pt idx="18574">
                  <c:v>45.267800000000001</c:v>
                </c:pt>
                <c:pt idx="18575">
                  <c:v>45.267800000000001</c:v>
                </c:pt>
                <c:pt idx="18576">
                  <c:v>45.267800000000001</c:v>
                </c:pt>
                <c:pt idx="18577">
                  <c:v>45.267800000000001</c:v>
                </c:pt>
                <c:pt idx="18578">
                  <c:v>45.267800000000001</c:v>
                </c:pt>
                <c:pt idx="18579">
                  <c:v>45.267800000000001</c:v>
                </c:pt>
                <c:pt idx="18580">
                  <c:v>45.267800000000001</c:v>
                </c:pt>
                <c:pt idx="18581">
                  <c:v>45.267800000000001</c:v>
                </c:pt>
                <c:pt idx="18582">
                  <c:v>45.277900000000002</c:v>
                </c:pt>
                <c:pt idx="18583">
                  <c:v>45.277900000000002</c:v>
                </c:pt>
                <c:pt idx="18584">
                  <c:v>45.277900000000002</c:v>
                </c:pt>
                <c:pt idx="18585">
                  <c:v>45.277900000000002</c:v>
                </c:pt>
                <c:pt idx="18586">
                  <c:v>45.277900000000002</c:v>
                </c:pt>
                <c:pt idx="18587">
                  <c:v>45.277900000000002</c:v>
                </c:pt>
                <c:pt idx="18588">
                  <c:v>45.277900000000002</c:v>
                </c:pt>
                <c:pt idx="18589">
                  <c:v>45.277900000000002</c:v>
                </c:pt>
                <c:pt idx="18590">
                  <c:v>45.277900000000002</c:v>
                </c:pt>
                <c:pt idx="18591">
                  <c:v>45.277900000000002</c:v>
                </c:pt>
                <c:pt idx="18592">
                  <c:v>45.277900000000002</c:v>
                </c:pt>
                <c:pt idx="18593">
                  <c:v>45.277900000000002</c:v>
                </c:pt>
                <c:pt idx="18594">
                  <c:v>45.277900000000002</c:v>
                </c:pt>
                <c:pt idx="18595">
                  <c:v>45.277900000000002</c:v>
                </c:pt>
                <c:pt idx="18596">
                  <c:v>45.277900000000002</c:v>
                </c:pt>
                <c:pt idx="18597">
                  <c:v>45.277900000000002</c:v>
                </c:pt>
                <c:pt idx="18598">
                  <c:v>45.277900000000002</c:v>
                </c:pt>
                <c:pt idx="18599">
                  <c:v>45.277900000000002</c:v>
                </c:pt>
                <c:pt idx="18600">
                  <c:v>45.277900000000002</c:v>
                </c:pt>
                <c:pt idx="18601">
                  <c:v>45.277900000000002</c:v>
                </c:pt>
                <c:pt idx="18602">
                  <c:v>45.277900000000002</c:v>
                </c:pt>
                <c:pt idx="18603">
                  <c:v>45.277900000000002</c:v>
                </c:pt>
                <c:pt idx="18604">
                  <c:v>45.277900000000002</c:v>
                </c:pt>
                <c:pt idx="18605">
                  <c:v>45.277900000000002</c:v>
                </c:pt>
                <c:pt idx="18606">
                  <c:v>45.277900000000002</c:v>
                </c:pt>
                <c:pt idx="18607">
                  <c:v>45.277900000000002</c:v>
                </c:pt>
                <c:pt idx="18608">
                  <c:v>45.277900000000002</c:v>
                </c:pt>
                <c:pt idx="18609">
                  <c:v>45.277900000000002</c:v>
                </c:pt>
                <c:pt idx="18610">
                  <c:v>45.277900000000002</c:v>
                </c:pt>
                <c:pt idx="18611">
                  <c:v>45.277900000000002</c:v>
                </c:pt>
                <c:pt idx="18612">
                  <c:v>45.277900000000002</c:v>
                </c:pt>
                <c:pt idx="18613">
                  <c:v>45.277900000000002</c:v>
                </c:pt>
                <c:pt idx="18614">
                  <c:v>45.277900000000002</c:v>
                </c:pt>
                <c:pt idx="18615">
                  <c:v>45.277900000000002</c:v>
                </c:pt>
                <c:pt idx="18616">
                  <c:v>45.277900000000002</c:v>
                </c:pt>
                <c:pt idx="18617">
                  <c:v>45.277900000000002</c:v>
                </c:pt>
                <c:pt idx="18618">
                  <c:v>45.277900000000002</c:v>
                </c:pt>
                <c:pt idx="18619">
                  <c:v>45.277900000000002</c:v>
                </c:pt>
                <c:pt idx="18620">
                  <c:v>45.277900000000002</c:v>
                </c:pt>
                <c:pt idx="18621">
                  <c:v>45.277900000000002</c:v>
                </c:pt>
                <c:pt idx="18622">
                  <c:v>45.277900000000002</c:v>
                </c:pt>
                <c:pt idx="18623">
                  <c:v>45.277900000000002</c:v>
                </c:pt>
                <c:pt idx="18624">
                  <c:v>45.277900000000002</c:v>
                </c:pt>
                <c:pt idx="18625">
                  <c:v>45.277900000000002</c:v>
                </c:pt>
                <c:pt idx="18626">
                  <c:v>45.277900000000002</c:v>
                </c:pt>
                <c:pt idx="18627">
                  <c:v>45.277900000000002</c:v>
                </c:pt>
                <c:pt idx="18628">
                  <c:v>45.277900000000002</c:v>
                </c:pt>
                <c:pt idx="18629">
                  <c:v>45.277900000000002</c:v>
                </c:pt>
                <c:pt idx="18630">
                  <c:v>45.2883</c:v>
                </c:pt>
                <c:pt idx="18631">
                  <c:v>45.2883</c:v>
                </c:pt>
                <c:pt idx="18632">
                  <c:v>45.2883</c:v>
                </c:pt>
                <c:pt idx="18633">
                  <c:v>45.2883</c:v>
                </c:pt>
                <c:pt idx="18634">
                  <c:v>45.2883</c:v>
                </c:pt>
                <c:pt idx="18635">
                  <c:v>45.2883</c:v>
                </c:pt>
                <c:pt idx="18636">
                  <c:v>45.2883</c:v>
                </c:pt>
                <c:pt idx="18637">
                  <c:v>45.2883</c:v>
                </c:pt>
                <c:pt idx="18638">
                  <c:v>45.2883</c:v>
                </c:pt>
                <c:pt idx="18639">
                  <c:v>45.2883</c:v>
                </c:pt>
                <c:pt idx="18640">
                  <c:v>45.2883</c:v>
                </c:pt>
                <c:pt idx="18641">
                  <c:v>45.2883</c:v>
                </c:pt>
                <c:pt idx="18642">
                  <c:v>45.2883</c:v>
                </c:pt>
                <c:pt idx="18643">
                  <c:v>45.2883</c:v>
                </c:pt>
                <c:pt idx="18644">
                  <c:v>45.2883</c:v>
                </c:pt>
                <c:pt idx="18645">
                  <c:v>45.2883</c:v>
                </c:pt>
                <c:pt idx="18646">
                  <c:v>45.2883</c:v>
                </c:pt>
                <c:pt idx="18647">
                  <c:v>45.2883</c:v>
                </c:pt>
                <c:pt idx="18648">
                  <c:v>45.2883</c:v>
                </c:pt>
                <c:pt idx="18649">
                  <c:v>45.2883</c:v>
                </c:pt>
                <c:pt idx="18650">
                  <c:v>45.2883</c:v>
                </c:pt>
                <c:pt idx="18651">
                  <c:v>45.2883</c:v>
                </c:pt>
                <c:pt idx="18652">
                  <c:v>45.2883</c:v>
                </c:pt>
                <c:pt idx="18653">
                  <c:v>45.2883</c:v>
                </c:pt>
                <c:pt idx="18654">
                  <c:v>45.2883</c:v>
                </c:pt>
                <c:pt idx="18655">
                  <c:v>45.2883</c:v>
                </c:pt>
                <c:pt idx="18656">
                  <c:v>45.2883</c:v>
                </c:pt>
                <c:pt idx="18657">
                  <c:v>45.2883</c:v>
                </c:pt>
                <c:pt idx="18658">
                  <c:v>45.2883</c:v>
                </c:pt>
                <c:pt idx="18659">
                  <c:v>45.2883</c:v>
                </c:pt>
                <c:pt idx="18660">
                  <c:v>45.2883</c:v>
                </c:pt>
                <c:pt idx="18661">
                  <c:v>45.2883</c:v>
                </c:pt>
                <c:pt idx="18662">
                  <c:v>45.2883</c:v>
                </c:pt>
                <c:pt idx="18663">
                  <c:v>45.2883</c:v>
                </c:pt>
                <c:pt idx="18664">
                  <c:v>45.2883</c:v>
                </c:pt>
                <c:pt idx="18665">
                  <c:v>45.2883</c:v>
                </c:pt>
                <c:pt idx="18666">
                  <c:v>45.2883</c:v>
                </c:pt>
                <c:pt idx="18667">
                  <c:v>45.2883</c:v>
                </c:pt>
                <c:pt idx="18668">
                  <c:v>45.2883</c:v>
                </c:pt>
                <c:pt idx="18669">
                  <c:v>45.2883</c:v>
                </c:pt>
                <c:pt idx="18670">
                  <c:v>45.2883</c:v>
                </c:pt>
                <c:pt idx="18671">
                  <c:v>45.2883</c:v>
                </c:pt>
                <c:pt idx="18672">
                  <c:v>45.2883</c:v>
                </c:pt>
                <c:pt idx="18673">
                  <c:v>45.2883</c:v>
                </c:pt>
                <c:pt idx="18674">
                  <c:v>45.2883</c:v>
                </c:pt>
                <c:pt idx="18675">
                  <c:v>45.2883</c:v>
                </c:pt>
                <c:pt idx="18676">
                  <c:v>45.2883</c:v>
                </c:pt>
                <c:pt idx="18677">
                  <c:v>45.2883</c:v>
                </c:pt>
                <c:pt idx="18678">
                  <c:v>45.2883</c:v>
                </c:pt>
                <c:pt idx="18679">
                  <c:v>45.2883</c:v>
                </c:pt>
                <c:pt idx="18680">
                  <c:v>45.2883</c:v>
                </c:pt>
                <c:pt idx="18681">
                  <c:v>45.2883</c:v>
                </c:pt>
                <c:pt idx="18682">
                  <c:v>45.298699999999997</c:v>
                </c:pt>
                <c:pt idx="18683">
                  <c:v>45.298699999999997</c:v>
                </c:pt>
                <c:pt idx="18684">
                  <c:v>45.298699999999997</c:v>
                </c:pt>
                <c:pt idx="18685">
                  <c:v>45.298699999999997</c:v>
                </c:pt>
                <c:pt idx="18686">
                  <c:v>45.298699999999997</c:v>
                </c:pt>
                <c:pt idx="18687">
                  <c:v>45.298699999999997</c:v>
                </c:pt>
                <c:pt idx="18688">
                  <c:v>45.298699999999997</c:v>
                </c:pt>
                <c:pt idx="18689">
                  <c:v>45.298699999999997</c:v>
                </c:pt>
                <c:pt idx="18690">
                  <c:v>45.298699999999997</c:v>
                </c:pt>
                <c:pt idx="18691">
                  <c:v>45.298699999999997</c:v>
                </c:pt>
                <c:pt idx="18692">
                  <c:v>45.298699999999997</c:v>
                </c:pt>
                <c:pt idx="18693">
                  <c:v>45.298699999999997</c:v>
                </c:pt>
                <c:pt idx="18694">
                  <c:v>45.298699999999997</c:v>
                </c:pt>
                <c:pt idx="18695">
                  <c:v>45.298699999999997</c:v>
                </c:pt>
                <c:pt idx="18696">
                  <c:v>45.298699999999997</c:v>
                </c:pt>
                <c:pt idx="18697">
                  <c:v>45.298699999999997</c:v>
                </c:pt>
                <c:pt idx="18698">
                  <c:v>45.298699999999997</c:v>
                </c:pt>
                <c:pt idx="18699">
                  <c:v>45.298699999999997</c:v>
                </c:pt>
                <c:pt idx="18700">
                  <c:v>45.298699999999997</c:v>
                </c:pt>
                <c:pt idx="18701">
                  <c:v>45.298699999999997</c:v>
                </c:pt>
                <c:pt idx="18702">
                  <c:v>45.298699999999997</c:v>
                </c:pt>
                <c:pt idx="18703">
                  <c:v>45.298699999999997</c:v>
                </c:pt>
                <c:pt idx="18704">
                  <c:v>45.298699999999997</c:v>
                </c:pt>
                <c:pt idx="18705">
                  <c:v>45.298699999999997</c:v>
                </c:pt>
                <c:pt idx="18706">
                  <c:v>45.298699999999997</c:v>
                </c:pt>
                <c:pt idx="18707">
                  <c:v>45.298699999999997</c:v>
                </c:pt>
                <c:pt idx="18708">
                  <c:v>45.298699999999997</c:v>
                </c:pt>
                <c:pt idx="18709">
                  <c:v>45.298699999999997</c:v>
                </c:pt>
                <c:pt idx="18710">
                  <c:v>45.298699999999997</c:v>
                </c:pt>
                <c:pt idx="18711">
                  <c:v>45.298699999999997</c:v>
                </c:pt>
                <c:pt idx="18712">
                  <c:v>45.298699999999997</c:v>
                </c:pt>
                <c:pt idx="18713">
                  <c:v>45.298699999999997</c:v>
                </c:pt>
                <c:pt idx="18714">
                  <c:v>45.298699999999997</c:v>
                </c:pt>
                <c:pt idx="18715">
                  <c:v>45.298699999999997</c:v>
                </c:pt>
                <c:pt idx="18716">
                  <c:v>45.298699999999997</c:v>
                </c:pt>
                <c:pt idx="18717">
                  <c:v>45.298699999999997</c:v>
                </c:pt>
                <c:pt idx="18718">
                  <c:v>45.298699999999997</c:v>
                </c:pt>
                <c:pt idx="18719">
                  <c:v>45.31</c:v>
                </c:pt>
                <c:pt idx="18720">
                  <c:v>45.31</c:v>
                </c:pt>
                <c:pt idx="18721">
                  <c:v>45.31</c:v>
                </c:pt>
                <c:pt idx="18722">
                  <c:v>45.31</c:v>
                </c:pt>
                <c:pt idx="18723">
                  <c:v>45.31</c:v>
                </c:pt>
                <c:pt idx="18724">
                  <c:v>45.31</c:v>
                </c:pt>
                <c:pt idx="18725">
                  <c:v>45.31</c:v>
                </c:pt>
                <c:pt idx="18726">
                  <c:v>45.31</c:v>
                </c:pt>
                <c:pt idx="18727">
                  <c:v>45.31</c:v>
                </c:pt>
                <c:pt idx="18728">
                  <c:v>45.31</c:v>
                </c:pt>
                <c:pt idx="18729">
                  <c:v>45.31</c:v>
                </c:pt>
                <c:pt idx="18730">
                  <c:v>45.31</c:v>
                </c:pt>
                <c:pt idx="18731">
                  <c:v>45.31</c:v>
                </c:pt>
                <c:pt idx="18732">
                  <c:v>45.31</c:v>
                </c:pt>
                <c:pt idx="18733">
                  <c:v>45.31</c:v>
                </c:pt>
                <c:pt idx="18734">
                  <c:v>45.31</c:v>
                </c:pt>
                <c:pt idx="18735">
                  <c:v>45.31</c:v>
                </c:pt>
                <c:pt idx="18736">
                  <c:v>45.31</c:v>
                </c:pt>
                <c:pt idx="18737">
                  <c:v>45.31</c:v>
                </c:pt>
                <c:pt idx="18738">
                  <c:v>45.31</c:v>
                </c:pt>
                <c:pt idx="18739">
                  <c:v>45.31</c:v>
                </c:pt>
                <c:pt idx="18740">
                  <c:v>45.31</c:v>
                </c:pt>
                <c:pt idx="18741">
                  <c:v>45.31</c:v>
                </c:pt>
                <c:pt idx="18742">
                  <c:v>45.31</c:v>
                </c:pt>
                <c:pt idx="18743">
                  <c:v>45.31</c:v>
                </c:pt>
                <c:pt idx="18744">
                  <c:v>45.31</c:v>
                </c:pt>
                <c:pt idx="18745">
                  <c:v>45.31</c:v>
                </c:pt>
                <c:pt idx="18746">
                  <c:v>45.31</c:v>
                </c:pt>
                <c:pt idx="18747">
                  <c:v>45.31</c:v>
                </c:pt>
                <c:pt idx="18748">
                  <c:v>45.31</c:v>
                </c:pt>
                <c:pt idx="18749">
                  <c:v>45.31</c:v>
                </c:pt>
                <c:pt idx="18750">
                  <c:v>45.31</c:v>
                </c:pt>
                <c:pt idx="18751">
                  <c:v>45.31</c:v>
                </c:pt>
                <c:pt idx="18752">
                  <c:v>45.31</c:v>
                </c:pt>
                <c:pt idx="18753">
                  <c:v>45.31</c:v>
                </c:pt>
                <c:pt idx="18754">
                  <c:v>45.31</c:v>
                </c:pt>
                <c:pt idx="18755">
                  <c:v>45.31</c:v>
                </c:pt>
                <c:pt idx="18756">
                  <c:v>45.31</c:v>
                </c:pt>
                <c:pt idx="18757">
                  <c:v>45.31</c:v>
                </c:pt>
                <c:pt idx="18758">
                  <c:v>45.31</c:v>
                </c:pt>
                <c:pt idx="18759">
                  <c:v>45.31</c:v>
                </c:pt>
                <c:pt idx="18760">
                  <c:v>45.31</c:v>
                </c:pt>
                <c:pt idx="18761">
                  <c:v>45.31</c:v>
                </c:pt>
                <c:pt idx="18762">
                  <c:v>45.31</c:v>
                </c:pt>
                <c:pt idx="18763">
                  <c:v>45.31</c:v>
                </c:pt>
                <c:pt idx="18764">
                  <c:v>45.31</c:v>
                </c:pt>
                <c:pt idx="18765">
                  <c:v>45.31</c:v>
                </c:pt>
                <c:pt idx="18766">
                  <c:v>45.3202</c:v>
                </c:pt>
                <c:pt idx="18767">
                  <c:v>45.3202</c:v>
                </c:pt>
                <c:pt idx="18768">
                  <c:v>45.3202</c:v>
                </c:pt>
                <c:pt idx="18769">
                  <c:v>45.3202</c:v>
                </c:pt>
                <c:pt idx="18770">
                  <c:v>45.3202</c:v>
                </c:pt>
                <c:pt idx="18771">
                  <c:v>45.3202</c:v>
                </c:pt>
                <c:pt idx="18772">
                  <c:v>45.3202</c:v>
                </c:pt>
                <c:pt idx="18773">
                  <c:v>45.3202</c:v>
                </c:pt>
                <c:pt idx="18774">
                  <c:v>45.3202</c:v>
                </c:pt>
                <c:pt idx="18775">
                  <c:v>45.3202</c:v>
                </c:pt>
                <c:pt idx="18776">
                  <c:v>45.3202</c:v>
                </c:pt>
                <c:pt idx="18777">
                  <c:v>45.3202</c:v>
                </c:pt>
                <c:pt idx="18778">
                  <c:v>45.3202</c:v>
                </c:pt>
                <c:pt idx="18779">
                  <c:v>45.3202</c:v>
                </c:pt>
                <c:pt idx="18780">
                  <c:v>45.3202</c:v>
                </c:pt>
                <c:pt idx="18781">
                  <c:v>45.3202</c:v>
                </c:pt>
                <c:pt idx="18782">
                  <c:v>45.3202</c:v>
                </c:pt>
                <c:pt idx="18783">
                  <c:v>45.3202</c:v>
                </c:pt>
                <c:pt idx="18784">
                  <c:v>45.3202</c:v>
                </c:pt>
                <c:pt idx="18785">
                  <c:v>45.3202</c:v>
                </c:pt>
                <c:pt idx="18786">
                  <c:v>45.3202</c:v>
                </c:pt>
                <c:pt idx="18787">
                  <c:v>45.3202</c:v>
                </c:pt>
                <c:pt idx="18788">
                  <c:v>45.3202</c:v>
                </c:pt>
                <c:pt idx="18789">
                  <c:v>45.3202</c:v>
                </c:pt>
                <c:pt idx="18790">
                  <c:v>45.3202</c:v>
                </c:pt>
                <c:pt idx="18791">
                  <c:v>45.3202</c:v>
                </c:pt>
                <c:pt idx="18792">
                  <c:v>45.3202</c:v>
                </c:pt>
                <c:pt idx="18793">
                  <c:v>45.3202</c:v>
                </c:pt>
                <c:pt idx="18794">
                  <c:v>45.3202</c:v>
                </c:pt>
                <c:pt idx="18795">
                  <c:v>45.3202</c:v>
                </c:pt>
                <c:pt idx="18796">
                  <c:v>45.3202</c:v>
                </c:pt>
                <c:pt idx="18797">
                  <c:v>45.3202</c:v>
                </c:pt>
                <c:pt idx="18798">
                  <c:v>45.3202</c:v>
                </c:pt>
                <c:pt idx="18799">
                  <c:v>45.3202</c:v>
                </c:pt>
                <c:pt idx="18800">
                  <c:v>45.3202</c:v>
                </c:pt>
                <c:pt idx="18801">
                  <c:v>45.3202</c:v>
                </c:pt>
                <c:pt idx="18802">
                  <c:v>45.3202</c:v>
                </c:pt>
                <c:pt idx="18803">
                  <c:v>45.3202</c:v>
                </c:pt>
                <c:pt idx="18804">
                  <c:v>45.3202</c:v>
                </c:pt>
                <c:pt idx="18805">
                  <c:v>45.3202</c:v>
                </c:pt>
                <c:pt idx="18806">
                  <c:v>45.3202</c:v>
                </c:pt>
                <c:pt idx="18807">
                  <c:v>45.3202</c:v>
                </c:pt>
                <c:pt idx="18808">
                  <c:v>45.3202</c:v>
                </c:pt>
                <c:pt idx="18809">
                  <c:v>45.330500000000001</c:v>
                </c:pt>
                <c:pt idx="18810">
                  <c:v>45.330500000000001</c:v>
                </c:pt>
                <c:pt idx="18811">
                  <c:v>45.330500000000001</c:v>
                </c:pt>
                <c:pt idx="18812">
                  <c:v>45.330500000000001</c:v>
                </c:pt>
                <c:pt idx="18813">
                  <c:v>45.330500000000001</c:v>
                </c:pt>
                <c:pt idx="18814">
                  <c:v>45.330500000000001</c:v>
                </c:pt>
                <c:pt idx="18815">
                  <c:v>45.330500000000001</c:v>
                </c:pt>
                <c:pt idx="18816">
                  <c:v>45.330500000000001</c:v>
                </c:pt>
                <c:pt idx="18817">
                  <c:v>45.330500000000001</c:v>
                </c:pt>
                <c:pt idx="18818">
                  <c:v>45.330500000000001</c:v>
                </c:pt>
                <c:pt idx="18819">
                  <c:v>45.330500000000001</c:v>
                </c:pt>
                <c:pt idx="18820">
                  <c:v>45.330500000000001</c:v>
                </c:pt>
                <c:pt idx="18821">
                  <c:v>45.330500000000001</c:v>
                </c:pt>
                <c:pt idx="18822">
                  <c:v>45.330500000000001</c:v>
                </c:pt>
                <c:pt idx="18823">
                  <c:v>45.330500000000001</c:v>
                </c:pt>
                <c:pt idx="18824">
                  <c:v>45.330500000000001</c:v>
                </c:pt>
                <c:pt idx="18825">
                  <c:v>45.330500000000001</c:v>
                </c:pt>
                <c:pt idx="18826">
                  <c:v>45.330500000000001</c:v>
                </c:pt>
                <c:pt idx="18827">
                  <c:v>45.330500000000001</c:v>
                </c:pt>
                <c:pt idx="18828">
                  <c:v>45.330500000000001</c:v>
                </c:pt>
                <c:pt idx="18829">
                  <c:v>45.330500000000001</c:v>
                </c:pt>
                <c:pt idx="18830">
                  <c:v>45.330500000000001</c:v>
                </c:pt>
                <c:pt idx="18831">
                  <c:v>45.330500000000001</c:v>
                </c:pt>
                <c:pt idx="18832">
                  <c:v>45.330500000000001</c:v>
                </c:pt>
                <c:pt idx="18833">
                  <c:v>45.330500000000001</c:v>
                </c:pt>
                <c:pt idx="18834">
                  <c:v>45.330500000000001</c:v>
                </c:pt>
                <c:pt idx="18835">
                  <c:v>45.330500000000001</c:v>
                </c:pt>
                <c:pt idx="18836">
                  <c:v>45.330500000000001</c:v>
                </c:pt>
                <c:pt idx="18837">
                  <c:v>45.330500000000001</c:v>
                </c:pt>
                <c:pt idx="18838">
                  <c:v>45.330500000000001</c:v>
                </c:pt>
                <c:pt idx="18839">
                  <c:v>45.330500000000001</c:v>
                </c:pt>
                <c:pt idx="18840">
                  <c:v>45.330500000000001</c:v>
                </c:pt>
                <c:pt idx="18841">
                  <c:v>45.330500000000001</c:v>
                </c:pt>
                <c:pt idx="18842">
                  <c:v>45.330500000000001</c:v>
                </c:pt>
                <c:pt idx="18843">
                  <c:v>45.330500000000001</c:v>
                </c:pt>
                <c:pt idx="18844">
                  <c:v>45.330500000000001</c:v>
                </c:pt>
                <c:pt idx="18845">
                  <c:v>45.330500000000001</c:v>
                </c:pt>
                <c:pt idx="18846">
                  <c:v>45.330500000000001</c:v>
                </c:pt>
                <c:pt idx="18847">
                  <c:v>45.330500000000001</c:v>
                </c:pt>
                <c:pt idx="18848">
                  <c:v>45.330500000000001</c:v>
                </c:pt>
                <c:pt idx="18849">
                  <c:v>45.330500000000001</c:v>
                </c:pt>
                <c:pt idx="18850">
                  <c:v>45.330500000000001</c:v>
                </c:pt>
                <c:pt idx="18851">
                  <c:v>45.330500000000001</c:v>
                </c:pt>
                <c:pt idx="18852">
                  <c:v>45.330500000000001</c:v>
                </c:pt>
                <c:pt idx="18853">
                  <c:v>45.330500000000001</c:v>
                </c:pt>
                <c:pt idx="18854">
                  <c:v>45.330500000000001</c:v>
                </c:pt>
                <c:pt idx="18855">
                  <c:v>45.330500000000001</c:v>
                </c:pt>
                <c:pt idx="18856">
                  <c:v>45.330500000000001</c:v>
                </c:pt>
                <c:pt idx="18857">
                  <c:v>45.330500000000001</c:v>
                </c:pt>
                <c:pt idx="18858">
                  <c:v>45.330500000000001</c:v>
                </c:pt>
                <c:pt idx="18859">
                  <c:v>45.330500000000001</c:v>
                </c:pt>
                <c:pt idx="18860">
                  <c:v>45.330500000000001</c:v>
                </c:pt>
                <c:pt idx="18861">
                  <c:v>45.341000000000001</c:v>
                </c:pt>
                <c:pt idx="18862">
                  <c:v>45.341000000000001</c:v>
                </c:pt>
                <c:pt idx="18863">
                  <c:v>45.341000000000001</c:v>
                </c:pt>
                <c:pt idx="18864">
                  <c:v>45.341000000000001</c:v>
                </c:pt>
                <c:pt idx="18865">
                  <c:v>45.341000000000001</c:v>
                </c:pt>
                <c:pt idx="18866">
                  <c:v>45.341000000000001</c:v>
                </c:pt>
                <c:pt idx="18867">
                  <c:v>45.341000000000001</c:v>
                </c:pt>
                <c:pt idx="18868">
                  <c:v>45.341000000000001</c:v>
                </c:pt>
                <c:pt idx="18869">
                  <c:v>45.341000000000001</c:v>
                </c:pt>
                <c:pt idx="18870">
                  <c:v>45.341000000000001</c:v>
                </c:pt>
                <c:pt idx="18871">
                  <c:v>45.341000000000001</c:v>
                </c:pt>
                <c:pt idx="18872">
                  <c:v>45.341000000000001</c:v>
                </c:pt>
                <c:pt idx="18873">
                  <c:v>45.341000000000001</c:v>
                </c:pt>
                <c:pt idx="18874">
                  <c:v>45.341000000000001</c:v>
                </c:pt>
                <c:pt idx="18875">
                  <c:v>45.341000000000001</c:v>
                </c:pt>
                <c:pt idx="18876">
                  <c:v>45.341000000000001</c:v>
                </c:pt>
                <c:pt idx="18877">
                  <c:v>45.341000000000001</c:v>
                </c:pt>
                <c:pt idx="18878">
                  <c:v>45.341000000000001</c:v>
                </c:pt>
                <c:pt idx="18879">
                  <c:v>45.341000000000001</c:v>
                </c:pt>
                <c:pt idx="18880">
                  <c:v>45.341000000000001</c:v>
                </c:pt>
                <c:pt idx="18881">
                  <c:v>45.341000000000001</c:v>
                </c:pt>
                <c:pt idx="18882">
                  <c:v>45.341000000000001</c:v>
                </c:pt>
                <c:pt idx="18883">
                  <c:v>45.341000000000001</c:v>
                </c:pt>
                <c:pt idx="18884">
                  <c:v>45.341000000000001</c:v>
                </c:pt>
                <c:pt idx="18885">
                  <c:v>45.341000000000001</c:v>
                </c:pt>
                <c:pt idx="18886">
                  <c:v>45.341000000000001</c:v>
                </c:pt>
                <c:pt idx="18887">
                  <c:v>45.341000000000001</c:v>
                </c:pt>
                <c:pt idx="18888">
                  <c:v>45.341000000000001</c:v>
                </c:pt>
                <c:pt idx="18889">
                  <c:v>45.341000000000001</c:v>
                </c:pt>
                <c:pt idx="18890">
                  <c:v>45.341000000000001</c:v>
                </c:pt>
                <c:pt idx="18891">
                  <c:v>45.341000000000001</c:v>
                </c:pt>
                <c:pt idx="18892">
                  <c:v>45.341000000000001</c:v>
                </c:pt>
                <c:pt idx="18893">
                  <c:v>45.341000000000001</c:v>
                </c:pt>
                <c:pt idx="18894">
                  <c:v>45.341000000000001</c:v>
                </c:pt>
                <c:pt idx="18895">
                  <c:v>45.341000000000001</c:v>
                </c:pt>
                <c:pt idx="18896">
                  <c:v>45.341000000000001</c:v>
                </c:pt>
                <c:pt idx="18897">
                  <c:v>45.341000000000001</c:v>
                </c:pt>
                <c:pt idx="18898">
                  <c:v>45.341000000000001</c:v>
                </c:pt>
                <c:pt idx="18899">
                  <c:v>45.351199999999999</c:v>
                </c:pt>
                <c:pt idx="18900">
                  <c:v>45.351199999999999</c:v>
                </c:pt>
                <c:pt idx="18901">
                  <c:v>45.351199999999999</c:v>
                </c:pt>
                <c:pt idx="18902">
                  <c:v>45.351199999999999</c:v>
                </c:pt>
                <c:pt idx="18903">
                  <c:v>45.351199999999999</c:v>
                </c:pt>
                <c:pt idx="18904">
                  <c:v>45.351199999999999</c:v>
                </c:pt>
                <c:pt idx="18905">
                  <c:v>45.351199999999999</c:v>
                </c:pt>
                <c:pt idx="18906">
                  <c:v>45.351199999999999</c:v>
                </c:pt>
                <c:pt idx="18907">
                  <c:v>45.351199999999999</c:v>
                </c:pt>
                <c:pt idx="18908">
                  <c:v>45.351199999999999</c:v>
                </c:pt>
                <c:pt idx="18909">
                  <c:v>45.351199999999999</c:v>
                </c:pt>
                <c:pt idx="18910">
                  <c:v>45.351199999999999</c:v>
                </c:pt>
                <c:pt idx="18911">
                  <c:v>45.351199999999999</c:v>
                </c:pt>
                <c:pt idx="18912">
                  <c:v>45.351199999999999</c:v>
                </c:pt>
                <c:pt idx="18913">
                  <c:v>45.351199999999999</c:v>
                </c:pt>
                <c:pt idx="18914">
                  <c:v>45.351199999999999</c:v>
                </c:pt>
                <c:pt idx="18915">
                  <c:v>45.351199999999999</c:v>
                </c:pt>
                <c:pt idx="18916">
                  <c:v>45.351199999999999</c:v>
                </c:pt>
                <c:pt idx="18917">
                  <c:v>45.351199999999999</c:v>
                </c:pt>
                <c:pt idx="18918">
                  <c:v>45.351199999999999</c:v>
                </c:pt>
                <c:pt idx="18919">
                  <c:v>45.351199999999999</c:v>
                </c:pt>
                <c:pt idx="18920">
                  <c:v>45.351199999999999</c:v>
                </c:pt>
                <c:pt idx="18921">
                  <c:v>45.351199999999999</c:v>
                </c:pt>
                <c:pt idx="18922">
                  <c:v>45.351199999999999</c:v>
                </c:pt>
                <c:pt idx="18923">
                  <c:v>45.351199999999999</c:v>
                </c:pt>
                <c:pt idx="18924">
                  <c:v>45.351199999999999</c:v>
                </c:pt>
                <c:pt idx="18925">
                  <c:v>45.351199999999999</c:v>
                </c:pt>
                <c:pt idx="18926">
                  <c:v>45.351199999999999</c:v>
                </c:pt>
                <c:pt idx="18927">
                  <c:v>45.351199999999999</c:v>
                </c:pt>
                <c:pt idx="18928">
                  <c:v>45.351199999999999</c:v>
                </c:pt>
                <c:pt idx="18929">
                  <c:v>45.351199999999999</c:v>
                </c:pt>
                <c:pt idx="18930">
                  <c:v>45.351199999999999</c:v>
                </c:pt>
                <c:pt idx="18931">
                  <c:v>45.351199999999999</c:v>
                </c:pt>
                <c:pt idx="18932">
                  <c:v>45.351199999999999</c:v>
                </c:pt>
                <c:pt idx="18933">
                  <c:v>45.351199999999999</c:v>
                </c:pt>
                <c:pt idx="18934">
                  <c:v>45.351199999999999</c:v>
                </c:pt>
                <c:pt idx="18935">
                  <c:v>45.351199999999999</c:v>
                </c:pt>
                <c:pt idx="18936">
                  <c:v>45.351199999999999</c:v>
                </c:pt>
                <c:pt idx="18937">
                  <c:v>45.351199999999999</c:v>
                </c:pt>
                <c:pt idx="18938">
                  <c:v>45.351199999999999</c:v>
                </c:pt>
                <c:pt idx="18939">
                  <c:v>45.351199999999999</c:v>
                </c:pt>
                <c:pt idx="18940">
                  <c:v>45.351199999999999</c:v>
                </c:pt>
                <c:pt idx="18941">
                  <c:v>45.351199999999999</c:v>
                </c:pt>
                <c:pt idx="18942">
                  <c:v>45.351199999999999</c:v>
                </c:pt>
                <c:pt idx="18943">
                  <c:v>45.351199999999999</c:v>
                </c:pt>
                <c:pt idx="18944">
                  <c:v>45.351199999999999</c:v>
                </c:pt>
                <c:pt idx="18945">
                  <c:v>45.351199999999999</c:v>
                </c:pt>
                <c:pt idx="18946">
                  <c:v>45.351199999999999</c:v>
                </c:pt>
                <c:pt idx="18947">
                  <c:v>45.351199999999999</c:v>
                </c:pt>
                <c:pt idx="18948">
                  <c:v>45.351199999999999</c:v>
                </c:pt>
                <c:pt idx="18949">
                  <c:v>45.351199999999999</c:v>
                </c:pt>
                <c:pt idx="18950">
                  <c:v>45.351199999999999</c:v>
                </c:pt>
                <c:pt idx="18951">
                  <c:v>45.351199999999999</c:v>
                </c:pt>
                <c:pt idx="18952">
                  <c:v>45.351199999999999</c:v>
                </c:pt>
                <c:pt idx="18953">
                  <c:v>45.351199999999999</c:v>
                </c:pt>
                <c:pt idx="18954">
                  <c:v>45.351199999999999</c:v>
                </c:pt>
                <c:pt idx="18955">
                  <c:v>45.361199999999997</c:v>
                </c:pt>
                <c:pt idx="18956">
                  <c:v>45.361199999999997</c:v>
                </c:pt>
                <c:pt idx="18957">
                  <c:v>45.361199999999997</c:v>
                </c:pt>
                <c:pt idx="18958">
                  <c:v>45.361199999999997</c:v>
                </c:pt>
                <c:pt idx="18959">
                  <c:v>45.361199999999997</c:v>
                </c:pt>
                <c:pt idx="18960">
                  <c:v>45.361199999999997</c:v>
                </c:pt>
                <c:pt idx="18961">
                  <c:v>45.361199999999997</c:v>
                </c:pt>
                <c:pt idx="18962">
                  <c:v>45.361199999999997</c:v>
                </c:pt>
                <c:pt idx="18963">
                  <c:v>45.361199999999997</c:v>
                </c:pt>
                <c:pt idx="18964">
                  <c:v>45.361199999999997</c:v>
                </c:pt>
                <c:pt idx="18965">
                  <c:v>45.361199999999997</c:v>
                </c:pt>
                <c:pt idx="18966">
                  <c:v>45.361199999999997</c:v>
                </c:pt>
                <c:pt idx="18967">
                  <c:v>45.361199999999997</c:v>
                </c:pt>
                <c:pt idx="18968">
                  <c:v>45.361199999999997</c:v>
                </c:pt>
                <c:pt idx="18969">
                  <c:v>45.361199999999997</c:v>
                </c:pt>
                <c:pt idx="18970">
                  <c:v>45.361199999999997</c:v>
                </c:pt>
                <c:pt idx="18971">
                  <c:v>45.361199999999997</c:v>
                </c:pt>
                <c:pt idx="18972">
                  <c:v>45.361199999999997</c:v>
                </c:pt>
                <c:pt idx="18973">
                  <c:v>45.361199999999997</c:v>
                </c:pt>
                <c:pt idx="18974">
                  <c:v>45.361199999999997</c:v>
                </c:pt>
                <c:pt idx="18975">
                  <c:v>45.361199999999997</c:v>
                </c:pt>
                <c:pt idx="18976">
                  <c:v>45.361199999999997</c:v>
                </c:pt>
                <c:pt idx="18977">
                  <c:v>45.361199999999997</c:v>
                </c:pt>
                <c:pt idx="18978">
                  <c:v>45.361199999999997</c:v>
                </c:pt>
                <c:pt idx="18979">
                  <c:v>45.361199999999997</c:v>
                </c:pt>
                <c:pt idx="18980">
                  <c:v>45.361199999999997</c:v>
                </c:pt>
                <c:pt idx="18981">
                  <c:v>45.361199999999997</c:v>
                </c:pt>
                <c:pt idx="18982">
                  <c:v>45.361199999999997</c:v>
                </c:pt>
                <c:pt idx="18983">
                  <c:v>45.361199999999997</c:v>
                </c:pt>
                <c:pt idx="18984">
                  <c:v>45.361199999999997</c:v>
                </c:pt>
                <c:pt idx="18985">
                  <c:v>45.361199999999997</c:v>
                </c:pt>
                <c:pt idx="18986">
                  <c:v>45.361199999999997</c:v>
                </c:pt>
                <c:pt idx="18987">
                  <c:v>45.361199999999997</c:v>
                </c:pt>
                <c:pt idx="18988">
                  <c:v>45.361199999999997</c:v>
                </c:pt>
                <c:pt idx="18989">
                  <c:v>45.361199999999997</c:v>
                </c:pt>
                <c:pt idx="18990">
                  <c:v>45.361199999999997</c:v>
                </c:pt>
                <c:pt idx="18991">
                  <c:v>45.361199999999997</c:v>
                </c:pt>
                <c:pt idx="18992">
                  <c:v>45.361199999999997</c:v>
                </c:pt>
                <c:pt idx="18993">
                  <c:v>45.361199999999997</c:v>
                </c:pt>
                <c:pt idx="18994">
                  <c:v>45.361199999999997</c:v>
                </c:pt>
                <c:pt idx="18995">
                  <c:v>45.361199999999997</c:v>
                </c:pt>
                <c:pt idx="18996">
                  <c:v>45.361199999999997</c:v>
                </c:pt>
                <c:pt idx="18997">
                  <c:v>45.361199999999997</c:v>
                </c:pt>
                <c:pt idx="18998">
                  <c:v>45.361199999999997</c:v>
                </c:pt>
                <c:pt idx="18999">
                  <c:v>45.361199999999997</c:v>
                </c:pt>
                <c:pt idx="19000">
                  <c:v>45.361199999999997</c:v>
                </c:pt>
                <c:pt idx="19001">
                  <c:v>45.361199999999997</c:v>
                </c:pt>
                <c:pt idx="19002">
                  <c:v>45.361199999999997</c:v>
                </c:pt>
                <c:pt idx="19003">
                  <c:v>45.361199999999997</c:v>
                </c:pt>
                <c:pt idx="19004">
                  <c:v>45.361199999999997</c:v>
                </c:pt>
                <c:pt idx="19005">
                  <c:v>45.361199999999997</c:v>
                </c:pt>
                <c:pt idx="19006">
                  <c:v>45.361199999999997</c:v>
                </c:pt>
                <c:pt idx="19007">
                  <c:v>45.361199999999997</c:v>
                </c:pt>
                <c:pt idx="19008">
                  <c:v>45.361199999999997</c:v>
                </c:pt>
                <c:pt idx="19009">
                  <c:v>45.361199999999997</c:v>
                </c:pt>
                <c:pt idx="19010">
                  <c:v>45.361199999999997</c:v>
                </c:pt>
                <c:pt idx="19011">
                  <c:v>45.361199999999997</c:v>
                </c:pt>
                <c:pt idx="19012">
                  <c:v>45.361199999999997</c:v>
                </c:pt>
                <c:pt idx="19013">
                  <c:v>45.361199999999997</c:v>
                </c:pt>
                <c:pt idx="19014">
                  <c:v>45.361199999999997</c:v>
                </c:pt>
                <c:pt idx="19015">
                  <c:v>45.361199999999997</c:v>
                </c:pt>
                <c:pt idx="19016">
                  <c:v>45.361199999999997</c:v>
                </c:pt>
                <c:pt idx="19017">
                  <c:v>45.361199999999997</c:v>
                </c:pt>
                <c:pt idx="19018">
                  <c:v>45.361199999999997</c:v>
                </c:pt>
                <c:pt idx="19019">
                  <c:v>45.361199999999997</c:v>
                </c:pt>
                <c:pt idx="19020">
                  <c:v>45.361199999999997</c:v>
                </c:pt>
                <c:pt idx="19021">
                  <c:v>45.371499999999997</c:v>
                </c:pt>
                <c:pt idx="19022">
                  <c:v>45.371499999999997</c:v>
                </c:pt>
                <c:pt idx="19023">
                  <c:v>45.371499999999997</c:v>
                </c:pt>
                <c:pt idx="19024">
                  <c:v>45.371499999999997</c:v>
                </c:pt>
                <c:pt idx="19025">
                  <c:v>45.371499999999997</c:v>
                </c:pt>
                <c:pt idx="19026">
                  <c:v>45.371499999999997</c:v>
                </c:pt>
                <c:pt idx="19027">
                  <c:v>45.371499999999997</c:v>
                </c:pt>
                <c:pt idx="19028">
                  <c:v>45.371499999999997</c:v>
                </c:pt>
                <c:pt idx="19029">
                  <c:v>45.371499999999997</c:v>
                </c:pt>
                <c:pt idx="19030">
                  <c:v>45.371499999999997</c:v>
                </c:pt>
                <c:pt idx="19031">
                  <c:v>45.371499999999997</c:v>
                </c:pt>
                <c:pt idx="19032">
                  <c:v>45.371499999999997</c:v>
                </c:pt>
                <c:pt idx="19033">
                  <c:v>45.371499999999997</c:v>
                </c:pt>
                <c:pt idx="19034">
                  <c:v>45.371499999999997</c:v>
                </c:pt>
                <c:pt idx="19035">
                  <c:v>45.371499999999997</c:v>
                </c:pt>
                <c:pt idx="19036">
                  <c:v>45.371499999999997</c:v>
                </c:pt>
                <c:pt idx="19037">
                  <c:v>45.371499999999997</c:v>
                </c:pt>
                <c:pt idx="19038">
                  <c:v>45.371499999999997</c:v>
                </c:pt>
                <c:pt idx="19039">
                  <c:v>45.371499999999997</c:v>
                </c:pt>
                <c:pt idx="19040">
                  <c:v>45.371499999999997</c:v>
                </c:pt>
                <c:pt idx="19041">
                  <c:v>45.371499999999997</c:v>
                </c:pt>
                <c:pt idx="19042">
                  <c:v>45.371499999999997</c:v>
                </c:pt>
                <c:pt idx="19043">
                  <c:v>45.371499999999997</c:v>
                </c:pt>
                <c:pt idx="19044">
                  <c:v>45.371499999999997</c:v>
                </c:pt>
                <c:pt idx="19045">
                  <c:v>45.371499999999997</c:v>
                </c:pt>
                <c:pt idx="19046">
                  <c:v>45.371499999999997</c:v>
                </c:pt>
                <c:pt idx="19047">
                  <c:v>45.371499999999997</c:v>
                </c:pt>
                <c:pt idx="19048">
                  <c:v>45.371499999999997</c:v>
                </c:pt>
                <c:pt idx="19049">
                  <c:v>45.371499999999997</c:v>
                </c:pt>
                <c:pt idx="19050">
                  <c:v>45.371499999999997</c:v>
                </c:pt>
                <c:pt idx="19051">
                  <c:v>45.371499999999997</c:v>
                </c:pt>
                <c:pt idx="19052">
                  <c:v>45.371499999999997</c:v>
                </c:pt>
                <c:pt idx="19053">
                  <c:v>45.371499999999997</c:v>
                </c:pt>
                <c:pt idx="19054">
                  <c:v>45.371499999999997</c:v>
                </c:pt>
                <c:pt idx="19055">
                  <c:v>45.371499999999997</c:v>
                </c:pt>
                <c:pt idx="19056">
                  <c:v>45.371499999999997</c:v>
                </c:pt>
                <c:pt idx="19057">
                  <c:v>45.371499999999997</c:v>
                </c:pt>
                <c:pt idx="19058">
                  <c:v>45.371499999999997</c:v>
                </c:pt>
                <c:pt idx="19059">
                  <c:v>45.371499999999997</c:v>
                </c:pt>
                <c:pt idx="19060">
                  <c:v>45.371499999999997</c:v>
                </c:pt>
                <c:pt idx="19061">
                  <c:v>45.371499999999997</c:v>
                </c:pt>
                <c:pt idx="19062">
                  <c:v>45.371499999999997</c:v>
                </c:pt>
                <c:pt idx="19063">
                  <c:v>45.371499999999997</c:v>
                </c:pt>
                <c:pt idx="19064">
                  <c:v>45.371499999999997</c:v>
                </c:pt>
                <c:pt idx="19065">
                  <c:v>45.371499999999997</c:v>
                </c:pt>
                <c:pt idx="19066">
                  <c:v>45.371499999999997</c:v>
                </c:pt>
                <c:pt idx="19067">
                  <c:v>45.371499999999997</c:v>
                </c:pt>
                <c:pt idx="19068">
                  <c:v>45.371499999999997</c:v>
                </c:pt>
                <c:pt idx="19069">
                  <c:v>45.371499999999997</c:v>
                </c:pt>
                <c:pt idx="19070">
                  <c:v>45.371499999999997</c:v>
                </c:pt>
                <c:pt idx="19071">
                  <c:v>45.371499999999997</c:v>
                </c:pt>
                <c:pt idx="19072">
                  <c:v>45.371499999999997</c:v>
                </c:pt>
                <c:pt idx="19073">
                  <c:v>45.371499999999997</c:v>
                </c:pt>
                <c:pt idx="19074">
                  <c:v>45.371499999999997</c:v>
                </c:pt>
                <c:pt idx="19075">
                  <c:v>45.371499999999997</c:v>
                </c:pt>
                <c:pt idx="19076">
                  <c:v>45.371499999999997</c:v>
                </c:pt>
                <c:pt idx="19077">
                  <c:v>45.371499999999997</c:v>
                </c:pt>
                <c:pt idx="19078">
                  <c:v>45.371499999999997</c:v>
                </c:pt>
                <c:pt idx="19079">
                  <c:v>45.371499999999997</c:v>
                </c:pt>
                <c:pt idx="19080">
                  <c:v>45.371499999999997</c:v>
                </c:pt>
                <c:pt idx="19081">
                  <c:v>45.371499999999997</c:v>
                </c:pt>
                <c:pt idx="19082">
                  <c:v>45.371499999999997</c:v>
                </c:pt>
                <c:pt idx="19083">
                  <c:v>45.371499999999997</c:v>
                </c:pt>
                <c:pt idx="19084">
                  <c:v>45.371499999999997</c:v>
                </c:pt>
                <c:pt idx="19085">
                  <c:v>45.371499999999997</c:v>
                </c:pt>
                <c:pt idx="19086">
                  <c:v>45.371499999999997</c:v>
                </c:pt>
                <c:pt idx="19087">
                  <c:v>45.371499999999997</c:v>
                </c:pt>
                <c:pt idx="19088">
                  <c:v>45.3825</c:v>
                </c:pt>
                <c:pt idx="19089">
                  <c:v>45.3825</c:v>
                </c:pt>
                <c:pt idx="19090">
                  <c:v>45.3825</c:v>
                </c:pt>
                <c:pt idx="19091">
                  <c:v>45.3825</c:v>
                </c:pt>
                <c:pt idx="19092">
                  <c:v>45.3825</c:v>
                </c:pt>
                <c:pt idx="19093">
                  <c:v>45.3825</c:v>
                </c:pt>
                <c:pt idx="19094">
                  <c:v>45.3825</c:v>
                </c:pt>
                <c:pt idx="19095">
                  <c:v>45.3825</c:v>
                </c:pt>
                <c:pt idx="19096">
                  <c:v>45.3825</c:v>
                </c:pt>
                <c:pt idx="19097">
                  <c:v>45.3825</c:v>
                </c:pt>
                <c:pt idx="19098">
                  <c:v>45.3825</c:v>
                </c:pt>
                <c:pt idx="19099">
                  <c:v>45.3825</c:v>
                </c:pt>
                <c:pt idx="19100">
                  <c:v>45.3825</c:v>
                </c:pt>
                <c:pt idx="19101">
                  <c:v>45.3825</c:v>
                </c:pt>
                <c:pt idx="19102">
                  <c:v>45.3825</c:v>
                </c:pt>
                <c:pt idx="19103">
                  <c:v>45.3825</c:v>
                </c:pt>
                <c:pt idx="19104">
                  <c:v>45.3825</c:v>
                </c:pt>
                <c:pt idx="19105">
                  <c:v>45.3825</c:v>
                </c:pt>
                <c:pt idx="19106">
                  <c:v>45.3825</c:v>
                </c:pt>
                <c:pt idx="19107">
                  <c:v>45.3825</c:v>
                </c:pt>
                <c:pt idx="19108">
                  <c:v>45.3825</c:v>
                </c:pt>
                <c:pt idx="19109">
                  <c:v>45.3825</c:v>
                </c:pt>
                <c:pt idx="19110">
                  <c:v>45.3825</c:v>
                </c:pt>
                <c:pt idx="19111">
                  <c:v>45.3825</c:v>
                </c:pt>
                <c:pt idx="19112">
                  <c:v>45.3825</c:v>
                </c:pt>
                <c:pt idx="19113">
                  <c:v>45.3825</c:v>
                </c:pt>
                <c:pt idx="19114">
                  <c:v>45.3825</c:v>
                </c:pt>
                <c:pt idx="19115">
                  <c:v>45.3825</c:v>
                </c:pt>
                <c:pt idx="19116">
                  <c:v>45.3825</c:v>
                </c:pt>
                <c:pt idx="19117">
                  <c:v>45.3825</c:v>
                </c:pt>
                <c:pt idx="19118">
                  <c:v>45.3825</c:v>
                </c:pt>
                <c:pt idx="19119">
                  <c:v>45.3825</c:v>
                </c:pt>
                <c:pt idx="19120">
                  <c:v>45.3825</c:v>
                </c:pt>
                <c:pt idx="19121">
                  <c:v>45.3825</c:v>
                </c:pt>
                <c:pt idx="19122">
                  <c:v>45.3825</c:v>
                </c:pt>
                <c:pt idx="19123">
                  <c:v>45.3825</c:v>
                </c:pt>
                <c:pt idx="19124">
                  <c:v>45.3825</c:v>
                </c:pt>
                <c:pt idx="19125">
                  <c:v>45.3825</c:v>
                </c:pt>
                <c:pt idx="19126">
                  <c:v>45.3825</c:v>
                </c:pt>
                <c:pt idx="19127">
                  <c:v>45.3825</c:v>
                </c:pt>
                <c:pt idx="19128">
                  <c:v>45.3825</c:v>
                </c:pt>
                <c:pt idx="19129">
                  <c:v>45.3825</c:v>
                </c:pt>
                <c:pt idx="19130">
                  <c:v>45.3825</c:v>
                </c:pt>
                <c:pt idx="19131">
                  <c:v>45.3825</c:v>
                </c:pt>
                <c:pt idx="19132">
                  <c:v>45.3825</c:v>
                </c:pt>
                <c:pt idx="19133">
                  <c:v>45.3825</c:v>
                </c:pt>
                <c:pt idx="19134">
                  <c:v>45.3825</c:v>
                </c:pt>
                <c:pt idx="19135">
                  <c:v>45.3825</c:v>
                </c:pt>
                <c:pt idx="19136">
                  <c:v>45.3825</c:v>
                </c:pt>
                <c:pt idx="19137">
                  <c:v>45.3825</c:v>
                </c:pt>
                <c:pt idx="19138">
                  <c:v>45.3825</c:v>
                </c:pt>
                <c:pt idx="19139">
                  <c:v>45.3825</c:v>
                </c:pt>
                <c:pt idx="19140">
                  <c:v>45.3825</c:v>
                </c:pt>
                <c:pt idx="19141">
                  <c:v>45.3825</c:v>
                </c:pt>
                <c:pt idx="19142">
                  <c:v>45.3825</c:v>
                </c:pt>
                <c:pt idx="19143">
                  <c:v>45.3825</c:v>
                </c:pt>
                <c:pt idx="19144">
                  <c:v>45.3825</c:v>
                </c:pt>
                <c:pt idx="19145">
                  <c:v>45.3825</c:v>
                </c:pt>
                <c:pt idx="19146">
                  <c:v>45.3825</c:v>
                </c:pt>
                <c:pt idx="19147">
                  <c:v>45.3825</c:v>
                </c:pt>
                <c:pt idx="19148">
                  <c:v>45.3825</c:v>
                </c:pt>
                <c:pt idx="19149">
                  <c:v>45.3825</c:v>
                </c:pt>
                <c:pt idx="19150">
                  <c:v>45.3825</c:v>
                </c:pt>
                <c:pt idx="19151">
                  <c:v>45.3825</c:v>
                </c:pt>
                <c:pt idx="19152">
                  <c:v>45.3825</c:v>
                </c:pt>
                <c:pt idx="19153">
                  <c:v>45.3825</c:v>
                </c:pt>
                <c:pt idx="19154">
                  <c:v>45.3825</c:v>
                </c:pt>
                <c:pt idx="19155">
                  <c:v>45.3825</c:v>
                </c:pt>
                <c:pt idx="19156">
                  <c:v>45.3825</c:v>
                </c:pt>
                <c:pt idx="19157">
                  <c:v>45.3825</c:v>
                </c:pt>
                <c:pt idx="19158">
                  <c:v>45.3825</c:v>
                </c:pt>
                <c:pt idx="19159">
                  <c:v>45.392600000000002</c:v>
                </c:pt>
                <c:pt idx="19160">
                  <c:v>45.392600000000002</c:v>
                </c:pt>
                <c:pt idx="19161">
                  <c:v>45.392600000000002</c:v>
                </c:pt>
                <c:pt idx="19162">
                  <c:v>45.392600000000002</c:v>
                </c:pt>
                <c:pt idx="19163">
                  <c:v>45.392600000000002</c:v>
                </c:pt>
                <c:pt idx="19164">
                  <c:v>45.392600000000002</c:v>
                </c:pt>
                <c:pt idx="19165">
                  <c:v>45.392600000000002</c:v>
                </c:pt>
                <c:pt idx="19166">
                  <c:v>45.392600000000002</c:v>
                </c:pt>
                <c:pt idx="19167">
                  <c:v>45.392600000000002</c:v>
                </c:pt>
                <c:pt idx="19168">
                  <c:v>45.392600000000002</c:v>
                </c:pt>
                <c:pt idx="19169">
                  <c:v>45.392600000000002</c:v>
                </c:pt>
                <c:pt idx="19170">
                  <c:v>45.392600000000002</c:v>
                </c:pt>
                <c:pt idx="19171">
                  <c:v>45.392600000000002</c:v>
                </c:pt>
                <c:pt idx="19172">
                  <c:v>45.392600000000002</c:v>
                </c:pt>
                <c:pt idx="19173">
                  <c:v>45.392600000000002</c:v>
                </c:pt>
                <c:pt idx="19174">
                  <c:v>45.392600000000002</c:v>
                </c:pt>
                <c:pt idx="19175">
                  <c:v>45.392600000000002</c:v>
                </c:pt>
                <c:pt idx="19176">
                  <c:v>45.392600000000002</c:v>
                </c:pt>
                <c:pt idx="19177">
                  <c:v>45.392600000000002</c:v>
                </c:pt>
                <c:pt idx="19178">
                  <c:v>45.392600000000002</c:v>
                </c:pt>
                <c:pt idx="19179">
                  <c:v>45.392600000000002</c:v>
                </c:pt>
                <c:pt idx="19180">
                  <c:v>45.392600000000002</c:v>
                </c:pt>
                <c:pt idx="19181">
                  <c:v>45.392600000000002</c:v>
                </c:pt>
                <c:pt idx="19182">
                  <c:v>45.392600000000002</c:v>
                </c:pt>
                <c:pt idx="19183">
                  <c:v>45.392600000000002</c:v>
                </c:pt>
                <c:pt idx="19184">
                  <c:v>45.392600000000002</c:v>
                </c:pt>
                <c:pt idx="19185">
                  <c:v>45.392600000000002</c:v>
                </c:pt>
                <c:pt idx="19186">
                  <c:v>45.392600000000002</c:v>
                </c:pt>
                <c:pt idx="19187">
                  <c:v>45.392600000000002</c:v>
                </c:pt>
                <c:pt idx="19188">
                  <c:v>45.392600000000002</c:v>
                </c:pt>
                <c:pt idx="19189">
                  <c:v>45.392600000000002</c:v>
                </c:pt>
                <c:pt idx="19190">
                  <c:v>45.392600000000002</c:v>
                </c:pt>
                <c:pt idx="19191">
                  <c:v>45.392600000000002</c:v>
                </c:pt>
                <c:pt idx="19192">
                  <c:v>45.392600000000002</c:v>
                </c:pt>
                <c:pt idx="19193">
                  <c:v>45.392600000000002</c:v>
                </c:pt>
                <c:pt idx="19194">
                  <c:v>45.392600000000002</c:v>
                </c:pt>
                <c:pt idx="19195">
                  <c:v>45.392600000000002</c:v>
                </c:pt>
                <c:pt idx="19196">
                  <c:v>45.392600000000002</c:v>
                </c:pt>
                <c:pt idx="19197">
                  <c:v>45.392600000000002</c:v>
                </c:pt>
                <c:pt idx="19198">
                  <c:v>45.392600000000002</c:v>
                </c:pt>
                <c:pt idx="19199">
                  <c:v>45.392600000000002</c:v>
                </c:pt>
                <c:pt idx="19200">
                  <c:v>45.392600000000002</c:v>
                </c:pt>
                <c:pt idx="19201">
                  <c:v>45.392600000000002</c:v>
                </c:pt>
                <c:pt idx="19202">
                  <c:v>45.392600000000002</c:v>
                </c:pt>
                <c:pt idx="19203">
                  <c:v>45.392600000000002</c:v>
                </c:pt>
                <c:pt idx="19204">
                  <c:v>45.392600000000002</c:v>
                </c:pt>
                <c:pt idx="19205">
                  <c:v>45.392600000000002</c:v>
                </c:pt>
                <c:pt idx="19206">
                  <c:v>45.392600000000002</c:v>
                </c:pt>
                <c:pt idx="19207">
                  <c:v>45.392600000000002</c:v>
                </c:pt>
                <c:pt idx="19208">
                  <c:v>45.392600000000002</c:v>
                </c:pt>
                <c:pt idx="19209">
                  <c:v>45.392600000000002</c:v>
                </c:pt>
                <c:pt idx="19210">
                  <c:v>45.392600000000002</c:v>
                </c:pt>
                <c:pt idx="19211">
                  <c:v>45.392600000000002</c:v>
                </c:pt>
                <c:pt idx="19212">
                  <c:v>45.392600000000002</c:v>
                </c:pt>
                <c:pt idx="19213">
                  <c:v>45.392600000000002</c:v>
                </c:pt>
                <c:pt idx="19214">
                  <c:v>45.392600000000002</c:v>
                </c:pt>
                <c:pt idx="19215">
                  <c:v>45.392600000000002</c:v>
                </c:pt>
                <c:pt idx="19216">
                  <c:v>45.392600000000002</c:v>
                </c:pt>
                <c:pt idx="19217">
                  <c:v>45.392600000000002</c:v>
                </c:pt>
                <c:pt idx="19218">
                  <c:v>45.392600000000002</c:v>
                </c:pt>
                <c:pt idx="19219">
                  <c:v>45.392600000000002</c:v>
                </c:pt>
                <c:pt idx="19220">
                  <c:v>45.392600000000002</c:v>
                </c:pt>
                <c:pt idx="19221">
                  <c:v>45.392600000000002</c:v>
                </c:pt>
                <c:pt idx="19222">
                  <c:v>45.392600000000002</c:v>
                </c:pt>
                <c:pt idx="19223">
                  <c:v>45.392600000000002</c:v>
                </c:pt>
                <c:pt idx="19224">
                  <c:v>45.392600000000002</c:v>
                </c:pt>
                <c:pt idx="19225">
                  <c:v>45.392600000000002</c:v>
                </c:pt>
                <c:pt idx="19226">
                  <c:v>45.392600000000002</c:v>
                </c:pt>
                <c:pt idx="19227">
                  <c:v>45.392600000000002</c:v>
                </c:pt>
                <c:pt idx="19228">
                  <c:v>45.392600000000002</c:v>
                </c:pt>
                <c:pt idx="19229">
                  <c:v>45.392600000000002</c:v>
                </c:pt>
                <c:pt idx="19230">
                  <c:v>45.392600000000002</c:v>
                </c:pt>
                <c:pt idx="19231">
                  <c:v>45.392600000000002</c:v>
                </c:pt>
                <c:pt idx="19232">
                  <c:v>45.392600000000002</c:v>
                </c:pt>
                <c:pt idx="19233">
                  <c:v>45.392600000000002</c:v>
                </c:pt>
                <c:pt idx="19234">
                  <c:v>45.392600000000002</c:v>
                </c:pt>
                <c:pt idx="19235">
                  <c:v>45.392600000000002</c:v>
                </c:pt>
                <c:pt idx="19236">
                  <c:v>45.392600000000002</c:v>
                </c:pt>
                <c:pt idx="19237">
                  <c:v>45.392600000000002</c:v>
                </c:pt>
                <c:pt idx="19238">
                  <c:v>45.392600000000002</c:v>
                </c:pt>
                <c:pt idx="19239">
                  <c:v>45.392600000000002</c:v>
                </c:pt>
                <c:pt idx="19240">
                  <c:v>45.392600000000002</c:v>
                </c:pt>
                <c:pt idx="19241">
                  <c:v>45.392600000000002</c:v>
                </c:pt>
                <c:pt idx="19242">
                  <c:v>45.392600000000002</c:v>
                </c:pt>
                <c:pt idx="19243">
                  <c:v>45.392600000000002</c:v>
                </c:pt>
                <c:pt idx="19244">
                  <c:v>45.392600000000002</c:v>
                </c:pt>
                <c:pt idx="19245">
                  <c:v>45.392600000000002</c:v>
                </c:pt>
                <c:pt idx="19246">
                  <c:v>45.392600000000002</c:v>
                </c:pt>
                <c:pt idx="19247">
                  <c:v>45.392600000000002</c:v>
                </c:pt>
                <c:pt idx="19248">
                  <c:v>45.392600000000002</c:v>
                </c:pt>
                <c:pt idx="19249">
                  <c:v>45.392600000000002</c:v>
                </c:pt>
                <c:pt idx="19250">
                  <c:v>45.392600000000002</c:v>
                </c:pt>
                <c:pt idx="19251">
                  <c:v>45.392600000000002</c:v>
                </c:pt>
                <c:pt idx="19252">
                  <c:v>45.392600000000002</c:v>
                </c:pt>
                <c:pt idx="19253">
                  <c:v>45.392600000000002</c:v>
                </c:pt>
                <c:pt idx="19254">
                  <c:v>45.392600000000002</c:v>
                </c:pt>
                <c:pt idx="19255">
                  <c:v>45.392600000000002</c:v>
                </c:pt>
                <c:pt idx="19256">
                  <c:v>45.392600000000002</c:v>
                </c:pt>
                <c:pt idx="19257">
                  <c:v>45.392600000000002</c:v>
                </c:pt>
                <c:pt idx="19258">
                  <c:v>45.392600000000002</c:v>
                </c:pt>
                <c:pt idx="19259">
                  <c:v>45.392600000000002</c:v>
                </c:pt>
                <c:pt idx="19260">
                  <c:v>45.392600000000002</c:v>
                </c:pt>
                <c:pt idx="19261">
                  <c:v>45.392600000000002</c:v>
                </c:pt>
                <c:pt idx="19262">
                  <c:v>45.392600000000002</c:v>
                </c:pt>
                <c:pt idx="19263">
                  <c:v>45.392600000000002</c:v>
                </c:pt>
                <c:pt idx="19264">
                  <c:v>45.392600000000002</c:v>
                </c:pt>
                <c:pt idx="19265">
                  <c:v>45.392600000000002</c:v>
                </c:pt>
                <c:pt idx="19266">
                  <c:v>45.392600000000002</c:v>
                </c:pt>
                <c:pt idx="19267">
                  <c:v>45.392600000000002</c:v>
                </c:pt>
                <c:pt idx="19268">
                  <c:v>45.392600000000002</c:v>
                </c:pt>
                <c:pt idx="19269">
                  <c:v>45.392600000000002</c:v>
                </c:pt>
                <c:pt idx="19270">
                  <c:v>45.392600000000002</c:v>
                </c:pt>
                <c:pt idx="19271">
                  <c:v>45.392600000000002</c:v>
                </c:pt>
                <c:pt idx="19272">
                  <c:v>45.392600000000002</c:v>
                </c:pt>
                <c:pt idx="19273">
                  <c:v>45.392600000000002</c:v>
                </c:pt>
                <c:pt idx="19274">
                  <c:v>45.392600000000002</c:v>
                </c:pt>
                <c:pt idx="19275">
                  <c:v>45.392600000000002</c:v>
                </c:pt>
                <c:pt idx="19276">
                  <c:v>45.392600000000002</c:v>
                </c:pt>
                <c:pt idx="19277">
                  <c:v>45.392600000000002</c:v>
                </c:pt>
                <c:pt idx="19278">
                  <c:v>45.392600000000002</c:v>
                </c:pt>
                <c:pt idx="19279">
                  <c:v>45.392600000000002</c:v>
                </c:pt>
                <c:pt idx="19280">
                  <c:v>45.392600000000002</c:v>
                </c:pt>
                <c:pt idx="19281">
                  <c:v>45.392600000000002</c:v>
                </c:pt>
                <c:pt idx="19282">
                  <c:v>45.392600000000002</c:v>
                </c:pt>
                <c:pt idx="19283">
                  <c:v>45.392600000000002</c:v>
                </c:pt>
                <c:pt idx="19284">
                  <c:v>45.392600000000002</c:v>
                </c:pt>
                <c:pt idx="19285">
                  <c:v>45.392600000000002</c:v>
                </c:pt>
                <c:pt idx="19286">
                  <c:v>45.392600000000002</c:v>
                </c:pt>
                <c:pt idx="19287">
                  <c:v>45.392600000000002</c:v>
                </c:pt>
                <c:pt idx="19288">
                  <c:v>45.392600000000002</c:v>
                </c:pt>
                <c:pt idx="19289">
                  <c:v>45.392600000000002</c:v>
                </c:pt>
                <c:pt idx="19290">
                  <c:v>45.403100000000002</c:v>
                </c:pt>
                <c:pt idx="19291">
                  <c:v>45.403100000000002</c:v>
                </c:pt>
                <c:pt idx="19292">
                  <c:v>45.403100000000002</c:v>
                </c:pt>
                <c:pt idx="19293">
                  <c:v>45.403100000000002</c:v>
                </c:pt>
                <c:pt idx="19294">
                  <c:v>45.403100000000002</c:v>
                </c:pt>
                <c:pt idx="19295">
                  <c:v>45.403100000000002</c:v>
                </c:pt>
                <c:pt idx="19296">
                  <c:v>45.403100000000002</c:v>
                </c:pt>
                <c:pt idx="19297">
                  <c:v>45.403100000000002</c:v>
                </c:pt>
                <c:pt idx="19298">
                  <c:v>45.403100000000002</c:v>
                </c:pt>
                <c:pt idx="19299">
                  <c:v>45.403100000000002</c:v>
                </c:pt>
                <c:pt idx="19300">
                  <c:v>45.403100000000002</c:v>
                </c:pt>
                <c:pt idx="19301">
                  <c:v>45.403100000000002</c:v>
                </c:pt>
                <c:pt idx="19302">
                  <c:v>45.403100000000002</c:v>
                </c:pt>
                <c:pt idx="19303">
                  <c:v>45.403100000000002</c:v>
                </c:pt>
                <c:pt idx="19304">
                  <c:v>45.403100000000002</c:v>
                </c:pt>
                <c:pt idx="19305">
                  <c:v>45.403100000000002</c:v>
                </c:pt>
                <c:pt idx="19306">
                  <c:v>45.403100000000002</c:v>
                </c:pt>
                <c:pt idx="19307">
                  <c:v>45.403100000000002</c:v>
                </c:pt>
                <c:pt idx="19308">
                  <c:v>45.403100000000002</c:v>
                </c:pt>
                <c:pt idx="19309">
                  <c:v>45.403100000000002</c:v>
                </c:pt>
                <c:pt idx="19310">
                  <c:v>45.403100000000002</c:v>
                </c:pt>
                <c:pt idx="19311">
                  <c:v>45.403100000000002</c:v>
                </c:pt>
                <c:pt idx="19312">
                  <c:v>45.403100000000002</c:v>
                </c:pt>
                <c:pt idx="19313">
                  <c:v>45.403100000000002</c:v>
                </c:pt>
                <c:pt idx="19314">
                  <c:v>45.403100000000002</c:v>
                </c:pt>
                <c:pt idx="19315">
                  <c:v>45.403100000000002</c:v>
                </c:pt>
                <c:pt idx="19316">
                  <c:v>45.403100000000002</c:v>
                </c:pt>
                <c:pt idx="19317">
                  <c:v>45.403100000000002</c:v>
                </c:pt>
                <c:pt idx="19318">
                  <c:v>45.403100000000002</c:v>
                </c:pt>
                <c:pt idx="19319">
                  <c:v>45.403100000000002</c:v>
                </c:pt>
                <c:pt idx="19320">
                  <c:v>45.403100000000002</c:v>
                </c:pt>
                <c:pt idx="19321">
                  <c:v>45.403100000000002</c:v>
                </c:pt>
                <c:pt idx="19322">
                  <c:v>45.403100000000002</c:v>
                </c:pt>
                <c:pt idx="19323">
                  <c:v>45.403100000000002</c:v>
                </c:pt>
                <c:pt idx="19324">
                  <c:v>45.403100000000002</c:v>
                </c:pt>
                <c:pt idx="19325">
                  <c:v>45.403100000000002</c:v>
                </c:pt>
                <c:pt idx="19326">
                  <c:v>45.403100000000002</c:v>
                </c:pt>
                <c:pt idx="19327">
                  <c:v>45.403100000000002</c:v>
                </c:pt>
                <c:pt idx="19328">
                  <c:v>45.403100000000002</c:v>
                </c:pt>
                <c:pt idx="19329">
                  <c:v>45.403100000000002</c:v>
                </c:pt>
                <c:pt idx="19330">
                  <c:v>45.403100000000002</c:v>
                </c:pt>
                <c:pt idx="19331">
                  <c:v>45.403100000000002</c:v>
                </c:pt>
                <c:pt idx="19332">
                  <c:v>45.403100000000002</c:v>
                </c:pt>
                <c:pt idx="19333">
                  <c:v>45.403100000000002</c:v>
                </c:pt>
                <c:pt idx="19334">
                  <c:v>45.403100000000002</c:v>
                </c:pt>
                <c:pt idx="19335">
                  <c:v>45.403100000000002</c:v>
                </c:pt>
                <c:pt idx="19336">
                  <c:v>45.403100000000002</c:v>
                </c:pt>
                <c:pt idx="19337">
                  <c:v>45.403100000000002</c:v>
                </c:pt>
                <c:pt idx="19338">
                  <c:v>45.403100000000002</c:v>
                </c:pt>
                <c:pt idx="19339">
                  <c:v>45.403100000000002</c:v>
                </c:pt>
                <c:pt idx="19340">
                  <c:v>45.403100000000002</c:v>
                </c:pt>
                <c:pt idx="19341">
                  <c:v>45.403100000000002</c:v>
                </c:pt>
                <c:pt idx="19342">
                  <c:v>45.403100000000002</c:v>
                </c:pt>
                <c:pt idx="19343">
                  <c:v>45.403100000000002</c:v>
                </c:pt>
                <c:pt idx="19344">
                  <c:v>45.403100000000002</c:v>
                </c:pt>
                <c:pt idx="19345">
                  <c:v>45.403100000000002</c:v>
                </c:pt>
                <c:pt idx="19346">
                  <c:v>45.403100000000002</c:v>
                </c:pt>
                <c:pt idx="19347">
                  <c:v>45.403100000000002</c:v>
                </c:pt>
                <c:pt idx="19348">
                  <c:v>45.403100000000002</c:v>
                </c:pt>
                <c:pt idx="19349">
                  <c:v>45.403100000000002</c:v>
                </c:pt>
                <c:pt idx="19350">
                  <c:v>45.403100000000002</c:v>
                </c:pt>
                <c:pt idx="19351">
                  <c:v>45.403100000000002</c:v>
                </c:pt>
                <c:pt idx="19352">
                  <c:v>45.403100000000002</c:v>
                </c:pt>
                <c:pt idx="19353">
                  <c:v>45.403100000000002</c:v>
                </c:pt>
                <c:pt idx="19354">
                  <c:v>45.403100000000002</c:v>
                </c:pt>
                <c:pt idx="19355">
                  <c:v>45.403100000000002</c:v>
                </c:pt>
                <c:pt idx="19356">
                  <c:v>45.403100000000002</c:v>
                </c:pt>
                <c:pt idx="19357">
                  <c:v>45.403100000000002</c:v>
                </c:pt>
                <c:pt idx="19358">
                  <c:v>45.403100000000002</c:v>
                </c:pt>
                <c:pt idx="19359">
                  <c:v>45.403100000000002</c:v>
                </c:pt>
                <c:pt idx="19360">
                  <c:v>45.403100000000002</c:v>
                </c:pt>
                <c:pt idx="19361">
                  <c:v>45.403100000000002</c:v>
                </c:pt>
                <c:pt idx="19362">
                  <c:v>45.403100000000002</c:v>
                </c:pt>
                <c:pt idx="19363">
                  <c:v>45.403100000000002</c:v>
                </c:pt>
                <c:pt idx="19364">
                  <c:v>45.403100000000002</c:v>
                </c:pt>
                <c:pt idx="19365">
                  <c:v>45.403100000000002</c:v>
                </c:pt>
                <c:pt idx="19366">
                  <c:v>45.403100000000002</c:v>
                </c:pt>
                <c:pt idx="19367">
                  <c:v>45.403100000000002</c:v>
                </c:pt>
                <c:pt idx="19368">
                  <c:v>45.403100000000002</c:v>
                </c:pt>
                <c:pt idx="19369">
                  <c:v>45.403100000000002</c:v>
                </c:pt>
                <c:pt idx="19370">
                  <c:v>45.403100000000002</c:v>
                </c:pt>
                <c:pt idx="19371">
                  <c:v>45.403100000000002</c:v>
                </c:pt>
                <c:pt idx="19372">
                  <c:v>45.403100000000002</c:v>
                </c:pt>
                <c:pt idx="19373">
                  <c:v>45.403100000000002</c:v>
                </c:pt>
                <c:pt idx="19374">
                  <c:v>45.403100000000002</c:v>
                </c:pt>
                <c:pt idx="19375">
                  <c:v>45.403100000000002</c:v>
                </c:pt>
                <c:pt idx="19376">
                  <c:v>45.403100000000002</c:v>
                </c:pt>
                <c:pt idx="19377">
                  <c:v>45.403100000000002</c:v>
                </c:pt>
                <c:pt idx="19378">
                  <c:v>45.403100000000002</c:v>
                </c:pt>
                <c:pt idx="19379">
                  <c:v>45.403100000000002</c:v>
                </c:pt>
                <c:pt idx="19380">
                  <c:v>45.403100000000002</c:v>
                </c:pt>
                <c:pt idx="19381">
                  <c:v>45.403100000000002</c:v>
                </c:pt>
                <c:pt idx="19382">
                  <c:v>45.403100000000002</c:v>
                </c:pt>
                <c:pt idx="19383">
                  <c:v>45.403100000000002</c:v>
                </c:pt>
                <c:pt idx="19384">
                  <c:v>45.403100000000002</c:v>
                </c:pt>
                <c:pt idx="19385">
                  <c:v>45.403100000000002</c:v>
                </c:pt>
                <c:pt idx="19386">
                  <c:v>45.403100000000002</c:v>
                </c:pt>
                <c:pt idx="19387">
                  <c:v>45.403100000000002</c:v>
                </c:pt>
                <c:pt idx="19388">
                  <c:v>45.403100000000002</c:v>
                </c:pt>
                <c:pt idx="19389">
                  <c:v>45.413200000000003</c:v>
                </c:pt>
                <c:pt idx="19390">
                  <c:v>45.413200000000003</c:v>
                </c:pt>
                <c:pt idx="19391">
                  <c:v>45.413200000000003</c:v>
                </c:pt>
                <c:pt idx="19392">
                  <c:v>45.413200000000003</c:v>
                </c:pt>
                <c:pt idx="19393">
                  <c:v>45.413200000000003</c:v>
                </c:pt>
                <c:pt idx="19394">
                  <c:v>45.413200000000003</c:v>
                </c:pt>
                <c:pt idx="19395">
                  <c:v>45.413200000000003</c:v>
                </c:pt>
                <c:pt idx="19396">
                  <c:v>45.413200000000003</c:v>
                </c:pt>
                <c:pt idx="19397">
                  <c:v>45.413200000000003</c:v>
                </c:pt>
                <c:pt idx="19398">
                  <c:v>45.413200000000003</c:v>
                </c:pt>
                <c:pt idx="19399">
                  <c:v>45.413200000000003</c:v>
                </c:pt>
                <c:pt idx="19400">
                  <c:v>45.413200000000003</c:v>
                </c:pt>
                <c:pt idx="19401">
                  <c:v>45.413200000000003</c:v>
                </c:pt>
                <c:pt idx="19402">
                  <c:v>45.413200000000003</c:v>
                </c:pt>
                <c:pt idx="19403">
                  <c:v>45.413200000000003</c:v>
                </c:pt>
                <c:pt idx="19404">
                  <c:v>45.413200000000003</c:v>
                </c:pt>
                <c:pt idx="19405">
                  <c:v>45.413200000000003</c:v>
                </c:pt>
                <c:pt idx="19406">
                  <c:v>45.413200000000003</c:v>
                </c:pt>
                <c:pt idx="19407">
                  <c:v>45.413200000000003</c:v>
                </c:pt>
                <c:pt idx="19408">
                  <c:v>45.413200000000003</c:v>
                </c:pt>
                <c:pt idx="19409">
                  <c:v>45.413200000000003</c:v>
                </c:pt>
                <c:pt idx="19410">
                  <c:v>45.413200000000003</c:v>
                </c:pt>
                <c:pt idx="19411">
                  <c:v>45.413200000000003</c:v>
                </c:pt>
                <c:pt idx="19412">
                  <c:v>45.413200000000003</c:v>
                </c:pt>
                <c:pt idx="19413">
                  <c:v>45.413200000000003</c:v>
                </c:pt>
                <c:pt idx="19414">
                  <c:v>45.413200000000003</c:v>
                </c:pt>
                <c:pt idx="19415">
                  <c:v>45.413200000000003</c:v>
                </c:pt>
                <c:pt idx="19416">
                  <c:v>45.413200000000003</c:v>
                </c:pt>
                <c:pt idx="19417">
                  <c:v>45.413200000000003</c:v>
                </c:pt>
                <c:pt idx="19418">
                  <c:v>45.413200000000003</c:v>
                </c:pt>
                <c:pt idx="19419">
                  <c:v>45.413200000000003</c:v>
                </c:pt>
                <c:pt idx="19420">
                  <c:v>45.413200000000003</c:v>
                </c:pt>
                <c:pt idx="19421">
                  <c:v>45.413200000000003</c:v>
                </c:pt>
                <c:pt idx="19422">
                  <c:v>45.413200000000003</c:v>
                </c:pt>
                <c:pt idx="19423">
                  <c:v>45.413200000000003</c:v>
                </c:pt>
                <c:pt idx="19424">
                  <c:v>45.413200000000003</c:v>
                </c:pt>
                <c:pt idx="19425">
                  <c:v>45.413200000000003</c:v>
                </c:pt>
                <c:pt idx="19426">
                  <c:v>45.413200000000003</c:v>
                </c:pt>
                <c:pt idx="19427">
                  <c:v>45.413200000000003</c:v>
                </c:pt>
                <c:pt idx="19428">
                  <c:v>45.413200000000003</c:v>
                </c:pt>
                <c:pt idx="19429">
                  <c:v>45.413200000000003</c:v>
                </c:pt>
                <c:pt idx="19430">
                  <c:v>45.413200000000003</c:v>
                </c:pt>
                <c:pt idx="19431">
                  <c:v>45.413200000000003</c:v>
                </c:pt>
                <c:pt idx="19432">
                  <c:v>45.413200000000003</c:v>
                </c:pt>
                <c:pt idx="19433">
                  <c:v>45.413200000000003</c:v>
                </c:pt>
                <c:pt idx="19434">
                  <c:v>45.413200000000003</c:v>
                </c:pt>
                <c:pt idx="19435">
                  <c:v>45.413200000000003</c:v>
                </c:pt>
                <c:pt idx="19436">
                  <c:v>45.413200000000003</c:v>
                </c:pt>
                <c:pt idx="19437">
                  <c:v>45.413200000000003</c:v>
                </c:pt>
                <c:pt idx="19438">
                  <c:v>45.413200000000003</c:v>
                </c:pt>
                <c:pt idx="19439">
                  <c:v>45.413200000000003</c:v>
                </c:pt>
                <c:pt idx="19440">
                  <c:v>45.413200000000003</c:v>
                </c:pt>
                <c:pt idx="19441">
                  <c:v>45.413200000000003</c:v>
                </c:pt>
                <c:pt idx="19442">
                  <c:v>45.413200000000003</c:v>
                </c:pt>
                <c:pt idx="19443">
                  <c:v>45.413200000000003</c:v>
                </c:pt>
                <c:pt idx="19444">
                  <c:v>45.413200000000003</c:v>
                </c:pt>
                <c:pt idx="19445">
                  <c:v>45.413200000000003</c:v>
                </c:pt>
                <c:pt idx="19446">
                  <c:v>45.413200000000003</c:v>
                </c:pt>
                <c:pt idx="19447">
                  <c:v>45.413200000000003</c:v>
                </c:pt>
                <c:pt idx="19448">
                  <c:v>45.413200000000003</c:v>
                </c:pt>
                <c:pt idx="19449">
                  <c:v>45.413200000000003</c:v>
                </c:pt>
                <c:pt idx="19450">
                  <c:v>45.413200000000003</c:v>
                </c:pt>
                <c:pt idx="19451">
                  <c:v>45.413200000000003</c:v>
                </c:pt>
                <c:pt idx="19452">
                  <c:v>45.413200000000003</c:v>
                </c:pt>
                <c:pt idx="19453">
                  <c:v>45.413200000000003</c:v>
                </c:pt>
                <c:pt idx="19454">
                  <c:v>45.413200000000003</c:v>
                </c:pt>
                <c:pt idx="19455">
                  <c:v>45.413200000000003</c:v>
                </c:pt>
                <c:pt idx="19456">
                  <c:v>45.413200000000003</c:v>
                </c:pt>
                <c:pt idx="19457">
                  <c:v>45.413200000000003</c:v>
                </c:pt>
                <c:pt idx="19458">
                  <c:v>45.413200000000003</c:v>
                </c:pt>
                <c:pt idx="19459">
                  <c:v>45.413200000000003</c:v>
                </c:pt>
                <c:pt idx="19460">
                  <c:v>45.413200000000003</c:v>
                </c:pt>
                <c:pt idx="19461">
                  <c:v>45.413200000000003</c:v>
                </c:pt>
                <c:pt idx="19462">
                  <c:v>45.413200000000003</c:v>
                </c:pt>
                <c:pt idx="19463">
                  <c:v>45.413200000000003</c:v>
                </c:pt>
                <c:pt idx="19464">
                  <c:v>45.413200000000003</c:v>
                </c:pt>
                <c:pt idx="19465">
                  <c:v>45.413200000000003</c:v>
                </c:pt>
                <c:pt idx="19466">
                  <c:v>45.413200000000003</c:v>
                </c:pt>
                <c:pt idx="19467">
                  <c:v>45.413200000000003</c:v>
                </c:pt>
                <c:pt idx="19468">
                  <c:v>45.413200000000003</c:v>
                </c:pt>
                <c:pt idx="19469">
                  <c:v>45.413200000000003</c:v>
                </c:pt>
                <c:pt idx="19470">
                  <c:v>45.413200000000003</c:v>
                </c:pt>
                <c:pt idx="19471">
                  <c:v>45.413200000000003</c:v>
                </c:pt>
                <c:pt idx="19472">
                  <c:v>45.413200000000003</c:v>
                </c:pt>
                <c:pt idx="19473">
                  <c:v>45.413200000000003</c:v>
                </c:pt>
                <c:pt idx="19474">
                  <c:v>45.3874</c:v>
                </c:pt>
                <c:pt idx="19475">
                  <c:v>45.3874</c:v>
                </c:pt>
                <c:pt idx="19476">
                  <c:v>45.3874</c:v>
                </c:pt>
                <c:pt idx="19477">
                  <c:v>45.3874</c:v>
                </c:pt>
                <c:pt idx="19478">
                  <c:v>45.3874</c:v>
                </c:pt>
                <c:pt idx="19479">
                  <c:v>45.360700000000001</c:v>
                </c:pt>
                <c:pt idx="19480">
                  <c:v>45.360700000000001</c:v>
                </c:pt>
                <c:pt idx="19481">
                  <c:v>45.360700000000001</c:v>
                </c:pt>
                <c:pt idx="19482">
                  <c:v>45.360700000000001</c:v>
                </c:pt>
                <c:pt idx="19483">
                  <c:v>45.347499999999997</c:v>
                </c:pt>
                <c:pt idx="19484">
                  <c:v>45.347499999999997</c:v>
                </c:pt>
                <c:pt idx="19485">
                  <c:v>45.347499999999997</c:v>
                </c:pt>
                <c:pt idx="19486">
                  <c:v>45.347499999999997</c:v>
                </c:pt>
                <c:pt idx="19487">
                  <c:v>45.347499999999997</c:v>
                </c:pt>
                <c:pt idx="19488">
                  <c:v>45.319400000000002</c:v>
                </c:pt>
                <c:pt idx="19489">
                  <c:v>45.319400000000002</c:v>
                </c:pt>
                <c:pt idx="19490">
                  <c:v>45.319400000000002</c:v>
                </c:pt>
                <c:pt idx="19491">
                  <c:v>45.319400000000002</c:v>
                </c:pt>
                <c:pt idx="19492">
                  <c:v>45.319400000000002</c:v>
                </c:pt>
                <c:pt idx="19493">
                  <c:v>45.296500000000002</c:v>
                </c:pt>
                <c:pt idx="19494">
                  <c:v>45.296500000000002</c:v>
                </c:pt>
                <c:pt idx="19495">
                  <c:v>45.296500000000002</c:v>
                </c:pt>
                <c:pt idx="19496">
                  <c:v>45.296500000000002</c:v>
                </c:pt>
                <c:pt idx="19497">
                  <c:v>45.296500000000002</c:v>
                </c:pt>
                <c:pt idx="19498">
                  <c:v>45.284799999999997</c:v>
                </c:pt>
                <c:pt idx="19499">
                  <c:v>45.284799999999997</c:v>
                </c:pt>
                <c:pt idx="19500">
                  <c:v>45.284799999999997</c:v>
                </c:pt>
                <c:pt idx="19501">
                  <c:v>45.284799999999997</c:v>
                </c:pt>
                <c:pt idx="19502">
                  <c:v>45.260899999999999</c:v>
                </c:pt>
                <c:pt idx="19503">
                  <c:v>45.260899999999999</c:v>
                </c:pt>
                <c:pt idx="19504">
                  <c:v>45.260899999999999</c:v>
                </c:pt>
                <c:pt idx="19505">
                  <c:v>45.260899999999999</c:v>
                </c:pt>
                <c:pt idx="19506">
                  <c:v>45.260899999999999</c:v>
                </c:pt>
                <c:pt idx="19507">
                  <c:v>45.250600000000013</c:v>
                </c:pt>
                <c:pt idx="19508">
                  <c:v>45.250600000000013</c:v>
                </c:pt>
                <c:pt idx="19509">
                  <c:v>45.250600000000013</c:v>
                </c:pt>
                <c:pt idx="19510">
                  <c:v>45.250600000000013</c:v>
                </c:pt>
                <c:pt idx="19511">
                  <c:v>45.250600000000013</c:v>
                </c:pt>
                <c:pt idx="19512">
                  <c:v>45.235800000000012</c:v>
                </c:pt>
                <c:pt idx="19513">
                  <c:v>45.235800000000012</c:v>
                </c:pt>
                <c:pt idx="19514">
                  <c:v>45.235800000000012</c:v>
                </c:pt>
                <c:pt idx="19515">
                  <c:v>45.235800000000012</c:v>
                </c:pt>
                <c:pt idx="19516">
                  <c:v>45.235800000000012</c:v>
                </c:pt>
                <c:pt idx="19517">
                  <c:v>45.214100000000002</c:v>
                </c:pt>
                <c:pt idx="19518">
                  <c:v>45.214100000000002</c:v>
                </c:pt>
                <c:pt idx="19519">
                  <c:v>45.214100000000002</c:v>
                </c:pt>
                <c:pt idx="19520">
                  <c:v>45.214100000000002</c:v>
                </c:pt>
                <c:pt idx="19521">
                  <c:v>45.203200000000002</c:v>
                </c:pt>
                <c:pt idx="19522">
                  <c:v>45.203200000000002</c:v>
                </c:pt>
                <c:pt idx="19523">
                  <c:v>45.203200000000002</c:v>
                </c:pt>
                <c:pt idx="19524">
                  <c:v>45.203200000000002</c:v>
                </c:pt>
                <c:pt idx="19525">
                  <c:v>45.203200000000002</c:v>
                </c:pt>
                <c:pt idx="19526">
                  <c:v>45.203200000000002</c:v>
                </c:pt>
                <c:pt idx="19527">
                  <c:v>45.203200000000002</c:v>
                </c:pt>
                <c:pt idx="19528">
                  <c:v>45.203200000000002</c:v>
                </c:pt>
                <c:pt idx="19529">
                  <c:v>45.203200000000002</c:v>
                </c:pt>
                <c:pt idx="19530">
                  <c:v>45.203200000000002</c:v>
                </c:pt>
                <c:pt idx="19531">
                  <c:v>45.203200000000002</c:v>
                </c:pt>
                <c:pt idx="19532">
                  <c:v>45.203200000000002</c:v>
                </c:pt>
                <c:pt idx="19533">
                  <c:v>45.203200000000002</c:v>
                </c:pt>
                <c:pt idx="19534">
                  <c:v>45.203200000000002</c:v>
                </c:pt>
                <c:pt idx="19535">
                  <c:v>45.2136</c:v>
                </c:pt>
                <c:pt idx="19536">
                  <c:v>45.2136</c:v>
                </c:pt>
                <c:pt idx="19537">
                  <c:v>45.2136</c:v>
                </c:pt>
                <c:pt idx="19538">
                  <c:v>45.2136</c:v>
                </c:pt>
                <c:pt idx="19539">
                  <c:v>45.2136</c:v>
                </c:pt>
                <c:pt idx="19540">
                  <c:v>45.224600000000002</c:v>
                </c:pt>
                <c:pt idx="19541">
                  <c:v>45.224600000000002</c:v>
                </c:pt>
                <c:pt idx="19542">
                  <c:v>45.224600000000002</c:v>
                </c:pt>
                <c:pt idx="19543">
                  <c:v>45.224600000000002</c:v>
                </c:pt>
                <c:pt idx="19544">
                  <c:v>45.224600000000002</c:v>
                </c:pt>
                <c:pt idx="19545">
                  <c:v>45.224600000000002</c:v>
                </c:pt>
                <c:pt idx="19546">
                  <c:v>45.224600000000002</c:v>
                </c:pt>
                <c:pt idx="19547">
                  <c:v>45.224600000000002</c:v>
                </c:pt>
                <c:pt idx="19548">
                  <c:v>45.224600000000002</c:v>
                </c:pt>
                <c:pt idx="19549">
                  <c:v>45.224600000000002</c:v>
                </c:pt>
                <c:pt idx="19550">
                  <c:v>45.235500000000002</c:v>
                </c:pt>
                <c:pt idx="19551">
                  <c:v>45.235500000000002</c:v>
                </c:pt>
                <c:pt idx="19552">
                  <c:v>45.235500000000002</c:v>
                </c:pt>
                <c:pt idx="19553">
                  <c:v>45.235500000000002</c:v>
                </c:pt>
                <c:pt idx="19554">
                  <c:v>45.246600000000001</c:v>
                </c:pt>
                <c:pt idx="19555">
                  <c:v>45.246600000000001</c:v>
                </c:pt>
                <c:pt idx="19556">
                  <c:v>45.246600000000001</c:v>
                </c:pt>
                <c:pt idx="19557">
                  <c:v>45.246600000000001</c:v>
                </c:pt>
                <c:pt idx="19558">
                  <c:v>45.246600000000001</c:v>
                </c:pt>
                <c:pt idx="19559">
                  <c:v>45.246600000000001</c:v>
                </c:pt>
                <c:pt idx="19560">
                  <c:v>45.246600000000001</c:v>
                </c:pt>
                <c:pt idx="19561">
                  <c:v>45.246600000000001</c:v>
                </c:pt>
                <c:pt idx="19562">
                  <c:v>45.246600000000001</c:v>
                </c:pt>
                <c:pt idx="19563">
                  <c:v>45.246600000000001</c:v>
                </c:pt>
                <c:pt idx="19564">
                  <c:v>45.258600000000001</c:v>
                </c:pt>
                <c:pt idx="19565">
                  <c:v>45.258600000000001</c:v>
                </c:pt>
                <c:pt idx="19566">
                  <c:v>45.258600000000001</c:v>
                </c:pt>
                <c:pt idx="19567">
                  <c:v>45.258600000000001</c:v>
                </c:pt>
                <c:pt idx="19568">
                  <c:v>45.258600000000001</c:v>
                </c:pt>
                <c:pt idx="19569">
                  <c:v>45.258600000000001</c:v>
                </c:pt>
                <c:pt idx="19570">
                  <c:v>45.258600000000001</c:v>
                </c:pt>
                <c:pt idx="19571">
                  <c:v>45.258600000000001</c:v>
                </c:pt>
                <c:pt idx="19572">
                  <c:v>45.258600000000001</c:v>
                </c:pt>
                <c:pt idx="19573">
                  <c:v>45.269300000000001</c:v>
                </c:pt>
                <c:pt idx="19574">
                  <c:v>45.269300000000001</c:v>
                </c:pt>
                <c:pt idx="19575">
                  <c:v>45.269300000000001</c:v>
                </c:pt>
                <c:pt idx="19576">
                  <c:v>45.269300000000001</c:v>
                </c:pt>
                <c:pt idx="19577">
                  <c:v>45.269300000000001</c:v>
                </c:pt>
                <c:pt idx="19578">
                  <c:v>45.269300000000001</c:v>
                </c:pt>
                <c:pt idx="19579">
                  <c:v>45.269300000000001</c:v>
                </c:pt>
                <c:pt idx="19580">
                  <c:v>45.269300000000001</c:v>
                </c:pt>
                <c:pt idx="19581">
                  <c:v>45.269300000000001</c:v>
                </c:pt>
                <c:pt idx="19582">
                  <c:v>45.269300000000001</c:v>
                </c:pt>
                <c:pt idx="19583">
                  <c:v>45.279899999999998</c:v>
                </c:pt>
                <c:pt idx="19584">
                  <c:v>45.279899999999998</c:v>
                </c:pt>
                <c:pt idx="19585">
                  <c:v>45.279899999999998</c:v>
                </c:pt>
                <c:pt idx="19586">
                  <c:v>45.279899999999998</c:v>
                </c:pt>
                <c:pt idx="19587">
                  <c:v>45.279899999999998</c:v>
                </c:pt>
                <c:pt idx="19588">
                  <c:v>45.279899999999998</c:v>
                </c:pt>
                <c:pt idx="19589">
                  <c:v>45.279899999999998</c:v>
                </c:pt>
                <c:pt idx="19590">
                  <c:v>45.279899999999998</c:v>
                </c:pt>
                <c:pt idx="19591">
                  <c:v>45.279899999999998</c:v>
                </c:pt>
                <c:pt idx="19592">
                  <c:v>45.289900000000003</c:v>
                </c:pt>
                <c:pt idx="19593">
                  <c:v>45.289900000000003</c:v>
                </c:pt>
                <c:pt idx="19594">
                  <c:v>45.289900000000003</c:v>
                </c:pt>
                <c:pt idx="19595">
                  <c:v>45.289900000000003</c:v>
                </c:pt>
                <c:pt idx="19596">
                  <c:v>45.289900000000003</c:v>
                </c:pt>
                <c:pt idx="19597">
                  <c:v>45.289900000000003</c:v>
                </c:pt>
                <c:pt idx="19598">
                  <c:v>45.289900000000003</c:v>
                </c:pt>
                <c:pt idx="19599">
                  <c:v>45.289900000000003</c:v>
                </c:pt>
                <c:pt idx="19600">
                  <c:v>45.289900000000003</c:v>
                </c:pt>
                <c:pt idx="19601">
                  <c:v>45.289900000000003</c:v>
                </c:pt>
                <c:pt idx="19602">
                  <c:v>45.289900000000003</c:v>
                </c:pt>
                <c:pt idx="19603">
                  <c:v>45.289900000000003</c:v>
                </c:pt>
                <c:pt idx="19604">
                  <c:v>45.289900000000003</c:v>
                </c:pt>
                <c:pt idx="19605">
                  <c:v>45.289900000000003</c:v>
                </c:pt>
                <c:pt idx="19606">
                  <c:v>45.304000000000002</c:v>
                </c:pt>
                <c:pt idx="19607">
                  <c:v>45.304000000000002</c:v>
                </c:pt>
                <c:pt idx="19608">
                  <c:v>45.304000000000002</c:v>
                </c:pt>
                <c:pt idx="19609">
                  <c:v>45.304000000000002</c:v>
                </c:pt>
                <c:pt idx="19610">
                  <c:v>45.304000000000002</c:v>
                </c:pt>
                <c:pt idx="19611">
                  <c:v>45.304000000000002</c:v>
                </c:pt>
                <c:pt idx="19612">
                  <c:v>45.304000000000002</c:v>
                </c:pt>
                <c:pt idx="19613">
                  <c:v>45.304000000000002</c:v>
                </c:pt>
                <c:pt idx="19614">
                  <c:v>45.304000000000002</c:v>
                </c:pt>
                <c:pt idx="19615">
                  <c:v>45.304000000000002</c:v>
                </c:pt>
                <c:pt idx="19616">
                  <c:v>45.304000000000002</c:v>
                </c:pt>
                <c:pt idx="19617">
                  <c:v>45.304000000000002</c:v>
                </c:pt>
                <c:pt idx="19618">
                  <c:v>45.304000000000002</c:v>
                </c:pt>
                <c:pt idx="19619">
                  <c:v>45.304000000000002</c:v>
                </c:pt>
                <c:pt idx="19620">
                  <c:v>45.304000000000002</c:v>
                </c:pt>
                <c:pt idx="19621">
                  <c:v>45.316899999999997</c:v>
                </c:pt>
                <c:pt idx="19622">
                  <c:v>45.316899999999997</c:v>
                </c:pt>
                <c:pt idx="19623">
                  <c:v>45.316899999999997</c:v>
                </c:pt>
                <c:pt idx="19624">
                  <c:v>45.316899999999997</c:v>
                </c:pt>
                <c:pt idx="19625">
                  <c:v>45.316899999999997</c:v>
                </c:pt>
                <c:pt idx="19626">
                  <c:v>45.316899999999997</c:v>
                </c:pt>
                <c:pt idx="19627">
                  <c:v>45.316899999999997</c:v>
                </c:pt>
                <c:pt idx="19628">
                  <c:v>45.316899999999997</c:v>
                </c:pt>
                <c:pt idx="19629">
                  <c:v>45.316899999999997</c:v>
                </c:pt>
                <c:pt idx="19630">
                  <c:v>45.316899999999997</c:v>
                </c:pt>
                <c:pt idx="19631">
                  <c:v>45.316899999999997</c:v>
                </c:pt>
                <c:pt idx="19632">
                  <c:v>45.316899999999997</c:v>
                </c:pt>
                <c:pt idx="19633">
                  <c:v>45.316899999999997</c:v>
                </c:pt>
                <c:pt idx="19634">
                  <c:v>45.316899999999997</c:v>
                </c:pt>
                <c:pt idx="19635">
                  <c:v>45.327599999999997</c:v>
                </c:pt>
                <c:pt idx="19636">
                  <c:v>45.327599999999997</c:v>
                </c:pt>
                <c:pt idx="19637">
                  <c:v>45.327599999999997</c:v>
                </c:pt>
                <c:pt idx="19638">
                  <c:v>45.327599999999997</c:v>
                </c:pt>
                <c:pt idx="19639">
                  <c:v>45.327599999999997</c:v>
                </c:pt>
                <c:pt idx="19640">
                  <c:v>45.327599999999997</c:v>
                </c:pt>
                <c:pt idx="19641">
                  <c:v>45.327599999999997</c:v>
                </c:pt>
                <c:pt idx="19642">
                  <c:v>45.327599999999997</c:v>
                </c:pt>
                <c:pt idx="19643">
                  <c:v>45.327599999999997</c:v>
                </c:pt>
                <c:pt idx="19644">
                  <c:v>45.327599999999997</c:v>
                </c:pt>
                <c:pt idx="19645">
                  <c:v>45.327599999999997</c:v>
                </c:pt>
                <c:pt idx="19646">
                  <c:v>45.327599999999997</c:v>
                </c:pt>
                <c:pt idx="19647">
                  <c:v>45.327599999999997</c:v>
                </c:pt>
                <c:pt idx="19648">
                  <c:v>45.327599999999997</c:v>
                </c:pt>
                <c:pt idx="19649">
                  <c:v>45.327599999999997</c:v>
                </c:pt>
                <c:pt idx="19650">
                  <c:v>45.327599999999997</c:v>
                </c:pt>
                <c:pt idx="19651">
                  <c:v>45.327599999999997</c:v>
                </c:pt>
                <c:pt idx="19652">
                  <c:v>45.327599999999997</c:v>
                </c:pt>
                <c:pt idx="19653">
                  <c:v>45.327599999999997</c:v>
                </c:pt>
                <c:pt idx="19654">
                  <c:v>45.327599999999997</c:v>
                </c:pt>
                <c:pt idx="19655">
                  <c:v>45.327599999999997</c:v>
                </c:pt>
                <c:pt idx="19656">
                  <c:v>45.327599999999997</c:v>
                </c:pt>
                <c:pt idx="19657">
                  <c:v>45.327599999999997</c:v>
                </c:pt>
                <c:pt idx="19658">
                  <c:v>45.338099999999997</c:v>
                </c:pt>
                <c:pt idx="19659">
                  <c:v>45.338099999999997</c:v>
                </c:pt>
                <c:pt idx="19660">
                  <c:v>45.338099999999997</c:v>
                </c:pt>
                <c:pt idx="19661">
                  <c:v>45.338099999999997</c:v>
                </c:pt>
                <c:pt idx="19662">
                  <c:v>45.338099999999997</c:v>
                </c:pt>
                <c:pt idx="19663">
                  <c:v>45.338099999999997</c:v>
                </c:pt>
                <c:pt idx="19664">
                  <c:v>45.338099999999997</c:v>
                </c:pt>
                <c:pt idx="19665">
                  <c:v>45.338099999999997</c:v>
                </c:pt>
                <c:pt idx="19666">
                  <c:v>45.338099999999997</c:v>
                </c:pt>
                <c:pt idx="19667">
                  <c:v>45.338099999999997</c:v>
                </c:pt>
                <c:pt idx="19668">
                  <c:v>45.338099999999997</c:v>
                </c:pt>
                <c:pt idx="19669">
                  <c:v>45.338099999999997</c:v>
                </c:pt>
                <c:pt idx="19670">
                  <c:v>45.338099999999997</c:v>
                </c:pt>
                <c:pt idx="19671">
                  <c:v>45.338099999999997</c:v>
                </c:pt>
                <c:pt idx="19672">
                  <c:v>45.338099999999997</c:v>
                </c:pt>
                <c:pt idx="19673">
                  <c:v>45.338099999999997</c:v>
                </c:pt>
                <c:pt idx="19674">
                  <c:v>45.338099999999997</c:v>
                </c:pt>
                <c:pt idx="19675">
                  <c:v>45.338099999999997</c:v>
                </c:pt>
                <c:pt idx="19676">
                  <c:v>45.338099999999997</c:v>
                </c:pt>
                <c:pt idx="19677">
                  <c:v>45.348599999999998</c:v>
                </c:pt>
                <c:pt idx="19678">
                  <c:v>45.348599999999998</c:v>
                </c:pt>
                <c:pt idx="19679">
                  <c:v>45.348599999999998</c:v>
                </c:pt>
                <c:pt idx="19680">
                  <c:v>45.348599999999998</c:v>
                </c:pt>
                <c:pt idx="19681">
                  <c:v>45.348599999999998</c:v>
                </c:pt>
                <c:pt idx="19682">
                  <c:v>45.3369</c:v>
                </c:pt>
                <c:pt idx="19683">
                  <c:v>45.3369</c:v>
                </c:pt>
                <c:pt idx="19684">
                  <c:v>45.3369</c:v>
                </c:pt>
                <c:pt idx="19685">
                  <c:v>45.3369</c:v>
                </c:pt>
                <c:pt idx="19686">
                  <c:v>45.3369</c:v>
                </c:pt>
                <c:pt idx="19687">
                  <c:v>45.325899999999997</c:v>
                </c:pt>
                <c:pt idx="19688">
                  <c:v>45.325899999999997</c:v>
                </c:pt>
                <c:pt idx="19689">
                  <c:v>45.325899999999997</c:v>
                </c:pt>
                <c:pt idx="19690">
                  <c:v>45.325899999999997</c:v>
                </c:pt>
                <c:pt idx="19691">
                  <c:v>45.3001</c:v>
                </c:pt>
                <c:pt idx="19692">
                  <c:v>45.3001</c:v>
                </c:pt>
                <c:pt idx="19693">
                  <c:v>45.3001</c:v>
                </c:pt>
                <c:pt idx="19694">
                  <c:v>45.3001</c:v>
                </c:pt>
                <c:pt idx="19695">
                  <c:v>45.3001</c:v>
                </c:pt>
                <c:pt idx="19696">
                  <c:v>45.271700000000003</c:v>
                </c:pt>
                <c:pt idx="19697">
                  <c:v>45.271700000000003</c:v>
                </c:pt>
                <c:pt idx="19698">
                  <c:v>45.271700000000003</c:v>
                </c:pt>
                <c:pt idx="19699">
                  <c:v>45.271700000000003</c:v>
                </c:pt>
                <c:pt idx="19700">
                  <c:v>45.271700000000003</c:v>
                </c:pt>
                <c:pt idx="19701">
                  <c:v>45.260899999999999</c:v>
                </c:pt>
                <c:pt idx="19702">
                  <c:v>45.260899999999999</c:v>
                </c:pt>
                <c:pt idx="19703">
                  <c:v>45.260899999999999</c:v>
                </c:pt>
                <c:pt idx="19704">
                  <c:v>45.260899999999999</c:v>
                </c:pt>
                <c:pt idx="19705">
                  <c:v>45.260899999999999</c:v>
                </c:pt>
                <c:pt idx="19706">
                  <c:v>45.233699999999999</c:v>
                </c:pt>
                <c:pt idx="19707">
                  <c:v>45.233699999999999</c:v>
                </c:pt>
                <c:pt idx="19708">
                  <c:v>45.233699999999999</c:v>
                </c:pt>
                <c:pt idx="19709">
                  <c:v>45.233699999999999</c:v>
                </c:pt>
                <c:pt idx="19710">
                  <c:v>45.221800000000002</c:v>
                </c:pt>
                <c:pt idx="19711">
                  <c:v>45.221800000000002</c:v>
                </c:pt>
                <c:pt idx="19712">
                  <c:v>45.221800000000002</c:v>
                </c:pt>
                <c:pt idx="19713">
                  <c:v>45.221800000000002</c:v>
                </c:pt>
                <c:pt idx="19714">
                  <c:v>45.221800000000002</c:v>
                </c:pt>
                <c:pt idx="19715">
                  <c:v>45.208300000000001</c:v>
                </c:pt>
                <c:pt idx="19716">
                  <c:v>45.208300000000001</c:v>
                </c:pt>
                <c:pt idx="19717">
                  <c:v>45.208300000000001</c:v>
                </c:pt>
                <c:pt idx="19718">
                  <c:v>45.208300000000001</c:v>
                </c:pt>
                <c:pt idx="19719">
                  <c:v>45.208300000000001</c:v>
                </c:pt>
                <c:pt idx="19720">
                  <c:v>45.185099999999998</c:v>
                </c:pt>
                <c:pt idx="19721">
                  <c:v>45.185099999999998</c:v>
                </c:pt>
                <c:pt idx="19722">
                  <c:v>45.185099999999998</c:v>
                </c:pt>
                <c:pt idx="19723">
                  <c:v>45.185099999999998</c:v>
                </c:pt>
                <c:pt idx="19724">
                  <c:v>45.172699999999999</c:v>
                </c:pt>
                <c:pt idx="19725">
                  <c:v>45.172699999999999</c:v>
                </c:pt>
                <c:pt idx="19726">
                  <c:v>45.172699999999999</c:v>
                </c:pt>
                <c:pt idx="19727">
                  <c:v>45.172699999999999</c:v>
                </c:pt>
                <c:pt idx="19728">
                  <c:v>45.172699999999999</c:v>
                </c:pt>
                <c:pt idx="19729">
                  <c:v>45.160299999999999</c:v>
                </c:pt>
                <c:pt idx="19730">
                  <c:v>45.160299999999999</c:v>
                </c:pt>
                <c:pt idx="19731">
                  <c:v>45.160299999999999</c:v>
                </c:pt>
                <c:pt idx="19732">
                  <c:v>45.160299999999999</c:v>
                </c:pt>
                <c:pt idx="19733">
                  <c:v>45.160299999999999</c:v>
                </c:pt>
                <c:pt idx="19734">
                  <c:v>45.15</c:v>
                </c:pt>
                <c:pt idx="19735">
                  <c:v>45.15</c:v>
                </c:pt>
                <c:pt idx="19736">
                  <c:v>45.15</c:v>
                </c:pt>
                <c:pt idx="19737">
                  <c:v>45.15</c:v>
                </c:pt>
                <c:pt idx="19738">
                  <c:v>45.15</c:v>
                </c:pt>
                <c:pt idx="19739">
                  <c:v>45.136099999999999</c:v>
                </c:pt>
                <c:pt idx="19740">
                  <c:v>45.136099999999999</c:v>
                </c:pt>
                <c:pt idx="19741">
                  <c:v>45.136099999999999</c:v>
                </c:pt>
                <c:pt idx="19742">
                  <c:v>45.136099999999999</c:v>
                </c:pt>
                <c:pt idx="19743">
                  <c:v>45.1248</c:v>
                </c:pt>
                <c:pt idx="19744">
                  <c:v>45.1248</c:v>
                </c:pt>
                <c:pt idx="19745">
                  <c:v>45.1248</c:v>
                </c:pt>
                <c:pt idx="19746">
                  <c:v>45.1248</c:v>
                </c:pt>
                <c:pt idx="19747">
                  <c:v>45.1248</c:v>
                </c:pt>
                <c:pt idx="19748">
                  <c:v>45.113400000000013</c:v>
                </c:pt>
                <c:pt idx="19749">
                  <c:v>45.113400000000013</c:v>
                </c:pt>
                <c:pt idx="19750">
                  <c:v>45.113400000000013</c:v>
                </c:pt>
                <c:pt idx="19751">
                  <c:v>45.113400000000013</c:v>
                </c:pt>
                <c:pt idx="19752">
                  <c:v>45.113400000000013</c:v>
                </c:pt>
                <c:pt idx="19753">
                  <c:v>45.090499999999999</c:v>
                </c:pt>
                <c:pt idx="19754">
                  <c:v>45.090499999999999</c:v>
                </c:pt>
                <c:pt idx="19755">
                  <c:v>45.090499999999999</c:v>
                </c:pt>
                <c:pt idx="19756">
                  <c:v>45.090499999999999</c:v>
                </c:pt>
                <c:pt idx="19757">
                  <c:v>45.090499999999999</c:v>
                </c:pt>
                <c:pt idx="19758">
                  <c:v>45.078699999999998</c:v>
                </c:pt>
                <c:pt idx="19759">
                  <c:v>45.078699999999998</c:v>
                </c:pt>
                <c:pt idx="19760">
                  <c:v>45.078699999999998</c:v>
                </c:pt>
                <c:pt idx="19761">
                  <c:v>45.078699999999998</c:v>
                </c:pt>
                <c:pt idx="19762">
                  <c:v>45.078699999999998</c:v>
                </c:pt>
                <c:pt idx="19763">
                  <c:v>45.078699999999998</c:v>
                </c:pt>
                <c:pt idx="19764">
                  <c:v>45.078699999999998</c:v>
                </c:pt>
                <c:pt idx="19765">
                  <c:v>45.078699999999998</c:v>
                </c:pt>
                <c:pt idx="19766">
                  <c:v>45.078699999999998</c:v>
                </c:pt>
                <c:pt idx="19767">
                  <c:v>45.055300000000003</c:v>
                </c:pt>
                <c:pt idx="19768">
                  <c:v>45.055300000000003</c:v>
                </c:pt>
                <c:pt idx="19769">
                  <c:v>45.055300000000003</c:v>
                </c:pt>
                <c:pt idx="19770">
                  <c:v>45.055300000000003</c:v>
                </c:pt>
                <c:pt idx="19771">
                  <c:v>45.055300000000003</c:v>
                </c:pt>
                <c:pt idx="19772">
                  <c:v>45.043300000000002</c:v>
                </c:pt>
                <c:pt idx="19773">
                  <c:v>45.043300000000002</c:v>
                </c:pt>
                <c:pt idx="19774">
                  <c:v>45.043300000000002</c:v>
                </c:pt>
                <c:pt idx="19775">
                  <c:v>45.043300000000002</c:v>
                </c:pt>
                <c:pt idx="19776">
                  <c:v>45.0319</c:v>
                </c:pt>
                <c:pt idx="19777">
                  <c:v>45.0319</c:v>
                </c:pt>
                <c:pt idx="19778">
                  <c:v>45.0319</c:v>
                </c:pt>
                <c:pt idx="19779">
                  <c:v>45.0319</c:v>
                </c:pt>
                <c:pt idx="19780">
                  <c:v>45.0319</c:v>
                </c:pt>
                <c:pt idx="19781">
                  <c:v>45.0319</c:v>
                </c:pt>
                <c:pt idx="19782">
                  <c:v>45.0319</c:v>
                </c:pt>
                <c:pt idx="19783">
                  <c:v>45.0319</c:v>
                </c:pt>
                <c:pt idx="19784">
                  <c:v>45.0319</c:v>
                </c:pt>
                <c:pt idx="19785">
                  <c:v>45.0319</c:v>
                </c:pt>
                <c:pt idx="19786">
                  <c:v>45.020600000000002</c:v>
                </c:pt>
                <c:pt idx="19787">
                  <c:v>45.020600000000002</c:v>
                </c:pt>
                <c:pt idx="19788">
                  <c:v>45.020600000000002</c:v>
                </c:pt>
                <c:pt idx="19789">
                  <c:v>45.020600000000002</c:v>
                </c:pt>
                <c:pt idx="19790">
                  <c:v>45.020600000000002</c:v>
                </c:pt>
                <c:pt idx="19791">
                  <c:v>45.009700000000002</c:v>
                </c:pt>
                <c:pt idx="19792">
                  <c:v>45.009700000000002</c:v>
                </c:pt>
                <c:pt idx="19793">
                  <c:v>45.009700000000002</c:v>
                </c:pt>
                <c:pt idx="19794">
                  <c:v>45.009700000000002</c:v>
                </c:pt>
                <c:pt idx="19795">
                  <c:v>44.9985</c:v>
                </c:pt>
                <c:pt idx="19796">
                  <c:v>44.9985</c:v>
                </c:pt>
                <c:pt idx="19797">
                  <c:v>44.9985</c:v>
                </c:pt>
                <c:pt idx="19798">
                  <c:v>44.9985</c:v>
                </c:pt>
                <c:pt idx="19799">
                  <c:v>44.9985</c:v>
                </c:pt>
                <c:pt idx="19800">
                  <c:v>44.987400000000001</c:v>
                </c:pt>
                <c:pt idx="19801">
                  <c:v>44.987400000000001</c:v>
                </c:pt>
                <c:pt idx="19802">
                  <c:v>44.987400000000001</c:v>
                </c:pt>
                <c:pt idx="19803">
                  <c:v>44.987400000000001</c:v>
                </c:pt>
                <c:pt idx="19804">
                  <c:v>44.987400000000001</c:v>
                </c:pt>
                <c:pt idx="19805">
                  <c:v>44.976900000000001</c:v>
                </c:pt>
                <c:pt idx="19806">
                  <c:v>44.976900000000001</c:v>
                </c:pt>
                <c:pt idx="19807">
                  <c:v>44.976900000000001</c:v>
                </c:pt>
                <c:pt idx="19808">
                  <c:v>44.976900000000001</c:v>
                </c:pt>
                <c:pt idx="19809">
                  <c:v>44.966299999999997</c:v>
                </c:pt>
                <c:pt idx="19810">
                  <c:v>44.966299999999997</c:v>
                </c:pt>
                <c:pt idx="19811">
                  <c:v>44.966299999999997</c:v>
                </c:pt>
                <c:pt idx="19812">
                  <c:v>44.966299999999997</c:v>
                </c:pt>
                <c:pt idx="19813">
                  <c:v>44.966299999999997</c:v>
                </c:pt>
                <c:pt idx="19814">
                  <c:v>44.9557</c:v>
                </c:pt>
                <c:pt idx="19815">
                  <c:v>44.9557</c:v>
                </c:pt>
                <c:pt idx="19816">
                  <c:v>44.9557</c:v>
                </c:pt>
                <c:pt idx="19817">
                  <c:v>44.9557</c:v>
                </c:pt>
                <c:pt idx="19818">
                  <c:v>44.9557</c:v>
                </c:pt>
                <c:pt idx="19819">
                  <c:v>44.9557</c:v>
                </c:pt>
                <c:pt idx="19820">
                  <c:v>44.9557</c:v>
                </c:pt>
                <c:pt idx="19821">
                  <c:v>44.9557</c:v>
                </c:pt>
                <c:pt idx="19822">
                  <c:v>44.9557</c:v>
                </c:pt>
                <c:pt idx="19823">
                  <c:v>44.9557</c:v>
                </c:pt>
                <c:pt idx="19824">
                  <c:v>44.942900000000002</c:v>
                </c:pt>
                <c:pt idx="19825">
                  <c:v>44.942900000000002</c:v>
                </c:pt>
                <c:pt idx="19826">
                  <c:v>44.942900000000002</c:v>
                </c:pt>
                <c:pt idx="19827">
                  <c:v>44.942900000000002</c:v>
                </c:pt>
                <c:pt idx="19828">
                  <c:v>44.931899999999999</c:v>
                </c:pt>
                <c:pt idx="19829">
                  <c:v>44.931899999999999</c:v>
                </c:pt>
                <c:pt idx="19830">
                  <c:v>44.931899999999999</c:v>
                </c:pt>
                <c:pt idx="19831">
                  <c:v>44.931899999999999</c:v>
                </c:pt>
                <c:pt idx="19832">
                  <c:v>44.931899999999999</c:v>
                </c:pt>
                <c:pt idx="19833">
                  <c:v>44.9191</c:v>
                </c:pt>
                <c:pt idx="19834">
                  <c:v>44.9191</c:v>
                </c:pt>
                <c:pt idx="19835">
                  <c:v>44.9191</c:v>
                </c:pt>
                <c:pt idx="19836">
                  <c:v>44.9191</c:v>
                </c:pt>
                <c:pt idx="19837">
                  <c:v>44.9191</c:v>
                </c:pt>
                <c:pt idx="19838">
                  <c:v>44.9191</c:v>
                </c:pt>
                <c:pt idx="19839">
                  <c:v>44.9191</c:v>
                </c:pt>
                <c:pt idx="19840">
                  <c:v>44.9191</c:v>
                </c:pt>
                <c:pt idx="19841">
                  <c:v>44.9191</c:v>
                </c:pt>
                <c:pt idx="19842">
                  <c:v>44.9191</c:v>
                </c:pt>
                <c:pt idx="19843">
                  <c:v>44.9086</c:v>
                </c:pt>
                <c:pt idx="19844">
                  <c:v>44.9086</c:v>
                </c:pt>
                <c:pt idx="19845">
                  <c:v>44.9086</c:v>
                </c:pt>
                <c:pt idx="19846">
                  <c:v>44.9086</c:v>
                </c:pt>
                <c:pt idx="19847">
                  <c:v>44.897100000000002</c:v>
                </c:pt>
                <c:pt idx="19848">
                  <c:v>44.897100000000002</c:v>
                </c:pt>
                <c:pt idx="19849">
                  <c:v>44.897100000000002</c:v>
                </c:pt>
                <c:pt idx="19850">
                  <c:v>44.897100000000002</c:v>
                </c:pt>
                <c:pt idx="19851">
                  <c:v>44.897100000000002</c:v>
                </c:pt>
                <c:pt idx="19852">
                  <c:v>44.897100000000002</c:v>
                </c:pt>
                <c:pt idx="19853">
                  <c:v>44.897100000000002</c:v>
                </c:pt>
                <c:pt idx="19854">
                  <c:v>44.897100000000002</c:v>
                </c:pt>
                <c:pt idx="19855">
                  <c:v>44.897100000000002</c:v>
                </c:pt>
                <c:pt idx="19856">
                  <c:v>44.897100000000002</c:v>
                </c:pt>
                <c:pt idx="19857">
                  <c:v>44.886800000000001</c:v>
                </c:pt>
                <c:pt idx="19858">
                  <c:v>44.886800000000001</c:v>
                </c:pt>
                <c:pt idx="19859">
                  <c:v>44.886800000000001</c:v>
                </c:pt>
                <c:pt idx="19860">
                  <c:v>44.886800000000001</c:v>
                </c:pt>
                <c:pt idx="19861">
                  <c:v>44.886800000000001</c:v>
                </c:pt>
                <c:pt idx="19862">
                  <c:v>44.886800000000001</c:v>
                </c:pt>
                <c:pt idx="19863">
                  <c:v>44.886800000000001</c:v>
                </c:pt>
                <c:pt idx="19864">
                  <c:v>44.886800000000001</c:v>
                </c:pt>
                <c:pt idx="19865">
                  <c:v>44.886800000000001</c:v>
                </c:pt>
                <c:pt idx="19866">
                  <c:v>44.886800000000001</c:v>
                </c:pt>
                <c:pt idx="19867">
                  <c:v>44.886800000000001</c:v>
                </c:pt>
                <c:pt idx="19868">
                  <c:v>44.886800000000001</c:v>
                </c:pt>
                <c:pt idx="19869">
                  <c:v>44.886800000000001</c:v>
                </c:pt>
                <c:pt idx="19870">
                  <c:v>44.886800000000001</c:v>
                </c:pt>
                <c:pt idx="19871">
                  <c:v>44.908900000000003</c:v>
                </c:pt>
                <c:pt idx="19872">
                  <c:v>44.908900000000003</c:v>
                </c:pt>
                <c:pt idx="19873">
                  <c:v>44.908900000000003</c:v>
                </c:pt>
                <c:pt idx="19874">
                  <c:v>44.908900000000003</c:v>
                </c:pt>
                <c:pt idx="19875">
                  <c:v>44.908900000000003</c:v>
                </c:pt>
                <c:pt idx="19876">
                  <c:v>44.920200000000001</c:v>
                </c:pt>
                <c:pt idx="19877">
                  <c:v>44.920200000000001</c:v>
                </c:pt>
                <c:pt idx="19878">
                  <c:v>44.920200000000001</c:v>
                </c:pt>
                <c:pt idx="19879">
                  <c:v>44.920200000000001</c:v>
                </c:pt>
                <c:pt idx="19880">
                  <c:v>44.932899999999997</c:v>
                </c:pt>
                <c:pt idx="19881">
                  <c:v>44.932899999999997</c:v>
                </c:pt>
                <c:pt idx="19882">
                  <c:v>44.932899999999997</c:v>
                </c:pt>
                <c:pt idx="19883">
                  <c:v>44.932899999999997</c:v>
                </c:pt>
                <c:pt idx="19884">
                  <c:v>44.932899999999997</c:v>
                </c:pt>
                <c:pt idx="19885">
                  <c:v>44.945700000000002</c:v>
                </c:pt>
                <c:pt idx="19886">
                  <c:v>44.945700000000002</c:v>
                </c:pt>
                <c:pt idx="19887">
                  <c:v>44.945700000000002</c:v>
                </c:pt>
                <c:pt idx="19888">
                  <c:v>44.945700000000002</c:v>
                </c:pt>
                <c:pt idx="19889">
                  <c:v>44.945700000000002</c:v>
                </c:pt>
                <c:pt idx="19890">
                  <c:v>44.959899999999998</c:v>
                </c:pt>
                <c:pt idx="19891">
                  <c:v>44.959899999999998</c:v>
                </c:pt>
                <c:pt idx="19892">
                  <c:v>44.959899999999998</c:v>
                </c:pt>
                <c:pt idx="19893">
                  <c:v>44.959899999999998</c:v>
                </c:pt>
                <c:pt idx="19894">
                  <c:v>44.959899999999998</c:v>
                </c:pt>
                <c:pt idx="19895">
                  <c:v>44.9711</c:v>
                </c:pt>
                <c:pt idx="19896">
                  <c:v>44.9711</c:v>
                </c:pt>
                <c:pt idx="19897">
                  <c:v>44.9711</c:v>
                </c:pt>
                <c:pt idx="19898">
                  <c:v>44.9711</c:v>
                </c:pt>
                <c:pt idx="19899">
                  <c:v>44.982500000000002</c:v>
                </c:pt>
                <c:pt idx="19900">
                  <c:v>44.982500000000002</c:v>
                </c:pt>
                <c:pt idx="19901">
                  <c:v>44.982500000000002</c:v>
                </c:pt>
                <c:pt idx="19902">
                  <c:v>44.982500000000002</c:v>
                </c:pt>
                <c:pt idx="19903">
                  <c:v>44.982500000000002</c:v>
                </c:pt>
                <c:pt idx="19904">
                  <c:v>44.982500000000002</c:v>
                </c:pt>
                <c:pt idx="19905">
                  <c:v>44.982500000000002</c:v>
                </c:pt>
                <c:pt idx="19906">
                  <c:v>44.982500000000002</c:v>
                </c:pt>
                <c:pt idx="19907">
                  <c:v>44.982500000000002</c:v>
                </c:pt>
                <c:pt idx="19908">
                  <c:v>44.982500000000002</c:v>
                </c:pt>
                <c:pt idx="19909">
                  <c:v>44.994200000000014</c:v>
                </c:pt>
                <c:pt idx="19910">
                  <c:v>44.994200000000014</c:v>
                </c:pt>
                <c:pt idx="19911">
                  <c:v>44.994200000000014</c:v>
                </c:pt>
                <c:pt idx="19912">
                  <c:v>44.994200000000014</c:v>
                </c:pt>
                <c:pt idx="19913">
                  <c:v>45.008499999999998</c:v>
                </c:pt>
                <c:pt idx="19914">
                  <c:v>45.008499999999998</c:v>
                </c:pt>
                <c:pt idx="19915">
                  <c:v>45.008499999999998</c:v>
                </c:pt>
                <c:pt idx="19916">
                  <c:v>45.008499999999998</c:v>
                </c:pt>
                <c:pt idx="19917">
                  <c:v>45.008499999999998</c:v>
                </c:pt>
                <c:pt idx="19918">
                  <c:v>45.018800000000013</c:v>
                </c:pt>
                <c:pt idx="19919">
                  <c:v>45.018800000000013</c:v>
                </c:pt>
                <c:pt idx="19920">
                  <c:v>45.018800000000013</c:v>
                </c:pt>
                <c:pt idx="19921">
                  <c:v>45.018800000000013</c:v>
                </c:pt>
                <c:pt idx="19922">
                  <c:v>45.018800000000013</c:v>
                </c:pt>
                <c:pt idx="19923">
                  <c:v>45.0289</c:v>
                </c:pt>
                <c:pt idx="19924">
                  <c:v>45.0289</c:v>
                </c:pt>
                <c:pt idx="19925">
                  <c:v>45.0289</c:v>
                </c:pt>
                <c:pt idx="19926">
                  <c:v>45.0289</c:v>
                </c:pt>
                <c:pt idx="19927">
                  <c:v>45.0289</c:v>
                </c:pt>
                <c:pt idx="19928">
                  <c:v>45.0289</c:v>
                </c:pt>
                <c:pt idx="19929">
                  <c:v>45.0289</c:v>
                </c:pt>
                <c:pt idx="19930">
                  <c:v>45.0289</c:v>
                </c:pt>
                <c:pt idx="19931">
                  <c:v>45.0289</c:v>
                </c:pt>
                <c:pt idx="19932">
                  <c:v>45.041800000000002</c:v>
                </c:pt>
                <c:pt idx="19933">
                  <c:v>45.041800000000002</c:v>
                </c:pt>
                <c:pt idx="19934">
                  <c:v>45.041800000000002</c:v>
                </c:pt>
                <c:pt idx="19935">
                  <c:v>45.041800000000002</c:v>
                </c:pt>
                <c:pt idx="19936">
                  <c:v>45.041800000000002</c:v>
                </c:pt>
                <c:pt idx="19937">
                  <c:v>45.041800000000002</c:v>
                </c:pt>
                <c:pt idx="19938">
                  <c:v>45.041800000000002</c:v>
                </c:pt>
                <c:pt idx="19939">
                  <c:v>45.041800000000002</c:v>
                </c:pt>
                <c:pt idx="19940">
                  <c:v>45.041800000000002</c:v>
                </c:pt>
                <c:pt idx="19941">
                  <c:v>45.041800000000002</c:v>
                </c:pt>
                <c:pt idx="19942">
                  <c:v>45.051900000000003</c:v>
                </c:pt>
                <c:pt idx="19943">
                  <c:v>45.051900000000003</c:v>
                </c:pt>
                <c:pt idx="19944">
                  <c:v>45.051900000000003</c:v>
                </c:pt>
                <c:pt idx="19945">
                  <c:v>45.051900000000003</c:v>
                </c:pt>
                <c:pt idx="19946">
                  <c:v>45.051900000000003</c:v>
                </c:pt>
                <c:pt idx="19947">
                  <c:v>45.062400000000011</c:v>
                </c:pt>
                <c:pt idx="19948">
                  <c:v>45.062400000000011</c:v>
                </c:pt>
                <c:pt idx="19949">
                  <c:v>45.062400000000011</c:v>
                </c:pt>
                <c:pt idx="19950">
                  <c:v>45.062400000000011</c:v>
                </c:pt>
                <c:pt idx="19951">
                  <c:v>45.073400000000007</c:v>
                </c:pt>
                <c:pt idx="19952">
                  <c:v>45.073400000000007</c:v>
                </c:pt>
                <c:pt idx="19953">
                  <c:v>45.073400000000007</c:v>
                </c:pt>
                <c:pt idx="19954">
                  <c:v>45.073400000000007</c:v>
                </c:pt>
                <c:pt idx="19955">
                  <c:v>45.073400000000007</c:v>
                </c:pt>
                <c:pt idx="19956">
                  <c:v>45.073400000000007</c:v>
                </c:pt>
                <c:pt idx="19957">
                  <c:v>45.073400000000007</c:v>
                </c:pt>
                <c:pt idx="19958">
                  <c:v>45.073400000000007</c:v>
                </c:pt>
                <c:pt idx="19959">
                  <c:v>45.073400000000007</c:v>
                </c:pt>
                <c:pt idx="19960">
                  <c:v>45.073400000000007</c:v>
                </c:pt>
                <c:pt idx="19961">
                  <c:v>45.084099999999999</c:v>
                </c:pt>
                <c:pt idx="19962">
                  <c:v>45.084099999999999</c:v>
                </c:pt>
                <c:pt idx="19963">
                  <c:v>45.084099999999999</c:v>
                </c:pt>
                <c:pt idx="19964">
                  <c:v>45.084099999999999</c:v>
                </c:pt>
                <c:pt idx="19965">
                  <c:v>45.084099999999999</c:v>
                </c:pt>
                <c:pt idx="19966">
                  <c:v>45.084099999999999</c:v>
                </c:pt>
                <c:pt idx="19967">
                  <c:v>45.084099999999999</c:v>
                </c:pt>
                <c:pt idx="19968">
                  <c:v>45.084099999999999</c:v>
                </c:pt>
                <c:pt idx="19969">
                  <c:v>45.084099999999999</c:v>
                </c:pt>
                <c:pt idx="19970">
                  <c:v>45.095400000000012</c:v>
                </c:pt>
                <c:pt idx="19971">
                  <c:v>45.095400000000012</c:v>
                </c:pt>
                <c:pt idx="19972">
                  <c:v>45.095400000000012</c:v>
                </c:pt>
                <c:pt idx="19973">
                  <c:v>45.095400000000012</c:v>
                </c:pt>
                <c:pt idx="19974">
                  <c:v>45.095400000000012</c:v>
                </c:pt>
                <c:pt idx="19975">
                  <c:v>45.1066</c:v>
                </c:pt>
                <c:pt idx="19976">
                  <c:v>45.1066</c:v>
                </c:pt>
                <c:pt idx="19977">
                  <c:v>45.1066</c:v>
                </c:pt>
                <c:pt idx="19978">
                  <c:v>45.1066</c:v>
                </c:pt>
                <c:pt idx="19979">
                  <c:v>45.1066</c:v>
                </c:pt>
                <c:pt idx="19980">
                  <c:v>45.1066</c:v>
                </c:pt>
                <c:pt idx="19981">
                  <c:v>45.1066</c:v>
                </c:pt>
                <c:pt idx="19982">
                  <c:v>45.1066</c:v>
                </c:pt>
                <c:pt idx="19983">
                  <c:v>45.1066</c:v>
                </c:pt>
                <c:pt idx="19984">
                  <c:v>45.116999999999997</c:v>
                </c:pt>
                <c:pt idx="19985">
                  <c:v>45.116999999999997</c:v>
                </c:pt>
                <c:pt idx="19986">
                  <c:v>45.116999999999997</c:v>
                </c:pt>
                <c:pt idx="19987">
                  <c:v>45.116999999999997</c:v>
                </c:pt>
                <c:pt idx="19988">
                  <c:v>45.116999999999997</c:v>
                </c:pt>
                <c:pt idx="19989">
                  <c:v>45.127400000000002</c:v>
                </c:pt>
                <c:pt idx="19990">
                  <c:v>45.127400000000002</c:v>
                </c:pt>
                <c:pt idx="19991">
                  <c:v>45.127400000000002</c:v>
                </c:pt>
                <c:pt idx="19992">
                  <c:v>45.127400000000002</c:v>
                </c:pt>
                <c:pt idx="19993">
                  <c:v>45.127400000000002</c:v>
                </c:pt>
                <c:pt idx="19994">
                  <c:v>45.127400000000002</c:v>
                </c:pt>
                <c:pt idx="19995">
                  <c:v>45.127400000000002</c:v>
                </c:pt>
                <c:pt idx="19996">
                  <c:v>45.127400000000002</c:v>
                </c:pt>
                <c:pt idx="19997">
                  <c:v>45.127400000000002</c:v>
                </c:pt>
                <c:pt idx="19998">
                  <c:v>45.127400000000002</c:v>
                </c:pt>
                <c:pt idx="19999">
                  <c:v>45.127400000000002</c:v>
                </c:pt>
                <c:pt idx="20000">
                  <c:v>45.127400000000002</c:v>
                </c:pt>
                <c:pt idx="20001">
                  <c:v>45.127400000000002</c:v>
                </c:pt>
                <c:pt idx="20002">
                  <c:v>45.127400000000002</c:v>
                </c:pt>
                <c:pt idx="20003">
                  <c:v>45.138300000000001</c:v>
                </c:pt>
                <c:pt idx="20004">
                  <c:v>45.138300000000001</c:v>
                </c:pt>
                <c:pt idx="20005">
                  <c:v>45.138300000000001</c:v>
                </c:pt>
                <c:pt idx="20006">
                  <c:v>45.138300000000001</c:v>
                </c:pt>
                <c:pt idx="20007">
                  <c:v>45.138300000000001</c:v>
                </c:pt>
                <c:pt idx="20008">
                  <c:v>45.138300000000001</c:v>
                </c:pt>
                <c:pt idx="20009">
                  <c:v>45.138300000000001</c:v>
                </c:pt>
                <c:pt idx="20010">
                  <c:v>45.138300000000001</c:v>
                </c:pt>
                <c:pt idx="20011">
                  <c:v>45.138300000000001</c:v>
                </c:pt>
                <c:pt idx="20012">
                  <c:v>45.138300000000001</c:v>
                </c:pt>
                <c:pt idx="20013">
                  <c:v>45.150200000000012</c:v>
                </c:pt>
                <c:pt idx="20014">
                  <c:v>45.150200000000012</c:v>
                </c:pt>
                <c:pt idx="20015">
                  <c:v>45.150200000000012</c:v>
                </c:pt>
                <c:pt idx="20016">
                  <c:v>45.150200000000012</c:v>
                </c:pt>
                <c:pt idx="20017">
                  <c:v>45.150200000000012</c:v>
                </c:pt>
                <c:pt idx="20018">
                  <c:v>45.150200000000012</c:v>
                </c:pt>
                <c:pt idx="20019">
                  <c:v>45.150200000000012</c:v>
                </c:pt>
                <c:pt idx="20020">
                  <c:v>45.150200000000012</c:v>
                </c:pt>
                <c:pt idx="20021">
                  <c:v>45.150200000000012</c:v>
                </c:pt>
                <c:pt idx="20022">
                  <c:v>45.150200000000012</c:v>
                </c:pt>
                <c:pt idx="20023">
                  <c:v>45.150200000000012</c:v>
                </c:pt>
                <c:pt idx="20024">
                  <c:v>45.150200000000012</c:v>
                </c:pt>
                <c:pt idx="20025">
                  <c:v>45.150200000000012</c:v>
                </c:pt>
                <c:pt idx="20026">
                  <c:v>45.150200000000012</c:v>
                </c:pt>
                <c:pt idx="20027">
                  <c:v>45.136800000000001</c:v>
                </c:pt>
                <c:pt idx="20028">
                  <c:v>45.136800000000001</c:v>
                </c:pt>
                <c:pt idx="20029">
                  <c:v>45.136800000000001</c:v>
                </c:pt>
                <c:pt idx="20030">
                  <c:v>45.136800000000001</c:v>
                </c:pt>
                <c:pt idx="20031">
                  <c:v>45.136800000000001</c:v>
                </c:pt>
                <c:pt idx="20032">
                  <c:v>45.113500000000002</c:v>
                </c:pt>
                <c:pt idx="20033">
                  <c:v>45.113500000000002</c:v>
                </c:pt>
                <c:pt idx="20034">
                  <c:v>45.113500000000002</c:v>
                </c:pt>
                <c:pt idx="20035">
                  <c:v>45.113500000000002</c:v>
                </c:pt>
                <c:pt idx="20036">
                  <c:v>45.099699999999999</c:v>
                </c:pt>
                <c:pt idx="20037">
                  <c:v>45.099699999999999</c:v>
                </c:pt>
                <c:pt idx="20038">
                  <c:v>45.099699999999999</c:v>
                </c:pt>
                <c:pt idx="20039">
                  <c:v>45.099699999999999</c:v>
                </c:pt>
                <c:pt idx="20040">
                  <c:v>45.099699999999999</c:v>
                </c:pt>
                <c:pt idx="20041">
                  <c:v>45.088099999999997</c:v>
                </c:pt>
                <c:pt idx="20042">
                  <c:v>45.088099999999997</c:v>
                </c:pt>
                <c:pt idx="20043">
                  <c:v>45.088099999999997</c:v>
                </c:pt>
                <c:pt idx="20044">
                  <c:v>45.088099999999997</c:v>
                </c:pt>
                <c:pt idx="20045">
                  <c:v>45.088099999999997</c:v>
                </c:pt>
                <c:pt idx="20046">
                  <c:v>45.065100000000001</c:v>
                </c:pt>
                <c:pt idx="20047">
                  <c:v>45.065100000000001</c:v>
                </c:pt>
                <c:pt idx="20048">
                  <c:v>45.065100000000001</c:v>
                </c:pt>
                <c:pt idx="20049">
                  <c:v>45.065100000000001</c:v>
                </c:pt>
                <c:pt idx="20050">
                  <c:v>45.052799999999998</c:v>
                </c:pt>
                <c:pt idx="20051">
                  <c:v>45.052799999999998</c:v>
                </c:pt>
                <c:pt idx="20052">
                  <c:v>45.052799999999998</c:v>
                </c:pt>
                <c:pt idx="20053">
                  <c:v>45.052799999999998</c:v>
                </c:pt>
                <c:pt idx="20054">
                  <c:v>45.052799999999998</c:v>
                </c:pt>
                <c:pt idx="20055">
                  <c:v>45.040700000000001</c:v>
                </c:pt>
                <c:pt idx="20056">
                  <c:v>45.040700000000001</c:v>
                </c:pt>
                <c:pt idx="20057">
                  <c:v>45.040700000000001</c:v>
                </c:pt>
                <c:pt idx="20058">
                  <c:v>45.040700000000001</c:v>
                </c:pt>
                <c:pt idx="20059">
                  <c:v>45.040700000000001</c:v>
                </c:pt>
                <c:pt idx="20060">
                  <c:v>45.028600000000012</c:v>
                </c:pt>
                <c:pt idx="20061">
                  <c:v>45.028600000000012</c:v>
                </c:pt>
                <c:pt idx="20062">
                  <c:v>45.028600000000012</c:v>
                </c:pt>
                <c:pt idx="20063">
                  <c:v>45.028600000000012</c:v>
                </c:pt>
                <c:pt idx="20064">
                  <c:v>45.028600000000012</c:v>
                </c:pt>
                <c:pt idx="20065">
                  <c:v>45.0169</c:v>
                </c:pt>
                <c:pt idx="20066">
                  <c:v>45.0169</c:v>
                </c:pt>
                <c:pt idx="20067">
                  <c:v>45.0169</c:v>
                </c:pt>
                <c:pt idx="20068">
                  <c:v>45.0169</c:v>
                </c:pt>
                <c:pt idx="20069">
                  <c:v>45.006500000000003</c:v>
                </c:pt>
                <c:pt idx="20070">
                  <c:v>45.006500000000003</c:v>
                </c:pt>
                <c:pt idx="20071">
                  <c:v>45.006500000000003</c:v>
                </c:pt>
                <c:pt idx="20072">
                  <c:v>45.006500000000003</c:v>
                </c:pt>
                <c:pt idx="20073">
                  <c:v>45.006500000000003</c:v>
                </c:pt>
                <c:pt idx="20074">
                  <c:v>44.996299999999998</c:v>
                </c:pt>
                <c:pt idx="20075">
                  <c:v>44.996299999999998</c:v>
                </c:pt>
                <c:pt idx="20076">
                  <c:v>44.996299999999998</c:v>
                </c:pt>
                <c:pt idx="20077">
                  <c:v>44.996299999999998</c:v>
                </c:pt>
                <c:pt idx="20078">
                  <c:v>44.996299999999998</c:v>
                </c:pt>
                <c:pt idx="20079">
                  <c:v>44.985700000000001</c:v>
                </c:pt>
                <c:pt idx="20080">
                  <c:v>44.985700000000001</c:v>
                </c:pt>
                <c:pt idx="20081">
                  <c:v>44.985700000000001</c:v>
                </c:pt>
                <c:pt idx="20082">
                  <c:v>44.985700000000001</c:v>
                </c:pt>
                <c:pt idx="20083">
                  <c:v>44.9739</c:v>
                </c:pt>
                <c:pt idx="20084">
                  <c:v>44.9739</c:v>
                </c:pt>
                <c:pt idx="20085">
                  <c:v>44.9739</c:v>
                </c:pt>
                <c:pt idx="20086">
                  <c:v>44.9739</c:v>
                </c:pt>
                <c:pt idx="20087">
                  <c:v>44.9739</c:v>
                </c:pt>
                <c:pt idx="20088">
                  <c:v>44.962000000000003</c:v>
                </c:pt>
                <c:pt idx="20089">
                  <c:v>44.962000000000003</c:v>
                </c:pt>
                <c:pt idx="20090">
                  <c:v>44.962000000000003</c:v>
                </c:pt>
                <c:pt idx="20091">
                  <c:v>44.962000000000003</c:v>
                </c:pt>
                <c:pt idx="20092">
                  <c:v>44.962000000000003</c:v>
                </c:pt>
                <c:pt idx="20093">
                  <c:v>44.9512</c:v>
                </c:pt>
                <c:pt idx="20094">
                  <c:v>44.9512</c:v>
                </c:pt>
                <c:pt idx="20095">
                  <c:v>44.9512</c:v>
                </c:pt>
                <c:pt idx="20096">
                  <c:v>44.9512</c:v>
                </c:pt>
                <c:pt idx="20097">
                  <c:v>44.9512</c:v>
                </c:pt>
                <c:pt idx="20098">
                  <c:v>44.9407</c:v>
                </c:pt>
                <c:pt idx="20099">
                  <c:v>44.9407</c:v>
                </c:pt>
                <c:pt idx="20100">
                  <c:v>44.9407</c:v>
                </c:pt>
                <c:pt idx="20101">
                  <c:v>44.9407</c:v>
                </c:pt>
                <c:pt idx="20102">
                  <c:v>44.929600000000001</c:v>
                </c:pt>
                <c:pt idx="20103">
                  <c:v>44.929600000000001</c:v>
                </c:pt>
                <c:pt idx="20104">
                  <c:v>44.929600000000001</c:v>
                </c:pt>
                <c:pt idx="20105">
                  <c:v>44.929600000000001</c:v>
                </c:pt>
                <c:pt idx="20106">
                  <c:v>44.929600000000001</c:v>
                </c:pt>
                <c:pt idx="20107">
                  <c:v>44.9191</c:v>
                </c:pt>
                <c:pt idx="20108">
                  <c:v>44.9191</c:v>
                </c:pt>
                <c:pt idx="20109">
                  <c:v>44.9191</c:v>
                </c:pt>
                <c:pt idx="20110">
                  <c:v>44.9191</c:v>
                </c:pt>
                <c:pt idx="20111">
                  <c:v>44.9191</c:v>
                </c:pt>
                <c:pt idx="20112">
                  <c:v>44.9191</c:v>
                </c:pt>
                <c:pt idx="20113">
                  <c:v>44.9191</c:v>
                </c:pt>
                <c:pt idx="20114">
                  <c:v>44.9191</c:v>
                </c:pt>
                <c:pt idx="20115">
                  <c:v>44.9191</c:v>
                </c:pt>
                <c:pt idx="20116">
                  <c:v>44.9191</c:v>
                </c:pt>
                <c:pt idx="20117">
                  <c:v>44.906700000000001</c:v>
                </c:pt>
                <c:pt idx="20118">
                  <c:v>44.906700000000001</c:v>
                </c:pt>
                <c:pt idx="20119">
                  <c:v>44.906700000000001</c:v>
                </c:pt>
                <c:pt idx="20120">
                  <c:v>44.906700000000001</c:v>
                </c:pt>
                <c:pt idx="20121">
                  <c:v>44.895200000000003</c:v>
                </c:pt>
                <c:pt idx="20122">
                  <c:v>44.895200000000003</c:v>
                </c:pt>
                <c:pt idx="20123">
                  <c:v>44.895200000000003</c:v>
                </c:pt>
                <c:pt idx="20124">
                  <c:v>44.895200000000003</c:v>
                </c:pt>
                <c:pt idx="20125">
                  <c:v>44.895200000000003</c:v>
                </c:pt>
                <c:pt idx="20126">
                  <c:v>44.884700000000002</c:v>
                </c:pt>
                <c:pt idx="20127">
                  <c:v>44.884700000000002</c:v>
                </c:pt>
                <c:pt idx="20128">
                  <c:v>44.884700000000002</c:v>
                </c:pt>
                <c:pt idx="20129">
                  <c:v>44.884700000000002</c:v>
                </c:pt>
                <c:pt idx="20130">
                  <c:v>44.884700000000002</c:v>
                </c:pt>
                <c:pt idx="20131">
                  <c:v>44.884700000000002</c:v>
                </c:pt>
                <c:pt idx="20132">
                  <c:v>44.884700000000002</c:v>
                </c:pt>
                <c:pt idx="20133">
                  <c:v>44.884700000000002</c:v>
                </c:pt>
                <c:pt idx="20134">
                  <c:v>44.884700000000002</c:v>
                </c:pt>
                <c:pt idx="20135">
                  <c:v>44.872999999999998</c:v>
                </c:pt>
                <c:pt idx="20136">
                  <c:v>44.872999999999998</c:v>
                </c:pt>
                <c:pt idx="20137">
                  <c:v>44.872999999999998</c:v>
                </c:pt>
                <c:pt idx="20138">
                  <c:v>44.872999999999998</c:v>
                </c:pt>
                <c:pt idx="20139">
                  <c:v>44.872999999999998</c:v>
                </c:pt>
                <c:pt idx="20140">
                  <c:v>44.862400000000001</c:v>
                </c:pt>
                <c:pt idx="20141">
                  <c:v>44.862400000000001</c:v>
                </c:pt>
                <c:pt idx="20142">
                  <c:v>44.862400000000001</c:v>
                </c:pt>
                <c:pt idx="20143">
                  <c:v>44.862400000000001</c:v>
                </c:pt>
                <c:pt idx="20144">
                  <c:v>44.862400000000001</c:v>
                </c:pt>
                <c:pt idx="20145">
                  <c:v>44.862400000000001</c:v>
                </c:pt>
                <c:pt idx="20146">
                  <c:v>44.862400000000001</c:v>
                </c:pt>
                <c:pt idx="20147">
                  <c:v>44.862400000000001</c:v>
                </c:pt>
                <c:pt idx="20148">
                  <c:v>44.862400000000001</c:v>
                </c:pt>
                <c:pt idx="20149">
                  <c:v>44.862400000000001</c:v>
                </c:pt>
                <c:pt idx="20150">
                  <c:v>44.850700000000003</c:v>
                </c:pt>
                <c:pt idx="20151">
                  <c:v>44.850700000000003</c:v>
                </c:pt>
                <c:pt idx="20152">
                  <c:v>44.850700000000003</c:v>
                </c:pt>
                <c:pt idx="20153">
                  <c:v>44.850700000000003</c:v>
                </c:pt>
                <c:pt idx="20154">
                  <c:v>44.839500000000001</c:v>
                </c:pt>
                <c:pt idx="20155">
                  <c:v>44.839500000000001</c:v>
                </c:pt>
                <c:pt idx="20156">
                  <c:v>44.839500000000001</c:v>
                </c:pt>
                <c:pt idx="20157">
                  <c:v>44.839500000000001</c:v>
                </c:pt>
                <c:pt idx="20158">
                  <c:v>44.839500000000001</c:v>
                </c:pt>
                <c:pt idx="20159">
                  <c:v>44.839500000000001</c:v>
                </c:pt>
                <c:pt idx="20160">
                  <c:v>44.839500000000001</c:v>
                </c:pt>
                <c:pt idx="20161">
                  <c:v>44.839500000000001</c:v>
                </c:pt>
                <c:pt idx="20162">
                  <c:v>44.839500000000001</c:v>
                </c:pt>
                <c:pt idx="20163">
                  <c:v>44.839500000000001</c:v>
                </c:pt>
                <c:pt idx="20164">
                  <c:v>44.828600000000002</c:v>
                </c:pt>
                <c:pt idx="20165">
                  <c:v>44.828600000000002</c:v>
                </c:pt>
                <c:pt idx="20166">
                  <c:v>44.828600000000002</c:v>
                </c:pt>
                <c:pt idx="20167">
                  <c:v>44.828600000000002</c:v>
                </c:pt>
                <c:pt idx="20168">
                  <c:v>44.828600000000002</c:v>
                </c:pt>
                <c:pt idx="20169">
                  <c:v>44.828600000000002</c:v>
                </c:pt>
                <c:pt idx="20170">
                  <c:v>44.828600000000002</c:v>
                </c:pt>
                <c:pt idx="20171">
                  <c:v>44.828600000000002</c:v>
                </c:pt>
                <c:pt idx="20172">
                  <c:v>44.828600000000002</c:v>
                </c:pt>
                <c:pt idx="20173">
                  <c:v>44.818300000000001</c:v>
                </c:pt>
                <c:pt idx="20174">
                  <c:v>44.818300000000001</c:v>
                </c:pt>
                <c:pt idx="20175">
                  <c:v>44.818300000000001</c:v>
                </c:pt>
                <c:pt idx="20176">
                  <c:v>44.818300000000001</c:v>
                </c:pt>
                <c:pt idx="20177">
                  <c:v>44.818300000000001</c:v>
                </c:pt>
                <c:pt idx="20178">
                  <c:v>44.818300000000001</c:v>
                </c:pt>
                <c:pt idx="20179">
                  <c:v>44.818300000000001</c:v>
                </c:pt>
                <c:pt idx="20180">
                  <c:v>44.818300000000001</c:v>
                </c:pt>
                <c:pt idx="20181">
                  <c:v>44.818300000000001</c:v>
                </c:pt>
                <c:pt idx="20182">
                  <c:v>44.818300000000001</c:v>
                </c:pt>
                <c:pt idx="20183">
                  <c:v>44.803699999999999</c:v>
                </c:pt>
                <c:pt idx="20184">
                  <c:v>44.803699999999999</c:v>
                </c:pt>
                <c:pt idx="20185">
                  <c:v>44.803699999999999</c:v>
                </c:pt>
                <c:pt idx="20186">
                  <c:v>44.803699999999999</c:v>
                </c:pt>
                <c:pt idx="20187">
                  <c:v>44.803699999999999</c:v>
                </c:pt>
                <c:pt idx="20188">
                  <c:v>44.803699999999999</c:v>
                </c:pt>
                <c:pt idx="20189">
                  <c:v>44.803699999999999</c:v>
                </c:pt>
                <c:pt idx="20190">
                  <c:v>44.803699999999999</c:v>
                </c:pt>
                <c:pt idx="20191">
                  <c:v>44.803699999999999</c:v>
                </c:pt>
                <c:pt idx="20192">
                  <c:v>44.793600000000012</c:v>
                </c:pt>
                <c:pt idx="20193">
                  <c:v>44.793600000000012</c:v>
                </c:pt>
                <c:pt idx="20194">
                  <c:v>44.793600000000012</c:v>
                </c:pt>
                <c:pt idx="20195">
                  <c:v>44.793600000000012</c:v>
                </c:pt>
                <c:pt idx="20196">
                  <c:v>44.793600000000012</c:v>
                </c:pt>
                <c:pt idx="20197">
                  <c:v>44.782499999999999</c:v>
                </c:pt>
                <c:pt idx="20198">
                  <c:v>44.782499999999999</c:v>
                </c:pt>
                <c:pt idx="20199">
                  <c:v>44.782499999999999</c:v>
                </c:pt>
                <c:pt idx="20200">
                  <c:v>44.782499999999999</c:v>
                </c:pt>
                <c:pt idx="20201">
                  <c:v>44.782499999999999</c:v>
                </c:pt>
                <c:pt idx="20202">
                  <c:v>44.771800000000013</c:v>
                </c:pt>
                <c:pt idx="20203">
                  <c:v>44.771800000000013</c:v>
                </c:pt>
                <c:pt idx="20204">
                  <c:v>44.771800000000013</c:v>
                </c:pt>
                <c:pt idx="20205">
                  <c:v>44.771800000000013</c:v>
                </c:pt>
                <c:pt idx="20206">
                  <c:v>44.771800000000013</c:v>
                </c:pt>
                <c:pt idx="20207">
                  <c:v>44.771800000000013</c:v>
                </c:pt>
                <c:pt idx="20208">
                  <c:v>44.771800000000013</c:v>
                </c:pt>
                <c:pt idx="20209">
                  <c:v>44.771800000000013</c:v>
                </c:pt>
                <c:pt idx="20210">
                  <c:v>44.771800000000013</c:v>
                </c:pt>
                <c:pt idx="20211">
                  <c:v>44.771800000000013</c:v>
                </c:pt>
                <c:pt idx="20212">
                  <c:v>44.771800000000013</c:v>
                </c:pt>
                <c:pt idx="20213">
                  <c:v>44.771800000000013</c:v>
                </c:pt>
                <c:pt idx="20214">
                  <c:v>44.771800000000013</c:v>
                </c:pt>
                <c:pt idx="20215">
                  <c:v>44.771800000000013</c:v>
                </c:pt>
                <c:pt idx="20216">
                  <c:v>44.759800000000013</c:v>
                </c:pt>
                <c:pt idx="20217">
                  <c:v>44.759800000000013</c:v>
                </c:pt>
                <c:pt idx="20218">
                  <c:v>44.759800000000013</c:v>
                </c:pt>
                <c:pt idx="20219">
                  <c:v>44.759800000000013</c:v>
                </c:pt>
                <c:pt idx="20220">
                  <c:v>44.759800000000013</c:v>
                </c:pt>
                <c:pt idx="20221">
                  <c:v>44.759800000000013</c:v>
                </c:pt>
                <c:pt idx="20222">
                  <c:v>44.759800000000013</c:v>
                </c:pt>
                <c:pt idx="20223">
                  <c:v>44.759800000000013</c:v>
                </c:pt>
                <c:pt idx="20224">
                  <c:v>44.759800000000013</c:v>
                </c:pt>
                <c:pt idx="20225">
                  <c:v>44.748899999999999</c:v>
                </c:pt>
                <c:pt idx="20226">
                  <c:v>44.748899999999999</c:v>
                </c:pt>
                <c:pt idx="20227">
                  <c:v>44.748899999999999</c:v>
                </c:pt>
                <c:pt idx="20228">
                  <c:v>44.748899999999999</c:v>
                </c:pt>
                <c:pt idx="20229">
                  <c:v>44.748899999999999</c:v>
                </c:pt>
                <c:pt idx="20230">
                  <c:v>44.748899999999999</c:v>
                </c:pt>
                <c:pt idx="20231">
                  <c:v>44.748899999999999</c:v>
                </c:pt>
                <c:pt idx="20232">
                  <c:v>44.748899999999999</c:v>
                </c:pt>
                <c:pt idx="20233">
                  <c:v>44.748899999999999</c:v>
                </c:pt>
                <c:pt idx="20234">
                  <c:v>44.748899999999999</c:v>
                </c:pt>
                <c:pt idx="20235">
                  <c:v>44.737400000000001</c:v>
                </c:pt>
                <c:pt idx="20236">
                  <c:v>44.737400000000001</c:v>
                </c:pt>
                <c:pt idx="20237">
                  <c:v>44.737400000000001</c:v>
                </c:pt>
                <c:pt idx="20238">
                  <c:v>44.737400000000001</c:v>
                </c:pt>
                <c:pt idx="20239">
                  <c:v>44.737400000000001</c:v>
                </c:pt>
                <c:pt idx="20240">
                  <c:v>44.737400000000001</c:v>
                </c:pt>
                <c:pt idx="20241">
                  <c:v>44.737400000000001</c:v>
                </c:pt>
                <c:pt idx="20242">
                  <c:v>44.737400000000001</c:v>
                </c:pt>
                <c:pt idx="20243">
                  <c:v>44.737400000000001</c:v>
                </c:pt>
                <c:pt idx="20244">
                  <c:v>44.7271</c:v>
                </c:pt>
                <c:pt idx="20245">
                  <c:v>44.7271</c:v>
                </c:pt>
                <c:pt idx="20246">
                  <c:v>44.7271</c:v>
                </c:pt>
                <c:pt idx="20247">
                  <c:v>44.7271</c:v>
                </c:pt>
                <c:pt idx="20248">
                  <c:v>44.7271</c:v>
                </c:pt>
                <c:pt idx="20249">
                  <c:v>44.7271</c:v>
                </c:pt>
                <c:pt idx="20250">
                  <c:v>44.7271</c:v>
                </c:pt>
                <c:pt idx="20251">
                  <c:v>44.7271</c:v>
                </c:pt>
                <c:pt idx="20252">
                  <c:v>44.7271</c:v>
                </c:pt>
                <c:pt idx="20253">
                  <c:v>44.7271</c:v>
                </c:pt>
                <c:pt idx="20254">
                  <c:v>44.7271</c:v>
                </c:pt>
                <c:pt idx="20255">
                  <c:v>44.7271</c:v>
                </c:pt>
                <c:pt idx="20256">
                  <c:v>44.7271</c:v>
                </c:pt>
                <c:pt idx="20257">
                  <c:v>44.7271</c:v>
                </c:pt>
                <c:pt idx="20258">
                  <c:v>44.716299999999997</c:v>
                </c:pt>
                <c:pt idx="20259">
                  <c:v>44.716299999999997</c:v>
                </c:pt>
                <c:pt idx="20260">
                  <c:v>44.716299999999997</c:v>
                </c:pt>
                <c:pt idx="20261">
                  <c:v>44.716299999999997</c:v>
                </c:pt>
                <c:pt idx="20262">
                  <c:v>44.716299999999997</c:v>
                </c:pt>
                <c:pt idx="20263">
                  <c:v>44.706000000000003</c:v>
                </c:pt>
                <c:pt idx="20264">
                  <c:v>44.706000000000003</c:v>
                </c:pt>
                <c:pt idx="20265">
                  <c:v>44.706000000000003</c:v>
                </c:pt>
                <c:pt idx="20266">
                  <c:v>44.706000000000003</c:v>
                </c:pt>
                <c:pt idx="20267">
                  <c:v>44.706000000000003</c:v>
                </c:pt>
                <c:pt idx="20268">
                  <c:v>44.706000000000003</c:v>
                </c:pt>
                <c:pt idx="20269">
                  <c:v>44.706000000000003</c:v>
                </c:pt>
                <c:pt idx="20270">
                  <c:v>44.706000000000003</c:v>
                </c:pt>
                <c:pt idx="20271">
                  <c:v>44.706000000000003</c:v>
                </c:pt>
                <c:pt idx="20272">
                  <c:v>44.706000000000003</c:v>
                </c:pt>
                <c:pt idx="20273">
                  <c:v>44.706000000000003</c:v>
                </c:pt>
                <c:pt idx="20274">
                  <c:v>44.706000000000003</c:v>
                </c:pt>
                <c:pt idx="20275">
                  <c:v>44.706000000000003</c:v>
                </c:pt>
                <c:pt idx="20276">
                  <c:v>44.706000000000003</c:v>
                </c:pt>
                <c:pt idx="20277">
                  <c:v>44.695800000000013</c:v>
                </c:pt>
                <c:pt idx="20278">
                  <c:v>44.695800000000013</c:v>
                </c:pt>
                <c:pt idx="20279">
                  <c:v>44.695800000000013</c:v>
                </c:pt>
                <c:pt idx="20280">
                  <c:v>44.695800000000013</c:v>
                </c:pt>
                <c:pt idx="20281">
                  <c:v>44.695800000000013</c:v>
                </c:pt>
                <c:pt idx="20282">
                  <c:v>44.695800000000013</c:v>
                </c:pt>
                <c:pt idx="20283">
                  <c:v>44.695800000000013</c:v>
                </c:pt>
                <c:pt idx="20284">
                  <c:v>44.695800000000013</c:v>
                </c:pt>
                <c:pt idx="20285">
                  <c:v>44.695800000000013</c:v>
                </c:pt>
                <c:pt idx="20286">
                  <c:v>44.695800000000013</c:v>
                </c:pt>
                <c:pt idx="20287">
                  <c:v>44.6858</c:v>
                </c:pt>
                <c:pt idx="20288">
                  <c:v>44.6858</c:v>
                </c:pt>
                <c:pt idx="20289">
                  <c:v>44.6858</c:v>
                </c:pt>
                <c:pt idx="20290">
                  <c:v>44.6858</c:v>
                </c:pt>
                <c:pt idx="20291">
                  <c:v>44.6858</c:v>
                </c:pt>
                <c:pt idx="20292">
                  <c:v>44.6858</c:v>
                </c:pt>
                <c:pt idx="20293">
                  <c:v>44.6858</c:v>
                </c:pt>
                <c:pt idx="20294">
                  <c:v>44.6858</c:v>
                </c:pt>
                <c:pt idx="20295">
                  <c:v>44.6858</c:v>
                </c:pt>
                <c:pt idx="20296">
                  <c:v>44.673200000000001</c:v>
                </c:pt>
                <c:pt idx="20297">
                  <c:v>44.673200000000001</c:v>
                </c:pt>
                <c:pt idx="20298">
                  <c:v>44.673200000000001</c:v>
                </c:pt>
                <c:pt idx="20299">
                  <c:v>44.673200000000001</c:v>
                </c:pt>
                <c:pt idx="20300">
                  <c:v>44.673200000000001</c:v>
                </c:pt>
                <c:pt idx="20301">
                  <c:v>44.673200000000001</c:v>
                </c:pt>
                <c:pt idx="20302">
                  <c:v>44.673200000000001</c:v>
                </c:pt>
                <c:pt idx="20303">
                  <c:v>44.673200000000001</c:v>
                </c:pt>
                <c:pt idx="20304">
                  <c:v>44.673200000000001</c:v>
                </c:pt>
                <c:pt idx="20305">
                  <c:v>44.673200000000001</c:v>
                </c:pt>
                <c:pt idx="20306">
                  <c:v>44.673200000000001</c:v>
                </c:pt>
                <c:pt idx="20307">
                  <c:v>44.673200000000001</c:v>
                </c:pt>
                <c:pt idx="20308">
                  <c:v>44.673200000000001</c:v>
                </c:pt>
                <c:pt idx="20309">
                  <c:v>44.673200000000001</c:v>
                </c:pt>
                <c:pt idx="20310">
                  <c:v>44.661900000000003</c:v>
                </c:pt>
                <c:pt idx="20311">
                  <c:v>44.661900000000003</c:v>
                </c:pt>
                <c:pt idx="20312">
                  <c:v>44.661900000000003</c:v>
                </c:pt>
                <c:pt idx="20313">
                  <c:v>44.661900000000003</c:v>
                </c:pt>
                <c:pt idx="20314">
                  <c:v>44.661900000000003</c:v>
                </c:pt>
                <c:pt idx="20315">
                  <c:v>44.661900000000003</c:v>
                </c:pt>
                <c:pt idx="20316">
                  <c:v>44.661900000000003</c:v>
                </c:pt>
                <c:pt idx="20317">
                  <c:v>44.661900000000003</c:v>
                </c:pt>
                <c:pt idx="20318">
                  <c:v>44.661900000000003</c:v>
                </c:pt>
                <c:pt idx="20319">
                  <c:v>44.661900000000003</c:v>
                </c:pt>
                <c:pt idx="20320">
                  <c:v>44.661900000000003</c:v>
                </c:pt>
                <c:pt idx="20321">
                  <c:v>44.661900000000003</c:v>
                </c:pt>
                <c:pt idx="20322">
                  <c:v>44.661900000000003</c:v>
                </c:pt>
                <c:pt idx="20323">
                  <c:v>44.661900000000003</c:v>
                </c:pt>
                <c:pt idx="20324">
                  <c:v>44.661900000000003</c:v>
                </c:pt>
                <c:pt idx="20325">
                  <c:v>44.661900000000003</c:v>
                </c:pt>
                <c:pt idx="20326">
                  <c:v>44.661900000000003</c:v>
                </c:pt>
                <c:pt idx="20327">
                  <c:v>44.661900000000003</c:v>
                </c:pt>
                <c:pt idx="20328">
                  <c:v>44.661900000000003</c:v>
                </c:pt>
                <c:pt idx="20329">
                  <c:v>44.651800000000001</c:v>
                </c:pt>
                <c:pt idx="20330">
                  <c:v>44.651800000000001</c:v>
                </c:pt>
                <c:pt idx="20331">
                  <c:v>44.651800000000001</c:v>
                </c:pt>
                <c:pt idx="20332">
                  <c:v>44.651800000000001</c:v>
                </c:pt>
                <c:pt idx="20333">
                  <c:v>44.651800000000001</c:v>
                </c:pt>
                <c:pt idx="20334">
                  <c:v>44.651800000000001</c:v>
                </c:pt>
                <c:pt idx="20335">
                  <c:v>44.651800000000001</c:v>
                </c:pt>
                <c:pt idx="20336">
                  <c:v>44.651800000000001</c:v>
                </c:pt>
                <c:pt idx="20337">
                  <c:v>44.651800000000001</c:v>
                </c:pt>
                <c:pt idx="20338">
                  <c:v>44.651800000000001</c:v>
                </c:pt>
                <c:pt idx="20339">
                  <c:v>44.6417</c:v>
                </c:pt>
                <c:pt idx="20340">
                  <c:v>44.6417</c:v>
                </c:pt>
                <c:pt idx="20341">
                  <c:v>44.6417</c:v>
                </c:pt>
                <c:pt idx="20342">
                  <c:v>44.6417</c:v>
                </c:pt>
                <c:pt idx="20343">
                  <c:v>44.6417</c:v>
                </c:pt>
                <c:pt idx="20344">
                  <c:v>44.6417</c:v>
                </c:pt>
                <c:pt idx="20345">
                  <c:v>44.6417</c:v>
                </c:pt>
                <c:pt idx="20346">
                  <c:v>44.6417</c:v>
                </c:pt>
                <c:pt idx="20347">
                  <c:v>44.6417</c:v>
                </c:pt>
                <c:pt idx="20348">
                  <c:v>44.6417</c:v>
                </c:pt>
                <c:pt idx="20349">
                  <c:v>44.6417</c:v>
                </c:pt>
                <c:pt idx="20350">
                  <c:v>44.6417</c:v>
                </c:pt>
                <c:pt idx="20351">
                  <c:v>44.6417</c:v>
                </c:pt>
                <c:pt idx="20352">
                  <c:v>44.6417</c:v>
                </c:pt>
                <c:pt idx="20353">
                  <c:v>44.631600000000013</c:v>
                </c:pt>
                <c:pt idx="20354">
                  <c:v>44.631600000000013</c:v>
                </c:pt>
                <c:pt idx="20355">
                  <c:v>44.631600000000013</c:v>
                </c:pt>
                <c:pt idx="20356">
                  <c:v>44.631600000000013</c:v>
                </c:pt>
                <c:pt idx="20357">
                  <c:v>44.631600000000013</c:v>
                </c:pt>
                <c:pt idx="20358">
                  <c:v>44.631600000000013</c:v>
                </c:pt>
                <c:pt idx="20359">
                  <c:v>44.631600000000013</c:v>
                </c:pt>
                <c:pt idx="20360">
                  <c:v>44.631600000000013</c:v>
                </c:pt>
                <c:pt idx="20361">
                  <c:v>44.631600000000013</c:v>
                </c:pt>
                <c:pt idx="20362">
                  <c:v>44.631600000000013</c:v>
                </c:pt>
                <c:pt idx="20363">
                  <c:v>44.631600000000013</c:v>
                </c:pt>
                <c:pt idx="20364">
                  <c:v>44.631600000000013</c:v>
                </c:pt>
                <c:pt idx="20365">
                  <c:v>44.631600000000013</c:v>
                </c:pt>
                <c:pt idx="20366">
                  <c:v>44.631600000000013</c:v>
                </c:pt>
                <c:pt idx="20367">
                  <c:v>44.620400000000011</c:v>
                </c:pt>
                <c:pt idx="20368">
                  <c:v>44.620400000000011</c:v>
                </c:pt>
                <c:pt idx="20369">
                  <c:v>44.620400000000011</c:v>
                </c:pt>
                <c:pt idx="20370">
                  <c:v>44.620400000000011</c:v>
                </c:pt>
                <c:pt idx="20371">
                  <c:v>44.620400000000011</c:v>
                </c:pt>
                <c:pt idx="20372">
                  <c:v>44.620400000000011</c:v>
                </c:pt>
                <c:pt idx="20373">
                  <c:v>44.620400000000011</c:v>
                </c:pt>
                <c:pt idx="20374">
                  <c:v>44.620400000000011</c:v>
                </c:pt>
                <c:pt idx="20375">
                  <c:v>44.620400000000011</c:v>
                </c:pt>
                <c:pt idx="20376">
                  <c:v>44.620400000000011</c:v>
                </c:pt>
                <c:pt idx="20377">
                  <c:v>44.620400000000011</c:v>
                </c:pt>
                <c:pt idx="20378">
                  <c:v>44.620400000000011</c:v>
                </c:pt>
                <c:pt idx="20379">
                  <c:v>44.620400000000011</c:v>
                </c:pt>
                <c:pt idx="20380">
                  <c:v>44.620400000000011</c:v>
                </c:pt>
                <c:pt idx="20381">
                  <c:v>44.607999999999997</c:v>
                </c:pt>
                <c:pt idx="20382">
                  <c:v>44.607999999999997</c:v>
                </c:pt>
                <c:pt idx="20383">
                  <c:v>44.607999999999997</c:v>
                </c:pt>
                <c:pt idx="20384">
                  <c:v>44.607999999999997</c:v>
                </c:pt>
                <c:pt idx="20385">
                  <c:v>44.607999999999997</c:v>
                </c:pt>
                <c:pt idx="20386">
                  <c:v>44.607999999999997</c:v>
                </c:pt>
                <c:pt idx="20387">
                  <c:v>44.607999999999997</c:v>
                </c:pt>
                <c:pt idx="20388">
                  <c:v>44.607999999999997</c:v>
                </c:pt>
                <c:pt idx="20389">
                  <c:v>44.607999999999997</c:v>
                </c:pt>
                <c:pt idx="20390">
                  <c:v>44.597700000000003</c:v>
                </c:pt>
                <c:pt idx="20391">
                  <c:v>44.597700000000003</c:v>
                </c:pt>
                <c:pt idx="20392">
                  <c:v>44.597700000000003</c:v>
                </c:pt>
                <c:pt idx="20393">
                  <c:v>44.597700000000003</c:v>
                </c:pt>
                <c:pt idx="20394">
                  <c:v>44.597700000000003</c:v>
                </c:pt>
                <c:pt idx="20395">
                  <c:v>44.597700000000003</c:v>
                </c:pt>
                <c:pt idx="20396">
                  <c:v>44.597700000000003</c:v>
                </c:pt>
                <c:pt idx="20397">
                  <c:v>44.597700000000003</c:v>
                </c:pt>
                <c:pt idx="20398">
                  <c:v>44.597700000000003</c:v>
                </c:pt>
                <c:pt idx="20399">
                  <c:v>44.597700000000003</c:v>
                </c:pt>
                <c:pt idx="20400">
                  <c:v>44.597700000000003</c:v>
                </c:pt>
                <c:pt idx="20401">
                  <c:v>44.597700000000003</c:v>
                </c:pt>
                <c:pt idx="20402">
                  <c:v>44.597700000000003</c:v>
                </c:pt>
                <c:pt idx="20403">
                  <c:v>44.597700000000003</c:v>
                </c:pt>
                <c:pt idx="20404">
                  <c:v>44.597700000000003</c:v>
                </c:pt>
                <c:pt idx="20405">
                  <c:v>44.597700000000003</c:v>
                </c:pt>
                <c:pt idx="20406">
                  <c:v>44.597700000000003</c:v>
                </c:pt>
                <c:pt idx="20407">
                  <c:v>44.597700000000003</c:v>
                </c:pt>
                <c:pt idx="20408">
                  <c:v>44.597700000000003</c:v>
                </c:pt>
                <c:pt idx="20409">
                  <c:v>44.597700000000003</c:v>
                </c:pt>
                <c:pt idx="20410">
                  <c:v>44.597700000000003</c:v>
                </c:pt>
                <c:pt idx="20411">
                  <c:v>44.597700000000003</c:v>
                </c:pt>
                <c:pt idx="20412">
                  <c:v>44.597700000000003</c:v>
                </c:pt>
                <c:pt idx="20413">
                  <c:v>44.5871</c:v>
                </c:pt>
                <c:pt idx="20414">
                  <c:v>44.5871</c:v>
                </c:pt>
                <c:pt idx="20415">
                  <c:v>44.5871</c:v>
                </c:pt>
                <c:pt idx="20416">
                  <c:v>44.5871</c:v>
                </c:pt>
                <c:pt idx="20417">
                  <c:v>44.5871</c:v>
                </c:pt>
                <c:pt idx="20418">
                  <c:v>44.5871</c:v>
                </c:pt>
                <c:pt idx="20419">
                  <c:v>44.5871</c:v>
                </c:pt>
                <c:pt idx="20420">
                  <c:v>44.5871</c:v>
                </c:pt>
                <c:pt idx="20421">
                  <c:v>44.5871</c:v>
                </c:pt>
                <c:pt idx="20422">
                  <c:v>44.5871</c:v>
                </c:pt>
                <c:pt idx="20423">
                  <c:v>44.5871</c:v>
                </c:pt>
                <c:pt idx="20424">
                  <c:v>44.5871</c:v>
                </c:pt>
                <c:pt idx="20425">
                  <c:v>44.5871</c:v>
                </c:pt>
                <c:pt idx="20426">
                  <c:v>44.5871</c:v>
                </c:pt>
                <c:pt idx="20427">
                  <c:v>44.5871</c:v>
                </c:pt>
                <c:pt idx="20428">
                  <c:v>44.5871</c:v>
                </c:pt>
                <c:pt idx="20429">
                  <c:v>44.5871</c:v>
                </c:pt>
                <c:pt idx="20430">
                  <c:v>44.5871</c:v>
                </c:pt>
                <c:pt idx="20431">
                  <c:v>44.576700000000002</c:v>
                </c:pt>
                <c:pt idx="20432">
                  <c:v>44.576700000000002</c:v>
                </c:pt>
                <c:pt idx="20433">
                  <c:v>44.576700000000002</c:v>
                </c:pt>
                <c:pt idx="20434">
                  <c:v>44.576700000000002</c:v>
                </c:pt>
                <c:pt idx="20435">
                  <c:v>44.576700000000002</c:v>
                </c:pt>
                <c:pt idx="20436">
                  <c:v>44.576700000000002</c:v>
                </c:pt>
                <c:pt idx="20437">
                  <c:v>44.576700000000002</c:v>
                </c:pt>
                <c:pt idx="20438">
                  <c:v>44.576700000000002</c:v>
                </c:pt>
                <c:pt idx="20439">
                  <c:v>44.576700000000002</c:v>
                </c:pt>
                <c:pt idx="20440">
                  <c:v>44.576700000000002</c:v>
                </c:pt>
                <c:pt idx="20441">
                  <c:v>44.576700000000002</c:v>
                </c:pt>
                <c:pt idx="20442">
                  <c:v>44.576700000000002</c:v>
                </c:pt>
                <c:pt idx="20443">
                  <c:v>44.576700000000002</c:v>
                </c:pt>
                <c:pt idx="20444">
                  <c:v>44.576700000000002</c:v>
                </c:pt>
                <c:pt idx="20445">
                  <c:v>44.5657</c:v>
                </c:pt>
                <c:pt idx="20446">
                  <c:v>44.5657</c:v>
                </c:pt>
                <c:pt idx="20447">
                  <c:v>44.5657</c:v>
                </c:pt>
                <c:pt idx="20448">
                  <c:v>44.5657</c:v>
                </c:pt>
                <c:pt idx="20449">
                  <c:v>44.5657</c:v>
                </c:pt>
                <c:pt idx="20450">
                  <c:v>44.5657</c:v>
                </c:pt>
                <c:pt idx="20451">
                  <c:v>44.5657</c:v>
                </c:pt>
                <c:pt idx="20452">
                  <c:v>44.5657</c:v>
                </c:pt>
                <c:pt idx="20453">
                  <c:v>44.5657</c:v>
                </c:pt>
                <c:pt idx="20454">
                  <c:v>44.5657</c:v>
                </c:pt>
                <c:pt idx="20455">
                  <c:v>44.5657</c:v>
                </c:pt>
                <c:pt idx="20456">
                  <c:v>44.5657</c:v>
                </c:pt>
                <c:pt idx="20457">
                  <c:v>44.5657</c:v>
                </c:pt>
                <c:pt idx="20458">
                  <c:v>44.5657</c:v>
                </c:pt>
                <c:pt idx="20459">
                  <c:v>44.5657</c:v>
                </c:pt>
                <c:pt idx="20460">
                  <c:v>44.5657</c:v>
                </c:pt>
                <c:pt idx="20461">
                  <c:v>44.5657</c:v>
                </c:pt>
                <c:pt idx="20462">
                  <c:v>44.5657</c:v>
                </c:pt>
                <c:pt idx="20463">
                  <c:v>44.555100000000003</c:v>
                </c:pt>
                <c:pt idx="20464">
                  <c:v>44.555100000000003</c:v>
                </c:pt>
                <c:pt idx="20465">
                  <c:v>44.555100000000003</c:v>
                </c:pt>
                <c:pt idx="20466">
                  <c:v>44.555100000000003</c:v>
                </c:pt>
                <c:pt idx="20467">
                  <c:v>44.555100000000003</c:v>
                </c:pt>
                <c:pt idx="20468">
                  <c:v>44.555100000000003</c:v>
                </c:pt>
                <c:pt idx="20469">
                  <c:v>44.555100000000003</c:v>
                </c:pt>
                <c:pt idx="20470">
                  <c:v>44.555100000000003</c:v>
                </c:pt>
                <c:pt idx="20471">
                  <c:v>44.555100000000003</c:v>
                </c:pt>
                <c:pt idx="20472">
                  <c:v>44.555100000000003</c:v>
                </c:pt>
                <c:pt idx="20473">
                  <c:v>44.555100000000003</c:v>
                </c:pt>
                <c:pt idx="20474">
                  <c:v>44.555100000000003</c:v>
                </c:pt>
                <c:pt idx="20475">
                  <c:v>44.555100000000003</c:v>
                </c:pt>
                <c:pt idx="20476">
                  <c:v>44.555100000000003</c:v>
                </c:pt>
                <c:pt idx="20477">
                  <c:v>44.5443</c:v>
                </c:pt>
                <c:pt idx="20478">
                  <c:v>44.5443</c:v>
                </c:pt>
                <c:pt idx="20479">
                  <c:v>44.5443</c:v>
                </c:pt>
                <c:pt idx="20480">
                  <c:v>44.5443</c:v>
                </c:pt>
                <c:pt idx="20481">
                  <c:v>44.5443</c:v>
                </c:pt>
                <c:pt idx="20482">
                  <c:v>44.5443</c:v>
                </c:pt>
                <c:pt idx="20483">
                  <c:v>44.5443</c:v>
                </c:pt>
                <c:pt idx="20484">
                  <c:v>44.5443</c:v>
                </c:pt>
                <c:pt idx="20485">
                  <c:v>44.5443</c:v>
                </c:pt>
                <c:pt idx="20486">
                  <c:v>44.5443</c:v>
                </c:pt>
                <c:pt idx="20487">
                  <c:v>44.5443</c:v>
                </c:pt>
                <c:pt idx="20488">
                  <c:v>44.5443</c:v>
                </c:pt>
                <c:pt idx="20489">
                  <c:v>44.5443</c:v>
                </c:pt>
                <c:pt idx="20490">
                  <c:v>44.5443</c:v>
                </c:pt>
                <c:pt idx="20491">
                  <c:v>44.5443</c:v>
                </c:pt>
                <c:pt idx="20492">
                  <c:v>44.5443</c:v>
                </c:pt>
                <c:pt idx="20493">
                  <c:v>44.5443</c:v>
                </c:pt>
                <c:pt idx="20494">
                  <c:v>44.5443</c:v>
                </c:pt>
                <c:pt idx="20495">
                  <c:v>44.5443</c:v>
                </c:pt>
                <c:pt idx="20496">
                  <c:v>44.5443</c:v>
                </c:pt>
                <c:pt idx="20497">
                  <c:v>44.5443</c:v>
                </c:pt>
                <c:pt idx="20498">
                  <c:v>44.5443</c:v>
                </c:pt>
                <c:pt idx="20499">
                  <c:v>44.5443</c:v>
                </c:pt>
                <c:pt idx="20500">
                  <c:v>44.533000000000001</c:v>
                </c:pt>
                <c:pt idx="20501">
                  <c:v>44.533000000000001</c:v>
                </c:pt>
                <c:pt idx="20502">
                  <c:v>44.533000000000001</c:v>
                </c:pt>
                <c:pt idx="20503">
                  <c:v>44.533000000000001</c:v>
                </c:pt>
                <c:pt idx="20504">
                  <c:v>44.533000000000001</c:v>
                </c:pt>
                <c:pt idx="20505">
                  <c:v>44.533000000000001</c:v>
                </c:pt>
                <c:pt idx="20506">
                  <c:v>44.533000000000001</c:v>
                </c:pt>
                <c:pt idx="20507">
                  <c:v>44.533000000000001</c:v>
                </c:pt>
                <c:pt idx="20508">
                  <c:v>44.533000000000001</c:v>
                </c:pt>
                <c:pt idx="20509">
                  <c:v>44.533000000000001</c:v>
                </c:pt>
                <c:pt idx="20510">
                  <c:v>44.533000000000001</c:v>
                </c:pt>
                <c:pt idx="20511">
                  <c:v>44.533000000000001</c:v>
                </c:pt>
                <c:pt idx="20512">
                  <c:v>44.533000000000001</c:v>
                </c:pt>
                <c:pt idx="20513">
                  <c:v>44.533000000000001</c:v>
                </c:pt>
                <c:pt idx="20514">
                  <c:v>44.533000000000001</c:v>
                </c:pt>
                <c:pt idx="20515">
                  <c:v>44.533000000000001</c:v>
                </c:pt>
                <c:pt idx="20516">
                  <c:v>44.533000000000001</c:v>
                </c:pt>
                <c:pt idx="20517">
                  <c:v>44.533000000000001</c:v>
                </c:pt>
                <c:pt idx="20518">
                  <c:v>44.522800000000011</c:v>
                </c:pt>
                <c:pt idx="20519">
                  <c:v>44.522800000000011</c:v>
                </c:pt>
                <c:pt idx="20520">
                  <c:v>44.522800000000011</c:v>
                </c:pt>
                <c:pt idx="20521">
                  <c:v>44.522800000000011</c:v>
                </c:pt>
                <c:pt idx="20522">
                  <c:v>44.522800000000011</c:v>
                </c:pt>
                <c:pt idx="20523">
                  <c:v>44.522800000000011</c:v>
                </c:pt>
                <c:pt idx="20524">
                  <c:v>44.522800000000011</c:v>
                </c:pt>
                <c:pt idx="20525">
                  <c:v>44.522800000000011</c:v>
                </c:pt>
                <c:pt idx="20526">
                  <c:v>44.522800000000011</c:v>
                </c:pt>
                <c:pt idx="20527">
                  <c:v>44.522800000000011</c:v>
                </c:pt>
                <c:pt idx="20528">
                  <c:v>44.522800000000011</c:v>
                </c:pt>
                <c:pt idx="20529">
                  <c:v>44.522800000000011</c:v>
                </c:pt>
                <c:pt idx="20530">
                  <c:v>44.522800000000011</c:v>
                </c:pt>
                <c:pt idx="20531">
                  <c:v>44.522800000000011</c:v>
                </c:pt>
                <c:pt idx="20532">
                  <c:v>44.522800000000011</c:v>
                </c:pt>
                <c:pt idx="20533">
                  <c:v>44.522800000000011</c:v>
                </c:pt>
                <c:pt idx="20534">
                  <c:v>44.522800000000011</c:v>
                </c:pt>
                <c:pt idx="20535">
                  <c:v>44.522800000000011</c:v>
                </c:pt>
                <c:pt idx="20536">
                  <c:v>44.522800000000011</c:v>
                </c:pt>
                <c:pt idx="20537">
                  <c:v>44.522800000000011</c:v>
                </c:pt>
                <c:pt idx="20538">
                  <c:v>44.522800000000011</c:v>
                </c:pt>
                <c:pt idx="20539">
                  <c:v>44.522800000000011</c:v>
                </c:pt>
                <c:pt idx="20540">
                  <c:v>44.522800000000011</c:v>
                </c:pt>
                <c:pt idx="20541">
                  <c:v>44.522800000000011</c:v>
                </c:pt>
                <c:pt idx="20542">
                  <c:v>44.522800000000011</c:v>
                </c:pt>
                <c:pt idx="20543">
                  <c:v>44.522800000000011</c:v>
                </c:pt>
                <c:pt idx="20544">
                  <c:v>44.522800000000011</c:v>
                </c:pt>
                <c:pt idx="20545">
                  <c:v>44.522800000000011</c:v>
                </c:pt>
                <c:pt idx="20546">
                  <c:v>44.512800000000013</c:v>
                </c:pt>
                <c:pt idx="20547">
                  <c:v>44.512800000000013</c:v>
                </c:pt>
                <c:pt idx="20548">
                  <c:v>44.512800000000013</c:v>
                </c:pt>
                <c:pt idx="20549">
                  <c:v>44.512800000000013</c:v>
                </c:pt>
                <c:pt idx="20550">
                  <c:v>44.512800000000013</c:v>
                </c:pt>
                <c:pt idx="20551">
                  <c:v>44.512800000000013</c:v>
                </c:pt>
                <c:pt idx="20552">
                  <c:v>44.512800000000013</c:v>
                </c:pt>
                <c:pt idx="20553">
                  <c:v>44.512800000000013</c:v>
                </c:pt>
                <c:pt idx="20554">
                  <c:v>44.512800000000013</c:v>
                </c:pt>
                <c:pt idx="20555">
                  <c:v>44.512800000000013</c:v>
                </c:pt>
                <c:pt idx="20556">
                  <c:v>44.512800000000013</c:v>
                </c:pt>
                <c:pt idx="20557">
                  <c:v>44.512800000000013</c:v>
                </c:pt>
                <c:pt idx="20558">
                  <c:v>44.512800000000013</c:v>
                </c:pt>
                <c:pt idx="20559">
                  <c:v>44.512800000000013</c:v>
                </c:pt>
                <c:pt idx="20560">
                  <c:v>44.502699999999997</c:v>
                </c:pt>
                <c:pt idx="20561">
                  <c:v>44.502699999999997</c:v>
                </c:pt>
                <c:pt idx="20562">
                  <c:v>44.502699999999997</c:v>
                </c:pt>
                <c:pt idx="20563">
                  <c:v>44.502699999999997</c:v>
                </c:pt>
                <c:pt idx="20564">
                  <c:v>44.502699999999997</c:v>
                </c:pt>
                <c:pt idx="20565">
                  <c:v>44.502699999999997</c:v>
                </c:pt>
                <c:pt idx="20566">
                  <c:v>44.502699999999997</c:v>
                </c:pt>
                <c:pt idx="20567">
                  <c:v>44.502699999999997</c:v>
                </c:pt>
                <c:pt idx="20568">
                  <c:v>44.502699999999997</c:v>
                </c:pt>
                <c:pt idx="20569">
                  <c:v>44.502699999999997</c:v>
                </c:pt>
                <c:pt idx="20570">
                  <c:v>44.502699999999997</c:v>
                </c:pt>
                <c:pt idx="20571">
                  <c:v>44.502699999999997</c:v>
                </c:pt>
                <c:pt idx="20572">
                  <c:v>44.502699999999997</c:v>
                </c:pt>
                <c:pt idx="20573">
                  <c:v>44.502699999999997</c:v>
                </c:pt>
                <c:pt idx="20574">
                  <c:v>44.502699999999997</c:v>
                </c:pt>
                <c:pt idx="20575">
                  <c:v>44.502699999999997</c:v>
                </c:pt>
                <c:pt idx="20576">
                  <c:v>44.502699999999997</c:v>
                </c:pt>
                <c:pt idx="20577">
                  <c:v>44.502699999999997</c:v>
                </c:pt>
                <c:pt idx="20578">
                  <c:v>44.502699999999997</c:v>
                </c:pt>
                <c:pt idx="20579">
                  <c:v>44.502699999999997</c:v>
                </c:pt>
                <c:pt idx="20580">
                  <c:v>44.502699999999997</c:v>
                </c:pt>
                <c:pt idx="20581">
                  <c:v>44.502699999999997</c:v>
                </c:pt>
                <c:pt idx="20582">
                  <c:v>44.502699999999997</c:v>
                </c:pt>
                <c:pt idx="20583">
                  <c:v>44.491900000000001</c:v>
                </c:pt>
                <c:pt idx="20584">
                  <c:v>44.491900000000001</c:v>
                </c:pt>
                <c:pt idx="20585">
                  <c:v>44.491900000000001</c:v>
                </c:pt>
                <c:pt idx="20586">
                  <c:v>44.491900000000001</c:v>
                </c:pt>
                <c:pt idx="20587">
                  <c:v>44.491900000000001</c:v>
                </c:pt>
                <c:pt idx="20588">
                  <c:v>44.491900000000001</c:v>
                </c:pt>
                <c:pt idx="20589">
                  <c:v>44.491900000000001</c:v>
                </c:pt>
                <c:pt idx="20590">
                  <c:v>44.491900000000001</c:v>
                </c:pt>
                <c:pt idx="20591">
                  <c:v>44.491900000000001</c:v>
                </c:pt>
                <c:pt idx="20592">
                  <c:v>44.491900000000001</c:v>
                </c:pt>
                <c:pt idx="20593">
                  <c:v>44.491900000000001</c:v>
                </c:pt>
                <c:pt idx="20594">
                  <c:v>44.491900000000001</c:v>
                </c:pt>
                <c:pt idx="20595">
                  <c:v>44.491900000000001</c:v>
                </c:pt>
                <c:pt idx="20596">
                  <c:v>44.491900000000001</c:v>
                </c:pt>
                <c:pt idx="20597">
                  <c:v>44.491900000000001</c:v>
                </c:pt>
                <c:pt idx="20598">
                  <c:v>44.491900000000001</c:v>
                </c:pt>
                <c:pt idx="20599">
                  <c:v>44.491900000000001</c:v>
                </c:pt>
                <c:pt idx="20600">
                  <c:v>44.491900000000001</c:v>
                </c:pt>
                <c:pt idx="20601">
                  <c:v>44.491900000000001</c:v>
                </c:pt>
                <c:pt idx="20602">
                  <c:v>44.491900000000001</c:v>
                </c:pt>
                <c:pt idx="20603">
                  <c:v>44.491900000000001</c:v>
                </c:pt>
                <c:pt idx="20604">
                  <c:v>44.491900000000001</c:v>
                </c:pt>
                <c:pt idx="20605">
                  <c:v>44.491900000000001</c:v>
                </c:pt>
                <c:pt idx="20606">
                  <c:v>44.491900000000001</c:v>
                </c:pt>
                <c:pt idx="20607">
                  <c:v>44.491900000000001</c:v>
                </c:pt>
                <c:pt idx="20608">
                  <c:v>44.491900000000001</c:v>
                </c:pt>
                <c:pt idx="20609">
                  <c:v>44.491900000000001</c:v>
                </c:pt>
                <c:pt idx="20610">
                  <c:v>44.491900000000001</c:v>
                </c:pt>
                <c:pt idx="20611">
                  <c:v>44.491900000000001</c:v>
                </c:pt>
                <c:pt idx="20612">
                  <c:v>44.491900000000001</c:v>
                </c:pt>
                <c:pt idx="20613">
                  <c:v>44.491900000000001</c:v>
                </c:pt>
                <c:pt idx="20614">
                  <c:v>44.491900000000001</c:v>
                </c:pt>
                <c:pt idx="20615">
                  <c:v>44.491900000000001</c:v>
                </c:pt>
                <c:pt idx="20616">
                  <c:v>44.479599999999998</c:v>
                </c:pt>
                <c:pt idx="20617">
                  <c:v>44.479599999999998</c:v>
                </c:pt>
                <c:pt idx="20618">
                  <c:v>44.479599999999998</c:v>
                </c:pt>
                <c:pt idx="20619">
                  <c:v>44.479599999999998</c:v>
                </c:pt>
                <c:pt idx="20620">
                  <c:v>44.479599999999998</c:v>
                </c:pt>
                <c:pt idx="20621">
                  <c:v>44.479599999999998</c:v>
                </c:pt>
                <c:pt idx="20622">
                  <c:v>44.479599999999998</c:v>
                </c:pt>
                <c:pt idx="20623">
                  <c:v>44.479599999999998</c:v>
                </c:pt>
                <c:pt idx="20624">
                  <c:v>44.479599999999998</c:v>
                </c:pt>
                <c:pt idx="20625">
                  <c:v>44.479599999999998</c:v>
                </c:pt>
                <c:pt idx="20626">
                  <c:v>44.479599999999998</c:v>
                </c:pt>
                <c:pt idx="20627">
                  <c:v>44.479599999999998</c:v>
                </c:pt>
                <c:pt idx="20628">
                  <c:v>44.479599999999998</c:v>
                </c:pt>
                <c:pt idx="20629">
                  <c:v>44.479599999999998</c:v>
                </c:pt>
                <c:pt idx="20630">
                  <c:v>44.479599999999998</c:v>
                </c:pt>
                <c:pt idx="20631">
                  <c:v>44.479599999999998</c:v>
                </c:pt>
                <c:pt idx="20632">
                  <c:v>44.479599999999998</c:v>
                </c:pt>
                <c:pt idx="20633">
                  <c:v>44.479599999999998</c:v>
                </c:pt>
                <c:pt idx="20634">
                  <c:v>44.479599999999998</c:v>
                </c:pt>
                <c:pt idx="20635">
                  <c:v>44.479599999999998</c:v>
                </c:pt>
                <c:pt idx="20636">
                  <c:v>44.479599999999998</c:v>
                </c:pt>
                <c:pt idx="20637">
                  <c:v>44.479599999999998</c:v>
                </c:pt>
                <c:pt idx="20638">
                  <c:v>44.479599999999998</c:v>
                </c:pt>
                <c:pt idx="20639">
                  <c:v>44.479599999999998</c:v>
                </c:pt>
                <c:pt idx="20640">
                  <c:v>44.468699999999998</c:v>
                </c:pt>
                <c:pt idx="20641">
                  <c:v>44.468699999999998</c:v>
                </c:pt>
                <c:pt idx="20642">
                  <c:v>44.468699999999998</c:v>
                </c:pt>
                <c:pt idx="20643">
                  <c:v>44.468699999999998</c:v>
                </c:pt>
                <c:pt idx="20644">
                  <c:v>44.468699999999998</c:v>
                </c:pt>
                <c:pt idx="20645">
                  <c:v>44.468699999999998</c:v>
                </c:pt>
                <c:pt idx="20646">
                  <c:v>44.468699999999998</c:v>
                </c:pt>
                <c:pt idx="20647">
                  <c:v>44.468699999999998</c:v>
                </c:pt>
                <c:pt idx="20648">
                  <c:v>44.468699999999998</c:v>
                </c:pt>
                <c:pt idx="20649">
                  <c:v>44.468699999999998</c:v>
                </c:pt>
                <c:pt idx="20650">
                  <c:v>44.468699999999998</c:v>
                </c:pt>
                <c:pt idx="20651">
                  <c:v>44.468699999999998</c:v>
                </c:pt>
                <c:pt idx="20652">
                  <c:v>44.468699999999998</c:v>
                </c:pt>
                <c:pt idx="20653">
                  <c:v>44.468699999999998</c:v>
                </c:pt>
                <c:pt idx="20654">
                  <c:v>44.468699999999998</c:v>
                </c:pt>
                <c:pt idx="20655">
                  <c:v>44.468699999999998</c:v>
                </c:pt>
                <c:pt idx="20656">
                  <c:v>44.468699999999998</c:v>
                </c:pt>
                <c:pt idx="20657">
                  <c:v>44.468699999999998</c:v>
                </c:pt>
                <c:pt idx="20658">
                  <c:v>44.468699999999998</c:v>
                </c:pt>
                <c:pt idx="20659">
                  <c:v>44.468699999999998</c:v>
                </c:pt>
                <c:pt idx="20660">
                  <c:v>44.468699999999998</c:v>
                </c:pt>
                <c:pt idx="20661">
                  <c:v>44.468699999999998</c:v>
                </c:pt>
                <c:pt idx="20662">
                  <c:v>44.468699999999998</c:v>
                </c:pt>
                <c:pt idx="20663">
                  <c:v>44.468699999999998</c:v>
                </c:pt>
                <c:pt idx="20664">
                  <c:v>44.468699999999998</c:v>
                </c:pt>
                <c:pt idx="20665">
                  <c:v>44.468699999999998</c:v>
                </c:pt>
                <c:pt idx="20666">
                  <c:v>44.468699999999998</c:v>
                </c:pt>
                <c:pt idx="20667">
                  <c:v>44.468699999999998</c:v>
                </c:pt>
                <c:pt idx="20668">
                  <c:v>44.458100000000002</c:v>
                </c:pt>
                <c:pt idx="20669">
                  <c:v>44.458100000000002</c:v>
                </c:pt>
                <c:pt idx="20670">
                  <c:v>44.458100000000002</c:v>
                </c:pt>
                <c:pt idx="20671">
                  <c:v>44.458100000000002</c:v>
                </c:pt>
                <c:pt idx="20672">
                  <c:v>44.458100000000002</c:v>
                </c:pt>
                <c:pt idx="20673">
                  <c:v>44.458100000000002</c:v>
                </c:pt>
                <c:pt idx="20674">
                  <c:v>44.458100000000002</c:v>
                </c:pt>
                <c:pt idx="20675">
                  <c:v>44.458100000000002</c:v>
                </c:pt>
                <c:pt idx="20676">
                  <c:v>44.458100000000002</c:v>
                </c:pt>
                <c:pt idx="20677">
                  <c:v>44.458100000000002</c:v>
                </c:pt>
                <c:pt idx="20678">
                  <c:v>44.458100000000002</c:v>
                </c:pt>
                <c:pt idx="20679">
                  <c:v>44.458100000000002</c:v>
                </c:pt>
                <c:pt idx="20680">
                  <c:v>44.458100000000002</c:v>
                </c:pt>
                <c:pt idx="20681">
                  <c:v>44.458100000000002</c:v>
                </c:pt>
                <c:pt idx="20682">
                  <c:v>44.458100000000002</c:v>
                </c:pt>
                <c:pt idx="20683">
                  <c:v>44.458100000000002</c:v>
                </c:pt>
                <c:pt idx="20684">
                  <c:v>44.458100000000002</c:v>
                </c:pt>
                <c:pt idx="20685">
                  <c:v>44.458100000000002</c:v>
                </c:pt>
                <c:pt idx="20686">
                  <c:v>44.458100000000002</c:v>
                </c:pt>
                <c:pt idx="20687">
                  <c:v>44.458100000000002</c:v>
                </c:pt>
                <c:pt idx="20688">
                  <c:v>44.458100000000002</c:v>
                </c:pt>
                <c:pt idx="20689">
                  <c:v>44.458100000000002</c:v>
                </c:pt>
                <c:pt idx="20690">
                  <c:v>44.458100000000002</c:v>
                </c:pt>
                <c:pt idx="20691">
                  <c:v>44.458100000000002</c:v>
                </c:pt>
                <c:pt idx="20692">
                  <c:v>44.4465</c:v>
                </c:pt>
                <c:pt idx="20693">
                  <c:v>44.4465</c:v>
                </c:pt>
                <c:pt idx="20694">
                  <c:v>44.4465</c:v>
                </c:pt>
                <c:pt idx="20695">
                  <c:v>44.4465</c:v>
                </c:pt>
                <c:pt idx="20696">
                  <c:v>44.4465</c:v>
                </c:pt>
                <c:pt idx="20697">
                  <c:v>44.4465</c:v>
                </c:pt>
                <c:pt idx="20698">
                  <c:v>44.4465</c:v>
                </c:pt>
                <c:pt idx="20699">
                  <c:v>44.4465</c:v>
                </c:pt>
                <c:pt idx="20700">
                  <c:v>44.4465</c:v>
                </c:pt>
                <c:pt idx="20701">
                  <c:v>44.4465</c:v>
                </c:pt>
                <c:pt idx="20702">
                  <c:v>44.4465</c:v>
                </c:pt>
                <c:pt idx="20703">
                  <c:v>44.4465</c:v>
                </c:pt>
                <c:pt idx="20704">
                  <c:v>44.4465</c:v>
                </c:pt>
                <c:pt idx="20705">
                  <c:v>44.4465</c:v>
                </c:pt>
                <c:pt idx="20706">
                  <c:v>44.4465</c:v>
                </c:pt>
                <c:pt idx="20707">
                  <c:v>44.4465</c:v>
                </c:pt>
                <c:pt idx="20708">
                  <c:v>44.4465</c:v>
                </c:pt>
                <c:pt idx="20709">
                  <c:v>44.4465</c:v>
                </c:pt>
                <c:pt idx="20710">
                  <c:v>44.4465</c:v>
                </c:pt>
                <c:pt idx="20711">
                  <c:v>44.4465</c:v>
                </c:pt>
                <c:pt idx="20712">
                  <c:v>44.4465</c:v>
                </c:pt>
                <c:pt idx="20713">
                  <c:v>44.4465</c:v>
                </c:pt>
                <c:pt idx="20714">
                  <c:v>44.4465</c:v>
                </c:pt>
                <c:pt idx="20715">
                  <c:v>44.4465</c:v>
                </c:pt>
                <c:pt idx="20716">
                  <c:v>44.4465</c:v>
                </c:pt>
                <c:pt idx="20717">
                  <c:v>44.4465</c:v>
                </c:pt>
                <c:pt idx="20718">
                  <c:v>44.4465</c:v>
                </c:pt>
                <c:pt idx="20719">
                  <c:v>44.4465</c:v>
                </c:pt>
                <c:pt idx="20720">
                  <c:v>44.4465</c:v>
                </c:pt>
                <c:pt idx="20721">
                  <c:v>44.4465</c:v>
                </c:pt>
                <c:pt idx="20722">
                  <c:v>44.4465</c:v>
                </c:pt>
                <c:pt idx="20723">
                  <c:v>44.4465</c:v>
                </c:pt>
                <c:pt idx="20724">
                  <c:v>44.4465</c:v>
                </c:pt>
                <c:pt idx="20725">
                  <c:v>44.4465</c:v>
                </c:pt>
                <c:pt idx="20726">
                  <c:v>44.4465</c:v>
                </c:pt>
                <c:pt idx="20727">
                  <c:v>44.4465</c:v>
                </c:pt>
                <c:pt idx="20728">
                  <c:v>44.4465</c:v>
                </c:pt>
                <c:pt idx="20729">
                  <c:v>44.4465</c:v>
                </c:pt>
                <c:pt idx="20730">
                  <c:v>44.4358</c:v>
                </c:pt>
                <c:pt idx="20731">
                  <c:v>44.4358</c:v>
                </c:pt>
                <c:pt idx="20732">
                  <c:v>44.4358</c:v>
                </c:pt>
                <c:pt idx="20733">
                  <c:v>44.4358</c:v>
                </c:pt>
                <c:pt idx="20734">
                  <c:v>44.4358</c:v>
                </c:pt>
                <c:pt idx="20735">
                  <c:v>44.4358</c:v>
                </c:pt>
                <c:pt idx="20736">
                  <c:v>44.4358</c:v>
                </c:pt>
                <c:pt idx="20737">
                  <c:v>44.4358</c:v>
                </c:pt>
                <c:pt idx="20738">
                  <c:v>44.4358</c:v>
                </c:pt>
                <c:pt idx="20739">
                  <c:v>44.4358</c:v>
                </c:pt>
                <c:pt idx="20740">
                  <c:v>44.4358</c:v>
                </c:pt>
                <c:pt idx="20741">
                  <c:v>44.4358</c:v>
                </c:pt>
                <c:pt idx="20742">
                  <c:v>44.4358</c:v>
                </c:pt>
                <c:pt idx="20743">
                  <c:v>44.4358</c:v>
                </c:pt>
                <c:pt idx="20744">
                  <c:v>44.4358</c:v>
                </c:pt>
                <c:pt idx="20745">
                  <c:v>44.4358</c:v>
                </c:pt>
                <c:pt idx="20746">
                  <c:v>44.4358</c:v>
                </c:pt>
                <c:pt idx="20747">
                  <c:v>44.4358</c:v>
                </c:pt>
                <c:pt idx="20748">
                  <c:v>44.4358</c:v>
                </c:pt>
                <c:pt idx="20749">
                  <c:v>44.4358</c:v>
                </c:pt>
                <c:pt idx="20750">
                  <c:v>44.4358</c:v>
                </c:pt>
                <c:pt idx="20751">
                  <c:v>44.4358</c:v>
                </c:pt>
                <c:pt idx="20752">
                  <c:v>44.4358</c:v>
                </c:pt>
                <c:pt idx="20753">
                  <c:v>44.4358</c:v>
                </c:pt>
                <c:pt idx="20754">
                  <c:v>44.4358</c:v>
                </c:pt>
                <c:pt idx="20755">
                  <c:v>44.4358</c:v>
                </c:pt>
                <c:pt idx="20756">
                  <c:v>44.4358</c:v>
                </c:pt>
                <c:pt idx="20757">
                  <c:v>44.4358</c:v>
                </c:pt>
                <c:pt idx="20758">
                  <c:v>44.424500000000002</c:v>
                </c:pt>
                <c:pt idx="20759">
                  <c:v>44.424500000000002</c:v>
                </c:pt>
                <c:pt idx="20760">
                  <c:v>44.424500000000002</c:v>
                </c:pt>
                <c:pt idx="20761">
                  <c:v>44.424500000000002</c:v>
                </c:pt>
                <c:pt idx="20762">
                  <c:v>44.424500000000002</c:v>
                </c:pt>
                <c:pt idx="20763">
                  <c:v>44.424500000000002</c:v>
                </c:pt>
                <c:pt idx="20764">
                  <c:v>44.424500000000002</c:v>
                </c:pt>
                <c:pt idx="20765">
                  <c:v>44.424500000000002</c:v>
                </c:pt>
                <c:pt idx="20766">
                  <c:v>44.424500000000002</c:v>
                </c:pt>
                <c:pt idx="20767">
                  <c:v>44.424500000000002</c:v>
                </c:pt>
                <c:pt idx="20768">
                  <c:v>44.424500000000002</c:v>
                </c:pt>
                <c:pt idx="20769">
                  <c:v>44.424500000000002</c:v>
                </c:pt>
                <c:pt idx="20770">
                  <c:v>44.424500000000002</c:v>
                </c:pt>
                <c:pt idx="20771">
                  <c:v>44.424500000000002</c:v>
                </c:pt>
                <c:pt idx="20772">
                  <c:v>44.424500000000002</c:v>
                </c:pt>
                <c:pt idx="20773">
                  <c:v>44.424500000000002</c:v>
                </c:pt>
                <c:pt idx="20774">
                  <c:v>44.424500000000002</c:v>
                </c:pt>
                <c:pt idx="20775">
                  <c:v>44.424500000000002</c:v>
                </c:pt>
                <c:pt idx="20776">
                  <c:v>44.424500000000002</c:v>
                </c:pt>
                <c:pt idx="20777">
                  <c:v>44.424500000000002</c:v>
                </c:pt>
                <c:pt idx="20778">
                  <c:v>44.424500000000002</c:v>
                </c:pt>
                <c:pt idx="20779">
                  <c:v>44.424500000000002</c:v>
                </c:pt>
                <c:pt idx="20780">
                  <c:v>44.424500000000002</c:v>
                </c:pt>
                <c:pt idx="20781">
                  <c:v>44.424500000000002</c:v>
                </c:pt>
                <c:pt idx="20782">
                  <c:v>44.424500000000002</c:v>
                </c:pt>
                <c:pt idx="20783">
                  <c:v>44.424500000000002</c:v>
                </c:pt>
                <c:pt idx="20784">
                  <c:v>44.424500000000002</c:v>
                </c:pt>
                <c:pt idx="20785">
                  <c:v>44.424500000000002</c:v>
                </c:pt>
                <c:pt idx="20786">
                  <c:v>44.424500000000002</c:v>
                </c:pt>
                <c:pt idx="20787">
                  <c:v>44.424500000000002</c:v>
                </c:pt>
                <c:pt idx="20788">
                  <c:v>44.424500000000002</c:v>
                </c:pt>
                <c:pt idx="20789">
                  <c:v>44.424500000000002</c:v>
                </c:pt>
                <c:pt idx="20790">
                  <c:v>44.424500000000002</c:v>
                </c:pt>
                <c:pt idx="20791">
                  <c:v>44.413800000000002</c:v>
                </c:pt>
                <c:pt idx="20792">
                  <c:v>44.413800000000002</c:v>
                </c:pt>
                <c:pt idx="20793">
                  <c:v>44.413800000000002</c:v>
                </c:pt>
                <c:pt idx="20794">
                  <c:v>44.413800000000002</c:v>
                </c:pt>
                <c:pt idx="20795">
                  <c:v>44.413800000000002</c:v>
                </c:pt>
                <c:pt idx="20796">
                  <c:v>44.413800000000002</c:v>
                </c:pt>
                <c:pt idx="20797">
                  <c:v>44.413800000000002</c:v>
                </c:pt>
                <c:pt idx="20798">
                  <c:v>44.413800000000002</c:v>
                </c:pt>
                <c:pt idx="20799">
                  <c:v>44.413800000000002</c:v>
                </c:pt>
                <c:pt idx="20800">
                  <c:v>44.413800000000002</c:v>
                </c:pt>
                <c:pt idx="20801">
                  <c:v>44.413800000000002</c:v>
                </c:pt>
                <c:pt idx="20802">
                  <c:v>44.413800000000002</c:v>
                </c:pt>
                <c:pt idx="20803">
                  <c:v>44.413800000000002</c:v>
                </c:pt>
                <c:pt idx="20804">
                  <c:v>44.413800000000002</c:v>
                </c:pt>
                <c:pt idx="20805">
                  <c:v>44.413800000000002</c:v>
                </c:pt>
                <c:pt idx="20806">
                  <c:v>44.413800000000002</c:v>
                </c:pt>
                <c:pt idx="20807">
                  <c:v>44.413800000000002</c:v>
                </c:pt>
                <c:pt idx="20808">
                  <c:v>44.413800000000002</c:v>
                </c:pt>
                <c:pt idx="20809">
                  <c:v>44.413800000000002</c:v>
                </c:pt>
                <c:pt idx="20810">
                  <c:v>44.413800000000002</c:v>
                </c:pt>
                <c:pt idx="20811">
                  <c:v>44.413800000000002</c:v>
                </c:pt>
                <c:pt idx="20812">
                  <c:v>44.413800000000002</c:v>
                </c:pt>
                <c:pt idx="20813">
                  <c:v>44.413800000000002</c:v>
                </c:pt>
                <c:pt idx="20814">
                  <c:v>44.413800000000002</c:v>
                </c:pt>
                <c:pt idx="20815">
                  <c:v>44.413800000000002</c:v>
                </c:pt>
                <c:pt idx="20816">
                  <c:v>44.413800000000002</c:v>
                </c:pt>
                <c:pt idx="20817">
                  <c:v>44.413800000000002</c:v>
                </c:pt>
                <c:pt idx="20818">
                  <c:v>44.413800000000002</c:v>
                </c:pt>
                <c:pt idx="20819">
                  <c:v>44.413800000000002</c:v>
                </c:pt>
                <c:pt idx="20820">
                  <c:v>44.413800000000002</c:v>
                </c:pt>
                <c:pt idx="20821">
                  <c:v>44.413800000000002</c:v>
                </c:pt>
                <c:pt idx="20822">
                  <c:v>44.413800000000002</c:v>
                </c:pt>
                <c:pt idx="20823">
                  <c:v>44.413800000000002</c:v>
                </c:pt>
                <c:pt idx="20824">
                  <c:v>44.413800000000002</c:v>
                </c:pt>
                <c:pt idx="20825">
                  <c:v>44.403700000000001</c:v>
                </c:pt>
                <c:pt idx="20826">
                  <c:v>44.403700000000001</c:v>
                </c:pt>
                <c:pt idx="20827">
                  <c:v>44.403700000000001</c:v>
                </c:pt>
                <c:pt idx="20828">
                  <c:v>44.403700000000001</c:v>
                </c:pt>
                <c:pt idx="20829">
                  <c:v>44.403700000000001</c:v>
                </c:pt>
                <c:pt idx="20830">
                  <c:v>44.403700000000001</c:v>
                </c:pt>
                <c:pt idx="20831">
                  <c:v>44.403700000000001</c:v>
                </c:pt>
                <c:pt idx="20832">
                  <c:v>44.403700000000001</c:v>
                </c:pt>
                <c:pt idx="20833">
                  <c:v>44.403700000000001</c:v>
                </c:pt>
                <c:pt idx="20834">
                  <c:v>44.403700000000001</c:v>
                </c:pt>
                <c:pt idx="20835">
                  <c:v>44.403700000000001</c:v>
                </c:pt>
                <c:pt idx="20836">
                  <c:v>44.403700000000001</c:v>
                </c:pt>
                <c:pt idx="20837">
                  <c:v>44.403700000000001</c:v>
                </c:pt>
                <c:pt idx="20838">
                  <c:v>44.403700000000001</c:v>
                </c:pt>
                <c:pt idx="20839">
                  <c:v>44.403700000000001</c:v>
                </c:pt>
                <c:pt idx="20840">
                  <c:v>44.403700000000001</c:v>
                </c:pt>
                <c:pt idx="20841">
                  <c:v>44.403700000000001</c:v>
                </c:pt>
                <c:pt idx="20842">
                  <c:v>44.403700000000001</c:v>
                </c:pt>
                <c:pt idx="20843">
                  <c:v>44.403700000000001</c:v>
                </c:pt>
                <c:pt idx="20844">
                  <c:v>44.403700000000001</c:v>
                </c:pt>
                <c:pt idx="20845">
                  <c:v>44.403700000000001</c:v>
                </c:pt>
                <c:pt idx="20846">
                  <c:v>44.403700000000001</c:v>
                </c:pt>
                <c:pt idx="20847">
                  <c:v>44.403700000000001</c:v>
                </c:pt>
                <c:pt idx="20848">
                  <c:v>44.403700000000001</c:v>
                </c:pt>
                <c:pt idx="20849">
                  <c:v>44.403700000000001</c:v>
                </c:pt>
                <c:pt idx="20850">
                  <c:v>44.403700000000001</c:v>
                </c:pt>
                <c:pt idx="20851">
                  <c:v>44.403700000000001</c:v>
                </c:pt>
                <c:pt idx="20852">
                  <c:v>44.403700000000001</c:v>
                </c:pt>
                <c:pt idx="20853">
                  <c:v>44.403700000000001</c:v>
                </c:pt>
                <c:pt idx="20854">
                  <c:v>44.403700000000001</c:v>
                </c:pt>
                <c:pt idx="20855">
                  <c:v>44.403700000000001</c:v>
                </c:pt>
                <c:pt idx="20856">
                  <c:v>44.403700000000001</c:v>
                </c:pt>
                <c:pt idx="20857">
                  <c:v>44.403700000000001</c:v>
                </c:pt>
                <c:pt idx="20858">
                  <c:v>44.393300000000011</c:v>
                </c:pt>
                <c:pt idx="20859">
                  <c:v>44.393300000000011</c:v>
                </c:pt>
                <c:pt idx="20860">
                  <c:v>44.393300000000011</c:v>
                </c:pt>
                <c:pt idx="20861">
                  <c:v>44.393300000000011</c:v>
                </c:pt>
                <c:pt idx="20862">
                  <c:v>44.393300000000011</c:v>
                </c:pt>
                <c:pt idx="20863">
                  <c:v>44.393300000000011</c:v>
                </c:pt>
                <c:pt idx="20864">
                  <c:v>44.393300000000011</c:v>
                </c:pt>
                <c:pt idx="20865">
                  <c:v>44.393300000000011</c:v>
                </c:pt>
                <c:pt idx="20866">
                  <c:v>44.393300000000011</c:v>
                </c:pt>
                <c:pt idx="20867">
                  <c:v>44.393300000000011</c:v>
                </c:pt>
                <c:pt idx="20868">
                  <c:v>44.393300000000011</c:v>
                </c:pt>
                <c:pt idx="20869">
                  <c:v>44.393300000000011</c:v>
                </c:pt>
                <c:pt idx="20870">
                  <c:v>44.393300000000011</c:v>
                </c:pt>
                <c:pt idx="20871">
                  <c:v>44.393300000000011</c:v>
                </c:pt>
                <c:pt idx="20872">
                  <c:v>44.393300000000011</c:v>
                </c:pt>
                <c:pt idx="20873">
                  <c:v>44.393300000000011</c:v>
                </c:pt>
                <c:pt idx="20874">
                  <c:v>44.393300000000011</c:v>
                </c:pt>
                <c:pt idx="20875">
                  <c:v>44.393300000000011</c:v>
                </c:pt>
                <c:pt idx="20876">
                  <c:v>44.393300000000011</c:v>
                </c:pt>
                <c:pt idx="20877">
                  <c:v>44.393300000000011</c:v>
                </c:pt>
                <c:pt idx="20878">
                  <c:v>44.393300000000011</c:v>
                </c:pt>
                <c:pt idx="20879">
                  <c:v>44.393300000000011</c:v>
                </c:pt>
                <c:pt idx="20880">
                  <c:v>44.393300000000011</c:v>
                </c:pt>
                <c:pt idx="20881">
                  <c:v>44.393300000000011</c:v>
                </c:pt>
                <c:pt idx="20882">
                  <c:v>44.393300000000011</c:v>
                </c:pt>
                <c:pt idx="20883">
                  <c:v>44.393300000000011</c:v>
                </c:pt>
                <c:pt idx="20884">
                  <c:v>44.393300000000011</c:v>
                </c:pt>
                <c:pt idx="20885">
                  <c:v>44.393300000000011</c:v>
                </c:pt>
                <c:pt idx="20886">
                  <c:v>44.393300000000011</c:v>
                </c:pt>
                <c:pt idx="20887">
                  <c:v>44.393300000000011</c:v>
                </c:pt>
                <c:pt idx="20888">
                  <c:v>44.393300000000011</c:v>
                </c:pt>
                <c:pt idx="20889">
                  <c:v>44.393300000000011</c:v>
                </c:pt>
                <c:pt idx="20890">
                  <c:v>44.393300000000011</c:v>
                </c:pt>
                <c:pt idx="20891">
                  <c:v>44.393300000000011</c:v>
                </c:pt>
                <c:pt idx="20892">
                  <c:v>44.393300000000011</c:v>
                </c:pt>
                <c:pt idx="20893">
                  <c:v>44.393300000000011</c:v>
                </c:pt>
                <c:pt idx="20894">
                  <c:v>44.393300000000011</c:v>
                </c:pt>
                <c:pt idx="20895">
                  <c:v>44.3827</c:v>
                </c:pt>
                <c:pt idx="20896">
                  <c:v>44.3827</c:v>
                </c:pt>
                <c:pt idx="20897">
                  <c:v>44.3827</c:v>
                </c:pt>
                <c:pt idx="20898">
                  <c:v>44.3827</c:v>
                </c:pt>
                <c:pt idx="20899">
                  <c:v>44.3827</c:v>
                </c:pt>
                <c:pt idx="20900">
                  <c:v>44.3827</c:v>
                </c:pt>
                <c:pt idx="20901">
                  <c:v>44.3827</c:v>
                </c:pt>
                <c:pt idx="20902">
                  <c:v>44.3827</c:v>
                </c:pt>
                <c:pt idx="20903">
                  <c:v>44.3827</c:v>
                </c:pt>
                <c:pt idx="20904">
                  <c:v>44.3827</c:v>
                </c:pt>
                <c:pt idx="20905">
                  <c:v>44.3827</c:v>
                </c:pt>
                <c:pt idx="20906">
                  <c:v>44.3827</c:v>
                </c:pt>
                <c:pt idx="20907">
                  <c:v>44.3827</c:v>
                </c:pt>
                <c:pt idx="20908">
                  <c:v>44.3827</c:v>
                </c:pt>
                <c:pt idx="20909">
                  <c:v>44.3827</c:v>
                </c:pt>
                <c:pt idx="20910">
                  <c:v>44.3827</c:v>
                </c:pt>
                <c:pt idx="20911">
                  <c:v>44.3827</c:v>
                </c:pt>
                <c:pt idx="20912">
                  <c:v>44.3827</c:v>
                </c:pt>
                <c:pt idx="20913">
                  <c:v>44.3827</c:v>
                </c:pt>
                <c:pt idx="20914">
                  <c:v>44.3827</c:v>
                </c:pt>
                <c:pt idx="20915">
                  <c:v>44.3827</c:v>
                </c:pt>
                <c:pt idx="20916">
                  <c:v>44.3827</c:v>
                </c:pt>
                <c:pt idx="20917">
                  <c:v>44.3827</c:v>
                </c:pt>
                <c:pt idx="20918">
                  <c:v>44.3827</c:v>
                </c:pt>
                <c:pt idx="20919">
                  <c:v>44.3827</c:v>
                </c:pt>
                <c:pt idx="20920">
                  <c:v>44.3827</c:v>
                </c:pt>
                <c:pt idx="20921">
                  <c:v>44.3827</c:v>
                </c:pt>
                <c:pt idx="20922">
                  <c:v>44.3827</c:v>
                </c:pt>
                <c:pt idx="20923">
                  <c:v>44.3827</c:v>
                </c:pt>
                <c:pt idx="20924">
                  <c:v>44.3827</c:v>
                </c:pt>
                <c:pt idx="20925">
                  <c:v>44.3827</c:v>
                </c:pt>
                <c:pt idx="20926">
                  <c:v>44.3827</c:v>
                </c:pt>
                <c:pt idx="20927">
                  <c:v>44.3827</c:v>
                </c:pt>
                <c:pt idx="20928">
                  <c:v>44.3827</c:v>
                </c:pt>
                <c:pt idx="20929">
                  <c:v>44.372500000000002</c:v>
                </c:pt>
                <c:pt idx="20930">
                  <c:v>44.372500000000002</c:v>
                </c:pt>
                <c:pt idx="20931">
                  <c:v>44.372500000000002</c:v>
                </c:pt>
                <c:pt idx="20932">
                  <c:v>44.372500000000002</c:v>
                </c:pt>
                <c:pt idx="20933">
                  <c:v>44.372500000000002</c:v>
                </c:pt>
                <c:pt idx="20934">
                  <c:v>44.372500000000002</c:v>
                </c:pt>
                <c:pt idx="20935">
                  <c:v>44.372500000000002</c:v>
                </c:pt>
                <c:pt idx="20936">
                  <c:v>44.372500000000002</c:v>
                </c:pt>
                <c:pt idx="20937">
                  <c:v>44.372500000000002</c:v>
                </c:pt>
                <c:pt idx="20938">
                  <c:v>44.372500000000002</c:v>
                </c:pt>
                <c:pt idx="20939">
                  <c:v>44.372500000000002</c:v>
                </c:pt>
                <c:pt idx="20940">
                  <c:v>44.372500000000002</c:v>
                </c:pt>
                <c:pt idx="20941">
                  <c:v>44.372500000000002</c:v>
                </c:pt>
                <c:pt idx="20942">
                  <c:v>44.372500000000002</c:v>
                </c:pt>
                <c:pt idx="20943">
                  <c:v>44.372500000000002</c:v>
                </c:pt>
                <c:pt idx="20944">
                  <c:v>44.372500000000002</c:v>
                </c:pt>
                <c:pt idx="20945">
                  <c:v>44.372500000000002</c:v>
                </c:pt>
                <c:pt idx="20946">
                  <c:v>44.372500000000002</c:v>
                </c:pt>
                <c:pt idx="20947">
                  <c:v>44.372500000000002</c:v>
                </c:pt>
                <c:pt idx="20948">
                  <c:v>44.372500000000002</c:v>
                </c:pt>
                <c:pt idx="20949">
                  <c:v>44.372500000000002</c:v>
                </c:pt>
                <c:pt idx="20950">
                  <c:v>44.372500000000002</c:v>
                </c:pt>
                <c:pt idx="20951">
                  <c:v>44.372500000000002</c:v>
                </c:pt>
                <c:pt idx="20952">
                  <c:v>44.372500000000002</c:v>
                </c:pt>
                <c:pt idx="20953">
                  <c:v>44.372500000000002</c:v>
                </c:pt>
                <c:pt idx="20954">
                  <c:v>44.372500000000002</c:v>
                </c:pt>
                <c:pt idx="20955">
                  <c:v>44.372500000000002</c:v>
                </c:pt>
                <c:pt idx="20956">
                  <c:v>44.372500000000002</c:v>
                </c:pt>
                <c:pt idx="20957">
                  <c:v>44.361800000000002</c:v>
                </c:pt>
                <c:pt idx="20958">
                  <c:v>44.361800000000002</c:v>
                </c:pt>
                <c:pt idx="20959">
                  <c:v>44.361800000000002</c:v>
                </c:pt>
                <c:pt idx="20960">
                  <c:v>44.361800000000002</c:v>
                </c:pt>
                <c:pt idx="20961">
                  <c:v>44.361800000000002</c:v>
                </c:pt>
                <c:pt idx="20962">
                  <c:v>44.361800000000002</c:v>
                </c:pt>
                <c:pt idx="20963">
                  <c:v>44.361800000000002</c:v>
                </c:pt>
                <c:pt idx="20964">
                  <c:v>44.361800000000002</c:v>
                </c:pt>
                <c:pt idx="20965">
                  <c:v>44.361800000000002</c:v>
                </c:pt>
                <c:pt idx="20966">
                  <c:v>44.361800000000002</c:v>
                </c:pt>
                <c:pt idx="20967">
                  <c:v>44.361800000000002</c:v>
                </c:pt>
                <c:pt idx="20968">
                  <c:v>44.361800000000002</c:v>
                </c:pt>
                <c:pt idx="20969">
                  <c:v>44.361800000000002</c:v>
                </c:pt>
                <c:pt idx="20970">
                  <c:v>44.361800000000002</c:v>
                </c:pt>
                <c:pt idx="20971">
                  <c:v>44.361800000000002</c:v>
                </c:pt>
                <c:pt idx="20972">
                  <c:v>44.361800000000002</c:v>
                </c:pt>
                <c:pt idx="20973">
                  <c:v>44.361800000000002</c:v>
                </c:pt>
                <c:pt idx="20974">
                  <c:v>44.361800000000002</c:v>
                </c:pt>
                <c:pt idx="20975">
                  <c:v>44.361800000000002</c:v>
                </c:pt>
                <c:pt idx="20976">
                  <c:v>44.361800000000002</c:v>
                </c:pt>
                <c:pt idx="20977">
                  <c:v>44.361800000000002</c:v>
                </c:pt>
                <c:pt idx="20978">
                  <c:v>44.361800000000002</c:v>
                </c:pt>
                <c:pt idx="20979">
                  <c:v>44.361800000000002</c:v>
                </c:pt>
                <c:pt idx="20980">
                  <c:v>44.361800000000002</c:v>
                </c:pt>
                <c:pt idx="20981">
                  <c:v>44.361800000000002</c:v>
                </c:pt>
                <c:pt idx="20982">
                  <c:v>44.361800000000002</c:v>
                </c:pt>
                <c:pt idx="20983">
                  <c:v>44.361800000000002</c:v>
                </c:pt>
                <c:pt idx="20984">
                  <c:v>44.361800000000002</c:v>
                </c:pt>
                <c:pt idx="20985">
                  <c:v>44.361800000000002</c:v>
                </c:pt>
                <c:pt idx="20986">
                  <c:v>44.361800000000002</c:v>
                </c:pt>
                <c:pt idx="20987">
                  <c:v>44.361800000000002</c:v>
                </c:pt>
                <c:pt idx="20988">
                  <c:v>44.361800000000002</c:v>
                </c:pt>
                <c:pt idx="20989">
                  <c:v>44.361800000000002</c:v>
                </c:pt>
                <c:pt idx="20990">
                  <c:v>44.351699999999987</c:v>
                </c:pt>
                <c:pt idx="20991">
                  <c:v>44.351699999999987</c:v>
                </c:pt>
                <c:pt idx="20992">
                  <c:v>44.351699999999987</c:v>
                </c:pt>
                <c:pt idx="20993">
                  <c:v>44.351699999999987</c:v>
                </c:pt>
                <c:pt idx="20994">
                  <c:v>44.351699999999987</c:v>
                </c:pt>
                <c:pt idx="20995">
                  <c:v>44.351699999999987</c:v>
                </c:pt>
                <c:pt idx="20996">
                  <c:v>44.351699999999987</c:v>
                </c:pt>
                <c:pt idx="20997">
                  <c:v>44.351699999999987</c:v>
                </c:pt>
                <c:pt idx="20998">
                  <c:v>44.351699999999987</c:v>
                </c:pt>
                <c:pt idx="20999">
                  <c:v>44.351699999999987</c:v>
                </c:pt>
                <c:pt idx="21000">
                  <c:v>44.351699999999987</c:v>
                </c:pt>
                <c:pt idx="21001">
                  <c:v>44.351699999999987</c:v>
                </c:pt>
                <c:pt idx="21002">
                  <c:v>44.351699999999987</c:v>
                </c:pt>
                <c:pt idx="21003">
                  <c:v>44.351699999999987</c:v>
                </c:pt>
                <c:pt idx="21004">
                  <c:v>44.351699999999987</c:v>
                </c:pt>
                <c:pt idx="21005">
                  <c:v>44.351699999999987</c:v>
                </c:pt>
                <c:pt idx="21006">
                  <c:v>44.351699999999987</c:v>
                </c:pt>
                <c:pt idx="21007">
                  <c:v>44.351699999999987</c:v>
                </c:pt>
                <c:pt idx="21008">
                  <c:v>44.351699999999987</c:v>
                </c:pt>
                <c:pt idx="21009">
                  <c:v>44.351699999999987</c:v>
                </c:pt>
                <c:pt idx="21010">
                  <c:v>44.351699999999987</c:v>
                </c:pt>
                <c:pt idx="21011">
                  <c:v>44.351699999999987</c:v>
                </c:pt>
                <c:pt idx="21012">
                  <c:v>44.351699999999987</c:v>
                </c:pt>
                <c:pt idx="21013">
                  <c:v>44.351699999999987</c:v>
                </c:pt>
                <c:pt idx="21014">
                  <c:v>44.351699999999987</c:v>
                </c:pt>
                <c:pt idx="21015">
                  <c:v>44.351699999999987</c:v>
                </c:pt>
                <c:pt idx="21016">
                  <c:v>44.351699999999987</c:v>
                </c:pt>
                <c:pt idx="21017">
                  <c:v>44.351699999999987</c:v>
                </c:pt>
                <c:pt idx="21018">
                  <c:v>44.351699999999987</c:v>
                </c:pt>
                <c:pt idx="21019">
                  <c:v>44.351699999999987</c:v>
                </c:pt>
                <c:pt idx="21020">
                  <c:v>44.351699999999987</c:v>
                </c:pt>
                <c:pt idx="21021">
                  <c:v>44.351699999999987</c:v>
                </c:pt>
                <c:pt idx="21022">
                  <c:v>44.351699999999987</c:v>
                </c:pt>
                <c:pt idx="21023">
                  <c:v>44.351699999999987</c:v>
                </c:pt>
                <c:pt idx="21024">
                  <c:v>44.351699999999987</c:v>
                </c:pt>
                <c:pt idx="21025">
                  <c:v>44.351699999999987</c:v>
                </c:pt>
                <c:pt idx="21026">
                  <c:v>44.351699999999987</c:v>
                </c:pt>
                <c:pt idx="21027">
                  <c:v>44.351699999999987</c:v>
                </c:pt>
                <c:pt idx="21028">
                  <c:v>44.3401</c:v>
                </c:pt>
                <c:pt idx="21029">
                  <c:v>44.3401</c:v>
                </c:pt>
                <c:pt idx="21030">
                  <c:v>44.3401</c:v>
                </c:pt>
                <c:pt idx="21031">
                  <c:v>44.3401</c:v>
                </c:pt>
                <c:pt idx="21032">
                  <c:v>44.3401</c:v>
                </c:pt>
                <c:pt idx="21033">
                  <c:v>44.3401</c:v>
                </c:pt>
                <c:pt idx="21034">
                  <c:v>44.3401</c:v>
                </c:pt>
                <c:pt idx="21035">
                  <c:v>44.3401</c:v>
                </c:pt>
                <c:pt idx="21036">
                  <c:v>44.3401</c:v>
                </c:pt>
                <c:pt idx="21037">
                  <c:v>44.3401</c:v>
                </c:pt>
                <c:pt idx="21038">
                  <c:v>44.3401</c:v>
                </c:pt>
                <c:pt idx="21039">
                  <c:v>44.3401</c:v>
                </c:pt>
                <c:pt idx="21040">
                  <c:v>44.3401</c:v>
                </c:pt>
                <c:pt idx="21041">
                  <c:v>44.3401</c:v>
                </c:pt>
                <c:pt idx="21042">
                  <c:v>44.3401</c:v>
                </c:pt>
                <c:pt idx="21043">
                  <c:v>44.3401</c:v>
                </c:pt>
                <c:pt idx="21044">
                  <c:v>44.3401</c:v>
                </c:pt>
                <c:pt idx="21045">
                  <c:v>44.3401</c:v>
                </c:pt>
                <c:pt idx="21046">
                  <c:v>44.3401</c:v>
                </c:pt>
                <c:pt idx="21047">
                  <c:v>44.3401</c:v>
                </c:pt>
                <c:pt idx="21048">
                  <c:v>44.3401</c:v>
                </c:pt>
                <c:pt idx="21049">
                  <c:v>44.3401</c:v>
                </c:pt>
                <c:pt idx="21050">
                  <c:v>44.3401</c:v>
                </c:pt>
                <c:pt idx="21051">
                  <c:v>44.3401</c:v>
                </c:pt>
                <c:pt idx="21052">
                  <c:v>44.3401</c:v>
                </c:pt>
                <c:pt idx="21053">
                  <c:v>44.3401</c:v>
                </c:pt>
                <c:pt idx="21054">
                  <c:v>44.3401</c:v>
                </c:pt>
                <c:pt idx="21055">
                  <c:v>44.3401</c:v>
                </c:pt>
                <c:pt idx="21056">
                  <c:v>44.3401</c:v>
                </c:pt>
                <c:pt idx="21057">
                  <c:v>44.3401</c:v>
                </c:pt>
                <c:pt idx="21058">
                  <c:v>44.3401</c:v>
                </c:pt>
                <c:pt idx="21059">
                  <c:v>44.3401</c:v>
                </c:pt>
                <c:pt idx="21060">
                  <c:v>44.3401</c:v>
                </c:pt>
                <c:pt idx="21061">
                  <c:v>44.329900000000002</c:v>
                </c:pt>
                <c:pt idx="21062">
                  <c:v>44.329900000000002</c:v>
                </c:pt>
                <c:pt idx="21063">
                  <c:v>44.329900000000002</c:v>
                </c:pt>
                <c:pt idx="21064">
                  <c:v>44.329900000000002</c:v>
                </c:pt>
                <c:pt idx="21065">
                  <c:v>44.329900000000002</c:v>
                </c:pt>
                <c:pt idx="21066">
                  <c:v>44.329900000000002</c:v>
                </c:pt>
                <c:pt idx="21067">
                  <c:v>44.329900000000002</c:v>
                </c:pt>
                <c:pt idx="21068">
                  <c:v>44.329900000000002</c:v>
                </c:pt>
                <c:pt idx="21069">
                  <c:v>44.329900000000002</c:v>
                </c:pt>
                <c:pt idx="21070">
                  <c:v>44.329900000000002</c:v>
                </c:pt>
                <c:pt idx="21071">
                  <c:v>44.329900000000002</c:v>
                </c:pt>
                <c:pt idx="21072">
                  <c:v>44.329900000000002</c:v>
                </c:pt>
                <c:pt idx="21073">
                  <c:v>44.329900000000002</c:v>
                </c:pt>
                <c:pt idx="21074">
                  <c:v>44.329900000000002</c:v>
                </c:pt>
                <c:pt idx="21075">
                  <c:v>44.329900000000002</c:v>
                </c:pt>
                <c:pt idx="21076">
                  <c:v>44.329900000000002</c:v>
                </c:pt>
                <c:pt idx="21077">
                  <c:v>44.329900000000002</c:v>
                </c:pt>
                <c:pt idx="21078">
                  <c:v>44.329900000000002</c:v>
                </c:pt>
                <c:pt idx="21079">
                  <c:v>44.329900000000002</c:v>
                </c:pt>
                <c:pt idx="21080">
                  <c:v>44.329900000000002</c:v>
                </c:pt>
                <c:pt idx="21081">
                  <c:v>44.329900000000002</c:v>
                </c:pt>
                <c:pt idx="21082">
                  <c:v>44.329900000000002</c:v>
                </c:pt>
                <c:pt idx="21083">
                  <c:v>44.329900000000002</c:v>
                </c:pt>
                <c:pt idx="21084">
                  <c:v>44.329900000000002</c:v>
                </c:pt>
                <c:pt idx="21085">
                  <c:v>44.329900000000002</c:v>
                </c:pt>
                <c:pt idx="21086">
                  <c:v>44.329900000000002</c:v>
                </c:pt>
                <c:pt idx="21087">
                  <c:v>44.329900000000002</c:v>
                </c:pt>
                <c:pt idx="21088">
                  <c:v>44.329900000000002</c:v>
                </c:pt>
                <c:pt idx="21089">
                  <c:v>44.329900000000002</c:v>
                </c:pt>
                <c:pt idx="21090">
                  <c:v>44.329900000000002</c:v>
                </c:pt>
                <c:pt idx="21091">
                  <c:v>44.329900000000002</c:v>
                </c:pt>
                <c:pt idx="21092">
                  <c:v>44.329900000000002</c:v>
                </c:pt>
                <c:pt idx="21093">
                  <c:v>44.329900000000002</c:v>
                </c:pt>
                <c:pt idx="21094">
                  <c:v>44.329900000000002</c:v>
                </c:pt>
                <c:pt idx="21095">
                  <c:v>44.329900000000002</c:v>
                </c:pt>
                <c:pt idx="21096">
                  <c:v>44.329900000000002</c:v>
                </c:pt>
                <c:pt idx="21097">
                  <c:v>44.329900000000002</c:v>
                </c:pt>
                <c:pt idx="21098">
                  <c:v>44.329900000000002</c:v>
                </c:pt>
                <c:pt idx="21099">
                  <c:v>44.319299999999998</c:v>
                </c:pt>
                <c:pt idx="21100">
                  <c:v>44.319299999999998</c:v>
                </c:pt>
                <c:pt idx="21101">
                  <c:v>44.319299999999998</c:v>
                </c:pt>
                <c:pt idx="21102">
                  <c:v>44.319299999999998</c:v>
                </c:pt>
                <c:pt idx="21103">
                  <c:v>44.319299999999998</c:v>
                </c:pt>
                <c:pt idx="21104">
                  <c:v>44.319299999999998</c:v>
                </c:pt>
                <c:pt idx="21105">
                  <c:v>44.319299999999998</c:v>
                </c:pt>
                <c:pt idx="21106">
                  <c:v>44.319299999999998</c:v>
                </c:pt>
                <c:pt idx="21107">
                  <c:v>44.319299999999998</c:v>
                </c:pt>
                <c:pt idx="21108">
                  <c:v>44.319299999999998</c:v>
                </c:pt>
                <c:pt idx="21109">
                  <c:v>44.319299999999998</c:v>
                </c:pt>
                <c:pt idx="21110">
                  <c:v>44.319299999999998</c:v>
                </c:pt>
                <c:pt idx="21111">
                  <c:v>44.319299999999998</c:v>
                </c:pt>
                <c:pt idx="21112">
                  <c:v>44.319299999999998</c:v>
                </c:pt>
                <c:pt idx="21113">
                  <c:v>44.319299999999998</c:v>
                </c:pt>
                <c:pt idx="21114">
                  <c:v>44.319299999999998</c:v>
                </c:pt>
                <c:pt idx="21115">
                  <c:v>44.319299999999998</c:v>
                </c:pt>
                <c:pt idx="21116">
                  <c:v>44.319299999999998</c:v>
                </c:pt>
                <c:pt idx="21117">
                  <c:v>44.319299999999998</c:v>
                </c:pt>
                <c:pt idx="21118">
                  <c:v>44.319299999999998</c:v>
                </c:pt>
                <c:pt idx="21119">
                  <c:v>44.319299999999998</c:v>
                </c:pt>
                <c:pt idx="21120">
                  <c:v>44.319299999999998</c:v>
                </c:pt>
                <c:pt idx="21121">
                  <c:v>44.319299999999998</c:v>
                </c:pt>
                <c:pt idx="21122">
                  <c:v>44.319299999999998</c:v>
                </c:pt>
                <c:pt idx="21123">
                  <c:v>44.319299999999998</c:v>
                </c:pt>
                <c:pt idx="21124">
                  <c:v>44.319299999999998</c:v>
                </c:pt>
                <c:pt idx="21125">
                  <c:v>44.319299999999998</c:v>
                </c:pt>
                <c:pt idx="21126">
                  <c:v>44.319299999999998</c:v>
                </c:pt>
                <c:pt idx="21127">
                  <c:v>44.319299999999998</c:v>
                </c:pt>
                <c:pt idx="21128">
                  <c:v>44.319299999999998</c:v>
                </c:pt>
                <c:pt idx="21129">
                  <c:v>44.319299999999998</c:v>
                </c:pt>
                <c:pt idx="21130">
                  <c:v>44.319299999999998</c:v>
                </c:pt>
                <c:pt idx="21131">
                  <c:v>44.319299999999998</c:v>
                </c:pt>
                <c:pt idx="21132">
                  <c:v>44.319299999999998</c:v>
                </c:pt>
                <c:pt idx="21133">
                  <c:v>44.319299999999998</c:v>
                </c:pt>
                <c:pt idx="21134">
                  <c:v>44.319299999999998</c:v>
                </c:pt>
                <c:pt idx="21135">
                  <c:v>44.319299999999998</c:v>
                </c:pt>
                <c:pt idx="21136">
                  <c:v>44.319299999999998</c:v>
                </c:pt>
                <c:pt idx="21137">
                  <c:v>44.309199999999997</c:v>
                </c:pt>
                <c:pt idx="21138">
                  <c:v>44.309199999999997</c:v>
                </c:pt>
                <c:pt idx="21139">
                  <c:v>44.309199999999997</c:v>
                </c:pt>
                <c:pt idx="21140">
                  <c:v>44.309199999999997</c:v>
                </c:pt>
                <c:pt idx="21141">
                  <c:v>44.309199999999997</c:v>
                </c:pt>
                <c:pt idx="21142">
                  <c:v>44.309199999999997</c:v>
                </c:pt>
                <c:pt idx="21143">
                  <c:v>44.309199999999997</c:v>
                </c:pt>
                <c:pt idx="21144">
                  <c:v>44.309199999999997</c:v>
                </c:pt>
                <c:pt idx="21145">
                  <c:v>44.309199999999997</c:v>
                </c:pt>
                <c:pt idx="21146">
                  <c:v>44.309199999999997</c:v>
                </c:pt>
                <c:pt idx="21147">
                  <c:v>44.309199999999997</c:v>
                </c:pt>
                <c:pt idx="21148">
                  <c:v>44.309199999999997</c:v>
                </c:pt>
                <c:pt idx="21149">
                  <c:v>44.309199999999997</c:v>
                </c:pt>
                <c:pt idx="21150">
                  <c:v>44.309199999999997</c:v>
                </c:pt>
                <c:pt idx="21151">
                  <c:v>44.309199999999997</c:v>
                </c:pt>
                <c:pt idx="21152">
                  <c:v>44.309199999999997</c:v>
                </c:pt>
                <c:pt idx="21153">
                  <c:v>44.309199999999997</c:v>
                </c:pt>
                <c:pt idx="21154">
                  <c:v>44.309199999999997</c:v>
                </c:pt>
                <c:pt idx="21155">
                  <c:v>44.309199999999997</c:v>
                </c:pt>
                <c:pt idx="21156">
                  <c:v>44.309199999999997</c:v>
                </c:pt>
                <c:pt idx="21157">
                  <c:v>44.309199999999997</c:v>
                </c:pt>
                <c:pt idx="21158">
                  <c:v>44.309199999999997</c:v>
                </c:pt>
                <c:pt idx="21159">
                  <c:v>44.309199999999997</c:v>
                </c:pt>
                <c:pt idx="21160">
                  <c:v>44.309199999999997</c:v>
                </c:pt>
                <c:pt idx="21161">
                  <c:v>44.309199999999997</c:v>
                </c:pt>
                <c:pt idx="21162">
                  <c:v>44.309199999999997</c:v>
                </c:pt>
                <c:pt idx="21163">
                  <c:v>44.309199999999997</c:v>
                </c:pt>
                <c:pt idx="21164">
                  <c:v>44.309199999999997</c:v>
                </c:pt>
                <c:pt idx="21165">
                  <c:v>44.309199999999997</c:v>
                </c:pt>
                <c:pt idx="21166">
                  <c:v>44.309199999999997</c:v>
                </c:pt>
                <c:pt idx="21167">
                  <c:v>44.309199999999997</c:v>
                </c:pt>
                <c:pt idx="21168">
                  <c:v>44.309199999999997</c:v>
                </c:pt>
                <c:pt idx="21169">
                  <c:v>44.309199999999997</c:v>
                </c:pt>
                <c:pt idx="21170">
                  <c:v>44.299200000000013</c:v>
                </c:pt>
                <c:pt idx="21171">
                  <c:v>44.299200000000013</c:v>
                </c:pt>
                <c:pt idx="21172">
                  <c:v>44.299200000000013</c:v>
                </c:pt>
                <c:pt idx="21173">
                  <c:v>44.299200000000013</c:v>
                </c:pt>
                <c:pt idx="21174">
                  <c:v>44.299200000000013</c:v>
                </c:pt>
                <c:pt idx="21175">
                  <c:v>44.299200000000013</c:v>
                </c:pt>
                <c:pt idx="21176">
                  <c:v>44.299200000000013</c:v>
                </c:pt>
                <c:pt idx="21177">
                  <c:v>44.299200000000013</c:v>
                </c:pt>
                <c:pt idx="21178">
                  <c:v>44.299200000000013</c:v>
                </c:pt>
                <c:pt idx="21179">
                  <c:v>44.299200000000013</c:v>
                </c:pt>
                <c:pt idx="21180">
                  <c:v>44.299200000000013</c:v>
                </c:pt>
                <c:pt idx="21181">
                  <c:v>44.299200000000013</c:v>
                </c:pt>
                <c:pt idx="21182">
                  <c:v>44.299200000000013</c:v>
                </c:pt>
                <c:pt idx="21183">
                  <c:v>44.299200000000013</c:v>
                </c:pt>
                <c:pt idx="21184">
                  <c:v>44.299200000000013</c:v>
                </c:pt>
                <c:pt idx="21185">
                  <c:v>44.299200000000013</c:v>
                </c:pt>
                <c:pt idx="21186">
                  <c:v>44.299200000000013</c:v>
                </c:pt>
                <c:pt idx="21187">
                  <c:v>44.299200000000013</c:v>
                </c:pt>
                <c:pt idx="21188">
                  <c:v>44.299200000000013</c:v>
                </c:pt>
                <c:pt idx="21189">
                  <c:v>44.299200000000013</c:v>
                </c:pt>
                <c:pt idx="21190">
                  <c:v>44.299200000000013</c:v>
                </c:pt>
                <c:pt idx="21191">
                  <c:v>44.299200000000013</c:v>
                </c:pt>
                <c:pt idx="21192">
                  <c:v>44.299200000000013</c:v>
                </c:pt>
                <c:pt idx="21193">
                  <c:v>44.299200000000013</c:v>
                </c:pt>
                <c:pt idx="21194">
                  <c:v>44.299200000000013</c:v>
                </c:pt>
                <c:pt idx="21195">
                  <c:v>44.299200000000013</c:v>
                </c:pt>
                <c:pt idx="21196">
                  <c:v>44.299200000000013</c:v>
                </c:pt>
                <c:pt idx="21197">
                  <c:v>44.299200000000013</c:v>
                </c:pt>
                <c:pt idx="21198">
                  <c:v>44.299200000000013</c:v>
                </c:pt>
                <c:pt idx="21199">
                  <c:v>44.299200000000013</c:v>
                </c:pt>
                <c:pt idx="21200">
                  <c:v>44.299200000000013</c:v>
                </c:pt>
                <c:pt idx="21201">
                  <c:v>44.299200000000013</c:v>
                </c:pt>
                <c:pt idx="21202">
                  <c:v>44.299200000000013</c:v>
                </c:pt>
                <c:pt idx="21203">
                  <c:v>44.299200000000013</c:v>
                </c:pt>
                <c:pt idx="21204">
                  <c:v>44.299200000000013</c:v>
                </c:pt>
                <c:pt idx="21205">
                  <c:v>44.299200000000013</c:v>
                </c:pt>
                <c:pt idx="21206">
                  <c:v>44.299200000000013</c:v>
                </c:pt>
                <c:pt idx="21207">
                  <c:v>44.299200000000013</c:v>
                </c:pt>
                <c:pt idx="21208">
                  <c:v>44.289000000000001</c:v>
                </c:pt>
                <c:pt idx="21209">
                  <c:v>44.289000000000001</c:v>
                </c:pt>
                <c:pt idx="21210">
                  <c:v>44.289000000000001</c:v>
                </c:pt>
                <c:pt idx="21211">
                  <c:v>44.289000000000001</c:v>
                </c:pt>
                <c:pt idx="21212">
                  <c:v>44.289000000000001</c:v>
                </c:pt>
                <c:pt idx="21213">
                  <c:v>44.289000000000001</c:v>
                </c:pt>
                <c:pt idx="21214">
                  <c:v>44.289000000000001</c:v>
                </c:pt>
                <c:pt idx="21215">
                  <c:v>44.289000000000001</c:v>
                </c:pt>
                <c:pt idx="21216">
                  <c:v>44.289000000000001</c:v>
                </c:pt>
                <c:pt idx="21217">
                  <c:v>44.289000000000001</c:v>
                </c:pt>
                <c:pt idx="21218">
                  <c:v>44.289000000000001</c:v>
                </c:pt>
                <c:pt idx="21219">
                  <c:v>44.289000000000001</c:v>
                </c:pt>
                <c:pt idx="21220">
                  <c:v>44.289000000000001</c:v>
                </c:pt>
                <c:pt idx="21221">
                  <c:v>44.289000000000001</c:v>
                </c:pt>
                <c:pt idx="21222">
                  <c:v>44.289000000000001</c:v>
                </c:pt>
                <c:pt idx="21223">
                  <c:v>44.289000000000001</c:v>
                </c:pt>
                <c:pt idx="21224">
                  <c:v>44.289000000000001</c:v>
                </c:pt>
                <c:pt idx="21225">
                  <c:v>44.289000000000001</c:v>
                </c:pt>
                <c:pt idx="21226">
                  <c:v>44.289000000000001</c:v>
                </c:pt>
                <c:pt idx="21227">
                  <c:v>44.289000000000001</c:v>
                </c:pt>
                <c:pt idx="21228">
                  <c:v>44.289000000000001</c:v>
                </c:pt>
                <c:pt idx="21229">
                  <c:v>44.289000000000001</c:v>
                </c:pt>
                <c:pt idx="21230">
                  <c:v>44.289000000000001</c:v>
                </c:pt>
                <c:pt idx="21231">
                  <c:v>44.289000000000001</c:v>
                </c:pt>
                <c:pt idx="21232">
                  <c:v>44.289000000000001</c:v>
                </c:pt>
                <c:pt idx="21233">
                  <c:v>44.289000000000001</c:v>
                </c:pt>
                <c:pt idx="21234">
                  <c:v>44.289000000000001</c:v>
                </c:pt>
                <c:pt idx="21235">
                  <c:v>44.289000000000001</c:v>
                </c:pt>
                <c:pt idx="21236">
                  <c:v>44.289000000000001</c:v>
                </c:pt>
                <c:pt idx="21237">
                  <c:v>44.289000000000001</c:v>
                </c:pt>
                <c:pt idx="21238">
                  <c:v>44.289000000000001</c:v>
                </c:pt>
                <c:pt idx="21239">
                  <c:v>44.289000000000001</c:v>
                </c:pt>
                <c:pt idx="21240">
                  <c:v>44.289000000000001</c:v>
                </c:pt>
                <c:pt idx="21241">
                  <c:v>44.289000000000001</c:v>
                </c:pt>
                <c:pt idx="21242">
                  <c:v>44.289000000000001</c:v>
                </c:pt>
                <c:pt idx="21243">
                  <c:v>44.289000000000001</c:v>
                </c:pt>
                <c:pt idx="21244">
                  <c:v>44.289000000000001</c:v>
                </c:pt>
                <c:pt idx="21245">
                  <c:v>44.289000000000001</c:v>
                </c:pt>
                <c:pt idx="21246">
                  <c:v>44.289000000000001</c:v>
                </c:pt>
                <c:pt idx="21247">
                  <c:v>44.289000000000001</c:v>
                </c:pt>
                <c:pt idx="21248">
                  <c:v>44.289000000000001</c:v>
                </c:pt>
                <c:pt idx="21249">
                  <c:v>44.289000000000001</c:v>
                </c:pt>
                <c:pt idx="21250">
                  <c:v>44.289000000000001</c:v>
                </c:pt>
                <c:pt idx="21251">
                  <c:v>44.289000000000001</c:v>
                </c:pt>
                <c:pt idx="21252">
                  <c:v>44.289000000000001</c:v>
                </c:pt>
                <c:pt idx="21253">
                  <c:v>44.289000000000001</c:v>
                </c:pt>
                <c:pt idx="21254">
                  <c:v>44.289000000000001</c:v>
                </c:pt>
                <c:pt idx="21255">
                  <c:v>44.279000000000003</c:v>
                </c:pt>
                <c:pt idx="21256">
                  <c:v>44.279000000000003</c:v>
                </c:pt>
                <c:pt idx="21257">
                  <c:v>44.279000000000003</c:v>
                </c:pt>
                <c:pt idx="21258">
                  <c:v>44.279000000000003</c:v>
                </c:pt>
                <c:pt idx="21259">
                  <c:v>44.279000000000003</c:v>
                </c:pt>
                <c:pt idx="21260">
                  <c:v>44.279000000000003</c:v>
                </c:pt>
                <c:pt idx="21261">
                  <c:v>44.279000000000003</c:v>
                </c:pt>
                <c:pt idx="21262">
                  <c:v>44.279000000000003</c:v>
                </c:pt>
                <c:pt idx="21263">
                  <c:v>44.279000000000003</c:v>
                </c:pt>
                <c:pt idx="21264">
                  <c:v>44.279000000000003</c:v>
                </c:pt>
                <c:pt idx="21265">
                  <c:v>44.279000000000003</c:v>
                </c:pt>
                <c:pt idx="21266">
                  <c:v>44.279000000000003</c:v>
                </c:pt>
                <c:pt idx="21267">
                  <c:v>44.279000000000003</c:v>
                </c:pt>
                <c:pt idx="21268">
                  <c:v>44.279000000000003</c:v>
                </c:pt>
                <c:pt idx="21269">
                  <c:v>44.279000000000003</c:v>
                </c:pt>
                <c:pt idx="21270">
                  <c:v>44.279000000000003</c:v>
                </c:pt>
                <c:pt idx="21271">
                  <c:v>44.279000000000003</c:v>
                </c:pt>
                <c:pt idx="21272">
                  <c:v>44.279000000000003</c:v>
                </c:pt>
                <c:pt idx="21273">
                  <c:v>44.279000000000003</c:v>
                </c:pt>
                <c:pt idx="21274">
                  <c:v>44.279000000000003</c:v>
                </c:pt>
                <c:pt idx="21275">
                  <c:v>44.279000000000003</c:v>
                </c:pt>
                <c:pt idx="21276">
                  <c:v>44.279000000000003</c:v>
                </c:pt>
                <c:pt idx="21277">
                  <c:v>44.279000000000003</c:v>
                </c:pt>
                <c:pt idx="21278">
                  <c:v>44.279000000000003</c:v>
                </c:pt>
                <c:pt idx="21279">
                  <c:v>44.279000000000003</c:v>
                </c:pt>
                <c:pt idx="21280">
                  <c:v>44.279000000000003</c:v>
                </c:pt>
                <c:pt idx="21281">
                  <c:v>44.279000000000003</c:v>
                </c:pt>
                <c:pt idx="21282">
                  <c:v>44.279000000000003</c:v>
                </c:pt>
                <c:pt idx="21283">
                  <c:v>44.279000000000003</c:v>
                </c:pt>
                <c:pt idx="21284">
                  <c:v>44.279000000000003</c:v>
                </c:pt>
                <c:pt idx="21285">
                  <c:v>44.279000000000003</c:v>
                </c:pt>
                <c:pt idx="21286">
                  <c:v>44.279000000000003</c:v>
                </c:pt>
                <c:pt idx="21287">
                  <c:v>44.279000000000003</c:v>
                </c:pt>
                <c:pt idx="21288">
                  <c:v>44.279000000000003</c:v>
                </c:pt>
                <c:pt idx="21289">
                  <c:v>44.279000000000003</c:v>
                </c:pt>
                <c:pt idx="21290">
                  <c:v>44.279000000000003</c:v>
                </c:pt>
                <c:pt idx="21291">
                  <c:v>44.279000000000003</c:v>
                </c:pt>
                <c:pt idx="21292">
                  <c:v>44.279000000000003</c:v>
                </c:pt>
                <c:pt idx="21293">
                  <c:v>44.279000000000003</c:v>
                </c:pt>
                <c:pt idx="21294">
                  <c:v>44.279000000000003</c:v>
                </c:pt>
                <c:pt idx="21295">
                  <c:v>44.279000000000003</c:v>
                </c:pt>
                <c:pt idx="21296">
                  <c:v>44.279000000000003</c:v>
                </c:pt>
                <c:pt idx="21297">
                  <c:v>44.279000000000003</c:v>
                </c:pt>
                <c:pt idx="21298">
                  <c:v>44.267699999999998</c:v>
                </c:pt>
                <c:pt idx="21299">
                  <c:v>44.267699999999998</c:v>
                </c:pt>
                <c:pt idx="21300">
                  <c:v>44.267699999999998</c:v>
                </c:pt>
                <c:pt idx="21301">
                  <c:v>44.267699999999998</c:v>
                </c:pt>
                <c:pt idx="21302">
                  <c:v>44.267699999999998</c:v>
                </c:pt>
                <c:pt idx="21303">
                  <c:v>44.267699999999998</c:v>
                </c:pt>
                <c:pt idx="21304">
                  <c:v>44.267699999999998</c:v>
                </c:pt>
                <c:pt idx="21305">
                  <c:v>44.267699999999998</c:v>
                </c:pt>
                <c:pt idx="21306">
                  <c:v>44.267699999999998</c:v>
                </c:pt>
                <c:pt idx="21307">
                  <c:v>44.267699999999998</c:v>
                </c:pt>
                <c:pt idx="21308">
                  <c:v>44.267699999999998</c:v>
                </c:pt>
                <c:pt idx="21309">
                  <c:v>44.267699999999998</c:v>
                </c:pt>
                <c:pt idx="21310">
                  <c:v>44.267699999999998</c:v>
                </c:pt>
                <c:pt idx="21311">
                  <c:v>44.267699999999998</c:v>
                </c:pt>
                <c:pt idx="21312">
                  <c:v>44.267699999999998</c:v>
                </c:pt>
                <c:pt idx="21313">
                  <c:v>44.267699999999998</c:v>
                </c:pt>
                <c:pt idx="21314">
                  <c:v>44.267699999999998</c:v>
                </c:pt>
                <c:pt idx="21315">
                  <c:v>44.267699999999998</c:v>
                </c:pt>
                <c:pt idx="21316">
                  <c:v>44.267699999999998</c:v>
                </c:pt>
                <c:pt idx="21317">
                  <c:v>44.267699999999998</c:v>
                </c:pt>
                <c:pt idx="21318">
                  <c:v>44.267699999999998</c:v>
                </c:pt>
                <c:pt idx="21319">
                  <c:v>44.267699999999998</c:v>
                </c:pt>
                <c:pt idx="21320">
                  <c:v>44.267699999999998</c:v>
                </c:pt>
                <c:pt idx="21321">
                  <c:v>44.267699999999998</c:v>
                </c:pt>
                <c:pt idx="21322">
                  <c:v>44.267699999999998</c:v>
                </c:pt>
                <c:pt idx="21323">
                  <c:v>44.267699999999998</c:v>
                </c:pt>
                <c:pt idx="21324">
                  <c:v>44.267699999999998</c:v>
                </c:pt>
                <c:pt idx="21325">
                  <c:v>44.267699999999998</c:v>
                </c:pt>
                <c:pt idx="21326">
                  <c:v>44.267699999999998</c:v>
                </c:pt>
                <c:pt idx="21327">
                  <c:v>44.267699999999998</c:v>
                </c:pt>
                <c:pt idx="21328">
                  <c:v>44.267699999999998</c:v>
                </c:pt>
                <c:pt idx="21329">
                  <c:v>44.267699999999998</c:v>
                </c:pt>
                <c:pt idx="21330">
                  <c:v>44.267699999999998</c:v>
                </c:pt>
                <c:pt idx="21331">
                  <c:v>44.267699999999998</c:v>
                </c:pt>
                <c:pt idx="21332">
                  <c:v>44.267699999999998</c:v>
                </c:pt>
                <c:pt idx="21333">
                  <c:v>44.267699999999998</c:v>
                </c:pt>
                <c:pt idx="21334">
                  <c:v>44.267699999999998</c:v>
                </c:pt>
                <c:pt idx="21335">
                  <c:v>44.267699999999998</c:v>
                </c:pt>
                <c:pt idx="21336">
                  <c:v>44.267699999999998</c:v>
                </c:pt>
                <c:pt idx="21337">
                  <c:v>44.267699999999998</c:v>
                </c:pt>
                <c:pt idx="21338">
                  <c:v>44.267699999999998</c:v>
                </c:pt>
                <c:pt idx="21339">
                  <c:v>44.267699999999998</c:v>
                </c:pt>
                <c:pt idx="21340">
                  <c:v>44.257599999999996</c:v>
                </c:pt>
                <c:pt idx="21341">
                  <c:v>44.257599999999996</c:v>
                </c:pt>
                <c:pt idx="21342">
                  <c:v>44.257599999999996</c:v>
                </c:pt>
                <c:pt idx="21343">
                  <c:v>44.257599999999996</c:v>
                </c:pt>
                <c:pt idx="21344">
                  <c:v>44.257599999999996</c:v>
                </c:pt>
                <c:pt idx="21345">
                  <c:v>44.257599999999996</c:v>
                </c:pt>
                <c:pt idx="21346">
                  <c:v>44.257599999999996</c:v>
                </c:pt>
                <c:pt idx="21347">
                  <c:v>44.257599999999996</c:v>
                </c:pt>
                <c:pt idx="21348">
                  <c:v>44.257599999999996</c:v>
                </c:pt>
                <c:pt idx="21349">
                  <c:v>44.257599999999996</c:v>
                </c:pt>
                <c:pt idx="21350">
                  <c:v>44.257599999999996</c:v>
                </c:pt>
                <c:pt idx="21351">
                  <c:v>44.257599999999996</c:v>
                </c:pt>
                <c:pt idx="21352">
                  <c:v>44.257599999999996</c:v>
                </c:pt>
                <c:pt idx="21353">
                  <c:v>44.257599999999996</c:v>
                </c:pt>
                <c:pt idx="21354">
                  <c:v>44.257599999999996</c:v>
                </c:pt>
                <c:pt idx="21355">
                  <c:v>44.257599999999996</c:v>
                </c:pt>
                <c:pt idx="21356">
                  <c:v>44.257599999999996</c:v>
                </c:pt>
                <c:pt idx="21357">
                  <c:v>44.257599999999996</c:v>
                </c:pt>
                <c:pt idx="21358">
                  <c:v>44.257599999999996</c:v>
                </c:pt>
                <c:pt idx="21359">
                  <c:v>44.257599999999996</c:v>
                </c:pt>
                <c:pt idx="21360">
                  <c:v>44.257599999999996</c:v>
                </c:pt>
                <c:pt idx="21361">
                  <c:v>44.257599999999996</c:v>
                </c:pt>
                <c:pt idx="21362">
                  <c:v>44.257599999999996</c:v>
                </c:pt>
                <c:pt idx="21363">
                  <c:v>44.257599999999996</c:v>
                </c:pt>
                <c:pt idx="21364">
                  <c:v>44.257599999999996</c:v>
                </c:pt>
                <c:pt idx="21365">
                  <c:v>44.257599999999996</c:v>
                </c:pt>
                <c:pt idx="21366">
                  <c:v>44.257599999999996</c:v>
                </c:pt>
                <c:pt idx="21367">
                  <c:v>44.257599999999996</c:v>
                </c:pt>
                <c:pt idx="21368">
                  <c:v>44.257599999999996</c:v>
                </c:pt>
                <c:pt idx="21369">
                  <c:v>44.257599999999996</c:v>
                </c:pt>
                <c:pt idx="21370">
                  <c:v>44.257599999999996</c:v>
                </c:pt>
                <c:pt idx="21371">
                  <c:v>44.257599999999996</c:v>
                </c:pt>
                <c:pt idx="21372">
                  <c:v>44.257599999999996</c:v>
                </c:pt>
                <c:pt idx="21373">
                  <c:v>44.257599999999996</c:v>
                </c:pt>
                <c:pt idx="21374">
                  <c:v>44.257599999999996</c:v>
                </c:pt>
                <c:pt idx="21375">
                  <c:v>44.257599999999996</c:v>
                </c:pt>
                <c:pt idx="21376">
                  <c:v>44.257599999999996</c:v>
                </c:pt>
                <c:pt idx="21377">
                  <c:v>44.257599999999996</c:v>
                </c:pt>
                <c:pt idx="21378">
                  <c:v>44.257599999999996</c:v>
                </c:pt>
                <c:pt idx="21379">
                  <c:v>44.257599999999996</c:v>
                </c:pt>
                <c:pt idx="21380">
                  <c:v>44.257599999999996</c:v>
                </c:pt>
                <c:pt idx="21381">
                  <c:v>44.257599999999996</c:v>
                </c:pt>
                <c:pt idx="21382">
                  <c:v>44.257599999999996</c:v>
                </c:pt>
                <c:pt idx="21383">
                  <c:v>44.247500000000002</c:v>
                </c:pt>
                <c:pt idx="21384">
                  <c:v>44.247500000000002</c:v>
                </c:pt>
                <c:pt idx="21385">
                  <c:v>44.247500000000002</c:v>
                </c:pt>
                <c:pt idx="21386">
                  <c:v>44.247500000000002</c:v>
                </c:pt>
                <c:pt idx="21387">
                  <c:v>44.247500000000002</c:v>
                </c:pt>
                <c:pt idx="21388">
                  <c:v>44.247500000000002</c:v>
                </c:pt>
                <c:pt idx="21389">
                  <c:v>44.247500000000002</c:v>
                </c:pt>
                <c:pt idx="21390">
                  <c:v>44.247500000000002</c:v>
                </c:pt>
                <c:pt idx="21391">
                  <c:v>44.247500000000002</c:v>
                </c:pt>
                <c:pt idx="21392">
                  <c:v>44.247500000000002</c:v>
                </c:pt>
                <c:pt idx="21393">
                  <c:v>44.247500000000002</c:v>
                </c:pt>
                <c:pt idx="21394">
                  <c:v>44.247500000000002</c:v>
                </c:pt>
                <c:pt idx="21395">
                  <c:v>44.247500000000002</c:v>
                </c:pt>
                <c:pt idx="21396">
                  <c:v>44.247500000000002</c:v>
                </c:pt>
                <c:pt idx="21397">
                  <c:v>44.247500000000002</c:v>
                </c:pt>
                <c:pt idx="21398">
                  <c:v>44.247500000000002</c:v>
                </c:pt>
                <c:pt idx="21399">
                  <c:v>44.247500000000002</c:v>
                </c:pt>
                <c:pt idx="21400">
                  <c:v>44.247500000000002</c:v>
                </c:pt>
                <c:pt idx="21401">
                  <c:v>44.247500000000002</c:v>
                </c:pt>
                <c:pt idx="21402">
                  <c:v>44.247500000000002</c:v>
                </c:pt>
                <c:pt idx="21403">
                  <c:v>44.247500000000002</c:v>
                </c:pt>
                <c:pt idx="21404">
                  <c:v>44.247500000000002</c:v>
                </c:pt>
                <c:pt idx="21405">
                  <c:v>44.247500000000002</c:v>
                </c:pt>
                <c:pt idx="21406">
                  <c:v>44.247500000000002</c:v>
                </c:pt>
                <c:pt idx="21407">
                  <c:v>44.247500000000002</c:v>
                </c:pt>
                <c:pt idx="21408">
                  <c:v>44.247500000000002</c:v>
                </c:pt>
                <c:pt idx="21409">
                  <c:v>44.247500000000002</c:v>
                </c:pt>
                <c:pt idx="21410">
                  <c:v>44.247500000000002</c:v>
                </c:pt>
                <c:pt idx="21411">
                  <c:v>44.247500000000002</c:v>
                </c:pt>
                <c:pt idx="21412">
                  <c:v>44.247500000000002</c:v>
                </c:pt>
                <c:pt idx="21413">
                  <c:v>44.247500000000002</c:v>
                </c:pt>
                <c:pt idx="21414">
                  <c:v>44.247500000000002</c:v>
                </c:pt>
                <c:pt idx="21415">
                  <c:v>44.247500000000002</c:v>
                </c:pt>
                <c:pt idx="21416">
                  <c:v>44.247500000000002</c:v>
                </c:pt>
                <c:pt idx="21417">
                  <c:v>44.247500000000002</c:v>
                </c:pt>
                <c:pt idx="21418">
                  <c:v>44.247500000000002</c:v>
                </c:pt>
                <c:pt idx="21419">
                  <c:v>44.247500000000002</c:v>
                </c:pt>
                <c:pt idx="21420">
                  <c:v>44.247500000000002</c:v>
                </c:pt>
                <c:pt idx="21421">
                  <c:v>44.247500000000002</c:v>
                </c:pt>
                <c:pt idx="21422">
                  <c:v>44.247500000000002</c:v>
                </c:pt>
                <c:pt idx="21423">
                  <c:v>44.247500000000002</c:v>
                </c:pt>
                <c:pt idx="21424">
                  <c:v>44.247500000000002</c:v>
                </c:pt>
                <c:pt idx="21425">
                  <c:v>44.247500000000002</c:v>
                </c:pt>
                <c:pt idx="21426">
                  <c:v>44.247500000000002</c:v>
                </c:pt>
                <c:pt idx="21427">
                  <c:v>44.247500000000002</c:v>
                </c:pt>
                <c:pt idx="21428">
                  <c:v>44.247500000000002</c:v>
                </c:pt>
                <c:pt idx="21429">
                  <c:v>44.247500000000002</c:v>
                </c:pt>
                <c:pt idx="21430">
                  <c:v>44.247500000000002</c:v>
                </c:pt>
                <c:pt idx="21431">
                  <c:v>44.247500000000002</c:v>
                </c:pt>
                <c:pt idx="21432">
                  <c:v>44.247500000000002</c:v>
                </c:pt>
                <c:pt idx="21433">
                  <c:v>44.247500000000002</c:v>
                </c:pt>
                <c:pt idx="21434">
                  <c:v>44.247500000000002</c:v>
                </c:pt>
                <c:pt idx="21435">
                  <c:v>44.236600000000003</c:v>
                </c:pt>
                <c:pt idx="21436">
                  <c:v>44.236600000000003</c:v>
                </c:pt>
                <c:pt idx="21437">
                  <c:v>44.236600000000003</c:v>
                </c:pt>
                <c:pt idx="21438">
                  <c:v>44.236600000000003</c:v>
                </c:pt>
                <c:pt idx="21439">
                  <c:v>44.236600000000003</c:v>
                </c:pt>
                <c:pt idx="21440">
                  <c:v>44.236600000000003</c:v>
                </c:pt>
                <c:pt idx="21441">
                  <c:v>44.236600000000003</c:v>
                </c:pt>
                <c:pt idx="21442">
                  <c:v>44.236600000000003</c:v>
                </c:pt>
                <c:pt idx="21443">
                  <c:v>44.236600000000003</c:v>
                </c:pt>
                <c:pt idx="21444">
                  <c:v>44.236600000000003</c:v>
                </c:pt>
                <c:pt idx="21445">
                  <c:v>44.236600000000003</c:v>
                </c:pt>
                <c:pt idx="21446">
                  <c:v>44.236600000000003</c:v>
                </c:pt>
                <c:pt idx="21447">
                  <c:v>44.236600000000003</c:v>
                </c:pt>
                <c:pt idx="21448">
                  <c:v>44.236600000000003</c:v>
                </c:pt>
                <c:pt idx="21449">
                  <c:v>44.236600000000003</c:v>
                </c:pt>
                <c:pt idx="21450">
                  <c:v>44.236600000000003</c:v>
                </c:pt>
                <c:pt idx="21451">
                  <c:v>44.236600000000003</c:v>
                </c:pt>
                <c:pt idx="21452">
                  <c:v>44.236600000000003</c:v>
                </c:pt>
                <c:pt idx="21453">
                  <c:v>44.236600000000003</c:v>
                </c:pt>
                <c:pt idx="21454">
                  <c:v>44.236600000000003</c:v>
                </c:pt>
                <c:pt idx="21455">
                  <c:v>44.236600000000003</c:v>
                </c:pt>
                <c:pt idx="21456">
                  <c:v>44.236600000000003</c:v>
                </c:pt>
                <c:pt idx="21457">
                  <c:v>44.236600000000003</c:v>
                </c:pt>
                <c:pt idx="21458">
                  <c:v>44.236600000000003</c:v>
                </c:pt>
                <c:pt idx="21459">
                  <c:v>44.236600000000003</c:v>
                </c:pt>
                <c:pt idx="21460">
                  <c:v>44.236600000000003</c:v>
                </c:pt>
                <c:pt idx="21461">
                  <c:v>44.236600000000003</c:v>
                </c:pt>
                <c:pt idx="21462">
                  <c:v>44.236600000000003</c:v>
                </c:pt>
                <c:pt idx="21463">
                  <c:v>44.236600000000003</c:v>
                </c:pt>
                <c:pt idx="21464">
                  <c:v>44.236600000000003</c:v>
                </c:pt>
                <c:pt idx="21465">
                  <c:v>44.236600000000003</c:v>
                </c:pt>
                <c:pt idx="21466">
                  <c:v>44.236600000000003</c:v>
                </c:pt>
                <c:pt idx="21467">
                  <c:v>44.236600000000003</c:v>
                </c:pt>
                <c:pt idx="21468">
                  <c:v>44.236600000000003</c:v>
                </c:pt>
                <c:pt idx="21469">
                  <c:v>44.236600000000003</c:v>
                </c:pt>
                <c:pt idx="21470">
                  <c:v>44.236600000000003</c:v>
                </c:pt>
                <c:pt idx="21471">
                  <c:v>44.236600000000003</c:v>
                </c:pt>
                <c:pt idx="21472">
                  <c:v>44.236600000000003</c:v>
                </c:pt>
                <c:pt idx="21473">
                  <c:v>44.236600000000003</c:v>
                </c:pt>
                <c:pt idx="21474">
                  <c:v>44.236600000000003</c:v>
                </c:pt>
                <c:pt idx="21475">
                  <c:v>44.236600000000003</c:v>
                </c:pt>
                <c:pt idx="21476">
                  <c:v>44.236600000000003</c:v>
                </c:pt>
                <c:pt idx="21477">
                  <c:v>44.236600000000003</c:v>
                </c:pt>
                <c:pt idx="21478">
                  <c:v>44.236600000000003</c:v>
                </c:pt>
                <c:pt idx="21479">
                  <c:v>44.236600000000003</c:v>
                </c:pt>
                <c:pt idx="21480">
                  <c:v>44.236600000000003</c:v>
                </c:pt>
                <c:pt idx="21481">
                  <c:v>44.236600000000003</c:v>
                </c:pt>
                <c:pt idx="21482">
                  <c:v>44.236600000000003</c:v>
                </c:pt>
                <c:pt idx="21483">
                  <c:v>44.236600000000003</c:v>
                </c:pt>
                <c:pt idx="21484">
                  <c:v>44.236600000000003</c:v>
                </c:pt>
                <c:pt idx="21485">
                  <c:v>44.236600000000003</c:v>
                </c:pt>
                <c:pt idx="21486">
                  <c:v>44.236600000000003</c:v>
                </c:pt>
                <c:pt idx="21487">
                  <c:v>44.226000000000013</c:v>
                </c:pt>
                <c:pt idx="21488">
                  <c:v>44.226000000000013</c:v>
                </c:pt>
                <c:pt idx="21489">
                  <c:v>44.226000000000013</c:v>
                </c:pt>
                <c:pt idx="21490">
                  <c:v>44.226000000000013</c:v>
                </c:pt>
                <c:pt idx="21491">
                  <c:v>44.226000000000013</c:v>
                </c:pt>
                <c:pt idx="21492">
                  <c:v>44.226000000000013</c:v>
                </c:pt>
                <c:pt idx="21493">
                  <c:v>44.226000000000013</c:v>
                </c:pt>
                <c:pt idx="21494">
                  <c:v>44.226000000000013</c:v>
                </c:pt>
                <c:pt idx="21495">
                  <c:v>44.226000000000013</c:v>
                </c:pt>
                <c:pt idx="21496">
                  <c:v>44.226000000000013</c:v>
                </c:pt>
                <c:pt idx="21497">
                  <c:v>44.226000000000013</c:v>
                </c:pt>
                <c:pt idx="21498">
                  <c:v>44.226000000000013</c:v>
                </c:pt>
                <c:pt idx="21499">
                  <c:v>44.226000000000013</c:v>
                </c:pt>
                <c:pt idx="21500">
                  <c:v>44.226000000000013</c:v>
                </c:pt>
                <c:pt idx="21501">
                  <c:v>44.226000000000013</c:v>
                </c:pt>
                <c:pt idx="21502">
                  <c:v>44.226000000000013</c:v>
                </c:pt>
                <c:pt idx="21503">
                  <c:v>44.226000000000013</c:v>
                </c:pt>
                <c:pt idx="21504">
                  <c:v>44.226000000000013</c:v>
                </c:pt>
                <c:pt idx="21505">
                  <c:v>44.226000000000013</c:v>
                </c:pt>
                <c:pt idx="21506">
                  <c:v>44.226000000000013</c:v>
                </c:pt>
                <c:pt idx="21507">
                  <c:v>44.226000000000013</c:v>
                </c:pt>
                <c:pt idx="21508">
                  <c:v>44.226000000000013</c:v>
                </c:pt>
                <c:pt idx="21509">
                  <c:v>44.226000000000013</c:v>
                </c:pt>
                <c:pt idx="21510">
                  <c:v>44.226000000000013</c:v>
                </c:pt>
                <c:pt idx="21511">
                  <c:v>44.226000000000013</c:v>
                </c:pt>
                <c:pt idx="21512">
                  <c:v>44.226000000000013</c:v>
                </c:pt>
                <c:pt idx="21513">
                  <c:v>44.226000000000013</c:v>
                </c:pt>
                <c:pt idx="21514">
                  <c:v>44.226000000000013</c:v>
                </c:pt>
                <c:pt idx="21515">
                  <c:v>44.226000000000013</c:v>
                </c:pt>
                <c:pt idx="21516">
                  <c:v>44.226000000000013</c:v>
                </c:pt>
                <c:pt idx="21517">
                  <c:v>44.226000000000013</c:v>
                </c:pt>
                <c:pt idx="21518">
                  <c:v>44.226000000000013</c:v>
                </c:pt>
                <c:pt idx="21519">
                  <c:v>44.226000000000013</c:v>
                </c:pt>
                <c:pt idx="21520">
                  <c:v>44.226000000000013</c:v>
                </c:pt>
                <c:pt idx="21521">
                  <c:v>44.226000000000013</c:v>
                </c:pt>
                <c:pt idx="21522">
                  <c:v>44.226000000000013</c:v>
                </c:pt>
                <c:pt idx="21523">
                  <c:v>44.226000000000013</c:v>
                </c:pt>
                <c:pt idx="21524">
                  <c:v>44.226000000000013</c:v>
                </c:pt>
                <c:pt idx="21525">
                  <c:v>44.215600000000002</c:v>
                </c:pt>
                <c:pt idx="21526">
                  <c:v>44.215600000000002</c:v>
                </c:pt>
                <c:pt idx="21527">
                  <c:v>44.215600000000002</c:v>
                </c:pt>
                <c:pt idx="21528">
                  <c:v>44.215600000000002</c:v>
                </c:pt>
                <c:pt idx="21529">
                  <c:v>44.215600000000002</c:v>
                </c:pt>
                <c:pt idx="21530">
                  <c:v>44.215600000000002</c:v>
                </c:pt>
                <c:pt idx="21531">
                  <c:v>44.215600000000002</c:v>
                </c:pt>
                <c:pt idx="21532">
                  <c:v>44.215600000000002</c:v>
                </c:pt>
                <c:pt idx="21533">
                  <c:v>44.215600000000002</c:v>
                </c:pt>
                <c:pt idx="21534">
                  <c:v>44.215600000000002</c:v>
                </c:pt>
                <c:pt idx="21535">
                  <c:v>44.215600000000002</c:v>
                </c:pt>
                <c:pt idx="21536">
                  <c:v>44.215600000000002</c:v>
                </c:pt>
                <c:pt idx="21537">
                  <c:v>44.215600000000002</c:v>
                </c:pt>
                <c:pt idx="21538">
                  <c:v>44.215600000000002</c:v>
                </c:pt>
                <c:pt idx="21539">
                  <c:v>44.215600000000002</c:v>
                </c:pt>
                <c:pt idx="21540">
                  <c:v>44.215600000000002</c:v>
                </c:pt>
                <c:pt idx="21541">
                  <c:v>44.215600000000002</c:v>
                </c:pt>
                <c:pt idx="21542">
                  <c:v>44.215600000000002</c:v>
                </c:pt>
                <c:pt idx="21543">
                  <c:v>44.215600000000002</c:v>
                </c:pt>
                <c:pt idx="21544">
                  <c:v>44.215600000000002</c:v>
                </c:pt>
                <c:pt idx="21545">
                  <c:v>44.215600000000002</c:v>
                </c:pt>
                <c:pt idx="21546">
                  <c:v>44.215600000000002</c:v>
                </c:pt>
                <c:pt idx="21547">
                  <c:v>44.215600000000002</c:v>
                </c:pt>
                <c:pt idx="21548">
                  <c:v>44.215600000000002</c:v>
                </c:pt>
                <c:pt idx="21549">
                  <c:v>44.215600000000002</c:v>
                </c:pt>
                <c:pt idx="21550">
                  <c:v>44.215600000000002</c:v>
                </c:pt>
                <c:pt idx="21551">
                  <c:v>44.215600000000002</c:v>
                </c:pt>
                <c:pt idx="21552">
                  <c:v>44.215600000000002</c:v>
                </c:pt>
                <c:pt idx="21553">
                  <c:v>44.215600000000002</c:v>
                </c:pt>
                <c:pt idx="21554">
                  <c:v>44.215600000000002</c:v>
                </c:pt>
                <c:pt idx="21555">
                  <c:v>44.215600000000002</c:v>
                </c:pt>
                <c:pt idx="21556">
                  <c:v>44.215600000000002</c:v>
                </c:pt>
                <c:pt idx="21557">
                  <c:v>44.215600000000002</c:v>
                </c:pt>
                <c:pt idx="21558">
                  <c:v>44.215600000000002</c:v>
                </c:pt>
                <c:pt idx="21559">
                  <c:v>44.215600000000002</c:v>
                </c:pt>
                <c:pt idx="21560">
                  <c:v>44.215600000000002</c:v>
                </c:pt>
                <c:pt idx="21561">
                  <c:v>44.215600000000002</c:v>
                </c:pt>
                <c:pt idx="21562">
                  <c:v>44.215600000000002</c:v>
                </c:pt>
                <c:pt idx="21563">
                  <c:v>44.215600000000002</c:v>
                </c:pt>
                <c:pt idx="21564">
                  <c:v>44.215600000000002</c:v>
                </c:pt>
                <c:pt idx="21565">
                  <c:v>44.215600000000002</c:v>
                </c:pt>
                <c:pt idx="21566">
                  <c:v>44.215600000000002</c:v>
                </c:pt>
                <c:pt idx="21567">
                  <c:v>44.215600000000002</c:v>
                </c:pt>
                <c:pt idx="21568">
                  <c:v>44.215600000000002</c:v>
                </c:pt>
                <c:pt idx="21569">
                  <c:v>44.215600000000002</c:v>
                </c:pt>
                <c:pt idx="21570">
                  <c:v>44.215600000000002</c:v>
                </c:pt>
                <c:pt idx="21571">
                  <c:v>44.215600000000002</c:v>
                </c:pt>
                <c:pt idx="21572">
                  <c:v>44.215600000000002</c:v>
                </c:pt>
                <c:pt idx="21573">
                  <c:v>44.215600000000002</c:v>
                </c:pt>
                <c:pt idx="21574">
                  <c:v>44.215600000000002</c:v>
                </c:pt>
                <c:pt idx="21575">
                  <c:v>44.215600000000002</c:v>
                </c:pt>
                <c:pt idx="21576">
                  <c:v>44.215600000000002</c:v>
                </c:pt>
                <c:pt idx="21577">
                  <c:v>44.205100000000002</c:v>
                </c:pt>
                <c:pt idx="21578">
                  <c:v>44.205100000000002</c:v>
                </c:pt>
                <c:pt idx="21579">
                  <c:v>44.205100000000002</c:v>
                </c:pt>
                <c:pt idx="21580">
                  <c:v>44.205100000000002</c:v>
                </c:pt>
                <c:pt idx="21581">
                  <c:v>44.205100000000002</c:v>
                </c:pt>
                <c:pt idx="21582">
                  <c:v>44.205100000000002</c:v>
                </c:pt>
                <c:pt idx="21583">
                  <c:v>44.205100000000002</c:v>
                </c:pt>
                <c:pt idx="21584">
                  <c:v>44.205100000000002</c:v>
                </c:pt>
                <c:pt idx="21585">
                  <c:v>44.205100000000002</c:v>
                </c:pt>
                <c:pt idx="21586">
                  <c:v>44.205100000000002</c:v>
                </c:pt>
                <c:pt idx="21587">
                  <c:v>44.205100000000002</c:v>
                </c:pt>
                <c:pt idx="21588">
                  <c:v>44.205100000000002</c:v>
                </c:pt>
                <c:pt idx="21589">
                  <c:v>44.205100000000002</c:v>
                </c:pt>
                <c:pt idx="21590">
                  <c:v>44.205100000000002</c:v>
                </c:pt>
                <c:pt idx="21591">
                  <c:v>44.205100000000002</c:v>
                </c:pt>
                <c:pt idx="21592">
                  <c:v>44.205100000000002</c:v>
                </c:pt>
                <c:pt idx="21593">
                  <c:v>44.205100000000002</c:v>
                </c:pt>
                <c:pt idx="21594">
                  <c:v>44.205100000000002</c:v>
                </c:pt>
                <c:pt idx="21595">
                  <c:v>44.205100000000002</c:v>
                </c:pt>
                <c:pt idx="21596">
                  <c:v>44.205100000000002</c:v>
                </c:pt>
                <c:pt idx="21597">
                  <c:v>44.205100000000002</c:v>
                </c:pt>
                <c:pt idx="21598">
                  <c:v>44.205100000000002</c:v>
                </c:pt>
                <c:pt idx="21599">
                  <c:v>44.205100000000002</c:v>
                </c:pt>
                <c:pt idx="21600">
                  <c:v>44.205100000000002</c:v>
                </c:pt>
                <c:pt idx="21601">
                  <c:v>44.205100000000002</c:v>
                </c:pt>
                <c:pt idx="21602">
                  <c:v>44.205100000000002</c:v>
                </c:pt>
                <c:pt idx="21603">
                  <c:v>44.205100000000002</c:v>
                </c:pt>
                <c:pt idx="21604">
                  <c:v>44.205100000000002</c:v>
                </c:pt>
                <c:pt idx="21605">
                  <c:v>44.205100000000002</c:v>
                </c:pt>
                <c:pt idx="21606">
                  <c:v>44.205100000000002</c:v>
                </c:pt>
                <c:pt idx="21607">
                  <c:v>44.205100000000002</c:v>
                </c:pt>
                <c:pt idx="21608">
                  <c:v>44.205100000000002</c:v>
                </c:pt>
                <c:pt idx="21609">
                  <c:v>44.205100000000002</c:v>
                </c:pt>
                <c:pt idx="21610">
                  <c:v>44.195</c:v>
                </c:pt>
                <c:pt idx="21611">
                  <c:v>44.195</c:v>
                </c:pt>
                <c:pt idx="21612">
                  <c:v>44.195</c:v>
                </c:pt>
                <c:pt idx="21613">
                  <c:v>44.195</c:v>
                </c:pt>
                <c:pt idx="21614">
                  <c:v>44.195</c:v>
                </c:pt>
                <c:pt idx="21615">
                  <c:v>44.195</c:v>
                </c:pt>
                <c:pt idx="21616">
                  <c:v>44.195</c:v>
                </c:pt>
                <c:pt idx="21617">
                  <c:v>44.195</c:v>
                </c:pt>
                <c:pt idx="21618">
                  <c:v>44.195</c:v>
                </c:pt>
                <c:pt idx="21619">
                  <c:v>44.195</c:v>
                </c:pt>
                <c:pt idx="21620">
                  <c:v>44.195</c:v>
                </c:pt>
                <c:pt idx="21621">
                  <c:v>44.195</c:v>
                </c:pt>
                <c:pt idx="21622">
                  <c:v>44.195</c:v>
                </c:pt>
                <c:pt idx="21623">
                  <c:v>44.195</c:v>
                </c:pt>
                <c:pt idx="21624">
                  <c:v>44.195</c:v>
                </c:pt>
                <c:pt idx="21625">
                  <c:v>44.195</c:v>
                </c:pt>
                <c:pt idx="21626">
                  <c:v>44.195</c:v>
                </c:pt>
                <c:pt idx="21627">
                  <c:v>44.195</c:v>
                </c:pt>
                <c:pt idx="21628">
                  <c:v>44.195</c:v>
                </c:pt>
                <c:pt idx="21629">
                  <c:v>44.195</c:v>
                </c:pt>
                <c:pt idx="21630">
                  <c:v>44.195</c:v>
                </c:pt>
                <c:pt idx="21631">
                  <c:v>44.195</c:v>
                </c:pt>
                <c:pt idx="21632">
                  <c:v>44.195</c:v>
                </c:pt>
                <c:pt idx="21633">
                  <c:v>44.195</c:v>
                </c:pt>
                <c:pt idx="21634">
                  <c:v>44.195</c:v>
                </c:pt>
                <c:pt idx="21635">
                  <c:v>44.195</c:v>
                </c:pt>
                <c:pt idx="21636">
                  <c:v>44.195</c:v>
                </c:pt>
                <c:pt idx="21637">
                  <c:v>44.195</c:v>
                </c:pt>
                <c:pt idx="21638">
                  <c:v>44.195</c:v>
                </c:pt>
                <c:pt idx="21639">
                  <c:v>44.195</c:v>
                </c:pt>
                <c:pt idx="21640">
                  <c:v>44.195</c:v>
                </c:pt>
                <c:pt idx="21641">
                  <c:v>44.195</c:v>
                </c:pt>
                <c:pt idx="21642">
                  <c:v>44.195</c:v>
                </c:pt>
                <c:pt idx="21643">
                  <c:v>44.195</c:v>
                </c:pt>
                <c:pt idx="21644">
                  <c:v>44.195</c:v>
                </c:pt>
                <c:pt idx="21645">
                  <c:v>44.195</c:v>
                </c:pt>
                <c:pt idx="21646">
                  <c:v>44.195</c:v>
                </c:pt>
                <c:pt idx="21647">
                  <c:v>44.195</c:v>
                </c:pt>
                <c:pt idx="21648">
                  <c:v>44.195</c:v>
                </c:pt>
                <c:pt idx="21649">
                  <c:v>44.195</c:v>
                </c:pt>
                <c:pt idx="21650">
                  <c:v>44.195</c:v>
                </c:pt>
                <c:pt idx="21651">
                  <c:v>44.195</c:v>
                </c:pt>
                <c:pt idx="21652">
                  <c:v>44.195</c:v>
                </c:pt>
                <c:pt idx="21653">
                  <c:v>44.1843</c:v>
                </c:pt>
                <c:pt idx="21654">
                  <c:v>44.1843</c:v>
                </c:pt>
                <c:pt idx="21655">
                  <c:v>44.1843</c:v>
                </c:pt>
                <c:pt idx="21656">
                  <c:v>44.1843</c:v>
                </c:pt>
                <c:pt idx="21657">
                  <c:v>44.1843</c:v>
                </c:pt>
                <c:pt idx="21658">
                  <c:v>44.1843</c:v>
                </c:pt>
                <c:pt idx="21659">
                  <c:v>44.1843</c:v>
                </c:pt>
                <c:pt idx="21660">
                  <c:v>44.1843</c:v>
                </c:pt>
                <c:pt idx="21661">
                  <c:v>44.1843</c:v>
                </c:pt>
                <c:pt idx="21662">
                  <c:v>44.1843</c:v>
                </c:pt>
                <c:pt idx="21663">
                  <c:v>44.1843</c:v>
                </c:pt>
                <c:pt idx="21664">
                  <c:v>44.1843</c:v>
                </c:pt>
                <c:pt idx="21665">
                  <c:v>44.1843</c:v>
                </c:pt>
                <c:pt idx="21666">
                  <c:v>44.1843</c:v>
                </c:pt>
                <c:pt idx="21667">
                  <c:v>44.1843</c:v>
                </c:pt>
                <c:pt idx="21668">
                  <c:v>44.1843</c:v>
                </c:pt>
                <c:pt idx="21669">
                  <c:v>44.1843</c:v>
                </c:pt>
                <c:pt idx="21670">
                  <c:v>44.1843</c:v>
                </c:pt>
                <c:pt idx="21671">
                  <c:v>44.1843</c:v>
                </c:pt>
                <c:pt idx="21672">
                  <c:v>44.1843</c:v>
                </c:pt>
                <c:pt idx="21673">
                  <c:v>44.1843</c:v>
                </c:pt>
                <c:pt idx="21674">
                  <c:v>44.1843</c:v>
                </c:pt>
                <c:pt idx="21675">
                  <c:v>44.1843</c:v>
                </c:pt>
                <c:pt idx="21676">
                  <c:v>44.1843</c:v>
                </c:pt>
                <c:pt idx="21677">
                  <c:v>44.1843</c:v>
                </c:pt>
                <c:pt idx="21678">
                  <c:v>44.1843</c:v>
                </c:pt>
                <c:pt idx="21679">
                  <c:v>44.1843</c:v>
                </c:pt>
                <c:pt idx="21680">
                  <c:v>44.1843</c:v>
                </c:pt>
                <c:pt idx="21681">
                  <c:v>44.1843</c:v>
                </c:pt>
                <c:pt idx="21682">
                  <c:v>44.1843</c:v>
                </c:pt>
                <c:pt idx="21683">
                  <c:v>44.1843</c:v>
                </c:pt>
                <c:pt idx="21684">
                  <c:v>44.1843</c:v>
                </c:pt>
                <c:pt idx="21685">
                  <c:v>44.1843</c:v>
                </c:pt>
                <c:pt idx="21686">
                  <c:v>44.1843</c:v>
                </c:pt>
                <c:pt idx="21687">
                  <c:v>44.1843</c:v>
                </c:pt>
                <c:pt idx="21688">
                  <c:v>44.1843</c:v>
                </c:pt>
                <c:pt idx="21689">
                  <c:v>44.1843</c:v>
                </c:pt>
                <c:pt idx="21690">
                  <c:v>44.1843</c:v>
                </c:pt>
                <c:pt idx="21691">
                  <c:v>44.1843</c:v>
                </c:pt>
                <c:pt idx="21692">
                  <c:v>44.1843</c:v>
                </c:pt>
                <c:pt idx="21693">
                  <c:v>44.1843</c:v>
                </c:pt>
                <c:pt idx="21694">
                  <c:v>44.1843</c:v>
                </c:pt>
                <c:pt idx="21695">
                  <c:v>44.1843</c:v>
                </c:pt>
                <c:pt idx="21696">
                  <c:v>44.1843</c:v>
                </c:pt>
                <c:pt idx="21697">
                  <c:v>44.1843</c:v>
                </c:pt>
                <c:pt idx="21698">
                  <c:v>44.1843</c:v>
                </c:pt>
                <c:pt idx="21699">
                  <c:v>44.1843</c:v>
                </c:pt>
                <c:pt idx="21700">
                  <c:v>44.173900000000003</c:v>
                </c:pt>
                <c:pt idx="21701">
                  <c:v>44.173900000000003</c:v>
                </c:pt>
                <c:pt idx="21702">
                  <c:v>44.173900000000003</c:v>
                </c:pt>
                <c:pt idx="21703">
                  <c:v>44.173900000000003</c:v>
                </c:pt>
                <c:pt idx="21704">
                  <c:v>44.173900000000003</c:v>
                </c:pt>
                <c:pt idx="21705">
                  <c:v>44.173900000000003</c:v>
                </c:pt>
                <c:pt idx="21706">
                  <c:v>44.173900000000003</c:v>
                </c:pt>
                <c:pt idx="21707">
                  <c:v>44.173900000000003</c:v>
                </c:pt>
                <c:pt idx="21708">
                  <c:v>44.173900000000003</c:v>
                </c:pt>
                <c:pt idx="21709">
                  <c:v>44.173900000000003</c:v>
                </c:pt>
                <c:pt idx="21710">
                  <c:v>44.173900000000003</c:v>
                </c:pt>
                <c:pt idx="21711">
                  <c:v>44.173900000000003</c:v>
                </c:pt>
                <c:pt idx="21712">
                  <c:v>44.173900000000003</c:v>
                </c:pt>
                <c:pt idx="21713">
                  <c:v>44.173900000000003</c:v>
                </c:pt>
                <c:pt idx="21714">
                  <c:v>44.173900000000003</c:v>
                </c:pt>
                <c:pt idx="21715">
                  <c:v>44.173900000000003</c:v>
                </c:pt>
                <c:pt idx="21716">
                  <c:v>44.173900000000003</c:v>
                </c:pt>
                <c:pt idx="21717">
                  <c:v>44.173900000000003</c:v>
                </c:pt>
                <c:pt idx="21718">
                  <c:v>44.173900000000003</c:v>
                </c:pt>
                <c:pt idx="21719">
                  <c:v>44.173900000000003</c:v>
                </c:pt>
                <c:pt idx="21720">
                  <c:v>44.173900000000003</c:v>
                </c:pt>
                <c:pt idx="21721">
                  <c:v>44.173900000000003</c:v>
                </c:pt>
                <c:pt idx="21722">
                  <c:v>44.173900000000003</c:v>
                </c:pt>
                <c:pt idx="21723">
                  <c:v>44.173900000000003</c:v>
                </c:pt>
                <c:pt idx="21724">
                  <c:v>44.173900000000003</c:v>
                </c:pt>
                <c:pt idx="21725">
                  <c:v>44.173900000000003</c:v>
                </c:pt>
                <c:pt idx="21726">
                  <c:v>44.173900000000003</c:v>
                </c:pt>
                <c:pt idx="21727">
                  <c:v>44.173900000000003</c:v>
                </c:pt>
                <c:pt idx="21728">
                  <c:v>44.173900000000003</c:v>
                </c:pt>
                <c:pt idx="21729">
                  <c:v>44.173900000000003</c:v>
                </c:pt>
                <c:pt idx="21730">
                  <c:v>44.173900000000003</c:v>
                </c:pt>
                <c:pt idx="21731">
                  <c:v>44.173900000000003</c:v>
                </c:pt>
                <c:pt idx="21732">
                  <c:v>44.173900000000003</c:v>
                </c:pt>
                <c:pt idx="21733">
                  <c:v>44.173900000000003</c:v>
                </c:pt>
                <c:pt idx="21734">
                  <c:v>44.173900000000003</c:v>
                </c:pt>
                <c:pt idx="21735">
                  <c:v>44.173900000000003</c:v>
                </c:pt>
                <c:pt idx="21736">
                  <c:v>44.173900000000003</c:v>
                </c:pt>
                <c:pt idx="21737">
                  <c:v>44.173900000000003</c:v>
                </c:pt>
                <c:pt idx="21738">
                  <c:v>44.173900000000003</c:v>
                </c:pt>
                <c:pt idx="21739">
                  <c:v>44.173900000000003</c:v>
                </c:pt>
                <c:pt idx="21740">
                  <c:v>44.173900000000003</c:v>
                </c:pt>
                <c:pt idx="21741">
                  <c:v>44.173900000000003</c:v>
                </c:pt>
                <c:pt idx="21742">
                  <c:v>44.173900000000003</c:v>
                </c:pt>
                <c:pt idx="21743">
                  <c:v>44.173900000000003</c:v>
                </c:pt>
                <c:pt idx="21744">
                  <c:v>44.173900000000003</c:v>
                </c:pt>
                <c:pt idx="21745">
                  <c:v>44.173900000000003</c:v>
                </c:pt>
                <c:pt idx="21746">
                  <c:v>44.173900000000003</c:v>
                </c:pt>
                <c:pt idx="21747">
                  <c:v>44.163400000000003</c:v>
                </c:pt>
                <c:pt idx="21748">
                  <c:v>44.163400000000003</c:v>
                </c:pt>
                <c:pt idx="21749">
                  <c:v>44.163400000000003</c:v>
                </c:pt>
                <c:pt idx="21750">
                  <c:v>44.163400000000003</c:v>
                </c:pt>
                <c:pt idx="21751">
                  <c:v>44.163400000000003</c:v>
                </c:pt>
                <c:pt idx="21752">
                  <c:v>44.163400000000003</c:v>
                </c:pt>
                <c:pt idx="21753">
                  <c:v>44.163400000000003</c:v>
                </c:pt>
                <c:pt idx="21754">
                  <c:v>44.163400000000003</c:v>
                </c:pt>
                <c:pt idx="21755">
                  <c:v>44.163400000000003</c:v>
                </c:pt>
                <c:pt idx="21756">
                  <c:v>44.163400000000003</c:v>
                </c:pt>
                <c:pt idx="21757">
                  <c:v>44.163400000000003</c:v>
                </c:pt>
                <c:pt idx="21758">
                  <c:v>44.163400000000003</c:v>
                </c:pt>
                <c:pt idx="21759">
                  <c:v>44.163400000000003</c:v>
                </c:pt>
                <c:pt idx="21760">
                  <c:v>44.163400000000003</c:v>
                </c:pt>
                <c:pt idx="21761">
                  <c:v>44.163400000000003</c:v>
                </c:pt>
                <c:pt idx="21762">
                  <c:v>44.163400000000003</c:v>
                </c:pt>
                <c:pt idx="21763">
                  <c:v>44.163400000000003</c:v>
                </c:pt>
                <c:pt idx="21764">
                  <c:v>44.163400000000003</c:v>
                </c:pt>
                <c:pt idx="21765">
                  <c:v>44.163400000000003</c:v>
                </c:pt>
                <c:pt idx="21766">
                  <c:v>44.163400000000003</c:v>
                </c:pt>
                <c:pt idx="21767">
                  <c:v>44.163400000000003</c:v>
                </c:pt>
                <c:pt idx="21768">
                  <c:v>44.163400000000003</c:v>
                </c:pt>
                <c:pt idx="21769">
                  <c:v>44.163400000000003</c:v>
                </c:pt>
                <c:pt idx="21770">
                  <c:v>44.163400000000003</c:v>
                </c:pt>
                <c:pt idx="21771">
                  <c:v>44.163400000000003</c:v>
                </c:pt>
                <c:pt idx="21772">
                  <c:v>44.163400000000003</c:v>
                </c:pt>
                <c:pt idx="21773">
                  <c:v>44.163400000000003</c:v>
                </c:pt>
                <c:pt idx="21774">
                  <c:v>44.163400000000003</c:v>
                </c:pt>
                <c:pt idx="21775">
                  <c:v>44.163400000000003</c:v>
                </c:pt>
                <c:pt idx="21776">
                  <c:v>44.163400000000003</c:v>
                </c:pt>
                <c:pt idx="21777">
                  <c:v>44.163400000000003</c:v>
                </c:pt>
                <c:pt idx="21778">
                  <c:v>44.163400000000003</c:v>
                </c:pt>
                <c:pt idx="21779">
                  <c:v>44.163400000000003</c:v>
                </c:pt>
                <c:pt idx="21780">
                  <c:v>44.163400000000003</c:v>
                </c:pt>
                <c:pt idx="21781">
                  <c:v>44.163400000000003</c:v>
                </c:pt>
                <c:pt idx="21782">
                  <c:v>44.163400000000003</c:v>
                </c:pt>
                <c:pt idx="21783">
                  <c:v>44.163400000000003</c:v>
                </c:pt>
                <c:pt idx="21784">
                  <c:v>44.163400000000003</c:v>
                </c:pt>
                <c:pt idx="21785">
                  <c:v>44.163400000000003</c:v>
                </c:pt>
                <c:pt idx="21786">
                  <c:v>44.163400000000003</c:v>
                </c:pt>
                <c:pt idx="21787">
                  <c:v>44.163400000000003</c:v>
                </c:pt>
                <c:pt idx="21788">
                  <c:v>44.163400000000003</c:v>
                </c:pt>
                <c:pt idx="21789">
                  <c:v>44.163400000000003</c:v>
                </c:pt>
                <c:pt idx="21790">
                  <c:v>44.153100000000002</c:v>
                </c:pt>
                <c:pt idx="21791">
                  <c:v>44.153100000000002</c:v>
                </c:pt>
                <c:pt idx="21792">
                  <c:v>44.153100000000002</c:v>
                </c:pt>
                <c:pt idx="21793">
                  <c:v>44.153100000000002</c:v>
                </c:pt>
                <c:pt idx="21794">
                  <c:v>44.153100000000002</c:v>
                </c:pt>
                <c:pt idx="21795">
                  <c:v>44.153100000000002</c:v>
                </c:pt>
                <c:pt idx="21796">
                  <c:v>44.153100000000002</c:v>
                </c:pt>
                <c:pt idx="21797">
                  <c:v>44.153100000000002</c:v>
                </c:pt>
                <c:pt idx="21798">
                  <c:v>44.153100000000002</c:v>
                </c:pt>
                <c:pt idx="21799">
                  <c:v>44.153100000000002</c:v>
                </c:pt>
                <c:pt idx="21800">
                  <c:v>44.153100000000002</c:v>
                </c:pt>
                <c:pt idx="21801">
                  <c:v>44.153100000000002</c:v>
                </c:pt>
                <c:pt idx="21802">
                  <c:v>44.153100000000002</c:v>
                </c:pt>
                <c:pt idx="21803">
                  <c:v>44.153100000000002</c:v>
                </c:pt>
                <c:pt idx="21804">
                  <c:v>44.153100000000002</c:v>
                </c:pt>
                <c:pt idx="21805">
                  <c:v>44.153100000000002</c:v>
                </c:pt>
                <c:pt idx="21806">
                  <c:v>44.153100000000002</c:v>
                </c:pt>
                <c:pt idx="21807">
                  <c:v>44.153100000000002</c:v>
                </c:pt>
                <c:pt idx="21808">
                  <c:v>44.153100000000002</c:v>
                </c:pt>
                <c:pt idx="21809">
                  <c:v>44.153100000000002</c:v>
                </c:pt>
                <c:pt idx="21810">
                  <c:v>44.153100000000002</c:v>
                </c:pt>
                <c:pt idx="21811">
                  <c:v>44.153100000000002</c:v>
                </c:pt>
                <c:pt idx="21812">
                  <c:v>44.153100000000002</c:v>
                </c:pt>
                <c:pt idx="21813">
                  <c:v>44.153100000000002</c:v>
                </c:pt>
                <c:pt idx="21814">
                  <c:v>44.153100000000002</c:v>
                </c:pt>
                <c:pt idx="21815">
                  <c:v>44.153100000000002</c:v>
                </c:pt>
                <c:pt idx="21816">
                  <c:v>44.153100000000002</c:v>
                </c:pt>
                <c:pt idx="21817">
                  <c:v>44.153100000000002</c:v>
                </c:pt>
                <c:pt idx="21818">
                  <c:v>44.153100000000002</c:v>
                </c:pt>
                <c:pt idx="21819">
                  <c:v>44.153100000000002</c:v>
                </c:pt>
                <c:pt idx="21820">
                  <c:v>44.153100000000002</c:v>
                </c:pt>
                <c:pt idx="21821">
                  <c:v>44.153100000000002</c:v>
                </c:pt>
                <c:pt idx="21822">
                  <c:v>44.153100000000002</c:v>
                </c:pt>
                <c:pt idx="21823">
                  <c:v>44.153100000000002</c:v>
                </c:pt>
                <c:pt idx="21824">
                  <c:v>44.153100000000002</c:v>
                </c:pt>
                <c:pt idx="21825">
                  <c:v>44.153100000000002</c:v>
                </c:pt>
                <c:pt idx="21826">
                  <c:v>44.153100000000002</c:v>
                </c:pt>
                <c:pt idx="21827">
                  <c:v>44.153100000000002</c:v>
                </c:pt>
                <c:pt idx="21828">
                  <c:v>44.153100000000002</c:v>
                </c:pt>
                <c:pt idx="21829">
                  <c:v>44.153100000000002</c:v>
                </c:pt>
                <c:pt idx="21830">
                  <c:v>44.153100000000002</c:v>
                </c:pt>
                <c:pt idx="21831">
                  <c:v>44.153100000000002</c:v>
                </c:pt>
                <c:pt idx="21832">
                  <c:v>44.153100000000002</c:v>
                </c:pt>
                <c:pt idx="21833">
                  <c:v>44.153100000000002</c:v>
                </c:pt>
                <c:pt idx="21834">
                  <c:v>44.153100000000002</c:v>
                </c:pt>
                <c:pt idx="21835">
                  <c:v>44.153100000000002</c:v>
                </c:pt>
                <c:pt idx="21836">
                  <c:v>44.153100000000002</c:v>
                </c:pt>
                <c:pt idx="21837">
                  <c:v>44.153100000000002</c:v>
                </c:pt>
                <c:pt idx="21838">
                  <c:v>44.153100000000002</c:v>
                </c:pt>
                <c:pt idx="21839">
                  <c:v>44.153100000000002</c:v>
                </c:pt>
                <c:pt idx="21840">
                  <c:v>44.153100000000002</c:v>
                </c:pt>
                <c:pt idx="21841">
                  <c:v>44.153100000000002</c:v>
                </c:pt>
                <c:pt idx="21842">
                  <c:v>44.153100000000002</c:v>
                </c:pt>
                <c:pt idx="21843">
                  <c:v>44.153100000000002</c:v>
                </c:pt>
                <c:pt idx="21844">
                  <c:v>44.153100000000002</c:v>
                </c:pt>
                <c:pt idx="21845">
                  <c:v>44.153100000000002</c:v>
                </c:pt>
                <c:pt idx="21846">
                  <c:v>44.153100000000002</c:v>
                </c:pt>
                <c:pt idx="21847">
                  <c:v>44.142600000000002</c:v>
                </c:pt>
                <c:pt idx="21848">
                  <c:v>44.142600000000002</c:v>
                </c:pt>
                <c:pt idx="21849">
                  <c:v>44.142600000000002</c:v>
                </c:pt>
                <c:pt idx="21850">
                  <c:v>44.142600000000002</c:v>
                </c:pt>
                <c:pt idx="21851">
                  <c:v>44.142600000000002</c:v>
                </c:pt>
                <c:pt idx="21852">
                  <c:v>44.142600000000002</c:v>
                </c:pt>
                <c:pt idx="21853">
                  <c:v>44.142600000000002</c:v>
                </c:pt>
                <c:pt idx="21854">
                  <c:v>44.142600000000002</c:v>
                </c:pt>
                <c:pt idx="21855">
                  <c:v>44.142600000000002</c:v>
                </c:pt>
                <c:pt idx="21856">
                  <c:v>44.142600000000002</c:v>
                </c:pt>
                <c:pt idx="21857">
                  <c:v>44.142600000000002</c:v>
                </c:pt>
                <c:pt idx="21858">
                  <c:v>44.142600000000002</c:v>
                </c:pt>
                <c:pt idx="21859">
                  <c:v>44.142600000000002</c:v>
                </c:pt>
                <c:pt idx="21860">
                  <c:v>44.142600000000002</c:v>
                </c:pt>
                <c:pt idx="21861">
                  <c:v>44.142600000000002</c:v>
                </c:pt>
                <c:pt idx="21862">
                  <c:v>44.142600000000002</c:v>
                </c:pt>
                <c:pt idx="21863">
                  <c:v>44.142600000000002</c:v>
                </c:pt>
                <c:pt idx="21864">
                  <c:v>44.142600000000002</c:v>
                </c:pt>
                <c:pt idx="21865">
                  <c:v>44.142600000000002</c:v>
                </c:pt>
                <c:pt idx="21866">
                  <c:v>44.142600000000002</c:v>
                </c:pt>
                <c:pt idx="21867">
                  <c:v>44.142600000000002</c:v>
                </c:pt>
                <c:pt idx="21868">
                  <c:v>44.142600000000002</c:v>
                </c:pt>
                <c:pt idx="21869">
                  <c:v>44.142600000000002</c:v>
                </c:pt>
                <c:pt idx="21870">
                  <c:v>44.142600000000002</c:v>
                </c:pt>
                <c:pt idx="21871">
                  <c:v>44.142600000000002</c:v>
                </c:pt>
                <c:pt idx="21872">
                  <c:v>44.142600000000002</c:v>
                </c:pt>
                <c:pt idx="21873">
                  <c:v>44.142600000000002</c:v>
                </c:pt>
                <c:pt idx="21874">
                  <c:v>44.142600000000002</c:v>
                </c:pt>
                <c:pt idx="21875">
                  <c:v>44.142600000000002</c:v>
                </c:pt>
                <c:pt idx="21876">
                  <c:v>44.142600000000002</c:v>
                </c:pt>
                <c:pt idx="21877">
                  <c:v>44.142600000000002</c:v>
                </c:pt>
                <c:pt idx="21878">
                  <c:v>44.142600000000002</c:v>
                </c:pt>
                <c:pt idx="21879">
                  <c:v>44.142600000000002</c:v>
                </c:pt>
                <c:pt idx="21880">
                  <c:v>44.142600000000002</c:v>
                </c:pt>
                <c:pt idx="21881">
                  <c:v>44.142600000000002</c:v>
                </c:pt>
                <c:pt idx="21882">
                  <c:v>44.142600000000002</c:v>
                </c:pt>
                <c:pt idx="21883">
                  <c:v>44.142600000000002</c:v>
                </c:pt>
                <c:pt idx="21884">
                  <c:v>44.142600000000002</c:v>
                </c:pt>
                <c:pt idx="21885">
                  <c:v>44.132200000000012</c:v>
                </c:pt>
                <c:pt idx="21886">
                  <c:v>44.132200000000012</c:v>
                </c:pt>
                <c:pt idx="21887">
                  <c:v>44.132200000000012</c:v>
                </c:pt>
                <c:pt idx="21888">
                  <c:v>44.132200000000012</c:v>
                </c:pt>
                <c:pt idx="21889">
                  <c:v>44.132200000000012</c:v>
                </c:pt>
                <c:pt idx="21890">
                  <c:v>44.132200000000012</c:v>
                </c:pt>
                <c:pt idx="21891">
                  <c:v>44.132200000000012</c:v>
                </c:pt>
                <c:pt idx="21892">
                  <c:v>44.132200000000012</c:v>
                </c:pt>
                <c:pt idx="21893">
                  <c:v>44.132200000000012</c:v>
                </c:pt>
                <c:pt idx="21894">
                  <c:v>44.132200000000012</c:v>
                </c:pt>
                <c:pt idx="21895">
                  <c:v>44.132200000000012</c:v>
                </c:pt>
                <c:pt idx="21896">
                  <c:v>44.132200000000012</c:v>
                </c:pt>
                <c:pt idx="21897">
                  <c:v>44.132200000000012</c:v>
                </c:pt>
                <c:pt idx="21898">
                  <c:v>44.132200000000012</c:v>
                </c:pt>
                <c:pt idx="21899">
                  <c:v>44.132200000000012</c:v>
                </c:pt>
                <c:pt idx="21900">
                  <c:v>44.132200000000012</c:v>
                </c:pt>
                <c:pt idx="21901">
                  <c:v>44.132200000000012</c:v>
                </c:pt>
                <c:pt idx="21902">
                  <c:v>44.132200000000012</c:v>
                </c:pt>
                <c:pt idx="21903">
                  <c:v>44.132200000000012</c:v>
                </c:pt>
                <c:pt idx="21904">
                  <c:v>44.132200000000012</c:v>
                </c:pt>
                <c:pt idx="21905">
                  <c:v>44.132200000000012</c:v>
                </c:pt>
                <c:pt idx="21906">
                  <c:v>44.132200000000012</c:v>
                </c:pt>
                <c:pt idx="21907">
                  <c:v>44.132200000000012</c:v>
                </c:pt>
                <c:pt idx="21908">
                  <c:v>44.132200000000012</c:v>
                </c:pt>
                <c:pt idx="21909">
                  <c:v>44.132200000000012</c:v>
                </c:pt>
                <c:pt idx="21910">
                  <c:v>44.132200000000012</c:v>
                </c:pt>
                <c:pt idx="21911">
                  <c:v>44.132200000000012</c:v>
                </c:pt>
                <c:pt idx="21912">
                  <c:v>44.132200000000012</c:v>
                </c:pt>
                <c:pt idx="21913">
                  <c:v>44.132200000000012</c:v>
                </c:pt>
                <c:pt idx="21914">
                  <c:v>44.132200000000012</c:v>
                </c:pt>
                <c:pt idx="21915">
                  <c:v>44.132200000000012</c:v>
                </c:pt>
                <c:pt idx="21916">
                  <c:v>44.132200000000012</c:v>
                </c:pt>
                <c:pt idx="21917">
                  <c:v>44.132200000000012</c:v>
                </c:pt>
                <c:pt idx="21918">
                  <c:v>44.132200000000012</c:v>
                </c:pt>
                <c:pt idx="21919">
                  <c:v>44.132200000000012</c:v>
                </c:pt>
                <c:pt idx="21920">
                  <c:v>44.132200000000012</c:v>
                </c:pt>
                <c:pt idx="21921">
                  <c:v>44.132200000000012</c:v>
                </c:pt>
                <c:pt idx="21922">
                  <c:v>44.132200000000012</c:v>
                </c:pt>
                <c:pt idx="21923">
                  <c:v>44.132200000000012</c:v>
                </c:pt>
                <c:pt idx="21924">
                  <c:v>44.132200000000012</c:v>
                </c:pt>
                <c:pt idx="21925">
                  <c:v>44.132200000000012</c:v>
                </c:pt>
                <c:pt idx="21926">
                  <c:v>44.132200000000012</c:v>
                </c:pt>
                <c:pt idx="21927">
                  <c:v>44.132200000000012</c:v>
                </c:pt>
                <c:pt idx="21928">
                  <c:v>44.132200000000012</c:v>
                </c:pt>
                <c:pt idx="21929">
                  <c:v>44.132200000000012</c:v>
                </c:pt>
                <c:pt idx="21930">
                  <c:v>44.132200000000012</c:v>
                </c:pt>
                <c:pt idx="21931">
                  <c:v>44.132200000000012</c:v>
                </c:pt>
                <c:pt idx="21932">
                  <c:v>44.132200000000012</c:v>
                </c:pt>
                <c:pt idx="21933">
                  <c:v>44.132200000000012</c:v>
                </c:pt>
                <c:pt idx="21934">
                  <c:v>44.132200000000012</c:v>
                </c:pt>
                <c:pt idx="21935">
                  <c:v>44.132200000000012</c:v>
                </c:pt>
                <c:pt idx="21936">
                  <c:v>44.132200000000012</c:v>
                </c:pt>
                <c:pt idx="21937">
                  <c:v>44.132200000000012</c:v>
                </c:pt>
                <c:pt idx="21938">
                  <c:v>44.132200000000012</c:v>
                </c:pt>
                <c:pt idx="21939">
                  <c:v>44.132200000000012</c:v>
                </c:pt>
                <c:pt idx="21940">
                  <c:v>44.132200000000012</c:v>
                </c:pt>
                <c:pt idx="21941">
                  <c:v>44.132200000000012</c:v>
                </c:pt>
                <c:pt idx="21942">
                  <c:v>44.132200000000012</c:v>
                </c:pt>
                <c:pt idx="21943">
                  <c:v>44.132200000000012</c:v>
                </c:pt>
                <c:pt idx="21944">
                  <c:v>44.132200000000012</c:v>
                </c:pt>
                <c:pt idx="21945">
                  <c:v>44.132200000000012</c:v>
                </c:pt>
                <c:pt idx="21946">
                  <c:v>44.121400000000001</c:v>
                </c:pt>
                <c:pt idx="21947">
                  <c:v>44.121400000000001</c:v>
                </c:pt>
                <c:pt idx="21948">
                  <c:v>44.121400000000001</c:v>
                </c:pt>
                <c:pt idx="21949">
                  <c:v>44.121400000000001</c:v>
                </c:pt>
                <c:pt idx="21950">
                  <c:v>44.121400000000001</c:v>
                </c:pt>
                <c:pt idx="21951">
                  <c:v>44.121400000000001</c:v>
                </c:pt>
                <c:pt idx="21952">
                  <c:v>44.121400000000001</c:v>
                </c:pt>
                <c:pt idx="21953">
                  <c:v>44.121400000000001</c:v>
                </c:pt>
                <c:pt idx="21954">
                  <c:v>44.121400000000001</c:v>
                </c:pt>
                <c:pt idx="21955">
                  <c:v>44.121400000000001</c:v>
                </c:pt>
                <c:pt idx="21956">
                  <c:v>44.121400000000001</c:v>
                </c:pt>
                <c:pt idx="21957">
                  <c:v>44.121400000000001</c:v>
                </c:pt>
                <c:pt idx="21958">
                  <c:v>44.121400000000001</c:v>
                </c:pt>
                <c:pt idx="21959">
                  <c:v>44.121400000000001</c:v>
                </c:pt>
                <c:pt idx="21960">
                  <c:v>44.121400000000001</c:v>
                </c:pt>
                <c:pt idx="21961">
                  <c:v>44.121400000000001</c:v>
                </c:pt>
                <c:pt idx="21962">
                  <c:v>44.121400000000001</c:v>
                </c:pt>
                <c:pt idx="21963">
                  <c:v>44.121400000000001</c:v>
                </c:pt>
                <c:pt idx="21964">
                  <c:v>44.121400000000001</c:v>
                </c:pt>
                <c:pt idx="21965">
                  <c:v>44.121400000000001</c:v>
                </c:pt>
                <c:pt idx="21966">
                  <c:v>44.121400000000001</c:v>
                </c:pt>
                <c:pt idx="21967">
                  <c:v>44.121400000000001</c:v>
                </c:pt>
                <c:pt idx="21968">
                  <c:v>44.121400000000001</c:v>
                </c:pt>
                <c:pt idx="21969">
                  <c:v>44.121400000000001</c:v>
                </c:pt>
                <c:pt idx="21970">
                  <c:v>44.121400000000001</c:v>
                </c:pt>
                <c:pt idx="21971">
                  <c:v>44.121400000000001</c:v>
                </c:pt>
                <c:pt idx="21972">
                  <c:v>44.121400000000001</c:v>
                </c:pt>
                <c:pt idx="21973">
                  <c:v>44.121400000000001</c:v>
                </c:pt>
                <c:pt idx="21974">
                  <c:v>44.121400000000001</c:v>
                </c:pt>
                <c:pt idx="21975">
                  <c:v>44.121400000000001</c:v>
                </c:pt>
                <c:pt idx="21976">
                  <c:v>44.121400000000001</c:v>
                </c:pt>
                <c:pt idx="21977">
                  <c:v>44.121400000000001</c:v>
                </c:pt>
                <c:pt idx="21978">
                  <c:v>44.121400000000001</c:v>
                </c:pt>
                <c:pt idx="21979">
                  <c:v>44.121400000000001</c:v>
                </c:pt>
                <c:pt idx="21980">
                  <c:v>44.121400000000001</c:v>
                </c:pt>
                <c:pt idx="21981">
                  <c:v>44.121400000000001</c:v>
                </c:pt>
                <c:pt idx="21982">
                  <c:v>44.121400000000001</c:v>
                </c:pt>
                <c:pt idx="21983">
                  <c:v>44.121400000000001</c:v>
                </c:pt>
                <c:pt idx="21984">
                  <c:v>44.121400000000001</c:v>
                </c:pt>
                <c:pt idx="21985">
                  <c:v>44.121400000000001</c:v>
                </c:pt>
                <c:pt idx="21986">
                  <c:v>44.121400000000001</c:v>
                </c:pt>
                <c:pt idx="21987">
                  <c:v>44.121400000000001</c:v>
                </c:pt>
                <c:pt idx="21988">
                  <c:v>44.121400000000001</c:v>
                </c:pt>
                <c:pt idx="21989">
                  <c:v>44.121400000000001</c:v>
                </c:pt>
                <c:pt idx="21990">
                  <c:v>44.121400000000001</c:v>
                </c:pt>
                <c:pt idx="21991">
                  <c:v>44.121400000000001</c:v>
                </c:pt>
                <c:pt idx="21992">
                  <c:v>44.121400000000001</c:v>
                </c:pt>
                <c:pt idx="21993">
                  <c:v>44.111199999999997</c:v>
                </c:pt>
                <c:pt idx="21994">
                  <c:v>44.111199999999997</c:v>
                </c:pt>
                <c:pt idx="21995">
                  <c:v>44.111199999999997</c:v>
                </c:pt>
                <c:pt idx="21996">
                  <c:v>44.111199999999997</c:v>
                </c:pt>
                <c:pt idx="21997">
                  <c:v>44.111199999999997</c:v>
                </c:pt>
                <c:pt idx="21998">
                  <c:v>44.111199999999997</c:v>
                </c:pt>
                <c:pt idx="21999">
                  <c:v>44.111199999999997</c:v>
                </c:pt>
                <c:pt idx="22000">
                  <c:v>44.111199999999997</c:v>
                </c:pt>
                <c:pt idx="22001">
                  <c:v>44.111199999999997</c:v>
                </c:pt>
                <c:pt idx="22002">
                  <c:v>44.111199999999997</c:v>
                </c:pt>
                <c:pt idx="22003">
                  <c:v>44.111199999999997</c:v>
                </c:pt>
                <c:pt idx="22004">
                  <c:v>44.111199999999997</c:v>
                </c:pt>
                <c:pt idx="22005">
                  <c:v>44.111199999999997</c:v>
                </c:pt>
                <c:pt idx="22006">
                  <c:v>44.111199999999997</c:v>
                </c:pt>
                <c:pt idx="22007">
                  <c:v>44.111199999999997</c:v>
                </c:pt>
                <c:pt idx="22008">
                  <c:v>44.111199999999997</c:v>
                </c:pt>
                <c:pt idx="22009">
                  <c:v>44.111199999999997</c:v>
                </c:pt>
                <c:pt idx="22010">
                  <c:v>44.111199999999997</c:v>
                </c:pt>
                <c:pt idx="22011">
                  <c:v>44.111199999999997</c:v>
                </c:pt>
                <c:pt idx="22012">
                  <c:v>44.111199999999997</c:v>
                </c:pt>
                <c:pt idx="22013">
                  <c:v>44.111199999999997</c:v>
                </c:pt>
                <c:pt idx="22014">
                  <c:v>44.111199999999997</c:v>
                </c:pt>
                <c:pt idx="22015">
                  <c:v>44.111199999999997</c:v>
                </c:pt>
                <c:pt idx="22016">
                  <c:v>44.111199999999997</c:v>
                </c:pt>
                <c:pt idx="22017">
                  <c:v>44.111199999999997</c:v>
                </c:pt>
                <c:pt idx="22018">
                  <c:v>44.111199999999997</c:v>
                </c:pt>
                <c:pt idx="22019">
                  <c:v>44.111199999999997</c:v>
                </c:pt>
                <c:pt idx="22020">
                  <c:v>44.111199999999997</c:v>
                </c:pt>
                <c:pt idx="22021">
                  <c:v>44.111199999999997</c:v>
                </c:pt>
                <c:pt idx="22022">
                  <c:v>44.111199999999997</c:v>
                </c:pt>
                <c:pt idx="22023">
                  <c:v>44.111199999999997</c:v>
                </c:pt>
                <c:pt idx="22024">
                  <c:v>44.111199999999997</c:v>
                </c:pt>
                <c:pt idx="22025">
                  <c:v>44.111199999999997</c:v>
                </c:pt>
                <c:pt idx="22026">
                  <c:v>44.111199999999997</c:v>
                </c:pt>
                <c:pt idx="22027">
                  <c:v>44.111199999999997</c:v>
                </c:pt>
                <c:pt idx="22028">
                  <c:v>44.111199999999997</c:v>
                </c:pt>
                <c:pt idx="22029">
                  <c:v>44.111199999999997</c:v>
                </c:pt>
                <c:pt idx="22030">
                  <c:v>44.111199999999997</c:v>
                </c:pt>
                <c:pt idx="22031">
                  <c:v>44.111199999999997</c:v>
                </c:pt>
                <c:pt idx="22032">
                  <c:v>44.111199999999997</c:v>
                </c:pt>
                <c:pt idx="22033">
                  <c:v>44.111199999999997</c:v>
                </c:pt>
                <c:pt idx="22034">
                  <c:v>44.111199999999997</c:v>
                </c:pt>
                <c:pt idx="22035">
                  <c:v>44.111199999999997</c:v>
                </c:pt>
                <c:pt idx="22036">
                  <c:v>44.111199999999997</c:v>
                </c:pt>
                <c:pt idx="22037">
                  <c:v>44.111199999999997</c:v>
                </c:pt>
                <c:pt idx="22038">
                  <c:v>44.111199999999997</c:v>
                </c:pt>
                <c:pt idx="22039">
                  <c:v>44.111199999999997</c:v>
                </c:pt>
                <c:pt idx="22040">
                  <c:v>44.111199999999997</c:v>
                </c:pt>
                <c:pt idx="22041">
                  <c:v>44.111199999999997</c:v>
                </c:pt>
                <c:pt idx="22042">
                  <c:v>44.111199999999997</c:v>
                </c:pt>
                <c:pt idx="22043">
                  <c:v>44.111199999999997</c:v>
                </c:pt>
                <c:pt idx="22044">
                  <c:v>44.111199999999997</c:v>
                </c:pt>
                <c:pt idx="22045">
                  <c:v>44.101000000000013</c:v>
                </c:pt>
                <c:pt idx="22046">
                  <c:v>44.101000000000013</c:v>
                </c:pt>
                <c:pt idx="22047">
                  <c:v>44.101000000000013</c:v>
                </c:pt>
                <c:pt idx="22048">
                  <c:v>44.101000000000013</c:v>
                </c:pt>
                <c:pt idx="22049">
                  <c:v>44.101000000000013</c:v>
                </c:pt>
                <c:pt idx="22050">
                  <c:v>44.101000000000013</c:v>
                </c:pt>
                <c:pt idx="22051">
                  <c:v>44.101000000000013</c:v>
                </c:pt>
                <c:pt idx="22052">
                  <c:v>44.101000000000013</c:v>
                </c:pt>
                <c:pt idx="22053">
                  <c:v>44.101000000000013</c:v>
                </c:pt>
                <c:pt idx="22054">
                  <c:v>44.101000000000013</c:v>
                </c:pt>
                <c:pt idx="22055">
                  <c:v>44.101000000000013</c:v>
                </c:pt>
                <c:pt idx="22056">
                  <c:v>44.101000000000013</c:v>
                </c:pt>
                <c:pt idx="22057">
                  <c:v>44.101000000000013</c:v>
                </c:pt>
                <c:pt idx="22058">
                  <c:v>44.101000000000013</c:v>
                </c:pt>
                <c:pt idx="22059">
                  <c:v>44.101000000000013</c:v>
                </c:pt>
                <c:pt idx="22060">
                  <c:v>44.101000000000013</c:v>
                </c:pt>
                <c:pt idx="22061">
                  <c:v>44.101000000000013</c:v>
                </c:pt>
                <c:pt idx="22062">
                  <c:v>44.101000000000013</c:v>
                </c:pt>
                <c:pt idx="22063">
                  <c:v>44.101000000000013</c:v>
                </c:pt>
                <c:pt idx="22064">
                  <c:v>44.101000000000013</c:v>
                </c:pt>
                <c:pt idx="22065">
                  <c:v>44.101000000000013</c:v>
                </c:pt>
                <c:pt idx="22066">
                  <c:v>44.101000000000013</c:v>
                </c:pt>
                <c:pt idx="22067">
                  <c:v>44.101000000000013</c:v>
                </c:pt>
                <c:pt idx="22068">
                  <c:v>44.101000000000013</c:v>
                </c:pt>
                <c:pt idx="22069">
                  <c:v>44.101000000000013</c:v>
                </c:pt>
                <c:pt idx="22070">
                  <c:v>44.101000000000013</c:v>
                </c:pt>
                <c:pt idx="22071">
                  <c:v>44.101000000000013</c:v>
                </c:pt>
                <c:pt idx="22072">
                  <c:v>44.101000000000013</c:v>
                </c:pt>
                <c:pt idx="22073">
                  <c:v>44.101000000000013</c:v>
                </c:pt>
                <c:pt idx="22074">
                  <c:v>44.101000000000013</c:v>
                </c:pt>
                <c:pt idx="22075">
                  <c:v>44.101000000000013</c:v>
                </c:pt>
                <c:pt idx="22076">
                  <c:v>44.101000000000013</c:v>
                </c:pt>
                <c:pt idx="22077">
                  <c:v>44.101000000000013</c:v>
                </c:pt>
                <c:pt idx="22078">
                  <c:v>44.101000000000013</c:v>
                </c:pt>
                <c:pt idx="22079">
                  <c:v>44.101000000000013</c:v>
                </c:pt>
                <c:pt idx="22080">
                  <c:v>44.101000000000013</c:v>
                </c:pt>
                <c:pt idx="22081">
                  <c:v>44.101000000000013</c:v>
                </c:pt>
                <c:pt idx="22082">
                  <c:v>44.101000000000013</c:v>
                </c:pt>
                <c:pt idx="22083">
                  <c:v>44.101000000000013</c:v>
                </c:pt>
                <c:pt idx="22084">
                  <c:v>44.101000000000013</c:v>
                </c:pt>
                <c:pt idx="22085">
                  <c:v>44.101000000000013</c:v>
                </c:pt>
                <c:pt idx="22086">
                  <c:v>44.101000000000013</c:v>
                </c:pt>
                <c:pt idx="22087">
                  <c:v>44.101000000000013</c:v>
                </c:pt>
                <c:pt idx="22088">
                  <c:v>44.101000000000013</c:v>
                </c:pt>
                <c:pt idx="22089">
                  <c:v>44.101000000000013</c:v>
                </c:pt>
                <c:pt idx="22090">
                  <c:v>44.101000000000013</c:v>
                </c:pt>
                <c:pt idx="22091">
                  <c:v>44.101000000000013</c:v>
                </c:pt>
                <c:pt idx="22092">
                  <c:v>44.101000000000013</c:v>
                </c:pt>
                <c:pt idx="22093">
                  <c:v>44.101000000000013</c:v>
                </c:pt>
                <c:pt idx="22094">
                  <c:v>44.101000000000013</c:v>
                </c:pt>
                <c:pt idx="22095">
                  <c:v>44.101000000000013</c:v>
                </c:pt>
                <c:pt idx="22096">
                  <c:v>44.101000000000013</c:v>
                </c:pt>
                <c:pt idx="22097">
                  <c:v>44.090600000000002</c:v>
                </c:pt>
                <c:pt idx="22098">
                  <c:v>44.090600000000002</c:v>
                </c:pt>
                <c:pt idx="22099">
                  <c:v>44.090600000000002</c:v>
                </c:pt>
                <c:pt idx="22100">
                  <c:v>44.090600000000002</c:v>
                </c:pt>
                <c:pt idx="22101">
                  <c:v>44.090600000000002</c:v>
                </c:pt>
                <c:pt idx="22102">
                  <c:v>44.090600000000002</c:v>
                </c:pt>
                <c:pt idx="22103">
                  <c:v>44.090600000000002</c:v>
                </c:pt>
                <c:pt idx="22104">
                  <c:v>44.090600000000002</c:v>
                </c:pt>
                <c:pt idx="22105">
                  <c:v>44.090600000000002</c:v>
                </c:pt>
                <c:pt idx="22106">
                  <c:v>44.090600000000002</c:v>
                </c:pt>
                <c:pt idx="22107">
                  <c:v>44.090600000000002</c:v>
                </c:pt>
                <c:pt idx="22108">
                  <c:v>44.090600000000002</c:v>
                </c:pt>
                <c:pt idx="22109">
                  <c:v>44.090600000000002</c:v>
                </c:pt>
                <c:pt idx="22110">
                  <c:v>44.090600000000002</c:v>
                </c:pt>
                <c:pt idx="22111">
                  <c:v>44.090600000000002</c:v>
                </c:pt>
                <c:pt idx="22112">
                  <c:v>44.090600000000002</c:v>
                </c:pt>
                <c:pt idx="22113">
                  <c:v>44.090600000000002</c:v>
                </c:pt>
                <c:pt idx="22114">
                  <c:v>44.090600000000002</c:v>
                </c:pt>
                <c:pt idx="22115">
                  <c:v>44.090600000000002</c:v>
                </c:pt>
                <c:pt idx="22116">
                  <c:v>44.090600000000002</c:v>
                </c:pt>
                <c:pt idx="22117">
                  <c:v>44.090600000000002</c:v>
                </c:pt>
                <c:pt idx="22118">
                  <c:v>44.090600000000002</c:v>
                </c:pt>
                <c:pt idx="22119">
                  <c:v>44.090600000000002</c:v>
                </c:pt>
                <c:pt idx="22120">
                  <c:v>44.090600000000002</c:v>
                </c:pt>
                <c:pt idx="22121">
                  <c:v>44.090600000000002</c:v>
                </c:pt>
                <c:pt idx="22122">
                  <c:v>44.090600000000002</c:v>
                </c:pt>
                <c:pt idx="22123">
                  <c:v>44.090600000000002</c:v>
                </c:pt>
                <c:pt idx="22124">
                  <c:v>44.090600000000002</c:v>
                </c:pt>
                <c:pt idx="22125">
                  <c:v>44.090600000000002</c:v>
                </c:pt>
                <c:pt idx="22126">
                  <c:v>44.090600000000002</c:v>
                </c:pt>
                <c:pt idx="22127">
                  <c:v>44.090600000000002</c:v>
                </c:pt>
                <c:pt idx="22128">
                  <c:v>44.090600000000002</c:v>
                </c:pt>
                <c:pt idx="22129">
                  <c:v>44.090600000000002</c:v>
                </c:pt>
                <c:pt idx="22130">
                  <c:v>44.090600000000002</c:v>
                </c:pt>
                <c:pt idx="22131">
                  <c:v>44.090600000000002</c:v>
                </c:pt>
                <c:pt idx="22132">
                  <c:v>44.090600000000002</c:v>
                </c:pt>
                <c:pt idx="22133">
                  <c:v>44.090600000000002</c:v>
                </c:pt>
                <c:pt idx="22134">
                  <c:v>44.090600000000002</c:v>
                </c:pt>
                <c:pt idx="22135">
                  <c:v>44.090600000000002</c:v>
                </c:pt>
                <c:pt idx="22136">
                  <c:v>44.090600000000002</c:v>
                </c:pt>
                <c:pt idx="22137">
                  <c:v>44.090600000000002</c:v>
                </c:pt>
                <c:pt idx="22138">
                  <c:v>44.090600000000002</c:v>
                </c:pt>
                <c:pt idx="22139">
                  <c:v>44.090600000000002</c:v>
                </c:pt>
                <c:pt idx="22140">
                  <c:v>44.080599999999997</c:v>
                </c:pt>
                <c:pt idx="22141">
                  <c:v>44.080599999999997</c:v>
                </c:pt>
                <c:pt idx="22142">
                  <c:v>44.080599999999997</c:v>
                </c:pt>
                <c:pt idx="22143">
                  <c:v>44.080599999999997</c:v>
                </c:pt>
                <c:pt idx="22144">
                  <c:v>44.080599999999997</c:v>
                </c:pt>
                <c:pt idx="22145">
                  <c:v>44.080599999999997</c:v>
                </c:pt>
                <c:pt idx="22146">
                  <c:v>44.080599999999997</c:v>
                </c:pt>
                <c:pt idx="22147">
                  <c:v>44.080599999999997</c:v>
                </c:pt>
                <c:pt idx="22148">
                  <c:v>44.080599999999997</c:v>
                </c:pt>
                <c:pt idx="22149">
                  <c:v>44.080599999999997</c:v>
                </c:pt>
                <c:pt idx="22150">
                  <c:v>44.080599999999997</c:v>
                </c:pt>
                <c:pt idx="22151">
                  <c:v>44.080599999999997</c:v>
                </c:pt>
                <c:pt idx="22152">
                  <c:v>44.080599999999997</c:v>
                </c:pt>
                <c:pt idx="22153">
                  <c:v>44.080599999999997</c:v>
                </c:pt>
                <c:pt idx="22154">
                  <c:v>44.080599999999997</c:v>
                </c:pt>
                <c:pt idx="22155">
                  <c:v>44.080599999999997</c:v>
                </c:pt>
                <c:pt idx="22156">
                  <c:v>44.080599999999997</c:v>
                </c:pt>
                <c:pt idx="22157">
                  <c:v>44.080599999999997</c:v>
                </c:pt>
                <c:pt idx="22158">
                  <c:v>44.080599999999997</c:v>
                </c:pt>
                <c:pt idx="22159">
                  <c:v>44.080599999999997</c:v>
                </c:pt>
                <c:pt idx="22160">
                  <c:v>44.080599999999997</c:v>
                </c:pt>
                <c:pt idx="22161">
                  <c:v>44.080599999999997</c:v>
                </c:pt>
                <c:pt idx="22162">
                  <c:v>44.080599999999997</c:v>
                </c:pt>
                <c:pt idx="22163">
                  <c:v>44.080599999999997</c:v>
                </c:pt>
                <c:pt idx="22164">
                  <c:v>44.080599999999997</c:v>
                </c:pt>
                <c:pt idx="22165">
                  <c:v>44.080599999999997</c:v>
                </c:pt>
                <c:pt idx="22166">
                  <c:v>44.080599999999997</c:v>
                </c:pt>
                <c:pt idx="22167">
                  <c:v>44.080599999999997</c:v>
                </c:pt>
                <c:pt idx="22168">
                  <c:v>44.080599999999997</c:v>
                </c:pt>
                <c:pt idx="22169">
                  <c:v>44.080599999999997</c:v>
                </c:pt>
                <c:pt idx="22170">
                  <c:v>44.080599999999997</c:v>
                </c:pt>
                <c:pt idx="22171">
                  <c:v>44.080599999999997</c:v>
                </c:pt>
                <c:pt idx="22172">
                  <c:v>44.080599999999997</c:v>
                </c:pt>
                <c:pt idx="22173">
                  <c:v>44.080599999999997</c:v>
                </c:pt>
                <c:pt idx="22174">
                  <c:v>44.080599999999997</c:v>
                </c:pt>
                <c:pt idx="22175">
                  <c:v>44.080599999999997</c:v>
                </c:pt>
                <c:pt idx="22176">
                  <c:v>44.080599999999997</c:v>
                </c:pt>
                <c:pt idx="22177">
                  <c:v>44.080599999999997</c:v>
                </c:pt>
                <c:pt idx="22178">
                  <c:v>44.080599999999997</c:v>
                </c:pt>
                <c:pt idx="22179">
                  <c:v>44.080599999999997</c:v>
                </c:pt>
                <c:pt idx="22180">
                  <c:v>44.080599999999997</c:v>
                </c:pt>
                <c:pt idx="22181">
                  <c:v>44.080599999999997</c:v>
                </c:pt>
                <c:pt idx="22182">
                  <c:v>44.080599999999997</c:v>
                </c:pt>
                <c:pt idx="22183">
                  <c:v>44.069699999999997</c:v>
                </c:pt>
                <c:pt idx="22184">
                  <c:v>44.069699999999997</c:v>
                </c:pt>
                <c:pt idx="22185">
                  <c:v>44.069699999999997</c:v>
                </c:pt>
                <c:pt idx="22186">
                  <c:v>44.069699999999997</c:v>
                </c:pt>
                <c:pt idx="22187">
                  <c:v>44.069699999999997</c:v>
                </c:pt>
                <c:pt idx="22188">
                  <c:v>44.069699999999997</c:v>
                </c:pt>
                <c:pt idx="22189">
                  <c:v>44.069699999999997</c:v>
                </c:pt>
                <c:pt idx="22190">
                  <c:v>44.069699999999997</c:v>
                </c:pt>
                <c:pt idx="22191">
                  <c:v>44.069699999999997</c:v>
                </c:pt>
                <c:pt idx="22192">
                  <c:v>44.069699999999997</c:v>
                </c:pt>
                <c:pt idx="22193">
                  <c:v>44.069699999999997</c:v>
                </c:pt>
                <c:pt idx="22194">
                  <c:v>44.069699999999997</c:v>
                </c:pt>
                <c:pt idx="22195">
                  <c:v>44.069699999999997</c:v>
                </c:pt>
                <c:pt idx="22196">
                  <c:v>44.069699999999997</c:v>
                </c:pt>
                <c:pt idx="22197">
                  <c:v>44.069699999999997</c:v>
                </c:pt>
                <c:pt idx="22198">
                  <c:v>44.069699999999997</c:v>
                </c:pt>
                <c:pt idx="22199">
                  <c:v>44.069699999999997</c:v>
                </c:pt>
                <c:pt idx="22200">
                  <c:v>44.069699999999997</c:v>
                </c:pt>
                <c:pt idx="22201">
                  <c:v>44.069699999999997</c:v>
                </c:pt>
                <c:pt idx="22202">
                  <c:v>44.069699999999997</c:v>
                </c:pt>
                <c:pt idx="22203">
                  <c:v>44.069699999999997</c:v>
                </c:pt>
                <c:pt idx="22204">
                  <c:v>44.069699999999997</c:v>
                </c:pt>
                <c:pt idx="22205">
                  <c:v>44.069699999999997</c:v>
                </c:pt>
                <c:pt idx="22206">
                  <c:v>44.069699999999997</c:v>
                </c:pt>
                <c:pt idx="22207">
                  <c:v>44.069699999999997</c:v>
                </c:pt>
                <c:pt idx="22208">
                  <c:v>44.069699999999997</c:v>
                </c:pt>
                <c:pt idx="22209">
                  <c:v>44.069699999999997</c:v>
                </c:pt>
                <c:pt idx="22210">
                  <c:v>44.069699999999997</c:v>
                </c:pt>
                <c:pt idx="22211">
                  <c:v>44.069699999999997</c:v>
                </c:pt>
                <c:pt idx="22212">
                  <c:v>44.069699999999997</c:v>
                </c:pt>
                <c:pt idx="22213">
                  <c:v>44.069699999999997</c:v>
                </c:pt>
                <c:pt idx="22214">
                  <c:v>44.069699999999997</c:v>
                </c:pt>
                <c:pt idx="22215">
                  <c:v>44.069699999999997</c:v>
                </c:pt>
                <c:pt idx="22216">
                  <c:v>44.059199999999997</c:v>
                </c:pt>
                <c:pt idx="22217">
                  <c:v>44.059199999999997</c:v>
                </c:pt>
                <c:pt idx="22218">
                  <c:v>44.059199999999997</c:v>
                </c:pt>
                <c:pt idx="22219">
                  <c:v>44.059199999999997</c:v>
                </c:pt>
                <c:pt idx="22220">
                  <c:v>44.059199999999997</c:v>
                </c:pt>
                <c:pt idx="22221">
                  <c:v>44.059199999999997</c:v>
                </c:pt>
                <c:pt idx="22222">
                  <c:v>44.059199999999997</c:v>
                </c:pt>
                <c:pt idx="22223">
                  <c:v>44.059199999999997</c:v>
                </c:pt>
                <c:pt idx="22224">
                  <c:v>44.059199999999997</c:v>
                </c:pt>
                <c:pt idx="22225">
                  <c:v>44.059199999999997</c:v>
                </c:pt>
                <c:pt idx="22226">
                  <c:v>44.059199999999997</c:v>
                </c:pt>
                <c:pt idx="22227">
                  <c:v>44.059199999999997</c:v>
                </c:pt>
                <c:pt idx="22228">
                  <c:v>44.059199999999997</c:v>
                </c:pt>
                <c:pt idx="22229">
                  <c:v>44.059199999999997</c:v>
                </c:pt>
                <c:pt idx="22230">
                  <c:v>44.059199999999997</c:v>
                </c:pt>
                <c:pt idx="22231">
                  <c:v>44.059199999999997</c:v>
                </c:pt>
                <c:pt idx="22232">
                  <c:v>44.059199999999997</c:v>
                </c:pt>
                <c:pt idx="22233">
                  <c:v>44.059199999999997</c:v>
                </c:pt>
                <c:pt idx="22234">
                  <c:v>44.059199999999997</c:v>
                </c:pt>
                <c:pt idx="22235">
                  <c:v>44.059199999999997</c:v>
                </c:pt>
                <c:pt idx="22236">
                  <c:v>44.059199999999997</c:v>
                </c:pt>
                <c:pt idx="22237">
                  <c:v>44.059199999999997</c:v>
                </c:pt>
                <c:pt idx="22238">
                  <c:v>44.059199999999997</c:v>
                </c:pt>
                <c:pt idx="22239">
                  <c:v>44.059199999999997</c:v>
                </c:pt>
                <c:pt idx="22240">
                  <c:v>44.059199999999997</c:v>
                </c:pt>
                <c:pt idx="22241">
                  <c:v>44.059199999999997</c:v>
                </c:pt>
                <c:pt idx="22242">
                  <c:v>44.059199999999997</c:v>
                </c:pt>
                <c:pt idx="22243">
                  <c:v>44.059199999999997</c:v>
                </c:pt>
                <c:pt idx="22244">
                  <c:v>44.059199999999997</c:v>
                </c:pt>
                <c:pt idx="22245">
                  <c:v>44.059199999999997</c:v>
                </c:pt>
                <c:pt idx="22246">
                  <c:v>44.059199999999997</c:v>
                </c:pt>
                <c:pt idx="22247">
                  <c:v>44.059199999999997</c:v>
                </c:pt>
                <c:pt idx="22248">
                  <c:v>44.059199999999997</c:v>
                </c:pt>
                <c:pt idx="22249">
                  <c:v>44.059199999999997</c:v>
                </c:pt>
                <c:pt idx="22250">
                  <c:v>44.059199999999997</c:v>
                </c:pt>
                <c:pt idx="22251">
                  <c:v>44.059199999999997</c:v>
                </c:pt>
                <c:pt idx="22252">
                  <c:v>44.059199999999997</c:v>
                </c:pt>
                <c:pt idx="22253">
                  <c:v>44.059199999999997</c:v>
                </c:pt>
                <c:pt idx="22254">
                  <c:v>44.0488</c:v>
                </c:pt>
                <c:pt idx="22255">
                  <c:v>44.0488</c:v>
                </c:pt>
                <c:pt idx="22256">
                  <c:v>44.0488</c:v>
                </c:pt>
                <c:pt idx="22257">
                  <c:v>44.0488</c:v>
                </c:pt>
                <c:pt idx="22258">
                  <c:v>44.0488</c:v>
                </c:pt>
                <c:pt idx="22259">
                  <c:v>44.0488</c:v>
                </c:pt>
                <c:pt idx="22260">
                  <c:v>44.0488</c:v>
                </c:pt>
                <c:pt idx="22261">
                  <c:v>44.0488</c:v>
                </c:pt>
                <c:pt idx="22262">
                  <c:v>44.0488</c:v>
                </c:pt>
                <c:pt idx="22263">
                  <c:v>44.0488</c:v>
                </c:pt>
                <c:pt idx="22264">
                  <c:v>44.0488</c:v>
                </c:pt>
                <c:pt idx="22265">
                  <c:v>44.0488</c:v>
                </c:pt>
                <c:pt idx="22266">
                  <c:v>44.0488</c:v>
                </c:pt>
                <c:pt idx="22267">
                  <c:v>44.0488</c:v>
                </c:pt>
                <c:pt idx="22268">
                  <c:v>44.0488</c:v>
                </c:pt>
                <c:pt idx="22269">
                  <c:v>44.0488</c:v>
                </c:pt>
                <c:pt idx="22270">
                  <c:v>44.0488</c:v>
                </c:pt>
                <c:pt idx="22271">
                  <c:v>44.0488</c:v>
                </c:pt>
                <c:pt idx="22272">
                  <c:v>44.0488</c:v>
                </c:pt>
                <c:pt idx="22273">
                  <c:v>44.0488</c:v>
                </c:pt>
                <c:pt idx="22274">
                  <c:v>44.0488</c:v>
                </c:pt>
                <c:pt idx="22275">
                  <c:v>44.0488</c:v>
                </c:pt>
                <c:pt idx="22276">
                  <c:v>44.0488</c:v>
                </c:pt>
                <c:pt idx="22277">
                  <c:v>44.0488</c:v>
                </c:pt>
                <c:pt idx="22278">
                  <c:v>44.0488</c:v>
                </c:pt>
                <c:pt idx="22279">
                  <c:v>44.0488</c:v>
                </c:pt>
                <c:pt idx="22280">
                  <c:v>44.0488</c:v>
                </c:pt>
                <c:pt idx="22281">
                  <c:v>44.0488</c:v>
                </c:pt>
                <c:pt idx="22282">
                  <c:v>44.0488</c:v>
                </c:pt>
                <c:pt idx="22283">
                  <c:v>44.0488</c:v>
                </c:pt>
                <c:pt idx="22284">
                  <c:v>44.0488</c:v>
                </c:pt>
                <c:pt idx="22285">
                  <c:v>44.0488</c:v>
                </c:pt>
                <c:pt idx="22286">
                  <c:v>44.0488</c:v>
                </c:pt>
                <c:pt idx="22287">
                  <c:v>44.0488</c:v>
                </c:pt>
                <c:pt idx="22288">
                  <c:v>44.0488</c:v>
                </c:pt>
                <c:pt idx="22289">
                  <c:v>44.0488</c:v>
                </c:pt>
                <c:pt idx="22290">
                  <c:v>44.0488</c:v>
                </c:pt>
                <c:pt idx="22291">
                  <c:v>44.0488</c:v>
                </c:pt>
                <c:pt idx="22292">
                  <c:v>44.0488</c:v>
                </c:pt>
                <c:pt idx="22293">
                  <c:v>44.0488</c:v>
                </c:pt>
                <c:pt idx="22294">
                  <c:v>44.0488</c:v>
                </c:pt>
                <c:pt idx="22295">
                  <c:v>44.0488</c:v>
                </c:pt>
                <c:pt idx="22296">
                  <c:v>44.038699999999999</c:v>
                </c:pt>
                <c:pt idx="22297">
                  <c:v>44.038699999999999</c:v>
                </c:pt>
                <c:pt idx="22298">
                  <c:v>44.038699999999999</c:v>
                </c:pt>
                <c:pt idx="22299">
                  <c:v>44.038699999999999</c:v>
                </c:pt>
                <c:pt idx="22300">
                  <c:v>44.038699999999999</c:v>
                </c:pt>
                <c:pt idx="22301">
                  <c:v>44.038699999999999</c:v>
                </c:pt>
                <c:pt idx="22302">
                  <c:v>44.038699999999999</c:v>
                </c:pt>
                <c:pt idx="22303">
                  <c:v>44.038699999999999</c:v>
                </c:pt>
                <c:pt idx="22304">
                  <c:v>44.038699999999999</c:v>
                </c:pt>
                <c:pt idx="22305">
                  <c:v>44.038699999999999</c:v>
                </c:pt>
                <c:pt idx="22306">
                  <c:v>44.038699999999999</c:v>
                </c:pt>
                <c:pt idx="22307">
                  <c:v>44.038699999999999</c:v>
                </c:pt>
                <c:pt idx="22308">
                  <c:v>44.038699999999999</c:v>
                </c:pt>
                <c:pt idx="22309">
                  <c:v>44.038699999999999</c:v>
                </c:pt>
                <c:pt idx="22310">
                  <c:v>44.038699999999999</c:v>
                </c:pt>
                <c:pt idx="22311">
                  <c:v>44.038699999999999</c:v>
                </c:pt>
                <c:pt idx="22312">
                  <c:v>44.038699999999999</c:v>
                </c:pt>
                <c:pt idx="22313">
                  <c:v>44.038699999999999</c:v>
                </c:pt>
                <c:pt idx="22314">
                  <c:v>44.038699999999999</c:v>
                </c:pt>
                <c:pt idx="22315">
                  <c:v>44.038699999999999</c:v>
                </c:pt>
                <c:pt idx="22316">
                  <c:v>44.038699999999999</c:v>
                </c:pt>
                <c:pt idx="22317">
                  <c:v>44.038699999999999</c:v>
                </c:pt>
                <c:pt idx="22318">
                  <c:v>44.038699999999999</c:v>
                </c:pt>
                <c:pt idx="22319">
                  <c:v>44.038699999999999</c:v>
                </c:pt>
                <c:pt idx="22320">
                  <c:v>44.038699999999999</c:v>
                </c:pt>
                <c:pt idx="22321">
                  <c:v>44.038699999999999</c:v>
                </c:pt>
                <c:pt idx="22322">
                  <c:v>44.038699999999999</c:v>
                </c:pt>
                <c:pt idx="22323">
                  <c:v>44.038699999999999</c:v>
                </c:pt>
                <c:pt idx="22324">
                  <c:v>44.038699999999999</c:v>
                </c:pt>
                <c:pt idx="22325">
                  <c:v>44.038699999999999</c:v>
                </c:pt>
                <c:pt idx="22326">
                  <c:v>44.038699999999999</c:v>
                </c:pt>
                <c:pt idx="22327">
                  <c:v>44.038699999999999</c:v>
                </c:pt>
                <c:pt idx="22328">
                  <c:v>44.038699999999999</c:v>
                </c:pt>
                <c:pt idx="22329">
                  <c:v>44.038699999999999</c:v>
                </c:pt>
                <c:pt idx="22330">
                  <c:v>44.0276</c:v>
                </c:pt>
                <c:pt idx="22331">
                  <c:v>44.0276</c:v>
                </c:pt>
                <c:pt idx="22332">
                  <c:v>44.0276</c:v>
                </c:pt>
                <c:pt idx="22333">
                  <c:v>44.0276</c:v>
                </c:pt>
                <c:pt idx="22334">
                  <c:v>44.0276</c:v>
                </c:pt>
                <c:pt idx="22335">
                  <c:v>44.0276</c:v>
                </c:pt>
                <c:pt idx="22336">
                  <c:v>44.0276</c:v>
                </c:pt>
                <c:pt idx="22337">
                  <c:v>44.0276</c:v>
                </c:pt>
                <c:pt idx="22338">
                  <c:v>44.0276</c:v>
                </c:pt>
                <c:pt idx="22339">
                  <c:v>44.0276</c:v>
                </c:pt>
                <c:pt idx="22340">
                  <c:v>44.0276</c:v>
                </c:pt>
                <c:pt idx="22341">
                  <c:v>44.0276</c:v>
                </c:pt>
                <c:pt idx="22342">
                  <c:v>44.0276</c:v>
                </c:pt>
                <c:pt idx="22343">
                  <c:v>44.0276</c:v>
                </c:pt>
                <c:pt idx="22344">
                  <c:v>44.0276</c:v>
                </c:pt>
                <c:pt idx="22345">
                  <c:v>44.0276</c:v>
                </c:pt>
                <c:pt idx="22346">
                  <c:v>44.0276</c:v>
                </c:pt>
                <c:pt idx="22347">
                  <c:v>44.0276</c:v>
                </c:pt>
                <c:pt idx="22348">
                  <c:v>44.0276</c:v>
                </c:pt>
                <c:pt idx="22349">
                  <c:v>44.0276</c:v>
                </c:pt>
                <c:pt idx="22350">
                  <c:v>44.0276</c:v>
                </c:pt>
                <c:pt idx="22351">
                  <c:v>44.0276</c:v>
                </c:pt>
                <c:pt idx="22352">
                  <c:v>44.0276</c:v>
                </c:pt>
                <c:pt idx="22353">
                  <c:v>44.0276</c:v>
                </c:pt>
                <c:pt idx="22354">
                  <c:v>44.0276</c:v>
                </c:pt>
                <c:pt idx="22355">
                  <c:v>44.0276</c:v>
                </c:pt>
                <c:pt idx="22356">
                  <c:v>44.0276</c:v>
                </c:pt>
                <c:pt idx="22357">
                  <c:v>44.0276</c:v>
                </c:pt>
                <c:pt idx="22358">
                  <c:v>44.0276</c:v>
                </c:pt>
                <c:pt idx="22359">
                  <c:v>44.0276</c:v>
                </c:pt>
                <c:pt idx="22360">
                  <c:v>44.0276</c:v>
                </c:pt>
                <c:pt idx="22361">
                  <c:v>44.0276</c:v>
                </c:pt>
                <c:pt idx="22362">
                  <c:v>44.0276</c:v>
                </c:pt>
                <c:pt idx="22363">
                  <c:v>44.0276</c:v>
                </c:pt>
                <c:pt idx="22364">
                  <c:v>44.0276</c:v>
                </c:pt>
                <c:pt idx="22365">
                  <c:v>44.0276</c:v>
                </c:pt>
                <c:pt idx="22366">
                  <c:v>44.0276</c:v>
                </c:pt>
                <c:pt idx="22367">
                  <c:v>44.0276</c:v>
                </c:pt>
                <c:pt idx="22368">
                  <c:v>44.0276</c:v>
                </c:pt>
                <c:pt idx="22369">
                  <c:v>44.0276</c:v>
                </c:pt>
                <c:pt idx="22370">
                  <c:v>44.0276</c:v>
                </c:pt>
                <c:pt idx="22371">
                  <c:v>44.0276</c:v>
                </c:pt>
                <c:pt idx="22372">
                  <c:v>44.0276</c:v>
                </c:pt>
                <c:pt idx="22373">
                  <c:v>44.0276</c:v>
                </c:pt>
                <c:pt idx="22374">
                  <c:v>44.0276</c:v>
                </c:pt>
                <c:pt idx="22375">
                  <c:v>44.0276</c:v>
                </c:pt>
                <c:pt idx="22376">
                  <c:v>44.0276</c:v>
                </c:pt>
                <c:pt idx="22377">
                  <c:v>44.0169</c:v>
                </c:pt>
                <c:pt idx="22378">
                  <c:v>44.0169</c:v>
                </c:pt>
                <c:pt idx="22379">
                  <c:v>44.0169</c:v>
                </c:pt>
                <c:pt idx="22380">
                  <c:v>44.0169</c:v>
                </c:pt>
                <c:pt idx="22381">
                  <c:v>44.0169</c:v>
                </c:pt>
                <c:pt idx="22382">
                  <c:v>44.0169</c:v>
                </c:pt>
                <c:pt idx="22383">
                  <c:v>44.0169</c:v>
                </c:pt>
                <c:pt idx="22384">
                  <c:v>44.0169</c:v>
                </c:pt>
                <c:pt idx="22385">
                  <c:v>44.0169</c:v>
                </c:pt>
                <c:pt idx="22386">
                  <c:v>44.0169</c:v>
                </c:pt>
                <c:pt idx="22387">
                  <c:v>44.0169</c:v>
                </c:pt>
                <c:pt idx="22388">
                  <c:v>44.0169</c:v>
                </c:pt>
                <c:pt idx="22389">
                  <c:v>44.0169</c:v>
                </c:pt>
                <c:pt idx="22390">
                  <c:v>44.0169</c:v>
                </c:pt>
                <c:pt idx="22391">
                  <c:v>44.0169</c:v>
                </c:pt>
                <c:pt idx="22392">
                  <c:v>44.0169</c:v>
                </c:pt>
                <c:pt idx="22393">
                  <c:v>44.0169</c:v>
                </c:pt>
                <c:pt idx="22394">
                  <c:v>44.0169</c:v>
                </c:pt>
                <c:pt idx="22395">
                  <c:v>44.0169</c:v>
                </c:pt>
                <c:pt idx="22396">
                  <c:v>44.0169</c:v>
                </c:pt>
                <c:pt idx="22397">
                  <c:v>44.0169</c:v>
                </c:pt>
                <c:pt idx="22398">
                  <c:v>44.0169</c:v>
                </c:pt>
                <c:pt idx="22399">
                  <c:v>44.0169</c:v>
                </c:pt>
                <c:pt idx="22400">
                  <c:v>44.0169</c:v>
                </c:pt>
                <c:pt idx="22401">
                  <c:v>44.0169</c:v>
                </c:pt>
                <c:pt idx="22402">
                  <c:v>44.0169</c:v>
                </c:pt>
                <c:pt idx="22403">
                  <c:v>44.0169</c:v>
                </c:pt>
                <c:pt idx="22404">
                  <c:v>44.0169</c:v>
                </c:pt>
                <c:pt idx="22405">
                  <c:v>44.0169</c:v>
                </c:pt>
                <c:pt idx="22406">
                  <c:v>44.0169</c:v>
                </c:pt>
                <c:pt idx="22407">
                  <c:v>44.0169</c:v>
                </c:pt>
                <c:pt idx="22408">
                  <c:v>44.0169</c:v>
                </c:pt>
                <c:pt idx="22409">
                  <c:v>44.0169</c:v>
                </c:pt>
                <c:pt idx="22410">
                  <c:v>44.0169</c:v>
                </c:pt>
                <c:pt idx="22411">
                  <c:v>44.0169</c:v>
                </c:pt>
                <c:pt idx="22412">
                  <c:v>44.0169</c:v>
                </c:pt>
                <c:pt idx="22413">
                  <c:v>44.0169</c:v>
                </c:pt>
                <c:pt idx="22414">
                  <c:v>44.0169</c:v>
                </c:pt>
                <c:pt idx="22415">
                  <c:v>44.0169</c:v>
                </c:pt>
                <c:pt idx="22416">
                  <c:v>44.0169</c:v>
                </c:pt>
                <c:pt idx="22417">
                  <c:v>44.0169</c:v>
                </c:pt>
                <c:pt idx="22418">
                  <c:v>44.0169</c:v>
                </c:pt>
                <c:pt idx="22419">
                  <c:v>44.0169</c:v>
                </c:pt>
                <c:pt idx="22420">
                  <c:v>44.0169</c:v>
                </c:pt>
                <c:pt idx="22421">
                  <c:v>44.0169</c:v>
                </c:pt>
                <c:pt idx="22422">
                  <c:v>44.0169</c:v>
                </c:pt>
                <c:pt idx="22423">
                  <c:v>44.0169</c:v>
                </c:pt>
                <c:pt idx="22424">
                  <c:v>44.005800000000001</c:v>
                </c:pt>
                <c:pt idx="22425">
                  <c:v>44.005800000000001</c:v>
                </c:pt>
                <c:pt idx="22426">
                  <c:v>44.005800000000001</c:v>
                </c:pt>
                <c:pt idx="22427">
                  <c:v>44.005800000000001</c:v>
                </c:pt>
                <c:pt idx="22428">
                  <c:v>44.005800000000001</c:v>
                </c:pt>
                <c:pt idx="22429">
                  <c:v>44.005800000000001</c:v>
                </c:pt>
                <c:pt idx="22430">
                  <c:v>44.005800000000001</c:v>
                </c:pt>
                <c:pt idx="22431">
                  <c:v>44.005800000000001</c:v>
                </c:pt>
                <c:pt idx="22432">
                  <c:v>44.005800000000001</c:v>
                </c:pt>
                <c:pt idx="22433">
                  <c:v>44.005800000000001</c:v>
                </c:pt>
                <c:pt idx="22434">
                  <c:v>44.005800000000001</c:v>
                </c:pt>
                <c:pt idx="22435">
                  <c:v>44.005800000000001</c:v>
                </c:pt>
                <c:pt idx="22436">
                  <c:v>44.005800000000001</c:v>
                </c:pt>
                <c:pt idx="22437">
                  <c:v>44.005800000000001</c:v>
                </c:pt>
                <c:pt idx="22438">
                  <c:v>44.005800000000001</c:v>
                </c:pt>
                <c:pt idx="22439">
                  <c:v>44.005800000000001</c:v>
                </c:pt>
                <c:pt idx="22440">
                  <c:v>44.005800000000001</c:v>
                </c:pt>
                <c:pt idx="22441">
                  <c:v>44.005800000000001</c:v>
                </c:pt>
                <c:pt idx="22442">
                  <c:v>44.005800000000001</c:v>
                </c:pt>
                <c:pt idx="22443">
                  <c:v>44.005800000000001</c:v>
                </c:pt>
                <c:pt idx="22444">
                  <c:v>44.005800000000001</c:v>
                </c:pt>
                <c:pt idx="22445">
                  <c:v>44.005800000000001</c:v>
                </c:pt>
                <c:pt idx="22446">
                  <c:v>44.005800000000001</c:v>
                </c:pt>
                <c:pt idx="22447">
                  <c:v>44.005800000000001</c:v>
                </c:pt>
                <c:pt idx="22448">
                  <c:v>44.005800000000001</c:v>
                </c:pt>
                <c:pt idx="22449">
                  <c:v>44.005800000000001</c:v>
                </c:pt>
                <c:pt idx="22450">
                  <c:v>44.005800000000001</c:v>
                </c:pt>
                <c:pt idx="22451">
                  <c:v>44.005800000000001</c:v>
                </c:pt>
                <c:pt idx="22452">
                  <c:v>44.005800000000001</c:v>
                </c:pt>
                <c:pt idx="22453">
                  <c:v>44.005800000000001</c:v>
                </c:pt>
                <c:pt idx="22454">
                  <c:v>44.005800000000001</c:v>
                </c:pt>
                <c:pt idx="22455">
                  <c:v>44.005800000000001</c:v>
                </c:pt>
                <c:pt idx="22456">
                  <c:v>44.005800000000001</c:v>
                </c:pt>
                <c:pt idx="22457">
                  <c:v>44.005800000000001</c:v>
                </c:pt>
                <c:pt idx="22458">
                  <c:v>44.005800000000001</c:v>
                </c:pt>
                <c:pt idx="22459">
                  <c:v>44.005800000000001</c:v>
                </c:pt>
                <c:pt idx="22460">
                  <c:v>44.005800000000001</c:v>
                </c:pt>
                <c:pt idx="22461">
                  <c:v>44.005800000000001</c:v>
                </c:pt>
                <c:pt idx="22462">
                  <c:v>44.005800000000001</c:v>
                </c:pt>
                <c:pt idx="22463">
                  <c:v>44.005800000000001</c:v>
                </c:pt>
                <c:pt idx="22464">
                  <c:v>44.005800000000001</c:v>
                </c:pt>
                <c:pt idx="22465">
                  <c:v>44.005800000000001</c:v>
                </c:pt>
                <c:pt idx="22466">
                  <c:v>44.005800000000001</c:v>
                </c:pt>
                <c:pt idx="22467">
                  <c:v>44.005800000000001</c:v>
                </c:pt>
                <c:pt idx="22468">
                  <c:v>44.005800000000001</c:v>
                </c:pt>
                <c:pt idx="22469">
                  <c:v>44.005800000000001</c:v>
                </c:pt>
                <c:pt idx="22470">
                  <c:v>44.005800000000001</c:v>
                </c:pt>
                <c:pt idx="22471">
                  <c:v>44.005800000000001</c:v>
                </c:pt>
                <c:pt idx="22472">
                  <c:v>44.005800000000001</c:v>
                </c:pt>
                <c:pt idx="22473">
                  <c:v>44.005800000000001</c:v>
                </c:pt>
                <c:pt idx="22474">
                  <c:v>44.005800000000001</c:v>
                </c:pt>
                <c:pt idx="22475">
                  <c:v>44.005800000000001</c:v>
                </c:pt>
                <c:pt idx="22476">
                  <c:v>43.995699999999999</c:v>
                </c:pt>
                <c:pt idx="22477">
                  <c:v>43.995699999999999</c:v>
                </c:pt>
                <c:pt idx="22478">
                  <c:v>43.995699999999999</c:v>
                </c:pt>
                <c:pt idx="22479">
                  <c:v>43.995699999999999</c:v>
                </c:pt>
                <c:pt idx="22480">
                  <c:v>43.995699999999999</c:v>
                </c:pt>
                <c:pt idx="22481">
                  <c:v>43.995699999999999</c:v>
                </c:pt>
                <c:pt idx="22482">
                  <c:v>43.995699999999999</c:v>
                </c:pt>
                <c:pt idx="22483">
                  <c:v>43.995699999999999</c:v>
                </c:pt>
                <c:pt idx="22484">
                  <c:v>43.995699999999999</c:v>
                </c:pt>
                <c:pt idx="22485">
                  <c:v>43.995699999999999</c:v>
                </c:pt>
                <c:pt idx="22486">
                  <c:v>43.995699999999999</c:v>
                </c:pt>
                <c:pt idx="22487">
                  <c:v>43.995699999999999</c:v>
                </c:pt>
                <c:pt idx="22488">
                  <c:v>43.995699999999999</c:v>
                </c:pt>
                <c:pt idx="22489">
                  <c:v>43.995699999999999</c:v>
                </c:pt>
                <c:pt idx="22490">
                  <c:v>43.995699999999999</c:v>
                </c:pt>
                <c:pt idx="22491">
                  <c:v>43.995699999999999</c:v>
                </c:pt>
                <c:pt idx="22492">
                  <c:v>43.995699999999999</c:v>
                </c:pt>
                <c:pt idx="22493">
                  <c:v>43.995699999999999</c:v>
                </c:pt>
                <c:pt idx="22494">
                  <c:v>43.995699999999999</c:v>
                </c:pt>
                <c:pt idx="22495">
                  <c:v>43.995699999999999</c:v>
                </c:pt>
                <c:pt idx="22496">
                  <c:v>43.995699999999999</c:v>
                </c:pt>
                <c:pt idx="22497">
                  <c:v>43.995699999999999</c:v>
                </c:pt>
                <c:pt idx="22498">
                  <c:v>43.995699999999999</c:v>
                </c:pt>
                <c:pt idx="22499">
                  <c:v>43.995699999999999</c:v>
                </c:pt>
                <c:pt idx="22500">
                  <c:v>43.995699999999999</c:v>
                </c:pt>
                <c:pt idx="22501">
                  <c:v>43.995699999999999</c:v>
                </c:pt>
                <c:pt idx="22502">
                  <c:v>43.995699999999999</c:v>
                </c:pt>
                <c:pt idx="22503">
                  <c:v>43.995699999999999</c:v>
                </c:pt>
                <c:pt idx="22504">
                  <c:v>43.995699999999999</c:v>
                </c:pt>
                <c:pt idx="22505">
                  <c:v>43.995699999999999</c:v>
                </c:pt>
                <c:pt idx="22506">
                  <c:v>43.995699999999999</c:v>
                </c:pt>
                <c:pt idx="22507">
                  <c:v>43.995699999999999</c:v>
                </c:pt>
                <c:pt idx="22508">
                  <c:v>43.995699999999999</c:v>
                </c:pt>
                <c:pt idx="22509">
                  <c:v>43.995699999999999</c:v>
                </c:pt>
                <c:pt idx="22510">
                  <c:v>43.995699999999999</c:v>
                </c:pt>
                <c:pt idx="22511">
                  <c:v>43.995699999999999</c:v>
                </c:pt>
                <c:pt idx="22512">
                  <c:v>43.995699999999999</c:v>
                </c:pt>
                <c:pt idx="22513">
                  <c:v>43.995699999999999</c:v>
                </c:pt>
                <c:pt idx="22514">
                  <c:v>43.995699999999999</c:v>
                </c:pt>
                <c:pt idx="22515">
                  <c:v>43.995699999999999</c:v>
                </c:pt>
                <c:pt idx="22516">
                  <c:v>43.995699999999999</c:v>
                </c:pt>
                <c:pt idx="22517">
                  <c:v>43.995699999999999</c:v>
                </c:pt>
                <c:pt idx="22518">
                  <c:v>43.995699999999999</c:v>
                </c:pt>
                <c:pt idx="22519">
                  <c:v>43.995699999999999</c:v>
                </c:pt>
                <c:pt idx="22520">
                  <c:v>43.995699999999999</c:v>
                </c:pt>
                <c:pt idx="22521">
                  <c:v>43.995699999999999</c:v>
                </c:pt>
                <c:pt idx="22522">
                  <c:v>43.995699999999999</c:v>
                </c:pt>
                <c:pt idx="22523">
                  <c:v>43.985600000000012</c:v>
                </c:pt>
                <c:pt idx="22524">
                  <c:v>43.985600000000012</c:v>
                </c:pt>
                <c:pt idx="22525">
                  <c:v>43.985600000000012</c:v>
                </c:pt>
                <c:pt idx="22526">
                  <c:v>43.985600000000012</c:v>
                </c:pt>
                <c:pt idx="22527">
                  <c:v>43.985600000000012</c:v>
                </c:pt>
                <c:pt idx="22528">
                  <c:v>43.985600000000012</c:v>
                </c:pt>
                <c:pt idx="22529">
                  <c:v>43.985600000000012</c:v>
                </c:pt>
                <c:pt idx="22530">
                  <c:v>43.985600000000012</c:v>
                </c:pt>
                <c:pt idx="22531">
                  <c:v>43.985600000000012</c:v>
                </c:pt>
                <c:pt idx="22532">
                  <c:v>43.985600000000012</c:v>
                </c:pt>
                <c:pt idx="22533">
                  <c:v>43.985600000000012</c:v>
                </c:pt>
                <c:pt idx="22534">
                  <c:v>43.985600000000012</c:v>
                </c:pt>
                <c:pt idx="22535">
                  <c:v>43.985600000000012</c:v>
                </c:pt>
                <c:pt idx="22536">
                  <c:v>43.985600000000012</c:v>
                </c:pt>
                <c:pt idx="22537">
                  <c:v>43.985600000000012</c:v>
                </c:pt>
                <c:pt idx="22538">
                  <c:v>43.985600000000012</c:v>
                </c:pt>
                <c:pt idx="22539">
                  <c:v>43.985600000000012</c:v>
                </c:pt>
                <c:pt idx="22540">
                  <c:v>43.985600000000012</c:v>
                </c:pt>
                <c:pt idx="22541">
                  <c:v>43.985600000000012</c:v>
                </c:pt>
                <c:pt idx="22542">
                  <c:v>43.985600000000012</c:v>
                </c:pt>
                <c:pt idx="22543">
                  <c:v>43.985600000000012</c:v>
                </c:pt>
                <c:pt idx="22544">
                  <c:v>43.985600000000012</c:v>
                </c:pt>
                <c:pt idx="22545">
                  <c:v>43.985600000000012</c:v>
                </c:pt>
                <c:pt idx="22546">
                  <c:v>43.985600000000012</c:v>
                </c:pt>
                <c:pt idx="22547">
                  <c:v>43.9756</c:v>
                </c:pt>
                <c:pt idx="22548">
                  <c:v>43.9756</c:v>
                </c:pt>
                <c:pt idx="22549">
                  <c:v>43.9756</c:v>
                </c:pt>
                <c:pt idx="22550">
                  <c:v>43.9756</c:v>
                </c:pt>
                <c:pt idx="22551">
                  <c:v>43.9756</c:v>
                </c:pt>
                <c:pt idx="22552">
                  <c:v>43.9756</c:v>
                </c:pt>
                <c:pt idx="22553">
                  <c:v>43.9756</c:v>
                </c:pt>
                <c:pt idx="22554">
                  <c:v>43.9756</c:v>
                </c:pt>
                <c:pt idx="22555">
                  <c:v>43.9756</c:v>
                </c:pt>
                <c:pt idx="22556">
                  <c:v>43.9756</c:v>
                </c:pt>
                <c:pt idx="22557">
                  <c:v>43.9756</c:v>
                </c:pt>
                <c:pt idx="22558">
                  <c:v>43.9756</c:v>
                </c:pt>
                <c:pt idx="22559">
                  <c:v>43.9756</c:v>
                </c:pt>
                <c:pt idx="22560">
                  <c:v>43.9756</c:v>
                </c:pt>
                <c:pt idx="22561">
                  <c:v>43.9756</c:v>
                </c:pt>
                <c:pt idx="22562">
                  <c:v>43.9756</c:v>
                </c:pt>
                <c:pt idx="22563">
                  <c:v>43.9756</c:v>
                </c:pt>
                <c:pt idx="22564">
                  <c:v>43.9756</c:v>
                </c:pt>
                <c:pt idx="22565">
                  <c:v>43.9756</c:v>
                </c:pt>
                <c:pt idx="22566">
                  <c:v>43.9756</c:v>
                </c:pt>
                <c:pt idx="22567">
                  <c:v>43.9756</c:v>
                </c:pt>
                <c:pt idx="22568">
                  <c:v>43.9756</c:v>
                </c:pt>
                <c:pt idx="22569">
                  <c:v>43.9756</c:v>
                </c:pt>
                <c:pt idx="22570">
                  <c:v>43.9756</c:v>
                </c:pt>
                <c:pt idx="22571">
                  <c:v>43.9756</c:v>
                </c:pt>
                <c:pt idx="22572">
                  <c:v>43.9756</c:v>
                </c:pt>
                <c:pt idx="22573">
                  <c:v>43.9756</c:v>
                </c:pt>
                <c:pt idx="22574">
                  <c:v>43.9756</c:v>
                </c:pt>
                <c:pt idx="22575">
                  <c:v>43.9756</c:v>
                </c:pt>
                <c:pt idx="22576">
                  <c:v>43.9756</c:v>
                </c:pt>
                <c:pt idx="22577">
                  <c:v>43.9756</c:v>
                </c:pt>
                <c:pt idx="22578">
                  <c:v>43.9756</c:v>
                </c:pt>
                <c:pt idx="22579">
                  <c:v>43.9756</c:v>
                </c:pt>
                <c:pt idx="22580">
                  <c:v>43.9756</c:v>
                </c:pt>
                <c:pt idx="22581">
                  <c:v>43.9756</c:v>
                </c:pt>
                <c:pt idx="22582">
                  <c:v>43.9756</c:v>
                </c:pt>
                <c:pt idx="22583">
                  <c:v>43.9756</c:v>
                </c:pt>
                <c:pt idx="22584">
                  <c:v>43.9756</c:v>
                </c:pt>
                <c:pt idx="22585">
                  <c:v>43.9756</c:v>
                </c:pt>
                <c:pt idx="22586">
                  <c:v>43.9756</c:v>
                </c:pt>
                <c:pt idx="22587">
                  <c:v>43.9756</c:v>
                </c:pt>
                <c:pt idx="22588">
                  <c:v>43.9756</c:v>
                </c:pt>
                <c:pt idx="22589">
                  <c:v>43.9756</c:v>
                </c:pt>
                <c:pt idx="22590">
                  <c:v>43.9756</c:v>
                </c:pt>
                <c:pt idx="22591">
                  <c:v>43.9756</c:v>
                </c:pt>
                <c:pt idx="22592">
                  <c:v>43.9756</c:v>
                </c:pt>
                <c:pt idx="22593">
                  <c:v>43.9756</c:v>
                </c:pt>
                <c:pt idx="22594">
                  <c:v>43.9756</c:v>
                </c:pt>
                <c:pt idx="22595">
                  <c:v>43.9756</c:v>
                </c:pt>
                <c:pt idx="22596">
                  <c:v>43.9756</c:v>
                </c:pt>
                <c:pt idx="22597">
                  <c:v>43.9756</c:v>
                </c:pt>
                <c:pt idx="22598">
                  <c:v>43.9756</c:v>
                </c:pt>
                <c:pt idx="22599">
                  <c:v>43.9756</c:v>
                </c:pt>
                <c:pt idx="22600">
                  <c:v>43.9756</c:v>
                </c:pt>
                <c:pt idx="22601">
                  <c:v>43.9756</c:v>
                </c:pt>
                <c:pt idx="22602">
                  <c:v>43.9756</c:v>
                </c:pt>
                <c:pt idx="22603">
                  <c:v>43.9756</c:v>
                </c:pt>
                <c:pt idx="22604">
                  <c:v>43.9756</c:v>
                </c:pt>
                <c:pt idx="22605">
                  <c:v>43.9756</c:v>
                </c:pt>
                <c:pt idx="22606">
                  <c:v>43.9756</c:v>
                </c:pt>
                <c:pt idx="22607">
                  <c:v>43.9756</c:v>
                </c:pt>
                <c:pt idx="22608">
                  <c:v>43.9756</c:v>
                </c:pt>
                <c:pt idx="22609">
                  <c:v>43.9756</c:v>
                </c:pt>
                <c:pt idx="22610">
                  <c:v>43.9756</c:v>
                </c:pt>
                <c:pt idx="22611">
                  <c:v>43.9756</c:v>
                </c:pt>
                <c:pt idx="22612">
                  <c:v>43.9756</c:v>
                </c:pt>
                <c:pt idx="22613">
                  <c:v>43.965400000000002</c:v>
                </c:pt>
                <c:pt idx="22614">
                  <c:v>43.965400000000002</c:v>
                </c:pt>
                <c:pt idx="22615">
                  <c:v>43.965400000000002</c:v>
                </c:pt>
                <c:pt idx="22616">
                  <c:v>43.965400000000002</c:v>
                </c:pt>
                <c:pt idx="22617">
                  <c:v>43.965400000000002</c:v>
                </c:pt>
                <c:pt idx="22618">
                  <c:v>43.965400000000002</c:v>
                </c:pt>
                <c:pt idx="22619">
                  <c:v>43.965400000000002</c:v>
                </c:pt>
                <c:pt idx="22620">
                  <c:v>43.965400000000002</c:v>
                </c:pt>
                <c:pt idx="22621">
                  <c:v>43.965400000000002</c:v>
                </c:pt>
                <c:pt idx="22622">
                  <c:v>43.965400000000002</c:v>
                </c:pt>
                <c:pt idx="22623">
                  <c:v>43.965400000000002</c:v>
                </c:pt>
                <c:pt idx="22624">
                  <c:v>43.965400000000002</c:v>
                </c:pt>
                <c:pt idx="22625">
                  <c:v>43.965400000000002</c:v>
                </c:pt>
                <c:pt idx="22626">
                  <c:v>43.965400000000002</c:v>
                </c:pt>
                <c:pt idx="22627">
                  <c:v>43.965400000000002</c:v>
                </c:pt>
                <c:pt idx="22628">
                  <c:v>43.965400000000002</c:v>
                </c:pt>
                <c:pt idx="22629">
                  <c:v>43.965400000000002</c:v>
                </c:pt>
                <c:pt idx="22630">
                  <c:v>43.965400000000002</c:v>
                </c:pt>
                <c:pt idx="22631">
                  <c:v>43.965400000000002</c:v>
                </c:pt>
                <c:pt idx="22632">
                  <c:v>43.965400000000002</c:v>
                </c:pt>
                <c:pt idx="22633">
                  <c:v>43.965400000000002</c:v>
                </c:pt>
                <c:pt idx="22634">
                  <c:v>43.965400000000002</c:v>
                </c:pt>
                <c:pt idx="22635">
                  <c:v>43.965400000000002</c:v>
                </c:pt>
                <c:pt idx="22636">
                  <c:v>43.965400000000002</c:v>
                </c:pt>
                <c:pt idx="22637">
                  <c:v>43.965400000000002</c:v>
                </c:pt>
                <c:pt idx="22638">
                  <c:v>43.965400000000002</c:v>
                </c:pt>
                <c:pt idx="22639">
                  <c:v>43.965400000000002</c:v>
                </c:pt>
                <c:pt idx="22640">
                  <c:v>43.965400000000002</c:v>
                </c:pt>
                <c:pt idx="22641">
                  <c:v>43.965400000000002</c:v>
                </c:pt>
                <c:pt idx="22642">
                  <c:v>43.965400000000002</c:v>
                </c:pt>
                <c:pt idx="22643">
                  <c:v>43.965400000000002</c:v>
                </c:pt>
                <c:pt idx="22644">
                  <c:v>43.965400000000002</c:v>
                </c:pt>
                <c:pt idx="22645">
                  <c:v>43.965400000000002</c:v>
                </c:pt>
                <c:pt idx="22646">
                  <c:v>43.965400000000002</c:v>
                </c:pt>
                <c:pt idx="22647">
                  <c:v>43.965400000000002</c:v>
                </c:pt>
                <c:pt idx="22648">
                  <c:v>43.965400000000002</c:v>
                </c:pt>
                <c:pt idx="22649">
                  <c:v>43.965400000000002</c:v>
                </c:pt>
                <c:pt idx="22650">
                  <c:v>43.965400000000002</c:v>
                </c:pt>
                <c:pt idx="22651">
                  <c:v>43.955399999999997</c:v>
                </c:pt>
                <c:pt idx="22652">
                  <c:v>43.955399999999997</c:v>
                </c:pt>
                <c:pt idx="22653">
                  <c:v>43.955399999999997</c:v>
                </c:pt>
                <c:pt idx="22654">
                  <c:v>43.955399999999997</c:v>
                </c:pt>
                <c:pt idx="22655">
                  <c:v>43.955399999999997</c:v>
                </c:pt>
                <c:pt idx="22656">
                  <c:v>43.955399999999997</c:v>
                </c:pt>
                <c:pt idx="22657">
                  <c:v>43.955399999999997</c:v>
                </c:pt>
                <c:pt idx="22658">
                  <c:v>43.955399999999997</c:v>
                </c:pt>
                <c:pt idx="22659">
                  <c:v>43.955399999999997</c:v>
                </c:pt>
                <c:pt idx="22660">
                  <c:v>43.955399999999997</c:v>
                </c:pt>
                <c:pt idx="22661">
                  <c:v>43.955399999999997</c:v>
                </c:pt>
                <c:pt idx="22662">
                  <c:v>43.955399999999997</c:v>
                </c:pt>
                <c:pt idx="22663">
                  <c:v>43.955399999999997</c:v>
                </c:pt>
                <c:pt idx="22664">
                  <c:v>43.955399999999997</c:v>
                </c:pt>
                <c:pt idx="22665">
                  <c:v>43.955399999999997</c:v>
                </c:pt>
                <c:pt idx="22666">
                  <c:v>43.955399999999997</c:v>
                </c:pt>
                <c:pt idx="22667">
                  <c:v>43.955399999999997</c:v>
                </c:pt>
                <c:pt idx="22668">
                  <c:v>43.955399999999997</c:v>
                </c:pt>
                <c:pt idx="22669">
                  <c:v>43.955399999999997</c:v>
                </c:pt>
                <c:pt idx="22670">
                  <c:v>43.955399999999997</c:v>
                </c:pt>
                <c:pt idx="22671">
                  <c:v>43.955399999999997</c:v>
                </c:pt>
                <c:pt idx="22672">
                  <c:v>43.955399999999997</c:v>
                </c:pt>
                <c:pt idx="22673">
                  <c:v>43.955399999999997</c:v>
                </c:pt>
                <c:pt idx="22674">
                  <c:v>43.955399999999997</c:v>
                </c:pt>
                <c:pt idx="22675">
                  <c:v>43.955399999999997</c:v>
                </c:pt>
                <c:pt idx="22676">
                  <c:v>43.955399999999997</c:v>
                </c:pt>
                <c:pt idx="22677">
                  <c:v>43.955399999999997</c:v>
                </c:pt>
                <c:pt idx="22678">
                  <c:v>43.955399999999997</c:v>
                </c:pt>
                <c:pt idx="22679">
                  <c:v>43.955399999999997</c:v>
                </c:pt>
                <c:pt idx="22680">
                  <c:v>43.955399999999997</c:v>
                </c:pt>
                <c:pt idx="22681">
                  <c:v>43.955399999999997</c:v>
                </c:pt>
                <c:pt idx="22682">
                  <c:v>43.955399999999997</c:v>
                </c:pt>
                <c:pt idx="22683">
                  <c:v>43.955399999999997</c:v>
                </c:pt>
                <c:pt idx="22684">
                  <c:v>43.955399999999997</c:v>
                </c:pt>
                <c:pt idx="22685">
                  <c:v>43.955399999999997</c:v>
                </c:pt>
                <c:pt idx="22686">
                  <c:v>43.955399999999997</c:v>
                </c:pt>
                <c:pt idx="22687">
                  <c:v>43.955399999999997</c:v>
                </c:pt>
                <c:pt idx="22688">
                  <c:v>43.955399999999997</c:v>
                </c:pt>
                <c:pt idx="22689">
                  <c:v>43.945</c:v>
                </c:pt>
                <c:pt idx="22690">
                  <c:v>43.945</c:v>
                </c:pt>
                <c:pt idx="22691">
                  <c:v>43.945</c:v>
                </c:pt>
                <c:pt idx="22692">
                  <c:v>43.945</c:v>
                </c:pt>
                <c:pt idx="22693">
                  <c:v>43.945</c:v>
                </c:pt>
                <c:pt idx="22694">
                  <c:v>43.945</c:v>
                </c:pt>
                <c:pt idx="22695">
                  <c:v>43.945</c:v>
                </c:pt>
                <c:pt idx="22696">
                  <c:v>43.945</c:v>
                </c:pt>
                <c:pt idx="22697">
                  <c:v>43.945</c:v>
                </c:pt>
                <c:pt idx="22698">
                  <c:v>43.945</c:v>
                </c:pt>
                <c:pt idx="22699">
                  <c:v>43.945</c:v>
                </c:pt>
                <c:pt idx="22700">
                  <c:v>43.945</c:v>
                </c:pt>
                <c:pt idx="22701">
                  <c:v>43.945</c:v>
                </c:pt>
                <c:pt idx="22702">
                  <c:v>43.945</c:v>
                </c:pt>
                <c:pt idx="22703">
                  <c:v>43.945</c:v>
                </c:pt>
                <c:pt idx="22704">
                  <c:v>43.945</c:v>
                </c:pt>
                <c:pt idx="22705">
                  <c:v>43.945</c:v>
                </c:pt>
                <c:pt idx="22706">
                  <c:v>43.945</c:v>
                </c:pt>
                <c:pt idx="22707">
                  <c:v>43.945</c:v>
                </c:pt>
                <c:pt idx="22708">
                  <c:v>43.945</c:v>
                </c:pt>
                <c:pt idx="22709">
                  <c:v>43.945</c:v>
                </c:pt>
                <c:pt idx="22710">
                  <c:v>43.945</c:v>
                </c:pt>
                <c:pt idx="22711">
                  <c:v>43.945</c:v>
                </c:pt>
                <c:pt idx="22712">
                  <c:v>43.945</c:v>
                </c:pt>
                <c:pt idx="22713">
                  <c:v>43.945</c:v>
                </c:pt>
                <c:pt idx="22714">
                  <c:v>43.945</c:v>
                </c:pt>
                <c:pt idx="22715">
                  <c:v>43.945</c:v>
                </c:pt>
                <c:pt idx="22716">
                  <c:v>43.945</c:v>
                </c:pt>
                <c:pt idx="22717">
                  <c:v>43.945</c:v>
                </c:pt>
                <c:pt idx="22718">
                  <c:v>43.945</c:v>
                </c:pt>
                <c:pt idx="22719">
                  <c:v>43.945</c:v>
                </c:pt>
                <c:pt idx="22720">
                  <c:v>43.945</c:v>
                </c:pt>
                <c:pt idx="22721">
                  <c:v>43.945</c:v>
                </c:pt>
                <c:pt idx="22722">
                  <c:v>43.945</c:v>
                </c:pt>
                <c:pt idx="22723">
                  <c:v>43.945</c:v>
                </c:pt>
                <c:pt idx="22724">
                  <c:v>43.945</c:v>
                </c:pt>
                <c:pt idx="22725">
                  <c:v>43.945</c:v>
                </c:pt>
                <c:pt idx="22726">
                  <c:v>43.945</c:v>
                </c:pt>
                <c:pt idx="22727">
                  <c:v>43.945</c:v>
                </c:pt>
                <c:pt idx="22728">
                  <c:v>43.945</c:v>
                </c:pt>
                <c:pt idx="22729">
                  <c:v>43.945</c:v>
                </c:pt>
                <c:pt idx="22730">
                  <c:v>43.945</c:v>
                </c:pt>
                <c:pt idx="22731">
                  <c:v>43.945</c:v>
                </c:pt>
                <c:pt idx="22732">
                  <c:v>43.945</c:v>
                </c:pt>
                <c:pt idx="22733">
                  <c:v>43.945</c:v>
                </c:pt>
                <c:pt idx="22734">
                  <c:v>43.945</c:v>
                </c:pt>
                <c:pt idx="22735">
                  <c:v>43.945</c:v>
                </c:pt>
                <c:pt idx="22736">
                  <c:v>43.945</c:v>
                </c:pt>
                <c:pt idx="22737">
                  <c:v>43.945</c:v>
                </c:pt>
                <c:pt idx="22738">
                  <c:v>43.945</c:v>
                </c:pt>
                <c:pt idx="22739">
                  <c:v>43.945</c:v>
                </c:pt>
                <c:pt idx="22740">
                  <c:v>43.945</c:v>
                </c:pt>
                <c:pt idx="22741">
                  <c:v>43.945</c:v>
                </c:pt>
                <c:pt idx="22742">
                  <c:v>43.945</c:v>
                </c:pt>
                <c:pt idx="22743">
                  <c:v>43.945</c:v>
                </c:pt>
                <c:pt idx="22744">
                  <c:v>43.945</c:v>
                </c:pt>
                <c:pt idx="22745">
                  <c:v>43.945</c:v>
                </c:pt>
                <c:pt idx="22746">
                  <c:v>43.934699999999999</c:v>
                </c:pt>
                <c:pt idx="22747">
                  <c:v>43.934699999999999</c:v>
                </c:pt>
                <c:pt idx="22748">
                  <c:v>43.934699999999999</c:v>
                </c:pt>
                <c:pt idx="22749">
                  <c:v>43.934699999999999</c:v>
                </c:pt>
                <c:pt idx="22750">
                  <c:v>43.934699999999999</c:v>
                </c:pt>
                <c:pt idx="22751">
                  <c:v>43.934699999999999</c:v>
                </c:pt>
                <c:pt idx="22752">
                  <c:v>43.934699999999999</c:v>
                </c:pt>
                <c:pt idx="22753">
                  <c:v>43.934699999999999</c:v>
                </c:pt>
                <c:pt idx="22754">
                  <c:v>43.934699999999999</c:v>
                </c:pt>
                <c:pt idx="22755">
                  <c:v>43.934699999999999</c:v>
                </c:pt>
                <c:pt idx="22756">
                  <c:v>43.934699999999999</c:v>
                </c:pt>
                <c:pt idx="22757">
                  <c:v>43.934699999999999</c:v>
                </c:pt>
                <c:pt idx="22758">
                  <c:v>43.934699999999999</c:v>
                </c:pt>
                <c:pt idx="22759">
                  <c:v>43.934699999999999</c:v>
                </c:pt>
                <c:pt idx="22760">
                  <c:v>43.934699999999999</c:v>
                </c:pt>
                <c:pt idx="22761">
                  <c:v>43.934699999999999</c:v>
                </c:pt>
                <c:pt idx="22762">
                  <c:v>43.934699999999999</c:v>
                </c:pt>
                <c:pt idx="22763">
                  <c:v>43.934699999999999</c:v>
                </c:pt>
                <c:pt idx="22764">
                  <c:v>43.934699999999999</c:v>
                </c:pt>
                <c:pt idx="22765">
                  <c:v>43.934699999999999</c:v>
                </c:pt>
                <c:pt idx="22766">
                  <c:v>43.934699999999999</c:v>
                </c:pt>
                <c:pt idx="22767">
                  <c:v>43.934699999999999</c:v>
                </c:pt>
                <c:pt idx="22768">
                  <c:v>43.934699999999999</c:v>
                </c:pt>
                <c:pt idx="22769">
                  <c:v>43.934699999999999</c:v>
                </c:pt>
                <c:pt idx="22770">
                  <c:v>43.934699999999999</c:v>
                </c:pt>
                <c:pt idx="22771">
                  <c:v>43.934699999999999</c:v>
                </c:pt>
                <c:pt idx="22772">
                  <c:v>43.934699999999999</c:v>
                </c:pt>
                <c:pt idx="22773">
                  <c:v>43.934699999999999</c:v>
                </c:pt>
                <c:pt idx="22774">
                  <c:v>43.934699999999999</c:v>
                </c:pt>
                <c:pt idx="22775">
                  <c:v>43.934699999999999</c:v>
                </c:pt>
                <c:pt idx="22776">
                  <c:v>43.934699999999999</c:v>
                </c:pt>
                <c:pt idx="22777">
                  <c:v>43.934699999999999</c:v>
                </c:pt>
                <c:pt idx="22778">
                  <c:v>43.934699999999999</c:v>
                </c:pt>
                <c:pt idx="22779">
                  <c:v>43.934699999999999</c:v>
                </c:pt>
                <c:pt idx="22780">
                  <c:v>43.934699999999999</c:v>
                </c:pt>
                <c:pt idx="22781">
                  <c:v>43.934699999999999</c:v>
                </c:pt>
                <c:pt idx="22782">
                  <c:v>43.934699999999999</c:v>
                </c:pt>
                <c:pt idx="22783">
                  <c:v>43.934699999999999</c:v>
                </c:pt>
                <c:pt idx="22784">
                  <c:v>43.934699999999999</c:v>
                </c:pt>
                <c:pt idx="22785">
                  <c:v>43.934699999999999</c:v>
                </c:pt>
                <c:pt idx="22786">
                  <c:v>43.934699999999999</c:v>
                </c:pt>
                <c:pt idx="22787">
                  <c:v>43.934699999999999</c:v>
                </c:pt>
                <c:pt idx="22788">
                  <c:v>43.924600000000012</c:v>
                </c:pt>
                <c:pt idx="22789">
                  <c:v>43.924600000000012</c:v>
                </c:pt>
                <c:pt idx="22790">
                  <c:v>43.924600000000012</c:v>
                </c:pt>
                <c:pt idx="22791">
                  <c:v>43.924600000000012</c:v>
                </c:pt>
                <c:pt idx="22792">
                  <c:v>43.924600000000012</c:v>
                </c:pt>
                <c:pt idx="22793">
                  <c:v>43.924600000000012</c:v>
                </c:pt>
                <c:pt idx="22794">
                  <c:v>43.924600000000012</c:v>
                </c:pt>
                <c:pt idx="22795">
                  <c:v>43.924600000000012</c:v>
                </c:pt>
                <c:pt idx="22796">
                  <c:v>43.924600000000012</c:v>
                </c:pt>
                <c:pt idx="22797">
                  <c:v>43.924600000000012</c:v>
                </c:pt>
                <c:pt idx="22798">
                  <c:v>43.924600000000012</c:v>
                </c:pt>
                <c:pt idx="22799">
                  <c:v>43.924600000000012</c:v>
                </c:pt>
                <c:pt idx="22800">
                  <c:v>43.924600000000012</c:v>
                </c:pt>
                <c:pt idx="22801">
                  <c:v>43.924600000000012</c:v>
                </c:pt>
                <c:pt idx="22802">
                  <c:v>43.924600000000012</c:v>
                </c:pt>
                <c:pt idx="22803">
                  <c:v>43.924600000000012</c:v>
                </c:pt>
                <c:pt idx="22804">
                  <c:v>43.924600000000012</c:v>
                </c:pt>
                <c:pt idx="22805">
                  <c:v>43.924600000000012</c:v>
                </c:pt>
                <c:pt idx="22806">
                  <c:v>43.924600000000012</c:v>
                </c:pt>
                <c:pt idx="22807">
                  <c:v>43.924600000000012</c:v>
                </c:pt>
                <c:pt idx="22808">
                  <c:v>43.924600000000012</c:v>
                </c:pt>
                <c:pt idx="22809">
                  <c:v>43.924600000000012</c:v>
                </c:pt>
                <c:pt idx="22810">
                  <c:v>43.924600000000012</c:v>
                </c:pt>
                <c:pt idx="22811">
                  <c:v>43.924600000000012</c:v>
                </c:pt>
                <c:pt idx="22812">
                  <c:v>43.924600000000012</c:v>
                </c:pt>
                <c:pt idx="22813">
                  <c:v>43.924600000000012</c:v>
                </c:pt>
                <c:pt idx="22814">
                  <c:v>43.924600000000012</c:v>
                </c:pt>
                <c:pt idx="22815">
                  <c:v>43.924600000000012</c:v>
                </c:pt>
                <c:pt idx="22816">
                  <c:v>43.924600000000012</c:v>
                </c:pt>
                <c:pt idx="22817">
                  <c:v>43.924600000000012</c:v>
                </c:pt>
                <c:pt idx="22818">
                  <c:v>43.924600000000012</c:v>
                </c:pt>
                <c:pt idx="22819">
                  <c:v>43.924600000000012</c:v>
                </c:pt>
                <c:pt idx="22820">
                  <c:v>43.924600000000012</c:v>
                </c:pt>
                <c:pt idx="22821">
                  <c:v>43.924600000000012</c:v>
                </c:pt>
                <c:pt idx="22822">
                  <c:v>43.924600000000012</c:v>
                </c:pt>
                <c:pt idx="22823">
                  <c:v>43.924600000000012</c:v>
                </c:pt>
                <c:pt idx="22824">
                  <c:v>43.924600000000012</c:v>
                </c:pt>
                <c:pt idx="22825">
                  <c:v>43.924600000000012</c:v>
                </c:pt>
                <c:pt idx="22826">
                  <c:v>43.924600000000012</c:v>
                </c:pt>
                <c:pt idx="22827">
                  <c:v>43.924600000000012</c:v>
                </c:pt>
                <c:pt idx="22828">
                  <c:v>43.924600000000012</c:v>
                </c:pt>
                <c:pt idx="22829">
                  <c:v>43.924600000000012</c:v>
                </c:pt>
                <c:pt idx="22830">
                  <c:v>43.924600000000012</c:v>
                </c:pt>
                <c:pt idx="22831">
                  <c:v>43.914499999999997</c:v>
                </c:pt>
                <c:pt idx="22832">
                  <c:v>43.914499999999997</c:v>
                </c:pt>
                <c:pt idx="22833">
                  <c:v>43.914499999999997</c:v>
                </c:pt>
                <c:pt idx="22834">
                  <c:v>43.914499999999997</c:v>
                </c:pt>
                <c:pt idx="22835">
                  <c:v>43.914499999999997</c:v>
                </c:pt>
                <c:pt idx="22836">
                  <c:v>43.914499999999997</c:v>
                </c:pt>
                <c:pt idx="22837">
                  <c:v>43.914499999999997</c:v>
                </c:pt>
                <c:pt idx="22838">
                  <c:v>43.914499999999997</c:v>
                </c:pt>
                <c:pt idx="22839">
                  <c:v>43.914499999999997</c:v>
                </c:pt>
                <c:pt idx="22840">
                  <c:v>43.914499999999997</c:v>
                </c:pt>
                <c:pt idx="22841">
                  <c:v>43.914499999999997</c:v>
                </c:pt>
                <c:pt idx="22842">
                  <c:v>43.914499999999997</c:v>
                </c:pt>
                <c:pt idx="22843">
                  <c:v>43.914499999999997</c:v>
                </c:pt>
                <c:pt idx="22844">
                  <c:v>43.914499999999997</c:v>
                </c:pt>
                <c:pt idx="22845">
                  <c:v>43.914499999999997</c:v>
                </c:pt>
                <c:pt idx="22846">
                  <c:v>43.914499999999997</c:v>
                </c:pt>
                <c:pt idx="22847">
                  <c:v>43.914499999999997</c:v>
                </c:pt>
                <c:pt idx="22848">
                  <c:v>43.914499999999997</c:v>
                </c:pt>
                <c:pt idx="22849">
                  <c:v>43.914499999999997</c:v>
                </c:pt>
                <c:pt idx="22850">
                  <c:v>43.914499999999997</c:v>
                </c:pt>
                <c:pt idx="22851">
                  <c:v>43.914499999999997</c:v>
                </c:pt>
                <c:pt idx="22852">
                  <c:v>43.914499999999997</c:v>
                </c:pt>
                <c:pt idx="22853">
                  <c:v>43.914499999999997</c:v>
                </c:pt>
                <c:pt idx="22854">
                  <c:v>43.914499999999997</c:v>
                </c:pt>
                <c:pt idx="22855">
                  <c:v>43.914499999999997</c:v>
                </c:pt>
                <c:pt idx="22856">
                  <c:v>43.914499999999997</c:v>
                </c:pt>
                <c:pt idx="22857">
                  <c:v>43.914499999999997</c:v>
                </c:pt>
                <c:pt idx="22858">
                  <c:v>43.914499999999997</c:v>
                </c:pt>
                <c:pt idx="22859">
                  <c:v>43.914499999999997</c:v>
                </c:pt>
                <c:pt idx="22860">
                  <c:v>43.914499999999997</c:v>
                </c:pt>
                <c:pt idx="22861">
                  <c:v>43.914499999999997</c:v>
                </c:pt>
                <c:pt idx="22862">
                  <c:v>43.914499999999997</c:v>
                </c:pt>
                <c:pt idx="22863">
                  <c:v>43.914499999999997</c:v>
                </c:pt>
                <c:pt idx="22864">
                  <c:v>43.914499999999997</c:v>
                </c:pt>
                <c:pt idx="22865">
                  <c:v>43.914499999999997</c:v>
                </c:pt>
                <c:pt idx="22866">
                  <c:v>43.914499999999997</c:v>
                </c:pt>
                <c:pt idx="22867">
                  <c:v>43.914499999999997</c:v>
                </c:pt>
                <c:pt idx="22868">
                  <c:v>43.914499999999997</c:v>
                </c:pt>
                <c:pt idx="22869">
                  <c:v>43.914499999999997</c:v>
                </c:pt>
                <c:pt idx="22870">
                  <c:v>43.914499999999997</c:v>
                </c:pt>
                <c:pt idx="22871">
                  <c:v>43.914499999999997</c:v>
                </c:pt>
                <c:pt idx="22872">
                  <c:v>43.914499999999997</c:v>
                </c:pt>
                <c:pt idx="22873">
                  <c:v>43.914499999999997</c:v>
                </c:pt>
                <c:pt idx="22874">
                  <c:v>43.914499999999997</c:v>
                </c:pt>
                <c:pt idx="22875">
                  <c:v>43.914499999999997</c:v>
                </c:pt>
                <c:pt idx="22876">
                  <c:v>43.914499999999997</c:v>
                </c:pt>
                <c:pt idx="22877">
                  <c:v>43.914499999999997</c:v>
                </c:pt>
                <c:pt idx="22878">
                  <c:v>43.904000000000003</c:v>
                </c:pt>
                <c:pt idx="22879">
                  <c:v>43.904000000000003</c:v>
                </c:pt>
                <c:pt idx="22880">
                  <c:v>43.904000000000003</c:v>
                </c:pt>
                <c:pt idx="22881">
                  <c:v>43.904000000000003</c:v>
                </c:pt>
                <c:pt idx="22882">
                  <c:v>43.904000000000003</c:v>
                </c:pt>
                <c:pt idx="22883">
                  <c:v>43.904000000000003</c:v>
                </c:pt>
                <c:pt idx="22884">
                  <c:v>43.904000000000003</c:v>
                </c:pt>
                <c:pt idx="22885">
                  <c:v>43.904000000000003</c:v>
                </c:pt>
                <c:pt idx="22886">
                  <c:v>43.904000000000003</c:v>
                </c:pt>
                <c:pt idx="22887">
                  <c:v>43.904000000000003</c:v>
                </c:pt>
                <c:pt idx="22888">
                  <c:v>43.904000000000003</c:v>
                </c:pt>
                <c:pt idx="22889">
                  <c:v>43.904000000000003</c:v>
                </c:pt>
                <c:pt idx="22890">
                  <c:v>43.904000000000003</c:v>
                </c:pt>
                <c:pt idx="22891">
                  <c:v>43.904000000000003</c:v>
                </c:pt>
                <c:pt idx="22892">
                  <c:v>43.904000000000003</c:v>
                </c:pt>
                <c:pt idx="22893">
                  <c:v>43.904000000000003</c:v>
                </c:pt>
                <c:pt idx="22894">
                  <c:v>43.904000000000003</c:v>
                </c:pt>
                <c:pt idx="22895">
                  <c:v>43.904000000000003</c:v>
                </c:pt>
                <c:pt idx="22896">
                  <c:v>43.904000000000003</c:v>
                </c:pt>
                <c:pt idx="22897">
                  <c:v>43.904000000000003</c:v>
                </c:pt>
                <c:pt idx="22898">
                  <c:v>43.904000000000003</c:v>
                </c:pt>
                <c:pt idx="22899">
                  <c:v>43.904000000000003</c:v>
                </c:pt>
                <c:pt idx="22900">
                  <c:v>43.904000000000003</c:v>
                </c:pt>
                <c:pt idx="22901">
                  <c:v>43.904000000000003</c:v>
                </c:pt>
                <c:pt idx="22902">
                  <c:v>43.904000000000003</c:v>
                </c:pt>
                <c:pt idx="22903">
                  <c:v>43.904000000000003</c:v>
                </c:pt>
                <c:pt idx="22904">
                  <c:v>43.904000000000003</c:v>
                </c:pt>
                <c:pt idx="22905">
                  <c:v>43.904000000000003</c:v>
                </c:pt>
                <c:pt idx="22906">
                  <c:v>43.904000000000003</c:v>
                </c:pt>
                <c:pt idx="22907">
                  <c:v>43.904000000000003</c:v>
                </c:pt>
                <c:pt idx="22908">
                  <c:v>43.904000000000003</c:v>
                </c:pt>
                <c:pt idx="22909">
                  <c:v>43.904000000000003</c:v>
                </c:pt>
                <c:pt idx="22910">
                  <c:v>43.904000000000003</c:v>
                </c:pt>
                <c:pt idx="22911">
                  <c:v>43.904000000000003</c:v>
                </c:pt>
                <c:pt idx="22912">
                  <c:v>43.904000000000003</c:v>
                </c:pt>
                <c:pt idx="22913">
                  <c:v>43.904000000000003</c:v>
                </c:pt>
                <c:pt idx="22914">
                  <c:v>43.904000000000003</c:v>
                </c:pt>
                <c:pt idx="22915">
                  <c:v>43.904000000000003</c:v>
                </c:pt>
                <c:pt idx="22916">
                  <c:v>43.904000000000003</c:v>
                </c:pt>
                <c:pt idx="22917">
                  <c:v>43.904000000000003</c:v>
                </c:pt>
                <c:pt idx="22918">
                  <c:v>43.904000000000003</c:v>
                </c:pt>
                <c:pt idx="22919">
                  <c:v>43.904000000000003</c:v>
                </c:pt>
                <c:pt idx="22920">
                  <c:v>43.904000000000003</c:v>
                </c:pt>
                <c:pt idx="22921">
                  <c:v>43.904000000000003</c:v>
                </c:pt>
                <c:pt idx="22922">
                  <c:v>43.904000000000003</c:v>
                </c:pt>
                <c:pt idx="22923">
                  <c:v>43.904000000000003</c:v>
                </c:pt>
                <c:pt idx="22924">
                  <c:v>43.904000000000003</c:v>
                </c:pt>
                <c:pt idx="22925">
                  <c:v>43.904000000000003</c:v>
                </c:pt>
                <c:pt idx="22926">
                  <c:v>43.893700000000003</c:v>
                </c:pt>
                <c:pt idx="22927">
                  <c:v>43.893700000000003</c:v>
                </c:pt>
                <c:pt idx="22928">
                  <c:v>43.893700000000003</c:v>
                </c:pt>
                <c:pt idx="22929">
                  <c:v>43.893700000000003</c:v>
                </c:pt>
                <c:pt idx="22930">
                  <c:v>43.893700000000003</c:v>
                </c:pt>
                <c:pt idx="22931">
                  <c:v>43.893700000000003</c:v>
                </c:pt>
                <c:pt idx="22932">
                  <c:v>43.893700000000003</c:v>
                </c:pt>
                <c:pt idx="22933">
                  <c:v>43.893700000000003</c:v>
                </c:pt>
                <c:pt idx="22934">
                  <c:v>43.893700000000003</c:v>
                </c:pt>
                <c:pt idx="22935">
                  <c:v>43.893700000000003</c:v>
                </c:pt>
                <c:pt idx="22936">
                  <c:v>43.893700000000003</c:v>
                </c:pt>
                <c:pt idx="22937">
                  <c:v>43.893700000000003</c:v>
                </c:pt>
                <c:pt idx="22938">
                  <c:v>43.893700000000003</c:v>
                </c:pt>
                <c:pt idx="22939">
                  <c:v>43.893700000000003</c:v>
                </c:pt>
                <c:pt idx="22940">
                  <c:v>43.893700000000003</c:v>
                </c:pt>
                <c:pt idx="22941">
                  <c:v>43.893700000000003</c:v>
                </c:pt>
                <c:pt idx="22942">
                  <c:v>43.893700000000003</c:v>
                </c:pt>
                <c:pt idx="22943">
                  <c:v>43.893700000000003</c:v>
                </c:pt>
                <c:pt idx="22944">
                  <c:v>43.893700000000003</c:v>
                </c:pt>
                <c:pt idx="22945">
                  <c:v>43.893700000000003</c:v>
                </c:pt>
                <c:pt idx="22946">
                  <c:v>43.893700000000003</c:v>
                </c:pt>
                <c:pt idx="22947">
                  <c:v>43.893700000000003</c:v>
                </c:pt>
                <c:pt idx="22948">
                  <c:v>43.893700000000003</c:v>
                </c:pt>
                <c:pt idx="22949">
                  <c:v>43.893700000000003</c:v>
                </c:pt>
                <c:pt idx="22950">
                  <c:v>43.893700000000003</c:v>
                </c:pt>
                <c:pt idx="22951">
                  <c:v>43.893700000000003</c:v>
                </c:pt>
                <c:pt idx="22952">
                  <c:v>43.893700000000003</c:v>
                </c:pt>
                <c:pt idx="22953">
                  <c:v>43.893700000000003</c:v>
                </c:pt>
                <c:pt idx="22954">
                  <c:v>43.893700000000003</c:v>
                </c:pt>
                <c:pt idx="22955">
                  <c:v>43.893700000000003</c:v>
                </c:pt>
                <c:pt idx="22956">
                  <c:v>43.893700000000003</c:v>
                </c:pt>
                <c:pt idx="22957">
                  <c:v>43.893700000000003</c:v>
                </c:pt>
                <c:pt idx="22958">
                  <c:v>43.893700000000003</c:v>
                </c:pt>
                <c:pt idx="22959">
                  <c:v>43.893700000000003</c:v>
                </c:pt>
                <c:pt idx="22960">
                  <c:v>43.893700000000003</c:v>
                </c:pt>
                <c:pt idx="22961">
                  <c:v>43.893700000000003</c:v>
                </c:pt>
                <c:pt idx="22962">
                  <c:v>43.893700000000003</c:v>
                </c:pt>
                <c:pt idx="22963">
                  <c:v>43.893700000000003</c:v>
                </c:pt>
                <c:pt idx="22964">
                  <c:v>43.893700000000003</c:v>
                </c:pt>
                <c:pt idx="22965">
                  <c:v>43.893700000000003</c:v>
                </c:pt>
                <c:pt idx="22966">
                  <c:v>43.893700000000003</c:v>
                </c:pt>
                <c:pt idx="22967">
                  <c:v>43.893700000000003</c:v>
                </c:pt>
                <c:pt idx="22968">
                  <c:v>43.893700000000003</c:v>
                </c:pt>
                <c:pt idx="22969">
                  <c:v>43.893700000000003</c:v>
                </c:pt>
                <c:pt idx="22970">
                  <c:v>43.893700000000003</c:v>
                </c:pt>
                <c:pt idx="22971">
                  <c:v>43.893700000000003</c:v>
                </c:pt>
                <c:pt idx="22972">
                  <c:v>43.893700000000003</c:v>
                </c:pt>
                <c:pt idx="22973">
                  <c:v>43.893700000000003</c:v>
                </c:pt>
                <c:pt idx="22974">
                  <c:v>43.893700000000003</c:v>
                </c:pt>
                <c:pt idx="22975">
                  <c:v>43.893700000000003</c:v>
                </c:pt>
                <c:pt idx="22976">
                  <c:v>43.893700000000003</c:v>
                </c:pt>
                <c:pt idx="22977">
                  <c:v>43.893700000000003</c:v>
                </c:pt>
                <c:pt idx="22978">
                  <c:v>43.883499999999998</c:v>
                </c:pt>
                <c:pt idx="22979">
                  <c:v>43.883499999999998</c:v>
                </c:pt>
                <c:pt idx="22980">
                  <c:v>43.883499999999998</c:v>
                </c:pt>
                <c:pt idx="22981">
                  <c:v>43.883499999999998</c:v>
                </c:pt>
                <c:pt idx="22982">
                  <c:v>43.883499999999998</c:v>
                </c:pt>
                <c:pt idx="22983">
                  <c:v>43.883499999999998</c:v>
                </c:pt>
                <c:pt idx="22984">
                  <c:v>43.883499999999998</c:v>
                </c:pt>
                <c:pt idx="22985">
                  <c:v>43.883499999999998</c:v>
                </c:pt>
                <c:pt idx="22986">
                  <c:v>43.883499999999998</c:v>
                </c:pt>
                <c:pt idx="22987">
                  <c:v>43.883499999999998</c:v>
                </c:pt>
                <c:pt idx="22988">
                  <c:v>43.883499999999998</c:v>
                </c:pt>
                <c:pt idx="22989">
                  <c:v>43.883499999999998</c:v>
                </c:pt>
                <c:pt idx="22990">
                  <c:v>43.883499999999998</c:v>
                </c:pt>
                <c:pt idx="22991">
                  <c:v>43.883499999999998</c:v>
                </c:pt>
                <c:pt idx="22992">
                  <c:v>43.883499999999998</c:v>
                </c:pt>
                <c:pt idx="22993">
                  <c:v>43.883499999999998</c:v>
                </c:pt>
                <c:pt idx="22994">
                  <c:v>43.883499999999998</c:v>
                </c:pt>
                <c:pt idx="22995">
                  <c:v>43.883499999999998</c:v>
                </c:pt>
                <c:pt idx="22996">
                  <c:v>43.883499999999998</c:v>
                </c:pt>
                <c:pt idx="22997">
                  <c:v>43.883499999999998</c:v>
                </c:pt>
                <c:pt idx="22998">
                  <c:v>43.883499999999998</c:v>
                </c:pt>
                <c:pt idx="22999">
                  <c:v>43.883499999999998</c:v>
                </c:pt>
                <c:pt idx="23000">
                  <c:v>43.883499999999998</c:v>
                </c:pt>
                <c:pt idx="23001">
                  <c:v>43.883499999999998</c:v>
                </c:pt>
                <c:pt idx="23002">
                  <c:v>43.883499999999998</c:v>
                </c:pt>
                <c:pt idx="23003">
                  <c:v>43.883499999999998</c:v>
                </c:pt>
                <c:pt idx="23004">
                  <c:v>43.883499999999998</c:v>
                </c:pt>
                <c:pt idx="23005">
                  <c:v>43.883499999999998</c:v>
                </c:pt>
                <c:pt idx="23006">
                  <c:v>43.883499999999998</c:v>
                </c:pt>
                <c:pt idx="23007">
                  <c:v>43.883499999999998</c:v>
                </c:pt>
                <c:pt idx="23008">
                  <c:v>43.883499999999998</c:v>
                </c:pt>
                <c:pt idx="23009">
                  <c:v>43.883499999999998</c:v>
                </c:pt>
                <c:pt idx="23010">
                  <c:v>43.883499999999998</c:v>
                </c:pt>
                <c:pt idx="23011">
                  <c:v>43.883499999999998</c:v>
                </c:pt>
                <c:pt idx="23012">
                  <c:v>43.883499999999998</c:v>
                </c:pt>
                <c:pt idx="23013">
                  <c:v>43.883499999999998</c:v>
                </c:pt>
                <c:pt idx="23014">
                  <c:v>43.883499999999998</c:v>
                </c:pt>
                <c:pt idx="23015">
                  <c:v>43.883499999999998</c:v>
                </c:pt>
                <c:pt idx="23016">
                  <c:v>43.883499999999998</c:v>
                </c:pt>
                <c:pt idx="23017">
                  <c:v>43.883499999999998</c:v>
                </c:pt>
                <c:pt idx="23018">
                  <c:v>43.883499999999998</c:v>
                </c:pt>
                <c:pt idx="23019">
                  <c:v>43.883499999999998</c:v>
                </c:pt>
                <c:pt idx="23020">
                  <c:v>43.883499999999998</c:v>
                </c:pt>
                <c:pt idx="23021">
                  <c:v>43.883499999999998</c:v>
                </c:pt>
                <c:pt idx="23022">
                  <c:v>43.883499999999998</c:v>
                </c:pt>
                <c:pt idx="23023">
                  <c:v>43.883499999999998</c:v>
                </c:pt>
                <c:pt idx="23024">
                  <c:v>43.883499999999998</c:v>
                </c:pt>
                <c:pt idx="23025">
                  <c:v>43.873100000000001</c:v>
                </c:pt>
                <c:pt idx="23026">
                  <c:v>43.873100000000001</c:v>
                </c:pt>
                <c:pt idx="23027">
                  <c:v>43.873100000000001</c:v>
                </c:pt>
                <c:pt idx="23028">
                  <c:v>43.873100000000001</c:v>
                </c:pt>
                <c:pt idx="23029">
                  <c:v>43.873100000000001</c:v>
                </c:pt>
                <c:pt idx="23030">
                  <c:v>43.873100000000001</c:v>
                </c:pt>
                <c:pt idx="23031">
                  <c:v>43.873100000000001</c:v>
                </c:pt>
                <c:pt idx="23032">
                  <c:v>43.873100000000001</c:v>
                </c:pt>
                <c:pt idx="23033">
                  <c:v>43.873100000000001</c:v>
                </c:pt>
                <c:pt idx="23034">
                  <c:v>43.873100000000001</c:v>
                </c:pt>
                <c:pt idx="23035">
                  <c:v>43.873100000000001</c:v>
                </c:pt>
                <c:pt idx="23036">
                  <c:v>43.873100000000001</c:v>
                </c:pt>
                <c:pt idx="23037">
                  <c:v>43.873100000000001</c:v>
                </c:pt>
                <c:pt idx="23038">
                  <c:v>43.873100000000001</c:v>
                </c:pt>
                <c:pt idx="23039">
                  <c:v>43.873100000000001</c:v>
                </c:pt>
                <c:pt idx="23040">
                  <c:v>43.873100000000001</c:v>
                </c:pt>
                <c:pt idx="23041">
                  <c:v>43.873100000000001</c:v>
                </c:pt>
                <c:pt idx="23042">
                  <c:v>43.873100000000001</c:v>
                </c:pt>
                <c:pt idx="23043">
                  <c:v>43.873100000000001</c:v>
                </c:pt>
                <c:pt idx="23044">
                  <c:v>43.873100000000001</c:v>
                </c:pt>
                <c:pt idx="23045">
                  <c:v>43.873100000000001</c:v>
                </c:pt>
                <c:pt idx="23046">
                  <c:v>43.873100000000001</c:v>
                </c:pt>
                <c:pt idx="23047">
                  <c:v>43.873100000000001</c:v>
                </c:pt>
                <c:pt idx="23048">
                  <c:v>43.873100000000001</c:v>
                </c:pt>
                <c:pt idx="23049">
                  <c:v>43.873100000000001</c:v>
                </c:pt>
                <c:pt idx="23050">
                  <c:v>43.873100000000001</c:v>
                </c:pt>
                <c:pt idx="23051">
                  <c:v>43.873100000000001</c:v>
                </c:pt>
                <c:pt idx="23052">
                  <c:v>43.873100000000001</c:v>
                </c:pt>
                <c:pt idx="23053">
                  <c:v>43.873100000000001</c:v>
                </c:pt>
                <c:pt idx="23054">
                  <c:v>43.873100000000001</c:v>
                </c:pt>
                <c:pt idx="23055">
                  <c:v>43.873100000000001</c:v>
                </c:pt>
                <c:pt idx="23056">
                  <c:v>43.873100000000001</c:v>
                </c:pt>
                <c:pt idx="23057">
                  <c:v>43.873100000000001</c:v>
                </c:pt>
                <c:pt idx="23058">
                  <c:v>43.873100000000001</c:v>
                </c:pt>
                <c:pt idx="23059">
                  <c:v>43.873100000000001</c:v>
                </c:pt>
                <c:pt idx="23060">
                  <c:v>43.873100000000001</c:v>
                </c:pt>
                <c:pt idx="23061">
                  <c:v>43.873100000000001</c:v>
                </c:pt>
                <c:pt idx="23062">
                  <c:v>43.873100000000001</c:v>
                </c:pt>
                <c:pt idx="23063">
                  <c:v>43.873100000000001</c:v>
                </c:pt>
                <c:pt idx="23064">
                  <c:v>43.873100000000001</c:v>
                </c:pt>
                <c:pt idx="23065">
                  <c:v>43.873100000000001</c:v>
                </c:pt>
                <c:pt idx="23066">
                  <c:v>43.873100000000001</c:v>
                </c:pt>
                <c:pt idx="23067">
                  <c:v>43.873100000000001</c:v>
                </c:pt>
                <c:pt idx="23068">
                  <c:v>43.873100000000001</c:v>
                </c:pt>
                <c:pt idx="23069">
                  <c:v>43.873100000000001</c:v>
                </c:pt>
                <c:pt idx="23070">
                  <c:v>43.873100000000001</c:v>
                </c:pt>
                <c:pt idx="23071">
                  <c:v>43.873100000000001</c:v>
                </c:pt>
                <c:pt idx="23072">
                  <c:v>43.873100000000001</c:v>
                </c:pt>
                <c:pt idx="23073">
                  <c:v>43.873100000000001</c:v>
                </c:pt>
                <c:pt idx="23074">
                  <c:v>43.873100000000001</c:v>
                </c:pt>
                <c:pt idx="23075">
                  <c:v>43.873100000000001</c:v>
                </c:pt>
                <c:pt idx="23076">
                  <c:v>43.873100000000001</c:v>
                </c:pt>
                <c:pt idx="23077">
                  <c:v>43.873100000000001</c:v>
                </c:pt>
                <c:pt idx="23078">
                  <c:v>43.873100000000001</c:v>
                </c:pt>
                <c:pt idx="23079">
                  <c:v>43.873100000000001</c:v>
                </c:pt>
                <c:pt idx="23080">
                  <c:v>43.873100000000001</c:v>
                </c:pt>
                <c:pt idx="23081">
                  <c:v>43.873100000000001</c:v>
                </c:pt>
                <c:pt idx="23082">
                  <c:v>43.862699999999997</c:v>
                </c:pt>
                <c:pt idx="23083">
                  <c:v>43.862699999999997</c:v>
                </c:pt>
                <c:pt idx="23084">
                  <c:v>43.862699999999997</c:v>
                </c:pt>
                <c:pt idx="23085">
                  <c:v>43.862699999999997</c:v>
                </c:pt>
                <c:pt idx="23086">
                  <c:v>43.862699999999997</c:v>
                </c:pt>
                <c:pt idx="23087">
                  <c:v>43.862699999999997</c:v>
                </c:pt>
                <c:pt idx="23088">
                  <c:v>43.862699999999997</c:v>
                </c:pt>
                <c:pt idx="23089">
                  <c:v>43.862699999999997</c:v>
                </c:pt>
                <c:pt idx="23090">
                  <c:v>43.862699999999997</c:v>
                </c:pt>
                <c:pt idx="23091">
                  <c:v>43.862699999999997</c:v>
                </c:pt>
                <c:pt idx="23092">
                  <c:v>43.862699999999997</c:v>
                </c:pt>
                <c:pt idx="23093">
                  <c:v>43.862699999999997</c:v>
                </c:pt>
                <c:pt idx="23094">
                  <c:v>43.862699999999997</c:v>
                </c:pt>
                <c:pt idx="23095">
                  <c:v>43.862699999999997</c:v>
                </c:pt>
                <c:pt idx="23096">
                  <c:v>43.862699999999997</c:v>
                </c:pt>
                <c:pt idx="23097">
                  <c:v>43.862699999999997</c:v>
                </c:pt>
                <c:pt idx="23098">
                  <c:v>43.862699999999997</c:v>
                </c:pt>
                <c:pt idx="23099">
                  <c:v>43.862699999999997</c:v>
                </c:pt>
                <c:pt idx="23100">
                  <c:v>43.862699999999997</c:v>
                </c:pt>
                <c:pt idx="23101">
                  <c:v>43.862699999999997</c:v>
                </c:pt>
                <c:pt idx="23102">
                  <c:v>43.862699999999997</c:v>
                </c:pt>
                <c:pt idx="23103">
                  <c:v>43.862699999999997</c:v>
                </c:pt>
                <c:pt idx="23104">
                  <c:v>43.862699999999997</c:v>
                </c:pt>
                <c:pt idx="23105">
                  <c:v>43.862699999999997</c:v>
                </c:pt>
                <c:pt idx="23106">
                  <c:v>43.862699999999997</c:v>
                </c:pt>
                <c:pt idx="23107">
                  <c:v>43.862699999999997</c:v>
                </c:pt>
                <c:pt idx="23108">
                  <c:v>43.862699999999997</c:v>
                </c:pt>
                <c:pt idx="23109">
                  <c:v>43.862699999999997</c:v>
                </c:pt>
                <c:pt idx="23110">
                  <c:v>43.862699999999997</c:v>
                </c:pt>
                <c:pt idx="23111">
                  <c:v>43.862699999999997</c:v>
                </c:pt>
                <c:pt idx="23112">
                  <c:v>43.862699999999997</c:v>
                </c:pt>
                <c:pt idx="23113">
                  <c:v>43.862699999999997</c:v>
                </c:pt>
                <c:pt idx="23114">
                  <c:v>43.862699999999997</c:v>
                </c:pt>
                <c:pt idx="23115">
                  <c:v>43.862699999999997</c:v>
                </c:pt>
                <c:pt idx="23116">
                  <c:v>43.862699999999997</c:v>
                </c:pt>
                <c:pt idx="23117">
                  <c:v>43.862699999999997</c:v>
                </c:pt>
                <c:pt idx="23118">
                  <c:v>43.862699999999997</c:v>
                </c:pt>
                <c:pt idx="23119">
                  <c:v>43.862699999999997</c:v>
                </c:pt>
                <c:pt idx="23120">
                  <c:v>43.862699999999997</c:v>
                </c:pt>
                <c:pt idx="23121">
                  <c:v>43.862699999999997</c:v>
                </c:pt>
                <c:pt idx="23122">
                  <c:v>43.862699999999997</c:v>
                </c:pt>
                <c:pt idx="23123">
                  <c:v>43.862699999999997</c:v>
                </c:pt>
                <c:pt idx="23124">
                  <c:v>43.862699999999997</c:v>
                </c:pt>
                <c:pt idx="23125">
                  <c:v>43.862699999999997</c:v>
                </c:pt>
                <c:pt idx="23126">
                  <c:v>43.862699999999997</c:v>
                </c:pt>
                <c:pt idx="23127">
                  <c:v>43.862699999999997</c:v>
                </c:pt>
                <c:pt idx="23128">
                  <c:v>43.862699999999997</c:v>
                </c:pt>
                <c:pt idx="23129">
                  <c:v>43.862699999999997</c:v>
                </c:pt>
                <c:pt idx="23130">
                  <c:v>43.862699999999997</c:v>
                </c:pt>
                <c:pt idx="23131">
                  <c:v>43.862699999999997</c:v>
                </c:pt>
                <c:pt idx="23132">
                  <c:v>43.862699999999997</c:v>
                </c:pt>
                <c:pt idx="23133">
                  <c:v>43.862699999999997</c:v>
                </c:pt>
                <c:pt idx="23134">
                  <c:v>43.852699999999999</c:v>
                </c:pt>
                <c:pt idx="23135">
                  <c:v>43.852699999999999</c:v>
                </c:pt>
                <c:pt idx="23136">
                  <c:v>43.852699999999999</c:v>
                </c:pt>
                <c:pt idx="23137">
                  <c:v>43.852699999999999</c:v>
                </c:pt>
                <c:pt idx="23138">
                  <c:v>43.852699999999999</c:v>
                </c:pt>
                <c:pt idx="23139">
                  <c:v>43.852699999999999</c:v>
                </c:pt>
                <c:pt idx="23140">
                  <c:v>43.852699999999999</c:v>
                </c:pt>
                <c:pt idx="23141">
                  <c:v>43.852699999999999</c:v>
                </c:pt>
                <c:pt idx="23142">
                  <c:v>43.852699999999999</c:v>
                </c:pt>
                <c:pt idx="23143">
                  <c:v>43.852699999999999</c:v>
                </c:pt>
                <c:pt idx="23144">
                  <c:v>43.852699999999999</c:v>
                </c:pt>
                <c:pt idx="23145">
                  <c:v>43.852699999999999</c:v>
                </c:pt>
                <c:pt idx="23146">
                  <c:v>43.852699999999999</c:v>
                </c:pt>
                <c:pt idx="23147">
                  <c:v>43.852699999999999</c:v>
                </c:pt>
                <c:pt idx="23148">
                  <c:v>43.852699999999999</c:v>
                </c:pt>
                <c:pt idx="23149">
                  <c:v>43.852699999999999</c:v>
                </c:pt>
                <c:pt idx="23150">
                  <c:v>43.852699999999999</c:v>
                </c:pt>
                <c:pt idx="23151">
                  <c:v>43.852699999999999</c:v>
                </c:pt>
                <c:pt idx="23152">
                  <c:v>43.852699999999999</c:v>
                </c:pt>
                <c:pt idx="23153">
                  <c:v>43.852699999999999</c:v>
                </c:pt>
                <c:pt idx="23154">
                  <c:v>43.852699999999999</c:v>
                </c:pt>
                <c:pt idx="23155">
                  <c:v>43.852699999999999</c:v>
                </c:pt>
                <c:pt idx="23156">
                  <c:v>43.852699999999999</c:v>
                </c:pt>
                <c:pt idx="23157">
                  <c:v>43.852699999999999</c:v>
                </c:pt>
                <c:pt idx="23158">
                  <c:v>43.852699999999999</c:v>
                </c:pt>
                <c:pt idx="23159">
                  <c:v>43.852699999999999</c:v>
                </c:pt>
                <c:pt idx="23160">
                  <c:v>43.852699999999999</c:v>
                </c:pt>
                <c:pt idx="23161">
                  <c:v>43.852699999999999</c:v>
                </c:pt>
                <c:pt idx="23162">
                  <c:v>43.852699999999999</c:v>
                </c:pt>
                <c:pt idx="23163">
                  <c:v>43.852699999999999</c:v>
                </c:pt>
                <c:pt idx="23164">
                  <c:v>43.852699999999999</c:v>
                </c:pt>
                <c:pt idx="23165">
                  <c:v>43.852699999999999</c:v>
                </c:pt>
                <c:pt idx="23166">
                  <c:v>43.852699999999999</c:v>
                </c:pt>
                <c:pt idx="23167">
                  <c:v>43.852699999999999</c:v>
                </c:pt>
                <c:pt idx="23168">
                  <c:v>43.852699999999999</c:v>
                </c:pt>
                <c:pt idx="23169">
                  <c:v>43.852699999999999</c:v>
                </c:pt>
                <c:pt idx="23170">
                  <c:v>43.852699999999999</c:v>
                </c:pt>
                <c:pt idx="23171">
                  <c:v>43.852699999999999</c:v>
                </c:pt>
                <c:pt idx="23172">
                  <c:v>43.852699999999999</c:v>
                </c:pt>
                <c:pt idx="23173">
                  <c:v>43.852699999999999</c:v>
                </c:pt>
                <c:pt idx="23174">
                  <c:v>43.852699999999999</c:v>
                </c:pt>
                <c:pt idx="23175">
                  <c:v>43.852699999999999</c:v>
                </c:pt>
                <c:pt idx="23176">
                  <c:v>43.852699999999999</c:v>
                </c:pt>
                <c:pt idx="23177">
                  <c:v>43.852699999999999</c:v>
                </c:pt>
                <c:pt idx="23178">
                  <c:v>43.852699999999999</c:v>
                </c:pt>
                <c:pt idx="23179">
                  <c:v>43.852699999999999</c:v>
                </c:pt>
                <c:pt idx="23180">
                  <c:v>43.852699999999999</c:v>
                </c:pt>
                <c:pt idx="23181">
                  <c:v>43.852699999999999</c:v>
                </c:pt>
                <c:pt idx="23182">
                  <c:v>43.852699999999999</c:v>
                </c:pt>
                <c:pt idx="23183">
                  <c:v>43.852699999999999</c:v>
                </c:pt>
                <c:pt idx="23184">
                  <c:v>43.852699999999999</c:v>
                </c:pt>
                <c:pt idx="23185">
                  <c:v>43.852699999999999</c:v>
                </c:pt>
                <c:pt idx="23186">
                  <c:v>43.852699999999999</c:v>
                </c:pt>
                <c:pt idx="23187">
                  <c:v>43.852699999999999</c:v>
                </c:pt>
                <c:pt idx="23188">
                  <c:v>43.852699999999999</c:v>
                </c:pt>
                <c:pt idx="23189">
                  <c:v>43.852699999999999</c:v>
                </c:pt>
                <c:pt idx="23190">
                  <c:v>43.852699999999999</c:v>
                </c:pt>
                <c:pt idx="23191">
                  <c:v>43.852699999999999</c:v>
                </c:pt>
                <c:pt idx="23192">
                  <c:v>43.852699999999999</c:v>
                </c:pt>
                <c:pt idx="23193">
                  <c:v>43.852699999999999</c:v>
                </c:pt>
                <c:pt idx="23194">
                  <c:v>43.852699999999999</c:v>
                </c:pt>
                <c:pt idx="23195">
                  <c:v>43.852699999999999</c:v>
                </c:pt>
                <c:pt idx="23196">
                  <c:v>43.852699999999999</c:v>
                </c:pt>
                <c:pt idx="23197">
                  <c:v>43.852699999999999</c:v>
                </c:pt>
                <c:pt idx="23198">
                  <c:v>43.852699999999999</c:v>
                </c:pt>
                <c:pt idx="23199">
                  <c:v>43.852699999999999</c:v>
                </c:pt>
                <c:pt idx="23200">
                  <c:v>43.842599999999997</c:v>
                </c:pt>
                <c:pt idx="23201">
                  <c:v>43.842599999999997</c:v>
                </c:pt>
                <c:pt idx="23202">
                  <c:v>43.842599999999997</c:v>
                </c:pt>
                <c:pt idx="23203">
                  <c:v>43.842599999999997</c:v>
                </c:pt>
                <c:pt idx="23204">
                  <c:v>43.842599999999997</c:v>
                </c:pt>
                <c:pt idx="23205">
                  <c:v>43.842599999999997</c:v>
                </c:pt>
                <c:pt idx="23206">
                  <c:v>43.842599999999997</c:v>
                </c:pt>
                <c:pt idx="23207">
                  <c:v>43.842599999999997</c:v>
                </c:pt>
                <c:pt idx="23208">
                  <c:v>43.842599999999997</c:v>
                </c:pt>
                <c:pt idx="23209">
                  <c:v>43.842599999999997</c:v>
                </c:pt>
                <c:pt idx="23210">
                  <c:v>43.842599999999997</c:v>
                </c:pt>
                <c:pt idx="23211">
                  <c:v>43.842599999999997</c:v>
                </c:pt>
                <c:pt idx="23212">
                  <c:v>43.842599999999997</c:v>
                </c:pt>
                <c:pt idx="23213">
                  <c:v>43.842599999999997</c:v>
                </c:pt>
                <c:pt idx="23214">
                  <c:v>43.842599999999997</c:v>
                </c:pt>
                <c:pt idx="23215">
                  <c:v>43.842599999999997</c:v>
                </c:pt>
                <c:pt idx="23216">
                  <c:v>43.842599999999997</c:v>
                </c:pt>
                <c:pt idx="23217">
                  <c:v>43.842599999999997</c:v>
                </c:pt>
                <c:pt idx="23218">
                  <c:v>43.842599999999997</c:v>
                </c:pt>
                <c:pt idx="23219">
                  <c:v>43.842599999999997</c:v>
                </c:pt>
                <c:pt idx="23220">
                  <c:v>43.842599999999997</c:v>
                </c:pt>
                <c:pt idx="23221">
                  <c:v>43.842599999999997</c:v>
                </c:pt>
                <c:pt idx="23222">
                  <c:v>43.842599999999997</c:v>
                </c:pt>
                <c:pt idx="23223">
                  <c:v>43.842599999999997</c:v>
                </c:pt>
                <c:pt idx="23224">
                  <c:v>43.842599999999997</c:v>
                </c:pt>
                <c:pt idx="23225">
                  <c:v>43.842599999999997</c:v>
                </c:pt>
                <c:pt idx="23226">
                  <c:v>43.842599999999997</c:v>
                </c:pt>
                <c:pt idx="23227">
                  <c:v>43.842599999999997</c:v>
                </c:pt>
                <c:pt idx="23228">
                  <c:v>43.842599999999997</c:v>
                </c:pt>
                <c:pt idx="23229">
                  <c:v>43.842599999999997</c:v>
                </c:pt>
                <c:pt idx="23230">
                  <c:v>43.842599999999997</c:v>
                </c:pt>
                <c:pt idx="23231">
                  <c:v>43.842599999999997</c:v>
                </c:pt>
                <c:pt idx="23232">
                  <c:v>43.842599999999997</c:v>
                </c:pt>
                <c:pt idx="23233">
                  <c:v>43.842599999999997</c:v>
                </c:pt>
                <c:pt idx="23234">
                  <c:v>43.842599999999997</c:v>
                </c:pt>
                <c:pt idx="23235">
                  <c:v>43.842599999999997</c:v>
                </c:pt>
                <c:pt idx="23236">
                  <c:v>43.842599999999997</c:v>
                </c:pt>
                <c:pt idx="23237">
                  <c:v>43.842599999999997</c:v>
                </c:pt>
                <c:pt idx="23238">
                  <c:v>43.842599999999997</c:v>
                </c:pt>
                <c:pt idx="23239">
                  <c:v>43.842599999999997</c:v>
                </c:pt>
                <c:pt idx="23240">
                  <c:v>43.842599999999997</c:v>
                </c:pt>
                <c:pt idx="23241">
                  <c:v>43.842599999999997</c:v>
                </c:pt>
                <c:pt idx="23242">
                  <c:v>43.842599999999997</c:v>
                </c:pt>
                <c:pt idx="23243">
                  <c:v>43.842599999999997</c:v>
                </c:pt>
                <c:pt idx="23244">
                  <c:v>43.842599999999997</c:v>
                </c:pt>
                <c:pt idx="23245">
                  <c:v>43.842599999999997</c:v>
                </c:pt>
                <c:pt idx="23246">
                  <c:v>43.842599999999997</c:v>
                </c:pt>
                <c:pt idx="23247">
                  <c:v>43.842599999999997</c:v>
                </c:pt>
                <c:pt idx="23248">
                  <c:v>43.842599999999997</c:v>
                </c:pt>
                <c:pt idx="23249">
                  <c:v>43.842599999999997</c:v>
                </c:pt>
                <c:pt idx="23250">
                  <c:v>43.842599999999997</c:v>
                </c:pt>
                <c:pt idx="23251">
                  <c:v>43.842599999999997</c:v>
                </c:pt>
                <c:pt idx="23252">
                  <c:v>43.842599999999997</c:v>
                </c:pt>
                <c:pt idx="23253">
                  <c:v>43.842599999999997</c:v>
                </c:pt>
                <c:pt idx="23254">
                  <c:v>43.842599999999997</c:v>
                </c:pt>
                <c:pt idx="23255">
                  <c:v>43.842599999999997</c:v>
                </c:pt>
                <c:pt idx="23256">
                  <c:v>43.842599999999997</c:v>
                </c:pt>
                <c:pt idx="23257">
                  <c:v>43.832500000000003</c:v>
                </c:pt>
                <c:pt idx="23258">
                  <c:v>43.832500000000003</c:v>
                </c:pt>
                <c:pt idx="23259">
                  <c:v>43.832500000000003</c:v>
                </c:pt>
                <c:pt idx="23260">
                  <c:v>43.832500000000003</c:v>
                </c:pt>
                <c:pt idx="23261">
                  <c:v>43.832500000000003</c:v>
                </c:pt>
                <c:pt idx="23262">
                  <c:v>43.832500000000003</c:v>
                </c:pt>
                <c:pt idx="23263">
                  <c:v>43.832500000000003</c:v>
                </c:pt>
                <c:pt idx="23264">
                  <c:v>43.832500000000003</c:v>
                </c:pt>
                <c:pt idx="23265">
                  <c:v>43.832500000000003</c:v>
                </c:pt>
                <c:pt idx="23266">
                  <c:v>43.832500000000003</c:v>
                </c:pt>
                <c:pt idx="23267">
                  <c:v>43.832500000000003</c:v>
                </c:pt>
                <c:pt idx="23268">
                  <c:v>43.832500000000003</c:v>
                </c:pt>
                <c:pt idx="23269">
                  <c:v>43.832500000000003</c:v>
                </c:pt>
                <c:pt idx="23270">
                  <c:v>43.832500000000003</c:v>
                </c:pt>
                <c:pt idx="23271">
                  <c:v>43.832500000000003</c:v>
                </c:pt>
                <c:pt idx="23272">
                  <c:v>43.832500000000003</c:v>
                </c:pt>
                <c:pt idx="23273">
                  <c:v>43.832500000000003</c:v>
                </c:pt>
                <c:pt idx="23274">
                  <c:v>43.832500000000003</c:v>
                </c:pt>
                <c:pt idx="23275">
                  <c:v>43.832500000000003</c:v>
                </c:pt>
                <c:pt idx="23276">
                  <c:v>43.832500000000003</c:v>
                </c:pt>
                <c:pt idx="23277">
                  <c:v>43.832500000000003</c:v>
                </c:pt>
                <c:pt idx="23278">
                  <c:v>43.832500000000003</c:v>
                </c:pt>
                <c:pt idx="23279">
                  <c:v>43.832500000000003</c:v>
                </c:pt>
                <c:pt idx="23280">
                  <c:v>43.832500000000003</c:v>
                </c:pt>
                <c:pt idx="23281">
                  <c:v>43.832500000000003</c:v>
                </c:pt>
                <c:pt idx="23282">
                  <c:v>43.832500000000003</c:v>
                </c:pt>
                <c:pt idx="23283">
                  <c:v>43.832500000000003</c:v>
                </c:pt>
                <c:pt idx="23284">
                  <c:v>43.832500000000003</c:v>
                </c:pt>
                <c:pt idx="23285">
                  <c:v>43.832500000000003</c:v>
                </c:pt>
                <c:pt idx="23286">
                  <c:v>43.832500000000003</c:v>
                </c:pt>
                <c:pt idx="23287">
                  <c:v>43.832500000000003</c:v>
                </c:pt>
                <c:pt idx="23288">
                  <c:v>43.832500000000003</c:v>
                </c:pt>
                <c:pt idx="23289">
                  <c:v>43.832500000000003</c:v>
                </c:pt>
                <c:pt idx="23290">
                  <c:v>43.832500000000003</c:v>
                </c:pt>
                <c:pt idx="23291">
                  <c:v>43.832500000000003</c:v>
                </c:pt>
                <c:pt idx="23292">
                  <c:v>43.832500000000003</c:v>
                </c:pt>
                <c:pt idx="23293">
                  <c:v>43.832500000000003</c:v>
                </c:pt>
                <c:pt idx="23294">
                  <c:v>43.832500000000003</c:v>
                </c:pt>
                <c:pt idx="23295">
                  <c:v>43.832500000000003</c:v>
                </c:pt>
                <c:pt idx="23296">
                  <c:v>43.832500000000003</c:v>
                </c:pt>
                <c:pt idx="23297">
                  <c:v>43.832500000000003</c:v>
                </c:pt>
                <c:pt idx="23298">
                  <c:v>43.832500000000003</c:v>
                </c:pt>
                <c:pt idx="23299">
                  <c:v>43.832500000000003</c:v>
                </c:pt>
                <c:pt idx="23300">
                  <c:v>43.832500000000003</c:v>
                </c:pt>
                <c:pt idx="23301">
                  <c:v>43.832500000000003</c:v>
                </c:pt>
                <c:pt idx="23302">
                  <c:v>43.832500000000003</c:v>
                </c:pt>
                <c:pt idx="23303">
                  <c:v>43.832500000000003</c:v>
                </c:pt>
                <c:pt idx="23304">
                  <c:v>43.832500000000003</c:v>
                </c:pt>
                <c:pt idx="23305">
                  <c:v>43.832500000000003</c:v>
                </c:pt>
                <c:pt idx="23306">
                  <c:v>43.832500000000003</c:v>
                </c:pt>
                <c:pt idx="23307">
                  <c:v>43.832500000000003</c:v>
                </c:pt>
                <c:pt idx="23308">
                  <c:v>43.832500000000003</c:v>
                </c:pt>
                <c:pt idx="23309">
                  <c:v>43.832500000000003</c:v>
                </c:pt>
                <c:pt idx="23310">
                  <c:v>43.832500000000003</c:v>
                </c:pt>
                <c:pt idx="23311">
                  <c:v>43.832500000000003</c:v>
                </c:pt>
                <c:pt idx="23312">
                  <c:v>43.832500000000003</c:v>
                </c:pt>
                <c:pt idx="23313">
                  <c:v>43.821300000000001</c:v>
                </c:pt>
                <c:pt idx="23314">
                  <c:v>43.821300000000001</c:v>
                </c:pt>
                <c:pt idx="23315">
                  <c:v>43.821300000000001</c:v>
                </c:pt>
                <c:pt idx="23316">
                  <c:v>43.821300000000001</c:v>
                </c:pt>
                <c:pt idx="23317">
                  <c:v>43.821300000000001</c:v>
                </c:pt>
                <c:pt idx="23318">
                  <c:v>43.821300000000001</c:v>
                </c:pt>
                <c:pt idx="23319">
                  <c:v>43.821300000000001</c:v>
                </c:pt>
                <c:pt idx="23320">
                  <c:v>43.821300000000001</c:v>
                </c:pt>
                <c:pt idx="23321">
                  <c:v>43.821300000000001</c:v>
                </c:pt>
                <c:pt idx="23322">
                  <c:v>43.821300000000001</c:v>
                </c:pt>
                <c:pt idx="23323">
                  <c:v>43.821300000000001</c:v>
                </c:pt>
                <c:pt idx="23324">
                  <c:v>43.821300000000001</c:v>
                </c:pt>
                <c:pt idx="23325">
                  <c:v>43.821300000000001</c:v>
                </c:pt>
                <c:pt idx="23326">
                  <c:v>43.821300000000001</c:v>
                </c:pt>
                <c:pt idx="23327">
                  <c:v>43.821300000000001</c:v>
                </c:pt>
                <c:pt idx="23328">
                  <c:v>43.821300000000001</c:v>
                </c:pt>
                <c:pt idx="23329">
                  <c:v>43.821300000000001</c:v>
                </c:pt>
                <c:pt idx="23330">
                  <c:v>43.821300000000001</c:v>
                </c:pt>
                <c:pt idx="23331">
                  <c:v>43.821300000000001</c:v>
                </c:pt>
                <c:pt idx="23332">
                  <c:v>43.821300000000001</c:v>
                </c:pt>
                <c:pt idx="23333">
                  <c:v>43.821300000000001</c:v>
                </c:pt>
                <c:pt idx="23334">
                  <c:v>43.821300000000001</c:v>
                </c:pt>
                <c:pt idx="23335">
                  <c:v>43.821300000000001</c:v>
                </c:pt>
                <c:pt idx="23336">
                  <c:v>43.821300000000001</c:v>
                </c:pt>
                <c:pt idx="23337">
                  <c:v>43.821300000000001</c:v>
                </c:pt>
                <c:pt idx="23338">
                  <c:v>43.821300000000001</c:v>
                </c:pt>
                <c:pt idx="23339">
                  <c:v>43.821300000000001</c:v>
                </c:pt>
                <c:pt idx="23340">
                  <c:v>43.821300000000001</c:v>
                </c:pt>
                <c:pt idx="23341">
                  <c:v>43.821300000000001</c:v>
                </c:pt>
                <c:pt idx="23342">
                  <c:v>43.821300000000001</c:v>
                </c:pt>
                <c:pt idx="23343">
                  <c:v>43.821300000000001</c:v>
                </c:pt>
                <c:pt idx="23344">
                  <c:v>43.821300000000001</c:v>
                </c:pt>
                <c:pt idx="23345">
                  <c:v>43.821300000000001</c:v>
                </c:pt>
                <c:pt idx="23346">
                  <c:v>43.821300000000001</c:v>
                </c:pt>
                <c:pt idx="23347">
                  <c:v>43.821300000000001</c:v>
                </c:pt>
                <c:pt idx="23348">
                  <c:v>43.821300000000001</c:v>
                </c:pt>
                <c:pt idx="23349">
                  <c:v>43.821300000000001</c:v>
                </c:pt>
                <c:pt idx="23350">
                  <c:v>43.821300000000001</c:v>
                </c:pt>
                <c:pt idx="23351">
                  <c:v>43.821300000000001</c:v>
                </c:pt>
                <c:pt idx="23352">
                  <c:v>43.821300000000001</c:v>
                </c:pt>
                <c:pt idx="23353">
                  <c:v>43.821300000000001</c:v>
                </c:pt>
                <c:pt idx="23354">
                  <c:v>43.821300000000001</c:v>
                </c:pt>
                <c:pt idx="23355">
                  <c:v>43.821300000000001</c:v>
                </c:pt>
                <c:pt idx="23356">
                  <c:v>43.810899999999997</c:v>
                </c:pt>
                <c:pt idx="23357">
                  <c:v>43.810899999999997</c:v>
                </c:pt>
                <c:pt idx="23358">
                  <c:v>43.810899999999997</c:v>
                </c:pt>
                <c:pt idx="23359">
                  <c:v>43.810899999999997</c:v>
                </c:pt>
                <c:pt idx="23360">
                  <c:v>43.810899999999997</c:v>
                </c:pt>
                <c:pt idx="23361">
                  <c:v>43.810899999999997</c:v>
                </c:pt>
                <c:pt idx="23362">
                  <c:v>43.810899999999997</c:v>
                </c:pt>
                <c:pt idx="23363">
                  <c:v>43.810899999999997</c:v>
                </c:pt>
                <c:pt idx="23364">
                  <c:v>43.810899999999997</c:v>
                </c:pt>
                <c:pt idx="23365">
                  <c:v>43.810899999999997</c:v>
                </c:pt>
                <c:pt idx="23366">
                  <c:v>43.810899999999997</c:v>
                </c:pt>
                <c:pt idx="23367">
                  <c:v>43.810899999999997</c:v>
                </c:pt>
                <c:pt idx="23368">
                  <c:v>43.810899999999997</c:v>
                </c:pt>
                <c:pt idx="23369">
                  <c:v>43.810899999999997</c:v>
                </c:pt>
                <c:pt idx="23370">
                  <c:v>43.810899999999997</c:v>
                </c:pt>
                <c:pt idx="23371">
                  <c:v>43.810899999999997</c:v>
                </c:pt>
                <c:pt idx="23372">
                  <c:v>43.810899999999997</c:v>
                </c:pt>
                <c:pt idx="23373">
                  <c:v>43.810899999999997</c:v>
                </c:pt>
                <c:pt idx="23374">
                  <c:v>43.810899999999997</c:v>
                </c:pt>
                <c:pt idx="23375">
                  <c:v>43.810899999999997</c:v>
                </c:pt>
                <c:pt idx="23376">
                  <c:v>43.810899999999997</c:v>
                </c:pt>
                <c:pt idx="23377">
                  <c:v>43.810899999999997</c:v>
                </c:pt>
                <c:pt idx="23378">
                  <c:v>43.810899999999997</c:v>
                </c:pt>
                <c:pt idx="23379">
                  <c:v>43.810899999999997</c:v>
                </c:pt>
                <c:pt idx="23380">
                  <c:v>43.810899999999997</c:v>
                </c:pt>
                <c:pt idx="23381">
                  <c:v>43.810899999999997</c:v>
                </c:pt>
                <c:pt idx="23382">
                  <c:v>43.810899999999997</c:v>
                </c:pt>
                <c:pt idx="23383">
                  <c:v>43.810899999999997</c:v>
                </c:pt>
                <c:pt idx="23384">
                  <c:v>43.810899999999997</c:v>
                </c:pt>
                <c:pt idx="23385">
                  <c:v>43.810899999999997</c:v>
                </c:pt>
                <c:pt idx="23386">
                  <c:v>43.810899999999997</c:v>
                </c:pt>
                <c:pt idx="23387">
                  <c:v>43.810899999999997</c:v>
                </c:pt>
                <c:pt idx="23388">
                  <c:v>43.810899999999997</c:v>
                </c:pt>
                <c:pt idx="23389">
                  <c:v>43.810899999999997</c:v>
                </c:pt>
                <c:pt idx="23390">
                  <c:v>43.810899999999997</c:v>
                </c:pt>
                <c:pt idx="23391">
                  <c:v>43.810899999999997</c:v>
                </c:pt>
                <c:pt idx="23392">
                  <c:v>43.810899999999997</c:v>
                </c:pt>
                <c:pt idx="23393">
                  <c:v>43.810899999999997</c:v>
                </c:pt>
                <c:pt idx="23394">
                  <c:v>43.810899999999997</c:v>
                </c:pt>
                <c:pt idx="23395">
                  <c:v>43.810899999999997</c:v>
                </c:pt>
                <c:pt idx="23396">
                  <c:v>43.810899999999997</c:v>
                </c:pt>
                <c:pt idx="23397">
                  <c:v>43.810899999999997</c:v>
                </c:pt>
                <c:pt idx="23398">
                  <c:v>43.810899999999997</c:v>
                </c:pt>
                <c:pt idx="23399">
                  <c:v>43.810899999999997</c:v>
                </c:pt>
                <c:pt idx="23400">
                  <c:v>43.810899999999997</c:v>
                </c:pt>
                <c:pt idx="23401">
                  <c:v>43.810899999999997</c:v>
                </c:pt>
                <c:pt idx="23402">
                  <c:v>43.810899999999997</c:v>
                </c:pt>
                <c:pt idx="23403">
                  <c:v>43.810899999999997</c:v>
                </c:pt>
                <c:pt idx="23404">
                  <c:v>43.810899999999997</c:v>
                </c:pt>
                <c:pt idx="23405">
                  <c:v>43.810899999999997</c:v>
                </c:pt>
                <c:pt idx="23406">
                  <c:v>43.810899999999997</c:v>
                </c:pt>
                <c:pt idx="23407">
                  <c:v>43.810899999999997</c:v>
                </c:pt>
                <c:pt idx="23408">
                  <c:v>43.800199999999997</c:v>
                </c:pt>
                <c:pt idx="23409">
                  <c:v>43.800199999999997</c:v>
                </c:pt>
                <c:pt idx="23410">
                  <c:v>43.800199999999997</c:v>
                </c:pt>
                <c:pt idx="23411">
                  <c:v>43.800199999999997</c:v>
                </c:pt>
                <c:pt idx="23412">
                  <c:v>43.800199999999997</c:v>
                </c:pt>
                <c:pt idx="23413">
                  <c:v>43.800199999999997</c:v>
                </c:pt>
                <c:pt idx="23414">
                  <c:v>43.800199999999997</c:v>
                </c:pt>
                <c:pt idx="23415">
                  <c:v>43.800199999999997</c:v>
                </c:pt>
                <c:pt idx="23416">
                  <c:v>43.800199999999997</c:v>
                </c:pt>
                <c:pt idx="23417">
                  <c:v>43.800199999999997</c:v>
                </c:pt>
                <c:pt idx="23418">
                  <c:v>43.800199999999997</c:v>
                </c:pt>
                <c:pt idx="23419">
                  <c:v>43.800199999999997</c:v>
                </c:pt>
                <c:pt idx="23420">
                  <c:v>43.800199999999997</c:v>
                </c:pt>
                <c:pt idx="23421">
                  <c:v>43.800199999999997</c:v>
                </c:pt>
                <c:pt idx="23422">
                  <c:v>43.800199999999997</c:v>
                </c:pt>
                <c:pt idx="23423">
                  <c:v>43.800199999999997</c:v>
                </c:pt>
                <c:pt idx="23424">
                  <c:v>43.800199999999997</c:v>
                </c:pt>
                <c:pt idx="23425">
                  <c:v>43.800199999999997</c:v>
                </c:pt>
                <c:pt idx="23426">
                  <c:v>43.800199999999997</c:v>
                </c:pt>
                <c:pt idx="23427">
                  <c:v>43.800199999999997</c:v>
                </c:pt>
                <c:pt idx="23428">
                  <c:v>43.800199999999997</c:v>
                </c:pt>
                <c:pt idx="23429">
                  <c:v>43.800199999999997</c:v>
                </c:pt>
                <c:pt idx="23430">
                  <c:v>43.800199999999997</c:v>
                </c:pt>
                <c:pt idx="23431">
                  <c:v>43.800199999999997</c:v>
                </c:pt>
                <c:pt idx="23432">
                  <c:v>43.800199999999997</c:v>
                </c:pt>
                <c:pt idx="23433">
                  <c:v>43.800199999999997</c:v>
                </c:pt>
                <c:pt idx="23434">
                  <c:v>43.800199999999997</c:v>
                </c:pt>
                <c:pt idx="23435">
                  <c:v>43.800199999999997</c:v>
                </c:pt>
                <c:pt idx="23436">
                  <c:v>43.800199999999997</c:v>
                </c:pt>
                <c:pt idx="23437">
                  <c:v>43.800199999999997</c:v>
                </c:pt>
                <c:pt idx="23438">
                  <c:v>43.800199999999997</c:v>
                </c:pt>
                <c:pt idx="23439">
                  <c:v>43.800199999999997</c:v>
                </c:pt>
                <c:pt idx="23440">
                  <c:v>43.800199999999997</c:v>
                </c:pt>
                <c:pt idx="23441">
                  <c:v>43.800199999999997</c:v>
                </c:pt>
                <c:pt idx="23442">
                  <c:v>43.800199999999997</c:v>
                </c:pt>
                <c:pt idx="23443">
                  <c:v>43.800199999999997</c:v>
                </c:pt>
                <c:pt idx="23444">
                  <c:v>43.800199999999997</c:v>
                </c:pt>
                <c:pt idx="23445">
                  <c:v>43.800199999999997</c:v>
                </c:pt>
                <c:pt idx="23446">
                  <c:v>43.800199999999997</c:v>
                </c:pt>
                <c:pt idx="23447">
                  <c:v>43.800199999999997</c:v>
                </c:pt>
                <c:pt idx="23448">
                  <c:v>43.800199999999997</c:v>
                </c:pt>
                <c:pt idx="23449">
                  <c:v>43.800199999999997</c:v>
                </c:pt>
                <c:pt idx="23450">
                  <c:v>43.800199999999997</c:v>
                </c:pt>
                <c:pt idx="23451">
                  <c:v>43.800199999999997</c:v>
                </c:pt>
                <c:pt idx="23452">
                  <c:v>43.800199999999997</c:v>
                </c:pt>
                <c:pt idx="23453">
                  <c:v>43.800199999999997</c:v>
                </c:pt>
                <c:pt idx="23454">
                  <c:v>43.800199999999997</c:v>
                </c:pt>
                <c:pt idx="23455">
                  <c:v>43.800199999999997</c:v>
                </c:pt>
                <c:pt idx="23456">
                  <c:v>43.800199999999997</c:v>
                </c:pt>
                <c:pt idx="23457">
                  <c:v>43.800199999999997</c:v>
                </c:pt>
                <c:pt idx="23458">
                  <c:v>43.800199999999997</c:v>
                </c:pt>
                <c:pt idx="23459">
                  <c:v>43.800199999999997</c:v>
                </c:pt>
                <c:pt idx="23460">
                  <c:v>43.788899999999998</c:v>
                </c:pt>
                <c:pt idx="23461">
                  <c:v>43.788899999999998</c:v>
                </c:pt>
                <c:pt idx="23462">
                  <c:v>43.788899999999998</c:v>
                </c:pt>
                <c:pt idx="23463">
                  <c:v>43.788899999999998</c:v>
                </c:pt>
                <c:pt idx="23464">
                  <c:v>43.788899999999998</c:v>
                </c:pt>
                <c:pt idx="23465">
                  <c:v>43.788899999999998</c:v>
                </c:pt>
                <c:pt idx="23466">
                  <c:v>43.788899999999998</c:v>
                </c:pt>
                <c:pt idx="23467">
                  <c:v>43.788899999999998</c:v>
                </c:pt>
                <c:pt idx="23468">
                  <c:v>43.788899999999998</c:v>
                </c:pt>
                <c:pt idx="23469">
                  <c:v>43.788899999999998</c:v>
                </c:pt>
                <c:pt idx="23470">
                  <c:v>43.788899999999998</c:v>
                </c:pt>
                <c:pt idx="23471">
                  <c:v>43.788899999999998</c:v>
                </c:pt>
                <c:pt idx="23472">
                  <c:v>43.788899999999998</c:v>
                </c:pt>
                <c:pt idx="23473">
                  <c:v>43.788899999999998</c:v>
                </c:pt>
                <c:pt idx="23474">
                  <c:v>43.788899999999998</c:v>
                </c:pt>
                <c:pt idx="23475">
                  <c:v>43.788899999999998</c:v>
                </c:pt>
                <c:pt idx="23476">
                  <c:v>43.788899999999998</c:v>
                </c:pt>
                <c:pt idx="23477">
                  <c:v>43.788899999999998</c:v>
                </c:pt>
                <c:pt idx="23478">
                  <c:v>43.788899999999998</c:v>
                </c:pt>
                <c:pt idx="23479">
                  <c:v>43.788899999999998</c:v>
                </c:pt>
                <c:pt idx="23480">
                  <c:v>43.788899999999998</c:v>
                </c:pt>
                <c:pt idx="23481">
                  <c:v>43.788899999999998</c:v>
                </c:pt>
                <c:pt idx="23482">
                  <c:v>43.788899999999998</c:v>
                </c:pt>
                <c:pt idx="23483">
                  <c:v>43.788899999999998</c:v>
                </c:pt>
                <c:pt idx="23484">
                  <c:v>43.788899999999998</c:v>
                </c:pt>
                <c:pt idx="23485">
                  <c:v>43.788899999999998</c:v>
                </c:pt>
                <c:pt idx="23486">
                  <c:v>43.788899999999998</c:v>
                </c:pt>
                <c:pt idx="23487">
                  <c:v>43.788899999999998</c:v>
                </c:pt>
                <c:pt idx="23488">
                  <c:v>43.788899999999998</c:v>
                </c:pt>
                <c:pt idx="23489">
                  <c:v>43.788899999999998</c:v>
                </c:pt>
                <c:pt idx="23490">
                  <c:v>43.788899999999998</c:v>
                </c:pt>
                <c:pt idx="23491">
                  <c:v>43.788899999999998</c:v>
                </c:pt>
                <c:pt idx="23492">
                  <c:v>43.788899999999998</c:v>
                </c:pt>
                <c:pt idx="23493">
                  <c:v>43.788899999999998</c:v>
                </c:pt>
                <c:pt idx="23494">
                  <c:v>43.788899999999998</c:v>
                </c:pt>
                <c:pt idx="23495">
                  <c:v>43.788899999999998</c:v>
                </c:pt>
                <c:pt idx="23496">
                  <c:v>43.788899999999998</c:v>
                </c:pt>
                <c:pt idx="23497">
                  <c:v>43.788899999999998</c:v>
                </c:pt>
                <c:pt idx="23498">
                  <c:v>43.788899999999998</c:v>
                </c:pt>
                <c:pt idx="23499">
                  <c:v>43.788899999999998</c:v>
                </c:pt>
                <c:pt idx="23500">
                  <c:v>43.788899999999998</c:v>
                </c:pt>
                <c:pt idx="23501">
                  <c:v>43.788899999999998</c:v>
                </c:pt>
                <c:pt idx="23502">
                  <c:v>43.788899999999998</c:v>
                </c:pt>
                <c:pt idx="23503">
                  <c:v>43.788899999999998</c:v>
                </c:pt>
                <c:pt idx="23504">
                  <c:v>43.788899999999998</c:v>
                </c:pt>
                <c:pt idx="23505">
                  <c:v>43.788899999999998</c:v>
                </c:pt>
                <c:pt idx="23506">
                  <c:v>43.788899999999998</c:v>
                </c:pt>
                <c:pt idx="23507">
                  <c:v>43.788899999999998</c:v>
                </c:pt>
                <c:pt idx="23508">
                  <c:v>43.788899999999998</c:v>
                </c:pt>
                <c:pt idx="23509">
                  <c:v>43.788899999999998</c:v>
                </c:pt>
                <c:pt idx="23510">
                  <c:v>43.788899999999998</c:v>
                </c:pt>
                <c:pt idx="23511">
                  <c:v>43.788899999999998</c:v>
                </c:pt>
                <c:pt idx="23512">
                  <c:v>43.788899999999998</c:v>
                </c:pt>
                <c:pt idx="23513">
                  <c:v>43.788899999999998</c:v>
                </c:pt>
                <c:pt idx="23514">
                  <c:v>43.788899999999998</c:v>
                </c:pt>
                <c:pt idx="23515">
                  <c:v>43.788899999999998</c:v>
                </c:pt>
                <c:pt idx="23516">
                  <c:v>43.788899999999998</c:v>
                </c:pt>
                <c:pt idx="23517">
                  <c:v>43.788899999999998</c:v>
                </c:pt>
                <c:pt idx="23518">
                  <c:v>43.788899999999998</c:v>
                </c:pt>
                <c:pt idx="23519">
                  <c:v>43.788899999999998</c:v>
                </c:pt>
                <c:pt idx="23520">
                  <c:v>43.788899999999998</c:v>
                </c:pt>
                <c:pt idx="23521">
                  <c:v>43.788899999999998</c:v>
                </c:pt>
                <c:pt idx="23522">
                  <c:v>43.788899999999998</c:v>
                </c:pt>
                <c:pt idx="23523">
                  <c:v>43.788899999999998</c:v>
                </c:pt>
                <c:pt idx="23524">
                  <c:v>43.788899999999998</c:v>
                </c:pt>
                <c:pt idx="23525">
                  <c:v>43.788899999999998</c:v>
                </c:pt>
                <c:pt idx="23526">
                  <c:v>43.777500000000003</c:v>
                </c:pt>
                <c:pt idx="23527">
                  <c:v>43.777500000000003</c:v>
                </c:pt>
                <c:pt idx="23528">
                  <c:v>43.777500000000003</c:v>
                </c:pt>
                <c:pt idx="23529">
                  <c:v>43.777500000000003</c:v>
                </c:pt>
                <c:pt idx="23530">
                  <c:v>43.777500000000003</c:v>
                </c:pt>
                <c:pt idx="23531">
                  <c:v>43.777500000000003</c:v>
                </c:pt>
                <c:pt idx="23532">
                  <c:v>43.777500000000003</c:v>
                </c:pt>
                <c:pt idx="23533">
                  <c:v>43.777500000000003</c:v>
                </c:pt>
                <c:pt idx="23534">
                  <c:v>43.777500000000003</c:v>
                </c:pt>
                <c:pt idx="23535">
                  <c:v>43.777500000000003</c:v>
                </c:pt>
                <c:pt idx="23536">
                  <c:v>43.777500000000003</c:v>
                </c:pt>
                <c:pt idx="23537">
                  <c:v>43.777500000000003</c:v>
                </c:pt>
                <c:pt idx="23538">
                  <c:v>43.777500000000003</c:v>
                </c:pt>
                <c:pt idx="23539">
                  <c:v>43.777500000000003</c:v>
                </c:pt>
                <c:pt idx="23540">
                  <c:v>43.777500000000003</c:v>
                </c:pt>
                <c:pt idx="23541">
                  <c:v>43.777500000000003</c:v>
                </c:pt>
                <c:pt idx="23542">
                  <c:v>43.777500000000003</c:v>
                </c:pt>
                <c:pt idx="23543">
                  <c:v>43.777500000000003</c:v>
                </c:pt>
                <c:pt idx="23544">
                  <c:v>43.777500000000003</c:v>
                </c:pt>
                <c:pt idx="23545">
                  <c:v>43.777500000000003</c:v>
                </c:pt>
                <c:pt idx="23546">
                  <c:v>43.777500000000003</c:v>
                </c:pt>
                <c:pt idx="23547">
                  <c:v>43.777500000000003</c:v>
                </c:pt>
                <c:pt idx="23548">
                  <c:v>43.777500000000003</c:v>
                </c:pt>
                <c:pt idx="23549">
                  <c:v>43.777500000000003</c:v>
                </c:pt>
                <c:pt idx="23550">
                  <c:v>43.777500000000003</c:v>
                </c:pt>
                <c:pt idx="23551">
                  <c:v>43.777500000000003</c:v>
                </c:pt>
                <c:pt idx="23552">
                  <c:v>43.777500000000003</c:v>
                </c:pt>
                <c:pt idx="23553">
                  <c:v>43.777500000000003</c:v>
                </c:pt>
                <c:pt idx="23554">
                  <c:v>43.777500000000003</c:v>
                </c:pt>
                <c:pt idx="23555">
                  <c:v>43.777500000000003</c:v>
                </c:pt>
                <c:pt idx="23556">
                  <c:v>43.777500000000003</c:v>
                </c:pt>
                <c:pt idx="23557">
                  <c:v>43.777500000000003</c:v>
                </c:pt>
                <c:pt idx="23558">
                  <c:v>43.777500000000003</c:v>
                </c:pt>
                <c:pt idx="23559">
                  <c:v>43.777500000000003</c:v>
                </c:pt>
                <c:pt idx="23560">
                  <c:v>43.777500000000003</c:v>
                </c:pt>
                <c:pt idx="23561">
                  <c:v>43.777500000000003</c:v>
                </c:pt>
                <c:pt idx="23562">
                  <c:v>43.777500000000003</c:v>
                </c:pt>
                <c:pt idx="23563">
                  <c:v>43.777500000000003</c:v>
                </c:pt>
                <c:pt idx="23564">
                  <c:v>43.777500000000003</c:v>
                </c:pt>
                <c:pt idx="23565">
                  <c:v>43.777500000000003</c:v>
                </c:pt>
                <c:pt idx="23566">
                  <c:v>43.777500000000003</c:v>
                </c:pt>
                <c:pt idx="23567">
                  <c:v>43.777500000000003</c:v>
                </c:pt>
                <c:pt idx="23568">
                  <c:v>43.777500000000003</c:v>
                </c:pt>
                <c:pt idx="23569">
                  <c:v>43.777500000000003</c:v>
                </c:pt>
                <c:pt idx="23570">
                  <c:v>43.777500000000003</c:v>
                </c:pt>
                <c:pt idx="23571">
                  <c:v>43.777500000000003</c:v>
                </c:pt>
                <c:pt idx="23572">
                  <c:v>43.777500000000003</c:v>
                </c:pt>
                <c:pt idx="23573">
                  <c:v>43.777500000000003</c:v>
                </c:pt>
                <c:pt idx="23574">
                  <c:v>43.777500000000003</c:v>
                </c:pt>
                <c:pt idx="23575">
                  <c:v>43.777500000000003</c:v>
                </c:pt>
                <c:pt idx="23576">
                  <c:v>43.777500000000003</c:v>
                </c:pt>
                <c:pt idx="23577">
                  <c:v>43.777500000000003</c:v>
                </c:pt>
                <c:pt idx="23578">
                  <c:v>43.777500000000003</c:v>
                </c:pt>
                <c:pt idx="23579">
                  <c:v>43.777500000000003</c:v>
                </c:pt>
                <c:pt idx="23580">
                  <c:v>43.777500000000003</c:v>
                </c:pt>
                <c:pt idx="23581">
                  <c:v>43.777500000000003</c:v>
                </c:pt>
                <c:pt idx="23582">
                  <c:v>43.777500000000003</c:v>
                </c:pt>
                <c:pt idx="23583">
                  <c:v>43.777500000000003</c:v>
                </c:pt>
                <c:pt idx="23584">
                  <c:v>43.777500000000003</c:v>
                </c:pt>
                <c:pt idx="23585">
                  <c:v>43.777500000000003</c:v>
                </c:pt>
                <c:pt idx="23586">
                  <c:v>43.777500000000003</c:v>
                </c:pt>
                <c:pt idx="23587">
                  <c:v>43.777500000000003</c:v>
                </c:pt>
                <c:pt idx="23588">
                  <c:v>43.777500000000003</c:v>
                </c:pt>
                <c:pt idx="23589">
                  <c:v>43.777500000000003</c:v>
                </c:pt>
                <c:pt idx="23590">
                  <c:v>43.777500000000003</c:v>
                </c:pt>
                <c:pt idx="23591">
                  <c:v>43.777500000000003</c:v>
                </c:pt>
                <c:pt idx="23592">
                  <c:v>43.777500000000003</c:v>
                </c:pt>
                <c:pt idx="23593">
                  <c:v>43.777500000000003</c:v>
                </c:pt>
                <c:pt idx="23594">
                  <c:v>43.777500000000003</c:v>
                </c:pt>
                <c:pt idx="23595">
                  <c:v>43.777500000000003</c:v>
                </c:pt>
                <c:pt idx="23596">
                  <c:v>43.777500000000003</c:v>
                </c:pt>
                <c:pt idx="23597">
                  <c:v>43.766600000000011</c:v>
                </c:pt>
                <c:pt idx="23598">
                  <c:v>43.766600000000011</c:v>
                </c:pt>
                <c:pt idx="23599">
                  <c:v>43.766600000000011</c:v>
                </c:pt>
                <c:pt idx="23600">
                  <c:v>43.766600000000011</c:v>
                </c:pt>
                <c:pt idx="23601">
                  <c:v>43.766600000000011</c:v>
                </c:pt>
                <c:pt idx="23602">
                  <c:v>43.766600000000011</c:v>
                </c:pt>
                <c:pt idx="23603">
                  <c:v>43.766600000000011</c:v>
                </c:pt>
                <c:pt idx="23604">
                  <c:v>43.766600000000011</c:v>
                </c:pt>
                <c:pt idx="23605">
                  <c:v>43.766600000000011</c:v>
                </c:pt>
                <c:pt idx="23606">
                  <c:v>43.766600000000011</c:v>
                </c:pt>
                <c:pt idx="23607">
                  <c:v>43.766600000000011</c:v>
                </c:pt>
                <c:pt idx="23608">
                  <c:v>43.766600000000011</c:v>
                </c:pt>
                <c:pt idx="23609">
                  <c:v>43.766600000000011</c:v>
                </c:pt>
                <c:pt idx="23610">
                  <c:v>43.766600000000011</c:v>
                </c:pt>
                <c:pt idx="23611">
                  <c:v>43.766600000000011</c:v>
                </c:pt>
                <c:pt idx="23612">
                  <c:v>43.766600000000011</c:v>
                </c:pt>
                <c:pt idx="23613">
                  <c:v>43.766600000000011</c:v>
                </c:pt>
                <c:pt idx="23614">
                  <c:v>43.766600000000011</c:v>
                </c:pt>
                <c:pt idx="23615">
                  <c:v>43.766600000000011</c:v>
                </c:pt>
                <c:pt idx="23616">
                  <c:v>43.766600000000011</c:v>
                </c:pt>
                <c:pt idx="23617">
                  <c:v>43.766600000000011</c:v>
                </c:pt>
                <c:pt idx="23618">
                  <c:v>43.766600000000011</c:v>
                </c:pt>
                <c:pt idx="23619">
                  <c:v>43.766600000000011</c:v>
                </c:pt>
                <c:pt idx="23620">
                  <c:v>43.766600000000011</c:v>
                </c:pt>
                <c:pt idx="23621">
                  <c:v>43.766600000000011</c:v>
                </c:pt>
                <c:pt idx="23622">
                  <c:v>43.766600000000011</c:v>
                </c:pt>
                <c:pt idx="23623">
                  <c:v>43.766600000000011</c:v>
                </c:pt>
                <c:pt idx="23624">
                  <c:v>43.766600000000011</c:v>
                </c:pt>
                <c:pt idx="23625">
                  <c:v>43.766600000000011</c:v>
                </c:pt>
                <c:pt idx="23626">
                  <c:v>43.766600000000011</c:v>
                </c:pt>
                <c:pt idx="23627">
                  <c:v>43.766600000000011</c:v>
                </c:pt>
                <c:pt idx="23628">
                  <c:v>43.766600000000011</c:v>
                </c:pt>
                <c:pt idx="23629">
                  <c:v>43.766600000000011</c:v>
                </c:pt>
                <c:pt idx="23630">
                  <c:v>43.766600000000011</c:v>
                </c:pt>
                <c:pt idx="23631">
                  <c:v>43.766600000000011</c:v>
                </c:pt>
                <c:pt idx="23632">
                  <c:v>43.766600000000011</c:v>
                </c:pt>
                <c:pt idx="23633">
                  <c:v>43.766600000000011</c:v>
                </c:pt>
                <c:pt idx="23634">
                  <c:v>43.766600000000011</c:v>
                </c:pt>
                <c:pt idx="23635">
                  <c:v>43.766600000000011</c:v>
                </c:pt>
                <c:pt idx="23636">
                  <c:v>43.766600000000011</c:v>
                </c:pt>
                <c:pt idx="23637">
                  <c:v>43.766600000000011</c:v>
                </c:pt>
                <c:pt idx="23638">
                  <c:v>43.766600000000011</c:v>
                </c:pt>
                <c:pt idx="23639">
                  <c:v>43.766600000000011</c:v>
                </c:pt>
                <c:pt idx="23640">
                  <c:v>43.766600000000011</c:v>
                </c:pt>
                <c:pt idx="23641">
                  <c:v>43.766600000000011</c:v>
                </c:pt>
                <c:pt idx="23642">
                  <c:v>43.766600000000011</c:v>
                </c:pt>
                <c:pt idx="23643">
                  <c:v>43.766600000000011</c:v>
                </c:pt>
                <c:pt idx="23644">
                  <c:v>43.766600000000011</c:v>
                </c:pt>
                <c:pt idx="23645">
                  <c:v>43.766600000000011</c:v>
                </c:pt>
                <c:pt idx="23646">
                  <c:v>43.766600000000011</c:v>
                </c:pt>
                <c:pt idx="23647">
                  <c:v>43.766600000000011</c:v>
                </c:pt>
                <c:pt idx="23648">
                  <c:v>43.766600000000011</c:v>
                </c:pt>
                <c:pt idx="23649">
                  <c:v>43.766600000000011</c:v>
                </c:pt>
                <c:pt idx="23650">
                  <c:v>43.766600000000011</c:v>
                </c:pt>
                <c:pt idx="23651">
                  <c:v>43.766600000000011</c:v>
                </c:pt>
                <c:pt idx="23652">
                  <c:v>43.766600000000011</c:v>
                </c:pt>
                <c:pt idx="23653">
                  <c:v>43.766600000000011</c:v>
                </c:pt>
                <c:pt idx="23654">
                  <c:v>43.766600000000011</c:v>
                </c:pt>
                <c:pt idx="23655">
                  <c:v>43.766600000000011</c:v>
                </c:pt>
                <c:pt idx="23656">
                  <c:v>43.766600000000011</c:v>
                </c:pt>
                <c:pt idx="23657">
                  <c:v>43.766600000000011</c:v>
                </c:pt>
                <c:pt idx="23658">
                  <c:v>43.766600000000011</c:v>
                </c:pt>
                <c:pt idx="23659">
                  <c:v>43.766600000000011</c:v>
                </c:pt>
                <c:pt idx="23660">
                  <c:v>43.766600000000011</c:v>
                </c:pt>
                <c:pt idx="23661">
                  <c:v>43.766600000000011</c:v>
                </c:pt>
                <c:pt idx="23662">
                  <c:v>43.766600000000011</c:v>
                </c:pt>
                <c:pt idx="23663">
                  <c:v>43.766600000000011</c:v>
                </c:pt>
                <c:pt idx="23664">
                  <c:v>43.766600000000011</c:v>
                </c:pt>
                <c:pt idx="23665">
                  <c:v>43.766600000000011</c:v>
                </c:pt>
                <c:pt idx="23666">
                  <c:v>43.766600000000011</c:v>
                </c:pt>
                <c:pt idx="23667">
                  <c:v>43.766600000000011</c:v>
                </c:pt>
                <c:pt idx="23668">
                  <c:v>43.766600000000011</c:v>
                </c:pt>
                <c:pt idx="23669">
                  <c:v>43.766600000000011</c:v>
                </c:pt>
                <c:pt idx="23670">
                  <c:v>43.766600000000011</c:v>
                </c:pt>
                <c:pt idx="23671">
                  <c:v>43.766600000000011</c:v>
                </c:pt>
                <c:pt idx="23672">
                  <c:v>43.766600000000011</c:v>
                </c:pt>
                <c:pt idx="23673">
                  <c:v>43.756500000000003</c:v>
                </c:pt>
                <c:pt idx="23674">
                  <c:v>43.756500000000003</c:v>
                </c:pt>
                <c:pt idx="23675">
                  <c:v>43.756500000000003</c:v>
                </c:pt>
                <c:pt idx="23676">
                  <c:v>43.756500000000003</c:v>
                </c:pt>
                <c:pt idx="23677">
                  <c:v>43.756500000000003</c:v>
                </c:pt>
                <c:pt idx="23678">
                  <c:v>43.756500000000003</c:v>
                </c:pt>
                <c:pt idx="23679">
                  <c:v>43.756500000000003</c:v>
                </c:pt>
                <c:pt idx="23680">
                  <c:v>43.756500000000003</c:v>
                </c:pt>
                <c:pt idx="23681">
                  <c:v>43.756500000000003</c:v>
                </c:pt>
                <c:pt idx="23682">
                  <c:v>43.756500000000003</c:v>
                </c:pt>
                <c:pt idx="23683">
                  <c:v>43.756500000000003</c:v>
                </c:pt>
                <c:pt idx="23684">
                  <c:v>43.756500000000003</c:v>
                </c:pt>
                <c:pt idx="23685">
                  <c:v>43.756500000000003</c:v>
                </c:pt>
                <c:pt idx="23686">
                  <c:v>43.756500000000003</c:v>
                </c:pt>
                <c:pt idx="23687">
                  <c:v>43.756500000000003</c:v>
                </c:pt>
                <c:pt idx="23688">
                  <c:v>43.756500000000003</c:v>
                </c:pt>
                <c:pt idx="23689">
                  <c:v>43.756500000000003</c:v>
                </c:pt>
                <c:pt idx="23690">
                  <c:v>43.756500000000003</c:v>
                </c:pt>
                <c:pt idx="23691">
                  <c:v>43.756500000000003</c:v>
                </c:pt>
                <c:pt idx="23692">
                  <c:v>43.756500000000003</c:v>
                </c:pt>
                <c:pt idx="23693">
                  <c:v>43.756500000000003</c:v>
                </c:pt>
                <c:pt idx="23694">
                  <c:v>43.756500000000003</c:v>
                </c:pt>
                <c:pt idx="23695">
                  <c:v>43.756500000000003</c:v>
                </c:pt>
                <c:pt idx="23696">
                  <c:v>43.756500000000003</c:v>
                </c:pt>
                <c:pt idx="23697">
                  <c:v>43.756500000000003</c:v>
                </c:pt>
                <c:pt idx="23698">
                  <c:v>43.756500000000003</c:v>
                </c:pt>
                <c:pt idx="23699">
                  <c:v>43.756500000000003</c:v>
                </c:pt>
                <c:pt idx="23700">
                  <c:v>43.756500000000003</c:v>
                </c:pt>
                <c:pt idx="23701">
                  <c:v>43.756500000000003</c:v>
                </c:pt>
                <c:pt idx="23702">
                  <c:v>43.756500000000003</c:v>
                </c:pt>
                <c:pt idx="23703">
                  <c:v>43.756500000000003</c:v>
                </c:pt>
                <c:pt idx="23704">
                  <c:v>43.756500000000003</c:v>
                </c:pt>
                <c:pt idx="23705">
                  <c:v>43.756500000000003</c:v>
                </c:pt>
                <c:pt idx="23706">
                  <c:v>43.756500000000003</c:v>
                </c:pt>
                <c:pt idx="23707">
                  <c:v>43.756500000000003</c:v>
                </c:pt>
                <c:pt idx="23708">
                  <c:v>43.756500000000003</c:v>
                </c:pt>
                <c:pt idx="23709">
                  <c:v>43.756500000000003</c:v>
                </c:pt>
                <c:pt idx="23710">
                  <c:v>43.756500000000003</c:v>
                </c:pt>
                <c:pt idx="23711">
                  <c:v>43.756500000000003</c:v>
                </c:pt>
                <c:pt idx="23712">
                  <c:v>43.756500000000003</c:v>
                </c:pt>
                <c:pt idx="23713">
                  <c:v>43.756500000000003</c:v>
                </c:pt>
                <c:pt idx="23714">
                  <c:v>43.756500000000003</c:v>
                </c:pt>
                <c:pt idx="23715">
                  <c:v>43.756500000000003</c:v>
                </c:pt>
                <c:pt idx="23716">
                  <c:v>43.756500000000003</c:v>
                </c:pt>
                <c:pt idx="23717">
                  <c:v>43.756500000000003</c:v>
                </c:pt>
                <c:pt idx="23718">
                  <c:v>43.756500000000003</c:v>
                </c:pt>
                <c:pt idx="23719">
                  <c:v>43.756500000000003</c:v>
                </c:pt>
                <c:pt idx="23720">
                  <c:v>43.756500000000003</c:v>
                </c:pt>
                <c:pt idx="23721">
                  <c:v>43.756500000000003</c:v>
                </c:pt>
                <c:pt idx="23722">
                  <c:v>43.756500000000003</c:v>
                </c:pt>
                <c:pt idx="23723">
                  <c:v>43.756500000000003</c:v>
                </c:pt>
                <c:pt idx="23724">
                  <c:v>43.756500000000003</c:v>
                </c:pt>
                <c:pt idx="23725">
                  <c:v>43.756500000000003</c:v>
                </c:pt>
                <c:pt idx="23726">
                  <c:v>43.756500000000003</c:v>
                </c:pt>
                <c:pt idx="23727">
                  <c:v>43.756500000000003</c:v>
                </c:pt>
                <c:pt idx="23728">
                  <c:v>43.756500000000003</c:v>
                </c:pt>
                <c:pt idx="23729">
                  <c:v>43.756500000000003</c:v>
                </c:pt>
                <c:pt idx="23730">
                  <c:v>43.756500000000003</c:v>
                </c:pt>
                <c:pt idx="23731">
                  <c:v>43.756500000000003</c:v>
                </c:pt>
                <c:pt idx="23732">
                  <c:v>43.756500000000003</c:v>
                </c:pt>
                <c:pt idx="23733">
                  <c:v>43.756500000000003</c:v>
                </c:pt>
                <c:pt idx="23734">
                  <c:v>43.756500000000003</c:v>
                </c:pt>
                <c:pt idx="23735">
                  <c:v>43.756500000000003</c:v>
                </c:pt>
                <c:pt idx="23736">
                  <c:v>43.756500000000003</c:v>
                </c:pt>
                <c:pt idx="23737">
                  <c:v>43.756500000000003</c:v>
                </c:pt>
                <c:pt idx="23738">
                  <c:v>43.756500000000003</c:v>
                </c:pt>
                <c:pt idx="23739">
                  <c:v>43.756500000000003</c:v>
                </c:pt>
                <c:pt idx="23740">
                  <c:v>43.756500000000003</c:v>
                </c:pt>
                <c:pt idx="23741">
                  <c:v>43.756500000000003</c:v>
                </c:pt>
                <c:pt idx="23742">
                  <c:v>43.756500000000003</c:v>
                </c:pt>
                <c:pt idx="23743">
                  <c:v>43.756500000000003</c:v>
                </c:pt>
                <c:pt idx="23744">
                  <c:v>43.756500000000003</c:v>
                </c:pt>
                <c:pt idx="23745">
                  <c:v>43.756500000000003</c:v>
                </c:pt>
                <c:pt idx="23746">
                  <c:v>43.756500000000003</c:v>
                </c:pt>
                <c:pt idx="23747">
                  <c:v>43.756500000000003</c:v>
                </c:pt>
                <c:pt idx="23748">
                  <c:v>43.756500000000003</c:v>
                </c:pt>
                <c:pt idx="23749">
                  <c:v>43.744999999999997</c:v>
                </c:pt>
                <c:pt idx="23750">
                  <c:v>43.744999999999997</c:v>
                </c:pt>
                <c:pt idx="23751">
                  <c:v>43.744999999999997</c:v>
                </c:pt>
                <c:pt idx="23752">
                  <c:v>43.744999999999997</c:v>
                </c:pt>
                <c:pt idx="23753">
                  <c:v>43.744999999999997</c:v>
                </c:pt>
                <c:pt idx="23754">
                  <c:v>43.744999999999997</c:v>
                </c:pt>
                <c:pt idx="23755">
                  <c:v>43.744999999999997</c:v>
                </c:pt>
                <c:pt idx="23756">
                  <c:v>43.744999999999997</c:v>
                </c:pt>
                <c:pt idx="23757">
                  <c:v>43.744999999999997</c:v>
                </c:pt>
                <c:pt idx="23758">
                  <c:v>43.744999999999997</c:v>
                </c:pt>
                <c:pt idx="23759">
                  <c:v>43.744999999999997</c:v>
                </c:pt>
                <c:pt idx="23760">
                  <c:v>43.744999999999997</c:v>
                </c:pt>
                <c:pt idx="23761">
                  <c:v>43.744999999999997</c:v>
                </c:pt>
                <c:pt idx="23762">
                  <c:v>43.744999999999997</c:v>
                </c:pt>
                <c:pt idx="23763">
                  <c:v>43.744999999999997</c:v>
                </c:pt>
                <c:pt idx="23764">
                  <c:v>43.744999999999997</c:v>
                </c:pt>
                <c:pt idx="23765">
                  <c:v>43.744999999999997</c:v>
                </c:pt>
                <c:pt idx="23766">
                  <c:v>43.744999999999997</c:v>
                </c:pt>
                <c:pt idx="23767">
                  <c:v>43.744999999999997</c:v>
                </c:pt>
                <c:pt idx="23768">
                  <c:v>43.744999999999997</c:v>
                </c:pt>
                <c:pt idx="23769">
                  <c:v>43.744999999999997</c:v>
                </c:pt>
                <c:pt idx="23770">
                  <c:v>43.744999999999997</c:v>
                </c:pt>
                <c:pt idx="23771">
                  <c:v>43.744999999999997</c:v>
                </c:pt>
                <c:pt idx="23772">
                  <c:v>43.744999999999997</c:v>
                </c:pt>
                <c:pt idx="23773">
                  <c:v>43.744999999999997</c:v>
                </c:pt>
                <c:pt idx="23774">
                  <c:v>43.744999999999997</c:v>
                </c:pt>
                <c:pt idx="23775">
                  <c:v>43.744999999999997</c:v>
                </c:pt>
                <c:pt idx="23776">
                  <c:v>43.744999999999997</c:v>
                </c:pt>
                <c:pt idx="23777">
                  <c:v>43.744999999999997</c:v>
                </c:pt>
                <c:pt idx="23778">
                  <c:v>43.744999999999997</c:v>
                </c:pt>
                <c:pt idx="23779">
                  <c:v>43.744999999999997</c:v>
                </c:pt>
                <c:pt idx="23780">
                  <c:v>43.744999999999997</c:v>
                </c:pt>
                <c:pt idx="23781">
                  <c:v>43.744999999999997</c:v>
                </c:pt>
                <c:pt idx="23782">
                  <c:v>43.744999999999997</c:v>
                </c:pt>
                <c:pt idx="23783">
                  <c:v>43.744999999999997</c:v>
                </c:pt>
                <c:pt idx="23784">
                  <c:v>43.744999999999997</c:v>
                </c:pt>
                <c:pt idx="23785">
                  <c:v>43.744999999999997</c:v>
                </c:pt>
                <c:pt idx="23786">
                  <c:v>43.744999999999997</c:v>
                </c:pt>
                <c:pt idx="23787">
                  <c:v>43.744999999999997</c:v>
                </c:pt>
                <c:pt idx="23788">
                  <c:v>43.744999999999997</c:v>
                </c:pt>
                <c:pt idx="23789">
                  <c:v>43.744999999999997</c:v>
                </c:pt>
                <c:pt idx="23790">
                  <c:v>43.744999999999997</c:v>
                </c:pt>
                <c:pt idx="23791">
                  <c:v>43.744999999999997</c:v>
                </c:pt>
                <c:pt idx="23792">
                  <c:v>43.744999999999997</c:v>
                </c:pt>
                <c:pt idx="23793">
                  <c:v>43.744999999999997</c:v>
                </c:pt>
                <c:pt idx="23794">
                  <c:v>43.744999999999997</c:v>
                </c:pt>
                <c:pt idx="23795">
                  <c:v>43.744999999999997</c:v>
                </c:pt>
                <c:pt idx="23796">
                  <c:v>43.744999999999997</c:v>
                </c:pt>
                <c:pt idx="23797">
                  <c:v>43.744999999999997</c:v>
                </c:pt>
                <c:pt idx="23798">
                  <c:v>43.744999999999997</c:v>
                </c:pt>
                <c:pt idx="23799">
                  <c:v>43.744999999999997</c:v>
                </c:pt>
                <c:pt idx="23800">
                  <c:v>43.744999999999997</c:v>
                </c:pt>
                <c:pt idx="23801">
                  <c:v>43.744999999999997</c:v>
                </c:pt>
                <c:pt idx="23802">
                  <c:v>43.744999999999997</c:v>
                </c:pt>
                <c:pt idx="23803">
                  <c:v>43.744999999999997</c:v>
                </c:pt>
                <c:pt idx="23804">
                  <c:v>43.744999999999997</c:v>
                </c:pt>
                <c:pt idx="23805">
                  <c:v>43.744999999999997</c:v>
                </c:pt>
                <c:pt idx="23806">
                  <c:v>43.744999999999997</c:v>
                </c:pt>
                <c:pt idx="23807">
                  <c:v>43.744999999999997</c:v>
                </c:pt>
                <c:pt idx="23808">
                  <c:v>43.744999999999997</c:v>
                </c:pt>
                <c:pt idx="23809">
                  <c:v>43.744999999999997</c:v>
                </c:pt>
                <c:pt idx="23810">
                  <c:v>43.7346</c:v>
                </c:pt>
                <c:pt idx="23811">
                  <c:v>43.7346</c:v>
                </c:pt>
                <c:pt idx="23812">
                  <c:v>43.7346</c:v>
                </c:pt>
                <c:pt idx="23813">
                  <c:v>43.7346</c:v>
                </c:pt>
                <c:pt idx="23814">
                  <c:v>43.7346</c:v>
                </c:pt>
                <c:pt idx="23815">
                  <c:v>43.7346</c:v>
                </c:pt>
                <c:pt idx="23816">
                  <c:v>43.7346</c:v>
                </c:pt>
                <c:pt idx="23817">
                  <c:v>43.7346</c:v>
                </c:pt>
                <c:pt idx="23818">
                  <c:v>43.7346</c:v>
                </c:pt>
                <c:pt idx="23819">
                  <c:v>43.7346</c:v>
                </c:pt>
                <c:pt idx="23820">
                  <c:v>43.7346</c:v>
                </c:pt>
                <c:pt idx="23821">
                  <c:v>43.7346</c:v>
                </c:pt>
                <c:pt idx="23822">
                  <c:v>43.7346</c:v>
                </c:pt>
                <c:pt idx="23823">
                  <c:v>43.7346</c:v>
                </c:pt>
                <c:pt idx="23824">
                  <c:v>43.7346</c:v>
                </c:pt>
                <c:pt idx="23825">
                  <c:v>43.7346</c:v>
                </c:pt>
                <c:pt idx="23826">
                  <c:v>43.7346</c:v>
                </c:pt>
                <c:pt idx="23827">
                  <c:v>43.7346</c:v>
                </c:pt>
                <c:pt idx="23828">
                  <c:v>43.7346</c:v>
                </c:pt>
                <c:pt idx="23829">
                  <c:v>43.7346</c:v>
                </c:pt>
                <c:pt idx="23830">
                  <c:v>43.7346</c:v>
                </c:pt>
                <c:pt idx="23831">
                  <c:v>43.7346</c:v>
                </c:pt>
                <c:pt idx="23832">
                  <c:v>43.7346</c:v>
                </c:pt>
                <c:pt idx="23833">
                  <c:v>43.7346</c:v>
                </c:pt>
                <c:pt idx="23834">
                  <c:v>43.7346</c:v>
                </c:pt>
                <c:pt idx="23835">
                  <c:v>43.7346</c:v>
                </c:pt>
                <c:pt idx="23836">
                  <c:v>43.7346</c:v>
                </c:pt>
                <c:pt idx="23837">
                  <c:v>43.7346</c:v>
                </c:pt>
                <c:pt idx="23838">
                  <c:v>43.7346</c:v>
                </c:pt>
                <c:pt idx="23839">
                  <c:v>43.7346</c:v>
                </c:pt>
                <c:pt idx="23840">
                  <c:v>43.7346</c:v>
                </c:pt>
                <c:pt idx="23841">
                  <c:v>43.7346</c:v>
                </c:pt>
                <c:pt idx="23842">
                  <c:v>43.7346</c:v>
                </c:pt>
                <c:pt idx="23843">
                  <c:v>43.7346</c:v>
                </c:pt>
                <c:pt idx="23844">
                  <c:v>43.7346</c:v>
                </c:pt>
                <c:pt idx="23845">
                  <c:v>43.7346</c:v>
                </c:pt>
                <c:pt idx="23846">
                  <c:v>43.7346</c:v>
                </c:pt>
                <c:pt idx="23847">
                  <c:v>43.7346</c:v>
                </c:pt>
                <c:pt idx="23848">
                  <c:v>43.7346</c:v>
                </c:pt>
                <c:pt idx="23849">
                  <c:v>43.7346</c:v>
                </c:pt>
                <c:pt idx="23850">
                  <c:v>43.7346</c:v>
                </c:pt>
                <c:pt idx="23851">
                  <c:v>43.7346</c:v>
                </c:pt>
                <c:pt idx="23852">
                  <c:v>43.7346</c:v>
                </c:pt>
                <c:pt idx="23853">
                  <c:v>43.7346</c:v>
                </c:pt>
                <c:pt idx="23854">
                  <c:v>43.7346</c:v>
                </c:pt>
                <c:pt idx="23855">
                  <c:v>43.7346</c:v>
                </c:pt>
                <c:pt idx="23856">
                  <c:v>43.7346</c:v>
                </c:pt>
                <c:pt idx="23857">
                  <c:v>43.7346</c:v>
                </c:pt>
                <c:pt idx="23858">
                  <c:v>43.7346</c:v>
                </c:pt>
                <c:pt idx="23859">
                  <c:v>43.7346</c:v>
                </c:pt>
                <c:pt idx="23860">
                  <c:v>43.7346</c:v>
                </c:pt>
                <c:pt idx="23861">
                  <c:v>43.7346</c:v>
                </c:pt>
                <c:pt idx="23862">
                  <c:v>43.7346</c:v>
                </c:pt>
                <c:pt idx="23863">
                  <c:v>43.7346</c:v>
                </c:pt>
                <c:pt idx="23864">
                  <c:v>43.7346</c:v>
                </c:pt>
                <c:pt idx="23865">
                  <c:v>43.7346</c:v>
                </c:pt>
                <c:pt idx="23866">
                  <c:v>43.7346</c:v>
                </c:pt>
                <c:pt idx="23867">
                  <c:v>43.724400000000003</c:v>
                </c:pt>
                <c:pt idx="23868">
                  <c:v>43.724400000000003</c:v>
                </c:pt>
                <c:pt idx="23869">
                  <c:v>43.724400000000003</c:v>
                </c:pt>
                <c:pt idx="23870">
                  <c:v>43.724400000000003</c:v>
                </c:pt>
                <c:pt idx="23871">
                  <c:v>43.724400000000003</c:v>
                </c:pt>
                <c:pt idx="23872">
                  <c:v>43.724400000000003</c:v>
                </c:pt>
                <c:pt idx="23873">
                  <c:v>43.724400000000003</c:v>
                </c:pt>
                <c:pt idx="23874">
                  <c:v>43.724400000000003</c:v>
                </c:pt>
                <c:pt idx="23875">
                  <c:v>43.724400000000003</c:v>
                </c:pt>
                <c:pt idx="23876">
                  <c:v>43.724400000000003</c:v>
                </c:pt>
                <c:pt idx="23877">
                  <c:v>43.724400000000003</c:v>
                </c:pt>
                <c:pt idx="23878">
                  <c:v>43.724400000000003</c:v>
                </c:pt>
                <c:pt idx="23879">
                  <c:v>43.724400000000003</c:v>
                </c:pt>
                <c:pt idx="23880">
                  <c:v>43.724400000000003</c:v>
                </c:pt>
                <c:pt idx="23881">
                  <c:v>43.724400000000003</c:v>
                </c:pt>
                <c:pt idx="23882">
                  <c:v>43.724400000000003</c:v>
                </c:pt>
                <c:pt idx="23883">
                  <c:v>43.724400000000003</c:v>
                </c:pt>
                <c:pt idx="23884">
                  <c:v>43.724400000000003</c:v>
                </c:pt>
                <c:pt idx="23885">
                  <c:v>43.724400000000003</c:v>
                </c:pt>
                <c:pt idx="23886">
                  <c:v>43.724400000000003</c:v>
                </c:pt>
                <c:pt idx="23887">
                  <c:v>43.724400000000003</c:v>
                </c:pt>
                <c:pt idx="23888">
                  <c:v>43.724400000000003</c:v>
                </c:pt>
                <c:pt idx="23889">
                  <c:v>43.724400000000003</c:v>
                </c:pt>
                <c:pt idx="23890">
                  <c:v>43.724400000000003</c:v>
                </c:pt>
                <c:pt idx="23891">
                  <c:v>43.724400000000003</c:v>
                </c:pt>
                <c:pt idx="23892">
                  <c:v>43.724400000000003</c:v>
                </c:pt>
                <c:pt idx="23893">
                  <c:v>43.724400000000003</c:v>
                </c:pt>
                <c:pt idx="23894">
                  <c:v>43.724400000000003</c:v>
                </c:pt>
                <c:pt idx="23895">
                  <c:v>43.724400000000003</c:v>
                </c:pt>
                <c:pt idx="23896">
                  <c:v>43.724400000000003</c:v>
                </c:pt>
                <c:pt idx="23897">
                  <c:v>43.724400000000003</c:v>
                </c:pt>
                <c:pt idx="23898">
                  <c:v>43.724400000000003</c:v>
                </c:pt>
                <c:pt idx="23899">
                  <c:v>43.724400000000003</c:v>
                </c:pt>
                <c:pt idx="23900">
                  <c:v>43.724400000000003</c:v>
                </c:pt>
                <c:pt idx="23901">
                  <c:v>43.724400000000003</c:v>
                </c:pt>
                <c:pt idx="23902">
                  <c:v>43.724400000000003</c:v>
                </c:pt>
                <c:pt idx="23903">
                  <c:v>43.724400000000003</c:v>
                </c:pt>
                <c:pt idx="23904">
                  <c:v>43.724400000000003</c:v>
                </c:pt>
                <c:pt idx="23905">
                  <c:v>43.724400000000003</c:v>
                </c:pt>
                <c:pt idx="23906">
                  <c:v>43.724400000000003</c:v>
                </c:pt>
                <c:pt idx="23907">
                  <c:v>43.724400000000003</c:v>
                </c:pt>
                <c:pt idx="23908">
                  <c:v>43.724400000000003</c:v>
                </c:pt>
                <c:pt idx="23909">
                  <c:v>43.724400000000003</c:v>
                </c:pt>
                <c:pt idx="23910">
                  <c:v>43.724400000000003</c:v>
                </c:pt>
                <c:pt idx="23911">
                  <c:v>43.724400000000003</c:v>
                </c:pt>
                <c:pt idx="23912">
                  <c:v>43.724400000000003</c:v>
                </c:pt>
                <c:pt idx="23913">
                  <c:v>43.724400000000003</c:v>
                </c:pt>
                <c:pt idx="23914">
                  <c:v>43.724400000000003</c:v>
                </c:pt>
                <c:pt idx="23915">
                  <c:v>43.724400000000003</c:v>
                </c:pt>
                <c:pt idx="23916">
                  <c:v>43.724400000000003</c:v>
                </c:pt>
                <c:pt idx="23917">
                  <c:v>43.724400000000003</c:v>
                </c:pt>
                <c:pt idx="23918">
                  <c:v>43.724400000000003</c:v>
                </c:pt>
                <c:pt idx="23919">
                  <c:v>43.724400000000003</c:v>
                </c:pt>
                <c:pt idx="23920">
                  <c:v>43.724400000000003</c:v>
                </c:pt>
                <c:pt idx="23921">
                  <c:v>43.724400000000003</c:v>
                </c:pt>
                <c:pt idx="23922">
                  <c:v>43.724400000000003</c:v>
                </c:pt>
                <c:pt idx="23923">
                  <c:v>43.724400000000003</c:v>
                </c:pt>
                <c:pt idx="23924">
                  <c:v>43.714200000000012</c:v>
                </c:pt>
                <c:pt idx="23925">
                  <c:v>43.714200000000012</c:v>
                </c:pt>
                <c:pt idx="23926">
                  <c:v>43.714200000000012</c:v>
                </c:pt>
                <c:pt idx="23927">
                  <c:v>43.714200000000012</c:v>
                </c:pt>
                <c:pt idx="23928">
                  <c:v>43.714200000000012</c:v>
                </c:pt>
                <c:pt idx="23929">
                  <c:v>43.714200000000012</c:v>
                </c:pt>
                <c:pt idx="23930">
                  <c:v>43.714200000000012</c:v>
                </c:pt>
                <c:pt idx="23931">
                  <c:v>43.714200000000012</c:v>
                </c:pt>
                <c:pt idx="23932">
                  <c:v>43.714200000000012</c:v>
                </c:pt>
                <c:pt idx="23933">
                  <c:v>43.714200000000012</c:v>
                </c:pt>
                <c:pt idx="23934">
                  <c:v>43.714200000000012</c:v>
                </c:pt>
                <c:pt idx="23935">
                  <c:v>43.714200000000012</c:v>
                </c:pt>
                <c:pt idx="23936">
                  <c:v>43.714200000000012</c:v>
                </c:pt>
                <c:pt idx="23937">
                  <c:v>43.714200000000012</c:v>
                </c:pt>
                <c:pt idx="23938">
                  <c:v>43.714200000000012</c:v>
                </c:pt>
                <c:pt idx="23939">
                  <c:v>43.714200000000012</c:v>
                </c:pt>
                <c:pt idx="23940">
                  <c:v>43.714200000000012</c:v>
                </c:pt>
                <c:pt idx="23941">
                  <c:v>43.714200000000012</c:v>
                </c:pt>
                <c:pt idx="23942">
                  <c:v>43.714200000000012</c:v>
                </c:pt>
                <c:pt idx="23943">
                  <c:v>43.714200000000012</c:v>
                </c:pt>
                <c:pt idx="23944">
                  <c:v>43.714200000000012</c:v>
                </c:pt>
                <c:pt idx="23945">
                  <c:v>43.714200000000012</c:v>
                </c:pt>
                <c:pt idx="23946">
                  <c:v>43.714200000000012</c:v>
                </c:pt>
                <c:pt idx="23947">
                  <c:v>43.714200000000012</c:v>
                </c:pt>
                <c:pt idx="23948">
                  <c:v>43.714200000000012</c:v>
                </c:pt>
                <c:pt idx="23949">
                  <c:v>43.714200000000012</c:v>
                </c:pt>
                <c:pt idx="23950">
                  <c:v>43.714200000000012</c:v>
                </c:pt>
                <c:pt idx="23951">
                  <c:v>43.714200000000012</c:v>
                </c:pt>
                <c:pt idx="23952">
                  <c:v>43.714200000000012</c:v>
                </c:pt>
                <c:pt idx="23953">
                  <c:v>43.714200000000012</c:v>
                </c:pt>
                <c:pt idx="23954">
                  <c:v>43.714200000000012</c:v>
                </c:pt>
                <c:pt idx="23955">
                  <c:v>43.714200000000012</c:v>
                </c:pt>
                <c:pt idx="23956">
                  <c:v>43.714200000000012</c:v>
                </c:pt>
                <c:pt idx="23957">
                  <c:v>43.714200000000012</c:v>
                </c:pt>
                <c:pt idx="23958">
                  <c:v>43.714200000000012</c:v>
                </c:pt>
                <c:pt idx="23959">
                  <c:v>43.714200000000012</c:v>
                </c:pt>
                <c:pt idx="23960">
                  <c:v>43.714200000000012</c:v>
                </c:pt>
                <c:pt idx="23961">
                  <c:v>43.714200000000012</c:v>
                </c:pt>
                <c:pt idx="23962">
                  <c:v>43.714200000000012</c:v>
                </c:pt>
                <c:pt idx="23963">
                  <c:v>43.714200000000012</c:v>
                </c:pt>
                <c:pt idx="23964">
                  <c:v>43.714200000000012</c:v>
                </c:pt>
                <c:pt idx="23965">
                  <c:v>43.714200000000012</c:v>
                </c:pt>
                <c:pt idx="23966">
                  <c:v>43.714200000000012</c:v>
                </c:pt>
                <c:pt idx="23967">
                  <c:v>43.714200000000012</c:v>
                </c:pt>
                <c:pt idx="23968">
                  <c:v>43.714200000000012</c:v>
                </c:pt>
                <c:pt idx="23969">
                  <c:v>43.714200000000012</c:v>
                </c:pt>
                <c:pt idx="23970">
                  <c:v>43.714200000000012</c:v>
                </c:pt>
                <c:pt idx="23971">
                  <c:v>43.714200000000012</c:v>
                </c:pt>
                <c:pt idx="23972">
                  <c:v>43.714200000000012</c:v>
                </c:pt>
                <c:pt idx="23973">
                  <c:v>43.714200000000012</c:v>
                </c:pt>
                <c:pt idx="23974">
                  <c:v>43.714200000000012</c:v>
                </c:pt>
                <c:pt idx="23975">
                  <c:v>43.714200000000012</c:v>
                </c:pt>
                <c:pt idx="23976">
                  <c:v>43.714200000000012</c:v>
                </c:pt>
                <c:pt idx="23977">
                  <c:v>43.714200000000012</c:v>
                </c:pt>
                <c:pt idx="23978">
                  <c:v>43.714200000000012</c:v>
                </c:pt>
                <c:pt idx="23979">
                  <c:v>43.714200000000012</c:v>
                </c:pt>
                <c:pt idx="23980">
                  <c:v>43.714200000000012</c:v>
                </c:pt>
                <c:pt idx="23981">
                  <c:v>43.714200000000012</c:v>
                </c:pt>
                <c:pt idx="23982">
                  <c:v>43.714200000000012</c:v>
                </c:pt>
                <c:pt idx="23983">
                  <c:v>43.714200000000012</c:v>
                </c:pt>
                <c:pt idx="23984">
                  <c:v>43.714200000000012</c:v>
                </c:pt>
                <c:pt idx="23985">
                  <c:v>43.714200000000012</c:v>
                </c:pt>
                <c:pt idx="23986">
                  <c:v>43.714200000000012</c:v>
                </c:pt>
                <c:pt idx="23987">
                  <c:v>43.714200000000012</c:v>
                </c:pt>
                <c:pt idx="23988">
                  <c:v>43.714200000000012</c:v>
                </c:pt>
                <c:pt idx="23989">
                  <c:v>43.7042</c:v>
                </c:pt>
                <c:pt idx="23990">
                  <c:v>43.7042</c:v>
                </c:pt>
                <c:pt idx="23991">
                  <c:v>43.7042</c:v>
                </c:pt>
                <c:pt idx="23992">
                  <c:v>43.7042</c:v>
                </c:pt>
                <c:pt idx="23993">
                  <c:v>43.7042</c:v>
                </c:pt>
                <c:pt idx="23994">
                  <c:v>43.7042</c:v>
                </c:pt>
                <c:pt idx="23995">
                  <c:v>43.7042</c:v>
                </c:pt>
                <c:pt idx="23996">
                  <c:v>43.7042</c:v>
                </c:pt>
                <c:pt idx="23997">
                  <c:v>43.7042</c:v>
                </c:pt>
                <c:pt idx="23998">
                  <c:v>43.7042</c:v>
                </c:pt>
                <c:pt idx="23999">
                  <c:v>43.7042</c:v>
                </c:pt>
                <c:pt idx="24000">
                  <c:v>43.7042</c:v>
                </c:pt>
                <c:pt idx="24001">
                  <c:v>43.7042</c:v>
                </c:pt>
                <c:pt idx="24002">
                  <c:v>43.7042</c:v>
                </c:pt>
                <c:pt idx="24003">
                  <c:v>43.7042</c:v>
                </c:pt>
                <c:pt idx="24004">
                  <c:v>43.7042</c:v>
                </c:pt>
                <c:pt idx="24005">
                  <c:v>43.7042</c:v>
                </c:pt>
                <c:pt idx="24006">
                  <c:v>43.7042</c:v>
                </c:pt>
                <c:pt idx="24007">
                  <c:v>43.7042</c:v>
                </c:pt>
                <c:pt idx="24008">
                  <c:v>43.7042</c:v>
                </c:pt>
                <c:pt idx="24009">
                  <c:v>43.7042</c:v>
                </c:pt>
                <c:pt idx="24010">
                  <c:v>43.7042</c:v>
                </c:pt>
                <c:pt idx="24011">
                  <c:v>43.7042</c:v>
                </c:pt>
                <c:pt idx="24012">
                  <c:v>43.7042</c:v>
                </c:pt>
                <c:pt idx="24013">
                  <c:v>43.7042</c:v>
                </c:pt>
                <c:pt idx="24014">
                  <c:v>43.7042</c:v>
                </c:pt>
                <c:pt idx="24015">
                  <c:v>43.7042</c:v>
                </c:pt>
                <c:pt idx="24016">
                  <c:v>43.7042</c:v>
                </c:pt>
                <c:pt idx="24017">
                  <c:v>43.7042</c:v>
                </c:pt>
                <c:pt idx="24018">
                  <c:v>43.7042</c:v>
                </c:pt>
                <c:pt idx="24019">
                  <c:v>43.7042</c:v>
                </c:pt>
                <c:pt idx="24020">
                  <c:v>43.7042</c:v>
                </c:pt>
                <c:pt idx="24021">
                  <c:v>43.7042</c:v>
                </c:pt>
                <c:pt idx="24022">
                  <c:v>43.7042</c:v>
                </c:pt>
                <c:pt idx="24023">
                  <c:v>43.7042</c:v>
                </c:pt>
                <c:pt idx="24024">
                  <c:v>43.7042</c:v>
                </c:pt>
                <c:pt idx="24025">
                  <c:v>43.7042</c:v>
                </c:pt>
                <c:pt idx="24026">
                  <c:v>43.7042</c:v>
                </c:pt>
                <c:pt idx="24027">
                  <c:v>43.7042</c:v>
                </c:pt>
                <c:pt idx="24028">
                  <c:v>43.7042</c:v>
                </c:pt>
                <c:pt idx="24029">
                  <c:v>43.7042</c:v>
                </c:pt>
                <c:pt idx="24030">
                  <c:v>43.7042</c:v>
                </c:pt>
                <c:pt idx="24031">
                  <c:v>43.7042</c:v>
                </c:pt>
                <c:pt idx="24032">
                  <c:v>43.7042</c:v>
                </c:pt>
                <c:pt idx="24033">
                  <c:v>43.7042</c:v>
                </c:pt>
                <c:pt idx="24034">
                  <c:v>43.7042</c:v>
                </c:pt>
                <c:pt idx="24035">
                  <c:v>43.7042</c:v>
                </c:pt>
                <c:pt idx="24036">
                  <c:v>43.7042</c:v>
                </c:pt>
                <c:pt idx="24037">
                  <c:v>43.7042</c:v>
                </c:pt>
                <c:pt idx="24038">
                  <c:v>43.7042</c:v>
                </c:pt>
                <c:pt idx="24039">
                  <c:v>43.7042</c:v>
                </c:pt>
                <c:pt idx="24040">
                  <c:v>43.7042</c:v>
                </c:pt>
                <c:pt idx="24041">
                  <c:v>43.7042</c:v>
                </c:pt>
                <c:pt idx="24042">
                  <c:v>43.7042</c:v>
                </c:pt>
                <c:pt idx="24043">
                  <c:v>43.7042</c:v>
                </c:pt>
                <c:pt idx="24044">
                  <c:v>43.7042</c:v>
                </c:pt>
                <c:pt idx="24045">
                  <c:v>43.7042</c:v>
                </c:pt>
                <c:pt idx="24046">
                  <c:v>43.7042</c:v>
                </c:pt>
                <c:pt idx="24047">
                  <c:v>43.7042</c:v>
                </c:pt>
                <c:pt idx="24048">
                  <c:v>43.7042</c:v>
                </c:pt>
                <c:pt idx="24049">
                  <c:v>43.7042</c:v>
                </c:pt>
                <c:pt idx="24050">
                  <c:v>43.7042</c:v>
                </c:pt>
                <c:pt idx="24051">
                  <c:v>43.7042</c:v>
                </c:pt>
                <c:pt idx="24052">
                  <c:v>43.7042</c:v>
                </c:pt>
                <c:pt idx="24053">
                  <c:v>43.7042</c:v>
                </c:pt>
                <c:pt idx="24054">
                  <c:v>43.7042</c:v>
                </c:pt>
                <c:pt idx="24055">
                  <c:v>43.7042</c:v>
                </c:pt>
                <c:pt idx="24056">
                  <c:v>43.7042</c:v>
                </c:pt>
                <c:pt idx="24057">
                  <c:v>43.7042</c:v>
                </c:pt>
                <c:pt idx="24058">
                  <c:v>43.7042</c:v>
                </c:pt>
                <c:pt idx="24059">
                  <c:v>43.7042</c:v>
                </c:pt>
                <c:pt idx="24060">
                  <c:v>43.693400000000011</c:v>
                </c:pt>
                <c:pt idx="24061">
                  <c:v>43.693400000000011</c:v>
                </c:pt>
                <c:pt idx="24062">
                  <c:v>43.693400000000011</c:v>
                </c:pt>
                <c:pt idx="24063">
                  <c:v>43.693400000000011</c:v>
                </c:pt>
                <c:pt idx="24064">
                  <c:v>43.693400000000011</c:v>
                </c:pt>
                <c:pt idx="24065">
                  <c:v>43.693400000000011</c:v>
                </c:pt>
                <c:pt idx="24066">
                  <c:v>43.693400000000011</c:v>
                </c:pt>
                <c:pt idx="24067">
                  <c:v>43.693400000000011</c:v>
                </c:pt>
                <c:pt idx="24068">
                  <c:v>43.693400000000011</c:v>
                </c:pt>
                <c:pt idx="24069">
                  <c:v>43.693400000000011</c:v>
                </c:pt>
                <c:pt idx="24070">
                  <c:v>43.693400000000011</c:v>
                </c:pt>
                <c:pt idx="24071">
                  <c:v>43.693400000000011</c:v>
                </c:pt>
                <c:pt idx="24072">
                  <c:v>43.693400000000011</c:v>
                </c:pt>
                <c:pt idx="24073">
                  <c:v>43.693400000000011</c:v>
                </c:pt>
                <c:pt idx="24074">
                  <c:v>43.693400000000011</c:v>
                </c:pt>
                <c:pt idx="24075">
                  <c:v>43.693400000000011</c:v>
                </c:pt>
                <c:pt idx="24076">
                  <c:v>43.693400000000011</c:v>
                </c:pt>
                <c:pt idx="24077">
                  <c:v>43.693400000000011</c:v>
                </c:pt>
                <c:pt idx="24078">
                  <c:v>43.693400000000011</c:v>
                </c:pt>
                <c:pt idx="24079">
                  <c:v>43.693400000000011</c:v>
                </c:pt>
                <c:pt idx="24080">
                  <c:v>43.693400000000011</c:v>
                </c:pt>
                <c:pt idx="24081">
                  <c:v>43.693400000000011</c:v>
                </c:pt>
                <c:pt idx="24082">
                  <c:v>43.693400000000011</c:v>
                </c:pt>
                <c:pt idx="24083">
                  <c:v>43.693400000000011</c:v>
                </c:pt>
                <c:pt idx="24084">
                  <c:v>43.693400000000011</c:v>
                </c:pt>
                <c:pt idx="24085">
                  <c:v>43.693400000000011</c:v>
                </c:pt>
                <c:pt idx="24086">
                  <c:v>43.693400000000011</c:v>
                </c:pt>
                <c:pt idx="24087">
                  <c:v>43.693400000000011</c:v>
                </c:pt>
                <c:pt idx="24088">
                  <c:v>43.693400000000011</c:v>
                </c:pt>
                <c:pt idx="24089">
                  <c:v>43.693400000000011</c:v>
                </c:pt>
                <c:pt idx="24090">
                  <c:v>43.693400000000011</c:v>
                </c:pt>
                <c:pt idx="24091">
                  <c:v>43.693400000000011</c:v>
                </c:pt>
                <c:pt idx="24092">
                  <c:v>43.693400000000011</c:v>
                </c:pt>
                <c:pt idx="24093">
                  <c:v>43.693400000000011</c:v>
                </c:pt>
                <c:pt idx="24094">
                  <c:v>43.693400000000011</c:v>
                </c:pt>
                <c:pt idx="24095">
                  <c:v>43.693400000000011</c:v>
                </c:pt>
                <c:pt idx="24096">
                  <c:v>43.693400000000011</c:v>
                </c:pt>
                <c:pt idx="24097">
                  <c:v>43.693400000000011</c:v>
                </c:pt>
                <c:pt idx="24098">
                  <c:v>43.693400000000011</c:v>
                </c:pt>
                <c:pt idx="24099">
                  <c:v>43.693400000000011</c:v>
                </c:pt>
                <c:pt idx="24100">
                  <c:v>43.693400000000011</c:v>
                </c:pt>
                <c:pt idx="24101">
                  <c:v>43.693400000000011</c:v>
                </c:pt>
                <c:pt idx="24102">
                  <c:v>43.693400000000011</c:v>
                </c:pt>
                <c:pt idx="24103">
                  <c:v>43.693400000000011</c:v>
                </c:pt>
                <c:pt idx="24104">
                  <c:v>43.693400000000011</c:v>
                </c:pt>
                <c:pt idx="24105">
                  <c:v>43.693400000000011</c:v>
                </c:pt>
                <c:pt idx="24106">
                  <c:v>43.693400000000011</c:v>
                </c:pt>
                <c:pt idx="24107">
                  <c:v>43.693400000000011</c:v>
                </c:pt>
                <c:pt idx="24108">
                  <c:v>43.693400000000011</c:v>
                </c:pt>
                <c:pt idx="24109">
                  <c:v>43.693400000000011</c:v>
                </c:pt>
                <c:pt idx="24110">
                  <c:v>43.693400000000011</c:v>
                </c:pt>
                <c:pt idx="24111">
                  <c:v>43.693400000000011</c:v>
                </c:pt>
                <c:pt idx="24112">
                  <c:v>43.693400000000011</c:v>
                </c:pt>
                <c:pt idx="24113">
                  <c:v>43.693400000000011</c:v>
                </c:pt>
                <c:pt idx="24114">
                  <c:v>43.693400000000011</c:v>
                </c:pt>
                <c:pt idx="24115">
                  <c:v>43.693400000000011</c:v>
                </c:pt>
                <c:pt idx="24116">
                  <c:v>43.693400000000011</c:v>
                </c:pt>
                <c:pt idx="24117">
                  <c:v>43.682099999999998</c:v>
                </c:pt>
                <c:pt idx="24118">
                  <c:v>43.682099999999998</c:v>
                </c:pt>
                <c:pt idx="24119">
                  <c:v>43.682099999999998</c:v>
                </c:pt>
                <c:pt idx="24120">
                  <c:v>43.682099999999998</c:v>
                </c:pt>
                <c:pt idx="24121">
                  <c:v>43.682099999999998</c:v>
                </c:pt>
                <c:pt idx="24122">
                  <c:v>43.682099999999998</c:v>
                </c:pt>
                <c:pt idx="24123">
                  <c:v>43.682099999999998</c:v>
                </c:pt>
                <c:pt idx="24124">
                  <c:v>43.682099999999998</c:v>
                </c:pt>
                <c:pt idx="24125">
                  <c:v>43.682099999999998</c:v>
                </c:pt>
                <c:pt idx="24126">
                  <c:v>43.682099999999998</c:v>
                </c:pt>
                <c:pt idx="24127">
                  <c:v>43.682099999999998</c:v>
                </c:pt>
                <c:pt idx="24128">
                  <c:v>43.682099999999998</c:v>
                </c:pt>
                <c:pt idx="24129">
                  <c:v>43.682099999999998</c:v>
                </c:pt>
                <c:pt idx="24130">
                  <c:v>43.682099999999998</c:v>
                </c:pt>
                <c:pt idx="24131">
                  <c:v>43.682099999999998</c:v>
                </c:pt>
                <c:pt idx="24132">
                  <c:v>43.682099999999998</c:v>
                </c:pt>
                <c:pt idx="24133">
                  <c:v>43.682099999999998</c:v>
                </c:pt>
                <c:pt idx="24134">
                  <c:v>43.682099999999998</c:v>
                </c:pt>
                <c:pt idx="24135">
                  <c:v>43.682099999999998</c:v>
                </c:pt>
                <c:pt idx="24136">
                  <c:v>43.682099999999998</c:v>
                </c:pt>
                <c:pt idx="24137">
                  <c:v>43.682099999999998</c:v>
                </c:pt>
                <c:pt idx="24138">
                  <c:v>43.682099999999998</c:v>
                </c:pt>
                <c:pt idx="24139">
                  <c:v>43.682099999999998</c:v>
                </c:pt>
                <c:pt idx="24140">
                  <c:v>43.682099999999998</c:v>
                </c:pt>
                <c:pt idx="24141">
                  <c:v>43.682099999999998</c:v>
                </c:pt>
                <c:pt idx="24142">
                  <c:v>43.682099999999998</c:v>
                </c:pt>
                <c:pt idx="24143">
                  <c:v>43.682099999999998</c:v>
                </c:pt>
                <c:pt idx="24144">
                  <c:v>43.682099999999998</c:v>
                </c:pt>
                <c:pt idx="24145">
                  <c:v>43.682099999999998</c:v>
                </c:pt>
                <c:pt idx="24146">
                  <c:v>43.682099999999998</c:v>
                </c:pt>
                <c:pt idx="24147">
                  <c:v>43.682099999999998</c:v>
                </c:pt>
                <c:pt idx="24148">
                  <c:v>43.682099999999998</c:v>
                </c:pt>
                <c:pt idx="24149">
                  <c:v>43.682099999999998</c:v>
                </c:pt>
                <c:pt idx="24150">
                  <c:v>43.682099999999998</c:v>
                </c:pt>
                <c:pt idx="24151">
                  <c:v>43.682099999999998</c:v>
                </c:pt>
                <c:pt idx="24152">
                  <c:v>43.682099999999998</c:v>
                </c:pt>
                <c:pt idx="24153">
                  <c:v>43.682099999999998</c:v>
                </c:pt>
                <c:pt idx="24154">
                  <c:v>43.682099999999998</c:v>
                </c:pt>
                <c:pt idx="24155">
                  <c:v>43.682099999999998</c:v>
                </c:pt>
                <c:pt idx="24156">
                  <c:v>43.682099999999998</c:v>
                </c:pt>
                <c:pt idx="24157">
                  <c:v>43.682099999999998</c:v>
                </c:pt>
                <c:pt idx="24158">
                  <c:v>43.682099999999998</c:v>
                </c:pt>
                <c:pt idx="24159">
                  <c:v>43.682099999999998</c:v>
                </c:pt>
                <c:pt idx="24160">
                  <c:v>43.682099999999998</c:v>
                </c:pt>
                <c:pt idx="24161">
                  <c:v>43.682099999999998</c:v>
                </c:pt>
                <c:pt idx="24162">
                  <c:v>43.682099999999998</c:v>
                </c:pt>
                <c:pt idx="24163">
                  <c:v>43.682099999999998</c:v>
                </c:pt>
                <c:pt idx="24164">
                  <c:v>43.682099999999998</c:v>
                </c:pt>
                <c:pt idx="24165">
                  <c:v>43.682099999999998</c:v>
                </c:pt>
                <c:pt idx="24166">
                  <c:v>43.682099999999998</c:v>
                </c:pt>
                <c:pt idx="24167">
                  <c:v>43.682099999999998</c:v>
                </c:pt>
                <c:pt idx="24168">
                  <c:v>43.682099999999998</c:v>
                </c:pt>
                <c:pt idx="24169">
                  <c:v>43.682099999999998</c:v>
                </c:pt>
                <c:pt idx="24170">
                  <c:v>43.682099999999998</c:v>
                </c:pt>
                <c:pt idx="24171">
                  <c:v>43.682099999999998</c:v>
                </c:pt>
                <c:pt idx="24172">
                  <c:v>43.682099999999998</c:v>
                </c:pt>
                <c:pt idx="24173">
                  <c:v>43.682099999999998</c:v>
                </c:pt>
                <c:pt idx="24174">
                  <c:v>43.682099999999998</c:v>
                </c:pt>
                <c:pt idx="24175">
                  <c:v>43.682099999999998</c:v>
                </c:pt>
                <c:pt idx="24176">
                  <c:v>43.682099999999998</c:v>
                </c:pt>
                <c:pt idx="24177">
                  <c:v>43.682099999999998</c:v>
                </c:pt>
                <c:pt idx="24178">
                  <c:v>43.682099999999998</c:v>
                </c:pt>
                <c:pt idx="24179">
                  <c:v>43.682099999999998</c:v>
                </c:pt>
                <c:pt idx="24180">
                  <c:v>43.682099999999998</c:v>
                </c:pt>
                <c:pt idx="24181">
                  <c:v>43.682099999999998</c:v>
                </c:pt>
                <c:pt idx="24182">
                  <c:v>43.682099999999998</c:v>
                </c:pt>
                <c:pt idx="24183">
                  <c:v>43.682099999999998</c:v>
                </c:pt>
                <c:pt idx="24184">
                  <c:v>43.682099999999998</c:v>
                </c:pt>
                <c:pt idx="24185">
                  <c:v>43.682099999999998</c:v>
                </c:pt>
                <c:pt idx="24186">
                  <c:v>43.682099999999998</c:v>
                </c:pt>
                <c:pt idx="24187">
                  <c:v>43.682099999999998</c:v>
                </c:pt>
                <c:pt idx="24188">
                  <c:v>43.682099999999998</c:v>
                </c:pt>
                <c:pt idx="24189">
                  <c:v>43.682099999999998</c:v>
                </c:pt>
                <c:pt idx="24190">
                  <c:v>43.682099999999998</c:v>
                </c:pt>
                <c:pt idx="24191">
                  <c:v>43.682099999999998</c:v>
                </c:pt>
                <c:pt idx="24192">
                  <c:v>43.682099999999998</c:v>
                </c:pt>
                <c:pt idx="24193">
                  <c:v>43.682099999999998</c:v>
                </c:pt>
                <c:pt idx="24194">
                  <c:v>43.682099999999998</c:v>
                </c:pt>
                <c:pt idx="24195">
                  <c:v>43.682099999999998</c:v>
                </c:pt>
                <c:pt idx="24196">
                  <c:v>43.682099999999998</c:v>
                </c:pt>
                <c:pt idx="24197">
                  <c:v>43.682099999999998</c:v>
                </c:pt>
                <c:pt idx="24198">
                  <c:v>43.682099999999998</c:v>
                </c:pt>
                <c:pt idx="24199">
                  <c:v>43.682099999999998</c:v>
                </c:pt>
                <c:pt idx="24200">
                  <c:v>43.682099999999998</c:v>
                </c:pt>
                <c:pt idx="24201">
                  <c:v>43.682099999999998</c:v>
                </c:pt>
                <c:pt idx="24202">
                  <c:v>43.682099999999998</c:v>
                </c:pt>
                <c:pt idx="24203">
                  <c:v>43.682099999999998</c:v>
                </c:pt>
                <c:pt idx="24204">
                  <c:v>43.682099999999998</c:v>
                </c:pt>
                <c:pt idx="24205">
                  <c:v>43.682099999999998</c:v>
                </c:pt>
                <c:pt idx="24206">
                  <c:v>43.682099999999998</c:v>
                </c:pt>
                <c:pt idx="24207">
                  <c:v>43.682099999999998</c:v>
                </c:pt>
                <c:pt idx="24208">
                  <c:v>43.682099999999998</c:v>
                </c:pt>
                <c:pt idx="24209">
                  <c:v>43.682099999999998</c:v>
                </c:pt>
                <c:pt idx="24210">
                  <c:v>43.682099999999998</c:v>
                </c:pt>
                <c:pt idx="24211">
                  <c:v>43.682099999999998</c:v>
                </c:pt>
                <c:pt idx="24212">
                  <c:v>43.671999999999997</c:v>
                </c:pt>
                <c:pt idx="24213">
                  <c:v>43.671999999999997</c:v>
                </c:pt>
                <c:pt idx="24214">
                  <c:v>43.671999999999997</c:v>
                </c:pt>
                <c:pt idx="24215">
                  <c:v>43.671999999999997</c:v>
                </c:pt>
                <c:pt idx="24216">
                  <c:v>43.671999999999997</c:v>
                </c:pt>
                <c:pt idx="24217">
                  <c:v>43.671999999999997</c:v>
                </c:pt>
                <c:pt idx="24218">
                  <c:v>43.671999999999997</c:v>
                </c:pt>
                <c:pt idx="24219">
                  <c:v>43.671999999999997</c:v>
                </c:pt>
                <c:pt idx="24220">
                  <c:v>43.671999999999997</c:v>
                </c:pt>
                <c:pt idx="24221">
                  <c:v>43.671999999999997</c:v>
                </c:pt>
                <c:pt idx="24222">
                  <c:v>43.671999999999997</c:v>
                </c:pt>
                <c:pt idx="24223">
                  <c:v>43.671999999999997</c:v>
                </c:pt>
                <c:pt idx="24224">
                  <c:v>43.671999999999997</c:v>
                </c:pt>
                <c:pt idx="24225">
                  <c:v>43.671999999999997</c:v>
                </c:pt>
                <c:pt idx="24226">
                  <c:v>43.671999999999997</c:v>
                </c:pt>
                <c:pt idx="24227">
                  <c:v>43.671999999999997</c:v>
                </c:pt>
                <c:pt idx="24228">
                  <c:v>43.671999999999997</c:v>
                </c:pt>
                <c:pt idx="24229">
                  <c:v>43.671999999999997</c:v>
                </c:pt>
                <c:pt idx="24230">
                  <c:v>43.671999999999997</c:v>
                </c:pt>
                <c:pt idx="24231">
                  <c:v>43.671999999999997</c:v>
                </c:pt>
                <c:pt idx="24232">
                  <c:v>43.671999999999997</c:v>
                </c:pt>
                <c:pt idx="24233">
                  <c:v>43.671999999999997</c:v>
                </c:pt>
                <c:pt idx="24234">
                  <c:v>43.671999999999997</c:v>
                </c:pt>
                <c:pt idx="24235">
                  <c:v>43.671999999999997</c:v>
                </c:pt>
                <c:pt idx="24236">
                  <c:v>43.671999999999997</c:v>
                </c:pt>
                <c:pt idx="24237">
                  <c:v>43.671999999999997</c:v>
                </c:pt>
                <c:pt idx="24238">
                  <c:v>43.671999999999997</c:v>
                </c:pt>
                <c:pt idx="24239">
                  <c:v>43.671999999999997</c:v>
                </c:pt>
                <c:pt idx="24240">
                  <c:v>43.671999999999997</c:v>
                </c:pt>
                <c:pt idx="24241">
                  <c:v>43.671999999999997</c:v>
                </c:pt>
                <c:pt idx="24242">
                  <c:v>43.671999999999997</c:v>
                </c:pt>
                <c:pt idx="24243">
                  <c:v>43.671999999999997</c:v>
                </c:pt>
                <c:pt idx="24244">
                  <c:v>43.671999999999997</c:v>
                </c:pt>
                <c:pt idx="24245">
                  <c:v>43.671999999999997</c:v>
                </c:pt>
                <c:pt idx="24246">
                  <c:v>43.671999999999997</c:v>
                </c:pt>
                <c:pt idx="24247">
                  <c:v>43.671999999999997</c:v>
                </c:pt>
                <c:pt idx="24248">
                  <c:v>43.671999999999997</c:v>
                </c:pt>
                <c:pt idx="24249">
                  <c:v>43.671999999999997</c:v>
                </c:pt>
                <c:pt idx="24250">
                  <c:v>43.671999999999997</c:v>
                </c:pt>
                <c:pt idx="24251">
                  <c:v>43.671999999999997</c:v>
                </c:pt>
                <c:pt idx="24252">
                  <c:v>43.671999999999997</c:v>
                </c:pt>
                <c:pt idx="24253">
                  <c:v>43.671999999999997</c:v>
                </c:pt>
                <c:pt idx="24254">
                  <c:v>43.671999999999997</c:v>
                </c:pt>
                <c:pt idx="24255">
                  <c:v>43.671999999999997</c:v>
                </c:pt>
                <c:pt idx="24256">
                  <c:v>43.671999999999997</c:v>
                </c:pt>
                <c:pt idx="24257">
                  <c:v>43.671999999999997</c:v>
                </c:pt>
                <c:pt idx="24258">
                  <c:v>43.671999999999997</c:v>
                </c:pt>
                <c:pt idx="24259">
                  <c:v>43.671999999999997</c:v>
                </c:pt>
                <c:pt idx="24260">
                  <c:v>43.671999999999997</c:v>
                </c:pt>
                <c:pt idx="24261">
                  <c:v>43.671999999999997</c:v>
                </c:pt>
                <c:pt idx="24262">
                  <c:v>43.671999999999997</c:v>
                </c:pt>
                <c:pt idx="24263">
                  <c:v>43.671999999999997</c:v>
                </c:pt>
                <c:pt idx="24264">
                  <c:v>43.661900000000003</c:v>
                </c:pt>
                <c:pt idx="24265">
                  <c:v>43.661900000000003</c:v>
                </c:pt>
                <c:pt idx="24266">
                  <c:v>43.661900000000003</c:v>
                </c:pt>
                <c:pt idx="24267">
                  <c:v>43.661900000000003</c:v>
                </c:pt>
                <c:pt idx="24268">
                  <c:v>43.661900000000003</c:v>
                </c:pt>
                <c:pt idx="24269">
                  <c:v>43.661900000000003</c:v>
                </c:pt>
                <c:pt idx="24270">
                  <c:v>43.661900000000003</c:v>
                </c:pt>
                <c:pt idx="24271">
                  <c:v>43.661900000000003</c:v>
                </c:pt>
                <c:pt idx="24272">
                  <c:v>43.661900000000003</c:v>
                </c:pt>
                <c:pt idx="24273">
                  <c:v>43.661900000000003</c:v>
                </c:pt>
                <c:pt idx="24274">
                  <c:v>43.661900000000003</c:v>
                </c:pt>
                <c:pt idx="24275">
                  <c:v>43.661900000000003</c:v>
                </c:pt>
                <c:pt idx="24276">
                  <c:v>43.661900000000003</c:v>
                </c:pt>
                <c:pt idx="24277">
                  <c:v>43.661900000000003</c:v>
                </c:pt>
                <c:pt idx="24278">
                  <c:v>43.661900000000003</c:v>
                </c:pt>
                <c:pt idx="24279">
                  <c:v>43.661900000000003</c:v>
                </c:pt>
                <c:pt idx="24280">
                  <c:v>43.661900000000003</c:v>
                </c:pt>
                <c:pt idx="24281">
                  <c:v>43.661900000000003</c:v>
                </c:pt>
                <c:pt idx="24282">
                  <c:v>43.661900000000003</c:v>
                </c:pt>
                <c:pt idx="24283">
                  <c:v>43.661900000000003</c:v>
                </c:pt>
                <c:pt idx="24284">
                  <c:v>43.661900000000003</c:v>
                </c:pt>
                <c:pt idx="24285">
                  <c:v>43.661900000000003</c:v>
                </c:pt>
                <c:pt idx="24286">
                  <c:v>43.661900000000003</c:v>
                </c:pt>
                <c:pt idx="24287">
                  <c:v>43.661900000000003</c:v>
                </c:pt>
                <c:pt idx="24288">
                  <c:v>43.661900000000003</c:v>
                </c:pt>
                <c:pt idx="24289">
                  <c:v>43.661900000000003</c:v>
                </c:pt>
                <c:pt idx="24290">
                  <c:v>43.661900000000003</c:v>
                </c:pt>
                <c:pt idx="24291">
                  <c:v>43.661900000000003</c:v>
                </c:pt>
                <c:pt idx="24292">
                  <c:v>43.661900000000003</c:v>
                </c:pt>
                <c:pt idx="24293">
                  <c:v>43.661900000000003</c:v>
                </c:pt>
                <c:pt idx="24294">
                  <c:v>43.661900000000003</c:v>
                </c:pt>
                <c:pt idx="24295">
                  <c:v>43.661900000000003</c:v>
                </c:pt>
                <c:pt idx="24296">
                  <c:v>43.661900000000003</c:v>
                </c:pt>
                <c:pt idx="24297">
                  <c:v>43.661900000000003</c:v>
                </c:pt>
                <c:pt idx="24298">
                  <c:v>43.661900000000003</c:v>
                </c:pt>
                <c:pt idx="24299">
                  <c:v>43.661900000000003</c:v>
                </c:pt>
                <c:pt idx="24300">
                  <c:v>43.661900000000003</c:v>
                </c:pt>
                <c:pt idx="24301">
                  <c:v>43.661900000000003</c:v>
                </c:pt>
                <c:pt idx="24302">
                  <c:v>43.661900000000003</c:v>
                </c:pt>
                <c:pt idx="24303">
                  <c:v>43.661900000000003</c:v>
                </c:pt>
                <c:pt idx="24304">
                  <c:v>43.661900000000003</c:v>
                </c:pt>
                <c:pt idx="24305">
                  <c:v>43.661900000000003</c:v>
                </c:pt>
                <c:pt idx="24306">
                  <c:v>43.661900000000003</c:v>
                </c:pt>
                <c:pt idx="24307">
                  <c:v>43.661900000000003</c:v>
                </c:pt>
                <c:pt idx="24308">
                  <c:v>43.661900000000003</c:v>
                </c:pt>
                <c:pt idx="24309">
                  <c:v>43.661900000000003</c:v>
                </c:pt>
                <c:pt idx="24310">
                  <c:v>43.661900000000003</c:v>
                </c:pt>
                <c:pt idx="24311">
                  <c:v>43.661900000000003</c:v>
                </c:pt>
                <c:pt idx="24312">
                  <c:v>43.661900000000003</c:v>
                </c:pt>
                <c:pt idx="24313">
                  <c:v>43.661900000000003</c:v>
                </c:pt>
                <c:pt idx="24314">
                  <c:v>43.661900000000003</c:v>
                </c:pt>
                <c:pt idx="24315">
                  <c:v>43.661900000000003</c:v>
                </c:pt>
                <c:pt idx="24316">
                  <c:v>43.661900000000003</c:v>
                </c:pt>
                <c:pt idx="24317">
                  <c:v>43.661900000000003</c:v>
                </c:pt>
                <c:pt idx="24318">
                  <c:v>43.661900000000003</c:v>
                </c:pt>
                <c:pt idx="24319">
                  <c:v>43.661900000000003</c:v>
                </c:pt>
                <c:pt idx="24320">
                  <c:v>43.661900000000003</c:v>
                </c:pt>
                <c:pt idx="24321">
                  <c:v>43.661900000000003</c:v>
                </c:pt>
                <c:pt idx="24322">
                  <c:v>43.661900000000003</c:v>
                </c:pt>
                <c:pt idx="24323">
                  <c:v>43.661900000000003</c:v>
                </c:pt>
                <c:pt idx="24324">
                  <c:v>43.661900000000003</c:v>
                </c:pt>
                <c:pt idx="24325">
                  <c:v>43.661900000000003</c:v>
                </c:pt>
                <c:pt idx="24326">
                  <c:v>43.661900000000003</c:v>
                </c:pt>
                <c:pt idx="24327">
                  <c:v>43.661900000000003</c:v>
                </c:pt>
                <c:pt idx="24328">
                  <c:v>43.661900000000003</c:v>
                </c:pt>
                <c:pt idx="24329">
                  <c:v>43.661900000000003</c:v>
                </c:pt>
                <c:pt idx="24330">
                  <c:v>43.651899999999998</c:v>
                </c:pt>
                <c:pt idx="24331">
                  <c:v>43.651899999999998</c:v>
                </c:pt>
                <c:pt idx="24332">
                  <c:v>43.651899999999998</c:v>
                </c:pt>
                <c:pt idx="24333">
                  <c:v>43.651899999999998</c:v>
                </c:pt>
                <c:pt idx="24334">
                  <c:v>43.651899999999998</c:v>
                </c:pt>
                <c:pt idx="24335">
                  <c:v>43.651899999999998</c:v>
                </c:pt>
                <c:pt idx="24336">
                  <c:v>43.651899999999998</c:v>
                </c:pt>
                <c:pt idx="24337">
                  <c:v>43.651899999999998</c:v>
                </c:pt>
                <c:pt idx="24338">
                  <c:v>43.651899999999998</c:v>
                </c:pt>
                <c:pt idx="24339">
                  <c:v>43.651899999999998</c:v>
                </c:pt>
                <c:pt idx="24340">
                  <c:v>43.651899999999998</c:v>
                </c:pt>
                <c:pt idx="24341">
                  <c:v>43.651899999999998</c:v>
                </c:pt>
                <c:pt idx="24342">
                  <c:v>43.651899999999998</c:v>
                </c:pt>
                <c:pt idx="24343">
                  <c:v>43.651899999999998</c:v>
                </c:pt>
                <c:pt idx="24344">
                  <c:v>43.651899999999998</c:v>
                </c:pt>
                <c:pt idx="24345">
                  <c:v>43.651899999999998</c:v>
                </c:pt>
                <c:pt idx="24346">
                  <c:v>43.651899999999998</c:v>
                </c:pt>
                <c:pt idx="24347">
                  <c:v>43.651899999999998</c:v>
                </c:pt>
                <c:pt idx="24348">
                  <c:v>43.651899999999998</c:v>
                </c:pt>
                <c:pt idx="24349">
                  <c:v>43.651899999999998</c:v>
                </c:pt>
                <c:pt idx="24350">
                  <c:v>43.651899999999998</c:v>
                </c:pt>
                <c:pt idx="24351">
                  <c:v>43.651899999999998</c:v>
                </c:pt>
                <c:pt idx="24352">
                  <c:v>43.651899999999998</c:v>
                </c:pt>
                <c:pt idx="24353">
                  <c:v>43.651899999999998</c:v>
                </c:pt>
                <c:pt idx="24354">
                  <c:v>43.651899999999998</c:v>
                </c:pt>
                <c:pt idx="24355">
                  <c:v>43.651899999999998</c:v>
                </c:pt>
                <c:pt idx="24356">
                  <c:v>43.651899999999998</c:v>
                </c:pt>
                <c:pt idx="24357">
                  <c:v>43.651899999999998</c:v>
                </c:pt>
                <c:pt idx="24358">
                  <c:v>43.651899999999998</c:v>
                </c:pt>
                <c:pt idx="24359">
                  <c:v>43.651899999999998</c:v>
                </c:pt>
                <c:pt idx="24360">
                  <c:v>43.651899999999998</c:v>
                </c:pt>
                <c:pt idx="24361">
                  <c:v>43.651899999999998</c:v>
                </c:pt>
                <c:pt idx="24362">
                  <c:v>43.651899999999998</c:v>
                </c:pt>
                <c:pt idx="24363">
                  <c:v>43.651899999999998</c:v>
                </c:pt>
                <c:pt idx="24364">
                  <c:v>43.651899999999998</c:v>
                </c:pt>
                <c:pt idx="24365">
                  <c:v>43.651899999999998</c:v>
                </c:pt>
                <c:pt idx="24366">
                  <c:v>43.651899999999998</c:v>
                </c:pt>
                <c:pt idx="24367">
                  <c:v>43.651899999999998</c:v>
                </c:pt>
                <c:pt idx="24368">
                  <c:v>43.651899999999998</c:v>
                </c:pt>
                <c:pt idx="24369">
                  <c:v>43.651899999999998</c:v>
                </c:pt>
                <c:pt idx="24370">
                  <c:v>43.651899999999998</c:v>
                </c:pt>
                <c:pt idx="24371">
                  <c:v>43.651899999999998</c:v>
                </c:pt>
                <c:pt idx="24372">
                  <c:v>43.651899999999998</c:v>
                </c:pt>
                <c:pt idx="24373">
                  <c:v>43.651899999999998</c:v>
                </c:pt>
                <c:pt idx="24374">
                  <c:v>43.651899999999998</c:v>
                </c:pt>
                <c:pt idx="24375">
                  <c:v>43.651899999999998</c:v>
                </c:pt>
                <c:pt idx="24376">
                  <c:v>43.651899999999998</c:v>
                </c:pt>
                <c:pt idx="24377">
                  <c:v>43.651899999999998</c:v>
                </c:pt>
                <c:pt idx="24378">
                  <c:v>43.651899999999998</c:v>
                </c:pt>
                <c:pt idx="24379">
                  <c:v>43.651899999999998</c:v>
                </c:pt>
                <c:pt idx="24380">
                  <c:v>43.651899999999998</c:v>
                </c:pt>
                <c:pt idx="24381">
                  <c:v>43.651899999999998</c:v>
                </c:pt>
                <c:pt idx="24382">
                  <c:v>43.651899999999998</c:v>
                </c:pt>
                <c:pt idx="24383">
                  <c:v>43.651899999999998</c:v>
                </c:pt>
                <c:pt idx="24384">
                  <c:v>43.651899999999998</c:v>
                </c:pt>
                <c:pt idx="24385">
                  <c:v>43.651899999999998</c:v>
                </c:pt>
                <c:pt idx="24386">
                  <c:v>43.651899999999998</c:v>
                </c:pt>
                <c:pt idx="24387">
                  <c:v>43.651899999999998</c:v>
                </c:pt>
                <c:pt idx="24388">
                  <c:v>43.651899999999998</c:v>
                </c:pt>
                <c:pt idx="24389">
                  <c:v>43.651899999999998</c:v>
                </c:pt>
                <c:pt idx="24390">
                  <c:v>43.651899999999998</c:v>
                </c:pt>
                <c:pt idx="24391">
                  <c:v>43.651899999999998</c:v>
                </c:pt>
                <c:pt idx="24392">
                  <c:v>43.651899999999998</c:v>
                </c:pt>
                <c:pt idx="24393">
                  <c:v>43.651899999999998</c:v>
                </c:pt>
                <c:pt idx="24394">
                  <c:v>43.651899999999998</c:v>
                </c:pt>
                <c:pt idx="24395">
                  <c:v>43.651899999999998</c:v>
                </c:pt>
                <c:pt idx="24396">
                  <c:v>43.651899999999998</c:v>
                </c:pt>
                <c:pt idx="24397">
                  <c:v>43.6417</c:v>
                </c:pt>
                <c:pt idx="24398">
                  <c:v>43.6417</c:v>
                </c:pt>
                <c:pt idx="24399">
                  <c:v>43.6417</c:v>
                </c:pt>
                <c:pt idx="24400">
                  <c:v>43.6417</c:v>
                </c:pt>
                <c:pt idx="24401">
                  <c:v>43.6417</c:v>
                </c:pt>
                <c:pt idx="24402">
                  <c:v>43.6417</c:v>
                </c:pt>
                <c:pt idx="24403">
                  <c:v>43.6417</c:v>
                </c:pt>
                <c:pt idx="24404">
                  <c:v>43.6417</c:v>
                </c:pt>
                <c:pt idx="24405">
                  <c:v>43.6417</c:v>
                </c:pt>
                <c:pt idx="24406">
                  <c:v>43.6417</c:v>
                </c:pt>
                <c:pt idx="24407">
                  <c:v>43.6417</c:v>
                </c:pt>
                <c:pt idx="24408">
                  <c:v>43.6417</c:v>
                </c:pt>
                <c:pt idx="24409">
                  <c:v>43.6417</c:v>
                </c:pt>
                <c:pt idx="24410">
                  <c:v>43.6417</c:v>
                </c:pt>
                <c:pt idx="24411">
                  <c:v>43.6417</c:v>
                </c:pt>
                <c:pt idx="24412">
                  <c:v>43.6417</c:v>
                </c:pt>
                <c:pt idx="24413">
                  <c:v>43.6417</c:v>
                </c:pt>
                <c:pt idx="24414">
                  <c:v>43.6417</c:v>
                </c:pt>
                <c:pt idx="24415">
                  <c:v>43.6417</c:v>
                </c:pt>
                <c:pt idx="24416">
                  <c:v>43.6417</c:v>
                </c:pt>
                <c:pt idx="24417">
                  <c:v>43.6417</c:v>
                </c:pt>
                <c:pt idx="24418">
                  <c:v>43.6417</c:v>
                </c:pt>
                <c:pt idx="24419">
                  <c:v>43.6417</c:v>
                </c:pt>
                <c:pt idx="24420">
                  <c:v>43.6417</c:v>
                </c:pt>
                <c:pt idx="24421">
                  <c:v>43.6417</c:v>
                </c:pt>
                <c:pt idx="24422">
                  <c:v>43.6417</c:v>
                </c:pt>
                <c:pt idx="24423">
                  <c:v>43.6417</c:v>
                </c:pt>
                <c:pt idx="24424">
                  <c:v>43.6417</c:v>
                </c:pt>
                <c:pt idx="24425">
                  <c:v>43.6417</c:v>
                </c:pt>
                <c:pt idx="24426">
                  <c:v>43.6417</c:v>
                </c:pt>
                <c:pt idx="24427">
                  <c:v>43.6417</c:v>
                </c:pt>
                <c:pt idx="24428">
                  <c:v>43.6417</c:v>
                </c:pt>
                <c:pt idx="24429">
                  <c:v>43.6417</c:v>
                </c:pt>
                <c:pt idx="24430">
                  <c:v>43.6417</c:v>
                </c:pt>
                <c:pt idx="24431">
                  <c:v>43.6417</c:v>
                </c:pt>
                <c:pt idx="24432">
                  <c:v>43.6417</c:v>
                </c:pt>
                <c:pt idx="24433">
                  <c:v>43.6417</c:v>
                </c:pt>
                <c:pt idx="24434">
                  <c:v>43.6417</c:v>
                </c:pt>
                <c:pt idx="24435">
                  <c:v>43.6417</c:v>
                </c:pt>
                <c:pt idx="24436">
                  <c:v>43.6417</c:v>
                </c:pt>
                <c:pt idx="24437">
                  <c:v>43.6417</c:v>
                </c:pt>
                <c:pt idx="24438">
                  <c:v>43.6417</c:v>
                </c:pt>
                <c:pt idx="24439">
                  <c:v>43.6417</c:v>
                </c:pt>
                <c:pt idx="24440">
                  <c:v>43.6417</c:v>
                </c:pt>
                <c:pt idx="24441">
                  <c:v>43.6417</c:v>
                </c:pt>
                <c:pt idx="24442">
                  <c:v>43.6417</c:v>
                </c:pt>
                <c:pt idx="24443">
                  <c:v>43.6417</c:v>
                </c:pt>
                <c:pt idx="24444">
                  <c:v>43.6417</c:v>
                </c:pt>
                <c:pt idx="24445">
                  <c:v>43.6417</c:v>
                </c:pt>
                <c:pt idx="24446">
                  <c:v>43.6417</c:v>
                </c:pt>
                <c:pt idx="24447">
                  <c:v>43.6417</c:v>
                </c:pt>
                <c:pt idx="24448">
                  <c:v>43.6417</c:v>
                </c:pt>
                <c:pt idx="24449">
                  <c:v>43.6417</c:v>
                </c:pt>
                <c:pt idx="24450">
                  <c:v>43.6417</c:v>
                </c:pt>
                <c:pt idx="24451">
                  <c:v>43.6417</c:v>
                </c:pt>
                <c:pt idx="24452">
                  <c:v>43.6417</c:v>
                </c:pt>
                <c:pt idx="24453">
                  <c:v>43.631100000000011</c:v>
                </c:pt>
                <c:pt idx="24454">
                  <c:v>43.631100000000011</c:v>
                </c:pt>
                <c:pt idx="24455">
                  <c:v>43.631100000000011</c:v>
                </c:pt>
                <c:pt idx="24456">
                  <c:v>43.631100000000011</c:v>
                </c:pt>
                <c:pt idx="24457">
                  <c:v>43.631100000000011</c:v>
                </c:pt>
                <c:pt idx="24458">
                  <c:v>43.631100000000011</c:v>
                </c:pt>
                <c:pt idx="24459">
                  <c:v>43.631100000000011</c:v>
                </c:pt>
                <c:pt idx="24460">
                  <c:v>43.631100000000011</c:v>
                </c:pt>
                <c:pt idx="24461">
                  <c:v>43.631100000000011</c:v>
                </c:pt>
                <c:pt idx="24462">
                  <c:v>43.631100000000011</c:v>
                </c:pt>
                <c:pt idx="24463">
                  <c:v>43.631100000000011</c:v>
                </c:pt>
                <c:pt idx="24464">
                  <c:v>43.631100000000011</c:v>
                </c:pt>
                <c:pt idx="24465">
                  <c:v>43.631100000000011</c:v>
                </c:pt>
                <c:pt idx="24466">
                  <c:v>43.631100000000011</c:v>
                </c:pt>
                <c:pt idx="24467">
                  <c:v>43.631100000000011</c:v>
                </c:pt>
                <c:pt idx="24468">
                  <c:v>43.631100000000011</c:v>
                </c:pt>
                <c:pt idx="24469">
                  <c:v>43.631100000000011</c:v>
                </c:pt>
                <c:pt idx="24470">
                  <c:v>43.631100000000011</c:v>
                </c:pt>
                <c:pt idx="24471">
                  <c:v>43.631100000000011</c:v>
                </c:pt>
                <c:pt idx="24472">
                  <c:v>43.631100000000011</c:v>
                </c:pt>
                <c:pt idx="24473">
                  <c:v>43.631100000000011</c:v>
                </c:pt>
                <c:pt idx="24474">
                  <c:v>43.631100000000011</c:v>
                </c:pt>
                <c:pt idx="24475">
                  <c:v>43.631100000000011</c:v>
                </c:pt>
                <c:pt idx="24476">
                  <c:v>43.631100000000011</c:v>
                </c:pt>
                <c:pt idx="24477">
                  <c:v>43.631100000000011</c:v>
                </c:pt>
                <c:pt idx="24478">
                  <c:v>43.631100000000011</c:v>
                </c:pt>
                <c:pt idx="24479">
                  <c:v>43.631100000000011</c:v>
                </c:pt>
                <c:pt idx="24480">
                  <c:v>43.631100000000011</c:v>
                </c:pt>
                <c:pt idx="24481">
                  <c:v>43.631100000000011</c:v>
                </c:pt>
                <c:pt idx="24482">
                  <c:v>43.631100000000011</c:v>
                </c:pt>
                <c:pt idx="24483">
                  <c:v>43.631100000000011</c:v>
                </c:pt>
                <c:pt idx="24484">
                  <c:v>43.631100000000011</c:v>
                </c:pt>
                <c:pt idx="24485">
                  <c:v>43.631100000000011</c:v>
                </c:pt>
                <c:pt idx="24486">
                  <c:v>43.631100000000011</c:v>
                </c:pt>
                <c:pt idx="24487">
                  <c:v>43.631100000000011</c:v>
                </c:pt>
                <c:pt idx="24488">
                  <c:v>43.631100000000011</c:v>
                </c:pt>
                <c:pt idx="24489">
                  <c:v>43.631100000000011</c:v>
                </c:pt>
                <c:pt idx="24490">
                  <c:v>43.631100000000011</c:v>
                </c:pt>
                <c:pt idx="24491">
                  <c:v>43.631100000000011</c:v>
                </c:pt>
                <c:pt idx="24492">
                  <c:v>43.631100000000011</c:v>
                </c:pt>
                <c:pt idx="24493">
                  <c:v>43.631100000000011</c:v>
                </c:pt>
                <c:pt idx="24494">
                  <c:v>43.631100000000011</c:v>
                </c:pt>
                <c:pt idx="24495">
                  <c:v>43.631100000000011</c:v>
                </c:pt>
                <c:pt idx="24496">
                  <c:v>43.631100000000011</c:v>
                </c:pt>
                <c:pt idx="24497">
                  <c:v>43.631100000000011</c:v>
                </c:pt>
                <c:pt idx="24498">
                  <c:v>43.631100000000011</c:v>
                </c:pt>
                <c:pt idx="24499">
                  <c:v>43.631100000000011</c:v>
                </c:pt>
                <c:pt idx="24500">
                  <c:v>43.631100000000011</c:v>
                </c:pt>
                <c:pt idx="24501">
                  <c:v>43.631100000000011</c:v>
                </c:pt>
                <c:pt idx="24502">
                  <c:v>43.631100000000011</c:v>
                </c:pt>
                <c:pt idx="24503">
                  <c:v>43.631100000000011</c:v>
                </c:pt>
                <c:pt idx="24504">
                  <c:v>43.631100000000011</c:v>
                </c:pt>
                <c:pt idx="24505">
                  <c:v>43.631100000000011</c:v>
                </c:pt>
                <c:pt idx="24506">
                  <c:v>43.631100000000011</c:v>
                </c:pt>
                <c:pt idx="24507">
                  <c:v>43.631100000000011</c:v>
                </c:pt>
                <c:pt idx="24508">
                  <c:v>43.631100000000011</c:v>
                </c:pt>
                <c:pt idx="24509">
                  <c:v>43.631100000000011</c:v>
                </c:pt>
                <c:pt idx="24510">
                  <c:v>43.631100000000011</c:v>
                </c:pt>
                <c:pt idx="24511">
                  <c:v>43.631100000000011</c:v>
                </c:pt>
                <c:pt idx="24512">
                  <c:v>43.631100000000011</c:v>
                </c:pt>
                <c:pt idx="24513">
                  <c:v>43.631100000000011</c:v>
                </c:pt>
                <c:pt idx="24514">
                  <c:v>43.620600000000003</c:v>
                </c:pt>
                <c:pt idx="24515">
                  <c:v>43.620600000000003</c:v>
                </c:pt>
                <c:pt idx="24516">
                  <c:v>43.620600000000003</c:v>
                </c:pt>
                <c:pt idx="24517">
                  <c:v>43.620600000000003</c:v>
                </c:pt>
                <c:pt idx="24518">
                  <c:v>43.620600000000003</c:v>
                </c:pt>
                <c:pt idx="24519">
                  <c:v>43.620600000000003</c:v>
                </c:pt>
                <c:pt idx="24520">
                  <c:v>43.620600000000003</c:v>
                </c:pt>
                <c:pt idx="24521">
                  <c:v>43.620600000000003</c:v>
                </c:pt>
                <c:pt idx="24522">
                  <c:v>43.620600000000003</c:v>
                </c:pt>
                <c:pt idx="24523">
                  <c:v>43.620600000000003</c:v>
                </c:pt>
                <c:pt idx="24524">
                  <c:v>43.620600000000003</c:v>
                </c:pt>
                <c:pt idx="24525">
                  <c:v>43.620600000000003</c:v>
                </c:pt>
                <c:pt idx="24526">
                  <c:v>43.620600000000003</c:v>
                </c:pt>
                <c:pt idx="24527">
                  <c:v>43.620600000000003</c:v>
                </c:pt>
                <c:pt idx="24528">
                  <c:v>43.620600000000003</c:v>
                </c:pt>
                <c:pt idx="24529">
                  <c:v>43.620600000000003</c:v>
                </c:pt>
                <c:pt idx="24530">
                  <c:v>43.620600000000003</c:v>
                </c:pt>
                <c:pt idx="24531">
                  <c:v>43.620600000000003</c:v>
                </c:pt>
                <c:pt idx="24532">
                  <c:v>43.620600000000003</c:v>
                </c:pt>
                <c:pt idx="24533">
                  <c:v>43.620600000000003</c:v>
                </c:pt>
                <c:pt idx="24534">
                  <c:v>43.620600000000003</c:v>
                </c:pt>
                <c:pt idx="24535">
                  <c:v>43.620600000000003</c:v>
                </c:pt>
                <c:pt idx="24536">
                  <c:v>43.620600000000003</c:v>
                </c:pt>
                <c:pt idx="24537">
                  <c:v>43.620600000000003</c:v>
                </c:pt>
                <c:pt idx="24538">
                  <c:v>43.620600000000003</c:v>
                </c:pt>
                <c:pt idx="24539">
                  <c:v>43.620600000000003</c:v>
                </c:pt>
                <c:pt idx="24540">
                  <c:v>43.620600000000003</c:v>
                </c:pt>
                <c:pt idx="24541">
                  <c:v>43.620600000000003</c:v>
                </c:pt>
                <c:pt idx="24542">
                  <c:v>43.620600000000003</c:v>
                </c:pt>
                <c:pt idx="24543">
                  <c:v>43.620600000000003</c:v>
                </c:pt>
                <c:pt idx="24544">
                  <c:v>43.620600000000003</c:v>
                </c:pt>
                <c:pt idx="24545">
                  <c:v>43.620600000000003</c:v>
                </c:pt>
                <c:pt idx="24546">
                  <c:v>43.620600000000003</c:v>
                </c:pt>
                <c:pt idx="24547">
                  <c:v>43.620600000000003</c:v>
                </c:pt>
                <c:pt idx="24548">
                  <c:v>43.620600000000003</c:v>
                </c:pt>
                <c:pt idx="24549">
                  <c:v>43.620600000000003</c:v>
                </c:pt>
                <c:pt idx="24550">
                  <c:v>43.620600000000003</c:v>
                </c:pt>
                <c:pt idx="24551">
                  <c:v>43.620600000000003</c:v>
                </c:pt>
                <c:pt idx="24552">
                  <c:v>43.620600000000003</c:v>
                </c:pt>
                <c:pt idx="24553">
                  <c:v>43.620600000000003</c:v>
                </c:pt>
                <c:pt idx="24554">
                  <c:v>43.620600000000003</c:v>
                </c:pt>
                <c:pt idx="24555">
                  <c:v>43.620600000000003</c:v>
                </c:pt>
                <c:pt idx="24556">
                  <c:v>43.620600000000003</c:v>
                </c:pt>
                <c:pt idx="24557">
                  <c:v>43.620600000000003</c:v>
                </c:pt>
                <c:pt idx="24558">
                  <c:v>43.620600000000003</c:v>
                </c:pt>
                <c:pt idx="24559">
                  <c:v>43.620600000000003</c:v>
                </c:pt>
                <c:pt idx="24560">
                  <c:v>43.620600000000003</c:v>
                </c:pt>
                <c:pt idx="24561">
                  <c:v>43.620600000000003</c:v>
                </c:pt>
                <c:pt idx="24562">
                  <c:v>43.620600000000003</c:v>
                </c:pt>
                <c:pt idx="24563">
                  <c:v>43.620600000000003</c:v>
                </c:pt>
                <c:pt idx="24564">
                  <c:v>43.620600000000003</c:v>
                </c:pt>
                <c:pt idx="24565">
                  <c:v>43.620600000000003</c:v>
                </c:pt>
                <c:pt idx="24566">
                  <c:v>43.620600000000003</c:v>
                </c:pt>
                <c:pt idx="24567">
                  <c:v>43.620600000000003</c:v>
                </c:pt>
                <c:pt idx="24568">
                  <c:v>43.620600000000003</c:v>
                </c:pt>
                <c:pt idx="24569">
                  <c:v>43.620600000000003</c:v>
                </c:pt>
                <c:pt idx="24570">
                  <c:v>43.620600000000003</c:v>
                </c:pt>
                <c:pt idx="24571">
                  <c:v>43.620600000000003</c:v>
                </c:pt>
                <c:pt idx="24572">
                  <c:v>43.620600000000003</c:v>
                </c:pt>
                <c:pt idx="24573">
                  <c:v>43.620600000000003</c:v>
                </c:pt>
                <c:pt idx="24574">
                  <c:v>43.620600000000003</c:v>
                </c:pt>
                <c:pt idx="24575">
                  <c:v>43.620600000000003</c:v>
                </c:pt>
                <c:pt idx="24576">
                  <c:v>43.620600000000003</c:v>
                </c:pt>
                <c:pt idx="24577">
                  <c:v>43.620600000000003</c:v>
                </c:pt>
                <c:pt idx="24578">
                  <c:v>43.620600000000003</c:v>
                </c:pt>
                <c:pt idx="24579">
                  <c:v>43.620600000000003</c:v>
                </c:pt>
                <c:pt idx="24580">
                  <c:v>43.620600000000003</c:v>
                </c:pt>
                <c:pt idx="24581">
                  <c:v>43.620600000000003</c:v>
                </c:pt>
                <c:pt idx="24582">
                  <c:v>43.620600000000003</c:v>
                </c:pt>
                <c:pt idx="24583">
                  <c:v>43.620600000000003</c:v>
                </c:pt>
                <c:pt idx="24584">
                  <c:v>43.620600000000003</c:v>
                </c:pt>
                <c:pt idx="24585">
                  <c:v>43.620600000000003</c:v>
                </c:pt>
                <c:pt idx="24586">
                  <c:v>43.620600000000003</c:v>
                </c:pt>
                <c:pt idx="24587">
                  <c:v>43.620600000000003</c:v>
                </c:pt>
                <c:pt idx="24588">
                  <c:v>43.620600000000003</c:v>
                </c:pt>
                <c:pt idx="24589">
                  <c:v>43.620600000000003</c:v>
                </c:pt>
                <c:pt idx="24590">
                  <c:v>43.620600000000003</c:v>
                </c:pt>
                <c:pt idx="24591">
                  <c:v>43.620600000000003</c:v>
                </c:pt>
                <c:pt idx="24592">
                  <c:v>43.620600000000003</c:v>
                </c:pt>
                <c:pt idx="24593">
                  <c:v>43.620600000000003</c:v>
                </c:pt>
                <c:pt idx="24594">
                  <c:v>43.620600000000003</c:v>
                </c:pt>
                <c:pt idx="24595">
                  <c:v>43.620600000000003</c:v>
                </c:pt>
                <c:pt idx="24596">
                  <c:v>43.620600000000003</c:v>
                </c:pt>
                <c:pt idx="24597">
                  <c:v>43.620600000000003</c:v>
                </c:pt>
                <c:pt idx="24598">
                  <c:v>43.620600000000003</c:v>
                </c:pt>
                <c:pt idx="24599">
                  <c:v>43.620600000000003</c:v>
                </c:pt>
                <c:pt idx="24600">
                  <c:v>43.620600000000003</c:v>
                </c:pt>
                <c:pt idx="24601">
                  <c:v>43.620600000000003</c:v>
                </c:pt>
                <c:pt idx="24602">
                  <c:v>43.620600000000003</c:v>
                </c:pt>
                <c:pt idx="24603">
                  <c:v>43.620600000000003</c:v>
                </c:pt>
                <c:pt idx="24604">
                  <c:v>43.620600000000003</c:v>
                </c:pt>
                <c:pt idx="24605">
                  <c:v>43.620600000000003</c:v>
                </c:pt>
                <c:pt idx="24606">
                  <c:v>43.620600000000003</c:v>
                </c:pt>
                <c:pt idx="24607">
                  <c:v>43.620600000000003</c:v>
                </c:pt>
                <c:pt idx="24608">
                  <c:v>43.620600000000003</c:v>
                </c:pt>
                <c:pt idx="24609">
                  <c:v>43.610500000000002</c:v>
                </c:pt>
                <c:pt idx="24610">
                  <c:v>43.610500000000002</c:v>
                </c:pt>
                <c:pt idx="24611">
                  <c:v>43.610500000000002</c:v>
                </c:pt>
                <c:pt idx="24612">
                  <c:v>43.610500000000002</c:v>
                </c:pt>
                <c:pt idx="24613">
                  <c:v>43.610500000000002</c:v>
                </c:pt>
                <c:pt idx="24614">
                  <c:v>43.610500000000002</c:v>
                </c:pt>
                <c:pt idx="24615">
                  <c:v>43.610500000000002</c:v>
                </c:pt>
                <c:pt idx="24616">
                  <c:v>43.610500000000002</c:v>
                </c:pt>
                <c:pt idx="24617">
                  <c:v>43.610500000000002</c:v>
                </c:pt>
                <c:pt idx="24618">
                  <c:v>43.610500000000002</c:v>
                </c:pt>
                <c:pt idx="24619">
                  <c:v>43.610500000000002</c:v>
                </c:pt>
                <c:pt idx="24620">
                  <c:v>43.610500000000002</c:v>
                </c:pt>
                <c:pt idx="24621">
                  <c:v>43.610500000000002</c:v>
                </c:pt>
                <c:pt idx="24622">
                  <c:v>43.610500000000002</c:v>
                </c:pt>
                <c:pt idx="24623">
                  <c:v>43.610500000000002</c:v>
                </c:pt>
                <c:pt idx="24624">
                  <c:v>43.610500000000002</c:v>
                </c:pt>
                <c:pt idx="24625">
                  <c:v>43.610500000000002</c:v>
                </c:pt>
                <c:pt idx="24626">
                  <c:v>43.610500000000002</c:v>
                </c:pt>
                <c:pt idx="24627">
                  <c:v>43.610500000000002</c:v>
                </c:pt>
                <c:pt idx="24628">
                  <c:v>43.610500000000002</c:v>
                </c:pt>
                <c:pt idx="24629">
                  <c:v>43.610500000000002</c:v>
                </c:pt>
                <c:pt idx="24630">
                  <c:v>43.610500000000002</c:v>
                </c:pt>
                <c:pt idx="24631">
                  <c:v>43.610500000000002</c:v>
                </c:pt>
                <c:pt idx="24632">
                  <c:v>43.610500000000002</c:v>
                </c:pt>
                <c:pt idx="24633">
                  <c:v>43.610500000000002</c:v>
                </c:pt>
                <c:pt idx="24634">
                  <c:v>43.610500000000002</c:v>
                </c:pt>
                <c:pt idx="24635">
                  <c:v>43.610500000000002</c:v>
                </c:pt>
                <c:pt idx="24636">
                  <c:v>43.610500000000002</c:v>
                </c:pt>
                <c:pt idx="24637">
                  <c:v>43.610500000000002</c:v>
                </c:pt>
                <c:pt idx="24638">
                  <c:v>43.610500000000002</c:v>
                </c:pt>
                <c:pt idx="24639">
                  <c:v>43.610500000000002</c:v>
                </c:pt>
                <c:pt idx="24640">
                  <c:v>43.610500000000002</c:v>
                </c:pt>
                <c:pt idx="24641">
                  <c:v>43.610500000000002</c:v>
                </c:pt>
                <c:pt idx="24642">
                  <c:v>43.610500000000002</c:v>
                </c:pt>
                <c:pt idx="24643">
                  <c:v>43.610500000000002</c:v>
                </c:pt>
                <c:pt idx="24644">
                  <c:v>43.610500000000002</c:v>
                </c:pt>
                <c:pt idx="24645">
                  <c:v>43.610500000000002</c:v>
                </c:pt>
                <c:pt idx="24646">
                  <c:v>43.610500000000002</c:v>
                </c:pt>
                <c:pt idx="24647">
                  <c:v>43.610500000000002</c:v>
                </c:pt>
                <c:pt idx="24648">
                  <c:v>43.610500000000002</c:v>
                </c:pt>
                <c:pt idx="24649">
                  <c:v>43.610500000000002</c:v>
                </c:pt>
                <c:pt idx="24650">
                  <c:v>43.610500000000002</c:v>
                </c:pt>
                <c:pt idx="24651">
                  <c:v>43.610500000000002</c:v>
                </c:pt>
                <c:pt idx="24652">
                  <c:v>43.610500000000002</c:v>
                </c:pt>
                <c:pt idx="24653">
                  <c:v>43.610500000000002</c:v>
                </c:pt>
                <c:pt idx="24654">
                  <c:v>43.610500000000002</c:v>
                </c:pt>
                <c:pt idx="24655">
                  <c:v>43.610500000000002</c:v>
                </c:pt>
                <c:pt idx="24656">
                  <c:v>43.610500000000002</c:v>
                </c:pt>
                <c:pt idx="24657">
                  <c:v>43.610500000000002</c:v>
                </c:pt>
                <c:pt idx="24658">
                  <c:v>43.610500000000002</c:v>
                </c:pt>
                <c:pt idx="24659">
                  <c:v>43.610500000000002</c:v>
                </c:pt>
                <c:pt idx="24660">
                  <c:v>43.610500000000002</c:v>
                </c:pt>
                <c:pt idx="24661">
                  <c:v>43.610500000000002</c:v>
                </c:pt>
                <c:pt idx="24662">
                  <c:v>43.610500000000002</c:v>
                </c:pt>
                <c:pt idx="24663">
                  <c:v>43.610500000000002</c:v>
                </c:pt>
                <c:pt idx="24664">
                  <c:v>43.610500000000002</c:v>
                </c:pt>
                <c:pt idx="24665">
                  <c:v>43.610500000000002</c:v>
                </c:pt>
                <c:pt idx="24666">
                  <c:v>43.610500000000002</c:v>
                </c:pt>
                <c:pt idx="24667">
                  <c:v>43.610500000000002</c:v>
                </c:pt>
                <c:pt idx="24668">
                  <c:v>43.610500000000002</c:v>
                </c:pt>
                <c:pt idx="24669">
                  <c:v>43.610500000000002</c:v>
                </c:pt>
                <c:pt idx="24670">
                  <c:v>43.610500000000002</c:v>
                </c:pt>
                <c:pt idx="24671">
                  <c:v>43.610500000000002</c:v>
                </c:pt>
                <c:pt idx="24672">
                  <c:v>43.610500000000002</c:v>
                </c:pt>
                <c:pt idx="24673">
                  <c:v>43.610500000000002</c:v>
                </c:pt>
                <c:pt idx="24674">
                  <c:v>43.610500000000002</c:v>
                </c:pt>
                <c:pt idx="24675">
                  <c:v>43.610500000000002</c:v>
                </c:pt>
                <c:pt idx="24676">
                  <c:v>43.610500000000002</c:v>
                </c:pt>
                <c:pt idx="24677">
                  <c:v>43.610500000000002</c:v>
                </c:pt>
                <c:pt idx="24678">
                  <c:v>43.610500000000002</c:v>
                </c:pt>
                <c:pt idx="24679">
                  <c:v>43.610500000000002</c:v>
                </c:pt>
                <c:pt idx="24680">
                  <c:v>43.610500000000002</c:v>
                </c:pt>
                <c:pt idx="24681">
                  <c:v>43.610500000000002</c:v>
                </c:pt>
                <c:pt idx="24682">
                  <c:v>43.610500000000002</c:v>
                </c:pt>
                <c:pt idx="24683">
                  <c:v>43.610500000000002</c:v>
                </c:pt>
                <c:pt idx="24684">
                  <c:v>43.610500000000002</c:v>
                </c:pt>
                <c:pt idx="24685">
                  <c:v>43.610500000000002</c:v>
                </c:pt>
                <c:pt idx="24686">
                  <c:v>43.610500000000002</c:v>
                </c:pt>
                <c:pt idx="24687">
                  <c:v>43.610500000000002</c:v>
                </c:pt>
                <c:pt idx="24688">
                  <c:v>43.610500000000002</c:v>
                </c:pt>
                <c:pt idx="24689">
                  <c:v>43.610500000000002</c:v>
                </c:pt>
                <c:pt idx="24690">
                  <c:v>43.610500000000002</c:v>
                </c:pt>
                <c:pt idx="24691">
                  <c:v>43.610500000000002</c:v>
                </c:pt>
                <c:pt idx="24692">
                  <c:v>43.610500000000002</c:v>
                </c:pt>
                <c:pt idx="24693">
                  <c:v>43.610500000000002</c:v>
                </c:pt>
                <c:pt idx="24694">
                  <c:v>43.610500000000002</c:v>
                </c:pt>
                <c:pt idx="24695">
                  <c:v>43.610500000000002</c:v>
                </c:pt>
                <c:pt idx="24696">
                  <c:v>43.610500000000002</c:v>
                </c:pt>
                <c:pt idx="24697">
                  <c:v>43.610500000000002</c:v>
                </c:pt>
                <c:pt idx="24698">
                  <c:v>43.610500000000002</c:v>
                </c:pt>
                <c:pt idx="24699">
                  <c:v>43.610500000000002</c:v>
                </c:pt>
                <c:pt idx="24700">
                  <c:v>43.610500000000002</c:v>
                </c:pt>
                <c:pt idx="24701">
                  <c:v>43.610500000000002</c:v>
                </c:pt>
                <c:pt idx="24702">
                  <c:v>43.610500000000002</c:v>
                </c:pt>
                <c:pt idx="24703">
                  <c:v>43.610500000000002</c:v>
                </c:pt>
                <c:pt idx="24704">
                  <c:v>43.600299999999997</c:v>
                </c:pt>
                <c:pt idx="24705">
                  <c:v>43.600299999999997</c:v>
                </c:pt>
                <c:pt idx="24706">
                  <c:v>43.600299999999997</c:v>
                </c:pt>
                <c:pt idx="24707">
                  <c:v>43.600299999999997</c:v>
                </c:pt>
                <c:pt idx="24708">
                  <c:v>43.600299999999997</c:v>
                </c:pt>
                <c:pt idx="24709">
                  <c:v>43.600299999999997</c:v>
                </c:pt>
                <c:pt idx="24710">
                  <c:v>43.600299999999997</c:v>
                </c:pt>
                <c:pt idx="24711">
                  <c:v>43.600299999999997</c:v>
                </c:pt>
                <c:pt idx="24712">
                  <c:v>43.600299999999997</c:v>
                </c:pt>
                <c:pt idx="24713">
                  <c:v>43.600299999999997</c:v>
                </c:pt>
                <c:pt idx="24714">
                  <c:v>43.600299999999997</c:v>
                </c:pt>
                <c:pt idx="24715">
                  <c:v>43.600299999999997</c:v>
                </c:pt>
                <c:pt idx="24716">
                  <c:v>43.600299999999997</c:v>
                </c:pt>
                <c:pt idx="24717">
                  <c:v>43.600299999999997</c:v>
                </c:pt>
                <c:pt idx="24718">
                  <c:v>43.600299999999997</c:v>
                </c:pt>
                <c:pt idx="24719">
                  <c:v>43.600299999999997</c:v>
                </c:pt>
                <c:pt idx="24720">
                  <c:v>43.600299999999997</c:v>
                </c:pt>
                <c:pt idx="24721">
                  <c:v>43.600299999999997</c:v>
                </c:pt>
                <c:pt idx="24722">
                  <c:v>43.600299999999997</c:v>
                </c:pt>
                <c:pt idx="24723">
                  <c:v>43.600299999999997</c:v>
                </c:pt>
                <c:pt idx="24724">
                  <c:v>43.600299999999997</c:v>
                </c:pt>
                <c:pt idx="24725">
                  <c:v>43.600299999999997</c:v>
                </c:pt>
                <c:pt idx="24726">
                  <c:v>43.600299999999997</c:v>
                </c:pt>
                <c:pt idx="24727">
                  <c:v>43.600299999999997</c:v>
                </c:pt>
                <c:pt idx="24728">
                  <c:v>43.600299999999997</c:v>
                </c:pt>
                <c:pt idx="24729">
                  <c:v>43.600299999999997</c:v>
                </c:pt>
                <c:pt idx="24730">
                  <c:v>43.600299999999997</c:v>
                </c:pt>
                <c:pt idx="24731">
                  <c:v>43.600299999999997</c:v>
                </c:pt>
                <c:pt idx="24732">
                  <c:v>43.600299999999997</c:v>
                </c:pt>
                <c:pt idx="24733">
                  <c:v>43.600299999999997</c:v>
                </c:pt>
                <c:pt idx="24734">
                  <c:v>43.600299999999997</c:v>
                </c:pt>
                <c:pt idx="24735">
                  <c:v>43.600299999999997</c:v>
                </c:pt>
                <c:pt idx="24736">
                  <c:v>43.600299999999997</c:v>
                </c:pt>
                <c:pt idx="24737">
                  <c:v>43.600299999999997</c:v>
                </c:pt>
                <c:pt idx="24738">
                  <c:v>43.600299999999997</c:v>
                </c:pt>
                <c:pt idx="24739">
                  <c:v>43.600299999999997</c:v>
                </c:pt>
                <c:pt idx="24740">
                  <c:v>43.600299999999997</c:v>
                </c:pt>
                <c:pt idx="24741">
                  <c:v>43.600299999999997</c:v>
                </c:pt>
                <c:pt idx="24742">
                  <c:v>43.600299999999997</c:v>
                </c:pt>
                <c:pt idx="24743">
                  <c:v>43.600299999999997</c:v>
                </c:pt>
                <c:pt idx="24744">
                  <c:v>43.600299999999997</c:v>
                </c:pt>
                <c:pt idx="24745">
                  <c:v>43.600299999999997</c:v>
                </c:pt>
                <c:pt idx="24746">
                  <c:v>43.600299999999997</c:v>
                </c:pt>
                <c:pt idx="24747">
                  <c:v>43.600299999999997</c:v>
                </c:pt>
                <c:pt idx="24748">
                  <c:v>43.600299999999997</c:v>
                </c:pt>
                <c:pt idx="24749">
                  <c:v>43.600299999999997</c:v>
                </c:pt>
                <c:pt idx="24750">
                  <c:v>43.600299999999997</c:v>
                </c:pt>
                <c:pt idx="24751">
                  <c:v>43.600299999999997</c:v>
                </c:pt>
                <c:pt idx="24752">
                  <c:v>43.600299999999997</c:v>
                </c:pt>
                <c:pt idx="24753">
                  <c:v>43.600299999999997</c:v>
                </c:pt>
                <c:pt idx="24754">
                  <c:v>43.600299999999997</c:v>
                </c:pt>
                <c:pt idx="24755">
                  <c:v>43.600299999999997</c:v>
                </c:pt>
                <c:pt idx="24756">
                  <c:v>43.600299999999997</c:v>
                </c:pt>
                <c:pt idx="24757">
                  <c:v>43.600299999999997</c:v>
                </c:pt>
                <c:pt idx="24758">
                  <c:v>43.600299999999997</c:v>
                </c:pt>
                <c:pt idx="24759">
                  <c:v>43.600299999999997</c:v>
                </c:pt>
                <c:pt idx="24760">
                  <c:v>43.600299999999997</c:v>
                </c:pt>
                <c:pt idx="24761">
                  <c:v>43.600299999999997</c:v>
                </c:pt>
                <c:pt idx="24762">
                  <c:v>43.600299999999997</c:v>
                </c:pt>
                <c:pt idx="24763">
                  <c:v>43.600299999999997</c:v>
                </c:pt>
                <c:pt idx="24764">
                  <c:v>43.600299999999997</c:v>
                </c:pt>
                <c:pt idx="24765">
                  <c:v>43.600299999999997</c:v>
                </c:pt>
                <c:pt idx="24766">
                  <c:v>43.600299999999997</c:v>
                </c:pt>
                <c:pt idx="24767">
                  <c:v>43.600299999999997</c:v>
                </c:pt>
                <c:pt idx="24768">
                  <c:v>43.600299999999997</c:v>
                </c:pt>
                <c:pt idx="24769">
                  <c:v>43.600299999999997</c:v>
                </c:pt>
                <c:pt idx="24770">
                  <c:v>43.600299999999997</c:v>
                </c:pt>
                <c:pt idx="24771">
                  <c:v>43.600299999999997</c:v>
                </c:pt>
                <c:pt idx="24772">
                  <c:v>43.600299999999997</c:v>
                </c:pt>
                <c:pt idx="24773">
                  <c:v>43.600299999999997</c:v>
                </c:pt>
                <c:pt idx="24774">
                  <c:v>43.600299999999997</c:v>
                </c:pt>
                <c:pt idx="24775">
                  <c:v>43.600299999999997</c:v>
                </c:pt>
                <c:pt idx="24776">
                  <c:v>43.600299999999997</c:v>
                </c:pt>
                <c:pt idx="24777">
                  <c:v>43.600299999999997</c:v>
                </c:pt>
                <c:pt idx="24778">
                  <c:v>43.600299999999997</c:v>
                </c:pt>
                <c:pt idx="24779">
                  <c:v>43.600299999999997</c:v>
                </c:pt>
                <c:pt idx="24780">
                  <c:v>43.600299999999997</c:v>
                </c:pt>
                <c:pt idx="24781">
                  <c:v>43.600299999999997</c:v>
                </c:pt>
                <c:pt idx="24782">
                  <c:v>43.600299999999997</c:v>
                </c:pt>
                <c:pt idx="24783">
                  <c:v>43.600299999999997</c:v>
                </c:pt>
                <c:pt idx="24784">
                  <c:v>43.600299999999997</c:v>
                </c:pt>
                <c:pt idx="24785">
                  <c:v>43.600299999999997</c:v>
                </c:pt>
                <c:pt idx="24786">
                  <c:v>43.600299999999997</c:v>
                </c:pt>
                <c:pt idx="24787">
                  <c:v>43.600299999999997</c:v>
                </c:pt>
                <c:pt idx="24788">
                  <c:v>43.600299999999997</c:v>
                </c:pt>
                <c:pt idx="24789">
                  <c:v>43.600299999999997</c:v>
                </c:pt>
                <c:pt idx="24790">
                  <c:v>43.600299999999997</c:v>
                </c:pt>
                <c:pt idx="24791">
                  <c:v>43.600299999999997</c:v>
                </c:pt>
                <c:pt idx="24792">
                  <c:v>43.600299999999997</c:v>
                </c:pt>
                <c:pt idx="24793">
                  <c:v>43.600299999999997</c:v>
                </c:pt>
                <c:pt idx="24794">
                  <c:v>43.600299999999997</c:v>
                </c:pt>
                <c:pt idx="24795">
                  <c:v>43.600299999999997</c:v>
                </c:pt>
                <c:pt idx="24796">
                  <c:v>43.600299999999997</c:v>
                </c:pt>
                <c:pt idx="24797">
                  <c:v>43.600299999999997</c:v>
                </c:pt>
                <c:pt idx="24798">
                  <c:v>43.600299999999997</c:v>
                </c:pt>
                <c:pt idx="24799">
                  <c:v>43.600299999999997</c:v>
                </c:pt>
                <c:pt idx="24800">
                  <c:v>43.600299999999997</c:v>
                </c:pt>
                <c:pt idx="24801">
                  <c:v>43.600299999999997</c:v>
                </c:pt>
                <c:pt idx="24802">
                  <c:v>43.600299999999997</c:v>
                </c:pt>
                <c:pt idx="24803">
                  <c:v>43.5901</c:v>
                </c:pt>
                <c:pt idx="24804">
                  <c:v>43.5901</c:v>
                </c:pt>
                <c:pt idx="24805">
                  <c:v>43.5901</c:v>
                </c:pt>
                <c:pt idx="24806">
                  <c:v>43.5901</c:v>
                </c:pt>
                <c:pt idx="24807">
                  <c:v>43.5901</c:v>
                </c:pt>
                <c:pt idx="24808">
                  <c:v>43.5901</c:v>
                </c:pt>
                <c:pt idx="24809">
                  <c:v>43.5901</c:v>
                </c:pt>
                <c:pt idx="24810">
                  <c:v>43.5901</c:v>
                </c:pt>
                <c:pt idx="24811">
                  <c:v>43.5901</c:v>
                </c:pt>
                <c:pt idx="24812">
                  <c:v>43.5901</c:v>
                </c:pt>
                <c:pt idx="24813">
                  <c:v>43.5901</c:v>
                </c:pt>
                <c:pt idx="24814">
                  <c:v>43.5901</c:v>
                </c:pt>
                <c:pt idx="24815">
                  <c:v>43.5901</c:v>
                </c:pt>
                <c:pt idx="24816">
                  <c:v>43.5901</c:v>
                </c:pt>
                <c:pt idx="24817">
                  <c:v>43.5901</c:v>
                </c:pt>
                <c:pt idx="24818">
                  <c:v>43.5901</c:v>
                </c:pt>
                <c:pt idx="24819">
                  <c:v>43.5901</c:v>
                </c:pt>
                <c:pt idx="24820">
                  <c:v>43.5901</c:v>
                </c:pt>
                <c:pt idx="24821">
                  <c:v>43.5901</c:v>
                </c:pt>
                <c:pt idx="24822">
                  <c:v>43.5901</c:v>
                </c:pt>
                <c:pt idx="24823">
                  <c:v>43.5901</c:v>
                </c:pt>
                <c:pt idx="24824">
                  <c:v>43.5901</c:v>
                </c:pt>
                <c:pt idx="24825">
                  <c:v>43.5901</c:v>
                </c:pt>
                <c:pt idx="24826">
                  <c:v>43.5901</c:v>
                </c:pt>
                <c:pt idx="24827">
                  <c:v>43.5901</c:v>
                </c:pt>
                <c:pt idx="24828">
                  <c:v>43.5901</c:v>
                </c:pt>
                <c:pt idx="24829">
                  <c:v>43.5901</c:v>
                </c:pt>
                <c:pt idx="24830">
                  <c:v>43.5901</c:v>
                </c:pt>
                <c:pt idx="24831">
                  <c:v>43.5901</c:v>
                </c:pt>
                <c:pt idx="24832">
                  <c:v>43.5901</c:v>
                </c:pt>
                <c:pt idx="24833">
                  <c:v>43.5901</c:v>
                </c:pt>
                <c:pt idx="24834">
                  <c:v>43.5901</c:v>
                </c:pt>
                <c:pt idx="24835">
                  <c:v>43.5901</c:v>
                </c:pt>
                <c:pt idx="24836">
                  <c:v>43.5901</c:v>
                </c:pt>
                <c:pt idx="24837">
                  <c:v>43.5901</c:v>
                </c:pt>
                <c:pt idx="24838">
                  <c:v>43.5901</c:v>
                </c:pt>
                <c:pt idx="24839">
                  <c:v>43.5901</c:v>
                </c:pt>
                <c:pt idx="24840">
                  <c:v>43.5901</c:v>
                </c:pt>
                <c:pt idx="24841">
                  <c:v>43.5901</c:v>
                </c:pt>
                <c:pt idx="24842">
                  <c:v>43.5901</c:v>
                </c:pt>
                <c:pt idx="24843">
                  <c:v>43.5901</c:v>
                </c:pt>
                <c:pt idx="24844">
                  <c:v>43.5901</c:v>
                </c:pt>
                <c:pt idx="24845">
                  <c:v>43.5901</c:v>
                </c:pt>
                <c:pt idx="24846">
                  <c:v>43.5901</c:v>
                </c:pt>
                <c:pt idx="24847">
                  <c:v>43.5901</c:v>
                </c:pt>
                <c:pt idx="24848">
                  <c:v>43.5901</c:v>
                </c:pt>
                <c:pt idx="24849">
                  <c:v>43.5901</c:v>
                </c:pt>
                <c:pt idx="24850">
                  <c:v>43.5901</c:v>
                </c:pt>
                <c:pt idx="24851">
                  <c:v>43.5901</c:v>
                </c:pt>
                <c:pt idx="24852">
                  <c:v>43.5901</c:v>
                </c:pt>
                <c:pt idx="24853">
                  <c:v>43.5901</c:v>
                </c:pt>
                <c:pt idx="24854">
                  <c:v>43.5901</c:v>
                </c:pt>
                <c:pt idx="24855">
                  <c:v>43.5901</c:v>
                </c:pt>
                <c:pt idx="24856">
                  <c:v>43.5901</c:v>
                </c:pt>
                <c:pt idx="24857">
                  <c:v>43.5901</c:v>
                </c:pt>
                <c:pt idx="24858">
                  <c:v>43.5901</c:v>
                </c:pt>
                <c:pt idx="24859">
                  <c:v>43.5901</c:v>
                </c:pt>
                <c:pt idx="24860">
                  <c:v>43.5901</c:v>
                </c:pt>
                <c:pt idx="24861">
                  <c:v>43.5901</c:v>
                </c:pt>
                <c:pt idx="24862">
                  <c:v>43.5901</c:v>
                </c:pt>
                <c:pt idx="24863">
                  <c:v>43.5901</c:v>
                </c:pt>
                <c:pt idx="24864">
                  <c:v>43.5901</c:v>
                </c:pt>
                <c:pt idx="24865">
                  <c:v>43.5901</c:v>
                </c:pt>
                <c:pt idx="24866">
                  <c:v>43.5901</c:v>
                </c:pt>
                <c:pt idx="24867">
                  <c:v>43.5901</c:v>
                </c:pt>
                <c:pt idx="24868">
                  <c:v>43.5901</c:v>
                </c:pt>
                <c:pt idx="24869">
                  <c:v>43.5901</c:v>
                </c:pt>
                <c:pt idx="24870">
                  <c:v>43.5901</c:v>
                </c:pt>
                <c:pt idx="24871">
                  <c:v>43.5901</c:v>
                </c:pt>
                <c:pt idx="24872">
                  <c:v>43.5901</c:v>
                </c:pt>
                <c:pt idx="24873">
                  <c:v>43.5901</c:v>
                </c:pt>
                <c:pt idx="24874">
                  <c:v>43.5901</c:v>
                </c:pt>
                <c:pt idx="24875">
                  <c:v>43.5901</c:v>
                </c:pt>
                <c:pt idx="24876">
                  <c:v>43.5901</c:v>
                </c:pt>
                <c:pt idx="24877">
                  <c:v>43.5901</c:v>
                </c:pt>
                <c:pt idx="24878">
                  <c:v>43.5901</c:v>
                </c:pt>
                <c:pt idx="24879">
                  <c:v>43.5901</c:v>
                </c:pt>
                <c:pt idx="24880">
                  <c:v>43.5901</c:v>
                </c:pt>
                <c:pt idx="24881">
                  <c:v>43.5901</c:v>
                </c:pt>
                <c:pt idx="24882">
                  <c:v>43.5901</c:v>
                </c:pt>
                <c:pt idx="24883">
                  <c:v>43.579700000000003</c:v>
                </c:pt>
                <c:pt idx="24884">
                  <c:v>43.579700000000003</c:v>
                </c:pt>
                <c:pt idx="24885">
                  <c:v>43.579700000000003</c:v>
                </c:pt>
                <c:pt idx="24886">
                  <c:v>43.579700000000003</c:v>
                </c:pt>
                <c:pt idx="24887">
                  <c:v>43.579700000000003</c:v>
                </c:pt>
                <c:pt idx="24888">
                  <c:v>43.579700000000003</c:v>
                </c:pt>
                <c:pt idx="24889">
                  <c:v>43.579700000000003</c:v>
                </c:pt>
                <c:pt idx="24890">
                  <c:v>43.579700000000003</c:v>
                </c:pt>
                <c:pt idx="24891">
                  <c:v>43.579700000000003</c:v>
                </c:pt>
                <c:pt idx="24892">
                  <c:v>43.579700000000003</c:v>
                </c:pt>
                <c:pt idx="24893">
                  <c:v>43.579700000000003</c:v>
                </c:pt>
                <c:pt idx="24894">
                  <c:v>43.579700000000003</c:v>
                </c:pt>
                <c:pt idx="24895">
                  <c:v>43.579700000000003</c:v>
                </c:pt>
                <c:pt idx="24896">
                  <c:v>43.579700000000003</c:v>
                </c:pt>
                <c:pt idx="24897">
                  <c:v>43.579700000000003</c:v>
                </c:pt>
                <c:pt idx="24898">
                  <c:v>43.579700000000003</c:v>
                </c:pt>
                <c:pt idx="24899">
                  <c:v>43.579700000000003</c:v>
                </c:pt>
                <c:pt idx="24900">
                  <c:v>43.579700000000003</c:v>
                </c:pt>
                <c:pt idx="24901">
                  <c:v>43.579700000000003</c:v>
                </c:pt>
                <c:pt idx="24902">
                  <c:v>43.579700000000003</c:v>
                </c:pt>
                <c:pt idx="24903">
                  <c:v>43.579700000000003</c:v>
                </c:pt>
                <c:pt idx="24904">
                  <c:v>43.579700000000003</c:v>
                </c:pt>
                <c:pt idx="24905">
                  <c:v>43.579700000000003</c:v>
                </c:pt>
                <c:pt idx="24906">
                  <c:v>43.579700000000003</c:v>
                </c:pt>
                <c:pt idx="24907">
                  <c:v>43.579700000000003</c:v>
                </c:pt>
                <c:pt idx="24908">
                  <c:v>43.579700000000003</c:v>
                </c:pt>
                <c:pt idx="24909">
                  <c:v>43.579700000000003</c:v>
                </c:pt>
                <c:pt idx="24910">
                  <c:v>43.579700000000003</c:v>
                </c:pt>
                <c:pt idx="24911">
                  <c:v>43.579700000000003</c:v>
                </c:pt>
                <c:pt idx="24912">
                  <c:v>43.579700000000003</c:v>
                </c:pt>
                <c:pt idx="24913">
                  <c:v>43.579700000000003</c:v>
                </c:pt>
                <c:pt idx="24914">
                  <c:v>43.579700000000003</c:v>
                </c:pt>
                <c:pt idx="24915">
                  <c:v>43.579700000000003</c:v>
                </c:pt>
                <c:pt idx="24916">
                  <c:v>43.579700000000003</c:v>
                </c:pt>
                <c:pt idx="24917">
                  <c:v>43.579700000000003</c:v>
                </c:pt>
                <c:pt idx="24918">
                  <c:v>43.579700000000003</c:v>
                </c:pt>
                <c:pt idx="24919">
                  <c:v>43.579700000000003</c:v>
                </c:pt>
                <c:pt idx="24920">
                  <c:v>43.579700000000003</c:v>
                </c:pt>
                <c:pt idx="24921">
                  <c:v>43.579700000000003</c:v>
                </c:pt>
                <c:pt idx="24922">
                  <c:v>43.579700000000003</c:v>
                </c:pt>
                <c:pt idx="24923">
                  <c:v>43.579700000000003</c:v>
                </c:pt>
                <c:pt idx="24924">
                  <c:v>43.579700000000003</c:v>
                </c:pt>
                <c:pt idx="24925">
                  <c:v>43.579700000000003</c:v>
                </c:pt>
                <c:pt idx="24926">
                  <c:v>43.579700000000003</c:v>
                </c:pt>
                <c:pt idx="24927">
                  <c:v>43.579700000000003</c:v>
                </c:pt>
                <c:pt idx="24928">
                  <c:v>43.579700000000003</c:v>
                </c:pt>
                <c:pt idx="24929">
                  <c:v>43.579700000000003</c:v>
                </c:pt>
                <c:pt idx="24930">
                  <c:v>43.579700000000003</c:v>
                </c:pt>
                <c:pt idx="24931">
                  <c:v>43.579700000000003</c:v>
                </c:pt>
                <c:pt idx="24932">
                  <c:v>43.579700000000003</c:v>
                </c:pt>
                <c:pt idx="24933">
                  <c:v>43.579700000000003</c:v>
                </c:pt>
                <c:pt idx="24934">
                  <c:v>43.579700000000003</c:v>
                </c:pt>
                <c:pt idx="24935">
                  <c:v>43.579700000000003</c:v>
                </c:pt>
                <c:pt idx="24936">
                  <c:v>43.579700000000003</c:v>
                </c:pt>
                <c:pt idx="24937">
                  <c:v>43.579700000000003</c:v>
                </c:pt>
                <c:pt idx="24938">
                  <c:v>43.579700000000003</c:v>
                </c:pt>
                <c:pt idx="24939">
                  <c:v>43.579700000000003</c:v>
                </c:pt>
                <c:pt idx="24940">
                  <c:v>43.579700000000003</c:v>
                </c:pt>
                <c:pt idx="24941">
                  <c:v>43.579700000000003</c:v>
                </c:pt>
                <c:pt idx="24942">
                  <c:v>43.579700000000003</c:v>
                </c:pt>
                <c:pt idx="24943">
                  <c:v>43.579700000000003</c:v>
                </c:pt>
                <c:pt idx="24944">
                  <c:v>43.579700000000003</c:v>
                </c:pt>
                <c:pt idx="24945">
                  <c:v>43.579700000000003</c:v>
                </c:pt>
                <c:pt idx="24946">
                  <c:v>43.579700000000003</c:v>
                </c:pt>
                <c:pt idx="24947">
                  <c:v>43.579700000000003</c:v>
                </c:pt>
                <c:pt idx="24948">
                  <c:v>43.579700000000003</c:v>
                </c:pt>
                <c:pt idx="24949">
                  <c:v>43.579700000000003</c:v>
                </c:pt>
                <c:pt idx="24950">
                  <c:v>43.579700000000003</c:v>
                </c:pt>
                <c:pt idx="24951">
                  <c:v>43.579700000000003</c:v>
                </c:pt>
                <c:pt idx="24952">
                  <c:v>43.579700000000003</c:v>
                </c:pt>
                <c:pt idx="24953">
                  <c:v>43.579700000000003</c:v>
                </c:pt>
                <c:pt idx="24954">
                  <c:v>43.567999999999998</c:v>
                </c:pt>
                <c:pt idx="24955">
                  <c:v>43.567999999999998</c:v>
                </c:pt>
                <c:pt idx="24956">
                  <c:v>43.567999999999998</c:v>
                </c:pt>
                <c:pt idx="24957">
                  <c:v>43.567999999999998</c:v>
                </c:pt>
                <c:pt idx="24958">
                  <c:v>43.567999999999998</c:v>
                </c:pt>
                <c:pt idx="24959">
                  <c:v>43.567999999999998</c:v>
                </c:pt>
                <c:pt idx="24960">
                  <c:v>43.567999999999998</c:v>
                </c:pt>
                <c:pt idx="24961">
                  <c:v>43.567999999999998</c:v>
                </c:pt>
                <c:pt idx="24962">
                  <c:v>43.567999999999998</c:v>
                </c:pt>
                <c:pt idx="24963">
                  <c:v>43.567999999999998</c:v>
                </c:pt>
                <c:pt idx="24964">
                  <c:v>43.567999999999998</c:v>
                </c:pt>
                <c:pt idx="24965">
                  <c:v>43.567999999999998</c:v>
                </c:pt>
                <c:pt idx="24966">
                  <c:v>43.567999999999998</c:v>
                </c:pt>
                <c:pt idx="24967">
                  <c:v>43.567999999999998</c:v>
                </c:pt>
                <c:pt idx="24968">
                  <c:v>43.567999999999998</c:v>
                </c:pt>
                <c:pt idx="24969">
                  <c:v>43.567999999999998</c:v>
                </c:pt>
                <c:pt idx="24970">
                  <c:v>43.567999999999998</c:v>
                </c:pt>
                <c:pt idx="24971">
                  <c:v>43.567999999999998</c:v>
                </c:pt>
                <c:pt idx="24972">
                  <c:v>43.567999999999998</c:v>
                </c:pt>
                <c:pt idx="24973">
                  <c:v>43.567999999999998</c:v>
                </c:pt>
                <c:pt idx="24974">
                  <c:v>43.567999999999998</c:v>
                </c:pt>
                <c:pt idx="24975">
                  <c:v>43.567999999999998</c:v>
                </c:pt>
                <c:pt idx="24976">
                  <c:v>43.567999999999998</c:v>
                </c:pt>
                <c:pt idx="24977">
                  <c:v>43.567999999999998</c:v>
                </c:pt>
                <c:pt idx="24978">
                  <c:v>43.567999999999998</c:v>
                </c:pt>
                <c:pt idx="24979">
                  <c:v>43.567999999999998</c:v>
                </c:pt>
                <c:pt idx="24980">
                  <c:v>43.567999999999998</c:v>
                </c:pt>
                <c:pt idx="24981">
                  <c:v>43.567999999999998</c:v>
                </c:pt>
                <c:pt idx="24982">
                  <c:v>43.567999999999998</c:v>
                </c:pt>
                <c:pt idx="24983">
                  <c:v>43.567999999999998</c:v>
                </c:pt>
                <c:pt idx="24984">
                  <c:v>43.567999999999998</c:v>
                </c:pt>
                <c:pt idx="24985">
                  <c:v>43.567999999999998</c:v>
                </c:pt>
                <c:pt idx="24986">
                  <c:v>43.567999999999998</c:v>
                </c:pt>
                <c:pt idx="24987">
                  <c:v>43.567999999999998</c:v>
                </c:pt>
                <c:pt idx="24988">
                  <c:v>43.567999999999998</c:v>
                </c:pt>
                <c:pt idx="24989">
                  <c:v>43.567999999999998</c:v>
                </c:pt>
                <c:pt idx="24990">
                  <c:v>43.567999999999998</c:v>
                </c:pt>
                <c:pt idx="24991">
                  <c:v>43.567999999999998</c:v>
                </c:pt>
                <c:pt idx="24992">
                  <c:v>43.567999999999998</c:v>
                </c:pt>
                <c:pt idx="24993">
                  <c:v>43.567999999999998</c:v>
                </c:pt>
                <c:pt idx="24994">
                  <c:v>43.567999999999998</c:v>
                </c:pt>
                <c:pt idx="24995">
                  <c:v>43.567999999999998</c:v>
                </c:pt>
                <c:pt idx="24996">
                  <c:v>43.567999999999998</c:v>
                </c:pt>
                <c:pt idx="24997">
                  <c:v>43.567999999999998</c:v>
                </c:pt>
                <c:pt idx="24998">
                  <c:v>43.567999999999998</c:v>
                </c:pt>
                <c:pt idx="24999">
                  <c:v>43.567999999999998</c:v>
                </c:pt>
                <c:pt idx="25000">
                  <c:v>43.567999999999998</c:v>
                </c:pt>
                <c:pt idx="25001">
                  <c:v>43.567999999999998</c:v>
                </c:pt>
                <c:pt idx="25002">
                  <c:v>43.567999999999998</c:v>
                </c:pt>
                <c:pt idx="25003">
                  <c:v>43.567999999999998</c:v>
                </c:pt>
                <c:pt idx="25004">
                  <c:v>43.567999999999998</c:v>
                </c:pt>
                <c:pt idx="25005">
                  <c:v>43.567999999999998</c:v>
                </c:pt>
                <c:pt idx="25006">
                  <c:v>43.567999999999998</c:v>
                </c:pt>
                <c:pt idx="25007">
                  <c:v>43.567999999999998</c:v>
                </c:pt>
                <c:pt idx="25008">
                  <c:v>43.567999999999998</c:v>
                </c:pt>
                <c:pt idx="25009">
                  <c:v>43.567999999999998</c:v>
                </c:pt>
                <c:pt idx="25010">
                  <c:v>43.567999999999998</c:v>
                </c:pt>
                <c:pt idx="25011">
                  <c:v>43.567999999999998</c:v>
                </c:pt>
                <c:pt idx="25012">
                  <c:v>43.567999999999998</c:v>
                </c:pt>
                <c:pt idx="25013">
                  <c:v>43.567999999999998</c:v>
                </c:pt>
                <c:pt idx="25014">
                  <c:v>43.567999999999998</c:v>
                </c:pt>
                <c:pt idx="25015">
                  <c:v>43.567999999999998</c:v>
                </c:pt>
                <c:pt idx="25016">
                  <c:v>43.567999999999998</c:v>
                </c:pt>
                <c:pt idx="25017">
                  <c:v>43.567999999999998</c:v>
                </c:pt>
                <c:pt idx="25018">
                  <c:v>43.567999999999998</c:v>
                </c:pt>
                <c:pt idx="25019">
                  <c:v>43.567999999999998</c:v>
                </c:pt>
                <c:pt idx="25020">
                  <c:v>43.567999999999998</c:v>
                </c:pt>
                <c:pt idx="25021">
                  <c:v>43.567999999999998</c:v>
                </c:pt>
                <c:pt idx="25022">
                  <c:v>43.567999999999998</c:v>
                </c:pt>
                <c:pt idx="25023">
                  <c:v>43.567999999999998</c:v>
                </c:pt>
                <c:pt idx="25024">
                  <c:v>43.567999999999998</c:v>
                </c:pt>
                <c:pt idx="25025">
                  <c:v>43.567999999999998</c:v>
                </c:pt>
                <c:pt idx="25026">
                  <c:v>43.567999999999998</c:v>
                </c:pt>
                <c:pt idx="25027">
                  <c:v>43.567999999999998</c:v>
                </c:pt>
                <c:pt idx="25028">
                  <c:v>43.567999999999998</c:v>
                </c:pt>
                <c:pt idx="25029">
                  <c:v>43.567999999999998</c:v>
                </c:pt>
                <c:pt idx="25030">
                  <c:v>43.567999999999998</c:v>
                </c:pt>
                <c:pt idx="25031">
                  <c:v>43.567999999999998</c:v>
                </c:pt>
                <c:pt idx="25032">
                  <c:v>43.567999999999998</c:v>
                </c:pt>
                <c:pt idx="25033">
                  <c:v>43.567999999999998</c:v>
                </c:pt>
                <c:pt idx="25034">
                  <c:v>43.567999999999998</c:v>
                </c:pt>
                <c:pt idx="25035">
                  <c:v>43.567999999999998</c:v>
                </c:pt>
                <c:pt idx="25036">
                  <c:v>43.567999999999998</c:v>
                </c:pt>
                <c:pt idx="25037">
                  <c:v>43.567999999999998</c:v>
                </c:pt>
                <c:pt idx="25038">
                  <c:v>43.567999999999998</c:v>
                </c:pt>
                <c:pt idx="25039">
                  <c:v>43.567999999999998</c:v>
                </c:pt>
                <c:pt idx="25040">
                  <c:v>43.567999999999998</c:v>
                </c:pt>
                <c:pt idx="25041">
                  <c:v>43.567999999999998</c:v>
                </c:pt>
                <c:pt idx="25042">
                  <c:v>43.567999999999998</c:v>
                </c:pt>
                <c:pt idx="25043">
                  <c:v>43.567999999999998</c:v>
                </c:pt>
                <c:pt idx="25044">
                  <c:v>43.567999999999998</c:v>
                </c:pt>
                <c:pt idx="25045">
                  <c:v>43.567999999999998</c:v>
                </c:pt>
                <c:pt idx="25046">
                  <c:v>43.567999999999998</c:v>
                </c:pt>
                <c:pt idx="25047">
                  <c:v>43.567999999999998</c:v>
                </c:pt>
                <c:pt idx="25048">
                  <c:v>43.567999999999998</c:v>
                </c:pt>
                <c:pt idx="25049">
                  <c:v>43.567999999999998</c:v>
                </c:pt>
                <c:pt idx="25050">
                  <c:v>43.567999999999998</c:v>
                </c:pt>
                <c:pt idx="25051">
                  <c:v>43.567999999999998</c:v>
                </c:pt>
                <c:pt idx="25052">
                  <c:v>43.567999999999998</c:v>
                </c:pt>
                <c:pt idx="25053">
                  <c:v>43.567999999999998</c:v>
                </c:pt>
                <c:pt idx="25054">
                  <c:v>43.567999999999998</c:v>
                </c:pt>
                <c:pt idx="25055">
                  <c:v>43.567999999999998</c:v>
                </c:pt>
                <c:pt idx="25056">
                  <c:v>43.567999999999998</c:v>
                </c:pt>
                <c:pt idx="25057">
                  <c:v>43.567999999999998</c:v>
                </c:pt>
                <c:pt idx="25058">
                  <c:v>43.5578</c:v>
                </c:pt>
                <c:pt idx="25059">
                  <c:v>43.5578</c:v>
                </c:pt>
                <c:pt idx="25060">
                  <c:v>43.5578</c:v>
                </c:pt>
                <c:pt idx="25061">
                  <c:v>43.5578</c:v>
                </c:pt>
                <c:pt idx="25062">
                  <c:v>43.5578</c:v>
                </c:pt>
                <c:pt idx="25063">
                  <c:v>43.5578</c:v>
                </c:pt>
                <c:pt idx="25064">
                  <c:v>43.5578</c:v>
                </c:pt>
                <c:pt idx="25065">
                  <c:v>43.5578</c:v>
                </c:pt>
                <c:pt idx="25066">
                  <c:v>43.5578</c:v>
                </c:pt>
                <c:pt idx="25067">
                  <c:v>43.5578</c:v>
                </c:pt>
                <c:pt idx="25068">
                  <c:v>43.5578</c:v>
                </c:pt>
                <c:pt idx="25069">
                  <c:v>43.5578</c:v>
                </c:pt>
                <c:pt idx="25070">
                  <c:v>43.5578</c:v>
                </c:pt>
                <c:pt idx="25071">
                  <c:v>43.5578</c:v>
                </c:pt>
                <c:pt idx="25072">
                  <c:v>43.5578</c:v>
                </c:pt>
                <c:pt idx="25073">
                  <c:v>43.5578</c:v>
                </c:pt>
                <c:pt idx="25074">
                  <c:v>43.5578</c:v>
                </c:pt>
                <c:pt idx="25075">
                  <c:v>43.5578</c:v>
                </c:pt>
                <c:pt idx="25076">
                  <c:v>43.5578</c:v>
                </c:pt>
                <c:pt idx="25077">
                  <c:v>43.5578</c:v>
                </c:pt>
                <c:pt idx="25078">
                  <c:v>43.5578</c:v>
                </c:pt>
                <c:pt idx="25079">
                  <c:v>43.5578</c:v>
                </c:pt>
                <c:pt idx="25080">
                  <c:v>43.5578</c:v>
                </c:pt>
                <c:pt idx="25081">
                  <c:v>43.5578</c:v>
                </c:pt>
                <c:pt idx="25082">
                  <c:v>43.5578</c:v>
                </c:pt>
                <c:pt idx="25083">
                  <c:v>43.5578</c:v>
                </c:pt>
                <c:pt idx="25084">
                  <c:v>43.5578</c:v>
                </c:pt>
                <c:pt idx="25085">
                  <c:v>43.5578</c:v>
                </c:pt>
                <c:pt idx="25086">
                  <c:v>43.5578</c:v>
                </c:pt>
                <c:pt idx="25087">
                  <c:v>43.5578</c:v>
                </c:pt>
                <c:pt idx="25088">
                  <c:v>43.5578</c:v>
                </c:pt>
                <c:pt idx="25089">
                  <c:v>43.5578</c:v>
                </c:pt>
                <c:pt idx="25090">
                  <c:v>43.5578</c:v>
                </c:pt>
                <c:pt idx="25091">
                  <c:v>43.5578</c:v>
                </c:pt>
                <c:pt idx="25092">
                  <c:v>43.5578</c:v>
                </c:pt>
                <c:pt idx="25093">
                  <c:v>43.5578</c:v>
                </c:pt>
                <c:pt idx="25094">
                  <c:v>43.5578</c:v>
                </c:pt>
                <c:pt idx="25095">
                  <c:v>43.5578</c:v>
                </c:pt>
                <c:pt idx="25096">
                  <c:v>43.5578</c:v>
                </c:pt>
                <c:pt idx="25097">
                  <c:v>43.5578</c:v>
                </c:pt>
                <c:pt idx="25098">
                  <c:v>43.5578</c:v>
                </c:pt>
                <c:pt idx="25099">
                  <c:v>43.5578</c:v>
                </c:pt>
                <c:pt idx="25100">
                  <c:v>43.5578</c:v>
                </c:pt>
                <c:pt idx="25101">
                  <c:v>43.5578</c:v>
                </c:pt>
                <c:pt idx="25102">
                  <c:v>43.5578</c:v>
                </c:pt>
                <c:pt idx="25103">
                  <c:v>43.5578</c:v>
                </c:pt>
                <c:pt idx="25104">
                  <c:v>43.5578</c:v>
                </c:pt>
                <c:pt idx="25105">
                  <c:v>43.5578</c:v>
                </c:pt>
                <c:pt idx="25106">
                  <c:v>43.5578</c:v>
                </c:pt>
                <c:pt idx="25107">
                  <c:v>43.5578</c:v>
                </c:pt>
                <c:pt idx="25108">
                  <c:v>43.5578</c:v>
                </c:pt>
                <c:pt idx="25109">
                  <c:v>43.5578</c:v>
                </c:pt>
                <c:pt idx="25110">
                  <c:v>43.5578</c:v>
                </c:pt>
                <c:pt idx="25111">
                  <c:v>43.5578</c:v>
                </c:pt>
                <c:pt idx="25112">
                  <c:v>43.5578</c:v>
                </c:pt>
                <c:pt idx="25113">
                  <c:v>43.5578</c:v>
                </c:pt>
                <c:pt idx="25114">
                  <c:v>43.5578</c:v>
                </c:pt>
                <c:pt idx="25115">
                  <c:v>43.5578</c:v>
                </c:pt>
                <c:pt idx="25116">
                  <c:v>43.5578</c:v>
                </c:pt>
                <c:pt idx="25117">
                  <c:v>43.5578</c:v>
                </c:pt>
                <c:pt idx="25118">
                  <c:v>43.5578</c:v>
                </c:pt>
                <c:pt idx="25119">
                  <c:v>43.5578</c:v>
                </c:pt>
                <c:pt idx="25120">
                  <c:v>43.5578</c:v>
                </c:pt>
                <c:pt idx="25121">
                  <c:v>43.5578</c:v>
                </c:pt>
                <c:pt idx="25122">
                  <c:v>43.5578</c:v>
                </c:pt>
                <c:pt idx="25123">
                  <c:v>43.5578</c:v>
                </c:pt>
                <c:pt idx="25124">
                  <c:v>43.5578</c:v>
                </c:pt>
                <c:pt idx="25125">
                  <c:v>43.5578</c:v>
                </c:pt>
                <c:pt idx="25126">
                  <c:v>43.5578</c:v>
                </c:pt>
                <c:pt idx="25127">
                  <c:v>43.5578</c:v>
                </c:pt>
                <c:pt idx="25128">
                  <c:v>43.5578</c:v>
                </c:pt>
                <c:pt idx="25129">
                  <c:v>43.5578</c:v>
                </c:pt>
                <c:pt idx="25130">
                  <c:v>43.5578</c:v>
                </c:pt>
                <c:pt idx="25131">
                  <c:v>43.5578</c:v>
                </c:pt>
                <c:pt idx="25132">
                  <c:v>43.5578</c:v>
                </c:pt>
                <c:pt idx="25133">
                  <c:v>43.5578</c:v>
                </c:pt>
                <c:pt idx="25134">
                  <c:v>43.5578</c:v>
                </c:pt>
                <c:pt idx="25135">
                  <c:v>43.5578</c:v>
                </c:pt>
                <c:pt idx="25136">
                  <c:v>43.5578</c:v>
                </c:pt>
                <c:pt idx="25137">
                  <c:v>43.5578</c:v>
                </c:pt>
                <c:pt idx="25138">
                  <c:v>43.5578</c:v>
                </c:pt>
                <c:pt idx="25139">
                  <c:v>43.5578</c:v>
                </c:pt>
                <c:pt idx="25140">
                  <c:v>43.5578</c:v>
                </c:pt>
                <c:pt idx="25141">
                  <c:v>43.5578</c:v>
                </c:pt>
                <c:pt idx="25142">
                  <c:v>43.5578</c:v>
                </c:pt>
                <c:pt idx="25143">
                  <c:v>43.5578</c:v>
                </c:pt>
                <c:pt idx="25144">
                  <c:v>43.5578</c:v>
                </c:pt>
                <c:pt idx="25145">
                  <c:v>43.5578</c:v>
                </c:pt>
                <c:pt idx="25146">
                  <c:v>43.5578</c:v>
                </c:pt>
                <c:pt idx="25147">
                  <c:v>43.546600000000012</c:v>
                </c:pt>
                <c:pt idx="25148">
                  <c:v>43.546600000000012</c:v>
                </c:pt>
                <c:pt idx="25149">
                  <c:v>43.546600000000012</c:v>
                </c:pt>
                <c:pt idx="25150">
                  <c:v>43.546600000000012</c:v>
                </c:pt>
                <c:pt idx="25151">
                  <c:v>43.546600000000012</c:v>
                </c:pt>
                <c:pt idx="25152">
                  <c:v>43.546600000000012</c:v>
                </c:pt>
                <c:pt idx="25153">
                  <c:v>43.546600000000012</c:v>
                </c:pt>
                <c:pt idx="25154">
                  <c:v>43.546600000000012</c:v>
                </c:pt>
                <c:pt idx="25155">
                  <c:v>43.546600000000012</c:v>
                </c:pt>
                <c:pt idx="25156">
                  <c:v>43.546600000000012</c:v>
                </c:pt>
                <c:pt idx="25157">
                  <c:v>43.546600000000012</c:v>
                </c:pt>
                <c:pt idx="25158">
                  <c:v>43.546600000000012</c:v>
                </c:pt>
                <c:pt idx="25159">
                  <c:v>43.546600000000012</c:v>
                </c:pt>
                <c:pt idx="25160">
                  <c:v>43.546600000000012</c:v>
                </c:pt>
                <c:pt idx="25161">
                  <c:v>43.546600000000012</c:v>
                </c:pt>
                <c:pt idx="25162">
                  <c:v>43.546600000000012</c:v>
                </c:pt>
                <c:pt idx="25163">
                  <c:v>43.546600000000012</c:v>
                </c:pt>
                <c:pt idx="25164">
                  <c:v>43.546600000000012</c:v>
                </c:pt>
                <c:pt idx="25165">
                  <c:v>43.546600000000012</c:v>
                </c:pt>
                <c:pt idx="25166">
                  <c:v>43.546600000000012</c:v>
                </c:pt>
                <c:pt idx="25167">
                  <c:v>43.546600000000012</c:v>
                </c:pt>
                <c:pt idx="25168">
                  <c:v>43.546600000000012</c:v>
                </c:pt>
                <c:pt idx="25169">
                  <c:v>43.546600000000012</c:v>
                </c:pt>
                <c:pt idx="25170">
                  <c:v>43.546600000000012</c:v>
                </c:pt>
                <c:pt idx="25171">
                  <c:v>43.546600000000012</c:v>
                </c:pt>
                <c:pt idx="25172">
                  <c:v>43.546600000000012</c:v>
                </c:pt>
                <c:pt idx="25173">
                  <c:v>43.546600000000012</c:v>
                </c:pt>
                <c:pt idx="25174">
                  <c:v>43.546600000000012</c:v>
                </c:pt>
                <c:pt idx="25175">
                  <c:v>43.546600000000012</c:v>
                </c:pt>
                <c:pt idx="25176">
                  <c:v>43.546600000000012</c:v>
                </c:pt>
                <c:pt idx="25177">
                  <c:v>43.546600000000012</c:v>
                </c:pt>
                <c:pt idx="25178">
                  <c:v>43.546600000000012</c:v>
                </c:pt>
                <c:pt idx="25179">
                  <c:v>43.546600000000012</c:v>
                </c:pt>
                <c:pt idx="25180">
                  <c:v>43.546600000000012</c:v>
                </c:pt>
                <c:pt idx="25181">
                  <c:v>43.546600000000012</c:v>
                </c:pt>
                <c:pt idx="25182">
                  <c:v>43.546600000000012</c:v>
                </c:pt>
                <c:pt idx="25183">
                  <c:v>43.546600000000012</c:v>
                </c:pt>
                <c:pt idx="25184">
                  <c:v>43.546600000000012</c:v>
                </c:pt>
                <c:pt idx="25185">
                  <c:v>43.546600000000012</c:v>
                </c:pt>
                <c:pt idx="25186">
                  <c:v>43.546600000000012</c:v>
                </c:pt>
                <c:pt idx="25187">
                  <c:v>43.546600000000012</c:v>
                </c:pt>
                <c:pt idx="25188">
                  <c:v>43.546600000000012</c:v>
                </c:pt>
                <c:pt idx="25189">
                  <c:v>43.546600000000012</c:v>
                </c:pt>
                <c:pt idx="25190">
                  <c:v>43.546600000000012</c:v>
                </c:pt>
                <c:pt idx="25191">
                  <c:v>43.546600000000012</c:v>
                </c:pt>
                <c:pt idx="25192">
                  <c:v>43.546600000000012</c:v>
                </c:pt>
                <c:pt idx="25193">
                  <c:v>43.546600000000012</c:v>
                </c:pt>
                <c:pt idx="25194">
                  <c:v>43.546600000000012</c:v>
                </c:pt>
                <c:pt idx="25195">
                  <c:v>43.546600000000012</c:v>
                </c:pt>
                <c:pt idx="25196">
                  <c:v>43.546600000000012</c:v>
                </c:pt>
                <c:pt idx="25197">
                  <c:v>43.546600000000012</c:v>
                </c:pt>
                <c:pt idx="25198">
                  <c:v>43.546600000000012</c:v>
                </c:pt>
                <c:pt idx="25199">
                  <c:v>43.546600000000012</c:v>
                </c:pt>
                <c:pt idx="25200">
                  <c:v>43.546600000000012</c:v>
                </c:pt>
                <c:pt idx="25201">
                  <c:v>43.546600000000012</c:v>
                </c:pt>
                <c:pt idx="25202">
                  <c:v>43.546600000000012</c:v>
                </c:pt>
                <c:pt idx="25203">
                  <c:v>43.546600000000012</c:v>
                </c:pt>
                <c:pt idx="25204">
                  <c:v>43.546600000000012</c:v>
                </c:pt>
                <c:pt idx="25205">
                  <c:v>43.546600000000012</c:v>
                </c:pt>
                <c:pt idx="25206">
                  <c:v>43.546600000000012</c:v>
                </c:pt>
                <c:pt idx="25207">
                  <c:v>43.546600000000012</c:v>
                </c:pt>
                <c:pt idx="25208">
                  <c:v>43.546600000000012</c:v>
                </c:pt>
                <c:pt idx="25209">
                  <c:v>43.546600000000012</c:v>
                </c:pt>
                <c:pt idx="25210">
                  <c:v>43.546600000000012</c:v>
                </c:pt>
                <c:pt idx="25211">
                  <c:v>43.546600000000012</c:v>
                </c:pt>
                <c:pt idx="25212">
                  <c:v>43.546600000000012</c:v>
                </c:pt>
                <c:pt idx="25213">
                  <c:v>43.546600000000012</c:v>
                </c:pt>
                <c:pt idx="25214">
                  <c:v>43.546600000000012</c:v>
                </c:pt>
                <c:pt idx="25215">
                  <c:v>43.546600000000012</c:v>
                </c:pt>
                <c:pt idx="25216">
                  <c:v>43.546600000000012</c:v>
                </c:pt>
                <c:pt idx="25217">
                  <c:v>43.546600000000012</c:v>
                </c:pt>
                <c:pt idx="25218">
                  <c:v>43.546600000000012</c:v>
                </c:pt>
                <c:pt idx="25219">
                  <c:v>43.546600000000012</c:v>
                </c:pt>
                <c:pt idx="25220">
                  <c:v>43.546600000000012</c:v>
                </c:pt>
                <c:pt idx="25221">
                  <c:v>43.546600000000012</c:v>
                </c:pt>
                <c:pt idx="25222">
                  <c:v>43.546600000000012</c:v>
                </c:pt>
                <c:pt idx="25223">
                  <c:v>43.546600000000012</c:v>
                </c:pt>
                <c:pt idx="25224">
                  <c:v>43.546600000000012</c:v>
                </c:pt>
                <c:pt idx="25225">
                  <c:v>43.546600000000012</c:v>
                </c:pt>
                <c:pt idx="25226">
                  <c:v>43.536499999999997</c:v>
                </c:pt>
                <c:pt idx="25227">
                  <c:v>43.536499999999997</c:v>
                </c:pt>
                <c:pt idx="25228">
                  <c:v>43.536499999999997</c:v>
                </c:pt>
                <c:pt idx="25229">
                  <c:v>43.536499999999997</c:v>
                </c:pt>
                <c:pt idx="25230">
                  <c:v>43.536499999999997</c:v>
                </c:pt>
                <c:pt idx="25231">
                  <c:v>43.536499999999997</c:v>
                </c:pt>
                <c:pt idx="25232">
                  <c:v>43.536499999999997</c:v>
                </c:pt>
                <c:pt idx="25233">
                  <c:v>43.536499999999997</c:v>
                </c:pt>
                <c:pt idx="25234">
                  <c:v>43.536499999999997</c:v>
                </c:pt>
                <c:pt idx="25235">
                  <c:v>43.536499999999997</c:v>
                </c:pt>
                <c:pt idx="25236">
                  <c:v>43.536499999999997</c:v>
                </c:pt>
                <c:pt idx="25237">
                  <c:v>43.536499999999997</c:v>
                </c:pt>
                <c:pt idx="25238">
                  <c:v>43.536499999999997</c:v>
                </c:pt>
                <c:pt idx="25239">
                  <c:v>43.536499999999997</c:v>
                </c:pt>
                <c:pt idx="25240">
                  <c:v>43.536499999999997</c:v>
                </c:pt>
                <c:pt idx="25241">
                  <c:v>43.536499999999997</c:v>
                </c:pt>
                <c:pt idx="25242">
                  <c:v>43.536499999999997</c:v>
                </c:pt>
                <c:pt idx="25243">
                  <c:v>43.536499999999997</c:v>
                </c:pt>
                <c:pt idx="25244">
                  <c:v>43.536499999999997</c:v>
                </c:pt>
                <c:pt idx="25245">
                  <c:v>43.536499999999997</c:v>
                </c:pt>
                <c:pt idx="25246">
                  <c:v>43.536499999999997</c:v>
                </c:pt>
                <c:pt idx="25247">
                  <c:v>43.536499999999997</c:v>
                </c:pt>
                <c:pt idx="25248">
                  <c:v>43.536499999999997</c:v>
                </c:pt>
                <c:pt idx="25249">
                  <c:v>43.536499999999997</c:v>
                </c:pt>
                <c:pt idx="25250">
                  <c:v>43.536499999999997</c:v>
                </c:pt>
                <c:pt idx="25251">
                  <c:v>43.536499999999997</c:v>
                </c:pt>
                <c:pt idx="25252">
                  <c:v>43.536499999999997</c:v>
                </c:pt>
                <c:pt idx="25253">
                  <c:v>43.536499999999997</c:v>
                </c:pt>
                <c:pt idx="25254">
                  <c:v>43.536499999999997</c:v>
                </c:pt>
                <c:pt idx="25255">
                  <c:v>43.536499999999997</c:v>
                </c:pt>
                <c:pt idx="25256">
                  <c:v>43.536499999999997</c:v>
                </c:pt>
                <c:pt idx="25257">
                  <c:v>43.536499999999997</c:v>
                </c:pt>
                <c:pt idx="25258">
                  <c:v>43.536499999999997</c:v>
                </c:pt>
                <c:pt idx="25259">
                  <c:v>43.536499999999997</c:v>
                </c:pt>
                <c:pt idx="25260">
                  <c:v>43.536499999999997</c:v>
                </c:pt>
                <c:pt idx="25261">
                  <c:v>43.536499999999997</c:v>
                </c:pt>
                <c:pt idx="25262">
                  <c:v>43.536499999999997</c:v>
                </c:pt>
                <c:pt idx="25263">
                  <c:v>43.536499999999997</c:v>
                </c:pt>
                <c:pt idx="25264">
                  <c:v>43.536499999999997</c:v>
                </c:pt>
                <c:pt idx="25265">
                  <c:v>43.536499999999997</c:v>
                </c:pt>
                <c:pt idx="25266">
                  <c:v>43.536499999999997</c:v>
                </c:pt>
                <c:pt idx="25267">
                  <c:v>43.536499999999997</c:v>
                </c:pt>
                <c:pt idx="25268">
                  <c:v>43.536499999999997</c:v>
                </c:pt>
                <c:pt idx="25269">
                  <c:v>43.536499999999997</c:v>
                </c:pt>
                <c:pt idx="25270">
                  <c:v>43.536499999999997</c:v>
                </c:pt>
                <c:pt idx="25271">
                  <c:v>43.536499999999997</c:v>
                </c:pt>
                <c:pt idx="25272">
                  <c:v>43.536499999999997</c:v>
                </c:pt>
                <c:pt idx="25273">
                  <c:v>43.536499999999997</c:v>
                </c:pt>
                <c:pt idx="25274">
                  <c:v>43.536499999999997</c:v>
                </c:pt>
                <c:pt idx="25275">
                  <c:v>43.536499999999997</c:v>
                </c:pt>
                <c:pt idx="25276">
                  <c:v>43.536499999999997</c:v>
                </c:pt>
                <c:pt idx="25277">
                  <c:v>43.536499999999997</c:v>
                </c:pt>
                <c:pt idx="25278">
                  <c:v>43.536499999999997</c:v>
                </c:pt>
                <c:pt idx="25279">
                  <c:v>43.536499999999997</c:v>
                </c:pt>
                <c:pt idx="25280">
                  <c:v>43.536499999999997</c:v>
                </c:pt>
                <c:pt idx="25281">
                  <c:v>43.536499999999997</c:v>
                </c:pt>
                <c:pt idx="25282">
                  <c:v>43.536499999999997</c:v>
                </c:pt>
                <c:pt idx="25283">
                  <c:v>43.536499999999997</c:v>
                </c:pt>
                <c:pt idx="25284">
                  <c:v>43.536499999999997</c:v>
                </c:pt>
                <c:pt idx="25285">
                  <c:v>43.536499999999997</c:v>
                </c:pt>
                <c:pt idx="25286">
                  <c:v>43.536499999999997</c:v>
                </c:pt>
                <c:pt idx="25287">
                  <c:v>43.536499999999997</c:v>
                </c:pt>
                <c:pt idx="25288">
                  <c:v>43.536499999999997</c:v>
                </c:pt>
                <c:pt idx="25289">
                  <c:v>43.536499999999997</c:v>
                </c:pt>
                <c:pt idx="25290">
                  <c:v>43.536499999999997</c:v>
                </c:pt>
                <c:pt idx="25291">
                  <c:v>43.536499999999997</c:v>
                </c:pt>
                <c:pt idx="25292">
                  <c:v>43.536499999999997</c:v>
                </c:pt>
                <c:pt idx="25293">
                  <c:v>43.536499999999997</c:v>
                </c:pt>
                <c:pt idx="25294">
                  <c:v>43.536499999999997</c:v>
                </c:pt>
                <c:pt idx="25295">
                  <c:v>43.536499999999997</c:v>
                </c:pt>
                <c:pt idx="25296">
                  <c:v>43.536499999999997</c:v>
                </c:pt>
                <c:pt idx="25297">
                  <c:v>43.536499999999997</c:v>
                </c:pt>
                <c:pt idx="25298">
                  <c:v>43.536499999999997</c:v>
                </c:pt>
                <c:pt idx="25299">
                  <c:v>43.536499999999997</c:v>
                </c:pt>
                <c:pt idx="25300">
                  <c:v>43.536499999999997</c:v>
                </c:pt>
                <c:pt idx="25301">
                  <c:v>43.536499999999997</c:v>
                </c:pt>
                <c:pt idx="25302">
                  <c:v>43.536499999999997</c:v>
                </c:pt>
                <c:pt idx="25303">
                  <c:v>43.536499999999997</c:v>
                </c:pt>
                <c:pt idx="25304">
                  <c:v>43.536499999999997</c:v>
                </c:pt>
                <c:pt idx="25305">
                  <c:v>43.536499999999997</c:v>
                </c:pt>
                <c:pt idx="25306">
                  <c:v>43.536499999999997</c:v>
                </c:pt>
                <c:pt idx="25307">
                  <c:v>43.536499999999997</c:v>
                </c:pt>
                <c:pt idx="25308">
                  <c:v>43.536499999999997</c:v>
                </c:pt>
                <c:pt idx="25309">
                  <c:v>43.536499999999997</c:v>
                </c:pt>
                <c:pt idx="25310">
                  <c:v>43.536499999999997</c:v>
                </c:pt>
                <c:pt idx="25311">
                  <c:v>43.526499999999999</c:v>
                </c:pt>
                <c:pt idx="25312">
                  <c:v>43.526499999999999</c:v>
                </c:pt>
                <c:pt idx="25313">
                  <c:v>43.526499999999999</c:v>
                </c:pt>
                <c:pt idx="25314">
                  <c:v>43.526499999999999</c:v>
                </c:pt>
                <c:pt idx="25315">
                  <c:v>43.526499999999999</c:v>
                </c:pt>
                <c:pt idx="25316">
                  <c:v>43.526499999999999</c:v>
                </c:pt>
                <c:pt idx="25317">
                  <c:v>43.526499999999999</c:v>
                </c:pt>
                <c:pt idx="25318">
                  <c:v>43.526499999999999</c:v>
                </c:pt>
                <c:pt idx="25319">
                  <c:v>43.526499999999999</c:v>
                </c:pt>
                <c:pt idx="25320">
                  <c:v>43.526499999999999</c:v>
                </c:pt>
                <c:pt idx="25321">
                  <c:v>43.526499999999999</c:v>
                </c:pt>
                <c:pt idx="25322">
                  <c:v>43.526499999999999</c:v>
                </c:pt>
                <c:pt idx="25323">
                  <c:v>43.526499999999999</c:v>
                </c:pt>
                <c:pt idx="25324">
                  <c:v>43.526499999999999</c:v>
                </c:pt>
                <c:pt idx="25325">
                  <c:v>43.526499999999999</c:v>
                </c:pt>
                <c:pt idx="25326">
                  <c:v>43.526499999999999</c:v>
                </c:pt>
                <c:pt idx="25327">
                  <c:v>43.526499999999999</c:v>
                </c:pt>
                <c:pt idx="25328">
                  <c:v>43.526499999999999</c:v>
                </c:pt>
                <c:pt idx="25329">
                  <c:v>43.526499999999999</c:v>
                </c:pt>
                <c:pt idx="25330">
                  <c:v>43.526499999999999</c:v>
                </c:pt>
                <c:pt idx="25331">
                  <c:v>43.526499999999999</c:v>
                </c:pt>
                <c:pt idx="25332">
                  <c:v>43.526499999999999</c:v>
                </c:pt>
                <c:pt idx="25333">
                  <c:v>43.526499999999999</c:v>
                </c:pt>
                <c:pt idx="25334">
                  <c:v>43.526499999999999</c:v>
                </c:pt>
                <c:pt idx="25335">
                  <c:v>43.526499999999999</c:v>
                </c:pt>
                <c:pt idx="25336">
                  <c:v>43.526499999999999</c:v>
                </c:pt>
                <c:pt idx="25337">
                  <c:v>43.526499999999999</c:v>
                </c:pt>
                <c:pt idx="25338">
                  <c:v>43.526499999999999</c:v>
                </c:pt>
                <c:pt idx="25339">
                  <c:v>43.526499999999999</c:v>
                </c:pt>
                <c:pt idx="25340">
                  <c:v>43.526499999999999</c:v>
                </c:pt>
                <c:pt idx="25341">
                  <c:v>43.526499999999999</c:v>
                </c:pt>
                <c:pt idx="25342">
                  <c:v>43.526499999999999</c:v>
                </c:pt>
                <c:pt idx="25343">
                  <c:v>43.526499999999999</c:v>
                </c:pt>
                <c:pt idx="25344">
                  <c:v>43.526499999999999</c:v>
                </c:pt>
                <c:pt idx="25345">
                  <c:v>43.526499999999999</c:v>
                </c:pt>
                <c:pt idx="25346">
                  <c:v>43.526499999999999</c:v>
                </c:pt>
                <c:pt idx="25347">
                  <c:v>43.526499999999999</c:v>
                </c:pt>
                <c:pt idx="25348">
                  <c:v>43.526499999999999</c:v>
                </c:pt>
                <c:pt idx="25349">
                  <c:v>43.526499999999999</c:v>
                </c:pt>
                <c:pt idx="25350">
                  <c:v>43.526499999999999</c:v>
                </c:pt>
                <c:pt idx="25351">
                  <c:v>43.526499999999999</c:v>
                </c:pt>
                <c:pt idx="25352">
                  <c:v>43.526499999999999</c:v>
                </c:pt>
                <c:pt idx="25353">
                  <c:v>43.526499999999999</c:v>
                </c:pt>
                <c:pt idx="25354">
                  <c:v>43.526499999999999</c:v>
                </c:pt>
                <c:pt idx="25355">
                  <c:v>43.526499999999999</c:v>
                </c:pt>
                <c:pt idx="25356">
                  <c:v>43.526499999999999</c:v>
                </c:pt>
                <c:pt idx="25357">
                  <c:v>43.526499999999999</c:v>
                </c:pt>
                <c:pt idx="25358">
                  <c:v>43.526499999999999</c:v>
                </c:pt>
                <c:pt idx="25359">
                  <c:v>43.526499999999999</c:v>
                </c:pt>
                <c:pt idx="25360">
                  <c:v>43.526499999999999</c:v>
                </c:pt>
                <c:pt idx="25361">
                  <c:v>43.526499999999999</c:v>
                </c:pt>
                <c:pt idx="25362">
                  <c:v>43.526499999999999</c:v>
                </c:pt>
                <c:pt idx="25363">
                  <c:v>43.526499999999999</c:v>
                </c:pt>
                <c:pt idx="25364">
                  <c:v>43.526499999999999</c:v>
                </c:pt>
                <c:pt idx="25365">
                  <c:v>43.526499999999999</c:v>
                </c:pt>
                <c:pt idx="25366">
                  <c:v>43.526499999999999</c:v>
                </c:pt>
                <c:pt idx="25367">
                  <c:v>43.526499999999999</c:v>
                </c:pt>
                <c:pt idx="25368">
                  <c:v>43.526499999999999</c:v>
                </c:pt>
                <c:pt idx="25369">
                  <c:v>43.526499999999999</c:v>
                </c:pt>
                <c:pt idx="25370">
                  <c:v>43.526499999999999</c:v>
                </c:pt>
                <c:pt idx="25371">
                  <c:v>43.526499999999999</c:v>
                </c:pt>
                <c:pt idx="25372">
                  <c:v>43.526499999999999</c:v>
                </c:pt>
                <c:pt idx="25373">
                  <c:v>43.526499999999999</c:v>
                </c:pt>
                <c:pt idx="25374">
                  <c:v>43.526499999999999</c:v>
                </c:pt>
                <c:pt idx="25375">
                  <c:v>43.526499999999999</c:v>
                </c:pt>
                <c:pt idx="25376">
                  <c:v>43.526499999999999</c:v>
                </c:pt>
                <c:pt idx="25377">
                  <c:v>43.526499999999999</c:v>
                </c:pt>
                <c:pt idx="25378">
                  <c:v>43.526499999999999</c:v>
                </c:pt>
                <c:pt idx="25379">
                  <c:v>43.526499999999999</c:v>
                </c:pt>
                <c:pt idx="25380">
                  <c:v>43.526499999999999</c:v>
                </c:pt>
                <c:pt idx="25381">
                  <c:v>43.526499999999999</c:v>
                </c:pt>
                <c:pt idx="25382">
                  <c:v>43.526499999999999</c:v>
                </c:pt>
                <c:pt idx="25383">
                  <c:v>43.526499999999999</c:v>
                </c:pt>
                <c:pt idx="25384">
                  <c:v>43.526499999999999</c:v>
                </c:pt>
                <c:pt idx="25385">
                  <c:v>43.526499999999999</c:v>
                </c:pt>
                <c:pt idx="25386">
                  <c:v>43.526499999999999</c:v>
                </c:pt>
                <c:pt idx="25387">
                  <c:v>43.526499999999999</c:v>
                </c:pt>
                <c:pt idx="25388">
                  <c:v>43.526499999999999</c:v>
                </c:pt>
                <c:pt idx="25389">
                  <c:v>43.526499999999999</c:v>
                </c:pt>
                <c:pt idx="25390">
                  <c:v>43.526499999999999</c:v>
                </c:pt>
                <c:pt idx="25391">
                  <c:v>43.526499999999999</c:v>
                </c:pt>
                <c:pt idx="25392">
                  <c:v>43.526499999999999</c:v>
                </c:pt>
                <c:pt idx="25393">
                  <c:v>43.526499999999999</c:v>
                </c:pt>
                <c:pt idx="25394">
                  <c:v>43.526499999999999</c:v>
                </c:pt>
                <c:pt idx="25395">
                  <c:v>43.526499999999999</c:v>
                </c:pt>
                <c:pt idx="25396">
                  <c:v>43.514899999999997</c:v>
                </c:pt>
                <c:pt idx="25397">
                  <c:v>43.514899999999997</c:v>
                </c:pt>
                <c:pt idx="25398">
                  <c:v>43.514899999999997</c:v>
                </c:pt>
                <c:pt idx="25399">
                  <c:v>43.514899999999997</c:v>
                </c:pt>
                <c:pt idx="25400">
                  <c:v>43.514899999999997</c:v>
                </c:pt>
                <c:pt idx="25401">
                  <c:v>43.514899999999997</c:v>
                </c:pt>
                <c:pt idx="25402">
                  <c:v>43.514899999999997</c:v>
                </c:pt>
                <c:pt idx="25403">
                  <c:v>43.514899999999997</c:v>
                </c:pt>
                <c:pt idx="25404">
                  <c:v>43.514899999999997</c:v>
                </c:pt>
                <c:pt idx="25405">
                  <c:v>43.514899999999997</c:v>
                </c:pt>
                <c:pt idx="25406">
                  <c:v>43.514899999999997</c:v>
                </c:pt>
                <c:pt idx="25407">
                  <c:v>43.514899999999997</c:v>
                </c:pt>
                <c:pt idx="25408">
                  <c:v>43.514899999999997</c:v>
                </c:pt>
                <c:pt idx="25409">
                  <c:v>43.514899999999997</c:v>
                </c:pt>
                <c:pt idx="25410">
                  <c:v>43.514899999999997</c:v>
                </c:pt>
                <c:pt idx="25411">
                  <c:v>43.514899999999997</c:v>
                </c:pt>
                <c:pt idx="25412">
                  <c:v>43.514899999999997</c:v>
                </c:pt>
                <c:pt idx="25413">
                  <c:v>43.514899999999997</c:v>
                </c:pt>
                <c:pt idx="25414">
                  <c:v>43.514899999999997</c:v>
                </c:pt>
                <c:pt idx="25415">
                  <c:v>43.514899999999997</c:v>
                </c:pt>
                <c:pt idx="25416">
                  <c:v>43.514899999999997</c:v>
                </c:pt>
                <c:pt idx="25417">
                  <c:v>43.514899999999997</c:v>
                </c:pt>
                <c:pt idx="25418">
                  <c:v>43.514899999999997</c:v>
                </c:pt>
                <c:pt idx="25419">
                  <c:v>43.514899999999997</c:v>
                </c:pt>
                <c:pt idx="25420">
                  <c:v>43.514899999999997</c:v>
                </c:pt>
                <c:pt idx="25421">
                  <c:v>43.514899999999997</c:v>
                </c:pt>
                <c:pt idx="25422">
                  <c:v>43.514899999999997</c:v>
                </c:pt>
                <c:pt idx="25423">
                  <c:v>43.514899999999997</c:v>
                </c:pt>
                <c:pt idx="25424">
                  <c:v>43.514899999999997</c:v>
                </c:pt>
                <c:pt idx="25425">
                  <c:v>43.514899999999997</c:v>
                </c:pt>
                <c:pt idx="25426">
                  <c:v>43.514899999999997</c:v>
                </c:pt>
                <c:pt idx="25427">
                  <c:v>43.514899999999997</c:v>
                </c:pt>
                <c:pt idx="25428">
                  <c:v>43.514899999999997</c:v>
                </c:pt>
                <c:pt idx="25429">
                  <c:v>43.514899999999997</c:v>
                </c:pt>
                <c:pt idx="25430">
                  <c:v>43.514899999999997</c:v>
                </c:pt>
                <c:pt idx="25431">
                  <c:v>43.514899999999997</c:v>
                </c:pt>
                <c:pt idx="25432">
                  <c:v>43.514899999999997</c:v>
                </c:pt>
                <c:pt idx="25433">
                  <c:v>43.514899999999997</c:v>
                </c:pt>
                <c:pt idx="25434">
                  <c:v>43.514899999999997</c:v>
                </c:pt>
                <c:pt idx="25435">
                  <c:v>43.514899999999997</c:v>
                </c:pt>
                <c:pt idx="25436">
                  <c:v>43.514899999999997</c:v>
                </c:pt>
                <c:pt idx="25437">
                  <c:v>43.514899999999997</c:v>
                </c:pt>
                <c:pt idx="25438">
                  <c:v>43.514899999999997</c:v>
                </c:pt>
                <c:pt idx="25439">
                  <c:v>43.514899999999997</c:v>
                </c:pt>
                <c:pt idx="25440">
                  <c:v>43.514899999999997</c:v>
                </c:pt>
                <c:pt idx="25441">
                  <c:v>43.514899999999997</c:v>
                </c:pt>
                <c:pt idx="25442">
                  <c:v>43.514899999999997</c:v>
                </c:pt>
                <c:pt idx="25443">
                  <c:v>43.514899999999997</c:v>
                </c:pt>
                <c:pt idx="25444">
                  <c:v>43.514899999999997</c:v>
                </c:pt>
                <c:pt idx="25445">
                  <c:v>43.514899999999997</c:v>
                </c:pt>
                <c:pt idx="25446">
                  <c:v>43.514899999999997</c:v>
                </c:pt>
                <c:pt idx="25447">
                  <c:v>43.514899999999997</c:v>
                </c:pt>
                <c:pt idx="25448">
                  <c:v>43.514899999999997</c:v>
                </c:pt>
                <c:pt idx="25449">
                  <c:v>43.514899999999997</c:v>
                </c:pt>
                <c:pt idx="25450">
                  <c:v>43.514899999999997</c:v>
                </c:pt>
                <c:pt idx="25451">
                  <c:v>43.514899999999997</c:v>
                </c:pt>
                <c:pt idx="25452">
                  <c:v>43.514899999999997</c:v>
                </c:pt>
                <c:pt idx="25453">
                  <c:v>43.514899999999997</c:v>
                </c:pt>
                <c:pt idx="25454">
                  <c:v>43.514899999999997</c:v>
                </c:pt>
                <c:pt idx="25455">
                  <c:v>43.514899999999997</c:v>
                </c:pt>
                <c:pt idx="25456">
                  <c:v>43.514899999999997</c:v>
                </c:pt>
                <c:pt idx="25457">
                  <c:v>43.514899999999997</c:v>
                </c:pt>
                <c:pt idx="25458">
                  <c:v>43.514899999999997</c:v>
                </c:pt>
                <c:pt idx="25459">
                  <c:v>43.514899999999997</c:v>
                </c:pt>
                <c:pt idx="25460">
                  <c:v>43.514899999999997</c:v>
                </c:pt>
                <c:pt idx="25461">
                  <c:v>43.514899999999997</c:v>
                </c:pt>
                <c:pt idx="25462">
                  <c:v>43.514899999999997</c:v>
                </c:pt>
                <c:pt idx="25463">
                  <c:v>43.514899999999997</c:v>
                </c:pt>
                <c:pt idx="25464">
                  <c:v>43.514899999999997</c:v>
                </c:pt>
                <c:pt idx="25465">
                  <c:v>43.514899999999997</c:v>
                </c:pt>
                <c:pt idx="25466">
                  <c:v>43.514899999999997</c:v>
                </c:pt>
                <c:pt idx="25467">
                  <c:v>43.514899999999997</c:v>
                </c:pt>
                <c:pt idx="25468">
                  <c:v>43.514899999999997</c:v>
                </c:pt>
                <c:pt idx="25469">
                  <c:v>43.514899999999997</c:v>
                </c:pt>
                <c:pt idx="25470">
                  <c:v>43.514899999999997</c:v>
                </c:pt>
                <c:pt idx="25471">
                  <c:v>43.514899999999997</c:v>
                </c:pt>
                <c:pt idx="25472">
                  <c:v>43.514899999999997</c:v>
                </c:pt>
                <c:pt idx="25473">
                  <c:v>43.514899999999997</c:v>
                </c:pt>
                <c:pt idx="25474">
                  <c:v>43.514899999999997</c:v>
                </c:pt>
                <c:pt idx="25475">
                  <c:v>43.514899999999997</c:v>
                </c:pt>
                <c:pt idx="25476">
                  <c:v>43.514899999999997</c:v>
                </c:pt>
                <c:pt idx="25477">
                  <c:v>43.514899999999997</c:v>
                </c:pt>
                <c:pt idx="25478">
                  <c:v>43.514899999999997</c:v>
                </c:pt>
                <c:pt idx="25479">
                  <c:v>43.514899999999997</c:v>
                </c:pt>
                <c:pt idx="25480">
                  <c:v>43.504300000000001</c:v>
                </c:pt>
                <c:pt idx="25481">
                  <c:v>43.504300000000001</c:v>
                </c:pt>
                <c:pt idx="25482">
                  <c:v>43.504300000000001</c:v>
                </c:pt>
                <c:pt idx="25483">
                  <c:v>43.504300000000001</c:v>
                </c:pt>
                <c:pt idx="25484">
                  <c:v>43.504300000000001</c:v>
                </c:pt>
                <c:pt idx="25485">
                  <c:v>43.504300000000001</c:v>
                </c:pt>
                <c:pt idx="25486">
                  <c:v>43.504300000000001</c:v>
                </c:pt>
                <c:pt idx="25487">
                  <c:v>43.504300000000001</c:v>
                </c:pt>
                <c:pt idx="25488">
                  <c:v>43.504300000000001</c:v>
                </c:pt>
                <c:pt idx="25489">
                  <c:v>43.504300000000001</c:v>
                </c:pt>
                <c:pt idx="25490">
                  <c:v>43.504300000000001</c:v>
                </c:pt>
                <c:pt idx="25491">
                  <c:v>43.504300000000001</c:v>
                </c:pt>
                <c:pt idx="25492">
                  <c:v>43.504300000000001</c:v>
                </c:pt>
                <c:pt idx="25493">
                  <c:v>43.504300000000001</c:v>
                </c:pt>
                <c:pt idx="25494">
                  <c:v>43.504300000000001</c:v>
                </c:pt>
                <c:pt idx="25495">
                  <c:v>43.504300000000001</c:v>
                </c:pt>
                <c:pt idx="25496">
                  <c:v>43.504300000000001</c:v>
                </c:pt>
                <c:pt idx="25497">
                  <c:v>43.504300000000001</c:v>
                </c:pt>
                <c:pt idx="25498">
                  <c:v>43.504300000000001</c:v>
                </c:pt>
                <c:pt idx="25499">
                  <c:v>43.504300000000001</c:v>
                </c:pt>
                <c:pt idx="25500">
                  <c:v>43.504300000000001</c:v>
                </c:pt>
                <c:pt idx="25501">
                  <c:v>43.504300000000001</c:v>
                </c:pt>
                <c:pt idx="25502">
                  <c:v>43.504300000000001</c:v>
                </c:pt>
                <c:pt idx="25503">
                  <c:v>43.504300000000001</c:v>
                </c:pt>
                <c:pt idx="25504">
                  <c:v>43.504300000000001</c:v>
                </c:pt>
                <c:pt idx="25505">
                  <c:v>43.504300000000001</c:v>
                </c:pt>
                <c:pt idx="25506">
                  <c:v>43.504300000000001</c:v>
                </c:pt>
                <c:pt idx="25507">
                  <c:v>43.504300000000001</c:v>
                </c:pt>
                <c:pt idx="25508">
                  <c:v>43.504300000000001</c:v>
                </c:pt>
                <c:pt idx="25509">
                  <c:v>43.504300000000001</c:v>
                </c:pt>
                <c:pt idx="25510">
                  <c:v>43.504300000000001</c:v>
                </c:pt>
                <c:pt idx="25511">
                  <c:v>43.504300000000001</c:v>
                </c:pt>
                <c:pt idx="25512">
                  <c:v>43.504300000000001</c:v>
                </c:pt>
                <c:pt idx="25513">
                  <c:v>43.504300000000001</c:v>
                </c:pt>
                <c:pt idx="25514">
                  <c:v>43.504300000000001</c:v>
                </c:pt>
                <c:pt idx="25515">
                  <c:v>43.504300000000001</c:v>
                </c:pt>
                <c:pt idx="25516">
                  <c:v>43.504300000000001</c:v>
                </c:pt>
                <c:pt idx="25517">
                  <c:v>43.504300000000001</c:v>
                </c:pt>
                <c:pt idx="25518">
                  <c:v>43.504300000000001</c:v>
                </c:pt>
                <c:pt idx="25519">
                  <c:v>43.504300000000001</c:v>
                </c:pt>
                <c:pt idx="25520">
                  <c:v>43.504300000000001</c:v>
                </c:pt>
                <c:pt idx="25521">
                  <c:v>43.504300000000001</c:v>
                </c:pt>
                <c:pt idx="25522">
                  <c:v>43.504300000000001</c:v>
                </c:pt>
                <c:pt idx="25523">
                  <c:v>43.504300000000001</c:v>
                </c:pt>
                <c:pt idx="25524">
                  <c:v>43.504300000000001</c:v>
                </c:pt>
                <c:pt idx="25525">
                  <c:v>43.504300000000001</c:v>
                </c:pt>
                <c:pt idx="25526">
                  <c:v>43.504300000000001</c:v>
                </c:pt>
                <c:pt idx="25527">
                  <c:v>43.504300000000001</c:v>
                </c:pt>
                <c:pt idx="25528">
                  <c:v>43.504300000000001</c:v>
                </c:pt>
                <c:pt idx="25529">
                  <c:v>43.504300000000001</c:v>
                </c:pt>
                <c:pt idx="25530">
                  <c:v>43.504300000000001</c:v>
                </c:pt>
                <c:pt idx="25531">
                  <c:v>43.504300000000001</c:v>
                </c:pt>
                <c:pt idx="25532">
                  <c:v>43.504300000000001</c:v>
                </c:pt>
                <c:pt idx="25533">
                  <c:v>43.504300000000001</c:v>
                </c:pt>
                <c:pt idx="25534">
                  <c:v>43.504300000000001</c:v>
                </c:pt>
                <c:pt idx="25535">
                  <c:v>43.504300000000001</c:v>
                </c:pt>
                <c:pt idx="25536">
                  <c:v>43.504300000000001</c:v>
                </c:pt>
                <c:pt idx="25537">
                  <c:v>43.504300000000001</c:v>
                </c:pt>
                <c:pt idx="25538">
                  <c:v>43.504300000000001</c:v>
                </c:pt>
                <c:pt idx="25539">
                  <c:v>43.504300000000001</c:v>
                </c:pt>
                <c:pt idx="25540">
                  <c:v>43.504300000000001</c:v>
                </c:pt>
                <c:pt idx="25541">
                  <c:v>43.504300000000001</c:v>
                </c:pt>
                <c:pt idx="25542">
                  <c:v>43.504300000000001</c:v>
                </c:pt>
                <c:pt idx="25543">
                  <c:v>43.504300000000001</c:v>
                </c:pt>
                <c:pt idx="25544">
                  <c:v>43.504300000000001</c:v>
                </c:pt>
                <c:pt idx="25545">
                  <c:v>43.504300000000001</c:v>
                </c:pt>
                <c:pt idx="25546">
                  <c:v>43.504300000000001</c:v>
                </c:pt>
                <c:pt idx="25547">
                  <c:v>43.504300000000001</c:v>
                </c:pt>
                <c:pt idx="25548">
                  <c:v>43.504300000000001</c:v>
                </c:pt>
                <c:pt idx="25549">
                  <c:v>43.504300000000001</c:v>
                </c:pt>
                <c:pt idx="25550">
                  <c:v>43.504300000000001</c:v>
                </c:pt>
                <c:pt idx="25551">
                  <c:v>43.504300000000001</c:v>
                </c:pt>
                <c:pt idx="25552">
                  <c:v>43.504300000000001</c:v>
                </c:pt>
                <c:pt idx="25553">
                  <c:v>43.504300000000001</c:v>
                </c:pt>
                <c:pt idx="25554">
                  <c:v>43.504300000000001</c:v>
                </c:pt>
                <c:pt idx="25555">
                  <c:v>43.504300000000001</c:v>
                </c:pt>
                <c:pt idx="25556">
                  <c:v>43.504300000000001</c:v>
                </c:pt>
                <c:pt idx="25557">
                  <c:v>43.504300000000001</c:v>
                </c:pt>
                <c:pt idx="25558">
                  <c:v>43.504300000000001</c:v>
                </c:pt>
                <c:pt idx="25559">
                  <c:v>43.504300000000001</c:v>
                </c:pt>
                <c:pt idx="25560">
                  <c:v>43.504300000000001</c:v>
                </c:pt>
                <c:pt idx="25561">
                  <c:v>43.504300000000001</c:v>
                </c:pt>
                <c:pt idx="25562">
                  <c:v>43.504300000000001</c:v>
                </c:pt>
                <c:pt idx="25563">
                  <c:v>43.504300000000001</c:v>
                </c:pt>
                <c:pt idx="25564">
                  <c:v>43.504300000000001</c:v>
                </c:pt>
                <c:pt idx="25565">
                  <c:v>43.504300000000001</c:v>
                </c:pt>
                <c:pt idx="25566">
                  <c:v>43.504300000000001</c:v>
                </c:pt>
                <c:pt idx="25567">
                  <c:v>43.504300000000001</c:v>
                </c:pt>
                <c:pt idx="25568">
                  <c:v>43.504300000000001</c:v>
                </c:pt>
                <c:pt idx="25569">
                  <c:v>43.504300000000001</c:v>
                </c:pt>
                <c:pt idx="25570">
                  <c:v>43.504300000000001</c:v>
                </c:pt>
                <c:pt idx="25571">
                  <c:v>43.504300000000001</c:v>
                </c:pt>
                <c:pt idx="25572">
                  <c:v>43.504300000000001</c:v>
                </c:pt>
                <c:pt idx="25573">
                  <c:v>43.504300000000001</c:v>
                </c:pt>
                <c:pt idx="25574">
                  <c:v>43.504300000000001</c:v>
                </c:pt>
                <c:pt idx="25575">
                  <c:v>43.504300000000001</c:v>
                </c:pt>
                <c:pt idx="25576">
                  <c:v>43.504300000000001</c:v>
                </c:pt>
                <c:pt idx="25577">
                  <c:v>43.504300000000001</c:v>
                </c:pt>
                <c:pt idx="25578">
                  <c:v>43.504300000000001</c:v>
                </c:pt>
                <c:pt idx="25579">
                  <c:v>43.504300000000001</c:v>
                </c:pt>
                <c:pt idx="25580">
                  <c:v>43.504300000000001</c:v>
                </c:pt>
                <c:pt idx="25581">
                  <c:v>43.504300000000001</c:v>
                </c:pt>
                <c:pt idx="25582">
                  <c:v>43.504300000000001</c:v>
                </c:pt>
                <c:pt idx="25583">
                  <c:v>43.504300000000001</c:v>
                </c:pt>
                <c:pt idx="25584">
                  <c:v>43.504300000000001</c:v>
                </c:pt>
                <c:pt idx="25585">
                  <c:v>43.504300000000001</c:v>
                </c:pt>
                <c:pt idx="25586">
                  <c:v>43.504300000000001</c:v>
                </c:pt>
                <c:pt idx="25587">
                  <c:v>43.504300000000001</c:v>
                </c:pt>
                <c:pt idx="25588">
                  <c:v>43.504300000000001</c:v>
                </c:pt>
                <c:pt idx="25589">
                  <c:v>43.504300000000001</c:v>
                </c:pt>
                <c:pt idx="25590">
                  <c:v>43.504300000000001</c:v>
                </c:pt>
                <c:pt idx="25591">
                  <c:v>43.504300000000001</c:v>
                </c:pt>
                <c:pt idx="25592">
                  <c:v>43.504300000000001</c:v>
                </c:pt>
                <c:pt idx="25593">
                  <c:v>43.504300000000001</c:v>
                </c:pt>
                <c:pt idx="25594">
                  <c:v>43.504300000000001</c:v>
                </c:pt>
                <c:pt idx="25595">
                  <c:v>43.504300000000001</c:v>
                </c:pt>
                <c:pt idx="25596">
                  <c:v>43.504300000000001</c:v>
                </c:pt>
                <c:pt idx="25597">
                  <c:v>43.504300000000001</c:v>
                </c:pt>
                <c:pt idx="25598">
                  <c:v>43.504300000000001</c:v>
                </c:pt>
                <c:pt idx="25599">
                  <c:v>43.504300000000001</c:v>
                </c:pt>
                <c:pt idx="25600">
                  <c:v>43.504300000000001</c:v>
                </c:pt>
                <c:pt idx="25601">
                  <c:v>43.504300000000001</c:v>
                </c:pt>
                <c:pt idx="25602">
                  <c:v>43.493499999999997</c:v>
                </c:pt>
                <c:pt idx="25603">
                  <c:v>43.493499999999997</c:v>
                </c:pt>
                <c:pt idx="25604">
                  <c:v>43.493499999999997</c:v>
                </c:pt>
                <c:pt idx="25605">
                  <c:v>43.493499999999997</c:v>
                </c:pt>
                <c:pt idx="25606">
                  <c:v>43.493499999999997</c:v>
                </c:pt>
                <c:pt idx="25607">
                  <c:v>43.493499999999997</c:v>
                </c:pt>
                <c:pt idx="25608">
                  <c:v>43.493499999999997</c:v>
                </c:pt>
                <c:pt idx="25609">
                  <c:v>43.493499999999997</c:v>
                </c:pt>
                <c:pt idx="25610">
                  <c:v>43.493499999999997</c:v>
                </c:pt>
                <c:pt idx="25611">
                  <c:v>43.493499999999997</c:v>
                </c:pt>
                <c:pt idx="25612">
                  <c:v>43.493499999999997</c:v>
                </c:pt>
                <c:pt idx="25613">
                  <c:v>43.493499999999997</c:v>
                </c:pt>
                <c:pt idx="25614">
                  <c:v>43.493499999999997</c:v>
                </c:pt>
                <c:pt idx="25615">
                  <c:v>43.493499999999997</c:v>
                </c:pt>
                <c:pt idx="25616">
                  <c:v>43.493499999999997</c:v>
                </c:pt>
                <c:pt idx="25617">
                  <c:v>43.493499999999997</c:v>
                </c:pt>
                <c:pt idx="25618">
                  <c:v>43.493499999999997</c:v>
                </c:pt>
                <c:pt idx="25619">
                  <c:v>43.493499999999997</c:v>
                </c:pt>
                <c:pt idx="25620">
                  <c:v>43.493499999999997</c:v>
                </c:pt>
                <c:pt idx="25621">
                  <c:v>43.493499999999997</c:v>
                </c:pt>
                <c:pt idx="25622">
                  <c:v>43.493499999999997</c:v>
                </c:pt>
                <c:pt idx="25623">
                  <c:v>43.493499999999997</c:v>
                </c:pt>
                <c:pt idx="25624">
                  <c:v>43.493499999999997</c:v>
                </c:pt>
                <c:pt idx="25625">
                  <c:v>43.493499999999997</c:v>
                </c:pt>
                <c:pt idx="25626">
                  <c:v>43.493499999999997</c:v>
                </c:pt>
                <c:pt idx="25627">
                  <c:v>43.493499999999997</c:v>
                </c:pt>
                <c:pt idx="25628">
                  <c:v>43.493499999999997</c:v>
                </c:pt>
                <c:pt idx="25629">
                  <c:v>43.493499999999997</c:v>
                </c:pt>
                <c:pt idx="25630">
                  <c:v>43.493499999999997</c:v>
                </c:pt>
                <c:pt idx="25631">
                  <c:v>43.493499999999997</c:v>
                </c:pt>
                <c:pt idx="25632">
                  <c:v>43.493499999999997</c:v>
                </c:pt>
                <c:pt idx="25633">
                  <c:v>43.493499999999997</c:v>
                </c:pt>
                <c:pt idx="25634">
                  <c:v>43.493499999999997</c:v>
                </c:pt>
                <c:pt idx="25635">
                  <c:v>43.493499999999997</c:v>
                </c:pt>
                <c:pt idx="25636">
                  <c:v>43.493499999999997</c:v>
                </c:pt>
                <c:pt idx="25637">
                  <c:v>43.493499999999997</c:v>
                </c:pt>
                <c:pt idx="25638">
                  <c:v>43.493499999999997</c:v>
                </c:pt>
                <c:pt idx="25639">
                  <c:v>43.493499999999997</c:v>
                </c:pt>
                <c:pt idx="25640">
                  <c:v>43.493499999999997</c:v>
                </c:pt>
                <c:pt idx="25641">
                  <c:v>43.493499999999997</c:v>
                </c:pt>
                <c:pt idx="25642">
                  <c:v>43.493499999999997</c:v>
                </c:pt>
                <c:pt idx="25643">
                  <c:v>43.493499999999997</c:v>
                </c:pt>
                <c:pt idx="25644">
                  <c:v>43.493499999999997</c:v>
                </c:pt>
                <c:pt idx="25645">
                  <c:v>43.493499999999997</c:v>
                </c:pt>
                <c:pt idx="25646">
                  <c:v>43.493499999999997</c:v>
                </c:pt>
                <c:pt idx="25647">
                  <c:v>43.493499999999997</c:v>
                </c:pt>
                <c:pt idx="25648">
                  <c:v>43.493499999999997</c:v>
                </c:pt>
                <c:pt idx="25649">
                  <c:v>43.493499999999997</c:v>
                </c:pt>
                <c:pt idx="25650">
                  <c:v>43.493499999999997</c:v>
                </c:pt>
                <c:pt idx="25651">
                  <c:v>43.493499999999997</c:v>
                </c:pt>
                <c:pt idx="25652">
                  <c:v>43.493499999999997</c:v>
                </c:pt>
                <c:pt idx="25653">
                  <c:v>43.493499999999997</c:v>
                </c:pt>
                <c:pt idx="25654">
                  <c:v>43.493499999999997</c:v>
                </c:pt>
                <c:pt idx="25655">
                  <c:v>43.493499999999997</c:v>
                </c:pt>
                <c:pt idx="25656">
                  <c:v>43.493499999999997</c:v>
                </c:pt>
                <c:pt idx="25657">
                  <c:v>43.493499999999997</c:v>
                </c:pt>
                <c:pt idx="25658">
                  <c:v>43.493499999999997</c:v>
                </c:pt>
                <c:pt idx="25659">
                  <c:v>43.493499999999997</c:v>
                </c:pt>
                <c:pt idx="25660">
                  <c:v>43.493499999999997</c:v>
                </c:pt>
                <c:pt idx="25661">
                  <c:v>43.493499999999997</c:v>
                </c:pt>
                <c:pt idx="25662">
                  <c:v>43.493499999999997</c:v>
                </c:pt>
                <c:pt idx="25663">
                  <c:v>43.493499999999997</c:v>
                </c:pt>
                <c:pt idx="25664">
                  <c:v>43.493499999999997</c:v>
                </c:pt>
                <c:pt idx="25665">
                  <c:v>43.493499999999997</c:v>
                </c:pt>
                <c:pt idx="25666">
                  <c:v>43.493499999999997</c:v>
                </c:pt>
                <c:pt idx="25667">
                  <c:v>43.493499999999997</c:v>
                </c:pt>
                <c:pt idx="25668">
                  <c:v>43.493499999999997</c:v>
                </c:pt>
                <c:pt idx="25669">
                  <c:v>43.493499999999997</c:v>
                </c:pt>
                <c:pt idx="25670">
                  <c:v>43.493499999999997</c:v>
                </c:pt>
                <c:pt idx="25671">
                  <c:v>43.493499999999997</c:v>
                </c:pt>
                <c:pt idx="25672">
                  <c:v>43.493499999999997</c:v>
                </c:pt>
                <c:pt idx="25673">
                  <c:v>43.493499999999997</c:v>
                </c:pt>
                <c:pt idx="25674">
                  <c:v>43.493499999999997</c:v>
                </c:pt>
                <c:pt idx="25675">
                  <c:v>43.493499999999997</c:v>
                </c:pt>
                <c:pt idx="25676">
                  <c:v>43.493499999999997</c:v>
                </c:pt>
                <c:pt idx="25677">
                  <c:v>43.493499999999997</c:v>
                </c:pt>
                <c:pt idx="25678">
                  <c:v>43.493499999999997</c:v>
                </c:pt>
                <c:pt idx="25679">
                  <c:v>43.493499999999997</c:v>
                </c:pt>
                <c:pt idx="25680">
                  <c:v>43.493499999999997</c:v>
                </c:pt>
                <c:pt idx="25681">
                  <c:v>43.493499999999997</c:v>
                </c:pt>
                <c:pt idx="25682">
                  <c:v>43.493499999999997</c:v>
                </c:pt>
                <c:pt idx="25683">
                  <c:v>43.493499999999997</c:v>
                </c:pt>
                <c:pt idx="25684">
                  <c:v>43.493499999999997</c:v>
                </c:pt>
                <c:pt idx="25685">
                  <c:v>43.493499999999997</c:v>
                </c:pt>
                <c:pt idx="25686">
                  <c:v>43.493499999999997</c:v>
                </c:pt>
                <c:pt idx="25687">
                  <c:v>43.493499999999997</c:v>
                </c:pt>
                <c:pt idx="25688">
                  <c:v>43.493499999999997</c:v>
                </c:pt>
                <c:pt idx="25689">
                  <c:v>43.493499999999997</c:v>
                </c:pt>
                <c:pt idx="25690">
                  <c:v>43.493499999999997</c:v>
                </c:pt>
                <c:pt idx="25691">
                  <c:v>43.493499999999997</c:v>
                </c:pt>
                <c:pt idx="25692">
                  <c:v>43.493499999999997</c:v>
                </c:pt>
                <c:pt idx="25693">
                  <c:v>43.493499999999997</c:v>
                </c:pt>
                <c:pt idx="25694">
                  <c:v>43.493499999999997</c:v>
                </c:pt>
                <c:pt idx="25695">
                  <c:v>43.493499999999997</c:v>
                </c:pt>
                <c:pt idx="25696">
                  <c:v>43.493499999999997</c:v>
                </c:pt>
                <c:pt idx="25697">
                  <c:v>43.493499999999997</c:v>
                </c:pt>
                <c:pt idx="25698">
                  <c:v>43.493499999999997</c:v>
                </c:pt>
                <c:pt idx="25699">
                  <c:v>43.493499999999997</c:v>
                </c:pt>
                <c:pt idx="25700">
                  <c:v>43.493499999999997</c:v>
                </c:pt>
                <c:pt idx="25701">
                  <c:v>43.483400000000003</c:v>
                </c:pt>
                <c:pt idx="25702">
                  <c:v>43.483400000000003</c:v>
                </c:pt>
                <c:pt idx="25703">
                  <c:v>43.483400000000003</c:v>
                </c:pt>
                <c:pt idx="25704">
                  <c:v>43.483400000000003</c:v>
                </c:pt>
                <c:pt idx="25705">
                  <c:v>43.483400000000003</c:v>
                </c:pt>
                <c:pt idx="25706">
                  <c:v>43.483400000000003</c:v>
                </c:pt>
                <c:pt idx="25707">
                  <c:v>43.483400000000003</c:v>
                </c:pt>
                <c:pt idx="25708">
                  <c:v>43.483400000000003</c:v>
                </c:pt>
                <c:pt idx="25709">
                  <c:v>43.483400000000003</c:v>
                </c:pt>
                <c:pt idx="25710">
                  <c:v>43.483400000000003</c:v>
                </c:pt>
                <c:pt idx="25711">
                  <c:v>43.483400000000003</c:v>
                </c:pt>
                <c:pt idx="25712">
                  <c:v>43.483400000000003</c:v>
                </c:pt>
                <c:pt idx="25713">
                  <c:v>43.483400000000003</c:v>
                </c:pt>
                <c:pt idx="25714">
                  <c:v>43.483400000000003</c:v>
                </c:pt>
                <c:pt idx="25715">
                  <c:v>43.483400000000003</c:v>
                </c:pt>
                <c:pt idx="25716">
                  <c:v>43.483400000000003</c:v>
                </c:pt>
                <c:pt idx="25717">
                  <c:v>43.483400000000003</c:v>
                </c:pt>
                <c:pt idx="25718">
                  <c:v>43.483400000000003</c:v>
                </c:pt>
                <c:pt idx="25719">
                  <c:v>43.483400000000003</c:v>
                </c:pt>
                <c:pt idx="25720">
                  <c:v>43.483400000000003</c:v>
                </c:pt>
                <c:pt idx="25721">
                  <c:v>43.483400000000003</c:v>
                </c:pt>
                <c:pt idx="25722">
                  <c:v>43.483400000000003</c:v>
                </c:pt>
                <c:pt idx="25723">
                  <c:v>43.483400000000003</c:v>
                </c:pt>
                <c:pt idx="25724">
                  <c:v>43.483400000000003</c:v>
                </c:pt>
                <c:pt idx="25725">
                  <c:v>43.483400000000003</c:v>
                </c:pt>
                <c:pt idx="25726">
                  <c:v>43.483400000000003</c:v>
                </c:pt>
                <c:pt idx="25727">
                  <c:v>43.483400000000003</c:v>
                </c:pt>
                <c:pt idx="25728">
                  <c:v>43.483400000000003</c:v>
                </c:pt>
                <c:pt idx="25729">
                  <c:v>43.483400000000003</c:v>
                </c:pt>
                <c:pt idx="25730">
                  <c:v>43.483400000000003</c:v>
                </c:pt>
                <c:pt idx="25731">
                  <c:v>43.483400000000003</c:v>
                </c:pt>
                <c:pt idx="25732">
                  <c:v>43.483400000000003</c:v>
                </c:pt>
                <c:pt idx="25733">
                  <c:v>43.483400000000003</c:v>
                </c:pt>
                <c:pt idx="25734">
                  <c:v>43.483400000000003</c:v>
                </c:pt>
                <c:pt idx="25735">
                  <c:v>43.483400000000003</c:v>
                </c:pt>
                <c:pt idx="25736">
                  <c:v>43.483400000000003</c:v>
                </c:pt>
                <c:pt idx="25737">
                  <c:v>43.483400000000003</c:v>
                </c:pt>
                <c:pt idx="25738">
                  <c:v>43.483400000000003</c:v>
                </c:pt>
                <c:pt idx="25739">
                  <c:v>43.483400000000003</c:v>
                </c:pt>
                <c:pt idx="25740">
                  <c:v>43.483400000000003</c:v>
                </c:pt>
                <c:pt idx="25741">
                  <c:v>43.483400000000003</c:v>
                </c:pt>
                <c:pt idx="25742">
                  <c:v>43.483400000000003</c:v>
                </c:pt>
                <c:pt idx="25743">
                  <c:v>43.483400000000003</c:v>
                </c:pt>
                <c:pt idx="25744">
                  <c:v>43.483400000000003</c:v>
                </c:pt>
                <c:pt idx="25745">
                  <c:v>43.483400000000003</c:v>
                </c:pt>
                <c:pt idx="25746">
                  <c:v>43.483400000000003</c:v>
                </c:pt>
                <c:pt idx="25747">
                  <c:v>43.483400000000003</c:v>
                </c:pt>
                <c:pt idx="25748">
                  <c:v>43.483400000000003</c:v>
                </c:pt>
                <c:pt idx="25749">
                  <c:v>43.483400000000003</c:v>
                </c:pt>
                <c:pt idx="25750">
                  <c:v>43.483400000000003</c:v>
                </c:pt>
                <c:pt idx="25751">
                  <c:v>43.483400000000003</c:v>
                </c:pt>
                <c:pt idx="25752">
                  <c:v>43.483400000000003</c:v>
                </c:pt>
                <c:pt idx="25753">
                  <c:v>43.483400000000003</c:v>
                </c:pt>
                <c:pt idx="25754">
                  <c:v>43.483400000000003</c:v>
                </c:pt>
                <c:pt idx="25755">
                  <c:v>43.483400000000003</c:v>
                </c:pt>
                <c:pt idx="25756">
                  <c:v>43.483400000000003</c:v>
                </c:pt>
                <c:pt idx="25757">
                  <c:v>43.483400000000003</c:v>
                </c:pt>
                <c:pt idx="25758">
                  <c:v>43.483400000000003</c:v>
                </c:pt>
                <c:pt idx="25759">
                  <c:v>43.483400000000003</c:v>
                </c:pt>
                <c:pt idx="25760">
                  <c:v>43.483400000000003</c:v>
                </c:pt>
                <c:pt idx="25761">
                  <c:v>43.483400000000003</c:v>
                </c:pt>
                <c:pt idx="25762">
                  <c:v>43.483400000000003</c:v>
                </c:pt>
                <c:pt idx="25763">
                  <c:v>43.483400000000003</c:v>
                </c:pt>
                <c:pt idx="25764">
                  <c:v>43.483400000000003</c:v>
                </c:pt>
                <c:pt idx="25765">
                  <c:v>43.483400000000003</c:v>
                </c:pt>
                <c:pt idx="25766">
                  <c:v>43.483400000000003</c:v>
                </c:pt>
                <c:pt idx="25767">
                  <c:v>43.483400000000003</c:v>
                </c:pt>
                <c:pt idx="25768">
                  <c:v>43.483400000000003</c:v>
                </c:pt>
                <c:pt idx="25769">
                  <c:v>43.483400000000003</c:v>
                </c:pt>
                <c:pt idx="25770">
                  <c:v>43.483400000000003</c:v>
                </c:pt>
                <c:pt idx="25771">
                  <c:v>43.483400000000003</c:v>
                </c:pt>
                <c:pt idx="25772">
                  <c:v>43.483400000000003</c:v>
                </c:pt>
                <c:pt idx="25773">
                  <c:v>43.483400000000003</c:v>
                </c:pt>
                <c:pt idx="25774">
                  <c:v>43.483400000000003</c:v>
                </c:pt>
                <c:pt idx="25775">
                  <c:v>43.483400000000003</c:v>
                </c:pt>
                <c:pt idx="25776">
                  <c:v>43.483400000000003</c:v>
                </c:pt>
                <c:pt idx="25777">
                  <c:v>43.483400000000003</c:v>
                </c:pt>
                <c:pt idx="25778">
                  <c:v>43.483400000000003</c:v>
                </c:pt>
                <c:pt idx="25779">
                  <c:v>43.483400000000003</c:v>
                </c:pt>
                <c:pt idx="25780">
                  <c:v>43.483400000000003</c:v>
                </c:pt>
                <c:pt idx="25781">
                  <c:v>43.483400000000003</c:v>
                </c:pt>
                <c:pt idx="25782">
                  <c:v>43.483400000000003</c:v>
                </c:pt>
                <c:pt idx="25783">
                  <c:v>43.483400000000003</c:v>
                </c:pt>
                <c:pt idx="25784">
                  <c:v>43.483400000000003</c:v>
                </c:pt>
                <c:pt idx="25785">
                  <c:v>43.483400000000003</c:v>
                </c:pt>
                <c:pt idx="25786">
                  <c:v>43.483400000000003</c:v>
                </c:pt>
                <c:pt idx="25787">
                  <c:v>43.483400000000003</c:v>
                </c:pt>
                <c:pt idx="25788">
                  <c:v>43.483400000000003</c:v>
                </c:pt>
                <c:pt idx="25789">
                  <c:v>43.483400000000003</c:v>
                </c:pt>
                <c:pt idx="25790">
                  <c:v>43.483400000000003</c:v>
                </c:pt>
                <c:pt idx="25791">
                  <c:v>43.483400000000003</c:v>
                </c:pt>
                <c:pt idx="25792">
                  <c:v>43.483400000000003</c:v>
                </c:pt>
                <c:pt idx="25793">
                  <c:v>43.483400000000003</c:v>
                </c:pt>
                <c:pt idx="25794">
                  <c:v>43.483400000000003</c:v>
                </c:pt>
                <c:pt idx="25795">
                  <c:v>43.483400000000003</c:v>
                </c:pt>
                <c:pt idx="25796">
                  <c:v>43.483400000000003</c:v>
                </c:pt>
                <c:pt idx="25797">
                  <c:v>43.483400000000003</c:v>
                </c:pt>
                <c:pt idx="25798">
                  <c:v>43.483400000000003</c:v>
                </c:pt>
                <c:pt idx="25799">
                  <c:v>43.483400000000003</c:v>
                </c:pt>
                <c:pt idx="25800">
                  <c:v>43.483400000000003</c:v>
                </c:pt>
                <c:pt idx="25801">
                  <c:v>43.483400000000003</c:v>
                </c:pt>
                <c:pt idx="25802">
                  <c:v>43.483400000000003</c:v>
                </c:pt>
                <c:pt idx="25803">
                  <c:v>43.483400000000003</c:v>
                </c:pt>
                <c:pt idx="25804">
                  <c:v>43.483400000000003</c:v>
                </c:pt>
                <c:pt idx="25805">
                  <c:v>43.483400000000003</c:v>
                </c:pt>
                <c:pt idx="25806">
                  <c:v>43.483400000000003</c:v>
                </c:pt>
                <c:pt idx="25807">
                  <c:v>43.483400000000003</c:v>
                </c:pt>
                <c:pt idx="25808">
                  <c:v>43.483400000000003</c:v>
                </c:pt>
                <c:pt idx="25809">
                  <c:v>43.483400000000003</c:v>
                </c:pt>
                <c:pt idx="25810">
                  <c:v>43.483400000000003</c:v>
                </c:pt>
                <c:pt idx="25811">
                  <c:v>43.483400000000003</c:v>
                </c:pt>
                <c:pt idx="25812">
                  <c:v>43.483400000000003</c:v>
                </c:pt>
                <c:pt idx="25813">
                  <c:v>43.483400000000003</c:v>
                </c:pt>
                <c:pt idx="25814">
                  <c:v>43.483400000000003</c:v>
                </c:pt>
                <c:pt idx="25815">
                  <c:v>43.483400000000003</c:v>
                </c:pt>
                <c:pt idx="25816">
                  <c:v>43.483400000000003</c:v>
                </c:pt>
                <c:pt idx="25817">
                  <c:v>43.483400000000003</c:v>
                </c:pt>
                <c:pt idx="25818">
                  <c:v>43.483400000000003</c:v>
                </c:pt>
                <c:pt idx="25819">
                  <c:v>43.483400000000003</c:v>
                </c:pt>
                <c:pt idx="25820">
                  <c:v>43.483400000000003</c:v>
                </c:pt>
                <c:pt idx="25821">
                  <c:v>43.483400000000003</c:v>
                </c:pt>
                <c:pt idx="25822">
                  <c:v>43.483400000000003</c:v>
                </c:pt>
                <c:pt idx="25823">
                  <c:v>43.483400000000003</c:v>
                </c:pt>
                <c:pt idx="25824">
                  <c:v>43.483400000000003</c:v>
                </c:pt>
                <c:pt idx="25825">
                  <c:v>43.483400000000003</c:v>
                </c:pt>
                <c:pt idx="25826">
                  <c:v>43.483400000000003</c:v>
                </c:pt>
                <c:pt idx="25827">
                  <c:v>43.483400000000003</c:v>
                </c:pt>
                <c:pt idx="25828">
                  <c:v>43.483400000000003</c:v>
                </c:pt>
                <c:pt idx="25829">
                  <c:v>43.483400000000003</c:v>
                </c:pt>
                <c:pt idx="25830">
                  <c:v>43.483400000000003</c:v>
                </c:pt>
                <c:pt idx="25831">
                  <c:v>43.483400000000003</c:v>
                </c:pt>
                <c:pt idx="25832">
                  <c:v>43.483400000000003</c:v>
                </c:pt>
                <c:pt idx="25833">
                  <c:v>43.483400000000003</c:v>
                </c:pt>
                <c:pt idx="25834">
                  <c:v>43.483400000000003</c:v>
                </c:pt>
                <c:pt idx="25835">
                  <c:v>43.483400000000003</c:v>
                </c:pt>
                <c:pt idx="25836">
                  <c:v>43.483400000000003</c:v>
                </c:pt>
                <c:pt idx="25837">
                  <c:v>43.483400000000003</c:v>
                </c:pt>
                <c:pt idx="25838">
                  <c:v>43.483400000000003</c:v>
                </c:pt>
                <c:pt idx="25839">
                  <c:v>43.483400000000003</c:v>
                </c:pt>
                <c:pt idx="25840">
                  <c:v>43.483400000000003</c:v>
                </c:pt>
                <c:pt idx="25841">
                  <c:v>43.483400000000003</c:v>
                </c:pt>
                <c:pt idx="25842">
                  <c:v>43.483400000000003</c:v>
                </c:pt>
                <c:pt idx="25843">
                  <c:v>43.483400000000003</c:v>
                </c:pt>
                <c:pt idx="25844">
                  <c:v>43.483400000000003</c:v>
                </c:pt>
                <c:pt idx="25845">
                  <c:v>43.483400000000003</c:v>
                </c:pt>
                <c:pt idx="25846">
                  <c:v>43.483400000000003</c:v>
                </c:pt>
                <c:pt idx="25847">
                  <c:v>43.483400000000003</c:v>
                </c:pt>
                <c:pt idx="25848">
                  <c:v>43.483400000000003</c:v>
                </c:pt>
                <c:pt idx="25849">
                  <c:v>43.483400000000003</c:v>
                </c:pt>
                <c:pt idx="25850">
                  <c:v>43.483400000000003</c:v>
                </c:pt>
                <c:pt idx="25851">
                  <c:v>43.473200000000013</c:v>
                </c:pt>
                <c:pt idx="25852">
                  <c:v>43.473200000000013</c:v>
                </c:pt>
                <c:pt idx="25853">
                  <c:v>43.473200000000013</c:v>
                </c:pt>
                <c:pt idx="25854">
                  <c:v>43.473200000000013</c:v>
                </c:pt>
                <c:pt idx="25855">
                  <c:v>43.473200000000013</c:v>
                </c:pt>
                <c:pt idx="25856">
                  <c:v>43.473200000000013</c:v>
                </c:pt>
                <c:pt idx="25857">
                  <c:v>43.473200000000013</c:v>
                </c:pt>
                <c:pt idx="25858">
                  <c:v>43.473200000000013</c:v>
                </c:pt>
                <c:pt idx="25859">
                  <c:v>43.473200000000013</c:v>
                </c:pt>
                <c:pt idx="25860">
                  <c:v>43.473200000000013</c:v>
                </c:pt>
                <c:pt idx="25861">
                  <c:v>43.473200000000013</c:v>
                </c:pt>
                <c:pt idx="25862">
                  <c:v>43.473200000000013</c:v>
                </c:pt>
                <c:pt idx="25863">
                  <c:v>43.473200000000013</c:v>
                </c:pt>
                <c:pt idx="25864">
                  <c:v>43.473200000000013</c:v>
                </c:pt>
                <c:pt idx="25865">
                  <c:v>43.473200000000013</c:v>
                </c:pt>
                <c:pt idx="25866">
                  <c:v>43.473200000000013</c:v>
                </c:pt>
                <c:pt idx="25867">
                  <c:v>43.473200000000013</c:v>
                </c:pt>
                <c:pt idx="25868">
                  <c:v>43.473200000000013</c:v>
                </c:pt>
                <c:pt idx="25869">
                  <c:v>43.473200000000013</c:v>
                </c:pt>
                <c:pt idx="25870">
                  <c:v>43.473200000000013</c:v>
                </c:pt>
                <c:pt idx="25871">
                  <c:v>43.473200000000013</c:v>
                </c:pt>
                <c:pt idx="25872">
                  <c:v>43.473200000000013</c:v>
                </c:pt>
                <c:pt idx="25873">
                  <c:v>43.473200000000013</c:v>
                </c:pt>
                <c:pt idx="25874">
                  <c:v>43.473200000000013</c:v>
                </c:pt>
                <c:pt idx="25875">
                  <c:v>43.473200000000013</c:v>
                </c:pt>
                <c:pt idx="25876">
                  <c:v>43.473200000000013</c:v>
                </c:pt>
                <c:pt idx="25877">
                  <c:v>43.473200000000013</c:v>
                </c:pt>
                <c:pt idx="25878">
                  <c:v>43.473200000000013</c:v>
                </c:pt>
                <c:pt idx="25879">
                  <c:v>43.473200000000013</c:v>
                </c:pt>
                <c:pt idx="25880">
                  <c:v>43.473200000000013</c:v>
                </c:pt>
                <c:pt idx="25881">
                  <c:v>43.473200000000013</c:v>
                </c:pt>
                <c:pt idx="25882">
                  <c:v>43.473200000000013</c:v>
                </c:pt>
                <c:pt idx="25883">
                  <c:v>43.473200000000013</c:v>
                </c:pt>
                <c:pt idx="25884">
                  <c:v>43.473200000000013</c:v>
                </c:pt>
                <c:pt idx="25885">
                  <c:v>43.473200000000013</c:v>
                </c:pt>
                <c:pt idx="25886">
                  <c:v>43.473200000000013</c:v>
                </c:pt>
                <c:pt idx="25887">
                  <c:v>43.473200000000013</c:v>
                </c:pt>
                <c:pt idx="25888">
                  <c:v>43.473200000000013</c:v>
                </c:pt>
                <c:pt idx="25889">
                  <c:v>43.473200000000013</c:v>
                </c:pt>
                <c:pt idx="25890">
                  <c:v>43.473200000000013</c:v>
                </c:pt>
                <c:pt idx="25891">
                  <c:v>43.473200000000013</c:v>
                </c:pt>
                <c:pt idx="25892">
                  <c:v>43.473200000000013</c:v>
                </c:pt>
                <c:pt idx="25893">
                  <c:v>43.473200000000013</c:v>
                </c:pt>
                <c:pt idx="25894">
                  <c:v>43.473200000000013</c:v>
                </c:pt>
                <c:pt idx="25895">
                  <c:v>43.473200000000013</c:v>
                </c:pt>
                <c:pt idx="25896">
                  <c:v>43.473200000000013</c:v>
                </c:pt>
                <c:pt idx="25897">
                  <c:v>43.473200000000013</c:v>
                </c:pt>
                <c:pt idx="25898">
                  <c:v>43.473200000000013</c:v>
                </c:pt>
                <c:pt idx="25899">
                  <c:v>43.473200000000013</c:v>
                </c:pt>
                <c:pt idx="25900">
                  <c:v>43.473200000000013</c:v>
                </c:pt>
                <c:pt idx="25901">
                  <c:v>43.473200000000013</c:v>
                </c:pt>
                <c:pt idx="25902">
                  <c:v>43.473200000000013</c:v>
                </c:pt>
                <c:pt idx="25903">
                  <c:v>43.473200000000013</c:v>
                </c:pt>
                <c:pt idx="25904">
                  <c:v>43.473200000000013</c:v>
                </c:pt>
                <c:pt idx="25905">
                  <c:v>43.473200000000013</c:v>
                </c:pt>
                <c:pt idx="25906">
                  <c:v>43.473200000000013</c:v>
                </c:pt>
                <c:pt idx="25907">
                  <c:v>43.473200000000013</c:v>
                </c:pt>
                <c:pt idx="25908">
                  <c:v>43.473200000000013</c:v>
                </c:pt>
                <c:pt idx="25909">
                  <c:v>43.473200000000013</c:v>
                </c:pt>
                <c:pt idx="25910">
                  <c:v>43.473200000000013</c:v>
                </c:pt>
                <c:pt idx="25911">
                  <c:v>43.473200000000013</c:v>
                </c:pt>
                <c:pt idx="25912">
                  <c:v>43.473200000000013</c:v>
                </c:pt>
                <c:pt idx="25913">
                  <c:v>43.473200000000013</c:v>
                </c:pt>
                <c:pt idx="25914">
                  <c:v>43.473200000000013</c:v>
                </c:pt>
                <c:pt idx="25915">
                  <c:v>43.473200000000013</c:v>
                </c:pt>
                <c:pt idx="25916">
                  <c:v>43.473200000000013</c:v>
                </c:pt>
                <c:pt idx="25917">
                  <c:v>43.473200000000013</c:v>
                </c:pt>
                <c:pt idx="25918">
                  <c:v>43.473200000000013</c:v>
                </c:pt>
                <c:pt idx="25919">
                  <c:v>43.473200000000013</c:v>
                </c:pt>
                <c:pt idx="25920">
                  <c:v>43.473200000000013</c:v>
                </c:pt>
                <c:pt idx="25921">
                  <c:v>43.473200000000013</c:v>
                </c:pt>
                <c:pt idx="25922">
                  <c:v>43.473200000000013</c:v>
                </c:pt>
                <c:pt idx="25923">
                  <c:v>43.473200000000013</c:v>
                </c:pt>
                <c:pt idx="25924">
                  <c:v>43.473200000000013</c:v>
                </c:pt>
                <c:pt idx="25925">
                  <c:v>43.473200000000013</c:v>
                </c:pt>
                <c:pt idx="25926">
                  <c:v>43.473200000000013</c:v>
                </c:pt>
                <c:pt idx="25927">
                  <c:v>43.473200000000013</c:v>
                </c:pt>
                <c:pt idx="25928">
                  <c:v>43.473200000000013</c:v>
                </c:pt>
                <c:pt idx="25929">
                  <c:v>43.473200000000013</c:v>
                </c:pt>
                <c:pt idx="25930">
                  <c:v>43.473200000000013</c:v>
                </c:pt>
                <c:pt idx="25931">
                  <c:v>43.473200000000013</c:v>
                </c:pt>
                <c:pt idx="25932">
                  <c:v>43.473200000000013</c:v>
                </c:pt>
                <c:pt idx="25933">
                  <c:v>43.473200000000013</c:v>
                </c:pt>
                <c:pt idx="25934">
                  <c:v>43.473200000000013</c:v>
                </c:pt>
                <c:pt idx="25935">
                  <c:v>43.473200000000013</c:v>
                </c:pt>
                <c:pt idx="25936">
                  <c:v>43.473200000000013</c:v>
                </c:pt>
                <c:pt idx="25937">
                  <c:v>43.473200000000013</c:v>
                </c:pt>
                <c:pt idx="25938">
                  <c:v>43.473200000000013</c:v>
                </c:pt>
                <c:pt idx="25939">
                  <c:v>43.473200000000013</c:v>
                </c:pt>
                <c:pt idx="25940">
                  <c:v>43.473200000000013</c:v>
                </c:pt>
                <c:pt idx="25941">
                  <c:v>43.473200000000013</c:v>
                </c:pt>
                <c:pt idx="25942">
                  <c:v>43.473200000000013</c:v>
                </c:pt>
                <c:pt idx="25943">
                  <c:v>43.473200000000013</c:v>
                </c:pt>
                <c:pt idx="25944">
                  <c:v>43.473200000000013</c:v>
                </c:pt>
                <c:pt idx="25945">
                  <c:v>43.473200000000013</c:v>
                </c:pt>
                <c:pt idx="25946">
                  <c:v>43.473200000000013</c:v>
                </c:pt>
                <c:pt idx="25947">
                  <c:v>43.473200000000013</c:v>
                </c:pt>
                <c:pt idx="25948">
                  <c:v>43.473200000000013</c:v>
                </c:pt>
                <c:pt idx="25949">
                  <c:v>43.473200000000013</c:v>
                </c:pt>
                <c:pt idx="25950">
                  <c:v>43.473200000000013</c:v>
                </c:pt>
                <c:pt idx="25951">
                  <c:v>43.473200000000013</c:v>
                </c:pt>
                <c:pt idx="25952">
                  <c:v>43.473200000000013</c:v>
                </c:pt>
                <c:pt idx="25953">
                  <c:v>43.473200000000013</c:v>
                </c:pt>
                <c:pt idx="25954">
                  <c:v>43.473200000000013</c:v>
                </c:pt>
                <c:pt idx="25955">
                  <c:v>43.473200000000013</c:v>
                </c:pt>
                <c:pt idx="25956">
                  <c:v>43.473200000000013</c:v>
                </c:pt>
                <c:pt idx="25957">
                  <c:v>43.473200000000013</c:v>
                </c:pt>
                <c:pt idx="25958">
                  <c:v>43.473200000000013</c:v>
                </c:pt>
                <c:pt idx="25959">
                  <c:v>43.473200000000013</c:v>
                </c:pt>
                <c:pt idx="25960">
                  <c:v>43.473200000000013</c:v>
                </c:pt>
                <c:pt idx="25961">
                  <c:v>43.473200000000013</c:v>
                </c:pt>
                <c:pt idx="25962">
                  <c:v>43.473200000000013</c:v>
                </c:pt>
                <c:pt idx="25963">
                  <c:v>43.473200000000013</c:v>
                </c:pt>
                <c:pt idx="25964">
                  <c:v>43.473200000000013</c:v>
                </c:pt>
                <c:pt idx="25965">
                  <c:v>43.473200000000013</c:v>
                </c:pt>
                <c:pt idx="25966">
                  <c:v>43.473200000000013</c:v>
                </c:pt>
                <c:pt idx="25967">
                  <c:v>43.473200000000013</c:v>
                </c:pt>
                <c:pt idx="25968">
                  <c:v>43.473200000000013</c:v>
                </c:pt>
                <c:pt idx="25969">
                  <c:v>43.473200000000013</c:v>
                </c:pt>
                <c:pt idx="25970">
                  <c:v>43.473200000000013</c:v>
                </c:pt>
                <c:pt idx="25971">
                  <c:v>43.473200000000013</c:v>
                </c:pt>
                <c:pt idx="25972">
                  <c:v>43.473200000000013</c:v>
                </c:pt>
                <c:pt idx="25973">
                  <c:v>43.473200000000013</c:v>
                </c:pt>
                <c:pt idx="25974">
                  <c:v>43.473200000000013</c:v>
                </c:pt>
                <c:pt idx="25975">
                  <c:v>43.473200000000013</c:v>
                </c:pt>
                <c:pt idx="25976">
                  <c:v>43.473200000000013</c:v>
                </c:pt>
                <c:pt idx="25977">
                  <c:v>43.473200000000013</c:v>
                </c:pt>
                <c:pt idx="25978">
                  <c:v>43.462499999999999</c:v>
                </c:pt>
                <c:pt idx="25979">
                  <c:v>43.462499999999999</c:v>
                </c:pt>
                <c:pt idx="25980">
                  <c:v>43.462499999999999</c:v>
                </c:pt>
                <c:pt idx="25981">
                  <c:v>43.462499999999999</c:v>
                </c:pt>
                <c:pt idx="25982">
                  <c:v>43.462499999999999</c:v>
                </c:pt>
                <c:pt idx="25983">
                  <c:v>43.462499999999999</c:v>
                </c:pt>
                <c:pt idx="25984">
                  <c:v>43.462499999999999</c:v>
                </c:pt>
                <c:pt idx="25985">
                  <c:v>43.462499999999999</c:v>
                </c:pt>
                <c:pt idx="25986">
                  <c:v>43.462499999999999</c:v>
                </c:pt>
                <c:pt idx="25987">
                  <c:v>43.462499999999999</c:v>
                </c:pt>
                <c:pt idx="25988">
                  <c:v>43.462499999999999</c:v>
                </c:pt>
                <c:pt idx="25989">
                  <c:v>43.462499999999999</c:v>
                </c:pt>
                <c:pt idx="25990">
                  <c:v>43.462499999999999</c:v>
                </c:pt>
                <c:pt idx="25991">
                  <c:v>43.462499999999999</c:v>
                </c:pt>
                <c:pt idx="25992">
                  <c:v>43.462499999999999</c:v>
                </c:pt>
                <c:pt idx="25993">
                  <c:v>43.462499999999999</c:v>
                </c:pt>
                <c:pt idx="25994">
                  <c:v>43.462499999999999</c:v>
                </c:pt>
                <c:pt idx="25995">
                  <c:v>43.462499999999999</c:v>
                </c:pt>
                <c:pt idx="25996">
                  <c:v>43.462499999999999</c:v>
                </c:pt>
                <c:pt idx="25997">
                  <c:v>43.462499999999999</c:v>
                </c:pt>
                <c:pt idx="25998">
                  <c:v>43.462499999999999</c:v>
                </c:pt>
                <c:pt idx="25999">
                  <c:v>43.462499999999999</c:v>
                </c:pt>
                <c:pt idx="26000">
                  <c:v>43.462499999999999</c:v>
                </c:pt>
                <c:pt idx="26001">
                  <c:v>43.462499999999999</c:v>
                </c:pt>
                <c:pt idx="26002">
                  <c:v>43.462499999999999</c:v>
                </c:pt>
                <c:pt idx="26003">
                  <c:v>43.462499999999999</c:v>
                </c:pt>
                <c:pt idx="26004">
                  <c:v>43.462499999999999</c:v>
                </c:pt>
                <c:pt idx="26005">
                  <c:v>43.462499999999999</c:v>
                </c:pt>
                <c:pt idx="26006">
                  <c:v>43.462499999999999</c:v>
                </c:pt>
                <c:pt idx="26007">
                  <c:v>43.462499999999999</c:v>
                </c:pt>
                <c:pt idx="26008">
                  <c:v>43.462499999999999</c:v>
                </c:pt>
                <c:pt idx="26009">
                  <c:v>43.462499999999999</c:v>
                </c:pt>
                <c:pt idx="26010">
                  <c:v>43.462499999999999</c:v>
                </c:pt>
                <c:pt idx="26011">
                  <c:v>43.462499999999999</c:v>
                </c:pt>
                <c:pt idx="26012">
                  <c:v>43.462499999999999</c:v>
                </c:pt>
                <c:pt idx="26013">
                  <c:v>43.462499999999999</c:v>
                </c:pt>
                <c:pt idx="26014">
                  <c:v>43.462499999999999</c:v>
                </c:pt>
                <c:pt idx="26015">
                  <c:v>43.462499999999999</c:v>
                </c:pt>
                <c:pt idx="26016">
                  <c:v>43.462499999999999</c:v>
                </c:pt>
                <c:pt idx="26017">
                  <c:v>43.462499999999999</c:v>
                </c:pt>
                <c:pt idx="26018">
                  <c:v>43.462499999999999</c:v>
                </c:pt>
                <c:pt idx="26019">
                  <c:v>43.462499999999999</c:v>
                </c:pt>
                <c:pt idx="26020">
                  <c:v>43.462499999999999</c:v>
                </c:pt>
                <c:pt idx="26021">
                  <c:v>43.462499999999999</c:v>
                </c:pt>
                <c:pt idx="26022">
                  <c:v>43.462499999999999</c:v>
                </c:pt>
                <c:pt idx="26023">
                  <c:v>43.462499999999999</c:v>
                </c:pt>
                <c:pt idx="26024">
                  <c:v>43.462499999999999</c:v>
                </c:pt>
                <c:pt idx="26025">
                  <c:v>43.462499999999999</c:v>
                </c:pt>
                <c:pt idx="26026">
                  <c:v>43.462499999999999</c:v>
                </c:pt>
                <c:pt idx="26027">
                  <c:v>43.462499999999999</c:v>
                </c:pt>
                <c:pt idx="26028">
                  <c:v>43.462499999999999</c:v>
                </c:pt>
                <c:pt idx="26029">
                  <c:v>43.462499999999999</c:v>
                </c:pt>
                <c:pt idx="26030">
                  <c:v>43.462499999999999</c:v>
                </c:pt>
                <c:pt idx="26031">
                  <c:v>43.462499999999999</c:v>
                </c:pt>
                <c:pt idx="26032">
                  <c:v>43.462499999999999</c:v>
                </c:pt>
                <c:pt idx="26033">
                  <c:v>43.462499999999999</c:v>
                </c:pt>
                <c:pt idx="26034">
                  <c:v>43.462499999999999</c:v>
                </c:pt>
                <c:pt idx="26035">
                  <c:v>43.462499999999999</c:v>
                </c:pt>
                <c:pt idx="26036">
                  <c:v>43.462499999999999</c:v>
                </c:pt>
                <c:pt idx="26037">
                  <c:v>43.462499999999999</c:v>
                </c:pt>
                <c:pt idx="26038">
                  <c:v>43.462499999999999</c:v>
                </c:pt>
                <c:pt idx="26039">
                  <c:v>43.462499999999999</c:v>
                </c:pt>
                <c:pt idx="26040">
                  <c:v>43.462499999999999</c:v>
                </c:pt>
                <c:pt idx="26041">
                  <c:v>43.462499999999999</c:v>
                </c:pt>
                <c:pt idx="26042">
                  <c:v>43.462499999999999</c:v>
                </c:pt>
                <c:pt idx="26043">
                  <c:v>43.462499999999999</c:v>
                </c:pt>
                <c:pt idx="26044">
                  <c:v>43.462499999999999</c:v>
                </c:pt>
                <c:pt idx="26045">
                  <c:v>43.462499999999999</c:v>
                </c:pt>
                <c:pt idx="26046">
                  <c:v>43.462499999999999</c:v>
                </c:pt>
                <c:pt idx="26047">
                  <c:v>43.462499999999999</c:v>
                </c:pt>
                <c:pt idx="26048">
                  <c:v>43.462499999999999</c:v>
                </c:pt>
                <c:pt idx="26049">
                  <c:v>43.462499999999999</c:v>
                </c:pt>
                <c:pt idx="26050">
                  <c:v>43.462499999999999</c:v>
                </c:pt>
                <c:pt idx="26051">
                  <c:v>43.462499999999999</c:v>
                </c:pt>
                <c:pt idx="26052">
                  <c:v>43.462499999999999</c:v>
                </c:pt>
                <c:pt idx="26053">
                  <c:v>43.462499999999999</c:v>
                </c:pt>
                <c:pt idx="26054">
                  <c:v>43.462499999999999</c:v>
                </c:pt>
                <c:pt idx="26055">
                  <c:v>43.462499999999999</c:v>
                </c:pt>
                <c:pt idx="26056">
                  <c:v>43.462499999999999</c:v>
                </c:pt>
                <c:pt idx="26057">
                  <c:v>43.462499999999999</c:v>
                </c:pt>
                <c:pt idx="26058">
                  <c:v>43.462499999999999</c:v>
                </c:pt>
                <c:pt idx="26059">
                  <c:v>43.462499999999999</c:v>
                </c:pt>
                <c:pt idx="26060">
                  <c:v>43.462499999999999</c:v>
                </c:pt>
                <c:pt idx="26061">
                  <c:v>43.462499999999999</c:v>
                </c:pt>
                <c:pt idx="26062">
                  <c:v>43.462499999999999</c:v>
                </c:pt>
                <c:pt idx="26063">
                  <c:v>43.462499999999999</c:v>
                </c:pt>
                <c:pt idx="26064">
                  <c:v>43.462499999999999</c:v>
                </c:pt>
                <c:pt idx="26065">
                  <c:v>43.462499999999999</c:v>
                </c:pt>
                <c:pt idx="26066">
                  <c:v>43.462499999999999</c:v>
                </c:pt>
                <c:pt idx="26067">
                  <c:v>43.462499999999999</c:v>
                </c:pt>
                <c:pt idx="26068">
                  <c:v>43.462499999999999</c:v>
                </c:pt>
                <c:pt idx="26069">
                  <c:v>43.462499999999999</c:v>
                </c:pt>
                <c:pt idx="26070">
                  <c:v>43.462499999999999</c:v>
                </c:pt>
                <c:pt idx="26071">
                  <c:v>43.462499999999999</c:v>
                </c:pt>
                <c:pt idx="26072">
                  <c:v>43.462499999999999</c:v>
                </c:pt>
                <c:pt idx="26073">
                  <c:v>43.462499999999999</c:v>
                </c:pt>
                <c:pt idx="26074">
                  <c:v>43.462499999999999</c:v>
                </c:pt>
                <c:pt idx="26075">
                  <c:v>43.462499999999999</c:v>
                </c:pt>
                <c:pt idx="26076">
                  <c:v>43.462499999999999</c:v>
                </c:pt>
                <c:pt idx="26077">
                  <c:v>43.462499999999999</c:v>
                </c:pt>
                <c:pt idx="26078">
                  <c:v>43.462499999999999</c:v>
                </c:pt>
                <c:pt idx="26079">
                  <c:v>43.462499999999999</c:v>
                </c:pt>
                <c:pt idx="26080">
                  <c:v>43.462499999999999</c:v>
                </c:pt>
                <c:pt idx="26081">
                  <c:v>43.462499999999999</c:v>
                </c:pt>
                <c:pt idx="26082">
                  <c:v>43.462499999999999</c:v>
                </c:pt>
                <c:pt idx="26083">
                  <c:v>43.462499999999999</c:v>
                </c:pt>
                <c:pt idx="26084">
                  <c:v>43.462499999999999</c:v>
                </c:pt>
                <c:pt idx="26085">
                  <c:v>43.462499999999999</c:v>
                </c:pt>
                <c:pt idx="26086">
                  <c:v>43.462499999999999</c:v>
                </c:pt>
                <c:pt idx="26087">
                  <c:v>43.462499999999999</c:v>
                </c:pt>
                <c:pt idx="26088">
                  <c:v>43.462499999999999</c:v>
                </c:pt>
                <c:pt idx="26089">
                  <c:v>43.462499999999999</c:v>
                </c:pt>
                <c:pt idx="26090">
                  <c:v>43.462499999999999</c:v>
                </c:pt>
                <c:pt idx="26091">
                  <c:v>43.462499999999999</c:v>
                </c:pt>
                <c:pt idx="26092">
                  <c:v>43.462499999999999</c:v>
                </c:pt>
                <c:pt idx="26093">
                  <c:v>43.462499999999999</c:v>
                </c:pt>
                <c:pt idx="26094">
                  <c:v>43.462499999999999</c:v>
                </c:pt>
                <c:pt idx="26095">
                  <c:v>43.462499999999999</c:v>
                </c:pt>
                <c:pt idx="26096">
                  <c:v>43.462499999999999</c:v>
                </c:pt>
                <c:pt idx="26097">
                  <c:v>43.462499999999999</c:v>
                </c:pt>
                <c:pt idx="26098">
                  <c:v>43.462499999999999</c:v>
                </c:pt>
                <c:pt idx="26099">
                  <c:v>43.462499999999999</c:v>
                </c:pt>
                <c:pt idx="26100">
                  <c:v>43.462499999999999</c:v>
                </c:pt>
                <c:pt idx="26101">
                  <c:v>43.462499999999999</c:v>
                </c:pt>
                <c:pt idx="26102">
                  <c:v>43.462499999999999</c:v>
                </c:pt>
                <c:pt idx="26103">
                  <c:v>43.462499999999999</c:v>
                </c:pt>
                <c:pt idx="26104">
                  <c:v>43.462499999999999</c:v>
                </c:pt>
                <c:pt idx="26105">
                  <c:v>43.462499999999999</c:v>
                </c:pt>
                <c:pt idx="26106">
                  <c:v>43.462499999999999</c:v>
                </c:pt>
                <c:pt idx="26107">
                  <c:v>43.462499999999999</c:v>
                </c:pt>
                <c:pt idx="26108">
                  <c:v>43.462499999999999</c:v>
                </c:pt>
                <c:pt idx="26109">
                  <c:v>43.462499999999999</c:v>
                </c:pt>
                <c:pt idx="26110">
                  <c:v>43.462499999999999</c:v>
                </c:pt>
                <c:pt idx="26111">
                  <c:v>43.462499999999999</c:v>
                </c:pt>
                <c:pt idx="26112">
                  <c:v>43.462499999999999</c:v>
                </c:pt>
                <c:pt idx="26113">
                  <c:v>43.462499999999999</c:v>
                </c:pt>
                <c:pt idx="26114">
                  <c:v>43.462499999999999</c:v>
                </c:pt>
                <c:pt idx="26115">
                  <c:v>43.462499999999999</c:v>
                </c:pt>
                <c:pt idx="26116">
                  <c:v>43.462499999999999</c:v>
                </c:pt>
                <c:pt idx="26117">
                  <c:v>43.462499999999999</c:v>
                </c:pt>
                <c:pt idx="26118">
                  <c:v>43.452399999999997</c:v>
                </c:pt>
                <c:pt idx="26119">
                  <c:v>43.452399999999997</c:v>
                </c:pt>
                <c:pt idx="26120">
                  <c:v>43.452399999999997</c:v>
                </c:pt>
                <c:pt idx="26121">
                  <c:v>43.452399999999997</c:v>
                </c:pt>
                <c:pt idx="26122">
                  <c:v>43.452399999999997</c:v>
                </c:pt>
                <c:pt idx="26123">
                  <c:v>43.452399999999997</c:v>
                </c:pt>
                <c:pt idx="26124">
                  <c:v>43.452399999999997</c:v>
                </c:pt>
                <c:pt idx="26125">
                  <c:v>43.452399999999997</c:v>
                </c:pt>
                <c:pt idx="26126">
                  <c:v>43.452399999999997</c:v>
                </c:pt>
                <c:pt idx="26127">
                  <c:v>43.452399999999997</c:v>
                </c:pt>
                <c:pt idx="26128">
                  <c:v>43.452399999999997</c:v>
                </c:pt>
                <c:pt idx="26129">
                  <c:v>43.452399999999997</c:v>
                </c:pt>
                <c:pt idx="26130">
                  <c:v>43.452399999999997</c:v>
                </c:pt>
                <c:pt idx="26131">
                  <c:v>43.452399999999997</c:v>
                </c:pt>
                <c:pt idx="26132">
                  <c:v>43.452399999999997</c:v>
                </c:pt>
                <c:pt idx="26133">
                  <c:v>43.452399999999997</c:v>
                </c:pt>
                <c:pt idx="26134">
                  <c:v>43.452399999999997</c:v>
                </c:pt>
                <c:pt idx="26135">
                  <c:v>43.452399999999997</c:v>
                </c:pt>
                <c:pt idx="26136">
                  <c:v>43.452399999999997</c:v>
                </c:pt>
                <c:pt idx="26137">
                  <c:v>43.452399999999997</c:v>
                </c:pt>
                <c:pt idx="26138">
                  <c:v>43.452399999999997</c:v>
                </c:pt>
                <c:pt idx="26139">
                  <c:v>43.452399999999997</c:v>
                </c:pt>
                <c:pt idx="26140">
                  <c:v>43.452399999999997</c:v>
                </c:pt>
                <c:pt idx="26141">
                  <c:v>43.452399999999997</c:v>
                </c:pt>
                <c:pt idx="26142">
                  <c:v>43.452399999999997</c:v>
                </c:pt>
                <c:pt idx="26143">
                  <c:v>43.452399999999997</c:v>
                </c:pt>
                <c:pt idx="26144">
                  <c:v>43.452399999999997</c:v>
                </c:pt>
                <c:pt idx="26145">
                  <c:v>43.452399999999997</c:v>
                </c:pt>
                <c:pt idx="26146">
                  <c:v>43.452399999999997</c:v>
                </c:pt>
                <c:pt idx="26147">
                  <c:v>43.452399999999997</c:v>
                </c:pt>
                <c:pt idx="26148">
                  <c:v>43.452399999999997</c:v>
                </c:pt>
                <c:pt idx="26149">
                  <c:v>43.452399999999997</c:v>
                </c:pt>
                <c:pt idx="26150">
                  <c:v>43.452399999999997</c:v>
                </c:pt>
                <c:pt idx="26151">
                  <c:v>43.452399999999997</c:v>
                </c:pt>
                <c:pt idx="26152">
                  <c:v>43.452399999999997</c:v>
                </c:pt>
                <c:pt idx="26153">
                  <c:v>43.452399999999997</c:v>
                </c:pt>
                <c:pt idx="26154">
                  <c:v>43.452399999999997</c:v>
                </c:pt>
                <c:pt idx="26155">
                  <c:v>43.452399999999997</c:v>
                </c:pt>
                <c:pt idx="26156">
                  <c:v>43.452399999999997</c:v>
                </c:pt>
                <c:pt idx="26157">
                  <c:v>43.452399999999997</c:v>
                </c:pt>
                <c:pt idx="26158">
                  <c:v>43.452399999999997</c:v>
                </c:pt>
                <c:pt idx="26159">
                  <c:v>43.452399999999997</c:v>
                </c:pt>
                <c:pt idx="26160">
                  <c:v>43.452399999999997</c:v>
                </c:pt>
                <c:pt idx="26161">
                  <c:v>43.452399999999997</c:v>
                </c:pt>
                <c:pt idx="26162">
                  <c:v>43.452399999999997</c:v>
                </c:pt>
                <c:pt idx="26163">
                  <c:v>43.452399999999997</c:v>
                </c:pt>
                <c:pt idx="26164">
                  <c:v>43.452399999999997</c:v>
                </c:pt>
                <c:pt idx="26165">
                  <c:v>43.452399999999997</c:v>
                </c:pt>
                <c:pt idx="26166">
                  <c:v>43.452399999999997</c:v>
                </c:pt>
                <c:pt idx="26167">
                  <c:v>43.452399999999997</c:v>
                </c:pt>
                <c:pt idx="26168">
                  <c:v>43.452399999999997</c:v>
                </c:pt>
                <c:pt idx="26169">
                  <c:v>43.452399999999997</c:v>
                </c:pt>
                <c:pt idx="26170">
                  <c:v>43.452399999999997</c:v>
                </c:pt>
                <c:pt idx="26171">
                  <c:v>43.452399999999997</c:v>
                </c:pt>
                <c:pt idx="26172">
                  <c:v>43.452399999999997</c:v>
                </c:pt>
                <c:pt idx="26173">
                  <c:v>43.452399999999997</c:v>
                </c:pt>
                <c:pt idx="26174">
                  <c:v>43.452399999999997</c:v>
                </c:pt>
                <c:pt idx="26175">
                  <c:v>43.452399999999997</c:v>
                </c:pt>
                <c:pt idx="26176">
                  <c:v>43.452399999999997</c:v>
                </c:pt>
                <c:pt idx="26177">
                  <c:v>43.452399999999997</c:v>
                </c:pt>
                <c:pt idx="26178">
                  <c:v>43.452399999999997</c:v>
                </c:pt>
                <c:pt idx="26179">
                  <c:v>43.452399999999997</c:v>
                </c:pt>
                <c:pt idx="26180">
                  <c:v>43.452399999999997</c:v>
                </c:pt>
                <c:pt idx="26181">
                  <c:v>43.452399999999997</c:v>
                </c:pt>
                <c:pt idx="26182">
                  <c:v>43.452399999999997</c:v>
                </c:pt>
                <c:pt idx="26183">
                  <c:v>43.452399999999997</c:v>
                </c:pt>
                <c:pt idx="26184">
                  <c:v>43.452399999999997</c:v>
                </c:pt>
                <c:pt idx="26185">
                  <c:v>43.452399999999997</c:v>
                </c:pt>
                <c:pt idx="26186">
                  <c:v>43.452399999999997</c:v>
                </c:pt>
                <c:pt idx="26187">
                  <c:v>43.452399999999997</c:v>
                </c:pt>
                <c:pt idx="26188">
                  <c:v>43.452399999999997</c:v>
                </c:pt>
                <c:pt idx="26189">
                  <c:v>43.452399999999997</c:v>
                </c:pt>
                <c:pt idx="26190">
                  <c:v>43.452399999999997</c:v>
                </c:pt>
                <c:pt idx="26191">
                  <c:v>43.452399999999997</c:v>
                </c:pt>
                <c:pt idx="26192">
                  <c:v>43.452399999999997</c:v>
                </c:pt>
                <c:pt idx="26193">
                  <c:v>43.452399999999997</c:v>
                </c:pt>
                <c:pt idx="26194">
                  <c:v>43.452399999999997</c:v>
                </c:pt>
                <c:pt idx="26195">
                  <c:v>43.452399999999997</c:v>
                </c:pt>
                <c:pt idx="26196">
                  <c:v>43.452399999999997</c:v>
                </c:pt>
                <c:pt idx="26197">
                  <c:v>43.452399999999997</c:v>
                </c:pt>
                <c:pt idx="26198">
                  <c:v>43.452399999999997</c:v>
                </c:pt>
                <c:pt idx="26199">
                  <c:v>43.452399999999997</c:v>
                </c:pt>
                <c:pt idx="26200">
                  <c:v>43.452399999999997</c:v>
                </c:pt>
                <c:pt idx="26201">
                  <c:v>43.452399999999997</c:v>
                </c:pt>
                <c:pt idx="26202">
                  <c:v>43.452399999999997</c:v>
                </c:pt>
                <c:pt idx="26203">
                  <c:v>43.452399999999997</c:v>
                </c:pt>
                <c:pt idx="26204">
                  <c:v>43.452399999999997</c:v>
                </c:pt>
                <c:pt idx="26205">
                  <c:v>43.452399999999997</c:v>
                </c:pt>
                <c:pt idx="26206">
                  <c:v>43.452399999999997</c:v>
                </c:pt>
                <c:pt idx="26207">
                  <c:v>43.452399999999997</c:v>
                </c:pt>
                <c:pt idx="26208">
                  <c:v>43.452399999999997</c:v>
                </c:pt>
                <c:pt idx="26209">
                  <c:v>43.452399999999997</c:v>
                </c:pt>
                <c:pt idx="26210">
                  <c:v>43.452399999999997</c:v>
                </c:pt>
                <c:pt idx="26211">
                  <c:v>43.452399999999997</c:v>
                </c:pt>
                <c:pt idx="26212">
                  <c:v>43.452399999999997</c:v>
                </c:pt>
                <c:pt idx="26213">
                  <c:v>43.452399999999997</c:v>
                </c:pt>
                <c:pt idx="26214">
                  <c:v>43.452399999999997</c:v>
                </c:pt>
                <c:pt idx="26215">
                  <c:v>43.452399999999997</c:v>
                </c:pt>
                <c:pt idx="26216">
                  <c:v>43.452399999999997</c:v>
                </c:pt>
                <c:pt idx="26217">
                  <c:v>43.452399999999997</c:v>
                </c:pt>
                <c:pt idx="26218">
                  <c:v>43.452399999999997</c:v>
                </c:pt>
                <c:pt idx="26219">
                  <c:v>43.452399999999997</c:v>
                </c:pt>
                <c:pt idx="26220">
                  <c:v>43.452399999999997</c:v>
                </c:pt>
                <c:pt idx="26221">
                  <c:v>43.452399999999997</c:v>
                </c:pt>
                <c:pt idx="26222">
                  <c:v>43.452399999999997</c:v>
                </c:pt>
                <c:pt idx="26223">
                  <c:v>43.452399999999997</c:v>
                </c:pt>
                <c:pt idx="26224">
                  <c:v>43.452399999999997</c:v>
                </c:pt>
                <c:pt idx="26225">
                  <c:v>43.452399999999997</c:v>
                </c:pt>
                <c:pt idx="26226">
                  <c:v>43.452399999999997</c:v>
                </c:pt>
                <c:pt idx="26227">
                  <c:v>43.452399999999997</c:v>
                </c:pt>
                <c:pt idx="26228">
                  <c:v>43.452399999999997</c:v>
                </c:pt>
                <c:pt idx="26229">
                  <c:v>43.452399999999997</c:v>
                </c:pt>
                <c:pt idx="26230">
                  <c:v>43.452399999999997</c:v>
                </c:pt>
                <c:pt idx="26231">
                  <c:v>43.452399999999997</c:v>
                </c:pt>
                <c:pt idx="26232">
                  <c:v>43.452399999999997</c:v>
                </c:pt>
                <c:pt idx="26233">
                  <c:v>43.452399999999997</c:v>
                </c:pt>
                <c:pt idx="26234">
                  <c:v>43.452399999999997</c:v>
                </c:pt>
                <c:pt idx="26235">
                  <c:v>43.452399999999997</c:v>
                </c:pt>
                <c:pt idx="26236">
                  <c:v>43.452399999999997</c:v>
                </c:pt>
                <c:pt idx="26237">
                  <c:v>43.452399999999997</c:v>
                </c:pt>
                <c:pt idx="26238">
                  <c:v>43.452399999999997</c:v>
                </c:pt>
                <c:pt idx="26239">
                  <c:v>43.452399999999997</c:v>
                </c:pt>
                <c:pt idx="26240">
                  <c:v>43.452399999999997</c:v>
                </c:pt>
                <c:pt idx="26241">
                  <c:v>43.452399999999997</c:v>
                </c:pt>
                <c:pt idx="26242">
                  <c:v>43.452399999999997</c:v>
                </c:pt>
                <c:pt idx="26243">
                  <c:v>43.452399999999997</c:v>
                </c:pt>
                <c:pt idx="26244">
                  <c:v>43.452399999999997</c:v>
                </c:pt>
                <c:pt idx="26245">
                  <c:v>43.452399999999997</c:v>
                </c:pt>
                <c:pt idx="26246">
                  <c:v>43.452399999999997</c:v>
                </c:pt>
                <c:pt idx="26247">
                  <c:v>43.452399999999997</c:v>
                </c:pt>
                <c:pt idx="26248">
                  <c:v>43.452399999999997</c:v>
                </c:pt>
                <c:pt idx="26249">
                  <c:v>43.452399999999997</c:v>
                </c:pt>
                <c:pt idx="26250">
                  <c:v>43.452399999999997</c:v>
                </c:pt>
                <c:pt idx="26251">
                  <c:v>43.452399999999997</c:v>
                </c:pt>
                <c:pt idx="26252">
                  <c:v>43.452399999999997</c:v>
                </c:pt>
                <c:pt idx="26253">
                  <c:v>43.452399999999997</c:v>
                </c:pt>
                <c:pt idx="26254">
                  <c:v>43.452399999999997</c:v>
                </c:pt>
                <c:pt idx="26255">
                  <c:v>43.452399999999997</c:v>
                </c:pt>
                <c:pt idx="26256">
                  <c:v>43.452399999999997</c:v>
                </c:pt>
                <c:pt idx="26257">
                  <c:v>43.452399999999997</c:v>
                </c:pt>
                <c:pt idx="26258">
                  <c:v>43.452399999999997</c:v>
                </c:pt>
                <c:pt idx="26259">
                  <c:v>43.452399999999997</c:v>
                </c:pt>
                <c:pt idx="26260">
                  <c:v>43.452399999999997</c:v>
                </c:pt>
                <c:pt idx="26261">
                  <c:v>43.452399999999997</c:v>
                </c:pt>
                <c:pt idx="26262">
                  <c:v>43.452399999999997</c:v>
                </c:pt>
                <c:pt idx="26263">
                  <c:v>43.452399999999997</c:v>
                </c:pt>
                <c:pt idx="26264">
                  <c:v>43.452399999999997</c:v>
                </c:pt>
                <c:pt idx="26265">
                  <c:v>43.452399999999997</c:v>
                </c:pt>
                <c:pt idx="26266">
                  <c:v>43.452399999999997</c:v>
                </c:pt>
                <c:pt idx="26267">
                  <c:v>43.452399999999997</c:v>
                </c:pt>
                <c:pt idx="26268">
                  <c:v>43.452399999999997</c:v>
                </c:pt>
                <c:pt idx="26269">
                  <c:v>43.452399999999997</c:v>
                </c:pt>
                <c:pt idx="26270">
                  <c:v>43.452399999999997</c:v>
                </c:pt>
                <c:pt idx="26271">
                  <c:v>43.452399999999997</c:v>
                </c:pt>
                <c:pt idx="26272">
                  <c:v>43.452399999999997</c:v>
                </c:pt>
                <c:pt idx="26273">
                  <c:v>43.452399999999997</c:v>
                </c:pt>
                <c:pt idx="26274">
                  <c:v>43.452399999999997</c:v>
                </c:pt>
                <c:pt idx="26275">
                  <c:v>43.452399999999997</c:v>
                </c:pt>
                <c:pt idx="26276">
                  <c:v>43.452399999999997</c:v>
                </c:pt>
                <c:pt idx="26277">
                  <c:v>43.452399999999997</c:v>
                </c:pt>
                <c:pt idx="26278">
                  <c:v>43.442400000000013</c:v>
                </c:pt>
                <c:pt idx="26279">
                  <c:v>43.442400000000013</c:v>
                </c:pt>
                <c:pt idx="26280">
                  <c:v>43.442400000000013</c:v>
                </c:pt>
                <c:pt idx="26281">
                  <c:v>43.442400000000013</c:v>
                </c:pt>
                <c:pt idx="26282">
                  <c:v>43.442400000000013</c:v>
                </c:pt>
                <c:pt idx="26283">
                  <c:v>43.442400000000013</c:v>
                </c:pt>
                <c:pt idx="26284">
                  <c:v>43.442400000000013</c:v>
                </c:pt>
                <c:pt idx="26285">
                  <c:v>43.442400000000013</c:v>
                </c:pt>
                <c:pt idx="26286">
                  <c:v>43.442400000000013</c:v>
                </c:pt>
                <c:pt idx="26287">
                  <c:v>43.442400000000013</c:v>
                </c:pt>
                <c:pt idx="26288">
                  <c:v>43.442400000000013</c:v>
                </c:pt>
                <c:pt idx="26289">
                  <c:v>43.442400000000013</c:v>
                </c:pt>
                <c:pt idx="26290">
                  <c:v>43.442400000000013</c:v>
                </c:pt>
                <c:pt idx="26291">
                  <c:v>43.442400000000013</c:v>
                </c:pt>
                <c:pt idx="26292">
                  <c:v>43.442400000000013</c:v>
                </c:pt>
                <c:pt idx="26293">
                  <c:v>43.442400000000013</c:v>
                </c:pt>
                <c:pt idx="26294">
                  <c:v>43.442400000000013</c:v>
                </c:pt>
                <c:pt idx="26295">
                  <c:v>43.442400000000013</c:v>
                </c:pt>
                <c:pt idx="26296">
                  <c:v>43.442400000000013</c:v>
                </c:pt>
                <c:pt idx="26297">
                  <c:v>43.442400000000013</c:v>
                </c:pt>
                <c:pt idx="26298">
                  <c:v>43.442400000000013</c:v>
                </c:pt>
                <c:pt idx="26299">
                  <c:v>43.442400000000013</c:v>
                </c:pt>
                <c:pt idx="26300">
                  <c:v>43.442400000000013</c:v>
                </c:pt>
                <c:pt idx="26301">
                  <c:v>43.442400000000013</c:v>
                </c:pt>
                <c:pt idx="26302">
                  <c:v>43.442400000000013</c:v>
                </c:pt>
                <c:pt idx="26303">
                  <c:v>43.442400000000013</c:v>
                </c:pt>
                <c:pt idx="26304">
                  <c:v>43.442400000000013</c:v>
                </c:pt>
                <c:pt idx="26305">
                  <c:v>43.442400000000013</c:v>
                </c:pt>
                <c:pt idx="26306">
                  <c:v>43.442400000000013</c:v>
                </c:pt>
                <c:pt idx="26307">
                  <c:v>43.442400000000013</c:v>
                </c:pt>
                <c:pt idx="26308">
                  <c:v>43.442400000000013</c:v>
                </c:pt>
                <c:pt idx="26309">
                  <c:v>43.442400000000013</c:v>
                </c:pt>
                <c:pt idx="26310">
                  <c:v>43.442400000000013</c:v>
                </c:pt>
                <c:pt idx="26311">
                  <c:v>43.442400000000013</c:v>
                </c:pt>
                <c:pt idx="26312">
                  <c:v>43.442400000000013</c:v>
                </c:pt>
                <c:pt idx="26313">
                  <c:v>43.442400000000013</c:v>
                </c:pt>
                <c:pt idx="26314">
                  <c:v>43.442400000000013</c:v>
                </c:pt>
                <c:pt idx="26315">
                  <c:v>43.442400000000013</c:v>
                </c:pt>
                <c:pt idx="26316">
                  <c:v>43.442400000000013</c:v>
                </c:pt>
                <c:pt idx="26317">
                  <c:v>43.442400000000013</c:v>
                </c:pt>
                <c:pt idx="26318">
                  <c:v>43.442400000000013</c:v>
                </c:pt>
                <c:pt idx="26319">
                  <c:v>43.442400000000013</c:v>
                </c:pt>
                <c:pt idx="26320">
                  <c:v>43.442400000000013</c:v>
                </c:pt>
                <c:pt idx="26321">
                  <c:v>43.442400000000013</c:v>
                </c:pt>
                <c:pt idx="26322">
                  <c:v>43.442400000000013</c:v>
                </c:pt>
                <c:pt idx="26323">
                  <c:v>43.442400000000013</c:v>
                </c:pt>
                <c:pt idx="26324">
                  <c:v>43.442400000000013</c:v>
                </c:pt>
                <c:pt idx="26325">
                  <c:v>43.442400000000013</c:v>
                </c:pt>
                <c:pt idx="26326">
                  <c:v>43.442400000000013</c:v>
                </c:pt>
                <c:pt idx="26327">
                  <c:v>43.442400000000013</c:v>
                </c:pt>
                <c:pt idx="26328">
                  <c:v>43.442400000000013</c:v>
                </c:pt>
                <c:pt idx="26329">
                  <c:v>43.442400000000013</c:v>
                </c:pt>
                <c:pt idx="26330">
                  <c:v>43.442400000000013</c:v>
                </c:pt>
                <c:pt idx="26331">
                  <c:v>43.442400000000013</c:v>
                </c:pt>
                <c:pt idx="26332">
                  <c:v>43.442400000000013</c:v>
                </c:pt>
                <c:pt idx="26333">
                  <c:v>43.442400000000013</c:v>
                </c:pt>
                <c:pt idx="26334">
                  <c:v>43.442400000000013</c:v>
                </c:pt>
                <c:pt idx="26335">
                  <c:v>43.442400000000013</c:v>
                </c:pt>
                <c:pt idx="26336">
                  <c:v>43.442400000000013</c:v>
                </c:pt>
                <c:pt idx="26337">
                  <c:v>43.442400000000013</c:v>
                </c:pt>
                <c:pt idx="26338">
                  <c:v>43.442400000000013</c:v>
                </c:pt>
                <c:pt idx="26339">
                  <c:v>43.442400000000013</c:v>
                </c:pt>
                <c:pt idx="26340">
                  <c:v>43.442400000000013</c:v>
                </c:pt>
                <c:pt idx="26341">
                  <c:v>43.442400000000013</c:v>
                </c:pt>
                <c:pt idx="26342">
                  <c:v>43.442400000000013</c:v>
                </c:pt>
                <c:pt idx="26343">
                  <c:v>43.442400000000013</c:v>
                </c:pt>
                <c:pt idx="26344">
                  <c:v>43.442400000000013</c:v>
                </c:pt>
                <c:pt idx="26345">
                  <c:v>43.442400000000013</c:v>
                </c:pt>
                <c:pt idx="26346">
                  <c:v>43.442400000000013</c:v>
                </c:pt>
                <c:pt idx="26347">
                  <c:v>43.442400000000013</c:v>
                </c:pt>
                <c:pt idx="26348">
                  <c:v>43.442400000000013</c:v>
                </c:pt>
                <c:pt idx="26349">
                  <c:v>43.442400000000013</c:v>
                </c:pt>
                <c:pt idx="26350">
                  <c:v>43.442400000000013</c:v>
                </c:pt>
                <c:pt idx="26351">
                  <c:v>43.442400000000013</c:v>
                </c:pt>
                <c:pt idx="26352">
                  <c:v>43.442400000000013</c:v>
                </c:pt>
                <c:pt idx="26353">
                  <c:v>43.432099999999998</c:v>
                </c:pt>
                <c:pt idx="26354">
                  <c:v>43.432099999999998</c:v>
                </c:pt>
                <c:pt idx="26355">
                  <c:v>43.432099999999998</c:v>
                </c:pt>
                <c:pt idx="26356">
                  <c:v>43.432099999999998</c:v>
                </c:pt>
                <c:pt idx="26357">
                  <c:v>43.432099999999998</c:v>
                </c:pt>
                <c:pt idx="26358">
                  <c:v>43.432099999999998</c:v>
                </c:pt>
                <c:pt idx="26359">
                  <c:v>43.432099999999998</c:v>
                </c:pt>
                <c:pt idx="26360">
                  <c:v>43.432099999999998</c:v>
                </c:pt>
                <c:pt idx="26361">
                  <c:v>43.432099999999998</c:v>
                </c:pt>
                <c:pt idx="26362">
                  <c:v>43.432099999999998</c:v>
                </c:pt>
                <c:pt idx="26363">
                  <c:v>43.432099999999998</c:v>
                </c:pt>
                <c:pt idx="26364">
                  <c:v>43.432099999999998</c:v>
                </c:pt>
                <c:pt idx="26365">
                  <c:v>43.432099999999998</c:v>
                </c:pt>
                <c:pt idx="26366">
                  <c:v>43.432099999999998</c:v>
                </c:pt>
                <c:pt idx="26367">
                  <c:v>43.432099999999998</c:v>
                </c:pt>
                <c:pt idx="26368">
                  <c:v>43.432099999999998</c:v>
                </c:pt>
                <c:pt idx="26369">
                  <c:v>43.432099999999998</c:v>
                </c:pt>
                <c:pt idx="26370">
                  <c:v>43.432099999999998</c:v>
                </c:pt>
                <c:pt idx="26371">
                  <c:v>43.432099999999998</c:v>
                </c:pt>
                <c:pt idx="26372">
                  <c:v>43.432099999999998</c:v>
                </c:pt>
                <c:pt idx="26373">
                  <c:v>43.432099999999998</c:v>
                </c:pt>
                <c:pt idx="26374">
                  <c:v>43.432099999999998</c:v>
                </c:pt>
                <c:pt idx="26375">
                  <c:v>43.432099999999998</c:v>
                </c:pt>
                <c:pt idx="26376">
                  <c:v>43.432099999999998</c:v>
                </c:pt>
                <c:pt idx="26377">
                  <c:v>43.432099999999998</c:v>
                </c:pt>
                <c:pt idx="26378">
                  <c:v>43.432099999999998</c:v>
                </c:pt>
                <c:pt idx="26379">
                  <c:v>43.432099999999998</c:v>
                </c:pt>
                <c:pt idx="26380">
                  <c:v>43.432099999999998</c:v>
                </c:pt>
                <c:pt idx="26381">
                  <c:v>43.432099999999998</c:v>
                </c:pt>
                <c:pt idx="26382">
                  <c:v>43.432099999999998</c:v>
                </c:pt>
                <c:pt idx="26383">
                  <c:v>43.432099999999998</c:v>
                </c:pt>
                <c:pt idx="26384">
                  <c:v>43.432099999999998</c:v>
                </c:pt>
                <c:pt idx="26385">
                  <c:v>43.432099999999998</c:v>
                </c:pt>
                <c:pt idx="26386">
                  <c:v>43.432099999999998</c:v>
                </c:pt>
                <c:pt idx="26387">
                  <c:v>43.432099999999998</c:v>
                </c:pt>
                <c:pt idx="26388">
                  <c:v>43.432099999999998</c:v>
                </c:pt>
                <c:pt idx="26389">
                  <c:v>43.432099999999998</c:v>
                </c:pt>
                <c:pt idx="26390">
                  <c:v>43.432099999999998</c:v>
                </c:pt>
                <c:pt idx="26391">
                  <c:v>43.432099999999998</c:v>
                </c:pt>
                <c:pt idx="26392">
                  <c:v>43.432099999999998</c:v>
                </c:pt>
                <c:pt idx="26393">
                  <c:v>43.432099999999998</c:v>
                </c:pt>
                <c:pt idx="26394">
                  <c:v>43.432099999999998</c:v>
                </c:pt>
                <c:pt idx="26395">
                  <c:v>43.432099999999998</c:v>
                </c:pt>
                <c:pt idx="26396">
                  <c:v>43.432099999999998</c:v>
                </c:pt>
                <c:pt idx="26397">
                  <c:v>43.432099999999998</c:v>
                </c:pt>
                <c:pt idx="26398">
                  <c:v>43.432099999999998</c:v>
                </c:pt>
                <c:pt idx="26399">
                  <c:v>43.432099999999998</c:v>
                </c:pt>
                <c:pt idx="26400">
                  <c:v>43.432099999999998</c:v>
                </c:pt>
                <c:pt idx="26401">
                  <c:v>43.432099999999998</c:v>
                </c:pt>
                <c:pt idx="26402">
                  <c:v>43.432099999999998</c:v>
                </c:pt>
                <c:pt idx="26403">
                  <c:v>43.432099999999998</c:v>
                </c:pt>
                <c:pt idx="26404">
                  <c:v>43.432099999999998</c:v>
                </c:pt>
                <c:pt idx="26405">
                  <c:v>43.432099999999998</c:v>
                </c:pt>
                <c:pt idx="26406">
                  <c:v>43.432099999999998</c:v>
                </c:pt>
                <c:pt idx="26407">
                  <c:v>43.432099999999998</c:v>
                </c:pt>
                <c:pt idx="26408">
                  <c:v>43.432099999999998</c:v>
                </c:pt>
                <c:pt idx="26409">
                  <c:v>43.432099999999998</c:v>
                </c:pt>
                <c:pt idx="26410">
                  <c:v>43.432099999999998</c:v>
                </c:pt>
                <c:pt idx="26411">
                  <c:v>43.432099999999998</c:v>
                </c:pt>
                <c:pt idx="26412">
                  <c:v>43.432099999999998</c:v>
                </c:pt>
                <c:pt idx="26413">
                  <c:v>43.432099999999998</c:v>
                </c:pt>
                <c:pt idx="26414">
                  <c:v>43.432099999999998</c:v>
                </c:pt>
                <c:pt idx="26415">
                  <c:v>43.432099999999998</c:v>
                </c:pt>
                <c:pt idx="26416">
                  <c:v>43.432099999999998</c:v>
                </c:pt>
                <c:pt idx="26417">
                  <c:v>43.432099999999998</c:v>
                </c:pt>
                <c:pt idx="26418">
                  <c:v>43.432099999999998</c:v>
                </c:pt>
                <c:pt idx="26419">
                  <c:v>43.432099999999998</c:v>
                </c:pt>
                <c:pt idx="26420">
                  <c:v>43.432099999999998</c:v>
                </c:pt>
                <c:pt idx="26421">
                  <c:v>43.432099999999998</c:v>
                </c:pt>
                <c:pt idx="26422">
                  <c:v>43.432099999999998</c:v>
                </c:pt>
                <c:pt idx="26423">
                  <c:v>43.432099999999998</c:v>
                </c:pt>
                <c:pt idx="26424">
                  <c:v>43.432099999999998</c:v>
                </c:pt>
                <c:pt idx="26425">
                  <c:v>43.432099999999998</c:v>
                </c:pt>
                <c:pt idx="26426">
                  <c:v>43.432099999999998</c:v>
                </c:pt>
                <c:pt idx="26427">
                  <c:v>43.432099999999998</c:v>
                </c:pt>
                <c:pt idx="26428">
                  <c:v>43.432099999999998</c:v>
                </c:pt>
                <c:pt idx="26429">
                  <c:v>43.432099999999998</c:v>
                </c:pt>
                <c:pt idx="26430">
                  <c:v>43.432099999999998</c:v>
                </c:pt>
                <c:pt idx="26431">
                  <c:v>43.432099999999998</c:v>
                </c:pt>
                <c:pt idx="26432">
                  <c:v>43.432099999999998</c:v>
                </c:pt>
                <c:pt idx="26433">
                  <c:v>43.432099999999998</c:v>
                </c:pt>
                <c:pt idx="26434">
                  <c:v>43.432099999999998</c:v>
                </c:pt>
                <c:pt idx="26435">
                  <c:v>43.432099999999998</c:v>
                </c:pt>
                <c:pt idx="26436">
                  <c:v>43.432099999999998</c:v>
                </c:pt>
                <c:pt idx="26437">
                  <c:v>43.432099999999998</c:v>
                </c:pt>
                <c:pt idx="26438">
                  <c:v>43.432099999999998</c:v>
                </c:pt>
                <c:pt idx="26439">
                  <c:v>43.432099999999998</c:v>
                </c:pt>
                <c:pt idx="26440">
                  <c:v>43.432099999999998</c:v>
                </c:pt>
                <c:pt idx="26441">
                  <c:v>43.432099999999998</c:v>
                </c:pt>
                <c:pt idx="26442">
                  <c:v>43.432099999999998</c:v>
                </c:pt>
                <c:pt idx="26443">
                  <c:v>43.432099999999998</c:v>
                </c:pt>
                <c:pt idx="26444">
                  <c:v>43.432099999999998</c:v>
                </c:pt>
                <c:pt idx="26445">
                  <c:v>43.432099999999998</c:v>
                </c:pt>
                <c:pt idx="26446">
                  <c:v>43.432099999999998</c:v>
                </c:pt>
                <c:pt idx="26447">
                  <c:v>43.432099999999998</c:v>
                </c:pt>
                <c:pt idx="26448">
                  <c:v>43.432099999999998</c:v>
                </c:pt>
                <c:pt idx="26449">
                  <c:v>43.432099999999998</c:v>
                </c:pt>
                <c:pt idx="26450">
                  <c:v>43.432099999999998</c:v>
                </c:pt>
                <c:pt idx="26451">
                  <c:v>43.432099999999998</c:v>
                </c:pt>
                <c:pt idx="26452">
                  <c:v>43.432099999999998</c:v>
                </c:pt>
                <c:pt idx="26453">
                  <c:v>43.432099999999998</c:v>
                </c:pt>
                <c:pt idx="26454">
                  <c:v>43.432099999999998</c:v>
                </c:pt>
                <c:pt idx="26455">
                  <c:v>43.432099999999998</c:v>
                </c:pt>
                <c:pt idx="26456">
                  <c:v>43.432099999999998</c:v>
                </c:pt>
                <c:pt idx="26457">
                  <c:v>43.432099999999998</c:v>
                </c:pt>
                <c:pt idx="26458">
                  <c:v>43.432099999999998</c:v>
                </c:pt>
                <c:pt idx="26459">
                  <c:v>43.432099999999998</c:v>
                </c:pt>
                <c:pt idx="26460">
                  <c:v>43.432099999999998</c:v>
                </c:pt>
                <c:pt idx="26461">
                  <c:v>43.432099999999998</c:v>
                </c:pt>
                <c:pt idx="26462">
                  <c:v>43.432099999999998</c:v>
                </c:pt>
                <c:pt idx="26463">
                  <c:v>43.432099999999998</c:v>
                </c:pt>
                <c:pt idx="26464">
                  <c:v>43.432099999999998</c:v>
                </c:pt>
                <c:pt idx="26465">
                  <c:v>43.432099999999998</c:v>
                </c:pt>
                <c:pt idx="26466">
                  <c:v>43.432099999999998</c:v>
                </c:pt>
                <c:pt idx="26467">
                  <c:v>43.432099999999998</c:v>
                </c:pt>
                <c:pt idx="26468">
                  <c:v>43.432099999999998</c:v>
                </c:pt>
                <c:pt idx="26469">
                  <c:v>43.432099999999998</c:v>
                </c:pt>
                <c:pt idx="26470">
                  <c:v>43.432099999999998</c:v>
                </c:pt>
                <c:pt idx="26471">
                  <c:v>43.432099999999998</c:v>
                </c:pt>
                <c:pt idx="26472">
                  <c:v>43.432099999999998</c:v>
                </c:pt>
                <c:pt idx="26473">
                  <c:v>43.432099999999998</c:v>
                </c:pt>
                <c:pt idx="26474">
                  <c:v>43.432099999999998</c:v>
                </c:pt>
                <c:pt idx="26475">
                  <c:v>43.421999999999997</c:v>
                </c:pt>
                <c:pt idx="26476">
                  <c:v>43.421999999999997</c:v>
                </c:pt>
                <c:pt idx="26477">
                  <c:v>43.421999999999997</c:v>
                </c:pt>
                <c:pt idx="26478">
                  <c:v>43.421999999999997</c:v>
                </c:pt>
                <c:pt idx="26479">
                  <c:v>43.421999999999997</c:v>
                </c:pt>
                <c:pt idx="26480">
                  <c:v>43.421999999999997</c:v>
                </c:pt>
                <c:pt idx="26481">
                  <c:v>43.421999999999997</c:v>
                </c:pt>
                <c:pt idx="26482">
                  <c:v>43.421999999999997</c:v>
                </c:pt>
                <c:pt idx="26483">
                  <c:v>43.421999999999997</c:v>
                </c:pt>
                <c:pt idx="26484">
                  <c:v>43.421999999999997</c:v>
                </c:pt>
                <c:pt idx="26485">
                  <c:v>43.421999999999997</c:v>
                </c:pt>
                <c:pt idx="26486">
                  <c:v>43.421999999999997</c:v>
                </c:pt>
                <c:pt idx="26487">
                  <c:v>43.421999999999997</c:v>
                </c:pt>
                <c:pt idx="26488">
                  <c:v>43.421999999999997</c:v>
                </c:pt>
                <c:pt idx="26489">
                  <c:v>43.421999999999997</c:v>
                </c:pt>
                <c:pt idx="26490">
                  <c:v>43.421999999999997</c:v>
                </c:pt>
                <c:pt idx="26491">
                  <c:v>43.421999999999997</c:v>
                </c:pt>
                <c:pt idx="26492">
                  <c:v>43.421999999999997</c:v>
                </c:pt>
                <c:pt idx="26493">
                  <c:v>43.421999999999997</c:v>
                </c:pt>
                <c:pt idx="26494">
                  <c:v>43.421999999999997</c:v>
                </c:pt>
                <c:pt idx="26495">
                  <c:v>43.421999999999997</c:v>
                </c:pt>
                <c:pt idx="26496">
                  <c:v>43.421999999999997</c:v>
                </c:pt>
                <c:pt idx="26497">
                  <c:v>43.421999999999997</c:v>
                </c:pt>
                <c:pt idx="26498">
                  <c:v>43.421999999999997</c:v>
                </c:pt>
                <c:pt idx="26499">
                  <c:v>43.421999999999997</c:v>
                </c:pt>
                <c:pt idx="26500">
                  <c:v>43.421999999999997</c:v>
                </c:pt>
                <c:pt idx="26501">
                  <c:v>43.421999999999997</c:v>
                </c:pt>
                <c:pt idx="26502">
                  <c:v>43.421999999999997</c:v>
                </c:pt>
                <c:pt idx="26503">
                  <c:v>43.421999999999997</c:v>
                </c:pt>
                <c:pt idx="26504">
                  <c:v>43.421999999999997</c:v>
                </c:pt>
                <c:pt idx="26505">
                  <c:v>43.421999999999997</c:v>
                </c:pt>
                <c:pt idx="26506">
                  <c:v>43.421999999999997</c:v>
                </c:pt>
                <c:pt idx="26507">
                  <c:v>43.421999999999997</c:v>
                </c:pt>
                <c:pt idx="26508">
                  <c:v>43.421999999999997</c:v>
                </c:pt>
                <c:pt idx="26509">
                  <c:v>43.421999999999997</c:v>
                </c:pt>
                <c:pt idx="26510">
                  <c:v>43.421999999999997</c:v>
                </c:pt>
                <c:pt idx="26511">
                  <c:v>43.421999999999997</c:v>
                </c:pt>
                <c:pt idx="26512">
                  <c:v>43.421999999999997</c:v>
                </c:pt>
                <c:pt idx="26513">
                  <c:v>43.421999999999997</c:v>
                </c:pt>
                <c:pt idx="26514">
                  <c:v>43.421999999999997</c:v>
                </c:pt>
                <c:pt idx="26515">
                  <c:v>43.421999999999997</c:v>
                </c:pt>
                <c:pt idx="26516">
                  <c:v>43.421999999999997</c:v>
                </c:pt>
                <c:pt idx="26517">
                  <c:v>43.421999999999997</c:v>
                </c:pt>
                <c:pt idx="26518">
                  <c:v>43.421999999999997</c:v>
                </c:pt>
                <c:pt idx="26519">
                  <c:v>43.421999999999997</c:v>
                </c:pt>
                <c:pt idx="26520">
                  <c:v>43.421999999999997</c:v>
                </c:pt>
                <c:pt idx="26521">
                  <c:v>43.421999999999997</c:v>
                </c:pt>
                <c:pt idx="26522">
                  <c:v>43.421999999999997</c:v>
                </c:pt>
                <c:pt idx="26523">
                  <c:v>43.421999999999997</c:v>
                </c:pt>
                <c:pt idx="26524">
                  <c:v>43.421999999999997</c:v>
                </c:pt>
                <c:pt idx="26525">
                  <c:v>43.421999999999997</c:v>
                </c:pt>
                <c:pt idx="26526">
                  <c:v>43.421999999999997</c:v>
                </c:pt>
                <c:pt idx="26527">
                  <c:v>43.421999999999997</c:v>
                </c:pt>
                <c:pt idx="26528">
                  <c:v>43.421999999999997</c:v>
                </c:pt>
                <c:pt idx="26529">
                  <c:v>43.421999999999997</c:v>
                </c:pt>
                <c:pt idx="26530">
                  <c:v>43.421999999999997</c:v>
                </c:pt>
                <c:pt idx="26531">
                  <c:v>43.421999999999997</c:v>
                </c:pt>
                <c:pt idx="26532">
                  <c:v>43.421999999999997</c:v>
                </c:pt>
                <c:pt idx="26533">
                  <c:v>43.421999999999997</c:v>
                </c:pt>
                <c:pt idx="26534">
                  <c:v>43.421999999999997</c:v>
                </c:pt>
                <c:pt idx="26535">
                  <c:v>43.421999999999997</c:v>
                </c:pt>
                <c:pt idx="26536">
                  <c:v>43.421999999999997</c:v>
                </c:pt>
                <c:pt idx="26537">
                  <c:v>43.421999999999997</c:v>
                </c:pt>
                <c:pt idx="26538">
                  <c:v>43.421999999999997</c:v>
                </c:pt>
                <c:pt idx="26539">
                  <c:v>43.421999999999997</c:v>
                </c:pt>
                <c:pt idx="26540">
                  <c:v>43.421999999999997</c:v>
                </c:pt>
                <c:pt idx="26541">
                  <c:v>43.421999999999997</c:v>
                </c:pt>
                <c:pt idx="26542">
                  <c:v>43.421999999999997</c:v>
                </c:pt>
                <c:pt idx="26543">
                  <c:v>43.421999999999997</c:v>
                </c:pt>
                <c:pt idx="26544">
                  <c:v>43.421999999999997</c:v>
                </c:pt>
                <c:pt idx="26545">
                  <c:v>43.421999999999997</c:v>
                </c:pt>
                <c:pt idx="26546">
                  <c:v>43.421999999999997</c:v>
                </c:pt>
                <c:pt idx="26547">
                  <c:v>43.421999999999997</c:v>
                </c:pt>
                <c:pt idx="26548">
                  <c:v>43.421999999999997</c:v>
                </c:pt>
                <c:pt idx="26549">
                  <c:v>43.421999999999997</c:v>
                </c:pt>
                <c:pt idx="26550">
                  <c:v>43.421999999999997</c:v>
                </c:pt>
                <c:pt idx="26551">
                  <c:v>43.421999999999997</c:v>
                </c:pt>
                <c:pt idx="26552">
                  <c:v>43.421999999999997</c:v>
                </c:pt>
                <c:pt idx="26553">
                  <c:v>43.421999999999997</c:v>
                </c:pt>
                <c:pt idx="26554">
                  <c:v>43.421999999999997</c:v>
                </c:pt>
                <c:pt idx="26555">
                  <c:v>43.421999999999997</c:v>
                </c:pt>
                <c:pt idx="26556">
                  <c:v>43.421999999999997</c:v>
                </c:pt>
                <c:pt idx="26557">
                  <c:v>43.421999999999997</c:v>
                </c:pt>
                <c:pt idx="26558">
                  <c:v>43.421999999999997</c:v>
                </c:pt>
                <c:pt idx="26559">
                  <c:v>43.421999999999997</c:v>
                </c:pt>
                <c:pt idx="26560">
                  <c:v>43.421999999999997</c:v>
                </c:pt>
                <c:pt idx="26561">
                  <c:v>43.421999999999997</c:v>
                </c:pt>
                <c:pt idx="26562">
                  <c:v>43.421999999999997</c:v>
                </c:pt>
                <c:pt idx="26563">
                  <c:v>43.421999999999997</c:v>
                </c:pt>
                <c:pt idx="26564">
                  <c:v>43.421999999999997</c:v>
                </c:pt>
                <c:pt idx="26565">
                  <c:v>43.421999999999997</c:v>
                </c:pt>
                <c:pt idx="26566">
                  <c:v>43.421999999999997</c:v>
                </c:pt>
                <c:pt idx="26567">
                  <c:v>43.421999999999997</c:v>
                </c:pt>
                <c:pt idx="26568">
                  <c:v>43.421999999999997</c:v>
                </c:pt>
                <c:pt idx="26569">
                  <c:v>43.421999999999997</c:v>
                </c:pt>
                <c:pt idx="26570">
                  <c:v>43.421999999999997</c:v>
                </c:pt>
                <c:pt idx="26571">
                  <c:v>43.421999999999997</c:v>
                </c:pt>
                <c:pt idx="26572">
                  <c:v>43.421999999999997</c:v>
                </c:pt>
                <c:pt idx="26573">
                  <c:v>43.421999999999997</c:v>
                </c:pt>
                <c:pt idx="26574">
                  <c:v>43.421999999999997</c:v>
                </c:pt>
                <c:pt idx="26575">
                  <c:v>43.421999999999997</c:v>
                </c:pt>
                <c:pt idx="26576">
                  <c:v>43.421999999999997</c:v>
                </c:pt>
                <c:pt idx="26577">
                  <c:v>43.421999999999997</c:v>
                </c:pt>
                <c:pt idx="26578">
                  <c:v>43.421999999999997</c:v>
                </c:pt>
                <c:pt idx="26579">
                  <c:v>43.421999999999997</c:v>
                </c:pt>
                <c:pt idx="26580">
                  <c:v>43.421999999999997</c:v>
                </c:pt>
                <c:pt idx="26581">
                  <c:v>43.421999999999997</c:v>
                </c:pt>
                <c:pt idx="26582">
                  <c:v>43.421999999999997</c:v>
                </c:pt>
                <c:pt idx="26583">
                  <c:v>43.421999999999997</c:v>
                </c:pt>
                <c:pt idx="26584">
                  <c:v>43.411900000000003</c:v>
                </c:pt>
                <c:pt idx="26585">
                  <c:v>43.411900000000003</c:v>
                </c:pt>
                <c:pt idx="26586">
                  <c:v>43.411900000000003</c:v>
                </c:pt>
                <c:pt idx="26587">
                  <c:v>43.411900000000003</c:v>
                </c:pt>
                <c:pt idx="26588">
                  <c:v>43.411900000000003</c:v>
                </c:pt>
                <c:pt idx="26589">
                  <c:v>43.411900000000003</c:v>
                </c:pt>
                <c:pt idx="26590">
                  <c:v>43.411900000000003</c:v>
                </c:pt>
                <c:pt idx="26591">
                  <c:v>43.411900000000003</c:v>
                </c:pt>
                <c:pt idx="26592">
                  <c:v>43.411900000000003</c:v>
                </c:pt>
                <c:pt idx="26593">
                  <c:v>43.411900000000003</c:v>
                </c:pt>
                <c:pt idx="26594">
                  <c:v>43.411900000000003</c:v>
                </c:pt>
                <c:pt idx="26595">
                  <c:v>43.411900000000003</c:v>
                </c:pt>
                <c:pt idx="26596">
                  <c:v>43.411900000000003</c:v>
                </c:pt>
                <c:pt idx="26597">
                  <c:v>43.411900000000003</c:v>
                </c:pt>
                <c:pt idx="26598">
                  <c:v>43.411900000000003</c:v>
                </c:pt>
                <c:pt idx="26599">
                  <c:v>43.411900000000003</c:v>
                </c:pt>
                <c:pt idx="26600">
                  <c:v>43.411900000000003</c:v>
                </c:pt>
                <c:pt idx="26601">
                  <c:v>43.411900000000003</c:v>
                </c:pt>
                <c:pt idx="26602">
                  <c:v>43.411900000000003</c:v>
                </c:pt>
                <c:pt idx="26603">
                  <c:v>43.411900000000003</c:v>
                </c:pt>
                <c:pt idx="26604">
                  <c:v>43.411900000000003</c:v>
                </c:pt>
                <c:pt idx="26605">
                  <c:v>43.411900000000003</c:v>
                </c:pt>
                <c:pt idx="26606">
                  <c:v>43.411900000000003</c:v>
                </c:pt>
                <c:pt idx="26607">
                  <c:v>43.411900000000003</c:v>
                </c:pt>
                <c:pt idx="26608">
                  <c:v>43.411900000000003</c:v>
                </c:pt>
                <c:pt idx="26609">
                  <c:v>43.411900000000003</c:v>
                </c:pt>
                <c:pt idx="26610">
                  <c:v>43.411900000000003</c:v>
                </c:pt>
                <c:pt idx="26611">
                  <c:v>43.411900000000003</c:v>
                </c:pt>
                <c:pt idx="26612">
                  <c:v>43.411900000000003</c:v>
                </c:pt>
                <c:pt idx="26613">
                  <c:v>43.411900000000003</c:v>
                </c:pt>
                <c:pt idx="26614">
                  <c:v>43.411900000000003</c:v>
                </c:pt>
                <c:pt idx="26615">
                  <c:v>43.411900000000003</c:v>
                </c:pt>
                <c:pt idx="26616">
                  <c:v>43.411900000000003</c:v>
                </c:pt>
                <c:pt idx="26617">
                  <c:v>43.411900000000003</c:v>
                </c:pt>
                <c:pt idx="26618">
                  <c:v>43.411900000000003</c:v>
                </c:pt>
                <c:pt idx="26619">
                  <c:v>43.411900000000003</c:v>
                </c:pt>
                <c:pt idx="26620">
                  <c:v>43.411900000000003</c:v>
                </c:pt>
                <c:pt idx="26621">
                  <c:v>43.411900000000003</c:v>
                </c:pt>
                <c:pt idx="26622">
                  <c:v>43.411900000000003</c:v>
                </c:pt>
                <c:pt idx="26623">
                  <c:v>43.411900000000003</c:v>
                </c:pt>
                <c:pt idx="26624">
                  <c:v>43.411900000000003</c:v>
                </c:pt>
                <c:pt idx="26625">
                  <c:v>43.411900000000003</c:v>
                </c:pt>
                <c:pt idx="26626">
                  <c:v>43.411900000000003</c:v>
                </c:pt>
                <c:pt idx="26627">
                  <c:v>43.411900000000003</c:v>
                </c:pt>
                <c:pt idx="26628">
                  <c:v>43.411900000000003</c:v>
                </c:pt>
                <c:pt idx="26629">
                  <c:v>43.411900000000003</c:v>
                </c:pt>
                <c:pt idx="26630">
                  <c:v>43.411900000000003</c:v>
                </c:pt>
                <c:pt idx="26631">
                  <c:v>43.411900000000003</c:v>
                </c:pt>
                <c:pt idx="26632">
                  <c:v>43.411900000000003</c:v>
                </c:pt>
                <c:pt idx="26633">
                  <c:v>43.411900000000003</c:v>
                </c:pt>
                <c:pt idx="26634">
                  <c:v>43.411900000000003</c:v>
                </c:pt>
                <c:pt idx="26635">
                  <c:v>43.411900000000003</c:v>
                </c:pt>
                <c:pt idx="26636">
                  <c:v>43.411900000000003</c:v>
                </c:pt>
                <c:pt idx="26637">
                  <c:v>43.411900000000003</c:v>
                </c:pt>
                <c:pt idx="26638">
                  <c:v>43.411900000000003</c:v>
                </c:pt>
                <c:pt idx="26639">
                  <c:v>43.411900000000003</c:v>
                </c:pt>
                <c:pt idx="26640">
                  <c:v>43.411900000000003</c:v>
                </c:pt>
                <c:pt idx="26641">
                  <c:v>43.411900000000003</c:v>
                </c:pt>
                <c:pt idx="26642">
                  <c:v>43.411900000000003</c:v>
                </c:pt>
                <c:pt idx="26643">
                  <c:v>43.411900000000003</c:v>
                </c:pt>
                <c:pt idx="26644">
                  <c:v>43.411900000000003</c:v>
                </c:pt>
                <c:pt idx="26645">
                  <c:v>43.411900000000003</c:v>
                </c:pt>
                <c:pt idx="26646">
                  <c:v>43.411900000000003</c:v>
                </c:pt>
                <c:pt idx="26647">
                  <c:v>43.411900000000003</c:v>
                </c:pt>
                <c:pt idx="26648">
                  <c:v>43.411900000000003</c:v>
                </c:pt>
                <c:pt idx="26649">
                  <c:v>43.411900000000003</c:v>
                </c:pt>
                <c:pt idx="26650">
                  <c:v>43.411900000000003</c:v>
                </c:pt>
                <c:pt idx="26651">
                  <c:v>43.411900000000003</c:v>
                </c:pt>
                <c:pt idx="26652">
                  <c:v>43.411900000000003</c:v>
                </c:pt>
                <c:pt idx="26653">
                  <c:v>43.411900000000003</c:v>
                </c:pt>
                <c:pt idx="26654">
                  <c:v>43.411900000000003</c:v>
                </c:pt>
                <c:pt idx="26655">
                  <c:v>43.411900000000003</c:v>
                </c:pt>
                <c:pt idx="26656">
                  <c:v>43.411900000000003</c:v>
                </c:pt>
                <c:pt idx="26657">
                  <c:v>43.411900000000003</c:v>
                </c:pt>
                <c:pt idx="26658">
                  <c:v>43.411900000000003</c:v>
                </c:pt>
                <c:pt idx="26659">
                  <c:v>43.411900000000003</c:v>
                </c:pt>
                <c:pt idx="26660">
                  <c:v>43.411900000000003</c:v>
                </c:pt>
                <c:pt idx="26661">
                  <c:v>43.411900000000003</c:v>
                </c:pt>
                <c:pt idx="26662">
                  <c:v>43.411900000000003</c:v>
                </c:pt>
                <c:pt idx="26663">
                  <c:v>43.411900000000003</c:v>
                </c:pt>
                <c:pt idx="26664">
                  <c:v>43.411900000000003</c:v>
                </c:pt>
                <c:pt idx="26665">
                  <c:v>43.411900000000003</c:v>
                </c:pt>
                <c:pt idx="26666">
                  <c:v>43.411900000000003</c:v>
                </c:pt>
                <c:pt idx="26667">
                  <c:v>43.411900000000003</c:v>
                </c:pt>
                <c:pt idx="26668">
                  <c:v>43.411900000000003</c:v>
                </c:pt>
                <c:pt idx="26669">
                  <c:v>43.411900000000003</c:v>
                </c:pt>
                <c:pt idx="26670">
                  <c:v>43.411900000000003</c:v>
                </c:pt>
                <c:pt idx="26671">
                  <c:v>43.411900000000003</c:v>
                </c:pt>
                <c:pt idx="26672">
                  <c:v>43.411900000000003</c:v>
                </c:pt>
                <c:pt idx="26673">
                  <c:v>43.411900000000003</c:v>
                </c:pt>
                <c:pt idx="26674">
                  <c:v>43.411900000000003</c:v>
                </c:pt>
                <c:pt idx="26675">
                  <c:v>43.411900000000003</c:v>
                </c:pt>
                <c:pt idx="26676">
                  <c:v>43.411900000000003</c:v>
                </c:pt>
                <c:pt idx="26677">
                  <c:v>43.411900000000003</c:v>
                </c:pt>
                <c:pt idx="26678">
                  <c:v>43.411900000000003</c:v>
                </c:pt>
                <c:pt idx="26679">
                  <c:v>43.411900000000003</c:v>
                </c:pt>
                <c:pt idx="26680">
                  <c:v>43.411900000000003</c:v>
                </c:pt>
                <c:pt idx="26681">
                  <c:v>43.411900000000003</c:v>
                </c:pt>
                <c:pt idx="26682">
                  <c:v>43.411900000000003</c:v>
                </c:pt>
                <c:pt idx="26683">
                  <c:v>43.401899999999998</c:v>
                </c:pt>
                <c:pt idx="26684">
                  <c:v>43.401899999999998</c:v>
                </c:pt>
                <c:pt idx="26685">
                  <c:v>43.401899999999998</c:v>
                </c:pt>
                <c:pt idx="26686">
                  <c:v>43.401899999999998</c:v>
                </c:pt>
                <c:pt idx="26687">
                  <c:v>43.401899999999998</c:v>
                </c:pt>
                <c:pt idx="26688">
                  <c:v>43.401899999999998</c:v>
                </c:pt>
                <c:pt idx="26689">
                  <c:v>43.401899999999998</c:v>
                </c:pt>
                <c:pt idx="26690">
                  <c:v>43.401899999999998</c:v>
                </c:pt>
                <c:pt idx="26691">
                  <c:v>43.401899999999998</c:v>
                </c:pt>
                <c:pt idx="26692">
                  <c:v>43.401899999999998</c:v>
                </c:pt>
                <c:pt idx="26693">
                  <c:v>43.401899999999998</c:v>
                </c:pt>
                <c:pt idx="26694">
                  <c:v>43.401899999999998</c:v>
                </c:pt>
                <c:pt idx="26695">
                  <c:v>43.401899999999998</c:v>
                </c:pt>
                <c:pt idx="26696">
                  <c:v>43.401899999999998</c:v>
                </c:pt>
                <c:pt idx="26697">
                  <c:v>43.401899999999998</c:v>
                </c:pt>
                <c:pt idx="26698">
                  <c:v>43.401899999999998</c:v>
                </c:pt>
                <c:pt idx="26699">
                  <c:v>43.401899999999998</c:v>
                </c:pt>
                <c:pt idx="26700">
                  <c:v>43.401899999999998</c:v>
                </c:pt>
                <c:pt idx="26701">
                  <c:v>43.401899999999998</c:v>
                </c:pt>
                <c:pt idx="26702">
                  <c:v>43.401899999999998</c:v>
                </c:pt>
                <c:pt idx="26703">
                  <c:v>43.401899999999998</c:v>
                </c:pt>
                <c:pt idx="26704">
                  <c:v>43.401899999999998</c:v>
                </c:pt>
                <c:pt idx="26705">
                  <c:v>43.401899999999998</c:v>
                </c:pt>
                <c:pt idx="26706">
                  <c:v>43.401899999999998</c:v>
                </c:pt>
                <c:pt idx="26707">
                  <c:v>43.401899999999998</c:v>
                </c:pt>
                <c:pt idx="26708">
                  <c:v>43.401899999999998</c:v>
                </c:pt>
                <c:pt idx="26709">
                  <c:v>43.401899999999998</c:v>
                </c:pt>
                <c:pt idx="26710">
                  <c:v>43.401899999999998</c:v>
                </c:pt>
                <c:pt idx="26711">
                  <c:v>43.401899999999998</c:v>
                </c:pt>
                <c:pt idx="26712">
                  <c:v>43.401899999999998</c:v>
                </c:pt>
                <c:pt idx="26713">
                  <c:v>43.401899999999998</c:v>
                </c:pt>
                <c:pt idx="26714">
                  <c:v>43.401899999999998</c:v>
                </c:pt>
                <c:pt idx="26715">
                  <c:v>43.401899999999998</c:v>
                </c:pt>
                <c:pt idx="26716">
                  <c:v>43.401899999999998</c:v>
                </c:pt>
                <c:pt idx="26717">
                  <c:v>43.401899999999998</c:v>
                </c:pt>
                <c:pt idx="26718">
                  <c:v>43.401899999999998</c:v>
                </c:pt>
                <c:pt idx="26719">
                  <c:v>43.401899999999998</c:v>
                </c:pt>
                <c:pt idx="26720">
                  <c:v>43.401899999999998</c:v>
                </c:pt>
                <c:pt idx="26721">
                  <c:v>43.401899999999998</c:v>
                </c:pt>
                <c:pt idx="26722">
                  <c:v>43.401899999999998</c:v>
                </c:pt>
                <c:pt idx="26723">
                  <c:v>43.401899999999998</c:v>
                </c:pt>
                <c:pt idx="26724">
                  <c:v>43.401899999999998</c:v>
                </c:pt>
                <c:pt idx="26725">
                  <c:v>43.401899999999998</c:v>
                </c:pt>
                <c:pt idx="26726">
                  <c:v>43.401899999999998</c:v>
                </c:pt>
                <c:pt idx="26727">
                  <c:v>43.401899999999998</c:v>
                </c:pt>
                <c:pt idx="26728">
                  <c:v>43.401899999999998</c:v>
                </c:pt>
                <c:pt idx="26729">
                  <c:v>43.401899999999998</c:v>
                </c:pt>
                <c:pt idx="26730">
                  <c:v>43.401899999999998</c:v>
                </c:pt>
                <c:pt idx="26731">
                  <c:v>43.401899999999998</c:v>
                </c:pt>
                <c:pt idx="26732">
                  <c:v>43.401899999999998</c:v>
                </c:pt>
                <c:pt idx="26733">
                  <c:v>43.401899999999998</c:v>
                </c:pt>
                <c:pt idx="26734">
                  <c:v>43.401899999999998</c:v>
                </c:pt>
                <c:pt idx="26735">
                  <c:v>43.401899999999998</c:v>
                </c:pt>
                <c:pt idx="26736">
                  <c:v>43.401899999999998</c:v>
                </c:pt>
                <c:pt idx="26737">
                  <c:v>43.401899999999998</c:v>
                </c:pt>
                <c:pt idx="26738">
                  <c:v>43.401899999999998</c:v>
                </c:pt>
                <c:pt idx="26739">
                  <c:v>43.401899999999998</c:v>
                </c:pt>
                <c:pt idx="26740">
                  <c:v>43.401899999999998</c:v>
                </c:pt>
                <c:pt idx="26741">
                  <c:v>43.401899999999998</c:v>
                </c:pt>
                <c:pt idx="26742">
                  <c:v>43.401899999999998</c:v>
                </c:pt>
                <c:pt idx="26743">
                  <c:v>43.401899999999998</c:v>
                </c:pt>
                <c:pt idx="26744">
                  <c:v>43.401899999999998</c:v>
                </c:pt>
                <c:pt idx="26745">
                  <c:v>43.401899999999998</c:v>
                </c:pt>
                <c:pt idx="26746">
                  <c:v>43.401899999999998</c:v>
                </c:pt>
                <c:pt idx="26747">
                  <c:v>43.401899999999998</c:v>
                </c:pt>
                <c:pt idx="26748">
                  <c:v>43.401899999999998</c:v>
                </c:pt>
                <c:pt idx="26749">
                  <c:v>43.401899999999998</c:v>
                </c:pt>
                <c:pt idx="26750">
                  <c:v>43.401899999999998</c:v>
                </c:pt>
                <c:pt idx="26751">
                  <c:v>43.401899999999998</c:v>
                </c:pt>
                <c:pt idx="26752">
                  <c:v>43.401899999999998</c:v>
                </c:pt>
                <c:pt idx="26753">
                  <c:v>43.401899999999998</c:v>
                </c:pt>
                <c:pt idx="26754">
                  <c:v>43.401899999999998</c:v>
                </c:pt>
                <c:pt idx="26755">
                  <c:v>43.401899999999998</c:v>
                </c:pt>
                <c:pt idx="26756">
                  <c:v>43.401899999999998</c:v>
                </c:pt>
                <c:pt idx="26757">
                  <c:v>43.401899999999998</c:v>
                </c:pt>
                <c:pt idx="26758">
                  <c:v>43.401899999999998</c:v>
                </c:pt>
                <c:pt idx="26759">
                  <c:v>43.401899999999998</c:v>
                </c:pt>
                <c:pt idx="26760">
                  <c:v>43.401899999999998</c:v>
                </c:pt>
                <c:pt idx="26761">
                  <c:v>43.401899999999998</c:v>
                </c:pt>
                <c:pt idx="26762">
                  <c:v>43.401899999999998</c:v>
                </c:pt>
                <c:pt idx="26763">
                  <c:v>43.401899999999998</c:v>
                </c:pt>
                <c:pt idx="26764">
                  <c:v>43.401899999999998</c:v>
                </c:pt>
                <c:pt idx="26765">
                  <c:v>43.401899999999998</c:v>
                </c:pt>
                <c:pt idx="26766">
                  <c:v>43.401899999999998</c:v>
                </c:pt>
                <c:pt idx="26767">
                  <c:v>43.401899999999998</c:v>
                </c:pt>
                <c:pt idx="26768">
                  <c:v>43.401899999999998</c:v>
                </c:pt>
                <c:pt idx="26769">
                  <c:v>43.401899999999998</c:v>
                </c:pt>
                <c:pt idx="26770">
                  <c:v>43.401899999999998</c:v>
                </c:pt>
                <c:pt idx="26771">
                  <c:v>43.401899999999998</c:v>
                </c:pt>
                <c:pt idx="26772">
                  <c:v>43.401899999999998</c:v>
                </c:pt>
                <c:pt idx="26773">
                  <c:v>43.401899999999998</c:v>
                </c:pt>
                <c:pt idx="26774">
                  <c:v>43.401899999999998</c:v>
                </c:pt>
                <c:pt idx="26775">
                  <c:v>43.401899999999998</c:v>
                </c:pt>
                <c:pt idx="26776">
                  <c:v>43.401899999999998</c:v>
                </c:pt>
                <c:pt idx="26777">
                  <c:v>43.401899999999998</c:v>
                </c:pt>
                <c:pt idx="26778">
                  <c:v>43.401899999999998</c:v>
                </c:pt>
                <c:pt idx="26779">
                  <c:v>43.401899999999998</c:v>
                </c:pt>
                <c:pt idx="26780">
                  <c:v>43.401899999999998</c:v>
                </c:pt>
                <c:pt idx="26781">
                  <c:v>43.401899999999998</c:v>
                </c:pt>
                <c:pt idx="26782">
                  <c:v>43.401899999999998</c:v>
                </c:pt>
                <c:pt idx="26783">
                  <c:v>43.401899999999998</c:v>
                </c:pt>
                <c:pt idx="26784">
                  <c:v>43.401899999999998</c:v>
                </c:pt>
                <c:pt idx="26785">
                  <c:v>43.401899999999998</c:v>
                </c:pt>
                <c:pt idx="26786">
                  <c:v>43.401899999999998</c:v>
                </c:pt>
                <c:pt idx="26787">
                  <c:v>43.401899999999998</c:v>
                </c:pt>
                <c:pt idx="26788">
                  <c:v>43.401899999999998</c:v>
                </c:pt>
                <c:pt idx="26789">
                  <c:v>43.401899999999998</c:v>
                </c:pt>
                <c:pt idx="26790">
                  <c:v>43.401899999999998</c:v>
                </c:pt>
                <c:pt idx="26791">
                  <c:v>43.401899999999998</c:v>
                </c:pt>
                <c:pt idx="26792">
                  <c:v>43.401899999999998</c:v>
                </c:pt>
                <c:pt idx="26793">
                  <c:v>43.401899999999998</c:v>
                </c:pt>
                <c:pt idx="26794">
                  <c:v>43.401899999999998</c:v>
                </c:pt>
                <c:pt idx="26795">
                  <c:v>43.401899999999998</c:v>
                </c:pt>
                <c:pt idx="26796">
                  <c:v>43.401899999999998</c:v>
                </c:pt>
                <c:pt idx="26797">
                  <c:v>43.401899999999998</c:v>
                </c:pt>
                <c:pt idx="26798">
                  <c:v>43.401899999999998</c:v>
                </c:pt>
                <c:pt idx="26799">
                  <c:v>43.401899999999998</c:v>
                </c:pt>
                <c:pt idx="26800">
                  <c:v>43.401899999999998</c:v>
                </c:pt>
                <c:pt idx="26801">
                  <c:v>43.401899999999998</c:v>
                </c:pt>
                <c:pt idx="26802">
                  <c:v>43.401899999999998</c:v>
                </c:pt>
                <c:pt idx="26803">
                  <c:v>43.401899999999998</c:v>
                </c:pt>
                <c:pt idx="26804">
                  <c:v>43.401899999999998</c:v>
                </c:pt>
                <c:pt idx="26805">
                  <c:v>43.401899999999998</c:v>
                </c:pt>
                <c:pt idx="26806">
                  <c:v>43.401899999999998</c:v>
                </c:pt>
                <c:pt idx="26807">
                  <c:v>43.401899999999998</c:v>
                </c:pt>
                <c:pt idx="26808">
                  <c:v>43.401899999999998</c:v>
                </c:pt>
                <c:pt idx="26809">
                  <c:v>43.401899999999998</c:v>
                </c:pt>
                <c:pt idx="26810">
                  <c:v>43.401899999999998</c:v>
                </c:pt>
                <c:pt idx="26811">
                  <c:v>43.401899999999998</c:v>
                </c:pt>
                <c:pt idx="26812">
                  <c:v>43.401899999999998</c:v>
                </c:pt>
                <c:pt idx="26813">
                  <c:v>43.401899999999998</c:v>
                </c:pt>
                <c:pt idx="26814">
                  <c:v>43.401899999999998</c:v>
                </c:pt>
                <c:pt idx="26815">
                  <c:v>43.401899999999998</c:v>
                </c:pt>
                <c:pt idx="26816">
                  <c:v>43.401899999999998</c:v>
                </c:pt>
                <c:pt idx="26817">
                  <c:v>43.401899999999998</c:v>
                </c:pt>
                <c:pt idx="26818">
                  <c:v>43.401899999999998</c:v>
                </c:pt>
                <c:pt idx="26819">
                  <c:v>43.401899999999998</c:v>
                </c:pt>
                <c:pt idx="26820">
                  <c:v>43.401899999999998</c:v>
                </c:pt>
                <c:pt idx="26821">
                  <c:v>43.401899999999998</c:v>
                </c:pt>
                <c:pt idx="26822">
                  <c:v>43.401899999999998</c:v>
                </c:pt>
                <c:pt idx="26823">
                  <c:v>43.401899999999998</c:v>
                </c:pt>
                <c:pt idx="26824">
                  <c:v>43.401899999999998</c:v>
                </c:pt>
                <c:pt idx="26825">
                  <c:v>43.401899999999998</c:v>
                </c:pt>
                <c:pt idx="26826">
                  <c:v>43.401899999999998</c:v>
                </c:pt>
                <c:pt idx="26827">
                  <c:v>43.401899999999998</c:v>
                </c:pt>
                <c:pt idx="26828">
                  <c:v>43.401899999999998</c:v>
                </c:pt>
                <c:pt idx="26829">
                  <c:v>43.401899999999998</c:v>
                </c:pt>
                <c:pt idx="26830">
                  <c:v>43.401899999999998</c:v>
                </c:pt>
                <c:pt idx="26831">
                  <c:v>43.401899999999998</c:v>
                </c:pt>
                <c:pt idx="26832">
                  <c:v>43.401899999999998</c:v>
                </c:pt>
                <c:pt idx="26833">
                  <c:v>43.401899999999998</c:v>
                </c:pt>
                <c:pt idx="26834">
                  <c:v>43.401899999999998</c:v>
                </c:pt>
                <c:pt idx="26835">
                  <c:v>43.401899999999998</c:v>
                </c:pt>
                <c:pt idx="26836">
                  <c:v>43.401899999999998</c:v>
                </c:pt>
                <c:pt idx="26837">
                  <c:v>43.401899999999998</c:v>
                </c:pt>
                <c:pt idx="26838">
                  <c:v>43.401899999999998</c:v>
                </c:pt>
                <c:pt idx="26839">
                  <c:v>43.401899999999998</c:v>
                </c:pt>
                <c:pt idx="26840">
                  <c:v>43.401899999999998</c:v>
                </c:pt>
                <c:pt idx="26841">
                  <c:v>43.401899999999998</c:v>
                </c:pt>
                <c:pt idx="26842">
                  <c:v>43.401899999999998</c:v>
                </c:pt>
                <c:pt idx="26843">
                  <c:v>43.401899999999998</c:v>
                </c:pt>
                <c:pt idx="26844">
                  <c:v>43.401899999999998</c:v>
                </c:pt>
                <c:pt idx="26845">
                  <c:v>43.401899999999998</c:v>
                </c:pt>
                <c:pt idx="26846">
                  <c:v>43.401899999999998</c:v>
                </c:pt>
                <c:pt idx="26847">
                  <c:v>43.401899999999998</c:v>
                </c:pt>
                <c:pt idx="26848">
                  <c:v>43.401899999999998</c:v>
                </c:pt>
                <c:pt idx="26849">
                  <c:v>43.391000000000012</c:v>
                </c:pt>
                <c:pt idx="26850">
                  <c:v>43.391000000000012</c:v>
                </c:pt>
                <c:pt idx="26851">
                  <c:v>43.391000000000012</c:v>
                </c:pt>
                <c:pt idx="26852">
                  <c:v>43.391000000000012</c:v>
                </c:pt>
                <c:pt idx="26853">
                  <c:v>43.391000000000012</c:v>
                </c:pt>
                <c:pt idx="26854">
                  <c:v>43.391000000000012</c:v>
                </c:pt>
                <c:pt idx="26855">
                  <c:v>43.391000000000012</c:v>
                </c:pt>
                <c:pt idx="26856">
                  <c:v>43.391000000000012</c:v>
                </c:pt>
                <c:pt idx="26857">
                  <c:v>43.391000000000012</c:v>
                </c:pt>
                <c:pt idx="26858">
                  <c:v>43.391000000000012</c:v>
                </c:pt>
                <c:pt idx="26859">
                  <c:v>43.391000000000012</c:v>
                </c:pt>
                <c:pt idx="26860">
                  <c:v>43.391000000000012</c:v>
                </c:pt>
                <c:pt idx="26861">
                  <c:v>43.391000000000012</c:v>
                </c:pt>
                <c:pt idx="26862">
                  <c:v>43.391000000000012</c:v>
                </c:pt>
                <c:pt idx="26863">
                  <c:v>43.391000000000012</c:v>
                </c:pt>
                <c:pt idx="26864">
                  <c:v>43.391000000000012</c:v>
                </c:pt>
                <c:pt idx="26865">
                  <c:v>43.391000000000012</c:v>
                </c:pt>
                <c:pt idx="26866">
                  <c:v>43.391000000000012</c:v>
                </c:pt>
                <c:pt idx="26867">
                  <c:v>43.391000000000012</c:v>
                </c:pt>
                <c:pt idx="26868">
                  <c:v>43.391000000000012</c:v>
                </c:pt>
                <c:pt idx="26869">
                  <c:v>43.391000000000012</c:v>
                </c:pt>
                <c:pt idx="26870">
                  <c:v>43.391000000000012</c:v>
                </c:pt>
                <c:pt idx="26871">
                  <c:v>43.391000000000012</c:v>
                </c:pt>
                <c:pt idx="26872">
                  <c:v>43.391000000000012</c:v>
                </c:pt>
                <c:pt idx="26873">
                  <c:v>43.391000000000012</c:v>
                </c:pt>
                <c:pt idx="26874">
                  <c:v>43.391000000000012</c:v>
                </c:pt>
                <c:pt idx="26875">
                  <c:v>43.391000000000012</c:v>
                </c:pt>
                <c:pt idx="26876">
                  <c:v>43.391000000000012</c:v>
                </c:pt>
                <c:pt idx="26877">
                  <c:v>43.391000000000012</c:v>
                </c:pt>
                <c:pt idx="26878">
                  <c:v>43.391000000000012</c:v>
                </c:pt>
                <c:pt idx="26879">
                  <c:v>43.391000000000012</c:v>
                </c:pt>
                <c:pt idx="26880">
                  <c:v>43.391000000000012</c:v>
                </c:pt>
                <c:pt idx="26881">
                  <c:v>43.391000000000012</c:v>
                </c:pt>
                <c:pt idx="26882">
                  <c:v>43.391000000000012</c:v>
                </c:pt>
                <c:pt idx="26883">
                  <c:v>43.391000000000012</c:v>
                </c:pt>
                <c:pt idx="26884">
                  <c:v>43.391000000000012</c:v>
                </c:pt>
                <c:pt idx="26885">
                  <c:v>43.391000000000012</c:v>
                </c:pt>
                <c:pt idx="26886">
                  <c:v>43.391000000000012</c:v>
                </c:pt>
                <c:pt idx="26887">
                  <c:v>43.391000000000012</c:v>
                </c:pt>
                <c:pt idx="26888">
                  <c:v>43.391000000000012</c:v>
                </c:pt>
                <c:pt idx="26889">
                  <c:v>43.391000000000012</c:v>
                </c:pt>
                <c:pt idx="26890">
                  <c:v>43.391000000000012</c:v>
                </c:pt>
                <c:pt idx="26891">
                  <c:v>43.391000000000012</c:v>
                </c:pt>
                <c:pt idx="26892">
                  <c:v>43.391000000000012</c:v>
                </c:pt>
                <c:pt idx="26893">
                  <c:v>43.391000000000012</c:v>
                </c:pt>
                <c:pt idx="26894">
                  <c:v>43.391000000000012</c:v>
                </c:pt>
                <c:pt idx="26895">
                  <c:v>43.391000000000012</c:v>
                </c:pt>
                <c:pt idx="26896">
                  <c:v>43.391000000000012</c:v>
                </c:pt>
                <c:pt idx="26897">
                  <c:v>43.391000000000012</c:v>
                </c:pt>
                <c:pt idx="26898">
                  <c:v>43.391000000000012</c:v>
                </c:pt>
                <c:pt idx="26899">
                  <c:v>43.391000000000012</c:v>
                </c:pt>
                <c:pt idx="26900">
                  <c:v>43.391000000000012</c:v>
                </c:pt>
                <c:pt idx="26901">
                  <c:v>43.391000000000012</c:v>
                </c:pt>
                <c:pt idx="26902">
                  <c:v>43.391000000000012</c:v>
                </c:pt>
                <c:pt idx="26903">
                  <c:v>43.391000000000012</c:v>
                </c:pt>
                <c:pt idx="26904">
                  <c:v>43.391000000000012</c:v>
                </c:pt>
                <c:pt idx="26905">
                  <c:v>43.391000000000012</c:v>
                </c:pt>
                <c:pt idx="26906">
                  <c:v>43.391000000000012</c:v>
                </c:pt>
                <c:pt idx="26907">
                  <c:v>43.391000000000012</c:v>
                </c:pt>
                <c:pt idx="26908">
                  <c:v>43.391000000000012</c:v>
                </c:pt>
                <c:pt idx="26909">
                  <c:v>43.391000000000012</c:v>
                </c:pt>
                <c:pt idx="26910">
                  <c:v>43.391000000000012</c:v>
                </c:pt>
                <c:pt idx="26911">
                  <c:v>43.391000000000012</c:v>
                </c:pt>
                <c:pt idx="26912">
                  <c:v>43.391000000000012</c:v>
                </c:pt>
                <c:pt idx="26913">
                  <c:v>43.391000000000012</c:v>
                </c:pt>
                <c:pt idx="26914">
                  <c:v>43.391000000000012</c:v>
                </c:pt>
                <c:pt idx="26915">
                  <c:v>43.391000000000012</c:v>
                </c:pt>
                <c:pt idx="26916">
                  <c:v>43.391000000000012</c:v>
                </c:pt>
                <c:pt idx="26917">
                  <c:v>43.391000000000012</c:v>
                </c:pt>
                <c:pt idx="26918">
                  <c:v>43.391000000000012</c:v>
                </c:pt>
                <c:pt idx="26919">
                  <c:v>43.391000000000012</c:v>
                </c:pt>
                <c:pt idx="26920">
                  <c:v>43.391000000000012</c:v>
                </c:pt>
                <c:pt idx="26921">
                  <c:v>43.391000000000012</c:v>
                </c:pt>
                <c:pt idx="26922">
                  <c:v>43.391000000000012</c:v>
                </c:pt>
                <c:pt idx="26923">
                  <c:v>43.391000000000012</c:v>
                </c:pt>
                <c:pt idx="26924">
                  <c:v>43.391000000000012</c:v>
                </c:pt>
                <c:pt idx="26925">
                  <c:v>43.391000000000012</c:v>
                </c:pt>
                <c:pt idx="26926">
                  <c:v>43.391000000000012</c:v>
                </c:pt>
                <c:pt idx="26927">
                  <c:v>43.391000000000012</c:v>
                </c:pt>
                <c:pt idx="26928">
                  <c:v>43.391000000000012</c:v>
                </c:pt>
                <c:pt idx="26929">
                  <c:v>43.391000000000012</c:v>
                </c:pt>
                <c:pt idx="26930">
                  <c:v>43.391000000000012</c:v>
                </c:pt>
                <c:pt idx="26931">
                  <c:v>43.391000000000012</c:v>
                </c:pt>
                <c:pt idx="26932">
                  <c:v>43.391000000000012</c:v>
                </c:pt>
                <c:pt idx="26933">
                  <c:v>43.391000000000012</c:v>
                </c:pt>
                <c:pt idx="26934">
                  <c:v>43.391000000000012</c:v>
                </c:pt>
                <c:pt idx="26935">
                  <c:v>43.391000000000012</c:v>
                </c:pt>
                <c:pt idx="26936">
                  <c:v>43.391000000000012</c:v>
                </c:pt>
                <c:pt idx="26937">
                  <c:v>43.391000000000012</c:v>
                </c:pt>
                <c:pt idx="26938">
                  <c:v>43.391000000000012</c:v>
                </c:pt>
                <c:pt idx="26939">
                  <c:v>43.391000000000012</c:v>
                </c:pt>
                <c:pt idx="26940">
                  <c:v>43.391000000000012</c:v>
                </c:pt>
                <c:pt idx="26941">
                  <c:v>43.391000000000012</c:v>
                </c:pt>
                <c:pt idx="26942">
                  <c:v>43.391000000000012</c:v>
                </c:pt>
                <c:pt idx="26943">
                  <c:v>43.391000000000012</c:v>
                </c:pt>
                <c:pt idx="26944">
                  <c:v>43.391000000000012</c:v>
                </c:pt>
                <c:pt idx="26945">
                  <c:v>43.391000000000012</c:v>
                </c:pt>
                <c:pt idx="26946">
                  <c:v>43.391000000000012</c:v>
                </c:pt>
                <c:pt idx="26947">
                  <c:v>43.391000000000012</c:v>
                </c:pt>
                <c:pt idx="26948">
                  <c:v>43.391000000000012</c:v>
                </c:pt>
                <c:pt idx="26949">
                  <c:v>43.391000000000012</c:v>
                </c:pt>
                <c:pt idx="26950">
                  <c:v>43.391000000000012</c:v>
                </c:pt>
                <c:pt idx="26951">
                  <c:v>43.391000000000012</c:v>
                </c:pt>
                <c:pt idx="26952">
                  <c:v>43.391000000000012</c:v>
                </c:pt>
                <c:pt idx="26953">
                  <c:v>43.391000000000012</c:v>
                </c:pt>
                <c:pt idx="26954">
                  <c:v>43.391000000000012</c:v>
                </c:pt>
                <c:pt idx="26955">
                  <c:v>43.391000000000012</c:v>
                </c:pt>
                <c:pt idx="26956">
                  <c:v>43.391000000000012</c:v>
                </c:pt>
                <c:pt idx="26957">
                  <c:v>43.391000000000012</c:v>
                </c:pt>
                <c:pt idx="26958">
                  <c:v>43.391000000000012</c:v>
                </c:pt>
                <c:pt idx="26959">
                  <c:v>43.391000000000012</c:v>
                </c:pt>
                <c:pt idx="26960">
                  <c:v>43.391000000000012</c:v>
                </c:pt>
                <c:pt idx="26961">
                  <c:v>43.391000000000012</c:v>
                </c:pt>
                <c:pt idx="26962">
                  <c:v>43.379899999999999</c:v>
                </c:pt>
                <c:pt idx="26963">
                  <c:v>43.379899999999999</c:v>
                </c:pt>
                <c:pt idx="26964">
                  <c:v>43.379899999999999</c:v>
                </c:pt>
                <c:pt idx="26965">
                  <c:v>43.379899999999999</c:v>
                </c:pt>
                <c:pt idx="26966">
                  <c:v>43.379899999999999</c:v>
                </c:pt>
                <c:pt idx="26967">
                  <c:v>43.379899999999999</c:v>
                </c:pt>
                <c:pt idx="26968">
                  <c:v>43.379899999999999</c:v>
                </c:pt>
                <c:pt idx="26969">
                  <c:v>43.379899999999999</c:v>
                </c:pt>
                <c:pt idx="26970">
                  <c:v>43.379899999999999</c:v>
                </c:pt>
                <c:pt idx="26971">
                  <c:v>43.379899999999999</c:v>
                </c:pt>
                <c:pt idx="26972">
                  <c:v>43.379899999999999</c:v>
                </c:pt>
                <c:pt idx="26973">
                  <c:v>43.379899999999999</c:v>
                </c:pt>
                <c:pt idx="26974">
                  <c:v>43.379899999999999</c:v>
                </c:pt>
                <c:pt idx="26975">
                  <c:v>43.379899999999999</c:v>
                </c:pt>
                <c:pt idx="26976">
                  <c:v>43.379899999999999</c:v>
                </c:pt>
                <c:pt idx="26977">
                  <c:v>43.379899999999999</c:v>
                </c:pt>
                <c:pt idx="26978">
                  <c:v>43.379899999999999</c:v>
                </c:pt>
                <c:pt idx="26979">
                  <c:v>43.379899999999999</c:v>
                </c:pt>
                <c:pt idx="26980">
                  <c:v>43.379899999999999</c:v>
                </c:pt>
                <c:pt idx="26981">
                  <c:v>43.379899999999999</c:v>
                </c:pt>
                <c:pt idx="26982">
                  <c:v>43.379899999999999</c:v>
                </c:pt>
                <c:pt idx="26983">
                  <c:v>43.379899999999999</c:v>
                </c:pt>
                <c:pt idx="26984">
                  <c:v>43.379899999999999</c:v>
                </c:pt>
                <c:pt idx="26985">
                  <c:v>43.379899999999999</c:v>
                </c:pt>
                <c:pt idx="26986">
                  <c:v>43.379899999999999</c:v>
                </c:pt>
                <c:pt idx="26987">
                  <c:v>43.379899999999999</c:v>
                </c:pt>
                <c:pt idx="26988">
                  <c:v>43.379899999999999</c:v>
                </c:pt>
                <c:pt idx="26989">
                  <c:v>43.379899999999999</c:v>
                </c:pt>
                <c:pt idx="26990">
                  <c:v>43.379899999999999</c:v>
                </c:pt>
                <c:pt idx="26991">
                  <c:v>43.379899999999999</c:v>
                </c:pt>
                <c:pt idx="26992">
                  <c:v>43.379899999999999</c:v>
                </c:pt>
                <c:pt idx="26993">
                  <c:v>43.379899999999999</c:v>
                </c:pt>
                <c:pt idx="26994">
                  <c:v>43.379899999999999</c:v>
                </c:pt>
                <c:pt idx="26995">
                  <c:v>43.379899999999999</c:v>
                </c:pt>
                <c:pt idx="26996">
                  <c:v>43.379899999999999</c:v>
                </c:pt>
                <c:pt idx="26997">
                  <c:v>43.379899999999999</c:v>
                </c:pt>
                <c:pt idx="26998">
                  <c:v>43.379899999999999</c:v>
                </c:pt>
                <c:pt idx="26999">
                  <c:v>43.379899999999999</c:v>
                </c:pt>
                <c:pt idx="27000">
                  <c:v>43.379899999999999</c:v>
                </c:pt>
                <c:pt idx="27001">
                  <c:v>43.379899999999999</c:v>
                </c:pt>
                <c:pt idx="27002">
                  <c:v>43.379899999999999</c:v>
                </c:pt>
                <c:pt idx="27003">
                  <c:v>43.379899999999999</c:v>
                </c:pt>
                <c:pt idx="27004">
                  <c:v>43.379899999999999</c:v>
                </c:pt>
                <c:pt idx="27005">
                  <c:v>43.379899999999999</c:v>
                </c:pt>
                <c:pt idx="27006">
                  <c:v>43.379899999999999</c:v>
                </c:pt>
                <c:pt idx="27007">
                  <c:v>43.379899999999999</c:v>
                </c:pt>
                <c:pt idx="27008">
                  <c:v>43.379899999999999</c:v>
                </c:pt>
                <c:pt idx="27009">
                  <c:v>43.379899999999999</c:v>
                </c:pt>
                <c:pt idx="27010">
                  <c:v>43.379899999999999</c:v>
                </c:pt>
                <c:pt idx="27011">
                  <c:v>43.379899999999999</c:v>
                </c:pt>
                <c:pt idx="27012">
                  <c:v>43.379899999999999</c:v>
                </c:pt>
                <c:pt idx="27013">
                  <c:v>43.379899999999999</c:v>
                </c:pt>
                <c:pt idx="27014">
                  <c:v>43.379899999999999</c:v>
                </c:pt>
                <c:pt idx="27015">
                  <c:v>43.379899999999999</c:v>
                </c:pt>
                <c:pt idx="27016">
                  <c:v>43.379899999999999</c:v>
                </c:pt>
                <c:pt idx="27017">
                  <c:v>43.379899999999999</c:v>
                </c:pt>
                <c:pt idx="27018">
                  <c:v>43.379899999999999</c:v>
                </c:pt>
                <c:pt idx="27019">
                  <c:v>43.379899999999999</c:v>
                </c:pt>
                <c:pt idx="27020">
                  <c:v>43.379899999999999</c:v>
                </c:pt>
                <c:pt idx="27021">
                  <c:v>43.379899999999999</c:v>
                </c:pt>
                <c:pt idx="27022">
                  <c:v>43.379899999999999</c:v>
                </c:pt>
                <c:pt idx="27023">
                  <c:v>43.379899999999999</c:v>
                </c:pt>
                <c:pt idx="27024">
                  <c:v>43.379899999999999</c:v>
                </c:pt>
                <c:pt idx="27025">
                  <c:v>43.379899999999999</c:v>
                </c:pt>
                <c:pt idx="27026">
                  <c:v>43.379899999999999</c:v>
                </c:pt>
                <c:pt idx="27027">
                  <c:v>43.379899999999999</c:v>
                </c:pt>
                <c:pt idx="27028">
                  <c:v>43.379899999999999</c:v>
                </c:pt>
                <c:pt idx="27029">
                  <c:v>43.379899999999999</c:v>
                </c:pt>
                <c:pt idx="27030">
                  <c:v>43.379899999999999</c:v>
                </c:pt>
                <c:pt idx="27031">
                  <c:v>43.379899999999999</c:v>
                </c:pt>
                <c:pt idx="27032">
                  <c:v>43.379899999999999</c:v>
                </c:pt>
                <c:pt idx="27033">
                  <c:v>43.379899999999999</c:v>
                </c:pt>
                <c:pt idx="27034">
                  <c:v>43.379899999999999</c:v>
                </c:pt>
                <c:pt idx="27035">
                  <c:v>43.379899999999999</c:v>
                </c:pt>
                <c:pt idx="27036">
                  <c:v>43.379899999999999</c:v>
                </c:pt>
                <c:pt idx="27037">
                  <c:v>43.379899999999999</c:v>
                </c:pt>
                <c:pt idx="27038">
                  <c:v>43.379899999999999</c:v>
                </c:pt>
                <c:pt idx="27039">
                  <c:v>43.379899999999999</c:v>
                </c:pt>
                <c:pt idx="27040">
                  <c:v>43.379899999999999</c:v>
                </c:pt>
                <c:pt idx="27041">
                  <c:v>43.379899999999999</c:v>
                </c:pt>
                <c:pt idx="27042">
                  <c:v>43.379899999999999</c:v>
                </c:pt>
                <c:pt idx="27043">
                  <c:v>43.379899999999999</c:v>
                </c:pt>
                <c:pt idx="27044">
                  <c:v>43.379899999999999</c:v>
                </c:pt>
                <c:pt idx="27045">
                  <c:v>43.379899999999999</c:v>
                </c:pt>
                <c:pt idx="27046">
                  <c:v>43.379899999999999</c:v>
                </c:pt>
                <c:pt idx="27047">
                  <c:v>43.379899999999999</c:v>
                </c:pt>
                <c:pt idx="27048">
                  <c:v>43.379899999999999</c:v>
                </c:pt>
                <c:pt idx="27049">
                  <c:v>43.379899999999999</c:v>
                </c:pt>
                <c:pt idx="27050">
                  <c:v>43.379899999999999</c:v>
                </c:pt>
                <c:pt idx="27051">
                  <c:v>43.379899999999999</c:v>
                </c:pt>
                <c:pt idx="27052">
                  <c:v>43.379899999999999</c:v>
                </c:pt>
                <c:pt idx="27053">
                  <c:v>43.379899999999999</c:v>
                </c:pt>
                <c:pt idx="27054">
                  <c:v>43.379899999999999</c:v>
                </c:pt>
                <c:pt idx="27055">
                  <c:v>43.379899999999999</c:v>
                </c:pt>
                <c:pt idx="27056">
                  <c:v>43.379899999999999</c:v>
                </c:pt>
                <c:pt idx="27057">
                  <c:v>43.379899999999999</c:v>
                </c:pt>
                <c:pt idx="27058">
                  <c:v>43.379899999999999</c:v>
                </c:pt>
                <c:pt idx="27059">
                  <c:v>43.379899999999999</c:v>
                </c:pt>
                <c:pt idx="27060">
                  <c:v>43.379899999999999</c:v>
                </c:pt>
                <c:pt idx="27061">
                  <c:v>43.379899999999999</c:v>
                </c:pt>
                <c:pt idx="27062">
                  <c:v>43.379899999999999</c:v>
                </c:pt>
                <c:pt idx="27063">
                  <c:v>43.379899999999999</c:v>
                </c:pt>
                <c:pt idx="27064">
                  <c:v>43.379899999999999</c:v>
                </c:pt>
                <c:pt idx="27065">
                  <c:v>43.379899999999999</c:v>
                </c:pt>
                <c:pt idx="27066">
                  <c:v>43.379899999999999</c:v>
                </c:pt>
                <c:pt idx="27067">
                  <c:v>43.379899999999999</c:v>
                </c:pt>
                <c:pt idx="27068">
                  <c:v>43.379899999999999</c:v>
                </c:pt>
                <c:pt idx="27069">
                  <c:v>43.379899999999999</c:v>
                </c:pt>
                <c:pt idx="27070">
                  <c:v>43.379899999999999</c:v>
                </c:pt>
                <c:pt idx="27071">
                  <c:v>43.379899999999999</c:v>
                </c:pt>
                <c:pt idx="27072">
                  <c:v>43.379899999999999</c:v>
                </c:pt>
                <c:pt idx="27073">
                  <c:v>43.379899999999999</c:v>
                </c:pt>
                <c:pt idx="27074">
                  <c:v>43.379899999999999</c:v>
                </c:pt>
                <c:pt idx="27075">
                  <c:v>43.379899999999999</c:v>
                </c:pt>
                <c:pt idx="27076">
                  <c:v>43.379899999999999</c:v>
                </c:pt>
                <c:pt idx="27077">
                  <c:v>43.379899999999999</c:v>
                </c:pt>
                <c:pt idx="27078">
                  <c:v>43.379899999999999</c:v>
                </c:pt>
                <c:pt idx="27079">
                  <c:v>43.379899999999999</c:v>
                </c:pt>
                <c:pt idx="27080">
                  <c:v>43.379899999999999</c:v>
                </c:pt>
                <c:pt idx="27081">
                  <c:v>43.379899999999999</c:v>
                </c:pt>
                <c:pt idx="27082">
                  <c:v>43.379899999999999</c:v>
                </c:pt>
                <c:pt idx="27083">
                  <c:v>43.379899999999999</c:v>
                </c:pt>
                <c:pt idx="27084">
                  <c:v>43.379899999999999</c:v>
                </c:pt>
                <c:pt idx="27085">
                  <c:v>43.379899999999999</c:v>
                </c:pt>
                <c:pt idx="27086">
                  <c:v>43.379899999999999</c:v>
                </c:pt>
                <c:pt idx="27087">
                  <c:v>43.379899999999999</c:v>
                </c:pt>
                <c:pt idx="27088">
                  <c:v>43.379899999999999</c:v>
                </c:pt>
                <c:pt idx="27089">
                  <c:v>43.379899999999999</c:v>
                </c:pt>
                <c:pt idx="27090">
                  <c:v>43.379899999999999</c:v>
                </c:pt>
                <c:pt idx="27091">
                  <c:v>43.379899999999999</c:v>
                </c:pt>
                <c:pt idx="27092">
                  <c:v>43.379899999999999</c:v>
                </c:pt>
                <c:pt idx="27093">
                  <c:v>43.379899999999999</c:v>
                </c:pt>
                <c:pt idx="27094">
                  <c:v>43.379899999999999</c:v>
                </c:pt>
                <c:pt idx="27095">
                  <c:v>43.379899999999999</c:v>
                </c:pt>
                <c:pt idx="27096">
                  <c:v>43.379899999999999</c:v>
                </c:pt>
                <c:pt idx="27097">
                  <c:v>43.379899999999999</c:v>
                </c:pt>
                <c:pt idx="27098">
                  <c:v>43.379899999999999</c:v>
                </c:pt>
                <c:pt idx="27099">
                  <c:v>43.379899999999999</c:v>
                </c:pt>
                <c:pt idx="27100">
                  <c:v>43.379899999999999</c:v>
                </c:pt>
                <c:pt idx="27101">
                  <c:v>43.379899999999999</c:v>
                </c:pt>
                <c:pt idx="27102">
                  <c:v>43.379899999999999</c:v>
                </c:pt>
                <c:pt idx="27103">
                  <c:v>43.379899999999999</c:v>
                </c:pt>
                <c:pt idx="27104">
                  <c:v>43.369799999999998</c:v>
                </c:pt>
                <c:pt idx="27105">
                  <c:v>43.369799999999998</c:v>
                </c:pt>
                <c:pt idx="27106">
                  <c:v>43.369799999999998</c:v>
                </c:pt>
                <c:pt idx="27107">
                  <c:v>43.369799999999998</c:v>
                </c:pt>
                <c:pt idx="27108">
                  <c:v>43.369799999999998</c:v>
                </c:pt>
                <c:pt idx="27109">
                  <c:v>43.369799999999998</c:v>
                </c:pt>
                <c:pt idx="27110">
                  <c:v>43.369799999999998</c:v>
                </c:pt>
                <c:pt idx="27111">
                  <c:v>43.369799999999998</c:v>
                </c:pt>
                <c:pt idx="27112">
                  <c:v>43.369799999999998</c:v>
                </c:pt>
                <c:pt idx="27113">
                  <c:v>43.369799999999998</c:v>
                </c:pt>
                <c:pt idx="27114">
                  <c:v>43.369799999999998</c:v>
                </c:pt>
                <c:pt idx="27115">
                  <c:v>43.369799999999998</c:v>
                </c:pt>
                <c:pt idx="27116">
                  <c:v>43.369799999999998</c:v>
                </c:pt>
                <c:pt idx="27117">
                  <c:v>43.369799999999998</c:v>
                </c:pt>
                <c:pt idx="27118">
                  <c:v>43.369799999999998</c:v>
                </c:pt>
                <c:pt idx="27119">
                  <c:v>43.369799999999998</c:v>
                </c:pt>
                <c:pt idx="27120">
                  <c:v>43.369799999999998</c:v>
                </c:pt>
                <c:pt idx="27121">
                  <c:v>43.369799999999998</c:v>
                </c:pt>
                <c:pt idx="27122">
                  <c:v>43.369799999999998</c:v>
                </c:pt>
                <c:pt idx="27123">
                  <c:v>43.369799999999998</c:v>
                </c:pt>
                <c:pt idx="27124">
                  <c:v>43.369799999999998</c:v>
                </c:pt>
                <c:pt idx="27125">
                  <c:v>43.369799999999998</c:v>
                </c:pt>
                <c:pt idx="27126">
                  <c:v>43.369799999999998</c:v>
                </c:pt>
                <c:pt idx="27127">
                  <c:v>43.369799999999998</c:v>
                </c:pt>
                <c:pt idx="27128">
                  <c:v>43.369799999999998</c:v>
                </c:pt>
                <c:pt idx="27129">
                  <c:v>43.369799999999998</c:v>
                </c:pt>
                <c:pt idx="27130">
                  <c:v>43.369799999999998</c:v>
                </c:pt>
                <c:pt idx="27131">
                  <c:v>43.369799999999998</c:v>
                </c:pt>
                <c:pt idx="27132">
                  <c:v>43.369799999999998</c:v>
                </c:pt>
                <c:pt idx="27133">
                  <c:v>43.369799999999998</c:v>
                </c:pt>
                <c:pt idx="27134">
                  <c:v>43.369799999999998</c:v>
                </c:pt>
                <c:pt idx="27135">
                  <c:v>43.369799999999998</c:v>
                </c:pt>
                <c:pt idx="27136">
                  <c:v>43.369799999999998</c:v>
                </c:pt>
                <c:pt idx="27137">
                  <c:v>43.369799999999998</c:v>
                </c:pt>
                <c:pt idx="27138">
                  <c:v>43.369799999999998</c:v>
                </c:pt>
                <c:pt idx="27139">
                  <c:v>43.369799999999998</c:v>
                </c:pt>
                <c:pt idx="27140">
                  <c:v>43.369799999999998</c:v>
                </c:pt>
                <c:pt idx="27141">
                  <c:v>43.369799999999998</c:v>
                </c:pt>
                <c:pt idx="27142">
                  <c:v>43.369799999999998</c:v>
                </c:pt>
                <c:pt idx="27143">
                  <c:v>43.369799999999998</c:v>
                </c:pt>
                <c:pt idx="27144">
                  <c:v>43.369799999999998</c:v>
                </c:pt>
                <c:pt idx="27145">
                  <c:v>43.369799999999998</c:v>
                </c:pt>
                <c:pt idx="27146">
                  <c:v>43.369799999999998</c:v>
                </c:pt>
                <c:pt idx="27147">
                  <c:v>43.369799999999998</c:v>
                </c:pt>
                <c:pt idx="27148">
                  <c:v>43.369799999999998</c:v>
                </c:pt>
                <c:pt idx="27149">
                  <c:v>43.369799999999998</c:v>
                </c:pt>
                <c:pt idx="27150">
                  <c:v>43.369799999999998</c:v>
                </c:pt>
                <c:pt idx="27151">
                  <c:v>43.369799999999998</c:v>
                </c:pt>
                <c:pt idx="27152">
                  <c:v>43.369799999999998</c:v>
                </c:pt>
                <c:pt idx="27153">
                  <c:v>43.369799999999998</c:v>
                </c:pt>
                <c:pt idx="27154">
                  <c:v>43.369799999999998</c:v>
                </c:pt>
                <c:pt idx="27155">
                  <c:v>43.369799999999998</c:v>
                </c:pt>
                <c:pt idx="27156">
                  <c:v>43.369799999999998</c:v>
                </c:pt>
                <c:pt idx="27157">
                  <c:v>43.369799999999998</c:v>
                </c:pt>
                <c:pt idx="27158">
                  <c:v>43.369799999999998</c:v>
                </c:pt>
                <c:pt idx="27159">
                  <c:v>43.369799999999998</c:v>
                </c:pt>
                <c:pt idx="27160">
                  <c:v>43.369799999999998</c:v>
                </c:pt>
                <c:pt idx="27161">
                  <c:v>43.369799999999998</c:v>
                </c:pt>
                <c:pt idx="27162">
                  <c:v>43.369799999999998</c:v>
                </c:pt>
                <c:pt idx="27163">
                  <c:v>43.369799999999998</c:v>
                </c:pt>
                <c:pt idx="27164">
                  <c:v>43.369799999999998</c:v>
                </c:pt>
                <c:pt idx="27165">
                  <c:v>43.369799999999998</c:v>
                </c:pt>
                <c:pt idx="27166">
                  <c:v>43.369799999999998</c:v>
                </c:pt>
                <c:pt idx="27167">
                  <c:v>43.369799999999998</c:v>
                </c:pt>
                <c:pt idx="27168">
                  <c:v>43.369799999999998</c:v>
                </c:pt>
                <c:pt idx="27169">
                  <c:v>43.369799999999998</c:v>
                </c:pt>
                <c:pt idx="27170">
                  <c:v>43.369799999999998</c:v>
                </c:pt>
                <c:pt idx="27171">
                  <c:v>43.369799999999998</c:v>
                </c:pt>
                <c:pt idx="27172">
                  <c:v>43.369799999999998</c:v>
                </c:pt>
                <c:pt idx="27173">
                  <c:v>43.369799999999998</c:v>
                </c:pt>
                <c:pt idx="27174">
                  <c:v>43.369799999999998</c:v>
                </c:pt>
                <c:pt idx="27175">
                  <c:v>43.369799999999998</c:v>
                </c:pt>
                <c:pt idx="27176">
                  <c:v>43.369799999999998</c:v>
                </c:pt>
                <c:pt idx="27177">
                  <c:v>43.369799999999998</c:v>
                </c:pt>
                <c:pt idx="27178">
                  <c:v>43.369799999999998</c:v>
                </c:pt>
                <c:pt idx="27179">
                  <c:v>43.369799999999998</c:v>
                </c:pt>
                <c:pt idx="27180">
                  <c:v>43.369799999999998</c:v>
                </c:pt>
                <c:pt idx="27181">
                  <c:v>43.369799999999998</c:v>
                </c:pt>
                <c:pt idx="27182">
                  <c:v>43.369799999999998</c:v>
                </c:pt>
                <c:pt idx="27183">
                  <c:v>43.369799999999998</c:v>
                </c:pt>
                <c:pt idx="27184">
                  <c:v>43.369799999999998</c:v>
                </c:pt>
                <c:pt idx="27185">
                  <c:v>43.369799999999998</c:v>
                </c:pt>
                <c:pt idx="27186">
                  <c:v>43.369799999999998</c:v>
                </c:pt>
                <c:pt idx="27187">
                  <c:v>43.369799999999998</c:v>
                </c:pt>
                <c:pt idx="27188">
                  <c:v>43.369799999999998</c:v>
                </c:pt>
                <c:pt idx="27189">
                  <c:v>43.369799999999998</c:v>
                </c:pt>
                <c:pt idx="27190">
                  <c:v>43.369799999999998</c:v>
                </c:pt>
                <c:pt idx="27191">
                  <c:v>43.369799999999998</c:v>
                </c:pt>
                <c:pt idx="27192">
                  <c:v>43.369799999999998</c:v>
                </c:pt>
                <c:pt idx="27193">
                  <c:v>43.369799999999998</c:v>
                </c:pt>
                <c:pt idx="27194">
                  <c:v>43.369799999999998</c:v>
                </c:pt>
                <c:pt idx="27195">
                  <c:v>43.369799999999998</c:v>
                </c:pt>
                <c:pt idx="27196">
                  <c:v>43.369799999999998</c:v>
                </c:pt>
                <c:pt idx="27197">
                  <c:v>43.369799999999998</c:v>
                </c:pt>
                <c:pt idx="27198">
                  <c:v>43.369799999999998</c:v>
                </c:pt>
                <c:pt idx="27199">
                  <c:v>43.369799999999998</c:v>
                </c:pt>
                <c:pt idx="27200">
                  <c:v>43.369799999999998</c:v>
                </c:pt>
                <c:pt idx="27201">
                  <c:v>43.369799999999998</c:v>
                </c:pt>
                <c:pt idx="27202">
                  <c:v>43.369799999999998</c:v>
                </c:pt>
                <c:pt idx="27203">
                  <c:v>43.369799999999998</c:v>
                </c:pt>
                <c:pt idx="27204">
                  <c:v>43.369799999999998</c:v>
                </c:pt>
                <c:pt idx="27205">
                  <c:v>43.369799999999998</c:v>
                </c:pt>
                <c:pt idx="27206">
                  <c:v>43.369799999999998</c:v>
                </c:pt>
                <c:pt idx="27207">
                  <c:v>43.369799999999998</c:v>
                </c:pt>
                <c:pt idx="27208">
                  <c:v>43.369799999999998</c:v>
                </c:pt>
                <c:pt idx="27209">
                  <c:v>43.369799999999998</c:v>
                </c:pt>
                <c:pt idx="27210">
                  <c:v>43.369799999999998</c:v>
                </c:pt>
                <c:pt idx="27211">
                  <c:v>43.369799999999998</c:v>
                </c:pt>
                <c:pt idx="27212">
                  <c:v>43.369799999999998</c:v>
                </c:pt>
                <c:pt idx="27213">
                  <c:v>43.369799999999998</c:v>
                </c:pt>
                <c:pt idx="27214">
                  <c:v>43.369799999999998</c:v>
                </c:pt>
                <c:pt idx="27215">
                  <c:v>43.369799999999998</c:v>
                </c:pt>
                <c:pt idx="27216">
                  <c:v>43.369799999999998</c:v>
                </c:pt>
                <c:pt idx="27217">
                  <c:v>43.369799999999998</c:v>
                </c:pt>
                <c:pt idx="27218">
                  <c:v>43.369799999999998</c:v>
                </c:pt>
                <c:pt idx="27219">
                  <c:v>43.369799999999998</c:v>
                </c:pt>
                <c:pt idx="27220">
                  <c:v>43.369799999999998</c:v>
                </c:pt>
                <c:pt idx="27221">
                  <c:v>43.369799999999998</c:v>
                </c:pt>
                <c:pt idx="27222">
                  <c:v>43.369799999999998</c:v>
                </c:pt>
                <c:pt idx="27223">
                  <c:v>43.369799999999998</c:v>
                </c:pt>
                <c:pt idx="27224">
                  <c:v>43.369799999999998</c:v>
                </c:pt>
                <c:pt idx="27225">
                  <c:v>43.369799999999998</c:v>
                </c:pt>
                <c:pt idx="27226">
                  <c:v>43.369799999999998</c:v>
                </c:pt>
                <c:pt idx="27227">
                  <c:v>43.369799999999998</c:v>
                </c:pt>
                <c:pt idx="27228">
                  <c:v>43.369799999999998</c:v>
                </c:pt>
                <c:pt idx="27229">
                  <c:v>43.369799999999998</c:v>
                </c:pt>
                <c:pt idx="27230">
                  <c:v>43.369799999999998</c:v>
                </c:pt>
                <c:pt idx="27231">
                  <c:v>43.369799999999998</c:v>
                </c:pt>
                <c:pt idx="27232">
                  <c:v>43.369799999999998</c:v>
                </c:pt>
                <c:pt idx="27233">
                  <c:v>43.369799999999998</c:v>
                </c:pt>
                <c:pt idx="27234">
                  <c:v>43.369799999999998</c:v>
                </c:pt>
                <c:pt idx="27235">
                  <c:v>43.369799999999998</c:v>
                </c:pt>
                <c:pt idx="27236">
                  <c:v>43.369799999999998</c:v>
                </c:pt>
                <c:pt idx="27237">
                  <c:v>43.369799999999998</c:v>
                </c:pt>
                <c:pt idx="27238">
                  <c:v>43.369799999999998</c:v>
                </c:pt>
                <c:pt idx="27239">
                  <c:v>43.369799999999998</c:v>
                </c:pt>
                <c:pt idx="27240">
                  <c:v>43.369799999999998</c:v>
                </c:pt>
                <c:pt idx="27241">
                  <c:v>43.369799999999998</c:v>
                </c:pt>
                <c:pt idx="27242">
                  <c:v>43.369799999999998</c:v>
                </c:pt>
                <c:pt idx="27243">
                  <c:v>43.369799999999998</c:v>
                </c:pt>
                <c:pt idx="27244">
                  <c:v>43.369799999999998</c:v>
                </c:pt>
                <c:pt idx="27245">
                  <c:v>43.369799999999998</c:v>
                </c:pt>
                <c:pt idx="27246">
                  <c:v>43.369799999999998</c:v>
                </c:pt>
                <c:pt idx="27247">
                  <c:v>43.369799999999998</c:v>
                </c:pt>
                <c:pt idx="27248">
                  <c:v>43.369799999999998</c:v>
                </c:pt>
                <c:pt idx="27249">
                  <c:v>43.369799999999998</c:v>
                </c:pt>
                <c:pt idx="27250">
                  <c:v>43.369799999999998</c:v>
                </c:pt>
                <c:pt idx="27251">
                  <c:v>43.369799999999998</c:v>
                </c:pt>
                <c:pt idx="27252">
                  <c:v>43.369799999999998</c:v>
                </c:pt>
                <c:pt idx="27253">
                  <c:v>43.369799999999998</c:v>
                </c:pt>
                <c:pt idx="27254">
                  <c:v>43.369799999999998</c:v>
                </c:pt>
                <c:pt idx="27255">
                  <c:v>43.369799999999998</c:v>
                </c:pt>
                <c:pt idx="27256">
                  <c:v>43.369799999999998</c:v>
                </c:pt>
                <c:pt idx="27257">
                  <c:v>43.369799999999998</c:v>
                </c:pt>
                <c:pt idx="27258">
                  <c:v>43.369799999999998</c:v>
                </c:pt>
                <c:pt idx="27259">
                  <c:v>43.369799999999998</c:v>
                </c:pt>
                <c:pt idx="27260">
                  <c:v>43.369799999999998</c:v>
                </c:pt>
                <c:pt idx="27261">
                  <c:v>43.369799999999998</c:v>
                </c:pt>
                <c:pt idx="27262">
                  <c:v>43.369799999999998</c:v>
                </c:pt>
                <c:pt idx="27263">
                  <c:v>43.369799999999998</c:v>
                </c:pt>
                <c:pt idx="27264">
                  <c:v>43.369799999999998</c:v>
                </c:pt>
                <c:pt idx="27265">
                  <c:v>43.369799999999998</c:v>
                </c:pt>
                <c:pt idx="27266">
                  <c:v>43.369799999999998</c:v>
                </c:pt>
                <c:pt idx="27267">
                  <c:v>43.369799999999998</c:v>
                </c:pt>
                <c:pt idx="27268">
                  <c:v>43.369799999999998</c:v>
                </c:pt>
                <c:pt idx="27269">
                  <c:v>43.369799999999998</c:v>
                </c:pt>
                <c:pt idx="27270">
                  <c:v>43.369799999999998</c:v>
                </c:pt>
                <c:pt idx="27271">
                  <c:v>43.369799999999998</c:v>
                </c:pt>
                <c:pt idx="27272">
                  <c:v>43.369799999999998</c:v>
                </c:pt>
                <c:pt idx="27273">
                  <c:v>43.369799999999998</c:v>
                </c:pt>
                <c:pt idx="27274">
                  <c:v>43.359099999999998</c:v>
                </c:pt>
                <c:pt idx="27275">
                  <c:v>43.359099999999998</c:v>
                </c:pt>
                <c:pt idx="27276">
                  <c:v>43.359099999999998</c:v>
                </c:pt>
                <c:pt idx="27277">
                  <c:v>43.359099999999998</c:v>
                </c:pt>
                <c:pt idx="27278">
                  <c:v>43.359099999999998</c:v>
                </c:pt>
                <c:pt idx="27279">
                  <c:v>43.359099999999998</c:v>
                </c:pt>
                <c:pt idx="27280">
                  <c:v>43.359099999999998</c:v>
                </c:pt>
                <c:pt idx="27281">
                  <c:v>43.359099999999998</c:v>
                </c:pt>
                <c:pt idx="27282">
                  <c:v>43.359099999999998</c:v>
                </c:pt>
                <c:pt idx="27283">
                  <c:v>43.359099999999998</c:v>
                </c:pt>
                <c:pt idx="27284">
                  <c:v>43.359099999999998</c:v>
                </c:pt>
                <c:pt idx="27285">
                  <c:v>43.359099999999998</c:v>
                </c:pt>
                <c:pt idx="27286">
                  <c:v>43.359099999999998</c:v>
                </c:pt>
                <c:pt idx="27287">
                  <c:v>43.359099999999998</c:v>
                </c:pt>
                <c:pt idx="27288">
                  <c:v>43.359099999999998</c:v>
                </c:pt>
                <c:pt idx="27289">
                  <c:v>43.359099999999998</c:v>
                </c:pt>
                <c:pt idx="27290">
                  <c:v>43.359099999999998</c:v>
                </c:pt>
                <c:pt idx="27291">
                  <c:v>43.359099999999998</c:v>
                </c:pt>
                <c:pt idx="27292">
                  <c:v>43.359099999999998</c:v>
                </c:pt>
                <c:pt idx="27293">
                  <c:v>43.359099999999998</c:v>
                </c:pt>
                <c:pt idx="27294">
                  <c:v>43.359099999999998</c:v>
                </c:pt>
                <c:pt idx="27295">
                  <c:v>43.359099999999998</c:v>
                </c:pt>
                <c:pt idx="27296">
                  <c:v>43.359099999999998</c:v>
                </c:pt>
                <c:pt idx="27297">
                  <c:v>43.359099999999998</c:v>
                </c:pt>
                <c:pt idx="27298">
                  <c:v>43.359099999999998</c:v>
                </c:pt>
                <c:pt idx="27299">
                  <c:v>43.359099999999998</c:v>
                </c:pt>
                <c:pt idx="27300">
                  <c:v>43.359099999999998</c:v>
                </c:pt>
                <c:pt idx="27301">
                  <c:v>43.359099999999998</c:v>
                </c:pt>
                <c:pt idx="27302">
                  <c:v>43.359099999999998</c:v>
                </c:pt>
                <c:pt idx="27303">
                  <c:v>43.359099999999998</c:v>
                </c:pt>
                <c:pt idx="27304">
                  <c:v>43.359099999999998</c:v>
                </c:pt>
                <c:pt idx="27305">
                  <c:v>43.359099999999998</c:v>
                </c:pt>
                <c:pt idx="27306">
                  <c:v>43.359099999999998</c:v>
                </c:pt>
                <c:pt idx="27307">
                  <c:v>43.359099999999998</c:v>
                </c:pt>
                <c:pt idx="27308">
                  <c:v>43.359099999999998</c:v>
                </c:pt>
                <c:pt idx="27309">
                  <c:v>43.359099999999998</c:v>
                </c:pt>
                <c:pt idx="27310">
                  <c:v>43.359099999999998</c:v>
                </c:pt>
                <c:pt idx="27311">
                  <c:v>43.359099999999998</c:v>
                </c:pt>
                <c:pt idx="27312">
                  <c:v>43.359099999999998</c:v>
                </c:pt>
                <c:pt idx="27313">
                  <c:v>43.359099999999998</c:v>
                </c:pt>
                <c:pt idx="27314">
                  <c:v>43.359099999999998</c:v>
                </c:pt>
                <c:pt idx="27315">
                  <c:v>43.359099999999998</c:v>
                </c:pt>
                <c:pt idx="27316">
                  <c:v>43.359099999999998</c:v>
                </c:pt>
                <c:pt idx="27317">
                  <c:v>43.359099999999998</c:v>
                </c:pt>
                <c:pt idx="27318">
                  <c:v>43.359099999999998</c:v>
                </c:pt>
                <c:pt idx="27319">
                  <c:v>43.359099999999998</c:v>
                </c:pt>
                <c:pt idx="27320">
                  <c:v>43.359099999999998</c:v>
                </c:pt>
                <c:pt idx="27321">
                  <c:v>43.359099999999998</c:v>
                </c:pt>
                <c:pt idx="27322">
                  <c:v>43.359099999999998</c:v>
                </c:pt>
                <c:pt idx="27323">
                  <c:v>43.359099999999998</c:v>
                </c:pt>
                <c:pt idx="27324">
                  <c:v>43.359099999999998</c:v>
                </c:pt>
                <c:pt idx="27325">
                  <c:v>43.359099999999998</c:v>
                </c:pt>
                <c:pt idx="27326">
                  <c:v>43.359099999999998</c:v>
                </c:pt>
                <c:pt idx="27327">
                  <c:v>43.359099999999998</c:v>
                </c:pt>
                <c:pt idx="27328">
                  <c:v>43.359099999999998</c:v>
                </c:pt>
                <c:pt idx="27329">
                  <c:v>43.359099999999998</c:v>
                </c:pt>
                <c:pt idx="27330">
                  <c:v>43.359099999999998</c:v>
                </c:pt>
                <c:pt idx="27331">
                  <c:v>43.359099999999998</c:v>
                </c:pt>
                <c:pt idx="27332">
                  <c:v>43.359099999999998</c:v>
                </c:pt>
                <c:pt idx="27333">
                  <c:v>43.359099999999998</c:v>
                </c:pt>
                <c:pt idx="27334">
                  <c:v>43.359099999999998</c:v>
                </c:pt>
                <c:pt idx="27335">
                  <c:v>43.359099999999998</c:v>
                </c:pt>
                <c:pt idx="27336">
                  <c:v>43.359099999999998</c:v>
                </c:pt>
                <c:pt idx="27337">
                  <c:v>43.359099999999998</c:v>
                </c:pt>
                <c:pt idx="27338">
                  <c:v>43.359099999999998</c:v>
                </c:pt>
                <c:pt idx="27339">
                  <c:v>43.359099999999998</c:v>
                </c:pt>
                <c:pt idx="27340">
                  <c:v>43.359099999999998</c:v>
                </c:pt>
                <c:pt idx="27341">
                  <c:v>43.359099999999998</c:v>
                </c:pt>
                <c:pt idx="27342">
                  <c:v>43.359099999999998</c:v>
                </c:pt>
                <c:pt idx="27343">
                  <c:v>43.359099999999998</c:v>
                </c:pt>
                <c:pt idx="27344">
                  <c:v>43.359099999999998</c:v>
                </c:pt>
                <c:pt idx="27345">
                  <c:v>43.359099999999998</c:v>
                </c:pt>
                <c:pt idx="27346">
                  <c:v>43.359099999999998</c:v>
                </c:pt>
                <c:pt idx="27347">
                  <c:v>43.359099999999998</c:v>
                </c:pt>
                <c:pt idx="27348">
                  <c:v>43.359099999999998</c:v>
                </c:pt>
                <c:pt idx="27349">
                  <c:v>43.359099999999998</c:v>
                </c:pt>
                <c:pt idx="27350">
                  <c:v>43.359099999999998</c:v>
                </c:pt>
                <c:pt idx="27351">
                  <c:v>43.359099999999998</c:v>
                </c:pt>
                <c:pt idx="27352">
                  <c:v>43.359099999999998</c:v>
                </c:pt>
                <c:pt idx="27353">
                  <c:v>43.359099999999998</c:v>
                </c:pt>
                <c:pt idx="27354">
                  <c:v>43.359099999999998</c:v>
                </c:pt>
                <c:pt idx="27355">
                  <c:v>43.359099999999998</c:v>
                </c:pt>
                <c:pt idx="27356">
                  <c:v>43.359099999999998</c:v>
                </c:pt>
                <c:pt idx="27357">
                  <c:v>43.359099999999998</c:v>
                </c:pt>
                <c:pt idx="27358">
                  <c:v>43.359099999999998</c:v>
                </c:pt>
                <c:pt idx="27359">
                  <c:v>43.359099999999998</c:v>
                </c:pt>
                <c:pt idx="27360">
                  <c:v>43.359099999999998</c:v>
                </c:pt>
                <c:pt idx="27361">
                  <c:v>43.359099999999998</c:v>
                </c:pt>
                <c:pt idx="27362">
                  <c:v>43.359099999999998</c:v>
                </c:pt>
                <c:pt idx="27363">
                  <c:v>43.359099999999998</c:v>
                </c:pt>
                <c:pt idx="27364">
                  <c:v>43.359099999999998</c:v>
                </c:pt>
                <c:pt idx="27365">
                  <c:v>43.359099999999998</c:v>
                </c:pt>
                <c:pt idx="27366">
                  <c:v>43.359099999999998</c:v>
                </c:pt>
                <c:pt idx="27367">
                  <c:v>43.359099999999998</c:v>
                </c:pt>
                <c:pt idx="27368">
                  <c:v>43.359099999999998</c:v>
                </c:pt>
                <c:pt idx="27369">
                  <c:v>43.359099999999998</c:v>
                </c:pt>
                <c:pt idx="27370">
                  <c:v>43.359099999999998</c:v>
                </c:pt>
                <c:pt idx="27371">
                  <c:v>43.359099999999998</c:v>
                </c:pt>
                <c:pt idx="27372">
                  <c:v>43.359099999999998</c:v>
                </c:pt>
                <c:pt idx="27373">
                  <c:v>43.359099999999998</c:v>
                </c:pt>
                <c:pt idx="27374">
                  <c:v>43.359099999999998</c:v>
                </c:pt>
                <c:pt idx="27375">
                  <c:v>43.359099999999998</c:v>
                </c:pt>
                <c:pt idx="27376">
                  <c:v>43.359099999999998</c:v>
                </c:pt>
                <c:pt idx="27377">
                  <c:v>43.359099999999998</c:v>
                </c:pt>
                <c:pt idx="27378">
                  <c:v>43.359099999999998</c:v>
                </c:pt>
                <c:pt idx="27379">
                  <c:v>43.359099999999998</c:v>
                </c:pt>
                <c:pt idx="27380">
                  <c:v>43.359099999999998</c:v>
                </c:pt>
                <c:pt idx="27381">
                  <c:v>43.359099999999998</c:v>
                </c:pt>
                <c:pt idx="27382">
                  <c:v>43.359099999999998</c:v>
                </c:pt>
                <c:pt idx="27383">
                  <c:v>43.359099999999998</c:v>
                </c:pt>
                <c:pt idx="27384">
                  <c:v>43.359099999999998</c:v>
                </c:pt>
                <c:pt idx="27385">
                  <c:v>43.359099999999998</c:v>
                </c:pt>
                <c:pt idx="27386">
                  <c:v>43.359099999999998</c:v>
                </c:pt>
                <c:pt idx="27387">
                  <c:v>43.359099999999998</c:v>
                </c:pt>
                <c:pt idx="27388">
                  <c:v>43.359099999999998</c:v>
                </c:pt>
                <c:pt idx="27389">
                  <c:v>43.359099999999998</c:v>
                </c:pt>
                <c:pt idx="27390">
                  <c:v>43.359099999999998</c:v>
                </c:pt>
                <c:pt idx="27391">
                  <c:v>43.359099999999998</c:v>
                </c:pt>
                <c:pt idx="27392">
                  <c:v>43.359099999999998</c:v>
                </c:pt>
                <c:pt idx="27393">
                  <c:v>43.359099999999998</c:v>
                </c:pt>
                <c:pt idx="27394">
                  <c:v>43.359099999999998</c:v>
                </c:pt>
                <c:pt idx="27395">
                  <c:v>43.359099999999998</c:v>
                </c:pt>
                <c:pt idx="27396">
                  <c:v>43.359099999999998</c:v>
                </c:pt>
                <c:pt idx="27397">
                  <c:v>43.359099999999998</c:v>
                </c:pt>
                <c:pt idx="27398">
                  <c:v>43.359099999999998</c:v>
                </c:pt>
                <c:pt idx="27399">
                  <c:v>43.359099999999998</c:v>
                </c:pt>
                <c:pt idx="27400">
                  <c:v>43.359099999999998</c:v>
                </c:pt>
                <c:pt idx="27401">
                  <c:v>43.359099999999998</c:v>
                </c:pt>
                <c:pt idx="27402">
                  <c:v>43.359099999999998</c:v>
                </c:pt>
                <c:pt idx="27403">
                  <c:v>43.359099999999998</c:v>
                </c:pt>
                <c:pt idx="27404">
                  <c:v>43.359099999999998</c:v>
                </c:pt>
                <c:pt idx="27405">
                  <c:v>43.359099999999998</c:v>
                </c:pt>
                <c:pt idx="27406">
                  <c:v>43.359099999999998</c:v>
                </c:pt>
                <c:pt idx="27407">
                  <c:v>43.359099999999998</c:v>
                </c:pt>
                <c:pt idx="27408">
                  <c:v>43.359099999999998</c:v>
                </c:pt>
                <c:pt idx="27409">
                  <c:v>43.359099999999998</c:v>
                </c:pt>
                <c:pt idx="27410">
                  <c:v>43.359099999999998</c:v>
                </c:pt>
                <c:pt idx="27411">
                  <c:v>43.359099999999998</c:v>
                </c:pt>
                <c:pt idx="27412">
                  <c:v>43.359099999999998</c:v>
                </c:pt>
                <c:pt idx="27413">
                  <c:v>43.359099999999998</c:v>
                </c:pt>
                <c:pt idx="27414">
                  <c:v>43.359099999999998</c:v>
                </c:pt>
                <c:pt idx="27415">
                  <c:v>43.359099999999998</c:v>
                </c:pt>
                <c:pt idx="27416">
                  <c:v>43.359099999999998</c:v>
                </c:pt>
                <c:pt idx="27417">
                  <c:v>43.359099999999998</c:v>
                </c:pt>
                <c:pt idx="27418">
                  <c:v>43.359099999999998</c:v>
                </c:pt>
                <c:pt idx="27419">
                  <c:v>43.359099999999998</c:v>
                </c:pt>
                <c:pt idx="27420">
                  <c:v>43.359099999999998</c:v>
                </c:pt>
                <c:pt idx="27421">
                  <c:v>43.359099999999998</c:v>
                </c:pt>
                <c:pt idx="27422">
                  <c:v>43.359099999999998</c:v>
                </c:pt>
                <c:pt idx="27423">
                  <c:v>43.359099999999998</c:v>
                </c:pt>
                <c:pt idx="27424">
                  <c:v>43.359099999999998</c:v>
                </c:pt>
                <c:pt idx="27425">
                  <c:v>43.347799999999999</c:v>
                </c:pt>
                <c:pt idx="27426">
                  <c:v>43.347799999999999</c:v>
                </c:pt>
                <c:pt idx="27427">
                  <c:v>43.347799999999999</c:v>
                </c:pt>
                <c:pt idx="27428">
                  <c:v>43.347799999999999</c:v>
                </c:pt>
                <c:pt idx="27429">
                  <c:v>43.347799999999999</c:v>
                </c:pt>
                <c:pt idx="27430">
                  <c:v>43.347799999999999</c:v>
                </c:pt>
                <c:pt idx="27431">
                  <c:v>43.347799999999999</c:v>
                </c:pt>
                <c:pt idx="27432">
                  <c:v>43.347799999999999</c:v>
                </c:pt>
                <c:pt idx="27433">
                  <c:v>43.347799999999999</c:v>
                </c:pt>
                <c:pt idx="27434">
                  <c:v>43.347799999999999</c:v>
                </c:pt>
                <c:pt idx="27435">
                  <c:v>43.347799999999999</c:v>
                </c:pt>
                <c:pt idx="27436">
                  <c:v>43.347799999999999</c:v>
                </c:pt>
                <c:pt idx="27437">
                  <c:v>43.347799999999999</c:v>
                </c:pt>
                <c:pt idx="27438">
                  <c:v>43.347799999999999</c:v>
                </c:pt>
                <c:pt idx="27439">
                  <c:v>43.347799999999999</c:v>
                </c:pt>
                <c:pt idx="27440">
                  <c:v>43.347799999999999</c:v>
                </c:pt>
                <c:pt idx="27441">
                  <c:v>43.347799999999999</c:v>
                </c:pt>
                <c:pt idx="27442">
                  <c:v>43.347799999999999</c:v>
                </c:pt>
                <c:pt idx="27443">
                  <c:v>43.347799999999999</c:v>
                </c:pt>
                <c:pt idx="27444">
                  <c:v>43.347799999999999</c:v>
                </c:pt>
                <c:pt idx="27445">
                  <c:v>43.347799999999999</c:v>
                </c:pt>
                <c:pt idx="27446">
                  <c:v>43.347799999999999</c:v>
                </c:pt>
                <c:pt idx="27447">
                  <c:v>43.347799999999999</c:v>
                </c:pt>
                <c:pt idx="27448">
                  <c:v>43.347799999999999</c:v>
                </c:pt>
                <c:pt idx="27449">
                  <c:v>43.347799999999999</c:v>
                </c:pt>
                <c:pt idx="27450">
                  <c:v>43.347799999999999</c:v>
                </c:pt>
                <c:pt idx="27451">
                  <c:v>43.347799999999999</c:v>
                </c:pt>
                <c:pt idx="27452">
                  <c:v>43.347799999999999</c:v>
                </c:pt>
                <c:pt idx="27453">
                  <c:v>43.347799999999999</c:v>
                </c:pt>
                <c:pt idx="27454">
                  <c:v>43.347799999999999</c:v>
                </c:pt>
                <c:pt idx="27455">
                  <c:v>43.347799999999999</c:v>
                </c:pt>
                <c:pt idx="27456">
                  <c:v>43.347799999999999</c:v>
                </c:pt>
                <c:pt idx="27457">
                  <c:v>43.347799999999999</c:v>
                </c:pt>
                <c:pt idx="27458">
                  <c:v>43.347799999999999</c:v>
                </c:pt>
                <c:pt idx="27459">
                  <c:v>43.347799999999999</c:v>
                </c:pt>
                <c:pt idx="27460">
                  <c:v>43.347799999999999</c:v>
                </c:pt>
                <c:pt idx="27461">
                  <c:v>43.347799999999999</c:v>
                </c:pt>
                <c:pt idx="27462">
                  <c:v>43.347799999999999</c:v>
                </c:pt>
                <c:pt idx="27463">
                  <c:v>43.347799999999999</c:v>
                </c:pt>
                <c:pt idx="27464">
                  <c:v>43.347799999999999</c:v>
                </c:pt>
                <c:pt idx="27465">
                  <c:v>43.347799999999999</c:v>
                </c:pt>
                <c:pt idx="27466">
                  <c:v>43.347799999999999</c:v>
                </c:pt>
                <c:pt idx="27467">
                  <c:v>43.347799999999999</c:v>
                </c:pt>
                <c:pt idx="27468">
                  <c:v>43.347799999999999</c:v>
                </c:pt>
                <c:pt idx="27469">
                  <c:v>43.347799999999999</c:v>
                </c:pt>
                <c:pt idx="27470">
                  <c:v>43.347799999999999</c:v>
                </c:pt>
                <c:pt idx="27471">
                  <c:v>43.347799999999999</c:v>
                </c:pt>
                <c:pt idx="27472">
                  <c:v>43.347799999999999</c:v>
                </c:pt>
                <c:pt idx="27473">
                  <c:v>43.347799999999999</c:v>
                </c:pt>
                <c:pt idx="27474">
                  <c:v>43.347799999999999</c:v>
                </c:pt>
                <c:pt idx="27475">
                  <c:v>43.347799999999999</c:v>
                </c:pt>
                <c:pt idx="27476">
                  <c:v>43.347799999999999</c:v>
                </c:pt>
                <c:pt idx="27477">
                  <c:v>43.347799999999999</c:v>
                </c:pt>
                <c:pt idx="27478">
                  <c:v>43.347799999999999</c:v>
                </c:pt>
                <c:pt idx="27479">
                  <c:v>43.347799999999999</c:v>
                </c:pt>
                <c:pt idx="27480">
                  <c:v>43.347799999999999</c:v>
                </c:pt>
                <c:pt idx="27481">
                  <c:v>43.347799999999999</c:v>
                </c:pt>
                <c:pt idx="27482">
                  <c:v>43.347799999999999</c:v>
                </c:pt>
                <c:pt idx="27483">
                  <c:v>43.347799999999999</c:v>
                </c:pt>
                <c:pt idx="27484">
                  <c:v>43.347799999999999</c:v>
                </c:pt>
                <c:pt idx="27485">
                  <c:v>43.347799999999999</c:v>
                </c:pt>
                <c:pt idx="27486">
                  <c:v>43.347799999999999</c:v>
                </c:pt>
                <c:pt idx="27487">
                  <c:v>43.347799999999999</c:v>
                </c:pt>
                <c:pt idx="27488">
                  <c:v>43.347799999999999</c:v>
                </c:pt>
                <c:pt idx="27489">
                  <c:v>43.347799999999999</c:v>
                </c:pt>
                <c:pt idx="27490">
                  <c:v>43.347799999999999</c:v>
                </c:pt>
                <c:pt idx="27491">
                  <c:v>43.347799999999999</c:v>
                </c:pt>
                <c:pt idx="27492">
                  <c:v>43.347799999999999</c:v>
                </c:pt>
                <c:pt idx="27493">
                  <c:v>43.347799999999999</c:v>
                </c:pt>
                <c:pt idx="27494">
                  <c:v>43.347799999999999</c:v>
                </c:pt>
                <c:pt idx="27495">
                  <c:v>43.347799999999999</c:v>
                </c:pt>
                <c:pt idx="27496">
                  <c:v>43.347799999999999</c:v>
                </c:pt>
                <c:pt idx="27497">
                  <c:v>43.347799999999999</c:v>
                </c:pt>
                <c:pt idx="27498">
                  <c:v>43.347799999999999</c:v>
                </c:pt>
                <c:pt idx="27499">
                  <c:v>43.347799999999999</c:v>
                </c:pt>
                <c:pt idx="27500">
                  <c:v>43.347799999999999</c:v>
                </c:pt>
                <c:pt idx="27501">
                  <c:v>43.347799999999999</c:v>
                </c:pt>
                <c:pt idx="27502">
                  <c:v>43.347799999999999</c:v>
                </c:pt>
                <c:pt idx="27503">
                  <c:v>43.347799999999999</c:v>
                </c:pt>
                <c:pt idx="27504">
                  <c:v>43.347799999999999</c:v>
                </c:pt>
                <c:pt idx="27505">
                  <c:v>43.347799999999999</c:v>
                </c:pt>
                <c:pt idx="27506">
                  <c:v>43.347799999999999</c:v>
                </c:pt>
                <c:pt idx="27507">
                  <c:v>43.347799999999999</c:v>
                </c:pt>
                <c:pt idx="27508">
                  <c:v>43.347799999999999</c:v>
                </c:pt>
                <c:pt idx="27509">
                  <c:v>43.347799999999999</c:v>
                </c:pt>
                <c:pt idx="27510">
                  <c:v>43.347799999999999</c:v>
                </c:pt>
                <c:pt idx="27511">
                  <c:v>43.347799999999999</c:v>
                </c:pt>
                <c:pt idx="27512">
                  <c:v>43.347799999999999</c:v>
                </c:pt>
                <c:pt idx="27513">
                  <c:v>43.347799999999999</c:v>
                </c:pt>
                <c:pt idx="27514">
                  <c:v>43.347799999999999</c:v>
                </c:pt>
                <c:pt idx="27515">
                  <c:v>43.347799999999999</c:v>
                </c:pt>
                <c:pt idx="27516">
                  <c:v>43.347799999999999</c:v>
                </c:pt>
                <c:pt idx="27517">
                  <c:v>43.347799999999999</c:v>
                </c:pt>
                <c:pt idx="27518">
                  <c:v>43.347799999999999</c:v>
                </c:pt>
                <c:pt idx="27519">
                  <c:v>43.347799999999999</c:v>
                </c:pt>
                <c:pt idx="27520">
                  <c:v>43.347799999999999</c:v>
                </c:pt>
                <c:pt idx="27521">
                  <c:v>43.347799999999999</c:v>
                </c:pt>
                <c:pt idx="27522">
                  <c:v>43.347799999999999</c:v>
                </c:pt>
                <c:pt idx="27523">
                  <c:v>43.347799999999999</c:v>
                </c:pt>
                <c:pt idx="27524">
                  <c:v>43.347799999999999</c:v>
                </c:pt>
                <c:pt idx="27525">
                  <c:v>43.347799999999999</c:v>
                </c:pt>
                <c:pt idx="27526">
                  <c:v>43.347799999999999</c:v>
                </c:pt>
                <c:pt idx="27527">
                  <c:v>43.347799999999999</c:v>
                </c:pt>
                <c:pt idx="27528">
                  <c:v>43.347799999999999</c:v>
                </c:pt>
                <c:pt idx="27529">
                  <c:v>43.347799999999999</c:v>
                </c:pt>
                <c:pt idx="27530">
                  <c:v>43.347799999999999</c:v>
                </c:pt>
                <c:pt idx="27531">
                  <c:v>43.347799999999999</c:v>
                </c:pt>
                <c:pt idx="27532">
                  <c:v>43.347799999999999</c:v>
                </c:pt>
                <c:pt idx="27533">
                  <c:v>43.347799999999999</c:v>
                </c:pt>
                <c:pt idx="27534">
                  <c:v>43.347799999999999</c:v>
                </c:pt>
                <c:pt idx="27535">
                  <c:v>43.347799999999999</c:v>
                </c:pt>
                <c:pt idx="27536">
                  <c:v>43.347799999999999</c:v>
                </c:pt>
                <c:pt idx="27537">
                  <c:v>43.347799999999999</c:v>
                </c:pt>
                <c:pt idx="27538">
                  <c:v>43.347799999999999</c:v>
                </c:pt>
                <c:pt idx="27539">
                  <c:v>43.347799999999999</c:v>
                </c:pt>
                <c:pt idx="27540">
                  <c:v>43.347799999999999</c:v>
                </c:pt>
                <c:pt idx="27541">
                  <c:v>43.347799999999999</c:v>
                </c:pt>
                <c:pt idx="27542">
                  <c:v>43.347799999999999</c:v>
                </c:pt>
                <c:pt idx="27543">
                  <c:v>43.347799999999999</c:v>
                </c:pt>
                <c:pt idx="27544">
                  <c:v>43.347799999999999</c:v>
                </c:pt>
                <c:pt idx="27545">
                  <c:v>43.347799999999999</c:v>
                </c:pt>
                <c:pt idx="27546">
                  <c:v>43.347799999999999</c:v>
                </c:pt>
                <c:pt idx="27547">
                  <c:v>43.347799999999999</c:v>
                </c:pt>
                <c:pt idx="27548">
                  <c:v>43.347799999999999</c:v>
                </c:pt>
                <c:pt idx="27549">
                  <c:v>43.347799999999999</c:v>
                </c:pt>
                <c:pt idx="27550">
                  <c:v>43.347799999999999</c:v>
                </c:pt>
                <c:pt idx="27551">
                  <c:v>43.347799999999999</c:v>
                </c:pt>
                <c:pt idx="27552">
                  <c:v>43.337299999999999</c:v>
                </c:pt>
                <c:pt idx="27553">
                  <c:v>43.337299999999999</c:v>
                </c:pt>
                <c:pt idx="27554">
                  <c:v>43.337299999999999</c:v>
                </c:pt>
                <c:pt idx="27555">
                  <c:v>43.337299999999999</c:v>
                </c:pt>
                <c:pt idx="27556">
                  <c:v>43.337299999999999</c:v>
                </c:pt>
                <c:pt idx="27557">
                  <c:v>43.337299999999999</c:v>
                </c:pt>
                <c:pt idx="27558">
                  <c:v>43.337299999999999</c:v>
                </c:pt>
                <c:pt idx="27559">
                  <c:v>43.337299999999999</c:v>
                </c:pt>
                <c:pt idx="27560">
                  <c:v>43.337299999999999</c:v>
                </c:pt>
                <c:pt idx="27561">
                  <c:v>43.337299999999999</c:v>
                </c:pt>
                <c:pt idx="27562">
                  <c:v>43.337299999999999</c:v>
                </c:pt>
                <c:pt idx="27563">
                  <c:v>43.337299999999999</c:v>
                </c:pt>
                <c:pt idx="27564">
                  <c:v>43.337299999999999</c:v>
                </c:pt>
                <c:pt idx="27565">
                  <c:v>43.337299999999999</c:v>
                </c:pt>
                <c:pt idx="27566">
                  <c:v>43.337299999999999</c:v>
                </c:pt>
                <c:pt idx="27567">
                  <c:v>43.337299999999999</c:v>
                </c:pt>
                <c:pt idx="27568">
                  <c:v>43.337299999999999</c:v>
                </c:pt>
                <c:pt idx="27569">
                  <c:v>43.337299999999999</c:v>
                </c:pt>
                <c:pt idx="27570">
                  <c:v>43.337299999999999</c:v>
                </c:pt>
                <c:pt idx="27571">
                  <c:v>43.337299999999999</c:v>
                </c:pt>
                <c:pt idx="27572">
                  <c:v>43.337299999999999</c:v>
                </c:pt>
                <c:pt idx="27573">
                  <c:v>43.337299999999999</c:v>
                </c:pt>
                <c:pt idx="27574">
                  <c:v>43.337299999999999</c:v>
                </c:pt>
                <c:pt idx="27575">
                  <c:v>43.337299999999999</c:v>
                </c:pt>
                <c:pt idx="27576">
                  <c:v>43.337299999999999</c:v>
                </c:pt>
                <c:pt idx="27577">
                  <c:v>43.337299999999999</c:v>
                </c:pt>
                <c:pt idx="27578">
                  <c:v>43.337299999999999</c:v>
                </c:pt>
                <c:pt idx="27579">
                  <c:v>43.337299999999999</c:v>
                </c:pt>
                <c:pt idx="27580">
                  <c:v>43.337299999999999</c:v>
                </c:pt>
                <c:pt idx="27581">
                  <c:v>43.337299999999999</c:v>
                </c:pt>
                <c:pt idx="27582">
                  <c:v>43.337299999999999</c:v>
                </c:pt>
                <c:pt idx="27583">
                  <c:v>43.337299999999999</c:v>
                </c:pt>
                <c:pt idx="27584">
                  <c:v>43.337299999999999</c:v>
                </c:pt>
                <c:pt idx="27585">
                  <c:v>43.337299999999999</c:v>
                </c:pt>
                <c:pt idx="27586">
                  <c:v>43.337299999999999</c:v>
                </c:pt>
                <c:pt idx="27587">
                  <c:v>43.337299999999999</c:v>
                </c:pt>
                <c:pt idx="27588">
                  <c:v>43.337299999999999</c:v>
                </c:pt>
                <c:pt idx="27589">
                  <c:v>43.337299999999999</c:v>
                </c:pt>
                <c:pt idx="27590">
                  <c:v>43.337299999999999</c:v>
                </c:pt>
                <c:pt idx="27591">
                  <c:v>43.337299999999999</c:v>
                </c:pt>
                <c:pt idx="27592">
                  <c:v>43.337299999999999</c:v>
                </c:pt>
                <c:pt idx="27593">
                  <c:v>43.337299999999999</c:v>
                </c:pt>
                <c:pt idx="27594">
                  <c:v>43.337299999999999</c:v>
                </c:pt>
                <c:pt idx="27595">
                  <c:v>43.337299999999999</c:v>
                </c:pt>
                <c:pt idx="27596">
                  <c:v>43.337299999999999</c:v>
                </c:pt>
                <c:pt idx="27597">
                  <c:v>43.337299999999999</c:v>
                </c:pt>
                <c:pt idx="27598">
                  <c:v>43.337299999999999</c:v>
                </c:pt>
                <c:pt idx="27599">
                  <c:v>43.337299999999999</c:v>
                </c:pt>
                <c:pt idx="27600">
                  <c:v>43.337299999999999</c:v>
                </c:pt>
                <c:pt idx="27601">
                  <c:v>43.337299999999999</c:v>
                </c:pt>
                <c:pt idx="27602">
                  <c:v>43.337299999999999</c:v>
                </c:pt>
                <c:pt idx="27603">
                  <c:v>43.337299999999999</c:v>
                </c:pt>
                <c:pt idx="27604">
                  <c:v>43.337299999999999</c:v>
                </c:pt>
                <c:pt idx="27605">
                  <c:v>43.337299999999999</c:v>
                </c:pt>
                <c:pt idx="27606">
                  <c:v>43.337299999999999</c:v>
                </c:pt>
                <c:pt idx="27607">
                  <c:v>43.337299999999999</c:v>
                </c:pt>
                <c:pt idx="27608">
                  <c:v>43.337299999999999</c:v>
                </c:pt>
                <c:pt idx="27609">
                  <c:v>43.337299999999999</c:v>
                </c:pt>
                <c:pt idx="27610">
                  <c:v>43.337299999999999</c:v>
                </c:pt>
                <c:pt idx="27611">
                  <c:v>43.337299999999999</c:v>
                </c:pt>
                <c:pt idx="27612">
                  <c:v>43.337299999999999</c:v>
                </c:pt>
                <c:pt idx="27613">
                  <c:v>43.337299999999999</c:v>
                </c:pt>
                <c:pt idx="27614">
                  <c:v>43.337299999999999</c:v>
                </c:pt>
                <c:pt idx="27615">
                  <c:v>43.337299999999999</c:v>
                </c:pt>
                <c:pt idx="27616">
                  <c:v>43.337299999999999</c:v>
                </c:pt>
                <c:pt idx="27617">
                  <c:v>43.337299999999999</c:v>
                </c:pt>
                <c:pt idx="27618">
                  <c:v>43.337299999999999</c:v>
                </c:pt>
                <c:pt idx="27619">
                  <c:v>43.337299999999999</c:v>
                </c:pt>
                <c:pt idx="27620">
                  <c:v>43.337299999999999</c:v>
                </c:pt>
                <c:pt idx="27621">
                  <c:v>43.337299999999999</c:v>
                </c:pt>
                <c:pt idx="27622">
                  <c:v>43.337299999999999</c:v>
                </c:pt>
                <c:pt idx="27623">
                  <c:v>43.337299999999999</c:v>
                </c:pt>
                <c:pt idx="27624">
                  <c:v>43.337299999999999</c:v>
                </c:pt>
                <c:pt idx="27625">
                  <c:v>43.337299999999999</c:v>
                </c:pt>
                <c:pt idx="27626">
                  <c:v>43.337299999999999</c:v>
                </c:pt>
                <c:pt idx="27627">
                  <c:v>43.337299999999999</c:v>
                </c:pt>
                <c:pt idx="27628">
                  <c:v>43.337299999999999</c:v>
                </c:pt>
                <c:pt idx="27629">
                  <c:v>43.337299999999999</c:v>
                </c:pt>
                <c:pt idx="27630">
                  <c:v>43.337299999999999</c:v>
                </c:pt>
                <c:pt idx="27631">
                  <c:v>43.337299999999999</c:v>
                </c:pt>
                <c:pt idx="27632">
                  <c:v>43.337299999999999</c:v>
                </c:pt>
                <c:pt idx="27633">
                  <c:v>43.337299999999999</c:v>
                </c:pt>
                <c:pt idx="27634">
                  <c:v>43.337299999999999</c:v>
                </c:pt>
                <c:pt idx="27635">
                  <c:v>43.337299999999999</c:v>
                </c:pt>
                <c:pt idx="27636">
                  <c:v>43.337299999999999</c:v>
                </c:pt>
                <c:pt idx="27637">
                  <c:v>43.337299999999999</c:v>
                </c:pt>
                <c:pt idx="27638">
                  <c:v>43.337299999999999</c:v>
                </c:pt>
                <c:pt idx="27639">
                  <c:v>43.337299999999999</c:v>
                </c:pt>
                <c:pt idx="27640">
                  <c:v>43.337299999999999</c:v>
                </c:pt>
                <c:pt idx="27641">
                  <c:v>43.337299999999999</c:v>
                </c:pt>
                <c:pt idx="27642">
                  <c:v>43.337299999999999</c:v>
                </c:pt>
                <c:pt idx="27643">
                  <c:v>43.337299999999999</c:v>
                </c:pt>
                <c:pt idx="27644">
                  <c:v>43.337299999999999</c:v>
                </c:pt>
                <c:pt idx="27645">
                  <c:v>43.337299999999999</c:v>
                </c:pt>
                <c:pt idx="27646">
                  <c:v>43.337299999999999</c:v>
                </c:pt>
                <c:pt idx="27647">
                  <c:v>43.337299999999999</c:v>
                </c:pt>
                <c:pt idx="27648">
                  <c:v>43.337299999999999</c:v>
                </c:pt>
                <c:pt idx="27649">
                  <c:v>43.337299999999999</c:v>
                </c:pt>
                <c:pt idx="27650">
                  <c:v>43.337299999999999</c:v>
                </c:pt>
                <c:pt idx="27651">
                  <c:v>43.337299999999999</c:v>
                </c:pt>
                <c:pt idx="27652">
                  <c:v>43.337299999999999</c:v>
                </c:pt>
                <c:pt idx="27653">
                  <c:v>43.337299999999999</c:v>
                </c:pt>
                <c:pt idx="27654">
                  <c:v>43.337299999999999</c:v>
                </c:pt>
                <c:pt idx="27655">
                  <c:v>43.337299999999999</c:v>
                </c:pt>
                <c:pt idx="27656">
                  <c:v>43.337299999999999</c:v>
                </c:pt>
                <c:pt idx="27657">
                  <c:v>43.337299999999999</c:v>
                </c:pt>
                <c:pt idx="27658">
                  <c:v>43.337299999999999</c:v>
                </c:pt>
                <c:pt idx="27659">
                  <c:v>43.337299999999999</c:v>
                </c:pt>
                <c:pt idx="27660">
                  <c:v>43.337299999999999</c:v>
                </c:pt>
                <c:pt idx="27661">
                  <c:v>43.337299999999999</c:v>
                </c:pt>
                <c:pt idx="27662">
                  <c:v>43.337299999999999</c:v>
                </c:pt>
                <c:pt idx="27663">
                  <c:v>43.337299999999999</c:v>
                </c:pt>
                <c:pt idx="27664">
                  <c:v>43.337299999999999</c:v>
                </c:pt>
                <c:pt idx="27665">
                  <c:v>43.337299999999999</c:v>
                </c:pt>
                <c:pt idx="27666">
                  <c:v>43.337299999999999</c:v>
                </c:pt>
                <c:pt idx="27667">
                  <c:v>43.337299999999999</c:v>
                </c:pt>
                <c:pt idx="27668">
                  <c:v>43.337299999999999</c:v>
                </c:pt>
                <c:pt idx="27669">
                  <c:v>43.337299999999999</c:v>
                </c:pt>
                <c:pt idx="27670">
                  <c:v>43.337299999999999</c:v>
                </c:pt>
                <c:pt idx="27671">
                  <c:v>43.337299999999999</c:v>
                </c:pt>
                <c:pt idx="27672">
                  <c:v>43.337299999999999</c:v>
                </c:pt>
                <c:pt idx="27673">
                  <c:v>43.337299999999999</c:v>
                </c:pt>
                <c:pt idx="27674">
                  <c:v>43.337299999999999</c:v>
                </c:pt>
                <c:pt idx="27675">
                  <c:v>43.337299999999999</c:v>
                </c:pt>
                <c:pt idx="27676">
                  <c:v>43.337299999999999</c:v>
                </c:pt>
                <c:pt idx="27677">
                  <c:v>43.337299999999999</c:v>
                </c:pt>
                <c:pt idx="27678">
                  <c:v>43.337299999999999</c:v>
                </c:pt>
                <c:pt idx="27679">
                  <c:v>43.337299999999999</c:v>
                </c:pt>
                <c:pt idx="27680">
                  <c:v>43.337299999999999</c:v>
                </c:pt>
                <c:pt idx="27681">
                  <c:v>43.337299999999999</c:v>
                </c:pt>
                <c:pt idx="27682">
                  <c:v>43.337299999999999</c:v>
                </c:pt>
                <c:pt idx="27683">
                  <c:v>43.337299999999999</c:v>
                </c:pt>
                <c:pt idx="27684">
                  <c:v>43.337299999999999</c:v>
                </c:pt>
                <c:pt idx="27685">
                  <c:v>43.337299999999999</c:v>
                </c:pt>
                <c:pt idx="27686">
                  <c:v>43.337299999999999</c:v>
                </c:pt>
                <c:pt idx="27687">
                  <c:v>43.337299999999999</c:v>
                </c:pt>
                <c:pt idx="27688">
                  <c:v>43.337299999999999</c:v>
                </c:pt>
                <c:pt idx="27689">
                  <c:v>43.337299999999999</c:v>
                </c:pt>
                <c:pt idx="27690">
                  <c:v>43.337299999999999</c:v>
                </c:pt>
                <c:pt idx="27691">
                  <c:v>43.337299999999999</c:v>
                </c:pt>
                <c:pt idx="27692">
                  <c:v>43.337299999999999</c:v>
                </c:pt>
                <c:pt idx="27693">
                  <c:v>43.337299999999999</c:v>
                </c:pt>
                <c:pt idx="27694">
                  <c:v>43.337299999999999</c:v>
                </c:pt>
                <c:pt idx="27695">
                  <c:v>43.337299999999999</c:v>
                </c:pt>
                <c:pt idx="27696">
                  <c:v>43.337299999999999</c:v>
                </c:pt>
                <c:pt idx="27697">
                  <c:v>43.337299999999999</c:v>
                </c:pt>
                <c:pt idx="27698">
                  <c:v>43.337299999999999</c:v>
                </c:pt>
                <c:pt idx="27699">
                  <c:v>43.337299999999999</c:v>
                </c:pt>
                <c:pt idx="27700">
                  <c:v>43.337299999999999</c:v>
                </c:pt>
                <c:pt idx="27701">
                  <c:v>43.337299999999999</c:v>
                </c:pt>
                <c:pt idx="27702">
                  <c:v>43.337299999999999</c:v>
                </c:pt>
                <c:pt idx="27703">
                  <c:v>43.337299999999999</c:v>
                </c:pt>
                <c:pt idx="27704">
                  <c:v>43.326500000000003</c:v>
                </c:pt>
                <c:pt idx="27705">
                  <c:v>43.326500000000003</c:v>
                </c:pt>
                <c:pt idx="27706">
                  <c:v>43.326500000000003</c:v>
                </c:pt>
                <c:pt idx="27707">
                  <c:v>43.326500000000003</c:v>
                </c:pt>
                <c:pt idx="27708">
                  <c:v>43.326500000000003</c:v>
                </c:pt>
                <c:pt idx="27709">
                  <c:v>43.326500000000003</c:v>
                </c:pt>
                <c:pt idx="27710">
                  <c:v>43.326500000000003</c:v>
                </c:pt>
                <c:pt idx="27711">
                  <c:v>43.326500000000003</c:v>
                </c:pt>
                <c:pt idx="27712">
                  <c:v>43.326500000000003</c:v>
                </c:pt>
                <c:pt idx="27713">
                  <c:v>43.326500000000003</c:v>
                </c:pt>
                <c:pt idx="27714">
                  <c:v>43.326500000000003</c:v>
                </c:pt>
                <c:pt idx="27715">
                  <c:v>43.326500000000003</c:v>
                </c:pt>
                <c:pt idx="27716">
                  <c:v>43.326500000000003</c:v>
                </c:pt>
                <c:pt idx="27717">
                  <c:v>43.326500000000003</c:v>
                </c:pt>
                <c:pt idx="27718">
                  <c:v>43.326500000000003</c:v>
                </c:pt>
                <c:pt idx="27719">
                  <c:v>43.326500000000003</c:v>
                </c:pt>
                <c:pt idx="27720">
                  <c:v>43.326500000000003</c:v>
                </c:pt>
                <c:pt idx="27721">
                  <c:v>43.326500000000003</c:v>
                </c:pt>
                <c:pt idx="27722">
                  <c:v>43.326500000000003</c:v>
                </c:pt>
                <c:pt idx="27723">
                  <c:v>43.326500000000003</c:v>
                </c:pt>
                <c:pt idx="27724">
                  <c:v>43.326500000000003</c:v>
                </c:pt>
                <c:pt idx="27725">
                  <c:v>43.326500000000003</c:v>
                </c:pt>
                <c:pt idx="27726">
                  <c:v>43.326500000000003</c:v>
                </c:pt>
                <c:pt idx="27727">
                  <c:v>43.326500000000003</c:v>
                </c:pt>
                <c:pt idx="27728">
                  <c:v>43.326500000000003</c:v>
                </c:pt>
                <c:pt idx="27729">
                  <c:v>43.326500000000003</c:v>
                </c:pt>
                <c:pt idx="27730">
                  <c:v>43.326500000000003</c:v>
                </c:pt>
                <c:pt idx="27731">
                  <c:v>43.326500000000003</c:v>
                </c:pt>
                <c:pt idx="27732">
                  <c:v>43.326500000000003</c:v>
                </c:pt>
                <c:pt idx="27733">
                  <c:v>43.326500000000003</c:v>
                </c:pt>
                <c:pt idx="27734">
                  <c:v>43.326500000000003</c:v>
                </c:pt>
                <c:pt idx="27735">
                  <c:v>43.326500000000003</c:v>
                </c:pt>
                <c:pt idx="27736">
                  <c:v>43.326500000000003</c:v>
                </c:pt>
                <c:pt idx="27737">
                  <c:v>43.326500000000003</c:v>
                </c:pt>
                <c:pt idx="27738">
                  <c:v>43.326500000000003</c:v>
                </c:pt>
                <c:pt idx="27739">
                  <c:v>43.326500000000003</c:v>
                </c:pt>
                <c:pt idx="27740">
                  <c:v>43.326500000000003</c:v>
                </c:pt>
                <c:pt idx="27741">
                  <c:v>43.326500000000003</c:v>
                </c:pt>
                <c:pt idx="27742">
                  <c:v>43.326500000000003</c:v>
                </c:pt>
                <c:pt idx="27743">
                  <c:v>43.326500000000003</c:v>
                </c:pt>
                <c:pt idx="27744">
                  <c:v>43.326500000000003</c:v>
                </c:pt>
                <c:pt idx="27745">
                  <c:v>43.326500000000003</c:v>
                </c:pt>
                <c:pt idx="27746">
                  <c:v>43.326500000000003</c:v>
                </c:pt>
                <c:pt idx="27747">
                  <c:v>43.326500000000003</c:v>
                </c:pt>
                <c:pt idx="27748">
                  <c:v>43.326500000000003</c:v>
                </c:pt>
                <c:pt idx="27749">
                  <c:v>43.326500000000003</c:v>
                </c:pt>
                <c:pt idx="27750">
                  <c:v>43.326500000000003</c:v>
                </c:pt>
                <c:pt idx="27751">
                  <c:v>43.326500000000003</c:v>
                </c:pt>
                <c:pt idx="27752">
                  <c:v>43.326500000000003</c:v>
                </c:pt>
                <c:pt idx="27753">
                  <c:v>43.326500000000003</c:v>
                </c:pt>
                <c:pt idx="27754">
                  <c:v>43.326500000000003</c:v>
                </c:pt>
                <c:pt idx="27755">
                  <c:v>43.326500000000003</c:v>
                </c:pt>
                <c:pt idx="27756">
                  <c:v>43.326500000000003</c:v>
                </c:pt>
                <c:pt idx="27757">
                  <c:v>43.326500000000003</c:v>
                </c:pt>
                <c:pt idx="27758">
                  <c:v>43.326500000000003</c:v>
                </c:pt>
                <c:pt idx="27759">
                  <c:v>43.326500000000003</c:v>
                </c:pt>
                <c:pt idx="27760">
                  <c:v>43.326500000000003</c:v>
                </c:pt>
                <c:pt idx="27761">
                  <c:v>43.326500000000003</c:v>
                </c:pt>
                <c:pt idx="27762">
                  <c:v>43.326500000000003</c:v>
                </c:pt>
                <c:pt idx="27763">
                  <c:v>43.326500000000003</c:v>
                </c:pt>
                <c:pt idx="27764">
                  <c:v>43.326500000000003</c:v>
                </c:pt>
                <c:pt idx="27765">
                  <c:v>43.326500000000003</c:v>
                </c:pt>
                <c:pt idx="27766">
                  <c:v>43.326500000000003</c:v>
                </c:pt>
                <c:pt idx="27767">
                  <c:v>43.326500000000003</c:v>
                </c:pt>
                <c:pt idx="27768">
                  <c:v>43.326500000000003</c:v>
                </c:pt>
                <c:pt idx="27769">
                  <c:v>43.326500000000003</c:v>
                </c:pt>
                <c:pt idx="27770">
                  <c:v>43.326500000000003</c:v>
                </c:pt>
                <c:pt idx="27771">
                  <c:v>43.326500000000003</c:v>
                </c:pt>
                <c:pt idx="27772">
                  <c:v>43.326500000000003</c:v>
                </c:pt>
                <c:pt idx="27773">
                  <c:v>43.326500000000003</c:v>
                </c:pt>
                <c:pt idx="27774">
                  <c:v>43.326500000000003</c:v>
                </c:pt>
                <c:pt idx="27775">
                  <c:v>43.326500000000003</c:v>
                </c:pt>
                <c:pt idx="27776">
                  <c:v>43.326500000000003</c:v>
                </c:pt>
                <c:pt idx="27777">
                  <c:v>43.326500000000003</c:v>
                </c:pt>
                <c:pt idx="27778">
                  <c:v>43.326500000000003</c:v>
                </c:pt>
                <c:pt idx="27779">
                  <c:v>43.326500000000003</c:v>
                </c:pt>
                <c:pt idx="27780">
                  <c:v>43.326500000000003</c:v>
                </c:pt>
                <c:pt idx="27781">
                  <c:v>43.326500000000003</c:v>
                </c:pt>
                <c:pt idx="27782">
                  <c:v>43.326500000000003</c:v>
                </c:pt>
                <c:pt idx="27783">
                  <c:v>43.326500000000003</c:v>
                </c:pt>
                <c:pt idx="27784">
                  <c:v>43.326500000000003</c:v>
                </c:pt>
                <c:pt idx="27785">
                  <c:v>43.326500000000003</c:v>
                </c:pt>
                <c:pt idx="27786">
                  <c:v>43.326500000000003</c:v>
                </c:pt>
                <c:pt idx="27787">
                  <c:v>43.326500000000003</c:v>
                </c:pt>
                <c:pt idx="27788">
                  <c:v>43.326500000000003</c:v>
                </c:pt>
                <c:pt idx="27789">
                  <c:v>43.326500000000003</c:v>
                </c:pt>
                <c:pt idx="27790">
                  <c:v>43.326500000000003</c:v>
                </c:pt>
                <c:pt idx="27791">
                  <c:v>43.326500000000003</c:v>
                </c:pt>
                <c:pt idx="27792">
                  <c:v>43.326500000000003</c:v>
                </c:pt>
                <c:pt idx="27793">
                  <c:v>43.326500000000003</c:v>
                </c:pt>
                <c:pt idx="27794">
                  <c:v>43.326500000000003</c:v>
                </c:pt>
                <c:pt idx="27795">
                  <c:v>43.326500000000003</c:v>
                </c:pt>
                <c:pt idx="27796">
                  <c:v>43.326500000000003</c:v>
                </c:pt>
                <c:pt idx="27797">
                  <c:v>43.326500000000003</c:v>
                </c:pt>
                <c:pt idx="27798">
                  <c:v>43.326500000000003</c:v>
                </c:pt>
                <c:pt idx="27799">
                  <c:v>43.326500000000003</c:v>
                </c:pt>
                <c:pt idx="27800">
                  <c:v>43.326500000000003</c:v>
                </c:pt>
                <c:pt idx="27801">
                  <c:v>43.326500000000003</c:v>
                </c:pt>
                <c:pt idx="27802">
                  <c:v>43.326500000000003</c:v>
                </c:pt>
                <c:pt idx="27803">
                  <c:v>43.326500000000003</c:v>
                </c:pt>
                <c:pt idx="27804">
                  <c:v>43.326500000000003</c:v>
                </c:pt>
                <c:pt idx="27805">
                  <c:v>43.326500000000003</c:v>
                </c:pt>
                <c:pt idx="27806">
                  <c:v>43.326500000000003</c:v>
                </c:pt>
                <c:pt idx="27807">
                  <c:v>43.326500000000003</c:v>
                </c:pt>
                <c:pt idx="27808">
                  <c:v>43.326500000000003</c:v>
                </c:pt>
                <c:pt idx="27809">
                  <c:v>43.326500000000003</c:v>
                </c:pt>
                <c:pt idx="27810">
                  <c:v>43.326500000000003</c:v>
                </c:pt>
                <c:pt idx="27811">
                  <c:v>43.326500000000003</c:v>
                </c:pt>
                <c:pt idx="27812">
                  <c:v>43.326500000000003</c:v>
                </c:pt>
                <c:pt idx="27813">
                  <c:v>43.326500000000003</c:v>
                </c:pt>
                <c:pt idx="27814">
                  <c:v>43.326500000000003</c:v>
                </c:pt>
                <c:pt idx="27815">
                  <c:v>43.326500000000003</c:v>
                </c:pt>
                <c:pt idx="27816">
                  <c:v>43.326500000000003</c:v>
                </c:pt>
                <c:pt idx="27817">
                  <c:v>43.326500000000003</c:v>
                </c:pt>
                <c:pt idx="27818">
                  <c:v>43.326500000000003</c:v>
                </c:pt>
                <c:pt idx="27819">
                  <c:v>43.326500000000003</c:v>
                </c:pt>
                <c:pt idx="27820">
                  <c:v>43.326500000000003</c:v>
                </c:pt>
                <c:pt idx="27821">
                  <c:v>43.326500000000003</c:v>
                </c:pt>
                <c:pt idx="27822">
                  <c:v>43.326500000000003</c:v>
                </c:pt>
                <c:pt idx="27823">
                  <c:v>43.326500000000003</c:v>
                </c:pt>
                <c:pt idx="27824">
                  <c:v>43.326500000000003</c:v>
                </c:pt>
                <c:pt idx="27825">
                  <c:v>43.326500000000003</c:v>
                </c:pt>
                <c:pt idx="27826">
                  <c:v>43.326500000000003</c:v>
                </c:pt>
                <c:pt idx="27827">
                  <c:v>43.326500000000003</c:v>
                </c:pt>
                <c:pt idx="27828">
                  <c:v>43.326500000000003</c:v>
                </c:pt>
                <c:pt idx="27829">
                  <c:v>43.326500000000003</c:v>
                </c:pt>
                <c:pt idx="27830">
                  <c:v>43.326500000000003</c:v>
                </c:pt>
                <c:pt idx="27831">
                  <c:v>43.326500000000003</c:v>
                </c:pt>
                <c:pt idx="27832">
                  <c:v>43.326500000000003</c:v>
                </c:pt>
                <c:pt idx="27833">
                  <c:v>43.326500000000003</c:v>
                </c:pt>
                <c:pt idx="27834">
                  <c:v>43.326500000000003</c:v>
                </c:pt>
                <c:pt idx="27835">
                  <c:v>43.326500000000003</c:v>
                </c:pt>
                <c:pt idx="27836">
                  <c:v>43.326500000000003</c:v>
                </c:pt>
                <c:pt idx="27837">
                  <c:v>43.326500000000003</c:v>
                </c:pt>
                <c:pt idx="27838">
                  <c:v>43.326500000000003</c:v>
                </c:pt>
                <c:pt idx="27839">
                  <c:v>43.326500000000003</c:v>
                </c:pt>
                <c:pt idx="27840">
                  <c:v>43.326500000000003</c:v>
                </c:pt>
                <c:pt idx="27841">
                  <c:v>43.326500000000003</c:v>
                </c:pt>
                <c:pt idx="27842">
                  <c:v>43.326500000000003</c:v>
                </c:pt>
                <c:pt idx="27843">
                  <c:v>43.326500000000003</c:v>
                </c:pt>
                <c:pt idx="27844">
                  <c:v>43.326500000000003</c:v>
                </c:pt>
                <c:pt idx="27845">
                  <c:v>43.326500000000003</c:v>
                </c:pt>
                <c:pt idx="27846">
                  <c:v>43.326500000000003</c:v>
                </c:pt>
                <c:pt idx="27847">
                  <c:v>43.326500000000003</c:v>
                </c:pt>
                <c:pt idx="27848">
                  <c:v>43.326500000000003</c:v>
                </c:pt>
                <c:pt idx="27849">
                  <c:v>43.326500000000003</c:v>
                </c:pt>
                <c:pt idx="27850">
                  <c:v>43.326500000000003</c:v>
                </c:pt>
                <c:pt idx="27851">
                  <c:v>43.326500000000003</c:v>
                </c:pt>
                <c:pt idx="27852">
                  <c:v>43.326500000000003</c:v>
                </c:pt>
                <c:pt idx="27853">
                  <c:v>43.326500000000003</c:v>
                </c:pt>
                <c:pt idx="27854">
                  <c:v>43.326500000000003</c:v>
                </c:pt>
                <c:pt idx="27855">
                  <c:v>43.316099999999999</c:v>
                </c:pt>
                <c:pt idx="27856">
                  <c:v>43.316099999999999</c:v>
                </c:pt>
                <c:pt idx="27857">
                  <c:v>43.316099999999999</c:v>
                </c:pt>
                <c:pt idx="27858">
                  <c:v>43.316099999999999</c:v>
                </c:pt>
                <c:pt idx="27859">
                  <c:v>43.316099999999999</c:v>
                </c:pt>
                <c:pt idx="27860">
                  <c:v>43.316099999999999</c:v>
                </c:pt>
                <c:pt idx="27861">
                  <c:v>43.316099999999999</c:v>
                </c:pt>
                <c:pt idx="27862">
                  <c:v>43.316099999999999</c:v>
                </c:pt>
                <c:pt idx="27863">
                  <c:v>43.316099999999999</c:v>
                </c:pt>
                <c:pt idx="27864">
                  <c:v>43.316099999999999</c:v>
                </c:pt>
                <c:pt idx="27865">
                  <c:v>43.316099999999999</c:v>
                </c:pt>
                <c:pt idx="27866">
                  <c:v>43.316099999999999</c:v>
                </c:pt>
                <c:pt idx="27867">
                  <c:v>43.316099999999999</c:v>
                </c:pt>
                <c:pt idx="27868">
                  <c:v>43.316099999999999</c:v>
                </c:pt>
                <c:pt idx="27869">
                  <c:v>43.316099999999999</c:v>
                </c:pt>
                <c:pt idx="27870">
                  <c:v>43.316099999999999</c:v>
                </c:pt>
                <c:pt idx="27871">
                  <c:v>43.316099999999999</c:v>
                </c:pt>
                <c:pt idx="27872">
                  <c:v>43.316099999999999</c:v>
                </c:pt>
                <c:pt idx="27873">
                  <c:v>43.316099999999999</c:v>
                </c:pt>
                <c:pt idx="27874">
                  <c:v>43.316099999999999</c:v>
                </c:pt>
                <c:pt idx="27875">
                  <c:v>43.316099999999999</c:v>
                </c:pt>
                <c:pt idx="27876">
                  <c:v>43.316099999999999</c:v>
                </c:pt>
                <c:pt idx="27877">
                  <c:v>43.316099999999999</c:v>
                </c:pt>
                <c:pt idx="27878">
                  <c:v>43.316099999999999</c:v>
                </c:pt>
                <c:pt idx="27879">
                  <c:v>43.316099999999999</c:v>
                </c:pt>
                <c:pt idx="27880">
                  <c:v>43.316099999999999</c:v>
                </c:pt>
                <c:pt idx="27881">
                  <c:v>43.316099999999999</c:v>
                </c:pt>
                <c:pt idx="27882">
                  <c:v>43.316099999999999</c:v>
                </c:pt>
                <c:pt idx="27883">
                  <c:v>43.316099999999999</c:v>
                </c:pt>
                <c:pt idx="27884">
                  <c:v>43.316099999999999</c:v>
                </c:pt>
                <c:pt idx="27885">
                  <c:v>43.316099999999999</c:v>
                </c:pt>
                <c:pt idx="27886">
                  <c:v>43.316099999999999</c:v>
                </c:pt>
                <c:pt idx="27887">
                  <c:v>43.316099999999999</c:v>
                </c:pt>
                <c:pt idx="27888">
                  <c:v>43.316099999999999</c:v>
                </c:pt>
                <c:pt idx="27889">
                  <c:v>43.316099999999999</c:v>
                </c:pt>
                <c:pt idx="27890">
                  <c:v>43.316099999999999</c:v>
                </c:pt>
                <c:pt idx="27891">
                  <c:v>43.316099999999999</c:v>
                </c:pt>
                <c:pt idx="27892">
                  <c:v>43.316099999999999</c:v>
                </c:pt>
                <c:pt idx="27893">
                  <c:v>43.316099999999999</c:v>
                </c:pt>
                <c:pt idx="27894">
                  <c:v>43.316099999999999</c:v>
                </c:pt>
                <c:pt idx="27895">
                  <c:v>43.316099999999999</c:v>
                </c:pt>
                <c:pt idx="27896">
                  <c:v>43.316099999999999</c:v>
                </c:pt>
                <c:pt idx="27897">
                  <c:v>43.316099999999999</c:v>
                </c:pt>
                <c:pt idx="27898">
                  <c:v>43.316099999999999</c:v>
                </c:pt>
                <c:pt idx="27899">
                  <c:v>43.316099999999999</c:v>
                </c:pt>
                <c:pt idx="27900">
                  <c:v>43.316099999999999</c:v>
                </c:pt>
                <c:pt idx="27901">
                  <c:v>43.316099999999999</c:v>
                </c:pt>
                <c:pt idx="27902">
                  <c:v>43.316099999999999</c:v>
                </c:pt>
                <c:pt idx="27903">
                  <c:v>43.316099999999999</c:v>
                </c:pt>
                <c:pt idx="27904">
                  <c:v>43.316099999999999</c:v>
                </c:pt>
                <c:pt idx="27905">
                  <c:v>43.316099999999999</c:v>
                </c:pt>
                <c:pt idx="27906">
                  <c:v>43.316099999999999</c:v>
                </c:pt>
                <c:pt idx="27907">
                  <c:v>43.316099999999999</c:v>
                </c:pt>
                <c:pt idx="27908">
                  <c:v>43.316099999999999</c:v>
                </c:pt>
                <c:pt idx="27909">
                  <c:v>43.316099999999999</c:v>
                </c:pt>
                <c:pt idx="27910">
                  <c:v>43.316099999999999</c:v>
                </c:pt>
                <c:pt idx="27911">
                  <c:v>43.316099999999999</c:v>
                </c:pt>
                <c:pt idx="27912">
                  <c:v>43.316099999999999</c:v>
                </c:pt>
                <c:pt idx="27913">
                  <c:v>43.316099999999999</c:v>
                </c:pt>
                <c:pt idx="27914">
                  <c:v>43.316099999999999</c:v>
                </c:pt>
                <c:pt idx="27915">
                  <c:v>43.316099999999999</c:v>
                </c:pt>
                <c:pt idx="27916">
                  <c:v>43.316099999999999</c:v>
                </c:pt>
                <c:pt idx="27917">
                  <c:v>43.316099999999999</c:v>
                </c:pt>
                <c:pt idx="27918">
                  <c:v>43.316099999999999</c:v>
                </c:pt>
                <c:pt idx="27919">
                  <c:v>43.316099999999999</c:v>
                </c:pt>
                <c:pt idx="27920">
                  <c:v>43.316099999999999</c:v>
                </c:pt>
                <c:pt idx="27921">
                  <c:v>43.316099999999999</c:v>
                </c:pt>
                <c:pt idx="27922">
                  <c:v>43.316099999999999</c:v>
                </c:pt>
                <c:pt idx="27923">
                  <c:v>43.316099999999999</c:v>
                </c:pt>
                <c:pt idx="27924">
                  <c:v>43.316099999999999</c:v>
                </c:pt>
                <c:pt idx="27925">
                  <c:v>43.316099999999999</c:v>
                </c:pt>
                <c:pt idx="27926">
                  <c:v>43.316099999999999</c:v>
                </c:pt>
                <c:pt idx="27927">
                  <c:v>43.316099999999999</c:v>
                </c:pt>
                <c:pt idx="27928">
                  <c:v>43.316099999999999</c:v>
                </c:pt>
                <c:pt idx="27929">
                  <c:v>43.316099999999999</c:v>
                </c:pt>
                <c:pt idx="27930">
                  <c:v>43.316099999999999</c:v>
                </c:pt>
                <c:pt idx="27931">
                  <c:v>43.316099999999999</c:v>
                </c:pt>
                <c:pt idx="27932">
                  <c:v>43.316099999999999</c:v>
                </c:pt>
                <c:pt idx="27933">
                  <c:v>43.316099999999999</c:v>
                </c:pt>
                <c:pt idx="27934">
                  <c:v>43.316099999999999</c:v>
                </c:pt>
                <c:pt idx="27935">
                  <c:v>43.316099999999999</c:v>
                </c:pt>
                <c:pt idx="27936">
                  <c:v>43.316099999999999</c:v>
                </c:pt>
                <c:pt idx="27937">
                  <c:v>43.316099999999999</c:v>
                </c:pt>
                <c:pt idx="27938">
                  <c:v>43.316099999999999</c:v>
                </c:pt>
                <c:pt idx="27939">
                  <c:v>43.316099999999999</c:v>
                </c:pt>
                <c:pt idx="27940">
                  <c:v>43.316099999999999</c:v>
                </c:pt>
                <c:pt idx="27941">
                  <c:v>43.316099999999999</c:v>
                </c:pt>
                <c:pt idx="27942">
                  <c:v>43.316099999999999</c:v>
                </c:pt>
                <c:pt idx="27943">
                  <c:v>43.316099999999999</c:v>
                </c:pt>
                <c:pt idx="27944">
                  <c:v>43.316099999999999</c:v>
                </c:pt>
                <c:pt idx="27945">
                  <c:v>43.316099999999999</c:v>
                </c:pt>
                <c:pt idx="27946">
                  <c:v>43.316099999999999</c:v>
                </c:pt>
                <c:pt idx="27947">
                  <c:v>43.316099999999999</c:v>
                </c:pt>
                <c:pt idx="27948">
                  <c:v>43.316099999999999</c:v>
                </c:pt>
                <c:pt idx="27949">
                  <c:v>43.316099999999999</c:v>
                </c:pt>
                <c:pt idx="27950">
                  <c:v>43.316099999999999</c:v>
                </c:pt>
                <c:pt idx="27951">
                  <c:v>43.316099999999999</c:v>
                </c:pt>
                <c:pt idx="27952">
                  <c:v>43.316099999999999</c:v>
                </c:pt>
                <c:pt idx="27953">
                  <c:v>43.316099999999999</c:v>
                </c:pt>
                <c:pt idx="27954">
                  <c:v>43.316099999999999</c:v>
                </c:pt>
                <c:pt idx="27955">
                  <c:v>43.316099999999999</c:v>
                </c:pt>
                <c:pt idx="27956">
                  <c:v>43.316099999999999</c:v>
                </c:pt>
                <c:pt idx="27957">
                  <c:v>43.316099999999999</c:v>
                </c:pt>
                <c:pt idx="27958">
                  <c:v>43.316099999999999</c:v>
                </c:pt>
                <c:pt idx="27959">
                  <c:v>43.316099999999999</c:v>
                </c:pt>
                <c:pt idx="27960">
                  <c:v>43.316099999999999</c:v>
                </c:pt>
                <c:pt idx="27961">
                  <c:v>43.316099999999999</c:v>
                </c:pt>
                <c:pt idx="27962">
                  <c:v>43.316099999999999</c:v>
                </c:pt>
                <c:pt idx="27963">
                  <c:v>43.316099999999999</c:v>
                </c:pt>
                <c:pt idx="27964">
                  <c:v>43.316099999999999</c:v>
                </c:pt>
                <c:pt idx="27965">
                  <c:v>43.316099999999999</c:v>
                </c:pt>
                <c:pt idx="27966">
                  <c:v>43.316099999999999</c:v>
                </c:pt>
                <c:pt idx="27967">
                  <c:v>43.316099999999999</c:v>
                </c:pt>
                <c:pt idx="27968">
                  <c:v>43.316099999999999</c:v>
                </c:pt>
                <c:pt idx="27969">
                  <c:v>43.316099999999999</c:v>
                </c:pt>
                <c:pt idx="27970">
                  <c:v>43.316099999999999</c:v>
                </c:pt>
                <c:pt idx="27971">
                  <c:v>43.316099999999999</c:v>
                </c:pt>
                <c:pt idx="27972">
                  <c:v>43.316099999999999</c:v>
                </c:pt>
                <c:pt idx="27973">
                  <c:v>43.316099999999999</c:v>
                </c:pt>
                <c:pt idx="27974">
                  <c:v>43.316099999999999</c:v>
                </c:pt>
                <c:pt idx="27975">
                  <c:v>43.316099999999999</c:v>
                </c:pt>
                <c:pt idx="27976">
                  <c:v>43.316099999999999</c:v>
                </c:pt>
                <c:pt idx="27977">
                  <c:v>43.316099999999999</c:v>
                </c:pt>
                <c:pt idx="27978">
                  <c:v>43.316099999999999</c:v>
                </c:pt>
                <c:pt idx="27979">
                  <c:v>43.316099999999999</c:v>
                </c:pt>
                <c:pt idx="27980">
                  <c:v>43.316099999999999</c:v>
                </c:pt>
                <c:pt idx="27981">
                  <c:v>43.316099999999999</c:v>
                </c:pt>
                <c:pt idx="27982">
                  <c:v>43.316099999999999</c:v>
                </c:pt>
                <c:pt idx="27983">
                  <c:v>43.316099999999999</c:v>
                </c:pt>
                <c:pt idx="27984">
                  <c:v>43.316099999999999</c:v>
                </c:pt>
                <c:pt idx="27985">
                  <c:v>43.316099999999999</c:v>
                </c:pt>
                <c:pt idx="27986">
                  <c:v>43.316099999999999</c:v>
                </c:pt>
                <c:pt idx="27987">
                  <c:v>43.316099999999999</c:v>
                </c:pt>
                <c:pt idx="27988">
                  <c:v>43.316099999999999</c:v>
                </c:pt>
                <c:pt idx="27989">
                  <c:v>43.316099999999999</c:v>
                </c:pt>
                <c:pt idx="27990">
                  <c:v>43.316099999999999</c:v>
                </c:pt>
                <c:pt idx="27991">
                  <c:v>43.316099999999999</c:v>
                </c:pt>
                <c:pt idx="27992">
                  <c:v>43.316099999999999</c:v>
                </c:pt>
                <c:pt idx="27993">
                  <c:v>43.316099999999999</c:v>
                </c:pt>
                <c:pt idx="27994">
                  <c:v>43.316099999999999</c:v>
                </c:pt>
                <c:pt idx="27995">
                  <c:v>43.316099999999999</c:v>
                </c:pt>
                <c:pt idx="27996">
                  <c:v>43.316099999999999</c:v>
                </c:pt>
                <c:pt idx="27997">
                  <c:v>43.316099999999999</c:v>
                </c:pt>
                <c:pt idx="27998">
                  <c:v>43.316099999999999</c:v>
                </c:pt>
                <c:pt idx="27999">
                  <c:v>43.316099999999999</c:v>
                </c:pt>
                <c:pt idx="28000">
                  <c:v>43.316099999999999</c:v>
                </c:pt>
                <c:pt idx="28001">
                  <c:v>43.316099999999999</c:v>
                </c:pt>
                <c:pt idx="28002">
                  <c:v>43.316099999999999</c:v>
                </c:pt>
                <c:pt idx="28003">
                  <c:v>43.316099999999999</c:v>
                </c:pt>
                <c:pt idx="28004">
                  <c:v>43.316099999999999</c:v>
                </c:pt>
                <c:pt idx="28005">
                  <c:v>43.316099999999999</c:v>
                </c:pt>
                <c:pt idx="28006">
                  <c:v>43.316099999999999</c:v>
                </c:pt>
                <c:pt idx="28007">
                  <c:v>43.316099999999999</c:v>
                </c:pt>
                <c:pt idx="28008">
                  <c:v>43.316099999999999</c:v>
                </c:pt>
                <c:pt idx="28009">
                  <c:v>43.316099999999999</c:v>
                </c:pt>
                <c:pt idx="28010">
                  <c:v>43.316099999999999</c:v>
                </c:pt>
                <c:pt idx="28011">
                  <c:v>43.316099999999999</c:v>
                </c:pt>
                <c:pt idx="28012">
                  <c:v>43.316099999999999</c:v>
                </c:pt>
                <c:pt idx="28013">
                  <c:v>43.316099999999999</c:v>
                </c:pt>
                <c:pt idx="28014">
                  <c:v>43.316099999999999</c:v>
                </c:pt>
                <c:pt idx="28015">
                  <c:v>43.316099999999999</c:v>
                </c:pt>
                <c:pt idx="28016">
                  <c:v>43.316099999999999</c:v>
                </c:pt>
                <c:pt idx="28017">
                  <c:v>43.316099999999999</c:v>
                </c:pt>
                <c:pt idx="28018">
                  <c:v>43.316099999999999</c:v>
                </c:pt>
                <c:pt idx="28019">
                  <c:v>43.316099999999999</c:v>
                </c:pt>
                <c:pt idx="28020">
                  <c:v>43.316099999999999</c:v>
                </c:pt>
                <c:pt idx="28021">
                  <c:v>43.316099999999999</c:v>
                </c:pt>
                <c:pt idx="28022">
                  <c:v>43.316099999999999</c:v>
                </c:pt>
                <c:pt idx="28023">
                  <c:v>43.316099999999999</c:v>
                </c:pt>
                <c:pt idx="28024">
                  <c:v>43.316099999999999</c:v>
                </c:pt>
                <c:pt idx="28025">
                  <c:v>43.316099999999999</c:v>
                </c:pt>
                <c:pt idx="28026">
                  <c:v>43.316099999999999</c:v>
                </c:pt>
                <c:pt idx="28027">
                  <c:v>43.316099999999999</c:v>
                </c:pt>
                <c:pt idx="28028">
                  <c:v>43.316099999999999</c:v>
                </c:pt>
                <c:pt idx="28029">
                  <c:v>43.316099999999999</c:v>
                </c:pt>
                <c:pt idx="28030">
                  <c:v>43.316099999999999</c:v>
                </c:pt>
                <c:pt idx="28031">
                  <c:v>43.316099999999999</c:v>
                </c:pt>
                <c:pt idx="28032">
                  <c:v>43.316099999999999</c:v>
                </c:pt>
                <c:pt idx="28033">
                  <c:v>43.316099999999999</c:v>
                </c:pt>
                <c:pt idx="28034">
                  <c:v>43.316099999999999</c:v>
                </c:pt>
                <c:pt idx="28035">
                  <c:v>43.316099999999999</c:v>
                </c:pt>
                <c:pt idx="28036">
                  <c:v>43.316099999999999</c:v>
                </c:pt>
                <c:pt idx="28037">
                  <c:v>43.316099999999999</c:v>
                </c:pt>
                <c:pt idx="28038">
                  <c:v>43.316099999999999</c:v>
                </c:pt>
                <c:pt idx="28039">
                  <c:v>43.316099999999999</c:v>
                </c:pt>
                <c:pt idx="28040">
                  <c:v>43.316099999999999</c:v>
                </c:pt>
                <c:pt idx="28041">
                  <c:v>43.316099999999999</c:v>
                </c:pt>
                <c:pt idx="28042">
                  <c:v>43.316099999999999</c:v>
                </c:pt>
                <c:pt idx="28043">
                  <c:v>43.316099999999999</c:v>
                </c:pt>
                <c:pt idx="28044">
                  <c:v>43.316099999999999</c:v>
                </c:pt>
                <c:pt idx="28045">
                  <c:v>43.316099999999999</c:v>
                </c:pt>
                <c:pt idx="28046">
                  <c:v>43.316099999999999</c:v>
                </c:pt>
                <c:pt idx="28047">
                  <c:v>43.316099999999999</c:v>
                </c:pt>
                <c:pt idx="28048">
                  <c:v>43.316099999999999</c:v>
                </c:pt>
                <c:pt idx="28049">
                  <c:v>43.316099999999999</c:v>
                </c:pt>
                <c:pt idx="28050">
                  <c:v>43.316099999999999</c:v>
                </c:pt>
                <c:pt idx="28051">
                  <c:v>43.316099999999999</c:v>
                </c:pt>
                <c:pt idx="28052">
                  <c:v>43.316099999999999</c:v>
                </c:pt>
                <c:pt idx="28053">
                  <c:v>43.316099999999999</c:v>
                </c:pt>
                <c:pt idx="28054">
                  <c:v>43.316099999999999</c:v>
                </c:pt>
                <c:pt idx="28055">
                  <c:v>43.316099999999999</c:v>
                </c:pt>
                <c:pt idx="28056">
                  <c:v>43.316099999999999</c:v>
                </c:pt>
                <c:pt idx="28057">
                  <c:v>43.316099999999999</c:v>
                </c:pt>
                <c:pt idx="28058">
                  <c:v>43.316099999999999</c:v>
                </c:pt>
                <c:pt idx="28059">
                  <c:v>43.316099999999999</c:v>
                </c:pt>
                <c:pt idx="28060">
                  <c:v>43.316099999999999</c:v>
                </c:pt>
                <c:pt idx="28061">
                  <c:v>43.316099999999999</c:v>
                </c:pt>
                <c:pt idx="28062">
                  <c:v>43.316099999999999</c:v>
                </c:pt>
                <c:pt idx="28063">
                  <c:v>43.316099999999999</c:v>
                </c:pt>
                <c:pt idx="28064">
                  <c:v>43.316099999999999</c:v>
                </c:pt>
                <c:pt idx="28065">
                  <c:v>43.316099999999999</c:v>
                </c:pt>
                <c:pt idx="28066">
                  <c:v>43.316099999999999</c:v>
                </c:pt>
                <c:pt idx="28067">
                  <c:v>43.316099999999999</c:v>
                </c:pt>
                <c:pt idx="28068">
                  <c:v>43.316099999999999</c:v>
                </c:pt>
                <c:pt idx="28069">
                  <c:v>43.316099999999999</c:v>
                </c:pt>
                <c:pt idx="28070">
                  <c:v>43.316099999999999</c:v>
                </c:pt>
                <c:pt idx="28071">
                  <c:v>43.316099999999999</c:v>
                </c:pt>
                <c:pt idx="28072">
                  <c:v>43.316099999999999</c:v>
                </c:pt>
                <c:pt idx="28073">
                  <c:v>43.316099999999999</c:v>
                </c:pt>
                <c:pt idx="28074">
                  <c:v>43.316099999999999</c:v>
                </c:pt>
                <c:pt idx="28075">
                  <c:v>43.316099999999999</c:v>
                </c:pt>
                <c:pt idx="28076">
                  <c:v>43.316099999999999</c:v>
                </c:pt>
                <c:pt idx="28077">
                  <c:v>43.316099999999999</c:v>
                </c:pt>
                <c:pt idx="28078">
                  <c:v>43.316099999999999</c:v>
                </c:pt>
                <c:pt idx="28079">
                  <c:v>43.316099999999999</c:v>
                </c:pt>
                <c:pt idx="28080">
                  <c:v>43.316099999999999</c:v>
                </c:pt>
                <c:pt idx="28081">
                  <c:v>43.316099999999999</c:v>
                </c:pt>
                <c:pt idx="28082">
                  <c:v>43.316099999999999</c:v>
                </c:pt>
                <c:pt idx="28083">
                  <c:v>43.316099999999999</c:v>
                </c:pt>
                <c:pt idx="28084">
                  <c:v>43.316099999999999</c:v>
                </c:pt>
                <c:pt idx="28085">
                  <c:v>43.316099999999999</c:v>
                </c:pt>
                <c:pt idx="28086">
                  <c:v>43.316099999999999</c:v>
                </c:pt>
                <c:pt idx="28087">
                  <c:v>43.316099999999999</c:v>
                </c:pt>
                <c:pt idx="28088">
                  <c:v>43.316099999999999</c:v>
                </c:pt>
                <c:pt idx="28089">
                  <c:v>43.316099999999999</c:v>
                </c:pt>
                <c:pt idx="28090">
                  <c:v>43.316099999999999</c:v>
                </c:pt>
                <c:pt idx="28091">
                  <c:v>43.316099999999999</c:v>
                </c:pt>
                <c:pt idx="28092">
                  <c:v>43.316099999999999</c:v>
                </c:pt>
                <c:pt idx="28093">
                  <c:v>43.316099999999999</c:v>
                </c:pt>
                <c:pt idx="28094">
                  <c:v>43.316099999999999</c:v>
                </c:pt>
                <c:pt idx="28095">
                  <c:v>43.316099999999999</c:v>
                </c:pt>
                <c:pt idx="28096">
                  <c:v>43.316099999999999</c:v>
                </c:pt>
                <c:pt idx="28097">
                  <c:v>43.316099999999999</c:v>
                </c:pt>
                <c:pt idx="28098">
                  <c:v>43.316099999999999</c:v>
                </c:pt>
                <c:pt idx="28099">
                  <c:v>43.316099999999999</c:v>
                </c:pt>
                <c:pt idx="28100">
                  <c:v>43.316099999999999</c:v>
                </c:pt>
                <c:pt idx="28101">
                  <c:v>43.316099999999999</c:v>
                </c:pt>
                <c:pt idx="28102">
                  <c:v>43.316099999999999</c:v>
                </c:pt>
                <c:pt idx="28103">
                  <c:v>43.316099999999999</c:v>
                </c:pt>
                <c:pt idx="28104">
                  <c:v>43.316099999999999</c:v>
                </c:pt>
                <c:pt idx="28105">
                  <c:v>43.316099999999999</c:v>
                </c:pt>
                <c:pt idx="28106">
                  <c:v>43.316099999999999</c:v>
                </c:pt>
                <c:pt idx="28107">
                  <c:v>43.316099999999999</c:v>
                </c:pt>
                <c:pt idx="28108">
                  <c:v>43.316099999999999</c:v>
                </c:pt>
                <c:pt idx="28109">
                  <c:v>43.316099999999999</c:v>
                </c:pt>
                <c:pt idx="28110">
                  <c:v>43.316099999999999</c:v>
                </c:pt>
                <c:pt idx="28111">
                  <c:v>43.316099999999999</c:v>
                </c:pt>
                <c:pt idx="28112">
                  <c:v>43.316099999999999</c:v>
                </c:pt>
                <c:pt idx="28113">
                  <c:v>43.316099999999999</c:v>
                </c:pt>
                <c:pt idx="28114">
                  <c:v>43.316099999999999</c:v>
                </c:pt>
                <c:pt idx="28115">
                  <c:v>43.316099999999999</c:v>
                </c:pt>
                <c:pt idx="28116">
                  <c:v>43.316099999999999</c:v>
                </c:pt>
                <c:pt idx="28117">
                  <c:v>43.316099999999999</c:v>
                </c:pt>
                <c:pt idx="28118">
                  <c:v>43.316099999999999</c:v>
                </c:pt>
                <c:pt idx="28119">
                  <c:v>43.316099999999999</c:v>
                </c:pt>
                <c:pt idx="28120">
                  <c:v>43.316099999999999</c:v>
                </c:pt>
                <c:pt idx="28121">
                  <c:v>43.316099999999999</c:v>
                </c:pt>
                <c:pt idx="28122">
                  <c:v>43.316099999999999</c:v>
                </c:pt>
                <c:pt idx="28123">
                  <c:v>43.316099999999999</c:v>
                </c:pt>
                <c:pt idx="28124">
                  <c:v>43.316099999999999</c:v>
                </c:pt>
                <c:pt idx="28125">
                  <c:v>43.316099999999999</c:v>
                </c:pt>
                <c:pt idx="28126">
                  <c:v>43.316099999999999</c:v>
                </c:pt>
                <c:pt idx="28127">
                  <c:v>43.316099999999999</c:v>
                </c:pt>
                <c:pt idx="28128">
                  <c:v>43.316099999999999</c:v>
                </c:pt>
                <c:pt idx="28129">
                  <c:v>43.305900000000001</c:v>
                </c:pt>
                <c:pt idx="28130">
                  <c:v>43.305900000000001</c:v>
                </c:pt>
                <c:pt idx="28131">
                  <c:v>43.305900000000001</c:v>
                </c:pt>
                <c:pt idx="28132">
                  <c:v>43.305900000000001</c:v>
                </c:pt>
                <c:pt idx="28133">
                  <c:v>43.305900000000001</c:v>
                </c:pt>
                <c:pt idx="28134">
                  <c:v>43.305900000000001</c:v>
                </c:pt>
                <c:pt idx="28135">
                  <c:v>43.305900000000001</c:v>
                </c:pt>
                <c:pt idx="28136">
                  <c:v>43.305900000000001</c:v>
                </c:pt>
                <c:pt idx="28137">
                  <c:v>43.305900000000001</c:v>
                </c:pt>
                <c:pt idx="28138">
                  <c:v>43.305900000000001</c:v>
                </c:pt>
                <c:pt idx="28139">
                  <c:v>43.305900000000001</c:v>
                </c:pt>
                <c:pt idx="28140">
                  <c:v>43.305900000000001</c:v>
                </c:pt>
                <c:pt idx="28141">
                  <c:v>43.305900000000001</c:v>
                </c:pt>
                <c:pt idx="28142">
                  <c:v>43.305900000000001</c:v>
                </c:pt>
                <c:pt idx="28143">
                  <c:v>43.305900000000001</c:v>
                </c:pt>
                <c:pt idx="28144">
                  <c:v>43.305900000000001</c:v>
                </c:pt>
                <c:pt idx="28145">
                  <c:v>43.305900000000001</c:v>
                </c:pt>
                <c:pt idx="28146">
                  <c:v>43.305900000000001</c:v>
                </c:pt>
                <c:pt idx="28147">
                  <c:v>43.305900000000001</c:v>
                </c:pt>
                <c:pt idx="28148">
                  <c:v>43.305900000000001</c:v>
                </c:pt>
                <c:pt idx="28149">
                  <c:v>43.305900000000001</c:v>
                </c:pt>
                <c:pt idx="28150">
                  <c:v>43.305900000000001</c:v>
                </c:pt>
                <c:pt idx="28151">
                  <c:v>43.305900000000001</c:v>
                </c:pt>
                <c:pt idx="28152">
                  <c:v>43.305900000000001</c:v>
                </c:pt>
                <c:pt idx="28153">
                  <c:v>43.305900000000001</c:v>
                </c:pt>
                <c:pt idx="28154">
                  <c:v>43.305900000000001</c:v>
                </c:pt>
                <c:pt idx="28155">
                  <c:v>43.305900000000001</c:v>
                </c:pt>
                <c:pt idx="28156">
                  <c:v>43.305900000000001</c:v>
                </c:pt>
                <c:pt idx="28157">
                  <c:v>43.305900000000001</c:v>
                </c:pt>
                <c:pt idx="28158">
                  <c:v>43.305900000000001</c:v>
                </c:pt>
                <c:pt idx="28159">
                  <c:v>43.305900000000001</c:v>
                </c:pt>
                <c:pt idx="28160">
                  <c:v>43.305900000000001</c:v>
                </c:pt>
                <c:pt idx="28161">
                  <c:v>43.305900000000001</c:v>
                </c:pt>
                <c:pt idx="28162">
                  <c:v>43.305900000000001</c:v>
                </c:pt>
                <c:pt idx="28163">
                  <c:v>43.305900000000001</c:v>
                </c:pt>
                <c:pt idx="28164">
                  <c:v>43.305900000000001</c:v>
                </c:pt>
                <c:pt idx="28165">
                  <c:v>43.305900000000001</c:v>
                </c:pt>
                <c:pt idx="28166">
                  <c:v>43.305900000000001</c:v>
                </c:pt>
                <c:pt idx="28167">
                  <c:v>43.305900000000001</c:v>
                </c:pt>
                <c:pt idx="28168">
                  <c:v>43.305900000000001</c:v>
                </c:pt>
                <c:pt idx="28169">
                  <c:v>43.305900000000001</c:v>
                </c:pt>
                <c:pt idx="28170">
                  <c:v>43.305900000000001</c:v>
                </c:pt>
                <c:pt idx="28171">
                  <c:v>43.305900000000001</c:v>
                </c:pt>
                <c:pt idx="28172">
                  <c:v>43.305900000000001</c:v>
                </c:pt>
                <c:pt idx="28173">
                  <c:v>43.305900000000001</c:v>
                </c:pt>
                <c:pt idx="28174">
                  <c:v>43.305900000000001</c:v>
                </c:pt>
                <c:pt idx="28175">
                  <c:v>43.305900000000001</c:v>
                </c:pt>
                <c:pt idx="28176">
                  <c:v>43.305900000000001</c:v>
                </c:pt>
                <c:pt idx="28177">
                  <c:v>43.305900000000001</c:v>
                </c:pt>
                <c:pt idx="28178">
                  <c:v>43.305900000000001</c:v>
                </c:pt>
                <c:pt idx="28179">
                  <c:v>43.305900000000001</c:v>
                </c:pt>
                <c:pt idx="28180">
                  <c:v>43.305900000000001</c:v>
                </c:pt>
                <c:pt idx="28181">
                  <c:v>43.305900000000001</c:v>
                </c:pt>
                <c:pt idx="28182">
                  <c:v>43.305900000000001</c:v>
                </c:pt>
                <c:pt idx="28183">
                  <c:v>43.305900000000001</c:v>
                </c:pt>
                <c:pt idx="28184">
                  <c:v>43.305900000000001</c:v>
                </c:pt>
                <c:pt idx="28185">
                  <c:v>43.305900000000001</c:v>
                </c:pt>
                <c:pt idx="28186">
                  <c:v>43.305900000000001</c:v>
                </c:pt>
                <c:pt idx="28187">
                  <c:v>43.305900000000001</c:v>
                </c:pt>
                <c:pt idx="28188">
                  <c:v>43.305900000000001</c:v>
                </c:pt>
                <c:pt idx="28189">
                  <c:v>43.305900000000001</c:v>
                </c:pt>
                <c:pt idx="28190">
                  <c:v>43.305900000000001</c:v>
                </c:pt>
                <c:pt idx="28191">
                  <c:v>43.305900000000001</c:v>
                </c:pt>
                <c:pt idx="28192">
                  <c:v>43.305900000000001</c:v>
                </c:pt>
                <c:pt idx="28193">
                  <c:v>43.305900000000001</c:v>
                </c:pt>
                <c:pt idx="28194">
                  <c:v>43.305900000000001</c:v>
                </c:pt>
                <c:pt idx="28195">
                  <c:v>43.305900000000001</c:v>
                </c:pt>
                <c:pt idx="28196">
                  <c:v>43.305900000000001</c:v>
                </c:pt>
                <c:pt idx="28197">
                  <c:v>43.305900000000001</c:v>
                </c:pt>
                <c:pt idx="28198">
                  <c:v>43.305900000000001</c:v>
                </c:pt>
                <c:pt idx="28199">
                  <c:v>43.305900000000001</c:v>
                </c:pt>
                <c:pt idx="28200">
                  <c:v>43.305900000000001</c:v>
                </c:pt>
                <c:pt idx="28201">
                  <c:v>43.305900000000001</c:v>
                </c:pt>
                <c:pt idx="28202">
                  <c:v>43.305900000000001</c:v>
                </c:pt>
                <c:pt idx="28203">
                  <c:v>43.305900000000001</c:v>
                </c:pt>
                <c:pt idx="28204">
                  <c:v>43.305900000000001</c:v>
                </c:pt>
                <c:pt idx="28205">
                  <c:v>43.305900000000001</c:v>
                </c:pt>
                <c:pt idx="28206">
                  <c:v>43.305900000000001</c:v>
                </c:pt>
                <c:pt idx="28207">
                  <c:v>43.305900000000001</c:v>
                </c:pt>
                <c:pt idx="28208">
                  <c:v>43.305900000000001</c:v>
                </c:pt>
                <c:pt idx="28209">
                  <c:v>43.305900000000001</c:v>
                </c:pt>
                <c:pt idx="28210">
                  <c:v>43.305900000000001</c:v>
                </c:pt>
                <c:pt idx="28211">
                  <c:v>43.305900000000001</c:v>
                </c:pt>
                <c:pt idx="28212">
                  <c:v>43.305900000000001</c:v>
                </c:pt>
                <c:pt idx="28213">
                  <c:v>43.305900000000001</c:v>
                </c:pt>
                <c:pt idx="28214">
                  <c:v>43.305900000000001</c:v>
                </c:pt>
                <c:pt idx="28215">
                  <c:v>43.305900000000001</c:v>
                </c:pt>
                <c:pt idx="28216">
                  <c:v>43.305900000000001</c:v>
                </c:pt>
                <c:pt idx="28217">
                  <c:v>43.305900000000001</c:v>
                </c:pt>
                <c:pt idx="28218">
                  <c:v>43.305900000000001</c:v>
                </c:pt>
                <c:pt idx="28219">
                  <c:v>43.305900000000001</c:v>
                </c:pt>
                <c:pt idx="28220">
                  <c:v>43.305900000000001</c:v>
                </c:pt>
                <c:pt idx="28221">
                  <c:v>43.305900000000001</c:v>
                </c:pt>
                <c:pt idx="28222">
                  <c:v>43.305900000000001</c:v>
                </c:pt>
                <c:pt idx="28223">
                  <c:v>43.305900000000001</c:v>
                </c:pt>
                <c:pt idx="28224">
                  <c:v>43.305900000000001</c:v>
                </c:pt>
                <c:pt idx="28225">
                  <c:v>43.305900000000001</c:v>
                </c:pt>
                <c:pt idx="28226">
                  <c:v>43.305900000000001</c:v>
                </c:pt>
                <c:pt idx="28227">
                  <c:v>43.305900000000001</c:v>
                </c:pt>
                <c:pt idx="28228">
                  <c:v>43.305900000000001</c:v>
                </c:pt>
                <c:pt idx="28229">
                  <c:v>43.305900000000001</c:v>
                </c:pt>
                <c:pt idx="28230">
                  <c:v>43.305900000000001</c:v>
                </c:pt>
                <c:pt idx="28231">
                  <c:v>43.305900000000001</c:v>
                </c:pt>
                <c:pt idx="28232">
                  <c:v>43.305900000000001</c:v>
                </c:pt>
                <c:pt idx="28233">
                  <c:v>43.305900000000001</c:v>
                </c:pt>
                <c:pt idx="28234">
                  <c:v>43.305900000000001</c:v>
                </c:pt>
                <c:pt idx="28235">
                  <c:v>43.305900000000001</c:v>
                </c:pt>
                <c:pt idx="28236">
                  <c:v>43.305900000000001</c:v>
                </c:pt>
                <c:pt idx="28237">
                  <c:v>43.305900000000001</c:v>
                </c:pt>
                <c:pt idx="28238">
                  <c:v>43.305900000000001</c:v>
                </c:pt>
                <c:pt idx="28239">
                  <c:v>43.305900000000001</c:v>
                </c:pt>
                <c:pt idx="28240">
                  <c:v>43.305900000000001</c:v>
                </c:pt>
                <c:pt idx="28241">
                  <c:v>43.305900000000001</c:v>
                </c:pt>
                <c:pt idx="28242">
                  <c:v>43.305900000000001</c:v>
                </c:pt>
                <c:pt idx="28243">
                  <c:v>43.305900000000001</c:v>
                </c:pt>
                <c:pt idx="28244">
                  <c:v>43.305900000000001</c:v>
                </c:pt>
                <c:pt idx="28245">
                  <c:v>43.305900000000001</c:v>
                </c:pt>
                <c:pt idx="28246">
                  <c:v>43.305900000000001</c:v>
                </c:pt>
                <c:pt idx="28247">
                  <c:v>43.305900000000001</c:v>
                </c:pt>
                <c:pt idx="28248">
                  <c:v>43.305900000000001</c:v>
                </c:pt>
                <c:pt idx="28249">
                  <c:v>43.305900000000001</c:v>
                </c:pt>
                <c:pt idx="28250">
                  <c:v>43.305900000000001</c:v>
                </c:pt>
                <c:pt idx="28251">
                  <c:v>43.305900000000001</c:v>
                </c:pt>
                <c:pt idx="28252">
                  <c:v>43.305900000000001</c:v>
                </c:pt>
                <c:pt idx="28253">
                  <c:v>43.305900000000001</c:v>
                </c:pt>
                <c:pt idx="28254">
                  <c:v>43.305900000000001</c:v>
                </c:pt>
                <c:pt idx="28255">
                  <c:v>43.305900000000001</c:v>
                </c:pt>
                <c:pt idx="28256">
                  <c:v>43.305900000000001</c:v>
                </c:pt>
                <c:pt idx="28257">
                  <c:v>43.305900000000001</c:v>
                </c:pt>
                <c:pt idx="28258">
                  <c:v>43.305900000000001</c:v>
                </c:pt>
                <c:pt idx="28259">
                  <c:v>43.305900000000001</c:v>
                </c:pt>
                <c:pt idx="28260">
                  <c:v>43.305900000000001</c:v>
                </c:pt>
                <c:pt idx="28261">
                  <c:v>43.305900000000001</c:v>
                </c:pt>
                <c:pt idx="28262">
                  <c:v>43.305900000000001</c:v>
                </c:pt>
                <c:pt idx="28263">
                  <c:v>43.305900000000001</c:v>
                </c:pt>
                <c:pt idx="28264">
                  <c:v>43.305900000000001</c:v>
                </c:pt>
                <c:pt idx="28265">
                  <c:v>43.305900000000001</c:v>
                </c:pt>
                <c:pt idx="28266">
                  <c:v>43.305900000000001</c:v>
                </c:pt>
                <c:pt idx="28267">
                  <c:v>43.305900000000001</c:v>
                </c:pt>
                <c:pt idx="28268">
                  <c:v>43.305900000000001</c:v>
                </c:pt>
                <c:pt idx="28269">
                  <c:v>43.305900000000001</c:v>
                </c:pt>
                <c:pt idx="28270">
                  <c:v>43.305900000000001</c:v>
                </c:pt>
                <c:pt idx="28271">
                  <c:v>43.305900000000001</c:v>
                </c:pt>
                <c:pt idx="28272">
                  <c:v>43.305900000000001</c:v>
                </c:pt>
                <c:pt idx="28273">
                  <c:v>43.305900000000001</c:v>
                </c:pt>
                <c:pt idx="28274">
                  <c:v>43.305900000000001</c:v>
                </c:pt>
                <c:pt idx="28275">
                  <c:v>43.305900000000001</c:v>
                </c:pt>
                <c:pt idx="28276">
                  <c:v>43.305900000000001</c:v>
                </c:pt>
                <c:pt idx="28277">
                  <c:v>43.305900000000001</c:v>
                </c:pt>
                <c:pt idx="28278">
                  <c:v>43.305900000000001</c:v>
                </c:pt>
                <c:pt idx="28279">
                  <c:v>43.305900000000001</c:v>
                </c:pt>
                <c:pt idx="28280">
                  <c:v>43.305900000000001</c:v>
                </c:pt>
                <c:pt idx="28281">
                  <c:v>43.305900000000001</c:v>
                </c:pt>
                <c:pt idx="28282">
                  <c:v>43.305900000000001</c:v>
                </c:pt>
                <c:pt idx="28283">
                  <c:v>43.305900000000001</c:v>
                </c:pt>
                <c:pt idx="28284">
                  <c:v>43.305900000000001</c:v>
                </c:pt>
                <c:pt idx="28285">
                  <c:v>43.305900000000001</c:v>
                </c:pt>
                <c:pt idx="28286">
                  <c:v>43.305900000000001</c:v>
                </c:pt>
                <c:pt idx="28287">
                  <c:v>43.305900000000001</c:v>
                </c:pt>
                <c:pt idx="28288">
                  <c:v>43.305900000000001</c:v>
                </c:pt>
                <c:pt idx="28289">
                  <c:v>43.305900000000001</c:v>
                </c:pt>
                <c:pt idx="28290">
                  <c:v>43.305900000000001</c:v>
                </c:pt>
                <c:pt idx="28291">
                  <c:v>43.305900000000001</c:v>
                </c:pt>
                <c:pt idx="28292">
                  <c:v>43.305900000000001</c:v>
                </c:pt>
                <c:pt idx="28293">
                  <c:v>43.305900000000001</c:v>
                </c:pt>
                <c:pt idx="28294">
                  <c:v>43.305900000000001</c:v>
                </c:pt>
                <c:pt idx="28295">
                  <c:v>43.305900000000001</c:v>
                </c:pt>
                <c:pt idx="28296">
                  <c:v>43.305900000000001</c:v>
                </c:pt>
                <c:pt idx="28297">
                  <c:v>43.305900000000001</c:v>
                </c:pt>
                <c:pt idx="28298">
                  <c:v>43.305900000000001</c:v>
                </c:pt>
                <c:pt idx="28299">
                  <c:v>43.305900000000001</c:v>
                </c:pt>
                <c:pt idx="28300">
                  <c:v>43.305900000000001</c:v>
                </c:pt>
                <c:pt idx="28301">
                  <c:v>43.305900000000001</c:v>
                </c:pt>
                <c:pt idx="28302">
                  <c:v>43.305900000000001</c:v>
                </c:pt>
                <c:pt idx="28303">
                  <c:v>43.305900000000001</c:v>
                </c:pt>
                <c:pt idx="28304">
                  <c:v>43.305900000000001</c:v>
                </c:pt>
                <c:pt idx="28305">
                  <c:v>43.305900000000001</c:v>
                </c:pt>
                <c:pt idx="28306">
                  <c:v>43.305900000000001</c:v>
                </c:pt>
                <c:pt idx="28307">
                  <c:v>43.305900000000001</c:v>
                </c:pt>
                <c:pt idx="28308">
                  <c:v>43.305900000000001</c:v>
                </c:pt>
                <c:pt idx="28309">
                  <c:v>43.305900000000001</c:v>
                </c:pt>
                <c:pt idx="28310">
                  <c:v>43.305900000000001</c:v>
                </c:pt>
                <c:pt idx="28311">
                  <c:v>43.305900000000001</c:v>
                </c:pt>
                <c:pt idx="28312">
                  <c:v>43.305900000000001</c:v>
                </c:pt>
                <c:pt idx="28313">
                  <c:v>43.305900000000001</c:v>
                </c:pt>
                <c:pt idx="28314">
                  <c:v>43.305900000000001</c:v>
                </c:pt>
                <c:pt idx="28315">
                  <c:v>43.305900000000001</c:v>
                </c:pt>
                <c:pt idx="28316">
                  <c:v>43.305900000000001</c:v>
                </c:pt>
                <c:pt idx="28317">
                  <c:v>43.305900000000001</c:v>
                </c:pt>
                <c:pt idx="28318">
                  <c:v>43.305900000000001</c:v>
                </c:pt>
                <c:pt idx="28319">
                  <c:v>43.305900000000001</c:v>
                </c:pt>
                <c:pt idx="28320">
                  <c:v>43.305900000000001</c:v>
                </c:pt>
                <c:pt idx="28321">
                  <c:v>43.305900000000001</c:v>
                </c:pt>
                <c:pt idx="28322">
                  <c:v>43.305900000000001</c:v>
                </c:pt>
                <c:pt idx="28323">
                  <c:v>43.2956</c:v>
                </c:pt>
                <c:pt idx="28324">
                  <c:v>43.2956</c:v>
                </c:pt>
                <c:pt idx="28325">
                  <c:v>43.2956</c:v>
                </c:pt>
                <c:pt idx="28326">
                  <c:v>43.2956</c:v>
                </c:pt>
                <c:pt idx="28327">
                  <c:v>43.2956</c:v>
                </c:pt>
                <c:pt idx="28328">
                  <c:v>43.2956</c:v>
                </c:pt>
                <c:pt idx="28329">
                  <c:v>43.2956</c:v>
                </c:pt>
                <c:pt idx="28330">
                  <c:v>43.2956</c:v>
                </c:pt>
                <c:pt idx="28331">
                  <c:v>43.2956</c:v>
                </c:pt>
                <c:pt idx="28332">
                  <c:v>43.2956</c:v>
                </c:pt>
                <c:pt idx="28333">
                  <c:v>43.2956</c:v>
                </c:pt>
                <c:pt idx="28334">
                  <c:v>43.2956</c:v>
                </c:pt>
                <c:pt idx="28335">
                  <c:v>43.2956</c:v>
                </c:pt>
                <c:pt idx="28336">
                  <c:v>43.2956</c:v>
                </c:pt>
                <c:pt idx="28337">
                  <c:v>43.2956</c:v>
                </c:pt>
                <c:pt idx="28338">
                  <c:v>43.2956</c:v>
                </c:pt>
                <c:pt idx="28339">
                  <c:v>43.2956</c:v>
                </c:pt>
                <c:pt idx="28340">
                  <c:v>43.2956</c:v>
                </c:pt>
                <c:pt idx="28341">
                  <c:v>43.2956</c:v>
                </c:pt>
                <c:pt idx="28342">
                  <c:v>43.2956</c:v>
                </c:pt>
                <c:pt idx="28343">
                  <c:v>43.2956</c:v>
                </c:pt>
                <c:pt idx="28344">
                  <c:v>43.2956</c:v>
                </c:pt>
                <c:pt idx="28345">
                  <c:v>43.2956</c:v>
                </c:pt>
                <c:pt idx="28346">
                  <c:v>43.2956</c:v>
                </c:pt>
                <c:pt idx="28347">
                  <c:v>43.2956</c:v>
                </c:pt>
                <c:pt idx="28348">
                  <c:v>43.2956</c:v>
                </c:pt>
                <c:pt idx="28349">
                  <c:v>43.2956</c:v>
                </c:pt>
                <c:pt idx="28350">
                  <c:v>43.2956</c:v>
                </c:pt>
                <c:pt idx="28351">
                  <c:v>43.2956</c:v>
                </c:pt>
                <c:pt idx="28352">
                  <c:v>43.2956</c:v>
                </c:pt>
                <c:pt idx="28353">
                  <c:v>43.2956</c:v>
                </c:pt>
                <c:pt idx="28354">
                  <c:v>43.2956</c:v>
                </c:pt>
                <c:pt idx="28355">
                  <c:v>43.2956</c:v>
                </c:pt>
                <c:pt idx="28356">
                  <c:v>43.2956</c:v>
                </c:pt>
                <c:pt idx="28357">
                  <c:v>43.2956</c:v>
                </c:pt>
                <c:pt idx="28358">
                  <c:v>43.2956</c:v>
                </c:pt>
                <c:pt idx="28359">
                  <c:v>43.2956</c:v>
                </c:pt>
                <c:pt idx="28360">
                  <c:v>43.2956</c:v>
                </c:pt>
                <c:pt idx="28361">
                  <c:v>43.2956</c:v>
                </c:pt>
                <c:pt idx="28362">
                  <c:v>43.2956</c:v>
                </c:pt>
                <c:pt idx="28363">
                  <c:v>43.2956</c:v>
                </c:pt>
                <c:pt idx="28364">
                  <c:v>43.2956</c:v>
                </c:pt>
                <c:pt idx="28365">
                  <c:v>43.2956</c:v>
                </c:pt>
                <c:pt idx="28366">
                  <c:v>43.2956</c:v>
                </c:pt>
                <c:pt idx="28367">
                  <c:v>43.2956</c:v>
                </c:pt>
                <c:pt idx="28368">
                  <c:v>43.2956</c:v>
                </c:pt>
                <c:pt idx="28369">
                  <c:v>43.2956</c:v>
                </c:pt>
                <c:pt idx="28370">
                  <c:v>43.2956</c:v>
                </c:pt>
                <c:pt idx="28371">
                  <c:v>43.2956</c:v>
                </c:pt>
                <c:pt idx="28372">
                  <c:v>43.2956</c:v>
                </c:pt>
                <c:pt idx="28373">
                  <c:v>43.2956</c:v>
                </c:pt>
                <c:pt idx="28374">
                  <c:v>43.2956</c:v>
                </c:pt>
                <c:pt idx="28375">
                  <c:v>43.2956</c:v>
                </c:pt>
                <c:pt idx="28376">
                  <c:v>43.2956</c:v>
                </c:pt>
                <c:pt idx="28377">
                  <c:v>43.2956</c:v>
                </c:pt>
                <c:pt idx="28378">
                  <c:v>43.2956</c:v>
                </c:pt>
                <c:pt idx="28379">
                  <c:v>43.2956</c:v>
                </c:pt>
                <c:pt idx="28380">
                  <c:v>43.2956</c:v>
                </c:pt>
                <c:pt idx="28381">
                  <c:v>43.2956</c:v>
                </c:pt>
                <c:pt idx="28382">
                  <c:v>43.2956</c:v>
                </c:pt>
                <c:pt idx="28383">
                  <c:v>43.2956</c:v>
                </c:pt>
                <c:pt idx="28384">
                  <c:v>43.2956</c:v>
                </c:pt>
                <c:pt idx="28385">
                  <c:v>43.2956</c:v>
                </c:pt>
                <c:pt idx="28386">
                  <c:v>43.2956</c:v>
                </c:pt>
                <c:pt idx="28387">
                  <c:v>43.2956</c:v>
                </c:pt>
                <c:pt idx="28388">
                  <c:v>43.2956</c:v>
                </c:pt>
                <c:pt idx="28389">
                  <c:v>43.2956</c:v>
                </c:pt>
                <c:pt idx="28390">
                  <c:v>43.2956</c:v>
                </c:pt>
                <c:pt idx="28391">
                  <c:v>43.2956</c:v>
                </c:pt>
                <c:pt idx="28392">
                  <c:v>43.2956</c:v>
                </c:pt>
                <c:pt idx="28393">
                  <c:v>43.2956</c:v>
                </c:pt>
                <c:pt idx="28394">
                  <c:v>43.2956</c:v>
                </c:pt>
                <c:pt idx="28395">
                  <c:v>43.2956</c:v>
                </c:pt>
                <c:pt idx="28396">
                  <c:v>43.2956</c:v>
                </c:pt>
                <c:pt idx="28397">
                  <c:v>43.2956</c:v>
                </c:pt>
                <c:pt idx="28398">
                  <c:v>43.2956</c:v>
                </c:pt>
                <c:pt idx="28399">
                  <c:v>43.2956</c:v>
                </c:pt>
                <c:pt idx="28400">
                  <c:v>43.2956</c:v>
                </c:pt>
                <c:pt idx="28401">
                  <c:v>43.2956</c:v>
                </c:pt>
                <c:pt idx="28402">
                  <c:v>43.2956</c:v>
                </c:pt>
                <c:pt idx="28403">
                  <c:v>43.2956</c:v>
                </c:pt>
                <c:pt idx="28404">
                  <c:v>43.2956</c:v>
                </c:pt>
                <c:pt idx="28405">
                  <c:v>43.2956</c:v>
                </c:pt>
                <c:pt idx="28406">
                  <c:v>43.2956</c:v>
                </c:pt>
                <c:pt idx="28407">
                  <c:v>43.2956</c:v>
                </c:pt>
                <c:pt idx="28408">
                  <c:v>43.2956</c:v>
                </c:pt>
                <c:pt idx="28409">
                  <c:v>43.2956</c:v>
                </c:pt>
                <c:pt idx="28410">
                  <c:v>43.2956</c:v>
                </c:pt>
                <c:pt idx="28411">
                  <c:v>43.2956</c:v>
                </c:pt>
                <c:pt idx="28412">
                  <c:v>43.2956</c:v>
                </c:pt>
                <c:pt idx="28413">
                  <c:v>43.2956</c:v>
                </c:pt>
                <c:pt idx="28414">
                  <c:v>43.2956</c:v>
                </c:pt>
                <c:pt idx="28415">
                  <c:v>43.2956</c:v>
                </c:pt>
                <c:pt idx="28416">
                  <c:v>43.2956</c:v>
                </c:pt>
                <c:pt idx="28417">
                  <c:v>43.2956</c:v>
                </c:pt>
                <c:pt idx="28418">
                  <c:v>43.2956</c:v>
                </c:pt>
                <c:pt idx="28419">
                  <c:v>43.2956</c:v>
                </c:pt>
                <c:pt idx="28420">
                  <c:v>43.2956</c:v>
                </c:pt>
                <c:pt idx="28421">
                  <c:v>43.2956</c:v>
                </c:pt>
                <c:pt idx="28422">
                  <c:v>43.2956</c:v>
                </c:pt>
                <c:pt idx="28423">
                  <c:v>43.2956</c:v>
                </c:pt>
                <c:pt idx="28424">
                  <c:v>43.2956</c:v>
                </c:pt>
                <c:pt idx="28425">
                  <c:v>43.2956</c:v>
                </c:pt>
                <c:pt idx="28426">
                  <c:v>43.2956</c:v>
                </c:pt>
                <c:pt idx="28427">
                  <c:v>43.2956</c:v>
                </c:pt>
                <c:pt idx="28428">
                  <c:v>43.2956</c:v>
                </c:pt>
                <c:pt idx="28429">
                  <c:v>43.2956</c:v>
                </c:pt>
                <c:pt idx="28430">
                  <c:v>43.2956</c:v>
                </c:pt>
                <c:pt idx="28431">
                  <c:v>43.2956</c:v>
                </c:pt>
                <c:pt idx="28432">
                  <c:v>43.2956</c:v>
                </c:pt>
                <c:pt idx="28433">
                  <c:v>43.2956</c:v>
                </c:pt>
                <c:pt idx="28434">
                  <c:v>43.2956</c:v>
                </c:pt>
                <c:pt idx="28435">
                  <c:v>43.2956</c:v>
                </c:pt>
                <c:pt idx="28436">
                  <c:v>43.2956</c:v>
                </c:pt>
                <c:pt idx="28437">
                  <c:v>43.2956</c:v>
                </c:pt>
                <c:pt idx="28438">
                  <c:v>43.2956</c:v>
                </c:pt>
                <c:pt idx="28439">
                  <c:v>43.2956</c:v>
                </c:pt>
                <c:pt idx="28440">
                  <c:v>43.2956</c:v>
                </c:pt>
                <c:pt idx="28441">
                  <c:v>43.2956</c:v>
                </c:pt>
                <c:pt idx="28442">
                  <c:v>43.2956</c:v>
                </c:pt>
                <c:pt idx="28443">
                  <c:v>43.2956</c:v>
                </c:pt>
                <c:pt idx="28444">
                  <c:v>43.2956</c:v>
                </c:pt>
                <c:pt idx="28445">
                  <c:v>43.2956</c:v>
                </c:pt>
                <c:pt idx="28446">
                  <c:v>43.2956</c:v>
                </c:pt>
                <c:pt idx="28447">
                  <c:v>43.2956</c:v>
                </c:pt>
                <c:pt idx="28448">
                  <c:v>43.2956</c:v>
                </c:pt>
                <c:pt idx="28449">
                  <c:v>43.2956</c:v>
                </c:pt>
                <c:pt idx="28450">
                  <c:v>43.2956</c:v>
                </c:pt>
                <c:pt idx="28451">
                  <c:v>43.2956</c:v>
                </c:pt>
                <c:pt idx="28452">
                  <c:v>43.2956</c:v>
                </c:pt>
                <c:pt idx="28453">
                  <c:v>43.2956</c:v>
                </c:pt>
                <c:pt idx="28454">
                  <c:v>43.2956</c:v>
                </c:pt>
                <c:pt idx="28455">
                  <c:v>43.2956</c:v>
                </c:pt>
                <c:pt idx="28456">
                  <c:v>43.2956</c:v>
                </c:pt>
                <c:pt idx="28457">
                  <c:v>43.2956</c:v>
                </c:pt>
                <c:pt idx="28458">
                  <c:v>43.2956</c:v>
                </c:pt>
                <c:pt idx="28459">
                  <c:v>43.2956</c:v>
                </c:pt>
                <c:pt idx="28460">
                  <c:v>43.2956</c:v>
                </c:pt>
                <c:pt idx="28461">
                  <c:v>43.2956</c:v>
                </c:pt>
                <c:pt idx="28462">
                  <c:v>43.2956</c:v>
                </c:pt>
                <c:pt idx="28463">
                  <c:v>43.2956</c:v>
                </c:pt>
                <c:pt idx="28464">
                  <c:v>43.2956</c:v>
                </c:pt>
                <c:pt idx="28465">
                  <c:v>43.2956</c:v>
                </c:pt>
                <c:pt idx="28466">
                  <c:v>43.2956</c:v>
                </c:pt>
                <c:pt idx="28467">
                  <c:v>43.2956</c:v>
                </c:pt>
                <c:pt idx="28468">
                  <c:v>43.2956</c:v>
                </c:pt>
                <c:pt idx="28469">
                  <c:v>43.2956</c:v>
                </c:pt>
                <c:pt idx="28470">
                  <c:v>43.2956</c:v>
                </c:pt>
                <c:pt idx="28471">
                  <c:v>43.2956</c:v>
                </c:pt>
                <c:pt idx="28472">
                  <c:v>43.2956</c:v>
                </c:pt>
                <c:pt idx="28473">
                  <c:v>43.2956</c:v>
                </c:pt>
                <c:pt idx="28474">
                  <c:v>43.2956</c:v>
                </c:pt>
                <c:pt idx="28475">
                  <c:v>43.2956</c:v>
                </c:pt>
                <c:pt idx="28476">
                  <c:v>43.2956</c:v>
                </c:pt>
                <c:pt idx="28477">
                  <c:v>43.2956</c:v>
                </c:pt>
                <c:pt idx="28478">
                  <c:v>43.2956</c:v>
                </c:pt>
                <c:pt idx="28479">
                  <c:v>43.2956</c:v>
                </c:pt>
                <c:pt idx="28480">
                  <c:v>43.2956</c:v>
                </c:pt>
                <c:pt idx="28481">
                  <c:v>43.2956</c:v>
                </c:pt>
                <c:pt idx="28482">
                  <c:v>43.2956</c:v>
                </c:pt>
                <c:pt idx="28483">
                  <c:v>43.2956</c:v>
                </c:pt>
                <c:pt idx="28484">
                  <c:v>43.2956</c:v>
                </c:pt>
                <c:pt idx="28485">
                  <c:v>43.2956</c:v>
                </c:pt>
                <c:pt idx="28486">
                  <c:v>43.2956</c:v>
                </c:pt>
                <c:pt idx="28487">
                  <c:v>43.2956</c:v>
                </c:pt>
                <c:pt idx="28488">
                  <c:v>43.2956</c:v>
                </c:pt>
                <c:pt idx="28489">
                  <c:v>43.2956</c:v>
                </c:pt>
                <c:pt idx="28490">
                  <c:v>43.2956</c:v>
                </c:pt>
                <c:pt idx="28491">
                  <c:v>43.2956</c:v>
                </c:pt>
                <c:pt idx="28492">
                  <c:v>43.2956</c:v>
                </c:pt>
                <c:pt idx="28493">
                  <c:v>43.2956</c:v>
                </c:pt>
                <c:pt idx="28494">
                  <c:v>43.2956</c:v>
                </c:pt>
                <c:pt idx="28495">
                  <c:v>43.2956</c:v>
                </c:pt>
                <c:pt idx="28496">
                  <c:v>43.2956</c:v>
                </c:pt>
                <c:pt idx="28497">
                  <c:v>43.2956</c:v>
                </c:pt>
                <c:pt idx="28498">
                  <c:v>43.2956</c:v>
                </c:pt>
                <c:pt idx="28499">
                  <c:v>43.2956</c:v>
                </c:pt>
                <c:pt idx="28500">
                  <c:v>43.2956</c:v>
                </c:pt>
                <c:pt idx="28501">
                  <c:v>43.2956</c:v>
                </c:pt>
                <c:pt idx="28502">
                  <c:v>43.2956</c:v>
                </c:pt>
                <c:pt idx="28503">
                  <c:v>43.2956</c:v>
                </c:pt>
                <c:pt idx="28504">
                  <c:v>43.2956</c:v>
                </c:pt>
                <c:pt idx="28505">
                  <c:v>43.2956</c:v>
                </c:pt>
                <c:pt idx="28506">
                  <c:v>43.2956</c:v>
                </c:pt>
                <c:pt idx="28507">
                  <c:v>43.2956</c:v>
                </c:pt>
                <c:pt idx="28508">
                  <c:v>43.2956</c:v>
                </c:pt>
                <c:pt idx="28509">
                  <c:v>43.2956</c:v>
                </c:pt>
                <c:pt idx="28510">
                  <c:v>43.2956</c:v>
                </c:pt>
                <c:pt idx="28511">
                  <c:v>43.2956</c:v>
                </c:pt>
                <c:pt idx="28512">
                  <c:v>43.2956</c:v>
                </c:pt>
                <c:pt idx="28513">
                  <c:v>43.2956</c:v>
                </c:pt>
                <c:pt idx="28514">
                  <c:v>43.2956</c:v>
                </c:pt>
                <c:pt idx="28515">
                  <c:v>43.2956</c:v>
                </c:pt>
                <c:pt idx="28516">
                  <c:v>43.2956</c:v>
                </c:pt>
                <c:pt idx="28517">
                  <c:v>43.2956</c:v>
                </c:pt>
                <c:pt idx="28518">
                  <c:v>43.2956</c:v>
                </c:pt>
                <c:pt idx="28519">
                  <c:v>43.2956</c:v>
                </c:pt>
                <c:pt idx="28520">
                  <c:v>43.2956</c:v>
                </c:pt>
                <c:pt idx="28521">
                  <c:v>43.2956</c:v>
                </c:pt>
                <c:pt idx="28522">
                  <c:v>43.2956</c:v>
                </c:pt>
                <c:pt idx="28523">
                  <c:v>43.2956</c:v>
                </c:pt>
                <c:pt idx="28524">
                  <c:v>43.2956</c:v>
                </c:pt>
                <c:pt idx="28525">
                  <c:v>43.2956</c:v>
                </c:pt>
                <c:pt idx="28526">
                  <c:v>43.2956</c:v>
                </c:pt>
                <c:pt idx="28527">
                  <c:v>43.2956</c:v>
                </c:pt>
                <c:pt idx="28528">
                  <c:v>43.2956</c:v>
                </c:pt>
                <c:pt idx="28529">
                  <c:v>43.2956</c:v>
                </c:pt>
                <c:pt idx="28530">
                  <c:v>43.2956</c:v>
                </c:pt>
                <c:pt idx="28531">
                  <c:v>43.2956</c:v>
                </c:pt>
                <c:pt idx="28532">
                  <c:v>43.2956</c:v>
                </c:pt>
                <c:pt idx="28533">
                  <c:v>43.2956</c:v>
                </c:pt>
                <c:pt idx="28534">
                  <c:v>43.2956</c:v>
                </c:pt>
                <c:pt idx="28535">
                  <c:v>43.2956</c:v>
                </c:pt>
                <c:pt idx="28536">
                  <c:v>43.2956</c:v>
                </c:pt>
                <c:pt idx="28537">
                  <c:v>43.2956</c:v>
                </c:pt>
                <c:pt idx="28538">
                  <c:v>43.2956</c:v>
                </c:pt>
                <c:pt idx="28539">
                  <c:v>43.2956</c:v>
                </c:pt>
                <c:pt idx="28540">
                  <c:v>43.2956</c:v>
                </c:pt>
                <c:pt idx="28541">
                  <c:v>43.2956</c:v>
                </c:pt>
                <c:pt idx="28542">
                  <c:v>43.2956</c:v>
                </c:pt>
                <c:pt idx="28543">
                  <c:v>43.2956</c:v>
                </c:pt>
                <c:pt idx="28544">
                  <c:v>43.2956</c:v>
                </c:pt>
                <c:pt idx="28545">
                  <c:v>43.306399999999996</c:v>
                </c:pt>
                <c:pt idx="28546">
                  <c:v>43.306399999999996</c:v>
                </c:pt>
                <c:pt idx="28547">
                  <c:v>43.306399999999996</c:v>
                </c:pt>
                <c:pt idx="28548">
                  <c:v>43.306399999999996</c:v>
                </c:pt>
                <c:pt idx="28549">
                  <c:v>43.306399999999996</c:v>
                </c:pt>
                <c:pt idx="28550">
                  <c:v>43.306399999999996</c:v>
                </c:pt>
                <c:pt idx="28551">
                  <c:v>43.306399999999996</c:v>
                </c:pt>
                <c:pt idx="28552">
                  <c:v>43.306399999999996</c:v>
                </c:pt>
                <c:pt idx="28553">
                  <c:v>43.306399999999996</c:v>
                </c:pt>
                <c:pt idx="28554">
                  <c:v>43.306399999999996</c:v>
                </c:pt>
                <c:pt idx="28555">
                  <c:v>43.306399999999996</c:v>
                </c:pt>
                <c:pt idx="28556">
                  <c:v>43.306399999999996</c:v>
                </c:pt>
                <c:pt idx="28557">
                  <c:v>43.306399999999996</c:v>
                </c:pt>
                <c:pt idx="28558">
                  <c:v>43.306399999999996</c:v>
                </c:pt>
                <c:pt idx="28559">
                  <c:v>43.306399999999996</c:v>
                </c:pt>
                <c:pt idx="28560">
                  <c:v>43.306399999999996</c:v>
                </c:pt>
                <c:pt idx="28561">
                  <c:v>43.306399999999996</c:v>
                </c:pt>
                <c:pt idx="28562">
                  <c:v>43.306399999999996</c:v>
                </c:pt>
                <c:pt idx="28563">
                  <c:v>43.306399999999996</c:v>
                </c:pt>
                <c:pt idx="28564">
                  <c:v>43.306399999999996</c:v>
                </c:pt>
                <c:pt idx="28565">
                  <c:v>43.306399999999996</c:v>
                </c:pt>
                <c:pt idx="28566">
                  <c:v>43.306399999999996</c:v>
                </c:pt>
                <c:pt idx="28567">
                  <c:v>43.306399999999996</c:v>
                </c:pt>
                <c:pt idx="28568">
                  <c:v>43.306399999999996</c:v>
                </c:pt>
                <c:pt idx="28569">
                  <c:v>43.306399999999996</c:v>
                </c:pt>
                <c:pt idx="28570">
                  <c:v>43.306399999999996</c:v>
                </c:pt>
                <c:pt idx="28571">
                  <c:v>43.306399999999996</c:v>
                </c:pt>
                <c:pt idx="28572">
                  <c:v>43.306399999999996</c:v>
                </c:pt>
                <c:pt idx="28573">
                  <c:v>43.306399999999996</c:v>
                </c:pt>
                <c:pt idx="28574">
                  <c:v>43.306399999999996</c:v>
                </c:pt>
                <c:pt idx="28575">
                  <c:v>43.306399999999996</c:v>
                </c:pt>
                <c:pt idx="28576">
                  <c:v>43.306399999999996</c:v>
                </c:pt>
                <c:pt idx="28577">
                  <c:v>43.306399999999996</c:v>
                </c:pt>
                <c:pt idx="28578">
                  <c:v>43.306399999999996</c:v>
                </c:pt>
                <c:pt idx="28579">
                  <c:v>43.306399999999996</c:v>
                </c:pt>
                <c:pt idx="28580">
                  <c:v>43.306399999999996</c:v>
                </c:pt>
                <c:pt idx="28581">
                  <c:v>43.306399999999996</c:v>
                </c:pt>
                <c:pt idx="28582">
                  <c:v>43.306399999999996</c:v>
                </c:pt>
                <c:pt idx="28583">
                  <c:v>43.306399999999996</c:v>
                </c:pt>
                <c:pt idx="28584">
                  <c:v>43.306399999999996</c:v>
                </c:pt>
                <c:pt idx="28585">
                  <c:v>43.306399999999996</c:v>
                </c:pt>
                <c:pt idx="28586">
                  <c:v>43.306399999999996</c:v>
                </c:pt>
                <c:pt idx="28587">
                  <c:v>43.306399999999996</c:v>
                </c:pt>
                <c:pt idx="28588">
                  <c:v>43.306399999999996</c:v>
                </c:pt>
                <c:pt idx="28589">
                  <c:v>43.306399999999996</c:v>
                </c:pt>
                <c:pt idx="28590">
                  <c:v>43.306399999999996</c:v>
                </c:pt>
                <c:pt idx="28591">
                  <c:v>43.306399999999996</c:v>
                </c:pt>
                <c:pt idx="28592">
                  <c:v>43.306399999999996</c:v>
                </c:pt>
                <c:pt idx="28593">
                  <c:v>43.306399999999996</c:v>
                </c:pt>
                <c:pt idx="28594">
                  <c:v>43.306399999999996</c:v>
                </c:pt>
                <c:pt idx="28595">
                  <c:v>43.306399999999996</c:v>
                </c:pt>
                <c:pt idx="28596">
                  <c:v>43.306399999999996</c:v>
                </c:pt>
                <c:pt idx="28597">
                  <c:v>43.306399999999996</c:v>
                </c:pt>
                <c:pt idx="28598">
                  <c:v>43.306399999999996</c:v>
                </c:pt>
                <c:pt idx="28599">
                  <c:v>43.306399999999996</c:v>
                </c:pt>
                <c:pt idx="28600">
                  <c:v>43.306399999999996</c:v>
                </c:pt>
                <c:pt idx="28601">
                  <c:v>43.306399999999996</c:v>
                </c:pt>
                <c:pt idx="28602">
                  <c:v>43.306399999999996</c:v>
                </c:pt>
                <c:pt idx="28603">
                  <c:v>43.306399999999996</c:v>
                </c:pt>
                <c:pt idx="28604">
                  <c:v>43.306399999999996</c:v>
                </c:pt>
                <c:pt idx="28605">
                  <c:v>43.306399999999996</c:v>
                </c:pt>
                <c:pt idx="28606">
                  <c:v>43.306399999999996</c:v>
                </c:pt>
                <c:pt idx="28607">
                  <c:v>43.306399999999996</c:v>
                </c:pt>
                <c:pt idx="28608">
                  <c:v>43.306399999999996</c:v>
                </c:pt>
                <c:pt idx="28609">
                  <c:v>43.306399999999996</c:v>
                </c:pt>
                <c:pt idx="28610">
                  <c:v>43.306399999999996</c:v>
                </c:pt>
                <c:pt idx="28611">
                  <c:v>43.306399999999996</c:v>
                </c:pt>
                <c:pt idx="28612">
                  <c:v>43.306399999999996</c:v>
                </c:pt>
                <c:pt idx="28613">
                  <c:v>43.306399999999996</c:v>
                </c:pt>
                <c:pt idx="28614">
                  <c:v>43.306399999999996</c:v>
                </c:pt>
                <c:pt idx="28615">
                  <c:v>43.306399999999996</c:v>
                </c:pt>
                <c:pt idx="28616">
                  <c:v>43.306399999999996</c:v>
                </c:pt>
                <c:pt idx="28617">
                  <c:v>43.306399999999996</c:v>
                </c:pt>
                <c:pt idx="28618">
                  <c:v>43.306399999999996</c:v>
                </c:pt>
                <c:pt idx="28619">
                  <c:v>43.306399999999996</c:v>
                </c:pt>
                <c:pt idx="28620">
                  <c:v>43.306399999999996</c:v>
                </c:pt>
                <c:pt idx="28621">
                  <c:v>43.306399999999996</c:v>
                </c:pt>
                <c:pt idx="28622">
                  <c:v>43.306399999999996</c:v>
                </c:pt>
                <c:pt idx="28623">
                  <c:v>43.306399999999996</c:v>
                </c:pt>
                <c:pt idx="28624">
                  <c:v>43.306399999999996</c:v>
                </c:pt>
                <c:pt idx="28625">
                  <c:v>43.306399999999996</c:v>
                </c:pt>
                <c:pt idx="28626">
                  <c:v>43.306399999999996</c:v>
                </c:pt>
                <c:pt idx="28627">
                  <c:v>43.306399999999996</c:v>
                </c:pt>
                <c:pt idx="28628">
                  <c:v>43.306399999999996</c:v>
                </c:pt>
                <c:pt idx="28629">
                  <c:v>43.306399999999996</c:v>
                </c:pt>
                <c:pt idx="28630">
                  <c:v>43.306399999999996</c:v>
                </c:pt>
                <c:pt idx="28631">
                  <c:v>43.306399999999996</c:v>
                </c:pt>
                <c:pt idx="28632">
                  <c:v>43.306399999999996</c:v>
                </c:pt>
                <c:pt idx="28633">
                  <c:v>43.306399999999996</c:v>
                </c:pt>
                <c:pt idx="28634">
                  <c:v>43.306399999999996</c:v>
                </c:pt>
                <c:pt idx="28635">
                  <c:v>43.306399999999996</c:v>
                </c:pt>
                <c:pt idx="28636">
                  <c:v>43.306399999999996</c:v>
                </c:pt>
                <c:pt idx="28637">
                  <c:v>43.306399999999996</c:v>
                </c:pt>
                <c:pt idx="28638">
                  <c:v>43.306399999999996</c:v>
                </c:pt>
                <c:pt idx="28639">
                  <c:v>43.306399999999996</c:v>
                </c:pt>
                <c:pt idx="28640">
                  <c:v>43.306399999999996</c:v>
                </c:pt>
                <c:pt idx="28641">
                  <c:v>43.306399999999996</c:v>
                </c:pt>
                <c:pt idx="28642">
                  <c:v>43.306399999999996</c:v>
                </c:pt>
                <c:pt idx="28643">
                  <c:v>43.306399999999996</c:v>
                </c:pt>
                <c:pt idx="28644">
                  <c:v>43.306399999999996</c:v>
                </c:pt>
                <c:pt idx="28645">
                  <c:v>43.306399999999996</c:v>
                </c:pt>
                <c:pt idx="28646">
                  <c:v>43.306399999999996</c:v>
                </c:pt>
                <c:pt idx="28647">
                  <c:v>43.306399999999996</c:v>
                </c:pt>
                <c:pt idx="28648">
                  <c:v>43.306399999999996</c:v>
                </c:pt>
                <c:pt idx="28649">
                  <c:v>43.306399999999996</c:v>
                </c:pt>
                <c:pt idx="28650">
                  <c:v>43.306399999999996</c:v>
                </c:pt>
                <c:pt idx="28651">
                  <c:v>43.306399999999996</c:v>
                </c:pt>
                <c:pt idx="28652">
                  <c:v>43.306399999999996</c:v>
                </c:pt>
                <c:pt idx="28653">
                  <c:v>43.306399999999996</c:v>
                </c:pt>
                <c:pt idx="28654">
                  <c:v>43.306399999999996</c:v>
                </c:pt>
                <c:pt idx="28655">
                  <c:v>43.306399999999996</c:v>
                </c:pt>
                <c:pt idx="28656">
                  <c:v>43.306399999999996</c:v>
                </c:pt>
                <c:pt idx="28657">
                  <c:v>43.306399999999996</c:v>
                </c:pt>
                <c:pt idx="28658">
                  <c:v>43.306399999999996</c:v>
                </c:pt>
                <c:pt idx="28659">
                  <c:v>43.306399999999996</c:v>
                </c:pt>
                <c:pt idx="28660">
                  <c:v>43.306399999999996</c:v>
                </c:pt>
                <c:pt idx="28661">
                  <c:v>43.306399999999996</c:v>
                </c:pt>
                <c:pt idx="28662">
                  <c:v>43.306399999999996</c:v>
                </c:pt>
                <c:pt idx="28663">
                  <c:v>43.306399999999996</c:v>
                </c:pt>
                <c:pt idx="28664">
                  <c:v>43.306399999999996</c:v>
                </c:pt>
                <c:pt idx="28665">
                  <c:v>43.306399999999996</c:v>
                </c:pt>
                <c:pt idx="28666">
                  <c:v>43.306399999999996</c:v>
                </c:pt>
                <c:pt idx="28667">
                  <c:v>43.306399999999996</c:v>
                </c:pt>
                <c:pt idx="28668">
                  <c:v>43.306399999999996</c:v>
                </c:pt>
                <c:pt idx="28669">
                  <c:v>43.306399999999996</c:v>
                </c:pt>
                <c:pt idx="28670">
                  <c:v>43.306399999999996</c:v>
                </c:pt>
                <c:pt idx="28671">
                  <c:v>43.306399999999996</c:v>
                </c:pt>
                <c:pt idx="28672">
                  <c:v>43.306399999999996</c:v>
                </c:pt>
                <c:pt idx="28673">
                  <c:v>43.306399999999996</c:v>
                </c:pt>
                <c:pt idx="28674">
                  <c:v>43.306399999999996</c:v>
                </c:pt>
                <c:pt idx="28675">
                  <c:v>43.306399999999996</c:v>
                </c:pt>
                <c:pt idx="28676">
                  <c:v>43.306399999999996</c:v>
                </c:pt>
                <c:pt idx="28677">
                  <c:v>43.306399999999996</c:v>
                </c:pt>
                <c:pt idx="28678">
                  <c:v>43.306399999999996</c:v>
                </c:pt>
                <c:pt idx="28679">
                  <c:v>43.306399999999996</c:v>
                </c:pt>
                <c:pt idx="28680">
                  <c:v>43.306399999999996</c:v>
                </c:pt>
                <c:pt idx="28681">
                  <c:v>43.306399999999996</c:v>
                </c:pt>
                <c:pt idx="28682">
                  <c:v>43.306399999999996</c:v>
                </c:pt>
                <c:pt idx="28683">
                  <c:v>43.306399999999996</c:v>
                </c:pt>
                <c:pt idx="28684">
                  <c:v>43.306399999999996</c:v>
                </c:pt>
                <c:pt idx="28685">
                  <c:v>43.306399999999996</c:v>
                </c:pt>
                <c:pt idx="28686">
                  <c:v>43.306399999999996</c:v>
                </c:pt>
                <c:pt idx="28687">
                  <c:v>43.306399999999996</c:v>
                </c:pt>
                <c:pt idx="28688">
                  <c:v>43.306399999999996</c:v>
                </c:pt>
                <c:pt idx="28689">
                  <c:v>43.306399999999996</c:v>
                </c:pt>
                <c:pt idx="28690">
                  <c:v>43.306399999999996</c:v>
                </c:pt>
                <c:pt idx="28691">
                  <c:v>43.306399999999996</c:v>
                </c:pt>
                <c:pt idx="28692">
                  <c:v>43.306399999999996</c:v>
                </c:pt>
                <c:pt idx="28693">
                  <c:v>43.306399999999996</c:v>
                </c:pt>
                <c:pt idx="28694">
                  <c:v>43.306399999999996</c:v>
                </c:pt>
                <c:pt idx="28695">
                  <c:v>43.306399999999996</c:v>
                </c:pt>
                <c:pt idx="28696">
                  <c:v>43.296100000000003</c:v>
                </c:pt>
                <c:pt idx="28697">
                  <c:v>43.296100000000003</c:v>
                </c:pt>
                <c:pt idx="28698">
                  <c:v>43.296100000000003</c:v>
                </c:pt>
                <c:pt idx="28699">
                  <c:v>43.296100000000003</c:v>
                </c:pt>
                <c:pt idx="28700">
                  <c:v>43.296100000000003</c:v>
                </c:pt>
                <c:pt idx="28701">
                  <c:v>43.296100000000003</c:v>
                </c:pt>
                <c:pt idx="28702">
                  <c:v>43.296100000000003</c:v>
                </c:pt>
                <c:pt idx="28703">
                  <c:v>43.296100000000003</c:v>
                </c:pt>
                <c:pt idx="28704">
                  <c:v>43.296100000000003</c:v>
                </c:pt>
                <c:pt idx="28705">
                  <c:v>43.296100000000003</c:v>
                </c:pt>
                <c:pt idx="28706">
                  <c:v>43.296100000000003</c:v>
                </c:pt>
                <c:pt idx="28707">
                  <c:v>43.296100000000003</c:v>
                </c:pt>
                <c:pt idx="28708">
                  <c:v>43.296100000000003</c:v>
                </c:pt>
                <c:pt idx="28709">
                  <c:v>43.296100000000003</c:v>
                </c:pt>
                <c:pt idx="28710">
                  <c:v>43.296100000000003</c:v>
                </c:pt>
                <c:pt idx="28711">
                  <c:v>43.296100000000003</c:v>
                </c:pt>
                <c:pt idx="28712">
                  <c:v>43.296100000000003</c:v>
                </c:pt>
                <c:pt idx="28713">
                  <c:v>43.296100000000003</c:v>
                </c:pt>
                <c:pt idx="28714">
                  <c:v>43.296100000000003</c:v>
                </c:pt>
                <c:pt idx="28715">
                  <c:v>43.296100000000003</c:v>
                </c:pt>
                <c:pt idx="28716">
                  <c:v>43.296100000000003</c:v>
                </c:pt>
                <c:pt idx="28717">
                  <c:v>43.296100000000003</c:v>
                </c:pt>
                <c:pt idx="28718">
                  <c:v>43.296100000000003</c:v>
                </c:pt>
                <c:pt idx="28719">
                  <c:v>43.296100000000003</c:v>
                </c:pt>
                <c:pt idx="28720">
                  <c:v>43.296100000000003</c:v>
                </c:pt>
                <c:pt idx="28721">
                  <c:v>43.296100000000003</c:v>
                </c:pt>
                <c:pt idx="28722">
                  <c:v>43.296100000000003</c:v>
                </c:pt>
                <c:pt idx="28723">
                  <c:v>43.296100000000003</c:v>
                </c:pt>
                <c:pt idx="28724">
                  <c:v>43.296100000000003</c:v>
                </c:pt>
                <c:pt idx="28725">
                  <c:v>43.296100000000003</c:v>
                </c:pt>
                <c:pt idx="28726">
                  <c:v>43.296100000000003</c:v>
                </c:pt>
                <c:pt idx="28727">
                  <c:v>43.296100000000003</c:v>
                </c:pt>
                <c:pt idx="28728">
                  <c:v>43.296100000000003</c:v>
                </c:pt>
                <c:pt idx="28729">
                  <c:v>43.296100000000003</c:v>
                </c:pt>
                <c:pt idx="28730">
                  <c:v>43.296100000000003</c:v>
                </c:pt>
                <c:pt idx="28731">
                  <c:v>43.296100000000003</c:v>
                </c:pt>
                <c:pt idx="28732">
                  <c:v>43.296100000000003</c:v>
                </c:pt>
                <c:pt idx="28733">
                  <c:v>43.296100000000003</c:v>
                </c:pt>
                <c:pt idx="28734">
                  <c:v>43.296100000000003</c:v>
                </c:pt>
                <c:pt idx="28735">
                  <c:v>43.296100000000003</c:v>
                </c:pt>
                <c:pt idx="28736">
                  <c:v>43.296100000000003</c:v>
                </c:pt>
                <c:pt idx="28737">
                  <c:v>43.296100000000003</c:v>
                </c:pt>
                <c:pt idx="28738">
                  <c:v>43.296100000000003</c:v>
                </c:pt>
                <c:pt idx="28739">
                  <c:v>43.296100000000003</c:v>
                </c:pt>
                <c:pt idx="28740">
                  <c:v>43.296100000000003</c:v>
                </c:pt>
                <c:pt idx="28741">
                  <c:v>43.296100000000003</c:v>
                </c:pt>
                <c:pt idx="28742">
                  <c:v>43.296100000000003</c:v>
                </c:pt>
                <c:pt idx="28743">
                  <c:v>43.296100000000003</c:v>
                </c:pt>
                <c:pt idx="28744">
                  <c:v>43.296100000000003</c:v>
                </c:pt>
                <c:pt idx="28745">
                  <c:v>43.296100000000003</c:v>
                </c:pt>
                <c:pt idx="28746">
                  <c:v>43.296100000000003</c:v>
                </c:pt>
                <c:pt idx="28747">
                  <c:v>43.296100000000003</c:v>
                </c:pt>
                <c:pt idx="28748">
                  <c:v>43.296100000000003</c:v>
                </c:pt>
                <c:pt idx="28749">
                  <c:v>43.296100000000003</c:v>
                </c:pt>
                <c:pt idx="28750">
                  <c:v>43.296100000000003</c:v>
                </c:pt>
                <c:pt idx="28751">
                  <c:v>43.296100000000003</c:v>
                </c:pt>
                <c:pt idx="28752">
                  <c:v>43.296100000000003</c:v>
                </c:pt>
                <c:pt idx="28753">
                  <c:v>43.296100000000003</c:v>
                </c:pt>
                <c:pt idx="28754">
                  <c:v>43.296100000000003</c:v>
                </c:pt>
                <c:pt idx="28755">
                  <c:v>43.296100000000003</c:v>
                </c:pt>
                <c:pt idx="28756">
                  <c:v>43.296100000000003</c:v>
                </c:pt>
                <c:pt idx="28757">
                  <c:v>43.296100000000003</c:v>
                </c:pt>
                <c:pt idx="28758">
                  <c:v>43.296100000000003</c:v>
                </c:pt>
                <c:pt idx="28759">
                  <c:v>43.296100000000003</c:v>
                </c:pt>
                <c:pt idx="28760">
                  <c:v>43.296100000000003</c:v>
                </c:pt>
                <c:pt idx="28761">
                  <c:v>43.296100000000003</c:v>
                </c:pt>
                <c:pt idx="28762">
                  <c:v>43.296100000000003</c:v>
                </c:pt>
                <c:pt idx="28763">
                  <c:v>43.296100000000003</c:v>
                </c:pt>
                <c:pt idx="28764">
                  <c:v>43.296100000000003</c:v>
                </c:pt>
                <c:pt idx="28765">
                  <c:v>43.296100000000003</c:v>
                </c:pt>
                <c:pt idx="28766">
                  <c:v>43.296100000000003</c:v>
                </c:pt>
                <c:pt idx="28767">
                  <c:v>43.296100000000003</c:v>
                </c:pt>
                <c:pt idx="28768">
                  <c:v>43.296100000000003</c:v>
                </c:pt>
                <c:pt idx="28769">
                  <c:v>43.296100000000003</c:v>
                </c:pt>
                <c:pt idx="28770">
                  <c:v>43.296100000000003</c:v>
                </c:pt>
                <c:pt idx="28771">
                  <c:v>43.296100000000003</c:v>
                </c:pt>
                <c:pt idx="28772">
                  <c:v>43.296100000000003</c:v>
                </c:pt>
                <c:pt idx="28773">
                  <c:v>43.296100000000003</c:v>
                </c:pt>
                <c:pt idx="28774">
                  <c:v>43.296100000000003</c:v>
                </c:pt>
                <c:pt idx="28775">
                  <c:v>43.296100000000003</c:v>
                </c:pt>
                <c:pt idx="28776">
                  <c:v>43.296100000000003</c:v>
                </c:pt>
                <c:pt idx="28777">
                  <c:v>43.296100000000003</c:v>
                </c:pt>
                <c:pt idx="28778">
                  <c:v>43.296100000000003</c:v>
                </c:pt>
                <c:pt idx="28779">
                  <c:v>43.296100000000003</c:v>
                </c:pt>
                <c:pt idx="28780">
                  <c:v>43.296100000000003</c:v>
                </c:pt>
                <c:pt idx="28781">
                  <c:v>43.296100000000003</c:v>
                </c:pt>
                <c:pt idx="28782">
                  <c:v>43.296100000000003</c:v>
                </c:pt>
                <c:pt idx="28783">
                  <c:v>43.296100000000003</c:v>
                </c:pt>
                <c:pt idx="28784">
                  <c:v>43.296100000000003</c:v>
                </c:pt>
                <c:pt idx="28785">
                  <c:v>43.296100000000003</c:v>
                </c:pt>
                <c:pt idx="28786">
                  <c:v>43.296100000000003</c:v>
                </c:pt>
                <c:pt idx="28787">
                  <c:v>43.296100000000003</c:v>
                </c:pt>
                <c:pt idx="28788">
                  <c:v>43.296100000000003</c:v>
                </c:pt>
                <c:pt idx="28789">
                  <c:v>43.296100000000003</c:v>
                </c:pt>
                <c:pt idx="28790">
                  <c:v>43.296100000000003</c:v>
                </c:pt>
                <c:pt idx="28791">
                  <c:v>43.296100000000003</c:v>
                </c:pt>
                <c:pt idx="28792">
                  <c:v>43.296100000000003</c:v>
                </c:pt>
                <c:pt idx="28793">
                  <c:v>43.296100000000003</c:v>
                </c:pt>
                <c:pt idx="28794">
                  <c:v>43.296100000000003</c:v>
                </c:pt>
                <c:pt idx="28795">
                  <c:v>43.296100000000003</c:v>
                </c:pt>
                <c:pt idx="28796">
                  <c:v>43.296100000000003</c:v>
                </c:pt>
                <c:pt idx="28797">
                  <c:v>43.296100000000003</c:v>
                </c:pt>
                <c:pt idx="28798">
                  <c:v>43.296100000000003</c:v>
                </c:pt>
                <c:pt idx="28799">
                  <c:v>43.285800000000002</c:v>
                </c:pt>
                <c:pt idx="28800">
                  <c:v>43.285800000000002</c:v>
                </c:pt>
                <c:pt idx="28801">
                  <c:v>43.285800000000002</c:v>
                </c:pt>
                <c:pt idx="28802">
                  <c:v>43.285800000000002</c:v>
                </c:pt>
                <c:pt idx="28803">
                  <c:v>43.285800000000002</c:v>
                </c:pt>
                <c:pt idx="28804">
                  <c:v>43.285800000000002</c:v>
                </c:pt>
                <c:pt idx="28805">
                  <c:v>43.285800000000002</c:v>
                </c:pt>
                <c:pt idx="28806">
                  <c:v>43.285800000000002</c:v>
                </c:pt>
                <c:pt idx="28807">
                  <c:v>43.285800000000002</c:v>
                </c:pt>
                <c:pt idx="28808">
                  <c:v>43.285800000000002</c:v>
                </c:pt>
                <c:pt idx="28809">
                  <c:v>43.285800000000002</c:v>
                </c:pt>
                <c:pt idx="28810">
                  <c:v>43.285800000000002</c:v>
                </c:pt>
                <c:pt idx="28811">
                  <c:v>43.285800000000002</c:v>
                </c:pt>
                <c:pt idx="28812">
                  <c:v>43.285800000000002</c:v>
                </c:pt>
                <c:pt idx="28813">
                  <c:v>43.285800000000002</c:v>
                </c:pt>
                <c:pt idx="28814">
                  <c:v>43.285800000000002</c:v>
                </c:pt>
                <c:pt idx="28815">
                  <c:v>43.285800000000002</c:v>
                </c:pt>
                <c:pt idx="28816">
                  <c:v>43.285800000000002</c:v>
                </c:pt>
                <c:pt idx="28817">
                  <c:v>43.285800000000002</c:v>
                </c:pt>
                <c:pt idx="28818">
                  <c:v>43.285800000000002</c:v>
                </c:pt>
                <c:pt idx="28819">
                  <c:v>43.285800000000002</c:v>
                </c:pt>
                <c:pt idx="28820">
                  <c:v>43.285800000000002</c:v>
                </c:pt>
                <c:pt idx="28821">
                  <c:v>43.285800000000002</c:v>
                </c:pt>
                <c:pt idx="28822">
                  <c:v>43.285800000000002</c:v>
                </c:pt>
                <c:pt idx="28823">
                  <c:v>43.285800000000002</c:v>
                </c:pt>
                <c:pt idx="28824">
                  <c:v>43.285800000000002</c:v>
                </c:pt>
                <c:pt idx="28825">
                  <c:v>43.285800000000002</c:v>
                </c:pt>
                <c:pt idx="28826">
                  <c:v>43.285800000000002</c:v>
                </c:pt>
                <c:pt idx="28827">
                  <c:v>43.285800000000002</c:v>
                </c:pt>
                <c:pt idx="28828">
                  <c:v>43.285800000000002</c:v>
                </c:pt>
                <c:pt idx="28829">
                  <c:v>43.285800000000002</c:v>
                </c:pt>
                <c:pt idx="28830">
                  <c:v>43.285800000000002</c:v>
                </c:pt>
                <c:pt idx="28831">
                  <c:v>43.285800000000002</c:v>
                </c:pt>
                <c:pt idx="28832">
                  <c:v>43.285800000000002</c:v>
                </c:pt>
                <c:pt idx="28833">
                  <c:v>43.285800000000002</c:v>
                </c:pt>
                <c:pt idx="28834">
                  <c:v>43.285800000000002</c:v>
                </c:pt>
                <c:pt idx="28835">
                  <c:v>43.285800000000002</c:v>
                </c:pt>
                <c:pt idx="28836">
                  <c:v>43.285800000000002</c:v>
                </c:pt>
                <c:pt idx="28837">
                  <c:v>43.285800000000002</c:v>
                </c:pt>
                <c:pt idx="28838">
                  <c:v>43.285800000000002</c:v>
                </c:pt>
                <c:pt idx="28839">
                  <c:v>43.285800000000002</c:v>
                </c:pt>
                <c:pt idx="28840">
                  <c:v>43.285800000000002</c:v>
                </c:pt>
                <c:pt idx="28841">
                  <c:v>43.285800000000002</c:v>
                </c:pt>
                <c:pt idx="28842">
                  <c:v>43.285800000000002</c:v>
                </c:pt>
                <c:pt idx="28843">
                  <c:v>43.285800000000002</c:v>
                </c:pt>
                <c:pt idx="28844">
                  <c:v>43.285800000000002</c:v>
                </c:pt>
                <c:pt idx="28845">
                  <c:v>43.285800000000002</c:v>
                </c:pt>
                <c:pt idx="28846">
                  <c:v>43.285800000000002</c:v>
                </c:pt>
                <c:pt idx="28847">
                  <c:v>43.285800000000002</c:v>
                </c:pt>
                <c:pt idx="28848">
                  <c:v>43.285800000000002</c:v>
                </c:pt>
                <c:pt idx="28849">
                  <c:v>43.285800000000002</c:v>
                </c:pt>
                <c:pt idx="28850">
                  <c:v>43.285800000000002</c:v>
                </c:pt>
                <c:pt idx="28851">
                  <c:v>43.285800000000002</c:v>
                </c:pt>
                <c:pt idx="28852">
                  <c:v>43.285800000000002</c:v>
                </c:pt>
                <c:pt idx="28853">
                  <c:v>43.285800000000002</c:v>
                </c:pt>
                <c:pt idx="28854">
                  <c:v>43.285800000000002</c:v>
                </c:pt>
                <c:pt idx="28855">
                  <c:v>43.285800000000002</c:v>
                </c:pt>
                <c:pt idx="28856">
                  <c:v>43.285800000000002</c:v>
                </c:pt>
                <c:pt idx="28857">
                  <c:v>43.285800000000002</c:v>
                </c:pt>
                <c:pt idx="28858">
                  <c:v>43.285800000000002</c:v>
                </c:pt>
                <c:pt idx="28859">
                  <c:v>43.285800000000002</c:v>
                </c:pt>
                <c:pt idx="28860">
                  <c:v>43.285800000000002</c:v>
                </c:pt>
                <c:pt idx="28861">
                  <c:v>43.285800000000002</c:v>
                </c:pt>
                <c:pt idx="28862">
                  <c:v>43.285800000000002</c:v>
                </c:pt>
                <c:pt idx="28863">
                  <c:v>43.285800000000002</c:v>
                </c:pt>
                <c:pt idx="28864">
                  <c:v>43.285800000000002</c:v>
                </c:pt>
                <c:pt idx="28865">
                  <c:v>43.285800000000002</c:v>
                </c:pt>
                <c:pt idx="28866">
                  <c:v>43.285800000000002</c:v>
                </c:pt>
                <c:pt idx="28867">
                  <c:v>43.285800000000002</c:v>
                </c:pt>
                <c:pt idx="28868">
                  <c:v>43.285800000000002</c:v>
                </c:pt>
                <c:pt idx="28869">
                  <c:v>43.285800000000002</c:v>
                </c:pt>
                <c:pt idx="28870">
                  <c:v>43.285800000000002</c:v>
                </c:pt>
                <c:pt idx="28871">
                  <c:v>43.285800000000002</c:v>
                </c:pt>
                <c:pt idx="28872">
                  <c:v>43.285800000000002</c:v>
                </c:pt>
                <c:pt idx="28873">
                  <c:v>43.285800000000002</c:v>
                </c:pt>
                <c:pt idx="28874">
                  <c:v>43.285800000000002</c:v>
                </c:pt>
                <c:pt idx="28875">
                  <c:v>43.285800000000002</c:v>
                </c:pt>
                <c:pt idx="28876">
                  <c:v>43.285800000000002</c:v>
                </c:pt>
                <c:pt idx="28877">
                  <c:v>43.285800000000002</c:v>
                </c:pt>
                <c:pt idx="28878">
                  <c:v>43.285800000000002</c:v>
                </c:pt>
                <c:pt idx="28879">
                  <c:v>43.285800000000002</c:v>
                </c:pt>
                <c:pt idx="28880">
                  <c:v>43.285800000000002</c:v>
                </c:pt>
                <c:pt idx="28881">
                  <c:v>43.285800000000002</c:v>
                </c:pt>
                <c:pt idx="28882">
                  <c:v>43.285800000000002</c:v>
                </c:pt>
                <c:pt idx="28883">
                  <c:v>43.285800000000002</c:v>
                </c:pt>
                <c:pt idx="28884">
                  <c:v>43.285800000000002</c:v>
                </c:pt>
                <c:pt idx="28885">
                  <c:v>43.285800000000002</c:v>
                </c:pt>
                <c:pt idx="28886">
                  <c:v>43.285800000000002</c:v>
                </c:pt>
                <c:pt idx="28887">
                  <c:v>43.285800000000002</c:v>
                </c:pt>
                <c:pt idx="28888">
                  <c:v>43.285800000000002</c:v>
                </c:pt>
                <c:pt idx="28889">
                  <c:v>43.285800000000002</c:v>
                </c:pt>
                <c:pt idx="28890">
                  <c:v>43.285800000000002</c:v>
                </c:pt>
                <c:pt idx="28891">
                  <c:v>43.285800000000002</c:v>
                </c:pt>
                <c:pt idx="28892">
                  <c:v>43.285800000000002</c:v>
                </c:pt>
                <c:pt idx="28893">
                  <c:v>43.285800000000002</c:v>
                </c:pt>
                <c:pt idx="28894">
                  <c:v>43.285800000000002</c:v>
                </c:pt>
                <c:pt idx="28895">
                  <c:v>43.285800000000002</c:v>
                </c:pt>
                <c:pt idx="28896">
                  <c:v>43.285800000000002</c:v>
                </c:pt>
                <c:pt idx="28897">
                  <c:v>43.285800000000002</c:v>
                </c:pt>
                <c:pt idx="28898">
                  <c:v>43.285800000000002</c:v>
                </c:pt>
                <c:pt idx="28899">
                  <c:v>43.285800000000002</c:v>
                </c:pt>
                <c:pt idx="28900">
                  <c:v>43.285800000000002</c:v>
                </c:pt>
                <c:pt idx="28901">
                  <c:v>43.285800000000002</c:v>
                </c:pt>
                <c:pt idx="28902">
                  <c:v>43.285800000000002</c:v>
                </c:pt>
                <c:pt idx="28903">
                  <c:v>43.285800000000002</c:v>
                </c:pt>
                <c:pt idx="28904">
                  <c:v>43.285800000000002</c:v>
                </c:pt>
                <c:pt idx="28905">
                  <c:v>43.285800000000002</c:v>
                </c:pt>
                <c:pt idx="28906">
                  <c:v>43.285800000000002</c:v>
                </c:pt>
                <c:pt idx="28907">
                  <c:v>43.285800000000002</c:v>
                </c:pt>
                <c:pt idx="28908">
                  <c:v>43.285800000000002</c:v>
                </c:pt>
                <c:pt idx="28909">
                  <c:v>43.285800000000002</c:v>
                </c:pt>
                <c:pt idx="28910">
                  <c:v>43.285800000000002</c:v>
                </c:pt>
                <c:pt idx="28911">
                  <c:v>43.285800000000002</c:v>
                </c:pt>
                <c:pt idx="28912">
                  <c:v>43.285800000000002</c:v>
                </c:pt>
                <c:pt idx="28913">
                  <c:v>43.285800000000002</c:v>
                </c:pt>
                <c:pt idx="28914">
                  <c:v>43.285800000000002</c:v>
                </c:pt>
                <c:pt idx="28915">
                  <c:v>43.285800000000002</c:v>
                </c:pt>
                <c:pt idx="28916">
                  <c:v>43.285800000000002</c:v>
                </c:pt>
                <c:pt idx="28917">
                  <c:v>43.285800000000002</c:v>
                </c:pt>
                <c:pt idx="28918">
                  <c:v>43.285800000000002</c:v>
                </c:pt>
                <c:pt idx="28919">
                  <c:v>43.285800000000002</c:v>
                </c:pt>
                <c:pt idx="28920">
                  <c:v>43.285800000000002</c:v>
                </c:pt>
                <c:pt idx="28921">
                  <c:v>43.285800000000002</c:v>
                </c:pt>
                <c:pt idx="28922">
                  <c:v>43.285800000000002</c:v>
                </c:pt>
                <c:pt idx="28923">
                  <c:v>43.285800000000002</c:v>
                </c:pt>
                <c:pt idx="28924">
                  <c:v>43.285800000000002</c:v>
                </c:pt>
                <c:pt idx="28925">
                  <c:v>43.285800000000002</c:v>
                </c:pt>
                <c:pt idx="28926">
                  <c:v>43.275300000000001</c:v>
                </c:pt>
                <c:pt idx="28927">
                  <c:v>43.275300000000001</c:v>
                </c:pt>
                <c:pt idx="28928">
                  <c:v>43.275300000000001</c:v>
                </c:pt>
                <c:pt idx="28929">
                  <c:v>43.275300000000001</c:v>
                </c:pt>
                <c:pt idx="28930">
                  <c:v>43.275300000000001</c:v>
                </c:pt>
                <c:pt idx="28931">
                  <c:v>43.275300000000001</c:v>
                </c:pt>
                <c:pt idx="28932">
                  <c:v>43.275300000000001</c:v>
                </c:pt>
                <c:pt idx="28933">
                  <c:v>43.275300000000001</c:v>
                </c:pt>
                <c:pt idx="28934">
                  <c:v>43.275300000000001</c:v>
                </c:pt>
                <c:pt idx="28935">
                  <c:v>43.275300000000001</c:v>
                </c:pt>
                <c:pt idx="28936">
                  <c:v>43.275300000000001</c:v>
                </c:pt>
                <c:pt idx="28937">
                  <c:v>43.275300000000001</c:v>
                </c:pt>
                <c:pt idx="28938">
                  <c:v>43.275300000000001</c:v>
                </c:pt>
                <c:pt idx="28939">
                  <c:v>43.275300000000001</c:v>
                </c:pt>
                <c:pt idx="28940">
                  <c:v>43.275300000000001</c:v>
                </c:pt>
                <c:pt idx="28941">
                  <c:v>43.275300000000001</c:v>
                </c:pt>
                <c:pt idx="28942">
                  <c:v>43.275300000000001</c:v>
                </c:pt>
                <c:pt idx="28943">
                  <c:v>43.275300000000001</c:v>
                </c:pt>
                <c:pt idx="28944">
                  <c:v>43.275300000000001</c:v>
                </c:pt>
                <c:pt idx="28945">
                  <c:v>43.275300000000001</c:v>
                </c:pt>
                <c:pt idx="28946">
                  <c:v>43.275300000000001</c:v>
                </c:pt>
                <c:pt idx="28947">
                  <c:v>43.275300000000001</c:v>
                </c:pt>
                <c:pt idx="28948">
                  <c:v>43.275300000000001</c:v>
                </c:pt>
                <c:pt idx="28949">
                  <c:v>43.275300000000001</c:v>
                </c:pt>
                <c:pt idx="28950">
                  <c:v>43.275300000000001</c:v>
                </c:pt>
                <c:pt idx="28951">
                  <c:v>43.275300000000001</c:v>
                </c:pt>
                <c:pt idx="28952">
                  <c:v>43.275300000000001</c:v>
                </c:pt>
                <c:pt idx="28953">
                  <c:v>43.275300000000001</c:v>
                </c:pt>
                <c:pt idx="28954">
                  <c:v>43.275300000000001</c:v>
                </c:pt>
                <c:pt idx="28955">
                  <c:v>43.275300000000001</c:v>
                </c:pt>
                <c:pt idx="28956">
                  <c:v>43.275300000000001</c:v>
                </c:pt>
                <c:pt idx="28957">
                  <c:v>43.275300000000001</c:v>
                </c:pt>
                <c:pt idx="28958">
                  <c:v>43.275300000000001</c:v>
                </c:pt>
                <c:pt idx="28959">
                  <c:v>43.275300000000001</c:v>
                </c:pt>
                <c:pt idx="28960">
                  <c:v>43.275300000000001</c:v>
                </c:pt>
                <c:pt idx="28961">
                  <c:v>43.275300000000001</c:v>
                </c:pt>
                <c:pt idx="28962">
                  <c:v>43.275300000000001</c:v>
                </c:pt>
                <c:pt idx="28963">
                  <c:v>43.275300000000001</c:v>
                </c:pt>
                <c:pt idx="28964">
                  <c:v>43.275300000000001</c:v>
                </c:pt>
                <c:pt idx="28965">
                  <c:v>43.275300000000001</c:v>
                </c:pt>
                <c:pt idx="28966">
                  <c:v>43.275300000000001</c:v>
                </c:pt>
                <c:pt idx="28967">
                  <c:v>43.275300000000001</c:v>
                </c:pt>
                <c:pt idx="28968">
                  <c:v>43.275300000000001</c:v>
                </c:pt>
                <c:pt idx="28969">
                  <c:v>43.275300000000001</c:v>
                </c:pt>
                <c:pt idx="28970">
                  <c:v>43.275300000000001</c:v>
                </c:pt>
                <c:pt idx="28971">
                  <c:v>43.275300000000001</c:v>
                </c:pt>
                <c:pt idx="28972">
                  <c:v>43.275300000000001</c:v>
                </c:pt>
                <c:pt idx="28973">
                  <c:v>43.275300000000001</c:v>
                </c:pt>
                <c:pt idx="28974">
                  <c:v>43.275300000000001</c:v>
                </c:pt>
                <c:pt idx="28975">
                  <c:v>43.275300000000001</c:v>
                </c:pt>
                <c:pt idx="28976">
                  <c:v>43.275300000000001</c:v>
                </c:pt>
                <c:pt idx="28977">
                  <c:v>43.275300000000001</c:v>
                </c:pt>
                <c:pt idx="28978">
                  <c:v>43.275300000000001</c:v>
                </c:pt>
                <c:pt idx="28979">
                  <c:v>43.275300000000001</c:v>
                </c:pt>
                <c:pt idx="28980">
                  <c:v>43.275300000000001</c:v>
                </c:pt>
                <c:pt idx="28981">
                  <c:v>43.275300000000001</c:v>
                </c:pt>
                <c:pt idx="28982">
                  <c:v>43.275300000000001</c:v>
                </c:pt>
                <c:pt idx="28983">
                  <c:v>43.275300000000001</c:v>
                </c:pt>
                <c:pt idx="28984">
                  <c:v>43.275300000000001</c:v>
                </c:pt>
                <c:pt idx="28985">
                  <c:v>43.275300000000001</c:v>
                </c:pt>
                <c:pt idx="28986">
                  <c:v>43.275300000000001</c:v>
                </c:pt>
                <c:pt idx="28987">
                  <c:v>43.275300000000001</c:v>
                </c:pt>
                <c:pt idx="28988">
                  <c:v>43.275300000000001</c:v>
                </c:pt>
                <c:pt idx="28989">
                  <c:v>43.275300000000001</c:v>
                </c:pt>
                <c:pt idx="28990">
                  <c:v>43.275300000000001</c:v>
                </c:pt>
                <c:pt idx="28991">
                  <c:v>43.275300000000001</c:v>
                </c:pt>
                <c:pt idx="28992">
                  <c:v>43.275300000000001</c:v>
                </c:pt>
                <c:pt idx="28993">
                  <c:v>43.275300000000001</c:v>
                </c:pt>
                <c:pt idx="28994">
                  <c:v>43.275300000000001</c:v>
                </c:pt>
                <c:pt idx="28995">
                  <c:v>43.275300000000001</c:v>
                </c:pt>
                <c:pt idx="28996">
                  <c:v>43.275300000000001</c:v>
                </c:pt>
                <c:pt idx="28997">
                  <c:v>43.275300000000001</c:v>
                </c:pt>
                <c:pt idx="28998">
                  <c:v>43.275300000000001</c:v>
                </c:pt>
                <c:pt idx="28999">
                  <c:v>43.275300000000001</c:v>
                </c:pt>
                <c:pt idx="29000">
                  <c:v>43.275300000000001</c:v>
                </c:pt>
                <c:pt idx="29001">
                  <c:v>43.275300000000001</c:v>
                </c:pt>
                <c:pt idx="29002">
                  <c:v>43.275300000000001</c:v>
                </c:pt>
                <c:pt idx="29003">
                  <c:v>43.275300000000001</c:v>
                </c:pt>
                <c:pt idx="29004">
                  <c:v>43.275300000000001</c:v>
                </c:pt>
                <c:pt idx="29005">
                  <c:v>43.275300000000001</c:v>
                </c:pt>
                <c:pt idx="29006">
                  <c:v>43.275300000000001</c:v>
                </c:pt>
                <c:pt idx="29007">
                  <c:v>43.275300000000001</c:v>
                </c:pt>
                <c:pt idx="29008">
                  <c:v>43.275300000000001</c:v>
                </c:pt>
                <c:pt idx="29009">
                  <c:v>43.275300000000001</c:v>
                </c:pt>
                <c:pt idx="29010">
                  <c:v>43.275300000000001</c:v>
                </c:pt>
                <c:pt idx="29011">
                  <c:v>43.275300000000001</c:v>
                </c:pt>
                <c:pt idx="29012">
                  <c:v>43.275300000000001</c:v>
                </c:pt>
                <c:pt idx="29013">
                  <c:v>43.275300000000001</c:v>
                </c:pt>
                <c:pt idx="29014">
                  <c:v>43.275300000000001</c:v>
                </c:pt>
                <c:pt idx="29015">
                  <c:v>43.275300000000001</c:v>
                </c:pt>
                <c:pt idx="29016">
                  <c:v>43.275300000000001</c:v>
                </c:pt>
                <c:pt idx="29017">
                  <c:v>43.275300000000001</c:v>
                </c:pt>
                <c:pt idx="29018">
                  <c:v>43.275300000000001</c:v>
                </c:pt>
                <c:pt idx="29019">
                  <c:v>43.275300000000001</c:v>
                </c:pt>
                <c:pt idx="29020">
                  <c:v>43.275300000000001</c:v>
                </c:pt>
                <c:pt idx="29021">
                  <c:v>43.275300000000001</c:v>
                </c:pt>
                <c:pt idx="29022">
                  <c:v>43.275300000000001</c:v>
                </c:pt>
                <c:pt idx="29023">
                  <c:v>43.275300000000001</c:v>
                </c:pt>
                <c:pt idx="29024">
                  <c:v>43.275300000000001</c:v>
                </c:pt>
                <c:pt idx="29025">
                  <c:v>43.275300000000001</c:v>
                </c:pt>
                <c:pt idx="29026">
                  <c:v>43.275300000000001</c:v>
                </c:pt>
                <c:pt idx="29027">
                  <c:v>43.275300000000001</c:v>
                </c:pt>
                <c:pt idx="29028">
                  <c:v>43.275300000000001</c:v>
                </c:pt>
                <c:pt idx="29029">
                  <c:v>43.275300000000001</c:v>
                </c:pt>
                <c:pt idx="29030">
                  <c:v>43.275300000000001</c:v>
                </c:pt>
                <c:pt idx="29031">
                  <c:v>43.275300000000001</c:v>
                </c:pt>
                <c:pt idx="29032">
                  <c:v>43.275300000000001</c:v>
                </c:pt>
                <c:pt idx="29033">
                  <c:v>43.275300000000001</c:v>
                </c:pt>
                <c:pt idx="29034">
                  <c:v>43.275300000000001</c:v>
                </c:pt>
                <c:pt idx="29035">
                  <c:v>43.275300000000001</c:v>
                </c:pt>
                <c:pt idx="29036">
                  <c:v>43.275300000000001</c:v>
                </c:pt>
                <c:pt idx="29037">
                  <c:v>43.275300000000001</c:v>
                </c:pt>
                <c:pt idx="29038">
                  <c:v>43.275300000000001</c:v>
                </c:pt>
                <c:pt idx="29039">
                  <c:v>43.275300000000001</c:v>
                </c:pt>
                <c:pt idx="29040">
                  <c:v>43.275300000000001</c:v>
                </c:pt>
                <c:pt idx="29041">
                  <c:v>43.275300000000001</c:v>
                </c:pt>
                <c:pt idx="29042">
                  <c:v>43.275300000000001</c:v>
                </c:pt>
                <c:pt idx="29043">
                  <c:v>43.275300000000001</c:v>
                </c:pt>
                <c:pt idx="29044">
                  <c:v>43.275300000000001</c:v>
                </c:pt>
                <c:pt idx="29045">
                  <c:v>43.275300000000001</c:v>
                </c:pt>
                <c:pt idx="29046">
                  <c:v>43.275300000000001</c:v>
                </c:pt>
                <c:pt idx="29047">
                  <c:v>43.275300000000001</c:v>
                </c:pt>
                <c:pt idx="29048">
                  <c:v>43.275300000000001</c:v>
                </c:pt>
                <c:pt idx="29049">
                  <c:v>43.275300000000001</c:v>
                </c:pt>
                <c:pt idx="29050">
                  <c:v>43.275300000000001</c:v>
                </c:pt>
                <c:pt idx="29051">
                  <c:v>43.275300000000001</c:v>
                </c:pt>
                <c:pt idx="29052">
                  <c:v>43.275300000000001</c:v>
                </c:pt>
                <c:pt idx="29053">
                  <c:v>43.275300000000001</c:v>
                </c:pt>
                <c:pt idx="29054">
                  <c:v>43.275300000000001</c:v>
                </c:pt>
                <c:pt idx="29055">
                  <c:v>43.275300000000001</c:v>
                </c:pt>
                <c:pt idx="29056">
                  <c:v>43.275300000000001</c:v>
                </c:pt>
                <c:pt idx="29057">
                  <c:v>43.275300000000001</c:v>
                </c:pt>
                <c:pt idx="29058">
                  <c:v>43.275300000000001</c:v>
                </c:pt>
                <c:pt idx="29059">
                  <c:v>43.275300000000001</c:v>
                </c:pt>
                <c:pt idx="29060">
                  <c:v>43.275300000000001</c:v>
                </c:pt>
                <c:pt idx="29061">
                  <c:v>43.275300000000001</c:v>
                </c:pt>
                <c:pt idx="29062">
                  <c:v>43.275300000000001</c:v>
                </c:pt>
                <c:pt idx="29063">
                  <c:v>43.275300000000001</c:v>
                </c:pt>
                <c:pt idx="29064">
                  <c:v>43.275300000000001</c:v>
                </c:pt>
                <c:pt idx="29065">
                  <c:v>43.275300000000001</c:v>
                </c:pt>
                <c:pt idx="29066">
                  <c:v>43.275300000000001</c:v>
                </c:pt>
                <c:pt idx="29067">
                  <c:v>43.275300000000001</c:v>
                </c:pt>
                <c:pt idx="29068">
                  <c:v>43.275300000000001</c:v>
                </c:pt>
                <c:pt idx="29069">
                  <c:v>43.275300000000001</c:v>
                </c:pt>
                <c:pt idx="29070">
                  <c:v>43.275300000000001</c:v>
                </c:pt>
                <c:pt idx="29071">
                  <c:v>43.275300000000001</c:v>
                </c:pt>
                <c:pt idx="29072">
                  <c:v>43.275300000000001</c:v>
                </c:pt>
                <c:pt idx="29073">
                  <c:v>43.275300000000001</c:v>
                </c:pt>
                <c:pt idx="29074">
                  <c:v>43.275300000000001</c:v>
                </c:pt>
                <c:pt idx="29075">
                  <c:v>43.275300000000001</c:v>
                </c:pt>
                <c:pt idx="29076">
                  <c:v>43.275300000000001</c:v>
                </c:pt>
                <c:pt idx="29077">
                  <c:v>43.275300000000001</c:v>
                </c:pt>
                <c:pt idx="29078">
                  <c:v>43.275300000000001</c:v>
                </c:pt>
                <c:pt idx="29079">
                  <c:v>43.275300000000001</c:v>
                </c:pt>
                <c:pt idx="29080">
                  <c:v>43.275300000000001</c:v>
                </c:pt>
                <c:pt idx="29081">
                  <c:v>43.275300000000001</c:v>
                </c:pt>
                <c:pt idx="29082">
                  <c:v>43.275300000000001</c:v>
                </c:pt>
                <c:pt idx="29083">
                  <c:v>43.275300000000001</c:v>
                </c:pt>
                <c:pt idx="29084">
                  <c:v>43.275300000000001</c:v>
                </c:pt>
                <c:pt idx="29085">
                  <c:v>43.275300000000001</c:v>
                </c:pt>
                <c:pt idx="29086">
                  <c:v>43.275300000000001</c:v>
                </c:pt>
                <c:pt idx="29087">
                  <c:v>43.275300000000001</c:v>
                </c:pt>
                <c:pt idx="29088">
                  <c:v>43.275300000000001</c:v>
                </c:pt>
                <c:pt idx="29089">
                  <c:v>43.275300000000001</c:v>
                </c:pt>
                <c:pt idx="29090">
                  <c:v>43.265300000000003</c:v>
                </c:pt>
                <c:pt idx="29091">
                  <c:v>43.265300000000003</c:v>
                </c:pt>
                <c:pt idx="29092">
                  <c:v>43.265300000000003</c:v>
                </c:pt>
                <c:pt idx="29093">
                  <c:v>43.265300000000003</c:v>
                </c:pt>
                <c:pt idx="29094">
                  <c:v>43.265300000000003</c:v>
                </c:pt>
                <c:pt idx="29095">
                  <c:v>43.265300000000003</c:v>
                </c:pt>
                <c:pt idx="29096">
                  <c:v>43.265300000000003</c:v>
                </c:pt>
                <c:pt idx="29097">
                  <c:v>43.265300000000003</c:v>
                </c:pt>
                <c:pt idx="29098">
                  <c:v>43.265300000000003</c:v>
                </c:pt>
                <c:pt idx="29099">
                  <c:v>43.265300000000003</c:v>
                </c:pt>
                <c:pt idx="29100">
                  <c:v>43.265300000000003</c:v>
                </c:pt>
                <c:pt idx="29101">
                  <c:v>43.265300000000003</c:v>
                </c:pt>
                <c:pt idx="29102">
                  <c:v>43.265300000000003</c:v>
                </c:pt>
                <c:pt idx="29103">
                  <c:v>43.265300000000003</c:v>
                </c:pt>
                <c:pt idx="29104">
                  <c:v>43.265300000000003</c:v>
                </c:pt>
                <c:pt idx="29105">
                  <c:v>43.265300000000003</c:v>
                </c:pt>
                <c:pt idx="29106">
                  <c:v>43.265300000000003</c:v>
                </c:pt>
                <c:pt idx="29107">
                  <c:v>43.265300000000003</c:v>
                </c:pt>
                <c:pt idx="29108">
                  <c:v>43.265300000000003</c:v>
                </c:pt>
                <c:pt idx="29109">
                  <c:v>43.265300000000003</c:v>
                </c:pt>
                <c:pt idx="29110">
                  <c:v>43.265300000000003</c:v>
                </c:pt>
                <c:pt idx="29111">
                  <c:v>43.265300000000003</c:v>
                </c:pt>
                <c:pt idx="29112">
                  <c:v>43.265300000000003</c:v>
                </c:pt>
                <c:pt idx="29113">
                  <c:v>43.265300000000003</c:v>
                </c:pt>
                <c:pt idx="29114">
                  <c:v>43.265300000000003</c:v>
                </c:pt>
                <c:pt idx="29115">
                  <c:v>43.265300000000003</c:v>
                </c:pt>
                <c:pt idx="29116">
                  <c:v>43.265300000000003</c:v>
                </c:pt>
                <c:pt idx="29117">
                  <c:v>43.265300000000003</c:v>
                </c:pt>
                <c:pt idx="29118">
                  <c:v>43.265300000000003</c:v>
                </c:pt>
                <c:pt idx="29119">
                  <c:v>43.265300000000003</c:v>
                </c:pt>
                <c:pt idx="29120">
                  <c:v>43.265300000000003</c:v>
                </c:pt>
                <c:pt idx="29121">
                  <c:v>43.265300000000003</c:v>
                </c:pt>
                <c:pt idx="29122">
                  <c:v>43.265300000000003</c:v>
                </c:pt>
                <c:pt idx="29123">
                  <c:v>43.265300000000003</c:v>
                </c:pt>
                <c:pt idx="29124">
                  <c:v>43.265300000000003</c:v>
                </c:pt>
                <c:pt idx="29125">
                  <c:v>43.265300000000003</c:v>
                </c:pt>
                <c:pt idx="29126">
                  <c:v>43.265300000000003</c:v>
                </c:pt>
                <c:pt idx="29127">
                  <c:v>43.265300000000003</c:v>
                </c:pt>
                <c:pt idx="29128">
                  <c:v>43.265300000000003</c:v>
                </c:pt>
                <c:pt idx="29129">
                  <c:v>43.265300000000003</c:v>
                </c:pt>
                <c:pt idx="29130">
                  <c:v>43.265300000000003</c:v>
                </c:pt>
                <c:pt idx="29131">
                  <c:v>43.265300000000003</c:v>
                </c:pt>
                <c:pt idx="29132">
                  <c:v>43.265300000000003</c:v>
                </c:pt>
                <c:pt idx="29133">
                  <c:v>43.265300000000003</c:v>
                </c:pt>
                <c:pt idx="29134">
                  <c:v>43.265300000000003</c:v>
                </c:pt>
                <c:pt idx="29135">
                  <c:v>43.265300000000003</c:v>
                </c:pt>
                <c:pt idx="29136">
                  <c:v>43.265300000000003</c:v>
                </c:pt>
                <c:pt idx="29137">
                  <c:v>43.265300000000003</c:v>
                </c:pt>
                <c:pt idx="29138">
                  <c:v>43.265300000000003</c:v>
                </c:pt>
                <c:pt idx="29139">
                  <c:v>43.265300000000003</c:v>
                </c:pt>
                <c:pt idx="29140">
                  <c:v>43.265300000000003</c:v>
                </c:pt>
                <c:pt idx="29141">
                  <c:v>43.265300000000003</c:v>
                </c:pt>
                <c:pt idx="29142">
                  <c:v>43.265300000000003</c:v>
                </c:pt>
                <c:pt idx="29143">
                  <c:v>43.265300000000003</c:v>
                </c:pt>
                <c:pt idx="29144">
                  <c:v>43.265300000000003</c:v>
                </c:pt>
                <c:pt idx="29145">
                  <c:v>43.265300000000003</c:v>
                </c:pt>
                <c:pt idx="29146">
                  <c:v>43.265300000000003</c:v>
                </c:pt>
                <c:pt idx="29147">
                  <c:v>43.265300000000003</c:v>
                </c:pt>
                <c:pt idx="29148">
                  <c:v>43.265300000000003</c:v>
                </c:pt>
                <c:pt idx="29149">
                  <c:v>43.265300000000003</c:v>
                </c:pt>
                <c:pt idx="29150">
                  <c:v>43.265300000000003</c:v>
                </c:pt>
                <c:pt idx="29151">
                  <c:v>43.265300000000003</c:v>
                </c:pt>
                <c:pt idx="29152">
                  <c:v>43.265300000000003</c:v>
                </c:pt>
                <c:pt idx="29153">
                  <c:v>43.265300000000003</c:v>
                </c:pt>
                <c:pt idx="29154">
                  <c:v>43.265300000000003</c:v>
                </c:pt>
                <c:pt idx="29155">
                  <c:v>43.265300000000003</c:v>
                </c:pt>
                <c:pt idx="29156">
                  <c:v>43.265300000000003</c:v>
                </c:pt>
                <c:pt idx="29157">
                  <c:v>43.265300000000003</c:v>
                </c:pt>
                <c:pt idx="29158">
                  <c:v>43.265300000000003</c:v>
                </c:pt>
                <c:pt idx="29159">
                  <c:v>43.265300000000003</c:v>
                </c:pt>
                <c:pt idx="29160">
                  <c:v>43.265300000000003</c:v>
                </c:pt>
                <c:pt idx="29161">
                  <c:v>43.265300000000003</c:v>
                </c:pt>
                <c:pt idx="29162">
                  <c:v>43.265300000000003</c:v>
                </c:pt>
                <c:pt idx="29163">
                  <c:v>43.265300000000003</c:v>
                </c:pt>
                <c:pt idx="29164">
                  <c:v>43.265300000000003</c:v>
                </c:pt>
                <c:pt idx="29165">
                  <c:v>43.265300000000003</c:v>
                </c:pt>
                <c:pt idx="29166">
                  <c:v>43.265300000000003</c:v>
                </c:pt>
                <c:pt idx="29167">
                  <c:v>43.265300000000003</c:v>
                </c:pt>
                <c:pt idx="29168">
                  <c:v>43.265300000000003</c:v>
                </c:pt>
                <c:pt idx="29169">
                  <c:v>43.265300000000003</c:v>
                </c:pt>
                <c:pt idx="29170">
                  <c:v>43.265300000000003</c:v>
                </c:pt>
                <c:pt idx="29171">
                  <c:v>43.265300000000003</c:v>
                </c:pt>
                <c:pt idx="29172">
                  <c:v>43.265300000000003</c:v>
                </c:pt>
                <c:pt idx="29173">
                  <c:v>43.265300000000003</c:v>
                </c:pt>
                <c:pt idx="29174">
                  <c:v>43.265300000000003</c:v>
                </c:pt>
                <c:pt idx="29175">
                  <c:v>43.265300000000003</c:v>
                </c:pt>
                <c:pt idx="29176">
                  <c:v>43.265300000000003</c:v>
                </c:pt>
                <c:pt idx="29177">
                  <c:v>43.265300000000003</c:v>
                </c:pt>
                <c:pt idx="29178">
                  <c:v>43.265300000000003</c:v>
                </c:pt>
                <c:pt idx="29179">
                  <c:v>43.265300000000003</c:v>
                </c:pt>
                <c:pt idx="29180">
                  <c:v>43.265300000000003</c:v>
                </c:pt>
                <c:pt idx="29181">
                  <c:v>43.265300000000003</c:v>
                </c:pt>
                <c:pt idx="29182">
                  <c:v>43.265300000000003</c:v>
                </c:pt>
                <c:pt idx="29183">
                  <c:v>43.265300000000003</c:v>
                </c:pt>
                <c:pt idx="29184">
                  <c:v>43.265300000000003</c:v>
                </c:pt>
                <c:pt idx="29185">
                  <c:v>43.265300000000003</c:v>
                </c:pt>
                <c:pt idx="29186">
                  <c:v>43.265300000000003</c:v>
                </c:pt>
                <c:pt idx="29187">
                  <c:v>43.265300000000003</c:v>
                </c:pt>
                <c:pt idx="29188">
                  <c:v>43.265300000000003</c:v>
                </c:pt>
                <c:pt idx="29189">
                  <c:v>43.265300000000003</c:v>
                </c:pt>
                <c:pt idx="29190">
                  <c:v>43.265300000000003</c:v>
                </c:pt>
                <c:pt idx="29191">
                  <c:v>43.265300000000003</c:v>
                </c:pt>
                <c:pt idx="29192">
                  <c:v>43.265300000000003</c:v>
                </c:pt>
                <c:pt idx="29193">
                  <c:v>43.265300000000003</c:v>
                </c:pt>
                <c:pt idx="29194">
                  <c:v>43.265300000000003</c:v>
                </c:pt>
                <c:pt idx="29195">
                  <c:v>43.265300000000003</c:v>
                </c:pt>
                <c:pt idx="29196">
                  <c:v>43.265300000000003</c:v>
                </c:pt>
                <c:pt idx="29197">
                  <c:v>43.265300000000003</c:v>
                </c:pt>
                <c:pt idx="29198">
                  <c:v>43.265300000000003</c:v>
                </c:pt>
                <c:pt idx="29199">
                  <c:v>43.265300000000003</c:v>
                </c:pt>
                <c:pt idx="29200">
                  <c:v>43.265300000000003</c:v>
                </c:pt>
                <c:pt idx="29201">
                  <c:v>43.265300000000003</c:v>
                </c:pt>
                <c:pt idx="29202">
                  <c:v>43.265300000000003</c:v>
                </c:pt>
                <c:pt idx="29203">
                  <c:v>43.265300000000003</c:v>
                </c:pt>
                <c:pt idx="29204">
                  <c:v>43.265300000000003</c:v>
                </c:pt>
                <c:pt idx="29205">
                  <c:v>43.265300000000003</c:v>
                </c:pt>
                <c:pt idx="29206">
                  <c:v>43.265300000000003</c:v>
                </c:pt>
                <c:pt idx="29207">
                  <c:v>43.265300000000003</c:v>
                </c:pt>
                <c:pt idx="29208">
                  <c:v>43.265300000000003</c:v>
                </c:pt>
                <c:pt idx="29209">
                  <c:v>43.265300000000003</c:v>
                </c:pt>
                <c:pt idx="29210">
                  <c:v>43.265300000000003</c:v>
                </c:pt>
                <c:pt idx="29211">
                  <c:v>43.265300000000003</c:v>
                </c:pt>
                <c:pt idx="29212">
                  <c:v>43.265300000000003</c:v>
                </c:pt>
                <c:pt idx="29213">
                  <c:v>43.265300000000003</c:v>
                </c:pt>
                <c:pt idx="29214">
                  <c:v>43.265300000000003</c:v>
                </c:pt>
                <c:pt idx="29215">
                  <c:v>43.265300000000003</c:v>
                </c:pt>
                <c:pt idx="29216">
                  <c:v>43.265300000000003</c:v>
                </c:pt>
                <c:pt idx="29217">
                  <c:v>43.265300000000003</c:v>
                </c:pt>
                <c:pt idx="29218">
                  <c:v>43.265300000000003</c:v>
                </c:pt>
                <c:pt idx="29219">
                  <c:v>43.265300000000003</c:v>
                </c:pt>
                <c:pt idx="29220">
                  <c:v>43.265300000000003</c:v>
                </c:pt>
                <c:pt idx="29221">
                  <c:v>43.265300000000003</c:v>
                </c:pt>
                <c:pt idx="29222">
                  <c:v>43.265300000000003</c:v>
                </c:pt>
                <c:pt idx="29223">
                  <c:v>43.265300000000003</c:v>
                </c:pt>
                <c:pt idx="29224">
                  <c:v>43.265300000000003</c:v>
                </c:pt>
                <c:pt idx="29225">
                  <c:v>43.265300000000003</c:v>
                </c:pt>
                <c:pt idx="29226">
                  <c:v>43.265300000000003</c:v>
                </c:pt>
                <c:pt idx="29227">
                  <c:v>43.265300000000003</c:v>
                </c:pt>
                <c:pt idx="29228">
                  <c:v>43.265300000000003</c:v>
                </c:pt>
                <c:pt idx="29229">
                  <c:v>43.265300000000003</c:v>
                </c:pt>
                <c:pt idx="29230">
                  <c:v>43.265300000000003</c:v>
                </c:pt>
                <c:pt idx="29231">
                  <c:v>43.265300000000003</c:v>
                </c:pt>
                <c:pt idx="29232">
                  <c:v>43.265300000000003</c:v>
                </c:pt>
                <c:pt idx="29233">
                  <c:v>43.265300000000003</c:v>
                </c:pt>
                <c:pt idx="29234">
                  <c:v>43.265300000000003</c:v>
                </c:pt>
                <c:pt idx="29235">
                  <c:v>43.265300000000003</c:v>
                </c:pt>
                <c:pt idx="29236">
                  <c:v>43.265300000000003</c:v>
                </c:pt>
                <c:pt idx="29237">
                  <c:v>43.265300000000003</c:v>
                </c:pt>
                <c:pt idx="29238">
                  <c:v>43.265300000000003</c:v>
                </c:pt>
                <c:pt idx="29239">
                  <c:v>43.265300000000003</c:v>
                </c:pt>
                <c:pt idx="29240">
                  <c:v>43.265300000000003</c:v>
                </c:pt>
                <c:pt idx="29241">
                  <c:v>43.265300000000003</c:v>
                </c:pt>
                <c:pt idx="29242">
                  <c:v>43.265300000000003</c:v>
                </c:pt>
                <c:pt idx="29243">
                  <c:v>43.265300000000003</c:v>
                </c:pt>
                <c:pt idx="29244">
                  <c:v>43.265300000000003</c:v>
                </c:pt>
                <c:pt idx="29245">
                  <c:v>43.265300000000003</c:v>
                </c:pt>
                <c:pt idx="29246">
                  <c:v>43.265300000000003</c:v>
                </c:pt>
                <c:pt idx="29247">
                  <c:v>43.265300000000003</c:v>
                </c:pt>
                <c:pt idx="29248">
                  <c:v>43.265300000000003</c:v>
                </c:pt>
                <c:pt idx="29249">
                  <c:v>43.265300000000003</c:v>
                </c:pt>
                <c:pt idx="29250">
                  <c:v>43.265300000000003</c:v>
                </c:pt>
                <c:pt idx="29251">
                  <c:v>43.265300000000003</c:v>
                </c:pt>
                <c:pt idx="29252">
                  <c:v>43.265300000000003</c:v>
                </c:pt>
                <c:pt idx="29253">
                  <c:v>43.265300000000003</c:v>
                </c:pt>
                <c:pt idx="29254">
                  <c:v>43.265300000000003</c:v>
                </c:pt>
                <c:pt idx="29255">
                  <c:v>43.265300000000003</c:v>
                </c:pt>
                <c:pt idx="29256">
                  <c:v>43.265300000000003</c:v>
                </c:pt>
                <c:pt idx="29257">
                  <c:v>43.265300000000003</c:v>
                </c:pt>
                <c:pt idx="29258">
                  <c:v>43.265300000000003</c:v>
                </c:pt>
                <c:pt idx="29259">
                  <c:v>43.265300000000003</c:v>
                </c:pt>
                <c:pt idx="29260">
                  <c:v>43.265300000000003</c:v>
                </c:pt>
                <c:pt idx="29261">
                  <c:v>43.265300000000003</c:v>
                </c:pt>
                <c:pt idx="29262">
                  <c:v>43.265300000000003</c:v>
                </c:pt>
                <c:pt idx="29263">
                  <c:v>43.265300000000003</c:v>
                </c:pt>
                <c:pt idx="29264">
                  <c:v>43.265300000000003</c:v>
                </c:pt>
                <c:pt idx="29265">
                  <c:v>43.265300000000003</c:v>
                </c:pt>
                <c:pt idx="29266">
                  <c:v>43.265300000000003</c:v>
                </c:pt>
                <c:pt idx="29267">
                  <c:v>43.265300000000003</c:v>
                </c:pt>
                <c:pt idx="29268">
                  <c:v>43.265300000000003</c:v>
                </c:pt>
                <c:pt idx="29269">
                  <c:v>43.265300000000003</c:v>
                </c:pt>
                <c:pt idx="29270">
                  <c:v>43.265300000000003</c:v>
                </c:pt>
                <c:pt idx="29271">
                  <c:v>43.265300000000003</c:v>
                </c:pt>
                <c:pt idx="29272">
                  <c:v>43.265300000000003</c:v>
                </c:pt>
                <c:pt idx="29273">
                  <c:v>43.265300000000003</c:v>
                </c:pt>
                <c:pt idx="29274">
                  <c:v>43.265300000000003</c:v>
                </c:pt>
                <c:pt idx="29275">
                  <c:v>43.265300000000003</c:v>
                </c:pt>
                <c:pt idx="29276">
                  <c:v>43.265300000000003</c:v>
                </c:pt>
                <c:pt idx="29277">
                  <c:v>43.265300000000003</c:v>
                </c:pt>
                <c:pt idx="29278">
                  <c:v>43.265300000000003</c:v>
                </c:pt>
                <c:pt idx="29279">
                  <c:v>43.265300000000003</c:v>
                </c:pt>
                <c:pt idx="29280">
                  <c:v>43.265300000000003</c:v>
                </c:pt>
                <c:pt idx="29281">
                  <c:v>43.265300000000003</c:v>
                </c:pt>
                <c:pt idx="29282">
                  <c:v>43.265300000000003</c:v>
                </c:pt>
                <c:pt idx="29283">
                  <c:v>43.265300000000003</c:v>
                </c:pt>
                <c:pt idx="29284">
                  <c:v>43.265300000000003</c:v>
                </c:pt>
                <c:pt idx="29285">
                  <c:v>43.265300000000003</c:v>
                </c:pt>
                <c:pt idx="29286">
                  <c:v>43.265300000000003</c:v>
                </c:pt>
                <c:pt idx="29287">
                  <c:v>43.265300000000003</c:v>
                </c:pt>
                <c:pt idx="29288">
                  <c:v>43.265300000000003</c:v>
                </c:pt>
                <c:pt idx="29289">
                  <c:v>43.265300000000003</c:v>
                </c:pt>
                <c:pt idx="29290">
                  <c:v>43.265300000000003</c:v>
                </c:pt>
                <c:pt idx="29291">
                  <c:v>43.265300000000003</c:v>
                </c:pt>
                <c:pt idx="29292">
                  <c:v>43.265300000000003</c:v>
                </c:pt>
                <c:pt idx="29293">
                  <c:v>43.265300000000003</c:v>
                </c:pt>
                <c:pt idx="29294">
                  <c:v>43.265300000000003</c:v>
                </c:pt>
                <c:pt idx="29295">
                  <c:v>43.265300000000003</c:v>
                </c:pt>
                <c:pt idx="29296">
                  <c:v>43.265300000000003</c:v>
                </c:pt>
                <c:pt idx="29297">
                  <c:v>43.265300000000003</c:v>
                </c:pt>
                <c:pt idx="29298">
                  <c:v>43.265300000000003</c:v>
                </c:pt>
                <c:pt idx="29299">
                  <c:v>43.265300000000003</c:v>
                </c:pt>
                <c:pt idx="29300">
                  <c:v>43.265300000000003</c:v>
                </c:pt>
                <c:pt idx="29301">
                  <c:v>43.265300000000003</c:v>
                </c:pt>
                <c:pt idx="29302">
                  <c:v>43.265300000000003</c:v>
                </c:pt>
                <c:pt idx="29303">
                  <c:v>43.265300000000003</c:v>
                </c:pt>
                <c:pt idx="29304">
                  <c:v>43.265300000000003</c:v>
                </c:pt>
                <c:pt idx="29305">
                  <c:v>43.265300000000003</c:v>
                </c:pt>
                <c:pt idx="29306">
                  <c:v>43.265300000000003</c:v>
                </c:pt>
                <c:pt idx="29307">
                  <c:v>43.265300000000003</c:v>
                </c:pt>
                <c:pt idx="29308">
                  <c:v>43.265300000000003</c:v>
                </c:pt>
                <c:pt idx="29309">
                  <c:v>43.265300000000003</c:v>
                </c:pt>
                <c:pt idx="29310">
                  <c:v>43.265300000000003</c:v>
                </c:pt>
                <c:pt idx="29311">
                  <c:v>43.265300000000003</c:v>
                </c:pt>
                <c:pt idx="29312">
                  <c:v>43.265300000000003</c:v>
                </c:pt>
                <c:pt idx="29313">
                  <c:v>43.265300000000003</c:v>
                </c:pt>
                <c:pt idx="29314">
                  <c:v>43.265300000000003</c:v>
                </c:pt>
                <c:pt idx="29315">
                  <c:v>43.265300000000003</c:v>
                </c:pt>
                <c:pt idx="29316">
                  <c:v>43.265300000000003</c:v>
                </c:pt>
                <c:pt idx="29317">
                  <c:v>43.265300000000003</c:v>
                </c:pt>
                <c:pt idx="29318">
                  <c:v>43.265300000000003</c:v>
                </c:pt>
                <c:pt idx="29319">
                  <c:v>43.265300000000003</c:v>
                </c:pt>
                <c:pt idx="29320">
                  <c:v>43.265300000000003</c:v>
                </c:pt>
                <c:pt idx="29321">
                  <c:v>43.265300000000003</c:v>
                </c:pt>
                <c:pt idx="29322">
                  <c:v>43.265300000000003</c:v>
                </c:pt>
                <c:pt idx="29323">
                  <c:v>43.265300000000003</c:v>
                </c:pt>
                <c:pt idx="29324">
                  <c:v>43.265300000000003</c:v>
                </c:pt>
                <c:pt idx="29325">
                  <c:v>43.265300000000003</c:v>
                </c:pt>
                <c:pt idx="29326">
                  <c:v>43.265300000000003</c:v>
                </c:pt>
                <c:pt idx="29327">
                  <c:v>43.265300000000003</c:v>
                </c:pt>
                <c:pt idx="29328">
                  <c:v>43.265300000000003</c:v>
                </c:pt>
                <c:pt idx="29329">
                  <c:v>43.265300000000003</c:v>
                </c:pt>
                <c:pt idx="29330">
                  <c:v>43.254600000000003</c:v>
                </c:pt>
                <c:pt idx="29331">
                  <c:v>43.254600000000003</c:v>
                </c:pt>
                <c:pt idx="29332">
                  <c:v>43.254600000000003</c:v>
                </c:pt>
                <c:pt idx="29333">
                  <c:v>43.254600000000003</c:v>
                </c:pt>
                <c:pt idx="29334">
                  <c:v>43.254600000000003</c:v>
                </c:pt>
                <c:pt idx="29335">
                  <c:v>43.254600000000003</c:v>
                </c:pt>
                <c:pt idx="29336">
                  <c:v>43.254600000000003</c:v>
                </c:pt>
                <c:pt idx="29337">
                  <c:v>43.254600000000003</c:v>
                </c:pt>
                <c:pt idx="29338">
                  <c:v>43.254600000000003</c:v>
                </c:pt>
                <c:pt idx="29339">
                  <c:v>43.254600000000003</c:v>
                </c:pt>
                <c:pt idx="29340">
                  <c:v>43.254600000000003</c:v>
                </c:pt>
                <c:pt idx="29341">
                  <c:v>43.254600000000003</c:v>
                </c:pt>
                <c:pt idx="29342">
                  <c:v>43.254600000000003</c:v>
                </c:pt>
                <c:pt idx="29343">
                  <c:v>43.254600000000003</c:v>
                </c:pt>
                <c:pt idx="29344">
                  <c:v>43.254600000000003</c:v>
                </c:pt>
                <c:pt idx="29345">
                  <c:v>43.254600000000003</c:v>
                </c:pt>
                <c:pt idx="29346">
                  <c:v>43.254600000000003</c:v>
                </c:pt>
                <c:pt idx="29347">
                  <c:v>43.254600000000003</c:v>
                </c:pt>
                <c:pt idx="29348">
                  <c:v>43.254600000000003</c:v>
                </c:pt>
                <c:pt idx="29349">
                  <c:v>43.254600000000003</c:v>
                </c:pt>
                <c:pt idx="29350">
                  <c:v>43.254600000000003</c:v>
                </c:pt>
                <c:pt idx="29351">
                  <c:v>43.254600000000003</c:v>
                </c:pt>
                <c:pt idx="29352">
                  <c:v>43.254600000000003</c:v>
                </c:pt>
                <c:pt idx="29353">
                  <c:v>43.254600000000003</c:v>
                </c:pt>
                <c:pt idx="29354">
                  <c:v>43.254600000000003</c:v>
                </c:pt>
                <c:pt idx="29355">
                  <c:v>43.254600000000003</c:v>
                </c:pt>
                <c:pt idx="29356">
                  <c:v>43.254600000000003</c:v>
                </c:pt>
                <c:pt idx="29357">
                  <c:v>43.254600000000003</c:v>
                </c:pt>
                <c:pt idx="29358">
                  <c:v>43.254600000000003</c:v>
                </c:pt>
                <c:pt idx="29359">
                  <c:v>43.254600000000003</c:v>
                </c:pt>
                <c:pt idx="29360">
                  <c:v>43.254600000000003</c:v>
                </c:pt>
                <c:pt idx="29361">
                  <c:v>43.254600000000003</c:v>
                </c:pt>
                <c:pt idx="29362">
                  <c:v>43.254600000000003</c:v>
                </c:pt>
                <c:pt idx="29363">
                  <c:v>43.254600000000003</c:v>
                </c:pt>
                <c:pt idx="29364">
                  <c:v>43.254600000000003</c:v>
                </c:pt>
                <c:pt idx="29365">
                  <c:v>43.254600000000003</c:v>
                </c:pt>
                <c:pt idx="29366">
                  <c:v>43.254600000000003</c:v>
                </c:pt>
                <c:pt idx="29367">
                  <c:v>43.254600000000003</c:v>
                </c:pt>
                <c:pt idx="29368">
                  <c:v>43.254600000000003</c:v>
                </c:pt>
                <c:pt idx="29369">
                  <c:v>43.254600000000003</c:v>
                </c:pt>
                <c:pt idx="29370">
                  <c:v>43.254600000000003</c:v>
                </c:pt>
                <c:pt idx="29371">
                  <c:v>43.254600000000003</c:v>
                </c:pt>
                <c:pt idx="29372">
                  <c:v>43.254600000000003</c:v>
                </c:pt>
                <c:pt idx="29373">
                  <c:v>43.254600000000003</c:v>
                </c:pt>
                <c:pt idx="29374">
                  <c:v>43.254600000000003</c:v>
                </c:pt>
                <c:pt idx="29375">
                  <c:v>43.254600000000003</c:v>
                </c:pt>
                <c:pt idx="29376">
                  <c:v>43.254600000000003</c:v>
                </c:pt>
                <c:pt idx="29377">
                  <c:v>43.254600000000003</c:v>
                </c:pt>
                <c:pt idx="29378">
                  <c:v>43.254600000000003</c:v>
                </c:pt>
                <c:pt idx="29379">
                  <c:v>43.254600000000003</c:v>
                </c:pt>
                <c:pt idx="29380">
                  <c:v>43.254600000000003</c:v>
                </c:pt>
                <c:pt idx="29381">
                  <c:v>43.254600000000003</c:v>
                </c:pt>
                <c:pt idx="29382">
                  <c:v>43.254600000000003</c:v>
                </c:pt>
                <c:pt idx="29383">
                  <c:v>43.254600000000003</c:v>
                </c:pt>
                <c:pt idx="29384">
                  <c:v>43.254600000000003</c:v>
                </c:pt>
                <c:pt idx="29385">
                  <c:v>43.254600000000003</c:v>
                </c:pt>
                <c:pt idx="29386">
                  <c:v>43.254600000000003</c:v>
                </c:pt>
                <c:pt idx="29387">
                  <c:v>43.254600000000003</c:v>
                </c:pt>
                <c:pt idx="29388">
                  <c:v>43.254600000000003</c:v>
                </c:pt>
                <c:pt idx="29389">
                  <c:v>43.254600000000003</c:v>
                </c:pt>
                <c:pt idx="29390">
                  <c:v>43.254600000000003</c:v>
                </c:pt>
                <c:pt idx="29391">
                  <c:v>43.254600000000003</c:v>
                </c:pt>
                <c:pt idx="29392">
                  <c:v>43.254600000000003</c:v>
                </c:pt>
                <c:pt idx="29393">
                  <c:v>43.254600000000003</c:v>
                </c:pt>
                <c:pt idx="29394">
                  <c:v>43.254600000000003</c:v>
                </c:pt>
                <c:pt idx="29395">
                  <c:v>43.254600000000003</c:v>
                </c:pt>
                <c:pt idx="29396">
                  <c:v>43.254600000000003</c:v>
                </c:pt>
                <c:pt idx="29397">
                  <c:v>43.254600000000003</c:v>
                </c:pt>
                <c:pt idx="29398">
                  <c:v>43.254600000000003</c:v>
                </c:pt>
                <c:pt idx="29399">
                  <c:v>43.254600000000003</c:v>
                </c:pt>
                <c:pt idx="29400">
                  <c:v>43.254600000000003</c:v>
                </c:pt>
                <c:pt idx="29401">
                  <c:v>43.254600000000003</c:v>
                </c:pt>
                <c:pt idx="29402">
                  <c:v>43.254600000000003</c:v>
                </c:pt>
                <c:pt idx="29403">
                  <c:v>43.254600000000003</c:v>
                </c:pt>
                <c:pt idx="29404">
                  <c:v>43.254600000000003</c:v>
                </c:pt>
                <c:pt idx="29405">
                  <c:v>43.254600000000003</c:v>
                </c:pt>
                <c:pt idx="29406">
                  <c:v>43.254600000000003</c:v>
                </c:pt>
                <c:pt idx="29407">
                  <c:v>43.254600000000003</c:v>
                </c:pt>
                <c:pt idx="29408">
                  <c:v>43.254600000000003</c:v>
                </c:pt>
                <c:pt idx="29409">
                  <c:v>43.254600000000003</c:v>
                </c:pt>
                <c:pt idx="29410">
                  <c:v>43.254600000000003</c:v>
                </c:pt>
                <c:pt idx="29411">
                  <c:v>43.254600000000003</c:v>
                </c:pt>
                <c:pt idx="29412">
                  <c:v>43.254600000000003</c:v>
                </c:pt>
                <c:pt idx="29413">
                  <c:v>43.254600000000003</c:v>
                </c:pt>
                <c:pt idx="29414">
                  <c:v>43.254600000000003</c:v>
                </c:pt>
                <c:pt idx="29415">
                  <c:v>43.254600000000003</c:v>
                </c:pt>
                <c:pt idx="29416">
                  <c:v>43.254600000000003</c:v>
                </c:pt>
                <c:pt idx="29417">
                  <c:v>43.254600000000003</c:v>
                </c:pt>
                <c:pt idx="29418">
                  <c:v>43.254600000000003</c:v>
                </c:pt>
                <c:pt idx="29419">
                  <c:v>43.254600000000003</c:v>
                </c:pt>
                <c:pt idx="29420">
                  <c:v>43.254600000000003</c:v>
                </c:pt>
                <c:pt idx="29421">
                  <c:v>43.254600000000003</c:v>
                </c:pt>
                <c:pt idx="29422">
                  <c:v>43.254600000000003</c:v>
                </c:pt>
                <c:pt idx="29423">
                  <c:v>43.254600000000003</c:v>
                </c:pt>
                <c:pt idx="29424">
                  <c:v>43.254600000000003</c:v>
                </c:pt>
                <c:pt idx="29425">
                  <c:v>43.254600000000003</c:v>
                </c:pt>
                <c:pt idx="29426">
                  <c:v>43.254600000000003</c:v>
                </c:pt>
                <c:pt idx="29427">
                  <c:v>43.254600000000003</c:v>
                </c:pt>
                <c:pt idx="29428">
                  <c:v>43.254600000000003</c:v>
                </c:pt>
                <c:pt idx="29429">
                  <c:v>43.254600000000003</c:v>
                </c:pt>
                <c:pt idx="29430">
                  <c:v>43.254600000000003</c:v>
                </c:pt>
                <c:pt idx="29431">
                  <c:v>43.254600000000003</c:v>
                </c:pt>
                <c:pt idx="29432">
                  <c:v>43.254600000000003</c:v>
                </c:pt>
                <c:pt idx="29433">
                  <c:v>43.254600000000003</c:v>
                </c:pt>
                <c:pt idx="29434">
                  <c:v>43.254600000000003</c:v>
                </c:pt>
                <c:pt idx="29435">
                  <c:v>43.254600000000003</c:v>
                </c:pt>
                <c:pt idx="29436">
                  <c:v>43.254600000000003</c:v>
                </c:pt>
                <c:pt idx="29437">
                  <c:v>43.254600000000003</c:v>
                </c:pt>
                <c:pt idx="29438">
                  <c:v>43.254600000000003</c:v>
                </c:pt>
                <c:pt idx="29439">
                  <c:v>43.254600000000003</c:v>
                </c:pt>
                <c:pt idx="29440">
                  <c:v>43.254600000000003</c:v>
                </c:pt>
                <c:pt idx="29441">
                  <c:v>43.254600000000003</c:v>
                </c:pt>
                <c:pt idx="29442">
                  <c:v>43.254600000000003</c:v>
                </c:pt>
                <c:pt idx="29443">
                  <c:v>43.254600000000003</c:v>
                </c:pt>
                <c:pt idx="29444">
                  <c:v>43.254600000000003</c:v>
                </c:pt>
                <c:pt idx="29445">
                  <c:v>43.254600000000003</c:v>
                </c:pt>
                <c:pt idx="29446">
                  <c:v>43.254600000000003</c:v>
                </c:pt>
                <c:pt idx="29447">
                  <c:v>43.254600000000003</c:v>
                </c:pt>
                <c:pt idx="29448">
                  <c:v>43.254600000000003</c:v>
                </c:pt>
                <c:pt idx="29449">
                  <c:v>43.254600000000003</c:v>
                </c:pt>
                <c:pt idx="29450">
                  <c:v>43.254600000000003</c:v>
                </c:pt>
                <c:pt idx="29451">
                  <c:v>43.254600000000003</c:v>
                </c:pt>
                <c:pt idx="29452">
                  <c:v>43.254600000000003</c:v>
                </c:pt>
                <c:pt idx="29453">
                  <c:v>43.254600000000003</c:v>
                </c:pt>
                <c:pt idx="29454">
                  <c:v>43.254600000000003</c:v>
                </c:pt>
                <c:pt idx="29455">
                  <c:v>43.254600000000003</c:v>
                </c:pt>
                <c:pt idx="29456">
                  <c:v>43.254600000000003</c:v>
                </c:pt>
                <c:pt idx="29457">
                  <c:v>43.254600000000003</c:v>
                </c:pt>
                <c:pt idx="29458">
                  <c:v>43.254600000000003</c:v>
                </c:pt>
                <c:pt idx="29459">
                  <c:v>43.254600000000003</c:v>
                </c:pt>
                <c:pt idx="29460">
                  <c:v>43.254600000000003</c:v>
                </c:pt>
                <c:pt idx="29461">
                  <c:v>43.254600000000003</c:v>
                </c:pt>
                <c:pt idx="29462">
                  <c:v>43.254600000000003</c:v>
                </c:pt>
                <c:pt idx="29463">
                  <c:v>43.254600000000003</c:v>
                </c:pt>
                <c:pt idx="29464">
                  <c:v>43.254600000000003</c:v>
                </c:pt>
                <c:pt idx="29465">
                  <c:v>43.254600000000003</c:v>
                </c:pt>
                <c:pt idx="29466">
                  <c:v>43.254600000000003</c:v>
                </c:pt>
                <c:pt idx="29467">
                  <c:v>43.254600000000003</c:v>
                </c:pt>
                <c:pt idx="29468">
                  <c:v>43.254600000000003</c:v>
                </c:pt>
                <c:pt idx="29469">
                  <c:v>43.254600000000003</c:v>
                </c:pt>
                <c:pt idx="29470">
                  <c:v>43.254600000000003</c:v>
                </c:pt>
                <c:pt idx="29471">
                  <c:v>43.254600000000003</c:v>
                </c:pt>
                <c:pt idx="29472">
                  <c:v>43.254600000000003</c:v>
                </c:pt>
                <c:pt idx="29473">
                  <c:v>43.254600000000003</c:v>
                </c:pt>
                <c:pt idx="29474">
                  <c:v>43.254600000000003</c:v>
                </c:pt>
                <c:pt idx="29475">
                  <c:v>43.254600000000003</c:v>
                </c:pt>
                <c:pt idx="29476">
                  <c:v>43.254600000000003</c:v>
                </c:pt>
                <c:pt idx="29477">
                  <c:v>43.254600000000003</c:v>
                </c:pt>
                <c:pt idx="29478">
                  <c:v>43.254600000000003</c:v>
                </c:pt>
                <c:pt idx="29479">
                  <c:v>43.254600000000003</c:v>
                </c:pt>
                <c:pt idx="29480">
                  <c:v>43.254600000000003</c:v>
                </c:pt>
                <c:pt idx="29481">
                  <c:v>43.254600000000003</c:v>
                </c:pt>
                <c:pt idx="29482">
                  <c:v>43.254600000000003</c:v>
                </c:pt>
                <c:pt idx="29483">
                  <c:v>43.254600000000003</c:v>
                </c:pt>
                <c:pt idx="29484">
                  <c:v>43.254600000000003</c:v>
                </c:pt>
                <c:pt idx="29485">
                  <c:v>43.254600000000003</c:v>
                </c:pt>
                <c:pt idx="29486">
                  <c:v>43.254600000000003</c:v>
                </c:pt>
                <c:pt idx="29487">
                  <c:v>43.254600000000003</c:v>
                </c:pt>
                <c:pt idx="29488">
                  <c:v>43.254600000000003</c:v>
                </c:pt>
                <c:pt idx="29489">
                  <c:v>43.254600000000003</c:v>
                </c:pt>
                <c:pt idx="29490">
                  <c:v>43.254600000000003</c:v>
                </c:pt>
                <c:pt idx="29491">
                  <c:v>43.254600000000003</c:v>
                </c:pt>
                <c:pt idx="29492">
                  <c:v>43.254600000000003</c:v>
                </c:pt>
                <c:pt idx="29493">
                  <c:v>43.254600000000003</c:v>
                </c:pt>
                <c:pt idx="29494">
                  <c:v>43.254600000000003</c:v>
                </c:pt>
                <c:pt idx="29495">
                  <c:v>43.254600000000003</c:v>
                </c:pt>
                <c:pt idx="29496">
                  <c:v>43.254600000000003</c:v>
                </c:pt>
                <c:pt idx="29497">
                  <c:v>43.254600000000003</c:v>
                </c:pt>
                <c:pt idx="29498">
                  <c:v>43.254600000000003</c:v>
                </c:pt>
                <c:pt idx="29499">
                  <c:v>43.254600000000003</c:v>
                </c:pt>
                <c:pt idx="29500">
                  <c:v>43.254600000000003</c:v>
                </c:pt>
                <c:pt idx="29501">
                  <c:v>43.254600000000003</c:v>
                </c:pt>
                <c:pt idx="29502">
                  <c:v>43.254600000000003</c:v>
                </c:pt>
                <c:pt idx="29503">
                  <c:v>43.254600000000003</c:v>
                </c:pt>
                <c:pt idx="29504">
                  <c:v>43.254600000000003</c:v>
                </c:pt>
                <c:pt idx="29505">
                  <c:v>43.254600000000003</c:v>
                </c:pt>
                <c:pt idx="29506">
                  <c:v>43.254600000000003</c:v>
                </c:pt>
                <c:pt idx="29507">
                  <c:v>43.254600000000003</c:v>
                </c:pt>
                <c:pt idx="29508">
                  <c:v>43.254600000000003</c:v>
                </c:pt>
                <c:pt idx="29509">
                  <c:v>43.254600000000003</c:v>
                </c:pt>
                <c:pt idx="29510">
                  <c:v>43.254600000000003</c:v>
                </c:pt>
                <c:pt idx="29511">
                  <c:v>43.254600000000003</c:v>
                </c:pt>
                <c:pt idx="29512">
                  <c:v>43.254600000000003</c:v>
                </c:pt>
                <c:pt idx="29513">
                  <c:v>43.254600000000003</c:v>
                </c:pt>
                <c:pt idx="29514">
                  <c:v>43.254600000000003</c:v>
                </c:pt>
                <c:pt idx="29515">
                  <c:v>43.254600000000003</c:v>
                </c:pt>
                <c:pt idx="29516">
                  <c:v>43.254600000000003</c:v>
                </c:pt>
                <c:pt idx="29517">
                  <c:v>43.254600000000003</c:v>
                </c:pt>
                <c:pt idx="29518">
                  <c:v>43.254600000000003</c:v>
                </c:pt>
                <c:pt idx="29519">
                  <c:v>43.254600000000003</c:v>
                </c:pt>
                <c:pt idx="29520">
                  <c:v>43.254600000000003</c:v>
                </c:pt>
                <c:pt idx="29521">
                  <c:v>43.254600000000003</c:v>
                </c:pt>
                <c:pt idx="29522">
                  <c:v>43.254600000000003</c:v>
                </c:pt>
                <c:pt idx="29523">
                  <c:v>43.254600000000003</c:v>
                </c:pt>
                <c:pt idx="29524">
                  <c:v>43.254600000000003</c:v>
                </c:pt>
                <c:pt idx="29525">
                  <c:v>43.254600000000003</c:v>
                </c:pt>
                <c:pt idx="29526">
                  <c:v>43.254600000000003</c:v>
                </c:pt>
                <c:pt idx="29527">
                  <c:v>43.254600000000003</c:v>
                </c:pt>
                <c:pt idx="29528">
                  <c:v>43.254600000000003</c:v>
                </c:pt>
                <c:pt idx="29529">
                  <c:v>43.254600000000003</c:v>
                </c:pt>
                <c:pt idx="29530">
                  <c:v>43.254600000000003</c:v>
                </c:pt>
                <c:pt idx="29531">
                  <c:v>43.254600000000003</c:v>
                </c:pt>
                <c:pt idx="29532">
                  <c:v>43.254600000000003</c:v>
                </c:pt>
                <c:pt idx="29533">
                  <c:v>43.254600000000003</c:v>
                </c:pt>
                <c:pt idx="29534">
                  <c:v>43.254600000000003</c:v>
                </c:pt>
                <c:pt idx="29535">
                  <c:v>43.254600000000003</c:v>
                </c:pt>
                <c:pt idx="29536">
                  <c:v>43.254600000000003</c:v>
                </c:pt>
                <c:pt idx="29537">
                  <c:v>43.254600000000003</c:v>
                </c:pt>
                <c:pt idx="29538">
                  <c:v>43.254600000000003</c:v>
                </c:pt>
                <c:pt idx="29539">
                  <c:v>43.254600000000003</c:v>
                </c:pt>
                <c:pt idx="29540">
                  <c:v>43.254600000000003</c:v>
                </c:pt>
                <c:pt idx="29541">
                  <c:v>43.254600000000003</c:v>
                </c:pt>
                <c:pt idx="29542">
                  <c:v>43.254600000000003</c:v>
                </c:pt>
                <c:pt idx="29543">
                  <c:v>43.254600000000003</c:v>
                </c:pt>
                <c:pt idx="29544">
                  <c:v>43.254600000000003</c:v>
                </c:pt>
                <c:pt idx="29545">
                  <c:v>43.254600000000003</c:v>
                </c:pt>
                <c:pt idx="29546">
                  <c:v>43.254600000000003</c:v>
                </c:pt>
                <c:pt idx="29547">
                  <c:v>43.254600000000003</c:v>
                </c:pt>
                <c:pt idx="29548">
                  <c:v>43.254600000000003</c:v>
                </c:pt>
                <c:pt idx="29549">
                  <c:v>43.254600000000003</c:v>
                </c:pt>
                <c:pt idx="29550">
                  <c:v>43.254600000000003</c:v>
                </c:pt>
                <c:pt idx="29551">
                  <c:v>43.254600000000003</c:v>
                </c:pt>
                <c:pt idx="29552">
                  <c:v>43.254600000000003</c:v>
                </c:pt>
                <c:pt idx="29553">
                  <c:v>43.254600000000003</c:v>
                </c:pt>
                <c:pt idx="29554">
                  <c:v>43.254600000000003</c:v>
                </c:pt>
                <c:pt idx="29555">
                  <c:v>43.254600000000003</c:v>
                </c:pt>
                <c:pt idx="29556">
                  <c:v>43.254600000000003</c:v>
                </c:pt>
                <c:pt idx="29557">
                  <c:v>43.254600000000003</c:v>
                </c:pt>
                <c:pt idx="29558">
                  <c:v>43.254600000000003</c:v>
                </c:pt>
                <c:pt idx="29559">
                  <c:v>43.254600000000003</c:v>
                </c:pt>
                <c:pt idx="29560">
                  <c:v>43.254600000000003</c:v>
                </c:pt>
                <c:pt idx="29561">
                  <c:v>43.254600000000003</c:v>
                </c:pt>
                <c:pt idx="29562">
                  <c:v>43.254600000000003</c:v>
                </c:pt>
                <c:pt idx="29563">
                  <c:v>43.254600000000003</c:v>
                </c:pt>
                <c:pt idx="29564">
                  <c:v>43.254600000000003</c:v>
                </c:pt>
                <c:pt idx="29565">
                  <c:v>43.254600000000003</c:v>
                </c:pt>
                <c:pt idx="29566">
                  <c:v>43.254600000000003</c:v>
                </c:pt>
                <c:pt idx="29567">
                  <c:v>43.244500000000002</c:v>
                </c:pt>
                <c:pt idx="29568">
                  <c:v>43.244500000000002</c:v>
                </c:pt>
                <c:pt idx="29569">
                  <c:v>43.244500000000002</c:v>
                </c:pt>
                <c:pt idx="29570">
                  <c:v>43.244500000000002</c:v>
                </c:pt>
                <c:pt idx="29571">
                  <c:v>43.244500000000002</c:v>
                </c:pt>
                <c:pt idx="29572">
                  <c:v>43.244500000000002</c:v>
                </c:pt>
                <c:pt idx="29573">
                  <c:v>43.244500000000002</c:v>
                </c:pt>
                <c:pt idx="29574">
                  <c:v>43.244500000000002</c:v>
                </c:pt>
                <c:pt idx="29575">
                  <c:v>43.244500000000002</c:v>
                </c:pt>
                <c:pt idx="29576">
                  <c:v>43.244500000000002</c:v>
                </c:pt>
                <c:pt idx="29577">
                  <c:v>43.244500000000002</c:v>
                </c:pt>
                <c:pt idx="29578">
                  <c:v>43.244500000000002</c:v>
                </c:pt>
                <c:pt idx="29579">
                  <c:v>43.244500000000002</c:v>
                </c:pt>
                <c:pt idx="29580">
                  <c:v>43.244500000000002</c:v>
                </c:pt>
                <c:pt idx="29581">
                  <c:v>43.244500000000002</c:v>
                </c:pt>
                <c:pt idx="29582">
                  <c:v>43.244500000000002</c:v>
                </c:pt>
                <c:pt idx="29583">
                  <c:v>43.244500000000002</c:v>
                </c:pt>
                <c:pt idx="29584">
                  <c:v>43.244500000000002</c:v>
                </c:pt>
                <c:pt idx="29585">
                  <c:v>43.244500000000002</c:v>
                </c:pt>
                <c:pt idx="29586">
                  <c:v>43.244500000000002</c:v>
                </c:pt>
                <c:pt idx="29587">
                  <c:v>43.244500000000002</c:v>
                </c:pt>
                <c:pt idx="29588">
                  <c:v>43.244500000000002</c:v>
                </c:pt>
                <c:pt idx="29589">
                  <c:v>43.244500000000002</c:v>
                </c:pt>
                <c:pt idx="29590">
                  <c:v>43.244500000000002</c:v>
                </c:pt>
                <c:pt idx="29591">
                  <c:v>43.244500000000002</c:v>
                </c:pt>
                <c:pt idx="29592">
                  <c:v>43.244500000000002</c:v>
                </c:pt>
                <c:pt idx="29593">
                  <c:v>43.244500000000002</c:v>
                </c:pt>
                <c:pt idx="29594">
                  <c:v>43.244500000000002</c:v>
                </c:pt>
                <c:pt idx="29595">
                  <c:v>43.244500000000002</c:v>
                </c:pt>
                <c:pt idx="29596">
                  <c:v>43.244500000000002</c:v>
                </c:pt>
                <c:pt idx="29597">
                  <c:v>43.244500000000002</c:v>
                </c:pt>
                <c:pt idx="29598">
                  <c:v>43.244500000000002</c:v>
                </c:pt>
                <c:pt idx="29599">
                  <c:v>43.244500000000002</c:v>
                </c:pt>
                <c:pt idx="29600">
                  <c:v>43.244500000000002</c:v>
                </c:pt>
                <c:pt idx="29601">
                  <c:v>43.244500000000002</c:v>
                </c:pt>
                <c:pt idx="29602">
                  <c:v>43.244500000000002</c:v>
                </c:pt>
                <c:pt idx="29603">
                  <c:v>43.244500000000002</c:v>
                </c:pt>
                <c:pt idx="29604">
                  <c:v>43.244500000000002</c:v>
                </c:pt>
                <c:pt idx="29605">
                  <c:v>43.244500000000002</c:v>
                </c:pt>
                <c:pt idx="29606">
                  <c:v>43.244500000000002</c:v>
                </c:pt>
                <c:pt idx="29607">
                  <c:v>43.244500000000002</c:v>
                </c:pt>
                <c:pt idx="29608">
                  <c:v>43.244500000000002</c:v>
                </c:pt>
                <c:pt idx="29609">
                  <c:v>43.244500000000002</c:v>
                </c:pt>
                <c:pt idx="29610">
                  <c:v>43.244500000000002</c:v>
                </c:pt>
                <c:pt idx="29611">
                  <c:v>43.244500000000002</c:v>
                </c:pt>
                <c:pt idx="29612">
                  <c:v>43.244500000000002</c:v>
                </c:pt>
                <c:pt idx="29613">
                  <c:v>43.244500000000002</c:v>
                </c:pt>
                <c:pt idx="29614">
                  <c:v>43.244500000000002</c:v>
                </c:pt>
                <c:pt idx="29615">
                  <c:v>43.244500000000002</c:v>
                </c:pt>
                <c:pt idx="29616">
                  <c:v>43.244500000000002</c:v>
                </c:pt>
                <c:pt idx="29617">
                  <c:v>43.244500000000002</c:v>
                </c:pt>
                <c:pt idx="29618">
                  <c:v>43.244500000000002</c:v>
                </c:pt>
                <c:pt idx="29619">
                  <c:v>43.244500000000002</c:v>
                </c:pt>
                <c:pt idx="29620">
                  <c:v>43.244500000000002</c:v>
                </c:pt>
                <c:pt idx="29621">
                  <c:v>43.244500000000002</c:v>
                </c:pt>
                <c:pt idx="29622">
                  <c:v>43.244500000000002</c:v>
                </c:pt>
                <c:pt idx="29623">
                  <c:v>43.244500000000002</c:v>
                </c:pt>
                <c:pt idx="29624">
                  <c:v>43.244500000000002</c:v>
                </c:pt>
                <c:pt idx="29625">
                  <c:v>43.244500000000002</c:v>
                </c:pt>
                <c:pt idx="29626">
                  <c:v>43.244500000000002</c:v>
                </c:pt>
                <c:pt idx="29627">
                  <c:v>43.244500000000002</c:v>
                </c:pt>
                <c:pt idx="29628">
                  <c:v>43.244500000000002</c:v>
                </c:pt>
                <c:pt idx="29629">
                  <c:v>43.244500000000002</c:v>
                </c:pt>
                <c:pt idx="29630">
                  <c:v>43.244500000000002</c:v>
                </c:pt>
                <c:pt idx="29631">
                  <c:v>43.244500000000002</c:v>
                </c:pt>
                <c:pt idx="29632">
                  <c:v>43.244500000000002</c:v>
                </c:pt>
                <c:pt idx="29633">
                  <c:v>43.244500000000002</c:v>
                </c:pt>
                <c:pt idx="29634">
                  <c:v>43.244500000000002</c:v>
                </c:pt>
                <c:pt idx="29635">
                  <c:v>43.244500000000002</c:v>
                </c:pt>
                <c:pt idx="29636">
                  <c:v>43.244500000000002</c:v>
                </c:pt>
                <c:pt idx="29637">
                  <c:v>43.244500000000002</c:v>
                </c:pt>
                <c:pt idx="29638">
                  <c:v>43.244500000000002</c:v>
                </c:pt>
                <c:pt idx="29639">
                  <c:v>43.244500000000002</c:v>
                </c:pt>
                <c:pt idx="29640">
                  <c:v>43.244500000000002</c:v>
                </c:pt>
                <c:pt idx="29641">
                  <c:v>43.244500000000002</c:v>
                </c:pt>
                <c:pt idx="29642">
                  <c:v>43.244500000000002</c:v>
                </c:pt>
                <c:pt idx="29643">
                  <c:v>43.244500000000002</c:v>
                </c:pt>
                <c:pt idx="29644">
                  <c:v>43.244500000000002</c:v>
                </c:pt>
                <c:pt idx="29645">
                  <c:v>43.244500000000002</c:v>
                </c:pt>
                <c:pt idx="29646">
                  <c:v>43.244500000000002</c:v>
                </c:pt>
                <c:pt idx="29647">
                  <c:v>43.244500000000002</c:v>
                </c:pt>
                <c:pt idx="29648">
                  <c:v>43.244500000000002</c:v>
                </c:pt>
                <c:pt idx="29649">
                  <c:v>43.244500000000002</c:v>
                </c:pt>
                <c:pt idx="29650">
                  <c:v>43.244500000000002</c:v>
                </c:pt>
                <c:pt idx="29651">
                  <c:v>43.244500000000002</c:v>
                </c:pt>
                <c:pt idx="29652">
                  <c:v>43.244500000000002</c:v>
                </c:pt>
                <c:pt idx="29653">
                  <c:v>43.244500000000002</c:v>
                </c:pt>
                <c:pt idx="29654">
                  <c:v>43.244500000000002</c:v>
                </c:pt>
                <c:pt idx="29655">
                  <c:v>43.244500000000002</c:v>
                </c:pt>
                <c:pt idx="29656">
                  <c:v>43.244500000000002</c:v>
                </c:pt>
                <c:pt idx="29657">
                  <c:v>43.244500000000002</c:v>
                </c:pt>
                <c:pt idx="29658">
                  <c:v>43.244500000000002</c:v>
                </c:pt>
                <c:pt idx="29659">
                  <c:v>43.244500000000002</c:v>
                </c:pt>
                <c:pt idx="29660">
                  <c:v>43.244500000000002</c:v>
                </c:pt>
                <c:pt idx="29661">
                  <c:v>43.244500000000002</c:v>
                </c:pt>
                <c:pt idx="29662">
                  <c:v>43.244500000000002</c:v>
                </c:pt>
                <c:pt idx="29663">
                  <c:v>43.244500000000002</c:v>
                </c:pt>
                <c:pt idx="29664">
                  <c:v>43.244500000000002</c:v>
                </c:pt>
                <c:pt idx="29665">
                  <c:v>43.244500000000002</c:v>
                </c:pt>
                <c:pt idx="29666">
                  <c:v>43.244500000000002</c:v>
                </c:pt>
                <c:pt idx="29667">
                  <c:v>43.244500000000002</c:v>
                </c:pt>
                <c:pt idx="29668">
                  <c:v>43.244500000000002</c:v>
                </c:pt>
                <c:pt idx="29669">
                  <c:v>43.244500000000002</c:v>
                </c:pt>
                <c:pt idx="29670">
                  <c:v>43.244500000000002</c:v>
                </c:pt>
                <c:pt idx="29671">
                  <c:v>43.244500000000002</c:v>
                </c:pt>
                <c:pt idx="29672">
                  <c:v>43.244500000000002</c:v>
                </c:pt>
                <c:pt idx="29673">
                  <c:v>43.244500000000002</c:v>
                </c:pt>
                <c:pt idx="29674">
                  <c:v>43.244500000000002</c:v>
                </c:pt>
                <c:pt idx="29675">
                  <c:v>43.244500000000002</c:v>
                </c:pt>
                <c:pt idx="29676">
                  <c:v>43.244500000000002</c:v>
                </c:pt>
                <c:pt idx="29677">
                  <c:v>43.244500000000002</c:v>
                </c:pt>
                <c:pt idx="29678">
                  <c:v>43.244500000000002</c:v>
                </c:pt>
                <c:pt idx="29679">
                  <c:v>43.244500000000002</c:v>
                </c:pt>
                <c:pt idx="29680">
                  <c:v>43.244500000000002</c:v>
                </c:pt>
                <c:pt idx="29681">
                  <c:v>43.244500000000002</c:v>
                </c:pt>
                <c:pt idx="29682">
                  <c:v>43.244500000000002</c:v>
                </c:pt>
                <c:pt idx="29683">
                  <c:v>43.244500000000002</c:v>
                </c:pt>
                <c:pt idx="29684">
                  <c:v>43.244500000000002</c:v>
                </c:pt>
                <c:pt idx="29685">
                  <c:v>43.244500000000002</c:v>
                </c:pt>
                <c:pt idx="29686">
                  <c:v>43.244500000000002</c:v>
                </c:pt>
                <c:pt idx="29687">
                  <c:v>43.244500000000002</c:v>
                </c:pt>
                <c:pt idx="29688">
                  <c:v>43.244500000000002</c:v>
                </c:pt>
                <c:pt idx="29689">
                  <c:v>43.244500000000002</c:v>
                </c:pt>
                <c:pt idx="29690">
                  <c:v>43.244500000000002</c:v>
                </c:pt>
                <c:pt idx="29691">
                  <c:v>43.244500000000002</c:v>
                </c:pt>
                <c:pt idx="29692">
                  <c:v>43.244500000000002</c:v>
                </c:pt>
                <c:pt idx="29693">
                  <c:v>43.244500000000002</c:v>
                </c:pt>
                <c:pt idx="29694">
                  <c:v>43.244500000000002</c:v>
                </c:pt>
                <c:pt idx="29695">
                  <c:v>43.244500000000002</c:v>
                </c:pt>
                <c:pt idx="29696">
                  <c:v>43.244500000000002</c:v>
                </c:pt>
                <c:pt idx="29697">
                  <c:v>43.244500000000002</c:v>
                </c:pt>
                <c:pt idx="29698">
                  <c:v>43.244500000000002</c:v>
                </c:pt>
                <c:pt idx="29699">
                  <c:v>43.244500000000002</c:v>
                </c:pt>
                <c:pt idx="29700">
                  <c:v>43.244500000000002</c:v>
                </c:pt>
                <c:pt idx="29701">
                  <c:v>43.244500000000002</c:v>
                </c:pt>
                <c:pt idx="29702">
                  <c:v>43.244500000000002</c:v>
                </c:pt>
                <c:pt idx="29703">
                  <c:v>43.244500000000002</c:v>
                </c:pt>
                <c:pt idx="29704">
                  <c:v>43.244500000000002</c:v>
                </c:pt>
                <c:pt idx="29705">
                  <c:v>43.244500000000002</c:v>
                </c:pt>
                <c:pt idx="29706">
                  <c:v>43.244500000000002</c:v>
                </c:pt>
                <c:pt idx="29707">
                  <c:v>43.244500000000002</c:v>
                </c:pt>
                <c:pt idx="29708">
                  <c:v>43.244500000000002</c:v>
                </c:pt>
                <c:pt idx="29709">
                  <c:v>43.244500000000002</c:v>
                </c:pt>
                <c:pt idx="29710">
                  <c:v>43.244500000000002</c:v>
                </c:pt>
                <c:pt idx="29711">
                  <c:v>43.244500000000002</c:v>
                </c:pt>
                <c:pt idx="29712">
                  <c:v>43.244500000000002</c:v>
                </c:pt>
                <c:pt idx="29713">
                  <c:v>43.244500000000002</c:v>
                </c:pt>
                <c:pt idx="29714">
                  <c:v>43.244500000000002</c:v>
                </c:pt>
                <c:pt idx="29715">
                  <c:v>43.244500000000002</c:v>
                </c:pt>
                <c:pt idx="29716">
                  <c:v>43.244500000000002</c:v>
                </c:pt>
                <c:pt idx="29717">
                  <c:v>43.244500000000002</c:v>
                </c:pt>
                <c:pt idx="29718">
                  <c:v>43.244500000000002</c:v>
                </c:pt>
                <c:pt idx="29719">
                  <c:v>43.244500000000002</c:v>
                </c:pt>
                <c:pt idx="29720">
                  <c:v>43.244500000000002</c:v>
                </c:pt>
                <c:pt idx="29721">
                  <c:v>43.244500000000002</c:v>
                </c:pt>
                <c:pt idx="29722">
                  <c:v>43.244500000000002</c:v>
                </c:pt>
                <c:pt idx="29723">
                  <c:v>43.244500000000002</c:v>
                </c:pt>
                <c:pt idx="29724">
                  <c:v>43.244500000000002</c:v>
                </c:pt>
                <c:pt idx="29725">
                  <c:v>43.244500000000002</c:v>
                </c:pt>
                <c:pt idx="29726">
                  <c:v>43.244500000000002</c:v>
                </c:pt>
                <c:pt idx="29727">
                  <c:v>43.244500000000002</c:v>
                </c:pt>
                <c:pt idx="29728">
                  <c:v>43.244500000000002</c:v>
                </c:pt>
                <c:pt idx="29729">
                  <c:v>43.244500000000002</c:v>
                </c:pt>
                <c:pt idx="29730">
                  <c:v>43.244500000000002</c:v>
                </c:pt>
                <c:pt idx="29731">
                  <c:v>43.244500000000002</c:v>
                </c:pt>
                <c:pt idx="29732">
                  <c:v>43.244500000000002</c:v>
                </c:pt>
                <c:pt idx="29733">
                  <c:v>43.244500000000002</c:v>
                </c:pt>
                <c:pt idx="29734">
                  <c:v>43.244500000000002</c:v>
                </c:pt>
                <c:pt idx="29735">
                  <c:v>43.244500000000002</c:v>
                </c:pt>
                <c:pt idx="29736">
                  <c:v>43.244500000000002</c:v>
                </c:pt>
                <c:pt idx="29737">
                  <c:v>43.244500000000002</c:v>
                </c:pt>
                <c:pt idx="29738">
                  <c:v>43.244500000000002</c:v>
                </c:pt>
                <c:pt idx="29739">
                  <c:v>43.244500000000002</c:v>
                </c:pt>
                <c:pt idx="29740">
                  <c:v>43.244500000000002</c:v>
                </c:pt>
                <c:pt idx="29741">
                  <c:v>43.244500000000002</c:v>
                </c:pt>
                <c:pt idx="29742">
                  <c:v>43.244500000000002</c:v>
                </c:pt>
                <c:pt idx="29743">
                  <c:v>43.244500000000002</c:v>
                </c:pt>
                <c:pt idx="29744">
                  <c:v>43.244500000000002</c:v>
                </c:pt>
                <c:pt idx="29745">
                  <c:v>43.244500000000002</c:v>
                </c:pt>
                <c:pt idx="29746">
                  <c:v>43.244500000000002</c:v>
                </c:pt>
                <c:pt idx="29747">
                  <c:v>43.244500000000002</c:v>
                </c:pt>
                <c:pt idx="29748">
                  <c:v>43.244500000000002</c:v>
                </c:pt>
                <c:pt idx="29749">
                  <c:v>43.244500000000002</c:v>
                </c:pt>
                <c:pt idx="29750">
                  <c:v>43.244500000000002</c:v>
                </c:pt>
                <c:pt idx="29751">
                  <c:v>43.244500000000002</c:v>
                </c:pt>
                <c:pt idx="29752">
                  <c:v>43.244500000000002</c:v>
                </c:pt>
                <c:pt idx="29753">
                  <c:v>43.244500000000002</c:v>
                </c:pt>
                <c:pt idx="29754">
                  <c:v>43.244500000000002</c:v>
                </c:pt>
                <c:pt idx="29755">
                  <c:v>43.244500000000002</c:v>
                </c:pt>
                <c:pt idx="29756">
                  <c:v>43.244500000000002</c:v>
                </c:pt>
                <c:pt idx="29757">
                  <c:v>43.244500000000002</c:v>
                </c:pt>
                <c:pt idx="29758">
                  <c:v>43.244500000000002</c:v>
                </c:pt>
                <c:pt idx="29759">
                  <c:v>43.244500000000002</c:v>
                </c:pt>
                <c:pt idx="29760">
                  <c:v>43.244500000000002</c:v>
                </c:pt>
                <c:pt idx="29761">
                  <c:v>43.244500000000002</c:v>
                </c:pt>
                <c:pt idx="29762">
                  <c:v>43.244500000000002</c:v>
                </c:pt>
                <c:pt idx="29763">
                  <c:v>43.244500000000002</c:v>
                </c:pt>
                <c:pt idx="29764">
                  <c:v>43.244500000000002</c:v>
                </c:pt>
                <c:pt idx="29765">
                  <c:v>43.244500000000002</c:v>
                </c:pt>
                <c:pt idx="29766">
                  <c:v>43.244500000000002</c:v>
                </c:pt>
                <c:pt idx="29767">
                  <c:v>43.244500000000002</c:v>
                </c:pt>
                <c:pt idx="29768">
                  <c:v>43.244500000000002</c:v>
                </c:pt>
                <c:pt idx="29769">
                  <c:v>43.244500000000002</c:v>
                </c:pt>
                <c:pt idx="29770">
                  <c:v>43.244500000000002</c:v>
                </c:pt>
                <c:pt idx="29771">
                  <c:v>43.244500000000002</c:v>
                </c:pt>
                <c:pt idx="29772">
                  <c:v>43.244500000000002</c:v>
                </c:pt>
                <c:pt idx="29773">
                  <c:v>43.244500000000002</c:v>
                </c:pt>
                <c:pt idx="29774">
                  <c:v>43.244500000000002</c:v>
                </c:pt>
                <c:pt idx="29775">
                  <c:v>43.244500000000002</c:v>
                </c:pt>
                <c:pt idx="29776">
                  <c:v>43.244500000000002</c:v>
                </c:pt>
                <c:pt idx="29777">
                  <c:v>43.244500000000002</c:v>
                </c:pt>
                <c:pt idx="29778">
                  <c:v>43.244500000000002</c:v>
                </c:pt>
                <c:pt idx="29779">
                  <c:v>43.244500000000002</c:v>
                </c:pt>
                <c:pt idx="29780">
                  <c:v>43.244500000000002</c:v>
                </c:pt>
                <c:pt idx="29781">
                  <c:v>43.244500000000002</c:v>
                </c:pt>
                <c:pt idx="29782">
                  <c:v>43.244500000000002</c:v>
                </c:pt>
                <c:pt idx="29783">
                  <c:v>43.244500000000002</c:v>
                </c:pt>
                <c:pt idx="29784">
                  <c:v>43.244500000000002</c:v>
                </c:pt>
                <c:pt idx="29785">
                  <c:v>43.244500000000002</c:v>
                </c:pt>
                <c:pt idx="29786">
                  <c:v>43.244500000000002</c:v>
                </c:pt>
                <c:pt idx="29787">
                  <c:v>43.244500000000002</c:v>
                </c:pt>
                <c:pt idx="29788">
                  <c:v>43.244500000000002</c:v>
                </c:pt>
                <c:pt idx="29789">
                  <c:v>43.244500000000002</c:v>
                </c:pt>
                <c:pt idx="29790">
                  <c:v>43.244500000000002</c:v>
                </c:pt>
                <c:pt idx="29791">
                  <c:v>43.244500000000002</c:v>
                </c:pt>
                <c:pt idx="29792">
                  <c:v>43.244500000000002</c:v>
                </c:pt>
                <c:pt idx="29793">
                  <c:v>43.244500000000002</c:v>
                </c:pt>
                <c:pt idx="29794">
                  <c:v>43.244500000000002</c:v>
                </c:pt>
                <c:pt idx="29795">
                  <c:v>43.244500000000002</c:v>
                </c:pt>
                <c:pt idx="29796">
                  <c:v>43.244500000000002</c:v>
                </c:pt>
                <c:pt idx="29797">
                  <c:v>43.244500000000002</c:v>
                </c:pt>
                <c:pt idx="29798">
                  <c:v>43.244500000000002</c:v>
                </c:pt>
                <c:pt idx="29799">
                  <c:v>43.244500000000002</c:v>
                </c:pt>
                <c:pt idx="29800">
                  <c:v>43.244500000000002</c:v>
                </c:pt>
                <c:pt idx="29801">
                  <c:v>43.244500000000002</c:v>
                </c:pt>
                <c:pt idx="29802">
                  <c:v>43.244500000000002</c:v>
                </c:pt>
                <c:pt idx="29803">
                  <c:v>43.244500000000002</c:v>
                </c:pt>
                <c:pt idx="29804">
                  <c:v>43.244500000000002</c:v>
                </c:pt>
                <c:pt idx="29805">
                  <c:v>43.244500000000002</c:v>
                </c:pt>
                <c:pt idx="29806">
                  <c:v>43.244500000000002</c:v>
                </c:pt>
                <c:pt idx="29807">
                  <c:v>43.244500000000002</c:v>
                </c:pt>
                <c:pt idx="29808">
                  <c:v>43.244500000000002</c:v>
                </c:pt>
                <c:pt idx="29809">
                  <c:v>43.244500000000002</c:v>
                </c:pt>
                <c:pt idx="29810">
                  <c:v>43.244500000000002</c:v>
                </c:pt>
                <c:pt idx="29811">
                  <c:v>43.244500000000002</c:v>
                </c:pt>
                <c:pt idx="29812">
                  <c:v>43.244500000000002</c:v>
                </c:pt>
                <c:pt idx="29813">
                  <c:v>43.244500000000002</c:v>
                </c:pt>
                <c:pt idx="29814">
                  <c:v>43.244500000000002</c:v>
                </c:pt>
                <c:pt idx="29815">
                  <c:v>43.244500000000002</c:v>
                </c:pt>
                <c:pt idx="29816">
                  <c:v>43.244500000000002</c:v>
                </c:pt>
                <c:pt idx="29817">
                  <c:v>43.244500000000002</c:v>
                </c:pt>
                <c:pt idx="29818">
                  <c:v>43.244500000000002</c:v>
                </c:pt>
                <c:pt idx="29819">
                  <c:v>43.244500000000002</c:v>
                </c:pt>
                <c:pt idx="29820">
                  <c:v>43.244500000000002</c:v>
                </c:pt>
                <c:pt idx="29821">
                  <c:v>43.244500000000002</c:v>
                </c:pt>
                <c:pt idx="29822">
                  <c:v>43.244500000000002</c:v>
                </c:pt>
                <c:pt idx="29823">
                  <c:v>43.244500000000002</c:v>
                </c:pt>
                <c:pt idx="29824">
                  <c:v>43.244500000000002</c:v>
                </c:pt>
                <c:pt idx="29825">
                  <c:v>43.244500000000002</c:v>
                </c:pt>
                <c:pt idx="29826">
                  <c:v>43.244500000000002</c:v>
                </c:pt>
                <c:pt idx="29827">
                  <c:v>43.244500000000002</c:v>
                </c:pt>
                <c:pt idx="29828">
                  <c:v>43.244500000000002</c:v>
                </c:pt>
                <c:pt idx="29829">
                  <c:v>43.244500000000002</c:v>
                </c:pt>
                <c:pt idx="29830">
                  <c:v>43.244500000000002</c:v>
                </c:pt>
                <c:pt idx="29831">
                  <c:v>43.244500000000002</c:v>
                </c:pt>
                <c:pt idx="29832">
                  <c:v>43.244500000000002</c:v>
                </c:pt>
                <c:pt idx="29833">
                  <c:v>43.244500000000002</c:v>
                </c:pt>
                <c:pt idx="29834">
                  <c:v>43.244500000000002</c:v>
                </c:pt>
                <c:pt idx="29835">
                  <c:v>43.244500000000002</c:v>
                </c:pt>
                <c:pt idx="29836">
                  <c:v>43.244500000000002</c:v>
                </c:pt>
                <c:pt idx="29837">
                  <c:v>43.244500000000002</c:v>
                </c:pt>
                <c:pt idx="29838">
                  <c:v>43.244500000000002</c:v>
                </c:pt>
                <c:pt idx="29839">
                  <c:v>43.244500000000002</c:v>
                </c:pt>
                <c:pt idx="29840">
                  <c:v>43.244500000000002</c:v>
                </c:pt>
                <c:pt idx="29841">
                  <c:v>43.244500000000002</c:v>
                </c:pt>
                <c:pt idx="29842">
                  <c:v>43.244500000000002</c:v>
                </c:pt>
                <c:pt idx="29843">
                  <c:v>43.244500000000002</c:v>
                </c:pt>
                <c:pt idx="29844">
                  <c:v>43.244500000000002</c:v>
                </c:pt>
                <c:pt idx="29845">
                  <c:v>43.244500000000002</c:v>
                </c:pt>
                <c:pt idx="29846">
                  <c:v>43.244500000000002</c:v>
                </c:pt>
                <c:pt idx="29847">
                  <c:v>43.244500000000002</c:v>
                </c:pt>
                <c:pt idx="29848">
                  <c:v>43.244500000000002</c:v>
                </c:pt>
                <c:pt idx="29849">
                  <c:v>43.244500000000002</c:v>
                </c:pt>
                <c:pt idx="29850">
                  <c:v>43.244500000000002</c:v>
                </c:pt>
                <c:pt idx="29851">
                  <c:v>43.244500000000002</c:v>
                </c:pt>
                <c:pt idx="29852">
                  <c:v>43.244500000000002</c:v>
                </c:pt>
                <c:pt idx="29853">
                  <c:v>43.244500000000002</c:v>
                </c:pt>
                <c:pt idx="29854">
                  <c:v>43.244500000000002</c:v>
                </c:pt>
                <c:pt idx="29855">
                  <c:v>43.244500000000002</c:v>
                </c:pt>
                <c:pt idx="29856">
                  <c:v>43.244500000000002</c:v>
                </c:pt>
                <c:pt idx="29857">
                  <c:v>43.244500000000002</c:v>
                </c:pt>
                <c:pt idx="29858">
                  <c:v>43.244500000000002</c:v>
                </c:pt>
                <c:pt idx="29859">
                  <c:v>43.244500000000002</c:v>
                </c:pt>
                <c:pt idx="29860">
                  <c:v>43.244500000000002</c:v>
                </c:pt>
                <c:pt idx="29861">
                  <c:v>43.244500000000002</c:v>
                </c:pt>
                <c:pt idx="29862">
                  <c:v>43.244500000000002</c:v>
                </c:pt>
                <c:pt idx="29863">
                  <c:v>43.244500000000002</c:v>
                </c:pt>
                <c:pt idx="29864">
                  <c:v>43.244500000000002</c:v>
                </c:pt>
                <c:pt idx="29865">
                  <c:v>43.244500000000002</c:v>
                </c:pt>
                <c:pt idx="29866">
                  <c:v>43.244500000000002</c:v>
                </c:pt>
                <c:pt idx="29867">
                  <c:v>43.244500000000002</c:v>
                </c:pt>
                <c:pt idx="29868">
                  <c:v>43.244500000000002</c:v>
                </c:pt>
                <c:pt idx="29869">
                  <c:v>43.244500000000002</c:v>
                </c:pt>
                <c:pt idx="29870">
                  <c:v>43.244500000000002</c:v>
                </c:pt>
                <c:pt idx="29871">
                  <c:v>43.244500000000002</c:v>
                </c:pt>
                <c:pt idx="29872">
                  <c:v>43.244500000000002</c:v>
                </c:pt>
                <c:pt idx="29873">
                  <c:v>43.244500000000002</c:v>
                </c:pt>
                <c:pt idx="29874">
                  <c:v>43.244500000000002</c:v>
                </c:pt>
                <c:pt idx="29875">
                  <c:v>43.244500000000002</c:v>
                </c:pt>
                <c:pt idx="29876">
                  <c:v>43.244500000000002</c:v>
                </c:pt>
                <c:pt idx="29877">
                  <c:v>43.244500000000002</c:v>
                </c:pt>
                <c:pt idx="29878">
                  <c:v>43.244500000000002</c:v>
                </c:pt>
                <c:pt idx="29879">
                  <c:v>43.244500000000002</c:v>
                </c:pt>
                <c:pt idx="29880">
                  <c:v>43.244500000000002</c:v>
                </c:pt>
                <c:pt idx="29881">
                  <c:v>43.244500000000002</c:v>
                </c:pt>
                <c:pt idx="29882">
                  <c:v>43.244500000000002</c:v>
                </c:pt>
                <c:pt idx="29883">
                  <c:v>43.244500000000002</c:v>
                </c:pt>
                <c:pt idx="29884">
                  <c:v>43.244500000000002</c:v>
                </c:pt>
                <c:pt idx="29885">
                  <c:v>43.244500000000002</c:v>
                </c:pt>
                <c:pt idx="29886">
                  <c:v>43.244500000000002</c:v>
                </c:pt>
                <c:pt idx="29887">
                  <c:v>43.244500000000002</c:v>
                </c:pt>
                <c:pt idx="29888">
                  <c:v>43.244500000000002</c:v>
                </c:pt>
                <c:pt idx="29889">
                  <c:v>43.244500000000002</c:v>
                </c:pt>
                <c:pt idx="29890">
                  <c:v>43.244500000000002</c:v>
                </c:pt>
                <c:pt idx="29891">
                  <c:v>43.244500000000002</c:v>
                </c:pt>
                <c:pt idx="29892">
                  <c:v>43.244500000000002</c:v>
                </c:pt>
                <c:pt idx="29893">
                  <c:v>43.244500000000002</c:v>
                </c:pt>
                <c:pt idx="29894">
                  <c:v>43.244500000000002</c:v>
                </c:pt>
                <c:pt idx="29895">
                  <c:v>43.244500000000002</c:v>
                </c:pt>
                <c:pt idx="29896">
                  <c:v>43.244500000000002</c:v>
                </c:pt>
                <c:pt idx="29897">
                  <c:v>43.244500000000002</c:v>
                </c:pt>
                <c:pt idx="29898">
                  <c:v>43.244500000000002</c:v>
                </c:pt>
                <c:pt idx="29899">
                  <c:v>43.244500000000002</c:v>
                </c:pt>
                <c:pt idx="29900">
                  <c:v>43.244500000000002</c:v>
                </c:pt>
                <c:pt idx="29901">
                  <c:v>43.244500000000002</c:v>
                </c:pt>
                <c:pt idx="29902">
                  <c:v>43.244500000000002</c:v>
                </c:pt>
                <c:pt idx="29903">
                  <c:v>43.244500000000002</c:v>
                </c:pt>
                <c:pt idx="29904">
                  <c:v>43.244500000000002</c:v>
                </c:pt>
                <c:pt idx="29905">
                  <c:v>43.244500000000002</c:v>
                </c:pt>
                <c:pt idx="29906">
                  <c:v>43.244500000000002</c:v>
                </c:pt>
                <c:pt idx="29907">
                  <c:v>43.244500000000002</c:v>
                </c:pt>
                <c:pt idx="29908">
                  <c:v>43.244500000000002</c:v>
                </c:pt>
                <c:pt idx="29909">
                  <c:v>43.244500000000002</c:v>
                </c:pt>
                <c:pt idx="29910">
                  <c:v>43.244500000000002</c:v>
                </c:pt>
                <c:pt idx="29911">
                  <c:v>43.244500000000002</c:v>
                </c:pt>
                <c:pt idx="29912">
                  <c:v>43.244500000000002</c:v>
                </c:pt>
                <c:pt idx="29913">
                  <c:v>43.244500000000002</c:v>
                </c:pt>
                <c:pt idx="29914">
                  <c:v>43.244500000000002</c:v>
                </c:pt>
                <c:pt idx="29915">
                  <c:v>43.244500000000002</c:v>
                </c:pt>
                <c:pt idx="29916">
                  <c:v>43.244500000000002</c:v>
                </c:pt>
                <c:pt idx="29917">
                  <c:v>43.244500000000002</c:v>
                </c:pt>
                <c:pt idx="29918">
                  <c:v>43.244500000000002</c:v>
                </c:pt>
                <c:pt idx="29919">
                  <c:v>43.244500000000002</c:v>
                </c:pt>
                <c:pt idx="29920">
                  <c:v>43.244500000000002</c:v>
                </c:pt>
                <c:pt idx="29921">
                  <c:v>43.244500000000002</c:v>
                </c:pt>
                <c:pt idx="29922">
                  <c:v>43.244500000000002</c:v>
                </c:pt>
                <c:pt idx="29923">
                  <c:v>43.244500000000002</c:v>
                </c:pt>
                <c:pt idx="29924">
                  <c:v>43.244500000000002</c:v>
                </c:pt>
                <c:pt idx="29925">
                  <c:v>43.244500000000002</c:v>
                </c:pt>
                <c:pt idx="29926">
                  <c:v>43.244500000000002</c:v>
                </c:pt>
                <c:pt idx="29927">
                  <c:v>43.244500000000002</c:v>
                </c:pt>
                <c:pt idx="29928">
                  <c:v>43.244500000000002</c:v>
                </c:pt>
                <c:pt idx="29929">
                  <c:v>43.244500000000002</c:v>
                </c:pt>
                <c:pt idx="29930">
                  <c:v>43.244500000000002</c:v>
                </c:pt>
                <c:pt idx="29931">
                  <c:v>43.244500000000002</c:v>
                </c:pt>
                <c:pt idx="29932">
                  <c:v>43.244500000000002</c:v>
                </c:pt>
                <c:pt idx="29933">
                  <c:v>43.244500000000002</c:v>
                </c:pt>
                <c:pt idx="29934">
                  <c:v>43.244500000000002</c:v>
                </c:pt>
                <c:pt idx="29935">
                  <c:v>43.244500000000002</c:v>
                </c:pt>
                <c:pt idx="29936">
                  <c:v>43.244500000000002</c:v>
                </c:pt>
                <c:pt idx="29937">
                  <c:v>43.244500000000002</c:v>
                </c:pt>
                <c:pt idx="29938">
                  <c:v>43.244500000000002</c:v>
                </c:pt>
                <c:pt idx="29939">
                  <c:v>43.244500000000002</c:v>
                </c:pt>
                <c:pt idx="29940">
                  <c:v>43.244500000000002</c:v>
                </c:pt>
                <c:pt idx="29941">
                  <c:v>43.244500000000002</c:v>
                </c:pt>
                <c:pt idx="29942">
                  <c:v>43.244500000000002</c:v>
                </c:pt>
                <c:pt idx="29943">
                  <c:v>43.244500000000002</c:v>
                </c:pt>
                <c:pt idx="29944">
                  <c:v>43.244500000000002</c:v>
                </c:pt>
                <c:pt idx="29945">
                  <c:v>43.244500000000002</c:v>
                </c:pt>
                <c:pt idx="29946">
                  <c:v>43.244500000000002</c:v>
                </c:pt>
                <c:pt idx="29947">
                  <c:v>43.244500000000002</c:v>
                </c:pt>
                <c:pt idx="29948">
                  <c:v>43.244500000000002</c:v>
                </c:pt>
                <c:pt idx="29949">
                  <c:v>43.244500000000002</c:v>
                </c:pt>
                <c:pt idx="29950">
                  <c:v>43.244500000000002</c:v>
                </c:pt>
                <c:pt idx="29951">
                  <c:v>43.244500000000002</c:v>
                </c:pt>
                <c:pt idx="29952">
                  <c:v>43.244500000000002</c:v>
                </c:pt>
                <c:pt idx="29953">
                  <c:v>43.244500000000002</c:v>
                </c:pt>
                <c:pt idx="29954">
                  <c:v>43.244500000000002</c:v>
                </c:pt>
                <c:pt idx="29955">
                  <c:v>43.244500000000002</c:v>
                </c:pt>
                <c:pt idx="29956">
                  <c:v>43.244500000000002</c:v>
                </c:pt>
                <c:pt idx="29957">
                  <c:v>43.244500000000002</c:v>
                </c:pt>
                <c:pt idx="29958">
                  <c:v>43.244500000000002</c:v>
                </c:pt>
                <c:pt idx="29959">
                  <c:v>43.244500000000002</c:v>
                </c:pt>
                <c:pt idx="29960">
                  <c:v>43.244500000000002</c:v>
                </c:pt>
                <c:pt idx="29961">
                  <c:v>43.244500000000002</c:v>
                </c:pt>
                <c:pt idx="29962">
                  <c:v>43.244500000000002</c:v>
                </c:pt>
                <c:pt idx="29963">
                  <c:v>43.244500000000002</c:v>
                </c:pt>
                <c:pt idx="29964">
                  <c:v>43.244500000000002</c:v>
                </c:pt>
                <c:pt idx="29965">
                  <c:v>43.244500000000002</c:v>
                </c:pt>
                <c:pt idx="29966">
                  <c:v>43.244500000000002</c:v>
                </c:pt>
                <c:pt idx="29967">
                  <c:v>43.244500000000002</c:v>
                </c:pt>
                <c:pt idx="29968">
                  <c:v>43.244500000000002</c:v>
                </c:pt>
                <c:pt idx="29969">
                  <c:v>43.244500000000002</c:v>
                </c:pt>
                <c:pt idx="29970">
                  <c:v>43.244500000000002</c:v>
                </c:pt>
                <c:pt idx="29971">
                  <c:v>43.244500000000002</c:v>
                </c:pt>
                <c:pt idx="29972">
                  <c:v>43.244500000000002</c:v>
                </c:pt>
                <c:pt idx="29973">
                  <c:v>43.244500000000002</c:v>
                </c:pt>
                <c:pt idx="29974">
                  <c:v>43.244500000000002</c:v>
                </c:pt>
                <c:pt idx="29975">
                  <c:v>43.244500000000002</c:v>
                </c:pt>
                <c:pt idx="29976">
                  <c:v>43.244500000000002</c:v>
                </c:pt>
                <c:pt idx="29977">
                  <c:v>43.244500000000002</c:v>
                </c:pt>
                <c:pt idx="29978">
                  <c:v>43.244500000000002</c:v>
                </c:pt>
                <c:pt idx="29979">
                  <c:v>43.244500000000002</c:v>
                </c:pt>
                <c:pt idx="29980">
                  <c:v>43.244500000000002</c:v>
                </c:pt>
                <c:pt idx="29981">
                  <c:v>43.244500000000002</c:v>
                </c:pt>
                <c:pt idx="29982">
                  <c:v>43.244500000000002</c:v>
                </c:pt>
                <c:pt idx="29983">
                  <c:v>43.244500000000002</c:v>
                </c:pt>
                <c:pt idx="29984">
                  <c:v>43.244500000000002</c:v>
                </c:pt>
                <c:pt idx="29985">
                  <c:v>43.244500000000002</c:v>
                </c:pt>
                <c:pt idx="29986">
                  <c:v>43.244500000000002</c:v>
                </c:pt>
                <c:pt idx="29987">
                  <c:v>43.244500000000002</c:v>
                </c:pt>
                <c:pt idx="29988">
                  <c:v>43.244500000000002</c:v>
                </c:pt>
                <c:pt idx="29989">
                  <c:v>43.244500000000002</c:v>
                </c:pt>
                <c:pt idx="29990">
                  <c:v>43.244500000000002</c:v>
                </c:pt>
                <c:pt idx="29991">
                  <c:v>43.244500000000002</c:v>
                </c:pt>
                <c:pt idx="29992">
                  <c:v>43.244500000000002</c:v>
                </c:pt>
                <c:pt idx="29993">
                  <c:v>43.244500000000002</c:v>
                </c:pt>
                <c:pt idx="29994">
                  <c:v>43.244500000000002</c:v>
                </c:pt>
                <c:pt idx="29995">
                  <c:v>43.244500000000002</c:v>
                </c:pt>
                <c:pt idx="29996">
                  <c:v>43.244500000000002</c:v>
                </c:pt>
                <c:pt idx="29997">
                  <c:v>43.244500000000002</c:v>
                </c:pt>
                <c:pt idx="29998">
                  <c:v>43.244500000000002</c:v>
                </c:pt>
                <c:pt idx="29999">
                  <c:v>43.244500000000002</c:v>
                </c:pt>
                <c:pt idx="30000">
                  <c:v>43.244500000000002</c:v>
                </c:pt>
                <c:pt idx="30001">
                  <c:v>43.244500000000002</c:v>
                </c:pt>
                <c:pt idx="30002">
                  <c:v>43.244500000000002</c:v>
                </c:pt>
                <c:pt idx="30003">
                  <c:v>43.244500000000002</c:v>
                </c:pt>
                <c:pt idx="30004">
                  <c:v>43.244500000000002</c:v>
                </c:pt>
                <c:pt idx="30005">
                  <c:v>43.244500000000002</c:v>
                </c:pt>
                <c:pt idx="30006">
                  <c:v>43.244500000000002</c:v>
                </c:pt>
                <c:pt idx="30007">
                  <c:v>43.244500000000002</c:v>
                </c:pt>
                <c:pt idx="30008">
                  <c:v>43.244500000000002</c:v>
                </c:pt>
                <c:pt idx="30009">
                  <c:v>43.244500000000002</c:v>
                </c:pt>
                <c:pt idx="30010">
                  <c:v>43.244500000000002</c:v>
                </c:pt>
                <c:pt idx="30011">
                  <c:v>43.244500000000002</c:v>
                </c:pt>
                <c:pt idx="30012">
                  <c:v>43.244500000000002</c:v>
                </c:pt>
                <c:pt idx="30013">
                  <c:v>43.244500000000002</c:v>
                </c:pt>
                <c:pt idx="30014">
                  <c:v>43.244500000000002</c:v>
                </c:pt>
                <c:pt idx="30015">
                  <c:v>43.244500000000002</c:v>
                </c:pt>
                <c:pt idx="30016">
                  <c:v>43.244500000000002</c:v>
                </c:pt>
                <c:pt idx="30017">
                  <c:v>43.244500000000002</c:v>
                </c:pt>
                <c:pt idx="30018">
                  <c:v>43.244500000000002</c:v>
                </c:pt>
                <c:pt idx="30019">
                  <c:v>43.244500000000002</c:v>
                </c:pt>
                <c:pt idx="30020">
                  <c:v>43.244500000000002</c:v>
                </c:pt>
                <c:pt idx="30021">
                  <c:v>43.244500000000002</c:v>
                </c:pt>
                <c:pt idx="30022">
                  <c:v>43.244500000000002</c:v>
                </c:pt>
                <c:pt idx="30023">
                  <c:v>43.244500000000002</c:v>
                </c:pt>
                <c:pt idx="30024">
                  <c:v>43.244500000000002</c:v>
                </c:pt>
                <c:pt idx="30025">
                  <c:v>43.244500000000002</c:v>
                </c:pt>
                <c:pt idx="30026">
                  <c:v>43.244500000000002</c:v>
                </c:pt>
                <c:pt idx="30027">
                  <c:v>43.244500000000002</c:v>
                </c:pt>
                <c:pt idx="30028">
                  <c:v>43.244500000000002</c:v>
                </c:pt>
                <c:pt idx="30029">
                  <c:v>43.244500000000002</c:v>
                </c:pt>
                <c:pt idx="30030">
                  <c:v>43.244500000000002</c:v>
                </c:pt>
                <c:pt idx="30031">
                  <c:v>43.244500000000002</c:v>
                </c:pt>
                <c:pt idx="30032">
                  <c:v>43.244500000000002</c:v>
                </c:pt>
                <c:pt idx="30033">
                  <c:v>43.244500000000002</c:v>
                </c:pt>
                <c:pt idx="30034">
                  <c:v>43.244500000000002</c:v>
                </c:pt>
                <c:pt idx="30035">
                  <c:v>43.244500000000002</c:v>
                </c:pt>
                <c:pt idx="30036">
                  <c:v>43.244500000000002</c:v>
                </c:pt>
                <c:pt idx="30037">
                  <c:v>43.244500000000002</c:v>
                </c:pt>
                <c:pt idx="30038">
                  <c:v>43.244500000000002</c:v>
                </c:pt>
                <c:pt idx="30039">
                  <c:v>43.244500000000002</c:v>
                </c:pt>
                <c:pt idx="30040">
                  <c:v>43.244500000000002</c:v>
                </c:pt>
                <c:pt idx="30041">
                  <c:v>43.244500000000002</c:v>
                </c:pt>
                <c:pt idx="30042">
                  <c:v>43.244500000000002</c:v>
                </c:pt>
                <c:pt idx="30043">
                  <c:v>43.244500000000002</c:v>
                </c:pt>
                <c:pt idx="30044">
                  <c:v>43.244500000000002</c:v>
                </c:pt>
                <c:pt idx="30045">
                  <c:v>43.244500000000002</c:v>
                </c:pt>
                <c:pt idx="30046">
                  <c:v>43.244500000000002</c:v>
                </c:pt>
                <c:pt idx="30047">
                  <c:v>43.244500000000002</c:v>
                </c:pt>
                <c:pt idx="30048">
                  <c:v>43.244500000000002</c:v>
                </c:pt>
                <c:pt idx="30049">
                  <c:v>43.244500000000002</c:v>
                </c:pt>
                <c:pt idx="30050">
                  <c:v>43.244500000000002</c:v>
                </c:pt>
                <c:pt idx="30051">
                  <c:v>43.244500000000002</c:v>
                </c:pt>
                <c:pt idx="30052">
                  <c:v>43.244500000000002</c:v>
                </c:pt>
                <c:pt idx="30053">
                  <c:v>43.244500000000002</c:v>
                </c:pt>
                <c:pt idx="30054">
                  <c:v>43.244500000000002</c:v>
                </c:pt>
                <c:pt idx="30055">
                  <c:v>43.244500000000002</c:v>
                </c:pt>
                <c:pt idx="30056">
                  <c:v>43.244500000000002</c:v>
                </c:pt>
                <c:pt idx="30057">
                  <c:v>43.244500000000002</c:v>
                </c:pt>
                <c:pt idx="30058">
                  <c:v>43.244500000000002</c:v>
                </c:pt>
                <c:pt idx="30059">
                  <c:v>43.244500000000002</c:v>
                </c:pt>
                <c:pt idx="30060">
                  <c:v>43.244500000000002</c:v>
                </c:pt>
                <c:pt idx="30061">
                  <c:v>43.244500000000002</c:v>
                </c:pt>
                <c:pt idx="30062">
                  <c:v>43.244500000000002</c:v>
                </c:pt>
                <c:pt idx="30063">
                  <c:v>43.244500000000002</c:v>
                </c:pt>
                <c:pt idx="30064">
                  <c:v>43.244500000000002</c:v>
                </c:pt>
                <c:pt idx="30065">
                  <c:v>43.244500000000002</c:v>
                </c:pt>
                <c:pt idx="30066">
                  <c:v>43.244500000000002</c:v>
                </c:pt>
                <c:pt idx="30067">
                  <c:v>43.244500000000002</c:v>
                </c:pt>
                <c:pt idx="30068">
                  <c:v>43.244500000000002</c:v>
                </c:pt>
                <c:pt idx="30069">
                  <c:v>43.244500000000002</c:v>
                </c:pt>
                <c:pt idx="30070">
                  <c:v>43.244500000000002</c:v>
                </c:pt>
                <c:pt idx="30071">
                  <c:v>43.244500000000002</c:v>
                </c:pt>
                <c:pt idx="30072">
                  <c:v>43.244500000000002</c:v>
                </c:pt>
                <c:pt idx="30073">
                  <c:v>43.244500000000002</c:v>
                </c:pt>
                <c:pt idx="30074">
                  <c:v>43.244500000000002</c:v>
                </c:pt>
                <c:pt idx="30075">
                  <c:v>43.244500000000002</c:v>
                </c:pt>
                <c:pt idx="30076">
                  <c:v>43.244500000000002</c:v>
                </c:pt>
                <c:pt idx="30077">
                  <c:v>43.244500000000002</c:v>
                </c:pt>
                <c:pt idx="30078">
                  <c:v>43.244500000000002</c:v>
                </c:pt>
                <c:pt idx="30079">
                  <c:v>43.244500000000002</c:v>
                </c:pt>
                <c:pt idx="30080">
                  <c:v>43.244500000000002</c:v>
                </c:pt>
                <c:pt idx="30081">
                  <c:v>43.244500000000002</c:v>
                </c:pt>
                <c:pt idx="30082">
                  <c:v>43.244500000000002</c:v>
                </c:pt>
                <c:pt idx="30083">
                  <c:v>43.244500000000002</c:v>
                </c:pt>
                <c:pt idx="30084">
                  <c:v>43.244500000000002</c:v>
                </c:pt>
                <c:pt idx="30085">
                  <c:v>43.244500000000002</c:v>
                </c:pt>
                <c:pt idx="30086">
                  <c:v>43.244500000000002</c:v>
                </c:pt>
                <c:pt idx="30087">
                  <c:v>43.244500000000002</c:v>
                </c:pt>
                <c:pt idx="30088">
                  <c:v>43.244500000000002</c:v>
                </c:pt>
                <c:pt idx="30089">
                  <c:v>43.244500000000002</c:v>
                </c:pt>
                <c:pt idx="30090">
                  <c:v>43.244500000000002</c:v>
                </c:pt>
                <c:pt idx="30091">
                  <c:v>43.244500000000002</c:v>
                </c:pt>
                <c:pt idx="30092">
                  <c:v>43.244500000000002</c:v>
                </c:pt>
                <c:pt idx="30093">
                  <c:v>43.244500000000002</c:v>
                </c:pt>
                <c:pt idx="30094">
                  <c:v>43.244500000000002</c:v>
                </c:pt>
                <c:pt idx="30095">
                  <c:v>43.244500000000002</c:v>
                </c:pt>
                <c:pt idx="30096">
                  <c:v>43.244500000000002</c:v>
                </c:pt>
                <c:pt idx="30097">
                  <c:v>43.244500000000002</c:v>
                </c:pt>
                <c:pt idx="30098">
                  <c:v>43.244500000000002</c:v>
                </c:pt>
                <c:pt idx="30099">
                  <c:v>43.244500000000002</c:v>
                </c:pt>
                <c:pt idx="30100">
                  <c:v>43.244500000000002</c:v>
                </c:pt>
                <c:pt idx="30101">
                  <c:v>43.244500000000002</c:v>
                </c:pt>
                <c:pt idx="30102">
                  <c:v>43.244500000000002</c:v>
                </c:pt>
                <c:pt idx="30103">
                  <c:v>43.244500000000002</c:v>
                </c:pt>
                <c:pt idx="30104">
                  <c:v>43.244500000000002</c:v>
                </c:pt>
                <c:pt idx="30105">
                  <c:v>43.244500000000002</c:v>
                </c:pt>
                <c:pt idx="30106">
                  <c:v>43.244500000000002</c:v>
                </c:pt>
                <c:pt idx="30107">
                  <c:v>43.244500000000002</c:v>
                </c:pt>
                <c:pt idx="30108">
                  <c:v>43.244500000000002</c:v>
                </c:pt>
                <c:pt idx="30109">
                  <c:v>43.244500000000002</c:v>
                </c:pt>
                <c:pt idx="30110">
                  <c:v>43.244500000000002</c:v>
                </c:pt>
                <c:pt idx="30111">
                  <c:v>43.244500000000002</c:v>
                </c:pt>
                <c:pt idx="30112">
                  <c:v>43.244500000000002</c:v>
                </c:pt>
                <c:pt idx="30113">
                  <c:v>43.244500000000002</c:v>
                </c:pt>
                <c:pt idx="30114">
                  <c:v>43.244500000000002</c:v>
                </c:pt>
                <c:pt idx="30115">
                  <c:v>43.244500000000002</c:v>
                </c:pt>
                <c:pt idx="30116">
                  <c:v>43.244500000000002</c:v>
                </c:pt>
                <c:pt idx="30117">
                  <c:v>43.244500000000002</c:v>
                </c:pt>
                <c:pt idx="30118">
                  <c:v>43.244500000000002</c:v>
                </c:pt>
                <c:pt idx="30119">
                  <c:v>43.244500000000002</c:v>
                </c:pt>
                <c:pt idx="30120">
                  <c:v>43.244500000000002</c:v>
                </c:pt>
                <c:pt idx="30121">
                  <c:v>43.244500000000002</c:v>
                </c:pt>
                <c:pt idx="30122">
                  <c:v>43.244500000000002</c:v>
                </c:pt>
                <c:pt idx="30123">
                  <c:v>43.244500000000002</c:v>
                </c:pt>
                <c:pt idx="30124">
                  <c:v>43.244500000000002</c:v>
                </c:pt>
                <c:pt idx="30125">
                  <c:v>43.244500000000002</c:v>
                </c:pt>
                <c:pt idx="30126">
                  <c:v>43.244500000000002</c:v>
                </c:pt>
                <c:pt idx="30127">
                  <c:v>43.244500000000002</c:v>
                </c:pt>
                <c:pt idx="30128">
                  <c:v>43.244500000000002</c:v>
                </c:pt>
                <c:pt idx="30129">
                  <c:v>43.244500000000002</c:v>
                </c:pt>
                <c:pt idx="30130">
                  <c:v>43.244500000000002</c:v>
                </c:pt>
                <c:pt idx="30131">
                  <c:v>43.244500000000002</c:v>
                </c:pt>
                <c:pt idx="30132">
                  <c:v>43.244500000000002</c:v>
                </c:pt>
                <c:pt idx="30133">
                  <c:v>43.244500000000002</c:v>
                </c:pt>
                <c:pt idx="30134">
                  <c:v>43.244500000000002</c:v>
                </c:pt>
                <c:pt idx="30135">
                  <c:v>43.244500000000002</c:v>
                </c:pt>
                <c:pt idx="30136">
                  <c:v>43.244500000000002</c:v>
                </c:pt>
                <c:pt idx="30137">
                  <c:v>43.244500000000002</c:v>
                </c:pt>
                <c:pt idx="30138">
                  <c:v>43.244500000000002</c:v>
                </c:pt>
                <c:pt idx="30139">
                  <c:v>43.244500000000002</c:v>
                </c:pt>
                <c:pt idx="30140">
                  <c:v>43.244500000000002</c:v>
                </c:pt>
                <c:pt idx="30141">
                  <c:v>43.244500000000002</c:v>
                </c:pt>
                <c:pt idx="30142">
                  <c:v>43.244500000000002</c:v>
                </c:pt>
                <c:pt idx="30143">
                  <c:v>43.244500000000002</c:v>
                </c:pt>
                <c:pt idx="30144">
                  <c:v>43.244500000000002</c:v>
                </c:pt>
                <c:pt idx="30145">
                  <c:v>43.244500000000002</c:v>
                </c:pt>
                <c:pt idx="30146">
                  <c:v>43.244500000000002</c:v>
                </c:pt>
                <c:pt idx="30147">
                  <c:v>43.244500000000002</c:v>
                </c:pt>
                <c:pt idx="30148">
                  <c:v>43.244500000000002</c:v>
                </c:pt>
                <c:pt idx="30149">
                  <c:v>43.244500000000002</c:v>
                </c:pt>
                <c:pt idx="30150">
                  <c:v>43.244500000000002</c:v>
                </c:pt>
                <c:pt idx="30151">
                  <c:v>43.244500000000002</c:v>
                </c:pt>
                <c:pt idx="30152">
                  <c:v>43.244500000000002</c:v>
                </c:pt>
                <c:pt idx="30153">
                  <c:v>43.244500000000002</c:v>
                </c:pt>
                <c:pt idx="30154">
                  <c:v>43.244500000000002</c:v>
                </c:pt>
                <c:pt idx="30155">
                  <c:v>43.244500000000002</c:v>
                </c:pt>
                <c:pt idx="30156">
                  <c:v>43.244500000000002</c:v>
                </c:pt>
                <c:pt idx="30157">
                  <c:v>43.244500000000002</c:v>
                </c:pt>
                <c:pt idx="30158">
                  <c:v>43.244500000000002</c:v>
                </c:pt>
                <c:pt idx="30159">
                  <c:v>43.244500000000002</c:v>
                </c:pt>
                <c:pt idx="30160">
                  <c:v>43.244500000000002</c:v>
                </c:pt>
                <c:pt idx="30161">
                  <c:v>43.244500000000002</c:v>
                </c:pt>
                <c:pt idx="30162">
                  <c:v>43.255499999999998</c:v>
                </c:pt>
                <c:pt idx="30163">
                  <c:v>43.255499999999998</c:v>
                </c:pt>
                <c:pt idx="30164">
                  <c:v>43.255499999999998</c:v>
                </c:pt>
                <c:pt idx="30165">
                  <c:v>43.255499999999998</c:v>
                </c:pt>
                <c:pt idx="30166">
                  <c:v>43.255499999999998</c:v>
                </c:pt>
                <c:pt idx="30167">
                  <c:v>43.255499999999998</c:v>
                </c:pt>
                <c:pt idx="30168">
                  <c:v>43.255499999999998</c:v>
                </c:pt>
                <c:pt idx="30169">
                  <c:v>43.255499999999998</c:v>
                </c:pt>
                <c:pt idx="30170">
                  <c:v>43.255499999999998</c:v>
                </c:pt>
                <c:pt idx="30171">
                  <c:v>43.255499999999998</c:v>
                </c:pt>
                <c:pt idx="30172">
                  <c:v>43.255499999999998</c:v>
                </c:pt>
                <c:pt idx="30173">
                  <c:v>43.255499999999998</c:v>
                </c:pt>
                <c:pt idx="30174">
                  <c:v>43.255499999999998</c:v>
                </c:pt>
                <c:pt idx="30175">
                  <c:v>43.255499999999998</c:v>
                </c:pt>
                <c:pt idx="30176">
                  <c:v>43.255499999999998</c:v>
                </c:pt>
                <c:pt idx="30177">
                  <c:v>43.255499999999998</c:v>
                </c:pt>
                <c:pt idx="30178">
                  <c:v>43.255499999999998</c:v>
                </c:pt>
                <c:pt idx="30179">
                  <c:v>43.255499999999998</c:v>
                </c:pt>
                <c:pt idx="30180">
                  <c:v>43.255499999999998</c:v>
                </c:pt>
                <c:pt idx="30181">
                  <c:v>43.255499999999998</c:v>
                </c:pt>
                <c:pt idx="30182">
                  <c:v>43.255499999999998</c:v>
                </c:pt>
                <c:pt idx="30183">
                  <c:v>43.255499999999998</c:v>
                </c:pt>
                <c:pt idx="30184">
                  <c:v>43.255499999999998</c:v>
                </c:pt>
                <c:pt idx="30185">
                  <c:v>43.255499999999998</c:v>
                </c:pt>
                <c:pt idx="30186">
                  <c:v>43.255499999999998</c:v>
                </c:pt>
                <c:pt idx="30187">
                  <c:v>43.255499999999998</c:v>
                </c:pt>
                <c:pt idx="30188">
                  <c:v>43.255499999999998</c:v>
                </c:pt>
                <c:pt idx="30189">
                  <c:v>43.255499999999998</c:v>
                </c:pt>
                <c:pt idx="30190">
                  <c:v>43.255499999999998</c:v>
                </c:pt>
                <c:pt idx="30191">
                  <c:v>43.255499999999998</c:v>
                </c:pt>
                <c:pt idx="30192">
                  <c:v>43.255499999999998</c:v>
                </c:pt>
                <c:pt idx="30193">
                  <c:v>43.255499999999998</c:v>
                </c:pt>
                <c:pt idx="30194">
                  <c:v>43.255499999999998</c:v>
                </c:pt>
                <c:pt idx="30195">
                  <c:v>43.255499999999998</c:v>
                </c:pt>
                <c:pt idx="30196">
                  <c:v>43.255499999999998</c:v>
                </c:pt>
                <c:pt idx="30197">
                  <c:v>43.255499999999998</c:v>
                </c:pt>
                <c:pt idx="30198">
                  <c:v>43.255499999999998</c:v>
                </c:pt>
                <c:pt idx="30199">
                  <c:v>43.255499999999998</c:v>
                </c:pt>
                <c:pt idx="30200">
                  <c:v>43.255499999999998</c:v>
                </c:pt>
                <c:pt idx="30201">
                  <c:v>43.255499999999998</c:v>
                </c:pt>
                <c:pt idx="30202">
                  <c:v>43.255499999999998</c:v>
                </c:pt>
                <c:pt idx="30203">
                  <c:v>43.255499999999998</c:v>
                </c:pt>
                <c:pt idx="30204">
                  <c:v>43.255499999999998</c:v>
                </c:pt>
                <c:pt idx="30205">
                  <c:v>43.255499999999998</c:v>
                </c:pt>
                <c:pt idx="30206">
                  <c:v>43.255499999999998</c:v>
                </c:pt>
                <c:pt idx="30207">
                  <c:v>43.255499999999998</c:v>
                </c:pt>
                <c:pt idx="30208">
                  <c:v>43.255499999999998</c:v>
                </c:pt>
                <c:pt idx="30209">
                  <c:v>43.255499999999998</c:v>
                </c:pt>
                <c:pt idx="30210">
                  <c:v>43.255499999999998</c:v>
                </c:pt>
                <c:pt idx="30211">
                  <c:v>43.255499999999998</c:v>
                </c:pt>
                <c:pt idx="30212">
                  <c:v>43.255499999999998</c:v>
                </c:pt>
                <c:pt idx="30213">
                  <c:v>43.255499999999998</c:v>
                </c:pt>
                <c:pt idx="30214">
                  <c:v>43.255499999999998</c:v>
                </c:pt>
                <c:pt idx="30215">
                  <c:v>43.255499999999998</c:v>
                </c:pt>
                <c:pt idx="30216">
                  <c:v>43.255499999999998</c:v>
                </c:pt>
                <c:pt idx="30217">
                  <c:v>43.255499999999998</c:v>
                </c:pt>
                <c:pt idx="30218">
                  <c:v>43.255499999999998</c:v>
                </c:pt>
                <c:pt idx="30219">
                  <c:v>43.255499999999998</c:v>
                </c:pt>
                <c:pt idx="30220">
                  <c:v>43.255499999999998</c:v>
                </c:pt>
                <c:pt idx="30221">
                  <c:v>43.255499999999998</c:v>
                </c:pt>
                <c:pt idx="30222">
                  <c:v>43.255499999999998</c:v>
                </c:pt>
                <c:pt idx="30223">
                  <c:v>43.255499999999998</c:v>
                </c:pt>
                <c:pt idx="30224">
                  <c:v>43.255499999999998</c:v>
                </c:pt>
                <c:pt idx="30225">
                  <c:v>43.255499999999998</c:v>
                </c:pt>
                <c:pt idx="30226">
                  <c:v>43.255499999999998</c:v>
                </c:pt>
                <c:pt idx="30227">
                  <c:v>43.255499999999998</c:v>
                </c:pt>
                <c:pt idx="30228">
                  <c:v>43.255499999999998</c:v>
                </c:pt>
                <c:pt idx="30229">
                  <c:v>43.255499999999998</c:v>
                </c:pt>
                <c:pt idx="30230">
                  <c:v>43.255499999999998</c:v>
                </c:pt>
                <c:pt idx="30231">
                  <c:v>43.255499999999998</c:v>
                </c:pt>
                <c:pt idx="30232">
                  <c:v>43.255499999999998</c:v>
                </c:pt>
                <c:pt idx="30233">
                  <c:v>43.255499999999998</c:v>
                </c:pt>
                <c:pt idx="30234">
                  <c:v>43.255499999999998</c:v>
                </c:pt>
                <c:pt idx="30235">
                  <c:v>43.255499999999998</c:v>
                </c:pt>
                <c:pt idx="30236">
                  <c:v>43.255499999999998</c:v>
                </c:pt>
                <c:pt idx="30237">
                  <c:v>43.255499999999998</c:v>
                </c:pt>
                <c:pt idx="30238">
                  <c:v>43.255499999999998</c:v>
                </c:pt>
                <c:pt idx="30239">
                  <c:v>43.255499999999998</c:v>
                </c:pt>
                <c:pt idx="30240">
                  <c:v>43.255499999999998</c:v>
                </c:pt>
                <c:pt idx="30241">
                  <c:v>43.255499999999998</c:v>
                </c:pt>
                <c:pt idx="30242">
                  <c:v>43.255499999999998</c:v>
                </c:pt>
                <c:pt idx="30243">
                  <c:v>43.265600000000013</c:v>
                </c:pt>
                <c:pt idx="30244">
                  <c:v>43.265600000000013</c:v>
                </c:pt>
                <c:pt idx="30245">
                  <c:v>43.265600000000013</c:v>
                </c:pt>
                <c:pt idx="30246">
                  <c:v>43.265600000000013</c:v>
                </c:pt>
                <c:pt idx="30247">
                  <c:v>43.265600000000013</c:v>
                </c:pt>
                <c:pt idx="30248">
                  <c:v>43.265600000000013</c:v>
                </c:pt>
                <c:pt idx="30249">
                  <c:v>43.265600000000013</c:v>
                </c:pt>
                <c:pt idx="30250">
                  <c:v>43.265600000000013</c:v>
                </c:pt>
                <c:pt idx="30251">
                  <c:v>43.265600000000013</c:v>
                </c:pt>
                <c:pt idx="30252">
                  <c:v>43.265600000000013</c:v>
                </c:pt>
                <c:pt idx="30253">
                  <c:v>43.265600000000013</c:v>
                </c:pt>
                <c:pt idx="30254">
                  <c:v>43.265600000000013</c:v>
                </c:pt>
                <c:pt idx="30255">
                  <c:v>43.265600000000013</c:v>
                </c:pt>
                <c:pt idx="30256">
                  <c:v>43.265600000000013</c:v>
                </c:pt>
                <c:pt idx="30257">
                  <c:v>43.265600000000013</c:v>
                </c:pt>
                <c:pt idx="30258">
                  <c:v>43.265600000000013</c:v>
                </c:pt>
                <c:pt idx="30259">
                  <c:v>43.265600000000013</c:v>
                </c:pt>
                <c:pt idx="30260">
                  <c:v>43.265600000000013</c:v>
                </c:pt>
                <c:pt idx="30261">
                  <c:v>43.265600000000013</c:v>
                </c:pt>
                <c:pt idx="30262">
                  <c:v>43.265600000000013</c:v>
                </c:pt>
                <c:pt idx="30263">
                  <c:v>43.265600000000013</c:v>
                </c:pt>
                <c:pt idx="30264">
                  <c:v>43.265600000000013</c:v>
                </c:pt>
                <c:pt idx="30265">
                  <c:v>43.265600000000013</c:v>
                </c:pt>
                <c:pt idx="30266">
                  <c:v>43.265600000000013</c:v>
                </c:pt>
                <c:pt idx="30267">
                  <c:v>43.265600000000013</c:v>
                </c:pt>
                <c:pt idx="30268">
                  <c:v>43.265600000000013</c:v>
                </c:pt>
                <c:pt idx="30269">
                  <c:v>43.265600000000013</c:v>
                </c:pt>
                <c:pt idx="30270">
                  <c:v>43.265600000000013</c:v>
                </c:pt>
                <c:pt idx="30271">
                  <c:v>43.265600000000013</c:v>
                </c:pt>
                <c:pt idx="30272">
                  <c:v>43.265600000000013</c:v>
                </c:pt>
                <c:pt idx="30273">
                  <c:v>43.265600000000013</c:v>
                </c:pt>
                <c:pt idx="30274">
                  <c:v>43.265600000000013</c:v>
                </c:pt>
                <c:pt idx="30275">
                  <c:v>43.265600000000013</c:v>
                </c:pt>
                <c:pt idx="30276">
                  <c:v>43.265600000000013</c:v>
                </c:pt>
                <c:pt idx="30277">
                  <c:v>43.265600000000013</c:v>
                </c:pt>
                <c:pt idx="30278">
                  <c:v>43.265600000000013</c:v>
                </c:pt>
                <c:pt idx="30279">
                  <c:v>43.265600000000013</c:v>
                </c:pt>
                <c:pt idx="30280">
                  <c:v>43.265600000000013</c:v>
                </c:pt>
                <c:pt idx="30281">
                  <c:v>43.265600000000013</c:v>
                </c:pt>
                <c:pt idx="30282">
                  <c:v>43.265600000000013</c:v>
                </c:pt>
                <c:pt idx="30283">
                  <c:v>43.265600000000013</c:v>
                </c:pt>
                <c:pt idx="30284">
                  <c:v>43.265600000000013</c:v>
                </c:pt>
                <c:pt idx="30285">
                  <c:v>43.265600000000013</c:v>
                </c:pt>
                <c:pt idx="30286">
                  <c:v>43.265600000000013</c:v>
                </c:pt>
                <c:pt idx="30287">
                  <c:v>43.265600000000013</c:v>
                </c:pt>
                <c:pt idx="30288">
                  <c:v>43.265600000000013</c:v>
                </c:pt>
                <c:pt idx="30289">
                  <c:v>43.265600000000013</c:v>
                </c:pt>
                <c:pt idx="30290">
                  <c:v>43.265600000000013</c:v>
                </c:pt>
                <c:pt idx="30291">
                  <c:v>43.265600000000013</c:v>
                </c:pt>
                <c:pt idx="30292">
                  <c:v>43.265600000000013</c:v>
                </c:pt>
                <c:pt idx="30293">
                  <c:v>43.265600000000013</c:v>
                </c:pt>
                <c:pt idx="30294">
                  <c:v>43.265600000000013</c:v>
                </c:pt>
                <c:pt idx="30295">
                  <c:v>43.265600000000013</c:v>
                </c:pt>
                <c:pt idx="30296">
                  <c:v>43.265600000000013</c:v>
                </c:pt>
                <c:pt idx="30297">
                  <c:v>43.265600000000013</c:v>
                </c:pt>
                <c:pt idx="30298">
                  <c:v>43.265600000000013</c:v>
                </c:pt>
                <c:pt idx="30299">
                  <c:v>43.265600000000013</c:v>
                </c:pt>
                <c:pt idx="30300">
                  <c:v>43.265600000000013</c:v>
                </c:pt>
                <c:pt idx="30301">
                  <c:v>43.265600000000013</c:v>
                </c:pt>
                <c:pt idx="30302">
                  <c:v>43.265600000000013</c:v>
                </c:pt>
                <c:pt idx="30303">
                  <c:v>43.265600000000013</c:v>
                </c:pt>
                <c:pt idx="30304">
                  <c:v>43.265600000000013</c:v>
                </c:pt>
                <c:pt idx="30305">
                  <c:v>43.265600000000013</c:v>
                </c:pt>
                <c:pt idx="30306">
                  <c:v>43.265600000000013</c:v>
                </c:pt>
                <c:pt idx="30307">
                  <c:v>43.265600000000013</c:v>
                </c:pt>
                <c:pt idx="30308">
                  <c:v>43.265600000000013</c:v>
                </c:pt>
                <c:pt idx="30309">
                  <c:v>43.265600000000013</c:v>
                </c:pt>
                <c:pt idx="30310">
                  <c:v>43.265600000000013</c:v>
                </c:pt>
                <c:pt idx="30311">
                  <c:v>43.265600000000013</c:v>
                </c:pt>
                <c:pt idx="30312">
                  <c:v>43.265600000000013</c:v>
                </c:pt>
                <c:pt idx="30313">
                  <c:v>43.265600000000013</c:v>
                </c:pt>
                <c:pt idx="30314">
                  <c:v>43.265600000000013</c:v>
                </c:pt>
                <c:pt idx="30315">
                  <c:v>43.265600000000013</c:v>
                </c:pt>
                <c:pt idx="30316">
                  <c:v>43.265600000000013</c:v>
                </c:pt>
                <c:pt idx="30317">
                  <c:v>43.265600000000013</c:v>
                </c:pt>
                <c:pt idx="30318">
                  <c:v>43.265600000000013</c:v>
                </c:pt>
                <c:pt idx="30319">
                  <c:v>43.265600000000013</c:v>
                </c:pt>
                <c:pt idx="30320">
                  <c:v>43.265600000000013</c:v>
                </c:pt>
                <c:pt idx="30321">
                  <c:v>43.265600000000013</c:v>
                </c:pt>
                <c:pt idx="30322">
                  <c:v>43.265600000000013</c:v>
                </c:pt>
                <c:pt idx="30323">
                  <c:v>43.265600000000013</c:v>
                </c:pt>
                <c:pt idx="30324">
                  <c:v>43.265600000000013</c:v>
                </c:pt>
                <c:pt idx="30325">
                  <c:v>43.265600000000013</c:v>
                </c:pt>
                <c:pt idx="30326">
                  <c:v>43.265600000000013</c:v>
                </c:pt>
                <c:pt idx="30327">
                  <c:v>43.265600000000013</c:v>
                </c:pt>
                <c:pt idx="30328">
                  <c:v>43.265600000000013</c:v>
                </c:pt>
                <c:pt idx="30329">
                  <c:v>43.265600000000013</c:v>
                </c:pt>
                <c:pt idx="30330">
                  <c:v>43.265600000000013</c:v>
                </c:pt>
                <c:pt idx="30331">
                  <c:v>43.265600000000013</c:v>
                </c:pt>
                <c:pt idx="30332">
                  <c:v>43.265600000000013</c:v>
                </c:pt>
                <c:pt idx="30333">
                  <c:v>43.265600000000013</c:v>
                </c:pt>
                <c:pt idx="30334">
                  <c:v>43.265600000000013</c:v>
                </c:pt>
                <c:pt idx="30335">
                  <c:v>43.265600000000013</c:v>
                </c:pt>
                <c:pt idx="30336">
                  <c:v>43.265600000000013</c:v>
                </c:pt>
                <c:pt idx="30337">
                  <c:v>43.265600000000013</c:v>
                </c:pt>
                <c:pt idx="30338">
                  <c:v>43.265600000000013</c:v>
                </c:pt>
                <c:pt idx="30339">
                  <c:v>43.265600000000013</c:v>
                </c:pt>
                <c:pt idx="30340">
                  <c:v>43.265600000000013</c:v>
                </c:pt>
                <c:pt idx="30341">
                  <c:v>43.265600000000013</c:v>
                </c:pt>
                <c:pt idx="30342">
                  <c:v>43.265600000000013</c:v>
                </c:pt>
                <c:pt idx="30343">
                  <c:v>43.265600000000013</c:v>
                </c:pt>
                <c:pt idx="30344">
                  <c:v>43.265600000000013</c:v>
                </c:pt>
                <c:pt idx="30345">
                  <c:v>43.265600000000013</c:v>
                </c:pt>
                <c:pt idx="30346">
                  <c:v>43.265600000000013</c:v>
                </c:pt>
                <c:pt idx="30347">
                  <c:v>43.265600000000013</c:v>
                </c:pt>
                <c:pt idx="30348">
                  <c:v>43.265600000000013</c:v>
                </c:pt>
                <c:pt idx="30349">
                  <c:v>43.265600000000013</c:v>
                </c:pt>
                <c:pt idx="30350">
                  <c:v>43.265600000000013</c:v>
                </c:pt>
                <c:pt idx="30351">
                  <c:v>43.265600000000013</c:v>
                </c:pt>
                <c:pt idx="30352">
                  <c:v>43.265600000000013</c:v>
                </c:pt>
                <c:pt idx="30353">
                  <c:v>43.265600000000013</c:v>
                </c:pt>
                <c:pt idx="30354">
                  <c:v>43.265600000000013</c:v>
                </c:pt>
                <c:pt idx="30355">
                  <c:v>43.265600000000013</c:v>
                </c:pt>
                <c:pt idx="30356">
                  <c:v>43.265600000000013</c:v>
                </c:pt>
                <c:pt idx="30357">
                  <c:v>43.265600000000013</c:v>
                </c:pt>
                <c:pt idx="30358">
                  <c:v>43.265600000000013</c:v>
                </c:pt>
                <c:pt idx="30359">
                  <c:v>43.265600000000013</c:v>
                </c:pt>
                <c:pt idx="30360">
                  <c:v>43.265600000000013</c:v>
                </c:pt>
                <c:pt idx="30361">
                  <c:v>43.265600000000013</c:v>
                </c:pt>
                <c:pt idx="30362">
                  <c:v>43.265600000000013</c:v>
                </c:pt>
                <c:pt idx="30363">
                  <c:v>43.265600000000013</c:v>
                </c:pt>
                <c:pt idx="30364">
                  <c:v>43.265600000000013</c:v>
                </c:pt>
                <c:pt idx="30365">
                  <c:v>43.265600000000013</c:v>
                </c:pt>
                <c:pt idx="30366">
                  <c:v>43.265600000000013</c:v>
                </c:pt>
                <c:pt idx="30367">
                  <c:v>43.265600000000013</c:v>
                </c:pt>
                <c:pt idx="30368">
                  <c:v>43.265600000000013</c:v>
                </c:pt>
                <c:pt idx="30369">
                  <c:v>43.265600000000013</c:v>
                </c:pt>
                <c:pt idx="30370">
                  <c:v>43.265600000000013</c:v>
                </c:pt>
                <c:pt idx="30371">
                  <c:v>43.265600000000013</c:v>
                </c:pt>
                <c:pt idx="30372">
                  <c:v>43.265600000000013</c:v>
                </c:pt>
                <c:pt idx="30373">
                  <c:v>43.265600000000013</c:v>
                </c:pt>
                <c:pt idx="30374">
                  <c:v>43.265600000000013</c:v>
                </c:pt>
                <c:pt idx="30375">
                  <c:v>43.265600000000013</c:v>
                </c:pt>
                <c:pt idx="30376">
                  <c:v>43.265600000000013</c:v>
                </c:pt>
                <c:pt idx="30377">
                  <c:v>43.265600000000013</c:v>
                </c:pt>
                <c:pt idx="30378">
                  <c:v>43.265600000000013</c:v>
                </c:pt>
                <c:pt idx="30379">
                  <c:v>43.265600000000013</c:v>
                </c:pt>
                <c:pt idx="30380">
                  <c:v>43.265600000000013</c:v>
                </c:pt>
                <c:pt idx="30381">
                  <c:v>43.265600000000013</c:v>
                </c:pt>
                <c:pt idx="30382">
                  <c:v>43.265600000000013</c:v>
                </c:pt>
                <c:pt idx="30383">
                  <c:v>43.265600000000013</c:v>
                </c:pt>
                <c:pt idx="30384">
                  <c:v>43.265600000000013</c:v>
                </c:pt>
                <c:pt idx="30385">
                  <c:v>43.265600000000013</c:v>
                </c:pt>
                <c:pt idx="30386">
                  <c:v>43.265600000000013</c:v>
                </c:pt>
                <c:pt idx="30387">
                  <c:v>43.265600000000013</c:v>
                </c:pt>
                <c:pt idx="30388">
                  <c:v>43.265600000000013</c:v>
                </c:pt>
                <c:pt idx="30389">
                  <c:v>43.265600000000013</c:v>
                </c:pt>
                <c:pt idx="30390">
                  <c:v>43.265600000000013</c:v>
                </c:pt>
                <c:pt idx="30391">
                  <c:v>43.265600000000013</c:v>
                </c:pt>
                <c:pt idx="30392">
                  <c:v>43.265600000000013</c:v>
                </c:pt>
                <c:pt idx="30393">
                  <c:v>43.265600000000013</c:v>
                </c:pt>
                <c:pt idx="30394">
                  <c:v>43.265600000000013</c:v>
                </c:pt>
                <c:pt idx="30395">
                  <c:v>43.265600000000013</c:v>
                </c:pt>
                <c:pt idx="30396">
                  <c:v>43.265600000000013</c:v>
                </c:pt>
                <c:pt idx="30397">
                  <c:v>43.265600000000013</c:v>
                </c:pt>
                <c:pt idx="30398">
                  <c:v>43.265600000000013</c:v>
                </c:pt>
                <c:pt idx="30399">
                  <c:v>43.265600000000013</c:v>
                </c:pt>
                <c:pt idx="30400">
                  <c:v>43.265600000000013</c:v>
                </c:pt>
                <c:pt idx="30401">
                  <c:v>43.265600000000013</c:v>
                </c:pt>
                <c:pt idx="30402">
                  <c:v>43.265600000000013</c:v>
                </c:pt>
                <c:pt idx="30403">
                  <c:v>43.275700000000001</c:v>
                </c:pt>
                <c:pt idx="30404">
                  <c:v>43.275700000000001</c:v>
                </c:pt>
                <c:pt idx="30405">
                  <c:v>43.275700000000001</c:v>
                </c:pt>
                <c:pt idx="30406">
                  <c:v>43.275700000000001</c:v>
                </c:pt>
                <c:pt idx="30407">
                  <c:v>43.275700000000001</c:v>
                </c:pt>
                <c:pt idx="30408">
                  <c:v>43.275700000000001</c:v>
                </c:pt>
                <c:pt idx="30409">
                  <c:v>43.275700000000001</c:v>
                </c:pt>
                <c:pt idx="30410">
                  <c:v>43.275700000000001</c:v>
                </c:pt>
                <c:pt idx="30411">
                  <c:v>43.275700000000001</c:v>
                </c:pt>
                <c:pt idx="30412">
                  <c:v>43.275700000000001</c:v>
                </c:pt>
                <c:pt idx="30413">
                  <c:v>43.275700000000001</c:v>
                </c:pt>
                <c:pt idx="30414">
                  <c:v>43.275700000000001</c:v>
                </c:pt>
                <c:pt idx="30415">
                  <c:v>43.275700000000001</c:v>
                </c:pt>
                <c:pt idx="30416">
                  <c:v>43.275700000000001</c:v>
                </c:pt>
                <c:pt idx="30417">
                  <c:v>43.275700000000001</c:v>
                </c:pt>
                <c:pt idx="30418">
                  <c:v>43.275700000000001</c:v>
                </c:pt>
                <c:pt idx="30419">
                  <c:v>43.275700000000001</c:v>
                </c:pt>
                <c:pt idx="30420">
                  <c:v>43.275700000000001</c:v>
                </c:pt>
                <c:pt idx="30421">
                  <c:v>43.275700000000001</c:v>
                </c:pt>
                <c:pt idx="30422">
                  <c:v>43.275700000000001</c:v>
                </c:pt>
                <c:pt idx="30423">
                  <c:v>43.275700000000001</c:v>
                </c:pt>
                <c:pt idx="30424">
                  <c:v>43.275700000000001</c:v>
                </c:pt>
                <c:pt idx="30425">
                  <c:v>43.275700000000001</c:v>
                </c:pt>
                <c:pt idx="30426">
                  <c:v>43.275700000000001</c:v>
                </c:pt>
                <c:pt idx="30427">
                  <c:v>43.275700000000001</c:v>
                </c:pt>
                <c:pt idx="30428">
                  <c:v>43.275700000000001</c:v>
                </c:pt>
                <c:pt idx="30429">
                  <c:v>43.275700000000001</c:v>
                </c:pt>
                <c:pt idx="30430">
                  <c:v>43.275700000000001</c:v>
                </c:pt>
                <c:pt idx="30431">
                  <c:v>43.275700000000001</c:v>
                </c:pt>
                <c:pt idx="30432">
                  <c:v>43.275700000000001</c:v>
                </c:pt>
                <c:pt idx="30433">
                  <c:v>43.275700000000001</c:v>
                </c:pt>
                <c:pt idx="30434">
                  <c:v>43.275700000000001</c:v>
                </c:pt>
                <c:pt idx="30435">
                  <c:v>43.275700000000001</c:v>
                </c:pt>
                <c:pt idx="30436">
                  <c:v>43.275700000000001</c:v>
                </c:pt>
                <c:pt idx="30437">
                  <c:v>43.275700000000001</c:v>
                </c:pt>
                <c:pt idx="30438">
                  <c:v>43.275700000000001</c:v>
                </c:pt>
                <c:pt idx="30439">
                  <c:v>43.275700000000001</c:v>
                </c:pt>
                <c:pt idx="30440">
                  <c:v>43.275700000000001</c:v>
                </c:pt>
                <c:pt idx="30441">
                  <c:v>43.275700000000001</c:v>
                </c:pt>
                <c:pt idx="30442">
                  <c:v>43.275700000000001</c:v>
                </c:pt>
                <c:pt idx="30443">
                  <c:v>43.275700000000001</c:v>
                </c:pt>
                <c:pt idx="30444">
                  <c:v>43.275700000000001</c:v>
                </c:pt>
                <c:pt idx="30445">
                  <c:v>43.275700000000001</c:v>
                </c:pt>
                <c:pt idx="30446">
                  <c:v>43.275700000000001</c:v>
                </c:pt>
                <c:pt idx="30447">
                  <c:v>43.275700000000001</c:v>
                </c:pt>
                <c:pt idx="30448">
                  <c:v>43.275700000000001</c:v>
                </c:pt>
                <c:pt idx="30449">
                  <c:v>43.275700000000001</c:v>
                </c:pt>
                <c:pt idx="30450">
                  <c:v>43.275700000000001</c:v>
                </c:pt>
                <c:pt idx="30451">
                  <c:v>43.275700000000001</c:v>
                </c:pt>
                <c:pt idx="30452">
                  <c:v>43.275700000000001</c:v>
                </c:pt>
                <c:pt idx="30453">
                  <c:v>43.275700000000001</c:v>
                </c:pt>
                <c:pt idx="30454">
                  <c:v>43.275700000000001</c:v>
                </c:pt>
                <c:pt idx="30455">
                  <c:v>43.275700000000001</c:v>
                </c:pt>
                <c:pt idx="30456">
                  <c:v>43.275700000000001</c:v>
                </c:pt>
                <c:pt idx="30457">
                  <c:v>43.275700000000001</c:v>
                </c:pt>
                <c:pt idx="30458">
                  <c:v>43.275700000000001</c:v>
                </c:pt>
                <c:pt idx="30459">
                  <c:v>43.275700000000001</c:v>
                </c:pt>
                <c:pt idx="30460">
                  <c:v>43.275700000000001</c:v>
                </c:pt>
                <c:pt idx="30461">
                  <c:v>43.275700000000001</c:v>
                </c:pt>
                <c:pt idx="30462">
                  <c:v>43.275700000000001</c:v>
                </c:pt>
                <c:pt idx="30463">
                  <c:v>43.275700000000001</c:v>
                </c:pt>
                <c:pt idx="30464">
                  <c:v>43.275700000000001</c:v>
                </c:pt>
                <c:pt idx="30465">
                  <c:v>43.275700000000001</c:v>
                </c:pt>
                <c:pt idx="30466">
                  <c:v>43.275700000000001</c:v>
                </c:pt>
                <c:pt idx="30467">
                  <c:v>43.275700000000001</c:v>
                </c:pt>
                <c:pt idx="30468">
                  <c:v>43.275700000000001</c:v>
                </c:pt>
                <c:pt idx="30469">
                  <c:v>43.275700000000001</c:v>
                </c:pt>
                <c:pt idx="30470">
                  <c:v>43.275700000000001</c:v>
                </c:pt>
                <c:pt idx="30471">
                  <c:v>43.275700000000001</c:v>
                </c:pt>
                <c:pt idx="30472">
                  <c:v>43.275700000000001</c:v>
                </c:pt>
                <c:pt idx="30473">
                  <c:v>43.275700000000001</c:v>
                </c:pt>
                <c:pt idx="30474">
                  <c:v>43.275700000000001</c:v>
                </c:pt>
                <c:pt idx="30475">
                  <c:v>43.275700000000001</c:v>
                </c:pt>
                <c:pt idx="30476">
                  <c:v>43.275700000000001</c:v>
                </c:pt>
                <c:pt idx="30477">
                  <c:v>43.275700000000001</c:v>
                </c:pt>
                <c:pt idx="30478">
                  <c:v>43.275700000000001</c:v>
                </c:pt>
                <c:pt idx="30479">
                  <c:v>43.275700000000001</c:v>
                </c:pt>
                <c:pt idx="30480">
                  <c:v>43.275700000000001</c:v>
                </c:pt>
                <c:pt idx="30481">
                  <c:v>43.275700000000001</c:v>
                </c:pt>
                <c:pt idx="30482">
                  <c:v>43.275700000000001</c:v>
                </c:pt>
                <c:pt idx="30483">
                  <c:v>43.275700000000001</c:v>
                </c:pt>
                <c:pt idx="30484">
                  <c:v>43.275700000000001</c:v>
                </c:pt>
                <c:pt idx="30485">
                  <c:v>43.275700000000001</c:v>
                </c:pt>
                <c:pt idx="30486">
                  <c:v>43.275700000000001</c:v>
                </c:pt>
                <c:pt idx="30487">
                  <c:v>43.275700000000001</c:v>
                </c:pt>
                <c:pt idx="30488">
                  <c:v>43.275700000000001</c:v>
                </c:pt>
                <c:pt idx="30489">
                  <c:v>43.275700000000001</c:v>
                </c:pt>
                <c:pt idx="30490">
                  <c:v>43.275700000000001</c:v>
                </c:pt>
                <c:pt idx="30491">
                  <c:v>43.275700000000001</c:v>
                </c:pt>
                <c:pt idx="30492">
                  <c:v>43.275700000000001</c:v>
                </c:pt>
                <c:pt idx="30493">
                  <c:v>43.275700000000001</c:v>
                </c:pt>
                <c:pt idx="30494">
                  <c:v>43.275700000000001</c:v>
                </c:pt>
                <c:pt idx="30495">
                  <c:v>43.275700000000001</c:v>
                </c:pt>
                <c:pt idx="30496">
                  <c:v>43.275700000000001</c:v>
                </c:pt>
                <c:pt idx="30497">
                  <c:v>43.275700000000001</c:v>
                </c:pt>
                <c:pt idx="30498">
                  <c:v>43.275700000000001</c:v>
                </c:pt>
                <c:pt idx="30499">
                  <c:v>43.275700000000001</c:v>
                </c:pt>
                <c:pt idx="30500">
                  <c:v>43.275700000000001</c:v>
                </c:pt>
                <c:pt idx="30501">
                  <c:v>43.275700000000001</c:v>
                </c:pt>
                <c:pt idx="30502">
                  <c:v>43.275700000000001</c:v>
                </c:pt>
                <c:pt idx="30503">
                  <c:v>43.275700000000001</c:v>
                </c:pt>
                <c:pt idx="30504">
                  <c:v>43.275700000000001</c:v>
                </c:pt>
                <c:pt idx="30505">
                  <c:v>43.275700000000001</c:v>
                </c:pt>
                <c:pt idx="30506">
                  <c:v>43.275700000000001</c:v>
                </c:pt>
                <c:pt idx="30507">
                  <c:v>43.275700000000001</c:v>
                </c:pt>
                <c:pt idx="30508">
                  <c:v>43.275700000000001</c:v>
                </c:pt>
                <c:pt idx="30509">
                  <c:v>43.275700000000001</c:v>
                </c:pt>
                <c:pt idx="30510">
                  <c:v>43.275700000000001</c:v>
                </c:pt>
                <c:pt idx="30511">
                  <c:v>43.275700000000001</c:v>
                </c:pt>
                <c:pt idx="30512">
                  <c:v>43.275700000000001</c:v>
                </c:pt>
                <c:pt idx="30513">
                  <c:v>43.275700000000001</c:v>
                </c:pt>
                <c:pt idx="30514">
                  <c:v>43.275700000000001</c:v>
                </c:pt>
                <c:pt idx="30515">
                  <c:v>43.275700000000001</c:v>
                </c:pt>
                <c:pt idx="30516">
                  <c:v>43.275700000000001</c:v>
                </c:pt>
                <c:pt idx="30517">
                  <c:v>43.275700000000001</c:v>
                </c:pt>
                <c:pt idx="30518">
                  <c:v>43.275700000000001</c:v>
                </c:pt>
                <c:pt idx="30519">
                  <c:v>43.275700000000001</c:v>
                </c:pt>
                <c:pt idx="30520">
                  <c:v>43.275700000000001</c:v>
                </c:pt>
                <c:pt idx="30521">
                  <c:v>43.275700000000001</c:v>
                </c:pt>
                <c:pt idx="30522">
                  <c:v>43.275700000000001</c:v>
                </c:pt>
                <c:pt idx="30523">
                  <c:v>43.275700000000001</c:v>
                </c:pt>
                <c:pt idx="30524">
                  <c:v>43.275700000000001</c:v>
                </c:pt>
                <c:pt idx="30525">
                  <c:v>43.275700000000001</c:v>
                </c:pt>
                <c:pt idx="30526">
                  <c:v>43.275700000000001</c:v>
                </c:pt>
                <c:pt idx="30527">
                  <c:v>43.275700000000001</c:v>
                </c:pt>
                <c:pt idx="30528">
                  <c:v>43.275700000000001</c:v>
                </c:pt>
                <c:pt idx="30529">
                  <c:v>43.275700000000001</c:v>
                </c:pt>
                <c:pt idx="30530">
                  <c:v>43.275700000000001</c:v>
                </c:pt>
                <c:pt idx="30531">
                  <c:v>43.275700000000001</c:v>
                </c:pt>
                <c:pt idx="30532">
                  <c:v>43.275700000000001</c:v>
                </c:pt>
                <c:pt idx="30533">
                  <c:v>43.275700000000001</c:v>
                </c:pt>
                <c:pt idx="30534">
                  <c:v>43.275700000000001</c:v>
                </c:pt>
                <c:pt idx="30535">
                  <c:v>43.275700000000001</c:v>
                </c:pt>
                <c:pt idx="30536">
                  <c:v>43.275700000000001</c:v>
                </c:pt>
                <c:pt idx="30537">
                  <c:v>43.275700000000001</c:v>
                </c:pt>
                <c:pt idx="30538">
                  <c:v>43.275700000000001</c:v>
                </c:pt>
                <c:pt idx="30539">
                  <c:v>43.275700000000001</c:v>
                </c:pt>
                <c:pt idx="30540">
                  <c:v>43.275700000000001</c:v>
                </c:pt>
                <c:pt idx="30541">
                  <c:v>43.275700000000001</c:v>
                </c:pt>
                <c:pt idx="30542">
                  <c:v>43.275700000000001</c:v>
                </c:pt>
                <c:pt idx="30543">
                  <c:v>43.275700000000001</c:v>
                </c:pt>
                <c:pt idx="30544">
                  <c:v>43.275700000000001</c:v>
                </c:pt>
                <c:pt idx="30545">
                  <c:v>43.275700000000001</c:v>
                </c:pt>
                <c:pt idx="30546">
                  <c:v>43.275700000000001</c:v>
                </c:pt>
                <c:pt idx="30547">
                  <c:v>43.275700000000001</c:v>
                </c:pt>
                <c:pt idx="30548">
                  <c:v>43.275700000000001</c:v>
                </c:pt>
                <c:pt idx="30549">
                  <c:v>43.275700000000001</c:v>
                </c:pt>
                <c:pt idx="30550">
                  <c:v>43.275700000000001</c:v>
                </c:pt>
                <c:pt idx="30551">
                  <c:v>43.275700000000001</c:v>
                </c:pt>
                <c:pt idx="30552">
                  <c:v>43.275700000000001</c:v>
                </c:pt>
                <c:pt idx="30553">
                  <c:v>43.275700000000001</c:v>
                </c:pt>
                <c:pt idx="30554">
                  <c:v>43.275700000000001</c:v>
                </c:pt>
                <c:pt idx="30555">
                  <c:v>43.275700000000001</c:v>
                </c:pt>
                <c:pt idx="30556">
                  <c:v>43.275700000000001</c:v>
                </c:pt>
                <c:pt idx="30557">
                  <c:v>43.275700000000001</c:v>
                </c:pt>
                <c:pt idx="30558">
                  <c:v>43.275700000000001</c:v>
                </c:pt>
                <c:pt idx="30559">
                  <c:v>43.275700000000001</c:v>
                </c:pt>
                <c:pt idx="30560">
                  <c:v>43.275700000000001</c:v>
                </c:pt>
                <c:pt idx="30561">
                  <c:v>43.275700000000001</c:v>
                </c:pt>
                <c:pt idx="30562">
                  <c:v>43.275700000000001</c:v>
                </c:pt>
                <c:pt idx="30563">
                  <c:v>43.275700000000001</c:v>
                </c:pt>
                <c:pt idx="30564">
                  <c:v>43.275700000000001</c:v>
                </c:pt>
                <c:pt idx="30565">
                  <c:v>43.275700000000001</c:v>
                </c:pt>
                <c:pt idx="30566">
                  <c:v>43.275700000000001</c:v>
                </c:pt>
                <c:pt idx="30567">
                  <c:v>43.275700000000001</c:v>
                </c:pt>
                <c:pt idx="30568">
                  <c:v>43.275700000000001</c:v>
                </c:pt>
                <c:pt idx="30569">
                  <c:v>43.275700000000001</c:v>
                </c:pt>
                <c:pt idx="30570">
                  <c:v>43.275700000000001</c:v>
                </c:pt>
                <c:pt idx="30571">
                  <c:v>43.275700000000001</c:v>
                </c:pt>
                <c:pt idx="30572">
                  <c:v>43.275700000000001</c:v>
                </c:pt>
                <c:pt idx="30573">
                  <c:v>43.275700000000001</c:v>
                </c:pt>
                <c:pt idx="30574">
                  <c:v>43.275700000000001</c:v>
                </c:pt>
                <c:pt idx="30575">
                  <c:v>43.275700000000001</c:v>
                </c:pt>
                <c:pt idx="30576">
                  <c:v>43.275700000000001</c:v>
                </c:pt>
                <c:pt idx="30577">
                  <c:v>43.275700000000001</c:v>
                </c:pt>
                <c:pt idx="30578">
                  <c:v>43.275700000000001</c:v>
                </c:pt>
                <c:pt idx="30579">
                  <c:v>43.275700000000001</c:v>
                </c:pt>
                <c:pt idx="30580">
                  <c:v>43.275700000000001</c:v>
                </c:pt>
                <c:pt idx="30581">
                  <c:v>43.275700000000001</c:v>
                </c:pt>
                <c:pt idx="30582">
                  <c:v>43.275700000000001</c:v>
                </c:pt>
                <c:pt idx="30583">
                  <c:v>43.275700000000001</c:v>
                </c:pt>
                <c:pt idx="30584">
                  <c:v>43.275700000000001</c:v>
                </c:pt>
                <c:pt idx="30585">
                  <c:v>43.275700000000001</c:v>
                </c:pt>
                <c:pt idx="30586">
                  <c:v>43.275700000000001</c:v>
                </c:pt>
                <c:pt idx="30587">
                  <c:v>43.275700000000001</c:v>
                </c:pt>
                <c:pt idx="30588">
                  <c:v>43.275700000000001</c:v>
                </c:pt>
                <c:pt idx="30589">
                  <c:v>43.275700000000001</c:v>
                </c:pt>
                <c:pt idx="30590">
                  <c:v>43.275700000000001</c:v>
                </c:pt>
                <c:pt idx="30591">
                  <c:v>43.275700000000001</c:v>
                </c:pt>
                <c:pt idx="30592">
                  <c:v>43.275700000000001</c:v>
                </c:pt>
                <c:pt idx="30593">
                  <c:v>43.275700000000001</c:v>
                </c:pt>
                <c:pt idx="30594">
                  <c:v>43.275700000000001</c:v>
                </c:pt>
                <c:pt idx="30595">
                  <c:v>43.275700000000001</c:v>
                </c:pt>
                <c:pt idx="30596">
                  <c:v>43.275700000000001</c:v>
                </c:pt>
                <c:pt idx="30597">
                  <c:v>43.275700000000001</c:v>
                </c:pt>
                <c:pt idx="30598">
                  <c:v>43.275700000000001</c:v>
                </c:pt>
                <c:pt idx="30599">
                  <c:v>43.275700000000001</c:v>
                </c:pt>
                <c:pt idx="30600">
                  <c:v>43.275700000000001</c:v>
                </c:pt>
                <c:pt idx="30601">
                  <c:v>43.275700000000001</c:v>
                </c:pt>
                <c:pt idx="30602">
                  <c:v>43.275700000000001</c:v>
                </c:pt>
                <c:pt idx="30603">
                  <c:v>43.275700000000001</c:v>
                </c:pt>
                <c:pt idx="30604">
                  <c:v>43.275700000000001</c:v>
                </c:pt>
                <c:pt idx="30605">
                  <c:v>43.275700000000001</c:v>
                </c:pt>
                <c:pt idx="30606">
                  <c:v>43.275700000000001</c:v>
                </c:pt>
                <c:pt idx="30607">
                  <c:v>43.275700000000001</c:v>
                </c:pt>
                <c:pt idx="30608">
                  <c:v>43.275700000000001</c:v>
                </c:pt>
                <c:pt idx="30609">
                  <c:v>43.275700000000001</c:v>
                </c:pt>
                <c:pt idx="30610">
                  <c:v>43.286099999999998</c:v>
                </c:pt>
                <c:pt idx="30611">
                  <c:v>43.286099999999998</c:v>
                </c:pt>
                <c:pt idx="30612">
                  <c:v>43.286099999999998</c:v>
                </c:pt>
                <c:pt idx="30613">
                  <c:v>43.286099999999998</c:v>
                </c:pt>
                <c:pt idx="30614">
                  <c:v>43.286099999999998</c:v>
                </c:pt>
                <c:pt idx="30615">
                  <c:v>43.286099999999998</c:v>
                </c:pt>
                <c:pt idx="30616">
                  <c:v>43.286099999999998</c:v>
                </c:pt>
                <c:pt idx="30617">
                  <c:v>43.286099999999998</c:v>
                </c:pt>
                <c:pt idx="30618">
                  <c:v>43.286099999999998</c:v>
                </c:pt>
                <c:pt idx="30619">
                  <c:v>43.286099999999998</c:v>
                </c:pt>
                <c:pt idx="30620">
                  <c:v>43.286099999999998</c:v>
                </c:pt>
                <c:pt idx="30621">
                  <c:v>43.286099999999998</c:v>
                </c:pt>
                <c:pt idx="30622">
                  <c:v>43.286099999999998</c:v>
                </c:pt>
                <c:pt idx="30623">
                  <c:v>43.286099999999998</c:v>
                </c:pt>
                <c:pt idx="30624">
                  <c:v>43.286099999999998</c:v>
                </c:pt>
                <c:pt idx="30625">
                  <c:v>43.286099999999998</c:v>
                </c:pt>
                <c:pt idx="30626">
                  <c:v>43.286099999999998</c:v>
                </c:pt>
                <c:pt idx="30627">
                  <c:v>43.286099999999998</c:v>
                </c:pt>
                <c:pt idx="30628">
                  <c:v>43.286099999999998</c:v>
                </c:pt>
                <c:pt idx="30629">
                  <c:v>43.286099999999998</c:v>
                </c:pt>
                <c:pt idx="30630">
                  <c:v>43.286099999999998</c:v>
                </c:pt>
                <c:pt idx="30631">
                  <c:v>43.286099999999998</c:v>
                </c:pt>
                <c:pt idx="30632">
                  <c:v>43.286099999999998</c:v>
                </c:pt>
                <c:pt idx="30633">
                  <c:v>43.286099999999998</c:v>
                </c:pt>
                <c:pt idx="30634">
                  <c:v>43.296100000000003</c:v>
                </c:pt>
                <c:pt idx="30635">
                  <c:v>43.296100000000003</c:v>
                </c:pt>
                <c:pt idx="30636">
                  <c:v>43.296100000000003</c:v>
                </c:pt>
                <c:pt idx="30637">
                  <c:v>43.296100000000003</c:v>
                </c:pt>
                <c:pt idx="30638">
                  <c:v>43.296100000000003</c:v>
                </c:pt>
                <c:pt idx="30639">
                  <c:v>43.296100000000003</c:v>
                </c:pt>
                <c:pt idx="30640">
                  <c:v>43.296100000000003</c:v>
                </c:pt>
                <c:pt idx="30641">
                  <c:v>43.296100000000003</c:v>
                </c:pt>
                <c:pt idx="30642">
                  <c:v>43.296100000000003</c:v>
                </c:pt>
                <c:pt idx="30643">
                  <c:v>43.296100000000003</c:v>
                </c:pt>
                <c:pt idx="30644">
                  <c:v>43.296100000000003</c:v>
                </c:pt>
                <c:pt idx="30645">
                  <c:v>43.296100000000003</c:v>
                </c:pt>
                <c:pt idx="30646">
                  <c:v>43.296100000000003</c:v>
                </c:pt>
                <c:pt idx="30647">
                  <c:v>43.296100000000003</c:v>
                </c:pt>
                <c:pt idx="30648">
                  <c:v>43.296100000000003</c:v>
                </c:pt>
                <c:pt idx="30649">
                  <c:v>43.296100000000003</c:v>
                </c:pt>
                <c:pt idx="30650">
                  <c:v>43.296100000000003</c:v>
                </c:pt>
                <c:pt idx="30651">
                  <c:v>43.296100000000003</c:v>
                </c:pt>
                <c:pt idx="30652">
                  <c:v>43.296100000000003</c:v>
                </c:pt>
                <c:pt idx="30653">
                  <c:v>43.306899999999999</c:v>
                </c:pt>
                <c:pt idx="30654">
                  <c:v>43.306899999999999</c:v>
                </c:pt>
                <c:pt idx="30655">
                  <c:v>43.306899999999999</c:v>
                </c:pt>
                <c:pt idx="30656">
                  <c:v>43.306899999999999</c:v>
                </c:pt>
                <c:pt idx="30657">
                  <c:v>43.306899999999999</c:v>
                </c:pt>
                <c:pt idx="30658">
                  <c:v>43.306899999999999</c:v>
                </c:pt>
                <c:pt idx="30659">
                  <c:v>43.306899999999999</c:v>
                </c:pt>
                <c:pt idx="30660">
                  <c:v>43.306899999999999</c:v>
                </c:pt>
                <c:pt idx="30661">
                  <c:v>43.306899999999999</c:v>
                </c:pt>
                <c:pt idx="30662">
                  <c:v>43.306899999999999</c:v>
                </c:pt>
                <c:pt idx="30663">
                  <c:v>43.306899999999999</c:v>
                </c:pt>
                <c:pt idx="30664">
                  <c:v>43.306899999999999</c:v>
                </c:pt>
                <c:pt idx="30665">
                  <c:v>43.306899999999999</c:v>
                </c:pt>
                <c:pt idx="30666">
                  <c:v>43.306899999999999</c:v>
                </c:pt>
                <c:pt idx="30667">
                  <c:v>43.306899999999999</c:v>
                </c:pt>
                <c:pt idx="30668">
                  <c:v>43.306899999999999</c:v>
                </c:pt>
                <c:pt idx="30669">
                  <c:v>43.306899999999999</c:v>
                </c:pt>
                <c:pt idx="30670">
                  <c:v>43.306899999999999</c:v>
                </c:pt>
                <c:pt idx="30671">
                  <c:v>43.306899999999999</c:v>
                </c:pt>
                <c:pt idx="30672">
                  <c:v>43.306899999999999</c:v>
                </c:pt>
                <c:pt idx="30673">
                  <c:v>43.306899999999999</c:v>
                </c:pt>
                <c:pt idx="30674">
                  <c:v>43.306899999999999</c:v>
                </c:pt>
                <c:pt idx="30675">
                  <c:v>43.306899999999999</c:v>
                </c:pt>
                <c:pt idx="30676">
                  <c:v>43.306899999999999</c:v>
                </c:pt>
                <c:pt idx="30677">
                  <c:v>43.306899999999999</c:v>
                </c:pt>
                <c:pt idx="30678">
                  <c:v>43.306899999999999</c:v>
                </c:pt>
                <c:pt idx="30679">
                  <c:v>43.306899999999999</c:v>
                </c:pt>
                <c:pt idx="30680">
                  <c:v>43.306899999999999</c:v>
                </c:pt>
                <c:pt idx="30681">
                  <c:v>43.306899999999999</c:v>
                </c:pt>
                <c:pt idx="30682">
                  <c:v>43.306899999999999</c:v>
                </c:pt>
                <c:pt idx="30683">
                  <c:v>43.306899999999999</c:v>
                </c:pt>
                <c:pt idx="30684">
                  <c:v>43.306899999999999</c:v>
                </c:pt>
                <c:pt idx="30685">
                  <c:v>43.306899999999999</c:v>
                </c:pt>
                <c:pt idx="30686">
                  <c:v>43.296800000000012</c:v>
                </c:pt>
                <c:pt idx="30687">
                  <c:v>43.296800000000012</c:v>
                </c:pt>
                <c:pt idx="30688">
                  <c:v>43.296800000000012</c:v>
                </c:pt>
                <c:pt idx="30689">
                  <c:v>43.296800000000012</c:v>
                </c:pt>
                <c:pt idx="30690">
                  <c:v>43.296800000000012</c:v>
                </c:pt>
                <c:pt idx="30691">
                  <c:v>43.296800000000012</c:v>
                </c:pt>
                <c:pt idx="30692">
                  <c:v>43.296800000000012</c:v>
                </c:pt>
                <c:pt idx="30693">
                  <c:v>43.296800000000012</c:v>
                </c:pt>
                <c:pt idx="30694">
                  <c:v>43.296800000000012</c:v>
                </c:pt>
                <c:pt idx="30695">
                  <c:v>43.296800000000012</c:v>
                </c:pt>
                <c:pt idx="30696">
                  <c:v>43.296800000000012</c:v>
                </c:pt>
                <c:pt idx="30697">
                  <c:v>43.296800000000012</c:v>
                </c:pt>
                <c:pt idx="30698">
                  <c:v>43.296800000000012</c:v>
                </c:pt>
                <c:pt idx="30699">
                  <c:v>43.296800000000012</c:v>
                </c:pt>
                <c:pt idx="30700">
                  <c:v>43.296800000000012</c:v>
                </c:pt>
                <c:pt idx="30701">
                  <c:v>43.296800000000012</c:v>
                </c:pt>
                <c:pt idx="30702">
                  <c:v>43.296800000000012</c:v>
                </c:pt>
                <c:pt idx="30703">
                  <c:v>43.296800000000012</c:v>
                </c:pt>
                <c:pt idx="30704">
                  <c:v>43.296800000000012</c:v>
                </c:pt>
                <c:pt idx="30705">
                  <c:v>43.296800000000012</c:v>
                </c:pt>
                <c:pt idx="30706">
                  <c:v>43.296800000000012</c:v>
                </c:pt>
                <c:pt idx="30707">
                  <c:v>43.296800000000012</c:v>
                </c:pt>
                <c:pt idx="30708">
                  <c:v>43.296800000000012</c:v>
                </c:pt>
                <c:pt idx="30709">
                  <c:v>43.296800000000012</c:v>
                </c:pt>
                <c:pt idx="30710">
                  <c:v>43.296800000000012</c:v>
                </c:pt>
                <c:pt idx="30711">
                  <c:v>43.296800000000012</c:v>
                </c:pt>
                <c:pt idx="30712">
                  <c:v>43.296800000000012</c:v>
                </c:pt>
                <c:pt idx="30713">
                  <c:v>43.296800000000012</c:v>
                </c:pt>
                <c:pt idx="30714">
                  <c:v>43.296800000000012</c:v>
                </c:pt>
                <c:pt idx="30715">
                  <c:v>43.296800000000012</c:v>
                </c:pt>
                <c:pt idx="30716">
                  <c:v>43.296800000000012</c:v>
                </c:pt>
                <c:pt idx="30717">
                  <c:v>43.296800000000012</c:v>
                </c:pt>
                <c:pt idx="30718">
                  <c:v>43.296800000000012</c:v>
                </c:pt>
                <c:pt idx="30719">
                  <c:v>43.285699999999999</c:v>
                </c:pt>
                <c:pt idx="30720">
                  <c:v>43.285699999999999</c:v>
                </c:pt>
                <c:pt idx="30721">
                  <c:v>43.285699999999999</c:v>
                </c:pt>
                <c:pt idx="30722">
                  <c:v>43.285699999999999</c:v>
                </c:pt>
                <c:pt idx="30723">
                  <c:v>43.285699999999999</c:v>
                </c:pt>
                <c:pt idx="30724">
                  <c:v>43.285699999999999</c:v>
                </c:pt>
                <c:pt idx="30725">
                  <c:v>43.285699999999999</c:v>
                </c:pt>
                <c:pt idx="30726">
                  <c:v>43.285699999999999</c:v>
                </c:pt>
                <c:pt idx="30727">
                  <c:v>43.285699999999999</c:v>
                </c:pt>
                <c:pt idx="30728">
                  <c:v>43.285699999999999</c:v>
                </c:pt>
                <c:pt idx="30729">
                  <c:v>43.285699999999999</c:v>
                </c:pt>
                <c:pt idx="30730">
                  <c:v>43.285699999999999</c:v>
                </c:pt>
                <c:pt idx="30731">
                  <c:v>43.285699999999999</c:v>
                </c:pt>
                <c:pt idx="30732">
                  <c:v>43.285699999999999</c:v>
                </c:pt>
                <c:pt idx="30733">
                  <c:v>43.285699999999999</c:v>
                </c:pt>
                <c:pt idx="30734">
                  <c:v>43.285699999999999</c:v>
                </c:pt>
                <c:pt idx="30735">
                  <c:v>43.285699999999999</c:v>
                </c:pt>
                <c:pt idx="30736">
                  <c:v>43.285699999999999</c:v>
                </c:pt>
                <c:pt idx="30737">
                  <c:v>43.285699999999999</c:v>
                </c:pt>
                <c:pt idx="30738">
                  <c:v>43.285699999999999</c:v>
                </c:pt>
                <c:pt idx="30739">
                  <c:v>43.285699999999999</c:v>
                </c:pt>
                <c:pt idx="30740">
                  <c:v>43.285699999999999</c:v>
                </c:pt>
                <c:pt idx="30741">
                  <c:v>43.285699999999999</c:v>
                </c:pt>
                <c:pt idx="30742">
                  <c:v>43.285699999999999</c:v>
                </c:pt>
                <c:pt idx="30743">
                  <c:v>43.285699999999999</c:v>
                </c:pt>
                <c:pt idx="30744">
                  <c:v>43.285699999999999</c:v>
                </c:pt>
                <c:pt idx="30745">
                  <c:v>43.285699999999999</c:v>
                </c:pt>
                <c:pt idx="30746">
                  <c:v>43.285699999999999</c:v>
                </c:pt>
                <c:pt idx="30747">
                  <c:v>43.285699999999999</c:v>
                </c:pt>
                <c:pt idx="30748">
                  <c:v>43.285699999999999</c:v>
                </c:pt>
                <c:pt idx="30749">
                  <c:v>43.285699999999999</c:v>
                </c:pt>
                <c:pt idx="30750">
                  <c:v>43.285699999999999</c:v>
                </c:pt>
                <c:pt idx="30751">
                  <c:v>43.285699999999999</c:v>
                </c:pt>
                <c:pt idx="30752">
                  <c:v>43.285699999999999</c:v>
                </c:pt>
                <c:pt idx="30753">
                  <c:v>43.285699999999999</c:v>
                </c:pt>
                <c:pt idx="30754">
                  <c:v>43.285699999999999</c:v>
                </c:pt>
                <c:pt idx="30755">
                  <c:v>43.285699999999999</c:v>
                </c:pt>
                <c:pt idx="30756">
                  <c:v>43.285699999999999</c:v>
                </c:pt>
                <c:pt idx="30757">
                  <c:v>43.285699999999999</c:v>
                </c:pt>
                <c:pt idx="30758">
                  <c:v>43.285699999999999</c:v>
                </c:pt>
                <c:pt idx="30759">
                  <c:v>43.285699999999999</c:v>
                </c:pt>
                <c:pt idx="30760">
                  <c:v>43.285699999999999</c:v>
                </c:pt>
                <c:pt idx="30761">
                  <c:v>43.285699999999999</c:v>
                </c:pt>
                <c:pt idx="30762">
                  <c:v>43.285699999999999</c:v>
                </c:pt>
                <c:pt idx="30763">
                  <c:v>43.285699999999999</c:v>
                </c:pt>
                <c:pt idx="30764">
                  <c:v>43.285699999999999</c:v>
                </c:pt>
                <c:pt idx="30765">
                  <c:v>43.285699999999999</c:v>
                </c:pt>
                <c:pt idx="30766">
                  <c:v>43.285699999999999</c:v>
                </c:pt>
                <c:pt idx="30767">
                  <c:v>43.285699999999999</c:v>
                </c:pt>
                <c:pt idx="30768">
                  <c:v>43.285699999999999</c:v>
                </c:pt>
                <c:pt idx="30769">
                  <c:v>43.285699999999999</c:v>
                </c:pt>
                <c:pt idx="30770">
                  <c:v>43.285699999999999</c:v>
                </c:pt>
                <c:pt idx="30771">
                  <c:v>43.285699999999999</c:v>
                </c:pt>
                <c:pt idx="30772">
                  <c:v>43.285699999999999</c:v>
                </c:pt>
                <c:pt idx="30773">
                  <c:v>43.285699999999999</c:v>
                </c:pt>
                <c:pt idx="30774">
                  <c:v>43.285699999999999</c:v>
                </c:pt>
                <c:pt idx="30775">
                  <c:v>43.275300000000001</c:v>
                </c:pt>
                <c:pt idx="30776">
                  <c:v>43.275300000000001</c:v>
                </c:pt>
                <c:pt idx="30777">
                  <c:v>43.275300000000001</c:v>
                </c:pt>
                <c:pt idx="30778">
                  <c:v>43.275300000000001</c:v>
                </c:pt>
                <c:pt idx="30779">
                  <c:v>43.275300000000001</c:v>
                </c:pt>
                <c:pt idx="30780">
                  <c:v>43.275300000000001</c:v>
                </c:pt>
                <c:pt idx="30781">
                  <c:v>43.275300000000001</c:v>
                </c:pt>
                <c:pt idx="30782">
                  <c:v>43.275300000000001</c:v>
                </c:pt>
                <c:pt idx="30783">
                  <c:v>43.275300000000001</c:v>
                </c:pt>
                <c:pt idx="30784">
                  <c:v>43.275300000000001</c:v>
                </c:pt>
                <c:pt idx="30785">
                  <c:v>43.275300000000001</c:v>
                </c:pt>
                <c:pt idx="30786">
                  <c:v>43.275300000000001</c:v>
                </c:pt>
                <c:pt idx="30787">
                  <c:v>43.275300000000001</c:v>
                </c:pt>
                <c:pt idx="30788">
                  <c:v>43.275300000000001</c:v>
                </c:pt>
                <c:pt idx="30789">
                  <c:v>43.275300000000001</c:v>
                </c:pt>
                <c:pt idx="30790">
                  <c:v>43.275300000000001</c:v>
                </c:pt>
                <c:pt idx="30791">
                  <c:v>43.275300000000001</c:v>
                </c:pt>
                <c:pt idx="30792">
                  <c:v>43.275300000000001</c:v>
                </c:pt>
                <c:pt idx="30793">
                  <c:v>43.275300000000001</c:v>
                </c:pt>
                <c:pt idx="30794">
                  <c:v>43.275300000000001</c:v>
                </c:pt>
                <c:pt idx="30795">
                  <c:v>43.275300000000001</c:v>
                </c:pt>
                <c:pt idx="30796">
                  <c:v>43.275300000000001</c:v>
                </c:pt>
                <c:pt idx="30797">
                  <c:v>43.275300000000001</c:v>
                </c:pt>
                <c:pt idx="30798">
                  <c:v>43.275300000000001</c:v>
                </c:pt>
                <c:pt idx="30799">
                  <c:v>43.275300000000001</c:v>
                </c:pt>
                <c:pt idx="30800">
                  <c:v>43.275300000000001</c:v>
                </c:pt>
                <c:pt idx="30801">
                  <c:v>43.275300000000001</c:v>
                </c:pt>
                <c:pt idx="30802">
                  <c:v>43.275300000000001</c:v>
                </c:pt>
                <c:pt idx="30803">
                  <c:v>43.275300000000001</c:v>
                </c:pt>
                <c:pt idx="30804">
                  <c:v>43.275300000000001</c:v>
                </c:pt>
                <c:pt idx="30805">
                  <c:v>43.275300000000001</c:v>
                </c:pt>
                <c:pt idx="30806">
                  <c:v>43.275300000000001</c:v>
                </c:pt>
                <c:pt idx="30807">
                  <c:v>43.275300000000001</c:v>
                </c:pt>
                <c:pt idx="30808">
                  <c:v>43.275300000000001</c:v>
                </c:pt>
                <c:pt idx="30809">
                  <c:v>43.275300000000001</c:v>
                </c:pt>
                <c:pt idx="30810">
                  <c:v>43.275300000000001</c:v>
                </c:pt>
                <c:pt idx="30811">
                  <c:v>43.275300000000001</c:v>
                </c:pt>
                <c:pt idx="30812">
                  <c:v>43.275300000000001</c:v>
                </c:pt>
                <c:pt idx="30813">
                  <c:v>43.275300000000001</c:v>
                </c:pt>
                <c:pt idx="30814">
                  <c:v>43.275300000000001</c:v>
                </c:pt>
                <c:pt idx="30815">
                  <c:v>43.275300000000001</c:v>
                </c:pt>
                <c:pt idx="30816">
                  <c:v>43.275300000000001</c:v>
                </c:pt>
                <c:pt idx="30817">
                  <c:v>43.275300000000001</c:v>
                </c:pt>
                <c:pt idx="30818">
                  <c:v>43.275300000000001</c:v>
                </c:pt>
                <c:pt idx="30819">
                  <c:v>43.275300000000001</c:v>
                </c:pt>
                <c:pt idx="30820">
                  <c:v>43.275300000000001</c:v>
                </c:pt>
                <c:pt idx="30821">
                  <c:v>43.275300000000001</c:v>
                </c:pt>
                <c:pt idx="30822">
                  <c:v>43.275300000000001</c:v>
                </c:pt>
                <c:pt idx="30823">
                  <c:v>43.275300000000001</c:v>
                </c:pt>
                <c:pt idx="30824">
                  <c:v>43.275300000000001</c:v>
                </c:pt>
                <c:pt idx="30825">
                  <c:v>43.275300000000001</c:v>
                </c:pt>
                <c:pt idx="30826">
                  <c:v>43.275300000000001</c:v>
                </c:pt>
                <c:pt idx="30827">
                  <c:v>43.275300000000001</c:v>
                </c:pt>
                <c:pt idx="30828">
                  <c:v>43.275300000000001</c:v>
                </c:pt>
                <c:pt idx="30829">
                  <c:v>43.275300000000001</c:v>
                </c:pt>
                <c:pt idx="30830">
                  <c:v>43.275300000000001</c:v>
                </c:pt>
                <c:pt idx="30831">
                  <c:v>43.275300000000001</c:v>
                </c:pt>
                <c:pt idx="30832">
                  <c:v>43.275300000000001</c:v>
                </c:pt>
                <c:pt idx="30833">
                  <c:v>43.275300000000001</c:v>
                </c:pt>
                <c:pt idx="30834">
                  <c:v>43.275300000000001</c:v>
                </c:pt>
                <c:pt idx="30835">
                  <c:v>43.275300000000001</c:v>
                </c:pt>
                <c:pt idx="30836">
                  <c:v>43.285499999999999</c:v>
                </c:pt>
                <c:pt idx="30837">
                  <c:v>43.285499999999999</c:v>
                </c:pt>
                <c:pt idx="30838">
                  <c:v>43.285499999999999</c:v>
                </c:pt>
                <c:pt idx="30839">
                  <c:v>43.285499999999999</c:v>
                </c:pt>
                <c:pt idx="30840">
                  <c:v>43.285499999999999</c:v>
                </c:pt>
                <c:pt idx="30841">
                  <c:v>43.298699999999997</c:v>
                </c:pt>
                <c:pt idx="30842">
                  <c:v>43.298699999999997</c:v>
                </c:pt>
                <c:pt idx="30843">
                  <c:v>43.298699999999997</c:v>
                </c:pt>
                <c:pt idx="30844">
                  <c:v>43.298699999999997</c:v>
                </c:pt>
                <c:pt idx="30845">
                  <c:v>43.298699999999997</c:v>
                </c:pt>
                <c:pt idx="30846">
                  <c:v>43.298699999999997</c:v>
                </c:pt>
                <c:pt idx="30847">
                  <c:v>43.298699999999997</c:v>
                </c:pt>
                <c:pt idx="30848">
                  <c:v>43.298699999999997</c:v>
                </c:pt>
                <c:pt idx="30849">
                  <c:v>43.298699999999997</c:v>
                </c:pt>
                <c:pt idx="30850">
                  <c:v>43.298699999999997</c:v>
                </c:pt>
                <c:pt idx="30851">
                  <c:v>43.310499999999998</c:v>
                </c:pt>
                <c:pt idx="30852">
                  <c:v>43.310499999999998</c:v>
                </c:pt>
                <c:pt idx="30853">
                  <c:v>43.310499999999998</c:v>
                </c:pt>
                <c:pt idx="30854">
                  <c:v>43.310499999999998</c:v>
                </c:pt>
                <c:pt idx="30855">
                  <c:v>43.321300000000001</c:v>
                </c:pt>
                <c:pt idx="30856">
                  <c:v>43.321300000000001</c:v>
                </c:pt>
                <c:pt idx="30857">
                  <c:v>43.321300000000001</c:v>
                </c:pt>
                <c:pt idx="30858">
                  <c:v>43.321300000000001</c:v>
                </c:pt>
                <c:pt idx="30859">
                  <c:v>43.321300000000001</c:v>
                </c:pt>
                <c:pt idx="30860">
                  <c:v>43.332500000000003</c:v>
                </c:pt>
                <c:pt idx="30861">
                  <c:v>43.332500000000003</c:v>
                </c:pt>
                <c:pt idx="30862">
                  <c:v>43.332500000000003</c:v>
                </c:pt>
                <c:pt idx="30863">
                  <c:v>43.332500000000003</c:v>
                </c:pt>
                <c:pt idx="30864">
                  <c:v>43.332500000000003</c:v>
                </c:pt>
                <c:pt idx="30865">
                  <c:v>43.332500000000003</c:v>
                </c:pt>
                <c:pt idx="30866">
                  <c:v>43.332500000000003</c:v>
                </c:pt>
                <c:pt idx="30867">
                  <c:v>43.332500000000003</c:v>
                </c:pt>
                <c:pt idx="30868">
                  <c:v>43.332500000000003</c:v>
                </c:pt>
                <c:pt idx="30869">
                  <c:v>43.344499999999996</c:v>
                </c:pt>
                <c:pt idx="30870">
                  <c:v>43.344499999999996</c:v>
                </c:pt>
                <c:pt idx="30871">
                  <c:v>43.344499999999996</c:v>
                </c:pt>
                <c:pt idx="30872">
                  <c:v>43.344499999999996</c:v>
                </c:pt>
                <c:pt idx="30873">
                  <c:v>43.344499999999996</c:v>
                </c:pt>
                <c:pt idx="30874">
                  <c:v>43.355200000000004</c:v>
                </c:pt>
                <c:pt idx="30875">
                  <c:v>43.355200000000004</c:v>
                </c:pt>
                <c:pt idx="30876">
                  <c:v>43.355200000000004</c:v>
                </c:pt>
                <c:pt idx="30877">
                  <c:v>43.355200000000004</c:v>
                </c:pt>
                <c:pt idx="30878">
                  <c:v>43.355200000000004</c:v>
                </c:pt>
                <c:pt idx="30879">
                  <c:v>43.355200000000004</c:v>
                </c:pt>
                <c:pt idx="30880">
                  <c:v>43.355200000000004</c:v>
                </c:pt>
                <c:pt idx="30881">
                  <c:v>43.355200000000004</c:v>
                </c:pt>
                <c:pt idx="30882">
                  <c:v>43.355200000000004</c:v>
                </c:pt>
                <c:pt idx="30883">
                  <c:v>43.355200000000004</c:v>
                </c:pt>
                <c:pt idx="30884">
                  <c:v>43.365699999999997</c:v>
                </c:pt>
                <c:pt idx="30885">
                  <c:v>43.365699999999997</c:v>
                </c:pt>
                <c:pt idx="30886">
                  <c:v>43.365699999999997</c:v>
                </c:pt>
                <c:pt idx="30887">
                  <c:v>43.365699999999997</c:v>
                </c:pt>
                <c:pt idx="30888">
                  <c:v>43.376399999999997</c:v>
                </c:pt>
                <c:pt idx="30889">
                  <c:v>43.376399999999997</c:v>
                </c:pt>
                <c:pt idx="30890">
                  <c:v>43.376399999999997</c:v>
                </c:pt>
                <c:pt idx="30891">
                  <c:v>43.376399999999997</c:v>
                </c:pt>
                <c:pt idx="30892">
                  <c:v>43.376399999999997</c:v>
                </c:pt>
                <c:pt idx="30893">
                  <c:v>43.376399999999997</c:v>
                </c:pt>
                <c:pt idx="30894">
                  <c:v>43.376399999999997</c:v>
                </c:pt>
                <c:pt idx="30895">
                  <c:v>43.376399999999997</c:v>
                </c:pt>
                <c:pt idx="30896">
                  <c:v>43.376399999999997</c:v>
                </c:pt>
                <c:pt idx="30897">
                  <c:v>43.376399999999997</c:v>
                </c:pt>
                <c:pt idx="30898">
                  <c:v>43.376399999999997</c:v>
                </c:pt>
                <c:pt idx="30899">
                  <c:v>43.376399999999997</c:v>
                </c:pt>
                <c:pt idx="30900">
                  <c:v>43.376399999999997</c:v>
                </c:pt>
                <c:pt idx="30901">
                  <c:v>43.376399999999997</c:v>
                </c:pt>
                <c:pt idx="30902">
                  <c:v>43.388599999999997</c:v>
                </c:pt>
                <c:pt idx="30903">
                  <c:v>43.388599999999997</c:v>
                </c:pt>
                <c:pt idx="30904">
                  <c:v>43.388599999999997</c:v>
                </c:pt>
                <c:pt idx="30905">
                  <c:v>43.388599999999997</c:v>
                </c:pt>
                <c:pt idx="30906">
                  <c:v>43.388599999999997</c:v>
                </c:pt>
                <c:pt idx="30907">
                  <c:v>43.388599999999997</c:v>
                </c:pt>
                <c:pt idx="30908">
                  <c:v>43.388599999999997</c:v>
                </c:pt>
                <c:pt idx="30909">
                  <c:v>43.388599999999997</c:v>
                </c:pt>
                <c:pt idx="30910">
                  <c:v>43.388599999999997</c:v>
                </c:pt>
                <c:pt idx="30911">
                  <c:v>43.388599999999997</c:v>
                </c:pt>
                <c:pt idx="30912">
                  <c:v>43.400100000000002</c:v>
                </c:pt>
                <c:pt idx="30913">
                  <c:v>43.400100000000002</c:v>
                </c:pt>
                <c:pt idx="30914">
                  <c:v>43.400100000000002</c:v>
                </c:pt>
                <c:pt idx="30915">
                  <c:v>43.400100000000002</c:v>
                </c:pt>
                <c:pt idx="30916">
                  <c:v>43.400100000000002</c:v>
                </c:pt>
                <c:pt idx="30917">
                  <c:v>43.400100000000002</c:v>
                </c:pt>
                <c:pt idx="30918">
                  <c:v>43.400100000000002</c:v>
                </c:pt>
                <c:pt idx="30919">
                  <c:v>43.400100000000002</c:v>
                </c:pt>
                <c:pt idx="30920">
                  <c:v>43.400100000000002</c:v>
                </c:pt>
                <c:pt idx="30921">
                  <c:v>43.410899999999998</c:v>
                </c:pt>
                <c:pt idx="30922">
                  <c:v>43.410899999999998</c:v>
                </c:pt>
                <c:pt idx="30923">
                  <c:v>43.410899999999998</c:v>
                </c:pt>
                <c:pt idx="30924">
                  <c:v>43.410899999999998</c:v>
                </c:pt>
                <c:pt idx="30925">
                  <c:v>43.410899999999998</c:v>
                </c:pt>
                <c:pt idx="30926">
                  <c:v>43.410899999999998</c:v>
                </c:pt>
                <c:pt idx="30927">
                  <c:v>43.410899999999998</c:v>
                </c:pt>
                <c:pt idx="30928">
                  <c:v>43.410899999999998</c:v>
                </c:pt>
                <c:pt idx="30929">
                  <c:v>43.410899999999998</c:v>
                </c:pt>
                <c:pt idx="30930">
                  <c:v>43.410899999999998</c:v>
                </c:pt>
                <c:pt idx="30931">
                  <c:v>43.421100000000003</c:v>
                </c:pt>
                <c:pt idx="30932">
                  <c:v>43.421100000000003</c:v>
                </c:pt>
                <c:pt idx="30933">
                  <c:v>43.421100000000003</c:v>
                </c:pt>
                <c:pt idx="30934">
                  <c:v>43.421100000000003</c:v>
                </c:pt>
                <c:pt idx="30935">
                  <c:v>43.421100000000003</c:v>
                </c:pt>
                <c:pt idx="30936">
                  <c:v>43.421100000000003</c:v>
                </c:pt>
                <c:pt idx="30937">
                  <c:v>43.421100000000003</c:v>
                </c:pt>
                <c:pt idx="30938">
                  <c:v>43.421100000000003</c:v>
                </c:pt>
                <c:pt idx="30939">
                  <c:v>43.421100000000003</c:v>
                </c:pt>
                <c:pt idx="30940">
                  <c:v>43.421100000000003</c:v>
                </c:pt>
                <c:pt idx="30941">
                  <c:v>43.421100000000003</c:v>
                </c:pt>
                <c:pt idx="30942">
                  <c:v>43.421100000000003</c:v>
                </c:pt>
                <c:pt idx="30943">
                  <c:v>43.421100000000003</c:v>
                </c:pt>
                <c:pt idx="30944">
                  <c:v>43.421100000000003</c:v>
                </c:pt>
                <c:pt idx="30945">
                  <c:v>43.421100000000003</c:v>
                </c:pt>
                <c:pt idx="30946">
                  <c:v>43.421100000000003</c:v>
                </c:pt>
                <c:pt idx="30947">
                  <c:v>43.421100000000003</c:v>
                </c:pt>
                <c:pt idx="30948">
                  <c:v>43.421100000000003</c:v>
                </c:pt>
                <c:pt idx="30949">
                  <c:v>43.421100000000003</c:v>
                </c:pt>
                <c:pt idx="30950">
                  <c:v>43.421100000000003</c:v>
                </c:pt>
                <c:pt idx="30951">
                  <c:v>43.421100000000003</c:v>
                </c:pt>
                <c:pt idx="30952">
                  <c:v>43.421100000000003</c:v>
                </c:pt>
                <c:pt idx="30953">
                  <c:v>43.421100000000003</c:v>
                </c:pt>
                <c:pt idx="30954">
                  <c:v>43.421100000000003</c:v>
                </c:pt>
                <c:pt idx="30955">
                  <c:v>43.421100000000003</c:v>
                </c:pt>
                <c:pt idx="30956">
                  <c:v>43.421100000000003</c:v>
                </c:pt>
                <c:pt idx="30957">
                  <c:v>43.421100000000003</c:v>
                </c:pt>
                <c:pt idx="30958">
                  <c:v>43.421100000000003</c:v>
                </c:pt>
                <c:pt idx="30959">
                  <c:v>43.421100000000003</c:v>
                </c:pt>
                <c:pt idx="30960">
                  <c:v>43.421100000000003</c:v>
                </c:pt>
                <c:pt idx="30961">
                  <c:v>43.421100000000003</c:v>
                </c:pt>
                <c:pt idx="30962">
                  <c:v>43.421100000000003</c:v>
                </c:pt>
                <c:pt idx="30963">
                  <c:v>43.421100000000003</c:v>
                </c:pt>
                <c:pt idx="30964">
                  <c:v>43.421100000000003</c:v>
                </c:pt>
                <c:pt idx="30965">
                  <c:v>43.421100000000003</c:v>
                </c:pt>
                <c:pt idx="30966">
                  <c:v>43.421100000000003</c:v>
                </c:pt>
                <c:pt idx="30967">
                  <c:v>43.421100000000003</c:v>
                </c:pt>
                <c:pt idx="30968">
                  <c:v>43.421100000000003</c:v>
                </c:pt>
                <c:pt idx="30969">
                  <c:v>43.421100000000003</c:v>
                </c:pt>
                <c:pt idx="30970">
                  <c:v>43.421100000000003</c:v>
                </c:pt>
                <c:pt idx="30971">
                  <c:v>43.421100000000003</c:v>
                </c:pt>
                <c:pt idx="30972">
                  <c:v>43.421100000000003</c:v>
                </c:pt>
                <c:pt idx="30973">
                  <c:v>43.421100000000003</c:v>
                </c:pt>
                <c:pt idx="30974">
                  <c:v>43.421100000000003</c:v>
                </c:pt>
                <c:pt idx="30975">
                  <c:v>43.421100000000003</c:v>
                </c:pt>
                <c:pt idx="30976">
                  <c:v>43.421100000000003</c:v>
                </c:pt>
                <c:pt idx="30977">
                  <c:v>43.421100000000003</c:v>
                </c:pt>
                <c:pt idx="30978">
                  <c:v>43.421100000000003</c:v>
                </c:pt>
                <c:pt idx="30979">
                  <c:v>43.421100000000003</c:v>
                </c:pt>
                <c:pt idx="30980">
                  <c:v>43.421100000000003</c:v>
                </c:pt>
                <c:pt idx="30981">
                  <c:v>43.421100000000003</c:v>
                </c:pt>
                <c:pt idx="30982">
                  <c:v>43.410299999999999</c:v>
                </c:pt>
                <c:pt idx="30983">
                  <c:v>43.410299999999999</c:v>
                </c:pt>
                <c:pt idx="30984">
                  <c:v>43.410299999999999</c:v>
                </c:pt>
                <c:pt idx="30985">
                  <c:v>43.410299999999999</c:v>
                </c:pt>
                <c:pt idx="30986">
                  <c:v>43.410299999999999</c:v>
                </c:pt>
                <c:pt idx="30987">
                  <c:v>43.410299999999999</c:v>
                </c:pt>
                <c:pt idx="30988">
                  <c:v>43.410299999999999</c:v>
                </c:pt>
                <c:pt idx="30989">
                  <c:v>43.410299999999999</c:v>
                </c:pt>
                <c:pt idx="30990">
                  <c:v>43.410299999999999</c:v>
                </c:pt>
                <c:pt idx="30991">
                  <c:v>43.410299999999999</c:v>
                </c:pt>
                <c:pt idx="30992">
                  <c:v>43.410299999999999</c:v>
                </c:pt>
                <c:pt idx="30993">
                  <c:v>43.410299999999999</c:v>
                </c:pt>
                <c:pt idx="30994">
                  <c:v>43.410299999999999</c:v>
                </c:pt>
                <c:pt idx="30995">
                  <c:v>43.410299999999999</c:v>
                </c:pt>
                <c:pt idx="30996">
                  <c:v>43.410299999999999</c:v>
                </c:pt>
                <c:pt idx="30997">
                  <c:v>43.397500000000001</c:v>
                </c:pt>
                <c:pt idx="30998">
                  <c:v>43.397500000000001</c:v>
                </c:pt>
                <c:pt idx="30999">
                  <c:v>43.397500000000001</c:v>
                </c:pt>
                <c:pt idx="31000">
                  <c:v>43.397500000000001</c:v>
                </c:pt>
                <c:pt idx="31001">
                  <c:v>43.397500000000001</c:v>
                </c:pt>
                <c:pt idx="31002">
                  <c:v>43.397500000000001</c:v>
                </c:pt>
                <c:pt idx="31003">
                  <c:v>43.397500000000001</c:v>
                </c:pt>
                <c:pt idx="31004">
                  <c:v>43.397500000000001</c:v>
                </c:pt>
                <c:pt idx="31005">
                  <c:v>43.397500000000001</c:v>
                </c:pt>
                <c:pt idx="31006">
                  <c:v>43.397500000000001</c:v>
                </c:pt>
                <c:pt idx="31007">
                  <c:v>43.397500000000001</c:v>
                </c:pt>
                <c:pt idx="31008">
                  <c:v>43.397500000000001</c:v>
                </c:pt>
                <c:pt idx="31009">
                  <c:v>43.397500000000001</c:v>
                </c:pt>
                <c:pt idx="31010">
                  <c:v>43.397500000000001</c:v>
                </c:pt>
                <c:pt idx="31011">
                  <c:v>43.387300000000003</c:v>
                </c:pt>
                <c:pt idx="31012">
                  <c:v>43.387300000000003</c:v>
                </c:pt>
                <c:pt idx="31013">
                  <c:v>43.387300000000003</c:v>
                </c:pt>
                <c:pt idx="31014">
                  <c:v>43.387300000000003</c:v>
                </c:pt>
                <c:pt idx="31015">
                  <c:v>43.387300000000003</c:v>
                </c:pt>
                <c:pt idx="31016">
                  <c:v>43.387300000000003</c:v>
                </c:pt>
                <c:pt idx="31017">
                  <c:v>43.387300000000003</c:v>
                </c:pt>
                <c:pt idx="31018">
                  <c:v>43.387300000000003</c:v>
                </c:pt>
                <c:pt idx="31019">
                  <c:v>43.387300000000003</c:v>
                </c:pt>
                <c:pt idx="31020">
                  <c:v>43.387300000000003</c:v>
                </c:pt>
                <c:pt idx="31021">
                  <c:v>43.387300000000003</c:v>
                </c:pt>
                <c:pt idx="31022">
                  <c:v>43.387300000000003</c:v>
                </c:pt>
                <c:pt idx="31023">
                  <c:v>43.387300000000003</c:v>
                </c:pt>
                <c:pt idx="31024">
                  <c:v>43.387300000000003</c:v>
                </c:pt>
                <c:pt idx="31025">
                  <c:v>43.377200000000002</c:v>
                </c:pt>
                <c:pt idx="31026">
                  <c:v>43.377200000000002</c:v>
                </c:pt>
                <c:pt idx="31027">
                  <c:v>43.377200000000002</c:v>
                </c:pt>
                <c:pt idx="31028">
                  <c:v>43.377200000000002</c:v>
                </c:pt>
                <c:pt idx="31029">
                  <c:v>43.377200000000002</c:v>
                </c:pt>
                <c:pt idx="31030">
                  <c:v>43.377200000000002</c:v>
                </c:pt>
                <c:pt idx="31031">
                  <c:v>43.377200000000002</c:v>
                </c:pt>
                <c:pt idx="31032">
                  <c:v>43.377200000000002</c:v>
                </c:pt>
                <c:pt idx="31033">
                  <c:v>43.377200000000002</c:v>
                </c:pt>
                <c:pt idx="31034">
                  <c:v>43.377200000000002</c:v>
                </c:pt>
                <c:pt idx="31035">
                  <c:v>43.377200000000002</c:v>
                </c:pt>
                <c:pt idx="31036">
                  <c:v>43.377200000000002</c:v>
                </c:pt>
                <c:pt idx="31037">
                  <c:v>43.377200000000002</c:v>
                </c:pt>
                <c:pt idx="31038">
                  <c:v>43.377200000000002</c:v>
                </c:pt>
                <c:pt idx="31039">
                  <c:v>43.377200000000002</c:v>
                </c:pt>
                <c:pt idx="31040">
                  <c:v>43.377200000000002</c:v>
                </c:pt>
                <c:pt idx="31041">
                  <c:v>43.377200000000002</c:v>
                </c:pt>
                <c:pt idx="31042">
                  <c:v>43.377200000000002</c:v>
                </c:pt>
                <c:pt idx="31043">
                  <c:v>43.377200000000002</c:v>
                </c:pt>
                <c:pt idx="31044">
                  <c:v>43.377200000000002</c:v>
                </c:pt>
                <c:pt idx="31045">
                  <c:v>43.377200000000002</c:v>
                </c:pt>
                <c:pt idx="31046">
                  <c:v>43.377200000000002</c:v>
                </c:pt>
                <c:pt idx="31047">
                  <c:v>43.377200000000002</c:v>
                </c:pt>
                <c:pt idx="31048">
                  <c:v>43.377200000000002</c:v>
                </c:pt>
                <c:pt idx="31049">
                  <c:v>43.377200000000002</c:v>
                </c:pt>
                <c:pt idx="31050">
                  <c:v>43.377200000000002</c:v>
                </c:pt>
                <c:pt idx="31051">
                  <c:v>43.377200000000002</c:v>
                </c:pt>
                <c:pt idx="31052">
                  <c:v>43.377200000000002</c:v>
                </c:pt>
                <c:pt idx="31053">
                  <c:v>43.377200000000002</c:v>
                </c:pt>
                <c:pt idx="31054">
                  <c:v>43.377200000000002</c:v>
                </c:pt>
                <c:pt idx="31055">
                  <c:v>43.377200000000002</c:v>
                </c:pt>
                <c:pt idx="31056">
                  <c:v>43.377200000000002</c:v>
                </c:pt>
                <c:pt idx="31057">
                  <c:v>43.377200000000002</c:v>
                </c:pt>
                <c:pt idx="31058">
                  <c:v>43.377200000000002</c:v>
                </c:pt>
                <c:pt idx="31059">
                  <c:v>43.377200000000002</c:v>
                </c:pt>
                <c:pt idx="31060">
                  <c:v>43.377200000000002</c:v>
                </c:pt>
                <c:pt idx="31061">
                  <c:v>43.377200000000002</c:v>
                </c:pt>
                <c:pt idx="31062">
                  <c:v>43.377200000000002</c:v>
                </c:pt>
                <c:pt idx="31063">
                  <c:v>43.377200000000002</c:v>
                </c:pt>
                <c:pt idx="31064">
                  <c:v>43.377200000000002</c:v>
                </c:pt>
                <c:pt idx="31065">
                  <c:v>43.377200000000002</c:v>
                </c:pt>
                <c:pt idx="31066">
                  <c:v>43.377200000000002</c:v>
                </c:pt>
                <c:pt idx="31067">
                  <c:v>43.377200000000002</c:v>
                </c:pt>
                <c:pt idx="31068">
                  <c:v>43.377200000000002</c:v>
                </c:pt>
                <c:pt idx="31069">
                  <c:v>43.377200000000002</c:v>
                </c:pt>
                <c:pt idx="31070">
                  <c:v>43.377200000000002</c:v>
                </c:pt>
                <c:pt idx="31071">
                  <c:v>43.377200000000002</c:v>
                </c:pt>
                <c:pt idx="31072">
                  <c:v>43.377200000000002</c:v>
                </c:pt>
                <c:pt idx="31073">
                  <c:v>43.377200000000002</c:v>
                </c:pt>
                <c:pt idx="31074">
                  <c:v>43.377200000000002</c:v>
                </c:pt>
                <c:pt idx="31075">
                  <c:v>43.377200000000002</c:v>
                </c:pt>
                <c:pt idx="31076">
                  <c:v>43.377200000000002</c:v>
                </c:pt>
                <c:pt idx="31077">
                  <c:v>43.377200000000002</c:v>
                </c:pt>
                <c:pt idx="31078">
                  <c:v>43.377200000000002</c:v>
                </c:pt>
                <c:pt idx="31079">
                  <c:v>43.377200000000002</c:v>
                </c:pt>
                <c:pt idx="31080">
                  <c:v>43.377200000000002</c:v>
                </c:pt>
                <c:pt idx="31081">
                  <c:v>43.377200000000002</c:v>
                </c:pt>
                <c:pt idx="31082">
                  <c:v>43.377200000000002</c:v>
                </c:pt>
                <c:pt idx="31083">
                  <c:v>43.377200000000002</c:v>
                </c:pt>
                <c:pt idx="31084">
                  <c:v>43.377200000000002</c:v>
                </c:pt>
                <c:pt idx="31085">
                  <c:v>43.377200000000002</c:v>
                </c:pt>
                <c:pt idx="31086">
                  <c:v>43.377200000000002</c:v>
                </c:pt>
                <c:pt idx="31087">
                  <c:v>43.377200000000002</c:v>
                </c:pt>
                <c:pt idx="31088">
                  <c:v>43.377200000000002</c:v>
                </c:pt>
                <c:pt idx="31089">
                  <c:v>43.377200000000002</c:v>
                </c:pt>
                <c:pt idx="31090">
                  <c:v>43.377200000000002</c:v>
                </c:pt>
                <c:pt idx="31091">
                  <c:v>43.366799999999998</c:v>
                </c:pt>
                <c:pt idx="31092">
                  <c:v>43.366799999999998</c:v>
                </c:pt>
                <c:pt idx="31093">
                  <c:v>43.366799999999998</c:v>
                </c:pt>
                <c:pt idx="31094">
                  <c:v>43.366799999999998</c:v>
                </c:pt>
                <c:pt idx="31095">
                  <c:v>43.366799999999998</c:v>
                </c:pt>
                <c:pt idx="31096">
                  <c:v>43.366799999999998</c:v>
                </c:pt>
                <c:pt idx="31097">
                  <c:v>43.366799999999998</c:v>
                </c:pt>
                <c:pt idx="31098">
                  <c:v>43.366799999999998</c:v>
                </c:pt>
                <c:pt idx="31099">
                  <c:v>43.366799999999998</c:v>
                </c:pt>
                <c:pt idx="31100">
                  <c:v>43.366799999999998</c:v>
                </c:pt>
                <c:pt idx="31101">
                  <c:v>43.366799999999998</c:v>
                </c:pt>
                <c:pt idx="31102">
                  <c:v>43.366799999999998</c:v>
                </c:pt>
                <c:pt idx="31103">
                  <c:v>43.366799999999998</c:v>
                </c:pt>
                <c:pt idx="31104">
                  <c:v>43.366799999999998</c:v>
                </c:pt>
                <c:pt idx="31105">
                  <c:v>43.366799999999998</c:v>
                </c:pt>
                <c:pt idx="31106">
                  <c:v>43.366799999999998</c:v>
                </c:pt>
                <c:pt idx="31107">
                  <c:v>43.366799999999998</c:v>
                </c:pt>
                <c:pt idx="31108">
                  <c:v>43.366799999999998</c:v>
                </c:pt>
                <c:pt idx="31109">
                  <c:v>43.366799999999998</c:v>
                </c:pt>
                <c:pt idx="31110">
                  <c:v>43.366799999999998</c:v>
                </c:pt>
                <c:pt idx="31111">
                  <c:v>43.366799999999998</c:v>
                </c:pt>
                <c:pt idx="31112">
                  <c:v>43.366799999999998</c:v>
                </c:pt>
                <c:pt idx="31113">
                  <c:v>43.366799999999998</c:v>
                </c:pt>
                <c:pt idx="31114">
                  <c:v>43.366799999999998</c:v>
                </c:pt>
                <c:pt idx="31115">
                  <c:v>43.366799999999998</c:v>
                </c:pt>
                <c:pt idx="31116">
                  <c:v>43.366799999999998</c:v>
                </c:pt>
                <c:pt idx="31117">
                  <c:v>43.366799999999998</c:v>
                </c:pt>
                <c:pt idx="31118">
                  <c:v>43.366799999999998</c:v>
                </c:pt>
                <c:pt idx="31119">
                  <c:v>43.366799999999998</c:v>
                </c:pt>
                <c:pt idx="31120">
                  <c:v>43.366799999999998</c:v>
                </c:pt>
                <c:pt idx="31121">
                  <c:v>43.366799999999998</c:v>
                </c:pt>
                <c:pt idx="31122">
                  <c:v>43.366799999999998</c:v>
                </c:pt>
                <c:pt idx="31123">
                  <c:v>43.366799999999998</c:v>
                </c:pt>
                <c:pt idx="31124">
                  <c:v>43.366799999999998</c:v>
                </c:pt>
                <c:pt idx="31125">
                  <c:v>43.366799999999998</c:v>
                </c:pt>
                <c:pt idx="31126">
                  <c:v>43.366799999999998</c:v>
                </c:pt>
                <c:pt idx="31127">
                  <c:v>43.366799999999998</c:v>
                </c:pt>
                <c:pt idx="31128">
                  <c:v>43.366799999999998</c:v>
                </c:pt>
                <c:pt idx="31129">
                  <c:v>43.366799999999998</c:v>
                </c:pt>
                <c:pt idx="31130">
                  <c:v>43.366799999999998</c:v>
                </c:pt>
                <c:pt idx="31131">
                  <c:v>43.366799999999998</c:v>
                </c:pt>
                <c:pt idx="31132">
                  <c:v>43.366799999999998</c:v>
                </c:pt>
                <c:pt idx="31133">
                  <c:v>43.366799999999998</c:v>
                </c:pt>
                <c:pt idx="31134">
                  <c:v>43.366799999999998</c:v>
                </c:pt>
                <c:pt idx="31135">
                  <c:v>43.366799999999998</c:v>
                </c:pt>
                <c:pt idx="31136">
                  <c:v>43.366799999999998</c:v>
                </c:pt>
                <c:pt idx="31137">
                  <c:v>43.366799999999998</c:v>
                </c:pt>
                <c:pt idx="31138">
                  <c:v>43.366799999999998</c:v>
                </c:pt>
                <c:pt idx="31139">
                  <c:v>43.366799999999998</c:v>
                </c:pt>
                <c:pt idx="31140">
                  <c:v>43.366799999999998</c:v>
                </c:pt>
                <c:pt idx="31141">
                  <c:v>43.366799999999998</c:v>
                </c:pt>
                <c:pt idx="31142">
                  <c:v>43.366799999999998</c:v>
                </c:pt>
                <c:pt idx="31143">
                  <c:v>43.366799999999998</c:v>
                </c:pt>
                <c:pt idx="31144">
                  <c:v>43.366799999999998</c:v>
                </c:pt>
                <c:pt idx="31145">
                  <c:v>43.366799999999998</c:v>
                </c:pt>
                <c:pt idx="31146">
                  <c:v>43.366799999999998</c:v>
                </c:pt>
                <c:pt idx="31147">
                  <c:v>43.366799999999998</c:v>
                </c:pt>
                <c:pt idx="31148">
                  <c:v>43.366799999999998</c:v>
                </c:pt>
                <c:pt idx="31149">
                  <c:v>43.366799999999998</c:v>
                </c:pt>
                <c:pt idx="31150">
                  <c:v>43.366799999999998</c:v>
                </c:pt>
                <c:pt idx="31151">
                  <c:v>43.366799999999998</c:v>
                </c:pt>
                <c:pt idx="31152">
                  <c:v>43.366799999999998</c:v>
                </c:pt>
                <c:pt idx="31153">
                  <c:v>43.366799999999998</c:v>
                </c:pt>
                <c:pt idx="31154">
                  <c:v>43.366799999999998</c:v>
                </c:pt>
                <c:pt idx="31155">
                  <c:v>43.366799999999998</c:v>
                </c:pt>
                <c:pt idx="31156">
                  <c:v>43.366799999999998</c:v>
                </c:pt>
                <c:pt idx="31157">
                  <c:v>43.366799999999998</c:v>
                </c:pt>
                <c:pt idx="31158">
                  <c:v>43.366799999999998</c:v>
                </c:pt>
                <c:pt idx="31159">
                  <c:v>43.366799999999998</c:v>
                </c:pt>
                <c:pt idx="31160">
                  <c:v>43.366799999999998</c:v>
                </c:pt>
                <c:pt idx="31161">
                  <c:v>43.366799999999998</c:v>
                </c:pt>
                <c:pt idx="31162">
                  <c:v>43.366799999999998</c:v>
                </c:pt>
                <c:pt idx="31163">
                  <c:v>43.366799999999998</c:v>
                </c:pt>
                <c:pt idx="31164">
                  <c:v>43.366799999999998</c:v>
                </c:pt>
                <c:pt idx="31165">
                  <c:v>43.366799999999998</c:v>
                </c:pt>
                <c:pt idx="31166">
                  <c:v>43.366799999999998</c:v>
                </c:pt>
                <c:pt idx="31167">
                  <c:v>43.366799999999998</c:v>
                </c:pt>
                <c:pt idx="31168">
                  <c:v>43.366799999999998</c:v>
                </c:pt>
                <c:pt idx="31169">
                  <c:v>43.366799999999998</c:v>
                </c:pt>
                <c:pt idx="31170">
                  <c:v>43.366799999999998</c:v>
                </c:pt>
                <c:pt idx="31171">
                  <c:v>43.366799999999998</c:v>
                </c:pt>
                <c:pt idx="31172">
                  <c:v>43.366799999999998</c:v>
                </c:pt>
                <c:pt idx="31173">
                  <c:v>43.366799999999998</c:v>
                </c:pt>
                <c:pt idx="31174">
                  <c:v>43.366799999999998</c:v>
                </c:pt>
                <c:pt idx="31175">
                  <c:v>43.366799999999998</c:v>
                </c:pt>
                <c:pt idx="31176">
                  <c:v>43.366799999999998</c:v>
                </c:pt>
                <c:pt idx="31177">
                  <c:v>43.366799999999998</c:v>
                </c:pt>
                <c:pt idx="31178">
                  <c:v>43.366799999999998</c:v>
                </c:pt>
                <c:pt idx="31179">
                  <c:v>43.366799999999998</c:v>
                </c:pt>
                <c:pt idx="31180">
                  <c:v>43.366799999999998</c:v>
                </c:pt>
                <c:pt idx="31181">
                  <c:v>43.366799999999998</c:v>
                </c:pt>
                <c:pt idx="31182">
                  <c:v>43.366799999999998</c:v>
                </c:pt>
                <c:pt idx="31183">
                  <c:v>43.366799999999998</c:v>
                </c:pt>
                <c:pt idx="31184">
                  <c:v>43.366799999999998</c:v>
                </c:pt>
                <c:pt idx="31185">
                  <c:v>43.366799999999998</c:v>
                </c:pt>
                <c:pt idx="31186">
                  <c:v>43.366799999999998</c:v>
                </c:pt>
                <c:pt idx="31187">
                  <c:v>43.366799999999998</c:v>
                </c:pt>
                <c:pt idx="31188">
                  <c:v>43.366799999999998</c:v>
                </c:pt>
                <c:pt idx="31189">
                  <c:v>43.366799999999998</c:v>
                </c:pt>
                <c:pt idx="31190">
                  <c:v>43.366799999999998</c:v>
                </c:pt>
                <c:pt idx="31191">
                  <c:v>43.366799999999998</c:v>
                </c:pt>
                <c:pt idx="31192">
                  <c:v>43.366799999999998</c:v>
                </c:pt>
                <c:pt idx="31193">
                  <c:v>43.366799999999998</c:v>
                </c:pt>
                <c:pt idx="31194">
                  <c:v>43.366799999999998</c:v>
                </c:pt>
                <c:pt idx="31195">
                  <c:v>43.366799999999998</c:v>
                </c:pt>
                <c:pt idx="31196">
                  <c:v>43.366799999999998</c:v>
                </c:pt>
                <c:pt idx="31197">
                  <c:v>43.366799999999998</c:v>
                </c:pt>
                <c:pt idx="31198">
                  <c:v>43.366799999999998</c:v>
                </c:pt>
                <c:pt idx="31199">
                  <c:v>43.366799999999998</c:v>
                </c:pt>
                <c:pt idx="31200">
                  <c:v>43.366799999999998</c:v>
                </c:pt>
                <c:pt idx="31201">
                  <c:v>43.366799999999998</c:v>
                </c:pt>
                <c:pt idx="31202">
                  <c:v>43.366799999999998</c:v>
                </c:pt>
                <c:pt idx="31203">
                  <c:v>43.366799999999998</c:v>
                </c:pt>
                <c:pt idx="31204">
                  <c:v>43.366799999999998</c:v>
                </c:pt>
                <c:pt idx="31205">
                  <c:v>43.366799999999998</c:v>
                </c:pt>
                <c:pt idx="31206">
                  <c:v>43.366799999999998</c:v>
                </c:pt>
                <c:pt idx="31207">
                  <c:v>43.366799999999998</c:v>
                </c:pt>
                <c:pt idx="31208">
                  <c:v>43.366799999999998</c:v>
                </c:pt>
                <c:pt idx="31209">
                  <c:v>43.366799999999998</c:v>
                </c:pt>
                <c:pt idx="31210">
                  <c:v>43.366799999999998</c:v>
                </c:pt>
                <c:pt idx="31211">
                  <c:v>43.366799999999998</c:v>
                </c:pt>
                <c:pt idx="31212">
                  <c:v>43.366799999999998</c:v>
                </c:pt>
                <c:pt idx="31213">
                  <c:v>43.366799999999998</c:v>
                </c:pt>
                <c:pt idx="31214">
                  <c:v>43.366799999999998</c:v>
                </c:pt>
                <c:pt idx="31215">
                  <c:v>43.366799999999998</c:v>
                </c:pt>
                <c:pt idx="31216">
                  <c:v>43.366799999999998</c:v>
                </c:pt>
                <c:pt idx="31217">
                  <c:v>43.366799999999998</c:v>
                </c:pt>
                <c:pt idx="31218">
                  <c:v>43.366799999999998</c:v>
                </c:pt>
                <c:pt idx="31219">
                  <c:v>43.366799999999998</c:v>
                </c:pt>
                <c:pt idx="31220">
                  <c:v>43.366799999999998</c:v>
                </c:pt>
                <c:pt idx="31221">
                  <c:v>43.366799999999998</c:v>
                </c:pt>
                <c:pt idx="31222">
                  <c:v>43.366799999999998</c:v>
                </c:pt>
                <c:pt idx="31223">
                  <c:v>43.366799999999998</c:v>
                </c:pt>
                <c:pt idx="31224">
                  <c:v>43.366799999999998</c:v>
                </c:pt>
                <c:pt idx="31225">
                  <c:v>43.366799999999998</c:v>
                </c:pt>
                <c:pt idx="31226">
                  <c:v>43.366799999999998</c:v>
                </c:pt>
                <c:pt idx="31227">
                  <c:v>43.366799999999998</c:v>
                </c:pt>
                <c:pt idx="31228">
                  <c:v>43.366799999999998</c:v>
                </c:pt>
                <c:pt idx="31229">
                  <c:v>43.366799999999998</c:v>
                </c:pt>
                <c:pt idx="31230">
                  <c:v>43.366799999999998</c:v>
                </c:pt>
                <c:pt idx="31231">
                  <c:v>43.366799999999998</c:v>
                </c:pt>
                <c:pt idx="31232">
                  <c:v>43.366799999999998</c:v>
                </c:pt>
                <c:pt idx="31233">
                  <c:v>43.377099999999999</c:v>
                </c:pt>
                <c:pt idx="31234">
                  <c:v>43.377099999999999</c:v>
                </c:pt>
                <c:pt idx="31235">
                  <c:v>43.377099999999999</c:v>
                </c:pt>
                <c:pt idx="31236">
                  <c:v>43.377099999999999</c:v>
                </c:pt>
                <c:pt idx="31237">
                  <c:v>43.377099999999999</c:v>
                </c:pt>
                <c:pt idx="31238">
                  <c:v>43.377099999999999</c:v>
                </c:pt>
                <c:pt idx="31239">
                  <c:v>43.377099999999999</c:v>
                </c:pt>
                <c:pt idx="31240">
                  <c:v>43.377099999999999</c:v>
                </c:pt>
                <c:pt idx="31241">
                  <c:v>43.377099999999999</c:v>
                </c:pt>
                <c:pt idx="31242">
                  <c:v>43.377099999999999</c:v>
                </c:pt>
                <c:pt idx="31243">
                  <c:v>43.377099999999999</c:v>
                </c:pt>
                <c:pt idx="31244">
                  <c:v>43.377099999999999</c:v>
                </c:pt>
                <c:pt idx="31245">
                  <c:v>43.377099999999999</c:v>
                </c:pt>
                <c:pt idx="31246">
                  <c:v>43.377099999999999</c:v>
                </c:pt>
                <c:pt idx="31247">
                  <c:v>43.377099999999999</c:v>
                </c:pt>
                <c:pt idx="31248">
                  <c:v>43.377099999999999</c:v>
                </c:pt>
                <c:pt idx="31249">
                  <c:v>43.377099999999999</c:v>
                </c:pt>
                <c:pt idx="31250">
                  <c:v>43.377099999999999</c:v>
                </c:pt>
                <c:pt idx="31251">
                  <c:v>43.377099999999999</c:v>
                </c:pt>
                <c:pt idx="31252">
                  <c:v>43.377099999999999</c:v>
                </c:pt>
                <c:pt idx="31253">
                  <c:v>43.377099999999999</c:v>
                </c:pt>
                <c:pt idx="31254">
                  <c:v>43.377099999999999</c:v>
                </c:pt>
                <c:pt idx="31255">
                  <c:v>43.377099999999999</c:v>
                </c:pt>
                <c:pt idx="31256">
                  <c:v>43.377099999999999</c:v>
                </c:pt>
                <c:pt idx="31257">
                  <c:v>43.377099999999999</c:v>
                </c:pt>
                <c:pt idx="31258">
                  <c:v>43.377099999999999</c:v>
                </c:pt>
                <c:pt idx="31259">
                  <c:v>43.377099999999999</c:v>
                </c:pt>
                <c:pt idx="31260">
                  <c:v>43.377099999999999</c:v>
                </c:pt>
                <c:pt idx="31261">
                  <c:v>43.377099999999999</c:v>
                </c:pt>
                <c:pt idx="31262">
                  <c:v>43.377099999999999</c:v>
                </c:pt>
                <c:pt idx="31263">
                  <c:v>43.377099999999999</c:v>
                </c:pt>
                <c:pt idx="31264">
                  <c:v>43.377099999999999</c:v>
                </c:pt>
                <c:pt idx="31265">
                  <c:v>43.377099999999999</c:v>
                </c:pt>
                <c:pt idx="31266">
                  <c:v>43.387899999999988</c:v>
                </c:pt>
                <c:pt idx="31267">
                  <c:v>43.387899999999988</c:v>
                </c:pt>
                <c:pt idx="31268">
                  <c:v>43.387899999999988</c:v>
                </c:pt>
                <c:pt idx="31269">
                  <c:v>43.387899999999988</c:v>
                </c:pt>
                <c:pt idx="31270">
                  <c:v>43.387899999999988</c:v>
                </c:pt>
                <c:pt idx="31271">
                  <c:v>43.387899999999988</c:v>
                </c:pt>
                <c:pt idx="31272">
                  <c:v>43.387899999999988</c:v>
                </c:pt>
                <c:pt idx="31273">
                  <c:v>43.387899999999988</c:v>
                </c:pt>
                <c:pt idx="31274">
                  <c:v>43.387899999999988</c:v>
                </c:pt>
                <c:pt idx="31275">
                  <c:v>43.387899999999988</c:v>
                </c:pt>
                <c:pt idx="31276">
                  <c:v>43.387899999999988</c:v>
                </c:pt>
                <c:pt idx="31277">
                  <c:v>43.387899999999988</c:v>
                </c:pt>
                <c:pt idx="31278">
                  <c:v>43.387899999999988</c:v>
                </c:pt>
                <c:pt idx="31279">
                  <c:v>43.387899999999988</c:v>
                </c:pt>
                <c:pt idx="31280">
                  <c:v>43.387899999999988</c:v>
                </c:pt>
                <c:pt idx="31281">
                  <c:v>43.387899999999988</c:v>
                </c:pt>
                <c:pt idx="31282">
                  <c:v>43.387899999999988</c:v>
                </c:pt>
                <c:pt idx="31283">
                  <c:v>43.387899999999988</c:v>
                </c:pt>
                <c:pt idx="31284">
                  <c:v>43.387899999999988</c:v>
                </c:pt>
                <c:pt idx="31285">
                  <c:v>43.387899999999988</c:v>
                </c:pt>
                <c:pt idx="31286">
                  <c:v>43.387899999999988</c:v>
                </c:pt>
                <c:pt idx="31287">
                  <c:v>43.387899999999988</c:v>
                </c:pt>
                <c:pt idx="31288">
                  <c:v>43.387899999999988</c:v>
                </c:pt>
                <c:pt idx="31289">
                  <c:v>43.387899999999988</c:v>
                </c:pt>
                <c:pt idx="31290">
                  <c:v>43.387899999999988</c:v>
                </c:pt>
                <c:pt idx="31291">
                  <c:v>43.387899999999988</c:v>
                </c:pt>
                <c:pt idx="31292">
                  <c:v>43.387899999999988</c:v>
                </c:pt>
                <c:pt idx="31293">
                  <c:v>43.387899999999988</c:v>
                </c:pt>
                <c:pt idx="31294">
                  <c:v>43.387899999999988</c:v>
                </c:pt>
                <c:pt idx="31295">
                  <c:v>43.398099999999999</c:v>
                </c:pt>
                <c:pt idx="31296">
                  <c:v>43.398099999999999</c:v>
                </c:pt>
                <c:pt idx="31297">
                  <c:v>43.398099999999999</c:v>
                </c:pt>
                <c:pt idx="31298">
                  <c:v>43.398099999999999</c:v>
                </c:pt>
                <c:pt idx="31299">
                  <c:v>43.398099999999999</c:v>
                </c:pt>
                <c:pt idx="31300">
                  <c:v>43.398099999999999</c:v>
                </c:pt>
                <c:pt idx="31301">
                  <c:v>43.398099999999999</c:v>
                </c:pt>
                <c:pt idx="31302">
                  <c:v>43.398099999999999</c:v>
                </c:pt>
                <c:pt idx="31303">
                  <c:v>43.398099999999999</c:v>
                </c:pt>
                <c:pt idx="31304">
                  <c:v>43.398099999999999</c:v>
                </c:pt>
                <c:pt idx="31305">
                  <c:v>43.398099999999999</c:v>
                </c:pt>
                <c:pt idx="31306">
                  <c:v>43.398099999999999</c:v>
                </c:pt>
                <c:pt idx="31307">
                  <c:v>43.398099999999999</c:v>
                </c:pt>
                <c:pt idx="31308">
                  <c:v>43.398099999999999</c:v>
                </c:pt>
                <c:pt idx="31309">
                  <c:v>43.398099999999999</c:v>
                </c:pt>
                <c:pt idx="31310">
                  <c:v>43.398099999999999</c:v>
                </c:pt>
                <c:pt idx="31311">
                  <c:v>43.398099999999999</c:v>
                </c:pt>
                <c:pt idx="31312">
                  <c:v>43.398099999999999</c:v>
                </c:pt>
                <c:pt idx="31313">
                  <c:v>43.398099999999999</c:v>
                </c:pt>
                <c:pt idx="31314">
                  <c:v>43.398099999999999</c:v>
                </c:pt>
                <c:pt idx="31315">
                  <c:v>43.398099999999999</c:v>
                </c:pt>
                <c:pt idx="31316">
                  <c:v>43.398099999999999</c:v>
                </c:pt>
                <c:pt idx="31317">
                  <c:v>43.398099999999999</c:v>
                </c:pt>
                <c:pt idx="31318">
                  <c:v>43.398099999999999</c:v>
                </c:pt>
                <c:pt idx="31319">
                  <c:v>43.398099999999999</c:v>
                </c:pt>
                <c:pt idx="31320">
                  <c:v>43.398099999999999</c:v>
                </c:pt>
                <c:pt idx="31321">
                  <c:v>43.398099999999999</c:v>
                </c:pt>
                <c:pt idx="31322">
                  <c:v>43.398099999999999</c:v>
                </c:pt>
                <c:pt idx="31323">
                  <c:v>43.398099999999999</c:v>
                </c:pt>
                <c:pt idx="31324">
                  <c:v>43.398099999999999</c:v>
                </c:pt>
                <c:pt idx="31325">
                  <c:v>43.398099999999999</c:v>
                </c:pt>
                <c:pt idx="31326">
                  <c:v>43.398099999999999</c:v>
                </c:pt>
                <c:pt idx="31327">
                  <c:v>43.398099999999999</c:v>
                </c:pt>
                <c:pt idx="31328">
                  <c:v>43.398099999999999</c:v>
                </c:pt>
                <c:pt idx="31329">
                  <c:v>43.398099999999999</c:v>
                </c:pt>
                <c:pt idx="31330">
                  <c:v>43.398099999999999</c:v>
                </c:pt>
                <c:pt idx="31331">
                  <c:v>43.398099999999999</c:v>
                </c:pt>
                <c:pt idx="31332">
                  <c:v>43.408099999999997</c:v>
                </c:pt>
                <c:pt idx="31333">
                  <c:v>43.408099999999997</c:v>
                </c:pt>
                <c:pt idx="31334">
                  <c:v>43.408099999999997</c:v>
                </c:pt>
                <c:pt idx="31335">
                  <c:v>43.408099999999997</c:v>
                </c:pt>
                <c:pt idx="31336">
                  <c:v>43.408099999999997</c:v>
                </c:pt>
                <c:pt idx="31337">
                  <c:v>43.408099999999997</c:v>
                </c:pt>
                <c:pt idx="31338">
                  <c:v>43.408099999999997</c:v>
                </c:pt>
                <c:pt idx="31339">
                  <c:v>43.408099999999997</c:v>
                </c:pt>
                <c:pt idx="31340">
                  <c:v>43.408099999999997</c:v>
                </c:pt>
                <c:pt idx="31341">
                  <c:v>43.408099999999997</c:v>
                </c:pt>
                <c:pt idx="31342">
                  <c:v>43.408099999999997</c:v>
                </c:pt>
                <c:pt idx="31343">
                  <c:v>43.408099999999997</c:v>
                </c:pt>
                <c:pt idx="31344">
                  <c:v>43.408099999999997</c:v>
                </c:pt>
                <c:pt idx="31345">
                  <c:v>43.408099999999997</c:v>
                </c:pt>
                <c:pt idx="31346">
                  <c:v>43.408099999999997</c:v>
                </c:pt>
                <c:pt idx="31347">
                  <c:v>43.408099999999997</c:v>
                </c:pt>
                <c:pt idx="31348">
                  <c:v>43.408099999999997</c:v>
                </c:pt>
                <c:pt idx="31349">
                  <c:v>43.408099999999997</c:v>
                </c:pt>
                <c:pt idx="31350">
                  <c:v>43.408099999999997</c:v>
                </c:pt>
                <c:pt idx="31351">
                  <c:v>43.408099999999997</c:v>
                </c:pt>
                <c:pt idx="31352">
                  <c:v>43.408099999999997</c:v>
                </c:pt>
                <c:pt idx="31353">
                  <c:v>43.408099999999997</c:v>
                </c:pt>
                <c:pt idx="31354">
                  <c:v>43.408099999999997</c:v>
                </c:pt>
                <c:pt idx="31355">
                  <c:v>43.408099999999997</c:v>
                </c:pt>
                <c:pt idx="31356">
                  <c:v>43.408099999999997</c:v>
                </c:pt>
                <c:pt idx="31357">
                  <c:v>43.408099999999997</c:v>
                </c:pt>
                <c:pt idx="31358">
                  <c:v>43.408099999999997</c:v>
                </c:pt>
                <c:pt idx="31359">
                  <c:v>43.408099999999997</c:v>
                </c:pt>
                <c:pt idx="31360">
                  <c:v>43.408099999999997</c:v>
                </c:pt>
                <c:pt idx="31361">
                  <c:v>43.408099999999997</c:v>
                </c:pt>
                <c:pt idx="31362">
                  <c:v>43.408099999999997</c:v>
                </c:pt>
                <c:pt idx="31363">
                  <c:v>43.408099999999997</c:v>
                </c:pt>
                <c:pt idx="31364">
                  <c:v>43.408099999999997</c:v>
                </c:pt>
                <c:pt idx="31365">
                  <c:v>43.408099999999997</c:v>
                </c:pt>
                <c:pt idx="31366">
                  <c:v>43.408099999999997</c:v>
                </c:pt>
                <c:pt idx="31367">
                  <c:v>43.408099999999997</c:v>
                </c:pt>
                <c:pt idx="31368">
                  <c:v>43.408099999999997</c:v>
                </c:pt>
                <c:pt idx="31369">
                  <c:v>43.408099999999997</c:v>
                </c:pt>
                <c:pt idx="31370">
                  <c:v>43.418700000000001</c:v>
                </c:pt>
                <c:pt idx="31371">
                  <c:v>43.418700000000001</c:v>
                </c:pt>
                <c:pt idx="31372">
                  <c:v>43.418700000000001</c:v>
                </c:pt>
                <c:pt idx="31373">
                  <c:v>43.418700000000001</c:v>
                </c:pt>
                <c:pt idx="31374">
                  <c:v>43.418700000000001</c:v>
                </c:pt>
                <c:pt idx="31375">
                  <c:v>43.418700000000001</c:v>
                </c:pt>
                <c:pt idx="31376">
                  <c:v>43.418700000000001</c:v>
                </c:pt>
                <c:pt idx="31377">
                  <c:v>43.418700000000001</c:v>
                </c:pt>
                <c:pt idx="31378">
                  <c:v>43.418700000000001</c:v>
                </c:pt>
                <c:pt idx="31379">
                  <c:v>43.418700000000001</c:v>
                </c:pt>
                <c:pt idx="31380">
                  <c:v>43.418700000000001</c:v>
                </c:pt>
                <c:pt idx="31381">
                  <c:v>43.418700000000001</c:v>
                </c:pt>
                <c:pt idx="31382">
                  <c:v>43.418700000000001</c:v>
                </c:pt>
                <c:pt idx="31383">
                  <c:v>43.418700000000001</c:v>
                </c:pt>
                <c:pt idx="31384">
                  <c:v>43.418700000000001</c:v>
                </c:pt>
                <c:pt idx="31385">
                  <c:v>43.418700000000001</c:v>
                </c:pt>
                <c:pt idx="31386">
                  <c:v>43.418700000000001</c:v>
                </c:pt>
                <c:pt idx="31387">
                  <c:v>43.418700000000001</c:v>
                </c:pt>
                <c:pt idx="31388">
                  <c:v>43.418700000000001</c:v>
                </c:pt>
                <c:pt idx="31389">
                  <c:v>43.418700000000001</c:v>
                </c:pt>
                <c:pt idx="31390">
                  <c:v>43.418700000000001</c:v>
                </c:pt>
                <c:pt idx="31391">
                  <c:v>43.418700000000001</c:v>
                </c:pt>
                <c:pt idx="31392">
                  <c:v>43.418700000000001</c:v>
                </c:pt>
                <c:pt idx="31393">
                  <c:v>43.418700000000001</c:v>
                </c:pt>
                <c:pt idx="31394">
                  <c:v>43.418700000000001</c:v>
                </c:pt>
                <c:pt idx="31395">
                  <c:v>43.418700000000001</c:v>
                </c:pt>
                <c:pt idx="31396">
                  <c:v>43.418700000000001</c:v>
                </c:pt>
                <c:pt idx="31397">
                  <c:v>43.418700000000001</c:v>
                </c:pt>
                <c:pt idx="31398">
                  <c:v>43.418700000000001</c:v>
                </c:pt>
                <c:pt idx="31399">
                  <c:v>43.418700000000001</c:v>
                </c:pt>
                <c:pt idx="31400">
                  <c:v>43.418700000000001</c:v>
                </c:pt>
                <c:pt idx="31401">
                  <c:v>43.418700000000001</c:v>
                </c:pt>
                <c:pt idx="31402">
                  <c:v>43.418700000000001</c:v>
                </c:pt>
                <c:pt idx="31403">
                  <c:v>43.418700000000001</c:v>
                </c:pt>
                <c:pt idx="31404">
                  <c:v>43.418700000000001</c:v>
                </c:pt>
                <c:pt idx="31405">
                  <c:v>43.418700000000001</c:v>
                </c:pt>
                <c:pt idx="31406">
                  <c:v>43.418700000000001</c:v>
                </c:pt>
                <c:pt idx="31407">
                  <c:v>43.418700000000001</c:v>
                </c:pt>
                <c:pt idx="31408">
                  <c:v>43.418700000000001</c:v>
                </c:pt>
                <c:pt idx="31409">
                  <c:v>43.418700000000001</c:v>
                </c:pt>
                <c:pt idx="31410">
                  <c:v>43.418700000000001</c:v>
                </c:pt>
                <c:pt idx="31411">
                  <c:v>43.418700000000001</c:v>
                </c:pt>
                <c:pt idx="31412">
                  <c:v>43.418700000000001</c:v>
                </c:pt>
                <c:pt idx="31413">
                  <c:v>43.418700000000001</c:v>
                </c:pt>
                <c:pt idx="31414">
                  <c:v>43.418700000000001</c:v>
                </c:pt>
                <c:pt idx="31415">
                  <c:v>43.418700000000001</c:v>
                </c:pt>
                <c:pt idx="31416">
                  <c:v>43.418700000000001</c:v>
                </c:pt>
                <c:pt idx="31417">
                  <c:v>43.418700000000001</c:v>
                </c:pt>
                <c:pt idx="31418">
                  <c:v>43.418700000000001</c:v>
                </c:pt>
                <c:pt idx="31419">
                  <c:v>43.418700000000001</c:v>
                </c:pt>
                <c:pt idx="31420">
                  <c:v>43.418700000000001</c:v>
                </c:pt>
                <c:pt idx="31421">
                  <c:v>43.418700000000001</c:v>
                </c:pt>
                <c:pt idx="31422">
                  <c:v>43.418700000000001</c:v>
                </c:pt>
                <c:pt idx="31423">
                  <c:v>43.418700000000001</c:v>
                </c:pt>
                <c:pt idx="31424">
                  <c:v>43.418700000000001</c:v>
                </c:pt>
                <c:pt idx="31425">
                  <c:v>43.418700000000001</c:v>
                </c:pt>
                <c:pt idx="31426">
                  <c:v>43.418700000000001</c:v>
                </c:pt>
                <c:pt idx="31427">
                  <c:v>43.418700000000001</c:v>
                </c:pt>
                <c:pt idx="31428">
                  <c:v>43.418700000000001</c:v>
                </c:pt>
                <c:pt idx="31429">
                  <c:v>43.418700000000001</c:v>
                </c:pt>
                <c:pt idx="31430">
                  <c:v>43.418700000000001</c:v>
                </c:pt>
                <c:pt idx="31431">
                  <c:v>43.418700000000001</c:v>
                </c:pt>
                <c:pt idx="31432">
                  <c:v>43.430100000000003</c:v>
                </c:pt>
                <c:pt idx="31433">
                  <c:v>43.430100000000003</c:v>
                </c:pt>
                <c:pt idx="31434">
                  <c:v>43.430100000000003</c:v>
                </c:pt>
                <c:pt idx="31435">
                  <c:v>43.430100000000003</c:v>
                </c:pt>
                <c:pt idx="31436">
                  <c:v>43.430100000000003</c:v>
                </c:pt>
                <c:pt idx="31437">
                  <c:v>43.430100000000003</c:v>
                </c:pt>
                <c:pt idx="31438">
                  <c:v>43.430100000000003</c:v>
                </c:pt>
                <c:pt idx="31439">
                  <c:v>43.430100000000003</c:v>
                </c:pt>
                <c:pt idx="31440">
                  <c:v>43.430100000000003</c:v>
                </c:pt>
                <c:pt idx="31441">
                  <c:v>43.430100000000003</c:v>
                </c:pt>
                <c:pt idx="31442">
                  <c:v>43.430100000000003</c:v>
                </c:pt>
                <c:pt idx="31443">
                  <c:v>43.430100000000003</c:v>
                </c:pt>
                <c:pt idx="31444">
                  <c:v>43.430100000000003</c:v>
                </c:pt>
                <c:pt idx="31445">
                  <c:v>43.430100000000003</c:v>
                </c:pt>
                <c:pt idx="31446">
                  <c:v>43.430100000000003</c:v>
                </c:pt>
                <c:pt idx="31447">
                  <c:v>43.430100000000003</c:v>
                </c:pt>
                <c:pt idx="31448">
                  <c:v>43.430100000000003</c:v>
                </c:pt>
                <c:pt idx="31449">
                  <c:v>43.430100000000003</c:v>
                </c:pt>
                <c:pt idx="31450">
                  <c:v>43.430100000000003</c:v>
                </c:pt>
                <c:pt idx="31451">
                  <c:v>43.430100000000003</c:v>
                </c:pt>
                <c:pt idx="31452">
                  <c:v>43.430100000000003</c:v>
                </c:pt>
                <c:pt idx="31453">
                  <c:v>43.430100000000003</c:v>
                </c:pt>
                <c:pt idx="31454">
                  <c:v>43.430100000000003</c:v>
                </c:pt>
                <c:pt idx="31455">
                  <c:v>43.430100000000003</c:v>
                </c:pt>
                <c:pt idx="31456">
                  <c:v>43.430100000000003</c:v>
                </c:pt>
                <c:pt idx="31457">
                  <c:v>43.430100000000003</c:v>
                </c:pt>
                <c:pt idx="31458">
                  <c:v>43.430100000000003</c:v>
                </c:pt>
                <c:pt idx="31459">
                  <c:v>43.430100000000003</c:v>
                </c:pt>
                <c:pt idx="31460">
                  <c:v>43.430100000000003</c:v>
                </c:pt>
                <c:pt idx="31461">
                  <c:v>43.430100000000003</c:v>
                </c:pt>
                <c:pt idx="31462">
                  <c:v>43.430100000000003</c:v>
                </c:pt>
                <c:pt idx="31463">
                  <c:v>43.430100000000003</c:v>
                </c:pt>
                <c:pt idx="31464">
                  <c:v>43.430100000000003</c:v>
                </c:pt>
                <c:pt idx="31465">
                  <c:v>43.430100000000003</c:v>
                </c:pt>
                <c:pt idx="31466">
                  <c:v>43.430100000000003</c:v>
                </c:pt>
                <c:pt idx="31467">
                  <c:v>43.430100000000003</c:v>
                </c:pt>
                <c:pt idx="31468">
                  <c:v>43.430100000000003</c:v>
                </c:pt>
                <c:pt idx="31469">
                  <c:v>43.430100000000003</c:v>
                </c:pt>
                <c:pt idx="31470">
                  <c:v>43.430100000000003</c:v>
                </c:pt>
                <c:pt idx="31471">
                  <c:v>43.430100000000003</c:v>
                </c:pt>
                <c:pt idx="31472">
                  <c:v>43.430100000000003</c:v>
                </c:pt>
                <c:pt idx="31473">
                  <c:v>43.430100000000003</c:v>
                </c:pt>
                <c:pt idx="31474">
                  <c:v>43.430100000000003</c:v>
                </c:pt>
                <c:pt idx="31475">
                  <c:v>43.430100000000003</c:v>
                </c:pt>
                <c:pt idx="31476">
                  <c:v>43.430100000000003</c:v>
                </c:pt>
                <c:pt idx="31477">
                  <c:v>43.430100000000003</c:v>
                </c:pt>
                <c:pt idx="31478">
                  <c:v>43.430100000000003</c:v>
                </c:pt>
                <c:pt idx="31479">
                  <c:v>43.430100000000003</c:v>
                </c:pt>
                <c:pt idx="31480">
                  <c:v>43.430100000000003</c:v>
                </c:pt>
                <c:pt idx="31481">
                  <c:v>43.430100000000003</c:v>
                </c:pt>
                <c:pt idx="31482">
                  <c:v>43.430100000000003</c:v>
                </c:pt>
                <c:pt idx="31483">
                  <c:v>43.430100000000003</c:v>
                </c:pt>
                <c:pt idx="31484">
                  <c:v>43.430100000000003</c:v>
                </c:pt>
                <c:pt idx="31485">
                  <c:v>43.430100000000003</c:v>
                </c:pt>
                <c:pt idx="31486">
                  <c:v>43.430100000000003</c:v>
                </c:pt>
                <c:pt idx="31487">
                  <c:v>43.430100000000003</c:v>
                </c:pt>
                <c:pt idx="31488">
                  <c:v>43.430100000000003</c:v>
                </c:pt>
                <c:pt idx="31489">
                  <c:v>43.430100000000003</c:v>
                </c:pt>
                <c:pt idx="31490">
                  <c:v>43.430100000000003</c:v>
                </c:pt>
                <c:pt idx="31491">
                  <c:v>43.430100000000003</c:v>
                </c:pt>
                <c:pt idx="31492">
                  <c:v>43.430100000000003</c:v>
                </c:pt>
                <c:pt idx="31493">
                  <c:v>43.430100000000003</c:v>
                </c:pt>
                <c:pt idx="31494">
                  <c:v>43.430100000000003</c:v>
                </c:pt>
                <c:pt idx="31495">
                  <c:v>43.430100000000003</c:v>
                </c:pt>
                <c:pt idx="31496">
                  <c:v>43.430100000000003</c:v>
                </c:pt>
                <c:pt idx="31497">
                  <c:v>43.430100000000003</c:v>
                </c:pt>
                <c:pt idx="31498">
                  <c:v>43.430100000000003</c:v>
                </c:pt>
                <c:pt idx="31499">
                  <c:v>43.430100000000003</c:v>
                </c:pt>
                <c:pt idx="31500">
                  <c:v>43.430100000000003</c:v>
                </c:pt>
                <c:pt idx="31501">
                  <c:v>43.430100000000003</c:v>
                </c:pt>
                <c:pt idx="31502">
                  <c:v>43.430100000000003</c:v>
                </c:pt>
                <c:pt idx="31503">
                  <c:v>43.440800000000003</c:v>
                </c:pt>
                <c:pt idx="31504">
                  <c:v>43.440800000000003</c:v>
                </c:pt>
                <c:pt idx="31505">
                  <c:v>43.440800000000003</c:v>
                </c:pt>
                <c:pt idx="31506">
                  <c:v>43.440800000000003</c:v>
                </c:pt>
                <c:pt idx="31507">
                  <c:v>43.440800000000003</c:v>
                </c:pt>
                <c:pt idx="31508">
                  <c:v>43.440800000000003</c:v>
                </c:pt>
                <c:pt idx="31509">
                  <c:v>43.440800000000003</c:v>
                </c:pt>
                <c:pt idx="31510">
                  <c:v>43.440800000000003</c:v>
                </c:pt>
                <c:pt idx="31511">
                  <c:v>43.440800000000003</c:v>
                </c:pt>
                <c:pt idx="31512">
                  <c:v>43.440800000000003</c:v>
                </c:pt>
                <c:pt idx="31513">
                  <c:v>43.440800000000003</c:v>
                </c:pt>
                <c:pt idx="31514">
                  <c:v>43.440800000000003</c:v>
                </c:pt>
                <c:pt idx="31515">
                  <c:v>43.440800000000003</c:v>
                </c:pt>
                <c:pt idx="31516">
                  <c:v>43.440800000000003</c:v>
                </c:pt>
                <c:pt idx="31517">
                  <c:v>43.440800000000003</c:v>
                </c:pt>
                <c:pt idx="31518">
                  <c:v>43.440800000000003</c:v>
                </c:pt>
                <c:pt idx="31519">
                  <c:v>43.440800000000003</c:v>
                </c:pt>
                <c:pt idx="31520">
                  <c:v>43.440800000000003</c:v>
                </c:pt>
                <c:pt idx="31521">
                  <c:v>43.440800000000003</c:v>
                </c:pt>
                <c:pt idx="31522">
                  <c:v>43.440800000000003</c:v>
                </c:pt>
                <c:pt idx="31523">
                  <c:v>43.440800000000003</c:v>
                </c:pt>
                <c:pt idx="31524">
                  <c:v>43.440800000000003</c:v>
                </c:pt>
                <c:pt idx="31525">
                  <c:v>43.440800000000003</c:v>
                </c:pt>
                <c:pt idx="31526">
                  <c:v>43.440800000000003</c:v>
                </c:pt>
                <c:pt idx="31527">
                  <c:v>43.440800000000003</c:v>
                </c:pt>
                <c:pt idx="31528">
                  <c:v>43.440800000000003</c:v>
                </c:pt>
                <c:pt idx="31529">
                  <c:v>43.440800000000003</c:v>
                </c:pt>
                <c:pt idx="31530">
                  <c:v>43.440800000000003</c:v>
                </c:pt>
                <c:pt idx="31531">
                  <c:v>43.440800000000003</c:v>
                </c:pt>
                <c:pt idx="31532">
                  <c:v>43.440800000000003</c:v>
                </c:pt>
                <c:pt idx="31533">
                  <c:v>43.440800000000003</c:v>
                </c:pt>
                <c:pt idx="31534">
                  <c:v>43.440800000000003</c:v>
                </c:pt>
                <c:pt idx="31535">
                  <c:v>43.440800000000003</c:v>
                </c:pt>
                <c:pt idx="31536">
                  <c:v>43.440800000000003</c:v>
                </c:pt>
                <c:pt idx="31537">
                  <c:v>43.440800000000003</c:v>
                </c:pt>
                <c:pt idx="31538">
                  <c:v>43.440800000000003</c:v>
                </c:pt>
                <c:pt idx="31539">
                  <c:v>43.440800000000003</c:v>
                </c:pt>
                <c:pt idx="31540">
                  <c:v>43.440800000000003</c:v>
                </c:pt>
                <c:pt idx="31541">
                  <c:v>43.440800000000003</c:v>
                </c:pt>
                <c:pt idx="31542">
                  <c:v>43.440800000000003</c:v>
                </c:pt>
                <c:pt idx="31543">
                  <c:v>43.440800000000003</c:v>
                </c:pt>
                <c:pt idx="31544">
                  <c:v>43.440800000000003</c:v>
                </c:pt>
                <c:pt idx="31545">
                  <c:v>43.440800000000003</c:v>
                </c:pt>
                <c:pt idx="31546">
                  <c:v>43.440800000000003</c:v>
                </c:pt>
                <c:pt idx="31547">
                  <c:v>43.440800000000003</c:v>
                </c:pt>
                <c:pt idx="31548">
                  <c:v>43.440800000000003</c:v>
                </c:pt>
                <c:pt idx="31549">
                  <c:v>43.440800000000003</c:v>
                </c:pt>
                <c:pt idx="31550">
                  <c:v>43.440800000000003</c:v>
                </c:pt>
                <c:pt idx="31551">
                  <c:v>43.440800000000003</c:v>
                </c:pt>
                <c:pt idx="31552">
                  <c:v>43.440800000000003</c:v>
                </c:pt>
                <c:pt idx="31553">
                  <c:v>43.440800000000003</c:v>
                </c:pt>
                <c:pt idx="31554">
                  <c:v>43.440800000000003</c:v>
                </c:pt>
                <c:pt idx="31555">
                  <c:v>43.440800000000003</c:v>
                </c:pt>
                <c:pt idx="31556">
                  <c:v>43.440800000000003</c:v>
                </c:pt>
                <c:pt idx="31557">
                  <c:v>43.440800000000003</c:v>
                </c:pt>
                <c:pt idx="31558">
                  <c:v>43.440800000000003</c:v>
                </c:pt>
                <c:pt idx="31559">
                  <c:v>43.440800000000003</c:v>
                </c:pt>
                <c:pt idx="31560">
                  <c:v>43.440800000000003</c:v>
                </c:pt>
                <c:pt idx="31561">
                  <c:v>43.440800000000003</c:v>
                </c:pt>
                <c:pt idx="31562">
                  <c:v>43.440800000000003</c:v>
                </c:pt>
                <c:pt idx="31563">
                  <c:v>43.440800000000003</c:v>
                </c:pt>
                <c:pt idx="31564">
                  <c:v>43.440800000000003</c:v>
                </c:pt>
                <c:pt idx="31565">
                  <c:v>43.440800000000003</c:v>
                </c:pt>
                <c:pt idx="31566">
                  <c:v>43.440800000000003</c:v>
                </c:pt>
                <c:pt idx="31567">
                  <c:v>43.440800000000003</c:v>
                </c:pt>
                <c:pt idx="31568">
                  <c:v>43.440800000000003</c:v>
                </c:pt>
                <c:pt idx="31569">
                  <c:v>43.440800000000003</c:v>
                </c:pt>
                <c:pt idx="31570">
                  <c:v>43.440800000000003</c:v>
                </c:pt>
                <c:pt idx="31571">
                  <c:v>43.440800000000003</c:v>
                </c:pt>
                <c:pt idx="31572">
                  <c:v>43.440800000000003</c:v>
                </c:pt>
                <c:pt idx="31573">
                  <c:v>43.440800000000003</c:v>
                </c:pt>
                <c:pt idx="31574">
                  <c:v>43.440800000000003</c:v>
                </c:pt>
                <c:pt idx="31575">
                  <c:v>43.440800000000003</c:v>
                </c:pt>
                <c:pt idx="31576">
                  <c:v>43.440800000000003</c:v>
                </c:pt>
                <c:pt idx="31577">
                  <c:v>43.440800000000003</c:v>
                </c:pt>
                <c:pt idx="31578">
                  <c:v>43.440800000000003</c:v>
                </c:pt>
                <c:pt idx="31579">
                  <c:v>43.440800000000003</c:v>
                </c:pt>
                <c:pt idx="31580">
                  <c:v>43.440800000000003</c:v>
                </c:pt>
                <c:pt idx="31581">
                  <c:v>43.440800000000003</c:v>
                </c:pt>
                <c:pt idx="31582">
                  <c:v>43.440800000000003</c:v>
                </c:pt>
                <c:pt idx="31583">
                  <c:v>43.440800000000003</c:v>
                </c:pt>
                <c:pt idx="31584">
                  <c:v>43.440800000000003</c:v>
                </c:pt>
                <c:pt idx="31585">
                  <c:v>43.440800000000003</c:v>
                </c:pt>
                <c:pt idx="31586">
                  <c:v>43.440800000000003</c:v>
                </c:pt>
                <c:pt idx="31587">
                  <c:v>43.440800000000003</c:v>
                </c:pt>
                <c:pt idx="31588">
                  <c:v>43.451099999999997</c:v>
                </c:pt>
                <c:pt idx="31589">
                  <c:v>43.451099999999997</c:v>
                </c:pt>
                <c:pt idx="31590">
                  <c:v>43.451099999999997</c:v>
                </c:pt>
                <c:pt idx="31591">
                  <c:v>43.451099999999997</c:v>
                </c:pt>
                <c:pt idx="31592">
                  <c:v>43.451099999999997</c:v>
                </c:pt>
                <c:pt idx="31593">
                  <c:v>43.451099999999997</c:v>
                </c:pt>
                <c:pt idx="31594">
                  <c:v>43.451099999999997</c:v>
                </c:pt>
                <c:pt idx="31595">
                  <c:v>43.451099999999997</c:v>
                </c:pt>
                <c:pt idx="31596">
                  <c:v>43.451099999999997</c:v>
                </c:pt>
                <c:pt idx="31597">
                  <c:v>43.451099999999997</c:v>
                </c:pt>
                <c:pt idx="31598">
                  <c:v>43.451099999999997</c:v>
                </c:pt>
                <c:pt idx="31599">
                  <c:v>43.451099999999997</c:v>
                </c:pt>
                <c:pt idx="31600">
                  <c:v>43.451099999999997</c:v>
                </c:pt>
                <c:pt idx="31601">
                  <c:v>43.451099999999997</c:v>
                </c:pt>
                <c:pt idx="31602">
                  <c:v>43.451099999999997</c:v>
                </c:pt>
                <c:pt idx="31603">
                  <c:v>43.451099999999997</c:v>
                </c:pt>
                <c:pt idx="31604">
                  <c:v>43.451099999999997</c:v>
                </c:pt>
                <c:pt idx="31605">
                  <c:v>43.451099999999997</c:v>
                </c:pt>
                <c:pt idx="31606">
                  <c:v>43.451099999999997</c:v>
                </c:pt>
                <c:pt idx="31607">
                  <c:v>43.451099999999997</c:v>
                </c:pt>
                <c:pt idx="31608">
                  <c:v>43.451099999999997</c:v>
                </c:pt>
                <c:pt idx="31609">
                  <c:v>43.451099999999997</c:v>
                </c:pt>
                <c:pt idx="31610">
                  <c:v>43.451099999999997</c:v>
                </c:pt>
                <c:pt idx="31611">
                  <c:v>43.451099999999997</c:v>
                </c:pt>
                <c:pt idx="31612">
                  <c:v>43.451099999999997</c:v>
                </c:pt>
                <c:pt idx="31613">
                  <c:v>43.451099999999997</c:v>
                </c:pt>
                <c:pt idx="31614">
                  <c:v>43.451099999999997</c:v>
                </c:pt>
                <c:pt idx="31615">
                  <c:v>43.451099999999997</c:v>
                </c:pt>
                <c:pt idx="31616">
                  <c:v>43.451099999999997</c:v>
                </c:pt>
                <c:pt idx="31617">
                  <c:v>43.451099999999997</c:v>
                </c:pt>
                <c:pt idx="31618">
                  <c:v>43.451099999999997</c:v>
                </c:pt>
                <c:pt idx="31619">
                  <c:v>43.451099999999997</c:v>
                </c:pt>
                <c:pt idx="31620">
                  <c:v>43.451099999999997</c:v>
                </c:pt>
                <c:pt idx="31621">
                  <c:v>43.451099999999997</c:v>
                </c:pt>
                <c:pt idx="31622">
                  <c:v>43.451099999999997</c:v>
                </c:pt>
                <c:pt idx="31623">
                  <c:v>43.451099999999997</c:v>
                </c:pt>
                <c:pt idx="31624">
                  <c:v>43.451099999999997</c:v>
                </c:pt>
                <c:pt idx="31625">
                  <c:v>43.451099999999997</c:v>
                </c:pt>
                <c:pt idx="31626">
                  <c:v>43.451099999999997</c:v>
                </c:pt>
                <c:pt idx="31627">
                  <c:v>43.451099999999997</c:v>
                </c:pt>
                <c:pt idx="31628">
                  <c:v>43.451099999999997</c:v>
                </c:pt>
                <c:pt idx="31629">
                  <c:v>43.451099999999997</c:v>
                </c:pt>
                <c:pt idx="31630">
                  <c:v>43.451099999999997</c:v>
                </c:pt>
                <c:pt idx="31631">
                  <c:v>43.451099999999997</c:v>
                </c:pt>
                <c:pt idx="31632">
                  <c:v>43.451099999999997</c:v>
                </c:pt>
                <c:pt idx="31633">
                  <c:v>43.451099999999997</c:v>
                </c:pt>
                <c:pt idx="31634">
                  <c:v>43.451099999999997</c:v>
                </c:pt>
                <c:pt idx="31635">
                  <c:v>43.451099999999997</c:v>
                </c:pt>
                <c:pt idx="31636">
                  <c:v>43.451099999999997</c:v>
                </c:pt>
                <c:pt idx="31637">
                  <c:v>43.451099999999997</c:v>
                </c:pt>
                <c:pt idx="31638">
                  <c:v>43.451099999999997</c:v>
                </c:pt>
                <c:pt idx="31639">
                  <c:v>43.451099999999997</c:v>
                </c:pt>
                <c:pt idx="31640">
                  <c:v>43.451099999999997</c:v>
                </c:pt>
                <c:pt idx="31641">
                  <c:v>43.451099999999997</c:v>
                </c:pt>
                <c:pt idx="31642">
                  <c:v>43.451099999999997</c:v>
                </c:pt>
                <c:pt idx="31643">
                  <c:v>43.451099999999997</c:v>
                </c:pt>
                <c:pt idx="31644">
                  <c:v>43.451099999999997</c:v>
                </c:pt>
                <c:pt idx="31645">
                  <c:v>43.451099999999997</c:v>
                </c:pt>
                <c:pt idx="31646">
                  <c:v>43.451099999999997</c:v>
                </c:pt>
                <c:pt idx="31647">
                  <c:v>43.451099999999997</c:v>
                </c:pt>
                <c:pt idx="31648">
                  <c:v>43.451099999999997</c:v>
                </c:pt>
                <c:pt idx="31649">
                  <c:v>43.451099999999997</c:v>
                </c:pt>
                <c:pt idx="31650">
                  <c:v>43.451099999999997</c:v>
                </c:pt>
                <c:pt idx="31651">
                  <c:v>43.451099999999997</c:v>
                </c:pt>
                <c:pt idx="31652">
                  <c:v>43.451099999999997</c:v>
                </c:pt>
                <c:pt idx="31653">
                  <c:v>43.451099999999997</c:v>
                </c:pt>
                <c:pt idx="31654">
                  <c:v>43.451099999999997</c:v>
                </c:pt>
                <c:pt idx="31655">
                  <c:v>43.451099999999997</c:v>
                </c:pt>
                <c:pt idx="31656">
                  <c:v>43.451099999999997</c:v>
                </c:pt>
                <c:pt idx="31657">
                  <c:v>43.451099999999997</c:v>
                </c:pt>
                <c:pt idx="31658">
                  <c:v>43.451099999999997</c:v>
                </c:pt>
                <c:pt idx="31659">
                  <c:v>43.451099999999997</c:v>
                </c:pt>
                <c:pt idx="31660">
                  <c:v>43.451099999999997</c:v>
                </c:pt>
                <c:pt idx="31661">
                  <c:v>43.451099999999997</c:v>
                </c:pt>
                <c:pt idx="31662">
                  <c:v>43.451099999999997</c:v>
                </c:pt>
                <c:pt idx="31663">
                  <c:v>43.451099999999997</c:v>
                </c:pt>
                <c:pt idx="31664">
                  <c:v>43.451099999999997</c:v>
                </c:pt>
                <c:pt idx="31665">
                  <c:v>43.451099999999997</c:v>
                </c:pt>
                <c:pt idx="31666">
                  <c:v>43.451099999999997</c:v>
                </c:pt>
                <c:pt idx="31667">
                  <c:v>43.451099999999997</c:v>
                </c:pt>
                <c:pt idx="31668">
                  <c:v>43.451099999999997</c:v>
                </c:pt>
                <c:pt idx="31669">
                  <c:v>43.451099999999997</c:v>
                </c:pt>
                <c:pt idx="31670">
                  <c:v>43.451099999999997</c:v>
                </c:pt>
                <c:pt idx="31671">
                  <c:v>43.451099999999997</c:v>
                </c:pt>
                <c:pt idx="31672">
                  <c:v>43.451099999999997</c:v>
                </c:pt>
                <c:pt idx="31673">
                  <c:v>43.451099999999997</c:v>
                </c:pt>
                <c:pt idx="31674">
                  <c:v>43.451099999999997</c:v>
                </c:pt>
                <c:pt idx="31675">
                  <c:v>43.451099999999997</c:v>
                </c:pt>
                <c:pt idx="31676">
                  <c:v>43.451099999999997</c:v>
                </c:pt>
                <c:pt idx="31677">
                  <c:v>43.451099999999997</c:v>
                </c:pt>
                <c:pt idx="31678">
                  <c:v>43.461200000000012</c:v>
                </c:pt>
                <c:pt idx="31679">
                  <c:v>43.461200000000012</c:v>
                </c:pt>
                <c:pt idx="31680">
                  <c:v>43.461200000000012</c:v>
                </c:pt>
                <c:pt idx="31681">
                  <c:v>43.461200000000012</c:v>
                </c:pt>
                <c:pt idx="31682">
                  <c:v>43.461200000000012</c:v>
                </c:pt>
                <c:pt idx="31683">
                  <c:v>43.461200000000012</c:v>
                </c:pt>
                <c:pt idx="31684">
                  <c:v>43.461200000000012</c:v>
                </c:pt>
                <c:pt idx="31685">
                  <c:v>43.461200000000012</c:v>
                </c:pt>
                <c:pt idx="31686">
                  <c:v>43.461200000000012</c:v>
                </c:pt>
                <c:pt idx="31687">
                  <c:v>43.461200000000012</c:v>
                </c:pt>
                <c:pt idx="31688">
                  <c:v>43.461200000000012</c:v>
                </c:pt>
                <c:pt idx="31689">
                  <c:v>43.461200000000012</c:v>
                </c:pt>
                <c:pt idx="31690">
                  <c:v>43.461200000000012</c:v>
                </c:pt>
                <c:pt idx="31691">
                  <c:v>43.461200000000012</c:v>
                </c:pt>
                <c:pt idx="31692">
                  <c:v>43.461200000000012</c:v>
                </c:pt>
                <c:pt idx="31693">
                  <c:v>43.461200000000012</c:v>
                </c:pt>
                <c:pt idx="31694">
                  <c:v>43.461200000000012</c:v>
                </c:pt>
                <c:pt idx="31695">
                  <c:v>43.461200000000012</c:v>
                </c:pt>
                <c:pt idx="31696">
                  <c:v>43.461200000000012</c:v>
                </c:pt>
                <c:pt idx="31697">
                  <c:v>43.461200000000012</c:v>
                </c:pt>
                <c:pt idx="31698">
                  <c:v>43.461200000000012</c:v>
                </c:pt>
                <c:pt idx="31699">
                  <c:v>43.461200000000012</c:v>
                </c:pt>
                <c:pt idx="31700">
                  <c:v>43.461200000000012</c:v>
                </c:pt>
                <c:pt idx="31701">
                  <c:v>43.461200000000012</c:v>
                </c:pt>
                <c:pt idx="31702">
                  <c:v>43.461200000000012</c:v>
                </c:pt>
                <c:pt idx="31703">
                  <c:v>43.461200000000012</c:v>
                </c:pt>
                <c:pt idx="31704">
                  <c:v>43.461200000000012</c:v>
                </c:pt>
                <c:pt idx="31705">
                  <c:v>43.461200000000012</c:v>
                </c:pt>
                <c:pt idx="31706">
                  <c:v>43.461200000000012</c:v>
                </c:pt>
                <c:pt idx="31707">
                  <c:v>43.461200000000012</c:v>
                </c:pt>
                <c:pt idx="31708">
                  <c:v>43.461200000000012</c:v>
                </c:pt>
                <c:pt idx="31709">
                  <c:v>43.461200000000012</c:v>
                </c:pt>
                <c:pt idx="31710">
                  <c:v>43.461200000000012</c:v>
                </c:pt>
                <c:pt idx="31711">
                  <c:v>43.461200000000012</c:v>
                </c:pt>
                <c:pt idx="31712">
                  <c:v>43.461200000000012</c:v>
                </c:pt>
                <c:pt idx="31713">
                  <c:v>43.461200000000012</c:v>
                </c:pt>
                <c:pt idx="31714">
                  <c:v>43.461200000000012</c:v>
                </c:pt>
                <c:pt idx="31715">
                  <c:v>43.461200000000012</c:v>
                </c:pt>
                <c:pt idx="31716">
                  <c:v>43.461200000000012</c:v>
                </c:pt>
                <c:pt idx="31717">
                  <c:v>43.461200000000012</c:v>
                </c:pt>
                <c:pt idx="31718">
                  <c:v>43.461200000000012</c:v>
                </c:pt>
                <c:pt idx="31719">
                  <c:v>43.461200000000012</c:v>
                </c:pt>
                <c:pt idx="31720">
                  <c:v>43.461200000000012</c:v>
                </c:pt>
                <c:pt idx="31721">
                  <c:v>43.461200000000012</c:v>
                </c:pt>
                <c:pt idx="31722">
                  <c:v>43.461200000000012</c:v>
                </c:pt>
                <c:pt idx="31723">
                  <c:v>43.461200000000012</c:v>
                </c:pt>
                <c:pt idx="31724">
                  <c:v>43.461200000000012</c:v>
                </c:pt>
                <c:pt idx="31725">
                  <c:v>43.461200000000012</c:v>
                </c:pt>
                <c:pt idx="31726">
                  <c:v>43.461200000000012</c:v>
                </c:pt>
                <c:pt idx="31727">
                  <c:v>43.461200000000012</c:v>
                </c:pt>
                <c:pt idx="31728">
                  <c:v>43.461200000000012</c:v>
                </c:pt>
                <c:pt idx="31729">
                  <c:v>43.461200000000012</c:v>
                </c:pt>
                <c:pt idx="31730">
                  <c:v>43.461200000000012</c:v>
                </c:pt>
                <c:pt idx="31731">
                  <c:v>43.461200000000012</c:v>
                </c:pt>
                <c:pt idx="31732">
                  <c:v>43.461200000000012</c:v>
                </c:pt>
                <c:pt idx="31733">
                  <c:v>43.461200000000012</c:v>
                </c:pt>
                <c:pt idx="31734">
                  <c:v>43.461200000000012</c:v>
                </c:pt>
                <c:pt idx="31735">
                  <c:v>43.461200000000012</c:v>
                </c:pt>
                <c:pt idx="31736">
                  <c:v>43.461200000000012</c:v>
                </c:pt>
                <c:pt idx="31737">
                  <c:v>43.461200000000012</c:v>
                </c:pt>
                <c:pt idx="31738">
                  <c:v>43.461200000000012</c:v>
                </c:pt>
                <c:pt idx="31739">
                  <c:v>43.461200000000012</c:v>
                </c:pt>
                <c:pt idx="31740">
                  <c:v>43.461200000000012</c:v>
                </c:pt>
                <c:pt idx="31741">
                  <c:v>43.461200000000012</c:v>
                </c:pt>
                <c:pt idx="31742">
                  <c:v>43.461200000000012</c:v>
                </c:pt>
                <c:pt idx="31743">
                  <c:v>43.461200000000012</c:v>
                </c:pt>
                <c:pt idx="31744">
                  <c:v>43.471699999999998</c:v>
                </c:pt>
                <c:pt idx="31745">
                  <c:v>43.471699999999998</c:v>
                </c:pt>
                <c:pt idx="31746">
                  <c:v>43.471699999999998</c:v>
                </c:pt>
                <c:pt idx="31747">
                  <c:v>43.471699999999998</c:v>
                </c:pt>
                <c:pt idx="31748">
                  <c:v>43.471699999999998</c:v>
                </c:pt>
                <c:pt idx="31749">
                  <c:v>43.471699999999998</c:v>
                </c:pt>
                <c:pt idx="31750">
                  <c:v>43.471699999999998</c:v>
                </c:pt>
                <c:pt idx="31751">
                  <c:v>43.471699999999998</c:v>
                </c:pt>
                <c:pt idx="31752">
                  <c:v>43.471699999999998</c:v>
                </c:pt>
                <c:pt idx="31753">
                  <c:v>43.471699999999998</c:v>
                </c:pt>
                <c:pt idx="31754">
                  <c:v>43.471699999999998</c:v>
                </c:pt>
                <c:pt idx="31755">
                  <c:v>43.471699999999998</c:v>
                </c:pt>
                <c:pt idx="31756">
                  <c:v>43.471699999999998</c:v>
                </c:pt>
                <c:pt idx="31757">
                  <c:v>43.471699999999998</c:v>
                </c:pt>
                <c:pt idx="31758">
                  <c:v>43.471699999999998</c:v>
                </c:pt>
                <c:pt idx="31759">
                  <c:v>43.471699999999998</c:v>
                </c:pt>
                <c:pt idx="31760">
                  <c:v>43.471699999999998</c:v>
                </c:pt>
                <c:pt idx="31761">
                  <c:v>43.471699999999998</c:v>
                </c:pt>
                <c:pt idx="31762">
                  <c:v>43.471699999999998</c:v>
                </c:pt>
                <c:pt idx="31763">
                  <c:v>43.471699999999998</c:v>
                </c:pt>
                <c:pt idx="31764">
                  <c:v>43.471699999999998</c:v>
                </c:pt>
                <c:pt idx="31765">
                  <c:v>43.471699999999998</c:v>
                </c:pt>
                <c:pt idx="31766">
                  <c:v>43.471699999999998</c:v>
                </c:pt>
                <c:pt idx="31767">
                  <c:v>43.471699999999998</c:v>
                </c:pt>
                <c:pt idx="31768">
                  <c:v>43.471699999999998</c:v>
                </c:pt>
                <c:pt idx="31769">
                  <c:v>43.471699999999998</c:v>
                </c:pt>
                <c:pt idx="31770">
                  <c:v>43.471699999999998</c:v>
                </c:pt>
                <c:pt idx="31771">
                  <c:v>43.471699999999998</c:v>
                </c:pt>
                <c:pt idx="31772">
                  <c:v>43.471699999999998</c:v>
                </c:pt>
                <c:pt idx="31773">
                  <c:v>43.471699999999998</c:v>
                </c:pt>
                <c:pt idx="31774">
                  <c:v>43.471699999999998</c:v>
                </c:pt>
                <c:pt idx="31775">
                  <c:v>43.471699999999998</c:v>
                </c:pt>
                <c:pt idx="31776">
                  <c:v>43.471699999999998</c:v>
                </c:pt>
                <c:pt idx="31777">
                  <c:v>43.471699999999998</c:v>
                </c:pt>
                <c:pt idx="31778">
                  <c:v>43.471699999999998</c:v>
                </c:pt>
                <c:pt idx="31779">
                  <c:v>43.471699999999998</c:v>
                </c:pt>
                <c:pt idx="31780">
                  <c:v>43.471699999999998</c:v>
                </c:pt>
                <c:pt idx="31781">
                  <c:v>43.471699999999998</c:v>
                </c:pt>
                <c:pt idx="31782">
                  <c:v>43.471699999999998</c:v>
                </c:pt>
                <c:pt idx="31783">
                  <c:v>43.471699999999998</c:v>
                </c:pt>
                <c:pt idx="31784">
                  <c:v>43.471699999999998</c:v>
                </c:pt>
                <c:pt idx="31785">
                  <c:v>43.471699999999998</c:v>
                </c:pt>
                <c:pt idx="31786">
                  <c:v>43.471699999999998</c:v>
                </c:pt>
                <c:pt idx="31787">
                  <c:v>43.471699999999998</c:v>
                </c:pt>
                <c:pt idx="31788">
                  <c:v>43.471699999999998</c:v>
                </c:pt>
                <c:pt idx="31789">
                  <c:v>43.471699999999998</c:v>
                </c:pt>
                <c:pt idx="31790">
                  <c:v>43.471699999999998</c:v>
                </c:pt>
                <c:pt idx="31791">
                  <c:v>43.471699999999998</c:v>
                </c:pt>
                <c:pt idx="31792">
                  <c:v>43.471699999999998</c:v>
                </c:pt>
                <c:pt idx="31793">
                  <c:v>43.471699999999998</c:v>
                </c:pt>
                <c:pt idx="31794">
                  <c:v>43.471699999999998</c:v>
                </c:pt>
                <c:pt idx="31795">
                  <c:v>43.471699999999998</c:v>
                </c:pt>
                <c:pt idx="31796">
                  <c:v>43.471699999999998</c:v>
                </c:pt>
                <c:pt idx="31797">
                  <c:v>43.471699999999998</c:v>
                </c:pt>
                <c:pt idx="31798">
                  <c:v>43.471699999999998</c:v>
                </c:pt>
                <c:pt idx="31799">
                  <c:v>43.471699999999998</c:v>
                </c:pt>
                <c:pt idx="31800">
                  <c:v>43.471699999999998</c:v>
                </c:pt>
                <c:pt idx="31801">
                  <c:v>43.471699999999998</c:v>
                </c:pt>
                <c:pt idx="31802">
                  <c:v>43.471699999999998</c:v>
                </c:pt>
                <c:pt idx="31803">
                  <c:v>43.471699999999998</c:v>
                </c:pt>
                <c:pt idx="31804">
                  <c:v>43.471699999999998</c:v>
                </c:pt>
                <c:pt idx="31805">
                  <c:v>43.482100000000003</c:v>
                </c:pt>
                <c:pt idx="31806">
                  <c:v>43.482100000000003</c:v>
                </c:pt>
                <c:pt idx="31807">
                  <c:v>43.482100000000003</c:v>
                </c:pt>
                <c:pt idx="31808">
                  <c:v>43.482100000000003</c:v>
                </c:pt>
                <c:pt idx="31809">
                  <c:v>43.482100000000003</c:v>
                </c:pt>
                <c:pt idx="31810">
                  <c:v>43.482100000000003</c:v>
                </c:pt>
                <c:pt idx="31811">
                  <c:v>43.482100000000003</c:v>
                </c:pt>
                <c:pt idx="31812">
                  <c:v>43.482100000000003</c:v>
                </c:pt>
                <c:pt idx="31813">
                  <c:v>43.482100000000003</c:v>
                </c:pt>
                <c:pt idx="31814">
                  <c:v>43.482100000000003</c:v>
                </c:pt>
                <c:pt idx="31815">
                  <c:v>43.482100000000003</c:v>
                </c:pt>
                <c:pt idx="31816">
                  <c:v>43.482100000000003</c:v>
                </c:pt>
                <c:pt idx="31817">
                  <c:v>43.482100000000003</c:v>
                </c:pt>
                <c:pt idx="31818">
                  <c:v>43.482100000000003</c:v>
                </c:pt>
                <c:pt idx="31819">
                  <c:v>43.482100000000003</c:v>
                </c:pt>
                <c:pt idx="31820">
                  <c:v>43.482100000000003</c:v>
                </c:pt>
                <c:pt idx="31821">
                  <c:v>43.482100000000003</c:v>
                </c:pt>
                <c:pt idx="31822">
                  <c:v>43.482100000000003</c:v>
                </c:pt>
                <c:pt idx="31823">
                  <c:v>43.482100000000003</c:v>
                </c:pt>
                <c:pt idx="31824">
                  <c:v>43.482100000000003</c:v>
                </c:pt>
                <c:pt idx="31825">
                  <c:v>43.482100000000003</c:v>
                </c:pt>
                <c:pt idx="31826">
                  <c:v>43.482100000000003</c:v>
                </c:pt>
                <c:pt idx="31827">
                  <c:v>43.482100000000003</c:v>
                </c:pt>
                <c:pt idx="31828">
                  <c:v>43.482100000000003</c:v>
                </c:pt>
                <c:pt idx="31829">
                  <c:v>43.482100000000003</c:v>
                </c:pt>
                <c:pt idx="31830">
                  <c:v>43.482100000000003</c:v>
                </c:pt>
                <c:pt idx="31831">
                  <c:v>43.482100000000003</c:v>
                </c:pt>
                <c:pt idx="31832">
                  <c:v>43.482100000000003</c:v>
                </c:pt>
                <c:pt idx="31833">
                  <c:v>43.482100000000003</c:v>
                </c:pt>
                <c:pt idx="31834">
                  <c:v>43.482100000000003</c:v>
                </c:pt>
                <c:pt idx="31835">
                  <c:v>43.482100000000003</c:v>
                </c:pt>
                <c:pt idx="31836">
                  <c:v>43.482100000000003</c:v>
                </c:pt>
                <c:pt idx="31837">
                  <c:v>43.482100000000003</c:v>
                </c:pt>
                <c:pt idx="31838">
                  <c:v>43.482100000000003</c:v>
                </c:pt>
                <c:pt idx="31839">
                  <c:v>43.482100000000003</c:v>
                </c:pt>
                <c:pt idx="31840">
                  <c:v>43.482100000000003</c:v>
                </c:pt>
                <c:pt idx="31841">
                  <c:v>43.482100000000003</c:v>
                </c:pt>
                <c:pt idx="31842">
                  <c:v>43.482100000000003</c:v>
                </c:pt>
                <c:pt idx="31843">
                  <c:v>43.482100000000003</c:v>
                </c:pt>
                <c:pt idx="31844">
                  <c:v>43.482100000000003</c:v>
                </c:pt>
                <c:pt idx="31845">
                  <c:v>43.482100000000003</c:v>
                </c:pt>
                <c:pt idx="31846">
                  <c:v>43.482100000000003</c:v>
                </c:pt>
                <c:pt idx="31847">
                  <c:v>43.482100000000003</c:v>
                </c:pt>
                <c:pt idx="31848">
                  <c:v>43.482100000000003</c:v>
                </c:pt>
                <c:pt idx="31849">
                  <c:v>43.482100000000003</c:v>
                </c:pt>
                <c:pt idx="31850">
                  <c:v>43.482100000000003</c:v>
                </c:pt>
                <c:pt idx="31851">
                  <c:v>43.482100000000003</c:v>
                </c:pt>
                <c:pt idx="31852">
                  <c:v>43.482100000000003</c:v>
                </c:pt>
                <c:pt idx="31853">
                  <c:v>43.482100000000003</c:v>
                </c:pt>
                <c:pt idx="31854">
                  <c:v>43.482100000000003</c:v>
                </c:pt>
                <c:pt idx="31855">
                  <c:v>43.482100000000003</c:v>
                </c:pt>
                <c:pt idx="31856">
                  <c:v>43.482100000000003</c:v>
                </c:pt>
                <c:pt idx="31857">
                  <c:v>43.482100000000003</c:v>
                </c:pt>
                <c:pt idx="31858">
                  <c:v>43.482100000000003</c:v>
                </c:pt>
                <c:pt idx="31859">
                  <c:v>43.482100000000003</c:v>
                </c:pt>
                <c:pt idx="31860">
                  <c:v>43.482100000000003</c:v>
                </c:pt>
                <c:pt idx="31861">
                  <c:v>43.482100000000003</c:v>
                </c:pt>
                <c:pt idx="31862">
                  <c:v>43.482100000000003</c:v>
                </c:pt>
                <c:pt idx="31863">
                  <c:v>43.482100000000003</c:v>
                </c:pt>
                <c:pt idx="31864">
                  <c:v>43.482100000000003</c:v>
                </c:pt>
                <c:pt idx="31865">
                  <c:v>43.482100000000003</c:v>
                </c:pt>
                <c:pt idx="31866">
                  <c:v>43.482100000000003</c:v>
                </c:pt>
                <c:pt idx="31867">
                  <c:v>43.482100000000003</c:v>
                </c:pt>
                <c:pt idx="31868">
                  <c:v>43.482100000000003</c:v>
                </c:pt>
                <c:pt idx="31869">
                  <c:v>43.482100000000003</c:v>
                </c:pt>
                <c:pt idx="31870">
                  <c:v>43.482100000000003</c:v>
                </c:pt>
                <c:pt idx="31871">
                  <c:v>43.4923</c:v>
                </c:pt>
                <c:pt idx="31872">
                  <c:v>43.4923</c:v>
                </c:pt>
                <c:pt idx="31873">
                  <c:v>43.4923</c:v>
                </c:pt>
                <c:pt idx="31874">
                  <c:v>43.4923</c:v>
                </c:pt>
                <c:pt idx="31875">
                  <c:v>43.4923</c:v>
                </c:pt>
                <c:pt idx="31876">
                  <c:v>43.4923</c:v>
                </c:pt>
                <c:pt idx="31877">
                  <c:v>43.4923</c:v>
                </c:pt>
                <c:pt idx="31878">
                  <c:v>43.4923</c:v>
                </c:pt>
                <c:pt idx="31879">
                  <c:v>43.4923</c:v>
                </c:pt>
                <c:pt idx="31880">
                  <c:v>43.4923</c:v>
                </c:pt>
                <c:pt idx="31881">
                  <c:v>43.4923</c:v>
                </c:pt>
                <c:pt idx="31882">
                  <c:v>43.4923</c:v>
                </c:pt>
                <c:pt idx="31883">
                  <c:v>43.4923</c:v>
                </c:pt>
                <c:pt idx="31884">
                  <c:v>43.4923</c:v>
                </c:pt>
                <c:pt idx="31885">
                  <c:v>43.4923</c:v>
                </c:pt>
                <c:pt idx="31886">
                  <c:v>43.4923</c:v>
                </c:pt>
                <c:pt idx="31887">
                  <c:v>43.4923</c:v>
                </c:pt>
                <c:pt idx="31888">
                  <c:v>43.4923</c:v>
                </c:pt>
                <c:pt idx="31889">
                  <c:v>43.4923</c:v>
                </c:pt>
                <c:pt idx="31890">
                  <c:v>43.4923</c:v>
                </c:pt>
                <c:pt idx="31891">
                  <c:v>43.4923</c:v>
                </c:pt>
                <c:pt idx="31892">
                  <c:v>43.4923</c:v>
                </c:pt>
                <c:pt idx="31893">
                  <c:v>43.4923</c:v>
                </c:pt>
                <c:pt idx="31894">
                  <c:v>43.4923</c:v>
                </c:pt>
                <c:pt idx="31895">
                  <c:v>43.4923</c:v>
                </c:pt>
                <c:pt idx="31896">
                  <c:v>43.4923</c:v>
                </c:pt>
                <c:pt idx="31897">
                  <c:v>43.4923</c:v>
                </c:pt>
                <c:pt idx="31898">
                  <c:v>43.4923</c:v>
                </c:pt>
                <c:pt idx="31899">
                  <c:v>43.4923</c:v>
                </c:pt>
                <c:pt idx="31900">
                  <c:v>43.502600000000001</c:v>
                </c:pt>
                <c:pt idx="31901">
                  <c:v>43.502600000000001</c:v>
                </c:pt>
                <c:pt idx="31902">
                  <c:v>43.502600000000001</c:v>
                </c:pt>
                <c:pt idx="31903">
                  <c:v>43.502600000000001</c:v>
                </c:pt>
                <c:pt idx="31904">
                  <c:v>43.512800000000013</c:v>
                </c:pt>
                <c:pt idx="31905">
                  <c:v>43.512800000000013</c:v>
                </c:pt>
                <c:pt idx="31906">
                  <c:v>43.512800000000013</c:v>
                </c:pt>
                <c:pt idx="31907">
                  <c:v>43.512800000000013</c:v>
                </c:pt>
                <c:pt idx="31908">
                  <c:v>43.512800000000013</c:v>
                </c:pt>
                <c:pt idx="31909">
                  <c:v>43.512800000000013</c:v>
                </c:pt>
                <c:pt idx="31910">
                  <c:v>43.512800000000013</c:v>
                </c:pt>
                <c:pt idx="31911">
                  <c:v>43.512800000000013</c:v>
                </c:pt>
                <c:pt idx="31912">
                  <c:v>43.512800000000013</c:v>
                </c:pt>
                <c:pt idx="31913">
                  <c:v>43.512800000000013</c:v>
                </c:pt>
                <c:pt idx="31914">
                  <c:v>43.5244</c:v>
                </c:pt>
                <c:pt idx="31915">
                  <c:v>43.5244</c:v>
                </c:pt>
                <c:pt idx="31916">
                  <c:v>43.5244</c:v>
                </c:pt>
                <c:pt idx="31917">
                  <c:v>43.5244</c:v>
                </c:pt>
                <c:pt idx="31918">
                  <c:v>43.5244</c:v>
                </c:pt>
                <c:pt idx="31919">
                  <c:v>43.5244</c:v>
                </c:pt>
                <c:pt idx="31920">
                  <c:v>43.5244</c:v>
                </c:pt>
                <c:pt idx="31921">
                  <c:v>43.5244</c:v>
                </c:pt>
                <c:pt idx="31922">
                  <c:v>43.5244</c:v>
                </c:pt>
                <c:pt idx="31923">
                  <c:v>43.5244</c:v>
                </c:pt>
                <c:pt idx="31924">
                  <c:v>43.5244</c:v>
                </c:pt>
                <c:pt idx="31925">
                  <c:v>43.5244</c:v>
                </c:pt>
                <c:pt idx="31926">
                  <c:v>43.5244</c:v>
                </c:pt>
                <c:pt idx="31927">
                  <c:v>43.5244</c:v>
                </c:pt>
                <c:pt idx="31928">
                  <c:v>43.5351</c:v>
                </c:pt>
                <c:pt idx="31929">
                  <c:v>43.5351</c:v>
                </c:pt>
                <c:pt idx="31930">
                  <c:v>43.5351</c:v>
                </c:pt>
                <c:pt idx="31931">
                  <c:v>43.5351</c:v>
                </c:pt>
                <c:pt idx="31932">
                  <c:v>43.5351</c:v>
                </c:pt>
                <c:pt idx="31933">
                  <c:v>43.5351</c:v>
                </c:pt>
                <c:pt idx="31934">
                  <c:v>43.5351</c:v>
                </c:pt>
                <c:pt idx="31935">
                  <c:v>43.5351</c:v>
                </c:pt>
                <c:pt idx="31936">
                  <c:v>43.5351</c:v>
                </c:pt>
                <c:pt idx="31937">
                  <c:v>43.546200000000013</c:v>
                </c:pt>
                <c:pt idx="31938">
                  <c:v>43.546200000000013</c:v>
                </c:pt>
                <c:pt idx="31939">
                  <c:v>43.546200000000013</c:v>
                </c:pt>
                <c:pt idx="31940">
                  <c:v>43.546200000000013</c:v>
                </c:pt>
                <c:pt idx="31941">
                  <c:v>43.546200000000013</c:v>
                </c:pt>
                <c:pt idx="31942">
                  <c:v>43.546200000000013</c:v>
                </c:pt>
                <c:pt idx="31943">
                  <c:v>43.546200000000013</c:v>
                </c:pt>
                <c:pt idx="31944">
                  <c:v>43.546200000000013</c:v>
                </c:pt>
                <c:pt idx="31945">
                  <c:v>43.546200000000013</c:v>
                </c:pt>
                <c:pt idx="31946">
                  <c:v>43.546200000000013</c:v>
                </c:pt>
                <c:pt idx="31947">
                  <c:v>43.546200000000013</c:v>
                </c:pt>
                <c:pt idx="31948">
                  <c:v>43.546200000000013</c:v>
                </c:pt>
                <c:pt idx="31949">
                  <c:v>43.546200000000013</c:v>
                </c:pt>
                <c:pt idx="31950">
                  <c:v>43.546200000000013</c:v>
                </c:pt>
                <c:pt idx="31951">
                  <c:v>43.546200000000013</c:v>
                </c:pt>
                <c:pt idx="31952">
                  <c:v>43.557400000000001</c:v>
                </c:pt>
                <c:pt idx="31953">
                  <c:v>43.557400000000001</c:v>
                </c:pt>
                <c:pt idx="31954">
                  <c:v>43.557400000000001</c:v>
                </c:pt>
                <c:pt idx="31955">
                  <c:v>43.557400000000001</c:v>
                </c:pt>
                <c:pt idx="31956">
                  <c:v>43.557400000000001</c:v>
                </c:pt>
                <c:pt idx="31957">
                  <c:v>43.557400000000001</c:v>
                </c:pt>
                <c:pt idx="31958">
                  <c:v>43.557400000000001</c:v>
                </c:pt>
                <c:pt idx="31959">
                  <c:v>43.557400000000001</c:v>
                </c:pt>
                <c:pt idx="31960">
                  <c:v>43.557400000000001</c:v>
                </c:pt>
                <c:pt idx="31961">
                  <c:v>43.557400000000001</c:v>
                </c:pt>
                <c:pt idx="31962">
                  <c:v>43.557400000000001</c:v>
                </c:pt>
                <c:pt idx="31963">
                  <c:v>43.557400000000001</c:v>
                </c:pt>
                <c:pt idx="31964">
                  <c:v>43.557400000000001</c:v>
                </c:pt>
                <c:pt idx="31965">
                  <c:v>43.557400000000001</c:v>
                </c:pt>
                <c:pt idx="31966">
                  <c:v>43.568600000000011</c:v>
                </c:pt>
                <c:pt idx="31967">
                  <c:v>43.568600000000011</c:v>
                </c:pt>
                <c:pt idx="31968">
                  <c:v>43.568600000000011</c:v>
                </c:pt>
                <c:pt idx="31969">
                  <c:v>43.568600000000011</c:v>
                </c:pt>
                <c:pt idx="31970">
                  <c:v>43.568600000000011</c:v>
                </c:pt>
                <c:pt idx="31971">
                  <c:v>43.568600000000011</c:v>
                </c:pt>
                <c:pt idx="31972">
                  <c:v>43.568600000000011</c:v>
                </c:pt>
                <c:pt idx="31973">
                  <c:v>43.568600000000011</c:v>
                </c:pt>
                <c:pt idx="31974">
                  <c:v>43.568600000000011</c:v>
                </c:pt>
                <c:pt idx="31975">
                  <c:v>43.568600000000011</c:v>
                </c:pt>
                <c:pt idx="31976">
                  <c:v>43.568600000000011</c:v>
                </c:pt>
                <c:pt idx="31977">
                  <c:v>43.568600000000011</c:v>
                </c:pt>
                <c:pt idx="31978">
                  <c:v>43.568600000000011</c:v>
                </c:pt>
                <c:pt idx="31979">
                  <c:v>43.568600000000011</c:v>
                </c:pt>
                <c:pt idx="31980">
                  <c:v>43.568600000000011</c:v>
                </c:pt>
                <c:pt idx="31981">
                  <c:v>43.568600000000011</c:v>
                </c:pt>
                <c:pt idx="31982">
                  <c:v>43.568600000000011</c:v>
                </c:pt>
                <c:pt idx="31983">
                  <c:v>43.568600000000011</c:v>
                </c:pt>
                <c:pt idx="31984">
                  <c:v>43.568600000000011</c:v>
                </c:pt>
                <c:pt idx="31985">
                  <c:v>43.579700000000003</c:v>
                </c:pt>
                <c:pt idx="31986">
                  <c:v>43.579700000000003</c:v>
                </c:pt>
                <c:pt idx="31987">
                  <c:v>43.579700000000003</c:v>
                </c:pt>
                <c:pt idx="31988">
                  <c:v>43.579700000000003</c:v>
                </c:pt>
                <c:pt idx="31989">
                  <c:v>43.579700000000003</c:v>
                </c:pt>
                <c:pt idx="31990">
                  <c:v>43.579700000000003</c:v>
                </c:pt>
                <c:pt idx="31991">
                  <c:v>43.579700000000003</c:v>
                </c:pt>
                <c:pt idx="31992">
                  <c:v>43.579700000000003</c:v>
                </c:pt>
                <c:pt idx="31993">
                  <c:v>43.579700000000003</c:v>
                </c:pt>
                <c:pt idx="31994">
                  <c:v>43.579700000000003</c:v>
                </c:pt>
                <c:pt idx="31995">
                  <c:v>43.579700000000003</c:v>
                </c:pt>
                <c:pt idx="31996">
                  <c:v>43.579700000000003</c:v>
                </c:pt>
                <c:pt idx="31997">
                  <c:v>43.579700000000003</c:v>
                </c:pt>
                <c:pt idx="31998">
                  <c:v>43.579700000000003</c:v>
                </c:pt>
                <c:pt idx="31999">
                  <c:v>43.579700000000003</c:v>
                </c:pt>
                <c:pt idx="32000">
                  <c:v>43.579700000000003</c:v>
                </c:pt>
                <c:pt idx="32001">
                  <c:v>43.579700000000003</c:v>
                </c:pt>
                <c:pt idx="32002">
                  <c:v>43.579700000000003</c:v>
                </c:pt>
                <c:pt idx="32003">
                  <c:v>43.579700000000003</c:v>
                </c:pt>
                <c:pt idx="32004">
                  <c:v>43.590600000000002</c:v>
                </c:pt>
                <c:pt idx="32005">
                  <c:v>43.590600000000002</c:v>
                </c:pt>
                <c:pt idx="32006">
                  <c:v>43.590600000000002</c:v>
                </c:pt>
                <c:pt idx="32007">
                  <c:v>43.590600000000002</c:v>
                </c:pt>
                <c:pt idx="32008">
                  <c:v>43.590600000000002</c:v>
                </c:pt>
                <c:pt idx="32009">
                  <c:v>43.590600000000002</c:v>
                </c:pt>
                <c:pt idx="32010">
                  <c:v>43.590600000000002</c:v>
                </c:pt>
                <c:pt idx="32011">
                  <c:v>43.590600000000002</c:v>
                </c:pt>
                <c:pt idx="32012">
                  <c:v>43.590600000000002</c:v>
                </c:pt>
                <c:pt idx="32013">
                  <c:v>43.590600000000002</c:v>
                </c:pt>
                <c:pt idx="32014">
                  <c:v>43.590600000000002</c:v>
                </c:pt>
                <c:pt idx="32015">
                  <c:v>43.590600000000002</c:v>
                </c:pt>
                <c:pt idx="32016">
                  <c:v>43.590600000000002</c:v>
                </c:pt>
                <c:pt idx="32017">
                  <c:v>43.590600000000002</c:v>
                </c:pt>
                <c:pt idx="32018">
                  <c:v>43.590600000000002</c:v>
                </c:pt>
                <c:pt idx="32019">
                  <c:v>43.590600000000002</c:v>
                </c:pt>
                <c:pt idx="32020">
                  <c:v>43.590600000000002</c:v>
                </c:pt>
                <c:pt idx="32021">
                  <c:v>43.590600000000002</c:v>
                </c:pt>
                <c:pt idx="32022">
                  <c:v>43.590600000000002</c:v>
                </c:pt>
                <c:pt idx="32023">
                  <c:v>43.601500000000001</c:v>
                </c:pt>
                <c:pt idx="32024">
                  <c:v>43.601500000000001</c:v>
                </c:pt>
                <c:pt idx="32025">
                  <c:v>43.601500000000001</c:v>
                </c:pt>
                <c:pt idx="32026">
                  <c:v>43.601500000000001</c:v>
                </c:pt>
                <c:pt idx="32027">
                  <c:v>43.601500000000001</c:v>
                </c:pt>
                <c:pt idx="32028">
                  <c:v>43.601500000000001</c:v>
                </c:pt>
                <c:pt idx="32029">
                  <c:v>43.601500000000001</c:v>
                </c:pt>
                <c:pt idx="32030">
                  <c:v>43.601500000000001</c:v>
                </c:pt>
                <c:pt idx="32031">
                  <c:v>43.601500000000001</c:v>
                </c:pt>
                <c:pt idx="32032">
                  <c:v>43.601500000000001</c:v>
                </c:pt>
                <c:pt idx="32033">
                  <c:v>43.601500000000001</c:v>
                </c:pt>
                <c:pt idx="32034">
                  <c:v>43.601500000000001</c:v>
                </c:pt>
                <c:pt idx="32035">
                  <c:v>43.601500000000001</c:v>
                </c:pt>
                <c:pt idx="32036">
                  <c:v>43.601500000000001</c:v>
                </c:pt>
                <c:pt idx="32037">
                  <c:v>43.612000000000002</c:v>
                </c:pt>
                <c:pt idx="32038">
                  <c:v>43.612000000000002</c:v>
                </c:pt>
                <c:pt idx="32039">
                  <c:v>43.612000000000002</c:v>
                </c:pt>
                <c:pt idx="32040">
                  <c:v>43.612000000000002</c:v>
                </c:pt>
                <c:pt idx="32041">
                  <c:v>43.612000000000002</c:v>
                </c:pt>
                <c:pt idx="32042">
                  <c:v>43.612000000000002</c:v>
                </c:pt>
                <c:pt idx="32043">
                  <c:v>43.612000000000002</c:v>
                </c:pt>
                <c:pt idx="32044">
                  <c:v>43.612000000000002</c:v>
                </c:pt>
                <c:pt idx="32045">
                  <c:v>43.612000000000002</c:v>
                </c:pt>
                <c:pt idx="32046">
                  <c:v>43.623400000000011</c:v>
                </c:pt>
                <c:pt idx="32047">
                  <c:v>43.623400000000011</c:v>
                </c:pt>
                <c:pt idx="32048">
                  <c:v>43.623400000000011</c:v>
                </c:pt>
                <c:pt idx="32049">
                  <c:v>43.623400000000011</c:v>
                </c:pt>
                <c:pt idx="32050">
                  <c:v>43.623400000000011</c:v>
                </c:pt>
                <c:pt idx="32051">
                  <c:v>43.623400000000011</c:v>
                </c:pt>
                <c:pt idx="32052">
                  <c:v>43.623400000000011</c:v>
                </c:pt>
                <c:pt idx="32053">
                  <c:v>43.623400000000011</c:v>
                </c:pt>
                <c:pt idx="32054">
                  <c:v>43.623400000000011</c:v>
                </c:pt>
                <c:pt idx="32055">
                  <c:v>43.623400000000011</c:v>
                </c:pt>
                <c:pt idx="32056">
                  <c:v>43.623400000000011</c:v>
                </c:pt>
                <c:pt idx="32057">
                  <c:v>43.623400000000011</c:v>
                </c:pt>
                <c:pt idx="32058">
                  <c:v>43.623400000000011</c:v>
                </c:pt>
                <c:pt idx="32059">
                  <c:v>43.623400000000011</c:v>
                </c:pt>
                <c:pt idx="32060">
                  <c:v>43.623400000000011</c:v>
                </c:pt>
                <c:pt idx="32061">
                  <c:v>43.623400000000011</c:v>
                </c:pt>
                <c:pt idx="32062">
                  <c:v>43.623400000000011</c:v>
                </c:pt>
                <c:pt idx="32063">
                  <c:v>43.623400000000011</c:v>
                </c:pt>
                <c:pt idx="32064">
                  <c:v>43.623400000000011</c:v>
                </c:pt>
                <c:pt idx="32065">
                  <c:v>43.623400000000011</c:v>
                </c:pt>
                <c:pt idx="32066">
                  <c:v>43.623400000000011</c:v>
                </c:pt>
                <c:pt idx="32067">
                  <c:v>43.623400000000011</c:v>
                </c:pt>
                <c:pt idx="32068">
                  <c:v>43.623400000000011</c:v>
                </c:pt>
                <c:pt idx="32069">
                  <c:v>43.623400000000011</c:v>
                </c:pt>
                <c:pt idx="32070">
                  <c:v>43.623400000000011</c:v>
                </c:pt>
                <c:pt idx="32071">
                  <c:v>43.623400000000011</c:v>
                </c:pt>
                <c:pt idx="32072">
                  <c:v>43.623400000000011</c:v>
                </c:pt>
                <c:pt idx="32073">
                  <c:v>43.623400000000011</c:v>
                </c:pt>
                <c:pt idx="32074">
                  <c:v>43.623400000000011</c:v>
                </c:pt>
                <c:pt idx="32075">
                  <c:v>43.623400000000011</c:v>
                </c:pt>
                <c:pt idx="32076">
                  <c:v>43.623400000000011</c:v>
                </c:pt>
                <c:pt idx="32077">
                  <c:v>43.623400000000011</c:v>
                </c:pt>
                <c:pt idx="32078">
                  <c:v>43.623400000000011</c:v>
                </c:pt>
                <c:pt idx="32079">
                  <c:v>43.633800000000001</c:v>
                </c:pt>
                <c:pt idx="32080">
                  <c:v>43.633800000000001</c:v>
                </c:pt>
                <c:pt idx="32081">
                  <c:v>43.633800000000001</c:v>
                </c:pt>
                <c:pt idx="32082">
                  <c:v>43.633800000000001</c:v>
                </c:pt>
                <c:pt idx="32083">
                  <c:v>43.633800000000001</c:v>
                </c:pt>
                <c:pt idx="32084">
                  <c:v>43.633800000000001</c:v>
                </c:pt>
                <c:pt idx="32085">
                  <c:v>43.633800000000001</c:v>
                </c:pt>
                <c:pt idx="32086">
                  <c:v>43.633800000000001</c:v>
                </c:pt>
                <c:pt idx="32087">
                  <c:v>43.633800000000001</c:v>
                </c:pt>
                <c:pt idx="32088">
                  <c:v>43.633800000000001</c:v>
                </c:pt>
                <c:pt idx="32089">
                  <c:v>43.633800000000001</c:v>
                </c:pt>
                <c:pt idx="32090">
                  <c:v>43.633800000000001</c:v>
                </c:pt>
                <c:pt idx="32091">
                  <c:v>43.633800000000001</c:v>
                </c:pt>
                <c:pt idx="32092">
                  <c:v>43.633800000000001</c:v>
                </c:pt>
                <c:pt idx="32093">
                  <c:v>43.644799999999996</c:v>
                </c:pt>
                <c:pt idx="32094">
                  <c:v>43.644799999999996</c:v>
                </c:pt>
                <c:pt idx="32095">
                  <c:v>43.644799999999996</c:v>
                </c:pt>
                <c:pt idx="32096">
                  <c:v>43.644799999999996</c:v>
                </c:pt>
                <c:pt idx="32097">
                  <c:v>43.644799999999996</c:v>
                </c:pt>
                <c:pt idx="32098">
                  <c:v>43.644799999999996</c:v>
                </c:pt>
                <c:pt idx="32099">
                  <c:v>43.644799999999996</c:v>
                </c:pt>
                <c:pt idx="32100">
                  <c:v>43.644799999999996</c:v>
                </c:pt>
                <c:pt idx="32101">
                  <c:v>43.644799999999996</c:v>
                </c:pt>
                <c:pt idx="32102">
                  <c:v>43.644799999999996</c:v>
                </c:pt>
                <c:pt idx="32103">
                  <c:v>43.644799999999996</c:v>
                </c:pt>
                <c:pt idx="32104">
                  <c:v>43.644799999999996</c:v>
                </c:pt>
                <c:pt idx="32105">
                  <c:v>43.644799999999996</c:v>
                </c:pt>
                <c:pt idx="32106">
                  <c:v>43.644799999999996</c:v>
                </c:pt>
                <c:pt idx="32107">
                  <c:v>43.644799999999996</c:v>
                </c:pt>
                <c:pt idx="32108">
                  <c:v>43.644799999999996</c:v>
                </c:pt>
                <c:pt idx="32109">
                  <c:v>43.644799999999996</c:v>
                </c:pt>
                <c:pt idx="32110">
                  <c:v>43.644799999999996</c:v>
                </c:pt>
                <c:pt idx="32111">
                  <c:v>43.644799999999996</c:v>
                </c:pt>
                <c:pt idx="32112">
                  <c:v>43.644799999999996</c:v>
                </c:pt>
                <c:pt idx="32113">
                  <c:v>43.644799999999996</c:v>
                </c:pt>
                <c:pt idx="32114">
                  <c:v>43.644799999999996</c:v>
                </c:pt>
                <c:pt idx="32115">
                  <c:v>43.644799999999996</c:v>
                </c:pt>
                <c:pt idx="32116">
                  <c:v>43.644799999999996</c:v>
                </c:pt>
                <c:pt idx="32117">
                  <c:v>43.655700000000003</c:v>
                </c:pt>
                <c:pt idx="32118">
                  <c:v>43.655700000000003</c:v>
                </c:pt>
                <c:pt idx="32119">
                  <c:v>43.655700000000003</c:v>
                </c:pt>
                <c:pt idx="32120">
                  <c:v>43.655700000000003</c:v>
                </c:pt>
                <c:pt idx="32121">
                  <c:v>43.655700000000003</c:v>
                </c:pt>
                <c:pt idx="32122">
                  <c:v>43.655700000000003</c:v>
                </c:pt>
                <c:pt idx="32123">
                  <c:v>43.655700000000003</c:v>
                </c:pt>
                <c:pt idx="32124">
                  <c:v>43.655700000000003</c:v>
                </c:pt>
                <c:pt idx="32125">
                  <c:v>43.655700000000003</c:v>
                </c:pt>
                <c:pt idx="32126">
                  <c:v>43.655700000000003</c:v>
                </c:pt>
                <c:pt idx="32127">
                  <c:v>43.655700000000003</c:v>
                </c:pt>
                <c:pt idx="32128">
                  <c:v>43.655700000000003</c:v>
                </c:pt>
                <c:pt idx="32129">
                  <c:v>43.655700000000003</c:v>
                </c:pt>
                <c:pt idx="32130">
                  <c:v>43.655700000000003</c:v>
                </c:pt>
                <c:pt idx="32131">
                  <c:v>43.655700000000003</c:v>
                </c:pt>
                <c:pt idx="32132">
                  <c:v>43.655700000000003</c:v>
                </c:pt>
                <c:pt idx="32133">
                  <c:v>43.655700000000003</c:v>
                </c:pt>
                <c:pt idx="32134">
                  <c:v>43.655700000000003</c:v>
                </c:pt>
                <c:pt idx="32135">
                  <c:v>43.655700000000003</c:v>
                </c:pt>
                <c:pt idx="32136">
                  <c:v>43.666200000000003</c:v>
                </c:pt>
                <c:pt idx="32137">
                  <c:v>43.666200000000003</c:v>
                </c:pt>
                <c:pt idx="32138">
                  <c:v>43.666200000000003</c:v>
                </c:pt>
                <c:pt idx="32139">
                  <c:v>43.666200000000003</c:v>
                </c:pt>
                <c:pt idx="32140">
                  <c:v>43.666200000000003</c:v>
                </c:pt>
                <c:pt idx="32141">
                  <c:v>43.666200000000003</c:v>
                </c:pt>
                <c:pt idx="32142">
                  <c:v>43.666200000000003</c:v>
                </c:pt>
                <c:pt idx="32143">
                  <c:v>43.666200000000003</c:v>
                </c:pt>
                <c:pt idx="32144">
                  <c:v>43.666200000000003</c:v>
                </c:pt>
                <c:pt idx="32145">
                  <c:v>43.666200000000003</c:v>
                </c:pt>
                <c:pt idx="32146">
                  <c:v>43.677799999999998</c:v>
                </c:pt>
                <c:pt idx="32147">
                  <c:v>43.677799999999998</c:v>
                </c:pt>
                <c:pt idx="32148">
                  <c:v>43.677799999999998</c:v>
                </c:pt>
                <c:pt idx="32149">
                  <c:v>43.677799999999998</c:v>
                </c:pt>
                <c:pt idx="32150">
                  <c:v>43.677799999999998</c:v>
                </c:pt>
                <c:pt idx="32151">
                  <c:v>43.677799999999998</c:v>
                </c:pt>
                <c:pt idx="32152">
                  <c:v>43.677799999999998</c:v>
                </c:pt>
                <c:pt idx="32153">
                  <c:v>43.677799999999998</c:v>
                </c:pt>
                <c:pt idx="32154">
                  <c:v>43.677799999999998</c:v>
                </c:pt>
                <c:pt idx="32155">
                  <c:v>43.677799999999998</c:v>
                </c:pt>
                <c:pt idx="32156">
                  <c:v>43.677799999999998</c:v>
                </c:pt>
                <c:pt idx="32157">
                  <c:v>43.677799999999998</c:v>
                </c:pt>
                <c:pt idx="32158">
                  <c:v>43.677799999999998</c:v>
                </c:pt>
                <c:pt idx="32159">
                  <c:v>43.677799999999998</c:v>
                </c:pt>
                <c:pt idx="32160">
                  <c:v>43.688299999999998</c:v>
                </c:pt>
                <c:pt idx="32161">
                  <c:v>43.688299999999998</c:v>
                </c:pt>
                <c:pt idx="32162">
                  <c:v>43.688299999999998</c:v>
                </c:pt>
                <c:pt idx="32163">
                  <c:v>43.688299999999998</c:v>
                </c:pt>
                <c:pt idx="32164">
                  <c:v>43.688299999999998</c:v>
                </c:pt>
                <c:pt idx="32165">
                  <c:v>43.688299999999998</c:v>
                </c:pt>
                <c:pt idx="32166">
                  <c:v>43.688299999999998</c:v>
                </c:pt>
                <c:pt idx="32167">
                  <c:v>43.688299999999998</c:v>
                </c:pt>
                <c:pt idx="32168">
                  <c:v>43.688299999999998</c:v>
                </c:pt>
                <c:pt idx="32169">
                  <c:v>43.699100000000001</c:v>
                </c:pt>
                <c:pt idx="32170">
                  <c:v>43.699100000000001</c:v>
                </c:pt>
                <c:pt idx="32171">
                  <c:v>43.699100000000001</c:v>
                </c:pt>
                <c:pt idx="32172">
                  <c:v>43.699100000000001</c:v>
                </c:pt>
                <c:pt idx="32173">
                  <c:v>43.699100000000001</c:v>
                </c:pt>
                <c:pt idx="32174">
                  <c:v>43.699100000000001</c:v>
                </c:pt>
                <c:pt idx="32175">
                  <c:v>43.699100000000001</c:v>
                </c:pt>
                <c:pt idx="32176">
                  <c:v>43.699100000000001</c:v>
                </c:pt>
                <c:pt idx="32177">
                  <c:v>43.699100000000001</c:v>
                </c:pt>
                <c:pt idx="32178">
                  <c:v>43.699100000000001</c:v>
                </c:pt>
                <c:pt idx="32179">
                  <c:v>43.709899999999998</c:v>
                </c:pt>
                <c:pt idx="32180">
                  <c:v>43.709899999999998</c:v>
                </c:pt>
                <c:pt idx="32181">
                  <c:v>43.709899999999998</c:v>
                </c:pt>
                <c:pt idx="32182">
                  <c:v>43.709899999999998</c:v>
                </c:pt>
                <c:pt idx="32183">
                  <c:v>43.709899999999998</c:v>
                </c:pt>
                <c:pt idx="32184">
                  <c:v>43.709899999999998</c:v>
                </c:pt>
                <c:pt idx="32185">
                  <c:v>43.709899999999998</c:v>
                </c:pt>
                <c:pt idx="32186">
                  <c:v>43.709899999999998</c:v>
                </c:pt>
                <c:pt idx="32187">
                  <c:v>43.709899999999998</c:v>
                </c:pt>
                <c:pt idx="32188">
                  <c:v>43.720300000000002</c:v>
                </c:pt>
                <c:pt idx="32189">
                  <c:v>43.720300000000002</c:v>
                </c:pt>
                <c:pt idx="32190">
                  <c:v>43.720300000000002</c:v>
                </c:pt>
                <c:pt idx="32191">
                  <c:v>43.720300000000002</c:v>
                </c:pt>
                <c:pt idx="32192">
                  <c:v>43.720300000000002</c:v>
                </c:pt>
                <c:pt idx="32193">
                  <c:v>43.720300000000002</c:v>
                </c:pt>
                <c:pt idx="32194">
                  <c:v>43.720300000000002</c:v>
                </c:pt>
                <c:pt idx="32195">
                  <c:v>43.720300000000002</c:v>
                </c:pt>
                <c:pt idx="32196">
                  <c:v>43.720300000000002</c:v>
                </c:pt>
                <c:pt idx="32197">
                  <c:v>43.720300000000002</c:v>
                </c:pt>
                <c:pt idx="32198">
                  <c:v>43.720300000000002</c:v>
                </c:pt>
                <c:pt idx="32199">
                  <c:v>43.720300000000002</c:v>
                </c:pt>
                <c:pt idx="32200">
                  <c:v>43.720300000000002</c:v>
                </c:pt>
                <c:pt idx="32201">
                  <c:v>43.720300000000002</c:v>
                </c:pt>
                <c:pt idx="32202">
                  <c:v>43.7318</c:v>
                </c:pt>
                <c:pt idx="32203">
                  <c:v>43.7318</c:v>
                </c:pt>
                <c:pt idx="32204">
                  <c:v>43.7318</c:v>
                </c:pt>
                <c:pt idx="32205">
                  <c:v>43.7318</c:v>
                </c:pt>
                <c:pt idx="32206">
                  <c:v>43.7318</c:v>
                </c:pt>
                <c:pt idx="32207">
                  <c:v>43.7318</c:v>
                </c:pt>
                <c:pt idx="32208">
                  <c:v>43.7318</c:v>
                </c:pt>
                <c:pt idx="32209">
                  <c:v>43.7318</c:v>
                </c:pt>
                <c:pt idx="32210">
                  <c:v>43.7318</c:v>
                </c:pt>
                <c:pt idx="32211">
                  <c:v>43.7318</c:v>
                </c:pt>
                <c:pt idx="32212">
                  <c:v>43.7318</c:v>
                </c:pt>
                <c:pt idx="32213">
                  <c:v>43.7318</c:v>
                </c:pt>
                <c:pt idx="32214">
                  <c:v>43.7318</c:v>
                </c:pt>
                <c:pt idx="32215">
                  <c:v>43.7318</c:v>
                </c:pt>
                <c:pt idx="32216">
                  <c:v>43.743400000000001</c:v>
                </c:pt>
                <c:pt idx="32217">
                  <c:v>43.743400000000001</c:v>
                </c:pt>
                <c:pt idx="32218">
                  <c:v>43.743400000000001</c:v>
                </c:pt>
                <c:pt idx="32219">
                  <c:v>43.743400000000001</c:v>
                </c:pt>
                <c:pt idx="32220">
                  <c:v>43.743400000000001</c:v>
                </c:pt>
                <c:pt idx="32221">
                  <c:v>43.743400000000001</c:v>
                </c:pt>
                <c:pt idx="32222">
                  <c:v>43.743400000000001</c:v>
                </c:pt>
                <c:pt idx="32223">
                  <c:v>43.743400000000001</c:v>
                </c:pt>
                <c:pt idx="32224">
                  <c:v>43.743400000000001</c:v>
                </c:pt>
                <c:pt idx="32225">
                  <c:v>43.743400000000001</c:v>
                </c:pt>
                <c:pt idx="32226">
                  <c:v>43.743400000000001</c:v>
                </c:pt>
                <c:pt idx="32227">
                  <c:v>43.743400000000001</c:v>
                </c:pt>
                <c:pt idx="32228">
                  <c:v>43.743400000000001</c:v>
                </c:pt>
                <c:pt idx="32229">
                  <c:v>43.743400000000001</c:v>
                </c:pt>
                <c:pt idx="32230">
                  <c:v>43.743400000000001</c:v>
                </c:pt>
                <c:pt idx="32231">
                  <c:v>43.753500000000003</c:v>
                </c:pt>
                <c:pt idx="32232">
                  <c:v>43.753500000000003</c:v>
                </c:pt>
                <c:pt idx="32233">
                  <c:v>43.753500000000003</c:v>
                </c:pt>
                <c:pt idx="32234">
                  <c:v>43.753500000000003</c:v>
                </c:pt>
                <c:pt idx="32235">
                  <c:v>43.753500000000003</c:v>
                </c:pt>
                <c:pt idx="32236">
                  <c:v>43.753500000000003</c:v>
                </c:pt>
                <c:pt idx="32237">
                  <c:v>43.753500000000003</c:v>
                </c:pt>
                <c:pt idx="32238">
                  <c:v>43.753500000000003</c:v>
                </c:pt>
                <c:pt idx="32239">
                  <c:v>43.753500000000003</c:v>
                </c:pt>
                <c:pt idx="32240">
                  <c:v>43.753500000000003</c:v>
                </c:pt>
                <c:pt idx="32241">
                  <c:v>43.753500000000003</c:v>
                </c:pt>
                <c:pt idx="32242">
                  <c:v>43.753500000000003</c:v>
                </c:pt>
                <c:pt idx="32243">
                  <c:v>43.753500000000003</c:v>
                </c:pt>
                <c:pt idx="32244">
                  <c:v>43.753500000000003</c:v>
                </c:pt>
                <c:pt idx="32245">
                  <c:v>43.7639</c:v>
                </c:pt>
                <c:pt idx="32246">
                  <c:v>43.7639</c:v>
                </c:pt>
                <c:pt idx="32247">
                  <c:v>43.7639</c:v>
                </c:pt>
                <c:pt idx="32248">
                  <c:v>43.7639</c:v>
                </c:pt>
                <c:pt idx="32249">
                  <c:v>43.7639</c:v>
                </c:pt>
                <c:pt idx="32250">
                  <c:v>43.7639</c:v>
                </c:pt>
                <c:pt idx="32251">
                  <c:v>43.7639</c:v>
                </c:pt>
                <c:pt idx="32252">
                  <c:v>43.7639</c:v>
                </c:pt>
                <c:pt idx="32253">
                  <c:v>43.7639</c:v>
                </c:pt>
                <c:pt idx="32254">
                  <c:v>43.7639</c:v>
                </c:pt>
                <c:pt idx="32255">
                  <c:v>43.7639</c:v>
                </c:pt>
                <c:pt idx="32256">
                  <c:v>43.7639</c:v>
                </c:pt>
                <c:pt idx="32257">
                  <c:v>43.7639</c:v>
                </c:pt>
                <c:pt idx="32258">
                  <c:v>43.7639</c:v>
                </c:pt>
                <c:pt idx="32259">
                  <c:v>43.7639</c:v>
                </c:pt>
                <c:pt idx="32260">
                  <c:v>43.7639</c:v>
                </c:pt>
                <c:pt idx="32261">
                  <c:v>43.7639</c:v>
                </c:pt>
                <c:pt idx="32262">
                  <c:v>43.7639</c:v>
                </c:pt>
                <c:pt idx="32263">
                  <c:v>43.7639</c:v>
                </c:pt>
                <c:pt idx="32264">
                  <c:v>43.774099999999997</c:v>
                </c:pt>
                <c:pt idx="32265">
                  <c:v>43.774099999999997</c:v>
                </c:pt>
                <c:pt idx="32266">
                  <c:v>43.774099999999997</c:v>
                </c:pt>
                <c:pt idx="32267">
                  <c:v>43.774099999999997</c:v>
                </c:pt>
                <c:pt idx="32268">
                  <c:v>43.774099999999997</c:v>
                </c:pt>
                <c:pt idx="32269">
                  <c:v>43.774099999999997</c:v>
                </c:pt>
                <c:pt idx="32270">
                  <c:v>43.774099999999997</c:v>
                </c:pt>
                <c:pt idx="32271">
                  <c:v>43.774099999999997</c:v>
                </c:pt>
                <c:pt idx="32272">
                  <c:v>43.774099999999997</c:v>
                </c:pt>
                <c:pt idx="32273">
                  <c:v>43.774099999999997</c:v>
                </c:pt>
                <c:pt idx="32274">
                  <c:v>43.774099999999997</c:v>
                </c:pt>
                <c:pt idx="32275">
                  <c:v>43.774099999999997</c:v>
                </c:pt>
                <c:pt idx="32276">
                  <c:v>43.774099999999997</c:v>
                </c:pt>
                <c:pt idx="32277">
                  <c:v>43.774099999999997</c:v>
                </c:pt>
                <c:pt idx="32278">
                  <c:v>43.785800000000002</c:v>
                </c:pt>
                <c:pt idx="32279">
                  <c:v>43.785800000000002</c:v>
                </c:pt>
                <c:pt idx="32280">
                  <c:v>43.785800000000002</c:v>
                </c:pt>
                <c:pt idx="32281">
                  <c:v>43.785800000000002</c:v>
                </c:pt>
                <c:pt idx="32282">
                  <c:v>43.785800000000002</c:v>
                </c:pt>
                <c:pt idx="32283">
                  <c:v>43.785800000000002</c:v>
                </c:pt>
                <c:pt idx="32284">
                  <c:v>43.785800000000002</c:v>
                </c:pt>
                <c:pt idx="32285">
                  <c:v>43.785800000000002</c:v>
                </c:pt>
                <c:pt idx="32286">
                  <c:v>43.785800000000002</c:v>
                </c:pt>
                <c:pt idx="32287">
                  <c:v>43.785800000000002</c:v>
                </c:pt>
                <c:pt idx="32288">
                  <c:v>43.785800000000002</c:v>
                </c:pt>
                <c:pt idx="32289">
                  <c:v>43.785800000000002</c:v>
                </c:pt>
                <c:pt idx="32290">
                  <c:v>43.785800000000002</c:v>
                </c:pt>
                <c:pt idx="32291">
                  <c:v>43.785800000000002</c:v>
                </c:pt>
                <c:pt idx="32292">
                  <c:v>43.785800000000002</c:v>
                </c:pt>
                <c:pt idx="32293">
                  <c:v>43.785800000000002</c:v>
                </c:pt>
                <c:pt idx="32294">
                  <c:v>43.785800000000002</c:v>
                </c:pt>
                <c:pt idx="32295">
                  <c:v>43.785800000000002</c:v>
                </c:pt>
                <c:pt idx="32296">
                  <c:v>43.785800000000002</c:v>
                </c:pt>
                <c:pt idx="32297">
                  <c:v>43.785800000000002</c:v>
                </c:pt>
                <c:pt idx="32298">
                  <c:v>43.785800000000002</c:v>
                </c:pt>
                <c:pt idx="32299">
                  <c:v>43.785800000000002</c:v>
                </c:pt>
                <c:pt idx="32300">
                  <c:v>43.785800000000002</c:v>
                </c:pt>
                <c:pt idx="32301">
                  <c:v>43.785800000000002</c:v>
                </c:pt>
                <c:pt idx="32302">
                  <c:v>43.796600000000012</c:v>
                </c:pt>
                <c:pt idx="32303">
                  <c:v>43.796600000000012</c:v>
                </c:pt>
                <c:pt idx="32304">
                  <c:v>43.796600000000012</c:v>
                </c:pt>
                <c:pt idx="32305">
                  <c:v>43.796600000000012</c:v>
                </c:pt>
                <c:pt idx="32306">
                  <c:v>43.796600000000012</c:v>
                </c:pt>
                <c:pt idx="32307">
                  <c:v>43.796600000000012</c:v>
                </c:pt>
                <c:pt idx="32308">
                  <c:v>43.796600000000012</c:v>
                </c:pt>
                <c:pt idx="32309">
                  <c:v>43.796600000000012</c:v>
                </c:pt>
                <c:pt idx="32310">
                  <c:v>43.796600000000012</c:v>
                </c:pt>
                <c:pt idx="32311">
                  <c:v>43.796600000000012</c:v>
                </c:pt>
                <c:pt idx="32312">
                  <c:v>43.796600000000012</c:v>
                </c:pt>
                <c:pt idx="32313">
                  <c:v>43.796600000000012</c:v>
                </c:pt>
                <c:pt idx="32314">
                  <c:v>43.796600000000012</c:v>
                </c:pt>
                <c:pt idx="32315">
                  <c:v>43.796600000000012</c:v>
                </c:pt>
                <c:pt idx="32316">
                  <c:v>43.796600000000012</c:v>
                </c:pt>
                <c:pt idx="32317">
                  <c:v>43.796600000000012</c:v>
                </c:pt>
                <c:pt idx="32318">
                  <c:v>43.796600000000012</c:v>
                </c:pt>
                <c:pt idx="32319">
                  <c:v>43.796600000000012</c:v>
                </c:pt>
                <c:pt idx="32320">
                  <c:v>43.807000000000002</c:v>
                </c:pt>
                <c:pt idx="32321">
                  <c:v>43.807000000000002</c:v>
                </c:pt>
                <c:pt idx="32322">
                  <c:v>43.807000000000002</c:v>
                </c:pt>
                <c:pt idx="32323">
                  <c:v>43.807000000000002</c:v>
                </c:pt>
                <c:pt idx="32324">
                  <c:v>43.807000000000002</c:v>
                </c:pt>
                <c:pt idx="32325">
                  <c:v>43.807000000000002</c:v>
                </c:pt>
                <c:pt idx="32326">
                  <c:v>43.807000000000002</c:v>
                </c:pt>
                <c:pt idx="32327">
                  <c:v>43.807000000000002</c:v>
                </c:pt>
                <c:pt idx="32328">
                  <c:v>43.807000000000002</c:v>
                </c:pt>
                <c:pt idx="32329">
                  <c:v>43.807000000000002</c:v>
                </c:pt>
                <c:pt idx="32330">
                  <c:v>43.807000000000002</c:v>
                </c:pt>
                <c:pt idx="32331">
                  <c:v>43.807000000000002</c:v>
                </c:pt>
                <c:pt idx="32332">
                  <c:v>43.807000000000002</c:v>
                </c:pt>
                <c:pt idx="32333">
                  <c:v>43.807000000000002</c:v>
                </c:pt>
                <c:pt idx="32334">
                  <c:v>43.807000000000002</c:v>
                </c:pt>
                <c:pt idx="32335">
                  <c:v>43.807000000000002</c:v>
                </c:pt>
                <c:pt idx="32336">
                  <c:v>43.807000000000002</c:v>
                </c:pt>
                <c:pt idx="32337">
                  <c:v>43.807000000000002</c:v>
                </c:pt>
                <c:pt idx="32338">
                  <c:v>43.807000000000002</c:v>
                </c:pt>
                <c:pt idx="32339">
                  <c:v>43.807000000000002</c:v>
                </c:pt>
                <c:pt idx="32340">
                  <c:v>43.807000000000002</c:v>
                </c:pt>
                <c:pt idx="32341">
                  <c:v>43.807000000000002</c:v>
                </c:pt>
                <c:pt idx="32342">
                  <c:v>43.807000000000002</c:v>
                </c:pt>
                <c:pt idx="32343">
                  <c:v>43.807000000000002</c:v>
                </c:pt>
                <c:pt idx="32344">
                  <c:v>43.817399999999999</c:v>
                </c:pt>
                <c:pt idx="32345">
                  <c:v>43.817399999999999</c:v>
                </c:pt>
                <c:pt idx="32346">
                  <c:v>43.817399999999999</c:v>
                </c:pt>
                <c:pt idx="32347">
                  <c:v>43.817399999999999</c:v>
                </c:pt>
                <c:pt idx="32348">
                  <c:v>43.817399999999999</c:v>
                </c:pt>
                <c:pt idx="32349">
                  <c:v>43.817399999999999</c:v>
                </c:pt>
                <c:pt idx="32350">
                  <c:v>43.817399999999999</c:v>
                </c:pt>
                <c:pt idx="32351">
                  <c:v>43.817399999999999</c:v>
                </c:pt>
                <c:pt idx="32352">
                  <c:v>43.817399999999999</c:v>
                </c:pt>
                <c:pt idx="32353">
                  <c:v>43.817399999999999</c:v>
                </c:pt>
                <c:pt idx="32354">
                  <c:v>43.817399999999999</c:v>
                </c:pt>
                <c:pt idx="32355">
                  <c:v>43.817399999999999</c:v>
                </c:pt>
                <c:pt idx="32356">
                  <c:v>43.817399999999999</c:v>
                </c:pt>
                <c:pt idx="32357">
                  <c:v>43.817399999999999</c:v>
                </c:pt>
                <c:pt idx="32358">
                  <c:v>43.817399999999999</c:v>
                </c:pt>
                <c:pt idx="32359">
                  <c:v>43.817399999999999</c:v>
                </c:pt>
                <c:pt idx="32360">
                  <c:v>43.817399999999999</c:v>
                </c:pt>
                <c:pt idx="32361">
                  <c:v>43.817399999999999</c:v>
                </c:pt>
                <c:pt idx="32362">
                  <c:v>43.817399999999999</c:v>
                </c:pt>
                <c:pt idx="32363">
                  <c:v>43.817399999999999</c:v>
                </c:pt>
                <c:pt idx="32364">
                  <c:v>43.817399999999999</c:v>
                </c:pt>
                <c:pt idx="32365">
                  <c:v>43.817399999999999</c:v>
                </c:pt>
                <c:pt idx="32366">
                  <c:v>43.817399999999999</c:v>
                </c:pt>
                <c:pt idx="32367">
                  <c:v>43.817399999999999</c:v>
                </c:pt>
                <c:pt idx="32368">
                  <c:v>43.8279</c:v>
                </c:pt>
                <c:pt idx="32369">
                  <c:v>43.8279</c:v>
                </c:pt>
                <c:pt idx="32370">
                  <c:v>43.8279</c:v>
                </c:pt>
                <c:pt idx="32371">
                  <c:v>43.8279</c:v>
                </c:pt>
                <c:pt idx="32372">
                  <c:v>43.8279</c:v>
                </c:pt>
                <c:pt idx="32373">
                  <c:v>43.8279</c:v>
                </c:pt>
                <c:pt idx="32374">
                  <c:v>43.8279</c:v>
                </c:pt>
                <c:pt idx="32375">
                  <c:v>43.8279</c:v>
                </c:pt>
                <c:pt idx="32376">
                  <c:v>43.8279</c:v>
                </c:pt>
                <c:pt idx="32377">
                  <c:v>43.8279</c:v>
                </c:pt>
                <c:pt idx="32378">
                  <c:v>43.8279</c:v>
                </c:pt>
                <c:pt idx="32379">
                  <c:v>43.8279</c:v>
                </c:pt>
                <c:pt idx="32380">
                  <c:v>43.8279</c:v>
                </c:pt>
                <c:pt idx="32381">
                  <c:v>43.8279</c:v>
                </c:pt>
                <c:pt idx="32382">
                  <c:v>43.8279</c:v>
                </c:pt>
                <c:pt idx="32383">
                  <c:v>43.8279</c:v>
                </c:pt>
                <c:pt idx="32384">
                  <c:v>43.8279</c:v>
                </c:pt>
                <c:pt idx="32385">
                  <c:v>43.8279</c:v>
                </c:pt>
                <c:pt idx="32386">
                  <c:v>43.8279</c:v>
                </c:pt>
                <c:pt idx="32387">
                  <c:v>43.8279</c:v>
                </c:pt>
                <c:pt idx="32388">
                  <c:v>43.8279</c:v>
                </c:pt>
                <c:pt idx="32389">
                  <c:v>43.8279</c:v>
                </c:pt>
                <c:pt idx="32390">
                  <c:v>43.8279</c:v>
                </c:pt>
                <c:pt idx="32391">
                  <c:v>43.838299999999997</c:v>
                </c:pt>
                <c:pt idx="32392">
                  <c:v>43.838299999999997</c:v>
                </c:pt>
                <c:pt idx="32393">
                  <c:v>43.838299999999997</c:v>
                </c:pt>
                <c:pt idx="32394">
                  <c:v>43.838299999999997</c:v>
                </c:pt>
                <c:pt idx="32395">
                  <c:v>43.838299999999997</c:v>
                </c:pt>
                <c:pt idx="32396">
                  <c:v>43.838299999999997</c:v>
                </c:pt>
                <c:pt idx="32397">
                  <c:v>43.838299999999997</c:v>
                </c:pt>
                <c:pt idx="32398">
                  <c:v>43.838299999999997</c:v>
                </c:pt>
                <c:pt idx="32399">
                  <c:v>43.838299999999997</c:v>
                </c:pt>
                <c:pt idx="32400">
                  <c:v>43.838299999999997</c:v>
                </c:pt>
                <c:pt idx="32401">
                  <c:v>43.838299999999997</c:v>
                </c:pt>
                <c:pt idx="32402">
                  <c:v>43.838299999999997</c:v>
                </c:pt>
                <c:pt idx="32403">
                  <c:v>43.838299999999997</c:v>
                </c:pt>
                <c:pt idx="32404">
                  <c:v>43.838299999999997</c:v>
                </c:pt>
                <c:pt idx="32405">
                  <c:v>43.838299999999997</c:v>
                </c:pt>
                <c:pt idx="32406">
                  <c:v>43.838299999999997</c:v>
                </c:pt>
                <c:pt idx="32407">
                  <c:v>43.838299999999997</c:v>
                </c:pt>
                <c:pt idx="32408">
                  <c:v>43.838299999999997</c:v>
                </c:pt>
                <c:pt idx="32409">
                  <c:v>43.838299999999997</c:v>
                </c:pt>
                <c:pt idx="32410">
                  <c:v>43.848799999999997</c:v>
                </c:pt>
                <c:pt idx="32411">
                  <c:v>43.848799999999997</c:v>
                </c:pt>
                <c:pt idx="32412">
                  <c:v>43.848799999999997</c:v>
                </c:pt>
                <c:pt idx="32413">
                  <c:v>43.848799999999997</c:v>
                </c:pt>
                <c:pt idx="32414">
                  <c:v>43.848799999999997</c:v>
                </c:pt>
                <c:pt idx="32415">
                  <c:v>43.848799999999997</c:v>
                </c:pt>
                <c:pt idx="32416">
                  <c:v>43.848799999999997</c:v>
                </c:pt>
                <c:pt idx="32417">
                  <c:v>43.848799999999997</c:v>
                </c:pt>
                <c:pt idx="32418">
                  <c:v>43.848799999999997</c:v>
                </c:pt>
                <c:pt idx="32419">
                  <c:v>43.848799999999997</c:v>
                </c:pt>
                <c:pt idx="32420">
                  <c:v>43.848799999999997</c:v>
                </c:pt>
                <c:pt idx="32421">
                  <c:v>43.848799999999997</c:v>
                </c:pt>
                <c:pt idx="32422">
                  <c:v>43.848799999999997</c:v>
                </c:pt>
                <c:pt idx="32423">
                  <c:v>43.848799999999997</c:v>
                </c:pt>
                <c:pt idx="32424">
                  <c:v>43.848799999999997</c:v>
                </c:pt>
                <c:pt idx="32425">
                  <c:v>43.848799999999997</c:v>
                </c:pt>
                <c:pt idx="32426">
                  <c:v>43.848799999999997</c:v>
                </c:pt>
                <c:pt idx="32427">
                  <c:v>43.848799999999997</c:v>
                </c:pt>
                <c:pt idx="32428">
                  <c:v>43.848799999999997</c:v>
                </c:pt>
                <c:pt idx="32429">
                  <c:v>43.848799999999997</c:v>
                </c:pt>
                <c:pt idx="32430">
                  <c:v>43.848799999999997</c:v>
                </c:pt>
                <c:pt idx="32431">
                  <c:v>43.848799999999997</c:v>
                </c:pt>
                <c:pt idx="32432">
                  <c:v>43.848799999999997</c:v>
                </c:pt>
                <c:pt idx="32433">
                  <c:v>43.848799999999997</c:v>
                </c:pt>
                <c:pt idx="32434">
                  <c:v>43.860200000000013</c:v>
                </c:pt>
                <c:pt idx="32435">
                  <c:v>43.860200000000013</c:v>
                </c:pt>
                <c:pt idx="32436">
                  <c:v>43.860200000000013</c:v>
                </c:pt>
                <c:pt idx="32437">
                  <c:v>43.860200000000013</c:v>
                </c:pt>
                <c:pt idx="32438">
                  <c:v>43.860200000000013</c:v>
                </c:pt>
                <c:pt idx="32439">
                  <c:v>43.860200000000013</c:v>
                </c:pt>
                <c:pt idx="32440">
                  <c:v>43.860200000000013</c:v>
                </c:pt>
                <c:pt idx="32441">
                  <c:v>43.860200000000013</c:v>
                </c:pt>
                <c:pt idx="32442">
                  <c:v>43.860200000000013</c:v>
                </c:pt>
                <c:pt idx="32443">
                  <c:v>43.860200000000013</c:v>
                </c:pt>
                <c:pt idx="32444">
                  <c:v>43.860200000000013</c:v>
                </c:pt>
                <c:pt idx="32445">
                  <c:v>43.860200000000013</c:v>
                </c:pt>
                <c:pt idx="32446">
                  <c:v>43.860200000000013</c:v>
                </c:pt>
                <c:pt idx="32447">
                  <c:v>43.860200000000013</c:v>
                </c:pt>
                <c:pt idx="32448">
                  <c:v>43.860200000000013</c:v>
                </c:pt>
                <c:pt idx="32449">
                  <c:v>43.860200000000013</c:v>
                </c:pt>
                <c:pt idx="32450">
                  <c:v>43.860200000000013</c:v>
                </c:pt>
                <c:pt idx="32451">
                  <c:v>43.860200000000013</c:v>
                </c:pt>
                <c:pt idx="32452">
                  <c:v>43.860200000000013</c:v>
                </c:pt>
                <c:pt idx="32453">
                  <c:v>43.860200000000013</c:v>
                </c:pt>
                <c:pt idx="32454">
                  <c:v>43.860200000000013</c:v>
                </c:pt>
                <c:pt idx="32455">
                  <c:v>43.860200000000013</c:v>
                </c:pt>
                <c:pt idx="32456">
                  <c:v>43.860200000000013</c:v>
                </c:pt>
                <c:pt idx="32457">
                  <c:v>43.860200000000013</c:v>
                </c:pt>
                <c:pt idx="32458">
                  <c:v>43.860200000000013</c:v>
                </c:pt>
                <c:pt idx="32459">
                  <c:v>43.860200000000013</c:v>
                </c:pt>
                <c:pt idx="32460">
                  <c:v>43.860200000000013</c:v>
                </c:pt>
                <c:pt idx="32461">
                  <c:v>43.860200000000013</c:v>
                </c:pt>
                <c:pt idx="32462">
                  <c:v>43.870899999999999</c:v>
                </c:pt>
                <c:pt idx="32463">
                  <c:v>43.870899999999999</c:v>
                </c:pt>
                <c:pt idx="32464">
                  <c:v>43.870899999999999</c:v>
                </c:pt>
                <c:pt idx="32465">
                  <c:v>43.870899999999999</c:v>
                </c:pt>
                <c:pt idx="32466">
                  <c:v>43.870899999999999</c:v>
                </c:pt>
                <c:pt idx="32467">
                  <c:v>43.870899999999999</c:v>
                </c:pt>
                <c:pt idx="32468">
                  <c:v>43.870899999999999</c:v>
                </c:pt>
                <c:pt idx="32469">
                  <c:v>43.870899999999999</c:v>
                </c:pt>
                <c:pt idx="32470">
                  <c:v>43.870899999999999</c:v>
                </c:pt>
                <c:pt idx="32471">
                  <c:v>43.870899999999999</c:v>
                </c:pt>
                <c:pt idx="32472">
                  <c:v>43.859400000000001</c:v>
                </c:pt>
                <c:pt idx="32473">
                  <c:v>43.859400000000001</c:v>
                </c:pt>
                <c:pt idx="32474">
                  <c:v>43.859400000000001</c:v>
                </c:pt>
                <c:pt idx="32475">
                  <c:v>43.859400000000001</c:v>
                </c:pt>
                <c:pt idx="32476">
                  <c:v>43.859400000000001</c:v>
                </c:pt>
                <c:pt idx="32477">
                  <c:v>43.847000000000001</c:v>
                </c:pt>
                <c:pt idx="32478">
                  <c:v>43.847000000000001</c:v>
                </c:pt>
                <c:pt idx="32479">
                  <c:v>43.847000000000001</c:v>
                </c:pt>
                <c:pt idx="32480">
                  <c:v>43.847000000000001</c:v>
                </c:pt>
                <c:pt idx="32481">
                  <c:v>43.833300000000001</c:v>
                </c:pt>
                <c:pt idx="32482">
                  <c:v>43.833300000000001</c:v>
                </c:pt>
                <c:pt idx="32483">
                  <c:v>43.833300000000001</c:v>
                </c:pt>
                <c:pt idx="32484">
                  <c:v>43.833300000000001</c:v>
                </c:pt>
                <c:pt idx="32485">
                  <c:v>43.833300000000001</c:v>
                </c:pt>
                <c:pt idx="32486">
                  <c:v>43.820600000000013</c:v>
                </c:pt>
                <c:pt idx="32487">
                  <c:v>43.820600000000013</c:v>
                </c:pt>
                <c:pt idx="32488">
                  <c:v>43.820600000000013</c:v>
                </c:pt>
                <c:pt idx="32489">
                  <c:v>43.820600000000013</c:v>
                </c:pt>
                <c:pt idx="32490">
                  <c:v>43.820600000000013</c:v>
                </c:pt>
                <c:pt idx="32491">
                  <c:v>43.808600000000013</c:v>
                </c:pt>
                <c:pt idx="32492">
                  <c:v>43.808600000000013</c:v>
                </c:pt>
                <c:pt idx="32493">
                  <c:v>43.808600000000013</c:v>
                </c:pt>
                <c:pt idx="32494">
                  <c:v>43.808600000000013</c:v>
                </c:pt>
                <c:pt idx="32495">
                  <c:v>43.808600000000013</c:v>
                </c:pt>
                <c:pt idx="32496">
                  <c:v>43.798499999999997</c:v>
                </c:pt>
                <c:pt idx="32497">
                  <c:v>43.798499999999997</c:v>
                </c:pt>
                <c:pt idx="32498">
                  <c:v>43.798499999999997</c:v>
                </c:pt>
                <c:pt idx="32499">
                  <c:v>43.798499999999997</c:v>
                </c:pt>
                <c:pt idx="32500">
                  <c:v>43.784999999999997</c:v>
                </c:pt>
                <c:pt idx="32501">
                  <c:v>43.784999999999997</c:v>
                </c:pt>
                <c:pt idx="32502">
                  <c:v>43.784999999999997</c:v>
                </c:pt>
                <c:pt idx="32503">
                  <c:v>43.784999999999997</c:v>
                </c:pt>
                <c:pt idx="32504">
                  <c:v>43.784999999999997</c:v>
                </c:pt>
                <c:pt idx="32505">
                  <c:v>43.784999999999997</c:v>
                </c:pt>
                <c:pt idx="32506">
                  <c:v>43.784999999999997</c:v>
                </c:pt>
                <c:pt idx="32507">
                  <c:v>43.784999999999997</c:v>
                </c:pt>
                <c:pt idx="32508">
                  <c:v>43.784999999999997</c:v>
                </c:pt>
                <c:pt idx="32509">
                  <c:v>43.784999999999997</c:v>
                </c:pt>
                <c:pt idx="32510">
                  <c:v>43.773899999999998</c:v>
                </c:pt>
                <c:pt idx="32511">
                  <c:v>43.773899999999998</c:v>
                </c:pt>
                <c:pt idx="32512">
                  <c:v>43.773899999999998</c:v>
                </c:pt>
                <c:pt idx="32513">
                  <c:v>43.773899999999998</c:v>
                </c:pt>
                <c:pt idx="32514">
                  <c:v>43.773899999999998</c:v>
                </c:pt>
                <c:pt idx="32515">
                  <c:v>43.761200000000002</c:v>
                </c:pt>
                <c:pt idx="32516">
                  <c:v>43.761200000000002</c:v>
                </c:pt>
                <c:pt idx="32517">
                  <c:v>43.761200000000002</c:v>
                </c:pt>
                <c:pt idx="32518">
                  <c:v>43.761200000000002</c:v>
                </c:pt>
                <c:pt idx="32519">
                  <c:v>43.751199999999997</c:v>
                </c:pt>
                <c:pt idx="32520">
                  <c:v>43.751199999999997</c:v>
                </c:pt>
                <c:pt idx="32521">
                  <c:v>43.751199999999997</c:v>
                </c:pt>
                <c:pt idx="32522">
                  <c:v>43.751199999999997</c:v>
                </c:pt>
                <c:pt idx="32523">
                  <c:v>43.751199999999997</c:v>
                </c:pt>
                <c:pt idx="32524">
                  <c:v>43.751199999999997</c:v>
                </c:pt>
                <c:pt idx="32525">
                  <c:v>43.751199999999997</c:v>
                </c:pt>
                <c:pt idx="32526">
                  <c:v>43.751199999999997</c:v>
                </c:pt>
                <c:pt idx="32527">
                  <c:v>43.751199999999997</c:v>
                </c:pt>
                <c:pt idx="32528">
                  <c:v>43.751199999999997</c:v>
                </c:pt>
                <c:pt idx="32529">
                  <c:v>43.7408</c:v>
                </c:pt>
                <c:pt idx="32530">
                  <c:v>43.7408</c:v>
                </c:pt>
                <c:pt idx="32531">
                  <c:v>43.7408</c:v>
                </c:pt>
                <c:pt idx="32532">
                  <c:v>43.7408</c:v>
                </c:pt>
                <c:pt idx="32533">
                  <c:v>43.729600000000012</c:v>
                </c:pt>
                <c:pt idx="32534">
                  <c:v>43.729600000000012</c:v>
                </c:pt>
                <c:pt idx="32535">
                  <c:v>43.729600000000012</c:v>
                </c:pt>
                <c:pt idx="32536">
                  <c:v>43.729600000000012</c:v>
                </c:pt>
                <c:pt idx="32537">
                  <c:v>43.729600000000012</c:v>
                </c:pt>
                <c:pt idx="32538">
                  <c:v>43.719000000000001</c:v>
                </c:pt>
                <c:pt idx="32539">
                  <c:v>43.719000000000001</c:v>
                </c:pt>
                <c:pt idx="32540">
                  <c:v>43.719000000000001</c:v>
                </c:pt>
                <c:pt idx="32541">
                  <c:v>43.719000000000001</c:v>
                </c:pt>
                <c:pt idx="32542">
                  <c:v>43.719000000000001</c:v>
                </c:pt>
                <c:pt idx="32543">
                  <c:v>43.719000000000001</c:v>
                </c:pt>
                <c:pt idx="32544">
                  <c:v>43.719000000000001</c:v>
                </c:pt>
                <c:pt idx="32545">
                  <c:v>43.719000000000001</c:v>
                </c:pt>
                <c:pt idx="32546">
                  <c:v>43.719000000000001</c:v>
                </c:pt>
                <c:pt idx="32547">
                  <c:v>43.719000000000001</c:v>
                </c:pt>
                <c:pt idx="32548">
                  <c:v>43.707999999999998</c:v>
                </c:pt>
                <c:pt idx="32549">
                  <c:v>43.707999999999998</c:v>
                </c:pt>
                <c:pt idx="32550">
                  <c:v>43.707999999999998</c:v>
                </c:pt>
                <c:pt idx="32551">
                  <c:v>43.707999999999998</c:v>
                </c:pt>
                <c:pt idx="32552">
                  <c:v>43.697200000000002</c:v>
                </c:pt>
                <c:pt idx="32553">
                  <c:v>43.697200000000002</c:v>
                </c:pt>
                <c:pt idx="32554">
                  <c:v>43.697200000000002</c:v>
                </c:pt>
                <c:pt idx="32555">
                  <c:v>43.697200000000002</c:v>
                </c:pt>
                <c:pt idx="32556">
                  <c:v>43.697200000000002</c:v>
                </c:pt>
                <c:pt idx="32557">
                  <c:v>43.686500000000002</c:v>
                </c:pt>
                <c:pt idx="32558">
                  <c:v>43.686500000000002</c:v>
                </c:pt>
                <c:pt idx="32559">
                  <c:v>43.686500000000002</c:v>
                </c:pt>
                <c:pt idx="32560">
                  <c:v>43.686500000000002</c:v>
                </c:pt>
                <c:pt idx="32561">
                  <c:v>43.686500000000002</c:v>
                </c:pt>
                <c:pt idx="32562">
                  <c:v>43.686500000000002</c:v>
                </c:pt>
                <c:pt idx="32563">
                  <c:v>43.686500000000002</c:v>
                </c:pt>
                <c:pt idx="32564">
                  <c:v>43.686500000000002</c:v>
                </c:pt>
                <c:pt idx="32565">
                  <c:v>43.686500000000002</c:v>
                </c:pt>
                <c:pt idx="32566">
                  <c:v>43.676299999999998</c:v>
                </c:pt>
                <c:pt idx="32567">
                  <c:v>43.676299999999998</c:v>
                </c:pt>
                <c:pt idx="32568">
                  <c:v>43.676299999999998</c:v>
                </c:pt>
                <c:pt idx="32569">
                  <c:v>43.676299999999998</c:v>
                </c:pt>
                <c:pt idx="32570">
                  <c:v>43.676299999999998</c:v>
                </c:pt>
                <c:pt idx="32571">
                  <c:v>43.676299999999998</c:v>
                </c:pt>
                <c:pt idx="32572">
                  <c:v>43.676299999999998</c:v>
                </c:pt>
                <c:pt idx="32573">
                  <c:v>43.676299999999998</c:v>
                </c:pt>
                <c:pt idx="32574">
                  <c:v>43.676299999999998</c:v>
                </c:pt>
                <c:pt idx="32575">
                  <c:v>43.676299999999998</c:v>
                </c:pt>
                <c:pt idx="32576">
                  <c:v>43.665600000000012</c:v>
                </c:pt>
                <c:pt idx="32577">
                  <c:v>43.665600000000012</c:v>
                </c:pt>
                <c:pt idx="32578">
                  <c:v>43.665600000000012</c:v>
                </c:pt>
                <c:pt idx="32579">
                  <c:v>43.665600000000012</c:v>
                </c:pt>
                <c:pt idx="32580">
                  <c:v>43.665600000000012</c:v>
                </c:pt>
                <c:pt idx="32581">
                  <c:v>43.665600000000012</c:v>
                </c:pt>
                <c:pt idx="32582">
                  <c:v>43.665600000000012</c:v>
                </c:pt>
                <c:pt idx="32583">
                  <c:v>43.665600000000012</c:v>
                </c:pt>
                <c:pt idx="32584">
                  <c:v>43.665600000000012</c:v>
                </c:pt>
                <c:pt idx="32585">
                  <c:v>43.6554</c:v>
                </c:pt>
                <c:pt idx="32586">
                  <c:v>43.6554</c:v>
                </c:pt>
                <c:pt idx="32587">
                  <c:v>43.6554</c:v>
                </c:pt>
                <c:pt idx="32588">
                  <c:v>43.6554</c:v>
                </c:pt>
                <c:pt idx="32589">
                  <c:v>43.6554</c:v>
                </c:pt>
                <c:pt idx="32590">
                  <c:v>43.6554</c:v>
                </c:pt>
                <c:pt idx="32591">
                  <c:v>43.6554</c:v>
                </c:pt>
                <c:pt idx="32592">
                  <c:v>43.6554</c:v>
                </c:pt>
                <c:pt idx="32593">
                  <c:v>43.6554</c:v>
                </c:pt>
                <c:pt idx="32594">
                  <c:v>43.6554</c:v>
                </c:pt>
                <c:pt idx="32595">
                  <c:v>43.644300000000001</c:v>
                </c:pt>
                <c:pt idx="32596">
                  <c:v>43.644300000000001</c:v>
                </c:pt>
                <c:pt idx="32597">
                  <c:v>43.644300000000001</c:v>
                </c:pt>
                <c:pt idx="32598">
                  <c:v>43.644300000000001</c:v>
                </c:pt>
                <c:pt idx="32599">
                  <c:v>43.644300000000001</c:v>
                </c:pt>
                <c:pt idx="32600">
                  <c:v>43.633600000000001</c:v>
                </c:pt>
                <c:pt idx="32601">
                  <c:v>43.633600000000001</c:v>
                </c:pt>
                <c:pt idx="32602">
                  <c:v>43.633600000000001</c:v>
                </c:pt>
                <c:pt idx="32603">
                  <c:v>43.633600000000001</c:v>
                </c:pt>
                <c:pt idx="32604">
                  <c:v>43.633600000000001</c:v>
                </c:pt>
                <c:pt idx="32605">
                  <c:v>43.633600000000001</c:v>
                </c:pt>
                <c:pt idx="32606">
                  <c:v>43.633600000000001</c:v>
                </c:pt>
                <c:pt idx="32607">
                  <c:v>43.633600000000001</c:v>
                </c:pt>
                <c:pt idx="32608">
                  <c:v>43.633600000000001</c:v>
                </c:pt>
                <c:pt idx="32609">
                  <c:v>43.623100000000001</c:v>
                </c:pt>
                <c:pt idx="32610">
                  <c:v>43.623100000000001</c:v>
                </c:pt>
                <c:pt idx="32611">
                  <c:v>43.623100000000001</c:v>
                </c:pt>
                <c:pt idx="32612">
                  <c:v>43.623100000000001</c:v>
                </c:pt>
                <c:pt idx="32613">
                  <c:v>43.623100000000001</c:v>
                </c:pt>
                <c:pt idx="32614">
                  <c:v>43.623100000000001</c:v>
                </c:pt>
                <c:pt idx="32615">
                  <c:v>43.623100000000001</c:v>
                </c:pt>
                <c:pt idx="32616">
                  <c:v>43.623100000000001</c:v>
                </c:pt>
                <c:pt idx="32617">
                  <c:v>43.623100000000001</c:v>
                </c:pt>
                <c:pt idx="32618">
                  <c:v>43.623100000000001</c:v>
                </c:pt>
                <c:pt idx="32619">
                  <c:v>43.623100000000001</c:v>
                </c:pt>
                <c:pt idx="32620">
                  <c:v>43.623100000000001</c:v>
                </c:pt>
                <c:pt idx="32621">
                  <c:v>43.623100000000001</c:v>
                </c:pt>
                <c:pt idx="32622">
                  <c:v>43.623100000000001</c:v>
                </c:pt>
                <c:pt idx="32623">
                  <c:v>43.6128</c:v>
                </c:pt>
                <c:pt idx="32624">
                  <c:v>43.6128</c:v>
                </c:pt>
                <c:pt idx="32625">
                  <c:v>43.6128</c:v>
                </c:pt>
                <c:pt idx="32626">
                  <c:v>43.6128</c:v>
                </c:pt>
                <c:pt idx="32627">
                  <c:v>43.6128</c:v>
                </c:pt>
                <c:pt idx="32628">
                  <c:v>43.6128</c:v>
                </c:pt>
                <c:pt idx="32629">
                  <c:v>43.6128</c:v>
                </c:pt>
                <c:pt idx="32630">
                  <c:v>43.6128</c:v>
                </c:pt>
                <c:pt idx="32631">
                  <c:v>43.6128</c:v>
                </c:pt>
                <c:pt idx="32632">
                  <c:v>43.6128</c:v>
                </c:pt>
                <c:pt idx="32633">
                  <c:v>43.602800000000002</c:v>
                </c:pt>
                <c:pt idx="32634">
                  <c:v>43.602800000000002</c:v>
                </c:pt>
                <c:pt idx="32635">
                  <c:v>43.602800000000002</c:v>
                </c:pt>
                <c:pt idx="32636">
                  <c:v>43.602800000000002</c:v>
                </c:pt>
                <c:pt idx="32637">
                  <c:v>43.602800000000002</c:v>
                </c:pt>
                <c:pt idx="32638">
                  <c:v>43.602800000000002</c:v>
                </c:pt>
                <c:pt idx="32639">
                  <c:v>43.602800000000002</c:v>
                </c:pt>
                <c:pt idx="32640">
                  <c:v>43.602800000000002</c:v>
                </c:pt>
                <c:pt idx="32641">
                  <c:v>43.602800000000002</c:v>
                </c:pt>
                <c:pt idx="32642">
                  <c:v>43.592600000000012</c:v>
                </c:pt>
                <c:pt idx="32643">
                  <c:v>43.592600000000012</c:v>
                </c:pt>
                <c:pt idx="32644">
                  <c:v>43.592600000000012</c:v>
                </c:pt>
                <c:pt idx="32645">
                  <c:v>43.592600000000012</c:v>
                </c:pt>
                <c:pt idx="32646">
                  <c:v>43.592600000000012</c:v>
                </c:pt>
                <c:pt idx="32647">
                  <c:v>43.592600000000012</c:v>
                </c:pt>
                <c:pt idx="32648">
                  <c:v>43.592600000000012</c:v>
                </c:pt>
                <c:pt idx="32649">
                  <c:v>43.592600000000012</c:v>
                </c:pt>
                <c:pt idx="32650">
                  <c:v>43.592600000000012</c:v>
                </c:pt>
                <c:pt idx="32651">
                  <c:v>43.592600000000012</c:v>
                </c:pt>
                <c:pt idx="32652">
                  <c:v>43.5822</c:v>
                </c:pt>
                <c:pt idx="32653">
                  <c:v>43.5822</c:v>
                </c:pt>
                <c:pt idx="32654">
                  <c:v>43.5822</c:v>
                </c:pt>
                <c:pt idx="32655">
                  <c:v>43.5822</c:v>
                </c:pt>
                <c:pt idx="32656">
                  <c:v>43.5822</c:v>
                </c:pt>
                <c:pt idx="32657">
                  <c:v>43.5822</c:v>
                </c:pt>
                <c:pt idx="32658">
                  <c:v>43.5822</c:v>
                </c:pt>
                <c:pt idx="32659">
                  <c:v>43.5822</c:v>
                </c:pt>
                <c:pt idx="32660">
                  <c:v>43.5822</c:v>
                </c:pt>
                <c:pt idx="32661">
                  <c:v>43.5822</c:v>
                </c:pt>
                <c:pt idx="32662">
                  <c:v>43.5822</c:v>
                </c:pt>
                <c:pt idx="32663">
                  <c:v>43.5822</c:v>
                </c:pt>
                <c:pt idx="32664">
                  <c:v>43.5822</c:v>
                </c:pt>
                <c:pt idx="32665">
                  <c:v>43.5822</c:v>
                </c:pt>
                <c:pt idx="32666">
                  <c:v>43.571000000000012</c:v>
                </c:pt>
                <c:pt idx="32667">
                  <c:v>43.571000000000012</c:v>
                </c:pt>
                <c:pt idx="32668">
                  <c:v>43.571000000000012</c:v>
                </c:pt>
                <c:pt idx="32669">
                  <c:v>43.571000000000012</c:v>
                </c:pt>
                <c:pt idx="32670">
                  <c:v>43.571000000000012</c:v>
                </c:pt>
                <c:pt idx="32671">
                  <c:v>43.571000000000012</c:v>
                </c:pt>
                <c:pt idx="32672">
                  <c:v>43.571000000000012</c:v>
                </c:pt>
                <c:pt idx="32673">
                  <c:v>43.571000000000012</c:v>
                </c:pt>
                <c:pt idx="32674">
                  <c:v>43.571000000000012</c:v>
                </c:pt>
                <c:pt idx="32675">
                  <c:v>43.571000000000012</c:v>
                </c:pt>
                <c:pt idx="32676">
                  <c:v>43.571000000000012</c:v>
                </c:pt>
                <c:pt idx="32677">
                  <c:v>43.571000000000012</c:v>
                </c:pt>
                <c:pt idx="32678">
                  <c:v>43.571000000000012</c:v>
                </c:pt>
                <c:pt idx="32679">
                  <c:v>43.571000000000012</c:v>
                </c:pt>
                <c:pt idx="32680">
                  <c:v>43.560699999999997</c:v>
                </c:pt>
                <c:pt idx="32681">
                  <c:v>43.560699999999997</c:v>
                </c:pt>
                <c:pt idx="32682">
                  <c:v>43.560699999999997</c:v>
                </c:pt>
                <c:pt idx="32683">
                  <c:v>43.560699999999997</c:v>
                </c:pt>
                <c:pt idx="32684">
                  <c:v>43.560699999999997</c:v>
                </c:pt>
                <c:pt idx="32685">
                  <c:v>43.560699999999997</c:v>
                </c:pt>
                <c:pt idx="32686">
                  <c:v>43.560699999999997</c:v>
                </c:pt>
                <c:pt idx="32687">
                  <c:v>43.560699999999997</c:v>
                </c:pt>
                <c:pt idx="32688">
                  <c:v>43.560699999999997</c:v>
                </c:pt>
                <c:pt idx="32689">
                  <c:v>43.560699999999997</c:v>
                </c:pt>
                <c:pt idx="32690">
                  <c:v>43.560699999999997</c:v>
                </c:pt>
                <c:pt idx="32691">
                  <c:v>43.560699999999997</c:v>
                </c:pt>
                <c:pt idx="32692">
                  <c:v>43.560699999999997</c:v>
                </c:pt>
                <c:pt idx="32693">
                  <c:v>43.560699999999997</c:v>
                </c:pt>
                <c:pt idx="32694">
                  <c:v>43.5503</c:v>
                </c:pt>
                <c:pt idx="32695">
                  <c:v>43.5503</c:v>
                </c:pt>
                <c:pt idx="32696">
                  <c:v>43.5503</c:v>
                </c:pt>
                <c:pt idx="32697">
                  <c:v>43.5503</c:v>
                </c:pt>
                <c:pt idx="32698">
                  <c:v>43.5503</c:v>
                </c:pt>
                <c:pt idx="32699">
                  <c:v>43.5503</c:v>
                </c:pt>
                <c:pt idx="32700">
                  <c:v>43.5503</c:v>
                </c:pt>
                <c:pt idx="32701">
                  <c:v>43.5503</c:v>
                </c:pt>
                <c:pt idx="32702">
                  <c:v>43.5503</c:v>
                </c:pt>
                <c:pt idx="32703">
                  <c:v>43.5503</c:v>
                </c:pt>
                <c:pt idx="32704">
                  <c:v>43.5503</c:v>
                </c:pt>
                <c:pt idx="32705">
                  <c:v>43.5503</c:v>
                </c:pt>
                <c:pt idx="32706">
                  <c:v>43.5503</c:v>
                </c:pt>
                <c:pt idx="32707">
                  <c:v>43.5503</c:v>
                </c:pt>
                <c:pt idx="32708">
                  <c:v>43.54</c:v>
                </c:pt>
                <c:pt idx="32709">
                  <c:v>43.54</c:v>
                </c:pt>
                <c:pt idx="32710">
                  <c:v>43.54</c:v>
                </c:pt>
                <c:pt idx="32711">
                  <c:v>43.54</c:v>
                </c:pt>
                <c:pt idx="32712">
                  <c:v>43.54</c:v>
                </c:pt>
                <c:pt idx="32713">
                  <c:v>43.54</c:v>
                </c:pt>
                <c:pt idx="32714">
                  <c:v>43.54</c:v>
                </c:pt>
                <c:pt idx="32715">
                  <c:v>43.54</c:v>
                </c:pt>
                <c:pt idx="32716">
                  <c:v>43.54</c:v>
                </c:pt>
                <c:pt idx="32717">
                  <c:v>43.54</c:v>
                </c:pt>
                <c:pt idx="32718">
                  <c:v>43.54</c:v>
                </c:pt>
                <c:pt idx="32719">
                  <c:v>43.54</c:v>
                </c:pt>
                <c:pt idx="32720">
                  <c:v>43.54</c:v>
                </c:pt>
                <c:pt idx="32721">
                  <c:v>43.54</c:v>
                </c:pt>
                <c:pt idx="32722">
                  <c:v>43.54</c:v>
                </c:pt>
                <c:pt idx="32723">
                  <c:v>43.529899999999998</c:v>
                </c:pt>
                <c:pt idx="32724">
                  <c:v>43.529899999999998</c:v>
                </c:pt>
                <c:pt idx="32725">
                  <c:v>43.529899999999998</c:v>
                </c:pt>
                <c:pt idx="32726">
                  <c:v>43.529899999999998</c:v>
                </c:pt>
                <c:pt idx="32727">
                  <c:v>43.529899999999998</c:v>
                </c:pt>
                <c:pt idx="32728">
                  <c:v>43.529899999999998</c:v>
                </c:pt>
                <c:pt idx="32729">
                  <c:v>43.529899999999998</c:v>
                </c:pt>
                <c:pt idx="32730">
                  <c:v>43.529899999999998</c:v>
                </c:pt>
                <c:pt idx="32731">
                  <c:v>43.529899999999998</c:v>
                </c:pt>
                <c:pt idx="32732">
                  <c:v>43.529899999999998</c:v>
                </c:pt>
                <c:pt idx="32733">
                  <c:v>43.529899999999998</c:v>
                </c:pt>
                <c:pt idx="32734">
                  <c:v>43.529899999999998</c:v>
                </c:pt>
                <c:pt idx="32735">
                  <c:v>43.529899999999998</c:v>
                </c:pt>
                <c:pt idx="32736">
                  <c:v>43.529899999999998</c:v>
                </c:pt>
                <c:pt idx="32737">
                  <c:v>43.529899999999998</c:v>
                </c:pt>
                <c:pt idx="32738">
                  <c:v>43.529899999999998</c:v>
                </c:pt>
                <c:pt idx="32739">
                  <c:v>43.529899999999998</c:v>
                </c:pt>
                <c:pt idx="32740">
                  <c:v>43.529899999999998</c:v>
                </c:pt>
                <c:pt idx="32741">
                  <c:v>43.5197</c:v>
                </c:pt>
                <c:pt idx="32742">
                  <c:v>43.5197</c:v>
                </c:pt>
                <c:pt idx="32743">
                  <c:v>43.5197</c:v>
                </c:pt>
                <c:pt idx="32744">
                  <c:v>43.5197</c:v>
                </c:pt>
                <c:pt idx="32745">
                  <c:v>43.5197</c:v>
                </c:pt>
                <c:pt idx="32746">
                  <c:v>43.5197</c:v>
                </c:pt>
                <c:pt idx="32747">
                  <c:v>43.5197</c:v>
                </c:pt>
                <c:pt idx="32748">
                  <c:v>43.5197</c:v>
                </c:pt>
                <c:pt idx="32749">
                  <c:v>43.5197</c:v>
                </c:pt>
                <c:pt idx="32750">
                  <c:v>43.5197</c:v>
                </c:pt>
                <c:pt idx="32751">
                  <c:v>43.5197</c:v>
                </c:pt>
                <c:pt idx="32752">
                  <c:v>43.5197</c:v>
                </c:pt>
                <c:pt idx="32753">
                  <c:v>43.5197</c:v>
                </c:pt>
                <c:pt idx="32754">
                  <c:v>43.5197</c:v>
                </c:pt>
                <c:pt idx="32755">
                  <c:v>43.5197</c:v>
                </c:pt>
                <c:pt idx="32756">
                  <c:v>43.5197</c:v>
                </c:pt>
                <c:pt idx="32757">
                  <c:v>43.5197</c:v>
                </c:pt>
                <c:pt idx="32758">
                  <c:v>43.5197</c:v>
                </c:pt>
                <c:pt idx="32759">
                  <c:v>43.5197</c:v>
                </c:pt>
                <c:pt idx="32760">
                  <c:v>43.509099999999997</c:v>
                </c:pt>
                <c:pt idx="32761">
                  <c:v>43.509099999999997</c:v>
                </c:pt>
                <c:pt idx="32762">
                  <c:v>43.509099999999997</c:v>
                </c:pt>
                <c:pt idx="32763">
                  <c:v>43.509099999999997</c:v>
                </c:pt>
                <c:pt idx="32764">
                  <c:v>43.509099999999997</c:v>
                </c:pt>
                <c:pt idx="32765">
                  <c:v>43.509099999999997</c:v>
                </c:pt>
                <c:pt idx="32766">
                  <c:v>43.509099999999997</c:v>
                </c:pt>
                <c:pt idx="32767">
                  <c:v>43.509099999999997</c:v>
                </c:pt>
                <c:pt idx="32768">
                  <c:v>43.509099999999997</c:v>
                </c:pt>
                <c:pt idx="32769">
                  <c:v>43.509099999999997</c:v>
                </c:pt>
                <c:pt idx="32770">
                  <c:v>43.509099999999997</c:v>
                </c:pt>
                <c:pt idx="32771">
                  <c:v>43.509099999999997</c:v>
                </c:pt>
                <c:pt idx="32772">
                  <c:v>43.509099999999997</c:v>
                </c:pt>
                <c:pt idx="32773">
                  <c:v>43.509099999999997</c:v>
                </c:pt>
                <c:pt idx="32774">
                  <c:v>43.509099999999997</c:v>
                </c:pt>
                <c:pt idx="32775">
                  <c:v>43.509099999999997</c:v>
                </c:pt>
                <c:pt idx="32776">
                  <c:v>43.509099999999997</c:v>
                </c:pt>
                <c:pt idx="32777">
                  <c:v>43.509099999999997</c:v>
                </c:pt>
                <c:pt idx="32778">
                  <c:v>43.509099999999997</c:v>
                </c:pt>
                <c:pt idx="32779">
                  <c:v>43.499099999999999</c:v>
                </c:pt>
                <c:pt idx="32780">
                  <c:v>43.499099999999999</c:v>
                </c:pt>
                <c:pt idx="32781">
                  <c:v>43.499099999999999</c:v>
                </c:pt>
                <c:pt idx="32782">
                  <c:v>43.499099999999999</c:v>
                </c:pt>
                <c:pt idx="32783">
                  <c:v>43.499099999999999</c:v>
                </c:pt>
                <c:pt idx="32784">
                  <c:v>43.499099999999999</c:v>
                </c:pt>
                <c:pt idx="32785">
                  <c:v>43.499099999999999</c:v>
                </c:pt>
                <c:pt idx="32786">
                  <c:v>43.499099999999999</c:v>
                </c:pt>
                <c:pt idx="32787">
                  <c:v>43.499099999999999</c:v>
                </c:pt>
                <c:pt idx="32788">
                  <c:v>43.499099999999999</c:v>
                </c:pt>
                <c:pt idx="32789">
                  <c:v>43.499099999999999</c:v>
                </c:pt>
                <c:pt idx="32790">
                  <c:v>43.499099999999999</c:v>
                </c:pt>
                <c:pt idx="32791">
                  <c:v>43.499099999999999</c:v>
                </c:pt>
                <c:pt idx="32792">
                  <c:v>43.499099999999999</c:v>
                </c:pt>
                <c:pt idx="32793">
                  <c:v>43.499099999999999</c:v>
                </c:pt>
                <c:pt idx="32794">
                  <c:v>43.499099999999999</c:v>
                </c:pt>
                <c:pt idx="32795">
                  <c:v>43.499099999999999</c:v>
                </c:pt>
                <c:pt idx="32796">
                  <c:v>43.499099999999999</c:v>
                </c:pt>
                <c:pt idx="32797">
                  <c:v>43.499099999999999</c:v>
                </c:pt>
                <c:pt idx="32798">
                  <c:v>43.488300000000002</c:v>
                </c:pt>
                <c:pt idx="32799">
                  <c:v>43.488300000000002</c:v>
                </c:pt>
                <c:pt idx="32800">
                  <c:v>43.488300000000002</c:v>
                </c:pt>
                <c:pt idx="32801">
                  <c:v>43.488300000000002</c:v>
                </c:pt>
                <c:pt idx="32802">
                  <c:v>43.488300000000002</c:v>
                </c:pt>
                <c:pt idx="32803">
                  <c:v>43.488300000000002</c:v>
                </c:pt>
                <c:pt idx="32804">
                  <c:v>43.488300000000002</c:v>
                </c:pt>
                <c:pt idx="32805">
                  <c:v>43.488300000000002</c:v>
                </c:pt>
                <c:pt idx="32806">
                  <c:v>43.488300000000002</c:v>
                </c:pt>
                <c:pt idx="32807">
                  <c:v>43.488300000000002</c:v>
                </c:pt>
                <c:pt idx="32808">
                  <c:v>43.488300000000002</c:v>
                </c:pt>
                <c:pt idx="32809">
                  <c:v>43.488300000000002</c:v>
                </c:pt>
                <c:pt idx="32810">
                  <c:v>43.488300000000002</c:v>
                </c:pt>
                <c:pt idx="32811">
                  <c:v>43.488300000000002</c:v>
                </c:pt>
                <c:pt idx="32812">
                  <c:v>43.488300000000002</c:v>
                </c:pt>
                <c:pt idx="32813">
                  <c:v>43.488300000000002</c:v>
                </c:pt>
                <c:pt idx="32814">
                  <c:v>43.488300000000002</c:v>
                </c:pt>
                <c:pt idx="32815">
                  <c:v>43.488300000000002</c:v>
                </c:pt>
                <c:pt idx="32816">
                  <c:v>43.488300000000002</c:v>
                </c:pt>
                <c:pt idx="32817">
                  <c:v>43.488300000000002</c:v>
                </c:pt>
                <c:pt idx="32818">
                  <c:v>43.488300000000002</c:v>
                </c:pt>
                <c:pt idx="32819">
                  <c:v>43.488300000000002</c:v>
                </c:pt>
                <c:pt idx="32820">
                  <c:v>43.488300000000002</c:v>
                </c:pt>
                <c:pt idx="32821">
                  <c:v>43.488300000000002</c:v>
                </c:pt>
                <c:pt idx="32822">
                  <c:v>43.488300000000002</c:v>
                </c:pt>
                <c:pt idx="32823">
                  <c:v>43.488300000000002</c:v>
                </c:pt>
                <c:pt idx="32824">
                  <c:v>43.488300000000002</c:v>
                </c:pt>
                <c:pt idx="32825">
                  <c:v>43.488300000000002</c:v>
                </c:pt>
                <c:pt idx="32826">
                  <c:v>43.476500000000001</c:v>
                </c:pt>
                <c:pt idx="32827">
                  <c:v>43.476500000000001</c:v>
                </c:pt>
                <c:pt idx="32828">
                  <c:v>43.476500000000001</c:v>
                </c:pt>
                <c:pt idx="32829">
                  <c:v>43.476500000000001</c:v>
                </c:pt>
                <c:pt idx="32830">
                  <c:v>43.476500000000001</c:v>
                </c:pt>
                <c:pt idx="32831">
                  <c:v>43.476500000000001</c:v>
                </c:pt>
                <c:pt idx="32832">
                  <c:v>43.476500000000001</c:v>
                </c:pt>
                <c:pt idx="32833">
                  <c:v>43.476500000000001</c:v>
                </c:pt>
                <c:pt idx="32834">
                  <c:v>43.476500000000001</c:v>
                </c:pt>
                <c:pt idx="32835">
                  <c:v>43.476500000000001</c:v>
                </c:pt>
                <c:pt idx="32836">
                  <c:v>43.476500000000001</c:v>
                </c:pt>
                <c:pt idx="32837">
                  <c:v>43.476500000000001</c:v>
                </c:pt>
                <c:pt idx="32838">
                  <c:v>43.476500000000001</c:v>
                </c:pt>
                <c:pt idx="32839">
                  <c:v>43.476500000000001</c:v>
                </c:pt>
                <c:pt idx="32840">
                  <c:v>43.476500000000001</c:v>
                </c:pt>
                <c:pt idx="32841">
                  <c:v>43.476500000000001</c:v>
                </c:pt>
                <c:pt idx="32842">
                  <c:v>43.476500000000001</c:v>
                </c:pt>
                <c:pt idx="32843">
                  <c:v>43.476500000000001</c:v>
                </c:pt>
                <c:pt idx="32844">
                  <c:v>43.476500000000001</c:v>
                </c:pt>
                <c:pt idx="32845">
                  <c:v>43.476500000000001</c:v>
                </c:pt>
                <c:pt idx="32846">
                  <c:v>43.476500000000001</c:v>
                </c:pt>
                <c:pt idx="32847">
                  <c:v>43.476500000000001</c:v>
                </c:pt>
                <c:pt idx="32848">
                  <c:v>43.476500000000001</c:v>
                </c:pt>
                <c:pt idx="32849">
                  <c:v>43.476500000000001</c:v>
                </c:pt>
                <c:pt idx="32850">
                  <c:v>43.476500000000001</c:v>
                </c:pt>
                <c:pt idx="32851">
                  <c:v>43.476500000000001</c:v>
                </c:pt>
                <c:pt idx="32852">
                  <c:v>43.476500000000001</c:v>
                </c:pt>
                <c:pt idx="32853">
                  <c:v>43.476500000000001</c:v>
                </c:pt>
                <c:pt idx="32854">
                  <c:v>43.476500000000001</c:v>
                </c:pt>
                <c:pt idx="32855">
                  <c:v>43.476500000000001</c:v>
                </c:pt>
                <c:pt idx="32856">
                  <c:v>43.476500000000001</c:v>
                </c:pt>
                <c:pt idx="32857">
                  <c:v>43.476500000000001</c:v>
                </c:pt>
                <c:pt idx="32858">
                  <c:v>43.476500000000001</c:v>
                </c:pt>
                <c:pt idx="32859">
                  <c:v>43.476500000000001</c:v>
                </c:pt>
                <c:pt idx="32860">
                  <c:v>43.476500000000001</c:v>
                </c:pt>
                <c:pt idx="32861">
                  <c:v>43.476500000000001</c:v>
                </c:pt>
                <c:pt idx="32862">
                  <c:v>43.476500000000001</c:v>
                </c:pt>
                <c:pt idx="32863">
                  <c:v>43.476500000000001</c:v>
                </c:pt>
                <c:pt idx="32864">
                  <c:v>43.4651</c:v>
                </c:pt>
                <c:pt idx="32865">
                  <c:v>43.4651</c:v>
                </c:pt>
                <c:pt idx="32866">
                  <c:v>43.4651</c:v>
                </c:pt>
                <c:pt idx="32867">
                  <c:v>43.4651</c:v>
                </c:pt>
                <c:pt idx="32868">
                  <c:v>43.4651</c:v>
                </c:pt>
                <c:pt idx="32869">
                  <c:v>43.4651</c:v>
                </c:pt>
                <c:pt idx="32870">
                  <c:v>43.4651</c:v>
                </c:pt>
                <c:pt idx="32871">
                  <c:v>43.4651</c:v>
                </c:pt>
                <c:pt idx="32872">
                  <c:v>43.4651</c:v>
                </c:pt>
                <c:pt idx="32873">
                  <c:v>43.4651</c:v>
                </c:pt>
                <c:pt idx="32874">
                  <c:v>43.4651</c:v>
                </c:pt>
                <c:pt idx="32875">
                  <c:v>43.4651</c:v>
                </c:pt>
                <c:pt idx="32876">
                  <c:v>43.4651</c:v>
                </c:pt>
                <c:pt idx="32877">
                  <c:v>43.4651</c:v>
                </c:pt>
                <c:pt idx="32878">
                  <c:v>43.4651</c:v>
                </c:pt>
                <c:pt idx="32879">
                  <c:v>43.4651</c:v>
                </c:pt>
                <c:pt idx="32880">
                  <c:v>43.4651</c:v>
                </c:pt>
                <c:pt idx="32881">
                  <c:v>43.4651</c:v>
                </c:pt>
                <c:pt idx="32882">
                  <c:v>43.4651</c:v>
                </c:pt>
                <c:pt idx="32883">
                  <c:v>43.4651</c:v>
                </c:pt>
                <c:pt idx="32884">
                  <c:v>43.4651</c:v>
                </c:pt>
                <c:pt idx="32885">
                  <c:v>43.4651</c:v>
                </c:pt>
                <c:pt idx="32886">
                  <c:v>43.4651</c:v>
                </c:pt>
                <c:pt idx="32887">
                  <c:v>43.4651</c:v>
                </c:pt>
                <c:pt idx="32888">
                  <c:v>43.4651</c:v>
                </c:pt>
                <c:pt idx="32889">
                  <c:v>43.4651</c:v>
                </c:pt>
                <c:pt idx="32890">
                  <c:v>43.4651</c:v>
                </c:pt>
                <c:pt idx="32891">
                  <c:v>43.4651</c:v>
                </c:pt>
                <c:pt idx="32892">
                  <c:v>43.4651</c:v>
                </c:pt>
                <c:pt idx="32893">
                  <c:v>43.4651</c:v>
                </c:pt>
                <c:pt idx="32894">
                  <c:v>43.4651</c:v>
                </c:pt>
                <c:pt idx="32895">
                  <c:v>43.4651</c:v>
                </c:pt>
                <c:pt idx="32896">
                  <c:v>43.4651</c:v>
                </c:pt>
                <c:pt idx="32897">
                  <c:v>43.454899999999988</c:v>
                </c:pt>
                <c:pt idx="32898">
                  <c:v>43.454899999999988</c:v>
                </c:pt>
                <c:pt idx="32899">
                  <c:v>43.454899999999988</c:v>
                </c:pt>
                <c:pt idx="32900">
                  <c:v>43.454899999999988</c:v>
                </c:pt>
                <c:pt idx="32901">
                  <c:v>43.454899999999988</c:v>
                </c:pt>
                <c:pt idx="32902">
                  <c:v>43.454899999999988</c:v>
                </c:pt>
                <c:pt idx="32903">
                  <c:v>43.454899999999988</c:v>
                </c:pt>
                <c:pt idx="32904">
                  <c:v>43.454899999999988</c:v>
                </c:pt>
                <c:pt idx="32905">
                  <c:v>43.454899999999988</c:v>
                </c:pt>
                <c:pt idx="32906">
                  <c:v>43.454899999999988</c:v>
                </c:pt>
                <c:pt idx="32907">
                  <c:v>43.454899999999988</c:v>
                </c:pt>
                <c:pt idx="32908">
                  <c:v>43.454899999999988</c:v>
                </c:pt>
                <c:pt idx="32909">
                  <c:v>43.454899999999988</c:v>
                </c:pt>
                <c:pt idx="32910">
                  <c:v>43.454899999999988</c:v>
                </c:pt>
                <c:pt idx="32911">
                  <c:v>43.454899999999988</c:v>
                </c:pt>
                <c:pt idx="32912">
                  <c:v>43.454899999999988</c:v>
                </c:pt>
                <c:pt idx="32913">
                  <c:v>43.454899999999988</c:v>
                </c:pt>
                <c:pt idx="32914">
                  <c:v>43.454899999999988</c:v>
                </c:pt>
                <c:pt idx="32915">
                  <c:v>43.454899999999988</c:v>
                </c:pt>
                <c:pt idx="32916">
                  <c:v>43.454899999999988</c:v>
                </c:pt>
                <c:pt idx="32917">
                  <c:v>43.454899999999988</c:v>
                </c:pt>
                <c:pt idx="32918">
                  <c:v>43.454899999999988</c:v>
                </c:pt>
                <c:pt idx="32919">
                  <c:v>43.454899999999988</c:v>
                </c:pt>
                <c:pt idx="32920">
                  <c:v>43.454899999999988</c:v>
                </c:pt>
                <c:pt idx="32921">
                  <c:v>43.454899999999988</c:v>
                </c:pt>
                <c:pt idx="32922">
                  <c:v>43.454899999999988</c:v>
                </c:pt>
                <c:pt idx="32923">
                  <c:v>43.454899999999988</c:v>
                </c:pt>
                <c:pt idx="32924">
                  <c:v>43.454899999999988</c:v>
                </c:pt>
                <c:pt idx="32925">
                  <c:v>43.454899999999988</c:v>
                </c:pt>
                <c:pt idx="32926">
                  <c:v>43.454899999999988</c:v>
                </c:pt>
                <c:pt idx="32927">
                  <c:v>43.454899999999988</c:v>
                </c:pt>
                <c:pt idx="32928">
                  <c:v>43.454899999999988</c:v>
                </c:pt>
                <c:pt idx="32929">
                  <c:v>43.454899999999988</c:v>
                </c:pt>
                <c:pt idx="32930">
                  <c:v>43.444600000000001</c:v>
                </c:pt>
                <c:pt idx="32931">
                  <c:v>43.444600000000001</c:v>
                </c:pt>
                <c:pt idx="32932">
                  <c:v>43.444600000000001</c:v>
                </c:pt>
                <c:pt idx="32933">
                  <c:v>43.444600000000001</c:v>
                </c:pt>
                <c:pt idx="32934">
                  <c:v>43.444600000000001</c:v>
                </c:pt>
                <c:pt idx="32935">
                  <c:v>43.444600000000001</c:v>
                </c:pt>
                <c:pt idx="32936">
                  <c:v>43.444600000000001</c:v>
                </c:pt>
                <c:pt idx="32937">
                  <c:v>43.444600000000001</c:v>
                </c:pt>
                <c:pt idx="32938">
                  <c:v>43.444600000000001</c:v>
                </c:pt>
                <c:pt idx="32939">
                  <c:v>43.444600000000001</c:v>
                </c:pt>
                <c:pt idx="32940">
                  <c:v>43.444600000000001</c:v>
                </c:pt>
                <c:pt idx="32941">
                  <c:v>43.444600000000001</c:v>
                </c:pt>
                <c:pt idx="32942">
                  <c:v>43.444600000000001</c:v>
                </c:pt>
                <c:pt idx="32943">
                  <c:v>43.444600000000001</c:v>
                </c:pt>
                <c:pt idx="32944">
                  <c:v>43.444600000000001</c:v>
                </c:pt>
                <c:pt idx="32945">
                  <c:v>43.444600000000001</c:v>
                </c:pt>
                <c:pt idx="32946">
                  <c:v>43.444600000000001</c:v>
                </c:pt>
                <c:pt idx="32947">
                  <c:v>43.444600000000001</c:v>
                </c:pt>
                <c:pt idx="32948">
                  <c:v>43.444600000000001</c:v>
                </c:pt>
                <c:pt idx="32949">
                  <c:v>43.444600000000001</c:v>
                </c:pt>
                <c:pt idx="32950">
                  <c:v>43.444600000000001</c:v>
                </c:pt>
                <c:pt idx="32951">
                  <c:v>43.444600000000001</c:v>
                </c:pt>
                <c:pt idx="32952">
                  <c:v>43.444600000000001</c:v>
                </c:pt>
                <c:pt idx="32953">
                  <c:v>43.444600000000001</c:v>
                </c:pt>
                <c:pt idx="32954">
                  <c:v>43.444600000000001</c:v>
                </c:pt>
                <c:pt idx="32955">
                  <c:v>43.444600000000001</c:v>
                </c:pt>
                <c:pt idx="32956">
                  <c:v>43.444600000000001</c:v>
                </c:pt>
                <c:pt idx="32957">
                  <c:v>43.444600000000001</c:v>
                </c:pt>
                <c:pt idx="32958">
                  <c:v>43.444600000000001</c:v>
                </c:pt>
                <c:pt idx="32959">
                  <c:v>43.444600000000001</c:v>
                </c:pt>
                <c:pt idx="32960">
                  <c:v>43.444600000000001</c:v>
                </c:pt>
                <c:pt idx="32961">
                  <c:v>43.444600000000001</c:v>
                </c:pt>
                <c:pt idx="32962">
                  <c:v>43.444600000000001</c:v>
                </c:pt>
                <c:pt idx="32963">
                  <c:v>43.444600000000001</c:v>
                </c:pt>
                <c:pt idx="32964">
                  <c:v>43.444600000000001</c:v>
                </c:pt>
                <c:pt idx="32965">
                  <c:v>43.444600000000001</c:v>
                </c:pt>
                <c:pt idx="32966">
                  <c:v>43.444600000000001</c:v>
                </c:pt>
                <c:pt idx="32967">
                  <c:v>43.444600000000001</c:v>
                </c:pt>
                <c:pt idx="32968">
                  <c:v>43.444600000000001</c:v>
                </c:pt>
                <c:pt idx="32969">
                  <c:v>43.444600000000001</c:v>
                </c:pt>
                <c:pt idx="32970">
                  <c:v>43.444600000000001</c:v>
                </c:pt>
                <c:pt idx="32971">
                  <c:v>43.444600000000001</c:v>
                </c:pt>
                <c:pt idx="32972">
                  <c:v>43.444600000000001</c:v>
                </c:pt>
                <c:pt idx="32973">
                  <c:v>43.434399999999997</c:v>
                </c:pt>
                <c:pt idx="32974">
                  <c:v>43.434399999999997</c:v>
                </c:pt>
                <c:pt idx="32975">
                  <c:v>43.434399999999997</c:v>
                </c:pt>
                <c:pt idx="32976">
                  <c:v>43.434399999999997</c:v>
                </c:pt>
                <c:pt idx="32977">
                  <c:v>43.434399999999997</c:v>
                </c:pt>
                <c:pt idx="32978">
                  <c:v>43.434399999999997</c:v>
                </c:pt>
                <c:pt idx="32979">
                  <c:v>43.434399999999997</c:v>
                </c:pt>
                <c:pt idx="32980">
                  <c:v>43.434399999999997</c:v>
                </c:pt>
                <c:pt idx="32981">
                  <c:v>43.434399999999997</c:v>
                </c:pt>
                <c:pt idx="32982">
                  <c:v>43.434399999999997</c:v>
                </c:pt>
                <c:pt idx="32983">
                  <c:v>43.434399999999997</c:v>
                </c:pt>
                <c:pt idx="32984">
                  <c:v>43.434399999999997</c:v>
                </c:pt>
                <c:pt idx="32985">
                  <c:v>43.434399999999997</c:v>
                </c:pt>
                <c:pt idx="32986">
                  <c:v>43.434399999999997</c:v>
                </c:pt>
                <c:pt idx="32987">
                  <c:v>43.434399999999997</c:v>
                </c:pt>
                <c:pt idx="32988">
                  <c:v>43.434399999999997</c:v>
                </c:pt>
                <c:pt idx="32989">
                  <c:v>43.434399999999997</c:v>
                </c:pt>
                <c:pt idx="32990">
                  <c:v>43.434399999999997</c:v>
                </c:pt>
                <c:pt idx="32991">
                  <c:v>43.434399999999997</c:v>
                </c:pt>
                <c:pt idx="32992">
                  <c:v>43.434399999999997</c:v>
                </c:pt>
                <c:pt idx="32993">
                  <c:v>43.434399999999997</c:v>
                </c:pt>
                <c:pt idx="32994">
                  <c:v>43.434399999999997</c:v>
                </c:pt>
                <c:pt idx="32995">
                  <c:v>43.434399999999997</c:v>
                </c:pt>
                <c:pt idx="32996">
                  <c:v>43.434399999999997</c:v>
                </c:pt>
                <c:pt idx="32997">
                  <c:v>43.434399999999997</c:v>
                </c:pt>
                <c:pt idx="32998">
                  <c:v>43.434399999999997</c:v>
                </c:pt>
                <c:pt idx="32999">
                  <c:v>43.434399999999997</c:v>
                </c:pt>
                <c:pt idx="33000">
                  <c:v>43.434399999999997</c:v>
                </c:pt>
                <c:pt idx="33001">
                  <c:v>43.434399999999997</c:v>
                </c:pt>
                <c:pt idx="33002">
                  <c:v>43.434399999999997</c:v>
                </c:pt>
                <c:pt idx="33003">
                  <c:v>43.434399999999997</c:v>
                </c:pt>
                <c:pt idx="33004">
                  <c:v>43.434399999999997</c:v>
                </c:pt>
                <c:pt idx="33005">
                  <c:v>43.434399999999997</c:v>
                </c:pt>
                <c:pt idx="33006">
                  <c:v>43.434399999999997</c:v>
                </c:pt>
                <c:pt idx="33007">
                  <c:v>43.434399999999997</c:v>
                </c:pt>
                <c:pt idx="33008">
                  <c:v>43.434399999999997</c:v>
                </c:pt>
                <c:pt idx="33009">
                  <c:v>43.434399999999997</c:v>
                </c:pt>
                <c:pt idx="33010">
                  <c:v>43.434399999999997</c:v>
                </c:pt>
                <c:pt idx="33011">
                  <c:v>43.434399999999997</c:v>
                </c:pt>
                <c:pt idx="33012">
                  <c:v>43.434399999999997</c:v>
                </c:pt>
                <c:pt idx="33013">
                  <c:v>43.434399999999997</c:v>
                </c:pt>
                <c:pt idx="33014">
                  <c:v>43.434399999999997</c:v>
                </c:pt>
                <c:pt idx="33015">
                  <c:v>43.434399999999997</c:v>
                </c:pt>
                <c:pt idx="33016">
                  <c:v>43.434399999999997</c:v>
                </c:pt>
                <c:pt idx="33017">
                  <c:v>43.434399999999997</c:v>
                </c:pt>
                <c:pt idx="33018">
                  <c:v>43.434399999999997</c:v>
                </c:pt>
                <c:pt idx="33019">
                  <c:v>43.434399999999997</c:v>
                </c:pt>
                <c:pt idx="33020">
                  <c:v>43.434399999999997</c:v>
                </c:pt>
                <c:pt idx="33021">
                  <c:v>43.434399999999997</c:v>
                </c:pt>
                <c:pt idx="33022">
                  <c:v>43.434399999999997</c:v>
                </c:pt>
                <c:pt idx="33023">
                  <c:v>43.434399999999997</c:v>
                </c:pt>
                <c:pt idx="33024">
                  <c:v>43.434399999999997</c:v>
                </c:pt>
                <c:pt idx="33025">
                  <c:v>43.434399999999997</c:v>
                </c:pt>
                <c:pt idx="33026">
                  <c:v>43.434399999999997</c:v>
                </c:pt>
                <c:pt idx="33027">
                  <c:v>43.434399999999997</c:v>
                </c:pt>
                <c:pt idx="33028">
                  <c:v>43.434399999999997</c:v>
                </c:pt>
                <c:pt idx="33029">
                  <c:v>43.434399999999997</c:v>
                </c:pt>
                <c:pt idx="33030">
                  <c:v>43.422499999999999</c:v>
                </c:pt>
                <c:pt idx="33031">
                  <c:v>43.422499999999999</c:v>
                </c:pt>
                <c:pt idx="33032">
                  <c:v>43.422499999999999</c:v>
                </c:pt>
                <c:pt idx="33033">
                  <c:v>43.422499999999999</c:v>
                </c:pt>
                <c:pt idx="33034">
                  <c:v>43.422499999999999</c:v>
                </c:pt>
                <c:pt idx="33035">
                  <c:v>43.422499999999999</c:v>
                </c:pt>
                <c:pt idx="33036">
                  <c:v>43.422499999999999</c:v>
                </c:pt>
                <c:pt idx="33037">
                  <c:v>43.422499999999999</c:v>
                </c:pt>
                <c:pt idx="33038">
                  <c:v>43.422499999999999</c:v>
                </c:pt>
                <c:pt idx="33039">
                  <c:v>43.422499999999999</c:v>
                </c:pt>
                <c:pt idx="33040">
                  <c:v>43.422499999999999</c:v>
                </c:pt>
                <c:pt idx="33041">
                  <c:v>43.422499999999999</c:v>
                </c:pt>
                <c:pt idx="33042">
                  <c:v>43.422499999999999</c:v>
                </c:pt>
                <c:pt idx="33043">
                  <c:v>43.422499999999999</c:v>
                </c:pt>
                <c:pt idx="33044">
                  <c:v>43.422499999999999</c:v>
                </c:pt>
                <c:pt idx="33045">
                  <c:v>43.422499999999999</c:v>
                </c:pt>
                <c:pt idx="33046">
                  <c:v>43.422499999999999</c:v>
                </c:pt>
                <c:pt idx="33047">
                  <c:v>43.422499999999999</c:v>
                </c:pt>
                <c:pt idx="33048">
                  <c:v>43.422499999999999</c:v>
                </c:pt>
                <c:pt idx="33049">
                  <c:v>43.422499999999999</c:v>
                </c:pt>
                <c:pt idx="33050">
                  <c:v>43.422499999999999</c:v>
                </c:pt>
                <c:pt idx="33051">
                  <c:v>43.422499999999999</c:v>
                </c:pt>
                <c:pt idx="33052">
                  <c:v>43.422499999999999</c:v>
                </c:pt>
                <c:pt idx="33053">
                  <c:v>43.422499999999999</c:v>
                </c:pt>
                <c:pt idx="33054">
                  <c:v>43.422499999999999</c:v>
                </c:pt>
                <c:pt idx="33055">
                  <c:v>43.422499999999999</c:v>
                </c:pt>
                <c:pt idx="33056">
                  <c:v>43.422499999999999</c:v>
                </c:pt>
                <c:pt idx="33057">
                  <c:v>43.422499999999999</c:v>
                </c:pt>
                <c:pt idx="33058">
                  <c:v>43.422499999999999</c:v>
                </c:pt>
                <c:pt idx="33059">
                  <c:v>43.422499999999999</c:v>
                </c:pt>
                <c:pt idx="33060">
                  <c:v>43.422499999999999</c:v>
                </c:pt>
                <c:pt idx="33061">
                  <c:v>43.422499999999999</c:v>
                </c:pt>
                <c:pt idx="33062">
                  <c:v>43.422499999999999</c:v>
                </c:pt>
                <c:pt idx="33063">
                  <c:v>43.422499999999999</c:v>
                </c:pt>
                <c:pt idx="33064">
                  <c:v>43.422499999999999</c:v>
                </c:pt>
                <c:pt idx="33065">
                  <c:v>43.422499999999999</c:v>
                </c:pt>
                <c:pt idx="33066">
                  <c:v>43.422499999999999</c:v>
                </c:pt>
                <c:pt idx="33067">
                  <c:v>43.422499999999999</c:v>
                </c:pt>
                <c:pt idx="33068">
                  <c:v>43.422499999999999</c:v>
                </c:pt>
                <c:pt idx="33069">
                  <c:v>43.422499999999999</c:v>
                </c:pt>
                <c:pt idx="33070">
                  <c:v>43.422499999999999</c:v>
                </c:pt>
                <c:pt idx="33071">
                  <c:v>43.422499999999999</c:v>
                </c:pt>
                <c:pt idx="33072">
                  <c:v>43.422499999999999</c:v>
                </c:pt>
                <c:pt idx="33073">
                  <c:v>43.422499999999999</c:v>
                </c:pt>
                <c:pt idx="33074">
                  <c:v>43.422499999999999</c:v>
                </c:pt>
                <c:pt idx="33075">
                  <c:v>43.422499999999999</c:v>
                </c:pt>
                <c:pt idx="33076">
                  <c:v>43.422499999999999</c:v>
                </c:pt>
                <c:pt idx="33077">
                  <c:v>43.422499999999999</c:v>
                </c:pt>
                <c:pt idx="33078">
                  <c:v>43.422499999999999</c:v>
                </c:pt>
                <c:pt idx="33079">
                  <c:v>43.422499999999999</c:v>
                </c:pt>
                <c:pt idx="33080">
                  <c:v>43.422499999999999</c:v>
                </c:pt>
                <c:pt idx="33081">
                  <c:v>43.422499999999999</c:v>
                </c:pt>
                <c:pt idx="33082">
                  <c:v>43.422499999999999</c:v>
                </c:pt>
                <c:pt idx="33083">
                  <c:v>43.422499999999999</c:v>
                </c:pt>
                <c:pt idx="33084">
                  <c:v>43.422499999999999</c:v>
                </c:pt>
                <c:pt idx="33085">
                  <c:v>43.422499999999999</c:v>
                </c:pt>
                <c:pt idx="33086">
                  <c:v>43.422499999999999</c:v>
                </c:pt>
                <c:pt idx="33087">
                  <c:v>43.422499999999999</c:v>
                </c:pt>
                <c:pt idx="33088">
                  <c:v>43.422499999999999</c:v>
                </c:pt>
                <c:pt idx="33089">
                  <c:v>43.422499999999999</c:v>
                </c:pt>
                <c:pt idx="33090">
                  <c:v>43.422499999999999</c:v>
                </c:pt>
                <c:pt idx="33091">
                  <c:v>43.422499999999999</c:v>
                </c:pt>
                <c:pt idx="33092">
                  <c:v>43.422499999999999</c:v>
                </c:pt>
                <c:pt idx="33093">
                  <c:v>43.422499999999999</c:v>
                </c:pt>
                <c:pt idx="33094">
                  <c:v>43.422499999999999</c:v>
                </c:pt>
                <c:pt idx="33095">
                  <c:v>43.422499999999999</c:v>
                </c:pt>
                <c:pt idx="33096">
                  <c:v>43.422499999999999</c:v>
                </c:pt>
                <c:pt idx="33097">
                  <c:v>43.422499999999999</c:v>
                </c:pt>
                <c:pt idx="33098">
                  <c:v>43.422499999999999</c:v>
                </c:pt>
                <c:pt idx="33099">
                  <c:v>43.422499999999999</c:v>
                </c:pt>
                <c:pt idx="33100">
                  <c:v>43.422499999999999</c:v>
                </c:pt>
                <c:pt idx="33101">
                  <c:v>43.422499999999999</c:v>
                </c:pt>
                <c:pt idx="33102">
                  <c:v>43.422499999999999</c:v>
                </c:pt>
                <c:pt idx="33103">
                  <c:v>43.422499999999999</c:v>
                </c:pt>
                <c:pt idx="33104">
                  <c:v>43.422499999999999</c:v>
                </c:pt>
                <c:pt idx="33105">
                  <c:v>43.411999999999999</c:v>
                </c:pt>
                <c:pt idx="33106">
                  <c:v>43.411999999999999</c:v>
                </c:pt>
                <c:pt idx="33107">
                  <c:v>43.411999999999999</c:v>
                </c:pt>
                <c:pt idx="33108">
                  <c:v>43.411999999999999</c:v>
                </c:pt>
                <c:pt idx="33109">
                  <c:v>43.411999999999999</c:v>
                </c:pt>
                <c:pt idx="33110">
                  <c:v>43.411999999999999</c:v>
                </c:pt>
                <c:pt idx="33111">
                  <c:v>43.411999999999999</c:v>
                </c:pt>
                <c:pt idx="33112">
                  <c:v>43.411999999999999</c:v>
                </c:pt>
                <c:pt idx="33113">
                  <c:v>43.411999999999999</c:v>
                </c:pt>
                <c:pt idx="33114">
                  <c:v>43.411999999999999</c:v>
                </c:pt>
                <c:pt idx="33115">
                  <c:v>43.411999999999999</c:v>
                </c:pt>
                <c:pt idx="33116">
                  <c:v>43.411999999999999</c:v>
                </c:pt>
                <c:pt idx="33117">
                  <c:v>43.411999999999999</c:v>
                </c:pt>
                <c:pt idx="33118">
                  <c:v>43.411999999999999</c:v>
                </c:pt>
                <c:pt idx="33119">
                  <c:v>43.411999999999999</c:v>
                </c:pt>
                <c:pt idx="33120">
                  <c:v>43.411999999999999</c:v>
                </c:pt>
                <c:pt idx="33121">
                  <c:v>43.411999999999999</c:v>
                </c:pt>
                <c:pt idx="33122">
                  <c:v>43.411999999999999</c:v>
                </c:pt>
                <c:pt idx="33123">
                  <c:v>43.411999999999999</c:v>
                </c:pt>
                <c:pt idx="33124">
                  <c:v>43.411999999999999</c:v>
                </c:pt>
                <c:pt idx="33125">
                  <c:v>43.411999999999999</c:v>
                </c:pt>
                <c:pt idx="33126">
                  <c:v>43.411999999999999</c:v>
                </c:pt>
                <c:pt idx="33127">
                  <c:v>43.411999999999999</c:v>
                </c:pt>
                <c:pt idx="33128">
                  <c:v>43.411999999999999</c:v>
                </c:pt>
                <c:pt idx="33129">
                  <c:v>43.411999999999999</c:v>
                </c:pt>
                <c:pt idx="33130">
                  <c:v>43.411999999999999</c:v>
                </c:pt>
                <c:pt idx="33131">
                  <c:v>43.411999999999999</c:v>
                </c:pt>
                <c:pt idx="33132">
                  <c:v>43.411999999999999</c:v>
                </c:pt>
                <c:pt idx="33133">
                  <c:v>43.411999999999999</c:v>
                </c:pt>
                <c:pt idx="33134">
                  <c:v>43.411999999999999</c:v>
                </c:pt>
                <c:pt idx="33135">
                  <c:v>43.411999999999999</c:v>
                </c:pt>
                <c:pt idx="33136">
                  <c:v>43.411999999999999</c:v>
                </c:pt>
                <c:pt idx="33137">
                  <c:v>43.411999999999999</c:v>
                </c:pt>
                <c:pt idx="33138">
                  <c:v>43.411999999999999</c:v>
                </c:pt>
                <c:pt idx="33139">
                  <c:v>43.411999999999999</c:v>
                </c:pt>
                <c:pt idx="33140">
                  <c:v>43.411999999999999</c:v>
                </c:pt>
                <c:pt idx="33141">
                  <c:v>43.411999999999999</c:v>
                </c:pt>
                <c:pt idx="33142">
                  <c:v>43.411999999999999</c:v>
                </c:pt>
                <c:pt idx="33143">
                  <c:v>43.411999999999999</c:v>
                </c:pt>
                <c:pt idx="33144">
                  <c:v>43.411999999999999</c:v>
                </c:pt>
                <c:pt idx="33145">
                  <c:v>43.411999999999999</c:v>
                </c:pt>
                <c:pt idx="33146">
                  <c:v>43.411999999999999</c:v>
                </c:pt>
                <c:pt idx="33147">
                  <c:v>43.411999999999999</c:v>
                </c:pt>
                <c:pt idx="33148">
                  <c:v>43.411999999999999</c:v>
                </c:pt>
                <c:pt idx="33149">
                  <c:v>43.411999999999999</c:v>
                </c:pt>
                <c:pt idx="33150">
                  <c:v>43.411999999999999</c:v>
                </c:pt>
                <c:pt idx="33151">
                  <c:v>43.411999999999999</c:v>
                </c:pt>
                <c:pt idx="33152">
                  <c:v>43.411999999999999</c:v>
                </c:pt>
                <c:pt idx="33153">
                  <c:v>43.411999999999999</c:v>
                </c:pt>
                <c:pt idx="33154">
                  <c:v>43.411999999999999</c:v>
                </c:pt>
                <c:pt idx="33155">
                  <c:v>43.411999999999999</c:v>
                </c:pt>
                <c:pt idx="33156">
                  <c:v>43.411999999999999</c:v>
                </c:pt>
                <c:pt idx="33157">
                  <c:v>43.411999999999999</c:v>
                </c:pt>
                <c:pt idx="33158">
                  <c:v>43.411999999999999</c:v>
                </c:pt>
                <c:pt idx="33159">
                  <c:v>43.411999999999999</c:v>
                </c:pt>
                <c:pt idx="33160">
                  <c:v>43.411999999999999</c:v>
                </c:pt>
                <c:pt idx="33161">
                  <c:v>43.411999999999999</c:v>
                </c:pt>
                <c:pt idx="33162">
                  <c:v>43.411999999999999</c:v>
                </c:pt>
                <c:pt idx="33163">
                  <c:v>43.411999999999999</c:v>
                </c:pt>
                <c:pt idx="33164">
                  <c:v>43.411999999999999</c:v>
                </c:pt>
                <c:pt idx="33165">
                  <c:v>43.411999999999999</c:v>
                </c:pt>
                <c:pt idx="33166">
                  <c:v>43.411999999999999</c:v>
                </c:pt>
                <c:pt idx="33167">
                  <c:v>43.401000000000003</c:v>
                </c:pt>
                <c:pt idx="33168">
                  <c:v>43.401000000000003</c:v>
                </c:pt>
                <c:pt idx="33169">
                  <c:v>43.401000000000003</c:v>
                </c:pt>
                <c:pt idx="33170">
                  <c:v>43.401000000000003</c:v>
                </c:pt>
                <c:pt idx="33171">
                  <c:v>43.401000000000003</c:v>
                </c:pt>
                <c:pt idx="33172">
                  <c:v>43.401000000000003</c:v>
                </c:pt>
                <c:pt idx="33173">
                  <c:v>43.401000000000003</c:v>
                </c:pt>
                <c:pt idx="33174">
                  <c:v>43.401000000000003</c:v>
                </c:pt>
                <c:pt idx="33175">
                  <c:v>43.401000000000003</c:v>
                </c:pt>
                <c:pt idx="33176">
                  <c:v>43.401000000000003</c:v>
                </c:pt>
                <c:pt idx="33177">
                  <c:v>43.401000000000003</c:v>
                </c:pt>
                <c:pt idx="33178">
                  <c:v>43.401000000000003</c:v>
                </c:pt>
                <c:pt idx="33179">
                  <c:v>43.401000000000003</c:v>
                </c:pt>
                <c:pt idx="33180">
                  <c:v>43.401000000000003</c:v>
                </c:pt>
                <c:pt idx="33181">
                  <c:v>43.401000000000003</c:v>
                </c:pt>
                <c:pt idx="33182">
                  <c:v>43.401000000000003</c:v>
                </c:pt>
                <c:pt idx="33183">
                  <c:v>43.401000000000003</c:v>
                </c:pt>
                <c:pt idx="33184">
                  <c:v>43.401000000000003</c:v>
                </c:pt>
                <c:pt idx="33185">
                  <c:v>43.401000000000003</c:v>
                </c:pt>
                <c:pt idx="33186">
                  <c:v>43.401000000000003</c:v>
                </c:pt>
                <c:pt idx="33187">
                  <c:v>43.401000000000003</c:v>
                </c:pt>
                <c:pt idx="33188">
                  <c:v>43.401000000000003</c:v>
                </c:pt>
                <c:pt idx="33189">
                  <c:v>43.401000000000003</c:v>
                </c:pt>
                <c:pt idx="33190">
                  <c:v>43.401000000000003</c:v>
                </c:pt>
                <c:pt idx="33191">
                  <c:v>43.401000000000003</c:v>
                </c:pt>
                <c:pt idx="33192">
                  <c:v>43.401000000000003</c:v>
                </c:pt>
                <c:pt idx="33193">
                  <c:v>43.401000000000003</c:v>
                </c:pt>
                <c:pt idx="33194">
                  <c:v>43.401000000000003</c:v>
                </c:pt>
                <c:pt idx="33195">
                  <c:v>43.401000000000003</c:v>
                </c:pt>
                <c:pt idx="33196">
                  <c:v>43.401000000000003</c:v>
                </c:pt>
                <c:pt idx="33197">
                  <c:v>43.401000000000003</c:v>
                </c:pt>
                <c:pt idx="33198">
                  <c:v>43.401000000000003</c:v>
                </c:pt>
                <c:pt idx="33199">
                  <c:v>43.401000000000003</c:v>
                </c:pt>
                <c:pt idx="33200">
                  <c:v>43.401000000000003</c:v>
                </c:pt>
                <c:pt idx="33201">
                  <c:v>43.401000000000003</c:v>
                </c:pt>
                <c:pt idx="33202">
                  <c:v>43.401000000000003</c:v>
                </c:pt>
                <c:pt idx="33203">
                  <c:v>43.401000000000003</c:v>
                </c:pt>
                <c:pt idx="33204">
                  <c:v>43.401000000000003</c:v>
                </c:pt>
                <c:pt idx="33205">
                  <c:v>43.401000000000003</c:v>
                </c:pt>
                <c:pt idx="33206">
                  <c:v>43.401000000000003</c:v>
                </c:pt>
                <c:pt idx="33207">
                  <c:v>43.401000000000003</c:v>
                </c:pt>
                <c:pt idx="33208">
                  <c:v>43.401000000000003</c:v>
                </c:pt>
                <c:pt idx="33209">
                  <c:v>43.401000000000003</c:v>
                </c:pt>
                <c:pt idx="33210">
                  <c:v>43.401000000000003</c:v>
                </c:pt>
                <c:pt idx="33211">
                  <c:v>43.401000000000003</c:v>
                </c:pt>
                <c:pt idx="33212">
                  <c:v>43.401000000000003</c:v>
                </c:pt>
                <c:pt idx="33213">
                  <c:v>43.401000000000003</c:v>
                </c:pt>
                <c:pt idx="33214">
                  <c:v>43.401000000000003</c:v>
                </c:pt>
                <c:pt idx="33215">
                  <c:v>43.401000000000003</c:v>
                </c:pt>
                <c:pt idx="33216">
                  <c:v>43.401000000000003</c:v>
                </c:pt>
                <c:pt idx="33217">
                  <c:v>43.401000000000003</c:v>
                </c:pt>
                <c:pt idx="33218">
                  <c:v>43.401000000000003</c:v>
                </c:pt>
                <c:pt idx="33219">
                  <c:v>43.401000000000003</c:v>
                </c:pt>
                <c:pt idx="33220">
                  <c:v>43.401000000000003</c:v>
                </c:pt>
                <c:pt idx="33221">
                  <c:v>43.401000000000003</c:v>
                </c:pt>
                <c:pt idx="33222">
                  <c:v>43.401000000000003</c:v>
                </c:pt>
                <c:pt idx="33223">
                  <c:v>43.401000000000003</c:v>
                </c:pt>
                <c:pt idx="33224">
                  <c:v>43.401000000000003</c:v>
                </c:pt>
                <c:pt idx="33225">
                  <c:v>43.401000000000003</c:v>
                </c:pt>
                <c:pt idx="33226">
                  <c:v>43.401000000000003</c:v>
                </c:pt>
                <c:pt idx="33227">
                  <c:v>43.401000000000003</c:v>
                </c:pt>
                <c:pt idx="33228">
                  <c:v>43.401000000000003</c:v>
                </c:pt>
                <c:pt idx="33229">
                  <c:v>43.401000000000003</c:v>
                </c:pt>
                <c:pt idx="33230">
                  <c:v>43.401000000000003</c:v>
                </c:pt>
                <c:pt idx="33231">
                  <c:v>43.401000000000003</c:v>
                </c:pt>
                <c:pt idx="33232">
                  <c:v>43.401000000000003</c:v>
                </c:pt>
                <c:pt idx="33233">
                  <c:v>43.401000000000003</c:v>
                </c:pt>
                <c:pt idx="33234">
                  <c:v>43.401000000000003</c:v>
                </c:pt>
                <c:pt idx="33235">
                  <c:v>43.401000000000003</c:v>
                </c:pt>
                <c:pt idx="33236">
                  <c:v>43.401000000000003</c:v>
                </c:pt>
                <c:pt idx="33237">
                  <c:v>43.401000000000003</c:v>
                </c:pt>
                <c:pt idx="33238">
                  <c:v>43.401000000000003</c:v>
                </c:pt>
                <c:pt idx="33239">
                  <c:v>43.401000000000003</c:v>
                </c:pt>
                <c:pt idx="33240">
                  <c:v>43.401000000000003</c:v>
                </c:pt>
                <c:pt idx="33241">
                  <c:v>43.401000000000003</c:v>
                </c:pt>
                <c:pt idx="33242">
                  <c:v>43.401000000000003</c:v>
                </c:pt>
                <c:pt idx="33243">
                  <c:v>43.401000000000003</c:v>
                </c:pt>
                <c:pt idx="33244">
                  <c:v>43.401000000000003</c:v>
                </c:pt>
                <c:pt idx="33245">
                  <c:v>43.401000000000003</c:v>
                </c:pt>
                <c:pt idx="33246">
                  <c:v>43.401000000000003</c:v>
                </c:pt>
                <c:pt idx="33247">
                  <c:v>43.401000000000003</c:v>
                </c:pt>
                <c:pt idx="33248">
                  <c:v>43.401000000000003</c:v>
                </c:pt>
                <c:pt idx="33249">
                  <c:v>43.401000000000003</c:v>
                </c:pt>
                <c:pt idx="33250">
                  <c:v>43.401000000000003</c:v>
                </c:pt>
                <c:pt idx="33251">
                  <c:v>43.401000000000003</c:v>
                </c:pt>
                <c:pt idx="33252">
                  <c:v>43.390700000000002</c:v>
                </c:pt>
                <c:pt idx="33253">
                  <c:v>43.390700000000002</c:v>
                </c:pt>
                <c:pt idx="33254">
                  <c:v>43.390700000000002</c:v>
                </c:pt>
                <c:pt idx="33255">
                  <c:v>43.390700000000002</c:v>
                </c:pt>
                <c:pt idx="33256">
                  <c:v>43.390700000000002</c:v>
                </c:pt>
                <c:pt idx="33257">
                  <c:v>43.390700000000002</c:v>
                </c:pt>
                <c:pt idx="33258">
                  <c:v>43.390700000000002</c:v>
                </c:pt>
                <c:pt idx="33259">
                  <c:v>43.390700000000002</c:v>
                </c:pt>
                <c:pt idx="33260">
                  <c:v>43.390700000000002</c:v>
                </c:pt>
                <c:pt idx="33261">
                  <c:v>43.390700000000002</c:v>
                </c:pt>
                <c:pt idx="33262">
                  <c:v>43.390700000000002</c:v>
                </c:pt>
                <c:pt idx="33263">
                  <c:v>43.390700000000002</c:v>
                </c:pt>
                <c:pt idx="33264">
                  <c:v>43.390700000000002</c:v>
                </c:pt>
                <c:pt idx="33265">
                  <c:v>43.390700000000002</c:v>
                </c:pt>
                <c:pt idx="33266">
                  <c:v>43.390700000000002</c:v>
                </c:pt>
                <c:pt idx="33267">
                  <c:v>43.390700000000002</c:v>
                </c:pt>
                <c:pt idx="33268">
                  <c:v>43.390700000000002</c:v>
                </c:pt>
                <c:pt idx="33269">
                  <c:v>43.390700000000002</c:v>
                </c:pt>
                <c:pt idx="33270">
                  <c:v>43.390700000000002</c:v>
                </c:pt>
                <c:pt idx="33271">
                  <c:v>43.390700000000002</c:v>
                </c:pt>
                <c:pt idx="33272">
                  <c:v>43.390700000000002</c:v>
                </c:pt>
                <c:pt idx="33273">
                  <c:v>43.390700000000002</c:v>
                </c:pt>
                <c:pt idx="33274">
                  <c:v>43.390700000000002</c:v>
                </c:pt>
                <c:pt idx="33275">
                  <c:v>43.390700000000002</c:v>
                </c:pt>
                <c:pt idx="33276">
                  <c:v>43.390700000000002</c:v>
                </c:pt>
                <c:pt idx="33277">
                  <c:v>43.390700000000002</c:v>
                </c:pt>
                <c:pt idx="33278">
                  <c:v>43.390700000000002</c:v>
                </c:pt>
                <c:pt idx="33279">
                  <c:v>43.390700000000002</c:v>
                </c:pt>
                <c:pt idx="33280">
                  <c:v>43.390700000000002</c:v>
                </c:pt>
                <c:pt idx="33281">
                  <c:v>43.390700000000002</c:v>
                </c:pt>
                <c:pt idx="33282">
                  <c:v>43.390700000000002</c:v>
                </c:pt>
                <c:pt idx="33283">
                  <c:v>43.390700000000002</c:v>
                </c:pt>
                <c:pt idx="33284">
                  <c:v>43.390700000000002</c:v>
                </c:pt>
                <c:pt idx="33285">
                  <c:v>43.390700000000002</c:v>
                </c:pt>
                <c:pt idx="33286">
                  <c:v>43.390700000000002</c:v>
                </c:pt>
                <c:pt idx="33287">
                  <c:v>43.390700000000002</c:v>
                </c:pt>
                <c:pt idx="33288">
                  <c:v>43.390700000000002</c:v>
                </c:pt>
                <c:pt idx="33289">
                  <c:v>43.390700000000002</c:v>
                </c:pt>
                <c:pt idx="33290">
                  <c:v>43.390700000000002</c:v>
                </c:pt>
                <c:pt idx="33291">
                  <c:v>43.390700000000002</c:v>
                </c:pt>
                <c:pt idx="33292">
                  <c:v>43.390700000000002</c:v>
                </c:pt>
                <c:pt idx="33293">
                  <c:v>43.390700000000002</c:v>
                </c:pt>
                <c:pt idx="33294">
                  <c:v>43.390700000000002</c:v>
                </c:pt>
                <c:pt idx="33295">
                  <c:v>43.390700000000002</c:v>
                </c:pt>
                <c:pt idx="33296">
                  <c:v>43.390700000000002</c:v>
                </c:pt>
                <c:pt idx="33297">
                  <c:v>43.390700000000002</c:v>
                </c:pt>
                <c:pt idx="33298">
                  <c:v>43.390700000000002</c:v>
                </c:pt>
                <c:pt idx="33299">
                  <c:v>43.390700000000002</c:v>
                </c:pt>
                <c:pt idx="33300">
                  <c:v>43.390700000000002</c:v>
                </c:pt>
                <c:pt idx="33301">
                  <c:v>43.390700000000002</c:v>
                </c:pt>
                <c:pt idx="33302">
                  <c:v>43.390700000000002</c:v>
                </c:pt>
                <c:pt idx="33303">
                  <c:v>43.390700000000002</c:v>
                </c:pt>
                <c:pt idx="33304">
                  <c:v>43.390700000000002</c:v>
                </c:pt>
                <c:pt idx="33305">
                  <c:v>43.390700000000002</c:v>
                </c:pt>
                <c:pt idx="33306">
                  <c:v>43.390700000000002</c:v>
                </c:pt>
                <c:pt idx="33307">
                  <c:v>43.390700000000002</c:v>
                </c:pt>
                <c:pt idx="33308">
                  <c:v>43.390700000000002</c:v>
                </c:pt>
                <c:pt idx="33309">
                  <c:v>43.390700000000002</c:v>
                </c:pt>
                <c:pt idx="33310">
                  <c:v>43.390700000000002</c:v>
                </c:pt>
                <c:pt idx="33311">
                  <c:v>43.390700000000002</c:v>
                </c:pt>
                <c:pt idx="33312">
                  <c:v>43.390700000000002</c:v>
                </c:pt>
                <c:pt idx="33313">
                  <c:v>43.390700000000002</c:v>
                </c:pt>
                <c:pt idx="33314">
                  <c:v>43.390700000000002</c:v>
                </c:pt>
                <c:pt idx="33315">
                  <c:v>43.390700000000002</c:v>
                </c:pt>
                <c:pt idx="33316">
                  <c:v>43.390700000000002</c:v>
                </c:pt>
                <c:pt idx="33317">
                  <c:v>43.390700000000002</c:v>
                </c:pt>
                <c:pt idx="33318">
                  <c:v>43.390700000000002</c:v>
                </c:pt>
                <c:pt idx="33319">
                  <c:v>43.390700000000002</c:v>
                </c:pt>
                <c:pt idx="33320">
                  <c:v>43.390700000000002</c:v>
                </c:pt>
                <c:pt idx="33321">
                  <c:v>43.390700000000002</c:v>
                </c:pt>
                <c:pt idx="33322">
                  <c:v>43.390700000000002</c:v>
                </c:pt>
                <c:pt idx="33323">
                  <c:v>43.390700000000002</c:v>
                </c:pt>
                <c:pt idx="33324">
                  <c:v>43.390700000000002</c:v>
                </c:pt>
                <c:pt idx="33325">
                  <c:v>43.390700000000002</c:v>
                </c:pt>
                <c:pt idx="33326">
                  <c:v>43.390700000000002</c:v>
                </c:pt>
                <c:pt idx="33327">
                  <c:v>43.390700000000002</c:v>
                </c:pt>
                <c:pt idx="33328">
                  <c:v>43.390700000000002</c:v>
                </c:pt>
                <c:pt idx="33329">
                  <c:v>43.390700000000002</c:v>
                </c:pt>
                <c:pt idx="33330">
                  <c:v>43.390700000000002</c:v>
                </c:pt>
                <c:pt idx="33331">
                  <c:v>43.390700000000002</c:v>
                </c:pt>
                <c:pt idx="33332">
                  <c:v>43.390700000000002</c:v>
                </c:pt>
                <c:pt idx="33333">
                  <c:v>43.390700000000002</c:v>
                </c:pt>
                <c:pt idx="33334">
                  <c:v>43.390700000000002</c:v>
                </c:pt>
                <c:pt idx="33335">
                  <c:v>43.390700000000002</c:v>
                </c:pt>
                <c:pt idx="33336">
                  <c:v>43.390700000000002</c:v>
                </c:pt>
                <c:pt idx="33337">
                  <c:v>43.390700000000002</c:v>
                </c:pt>
                <c:pt idx="33338">
                  <c:v>43.390700000000002</c:v>
                </c:pt>
                <c:pt idx="33339">
                  <c:v>43.390700000000002</c:v>
                </c:pt>
                <c:pt idx="33340">
                  <c:v>43.390700000000002</c:v>
                </c:pt>
                <c:pt idx="33341">
                  <c:v>43.390700000000002</c:v>
                </c:pt>
                <c:pt idx="33342">
                  <c:v>43.390700000000002</c:v>
                </c:pt>
                <c:pt idx="33343">
                  <c:v>43.390700000000002</c:v>
                </c:pt>
                <c:pt idx="33344">
                  <c:v>43.390700000000002</c:v>
                </c:pt>
                <c:pt idx="33345">
                  <c:v>43.390700000000002</c:v>
                </c:pt>
                <c:pt idx="33346">
                  <c:v>43.390700000000002</c:v>
                </c:pt>
                <c:pt idx="33347">
                  <c:v>43.390700000000002</c:v>
                </c:pt>
                <c:pt idx="33348">
                  <c:v>43.390700000000002</c:v>
                </c:pt>
                <c:pt idx="33349">
                  <c:v>43.390700000000002</c:v>
                </c:pt>
                <c:pt idx="33350">
                  <c:v>43.390700000000002</c:v>
                </c:pt>
                <c:pt idx="33351">
                  <c:v>43.390700000000002</c:v>
                </c:pt>
                <c:pt idx="33352">
                  <c:v>43.390700000000002</c:v>
                </c:pt>
                <c:pt idx="33353">
                  <c:v>43.390700000000002</c:v>
                </c:pt>
                <c:pt idx="33354">
                  <c:v>43.390700000000002</c:v>
                </c:pt>
                <c:pt idx="33355">
                  <c:v>43.390700000000002</c:v>
                </c:pt>
                <c:pt idx="33356">
                  <c:v>43.390700000000002</c:v>
                </c:pt>
                <c:pt idx="33357">
                  <c:v>43.390700000000002</c:v>
                </c:pt>
                <c:pt idx="33358">
                  <c:v>43.390700000000002</c:v>
                </c:pt>
                <c:pt idx="33359">
                  <c:v>43.390700000000002</c:v>
                </c:pt>
                <c:pt idx="33360">
                  <c:v>43.390700000000002</c:v>
                </c:pt>
                <c:pt idx="33361">
                  <c:v>43.390700000000002</c:v>
                </c:pt>
                <c:pt idx="33362">
                  <c:v>43.390700000000002</c:v>
                </c:pt>
                <c:pt idx="33363">
                  <c:v>43.390700000000002</c:v>
                </c:pt>
                <c:pt idx="33364">
                  <c:v>43.390700000000002</c:v>
                </c:pt>
                <c:pt idx="33365">
                  <c:v>43.390700000000002</c:v>
                </c:pt>
                <c:pt idx="33366">
                  <c:v>43.390700000000002</c:v>
                </c:pt>
                <c:pt idx="33367">
                  <c:v>43.390700000000002</c:v>
                </c:pt>
                <c:pt idx="33368">
                  <c:v>43.390700000000002</c:v>
                </c:pt>
                <c:pt idx="33369">
                  <c:v>43.390700000000002</c:v>
                </c:pt>
                <c:pt idx="33370">
                  <c:v>43.378900000000002</c:v>
                </c:pt>
                <c:pt idx="33371">
                  <c:v>43.378900000000002</c:v>
                </c:pt>
                <c:pt idx="33372">
                  <c:v>43.378900000000002</c:v>
                </c:pt>
                <c:pt idx="33373">
                  <c:v>43.378900000000002</c:v>
                </c:pt>
                <c:pt idx="33374">
                  <c:v>43.378900000000002</c:v>
                </c:pt>
                <c:pt idx="33375">
                  <c:v>43.378900000000002</c:v>
                </c:pt>
                <c:pt idx="33376">
                  <c:v>43.378900000000002</c:v>
                </c:pt>
                <c:pt idx="33377">
                  <c:v>43.378900000000002</c:v>
                </c:pt>
                <c:pt idx="33378">
                  <c:v>43.378900000000002</c:v>
                </c:pt>
                <c:pt idx="33379">
                  <c:v>43.378900000000002</c:v>
                </c:pt>
                <c:pt idx="33380">
                  <c:v>43.378900000000002</c:v>
                </c:pt>
                <c:pt idx="33381">
                  <c:v>43.378900000000002</c:v>
                </c:pt>
                <c:pt idx="33382">
                  <c:v>43.378900000000002</c:v>
                </c:pt>
                <c:pt idx="33383">
                  <c:v>43.378900000000002</c:v>
                </c:pt>
                <c:pt idx="33384">
                  <c:v>43.378900000000002</c:v>
                </c:pt>
                <c:pt idx="33385">
                  <c:v>43.378900000000002</c:v>
                </c:pt>
                <c:pt idx="33386">
                  <c:v>43.378900000000002</c:v>
                </c:pt>
                <c:pt idx="33387">
                  <c:v>43.378900000000002</c:v>
                </c:pt>
                <c:pt idx="33388">
                  <c:v>43.378900000000002</c:v>
                </c:pt>
                <c:pt idx="33389">
                  <c:v>43.378900000000002</c:v>
                </c:pt>
                <c:pt idx="33390">
                  <c:v>43.378900000000002</c:v>
                </c:pt>
                <c:pt idx="33391">
                  <c:v>43.378900000000002</c:v>
                </c:pt>
                <c:pt idx="33392">
                  <c:v>43.378900000000002</c:v>
                </c:pt>
                <c:pt idx="33393">
                  <c:v>43.378900000000002</c:v>
                </c:pt>
                <c:pt idx="33394">
                  <c:v>43.378900000000002</c:v>
                </c:pt>
                <c:pt idx="33395">
                  <c:v>43.378900000000002</c:v>
                </c:pt>
                <c:pt idx="33396">
                  <c:v>43.378900000000002</c:v>
                </c:pt>
                <c:pt idx="33397">
                  <c:v>43.378900000000002</c:v>
                </c:pt>
                <c:pt idx="33398">
                  <c:v>43.378900000000002</c:v>
                </c:pt>
                <c:pt idx="33399">
                  <c:v>43.378900000000002</c:v>
                </c:pt>
                <c:pt idx="33400">
                  <c:v>43.378900000000002</c:v>
                </c:pt>
                <c:pt idx="33401">
                  <c:v>43.378900000000002</c:v>
                </c:pt>
                <c:pt idx="33402">
                  <c:v>43.378900000000002</c:v>
                </c:pt>
                <c:pt idx="33403">
                  <c:v>43.378900000000002</c:v>
                </c:pt>
                <c:pt idx="33404">
                  <c:v>43.378900000000002</c:v>
                </c:pt>
                <c:pt idx="33405">
                  <c:v>43.378900000000002</c:v>
                </c:pt>
                <c:pt idx="33406">
                  <c:v>43.378900000000002</c:v>
                </c:pt>
                <c:pt idx="33407">
                  <c:v>43.378900000000002</c:v>
                </c:pt>
                <c:pt idx="33408">
                  <c:v>43.378900000000002</c:v>
                </c:pt>
                <c:pt idx="33409">
                  <c:v>43.378900000000002</c:v>
                </c:pt>
                <c:pt idx="33410">
                  <c:v>43.378900000000002</c:v>
                </c:pt>
                <c:pt idx="33411">
                  <c:v>43.378900000000002</c:v>
                </c:pt>
                <c:pt idx="33412">
                  <c:v>43.378900000000002</c:v>
                </c:pt>
                <c:pt idx="33413">
                  <c:v>43.378900000000002</c:v>
                </c:pt>
                <c:pt idx="33414">
                  <c:v>43.378900000000002</c:v>
                </c:pt>
                <c:pt idx="33415">
                  <c:v>43.378900000000002</c:v>
                </c:pt>
                <c:pt idx="33416">
                  <c:v>43.378900000000002</c:v>
                </c:pt>
                <c:pt idx="33417">
                  <c:v>43.378900000000002</c:v>
                </c:pt>
                <c:pt idx="33418">
                  <c:v>43.378900000000002</c:v>
                </c:pt>
                <c:pt idx="33419">
                  <c:v>43.378900000000002</c:v>
                </c:pt>
                <c:pt idx="33420">
                  <c:v>43.378900000000002</c:v>
                </c:pt>
                <c:pt idx="33421">
                  <c:v>43.378900000000002</c:v>
                </c:pt>
                <c:pt idx="33422">
                  <c:v>43.378900000000002</c:v>
                </c:pt>
                <c:pt idx="33423">
                  <c:v>43.378900000000002</c:v>
                </c:pt>
                <c:pt idx="33424">
                  <c:v>43.378900000000002</c:v>
                </c:pt>
                <c:pt idx="33425">
                  <c:v>43.378900000000002</c:v>
                </c:pt>
                <c:pt idx="33426">
                  <c:v>43.378900000000002</c:v>
                </c:pt>
                <c:pt idx="33427">
                  <c:v>43.378900000000002</c:v>
                </c:pt>
                <c:pt idx="33428">
                  <c:v>43.378900000000002</c:v>
                </c:pt>
                <c:pt idx="33429">
                  <c:v>43.378900000000002</c:v>
                </c:pt>
                <c:pt idx="33430">
                  <c:v>43.378900000000002</c:v>
                </c:pt>
                <c:pt idx="33431">
                  <c:v>43.378900000000002</c:v>
                </c:pt>
                <c:pt idx="33432">
                  <c:v>43.378900000000002</c:v>
                </c:pt>
                <c:pt idx="33433">
                  <c:v>43.378900000000002</c:v>
                </c:pt>
                <c:pt idx="33434">
                  <c:v>43.378900000000002</c:v>
                </c:pt>
                <c:pt idx="33435">
                  <c:v>43.378900000000002</c:v>
                </c:pt>
                <c:pt idx="33436">
                  <c:v>43.378900000000002</c:v>
                </c:pt>
                <c:pt idx="33437">
                  <c:v>43.378900000000002</c:v>
                </c:pt>
                <c:pt idx="33438">
                  <c:v>43.378900000000002</c:v>
                </c:pt>
                <c:pt idx="33439">
                  <c:v>43.378900000000002</c:v>
                </c:pt>
                <c:pt idx="33440">
                  <c:v>43.378900000000002</c:v>
                </c:pt>
                <c:pt idx="33441">
                  <c:v>43.378900000000002</c:v>
                </c:pt>
                <c:pt idx="33442">
                  <c:v>43.378900000000002</c:v>
                </c:pt>
                <c:pt idx="33443">
                  <c:v>43.378900000000002</c:v>
                </c:pt>
                <c:pt idx="33444">
                  <c:v>43.378900000000002</c:v>
                </c:pt>
                <c:pt idx="33445">
                  <c:v>43.378900000000002</c:v>
                </c:pt>
                <c:pt idx="33446">
                  <c:v>43.378900000000002</c:v>
                </c:pt>
                <c:pt idx="33447">
                  <c:v>43.378900000000002</c:v>
                </c:pt>
                <c:pt idx="33448">
                  <c:v>43.378900000000002</c:v>
                </c:pt>
                <c:pt idx="33449">
                  <c:v>43.378900000000002</c:v>
                </c:pt>
                <c:pt idx="33450">
                  <c:v>43.378900000000002</c:v>
                </c:pt>
                <c:pt idx="33451">
                  <c:v>43.378900000000002</c:v>
                </c:pt>
                <c:pt idx="33452">
                  <c:v>43.378900000000002</c:v>
                </c:pt>
                <c:pt idx="33453">
                  <c:v>43.378900000000002</c:v>
                </c:pt>
                <c:pt idx="33454">
                  <c:v>43.378900000000002</c:v>
                </c:pt>
                <c:pt idx="33455">
                  <c:v>43.378900000000002</c:v>
                </c:pt>
                <c:pt idx="33456">
                  <c:v>43.378900000000002</c:v>
                </c:pt>
                <c:pt idx="33457">
                  <c:v>43.378900000000002</c:v>
                </c:pt>
                <c:pt idx="33458">
                  <c:v>43.378900000000002</c:v>
                </c:pt>
                <c:pt idx="33459">
                  <c:v>43.378900000000002</c:v>
                </c:pt>
                <c:pt idx="33460">
                  <c:v>43.378900000000002</c:v>
                </c:pt>
                <c:pt idx="33461">
                  <c:v>43.378900000000002</c:v>
                </c:pt>
                <c:pt idx="33462">
                  <c:v>43.378900000000002</c:v>
                </c:pt>
                <c:pt idx="33463">
                  <c:v>43.378900000000002</c:v>
                </c:pt>
                <c:pt idx="33464">
                  <c:v>43.378900000000002</c:v>
                </c:pt>
                <c:pt idx="33465">
                  <c:v>43.378900000000002</c:v>
                </c:pt>
                <c:pt idx="33466">
                  <c:v>43.378900000000002</c:v>
                </c:pt>
                <c:pt idx="33467">
                  <c:v>43.378900000000002</c:v>
                </c:pt>
                <c:pt idx="33468">
                  <c:v>43.378900000000002</c:v>
                </c:pt>
                <c:pt idx="33469">
                  <c:v>43.378900000000002</c:v>
                </c:pt>
                <c:pt idx="33470">
                  <c:v>43.378900000000002</c:v>
                </c:pt>
                <c:pt idx="33471">
                  <c:v>43.378900000000002</c:v>
                </c:pt>
                <c:pt idx="33472">
                  <c:v>43.378900000000002</c:v>
                </c:pt>
                <c:pt idx="33473">
                  <c:v>43.378900000000002</c:v>
                </c:pt>
                <c:pt idx="33474">
                  <c:v>43.378900000000002</c:v>
                </c:pt>
                <c:pt idx="33475">
                  <c:v>43.378900000000002</c:v>
                </c:pt>
                <c:pt idx="33476">
                  <c:v>43.378900000000002</c:v>
                </c:pt>
                <c:pt idx="33477">
                  <c:v>43.378900000000002</c:v>
                </c:pt>
                <c:pt idx="33478">
                  <c:v>43.378900000000002</c:v>
                </c:pt>
                <c:pt idx="33479">
                  <c:v>43.378900000000002</c:v>
                </c:pt>
                <c:pt idx="33480">
                  <c:v>43.378900000000002</c:v>
                </c:pt>
                <c:pt idx="33481">
                  <c:v>43.378900000000002</c:v>
                </c:pt>
                <c:pt idx="33482">
                  <c:v>43.378900000000002</c:v>
                </c:pt>
                <c:pt idx="33483">
                  <c:v>43.378900000000002</c:v>
                </c:pt>
                <c:pt idx="33484">
                  <c:v>43.378900000000002</c:v>
                </c:pt>
                <c:pt idx="33485">
                  <c:v>43.378900000000002</c:v>
                </c:pt>
                <c:pt idx="33486">
                  <c:v>43.378900000000002</c:v>
                </c:pt>
                <c:pt idx="33487">
                  <c:v>43.378900000000002</c:v>
                </c:pt>
                <c:pt idx="33488">
                  <c:v>43.378900000000002</c:v>
                </c:pt>
                <c:pt idx="33489">
                  <c:v>43.378900000000002</c:v>
                </c:pt>
                <c:pt idx="33490">
                  <c:v>43.378900000000002</c:v>
                </c:pt>
                <c:pt idx="33491">
                  <c:v>43.378900000000002</c:v>
                </c:pt>
                <c:pt idx="33492">
                  <c:v>43.378900000000002</c:v>
                </c:pt>
                <c:pt idx="33493">
                  <c:v>43.378900000000002</c:v>
                </c:pt>
                <c:pt idx="33494">
                  <c:v>43.378900000000002</c:v>
                </c:pt>
                <c:pt idx="33495">
                  <c:v>43.378900000000002</c:v>
                </c:pt>
                <c:pt idx="33496">
                  <c:v>43.378900000000002</c:v>
                </c:pt>
                <c:pt idx="33497">
                  <c:v>43.378900000000002</c:v>
                </c:pt>
                <c:pt idx="33498">
                  <c:v>43.378900000000002</c:v>
                </c:pt>
                <c:pt idx="33499">
                  <c:v>43.378900000000002</c:v>
                </c:pt>
                <c:pt idx="33500">
                  <c:v>43.378900000000002</c:v>
                </c:pt>
                <c:pt idx="33501">
                  <c:v>43.378900000000002</c:v>
                </c:pt>
                <c:pt idx="33502">
                  <c:v>43.378900000000002</c:v>
                </c:pt>
                <c:pt idx="33503">
                  <c:v>43.378900000000002</c:v>
                </c:pt>
                <c:pt idx="33504">
                  <c:v>43.378900000000002</c:v>
                </c:pt>
                <c:pt idx="33505">
                  <c:v>43.378900000000002</c:v>
                </c:pt>
                <c:pt idx="33506">
                  <c:v>43.378900000000002</c:v>
                </c:pt>
                <c:pt idx="33507">
                  <c:v>43.367600000000003</c:v>
                </c:pt>
                <c:pt idx="33508">
                  <c:v>43.367600000000003</c:v>
                </c:pt>
                <c:pt idx="33509">
                  <c:v>43.367600000000003</c:v>
                </c:pt>
                <c:pt idx="33510">
                  <c:v>43.367600000000003</c:v>
                </c:pt>
                <c:pt idx="33511">
                  <c:v>43.367600000000003</c:v>
                </c:pt>
                <c:pt idx="33512">
                  <c:v>43.367600000000003</c:v>
                </c:pt>
                <c:pt idx="33513">
                  <c:v>43.367600000000003</c:v>
                </c:pt>
                <c:pt idx="33514">
                  <c:v>43.367600000000003</c:v>
                </c:pt>
                <c:pt idx="33515">
                  <c:v>43.367600000000003</c:v>
                </c:pt>
                <c:pt idx="33516">
                  <c:v>43.367600000000003</c:v>
                </c:pt>
                <c:pt idx="33517">
                  <c:v>43.367600000000003</c:v>
                </c:pt>
                <c:pt idx="33518">
                  <c:v>43.367600000000003</c:v>
                </c:pt>
                <c:pt idx="33519">
                  <c:v>43.367600000000003</c:v>
                </c:pt>
                <c:pt idx="33520">
                  <c:v>43.367600000000003</c:v>
                </c:pt>
                <c:pt idx="33521">
                  <c:v>43.367600000000003</c:v>
                </c:pt>
                <c:pt idx="33522">
                  <c:v>43.367600000000003</c:v>
                </c:pt>
                <c:pt idx="33523">
                  <c:v>43.367600000000003</c:v>
                </c:pt>
                <c:pt idx="33524">
                  <c:v>43.367600000000003</c:v>
                </c:pt>
                <c:pt idx="33525">
                  <c:v>43.367600000000003</c:v>
                </c:pt>
                <c:pt idx="33526">
                  <c:v>43.367600000000003</c:v>
                </c:pt>
                <c:pt idx="33527">
                  <c:v>43.367600000000003</c:v>
                </c:pt>
                <c:pt idx="33528">
                  <c:v>43.367600000000003</c:v>
                </c:pt>
                <c:pt idx="33529">
                  <c:v>43.367600000000003</c:v>
                </c:pt>
                <c:pt idx="33530">
                  <c:v>43.367600000000003</c:v>
                </c:pt>
                <c:pt idx="33531">
                  <c:v>43.367600000000003</c:v>
                </c:pt>
                <c:pt idx="33532">
                  <c:v>43.367600000000003</c:v>
                </c:pt>
                <c:pt idx="33533">
                  <c:v>43.367600000000003</c:v>
                </c:pt>
                <c:pt idx="33534">
                  <c:v>43.367600000000003</c:v>
                </c:pt>
                <c:pt idx="33535">
                  <c:v>43.367600000000003</c:v>
                </c:pt>
                <c:pt idx="33536">
                  <c:v>43.367600000000003</c:v>
                </c:pt>
                <c:pt idx="33537">
                  <c:v>43.367600000000003</c:v>
                </c:pt>
                <c:pt idx="33538">
                  <c:v>43.367600000000003</c:v>
                </c:pt>
                <c:pt idx="33539">
                  <c:v>43.367600000000003</c:v>
                </c:pt>
                <c:pt idx="33540">
                  <c:v>43.367600000000003</c:v>
                </c:pt>
                <c:pt idx="33541">
                  <c:v>43.367600000000003</c:v>
                </c:pt>
                <c:pt idx="33542">
                  <c:v>43.367600000000003</c:v>
                </c:pt>
                <c:pt idx="33543">
                  <c:v>43.367600000000003</c:v>
                </c:pt>
                <c:pt idx="33544">
                  <c:v>43.367600000000003</c:v>
                </c:pt>
                <c:pt idx="33545">
                  <c:v>43.367600000000003</c:v>
                </c:pt>
                <c:pt idx="33546">
                  <c:v>43.367600000000003</c:v>
                </c:pt>
                <c:pt idx="33547">
                  <c:v>43.367600000000003</c:v>
                </c:pt>
                <c:pt idx="33548">
                  <c:v>43.367600000000003</c:v>
                </c:pt>
                <c:pt idx="33549">
                  <c:v>43.367600000000003</c:v>
                </c:pt>
                <c:pt idx="33550">
                  <c:v>43.367600000000003</c:v>
                </c:pt>
                <c:pt idx="33551">
                  <c:v>43.367600000000003</c:v>
                </c:pt>
                <c:pt idx="33552">
                  <c:v>43.367600000000003</c:v>
                </c:pt>
                <c:pt idx="33553">
                  <c:v>43.367600000000003</c:v>
                </c:pt>
                <c:pt idx="33554">
                  <c:v>43.367600000000003</c:v>
                </c:pt>
                <c:pt idx="33555">
                  <c:v>43.367600000000003</c:v>
                </c:pt>
                <c:pt idx="33556">
                  <c:v>43.367600000000003</c:v>
                </c:pt>
                <c:pt idx="33557">
                  <c:v>43.367600000000003</c:v>
                </c:pt>
                <c:pt idx="33558">
                  <c:v>43.367600000000003</c:v>
                </c:pt>
                <c:pt idx="33559">
                  <c:v>43.367600000000003</c:v>
                </c:pt>
                <c:pt idx="33560">
                  <c:v>43.367600000000003</c:v>
                </c:pt>
                <c:pt idx="33561">
                  <c:v>43.367600000000003</c:v>
                </c:pt>
                <c:pt idx="33562">
                  <c:v>43.367600000000003</c:v>
                </c:pt>
                <c:pt idx="33563">
                  <c:v>43.367600000000003</c:v>
                </c:pt>
                <c:pt idx="33564">
                  <c:v>43.367600000000003</c:v>
                </c:pt>
                <c:pt idx="33565">
                  <c:v>43.367600000000003</c:v>
                </c:pt>
                <c:pt idx="33566">
                  <c:v>43.367600000000003</c:v>
                </c:pt>
                <c:pt idx="33567">
                  <c:v>43.367600000000003</c:v>
                </c:pt>
                <c:pt idx="33568">
                  <c:v>43.367600000000003</c:v>
                </c:pt>
                <c:pt idx="33569">
                  <c:v>43.367600000000003</c:v>
                </c:pt>
                <c:pt idx="33570">
                  <c:v>43.367600000000003</c:v>
                </c:pt>
                <c:pt idx="33571">
                  <c:v>43.367600000000003</c:v>
                </c:pt>
                <c:pt idx="33572">
                  <c:v>43.367600000000003</c:v>
                </c:pt>
                <c:pt idx="33573">
                  <c:v>43.367600000000003</c:v>
                </c:pt>
                <c:pt idx="33574">
                  <c:v>43.367600000000003</c:v>
                </c:pt>
                <c:pt idx="33575">
                  <c:v>43.367600000000003</c:v>
                </c:pt>
                <c:pt idx="33576">
                  <c:v>43.367600000000003</c:v>
                </c:pt>
                <c:pt idx="33577">
                  <c:v>43.367600000000003</c:v>
                </c:pt>
                <c:pt idx="33578">
                  <c:v>43.367600000000003</c:v>
                </c:pt>
                <c:pt idx="33579">
                  <c:v>43.367600000000003</c:v>
                </c:pt>
                <c:pt idx="33580">
                  <c:v>43.367600000000003</c:v>
                </c:pt>
                <c:pt idx="33581">
                  <c:v>43.367600000000003</c:v>
                </c:pt>
                <c:pt idx="33582">
                  <c:v>43.367600000000003</c:v>
                </c:pt>
                <c:pt idx="33583">
                  <c:v>43.367600000000003</c:v>
                </c:pt>
                <c:pt idx="33584">
                  <c:v>43.367600000000003</c:v>
                </c:pt>
                <c:pt idx="33585">
                  <c:v>43.367600000000003</c:v>
                </c:pt>
                <c:pt idx="33586">
                  <c:v>43.367600000000003</c:v>
                </c:pt>
                <c:pt idx="33587">
                  <c:v>43.367600000000003</c:v>
                </c:pt>
                <c:pt idx="33588">
                  <c:v>43.367600000000003</c:v>
                </c:pt>
                <c:pt idx="33589">
                  <c:v>43.367600000000003</c:v>
                </c:pt>
                <c:pt idx="33590">
                  <c:v>43.367600000000003</c:v>
                </c:pt>
                <c:pt idx="33591">
                  <c:v>43.367600000000003</c:v>
                </c:pt>
                <c:pt idx="33592">
                  <c:v>43.367600000000003</c:v>
                </c:pt>
                <c:pt idx="33593">
                  <c:v>43.367600000000003</c:v>
                </c:pt>
                <c:pt idx="33594">
                  <c:v>43.367600000000003</c:v>
                </c:pt>
                <c:pt idx="33595">
                  <c:v>43.367600000000003</c:v>
                </c:pt>
                <c:pt idx="33596">
                  <c:v>43.367600000000003</c:v>
                </c:pt>
                <c:pt idx="33597">
                  <c:v>43.367600000000003</c:v>
                </c:pt>
                <c:pt idx="33598">
                  <c:v>43.367600000000003</c:v>
                </c:pt>
                <c:pt idx="33599">
                  <c:v>43.367600000000003</c:v>
                </c:pt>
                <c:pt idx="33600">
                  <c:v>43.367600000000003</c:v>
                </c:pt>
                <c:pt idx="33601">
                  <c:v>43.367600000000003</c:v>
                </c:pt>
                <c:pt idx="33602">
                  <c:v>43.367600000000003</c:v>
                </c:pt>
                <c:pt idx="33603">
                  <c:v>43.367600000000003</c:v>
                </c:pt>
                <c:pt idx="33604">
                  <c:v>43.367600000000003</c:v>
                </c:pt>
                <c:pt idx="33605">
                  <c:v>43.367600000000003</c:v>
                </c:pt>
                <c:pt idx="33606">
                  <c:v>43.367600000000003</c:v>
                </c:pt>
                <c:pt idx="33607">
                  <c:v>43.367600000000003</c:v>
                </c:pt>
                <c:pt idx="33608">
                  <c:v>43.367600000000003</c:v>
                </c:pt>
                <c:pt idx="33609">
                  <c:v>43.367600000000003</c:v>
                </c:pt>
                <c:pt idx="33610">
                  <c:v>43.367600000000003</c:v>
                </c:pt>
                <c:pt idx="33611">
                  <c:v>43.367600000000003</c:v>
                </c:pt>
                <c:pt idx="33612">
                  <c:v>43.367600000000003</c:v>
                </c:pt>
                <c:pt idx="33613">
                  <c:v>43.367600000000003</c:v>
                </c:pt>
                <c:pt idx="33614">
                  <c:v>43.367600000000003</c:v>
                </c:pt>
                <c:pt idx="33615">
                  <c:v>43.367600000000003</c:v>
                </c:pt>
                <c:pt idx="33616">
                  <c:v>43.367600000000003</c:v>
                </c:pt>
                <c:pt idx="33617">
                  <c:v>43.367600000000003</c:v>
                </c:pt>
                <c:pt idx="33618">
                  <c:v>43.367600000000003</c:v>
                </c:pt>
                <c:pt idx="33619">
                  <c:v>43.367600000000003</c:v>
                </c:pt>
                <c:pt idx="33620">
                  <c:v>43.367600000000003</c:v>
                </c:pt>
                <c:pt idx="33621">
                  <c:v>43.367600000000003</c:v>
                </c:pt>
                <c:pt idx="33622">
                  <c:v>43.367600000000003</c:v>
                </c:pt>
                <c:pt idx="33623">
                  <c:v>43.367600000000003</c:v>
                </c:pt>
                <c:pt idx="33624">
                  <c:v>43.367600000000003</c:v>
                </c:pt>
                <c:pt idx="33625">
                  <c:v>43.367600000000003</c:v>
                </c:pt>
                <c:pt idx="33626">
                  <c:v>43.367600000000003</c:v>
                </c:pt>
                <c:pt idx="33627">
                  <c:v>43.367600000000003</c:v>
                </c:pt>
                <c:pt idx="33628">
                  <c:v>43.367600000000003</c:v>
                </c:pt>
                <c:pt idx="33629">
                  <c:v>43.367600000000003</c:v>
                </c:pt>
                <c:pt idx="33630">
                  <c:v>43.367600000000003</c:v>
                </c:pt>
                <c:pt idx="33631">
                  <c:v>43.367600000000003</c:v>
                </c:pt>
                <c:pt idx="33632">
                  <c:v>43.367600000000003</c:v>
                </c:pt>
                <c:pt idx="33633">
                  <c:v>43.367600000000003</c:v>
                </c:pt>
                <c:pt idx="33634">
                  <c:v>43.367600000000003</c:v>
                </c:pt>
                <c:pt idx="33635">
                  <c:v>43.367600000000003</c:v>
                </c:pt>
                <c:pt idx="33636">
                  <c:v>43.367600000000003</c:v>
                </c:pt>
                <c:pt idx="33637">
                  <c:v>43.367600000000003</c:v>
                </c:pt>
                <c:pt idx="33638">
                  <c:v>43.367600000000003</c:v>
                </c:pt>
                <c:pt idx="33639">
                  <c:v>43.367600000000003</c:v>
                </c:pt>
                <c:pt idx="33640">
                  <c:v>43.367600000000003</c:v>
                </c:pt>
                <c:pt idx="33641">
                  <c:v>43.367600000000003</c:v>
                </c:pt>
                <c:pt idx="33642">
                  <c:v>43.367600000000003</c:v>
                </c:pt>
                <c:pt idx="33643">
                  <c:v>43.367600000000003</c:v>
                </c:pt>
                <c:pt idx="33644">
                  <c:v>43.367600000000003</c:v>
                </c:pt>
                <c:pt idx="33645">
                  <c:v>43.367600000000003</c:v>
                </c:pt>
                <c:pt idx="33646">
                  <c:v>43.367600000000003</c:v>
                </c:pt>
                <c:pt idx="33647">
                  <c:v>43.367600000000003</c:v>
                </c:pt>
                <c:pt idx="33648">
                  <c:v>43.367600000000003</c:v>
                </c:pt>
                <c:pt idx="33649">
                  <c:v>43.367600000000003</c:v>
                </c:pt>
                <c:pt idx="33650">
                  <c:v>43.367600000000003</c:v>
                </c:pt>
                <c:pt idx="33651">
                  <c:v>43.367600000000003</c:v>
                </c:pt>
                <c:pt idx="33652">
                  <c:v>43.367600000000003</c:v>
                </c:pt>
                <c:pt idx="33653">
                  <c:v>43.367600000000003</c:v>
                </c:pt>
                <c:pt idx="33654">
                  <c:v>43.367600000000003</c:v>
                </c:pt>
                <c:pt idx="33655">
                  <c:v>43.367600000000003</c:v>
                </c:pt>
                <c:pt idx="33656">
                  <c:v>43.367600000000003</c:v>
                </c:pt>
                <c:pt idx="33657">
                  <c:v>43.367600000000003</c:v>
                </c:pt>
                <c:pt idx="33658">
                  <c:v>43.367600000000003</c:v>
                </c:pt>
                <c:pt idx="33659">
                  <c:v>43.367600000000003</c:v>
                </c:pt>
                <c:pt idx="33660">
                  <c:v>43.367600000000003</c:v>
                </c:pt>
                <c:pt idx="33661">
                  <c:v>43.367600000000003</c:v>
                </c:pt>
                <c:pt idx="33662">
                  <c:v>43.367600000000003</c:v>
                </c:pt>
                <c:pt idx="33663">
                  <c:v>43.367600000000003</c:v>
                </c:pt>
                <c:pt idx="33664">
                  <c:v>43.367600000000003</c:v>
                </c:pt>
                <c:pt idx="33665">
                  <c:v>43.367600000000003</c:v>
                </c:pt>
                <c:pt idx="33666">
                  <c:v>43.367600000000003</c:v>
                </c:pt>
                <c:pt idx="33667">
                  <c:v>43.367600000000003</c:v>
                </c:pt>
                <c:pt idx="33668">
                  <c:v>43.367600000000003</c:v>
                </c:pt>
                <c:pt idx="33669">
                  <c:v>43.367600000000003</c:v>
                </c:pt>
                <c:pt idx="33670">
                  <c:v>43.367600000000003</c:v>
                </c:pt>
                <c:pt idx="33671">
                  <c:v>43.367600000000003</c:v>
                </c:pt>
                <c:pt idx="33672">
                  <c:v>43.367600000000003</c:v>
                </c:pt>
                <c:pt idx="33673">
                  <c:v>43.367600000000003</c:v>
                </c:pt>
                <c:pt idx="33674">
                  <c:v>43.367600000000003</c:v>
                </c:pt>
                <c:pt idx="33675">
                  <c:v>43.367600000000003</c:v>
                </c:pt>
                <c:pt idx="33676">
                  <c:v>43.367600000000003</c:v>
                </c:pt>
                <c:pt idx="33677">
                  <c:v>43.367600000000003</c:v>
                </c:pt>
                <c:pt idx="33678">
                  <c:v>43.367600000000003</c:v>
                </c:pt>
                <c:pt idx="33679">
                  <c:v>43.367600000000003</c:v>
                </c:pt>
                <c:pt idx="33680">
                  <c:v>43.367600000000003</c:v>
                </c:pt>
                <c:pt idx="33681">
                  <c:v>43.367600000000003</c:v>
                </c:pt>
                <c:pt idx="33682">
                  <c:v>43.367600000000003</c:v>
                </c:pt>
                <c:pt idx="33683">
                  <c:v>43.367600000000003</c:v>
                </c:pt>
                <c:pt idx="33684">
                  <c:v>43.367600000000003</c:v>
                </c:pt>
                <c:pt idx="33685">
                  <c:v>43.367600000000003</c:v>
                </c:pt>
                <c:pt idx="33686">
                  <c:v>43.367600000000003</c:v>
                </c:pt>
                <c:pt idx="33687">
                  <c:v>43.367600000000003</c:v>
                </c:pt>
                <c:pt idx="33688">
                  <c:v>43.367600000000003</c:v>
                </c:pt>
                <c:pt idx="33689">
                  <c:v>43.367600000000003</c:v>
                </c:pt>
                <c:pt idx="33690">
                  <c:v>43.367600000000003</c:v>
                </c:pt>
                <c:pt idx="33691">
                  <c:v>43.367600000000003</c:v>
                </c:pt>
                <c:pt idx="33692">
                  <c:v>43.367600000000003</c:v>
                </c:pt>
                <c:pt idx="33693">
                  <c:v>43.367600000000003</c:v>
                </c:pt>
                <c:pt idx="33694">
                  <c:v>43.367600000000003</c:v>
                </c:pt>
                <c:pt idx="33695">
                  <c:v>43.367600000000003</c:v>
                </c:pt>
                <c:pt idx="33696">
                  <c:v>43.367600000000003</c:v>
                </c:pt>
                <c:pt idx="33697">
                  <c:v>43.367600000000003</c:v>
                </c:pt>
                <c:pt idx="33698">
                  <c:v>43.367600000000003</c:v>
                </c:pt>
                <c:pt idx="33699">
                  <c:v>43.367600000000003</c:v>
                </c:pt>
                <c:pt idx="33700">
                  <c:v>43.367600000000003</c:v>
                </c:pt>
                <c:pt idx="33701">
                  <c:v>43.367600000000003</c:v>
                </c:pt>
                <c:pt idx="33702">
                  <c:v>43.367600000000003</c:v>
                </c:pt>
                <c:pt idx="33703">
                  <c:v>43.367600000000003</c:v>
                </c:pt>
                <c:pt idx="33704">
                  <c:v>43.367600000000003</c:v>
                </c:pt>
                <c:pt idx="33705">
                  <c:v>43.367600000000003</c:v>
                </c:pt>
                <c:pt idx="33706">
                  <c:v>43.367600000000003</c:v>
                </c:pt>
                <c:pt idx="33707">
                  <c:v>43.367600000000003</c:v>
                </c:pt>
                <c:pt idx="33708">
                  <c:v>43.367600000000003</c:v>
                </c:pt>
                <c:pt idx="33709">
                  <c:v>43.367600000000003</c:v>
                </c:pt>
                <c:pt idx="33710">
                  <c:v>43.367600000000003</c:v>
                </c:pt>
                <c:pt idx="33711">
                  <c:v>43.367600000000003</c:v>
                </c:pt>
                <c:pt idx="33712">
                  <c:v>43.367600000000003</c:v>
                </c:pt>
                <c:pt idx="33713">
                  <c:v>43.367600000000003</c:v>
                </c:pt>
                <c:pt idx="33714">
                  <c:v>43.367600000000003</c:v>
                </c:pt>
                <c:pt idx="33715">
                  <c:v>43.367600000000003</c:v>
                </c:pt>
                <c:pt idx="33716">
                  <c:v>43.367600000000003</c:v>
                </c:pt>
                <c:pt idx="33717">
                  <c:v>43.367600000000003</c:v>
                </c:pt>
                <c:pt idx="33718">
                  <c:v>43.367600000000003</c:v>
                </c:pt>
                <c:pt idx="33719">
                  <c:v>43.367600000000003</c:v>
                </c:pt>
                <c:pt idx="33720">
                  <c:v>43.357300000000002</c:v>
                </c:pt>
                <c:pt idx="33721">
                  <c:v>43.357300000000002</c:v>
                </c:pt>
                <c:pt idx="33722">
                  <c:v>43.357300000000002</c:v>
                </c:pt>
                <c:pt idx="33723">
                  <c:v>43.357300000000002</c:v>
                </c:pt>
                <c:pt idx="33724">
                  <c:v>43.357300000000002</c:v>
                </c:pt>
                <c:pt idx="33725">
                  <c:v>43.357300000000002</c:v>
                </c:pt>
                <c:pt idx="33726">
                  <c:v>43.357300000000002</c:v>
                </c:pt>
                <c:pt idx="33727">
                  <c:v>43.357300000000002</c:v>
                </c:pt>
                <c:pt idx="33728">
                  <c:v>43.357300000000002</c:v>
                </c:pt>
                <c:pt idx="33729">
                  <c:v>43.357300000000002</c:v>
                </c:pt>
                <c:pt idx="33730">
                  <c:v>43.357300000000002</c:v>
                </c:pt>
                <c:pt idx="33731">
                  <c:v>43.357300000000002</c:v>
                </c:pt>
                <c:pt idx="33732">
                  <c:v>43.357300000000002</c:v>
                </c:pt>
                <c:pt idx="33733">
                  <c:v>43.357300000000002</c:v>
                </c:pt>
                <c:pt idx="33734">
                  <c:v>43.357300000000002</c:v>
                </c:pt>
                <c:pt idx="33735">
                  <c:v>43.357300000000002</c:v>
                </c:pt>
                <c:pt idx="33736">
                  <c:v>43.357300000000002</c:v>
                </c:pt>
                <c:pt idx="33737">
                  <c:v>43.357300000000002</c:v>
                </c:pt>
                <c:pt idx="33738">
                  <c:v>43.357300000000002</c:v>
                </c:pt>
                <c:pt idx="33739">
                  <c:v>43.357300000000002</c:v>
                </c:pt>
                <c:pt idx="33740">
                  <c:v>43.357300000000002</c:v>
                </c:pt>
                <c:pt idx="33741">
                  <c:v>43.357300000000002</c:v>
                </c:pt>
                <c:pt idx="33742">
                  <c:v>43.357300000000002</c:v>
                </c:pt>
                <c:pt idx="33743">
                  <c:v>43.357300000000002</c:v>
                </c:pt>
                <c:pt idx="33744">
                  <c:v>43.357300000000002</c:v>
                </c:pt>
                <c:pt idx="33745">
                  <c:v>43.357300000000002</c:v>
                </c:pt>
                <c:pt idx="33746">
                  <c:v>43.357300000000002</c:v>
                </c:pt>
                <c:pt idx="33747">
                  <c:v>43.357300000000002</c:v>
                </c:pt>
                <c:pt idx="33748">
                  <c:v>43.357300000000002</c:v>
                </c:pt>
                <c:pt idx="33749">
                  <c:v>43.357300000000002</c:v>
                </c:pt>
                <c:pt idx="33750">
                  <c:v>43.357300000000002</c:v>
                </c:pt>
                <c:pt idx="33751">
                  <c:v>43.357300000000002</c:v>
                </c:pt>
                <c:pt idx="33752">
                  <c:v>43.357300000000002</c:v>
                </c:pt>
                <c:pt idx="33753">
                  <c:v>43.357300000000002</c:v>
                </c:pt>
                <c:pt idx="33754">
                  <c:v>43.357300000000002</c:v>
                </c:pt>
                <c:pt idx="33755">
                  <c:v>43.357300000000002</c:v>
                </c:pt>
                <c:pt idx="33756">
                  <c:v>43.357300000000002</c:v>
                </c:pt>
                <c:pt idx="33757">
                  <c:v>43.357300000000002</c:v>
                </c:pt>
                <c:pt idx="33758">
                  <c:v>43.357300000000002</c:v>
                </c:pt>
                <c:pt idx="33759">
                  <c:v>43.357300000000002</c:v>
                </c:pt>
                <c:pt idx="33760">
                  <c:v>43.357300000000002</c:v>
                </c:pt>
                <c:pt idx="33761">
                  <c:v>43.357300000000002</c:v>
                </c:pt>
                <c:pt idx="33762">
                  <c:v>43.357300000000002</c:v>
                </c:pt>
                <c:pt idx="33763">
                  <c:v>43.357300000000002</c:v>
                </c:pt>
                <c:pt idx="33764">
                  <c:v>43.357300000000002</c:v>
                </c:pt>
                <c:pt idx="33765">
                  <c:v>43.357300000000002</c:v>
                </c:pt>
                <c:pt idx="33766">
                  <c:v>43.357300000000002</c:v>
                </c:pt>
                <c:pt idx="33767">
                  <c:v>43.357300000000002</c:v>
                </c:pt>
                <c:pt idx="33768">
                  <c:v>43.357300000000002</c:v>
                </c:pt>
                <c:pt idx="33769">
                  <c:v>43.357300000000002</c:v>
                </c:pt>
                <c:pt idx="33770">
                  <c:v>43.357300000000002</c:v>
                </c:pt>
                <c:pt idx="33771">
                  <c:v>43.357300000000002</c:v>
                </c:pt>
                <c:pt idx="33772">
                  <c:v>43.357300000000002</c:v>
                </c:pt>
                <c:pt idx="33773">
                  <c:v>43.357300000000002</c:v>
                </c:pt>
                <c:pt idx="33774">
                  <c:v>43.357300000000002</c:v>
                </c:pt>
                <c:pt idx="33775">
                  <c:v>43.357300000000002</c:v>
                </c:pt>
                <c:pt idx="33776">
                  <c:v>43.357300000000002</c:v>
                </c:pt>
                <c:pt idx="33777">
                  <c:v>43.357300000000002</c:v>
                </c:pt>
                <c:pt idx="33778">
                  <c:v>43.357300000000002</c:v>
                </c:pt>
                <c:pt idx="33779">
                  <c:v>43.357300000000002</c:v>
                </c:pt>
                <c:pt idx="33780">
                  <c:v>43.357300000000002</c:v>
                </c:pt>
                <c:pt idx="33781">
                  <c:v>43.357300000000002</c:v>
                </c:pt>
                <c:pt idx="33782">
                  <c:v>43.357300000000002</c:v>
                </c:pt>
                <c:pt idx="33783">
                  <c:v>43.357300000000002</c:v>
                </c:pt>
                <c:pt idx="33784">
                  <c:v>43.357300000000002</c:v>
                </c:pt>
                <c:pt idx="33785">
                  <c:v>43.357300000000002</c:v>
                </c:pt>
                <c:pt idx="33786">
                  <c:v>43.357300000000002</c:v>
                </c:pt>
                <c:pt idx="33787">
                  <c:v>43.357300000000002</c:v>
                </c:pt>
                <c:pt idx="33788">
                  <c:v>43.357300000000002</c:v>
                </c:pt>
                <c:pt idx="33789">
                  <c:v>43.357300000000002</c:v>
                </c:pt>
                <c:pt idx="33790">
                  <c:v>43.357300000000002</c:v>
                </c:pt>
                <c:pt idx="33791">
                  <c:v>43.357300000000002</c:v>
                </c:pt>
                <c:pt idx="33792">
                  <c:v>43.357300000000002</c:v>
                </c:pt>
                <c:pt idx="33793">
                  <c:v>43.357300000000002</c:v>
                </c:pt>
                <c:pt idx="33794">
                  <c:v>43.357300000000002</c:v>
                </c:pt>
                <c:pt idx="33795">
                  <c:v>43.357300000000002</c:v>
                </c:pt>
                <c:pt idx="33796">
                  <c:v>43.357300000000002</c:v>
                </c:pt>
                <c:pt idx="33797">
                  <c:v>43.357300000000002</c:v>
                </c:pt>
                <c:pt idx="33798">
                  <c:v>43.357300000000002</c:v>
                </c:pt>
                <c:pt idx="33799">
                  <c:v>43.357300000000002</c:v>
                </c:pt>
                <c:pt idx="33800">
                  <c:v>43.357300000000002</c:v>
                </c:pt>
                <c:pt idx="33801">
                  <c:v>43.357300000000002</c:v>
                </c:pt>
                <c:pt idx="33802">
                  <c:v>43.357300000000002</c:v>
                </c:pt>
                <c:pt idx="33803">
                  <c:v>43.357300000000002</c:v>
                </c:pt>
                <c:pt idx="33804">
                  <c:v>43.357300000000002</c:v>
                </c:pt>
                <c:pt idx="33805">
                  <c:v>43.357300000000002</c:v>
                </c:pt>
                <c:pt idx="33806">
                  <c:v>43.357300000000002</c:v>
                </c:pt>
                <c:pt idx="33807">
                  <c:v>43.357300000000002</c:v>
                </c:pt>
                <c:pt idx="33808">
                  <c:v>43.357300000000002</c:v>
                </c:pt>
                <c:pt idx="33809">
                  <c:v>43.357300000000002</c:v>
                </c:pt>
                <c:pt idx="33810">
                  <c:v>43.357300000000002</c:v>
                </c:pt>
                <c:pt idx="33811">
                  <c:v>43.357300000000002</c:v>
                </c:pt>
                <c:pt idx="33812">
                  <c:v>43.357300000000002</c:v>
                </c:pt>
                <c:pt idx="33813">
                  <c:v>43.357300000000002</c:v>
                </c:pt>
                <c:pt idx="33814">
                  <c:v>43.357300000000002</c:v>
                </c:pt>
                <c:pt idx="33815">
                  <c:v>43.357300000000002</c:v>
                </c:pt>
                <c:pt idx="33816">
                  <c:v>43.357300000000002</c:v>
                </c:pt>
                <c:pt idx="33817">
                  <c:v>43.357300000000002</c:v>
                </c:pt>
                <c:pt idx="33818">
                  <c:v>43.357300000000002</c:v>
                </c:pt>
                <c:pt idx="33819">
                  <c:v>43.357300000000002</c:v>
                </c:pt>
                <c:pt idx="33820">
                  <c:v>43.357300000000002</c:v>
                </c:pt>
                <c:pt idx="33821">
                  <c:v>43.357300000000002</c:v>
                </c:pt>
                <c:pt idx="33822">
                  <c:v>43.357300000000002</c:v>
                </c:pt>
                <c:pt idx="33823">
                  <c:v>43.357300000000002</c:v>
                </c:pt>
                <c:pt idx="33824">
                  <c:v>43.357300000000002</c:v>
                </c:pt>
                <c:pt idx="33825">
                  <c:v>43.357300000000002</c:v>
                </c:pt>
                <c:pt idx="33826">
                  <c:v>43.357300000000002</c:v>
                </c:pt>
                <c:pt idx="33827">
                  <c:v>43.357300000000002</c:v>
                </c:pt>
                <c:pt idx="33828">
                  <c:v>43.357300000000002</c:v>
                </c:pt>
                <c:pt idx="33829">
                  <c:v>43.357300000000002</c:v>
                </c:pt>
                <c:pt idx="33830">
                  <c:v>43.357300000000002</c:v>
                </c:pt>
                <c:pt idx="33831">
                  <c:v>43.357300000000002</c:v>
                </c:pt>
                <c:pt idx="33832">
                  <c:v>43.357300000000002</c:v>
                </c:pt>
                <c:pt idx="33833">
                  <c:v>43.357300000000002</c:v>
                </c:pt>
                <c:pt idx="33834">
                  <c:v>43.357300000000002</c:v>
                </c:pt>
                <c:pt idx="33835">
                  <c:v>43.357300000000002</c:v>
                </c:pt>
                <c:pt idx="33836">
                  <c:v>43.357300000000002</c:v>
                </c:pt>
                <c:pt idx="33837">
                  <c:v>43.357300000000002</c:v>
                </c:pt>
                <c:pt idx="33838">
                  <c:v>43.357300000000002</c:v>
                </c:pt>
                <c:pt idx="33839">
                  <c:v>43.357300000000002</c:v>
                </c:pt>
                <c:pt idx="33840">
                  <c:v>43.357300000000002</c:v>
                </c:pt>
                <c:pt idx="33841">
                  <c:v>43.357300000000002</c:v>
                </c:pt>
                <c:pt idx="33842">
                  <c:v>43.357300000000002</c:v>
                </c:pt>
                <c:pt idx="33843">
                  <c:v>43.357300000000002</c:v>
                </c:pt>
                <c:pt idx="33844">
                  <c:v>43.357300000000002</c:v>
                </c:pt>
                <c:pt idx="33845">
                  <c:v>43.357300000000002</c:v>
                </c:pt>
                <c:pt idx="33846">
                  <c:v>43.357300000000002</c:v>
                </c:pt>
                <c:pt idx="33847">
                  <c:v>43.357300000000002</c:v>
                </c:pt>
                <c:pt idx="33848">
                  <c:v>43.357300000000002</c:v>
                </c:pt>
                <c:pt idx="33849">
                  <c:v>43.357300000000002</c:v>
                </c:pt>
                <c:pt idx="33850">
                  <c:v>43.357300000000002</c:v>
                </c:pt>
                <c:pt idx="33851">
                  <c:v>43.357300000000002</c:v>
                </c:pt>
                <c:pt idx="33852">
                  <c:v>43.357300000000002</c:v>
                </c:pt>
                <c:pt idx="33853">
                  <c:v>43.357300000000002</c:v>
                </c:pt>
                <c:pt idx="33854">
                  <c:v>43.357300000000002</c:v>
                </c:pt>
                <c:pt idx="33855">
                  <c:v>43.357300000000002</c:v>
                </c:pt>
                <c:pt idx="33856">
                  <c:v>43.357300000000002</c:v>
                </c:pt>
                <c:pt idx="33857">
                  <c:v>43.357300000000002</c:v>
                </c:pt>
                <c:pt idx="33858">
                  <c:v>43.357300000000002</c:v>
                </c:pt>
                <c:pt idx="33859">
                  <c:v>43.357300000000002</c:v>
                </c:pt>
                <c:pt idx="33860">
                  <c:v>43.357300000000002</c:v>
                </c:pt>
                <c:pt idx="33861">
                  <c:v>43.357300000000002</c:v>
                </c:pt>
                <c:pt idx="33862">
                  <c:v>43.357300000000002</c:v>
                </c:pt>
                <c:pt idx="33863">
                  <c:v>43.357300000000002</c:v>
                </c:pt>
                <c:pt idx="33864">
                  <c:v>43.357300000000002</c:v>
                </c:pt>
                <c:pt idx="33865">
                  <c:v>43.357300000000002</c:v>
                </c:pt>
                <c:pt idx="33866">
                  <c:v>43.357300000000002</c:v>
                </c:pt>
                <c:pt idx="33867">
                  <c:v>43.357300000000002</c:v>
                </c:pt>
                <c:pt idx="33868">
                  <c:v>43.357300000000002</c:v>
                </c:pt>
                <c:pt idx="33869">
                  <c:v>43.357300000000002</c:v>
                </c:pt>
                <c:pt idx="33870">
                  <c:v>43.357300000000002</c:v>
                </c:pt>
                <c:pt idx="33871">
                  <c:v>43.357300000000002</c:v>
                </c:pt>
                <c:pt idx="33872">
                  <c:v>43.357300000000002</c:v>
                </c:pt>
                <c:pt idx="33873">
                  <c:v>43.357300000000002</c:v>
                </c:pt>
                <c:pt idx="33874">
                  <c:v>43.357300000000002</c:v>
                </c:pt>
                <c:pt idx="33875">
                  <c:v>43.357300000000002</c:v>
                </c:pt>
                <c:pt idx="33876">
                  <c:v>43.357300000000002</c:v>
                </c:pt>
                <c:pt idx="33877">
                  <c:v>43.357300000000002</c:v>
                </c:pt>
                <c:pt idx="33878">
                  <c:v>43.357300000000002</c:v>
                </c:pt>
                <c:pt idx="33879">
                  <c:v>43.357300000000002</c:v>
                </c:pt>
                <c:pt idx="33880">
                  <c:v>43.357300000000002</c:v>
                </c:pt>
                <c:pt idx="33881">
                  <c:v>43.346699999999998</c:v>
                </c:pt>
                <c:pt idx="33882">
                  <c:v>43.346699999999998</c:v>
                </c:pt>
                <c:pt idx="33883">
                  <c:v>43.346699999999998</c:v>
                </c:pt>
                <c:pt idx="33884">
                  <c:v>43.346699999999998</c:v>
                </c:pt>
                <c:pt idx="33885">
                  <c:v>43.346699999999998</c:v>
                </c:pt>
                <c:pt idx="33886">
                  <c:v>43.346699999999998</c:v>
                </c:pt>
                <c:pt idx="33887">
                  <c:v>43.346699999999998</c:v>
                </c:pt>
                <c:pt idx="33888">
                  <c:v>43.346699999999998</c:v>
                </c:pt>
                <c:pt idx="33889">
                  <c:v>43.346699999999998</c:v>
                </c:pt>
                <c:pt idx="33890">
                  <c:v>43.346699999999998</c:v>
                </c:pt>
                <c:pt idx="33891">
                  <c:v>43.346699999999998</c:v>
                </c:pt>
                <c:pt idx="33892">
                  <c:v>43.346699999999998</c:v>
                </c:pt>
                <c:pt idx="33893">
                  <c:v>43.346699999999998</c:v>
                </c:pt>
                <c:pt idx="33894">
                  <c:v>43.346699999999998</c:v>
                </c:pt>
                <c:pt idx="33895">
                  <c:v>43.346699999999998</c:v>
                </c:pt>
                <c:pt idx="33896">
                  <c:v>43.346699999999998</c:v>
                </c:pt>
                <c:pt idx="33897">
                  <c:v>43.346699999999998</c:v>
                </c:pt>
                <c:pt idx="33898">
                  <c:v>43.346699999999998</c:v>
                </c:pt>
                <c:pt idx="33899">
                  <c:v>43.346699999999998</c:v>
                </c:pt>
                <c:pt idx="33900">
                  <c:v>43.346699999999998</c:v>
                </c:pt>
                <c:pt idx="33901">
                  <c:v>43.346699999999998</c:v>
                </c:pt>
                <c:pt idx="33902">
                  <c:v>43.346699999999998</c:v>
                </c:pt>
                <c:pt idx="33903">
                  <c:v>43.346699999999998</c:v>
                </c:pt>
                <c:pt idx="33904">
                  <c:v>43.346699999999998</c:v>
                </c:pt>
                <c:pt idx="33905">
                  <c:v>43.346699999999998</c:v>
                </c:pt>
                <c:pt idx="33906">
                  <c:v>43.346699999999998</c:v>
                </c:pt>
                <c:pt idx="33907">
                  <c:v>43.346699999999998</c:v>
                </c:pt>
                <c:pt idx="33908">
                  <c:v>43.346699999999998</c:v>
                </c:pt>
                <c:pt idx="33909">
                  <c:v>43.346699999999998</c:v>
                </c:pt>
                <c:pt idx="33910">
                  <c:v>43.346699999999998</c:v>
                </c:pt>
                <c:pt idx="33911">
                  <c:v>43.346699999999998</c:v>
                </c:pt>
                <c:pt idx="33912">
                  <c:v>43.346699999999998</c:v>
                </c:pt>
                <c:pt idx="33913">
                  <c:v>43.346699999999998</c:v>
                </c:pt>
                <c:pt idx="33914">
                  <c:v>43.346699999999998</c:v>
                </c:pt>
                <c:pt idx="33915">
                  <c:v>43.346699999999998</c:v>
                </c:pt>
                <c:pt idx="33916">
                  <c:v>43.346699999999998</c:v>
                </c:pt>
                <c:pt idx="33917">
                  <c:v>43.346699999999998</c:v>
                </c:pt>
                <c:pt idx="33918">
                  <c:v>43.346699999999998</c:v>
                </c:pt>
                <c:pt idx="33919">
                  <c:v>43.346699999999998</c:v>
                </c:pt>
                <c:pt idx="33920">
                  <c:v>43.346699999999998</c:v>
                </c:pt>
                <c:pt idx="33921">
                  <c:v>43.346699999999998</c:v>
                </c:pt>
                <c:pt idx="33922">
                  <c:v>43.346699999999998</c:v>
                </c:pt>
                <c:pt idx="33923">
                  <c:v>43.346699999999998</c:v>
                </c:pt>
                <c:pt idx="33924">
                  <c:v>43.346699999999998</c:v>
                </c:pt>
                <c:pt idx="33925">
                  <c:v>43.346699999999998</c:v>
                </c:pt>
                <c:pt idx="33926">
                  <c:v>43.346699999999998</c:v>
                </c:pt>
                <c:pt idx="33927">
                  <c:v>43.346699999999998</c:v>
                </c:pt>
                <c:pt idx="33928">
                  <c:v>43.346699999999998</c:v>
                </c:pt>
                <c:pt idx="33929">
                  <c:v>43.346699999999998</c:v>
                </c:pt>
                <c:pt idx="33930">
                  <c:v>43.346699999999998</c:v>
                </c:pt>
                <c:pt idx="33931">
                  <c:v>43.346699999999998</c:v>
                </c:pt>
                <c:pt idx="33932">
                  <c:v>43.346699999999998</c:v>
                </c:pt>
                <c:pt idx="33933">
                  <c:v>43.346699999999998</c:v>
                </c:pt>
                <c:pt idx="33934">
                  <c:v>43.346699999999998</c:v>
                </c:pt>
                <c:pt idx="33935">
                  <c:v>43.346699999999998</c:v>
                </c:pt>
                <c:pt idx="33936">
                  <c:v>43.346699999999998</c:v>
                </c:pt>
                <c:pt idx="33937">
                  <c:v>43.346699999999998</c:v>
                </c:pt>
                <c:pt idx="33938">
                  <c:v>43.346699999999998</c:v>
                </c:pt>
                <c:pt idx="33939">
                  <c:v>43.346699999999998</c:v>
                </c:pt>
                <c:pt idx="33940">
                  <c:v>43.346699999999998</c:v>
                </c:pt>
                <c:pt idx="33941">
                  <c:v>43.346699999999998</c:v>
                </c:pt>
                <c:pt idx="33942">
                  <c:v>43.346699999999998</c:v>
                </c:pt>
                <c:pt idx="33943">
                  <c:v>43.346699999999998</c:v>
                </c:pt>
                <c:pt idx="33944">
                  <c:v>43.346699999999998</c:v>
                </c:pt>
                <c:pt idx="33945">
                  <c:v>43.346699999999998</c:v>
                </c:pt>
                <c:pt idx="33946">
                  <c:v>43.346699999999998</c:v>
                </c:pt>
                <c:pt idx="33947">
                  <c:v>43.346699999999998</c:v>
                </c:pt>
                <c:pt idx="33948">
                  <c:v>43.346699999999998</c:v>
                </c:pt>
                <c:pt idx="33949">
                  <c:v>43.346699999999998</c:v>
                </c:pt>
                <c:pt idx="33950">
                  <c:v>43.346699999999998</c:v>
                </c:pt>
                <c:pt idx="33951">
                  <c:v>43.346699999999998</c:v>
                </c:pt>
                <c:pt idx="33952">
                  <c:v>43.346699999999998</c:v>
                </c:pt>
                <c:pt idx="33953">
                  <c:v>43.346699999999998</c:v>
                </c:pt>
                <c:pt idx="33954">
                  <c:v>43.346699999999998</c:v>
                </c:pt>
                <c:pt idx="33955">
                  <c:v>43.346699999999998</c:v>
                </c:pt>
                <c:pt idx="33956">
                  <c:v>43.346699999999998</c:v>
                </c:pt>
                <c:pt idx="33957">
                  <c:v>43.346699999999998</c:v>
                </c:pt>
                <c:pt idx="33958">
                  <c:v>43.346699999999998</c:v>
                </c:pt>
                <c:pt idx="33959">
                  <c:v>43.346699999999998</c:v>
                </c:pt>
                <c:pt idx="33960">
                  <c:v>43.346699999999998</c:v>
                </c:pt>
                <c:pt idx="33961">
                  <c:v>43.346699999999998</c:v>
                </c:pt>
                <c:pt idx="33962">
                  <c:v>43.346699999999998</c:v>
                </c:pt>
                <c:pt idx="33963">
                  <c:v>43.346699999999998</c:v>
                </c:pt>
                <c:pt idx="33964">
                  <c:v>43.346699999999998</c:v>
                </c:pt>
                <c:pt idx="33965">
                  <c:v>43.346699999999998</c:v>
                </c:pt>
                <c:pt idx="33966">
                  <c:v>43.346699999999998</c:v>
                </c:pt>
                <c:pt idx="33967">
                  <c:v>43.346699999999998</c:v>
                </c:pt>
                <c:pt idx="33968">
                  <c:v>43.346699999999998</c:v>
                </c:pt>
                <c:pt idx="33969">
                  <c:v>43.346699999999998</c:v>
                </c:pt>
                <c:pt idx="33970">
                  <c:v>43.346699999999998</c:v>
                </c:pt>
                <c:pt idx="33971">
                  <c:v>43.346699999999998</c:v>
                </c:pt>
                <c:pt idx="33972">
                  <c:v>43.346699999999998</c:v>
                </c:pt>
                <c:pt idx="33973">
                  <c:v>43.346699999999998</c:v>
                </c:pt>
                <c:pt idx="33974">
                  <c:v>43.346699999999998</c:v>
                </c:pt>
                <c:pt idx="33975">
                  <c:v>43.346699999999998</c:v>
                </c:pt>
                <c:pt idx="33976">
                  <c:v>43.346699999999998</c:v>
                </c:pt>
                <c:pt idx="33977">
                  <c:v>43.346699999999998</c:v>
                </c:pt>
                <c:pt idx="33978">
                  <c:v>43.346699999999998</c:v>
                </c:pt>
                <c:pt idx="33979">
                  <c:v>43.346699999999998</c:v>
                </c:pt>
                <c:pt idx="33980">
                  <c:v>43.346699999999998</c:v>
                </c:pt>
                <c:pt idx="33981">
                  <c:v>43.346699999999998</c:v>
                </c:pt>
                <c:pt idx="33982">
                  <c:v>43.346699999999998</c:v>
                </c:pt>
                <c:pt idx="33983">
                  <c:v>43.346699999999998</c:v>
                </c:pt>
                <c:pt idx="33984">
                  <c:v>43.346699999999998</c:v>
                </c:pt>
                <c:pt idx="33985">
                  <c:v>43.346699999999998</c:v>
                </c:pt>
                <c:pt idx="33986">
                  <c:v>43.346699999999998</c:v>
                </c:pt>
                <c:pt idx="33987">
                  <c:v>43.346699999999998</c:v>
                </c:pt>
                <c:pt idx="33988">
                  <c:v>43.346699999999998</c:v>
                </c:pt>
                <c:pt idx="33989">
                  <c:v>43.346699999999998</c:v>
                </c:pt>
                <c:pt idx="33990">
                  <c:v>43.346699999999998</c:v>
                </c:pt>
                <c:pt idx="33991">
                  <c:v>43.346699999999998</c:v>
                </c:pt>
                <c:pt idx="33992">
                  <c:v>43.346699999999998</c:v>
                </c:pt>
                <c:pt idx="33993">
                  <c:v>43.346699999999998</c:v>
                </c:pt>
                <c:pt idx="33994">
                  <c:v>43.346699999999998</c:v>
                </c:pt>
                <c:pt idx="33995">
                  <c:v>43.346699999999998</c:v>
                </c:pt>
                <c:pt idx="33996">
                  <c:v>43.346699999999998</c:v>
                </c:pt>
                <c:pt idx="33997">
                  <c:v>43.346699999999998</c:v>
                </c:pt>
                <c:pt idx="33998">
                  <c:v>43.346699999999998</c:v>
                </c:pt>
                <c:pt idx="33999">
                  <c:v>43.346699999999998</c:v>
                </c:pt>
                <c:pt idx="34000">
                  <c:v>43.346699999999998</c:v>
                </c:pt>
                <c:pt idx="34001">
                  <c:v>43.346699999999998</c:v>
                </c:pt>
                <c:pt idx="34002">
                  <c:v>43.346699999999998</c:v>
                </c:pt>
                <c:pt idx="34003">
                  <c:v>43.346699999999998</c:v>
                </c:pt>
                <c:pt idx="34004">
                  <c:v>43.346699999999998</c:v>
                </c:pt>
                <c:pt idx="34005">
                  <c:v>43.346699999999998</c:v>
                </c:pt>
                <c:pt idx="34006">
                  <c:v>43.346699999999998</c:v>
                </c:pt>
                <c:pt idx="34007">
                  <c:v>43.346699999999998</c:v>
                </c:pt>
                <c:pt idx="34008">
                  <c:v>43.346699999999998</c:v>
                </c:pt>
                <c:pt idx="34009">
                  <c:v>43.346699999999998</c:v>
                </c:pt>
                <c:pt idx="34010">
                  <c:v>43.346699999999998</c:v>
                </c:pt>
                <c:pt idx="34011">
                  <c:v>43.346699999999998</c:v>
                </c:pt>
                <c:pt idx="34012">
                  <c:v>43.346699999999998</c:v>
                </c:pt>
                <c:pt idx="34013">
                  <c:v>43.346699999999998</c:v>
                </c:pt>
                <c:pt idx="34014">
                  <c:v>43.346699999999998</c:v>
                </c:pt>
                <c:pt idx="34015">
                  <c:v>43.346699999999998</c:v>
                </c:pt>
                <c:pt idx="34016">
                  <c:v>43.346699999999998</c:v>
                </c:pt>
                <c:pt idx="34017">
                  <c:v>43.346699999999998</c:v>
                </c:pt>
                <c:pt idx="34018">
                  <c:v>43.346699999999998</c:v>
                </c:pt>
                <c:pt idx="34019">
                  <c:v>43.346699999999998</c:v>
                </c:pt>
                <c:pt idx="34020">
                  <c:v>43.346699999999998</c:v>
                </c:pt>
                <c:pt idx="34021">
                  <c:v>43.346699999999998</c:v>
                </c:pt>
                <c:pt idx="34022">
                  <c:v>43.346699999999998</c:v>
                </c:pt>
                <c:pt idx="34023">
                  <c:v>43.346699999999998</c:v>
                </c:pt>
                <c:pt idx="34024">
                  <c:v>43.346699999999998</c:v>
                </c:pt>
                <c:pt idx="34025">
                  <c:v>43.346699999999998</c:v>
                </c:pt>
                <c:pt idx="34026">
                  <c:v>43.346699999999998</c:v>
                </c:pt>
                <c:pt idx="34027">
                  <c:v>43.346699999999998</c:v>
                </c:pt>
                <c:pt idx="34028">
                  <c:v>43.346699999999998</c:v>
                </c:pt>
                <c:pt idx="34029">
                  <c:v>43.346699999999998</c:v>
                </c:pt>
                <c:pt idx="34030">
                  <c:v>43.346699999999998</c:v>
                </c:pt>
                <c:pt idx="34031">
                  <c:v>43.346699999999998</c:v>
                </c:pt>
                <c:pt idx="34032">
                  <c:v>43.334699999999998</c:v>
                </c:pt>
                <c:pt idx="34033">
                  <c:v>43.334699999999998</c:v>
                </c:pt>
                <c:pt idx="34034">
                  <c:v>43.334699999999998</c:v>
                </c:pt>
                <c:pt idx="34035">
                  <c:v>43.334699999999998</c:v>
                </c:pt>
                <c:pt idx="34036">
                  <c:v>43.334699999999998</c:v>
                </c:pt>
                <c:pt idx="34037">
                  <c:v>43.334699999999998</c:v>
                </c:pt>
                <c:pt idx="34038">
                  <c:v>43.334699999999998</c:v>
                </c:pt>
                <c:pt idx="34039">
                  <c:v>43.334699999999998</c:v>
                </c:pt>
                <c:pt idx="34040">
                  <c:v>43.334699999999998</c:v>
                </c:pt>
                <c:pt idx="34041">
                  <c:v>43.334699999999998</c:v>
                </c:pt>
                <c:pt idx="34042">
                  <c:v>43.334699999999998</c:v>
                </c:pt>
                <c:pt idx="34043">
                  <c:v>43.334699999999998</c:v>
                </c:pt>
                <c:pt idx="34044">
                  <c:v>43.334699999999998</c:v>
                </c:pt>
                <c:pt idx="34045">
                  <c:v>43.334699999999998</c:v>
                </c:pt>
                <c:pt idx="34046">
                  <c:v>43.334699999999998</c:v>
                </c:pt>
                <c:pt idx="34047">
                  <c:v>43.334699999999998</c:v>
                </c:pt>
                <c:pt idx="34048">
                  <c:v>43.334699999999998</c:v>
                </c:pt>
                <c:pt idx="34049">
                  <c:v>43.334699999999998</c:v>
                </c:pt>
                <c:pt idx="34050">
                  <c:v>43.334699999999998</c:v>
                </c:pt>
                <c:pt idx="34051">
                  <c:v>43.334699999999998</c:v>
                </c:pt>
                <c:pt idx="34052">
                  <c:v>43.334699999999998</c:v>
                </c:pt>
                <c:pt idx="34053">
                  <c:v>43.334699999999998</c:v>
                </c:pt>
                <c:pt idx="34054">
                  <c:v>43.334699999999998</c:v>
                </c:pt>
                <c:pt idx="34055">
                  <c:v>43.334699999999998</c:v>
                </c:pt>
                <c:pt idx="34056">
                  <c:v>43.334699999999998</c:v>
                </c:pt>
                <c:pt idx="34057">
                  <c:v>43.334699999999998</c:v>
                </c:pt>
                <c:pt idx="34058">
                  <c:v>43.334699999999998</c:v>
                </c:pt>
                <c:pt idx="34059">
                  <c:v>43.334699999999998</c:v>
                </c:pt>
                <c:pt idx="34060">
                  <c:v>43.334699999999998</c:v>
                </c:pt>
                <c:pt idx="34061">
                  <c:v>43.334699999999998</c:v>
                </c:pt>
                <c:pt idx="34062">
                  <c:v>43.334699999999998</c:v>
                </c:pt>
                <c:pt idx="34063">
                  <c:v>43.334699999999998</c:v>
                </c:pt>
                <c:pt idx="34064">
                  <c:v>43.334699999999998</c:v>
                </c:pt>
                <c:pt idx="34065">
                  <c:v>43.334699999999998</c:v>
                </c:pt>
                <c:pt idx="34066">
                  <c:v>43.334699999999998</c:v>
                </c:pt>
                <c:pt idx="34067">
                  <c:v>43.334699999999998</c:v>
                </c:pt>
                <c:pt idx="34068">
                  <c:v>43.334699999999998</c:v>
                </c:pt>
                <c:pt idx="34069">
                  <c:v>43.334699999999998</c:v>
                </c:pt>
                <c:pt idx="34070">
                  <c:v>43.334699999999998</c:v>
                </c:pt>
                <c:pt idx="34071">
                  <c:v>43.334699999999998</c:v>
                </c:pt>
                <c:pt idx="34072">
                  <c:v>43.334699999999998</c:v>
                </c:pt>
                <c:pt idx="34073">
                  <c:v>43.334699999999998</c:v>
                </c:pt>
                <c:pt idx="34074">
                  <c:v>43.334699999999998</c:v>
                </c:pt>
                <c:pt idx="34075">
                  <c:v>43.334699999999998</c:v>
                </c:pt>
                <c:pt idx="34076">
                  <c:v>43.334699999999998</c:v>
                </c:pt>
                <c:pt idx="34077">
                  <c:v>43.334699999999998</c:v>
                </c:pt>
                <c:pt idx="34078">
                  <c:v>43.334699999999998</c:v>
                </c:pt>
                <c:pt idx="34079">
                  <c:v>43.334699999999998</c:v>
                </c:pt>
                <c:pt idx="34080">
                  <c:v>43.334699999999998</c:v>
                </c:pt>
                <c:pt idx="34081">
                  <c:v>43.334699999999998</c:v>
                </c:pt>
                <c:pt idx="34082">
                  <c:v>43.334699999999998</c:v>
                </c:pt>
                <c:pt idx="34083">
                  <c:v>43.334699999999998</c:v>
                </c:pt>
                <c:pt idx="34084">
                  <c:v>43.334699999999998</c:v>
                </c:pt>
                <c:pt idx="34085">
                  <c:v>43.334699999999998</c:v>
                </c:pt>
                <c:pt idx="34086">
                  <c:v>43.334699999999998</c:v>
                </c:pt>
                <c:pt idx="34087">
                  <c:v>43.334699999999998</c:v>
                </c:pt>
                <c:pt idx="34088">
                  <c:v>43.334699999999998</c:v>
                </c:pt>
                <c:pt idx="34089">
                  <c:v>43.334699999999998</c:v>
                </c:pt>
                <c:pt idx="34090">
                  <c:v>43.334699999999998</c:v>
                </c:pt>
                <c:pt idx="34091">
                  <c:v>43.334699999999998</c:v>
                </c:pt>
                <c:pt idx="34092">
                  <c:v>43.334699999999998</c:v>
                </c:pt>
                <c:pt idx="34093">
                  <c:v>43.334699999999998</c:v>
                </c:pt>
                <c:pt idx="34094">
                  <c:v>43.334699999999998</c:v>
                </c:pt>
                <c:pt idx="34095">
                  <c:v>43.334699999999998</c:v>
                </c:pt>
                <c:pt idx="34096">
                  <c:v>43.334699999999998</c:v>
                </c:pt>
                <c:pt idx="34097">
                  <c:v>43.334699999999998</c:v>
                </c:pt>
                <c:pt idx="34098">
                  <c:v>43.334699999999998</c:v>
                </c:pt>
                <c:pt idx="34099">
                  <c:v>43.334699999999998</c:v>
                </c:pt>
                <c:pt idx="34100">
                  <c:v>43.334699999999998</c:v>
                </c:pt>
                <c:pt idx="34101">
                  <c:v>43.334699999999998</c:v>
                </c:pt>
                <c:pt idx="34102">
                  <c:v>43.334699999999998</c:v>
                </c:pt>
                <c:pt idx="34103">
                  <c:v>43.334699999999998</c:v>
                </c:pt>
                <c:pt idx="34104">
                  <c:v>43.334699999999998</c:v>
                </c:pt>
                <c:pt idx="34105">
                  <c:v>43.334699999999998</c:v>
                </c:pt>
                <c:pt idx="34106">
                  <c:v>43.334699999999998</c:v>
                </c:pt>
                <c:pt idx="34107">
                  <c:v>43.334699999999998</c:v>
                </c:pt>
                <c:pt idx="34108">
                  <c:v>43.334699999999998</c:v>
                </c:pt>
                <c:pt idx="34109">
                  <c:v>43.334699999999998</c:v>
                </c:pt>
                <c:pt idx="34110">
                  <c:v>43.334699999999998</c:v>
                </c:pt>
                <c:pt idx="34111">
                  <c:v>43.334699999999998</c:v>
                </c:pt>
                <c:pt idx="34112">
                  <c:v>43.334699999999998</c:v>
                </c:pt>
                <c:pt idx="34113">
                  <c:v>43.334699999999998</c:v>
                </c:pt>
                <c:pt idx="34114">
                  <c:v>43.334699999999998</c:v>
                </c:pt>
                <c:pt idx="34115">
                  <c:v>43.334699999999998</c:v>
                </c:pt>
                <c:pt idx="34116">
                  <c:v>43.334699999999998</c:v>
                </c:pt>
                <c:pt idx="34117">
                  <c:v>43.334699999999998</c:v>
                </c:pt>
                <c:pt idx="34118">
                  <c:v>43.334699999999998</c:v>
                </c:pt>
                <c:pt idx="34119">
                  <c:v>43.334699999999998</c:v>
                </c:pt>
                <c:pt idx="34120">
                  <c:v>43.334699999999998</c:v>
                </c:pt>
                <c:pt idx="34121">
                  <c:v>43.334699999999998</c:v>
                </c:pt>
                <c:pt idx="34122">
                  <c:v>43.334699999999998</c:v>
                </c:pt>
                <c:pt idx="34123">
                  <c:v>43.334699999999998</c:v>
                </c:pt>
                <c:pt idx="34124">
                  <c:v>43.334699999999998</c:v>
                </c:pt>
                <c:pt idx="34125">
                  <c:v>43.334699999999998</c:v>
                </c:pt>
                <c:pt idx="34126">
                  <c:v>43.334699999999998</c:v>
                </c:pt>
                <c:pt idx="34127">
                  <c:v>43.334699999999998</c:v>
                </c:pt>
                <c:pt idx="34128">
                  <c:v>43.334699999999998</c:v>
                </c:pt>
                <c:pt idx="34129">
                  <c:v>43.334699999999998</c:v>
                </c:pt>
                <c:pt idx="34130">
                  <c:v>43.334699999999998</c:v>
                </c:pt>
                <c:pt idx="34131">
                  <c:v>43.334699999999998</c:v>
                </c:pt>
                <c:pt idx="34132">
                  <c:v>43.334699999999998</c:v>
                </c:pt>
                <c:pt idx="34133">
                  <c:v>43.334699999999998</c:v>
                </c:pt>
                <c:pt idx="34134">
                  <c:v>43.334699999999998</c:v>
                </c:pt>
                <c:pt idx="34135">
                  <c:v>43.334699999999998</c:v>
                </c:pt>
                <c:pt idx="34136">
                  <c:v>43.334699999999998</c:v>
                </c:pt>
                <c:pt idx="34137">
                  <c:v>43.334699999999998</c:v>
                </c:pt>
                <c:pt idx="34138">
                  <c:v>43.334699999999998</c:v>
                </c:pt>
                <c:pt idx="34139">
                  <c:v>43.334699999999998</c:v>
                </c:pt>
                <c:pt idx="34140">
                  <c:v>43.334699999999998</c:v>
                </c:pt>
                <c:pt idx="34141">
                  <c:v>43.334699999999998</c:v>
                </c:pt>
                <c:pt idx="34142">
                  <c:v>43.334699999999998</c:v>
                </c:pt>
                <c:pt idx="34143">
                  <c:v>43.334699999999998</c:v>
                </c:pt>
                <c:pt idx="34144">
                  <c:v>43.334699999999998</c:v>
                </c:pt>
                <c:pt idx="34145">
                  <c:v>43.334699999999998</c:v>
                </c:pt>
                <c:pt idx="34146">
                  <c:v>43.334699999999998</c:v>
                </c:pt>
                <c:pt idx="34147">
                  <c:v>43.334699999999998</c:v>
                </c:pt>
                <c:pt idx="34148">
                  <c:v>43.334699999999998</c:v>
                </c:pt>
                <c:pt idx="34149">
                  <c:v>43.334699999999998</c:v>
                </c:pt>
                <c:pt idx="34150">
                  <c:v>43.334699999999998</c:v>
                </c:pt>
                <c:pt idx="34151">
                  <c:v>43.334699999999998</c:v>
                </c:pt>
                <c:pt idx="34152">
                  <c:v>43.334699999999998</c:v>
                </c:pt>
                <c:pt idx="34153">
                  <c:v>43.334699999999998</c:v>
                </c:pt>
                <c:pt idx="34154">
                  <c:v>43.334699999999998</c:v>
                </c:pt>
                <c:pt idx="34155">
                  <c:v>43.334699999999998</c:v>
                </c:pt>
                <c:pt idx="34156">
                  <c:v>43.334699999999998</c:v>
                </c:pt>
                <c:pt idx="34157">
                  <c:v>43.334699999999998</c:v>
                </c:pt>
                <c:pt idx="34158">
                  <c:v>43.334699999999998</c:v>
                </c:pt>
                <c:pt idx="34159">
                  <c:v>43.334699999999998</c:v>
                </c:pt>
                <c:pt idx="34160">
                  <c:v>43.334699999999998</c:v>
                </c:pt>
                <c:pt idx="34161">
                  <c:v>43.334699999999998</c:v>
                </c:pt>
                <c:pt idx="34162">
                  <c:v>43.334699999999998</c:v>
                </c:pt>
                <c:pt idx="34163">
                  <c:v>43.334699999999998</c:v>
                </c:pt>
                <c:pt idx="34164">
                  <c:v>43.334699999999998</c:v>
                </c:pt>
                <c:pt idx="34165">
                  <c:v>43.334699999999998</c:v>
                </c:pt>
                <c:pt idx="34166">
                  <c:v>43.334699999999998</c:v>
                </c:pt>
                <c:pt idx="34167">
                  <c:v>43.334699999999998</c:v>
                </c:pt>
                <c:pt idx="34168">
                  <c:v>43.334699999999998</c:v>
                </c:pt>
                <c:pt idx="34169">
                  <c:v>43.334699999999998</c:v>
                </c:pt>
                <c:pt idx="34170">
                  <c:v>43.334699999999998</c:v>
                </c:pt>
                <c:pt idx="34171">
                  <c:v>43.334699999999998</c:v>
                </c:pt>
                <c:pt idx="34172">
                  <c:v>43.334699999999998</c:v>
                </c:pt>
                <c:pt idx="34173">
                  <c:v>43.334699999999998</c:v>
                </c:pt>
                <c:pt idx="34174">
                  <c:v>43.334699999999998</c:v>
                </c:pt>
                <c:pt idx="34175">
                  <c:v>43.334699999999998</c:v>
                </c:pt>
                <c:pt idx="34176">
                  <c:v>43.334699999999998</c:v>
                </c:pt>
                <c:pt idx="34177">
                  <c:v>43.334699999999998</c:v>
                </c:pt>
                <c:pt idx="34178">
                  <c:v>43.334699999999998</c:v>
                </c:pt>
                <c:pt idx="34179">
                  <c:v>43.334699999999998</c:v>
                </c:pt>
                <c:pt idx="34180">
                  <c:v>43.334699999999998</c:v>
                </c:pt>
                <c:pt idx="34181">
                  <c:v>43.334699999999998</c:v>
                </c:pt>
                <c:pt idx="34182">
                  <c:v>43.334699999999998</c:v>
                </c:pt>
                <c:pt idx="34183">
                  <c:v>43.334699999999998</c:v>
                </c:pt>
                <c:pt idx="34184">
                  <c:v>43.334699999999998</c:v>
                </c:pt>
                <c:pt idx="34185">
                  <c:v>43.334699999999998</c:v>
                </c:pt>
                <c:pt idx="34186">
                  <c:v>43.334699999999998</c:v>
                </c:pt>
                <c:pt idx="34187">
                  <c:v>43.334699999999998</c:v>
                </c:pt>
                <c:pt idx="34188">
                  <c:v>43.334699999999998</c:v>
                </c:pt>
                <c:pt idx="34189">
                  <c:v>43.334699999999998</c:v>
                </c:pt>
                <c:pt idx="34190">
                  <c:v>43.334699999999998</c:v>
                </c:pt>
                <c:pt idx="34191">
                  <c:v>43.334699999999998</c:v>
                </c:pt>
                <c:pt idx="34192">
                  <c:v>43.334699999999998</c:v>
                </c:pt>
                <c:pt idx="34193">
                  <c:v>43.334699999999998</c:v>
                </c:pt>
                <c:pt idx="34194">
                  <c:v>43.334699999999998</c:v>
                </c:pt>
                <c:pt idx="34195">
                  <c:v>43.334699999999998</c:v>
                </c:pt>
                <c:pt idx="34196">
                  <c:v>43.334699999999998</c:v>
                </c:pt>
                <c:pt idx="34197">
                  <c:v>43.334699999999998</c:v>
                </c:pt>
                <c:pt idx="34198">
                  <c:v>43.334699999999998</c:v>
                </c:pt>
                <c:pt idx="34199">
                  <c:v>43.334699999999998</c:v>
                </c:pt>
                <c:pt idx="34200">
                  <c:v>43.334699999999998</c:v>
                </c:pt>
                <c:pt idx="34201">
                  <c:v>43.334699999999998</c:v>
                </c:pt>
                <c:pt idx="34202">
                  <c:v>43.334699999999998</c:v>
                </c:pt>
                <c:pt idx="34203">
                  <c:v>43.334699999999998</c:v>
                </c:pt>
                <c:pt idx="34204">
                  <c:v>43.334699999999998</c:v>
                </c:pt>
                <c:pt idx="34205">
                  <c:v>43.334699999999998</c:v>
                </c:pt>
                <c:pt idx="34206">
                  <c:v>43.334699999999998</c:v>
                </c:pt>
                <c:pt idx="34207">
                  <c:v>43.334699999999998</c:v>
                </c:pt>
                <c:pt idx="34208">
                  <c:v>43.334699999999998</c:v>
                </c:pt>
                <c:pt idx="34209">
                  <c:v>43.334699999999998</c:v>
                </c:pt>
                <c:pt idx="34210">
                  <c:v>43.334699999999998</c:v>
                </c:pt>
                <c:pt idx="34211">
                  <c:v>43.334699999999998</c:v>
                </c:pt>
                <c:pt idx="34212">
                  <c:v>43.334699999999998</c:v>
                </c:pt>
                <c:pt idx="34213">
                  <c:v>43.334699999999998</c:v>
                </c:pt>
                <c:pt idx="34214">
                  <c:v>43.334699999999998</c:v>
                </c:pt>
                <c:pt idx="34215">
                  <c:v>43.334699999999998</c:v>
                </c:pt>
                <c:pt idx="34216">
                  <c:v>43.334699999999998</c:v>
                </c:pt>
                <c:pt idx="34217">
                  <c:v>43.334699999999998</c:v>
                </c:pt>
                <c:pt idx="34218">
                  <c:v>43.334699999999998</c:v>
                </c:pt>
                <c:pt idx="34219">
                  <c:v>43.334699999999998</c:v>
                </c:pt>
                <c:pt idx="34220">
                  <c:v>43.334699999999998</c:v>
                </c:pt>
                <c:pt idx="34221">
                  <c:v>43.334699999999998</c:v>
                </c:pt>
                <c:pt idx="34222">
                  <c:v>43.334699999999998</c:v>
                </c:pt>
                <c:pt idx="34223">
                  <c:v>43.334699999999998</c:v>
                </c:pt>
                <c:pt idx="34224">
                  <c:v>43.334699999999998</c:v>
                </c:pt>
                <c:pt idx="34225">
                  <c:v>43.334699999999998</c:v>
                </c:pt>
                <c:pt idx="34226">
                  <c:v>43.334699999999998</c:v>
                </c:pt>
                <c:pt idx="34227">
                  <c:v>43.334699999999998</c:v>
                </c:pt>
                <c:pt idx="34228">
                  <c:v>43.334699999999998</c:v>
                </c:pt>
                <c:pt idx="34229">
                  <c:v>43.334699999999998</c:v>
                </c:pt>
                <c:pt idx="34230">
                  <c:v>43.334699999999998</c:v>
                </c:pt>
                <c:pt idx="34231">
                  <c:v>43.334699999999998</c:v>
                </c:pt>
                <c:pt idx="34232">
                  <c:v>43.334699999999998</c:v>
                </c:pt>
                <c:pt idx="34233">
                  <c:v>43.334699999999998</c:v>
                </c:pt>
                <c:pt idx="34234">
                  <c:v>43.334699999999998</c:v>
                </c:pt>
                <c:pt idx="34235">
                  <c:v>43.334699999999998</c:v>
                </c:pt>
                <c:pt idx="34236">
                  <c:v>43.334699999999998</c:v>
                </c:pt>
                <c:pt idx="34237">
                  <c:v>43.334699999999998</c:v>
                </c:pt>
                <c:pt idx="34238">
                  <c:v>43.334699999999998</c:v>
                </c:pt>
                <c:pt idx="34239">
                  <c:v>43.334699999999998</c:v>
                </c:pt>
                <c:pt idx="34240">
                  <c:v>43.334699999999998</c:v>
                </c:pt>
                <c:pt idx="34241">
                  <c:v>43.334699999999998</c:v>
                </c:pt>
                <c:pt idx="34242">
                  <c:v>43.334699999999998</c:v>
                </c:pt>
                <c:pt idx="34243">
                  <c:v>43.334699999999998</c:v>
                </c:pt>
                <c:pt idx="34244">
                  <c:v>43.334699999999998</c:v>
                </c:pt>
                <c:pt idx="34245">
                  <c:v>43.334699999999998</c:v>
                </c:pt>
                <c:pt idx="34246">
                  <c:v>43.334699999999998</c:v>
                </c:pt>
                <c:pt idx="34247">
                  <c:v>43.334699999999998</c:v>
                </c:pt>
                <c:pt idx="34248">
                  <c:v>43.334699999999998</c:v>
                </c:pt>
                <c:pt idx="34249">
                  <c:v>43.334699999999998</c:v>
                </c:pt>
                <c:pt idx="34250">
                  <c:v>43.334699999999998</c:v>
                </c:pt>
                <c:pt idx="34251">
                  <c:v>43.334699999999998</c:v>
                </c:pt>
                <c:pt idx="34252">
                  <c:v>43.334699999999998</c:v>
                </c:pt>
                <c:pt idx="34253">
                  <c:v>43.334699999999998</c:v>
                </c:pt>
                <c:pt idx="34254">
                  <c:v>43.334699999999998</c:v>
                </c:pt>
                <c:pt idx="34255">
                  <c:v>43.334699999999998</c:v>
                </c:pt>
                <c:pt idx="34256">
                  <c:v>43.334699999999998</c:v>
                </c:pt>
                <c:pt idx="34257">
                  <c:v>43.334699999999998</c:v>
                </c:pt>
                <c:pt idx="34258">
                  <c:v>43.334699999999998</c:v>
                </c:pt>
                <c:pt idx="34259">
                  <c:v>43.334699999999998</c:v>
                </c:pt>
                <c:pt idx="34260">
                  <c:v>43.334699999999998</c:v>
                </c:pt>
                <c:pt idx="34261">
                  <c:v>43.334699999999998</c:v>
                </c:pt>
                <c:pt idx="34262">
                  <c:v>43.334699999999998</c:v>
                </c:pt>
                <c:pt idx="34263">
                  <c:v>43.334699999999998</c:v>
                </c:pt>
                <c:pt idx="34264">
                  <c:v>43.334699999999998</c:v>
                </c:pt>
                <c:pt idx="34265">
                  <c:v>43.334699999999998</c:v>
                </c:pt>
                <c:pt idx="34266">
                  <c:v>43.334699999999998</c:v>
                </c:pt>
                <c:pt idx="34267">
                  <c:v>43.334699999999998</c:v>
                </c:pt>
                <c:pt idx="34268">
                  <c:v>43.334699999999998</c:v>
                </c:pt>
                <c:pt idx="34269">
                  <c:v>43.334699999999998</c:v>
                </c:pt>
                <c:pt idx="34270">
                  <c:v>43.334699999999998</c:v>
                </c:pt>
                <c:pt idx="34271">
                  <c:v>43.334699999999998</c:v>
                </c:pt>
                <c:pt idx="34272">
                  <c:v>43.334699999999998</c:v>
                </c:pt>
                <c:pt idx="34273">
                  <c:v>43.334699999999998</c:v>
                </c:pt>
                <c:pt idx="34274">
                  <c:v>43.334699999999998</c:v>
                </c:pt>
                <c:pt idx="34275">
                  <c:v>43.334699999999998</c:v>
                </c:pt>
                <c:pt idx="34276">
                  <c:v>43.334699999999998</c:v>
                </c:pt>
                <c:pt idx="34277">
                  <c:v>43.334699999999998</c:v>
                </c:pt>
                <c:pt idx="34278">
                  <c:v>43.334699999999998</c:v>
                </c:pt>
                <c:pt idx="34279">
                  <c:v>43.334699999999998</c:v>
                </c:pt>
                <c:pt idx="34280">
                  <c:v>43.334699999999998</c:v>
                </c:pt>
                <c:pt idx="34281">
                  <c:v>43.334699999999998</c:v>
                </c:pt>
                <c:pt idx="34282">
                  <c:v>43.334699999999998</c:v>
                </c:pt>
                <c:pt idx="34283">
                  <c:v>43.334699999999998</c:v>
                </c:pt>
                <c:pt idx="34284">
                  <c:v>43.334699999999998</c:v>
                </c:pt>
                <c:pt idx="34285">
                  <c:v>43.334699999999998</c:v>
                </c:pt>
                <c:pt idx="34286">
                  <c:v>43.334699999999998</c:v>
                </c:pt>
                <c:pt idx="34287">
                  <c:v>43.334699999999998</c:v>
                </c:pt>
                <c:pt idx="34288">
                  <c:v>43.334699999999998</c:v>
                </c:pt>
                <c:pt idx="34289">
                  <c:v>43.334699999999998</c:v>
                </c:pt>
                <c:pt idx="34290">
                  <c:v>43.334699999999998</c:v>
                </c:pt>
                <c:pt idx="34291">
                  <c:v>43.334699999999998</c:v>
                </c:pt>
                <c:pt idx="34292">
                  <c:v>43.334699999999998</c:v>
                </c:pt>
                <c:pt idx="34293">
                  <c:v>43.334699999999998</c:v>
                </c:pt>
                <c:pt idx="34294">
                  <c:v>43.334699999999998</c:v>
                </c:pt>
                <c:pt idx="34295">
                  <c:v>43.334699999999998</c:v>
                </c:pt>
                <c:pt idx="34296">
                  <c:v>43.334699999999998</c:v>
                </c:pt>
                <c:pt idx="34297">
                  <c:v>43.334699999999998</c:v>
                </c:pt>
                <c:pt idx="34298">
                  <c:v>43.334699999999998</c:v>
                </c:pt>
                <c:pt idx="34299">
                  <c:v>43.334699999999998</c:v>
                </c:pt>
                <c:pt idx="34300">
                  <c:v>43.334699999999998</c:v>
                </c:pt>
                <c:pt idx="34301">
                  <c:v>43.334699999999998</c:v>
                </c:pt>
                <c:pt idx="34302">
                  <c:v>43.334699999999998</c:v>
                </c:pt>
                <c:pt idx="34303">
                  <c:v>43.334699999999998</c:v>
                </c:pt>
                <c:pt idx="34304">
                  <c:v>43.334699999999998</c:v>
                </c:pt>
                <c:pt idx="34305">
                  <c:v>43.334699999999998</c:v>
                </c:pt>
                <c:pt idx="34306">
                  <c:v>43.334699999999998</c:v>
                </c:pt>
                <c:pt idx="34307">
                  <c:v>43.334699999999998</c:v>
                </c:pt>
                <c:pt idx="34308">
                  <c:v>43.334699999999998</c:v>
                </c:pt>
                <c:pt idx="34309">
                  <c:v>43.334699999999998</c:v>
                </c:pt>
                <c:pt idx="34310">
                  <c:v>43.334699999999998</c:v>
                </c:pt>
                <c:pt idx="34311">
                  <c:v>43.334699999999998</c:v>
                </c:pt>
                <c:pt idx="34312">
                  <c:v>43.334699999999998</c:v>
                </c:pt>
                <c:pt idx="34313">
                  <c:v>43.334699999999998</c:v>
                </c:pt>
                <c:pt idx="34314">
                  <c:v>43.334699999999998</c:v>
                </c:pt>
                <c:pt idx="34315">
                  <c:v>43.334699999999998</c:v>
                </c:pt>
                <c:pt idx="34316">
                  <c:v>43.334699999999998</c:v>
                </c:pt>
                <c:pt idx="34317">
                  <c:v>43.334699999999998</c:v>
                </c:pt>
                <c:pt idx="34318">
                  <c:v>43.334699999999998</c:v>
                </c:pt>
                <c:pt idx="34319">
                  <c:v>43.334699999999998</c:v>
                </c:pt>
                <c:pt idx="34320">
                  <c:v>43.334699999999998</c:v>
                </c:pt>
                <c:pt idx="34321">
                  <c:v>43.334699999999998</c:v>
                </c:pt>
                <c:pt idx="34322">
                  <c:v>43.334699999999998</c:v>
                </c:pt>
                <c:pt idx="34323">
                  <c:v>43.334699999999998</c:v>
                </c:pt>
                <c:pt idx="34324">
                  <c:v>43.334699999999998</c:v>
                </c:pt>
                <c:pt idx="34325">
                  <c:v>43.334699999999998</c:v>
                </c:pt>
                <c:pt idx="34326">
                  <c:v>43.334699999999998</c:v>
                </c:pt>
                <c:pt idx="34327">
                  <c:v>43.334699999999998</c:v>
                </c:pt>
                <c:pt idx="34328">
                  <c:v>43.334699999999998</c:v>
                </c:pt>
                <c:pt idx="34329">
                  <c:v>43.334699999999998</c:v>
                </c:pt>
                <c:pt idx="34330">
                  <c:v>43.334699999999998</c:v>
                </c:pt>
                <c:pt idx="34331">
                  <c:v>43.334699999999998</c:v>
                </c:pt>
                <c:pt idx="34332">
                  <c:v>43.334699999999998</c:v>
                </c:pt>
                <c:pt idx="34333">
                  <c:v>43.334699999999998</c:v>
                </c:pt>
                <c:pt idx="34334">
                  <c:v>43.334699999999998</c:v>
                </c:pt>
                <c:pt idx="34335">
                  <c:v>43.334699999999998</c:v>
                </c:pt>
                <c:pt idx="34336">
                  <c:v>43.334699999999998</c:v>
                </c:pt>
                <c:pt idx="34337">
                  <c:v>43.334699999999998</c:v>
                </c:pt>
                <c:pt idx="34338">
                  <c:v>43.334699999999998</c:v>
                </c:pt>
                <c:pt idx="34339">
                  <c:v>43.334699999999998</c:v>
                </c:pt>
                <c:pt idx="34340">
                  <c:v>43.334699999999998</c:v>
                </c:pt>
                <c:pt idx="34341">
                  <c:v>43.334699999999998</c:v>
                </c:pt>
                <c:pt idx="34342">
                  <c:v>43.334699999999998</c:v>
                </c:pt>
                <c:pt idx="34343">
                  <c:v>43.334699999999998</c:v>
                </c:pt>
                <c:pt idx="34344">
                  <c:v>43.334699999999998</c:v>
                </c:pt>
                <c:pt idx="34345">
                  <c:v>43.334699999999998</c:v>
                </c:pt>
                <c:pt idx="34346">
                  <c:v>43.334699999999998</c:v>
                </c:pt>
                <c:pt idx="34347">
                  <c:v>43.334699999999998</c:v>
                </c:pt>
                <c:pt idx="34348">
                  <c:v>43.334699999999998</c:v>
                </c:pt>
                <c:pt idx="34349">
                  <c:v>43.334699999999998</c:v>
                </c:pt>
                <c:pt idx="34350">
                  <c:v>43.334699999999998</c:v>
                </c:pt>
                <c:pt idx="34351">
                  <c:v>43.334699999999998</c:v>
                </c:pt>
                <c:pt idx="34352">
                  <c:v>43.334699999999998</c:v>
                </c:pt>
                <c:pt idx="34353">
                  <c:v>43.334699999999998</c:v>
                </c:pt>
                <c:pt idx="34354">
                  <c:v>43.334699999999998</c:v>
                </c:pt>
                <c:pt idx="34355">
                  <c:v>43.334699999999998</c:v>
                </c:pt>
                <c:pt idx="34356">
                  <c:v>43.334699999999998</c:v>
                </c:pt>
                <c:pt idx="34357">
                  <c:v>43.334699999999998</c:v>
                </c:pt>
                <c:pt idx="34358">
                  <c:v>43.334699999999998</c:v>
                </c:pt>
                <c:pt idx="34359">
                  <c:v>43.334699999999998</c:v>
                </c:pt>
                <c:pt idx="34360">
                  <c:v>43.334699999999998</c:v>
                </c:pt>
                <c:pt idx="34361">
                  <c:v>43.334699999999998</c:v>
                </c:pt>
                <c:pt idx="34362">
                  <c:v>43.334699999999998</c:v>
                </c:pt>
                <c:pt idx="34363">
                  <c:v>43.334699999999998</c:v>
                </c:pt>
                <c:pt idx="34364">
                  <c:v>43.334699999999998</c:v>
                </c:pt>
                <c:pt idx="34365">
                  <c:v>43.334699999999998</c:v>
                </c:pt>
                <c:pt idx="34366">
                  <c:v>43.334699999999998</c:v>
                </c:pt>
                <c:pt idx="34367">
                  <c:v>43.334699999999998</c:v>
                </c:pt>
                <c:pt idx="34368">
                  <c:v>43.334699999999998</c:v>
                </c:pt>
                <c:pt idx="34369">
                  <c:v>43.334699999999998</c:v>
                </c:pt>
                <c:pt idx="34370">
                  <c:v>43.334699999999998</c:v>
                </c:pt>
                <c:pt idx="34371">
                  <c:v>43.334699999999998</c:v>
                </c:pt>
                <c:pt idx="34372">
                  <c:v>43.3461</c:v>
                </c:pt>
                <c:pt idx="34373">
                  <c:v>43.3461</c:v>
                </c:pt>
                <c:pt idx="34374">
                  <c:v>43.3461</c:v>
                </c:pt>
                <c:pt idx="34375">
                  <c:v>43.3461</c:v>
                </c:pt>
                <c:pt idx="34376">
                  <c:v>43.3461</c:v>
                </c:pt>
                <c:pt idx="34377">
                  <c:v>43.356499999999997</c:v>
                </c:pt>
                <c:pt idx="34378">
                  <c:v>43.356499999999997</c:v>
                </c:pt>
                <c:pt idx="34379">
                  <c:v>43.356499999999997</c:v>
                </c:pt>
                <c:pt idx="34380">
                  <c:v>43.356499999999997</c:v>
                </c:pt>
                <c:pt idx="34381">
                  <c:v>43.368099999999998</c:v>
                </c:pt>
                <c:pt idx="34382">
                  <c:v>43.368099999999998</c:v>
                </c:pt>
                <c:pt idx="34383">
                  <c:v>43.368099999999998</c:v>
                </c:pt>
                <c:pt idx="34384">
                  <c:v>43.368099999999998</c:v>
                </c:pt>
                <c:pt idx="34385">
                  <c:v>43.368099999999998</c:v>
                </c:pt>
                <c:pt idx="34386">
                  <c:v>43.368099999999998</c:v>
                </c:pt>
                <c:pt idx="34387">
                  <c:v>43.368099999999998</c:v>
                </c:pt>
                <c:pt idx="34388">
                  <c:v>43.368099999999998</c:v>
                </c:pt>
                <c:pt idx="34389">
                  <c:v>43.368099999999998</c:v>
                </c:pt>
                <c:pt idx="34390">
                  <c:v>43.368099999999998</c:v>
                </c:pt>
                <c:pt idx="34391">
                  <c:v>43.378300000000003</c:v>
                </c:pt>
                <c:pt idx="34392">
                  <c:v>43.378300000000003</c:v>
                </c:pt>
                <c:pt idx="34393">
                  <c:v>43.378300000000003</c:v>
                </c:pt>
                <c:pt idx="34394">
                  <c:v>43.378300000000003</c:v>
                </c:pt>
                <c:pt idx="34395">
                  <c:v>43.378300000000003</c:v>
                </c:pt>
                <c:pt idx="34396">
                  <c:v>43.378300000000003</c:v>
                </c:pt>
                <c:pt idx="34397">
                  <c:v>43.378300000000003</c:v>
                </c:pt>
                <c:pt idx="34398">
                  <c:v>43.378300000000003</c:v>
                </c:pt>
                <c:pt idx="34399">
                  <c:v>43.378300000000003</c:v>
                </c:pt>
                <c:pt idx="34400">
                  <c:v>43.389099999999999</c:v>
                </c:pt>
                <c:pt idx="34401">
                  <c:v>43.389099999999999</c:v>
                </c:pt>
                <c:pt idx="34402">
                  <c:v>43.389099999999999</c:v>
                </c:pt>
                <c:pt idx="34403">
                  <c:v>43.389099999999999</c:v>
                </c:pt>
                <c:pt idx="34404">
                  <c:v>43.389099999999999</c:v>
                </c:pt>
                <c:pt idx="34405">
                  <c:v>43.389099999999999</c:v>
                </c:pt>
                <c:pt idx="34406">
                  <c:v>43.389099999999999</c:v>
                </c:pt>
                <c:pt idx="34407">
                  <c:v>43.389099999999999</c:v>
                </c:pt>
                <c:pt idx="34408">
                  <c:v>43.389099999999999</c:v>
                </c:pt>
                <c:pt idx="34409">
                  <c:v>43.389099999999999</c:v>
                </c:pt>
                <c:pt idx="34410">
                  <c:v>43.3992</c:v>
                </c:pt>
                <c:pt idx="34411">
                  <c:v>43.3992</c:v>
                </c:pt>
                <c:pt idx="34412">
                  <c:v>43.3992</c:v>
                </c:pt>
                <c:pt idx="34413">
                  <c:v>43.3992</c:v>
                </c:pt>
                <c:pt idx="34414">
                  <c:v>43.3992</c:v>
                </c:pt>
                <c:pt idx="34415">
                  <c:v>43.3992</c:v>
                </c:pt>
                <c:pt idx="34416">
                  <c:v>43.3992</c:v>
                </c:pt>
                <c:pt idx="34417">
                  <c:v>43.3992</c:v>
                </c:pt>
                <c:pt idx="34418">
                  <c:v>43.3992</c:v>
                </c:pt>
                <c:pt idx="34419">
                  <c:v>43.3992</c:v>
                </c:pt>
                <c:pt idx="34420">
                  <c:v>43.3992</c:v>
                </c:pt>
                <c:pt idx="34421">
                  <c:v>43.3992</c:v>
                </c:pt>
                <c:pt idx="34422">
                  <c:v>43.3992</c:v>
                </c:pt>
                <c:pt idx="34423">
                  <c:v>43.3992</c:v>
                </c:pt>
                <c:pt idx="34424">
                  <c:v>43.409300000000002</c:v>
                </c:pt>
                <c:pt idx="34425">
                  <c:v>43.409300000000002</c:v>
                </c:pt>
                <c:pt idx="34426">
                  <c:v>43.409300000000002</c:v>
                </c:pt>
                <c:pt idx="34427">
                  <c:v>43.409300000000002</c:v>
                </c:pt>
                <c:pt idx="34428">
                  <c:v>43.409300000000002</c:v>
                </c:pt>
                <c:pt idx="34429">
                  <c:v>43.409300000000002</c:v>
                </c:pt>
                <c:pt idx="34430">
                  <c:v>43.409300000000002</c:v>
                </c:pt>
                <c:pt idx="34431">
                  <c:v>43.409300000000002</c:v>
                </c:pt>
                <c:pt idx="34432">
                  <c:v>43.409300000000002</c:v>
                </c:pt>
                <c:pt idx="34433">
                  <c:v>43.419800000000002</c:v>
                </c:pt>
                <c:pt idx="34434">
                  <c:v>43.419800000000002</c:v>
                </c:pt>
                <c:pt idx="34435">
                  <c:v>43.419800000000002</c:v>
                </c:pt>
                <c:pt idx="34436">
                  <c:v>43.419800000000002</c:v>
                </c:pt>
                <c:pt idx="34437">
                  <c:v>43.419800000000002</c:v>
                </c:pt>
                <c:pt idx="34438">
                  <c:v>43.419800000000002</c:v>
                </c:pt>
                <c:pt idx="34439">
                  <c:v>43.419800000000002</c:v>
                </c:pt>
                <c:pt idx="34440">
                  <c:v>43.419800000000002</c:v>
                </c:pt>
                <c:pt idx="34441">
                  <c:v>43.419800000000002</c:v>
                </c:pt>
                <c:pt idx="34442">
                  <c:v>43.419800000000002</c:v>
                </c:pt>
                <c:pt idx="34443">
                  <c:v>43.419800000000002</c:v>
                </c:pt>
                <c:pt idx="34444">
                  <c:v>43.419800000000002</c:v>
                </c:pt>
                <c:pt idx="34445">
                  <c:v>43.419800000000002</c:v>
                </c:pt>
                <c:pt idx="34446">
                  <c:v>43.419800000000002</c:v>
                </c:pt>
                <c:pt idx="34447">
                  <c:v>43.419800000000002</c:v>
                </c:pt>
                <c:pt idx="34448">
                  <c:v>43.419800000000002</c:v>
                </c:pt>
                <c:pt idx="34449">
                  <c:v>43.419800000000002</c:v>
                </c:pt>
                <c:pt idx="34450">
                  <c:v>43.419800000000002</c:v>
                </c:pt>
                <c:pt idx="34451">
                  <c:v>43.419800000000002</c:v>
                </c:pt>
                <c:pt idx="34452">
                  <c:v>43.419800000000002</c:v>
                </c:pt>
                <c:pt idx="34453">
                  <c:v>43.419800000000002</c:v>
                </c:pt>
                <c:pt idx="34454">
                  <c:v>43.419800000000002</c:v>
                </c:pt>
                <c:pt idx="34455">
                  <c:v>43.419800000000002</c:v>
                </c:pt>
                <c:pt idx="34456">
                  <c:v>43.419800000000002</c:v>
                </c:pt>
                <c:pt idx="34457">
                  <c:v>43.419800000000002</c:v>
                </c:pt>
                <c:pt idx="34458">
                  <c:v>43.419800000000002</c:v>
                </c:pt>
                <c:pt idx="34459">
                  <c:v>43.419800000000002</c:v>
                </c:pt>
                <c:pt idx="34460">
                  <c:v>43.419800000000002</c:v>
                </c:pt>
                <c:pt idx="34461">
                  <c:v>43.419800000000002</c:v>
                </c:pt>
                <c:pt idx="34462">
                  <c:v>43.419800000000002</c:v>
                </c:pt>
                <c:pt idx="34463">
                  <c:v>43.419800000000002</c:v>
                </c:pt>
                <c:pt idx="34464">
                  <c:v>43.419800000000002</c:v>
                </c:pt>
                <c:pt idx="34465">
                  <c:v>43.419800000000002</c:v>
                </c:pt>
                <c:pt idx="34466">
                  <c:v>43.419800000000002</c:v>
                </c:pt>
                <c:pt idx="34467">
                  <c:v>43.429900000000011</c:v>
                </c:pt>
                <c:pt idx="34468">
                  <c:v>43.429900000000011</c:v>
                </c:pt>
                <c:pt idx="34469">
                  <c:v>43.429900000000011</c:v>
                </c:pt>
                <c:pt idx="34470">
                  <c:v>43.429900000000011</c:v>
                </c:pt>
                <c:pt idx="34471">
                  <c:v>43.429900000000011</c:v>
                </c:pt>
                <c:pt idx="34472">
                  <c:v>43.429900000000011</c:v>
                </c:pt>
                <c:pt idx="34473">
                  <c:v>43.429900000000011</c:v>
                </c:pt>
                <c:pt idx="34474">
                  <c:v>43.429900000000011</c:v>
                </c:pt>
                <c:pt idx="34475">
                  <c:v>43.429900000000011</c:v>
                </c:pt>
                <c:pt idx="34476">
                  <c:v>43.429900000000011</c:v>
                </c:pt>
                <c:pt idx="34477">
                  <c:v>43.429900000000011</c:v>
                </c:pt>
                <c:pt idx="34478">
                  <c:v>43.429900000000011</c:v>
                </c:pt>
                <c:pt idx="34479">
                  <c:v>43.429900000000011</c:v>
                </c:pt>
                <c:pt idx="34480">
                  <c:v>43.429900000000011</c:v>
                </c:pt>
                <c:pt idx="34481">
                  <c:v>43.429900000000011</c:v>
                </c:pt>
                <c:pt idx="34482">
                  <c:v>43.429900000000011</c:v>
                </c:pt>
                <c:pt idx="34483">
                  <c:v>43.429900000000011</c:v>
                </c:pt>
                <c:pt idx="34484">
                  <c:v>43.429900000000011</c:v>
                </c:pt>
                <c:pt idx="34485">
                  <c:v>43.429900000000011</c:v>
                </c:pt>
                <c:pt idx="34486">
                  <c:v>43.429900000000011</c:v>
                </c:pt>
                <c:pt idx="34487">
                  <c:v>43.429900000000011</c:v>
                </c:pt>
                <c:pt idx="34488">
                  <c:v>43.429900000000011</c:v>
                </c:pt>
                <c:pt idx="34489">
                  <c:v>43.429900000000011</c:v>
                </c:pt>
                <c:pt idx="34490">
                  <c:v>43.429900000000011</c:v>
                </c:pt>
                <c:pt idx="34491">
                  <c:v>43.429900000000011</c:v>
                </c:pt>
                <c:pt idx="34492">
                  <c:v>43.429900000000011</c:v>
                </c:pt>
                <c:pt idx="34493">
                  <c:v>43.429900000000011</c:v>
                </c:pt>
                <c:pt idx="34494">
                  <c:v>43.429900000000011</c:v>
                </c:pt>
                <c:pt idx="34495">
                  <c:v>43.429900000000011</c:v>
                </c:pt>
                <c:pt idx="34496">
                  <c:v>43.429900000000011</c:v>
                </c:pt>
                <c:pt idx="34497">
                  <c:v>43.429900000000011</c:v>
                </c:pt>
                <c:pt idx="34498">
                  <c:v>43.429900000000011</c:v>
                </c:pt>
                <c:pt idx="34499">
                  <c:v>43.429900000000011</c:v>
                </c:pt>
                <c:pt idx="34500">
                  <c:v>43.429900000000011</c:v>
                </c:pt>
                <c:pt idx="34501">
                  <c:v>43.429900000000011</c:v>
                </c:pt>
                <c:pt idx="34502">
                  <c:v>43.429900000000011</c:v>
                </c:pt>
                <c:pt idx="34503">
                  <c:v>43.429900000000011</c:v>
                </c:pt>
                <c:pt idx="34504">
                  <c:v>43.429900000000011</c:v>
                </c:pt>
                <c:pt idx="34505">
                  <c:v>43.429900000000011</c:v>
                </c:pt>
                <c:pt idx="34506">
                  <c:v>43.429900000000011</c:v>
                </c:pt>
                <c:pt idx="34507">
                  <c:v>43.429900000000011</c:v>
                </c:pt>
                <c:pt idx="34508">
                  <c:v>43.429900000000011</c:v>
                </c:pt>
                <c:pt idx="34509">
                  <c:v>43.429900000000011</c:v>
                </c:pt>
                <c:pt idx="34510">
                  <c:v>43.429900000000011</c:v>
                </c:pt>
                <c:pt idx="34511">
                  <c:v>43.429900000000011</c:v>
                </c:pt>
                <c:pt idx="34512">
                  <c:v>43.429900000000011</c:v>
                </c:pt>
                <c:pt idx="34513">
                  <c:v>43.429900000000011</c:v>
                </c:pt>
                <c:pt idx="34514">
                  <c:v>43.429900000000011</c:v>
                </c:pt>
                <c:pt idx="34515">
                  <c:v>43.429900000000011</c:v>
                </c:pt>
                <c:pt idx="34516">
                  <c:v>43.429900000000011</c:v>
                </c:pt>
                <c:pt idx="34517">
                  <c:v>43.429900000000011</c:v>
                </c:pt>
                <c:pt idx="34518">
                  <c:v>43.429900000000011</c:v>
                </c:pt>
                <c:pt idx="34519">
                  <c:v>43.429900000000011</c:v>
                </c:pt>
                <c:pt idx="34520">
                  <c:v>43.429900000000011</c:v>
                </c:pt>
                <c:pt idx="34521">
                  <c:v>43.429900000000011</c:v>
                </c:pt>
                <c:pt idx="34522">
                  <c:v>43.429900000000011</c:v>
                </c:pt>
                <c:pt idx="34523">
                  <c:v>43.429900000000011</c:v>
                </c:pt>
                <c:pt idx="34524">
                  <c:v>43.429900000000011</c:v>
                </c:pt>
                <c:pt idx="34525">
                  <c:v>43.429900000000011</c:v>
                </c:pt>
                <c:pt idx="34526">
                  <c:v>43.429900000000011</c:v>
                </c:pt>
                <c:pt idx="34527">
                  <c:v>43.429900000000011</c:v>
                </c:pt>
                <c:pt idx="34528">
                  <c:v>43.429900000000011</c:v>
                </c:pt>
                <c:pt idx="34529">
                  <c:v>43.429900000000011</c:v>
                </c:pt>
                <c:pt idx="34530">
                  <c:v>43.429900000000011</c:v>
                </c:pt>
                <c:pt idx="34531">
                  <c:v>43.429900000000011</c:v>
                </c:pt>
                <c:pt idx="34532">
                  <c:v>43.429900000000011</c:v>
                </c:pt>
                <c:pt idx="34533">
                  <c:v>43.429900000000011</c:v>
                </c:pt>
                <c:pt idx="34534">
                  <c:v>43.429900000000011</c:v>
                </c:pt>
                <c:pt idx="34535">
                  <c:v>43.429900000000011</c:v>
                </c:pt>
                <c:pt idx="34536">
                  <c:v>43.429900000000011</c:v>
                </c:pt>
                <c:pt idx="34537">
                  <c:v>43.429900000000011</c:v>
                </c:pt>
                <c:pt idx="34538">
                  <c:v>43.429900000000011</c:v>
                </c:pt>
                <c:pt idx="34539">
                  <c:v>43.429900000000011</c:v>
                </c:pt>
                <c:pt idx="34540">
                  <c:v>43.429900000000011</c:v>
                </c:pt>
                <c:pt idx="34541">
                  <c:v>43.429900000000011</c:v>
                </c:pt>
                <c:pt idx="34542">
                  <c:v>43.429900000000011</c:v>
                </c:pt>
                <c:pt idx="34543">
                  <c:v>43.429900000000011</c:v>
                </c:pt>
                <c:pt idx="34544">
                  <c:v>43.429900000000011</c:v>
                </c:pt>
                <c:pt idx="34545">
                  <c:v>43.429900000000011</c:v>
                </c:pt>
                <c:pt idx="34546">
                  <c:v>43.429900000000011</c:v>
                </c:pt>
                <c:pt idx="34547">
                  <c:v>43.429900000000011</c:v>
                </c:pt>
                <c:pt idx="34548">
                  <c:v>43.429900000000011</c:v>
                </c:pt>
                <c:pt idx="34549">
                  <c:v>43.429900000000011</c:v>
                </c:pt>
                <c:pt idx="34550">
                  <c:v>43.429900000000011</c:v>
                </c:pt>
                <c:pt idx="34551">
                  <c:v>43.429900000000011</c:v>
                </c:pt>
                <c:pt idx="34552">
                  <c:v>43.429900000000011</c:v>
                </c:pt>
                <c:pt idx="34553">
                  <c:v>43.429900000000011</c:v>
                </c:pt>
                <c:pt idx="34554">
                  <c:v>43.429900000000011</c:v>
                </c:pt>
                <c:pt idx="34555">
                  <c:v>43.429900000000011</c:v>
                </c:pt>
                <c:pt idx="34556">
                  <c:v>43.429900000000011</c:v>
                </c:pt>
                <c:pt idx="34557">
                  <c:v>43.429900000000011</c:v>
                </c:pt>
                <c:pt idx="34558">
                  <c:v>43.429900000000011</c:v>
                </c:pt>
                <c:pt idx="34559">
                  <c:v>43.429900000000011</c:v>
                </c:pt>
                <c:pt idx="34560">
                  <c:v>43.429900000000011</c:v>
                </c:pt>
                <c:pt idx="34561">
                  <c:v>43.429900000000011</c:v>
                </c:pt>
                <c:pt idx="34562">
                  <c:v>43.429900000000011</c:v>
                </c:pt>
                <c:pt idx="34563">
                  <c:v>43.429900000000011</c:v>
                </c:pt>
                <c:pt idx="34564">
                  <c:v>43.429900000000011</c:v>
                </c:pt>
                <c:pt idx="34565">
                  <c:v>43.429900000000011</c:v>
                </c:pt>
                <c:pt idx="34566">
                  <c:v>43.429900000000011</c:v>
                </c:pt>
                <c:pt idx="34567">
                  <c:v>43.429900000000011</c:v>
                </c:pt>
                <c:pt idx="34568">
                  <c:v>43.429900000000011</c:v>
                </c:pt>
                <c:pt idx="34569">
                  <c:v>43.429900000000011</c:v>
                </c:pt>
                <c:pt idx="34570">
                  <c:v>43.429900000000011</c:v>
                </c:pt>
                <c:pt idx="34571">
                  <c:v>43.429900000000011</c:v>
                </c:pt>
                <c:pt idx="34572">
                  <c:v>43.429900000000011</c:v>
                </c:pt>
                <c:pt idx="34573">
                  <c:v>43.429900000000011</c:v>
                </c:pt>
                <c:pt idx="34574">
                  <c:v>43.429900000000011</c:v>
                </c:pt>
                <c:pt idx="34575">
                  <c:v>43.429900000000011</c:v>
                </c:pt>
                <c:pt idx="34576">
                  <c:v>43.429900000000011</c:v>
                </c:pt>
                <c:pt idx="34577">
                  <c:v>43.429900000000011</c:v>
                </c:pt>
                <c:pt idx="34578">
                  <c:v>43.429900000000011</c:v>
                </c:pt>
                <c:pt idx="34579">
                  <c:v>43.429900000000011</c:v>
                </c:pt>
                <c:pt idx="34580">
                  <c:v>43.429900000000011</c:v>
                </c:pt>
                <c:pt idx="34581">
                  <c:v>43.429900000000011</c:v>
                </c:pt>
                <c:pt idx="34582">
                  <c:v>43.429900000000011</c:v>
                </c:pt>
                <c:pt idx="34583">
                  <c:v>43.429900000000011</c:v>
                </c:pt>
                <c:pt idx="34584">
                  <c:v>43.429900000000011</c:v>
                </c:pt>
                <c:pt idx="34585">
                  <c:v>43.429900000000011</c:v>
                </c:pt>
                <c:pt idx="34586">
                  <c:v>43.429900000000011</c:v>
                </c:pt>
                <c:pt idx="34587">
                  <c:v>43.429900000000011</c:v>
                </c:pt>
                <c:pt idx="34588">
                  <c:v>43.429900000000011</c:v>
                </c:pt>
                <c:pt idx="34589">
                  <c:v>43.429900000000011</c:v>
                </c:pt>
                <c:pt idx="34590">
                  <c:v>43.429900000000011</c:v>
                </c:pt>
                <c:pt idx="34591">
                  <c:v>43.429900000000011</c:v>
                </c:pt>
                <c:pt idx="34592">
                  <c:v>43.429900000000011</c:v>
                </c:pt>
                <c:pt idx="34593">
                  <c:v>43.429900000000011</c:v>
                </c:pt>
                <c:pt idx="34594">
                  <c:v>43.429900000000011</c:v>
                </c:pt>
                <c:pt idx="34595">
                  <c:v>43.429900000000011</c:v>
                </c:pt>
                <c:pt idx="34596">
                  <c:v>43.429900000000011</c:v>
                </c:pt>
                <c:pt idx="34597">
                  <c:v>43.429900000000011</c:v>
                </c:pt>
                <c:pt idx="34598">
                  <c:v>43.429900000000011</c:v>
                </c:pt>
                <c:pt idx="34599">
                  <c:v>43.429900000000011</c:v>
                </c:pt>
                <c:pt idx="34600">
                  <c:v>43.429900000000011</c:v>
                </c:pt>
                <c:pt idx="34601">
                  <c:v>43.429900000000011</c:v>
                </c:pt>
                <c:pt idx="34602">
                  <c:v>43.429900000000011</c:v>
                </c:pt>
                <c:pt idx="34603">
                  <c:v>43.429900000000011</c:v>
                </c:pt>
                <c:pt idx="34604">
                  <c:v>43.429900000000011</c:v>
                </c:pt>
                <c:pt idx="34605">
                  <c:v>43.429900000000011</c:v>
                </c:pt>
                <c:pt idx="34606">
                  <c:v>43.429900000000011</c:v>
                </c:pt>
                <c:pt idx="34607">
                  <c:v>43.429900000000011</c:v>
                </c:pt>
                <c:pt idx="34608">
                  <c:v>43.429900000000011</c:v>
                </c:pt>
                <c:pt idx="34609">
                  <c:v>43.429900000000011</c:v>
                </c:pt>
                <c:pt idx="34610">
                  <c:v>43.429900000000011</c:v>
                </c:pt>
                <c:pt idx="34611">
                  <c:v>43.429900000000011</c:v>
                </c:pt>
                <c:pt idx="34612">
                  <c:v>43.429900000000011</c:v>
                </c:pt>
                <c:pt idx="34613">
                  <c:v>43.429900000000011</c:v>
                </c:pt>
                <c:pt idx="34614">
                  <c:v>43.429900000000011</c:v>
                </c:pt>
                <c:pt idx="34615">
                  <c:v>43.429900000000011</c:v>
                </c:pt>
                <c:pt idx="34616">
                  <c:v>43.429900000000011</c:v>
                </c:pt>
                <c:pt idx="34617">
                  <c:v>43.429900000000011</c:v>
                </c:pt>
                <c:pt idx="34618">
                  <c:v>43.429900000000011</c:v>
                </c:pt>
                <c:pt idx="34619">
                  <c:v>43.429900000000011</c:v>
                </c:pt>
                <c:pt idx="34620">
                  <c:v>43.429900000000011</c:v>
                </c:pt>
                <c:pt idx="34621">
                  <c:v>43.429900000000011</c:v>
                </c:pt>
                <c:pt idx="34622">
                  <c:v>43.429900000000011</c:v>
                </c:pt>
                <c:pt idx="34623">
                  <c:v>43.429900000000011</c:v>
                </c:pt>
                <c:pt idx="34624">
                  <c:v>43.429900000000011</c:v>
                </c:pt>
                <c:pt idx="34625">
                  <c:v>43.429900000000011</c:v>
                </c:pt>
                <c:pt idx="34626">
                  <c:v>43.429900000000011</c:v>
                </c:pt>
                <c:pt idx="34627">
                  <c:v>43.429900000000011</c:v>
                </c:pt>
                <c:pt idx="34628">
                  <c:v>43.429900000000011</c:v>
                </c:pt>
                <c:pt idx="34629">
                  <c:v>43.429900000000011</c:v>
                </c:pt>
                <c:pt idx="34630">
                  <c:v>43.429900000000011</c:v>
                </c:pt>
                <c:pt idx="34631">
                  <c:v>43.429900000000011</c:v>
                </c:pt>
                <c:pt idx="34632">
                  <c:v>43.429900000000011</c:v>
                </c:pt>
                <c:pt idx="34633">
                  <c:v>43.429900000000011</c:v>
                </c:pt>
                <c:pt idx="34634">
                  <c:v>43.429900000000011</c:v>
                </c:pt>
                <c:pt idx="34635">
                  <c:v>43.429900000000011</c:v>
                </c:pt>
                <c:pt idx="34636">
                  <c:v>43.429900000000011</c:v>
                </c:pt>
                <c:pt idx="34637">
                  <c:v>43.429900000000011</c:v>
                </c:pt>
                <c:pt idx="34638">
                  <c:v>43.429900000000011</c:v>
                </c:pt>
                <c:pt idx="34639">
                  <c:v>43.429900000000011</c:v>
                </c:pt>
                <c:pt idx="34640">
                  <c:v>43.429900000000011</c:v>
                </c:pt>
                <c:pt idx="34641">
                  <c:v>43.429900000000011</c:v>
                </c:pt>
                <c:pt idx="34642">
                  <c:v>43.429900000000011</c:v>
                </c:pt>
                <c:pt idx="34643">
                  <c:v>43.429900000000011</c:v>
                </c:pt>
                <c:pt idx="34644">
                  <c:v>43.429900000000011</c:v>
                </c:pt>
                <c:pt idx="34645">
                  <c:v>43.429900000000011</c:v>
                </c:pt>
                <c:pt idx="34646">
                  <c:v>43.429900000000011</c:v>
                </c:pt>
                <c:pt idx="34647">
                  <c:v>43.429900000000011</c:v>
                </c:pt>
                <c:pt idx="34648">
                  <c:v>43.429900000000011</c:v>
                </c:pt>
                <c:pt idx="34649">
                  <c:v>43.429900000000011</c:v>
                </c:pt>
                <c:pt idx="34650">
                  <c:v>43.429900000000011</c:v>
                </c:pt>
                <c:pt idx="34651">
                  <c:v>43.429900000000011</c:v>
                </c:pt>
                <c:pt idx="34652">
                  <c:v>43.429900000000011</c:v>
                </c:pt>
                <c:pt idx="34653">
                  <c:v>43.429900000000011</c:v>
                </c:pt>
                <c:pt idx="34654">
                  <c:v>43.429900000000011</c:v>
                </c:pt>
                <c:pt idx="34655">
                  <c:v>43.429900000000011</c:v>
                </c:pt>
                <c:pt idx="34656">
                  <c:v>43.429900000000011</c:v>
                </c:pt>
                <c:pt idx="34657">
                  <c:v>43.429900000000011</c:v>
                </c:pt>
                <c:pt idx="34658">
                  <c:v>43.429900000000011</c:v>
                </c:pt>
                <c:pt idx="34659">
                  <c:v>43.429900000000011</c:v>
                </c:pt>
                <c:pt idx="34660">
                  <c:v>43.429900000000011</c:v>
                </c:pt>
                <c:pt idx="34661">
                  <c:v>43.429900000000011</c:v>
                </c:pt>
                <c:pt idx="34662">
                  <c:v>43.429900000000011</c:v>
                </c:pt>
                <c:pt idx="34663">
                  <c:v>43.429900000000011</c:v>
                </c:pt>
                <c:pt idx="34664">
                  <c:v>43.429900000000011</c:v>
                </c:pt>
                <c:pt idx="34665">
                  <c:v>43.429900000000011</c:v>
                </c:pt>
                <c:pt idx="34666">
                  <c:v>43.429900000000011</c:v>
                </c:pt>
                <c:pt idx="34667">
                  <c:v>43.429900000000011</c:v>
                </c:pt>
                <c:pt idx="34668">
                  <c:v>43.429900000000011</c:v>
                </c:pt>
                <c:pt idx="34669">
                  <c:v>43.429900000000011</c:v>
                </c:pt>
                <c:pt idx="34670">
                  <c:v>43.44</c:v>
                </c:pt>
                <c:pt idx="34671">
                  <c:v>43.44</c:v>
                </c:pt>
                <c:pt idx="34672">
                  <c:v>43.44</c:v>
                </c:pt>
                <c:pt idx="34673">
                  <c:v>43.44</c:v>
                </c:pt>
                <c:pt idx="34674">
                  <c:v>43.44</c:v>
                </c:pt>
                <c:pt idx="34675">
                  <c:v>43.44</c:v>
                </c:pt>
                <c:pt idx="34676">
                  <c:v>43.44</c:v>
                </c:pt>
                <c:pt idx="34677">
                  <c:v>43.44</c:v>
                </c:pt>
                <c:pt idx="34678">
                  <c:v>43.44</c:v>
                </c:pt>
                <c:pt idx="34679">
                  <c:v>43.44</c:v>
                </c:pt>
                <c:pt idx="34680">
                  <c:v>43.44</c:v>
                </c:pt>
                <c:pt idx="34681">
                  <c:v>43.44</c:v>
                </c:pt>
                <c:pt idx="34682">
                  <c:v>43.44</c:v>
                </c:pt>
                <c:pt idx="34683">
                  <c:v>43.44</c:v>
                </c:pt>
                <c:pt idx="34684">
                  <c:v>43.44</c:v>
                </c:pt>
                <c:pt idx="34685">
                  <c:v>43.44</c:v>
                </c:pt>
                <c:pt idx="34686">
                  <c:v>43.44</c:v>
                </c:pt>
                <c:pt idx="34687">
                  <c:v>43.44</c:v>
                </c:pt>
                <c:pt idx="34688">
                  <c:v>43.44</c:v>
                </c:pt>
                <c:pt idx="34689">
                  <c:v>43.44</c:v>
                </c:pt>
                <c:pt idx="34690">
                  <c:v>43.44</c:v>
                </c:pt>
                <c:pt idx="34691">
                  <c:v>43.44</c:v>
                </c:pt>
                <c:pt idx="34692">
                  <c:v>43.44</c:v>
                </c:pt>
                <c:pt idx="34693">
                  <c:v>43.44</c:v>
                </c:pt>
                <c:pt idx="34694">
                  <c:v>43.44</c:v>
                </c:pt>
                <c:pt idx="34695">
                  <c:v>43.44</c:v>
                </c:pt>
                <c:pt idx="34696">
                  <c:v>43.44</c:v>
                </c:pt>
                <c:pt idx="34697">
                  <c:v>43.44</c:v>
                </c:pt>
                <c:pt idx="34698">
                  <c:v>43.44</c:v>
                </c:pt>
                <c:pt idx="34699">
                  <c:v>43.44</c:v>
                </c:pt>
                <c:pt idx="34700">
                  <c:v>43.44</c:v>
                </c:pt>
                <c:pt idx="34701">
                  <c:v>43.44</c:v>
                </c:pt>
                <c:pt idx="34702">
                  <c:v>43.44</c:v>
                </c:pt>
                <c:pt idx="34703">
                  <c:v>43.44</c:v>
                </c:pt>
                <c:pt idx="34704">
                  <c:v>43.44</c:v>
                </c:pt>
                <c:pt idx="34705">
                  <c:v>43.44</c:v>
                </c:pt>
                <c:pt idx="34706">
                  <c:v>43.44</c:v>
                </c:pt>
                <c:pt idx="34707">
                  <c:v>43.44</c:v>
                </c:pt>
                <c:pt idx="34708">
                  <c:v>43.44</c:v>
                </c:pt>
                <c:pt idx="34709">
                  <c:v>43.44</c:v>
                </c:pt>
                <c:pt idx="34710">
                  <c:v>43.44</c:v>
                </c:pt>
                <c:pt idx="34711">
                  <c:v>43.44</c:v>
                </c:pt>
                <c:pt idx="34712">
                  <c:v>43.44</c:v>
                </c:pt>
                <c:pt idx="34713">
                  <c:v>43.44</c:v>
                </c:pt>
                <c:pt idx="34714">
                  <c:v>43.44</c:v>
                </c:pt>
                <c:pt idx="34715">
                  <c:v>43.44</c:v>
                </c:pt>
                <c:pt idx="34716">
                  <c:v>43.44</c:v>
                </c:pt>
                <c:pt idx="34717">
                  <c:v>43.44</c:v>
                </c:pt>
                <c:pt idx="34718">
                  <c:v>43.44</c:v>
                </c:pt>
                <c:pt idx="34719">
                  <c:v>43.44</c:v>
                </c:pt>
                <c:pt idx="34720">
                  <c:v>43.44</c:v>
                </c:pt>
                <c:pt idx="34721">
                  <c:v>43.44</c:v>
                </c:pt>
                <c:pt idx="34722">
                  <c:v>43.44</c:v>
                </c:pt>
                <c:pt idx="34723">
                  <c:v>43.44</c:v>
                </c:pt>
                <c:pt idx="34724">
                  <c:v>43.44</c:v>
                </c:pt>
                <c:pt idx="34725">
                  <c:v>43.44</c:v>
                </c:pt>
                <c:pt idx="34726">
                  <c:v>43.44</c:v>
                </c:pt>
                <c:pt idx="34727">
                  <c:v>43.44</c:v>
                </c:pt>
                <c:pt idx="34728">
                  <c:v>43.44</c:v>
                </c:pt>
                <c:pt idx="34729">
                  <c:v>43.44</c:v>
                </c:pt>
                <c:pt idx="34730">
                  <c:v>43.44</c:v>
                </c:pt>
                <c:pt idx="34731">
                  <c:v>43.44</c:v>
                </c:pt>
                <c:pt idx="34732">
                  <c:v>43.44</c:v>
                </c:pt>
                <c:pt idx="34733">
                  <c:v>43.44</c:v>
                </c:pt>
                <c:pt idx="34734">
                  <c:v>43.44</c:v>
                </c:pt>
                <c:pt idx="34735">
                  <c:v>43.44</c:v>
                </c:pt>
                <c:pt idx="34736">
                  <c:v>43.44</c:v>
                </c:pt>
                <c:pt idx="34737">
                  <c:v>43.44</c:v>
                </c:pt>
                <c:pt idx="34738">
                  <c:v>43.44</c:v>
                </c:pt>
                <c:pt idx="34739">
                  <c:v>43.44</c:v>
                </c:pt>
                <c:pt idx="34740">
                  <c:v>43.44</c:v>
                </c:pt>
                <c:pt idx="34741">
                  <c:v>43.44</c:v>
                </c:pt>
                <c:pt idx="34742">
                  <c:v>43.44</c:v>
                </c:pt>
                <c:pt idx="34743">
                  <c:v>43.44</c:v>
                </c:pt>
                <c:pt idx="34744">
                  <c:v>43.44</c:v>
                </c:pt>
                <c:pt idx="34745">
                  <c:v>43.44</c:v>
                </c:pt>
                <c:pt idx="34746">
                  <c:v>43.450299999999999</c:v>
                </c:pt>
                <c:pt idx="34747">
                  <c:v>43.450299999999999</c:v>
                </c:pt>
                <c:pt idx="34748">
                  <c:v>43.450299999999999</c:v>
                </c:pt>
                <c:pt idx="34749">
                  <c:v>43.450299999999999</c:v>
                </c:pt>
                <c:pt idx="34750">
                  <c:v>43.450299999999999</c:v>
                </c:pt>
                <c:pt idx="34751">
                  <c:v>43.450299999999999</c:v>
                </c:pt>
                <c:pt idx="34752">
                  <c:v>43.450299999999999</c:v>
                </c:pt>
                <c:pt idx="34753">
                  <c:v>43.450299999999999</c:v>
                </c:pt>
                <c:pt idx="34754">
                  <c:v>43.450299999999999</c:v>
                </c:pt>
                <c:pt idx="34755">
                  <c:v>43.450299999999999</c:v>
                </c:pt>
                <c:pt idx="34756">
                  <c:v>43.450299999999999</c:v>
                </c:pt>
                <c:pt idx="34757">
                  <c:v>43.450299999999999</c:v>
                </c:pt>
                <c:pt idx="34758">
                  <c:v>43.450299999999999</c:v>
                </c:pt>
                <c:pt idx="34759">
                  <c:v>43.450299999999999</c:v>
                </c:pt>
                <c:pt idx="34760">
                  <c:v>43.450299999999999</c:v>
                </c:pt>
                <c:pt idx="34761">
                  <c:v>43.450299999999999</c:v>
                </c:pt>
                <c:pt idx="34762">
                  <c:v>43.450299999999999</c:v>
                </c:pt>
                <c:pt idx="34763">
                  <c:v>43.450299999999999</c:v>
                </c:pt>
                <c:pt idx="34764">
                  <c:v>43.450299999999999</c:v>
                </c:pt>
                <c:pt idx="34765">
                  <c:v>43.460900000000002</c:v>
                </c:pt>
                <c:pt idx="34766">
                  <c:v>43.460900000000002</c:v>
                </c:pt>
                <c:pt idx="34767">
                  <c:v>43.460900000000002</c:v>
                </c:pt>
                <c:pt idx="34768">
                  <c:v>43.460900000000002</c:v>
                </c:pt>
                <c:pt idx="34769">
                  <c:v>43.460900000000002</c:v>
                </c:pt>
                <c:pt idx="34770">
                  <c:v>43.460900000000002</c:v>
                </c:pt>
                <c:pt idx="34771">
                  <c:v>43.460900000000002</c:v>
                </c:pt>
                <c:pt idx="34772">
                  <c:v>43.460900000000002</c:v>
                </c:pt>
                <c:pt idx="34773">
                  <c:v>43.460900000000002</c:v>
                </c:pt>
                <c:pt idx="34774">
                  <c:v>43.460900000000002</c:v>
                </c:pt>
                <c:pt idx="34775">
                  <c:v>43.460900000000002</c:v>
                </c:pt>
                <c:pt idx="34776">
                  <c:v>43.460900000000002</c:v>
                </c:pt>
                <c:pt idx="34777">
                  <c:v>43.460900000000002</c:v>
                </c:pt>
                <c:pt idx="34778">
                  <c:v>43.460900000000002</c:v>
                </c:pt>
                <c:pt idx="34779">
                  <c:v>43.471400000000003</c:v>
                </c:pt>
                <c:pt idx="34780">
                  <c:v>43.471400000000003</c:v>
                </c:pt>
                <c:pt idx="34781">
                  <c:v>43.471400000000003</c:v>
                </c:pt>
                <c:pt idx="34782">
                  <c:v>43.471400000000003</c:v>
                </c:pt>
                <c:pt idx="34783">
                  <c:v>43.471400000000003</c:v>
                </c:pt>
                <c:pt idx="34784">
                  <c:v>43.471400000000003</c:v>
                </c:pt>
                <c:pt idx="34785">
                  <c:v>43.471400000000003</c:v>
                </c:pt>
                <c:pt idx="34786">
                  <c:v>43.471400000000003</c:v>
                </c:pt>
                <c:pt idx="34787">
                  <c:v>43.471400000000003</c:v>
                </c:pt>
                <c:pt idx="34788">
                  <c:v>43.471400000000003</c:v>
                </c:pt>
                <c:pt idx="34789">
                  <c:v>43.471400000000003</c:v>
                </c:pt>
                <c:pt idx="34790">
                  <c:v>43.471400000000003</c:v>
                </c:pt>
                <c:pt idx="34791">
                  <c:v>43.471400000000003</c:v>
                </c:pt>
                <c:pt idx="34792">
                  <c:v>43.471400000000003</c:v>
                </c:pt>
                <c:pt idx="34793">
                  <c:v>43.471400000000003</c:v>
                </c:pt>
                <c:pt idx="34794">
                  <c:v>43.471400000000003</c:v>
                </c:pt>
                <c:pt idx="34795">
                  <c:v>43.471400000000003</c:v>
                </c:pt>
                <c:pt idx="34796">
                  <c:v>43.471400000000003</c:v>
                </c:pt>
                <c:pt idx="34797">
                  <c:v>43.471400000000003</c:v>
                </c:pt>
                <c:pt idx="34798">
                  <c:v>43.481900000000003</c:v>
                </c:pt>
                <c:pt idx="34799">
                  <c:v>43.481900000000003</c:v>
                </c:pt>
                <c:pt idx="34800">
                  <c:v>43.481900000000003</c:v>
                </c:pt>
                <c:pt idx="34801">
                  <c:v>43.481900000000003</c:v>
                </c:pt>
                <c:pt idx="34802">
                  <c:v>43.481900000000003</c:v>
                </c:pt>
                <c:pt idx="34803">
                  <c:v>43.481900000000003</c:v>
                </c:pt>
                <c:pt idx="34804">
                  <c:v>43.481900000000003</c:v>
                </c:pt>
                <c:pt idx="34805">
                  <c:v>43.481900000000003</c:v>
                </c:pt>
                <c:pt idx="34806">
                  <c:v>43.481900000000003</c:v>
                </c:pt>
                <c:pt idx="34807">
                  <c:v>43.481900000000003</c:v>
                </c:pt>
                <c:pt idx="34808">
                  <c:v>43.481900000000003</c:v>
                </c:pt>
                <c:pt idx="34809">
                  <c:v>43.481900000000003</c:v>
                </c:pt>
                <c:pt idx="34810">
                  <c:v>43.481900000000003</c:v>
                </c:pt>
                <c:pt idx="34811">
                  <c:v>43.481900000000003</c:v>
                </c:pt>
                <c:pt idx="34812">
                  <c:v>43.481900000000003</c:v>
                </c:pt>
                <c:pt idx="34813">
                  <c:v>43.481900000000003</c:v>
                </c:pt>
                <c:pt idx="34814">
                  <c:v>43.481900000000003</c:v>
                </c:pt>
                <c:pt idx="34815">
                  <c:v>43.481900000000003</c:v>
                </c:pt>
                <c:pt idx="34816">
                  <c:v>43.481900000000003</c:v>
                </c:pt>
                <c:pt idx="34817">
                  <c:v>43.481900000000003</c:v>
                </c:pt>
                <c:pt idx="34818">
                  <c:v>43.481900000000003</c:v>
                </c:pt>
                <c:pt idx="34819">
                  <c:v>43.481900000000003</c:v>
                </c:pt>
                <c:pt idx="34820">
                  <c:v>43.481900000000003</c:v>
                </c:pt>
                <c:pt idx="34821">
                  <c:v>43.481900000000003</c:v>
                </c:pt>
                <c:pt idx="34822">
                  <c:v>43.492899999999999</c:v>
                </c:pt>
                <c:pt idx="34823">
                  <c:v>43.492899999999999</c:v>
                </c:pt>
                <c:pt idx="34824">
                  <c:v>43.492899999999999</c:v>
                </c:pt>
                <c:pt idx="34825">
                  <c:v>43.492899999999999</c:v>
                </c:pt>
                <c:pt idx="34826">
                  <c:v>43.492899999999999</c:v>
                </c:pt>
                <c:pt idx="34827">
                  <c:v>43.492899999999999</c:v>
                </c:pt>
                <c:pt idx="34828">
                  <c:v>43.492899999999999</c:v>
                </c:pt>
                <c:pt idx="34829">
                  <c:v>43.492899999999999</c:v>
                </c:pt>
                <c:pt idx="34830">
                  <c:v>43.492899999999999</c:v>
                </c:pt>
                <c:pt idx="34831">
                  <c:v>43.492899999999999</c:v>
                </c:pt>
                <c:pt idx="34832">
                  <c:v>43.492899999999999</c:v>
                </c:pt>
                <c:pt idx="34833">
                  <c:v>43.492899999999999</c:v>
                </c:pt>
                <c:pt idx="34834">
                  <c:v>43.492899999999999</c:v>
                </c:pt>
                <c:pt idx="34835">
                  <c:v>43.492899999999999</c:v>
                </c:pt>
                <c:pt idx="34836">
                  <c:v>43.492899999999999</c:v>
                </c:pt>
                <c:pt idx="34837">
                  <c:v>43.492899999999999</c:v>
                </c:pt>
                <c:pt idx="34838">
                  <c:v>43.492899999999999</c:v>
                </c:pt>
                <c:pt idx="34839">
                  <c:v>43.492899999999999</c:v>
                </c:pt>
                <c:pt idx="34840">
                  <c:v>43.492899999999999</c:v>
                </c:pt>
                <c:pt idx="34841">
                  <c:v>43.492899999999999</c:v>
                </c:pt>
                <c:pt idx="34842">
                  <c:v>43.492899999999999</c:v>
                </c:pt>
                <c:pt idx="34843">
                  <c:v>43.492899999999999</c:v>
                </c:pt>
                <c:pt idx="34844">
                  <c:v>43.492899999999999</c:v>
                </c:pt>
                <c:pt idx="34845">
                  <c:v>43.492899999999999</c:v>
                </c:pt>
                <c:pt idx="34846">
                  <c:v>43.492899999999999</c:v>
                </c:pt>
                <c:pt idx="34847">
                  <c:v>43.492899999999999</c:v>
                </c:pt>
                <c:pt idx="34848">
                  <c:v>43.492899999999999</c:v>
                </c:pt>
                <c:pt idx="34849">
                  <c:v>43.492899999999999</c:v>
                </c:pt>
                <c:pt idx="34850">
                  <c:v>43.492899999999999</c:v>
                </c:pt>
                <c:pt idx="34851">
                  <c:v>43.492899999999999</c:v>
                </c:pt>
                <c:pt idx="34852">
                  <c:v>43.492899999999999</c:v>
                </c:pt>
                <c:pt idx="34853">
                  <c:v>43.492899999999999</c:v>
                </c:pt>
                <c:pt idx="34854">
                  <c:v>43.492899999999999</c:v>
                </c:pt>
                <c:pt idx="34855">
                  <c:v>43.492899999999999</c:v>
                </c:pt>
                <c:pt idx="34856">
                  <c:v>43.492899999999999</c:v>
                </c:pt>
                <c:pt idx="34857">
                  <c:v>43.492899999999999</c:v>
                </c:pt>
                <c:pt idx="34858">
                  <c:v>43.492899999999999</c:v>
                </c:pt>
                <c:pt idx="34859">
                  <c:v>43.503100000000003</c:v>
                </c:pt>
                <c:pt idx="34860">
                  <c:v>43.503100000000003</c:v>
                </c:pt>
                <c:pt idx="34861">
                  <c:v>43.503100000000003</c:v>
                </c:pt>
                <c:pt idx="34862">
                  <c:v>43.503100000000003</c:v>
                </c:pt>
                <c:pt idx="34863">
                  <c:v>43.503100000000003</c:v>
                </c:pt>
                <c:pt idx="34864">
                  <c:v>43.515000000000001</c:v>
                </c:pt>
                <c:pt idx="34865">
                  <c:v>43.515000000000001</c:v>
                </c:pt>
                <c:pt idx="34866">
                  <c:v>43.515000000000001</c:v>
                </c:pt>
                <c:pt idx="34867">
                  <c:v>43.515000000000001</c:v>
                </c:pt>
                <c:pt idx="34868">
                  <c:v>43.515000000000001</c:v>
                </c:pt>
                <c:pt idx="34869">
                  <c:v>43.527099999999997</c:v>
                </c:pt>
                <c:pt idx="34870">
                  <c:v>43.527099999999997</c:v>
                </c:pt>
                <c:pt idx="34871">
                  <c:v>43.527099999999997</c:v>
                </c:pt>
                <c:pt idx="34872">
                  <c:v>43.527099999999997</c:v>
                </c:pt>
                <c:pt idx="34873">
                  <c:v>43.538800000000002</c:v>
                </c:pt>
                <c:pt idx="34874">
                  <c:v>43.538800000000002</c:v>
                </c:pt>
                <c:pt idx="34875">
                  <c:v>43.538800000000002</c:v>
                </c:pt>
                <c:pt idx="34876">
                  <c:v>43.538800000000002</c:v>
                </c:pt>
                <c:pt idx="34877">
                  <c:v>43.538800000000002</c:v>
                </c:pt>
                <c:pt idx="34878">
                  <c:v>43.538800000000002</c:v>
                </c:pt>
                <c:pt idx="34879">
                  <c:v>43.538800000000002</c:v>
                </c:pt>
                <c:pt idx="34880">
                  <c:v>43.538800000000002</c:v>
                </c:pt>
                <c:pt idx="34881">
                  <c:v>43.538800000000002</c:v>
                </c:pt>
                <c:pt idx="34882">
                  <c:v>43.538800000000002</c:v>
                </c:pt>
                <c:pt idx="34883">
                  <c:v>43.549100000000003</c:v>
                </c:pt>
                <c:pt idx="34884">
                  <c:v>43.549100000000003</c:v>
                </c:pt>
                <c:pt idx="34885">
                  <c:v>43.549100000000003</c:v>
                </c:pt>
                <c:pt idx="34886">
                  <c:v>43.549100000000003</c:v>
                </c:pt>
                <c:pt idx="34887">
                  <c:v>43.549100000000003</c:v>
                </c:pt>
                <c:pt idx="34888">
                  <c:v>43.560499999999998</c:v>
                </c:pt>
                <c:pt idx="34889">
                  <c:v>43.560499999999998</c:v>
                </c:pt>
                <c:pt idx="34890">
                  <c:v>43.560499999999998</c:v>
                </c:pt>
                <c:pt idx="34891">
                  <c:v>43.560499999999998</c:v>
                </c:pt>
                <c:pt idx="34892">
                  <c:v>43.560499999999998</c:v>
                </c:pt>
                <c:pt idx="34893">
                  <c:v>43.560499999999998</c:v>
                </c:pt>
                <c:pt idx="34894">
                  <c:v>43.560499999999998</c:v>
                </c:pt>
                <c:pt idx="34895">
                  <c:v>43.560499999999998</c:v>
                </c:pt>
                <c:pt idx="34896">
                  <c:v>43.560499999999998</c:v>
                </c:pt>
                <c:pt idx="34897">
                  <c:v>43.571899999999999</c:v>
                </c:pt>
                <c:pt idx="34898">
                  <c:v>43.571899999999999</c:v>
                </c:pt>
                <c:pt idx="34899">
                  <c:v>43.571899999999999</c:v>
                </c:pt>
                <c:pt idx="34900">
                  <c:v>43.571899999999999</c:v>
                </c:pt>
                <c:pt idx="34901">
                  <c:v>43.571899999999999</c:v>
                </c:pt>
                <c:pt idx="34902">
                  <c:v>43.5839</c:v>
                </c:pt>
                <c:pt idx="34903">
                  <c:v>43.5839</c:v>
                </c:pt>
                <c:pt idx="34904">
                  <c:v>43.5839</c:v>
                </c:pt>
                <c:pt idx="34905">
                  <c:v>43.5839</c:v>
                </c:pt>
                <c:pt idx="34906">
                  <c:v>43.5839</c:v>
                </c:pt>
                <c:pt idx="34907">
                  <c:v>43.5839</c:v>
                </c:pt>
                <c:pt idx="34908">
                  <c:v>43.5839</c:v>
                </c:pt>
                <c:pt idx="34909">
                  <c:v>43.5839</c:v>
                </c:pt>
                <c:pt idx="34910">
                  <c:v>43.5839</c:v>
                </c:pt>
                <c:pt idx="34911">
                  <c:v>43.594700000000003</c:v>
                </c:pt>
                <c:pt idx="34912">
                  <c:v>43.594700000000003</c:v>
                </c:pt>
                <c:pt idx="34913">
                  <c:v>43.594700000000003</c:v>
                </c:pt>
                <c:pt idx="34914">
                  <c:v>43.594700000000003</c:v>
                </c:pt>
                <c:pt idx="34915">
                  <c:v>43.594700000000003</c:v>
                </c:pt>
                <c:pt idx="34916">
                  <c:v>43.594700000000003</c:v>
                </c:pt>
                <c:pt idx="34917">
                  <c:v>43.594700000000003</c:v>
                </c:pt>
                <c:pt idx="34918">
                  <c:v>43.594700000000003</c:v>
                </c:pt>
                <c:pt idx="34919">
                  <c:v>43.594700000000003</c:v>
                </c:pt>
                <c:pt idx="34920">
                  <c:v>43.594700000000003</c:v>
                </c:pt>
                <c:pt idx="34921">
                  <c:v>43.605699999999999</c:v>
                </c:pt>
                <c:pt idx="34922">
                  <c:v>43.605699999999999</c:v>
                </c:pt>
                <c:pt idx="34923">
                  <c:v>43.605699999999999</c:v>
                </c:pt>
                <c:pt idx="34924">
                  <c:v>43.605699999999999</c:v>
                </c:pt>
                <c:pt idx="34925">
                  <c:v>43.605699999999999</c:v>
                </c:pt>
                <c:pt idx="34926">
                  <c:v>43.605699999999999</c:v>
                </c:pt>
                <c:pt idx="34927">
                  <c:v>43.605699999999999</c:v>
                </c:pt>
                <c:pt idx="34928">
                  <c:v>43.605699999999999</c:v>
                </c:pt>
                <c:pt idx="34929">
                  <c:v>43.605699999999999</c:v>
                </c:pt>
                <c:pt idx="34930">
                  <c:v>43.618499999999997</c:v>
                </c:pt>
                <c:pt idx="34931">
                  <c:v>43.618499999999997</c:v>
                </c:pt>
                <c:pt idx="34932">
                  <c:v>43.618499999999997</c:v>
                </c:pt>
                <c:pt idx="34933">
                  <c:v>43.618499999999997</c:v>
                </c:pt>
                <c:pt idx="34934">
                  <c:v>43.618499999999997</c:v>
                </c:pt>
                <c:pt idx="34935">
                  <c:v>43.618499999999997</c:v>
                </c:pt>
                <c:pt idx="34936">
                  <c:v>43.618499999999997</c:v>
                </c:pt>
                <c:pt idx="34937">
                  <c:v>43.618499999999997</c:v>
                </c:pt>
                <c:pt idx="34938">
                  <c:v>43.618499999999997</c:v>
                </c:pt>
                <c:pt idx="34939">
                  <c:v>43.618499999999997</c:v>
                </c:pt>
                <c:pt idx="34940">
                  <c:v>43.629200000000012</c:v>
                </c:pt>
                <c:pt idx="34941">
                  <c:v>43.629200000000012</c:v>
                </c:pt>
                <c:pt idx="34942">
                  <c:v>43.629200000000012</c:v>
                </c:pt>
                <c:pt idx="34943">
                  <c:v>43.629200000000012</c:v>
                </c:pt>
                <c:pt idx="34944">
                  <c:v>43.629200000000012</c:v>
                </c:pt>
                <c:pt idx="34945">
                  <c:v>43.629200000000012</c:v>
                </c:pt>
                <c:pt idx="34946">
                  <c:v>43.629200000000012</c:v>
                </c:pt>
                <c:pt idx="34947">
                  <c:v>43.629200000000012</c:v>
                </c:pt>
                <c:pt idx="34948">
                  <c:v>43.629200000000012</c:v>
                </c:pt>
                <c:pt idx="34949">
                  <c:v>43.629200000000012</c:v>
                </c:pt>
                <c:pt idx="34950">
                  <c:v>43.629200000000012</c:v>
                </c:pt>
                <c:pt idx="34951">
                  <c:v>43.629200000000012</c:v>
                </c:pt>
                <c:pt idx="34952">
                  <c:v>43.629200000000012</c:v>
                </c:pt>
                <c:pt idx="34953">
                  <c:v>43.629200000000012</c:v>
                </c:pt>
                <c:pt idx="34954">
                  <c:v>43.629200000000012</c:v>
                </c:pt>
                <c:pt idx="34955">
                  <c:v>43.629200000000012</c:v>
                </c:pt>
                <c:pt idx="34956">
                  <c:v>43.629200000000012</c:v>
                </c:pt>
                <c:pt idx="34957">
                  <c:v>43.629200000000012</c:v>
                </c:pt>
                <c:pt idx="34958">
                  <c:v>43.629200000000012</c:v>
                </c:pt>
                <c:pt idx="34959">
                  <c:v>43.639600000000002</c:v>
                </c:pt>
                <c:pt idx="34960">
                  <c:v>43.639600000000002</c:v>
                </c:pt>
                <c:pt idx="34961">
                  <c:v>43.639600000000002</c:v>
                </c:pt>
                <c:pt idx="34962">
                  <c:v>43.639600000000002</c:v>
                </c:pt>
                <c:pt idx="34963">
                  <c:v>43.639600000000002</c:v>
                </c:pt>
                <c:pt idx="34964">
                  <c:v>43.639600000000002</c:v>
                </c:pt>
                <c:pt idx="34965">
                  <c:v>43.639600000000002</c:v>
                </c:pt>
                <c:pt idx="34966">
                  <c:v>43.639600000000002</c:v>
                </c:pt>
                <c:pt idx="34967">
                  <c:v>43.639600000000002</c:v>
                </c:pt>
                <c:pt idx="34968">
                  <c:v>43.639600000000002</c:v>
                </c:pt>
                <c:pt idx="34969">
                  <c:v>43.639600000000002</c:v>
                </c:pt>
                <c:pt idx="34970">
                  <c:v>43.639600000000002</c:v>
                </c:pt>
                <c:pt idx="34971">
                  <c:v>43.639600000000002</c:v>
                </c:pt>
                <c:pt idx="34972">
                  <c:v>43.639600000000002</c:v>
                </c:pt>
                <c:pt idx="34973">
                  <c:v>43.649800000000013</c:v>
                </c:pt>
                <c:pt idx="34974">
                  <c:v>43.649800000000013</c:v>
                </c:pt>
                <c:pt idx="34975">
                  <c:v>43.649800000000013</c:v>
                </c:pt>
                <c:pt idx="34976">
                  <c:v>43.649800000000013</c:v>
                </c:pt>
                <c:pt idx="34977">
                  <c:v>43.649800000000013</c:v>
                </c:pt>
                <c:pt idx="34978">
                  <c:v>43.649800000000013</c:v>
                </c:pt>
                <c:pt idx="34979">
                  <c:v>43.649800000000013</c:v>
                </c:pt>
                <c:pt idx="34980">
                  <c:v>43.649800000000013</c:v>
                </c:pt>
                <c:pt idx="34981">
                  <c:v>43.649800000000013</c:v>
                </c:pt>
                <c:pt idx="34982">
                  <c:v>43.649800000000013</c:v>
                </c:pt>
                <c:pt idx="34983">
                  <c:v>43.649800000000013</c:v>
                </c:pt>
                <c:pt idx="34984">
                  <c:v>43.649800000000013</c:v>
                </c:pt>
                <c:pt idx="34985">
                  <c:v>43.649800000000013</c:v>
                </c:pt>
                <c:pt idx="34986">
                  <c:v>43.649800000000013</c:v>
                </c:pt>
                <c:pt idx="34987">
                  <c:v>43.649800000000013</c:v>
                </c:pt>
                <c:pt idx="34988">
                  <c:v>43.649800000000013</c:v>
                </c:pt>
                <c:pt idx="34989">
                  <c:v>43.649800000000013</c:v>
                </c:pt>
                <c:pt idx="34990">
                  <c:v>43.649800000000013</c:v>
                </c:pt>
                <c:pt idx="34991">
                  <c:v>43.649800000000013</c:v>
                </c:pt>
                <c:pt idx="34992">
                  <c:v>43.660400000000003</c:v>
                </c:pt>
                <c:pt idx="34993">
                  <c:v>43.660400000000003</c:v>
                </c:pt>
                <c:pt idx="34994">
                  <c:v>43.660400000000003</c:v>
                </c:pt>
                <c:pt idx="34995">
                  <c:v>43.660400000000003</c:v>
                </c:pt>
                <c:pt idx="34996">
                  <c:v>43.660400000000003</c:v>
                </c:pt>
                <c:pt idx="34997">
                  <c:v>43.660400000000003</c:v>
                </c:pt>
                <c:pt idx="34998">
                  <c:v>43.660400000000003</c:v>
                </c:pt>
                <c:pt idx="34999">
                  <c:v>43.660400000000003</c:v>
                </c:pt>
                <c:pt idx="35000">
                  <c:v>43.660400000000003</c:v>
                </c:pt>
                <c:pt idx="35001">
                  <c:v>43.660400000000003</c:v>
                </c:pt>
                <c:pt idx="35002">
                  <c:v>43.660400000000003</c:v>
                </c:pt>
                <c:pt idx="35003">
                  <c:v>43.660400000000003</c:v>
                </c:pt>
                <c:pt idx="35004">
                  <c:v>43.660400000000003</c:v>
                </c:pt>
                <c:pt idx="35005">
                  <c:v>43.660400000000003</c:v>
                </c:pt>
                <c:pt idx="35006">
                  <c:v>43.670900000000003</c:v>
                </c:pt>
                <c:pt idx="35007">
                  <c:v>43.670900000000003</c:v>
                </c:pt>
                <c:pt idx="35008">
                  <c:v>43.670900000000003</c:v>
                </c:pt>
                <c:pt idx="35009">
                  <c:v>43.670900000000003</c:v>
                </c:pt>
                <c:pt idx="35010">
                  <c:v>43.670900000000003</c:v>
                </c:pt>
                <c:pt idx="35011">
                  <c:v>43.670900000000003</c:v>
                </c:pt>
                <c:pt idx="35012">
                  <c:v>43.670900000000003</c:v>
                </c:pt>
                <c:pt idx="35013">
                  <c:v>43.670900000000003</c:v>
                </c:pt>
                <c:pt idx="35014">
                  <c:v>43.670900000000003</c:v>
                </c:pt>
                <c:pt idx="35015">
                  <c:v>43.670900000000003</c:v>
                </c:pt>
                <c:pt idx="35016">
                  <c:v>43.670900000000003</c:v>
                </c:pt>
                <c:pt idx="35017">
                  <c:v>43.670900000000003</c:v>
                </c:pt>
                <c:pt idx="35018">
                  <c:v>43.670900000000003</c:v>
                </c:pt>
                <c:pt idx="35019">
                  <c:v>43.670900000000003</c:v>
                </c:pt>
                <c:pt idx="35020">
                  <c:v>43.670900000000003</c:v>
                </c:pt>
                <c:pt idx="35021">
                  <c:v>43.670900000000003</c:v>
                </c:pt>
                <c:pt idx="35022">
                  <c:v>43.670900000000003</c:v>
                </c:pt>
                <c:pt idx="35023">
                  <c:v>43.670900000000003</c:v>
                </c:pt>
                <c:pt idx="35024">
                  <c:v>43.670900000000003</c:v>
                </c:pt>
                <c:pt idx="35025">
                  <c:v>43.681699999999999</c:v>
                </c:pt>
                <c:pt idx="35026">
                  <c:v>43.681699999999999</c:v>
                </c:pt>
                <c:pt idx="35027">
                  <c:v>43.681699999999999</c:v>
                </c:pt>
                <c:pt idx="35028">
                  <c:v>43.681699999999999</c:v>
                </c:pt>
                <c:pt idx="35029">
                  <c:v>43.681699999999999</c:v>
                </c:pt>
                <c:pt idx="35030">
                  <c:v>43.681699999999999</c:v>
                </c:pt>
                <c:pt idx="35031">
                  <c:v>43.681699999999999</c:v>
                </c:pt>
                <c:pt idx="35032">
                  <c:v>43.681699999999999</c:v>
                </c:pt>
                <c:pt idx="35033">
                  <c:v>43.681699999999999</c:v>
                </c:pt>
                <c:pt idx="35034">
                  <c:v>43.691899999999997</c:v>
                </c:pt>
                <c:pt idx="35035">
                  <c:v>43.691899999999997</c:v>
                </c:pt>
                <c:pt idx="35036">
                  <c:v>43.691899999999997</c:v>
                </c:pt>
                <c:pt idx="35037">
                  <c:v>43.691899999999997</c:v>
                </c:pt>
                <c:pt idx="35038">
                  <c:v>43.691899999999997</c:v>
                </c:pt>
                <c:pt idx="35039">
                  <c:v>43.691899999999997</c:v>
                </c:pt>
                <c:pt idx="35040">
                  <c:v>43.691899999999997</c:v>
                </c:pt>
                <c:pt idx="35041">
                  <c:v>43.691899999999997</c:v>
                </c:pt>
                <c:pt idx="35042">
                  <c:v>43.691899999999997</c:v>
                </c:pt>
                <c:pt idx="35043">
                  <c:v>43.691899999999997</c:v>
                </c:pt>
                <c:pt idx="35044">
                  <c:v>43.702500000000001</c:v>
                </c:pt>
                <c:pt idx="35045">
                  <c:v>43.702500000000001</c:v>
                </c:pt>
                <c:pt idx="35046">
                  <c:v>43.702500000000001</c:v>
                </c:pt>
                <c:pt idx="35047">
                  <c:v>43.702500000000001</c:v>
                </c:pt>
                <c:pt idx="35048">
                  <c:v>43.702500000000001</c:v>
                </c:pt>
                <c:pt idx="35049">
                  <c:v>43.702500000000001</c:v>
                </c:pt>
                <c:pt idx="35050">
                  <c:v>43.702500000000001</c:v>
                </c:pt>
                <c:pt idx="35051">
                  <c:v>43.702500000000001</c:v>
                </c:pt>
                <c:pt idx="35052">
                  <c:v>43.702500000000001</c:v>
                </c:pt>
                <c:pt idx="35053">
                  <c:v>43.713800000000013</c:v>
                </c:pt>
                <c:pt idx="35054">
                  <c:v>43.713800000000013</c:v>
                </c:pt>
                <c:pt idx="35055">
                  <c:v>43.713800000000013</c:v>
                </c:pt>
                <c:pt idx="35056">
                  <c:v>43.713800000000013</c:v>
                </c:pt>
                <c:pt idx="35057">
                  <c:v>43.713800000000013</c:v>
                </c:pt>
                <c:pt idx="35058">
                  <c:v>43.724600000000002</c:v>
                </c:pt>
                <c:pt idx="35059">
                  <c:v>43.724600000000002</c:v>
                </c:pt>
                <c:pt idx="35060">
                  <c:v>43.724600000000002</c:v>
                </c:pt>
                <c:pt idx="35061">
                  <c:v>43.724600000000002</c:v>
                </c:pt>
                <c:pt idx="35062">
                  <c:v>43.724600000000002</c:v>
                </c:pt>
                <c:pt idx="35063">
                  <c:v>43.724600000000002</c:v>
                </c:pt>
                <c:pt idx="35064">
                  <c:v>43.724600000000002</c:v>
                </c:pt>
                <c:pt idx="35065">
                  <c:v>43.724600000000002</c:v>
                </c:pt>
                <c:pt idx="35066">
                  <c:v>43.724600000000002</c:v>
                </c:pt>
                <c:pt idx="35067">
                  <c:v>43.724600000000002</c:v>
                </c:pt>
                <c:pt idx="35068">
                  <c:v>43.724600000000002</c:v>
                </c:pt>
                <c:pt idx="35069">
                  <c:v>43.724600000000002</c:v>
                </c:pt>
                <c:pt idx="35070">
                  <c:v>43.724600000000002</c:v>
                </c:pt>
                <c:pt idx="35071">
                  <c:v>43.724600000000002</c:v>
                </c:pt>
                <c:pt idx="35072">
                  <c:v>43.735200000000013</c:v>
                </c:pt>
                <c:pt idx="35073">
                  <c:v>43.735200000000013</c:v>
                </c:pt>
                <c:pt idx="35074">
                  <c:v>43.735200000000013</c:v>
                </c:pt>
                <c:pt idx="35075">
                  <c:v>43.735200000000013</c:v>
                </c:pt>
                <c:pt idx="35076">
                  <c:v>43.735200000000013</c:v>
                </c:pt>
                <c:pt idx="35077">
                  <c:v>43.735200000000013</c:v>
                </c:pt>
                <c:pt idx="35078">
                  <c:v>43.735200000000013</c:v>
                </c:pt>
                <c:pt idx="35079">
                  <c:v>43.735200000000013</c:v>
                </c:pt>
                <c:pt idx="35080">
                  <c:v>43.735200000000013</c:v>
                </c:pt>
                <c:pt idx="35081">
                  <c:v>43.735200000000013</c:v>
                </c:pt>
                <c:pt idx="35082">
                  <c:v>43.7455</c:v>
                </c:pt>
                <c:pt idx="35083">
                  <c:v>43.7455</c:v>
                </c:pt>
                <c:pt idx="35084">
                  <c:v>43.7455</c:v>
                </c:pt>
                <c:pt idx="35085">
                  <c:v>43.7455</c:v>
                </c:pt>
                <c:pt idx="35086">
                  <c:v>43.7455</c:v>
                </c:pt>
                <c:pt idx="35087">
                  <c:v>43.7455</c:v>
                </c:pt>
                <c:pt idx="35088">
                  <c:v>43.7455</c:v>
                </c:pt>
                <c:pt idx="35089">
                  <c:v>43.7455</c:v>
                </c:pt>
                <c:pt idx="35090">
                  <c:v>43.7455</c:v>
                </c:pt>
                <c:pt idx="35091">
                  <c:v>43.756</c:v>
                </c:pt>
                <c:pt idx="35092">
                  <c:v>43.756</c:v>
                </c:pt>
                <c:pt idx="35093">
                  <c:v>43.756</c:v>
                </c:pt>
                <c:pt idx="35094">
                  <c:v>43.756</c:v>
                </c:pt>
                <c:pt idx="35095">
                  <c:v>43.756</c:v>
                </c:pt>
                <c:pt idx="35096">
                  <c:v>43.756</c:v>
                </c:pt>
                <c:pt idx="35097">
                  <c:v>43.756</c:v>
                </c:pt>
                <c:pt idx="35098">
                  <c:v>43.756</c:v>
                </c:pt>
                <c:pt idx="35099">
                  <c:v>43.756</c:v>
                </c:pt>
                <c:pt idx="35100">
                  <c:v>43.756</c:v>
                </c:pt>
                <c:pt idx="35101">
                  <c:v>43.768900000000002</c:v>
                </c:pt>
                <c:pt idx="35102">
                  <c:v>43.768900000000002</c:v>
                </c:pt>
                <c:pt idx="35103">
                  <c:v>43.768900000000002</c:v>
                </c:pt>
                <c:pt idx="35104">
                  <c:v>43.768900000000002</c:v>
                </c:pt>
                <c:pt idx="35105">
                  <c:v>43.768900000000002</c:v>
                </c:pt>
                <c:pt idx="35106">
                  <c:v>43.768900000000002</c:v>
                </c:pt>
                <c:pt idx="35107">
                  <c:v>43.768900000000002</c:v>
                </c:pt>
                <c:pt idx="35108">
                  <c:v>43.768900000000002</c:v>
                </c:pt>
                <c:pt idx="35109">
                  <c:v>43.768900000000002</c:v>
                </c:pt>
                <c:pt idx="35110">
                  <c:v>43.768900000000002</c:v>
                </c:pt>
                <c:pt idx="35111">
                  <c:v>43.768900000000002</c:v>
                </c:pt>
                <c:pt idx="35112">
                  <c:v>43.768900000000002</c:v>
                </c:pt>
                <c:pt idx="35113">
                  <c:v>43.768900000000002</c:v>
                </c:pt>
                <c:pt idx="35114">
                  <c:v>43.768900000000002</c:v>
                </c:pt>
                <c:pt idx="35115">
                  <c:v>43.780200000000001</c:v>
                </c:pt>
                <c:pt idx="35116">
                  <c:v>43.780200000000001</c:v>
                </c:pt>
                <c:pt idx="35117">
                  <c:v>43.780200000000001</c:v>
                </c:pt>
                <c:pt idx="35118">
                  <c:v>43.780200000000001</c:v>
                </c:pt>
                <c:pt idx="35119">
                  <c:v>43.780200000000001</c:v>
                </c:pt>
                <c:pt idx="35120">
                  <c:v>43.790200000000013</c:v>
                </c:pt>
                <c:pt idx="35121">
                  <c:v>43.790200000000013</c:v>
                </c:pt>
                <c:pt idx="35122">
                  <c:v>43.790200000000013</c:v>
                </c:pt>
                <c:pt idx="35123">
                  <c:v>43.790200000000013</c:v>
                </c:pt>
                <c:pt idx="35124">
                  <c:v>43.790200000000013</c:v>
                </c:pt>
                <c:pt idx="35125">
                  <c:v>43.790200000000013</c:v>
                </c:pt>
                <c:pt idx="35126">
                  <c:v>43.790200000000013</c:v>
                </c:pt>
                <c:pt idx="35127">
                  <c:v>43.790200000000013</c:v>
                </c:pt>
                <c:pt idx="35128">
                  <c:v>43.790200000000013</c:v>
                </c:pt>
                <c:pt idx="35129">
                  <c:v>43.8005</c:v>
                </c:pt>
                <c:pt idx="35130">
                  <c:v>43.8005</c:v>
                </c:pt>
                <c:pt idx="35131">
                  <c:v>43.8005</c:v>
                </c:pt>
                <c:pt idx="35132">
                  <c:v>43.8005</c:v>
                </c:pt>
                <c:pt idx="35133">
                  <c:v>43.8005</c:v>
                </c:pt>
                <c:pt idx="35134">
                  <c:v>43.8005</c:v>
                </c:pt>
                <c:pt idx="35135">
                  <c:v>43.8005</c:v>
                </c:pt>
                <c:pt idx="35136">
                  <c:v>43.8005</c:v>
                </c:pt>
                <c:pt idx="35137">
                  <c:v>43.8005</c:v>
                </c:pt>
                <c:pt idx="35138">
                  <c:v>43.8005</c:v>
                </c:pt>
                <c:pt idx="35139">
                  <c:v>43.8005</c:v>
                </c:pt>
                <c:pt idx="35140">
                  <c:v>43.8005</c:v>
                </c:pt>
                <c:pt idx="35141">
                  <c:v>43.8005</c:v>
                </c:pt>
                <c:pt idx="35142">
                  <c:v>43.8005</c:v>
                </c:pt>
                <c:pt idx="35143">
                  <c:v>43.8005</c:v>
                </c:pt>
                <c:pt idx="35144">
                  <c:v>43.8005</c:v>
                </c:pt>
                <c:pt idx="35145">
                  <c:v>43.8005</c:v>
                </c:pt>
                <c:pt idx="35146">
                  <c:v>43.8005</c:v>
                </c:pt>
                <c:pt idx="35147">
                  <c:v>43.8005</c:v>
                </c:pt>
                <c:pt idx="35148">
                  <c:v>43.8005</c:v>
                </c:pt>
                <c:pt idx="35149">
                  <c:v>43.8005</c:v>
                </c:pt>
                <c:pt idx="35150">
                  <c:v>43.8005</c:v>
                </c:pt>
                <c:pt idx="35151">
                  <c:v>43.8005</c:v>
                </c:pt>
                <c:pt idx="35152">
                  <c:v>43.8005</c:v>
                </c:pt>
                <c:pt idx="35153">
                  <c:v>43.810699999999997</c:v>
                </c:pt>
                <c:pt idx="35154">
                  <c:v>43.810699999999997</c:v>
                </c:pt>
                <c:pt idx="35155">
                  <c:v>43.810699999999997</c:v>
                </c:pt>
                <c:pt idx="35156">
                  <c:v>43.810699999999997</c:v>
                </c:pt>
                <c:pt idx="35157">
                  <c:v>43.810699999999997</c:v>
                </c:pt>
                <c:pt idx="35158">
                  <c:v>43.810699999999997</c:v>
                </c:pt>
                <c:pt idx="35159">
                  <c:v>43.810699999999997</c:v>
                </c:pt>
                <c:pt idx="35160">
                  <c:v>43.810699999999997</c:v>
                </c:pt>
                <c:pt idx="35161">
                  <c:v>43.810699999999997</c:v>
                </c:pt>
                <c:pt idx="35162">
                  <c:v>43.821000000000012</c:v>
                </c:pt>
                <c:pt idx="35163">
                  <c:v>43.821000000000012</c:v>
                </c:pt>
                <c:pt idx="35164">
                  <c:v>43.821000000000012</c:v>
                </c:pt>
                <c:pt idx="35165">
                  <c:v>43.821000000000012</c:v>
                </c:pt>
                <c:pt idx="35166">
                  <c:v>43.821000000000012</c:v>
                </c:pt>
                <c:pt idx="35167">
                  <c:v>43.821000000000012</c:v>
                </c:pt>
                <c:pt idx="35168">
                  <c:v>43.821000000000012</c:v>
                </c:pt>
                <c:pt idx="35169">
                  <c:v>43.821000000000012</c:v>
                </c:pt>
                <c:pt idx="35170">
                  <c:v>43.821000000000012</c:v>
                </c:pt>
                <c:pt idx="35171">
                  <c:v>43.821000000000012</c:v>
                </c:pt>
                <c:pt idx="35172">
                  <c:v>43.821000000000012</c:v>
                </c:pt>
                <c:pt idx="35173">
                  <c:v>43.821000000000012</c:v>
                </c:pt>
                <c:pt idx="35174">
                  <c:v>43.821000000000012</c:v>
                </c:pt>
                <c:pt idx="35175">
                  <c:v>43.821000000000012</c:v>
                </c:pt>
                <c:pt idx="35176">
                  <c:v>43.831600000000002</c:v>
                </c:pt>
                <c:pt idx="35177">
                  <c:v>43.831600000000002</c:v>
                </c:pt>
                <c:pt idx="35178">
                  <c:v>43.831600000000002</c:v>
                </c:pt>
                <c:pt idx="35179">
                  <c:v>43.831600000000002</c:v>
                </c:pt>
                <c:pt idx="35180">
                  <c:v>43.831600000000002</c:v>
                </c:pt>
                <c:pt idx="35181">
                  <c:v>43.831600000000002</c:v>
                </c:pt>
                <c:pt idx="35182">
                  <c:v>43.831600000000002</c:v>
                </c:pt>
                <c:pt idx="35183">
                  <c:v>43.831600000000002</c:v>
                </c:pt>
                <c:pt idx="35184">
                  <c:v>43.831600000000002</c:v>
                </c:pt>
                <c:pt idx="35185">
                  <c:v>43.831600000000002</c:v>
                </c:pt>
                <c:pt idx="35186">
                  <c:v>43.831600000000002</c:v>
                </c:pt>
                <c:pt idx="35187">
                  <c:v>43.831600000000002</c:v>
                </c:pt>
                <c:pt idx="35188">
                  <c:v>43.831600000000002</c:v>
                </c:pt>
                <c:pt idx="35189">
                  <c:v>43.831600000000002</c:v>
                </c:pt>
                <c:pt idx="35190">
                  <c:v>43.831600000000002</c:v>
                </c:pt>
                <c:pt idx="35191">
                  <c:v>43.831600000000002</c:v>
                </c:pt>
                <c:pt idx="35192">
                  <c:v>43.831600000000002</c:v>
                </c:pt>
                <c:pt idx="35193">
                  <c:v>43.831600000000002</c:v>
                </c:pt>
                <c:pt idx="35194">
                  <c:v>43.831600000000002</c:v>
                </c:pt>
                <c:pt idx="35195">
                  <c:v>43.831600000000002</c:v>
                </c:pt>
                <c:pt idx="35196">
                  <c:v>43.831600000000002</c:v>
                </c:pt>
                <c:pt idx="35197">
                  <c:v>43.831600000000002</c:v>
                </c:pt>
                <c:pt idx="35198">
                  <c:v>43.831600000000002</c:v>
                </c:pt>
                <c:pt idx="35199">
                  <c:v>43.831600000000002</c:v>
                </c:pt>
                <c:pt idx="35200">
                  <c:v>43.843699999999998</c:v>
                </c:pt>
                <c:pt idx="35201">
                  <c:v>43.843699999999998</c:v>
                </c:pt>
                <c:pt idx="35202">
                  <c:v>43.843699999999998</c:v>
                </c:pt>
                <c:pt idx="35203">
                  <c:v>43.843699999999998</c:v>
                </c:pt>
                <c:pt idx="35204">
                  <c:v>43.843699999999998</c:v>
                </c:pt>
                <c:pt idx="35205">
                  <c:v>43.843699999999998</c:v>
                </c:pt>
                <c:pt idx="35206">
                  <c:v>43.843699999999998</c:v>
                </c:pt>
                <c:pt idx="35207">
                  <c:v>43.843699999999998</c:v>
                </c:pt>
                <c:pt idx="35208">
                  <c:v>43.843699999999998</c:v>
                </c:pt>
                <c:pt idx="35209">
                  <c:v>43.843699999999998</c:v>
                </c:pt>
                <c:pt idx="35210">
                  <c:v>43.843699999999998</c:v>
                </c:pt>
                <c:pt idx="35211">
                  <c:v>43.843699999999998</c:v>
                </c:pt>
                <c:pt idx="35212">
                  <c:v>43.843699999999998</c:v>
                </c:pt>
                <c:pt idx="35213">
                  <c:v>43.843699999999998</c:v>
                </c:pt>
                <c:pt idx="35214">
                  <c:v>43.843699999999998</c:v>
                </c:pt>
                <c:pt idx="35215">
                  <c:v>43.843699999999998</c:v>
                </c:pt>
                <c:pt idx="35216">
                  <c:v>43.843699999999998</c:v>
                </c:pt>
                <c:pt idx="35217">
                  <c:v>43.843699999999998</c:v>
                </c:pt>
                <c:pt idx="35218">
                  <c:v>43.843699999999998</c:v>
                </c:pt>
                <c:pt idx="35219">
                  <c:v>43.853900000000003</c:v>
                </c:pt>
                <c:pt idx="35220">
                  <c:v>43.853900000000003</c:v>
                </c:pt>
                <c:pt idx="35221">
                  <c:v>43.853900000000003</c:v>
                </c:pt>
                <c:pt idx="35222">
                  <c:v>43.853900000000003</c:v>
                </c:pt>
                <c:pt idx="35223">
                  <c:v>43.853900000000003</c:v>
                </c:pt>
                <c:pt idx="35224">
                  <c:v>43.853900000000003</c:v>
                </c:pt>
                <c:pt idx="35225">
                  <c:v>43.853900000000003</c:v>
                </c:pt>
                <c:pt idx="35226">
                  <c:v>43.853900000000003</c:v>
                </c:pt>
                <c:pt idx="35227">
                  <c:v>43.853900000000003</c:v>
                </c:pt>
                <c:pt idx="35228">
                  <c:v>43.853900000000003</c:v>
                </c:pt>
                <c:pt idx="35229">
                  <c:v>43.853900000000003</c:v>
                </c:pt>
                <c:pt idx="35230">
                  <c:v>43.853900000000003</c:v>
                </c:pt>
                <c:pt idx="35231">
                  <c:v>43.853900000000003</c:v>
                </c:pt>
                <c:pt idx="35232">
                  <c:v>43.853900000000003</c:v>
                </c:pt>
                <c:pt idx="35233">
                  <c:v>43.864199999999997</c:v>
                </c:pt>
                <c:pt idx="35234">
                  <c:v>43.864199999999997</c:v>
                </c:pt>
                <c:pt idx="35235">
                  <c:v>43.864199999999997</c:v>
                </c:pt>
                <c:pt idx="35236">
                  <c:v>43.864199999999997</c:v>
                </c:pt>
                <c:pt idx="35237">
                  <c:v>43.864199999999997</c:v>
                </c:pt>
                <c:pt idx="35238">
                  <c:v>43.864199999999997</c:v>
                </c:pt>
                <c:pt idx="35239">
                  <c:v>43.864199999999997</c:v>
                </c:pt>
                <c:pt idx="35240">
                  <c:v>43.864199999999997</c:v>
                </c:pt>
                <c:pt idx="35241">
                  <c:v>43.864199999999997</c:v>
                </c:pt>
                <c:pt idx="35242">
                  <c:v>43.864199999999997</c:v>
                </c:pt>
                <c:pt idx="35243">
                  <c:v>43.864199999999997</c:v>
                </c:pt>
                <c:pt idx="35244">
                  <c:v>43.864199999999997</c:v>
                </c:pt>
                <c:pt idx="35245">
                  <c:v>43.864199999999997</c:v>
                </c:pt>
                <c:pt idx="35246">
                  <c:v>43.864199999999997</c:v>
                </c:pt>
                <c:pt idx="35247">
                  <c:v>43.864199999999997</c:v>
                </c:pt>
                <c:pt idx="35248">
                  <c:v>43.864199999999997</c:v>
                </c:pt>
                <c:pt idx="35249">
                  <c:v>43.864199999999997</c:v>
                </c:pt>
                <c:pt idx="35250">
                  <c:v>43.864199999999997</c:v>
                </c:pt>
                <c:pt idx="35251">
                  <c:v>43.864199999999997</c:v>
                </c:pt>
                <c:pt idx="35252">
                  <c:v>43.864199999999997</c:v>
                </c:pt>
                <c:pt idx="35253">
                  <c:v>43.864199999999997</c:v>
                </c:pt>
                <c:pt idx="35254">
                  <c:v>43.864199999999997</c:v>
                </c:pt>
                <c:pt idx="35255">
                  <c:v>43.864199999999997</c:v>
                </c:pt>
                <c:pt idx="35256">
                  <c:v>43.864199999999997</c:v>
                </c:pt>
                <c:pt idx="35257">
                  <c:v>43.864199999999997</c:v>
                </c:pt>
                <c:pt idx="35258">
                  <c:v>43.864199999999997</c:v>
                </c:pt>
                <c:pt idx="35259">
                  <c:v>43.864199999999997</c:v>
                </c:pt>
                <c:pt idx="35260">
                  <c:v>43.864199999999997</c:v>
                </c:pt>
                <c:pt idx="35261">
                  <c:v>43.864199999999997</c:v>
                </c:pt>
                <c:pt idx="35262">
                  <c:v>43.864199999999997</c:v>
                </c:pt>
                <c:pt idx="35263">
                  <c:v>43.864199999999997</c:v>
                </c:pt>
                <c:pt idx="35264">
                  <c:v>43.864199999999997</c:v>
                </c:pt>
                <c:pt idx="35265">
                  <c:v>43.864199999999997</c:v>
                </c:pt>
                <c:pt idx="35266">
                  <c:v>43.864199999999997</c:v>
                </c:pt>
                <c:pt idx="35267">
                  <c:v>43.864199999999997</c:v>
                </c:pt>
                <c:pt idx="35268">
                  <c:v>43.864199999999997</c:v>
                </c:pt>
                <c:pt idx="35269">
                  <c:v>43.864199999999997</c:v>
                </c:pt>
                <c:pt idx="35270">
                  <c:v>43.864199999999997</c:v>
                </c:pt>
                <c:pt idx="35271">
                  <c:v>43.864199999999997</c:v>
                </c:pt>
                <c:pt idx="35272">
                  <c:v>43.864199999999997</c:v>
                </c:pt>
                <c:pt idx="35273">
                  <c:v>43.864199999999997</c:v>
                </c:pt>
                <c:pt idx="35274">
                  <c:v>43.864199999999997</c:v>
                </c:pt>
                <c:pt idx="35275">
                  <c:v>43.864199999999997</c:v>
                </c:pt>
                <c:pt idx="35276">
                  <c:v>43.864199999999997</c:v>
                </c:pt>
                <c:pt idx="35277">
                  <c:v>43.864199999999997</c:v>
                </c:pt>
                <c:pt idx="35278">
                  <c:v>43.864199999999997</c:v>
                </c:pt>
                <c:pt idx="35279">
                  <c:v>43.864199999999997</c:v>
                </c:pt>
                <c:pt idx="35280">
                  <c:v>43.864199999999997</c:v>
                </c:pt>
                <c:pt idx="35281">
                  <c:v>43.864199999999997</c:v>
                </c:pt>
                <c:pt idx="35282">
                  <c:v>43.864199999999997</c:v>
                </c:pt>
                <c:pt idx="35283">
                  <c:v>43.864199999999997</c:v>
                </c:pt>
                <c:pt idx="35284">
                  <c:v>43.864199999999997</c:v>
                </c:pt>
                <c:pt idx="35285">
                  <c:v>43.864199999999997</c:v>
                </c:pt>
                <c:pt idx="35286">
                  <c:v>43.864199999999997</c:v>
                </c:pt>
                <c:pt idx="35287">
                  <c:v>43.864199999999997</c:v>
                </c:pt>
                <c:pt idx="35288">
                  <c:v>43.864199999999997</c:v>
                </c:pt>
                <c:pt idx="35289">
                  <c:v>43.864199999999997</c:v>
                </c:pt>
                <c:pt idx="35290">
                  <c:v>43.864199999999997</c:v>
                </c:pt>
                <c:pt idx="35291">
                  <c:v>43.864199999999997</c:v>
                </c:pt>
                <c:pt idx="35292">
                  <c:v>43.864199999999997</c:v>
                </c:pt>
                <c:pt idx="35293">
                  <c:v>43.864199999999997</c:v>
                </c:pt>
                <c:pt idx="35294">
                  <c:v>43.864199999999997</c:v>
                </c:pt>
                <c:pt idx="35295">
                  <c:v>43.864199999999997</c:v>
                </c:pt>
                <c:pt idx="35296">
                  <c:v>43.864199999999997</c:v>
                </c:pt>
                <c:pt idx="35297">
                  <c:v>43.864199999999997</c:v>
                </c:pt>
                <c:pt idx="35298">
                  <c:v>43.864199999999997</c:v>
                </c:pt>
                <c:pt idx="35299">
                  <c:v>43.864199999999997</c:v>
                </c:pt>
                <c:pt idx="35300">
                  <c:v>43.864199999999997</c:v>
                </c:pt>
                <c:pt idx="35301">
                  <c:v>43.864199999999997</c:v>
                </c:pt>
                <c:pt idx="35302">
                  <c:v>43.864199999999997</c:v>
                </c:pt>
                <c:pt idx="35303">
                  <c:v>43.864199999999997</c:v>
                </c:pt>
                <c:pt idx="35304">
                  <c:v>43.854100000000003</c:v>
                </c:pt>
                <c:pt idx="35305">
                  <c:v>43.854100000000003</c:v>
                </c:pt>
                <c:pt idx="35306">
                  <c:v>43.854100000000003</c:v>
                </c:pt>
                <c:pt idx="35307">
                  <c:v>43.854100000000003</c:v>
                </c:pt>
                <c:pt idx="35308">
                  <c:v>43.854100000000003</c:v>
                </c:pt>
                <c:pt idx="35309">
                  <c:v>43.854100000000003</c:v>
                </c:pt>
                <c:pt idx="35310">
                  <c:v>43.854100000000003</c:v>
                </c:pt>
                <c:pt idx="35311">
                  <c:v>43.854100000000003</c:v>
                </c:pt>
                <c:pt idx="35312">
                  <c:v>43.854100000000003</c:v>
                </c:pt>
                <c:pt idx="35313">
                  <c:v>43.854100000000003</c:v>
                </c:pt>
                <c:pt idx="35314">
                  <c:v>43.844000000000001</c:v>
                </c:pt>
                <c:pt idx="35315">
                  <c:v>43.844000000000001</c:v>
                </c:pt>
                <c:pt idx="35316">
                  <c:v>43.844000000000001</c:v>
                </c:pt>
                <c:pt idx="35317">
                  <c:v>43.844000000000001</c:v>
                </c:pt>
                <c:pt idx="35318">
                  <c:v>43.844000000000001</c:v>
                </c:pt>
                <c:pt idx="35319">
                  <c:v>43.844000000000001</c:v>
                </c:pt>
                <c:pt idx="35320">
                  <c:v>43.844000000000001</c:v>
                </c:pt>
                <c:pt idx="35321">
                  <c:v>43.844000000000001</c:v>
                </c:pt>
                <c:pt idx="35322">
                  <c:v>43.844000000000001</c:v>
                </c:pt>
                <c:pt idx="35323">
                  <c:v>43.844000000000001</c:v>
                </c:pt>
                <c:pt idx="35324">
                  <c:v>43.844000000000001</c:v>
                </c:pt>
                <c:pt idx="35325">
                  <c:v>43.844000000000001</c:v>
                </c:pt>
                <c:pt idx="35326">
                  <c:v>43.844000000000001</c:v>
                </c:pt>
                <c:pt idx="35327">
                  <c:v>43.844000000000001</c:v>
                </c:pt>
                <c:pt idx="35328">
                  <c:v>43.854399999999998</c:v>
                </c:pt>
                <c:pt idx="35329">
                  <c:v>43.854399999999998</c:v>
                </c:pt>
                <c:pt idx="35330">
                  <c:v>43.854399999999998</c:v>
                </c:pt>
                <c:pt idx="35331">
                  <c:v>43.854399999999998</c:v>
                </c:pt>
                <c:pt idx="35332">
                  <c:v>43.854399999999998</c:v>
                </c:pt>
                <c:pt idx="35333">
                  <c:v>43.854399999999998</c:v>
                </c:pt>
                <c:pt idx="35334">
                  <c:v>43.854399999999998</c:v>
                </c:pt>
                <c:pt idx="35335">
                  <c:v>43.854399999999998</c:v>
                </c:pt>
                <c:pt idx="35336">
                  <c:v>43.854399999999998</c:v>
                </c:pt>
                <c:pt idx="35337">
                  <c:v>43.854399999999998</c:v>
                </c:pt>
                <c:pt idx="35338">
                  <c:v>43.854399999999998</c:v>
                </c:pt>
                <c:pt idx="35339">
                  <c:v>43.854399999999998</c:v>
                </c:pt>
                <c:pt idx="35340">
                  <c:v>43.854399999999998</c:v>
                </c:pt>
                <c:pt idx="35341">
                  <c:v>43.854399999999998</c:v>
                </c:pt>
                <c:pt idx="35342">
                  <c:v>43.854399999999998</c:v>
                </c:pt>
                <c:pt idx="35343">
                  <c:v>43.854399999999998</c:v>
                </c:pt>
                <c:pt idx="35344">
                  <c:v>43.854399999999998</c:v>
                </c:pt>
                <c:pt idx="35345">
                  <c:v>43.854399999999998</c:v>
                </c:pt>
                <c:pt idx="35346">
                  <c:v>43.854399999999998</c:v>
                </c:pt>
                <c:pt idx="35347">
                  <c:v>43.864899999999999</c:v>
                </c:pt>
                <c:pt idx="35348">
                  <c:v>43.864899999999999</c:v>
                </c:pt>
                <c:pt idx="35349">
                  <c:v>43.864899999999999</c:v>
                </c:pt>
                <c:pt idx="35350">
                  <c:v>43.864899999999999</c:v>
                </c:pt>
                <c:pt idx="35351">
                  <c:v>43.864899999999999</c:v>
                </c:pt>
                <c:pt idx="35352">
                  <c:v>43.864899999999999</c:v>
                </c:pt>
                <c:pt idx="35353">
                  <c:v>43.864899999999999</c:v>
                </c:pt>
                <c:pt idx="35354">
                  <c:v>43.864899999999999</c:v>
                </c:pt>
                <c:pt idx="35355">
                  <c:v>43.864899999999999</c:v>
                </c:pt>
                <c:pt idx="35356">
                  <c:v>43.864899999999999</c:v>
                </c:pt>
                <c:pt idx="35357">
                  <c:v>43.864899999999999</c:v>
                </c:pt>
                <c:pt idx="35358">
                  <c:v>43.864899999999999</c:v>
                </c:pt>
                <c:pt idx="35359">
                  <c:v>43.864899999999999</c:v>
                </c:pt>
                <c:pt idx="35360">
                  <c:v>43.864899999999999</c:v>
                </c:pt>
                <c:pt idx="35361">
                  <c:v>43.864899999999999</c:v>
                </c:pt>
                <c:pt idx="35362">
                  <c:v>43.864899999999999</c:v>
                </c:pt>
                <c:pt idx="35363">
                  <c:v>43.864899999999999</c:v>
                </c:pt>
                <c:pt idx="35364">
                  <c:v>43.864899999999999</c:v>
                </c:pt>
                <c:pt idx="35365">
                  <c:v>43.864899999999999</c:v>
                </c:pt>
                <c:pt idx="35366">
                  <c:v>43.864899999999999</c:v>
                </c:pt>
                <c:pt idx="35367">
                  <c:v>43.864899999999999</c:v>
                </c:pt>
                <c:pt idx="35368">
                  <c:v>43.864899999999999</c:v>
                </c:pt>
                <c:pt idx="35369">
                  <c:v>43.864899999999999</c:v>
                </c:pt>
                <c:pt idx="35370">
                  <c:v>43.864899999999999</c:v>
                </c:pt>
                <c:pt idx="35371">
                  <c:v>43.864899999999999</c:v>
                </c:pt>
                <c:pt idx="35372">
                  <c:v>43.864899999999999</c:v>
                </c:pt>
                <c:pt idx="35373">
                  <c:v>43.864899999999999</c:v>
                </c:pt>
                <c:pt idx="35374">
                  <c:v>43.864899999999999</c:v>
                </c:pt>
                <c:pt idx="35375">
                  <c:v>43.864899999999999</c:v>
                </c:pt>
                <c:pt idx="35376">
                  <c:v>43.864899999999999</c:v>
                </c:pt>
                <c:pt idx="35377">
                  <c:v>43.864899999999999</c:v>
                </c:pt>
                <c:pt idx="35378">
                  <c:v>43.864899999999999</c:v>
                </c:pt>
                <c:pt idx="35379">
                  <c:v>43.864899999999999</c:v>
                </c:pt>
                <c:pt idx="35380">
                  <c:v>43.864899999999999</c:v>
                </c:pt>
                <c:pt idx="35381">
                  <c:v>43.864899999999999</c:v>
                </c:pt>
                <c:pt idx="35382">
                  <c:v>43.864899999999999</c:v>
                </c:pt>
                <c:pt idx="35383">
                  <c:v>43.864899999999999</c:v>
                </c:pt>
                <c:pt idx="35384">
                  <c:v>43.864899999999999</c:v>
                </c:pt>
                <c:pt idx="35385">
                  <c:v>43.864899999999999</c:v>
                </c:pt>
                <c:pt idx="35386">
                  <c:v>43.864899999999999</c:v>
                </c:pt>
                <c:pt idx="35387">
                  <c:v>43.864899999999999</c:v>
                </c:pt>
                <c:pt idx="35388">
                  <c:v>43.864899999999999</c:v>
                </c:pt>
                <c:pt idx="35389">
                  <c:v>43.875500000000002</c:v>
                </c:pt>
                <c:pt idx="35390">
                  <c:v>43.875500000000002</c:v>
                </c:pt>
                <c:pt idx="35391">
                  <c:v>43.875500000000002</c:v>
                </c:pt>
                <c:pt idx="35392">
                  <c:v>43.875500000000002</c:v>
                </c:pt>
                <c:pt idx="35393">
                  <c:v>43.875500000000002</c:v>
                </c:pt>
                <c:pt idx="35394">
                  <c:v>43.886400000000002</c:v>
                </c:pt>
                <c:pt idx="35395">
                  <c:v>43.886400000000002</c:v>
                </c:pt>
                <c:pt idx="35396">
                  <c:v>43.886400000000002</c:v>
                </c:pt>
                <c:pt idx="35397">
                  <c:v>43.886400000000002</c:v>
                </c:pt>
                <c:pt idx="35398">
                  <c:v>43.886400000000002</c:v>
                </c:pt>
                <c:pt idx="35399">
                  <c:v>43.898099999999999</c:v>
                </c:pt>
                <c:pt idx="35400">
                  <c:v>43.898099999999999</c:v>
                </c:pt>
                <c:pt idx="35401">
                  <c:v>43.898099999999999</c:v>
                </c:pt>
                <c:pt idx="35402">
                  <c:v>43.898099999999999</c:v>
                </c:pt>
                <c:pt idx="35403">
                  <c:v>43.898099999999999</c:v>
                </c:pt>
                <c:pt idx="35404">
                  <c:v>43.898099999999999</c:v>
                </c:pt>
                <c:pt idx="35405">
                  <c:v>43.898099999999999</c:v>
                </c:pt>
                <c:pt idx="35406">
                  <c:v>43.898099999999999</c:v>
                </c:pt>
                <c:pt idx="35407">
                  <c:v>43.898099999999999</c:v>
                </c:pt>
                <c:pt idx="35408">
                  <c:v>43.908900000000003</c:v>
                </c:pt>
                <c:pt idx="35409">
                  <c:v>43.908900000000003</c:v>
                </c:pt>
                <c:pt idx="35410">
                  <c:v>43.908900000000003</c:v>
                </c:pt>
                <c:pt idx="35411">
                  <c:v>43.908900000000003</c:v>
                </c:pt>
                <c:pt idx="35412">
                  <c:v>43.908900000000003</c:v>
                </c:pt>
                <c:pt idx="35413">
                  <c:v>43.9208</c:v>
                </c:pt>
                <c:pt idx="35414">
                  <c:v>43.9208</c:v>
                </c:pt>
                <c:pt idx="35415">
                  <c:v>43.9208</c:v>
                </c:pt>
                <c:pt idx="35416">
                  <c:v>43.9208</c:v>
                </c:pt>
                <c:pt idx="35417">
                  <c:v>43.9208</c:v>
                </c:pt>
                <c:pt idx="35418">
                  <c:v>43.9328</c:v>
                </c:pt>
                <c:pt idx="35419">
                  <c:v>43.9328</c:v>
                </c:pt>
                <c:pt idx="35420">
                  <c:v>43.9328</c:v>
                </c:pt>
                <c:pt idx="35421">
                  <c:v>43.9328</c:v>
                </c:pt>
                <c:pt idx="35422">
                  <c:v>43.9328</c:v>
                </c:pt>
                <c:pt idx="35423">
                  <c:v>43.9328</c:v>
                </c:pt>
                <c:pt idx="35424">
                  <c:v>43.9328</c:v>
                </c:pt>
                <c:pt idx="35425">
                  <c:v>43.9328</c:v>
                </c:pt>
                <c:pt idx="35426">
                  <c:v>43.9328</c:v>
                </c:pt>
                <c:pt idx="35427">
                  <c:v>43.944600000000001</c:v>
                </c:pt>
                <c:pt idx="35428">
                  <c:v>43.944600000000001</c:v>
                </c:pt>
                <c:pt idx="35429">
                  <c:v>43.944600000000001</c:v>
                </c:pt>
                <c:pt idx="35430">
                  <c:v>43.944600000000001</c:v>
                </c:pt>
                <c:pt idx="35431">
                  <c:v>43.944600000000001</c:v>
                </c:pt>
                <c:pt idx="35432">
                  <c:v>43.955399999999997</c:v>
                </c:pt>
                <c:pt idx="35433">
                  <c:v>43.955399999999997</c:v>
                </c:pt>
                <c:pt idx="35434">
                  <c:v>43.955399999999997</c:v>
                </c:pt>
                <c:pt idx="35435">
                  <c:v>43.955399999999997</c:v>
                </c:pt>
                <c:pt idx="35436">
                  <c:v>43.955399999999997</c:v>
                </c:pt>
                <c:pt idx="35437">
                  <c:v>43.967700000000001</c:v>
                </c:pt>
                <c:pt idx="35438">
                  <c:v>43.967700000000001</c:v>
                </c:pt>
                <c:pt idx="35439">
                  <c:v>43.967700000000001</c:v>
                </c:pt>
                <c:pt idx="35440">
                  <c:v>43.967700000000001</c:v>
                </c:pt>
                <c:pt idx="35441">
                  <c:v>43.979100000000003</c:v>
                </c:pt>
                <c:pt idx="35442">
                  <c:v>43.979100000000003</c:v>
                </c:pt>
                <c:pt idx="35443">
                  <c:v>43.979100000000003</c:v>
                </c:pt>
                <c:pt idx="35444">
                  <c:v>43.979100000000003</c:v>
                </c:pt>
                <c:pt idx="35445">
                  <c:v>43.979100000000003</c:v>
                </c:pt>
                <c:pt idx="35446">
                  <c:v>43.99</c:v>
                </c:pt>
                <c:pt idx="35447">
                  <c:v>43.99</c:v>
                </c:pt>
                <c:pt idx="35448">
                  <c:v>43.99</c:v>
                </c:pt>
                <c:pt idx="35449">
                  <c:v>43.99</c:v>
                </c:pt>
                <c:pt idx="35450">
                  <c:v>43.99</c:v>
                </c:pt>
                <c:pt idx="35451">
                  <c:v>44.000999999999998</c:v>
                </c:pt>
                <c:pt idx="35452">
                  <c:v>44.000999999999998</c:v>
                </c:pt>
                <c:pt idx="35453">
                  <c:v>44.000999999999998</c:v>
                </c:pt>
                <c:pt idx="35454">
                  <c:v>44.000999999999998</c:v>
                </c:pt>
                <c:pt idx="35455">
                  <c:v>44.000999999999998</c:v>
                </c:pt>
                <c:pt idx="35456">
                  <c:v>44.000999999999998</c:v>
                </c:pt>
                <c:pt idx="35457">
                  <c:v>44.000999999999998</c:v>
                </c:pt>
                <c:pt idx="35458">
                  <c:v>44.000999999999998</c:v>
                </c:pt>
                <c:pt idx="35459">
                  <c:v>44.000999999999998</c:v>
                </c:pt>
                <c:pt idx="35460">
                  <c:v>44.011800000000001</c:v>
                </c:pt>
                <c:pt idx="35461">
                  <c:v>44.011800000000001</c:v>
                </c:pt>
                <c:pt idx="35462">
                  <c:v>44.011800000000001</c:v>
                </c:pt>
                <c:pt idx="35463">
                  <c:v>44.011800000000001</c:v>
                </c:pt>
                <c:pt idx="35464">
                  <c:v>44.011800000000001</c:v>
                </c:pt>
                <c:pt idx="35465">
                  <c:v>44.021999999999998</c:v>
                </c:pt>
                <c:pt idx="35466">
                  <c:v>44.021999999999998</c:v>
                </c:pt>
                <c:pt idx="35467">
                  <c:v>44.021999999999998</c:v>
                </c:pt>
                <c:pt idx="35468">
                  <c:v>44.021999999999998</c:v>
                </c:pt>
                <c:pt idx="35469">
                  <c:v>44.021999999999998</c:v>
                </c:pt>
                <c:pt idx="35470">
                  <c:v>44.032499999999999</c:v>
                </c:pt>
                <c:pt idx="35471">
                  <c:v>44.032499999999999</c:v>
                </c:pt>
                <c:pt idx="35472">
                  <c:v>44.032499999999999</c:v>
                </c:pt>
                <c:pt idx="35473">
                  <c:v>44.032499999999999</c:v>
                </c:pt>
                <c:pt idx="35474">
                  <c:v>44.032499999999999</c:v>
                </c:pt>
                <c:pt idx="35475">
                  <c:v>44.032499999999999</c:v>
                </c:pt>
                <c:pt idx="35476">
                  <c:v>44.032499999999999</c:v>
                </c:pt>
                <c:pt idx="35477">
                  <c:v>44.032499999999999</c:v>
                </c:pt>
                <c:pt idx="35478">
                  <c:v>44.032499999999999</c:v>
                </c:pt>
                <c:pt idx="35479">
                  <c:v>44.032499999999999</c:v>
                </c:pt>
                <c:pt idx="35480">
                  <c:v>44.032499999999999</c:v>
                </c:pt>
                <c:pt idx="35481">
                  <c:v>44.032499999999999</c:v>
                </c:pt>
                <c:pt idx="35482">
                  <c:v>44.032499999999999</c:v>
                </c:pt>
                <c:pt idx="35483">
                  <c:v>44.032499999999999</c:v>
                </c:pt>
                <c:pt idx="35484">
                  <c:v>44.043300000000002</c:v>
                </c:pt>
                <c:pt idx="35485">
                  <c:v>44.043300000000002</c:v>
                </c:pt>
                <c:pt idx="35486">
                  <c:v>44.043300000000002</c:v>
                </c:pt>
                <c:pt idx="35487">
                  <c:v>44.043300000000002</c:v>
                </c:pt>
                <c:pt idx="35488">
                  <c:v>44.043300000000002</c:v>
                </c:pt>
                <c:pt idx="35489">
                  <c:v>44.055200000000013</c:v>
                </c:pt>
                <c:pt idx="35490">
                  <c:v>44.055200000000013</c:v>
                </c:pt>
                <c:pt idx="35491">
                  <c:v>44.055200000000013</c:v>
                </c:pt>
                <c:pt idx="35492">
                  <c:v>44.055200000000013</c:v>
                </c:pt>
                <c:pt idx="35493">
                  <c:v>44.066000000000003</c:v>
                </c:pt>
                <c:pt idx="35494">
                  <c:v>44.066000000000003</c:v>
                </c:pt>
                <c:pt idx="35495">
                  <c:v>44.066000000000003</c:v>
                </c:pt>
                <c:pt idx="35496">
                  <c:v>44.066000000000003</c:v>
                </c:pt>
                <c:pt idx="35497">
                  <c:v>44.066000000000003</c:v>
                </c:pt>
                <c:pt idx="35498">
                  <c:v>44.076300000000003</c:v>
                </c:pt>
                <c:pt idx="35499">
                  <c:v>44.076300000000003</c:v>
                </c:pt>
                <c:pt idx="35500">
                  <c:v>44.076300000000003</c:v>
                </c:pt>
                <c:pt idx="35501">
                  <c:v>44.076300000000003</c:v>
                </c:pt>
                <c:pt idx="35502">
                  <c:v>44.076300000000003</c:v>
                </c:pt>
                <c:pt idx="35503">
                  <c:v>44.086799999999997</c:v>
                </c:pt>
                <c:pt idx="35504">
                  <c:v>44.086799999999997</c:v>
                </c:pt>
                <c:pt idx="35505">
                  <c:v>44.086799999999997</c:v>
                </c:pt>
                <c:pt idx="35506">
                  <c:v>44.086799999999997</c:v>
                </c:pt>
                <c:pt idx="35507">
                  <c:v>44.098400000000012</c:v>
                </c:pt>
                <c:pt idx="35508">
                  <c:v>44.098400000000012</c:v>
                </c:pt>
                <c:pt idx="35509">
                  <c:v>44.098400000000012</c:v>
                </c:pt>
                <c:pt idx="35510">
                  <c:v>44.098400000000012</c:v>
                </c:pt>
                <c:pt idx="35511">
                  <c:v>44.098400000000012</c:v>
                </c:pt>
                <c:pt idx="35512">
                  <c:v>44.109900000000003</c:v>
                </c:pt>
                <c:pt idx="35513">
                  <c:v>44.109900000000003</c:v>
                </c:pt>
                <c:pt idx="35514">
                  <c:v>44.109900000000003</c:v>
                </c:pt>
                <c:pt idx="35515">
                  <c:v>44.109900000000003</c:v>
                </c:pt>
                <c:pt idx="35516">
                  <c:v>44.109900000000003</c:v>
                </c:pt>
                <c:pt idx="35517">
                  <c:v>44.120699999999999</c:v>
                </c:pt>
                <c:pt idx="35518">
                  <c:v>44.120699999999999</c:v>
                </c:pt>
                <c:pt idx="35519">
                  <c:v>44.120699999999999</c:v>
                </c:pt>
                <c:pt idx="35520">
                  <c:v>44.120699999999999</c:v>
                </c:pt>
                <c:pt idx="35521">
                  <c:v>44.120699999999999</c:v>
                </c:pt>
                <c:pt idx="35522">
                  <c:v>44.131999999999998</c:v>
                </c:pt>
                <c:pt idx="35523">
                  <c:v>44.131999999999998</c:v>
                </c:pt>
                <c:pt idx="35524">
                  <c:v>44.131999999999998</c:v>
                </c:pt>
                <c:pt idx="35525">
                  <c:v>44.131999999999998</c:v>
                </c:pt>
                <c:pt idx="35526">
                  <c:v>44.142800000000001</c:v>
                </c:pt>
                <c:pt idx="35527">
                  <c:v>44.142800000000001</c:v>
                </c:pt>
                <c:pt idx="35528">
                  <c:v>44.142800000000001</c:v>
                </c:pt>
                <c:pt idx="35529">
                  <c:v>44.142800000000001</c:v>
                </c:pt>
                <c:pt idx="35530">
                  <c:v>44.142800000000001</c:v>
                </c:pt>
                <c:pt idx="35531">
                  <c:v>44.1554</c:v>
                </c:pt>
                <c:pt idx="35532">
                  <c:v>44.1554</c:v>
                </c:pt>
                <c:pt idx="35533">
                  <c:v>44.1554</c:v>
                </c:pt>
                <c:pt idx="35534">
                  <c:v>44.1554</c:v>
                </c:pt>
                <c:pt idx="35535">
                  <c:v>44.1554</c:v>
                </c:pt>
                <c:pt idx="35536">
                  <c:v>44.1554</c:v>
                </c:pt>
                <c:pt idx="35537">
                  <c:v>44.1554</c:v>
                </c:pt>
                <c:pt idx="35538">
                  <c:v>44.1554</c:v>
                </c:pt>
                <c:pt idx="35539">
                  <c:v>44.1554</c:v>
                </c:pt>
                <c:pt idx="35540">
                  <c:v>44.1554</c:v>
                </c:pt>
                <c:pt idx="35541">
                  <c:v>44.166200000000003</c:v>
                </c:pt>
                <c:pt idx="35542">
                  <c:v>44.166200000000003</c:v>
                </c:pt>
                <c:pt idx="35543">
                  <c:v>44.166200000000003</c:v>
                </c:pt>
                <c:pt idx="35544">
                  <c:v>44.166200000000003</c:v>
                </c:pt>
                <c:pt idx="35545">
                  <c:v>44.176699999999997</c:v>
                </c:pt>
                <c:pt idx="35546">
                  <c:v>44.176699999999997</c:v>
                </c:pt>
                <c:pt idx="35547">
                  <c:v>44.176699999999997</c:v>
                </c:pt>
                <c:pt idx="35548">
                  <c:v>44.176699999999997</c:v>
                </c:pt>
                <c:pt idx="35549">
                  <c:v>44.176699999999997</c:v>
                </c:pt>
                <c:pt idx="35550">
                  <c:v>44.188200000000002</c:v>
                </c:pt>
                <c:pt idx="35551">
                  <c:v>44.188200000000002</c:v>
                </c:pt>
                <c:pt idx="35552">
                  <c:v>44.188200000000002</c:v>
                </c:pt>
                <c:pt idx="35553">
                  <c:v>44.188200000000002</c:v>
                </c:pt>
                <c:pt idx="35554">
                  <c:v>44.188200000000002</c:v>
                </c:pt>
                <c:pt idx="35555">
                  <c:v>44.198300000000003</c:v>
                </c:pt>
                <c:pt idx="35556">
                  <c:v>44.198300000000003</c:v>
                </c:pt>
                <c:pt idx="35557">
                  <c:v>44.198300000000003</c:v>
                </c:pt>
                <c:pt idx="35558">
                  <c:v>44.198300000000003</c:v>
                </c:pt>
                <c:pt idx="35559">
                  <c:v>44.198300000000003</c:v>
                </c:pt>
                <c:pt idx="35560">
                  <c:v>44.198300000000003</c:v>
                </c:pt>
                <c:pt idx="35561">
                  <c:v>44.198300000000003</c:v>
                </c:pt>
                <c:pt idx="35562">
                  <c:v>44.198300000000003</c:v>
                </c:pt>
                <c:pt idx="35563">
                  <c:v>44.198300000000003</c:v>
                </c:pt>
                <c:pt idx="35564">
                  <c:v>44.208500000000001</c:v>
                </c:pt>
                <c:pt idx="35565">
                  <c:v>44.208500000000001</c:v>
                </c:pt>
                <c:pt idx="35566">
                  <c:v>44.208500000000001</c:v>
                </c:pt>
                <c:pt idx="35567">
                  <c:v>44.208500000000001</c:v>
                </c:pt>
                <c:pt idx="35568">
                  <c:v>44.208500000000001</c:v>
                </c:pt>
                <c:pt idx="35569">
                  <c:v>44.221000000000011</c:v>
                </c:pt>
                <c:pt idx="35570">
                  <c:v>44.221000000000011</c:v>
                </c:pt>
                <c:pt idx="35571">
                  <c:v>44.221000000000011</c:v>
                </c:pt>
                <c:pt idx="35572">
                  <c:v>44.221000000000011</c:v>
                </c:pt>
                <c:pt idx="35573">
                  <c:v>44.221000000000011</c:v>
                </c:pt>
                <c:pt idx="35574">
                  <c:v>44.221000000000011</c:v>
                </c:pt>
                <c:pt idx="35575">
                  <c:v>44.221000000000011</c:v>
                </c:pt>
                <c:pt idx="35576">
                  <c:v>44.221000000000011</c:v>
                </c:pt>
                <c:pt idx="35577">
                  <c:v>44.221000000000011</c:v>
                </c:pt>
                <c:pt idx="35578">
                  <c:v>44.231699999999996</c:v>
                </c:pt>
                <c:pt idx="35579">
                  <c:v>44.231699999999996</c:v>
                </c:pt>
                <c:pt idx="35580">
                  <c:v>44.231699999999996</c:v>
                </c:pt>
                <c:pt idx="35581">
                  <c:v>44.231699999999996</c:v>
                </c:pt>
                <c:pt idx="35582">
                  <c:v>44.231699999999996</c:v>
                </c:pt>
                <c:pt idx="35583">
                  <c:v>44.231699999999996</c:v>
                </c:pt>
                <c:pt idx="35584">
                  <c:v>44.231699999999996</c:v>
                </c:pt>
                <c:pt idx="35585">
                  <c:v>44.231699999999996</c:v>
                </c:pt>
                <c:pt idx="35586">
                  <c:v>44.231699999999996</c:v>
                </c:pt>
                <c:pt idx="35587">
                  <c:v>44.231699999999996</c:v>
                </c:pt>
                <c:pt idx="35588">
                  <c:v>44.242899999999999</c:v>
                </c:pt>
                <c:pt idx="35589">
                  <c:v>44.242899999999999</c:v>
                </c:pt>
                <c:pt idx="35590">
                  <c:v>44.242899999999999</c:v>
                </c:pt>
                <c:pt idx="35591">
                  <c:v>44.242899999999999</c:v>
                </c:pt>
                <c:pt idx="35592">
                  <c:v>44.242899999999999</c:v>
                </c:pt>
                <c:pt idx="35593">
                  <c:v>44.253400000000013</c:v>
                </c:pt>
                <c:pt idx="35594">
                  <c:v>44.253400000000013</c:v>
                </c:pt>
                <c:pt idx="35595">
                  <c:v>44.253400000000013</c:v>
                </c:pt>
                <c:pt idx="35596">
                  <c:v>44.253400000000013</c:v>
                </c:pt>
                <c:pt idx="35597">
                  <c:v>44.253400000000013</c:v>
                </c:pt>
                <c:pt idx="35598">
                  <c:v>44.253400000000013</c:v>
                </c:pt>
                <c:pt idx="35599">
                  <c:v>44.253400000000013</c:v>
                </c:pt>
                <c:pt idx="35600">
                  <c:v>44.253400000000013</c:v>
                </c:pt>
                <c:pt idx="35601">
                  <c:v>44.253400000000013</c:v>
                </c:pt>
                <c:pt idx="35602">
                  <c:v>44.265000000000001</c:v>
                </c:pt>
                <c:pt idx="35603">
                  <c:v>44.265000000000001</c:v>
                </c:pt>
                <c:pt idx="35604">
                  <c:v>44.265000000000001</c:v>
                </c:pt>
                <c:pt idx="35605">
                  <c:v>44.265000000000001</c:v>
                </c:pt>
                <c:pt idx="35606">
                  <c:v>44.265000000000001</c:v>
                </c:pt>
                <c:pt idx="35607">
                  <c:v>44.265000000000001</c:v>
                </c:pt>
                <c:pt idx="35608">
                  <c:v>44.265000000000001</c:v>
                </c:pt>
                <c:pt idx="35609">
                  <c:v>44.265000000000001</c:v>
                </c:pt>
                <c:pt idx="35610">
                  <c:v>44.265000000000001</c:v>
                </c:pt>
                <c:pt idx="35611">
                  <c:v>44.265000000000001</c:v>
                </c:pt>
                <c:pt idx="35612">
                  <c:v>44.275400000000012</c:v>
                </c:pt>
                <c:pt idx="35613">
                  <c:v>44.275400000000012</c:v>
                </c:pt>
                <c:pt idx="35614">
                  <c:v>44.275400000000012</c:v>
                </c:pt>
                <c:pt idx="35615">
                  <c:v>44.275400000000012</c:v>
                </c:pt>
                <c:pt idx="35616">
                  <c:v>44.275400000000012</c:v>
                </c:pt>
                <c:pt idx="35617">
                  <c:v>44.275400000000012</c:v>
                </c:pt>
                <c:pt idx="35618">
                  <c:v>44.275400000000012</c:v>
                </c:pt>
                <c:pt idx="35619">
                  <c:v>44.275400000000012</c:v>
                </c:pt>
                <c:pt idx="35620">
                  <c:v>44.275400000000012</c:v>
                </c:pt>
                <c:pt idx="35621">
                  <c:v>44.2866</c:v>
                </c:pt>
                <c:pt idx="35622">
                  <c:v>44.2866</c:v>
                </c:pt>
                <c:pt idx="35623">
                  <c:v>44.2866</c:v>
                </c:pt>
                <c:pt idx="35624">
                  <c:v>44.2866</c:v>
                </c:pt>
                <c:pt idx="35625">
                  <c:v>44.2866</c:v>
                </c:pt>
                <c:pt idx="35626">
                  <c:v>44.2866</c:v>
                </c:pt>
                <c:pt idx="35627">
                  <c:v>44.2866</c:v>
                </c:pt>
                <c:pt idx="35628">
                  <c:v>44.2866</c:v>
                </c:pt>
                <c:pt idx="35629">
                  <c:v>44.2866</c:v>
                </c:pt>
                <c:pt idx="35630">
                  <c:v>44.2971</c:v>
                </c:pt>
                <c:pt idx="35631">
                  <c:v>44.2971</c:v>
                </c:pt>
                <c:pt idx="35632">
                  <c:v>44.2971</c:v>
                </c:pt>
                <c:pt idx="35633">
                  <c:v>44.2971</c:v>
                </c:pt>
                <c:pt idx="35634">
                  <c:v>44.2971</c:v>
                </c:pt>
                <c:pt idx="35635">
                  <c:v>44.2971</c:v>
                </c:pt>
                <c:pt idx="35636">
                  <c:v>44.2971</c:v>
                </c:pt>
                <c:pt idx="35637">
                  <c:v>44.2971</c:v>
                </c:pt>
                <c:pt idx="35638">
                  <c:v>44.2971</c:v>
                </c:pt>
                <c:pt idx="35639">
                  <c:v>44.2971</c:v>
                </c:pt>
                <c:pt idx="35640">
                  <c:v>44.308400000000013</c:v>
                </c:pt>
                <c:pt idx="35641">
                  <c:v>44.308400000000013</c:v>
                </c:pt>
                <c:pt idx="35642">
                  <c:v>44.308400000000013</c:v>
                </c:pt>
                <c:pt idx="35643">
                  <c:v>44.308400000000013</c:v>
                </c:pt>
                <c:pt idx="35644">
                  <c:v>44.308400000000013</c:v>
                </c:pt>
                <c:pt idx="35645">
                  <c:v>44.308400000000013</c:v>
                </c:pt>
                <c:pt idx="35646">
                  <c:v>44.308400000000013</c:v>
                </c:pt>
                <c:pt idx="35647">
                  <c:v>44.308400000000013</c:v>
                </c:pt>
                <c:pt idx="35648">
                  <c:v>44.308400000000013</c:v>
                </c:pt>
                <c:pt idx="35649">
                  <c:v>44.319499999999998</c:v>
                </c:pt>
                <c:pt idx="35650">
                  <c:v>44.319499999999998</c:v>
                </c:pt>
                <c:pt idx="35651">
                  <c:v>44.319499999999998</c:v>
                </c:pt>
                <c:pt idx="35652">
                  <c:v>44.319499999999998</c:v>
                </c:pt>
                <c:pt idx="35653">
                  <c:v>44.319499999999998</c:v>
                </c:pt>
                <c:pt idx="35654">
                  <c:v>44.319499999999998</c:v>
                </c:pt>
                <c:pt idx="35655">
                  <c:v>44.319499999999998</c:v>
                </c:pt>
                <c:pt idx="35656">
                  <c:v>44.319499999999998</c:v>
                </c:pt>
                <c:pt idx="35657">
                  <c:v>44.319499999999998</c:v>
                </c:pt>
                <c:pt idx="35658">
                  <c:v>44.319499999999998</c:v>
                </c:pt>
                <c:pt idx="35659">
                  <c:v>44.319499999999998</c:v>
                </c:pt>
                <c:pt idx="35660">
                  <c:v>44.319499999999998</c:v>
                </c:pt>
                <c:pt idx="35661">
                  <c:v>44.319499999999998</c:v>
                </c:pt>
                <c:pt idx="35662">
                  <c:v>44.319499999999998</c:v>
                </c:pt>
                <c:pt idx="35663">
                  <c:v>44.319499999999998</c:v>
                </c:pt>
                <c:pt idx="35664">
                  <c:v>44.33</c:v>
                </c:pt>
                <c:pt idx="35665">
                  <c:v>44.33</c:v>
                </c:pt>
                <c:pt idx="35666">
                  <c:v>44.33</c:v>
                </c:pt>
                <c:pt idx="35667">
                  <c:v>44.33</c:v>
                </c:pt>
                <c:pt idx="35668">
                  <c:v>44.33</c:v>
                </c:pt>
                <c:pt idx="35669">
                  <c:v>44.33</c:v>
                </c:pt>
                <c:pt idx="35670">
                  <c:v>44.33</c:v>
                </c:pt>
                <c:pt idx="35671">
                  <c:v>44.33</c:v>
                </c:pt>
                <c:pt idx="35672">
                  <c:v>44.33</c:v>
                </c:pt>
                <c:pt idx="35673">
                  <c:v>44.340299999999999</c:v>
                </c:pt>
                <c:pt idx="35674">
                  <c:v>44.340299999999999</c:v>
                </c:pt>
                <c:pt idx="35675">
                  <c:v>44.340299999999999</c:v>
                </c:pt>
                <c:pt idx="35676">
                  <c:v>44.340299999999999</c:v>
                </c:pt>
                <c:pt idx="35677">
                  <c:v>44.340299999999999</c:v>
                </c:pt>
                <c:pt idx="35678">
                  <c:v>44.340299999999999</c:v>
                </c:pt>
                <c:pt idx="35679">
                  <c:v>44.340299999999999</c:v>
                </c:pt>
                <c:pt idx="35680">
                  <c:v>44.340299999999999</c:v>
                </c:pt>
                <c:pt idx="35681">
                  <c:v>44.340299999999999</c:v>
                </c:pt>
                <c:pt idx="35682">
                  <c:v>44.350499999999997</c:v>
                </c:pt>
                <c:pt idx="35683">
                  <c:v>44.350499999999997</c:v>
                </c:pt>
                <c:pt idx="35684">
                  <c:v>44.350499999999997</c:v>
                </c:pt>
                <c:pt idx="35685">
                  <c:v>44.350499999999997</c:v>
                </c:pt>
                <c:pt idx="35686">
                  <c:v>44.350499999999997</c:v>
                </c:pt>
                <c:pt idx="35687">
                  <c:v>44.350499999999997</c:v>
                </c:pt>
                <c:pt idx="35688">
                  <c:v>44.350499999999997</c:v>
                </c:pt>
                <c:pt idx="35689">
                  <c:v>44.350499999999997</c:v>
                </c:pt>
                <c:pt idx="35690">
                  <c:v>44.350499999999997</c:v>
                </c:pt>
                <c:pt idx="35691">
                  <c:v>44.350499999999997</c:v>
                </c:pt>
                <c:pt idx="35692">
                  <c:v>44.360700000000001</c:v>
                </c:pt>
                <c:pt idx="35693">
                  <c:v>44.360700000000001</c:v>
                </c:pt>
                <c:pt idx="35694">
                  <c:v>44.360700000000001</c:v>
                </c:pt>
                <c:pt idx="35695">
                  <c:v>44.360700000000001</c:v>
                </c:pt>
                <c:pt idx="35696">
                  <c:v>44.360700000000001</c:v>
                </c:pt>
                <c:pt idx="35697">
                  <c:v>44.360700000000001</c:v>
                </c:pt>
                <c:pt idx="35698">
                  <c:v>44.360700000000001</c:v>
                </c:pt>
                <c:pt idx="35699">
                  <c:v>44.360700000000001</c:v>
                </c:pt>
                <c:pt idx="35700">
                  <c:v>44.360700000000001</c:v>
                </c:pt>
                <c:pt idx="35701">
                  <c:v>44.360700000000001</c:v>
                </c:pt>
                <c:pt idx="35702">
                  <c:v>44.360700000000001</c:v>
                </c:pt>
                <c:pt idx="35703">
                  <c:v>44.360700000000001</c:v>
                </c:pt>
                <c:pt idx="35704">
                  <c:v>44.360700000000001</c:v>
                </c:pt>
                <c:pt idx="35705">
                  <c:v>44.360700000000001</c:v>
                </c:pt>
                <c:pt idx="35706">
                  <c:v>44.370800000000003</c:v>
                </c:pt>
                <c:pt idx="35707">
                  <c:v>44.370800000000003</c:v>
                </c:pt>
                <c:pt idx="35708">
                  <c:v>44.370800000000003</c:v>
                </c:pt>
                <c:pt idx="35709">
                  <c:v>44.370800000000003</c:v>
                </c:pt>
                <c:pt idx="35710">
                  <c:v>44.370800000000003</c:v>
                </c:pt>
                <c:pt idx="35711">
                  <c:v>44.370800000000003</c:v>
                </c:pt>
                <c:pt idx="35712">
                  <c:v>44.370800000000003</c:v>
                </c:pt>
                <c:pt idx="35713">
                  <c:v>44.370800000000003</c:v>
                </c:pt>
                <c:pt idx="35714">
                  <c:v>44.370800000000003</c:v>
                </c:pt>
                <c:pt idx="35715">
                  <c:v>44.370800000000003</c:v>
                </c:pt>
                <c:pt idx="35716">
                  <c:v>44.380899999999997</c:v>
                </c:pt>
                <c:pt idx="35717">
                  <c:v>44.380899999999997</c:v>
                </c:pt>
                <c:pt idx="35718">
                  <c:v>44.380899999999997</c:v>
                </c:pt>
                <c:pt idx="35719">
                  <c:v>44.380899999999997</c:v>
                </c:pt>
                <c:pt idx="35720">
                  <c:v>44.380899999999997</c:v>
                </c:pt>
                <c:pt idx="35721">
                  <c:v>44.380899999999997</c:v>
                </c:pt>
                <c:pt idx="35722">
                  <c:v>44.380899999999997</c:v>
                </c:pt>
                <c:pt idx="35723">
                  <c:v>44.380899999999997</c:v>
                </c:pt>
                <c:pt idx="35724">
                  <c:v>44.380899999999997</c:v>
                </c:pt>
                <c:pt idx="35725">
                  <c:v>44.391500000000001</c:v>
                </c:pt>
                <c:pt idx="35726">
                  <c:v>44.391500000000001</c:v>
                </c:pt>
                <c:pt idx="35727">
                  <c:v>44.391500000000001</c:v>
                </c:pt>
                <c:pt idx="35728">
                  <c:v>44.391500000000001</c:v>
                </c:pt>
                <c:pt idx="35729">
                  <c:v>44.391500000000001</c:v>
                </c:pt>
                <c:pt idx="35730">
                  <c:v>44.391500000000001</c:v>
                </c:pt>
                <c:pt idx="35731">
                  <c:v>44.391500000000001</c:v>
                </c:pt>
                <c:pt idx="35732">
                  <c:v>44.391500000000001</c:v>
                </c:pt>
                <c:pt idx="35733">
                  <c:v>44.391500000000001</c:v>
                </c:pt>
                <c:pt idx="35734">
                  <c:v>44.401600000000002</c:v>
                </c:pt>
                <c:pt idx="35735">
                  <c:v>44.401600000000002</c:v>
                </c:pt>
                <c:pt idx="35736">
                  <c:v>44.401600000000002</c:v>
                </c:pt>
                <c:pt idx="35737">
                  <c:v>44.401600000000002</c:v>
                </c:pt>
                <c:pt idx="35738">
                  <c:v>44.401600000000002</c:v>
                </c:pt>
                <c:pt idx="35739">
                  <c:v>44.412300000000002</c:v>
                </c:pt>
                <c:pt idx="35740">
                  <c:v>44.412300000000002</c:v>
                </c:pt>
                <c:pt idx="35741">
                  <c:v>44.412300000000002</c:v>
                </c:pt>
                <c:pt idx="35742">
                  <c:v>44.412300000000002</c:v>
                </c:pt>
                <c:pt idx="35743">
                  <c:v>44.412300000000002</c:v>
                </c:pt>
                <c:pt idx="35744">
                  <c:v>44.412300000000002</c:v>
                </c:pt>
                <c:pt idx="35745">
                  <c:v>44.412300000000002</c:v>
                </c:pt>
                <c:pt idx="35746">
                  <c:v>44.412300000000002</c:v>
                </c:pt>
                <c:pt idx="35747">
                  <c:v>44.412300000000002</c:v>
                </c:pt>
                <c:pt idx="35748">
                  <c:v>44.412300000000002</c:v>
                </c:pt>
                <c:pt idx="35749">
                  <c:v>44.412300000000002</c:v>
                </c:pt>
                <c:pt idx="35750">
                  <c:v>44.412300000000002</c:v>
                </c:pt>
                <c:pt idx="35751">
                  <c:v>44.412300000000002</c:v>
                </c:pt>
                <c:pt idx="35752">
                  <c:v>44.412300000000002</c:v>
                </c:pt>
                <c:pt idx="35753">
                  <c:v>44.422699999999999</c:v>
                </c:pt>
                <c:pt idx="35754">
                  <c:v>44.422699999999999</c:v>
                </c:pt>
                <c:pt idx="35755">
                  <c:v>44.422699999999999</c:v>
                </c:pt>
                <c:pt idx="35756">
                  <c:v>44.422699999999999</c:v>
                </c:pt>
                <c:pt idx="35757">
                  <c:v>44.422699999999999</c:v>
                </c:pt>
                <c:pt idx="35758">
                  <c:v>44.422699999999999</c:v>
                </c:pt>
                <c:pt idx="35759">
                  <c:v>44.422699999999999</c:v>
                </c:pt>
                <c:pt idx="35760">
                  <c:v>44.422699999999999</c:v>
                </c:pt>
                <c:pt idx="35761">
                  <c:v>44.422699999999999</c:v>
                </c:pt>
                <c:pt idx="35762">
                  <c:v>44.422699999999999</c:v>
                </c:pt>
                <c:pt idx="35763">
                  <c:v>44.434600000000003</c:v>
                </c:pt>
                <c:pt idx="35764">
                  <c:v>44.434600000000003</c:v>
                </c:pt>
                <c:pt idx="35765">
                  <c:v>44.434600000000003</c:v>
                </c:pt>
                <c:pt idx="35766">
                  <c:v>44.434600000000003</c:v>
                </c:pt>
                <c:pt idx="35767">
                  <c:v>44.434600000000003</c:v>
                </c:pt>
                <c:pt idx="35768">
                  <c:v>44.434600000000003</c:v>
                </c:pt>
                <c:pt idx="35769">
                  <c:v>44.434600000000003</c:v>
                </c:pt>
                <c:pt idx="35770">
                  <c:v>44.434600000000003</c:v>
                </c:pt>
                <c:pt idx="35771">
                  <c:v>44.434600000000003</c:v>
                </c:pt>
                <c:pt idx="35772">
                  <c:v>44.445099999999996</c:v>
                </c:pt>
                <c:pt idx="35773">
                  <c:v>44.445099999999996</c:v>
                </c:pt>
                <c:pt idx="35774">
                  <c:v>44.445099999999996</c:v>
                </c:pt>
                <c:pt idx="35775">
                  <c:v>44.445099999999996</c:v>
                </c:pt>
                <c:pt idx="35776">
                  <c:v>44.445099999999996</c:v>
                </c:pt>
                <c:pt idx="35777">
                  <c:v>44.445099999999996</c:v>
                </c:pt>
                <c:pt idx="35778">
                  <c:v>44.445099999999996</c:v>
                </c:pt>
                <c:pt idx="35779">
                  <c:v>44.445099999999996</c:v>
                </c:pt>
                <c:pt idx="35780">
                  <c:v>44.445099999999996</c:v>
                </c:pt>
                <c:pt idx="35781">
                  <c:v>44.445099999999996</c:v>
                </c:pt>
                <c:pt idx="35782">
                  <c:v>44.445099999999996</c:v>
                </c:pt>
                <c:pt idx="35783">
                  <c:v>44.445099999999996</c:v>
                </c:pt>
                <c:pt idx="35784">
                  <c:v>44.445099999999996</c:v>
                </c:pt>
                <c:pt idx="35785">
                  <c:v>44.445099999999996</c:v>
                </c:pt>
                <c:pt idx="35786">
                  <c:v>44.445099999999996</c:v>
                </c:pt>
                <c:pt idx="35787">
                  <c:v>44.459200000000003</c:v>
                </c:pt>
                <c:pt idx="35788">
                  <c:v>44.459200000000003</c:v>
                </c:pt>
                <c:pt idx="35789">
                  <c:v>44.459200000000003</c:v>
                </c:pt>
                <c:pt idx="35790">
                  <c:v>44.459200000000003</c:v>
                </c:pt>
                <c:pt idx="35791">
                  <c:v>44.459200000000003</c:v>
                </c:pt>
                <c:pt idx="35792">
                  <c:v>44.459200000000003</c:v>
                </c:pt>
                <c:pt idx="35793">
                  <c:v>44.459200000000003</c:v>
                </c:pt>
                <c:pt idx="35794">
                  <c:v>44.459200000000003</c:v>
                </c:pt>
                <c:pt idx="35795">
                  <c:v>44.459200000000003</c:v>
                </c:pt>
                <c:pt idx="35796">
                  <c:v>44.459200000000003</c:v>
                </c:pt>
                <c:pt idx="35797">
                  <c:v>44.459200000000003</c:v>
                </c:pt>
                <c:pt idx="35798">
                  <c:v>44.459200000000003</c:v>
                </c:pt>
                <c:pt idx="35799">
                  <c:v>44.459200000000003</c:v>
                </c:pt>
                <c:pt idx="35800">
                  <c:v>44.459200000000003</c:v>
                </c:pt>
                <c:pt idx="35801">
                  <c:v>44.469499999999996</c:v>
                </c:pt>
                <c:pt idx="35802">
                  <c:v>44.469499999999996</c:v>
                </c:pt>
                <c:pt idx="35803">
                  <c:v>44.469499999999996</c:v>
                </c:pt>
                <c:pt idx="35804">
                  <c:v>44.469499999999996</c:v>
                </c:pt>
                <c:pt idx="35805">
                  <c:v>44.469499999999996</c:v>
                </c:pt>
                <c:pt idx="35806">
                  <c:v>44.469499999999996</c:v>
                </c:pt>
                <c:pt idx="35807">
                  <c:v>44.469499999999996</c:v>
                </c:pt>
                <c:pt idx="35808">
                  <c:v>44.469499999999996</c:v>
                </c:pt>
                <c:pt idx="35809">
                  <c:v>44.469499999999996</c:v>
                </c:pt>
                <c:pt idx="35810">
                  <c:v>44.469499999999996</c:v>
                </c:pt>
                <c:pt idx="35811">
                  <c:v>44.469499999999996</c:v>
                </c:pt>
                <c:pt idx="35812">
                  <c:v>44.469499999999996</c:v>
                </c:pt>
                <c:pt idx="35813">
                  <c:v>44.469499999999996</c:v>
                </c:pt>
                <c:pt idx="35814">
                  <c:v>44.469499999999996</c:v>
                </c:pt>
                <c:pt idx="35815">
                  <c:v>44.469499999999996</c:v>
                </c:pt>
                <c:pt idx="35816">
                  <c:v>44.469499999999996</c:v>
                </c:pt>
                <c:pt idx="35817">
                  <c:v>44.469499999999996</c:v>
                </c:pt>
                <c:pt idx="35818">
                  <c:v>44.469499999999996</c:v>
                </c:pt>
                <c:pt idx="35819">
                  <c:v>44.469499999999996</c:v>
                </c:pt>
                <c:pt idx="35820">
                  <c:v>44.480499999999999</c:v>
                </c:pt>
                <c:pt idx="35821">
                  <c:v>44.480499999999999</c:v>
                </c:pt>
                <c:pt idx="35822">
                  <c:v>44.480499999999999</c:v>
                </c:pt>
                <c:pt idx="35823">
                  <c:v>44.480499999999999</c:v>
                </c:pt>
                <c:pt idx="35824">
                  <c:v>44.480499999999999</c:v>
                </c:pt>
                <c:pt idx="35825">
                  <c:v>44.480499999999999</c:v>
                </c:pt>
                <c:pt idx="35826">
                  <c:v>44.480499999999999</c:v>
                </c:pt>
                <c:pt idx="35827">
                  <c:v>44.480499999999999</c:v>
                </c:pt>
                <c:pt idx="35828">
                  <c:v>44.480499999999999</c:v>
                </c:pt>
                <c:pt idx="35829">
                  <c:v>44.480499999999999</c:v>
                </c:pt>
                <c:pt idx="35830">
                  <c:v>44.480499999999999</c:v>
                </c:pt>
                <c:pt idx="35831">
                  <c:v>44.480499999999999</c:v>
                </c:pt>
                <c:pt idx="35832">
                  <c:v>44.480499999999999</c:v>
                </c:pt>
                <c:pt idx="35833">
                  <c:v>44.480499999999999</c:v>
                </c:pt>
                <c:pt idx="35834">
                  <c:v>44.490499999999997</c:v>
                </c:pt>
                <c:pt idx="35835">
                  <c:v>44.490499999999997</c:v>
                </c:pt>
                <c:pt idx="35836">
                  <c:v>44.490499999999997</c:v>
                </c:pt>
                <c:pt idx="35837">
                  <c:v>44.490499999999997</c:v>
                </c:pt>
                <c:pt idx="35838">
                  <c:v>44.490499999999997</c:v>
                </c:pt>
                <c:pt idx="35839">
                  <c:v>44.490499999999997</c:v>
                </c:pt>
                <c:pt idx="35840">
                  <c:v>44.490499999999997</c:v>
                </c:pt>
                <c:pt idx="35841">
                  <c:v>44.490499999999997</c:v>
                </c:pt>
                <c:pt idx="35842">
                  <c:v>44.490499999999997</c:v>
                </c:pt>
                <c:pt idx="35843">
                  <c:v>44.490499999999997</c:v>
                </c:pt>
                <c:pt idx="35844">
                  <c:v>44.490499999999997</c:v>
                </c:pt>
                <c:pt idx="35845">
                  <c:v>44.490499999999997</c:v>
                </c:pt>
                <c:pt idx="35846">
                  <c:v>44.490499999999997</c:v>
                </c:pt>
                <c:pt idx="35847">
                  <c:v>44.490499999999997</c:v>
                </c:pt>
                <c:pt idx="35848">
                  <c:v>44.490499999999997</c:v>
                </c:pt>
                <c:pt idx="35849">
                  <c:v>44.490499999999997</c:v>
                </c:pt>
                <c:pt idx="35850">
                  <c:v>44.490499999999997</c:v>
                </c:pt>
                <c:pt idx="35851">
                  <c:v>44.490499999999997</c:v>
                </c:pt>
                <c:pt idx="35852">
                  <c:v>44.490499999999997</c:v>
                </c:pt>
                <c:pt idx="35853">
                  <c:v>44.500800000000012</c:v>
                </c:pt>
                <c:pt idx="35854">
                  <c:v>44.500800000000012</c:v>
                </c:pt>
                <c:pt idx="35855">
                  <c:v>44.500800000000012</c:v>
                </c:pt>
                <c:pt idx="35856">
                  <c:v>44.500800000000012</c:v>
                </c:pt>
                <c:pt idx="35857">
                  <c:v>44.500800000000012</c:v>
                </c:pt>
                <c:pt idx="35858">
                  <c:v>44.500800000000012</c:v>
                </c:pt>
                <c:pt idx="35859">
                  <c:v>44.500800000000012</c:v>
                </c:pt>
                <c:pt idx="35860">
                  <c:v>44.500800000000012</c:v>
                </c:pt>
                <c:pt idx="35861">
                  <c:v>44.500800000000012</c:v>
                </c:pt>
                <c:pt idx="35862">
                  <c:v>44.500800000000012</c:v>
                </c:pt>
                <c:pt idx="35863">
                  <c:v>44.500800000000012</c:v>
                </c:pt>
                <c:pt idx="35864">
                  <c:v>44.500800000000012</c:v>
                </c:pt>
                <c:pt idx="35865">
                  <c:v>44.500800000000012</c:v>
                </c:pt>
                <c:pt idx="35866">
                  <c:v>44.500800000000012</c:v>
                </c:pt>
                <c:pt idx="35867">
                  <c:v>44.510899999999999</c:v>
                </c:pt>
                <c:pt idx="35868">
                  <c:v>44.510899999999999</c:v>
                </c:pt>
                <c:pt idx="35869">
                  <c:v>44.510899999999999</c:v>
                </c:pt>
                <c:pt idx="35870">
                  <c:v>44.510899999999999</c:v>
                </c:pt>
                <c:pt idx="35871">
                  <c:v>44.510899999999999</c:v>
                </c:pt>
                <c:pt idx="35872">
                  <c:v>44.510899999999999</c:v>
                </c:pt>
                <c:pt idx="35873">
                  <c:v>44.510899999999999</c:v>
                </c:pt>
                <c:pt idx="35874">
                  <c:v>44.510899999999999</c:v>
                </c:pt>
                <c:pt idx="35875">
                  <c:v>44.510899999999999</c:v>
                </c:pt>
                <c:pt idx="35876">
                  <c:v>44.510899999999999</c:v>
                </c:pt>
                <c:pt idx="35877">
                  <c:v>44.510899999999999</c:v>
                </c:pt>
                <c:pt idx="35878">
                  <c:v>44.510899999999999</c:v>
                </c:pt>
                <c:pt idx="35879">
                  <c:v>44.510899999999999</c:v>
                </c:pt>
                <c:pt idx="35880">
                  <c:v>44.510899999999999</c:v>
                </c:pt>
                <c:pt idx="35881">
                  <c:v>44.522300000000001</c:v>
                </c:pt>
                <c:pt idx="35882">
                  <c:v>44.522300000000001</c:v>
                </c:pt>
                <c:pt idx="35883">
                  <c:v>44.522300000000001</c:v>
                </c:pt>
                <c:pt idx="35884">
                  <c:v>44.522300000000001</c:v>
                </c:pt>
                <c:pt idx="35885">
                  <c:v>44.522300000000001</c:v>
                </c:pt>
                <c:pt idx="35886">
                  <c:v>44.522300000000001</c:v>
                </c:pt>
                <c:pt idx="35887">
                  <c:v>44.522300000000001</c:v>
                </c:pt>
                <c:pt idx="35888">
                  <c:v>44.522300000000001</c:v>
                </c:pt>
                <c:pt idx="35889">
                  <c:v>44.522300000000001</c:v>
                </c:pt>
                <c:pt idx="35890">
                  <c:v>44.522300000000001</c:v>
                </c:pt>
                <c:pt idx="35891">
                  <c:v>44.522300000000001</c:v>
                </c:pt>
                <c:pt idx="35892">
                  <c:v>44.522300000000001</c:v>
                </c:pt>
                <c:pt idx="35893">
                  <c:v>44.522300000000001</c:v>
                </c:pt>
                <c:pt idx="35894">
                  <c:v>44.522300000000001</c:v>
                </c:pt>
                <c:pt idx="35895">
                  <c:v>44.522300000000001</c:v>
                </c:pt>
                <c:pt idx="35896">
                  <c:v>44.522300000000001</c:v>
                </c:pt>
                <c:pt idx="35897">
                  <c:v>44.522300000000001</c:v>
                </c:pt>
                <c:pt idx="35898">
                  <c:v>44.522300000000001</c:v>
                </c:pt>
                <c:pt idx="35899">
                  <c:v>44.522300000000001</c:v>
                </c:pt>
                <c:pt idx="35900">
                  <c:v>44.532699999999998</c:v>
                </c:pt>
                <c:pt idx="35901">
                  <c:v>44.532699999999998</c:v>
                </c:pt>
                <c:pt idx="35902">
                  <c:v>44.532699999999998</c:v>
                </c:pt>
                <c:pt idx="35903">
                  <c:v>44.532699999999998</c:v>
                </c:pt>
                <c:pt idx="35904">
                  <c:v>44.532699999999998</c:v>
                </c:pt>
                <c:pt idx="35905">
                  <c:v>44.532699999999998</c:v>
                </c:pt>
                <c:pt idx="35906">
                  <c:v>44.532699999999998</c:v>
                </c:pt>
                <c:pt idx="35907">
                  <c:v>44.532699999999998</c:v>
                </c:pt>
                <c:pt idx="35908">
                  <c:v>44.532699999999998</c:v>
                </c:pt>
                <c:pt idx="35909">
                  <c:v>44.532699999999998</c:v>
                </c:pt>
                <c:pt idx="35910">
                  <c:v>44.532699999999998</c:v>
                </c:pt>
                <c:pt idx="35911">
                  <c:v>44.532699999999998</c:v>
                </c:pt>
                <c:pt idx="35912">
                  <c:v>44.532699999999998</c:v>
                </c:pt>
                <c:pt idx="35913">
                  <c:v>44.532699999999998</c:v>
                </c:pt>
                <c:pt idx="35914">
                  <c:v>44.532699999999998</c:v>
                </c:pt>
                <c:pt idx="35915">
                  <c:v>44.532699999999998</c:v>
                </c:pt>
                <c:pt idx="35916">
                  <c:v>44.532699999999998</c:v>
                </c:pt>
                <c:pt idx="35917">
                  <c:v>44.532699999999998</c:v>
                </c:pt>
                <c:pt idx="35918">
                  <c:v>44.532699999999998</c:v>
                </c:pt>
                <c:pt idx="35919">
                  <c:v>44.5428</c:v>
                </c:pt>
                <c:pt idx="35920">
                  <c:v>44.5428</c:v>
                </c:pt>
                <c:pt idx="35921">
                  <c:v>44.5428</c:v>
                </c:pt>
                <c:pt idx="35922">
                  <c:v>44.5428</c:v>
                </c:pt>
                <c:pt idx="35923">
                  <c:v>44.5428</c:v>
                </c:pt>
                <c:pt idx="35924">
                  <c:v>44.5428</c:v>
                </c:pt>
                <c:pt idx="35925">
                  <c:v>44.5428</c:v>
                </c:pt>
                <c:pt idx="35926">
                  <c:v>44.5428</c:v>
                </c:pt>
                <c:pt idx="35927">
                  <c:v>44.5428</c:v>
                </c:pt>
                <c:pt idx="35928">
                  <c:v>44.5428</c:v>
                </c:pt>
                <c:pt idx="35929">
                  <c:v>44.5428</c:v>
                </c:pt>
                <c:pt idx="35930">
                  <c:v>44.5428</c:v>
                </c:pt>
                <c:pt idx="35931">
                  <c:v>44.5428</c:v>
                </c:pt>
                <c:pt idx="35932">
                  <c:v>44.5428</c:v>
                </c:pt>
                <c:pt idx="35933">
                  <c:v>44.5428</c:v>
                </c:pt>
                <c:pt idx="35934">
                  <c:v>44.5428</c:v>
                </c:pt>
                <c:pt idx="35935">
                  <c:v>44.5428</c:v>
                </c:pt>
                <c:pt idx="35936">
                  <c:v>44.5428</c:v>
                </c:pt>
                <c:pt idx="35937">
                  <c:v>44.5428</c:v>
                </c:pt>
                <c:pt idx="35938">
                  <c:v>44.5428</c:v>
                </c:pt>
                <c:pt idx="35939">
                  <c:v>44.5428</c:v>
                </c:pt>
                <c:pt idx="35940">
                  <c:v>44.5428</c:v>
                </c:pt>
                <c:pt idx="35941">
                  <c:v>44.5428</c:v>
                </c:pt>
                <c:pt idx="35942">
                  <c:v>44.5428</c:v>
                </c:pt>
                <c:pt idx="35943">
                  <c:v>44.553100000000001</c:v>
                </c:pt>
                <c:pt idx="35944">
                  <c:v>44.553100000000001</c:v>
                </c:pt>
                <c:pt idx="35945">
                  <c:v>44.553100000000001</c:v>
                </c:pt>
                <c:pt idx="35946">
                  <c:v>44.553100000000001</c:v>
                </c:pt>
                <c:pt idx="35947">
                  <c:v>44.553100000000001</c:v>
                </c:pt>
                <c:pt idx="35948">
                  <c:v>44.553100000000001</c:v>
                </c:pt>
                <c:pt idx="35949">
                  <c:v>44.553100000000001</c:v>
                </c:pt>
                <c:pt idx="35950">
                  <c:v>44.553100000000001</c:v>
                </c:pt>
                <c:pt idx="35951">
                  <c:v>44.553100000000001</c:v>
                </c:pt>
                <c:pt idx="35952">
                  <c:v>44.553100000000001</c:v>
                </c:pt>
                <c:pt idx="35953">
                  <c:v>44.553100000000001</c:v>
                </c:pt>
                <c:pt idx="35954">
                  <c:v>44.553100000000001</c:v>
                </c:pt>
                <c:pt idx="35955">
                  <c:v>44.553100000000001</c:v>
                </c:pt>
                <c:pt idx="35956">
                  <c:v>44.553100000000001</c:v>
                </c:pt>
                <c:pt idx="35957">
                  <c:v>44.553100000000001</c:v>
                </c:pt>
                <c:pt idx="35958">
                  <c:v>44.553100000000001</c:v>
                </c:pt>
                <c:pt idx="35959">
                  <c:v>44.553100000000001</c:v>
                </c:pt>
                <c:pt idx="35960">
                  <c:v>44.553100000000001</c:v>
                </c:pt>
                <c:pt idx="35961">
                  <c:v>44.563400000000001</c:v>
                </c:pt>
                <c:pt idx="35962">
                  <c:v>44.563400000000001</c:v>
                </c:pt>
                <c:pt idx="35963">
                  <c:v>44.563400000000001</c:v>
                </c:pt>
                <c:pt idx="35964">
                  <c:v>44.563400000000001</c:v>
                </c:pt>
                <c:pt idx="35965">
                  <c:v>44.563400000000001</c:v>
                </c:pt>
                <c:pt idx="35966">
                  <c:v>44.563400000000001</c:v>
                </c:pt>
                <c:pt idx="35967">
                  <c:v>44.563400000000001</c:v>
                </c:pt>
                <c:pt idx="35968">
                  <c:v>44.563400000000001</c:v>
                </c:pt>
                <c:pt idx="35969">
                  <c:v>44.563400000000001</c:v>
                </c:pt>
                <c:pt idx="35970">
                  <c:v>44.563400000000001</c:v>
                </c:pt>
                <c:pt idx="35971">
                  <c:v>44.573800000000013</c:v>
                </c:pt>
                <c:pt idx="35972">
                  <c:v>44.573800000000013</c:v>
                </c:pt>
                <c:pt idx="35973">
                  <c:v>44.573800000000013</c:v>
                </c:pt>
                <c:pt idx="35974">
                  <c:v>44.573800000000013</c:v>
                </c:pt>
                <c:pt idx="35975">
                  <c:v>44.573800000000013</c:v>
                </c:pt>
                <c:pt idx="35976">
                  <c:v>44.573800000000013</c:v>
                </c:pt>
                <c:pt idx="35977">
                  <c:v>44.573800000000013</c:v>
                </c:pt>
                <c:pt idx="35978">
                  <c:v>44.573800000000013</c:v>
                </c:pt>
                <c:pt idx="35979">
                  <c:v>44.573800000000013</c:v>
                </c:pt>
                <c:pt idx="35980">
                  <c:v>44.584899999999998</c:v>
                </c:pt>
                <c:pt idx="35981">
                  <c:v>44.584899999999998</c:v>
                </c:pt>
                <c:pt idx="35982">
                  <c:v>44.584899999999998</c:v>
                </c:pt>
                <c:pt idx="35983">
                  <c:v>44.584899999999998</c:v>
                </c:pt>
                <c:pt idx="35984">
                  <c:v>44.584899999999998</c:v>
                </c:pt>
                <c:pt idx="35985">
                  <c:v>44.584899999999998</c:v>
                </c:pt>
                <c:pt idx="35986">
                  <c:v>44.584899999999998</c:v>
                </c:pt>
                <c:pt idx="35987">
                  <c:v>44.584899999999998</c:v>
                </c:pt>
                <c:pt idx="35988">
                  <c:v>44.584899999999998</c:v>
                </c:pt>
                <c:pt idx="35989">
                  <c:v>44.584899999999998</c:v>
                </c:pt>
                <c:pt idx="35990">
                  <c:v>44.584899999999998</c:v>
                </c:pt>
                <c:pt idx="35991">
                  <c:v>44.584899999999998</c:v>
                </c:pt>
                <c:pt idx="35992">
                  <c:v>44.584899999999998</c:v>
                </c:pt>
                <c:pt idx="35993">
                  <c:v>44.584899999999998</c:v>
                </c:pt>
                <c:pt idx="35994">
                  <c:v>44.584899999999998</c:v>
                </c:pt>
                <c:pt idx="35995">
                  <c:v>44.595300000000002</c:v>
                </c:pt>
                <c:pt idx="35996">
                  <c:v>44.595300000000002</c:v>
                </c:pt>
                <c:pt idx="35997">
                  <c:v>44.595300000000002</c:v>
                </c:pt>
                <c:pt idx="35998">
                  <c:v>44.595300000000002</c:v>
                </c:pt>
                <c:pt idx="35999">
                  <c:v>44.595300000000002</c:v>
                </c:pt>
                <c:pt idx="36000">
                  <c:v>44.595300000000002</c:v>
                </c:pt>
                <c:pt idx="36001">
                  <c:v>44.595300000000002</c:v>
                </c:pt>
                <c:pt idx="36002">
                  <c:v>44.595300000000002</c:v>
                </c:pt>
                <c:pt idx="36003">
                  <c:v>44.595300000000002</c:v>
                </c:pt>
                <c:pt idx="36004">
                  <c:v>44.595300000000002</c:v>
                </c:pt>
                <c:pt idx="36005">
                  <c:v>44.595300000000002</c:v>
                </c:pt>
                <c:pt idx="36006">
                  <c:v>44.595300000000002</c:v>
                </c:pt>
                <c:pt idx="36007">
                  <c:v>44.595300000000002</c:v>
                </c:pt>
                <c:pt idx="36008">
                  <c:v>44.595300000000002</c:v>
                </c:pt>
                <c:pt idx="36009">
                  <c:v>44.605899999999998</c:v>
                </c:pt>
                <c:pt idx="36010">
                  <c:v>44.605899999999998</c:v>
                </c:pt>
                <c:pt idx="36011">
                  <c:v>44.605899999999998</c:v>
                </c:pt>
                <c:pt idx="36012">
                  <c:v>44.605899999999998</c:v>
                </c:pt>
                <c:pt idx="36013">
                  <c:v>44.605899999999998</c:v>
                </c:pt>
                <c:pt idx="36014">
                  <c:v>44.605899999999998</c:v>
                </c:pt>
                <c:pt idx="36015">
                  <c:v>44.605899999999998</c:v>
                </c:pt>
                <c:pt idx="36016">
                  <c:v>44.605899999999998</c:v>
                </c:pt>
                <c:pt idx="36017">
                  <c:v>44.605899999999998</c:v>
                </c:pt>
                <c:pt idx="36018">
                  <c:v>44.616400000000013</c:v>
                </c:pt>
                <c:pt idx="36019">
                  <c:v>44.616400000000013</c:v>
                </c:pt>
                <c:pt idx="36020">
                  <c:v>44.616400000000013</c:v>
                </c:pt>
                <c:pt idx="36021">
                  <c:v>44.616400000000013</c:v>
                </c:pt>
                <c:pt idx="36022">
                  <c:v>44.616400000000013</c:v>
                </c:pt>
                <c:pt idx="36023">
                  <c:v>44.616400000000013</c:v>
                </c:pt>
                <c:pt idx="36024">
                  <c:v>44.616400000000013</c:v>
                </c:pt>
                <c:pt idx="36025">
                  <c:v>44.616400000000013</c:v>
                </c:pt>
                <c:pt idx="36026">
                  <c:v>44.616400000000013</c:v>
                </c:pt>
                <c:pt idx="36027">
                  <c:v>44.616400000000013</c:v>
                </c:pt>
                <c:pt idx="36028">
                  <c:v>44.616400000000013</c:v>
                </c:pt>
                <c:pt idx="36029">
                  <c:v>44.616400000000013</c:v>
                </c:pt>
                <c:pt idx="36030">
                  <c:v>44.616400000000013</c:v>
                </c:pt>
                <c:pt idx="36031">
                  <c:v>44.616400000000013</c:v>
                </c:pt>
                <c:pt idx="36032">
                  <c:v>44.626600000000003</c:v>
                </c:pt>
                <c:pt idx="36033">
                  <c:v>44.626600000000003</c:v>
                </c:pt>
                <c:pt idx="36034">
                  <c:v>44.626600000000003</c:v>
                </c:pt>
                <c:pt idx="36035">
                  <c:v>44.626600000000003</c:v>
                </c:pt>
                <c:pt idx="36036">
                  <c:v>44.626600000000003</c:v>
                </c:pt>
                <c:pt idx="36037">
                  <c:v>44.626600000000003</c:v>
                </c:pt>
                <c:pt idx="36038">
                  <c:v>44.626600000000003</c:v>
                </c:pt>
                <c:pt idx="36039">
                  <c:v>44.626600000000003</c:v>
                </c:pt>
                <c:pt idx="36040">
                  <c:v>44.626600000000003</c:v>
                </c:pt>
                <c:pt idx="36041">
                  <c:v>44.626600000000003</c:v>
                </c:pt>
                <c:pt idx="36042">
                  <c:v>44.626600000000003</c:v>
                </c:pt>
                <c:pt idx="36043">
                  <c:v>44.626600000000003</c:v>
                </c:pt>
                <c:pt idx="36044">
                  <c:v>44.626600000000003</c:v>
                </c:pt>
                <c:pt idx="36045">
                  <c:v>44.626600000000003</c:v>
                </c:pt>
                <c:pt idx="36046">
                  <c:v>44.626600000000003</c:v>
                </c:pt>
                <c:pt idx="36047">
                  <c:v>44.636800000000001</c:v>
                </c:pt>
                <c:pt idx="36048">
                  <c:v>44.636800000000001</c:v>
                </c:pt>
                <c:pt idx="36049">
                  <c:v>44.636800000000001</c:v>
                </c:pt>
                <c:pt idx="36050">
                  <c:v>44.636800000000001</c:v>
                </c:pt>
                <c:pt idx="36051">
                  <c:v>44.636800000000001</c:v>
                </c:pt>
                <c:pt idx="36052">
                  <c:v>44.636800000000001</c:v>
                </c:pt>
                <c:pt idx="36053">
                  <c:v>44.636800000000001</c:v>
                </c:pt>
                <c:pt idx="36054">
                  <c:v>44.636800000000001</c:v>
                </c:pt>
                <c:pt idx="36055">
                  <c:v>44.636800000000001</c:v>
                </c:pt>
                <c:pt idx="36056">
                  <c:v>44.636800000000001</c:v>
                </c:pt>
                <c:pt idx="36057">
                  <c:v>44.636800000000001</c:v>
                </c:pt>
                <c:pt idx="36058">
                  <c:v>44.636800000000001</c:v>
                </c:pt>
                <c:pt idx="36059">
                  <c:v>44.636800000000001</c:v>
                </c:pt>
                <c:pt idx="36060">
                  <c:v>44.636800000000001</c:v>
                </c:pt>
                <c:pt idx="36061">
                  <c:v>44.647399999999998</c:v>
                </c:pt>
                <c:pt idx="36062">
                  <c:v>44.647399999999998</c:v>
                </c:pt>
                <c:pt idx="36063">
                  <c:v>44.647399999999998</c:v>
                </c:pt>
                <c:pt idx="36064">
                  <c:v>44.647399999999998</c:v>
                </c:pt>
                <c:pt idx="36065">
                  <c:v>44.647399999999998</c:v>
                </c:pt>
                <c:pt idx="36066">
                  <c:v>44.647399999999998</c:v>
                </c:pt>
                <c:pt idx="36067">
                  <c:v>44.647399999999998</c:v>
                </c:pt>
                <c:pt idx="36068">
                  <c:v>44.647399999999998</c:v>
                </c:pt>
                <c:pt idx="36069">
                  <c:v>44.647399999999998</c:v>
                </c:pt>
                <c:pt idx="36070">
                  <c:v>44.647399999999998</c:v>
                </c:pt>
                <c:pt idx="36071">
                  <c:v>44.647399999999998</c:v>
                </c:pt>
                <c:pt idx="36072">
                  <c:v>44.647399999999998</c:v>
                </c:pt>
                <c:pt idx="36073">
                  <c:v>44.647399999999998</c:v>
                </c:pt>
                <c:pt idx="36074">
                  <c:v>44.647399999999998</c:v>
                </c:pt>
                <c:pt idx="36075">
                  <c:v>44.658000000000001</c:v>
                </c:pt>
                <c:pt idx="36076">
                  <c:v>44.658000000000001</c:v>
                </c:pt>
                <c:pt idx="36077">
                  <c:v>44.658000000000001</c:v>
                </c:pt>
                <c:pt idx="36078">
                  <c:v>44.658000000000001</c:v>
                </c:pt>
                <c:pt idx="36079">
                  <c:v>44.658000000000001</c:v>
                </c:pt>
                <c:pt idx="36080">
                  <c:v>44.658000000000001</c:v>
                </c:pt>
                <c:pt idx="36081">
                  <c:v>44.658000000000001</c:v>
                </c:pt>
                <c:pt idx="36082">
                  <c:v>44.658000000000001</c:v>
                </c:pt>
                <c:pt idx="36083">
                  <c:v>44.658000000000001</c:v>
                </c:pt>
                <c:pt idx="36084">
                  <c:v>44.658000000000001</c:v>
                </c:pt>
                <c:pt idx="36085">
                  <c:v>44.658000000000001</c:v>
                </c:pt>
                <c:pt idx="36086">
                  <c:v>44.658000000000001</c:v>
                </c:pt>
                <c:pt idx="36087">
                  <c:v>44.658000000000001</c:v>
                </c:pt>
                <c:pt idx="36088">
                  <c:v>44.658000000000001</c:v>
                </c:pt>
                <c:pt idx="36089">
                  <c:v>44.658000000000001</c:v>
                </c:pt>
                <c:pt idx="36090">
                  <c:v>44.658000000000001</c:v>
                </c:pt>
                <c:pt idx="36091">
                  <c:v>44.658000000000001</c:v>
                </c:pt>
                <c:pt idx="36092">
                  <c:v>44.658000000000001</c:v>
                </c:pt>
                <c:pt idx="36093">
                  <c:v>44.658000000000001</c:v>
                </c:pt>
                <c:pt idx="36094">
                  <c:v>44.658000000000001</c:v>
                </c:pt>
                <c:pt idx="36095">
                  <c:v>44.658000000000001</c:v>
                </c:pt>
                <c:pt idx="36096">
                  <c:v>44.658000000000001</c:v>
                </c:pt>
                <c:pt idx="36097">
                  <c:v>44.658000000000001</c:v>
                </c:pt>
                <c:pt idx="36098">
                  <c:v>44.658000000000001</c:v>
                </c:pt>
                <c:pt idx="36099">
                  <c:v>44.668800000000012</c:v>
                </c:pt>
                <c:pt idx="36100">
                  <c:v>44.668800000000012</c:v>
                </c:pt>
                <c:pt idx="36101">
                  <c:v>44.668800000000012</c:v>
                </c:pt>
                <c:pt idx="36102">
                  <c:v>44.668800000000012</c:v>
                </c:pt>
                <c:pt idx="36103">
                  <c:v>44.668800000000012</c:v>
                </c:pt>
                <c:pt idx="36104">
                  <c:v>44.668800000000012</c:v>
                </c:pt>
                <c:pt idx="36105">
                  <c:v>44.668800000000012</c:v>
                </c:pt>
                <c:pt idx="36106">
                  <c:v>44.668800000000012</c:v>
                </c:pt>
                <c:pt idx="36107">
                  <c:v>44.668800000000012</c:v>
                </c:pt>
                <c:pt idx="36108">
                  <c:v>44.668800000000012</c:v>
                </c:pt>
                <c:pt idx="36109">
                  <c:v>44.668800000000012</c:v>
                </c:pt>
                <c:pt idx="36110">
                  <c:v>44.668800000000012</c:v>
                </c:pt>
                <c:pt idx="36111">
                  <c:v>44.668800000000012</c:v>
                </c:pt>
                <c:pt idx="36112">
                  <c:v>44.668800000000012</c:v>
                </c:pt>
                <c:pt idx="36113">
                  <c:v>44.680600000000013</c:v>
                </c:pt>
                <c:pt idx="36114">
                  <c:v>44.680600000000013</c:v>
                </c:pt>
                <c:pt idx="36115">
                  <c:v>44.680600000000013</c:v>
                </c:pt>
                <c:pt idx="36116">
                  <c:v>44.680600000000013</c:v>
                </c:pt>
                <c:pt idx="36117">
                  <c:v>44.680600000000013</c:v>
                </c:pt>
                <c:pt idx="36118">
                  <c:v>44.680600000000013</c:v>
                </c:pt>
                <c:pt idx="36119">
                  <c:v>44.680600000000013</c:v>
                </c:pt>
                <c:pt idx="36120">
                  <c:v>44.680600000000013</c:v>
                </c:pt>
                <c:pt idx="36121">
                  <c:v>44.680600000000013</c:v>
                </c:pt>
                <c:pt idx="36122">
                  <c:v>44.680600000000013</c:v>
                </c:pt>
                <c:pt idx="36123">
                  <c:v>44.680600000000013</c:v>
                </c:pt>
                <c:pt idx="36124">
                  <c:v>44.680600000000013</c:v>
                </c:pt>
                <c:pt idx="36125">
                  <c:v>44.680600000000013</c:v>
                </c:pt>
                <c:pt idx="36126">
                  <c:v>44.680600000000013</c:v>
                </c:pt>
                <c:pt idx="36127">
                  <c:v>44.680600000000013</c:v>
                </c:pt>
                <c:pt idx="36128">
                  <c:v>44.680600000000013</c:v>
                </c:pt>
                <c:pt idx="36129">
                  <c:v>44.680600000000013</c:v>
                </c:pt>
                <c:pt idx="36130">
                  <c:v>44.680600000000013</c:v>
                </c:pt>
                <c:pt idx="36131">
                  <c:v>44.680600000000013</c:v>
                </c:pt>
                <c:pt idx="36132">
                  <c:v>44.680600000000013</c:v>
                </c:pt>
                <c:pt idx="36133">
                  <c:v>44.680600000000013</c:v>
                </c:pt>
                <c:pt idx="36134">
                  <c:v>44.680600000000013</c:v>
                </c:pt>
                <c:pt idx="36135">
                  <c:v>44.680600000000013</c:v>
                </c:pt>
                <c:pt idx="36136">
                  <c:v>44.680600000000013</c:v>
                </c:pt>
                <c:pt idx="36137">
                  <c:v>44.680600000000013</c:v>
                </c:pt>
                <c:pt idx="36138">
                  <c:v>44.680600000000013</c:v>
                </c:pt>
                <c:pt idx="36139">
                  <c:v>44.680600000000013</c:v>
                </c:pt>
                <c:pt idx="36140">
                  <c:v>44.680600000000013</c:v>
                </c:pt>
                <c:pt idx="36141">
                  <c:v>44.691099999999999</c:v>
                </c:pt>
                <c:pt idx="36142">
                  <c:v>44.691099999999999</c:v>
                </c:pt>
                <c:pt idx="36143">
                  <c:v>44.691099999999999</c:v>
                </c:pt>
                <c:pt idx="36144">
                  <c:v>44.691099999999999</c:v>
                </c:pt>
                <c:pt idx="36145">
                  <c:v>44.691099999999999</c:v>
                </c:pt>
                <c:pt idx="36146">
                  <c:v>44.691099999999999</c:v>
                </c:pt>
                <c:pt idx="36147">
                  <c:v>44.691099999999999</c:v>
                </c:pt>
                <c:pt idx="36148">
                  <c:v>44.691099999999999</c:v>
                </c:pt>
                <c:pt idx="36149">
                  <c:v>44.691099999999999</c:v>
                </c:pt>
                <c:pt idx="36150">
                  <c:v>44.691099999999999</c:v>
                </c:pt>
                <c:pt idx="36151">
                  <c:v>44.691099999999999</c:v>
                </c:pt>
                <c:pt idx="36152">
                  <c:v>44.691099999999999</c:v>
                </c:pt>
                <c:pt idx="36153">
                  <c:v>44.691099999999999</c:v>
                </c:pt>
                <c:pt idx="36154">
                  <c:v>44.691099999999999</c:v>
                </c:pt>
                <c:pt idx="36155">
                  <c:v>44.7014</c:v>
                </c:pt>
                <c:pt idx="36156">
                  <c:v>44.7014</c:v>
                </c:pt>
                <c:pt idx="36157">
                  <c:v>44.7014</c:v>
                </c:pt>
                <c:pt idx="36158">
                  <c:v>44.7014</c:v>
                </c:pt>
                <c:pt idx="36159">
                  <c:v>44.7014</c:v>
                </c:pt>
                <c:pt idx="36160">
                  <c:v>44.7014</c:v>
                </c:pt>
                <c:pt idx="36161">
                  <c:v>44.7014</c:v>
                </c:pt>
                <c:pt idx="36162">
                  <c:v>44.7014</c:v>
                </c:pt>
                <c:pt idx="36163">
                  <c:v>44.7014</c:v>
                </c:pt>
                <c:pt idx="36164">
                  <c:v>44.7014</c:v>
                </c:pt>
                <c:pt idx="36165">
                  <c:v>44.7014</c:v>
                </c:pt>
                <c:pt idx="36166">
                  <c:v>44.7014</c:v>
                </c:pt>
                <c:pt idx="36167">
                  <c:v>44.7014</c:v>
                </c:pt>
                <c:pt idx="36168">
                  <c:v>44.7014</c:v>
                </c:pt>
                <c:pt idx="36169">
                  <c:v>44.7014</c:v>
                </c:pt>
                <c:pt idx="36170">
                  <c:v>44.7119</c:v>
                </c:pt>
                <c:pt idx="36171">
                  <c:v>44.7119</c:v>
                </c:pt>
                <c:pt idx="36172">
                  <c:v>44.7119</c:v>
                </c:pt>
                <c:pt idx="36173">
                  <c:v>44.7119</c:v>
                </c:pt>
                <c:pt idx="36174">
                  <c:v>44.7119</c:v>
                </c:pt>
                <c:pt idx="36175">
                  <c:v>44.7119</c:v>
                </c:pt>
                <c:pt idx="36176">
                  <c:v>44.7119</c:v>
                </c:pt>
                <c:pt idx="36177">
                  <c:v>44.7119</c:v>
                </c:pt>
                <c:pt idx="36178">
                  <c:v>44.7119</c:v>
                </c:pt>
                <c:pt idx="36179">
                  <c:v>44.7119</c:v>
                </c:pt>
                <c:pt idx="36180">
                  <c:v>44.7119</c:v>
                </c:pt>
                <c:pt idx="36181">
                  <c:v>44.7119</c:v>
                </c:pt>
                <c:pt idx="36182">
                  <c:v>44.7119</c:v>
                </c:pt>
                <c:pt idx="36183">
                  <c:v>44.7119</c:v>
                </c:pt>
                <c:pt idx="36184">
                  <c:v>44.7119</c:v>
                </c:pt>
                <c:pt idx="36185">
                  <c:v>44.7119</c:v>
                </c:pt>
                <c:pt idx="36186">
                  <c:v>44.7119</c:v>
                </c:pt>
                <c:pt idx="36187">
                  <c:v>44.7119</c:v>
                </c:pt>
                <c:pt idx="36188">
                  <c:v>44.722000000000001</c:v>
                </c:pt>
                <c:pt idx="36189">
                  <c:v>44.722000000000001</c:v>
                </c:pt>
                <c:pt idx="36190">
                  <c:v>44.722000000000001</c:v>
                </c:pt>
                <c:pt idx="36191">
                  <c:v>44.722000000000001</c:v>
                </c:pt>
                <c:pt idx="36192">
                  <c:v>44.722000000000001</c:v>
                </c:pt>
                <c:pt idx="36193">
                  <c:v>44.722000000000001</c:v>
                </c:pt>
                <c:pt idx="36194">
                  <c:v>44.722000000000001</c:v>
                </c:pt>
                <c:pt idx="36195">
                  <c:v>44.722000000000001</c:v>
                </c:pt>
                <c:pt idx="36196">
                  <c:v>44.722000000000001</c:v>
                </c:pt>
                <c:pt idx="36197">
                  <c:v>44.722000000000001</c:v>
                </c:pt>
                <c:pt idx="36198">
                  <c:v>44.722000000000001</c:v>
                </c:pt>
                <c:pt idx="36199">
                  <c:v>44.722000000000001</c:v>
                </c:pt>
                <c:pt idx="36200">
                  <c:v>44.722000000000001</c:v>
                </c:pt>
                <c:pt idx="36201">
                  <c:v>44.722000000000001</c:v>
                </c:pt>
                <c:pt idx="36202">
                  <c:v>44.722000000000001</c:v>
                </c:pt>
                <c:pt idx="36203">
                  <c:v>44.722000000000001</c:v>
                </c:pt>
                <c:pt idx="36204">
                  <c:v>44.722000000000001</c:v>
                </c:pt>
                <c:pt idx="36205">
                  <c:v>44.722000000000001</c:v>
                </c:pt>
                <c:pt idx="36206">
                  <c:v>44.722000000000001</c:v>
                </c:pt>
                <c:pt idx="36207">
                  <c:v>44.732500000000002</c:v>
                </c:pt>
                <c:pt idx="36208">
                  <c:v>44.732500000000002</c:v>
                </c:pt>
                <c:pt idx="36209">
                  <c:v>44.732500000000002</c:v>
                </c:pt>
                <c:pt idx="36210">
                  <c:v>44.732500000000002</c:v>
                </c:pt>
                <c:pt idx="36211">
                  <c:v>44.732500000000002</c:v>
                </c:pt>
                <c:pt idx="36212">
                  <c:v>44.732500000000002</c:v>
                </c:pt>
                <c:pt idx="36213">
                  <c:v>44.732500000000002</c:v>
                </c:pt>
                <c:pt idx="36214">
                  <c:v>44.732500000000002</c:v>
                </c:pt>
                <c:pt idx="36215">
                  <c:v>44.732500000000002</c:v>
                </c:pt>
                <c:pt idx="36216">
                  <c:v>44.732500000000002</c:v>
                </c:pt>
                <c:pt idx="36217">
                  <c:v>44.732500000000002</c:v>
                </c:pt>
                <c:pt idx="36218">
                  <c:v>44.732500000000002</c:v>
                </c:pt>
                <c:pt idx="36219">
                  <c:v>44.732500000000002</c:v>
                </c:pt>
                <c:pt idx="36220">
                  <c:v>44.732500000000002</c:v>
                </c:pt>
                <c:pt idx="36221">
                  <c:v>44.732500000000002</c:v>
                </c:pt>
                <c:pt idx="36222">
                  <c:v>44.732500000000002</c:v>
                </c:pt>
                <c:pt idx="36223">
                  <c:v>44.732500000000002</c:v>
                </c:pt>
                <c:pt idx="36224">
                  <c:v>44.732500000000002</c:v>
                </c:pt>
                <c:pt idx="36225">
                  <c:v>44.732500000000002</c:v>
                </c:pt>
                <c:pt idx="36226">
                  <c:v>44.732500000000002</c:v>
                </c:pt>
                <c:pt idx="36227">
                  <c:v>44.732500000000002</c:v>
                </c:pt>
                <c:pt idx="36228">
                  <c:v>44.732500000000002</c:v>
                </c:pt>
                <c:pt idx="36229">
                  <c:v>44.732500000000002</c:v>
                </c:pt>
                <c:pt idx="36230">
                  <c:v>44.732500000000002</c:v>
                </c:pt>
                <c:pt idx="36231">
                  <c:v>44.743400000000001</c:v>
                </c:pt>
                <c:pt idx="36232">
                  <c:v>44.743400000000001</c:v>
                </c:pt>
                <c:pt idx="36233">
                  <c:v>44.743400000000001</c:v>
                </c:pt>
                <c:pt idx="36234">
                  <c:v>44.743400000000001</c:v>
                </c:pt>
                <c:pt idx="36235">
                  <c:v>44.743400000000001</c:v>
                </c:pt>
                <c:pt idx="36236">
                  <c:v>44.743400000000001</c:v>
                </c:pt>
                <c:pt idx="36237">
                  <c:v>44.743400000000001</c:v>
                </c:pt>
                <c:pt idx="36238">
                  <c:v>44.743400000000001</c:v>
                </c:pt>
                <c:pt idx="36239">
                  <c:v>44.743400000000001</c:v>
                </c:pt>
                <c:pt idx="36240">
                  <c:v>44.743400000000001</c:v>
                </c:pt>
                <c:pt idx="36241">
                  <c:v>44.743400000000001</c:v>
                </c:pt>
                <c:pt idx="36242">
                  <c:v>44.743400000000001</c:v>
                </c:pt>
                <c:pt idx="36243">
                  <c:v>44.743400000000001</c:v>
                </c:pt>
                <c:pt idx="36244">
                  <c:v>44.743400000000001</c:v>
                </c:pt>
                <c:pt idx="36245">
                  <c:v>44.743400000000001</c:v>
                </c:pt>
                <c:pt idx="36246">
                  <c:v>44.743400000000001</c:v>
                </c:pt>
                <c:pt idx="36247">
                  <c:v>44.743400000000001</c:v>
                </c:pt>
                <c:pt idx="36248">
                  <c:v>44.743400000000001</c:v>
                </c:pt>
                <c:pt idx="36249">
                  <c:v>44.743400000000001</c:v>
                </c:pt>
                <c:pt idx="36250">
                  <c:v>44.754800000000003</c:v>
                </c:pt>
                <c:pt idx="36251">
                  <c:v>44.754800000000003</c:v>
                </c:pt>
                <c:pt idx="36252">
                  <c:v>44.754800000000003</c:v>
                </c:pt>
                <c:pt idx="36253">
                  <c:v>44.754800000000003</c:v>
                </c:pt>
                <c:pt idx="36254">
                  <c:v>44.754800000000003</c:v>
                </c:pt>
                <c:pt idx="36255">
                  <c:v>44.754800000000003</c:v>
                </c:pt>
                <c:pt idx="36256">
                  <c:v>44.754800000000003</c:v>
                </c:pt>
                <c:pt idx="36257">
                  <c:v>44.754800000000003</c:v>
                </c:pt>
                <c:pt idx="36258">
                  <c:v>44.754800000000003</c:v>
                </c:pt>
                <c:pt idx="36259">
                  <c:v>44.754800000000003</c:v>
                </c:pt>
                <c:pt idx="36260">
                  <c:v>44.754800000000003</c:v>
                </c:pt>
                <c:pt idx="36261">
                  <c:v>44.754800000000003</c:v>
                </c:pt>
                <c:pt idx="36262">
                  <c:v>44.754800000000003</c:v>
                </c:pt>
                <c:pt idx="36263">
                  <c:v>44.754800000000003</c:v>
                </c:pt>
                <c:pt idx="36264">
                  <c:v>44.7654</c:v>
                </c:pt>
                <c:pt idx="36265">
                  <c:v>44.7654</c:v>
                </c:pt>
                <c:pt idx="36266">
                  <c:v>44.7654</c:v>
                </c:pt>
                <c:pt idx="36267">
                  <c:v>44.7654</c:v>
                </c:pt>
                <c:pt idx="36268">
                  <c:v>44.7654</c:v>
                </c:pt>
                <c:pt idx="36269">
                  <c:v>44.7654</c:v>
                </c:pt>
                <c:pt idx="36270">
                  <c:v>44.7654</c:v>
                </c:pt>
                <c:pt idx="36271">
                  <c:v>44.7654</c:v>
                </c:pt>
                <c:pt idx="36272">
                  <c:v>44.7654</c:v>
                </c:pt>
                <c:pt idx="36273">
                  <c:v>44.7654</c:v>
                </c:pt>
                <c:pt idx="36274">
                  <c:v>44.7654</c:v>
                </c:pt>
                <c:pt idx="36275">
                  <c:v>44.7654</c:v>
                </c:pt>
                <c:pt idx="36276">
                  <c:v>44.7654</c:v>
                </c:pt>
                <c:pt idx="36277">
                  <c:v>44.7654</c:v>
                </c:pt>
                <c:pt idx="36278">
                  <c:v>44.7654</c:v>
                </c:pt>
                <c:pt idx="36279">
                  <c:v>44.7654</c:v>
                </c:pt>
                <c:pt idx="36280">
                  <c:v>44.7654</c:v>
                </c:pt>
                <c:pt idx="36281">
                  <c:v>44.7654</c:v>
                </c:pt>
                <c:pt idx="36282">
                  <c:v>44.7654</c:v>
                </c:pt>
                <c:pt idx="36283">
                  <c:v>44.7654</c:v>
                </c:pt>
                <c:pt idx="36284">
                  <c:v>44.7654</c:v>
                </c:pt>
                <c:pt idx="36285">
                  <c:v>44.7654</c:v>
                </c:pt>
                <c:pt idx="36286">
                  <c:v>44.7654</c:v>
                </c:pt>
                <c:pt idx="36287">
                  <c:v>44.7654</c:v>
                </c:pt>
                <c:pt idx="36288">
                  <c:v>44.775800000000011</c:v>
                </c:pt>
                <c:pt idx="36289">
                  <c:v>44.775800000000011</c:v>
                </c:pt>
                <c:pt idx="36290">
                  <c:v>44.775800000000011</c:v>
                </c:pt>
                <c:pt idx="36291">
                  <c:v>44.775800000000011</c:v>
                </c:pt>
                <c:pt idx="36292">
                  <c:v>44.775800000000011</c:v>
                </c:pt>
                <c:pt idx="36293">
                  <c:v>44.775800000000011</c:v>
                </c:pt>
                <c:pt idx="36294">
                  <c:v>44.775800000000011</c:v>
                </c:pt>
                <c:pt idx="36295">
                  <c:v>44.775800000000011</c:v>
                </c:pt>
                <c:pt idx="36296">
                  <c:v>44.775800000000011</c:v>
                </c:pt>
                <c:pt idx="36297">
                  <c:v>44.775800000000011</c:v>
                </c:pt>
                <c:pt idx="36298">
                  <c:v>44.775800000000011</c:v>
                </c:pt>
                <c:pt idx="36299">
                  <c:v>44.775800000000011</c:v>
                </c:pt>
                <c:pt idx="36300">
                  <c:v>44.775800000000011</c:v>
                </c:pt>
                <c:pt idx="36301">
                  <c:v>44.775800000000011</c:v>
                </c:pt>
                <c:pt idx="36302">
                  <c:v>44.775800000000011</c:v>
                </c:pt>
                <c:pt idx="36303">
                  <c:v>44.775800000000011</c:v>
                </c:pt>
                <c:pt idx="36304">
                  <c:v>44.775800000000011</c:v>
                </c:pt>
                <c:pt idx="36305">
                  <c:v>44.775800000000011</c:v>
                </c:pt>
                <c:pt idx="36306">
                  <c:v>44.775800000000011</c:v>
                </c:pt>
                <c:pt idx="36307">
                  <c:v>44.775800000000011</c:v>
                </c:pt>
                <c:pt idx="36308">
                  <c:v>44.775800000000011</c:v>
                </c:pt>
                <c:pt idx="36309">
                  <c:v>44.775800000000011</c:v>
                </c:pt>
                <c:pt idx="36310">
                  <c:v>44.775800000000011</c:v>
                </c:pt>
                <c:pt idx="36311">
                  <c:v>44.785899999999998</c:v>
                </c:pt>
                <c:pt idx="36312">
                  <c:v>44.785899999999998</c:v>
                </c:pt>
                <c:pt idx="36313">
                  <c:v>44.785899999999998</c:v>
                </c:pt>
                <c:pt idx="36314">
                  <c:v>44.785899999999998</c:v>
                </c:pt>
                <c:pt idx="36315">
                  <c:v>44.785899999999998</c:v>
                </c:pt>
                <c:pt idx="36316">
                  <c:v>44.785899999999998</c:v>
                </c:pt>
                <c:pt idx="36317">
                  <c:v>44.785899999999998</c:v>
                </c:pt>
                <c:pt idx="36318">
                  <c:v>44.785899999999998</c:v>
                </c:pt>
                <c:pt idx="36319">
                  <c:v>44.785899999999998</c:v>
                </c:pt>
                <c:pt idx="36320">
                  <c:v>44.785899999999998</c:v>
                </c:pt>
                <c:pt idx="36321">
                  <c:v>44.785899999999998</c:v>
                </c:pt>
                <c:pt idx="36322">
                  <c:v>44.785899999999998</c:v>
                </c:pt>
                <c:pt idx="36323">
                  <c:v>44.785899999999998</c:v>
                </c:pt>
                <c:pt idx="36324">
                  <c:v>44.785899999999998</c:v>
                </c:pt>
                <c:pt idx="36325">
                  <c:v>44.785899999999998</c:v>
                </c:pt>
                <c:pt idx="36326">
                  <c:v>44.785899999999998</c:v>
                </c:pt>
                <c:pt idx="36327">
                  <c:v>44.785899999999998</c:v>
                </c:pt>
                <c:pt idx="36328">
                  <c:v>44.785899999999998</c:v>
                </c:pt>
                <c:pt idx="36329">
                  <c:v>44.785899999999998</c:v>
                </c:pt>
                <c:pt idx="36330">
                  <c:v>44.796400000000013</c:v>
                </c:pt>
                <c:pt idx="36331">
                  <c:v>44.796400000000013</c:v>
                </c:pt>
                <c:pt idx="36332">
                  <c:v>44.796400000000013</c:v>
                </c:pt>
                <c:pt idx="36333">
                  <c:v>44.796400000000013</c:v>
                </c:pt>
                <c:pt idx="36334">
                  <c:v>44.796400000000013</c:v>
                </c:pt>
                <c:pt idx="36335">
                  <c:v>44.796400000000013</c:v>
                </c:pt>
                <c:pt idx="36336">
                  <c:v>44.796400000000013</c:v>
                </c:pt>
                <c:pt idx="36337">
                  <c:v>44.796400000000013</c:v>
                </c:pt>
                <c:pt idx="36338">
                  <c:v>44.796400000000013</c:v>
                </c:pt>
                <c:pt idx="36339">
                  <c:v>44.796400000000013</c:v>
                </c:pt>
                <c:pt idx="36340">
                  <c:v>44.796400000000013</c:v>
                </c:pt>
                <c:pt idx="36341">
                  <c:v>44.796400000000013</c:v>
                </c:pt>
                <c:pt idx="36342">
                  <c:v>44.796400000000013</c:v>
                </c:pt>
                <c:pt idx="36343">
                  <c:v>44.796400000000013</c:v>
                </c:pt>
                <c:pt idx="36344">
                  <c:v>44.796400000000013</c:v>
                </c:pt>
                <c:pt idx="36345">
                  <c:v>44.796400000000013</c:v>
                </c:pt>
                <c:pt idx="36346">
                  <c:v>44.796400000000013</c:v>
                </c:pt>
                <c:pt idx="36347">
                  <c:v>44.796400000000013</c:v>
                </c:pt>
                <c:pt idx="36348">
                  <c:v>44.796400000000013</c:v>
                </c:pt>
                <c:pt idx="36349">
                  <c:v>44.8065</c:v>
                </c:pt>
                <c:pt idx="36350">
                  <c:v>44.8065</c:v>
                </c:pt>
                <c:pt idx="36351">
                  <c:v>44.8065</c:v>
                </c:pt>
                <c:pt idx="36352">
                  <c:v>44.8065</c:v>
                </c:pt>
                <c:pt idx="36353">
                  <c:v>44.8065</c:v>
                </c:pt>
                <c:pt idx="36354">
                  <c:v>44.8065</c:v>
                </c:pt>
                <c:pt idx="36355">
                  <c:v>44.8065</c:v>
                </c:pt>
                <c:pt idx="36356">
                  <c:v>44.8065</c:v>
                </c:pt>
                <c:pt idx="36357">
                  <c:v>44.8065</c:v>
                </c:pt>
                <c:pt idx="36358">
                  <c:v>44.8065</c:v>
                </c:pt>
                <c:pt idx="36359">
                  <c:v>44.8065</c:v>
                </c:pt>
                <c:pt idx="36360">
                  <c:v>44.8065</c:v>
                </c:pt>
                <c:pt idx="36361">
                  <c:v>44.8065</c:v>
                </c:pt>
                <c:pt idx="36362">
                  <c:v>44.8065</c:v>
                </c:pt>
                <c:pt idx="36363">
                  <c:v>44.8065</c:v>
                </c:pt>
                <c:pt idx="36364">
                  <c:v>44.8065</c:v>
                </c:pt>
                <c:pt idx="36365">
                  <c:v>44.8065</c:v>
                </c:pt>
                <c:pt idx="36366">
                  <c:v>44.8065</c:v>
                </c:pt>
                <c:pt idx="36367">
                  <c:v>44.8065</c:v>
                </c:pt>
                <c:pt idx="36368">
                  <c:v>44.816800000000001</c:v>
                </c:pt>
                <c:pt idx="36369">
                  <c:v>44.816800000000001</c:v>
                </c:pt>
                <c:pt idx="36370">
                  <c:v>44.816800000000001</c:v>
                </c:pt>
                <c:pt idx="36371">
                  <c:v>44.816800000000001</c:v>
                </c:pt>
                <c:pt idx="36372">
                  <c:v>44.816800000000001</c:v>
                </c:pt>
                <c:pt idx="36373">
                  <c:v>44.816800000000001</c:v>
                </c:pt>
                <c:pt idx="36374">
                  <c:v>44.816800000000001</c:v>
                </c:pt>
                <c:pt idx="36375">
                  <c:v>44.816800000000001</c:v>
                </c:pt>
                <c:pt idx="36376">
                  <c:v>44.816800000000001</c:v>
                </c:pt>
                <c:pt idx="36377">
                  <c:v>44.816800000000001</c:v>
                </c:pt>
                <c:pt idx="36378">
                  <c:v>44.816800000000001</c:v>
                </c:pt>
                <c:pt idx="36379">
                  <c:v>44.816800000000001</c:v>
                </c:pt>
                <c:pt idx="36380">
                  <c:v>44.816800000000001</c:v>
                </c:pt>
                <c:pt idx="36381">
                  <c:v>44.816800000000001</c:v>
                </c:pt>
                <c:pt idx="36382">
                  <c:v>44.816800000000001</c:v>
                </c:pt>
                <c:pt idx="36383">
                  <c:v>44.816800000000001</c:v>
                </c:pt>
                <c:pt idx="36384">
                  <c:v>44.816800000000001</c:v>
                </c:pt>
                <c:pt idx="36385">
                  <c:v>44.816800000000001</c:v>
                </c:pt>
                <c:pt idx="36386">
                  <c:v>44.816800000000001</c:v>
                </c:pt>
                <c:pt idx="36387">
                  <c:v>44.816800000000001</c:v>
                </c:pt>
                <c:pt idx="36388">
                  <c:v>44.816800000000001</c:v>
                </c:pt>
                <c:pt idx="36389">
                  <c:v>44.816800000000001</c:v>
                </c:pt>
                <c:pt idx="36390">
                  <c:v>44.816800000000001</c:v>
                </c:pt>
                <c:pt idx="36391">
                  <c:v>44.816800000000001</c:v>
                </c:pt>
                <c:pt idx="36392">
                  <c:v>44.826900000000002</c:v>
                </c:pt>
                <c:pt idx="36393">
                  <c:v>44.826900000000002</c:v>
                </c:pt>
                <c:pt idx="36394">
                  <c:v>44.826900000000002</c:v>
                </c:pt>
                <c:pt idx="36395">
                  <c:v>44.826900000000002</c:v>
                </c:pt>
                <c:pt idx="36396">
                  <c:v>44.826900000000002</c:v>
                </c:pt>
                <c:pt idx="36397">
                  <c:v>44.826900000000002</c:v>
                </c:pt>
                <c:pt idx="36398">
                  <c:v>44.826900000000002</c:v>
                </c:pt>
                <c:pt idx="36399">
                  <c:v>44.826900000000002</c:v>
                </c:pt>
                <c:pt idx="36400">
                  <c:v>44.826900000000002</c:v>
                </c:pt>
                <c:pt idx="36401">
                  <c:v>44.826900000000002</c:v>
                </c:pt>
                <c:pt idx="36402">
                  <c:v>44.826900000000002</c:v>
                </c:pt>
                <c:pt idx="36403">
                  <c:v>44.826900000000002</c:v>
                </c:pt>
                <c:pt idx="36404">
                  <c:v>44.826900000000002</c:v>
                </c:pt>
                <c:pt idx="36405">
                  <c:v>44.826900000000002</c:v>
                </c:pt>
                <c:pt idx="36406">
                  <c:v>44.826900000000002</c:v>
                </c:pt>
                <c:pt idx="36407">
                  <c:v>44.826900000000002</c:v>
                </c:pt>
                <c:pt idx="36408">
                  <c:v>44.826900000000002</c:v>
                </c:pt>
                <c:pt idx="36409">
                  <c:v>44.826900000000002</c:v>
                </c:pt>
                <c:pt idx="36410">
                  <c:v>44.826900000000002</c:v>
                </c:pt>
                <c:pt idx="36411">
                  <c:v>44.8371</c:v>
                </c:pt>
                <c:pt idx="36412">
                  <c:v>44.8371</c:v>
                </c:pt>
                <c:pt idx="36413">
                  <c:v>44.8371</c:v>
                </c:pt>
                <c:pt idx="36414">
                  <c:v>44.8371</c:v>
                </c:pt>
                <c:pt idx="36415">
                  <c:v>44.8371</c:v>
                </c:pt>
                <c:pt idx="36416">
                  <c:v>44.8371</c:v>
                </c:pt>
                <c:pt idx="36417">
                  <c:v>44.8371</c:v>
                </c:pt>
                <c:pt idx="36418">
                  <c:v>44.8371</c:v>
                </c:pt>
                <c:pt idx="36419">
                  <c:v>44.8371</c:v>
                </c:pt>
                <c:pt idx="36420">
                  <c:v>44.8371</c:v>
                </c:pt>
                <c:pt idx="36421">
                  <c:v>44.8371</c:v>
                </c:pt>
                <c:pt idx="36422">
                  <c:v>44.8371</c:v>
                </c:pt>
                <c:pt idx="36423">
                  <c:v>44.8371</c:v>
                </c:pt>
                <c:pt idx="36424">
                  <c:v>44.8371</c:v>
                </c:pt>
                <c:pt idx="36425">
                  <c:v>44.8371</c:v>
                </c:pt>
                <c:pt idx="36426">
                  <c:v>44.8371</c:v>
                </c:pt>
                <c:pt idx="36427">
                  <c:v>44.8371</c:v>
                </c:pt>
                <c:pt idx="36428">
                  <c:v>44.8371</c:v>
                </c:pt>
                <c:pt idx="36429">
                  <c:v>44.8371</c:v>
                </c:pt>
                <c:pt idx="36430">
                  <c:v>44.8371</c:v>
                </c:pt>
                <c:pt idx="36431">
                  <c:v>44.8371</c:v>
                </c:pt>
                <c:pt idx="36432">
                  <c:v>44.8371</c:v>
                </c:pt>
                <c:pt idx="36433">
                  <c:v>44.8371</c:v>
                </c:pt>
                <c:pt idx="36434">
                  <c:v>44.8371</c:v>
                </c:pt>
                <c:pt idx="36435">
                  <c:v>44.8371</c:v>
                </c:pt>
                <c:pt idx="36436">
                  <c:v>44.8371</c:v>
                </c:pt>
                <c:pt idx="36437">
                  <c:v>44.8371</c:v>
                </c:pt>
                <c:pt idx="36438">
                  <c:v>44.8371</c:v>
                </c:pt>
                <c:pt idx="36439">
                  <c:v>44.847299999999997</c:v>
                </c:pt>
                <c:pt idx="36440">
                  <c:v>44.847299999999997</c:v>
                </c:pt>
                <c:pt idx="36441">
                  <c:v>44.847299999999997</c:v>
                </c:pt>
                <c:pt idx="36442">
                  <c:v>44.847299999999997</c:v>
                </c:pt>
                <c:pt idx="36443">
                  <c:v>44.847299999999997</c:v>
                </c:pt>
                <c:pt idx="36444">
                  <c:v>44.847299999999997</c:v>
                </c:pt>
                <c:pt idx="36445">
                  <c:v>44.847299999999997</c:v>
                </c:pt>
                <c:pt idx="36446">
                  <c:v>44.847299999999997</c:v>
                </c:pt>
                <c:pt idx="36447">
                  <c:v>44.847299999999997</c:v>
                </c:pt>
                <c:pt idx="36448">
                  <c:v>44.847299999999997</c:v>
                </c:pt>
                <c:pt idx="36449">
                  <c:v>44.847299999999997</c:v>
                </c:pt>
                <c:pt idx="36450">
                  <c:v>44.847299999999997</c:v>
                </c:pt>
                <c:pt idx="36451">
                  <c:v>44.847299999999997</c:v>
                </c:pt>
                <c:pt idx="36452">
                  <c:v>44.847299999999997</c:v>
                </c:pt>
                <c:pt idx="36453">
                  <c:v>44.847299999999997</c:v>
                </c:pt>
                <c:pt idx="36454">
                  <c:v>44.847299999999997</c:v>
                </c:pt>
                <c:pt idx="36455">
                  <c:v>44.847299999999997</c:v>
                </c:pt>
                <c:pt idx="36456">
                  <c:v>44.847299999999997</c:v>
                </c:pt>
                <c:pt idx="36457">
                  <c:v>44.847299999999997</c:v>
                </c:pt>
                <c:pt idx="36458">
                  <c:v>44.847299999999997</c:v>
                </c:pt>
                <c:pt idx="36459">
                  <c:v>44.847299999999997</c:v>
                </c:pt>
                <c:pt idx="36460">
                  <c:v>44.847299999999997</c:v>
                </c:pt>
                <c:pt idx="36461">
                  <c:v>44.847299999999997</c:v>
                </c:pt>
                <c:pt idx="36462">
                  <c:v>44.847299999999997</c:v>
                </c:pt>
                <c:pt idx="36463">
                  <c:v>44.847299999999997</c:v>
                </c:pt>
                <c:pt idx="36464">
                  <c:v>44.847299999999997</c:v>
                </c:pt>
                <c:pt idx="36465">
                  <c:v>44.847299999999997</c:v>
                </c:pt>
                <c:pt idx="36466">
                  <c:v>44.847299999999997</c:v>
                </c:pt>
                <c:pt idx="36467">
                  <c:v>44.858800000000002</c:v>
                </c:pt>
                <c:pt idx="36468">
                  <c:v>44.858800000000002</c:v>
                </c:pt>
                <c:pt idx="36469">
                  <c:v>44.858800000000002</c:v>
                </c:pt>
                <c:pt idx="36470">
                  <c:v>44.858800000000002</c:v>
                </c:pt>
                <c:pt idx="36471">
                  <c:v>44.858800000000002</c:v>
                </c:pt>
                <c:pt idx="36472">
                  <c:v>44.858800000000002</c:v>
                </c:pt>
                <c:pt idx="36473">
                  <c:v>44.858800000000002</c:v>
                </c:pt>
                <c:pt idx="36474">
                  <c:v>44.858800000000002</c:v>
                </c:pt>
                <c:pt idx="36475">
                  <c:v>44.858800000000002</c:v>
                </c:pt>
                <c:pt idx="36476">
                  <c:v>44.858800000000002</c:v>
                </c:pt>
                <c:pt idx="36477">
                  <c:v>44.858800000000002</c:v>
                </c:pt>
                <c:pt idx="36478">
                  <c:v>44.858800000000002</c:v>
                </c:pt>
                <c:pt idx="36479">
                  <c:v>44.858800000000002</c:v>
                </c:pt>
                <c:pt idx="36480">
                  <c:v>44.858800000000002</c:v>
                </c:pt>
                <c:pt idx="36481">
                  <c:v>44.858800000000002</c:v>
                </c:pt>
                <c:pt idx="36482">
                  <c:v>44.858800000000002</c:v>
                </c:pt>
                <c:pt idx="36483">
                  <c:v>44.858800000000002</c:v>
                </c:pt>
                <c:pt idx="36484">
                  <c:v>44.858800000000002</c:v>
                </c:pt>
                <c:pt idx="36485">
                  <c:v>44.858800000000002</c:v>
                </c:pt>
                <c:pt idx="36486">
                  <c:v>44.870699999999999</c:v>
                </c:pt>
                <c:pt idx="36487">
                  <c:v>44.870699999999999</c:v>
                </c:pt>
                <c:pt idx="36488">
                  <c:v>44.870699999999999</c:v>
                </c:pt>
                <c:pt idx="36489">
                  <c:v>44.870699999999999</c:v>
                </c:pt>
                <c:pt idx="36490">
                  <c:v>44.870699999999999</c:v>
                </c:pt>
                <c:pt idx="36491">
                  <c:v>44.870699999999999</c:v>
                </c:pt>
                <c:pt idx="36492">
                  <c:v>44.870699999999999</c:v>
                </c:pt>
                <c:pt idx="36493">
                  <c:v>44.870699999999999</c:v>
                </c:pt>
                <c:pt idx="36494">
                  <c:v>44.870699999999999</c:v>
                </c:pt>
                <c:pt idx="36495">
                  <c:v>44.870699999999999</c:v>
                </c:pt>
                <c:pt idx="36496">
                  <c:v>44.870699999999999</c:v>
                </c:pt>
                <c:pt idx="36497">
                  <c:v>44.870699999999999</c:v>
                </c:pt>
                <c:pt idx="36498">
                  <c:v>44.870699999999999</c:v>
                </c:pt>
                <c:pt idx="36499">
                  <c:v>44.870699999999999</c:v>
                </c:pt>
                <c:pt idx="36500">
                  <c:v>44.870699999999999</c:v>
                </c:pt>
                <c:pt idx="36501">
                  <c:v>44.870699999999999</c:v>
                </c:pt>
                <c:pt idx="36502">
                  <c:v>44.870699999999999</c:v>
                </c:pt>
                <c:pt idx="36503">
                  <c:v>44.870699999999999</c:v>
                </c:pt>
                <c:pt idx="36504">
                  <c:v>44.870699999999999</c:v>
                </c:pt>
                <c:pt idx="36505">
                  <c:v>44.870699999999999</c:v>
                </c:pt>
                <c:pt idx="36506">
                  <c:v>44.870699999999999</c:v>
                </c:pt>
                <c:pt idx="36507">
                  <c:v>44.870699999999999</c:v>
                </c:pt>
                <c:pt idx="36508">
                  <c:v>44.870699999999999</c:v>
                </c:pt>
                <c:pt idx="36509">
                  <c:v>44.870699999999999</c:v>
                </c:pt>
                <c:pt idx="36510">
                  <c:v>44.870699999999999</c:v>
                </c:pt>
                <c:pt idx="36511">
                  <c:v>44.870699999999999</c:v>
                </c:pt>
                <c:pt idx="36512">
                  <c:v>44.870699999999999</c:v>
                </c:pt>
                <c:pt idx="36513">
                  <c:v>44.870699999999999</c:v>
                </c:pt>
                <c:pt idx="36514">
                  <c:v>44.870699999999999</c:v>
                </c:pt>
                <c:pt idx="36515">
                  <c:v>44.880899999999997</c:v>
                </c:pt>
                <c:pt idx="36516">
                  <c:v>44.880899999999997</c:v>
                </c:pt>
                <c:pt idx="36517">
                  <c:v>44.880899999999997</c:v>
                </c:pt>
                <c:pt idx="36518">
                  <c:v>44.880899999999997</c:v>
                </c:pt>
                <c:pt idx="36519">
                  <c:v>44.880899999999997</c:v>
                </c:pt>
                <c:pt idx="36520">
                  <c:v>44.880899999999997</c:v>
                </c:pt>
                <c:pt idx="36521">
                  <c:v>44.880899999999997</c:v>
                </c:pt>
                <c:pt idx="36522">
                  <c:v>44.880899999999997</c:v>
                </c:pt>
                <c:pt idx="36523">
                  <c:v>44.880899999999997</c:v>
                </c:pt>
                <c:pt idx="36524">
                  <c:v>44.880899999999997</c:v>
                </c:pt>
                <c:pt idx="36525">
                  <c:v>44.880899999999997</c:v>
                </c:pt>
                <c:pt idx="36526">
                  <c:v>44.880899999999997</c:v>
                </c:pt>
                <c:pt idx="36527">
                  <c:v>44.880899999999997</c:v>
                </c:pt>
                <c:pt idx="36528">
                  <c:v>44.880899999999997</c:v>
                </c:pt>
                <c:pt idx="36529">
                  <c:v>44.880899999999997</c:v>
                </c:pt>
                <c:pt idx="36530">
                  <c:v>44.880899999999997</c:v>
                </c:pt>
                <c:pt idx="36531">
                  <c:v>44.880899999999997</c:v>
                </c:pt>
                <c:pt idx="36532">
                  <c:v>44.880899999999997</c:v>
                </c:pt>
                <c:pt idx="36533">
                  <c:v>44.880899999999997</c:v>
                </c:pt>
                <c:pt idx="36534">
                  <c:v>44.880899999999997</c:v>
                </c:pt>
                <c:pt idx="36535">
                  <c:v>44.880899999999997</c:v>
                </c:pt>
                <c:pt idx="36536">
                  <c:v>44.880899999999997</c:v>
                </c:pt>
                <c:pt idx="36537">
                  <c:v>44.880899999999997</c:v>
                </c:pt>
                <c:pt idx="36538">
                  <c:v>44.891300000000001</c:v>
                </c:pt>
                <c:pt idx="36539">
                  <c:v>44.891300000000001</c:v>
                </c:pt>
                <c:pt idx="36540">
                  <c:v>44.891300000000001</c:v>
                </c:pt>
                <c:pt idx="36541">
                  <c:v>44.891300000000001</c:v>
                </c:pt>
                <c:pt idx="36542">
                  <c:v>44.891300000000001</c:v>
                </c:pt>
                <c:pt idx="36543">
                  <c:v>44.891300000000001</c:v>
                </c:pt>
                <c:pt idx="36544">
                  <c:v>44.891300000000001</c:v>
                </c:pt>
                <c:pt idx="36545">
                  <c:v>44.891300000000001</c:v>
                </c:pt>
                <c:pt idx="36546">
                  <c:v>44.891300000000001</c:v>
                </c:pt>
                <c:pt idx="36547">
                  <c:v>44.891300000000001</c:v>
                </c:pt>
                <c:pt idx="36548">
                  <c:v>44.891300000000001</c:v>
                </c:pt>
                <c:pt idx="36549">
                  <c:v>44.891300000000001</c:v>
                </c:pt>
                <c:pt idx="36550">
                  <c:v>44.891300000000001</c:v>
                </c:pt>
                <c:pt idx="36551">
                  <c:v>44.891300000000001</c:v>
                </c:pt>
                <c:pt idx="36552">
                  <c:v>44.891300000000001</c:v>
                </c:pt>
                <c:pt idx="36553">
                  <c:v>44.891300000000001</c:v>
                </c:pt>
                <c:pt idx="36554">
                  <c:v>44.891300000000001</c:v>
                </c:pt>
                <c:pt idx="36555">
                  <c:v>44.891300000000001</c:v>
                </c:pt>
                <c:pt idx="36556">
                  <c:v>44.891300000000001</c:v>
                </c:pt>
                <c:pt idx="36557">
                  <c:v>44.901699999999998</c:v>
                </c:pt>
                <c:pt idx="36558">
                  <c:v>44.901699999999998</c:v>
                </c:pt>
                <c:pt idx="36559">
                  <c:v>44.901699999999998</c:v>
                </c:pt>
                <c:pt idx="36560">
                  <c:v>44.901699999999998</c:v>
                </c:pt>
                <c:pt idx="36561">
                  <c:v>44.901699999999998</c:v>
                </c:pt>
                <c:pt idx="36562">
                  <c:v>44.901699999999998</c:v>
                </c:pt>
                <c:pt idx="36563">
                  <c:v>44.901699999999998</c:v>
                </c:pt>
                <c:pt idx="36564">
                  <c:v>44.901699999999998</c:v>
                </c:pt>
                <c:pt idx="36565">
                  <c:v>44.901699999999998</c:v>
                </c:pt>
                <c:pt idx="36566">
                  <c:v>44.901699999999998</c:v>
                </c:pt>
                <c:pt idx="36567">
                  <c:v>44.901699999999998</c:v>
                </c:pt>
                <c:pt idx="36568">
                  <c:v>44.901699999999998</c:v>
                </c:pt>
                <c:pt idx="36569">
                  <c:v>44.901699999999998</c:v>
                </c:pt>
                <c:pt idx="36570">
                  <c:v>44.901699999999998</c:v>
                </c:pt>
                <c:pt idx="36571">
                  <c:v>44.901699999999998</c:v>
                </c:pt>
                <c:pt idx="36572">
                  <c:v>44.901699999999998</c:v>
                </c:pt>
                <c:pt idx="36573">
                  <c:v>44.901699999999998</c:v>
                </c:pt>
                <c:pt idx="36574">
                  <c:v>44.901699999999998</c:v>
                </c:pt>
                <c:pt idx="36575">
                  <c:v>44.901699999999998</c:v>
                </c:pt>
                <c:pt idx="36576">
                  <c:v>44.901699999999998</c:v>
                </c:pt>
                <c:pt idx="36577">
                  <c:v>44.901699999999998</c:v>
                </c:pt>
                <c:pt idx="36578">
                  <c:v>44.901699999999998</c:v>
                </c:pt>
                <c:pt idx="36579">
                  <c:v>44.901699999999998</c:v>
                </c:pt>
                <c:pt idx="36580">
                  <c:v>44.901699999999998</c:v>
                </c:pt>
                <c:pt idx="36581">
                  <c:v>44.901699999999998</c:v>
                </c:pt>
                <c:pt idx="36582">
                  <c:v>44.901699999999998</c:v>
                </c:pt>
                <c:pt idx="36583">
                  <c:v>44.901699999999998</c:v>
                </c:pt>
                <c:pt idx="36584">
                  <c:v>44.901699999999998</c:v>
                </c:pt>
                <c:pt idx="36585">
                  <c:v>44.912200000000013</c:v>
                </c:pt>
                <c:pt idx="36586">
                  <c:v>44.912200000000013</c:v>
                </c:pt>
                <c:pt idx="36587">
                  <c:v>44.912200000000013</c:v>
                </c:pt>
                <c:pt idx="36588">
                  <c:v>44.912200000000013</c:v>
                </c:pt>
                <c:pt idx="36589">
                  <c:v>44.912200000000013</c:v>
                </c:pt>
                <c:pt idx="36590">
                  <c:v>44.912200000000013</c:v>
                </c:pt>
                <c:pt idx="36591">
                  <c:v>44.912200000000013</c:v>
                </c:pt>
                <c:pt idx="36592">
                  <c:v>44.912200000000013</c:v>
                </c:pt>
                <c:pt idx="36593">
                  <c:v>44.912200000000013</c:v>
                </c:pt>
                <c:pt idx="36594">
                  <c:v>44.912200000000013</c:v>
                </c:pt>
                <c:pt idx="36595">
                  <c:v>44.912200000000013</c:v>
                </c:pt>
                <c:pt idx="36596">
                  <c:v>44.912200000000013</c:v>
                </c:pt>
                <c:pt idx="36597">
                  <c:v>44.912200000000013</c:v>
                </c:pt>
                <c:pt idx="36598">
                  <c:v>44.912200000000013</c:v>
                </c:pt>
                <c:pt idx="36599">
                  <c:v>44.912200000000013</c:v>
                </c:pt>
                <c:pt idx="36600">
                  <c:v>44.912200000000013</c:v>
                </c:pt>
                <c:pt idx="36601">
                  <c:v>44.912200000000013</c:v>
                </c:pt>
                <c:pt idx="36602">
                  <c:v>44.912200000000013</c:v>
                </c:pt>
                <c:pt idx="36603">
                  <c:v>44.912200000000013</c:v>
                </c:pt>
                <c:pt idx="36604">
                  <c:v>44.912200000000013</c:v>
                </c:pt>
                <c:pt idx="36605">
                  <c:v>44.912200000000013</c:v>
                </c:pt>
                <c:pt idx="36606">
                  <c:v>44.912200000000013</c:v>
                </c:pt>
                <c:pt idx="36607">
                  <c:v>44.912200000000013</c:v>
                </c:pt>
                <c:pt idx="36608">
                  <c:v>44.912200000000013</c:v>
                </c:pt>
                <c:pt idx="36609">
                  <c:v>44.912200000000013</c:v>
                </c:pt>
                <c:pt idx="36610">
                  <c:v>44.912200000000013</c:v>
                </c:pt>
                <c:pt idx="36611">
                  <c:v>44.912200000000013</c:v>
                </c:pt>
                <c:pt idx="36612">
                  <c:v>44.912200000000013</c:v>
                </c:pt>
                <c:pt idx="36613">
                  <c:v>44.912200000000013</c:v>
                </c:pt>
                <c:pt idx="36614">
                  <c:v>44.923099999999998</c:v>
                </c:pt>
                <c:pt idx="36615">
                  <c:v>44.923099999999998</c:v>
                </c:pt>
                <c:pt idx="36616">
                  <c:v>44.923099999999998</c:v>
                </c:pt>
                <c:pt idx="36617">
                  <c:v>44.923099999999998</c:v>
                </c:pt>
                <c:pt idx="36618">
                  <c:v>44.923099999999998</c:v>
                </c:pt>
                <c:pt idx="36619">
                  <c:v>44.923099999999998</c:v>
                </c:pt>
                <c:pt idx="36620">
                  <c:v>44.923099999999998</c:v>
                </c:pt>
                <c:pt idx="36621">
                  <c:v>44.923099999999998</c:v>
                </c:pt>
                <c:pt idx="36622">
                  <c:v>44.923099999999998</c:v>
                </c:pt>
                <c:pt idx="36623">
                  <c:v>44.923099999999998</c:v>
                </c:pt>
                <c:pt idx="36624">
                  <c:v>44.923099999999998</c:v>
                </c:pt>
                <c:pt idx="36625">
                  <c:v>44.923099999999998</c:v>
                </c:pt>
                <c:pt idx="36626">
                  <c:v>44.923099999999998</c:v>
                </c:pt>
                <c:pt idx="36627">
                  <c:v>44.923099999999998</c:v>
                </c:pt>
                <c:pt idx="36628">
                  <c:v>44.923099999999998</c:v>
                </c:pt>
                <c:pt idx="36629">
                  <c:v>44.923099999999998</c:v>
                </c:pt>
                <c:pt idx="36630">
                  <c:v>44.923099999999998</c:v>
                </c:pt>
                <c:pt idx="36631">
                  <c:v>44.923099999999998</c:v>
                </c:pt>
                <c:pt idx="36632">
                  <c:v>44.923099999999998</c:v>
                </c:pt>
                <c:pt idx="36633">
                  <c:v>44.923099999999998</c:v>
                </c:pt>
                <c:pt idx="36634">
                  <c:v>44.923099999999998</c:v>
                </c:pt>
                <c:pt idx="36635">
                  <c:v>44.923099999999998</c:v>
                </c:pt>
                <c:pt idx="36636">
                  <c:v>44.923099999999998</c:v>
                </c:pt>
                <c:pt idx="36637">
                  <c:v>44.933100000000003</c:v>
                </c:pt>
                <c:pt idx="36638">
                  <c:v>44.933100000000003</c:v>
                </c:pt>
                <c:pt idx="36639">
                  <c:v>44.933100000000003</c:v>
                </c:pt>
                <c:pt idx="36640">
                  <c:v>44.933100000000003</c:v>
                </c:pt>
                <c:pt idx="36641">
                  <c:v>44.933100000000003</c:v>
                </c:pt>
                <c:pt idx="36642">
                  <c:v>44.933100000000003</c:v>
                </c:pt>
                <c:pt idx="36643">
                  <c:v>44.933100000000003</c:v>
                </c:pt>
                <c:pt idx="36644">
                  <c:v>44.933100000000003</c:v>
                </c:pt>
                <c:pt idx="36645">
                  <c:v>44.933100000000003</c:v>
                </c:pt>
                <c:pt idx="36646">
                  <c:v>44.933100000000003</c:v>
                </c:pt>
                <c:pt idx="36647">
                  <c:v>44.933100000000003</c:v>
                </c:pt>
                <c:pt idx="36648">
                  <c:v>44.933100000000003</c:v>
                </c:pt>
                <c:pt idx="36649">
                  <c:v>44.933100000000003</c:v>
                </c:pt>
                <c:pt idx="36650">
                  <c:v>44.933100000000003</c:v>
                </c:pt>
                <c:pt idx="36651">
                  <c:v>44.933100000000003</c:v>
                </c:pt>
                <c:pt idx="36652">
                  <c:v>44.933100000000003</c:v>
                </c:pt>
                <c:pt idx="36653">
                  <c:v>44.933100000000003</c:v>
                </c:pt>
                <c:pt idx="36654">
                  <c:v>44.933100000000003</c:v>
                </c:pt>
                <c:pt idx="36655">
                  <c:v>44.933100000000003</c:v>
                </c:pt>
                <c:pt idx="36656">
                  <c:v>44.933100000000003</c:v>
                </c:pt>
                <c:pt idx="36657">
                  <c:v>44.933100000000003</c:v>
                </c:pt>
                <c:pt idx="36658">
                  <c:v>44.933100000000003</c:v>
                </c:pt>
                <c:pt idx="36659">
                  <c:v>44.933100000000003</c:v>
                </c:pt>
                <c:pt idx="36660">
                  <c:v>44.933100000000003</c:v>
                </c:pt>
                <c:pt idx="36661">
                  <c:v>44.944000000000003</c:v>
                </c:pt>
                <c:pt idx="36662">
                  <c:v>44.944000000000003</c:v>
                </c:pt>
                <c:pt idx="36663">
                  <c:v>44.944000000000003</c:v>
                </c:pt>
                <c:pt idx="36664">
                  <c:v>44.944000000000003</c:v>
                </c:pt>
                <c:pt idx="36665">
                  <c:v>44.944000000000003</c:v>
                </c:pt>
                <c:pt idx="36666">
                  <c:v>44.944000000000003</c:v>
                </c:pt>
                <c:pt idx="36667">
                  <c:v>44.944000000000003</c:v>
                </c:pt>
                <c:pt idx="36668">
                  <c:v>44.944000000000003</c:v>
                </c:pt>
                <c:pt idx="36669">
                  <c:v>44.944000000000003</c:v>
                </c:pt>
                <c:pt idx="36670">
                  <c:v>44.944000000000003</c:v>
                </c:pt>
                <c:pt idx="36671">
                  <c:v>44.944000000000003</c:v>
                </c:pt>
                <c:pt idx="36672">
                  <c:v>44.944000000000003</c:v>
                </c:pt>
                <c:pt idx="36673">
                  <c:v>44.944000000000003</c:v>
                </c:pt>
                <c:pt idx="36674">
                  <c:v>44.944000000000003</c:v>
                </c:pt>
                <c:pt idx="36675">
                  <c:v>44.944000000000003</c:v>
                </c:pt>
                <c:pt idx="36676">
                  <c:v>44.944000000000003</c:v>
                </c:pt>
                <c:pt idx="36677">
                  <c:v>44.944000000000003</c:v>
                </c:pt>
                <c:pt idx="36678">
                  <c:v>44.944000000000003</c:v>
                </c:pt>
                <c:pt idx="36679">
                  <c:v>44.944000000000003</c:v>
                </c:pt>
                <c:pt idx="36680">
                  <c:v>44.944000000000003</c:v>
                </c:pt>
                <c:pt idx="36681">
                  <c:v>44.944000000000003</c:v>
                </c:pt>
                <c:pt idx="36682">
                  <c:v>44.944000000000003</c:v>
                </c:pt>
                <c:pt idx="36683">
                  <c:v>44.944000000000003</c:v>
                </c:pt>
                <c:pt idx="36684">
                  <c:v>44.944000000000003</c:v>
                </c:pt>
                <c:pt idx="36685">
                  <c:v>44.944000000000003</c:v>
                </c:pt>
                <c:pt idx="36686">
                  <c:v>44.944000000000003</c:v>
                </c:pt>
                <c:pt idx="36687">
                  <c:v>44.944000000000003</c:v>
                </c:pt>
                <c:pt idx="36688">
                  <c:v>44.944000000000003</c:v>
                </c:pt>
                <c:pt idx="36689">
                  <c:v>44.944000000000003</c:v>
                </c:pt>
                <c:pt idx="36690">
                  <c:v>44.955399999999997</c:v>
                </c:pt>
                <c:pt idx="36691">
                  <c:v>44.955399999999997</c:v>
                </c:pt>
                <c:pt idx="36692">
                  <c:v>44.955399999999997</c:v>
                </c:pt>
                <c:pt idx="36693">
                  <c:v>44.955399999999997</c:v>
                </c:pt>
                <c:pt idx="36694">
                  <c:v>44.955399999999997</c:v>
                </c:pt>
                <c:pt idx="36695">
                  <c:v>44.955399999999997</c:v>
                </c:pt>
                <c:pt idx="36696">
                  <c:v>44.955399999999997</c:v>
                </c:pt>
                <c:pt idx="36697">
                  <c:v>44.955399999999997</c:v>
                </c:pt>
                <c:pt idx="36698">
                  <c:v>44.955399999999997</c:v>
                </c:pt>
                <c:pt idx="36699">
                  <c:v>44.955399999999997</c:v>
                </c:pt>
                <c:pt idx="36700">
                  <c:v>44.955399999999997</c:v>
                </c:pt>
                <c:pt idx="36701">
                  <c:v>44.955399999999997</c:v>
                </c:pt>
                <c:pt idx="36702">
                  <c:v>44.955399999999997</c:v>
                </c:pt>
                <c:pt idx="36703">
                  <c:v>44.955399999999997</c:v>
                </c:pt>
                <c:pt idx="36704">
                  <c:v>44.955399999999997</c:v>
                </c:pt>
                <c:pt idx="36705">
                  <c:v>44.955399999999997</c:v>
                </c:pt>
                <c:pt idx="36706">
                  <c:v>44.955399999999997</c:v>
                </c:pt>
                <c:pt idx="36707">
                  <c:v>44.955399999999997</c:v>
                </c:pt>
                <c:pt idx="36708">
                  <c:v>44.955399999999997</c:v>
                </c:pt>
                <c:pt idx="36709">
                  <c:v>44.955399999999997</c:v>
                </c:pt>
                <c:pt idx="36710">
                  <c:v>44.955399999999997</c:v>
                </c:pt>
                <c:pt idx="36711">
                  <c:v>44.955399999999997</c:v>
                </c:pt>
                <c:pt idx="36712">
                  <c:v>44.955399999999997</c:v>
                </c:pt>
                <c:pt idx="36713">
                  <c:v>44.955399999999997</c:v>
                </c:pt>
                <c:pt idx="36714">
                  <c:v>44.955399999999997</c:v>
                </c:pt>
                <c:pt idx="36715">
                  <c:v>44.955399999999997</c:v>
                </c:pt>
                <c:pt idx="36716">
                  <c:v>44.955399999999997</c:v>
                </c:pt>
                <c:pt idx="36717">
                  <c:v>44.955399999999997</c:v>
                </c:pt>
                <c:pt idx="36718">
                  <c:v>44.965800000000002</c:v>
                </c:pt>
                <c:pt idx="36719">
                  <c:v>44.965800000000002</c:v>
                </c:pt>
                <c:pt idx="36720">
                  <c:v>44.965800000000002</c:v>
                </c:pt>
                <c:pt idx="36721">
                  <c:v>44.965800000000002</c:v>
                </c:pt>
                <c:pt idx="36722">
                  <c:v>44.965800000000002</c:v>
                </c:pt>
                <c:pt idx="36723">
                  <c:v>44.965800000000002</c:v>
                </c:pt>
                <c:pt idx="36724">
                  <c:v>44.965800000000002</c:v>
                </c:pt>
                <c:pt idx="36725">
                  <c:v>44.965800000000002</c:v>
                </c:pt>
                <c:pt idx="36726">
                  <c:v>44.965800000000002</c:v>
                </c:pt>
                <c:pt idx="36727">
                  <c:v>44.965800000000002</c:v>
                </c:pt>
                <c:pt idx="36728">
                  <c:v>44.965800000000002</c:v>
                </c:pt>
                <c:pt idx="36729">
                  <c:v>44.965800000000002</c:v>
                </c:pt>
                <c:pt idx="36730">
                  <c:v>44.965800000000002</c:v>
                </c:pt>
                <c:pt idx="36731">
                  <c:v>44.965800000000002</c:v>
                </c:pt>
                <c:pt idx="36732">
                  <c:v>44.965800000000002</c:v>
                </c:pt>
                <c:pt idx="36733">
                  <c:v>44.965800000000002</c:v>
                </c:pt>
                <c:pt idx="36734">
                  <c:v>44.965800000000002</c:v>
                </c:pt>
                <c:pt idx="36735">
                  <c:v>44.965800000000002</c:v>
                </c:pt>
                <c:pt idx="36736">
                  <c:v>44.965800000000002</c:v>
                </c:pt>
                <c:pt idx="36737">
                  <c:v>44.965800000000002</c:v>
                </c:pt>
                <c:pt idx="36738">
                  <c:v>44.965800000000002</c:v>
                </c:pt>
                <c:pt idx="36739">
                  <c:v>44.965800000000002</c:v>
                </c:pt>
                <c:pt idx="36740">
                  <c:v>44.965800000000002</c:v>
                </c:pt>
                <c:pt idx="36741">
                  <c:v>44.965800000000002</c:v>
                </c:pt>
                <c:pt idx="36742">
                  <c:v>44.965800000000002</c:v>
                </c:pt>
                <c:pt idx="36743">
                  <c:v>44.965800000000002</c:v>
                </c:pt>
                <c:pt idx="36744">
                  <c:v>44.965800000000002</c:v>
                </c:pt>
                <c:pt idx="36745">
                  <c:v>44.965800000000002</c:v>
                </c:pt>
                <c:pt idx="36746">
                  <c:v>44.965800000000002</c:v>
                </c:pt>
                <c:pt idx="36747">
                  <c:v>44.965800000000002</c:v>
                </c:pt>
                <c:pt idx="36748">
                  <c:v>44.965800000000002</c:v>
                </c:pt>
                <c:pt idx="36749">
                  <c:v>44.965800000000002</c:v>
                </c:pt>
                <c:pt idx="36750">
                  <c:v>44.965800000000002</c:v>
                </c:pt>
                <c:pt idx="36751">
                  <c:v>44.965800000000002</c:v>
                </c:pt>
                <c:pt idx="36752">
                  <c:v>44.965800000000002</c:v>
                </c:pt>
                <c:pt idx="36753">
                  <c:v>44.965800000000002</c:v>
                </c:pt>
                <c:pt idx="36754">
                  <c:v>44.965800000000002</c:v>
                </c:pt>
                <c:pt idx="36755">
                  <c:v>44.965800000000002</c:v>
                </c:pt>
                <c:pt idx="36756">
                  <c:v>44.976300000000002</c:v>
                </c:pt>
                <c:pt idx="36757">
                  <c:v>44.976300000000002</c:v>
                </c:pt>
                <c:pt idx="36758">
                  <c:v>44.976300000000002</c:v>
                </c:pt>
                <c:pt idx="36759">
                  <c:v>44.976300000000002</c:v>
                </c:pt>
                <c:pt idx="36760">
                  <c:v>44.976300000000002</c:v>
                </c:pt>
                <c:pt idx="36761">
                  <c:v>44.976300000000002</c:v>
                </c:pt>
                <c:pt idx="36762">
                  <c:v>44.976300000000002</c:v>
                </c:pt>
                <c:pt idx="36763">
                  <c:v>44.976300000000002</c:v>
                </c:pt>
                <c:pt idx="36764">
                  <c:v>44.976300000000002</c:v>
                </c:pt>
                <c:pt idx="36765">
                  <c:v>44.976300000000002</c:v>
                </c:pt>
                <c:pt idx="36766">
                  <c:v>44.976300000000002</c:v>
                </c:pt>
                <c:pt idx="36767">
                  <c:v>44.976300000000002</c:v>
                </c:pt>
                <c:pt idx="36768">
                  <c:v>44.976300000000002</c:v>
                </c:pt>
                <c:pt idx="36769">
                  <c:v>44.976300000000002</c:v>
                </c:pt>
                <c:pt idx="36770">
                  <c:v>44.976300000000002</c:v>
                </c:pt>
                <c:pt idx="36771">
                  <c:v>44.976300000000002</c:v>
                </c:pt>
                <c:pt idx="36772">
                  <c:v>44.976300000000002</c:v>
                </c:pt>
                <c:pt idx="36773">
                  <c:v>44.976300000000002</c:v>
                </c:pt>
                <c:pt idx="36774">
                  <c:v>44.976300000000002</c:v>
                </c:pt>
                <c:pt idx="36775">
                  <c:v>44.976300000000002</c:v>
                </c:pt>
                <c:pt idx="36776">
                  <c:v>44.976300000000002</c:v>
                </c:pt>
                <c:pt idx="36777">
                  <c:v>44.976300000000002</c:v>
                </c:pt>
                <c:pt idx="36778">
                  <c:v>44.976300000000002</c:v>
                </c:pt>
                <c:pt idx="36779">
                  <c:v>44.976300000000002</c:v>
                </c:pt>
                <c:pt idx="36780">
                  <c:v>44.976300000000002</c:v>
                </c:pt>
                <c:pt idx="36781">
                  <c:v>44.976300000000002</c:v>
                </c:pt>
                <c:pt idx="36782">
                  <c:v>44.976300000000002</c:v>
                </c:pt>
                <c:pt idx="36783">
                  <c:v>44.976300000000002</c:v>
                </c:pt>
                <c:pt idx="36784">
                  <c:v>44.9863</c:v>
                </c:pt>
                <c:pt idx="36785">
                  <c:v>44.9863</c:v>
                </c:pt>
                <c:pt idx="36786">
                  <c:v>44.9863</c:v>
                </c:pt>
                <c:pt idx="36787">
                  <c:v>44.9863</c:v>
                </c:pt>
                <c:pt idx="36788">
                  <c:v>44.9863</c:v>
                </c:pt>
                <c:pt idx="36789">
                  <c:v>44.9863</c:v>
                </c:pt>
                <c:pt idx="36790">
                  <c:v>44.9863</c:v>
                </c:pt>
                <c:pt idx="36791">
                  <c:v>44.9863</c:v>
                </c:pt>
                <c:pt idx="36792">
                  <c:v>44.9863</c:v>
                </c:pt>
                <c:pt idx="36793">
                  <c:v>44.9863</c:v>
                </c:pt>
                <c:pt idx="36794">
                  <c:v>44.9863</c:v>
                </c:pt>
                <c:pt idx="36795">
                  <c:v>44.9863</c:v>
                </c:pt>
                <c:pt idx="36796">
                  <c:v>44.9863</c:v>
                </c:pt>
                <c:pt idx="36797">
                  <c:v>44.9863</c:v>
                </c:pt>
                <c:pt idx="36798">
                  <c:v>44.9863</c:v>
                </c:pt>
                <c:pt idx="36799">
                  <c:v>44.9863</c:v>
                </c:pt>
                <c:pt idx="36800">
                  <c:v>44.9863</c:v>
                </c:pt>
                <c:pt idx="36801">
                  <c:v>44.9863</c:v>
                </c:pt>
                <c:pt idx="36802">
                  <c:v>44.9863</c:v>
                </c:pt>
                <c:pt idx="36803">
                  <c:v>44.9863</c:v>
                </c:pt>
                <c:pt idx="36804">
                  <c:v>44.9863</c:v>
                </c:pt>
                <c:pt idx="36805">
                  <c:v>44.9863</c:v>
                </c:pt>
                <c:pt idx="36806">
                  <c:v>44.9863</c:v>
                </c:pt>
                <c:pt idx="36807">
                  <c:v>44.9863</c:v>
                </c:pt>
                <c:pt idx="36808">
                  <c:v>44.9863</c:v>
                </c:pt>
                <c:pt idx="36809">
                  <c:v>44.9863</c:v>
                </c:pt>
                <c:pt idx="36810">
                  <c:v>44.9863</c:v>
                </c:pt>
                <c:pt idx="36811">
                  <c:v>44.9863</c:v>
                </c:pt>
                <c:pt idx="36812">
                  <c:v>44.9863</c:v>
                </c:pt>
                <c:pt idx="36813">
                  <c:v>44.9863</c:v>
                </c:pt>
                <c:pt idx="36814">
                  <c:v>44.9863</c:v>
                </c:pt>
                <c:pt idx="36815">
                  <c:v>44.9863</c:v>
                </c:pt>
                <c:pt idx="36816">
                  <c:v>44.9863</c:v>
                </c:pt>
                <c:pt idx="36817">
                  <c:v>44.9863</c:v>
                </c:pt>
                <c:pt idx="36818">
                  <c:v>44.9863</c:v>
                </c:pt>
                <c:pt idx="36819">
                  <c:v>44.9863</c:v>
                </c:pt>
                <c:pt idx="36820">
                  <c:v>44.9863</c:v>
                </c:pt>
                <c:pt idx="36821">
                  <c:v>44.9863</c:v>
                </c:pt>
                <c:pt idx="36822">
                  <c:v>44.9863</c:v>
                </c:pt>
                <c:pt idx="36823">
                  <c:v>44.9863</c:v>
                </c:pt>
                <c:pt idx="36824">
                  <c:v>44.9863</c:v>
                </c:pt>
                <c:pt idx="36825">
                  <c:v>44.9863</c:v>
                </c:pt>
                <c:pt idx="36826">
                  <c:v>44.9863</c:v>
                </c:pt>
                <c:pt idx="36827">
                  <c:v>44.9863</c:v>
                </c:pt>
                <c:pt idx="36828">
                  <c:v>44.9863</c:v>
                </c:pt>
                <c:pt idx="36829">
                  <c:v>44.9863</c:v>
                </c:pt>
                <c:pt idx="36830">
                  <c:v>44.9863</c:v>
                </c:pt>
                <c:pt idx="36831">
                  <c:v>44.996699999999997</c:v>
                </c:pt>
                <c:pt idx="36832">
                  <c:v>44.996699999999997</c:v>
                </c:pt>
                <c:pt idx="36833">
                  <c:v>44.996699999999997</c:v>
                </c:pt>
                <c:pt idx="36834">
                  <c:v>44.996699999999997</c:v>
                </c:pt>
                <c:pt idx="36835">
                  <c:v>44.996699999999997</c:v>
                </c:pt>
                <c:pt idx="36836">
                  <c:v>44.996699999999997</c:v>
                </c:pt>
                <c:pt idx="36837">
                  <c:v>44.996699999999997</c:v>
                </c:pt>
                <c:pt idx="36838">
                  <c:v>44.996699999999997</c:v>
                </c:pt>
                <c:pt idx="36839">
                  <c:v>44.996699999999997</c:v>
                </c:pt>
                <c:pt idx="36840">
                  <c:v>44.996699999999997</c:v>
                </c:pt>
                <c:pt idx="36841">
                  <c:v>44.996699999999997</c:v>
                </c:pt>
                <c:pt idx="36842">
                  <c:v>44.996699999999997</c:v>
                </c:pt>
                <c:pt idx="36843">
                  <c:v>44.996699999999997</c:v>
                </c:pt>
                <c:pt idx="36844">
                  <c:v>44.996699999999997</c:v>
                </c:pt>
                <c:pt idx="36845">
                  <c:v>44.996699999999997</c:v>
                </c:pt>
                <c:pt idx="36846">
                  <c:v>44.996699999999997</c:v>
                </c:pt>
                <c:pt idx="36847">
                  <c:v>44.996699999999997</c:v>
                </c:pt>
                <c:pt idx="36848">
                  <c:v>44.996699999999997</c:v>
                </c:pt>
                <c:pt idx="36849">
                  <c:v>44.996699999999997</c:v>
                </c:pt>
                <c:pt idx="36850">
                  <c:v>44.996699999999997</c:v>
                </c:pt>
                <c:pt idx="36851">
                  <c:v>44.996699999999997</c:v>
                </c:pt>
                <c:pt idx="36852">
                  <c:v>44.996699999999997</c:v>
                </c:pt>
                <c:pt idx="36853">
                  <c:v>44.996699999999997</c:v>
                </c:pt>
                <c:pt idx="36854">
                  <c:v>44.996699999999997</c:v>
                </c:pt>
                <c:pt idx="36855">
                  <c:v>44.996699999999997</c:v>
                </c:pt>
                <c:pt idx="36856">
                  <c:v>44.996699999999997</c:v>
                </c:pt>
                <c:pt idx="36857">
                  <c:v>44.996699999999997</c:v>
                </c:pt>
                <c:pt idx="36858">
                  <c:v>44.996699999999997</c:v>
                </c:pt>
                <c:pt idx="36859">
                  <c:v>44.996699999999997</c:v>
                </c:pt>
                <c:pt idx="36860">
                  <c:v>44.996699999999997</c:v>
                </c:pt>
                <c:pt idx="36861">
                  <c:v>44.996699999999997</c:v>
                </c:pt>
                <c:pt idx="36862">
                  <c:v>44.996699999999997</c:v>
                </c:pt>
                <c:pt idx="36863">
                  <c:v>44.996699999999997</c:v>
                </c:pt>
                <c:pt idx="36864">
                  <c:v>44.996699999999997</c:v>
                </c:pt>
                <c:pt idx="36865">
                  <c:v>44.996699999999997</c:v>
                </c:pt>
                <c:pt idx="36866">
                  <c:v>44.996699999999997</c:v>
                </c:pt>
                <c:pt idx="36867">
                  <c:v>44.996699999999997</c:v>
                </c:pt>
                <c:pt idx="36868">
                  <c:v>44.996699999999997</c:v>
                </c:pt>
                <c:pt idx="36869">
                  <c:v>45.007000000000012</c:v>
                </c:pt>
                <c:pt idx="36870">
                  <c:v>45.007000000000012</c:v>
                </c:pt>
                <c:pt idx="36871">
                  <c:v>45.007000000000012</c:v>
                </c:pt>
                <c:pt idx="36872">
                  <c:v>45.007000000000012</c:v>
                </c:pt>
                <c:pt idx="36873">
                  <c:v>45.007000000000012</c:v>
                </c:pt>
                <c:pt idx="36874">
                  <c:v>45.007000000000012</c:v>
                </c:pt>
                <c:pt idx="36875">
                  <c:v>45.007000000000012</c:v>
                </c:pt>
                <c:pt idx="36876">
                  <c:v>45.007000000000012</c:v>
                </c:pt>
                <c:pt idx="36877">
                  <c:v>45.007000000000012</c:v>
                </c:pt>
                <c:pt idx="36878">
                  <c:v>45.007000000000012</c:v>
                </c:pt>
                <c:pt idx="36879">
                  <c:v>45.007000000000012</c:v>
                </c:pt>
                <c:pt idx="36880">
                  <c:v>45.007000000000012</c:v>
                </c:pt>
                <c:pt idx="36881">
                  <c:v>45.007000000000012</c:v>
                </c:pt>
                <c:pt idx="36882">
                  <c:v>45.007000000000012</c:v>
                </c:pt>
                <c:pt idx="36883">
                  <c:v>45.007000000000012</c:v>
                </c:pt>
                <c:pt idx="36884">
                  <c:v>45.007000000000012</c:v>
                </c:pt>
                <c:pt idx="36885">
                  <c:v>45.007000000000012</c:v>
                </c:pt>
                <c:pt idx="36886">
                  <c:v>45.007000000000012</c:v>
                </c:pt>
                <c:pt idx="36887">
                  <c:v>45.007000000000012</c:v>
                </c:pt>
                <c:pt idx="36888">
                  <c:v>45.007000000000012</c:v>
                </c:pt>
                <c:pt idx="36889">
                  <c:v>45.007000000000012</c:v>
                </c:pt>
                <c:pt idx="36890">
                  <c:v>45.007000000000012</c:v>
                </c:pt>
                <c:pt idx="36891">
                  <c:v>45.007000000000012</c:v>
                </c:pt>
                <c:pt idx="36892">
                  <c:v>45.007000000000012</c:v>
                </c:pt>
                <c:pt idx="36893">
                  <c:v>45.007000000000012</c:v>
                </c:pt>
                <c:pt idx="36894">
                  <c:v>45.007000000000012</c:v>
                </c:pt>
                <c:pt idx="36895">
                  <c:v>45.007000000000012</c:v>
                </c:pt>
                <c:pt idx="36896">
                  <c:v>45.007000000000012</c:v>
                </c:pt>
                <c:pt idx="36897">
                  <c:v>45.007000000000012</c:v>
                </c:pt>
                <c:pt idx="36898">
                  <c:v>45.007000000000012</c:v>
                </c:pt>
                <c:pt idx="36899">
                  <c:v>45.007000000000012</c:v>
                </c:pt>
                <c:pt idx="36900">
                  <c:v>45.007000000000012</c:v>
                </c:pt>
                <c:pt idx="36901">
                  <c:v>45.007000000000012</c:v>
                </c:pt>
                <c:pt idx="36902">
                  <c:v>45.007000000000012</c:v>
                </c:pt>
                <c:pt idx="36903">
                  <c:v>45.007000000000012</c:v>
                </c:pt>
                <c:pt idx="36904">
                  <c:v>45.007000000000012</c:v>
                </c:pt>
                <c:pt idx="36905">
                  <c:v>45.007000000000012</c:v>
                </c:pt>
                <c:pt idx="36906">
                  <c:v>45.007000000000012</c:v>
                </c:pt>
                <c:pt idx="36907">
                  <c:v>45.017800000000001</c:v>
                </c:pt>
                <c:pt idx="36908">
                  <c:v>45.017800000000001</c:v>
                </c:pt>
                <c:pt idx="36909">
                  <c:v>45.017800000000001</c:v>
                </c:pt>
                <c:pt idx="36910">
                  <c:v>45.017800000000001</c:v>
                </c:pt>
                <c:pt idx="36911">
                  <c:v>45.017800000000001</c:v>
                </c:pt>
                <c:pt idx="36912">
                  <c:v>45.017800000000001</c:v>
                </c:pt>
                <c:pt idx="36913">
                  <c:v>45.017800000000001</c:v>
                </c:pt>
                <c:pt idx="36914">
                  <c:v>45.017800000000001</c:v>
                </c:pt>
                <c:pt idx="36915">
                  <c:v>45.017800000000001</c:v>
                </c:pt>
                <c:pt idx="36916">
                  <c:v>45.017800000000001</c:v>
                </c:pt>
                <c:pt idx="36917">
                  <c:v>45.017800000000001</c:v>
                </c:pt>
                <c:pt idx="36918">
                  <c:v>45.017800000000001</c:v>
                </c:pt>
                <c:pt idx="36919">
                  <c:v>45.017800000000001</c:v>
                </c:pt>
                <c:pt idx="36920">
                  <c:v>45.017800000000001</c:v>
                </c:pt>
                <c:pt idx="36921">
                  <c:v>45.017800000000001</c:v>
                </c:pt>
                <c:pt idx="36922">
                  <c:v>45.017800000000001</c:v>
                </c:pt>
                <c:pt idx="36923">
                  <c:v>45.017800000000001</c:v>
                </c:pt>
                <c:pt idx="36924">
                  <c:v>45.017800000000001</c:v>
                </c:pt>
                <c:pt idx="36925">
                  <c:v>45.017800000000001</c:v>
                </c:pt>
                <c:pt idx="36926">
                  <c:v>45.017800000000001</c:v>
                </c:pt>
                <c:pt idx="36927">
                  <c:v>45.017800000000001</c:v>
                </c:pt>
                <c:pt idx="36928">
                  <c:v>45.017800000000001</c:v>
                </c:pt>
                <c:pt idx="36929">
                  <c:v>45.017800000000001</c:v>
                </c:pt>
                <c:pt idx="36930">
                  <c:v>45.017800000000001</c:v>
                </c:pt>
                <c:pt idx="36931">
                  <c:v>45.028100000000002</c:v>
                </c:pt>
                <c:pt idx="36932">
                  <c:v>45.028100000000002</c:v>
                </c:pt>
                <c:pt idx="36933">
                  <c:v>45.028100000000002</c:v>
                </c:pt>
                <c:pt idx="36934">
                  <c:v>45.028100000000002</c:v>
                </c:pt>
                <c:pt idx="36935">
                  <c:v>45.028100000000002</c:v>
                </c:pt>
                <c:pt idx="36936">
                  <c:v>45.028100000000002</c:v>
                </c:pt>
                <c:pt idx="36937">
                  <c:v>45.028100000000002</c:v>
                </c:pt>
                <c:pt idx="36938">
                  <c:v>45.028100000000002</c:v>
                </c:pt>
                <c:pt idx="36939">
                  <c:v>45.028100000000002</c:v>
                </c:pt>
                <c:pt idx="36940">
                  <c:v>45.028100000000002</c:v>
                </c:pt>
                <c:pt idx="36941">
                  <c:v>45.028100000000002</c:v>
                </c:pt>
                <c:pt idx="36942">
                  <c:v>45.028100000000002</c:v>
                </c:pt>
                <c:pt idx="36943">
                  <c:v>45.028100000000002</c:v>
                </c:pt>
                <c:pt idx="36944">
                  <c:v>45.028100000000002</c:v>
                </c:pt>
                <c:pt idx="36945">
                  <c:v>45.028100000000002</c:v>
                </c:pt>
                <c:pt idx="36946">
                  <c:v>45.028100000000002</c:v>
                </c:pt>
                <c:pt idx="36947">
                  <c:v>45.028100000000002</c:v>
                </c:pt>
                <c:pt idx="36948">
                  <c:v>45.028100000000002</c:v>
                </c:pt>
                <c:pt idx="36949">
                  <c:v>45.028100000000002</c:v>
                </c:pt>
                <c:pt idx="36950">
                  <c:v>45.028100000000002</c:v>
                </c:pt>
                <c:pt idx="36951">
                  <c:v>45.028100000000002</c:v>
                </c:pt>
                <c:pt idx="36952">
                  <c:v>45.028100000000002</c:v>
                </c:pt>
                <c:pt idx="36953">
                  <c:v>45.028100000000002</c:v>
                </c:pt>
                <c:pt idx="36954">
                  <c:v>45.039200000000001</c:v>
                </c:pt>
                <c:pt idx="36955">
                  <c:v>45.039200000000001</c:v>
                </c:pt>
                <c:pt idx="36956">
                  <c:v>45.039200000000001</c:v>
                </c:pt>
                <c:pt idx="36957">
                  <c:v>45.039200000000001</c:v>
                </c:pt>
                <c:pt idx="36958">
                  <c:v>45.039200000000001</c:v>
                </c:pt>
                <c:pt idx="36959">
                  <c:v>45.039200000000001</c:v>
                </c:pt>
                <c:pt idx="36960">
                  <c:v>45.039200000000001</c:v>
                </c:pt>
                <c:pt idx="36961">
                  <c:v>45.039200000000001</c:v>
                </c:pt>
                <c:pt idx="36962">
                  <c:v>45.039200000000001</c:v>
                </c:pt>
                <c:pt idx="36963">
                  <c:v>45.039200000000001</c:v>
                </c:pt>
                <c:pt idx="36964">
                  <c:v>45.039200000000001</c:v>
                </c:pt>
                <c:pt idx="36965">
                  <c:v>45.039200000000001</c:v>
                </c:pt>
                <c:pt idx="36966">
                  <c:v>45.039200000000001</c:v>
                </c:pt>
                <c:pt idx="36967">
                  <c:v>45.039200000000001</c:v>
                </c:pt>
                <c:pt idx="36968">
                  <c:v>45.039200000000001</c:v>
                </c:pt>
                <c:pt idx="36969">
                  <c:v>45.039200000000001</c:v>
                </c:pt>
                <c:pt idx="36970">
                  <c:v>45.039200000000001</c:v>
                </c:pt>
                <c:pt idx="36971">
                  <c:v>45.039200000000001</c:v>
                </c:pt>
                <c:pt idx="36972">
                  <c:v>45.039200000000001</c:v>
                </c:pt>
                <c:pt idx="36973">
                  <c:v>45.039200000000001</c:v>
                </c:pt>
                <c:pt idx="36974">
                  <c:v>45.039200000000001</c:v>
                </c:pt>
                <c:pt idx="36975">
                  <c:v>45.039200000000001</c:v>
                </c:pt>
                <c:pt idx="36976">
                  <c:v>45.039200000000001</c:v>
                </c:pt>
                <c:pt idx="36977">
                  <c:v>45.039200000000001</c:v>
                </c:pt>
                <c:pt idx="36978">
                  <c:v>45.039200000000001</c:v>
                </c:pt>
                <c:pt idx="36979">
                  <c:v>45.039200000000001</c:v>
                </c:pt>
                <c:pt idx="36980">
                  <c:v>45.039200000000001</c:v>
                </c:pt>
                <c:pt idx="36981">
                  <c:v>45.039200000000001</c:v>
                </c:pt>
                <c:pt idx="36982">
                  <c:v>45.039200000000001</c:v>
                </c:pt>
                <c:pt idx="36983">
                  <c:v>45.039200000000001</c:v>
                </c:pt>
                <c:pt idx="36984">
                  <c:v>45.039200000000001</c:v>
                </c:pt>
                <c:pt idx="36985">
                  <c:v>45.039200000000001</c:v>
                </c:pt>
                <c:pt idx="36986">
                  <c:v>45.039200000000001</c:v>
                </c:pt>
                <c:pt idx="36987">
                  <c:v>45.049200000000013</c:v>
                </c:pt>
                <c:pt idx="36988">
                  <c:v>45.049200000000013</c:v>
                </c:pt>
                <c:pt idx="36989">
                  <c:v>45.049200000000013</c:v>
                </c:pt>
                <c:pt idx="36990">
                  <c:v>45.049200000000013</c:v>
                </c:pt>
                <c:pt idx="36991">
                  <c:v>45.049200000000013</c:v>
                </c:pt>
                <c:pt idx="36992">
                  <c:v>45.049200000000013</c:v>
                </c:pt>
                <c:pt idx="36993">
                  <c:v>45.049200000000013</c:v>
                </c:pt>
                <c:pt idx="36994">
                  <c:v>45.049200000000013</c:v>
                </c:pt>
                <c:pt idx="36995">
                  <c:v>45.049200000000013</c:v>
                </c:pt>
                <c:pt idx="36996">
                  <c:v>45.049200000000013</c:v>
                </c:pt>
                <c:pt idx="36997">
                  <c:v>45.049200000000013</c:v>
                </c:pt>
                <c:pt idx="36998">
                  <c:v>45.049200000000013</c:v>
                </c:pt>
                <c:pt idx="36999">
                  <c:v>45.049200000000013</c:v>
                </c:pt>
                <c:pt idx="37000">
                  <c:v>45.049200000000013</c:v>
                </c:pt>
                <c:pt idx="37001">
                  <c:v>45.049200000000013</c:v>
                </c:pt>
                <c:pt idx="37002">
                  <c:v>45.049200000000013</c:v>
                </c:pt>
                <c:pt idx="37003">
                  <c:v>45.049200000000013</c:v>
                </c:pt>
                <c:pt idx="37004">
                  <c:v>45.049200000000013</c:v>
                </c:pt>
                <c:pt idx="37005">
                  <c:v>45.049200000000013</c:v>
                </c:pt>
                <c:pt idx="37006">
                  <c:v>45.059600000000003</c:v>
                </c:pt>
                <c:pt idx="37007">
                  <c:v>45.059600000000003</c:v>
                </c:pt>
                <c:pt idx="37008">
                  <c:v>45.059600000000003</c:v>
                </c:pt>
                <c:pt idx="37009">
                  <c:v>45.059600000000003</c:v>
                </c:pt>
                <c:pt idx="37010">
                  <c:v>45.059600000000003</c:v>
                </c:pt>
                <c:pt idx="37011">
                  <c:v>45.059600000000003</c:v>
                </c:pt>
                <c:pt idx="37012">
                  <c:v>45.059600000000003</c:v>
                </c:pt>
                <c:pt idx="37013">
                  <c:v>45.059600000000003</c:v>
                </c:pt>
                <c:pt idx="37014">
                  <c:v>45.059600000000003</c:v>
                </c:pt>
                <c:pt idx="37015">
                  <c:v>45.059600000000003</c:v>
                </c:pt>
                <c:pt idx="37016">
                  <c:v>45.059600000000003</c:v>
                </c:pt>
                <c:pt idx="37017">
                  <c:v>45.059600000000003</c:v>
                </c:pt>
                <c:pt idx="37018">
                  <c:v>45.059600000000003</c:v>
                </c:pt>
                <c:pt idx="37019">
                  <c:v>45.059600000000003</c:v>
                </c:pt>
                <c:pt idx="37020">
                  <c:v>45.059600000000003</c:v>
                </c:pt>
                <c:pt idx="37021">
                  <c:v>45.059600000000003</c:v>
                </c:pt>
                <c:pt idx="37022">
                  <c:v>45.059600000000003</c:v>
                </c:pt>
                <c:pt idx="37023">
                  <c:v>45.059600000000003</c:v>
                </c:pt>
                <c:pt idx="37024">
                  <c:v>45.059600000000003</c:v>
                </c:pt>
                <c:pt idx="37025">
                  <c:v>45.059600000000003</c:v>
                </c:pt>
                <c:pt idx="37026">
                  <c:v>45.059600000000003</c:v>
                </c:pt>
                <c:pt idx="37027">
                  <c:v>45.059600000000003</c:v>
                </c:pt>
                <c:pt idx="37028">
                  <c:v>45.059600000000003</c:v>
                </c:pt>
                <c:pt idx="37029">
                  <c:v>45.059600000000003</c:v>
                </c:pt>
                <c:pt idx="37030">
                  <c:v>45.069699999999997</c:v>
                </c:pt>
                <c:pt idx="37031">
                  <c:v>45.069699999999997</c:v>
                </c:pt>
                <c:pt idx="37032">
                  <c:v>45.069699999999997</c:v>
                </c:pt>
                <c:pt idx="37033">
                  <c:v>45.069699999999997</c:v>
                </c:pt>
                <c:pt idx="37034">
                  <c:v>45.069699999999997</c:v>
                </c:pt>
                <c:pt idx="37035">
                  <c:v>45.069699999999997</c:v>
                </c:pt>
                <c:pt idx="37036">
                  <c:v>45.069699999999997</c:v>
                </c:pt>
                <c:pt idx="37037">
                  <c:v>45.069699999999997</c:v>
                </c:pt>
                <c:pt idx="37038">
                  <c:v>45.069699999999997</c:v>
                </c:pt>
                <c:pt idx="37039">
                  <c:v>45.069699999999997</c:v>
                </c:pt>
                <c:pt idx="37040">
                  <c:v>45.069699999999997</c:v>
                </c:pt>
                <c:pt idx="37041">
                  <c:v>45.069699999999997</c:v>
                </c:pt>
                <c:pt idx="37042">
                  <c:v>45.069699999999997</c:v>
                </c:pt>
                <c:pt idx="37043">
                  <c:v>45.069699999999997</c:v>
                </c:pt>
                <c:pt idx="37044">
                  <c:v>45.069699999999997</c:v>
                </c:pt>
                <c:pt idx="37045">
                  <c:v>45.069699999999997</c:v>
                </c:pt>
                <c:pt idx="37046">
                  <c:v>45.069699999999997</c:v>
                </c:pt>
                <c:pt idx="37047">
                  <c:v>45.069699999999997</c:v>
                </c:pt>
                <c:pt idx="37048">
                  <c:v>45.069699999999997</c:v>
                </c:pt>
                <c:pt idx="37049">
                  <c:v>45.069699999999997</c:v>
                </c:pt>
                <c:pt idx="37050">
                  <c:v>45.069699999999997</c:v>
                </c:pt>
                <c:pt idx="37051">
                  <c:v>45.069699999999997</c:v>
                </c:pt>
                <c:pt idx="37052">
                  <c:v>45.069699999999997</c:v>
                </c:pt>
                <c:pt idx="37053">
                  <c:v>45.069699999999997</c:v>
                </c:pt>
                <c:pt idx="37054">
                  <c:v>45.069699999999997</c:v>
                </c:pt>
                <c:pt idx="37055">
                  <c:v>45.069699999999997</c:v>
                </c:pt>
                <c:pt idx="37056">
                  <c:v>45.069699999999997</c:v>
                </c:pt>
                <c:pt idx="37057">
                  <c:v>45.069699999999997</c:v>
                </c:pt>
                <c:pt idx="37058">
                  <c:v>45.069699999999997</c:v>
                </c:pt>
                <c:pt idx="37059">
                  <c:v>45.069699999999997</c:v>
                </c:pt>
                <c:pt idx="37060">
                  <c:v>45.069699999999997</c:v>
                </c:pt>
                <c:pt idx="37061">
                  <c:v>45.069699999999997</c:v>
                </c:pt>
                <c:pt idx="37062">
                  <c:v>45.069699999999997</c:v>
                </c:pt>
                <c:pt idx="37063">
                  <c:v>45.069699999999997</c:v>
                </c:pt>
                <c:pt idx="37064">
                  <c:v>45.069699999999997</c:v>
                </c:pt>
                <c:pt idx="37065">
                  <c:v>45.069699999999997</c:v>
                </c:pt>
                <c:pt idx="37066">
                  <c:v>45.069699999999997</c:v>
                </c:pt>
                <c:pt idx="37067">
                  <c:v>45.069699999999997</c:v>
                </c:pt>
                <c:pt idx="37068">
                  <c:v>45.069699999999997</c:v>
                </c:pt>
                <c:pt idx="37069">
                  <c:v>45.069699999999997</c:v>
                </c:pt>
                <c:pt idx="37070">
                  <c:v>45.069699999999997</c:v>
                </c:pt>
                <c:pt idx="37071">
                  <c:v>45.069699999999997</c:v>
                </c:pt>
                <c:pt idx="37072">
                  <c:v>45.080399999999997</c:v>
                </c:pt>
                <c:pt idx="37073">
                  <c:v>45.080399999999997</c:v>
                </c:pt>
                <c:pt idx="37074">
                  <c:v>45.080399999999997</c:v>
                </c:pt>
                <c:pt idx="37075">
                  <c:v>45.080399999999997</c:v>
                </c:pt>
                <c:pt idx="37076">
                  <c:v>45.080399999999997</c:v>
                </c:pt>
                <c:pt idx="37077">
                  <c:v>45.080399999999997</c:v>
                </c:pt>
                <c:pt idx="37078">
                  <c:v>45.080399999999997</c:v>
                </c:pt>
                <c:pt idx="37079">
                  <c:v>45.080399999999997</c:v>
                </c:pt>
                <c:pt idx="37080">
                  <c:v>45.080399999999997</c:v>
                </c:pt>
                <c:pt idx="37081">
                  <c:v>45.080399999999997</c:v>
                </c:pt>
                <c:pt idx="37082">
                  <c:v>45.080399999999997</c:v>
                </c:pt>
                <c:pt idx="37083">
                  <c:v>45.080399999999997</c:v>
                </c:pt>
                <c:pt idx="37084">
                  <c:v>45.080399999999997</c:v>
                </c:pt>
                <c:pt idx="37085">
                  <c:v>45.080399999999997</c:v>
                </c:pt>
                <c:pt idx="37086">
                  <c:v>45.080399999999997</c:v>
                </c:pt>
                <c:pt idx="37087">
                  <c:v>45.080399999999997</c:v>
                </c:pt>
                <c:pt idx="37088">
                  <c:v>45.080399999999997</c:v>
                </c:pt>
                <c:pt idx="37089">
                  <c:v>45.080399999999997</c:v>
                </c:pt>
                <c:pt idx="37090">
                  <c:v>45.080399999999997</c:v>
                </c:pt>
                <c:pt idx="37091">
                  <c:v>45.080399999999997</c:v>
                </c:pt>
                <c:pt idx="37092">
                  <c:v>45.080399999999997</c:v>
                </c:pt>
                <c:pt idx="37093">
                  <c:v>45.080399999999997</c:v>
                </c:pt>
                <c:pt idx="37094">
                  <c:v>45.080399999999997</c:v>
                </c:pt>
                <c:pt idx="37095">
                  <c:v>45.080399999999997</c:v>
                </c:pt>
                <c:pt idx="37096">
                  <c:v>45.080399999999997</c:v>
                </c:pt>
                <c:pt idx="37097">
                  <c:v>45.080399999999997</c:v>
                </c:pt>
                <c:pt idx="37098">
                  <c:v>45.080399999999997</c:v>
                </c:pt>
                <c:pt idx="37099">
                  <c:v>45.080399999999997</c:v>
                </c:pt>
                <c:pt idx="37100">
                  <c:v>45.080399999999997</c:v>
                </c:pt>
                <c:pt idx="37101">
                  <c:v>45.090800000000002</c:v>
                </c:pt>
                <c:pt idx="37102">
                  <c:v>45.090800000000002</c:v>
                </c:pt>
                <c:pt idx="37103">
                  <c:v>45.090800000000002</c:v>
                </c:pt>
                <c:pt idx="37104">
                  <c:v>45.090800000000002</c:v>
                </c:pt>
                <c:pt idx="37105">
                  <c:v>45.090800000000002</c:v>
                </c:pt>
                <c:pt idx="37106">
                  <c:v>45.090800000000002</c:v>
                </c:pt>
                <c:pt idx="37107">
                  <c:v>45.090800000000002</c:v>
                </c:pt>
                <c:pt idx="37108">
                  <c:v>45.090800000000002</c:v>
                </c:pt>
                <c:pt idx="37109">
                  <c:v>45.090800000000002</c:v>
                </c:pt>
                <c:pt idx="37110">
                  <c:v>45.090800000000002</c:v>
                </c:pt>
                <c:pt idx="37111">
                  <c:v>45.090800000000002</c:v>
                </c:pt>
                <c:pt idx="37112">
                  <c:v>45.090800000000002</c:v>
                </c:pt>
                <c:pt idx="37113">
                  <c:v>45.090800000000002</c:v>
                </c:pt>
                <c:pt idx="37114">
                  <c:v>45.090800000000002</c:v>
                </c:pt>
                <c:pt idx="37115">
                  <c:v>45.090800000000002</c:v>
                </c:pt>
                <c:pt idx="37116">
                  <c:v>45.090800000000002</c:v>
                </c:pt>
                <c:pt idx="37117">
                  <c:v>45.090800000000002</c:v>
                </c:pt>
                <c:pt idx="37118">
                  <c:v>45.090800000000002</c:v>
                </c:pt>
                <c:pt idx="37119">
                  <c:v>45.090800000000002</c:v>
                </c:pt>
                <c:pt idx="37120">
                  <c:v>45.101700000000001</c:v>
                </c:pt>
                <c:pt idx="37121">
                  <c:v>45.101700000000001</c:v>
                </c:pt>
                <c:pt idx="37122">
                  <c:v>45.101700000000001</c:v>
                </c:pt>
                <c:pt idx="37123">
                  <c:v>45.101700000000001</c:v>
                </c:pt>
                <c:pt idx="37124">
                  <c:v>45.101700000000001</c:v>
                </c:pt>
                <c:pt idx="37125">
                  <c:v>45.101700000000001</c:v>
                </c:pt>
                <c:pt idx="37126">
                  <c:v>45.101700000000001</c:v>
                </c:pt>
                <c:pt idx="37127">
                  <c:v>45.101700000000001</c:v>
                </c:pt>
                <c:pt idx="37128">
                  <c:v>45.101700000000001</c:v>
                </c:pt>
                <c:pt idx="37129">
                  <c:v>45.101700000000001</c:v>
                </c:pt>
                <c:pt idx="37130">
                  <c:v>45.101700000000001</c:v>
                </c:pt>
                <c:pt idx="37131">
                  <c:v>45.101700000000001</c:v>
                </c:pt>
                <c:pt idx="37132">
                  <c:v>45.101700000000001</c:v>
                </c:pt>
                <c:pt idx="37133">
                  <c:v>45.101700000000001</c:v>
                </c:pt>
                <c:pt idx="37134">
                  <c:v>45.101700000000001</c:v>
                </c:pt>
                <c:pt idx="37135">
                  <c:v>45.101700000000001</c:v>
                </c:pt>
                <c:pt idx="37136">
                  <c:v>45.101700000000001</c:v>
                </c:pt>
                <c:pt idx="37137">
                  <c:v>45.101700000000001</c:v>
                </c:pt>
                <c:pt idx="37138">
                  <c:v>45.101700000000001</c:v>
                </c:pt>
                <c:pt idx="37139">
                  <c:v>45.101700000000001</c:v>
                </c:pt>
                <c:pt idx="37140">
                  <c:v>45.101700000000001</c:v>
                </c:pt>
                <c:pt idx="37141">
                  <c:v>45.101700000000001</c:v>
                </c:pt>
                <c:pt idx="37142">
                  <c:v>45.101700000000001</c:v>
                </c:pt>
                <c:pt idx="37143">
                  <c:v>45.101700000000001</c:v>
                </c:pt>
                <c:pt idx="37144">
                  <c:v>45.101700000000001</c:v>
                </c:pt>
                <c:pt idx="37145">
                  <c:v>45.101700000000001</c:v>
                </c:pt>
                <c:pt idx="37146">
                  <c:v>45.101700000000001</c:v>
                </c:pt>
                <c:pt idx="37147">
                  <c:v>45.101700000000001</c:v>
                </c:pt>
                <c:pt idx="37148">
                  <c:v>45.101700000000001</c:v>
                </c:pt>
                <c:pt idx="37149">
                  <c:v>45.101700000000001</c:v>
                </c:pt>
                <c:pt idx="37150">
                  <c:v>45.101700000000001</c:v>
                </c:pt>
                <c:pt idx="37151">
                  <c:v>45.101700000000001</c:v>
                </c:pt>
                <c:pt idx="37152">
                  <c:v>45.101700000000001</c:v>
                </c:pt>
                <c:pt idx="37153">
                  <c:v>45.111899999999999</c:v>
                </c:pt>
                <c:pt idx="37154">
                  <c:v>45.111899999999999</c:v>
                </c:pt>
                <c:pt idx="37155">
                  <c:v>45.111899999999999</c:v>
                </c:pt>
                <c:pt idx="37156">
                  <c:v>45.111899999999999</c:v>
                </c:pt>
                <c:pt idx="37157">
                  <c:v>45.111899999999999</c:v>
                </c:pt>
                <c:pt idx="37158">
                  <c:v>45.111899999999999</c:v>
                </c:pt>
                <c:pt idx="37159">
                  <c:v>45.111899999999999</c:v>
                </c:pt>
                <c:pt idx="37160">
                  <c:v>45.111899999999999</c:v>
                </c:pt>
                <c:pt idx="37161">
                  <c:v>45.111899999999999</c:v>
                </c:pt>
                <c:pt idx="37162">
                  <c:v>45.111899999999999</c:v>
                </c:pt>
                <c:pt idx="37163">
                  <c:v>45.111899999999999</c:v>
                </c:pt>
                <c:pt idx="37164">
                  <c:v>45.111899999999999</c:v>
                </c:pt>
                <c:pt idx="37165">
                  <c:v>45.111899999999999</c:v>
                </c:pt>
                <c:pt idx="37166">
                  <c:v>45.111899999999999</c:v>
                </c:pt>
                <c:pt idx="37167">
                  <c:v>45.111899999999999</c:v>
                </c:pt>
                <c:pt idx="37168">
                  <c:v>45.111899999999999</c:v>
                </c:pt>
                <c:pt idx="37169">
                  <c:v>45.111899999999999</c:v>
                </c:pt>
                <c:pt idx="37170">
                  <c:v>45.111899999999999</c:v>
                </c:pt>
                <c:pt idx="37171">
                  <c:v>45.111899999999999</c:v>
                </c:pt>
                <c:pt idx="37172">
                  <c:v>45.111899999999999</c:v>
                </c:pt>
                <c:pt idx="37173">
                  <c:v>45.111899999999999</c:v>
                </c:pt>
                <c:pt idx="37174">
                  <c:v>45.111899999999999</c:v>
                </c:pt>
                <c:pt idx="37175">
                  <c:v>45.111899999999999</c:v>
                </c:pt>
                <c:pt idx="37176">
                  <c:v>45.111899999999999</c:v>
                </c:pt>
                <c:pt idx="37177">
                  <c:v>45.111899999999999</c:v>
                </c:pt>
                <c:pt idx="37178">
                  <c:v>45.111899999999999</c:v>
                </c:pt>
                <c:pt idx="37179">
                  <c:v>45.111899999999999</c:v>
                </c:pt>
                <c:pt idx="37180">
                  <c:v>45.111899999999999</c:v>
                </c:pt>
                <c:pt idx="37181">
                  <c:v>45.122200000000007</c:v>
                </c:pt>
                <c:pt idx="37182">
                  <c:v>45.122200000000007</c:v>
                </c:pt>
                <c:pt idx="37183">
                  <c:v>45.122200000000007</c:v>
                </c:pt>
                <c:pt idx="37184">
                  <c:v>45.122200000000007</c:v>
                </c:pt>
                <c:pt idx="37185">
                  <c:v>45.122200000000007</c:v>
                </c:pt>
                <c:pt idx="37186">
                  <c:v>45.122200000000007</c:v>
                </c:pt>
                <c:pt idx="37187">
                  <c:v>45.122200000000007</c:v>
                </c:pt>
                <c:pt idx="37188">
                  <c:v>45.122200000000007</c:v>
                </c:pt>
                <c:pt idx="37189">
                  <c:v>45.122200000000007</c:v>
                </c:pt>
                <c:pt idx="37190">
                  <c:v>45.122200000000007</c:v>
                </c:pt>
                <c:pt idx="37191">
                  <c:v>45.122200000000007</c:v>
                </c:pt>
                <c:pt idx="37192">
                  <c:v>45.122200000000007</c:v>
                </c:pt>
                <c:pt idx="37193">
                  <c:v>45.122200000000007</c:v>
                </c:pt>
                <c:pt idx="37194">
                  <c:v>45.122200000000007</c:v>
                </c:pt>
                <c:pt idx="37195">
                  <c:v>45.122200000000007</c:v>
                </c:pt>
                <c:pt idx="37196">
                  <c:v>45.122200000000007</c:v>
                </c:pt>
                <c:pt idx="37197">
                  <c:v>45.122200000000007</c:v>
                </c:pt>
                <c:pt idx="37198">
                  <c:v>45.122200000000007</c:v>
                </c:pt>
                <c:pt idx="37199">
                  <c:v>45.122200000000007</c:v>
                </c:pt>
                <c:pt idx="37200">
                  <c:v>45.122200000000007</c:v>
                </c:pt>
                <c:pt idx="37201">
                  <c:v>45.122200000000007</c:v>
                </c:pt>
                <c:pt idx="37202">
                  <c:v>45.122200000000007</c:v>
                </c:pt>
                <c:pt idx="37203">
                  <c:v>45.122200000000007</c:v>
                </c:pt>
                <c:pt idx="37204">
                  <c:v>45.122200000000007</c:v>
                </c:pt>
                <c:pt idx="37205">
                  <c:v>45.122200000000007</c:v>
                </c:pt>
                <c:pt idx="37206">
                  <c:v>45.122200000000007</c:v>
                </c:pt>
                <c:pt idx="37207">
                  <c:v>45.122200000000007</c:v>
                </c:pt>
                <c:pt idx="37208">
                  <c:v>45.122200000000007</c:v>
                </c:pt>
                <c:pt idx="37209">
                  <c:v>45.133000000000003</c:v>
                </c:pt>
                <c:pt idx="37210">
                  <c:v>45.133000000000003</c:v>
                </c:pt>
                <c:pt idx="37211">
                  <c:v>45.133000000000003</c:v>
                </c:pt>
                <c:pt idx="37212">
                  <c:v>45.133000000000003</c:v>
                </c:pt>
                <c:pt idx="37213">
                  <c:v>45.133000000000003</c:v>
                </c:pt>
                <c:pt idx="37214">
                  <c:v>45.133000000000003</c:v>
                </c:pt>
                <c:pt idx="37215">
                  <c:v>45.133000000000003</c:v>
                </c:pt>
                <c:pt idx="37216">
                  <c:v>45.133000000000003</c:v>
                </c:pt>
                <c:pt idx="37217">
                  <c:v>45.133000000000003</c:v>
                </c:pt>
                <c:pt idx="37218">
                  <c:v>45.133000000000003</c:v>
                </c:pt>
                <c:pt idx="37219">
                  <c:v>45.133000000000003</c:v>
                </c:pt>
                <c:pt idx="37220">
                  <c:v>45.133000000000003</c:v>
                </c:pt>
                <c:pt idx="37221">
                  <c:v>45.133000000000003</c:v>
                </c:pt>
                <c:pt idx="37222">
                  <c:v>45.133000000000003</c:v>
                </c:pt>
                <c:pt idx="37223">
                  <c:v>45.133000000000003</c:v>
                </c:pt>
                <c:pt idx="37224">
                  <c:v>45.133000000000003</c:v>
                </c:pt>
                <c:pt idx="37225">
                  <c:v>45.133000000000003</c:v>
                </c:pt>
                <c:pt idx="37226">
                  <c:v>45.133000000000003</c:v>
                </c:pt>
                <c:pt idx="37227">
                  <c:v>45.133000000000003</c:v>
                </c:pt>
                <c:pt idx="37228">
                  <c:v>45.133000000000003</c:v>
                </c:pt>
                <c:pt idx="37229">
                  <c:v>45.133000000000003</c:v>
                </c:pt>
                <c:pt idx="37230">
                  <c:v>45.133000000000003</c:v>
                </c:pt>
                <c:pt idx="37231">
                  <c:v>45.133000000000003</c:v>
                </c:pt>
                <c:pt idx="37232">
                  <c:v>45.133000000000003</c:v>
                </c:pt>
                <c:pt idx="37233">
                  <c:v>45.133000000000003</c:v>
                </c:pt>
                <c:pt idx="37234">
                  <c:v>45.133000000000003</c:v>
                </c:pt>
                <c:pt idx="37235">
                  <c:v>45.133000000000003</c:v>
                </c:pt>
                <c:pt idx="37236">
                  <c:v>45.133000000000003</c:v>
                </c:pt>
                <c:pt idx="37237">
                  <c:v>45.133000000000003</c:v>
                </c:pt>
                <c:pt idx="37238">
                  <c:v>45.1432</c:v>
                </c:pt>
                <c:pt idx="37239">
                  <c:v>45.1432</c:v>
                </c:pt>
                <c:pt idx="37240">
                  <c:v>45.1432</c:v>
                </c:pt>
                <c:pt idx="37241">
                  <c:v>45.1432</c:v>
                </c:pt>
                <c:pt idx="37242">
                  <c:v>45.1432</c:v>
                </c:pt>
                <c:pt idx="37243">
                  <c:v>45.1432</c:v>
                </c:pt>
                <c:pt idx="37244">
                  <c:v>45.1432</c:v>
                </c:pt>
                <c:pt idx="37245">
                  <c:v>45.1432</c:v>
                </c:pt>
                <c:pt idx="37246">
                  <c:v>45.1432</c:v>
                </c:pt>
                <c:pt idx="37247">
                  <c:v>45.1432</c:v>
                </c:pt>
                <c:pt idx="37248">
                  <c:v>45.1432</c:v>
                </c:pt>
                <c:pt idx="37249">
                  <c:v>45.1432</c:v>
                </c:pt>
                <c:pt idx="37250">
                  <c:v>45.1432</c:v>
                </c:pt>
                <c:pt idx="37251">
                  <c:v>45.1432</c:v>
                </c:pt>
                <c:pt idx="37252">
                  <c:v>45.1432</c:v>
                </c:pt>
                <c:pt idx="37253">
                  <c:v>45.1432</c:v>
                </c:pt>
                <c:pt idx="37254">
                  <c:v>45.1432</c:v>
                </c:pt>
                <c:pt idx="37255">
                  <c:v>45.1432</c:v>
                </c:pt>
                <c:pt idx="37256">
                  <c:v>45.1432</c:v>
                </c:pt>
                <c:pt idx="37257">
                  <c:v>45.1432</c:v>
                </c:pt>
                <c:pt idx="37258">
                  <c:v>45.1432</c:v>
                </c:pt>
                <c:pt idx="37259">
                  <c:v>45.1432</c:v>
                </c:pt>
                <c:pt idx="37260">
                  <c:v>45.1432</c:v>
                </c:pt>
                <c:pt idx="37261">
                  <c:v>45.1432</c:v>
                </c:pt>
                <c:pt idx="37262">
                  <c:v>45.1432</c:v>
                </c:pt>
                <c:pt idx="37263">
                  <c:v>45.1432</c:v>
                </c:pt>
                <c:pt idx="37264">
                  <c:v>45.1432</c:v>
                </c:pt>
                <c:pt idx="37265">
                  <c:v>45.1432</c:v>
                </c:pt>
                <c:pt idx="37266">
                  <c:v>45.153500000000001</c:v>
                </c:pt>
                <c:pt idx="37267">
                  <c:v>45.153500000000001</c:v>
                </c:pt>
                <c:pt idx="37268">
                  <c:v>45.153500000000001</c:v>
                </c:pt>
                <c:pt idx="37269">
                  <c:v>45.153500000000001</c:v>
                </c:pt>
                <c:pt idx="37270">
                  <c:v>45.153500000000001</c:v>
                </c:pt>
                <c:pt idx="37271">
                  <c:v>45.153500000000001</c:v>
                </c:pt>
                <c:pt idx="37272">
                  <c:v>45.153500000000001</c:v>
                </c:pt>
                <c:pt idx="37273">
                  <c:v>45.153500000000001</c:v>
                </c:pt>
                <c:pt idx="37274">
                  <c:v>45.153500000000001</c:v>
                </c:pt>
                <c:pt idx="37275">
                  <c:v>45.153500000000001</c:v>
                </c:pt>
                <c:pt idx="37276">
                  <c:v>45.153500000000001</c:v>
                </c:pt>
                <c:pt idx="37277">
                  <c:v>45.153500000000001</c:v>
                </c:pt>
                <c:pt idx="37278">
                  <c:v>45.153500000000001</c:v>
                </c:pt>
                <c:pt idx="37279">
                  <c:v>45.153500000000001</c:v>
                </c:pt>
                <c:pt idx="37280">
                  <c:v>45.153500000000001</c:v>
                </c:pt>
                <c:pt idx="37281">
                  <c:v>45.153500000000001</c:v>
                </c:pt>
                <c:pt idx="37282">
                  <c:v>45.153500000000001</c:v>
                </c:pt>
                <c:pt idx="37283">
                  <c:v>45.153500000000001</c:v>
                </c:pt>
                <c:pt idx="37284">
                  <c:v>45.153500000000001</c:v>
                </c:pt>
                <c:pt idx="37285">
                  <c:v>45.153500000000001</c:v>
                </c:pt>
                <c:pt idx="37286">
                  <c:v>45.153500000000001</c:v>
                </c:pt>
                <c:pt idx="37287">
                  <c:v>45.153500000000001</c:v>
                </c:pt>
                <c:pt idx="37288">
                  <c:v>45.153500000000001</c:v>
                </c:pt>
                <c:pt idx="37289">
                  <c:v>45.153500000000001</c:v>
                </c:pt>
                <c:pt idx="37290">
                  <c:v>45.164000000000001</c:v>
                </c:pt>
                <c:pt idx="37291">
                  <c:v>45.164000000000001</c:v>
                </c:pt>
                <c:pt idx="37292">
                  <c:v>45.164000000000001</c:v>
                </c:pt>
                <c:pt idx="37293">
                  <c:v>45.164000000000001</c:v>
                </c:pt>
                <c:pt idx="37294">
                  <c:v>45.164000000000001</c:v>
                </c:pt>
                <c:pt idx="37295">
                  <c:v>45.164000000000001</c:v>
                </c:pt>
                <c:pt idx="37296">
                  <c:v>45.164000000000001</c:v>
                </c:pt>
                <c:pt idx="37297">
                  <c:v>45.164000000000001</c:v>
                </c:pt>
                <c:pt idx="37298">
                  <c:v>45.164000000000001</c:v>
                </c:pt>
                <c:pt idx="37299">
                  <c:v>45.164000000000001</c:v>
                </c:pt>
                <c:pt idx="37300">
                  <c:v>45.164000000000001</c:v>
                </c:pt>
                <c:pt idx="37301">
                  <c:v>45.164000000000001</c:v>
                </c:pt>
                <c:pt idx="37302">
                  <c:v>45.164000000000001</c:v>
                </c:pt>
                <c:pt idx="37303">
                  <c:v>45.164000000000001</c:v>
                </c:pt>
                <c:pt idx="37304">
                  <c:v>45.164000000000001</c:v>
                </c:pt>
                <c:pt idx="37305">
                  <c:v>45.164000000000001</c:v>
                </c:pt>
                <c:pt idx="37306">
                  <c:v>45.164000000000001</c:v>
                </c:pt>
                <c:pt idx="37307">
                  <c:v>45.164000000000001</c:v>
                </c:pt>
                <c:pt idx="37308">
                  <c:v>45.164000000000001</c:v>
                </c:pt>
                <c:pt idx="37309">
                  <c:v>45.164000000000001</c:v>
                </c:pt>
                <c:pt idx="37310">
                  <c:v>45.164000000000001</c:v>
                </c:pt>
                <c:pt idx="37311">
                  <c:v>45.164000000000001</c:v>
                </c:pt>
                <c:pt idx="37312">
                  <c:v>45.164000000000001</c:v>
                </c:pt>
                <c:pt idx="37313">
                  <c:v>45.164000000000001</c:v>
                </c:pt>
                <c:pt idx="37314">
                  <c:v>45.164000000000001</c:v>
                </c:pt>
                <c:pt idx="37315">
                  <c:v>45.164000000000001</c:v>
                </c:pt>
                <c:pt idx="37316">
                  <c:v>45.164000000000001</c:v>
                </c:pt>
                <c:pt idx="37317">
                  <c:v>45.164000000000001</c:v>
                </c:pt>
                <c:pt idx="37318">
                  <c:v>45.174600000000012</c:v>
                </c:pt>
                <c:pt idx="37319">
                  <c:v>45.174600000000012</c:v>
                </c:pt>
                <c:pt idx="37320">
                  <c:v>45.174600000000012</c:v>
                </c:pt>
                <c:pt idx="37321">
                  <c:v>45.174600000000012</c:v>
                </c:pt>
                <c:pt idx="37322">
                  <c:v>45.174600000000012</c:v>
                </c:pt>
                <c:pt idx="37323">
                  <c:v>45.174600000000012</c:v>
                </c:pt>
                <c:pt idx="37324">
                  <c:v>45.174600000000012</c:v>
                </c:pt>
                <c:pt idx="37325">
                  <c:v>45.174600000000012</c:v>
                </c:pt>
                <c:pt idx="37326">
                  <c:v>45.174600000000012</c:v>
                </c:pt>
                <c:pt idx="37327">
                  <c:v>45.174600000000012</c:v>
                </c:pt>
                <c:pt idx="37328">
                  <c:v>45.174600000000012</c:v>
                </c:pt>
                <c:pt idx="37329">
                  <c:v>45.174600000000012</c:v>
                </c:pt>
                <c:pt idx="37330">
                  <c:v>45.174600000000012</c:v>
                </c:pt>
                <c:pt idx="37331">
                  <c:v>45.174600000000012</c:v>
                </c:pt>
                <c:pt idx="37332">
                  <c:v>45.174600000000012</c:v>
                </c:pt>
                <c:pt idx="37333">
                  <c:v>45.174600000000012</c:v>
                </c:pt>
                <c:pt idx="37334">
                  <c:v>45.174600000000012</c:v>
                </c:pt>
                <c:pt idx="37335">
                  <c:v>45.174600000000012</c:v>
                </c:pt>
                <c:pt idx="37336">
                  <c:v>45.174600000000012</c:v>
                </c:pt>
                <c:pt idx="37337">
                  <c:v>45.174600000000012</c:v>
                </c:pt>
                <c:pt idx="37338">
                  <c:v>45.174600000000012</c:v>
                </c:pt>
                <c:pt idx="37339">
                  <c:v>45.174600000000012</c:v>
                </c:pt>
                <c:pt idx="37340">
                  <c:v>45.174600000000012</c:v>
                </c:pt>
                <c:pt idx="37341">
                  <c:v>45.174600000000012</c:v>
                </c:pt>
                <c:pt idx="37342">
                  <c:v>45.184899999999999</c:v>
                </c:pt>
                <c:pt idx="37343">
                  <c:v>45.184899999999999</c:v>
                </c:pt>
                <c:pt idx="37344">
                  <c:v>45.184899999999999</c:v>
                </c:pt>
                <c:pt idx="37345">
                  <c:v>45.184899999999999</c:v>
                </c:pt>
                <c:pt idx="37346">
                  <c:v>45.184899999999999</c:v>
                </c:pt>
                <c:pt idx="37347">
                  <c:v>45.184899999999999</c:v>
                </c:pt>
                <c:pt idx="37348">
                  <c:v>45.184899999999999</c:v>
                </c:pt>
                <c:pt idx="37349">
                  <c:v>45.184899999999999</c:v>
                </c:pt>
                <c:pt idx="37350">
                  <c:v>45.184899999999999</c:v>
                </c:pt>
                <c:pt idx="37351">
                  <c:v>45.184899999999999</c:v>
                </c:pt>
                <c:pt idx="37352">
                  <c:v>45.184899999999999</c:v>
                </c:pt>
                <c:pt idx="37353">
                  <c:v>45.184899999999999</c:v>
                </c:pt>
                <c:pt idx="37354">
                  <c:v>45.184899999999999</c:v>
                </c:pt>
                <c:pt idx="37355">
                  <c:v>45.184899999999999</c:v>
                </c:pt>
                <c:pt idx="37356">
                  <c:v>45.184899999999999</c:v>
                </c:pt>
                <c:pt idx="37357">
                  <c:v>45.184899999999999</c:v>
                </c:pt>
                <c:pt idx="37358">
                  <c:v>45.184899999999999</c:v>
                </c:pt>
                <c:pt idx="37359">
                  <c:v>45.184899999999999</c:v>
                </c:pt>
                <c:pt idx="37360">
                  <c:v>45.184899999999999</c:v>
                </c:pt>
                <c:pt idx="37361">
                  <c:v>45.184899999999999</c:v>
                </c:pt>
                <c:pt idx="37362">
                  <c:v>45.184899999999999</c:v>
                </c:pt>
                <c:pt idx="37363">
                  <c:v>45.184899999999999</c:v>
                </c:pt>
                <c:pt idx="37364">
                  <c:v>45.184899999999999</c:v>
                </c:pt>
                <c:pt idx="37365">
                  <c:v>45.184899999999999</c:v>
                </c:pt>
                <c:pt idx="37366">
                  <c:v>45.184899999999999</c:v>
                </c:pt>
                <c:pt idx="37367">
                  <c:v>45.184899999999999</c:v>
                </c:pt>
                <c:pt idx="37368">
                  <c:v>45.184899999999999</c:v>
                </c:pt>
                <c:pt idx="37369">
                  <c:v>45.184899999999999</c:v>
                </c:pt>
                <c:pt idx="37370">
                  <c:v>45.184899999999999</c:v>
                </c:pt>
                <c:pt idx="37371">
                  <c:v>45.184899999999999</c:v>
                </c:pt>
                <c:pt idx="37372">
                  <c:v>45.184899999999999</c:v>
                </c:pt>
                <c:pt idx="37373">
                  <c:v>45.184899999999999</c:v>
                </c:pt>
                <c:pt idx="37374">
                  <c:v>45.184899999999999</c:v>
                </c:pt>
                <c:pt idx="37375">
                  <c:v>45.195</c:v>
                </c:pt>
                <c:pt idx="37376">
                  <c:v>45.195</c:v>
                </c:pt>
                <c:pt idx="37377">
                  <c:v>45.195</c:v>
                </c:pt>
                <c:pt idx="37378">
                  <c:v>45.195</c:v>
                </c:pt>
                <c:pt idx="37379">
                  <c:v>45.195</c:v>
                </c:pt>
                <c:pt idx="37380">
                  <c:v>45.195</c:v>
                </c:pt>
                <c:pt idx="37381">
                  <c:v>45.195</c:v>
                </c:pt>
                <c:pt idx="37382">
                  <c:v>45.195</c:v>
                </c:pt>
                <c:pt idx="37383">
                  <c:v>45.195</c:v>
                </c:pt>
                <c:pt idx="37384">
                  <c:v>45.195</c:v>
                </c:pt>
                <c:pt idx="37385">
                  <c:v>45.195</c:v>
                </c:pt>
                <c:pt idx="37386">
                  <c:v>45.195</c:v>
                </c:pt>
                <c:pt idx="37387">
                  <c:v>45.195</c:v>
                </c:pt>
                <c:pt idx="37388">
                  <c:v>45.195</c:v>
                </c:pt>
                <c:pt idx="37389">
                  <c:v>45.195</c:v>
                </c:pt>
                <c:pt idx="37390">
                  <c:v>45.195</c:v>
                </c:pt>
                <c:pt idx="37391">
                  <c:v>45.195</c:v>
                </c:pt>
                <c:pt idx="37392">
                  <c:v>45.195</c:v>
                </c:pt>
                <c:pt idx="37393">
                  <c:v>45.195</c:v>
                </c:pt>
                <c:pt idx="37394">
                  <c:v>45.195</c:v>
                </c:pt>
                <c:pt idx="37395">
                  <c:v>45.195</c:v>
                </c:pt>
                <c:pt idx="37396">
                  <c:v>45.195</c:v>
                </c:pt>
                <c:pt idx="37397">
                  <c:v>45.195</c:v>
                </c:pt>
                <c:pt idx="37398">
                  <c:v>45.205100000000002</c:v>
                </c:pt>
                <c:pt idx="37399">
                  <c:v>45.205100000000002</c:v>
                </c:pt>
                <c:pt idx="37400">
                  <c:v>45.205100000000002</c:v>
                </c:pt>
                <c:pt idx="37401">
                  <c:v>45.205100000000002</c:v>
                </c:pt>
                <c:pt idx="37402">
                  <c:v>45.205100000000002</c:v>
                </c:pt>
                <c:pt idx="37403">
                  <c:v>45.205100000000002</c:v>
                </c:pt>
                <c:pt idx="37404">
                  <c:v>45.205100000000002</c:v>
                </c:pt>
                <c:pt idx="37405">
                  <c:v>45.205100000000002</c:v>
                </c:pt>
                <c:pt idx="37406">
                  <c:v>45.205100000000002</c:v>
                </c:pt>
                <c:pt idx="37407">
                  <c:v>45.205100000000002</c:v>
                </c:pt>
                <c:pt idx="37408">
                  <c:v>45.205100000000002</c:v>
                </c:pt>
                <c:pt idx="37409">
                  <c:v>45.205100000000002</c:v>
                </c:pt>
                <c:pt idx="37410">
                  <c:v>45.205100000000002</c:v>
                </c:pt>
                <c:pt idx="37411">
                  <c:v>45.205100000000002</c:v>
                </c:pt>
                <c:pt idx="37412">
                  <c:v>45.205100000000002</c:v>
                </c:pt>
                <c:pt idx="37413">
                  <c:v>45.205100000000002</c:v>
                </c:pt>
                <c:pt idx="37414">
                  <c:v>45.205100000000002</c:v>
                </c:pt>
                <c:pt idx="37415">
                  <c:v>45.205100000000002</c:v>
                </c:pt>
                <c:pt idx="37416">
                  <c:v>45.205100000000002</c:v>
                </c:pt>
                <c:pt idx="37417">
                  <c:v>45.205100000000002</c:v>
                </c:pt>
                <c:pt idx="37418">
                  <c:v>45.205100000000002</c:v>
                </c:pt>
                <c:pt idx="37419">
                  <c:v>45.205100000000002</c:v>
                </c:pt>
                <c:pt idx="37420">
                  <c:v>45.205100000000002</c:v>
                </c:pt>
                <c:pt idx="37421">
                  <c:v>45.205100000000002</c:v>
                </c:pt>
                <c:pt idx="37422">
                  <c:v>45.205100000000002</c:v>
                </c:pt>
                <c:pt idx="37423">
                  <c:v>45.205100000000002</c:v>
                </c:pt>
                <c:pt idx="37424">
                  <c:v>45.205100000000002</c:v>
                </c:pt>
                <c:pt idx="37425">
                  <c:v>45.205100000000002</c:v>
                </c:pt>
                <c:pt idx="37426">
                  <c:v>45.205100000000002</c:v>
                </c:pt>
                <c:pt idx="37427">
                  <c:v>45.205100000000002</c:v>
                </c:pt>
                <c:pt idx="37428">
                  <c:v>45.205100000000002</c:v>
                </c:pt>
                <c:pt idx="37429">
                  <c:v>45.205100000000002</c:v>
                </c:pt>
                <c:pt idx="37430">
                  <c:v>45.205100000000002</c:v>
                </c:pt>
                <c:pt idx="37431">
                  <c:v>45.205100000000002</c:v>
                </c:pt>
                <c:pt idx="37432">
                  <c:v>45.205100000000002</c:v>
                </c:pt>
                <c:pt idx="37433">
                  <c:v>45.205100000000002</c:v>
                </c:pt>
                <c:pt idx="37434">
                  <c:v>45.205100000000002</c:v>
                </c:pt>
                <c:pt idx="37435">
                  <c:v>45.205100000000002</c:v>
                </c:pt>
                <c:pt idx="37436">
                  <c:v>45.216099999999997</c:v>
                </c:pt>
                <c:pt idx="37437">
                  <c:v>45.216099999999997</c:v>
                </c:pt>
                <c:pt idx="37438">
                  <c:v>45.216099999999997</c:v>
                </c:pt>
                <c:pt idx="37439">
                  <c:v>45.216099999999997</c:v>
                </c:pt>
                <c:pt idx="37440">
                  <c:v>45.216099999999997</c:v>
                </c:pt>
                <c:pt idx="37441">
                  <c:v>45.216099999999997</c:v>
                </c:pt>
                <c:pt idx="37442">
                  <c:v>45.216099999999997</c:v>
                </c:pt>
                <c:pt idx="37443">
                  <c:v>45.216099999999997</c:v>
                </c:pt>
                <c:pt idx="37444">
                  <c:v>45.216099999999997</c:v>
                </c:pt>
                <c:pt idx="37445">
                  <c:v>45.216099999999997</c:v>
                </c:pt>
                <c:pt idx="37446">
                  <c:v>45.216099999999997</c:v>
                </c:pt>
                <c:pt idx="37447">
                  <c:v>45.216099999999997</c:v>
                </c:pt>
                <c:pt idx="37448">
                  <c:v>45.216099999999997</c:v>
                </c:pt>
                <c:pt idx="37449">
                  <c:v>45.216099999999997</c:v>
                </c:pt>
                <c:pt idx="37450">
                  <c:v>45.216099999999997</c:v>
                </c:pt>
                <c:pt idx="37451">
                  <c:v>45.216099999999997</c:v>
                </c:pt>
                <c:pt idx="37452">
                  <c:v>45.216099999999997</c:v>
                </c:pt>
                <c:pt idx="37453">
                  <c:v>45.216099999999997</c:v>
                </c:pt>
                <c:pt idx="37454">
                  <c:v>45.216099999999997</c:v>
                </c:pt>
                <c:pt idx="37455">
                  <c:v>45.216099999999997</c:v>
                </c:pt>
                <c:pt idx="37456">
                  <c:v>45.216099999999997</c:v>
                </c:pt>
                <c:pt idx="37457">
                  <c:v>45.216099999999997</c:v>
                </c:pt>
                <c:pt idx="37458">
                  <c:v>45.216099999999997</c:v>
                </c:pt>
                <c:pt idx="37459">
                  <c:v>45.216099999999997</c:v>
                </c:pt>
                <c:pt idx="37460">
                  <c:v>45.216099999999997</c:v>
                </c:pt>
                <c:pt idx="37461">
                  <c:v>45.216099999999997</c:v>
                </c:pt>
                <c:pt idx="37462">
                  <c:v>45.216099999999997</c:v>
                </c:pt>
                <c:pt idx="37463">
                  <c:v>45.216099999999997</c:v>
                </c:pt>
                <c:pt idx="37464">
                  <c:v>45.216099999999997</c:v>
                </c:pt>
                <c:pt idx="37465">
                  <c:v>45.216099999999997</c:v>
                </c:pt>
                <c:pt idx="37466">
                  <c:v>45.216099999999997</c:v>
                </c:pt>
                <c:pt idx="37467">
                  <c:v>45.216099999999997</c:v>
                </c:pt>
                <c:pt idx="37468">
                  <c:v>45.216099999999997</c:v>
                </c:pt>
                <c:pt idx="37469">
                  <c:v>45.226400000000012</c:v>
                </c:pt>
                <c:pt idx="37470">
                  <c:v>45.226400000000012</c:v>
                </c:pt>
                <c:pt idx="37471">
                  <c:v>45.226400000000012</c:v>
                </c:pt>
                <c:pt idx="37472">
                  <c:v>45.226400000000012</c:v>
                </c:pt>
                <c:pt idx="37473">
                  <c:v>45.226400000000012</c:v>
                </c:pt>
                <c:pt idx="37474">
                  <c:v>45.226400000000012</c:v>
                </c:pt>
                <c:pt idx="37475">
                  <c:v>45.226400000000012</c:v>
                </c:pt>
                <c:pt idx="37476">
                  <c:v>45.226400000000012</c:v>
                </c:pt>
                <c:pt idx="37477">
                  <c:v>45.226400000000012</c:v>
                </c:pt>
                <c:pt idx="37478">
                  <c:v>45.226400000000012</c:v>
                </c:pt>
                <c:pt idx="37479">
                  <c:v>45.226400000000012</c:v>
                </c:pt>
                <c:pt idx="37480">
                  <c:v>45.226400000000012</c:v>
                </c:pt>
                <c:pt idx="37481">
                  <c:v>45.226400000000012</c:v>
                </c:pt>
                <c:pt idx="37482">
                  <c:v>45.226400000000012</c:v>
                </c:pt>
                <c:pt idx="37483">
                  <c:v>45.226400000000012</c:v>
                </c:pt>
                <c:pt idx="37484">
                  <c:v>45.226400000000012</c:v>
                </c:pt>
                <c:pt idx="37485">
                  <c:v>45.226400000000012</c:v>
                </c:pt>
                <c:pt idx="37486">
                  <c:v>45.226400000000012</c:v>
                </c:pt>
                <c:pt idx="37487">
                  <c:v>45.226400000000012</c:v>
                </c:pt>
                <c:pt idx="37488">
                  <c:v>45.226400000000012</c:v>
                </c:pt>
                <c:pt idx="37489">
                  <c:v>45.226400000000012</c:v>
                </c:pt>
                <c:pt idx="37490">
                  <c:v>45.226400000000012</c:v>
                </c:pt>
                <c:pt idx="37491">
                  <c:v>45.226400000000012</c:v>
                </c:pt>
                <c:pt idx="37492">
                  <c:v>45.226400000000012</c:v>
                </c:pt>
                <c:pt idx="37493">
                  <c:v>45.226400000000012</c:v>
                </c:pt>
                <c:pt idx="37494">
                  <c:v>45.226400000000012</c:v>
                </c:pt>
                <c:pt idx="37495">
                  <c:v>45.226400000000012</c:v>
                </c:pt>
                <c:pt idx="37496">
                  <c:v>45.226400000000012</c:v>
                </c:pt>
                <c:pt idx="37497">
                  <c:v>45.226400000000012</c:v>
                </c:pt>
                <c:pt idx="37498">
                  <c:v>45.2378</c:v>
                </c:pt>
                <c:pt idx="37499">
                  <c:v>45.2378</c:v>
                </c:pt>
                <c:pt idx="37500">
                  <c:v>45.2378</c:v>
                </c:pt>
                <c:pt idx="37501">
                  <c:v>45.2378</c:v>
                </c:pt>
                <c:pt idx="37502">
                  <c:v>45.2378</c:v>
                </c:pt>
                <c:pt idx="37503">
                  <c:v>45.2378</c:v>
                </c:pt>
                <c:pt idx="37504">
                  <c:v>45.2378</c:v>
                </c:pt>
                <c:pt idx="37505">
                  <c:v>45.2378</c:v>
                </c:pt>
                <c:pt idx="37506">
                  <c:v>45.2378</c:v>
                </c:pt>
                <c:pt idx="37507">
                  <c:v>45.2378</c:v>
                </c:pt>
                <c:pt idx="37508">
                  <c:v>45.2378</c:v>
                </c:pt>
                <c:pt idx="37509">
                  <c:v>45.2378</c:v>
                </c:pt>
                <c:pt idx="37510">
                  <c:v>45.2378</c:v>
                </c:pt>
                <c:pt idx="37511">
                  <c:v>45.2378</c:v>
                </c:pt>
                <c:pt idx="37512">
                  <c:v>45.2378</c:v>
                </c:pt>
                <c:pt idx="37513">
                  <c:v>45.2378</c:v>
                </c:pt>
                <c:pt idx="37514">
                  <c:v>45.2378</c:v>
                </c:pt>
                <c:pt idx="37515">
                  <c:v>45.2378</c:v>
                </c:pt>
                <c:pt idx="37516">
                  <c:v>45.2378</c:v>
                </c:pt>
                <c:pt idx="37517">
                  <c:v>45.2378</c:v>
                </c:pt>
                <c:pt idx="37518">
                  <c:v>45.2378</c:v>
                </c:pt>
                <c:pt idx="37519">
                  <c:v>45.2378</c:v>
                </c:pt>
                <c:pt idx="37520">
                  <c:v>45.2378</c:v>
                </c:pt>
                <c:pt idx="37521">
                  <c:v>45.2378</c:v>
                </c:pt>
                <c:pt idx="37522">
                  <c:v>45.2378</c:v>
                </c:pt>
                <c:pt idx="37523">
                  <c:v>45.2378</c:v>
                </c:pt>
                <c:pt idx="37524">
                  <c:v>45.2378</c:v>
                </c:pt>
                <c:pt idx="37525">
                  <c:v>45.2378</c:v>
                </c:pt>
                <c:pt idx="37526">
                  <c:v>45.2378</c:v>
                </c:pt>
                <c:pt idx="37527">
                  <c:v>45.2378</c:v>
                </c:pt>
                <c:pt idx="37528">
                  <c:v>45.2378</c:v>
                </c:pt>
                <c:pt idx="37529">
                  <c:v>45.2378</c:v>
                </c:pt>
                <c:pt idx="37530">
                  <c:v>45.2378</c:v>
                </c:pt>
                <c:pt idx="37531">
                  <c:v>45.247800000000012</c:v>
                </c:pt>
                <c:pt idx="37532">
                  <c:v>45.247800000000012</c:v>
                </c:pt>
                <c:pt idx="37533">
                  <c:v>45.247800000000012</c:v>
                </c:pt>
                <c:pt idx="37534">
                  <c:v>45.247800000000012</c:v>
                </c:pt>
                <c:pt idx="37535">
                  <c:v>45.247800000000012</c:v>
                </c:pt>
                <c:pt idx="37536">
                  <c:v>45.247800000000012</c:v>
                </c:pt>
                <c:pt idx="37537">
                  <c:v>45.247800000000012</c:v>
                </c:pt>
                <c:pt idx="37538">
                  <c:v>45.247800000000012</c:v>
                </c:pt>
                <c:pt idx="37539">
                  <c:v>45.247800000000012</c:v>
                </c:pt>
                <c:pt idx="37540">
                  <c:v>45.247800000000012</c:v>
                </c:pt>
                <c:pt idx="37541">
                  <c:v>45.247800000000012</c:v>
                </c:pt>
                <c:pt idx="37542">
                  <c:v>45.247800000000012</c:v>
                </c:pt>
                <c:pt idx="37543">
                  <c:v>45.247800000000012</c:v>
                </c:pt>
                <c:pt idx="37544">
                  <c:v>45.247800000000012</c:v>
                </c:pt>
                <c:pt idx="37545">
                  <c:v>45.247800000000012</c:v>
                </c:pt>
                <c:pt idx="37546">
                  <c:v>45.247800000000012</c:v>
                </c:pt>
                <c:pt idx="37547">
                  <c:v>45.247800000000012</c:v>
                </c:pt>
                <c:pt idx="37548">
                  <c:v>45.247800000000012</c:v>
                </c:pt>
                <c:pt idx="37549">
                  <c:v>45.247800000000012</c:v>
                </c:pt>
                <c:pt idx="37550">
                  <c:v>45.247800000000012</c:v>
                </c:pt>
                <c:pt idx="37551">
                  <c:v>45.247800000000012</c:v>
                </c:pt>
                <c:pt idx="37552">
                  <c:v>45.247800000000012</c:v>
                </c:pt>
                <c:pt idx="37553">
                  <c:v>45.247800000000012</c:v>
                </c:pt>
                <c:pt idx="37554">
                  <c:v>45.247800000000012</c:v>
                </c:pt>
                <c:pt idx="37555">
                  <c:v>45.247800000000012</c:v>
                </c:pt>
                <c:pt idx="37556">
                  <c:v>45.247800000000012</c:v>
                </c:pt>
                <c:pt idx="37557">
                  <c:v>45.247800000000012</c:v>
                </c:pt>
                <c:pt idx="37558">
                  <c:v>45.247800000000012</c:v>
                </c:pt>
                <c:pt idx="37559">
                  <c:v>45.247800000000012</c:v>
                </c:pt>
                <c:pt idx="37560">
                  <c:v>45.247800000000012</c:v>
                </c:pt>
                <c:pt idx="37561">
                  <c:v>45.247800000000012</c:v>
                </c:pt>
                <c:pt idx="37562">
                  <c:v>45.247800000000012</c:v>
                </c:pt>
                <c:pt idx="37563">
                  <c:v>45.247800000000012</c:v>
                </c:pt>
                <c:pt idx="37564">
                  <c:v>45.257899999999999</c:v>
                </c:pt>
                <c:pt idx="37565">
                  <c:v>45.257899999999999</c:v>
                </c:pt>
                <c:pt idx="37566">
                  <c:v>45.257899999999999</c:v>
                </c:pt>
                <c:pt idx="37567">
                  <c:v>45.257899999999999</c:v>
                </c:pt>
                <c:pt idx="37568">
                  <c:v>45.257899999999999</c:v>
                </c:pt>
                <c:pt idx="37569">
                  <c:v>45.257899999999999</c:v>
                </c:pt>
                <c:pt idx="37570">
                  <c:v>45.257899999999999</c:v>
                </c:pt>
                <c:pt idx="37571">
                  <c:v>45.257899999999999</c:v>
                </c:pt>
                <c:pt idx="37572">
                  <c:v>45.257899999999999</c:v>
                </c:pt>
                <c:pt idx="37573">
                  <c:v>45.257899999999999</c:v>
                </c:pt>
                <c:pt idx="37574">
                  <c:v>45.257899999999999</c:v>
                </c:pt>
                <c:pt idx="37575">
                  <c:v>45.257899999999999</c:v>
                </c:pt>
                <c:pt idx="37576">
                  <c:v>45.257899999999999</c:v>
                </c:pt>
                <c:pt idx="37577">
                  <c:v>45.257899999999999</c:v>
                </c:pt>
                <c:pt idx="37578">
                  <c:v>45.257899999999999</c:v>
                </c:pt>
                <c:pt idx="37579">
                  <c:v>45.257899999999999</c:v>
                </c:pt>
                <c:pt idx="37580">
                  <c:v>45.257899999999999</c:v>
                </c:pt>
                <c:pt idx="37581">
                  <c:v>45.257899999999999</c:v>
                </c:pt>
                <c:pt idx="37582">
                  <c:v>45.257899999999999</c:v>
                </c:pt>
                <c:pt idx="37583">
                  <c:v>45.257899999999999</c:v>
                </c:pt>
                <c:pt idx="37584">
                  <c:v>45.257899999999999</c:v>
                </c:pt>
                <c:pt idx="37585">
                  <c:v>45.257899999999999</c:v>
                </c:pt>
                <c:pt idx="37586">
                  <c:v>45.257899999999999</c:v>
                </c:pt>
                <c:pt idx="37587">
                  <c:v>45.257899999999999</c:v>
                </c:pt>
                <c:pt idx="37588">
                  <c:v>45.257899999999999</c:v>
                </c:pt>
                <c:pt idx="37589">
                  <c:v>45.257899999999999</c:v>
                </c:pt>
                <c:pt idx="37590">
                  <c:v>45.257899999999999</c:v>
                </c:pt>
                <c:pt idx="37591">
                  <c:v>45.257899999999999</c:v>
                </c:pt>
                <c:pt idx="37592">
                  <c:v>45.257899999999999</c:v>
                </c:pt>
                <c:pt idx="37593">
                  <c:v>45.257899999999999</c:v>
                </c:pt>
                <c:pt idx="37594">
                  <c:v>45.257899999999999</c:v>
                </c:pt>
                <c:pt idx="37595">
                  <c:v>45.257899999999999</c:v>
                </c:pt>
                <c:pt idx="37596">
                  <c:v>45.257899999999999</c:v>
                </c:pt>
                <c:pt idx="37597">
                  <c:v>45.257899999999999</c:v>
                </c:pt>
                <c:pt idx="37598">
                  <c:v>45.257899999999999</c:v>
                </c:pt>
                <c:pt idx="37599">
                  <c:v>45.257899999999999</c:v>
                </c:pt>
                <c:pt idx="37600">
                  <c:v>45.257899999999999</c:v>
                </c:pt>
                <c:pt idx="37601">
                  <c:v>45.268500000000003</c:v>
                </c:pt>
                <c:pt idx="37602">
                  <c:v>45.268500000000003</c:v>
                </c:pt>
                <c:pt idx="37603">
                  <c:v>45.268500000000003</c:v>
                </c:pt>
                <c:pt idx="37604">
                  <c:v>45.268500000000003</c:v>
                </c:pt>
                <c:pt idx="37605">
                  <c:v>45.268500000000003</c:v>
                </c:pt>
                <c:pt idx="37606">
                  <c:v>45.268500000000003</c:v>
                </c:pt>
                <c:pt idx="37607">
                  <c:v>45.268500000000003</c:v>
                </c:pt>
                <c:pt idx="37608">
                  <c:v>45.268500000000003</c:v>
                </c:pt>
                <c:pt idx="37609">
                  <c:v>45.268500000000003</c:v>
                </c:pt>
                <c:pt idx="37610">
                  <c:v>45.268500000000003</c:v>
                </c:pt>
                <c:pt idx="37611">
                  <c:v>45.268500000000003</c:v>
                </c:pt>
                <c:pt idx="37612">
                  <c:v>45.268500000000003</c:v>
                </c:pt>
                <c:pt idx="37613">
                  <c:v>45.268500000000003</c:v>
                </c:pt>
                <c:pt idx="37614">
                  <c:v>45.268500000000003</c:v>
                </c:pt>
                <c:pt idx="37615">
                  <c:v>45.268500000000003</c:v>
                </c:pt>
                <c:pt idx="37616">
                  <c:v>45.268500000000003</c:v>
                </c:pt>
                <c:pt idx="37617">
                  <c:v>45.268500000000003</c:v>
                </c:pt>
                <c:pt idx="37618">
                  <c:v>45.268500000000003</c:v>
                </c:pt>
                <c:pt idx="37619">
                  <c:v>45.268500000000003</c:v>
                </c:pt>
                <c:pt idx="37620">
                  <c:v>45.268500000000003</c:v>
                </c:pt>
                <c:pt idx="37621">
                  <c:v>45.268500000000003</c:v>
                </c:pt>
                <c:pt idx="37622">
                  <c:v>45.268500000000003</c:v>
                </c:pt>
                <c:pt idx="37623">
                  <c:v>45.268500000000003</c:v>
                </c:pt>
                <c:pt idx="37624">
                  <c:v>45.268500000000003</c:v>
                </c:pt>
                <c:pt idx="37625">
                  <c:v>45.268500000000003</c:v>
                </c:pt>
                <c:pt idx="37626">
                  <c:v>45.268500000000003</c:v>
                </c:pt>
                <c:pt idx="37627">
                  <c:v>45.268500000000003</c:v>
                </c:pt>
                <c:pt idx="37628">
                  <c:v>45.268500000000003</c:v>
                </c:pt>
                <c:pt idx="37629">
                  <c:v>45.268500000000003</c:v>
                </c:pt>
                <c:pt idx="37630">
                  <c:v>45.268500000000003</c:v>
                </c:pt>
                <c:pt idx="37631">
                  <c:v>45.268500000000003</c:v>
                </c:pt>
                <c:pt idx="37632">
                  <c:v>45.268500000000003</c:v>
                </c:pt>
                <c:pt idx="37633">
                  <c:v>45.268500000000003</c:v>
                </c:pt>
                <c:pt idx="37634">
                  <c:v>45.268500000000003</c:v>
                </c:pt>
                <c:pt idx="37635">
                  <c:v>45.268500000000003</c:v>
                </c:pt>
                <c:pt idx="37636">
                  <c:v>45.268500000000003</c:v>
                </c:pt>
                <c:pt idx="37637">
                  <c:v>45.268500000000003</c:v>
                </c:pt>
                <c:pt idx="37638">
                  <c:v>45.268500000000003</c:v>
                </c:pt>
                <c:pt idx="37639">
                  <c:v>45.268500000000003</c:v>
                </c:pt>
                <c:pt idx="37640">
                  <c:v>45.268500000000003</c:v>
                </c:pt>
                <c:pt idx="37641">
                  <c:v>45.268500000000003</c:v>
                </c:pt>
                <c:pt idx="37642">
                  <c:v>45.268500000000003</c:v>
                </c:pt>
                <c:pt idx="37643">
                  <c:v>45.268500000000003</c:v>
                </c:pt>
                <c:pt idx="37644">
                  <c:v>45.268500000000003</c:v>
                </c:pt>
                <c:pt idx="37645">
                  <c:v>45.268500000000003</c:v>
                </c:pt>
                <c:pt idx="37646">
                  <c:v>45.268500000000003</c:v>
                </c:pt>
                <c:pt idx="37647">
                  <c:v>45.268500000000003</c:v>
                </c:pt>
                <c:pt idx="37648">
                  <c:v>45.268500000000003</c:v>
                </c:pt>
                <c:pt idx="37649">
                  <c:v>45.268500000000003</c:v>
                </c:pt>
                <c:pt idx="37650">
                  <c:v>45.268500000000003</c:v>
                </c:pt>
                <c:pt idx="37651">
                  <c:v>45.268500000000003</c:v>
                </c:pt>
                <c:pt idx="37652">
                  <c:v>45.268500000000003</c:v>
                </c:pt>
                <c:pt idx="37653">
                  <c:v>45.268500000000003</c:v>
                </c:pt>
                <c:pt idx="37654">
                  <c:v>45.268500000000003</c:v>
                </c:pt>
                <c:pt idx="37655">
                  <c:v>45.268500000000003</c:v>
                </c:pt>
                <c:pt idx="37656">
                  <c:v>45.268500000000003</c:v>
                </c:pt>
                <c:pt idx="37657">
                  <c:v>45.268500000000003</c:v>
                </c:pt>
                <c:pt idx="37658">
                  <c:v>45.268500000000003</c:v>
                </c:pt>
                <c:pt idx="37659">
                  <c:v>45.268500000000003</c:v>
                </c:pt>
                <c:pt idx="37660">
                  <c:v>45.268500000000003</c:v>
                </c:pt>
                <c:pt idx="37661">
                  <c:v>45.268500000000003</c:v>
                </c:pt>
                <c:pt idx="37662">
                  <c:v>45.268500000000003</c:v>
                </c:pt>
                <c:pt idx="37663">
                  <c:v>45.2789</c:v>
                </c:pt>
                <c:pt idx="37664">
                  <c:v>45.2789</c:v>
                </c:pt>
                <c:pt idx="37665">
                  <c:v>45.2789</c:v>
                </c:pt>
                <c:pt idx="37666">
                  <c:v>45.2789</c:v>
                </c:pt>
                <c:pt idx="37667">
                  <c:v>45.2789</c:v>
                </c:pt>
                <c:pt idx="37668">
                  <c:v>45.2789</c:v>
                </c:pt>
                <c:pt idx="37669">
                  <c:v>45.2789</c:v>
                </c:pt>
                <c:pt idx="37670">
                  <c:v>45.2789</c:v>
                </c:pt>
                <c:pt idx="37671">
                  <c:v>45.2789</c:v>
                </c:pt>
                <c:pt idx="37672">
                  <c:v>45.2789</c:v>
                </c:pt>
                <c:pt idx="37673">
                  <c:v>45.2789</c:v>
                </c:pt>
                <c:pt idx="37674">
                  <c:v>45.2789</c:v>
                </c:pt>
                <c:pt idx="37675">
                  <c:v>45.2789</c:v>
                </c:pt>
                <c:pt idx="37676">
                  <c:v>45.2789</c:v>
                </c:pt>
                <c:pt idx="37677">
                  <c:v>45.2789</c:v>
                </c:pt>
                <c:pt idx="37678">
                  <c:v>45.2789</c:v>
                </c:pt>
                <c:pt idx="37679">
                  <c:v>45.2789</c:v>
                </c:pt>
                <c:pt idx="37680">
                  <c:v>45.2789</c:v>
                </c:pt>
                <c:pt idx="37681">
                  <c:v>45.2789</c:v>
                </c:pt>
                <c:pt idx="37682">
                  <c:v>45.2789</c:v>
                </c:pt>
                <c:pt idx="37683">
                  <c:v>45.2789</c:v>
                </c:pt>
                <c:pt idx="37684">
                  <c:v>45.2789</c:v>
                </c:pt>
                <c:pt idx="37685">
                  <c:v>45.2789</c:v>
                </c:pt>
                <c:pt idx="37686">
                  <c:v>45.2789</c:v>
                </c:pt>
                <c:pt idx="37687">
                  <c:v>45.2789</c:v>
                </c:pt>
                <c:pt idx="37688">
                  <c:v>45.2789</c:v>
                </c:pt>
                <c:pt idx="37689">
                  <c:v>45.2789</c:v>
                </c:pt>
                <c:pt idx="37690">
                  <c:v>45.2789</c:v>
                </c:pt>
                <c:pt idx="37691">
                  <c:v>45.2789</c:v>
                </c:pt>
                <c:pt idx="37692">
                  <c:v>45.2789</c:v>
                </c:pt>
                <c:pt idx="37693">
                  <c:v>45.2789</c:v>
                </c:pt>
                <c:pt idx="37694">
                  <c:v>45.2789</c:v>
                </c:pt>
                <c:pt idx="37695">
                  <c:v>45.2789</c:v>
                </c:pt>
                <c:pt idx="37696">
                  <c:v>45.2789</c:v>
                </c:pt>
                <c:pt idx="37697">
                  <c:v>45.2789</c:v>
                </c:pt>
                <c:pt idx="37698">
                  <c:v>45.2789</c:v>
                </c:pt>
                <c:pt idx="37699">
                  <c:v>45.2789</c:v>
                </c:pt>
                <c:pt idx="37700">
                  <c:v>45.2789</c:v>
                </c:pt>
                <c:pt idx="37701">
                  <c:v>45.2789</c:v>
                </c:pt>
                <c:pt idx="37702">
                  <c:v>45.2789</c:v>
                </c:pt>
                <c:pt idx="37703">
                  <c:v>45.2789</c:v>
                </c:pt>
                <c:pt idx="37704">
                  <c:v>45.2789</c:v>
                </c:pt>
                <c:pt idx="37705">
                  <c:v>45.289499999999997</c:v>
                </c:pt>
                <c:pt idx="37706">
                  <c:v>45.289499999999997</c:v>
                </c:pt>
                <c:pt idx="37707">
                  <c:v>45.289499999999997</c:v>
                </c:pt>
                <c:pt idx="37708">
                  <c:v>45.289499999999997</c:v>
                </c:pt>
                <c:pt idx="37709">
                  <c:v>45.289499999999997</c:v>
                </c:pt>
                <c:pt idx="37710">
                  <c:v>45.289499999999997</c:v>
                </c:pt>
                <c:pt idx="37711">
                  <c:v>45.289499999999997</c:v>
                </c:pt>
                <c:pt idx="37712">
                  <c:v>45.289499999999997</c:v>
                </c:pt>
                <c:pt idx="37713">
                  <c:v>45.289499999999997</c:v>
                </c:pt>
                <c:pt idx="37714">
                  <c:v>45.289499999999997</c:v>
                </c:pt>
                <c:pt idx="37715">
                  <c:v>45.289499999999997</c:v>
                </c:pt>
                <c:pt idx="37716">
                  <c:v>45.289499999999997</c:v>
                </c:pt>
                <c:pt idx="37717">
                  <c:v>45.289499999999997</c:v>
                </c:pt>
                <c:pt idx="37718">
                  <c:v>45.289499999999997</c:v>
                </c:pt>
                <c:pt idx="37719">
                  <c:v>45.289499999999997</c:v>
                </c:pt>
                <c:pt idx="37720">
                  <c:v>45.289499999999997</c:v>
                </c:pt>
                <c:pt idx="37721">
                  <c:v>45.289499999999997</c:v>
                </c:pt>
                <c:pt idx="37722">
                  <c:v>45.289499999999997</c:v>
                </c:pt>
                <c:pt idx="37723">
                  <c:v>45.289499999999997</c:v>
                </c:pt>
                <c:pt idx="37724">
                  <c:v>45.3001</c:v>
                </c:pt>
                <c:pt idx="37725">
                  <c:v>45.3001</c:v>
                </c:pt>
                <c:pt idx="37726">
                  <c:v>45.3001</c:v>
                </c:pt>
                <c:pt idx="37727">
                  <c:v>45.3001</c:v>
                </c:pt>
                <c:pt idx="37728">
                  <c:v>45.3001</c:v>
                </c:pt>
                <c:pt idx="37729">
                  <c:v>45.3001</c:v>
                </c:pt>
                <c:pt idx="37730">
                  <c:v>45.3001</c:v>
                </c:pt>
                <c:pt idx="37731">
                  <c:v>45.3001</c:v>
                </c:pt>
                <c:pt idx="37732">
                  <c:v>45.3001</c:v>
                </c:pt>
                <c:pt idx="37733">
                  <c:v>45.3001</c:v>
                </c:pt>
                <c:pt idx="37734">
                  <c:v>45.3001</c:v>
                </c:pt>
                <c:pt idx="37735">
                  <c:v>45.3001</c:v>
                </c:pt>
                <c:pt idx="37736">
                  <c:v>45.3001</c:v>
                </c:pt>
                <c:pt idx="37737">
                  <c:v>45.3001</c:v>
                </c:pt>
                <c:pt idx="37738">
                  <c:v>45.3001</c:v>
                </c:pt>
                <c:pt idx="37739">
                  <c:v>45.3001</c:v>
                </c:pt>
                <c:pt idx="37740">
                  <c:v>45.3001</c:v>
                </c:pt>
                <c:pt idx="37741">
                  <c:v>45.3001</c:v>
                </c:pt>
                <c:pt idx="37742">
                  <c:v>45.3001</c:v>
                </c:pt>
                <c:pt idx="37743">
                  <c:v>45.3001</c:v>
                </c:pt>
                <c:pt idx="37744">
                  <c:v>45.3001</c:v>
                </c:pt>
                <c:pt idx="37745">
                  <c:v>45.3001</c:v>
                </c:pt>
                <c:pt idx="37746">
                  <c:v>45.3001</c:v>
                </c:pt>
                <c:pt idx="37747">
                  <c:v>45.3001</c:v>
                </c:pt>
                <c:pt idx="37748">
                  <c:v>45.3001</c:v>
                </c:pt>
                <c:pt idx="37749">
                  <c:v>45.3001</c:v>
                </c:pt>
                <c:pt idx="37750">
                  <c:v>45.3001</c:v>
                </c:pt>
                <c:pt idx="37751">
                  <c:v>45.3001</c:v>
                </c:pt>
                <c:pt idx="37752">
                  <c:v>45.3001</c:v>
                </c:pt>
                <c:pt idx="37753">
                  <c:v>45.3001</c:v>
                </c:pt>
                <c:pt idx="37754">
                  <c:v>45.3001</c:v>
                </c:pt>
                <c:pt idx="37755">
                  <c:v>45.3001</c:v>
                </c:pt>
                <c:pt idx="37756">
                  <c:v>45.3001</c:v>
                </c:pt>
                <c:pt idx="37757">
                  <c:v>45.3001</c:v>
                </c:pt>
                <c:pt idx="37758">
                  <c:v>45.3001</c:v>
                </c:pt>
                <c:pt idx="37759">
                  <c:v>45.3001</c:v>
                </c:pt>
                <c:pt idx="37760">
                  <c:v>45.3001</c:v>
                </c:pt>
                <c:pt idx="37761">
                  <c:v>45.3001</c:v>
                </c:pt>
                <c:pt idx="37762">
                  <c:v>45.3001</c:v>
                </c:pt>
                <c:pt idx="37763">
                  <c:v>45.3001</c:v>
                </c:pt>
                <c:pt idx="37764">
                  <c:v>45.3001</c:v>
                </c:pt>
                <c:pt idx="37765">
                  <c:v>45.3001</c:v>
                </c:pt>
                <c:pt idx="37766">
                  <c:v>45.3001</c:v>
                </c:pt>
                <c:pt idx="37767">
                  <c:v>45.3001</c:v>
                </c:pt>
                <c:pt idx="37768">
                  <c:v>45.3001</c:v>
                </c:pt>
                <c:pt idx="37769">
                  <c:v>45.3001</c:v>
                </c:pt>
                <c:pt idx="37770">
                  <c:v>45.3001</c:v>
                </c:pt>
                <c:pt idx="37771">
                  <c:v>45.3001</c:v>
                </c:pt>
                <c:pt idx="37772">
                  <c:v>45.3001</c:v>
                </c:pt>
                <c:pt idx="37773">
                  <c:v>45.3001</c:v>
                </c:pt>
                <c:pt idx="37774">
                  <c:v>45.3001</c:v>
                </c:pt>
                <c:pt idx="37775">
                  <c:v>45.3001</c:v>
                </c:pt>
                <c:pt idx="37776">
                  <c:v>45.310400000000001</c:v>
                </c:pt>
                <c:pt idx="37777">
                  <c:v>45.310400000000001</c:v>
                </c:pt>
                <c:pt idx="37778">
                  <c:v>45.310400000000001</c:v>
                </c:pt>
                <c:pt idx="37779">
                  <c:v>45.310400000000001</c:v>
                </c:pt>
                <c:pt idx="37780">
                  <c:v>45.310400000000001</c:v>
                </c:pt>
                <c:pt idx="37781">
                  <c:v>45.310400000000001</c:v>
                </c:pt>
                <c:pt idx="37782">
                  <c:v>45.310400000000001</c:v>
                </c:pt>
                <c:pt idx="37783">
                  <c:v>45.310400000000001</c:v>
                </c:pt>
                <c:pt idx="37784">
                  <c:v>45.310400000000001</c:v>
                </c:pt>
                <c:pt idx="37785">
                  <c:v>45.310400000000001</c:v>
                </c:pt>
                <c:pt idx="37786">
                  <c:v>45.310400000000001</c:v>
                </c:pt>
                <c:pt idx="37787">
                  <c:v>45.310400000000001</c:v>
                </c:pt>
                <c:pt idx="37788">
                  <c:v>45.310400000000001</c:v>
                </c:pt>
                <c:pt idx="37789">
                  <c:v>45.310400000000001</c:v>
                </c:pt>
                <c:pt idx="37790">
                  <c:v>45.310400000000001</c:v>
                </c:pt>
                <c:pt idx="37791">
                  <c:v>45.310400000000001</c:v>
                </c:pt>
                <c:pt idx="37792">
                  <c:v>45.310400000000001</c:v>
                </c:pt>
                <c:pt idx="37793">
                  <c:v>45.310400000000001</c:v>
                </c:pt>
                <c:pt idx="37794">
                  <c:v>45.310400000000001</c:v>
                </c:pt>
                <c:pt idx="37795">
                  <c:v>45.310400000000001</c:v>
                </c:pt>
                <c:pt idx="37796">
                  <c:v>45.310400000000001</c:v>
                </c:pt>
                <c:pt idx="37797">
                  <c:v>45.310400000000001</c:v>
                </c:pt>
                <c:pt idx="37798">
                  <c:v>45.310400000000001</c:v>
                </c:pt>
                <c:pt idx="37799">
                  <c:v>45.310400000000001</c:v>
                </c:pt>
                <c:pt idx="37800">
                  <c:v>45.310400000000001</c:v>
                </c:pt>
                <c:pt idx="37801">
                  <c:v>45.310400000000001</c:v>
                </c:pt>
                <c:pt idx="37802">
                  <c:v>45.310400000000001</c:v>
                </c:pt>
                <c:pt idx="37803">
                  <c:v>45.310400000000001</c:v>
                </c:pt>
                <c:pt idx="37804">
                  <c:v>45.320600000000013</c:v>
                </c:pt>
                <c:pt idx="37805">
                  <c:v>45.320600000000013</c:v>
                </c:pt>
                <c:pt idx="37806">
                  <c:v>45.320600000000013</c:v>
                </c:pt>
                <c:pt idx="37807">
                  <c:v>45.320600000000013</c:v>
                </c:pt>
                <c:pt idx="37808">
                  <c:v>45.320600000000013</c:v>
                </c:pt>
                <c:pt idx="37809">
                  <c:v>45.320600000000013</c:v>
                </c:pt>
                <c:pt idx="37810">
                  <c:v>45.320600000000013</c:v>
                </c:pt>
                <c:pt idx="37811">
                  <c:v>45.320600000000013</c:v>
                </c:pt>
                <c:pt idx="37812">
                  <c:v>45.320600000000013</c:v>
                </c:pt>
                <c:pt idx="37813">
                  <c:v>45.320600000000013</c:v>
                </c:pt>
                <c:pt idx="37814">
                  <c:v>45.320600000000013</c:v>
                </c:pt>
                <c:pt idx="37815">
                  <c:v>45.320600000000013</c:v>
                </c:pt>
                <c:pt idx="37816">
                  <c:v>45.320600000000013</c:v>
                </c:pt>
                <c:pt idx="37817">
                  <c:v>45.320600000000013</c:v>
                </c:pt>
                <c:pt idx="37818">
                  <c:v>45.320600000000013</c:v>
                </c:pt>
                <c:pt idx="37819">
                  <c:v>45.320600000000013</c:v>
                </c:pt>
                <c:pt idx="37820">
                  <c:v>45.320600000000013</c:v>
                </c:pt>
                <c:pt idx="37821">
                  <c:v>45.320600000000013</c:v>
                </c:pt>
                <c:pt idx="37822">
                  <c:v>45.320600000000013</c:v>
                </c:pt>
                <c:pt idx="37823">
                  <c:v>45.320600000000013</c:v>
                </c:pt>
                <c:pt idx="37824">
                  <c:v>45.320600000000013</c:v>
                </c:pt>
                <c:pt idx="37825">
                  <c:v>45.320600000000013</c:v>
                </c:pt>
                <c:pt idx="37826">
                  <c:v>45.320600000000013</c:v>
                </c:pt>
                <c:pt idx="37827">
                  <c:v>45.320600000000013</c:v>
                </c:pt>
                <c:pt idx="37828">
                  <c:v>45.320600000000013</c:v>
                </c:pt>
                <c:pt idx="37829">
                  <c:v>45.320600000000013</c:v>
                </c:pt>
                <c:pt idx="37830">
                  <c:v>45.320600000000013</c:v>
                </c:pt>
                <c:pt idx="37831">
                  <c:v>45.320600000000013</c:v>
                </c:pt>
                <c:pt idx="37832">
                  <c:v>45.320600000000013</c:v>
                </c:pt>
                <c:pt idx="37833">
                  <c:v>45.320600000000013</c:v>
                </c:pt>
                <c:pt idx="37834">
                  <c:v>45.320600000000013</c:v>
                </c:pt>
                <c:pt idx="37835">
                  <c:v>45.320600000000013</c:v>
                </c:pt>
                <c:pt idx="37836">
                  <c:v>45.320600000000013</c:v>
                </c:pt>
                <c:pt idx="37837">
                  <c:v>45.320600000000013</c:v>
                </c:pt>
                <c:pt idx="37838">
                  <c:v>45.320600000000013</c:v>
                </c:pt>
                <c:pt idx="37839">
                  <c:v>45.320600000000013</c:v>
                </c:pt>
                <c:pt idx="37840">
                  <c:v>45.320600000000013</c:v>
                </c:pt>
                <c:pt idx="37841">
                  <c:v>45.320600000000013</c:v>
                </c:pt>
                <c:pt idx="37842">
                  <c:v>45.330599999999997</c:v>
                </c:pt>
                <c:pt idx="37843">
                  <c:v>45.330599999999997</c:v>
                </c:pt>
                <c:pt idx="37844">
                  <c:v>45.330599999999997</c:v>
                </c:pt>
                <c:pt idx="37845">
                  <c:v>45.330599999999997</c:v>
                </c:pt>
                <c:pt idx="37846">
                  <c:v>45.330599999999997</c:v>
                </c:pt>
                <c:pt idx="37847">
                  <c:v>45.330599999999997</c:v>
                </c:pt>
                <c:pt idx="37848">
                  <c:v>45.330599999999997</c:v>
                </c:pt>
                <c:pt idx="37849">
                  <c:v>45.330599999999997</c:v>
                </c:pt>
                <c:pt idx="37850">
                  <c:v>45.330599999999997</c:v>
                </c:pt>
                <c:pt idx="37851">
                  <c:v>45.330599999999997</c:v>
                </c:pt>
                <c:pt idx="37852">
                  <c:v>45.330599999999997</c:v>
                </c:pt>
                <c:pt idx="37853">
                  <c:v>45.330599999999997</c:v>
                </c:pt>
                <c:pt idx="37854">
                  <c:v>45.330599999999997</c:v>
                </c:pt>
                <c:pt idx="37855">
                  <c:v>45.330599999999997</c:v>
                </c:pt>
                <c:pt idx="37856">
                  <c:v>45.330599999999997</c:v>
                </c:pt>
                <c:pt idx="37857">
                  <c:v>45.330599999999997</c:v>
                </c:pt>
                <c:pt idx="37858">
                  <c:v>45.330599999999997</c:v>
                </c:pt>
                <c:pt idx="37859">
                  <c:v>45.330599999999997</c:v>
                </c:pt>
                <c:pt idx="37860">
                  <c:v>45.330599999999997</c:v>
                </c:pt>
                <c:pt idx="37861">
                  <c:v>45.330599999999997</c:v>
                </c:pt>
                <c:pt idx="37862">
                  <c:v>45.330599999999997</c:v>
                </c:pt>
                <c:pt idx="37863">
                  <c:v>45.330599999999997</c:v>
                </c:pt>
                <c:pt idx="37864">
                  <c:v>45.330599999999997</c:v>
                </c:pt>
                <c:pt idx="37865">
                  <c:v>45.330599999999997</c:v>
                </c:pt>
                <c:pt idx="37866">
                  <c:v>45.330599999999997</c:v>
                </c:pt>
                <c:pt idx="37867">
                  <c:v>45.330599999999997</c:v>
                </c:pt>
                <c:pt idx="37868">
                  <c:v>45.330599999999997</c:v>
                </c:pt>
                <c:pt idx="37869">
                  <c:v>45.330599999999997</c:v>
                </c:pt>
                <c:pt idx="37870">
                  <c:v>45.330599999999997</c:v>
                </c:pt>
                <c:pt idx="37871">
                  <c:v>45.330599999999997</c:v>
                </c:pt>
                <c:pt idx="37872">
                  <c:v>45.330599999999997</c:v>
                </c:pt>
                <c:pt idx="37873">
                  <c:v>45.330599999999997</c:v>
                </c:pt>
                <c:pt idx="37874">
                  <c:v>45.330599999999997</c:v>
                </c:pt>
                <c:pt idx="37875">
                  <c:v>45.330599999999997</c:v>
                </c:pt>
                <c:pt idx="37876">
                  <c:v>45.330599999999997</c:v>
                </c:pt>
                <c:pt idx="37877">
                  <c:v>45.330599999999997</c:v>
                </c:pt>
                <c:pt idx="37878">
                  <c:v>45.330599999999997</c:v>
                </c:pt>
                <c:pt idx="37879">
                  <c:v>45.330599999999997</c:v>
                </c:pt>
                <c:pt idx="37880">
                  <c:v>45.330599999999997</c:v>
                </c:pt>
                <c:pt idx="37881">
                  <c:v>45.330599999999997</c:v>
                </c:pt>
                <c:pt idx="37882">
                  <c:v>45.330599999999997</c:v>
                </c:pt>
                <c:pt idx="37883">
                  <c:v>45.330599999999997</c:v>
                </c:pt>
                <c:pt idx="37884">
                  <c:v>45.341200000000001</c:v>
                </c:pt>
                <c:pt idx="37885">
                  <c:v>45.341200000000001</c:v>
                </c:pt>
                <c:pt idx="37886">
                  <c:v>45.341200000000001</c:v>
                </c:pt>
                <c:pt idx="37887">
                  <c:v>45.341200000000001</c:v>
                </c:pt>
                <c:pt idx="37888">
                  <c:v>45.341200000000001</c:v>
                </c:pt>
                <c:pt idx="37889">
                  <c:v>45.341200000000001</c:v>
                </c:pt>
                <c:pt idx="37890">
                  <c:v>45.341200000000001</c:v>
                </c:pt>
                <c:pt idx="37891">
                  <c:v>45.341200000000001</c:v>
                </c:pt>
                <c:pt idx="37892">
                  <c:v>45.341200000000001</c:v>
                </c:pt>
                <c:pt idx="37893">
                  <c:v>45.341200000000001</c:v>
                </c:pt>
                <c:pt idx="37894">
                  <c:v>45.341200000000001</c:v>
                </c:pt>
                <c:pt idx="37895">
                  <c:v>45.341200000000001</c:v>
                </c:pt>
                <c:pt idx="37896">
                  <c:v>45.341200000000001</c:v>
                </c:pt>
                <c:pt idx="37897">
                  <c:v>45.341200000000001</c:v>
                </c:pt>
                <c:pt idx="37898">
                  <c:v>45.341200000000001</c:v>
                </c:pt>
                <c:pt idx="37899">
                  <c:v>45.341200000000001</c:v>
                </c:pt>
                <c:pt idx="37900">
                  <c:v>45.341200000000001</c:v>
                </c:pt>
                <c:pt idx="37901">
                  <c:v>45.341200000000001</c:v>
                </c:pt>
                <c:pt idx="37902">
                  <c:v>45.341200000000001</c:v>
                </c:pt>
                <c:pt idx="37903">
                  <c:v>45.341200000000001</c:v>
                </c:pt>
                <c:pt idx="37904">
                  <c:v>45.341200000000001</c:v>
                </c:pt>
                <c:pt idx="37905">
                  <c:v>45.341200000000001</c:v>
                </c:pt>
                <c:pt idx="37906">
                  <c:v>45.341200000000001</c:v>
                </c:pt>
                <c:pt idx="37907">
                  <c:v>45.341200000000001</c:v>
                </c:pt>
                <c:pt idx="37908">
                  <c:v>45.341200000000001</c:v>
                </c:pt>
                <c:pt idx="37909">
                  <c:v>45.341200000000001</c:v>
                </c:pt>
                <c:pt idx="37910">
                  <c:v>45.341200000000001</c:v>
                </c:pt>
                <c:pt idx="37911">
                  <c:v>45.341200000000001</c:v>
                </c:pt>
                <c:pt idx="37912">
                  <c:v>45.341200000000001</c:v>
                </c:pt>
                <c:pt idx="37913">
                  <c:v>45.3521</c:v>
                </c:pt>
                <c:pt idx="37914">
                  <c:v>45.3521</c:v>
                </c:pt>
                <c:pt idx="37915">
                  <c:v>45.3521</c:v>
                </c:pt>
                <c:pt idx="37916">
                  <c:v>45.3521</c:v>
                </c:pt>
                <c:pt idx="37917">
                  <c:v>45.3521</c:v>
                </c:pt>
                <c:pt idx="37918">
                  <c:v>45.3521</c:v>
                </c:pt>
                <c:pt idx="37919">
                  <c:v>45.3521</c:v>
                </c:pt>
                <c:pt idx="37920">
                  <c:v>45.3521</c:v>
                </c:pt>
                <c:pt idx="37921">
                  <c:v>45.3521</c:v>
                </c:pt>
                <c:pt idx="37922">
                  <c:v>45.3521</c:v>
                </c:pt>
                <c:pt idx="37923">
                  <c:v>45.3521</c:v>
                </c:pt>
                <c:pt idx="37924">
                  <c:v>45.3521</c:v>
                </c:pt>
                <c:pt idx="37925">
                  <c:v>45.3521</c:v>
                </c:pt>
                <c:pt idx="37926">
                  <c:v>45.3521</c:v>
                </c:pt>
                <c:pt idx="37927">
                  <c:v>45.3521</c:v>
                </c:pt>
                <c:pt idx="37928">
                  <c:v>45.3521</c:v>
                </c:pt>
                <c:pt idx="37929">
                  <c:v>45.3521</c:v>
                </c:pt>
                <c:pt idx="37930">
                  <c:v>45.3521</c:v>
                </c:pt>
                <c:pt idx="37931">
                  <c:v>45.3521</c:v>
                </c:pt>
                <c:pt idx="37932">
                  <c:v>45.3521</c:v>
                </c:pt>
                <c:pt idx="37933">
                  <c:v>45.3521</c:v>
                </c:pt>
                <c:pt idx="37934">
                  <c:v>45.3521</c:v>
                </c:pt>
                <c:pt idx="37935">
                  <c:v>45.3521</c:v>
                </c:pt>
                <c:pt idx="37936">
                  <c:v>45.3521</c:v>
                </c:pt>
                <c:pt idx="37937">
                  <c:v>45.3521</c:v>
                </c:pt>
                <c:pt idx="37938">
                  <c:v>45.3521</c:v>
                </c:pt>
                <c:pt idx="37939">
                  <c:v>45.3521</c:v>
                </c:pt>
                <c:pt idx="37940">
                  <c:v>45.3521</c:v>
                </c:pt>
                <c:pt idx="37941">
                  <c:v>45.3521</c:v>
                </c:pt>
                <c:pt idx="37942">
                  <c:v>45.3521</c:v>
                </c:pt>
                <c:pt idx="37943">
                  <c:v>45.3521</c:v>
                </c:pt>
                <c:pt idx="37944">
                  <c:v>45.3521</c:v>
                </c:pt>
                <c:pt idx="37945">
                  <c:v>45.3521</c:v>
                </c:pt>
                <c:pt idx="37946">
                  <c:v>45.3521</c:v>
                </c:pt>
                <c:pt idx="37947">
                  <c:v>45.3521</c:v>
                </c:pt>
                <c:pt idx="37948">
                  <c:v>45.3521</c:v>
                </c:pt>
                <c:pt idx="37949">
                  <c:v>45.3521</c:v>
                </c:pt>
                <c:pt idx="37950">
                  <c:v>45.3521</c:v>
                </c:pt>
                <c:pt idx="37951">
                  <c:v>45.3416</c:v>
                </c:pt>
                <c:pt idx="37952">
                  <c:v>45.3416</c:v>
                </c:pt>
                <c:pt idx="37953">
                  <c:v>45.3416</c:v>
                </c:pt>
                <c:pt idx="37954">
                  <c:v>45.3416</c:v>
                </c:pt>
                <c:pt idx="37955">
                  <c:v>45.3416</c:v>
                </c:pt>
                <c:pt idx="37956">
                  <c:v>45.3416</c:v>
                </c:pt>
                <c:pt idx="37957">
                  <c:v>45.3416</c:v>
                </c:pt>
                <c:pt idx="37958">
                  <c:v>45.3416</c:v>
                </c:pt>
                <c:pt idx="37959">
                  <c:v>45.3416</c:v>
                </c:pt>
                <c:pt idx="37960">
                  <c:v>45.3416</c:v>
                </c:pt>
                <c:pt idx="37961">
                  <c:v>45.3416</c:v>
                </c:pt>
                <c:pt idx="37962">
                  <c:v>45.3416</c:v>
                </c:pt>
                <c:pt idx="37963">
                  <c:v>45.3416</c:v>
                </c:pt>
                <c:pt idx="37964">
                  <c:v>45.3416</c:v>
                </c:pt>
                <c:pt idx="37965">
                  <c:v>45.3416</c:v>
                </c:pt>
                <c:pt idx="37966">
                  <c:v>45.3416</c:v>
                </c:pt>
                <c:pt idx="37967">
                  <c:v>45.3416</c:v>
                </c:pt>
                <c:pt idx="37968">
                  <c:v>45.3416</c:v>
                </c:pt>
                <c:pt idx="37969">
                  <c:v>45.3416</c:v>
                </c:pt>
                <c:pt idx="37970">
                  <c:v>45.3416</c:v>
                </c:pt>
                <c:pt idx="37971">
                  <c:v>45.3416</c:v>
                </c:pt>
                <c:pt idx="37972">
                  <c:v>45.3416</c:v>
                </c:pt>
                <c:pt idx="37973">
                  <c:v>45.3416</c:v>
                </c:pt>
                <c:pt idx="37974">
                  <c:v>45.3416</c:v>
                </c:pt>
                <c:pt idx="37975">
                  <c:v>45.3416</c:v>
                </c:pt>
                <c:pt idx="37976">
                  <c:v>45.3416</c:v>
                </c:pt>
                <c:pt idx="37977">
                  <c:v>45.3416</c:v>
                </c:pt>
                <c:pt idx="37978">
                  <c:v>45.3416</c:v>
                </c:pt>
                <c:pt idx="37979">
                  <c:v>45.3416</c:v>
                </c:pt>
                <c:pt idx="37980">
                  <c:v>45.3416</c:v>
                </c:pt>
                <c:pt idx="37981">
                  <c:v>45.3416</c:v>
                </c:pt>
                <c:pt idx="37982">
                  <c:v>45.3416</c:v>
                </c:pt>
                <c:pt idx="37983">
                  <c:v>45.3416</c:v>
                </c:pt>
                <c:pt idx="37984">
                  <c:v>45.3416</c:v>
                </c:pt>
                <c:pt idx="37985">
                  <c:v>45.3416</c:v>
                </c:pt>
                <c:pt idx="37986">
                  <c:v>45.3416</c:v>
                </c:pt>
                <c:pt idx="37987">
                  <c:v>45.3416</c:v>
                </c:pt>
                <c:pt idx="37988">
                  <c:v>45.3416</c:v>
                </c:pt>
                <c:pt idx="37989">
                  <c:v>45.3416</c:v>
                </c:pt>
                <c:pt idx="37990">
                  <c:v>45.3416</c:v>
                </c:pt>
                <c:pt idx="37991">
                  <c:v>45.3416</c:v>
                </c:pt>
                <c:pt idx="37992">
                  <c:v>45.3416</c:v>
                </c:pt>
                <c:pt idx="37993">
                  <c:v>45.3416</c:v>
                </c:pt>
                <c:pt idx="37994">
                  <c:v>45.3416</c:v>
                </c:pt>
                <c:pt idx="37995">
                  <c:v>45.3416</c:v>
                </c:pt>
                <c:pt idx="37996">
                  <c:v>45.3416</c:v>
                </c:pt>
                <c:pt idx="37997">
                  <c:v>45.3416</c:v>
                </c:pt>
                <c:pt idx="37998">
                  <c:v>45.3416</c:v>
                </c:pt>
                <c:pt idx="37999">
                  <c:v>45.3416</c:v>
                </c:pt>
                <c:pt idx="38000">
                  <c:v>45.3416</c:v>
                </c:pt>
                <c:pt idx="38001">
                  <c:v>45.3416</c:v>
                </c:pt>
                <c:pt idx="38002">
                  <c:v>45.3416</c:v>
                </c:pt>
                <c:pt idx="38003">
                  <c:v>45.3416</c:v>
                </c:pt>
                <c:pt idx="38004">
                  <c:v>45.3416</c:v>
                </c:pt>
                <c:pt idx="38005">
                  <c:v>45.3416</c:v>
                </c:pt>
                <c:pt idx="38006">
                  <c:v>45.3416</c:v>
                </c:pt>
                <c:pt idx="38007">
                  <c:v>45.3416</c:v>
                </c:pt>
                <c:pt idx="38008">
                  <c:v>45.3416</c:v>
                </c:pt>
                <c:pt idx="38009">
                  <c:v>45.3416</c:v>
                </c:pt>
                <c:pt idx="38010">
                  <c:v>45.3416</c:v>
                </c:pt>
                <c:pt idx="38011">
                  <c:v>45.3416</c:v>
                </c:pt>
                <c:pt idx="38012">
                  <c:v>45.3416</c:v>
                </c:pt>
                <c:pt idx="38013">
                  <c:v>45.3416</c:v>
                </c:pt>
                <c:pt idx="38014">
                  <c:v>45.3416</c:v>
                </c:pt>
                <c:pt idx="38015">
                  <c:v>45.3416</c:v>
                </c:pt>
                <c:pt idx="38016">
                  <c:v>45.3416</c:v>
                </c:pt>
                <c:pt idx="38017">
                  <c:v>45.3416</c:v>
                </c:pt>
                <c:pt idx="38018">
                  <c:v>45.3416</c:v>
                </c:pt>
                <c:pt idx="38019">
                  <c:v>45.3416</c:v>
                </c:pt>
                <c:pt idx="38020">
                  <c:v>45.3416</c:v>
                </c:pt>
                <c:pt idx="38021">
                  <c:v>45.3416</c:v>
                </c:pt>
                <c:pt idx="38022">
                  <c:v>45.3416</c:v>
                </c:pt>
                <c:pt idx="38023">
                  <c:v>45.3416</c:v>
                </c:pt>
                <c:pt idx="38024">
                  <c:v>45.3416</c:v>
                </c:pt>
                <c:pt idx="38025">
                  <c:v>45.3416</c:v>
                </c:pt>
                <c:pt idx="38026">
                  <c:v>45.3416</c:v>
                </c:pt>
                <c:pt idx="38027">
                  <c:v>45.3416</c:v>
                </c:pt>
                <c:pt idx="38028">
                  <c:v>45.3416</c:v>
                </c:pt>
                <c:pt idx="38029">
                  <c:v>45.3416</c:v>
                </c:pt>
                <c:pt idx="38030">
                  <c:v>45.3416</c:v>
                </c:pt>
                <c:pt idx="38031">
                  <c:v>45.3416</c:v>
                </c:pt>
                <c:pt idx="38032">
                  <c:v>45.3416</c:v>
                </c:pt>
                <c:pt idx="38033">
                  <c:v>45.3416</c:v>
                </c:pt>
                <c:pt idx="38034">
                  <c:v>45.3416</c:v>
                </c:pt>
                <c:pt idx="38035">
                  <c:v>45.3416</c:v>
                </c:pt>
                <c:pt idx="38036">
                  <c:v>45.351699999999987</c:v>
                </c:pt>
                <c:pt idx="38037">
                  <c:v>45.351699999999987</c:v>
                </c:pt>
                <c:pt idx="38038">
                  <c:v>45.351699999999987</c:v>
                </c:pt>
                <c:pt idx="38039">
                  <c:v>45.351699999999987</c:v>
                </c:pt>
                <c:pt idx="38040">
                  <c:v>45.351699999999987</c:v>
                </c:pt>
                <c:pt idx="38041">
                  <c:v>45.351699999999987</c:v>
                </c:pt>
                <c:pt idx="38042">
                  <c:v>45.351699999999987</c:v>
                </c:pt>
                <c:pt idx="38043">
                  <c:v>45.351699999999987</c:v>
                </c:pt>
                <c:pt idx="38044">
                  <c:v>45.351699999999987</c:v>
                </c:pt>
                <c:pt idx="38045">
                  <c:v>45.351699999999987</c:v>
                </c:pt>
                <c:pt idx="38046">
                  <c:v>45.351699999999987</c:v>
                </c:pt>
                <c:pt idx="38047">
                  <c:v>45.351699999999987</c:v>
                </c:pt>
                <c:pt idx="38048">
                  <c:v>45.351699999999987</c:v>
                </c:pt>
                <c:pt idx="38049">
                  <c:v>45.351699999999987</c:v>
                </c:pt>
                <c:pt idx="38050">
                  <c:v>45.351699999999987</c:v>
                </c:pt>
                <c:pt idx="38051">
                  <c:v>45.351699999999987</c:v>
                </c:pt>
                <c:pt idx="38052">
                  <c:v>45.351699999999987</c:v>
                </c:pt>
                <c:pt idx="38053">
                  <c:v>45.351699999999987</c:v>
                </c:pt>
                <c:pt idx="38054">
                  <c:v>45.351699999999987</c:v>
                </c:pt>
                <c:pt idx="38055">
                  <c:v>45.351699999999987</c:v>
                </c:pt>
                <c:pt idx="38056">
                  <c:v>45.351699999999987</c:v>
                </c:pt>
                <c:pt idx="38057">
                  <c:v>45.351699999999987</c:v>
                </c:pt>
                <c:pt idx="38058">
                  <c:v>45.351699999999987</c:v>
                </c:pt>
                <c:pt idx="38059">
                  <c:v>45.351699999999987</c:v>
                </c:pt>
                <c:pt idx="38060">
                  <c:v>45.351699999999987</c:v>
                </c:pt>
                <c:pt idx="38061">
                  <c:v>45.351699999999987</c:v>
                </c:pt>
                <c:pt idx="38062">
                  <c:v>45.351699999999987</c:v>
                </c:pt>
                <c:pt idx="38063">
                  <c:v>45.351699999999987</c:v>
                </c:pt>
                <c:pt idx="38064">
                  <c:v>45.362099999999998</c:v>
                </c:pt>
                <c:pt idx="38065">
                  <c:v>45.362099999999998</c:v>
                </c:pt>
                <c:pt idx="38066">
                  <c:v>45.362099999999998</c:v>
                </c:pt>
                <c:pt idx="38067">
                  <c:v>45.362099999999998</c:v>
                </c:pt>
                <c:pt idx="38068">
                  <c:v>45.362099999999998</c:v>
                </c:pt>
                <c:pt idx="38069">
                  <c:v>45.362099999999998</c:v>
                </c:pt>
                <c:pt idx="38070">
                  <c:v>45.362099999999998</c:v>
                </c:pt>
                <c:pt idx="38071">
                  <c:v>45.362099999999998</c:v>
                </c:pt>
                <c:pt idx="38072">
                  <c:v>45.362099999999998</c:v>
                </c:pt>
                <c:pt idx="38073">
                  <c:v>45.362099999999998</c:v>
                </c:pt>
                <c:pt idx="38074">
                  <c:v>45.362099999999998</c:v>
                </c:pt>
                <c:pt idx="38075">
                  <c:v>45.362099999999998</c:v>
                </c:pt>
                <c:pt idx="38076">
                  <c:v>45.362099999999998</c:v>
                </c:pt>
                <c:pt idx="38077">
                  <c:v>45.362099999999998</c:v>
                </c:pt>
                <c:pt idx="38078">
                  <c:v>45.362099999999998</c:v>
                </c:pt>
                <c:pt idx="38079">
                  <c:v>45.362099999999998</c:v>
                </c:pt>
                <c:pt idx="38080">
                  <c:v>45.362099999999998</c:v>
                </c:pt>
                <c:pt idx="38081">
                  <c:v>45.362099999999998</c:v>
                </c:pt>
                <c:pt idx="38082">
                  <c:v>45.362099999999998</c:v>
                </c:pt>
                <c:pt idx="38083">
                  <c:v>45.362099999999998</c:v>
                </c:pt>
                <c:pt idx="38084">
                  <c:v>45.362099999999998</c:v>
                </c:pt>
                <c:pt idx="38085">
                  <c:v>45.362099999999998</c:v>
                </c:pt>
                <c:pt idx="38086">
                  <c:v>45.362099999999998</c:v>
                </c:pt>
                <c:pt idx="38087">
                  <c:v>45.362099999999998</c:v>
                </c:pt>
                <c:pt idx="38088">
                  <c:v>45.362099999999998</c:v>
                </c:pt>
                <c:pt idx="38089">
                  <c:v>45.362099999999998</c:v>
                </c:pt>
                <c:pt idx="38090">
                  <c:v>45.362099999999998</c:v>
                </c:pt>
                <c:pt idx="38091">
                  <c:v>45.362099999999998</c:v>
                </c:pt>
                <c:pt idx="38092">
                  <c:v>45.362099999999998</c:v>
                </c:pt>
                <c:pt idx="38093">
                  <c:v>45.362099999999998</c:v>
                </c:pt>
                <c:pt idx="38094">
                  <c:v>45.362099999999998</c:v>
                </c:pt>
                <c:pt idx="38095">
                  <c:v>45.362099999999998</c:v>
                </c:pt>
                <c:pt idx="38096">
                  <c:v>45.362099999999998</c:v>
                </c:pt>
                <c:pt idx="38097">
                  <c:v>45.362099999999998</c:v>
                </c:pt>
                <c:pt idx="38098">
                  <c:v>45.362099999999998</c:v>
                </c:pt>
                <c:pt idx="38099">
                  <c:v>45.362099999999998</c:v>
                </c:pt>
                <c:pt idx="38100">
                  <c:v>45.362099999999998</c:v>
                </c:pt>
                <c:pt idx="38101">
                  <c:v>45.362099999999998</c:v>
                </c:pt>
                <c:pt idx="38102">
                  <c:v>45.362099999999998</c:v>
                </c:pt>
                <c:pt idx="38103">
                  <c:v>45.362099999999998</c:v>
                </c:pt>
                <c:pt idx="38104">
                  <c:v>45.362099999999998</c:v>
                </c:pt>
                <c:pt idx="38105">
                  <c:v>45.362099999999998</c:v>
                </c:pt>
                <c:pt idx="38106">
                  <c:v>45.362099999999998</c:v>
                </c:pt>
                <c:pt idx="38107">
                  <c:v>45.362099999999998</c:v>
                </c:pt>
                <c:pt idx="38108">
                  <c:v>45.362099999999998</c:v>
                </c:pt>
                <c:pt idx="38109">
                  <c:v>45.362099999999998</c:v>
                </c:pt>
                <c:pt idx="38110">
                  <c:v>45.362099999999998</c:v>
                </c:pt>
                <c:pt idx="38111">
                  <c:v>45.362099999999998</c:v>
                </c:pt>
                <c:pt idx="38112">
                  <c:v>45.362099999999998</c:v>
                </c:pt>
                <c:pt idx="38113">
                  <c:v>45.362099999999998</c:v>
                </c:pt>
                <c:pt idx="38114">
                  <c:v>45.362099999999998</c:v>
                </c:pt>
                <c:pt idx="38115">
                  <c:v>45.362099999999998</c:v>
                </c:pt>
                <c:pt idx="38116">
                  <c:v>45.374600000000001</c:v>
                </c:pt>
                <c:pt idx="38117">
                  <c:v>45.374600000000001</c:v>
                </c:pt>
                <c:pt idx="38118">
                  <c:v>45.374600000000001</c:v>
                </c:pt>
                <c:pt idx="38119">
                  <c:v>45.374600000000001</c:v>
                </c:pt>
                <c:pt idx="38120">
                  <c:v>45.374600000000001</c:v>
                </c:pt>
                <c:pt idx="38121">
                  <c:v>45.374600000000001</c:v>
                </c:pt>
                <c:pt idx="38122">
                  <c:v>45.374600000000001</c:v>
                </c:pt>
                <c:pt idx="38123">
                  <c:v>45.374600000000001</c:v>
                </c:pt>
                <c:pt idx="38124">
                  <c:v>45.374600000000001</c:v>
                </c:pt>
                <c:pt idx="38125">
                  <c:v>45.374600000000001</c:v>
                </c:pt>
                <c:pt idx="38126">
                  <c:v>45.374600000000001</c:v>
                </c:pt>
                <c:pt idx="38127">
                  <c:v>45.374600000000001</c:v>
                </c:pt>
                <c:pt idx="38128">
                  <c:v>45.374600000000001</c:v>
                </c:pt>
                <c:pt idx="38129">
                  <c:v>45.374600000000001</c:v>
                </c:pt>
                <c:pt idx="38130">
                  <c:v>45.374600000000001</c:v>
                </c:pt>
                <c:pt idx="38131">
                  <c:v>45.374600000000001</c:v>
                </c:pt>
                <c:pt idx="38132">
                  <c:v>45.374600000000001</c:v>
                </c:pt>
                <c:pt idx="38133">
                  <c:v>45.374600000000001</c:v>
                </c:pt>
                <c:pt idx="38134">
                  <c:v>45.374600000000001</c:v>
                </c:pt>
                <c:pt idx="38135">
                  <c:v>45.374600000000001</c:v>
                </c:pt>
                <c:pt idx="38136">
                  <c:v>45.374600000000001</c:v>
                </c:pt>
                <c:pt idx="38137">
                  <c:v>45.374600000000001</c:v>
                </c:pt>
                <c:pt idx="38138">
                  <c:v>45.374600000000001</c:v>
                </c:pt>
                <c:pt idx="38139">
                  <c:v>45.374600000000001</c:v>
                </c:pt>
                <c:pt idx="38140">
                  <c:v>45.374600000000001</c:v>
                </c:pt>
                <c:pt idx="38141">
                  <c:v>45.374600000000001</c:v>
                </c:pt>
                <c:pt idx="38142">
                  <c:v>45.374600000000001</c:v>
                </c:pt>
                <c:pt idx="38143">
                  <c:v>45.374600000000001</c:v>
                </c:pt>
                <c:pt idx="38144">
                  <c:v>45.374600000000001</c:v>
                </c:pt>
                <c:pt idx="38145">
                  <c:v>45.374600000000001</c:v>
                </c:pt>
                <c:pt idx="38146">
                  <c:v>45.374600000000001</c:v>
                </c:pt>
                <c:pt idx="38147">
                  <c:v>45.374600000000001</c:v>
                </c:pt>
                <c:pt idx="38148">
                  <c:v>45.374600000000001</c:v>
                </c:pt>
                <c:pt idx="38149">
                  <c:v>45.374600000000001</c:v>
                </c:pt>
                <c:pt idx="38150">
                  <c:v>45.374600000000001</c:v>
                </c:pt>
                <c:pt idx="38151">
                  <c:v>45.374600000000001</c:v>
                </c:pt>
                <c:pt idx="38152">
                  <c:v>45.374600000000001</c:v>
                </c:pt>
                <c:pt idx="38153">
                  <c:v>45.374600000000001</c:v>
                </c:pt>
                <c:pt idx="38154">
                  <c:v>45.374600000000001</c:v>
                </c:pt>
                <c:pt idx="38155">
                  <c:v>45.374600000000001</c:v>
                </c:pt>
                <c:pt idx="38156">
                  <c:v>45.374600000000001</c:v>
                </c:pt>
                <c:pt idx="38157">
                  <c:v>45.374600000000001</c:v>
                </c:pt>
                <c:pt idx="38158">
                  <c:v>45.374600000000001</c:v>
                </c:pt>
                <c:pt idx="38159">
                  <c:v>45.384599999999999</c:v>
                </c:pt>
                <c:pt idx="38160">
                  <c:v>45.384599999999999</c:v>
                </c:pt>
                <c:pt idx="38161">
                  <c:v>45.384599999999999</c:v>
                </c:pt>
                <c:pt idx="38162">
                  <c:v>45.384599999999999</c:v>
                </c:pt>
                <c:pt idx="38163">
                  <c:v>45.384599999999999</c:v>
                </c:pt>
                <c:pt idx="38164">
                  <c:v>45.384599999999999</c:v>
                </c:pt>
                <c:pt idx="38165">
                  <c:v>45.384599999999999</c:v>
                </c:pt>
                <c:pt idx="38166">
                  <c:v>45.384599999999999</c:v>
                </c:pt>
                <c:pt idx="38167">
                  <c:v>45.384599999999999</c:v>
                </c:pt>
                <c:pt idx="38168">
                  <c:v>45.384599999999999</c:v>
                </c:pt>
                <c:pt idx="38169">
                  <c:v>45.384599999999999</c:v>
                </c:pt>
                <c:pt idx="38170">
                  <c:v>45.384599999999999</c:v>
                </c:pt>
                <c:pt idx="38171">
                  <c:v>45.384599999999999</c:v>
                </c:pt>
                <c:pt idx="38172">
                  <c:v>45.384599999999999</c:v>
                </c:pt>
                <c:pt idx="38173">
                  <c:v>45.384599999999999</c:v>
                </c:pt>
                <c:pt idx="38174">
                  <c:v>45.384599999999999</c:v>
                </c:pt>
                <c:pt idx="38175">
                  <c:v>45.384599999999999</c:v>
                </c:pt>
                <c:pt idx="38176">
                  <c:v>45.384599999999999</c:v>
                </c:pt>
                <c:pt idx="38177">
                  <c:v>45.384599999999999</c:v>
                </c:pt>
                <c:pt idx="38178">
                  <c:v>45.384599999999999</c:v>
                </c:pt>
                <c:pt idx="38179">
                  <c:v>45.384599999999999</c:v>
                </c:pt>
                <c:pt idx="38180">
                  <c:v>45.384599999999999</c:v>
                </c:pt>
                <c:pt idx="38181">
                  <c:v>45.384599999999999</c:v>
                </c:pt>
                <c:pt idx="38182">
                  <c:v>45.384599999999999</c:v>
                </c:pt>
                <c:pt idx="38183">
                  <c:v>45.384599999999999</c:v>
                </c:pt>
                <c:pt idx="38184">
                  <c:v>45.384599999999999</c:v>
                </c:pt>
                <c:pt idx="38185">
                  <c:v>45.384599999999999</c:v>
                </c:pt>
                <c:pt idx="38186">
                  <c:v>45.384599999999999</c:v>
                </c:pt>
                <c:pt idx="38187">
                  <c:v>45.374099999999999</c:v>
                </c:pt>
                <c:pt idx="38188">
                  <c:v>45.374099999999999</c:v>
                </c:pt>
                <c:pt idx="38189">
                  <c:v>45.374099999999999</c:v>
                </c:pt>
                <c:pt idx="38190">
                  <c:v>45.374099999999999</c:v>
                </c:pt>
                <c:pt idx="38191">
                  <c:v>45.374099999999999</c:v>
                </c:pt>
                <c:pt idx="38192">
                  <c:v>45.374099999999999</c:v>
                </c:pt>
                <c:pt idx="38193">
                  <c:v>45.374099999999999</c:v>
                </c:pt>
                <c:pt idx="38194">
                  <c:v>45.374099999999999</c:v>
                </c:pt>
                <c:pt idx="38195">
                  <c:v>45.374099999999999</c:v>
                </c:pt>
                <c:pt idx="38196">
                  <c:v>45.374099999999999</c:v>
                </c:pt>
                <c:pt idx="38197">
                  <c:v>45.374099999999999</c:v>
                </c:pt>
                <c:pt idx="38198">
                  <c:v>45.374099999999999</c:v>
                </c:pt>
                <c:pt idx="38199">
                  <c:v>45.374099999999999</c:v>
                </c:pt>
                <c:pt idx="38200">
                  <c:v>45.374099999999999</c:v>
                </c:pt>
                <c:pt idx="38201">
                  <c:v>45.364100000000001</c:v>
                </c:pt>
                <c:pt idx="38202">
                  <c:v>45.364100000000001</c:v>
                </c:pt>
                <c:pt idx="38203">
                  <c:v>45.364100000000001</c:v>
                </c:pt>
                <c:pt idx="38204">
                  <c:v>45.364100000000001</c:v>
                </c:pt>
                <c:pt idx="38205">
                  <c:v>45.364100000000001</c:v>
                </c:pt>
                <c:pt idx="38206">
                  <c:v>45.364100000000001</c:v>
                </c:pt>
                <c:pt idx="38207">
                  <c:v>45.364100000000001</c:v>
                </c:pt>
                <c:pt idx="38208">
                  <c:v>45.364100000000001</c:v>
                </c:pt>
                <c:pt idx="38209">
                  <c:v>45.364100000000001</c:v>
                </c:pt>
                <c:pt idx="38210">
                  <c:v>45.364100000000001</c:v>
                </c:pt>
                <c:pt idx="38211">
                  <c:v>45.341500000000003</c:v>
                </c:pt>
                <c:pt idx="38212">
                  <c:v>45.341500000000003</c:v>
                </c:pt>
                <c:pt idx="38213">
                  <c:v>45.341500000000003</c:v>
                </c:pt>
                <c:pt idx="38214">
                  <c:v>45.341500000000003</c:v>
                </c:pt>
                <c:pt idx="38215">
                  <c:v>45.3294</c:v>
                </c:pt>
                <c:pt idx="38216">
                  <c:v>45.3294</c:v>
                </c:pt>
                <c:pt idx="38217">
                  <c:v>45.3294</c:v>
                </c:pt>
                <c:pt idx="38218">
                  <c:v>45.3294</c:v>
                </c:pt>
                <c:pt idx="38219">
                  <c:v>45.3294</c:v>
                </c:pt>
                <c:pt idx="38220">
                  <c:v>45.317999999999998</c:v>
                </c:pt>
                <c:pt idx="38221">
                  <c:v>45.317999999999998</c:v>
                </c:pt>
                <c:pt idx="38222">
                  <c:v>45.317999999999998</c:v>
                </c:pt>
                <c:pt idx="38223">
                  <c:v>45.317999999999998</c:v>
                </c:pt>
                <c:pt idx="38224">
                  <c:v>45.317999999999998</c:v>
                </c:pt>
                <c:pt idx="38225">
                  <c:v>45.307000000000002</c:v>
                </c:pt>
                <c:pt idx="38226">
                  <c:v>45.307000000000002</c:v>
                </c:pt>
                <c:pt idx="38227">
                  <c:v>45.307000000000002</c:v>
                </c:pt>
                <c:pt idx="38228">
                  <c:v>45.307000000000002</c:v>
                </c:pt>
                <c:pt idx="38229">
                  <c:v>45.307000000000002</c:v>
                </c:pt>
                <c:pt idx="38230">
                  <c:v>45.307000000000002</c:v>
                </c:pt>
                <c:pt idx="38231">
                  <c:v>45.307000000000002</c:v>
                </c:pt>
                <c:pt idx="38232">
                  <c:v>45.307000000000002</c:v>
                </c:pt>
                <c:pt idx="38233">
                  <c:v>45.307000000000002</c:v>
                </c:pt>
                <c:pt idx="38234">
                  <c:v>45.307000000000002</c:v>
                </c:pt>
                <c:pt idx="38235">
                  <c:v>45.307000000000002</c:v>
                </c:pt>
                <c:pt idx="38236">
                  <c:v>45.307000000000002</c:v>
                </c:pt>
                <c:pt idx="38237">
                  <c:v>45.307000000000002</c:v>
                </c:pt>
                <c:pt idx="38238">
                  <c:v>45.307000000000002</c:v>
                </c:pt>
                <c:pt idx="38239">
                  <c:v>45.307000000000002</c:v>
                </c:pt>
                <c:pt idx="38240">
                  <c:v>45.307000000000002</c:v>
                </c:pt>
                <c:pt idx="38241">
                  <c:v>45.307000000000002</c:v>
                </c:pt>
                <c:pt idx="38242">
                  <c:v>45.307000000000002</c:v>
                </c:pt>
                <c:pt idx="38243">
                  <c:v>45.307000000000002</c:v>
                </c:pt>
                <c:pt idx="38244">
                  <c:v>45.307000000000002</c:v>
                </c:pt>
                <c:pt idx="38245">
                  <c:v>45.307000000000002</c:v>
                </c:pt>
                <c:pt idx="38246">
                  <c:v>45.307000000000002</c:v>
                </c:pt>
                <c:pt idx="38247">
                  <c:v>45.307000000000002</c:v>
                </c:pt>
                <c:pt idx="38248">
                  <c:v>45.307000000000002</c:v>
                </c:pt>
                <c:pt idx="38249">
                  <c:v>45.307000000000002</c:v>
                </c:pt>
                <c:pt idx="38250">
                  <c:v>45.307000000000002</c:v>
                </c:pt>
                <c:pt idx="38251">
                  <c:v>45.307000000000002</c:v>
                </c:pt>
                <c:pt idx="38252">
                  <c:v>45.307000000000002</c:v>
                </c:pt>
                <c:pt idx="38253">
                  <c:v>45.317500000000003</c:v>
                </c:pt>
                <c:pt idx="38254">
                  <c:v>45.317500000000003</c:v>
                </c:pt>
                <c:pt idx="38255">
                  <c:v>45.317500000000003</c:v>
                </c:pt>
                <c:pt idx="38256">
                  <c:v>45.317500000000003</c:v>
                </c:pt>
                <c:pt idx="38257">
                  <c:v>45.317500000000003</c:v>
                </c:pt>
                <c:pt idx="38258">
                  <c:v>45.317500000000003</c:v>
                </c:pt>
                <c:pt idx="38259">
                  <c:v>45.317500000000003</c:v>
                </c:pt>
                <c:pt idx="38260">
                  <c:v>45.317500000000003</c:v>
                </c:pt>
                <c:pt idx="38261">
                  <c:v>45.317500000000003</c:v>
                </c:pt>
                <c:pt idx="38262">
                  <c:v>45.317500000000003</c:v>
                </c:pt>
                <c:pt idx="38263">
                  <c:v>45.317500000000003</c:v>
                </c:pt>
                <c:pt idx="38264">
                  <c:v>45.317500000000003</c:v>
                </c:pt>
                <c:pt idx="38265">
                  <c:v>45.317500000000003</c:v>
                </c:pt>
                <c:pt idx="38266">
                  <c:v>45.317500000000003</c:v>
                </c:pt>
                <c:pt idx="38267">
                  <c:v>45.317500000000003</c:v>
                </c:pt>
                <c:pt idx="38268">
                  <c:v>45.317500000000003</c:v>
                </c:pt>
                <c:pt idx="38269">
                  <c:v>45.317500000000003</c:v>
                </c:pt>
                <c:pt idx="38270">
                  <c:v>45.317500000000003</c:v>
                </c:pt>
                <c:pt idx="38271">
                  <c:v>45.317500000000003</c:v>
                </c:pt>
                <c:pt idx="38272">
                  <c:v>45.317500000000003</c:v>
                </c:pt>
                <c:pt idx="38273">
                  <c:v>45.317500000000003</c:v>
                </c:pt>
                <c:pt idx="38274">
                  <c:v>45.317500000000003</c:v>
                </c:pt>
                <c:pt idx="38275">
                  <c:v>45.317500000000003</c:v>
                </c:pt>
                <c:pt idx="38276">
                  <c:v>45.317500000000003</c:v>
                </c:pt>
                <c:pt idx="38277">
                  <c:v>45.317500000000003</c:v>
                </c:pt>
                <c:pt idx="38278">
                  <c:v>45.317500000000003</c:v>
                </c:pt>
                <c:pt idx="38279">
                  <c:v>45.317500000000003</c:v>
                </c:pt>
                <c:pt idx="38280">
                  <c:v>45.317500000000003</c:v>
                </c:pt>
                <c:pt idx="38281">
                  <c:v>45.317500000000003</c:v>
                </c:pt>
                <c:pt idx="38282">
                  <c:v>45.317500000000003</c:v>
                </c:pt>
                <c:pt idx="38283">
                  <c:v>45.317500000000003</c:v>
                </c:pt>
                <c:pt idx="38284">
                  <c:v>45.317500000000003</c:v>
                </c:pt>
                <c:pt idx="38285">
                  <c:v>45.317500000000003</c:v>
                </c:pt>
                <c:pt idx="38286">
                  <c:v>45.327800000000003</c:v>
                </c:pt>
                <c:pt idx="38287">
                  <c:v>45.327800000000003</c:v>
                </c:pt>
                <c:pt idx="38288">
                  <c:v>45.327800000000003</c:v>
                </c:pt>
                <c:pt idx="38289">
                  <c:v>45.327800000000003</c:v>
                </c:pt>
                <c:pt idx="38290">
                  <c:v>45.327800000000003</c:v>
                </c:pt>
                <c:pt idx="38291">
                  <c:v>45.327800000000003</c:v>
                </c:pt>
                <c:pt idx="38292">
                  <c:v>45.327800000000003</c:v>
                </c:pt>
                <c:pt idx="38293">
                  <c:v>45.327800000000003</c:v>
                </c:pt>
                <c:pt idx="38294">
                  <c:v>45.327800000000003</c:v>
                </c:pt>
                <c:pt idx="38295">
                  <c:v>45.327800000000003</c:v>
                </c:pt>
                <c:pt idx="38296">
                  <c:v>45.327800000000003</c:v>
                </c:pt>
                <c:pt idx="38297">
                  <c:v>45.327800000000003</c:v>
                </c:pt>
                <c:pt idx="38298">
                  <c:v>45.327800000000003</c:v>
                </c:pt>
                <c:pt idx="38299">
                  <c:v>45.327800000000003</c:v>
                </c:pt>
                <c:pt idx="38300">
                  <c:v>45.327800000000003</c:v>
                </c:pt>
                <c:pt idx="38301">
                  <c:v>45.327800000000003</c:v>
                </c:pt>
                <c:pt idx="38302">
                  <c:v>45.327800000000003</c:v>
                </c:pt>
                <c:pt idx="38303">
                  <c:v>45.327800000000003</c:v>
                </c:pt>
                <c:pt idx="38304">
                  <c:v>45.327800000000003</c:v>
                </c:pt>
                <c:pt idx="38305">
                  <c:v>45.327800000000003</c:v>
                </c:pt>
                <c:pt idx="38306">
                  <c:v>45.327800000000003</c:v>
                </c:pt>
                <c:pt idx="38307">
                  <c:v>45.327800000000003</c:v>
                </c:pt>
                <c:pt idx="38308">
                  <c:v>45.327800000000003</c:v>
                </c:pt>
                <c:pt idx="38309">
                  <c:v>45.327800000000003</c:v>
                </c:pt>
                <c:pt idx="38310">
                  <c:v>45.327800000000003</c:v>
                </c:pt>
                <c:pt idx="38311">
                  <c:v>45.327800000000003</c:v>
                </c:pt>
                <c:pt idx="38312">
                  <c:v>45.327800000000003</c:v>
                </c:pt>
                <c:pt idx="38313">
                  <c:v>45.327800000000003</c:v>
                </c:pt>
                <c:pt idx="38314">
                  <c:v>45.327800000000003</c:v>
                </c:pt>
                <c:pt idx="38315">
                  <c:v>45.327800000000003</c:v>
                </c:pt>
                <c:pt idx="38316">
                  <c:v>45.327800000000003</c:v>
                </c:pt>
                <c:pt idx="38317">
                  <c:v>45.327800000000003</c:v>
                </c:pt>
                <c:pt idx="38318">
                  <c:v>45.327800000000003</c:v>
                </c:pt>
                <c:pt idx="38319">
                  <c:v>45.327800000000003</c:v>
                </c:pt>
                <c:pt idx="38320">
                  <c:v>45.327800000000003</c:v>
                </c:pt>
                <c:pt idx="38321">
                  <c:v>45.327800000000003</c:v>
                </c:pt>
                <c:pt idx="38322">
                  <c:v>45.327800000000003</c:v>
                </c:pt>
                <c:pt idx="38323">
                  <c:v>45.327800000000003</c:v>
                </c:pt>
                <c:pt idx="38324">
                  <c:v>45.327800000000003</c:v>
                </c:pt>
                <c:pt idx="38325">
                  <c:v>45.327800000000003</c:v>
                </c:pt>
                <c:pt idx="38326">
                  <c:v>45.327800000000003</c:v>
                </c:pt>
                <c:pt idx="38327">
                  <c:v>45.327800000000003</c:v>
                </c:pt>
                <c:pt idx="38328">
                  <c:v>45.327800000000003</c:v>
                </c:pt>
                <c:pt idx="38329">
                  <c:v>45.338000000000001</c:v>
                </c:pt>
                <c:pt idx="38330">
                  <c:v>45.338000000000001</c:v>
                </c:pt>
                <c:pt idx="38331">
                  <c:v>45.338000000000001</c:v>
                </c:pt>
                <c:pt idx="38332">
                  <c:v>45.338000000000001</c:v>
                </c:pt>
                <c:pt idx="38333">
                  <c:v>45.338000000000001</c:v>
                </c:pt>
                <c:pt idx="38334">
                  <c:v>45.338000000000001</c:v>
                </c:pt>
                <c:pt idx="38335">
                  <c:v>45.338000000000001</c:v>
                </c:pt>
                <c:pt idx="38336">
                  <c:v>45.338000000000001</c:v>
                </c:pt>
                <c:pt idx="38337">
                  <c:v>45.338000000000001</c:v>
                </c:pt>
                <c:pt idx="38338">
                  <c:v>45.338000000000001</c:v>
                </c:pt>
                <c:pt idx="38339">
                  <c:v>45.338000000000001</c:v>
                </c:pt>
                <c:pt idx="38340">
                  <c:v>45.338000000000001</c:v>
                </c:pt>
                <c:pt idx="38341">
                  <c:v>45.338000000000001</c:v>
                </c:pt>
                <c:pt idx="38342">
                  <c:v>45.338000000000001</c:v>
                </c:pt>
                <c:pt idx="38343">
                  <c:v>45.338000000000001</c:v>
                </c:pt>
                <c:pt idx="38344">
                  <c:v>45.338000000000001</c:v>
                </c:pt>
                <c:pt idx="38345">
                  <c:v>45.338000000000001</c:v>
                </c:pt>
                <c:pt idx="38346">
                  <c:v>45.338000000000001</c:v>
                </c:pt>
                <c:pt idx="38347">
                  <c:v>45.338000000000001</c:v>
                </c:pt>
                <c:pt idx="38348">
                  <c:v>45.338000000000001</c:v>
                </c:pt>
                <c:pt idx="38349">
                  <c:v>45.338000000000001</c:v>
                </c:pt>
                <c:pt idx="38350">
                  <c:v>45.338000000000001</c:v>
                </c:pt>
                <c:pt idx="38351">
                  <c:v>45.338000000000001</c:v>
                </c:pt>
                <c:pt idx="38352">
                  <c:v>45.338000000000001</c:v>
                </c:pt>
                <c:pt idx="38353">
                  <c:v>45.338000000000001</c:v>
                </c:pt>
                <c:pt idx="38354">
                  <c:v>45.338000000000001</c:v>
                </c:pt>
                <c:pt idx="38355">
                  <c:v>45.338000000000001</c:v>
                </c:pt>
                <c:pt idx="38356">
                  <c:v>45.338000000000001</c:v>
                </c:pt>
                <c:pt idx="38357">
                  <c:v>45.338000000000001</c:v>
                </c:pt>
                <c:pt idx="38358">
                  <c:v>45.338000000000001</c:v>
                </c:pt>
                <c:pt idx="38359">
                  <c:v>45.338000000000001</c:v>
                </c:pt>
                <c:pt idx="38360">
                  <c:v>45.338000000000001</c:v>
                </c:pt>
                <c:pt idx="38361">
                  <c:v>45.338000000000001</c:v>
                </c:pt>
                <c:pt idx="38362">
                  <c:v>45.338000000000001</c:v>
                </c:pt>
                <c:pt idx="38363">
                  <c:v>45.338000000000001</c:v>
                </c:pt>
                <c:pt idx="38364">
                  <c:v>45.338000000000001</c:v>
                </c:pt>
                <c:pt idx="38365">
                  <c:v>45.338000000000001</c:v>
                </c:pt>
                <c:pt idx="38366">
                  <c:v>45.338000000000001</c:v>
                </c:pt>
                <c:pt idx="38367">
                  <c:v>45.338000000000001</c:v>
                </c:pt>
                <c:pt idx="38368">
                  <c:v>45.338000000000001</c:v>
                </c:pt>
                <c:pt idx="38369">
                  <c:v>45.338000000000001</c:v>
                </c:pt>
                <c:pt idx="38370">
                  <c:v>45.338000000000001</c:v>
                </c:pt>
                <c:pt idx="38371">
                  <c:v>45.338000000000001</c:v>
                </c:pt>
                <c:pt idx="38372">
                  <c:v>45.348400000000012</c:v>
                </c:pt>
                <c:pt idx="38373">
                  <c:v>45.348400000000012</c:v>
                </c:pt>
                <c:pt idx="38374">
                  <c:v>45.348400000000012</c:v>
                </c:pt>
                <c:pt idx="38375">
                  <c:v>45.348400000000012</c:v>
                </c:pt>
                <c:pt idx="38376">
                  <c:v>45.348400000000012</c:v>
                </c:pt>
                <c:pt idx="38377">
                  <c:v>45.348400000000012</c:v>
                </c:pt>
                <c:pt idx="38378">
                  <c:v>45.348400000000012</c:v>
                </c:pt>
                <c:pt idx="38379">
                  <c:v>45.348400000000012</c:v>
                </c:pt>
                <c:pt idx="38380">
                  <c:v>45.348400000000012</c:v>
                </c:pt>
                <c:pt idx="38381">
                  <c:v>45.348400000000012</c:v>
                </c:pt>
                <c:pt idx="38382">
                  <c:v>45.348400000000012</c:v>
                </c:pt>
                <c:pt idx="38383">
                  <c:v>45.348400000000012</c:v>
                </c:pt>
                <c:pt idx="38384">
                  <c:v>45.348400000000012</c:v>
                </c:pt>
                <c:pt idx="38385">
                  <c:v>45.348400000000012</c:v>
                </c:pt>
                <c:pt idx="38386">
                  <c:v>45.348400000000012</c:v>
                </c:pt>
                <c:pt idx="38387">
                  <c:v>45.348400000000012</c:v>
                </c:pt>
                <c:pt idx="38388">
                  <c:v>45.348400000000012</c:v>
                </c:pt>
                <c:pt idx="38389">
                  <c:v>45.348400000000012</c:v>
                </c:pt>
                <c:pt idx="38390">
                  <c:v>45.348400000000012</c:v>
                </c:pt>
                <c:pt idx="38391">
                  <c:v>45.348400000000012</c:v>
                </c:pt>
                <c:pt idx="38392">
                  <c:v>45.348400000000012</c:v>
                </c:pt>
                <c:pt idx="38393">
                  <c:v>45.348400000000012</c:v>
                </c:pt>
                <c:pt idx="38394">
                  <c:v>45.348400000000012</c:v>
                </c:pt>
                <c:pt idx="38395">
                  <c:v>45.348400000000012</c:v>
                </c:pt>
                <c:pt idx="38396">
                  <c:v>45.348400000000012</c:v>
                </c:pt>
                <c:pt idx="38397">
                  <c:v>45.348400000000012</c:v>
                </c:pt>
                <c:pt idx="38398">
                  <c:v>45.348400000000012</c:v>
                </c:pt>
                <c:pt idx="38399">
                  <c:v>45.348400000000012</c:v>
                </c:pt>
                <c:pt idx="38400">
                  <c:v>45.348400000000012</c:v>
                </c:pt>
                <c:pt idx="38401">
                  <c:v>45.348400000000012</c:v>
                </c:pt>
                <c:pt idx="38402">
                  <c:v>45.348400000000012</c:v>
                </c:pt>
                <c:pt idx="38403">
                  <c:v>45.348400000000012</c:v>
                </c:pt>
                <c:pt idx="38404">
                  <c:v>45.348400000000012</c:v>
                </c:pt>
                <c:pt idx="38405">
                  <c:v>45.348400000000012</c:v>
                </c:pt>
                <c:pt idx="38406">
                  <c:v>45.348400000000012</c:v>
                </c:pt>
                <c:pt idx="38407">
                  <c:v>45.348400000000012</c:v>
                </c:pt>
                <c:pt idx="38408">
                  <c:v>45.348400000000012</c:v>
                </c:pt>
                <c:pt idx="38409">
                  <c:v>45.348400000000012</c:v>
                </c:pt>
                <c:pt idx="38410">
                  <c:v>45.348400000000012</c:v>
                </c:pt>
                <c:pt idx="38411">
                  <c:v>45.348400000000012</c:v>
                </c:pt>
                <c:pt idx="38412">
                  <c:v>45.348400000000012</c:v>
                </c:pt>
                <c:pt idx="38413">
                  <c:v>45.348400000000012</c:v>
                </c:pt>
                <c:pt idx="38414">
                  <c:v>45.348400000000012</c:v>
                </c:pt>
                <c:pt idx="38415">
                  <c:v>45.348400000000012</c:v>
                </c:pt>
                <c:pt idx="38416">
                  <c:v>45.348400000000012</c:v>
                </c:pt>
                <c:pt idx="38417">
                  <c:v>45.348400000000012</c:v>
                </c:pt>
                <c:pt idx="38418">
                  <c:v>45.348400000000012</c:v>
                </c:pt>
                <c:pt idx="38419">
                  <c:v>45.348400000000012</c:v>
                </c:pt>
                <c:pt idx="38420">
                  <c:v>45.348400000000012</c:v>
                </c:pt>
                <c:pt idx="38421">
                  <c:v>45.348400000000012</c:v>
                </c:pt>
                <c:pt idx="38422">
                  <c:v>45.348400000000012</c:v>
                </c:pt>
                <c:pt idx="38423">
                  <c:v>45.348400000000012</c:v>
                </c:pt>
                <c:pt idx="38424">
                  <c:v>45.348400000000012</c:v>
                </c:pt>
                <c:pt idx="38425">
                  <c:v>45.348400000000012</c:v>
                </c:pt>
                <c:pt idx="38426">
                  <c:v>45.348400000000012</c:v>
                </c:pt>
                <c:pt idx="38427">
                  <c:v>45.348400000000012</c:v>
                </c:pt>
                <c:pt idx="38428">
                  <c:v>45.359299999999998</c:v>
                </c:pt>
                <c:pt idx="38429">
                  <c:v>45.359299999999998</c:v>
                </c:pt>
                <c:pt idx="38430">
                  <c:v>45.359299999999998</c:v>
                </c:pt>
                <c:pt idx="38431">
                  <c:v>45.359299999999998</c:v>
                </c:pt>
                <c:pt idx="38432">
                  <c:v>45.359299999999998</c:v>
                </c:pt>
                <c:pt idx="38433">
                  <c:v>45.359299999999998</c:v>
                </c:pt>
                <c:pt idx="38434">
                  <c:v>45.359299999999998</c:v>
                </c:pt>
                <c:pt idx="38435">
                  <c:v>45.359299999999998</c:v>
                </c:pt>
                <c:pt idx="38436">
                  <c:v>45.359299999999998</c:v>
                </c:pt>
                <c:pt idx="38437">
                  <c:v>45.359299999999998</c:v>
                </c:pt>
                <c:pt idx="38438">
                  <c:v>45.359299999999998</c:v>
                </c:pt>
                <c:pt idx="38439">
                  <c:v>45.359299999999998</c:v>
                </c:pt>
                <c:pt idx="38440">
                  <c:v>45.359299999999998</c:v>
                </c:pt>
                <c:pt idx="38441">
                  <c:v>45.359299999999998</c:v>
                </c:pt>
                <c:pt idx="38442">
                  <c:v>45.359299999999998</c:v>
                </c:pt>
                <c:pt idx="38443">
                  <c:v>45.359299999999998</c:v>
                </c:pt>
                <c:pt idx="38444">
                  <c:v>45.359299999999998</c:v>
                </c:pt>
                <c:pt idx="38445">
                  <c:v>45.359299999999998</c:v>
                </c:pt>
                <c:pt idx="38446">
                  <c:v>45.359299999999998</c:v>
                </c:pt>
                <c:pt idx="38447">
                  <c:v>45.359299999999998</c:v>
                </c:pt>
                <c:pt idx="38448">
                  <c:v>45.359299999999998</c:v>
                </c:pt>
                <c:pt idx="38449">
                  <c:v>45.359299999999998</c:v>
                </c:pt>
                <c:pt idx="38450">
                  <c:v>45.359299999999998</c:v>
                </c:pt>
                <c:pt idx="38451">
                  <c:v>45.359299999999998</c:v>
                </c:pt>
                <c:pt idx="38452">
                  <c:v>45.369600000000013</c:v>
                </c:pt>
                <c:pt idx="38453">
                  <c:v>45.369600000000013</c:v>
                </c:pt>
                <c:pt idx="38454">
                  <c:v>45.369600000000013</c:v>
                </c:pt>
                <c:pt idx="38455">
                  <c:v>45.369600000000013</c:v>
                </c:pt>
                <c:pt idx="38456">
                  <c:v>45.369600000000013</c:v>
                </c:pt>
                <c:pt idx="38457">
                  <c:v>45.369600000000013</c:v>
                </c:pt>
                <c:pt idx="38458">
                  <c:v>45.369600000000013</c:v>
                </c:pt>
                <c:pt idx="38459">
                  <c:v>45.369600000000013</c:v>
                </c:pt>
                <c:pt idx="38460">
                  <c:v>45.369600000000013</c:v>
                </c:pt>
                <c:pt idx="38461">
                  <c:v>45.369600000000013</c:v>
                </c:pt>
                <c:pt idx="38462">
                  <c:v>45.369600000000013</c:v>
                </c:pt>
                <c:pt idx="38463">
                  <c:v>45.369600000000013</c:v>
                </c:pt>
                <c:pt idx="38464">
                  <c:v>45.369600000000013</c:v>
                </c:pt>
                <c:pt idx="38465">
                  <c:v>45.369600000000013</c:v>
                </c:pt>
                <c:pt idx="38466">
                  <c:v>45.369600000000013</c:v>
                </c:pt>
                <c:pt idx="38467">
                  <c:v>45.369600000000013</c:v>
                </c:pt>
                <c:pt idx="38468">
                  <c:v>45.369600000000013</c:v>
                </c:pt>
                <c:pt idx="38469">
                  <c:v>45.369600000000013</c:v>
                </c:pt>
                <c:pt idx="38470">
                  <c:v>45.369600000000013</c:v>
                </c:pt>
                <c:pt idx="38471">
                  <c:v>45.369600000000013</c:v>
                </c:pt>
                <c:pt idx="38472">
                  <c:v>45.369600000000013</c:v>
                </c:pt>
                <c:pt idx="38473">
                  <c:v>45.369600000000013</c:v>
                </c:pt>
                <c:pt idx="38474">
                  <c:v>45.369600000000013</c:v>
                </c:pt>
                <c:pt idx="38475">
                  <c:v>45.369600000000013</c:v>
                </c:pt>
                <c:pt idx="38476">
                  <c:v>45.380400000000002</c:v>
                </c:pt>
                <c:pt idx="38477">
                  <c:v>45.380400000000002</c:v>
                </c:pt>
                <c:pt idx="38478">
                  <c:v>45.380400000000002</c:v>
                </c:pt>
                <c:pt idx="38479">
                  <c:v>45.380400000000002</c:v>
                </c:pt>
                <c:pt idx="38480">
                  <c:v>45.380400000000002</c:v>
                </c:pt>
                <c:pt idx="38481">
                  <c:v>45.380400000000002</c:v>
                </c:pt>
                <c:pt idx="38482">
                  <c:v>45.380400000000002</c:v>
                </c:pt>
                <c:pt idx="38483">
                  <c:v>45.380400000000002</c:v>
                </c:pt>
                <c:pt idx="38484">
                  <c:v>45.380400000000002</c:v>
                </c:pt>
                <c:pt idx="38485">
                  <c:v>45.380400000000002</c:v>
                </c:pt>
                <c:pt idx="38486">
                  <c:v>45.380400000000002</c:v>
                </c:pt>
                <c:pt idx="38487">
                  <c:v>45.380400000000002</c:v>
                </c:pt>
                <c:pt idx="38488">
                  <c:v>45.380400000000002</c:v>
                </c:pt>
                <c:pt idx="38489">
                  <c:v>45.380400000000002</c:v>
                </c:pt>
                <c:pt idx="38490">
                  <c:v>45.391500000000001</c:v>
                </c:pt>
                <c:pt idx="38491">
                  <c:v>45.391500000000001</c:v>
                </c:pt>
                <c:pt idx="38492">
                  <c:v>45.391500000000001</c:v>
                </c:pt>
                <c:pt idx="38493">
                  <c:v>45.391500000000001</c:v>
                </c:pt>
                <c:pt idx="38494">
                  <c:v>45.391500000000001</c:v>
                </c:pt>
                <c:pt idx="38495">
                  <c:v>45.391500000000001</c:v>
                </c:pt>
                <c:pt idx="38496">
                  <c:v>45.391500000000001</c:v>
                </c:pt>
                <c:pt idx="38497">
                  <c:v>45.391500000000001</c:v>
                </c:pt>
                <c:pt idx="38498">
                  <c:v>45.391500000000001</c:v>
                </c:pt>
                <c:pt idx="38499">
                  <c:v>45.391500000000001</c:v>
                </c:pt>
                <c:pt idx="38500">
                  <c:v>45.391500000000001</c:v>
                </c:pt>
                <c:pt idx="38501">
                  <c:v>45.391500000000001</c:v>
                </c:pt>
                <c:pt idx="38502">
                  <c:v>45.391500000000001</c:v>
                </c:pt>
                <c:pt idx="38503">
                  <c:v>45.391500000000001</c:v>
                </c:pt>
                <c:pt idx="38504">
                  <c:v>45.391500000000001</c:v>
                </c:pt>
                <c:pt idx="38505">
                  <c:v>45.391500000000001</c:v>
                </c:pt>
                <c:pt idx="38506">
                  <c:v>45.391500000000001</c:v>
                </c:pt>
                <c:pt idx="38507">
                  <c:v>45.391500000000001</c:v>
                </c:pt>
                <c:pt idx="38508">
                  <c:v>45.391500000000001</c:v>
                </c:pt>
                <c:pt idx="38509">
                  <c:v>45.391500000000001</c:v>
                </c:pt>
                <c:pt idx="38510">
                  <c:v>45.391500000000001</c:v>
                </c:pt>
                <c:pt idx="38511">
                  <c:v>45.391500000000001</c:v>
                </c:pt>
                <c:pt idx="38512">
                  <c:v>45.391500000000001</c:v>
                </c:pt>
                <c:pt idx="38513">
                  <c:v>45.401899999999998</c:v>
                </c:pt>
                <c:pt idx="38514">
                  <c:v>45.401899999999998</c:v>
                </c:pt>
                <c:pt idx="38515">
                  <c:v>45.401899999999998</c:v>
                </c:pt>
                <c:pt idx="38516">
                  <c:v>45.401899999999998</c:v>
                </c:pt>
                <c:pt idx="38517">
                  <c:v>45.401899999999998</c:v>
                </c:pt>
                <c:pt idx="38518">
                  <c:v>45.401899999999998</c:v>
                </c:pt>
                <c:pt idx="38519">
                  <c:v>45.401899999999998</c:v>
                </c:pt>
                <c:pt idx="38520">
                  <c:v>45.401899999999998</c:v>
                </c:pt>
                <c:pt idx="38521">
                  <c:v>45.401899999999998</c:v>
                </c:pt>
                <c:pt idx="38522">
                  <c:v>45.401899999999998</c:v>
                </c:pt>
                <c:pt idx="38523">
                  <c:v>45.401899999999998</c:v>
                </c:pt>
                <c:pt idx="38524">
                  <c:v>45.401899999999998</c:v>
                </c:pt>
                <c:pt idx="38525">
                  <c:v>45.401899999999998</c:v>
                </c:pt>
                <c:pt idx="38526">
                  <c:v>45.401899999999998</c:v>
                </c:pt>
                <c:pt idx="38527">
                  <c:v>45.401899999999998</c:v>
                </c:pt>
                <c:pt idx="38528">
                  <c:v>45.413800000000002</c:v>
                </c:pt>
                <c:pt idx="38529">
                  <c:v>45.413800000000002</c:v>
                </c:pt>
                <c:pt idx="38530">
                  <c:v>45.413800000000002</c:v>
                </c:pt>
                <c:pt idx="38531">
                  <c:v>45.413800000000002</c:v>
                </c:pt>
                <c:pt idx="38532">
                  <c:v>45.413800000000002</c:v>
                </c:pt>
                <c:pt idx="38533">
                  <c:v>45.413800000000002</c:v>
                </c:pt>
                <c:pt idx="38534">
                  <c:v>45.413800000000002</c:v>
                </c:pt>
                <c:pt idx="38535">
                  <c:v>45.413800000000002</c:v>
                </c:pt>
                <c:pt idx="38536">
                  <c:v>45.413800000000002</c:v>
                </c:pt>
                <c:pt idx="38537">
                  <c:v>45.413800000000002</c:v>
                </c:pt>
                <c:pt idx="38538">
                  <c:v>45.413800000000002</c:v>
                </c:pt>
                <c:pt idx="38539">
                  <c:v>45.413800000000002</c:v>
                </c:pt>
                <c:pt idx="38540">
                  <c:v>45.413800000000002</c:v>
                </c:pt>
                <c:pt idx="38541">
                  <c:v>45.413800000000002</c:v>
                </c:pt>
                <c:pt idx="38542">
                  <c:v>45.413800000000002</c:v>
                </c:pt>
                <c:pt idx="38543">
                  <c:v>45.413800000000002</c:v>
                </c:pt>
                <c:pt idx="38544">
                  <c:v>45.413800000000002</c:v>
                </c:pt>
                <c:pt idx="38545">
                  <c:v>45.413800000000002</c:v>
                </c:pt>
                <c:pt idx="38546">
                  <c:v>45.413800000000002</c:v>
                </c:pt>
                <c:pt idx="38547">
                  <c:v>45.413800000000002</c:v>
                </c:pt>
                <c:pt idx="38548">
                  <c:v>45.413800000000002</c:v>
                </c:pt>
                <c:pt idx="38549">
                  <c:v>45.413800000000002</c:v>
                </c:pt>
                <c:pt idx="38550">
                  <c:v>45.413800000000002</c:v>
                </c:pt>
                <c:pt idx="38551">
                  <c:v>45.424200000000013</c:v>
                </c:pt>
                <c:pt idx="38552">
                  <c:v>45.424200000000013</c:v>
                </c:pt>
                <c:pt idx="38553">
                  <c:v>45.424200000000013</c:v>
                </c:pt>
                <c:pt idx="38554">
                  <c:v>45.424200000000013</c:v>
                </c:pt>
                <c:pt idx="38555">
                  <c:v>45.424200000000013</c:v>
                </c:pt>
                <c:pt idx="38556">
                  <c:v>45.424200000000013</c:v>
                </c:pt>
                <c:pt idx="38557">
                  <c:v>45.424200000000013</c:v>
                </c:pt>
                <c:pt idx="38558">
                  <c:v>45.424200000000013</c:v>
                </c:pt>
                <c:pt idx="38559">
                  <c:v>45.424200000000013</c:v>
                </c:pt>
                <c:pt idx="38560">
                  <c:v>45.424200000000013</c:v>
                </c:pt>
                <c:pt idx="38561">
                  <c:v>45.424200000000013</c:v>
                </c:pt>
                <c:pt idx="38562">
                  <c:v>45.424200000000013</c:v>
                </c:pt>
                <c:pt idx="38563">
                  <c:v>45.424200000000013</c:v>
                </c:pt>
                <c:pt idx="38564">
                  <c:v>45.424200000000013</c:v>
                </c:pt>
                <c:pt idx="38565">
                  <c:v>45.424200000000013</c:v>
                </c:pt>
                <c:pt idx="38566">
                  <c:v>45.424200000000013</c:v>
                </c:pt>
                <c:pt idx="38567">
                  <c:v>45.424200000000013</c:v>
                </c:pt>
                <c:pt idx="38568">
                  <c:v>45.424200000000013</c:v>
                </c:pt>
                <c:pt idx="38569">
                  <c:v>45.424200000000013</c:v>
                </c:pt>
                <c:pt idx="38570">
                  <c:v>45.435000000000002</c:v>
                </c:pt>
                <c:pt idx="38571">
                  <c:v>45.435000000000002</c:v>
                </c:pt>
                <c:pt idx="38572">
                  <c:v>45.435000000000002</c:v>
                </c:pt>
                <c:pt idx="38573">
                  <c:v>45.435000000000002</c:v>
                </c:pt>
                <c:pt idx="38574">
                  <c:v>45.435000000000002</c:v>
                </c:pt>
                <c:pt idx="38575">
                  <c:v>45.435000000000002</c:v>
                </c:pt>
                <c:pt idx="38576">
                  <c:v>45.435000000000002</c:v>
                </c:pt>
                <c:pt idx="38577">
                  <c:v>45.435000000000002</c:v>
                </c:pt>
                <c:pt idx="38578">
                  <c:v>45.435000000000002</c:v>
                </c:pt>
                <c:pt idx="38579">
                  <c:v>45.435000000000002</c:v>
                </c:pt>
                <c:pt idx="38580">
                  <c:v>45.422800000000002</c:v>
                </c:pt>
                <c:pt idx="38581">
                  <c:v>45.422800000000002</c:v>
                </c:pt>
                <c:pt idx="38582">
                  <c:v>45.422800000000002</c:v>
                </c:pt>
                <c:pt idx="38583">
                  <c:v>45.422800000000002</c:v>
                </c:pt>
                <c:pt idx="38584">
                  <c:v>45.422800000000002</c:v>
                </c:pt>
                <c:pt idx="38585">
                  <c:v>45.422800000000002</c:v>
                </c:pt>
                <c:pt idx="38586">
                  <c:v>45.422800000000002</c:v>
                </c:pt>
                <c:pt idx="38587">
                  <c:v>45.422800000000002</c:v>
                </c:pt>
                <c:pt idx="38588">
                  <c:v>45.422800000000002</c:v>
                </c:pt>
                <c:pt idx="38589">
                  <c:v>45.422800000000002</c:v>
                </c:pt>
                <c:pt idx="38590">
                  <c:v>45.422800000000002</c:v>
                </c:pt>
                <c:pt idx="38591">
                  <c:v>45.422800000000002</c:v>
                </c:pt>
                <c:pt idx="38592">
                  <c:v>45.422800000000002</c:v>
                </c:pt>
                <c:pt idx="38593">
                  <c:v>45.422800000000002</c:v>
                </c:pt>
                <c:pt idx="38594">
                  <c:v>45.422800000000002</c:v>
                </c:pt>
                <c:pt idx="38595">
                  <c:v>45.422800000000002</c:v>
                </c:pt>
                <c:pt idx="38596">
                  <c:v>45.422800000000002</c:v>
                </c:pt>
                <c:pt idx="38597">
                  <c:v>45.422800000000002</c:v>
                </c:pt>
                <c:pt idx="38598">
                  <c:v>45.422800000000002</c:v>
                </c:pt>
                <c:pt idx="38599">
                  <c:v>45.422800000000002</c:v>
                </c:pt>
                <c:pt idx="38600">
                  <c:v>45.422800000000002</c:v>
                </c:pt>
                <c:pt idx="38601">
                  <c:v>45.422800000000002</c:v>
                </c:pt>
                <c:pt idx="38602">
                  <c:v>45.422800000000002</c:v>
                </c:pt>
                <c:pt idx="38603">
                  <c:v>45.433100000000003</c:v>
                </c:pt>
                <c:pt idx="38604">
                  <c:v>45.433100000000003</c:v>
                </c:pt>
                <c:pt idx="38605">
                  <c:v>45.433100000000003</c:v>
                </c:pt>
                <c:pt idx="38606">
                  <c:v>45.433100000000003</c:v>
                </c:pt>
                <c:pt idx="38607">
                  <c:v>45.433100000000003</c:v>
                </c:pt>
                <c:pt idx="38608">
                  <c:v>45.433100000000003</c:v>
                </c:pt>
                <c:pt idx="38609">
                  <c:v>45.433100000000003</c:v>
                </c:pt>
                <c:pt idx="38610">
                  <c:v>45.433100000000003</c:v>
                </c:pt>
                <c:pt idx="38611">
                  <c:v>45.433100000000003</c:v>
                </c:pt>
                <c:pt idx="38612">
                  <c:v>45.433100000000003</c:v>
                </c:pt>
                <c:pt idx="38613">
                  <c:v>45.433100000000003</c:v>
                </c:pt>
                <c:pt idx="38614">
                  <c:v>45.433100000000003</c:v>
                </c:pt>
                <c:pt idx="38615">
                  <c:v>45.433100000000003</c:v>
                </c:pt>
                <c:pt idx="38616">
                  <c:v>45.433100000000003</c:v>
                </c:pt>
                <c:pt idx="38617">
                  <c:v>45.433100000000003</c:v>
                </c:pt>
                <c:pt idx="38618">
                  <c:v>45.443600000000004</c:v>
                </c:pt>
                <c:pt idx="38619">
                  <c:v>45.443600000000004</c:v>
                </c:pt>
                <c:pt idx="38620">
                  <c:v>45.443600000000004</c:v>
                </c:pt>
                <c:pt idx="38621">
                  <c:v>45.443600000000004</c:v>
                </c:pt>
                <c:pt idx="38622">
                  <c:v>45.443600000000004</c:v>
                </c:pt>
                <c:pt idx="38623">
                  <c:v>45.443600000000004</c:v>
                </c:pt>
                <c:pt idx="38624">
                  <c:v>45.443600000000004</c:v>
                </c:pt>
                <c:pt idx="38625">
                  <c:v>45.443600000000004</c:v>
                </c:pt>
                <c:pt idx="38626">
                  <c:v>45.443600000000004</c:v>
                </c:pt>
                <c:pt idx="38627">
                  <c:v>45.443600000000004</c:v>
                </c:pt>
                <c:pt idx="38628">
                  <c:v>45.443600000000004</c:v>
                </c:pt>
                <c:pt idx="38629">
                  <c:v>45.443600000000004</c:v>
                </c:pt>
                <c:pt idx="38630">
                  <c:v>45.443600000000004</c:v>
                </c:pt>
                <c:pt idx="38631">
                  <c:v>45.443600000000004</c:v>
                </c:pt>
                <c:pt idx="38632">
                  <c:v>45.443600000000004</c:v>
                </c:pt>
                <c:pt idx="38633">
                  <c:v>45.443600000000004</c:v>
                </c:pt>
                <c:pt idx="38634">
                  <c:v>45.443600000000004</c:v>
                </c:pt>
                <c:pt idx="38635">
                  <c:v>45.443600000000004</c:v>
                </c:pt>
                <c:pt idx="38636">
                  <c:v>45.453800000000001</c:v>
                </c:pt>
                <c:pt idx="38637">
                  <c:v>45.453800000000001</c:v>
                </c:pt>
                <c:pt idx="38638">
                  <c:v>45.453800000000001</c:v>
                </c:pt>
                <c:pt idx="38639">
                  <c:v>45.453800000000001</c:v>
                </c:pt>
                <c:pt idx="38640">
                  <c:v>45.453800000000001</c:v>
                </c:pt>
                <c:pt idx="38641">
                  <c:v>45.453800000000001</c:v>
                </c:pt>
                <c:pt idx="38642">
                  <c:v>45.453800000000001</c:v>
                </c:pt>
                <c:pt idx="38643">
                  <c:v>45.453800000000001</c:v>
                </c:pt>
                <c:pt idx="38644">
                  <c:v>45.453800000000001</c:v>
                </c:pt>
                <c:pt idx="38645">
                  <c:v>45.453800000000001</c:v>
                </c:pt>
                <c:pt idx="38646">
                  <c:v>45.453800000000001</c:v>
                </c:pt>
                <c:pt idx="38647">
                  <c:v>45.453800000000001</c:v>
                </c:pt>
                <c:pt idx="38648">
                  <c:v>45.453800000000001</c:v>
                </c:pt>
                <c:pt idx="38649">
                  <c:v>45.453800000000001</c:v>
                </c:pt>
                <c:pt idx="38650">
                  <c:v>45.453800000000001</c:v>
                </c:pt>
                <c:pt idx="38651">
                  <c:v>45.453800000000001</c:v>
                </c:pt>
                <c:pt idx="38652">
                  <c:v>45.453800000000001</c:v>
                </c:pt>
                <c:pt idx="38653">
                  <c:v>45.453800000000001</c:v>
                </c:pt>
                <c:pt idx="38654">
                  <c:v>45.453800000000001</c:v>
                </c:pt>
                <c:pt idx="38655">
                  <c:v>45.453800000000001</c:v>
                </c:pt>
                <c:pt idx="38656">
                  <c:v>45.453800000000001</c:v>
                </c:pt>
                <c:pt idx="38657">
                  <c:v>45.453800000000001</c:v>
                </c:pt>
                <c:pt idx="38658">
                  <c:v>45.453800000000001</c:v>
                </c:pt>
                <c:pt idx="38659">
                  <c:v>45.453800000000001</c:v>
                </c:pt>
                <c:pt idx="38660">
                  <c:v>45.453800000000001</c:v>
                </c:pt>
                <c:pt idx="38661">
                  <c:v>45.453800000000001</c:v>
                </c:pt>
                <c:pt idx="38662">
                  <c:v>45.453800000000001</c:v>
                </c:pt>
                <c:pt idx="38663">
                  <c:v>45.453800000000001</c:v>
                </c:pt>
                <c:pt idx="38664">
                  <c:v>45.453800000000001</c:v>
                </c:pt>
                <c:pt idx="38665">
                  <c:v>45.4649</c:v>
                </c:pt>
                <c:pt idx="38666">
                  <c:v>45.4649</c:v>
                </c:pt>
                <c:pt idx="38667">
                  <c:v>45.4649</c:v>
                </c:pt>
                <c:pt idx="38668">
                  <c:v>45.4649</c:v>
                </c:pt>
                <c:pt idx="38669">
                  <c:v>45.4649</c:v>
                </c:pt>
                <c:pt idx="38670">
                  <c:v>45.4649</c:v>
                </c:pt>
                <c:pt idx="38671">
                  <c:v>45.4649</c:v>
                </c:pt>
                <c:pt idx="38672">
                  <c:v>45.4649</c:v>
                </c:pt>
                <c:pt idx="38673">
                  <c:v>45.4649</c:v>
                </c:pt>
                <c:pt idx="38674">
                  <c:v>45.4649</c:v>
                </c:pt>
                <c:pt idx="38675">
                  <c:v>45.4649</c:v>
                </c:pt>
                <c:pt idx="38676">
                  <c:v>45.4649</c:v>
                </c:pt>
                <c:pt idx="38677">
                  <c:v>45.4649</c:v>
                </c:pt>
                <c:pt idx="38678">
                  <c:v>45.4649</c:v>
                </c:pt>
                <c:pt idx="38679">
                  <c:v>45.451599999999999</c:v>
                </c:pt>
                <c:pt idx="38680">
                  <c:v>45.451599999999999</c:v>
                </c:pt>
                <c:pt idx="38681">
                  <c:v>45.451599999999999</c:v>
                </c:pt>
                <c:pt idx="38682">
                  <c:v>45.451599999999999</c:v>
                </c:pt>
                <c:pt idx="38683">
                  <c:v>45.451599999999999</c:v>
                </c:pt>
                <c:pt idx="38684">
                  <c:v>45.414700000000003</c:v>
                </c:pt>
                <c:pt idx="38685">
                  <c:v>45.414700000000003</c:v>
                </c:pt>
                <c:pt idx="38686">
                  <c:v>45.414700000000003</c:v>
                </c:pt>
                <c:pt idx="38687">
                  <c:v>45.414700000000003</c:v>
                </c:pt>
                <c:pt idx="38688">
                  <c:v>45.391199999999998</c:v>
                </c:pt>
                <c:pt idx="38689">
                  <c:v>45.391199999999998</c:v>
                </c:pt>
                <c:pt idx="38690">
                  <c:v>45.391199999999998</c:v>
                </c:pt>
                <c:pt idx="38691">
                  <c:v>45.391199999999998</c:v>
                </c:pt>
                <c:pt idx="38692">
                  <c:v>45.391199999999998</c:v>
                </c:pt>
                <c:pt idx="38693">
                  <c:v>45.369400000000013</c:v>
                </c:pt>
                <c:pt idx="38694">
                  <c:v>45.369400000000013</c:v>
                </c:pt>
                <c:pt idx="38695">
                  <c:v>45.369400000000013</c:v>
                </c:pt>
                <c:pt idx="38696">
                  <c:v>45.369400000000013</c:v>
                </c:pt>
                <c:pt idx="38697">
                  <c:v>45.369400000000013</c:v>
                </c:pt>
                <c:pt idx="38698">
                  <c:v>45.338200000000001</c:v>
                </c:pt>
                <c:pt idx="38699">
                  <c:v>45.338200000000001</c:v>
                </c:pt>
                <c:pt idx="38700">
                  <c:v>45.338200000000001</c:v>
                </c:pt>
                <c:pt idx="38701">
                  <c:v>45.338200000000001</c:v>
                </c:pt>
                <c:pt idx="38702">
                  <c:v>45.338200000000001</c:v>
                </c:pt>
                <c:pt idx="38703">
                  <c:v>45.312600000000003</c:v>
                </c:pt>
                <c:pt idx="38704">
                  <c:v>45.312600000000003</c:v>
                </c:pt>
                <c:pt idx="38705">
                  <c:v>45.312600000000003</c:v>
                </c:pt>
                <c:pt idx="38706">
                  <c:v>45.312600000000003</c:v>
                </c:pt>
                <c:pt idx="38707">
                  <c:v>45.290400000000012</c:v>
                </c:pt>
                <c:pt idx="38708">
                  <c:v>45.290400000000012</c:v>
                </c:pt>
                <c:pt idx="38709">
                  <c:v>45.290400000000012</c:v>
                </c:pt>
                <c:pt idx="38710">
                  <c:v>45.290400000000012</c:v>
                </c:pt>
                <c:pt idx="38711">
                  <c:v>45.290400000000012</c:v>
                </c:pt>
                <c:pt idx="38712">
                  <c:v>45.276400000000002</c:v>
                </c:pt>
                <c:pt idx="38713">
                  <c:v>45.276400000000002</c:v>
                </c:pt>
                <c:pt idx="38714">
                  <c:v>45.276400000000002</c:v>
                </c:pt>
                <c:pt idx="38715">
                  <c:v>45.276400000000002</c:v>
                </c:pt>
                <c:pt idx="38716">
                  <c:v>45.276400000000002</c:v>
                </c:pt>
                <c:pt idx="38717">
                  <c:v>45.250800000000012</c:v>
                </c:pt>
                <c:pt idx="38718">
                  <c:v>45.250800000000012</c:v>
                </c:pt>
                <c:pt idx="38719">
                  <c:v>45.250800000000012</c:v>
                </c:pt>
                <c:pt idx="38720">
                  <c:v>45.250800000000012</c:v>
                </c:pt>
                <c:pt idx="38721">
                  <c:v>45.250800000000012</c:v>
                </c:pt>
                <c:pt idx="38722">
                  <c:v>45.238600000000012</c:v>
                </c:pt>
                <c:pt idx="38723">
                  <c:v>45.238600000000012</c:v>
                </c:pt>
                <c:pt idx="38724">
                  <c:v>45.238600000000012</c:v>
                </c:pt>
                <c:pt idx="38725">
                  <c:v>45.238600000000012</c:v>
                </c:pt>
                <c:pt idx="38726">
                  <c:v>45.212400000000002</c:v>
                </c:pt>
                <c:pt idx="38727">
                  <c:v>45.212400000000002</c:v>
                </c:pt>
                <c:pt idx="38728">
                  <c:v>45.212400000000002</c:v>
                </c:pt>
                <c:pt idx="38729">
                  <c:v>45.212400000000002</c:v>
                </c:pt>
                <c:pt idx="38730">
                  <c:v>45.212400000000002</c:v>
                </c:pt>
                <c:pt idx="38731">
                  <c:v>45.200899999999997</c:v>
                </c:pt>
                <c:pt idx="38732">
                  <c:v>45.200899999999997</c:v>
                </c:pt>
                <c:pt idx="38733">
                  <c:v>45.200899999999997</c:v>
                </c:pt>
                <c:pt idx="38734">
                  <c:v>45.200899999999997</c:v>
                </c:pt>
                <c:pt idx="38735">
                  <c:v>45.200899999999997</c:v>
                </c:pt>
                <c:pt idx="38736">
                  <c:v>45.1783</c:v>
                </c:pt>
                <c:pt idx="38737">
                  <c:v>45.1783</c:v>
                </c:pt>
                <c:pt idx="38738">
                  <c:v>45.1783</c:v>
                </c:pt>
                <c:pt idx="38739">
                  <c:v>45.1783</c:v>
                </c:pt>
                <c:pt idx="38740">
                  <c:v>45.155500000000011</c:v>
                </c:pt>
                <c:pt idx="38741">
                  <c:v>45.155500000000011</c:v>
                </c:pt>
                <c:pt idx="38742">
                  <c:v>45.155500000000011</c:v>
                </c:pt>
                <c:pt idx="38743">
                  <c:v>45.155500000000011</c:v>
                </c:pt>
                <c:pt idx="38744">
                  <c:v>45.155500000000011</c:v>
                </c:pt>
                <c:pt idx="38745">
                  <c:v>45.142099999999999</c:v>
                </c:pt>
                <c:pt idx="38746">
                  <c:v>45.142099999999999</c:v>
                </c:pt>
                <c:pt idx="38747">
                  <c:v>45.142099999999999</c:v>
                </c:pt>
                <c:pt idx="38748">
                  <c:v>45.142099999999999</c:v>
                </c:pt>
                <c:pt idx="38749">
                  <c:v>45.142099999999999</c:v>
                </c:pt>
                <c:pt idx="38750">
                  <c:v>45.129800000000003</c:v>
                </c:pt>
                <c:pt idx="38751">
                  <c:v>45.129800000000003</c:v>
                </c:pt>
                <c:pt idx="38752">
                  <c:v>45.129800000000003</c:v>
                </c:pt>
                <c:pt idx="38753">
                  <c:v>45.129800000000003</c:v>
                </c:pt>
                <c:pt idx="38754">
                  <c:v>45.129800000000003</c:v>
                </c:pt>
                <c:pt idx="38755">
                  <c:v>45.129800000000003</c:v>
                </c:pt>
                <c:pt idx="38756">
                  <c:v>45.129800000000003</c:v>
                </c:pt>
                <c:pt idx="38757">
                  <c:v>45.129800000000003</c:v>
                </c:pt>
                <c:pt idx="38758">
                  <c:v>45.129800000000003</c:v>
                </c:pt>
                <c:pt idx="38759">
                  <c:v>45.141500000000001</c:v>
                </c:pt>
                <c:pt idx="38760">
                  <c:v>45.141500000000001</c:v>
                </c:pt>
                <c:pt idx="38761">
                  <c:v>45.141500000000001</c:v>
                </c:pt>
                <c:pt idx="38762">
                  <c:v>45.141500000000001</c:v>
                </c:pt>
                <c:pt idx="38763">
                  <c:v>45.141500000000001</c:v>
                </c:pt>
                <c:pt idx="38764">
                  <c:v>45.141500000000001</c:v>
                </c:pt>
                <c:pt idx="38765">
                  <c:v>45.141500000000001</c:v>
                </c:pt>
                <c:pt idx="38766">
                  <c:v>45.141500000000001</c:v>
                </c:pt>
                <c:pt idx="38767">
                  <c:v>45.141500000000001</c:v>
                </c:pt>
                <c:pt idx="38768">
                  <c:v>45.141500000000001</c:v>
                </c:pt>
                <c:pt idx="38769">
                  <c:v>45.119100000000003</c:v>
                </c:pt>
                <c:pt idx="38770">
                  <c:v>45.119100000000003</c:v>
                </c:pt>
                <c:pt idx="38771">
                  <c:v>45.119100000000003</c:v>
                </c:pt>
                <c:pt idx="38772">
                  <c:v>45.119100000000003</c:v>
                </c:pt>
                <c:pt idx="38773">
                  <c:v>45.119100000000003</c:v>
                </c:pt>
                <c:pt idx="38774">
                  <c:v>45.097900000000003</c:v>
                </c:pt>
                <c:pt idx="38775">
                  <c:v>45.097900000000003</c:v>
                </c:pt>
                <c:pt idx="38776">
                  <c:v>45.097900000000003</c:v>
                </c:pt>
                <c:pt idx="38777">
                  <c:v>45.097900000000003</c:v>
                </c:pt>
                <c:pt idx="38778">
                  <c:v>45.087499999999999</c:v>
                </c:pt>
                <c:pt idx="38779">
                  <c:v>45.087499999999999</c:v>
                </c:pt>
                <c:pt idx="38780">
                  <c:v>45.087499999999999</c:v>
                </c:pt>
                <c:pt idx="38781">
                  <c:v>45.087499999999999</c:v>
                </c:pt>
                <c:pt idx="38782">
                  <c:v>45.087499999999999</c:v>
                </c:pt>
                <c:pt idx="38783">
                  <c:v>45.0642</c:v>
                </c:pt>
                <c:pt idx="38784">
                  <c:v>45.0642</c:v>
                </c:pt>
                <c:pt idx="38785">
                  <c:v>45.0642</c:v>
                </c:pt>
                <c:pt idx="38786">
                  <c:v>45.0642</c:v>
                </c:pt>
                <c:pt idx="38787">
                  <c:v>45.0642</c:v>
                </c:pt>
                <c:pt idx="38788">
                  <c:v>45.054200000000002</c:v>
                </c:pt>
                <c:pt idx="38789">
                  <c:v>45.054200000000002</c:v>
                </c:pt>
                <c:pt idx="38790">
                  <c:v>45.054200000000002</c:v>
                </c:pt>
                <c:pt idx="38791">
                  <c:v>45.054200000000002</c:v>
                </c:pt>
                <c:pt idx="38792">
                  <c:v>45.043200000000013</c:v>
                </c:pt>
                <c:pt idx="38793">
                  <c:v>45.043200000000013</c:v>
                </c:pt>
                <c:pt idx="38794">
                  <c:v>45.043200000000013</c:v>
                </c:pt>
                <c:pt idx="38795">
                  <c:v>45.043200000000013</c:v>
                </c:pt>
                <c:pt idx="38796">
                  <c:v>45.043200000000013</c:v>
                </c:pt>
                <c:pt idx="38797">
                  <c:v>45.0304</c:v>
                </c:pt>
                <c:pt idx="38798">
                  <c:v>45.0304</c:v>
                </c:pt>
                <c:pt idx="38799">
                  <c:v>45.0304</c:v>
                </c:pt>
                <c:pt idx="38800">
                  <c:v>45.0304</c:v>
                </c:pt>
                <c:pt idx="38801">
                  <c:v>45.0304</c:v>
                </c:pt>
                <c:pt idx="38802">
                  <c:v>45.007199999999997</c:v>
                </c:pt>
                <c:pt idx="38803">
                  <c:v>45.007199999999997</c:v>
                </c:pt>
                <c:pt idx="38804">
                  <c:v>45.007199999999997</c:v>
                </c:pt>
                <c:pt idx="38805">
                  <c:v>45.007199999999997</c:v>
                </c:pt>
                <c:pt idx="38806">
                  <c:v>45.007199999999997</c:v>
                </c:pt>
                <c:pt idx="38807">
                  <c:v>44.9955</c:v>
                </c:pt>
                <c:pt idx="38808">
                  <c:v>44.9955</c:v>
                </c:pt>
                <c:pt idx="38809">
                  <c:v>44.9955</c:v>
                </c:pt>
                <c:pt idx="38810">
                  <c:v>44.9955</c:v>
                </c:pt>
                <c:pt idx="38811">
                  <c:v>44.984699999999997</c:v>
                </c:pt>
                <c:pt idx="38812">
                  <c:v>44.984699999999997</c:v>
                </c:pt>
                <c:pt idx="38813">
                  <c:v>44.984699999999997</c:v>
                </c:pt>
                <c:pt idx="38814">
                  <c:v>44.984699999999997</c:v>
                </c:pt>
                <c:pt idx="38815">
                  <c:v>44.984699999999997</c:v>
                </c:pt>
                <c:pt idx="38816">
                  <c:v>44.973200000000013</c:v>
                </c:pt>
                <c:pt idx="38817">
                  <c:v>44.973200000000013</c:v>
                </c:pt>
                <c:pt idx="38818">
                  <c:v>44.973200000000013</c:v>
                </c:pt>
                <c:pt idx="38819">
                  <c:v>44.973200000000013</c:v>
                </c:pt>
                <c:pt idx="38820">
                  <c:v>44.973200000000013</c:v>
                </c:pt>
                <c:pt idx="38821">
                  <c:v>44.973200000000013</c:v>
                </c:pt>
                <c:pt idx="38822">
                  <c:v>44.973200000000013</c:v>
                </c:pt>
                <c:pt idx="38823">
                  <c:v>44.973200000000013</c:v>
                </c:pt>
                <c:pt idx="38824">
                  <c:v>44.973200000000013</c:v>
                </c:pt>
                <c:pt idx="38825">
                  <c:v>44.973200000000013</c:v>
                </c:pt>
                <c:pt idx="38826">
                  <c:v>44.984999999999999</c:v>
                </c:pt>
                <c:pt idx="38827">
                  <c:v>44.984999999999999</c:v>
                </c:pt>
                <c:pt idx="38828">
                  <c:v>44.984999999999999</c:v>
                </c:pt>
                <c:pt idx="38829">
                  <c:v>44.984999999999999</c:v>
                </c:pt>
                <c:pt idx="38830">
                  <c:v>44.996400000000001</c:v>
                </c:pt>
                <c:pt idx="38831">
                  <c:v>44.996400000000001</c:v>
                </c:pt>
                <c:pt idx="38832">
                  <c:v>44.996400000000001</c:v>
                </c:pt>
                <c:pt idx="38833">
                  <c:v>44.996400000000001</c:v>
                </c:pt>
                <c:pt idx="38834">
                  <c:v>44.996400000000001</c:v>
                </c:pt>
                <c:pt idx="38835">
                  <c:v>45.01</c:v>
                </c:pt>
                <c:pt idx="38836">
                  <c:v>45.01</c:v>
                </c:pt>
                <c:pt idx="38837">
                  <c:v>45.01</c:v>
                </c:pt>
                <c:pt idx="38838">
                  <c:v>45.01</c:v>
                </c:pt>
                <c:pt idx="38839">
                  <c:v>45.01</c:v>
                </c:pt>
                <c:pt idx="38840">
                  <c:v>45.021700000000003</c:v>
                </c:pt>
                <c:pt idx="38841">
                  <c:v>45.021700000000003</c:v>
                </c:pt>
                <c:pt idx="38842">
                  <c:v>45.021700000000003</c:v>
                </c:pt>
                <c:pt idx="38843">
                  <c:v>45.021700000000003</c:v>
                </c:pt>
                <c:pt idx="38844">
                  <c:v>45.045699999999997</c:v>
                </c:pt>
                <c:pt idx="38845">
                  <c:v>45.045699999999997</c:v>
                </c:pt>
                <c:pt idx="38846">
                  <c:v>45.045699999999997</c:v>
                </c:pt>
                <c:pt idx="38847">
                  <c:v>45.045699999999997</c:v>
                </c:pt>
                <c:pt idx="38848">
                  <c:v>45.045699999999997</c:v>
                </c:pt>
                <c:pt idx="38849">
                  <c:v>45.057000000000002</c:v>
                </c:pt>
                <c:pt idx="38850">
                  <c:v>45.057000000000002</c:v>
                </c:pt>
                <c:pt idx="38851">
                  <c:v>45.057000000000002</c:v>
                </c:pt>
                <c:pt idx="38852">
                  <c:v>45.057000000000002</c:v>
                </c:pt>
                <c:pt idx="38853">
                  <c:v>45.057000000000002</c:v>
                </c:pt>
                <c:pt idx="38854">
                  <c:v>45.069299999999998</c:v>
                </c:pt>
                <c:pt idx="38855">
                  <c:v>45.069299999999998</c:v>
                </c:pt>
                <c:pt idx="38856">
                  <c:v>45.069299999999998</c:v>
                </c:pt>
                <c:pt idx="38857">
                  <c:v>45.069299999999998</c:v>
                </c:pt>
                <c:pt idx="38858">
                  <c:v>45.069299999999998</c:v>
                </c:pt>
                <c:pt idx="38859">
                  <c:v>45.079500000000003</c:v>
                </c:pt>
                <c:pt idx="38860">
                  <c:v>45.079500000000003</c:v>
                </c:pt>
                <c:pt idx="38861">
                  <c:v>45.079500000000003</c:v>
                </c:pt>
                <c:pt idx="38862">
                  <c:v>45.079500000000003</c:v>
                </c:pt>
                <c:pt idx="38863">
                  <c:v>45.091999999999999</c:v>
                </c:pt>
                <c:pt idx="38864">
                  <c:v>45.091999999999999</c:v>
                </c:pt>
                <c:pt idx="38865">
                  <c:v>45.091999999999999</c:v>
                </c:pt>
                <c:pt idx="38866">
                  <c:v>45.091999999999999</c:v>
                </c:pt>
                <c:pt idx="38867">
                  <c:v>45.091999999999999</c:v>
                </c:pt>
                <c:pt idx="38868">
                  <c:v>45.102699999999999</c:v>
                </c:pt>
                <c:pt idx="38869">
                  <c:v>45.102699999999999</c:v>
                </c:pt>
                <c:pt idx="38870">
                  <c:v>45.102699999999999</c:v>
                </c:pt>
                <c:pt idx="38871">
                  <c:v>45.102699999999999</c:v>
                </c:pt>
                <c:pt idx="38872">
                  <c:v>45.102699999999999</c:v>
                </c:pt>
                <c:pt idx="38873">
                  <c:v>45.112900000000003</c:v>
                </c:pt>
                <c:pt idx="38874">
                  <c:v>45.112900000000003</c:v>
                </c:pt>
                <c:pt idx="38875">
                  <c:v>45.112900000000003</c:v>
                </c:pt>
                <c:pt idx="38876">
                  <c:v>45.112900000000003</c:v>
                </c:pt>
                <c:pt idx="38877">
                  <c:v>45.112900000000003</c:v>
                </c:pt>
                <c:pt idx="38878">
                  <c:v>45.123899999999999</c:v>
                </c:pt>
                <c:pt idx="38879">
                  <c:v>45.123899999999999</c:v>
                </c:pt>
                <c:pt idx="38880">
                  <c:v>45.123899999999999</c:v>
                </c:pt>
                <c:pt idx="38881">
                  <c:v>45.123899999999999</c:v>
                </c:pt>
                <c:pt idx="38882">
                  <c:v>45.1355</c:v>
                </c:pt>
                <c:pt idx="38883">
                  <c:v>45.1355</c:v>
                </c:pt>
                <c:pt idx="38884">
                  <c:v>45.1355</c:v>
                </c:pt>
                <c:pt idx="38885">
                  <c:v>45.1355</c:v>
                </c:pt>
                <c:pt idx="38886">
                  <c:v>45.1355</c:v>
                </c:pt>
                <c:pt idx="38887">
                  <c:v>45.146000000000001</c:v>
                </c:pt>
                <c:pt idx="38888">
                  <c:v>45.146000000000001</c:v>
                </c:pt>
                <c:pt idx="38889">
                  <c:v>45.146000000000001</c:v>
                </c:pt>
                <c:pt idx="38890">
                  <c:v>45.146000000000001</c:v>
                </c:pt>
                <c:pt idx="38891">
                  <c:v>45.146000000000001</c:v>
                </c:pt>
                <c:pt idx="38892">
                  <c:v>45.146000000000001</c:v>
                </c:pt>
                <c:pt idx="38893">
                  <c:v>45.146000000000001</c:v>
                </c:pt>
                <c:pt idx="38894">
                  <c:v>45.146000000000001</c:v>
                </c:pt>
                <c:pt idx="38895">
                  <c:v>45.146000000000001</c:v>
                </c:pt>
                <c:pt idx="38896">
                  <c:v>45.158200000000001</c:v>
                </c:pt>
                <c:pt idx="38897">
                  <c:v>45.158200000000001</c:v>
                </c:pt>
                <c:pt idx="38898">
                  <c:v>45.158200000000001</c:v>
                </c:pt>
                <c:pt idx="38899">
                  <c:v>45.158200000000001</c:v>
                </c:pt>
                <c:pt idx="38900">
                  <c:v>45.158200000000001</c:v>
                </c:pt>
                <c:pt idx="38901">
                  <c:v>45.168200000000013</c:v>
                </c:pt>
                <c:pt idx="38902">
                  <c:v>45.168200000000013</c:v>
                </c:pt>
                <c:pt idx="38903">
                  <c:v>45.168200000000013</c:v>
                </c:pt>
                <c:pt idx="38904">
                  <c:v>45.168200000000013</c:v>
                </c:pt>
                <c:pt idx="38905">
                  <c:v>45.168200000000013</c:v>
                </c:pt>
                <c:pt idx="38906">
                  <c:v>45.168200000000013</c:v>
                </c:pt>
                <c:pt idx="38907">
                  <c:v>45.168200000000013</c:v>
                </c:pt>
                <c:pt idx="38908">
                  <c:v>45.168200000000013</c:v>
                </c:pt>
                <c:pt idx="38909">
                  <c:v>45.168200000000013</c:v>
                </c:pt>
                <c:pt idx="38910">
                  <c:v>45.168200000000013</c:v>
                </c:pt>
                <c:pt idx="38911">
                  <c:v>45.179400000000001</c:v>
                </c:pt>
                <c:pt idx="38912">
                  <c:v>45.179400000000001</c:v>
                </c:pt>
                <c:pt idx="38913">
                  <c:v>45.179400000000001</c:v>
                </c:pt>
                <c:pt idx="38914">
                  <c:v>45.179400000000001</c:v>
                </c:pt>
                <c:pt idx="38915">
                  <c:v>45.190400000000011</c:v>
                </c:pt>
                <c:pt idx="38916">
                  <c:v>45.190400000000011</c:v>
                </c:pt>
                <c:pt idx="38917">
                  <c:v>45.190400000000011</c:v>
                </c:pt>
                <c:pt idx="38918">
                  <c:v>45.190400000000011</c:v>
                </c:pt>
                <c:pt idx="38919">
                  <c:v>45.190400000000011</c:v>
                </c:pt>
                <c:pt idx="38920">
                  <c:v>45.2012</c:v>
                </c:pt>
                <c:pt idx="38921">
                  <c:v>45.2012</c:v>
                </c:pt>
                <c:pt idx="38922">
                  <c:v>45.2012</c:v>
                </c:pt>
                <c:pt idx="38923">
                  <c:v>45.2012</c:v>
                </c:pt>
                <c:pt idx="38924">
                  <c:v>45.2012</c:v>
                </c:pt>
                <c:pt idx="38925">
                  <c:v>45.2012</c:v>
                </c:pt>
                <c:pt idx="38926">
                  <c:v>45.2012</c:v>
                </c:pt>
                <c:pt idx="38927">
                  <c:v>45.2012</c:v>
                </c:pt>
                <c:pt idx="38928">
                  <c:v>45.2012</c:v>
                </c:pt>
                <c:pt idx="38929">
                  <c:v>45.2012</c:v>
                </c:pt>
                <c:pt idx="38930">
                  <c:v>45.213500000000003</c:v>
                </c:pt>
                <c:pt idx="38931">
                  <c:v>45.213500000000003</c:v>
                </c:pt>
                <c:pt idx="38932">
                  <c:v>45.213500000000003</c:v>
                </c:pt>
                <c:pt idx="38933">
                  <c:v>45.213500000000003</c:v>
                </c:pt>
                <c:pt idx="38934">
                  <c:v>45.224200000000003</c:v>
                </c:pt>
                <c:pt idx="38935">
                  <c:v>45.224200000000003</c:v>
                </c:pt>
                <c:pt idx="38936">
                  <c:v>45.224200000000003</c:v>
                </c:pt>
                <c:pt idx="38937">
                  <c:v>45.224200000000003</c:v>
                </c:pt>
                <c:pt idx="38938">
                  <c:v>45.224200000000003</c:v>
                </c:pt>
                <c:pt idx="38939">
                  <c:v>45.224200000000003</c:v>
                </c:pt>
                <c:pt idx="38940">
                  <c:v>45.224200000000003</c:v>
                </c:pt>
                <c:pt idx="38941">
                  <c:v>45.224200000000003</c:v>
                </c:pt>
                <c:pt idx="38942">
                  <c:v>45.224200000000003</c:v>
                </c:pt>
                <c:pt idx="38943">
                  <c:v>45.224200000000003</c:v>
                </c:pt>
                <c:pt idx="38944">
                  <c:v>45.235900000000001</c:v>
                </c:pt>
                <c:pt idx="38945">
                  <c:v>45.235900000000001</c:v>
                </c:pt>
                <c:pt idx="38946">
                  <c:v>45.235900000000001</c:v>
                </c:pt>
                <c:pt idx="38947">
                  <c:v>45.235900000000001</c:v>
                </c:pt>
                <c:pt idx="38948">
                  <c:v>45.235900000000001</c:v>
                </c:pt>
                <c:pt idx="38949">
                  <c:v>45.235900000000001</c:v>
                </c:pt>
                <c:pt idx="38950">
                  <c:v>45.235900000000001</c:v>
                </c:pt>
                <c:pt idx="38951">
                  <c:v>45.235900000000001</c:v>
                </c:pt>
                <c:pt idx="38952">
                  <c:v>45.235900000000001</c:v>
                </c:pt>
                <c:pt idx="38953">
                  <c:v>45.247200000000007</c:v>
                </c:pt>
                <c:pt idx="38954">
                  <c:v>45.247200000000007</c:v>
                </c:pt>
                <c:pt idx="38955">
                  <c:v>45.247200000000007</c:v>
                </c:pt>
                <c:pt idx="38956">
                  <c:v>45.247200000000007</c:v>
                </c:pt>
                <c:pt idx="38957">
                  <c:v>45.247200000000007</c:v>
                </c:pt>
                <c:pt idx="38958">
                  <c:v>45.258299999999998</c:v>
                </c:pt>
                <c:pt idx="38959">
                  <c:v>45.258299999999998</c:v>
                </c:pt>
                <c:pt idx="38960">
                  <c:v>45.258299999999998</c:v>
                </c:pt>
                <c:pt idx="38961">
                  <c:v>45.258299999999998</c:v>
                </c:pt>
                <c:pt idx="38962">
                  <c:v>45.258299999999998</c:v>
                </c:pt>
                <c:pt idx="38963">
                  <c:v>45.258299999999998</c:v>
                </c:pt>
                <c:pt idx="38964">
                  <c:v>45.258299999999998</c:v>
                </c:pt>
                <c:pt idx="38965">
                  <c:v>45.258299999999998</c:v>
                </c:pt>
                <c:pt idx="38966">
                  <c:v>45.258299999999998</c:v>
                </c:pt>
                <c:pt idx="38967">
                  <c:v>45.269300000000001</c:v>
                </c:pt>
                <c:pt idx="38968">
                  <c:v>45.269300000000001</c:v>
                </c:pt>
                <c:pt idx="38969">
                  <c:v>45.269300000000001</c:v>
                </c:pt>
                <c:pt idx="38970">
                  <c:v>45.269300000000001</c:v>
                </c:pt>
                <c:pt idx="38971">
                  <c:v>45.269300000000001</c:v>
                </c:pt>
                <c:pt idx="38972">
                  <c:v>45.269300000000001</c:v>
                </c:pt>
                <c:pt idx="38973">
                  <c:v>45.269300000000001</c:v>
                </c:pt>
                <c:pt idx="38974">
                  <c:v>45.269300000000001</c:v>
                </c:pt>
                <c:pt idx="38975">
                  <c:v>45.269300000000001</c:v>
                </c:pt>
                <c:pt idx="38976">
                  <c:v>45.269300000000001</c:v>
                </c:pt>
                <c:pt idx="38977">
                  <c:v>45.279499999999999</c:v>
                </c:pt>
                <c:pt idx="38978">
                  <c:v>45.279499999999999</c:v>
                </c:pt>
                <c:pt idx="38979">
                  <c:v>45.279499999999999</c:v>
                </c:pt>
                <c:pt idx="38980">
                  <c:v>45.279499999999999</c:v>
                </c:pt>
                <c:pt idx="38981">
                  <c:v>45.279499999999999</c:v>
                </c:pt>
                <c:pt idx="38982">
                  <c:v>45.279499999999999</c:v>
                </c:pt>
                <c:pt idx="38983">
                  <c:v>45.279499999999999</c:v>
                </c:pt>
                <c:pt idx="38984">
                  <c:v>45.279499999999999</c:v>
                </c:pt>
                <c:pt idx="38985">
                  <c:v>45.279499999999999</c:v>
                </c:pt>
                <c:pt idx="38986">
                  <c:v>45.289900000000003</c:v>
                </c:pt>
                <c:pt idx="38987">
                  <c:v>45.289900000000003</c:v>
                </c:pt>
                <c:pt idx="38988">
                  <c:v>45.289900000000003</c:v>
                </c:pt>
                <c:pt idx="38989">
                  <c:v>45.289900000000003</c:v>
                </c:pt>
                <c:pt idx="38990">
                  <c:v>45.289900000000003</c:v>
                </c:pt>
                <c:pt idx="38991">
                  <c:v>45.289900000000003</c:v>
                </c:pt>
                <c:pt idx="38992">
                  <c:v>45.289900000000003</c:v>
                </c:pt>
                <c:pt idx="38993">
                  <c:v>45.289900000000003</c:v>
                </c:pt>
                <c:pt idx="38994">
                  <c:v>45.289900000000003</c:v>
                </c:pt>
                <c:pt idx="38995">
                  <c:v>45.289900000000003</c:v>
                </c:pt>
                <c:pt idx="38996">
                  <c:v>45.301299999999998</c:v>
                </c:pt>
                <c:pt idx="38997">
                  <c:v>45.301299999999998</c:v>
                </c:pt>
                <c:pt idx="38998">
                  <c:v>45.301299999999998</c:v>
                </c:pt>
                <c:pt idx="38999">
                  <c:v>45.301299999999998</c:v>
                </c:pt>
                <c:pt idx="39000">
                  <c:v>45.301299999999998</c:v>
                </c:pt>
                <c:pt idx="39001">
                  <c:v>45.301299999999998</c:v>
                </c:pt>
                <c:pt idx="39002">
                  <c:v>45.301299999999998</c:v>
                </c:pt>
                <c:pt idx="39003">
                  <c:v>45.301299999999998</c:v>
                </c:pt>
                <c:pt idx="39004">
                  <c:v>45.301299999999998</c:v>
                </c:pt>
                <c:pt idx="39005">
                  <c:v>45.301299999999998</c:v>
                </c:pt>
                <c:pt idx="39006">
                  <c:v>45.301299999999998</c:v>
                </c:pt>
                <c:pt idx="39007">
                  <c:v>45.301299999999998</c:v>
                </c:pt>
                <c:pt idx="39008">
                  <c:v>45.301299999999998</c:v>
                </c:pt>
                <c:pt idx="39009">
                  <c:v>45.301299999999998</c:v>
                </c:pt>
                <c:pt idx="39010">
                  <c:v>45.313400000000001</c:v>
                </c:pt>
                <c:pt idx="39011">
                  <c:v>45.313400000000001</c:v>
                </c:pt>
                <c:pt idx="39012">
                  <c:v>45.313400000000001</c:v>
                </c:pt>
                <c:pt idx="39013">
                  <c:v>45.313400000000001</c:v>
                </c:pt>
                <c:pt idx="39014">
                  <c:v>45.313400000000001</c:v>
                </c:pt>
                <c:pt idx="39015">
                  <c:v>45.313400000000001</c:v>
                </c:pt>
                <c:pt idx="39016">
                  <c:v>45.313400000000001</c:v>
                </c:pt>
                <c:pt idx="39017">
                  <c:v>45.313400000000001</c:v>
                </c:pt>
                <c:pt idx="39018">
                  <c:v>45.313400000000001</c:v>
                </c:pt>
                <c:pt idx="39019">
                  <c:v>45.324300000000001</c:v>
                </c:pt>
                <c:pt idx="39020">
                  <c:v>45.324300000000001</c:v>
                </c:pt>
                <c:pt idx="39021">
                  <c:v>45.324300000000001</c:v>
                </c:pt>
                <c:pt idx="39022">
                  <c:v>45.324300000000001</c:v>
                </c:pt>
                <c:pt idx="39023">
                  <c:v>45.324300000000001</c:v>
                </c:pt>
                <c:pt idx="39024">
                  <c:v>45.324300000000001</c:v>
                </c:pt>
                <c:pt idx="39025">
                  <c:v>45.324300000000001</c:v>
                </c:pt>
                <c:pt idx="39026">
                  <c:v>45.324300000000001</c:v>
                </c:pt>
                <c:pt idx="39027">
                  <c:v>45.324300000000001</c:v>
                </c:pt>
                <c:pt idx="39028">
                  <c:v>45.324300000000001</c:v>
                </c:pt>
                <c:pt idx="39029">
                  <c:v>45.324300000000001</c:v>
                </c:pt>
                <c:pt idx="39030">
                  <c:v>45.324300000000001</c:v>
                </c:pt>
                <c:pt idx="39031">
                  <c:v>45.324300000000001</c:v>
                </c:pt>
                <c:pt idx="39032">
                  <c:v>45.324300000000001</c:v>
                </c:pt>
                <c:pt idx="39033">
                  <c:v>45.3352</c:v>
                </c:pt>
                <c:pt idx="39034">
                  <c:v>45.3352</c:v>
                </c:pt>
                <c:pt idx="39035">
                  <c:v>45.3352</c:v>
                </c:pt>
                <c:pt idx="39036">
                  <c:v>45.3352</c:v>
                </c:pt>
                <c:pt idx="39037">
                  <c:v>45.3352</c:v>
                </c:pt>
                <c:pt idx="39038">
                  <c:v>45.3352</c:v>
                </c:pt>
                <c:pt idx="39039">
                  <c:v>45.3352</c:v>
                </c:pt>
                <c:pt idx="39040">
                  <c:v>45.3352</c:v>
                </c:pt>
                <c:pt idx="39041">
                  <c:v>45.3352</c:v>
                </c:pt>
                <c:pt idx="39042">
                  <c:v>45.3352</c:v>
                </c:pt>
                <c:pt idx="39043">
                  <c:v>45.3459</c:v>
                </c:pt>
                <c:pt idx="39044">
                  <c:v>45.3459</c:v>
                </c:pt>
                <c:pt idx="39045">
                  <c:v>45.3459</c:v>
                </c:pt>
                <c:pt idx="39046">
                  <c:v>45.3459</c:v>
                </c:pt>
                <c:pt idx="39047">
                  <c:v>45.3459</c:v>
                </c:pt>
                <c:pt idx="39048">
                  <c:v>45.3459</c:v>
                </c:pt>
                <c:pt idx="39049">
                  <c:v>45.3459</c:v>
                </c:pt>
                <c:pt idx="39050">
                  <c:v>45.3459</c:v>
                </c:pt>
                <c:pt idx="39051">
                  <c:v>45.3459</c:v>
                </c:pt>
                <c:pt idx="39052">
                  <c:v>45.3459</c:v>
                </c:pt>
                <c:pt idx="39053">
                  <c:v>45.3459</c:v>
                </c:pt>
                <c:pt idx="39054">
                  <c:v>45.3459</c:v>
                </c:pt>
                <c:pt idx="39055">
                  <c:v>45.3459</c:v>
                </c:pt>
                <c:pt idx="39056">
                  <c:v>45.3459</c:v>
                </c:pt>
                <c:pt idx="39057">
                  <c:v>45.3566</c:v>
                </c:pt>
                <c:pt idx="39058">
                  <c:v>45.3566</c:v>
                </c:pt>
                <c:pt idx="39059">
                  <c:v>45.3566</c:v>
                </c:pt>
                <c:pt idx="39060">
                  <c:v>45.3566</c:v>
                </c:pt>
                <c:pt idx="39061">
                  <c:v>45.3566</c:v>
                </c:pt>
                <c:pt idx="39062">
                  <c:v>45.3566</c:v>
                </c:pt>
                <c:pt idx="39063">
                  <c:v>45.3566</c:v>
                </c:pt>
                <c:pt idx="39064">
                  <c:v>45.3566</c:v>
                </c:pt>
                <c:pt idx="39065">
                  <c:v>45.3566</c:v>
                </c:pt>
                <c:pt idx="39066">
                  <c:v>45.3566</c:v>
                </c:pt>
                <c:pt idx="39067">
                  <c:v>45.3566</c:v>
                </c:pt>
                <c:pt idx="39068">
                  <c:v>45.3566</c:v>
                </c:pt>
                <c:pt idx="39069">
                  <c:v>45.3566</c:v>
                </c:pt>
                <c:pt idx="39070">
                  <c:v>45.3566</c:v>
                </c:pt>
                <c:pt idx="39071">
                  <c:v>45.3673</c:v>
                </c:pt>
                <c:pt idx="39072">
                  <c:v>45.3673</c:v>
                </c:pt>
                <c:pt idx="39073">
                  <c:v>45.3673</c:v>
                </c:pt>
                <c:pt idx="39074">
                  <c:v>45.3673</c:v>
                </c:pt>
                <c:pt idx="39075">
                  <c:v>45.3673</c:v>
                </c:pt>
                <c:pt idx="39076">
                  <c:v>45.3673</c:v>
                </c:pt>
                <c:pt idx="39077">
                  <c:v>45.3673</c:v>
                </c:pt>
                <c:pt idx="39078">
                  <c:v>45.3673</c:v>
                </c:pt>
                <c:pt idx="39079">
                  <c:v>45.3673</c:v>
                </c:pt>
                <c:pt idx="39080">
                  <c:v>45.3673</c:v>
                </c:pt>
                <c:pt idx="39081">
                  <c:v>45.377400000000002</c:v>
                </c:pt>
                <c:pt idx="39082">
                  <c:v>45.377400000000002</c:v>
                </c:pt>
                <c:pt idx="39083">
                  <c:v>45.377400000000002</c:v>
                </c:pt>
                <c:pt idx="39084">
                  <c:v>45.377400000000002</c:v>
                </c:pt>
                <c:pt idx="39085">
                  <c:v>45.377400000000002</c:v>
                </c:pt>
                <c:pt idx="39086">
                  <c:v>45.377400000000002</c:v>
                </c:pt>
                <c:pt idx="39087">
                  <c:v>45.377400000000002</c:v>
                </c:pt>
                <c:pt idx="39088">
                  <c:v>45.377400000000002</c:v>
                </c:pt>
                <c:pt idx="39089">
                  <c:v>45.377400000000002</c:v>
                </c:pt>
                <c:pt idx="39090">
                  <c:v>45.377400000000002</c:v>
                </c:pt>
                <c:pt idx="39091">
                  <c:v>45.377400000000002</c:v>
                </c:pt>
                <c:pt idx="39092">
                  <c:v>45.377400000000002</c:v>
                </c:pt>
                <c:pt idx="39093">
                  <c:v>45.377400000000002</c:v>
                </c:pt>
                <c:pt idx="39094">
                  <c:v>45.377400000000002</c:v>
                </c:pt>
                <c:pt idx="39095">
                  <c:v>45.389899999999997</c:v>
                </c:pt>
                <c:pt idx="39096">
                  <c:v>45.389899999999997</c:v>
                </c:pt>
                <c:pt idx="39097">
                  <c:v>45.389899999999997</c:v>
                </c:pt>
                <c:pt idx="39098">
                  <c:v>45.389899999999997</c:v>
                </c:pt>
                <c:pt idx="39099">
                  <c:v>45.389899999999997</c:v>
                </c:pt>
                <c:pt idx="39100">
                  <c:v>45.389899999999997</c:v>
                </c:pt>
                <c:pt idx="39101">
                  <c:v>45.389899999999997</c:v>
                </c:pt>
                <c:pt idx="39102">
                  <c:v>45.389899999999997</c:v>
                </c:pt>
                <c:pt idx="39103">
                  <c:v>45.389899999999997</c:v>
                </c:pt>
                <c:pt idx="39104">
                  <c:v>45.389899999999997</c:v>
                </c:pt>
                <c:pt idx="39105">
                  <c:v>45.389899999999997</c:v>
                </c:pt>
                <c:pt idx="39106">
                  <c:v>45.389899999999997</c:v>
                </c:pt>
                <c:pt idx="39107">
                  <c:v>45.389899999999997</c:v>
                </c:pt>
                <c:pt idx="39108">
                  <c:v>45.389899999999997</c:v>
                </c:pt>
                <c:pt idx="39109">
                  <c:v>45.389899999999997</c:v>
                </c:pt>
                <c:pt idx="39110">
                  <c:v>45.389899999999997</c:v>
                </c:pt>
                <c:pt idx="39111">
                  <c:v>45.389899999999997</c:v>
                </c:pt>
                <c:pt idx="39112">
                  <c:v>45.389899999999997</c:v>
                </c:pt>
                <c:pt idx="39113">
                  <c:v>45.389899999999997</c:v>
                </c:pt>
                <c:pt idx="39114">
                  <c:v>45.400399999999998</c:v>
                </c:pt>
                <c:pt idx="39115">
                  <c:v>45.400399999999998</c:v>
                </c:pt>
                <c:pt idx="39116">
                  <c:v>45.400399999999998</c:v>
                </c:pt>
                <c:pt idx="39117">
                  <c:v>45.400399999999998</c:v>
                </c:pt>
                <c:pt idx="39118">
                  <c:v>45.400399999999998</c:v>
                </c:pt>
                <c:pt idx="39119">
                  <c:v>45.400399999999998</c:v>
                </c:pt>
                <c:pt idx="39120">
                  <c:v>45.400399999999998</c:v>
                </c:pt>
                <c:pt idx="39121">
                  <c:v>45.400399999999998</c:v>
                </c:pt>
                <c:pt idx="39122">
                  <c:v>45.400399999999998</c:v>
                </c:pt>
                <c:pt idx="39123">
                  <c:v>45.400399999999998</c:v>
                </c:pt>
                <c:pt idx="39124">
                  <c:v>45.400399999999998</c:v>
                </c:pt>
                <c:pt idx="39125">
                  <c:v>45.400399999999998</c:v>
                </c:pt>
                <c:pt idx="39126">
                  <c:v>45.400399999999998</c:v>
                </c:pt>
                <c:pt idx="39127">
                  <c:v>45.400399999999998</c:v>
                </c:pt>
                <c:pt idx="39128">
                  <c:v>45.400399999999998</c:v>
                </c:pt>
                <c:pt idx="39129">
                  <c:v>45.400399999999998</c:v>
                </c:pt>
                <c:pt idx="39130">
                  <c:v>45.400399999999998</c:v>
                </c:pt>
                <c:pt idx="39131">
                  <c:v>45.400399999999998</c:v>
                </c:pt>
                <c:pt idx="39132">
                  <c:v>45.400399999999998</c:v>
                </c:pt>
                <c:pt idx="39133">
                  <c:v>45.410899999999998</c:v>
                </c:pt>
                <c:pt idx="39134">
                  <c:v>45.410899999999998</c:v>
                </c:pt>
                <c:pt idx="39135">
                  <c:v>45.410899999999998</c:v>
                </c:pt>
                <c:pt idx="39136">
                  <c:v>45.410899999999998</c:v>
                </c:pt>
                <c:pt idx="39137">
                  <c:v>45.410899999999998</c:v>
                </c:pt>
                <c:pt idx="39138">
                  <c:v>45.410899999999998</c:v>
                </c:pt>
                <c:pt idx="39139">
                  <c:v>45.410899999999998</c:v>
                </c:pt>
                <c:pt idx="39140">
                  <c:v>45.410899999999998</c:v>
                </c:pt>
                <c:pt idx="39141">
                  <c:v>45.410899999999998</c:v>
                </c:pt>
                <c:pt idx="39142">
                  <c:v>45.410899999999998</c:v>
                </c:pt>
                <c:pt idx="39143">
                  <c:v>45.410899999999998</c:v>
                </c:pt>
                <c:pt idx="39144">
                  <c:v>45.410899999999998</c:v>
                </c:pt>
                <c:pt idx="39145">
                  <c:v>45.410899999999998</c:v>
                </c:pt>
                <c:pt idx="39146">
                  <c:v>45.410899999999998</c:v>
                </c:pt>
                <c:pt idx="39147">
                  <c:v>45.410899999999998</c:v>
                </c:pt>
                <c:pt idx="39148">
                  <c:v>45.410899999999998</c:v>
                </c:pt>
                <c:pt idx="39149">
                  <c:v>45.410899999999998</c:v>
                </c:pt>
                <c:pt idx="39150">
                  <c:v>45.410899999999998</c:v>
                </c:pt>
                <c:pt idx="39151">
                  <c:v>45.410899999999998</c:v>
                </c:pt>
                <c:pt idx="39152">
                  <c:v>45.421600000000012</c:v>
                </c:pt>
                <c:pt idx="39153">
                  <c:v>45.421600000000012</c:v>
                </c:pt>
                <c:pt idx="39154">
                  <c:v>45.421600000000012</c:v>
                </c:pt>
                <c:pt idx="39155">
                  <c:v>45.421600000000012</c:v>
                </c:pt>
                <c:pt idx="39156">
                  <c:v>45.421600000000012</c:v>
                </c:pt>
                <c:pt idx="39157">
                  <c:v>45.421600000000012</c:v>
                </c:pt>
                <c:pt idx="39158">
                  <c:v>45.421600000000012</c:v>
                </c:pt>
                <c:pt idx="39159">
                  <c:v>45.421600000000012</c:v>
                </c:pt>
                <c:pt idx="39160">
                  <c:v>45.421600000000012</c:v>
                </c:pt>
                <c:pt idx="39161">
                  <c:v>45.421600000000012</c:v>
                </c:pt>
                <c:pt idx="39162">
                  <c:v>45.421600000000012</c:v>
                </c:pt>
                <c:pt idx="39163">
                  <c:v>45.421600000000012</c:v>
                </c:pt>
                <c:pt idx="39164">
                  <c:v>45.421600000000012</c:v>
                </c:pt>
                <c:pt idx="39165">
                  <c:v>45.421600000000012</c:v>
                </c:pt>
                <c:pt idx="39166">
                  <c:v>45.431800000000003</c:v>
                </c:pt>
                <c:pt idx="39167">
                  <c:v>45.431800000000003</c:v>
                </c:pt>
                <c:pt idx="39168">
                  <c:v>45.431800000000003</c:v>
                </c:pt>
                <c:pt idx="39169">
                  <c:v>45.431800000000003</c:v>
                </c:pt>
                <c:pt idx="39170">
                  <c:v>45.431800000000003</c:v>
                </c:pt>
                <c:pt idx="39171">
                  <c:v>45.431800000000003</c:v>
                </c:pt>
                <c:pt idx="39172">
                  <c:v>45.431800000000003</c:v>
                </c:pt>
                <c:pt idx="39173">
                  <c:v>45.431800000000003</c:v>
                </c:pt>
                <c:pt idx="39174">
                  <c:v>45.431800000000003</c:v>
                </c:pt>
                <c:pt idx="39175">
                  <c:v>45.431800000000003</c:v>
                </c:pt>
                <c:pt idx="39176">
                  <c:v>45.431800000000003</c:v>
                </c:pt>
                <c:pt idx="39177">
                  <c:v>45.431800000000003</c:v>
                </c:pt>
                <c:pt idx="39178">
                  <c:v>45.431800000000003</c:v>
                </c:pt>
                <c:pt idx="39179">
                  <c:v>45.431800000000003</c:v>
                </c:pt>
                <c:pt idx="39180">
                  <c:v>45.431800000000003</c:v>
                </c:pt>
                <c:pt idx="39181">
                  <c:v>45.431800000000003</c:v>
                </c:pt>
                <c:pt idx="39182">
                  <c:v>45.431800000000003</c:v>
                </c:pt>
                <c:pt idx="39183">
                  <c:v>45.431800000000003</c:v>
                </c:pt>
                <c:pt idx="39184">
                  <c:v>45.431800000000003</c:v>
                </c:pt>
                <c:pt idx="39185">
                  <c:v>45.442300000000003</c:v>
                </c:pt>
                <c:pt idx="39186">
                  <c:v>45.442300000000003</c:v>
                </c:pt>
                <c:pt idx="39187">
                  <c:v>45.442300000000003</c:v>
                </c:pt>
                <c:pt idx="39188">
                  <c:v>45.442300000000003</c:v>
                </c:pt>
                <c:pt idx="39189">
                  <c:v>45.442300000000003</c:v>
                </c:pt>
                <c:pt idx="39190">
                  <c:v>45.442300000000003</c:v>
                </c:pt>
                <c:pt idx="39191">
                  <c:v>45.442300000000003</c:v>
                </c:pt>
                <c:pt idx="39192">
                  <c:v>45.442300000000003</c:v>
                </c:pt>
                <c:pt idx="39193">
                  <c:v>45.442300000000003</c:v>
                </c:pt>
                <c:pt idx="39194">
                  <c:v>45.442300000000003</c:v>
                </c:pt>
                <c:pt idx="39195">
                  <c:v>45.442300000000003</c:v>
                </c:pt>
                <c:pt idx="39196">
                  <c:v>45.442300000000003</c:v>
                </c:pt>
                <c:pt idx="39197">
                  <c:v>45.442300000000003</c:v>
                </c:pt>
                <c:pt idx="39198">
                  <c:v>45.442300000000003</c:v>
                </c:pt>
                <c:pt idx="39199">
                  <c:v>45.452500000000001</c:v>
                </c:pt>
                <c:pt idx="39200">
                  <c:v>45.452500000000001</c:v>
                </c:pt>
                <c:pt idx="39201">
                  <c:v>45.452500000000001</c:v>
                </c:pt>
                <c:pt idx="39202">
                  <c:v>45.452500000000001</c:v>
                </c:pt>
                <c:pt idx="39203">
                  <c:v>45.452500000000001</c:v>
                </c:pt>
                <c:pt idx="39204">
                  <c:v>45.452500000000001</c:v>
                </c:pt>
                <c:pt idx="39205">
                  <c:v>45.452500000000001</c:v>
                </c:pt>
                <c:pt idx="39206">
                  <c:v>45.452500000000001</c:v>
                </c:pt>
                <c:pt idx="39207">
                  <c:v>45.452500000000001</c:v>
                </c:pt>
                <c:pt idx="39208">
                  <c:v>45.452500000000001</c:v>
                </c:pt>
                <c:pt idx="39209">
                  <c:v>45.452500000000001</c:v>
                </c:pt>
                <c:pt idx="39210">
                  <c:v>45.452500000000001</c:v>
                </c:pt>
                <c:pt idx="39211">
                  <c:v>45.452500000000001</c:v>
                </c:pt>
                <c:pt idx="39212">
                  <c:v>45.452500000000001</c:v>
                </c:pt>
                <c:pt idx="39213">
                  <c:v>45.452500000000001</c:v>
                </c:pt>
                <c:pt idx="39214">
                  <c:v>45.452500000000001</c:v>
                </c:pt>
                <c:pt idx="39215">
                  <c:v>45.452500000000001</c:v>
                </c:pt>
                <c:pt idx="39216">
                  <c:v>45.452500000000001</c:v>
                </c:pt>
                <c:pt idx="39217">
                  <c:v>45.452500000000001</c:v>
                </c:pt>
                <c:pt idx="39218">
                  <c:v>45.463700000000003</c:v>
                </c:pt>
                <c:pt idx="39219">
                  <c:v>45.463700000000003</c:v>
                </c:pt>
                <c:pt idx="39220">
                  <c:v>45.463700000000003</c:v>
                </c:pt>
                <c:pt idx="39221">
                  <c:v>45.463700000000003</c:v>
                </c:pt>
                <c:pt idx="39222">
                  <c:v>45.463700000000003</c:v>
                </c:pt>
                <c:pt idx="39223">
                  <c:v>45.463700000000003</c:v>
                </c:pt>
                <c:pt idx="39224">
                  <c:v>45.463700000000003</c:v>
                </c:pt>
                <c:pt idx="39225">
                  <c:v>45.463700000000003</c:v>
                </c:pt>
                <c:pt idx="39226">
                  <c:v>45.463700000000003</c:v>
                </c:pt>
                <c:pt idx="39227">
                  <c:v>45.463700000000003</c:v>
                </c:pt>
                <c:pt idx="39228">
                  <c:v>45.463700000000003</c:v>
                </c:pt>
                <c:pt idx="39229">
                  <c:v>45.463700000000003</c:v>
                </c:pt>
                <c:pt idx="39230">
                  <c:v>45.463700000000003</c:v>
                </c:pt>
                <c:pt idx="39231">
                  <c:v>45.463700000000003</c:v>
                </c:pt>
                <c:pt idx="39232">
                  <c:v>45.463700000000003</c:v>
                </c:pt>
                <c:pt idx="39233">
                  <c:v>45.463700000000003</c:v>
                </c:pt>
                <c:pt idx="39234">
                  <c:v>45.463700000000003</c:v>
                </c:pt>
                <c:pt idx="39235">
                  <c:v>45.463700000000003</c:v>
                </c:pt>
                <c:pt idx="39236">
                  <c:v>45.463700000000003</c:v>
                </c:pt>
                <c:pt idx="39237">
                  <c:v>45.463700000000003</c:v>
                </c:pt>
                <c:pt idx="39238">
                  <c:v>45.463700000000003</c:v>
                </c:pt>
                <c:pt idx="39239">
                  <c:v>45.463700000000003</c:v>
                </c:pt>
                <c:pt idx="39240">
                  <c:v>45.463700000000003</c:v>
                </c:pt>
                <c:pt idx="39241">
                  <c:v>45.463700000000003</c:v>
                </c:pt>
                <c:pt idx="39242">
                  <c:v>45.463700000000003</c:v>
                </c:pt>
                <c:pt idx="39243">
                  <c:v>45.463700000000003</c:v>
                </c:pt>
                <c:pt idx="39244">
                  <c:v>45.463700000000003</c:v>
                </c:pt>
                <c:pt idx="39245">
                  <c:v>45.463700000000003</c:v>
                </c:pt>
                <c:pt idx="39246">
                  <c:v>45.463700000000003</c:v>
                </c:pt>
                <c:pt idx="39247">
                  <c:v>45.463700000000003</c:v>
                </c:pt>
                <c:pt idx="39248">
                  <c:v>45.463700000000003</c:v>
                </c:pt>
                <c:pt idx="39249">
                  <c:v>45.463700000000003</c:v>
                </c:pt>
                <c:pt idx="39250">
                  <c:v>45.463700000000003</c:v>
                </c:pt>
                <c:pt idx="39251">
                  <c:v>45.474299999999999</c:v>
                </c:pt>
                <c:pt idx="39252">
                  <c:v>45.474299999999999</c:v>
                </c:pt>
                <c:pt idx="39253">
                  <c:v>45.474299999999999</c:v>
                </c:pt>
                <c:pt idx="39254">
                  <c:v>45.474299999999999</c:v>
                </c:pt>
                <c:pt idx="39255">
                  <c:v>45.474299999999999</c:v>
                </c:pt>
                <c:pt idx="39256">
                  <c:v>45.474299999999999</c:v>
                </c:pt>
                <c:pt idx="39257">
                  <c:v>45.474299999999999</c:v>
                </c:pt>
                <c:pt idx="39258">
                  <c:v>45.474299999999999</c:v>
                </c:pt>
                <c:pt idx="39259">
                  <c:v>45.474299999999999</c:v>
                </c:pt>
                <c:pt idx="39260">
                  <c:v>45.474299999999999</c:v>
                </c:pt>
                <c:pt idx="39261">
                  <c:v>45.474299999999999</c:v>
                </c:pt>
                <c:pt idx="39262">
                  <c:v>45.474299999999999</c:v>
                </c:pt>
                <c:pt idx="39263">
                  <c:v>45.474299999999999</c:v>
                </c:pt>
                <c:pt idx="39264">
                  <c:v>45.474299999999999</c:v>
                </c:pt>
                <c:pt idx="39265">
                  <c:v>45.474299999999999</c:v>
                </c:pt>
                <c:pt idx="39266">
                  <c:v>45.474299999999999</c:v>
                </c:pt>
                <c:pt idx="39267">
                  <c:v>45.474299999999999</c:v>
                </c:pt>
                <c:pt idx="39268">
                  <c:v>45.474299999999999</c:v>
                </c:pt>
                <c:pt idx="39269">
                  <c:v>45.474299999999999</c:v>
                </c:pt>
                <c:pt idx="39270">
                  <c:v>45.474299999999999</c:v>
                </c:pt>
                <c:pt idx="39271">
                  <c:v>45.474299999999999</c:v>
                </c:pt>
                <c:pt idx="39272">
                  <c:v>45.474299999999999</c:v>
                </c:pt>
                <c:pt idx="39273">
                  <c:v>45.474299999999999</c:v>
                </c:pt>
                <c:pt idx="39274">
                  <c:v>45.474299999999999</c:v>
                </c:pt>
                <c:pt idx="39275">
                  <c:v>45.484499999999997</c:v>
                </c:pt>
                <c:pt idx="39276">
                  <c:v>45.484499999999997</c:v>
                </c:pt>
                <c:pt idx="39277">
                  <c:v>45.484499999999997</c:v>
                </c:pt>
                <c:pt idx="39278">
                  <c:v>45.484499999999997</c:v>
                </c:pt>
                <c:pt idx="39279">
                  <c:v>45.484499999999997</c:v>
                </c:pt>
                <c:pt idx="39280">
                  <c:v>45.484499999999997</c:v>
                </c:pt>
                <c:pt idx="39281">
                  <c:v>45.484499999999997</c:v>
                </c:pt>
                <c:pt idx="39282">
                  <c:v>45.484499999999997</c:v>
                </c:pt>
                <c:pt idx="39283">
                  <c:v>45.484499999999997</c:v>
                </c:pt>
                <c:pt idx="39284">
                  <c:v>45.484499999999997</c:v>
                </c:pt>
                <c:pt idx="39285">
                  <c:v>45.484499999999997</c:v>
                </c:pt>
                <c:pt idx="39286">
                  <c:v>45.484499999999997</c:v>
                </c:pt>
                <c:pt idx="39287">
                  <c:v>45.484499999999997</c:v>
                </c:pt>
                <c:pt idx="39288">
                  <c:v>45.484499999999997</c:v>
                </c:pt>
                <c:pt idx="39289">
                  <c:v>45.484499999999997</c:v>
                </c:pt>
                <c:pt idx="39290">
                  <c:v>45.484499999999997</c:v>
                </c:pt>
                <c:pt idx="39291">
                  <c:v>45.484499999999997</c:v>
                </c:pt>
                <c:pt idx="39292">
                  <c:v>45.484499999999997</c:v>
                </c:pt>
                <c:pt idx="39293">
                  <c:v>45.484499999999997</c:v>
                </c:pt>
                <c:pt idx="39294">
                  <c:v>45.484499999999997</c:v>
                </c:pt>
                <c:pt idx="39295">
                  <c:v>45.484499999999997</c:v>
                </c:pt>
                <c:pt idx="39296">
                  <c:v>45.484499999999997</c:v>
                </c:pt>
                <c:pt idx="39297">
                  <c:v>45.484499999999997</c:v>
                </c:pt>
                <c:pt idx="39298">
                  <c:v>45.484499999999997</c:v>
                </c:pt>
                <c:pt idx="39299">
                  <c:v>45.484499999999997</c:v>
                </c:pt>
                <c:pt idx="39300">
                  <c:v>45.484499999999997</c:v>
                </c:pt>
                <c:pt idx="39301">
                  <c:v>45.484499999999997</c:v>
                </c:pt>
                <c:pt idx="39302">
                  <c:v>45.484499999999997</c:v>
                </c:pt>
                <c:pt idx="39303">
                  <c:v>45.484499999999997</c:v>
                </c:pt>
                <c:pt idx="39304">
                  <c:v>45.484499999999997</c:v>
                </c:pt>
                <c:pt idx="39305">
                  <c:v>45.484499999999997</c:v>
                </c:pt>
                <c:pt idx="39306">
                  <c:v>45.484499999999997</c:v>
                </c:pt>
                <c:pt idx="39307">
                  <c:v>45.484499999999997</c:v>
                </c:pt>
                <c:pt idx="39308">
                  <c:v>45.494700000000002</c:v>
                </c:pt>
                <c:pt idx="39309">
                  <c:v>45.494700000000002</c:v>
                </c:pt>
                <c:pt idx="39310">
                  <c:v>45.494700000000002</c:v>
                </c:pt>
                <c:pt idx="39311">
                  <c:v>45.494700000000002</c:v>
                </c:pt>
                <c:pt idx="39312">
                  <c:v>45.494700000000002</c:v>
                </c:pt>
                <c:pt idx="39313">
                  <c:v>45.494700000000002</c:v>
                </c:pt>
                <c:pt idx="39314">
                  <c:v>45.494700000000002</c:v>
                </c:pt>
                <c:pt idx="39315">
                  <c:v>45.494700000000002</c:v>
                </c:pt>
                <c:pt idx="39316">
                  <c:v>45.494700000000002</c:v>
                </c:pt>
                <c:pt idx="39317">
                  <c:v>45.494700000000002</c:v>
                </c:pt>
                <c:pt idx="39318">
                  <c:v>45.494700000000002</c:v>
                </c:pt>
                <c:pt idx="39319">
                  <c:v>45.494700000000002</c:v>
                </c:pt>
                <c:pt idx="39320">
                  <c:v>45.494700000000002</c:v>
                </c:pt>
                <c:pt idx="39321">
                  <c:v>45.494700000000002</c:v>
                </c:pt>
                <c:pt idx="39322">
                  <c:v>45.494700000000002</c:v>
                </c:pt>
                <c:pt idx="39323">
                  <c:v>45.494700000000002</c:v>
                </c:pt>
                <c:pt idx="39324">
                  <c:v>45.494700000000002</c:v>
                </c:pt>
                <c:pt idx="39325">
                  <c:v>45.494700000000002</c:v>
                </c:pt>
                <c:pt idx="39326">
                  <c:v>45.494700000000002</c:v>
                </c:pt>
                <c:pt idx="39327">
                  <c:v>45.504899999999999</c:v>
                </c:pt>
                <c:pt idx="39328">
                  <c:v>45.504899999999999</c:v>
                </c:pt>
                <c:pt idx="39329">
                  <c:v>45.504899999999999</c:v>
                </c:pt>
                <c:pt idx="39330">
                  <c:v>45.504899999999999</c:v>
                </c:pt>
                <c:pt idx="39331">
                  <c:v>45.504899999999999</c:v>
                </c:pt>
                <c:pt idx="39332">
                  <c:v>45.504899999999999</c:v>
                </c:pt>
                <c:pt idx="39333">
                  <c:v>45.504899999999999</c:v>
                </c:pt>
                <c:pt idx="39334">
                  <c:v>45.504899999999999</c:v>
                </c:pt>
                <c:pt idx="39335">
                  <c:v>45.504899999999999</c:v>
                </c:pt>
                <c:pt idx="39336">
                  <c:v>45.504899999999999</c:v>
                </c:pt>
                <c:pt idx="39337">
                  <c:v>45.504899999999999</c:v>
                </c:pt>
                <c:pt idx="39338">
                  <c:v>45.504899999999999</c:v>
                </c:pt>
                <c:pt idx="39339">
                  <c:v>45.504899999999999</c:v>
                </c:pt>
                <c:pt idx="39340">
                  <c:v>45.504899999999999</c:v>
                </c:pt>
                <c:pt idx="39341">
                  <c:v>45.504899999999999</c:v>
                </c:pt>
                <c:pt idx="39342">
                  <c:v>45.504899999999999</c:v>
                </c:pt>
                <c:pt idx="39343">
                  <c:v>45.504899999999999</c:v>
                </c:pt>
                <c:pt idx="39344">
                  <c:v>45.504899999999999</c:v>
                </c:pt>
                <c:pt idx="39345">
                  <c:v>45.504899999999999</c:v>
                </c:pt>
                <c:pt idx="39346">
                  <c:v>45.516000000000012</c:v>
                </c:pt>
                <c:pt idx="39347">
                  <c:v>45.516000000000012</c:v>
                </c:pt>
                <c:pt idx="39348">
                  <c:v>45.516000000000012</c:v>
                </c:pt>
                <c:pt idx="39349">
                  <c:v>45.516000000000012</c:v>
                </c:pt>
                <c:pt idx="39350">
                  <c:v>45.516000000000012</c:v>
                </c:pt>
                <c:pt idx="39351">
                  <c:v>45.516000000000012</c:v>
                </c:pt>
                <c:pt idx="39352">
                  <c:v>45.516000000000012</c:v>
                </c:pt>
                <c:pt idx="39353">
                  <c:v>45.516000000000012</c:v>
                </c:pt>
                <c:pt idx="39354">
                  <c:v>45.516000000000012</c:v>
                </c:pt>
                <c:pt idx="39355">
                  <c:v>45.516000000000012</c:v>
                </c:pt>
                <c:pt idx="39356">
                  <c:v>45.516000000000012</c:v>
                </c:pt>
                <c:pt idx="39357">
                  <c:v>45.516000000000012</c:v>
                </c:pt>
                <c:pt idx="39358">
                  <c:v>45.516000000000012</c:v>
                </c:pt>
                <c:pt idx="39359">
                  <c:v>45.516000000000012</c:v>
                </c:pt>
                <c:pt idx="39360">
                  <c:v>45.516000000000012</c:v>
                </c:pt>
                <c:pt idx="39361">
                  <c:v>45.516000000000012</c:v>
                </c:pt>
                <c:pt idx="39362">
                  <c:v>45.516000000000012</c:v>
                </c:pt>
                <c:pt idx="39363">
                  <c:v>45.516000000000012</c:v>
                </c:pt>
                <c:pt idx="39364">
                  <c:v>45.516000000000012</c:v>
                </c:pt>
                <c:pt idx="39365">
                  <c:v>45.516000000000012</c:v>
                </c:pt>
                <c:pt idx="39366">
                  <c:v>45.516000000000012</c:v>
                </c:pt>
                <c:pt idx="39367">
                  <c:v>45.516000000000012</c:v>
                </c:pt>
                <c:pt idx="39368">
                  <c:v>45.516000000000012</c:v>
                </c:pt>
                <c:pt idx="39369">
                  <c:v>45.516000000000012</c:v>
                </c:pt>
                <c:pt idx="39370">
                  <c:v>45.516000000000012</c:v>
                </c:pt>
                <c:pt idx="39371">
                  <c:v>45.516000000000012</c:v>
                </c:pt>
                <c:pt idx="39372">
                  <c:v>45.516000000000012</c:v>
                </c:pt>
                <c:pt idx="39373">
                  <c:v>45.516000000000012</c:v>
                </c:pt>
                <c:pt idx="39374">
                  <c:v>45.516000000000012</c:v>
                </c:pt>
                <c:pt idx="39375">
                  <c:v>45.516000000000012</c:v>
                </c:pt>
                <c:pt idx="39376">
                  <c:v>45.516000000000012</c:v>
                </c:pt>
                <c:pt idx="39377">
                  <c:v>45.516000000000012</c:v>
                </c:pt>
                <c:pt idx="39378">
                  <c:v>45.516000000000012</c:v>
                </c:pt>
                <c:pt idx="39379">
                  <c:v>45.516000000000012</c:v>
                </c:pt>
                <c:pt idx="39380">
                  <c:v>45.516000000000012</c:v>
                </c:pt>
                <c:pt idx="39381">
                  <c:v>45.516000000000012</c:v>
                </c:pt>
                <c:pt idx="39382">
                  <c:v>45.516000000000012</c:v>
                </c:pt>
                <c:pt idx="39383">
                  <c:v>45.516000000000012</c:v>
                </c:pt>
                <c:pt idx="39384">
                  <c:v>45.516000000000012</c:v>
                </c:pt>
                <c:pt idx="39385">
                  <c:v>45.516000000000012</c:v>
                </c:pt>
                <c:pt idx="39386">
                  <c:v>45.516000000000012</c:v>
                </c:pt>
                <c:pt idx="39387">
                  <c:v>45.516000000000012</c:v>
                </c:pt>
                <c:pt idx="39388">
                  <c:v>45.526200000000003</c:v>
                </c:pt>
                <c:pt idx="39389">
                  <c:v>45.526200000000003</c:v>
                </c:pt>
                <c:pt idx="39390">
                  <c:v>45.526200000000003</c:v>
                </c:pt>
                <c:pt idx="39391">
                  <c:v>45.526200000000003</c:v>
                </c:pt>
                <c:pt idx="39392">
                  <c:v>45.526200000000003</c:v>
                </c:pt>
                <c:pt idx="39393">
                  <c:v>45.526200000000003</c:v>
                </c:pt>
                <c:pt idx="39394">
                  <c:v>45.526200000000003</c:v>
                </c:pt>
                <c:pt idx="39395">
                  <c:v>45.526200000000003</c:v>
                </c:pt>
                <c:pt idx="39396">
                  <c:v>45.526200000000003</c:v>
                </c:pt>
                <c:pt idx="39397">
                  <c:v>45.526200000000003</c:v>
                </c:pt>
                <c:pt idx="39398">
                  <c:v>45.526200000000003</c:v>
                </c:pt>
                <c:pt idx="39399">
                  <c:v>45.526200000000003</c:v>
                </c:pt>
                <c:pt idx="39400">
                  <c:v>45.526200000000003</c:v>
                </c:pt>
                <c:pt idx="39401">
                  <c:v>45.526200000000003</c:v>
                </c:pt>
                <c:pt idx="39402">
                  <c:v>45.526200000000003</c:v>
                </c:pt>
                <c:pt idx="39403">
                  <c:v>45.526200000000003</c:v>
                </c:pt>
                <c:pt idx="39404">
                  <c:v>45.526200000000003</c:v>
                </c:pt>
                <c:pt idx="39405">
                  <c:v>45.526200000000003</c:v>
                </c:pt>
                <c:pt idx="39406">
                  <c:v>45.526200000000003</c:v>
                </c:pt>
                <c:pt idx="39407">
                  <c:v>45.526200000000003</c:v>
                </c:pt>
                <c:pt idx="39408">
                  <c:v>45.526200000000003</c:v>
                </c:pt>
                <c:pt idx="39409">
                  <c:v>45.526200000000003</c:v>
                </c:pt>
                <c:pt idx="39410">
                  <c:v>45.526200000000003</c:v>
                </c:pt>
                <c:pt idx="39411">
                  <c:v>45.526200000000003</c:v>
                </c:pt>
                <c:pt idx="39412">
                  <c:v>45.526200000000003</c:v>
                </c:pt>
                <c:pt idx="39413">
                  <c:v>45.526200000000003</c:v>
                </c:pt>
                <c:pt idx="39414">
                  <c:v>45.526200000000003</c:v>
                </c:pt>
                <c:pt idx="39415">
                  <c:v>45.526200000000003</c:v>
                </c:pt>
                <c:pt idx="39416">
                  <c:v>45.526200000000003</c:v>
                </c:pt>
                <c:pt idx="39417">
                  <c:v>45.526200000000003</c:v>
                </c:pt>
                <c:pt idx="39418">
                  <c:v>45.526200000000003</c:v>
                </c:pt>
                <c:pt idx="39419">
                  <c:v>45.526200000000003</c:v>
                </c:pt>
                <c:pt idx="39420">
                  <c:v>45.526200000000003</c:v>
                </c:pt>
                <c:pt idx="39421">
                  <c:v>45.526200000000003</c:v>
                </c:pt>
                <c:pt idx="39422">
                  <c:v>45.526200000000003</c:v>
                </c:pt>
                <c:pt idx="39423">
                  <c:v>45.526200000000003</c:v>
                </c:pt>
                <c:pt idx="39424">
                  <c:v>45.526200000000003</c:v>
                </c:pt>
                <c:pt idx="39425">
                  <c:v>45.526200000000003</c:v>
                </c:pt>
                <c:pt idx="39426">
                  <c:v>45.526200000000003</c:v>
                </c:pt>
                <c:pt idx="39427">
                  <c:v>45.526200000000003</c:v>
                </c:pt>
                <c:pt idx="39428">
                  <c:v>45.526200000000003</c:v>
                </c:pt>
                <c:pt idx="39429">
                  <c:v>45.526200000000003</c:v>
                </c:pt>
                <c:pt idx="39430">
                  <c:v>45.526200000000003</c:v>
                </c:pt>
                <c:pt idx="39431">
                  <c:v>45.526200000000003</c:v>
                </c:pt>
                <c:pt idx="39432">
                  <c:v>45.526200000000003</c:v>
                </c:pt>
                <c:pt idx="39433">
                  <c:v>45.526200000000003</c:v>
                </c:pt>
                <c:pt idx="39434">
                  <c:v>45.526200000000003</c:v>
                </c:pt>
                <c:pt idx="39435">
                  <c:v>45.526200000000003</c:v>
                </c:pt>
                <c:pt idx="39436">
                  <c:v>45.526200000000003</c:v>
                </c:pt>
                <c:pt idx="39437">
                  <c:v>45.526200000000003</c:v>
                </c:pt>
                <c:pt idx="39438">
                  <c:v>45.526200000000003</c:v>
                </c:pt>
                <c:pt idx="39439">
                  <c:v>45.526200000000003</c:v>
                </c:pt>
                <c:pt idx="39440">
                  <c:v>45.526200000000003</c:v>
                </c:pt>
                <c:pt idx="39441">
                  <c:v>45.526200000000003</c:v>
                </c:pt>
                <c:pt idx="39442">
                  <c:v>45.526200000000003</c:v>
                </c:pt>
                <c:pt idx="39443">
                  <c:v>45.526200000000003</c:v>
                </c:pt>
                <c:pt idx="39444">
                  <c:v>45.526200000000003</c:v>
                </c:pt>
                <c:pt idx="39445">
                  <c:v>45.5364</c:v>
                </c:pt>
                <c:pt idx="39446">
                  <c:v>45.5364</c:v>
                </c:pt>
                <c:pt idx="39447">
                  <c:v>45.5364</c:v>
                </c:pt>
                <c:pt idx="39448">
                  <c:v>45.5364</c:v>
                </c:pt>
                <c:pt idx="39449">
                  <c:v>45.5364</c:v>
                </c:pt>
                <c:pt idx="39450">
                  <c:v>45.5364</c:v>
                </c:pt>
                <c:pt idx="39451">
                  <c:v>45.5364</c:v>
                </c:pt>
                <c:pt idx="39452">
                  <c:v>45.5364</c:v>
                </c:pt>
                <c:pt idx="39453">
                  <c:v>45.5364</c:v>
                </c:pt>
                <c:pt idx="39454">
                  <c:v>45.5364</c:v>
                </c:pt>
                <c:pt idx="39455">
                  <c:v>45.5364</c:v>
                </c:pt>
                <c:pt idx="39456">
                  <c:v>45.5364</c:v>
                </c:pt>
                <c:pt idx="39457">
                  <c:v>45.5364</c:v>
                </c:pt>
                <c:pt idx="39458">
                  <c:v>45.5364</c:v>
                </c:pt>
                <c:pt idx="39459">
                  <c:v>45.5364</c:v>
                </c:pt>
                <c:pt idx="39460">
                  <c:v>45.5364</c:v>
                </c:pt>
                <c:pt idx="39461">
                  <c:v>45.5364</c:v>
                </c:pt>
                <c:pt idx="39462">
                  <c:v>45.5364</c:v>
                </c:pt>
                <c:pt idx="39463">
                  <c:v>45.5364</c:v>
                </c:pt>
                <c:pt idx="39464">
                  <c:v>45.5364</c:v>
                </c:pt>
                <c:pt idx="39465">
                  <c:v>45.5364</c:v>
                </c:pt>
                <c:pt idx="39466">
                  <c:v>45.5364</c:v>
                </c:pt>
                <c:pt idx="39467">
                  <c:v>45.5364</c:v>
                </c:pt>
                <c:pt idx="39468">
                  <c:v>45.5364</c:v>
                </c:pt>
                <c:pt idx="39469">
                  <c:v>45.546999999999997</c:v>
                </c:pt>
                <c:pt idx="39470">
                  <c:v>45.546999999999997</c:v>
                </c:pt>
                <c:pt idx="39471">
                  <c:v>45.546999999999997</c:v>
                </c:pt>
                <c:pt idx="39472">
                  <c:v>45.546999999999997</c:v>
                </c:pt>
                <c:pt idx="39473">
                  <c:v>45.546999999999997</c:v>
                </c:pt>
                <c:pt idx="39474">
                  <c:v>45.546999999999997</c:v>
                </c:pt>
                <c:pt idx="39475">
                  <c:v>45.546999999999997</c:v>
                </c:pt>
                <c:pt idx="39476">
                  <c:v>45.546999999999997</c:v>
                </c:pt>
                <c:pt idx="39477">
                  <c:v>45.546999999999997</c:v>
                </c:pt>
                <c:pt idx="39478">
                  <c:v>45.546999999999997</c:v>
                </c:pt>
                <c:pt idx="39479">
                  <c:v>45.546999999999997</c:v>
                </c:pt>
                <c:pt idx="39480">
                  <c:v>45.546999999999997</c:v>
                </c:pt>
                <c:pt idx="39481">
                  <c:v>45.546999999999997</c:v>
                </c:pt>
                <c:pt idx="39482">
                  <c:v>45.546999999999997</c:v>
                </c:pt>
                <c:pt idx="39483">
                  <c:v>45.546999999999997</c:v>
                </c:pt>
                <c:pt idx="39484">
                  <c:v>45.546999999999997</c:v>
                </c:pt>
                <c:pt idx="39485">
                  <c:v>45.546999999999997</c:v>
                </c:pt>
                <c:pt idx="39486">
                  <c:v>45.546999999999997</c:v>
                </c:pt>
                <c:pt idx="39487">
                  <c:v>45.546999999999997</c:v>
                </c:pt>
                <c:pt idx="39488">
                  <c:v>45.546999999999997</c:v>
                </c:pt>
                <c:pt idx="39489">
                  <c:v>45.546999999999997</c:v>
                </c:pt>
                <c:pt idx="39490">
                  <c:v>45.546999999999997</c:v>
                </c:pt>
                <c:pt idx="39491">
                  <c:v>45.546999999999997</c:v>
                </c:pt>
                <c:pt idx="39492">
                  <c:v>45.546999999999997</c:v>
                </c:pt>
                <c:pt idx="39493">
                  <c:v>45.546999999999997</c:v>
                </c:pt>
                <c:pt idx="39494">
                  <c:v>45.546999999999997</c:v>
                </c:pt>
                <c:pt idx="39495">
                  <c:v>45.546999999999997</c:v>
                </c:pt>
                <c:pt idx="39496">
                  <c:v>45.546999999999997</c:v>
                </c:pt>
                <c:pt idx="39497">
                  <c:v>45.546999999999997</c:v>
                </c:pt>
                <c:pt idx="39498">
                  <c:v>45.546999999999997</c:v>
                </c:pt>
                <c:pt idx="39499">
                  <c:v>45.546999999999997</c:v>
                </c:pt>
                <c:pt idx="39500">
                  <c:v>45.546999999999997</c:v>
                </c:pt>
                <c:pt idx="39501">
                  <c:v>45.546999999999997</c:v>
                </c:pt>
                <c:pt idx="39502">
                  <c:v>45.546999999999997</c:v>
                </c:pt>
                <c:pt idx="39503">
                  <c:v>45.546999999999997</c:v>
                </c:pt>
                <c:pt idx="39504">
                  <c:v>45.546999999999997</c:v>
                </c:pt>
                <c:pt idx="39505">
                  <c:v>45.546999999999997</c:v>
                </c:pt>
                <c:pt idx="39506">
                  <c:v>45.557299999999998</c:v>
                </c:pt>
                <c:pt idx="39507">
                  <c:v>45.557299999999998</c:v>
                </c:pt>
                <c:pt idx="39508">
                  <c:v>45.557299999999998</c:v>
                </c:pt>
                <c:pt idx="39509">
                  <c:v>45.557299999999998</c:v>
                </c:pt>
                <c:pt idx="39510">
                  <c:v>45.557299999999998</c:v>
                </c:pt>
                <c:pt idx="39511">
                  <c:v>45.557299999999998</c:v>
                </c:pt>
                <c:pt idx="39512">
                  <c:v>45.557299999999998</c:v>
                </c:pt>
                <c:pt idx="39513">
                  <c:v>45.557299999999998</c:v>
                </c:pt>
                <c:pt idx="39514">
                  <c:v>45.557299999999998</c:v>
                </c:pt>
                <c:pt idx="39515">
                  <c:v>45.557299999999998</c:v>
                </c:pt>
                <c:pt idx="39516">
                  <c:v>45.557299999999998</c:v>
                </c:pt>
                <c:pt idx="39517">
                  <c:v>45.557299999999998</c:v>
                </c:pt>
                <c:pt idx="39518">
                  <c:v>45.557299999999998</c:v>
                </c:pt>
                <c:pt idx="39519">
                  <c:v>45.557299999999998</c:v>
                </c:pt>
                <c:pt idx="39520">
                  <c:v>45.557299999999998</c:v>
                </c:pt>
                <c:pt idx="39521">
                  <c:v>45.557299999999998</c:v>
                </c:pt>
                <c:pt idx="39522">
                  <c:v>45.557299999999998</c:v>
                </c:pt>
                <c:pt idx="39523">
                  <c:v>45.557299999999998</c:v>
                </c:pt>
                <c:pt idx="39524">
                  <c:v>45.557299999999998</c:v>
                </c:pt>
                <c:pt idx="39525">
                  <c:v>45.557299999999998</c:v>
                </c:pt>
                <c:pt idx="39526">
                  <c:v>45.557299999999998</c:v>
                </c:pt>
                <c:pt idx="39527">
                  <c:v>45.557299999999998</c:v>
                </c:pt>
                <c:pt idx="39528">
                  <c:v>45.557299999999998</c:v>
                </c:pt>
                <c:pt idx="39529">
                  <c:v>45.557299999999998</c:v>
                </c:pt>
                <c:pt idx="39530">
                  <c:v>45.557299999999998</c:v>
                </c:pt>
                <c:pt idx="39531">
                  <c:v>45.557299999999998</c:v>
                </c:pt>
                <c:pt idx="39532">
                  <c:v>45.557299999999998</c:v>
                </c:pt>
                <c:pt idx="39533">
                  <c:v>45.557299999999998</c:v>
                </c:pt>
                <c:pt idx="39534">
                  <c:v>45.557299999999998</c:v>
                </c:pt>
                <c:pt idx="39535">
                  <c:v>45.557299999999998</c:v>
                </c:pt>
                <c:pt idx="39536">
                  <c:v>45.557299999999998</c:v>
                </c:pt>
                <c:pt idx="39537">
                  <c:v>45.557299999999998</c:v>
                </c:pt>
                <c:pt idx="39538">
                  <c:v>45.557299999999998</c:v>
                </c:pt>
                <c:pt idx="39539">
                  <c:v>45.557299999999998</c:v>
                </c:pt>
                <c:pt idx="39540">
                  <c:v>45.557299999999998</c:v>
                </c:pt>
                <c:pt idx="39541">
                  <c:v>45.557299999999998</c:v>
                </c:pt>
                <c:pt idx="39542">
                  <c:v>45.557299999999998</c:v>
                </c:pt>
                <c:pt idx="39543">
                  <c:v>45.557299999999998</c:v>
                </c:pt>
                <c:pt idx="39544">
                  <c:v>45.557299999999998</c:v>
                </c:pt>
                <c:pt idx="39545">
                  <c:v>45.557299999999998</c:v>
                </c:pt>
                <c:pt idx="39546">
                  <c:v>45.557299999999998</c:v>
                </c:pt>
                <c:pt idx="39547">
                  <c:v>45.557299999999998</c:v>
                </c:pt>
                <c:pt idx="39548">
                  <c:v>45.557299999999998</c:v>
                </c:pt>
                <c:pt idx="39549">
                  <c:v>45.557299999999998</c:v>
                </c:pt>
                <c:pt idx="39550">
                  <c:v>45.557299999999998</c:v>
                </c:pt>
                <c:pt idx="39551">
                  <c:v>45.557299999999998</c:v>
                </c:pt>
                <c:pt idx="39552">
                  <c:v>45.557299999999998</c:v>
                </c:pt>
                <c:pt idx="39553">
                  <c:v>45.557299999999998</c:v>
                </c:pt>
                <c:pt idx="39554">
                  <c:v>45.557299999999998</c:v>
                </c:pt>
                <c:pt idx="39555">
                  <c:v>45.557299999999998</c:v>
                </c:pt>
                <c:pt idx="39556">
                  <c:v>45.557299999999998</c:v>
                </c:pt>
                <c:pt idx="39557">
                  <c:v>45.557299999999998</c:v>
                </c:pt>
                <c:pt idx="39558">
                  <c:v>45.557299999999998</c:v>
                </c:pt>
                <c:pt idx="39559">
                  <c:v>45.557299999999998</c:v>
                </c:pt>
                <c:pt idx="39560">
                  <c:v>45.557299999999998</c:v>
                </c:pt>
                <c:pt idx="39561">
                  <c:v>45.557299999999998</c:v>
                </c:pt>
                <c:pt idx="39562">
                  <c:v>45.557299999999998</c:v>
                </c:pt>
                <c:pt idx="39563">
                  <c:v>45.557299999999998</c:v>
                </c:pt>
                <c:pt idx="39564">
                  <c:v>45.557299999999998</c:v>
                </c:pt>
                <c:pt idx="39565">
                  <c:v>45.557299999999998</c:v>
                </c:pt>
                <c:pt idx="39566">
                  <c:v>45.557299999999998</c:v>
                </c:pt>
                <c:pt idx="39567">
                  <c:v>45.557299999999998</c:v>
                </c:pt>
                <c:pt idx="39568">
                  <c:v>45.567800000000013</c:v>
                </c:pt>
                <c:pt idx="39569">
                  <c:v>45.567800000000013</c:v>
                </c:pt>
                <c:pt idx="39570">
                  <c:v>45.567800000000013</c:v>
                </c:pt>
                <c:pt idx="39571">
                  <c:v>45.567800000000013</c:v>
                </c:pt>
                <c:pt idx="39572">
                  <c:v>45.567800000000013</c:v>
                </c:pt>
                <c:pt idx="39573">
                  <c:v>45.567800000000013</c:v>
                </c:pt>
                <c:pt idx="39574">
                  <c:v>45.567800000000013</c:v>
                </c:pt>
                <c:pt idx="39575">
                  <c:v>45.567800000000013</c:v>
                </c:pt>
                <c:pt idx="39576">
                  <c:v>45.567800000000013</c:v>
                </c:pt>
                <c:pt idx="39577">
                  <c:v>45.567800000000013</c:v>
                </c:pt>
                <c:pt idx="39578">
                  <c:v>45.567800000000013</c:v>
                </c:pt>
                <c:pt idx="39579">
                  <c:v>45.567800000000013</c:v>
                </c:pt>
                <c:pt idx="39580">
                  <c:v>45.567800000000013</c:v>
                </c:pt>
                <c:pt idx="39581">
                  <c:v>45.567800000000013</c:v>
                </c:pt>
                <c:pt idx="39582">
                  <c:v>45.567800000000013</c:v>
                </c:pt>
                <c:pt idx="39583">
                  <c:v>45.567800000000013</c:v>
                </c:pt>
                <c:pt idx="39584">
                  <c:v>45.567800000000013</c:v>
                </c:pt>
                <c:pt idx="39585">
                  <c:v>45.567800000000013</c:v>
                </c:pt>
                <c:pt idx="39586">
                  <c:v>45.567800000000013</c:v>
                </c:pt>
                <c:pt idx="39587">
                  <c:v>45.567800000000013</c:v>
                </c:pt>
                <c:pt idx="39588">
                  <c:v>45.567800000000013</c:v>
                </c:pt>
                <c:pt idx="39589">
                  <c:v>45.567800000000013</c:v>
                </c:pt>
                <c:pt idx="39590">
                  <c:v>45.567800000000013</c:v>
                </c:pt>
                <c:pt idx="39591">
                  <c:v>45.567800000000013</c:v>
                </c:pt>
                <c:pt idx="39592">
                  <c:v>45.578200000000002</c:v>
                </c:pt>
                <c:pt idx="39593">
                  <c:v>45.578200000000002</c:v>
                </c:pt>
                <c:pt idx="39594">
                  <c:v>45.578200000000002</c:v>
                </c:pt>
                <c:pt idx="39595">
                  <c:v>45.578200000000002</c:v>
                </c:pt>
                <c:pt idx="39596">
                  <c:v>45.578200000000002</c:v>
                </c:pt>
                <c:pt idx="39597">
                  <c:v>45.578200000000002</c:v>
                </c:pt>
                <c:pt idx="39598">
                  <c:v>45.578200000000002</c:v>
                </c:pt>
                <c:pt idx="39599">
                  <c:v>45.578200000000002</c:v>
                </c:pt>
                <c:pt idx="39600">
                  <c:v>45.578200000000002</c:v>
                </c:pt>
                <c:pt idx="39601">
                  <c:v>45.578200000000002</c:v>
                </c:pt>
                <c:pt idx="39602">
                  <c:v>45.578200000000002</c:v>
                </c:pt>
                <c:pt idx="39603">
                  <c:v>45.578200000000002</c:v>
                </c:pt>
                <c:pt idx="39604">
                  <c:v>45.578200000000002</c:v>
                </c:pt>
                <c:pt idx="39605">
                  <c:v>45.578200000000002</c:v>
                </c:pt>
                <c:pt idx="39606">
                  <c:v>45.578200000000002</c:v>
                </c:pt>
                <c:pt idx="39607">
                  <c:v>45.578200000000002</c:v>
                </c:pt>
                <c:pt idx="39608">
                  <c:v>45.578200000000002</c:v>
                </c:pt>
                <c:pt idx="39609">
                  <c:v>45.578200000000002</c:v>
                </c:pt>
                <c:pt idx="39610">
                  <c:v>45.578200000000002</c:v>
                </c:pt>
                <c:pt idx="39611">
                  <c:v>45.578200000000002</c:v>
                </c:pt>
                <c:pt idx="39612">
                  <c:v>45.578200000000002</c:v>
                </c:pt>
                <c:pt idx="39613">
                  <c:v>45.578200000000002</c:v>
                </c:pt>
                <c:pt idx="39614">
                  <c:v>45.578200000000002</c:v>
                </c:pt>
                <c:pt idx="39615">
                  <c:v>45.578200000000002</c:v>
                </c:pt>
                <c:pt idx="39616">
                  <c:v>45.578200000000002</c:v>
                </c:pt>
                <c:pt idx="39617">
                  <c:v>45.578200000000002</c:v>
                </c:pt>
                <c:pt idx="39618">
                  <c:v>45.578200000000002</c:v>
                </c:pt>
                <c:pt idx="39619">
                  <c:v>45.578200000000002</c:v>
                </c:pt>
                <c:pt idx="39620">
                  <c:v>45.578200000000002</c:v>
                </c:pt>
                <c:pt idx="39621">
                  <c:v>45.578200000000002</c:v>
                </c:pt>
                <c:pt idx="39622">
                  <c:v>45.578200000000002</c:v>
                </c:pt>
                <c:pt idx="39623">
                  <c:v>45.578200000000002</c:v>
                </c:pt>
                <c:pt idx="39624">
                  <c:v>45.578200000000002</c:v>
                </c:pt>
                <c:pt idx="39625">
                  <c:v>45.588500000000003</c:v>
                </c:pt>
                <c:pt idx="39626">
                  <c:v>45.588500000000003</c:v>
                </c:pt>
                <c:pt idx="39627">
                  <c:v>45.588500000000003</c:v>
                </c:pt>
                <c:pt idx="39628">
                  <c:v>45.588500000000003</c:v>
                </c:pt>
                <c:pt idx="39629">
                  <c:v>45.588500000000003</c:v>
                </c:pt>
                <c:pt idx="39630">
                  <c:v>45.588500000000003</c:v>
                </c:pt>
                <c:pt idx="39631">
                  <c:v>45.588500000000003</c:v>
                </c:pt>
                <c:pt idx="39632">
                  <c:v>45.588500000000003</c:v>
                </c:pt>
                <c:pt idx="39633">
                  <c:v>45.588500000000003</c:v>
                </c:pt>
                <c:pt idx="39634">
                  <c:v>45.588500000000003</c:v>
                </c:pt>
                <c:pt idx="39635">
                  <c:v>45.588500000000003</c:v>
                </c:pt>
                <c:pt idx="39636">
                  <c:v>45.588500000000003</c:v>
                </c:pt>
                <c:pt idx="39637">
                  <c:v>45.588500000000003</c:v>
                </c:pt>
                <c:pt idx="39638">
                  <c:v>45.588500000000003</c:v>
                </c:pt>
                <c:pt idx="39639">
                  <c:v>45.588500000000003</c:v>
                </c:pt>
                <c:pt idx="39640">
                  <c:v>45.588500000000003</c:v>
                </c:pt>
                <c:pt idx="39641">
                  <c:v>45.588500000000003</c:v>
                </c:pt>
                <c:pt idx="39642">
                  <c:v>45.588500000000003</c:v>
                </c:pt>
                <c:pt idx="39643">
                  <c:v>45.588500000000003</c:v>
                </c:pt>
                <c:pt idx="39644">
                  <c:v>45.588500000000003</c:v>
                </c:pt>
                <c:pt idx="39645">
                  <c:v>45.588500000000003</c:v>
                </c:pt>
                <c:pt idx="39646">
                  <c:v>45.588500000000003</c:v>
                </c:pt>
                <c:pt idx="39647">
                  <c:v>45.588500000000003</c:v>
                </c:pt>
                <c:pt idx="39648">
                  <c:v>45.588500000000003</c:v>
                </c:pt>
                <c:pt idx="39649">
                  <c:v>45.588500000000003</c:v>
                </c:pt>
                <c:pt idx="39650">
                  <c:v>45.588500000000003</c:v>
                </c:pt>
                <c:pt idx="39651">
                  <c:v>45.588500000000003</c:v>
                </c:pt>
                <c:pt idx="39652">
                  <c:v>45.588500000000003</c:v>
                </c:pt>
                <c:pt idx="39653">
                  <c:v>45.598800000000011</c:v>
                </c:pt>
                <c:pt idx="39654">
                  <c:v>45.598800000000011</c:v>
                </c:pt>
                <c:pt idx="39655">
                  <c:v>45.598800000000011</c:v>
                </c:pt>
                <c:pt idx="39656">
                  <c:v>45.598800000000011</c:v>
                </c:pt>
                <c:pt idx="39657">
                  <c:v>45.598800000000011</c:v>
                </c:pt>
                <c:pt idx="39658">
                  <c:v>45.598800000000011</c:v>
                </c:pt>
                <c:pt idx="39659">
                  <c:v>45.598800000000011</c:v>
                </c:pt>
                <c:pt idx="39660">
                  <c:v>45.598800000000011</c:v>
                </c:pt>
                <c:pt idx="39661">
                  <c:v>45.598800000000011</c:v>
                </c:pt>
                <c:pt idx="39662">
                  <c:v>45.598800000000011</c:v>
                </c:pt>
                <c:pt idx="39663">
                  <c:v>45.598800000000011</c:v>
                </c:pt>
                <c:pt idx="39664">
                  <c:v>45.598800000000011</c:v>
                </c:pt>
                <c:pt idx="39665">
                  <c:v>45.598800000000011</c:v>
                </c:pt>
                <c:pt idx="39666">
                  <c:v>45.598800000000011</c:v>
                </c:pt>
                <c:pt idx="39667">
                  <c:v>45.598800000000011</c:v>
                </c:pt>
                <c:pt idx="39668">
                  <c:v>45.598800000000011</c:v>
                </c:pt>
                <c:pt idx="39669">
                  <c:v>45.598800000000011</c:v>
                </c:pt>
                <c:pt idx="39670">
                  <c:v>45.598800000000011</c:v>
                </c:pt>
                <c:pt idx="39671">
                  <c:v>45.598800000000011</c:v>
                </c:pt>
                <c:pt idx="39672">
                  <c:v>45.598800000000011</c:v>
                </c:pt>
                <c:pt idx="39673">
                  <c:v>45.598800000000011</c:v>
                </c:pt>
                <c:pt idx="39674">
                  <c:v>45.598800000000011</c:v>
                </c:pt>
                <c:pt idx="39675">
                  <c:v>45.598800000000011</c:v>
                </c:pt>
                <c:pt idx="39676">
                  <c:v>45.598800000000011</c:v>
                </c:pt>
                <c:pt idx="39677">
                  <c:v>45.598800000000011</c:v>
                </c:pt>
                <c:pt idx="39678">
                  <c:v>45.598800000000011</c:v>
                </c:pt>
                <c:pt idx="39679">
                  <c:v>45.598800000000011</c:v>
                </c:pt>
                <c:pt idx="39680">
                  <c:v>45.598800000000011</c:v>
                </c:pt>
                <c:pt idx="39681">
                  <c:v>45.598800000000011</c:v>
                </c:pt>
                <c:pt idx="39682">
                  <c:v>45.598800000000011</c:v>
                </c:pt>
                <c:pt idx="39683">
                  <c:v>45.598800000000011</c:v>
                </c:pt>
                <c:pt idx="39684">
                  <c:v>45.598800000000011</c:v>
                </c:pt>
                <c:pt idx="39685">
                  <c:v>45.598800000000011</c:v>
                </c:pt>
                <c:pt idx="39686">
                  <c:v>45.598800000000011</c:v>
                </c:pt>
                <c:pt idx="39687">
                  <c:v>45.598800000000011</c:v>
                </c:pt>
                <c:pt idx="39688">
                  <c:v>45.598800000000011</c:v>
                </c:pt>
                <c:pt idx="39689">
                  <c:v>45.598800000000011</c:v>
                </c:pt>
                <c:pt idx="39690">
                  <c:v>45.598800000000011</c:v>
                </c:pt>
                <c:pt idx="39691">
                  <c:v>45.598800000000011</c:v>
                </c:pt>
                <c:pt idx="39692">
                  <c:v>45.598800000000011</c:v>
                </c:pt>
                <c:pt idx="39693">
                  <c:v>45.598800000000011</c:v>
                </c:pt>
                <c:pt idx="39694">
                  <c:v>45.598800000000011</c:v>
                </c:pt>
                <c:pt idx="39695">
                  <c:v>45.598800000000011</c:v>
                </c:pt>
                <c:pt idx="39696">
                  <c:v>45.598800000000011</c:v>
                </c:pt>
                <c:pt idx="39697">
                  <c:v>45.598800000000011</c:v>
                </c:pt>
                <c:pt idx="39698">
                  <c:v>45.598800000000011</c:v>
                </c:pt>
                <c:pt idx="39699">
                  <c:v>45.598800000000011</c:v>
                </c:pt>
                <c:pt idx="39700">
                  <c:v>45.609099999999998</c:v>
                </c:pt>
                <c:pt idx="39701">
                  <c:v>45.609099999999998</c:v>
                </c:pt>
                <c:pt idx="39702">
                  <c:v>45.609099999999998</c:v>
                </c:pt>
                <c:pt idx="39703">
                  <c:v>45.609099999999998</c:v>
                </c:pt>
                <c:pt idx="39704">
                  <c:v>45.609099999999998</c:v>
                </c:pt>
                <c:pt idx="39705">
                  <c:v>45.609099999999998</c:v>
                </c:pt>
                <c:pt idx="39706">
                  <c:v>45.609099999999998</c:v>
                </c:pt>
                <c:pt idx="39707">
                  <c:v>45.609099999999998</c:v>
                </c:pt>
                <c:pt idx="39708">
                  <c:v>45.609099999999998</c:v>
                </c:pt>
                <c:pt idx="39709">
                  <c:v>45.609099999999998</c:v>
                </c:pt>
                <c:pt idx="39710">
                  <c:v>45.609099999999998</c:v>
                </c:pt>
                <c:pt idx="39711">
                  <c:v>45.609099999999998</c:v>
                </c:pt>
                <c:pt idx="39712">
                  <c:v>45.609099999999998</c:v>
                </c:pt>
                <c:pt idx="39713">
                  <c:v>45.609099999999998</c:v>
                </c:pt>
                <c:pt idx="39714">
                  <c:v>45.609099999999998</c:v>
                </c:pt>
                <c:pt idx="39715">
                  <c:v>45.609099999999998</c:v>
                </c:pt>
                <c:pt idx="39716">
                  <c:v>45.609099999999998</c:v>
                </c:pt>
                <c:pt idx="39717">
                  <c:v>45.609099999999998</c:v>
                </c:pt>
                <c:pt idx="39718">
                  <c:v>45.609099999999998</c:v>
                </c:pt>
                <c:pt idx="39719">
                  <c:v>45.609099999999998</c:v>
                </c:pt>
                <c:pt idx="39720">
                  <c:v>45.609099999999998</c:v>
                </c:pt>
                <c:pt idx="39721">
                  <c:v>45.609099999999998</c:v>
                </c:pt>
                <c:pt idx="39722">
                  <c:v>45.609099999999998</c:v>
                </c:pt>
                <c:pt idx="39723">
                  <c:v>45.609099999999998</c:v>
                </c:pt>
                <c:pt idx="39724">
                  <c:v>45.609099999999998</c:v>
                </c:pt>
                <c:pt idx="39725">
                  <c:v>45.609099999999998</c:v>
                </c:pt>
                <c:pt idx="39726">
                  <c:v>45.609099999999998</c:v>
                </c:pt>
                <c:pt idx="39727">
                  <c:v>45.609099999999998</c:v>
                </c:pt>
                <c:pt idx="39728">
                  <c:v>45.609099999999998</c:v>
                </c:pt>
                <c:pt idx="39729">
                  <c:v>45.619700000000002</c:v>
                </c:pt>
                <c:pt idx="39730">
                  <c:v>45.619700000000002</c:v>
                </c:pt>
                <c:pt idx="39731">
                  <c:v>45.619700000000002</c:v>
                </c:pt>
                <c:pt idx="39732">
                  <c:v>45.619700000000002</c:v>
                </c:pt>
                <c:pt idx="39733">
                  <c:v>45.619700000000002</c:v>
                </c:pt>
                <c:pt idx="39734">
                  <c:v>45.619700000000002</c:v>
                </c:pt>
                <c:pt idx="39735">
                  <c:v>45.619700000000002</c:v>
                </c:pt>
                <c:pt idx="39736">
                  <c:v>45.619700000000002</c:v>
                </c:pt>
                <c:pt idx="39737">
                  <c:v>45.619700000000002</c:v>
                </c:pt>
                <c:pt idx="39738">
                  <c:v>45.619700000000002</c:v>
                </c:pt>
                <c:pt idx="39739">
                  <c:v>45.619700000000002</c:v>
                </c:pt>
                <c:pt idx="39740">
                  <c:v>45.619700000000002</c:v>
                </c:pt>
                <c:pt idx="39741">
                  <c:v>45.619700000000002</c:v>
                </c:pt>
                <c:pt idx="39742">
                  <c:v>45.619700000000002</c:v>
                </c:pt>
                <c:pt idx="39743">
                  <c:v>45.619700000000002</c:v>
                </c:pt>
                <c:pt idx="39744">
                  <c:v>45.619700000000002</c:v>
                </c:pt>
                <c:pt idx="39745">
                  <c:v>45.619700000000002</c:v>
                </c:pt>
                <c:pt idx="39746">
                  <c:v>45.619700000000002</c:v>
                </c:pt>
                <c:pt idx="39747">
                  <c:v>45.619700000000002</c:v>
                </c:pt>
                <c:pt idx="39748">
                  <c:v>45.619700000000002</c:v>
                </c:pt>
                <c:pt idx="39749">
                  <c:v>45.619700000000002</c:v>
                </c:pt>
                <c:pt idx="39750">
                  <c:v>45.619700000000002</c:v>
                </c:pt>
                <c:pt idx="39751">
                  <c:v>45.619700000000002</c:v>
                </c:pt>
                <c:pt idx="39752">
                  <c:v>45.619700000000002</c:v>
                </c:pt>
                <c:pt idx="39753">
                  <c:v>45.619700000000002</c:v>
                </c:pt>
                <c:pt idx="39754">
                  <c:v>45.619700000000002</c:v>
                </c:pt>
                <c:pt idx="39755">
                  <c:v>45.619700000000002</c:v>
                </c:pt>
                <c:pt idx="39756">
                  <c:v>45.619700000000002</c:v>
                </c:pt>
                <c:pt idx="39757">
                  <c:v>45.630200000000002</c:v>
                </c:pt>
                <c:pt idx="39758">
                  <c:v>45.630200000000002</c:v>
                </c:pt>
                <c:pt idx="39759">
                  <c:v>45.630200000000002</c:v>
                </c:pt>
                <c:pt idx="39760">
                  <c:v>45.630200000000002</c:v>
                </c:pt>
                <c:pt idx="39761">
                  <c:v>45.630200000000002</c:v>
                </c:pt>
                <c:pt idx="39762">
                  <c:v>45.630200000000002</c:v>
                </c:pt>
                <c:pt idx="39763">
                  <c:v>45.630200000000002</c:v>
                </c:pt>
                <c:pt idx="39764">
                  <c:v>45.630200000000002</c:v>
                </c:pt>
                <c:pt idx="39765">
                  <c:v>45.630200000000002</c:v>
                </c:pt>
                <c:pt idx="39766">
                  <c:v>45.630200000000002</c:v>
                </c:pt>
                <c:pt idx="39767">
                  <c:v>45.630200000000002</c:v>
                </c:pt>
                <c:pt idx="39768">
                  <c:v>45.630200000000002</c:v>
                </c:pt>
                <c:pt idx="39769">
                  <c:v>45.630200000000002</c:v>
                </c:pt>
                <c:pt idx="39770">
                  <c:v>45.630200000000002</c:v>
                </c:pt>
                <c:pt idx="39771">
                  <c:v>45.630200000000002</c:v>
                </c:pt>
                <c:pt idx="39772">
                  <c:v>45.630200000000002</c:v>
                </c:pt>
                <c:pt idx="39773">
                  <c:v>45.630200000000002</c:v>
                </c:pt>
                <c:pt idx="39774">
                  <c:v>45.630200000000002</c:v>
                </c:pt>
                <c:pt idx="39775">
                  <c:v>45.630200000000002</c:v>
                </c:pt>
                <c:pt idx="39776">
                  <c:v>45.630200000000002</c:v>
                </c:pt>
                <c:pt idx="39777">
                  <c:v>45.630200000000002</c:v>
                </c:pt>
                <c:pt idx="39778">
                  <c:v>45.630200000000002</c:v>
                </c:pt>
                <c:pt idx="39779">
                  <c:v>45.630200000000002</c:v>
                </c:pt>
                <c:pt idx="39780">
                  <c:v>45.630200000000002</c:v>
                </c:pt>
                <c:pt idx="39781">
                  <c:v>45.630200000000002</c:v>
                </c:pt>
                <c:pt idx="39782">
                  <c:v>45.630200000000002</c:v>
                </c:pt>
                <c:pt idx="39783">
                  <c:v>45.630200000000002</c:v>
                </c:pt>
                <c:pt idx="39784">
                  <c:v>45.630200000000002</c:v>
                </c:pt>
                <c:pt idx="39785">
                  <c:v>45.630200000000002</c:v>
                </c:pt>
                <c:pt idx="39786">
                  <c:v>45.630200000000002</c:v>
                </c:pt>
                <c:pt idx="39787">
                  <c:v>45.630200000000002</c:v>
                </c:pt>
                <c:pt idx="39788">
                  <c:v>45.630200000000002</c:v>
                </c:pt>
                <c:pt idx="39789">
                  <c:v>45.630200000000002</c:v>
                </c:pt>
                <c:pt idx="39790">
                  <c:v>45.630200000000002</c:v>
                </c:pt>
                <c:pt idx="39791">
                  <c:v>45.630200000000002</c:v>
                </c:pt>
                <c:pt idx="39792">
                  <c:v>45.630200000000002</c:v>
                </c:pt>
                <c:pt idx="39793">
                  <c:v>45.630200000000002</c:v>
                </c:pt>
                <c:pt idx="39794">
                  <c:v>45.630200000000002</c:v>
                </c:pt>
                <c:pt idx="39795">
                  <c:v>45.640300000000003</c:v>
                </c:pt>
                <c:pt idx="39796">
                  <c:v>45.640300000000003</c:v>
                </c:pt>
                <c:pt idx="39797">
                  <c:v>45.640300000000003</c:v>
                </c:pt>
                <c:pt idx="39798">
                  <c:v>45.640300000000003</c:v>
                </c:pt>
                <c:pt idx="39799">
                  <c:v>45.640300000000003</c:v>
                </c:pt>
                <c:pt idx="39800">
                  <c:v>45.640300000000003</c:v>
                </c:pt>
                <c:pt idx="39801">
                  <c:v>45.640300000000003</c:v>
                </c:pt>
                <c:pt idx="39802">
                  <c:v>45.640300000000003</c:v>
                </c:pt>
                <c:pt idx="39803">
                  <c:v>45.640300000000003</c:v>
                </c:pt>
                <c:pt idx="39804">
                  <c:v>45.640300000000003</c:v>
                </c:pt>
                <c:pt idx="39805">
                  <c:v>45.640300000000003</c:v>
                </c:pt>
                <c:pt idx="39806">
                  <c:v>45.640300000000003</c:v>
                </c:pt>
                <c:pt idx="39807">
                  <c:v>45.640300000000003</c:v>
                </c:pt>
                <c:pt idx="39808">
                  <c:v>45.640300000000003</c:v>
                </c:pt>
                <c:pt idx="39809">
                  <c:v>45.640300000000003</c:v>
                </c:pt>
                <c:pt idx="39810">
                  <c:v>45.640300000000003</c:v>
                </c:pt>
                <c:pt idx="39811">
                  <c:v>45.640300000000003</c:v>
                </c:pt>
                <c:pt idx="39812">
                  <c:v>45.640300000000003</c:v>
                </c:pt>
                <c:pt idx="39813">
                  <c:v>45.640300000000003</c:v>
                </c:pt>
                <c:pt idx="39814">
                  <c:v>45.640300000000003</c:v>
                </c:pt>
                <c:pt idx="39815">
                  <c:v>45.640300000000003</c:v>
                </c:pt>
                <c:pt idx="39816">
                  <c:v>45.640300000000003</c:v>
                </c:pt>
                <c:pt idx="39817">
                  <c:v>45.640300000000003</c:v>
                </c:pt>
                <c:pt idx="39818">
                  <c:v>45.640300000000003</c:v>
                </c:pt>
                <c:pt idx="39819">
                  <c:v>45.640300000000003</c:v>
                </c:pt>
                <c:pt idx="39820">
                  <c:v>45.640300000000003</c:v>
                </c:pt>
                <c:pt idx="39821">
                  <c:v>45.640300000000003</c:v>
                </c:pt>
                <c:pt idx="39822">
                  <c:v>45.640300000000003</c:v>
                </c:pt>
                <c:pt idx="39823">
                  <c:v>45.640300000000003</c:v>
                </c:pt>
                <c:pt idx="39824">
                  <c:v>45.640300000000003</c:v>
                </c:pt>
                <c:pt idx="39825">
                  <c:v>45.640300000000003</c:v>
                </c:pt>
                <c:pt idx="39826">
                  <c:v>45.640300000000003</c:v>
                </c:pt>
                <c:pt idx="39827">
                  <c:v>45.640300000000003</c:v>
                </c:pt>
                <c:pt idx="39828">
                  <c:v>45.650700000000001</c:v>
                </c:pt>
                <c:pt idx="39829">
                  <c:v>45.650700000000001</c:v>
                </c:pt>
                <c:pt idx="39830">
                  <c:v>45.650700000000001</c:v>
                </c:pt>
                <c:pt idx="39831">
                  <c:v>45.650700000000001</c:v>
                </c:pt>
                <c:pt idx="39832">
                  <c:v>45.650700000000001</c:v>
                </c:pt>
                <c:pt idx="39833">
                  <c:v>45.650700000000001</c:v>
                </c:pt>
                <c:pt idx="39834">
                  <c:v>45.650700000000001</c:v>
                </c:pt>
                <c:pt idx="39835">
                  <c:v>45.650700000000001</c:v>
                </c:pt>
                <c:pt idx="39836">
                  <c:v>45.650700000000001</c:v>
                </c:pt>
                <c:pt idx="39837">
                  <c:v>45.650700000000001</c:v>
                </c:pt>
                <c:pt idx="39838">
                  <c:v>45.650700000000001</c:v>
                </c:pt>
                <c:pt idx="39839">
                  <c:v>45.650700000000001</c:v>
                </c:pt>
                <c:pt idx="39840">
                  <c:v>45.650700000000001</c:v>
                </c:pt>
                <c:pt idx="39841">
                  <c:v>45.650700000000001</c:v>
                </c:pt>
                <c:pt idx="39842">
                  <c:v>45.650700000000001</c:v>
                </c:pt>
                <c:pt idx="39843">
                  <c:v>45.650700000000001</c:v>
                </c:pt>
                <c:pt idx="39844">
                  <c:v>45.650700000000001</c:v>
                </c:pt>
                <c:pt idx="39845">
                  <c:v>45.650700000000001</c:v>
                </c:pt>
                <c:pt idx="39846">
                  <c:v>45.650700000000001</c:v>
                </c:pt>
                <c:pt idx="39847">
                  <c:v>45.650700000000001</c:v>
                </c:pt>
                <c:pt idx="39848">
                  <c:v>45.650700000000001</c:v>
                </c:pt>
                <c:pt idx="39849">
                  <c:v>45.650700000000001</c:v>
                </c:pt>
                <c:pt idx="39850">
                  <c:v>45.650700000000001</c:v>
                </c:pt>
                <c:pt idx="39851">
                  <c:v>45.650700000000001</c:v>
                </c:pt>
                <c:pt idx="39852">
                  <c:v>45.650700000000001</c:v>
                </c:pt>
                <c:pt idx="39853">
                  <c:v>45.650700000000001</c:v>
                </c:pt>
                <c:pt idx="39854">
                  <c:v>45.650700000000001</c:v>
                </c:pt>
                <c:pt idx="39855">
                  <c:v>45.650700000000001</c:v>
                </c:pt>
                <c:pt idx="39856">
                  <c:v>45.650700000000001</c:v>
                </c:pt>
                <c:pt idx="39857">
                  <c:v>45.650700000000001</c:v>
                </c:pt>
                <c:pt idx="39858">
                  <c:v>45.650700000000001</c:v>
                </c:pt>
                <c:pt idx="39859">
                  <c:v>45.650700000000001</c:v>
                </c:pt>
                <c:pt idx="39860">
                  <c:v>45.650700000000001</c:v>
                </c:pt>
                <c:pt idx="39861">
                  <c:v>45.650700000000001</c:v>
                </c:pt>
                <c:pt idx="39862">
                  <c:v>45.650700000000001</c:v>
                </c:pt>
                <c:pt idx="39863">
                  <c:v>45.650700000000001</c:v>
                </c:pt>
                <c:pt idx="39864">
                  <c:v>45.650700000000001</c:v>
                </c:pt>
                <c:pt idx="39865">
                  <c:v>45.650700000000001</c:v>
                </c:pt>
                <c:pt idx="39866">
                  <c:v>45.660699999999999</c:v>
                </c:pt>
                <c:pt idx="39867">
                  <c:v>45.660699999999999</c:v>
                </c:pt>
                <c:pt idx="39868">
                  <c:v>45.660699999999999</c:v>
                </c:pt>
                <c:pt idx="39869">
                  <c:v>45.660699999999999</c:v>
                </c:pt>
                <c:pt idx="39870">
                  <c:v>45.660699999999999</c:v>
                </c:pt>
                <c:pt idx="39871">
                  <c:v>45.660699999999999</c:v>
                </c:pt>
                <c:pt idx="39872">
                  <c:v>45.660699999999999</c:v>
                </c:pt>
                <c:pt idx="39873">
                  <c:v>45.660699999999999</c:v>
                </c:pt>
                <c:pt idx="39874">
                  <c:v>45.660699999999999</c:v>
                </c:pt>
                <c:pt idx="39875">
                  <c:v>45.660699999999999</c:v>
                </c:pt>
                <c:pt idx="39876">
                  <c:v>45.660699999999999</c:v>
                </c:pt>
                <c:pt idx="39877">
                  <c:v>45.660699999999999</c:v>
                </c:pt>
                <c:pt idx="39878">
                  <c:v>45.660699999999999</c:v>
                </c:pt>
                <c:pt idx="39879">
                  <c:v>45.660699999999999</c:v>
                </c:pt>
                <c:pt idx="39880">
                  <c:v>45.660699999999999</c:v>
                </c:pt>
                <c:pt idx="39881">
                  <c:v>45.660699999999999</c:v>
                </c:pt>
                <c:pt idx="39882">
                  <c:v>45.660699999999999</c:v>
                </c:pt>
                <c:pt idx="39883">
                  <c:v>45.660699999999999</c:v>
                </c:pt>
                <c:pt idx="39884">
                  <c:v>45.660699999999999</c:v>
                </c:pt>
                <c:pt idx="39885">
                  <c:v>45.660699999999999</c:v>
                </c:pt>
                <c:pt idx="39886">
                  <c:v>45.660699999999999</c:v>
                </c:pt>
                <c:pt idx="39887">
                  <c:v>45.660699999999999</c:v>
                </c:pt>
                <c:pt idx="39888">
                  <c:v>45.660699999999999</c:v>
                </c:pt>
                <c:pt idx="39889">
                  <c:v>45.660699999999999</c:v>
                </c:pt>
                <c:pt idx="39890">
                  <c:v>45.660699999999999</c:v>
                </c:pt>
                <c:pt idx="39891">
                  <c:v>45.660699999999999</c:v>
                </c:pt>
                <c:pt idx="39892">
                  <c:v>45.660699999999999</c:v>
                </c:pt>
                <c:pt idx="39893">
                  <c:v>45.660699999999999</c:v>
                </c:pt>
                <c:pt idx="39894">
                  <c:v>45.660699999999999</c:v>
                </c:pt>
                <c:pt idx="39895">
                  <c:v>45.660699999999999</c:v>
                </c:pt>
                <c:pt idx="39896">
                  <c:v>45.660699999999999</c:v>
                </c:pt>
                <c:pt idx="39897">
                  <c:v>45.660699999999999</c:v>
                </c:pt>
                <c:pt idx="39898">
                  <c:v>45.660699999999999</c:v>
                </c:pt>
                <c:pt idx="39899">
                  <c:v>45.660699999999999</c:v>
                </c:pt>
                <c:pt idx="39900">
                  <c:v>45.660699999999999</c:v>
                </c:pt>
                <c:pt idx="39901">
                  <c:v>45.660699999999999</c:v>
                </c:pt>
                <c:pt idx="39902">
                  <c:v>45.660699999999999</c:v>
                </c:pt>
                <c:pt idx="39903">
                  <c:v>45.660699999999999</c:v>
                </c:pt>
                <c:pt idx="39904">
                  <c:v>45.660699999999999</c:v>
                </c:pt>
                <c:pt idx="39905">
                  <c:v>45.660699999999999</c:v>
                </c:pt>
                <c:pt idx="39906">
                  <c:v>45.660699999999999</c:v>
                </c:pt>
                <c:pt idx="39907">
                  <c:v>45.660699999999999</c:v>
                </c:pt>
                <c:pt idx="39908">
                  <c:v>45.671300000000002</c:v>
                </c:pt>
                <c:pt idx="39909">
                  <c:v>45.671300000000002</c:v>
                </c:pt>
                <c:pt idx="39910">
                  <c:v>45.671300000000002</c:v>
                </c:pt>
                <c:pt idx="39911">
                  <c:v>45.671300000000002</c:v>
                </c:pt>
                <c:pt idx="39912">
                  <c:v>45.671300000000002</c:v>
                </c:pt>
                <c:pt idx="39913">
                  <c:v>45.671300000000002</c:v>
                </c:pt>
                <c:pt idx="39914">
                  <c:v>45.671300000000002</c:v>
                </c:pt>
                <c:pt idx="39915">
                  <c:v>45.671300000000002</c:v>
                </c:pt>
                <c:pt idx="39916">
                  <c:v>45.671300000000002</c:v>
                </c:pt>
                <c:pt idx="39917">
                  <c:v>45.671300000000002</c:v>
                </c:pt>
                <c:pt idx="39918">
                  <c:v>45.671300000000002</c:v>
                </c:pt>
                <c:pt idx="39919">
                  <c:v>45.671300000000002</c:v>
                </c:pt>
                <c:pt idx="39920">
                  <c:v>45.671300000000002</c:v>
                </c:pt>
                <c:pt idx="39921">
                  <c:v>45.671300000000002</c:v>
                </c:pt>
                <c:pt idx="39922">
                  <c:v>45.671300000000002</c:v>
                </c:pt>
                <c:pt idx="39923">
                  <c:v>45.671300000000002</c:v>
                </c:pt>
                <c:pt idx="39924">
                  <c:v>45.671300000000002</c:v>
                </c:pt>
                <c:pt idx="39925">
                  <c:v>45.671300000000002</c:v>
                </c:pt>
                <c:pt idx="39926">
                  <c:v>45.671300000000002</c:v>
                </c:pt>
                <c:pt idx="39927">
                  <c:v>45.671300000000002</c:v>
                </c:pt>
                <c:pt idx="39928">
                  <c:v>45.671300000000002</c:v>
                </c:pt>
                <c:pt idx="39929">
                  <c:v>45.671300000000002</c:v>
                </c:pt>
                <c:pt idx="39930">
                  <c:v>45.671300000000002</c:v>
                </c:pt>
                <c:pt idx="39931">
                  <c:v>45.671300000000002</c:v>
                </c:pt>
                <c:pt idx="39932">
                  <c:v>45.671300000000002</c:v>
                </c:pt>
                <c:pt idx="39933">
                  <c:v>45.671300000000002</c:v>
                </c:pt>
                <c:pt idx="39934">
                  <c:v>45.671300000000002</c:v>
                </c:pt>
                <c:pt idx="39935">
                  <c:v>45.671300000000002</c:v>
                </c:pt>
                <c:pt idx="39936">
                  <c:v>45.671300000000002</c:v>
                </c:pt>
                <c:pt idx="39937">
                  <c:v>45.671300000000002</c:v>
                </c:pt>
                <c:pt idx="39938">
                  <c:v>45.671300000000002</c:v>
                </c:pt>
                <c:pt idx="39939">
                  <c:v>45.671300000000002</c:v>
                </c:pt>
                <c:pt idx="39940">
                  <c:v>45.671300000000002</c:v>
                </c:pt>
                <c:pt idx="39941">
                  <c:v>45.671300000000002</c:v>
                </c:pt>
                <c:pt idx="39942">
                  <c:v>45.671300000000002</c:v>
                </c:pt>
                <c:pt idx="39943">
                  <c:v>45.671300000000002</c:v>
                </c:pt>
                <c:pt idx="39944">
                  <c:v>45.671300000000002</c:v>
                </c:pt>
                <c:pt idx="39945">
                  <c:v>45.671300000000002</c:v>
                </c:pt>
                <c:pt idx="39946">
                  <c:v>45.671300000000002</c:v>
                </c:pt>
                <c:pt idx="39947">
                  <c:v>45.671300000000002</c:v>
                </c:pt>
                <c:pt idx="39948">
                  <c:v>45.671300000000002</c:v>
                </c:pt>
                <c:pt idx="39949">
                  <c:v>45.671300000000002</c:v>
                </c:pt>
                <c:pt idx="39950">
                  <c:v>45.671300000000002</c:v>
                </c:pt>
                <c:pt idx="39951">
                  <c:v>45.671300000000002</c:v>
                </c:pt>
                <c:pt idx="39952">
                  <c:v>45.671300000000002</c:v>
                </c:pt>
                <c:pt idx="39953">
                  <c:v>45.671300000000002</c:v>
                </c:pt>
                <c:pt idx="39954">
                  <c:v>45.671300000000002</c:v>
                </c:pt>
                <c:pt idx="39955">
                  <c:v>45.671300000000002</c:v>
                </c:pt>
                <c:pt idx="39956">
                  <c:v>45.671300000000002</c:v>
                </c:pt>
                <c:pt idx="39957">
                  <c:v>45.671300000000002</c:v>
                </c:pt>
                <c:pt idx="39958">
                  <c:v>45.671300000000002</c:v>
                </c:pt>
                <c:pt idx="39959">
                  <c:v>45.671300000000002</c:v>
                </c:pt>
                <c:pt idx="39960">
                  <c:v>45.671300000000002</c:v>
                </c:pt>
                <c:pt idx="39961">
                  <c:v>45.671300000000002</c:v>
                </c:pt>
                <c:pt idx="39962">
                  <c:v>45.671300000000002</c:v>
                </c:pt>
                <c:pt idx="39963">
                  <c:v>45.671300000000002</c:v>
                </c:pt>
                <c:pt idx="39964">
                  <c:v>45.671300000000002</c:v>
                </c:pt>
                <c:pt idx="39965">
                  <c:v>45.6815</c:v>
                </c:pt>
                <c:pt idx="39966">
                  <c:v>45.6815</c:v>
                </c:pt>
                <c:pt idx="39967">
                  <c:v>45.6815</c:v>
                </c:pt>
                <c:pt idx="39968">
                  <c:v>45.6815</c:v>
                </c:pt>
                <c:pt idx="39969">
                  <c:v>45.6815</c:v>
                </c:pt>
                <c:pt idx="39970">
                  <c:v>45.6815</c:v>
                </c:pt>
                <c:pt idx="39971">
                  <c:v>45.6815</c:v>
                </c:pt>
                <c:pt idx="39972">
                  <c:v>45.6815</c:v>
                </c:pt>
                <c:pt idx="39973">
                  <c:v>45.6815</c:v>
                </c:pt>
                <c:pt idx="39974">
                  <c:v>45.6815</c:v>
                </c:pt>
                <c:pt idx="39975">
                  <c:v>45.6815</c:v>
                </c:pt>
                <c:pt idx="39976">
                  <c:v>45.6815</c:v>
                </c:pt>
                <c:pt idx="39977">
                  <c:v>45.6815</c:v>
                </c:pt>
                <c:pt idx="39978">
                  <c:v>45.6815</c:v>
                </c:pt>
                <c:pt idx="39979">
                  <c:v>45.6815</c:v>
                </c:pt>
                <c:pt idx="39980">
                  <c:v>45.6815</c:v>
                </c:pt>
                <c:pt idx="39981">
                  <c:v>45.6815</c:v>
                </c:pt>
                <c:pt idx="39982">
                  <c:v>45.6815</c:v>
                </c:pt>
                <c:pt idx="39983">
                  <c:v>45.6815</c:v>
                </c:pt>
                <c:pt idx="39984">
                  <c:v>45.6815</c:v>
                </c:pt>
                <c:pt idx="39985">
                  <c:v>45.6815</c:v>
                </c:pt>
                <c:pt idx="39986">
                  <c:v>45.6815</c:v>
                </c:pt>
                <c:pt idx="39987">
                  <c:v>45.6815</c:v>
                </c:pt>
                <c:pt idx="39988">
                  <c:v>45.6815</c:v>
                </c:pt>
                <c:pt idx="39989">
                  <c:v>45.6815</c:v>
                </c:pt>
                <c:pt idx="39990">
                  <c:v>45.6815</c:v>
                </c:pt>
                <c:pt idx="39991">
                  <c:v>45.6815</c:v>
                </c:pt>
                <c:pt idx="39992">
                  <c:v>45.6815</c:v>
                </c:pt>
                <c:pt idx="39993">
                  <c:v>45.6815</c:v>
                </c:pt>
                <c:pt idx="39994">
                  <c:v>45.6815</c:v>
                </c:pt>
                <c:pt idx="39995">
                  <c:v>45.6815</c:v>
                </c:pt>
                <c:pt idx="39996">
                  <c:v>45.6815</c:v>
                </c:pt>
                <c:pt idx="39997">
                  <c:v>45.6815</c:v>
                </c:pt>
                <c:pt idx="39998">
                  <c:v>45.6815</c:v>
                </c:pt>
                <c:pt idx="39999">
                  <c:v>45.6815</c:v>
                </c:pt>
                <c:pt idx="40000">
                  <c:v>45.6815</c:v>
                </c:pt>
                <c:pt idx="40001">
                  <c:v>45.6815</c:v>
                </c:pt>
                <c:pt idx="40002">
                  <c:v>45.6815</c:v>
                </c:pt>
                <c:pt idx="40003">
                  <c:v>45.6815</c:v>
                </c:pt>
                <c:pt idx="40004">
                  <c:v>45.6815</c:v>
                </c:pt>
                <c:pt idx="40005">
                  <c:v>45.6815</c:v>
                </c:pt>
                <c:pt idx="40006">
                  <c:v>45.6815</c:v>
                </c:pt>
                <c:pt idx="40007">
                  <c:v>45.6815</c:v>
                </c:pt>
                <c:pt idx="40008">
                  <c:v>45.6815</c:v>
                </c:pt>
                <c:pt idx="40009">
                  <c:v>45.6815</c:v>
                </c:pt>
                <c:pt idx="40010">
                  <c:v>45.6815</c:v>
                </c:pt>
                <c:pt idx="40011">
                  <c:v>45.6815</c:v>
                </c:pt>
                <c:pt idx="40012">
                  <c:v>45.6815</c:v>
                </c:pt>
                <c:pt idx="40013">
                  <c:v>45.6815</c:v>
                </c:pt>
                <c:pt idx="40014">
                  <c:v>45.6815</c:v>
                </c:pt>
                <c:pt idx="40015">
                  <c:v>45.6815</c:v>
                </c:pt>
                <c:pt idx="40016">
                  <c:v>45.6815</c:v>
                </c:pt>
                <c:pt idx="40017">
                  <c:v>45.6815</c:v>
                </c:pt>
                <c:pt idx="40018">
                  <c:v>45.6815</c:v>
                </c:pt>
                <c:pt idx="40019">
                  <c:v>45.6815</c:v>
                </c:pt>
                <c:pt idx="40020">
                  <c:v>45.6815</c:v>
                </c:pt>
                <c:pt idx="40021">
                  <c:v>45.6815</c:v>
                </c:pt>
                <c:pt idx="40022">
                  <c:v>45.6815</c:v>
                </c:pt>
                <c:pt idx="40023">
                  <c:v>45.6815</c:v>
                </c:pt>
                <c:pt idx="40024">
                  <c:v>45.6815</c:v>
                </c:pt>
                <c:pt idx="40025">
                  <c:v>45.6815</c:v>
                </c:pt>
                <c:pt idx="40026">
                  <c:v>45.6815</c:v>
                </c:pt>
                <c:pt idx="40027">
                  <c:v>45.6815</c:v>
                </c:pt>
                <c:pt idx="40028">
                  <c:v>45.6815</c:v>
                </c:pt>
                <c:pt idx="40029">
                  <c:v>45.6815</c:v>
                </c:pt>
                <c:pt idx="40030">
                  <c:v>45.6815</c:v>
                </c:pt>
                <c:pt idx="40031">
                  <c:v>45.6815</c:v>
                </c:pt>
                <c:pt idx="40032">
                  <c:v>45.6815</c:v>
                </c:pt>
                <c:pt idx="40033">
                  <c:v>45.6815</c:v>
                </c:pt>
                <c:pt idx="40034">
                  <c:v>45.6815</c:v>
                </c:pt>
                <c:pt idx="40035">
                  <c:v>45.6815</c:v>
                </c:pt>
                <c:pt idx="40036">
                  <c:v>45.6815</c:v>
                </c:pt>
                <c:pt idx="40037">
                  <c:v>45.6815</c:v>
                </c:pt>
                <c:pt idx="40038">
                  <c:v>45.6815</c:v>
                </c:pt>
                <c:pt idx="40039">
                  <c:v>45.6815</c:v>
                </c:pt>
                <c:pt idx="40040">
                  <c:v>45.6815</c:v>
                </c:pt>
                <c:pt idx="40041">
                  <c:v>45.691600000000001</c:v>
                </c:pt>
                <c:pt idx="40042">
                  <c:v>45.691600000000001</c:v>
                </c:pt>
                <c:pt idx="40043">
                  <c:v>45.691600000000001</c:v>
                </c:pt>
                <c:pt idx="40044">
                  <c:v>45.691600000000001</c:v>
                </c:pt>
                <c:pt idx="40045">
                  <c:v>45.691600000000001</c:v>
                </c:pt>
                <c:pt idx="40046">
                  <c:v>45.691600000000001</c:v>
                </c:pt>
                <c:pt idx="40047">
                  <c:v>45.691600000000001</c:v>
                </c:pt>
                <c:pt idx="40048">
                  <c:v>45.691600000000001</c:v>
                </c:pt>
                <c:pt idx="40049">
                  <c:v>45.691600000000001</c:v>
                </c:pt>
                <c:pt idx="40050">
                  <c:v>45.691600000000001</c:v>
                </c:pt>
                <c:pt idx="40051">
                  <c:v>45.691600000000001</c:v>
                </c:pt>
                <c:pt idx="40052">
                  <c:v>45.691600000000001</c:v>
                </c:pt>
                <c:pt idx="40053">
                  <c:v>45.691600000000001</c:v>
                </c:pt>
                <c:pt idx="40054">
                  <c:v>45.691600000000001</c:v>
                </c:pt>
                <c:pt idx="40055">
                  <c:v>45.691600000000001</c:v>
                </c:pt>
                <c:pt idx="40056">
                  <c:v>45.691600000000001</c:v>
                </c:pt>
                <c:pt idx="40057">
                  <c:v>45.691600000000001</c:v>
                </c:pt>
                <c:pt idx="40058">
                  <c:v>45.691600000000001</c:v>
                </c:pt>
                <c:pt idx="40059">
                  <c:v>45.691600000000001</c:v>
                </c:pt>
                <c:pt idx="40060">
                  <c:v>45.691600000000001</c:v>
                </c:pt>
                <c:pt idx="40061">
                  <c:v>45.691600000000001</c:v>
                </c:pt>
                <c:pt idx="40062">
                  <c:v>45.691600000000001</c:v>
                </c:pt>
                <c:pt idx="40063">
                  <c:v>45.691600000000001</c:v>
                </c:pt>
                <c:pt idx="40064">
                  <c:v>45.691600000000001</c:v>
                </c:pt>
                <c:pt idx="40065">
                  <c:v>45.691600000000001</c:v>
                </c:pt>
                <c:pt idx="40066">
                  <c:v>45.691600000000001</c:v>
                </c:pt>
                <c:pt idx="40067">
                  <c:v>45.691600000000001</c:v>
                </c:pt>
                <c:pt idx="40068">
                  <c:v>45.691600000000001</c:v>
                </c:pt>
                <c:pt idx="40069">
                  <c:v>45.691600000000001</c:v>
                </c:pt>
                <c:pt idx="40070">
                  <c:v>45.691600000000001</c:v>
                </c:pt>
                <c:pt idx="40071">
                  <c:v>45.691600000000001</c:v>
                </c:pt>
                <c:pt idx="40072">
                  <c:v>45.691600000000001</c:v>
                </c:pt>
                <c:pt idx="40073">
                  <c:v>45.691600000000001</c:v>
                </c:pt>
                <c:pt idx="40074">
                  <c:v>45.691600000000001</c:v>
                </c:pt>
                <c:pt idx="40075">
                  <c:v>45.691600000000001</c:v>
                </c:pt>
                <c:pt idx="40076">
                  <c:v>45.691600000000001</c:v>
                </c:pt>
                <c:pt idx="40077">
                  <c:v>45.691600000000001</c:v>
                </c:pt>
                <c:pt idx="40078">
                  <c:v>45.691600000000001</c:v>
                </c:pt>
                <c:pt idx="40079">
                  <c:v>45.691600000000001</c:v>
                </c:pt>
                <c:pt idx="40080">
                  <c:v>45.691600000000001</c:v>
                </c:pt>
                <c:pt idx="40081">
                  <c:v>45.691600000000001</c:v>
                </c:pt>
                <c:pt idx="40082">
                  <c:v>45.691600000000001</c:v>
                </c:pt>
                <c:pt idx="40083">
                  <c:v>45.691600000000001</c:v>
                </c:pt>
                <c:pt idx="40084">
                  <c:v>45.691600000000001</c:v>
                </c:pt>
                <c:pt idx="40085">
                  <c:v>45.691600000000001</c:v>
                </c:pt>
                <c:pt idx="40086">
                  <c:v>45.691600000000001</c:v>
                </c:pt>
                <c:pt idx="40087">
                  <c:v>45.691600000000001</c:v>
                </c:pt>
                <c:pt idx="40088">
                  <c:v>45.691600000000001</c:v>
                </c:pt>
                <c:pt idx="40089">
                  <c:v>45.691600000000001</c:v>
                </c:pt>
                <c:pt idx="40090">
                  <c:v>45.691600000000001</c:v>
                </c:pt>
                <c:pt idx="40091">
                  <c:v>45.691600000000001</c:v>
                </c:pt>
                <c:pt idx="40092">
                  <c:v>45.691600000000001</c:v>
                </c:pt>
                <c:pt idx="40093">
                  <c:v>45.691600000000001</c:v>
                </c:pt>
                <c:pt idx="40094">
                  <c:v>45.691600000000001</c:v>
                </c:pt>
                <c:pt idx="40095">
                  <c:v>45.691600000000001</c:v>
                </c:pt>
                <c:pt idx="40096">
                  <c:v>45.691600000000001</c:v>
                </c:pt>
                <c:pt idx="40097">
                  <c:v>45.691600000000001</c:v>
                </c:pt>
                <c:pt idx="40098">
                  <c:v>45.691600000000001</c:v>
                </c:pt>
                <c:pt idx="40099">
                  <c:v>45.691600000000001</c:v>
                </c:pt>
                <c:pt idx="40100">
                  <c:v>45.691600000000001</c:v>
                </c:pt>
                <c:pt idx="40101">
                  <c:v>45.691600000000001</c:v>
                </c:pt>
                <c:pt idx="40102">
                  <c:v>45.691600000000001</c:v>
                </c:pt>
                <c:pt idx="40103">
                  <c:v>45.691600000000001</c:v>
                </c:pt>
                <c:pt idx="40104">
                  <c:v>45.691600000000001</c:v>
                </c:pt>
                <c:pt idx="40105">
                  <c:v>45.691600000000001</c:v>
                </c:pt>
                <c:pt idx="40106">
                  <c:v>45.691600000000001</c:v>
                </c:pt>
                <c:pt idx="40107">
                  <c:v>45.701800000000013</c:v>
                </c:pt>
                <c:pt idx="40108">
                  <c:v>45.701800000000013</c:v>
                </c:pt>
                <c:pt idx="40109">
                  <c:v>45.701800000000013</c:v>
                </c:pt>
                <c:pt idx="40110">
                  <c:v>45.701800000000013</c:v>
                </c:pt>
                <c:pt idx="40111">
                  <c:v>45.701800000000013</c:v>
                </c:pt>
                <c:pt idx="40112">
                  <c:v>45.701800000000013</c:v>
                </c:pt>
                <c:pt idx="40113">
                  <c:v>45.701800000000013</c:v>
                </c:pt>
                <c:pt idx="40114">
                  <c:v>45.701800000000013</c:v>
                </c:pt>
                <c:pt idx="40115">
                  <c:v>45.701800000000013</c:v>
                </c:pt>
                <c:pt idx="40116">
                  <c:v>45.701800000000013</c:v>
                </c:pt>
                <c:pt idx="40117">
                  <c:v>45.701800000000013</c:v>
                </c:pt>
                <c:pt idx="40118">
                  <c:v>45.701800000000013</c:v>
                </c:pt>
                <c:pt idx="40119">
                  <c:v>45.701800000000013</c:v>
                </c:pt>
                <c:pt idx="40120">
                  <c:v>45.701800000000013</c:v>
                </c:pt>
                <c:pt idx="40121">
                  <c:v>45.701800000000013</c:v>
                </c:pt>
                <c:pt idx="40122">
                  <c:v>45.701800000000013</c:v>
                </c:pt>
                <c:pt idx="40123">
                  <c:v>45.701800000000013</c:v>
                </c:pt>
                <c:pt idx="40124">
                  <c:v>45.701800000000013</c:v>
                </c:pt>
                <c:pt idx="40125">
                  <c:v>45.701800000000013</c:v>
                </c:pt>
                <c:pt idx="40126">
                  <c:v>45.701800000000013</c:v>
                </c:pt>
                <c:pt idx="40127">
                  <c:v>45.701800000000013</c:v>
                </c:pt>
                <c:pt idx="40128">
                  <c:v>45.701800000000013</c:v>
                </c:pt>
                <c:pt idx="40129">
                  <c:v>45.701800000000013</c:v>
                </c:pt>
                <c:pt idx="40130">
                  <c:v>45.701800000000013</c:v>
                </c:pt>
                <c:pt idx="40131">
                  <c:v>45.701800000000013</c:v>
                </c:pt>
                <c:pt idx="40132">
                  <c:v>45.701800000000013</c:v>
                </c:pt>
                <c:pt idx="40133">
                  <c:v>45.701800000000013</c:v>
                </c:pt>
                <c:pt idx="40134">
                  <c:v>45.701800000000013</c:v>
                </c:pt>
                <c:pt idx="40135">
                  <c:v>45.701800000000013</c:v>
                </c:pt>
                <c:pt idx="40136">
                  <c:v>45.701800000000013</c:v>
                </c:pt>
                <c:pt idx="40137">
                  <c:v>45.701800000000013</c:v>
                </c:pt>
                <c:pt idx="40138">
                  <c:v>45.701800000000013</c:v>
                </c:pt>
                <c:pt idx="40139">
                  <c:v>45.701800000000013</c:v>
                </c:pt>
                <c:pt idx="40140">
                  <c:v>45.701800000000013</c:v>
                </c:pt>
                <c:pt idx="40141">
                  <c:v>45.701800000000013</c:v>
                </c:pt>
                <c:pt idx="40142">
                  <c:v>45.701800000000013</c:v>
                </c:pt>
                <c:pt idx="40143">
                  <c:v>45.701800000000013</c:v>
                </c:pt>
                <c:pt idx="40144">
                  <c:v>45.701800000000013</c:v>
                </c:pt>
                <c:pt idx="40145">
                  <c:v>45.701800000000013</c:v>
                </c:pt>
                <c:pt idx="40146">
                  <c:v>45.701800000000013</c:v>
                </c:pt>
                <c:pt idx="40147">
                  <c:v>45.701800000000013</c:v>
                </c:pt>
                <c:pt idx="40148">
                  <c:v>45.701800000000013</c:v>
                </c:pt>
                <c:pt idx="40149">
                  <c:v>45.701800000000013</c:v>
                </c:pt>
                <c:pt idx="40150">
                  <c:v>45.701800000000013</c:v>
                </c:pt>
                <c:pt idx="40151">
                  <c:v>45.701800000000013</c:v>
                </c:pt>
                <c:pt idx="40152">
                  <c:v>45.701800000000013</c:v>
                </c:pt>
                <c:pt idx="40153">
                  <c:v>45.701800000000013</c:v>
                </c:pt>
                <c:pt idx="40154">
                  <c:v>45.701800000000013</c:v>
                </c:pt>
                <c:pt idx="40155">
                  <c:v>45.701800000000013</c:v>
                </c:pt>
                <c:pt idx="40156">
                  <c:v>45.701800000000013</c:v>
                </c:pt>
                <c:pt idx="40157">
                  <c:v>45.701800000000013</c:v>
                </c:pt>
                <c:pt idx="40158">
                  <c:v>45.701800000000013</c:v>
                </c:pt>
                <c:pt idx="40159">
                  <c:v>45.701800000000013</c:v>
                </c:pt>
                <c:pt idx="40160">
                  <c:v>45.701800000000013</c:v>
                </c:pt>
                <c:pt idx="40161">
                  <c:v>45.701800000000013</c:v>
                </c:pt>
                <c:pt idx="40162">
                  <c:v>45.701800000000013</c:v>
                </c:pt>
                <c:pt idx="40163">
                  <c:v>45.701800000000013</c:v>
                </c:pt>
                <c:pt idx="40164">
                  <c:v>45.701800000000013</c:v>
                </c:pt>
                <c:pt idx="40165">
                  <c:v>45.701800000000013</c:v>
                </c:pt>
                <c:pt idx="40166">
                  <c:v>45.701800000000013</c:v>
                </c:pt>
                <c:pt idx="40167">
                  <c:v>45.701800000000013</c:v>
                </c:pt>
                <c:pt idx="40168">
                  <c:v>45.701800000000013</c:v>
                </c:pt>
                <c:pt idx="40169">
                  <c:v>45.701800000000013</c:v>
                </c:pt>
                <c:pt idx="40170">
                  <c:v>45.701800000000013</c:v>
                </c:pt>
                <c:pt idx="40171">
                  <c:v>45.701800000000013</c:v>
                </c:pt>
                <c:pt idx="40172">
                  <c:v>45.701800000000013</c:v>
                </c:pt>
                <c:pt idx="40173">
                  <c:v>45.701800000000013</c:v>
                </c:pt>
                <c:pt idx="40174">
                  <c:v>45.701800000000013</c:v>
                </c:pt>
                <c:pt idx="40175">
                  <c:v>45.701800000000013</c:v>
                </c:pt>
                <c:pt idx="40176">
                  <c:v>45.701800000000013</c:v>
                </c:pt>
                <c:pt idx="40177">
                  <c:v>45.701800000000013</c:v>
                </c:pt>
                <c:pt idx="40178">
                  <c:v>45.701800000000013</c:v>
                </c:pt>
                <c:pt idx="40179">
                  <c:v>45.701800000000013</c:v>
                </c:pt>
                <c:pt idx="40180">
                  <c:v>45.701800000000013</c:v>
                </c:pt>
                <c:pt idx="40181">
                  <c:v>45.701800000000013</c:v>
                </c:pt>
                <c:pt idx="40182">
                  <c:v>45.701800000000013</c:v>
                </c:pt>
                <c:pt idx="40183">
                  <c:v>45.701800000000013</c:v>
                </c:pt>
                <c:pt idx="40184">
                  <c:v>45.701800000000013</c:v>
                </c:pt>
                <c:pt idx="40185">
                  <c:v>45.701800000000013</c:v>
                </c:pt>
                <c:pt idx="40186">
                  <c:v>45.701800000000013</c:v>
                </c:pt>
                <c:pt idx="40187">
                  <c:v>45.701800000000013</c:v>
                </c:pt>
                <c:pt idx="40188">
                  <c:v>45.701800000000013</c:v>
                </c:pt>
                <c:pt idx="40189">
                  <c:v>45.701800000000013</c:v>
                </c:pt>
                <c:pt idx="40190">
                  <c:v>45.701800000000013</c:v>
                </c:pt>
                <c:pt idx="40191">
                  <c:v>45.701800000000013</c:v>
                </c:pt>
                <c:pt idx="40192">
                  <c:v>45.701800000000013</c:v>
                </c:pt>
                <c:pt idx="40193">
                  <c:v>45.701800000000013</c:v>
                </c:pt>
                <c:pt idx="40194">
                  <c:v>45.701800000000013</c:v>
                </c:pt>
                <c:pt idx="40195">
                  <c:v>45.701800000000013</c:v>
                </c:pt>
                <c:pt idx="40196">
                  <c:v>45.701800000000013</c:v>
                </c:pt>
                <c:pt idx="40197">
                  <c:v>45.701800000000013</c:v>
                </c:pt>
                <c:pt idx="40198">
                  <c:v>45.701800000000013</c:v>
                </c:pt>
                <c:pt idx="40199">
                  <c:v>45.701800000000013</c:v>
                </c:pt>
                <c:pt idx="40200">
                  <c:v>45.701800000000013</c:v>
                </c:pt>
                <c:pt idx="40201">
                  <c:v>45.701800000000013</c:v>
                </c:pt>
                <c:pt idx="40202">
                  <c:v>45.701800000000013</c:v>
                </c:pt>
                <c:pt idx="40203">
                  <c:v>45.701800000000013</c:v>
                </c:pt>
                <c:pt idx="40204">
                  <c:v>45.701800000000013</c:v>
                </c:pt>
                <c:pt idx="40205">
                  <c:v>45.701800000000013</c:v>
                </c:pt>
                <c:pt idx="40206">
                  <c:v>45.7119</c:v>
                </c:pt>
                <c:pt idx="40207">
                  <c:v>45.7119</c:v>
                </c:pt>
                <c:pt idx="40208">
                  <c:v>45.7119</c:v>
                </c:pt>
                <c:pt idx="40209">
                  <c:v>45.7119</c:v>
                </c:pt>
                <c:pt idx="40210">
                  <c:v>45.7119</c:v>
                </c:pt>
                <c:pt idx="40211">
                  <c:v>45.7119</c:v>
                </c:pt>
                <c:pt idx="40212">
                  <c:v>45.7119</c:v>
                </c:pt>
                <c:pt idx="40213">
                  <c:v>45.7119</c:v>
                </c:pt>
                <c:pt idx="40214">
                  <c:v>45.7119</c:v>
                </c:pt>
                <c:pt idx="40215">
                  <c:v>45.7119</c:v>
                </c:pt>
                <c:pt idx="40216">
                  <c:v>45.7119</c:v>
                </c:pt>
                <c:pt idx="40217">
                  <c:v>45.7119</c:v>
                </c:pt>
                <c:pt idx="40218">
                  <c:v>45.7119</c:v>
                </c:pt>
                <c:pt idx="40219">
                  <c:v>45.7119</c:v>
                </c:pt>
                <c:pt idx="40220">
                  <c:v>45.7119</c:v>
                </c:pt>
                <c:pt idx="40221">
                  <c:v>45.7119</c:v>
                </c:pt>
                <c:pt idx="40222">
                  <c:v>45.7119</c:v>
                </c:pt>
                <c:pt idx="40223">
                  <c:v>45.7119</c:v>
                </c:pt>
                <c:pt idx="40224">
                  <c:v>45.7119</c:v>
                </c:pt>
                <c:pt idx="40225">
                  <c:v>45.7119</c:v>
                </c:pt>
                <c:pt idx="40226">
                  <c:v>45.7119</c:v>
                </c:pt>
                <c:pt idx="40227">
                  <c:v>45.7119</c:v>
                </c:pt>
                <c:pt idx="40228">
                  <c:v>45.7119</c:v>
                </c:pt>
                <c:pt idx="40229">
                  <c:v>45.7119</c:v>
                </c:pt>
                <c:pt idx="40230">
                  <c:v>45.7119</c:v>
                </c:pt>
                <c:pt idx="40231">
                  <c:v>45.7119</c:v>
                </c:pt>
                <c:pt idx="40232">
                  <c:v>45.7119</c:v>
                </c:pt>
                <c:pt idx="40233">
                  <c:v>45.7119</c:v>
                </c:pt>
                <c:pt idx="40234">
                  <c:v>45.7119</c:v>
                </c:pt>
                <c:pt idx="40235">
                  <c:v>45.7119</c:v>
                </c:pt>
                <c:pt idx="40236">
                  <c:v>45.7119</c:v>
                </c:pt>
                <c:pt idx="40237">
                  <c:v>45.7119</c:v>
                </c:pt>
                <c:pt idx="40238">
                  <c:v>45.7119</c:v>
                </c:pt>
                <c:pt idx="40239">
                  <c:v>45.7119</c:v>
                </c:pt>
                <c:pt idx="40240">
                  <c:v>45.7119</c:v>
                </c:pt>
                <c:pt idx="40241">
                  <c:v>45.7119</c:v>
                </c:pt>
                <c:pt idx="40242">
                  <c:v>45.7119</c:v>
                </c:pt>
                <c:pt idx="40243">
                  <c:v>45.7119</c:v>
                </c:pt>
                <c:pt idx="40244">
                  <c:v>45.7119</c:v>
                </c:pt>
                <c:pt idx="40245">
                  <c:v>45.7119</c:v>
                </c:pt>
                <c:pt idx="40246">
                  <c:v>45.7119</c:v>
                </c:pt>
                <c:pt idx="40247">
                  <c:v>45.7119</c:v>
                </c:pt>
                <c:pt idx="40248">
                  <c:v>45.7119</c:v>
                </c:pt>
                <c:pt idx="40249">
                  <c:v>45.7119</c:v>
                </c:pt>
                <c:pt idx="40250">
                  <c:v>45.7119</c:v>
                </c:pt>
                <c:pt idx="40251">
                  <c:v>45.7119</c:v>
                </c:pt>
                <c:pt idx="40252">
                  <c:v>45.7119</c:v>
                </c:pt>
                <c:pt idx="40253">
                  <c:v>45.7119</c:v>
                </c:pt>
                <c:pt idx="40254">
                  <c:v>45.7119</c:v>
                </c:pt>
                <c:pt idx="40255">
                  <c:v>45.7119</c:v>
                </c:pt>
                <c:pt idx="40256">
                  <c:v>45.7119</c:v>
                </c:pt>
                <c:pt idx="40257">
                  <c:v>45.7119</c:v>
                </c:pt>
                <c:pt idx="40258">
                  <c:v>45.7119</c:v>
                </c:pt>
                <c:pt idx="40259">
                  <c:v>45.7119</c:v>
                </c:pt>
                <c:pt idx="40260">
                  <c:v>45.7119</c:v>
                </c:pt>
                <c:pt idx="40261">
                  <c:v>45.7119</c:v>
                </c:pt>
                <c:pt idx="40262">
                  <c:v>45.7119</c:v>
                </c:pt>
                <c:pt idx="40263">
                  <c:v>45.722700000000003</c:v>
                </c:pt>
                <c:pt idx="40264">
                  <c:v>45.722700000000003</c:v>
                </c:pt>
                <c:pt idx="40265">
                  <c:v>45.722700000000003</c:v>
                </c:pt>
                <c:pt idx="40266">
                  <c:v>45.722700000000003</c:v>
                </c:pt>
                <c:pt idx="40267">
                  <c:v>45.722700000000003</c:v>
                </c:pt>
                <c:pt idx="40268">
                  <c:v>45.722700000000003</c:v>
                </c:pt>
                <c:pt idx="40269">
                  <c:v>45.722700000000003</c:v>
                </c:pt>
                <c:pt idx="40270">
                  <c:v>45.722700000000003</c:v>
                </c:pt>
                <c:pt idx="40271">
                  <c:v>45.722700000000003</c:v>
                </c:pt>
                <c:pt idx="40272">
                  <c:v>45.722700000000003</c:v>
                </c:pt>
                <c:pt idx="40273">
                  <c:v>45.722700000000003</c:v>
                </c:pt>
                <c:pt idx="40274">
                  <c:v>45.722700000000003</c:v>
                </c:pt>
                <c:pt idx="40275">
                  <c:v>45.722700000000003</c:v>
                </c:pt>
                <c:pt idx="40276">
                  <c:v>45.722700000000003</c:v>
                </c:pt>
                <c:pt idx="40277">
                  <c:v>45.722700000000003</c:v>
                </c:pt>
                <c:pt idx="40278">
                  <c:v>45.722700000000003</c:v>
                </c:pt>
                <c:pt idx="40279">
                  <c:v>45.722700000000003</c:v>
                </c:pt>
                <c:pt idx="40280">
                  <c:v>45.722700000000003</c:v>
                </c:pt>
                <c:pt idx="40281">
                  <c:v>45.722700000000003</c:v>
                </c:pt>
                <c:pt idx="40282">
                  <c:v>45.722700000000003</c:v>
                </c:pt>
                <c:pt idx="40283">
                  <c:v>45.722700000000003</c:v>
                </c:pt>
                <c:pt idx="40284">
                  <c:v>45.722700000000003</c:v>
                </c:pt>
                <c:pt idx="40285">
                  <c:v>45.722700000000003</c:v>
                </c:pt>
                <c:pt idx="40286">
                  <c:v>45.722700000000003</c:v>
                </c:pt>
                <c:pt idx="40287">
                  <c:v>45.722700000000003</c:v>
                </c:pt>
                <c:pt idx="40288">
                  <c:v>45.722700000000003</c:v>
                </c:pt>
                <c:pt idx="40289">
                  <c:v>45.722700000000003</c:v>
                </c:pt>
                <c:pt idx="40290">
                  <c:v>45.722700000000003</c:v>
                </c:pt>
                <c:pt idx="40291">
                  <c:v>45.722700000000003</c:v>
                </c:pt>
                <c:pt idx="40292">
                  <c:v>45.722700000000003</c:v>
                </c:pt>
                <c:pt idx="40293">
                  <c:v>45.722700000000003</c:v>
                </c:pt>
                <c:pt idx="40294">
                  <c:v>45.722700000000003</c:v>
                </c:pt>
                <c:pt idx="40295">
                  <c:v>45.722700000000003</c:v>
                </c:pt>
                <c:pt idx="40296">
                  <c:v>45.732900000000001</c:v>
                </c:pt>
                <c:pt idx="40297">
                  <c:v>45.732900000000001</c:v>
                </c:pt>
                <c:pt idx="40298">
                  <c:v>45.732900000000001</c:v>
                </c:pt>
                <c:pt idx="40299">
                  <c:v>45.732900000000001</c:v>
                </c:pt>
                <c:pt idx="40300">
                  <c:v>45.732900000000001</c:v>
                </c:pt>
                <c:pt idx="40301">
                  <c:v>45.732900000000001</c:v>
                </c:pt>
                <c:pt idx="40302">
                  <c:v>45.732900000000001</c:v>
                </c:pt>
                <c:pt idx="40303">
                  <c:v>45.732900000000001</c:v>
                </c:pt>
                <c:pt idx="40304">
                  <c:v>45.732900000000001</c:v>
                </c:pt>
                <c:pt idx="40305">
                  <c:v>45.732900000000001</c:v>
                </c:pt>
                <c:pt idx="40306">
                  <c:v>45.732900000000001</c:v>
                </c:pt>
                <c:pt idx="40307">
                  <c:v>45.732900000000001</c:v>
                </c:pt>
                <c:pt idx="40308">
                  <c:v>45.732900000000001</c:v>
                </c:pt>
                <c:pt idx="40309">
                  <c:v>45.732900000000001</c:v>
                </c:pt>
                <c:pt idx="40310">
                  <c:v>45.732900000000001</c:v>
                </c:pt>
                <c:pt idx="40311">
                  <c:v>45.732900000000001</c:v>
                </c:pt>
                <c:pt idx="40312">
                  <c:v>45.732900000000001</c:v>
                </c:pt>
                <c:pt idx="40313">
                  <c:v>45.732900000000001</c:v>
                </c:pt>
                <c:pt idx="40314">
                  <c:v>45.732900000000001</c:v>
                </c:pt>
                <c:pt idx="40315">
                  <c:v>45.732900000000001</c:v>
                </c:pt>
                <c:pt idx="40316">
                  <c:v>45.732900000000001</c:v>
                </c:pt>
                <c:pt idx="40317">
                  <c:v>45.732900000000001</c:v>
                </c:pt>
                <c:pt idx="40318">
                  <c:v>45.732900000000001</c:v>
                </c:pt>
                <c:pt idx="40319">
                  <c:v>45.732900000000001</c:v>
                </c:pt>
                <c:pt idx="40320">
                  <c:v>45.732900000000001</c:v>
                </c:pt>
                <c:pt idx="40321">
                  <c:v>45.732900000000001</c:v>
                </c:pt>
                <c:pt idx="40322">
                  <c:v>45.732900000000001</c:v>
                </c:pt>
                <c:pt idx="40323">
                  <c:v>45.732900000000001</c:v>
                </c:pt>
                <c:pt idx="40324">
                  <c:v>45.732900000000001</c:v>
                </c:pt>
                <c:pt idx="40325">
                  <c:v>45.732900000000001</c:v>
                </c:pt>
                <c:pt idx="40326">
                  <c:v>45.732900000000001</c:v>
                </c:pt>
                <c:pt idx="40327">
                  <c:v>45.732900000000001</c:v>
                </c:pt>
                <c:pt idx="40328">
                  <c:v>45.732900000000001</c:v>
                </c:pt>
                <c:pt idx="40329">
                  <c:v>45.732900000000001</c:v>
                </c:pt>
                <c:pt idx="40330">
                  <c:v>45.732900000000001</c:v>
                </c:pt>
                <c:pt idx="40331">
                  <c:v>45.732900000000001</c:v>
                </c:pt>
                <c:pt idx="40332">
                  <c:v>45.732900000000001</c:v>
                </c:pt>
                <c:pt idx="40333">
                  <c:v>45.732900000000001</c:v>
                </c:pt>
                <c:pt idx="40334">
                  <c:v>45.732900000000001</c:v>
                </c:pt>
                <c:pt idx="40335">
                  <c:v>45.732900000000001</c:v>
                </c:pt>
                <c:pt idx="40336">
                  <c:v>45.732900000000001</c:v>
                </c:pt>
                <c:pt idx="40337">
                  <c:v>45.732900000000001</c:v>
                </c:pt>
                <c:pt idx="40338">
                  <c:v>45.732900000000001</c:v>
                </c:pt>
                <c:pt idx="40339">
                  <c:v>45.732900000000001</c:v>
                </c:pt>
                <c:pt idx="40340">
                  <c:v>45.732900000000001</c:v>
                </c:pt>
                <c:pt idx="40341">
                  <c:v>45.732900000000001</c:v>
                </c:pt>
                <c:pt idx="40342">
                  <c:v>45.732900000000001</c:v>
                </c:pt>
                <c:pt idx="40343">
                  <c:v>45.732900000000001</c:v>
                </c:pt>
                <c:pt idx="40344">
                  <c:v>45.732900000000001</c:v>
                </c:pt>
                <c:pt idx="40345">
                  <c:v>45.732900000000001</c:v>
                </c:pt>
                <c:pt idx="40346">
                  <c:v>45.732900000000001</c:v>
                </c:pt>
                <c:pt idx="40347">
                  <c:v>45.732900000000001</c:v>
                </c:pt>
                <c:pt idx="40348">
                  <c:v>45.743400000000001</c:v>
                </c:pt>
                <c:pt idx="40349">
                  <c:v>45.743400000000001</c:v>
                </c:pt>
                <c:pt idx="40350">
                  <c:v>45.743400000000001</c:v>
                </c:pt>
                <c:pt idx="40351">
                  <c:v>45.743400000000001</c:v>
                </c:pt>
                <c:pt idx="40352">
                  <c:v>45.743400000000001</c:v>
                </c:pt>
                <c:pt idx="40353">
                  <c:v>45.743400000000001</c:v>
                </c:pt>
                <c:pt idx="40354">
                  <c:v>45.743400000000001</c:v>
                </c:pt>
                <c:pt idx="40355">
                  <c:v>45.743400000000001</c:v>
                </c:pt>
                <c:pt idx="40356">
                  <c:v>45.743400000000001</c:v>
                </c:pt>
                <c:pt idx="40357">
                  <c:v>45.743400000000001</c:v>
                </c:pt>
                <c:pt idx="40358">
                  <c:v>45.743400000000001</c:v>
                </c:pt>
                <c:pt idx="40359">
                  <c:v>45.743400000000001</c:v>
                </c:pt>
                <c:pt idx="40360">
                  <c:v>45.743400000000001</c:v>
                </c:pt>
                <c:pt idx="40361">
                  <c:v>45.743400000000001</c:v>
                </c:pt>
                <c:pt idx="40362">
                  <c:v>45.743400000000001</c:v>
                </c:pt>
                <c:pt idx="40363">
                  <c:v>45.743400000000001</c:v>
                </c:pt>
                <c:pt idx="40364">
                  <c:v>45.743400000000001</c:v>
                </c:pt>
                <c:pt idx="40365">
                  <c:v>45.743400000000001</c:v>
                </c:pt>
                <c:pt idx="40366">
                  <c:v>45.743400000000001</c:v>
                </c:pt>
                <c:pt idx="40367">
                  <c:v>45.743400000000001</c:v>
                </c:pt>
                <c:pt idx="40368">
                  <c:v>45.743400000000001</c:v>
                </c:pt>
                <c:pt idx="40369">
                  <c:v>45.743400000000001</c:v>
                </c:pt>
                <c:pt idx="40370">
                  <c:v>45.743400000000001</c:v>
                </c:pt>
                <c:pt idx="40371">
                  <c:v>45.743400000000001</c:v>
                </c:pt>
                <c:pt idx="40372">
                  <c:v>45.743400000000001</c:v>
                </c:pt>
                <c:pt idx="40373">
                  <c:v>45.743400000000001</c:v>
                </c:pt>
                <c:pt idx="40374">
                  <c:v>45.743400000000001</c:v>
                </c:pt>
                <c:pt idx="40375">
                  <c:v>45.743400000000001</c:v>
                </c:pt>
                <c:pt idx="40376">
                  <c:v>45.743400000000001</c:v>
                </c:pt>
                <c:pt idx="40377">
                  <c:v>45.743400000000001</c:v>
                </c:pt>
                <c:pt idx="40378">
                  <c:v>45.743400000000001</c:v>
                </c:pt>
                <c:pt idx="40379">
                  <c:v>45.743400000000001</c:v>
                </c:pt>
                <c:pt idx="40380">
                  <c:v>45.743400000000001</c:v>
                </c:pt>
                <c:pt idx="40381">
                  <c:v>45.743400000000001</c:v>
                </c:pt>
                <c:pt idx="40382">
                  <c:v>45.743400000000001</c:v>
                </c:pt>
                <c:pt idx="40383">
                  <c:v>45.743400000000001</c:v>
                </c:pt>
                <c:pt idx="40384">
                  <c:v>45.743400000000001</c:v>
                </c:pt>
                <c:pt idx="40385">
                  <c:v>45.743400000000001</c:v>
                </c:pt>
                <c:pt idx="40386">
                  <c:v>45.743400000000001</c:v>
                </c:pt>
                <c:pt idx="40387">
                  <c:v>45.743400000000001</c:v>
                </c:pt>
                <c:pt idx="40388">
                  <c:v>45.743400000000001</c:v>
                </c:pt>
                <c:pt idx="40389">
                  <c:v>45.743400000000001</c:v>
                </c:pt>
                <c:pt idx="40390">
                  <c:v>45.743400000000001</c:v>
                </c:pt>
                <c:pt idx="40391">
                  <c:v>45.743400000000001</c:v>
                </c:pt>
                <c:pt idx="40392">
                  <c:v>45.743400000000001</c:v>
                </c:pt>
                <c:pt idx="40393">
                  <c:v>45.743400000000001</c:v>
                </c:pt>
                <c:pt idx="40394">
                  <c:v>45.743400000000001</c:v>
                </c:pt>
                <c:pt idx="40395">
                  <c:v>45.743400000000001</c:v>
                </c:pt>
                <c:pt idx="40396">
                  <c:v>45.754100000000001</c:v>
                </c:pt>
                <c:pt idx="40397">
                  <c:v>45.754100000000001</c:v>
                </c:pt>
                <c:pt idx="40398">
                  <c:v>45.754100000000001</c:v>
                </c:pt>
                <c:pt idx="40399">
                  <c:v>45.754100000000001</c:v>
                </c:pt>
                <c:pt idx="40400">
                  <c:v>45.754100000000001</c:v>
                </c:pt>
                <c:pt idx="40401">
                  <c:v>45.754100000000001</c:v>
                </c:pt>
                <c:pt idx="40402">
                  <c:v>45.754100000000001</c:v>
                </c:pt>
                <c:pt idx="40403">
                  <c:v>45.754100000000001</c:v>
                </c:pt>
                <c:pt idx="40404">
                  <c:v>45.754100000000001</c:v>
                </c:pt>
                <c:pt idx="40405">
                  <c:v>45.754100000000001</c:v>
                </c:pt>
                <c:pt idx="40406">
                  <c:v>45.754100000000001</c:v>
                </c:pt>
                <c:pt idx="40407">
                  <c:v>45.754100000000001</c:v>
                </c:pt>
                <c:pt idx="40408">
                  <c:v>45.754100000000001</c:v>
                </c:pt>
                <c:pt idx="40409">
                  <c:v>45.754100000000001</c:v>
                </c:pt>
                <c:pt idx="40410">
                  <c:v>45.754100000000001</c:v>
                </c:pt>
                <c:pt idx="40411">
                  <c:v>45.754100000000001</c:v>
                </c:pt>
                <c:pt idx="40412">
                  <c:v>45.754100000000001</c:v>
                </c:pt>
                <c:pt idx="40413">
                  <c:v>45.754100000000001</c:v>
                </c:pt>
                <c:pt idx="40414">
                  <c:v>45.754100000000001</c:v>
                </c:pt>
                <c:pt idx="40415">
                  <c:v>45.754100000000001</c:v>
                </c:pt>
                <c:pt idx="40416">
                  <c:v>45.754100000000001</c:v>
                </c:pt>
                <c:pt idx="40417">
                  <c:v>45.754100000000001</c:v>
                </c:pt>
                <c:pt idx="40418">
                  <c:v>45.754100000000001</c:v>
                </c:pt>
                <c:pt idx="40419">
                  <c:v>45.754100000000001</c:v>
                </c:pt>
                <c:pt idx="40420">
                  <c:v>45.754100000000001</c:v>
                </c:pt>
                <c:pt idx="40421">
                  <c:v>45.754100000000001</c:v>
                </c:pt>
                <c:pt idx="40422">
                  <c:v>45.754100000000001</c:v>
                </c:pt>
                <c:pt idx="40423">
                  <c:v>45.754100000000001</c:v>
                </c:pt>
                <c:pt idx="40424">
                  <c:v>45.754100000000001</c:v>
                </c:pt>
                <c:pt idx="40425">
                  <c:v>45.754100000000001</c:v>
                </c:pt>
                <c:pt idx="40426">
                  <c:v>45.754100000000001</c:v>
                </c:pt>
                <c:pt idx="40427">
                  <c:v>45.754100000000001</c:v>
                </c:pt>
                <c:pt idx="40428">
                  <c:v>45.754100000000001</c:v>
                </c:pt>
                <c:pt idx="40429">
                  <c:v>45.754100000000001</c:v>
                </c:pt>
                <c:pt idx="40430">
                  <c:v>45.754100000000001</c:v>
                </c:pt>
                <c:pt idx="40431">
                  <c:v>45.754100000000001</c:v>
                </c:pt>
                <c:pt idx="40432">
                  <c:v>45.754100000000001</c:v>
                </c:pt>
                <c:pt idx="40433">
                  <c:v>45.764200000000002</c:v>
                </c:pt>
                <c:pt idx="40434">
                  <c:v>45.764200000000002</c:v>
                </c:pt>
                <c:pt idx="40435">
                  <c:v>45.764200000000002</c:v>
                </c:pt>
                <c:pt idx="40436">
                  <c:v>45.764200000000002</c:v>
                </c:pt>
                <c:pt idx="40437">
                  <c:v>45.764200000000002</c:v>
                </c:pt>
                <c:pt idx="40438">
                  <c:v>45.764200000000002</c:v>
                </c:pt>
                <c:pt idx="40439">
                  <c:v>45.764200000000002</c:v>
                </c:pt>
                <c:pt idx="40440">
                  <c:v>45.764200000000002</c:v>
                </c:pt>
                <c:pt idx="40441">
                  <c:v>45.764200000000002</c:v>
                </c:pt>
                <c:pt idx="40442">
                  <c:v>45.764200000000002</c:v>
                </c:pt>
                <c:pt idx="40443">
                  <c:v>45.764200000000002</c:v>
                </c:pt>
                <c:pt idx="40444">
                  <c:v>45.764200000000002</c:v>
                </c:pt>
                <c:pt idx="40445">
                  <c:v>45.764200000000002</c:v>
                </c:pt>
                <c:pt idx="40446">
                  <c:v>45.764200000000002</c:v>
                </c:pt>
                <c:pt idx="40447">
                  <c:v>45.764200000000002</c:v>
                </c:pt>
                <c:pt idx="40448">
                  <c:v>45.764200000000002</c:v>
                </c:pt>
                <c:pt idx="40449">
                  <c:v>45.764200000000002</c:v>
                </c:pt>
                <c:pt idx="40450">
                  <c:v>45.764200000000002</c:v>
                </c:pt>
                <c:pt idx="40451">
                  <c:v>45.764200000000002</c:v>
                </c:pt>
                <c:pt idx="40452">
                  <c:v>45.764200000000002</c:v>
                </c:pt>
                <c:pt idx="40453">
                  <c:v>45.764200000000002</c:v>
                </c:pt>
                <c:pt idx="40454">
                  <c:v>45.764200000000002</c:v>
                </c:pt>
                <c:pt idx="40455">
                  <c:v>45.764200000000002</c:v>
                </c:pt>
                <c:pt idx="40456">
                  <c:v>45.764200000000002</c:v>
                </c:pt>
                <c:pt idx="40457">
                  <c:v>45.764200000000002</c:v>
                </c:pt>
                <c:pt idx="40458">
                  <c:v>45.764200000000002</c:v>
                </c:pt>
                <c:pt idx="40459">
                  <c:v>45.764200000000002</c:v>
                </c:pt>
                <c:pt idx="40460">
                  <c:v>45.764200000000002</c:v>
                </c:pt>
                <c:pt idx="40461">
                  <c:v>45.764200000000002</c:v>
                </c:pt>
                <c:pt idx="40462">
                  <c:v>45.764200000000002</c:v>
                </c:pt>
                <c:pt idx="40463">
                  <c:v>45.764200000000002</c:v>
                </c:pt>
                <c:pt idx="40464">
                  <c:v>45.764200000000002</c:v>
                </c:pt>
                <c:pt idx="40465">
                  <c:v>45.764200000000002</c:v>
                </c:pt>
                <c:pt idx="40466">
                  <c:v>45.764200000000002</c:v>
                </c:pt>
                <c:pt idx="40467">
                  <c:v>45.764200000000002</c:v>
                </c:pt>
                <c:pt idx="40468">
                  <c:v>45.764200000000002</c:v>
                </c:pt>
                <c:pt idx="40469">
                  <c:v>45.764200000000002</c:v>
                </c:pt>
                <c:pt idx="40470">
                  <c:v>45.764200000000002</c:v>
                </c:pt>
                <c:pt idx="40471">
                  <c:v>45.764200000000002</c:v>
                </c:pt>
                <c:pt idx="40472">
                  <c:v>45.764200000000002</c:v>
                </c:pt>
                <c:pt idx="40473">
                  <c:v>45.764200000000002</c:v>
                </c:pt>
                <c:pt idx="40474">
                  <c:v>45.764200000000002</c:v>
                </c:pt>
                <c:pt idx="40475">
                  <c:v>45.764200000000002</c:v>
                </c:pt>
                <c:pt idx="40476">
                  <c:v>45.764200000000002</c:v>
                </c:pt>
                <c:pt idx="40477">
                  <c:v>45.764200000000002</c:v>
                </c:pt>
                <c:pt idx="40478">
                  <c:v>45.764200000000002</c:v>
                </c:pt>
                <c:pt idx="40479">
                  <c:v>45.764200000000002</c:v>
                </c:pt>
                <c:pt idx="40480">
                  <c:v>45.764200000000002</c:v>
                </c:pt>
                <c:pt idx="40481">
                  <c:v>45.764200000000002</c:v>
                </c:pt>
                <c:pt idx="40482">
                  <c:v>45.764200000000002</c:v>
                </c:pt>
                <c:pt idx="40483">
                  <c:v>45.764200000000002</c:v>
                </c:pt>
                <c:pt idx="40484">
                  <c:v>45.764200000000002</c:v>
                </c:pt>
                <c:pt idx="40485">
                  <c:v>45.7744</c:v>
                </c:pt>
                <c:pt idx="40486">
                  <c:v>45.7744</c:v>
                </c:pt>
                <c:pt idx="40487">
                  <c:v>45.7744</c:v>
                </c:pt>
                <c:pt idx="40488">
                  <c:v>45.7744</c:v>
                </c:pt>
                <c:pt idx="40489">
                  <c:v>45.7744</c:v>
                </c:pt>
                <c:pt idx="40490">
                  <c:v>45.7744</c:v>
                </c:pt>
                <c:pt idx="40491">
                  <c:v>45.7744</c:v>
                </c:pt>
                <c:pt idx="40492">
                  <c:v>45.7744</c:v>
                </c:pt>
                <c:pt idx="40493">
                  <c:v>45.7744</c:v>
                </c:pt>
                <c:pt idx="40494">
                  <c:v>45.7744</c:v>
                </c:pt>
                <c:pt idx="40495">
                  <c:v>45.7744</c:v>
                </c:pt>
                <c:pt idx="40496">
                  <c:v>45.7744</c:v>
                </c:pt>
                <c:pt idx="40497">
                  <c:v>45.7744</c:v>
                </c:pt>
                <c:pt idx="40498">
                  <c:v>45.7744</c:v>
                </c:pt>
                <c:pt idx="40499">
                  <c:v>45.7744</c:v>
                </c:pt>
                <c:pt idx="40500">
                  <c:v>45.7744</c:v>
                </c:pt>
                <c:pt idx="40501">
                  <c:v>45.7744</c:v>
                </c:pt>
                <c:pt idx="40502">
                  <c:v>45.7744</c:v>
                </c:pt>
                <c:pt idx="40503">
                  <c:v>45.7744</c:v>
                </c:pt>
                <c:pt idx="40504">
                  <c:v>45.7744</c:v>
                </c:pt>
                <c:pt idx="40505">
                  <c:v>45.7744</c:v>
                </c:pt>
                <c:pt idx="40506">
                  <c:v>45.7744</c:v>
                </c:pt>
                <c:pt idx="40507">
                  <c:v>45.7744</c:v>
                </c:pt>
                <c:pt idx="40508">
                  <c:v>45.7744</c:v>
                </c:pt>
                <c:pt idx="40509">
                  <c:v>45.7744</c:v>
                </c:pt>
                <c:pt idx="40510">
                  <c:v>45.7744</c:v>
                </c:pt>
                <c:pt idx="40511">
                  <c:v>45.7744</c:v>
                </c:pt>
                <c:pt idx="40512">
                  <c:v>45.7744</c:v>
                </c:pt>
                <c:pt idx="40513">
                  <c:v>45.7744</c:v>
                </c:pt>
                <c:pt idx="40514">
                  <c:v>45.7744</c:v>
                </c:pt>
                <c:pt idx="40515">
                  <c:v>45.7744</c:v>
                </c:pt>
                <c:pt idx="40516">
                  <c:v>45.7744</c:v>
                </c:pt>
                <c:pt idx="40517">
                  <c:v>45.7744</c:v>
                </c:pt>
                <c:pt idx="40518">
                  <c:v>45.7744</c:v>
                </c:pt>
                <c:pt idx="40519">
                  <c:v>45.7744</c:v>
                </c:pt>
                <c:pt idx="40520">
                  <c:v>45.7744</c:v>
                </c:pt>
                <c:pt idx="40521">
                  <c:v>45.7744</c:v>
                </c:pt>
                <c:pt idx="40522">
                  <c:v>45.7744</c:v>
                </c:pt>
                <c:pt idx="40523">
                  <c:v>45.7744</c:v>
                </c:pt>
                <c:pt idx="40524">
                  <c:v>45.7744</c:v>
                </c:pt>
                <c:pt idx="40525">
                  <c:v>45.7744</c:v>
                </c:pt>
                <c:pt idx="40526">
                  <c:v>45.7744</c:v>
                </c:pt>
                <c:pt idx="40527">
                  <c:v>45.7744</c:v>
                </c:pt>
                <c:pt idx="40528">
                  <c:v>45.7744</c:v>
                </c:pt>
                <c:pt idx="40529">
                  <c:v>45.7744</c:v>
                </c:pt>
                <c:pt idx="40530">
                  <c:v>45.7744</c:v>
                </c:pt>
                <c:pt idx="40531">
                  <c:v>45.7744</c:v>
                </c:pt>
                <c:pt idx="40532">
                  <c:v>45.7744</c:v>
                </c:pt>
                <c:pt idx="40533">
                  <c:v>45.7744</c:v>
                </c:pt>
                <c:pt idx="40534">
                  <c:v>45.7744</c:v>
                </c:pt>
                <c:pt idx="40535">
                  <c:v>45.7744</c:v>
                </c:pt>
                <c:pt idx="40536">
                  <c:v>45.7744</c:v>
                </c:pt>
                <c:pt idx="40537">
                  <c:v>45.7744</c:v>
                </c:pt>
                <c:pt idx="40538">
                  <c:v>45.7744</c:v>
                </c:pt>
                <c:pt idx="40539">
                  <c:v>45.7744</c:v>
                </c:pt>
                <c:pt idx="40540">
                  <c:v>45.7744</c:v>
                </c:pt>
                <c:pt idx="40541">
                  <c:v>45.7744</c:v>
                </c:pt>
                <c:pt idx="40542">
                  <c:v>45.7744</c:v>
                </c:pt>
                <c:pt idx="40543">
                  <c:v>45.7744</c:v>
                </c:pt>
                <c:pt idx="40544">
                  <c:v>45.7744</c:v>
                </c:pt>
                <c:pt idx="40545">
                  <c:v>45.7744</c:v>
                </c:pt>
                <c:pt idx="40546">
                  <c:v>45.7744</c:v>
                </c:pt>
                <c:pt idx="40547">
                  <c:v>45.7744</c:v>
                </c:pt>
                <c:pt idx="40548">
                  <c:v>45.7744</c:v>
                </c:pt>
                <c:pt idx="40549">
                  <c:v>45.7744</c:v>
                </c:pt>
                <c:pt idx="40550">
                  <c:v>45.7744</c:v>
                </c:pt>
                <c:pt idx="40551">
                  <c:v>45.7744</c:v>
                </c:pt>
                <c:pt idx="40552">
                  <c:v>45.7744</c:v>
                </c:pt>
                <c:pt idx="40553">
                  <c:v>45.7744</c:v>
                </c:pt>
                <c:pt idx="40554">
                  <c:v>45.7744</c:v>
                </c:pt>
                <c:pt idx="40555">
                  <c:v>45.7744</c:v>
                </c:pt>
                <c:pt idx="40556">
                  <c:v>45.7744</c:v>
                </c:pt>
                <c:pt idx="40557">
                  <c:v>45.7744</c:v>
                </c:pt>
                <c:pt idx="40558">
                  <c:v>45.7744</c:v>
                </c:pt>
                <c:pt idx="40559">
                  <c:v>45.7744</c:v>
                </c:pt>
                <c:pt idx="40560">
                  <c:v>45.7744</c:v>
                </c:pt>
                <c:pt idx="40561">
                  <c:v>45.7744</c:v>
                </c:pt>
                <c:pt idx="40562">
                  <c:v>45.7744</c:v>
                </c:pt>
                <c:pt idx="40563">
                  <c:v>45.7744</c:v>
                </c:pt>
                <c:pt idx="40564">
                  <c:v>45.7744</c:v>
                </c:pt>
                <c:pt idx="40565">
                  <c:v>45.7744</c:v>
                </c:pt>
                <c:pt idx="40566">
                  <c:v>45.7744</c:v>
                </c:pt>
                <c:pt idx="40567">
                  <c:v>45.7744</c:v>
                </c:pt>
                <c:pt idx="40568">
                  <c:v>45.7744</c:v>
                </c:pt>
                <c:pt idx="40569">
                  <c:v>45.7744</c:v>
                </c:pt>
                <c:pt idx="40570">
                  <c:v>45.7744</c:v>
                </c:pt>
                <c:pt idx="40571">
                  <c:v>45.7744</c:v>
                </c:pt>
                <c:pt idx="40572">
                  <c:v>45.7744</c:v>
                </c:pt>
                <c:pt idx="40573">
                  <c:v>45.7744</c:v>
                </c:pt>
                <c:pt idx="40574">
                  <c:v>45.7744</c:v>
                </c:pt>
                <c:pt idx="40575">
                  <c:v>45.784400000000012</c:v>
                </c:pt>
                <c:pt idx="40576">
                  <c:v>45.784400000000012</c:v>
                </c:pt>
                <c:pt idx="40577">
                  <c:v>45.784400000000012</c:v>
                </c:pt>
                <c:pt idx="40578">
                  <c:v>45.784400000000012</c:v>
                </c:pt>
                <c:pt idx="40579">
                  <c:v>45.784400000000012</c:v>
                </c:pt>
                <c:pt idx="40580">
                  <c:v>45.784400000000012</c:v>
                </c:pt>
                <c:pt idx="40581">
                  <c:v>45.784400000000012</c:v>
                </c:pt>
                <c:pt idx="40582">
                  <c:v>45.784400000000012</c:v>
                </c:pt>
                <c:pt idx="40583">
                  <c:v>45.784400000000012</c:v>
                </c:pt>
                <c:pt idx="40584">
                  <c:v>45.784400000000012</c:v>
                </c:pt>
                <c:pt idx="40585">
                  <c:v>45.784400000000012</c:v>
                </c:pt>
                <c:pt idx="40586">
                  <c:v>45.784400000000012</c:v>
                </c:pt>
                <c:pt idx="40587">
                  <c:v>45.784400000000012</c:v>
                </c:pt>
                <c:pt idx="40588">
                  <c:v>45.784400000000012</c:v>
                </c:pt>
                <c:pt idx="40589">
                  <c:v>45.784400000000012</c:v>
                </c:pt>
                <c:pt idx="40590">
                  <c:v>45.784400000000012</c:v>
                </c:pt>
                <c:pt idx="40591">
                  <c:v>45.784400000000012</c:v>
                </c:pt>
                <c:pt idx="40592">
                  <c:v>45.784400000000012</c:v>
                </c:pt>
                <c:pt idx="40593">
                  <c:v>45.784400000000012</c:v>
                </c:pt>
                <c:pt idx="40594">
                  <c:v>45.784400000000012</c:v>
                </c:pt>
                <c:pt idx="40595">
                  <c:v>45.784400000000012</c:v>
                </c:pt>
                <c:pt idx="40596">
                  <c:v>45.784400000000012</c:v>
                </c:pt>
                <c:pt idx="40597">
                  <c:v>45.784400000000012</c:v>
                </c:pt>
                <c:pt idx="40598">
                  <c:v>45.784400000000012</c:v>
                </c:pt>
                <c:pt idx="40599">
                  <c:v>45.784400000000012</c:v>
                </c:pt>
                <c:pt idx="40600">
                  <c:v>45.784400000000012</c:v>
                </c:pt>
                <c:pt idx="40601">
                  <c:v>45.784400000000012</c:v>
                </c:pt>
                <c:pt idx="40602">
                  <c:v>45.784400000000012</c:v>
                </c:pt>
                <c:pt idx="40603">
                  <c:v>45.784400000000012</c:v>
                </c:pt>
                <c:pt idx="40604">
                  <c:v>45.784400000000012</c:v>
                </c:pt>
                <c:pt idx="40605">
                  <c:v>45.784400000000012</c:v>
                </c:pt>
                <c:pt idx="40606">
                  <c:v>45.784400000000012</c:v>
                </c:pt>
                <c:pt idx="40607">
                  <c:v>45.784400000000012</c:v>
                </c:pt>
                <c:pt idx="40608">
                  <c:v>45.784400000000012</c:v>
                </c:pt>
                <c:pt idx="40609">
                  <c:v>45.784400000000012</c:v>
                </c:pt>
                <c:pt idx="40610">
                  <c:v>45.784400000000012</c:v>
                </c:pt>
                <c:pt idx="40611">
                  <c:v>45.784400000000012</c:v>
                </c:pt>
                <c:pt idx="40612">
                  <c:v>45.784400000000012</c:v>
                </c:pt>
                <c:pt idx="40613">
                  <c:v>45.784400000000012</c:v>
                </c:pt>
                <c:pt idx="40614">
                  <c:v>45.784400000000012</c:v>
                </c:pt>
                <c:pt idx="40615">
                  <c:v>45.784400000000012</c:v>
                </c:pt>
                <c:pt idx="40616">
                  <c:v>45.784400000000012</c:v>
                </c:pt>
                <c:pt idx="40617">
                  <c:v>45.784400000000012</c:v>
                </c:pt>
                <c:pt idx="40618">
                  <c:v>45.784400000000012</c:v>
                </c:pt>
                <c:pt idx="40619">
                  <c:v>45.784400000000012</c:v>
                </c:pt>
                <c:pt idx="40620">
                  <c:v>45.784400000000012</c:v>
                </c:pt>
                <c:pt idx="40621">
                  <c:v>45.784400000000012</c:v>
                </c:pt>
                <c:pt idx="40622">
                  <c:v>45.784400000000012</c:v>
                </c:pt>
                <c:pt idx="40623">
                  <c:v>45.784400000000012</c:v>
                </c:pt>
                <c:pt idx="40624">
                  <c:v>45.784400000000012</c:v>
                </c:pt>
                <c:pt idx="40625">
                  <c:v>45.784400000000012</c:v>
                </c:pt>
                <c:pt idx="40626">
                  <c:v>45.784400000000012</c:v>
                </c:pt>
                <c:pt idx="40627">
                  <c:v>45.784400000000012</c:v>
                </c:pt>
                <c:pt idx="40628">
                  <c:v>45.784400000000012</c:v>
                </c:pt>
                <c:pt idx="40629">
                  <c:v>45.784400000000012</c:v>
                </c:pt>
                <c:pt idx="40630">
                  <c:v>45.784400000000012</c:v>
                </c:pt>
                <c:pt idx="40631">
                  <c:v>45.784400000000012</c:v>
                </c:pt>
                <c:pt idx="40632">
                  <c:v>45.784400000000012</c:v>
                </c:pt>
                <c:pt idx="40633">
                  <c:v>45.784400000000012</c:v>
                </c:pt>
                <c:pt idx="40634">
                  <c:v>45.784400000000012</c:v>
                </c:pt>
                <c:pt idx="40635">
                  <c:v>45.784400000000012</c:v>
                </c:pt>
                <c:pt idx="40636">
                  <c:v>45.784400000000012</c:v>
                </c:pt>
                <c:pt idx="40637">
                  <c:v>45.784400000000012</c:v>
                </c:pt>
                <c:pt idx="40638">
                  <c:v>45.784400000000012</c:v>
                </c:pt>
                <c:pt idx="40639">
                  <c:v>45.784400000000012</c:v>
                </c:pt>
                <c:pt idx="40640">
                  <c:v>45.784400000000012</c:v>
                </c:pt>
                <c:pt idx="40641">
                  <c:v>45.784400000000012</c:v>
                </c:pt>
                <c:pt idx="40642">
                  <c:v>45.784400000000012</c:v>
                </c:pt>
                <c:pt idx="40643">
                  <c:v>45.784400000000012</c:v>
                </c:pt>
                <c:pt idx="40644">
                  <c:v>45.784400000000012</c:v>
                </c:pt>
                <c:pt idx="40645">
                  <c:v>45.784400000000012</c:v>
                </c:pt>
                <c:pt idx="40646">
                  <c:v>45.784400000000012</c:v>
                </c:pt>
                <c:pt idx="40647">
                  <c:v>45.784400000000012</c:v>
                </c:pt>
                <c:pt idx="40648">
                  <c:v>45.784400000000012</c:v>
                </c:pt>
                <c:pt idx="40649">
                  <c:v>45.784400000000012</c:v>
                </c:pt>
                <c:pt idx="40650">
                  <c:v>45.784400000000012</c:v>
                </c:pt>
                <c:pt idx="40651">
                  <c:v>45.784400000000012</c:v>
                </c:pt>
                <c:pt idx="40652">
                  <c:v>45.784400000000012</c:v>
                </c:pt>
                <c:pt idx="40653">
                  <c:v>45.784400000000012</c:v>
                </c:pt>
                <c:pt idx="40654">
                  <c:v>45.784400000000012</c:v>
                </c:pt>
                <c:pt idx="40655">
                  <c:v>45.784400000000012</c:v>
                </c:pt>
                <c:pt idx="40656">
                  <c:v>45.784400000000012</c:v>
                </c:pt>
                <c:pt idx="40657">
                  <c:v>45.784400000000012</c:v>
                </c:pt>
                <c:pt idx="40658">
                  <c:v>45.784400000000012</c:v>
                </c:pt>
                <c:pt idx="40659">
                  <c:v>45.784400000000012</c:v>
                </c:pt>
                <c:pt idx="40660">
                  <c:v>45.784400000000012</c:v>
                </c:pt>
                <c:pt idx="40661">
                  <c:v>45.784400000000012</c:v>
                </c:pt>
                <c:pt idx="40662">
                  <c:v>45.784400000000012</c:v>
                </c:pt>
                <c:pt idx="40663">
                  <c:v>45.784400000000012</c:v>
                </c:pt>
                <c:pt idx="40664">
                  <c:v>45.784400000000012</c:v>
                </c:pt>
                <c:pt idx="40665">
                  <c:v>45.784400000000012</c:v>
                </c:pt>
                <c:pt idx="40666">
                  <c:v>45.784400000000012</c:v>
                </c:pt>
                <c:pt idx="40667">
                  <c:v>45.784400000000012</c:v>
                </c:pt>
                <c:pt idx="40668">
                  <c:v>45.784400000000012</c:v>
                </c:pt>
                <c:pt idx="40669">
                  <c:v>45.784400000000012</c:v>
                </c:pt>
                <c:pt idx="40670">
                  <c:v>45.784400000000012</c:v>
                </c:pt>
                <c:pt idx="40671">
                  <c:v>45.784400000000012</c:v>
                </c:pt>
                <c:pt idx="40672">
                  <c:v>45.784400000000012</c:v>
                </c:pt>
                <c:pt idx="40673">
                  <c:v>45.784400000000012</c:v>
                </c:pt>
                <c:pt idx="40674">
                  <c:v>45.784400000000012</c:v>
                </c:pt>
                <c:pt idx="40675">
                  <c:v>45.784400000000012</c:v>
                </c:pt>
                <c:pt idx="40676">
                  <c:v>45.784400000000012</c:v>
                </c:pt>
                <c:pt idx="40677">
                  <c:v>45.784400000000012</c:v>
                </c:pt>
                <c:pt idx="40678">
                  <c:v>45.784400000000012</c:v>
                </c:pt>
                <c:pt idx="40679">
                  <c:v>45.795200000000001</c:v>
                </c:pt>
                <c:pt idx="40680">
                  <c:v>45.795200000000001</c:v>
                </c:pt>
                <c:pt idx="40681">
                  <c:v>45.795200000000001</c:v>
                </c:pt>
                <c:pt idx="40682">
                  <c:v>45.795200000000001</c:v>
                </c:pt>
                <c:pt idx="40683">
                  <c:v>45.795200000000001</c:v>
                </c:pt>
                <c:pt idx="40684">
                  <c:v>45.795200000000001</c:v>
                </c:pt>
                <c:pt idx="40685">
                  <c:v>45.795200000000001</c:v>
                </c:pt>
                <c:pt idx="40686">
                  <c:v>45.795200000000001</c:v>
                </c:pt>
                <c:pt idx="40687">
                  <c:v>45.795200000000001</c:v>
                </c:pt>
                <c:pt idx="40688">
                  <c:v>45.795200000000001</c:v>
                </c:pt>
                <c:pt idx="40689">
                  <c:v>45.795200000000001</c:v>
                </c:pt>
                <c:pt idx="40690">
                  <c:v>45.795200000000001</c:v>
                </c:pt>
                <c:pt idx="40691">
                  <c:v>45.795200000000001</c:v>
                </c:pt>
                <c:pt idx="40692">
                  <c:v>45.795200000000001</c:v>
                </c:pt>
                <c:pt idx="40693">
                  <c:v>45.795200000000001</c:v>
                </c:pt>
                <c:pt idx="40694">
                  <c:v>45.795200000000001</c:v>
                </c:pt>
                <c:pt idx="40695">
                  <c:v>45.795200000000001</c:v>
                </c:pt>
                <c:pt idx="40696">
                  <c:v>45.795200000000001</c:v>
                </c:pt>
                <c:pt idx="40697">
                  <c:v>45.795200000000001</c:v>
                </c:pt>
                <c:pt idx="40698">
                  <c:v>45.795200000000001</c:v>
                </c:pt>
                <c:pt idx="40699">
                  <c:v>45.795200000000001</c:v>
                </c:pt>
                <c:pt idx="40700">
                  <c:v>45.795200000000001</c:v>
                </c:pt>
                <c:pt idx="40701">
                  <c:v>45.795200000000001</c:v>
                </c:pt>
                <c:pt idx="40702">
                  <c:v>45.795200000000001</c:v>
                </c:pt>
                <c:pt idx="40703">
                  <c:v>45.795200000000001</c:v>
                </c:pt>
                <c:pt idx="40704">
                  <c:v>45.795200000000001</c:v>
                </c:pt>
                <c:pt idx="40705">
                  <c:v>45.795200000000001</c:v>
                </c:pt>
                <c:pt idx="40706">
                  <c:v>45.795200000000001</c:v>
                </c:pt>
                <c:pt idx="40707">
                  <c:v>45.795200000000001</c:v>
                </c:pt>
                <c:pt idx="40708">
                  <c:v>45.795200000000001</c:v>
                </c:pt>
                <c:pt idx="40709">
                  <c:v>45.795200000000001</c:v>
                </c:pt>
                <c:pt idx="40710">
                  <c:v>45.795200000000001</c:v>
                </c:pt>
                <c:pt idx="40711">
                  <c:v>45.795200000000001</c:v>
                </c:pt>
                <c:pt idx="40712">
                  <c:v>45.795200000000001</c:v>
                </c:pt>
                <c:pt idx="40713">
                  <c:v>45.795200000000001</c:v>
                </c:pt>
                <c:pt idx="40714">
                  <c:v>45.795200000000001</c:v>
                </c:pt>
                <c:pt idx="40715">
                  <c:v>45.795200000000001</c:v>
                </c:pt>
                <c:pt idx="40716">
                  <c:v>45.795200000000001</c:v>
                </c:pt>
                <c:pt idx="40717">
                  <c:v>45.795200000000001</c:v>
                </c:pt>
                <c:pt idx="40718">
                  <c:v>45.795200000000001</c:v>
                </c:pt>
                <c:pt idx="40719">
                  <c:v>45.795200000000001</c:v>
                </c:pt>
                <c:pt idx="40720">
                  <c:v>45.795200000000001</c:v>
                </c:pt>
                <c:pt idx="40721">
                  <c:v>45.795200000000001</c:v>
                </c:pt>
                <c:pt idx="40722">
                  <c:v>45.795200000000001</c:v>
                </c:pt>
                <c:pt idx="40723">
                  <c:v>45.795200000000001</c:v>
                </c:pt>
                <c:pt idx="40724">
                  <c:v>45.795200000000001</c:v>
                </c:pt>
                <c:pt idx="40725">
                  <c:v>45.795200000000001</c:v>
                </c:pt>
                <c:pt idx="40726">
                  <c:v>45.795200000000001</c:v>
                </c:pt>
                <c:pt idx="40727">
                  <c:v>45.795200000000001</c:v>
                </c:pt>
                <c:pt idx="40728">
                  <c:v>45.795200000000001</c:v>
                </c:pt>
              </c:numCache>
            </c:numRef>
          </c:yVal>
          <c:smooth val="0"/>
        </c:ser>
        <c:ser>
          <c:idx val="2"/>
          <c:order val="2"/>
          <c:tx>
            <c:v>Sensor T0 close to 40K tube</c:v>
          </c:tx>
          <c:spPr>
            <a:ln w="28575">
              <a:noFill/>
            </a:ln>
          </c:spPr>
          <c:marker>
            <c:symbol val="triangle"/>
            <c:size val="5"/>
            <c:spPr>
              <a:solidFill>
                <a:srgbClr val="000000"/>
              </a:solidFill>
              <a:ln>
                <a:solidFill>
                  <a:srgbClr val="000000"/>
                </a:solidFill>
                <a:prstDash val="solid"/>
              </a:ln>
            </c:spPr>
          </c:marker>
          <c:xVal>
            <c:numRef>
              <c:f>hom_data_2009.09.14_00.00.00!$A$2:$A$40730</c:f>
              <c:numCache>
                <c:formatCode>h:mm:ss</c:formatCode>
                <c:ptCount val="40729"/>
                <c:pt idx="0">
                  <c:v>3.4722222222222202E-5</c:v>
                </c:pt>
                <c:pt idx="1">
                  <c:v>5.78703703703704E-5</c:v>
                </c:pt>
                <c:pt idx="2">
                  <c:v>8.1018518518518503E-5</c:v>
                </c:pt>
                <c:pt idx="3">
                  <c:v>1.04166666666667E-4</c:v>
                </c:pt>
                <c:pt idx="4">
                  <c:v>1.2731481481481499E-4</c:v>
                </c:pt>
                <c:pt idx="5">
                  <c:v>1.50462962962963E-4</c:v>
                </c:pt>
                <c:pt idx="6">
                  <c:v>1.7361111111111101E-4</c:v>
                </c:pt>
                <c:pt idx="7">
                  <c:v>2.0833333333333299E-4</c:v>
                </c:pt>
                <c:pt idx="8">
                  <c:v>2.31481481481481E-4</c:v>
                </c:pt>
                <c:pt idx="9">
                  <c:v>2.5462962962962999E-4</c:v>
                </c:pt>
                <c:pt idx="10">
                  <c:v>2.7777777777777799E-4</c:v>
                </c:pt>
                <c:pt idx="11">
                  <c:v>3.00925925925926E-4</c:v>
                </c:pt>
                <c:pt idx="12">
                  <c:v>3.3564814814814801E-4</c:v>
                </c:pt>
                <c:pt idx="13">
                  <c:v>3.5879629629629602E-4</c:v>
                </c:pt>
                <c:pt idx="14">
                  <c:v>3.8194444444444398E-4</c:v>
                </c:pt>
                <c:pt idx="15">
                  <c:v>4.0509259259259301E-4</c:v>
                </c:pt>
                <c:pt idx="16">
                  <c:v>4.2824074074074102E-4</c:v>
                </c:pt>
                <c:pt idx="17">
                  <c:v>4.5138888888888898E-4</c:v>
                </c:pt>
                <c:pt idx="18">
                  <c:v>4.7453703703703698E-4</c:v>
                </c:pt>
                <c:pt idx="19">
                  <c:v>4.9768518518518499E-4</c:v>
                </c:pt>
                <c:pt idx="20">
                  <c:v>5.32407407407407E-4</c:v>
                </c:pt>
                <c:pt idx="21">
                  <c:v>5.5555555555555599E-4</c:v>
                </c:pt>
                <c:pt idx="22">
                  <c:v>5.78703703703704E-4</c:v>
                </c:pt>
                <c:pt idx="23">
                  <c:v>6.01851851851852E-4</c:v>
                </c:pt>
                <c:pt idx="24">
                  <c:v>6.2500000000000001E-4</c:v>
                </c:pt>
                <c:pt idx="25">
                  <c:v>6.4814814814814802E-4</c:v>
                </c:pt>
                <c:pt idx="26">
                  <c:v>6.7129629629629603E-4</c:v>
                </c:pt>
                <c:pt idx="27">
                  <c:v>6.9444444444444501E-4</c:v>
                </c:pt>
                <c:pt idx="28">
                  <c:v>7.2916666666666703E-4</c:v>
                </c:pt>
                <c:pt idx="29">
                  <c:v>7.5231481481481503E-4</c:v>
                </c:pt>
                <c:pt idx="30">
                  <c:v>7.7546296296296304E-4</c:v>
                </c:pt>
                <c:pt idx="31">
                  <c:v>7.9861111111111105E-4</c:v>
                </c:pt>
                <c:pt idx="32">
                  <c:v>8.2175925925925895E-4</c:v>
                </c:pt>
                <c:pt idx="33">
                  <c:v>8.4490740740740696E-4</c:v>
                </c:pt>
                <c:pt idx="34">
                  <c:v>8.6805555555555605E-4</c:v>
                </c:pt>
                <c:pt idx="35">
                  <c:v>8.9120370370370395E-4</c:v>
                </c:pt>
                <c:pt idx="36">
                  <c:v>9.2592592592592596E-4</c:v>
                </c:pt>
                <c:pt idx="37">
                  <c:v>9.4907407407407397E-4</c:v>
                </c:pt>
                <c:pt idx="38">
                  <c:v>9.7222222222222198E-4</c:v>
                </c:pt>
                <c:pt idx="39">
                  <c:v>9.9537037037036999E-4</c:v>
                </c:pt>
                <c:pt idx="40">
                  <c:v>1.0185185185185199E-3</c:v>
                </c:pt>
                <c:pt idx="41">
                  <c:v>1.0416666666666699E-3</c:v>
                </c:pt>
                <c:pt idx="42">
                  <c:v>1.0648148148148101E-3</c:v>
                </c:pt>
                <c:pt idx="43">
                  <c:v>1.0995370370370399E-3</c:v>
                </c:pt>
                <c:pt idx="44">
                  <c:v>1.1226851851851901E-3</c:v>
                </c:pt>
                <c:pt idx="45">
                  <c:v>1.1458333333333301E-3</c:v>
                </c:pt>
                <c:pt idx="46">
                  <c:v>1.16898148148148E-3</c:v>
                </c:pt>
                <c:pt idx="47">
                  <c:v>1.19212962962963E-3</c:v>
                </c:pt>
                <c:pt idx="48">
                  <c:v>1.21527777777778E-3</c:v>
                </c:pt>
                <c:pt idx="49">
                  <c:v>1.2384259259259299E-3</c:v>
                </c:pt>
                <c:pt idx="50">
                  <c:v>1.27314814814815E-3</c:v>
                </c:pt>
                <c:pt idx="51">
                  <c:v>1.2962962962962999E-3</c:v>
                </c:pt>
                <c:pt idx="52">
                  <c:v>1.3194444444444399E-3</c:v>
                </c:pt>
                <c:pt idx="53">
                  <c:v>1.3425925925925901E-3</c:v>
                </c:pt>
                <c:pt idx="54">
                  <c:v>1.3657407407407401E-3</c:v>
                </c:pt>
                <c:pt idx="55">
                  <c:v>1.4004629629629599E-3</c:v>
                </c:pt>
                <c:pt idx="56">
                  <c:v>1.4236111111111101E-3</c:v>
                </c:pt>
                <c:pt idx="57">
                  <c:v>1.44675925925926E-3</c:v>
                </c:pt>
                <c:pt idx="58">
                  <c:v>1.46990740740741E-3</c:v>
                </c:pt>
                <c:pt idx="59">
                  <c:v>1.49305555555556E-3</c:v>
                </c:pt>
                <c:pt idx="60">
                  <c:v>1.5162037037037E-3</c:v>
                </c:pt>
                <c:pt idx="61">
                  <c:v>1.5393518518518499E-3</c:v>
                </c:pt>
                <c:pt idx="62">
                  <c:v>1.57407407407407E-3</c:v>
                </c:pt>
                <c:pt idx="63">
                  <c:v>1.5972222222222199E-3</c:v>
                </c:pt>
                <c:pt idx="64">
                  <c:v>1.6203703703703701E-3</c:v>
                </c:pt>
                <c:pt idx="65">
                  <c:v>1.6435185185185201E-3</c:v>
                </c:pt>
                <c:pt idx="66">
                  <c:v>1.6782407407407399E-3</c:v>
                </c:pt>
                <c:pt idx="67">
                  <c:v>1.7013888888888901E-3</c:v>
                </c:pt>
                <c:pt idx="68">
                  <c:v>1.72453703703704E-3</c:v>
                </c:pt>
                <c:pt idx="69">
                  <c:v>1.74768518518519E-3</c:v>
                </c:pt>
                <c:pt idx="70">
                  <c:v>1.77083333333333E-3</c:v>
                </c:pt>
                <c:pt idx="71">
                  <c:v>1.79398148148148E-3</c:v>
                </c:pt>
                <c:pt idx="72">
                  <c:v>1.8287037037037E-3</c:v>
                </c:pt>
                <c:pt idx="73">
                  <c:v>1.85185185185185E-3</c:v>
                </c:pt>
                <c:pt idx="74">
                  <c:v>1.8749999999999999E-3</c:v>
                </c:pt>
                <c:pt idx="75">
                  <c:v>1.8981481481481501E-3</c:v>
                </c:pt>
                <c:pt idx="76">
                  <c:v>1.9212962962963001E-3</c:v>
                </c:pt>
                <c:pt idx="77">
                  <c:v>1.9444444444444401E-3</c:v>
                </c:pt>
                <c:pt idx="78">
                  <c:v>1.9675925925925898E-3</c:v>
                </c:pt>
                <c:pt idx="79">
                  <c:v>1.99074074074074E-3</c:v>
                </c:pt>
                <c:pt idx="80">
                  <c:v>2.0138888888888901E-3</c:v>
                </c:pt>
                <c:pt idx="81">
                  <c:v>2.04861111111111E-3</c:v>
                </c:pt>
                <c:pt idx="82">
                  <c:v>2.0717592592592602E-3</c:v>
                </c:pt>
                <c:pt idx="83">
                  <c:v>2.0949074074074099E-3</c:v>
                </c:pt>
                <c:pt idx="84">
                  <c:v>2.1180555555555601E-3</c:v>
                </c:pt>
                <c:pt idx="85">
                  <c:v>2.1412037037036999E-3</c:v>
                </c:pt>
                <c:pt idx="86">
                  <c:v>2.16435185185185E-3</c:v>
                </c:pt>
                <c:pt idx="87">
                  <c:v>2.1990740740740699E-3</c:v>
                </c:pt>
                <c:pt idx="88">
                  <c:v>2.2222222222222201E-3</c:v>
                </c:pt>
                <c:pt idx="89">
                  <c:v>2.2453703703703698E-3</c:v>
                </c:pt>
                <c:pt idx="90">
                  <c:v>2.26851851851852E-3</c:v>
                </c:pt>
                <c:pt idx="91">
                  <c:v>2.2916666666666701E-3</c:v>
                </c:pt>
                <c:pt idx="92">
                  <c:v>2.3148148148148099E-3</c:v>
                </c:pt>
                <c:pt idx="93">
                  <c:v>2.3495370370370402E-3</c:v>
                </c:pt>
                <c:pt idx="94">
                  <c:v>2.3726851851851799E-3</c:v>
                </c:pt>
                <c:pt idx="95">
                  <c:v>2.3958333333333301E-3</c:v>
                </c:pt>
                <c:pt idx="96">
                  <c:v>2.4189814814814799E-3</c:v>
                </c:pt>
                <c:pt idx="97">
                  <c:v>2.44212962962963E-3</c:v>
                </c:pt>
                <c:pt idx="98">
                  <c:v>2.4652777777777802E-3</c:v>
                </c:pt>
                <c:pt idx="99">
                  <c:v>2.48842592592593E-3</c:v>
                </c:pt>
                <c:pt idx="100">
                  <c:v>2.5231481481481498E-3</c:v>
                </c:pt>
                <c:pt idx="101">
                  <c:v>2.5462962962963E-3</c:v>
                </c:pt>
                <c:pt idx="102">
                  <c:v>2.5694444444444402E-3</c:v>
                </c:pt>
                <c:pt idx="103">
                  <c:v>2.5925925925925899E-3</c:v>
                </c:pt>
                <c:pt idx="104">
                  <c:v>2.6157407407407401E-3</c:v>
                </c:pt>
                <c:pt idx="105">
                  <c:v>2.6388888888888898E-3</c:v>
                </c:pt>
                <c:pt idx="106">
                  <c:v>2.6736111111111101E-3</c:v>
                </c:pt>
                <c:pt idx="107">
                  <c:v>2.6967592592592599E-3</c:v>
                </c:pt>
                <c:pt idx="108">
                  <c:v>2.71990740740741E-3</c:v>
                </c:pt>
                <c:pt idx="109">
                  <c:v>2.7430555555555602E-3</c:v>
                </c:pt>
                <c:pt idx="110">
                  <c:v>2.7662037037037E-3</c:v>
                </c:pt>
                <c:pt idx="111">
                  <c:v>2.7893518518518502E-3</c:v>
                </c:pt>
                <c:pt idx="112">
                  <c:v>2.8124999999999999E-3</c:v>
                </c:pt>
                <c:pt idx="113">
                  <c:v>2.8356481481481501E-3</c:v>
                </c:pt>
                <c:pt idx="114">
                  <c:v>2.8703703703703699E-3</c:v>
                </c:pt>
                <c:pt idx="115">
                  <c:v>2.8935185185185201E-3</c:v>
                </c:pt>
                <c:pt idx="116">
                  <c:v>2.9166666666666698E-3</c:v>
                </c:pt>
                <c:pt idx="117">
                  <c:v>2.93981481481481E-3</c:v>
                </c:pt>
                <c:pt idx="118">
                  <c:v>2.9629629629629602E-3</c:v>
                </c:pt>
                <c:pt idx="119">
                  <c:v>2.98611111111111E-3</c:v>
                </c:pt>
                <c:pt idx="120">
                  <c:v>3.0092592592592601E-3</c:v>
                </c:pt>
                <c:pt idx="121">
                  <c:v>3.04398148148148E-3</c:v>
                </c:pt>
                <c:pt idx="122">
                  <c:v>3.0671296296296302E-3</c:v>
                </c:pt>
                <c:pt idx="123">
                  <c:v>3.0902777777777799E-3</c:v>
                </c:pt>
                <c:pt idx="124">
                  <c:v>3.1134259259259301E-3</c:v>
                </c:pt>
                <c:pt idx="125">
                  <c:v>3.1365740740740698E-3</c:v>
                </c:pt>
                <c:pt idx="126">
                  <c:v>3.15972222222222E-3</c:v>
                </c:pt>
                <c:pt idx="127">
                  <c:v>3.1828703703703702E-3</c:v>
                </c:pt>
                <c:pt idx="128">
                  <c:v>3.21759259259259E-3</c:v>
                </c:pt>
                <c:pt idx="129">
                  <c:v>3.2407407407407402E-3</c:v>
                </c:pt>
                <c:pt idx="130">
                  <c:v>3.26388888888889E-3</c:v>
                </c:pt>
                <c:pt idx="131">
                  <c:v>3.2870370370370401E-3</c:v>
                </c:pt>
                <c:pt idx="132">
                  <c:v>3.3101851851851799E-3</c:v>
                </c:pt>
                <c:pt idx="133">
                  <c:v>3.3333333333333301E-3</c:v>
                </c:pt>
                <c:pt idx="134">
                  <c:v>3.3564814814814798E-3</c:v>
                </c:pt>
                <c:pt idx="135">
                  <c:v>3.37962962962963E-3</c:v>
                </c:pt>
                <c:pt idx="136">
                  <c:v>3.4143518518518498E-3</c:v>
                </c:pt>
                <c:pt idx="137">
                  <c:v>3.4375E-3</c:v>
                </c:pt>
                <c:pt idx="138">
                  <c:v>3.4606481481481502E-3</c:v>
                </c:pt>
                <c:pt idx="139">
                  <c:v>3.4837962962962999E-3</c:v>
                </c:pt>
                <c:pt idx="140">
                  <c:v>3.5069444444444401E-3</c:v>
                </c:pt>
                <c:pt idx="141">
                  <c:v>3.5300925925925899E-3</c:v>
                </c:pt>
                <c:pt idx="142">
                  <c:v>3.5532407407407401E-3</c:v>
                </c:pt>
                <c:pt idx="143">
                  <c:v>3.5763888888888898E-3</c:v>
                </c:pt>
                <c:pt idx="144">
                  <c:v>3.6111111111111101E-3</c:v>
                </c:pt>
                <c:pt idx="145">
                  <c:v>3.6342592592592598E-3</c:v>
                </c:pt>
                <c:pt idx="146">
                  <c:v>3.65740740740741E-3</c:v>
                </c:pt>
                <c:pt idx="147">
                  <c:v>3.6805555555555602E-3</c:v>
                </c:pt>
                <c:pt idx="148">
                  <c:v>3.7037037037036999E-3</c:v>
                </c:pt>
                <c:pt idx="149">
                  <c:v>3.7268518518518501E-3</c:v>
                </c:pt>
                <c:pt idx="150">
                  <c:v>3.7499999999999999E-3</c:v>
                </c:pt>
                <c:pt idx="151">
                  <c:v>3.77314814814815E-3</c:v>
                </c:pt>
                <c:pt idx="152">
                  <c:v>3.8078703703703699E-3</c:v>
                </c:pt>
                <c:pt idx="153">
                  <c:v>3.8310185185185201E-3</c:v>
                </c:pt>
                <c:pt idx="154">
                  <c:v>3.8541666666666698E-3</c:v>
                </c:pt>
                <c:pt idx="155">
                  <c:v>3.87731481481481E-3</c:v>
                </c:pt>
                <c:pt idx="156">
                  <c:v>3.9004629629629602E-3</c:v>
                </c:pt>
                <c:pt idx="157">
                  <c:v>3.9236111111111104E-3</c:v>
                </c:pt>
                <c:pt idx="158">
                  <c:v>3.9583333333333302E-3</c:v>
                </c:pt>
                <c:pt idx="159">
                  <c:v>3.9814814814814799E-3</c:v>
                </c:pt>
                <c:pt idx="160">
                  <c:v>4.0046296296296297E-3</c:v>
                </c:pt>
                <c:pt idx="161">
                  <c:v>4.0277777777777803E-3</c:v>
                </c:pt>
                <c:pt idx="162">
                  <c:v>4.05092592592593E-3</c:v>
                </c:pt>
                <c:pt idx="163">
                  <c:v>4.0740740740740798E-3</c:v>
                </c:pt>
                <c:pt idx="164">
                  <c:v>4.09722222222222E-3</c:v>
                </c:pt>
                <c:pt idx="165">
                  <c:v>4.1319444444444398E-3</c:v>
                </c:pt>
                <c:pt idx="166">
                  <c:v>4.1550925925925896E-3</c:v>
                </c:pt>
                <c:pt idx="167">
                  <c:v>4.1782407407407402E-3</c:v>
                </c:pt>
                <c:pt idx="168">
                  <c:v>4.2013888888888899E-3</c:v>
                </c:pt>
                <c:pt idx="169">
                  <c:v>4.2245370370370397E-3</c:v>
                </c:pt>
                <c:pt idx="170">
                  <c:v>4.2476851851851903E-3</c:v>
                </c:pt>
                <c:pt idx="171">
                  <c:v>4.2824074074074101E-3</c:v>
                </c:pt>
                <c:pt idx="172">
                  <c:v>4.3055555555555503E-3</c:v>
                </c:pt>
                <c:pt idx="173">
                  <c:v>4.3287037037037001E-3</c:v>
                </c:pt>
                <c:pt idx="174">
                  <c:v>4.3518518518518498E-3</c:v>
                </c:pt>
                <c:pt idx="175">
                  <c:v>4.3750000000000004E-3</c:v>
                </c:pt>
                <c:pt idx="176">
                  <c:v>4.3981481481481502E-3</c:v>
                </c:pt>
                <c:pt idx="177">
                  <c:v>4.4212962962962999E-3</c:v>
                </c:pt>
                <c:pt idx="178">
                  <c:v>4.4560185185185197E-3</c:v>
                </c:pt>
                <c:pt idx="179">
                  <c:v>4.4791666666666704E-3</c:v>
                </c:pt>
                <c:pt idx="180">
                  <c:v>4.5023148148148097E-3</c:v>
                </c:pt>
                <c:pt idx="181">
                  <c:v>4.5254629629629603E-3</c:v>
                </c:pt>
                <c:pt idx="182">
                  <c:v>4.54861111111111E-3</c:v>
                </c:pt>
                <c:pt idx="183">
                  <c:v>4.5717592592592598E-3</c:v>
                </c:pt>
                <c:pt idx="184">
                  <c:v>4.5949074074074104E-3</c:v>
                </c:pt>
                <c:pt idx="185">
                  <c:v>4.6180555555555497E-3</c:v>
                </c:pt>
                <c:pt idx="186">
                  <c:v>4.65277777777778E-3</c:v>
                </c:pt>
                <c:pt idx="187">
                  <c:v>4.6759259259259297E-3</c:v>
                </c:pt>
                <c:pt idx="188">
                  <c:v>4.6990740740740699E-3</c:v>
                </c:pt>
                <c:pt idx="189">
                  <c:v>4.7222222222222197E-3</c:v>
                </c:pt>
                <c:pt idx="190">
                  <c:v>4.7453703703703703E-3</c:v>
                </c:pt>
                <c:pt idx="191">
                  <c:v>4.76851851851852E-3</c:v>
                </c:pt>
                <c:pt idx="192">
                  <c:v>4.7916666666666698E-3</c:v>
                </c:pt>
                <c:pt idx="193">
                  <c:v>4.81481481481481E-3</c:v>
                </c:pt>
                <c:pt idx="194">
                  <c:v>4.8495370370370402E-3</c:v>
                </c:pt>
                <c:pt idx="195">
                  <c:v>4.87268518518519E-3</c:v>
                </c:pt>
                <c:pt idx="196">
                  <c:v>4.8958333333333302E-3</c:v>
                </c:pt>
                <c:pt idx="197">
                  <c:v>4.9189814814814799E-3</c:v>
                </c:pt>
                <c:pt idx="198">
                  <c:v>4.9421296296296297E-3</c:v>
                </c:pt>
                <c:pt idx="199">
                  <c:v>4.9652777777777803E-3</c:v>
                </c:pt>
                <c:pt idx="200">
                  <c:v>5.0000000000000001E-3</c:v>
                </c:pt>
                <c:pt idx="201">
                  <c:v>5.0231481481481498E-3</c:v>
                </c:pt>
                <c:pt idx="202">
                  <c:v>5.0462962962962996E-3</c:v>
                </c:pt>
                <c:pt idx="203">
                  <c:v>5.0694444444444398E-3</c:v>
                </c:pt>
                <c:pt idx="204">
                  <c:v>5.0925925925925904E-3</c:v>
                </c:pt>
                <c:pt idx="205">
                  <c:v>5.1157407407407401E-3</c:v>
                </c:pt>
                <c:pt idx="206">
                  <c:v>5.1388888888888899E-3</c:v>
                </c:pt>
                <c:pt idx="207">
                  <c:v>5.1736111111111097E-3</c:v>
                </c:pt>
                <c:pt idx="208">
                  <c:v>5.1967592592592603E-3</c:v>
                </c:pt>
                <c:pt idx="209">
                  <c:v>5.2199074074074101E-3</c:v>
                </c:pt>
                <c:pt idx="210">
                  <c:v>5.2430555555555598E-3</c:v>
                </c:pt>
                <c:pt idx="211">
                  <c:v>5.2662037037037096E-3</c:v>
                </c:pt>
                <c:pt idx="212">
                  <c:v>5.2893518518518498E-3</c:v>
                </c:pt>
                <c:pt idx="213">
                  <c:v>5.3125000000000004E-3</c:v>
                </c:pt>
                <c:pt idx="214">
                  <c:v>5.3356481481481501E-3</c:v>
                </c:pt>
                <c:pt idx="215">
                  <c:v>5.3587962962962999E-3</c:v>
                </c:pt>
                <c:pt idx="216">
                  <c:v>5.3935185185185197E-3</c:v>
                </c:pt>
                <c:pt idx="217">
                  <c:v>5.4166666666666703E-3</c:v>
                </c:pt>
                <c:pt idx="218">
                  <c:v>5.4398148148148201E-3</c:v>
                </c:pt>
                <c:pt idx="219">
                  <c:v>5.4629629629629603E-3</c:v>
                </c:pt>
                <c:pt idx="220">
                  <c:v>5.48611111111111E-3</c:v>
                </c:pt>
                <c:pt idx="221">
                  <c:v>5.5092592592592598E-3</c:v>
                </c:pt>
                <c:pt idx="222">
                  <c:v>5.5324074074074104E-3</c:v>
                </c:pt>
                <c:pt idx="223">
                  <c:v>5.5555555555555497E-3</c:v>
                </c:pt>
                <c:pt idx="224">
                  <c:v>5.5902777777777799E-3</c:v>
                </c:pt>
                <c:pt idx="225">
                  <c:v>5.6134259259259297E-3</c:v>
                </c:pt>
                <c:pt idx="226">
                  <c:v>5.6365740740740699E-3</c:v>
                </c:pt>
                <c:pt idx="227">
                  <c:v>5.6597222222222196E-3</c:v>
                </c:pt>
                <c:pt idx="228">
                  <c:v>5.6828703703703702E-3</c:v>
                </c:pt>
                <c:pt idx="229">
                  <c:v>5.70601851851852E-3</c:v>
                </c:pt>
                <c:pt idx="230">
                  <c:v>5.7291666666666697E-3</c:v>
                </c:pt>
                <c:pt idx="231">
                  <c:v>5.7638888888888896E-3</c:v>
                </c:pt>
                <c:pt idx="232">
                  <c:v>5.7870370370370402E-3</c:v>
                </c:pt>
                <c:pt idx="233">
                  <c:v>5.8101851851851899E-3</c:v>
                </c:pt>
                <c:pt idx="234">
                  <c:v>5.8333333333333301E-3</c:v>
                </c:pt>
                <c:pt idx="235">
                  <c:v>5.8564814814814799E-3</c:v>
                </c:pt>
                <c:pt idx="236">
                  <c:v>5.8796296296296296E-3</c:v>
                </c:pt>
                <c:pt idx="237">
                  <c:v>5.9027777777777802E-3</c:v>
                </c:pt>
                <c:pt idx="238">
                  <c:v>5.9375000000000001E-3</c:v>
                </c:pt>
                <c:pt idx="239">
                  <c:v>5.9606481481481498E-3</c:v>
                </c:pt>
                <c:pt idx="240">
                  <c:v>5.9837962962963004E-3</c:v>
                </c:pt>
                <c:pt idx="241">
                  <c:v>6.0069444444444398E-3</c:v>
                </c:pt>
                <c:pt idx="242">
                  <c:v>6.0300925925925904E-3</c:v>
                </c:pt>
                <c:pt idx="243">
                  <c:v>6.0532407407407401E-3</c:v>
                </c:pt>
                <c:pt idx="244">
                  <c:v>6.0763888888888899E-3</c:v>
                </c:pt>
                <c:pt idx="245">
                  <c:v>6.0995370370370396E-3</c:v>
                </c:pt>
                <c:pt idx="246">
                  <c:v>6.1342592592592603E-3</c:v>
                </c:pt>
                <c:pt idx="247">
                  <c:v>6.15740740740741E-3</c:v>
                </c:pt>
                <c:pt idx="248">
                  <c:v>6.1805555555555503E-3</c:v>
                </c:pt>
                <c:pt idx="249">
                  <c:v>6.2037037037037104E-3</c:v>
                </c:pt>
                <c:pt idx="250">
                  <c:v>6.2268518518518497E-3</c:v>
                </c:pt>
                <c:pt idx="251">
                  <c:v>6.2500000000000003E-3</c:v>
                </c:pt>
                <c:pt idx="252">
                  <c:v>6.2731481481481501E-3</c:v>
                </c:pt>
                <c:pt idx="253">
                  <c:v>6.2962962962962998E-3</c:v>
                </c:pt>
                <c:pt idx="254">
                  <c:v>6.3310185185185197E-3</c:v>
                </c:pt>
                <c:pt idx="255">
                  <c:v>6.3541666666666703E-3</c:v>
                </c:pt>
                <c:pt idx="256">
                  <c:v>6.3773148148148096E-3</c:v>
                </c:pt>
                <c:pt idx="257">
                  <c:v>6.4004629629629602E-3</c:v>
                </c:pt>
                <c:pt idx="258">
                  <c:v>6.42361111111111E-3</c:v>
                </c:pt>
                <c:pt idx="259">
                  <c:v>6.4467592592592597E-3</c:v>
                </c:pt>
                <c:pt idx="260">
                  <c:v>6.4699074074074103E-3</c:v>
                </c:pt>
                <c:pt idx="261">
                  <c:v>6.5046296296296302E-3</c:v>
                </c:pt>
                <c:pt idx="262">
                  <c:v>6.5277777777777799E-3</c:v>
                </c:pt>
                <c:pt idx="263">
                  <c:v>6.5509259259259297E-3</c:v>
                </c:pt>
                <c:pt idx="264">
                  <c:v>6.5740740740740699E-3</c:v>
                </c:pt>
                <c:pt idx="265">
                  <c:v>6.5972222222222196E-3</c:v>
                </c:pt>
                <c:pt idx="266">
                  <c:v>6.6203703703703702E-3</c:v>
                </c:pt>
                <c:pt idx="267">
                  <c:v>6.64351851851852E-3</c:v>
                </c:pt>
                <c:pt idx="268">
                  <c:v>6.6782407407407398E-3</c:v>
                </c:pt>
                <c:pt idx="269">
                  <c:v>6.7013888888888904E-3</c:v>
                </c:pt>
                <c:pt idx="270">
                  <c:v>6.7245370370370297E-3</c:v>
                </c:pt>
                <c:pt idx="271">
                  <c:v>6.7476851851851899E-3</c:v>
                </c:pt>
                <c:pt idx="272">
                  <c:v>6.7708333333333301E-3</c:v>
                </c:pt>
                <c:pt idx="273">
                  <c:v>6.7939814814814798E-3</c:v>
                </c:pt>
                <c:pt idx="274">
                  <c:v>6.8171296296296296E-3</c:v>
                </c:pt>
                <c:pt idx="275">
                  <c:v>6.8402777777777802E-3</c:v>
                </c:pt>
                <c:pt idx="276">
                  <c:v>6.875E-3</c:v>
                </c:pt>
                <c:pt idx="277">
                  <c:v>6.8981481481481498E-3</c:v>
                </c:pt>
                <c:pt idx="278">
                  <c:v>6.9212962962963004E-3</c:v>
                </c:pt>
                <c:pt idx="279">
                  <c:v>6.9444444444444397E-3</c:v>
                </c:pt>
                <c:pt idx="280">
                  <c:v>6.9675925925925903E-3</c:v>
                </c:pt>
                <c:pt idx="281">
                  <c:v>6.9907407407407401E-3</c:v>
                </c:pt>
                <c:pt idx="282">
                  <c:v>7.0138888888888898E-3</c:v>
                </c:pt>
                <c:pt idx="283">
                  <c:v>7.0486111111111097E-3</c:v>
                </c:pt>
                <c:pt idx="284">
                  <c:v>7.0717592592592603E-3</c:v>
                </c:pt>
                <c:pt idx="285">
                  <c:v>7.09490740740741E-3</c:v>
                </c:pt>
                <c:pt idx="286">
                  <c:v>7.1180555555555502E-3</c:v>
                </c:pt>
                <c:pt idx="287">
                  <c:v>7.1412037037037104E-3</c:v>
                </c:pt>
                <c:pt idx="288">
                  <c:v>7.1643518518518497E-3</c:v>
                </c:pt>
                <c:pt idx="289">
                  <c:v>7.1875000000000003E-3</c:v>
                </c:pt>
                <c:pt idx="290">
                  <c:v>7.2106481481481501E-3</c:v>
                </c:pt>
                <c:pt idx="291">
                  <c:v>7.2337962962962998E-3</c:v>
                </c:pt>
                <c:pt idx="292">
                  <c:v>7.2685185185185196E-3</c:v>
                </c:pt>
                <c:pt idx="293">
                  <c:v>7.2916666666666703E-3</c:v>
                </c:pt>
                <c:pt idx="294">
                  <c:v>7.3148148148148096E-3</c:v>
                </c:pt>
                <c:pt idx="295">
                  <c:v>7.3379629629629602E-3</c:v>
                </c:pt>
                <c:pt idx="296">
                  <c:v>7.3611111111111099E-3</c:v>
                </c:pt>
                <c:pt idx="297">
                  <c:v>7.3842592592592597E-3</c:v>
                </c:pt>
                <c:pt idx="298">
                  <c:v>7.4074074074074103E-3</c:v>
                </c:pt>
                <c:pt idx="299">
                  <c:v>7.4421296296296301E-3</c:v>
                </c:pt>
                <c:pt idx="300">
                  <c:v>7.4652777777777799E-3</c:v>
                </c:pt>
                <c:pt idx="301">
                  <c:v>7.4884259259259296E-3</c:v>
                </c:pt>
                <c:pt idx="302">
                  <c:v>7.5115740740740698E-3</c:v>
                </c:pt>
                <c:pt idx="303">
                  <c:v>7.5347222222222204E-3</c:v>
                </c:pt>
                <c:pt idx="304">
                  <c:v>7.5578703703703702E-3</c:v>
                </c:pt>
                <c:pt idx="305">
                  <c:v>7.5810185185185199E-3</c:v>
                </c:pt>
                <c:pt idx="306">
                  <c:v>7.6041666666666697E-3</c:v>
                </c:pt>
                <c:pt idx="307">
                  <c:v>7.6273148148148099E-3</c:v>
                </c:pt>
                <c:pt idx="308">
                  <c:v>7.6620370370370401E-3</c:v>
                </c:pt>
                <c:pt idx="309">
                  <c:v>7.6851851851851899E-3</c:v>
                </c:pt>
                <c:pt idx="310">
                  <c:v>7.7083333333333301E-3</c:v>
                </c:pt>
                <c:pt idx="311">
                  <c:v>7.7314814814814798E-3</c:v>
                </c:pt>
                <c:pt idx="312">
                  <c:v>7.7546296296296304E-3</c:v>
                </c:pt>
                <c:pt idx="313">
                  <c:v>7.7777777777777802E-3</c:v>
                </c:pt>
                <c:pt idx="314">
                  <c:v>7.8009259259259299E-3</c:v>
                </c:pt>
                <c:pt idx="315">
                  <c:v>7.8240740740740701E-3</c:v>
                </c:pt>
                <c:pt idx="316">
                  <c:v>7.8587962962962908E-3</c:v>
                </c:pt>
                <c:pt idx="317">
                  <c:v>7.8819444444444397E-3</c:v>
                </c:pt>
                <c:pt idx="318">
                  <c:v>7.9050925925925903E-3</c:v>
                </c:pt>
                <c:pt idx="319">
                  <c:v>7.9282407407407392E-3</c:v>
                </c:pt>
                <c:pt idx="320">
                  <c:v>7.9513888888888898E-3</c:v>
                </c:pt>
                <c:pt idx="321">
                  <c:v>7.9745370370370404E-3</c:v>
                </c:pt>
                <c:pt idx="322">
                  <c:v>7.9976851851851893E-3</c:v>
                </c:pt>
                <c:pt idx="323">
                  <c:v>8.03240740740741E-3</c:v>
                </c:pt>
                <c:pt idx="324">
                  <c:v>8.0555555555555606E-3</c:v>
                </c:pt>
                <c:pt idx="325">
                  <c:v>8.0787037037037008E-3</c:v>
                </c:pt>
                <c:pt idx="326">
                  <c:v>8.1018518518518497E-3</c:v>
                </c:pt>
                <c:pt idx="327">
                  <c:v>8.1250000000000003E-3</c:v>
                </c:pt>
                <c:pt idx="328">
                  <c:v>8.1481481481481492E-3</c:v>
                </c:pt>
                <c:pt idx="329">
                  <c:v>8.1712962962962998E-3</c:v>
                </c:pt>
                <c:pt idx="330">
                  <c:v>8.2060185185185205E-3</c:v>
                </c:pt>
                <c:pt idx="331">
                  <c:v>8.2291666666666693E-3</c:v>
                </c:pt>
                <c:pt idx="332">
                  <c:v>8.2523148148148096E-3</c:v>
                </c:pt>
                <c:pt idx="333">
                  <c:v>8.2754629629629706E-3</c:v>
                </c:pt>
                <c:pt idx="334">
                  <c:v>8.2986111111111108E-3</c:v>
                </c:pt>
                <c:pt idx="335">
                  <c:v>8.3217592592592596E-3</c:v>
                </c:pt>
                <c:pt idx="336">
                  <c:v>8.3449074074074103E-3</c:v>
                </c:pt>
                <c:pt idx="337">
                  <c:v>8.3680555555555591E-3</c:v>
                </c:pt>
                <c:pt idx="338">
                  <c:v>8.3912037037036993E-3</c:v>
                </c:pt>
                <c:pt idx="339">
                  <c:v>8.42592592592592E-3</c:v>
                </c:pt>
                <c:pt idx="340">
                  <c:v>8.4490740740740707E-3</c:v>
                </c:pt>
                <c:pt idx="341">
                  <c:v>8.4722222222222195E-3</c:v>
                </c:pt>
                <c:pt idx="342">
                  <c:v>8.4953703703703701E-3</c:v>
                </c:pt>
                <c:pt idx="343">
                  <c:v>8.5185185185185208E-3</c:v>
                </c:pt>
                <c:pt idx="344">
                  <c:v>8.5416666666666696E-3</c:v>
                </c:pt>
                <c:pt idx="345">
                  <c:v>8.5648148148148202E-3</c:v>
                </c:pt>
                <c:pt idx="346">
                  <c:v>8.5879629629629604E-3</c:v>
                </c:pt>
                <c:pt idx="347">
                  <c:v>8.6111111111111093E-3</c:v>
                </c:pt>
                <c:pt idx="348">
                  <c:v>8.64583333333333E-3</c:v>
                </c:pt>
                <c:pt idx="349">
                  <c:v>8.6689814814814806E-3</c:v>
                </c:pt>
                <c:pt idx="350">
                  <c:v>8.6921296296296295E-3</c:v>
                </c:pt>
                <c:pt idx="351">
                  <c:v>8.7152777777777801E-3</c:v>
                </c:pt>
                <c:pt idx="352">
                  <c:v>8.7384259259259203E-3</c:v>
                </c:pt>
                <c:pt idx="353">
                  <c:v>8.7615740740740692E-3</c:v>
                </c:pt>
                <c:pt idx="354">
                  <c:v>8.7847222222222198E-3</c:v>
                </c:pt>
                <c:pt idx="355">
                  <c:v>8.8194444444444492E-3</c:v>
                </c:pt>
                <c:pt idx="356">
                  <c:v>8.8425925925925894E-3</c:v>
                </c:pt>
                <c:pt idx="357">
                  <c:v>8.86574074074074E-3</c:v>
                </c:pt>
                <c:pt idx="358">
                  <c:v>8.8888888888888906E-3</c:v>
                </c:pt>
                <c:pt idx="359">
                  <c:v>8.9120370370370395E-3</c:v>
                </c:pt>
                <c:pt idx="360">
                  <c:v>8.9351851851851797E-3</c:v>
                </c:pt>
                <c:pt idx="361">
                  <c:v>8.9583333333333303E-3</c:v>
                </c:pt>
                <c:pt idx="362">
                  <c:v>8.9814814814814792E-3</c:v>
                </c:pt>
                <c:pt idx="363">
                  <c:v>9.0162037037036999E-3</c:v>
                </c:pt>
                <c:pt idx="364">
                  <c:v>9.0393518518518505E-3</c:v>
                </c:pt>
                <c:pt idx="365">
                  <c:v>9.0624999999999994E-3</c:v>
                </c:pt>
                <c:pt idx="366">
                  <c:v>9.08564814814815E-3</c:v>
                </c:pt>
                <c:pt idx="367">
                  <c:v>9.1087962962963006E-3</c:v>
                </c:pt>
                <c:pt idx="368">
                  <c:v>9.1319444444444408E-3</c:v>
                </c:pt>
                <c:pt idx="369">
                  <c:v>9.1550925925925897E-3</c:v>
                </c:pt>
                <c:pt idx="370">
                  <c:v>9.1782407407407403E-3</c:v>
                </c:pt>
                <c:pt idx="371">
                  <c:v>9.2129629629629593E-3</c:v>
                </c:pt>
                <c:pt idx="372">
                  <c:v>9.2361111111111099E-3</c:v>
                </c:pt>
                <c:pt idx="373">
                  <c:v>9.2592592592592605E-3</c:v>
                </c:pt>
                <c:pt idx="374">
                  <c:v>9.2824074074074094E-3</c:v>
                </c:pt>
                <c:pt idx="375">
                  <c:v>9.30555555555556E-3</c:v>
                </c:pt>
                <c:pt idx="376">
                  <c:v>9.3287037037037002E-3</c:v>
                </c:pt>
                <c:pt idx="377">
                  <c:v>9.3634259259259296E-3</c:v>
                </c:pt>
                <c:pt idx="378">
                  <c:v>9.3865740740740802E-3</c:v>
                </c:pt>
                <c:pt idx="379">
                  <c:v>9.4097222222222204E-3</c:v>
                </c:pt>
                <c:pt idx="380">
                  <c:v>9.4328703703703692E-3</c:v>
                </c:pt>
                <c:pt idx="381">
                  <c:v>9.4560185185185198E-3</c:v>
                </c:pt>
                <c:pt idx="382">
                  <c:v>9.4791666666666705E-3</c:v>
                </c:pt>
                <c:pt idx="383">
                  <c:v>9.5023148148148193E-3</c:v>
                </c:pt>
                <c:pt idx="384">
                  <c:v>9.53703703703704E-3</c:v>
                </c:pt>
                <c:pt idx="385">
                  <c:v>9.5601851851851802E-3</c:v>
                </c:pt>
                <c:pt idx="386">
                  <c:v>9.5833333333333309E-3</c:v>
                </c:pt>
                <c:pt idx="387">
                  <c:v>9.6064814814814797E-3</c:v>
                </c:pt>
                <c:pt idx="388">
                  <c:v>9.6296296296296303E-3</c:v>
                </c:pt>
                <c:pt idx="389">
                  <c:v>9.6527777777777792E-3</c:v>
                </c:pt>
                <c:pt idx="390">
                  <c:v>9.6759259259259298E-3</c:v>
                </c:pt>
                <c:pt idx="391">
                  <c:v>9.69907407407407E-3</c:v>
                </c:pt>
                <c:pt idx="392">
                  <c:v>9.7222222222222206E-3</c:v>
                </c:pt>
                <c:pt idx="393">
                  <c:v>9.7453703703703695E-3</c:v>
                </c:pt>
                <c:pt idx="394">
                  <c:v>9.7800925925925902E-3</c:v>
                </c:pt>
                <c:pt idx="395">
                  <c:v>9.8032407407407408E-3</c:v>
                </c:pt>
                <c:pt idx="396">
                  <c:v>9.8263888888888897E-3</c:v>
                </c:pt>
                <c:pt idx="397">
                  <c:v>9.8495370370370403E-3</c:v>
                </c:pt>
                <c:pt idx="398">
                  <c:v>9.8726851851851892E-3</c:v>
                </c:pt>
                <c:pt idx="399">
                  <c:v>9.8958333333333294E-3</c:v>
                </c:pt>
                <c:pt idx="400">
                  <c:v>9.91898148148148E-3</c:v>
                </c:pt>
                <c:pt idx="401">
                  <c:v>9.9421296296296306E-3</c:v>
                </c:pt>
                <c:pt idx="402">
                  <c:v>9.9652777777777795E-3</c:v>
                </c:pt>
                <c:pt idx="403">
                  <c:v>0.01</c:v>
                </c:pt>
                <c:pt idx="404">
                  <c:v>1.0023148148148101E-2</c:v>
                </c:pt>
                <c:pt idx="405">
                  <c:v>1.00462962962963E-2</c:v>
                </c:pt>
                <c:pt idx="406">
                  <c:v>1.00694444444444E-2</c:v>
                </c:pt>
                <c:pt idx="407">
                  <c:v>1.0092592592592599E-2</c:v>
                </c:pt>
                <c:pt idx="408">
                  <c:v>1.0115740740740699E-2</c:v>
                </c:pt>
                <c:pt idx="409">
                  <c:v>1.01388888888889E-2</c:v>
                </c:pt>
                <c:pt idx="410">
                  <c:v>1.01736111111111E-2</c:v>
                </c:pt>
                <c:pt idx="411">
                  <c:v>1.0196759259259299E-2</c:v>
                </c:pt>
                <c:pt idx="412">
                  <c:v>1.02199074074074E-2</c:v>
                </c:pt>
                <c:pt idx="413">
                  <c:v>1.0243055555555601E-2</c:v>
                </c:pt>
                <c:pt idx="414">
                  <c:v>1.0266203703703699E-2</c:v>
                </c:pt>
                <c:pt idx="415">
                  <c:v>1.02893518518519E-2</c:v>
                </c:pt>
                <c:pt idx="416">
                  <c:v>1.03125E-2</c:v>
                </c:pt>
                <c:pt idx="417">
                  <c:v>1.0335648148148101E-2</c:v>
                </c:pt>
                <c:pt idx="418">
                  <c:v>1.03587962962963E-2</c:v>
                </c:pt>
                <c:pt idx="419">
                  <c:v>1.03935185185185E-2</c:v>
                </c:pt>
                <c:pt idx="420">
                  <c:v>1.0416666666666701E-2</c:v>
                </c:pt>
                <c:pt idx="421">
                  <c:v>1.0439814814814799E-2</c:v>
                </c:pt>
                <c:pt idx="422">
                  <c:v>1.0462962962963E-2</c:v>
                </c:pt>
                <c:pt idx="423">
                  <c:v>1.0486111111111101E-2</c:v>
                </c:pt>
                <c:pt idx="424">
                  <c:v>1.05092592592593E-2</c:v>
                </c:pt>
                <c:pt idx="425">
                  <c:v>1.05324074074074E-2</c:v>
                </c:pt>
                <c:pt idx="426">
                  <c:v>1.0555555555555599E-2</c:v>
                </c:pt>
                <c:pt idx="427">
                  <c:v>1.05787037037037E-2</c:v>
                </c:pt>
                <c:pt idx="428">
                  <c:v>1.0613425925925899E-2</c:v>
                </c:pt>
                <c:pt idx="429">
                  <c:v>1.06365740740741E-2</c:v>
                </c:pt>
                <c:pt idx="430">
                  <c:v>1.0659722222222201E-2</c:v>
                </c:pt>
                <c:pt idx="431">
                  <c:v>1.06828703703704E-2</c:v>
                </c:pt>
                <c:pt idx="432">
                  <c:v>1.07060185185185E-2</c:v>
                </c:pt>
                <c:pt idx="433">
                  <c:v>1.0729166666666699E-2</c:v>
                </c:pt>
                <c:pt idx="434">
                  <c:v>1.07523148148148E-2</c:v>
                </c:pt>
                <c:pt idx="435">
                  <c:v>1.0775462962963001E-2</c:v>
                </c:pt>
                <c:pt idx="436">
                  <c:v>1.0798611111111101E-2</c:v>
                </c:pt>
                <c:pt idx="437">
                  <c:v>1.0833333333333301E-2</c:v>
                </c:pt>
                <c:pt idx="438">
                  <c:v>1.08564814814815E-2</c:v>
                </c:pt>
                <c:pt idx="439">
                  <c:v>1.08796296296296E-2</c:v>
                </c:pt>
                <c:pt idx="440">
                  <c:v>1.0902777777777799E-2</c:v>
                </c:pt>
                <c:pt idx="441">
                  <c:v>1.09259259259259E-2</c:v>
                </c:pt>
                <c:pt idx="442">
                  <c:v>1.0949074074074101E-2</c:v>
                </c:pt>
                <c:pt idx="443">
                  <c:v>1.0972222222222199E-2</c:v>
                </c:pt>
                <c:pt idx="444">
                  <c:v>1.09953703703704E-2</c:v>
                </c:pt>
                <c:pt idx="445">
                  <c:v>1.10185185185185E-2</c:v>
                </c:pt>
                <c:pt idx="446">
                  <c:v>1.10532407407407E-2</c:v>
                </c:pt>
                <c:pt idx="447">
                  <c:v>1.1076388888888899E-2</c:v>
                </c:pt>
                <c:pt idx="448">
                  <c:v>1.1099537037037E-2</c:v>
                </c:pt>
                <c:pt idx="449">
                  <c:v>1.1122685185185201E-2</c:v>
                </c:pt>
                <c:pt idx="450">
                  <c:v>1.1145833333333299E-2</c:v>
                </c:pt>
                <c:pt idx="451">
                  <c:v>1.11689814814815E-2</c:v>
                </c:pt>
                <c:pt idx="452">
                  <c:v>1.1192129629629601E-2</c:v>
                </c:pt>
                <c:pt idx="453">
                  <c:v>1.12152777777778E-2</c:v>
                </c:pt>
                <c:pt idx="454">
                  <c:v>1.12384259259259E-2</c:v>
                </c:pt>
                <c:pt idx="455">
                  <c:v>1.12731481481481E-2</c:v>
                </c:pt>
                <c:pt idx="456">
                  <c:v>1.1296296296296301E-2</c:v>
                </c:pt>
                <c:pt idx="457">
                  <c:v>1.1319444444444399E-2</c:v>
                </c:pt>
                <c:pt idx="458">
                  <c:v>1.13425925925926E-2</c:v>
                </c:pt>
                <c:pt idx="459">
                  <c:v>1.1365740740740701E-2</c:v>
                </c:pt>
                <c:pt idx="460">
                  <c:v>1.13888888888889E-2</c:v>
                </c:pt>
                <c:pt idx="461">
                  <c:v>1.1412037037037E-2</c:v>
                </c:pt>
                <c:pt idx="462">
                  <c:v>1.1435185185185199E-2</c:v>
                </c:pt>
                <c:pt idx="463">
                  <c:v>1.14583333333333E-2</c:v>
                </c:pt>
                <c:pt idx="464">
                  <c:v>1.14930555555556E-2</c:v>
                </c:pt>
                <c:pt idx="465">
                  <c:v>1.15162037037037E-2</c:v>
                </c:pt>
                <c:pt idx="466">
                  <c:v>1.1539351851851801E-2</c:v>
                </c:pt>
                <c:pt idx="467">
                  <c:v>1.15625E-2</c:v>
                </c:pt>
                <c:pt idx="468">
                  <c:v>1.15856481481481E-2</c:v>
                </c:pt>
                <c:pt idx="469">
                  <c:v>1.1608796296296299E-2</c:v>
                </c:pt>
                <c:pt idx="470">
                  <c:v>1.16319444444444E-2</c:v>
                </c:pt>
                <c:pt idx="471">
                  <c:v>1.1655092592592601E-2</c:v>
                </c:pt>
                <c:pt idx="472">
                  <c:v>1.1678240740740699E-2</c:v>
                </c:pt>
                <c:pt idx="473">
                  <c:v>1.1712962962963E-2</c:v>
                </c:pt>
                <c:pt idx="474">
                  <c:v>1.17361111111111E-2</c:v>
                </c:pt>
                <c:pt idx="475">
                  <c:v>1.1759259259259301E-2</c:v>
                </c:pt>
                <c:pt idx="476">
                  <c:v>1.1782407407407399E-2</c:v>
                </c:pt>
                <c:pt idx="477">
                  <c:v>1.18055555555556E-2</c:v>
                </c:pt>
                <c:pt idx="478">
                  <c:v>1.1828703703703701E-2</c:v>
                </c:pt>
                <c:pt idx="479">
                  <c:v>1.18518518518519E-2</c:v>
                </c:pt>
                <c:pt idx="480">
                  <c:v>1.1875E-2</c:v>
                </c:pt>
                <c:pt idx="481">
                  <c:v>1.18981481481481E-2</c:v>
                </c:pt>
                <c:pt idx="482">
                  <c:v>1.1932870370370399E-2</c:v>
                </c:pt>
                <c:pt idx="483">
                  <c:v>1.19560185185185E-2</c:v>
                </c:pt>
                <c:pt idx="484">
                  <c:v>1.19791666666667E-2</c:v>
                </c:pt>
                <c:pt idx="485">
                  <c:v>1.2002314814814801E-2</c:v>
                </c:pt>
                <c:pt idx="486">
                  <c:v>1.2025462962963E-2</c:v>
                </c:pt>
                <c:pt idx="487">
                  <c:v>1.20486111111111E-2</c:v>
                </c:pt>
                <c:pt idx="488">
                  <c:v>1.2071759259259299E-2</c:v>
                </c:pt>
                <c:pt idx="489">
                  <c:v>1.20949074074074E-2</c:v>
                </c:pt>
                <c:pt idx="490">
                  <c:v>1.21296296296296E-2</c:v>
                </c:pt>
                <c:pt idx="491">
                  <c:v>1.2152777777777801E-2</c:v>
                </c:pt>
                <c:pt idx="492">
                  <c:v>1.2175925925925901E-2</c:v>
                </c:pt>
                <c:pt idx="493">
                  <c:v>1.21990740740741E-2</c:v>
                </c:pt>
                <c:pt idx="494">
                  <c:v>1.22222222222222E-2</c:v>
                </c:pt>
                <c:pt idx="495">
                  <c:v>1.2245370370370399E-2</c:v>
                </c:pt>
                <c:pt idx="496">
                  <c:v>1.22685185185185E-2</c:v>
                </c:pt>
                <c:pt idx="497">
                  <c:v>1.2291666666666701E-2</c:v>
                </c:pt>
                <c:pt idx="498">
                  <c:v>1.2314814814814799E-2</c:v>
                </c:pt>
                <c:pt idx="499">
                  <c:v>1.2337962962963E-2</c:v>
                </c:pt>
                <c:pt idx="500">
                  <c:v>1.23726851851852E-2</c:v>
                </c:pt>
                <c:pt idx="501">
                  <c:v>1.23958333333333E-2</c:v>
                </c:pt>
                <c:pt idx="502">
                  <c:v>1.24189814814815E-2</c:v>
                </c:pt>
                <c:pt idx="503">
                  <c:v>1.24421296296296E-2</c:v>
                </c:pt>
                <c:pt idx="504">
                  <c:v>1.2465277777777801E-2</c:v>
                </c:pt>
                <c:pt idx="505">
                  <c:v>1.2488425925925899E-2</c:v>
                </c:pt>
                <c:pt idx="506">
                  <c:v>1.25115740740741E-2</c:v>
                </c:pt>
                <c:pt idx="507">
                  <c:v>1.2534722222222201E-2</c:v>
                </c:pt>
                <c:pt idx="508">
                  <c:v>1.25694444444444E-2</c:v>
                </c:pt>
                <c:pt idx="509">
                  <c:v>1.25925925925926E-2</c:v>
                </c:pt>
                <c:pt idx="510">
                  <c:v>1.26157407407407E-2</c:v>
                </c:pt>
                <c:pt idx="511">
                  <c:v>1.2638888888888899E-2</c:v>
                </c:pt>
                <c:pt idx="512">
                  <c:v>1.2662037037036999E-2</c:v>
                </c:pt>
                <c:pt idx="513">
                  <c:v>1.26851851851852E-2</c:v>
                </c:pt>
                <c:pt idx="514">
                  <c:v>1.2708333333333301E-2</c:v>
                </c:pt>
                <c:pt idx="515">
                  <c:v>1.27314814814815E-2</c:v>
                </c:pt>
                <c:pt idx="516">
                  <c:v>1.27546296296296E-2</c:v>
                </c:pt>
                <c:pt idx="517">
                  <c:v>1.2789351851851901E-2</c:v>
                </c:pt>
                <c:pt idx="518">
                  <c:v>1.2812499999999999E-2</c:v>
                </c:pt>
                <c:pt idx="519">
                  <c:v>1.28356481481481E-2</c:v>
                </c:pt>
                <c:pt idx="520">
                  <c:v>1.28587962962963E-2</c:v>
                </c:pt>
                <c:pt idx="521">
                  <c:v>1.2881944444444401E-2</c:v>
                </c:pt>
                <c:pt idx="522">
                  <c:v>1.29050925925926E-2</c:v>
                </c:pt>
                <c:pt idx="523">
                  <c:v>1.29282407407407E-2</c:v>
                </c:pt>
                <c:pt idx="524">
                  <c:v>1.2951388888888899E-2</c:v>
                </c:pt>
                <c:pt idx="525">
                  <c:v>1.2974537037037E-2</c:v>
                </c:pt>
                <c:pt idx="526">
                  <c:v>1.30092592592593E-2</c:v>
                </c:pt>
                <c:pt idx="527">
                  <c:v>1.3032407407407401E-2</c:v>
                </c:pt>
                <c:pt idx="528">
                  <c:v>1.30555555555556E-2</c:v>
                </c:pt>
                <c:pt idx="529">
                  <c:v>1.30787037037037E-2</c:v>
                </c:pt>
                <c:pt idx="530">
                  <c:v>1.3101851851851899E-2</c:v>
                </c:pt>
                <c:pt idx="531">
                  <c:v>1.3125E-2</c:v>
                </c:pt>
                <c:pt idx="532">
                  <c:v>1.31481481481481E-2</c:v>
                </c:pt>
                <c:pt idx="533">
                  <c:v>1.3171296296296301E-2</c:v>
                </c:pt>
                <c:pt idx="534">
                  <c:v>1.3206018518518501E-2</c:v>
                </c:pt>
                <c:pt idx="535">
                  <c:v>1.32291666666667E-2</c:v>
                </c:pt>
                <c:pt idx="536">
                  <c:v>1.32523148148148E-2</c:v>
                </c:pt>
                <c:pt idx="537">
                  <c:v>1.3275462962962999E-2</c:v>
                </c:pt>
                <c:pt idx="538">
                  <c:v>1.32986111111111E-2</c:v>
                </c:pt>
                <c:pt idx="539">
                  <c:v>1.3321759259259301E-2</c:v>
                </c:pt>
                <c:pt idx="540">
                  <c:v>1.3344907407407401E-2</c:v>
                </c:pt>
                <c:pt idx="541">
                  <c:v>1.3379629629629601E-2</c:v>
                </c:pt>
                <c:pt idx="542">
                  <c:v>1.34027777777778E-2</c:v>
                </c:pt>
                <c:pt idx="543">
                  <c:v>1.34259259259259E-2</c:v>
                </c:pt>
                <c:pt idx="544">
                  <c:v>1.3449074074074099E-2</c:v>
                </c:pt>
                <c:pt idx="545">
                  <c:v>1.34722222222222E-2</c:v>
                </c:pt>
                <c:pt idx="546">
                  <c:v>1.3495370370370401E-2</c:v>
                </c:pt>
                <c:pt idx="547">
                  <c:v>1.3518518518518499E-2</c:v>
                </c:pt>
                <c:pt idx="548">
                  <c:v>1.35416666666667E-2</c:v>
                </c:pt>
                <c:pt idx="549">
                  <c:v>1.35763888888889E-2</c:v>
                </c:pt>
                <c:pt idx="550">
                  <c:v>1.3599537037037E-2</c:v>
                </c:pt>
                <c:pt idx="551">
                  <c:v>1.3622685185185199E-2</c:v>
                </c:pt>
                <c:pt idx="552">
                  <c:v>1.36458333333333E-2</c:v>
                </c:pt>
                <c:pt idx="553">
                  <c:v>1.3668981481481501E-2</c:v>
                </c:pt>
                <c:pt idx="554">
                  <c:v>1.3692129629629599E-2</c:v>
                </c:pt>
                <c:pt idx="555">
                  <c:v>1.37152777777778E-2</c:v>
                </c:pt>
                <c:pt idx="556">
                  <c:v>1.37384259259259E-2</c:v>
                </c:pt>
                <c:pt idx="557">
                  <c:v>1.37615740740741E-2</c:v>
                </c:pt>
                <c:pt idx="558">
                  <c:v>1.37962962962963E-2</c:v>
                </c:pt>
                <c:pt idx="559">
                  <c:v>1.38194444444444E-2</c:v>
                </c:pt>
                <c:pt idx="560">
                  <c:v>1.3842592592592601E-2</c:v>
                </c:pt>
                <c:pt idx="561">
                  <c:v>1.3865740740740699E-2</c:v>
                </c:pt>
                <c:pt idx="562">
                  <c:v>1.38888888888889E-2</c:v>
                </c:pt>
                <c:pt idx="563">
                  <c:v>1.3912037037037001E-2</c:v>
                </c:pt>
                <c:pt idx="564">
                  <c:v>1.39351851851852E-2</c:v>
                </c:pt>
                <c:pt idx="565">
                  <c:v>1.39583333333333E-2</c:v>
                </c:pt>
                <c:pt idx="566">
                  <c:v>1.3993055555555601E-2</c:v>
                </c:pt>
                <c:pt idx="567">
                  <c:v>1.4016203703703701E-2</c:v>
                </c:pt>
                <c:pt idx="568">
                  <c:v>1.4039351851851799E-2</c:v>
                </c:pt>
                <c:pt idx="569">
                  <c:v>1.40625E-2</c:v>
                </c:pt>
                <c:pt idx="570">
                  <c:v>1.4085648148148101E-2</c:v>
                </c:pt>
                <c:pt idx="571">
                  <c:v>1.41087962962963E-2</c:v>
                </c:pt>
                <c:pt idx="572">
                  <c:v>1.41319444444444E-2</c:v>
                </c:pt>
                <c:pt idx="573">
                  <c:v>1.4155092592592599E-2</c:v>
                </c:pt>
                <c:pt idx="574">
                  <c:v>1.41782407407407E-2</c:v>
                </c:pt>
                <c:pt idx="575">
                  <c:v>1.4201388888888901E-2</c:v>
                </c:pt>
                <c:pt idx="576">
                  <c:v>1.42361111111111E-2</c:v>
                </c:pt>
                <c:pt idx="577">
                  <c:v>1.42592592592593E-2</c:v>
                </c:pt>
                <c:pt idx="578">
                  <c:v>1.42824074074074E-2</c:v>
                </c:pt>
                <c:pt idx="579">
                  <c:v>1.4305555555555601E-2</c:v>
                </c:pt>
                <c:pt idx="580">
                  <c:v>1.4328703703703699E-2</c:v>
                </c:pt>
                <c:pt idx="581">
                  <c:v>1.43518518518519E-2</c:v>
                </c:pt>
                <c:pt idx="582">
                  <c:v>1.4375000000000001E-2</c:v>
                </c:pt>
                <c:pt idx="583">
                  <c:v>1.4398148148148099E-2</c:v>
                </c:pt>
                <c:pt idx="584">
                  <c:v>1.44212962962963E-2</c:v>
                </c:pt>
                <c:pt idx="585">
                  <c:v>1.44560185185185E-2</c:v>
                </c:pt>
                <c:pt idx="586">
                  <c:v>1.4479166666666699E-2</c:v>
                </c:pt>
                <c:pt idx="587">
                  <c:v>1.4502314814814799E-2</c:v>
                </c:pt>
                <c:pt idx="588">
                  <c:v>1.4525462962963E-2</c:v>
                </c:pt>
                <c:pt idx="589">
                  <c:v>1.4548611111111101E-2</c:v>
                </c:pt>
                <c:pt idx="590">
                  <c:v>1.45717592592593E-2</c:v>
                </c:pt>
                <c:pt idx="591">
                  <c:v>1.45949074074074E-2</c:v>
                </c:pt>
                <c:pt idx="592">
                  <c:v>1.4618055555555599E-2</c:v>
                </c:pt>
                <c:pt idx="593">
                  <c:v>1.46412037037037E-2</c:v>
                </c:pt>
                <c:pt idx="594">
                  <c:v>1.46759259259259E-2</c:v>
                </c:pt>
                <c:pt idx="595">
                  <c:v>1.46990740740741E-2</c:v>
                </c:pt>
                <c:pt idx="596">
                  <c:v>1.4722222222222201E-2</c:v>
                </c:pt>
                <c:pt idx="597">
                  <c:v>1.47453703703704E-2</c:v>
                </c:pt>
                <c:pt idx="598">
                  <c:v>1.47685185185185E-2</c:v>
                </c:pt>
                <c:pt idx="599">
                  <c:v>1.4791666666666699E-2</c:v>
                </c:pt>
                <c:pt idx="600">
                  <c:v>1.48148148148148E-2</c:v>
                </c:pt>
                <c:pt idx="601">
                  <c:v>1.4837962962963001E-2</c:v>
                </c:pt>
                <c:pt idx="602">
                  <c:v>1.4872685185185201E-2</c:v>
                </c:pt>
                <c:pt idx="603">
                  <c:v>1.4895833333333299E-2</c:v>
                </c:pt>
                <c:pt idx="604">
                  <c:v>1.49189814814815E-2</c:v>
                </c:pt>
                <c:pt idx="605">
                  <c:v>1.49421296296296E-2</c:v>
                </c:pt>
                <c:pt idx="606">
                  <c:v>1.49652777777778E-2</c:v>
                </c:pt>
                <c:pt idx="607">
                  <c:v>1.49884259259259E-2</c:v>
                </c:pt>
                <c:pt idx="608">
                  <c:v>1.5011574074074101E-2</c:v>
                </c:pt>
                <c:pt idx="609">
                  <c:v>1.5034722222222199E-2</c:v>
                </c:pt>
                <c:pt idx="610">
                  <c:v>1.50578703703704E-2</c:v>
                </c:pt>
                <c:pt idx="611">
                  <c:v>1.50925925925926E-2</c:v>
                </c:pt>
                <c:pt idx="612">
                  <c:v>1.51157407407407E-2</c:v>
                </c:pt>
                <c:pt idx="613">
                  <c:v>1.51388888888889E-2</c:v>
                </c:pt>
                <c:pt idx="614">
                  <c:v>1.5162037037037E-2</c:v>
                </c:pt>
                <c:pt idx="615">
                  <c:v>1.5185185185185201E-2</c:v>
                </c:pt>
                <c:pt idx="616">
                  <c:v>1.5208333333333299E-2</c:v>
                </c:pt>
                <c:pt idx="617">
                  <c:v>1.52314814814815E-2</c:v>
                </c:pt>
                <c:pt idx="618">
                  <c:v>1.5254629629629601E-2</c:v>
                </c:pt>
                <c:pt idx="619">
                  <c:v>1.52777777777778E-2</c:v>
                </c:pt>
                <c:pt idx="620">
                  <c:v>1.53125E-2</c:v>
                </c:pt>
                <c:pt idx="621">
                  <c:v>1.53356481481481E-2</c:v>
                </c:pt>
                <c:pt idx="622">
                  <c:v>1.5358796296296299E-2</c:v>
                </c:pt>
                <c:pt idx="623">
                  <c:v>1.53819444444444E-2</c:v>
                </c:pt>
                <c:pt idx="624">
                  <c:v>1.54050925925926E-2</c:v>
                </c:pt>
                <c:pt idx="625">
                  <c:v>1.5428240740740701E-2</c:v>
                </c:pt>
                <c:pt idx="626">
                  <c:v>1.54513888888889E-2</c:v>
                </c:pt>
                <c:pt idx="627">
                  <c:v>1.5474537037037E-2</c:v>
                </c:pt>
                <c:pt idx="628">
                  <c:v>1.5509259259259301E-2</c:v>
                </c:pt>
                <c:pt idx="629">
                  <c:v>1.5532407407407399E-2</c:v>
                </c:pt>
                <c:pt idx="630">
                  <c:v>1.55555555555556E-2</c:v>
                </c:pt>
                <c:pt idx="631">
                  <c:v>1.5578703703703701E-2</c:v>
                </c:pt>
                <c:pt idx="632">
                  <c:v>1.56018518518519E-2</c:v>
                </c:pt>
                <c:pt idx="633">
                  <c:v>1.5625E-2</c:v>
                </c:pt>
                <c:pt idx="634">
                  <c:v>1.5648148148148199E-2</c:v>
                </c:pt>
                <c:pt idx="635">
                  <c:v>1.5671296296296301E-2</c:v>
                </c:pt>
                <c:pt idx="636">
                  <c:v>1.56944444444444E-2</c:v>
                </c:pt>
                <c:pt idx="637">
                  <c:v>1.57291666666667E-2</c:v>
                </c:pt>
                <c:pt idx="638">
                  <c:v>1.5752314814814799E-2</c:v>
                </c:pt>
                <c:pt idx="639">
                  <c:v>1.5775462962963002E-2</c:v>
                </c:pt>
                <c:pt idx="640">
                  <c:v>1.57986111111111E-2</c:v>
                </c:pt>
                <c:pt idx="641">
                  <c:v>1.5821759259259299E-2</c:v>
                </c:pt>
                <c:pt idx="642">
                  <c:v>1.5844907407407401E-2</c:v>
                </c:pt>
                <c:pt idx="643">
                  <c:v>1.58680555555556E-2</c:v>
                </c:pt>
                <c:pt idx="644">
                  <c:v>1.5891203703703699E-2</c:v>
                </c:pt>
                <c:pt idx="645">
                  <c:v>1.5925925925925899E-2</c:v>
                </c:pt>
                <c:pt idx="646">
                  <c:v>1.5949074074074102E-2</c:v>
                </c:pt>
                <c:pt idx="647">
                  <c:v>1.59722222222222E-2</c:v>
                </c:pt>
                <c:pt idx="648">
                  <c:v>1.5995370370370399E-2</c:v>
                </c:pt>
                <c:pt idx="649">
                  <c:v>1.6018518518518501E-2</c:v>
                </c:pt>
                <c:pt idx="650">
                  <c:v>1.6041666666666701E-2</c:v>
                </c:pt>
                <c:pt idx="651">
                  <c:v>1.6064814814814799E-2</c:v>
                </c:pt>
                <c:pt idx="652">
                  <c:v>1.6087962962962998E-2</c:v>
                </c:pt>
                <c:pt idx="653">
                  <c:v>1.61111111111111E-2</c:v>
                </c:pt>
                <c:pt idx="654">
                  <c:v>1.61458333333333E-2</c:v>
                </c:pt>
                <c:pt idx="655">
                  <c:v>1.6168981481481499E-2</c:v>
                </c:pt>
                <c:pt idx="656">
                  <c:v>1.6192129629629601E-2</c:v>
                </c:pt>
                <c:pt idx="657">
                  <c:v>1.6215277777777801E-2</c:v>
                </c:pt>
                <c:pt idx="658">
                  <c:v>1.6238425925925899E-2</c:v>
                </c:pt>
                <c:pt idx="659">
                  <c:v>1.6261574074074098E-2</c:v>
                </c:pt>
                <c:pt idx="660">
                  <c:v>1.62847222222222E-2</c:v>
                </c:pt>
                <c:pt idx="661">
                  <c:v>1.63078703703704E-2</c:v>
                </c:pt>
                <c:pt idx="662">
                  <c:v>1.6331018518518502E-2</c:v>
                </c:pt>
                <c:pt idx="663">
                  <c:v>1.6365740740740702E-2</c:v>
                </c:pt>
                <c:pt idx="664">
                  <c:v>1.6388888888888901E-2</c:v>
                </c:pt>
                <c:pt idx="665">
                  <c:v>1.6412037037036999E-2</c:v>
                </c:pt>
                <c:pt idx="666">
                  <c:v>1.6435185185185198E-2</c:v>
                </c:pt>
                <c:pt idx="667">
                  <c:v>1.6458333333333301E-2</c:v>
                </c:pt>
                <c:pt idx="668">
                  <c:v>1.64814814814815E-2</c:v>
                </c:pt>
                <c:pt idx="669">
                  <c:v>1.6504629629629598E-2</c:v>
                </c:pt>
                <c:pt idx="670">
                  <c:v>1.6539351851851802E-2</c:v>
                </c:pt>
                <c:pt idx="671">
                  <c:v>1.6562500000000001E-2</c:v>
                </c:pt>
                <c:pt idx="672">
                  <c:v>1.6585648148148099E-2</c:v>
                </c:pt>
                <c:pt idx="673">
                  <c:v>1.6608796296296299E-2</c:v>
                </c:pt>
                <c:pt idx="674">
                  <c:v>1.6631944444444401E-2</c:v>
                </c:pt>
                <c:pt idx="675">
                  <c:v>1.6666666666666701E-2</c:v>
                </c:pt>
                <c:pt idx="676">
                  <c:v>1.66898148148148E-2</c:v>
                </c:pt>
                <c:pt idx="677">
                  <c:v>1.6712962962962999E-2</c:v>
                </c:pt>
                <c:pt idx="678">
                  <c:v>1.6736111111111101E-2</c:v>
                </c:pt>
                <c:pt idx="679">
                  <c:v>1.67592592592593E-2</c:v>
                </c:pt>
                <c:pt idx="680">
                  <c:v>1.67939814814815E-2</c:v>
                </c:pt>
                <c:pt idx="681">
                  <c:v>1.6817129629629599E-2</c:v>
                </c:pt>
                <c:pt idx="682">
                  <c:v>1.6840277777777801E-2</c:v>
                </c:pt>
                <c:pt idx="683">
                  <c:v>1.68634259259259E-2</c:v>
                </c:pt>
                <c:pt idx="684">
                  <c:v>1.6886574074074099E-2</c:v>
                </c:pt>
                <c:pt idx="685">
                  <c:v>1.6909722222222201E-2</c:v>
                </c:pt>
                <c:pt idx="686">
                  <c:v>1.69328703703704E-2</c:v>
                </c:pt>
                <c:pt idx="687">
                  <c:v>1.69675925925926E-2</c:v>
                </c:pt>
                <c:pt idx="688">
                  <c:v>1.6990740740740699E-2</c:v>
                </c:pt>
                <c:pt idx="689">
                  <c:v>1.7013888888888901E-2</c:v>
                </c:pt>
                <c:pt idx="690">
                  <c:v>1.7037037037037E-2</c:v>
                </c:pt>
                <c:pt idx="691">
                  <c:v>1.7060185185185199E-2</c:v>
                </c:pt>
                <c:pt idx="692">
                  <c:v>1.7094907407407399E-2</c:v>
                </c:pt>
                <c:pt idx="693">
                  <c:v>1.7118055555555602E-2</c:v>
                </c:pt>
                <c:pt idx="694">
                  <c:v>1.7152777777777801E-2</c:v>
                </c:pt>
                <c:pt idx="695">
                  <c:v>1.71759259259259E-2</c:v>
                </c:pt>
                <c:pt idx="696">
                  <c:v>1.7199074074074099E-2</c:v>
                </c:pt>
                <c:pt idx="697">
                  <c:v>1.7222222222222201E-2</c:v>
                </c:pt>
                <c:pt idx="698">
                  <c:v>1.72453703703704E-2</c:v>
                </c:pt>
                <c:pt idx="699">
                  <c:v>1.7268518518518499E-2</c:v>
                </c:pt>
                <c:pt idx="700">
                  <c:v>1.7303240740740699E-2</c:v>
                </c:pt>
                <c:pt idx="701">
                  <c:v>1.7326388888888902E-2</c:v>
                </c:pt>
                <c:pt idx="702">
                  <c:v>1.7349537037037E-2</c:v>
                </c:pt>
                <c:pt idx="703">
                  <c:v>1.7372685185185199E-2</c:v>
                </c:pt>
                <c:pt idx="704">
                  <c:v>1.7407407407407399E-2</c:v>
                </c:pt>
                <c:pt idx="705">
                  <c:v>1.7430555555555598E-2</c:v>
                </c:pt>
                <c:pt idx="706">
                  <c:v>1.74537037037037E-2</c:v>
                </c:pt>
                <c:pt idx="707">
                  <c:v>1.74768518518519E-2</c:v>
                </c:pt>
                <c:pt idx="708">
                  <c:v>1.75115740740741E-2</c:v>
                </c:pt>
                <c:pt idx="709">
                  <c:v>1.7534722222222202E-2</c:v>
                </c:pt>
                <c:pt idx="710">
                  <c:v>1.7557870370370401E-2</c:v>
                </c:pt>
                <c:pt idx="711">
                  <c:v>1.7581018518518499E-2</c:v>
                </c:pt>
                <c:pt idx="712">
                  <c:v>1.7604166666666698E-2</c:v>
                </c:pt>
                <c:pt idx="713">
                  <c:v>1.7627314814814801E-2</c:v>
                </c:pt>
                <c:pt idx="714">
                  <c:v>1.7650462962963E-2</c:v>
                </c:pt>
                <c:pt idx="715">
                  <c:v>1.76851851851852E-2</c:v>
                </c:pt>
                <c:pt idx="716">
                  <c:v>1.7708333333333302E-2</c:v>
                </c:pt>
                <c:pt idx="717">
                  <c:v>1.7731481481481501E-2</c:v>
                </c:pt>
                <c:pt idx="718">
                  <c:v>1.7754629629629599E-2</c:v>
                </c:pt>
                <c:pt idx="719">
                  <c:v>1.7777777777777799E-2</c:v>
                </c:pt>
                <c:pt idx="720">
                  <c:v>1.7800925925925901E-2</c:v>
                </c:pt>
                <c:pt idx="721">
                  <c:v>1.7835648148148101E-2</c:v>
                </c:pt>
                <c:pt idx="722">
                  <c:v>1.78587962962963E-2</c:v>
                </c:pt>
                <c:pt idx="723">
                  <c:v>1.7881944444444402E-2</c:v>
                </c:pt>
                <c:pt idx="724">
                  <c:v>1.7905092592592601E-2</c:v>
                </c:pt>
                <c:pt idx="725">
                  <c:v>1.7928240740740699E-2</c:v>
                </c:pt>
                <c:pt idx="726">
                  <c:v>1.7951388888888899E-2</c:v>
                </c:pt>
                <c:pt idx="727">
                  <c:v>1.7974537037037001E-2</c:v>
                </c:pt>
                <c:pt idx="728">
                  <c:v>1.8009259259259301E-2</c:v>
                </c:pt>
                <c:pt idx="729">
                  <c:v>1.80324074074074E-2</c:v>
                </c:pt>
                <c:pt idx="730">
                  <c:v>1.8055555555555599E-2</c:v>
                </c:pt>
                <c:pt idx="731">
                  <c:v>1.8078703703703701E-2</c:v>
                </c:pt>
                <c:pt idx="732">
                  <c:v>1.81018518518519E-2</c:v>
                </c:pt>
                <c:pt idx="733">
                  <c:v>1.8124999999999999E-2</c:v>
                </c:pt>
                <c:pt idx="734">
                  <c:v>1.8159722222222199E-2</c:v>
                </c:pt>
                <c:pt idx="735">
                  <c:v>1.8182870370370401E-2</c:v>
                </c:pt>
                <c:pt idx="736">
                  <c:v>1.82060185185185E-2</c:v>
                </c:pt>
                <c:pt idx="737">
                  <c:v>1.8229166666666699E-2</c:v>
                </c:pt>
                <c:pt idx="738">
                  <c:v>1.8252314814814801E-2</c:v>
                </c:pt>
                <c:pt idx="739">
                  <c:v>1.8275462962963E-2</c:v>
                </c:pt>
                <c:pt idx="740">
                  <c:v>1.83101851851852E-2</c:v>
                </c:pt>
                <c:pt idx="741">
                  <c:v>1.8333333333333299E-2</c:v>
                </c:pt>
                <c:pt idx="742">
                  <c:v>1.8368055555555599E-2</c:v>
                </c:pt>
                <c:pt idx="743">
                  <c:v>1.8391203703703701E-2</c:v>
                </c:pt>
                <c:pt idx="744">
                  <c:v>1.84143518518519E-2</c:v>
                </c:pt>
                <c:pt idx="745">
                  <c:v>1.8437499999999999E-2</c:v>
                </c:pt>
                <c:pt idx="746">
                  <c:v>1.8472222222222199E-2</c:v>
                </c:pt>
                <c:pt idx="747">
                  <c:v>1.8495370370370402E-2</c:v>
                </c:pt>
                <c:pt idx="748">
                  <c:v>1.85185185185185E-2</c:v>
                </c:pt>
                <c:pt idx="749">
                  <c:v>1.8541666666666699E-2</c:v>
                </c:pt>
                <c:pt idx="750">
                  <c:v>1.8564814814814801E-2</c:v>
                </c:pt>
                <c:pt idx="751">
                  <c:v>1.8587962962963001E-2</c:v>
                </c:pt>
                <c:pt idx="752">
                  <c:v>1.86226851851852E-2</c:v>
                </c:pt>
                <c:pt idx="753">
                  <c:v>1.8645833333333299E-2</c:v>
                </c:pt>
                <c:pt idx="754">
                  <c:v>1.8668981481481502E-2</c:v>
                </c:pt>
                <c:pt idx="755">
                  <c:v>1.86921296296296E-2</c:v>
                </c:pt>
                <c:pt idx="756">
                  <c:v>1.8715277777777799E-2</c:v>
                </c:pt>
                <c:pt idx="757">
                  <c:v>1.8738425925925901E-2</c:v>
                </c:pt>
                <c:pt idx="758">
                  <c:v>1.8761574074074101E-2</c:v>
                </c:pt>
                <c:pt idx="759">
                  <c:v>1.8784722222222199E-2</c:v>
                </c:pt>
                <c:pt idx="760">
                  <c:v>1.8819444444444399E-2</c:v>
                </c:pt>
                <c:pt idx="761">
                  <c:v>1.8842592592592598E-2</c:v>
                </c:pt>
                <c:pt idx="762">
                  <c:v>1.88657407407407E-2</c:v>
                </c:pt>
                <c:pt idx="763">
                  <c:v>1.8888888888888899E-2</c:v>
                </c:pt>
                <c:pt idx="764">
                  <c:v>1.8912037037037002E-2</c:v>
                </c:pt>
                <c:pt idx="765">
                  <c:v>1.8935185185185201E-2</c:v>
                </c:pt>
                <c:pt idx="766">
                  <c:v>1.8958333333333299E-2</c:v>
                </c:pt>
                <c:pt idx="767">
                  <c:v>1.8981481481481498E-2</c:v>
                </c:pt>
                <c:pt idx="768">
                  <c:v>1.9004629629629601E-2</c:v>
                </c:pt>
                <c:pt idx="769">
                  <c:v>1.90393518518518E-2</c:v>
                </c:pt>
                <c:pt idx="770">
                  <c:v>1.90625E-2</c:v>
                </c:pt>
                <c:pt idx="771">
                  <c:v>1.9085648148148102E-2</c:v>
                </c:pt>
                <c:pt idx="772">
                  <c:v>1.9108796296296301E-2</c:v>
                </c:pt>
                <c:pt idx="773">
                  <c:v>1.9131944444444399E-2</c:v>
                </c:pt>
                <c:pt idx="774">
                  <c:v>1.9155092592592599E-2</c:v>
                </c:pt>
                <c:pt idx="775">
                  <c:v>1.9178240740740701E-2</c:v>
                </c:pt>
                <c:pt idx="776">
                  <c:v>1.92013888888889E-2</c:v>
                </c:pt>
                <c:pt idx="777">
                  <c:v>1.9224537037036998E-2</c:v>
                </c:pt>
                <c:pt idx="778">
                  <c:v>1.9259259259259299E-2</c:v>
                </c:pt>
                <c:pt idx="779">
                  <c:v>1.9282407407407401E-2</c:v>
                </c:pt>
                <c:pt idx="780">
                  <c:v>1.93055555555556E-2</c:v>
                </c:pt>
                <c:pt idx="781">
                  <c:v>1.9328703703703699E-2</c:v>
                </c:pt>
                <c:pt idx="782">
                  <c:v>1.9351851851851901E-2</c:v>
                </c:pt>
                <c:pt idx="783">
                  <c:v>1.9375E-2</c:v>
                </c:pt>
                <c:pt idx="784">
                  <c:v>1.9398148148148098E-2</c:v>
                </c:pt>
                <c:pt idx="785">
                  <c:v>1.9421296296296301E-2</c:v>
                </c:pt>
                <c:pt idx="786">
                  <c:v>1.94444444444444E-2</c:v>
                </c:pt>
                <c:pt idx="787">
                  <c:v>1.94791666666667E-2</c:v>
                </c:pt>
                <c:pt idx="788">
                  <c:v>1.9502314814814799E-2</c:v>
                </c:pt>
                <c:pt idx="789">
                  <c:v>1.9525462962963001E-2</c:v>
                </c:pt>
                <c:pt idx="790">
                  <c:v>1.95486111111111E-2</c:v>
                </c:pt>
                <c:pt idx="791">
                  <c:v>1.9571759259259299E-2</c:v>
                </c:pt>
                <c:pt idx="792">
                  <c:v>1.9594907407407401E-2</c:v>
                </c:pt>
                <c:pt idx="793">
                  <c:v>1.96180555555556E-2</c:v>
                </c:pt>
                <c:pt idx="794">
                  <c:v>1.9641203703703699E-2</c:v>
                </c:pt>
                <c:pt idx="795">
                  <c:v>1.9675925925925899E-2</c:v>
                </c:pt>
                <c:pt idx="796">
                  <c:v>1.9699074074074101E-2</c:v>
                </c:pt>
                <c:pt idx="797">
                  <c:v>1.97222222222222E-2</c:v>
                </c:pt>
                <c:pt idx="798">
                  <c:v>1.9745370370370399E-2</c:v>
                </c:pt>
                <c:pt idx="799">
                  <c:v>1.9768518518518501E-2</c:v>
                </c:pt>
                <c:pt idx="800">
                  <c:v>1.97916666666667E-2</c:v>
                </c:pt>
                <c:pt idx="801">
                  <c:v>1.9814814814814799E-2</c:v>
                </c:pt>
                <c:pt idx="802">
                  <c:v>1.9837962962963002E-2</c:v>
                </c:pt>
                <c:pt idx="803">
                  <c:v>1.98611111111111E-2</c:v>
                </c:pt>
                <c:pt idx="804">
                  <c:v>1.98958333333333E-2</c:v>
                </c:pt>
                <c:pt idx="805">
                  <c:v>1.9918981481481499E-2</c:v>
                </c:pt>
                <c:pt idx="806">
                  <c:v>1.9942129629629601E-2</c:v>
                </c:pt>
                <c:pt idx="807">
                  <c:v>1.9965277777777801E-2</c:v>
                </c:pt>
                <c:pt idx="808">
                  <c:v>1.9988425925925899E-2</c:v>
                </c:pt>
                <c:pt idx="809">
                  <c:v>2.0011574074074098E-2</c:v>
                </c:pt>
                <c:pt idx="810">
                  <c:v>2.00347222222222E-2</c:v>
                </c:pt>
                <c:pt idx="811">
                  <c:v>2.0057870370370399E-2</c:v>
                </c:pt>
                <c:pt idx="812">
                  <c:v>2.0081018518518502E-2</c:v>
                </c:pt>
                <c:pt idx="813">
                  <c:v>2.0115740740740701E-2</c:v>
                </c:pt>
                <c:pt idx="814">
                  <c:v>2.0138888888888901E-2</c:v>
                </c:pt>
                <c:pt idx="815">
                  <c:v>2.0162037037036999E-2</c:v>
                </c:pt>
                <c:pt idx="816">
                  <c:v>2.0185185185185198E-2</c:v>
                </c:pt>
                <c:pt idx="817">
                  <c:v>2.02083333333333E-2</c:v>
                </c:pt>
                <c:pt idx="818">
                  <c:v>2.02314814814815E-2</c:v>
                </c:pt>
                <c:pt idx="819">
                  <c:v>2.0254629629629602E-2</c:v>
                </c:pt>
                <c:pt idx="820">
                  <c:v>2.0277777777777801E-2</c:v>
                </c:pt>
                <c:pt idx="821">
                  <c:v>2.0300925925925899E-2</c:v>
                </c:pt>
                <c:pt idx="822">
                  <c:v>2.0324074074074099E-2</c:v>
                </c:pt>
                <c:pt idx="823">
                  <c:v>2.0358796296296298E-2</c:v>
                </c:pt>
                <c:pt idx="824">
                  <c:v>2.03819444444444E-2</c:v>
                </c:pt>
                <c:pt idx="825">
                  <c:v>2.04050925925926E-2</c:v>
                </c:pt>
                <c:pt idx="826">
                  <c:v>2.0428240740740702E-2</c:v>
                </c:pt>
                <c:pt idx="827">
                  <c:v>2.0451388888888901E-2</c:v>
                </c:pt>
                <c:pt idx="828">
                  <c:v>2.0474537037036999E-2</c:v>
                </c:pt>
                <c:pt idx="829">
                  <c:v>2.0497685185185199E-2</c:v>
                </c:pt>
                <c:pt idx="830">
                  <c:v>2.0520833333333301E-2</c:v>
                </c:pt>
                <c:pt idx="831">
                  <c:v>2.0555555555555601E-2</c:v>
                </c:pt>
                <c:pt idx="832">
                  <c:v>2.05787037037037E-2</c:v>
                </c:pt>
                <c:pt idx="833">
                  <c:v>2.0601851851851798E-2</c:v>
                </c:pt>
                <c:pt idx="834">
                  <c:v>2.0625000000000001E-2</c:v>
                </c:pt>
                <c:pt idx="835">
                  <c:v>2.06481481481481E-2</c:v>
                </c:pt>
                <c:pt idx="836">
                  <c:v>2.0671296296296299E-2</c:v>
                </c:pt>
                <c:pt idx="837">
                  <c:v>2.0694444444444401E-2</c:v>
                </c:pt>
                <c:pt idx="838">
                  <c:v>2.07175925925926E-2</c:v>
                </c:pt>
                <c:pt idx="839">
                  <c:v>2.07523148148148E-2</c:v>
                </c:pt>
                <c:pt idx="840">
                  <c:v>2.0775462962962999E-2</c:v>
                </c:pt>
                <c:pt idx="841">
                  <c:v>2.0798611111111101E-2</c:v>
                </c:pt>
                <c:pt idx="842">
                  <c:v>2.08217592592593E-2</c:v>
                </c:pt>
                <c:pt idx="843">
                  <c:v>2.0844907407407399E-2</c:v>
                </c:pt>
                <c:pt idx="844">
                  <c:v>2.0868055555555601E-2</c:v>
                </c:pt>
                <c:pt idx="845">
                  <c:v>2.08912037037037E-2</c:v>
                </c:pt>
                <c:pt idx="846">
                  <c:v>2.0914351851851799E-2</c:v>
                </c:pt>
                <c:pt idx="847">
                  <c:v>2.0937500000000001E-2</c:v>
                </c:pt>
                <c:pt idx="848">
                  <c:v>2.0972222222222201E-2</c:v>
                </c:pt>
                <c:pt idx="849">
                  <c:v>2.09953703703704E-2</c:v>
                </c:pt>
                <c:pt idx="850">
                  <c:v>2.1018518518518499E-2</c:v>
                </c:pt>
                <c:pt idx="851">
                  <c:v>2.1041666666666702E-2</c:v>
                </c:pt>
                <c:pt idx="852">
                  <c:v>2.10648148148148E-2</c:v>
                </c:pt>
                <c:pt idx="853">
                  <c:v>2.1087962962962999E-2</c:v>
                </c:pt>
                <c:pt idx="854">
                  <c:v>2.1111111111111101E-2</c:v>
                </c:pt>
                <c:pt idx="855">
                  <c:v>2.1145833333333301E-2</c:v>
                </c:pt>
                <c:pt idx="856">
                  <c:v>2.11689814814815E-2</c:v>
                </c:pt>
                <c:pt idx="857">
                  <c:v>2.1192129629629599E-2</c:v>
                </c:pt>
                <c:pt idx="858">
                  <c:v>2.1215277777777802E-2</c:v>
                </c:pt>
                <c:pt idx="859">
                  <c:v>2.12384259259259E-2</c:v>
                </c:pt>
                <c:pt idx="860">
                  <c:v>2.1273148148148201E-2</c:v>
                </c:pt>
                <c:pt idx="861">
                  <c:v>2.1296296296296299E-2</c:v>
                </c:pt>
                <c:pt idx="862">
                  <c:v>2.1319444444444401E-2</c:v>
                </c:pt>
                <c:pt idx="863">
                  <c:v>2.13425925925926E-2</c:v>
                </c:pt>
                <c:pt idx="864">
                  <c:v>2.1365740740740699E-2</c:v>
                </c:pt>
                <c:pt idx="865">
                  <c:v>2.1388888888888902E-2</c:v>
                </c:pt>
                <c:pt idx="866">
                  <c:v>2.1412037037037E-2</c:v>
                </c:pt>
                <c:pt idx="867">
                  <c:v>2.1446759259259301E-2</c:v>
                </c:pt>
                <c:pt idx="868">
                  <c:v>2.1469907407407399E-2</c:v>
                </c:pt>
                <c:pt idx="869">
                  <c:v>2.1493055555555599E-2</c:v>
                </c:pt>
                <c:pt idx="870">
                  <c:v>2.1516203703703701E-2</c:v>
                </c:pt>
                <c:pt idx="871">
                  <c:v>2.1539351851851799E-2</c:v>
                </c:pt>
                <c:pt idx="872">
                  <c:v>2.1562499999999998E-2</c:v>
                </c:pt>
                <c:pt idx="873">
                  <c:v>2.15856481481481E-2</c:v>
                </c:pt>
                <c:pt idx="874">
                  <c:v>2.16087962962963E-2</c:v>
                </c:pt>
                <c:pt idx="875">
                  <c:v>2.1643518518518499E-2</c:v>
                </c:pt>
                <c:pt idx="876">
                  <c:v>2.1666666666666699E-2</c:v>
                </c:pt>
                <c:pt idx="877">
                  <c:v>2.1689814814814801E-2</c:v>
                </c:pt>
                <c:pt idx="878">
                  <c:v>2.1712962962963E-2</c:v>
                </c:pt>
                <c:pt idx="879">
                  <c:v>2.1736111111111098E-2</c:v>
                </c:pt>
                <c:pt idx="880">
                  <c:v>2.1759259259259301E-2</c:v>
                </c:pt>
                <c:pt idx="881">
                  <c:v>2.17824074074074E-2</c:v>
                </c:pt>
                <c:pt idx="882">
                  <c:v>2.1805555555555599E-2</c:v>
                </c:pt>
                <c:pt idx="883">
                  <c:v>2.1828703703703701E-2</c:v>
                </c:pt>
                <c:pt idx="884">
                  <c:v>2.1863425925925901E-2</c:v>
                </c:pt>
                <c:pt idx="885">
                  <c:v>2.18865740740741E-2</c:v>
                </c:pt>
                <c:pt idx="886">
                  <c:v>2.1909722222222199E-2</c:v>
                </c:pt>
                <c:pt idx="887">
                  <c:v>2.1932870370370401E-2</c:v>
                </c:pt>
                <c:pt idx="888">
                  <c:v>2.19560185185185E-2</c:v>
                </c:pt>
                <c:pt idx="889">
                  <c:v>2.1979166666666699E-2</c:v>
                </c:pt>
                <c:pt idx="890">
                  <c:v>2.2002314814814801E-2</c:v>
                </c:pt>
                <c:pt idx="891">
                  <c:v>2.2025462962963E-2</c:v>
                </c:pt>
                <c:pt idx="892">
                  <c:v>2.20601851851852E-2</c:v>
                </c:pt>
                <c:pt idx="893">
                  <c:v>2.2083333333333299E-2</c:v>
                </c:pt>
                <c:pt idx="894">
                  <c:v>2.2106481481481501E-2</c:v>
                </c:pt>
                <c:pt idx="895">
                  <c:v>2.21296296296296E-2</c:v>
                </c:pt>
                <c:pt idx="896">
                  <c:v>2.2152777777777799E-2</c:v>
                </c:pt>
                <c:pt idx="897">
                  <c:v>2.2175925925925901E-2</c:v>
                </c:pt>
                <c:pt idx="898">
                  <c:v>2.2210648148148101E-2</c:v>
                </c:pt>
                <c:pt idx="899">
                  <c:v>2.22337962962963E-2</c:v>
                </c:pt>
                <c:pt idx="900">
                  <c:v>2.2256944444444399E-2</c:v>
                </c:pt>
                <c:pt idx="901">
                  <c:v>2.2291666666666699E-2</c:v>
                </c:pt>
                <c:pt idx="902">
                  <c:v>2.2314814814814801E-2</c:v>
                </c:pt>
                <c:pt idx="903">
                  <c:v>2.2337962962963E-2</c:v>
                </c:pt>
                <c:pt idx="904">
                  <c:v>2.2361111111111099E-2</c:v>
                </c:pt>
                <c:pt idx="905">
                  <c:v>2.2384259259259302E-2</c:v>
                </c:pt>
                <c:pt idx="906">
                  <c:v>2.2418981481481502E-2</c:v>
                </c:pt>
                <c:pt idx="907">
                  <c:v>2.24421296296296E-2</c:v>
                </c:pt>
                <c:pt idx="908">
                  <c:v>2.2465277777777799E-2</c:v>
                </c:pt>
                <c:pt idx="909">
                  <c:v>2.2499999999999999E-2</c:v>
                </c:pt>
                <c:pt idx="910">
                  <c:v>2.2523148148148101E-2</c:v>
                </c:pt>
                <c:pt idx="911">
                  <c:v>2.25462962962963E-2</c:v>
                </c:pt>
                <c:pt idx="912">
                  <c:v>2.25810185185185E-2</c:v>
                </c:pt>
                <c:pt idx="913">
                  <c:v>2.2604166666666699E-2</c:v>
                </c:pt>
                <c:pt idx="914">
                  <c:v>2.2627314814814802E-2</c:v>
                </c:pt>
                <c:pt idx="915">
                  <c:v>2.2650462962963001E-2</c:v>
                </c:pt>
                <c:pt idx="916">
                  <c:v>2.2685185185185201E-2</c:v>
                </c:pt>
                <c:pt idx="917">
                  <c:v>2.2708333333333299E-2</c:v>
                </c:pt>
                <c:pt idx="918">
                  <c:v>2.2731481481481498E-2</c:v>
                </c:pt>
                <c:pt idx="919">
                  <c:v>2.2766203703703702E-2</c:v>
                </c:pt>
                <c:pt idx="920">
                  <c:v>2.27893518518518E-2</c:v>
                </c:pt>
                <c:pt idx="921">
                  <c:v>2.2812499999999999E-2</c:v>
                </c:pt>
                <c:pt idx="922">
                  <c:v>2.2835648148148199E-2</c:v>
                </c:pt>
                <c:pt idx="923">
                  <c:v>2.2858796296296301E-2</c:v>
                </c:pt>
                <c:pt idx="924">
                  <c:v>2.2893518518518501E-2</c:v>
                </c:pt>
                <c:pt idx="925">
                  <c:v>2.29166666666667E-2</c:v>
                </c:pt>
                <c:pt idx="926">
                  <c:v>2.2939814814814798E-2</c:v>
                </c:pt>
                <c:pt idx="927">
                  <c:v>2.2962962962963001E-2</c:v>
                </c:pt>
                <c:pt idx="928">
                  <c:v>2.29861111111111E-2</c:v>
                </c:pt>
                <c:pt idx="929">
                  <c:v>2.3009259259259299E-2</c:v>
                </c:pt>
                <c:pt idx="930">
                  <c:v>2.3032407407407401E-2</c:v>
                </c:pt>
                <c:pt idx="931">
                  <c:v>2.3067129629629601E-2</c:v>
                </c:pt>
                <c:pt idx="932">
                  <c:v>2.30902777777778E-2</c:v>
                </c:pt>
                <c:pt idx="933">
                  <c:v>2.3113425925925898E-2</c:v>
                </c:pt>
                <c:pt idx="934">
                  <c:v>2.3136574074074101E-2</c:v>
                </c:pt>
                <c:pt idx="935">
                  <c:v>2.31597222222222E-2</c:v>
                </c:pt>
                <c:pt idx="936">
                  <c:v>2.3182870370370399E-2</c:v>
                </c:pt>
                <c:pt idx="937">
                  <c:v>2.3206018518518501E-2</c:v>
                </c:pt>
                <c:pt idx="938">
                  <c:v>2.32291666666667E-2</c:v>
                </c:pt>
                <c:pt idx="939">
                  <c:v>2.3252314814814799E-2</c:v>
                </c:pt>
                <c:pt idx="940">
                  <c:v>2.3287037037036998E-2</c:v>
                </c:pt>
                <c:pt idx="941">
                  <c:v>2.3310185185185201E-2</c:v>
                </c:pt>
                <c:pt idx="942">
                  <c:v>2.33333333333333E-2</c:v>
                </c:pt>
                <c:pt idx="943">
                  <c:v>2.3356481481481499E-2</c:v>
                </c:pt>
                <c:pt idx="944">
                  <c:v>2.3379629629629601E-2</c:v>
                </c:pt>
                <c:pt idx="945">
                  <c:v>2.34027777777778E-2</c:v>
                </c:pt>
                <c:pt idx="946">
                  <c:v>2.3425925925925899E-2</c:v>
                </c:pt>
                <c:pt idx="947">
                  <c:v>2.3449074074074101E-2</c:v>
                </c:pt>
                <c:pt idx="948">
                  <c:v>2.34722222222222E-2</c:v>
                </c:pt>
                <c:pt idx="949">
                  <c:v>2.35069444444444E-2</c:v>
                </c:pt>
                <c:pt idx="950">
                  <c:v>2.3530092592592599E-2</c:v>
                </c:pt>
                <c:pt idx="951">
                  <c:v>2.3553240740740701E-2</c:v>
                </c:pt>
                <c:pt idx="952">
                  <c:v>2.35763888888889E-2</c:v>
                </c:pt>
                <c:pt idx="953">
                  <c:v>2.3599537037036999E-2</c:v>
                </c:pt>
                <c:pt idx="954">
                  <c:v>2.3622685185185201E-2</c:v>
                </c:pt>
                <c:pt idx="955">
                  <c:v>2.3657407407407401E-2</c:v>
                </c:pt>
                <c:pt idx="956">
                  <c:v>2.36805555555556E-2</c:v>
                </c:pt>
                <c:pt idx="957">
                  <c:v>2.3703703703703699E-2</c:v>
                </c:pt>
                <c:pt idx="958">
                  <c:v>2.3726851851851801E-2</c:v>
                </c:pt>
                <c:pt idx="959">
                  <c:v>2.375E-2</c:v>
                </c:pt>
                <c:pt idx="960">
                  <c:v>2.3773148148148099E-2</c:v>
                </c:pt>
                <c:pt idx="961">
                  <c:v>2.3807870370370399E-2</c:v>
                </c:pt>
                <c:pt idx="962">
                  <c:v>2.3831018518518501E-2</c:v>
                </c:pt>
                <c:pt idx="963">
                  <c:v>2.3854166666666701E-2</c:v>
                </c:pt>
                <c:pt idx="964">
                  <c:v>2.3877314814814799E-2</c:v>
                </c:pt>
                <c:pt idx="965">
                  <c:v>2.3900462962962998E-2</c:v>
                </c:pt>
                <c:pt idx="966">
                  <c:v>2.39236111111111E-2</c:v>
                </c:pt>
                <c:pt idx="967">
                  <c:v>2.39583333333333E-2</c:v>
                </c:pt>
                <c:pt idx="968">
                  <c:v>2.3981481481481499E-2</c:v>
                </c:pt>
                <c:pt idx="969">
                  <c:v>2.4004629629629601E-2</c:v>
                </c:pt>
                <c:pt idx="970">
                  <c:v>2.4027777777777801E-2</c:v>
                </c:pt>
                <c:pt idx="971">
                  <c:v>2.4050925925925899E-2</c:v>
                </c:pt>
                <c:pt idx="972">
                  <c:v>2.4074074074074098E-2</c:v>
                </c:pt>
                <c:pt idx="973">
                  <c:v>2.40972222222222E-2</c:v>
                </c:pt>
                <c:pt idx="974">
                  <c:v>2.41319444444444E-2</c:v>
                </c:pt>
                <c:pt idx="975">
                  <c:v>2.41550925925926E-2</c:v>
                </c:pt>
                <c:pt idx="976">
                  <c:v>2.4178240740740702E-2</c:v>
                </c:pt>
                <c:pt idx="977">
                  <c:v>2.4201388888888901E-2</c:v>
                </c:pt>
                <c:pt idx="978">
                  <c:v>2.4224537037036999E-2</c:v>
                </c:pt>
                <c:pt idx="979">
                  <c:v>2.4247685185185198E-2</c:v>
                </c:pt>
                <c:pt idx="980">
                  <c:v>2.4282407407407398E-2</c:v>
                </c:pt>
                <c:pt idx="981">
                  <c:v>2.4305555555555601E-2</c:v>
                </c:pt>
                <c:pt idx="982">
                  <c:v>2.43287037037037E-2</c:v>
                </c:pt>
                <c:pt idx="983">
                  <c:v>2.4351851851851899E-2</c:v>
                </c:pt>
                <c:pt idx="984">
                  <c:v>2.4375000000000001E-2</c:v>
                </c:pt>
                <c:pt idx="985">
                  <c:v>2.4398148148148099E-2</c:v>
                </c:pt>
                <c:pt idx="986">
                  <c:v>2.44328703703704E-2</c:v>
                </c:pt>
                <c:pt idx="987">
                  <c:v>2.4456018518518498E-2</c:v>
                </c:pt>
                <c:pt idx="988">
                  <c:v>2.4479166666666701E-2</c:v>
                </c:pt>
                <c:pt idx="989">
                  <c:v>2.45023148148148E-2</c:v>
                </c:pt>
                <c:pt idx="990">
                  <c:v>2.4525462962962999E-2</c:v>
                </c:pt>
                <c:pt idx="991">
                  <c:v>2.4560185185185199E-2</c:v>
                </c:pt>
                <c:pt idx="992">
                  <c:v>2.4583333333333301E-2</c:v>
                </c:pt>
                <c:pt idx="993">
                  <c:v>2.46064814814815E-2</c:v>
                </c:pt>
                <c:pt idx="994">
                  <c:v>2.4629629629629599E-2</c:v>
                </c:pt>
                <c:pt idx="995">
                  <c:v>2.4664351851851798E-2</c:v>
                </c:pt>
                <c:pt idx="996">
                  <c:v>2.4687500000000001E-2</c:v>
                </c:pt>
                <c:pt idx="997">
                  <c:v>2.47106481481481E-2</c:v>
                </c:pt>
                <c:pt idx="998">
                  <c:v>2.4733796296296299E-2</c:v>
                </c:pt>
                <c:pt idx="999">
                  <c:v>2.4756944444444401E-2</c:v>
                </c:pt>
                <c:pt idx="1000">
                  <c:v>2.47800925925926E-2</c:v>
                </c:pt>
                <c:pt idx="1001">
                  <c:v>2.4803240740740699E-2</c:v>
                </c:pt>
                <c:pt idx="1002">
                  <c:v>2.4837962962962999E-2</c:v>
                </c:pt>
                <c:pt idx="1003">
                  <c:v>2.4861111111111101E-2</c:v>
                </c:pt>
                <c:pt idx="1004">
                  <c:v>2.48842592592593E-2</c:v>
                </c:pt>
                <c:pt idx="1005">
                  <c:v>2.4907407407407399E-2</c:v>
                </c:pt>
                <c:pt idx="1006">
                  <c:v>2.4930555555555602E-2</c:v>
                </c:pt>
                <c:pt idx="1007">
                  <c:v>2.4965277777777801E-2</c:v>
                </c:pt>
                <c:pt idx="1008">
                  <c:v>2.49884259259259E-2</c:v>
                </c:pt>
                <c:pt idx="1009">
                  <c:v>2.5011574074074099E-2</c:v>
                </c:pt>
                <c:pt idx="1010">
                  <c:v>2.5034722222222201E-2</c:v>
                </c:pt>
                <c:pt idx="1011">
                  <c:v>2.50578703703704E-2</c:v>
                </c:pt>
                <c:pt idx="1012">
                  <c:v>2.5081018518518499E-2</c:v>
                </c:pt>
                <c:pt idx="1013">
                  <c:v>2.5104166666666702E-2</c:v>
                </c:pt>
                <c:pt idx="1014">
                  <c:v>2.5138888888888902E-2</c:v>
                </c:pt>
                <c:pt idx="1015">
                  <c:v>2.5162037037037E-2</c:v>
                </c:pt>
                <c:pt idx="1016">
                  <c:v>2.5185185185185199E-2</c:v>
                </c:pt>
                <c:pt idx="1017">
                  <c:v>2.5208333333333301E-2</c:v>
                </c:pt>
                <c:pt idx="1018">
                  <c:v>2.5231481481481501E-2</c:v>
                </c:pt>
                <c:pt idx="1019">
                  <c:v>2.5254629629629599E-2</c:v>
                </c:pt>
                <c:pt idx="1020">
                  <c:v>2.5277777777777798E-2</c:v>
                </c:pt>
                <c:pt idx="1021">
                  <c:v>2.5312500000000002E-2</c:v>
                </c:pt>
                <c:pt idx="1022">
                  <c:v>2.53356481481481E-2</c:v>
                </c:pt>
                <c:pt idx="1023">
                  <c:v>2.5358796296296299E-2</c:v>
                </c:pt>
                <c:pt idx="1024">
                  <c:v>2.5381944444444401E-2</c:v>
                </c:pt>
                <c:pt idx="1025">
                  <c:v>2.5405092592592601E-2</c:v>
                </c:pt>
                <c:pt idx="1026">
                  <c:v>2.5428240740740699E-2</c:v>
                </c:pt>
                <c:pt idx="1027">
                  <c:v>2.5462962962963E-2</c:v>
                </c:pt>
                <c:pt idx="1028">
                  <c:v>2.5486111111111098E-2</c:v>
                </c:pt>
                <c:pt idx="1029">
                  <c:v>2.5509259259259301E-2</c:v>
                </c:pt>
                <c:pt idx="1030">
                  <c:v>2.55324074074074E-2</c:v>
                </c:pt>
                <c:pt idx="1031">
                  <c:v>2.5555555555555599E-2</c:v>
                </c:pt>
                <c:pt idx="1032">
                  <c:v>2.5578703703703701E-2</c:v>
                </c:pt>
                <c:pt idx="1033">
                  <c:v>2.5613425925925901E-2</c:v>
                </c:pt>
                <c:pt idx="1034">
                  <c:v>2.56365740740741E-2</c:v>
                </c:pt>
                <c:pt idx="1035">
                  <c:v>2.5659722222222198E-2</c:v>
                </c:pt>
                <c:pt idx="1036">
                  <c:v>2.5682870370370401E-2</c:v>
                </c:pt>
                <c:pt idx="1037">
                  <c:v>2.57060185185185E-2</c:v>
                </c:pt>
                <c:pt idx="1038">
                  <c:v>2.5740740740740699E-2</c:v>
                </c:pt>
                <c:pt idx="1039">
                  <c:v>2.5763888888888899E-2</c:v>
                </c:pt>
                <c:pt idx="1040">
                  <c:v>2.5787037037037001E-2</c:v>
                </c:pt>
                <c:pt idx="1041">
                  <c:v>2.58101851851852E-2</c:v>
                </c:pt>
                <c:pt idx="1042">
                  <c:v>2.5833333333333298E-2</c:v>
                </c:pt>
                <c:pt idx="1043">
                  <c:v>2.5856481481481501E-2</c:v>
                </c:pt>
                <c:pt idx="1044">
                  <c:v>2.58796296296296E-2</c:v>
                </c:pt>
                <c:pt idx="1045">
                  <c:v>2.59143518518518E-2</c:v>
                </c:pt>
                <c:pt idx="1046">
                  <c:v>2.5937499999999999E-2</c:v>
                </c:pt>
                <c:pt idx="1047">
                  <c:v>2.5960648148148101E-2</c:v>
                </c:pt>
                <c:pt idx="1048">
                  <c:v>2.59837962962963E-2</c:v>
                </c:pt>
                <c:pt idx="1049">
                  <c:v>2.6006944444444499E-2</c:v>
                </c:pt>
                <c:pt idx="1050">
                  <c:v>2.6030092592592601E-2</c:v>
                </c:pt>
                <c:pt idx="1051">
                  <c:v>2.60532407407407E-2</c:v>
                </c:pt>
                <c:pt idx="1052">
                  <c:v>2.6076388888888899E-2</c:v>
                </c:pt>
                <c:pt idx="1053">
                  <c:v>2.6111111111111099E-2</c:v>
                </c:pt>
                <c:pt idx="1054">
                  <c:v>2.6134259259259301E-2</c:v>
                </c:pt>
                <c:pt idx="1055">
                  <c:v>2.61574074074074E-2</c:v>
                </c:pt>
                <c:pt idx="1056">
                  <c:v>2.6180555555555599E-2</c:v>
                </c:pt>
                <c:pt idx="1057">
                  <c:v>2.6203703703703701E-2</c:v>
                </c:pt>
                <c:pt idx="1058">
                  <c:v>2.62268518518518E-2</c:v>
                </c:pt>
                <c:pt idx="1059">
                  <c:v>2.6249999999999999E-2</c:v>
                </c:pt>
                <c:pt idx="1060">
                  <c:v>2.6284722222222199E-2</c:v>
                </c:pt>
                <c:pt idx="1061">
                  <c:v>2.6307870370370402E-2</c:v>
                </c:pt>
                <c:pt idx="1062">
                  <c:v>2.63310185185185E-2</c:v>
                </c:pt>
                <c:pt idx="1063">
                  <c:v>2.6354166666666699E-2</c:v>
                </c:pt>
                <c:pt idx="1064">
                  <c:v>2.6377314814814801E-2</c:v>
                </c:pt>
                <c:pt idx="1065">
                  <c:v>2.6400462962963001E-2</c:v>
                </c:pt>
                <c:pt idx="1066">
                  <c:v>2.6423611111111099E-2</c:v>
                </c:pt>
                <c:pt idx="1067">
                  <c:v>2.6446759259259298E-2</c:v>
                </c:pt>
                <c:pt idx="1068">
                  <c:v>2.64699074074074E-2</c:v>
                </c:pt>
                <c:pt idx="1069">
                  <c:v>2.65046296296296E-2</c:v>
                </c:pt>
                <c:pt idx="1070">
                  <c:v>2.6527777777777799E-2</c:v>
                </c:pt>
                <c:pt idx="1071">
                  <c:v>2.6550925925925901E-2</c:v>
                </c:pt>
                <c:pt idx="1072">
                  <c:v>2.6574074074074101E-2</c:v>
                </c:pt>
                <c:pt idx="1073">
                  <c:v>2.6597222222222199E-2</c:v>
                </c:pt>
                <c:pt idx="1074">
                  <c:v>2.6620370370370398E-2</c:v>
                </c:pt>
                <c:pt idx="1075">
                  <c:v>2.66435185185185E-2</c:v>
                </c:pt>
                <c:pt idx="1076">
                  <c:v>2.66666666666667E-2</c:v>
                </c:pt>
                <c:pt idx="1077">
                  <c:v>2.6689814814814802E-2</c:v>
                </c:pt>
                <c:pt idx="1078">
                  <c:v>2.6724537037037002E-2</c:v>
                </c:pt>
                <c:pt idx="1079">
                  <c:v>2.6747685185185201E-2</c:v>
                </c:pt>
                <c:pt idx="1080">
                  <c:v>2.6770833333333299E-2</c:v>
                </c:pt>
                <c:pt idx="1081">
                  <c:v>2.6793981481481498E-2</c:v>
                </c:pt>
                <c:pt idx="1082">
                  <c:v>2.6817129629629601E-2</c:v>
                </c:pt>
                <c:pt idx="1083">
                  <c:v>2.68402777777778E-2</c:v>
                </c:pt>
                <c:pt idx="1084">
                  <c:v>2.6863425925925902E-2</c:v>
                </c:pt>
                <c:pt idx="1085">
                  <c:v>2.6886574074074101E-2</c:v>
                </c:pt>
                <c:pt idx="1086">
                  <c:v>2.6921296296296301E-2</c:v>
                </c:pt>
                <c:pt idx="1087">
                  <c:v>2.6944444444444399E-2</c:v>
                </c:pt>
                <c:pt idx="1088">
                  <c:v>2.6967592592592599E-2</c:v>
                </c:pt>
                <c:pt idx="1089">
                  <c:v>2.6990740740740701E-2</c:v>
                </c:pt>
                <c:pt idx="1090">
                  <c:v>2.70138888888889E-2</c:v>
                </c:pt>
                <c:pt idx="1091">
                  <c:v>2.7037037037036998E-2</c:v>
                </c:pt>
                <c:pt idx="1092">
                  <c:v>2.7060185185185201E-2</c:v>
                </c:pt>
                <c:pt idx="1093">
                  <c:v>2.7094907407407401E-2</c:v>
                </c:pt>
                <c:pt idx="1094">
                  <c:v>2.7118055555555499E-2</c:v>
                </c:pt>
                <c:pt idx="1095">
                  <c:v>2.7141203703703699E-2</c:v>
                </c:pt>
                <c:pt idx="1096">
                  <c:v>2.7175925925925899E-2</c:v>
                </c:pt>
                <c:pt idx="1097">
                  <c:v>2.7199074074074101E-2</c:v>
                </c:pt>
                <c:pt idx="1098">
                  <c:v>2.72222222222222E-2</c:v>
                </c:pt>
                <c:pt idx="1099">
                  <c:v>2.72569444444444E-2</c:v>
                </c:pt>
                <c:pt idx="1100">
                  <c:v>2.7280092592592599E-2</c:v>
                </c:pt>
                <c:pt idx="1101">
                  <c:v>2.7303240740740701E-2</c:v>
                </c:pt>
                <c:pt idx="1102">
                  <c:v>2.73263888888889E-2</c:v>
                </c:pt>
                <c:pt idx="1103">
                  <c:v>2.73611111111111E-2</c:v>
                </c:pt>
                <c:pt idx="1104">
                  <c:v>2.7384259259259299E-2</c:v>
                </c:pt>
                <c:pt idx="1105">
                  <c:v>2.7407407407407401E-2</c:v>
                </c:pt>
                <c:pt idx="1106">
                  <c:v>2.7442129629629601E-2</c:v>
                </c:pt>
                <c:pt idx="1107">
                  <c:v>2.74652777777778E-2</c:v>
                </c:pt>
                <c:pt idx="1108">
                  <c:v>2.7488425925925899E-2</c:v>
                </c:pt>
                <c:pt idx="1109">
                  <c:v>2.7511574074074101E-2</c:v>
                </c:pt>
                <c:pt idx="1110">
                  <c:v>2.7546296296296301E-2</c:v>
                </c:pt>
                <c:pt idx="1111">
                  <c:v>2.75694444444444E-2</c:v>
                </c:pt>
                <c:pt idx="1112">
                  <c:v>2.7592592592592599E-2</c:v>
                </c:pt>
                <c:pt idx="1113">
                  <c:v>2.7615740740740701E-2</c:v>
                </c:pt>
                <c:pt idx="1114">
                  <c:v>2.7650462962963002E-2</c:v>
                </c:pt>
                <c:pt idx="1115">
                  <c:v>2.76736111111111E-2</c:v>
                </c:pt>
                <c:pt idx="1116">
                  <c:v>2.7696759259259299E-2</c:v>
                </c:pt>
                <c:pt idx="1117">
                  <c:v>2.7719907407407401E-2</c:v>
                </c:pt>
                <c:pt idx="1118">
                  <c:v>2.7743055555555601E-2</c:v>
                </c:pt>
                <c:pt idx="1119">
                  <c:v>2.7777777777777801E-2</c:v>
                </c:pt>
                <c:pt idx="1120">
                  <c:v>2.7800925925925899E-2</c:v>
                </c:pt>
                <c:pt idx="1121">
                  <c:v>2.7824074074074098E-2</c:v>
                </c:pt>
                <c:pt idx="1122">
                  <c:v>2.7858796296296302E-2</c:v>
                </c:pt>
                <c:pt idx="1123">
                  <c:v>2.78819444444444E-2</c:v>
                </c:pt>
                <c:pt idx="1124">
                  <c:v>2.7916666666666701E-2</c:v>
                </c:pt>
                <c:pt idx="1125">
                  <c:v>2.7939814814814799E-2</c:v>
                </c:pt>
                <c:pt idx="1126">
                  <c:v>2.7974537037036999E-2</c:v>
                </c:pt>
                <c:pt idx="1127">
                  <c:v>2.7997685185185198E-2</c:v>
                </c:pt>
                <c:pt idx="1128">
                  <c:v>2.80208333333333E-2</c:v>
                </c:pt>
                <c:pt idx="1129">
                  <c:v>2.8055555555555601E-2</c:v>
                </c:pt>
                <c:pt idx="1130">
                  <c:v>2.8078703703703699E-2</c:v>
                </c:pt>
                <c:pt idx="1131">
                  <c:v>2.8101851851851802E-2</c:v>
                </c:pt>
                <c:pt idx="1132">
                  <c:v>2.8136574074074099E-2</c:v>
                </c:pt>
                <c:pt idx="1133">
                  <c:v>2.8159722222222201E-2</c:v>
                </c:pt>
                <c:pt idx="1134">
                  <c:v>2.81944444444444E-2</c:v>
                </c:pt>
                <c:pt idx="1135">
                  <c:v>2.82175925925926E-2</c:v>
                </c:pt>
                <c:pt idx="1136">
                  <c:v>2.8240740740740702E-2</c:v>
                </c:pt>
                <c:pt idx="1137">
                  <c:v>2.8263888888888901E-2</c:v>
                </c:pt>
                <c:pt idx="1138">
                  <c:v>2.8298611111111101E-2</c:v>
                </c:pt>
                <c:pt idx="1139">
                  <c:v>2.83217592592593E-2</c:v>
                </c:pt>
                <c:pt idx="1140">
                  <c:v>2.8344907407407399E-2</c:v>
                </c:pt>
                <c:pt idx="1141">
                  <c:v>2.8379629629629598E-2</c:v>
                </c:pt>
                <c:pt idx="1142">
                  <c:v>2.8402777777777801E-2</c:v>
                </c:pt>
                <c:pt idx="1143">
                  <c:v>2.84259259259259E-2</c:v>
                </c:pt>
                <c:pt idx="1144">
                  <c:v>2.84606481481481E-2</c:v>
                </c:pt>
                <c:pt idx="1145">
                  <c:v>2.8483796296296299E-2</c:v>
                </c:pt>
                <c:pt idx="1146">
                  <c:v>2.8518518518518499E-2</c:v>
                </c:pt>
                <c:pt idx="1147">
                  <c:v>2.8541666666666701E-2</c:v>
                </c:pt>
                <c:pt idx="1148">
                  <c:v>2.85648148148148E-2</c:v>
                </c:pt>
                <c:pt idx="1149">
                  <c:v>2.8587962962962999E-2</c:v>
                </c:pt>
                <c:pt idx="1150">
                  <c:v>2.8611111111111101E-2</c:v>
                </c:pt>
                <c:pt idx="1151">
                  <c:v>2.86342592592593E-2</c:v>
                </c:pt>
                <c:pt idx="1152">
                  <c:v>2.8657407407407399E-2</c:v>
                </c:pt>
                <c:pt idx="1153">
                  <c:v>2.8692129629629599E-2</c:v>
                </c:pt>
                <c:pt idx="1154">
                  <c:v>2.8715277777777801E-2</c:v>
                </c:pt>
                <c:pt idx="1155">
                  <c:v>2.87384259259259E-2</c:v>
                </c:pt>
                <c:pt idx="1156">
                  <c:v>2.8761574074074099E-2</c:v>
                </c:pt>
                <c:pt idx="1157">
                  <c:v>2.8784722222222201E-2</c:v>
                </c:pt>
                <c:pt idx="1158">
                  <c:v>2.88078703703704E-2</c:v>
                </c:pt>
                <c:pt idx="1159">
                  <c:v>2.8831018518518499E-2</c:v>
                </c:pt>
                <c:pt idx="1160">
                  <c:v>2.8854166666666702E-2</c:v>
                </c:pt>
                <c:pt idx="1161">
                  <c:v>2.88773148148148E-2</c:v>
                </c:pt>
                <c:pt idx="1162">
                  <c:v>2.8912037037037E-2</c:v>
                </c:pt>
                <c:pt idx="1163">
                  <c:v>2.8935185185185199E-2</c:v>
                </c:pt>
                <c:pt idx="1164">
                  <c:v>2.8958333333333301E-2</c:v>
                </c:pt>
                <c:pt idx="1165">
                  <c:v>2.89814814814815E-2</c:v>
                </c:pt>
                <c:pt idx="1166">
                  <c:v>2.9004629629629599E-2</c:v>
                </c:pt>
                <c:pt idx="1167">
                  <c:v>2.9027777777777802E-2</c:v>
                </c:pt>
                <c:pt idx="1168">
                  <c:v>2.90509259259259E-2</c:v>
                </c:pt>
                <c:pt idx="1169">
                  <c:v>2.9074074074074099E-2</c:v>
                </c:pt>
                <c:pt idx="1170">
                  <c:v>2.9097222222222201E-2</c:v>
                </c:pt>
                <c:pt idx="1171">
                  <c:v>2.9131944444444401E-2</c:v>
                </c:pt>
                <c:pt idx="1172">
                  <c:v>2.91550925925926E-2</c:v>
                </c:pt>
                <c:pt idx="1173">
                  <c:v>2.9178240740740699E-2</c:v>
                </c:pt>
                <c:pt idx="1174">
                  <c:v>2.9201388888888902E-2</c:v>
                </c:pt>
                <c:pt idx="1175">
                  <c:v>2.9224537037037E-2</c:v>
                </c:pt>
                <c:pt idx="1176">
                  <c:v>2.9247685185185199E-2</c:v>
                </c:pt>
                <c:pt idx="1177">
                  <c:v>2.9270833333333302E-2</c:v>
                </c:pt>
                <c:pt idx="1178">
                  <c:v>2.9293981481481501E-2</c:v>
                </c:pt>
                <c:pt idx="1179">
                  <c:v>2.9317129629629599E-2</c:v>
                </c:pt>
                <c:pt idx="1180">
                  <c:v>2.9351851851851799E-2</c:v>
                </c:pt>
                <c:pt idx="1181">
                  <c:v>2.9374999999999998E-2</c:v>
                </c:pt>
                <c:pt idx="1182">
                  <c:v>2.93981481481481E-2</c:v>
                </c:pt>
                <c:pt idx="1183">
                  <c:v>2.94212962962963E-2</c:v>
                </c:pt>
                <c:pt idx="1184">
                  <c:v>2.9444444444444402E-2</c:v>
                </c:pt>
                <c:pt idx="1185">
                  <c:v>2.9467592592592601E-2</c:v>
                </c:pt>
                <c:pt idx="1186">
                  <c:v>2.9490740740740699E-2</c:v>
                </c:pt>
                <c:pt idx="1187">
                  <c:v>2.9513888888888899E-2</c:v>
                </c:pt>
                <c:pt idx="1188">
                  <c:v>2.9537037037037001E-2</c:v>
                </c:pt>
                <c:pt idx="1189">
                  <c:v>2.9571759259259301E-2</c:v>
                </c:pt>
                <c:pt idx="1190">
                  <c:v>2.95949074074074E-2</c:v>
                </c:pt>
                <c:pt idx="1191">
                  <c:v>2.9618055555555599E-2</c:v>
                </c:pt>
                <c:pt idx="1192">
                  <c:v>2.9641203703703701E-2</c:v>
                </c:pt>
                <c:pt idx="1193">
                  <c:v>2.9664351851851799E-2</c:v>
                </c:pt>
                <c:pt idx="1194">
                  <c:v>2.9687499999999999E-2</c:v>
                </c:pt>
                <c:pt idx="1195">
                  <c:v>2.9710648148148101E-2</c:v>
                </c:pt>
                <c:pt idx="1196">
                  <c:v>2.97337962962963E-2</c:v>
                </c:pt>
                <c:pt idx="1197">
                  <c:v>2.97685185185185E-2</c:v>
                </c:pt>
                <c:pt idx="1198">
                  <c:v>2.9791666666666699E-2</c:v>
                </c:pt>
                <c:pt idx="1199">
                  <c:v>2.9814814814814801E-2</c:v>
                </c:pt>
                <c:pt idx="1200">
                  <c:v>2.9837962962963E-2</c:v>
                </c:pt>
                <c:pt idx="1201">
                  <c:v>2.9861111111111099E-2</c:v>
                </c:pt>
                <c:pt idx="1202">
                  <c:v>2.9884259259259301E-2</c:v>
                </c:pt>
                <c:pt idx="1203">
                  <c:v>2.99074074074074E-2</c:v>
                </c:pt>
                <c:pt idx="1204">
                  <c:v>2.9930555555555599E-2</c:v>
                </c:pt>
                <c:pt idx="1205">
                  <c:v>2.9953703703703701E-2</c:v>
                </c:pt>
                <c:pt idx="1206">
                  <c:v>2.9988425925925901E-2</c:v>
                </c:pt>
                <c:pt idx="1207">
                  <c:v>3.00115740740741E-2</c:v>
                </c:pt>
                <c:pt idx="1208">
                  <c:v>3.0034722222222199E-2</c:v>
                </c:pt>
                <c:pt idx="1209">
                  <c:v>3.0057870370370401E-2</c:v>
                </c:pt>
                <c:pt idx="1210">
                  <c:v>3.00810185185185E-2</c:v>
                </c:pt>
                <c:pt idx="1211">
                  <c:v>3.0104166666666699E-2</c:v>
                </c:pt>
                <c:pt idx="1212">
                  <c:v>3.0127314814814801E-2</c:v>
                </c:pt>
                <c:pt idx="1213">
                  <c:v>3.0150462962963E-2</c:v>
                </c:pt>
                <c:pt idx="1214">
                  <c:v>3.0173611111111099E-2</c:v>
                </c:pt>
                <c:pt idx="1215">
                  <c:v>3.0208333333333299E-2</c:v>
                </c:pt>
                <c:pt idx="1216">
                  <c:v>3.0231481481481502E-2</c:v>
                </c:pt>
                <c:pt idx="1217">
                  <c:v>3.02546296296296E-2</c:v>
                </c:pt>
                <c:pt idx="1218">
                  <c:v>3.0277777777777799E-2</c:v>
                </c:pt>
                <c:pt idx="1219">
                  <c:v>3.0300925925925901E-2</c:v>
                </c:pt>
                <c:pt idx="1220">
                  <c:v>3.03240740740741E-2</c:v>
                </c:pt>
                <c:pt idx="1221">
                  <c:v>3.0347222222222199E-2</c:v>
                </c:pt>
                <c:pt idx="1222">
                  <c:v>3.0370370370370402E-2</c:v>
                </c:pt>
                <c:pt idx="1223">
                  <c:v>3.03935185185185E-2</c:v>
                </c:pt>
                <c:pt idx="1224">
                  <c:v>3.04282407407407E-2</c:v>
                </c:pt>
                <c:pt idx="1225">
                  <c:v>3.0451388888888899E-2</c:v>
                </c:pt>
                <c:pt idx="1226">
                  <c:v>3.0474537037037001E-2</c:v>
                </c:pt>
                <c:pt idx="1227">
                  <c:v>3.0497685185185201E-2</c:v>
                </c:pt>
                <c:pt idx="1228">
                  <c:v>3.0520833333333299E-2</c:v>
                </c:pt>
                <c:pt idx="1229">
                  <c:v>3.0543981481481498E-2</c:v>
                </c:pt>
                <c:pt idx="1230">
                  <c:v>3.05671296296296E-2</c:v>
                </c:pt>
                <c:pt idx="1231">
                  <c:v>3.06018518518518E-2</c:v>
                </c:pt>
                <c:pt idx="1232">
                  <c:v>3.0624999999999999E-2</c:v>
                </c:pt>
                <c:pt idx="1233">
                  <c:v>3.0648148148148101E-2</c:v>
                </c:pt>
                <c:pt idx="1234">
                  <c:v>3.0671296296296301E-2</c:v>
                </c:pt>
                <c:pt idx="1235">
                  <c:v>3.0694444444444399E-2</c:v>
                </c:pt>
                <c:pt idx="1236">
                  <c:v>3.0717592592592598E-2</c:v>
                </c:pt>
                <c:pt idx="1237">
                  <c:v>3.0752314814814798E-2</c:v>
                </c:pt>
                <c:pt idx="1238">
                  <c:v>3.0775462962963001E-2</c:v>
                </c:pt>
                <c:pt idx="1239">
                  <c:v>3.07986111111111E-2</c:v>
                </c:pt>
                <c:pt idx="1240">
                  <c:v>3.0821759259259299E-2</c:v>
                </c:pt>
                <c:pt idx="1241">
                  <c:v>3.0844907407407401E-2</c:v>
                </c:pt>
                <c:pt idx="1242">
                  <c:v>3.08680555555556E-2</c:v>
                </c:pt>
                <c:pt idx="1243">
                  <c:v>3.09027777777778E-2</c:v>
                </c:pt>
                <c:pt idx="1244">
                  <c:v>3.0925925925925898E-2</c:v>
                </c:pt>
                <c:pt idx="1245">
                  <c:v>3.0949074074074101E-2</c:v>
                </c:pt>
                <c:pt idx="1246">
                  <c:v>3.09722222222222E-2</c:v>
                </c:pt>
                <c:pt idx="1247">
                  <c:v>3.0995370370370399E-2</c:v>
                </c:pt>
                <c:pt idx="1248">
                  <c:v>3.1018518518518501E-2</c:v>
                </c:pt>
                <c:pt idx="1249">
                  <c:v>3.10416666666667E-2</c:v>
                </c:pt>
                <c:pt idx="1250">
                  <c:v>3.10763888888889E-2</c:v>
                </c:pt>
                <c:pt idx="1251">
                  <c:v>3.1099537037036998E-2</c:v>
                </c:pt>
                <c:pt idx="1252">
                  <c:v>3.1122685185185201E-2</c:v>
                </c:pt>
                <c:pt idx="1253">
                  <c:v>3.11458333333333E-2</c:v>
                </c:pt>
                <c:pt idx="1254">
                  <c:v>3.1168981481481499E-2</c:v>
                </c:pt>
                <c:pt idx="1255">
                  <c:v>3.1203703703703699E-2</c:v>
                </c:pt>
                <c:pt idx="1256">
                  <c:v>3.1226851851851801E-2</c:v>
                </c:pt>
                <c:pt idx="1257">
                  <c:v>3.125E-2</c:v>
                </c:pt>
                <c:pt idx="1258">
                  <c:v>3.1273148148148203E-2</c:v>
                </c:pt>
                <c:pt idx="1259">
                  <c:v>3.1296296296296301E-2</c:v>
                </c:pt>
                <c:pt idx="1260">
                  <c:v>3.13194444444444E-2</c:v>
                </c:pt>
                <c:pt idx="1261">
                  <c:v>3.1354166666666697E-2</c:v>
                </c:pt>
                <c:pt idx="1262">
                  <c:v>3.1377314814814802E-2</c:v>
                </c:pt>
                <c:pt idx="1263">
                  <c:v>3.1400462962962998E-2</c:v>
                </c:pt>
                <c:pt idx="1264">
                  <c:v>3.1423611111111097E-2</c:v>
                </c:pt>
                <c:pt idx="1265">
                  <c:v>3.1458333333333303E-2</c:v>
                </c:pt>
                <c:pt idx="1266">
                  <c:v>3.1481481481481499E-2</c:v>
                </c:pt>
                <c:pt idx="1267">
                  <c:v>3.1504629629629598E-2</c:v>
                </c:pt>
                <c:pt idx="1268">
                  <c:v>3.15277777777778E-2</c:v>
                </c:pt>
                <c:pt idx="1269">
                  <c:v>3.15625E-2</c:v>
                </c:pt>
                <c:pt idx="1270">
                  <c:v>3.1585648148148099E-2</c:v>
                </c:pt>
                <c:pt idx="1271">
                  <c:v>3.1608796296296301E-2</c:v>
                </c:pt>
                <c:pt idx="1272">
                  <c:v>3.16319444444444E-2</c:v>
                </c:pt>
                <c:pt idx="1273">
                  <c:v>3.1655092592592603E-2</c:v>
                </c:pt>
                <c:pt idx="1274">
                  <c:v>3.1678240740740798E-2</c:v>
                </c:pt>
                <c:pt idx="1275">
                  <c:v>3.1701388888888897E-2</c:v>
                </c:pt>
                <c:pt idx="1276">
                  <c:v>3.1724537037037003E-2</c:v>
                </c:pt>
                <c:pt idx="1277">
                  <c:v>3.17592592592593E-2</c:v>
                </c:pt>
                <c:pt idx="1278">
                  <c:v>3.1782407407407398E-2</c:v>
                </c:pt>
                <c:pt idx="1279">
                  <c:v>3.1805555555555601E-2</c:v>
                </c:pt>
                <c:pt idx="1280">
                  <c:v>3.1828703703703699E-2</c:v>
                </c:pt>
                <c:pt idx="1281">
                  <c:v>3.1851851851851902E-2</c:v>
                </c:pt>
                <c:pt idx="1282">
                  <c:v>3.1886574074074102E-2</c:v>
                </c:pt>
                <c:pt idx="1283">
                  <c:v>3.19097222222222E-2</c:v>
                </c:pt>
                <c:pt idx="1284">
                  <c:v>3.1932870370370403E-2</c:v>
                </c:pt>
                <c:pt idx="1285">
                  <c:v>3.1956018518518502E-2</c:v>
                </c:pt>
                <c:pt idx="1286">
                  <c:v>3.1979166666666697E-2</c:v>
                </c:pt>
                <c:pt idx="1287">
                  <c:v>3.2002314814814803E-2</c:v>
                </c:pt>
                <c:pt idx="1288">
                  <c:v>3.2025462962962999E-2</c:v>
                </c:pt>
                <c:pt idx="1289">
                  <c:v>3.2060185185185198E-2</c:v>
                </c:pt>
                <c:pt idx="1290">
                  <c:v>3.2083333333333297E-2</c:v>
                </c:pt>
                <c:pt idx="1291">
                  <c:v>3.21064814814815E-2</c:v>
                </c:pt>
                <c:pt idx="1292">
                  <c:v>3.2129629629629598E-2</c:v>
                </c:pt>
                <c:pt idx="1293">
                  <c:v>3.2152777777777801E-2</c:v>
                </c:pt>
                <c:pt idx="1294">
                  <c:v>3.2187500000000001E-2</c:v>
                </c:pt>
                <c:pt idx="1295">
                  <c:v>3.2210648148148099E-2</c:v>
                </c:pt>
                <c:pt idx="1296">
                  <c:v>3.2233796296296302E-2</c:v>
                </c:pt>
                <c:pt idx="1297">
                  <c:v>3.2256944444444401E-2</c:v>
                </c:pt>
                <c:pt idx="1298">
                  <c:v>3.2280092592592603E-2</c:v>
                </c:pt>
                <c:pt idx="1299">
                  <c:v>3.2303240740740702E-2</c:v>
                </c:pt>
                <c:pt idx="1300">
                  <c:v>3.2326388888888898E-2</c:v>
                </c:pt>
                <c:pt idx="1301">
                  <c:v>3.2361111111111097E-2</c:v>
                </c:pt>
                <c:pt idx="1302">
                  <c:v>3.23842592592593E-2</c:v>
                </c:pt>
                <c:pt idx="1303">
                  <c:v>3.24189814814815E-2</c:v>
                </c:pt>
                <c:pt idx="1304">
                  <c:v>3.2442129629629599E-2</c:v>
                </c:pt>
                <c:pt idx="1305">
                  <c:v>3.2465277777777801E-2</c:v>
                </c:pt>
                <c:pt idx="1306">
                  <c:v>3.24884259259259E-2</c:v>
                </c:pt>
                <c:pt idx="1307">
                  <c:v>3.2511574074074102E-2</c:v>
                </c:pt>
                <c:pt idx="1308">
                  <c:v>3.2546296296296302E-2</c:v>
                </c:pt>
                <c:pt idx="1309">
                  <c:v>3.2569444444444401E-2</c:v>
                </c:pt>
                <c:pt idx="1310">
                  <c:v>3.2592592592592597E-2</c:v>
                </c:pt>
                <c:pt idx="1311">
                  <c:v>3.2615740740740799E-2</c:v>
                </c:pt>
                <c:pt idx="1312">
                  <c:v>3.2650462962962999E-2</c:v>
                </c:pt>
                <c:pt idx="1313">
                  <c:v>3.2673611111111098E-2</c:v>
                </c:pt>
                <c:pt idx="1314">
                  <c:v>3.26967592592593E-2</c:v>
                </c:pt>
                <c:pt idx="1315">
                  <c:v>3.2719907407407399E-2</c:v>
                </c:pt>
                <c:pt idx="1316">
                  <c:v>3.2743055555555602E-2</c:v>
                </c:pt>
                <c:pt idx="1317">
                  <c:v>3.27662037037037E-2</c:v>
                </c:pt>
                <c:pt idx="1318">
                  <c:v>3.2789351851851799E-2</c:v>
                </c:pt>
                <c:pt idx="1319">
                  <c:v>3.2812500000000001E-2</c:v>
                </c:pt>
                <c:pt idx="1320">
                  <c:v>3.2835648148148197E-2</c:v>
                </c:pt>
                <c:pt idx="1321">
                  <c:v>3.2870370370370397E-2</c:v>
                </c:pt>
                <c:pt idx="1322">
                  <c:v>3.2893518518518503E-2</c:v>
                </c:pt>
                <c:pt idx="1323">
                  <c:v>3.2916666666666698E-2</c:v>
                </c:pt>
                <c:pt idx="1324">
                  <c:v>3.2939814814814797E-2</c:v>
                </c:pt>
                <c:pt idx="1325">
                  <c:v>3.2962962962962999E-2</c:v>
                </c:pt>
                <c:pt idx="1326">
                  <c:v>3.2997685185185199E-2</c:v>
                </c:pt>
                <c:pt idx="1327">
                  <c:v>3.3020833333333298E-2</c:v>
                </c:pt>
                <c:pt idx="1328">
                  <c:v>3.3055555555555602E-2</c:v>
                </c:pt>
                <c:pt idx="1329">
                  <c:v>3.30787037037037E-2</c:v>
                </c:pt>
                <c:pt idx="1330">
                  <c:v>3.3101851851851799E-2</c:v>
                </c:pt>
                <c:pt idx="1331">
                  <c:v>3.3125000000000002E-2</c:v>
                </c:pt>
                <c:pt idx="1332">
                  <c:v>3.31481481481481E-2</c:v>
                </c:pt>
                <c:pt idx="1333">
                  <c:v>3.3182870370370397E-2</c:v>
                </c:pt>
                <c:pt idx="1334">
                  <c:v>3.3206018518518503E-2</c:v>
                </c:pt>
                <c:pt idx="1335">
                  <c:v>3.3229166666666698E-2</c:v>
                </c:pt>
                <c:pt idx="1336">
                  <c:v>3.3263888888888898E-2</c:v>
                </c:pt>
                <c:pt idx="1337">
                  <c:v>3.3287037037036997E-2</c:v>
                </c:pt>
                <c:pt idx="1338">
                  <c:v>3.33101851851852E-2</c:v>
                </c:pt>
                <c:pt idx="1339">
                  <c:v>3.33449074074074E-2</c:v>
                </c:pt>
                <c:pt idx="1340">
                  <c:v>3.3368055555555498E-2</c:v>
                </c:pt>
                <c:pt idx="1341">
                  <c:v>3.3391203703703701E-2</c:v>
                </c:pt>
                <c:pt idx="1342">
                  <c:v>3.3425925925925901E-2</c:v>
                </c:pt>
                <c:pt idx="1343">
                  <c:v>3.3449074074074103E-2</c:v>
                </c:pt>
                <c:pt idx="1344">
                  <c:v>3.3483796296296303E-2</c:v>
                </c:pt>
                <c:pt idx="1345">
                  <c:v>3.3506944444444402E-2</c:v>
                </c:pt>
                <c:pt idx="1346">
                  <c:v>3.3530092592592597E-2</c:v>
                </c:pt>
                <c:pt idx="1347">
                  <c:v>3.3553240740740703E-2</c:v>
                </c:pt>
                <c:pt idx="1348">
                  <c:v>3.3587962962963E-2</c:v>
                </c:pt>
                <c:pt idx="1349">
                  <c:v>3.3611111111111099E-2</c:v>
                </c:pt>
                <c:pt idx="1350">
                  <c:v>3.3634259259259301E-2</c:v>
                </c:pt>
                <c:pt idx="1351">
                  <c:v>3.36574074074074E-2</c:v>
                </c:pt>
                <c:pt idx="1352">
                  <c:v>3.36921296296296E-2</c:v>
                </c:pt>
                <c:pt idx="1353">
                  <c:v>3.3715277777777802E-2</c:v>
                </c:pt>
                <c:pt idx="1354">
                  <c:v>3.3738425925925901E-2</c:v>
                </c:pt>
                <c:pt idx="1355">
                  <c:v>3.3761574074074097E-2</c:v>
                </c:pt>
                <c:pt idx="1356">
                  <c:v>3.3796296296296303E-2</c:v>
                </c:pt>
                <c:pt idx="1357">
                  <c:v>3.3819444444444402E-2</c:v>
                </c:pt>
                <c:pt idx="1358">
                  <c:v>3.3842592592592598E-2</c:v>
                </c:pt>
                <c:pt idx="1359">
                  <c:v>3.3865740740740703E-2</c:v>
                </c:pt>
                <c:pt idx="1360">
                  <c:v>3.3900462962963E-2</c:v>
                </c:pt>
                <c:pt idx="1361">
                  <c:v>3.3923611111111099E-2</c:v>
                </c:pt>
                <c:pt idx="1362">
                  <c:v>3.3946759259259301E-2</c:v>
                </c:pt>
                <c:pt idx="1363">
                  <c:v>3.39699074074074E-2</c:v>
                </c:pt>
                <c:pt idx="1364">
                  <c:v>3.3993055555555603E-2</c:v>
                </c:pt>
                <c:pt idx="1365">
                  <c:v>3.4016203703703701E-2</c:v>
                </c:pt>
                <c:pt idx="1366">
                  <c:v>3.4050925925925901E-2</c:v>
                </c:pt>
                <c:pt idx="1367">
                  <c:v>3.4074074074074097E-2</c:v>
                </c:pt>
                <c:pt idx="1368">
                  <c:v>3.4108796296296297E-2</c:v>
                </c:pt>
                <c:pt idx="1369">
                  <c:v>3.4131944444444402E-2</c:v>
                </c:pt>
                <c:pt idx="1370">
                  <c:v>3.4155092592592598E-2</c:v>
                </c:pt>
                <c:pt idx="1371">
                  <c:v>3.4178240740740697E-2</c:v>
                </c:pt>
                <c:pt idx="1372">
                  <c:v>3.4212962962963001E-2</c:v>
                </c:pt>
                <c:pt idx="1373">
                  <c:v>3.4236111111111099E-2</c:v>
                </c:pt>
                <c:pt idx="1374">
                  <c:v>3.4259259259259302E-2</c:v>
                </c:pt>
                <c:pt idx="1375">
                  <c:v>3.42824074074074E-2</c:v>
                </c:pt>
                <c:pt idx="1376">
                  <c:v>3.4305555555555603E-2</c:v>
                </c:pt>
                <c:pt idx="1377">
                  <c:v>3.4340277777777803E-2</c:v>
                </c:pt>
                <c:pt idx="1378">
                  <c:v>3.4363425925925901E-2</c:v>
                </c:pt>
                <c:pt idx="1379">
                  <c:v>3.4386574074074097E-2</c:v>
                </c:pt>
                <c:pt idx="1380">
                  <c:v>3.4409722222222203E-2</c:v>
                </c:pt>
                <c:pt idx="1381">
                  <c:v>3.4432870370370398E-2</c:v>
                </c:pt>
                <c:pt idx="1382">
                  <c:v>3.4467592592592598E-2</c:v>
                </c:pt>
                <c:pt idx="1383">
                  <c:v>3.4490740740740697E-2</c:v>
                </c:pt>
                <c:pt idx="1384">
                  <c:v>3.4513888888888899E-2</c:v>
                </c:pt>
                <c:pt idx="1385">
                  <c:v>3.4537037037036998E-2</c:v>
                </c:pt>
                <c:pt idx="1386">
                  <c:v>3.4571759259259302E-2</c:v>
                </c:pt>
                <c:pt idx="1387">
                  <c:v>3.4594907407407401E-2</c:v>
                </c:pt>
                <c:pt idx="1388">
                  <c:v>3.4618055555555603E-2</c:v>
                </c:pt>
                <c:pt idx="1389">
                  <c:v>3.4641203703703702E-2</c:v>
                </c:pt>
                <c:pt idx="1390">
                  <c:v>3.4675925925925902E-2</c:v>
                </c:pt>
                <c:pt idx="1391">
                  <c:v>3.4699074074074097E-2</c:v>
                </c:pt>
                <c:pt idx="1392">
                  <c:v>3.4722222222222203E-2</c:v>
                </c:pt>
                <c:pt idx="1393">
                  <c:v>3.4745370370370399E-2</c:v>
                </c:pt>
                <c:pt idx="1394">
                  <c:v>3.4780092592592599E-2</c:v>
                </c:pt>
                <c:pt idx="1395">
                  <c:v>3.4803240740740697E-2</c:v>
                </c:pt>
                <c:pt idx="1396">
                  <c:v>3.48263888888889E-2</c:v>
                </c:pt>
                <c:pt idx="1397">
                  <c:v>3.4849537037036998E-2</c:v>
                </c:pt>
                <c:pt idx="1398">
                  <c:v>3.4884259259259302E-2</c:v>
                </c:pt>
                <c:pt idx="1399">
                  <c:v>3.4907407407407401E-2</c:v>
                </c:pt>
                <c:pt idx="1400">
                  <c:v>3.4930555555555597E-2</c:v>
                </c:pt>
                <c:pt idx="1401">
                  <c:v>3.4965277777777803E-2</c:v>
                </c:pt>
                <c:pt idx="1402">
                  <c:v>3.4988425925925902E-2</c:v>
                </c:pt>
                <c:pt idx="1403">
                  <c:v>3.5011574074074098E-2</c:v>
                </c:pt>
                <c:pt idx="1404">
                  <c:v>3.5046296296296298E-2</c:v>
                </c:pt>
                <c:pt idx="1405">
                  <c:v>3.5069444444444403E-2</c:v>
                </c:pt>
                <c:pt idx="1406">
                  <c:v>3.5092592592592599E-2</c:v>
                </c:pt>
                <c:pt idx="1407">
                  <c:v>3.5115740740740697E-2</c:v>
                </c:pt>
                <c:pt idx="1408">
                  <c:v>3.51388888888889E-2</c:v>
                </c:pt>
                <c:pt idx="1409">
                  <c:v>3.51736111111111E-2</c:v>
                </c:pt>
                <c:pt idx="1410">
                  <c:v>3.5196759259259199E-2</c:v>
                </c:pt>
                <c:pt idx="1411">
                  <c:v>3.5219907407407401E-2</c:v>
                </c:pt>
                <c:pt idx="1412">
                  <c:v>3.5243055555555597E-2</c:v>
                </c:pt>
                <c:pt idx="1413">
                  <c:v>3.5266203703703702E-2</c:v>
                </c:pt>
                <c:pt idx="1414">
                  <c:v>3.5289351851851801E-2</c:v>
                </c:pt>
                <c:pt idx="1415">
                  <c:v>3.5324074074074098E-2</c:v>
                </c:pt>
                <c:pt idx="1416">
                  <c:v>3.5347222222222197E-2</c:v>
                </c:pt>
                <c:pt idx="1417">
                  <c:v>3.5370370370370399E-2</c:v>
                </c:pt>
                <c:pt idx="1418">
                  <c:v>3.5393518518518498E-2</c:v>
                </c:pt>
                <c:pt idx="1419">
                  <c:v>3.54166666666667E-2</c:v>
                </c:pt>
                <c:pt idx="1420">
                  <c:v>3.5439814814814799E-2</c:v>
                </c:pt>
                <c:pt idx="1421">
                  <c:v>3.5474537037036999E-2</c:v>
                </c:pt>
                <c:pt idx="1422">
                  <c:v>3.5497685185185202E-2</c:v>
                </c:pt>
                <c:pt idx="1423">
                  <c:v>3.55208333333333E-2</c:v>
                </c:pt>
                <c:pt idx="1424">
                  <c:v>3.5543981481481503E-2</c:v>
                </c:pt>
                <c:pt idx="1425">
                  <c:v>3.5578703703703703E-2</c:v>
                </c:pt>
                <c:pt idx="1426">
                  <c:v>3.5601851851851801E-2</c:v>
                </c:pt>
                <c:pt idx="1427">
                  <c:v>3.5624999999999997E-2</c:v>
                </c:pt>
                <c:pt idx="1428">
                  <c:v>3.56481481481482E-2</c:v>
                </c:pt>
                <c:pt idx="1429">
                  <c:v>3.5682870370370399E-2</c:v>
                </c:pt>
                <c:pt idx="1430">
                  <c:v>3.5706018518518498E-2</c:v>
                </c:pt>
                <c:pt idx="1431">
                  <c:v>3.5729166666666701E-2</c:v>
                </c:pt>
                <c:pt idx="1432">
                  <c:v>3.5752314814814799E-2</c:v>
                </c:pt>
                <c:pt idx="1433">
                  <c:v>3.5787037037036999E-2</c:v>
                </c:pt>
                <c:pt idx="1434">
                  <c:v>3.5810185185185202E-2</c:v>
                </c:pt>
                <c:pt idx="1435">
                  <c:v>3.58333333333333E-2</c:v>
                </c:pt>
                <c:pt idx="1436">
                  <c:v>3.5868055555555597E-2</c:v>
                </c:pt>
                <c:pt idx="1437">
                  <c:v>3.5891203703703703E-2</c:v>
                </c:pt>
                <c:pt idx="1438">
                  <c:v>3.5914351851851802E-2</c:v>
                </c:pt>
                <c:pt idx="1439">
                  <c:v>3.5937499999999997E-2</c:v>
                </c:pt>
                <c:pt idx="1440">
                  <c:v>3.5960648148148103E-2</c:v>
                </c:pt>
                <c:pt idx="1441">
                  <c:v>3.5983796296296298E-2</c:v>
                </c:pt>
                <c:pt idx="1442">
                  <c:v>3.6006944444444397E-2</c:v>
                </c:pt>
                <c:pt idx="1443">
                  <c:v>3.60300925925926E-2</c:v>
                </c:pt>
                <c:pt idx="1444">
                  <c:v>3.6053240740740698E-2</c:v>
                </c:pt>
                <c:pt idx="1445">
                  <c:v>3.6087962962963002E-2</c:v>
                </c:pt>
                <c:pt idx="1446">
                  <c:v>3.6111111111111101E-2</c:v>
                </c:pt>
                <c:pt idx="1447">
                  <c:v>3.6134259259259303E-2</c:v>
                </c:pt>
                <c:pt idx="1448">
                  <c:v>3.6157407407407402E-2</c:v>
                </c:pt>
                <c:pt idx="1449">
                  <c:v>3.6180555555555598E-2</c:v>
                </c:pt>
                <c:pt idx="1450">
                  <c:v>3.6203703703703703E-2</c:v>
                </c:pt>
                <c:pt idx="1451">
                  <c:v>3.6226851851851802E-2</c:v>
                </c:pt>
                <c:pt idx="1452">
                  <c:v>3.6249999999999998E-2</c:v>
                </c:pt>
                <c:pt idx="1453">
                  <c:v>3.62731481481482E-2</c:v>
                </c:pt>
                <c:pt idx="1454">
                  <c:v>3.63078703703704E-2</c:v>
                </c:pt>
                <c:pt idx="1455">
                  <c:v>3.6331018518518499E-2</c:v>
                </c:pt>
                <c:pt idx="1456">
                  <c:v>3.6354166666666701E-2</c:v>
                </c:pt>
                <c:pt idx="1457">
                  <c:v>3.63773148148148E-2</c:v>
                </c:pt>
                <c:pt idx="1458">
                  <c:v>3.6400462962963002E-2</c:v>
                </c:pt>
                <c:pt idx="1459">
                  <c:v>3.6423611111111101E-2</c:v>
                </c:pt>
                <c:pt idx="1460">
                  <c:v>3.6446759259259297E-2</c:v>
                </c:pt>
                <c:pt idx="1461">
                  <c:v>3.6469907407407402E-2</c:v>
                </c:pt>
                <c:pt idx="1462">
                  <c:v>3.6493055555555598E-2</c:v>
                </c:pt>
                <c:pt idx="1463">
                  <c:v>3.6527777777777798E-2</c:v>
                </c:pt>
                <c:pt idx="1464">
                  <c:v>3.6550925925925903E-2</c:v>
                </c:pt>
                <c:pt idx="1465">
                  <c:v>3.6574074074074099E-2</c:v>
                </c:pt>
                <c:pt idx="1466">
                  <c:v>3.6597222222222198E-2</c:v>
                </c:pt>
                <c:pt idx="1467">
                  <c:v>3.66203703703704E-2</c:v>
                </c:pt>
                <c:pt idx="1468">
                  <c:v>3.6643518518518499E-2</c:v>
                </c:pt>
                <c:pt idx="1469">
                  <c:v>3.6666666666666702E-2</c:v>
                </c:pt>
                <c:pt idx="1470">
                  <c:v>3.66898148148148E-2</c:v>
                </c:pt>
                <c:pt idx="1471">
                  <c:v>3.6712962962963003E-2</c:v>
                </c:pt>
                <c:pt idx="1472">
                  <c:v>3.6747685185185203E-2</c:v>
                </c:pt>
                <c:pt idx="1473">
                  <c:v>3.6770833333333301E-2</c:v>
                </c:pt>
                <c:pt idx="1474">
                  <c:v>3.6793981481481497E-2</c:v>
                </c:pt>
                <c:pt idx="1475">
                  <c:v>3.6817129629629602E-2</c:v>
                </c:pt>
                <c:pt idx="1476">
                  <c:v>3.6840277777777798E-2</c:v>
                </c:pt>
                <c:pt idx="1477">
                  <c:v>3.6863425925925897E-2</c:v>
                </c:pt>
                <c:pt idx="1478">
                  <c:v>3.6886574074074099E-2</c:v>
                </c:pt>
                <c:pt idx="1479">
                  <c:v>3.6909722222222198E-2</c:v>
                </c:pt>
                <c:pt idx="1480">
                  <c:v>3.6944444444444398E-2</c:v>
                </c:pt>
                <c:pt idx="1481">
                  <c:v>3.69675925925926E-2</c:v>
                </c:pt>
                <c:pt idx="1482">
                  <c:v>3.6990740740740699E-2</c:v>
                </c:pt>
                <c:pt idx="1483">
                  <c:v>3.7013888888888902E-2</c:v>
                </c:pt>
                <c:pt idx="1484">
                  <c:v>3.7037037037037E-2</c:v>
                </c:pt>
                <c:pt idx="1485">
                  <c:v>3.7060185185185203E-2</c:v>
                </c:pt>
                <c:pt idx="1486">
                  <c:v>3.7083333333333302E-2</c:v>
                </c:pt>
                <c:pt idx="1487">
                  <c:v>3.7106481481481497E-2</c:v>
                </c:pt>
                <c:pt idx="1488">
                  <c:v>3.7129629629629603E-2</c:v>
                </c:pt>
                <c:pt idx="1489">
                  <c:v>3.7164351851851803E-2</c:v>
                </c:pt>
                <c:pt idx="1490">
                  <c:v>3.7187499999999998E-2</c:v>
                </c:pt>
                <c:pt idx="1491">
                  <c:v>3.7210648148148201E-2</c:v>
                </c:pt>
                <c:pt idx="1492">
                  <c:v>3.72337962962963E-2</c:v>
                </c:pt>
                <c:pt idx="1493">
                  <c:v>3.7256944444444502E-2</c:v>
                </c:pt>
                <c:pt idx="1494">
                  <c:v>3.7280092592592601E-2</c:v>
                </c:pt>
                <c:pt idx="1495">
                  <c:v>3.7303240740740699E-2</c:v>
                </c:pt>
                <c:pt idx="1496">
                  <c:v>3.7326388888888902E-2</c:v>
                </c:pt>
                <c:pt idx="1497">
                  <c:v>3.7349537037037001E-2</c:v>
                </c:pt>
                <c:pt idx="1498">
                  <c:v>3.7384259259259298E-2</c:v>
                </c:pt>
                <c:pt idx="1499">
                  <c:v>3.7407407407407403E-2</c:v>
                </c:pt>
                <c:pt idx="1500">
                  <c:v>3.7430555555555599E-2</c:v>
                </c:pt>
                <c:pt idx="1501">
                  <c:v>3.7453703703703697E-2</c:v>
                </c:pt>
                <c:pt idx="1502">
                  <c:v>3.7476851851851803E-2</c:v>
                </c:pt>
                <c:pt idx="1503">
                  <c:v>3.7499999999999999E-2</c:v>
                </c:pt>
                <c:pt idx="1504">
                  <c:v>3.7523148148148097E-2</c:v>
                </c:pt>
                <c:pt idx="1505">
                  <c:v>3.7557870370370401E-2</c:v>
                </c:pt>
                <c:pt idx="1506">
                  <c:v>3.75810185185185E-2</c:v>
                </c:pt>
                <c:pt idx="1507">
                  <c:v>3.7604166666666702E-2</c:v>
                </c:pt>
                <c:pt idx="1508">
                  <c:v>3.7627314814814801E-2</c:v>
                </c:pt>
                <c:pt idx="1509">
                  <c:v>3.7650462962962997E-2</c:v>
                </c:pt>
                <c:pt idx="1510">
                  <c:v>3.7685185185185197E-2</c:v>
                </c:pt>
                <c:pt idx="1511">
                  <c:v>3.7708333333333302E-2</c:v>
                </c:pt>
                <c:pt idx="1512">
                  <c:v>3.7731481481481498E-2</c:v>
                </c:pt>
                <c:pt idx="1513">
                  <c:v>3.7754629629629603E-2</c:v>
                </c:pt>
                <c:pt idx="1514">
                  <c:v>3.7777777777777799E-2</c:v>
                </c:pt>
                <c:pt idx="1515">
                  <c:v>3.7800925925925898E-2</c:v>
                </c:pt>
                <c:pt idx="1516">
                  <c:v>3.78240740740741E-2</c:v>
                </c:pt>
                <c:pt idx="1517">
                  <c:v>3.78587962962963E-2</c:v>
                </c:pt>
                <c:pt idx="1518">
                  <c:v>3.7881944444444399E-2</c:v>
                </c:pt>
                <c:pt idx="1519">
                  <c:v>3.7905092592592601E-2</c:v>
                </c:pt>
                <c:pt idx="1520">
                  <c:v>3.79282407407407E-2</c:v>
                </c:pt>
                <c:pt idx="1521">
                  <c:v>3.7951388888888903E-2</c:v>
                </c:pt>
                <c:pt idx="1522">
                  <c:v>3.7974537037037001E-2</c:v>
                </c:pt>
                <c:pt idx="1523">
                  <c:v>3.8009259259259298E-2</c:v>
                </c:pt>
                <c:pt idx="1524">
                  <c:v>3.8032407407407397E-2</c:v>
                </c:pt>
                <c:pt idx="1525">
                  <c:v>3.8055555555555599E-2</c:v>
                </c:pt>
                <c:pt idx="1526">
                  <c:v>3.8078703703703698E-2</c:v>
                </c:pt>
                <c:pt idx="1527">
                  <c:v>3.8101851851851803E-2</c:v>
                </c:pt>
                <c:pt idx="1528">
                  <c:v>3.8124999999999999E-2</c:v>
                </c:pt>
                <c:pt idx="1529">
                  <c:v>3.8148148148148098E-2</c:v>
                </c:pt>
                <c:pt idx="1530">
                  <c:v>3.8182870370370402E-2</c:v>
                </c:pt>
                <c:pt idx="1531">
                  <c:v>3.82060185185185E-2</c:v>
                </c:pt>
                <c:pt idx="1532">
                  <c:v>3.8229166666666703E-2</c:v>
                </c:pt>
                <c:pt idx="1533">
                  <c:v>3.8252314814814802E-2</c:v>
                </c:pt>
                <c:pt idx="1534">
                  <c:v>3.8275462962962997E-2</c:v>
                </c:pt>
                <c:pt idx="1535">
                  <c:v>3.8310185185185197E-2</c:v>
                </c:pt>
                <c:pt idx="1536">
                  <c:v>3.8333333333333303E-2</c:v>
                </c:pt>
                <c:pt idx="1537">
                  <c:v>3.8356481481481498E-2</c:v>
                </c:pt>
                <c:pt idx="1538">
                  <c:v>3.8379629629629597E-2</c:v>
                </c:pt>
                <c:pt idx="1539">
                  <c:v>3.84027777777778E-2</c:v>
                </c:pt>
                <c:pt idx="1540">
                  <c:v>3.8425925925925898E-2</c:v>
                </c:pt>
                <c:pt idx="1541">
                  <c:v>3.8449074074074101E-2</c:v>
                </c:pt>
                <c:pt idx="1542">
                  <c:v>3.8483796296296301E-2</c:v>
                </c:pt>
                <c:pt idx="1543">
                  <c:v>3.8506944444444399E-2</c:v>
                </c:pt>
                <c:pt idx="1544">
                  <c:v>3.8530092592592602E-2</c:v>
                </c:pt>
                <c:pt idx="1545">
                  <c:v>3.85532407407407E-2</c:v>
                </c:pt>
                <c:pt idx="1546">
                  <c:v>3.8576388888888903E-2</c:v>
                </c:pt>
                <c:pt idx="1547">
                  <c:v>3.8611111111111103E-2</c:v>
                </c:pt>
                <c:pt idx="1548">
                  <c:v>3.8634259259259299E-2</c:v>
                </c:pt>
                <c:pt idx="1549">
                  <c:v>3.8657407407407397E-2</c:v>
                </c:pt>
                <c:pt idx="1550">
                  <c:v>3.86805555555556E-2</c:v>
                </c:pt>
                <c:pt idx="1551">
                  <c:v>3.87152777777778E-2</c:v>
                </c:pt>
                <c:pt idx="1552">
                  <c:v>3.8738425925925898E-2</c:v>
                </c:pt>
                <c:pt idx="1553">
                  <c:v>3.8761574074074101E-2</c:v>
                </c:pt>
                <c:pt idx="1554">
                  <c:v>3.87847222222222E-2</c:v>
                </c:pt>
                <c:pt idx="1555">
                  <c:v>3.8807870370370402E-2</c:v>
                </c:pt>
                <c:pt idx="1556">
                  <c:v>3.8842592592592602E-2</c:v>
                </c:pt>
                <c:pt idx="1557">
                  <c:v>3.8865740740740701E-2</c:v>
                </c:pt>
                <c:pt idx="1558">
                  <c:v>3.8888888888888903E-2</c:v>
                </c:pt>
                <c:pt idx="1559">
                  <c:v>3.8912037037037002E-2</c:v>
                </c:pt>
                <c:pt idx="1560">
                  <c:v>3.8935185185185198E-2</c:v>
                </c:pt>
                <c:pt idx="1561">
                  <c:v>3.8958333333333303E-2</c:v>
                </c:pt>
                <c:pt idx="1562">
                  <c:v>3.8981481481481499E-2</c:v>
                </c:pt>
                <c:pt idx="1563">
                  <c:v>3.9016203703703699E-2</c:v>
                </c:pt>
                <c:pt idx="1564">
                  <c:v>3.9039351851851901E-2</c:v>
                </c:pt>
                <c:pt idx="1565">
                  <c:v>3.90625E-2</c:v>
                </c:pt>
                <c:pt idx="1566">
                  <c:v>3.9085648148148099E-2</c:v>
                </c:pt>
                <c:pt idx="1567">
                  <c:v>3.9120370370370403E-2</c:v>
                </c:pt>
                <c:pt idx="1568">
                  <c:v>3.9143518518518501E-2</c:v>
                </c:pt>
                <c:pt idx="1569">
                  <c:v>3.9166666666666697E-2</c:v>
                </c:pt>
                <c:pt idx="1570">
                  <c:v>3.9189814814814802E-2</c:v>
                </c:pt>
                <c:pt idx="1571">
                  <c:v>3.9212962962962998E-2</c:v>
                </c:pt>
                <c:pt idx="1572">
                  <c:v>3.9236111111111097E-2</c:v>
                </c:pt>
                <c:pt idx="1573">
                  <c:v>3.9259259259259299E-2</c:v>
                </c:pt>
                <c:pt idx="1574">
                  <c:v>3.9293981481481499E-2</c:v>
                </c:pt>
                <c:pt idx="1575">
                  <c:v>3.9317129629629598E-2</c:v>
                </c:pt>
                <c:pt idx="1576">
                  <c:v>3.93402777777778E-2</c:v>
                </c:pt>
                <c:pt idx="1577">
                  <c:v>3.9363425925925899E-2</c:v>
                </c:pt>
                <c:pt idx="1578">
                  <c:v>3.9386574074074102E-2</c:v>
                </c:pt>
                <c:pt idx="1579">
                  <c:v>3.94097222222222E-2</c:v>
                </c:pt>
                <c:pt idx="1580">
                  <c:v>3.9432870370370403E-2</c:v>
                </c:pt>
                <c:pt idx="1581">
                  <c:v>3.9456018518518501E-2</c:v>
                </c:pt>
                <c:pt idx="1582">
                  <c:v>3.9490740740740701E-2</c:v>
                </c:pt>
                <c:pt idx="1583">
                  <c:v>3.9513888888888897E-2</c:v>
                </c:pt>
                <c:pt idx="1584">
                  <c:v>3.9537037037037003E-2</c:v>
                </c:pt>
                <c:pt idx="1585">
                  <c:v>3.9560185185185198E-2</c:v>
                </c:pt>
                <c:pt idx="1586">
                  <c:v>3.9583333333333297E-2</c:v>
                </c:pt>
                <c:pt idx="1587">
                  <c:v>3.9618055555555601E-2</c:v>
                </c:pt>
                <c:pt idx="1588">
                  <c:v>3.9641203703703699E-2</c:v>
                </c:pt>
                <c:pt idx="1589">
                  <c:v>3.9664351851851798E-2</c:v>
                </c:pt>
                <c:pt idx="1590">
                  <c:v>3.9687500000000001E-2</c:v>
                </c:pt>
                <c:pt idx="1591">
                  <c:v>3.97222222222222E-2</c:v>
                </c:pt>
                <c:pt idx="1592">
                  <c:v>3.9745370370370403E-2</c:v>
                </c:pt>
                <c:pt idx="1593">
                  <c:v>3.9768518518518502E-2</c:v>
                </c:pt>
                <c:pt idx="1594">
                  <c:v>3.9791666666666697E-2</c:v>
                </c:pt>
                <c:pt idx="1595">
                  <c:v>3.9814814814814803E-2</c:v>
                </c:pt>
                <c:pt idx="1596">
                  <c:v>3.9849537037037003E-2</c:v>
                </c:pt>
                <c:pt idx="1597">
                  <c:v>3.9872685185185198E-2</c:v>
                </c:pt>
                <c:pt idx="1598">
                  <c:v>3.9907407407407398E-2</c:v>
                </c:pt>
                <c:pt idx="1599">
                  <c:v>3.9930555555555601E-2</c:v>
                </c:pt>
                <c:pt idx="1600">
                  <c:v>3.99537037037037E-2</c:v>
                </c:pt>
                <c:pt idx="1601">
                  <c:v>3.9976851851851798E-2</c:v>
                </c:pt>
                <c:pt idx="1602">
                  <c:v>4.0011574074074102E-2</c:v>
                </c:pt>
                <c:pt idx="1603">
                  <c:v>4.0034722222222201E-2</c:v>
                </c:pt>
                <c:pt idx="1604">
                  <c:v>4.0057870370370403E-2</c:v>
                </c:pt>
                <c:pt idx="1605">
                  <c:v>4.0081018518518502E-2</c:v>
                </c:pt>
                <c:pt idx="1606">
                  <c:v>4.0104166666666698E-2</c:v>
                </c:pt>
                <c:pt idx="1607">
                  <c:v>4.0127314814814803E-2</c:v>
                </c:pt>
                <c:pt idx="1608">
                  <c:v>4.0150462962962902E-2</c:v>
                </c:pt>
                <c:pt idx="1609">
                  <c:v>4.0173611111111097E-2</c:v>
                </c:pt>
                <c:pt idx="1610">
                  <c:v>4.0208333333333297E-2</c:v>
                </c:pt>
                <c:pt idx="1611">
                  <c:v>4.02314814814815E-2</c:v>
                </c:pt>
                <c:pt idx="1612">
                  <c:v>4.0254629629629599E-2</c:v>
                </c:pt>
                <c:pt idx="1613">
                  <c:v>4.0277777777777801E-2</c:v>
                </c:pt>
                <c:pt idx="1614">
                  <c:v>4.03009259259259E-2</c:v>
                </c:pt>
                <c:pt idx="1615">
                  <c:v>4.0324074074074102E-2</c:v>
                </c:pt>
                <c:pt idx="1616">
                  <c:v>4.0347222222222201E-2</c:v>
                </c:pt>
                <c:pt idx="1617">
                  <c:v>4.0370370370370397E-2</c:v>
                </c:pt>
                <c:pt idx="1618">
                  <c:v>4.0393518518518502E-2</c:v>
                </c:pt>
                <c:pt idx="1619">
                  <c:v>4.0428240740740702E-2</c:v>
                </c:pt>
                <c:pt idx="1620">
                  <c:v>4.0451388888888898E-2</c:v>
                </c:pt>
                <c:pt idx="1621">
                  <c:v>4.0474537037037003E-2</c:v>
                </c:pt>
                <c:pt idx="1622">
                  <c:v>4.0497685185185199E-2</c:v>
                </c:pt>
                <c:pt idx="1623">
                  <c:v>4.0520833333333298E-2</c:v>
                </c:pt>
                <c:pt idx="1624">
                  <c:v>4.05439814814815E-2</c:v>
                </c:pt>
                <c:pt idx="1625">
                  <c:v>4.05787037037037E-2</c:v>
                </c:pt>
                <c:pt idx="1626">
                  <c:v>4.0601851851851903E-2</c:v>
                </c:pt>
                <c:pt idx="1627">
                  <c:v>4.0625000000000001E-2</c:v>
                </c:pt>
                <c:pt idx="1628">
                  <c:v>4.06481481481481E-2</c:v>
                </c:pt>
                <c:pt idx="1629">
                  <c:v>4.0671296296296303E-2</c:v>
                </c:pt>
                <c:pt idx="1630">
                  <c:v>4.0694444444444401E-2</c:v>
                </c:pt>
                <c:pt idx="1631">
                  <c:v>4.0717592592592597E-2</c:v>
                </c:pt>
                <c:pt idx="1632">
                  <c:v>4.0752314814814797E-2</c:v>
                </c:pt>
                <c:pt idx="1633">
                  <c:v>4.0775462962962999E-2</c:v>
                </c:pt>
                <c:pt idx="1634">
                  <c:v>4.0798611111111098E-2</c:v>
                </c:pt>
                <c:pt idx="1635">
                  <c:v>4.0821759259259301E-2</c:v>
                </c:pt>
                <c:pt idx="1636">
                  <c:v>4.0844907407407399E-2</c:v>
                </c:pt>
                <c:pt idx="1637">
                  <c:v>4.0868055555555498E-2</c:v>
                </c:pt>
                <c:pt idx="1638">
                  <c:v>4.08912037037037E-2</c:v>
                </c:pt>
                <c:pt idx="1639">
                  <c:v>4.0914351851851903E-2</c:v>
                </c:pt>
                <c:pt idx="1640">
                  <c:v>4.0937500000000002E-2</c:v>
                </c:pt>
                <c:pt idx="1641">
                  <c:v>4.0960648148148197E-2</c:v>
                </c:pt>
                <c:pt idx="1642">
                  <c:v>4.0995370370370397E-2</c:v>
                </c:pt>
                <c:pt idx="1643">
                  <c:v>4.1018518518518503E-2</c:v>
                </c:pt>
                <c:pt idx="1644">
                  <c:v>4.1041666666666601E-2</c:v>
                </c:pt>
                <c:pt idx="1645">
                  <c:v>4.1064814814814797E-2</c:v>
                </c:pt>
                <c:pt idx="1646">
                  <c:v>4.1087962962963E-2</c:v>
                </c:pt>
                <c:pt idx="1647">
                  <c:v>4.1111111111111098E-2</c:v>
                </c:pt>
                <c:pt idx="1648">
                  <c:v>4.1134259259259301E-2</c:v>
                </c:pt>
                <c:pt idx="1649">
                  <c:v>4.1168981481481501E-2</c:v>
                </c:pt>
                <c:pt idx="1650">
                  <c:v>4.1192129629629599E-2</c:v>
                </c:pt>
                <c:pt idx="1651">
                  <c:v>4.1215277777777802E-2</c:v>
                </c:pt>
                <c:pt idx="1652">
                  <c:v>4.1238425925925901E-2</c:v>
                </c:pt>
                <c:pt idx="1653">
                  <c:v>4.1261574074074103E-2</c:v>
                </c:pt>
                <c:pt idx="1654">
                  <c:v>4.1284722222222202E-2</c:v>
                </c:pt>
                <c:pt idx="1655">
                  <c:v>4.1307870370370398E-2</c:v>
                </c:pt>
                <c:pt idx="1656">
                  <c:v>4.1331018518518503E-2</c:v>
                </c:pt>
                <c:pt idx="1657">
                  <c:v>4.1354166666666602E-2</c:v>
                </c:pt>
                <c:pt idx="1658">
                  <c:v>4.1388888888888899E-2</c:v>
                </c:pt>
                <c:pt idx="1659">
                  <c:v>4.1412037037037101E-2</c:v>
                </c:pt>
                <c:pt idx="1660">
                  <c:v>4.14351851851852E-2</c:v>
                </c:pt>
                <c:pt idx="1661">
                  <c:v>4.1458333333333298E-2</c:v>
                </c:pt>
                <c:pt idx="1662">
                  <c:v>4.1481481481481501E-2</c:v>
                </c:pt>
                <c:pt idx="1663">
                  <c:v>4.15046296296296E-2</c:v>
                </c:pt>
                <c:pt idx="1664">
                  <c:v>4.1527777777777802E-2</c:v>
                </c:pt>
                <c:pt idx="1665">
                  <c:v>4.1550925925925901E-2</c:v>
                </c:pt>
                <c:pt idx="1666">
                  <c:v>4.1574074074074097E-2</c:v>
                </c:pt>
                <c:pt idx="1667">
                  <c:v>4.1608796296296303E-2</c:v>
                </c:pt>
                <c:pt idx="1668">
                  <c:v>4.1631944444444402E-2</c:v>
                </c:pt>
                <c:pt idx="1669">
                  <c:v>4.1655092592592598E-2</c:v>
                </c:pt>
                <c:pt idx="1670">
                  <c:v>4.1678240740740703E-2</c:v>
                </c:pt>
                <c:pt idx="1671">
                  <c:v>4.1701388888888899E-2</c:v>
                </c:pt>
                <c:pt idx="1672">
                  <c:v>4.1724537037036998E-2</c:v>
                </c:pt>
                <c:pt idx="1673">
                  <c:v>4.17476851851852E-2</c:v>
                </c:pt>
                <c:pt idx="1674">
                  <c:v>4.1770833333333299E-2</c:v>
                </c:pt>
                <c:pt idx="1675">
                  <c:v>4.1793981481481501E-2</c:v>
                </c:pt>
                <c:pt idx="1676">
                  <c:v>4.1828703703703701E-2</c:v>
                </c:pt>
                <c:pt idx="1677">
                  <c:v>4.1851851851851897E-2</c:v>
                </c:pt>
                <c:pt idx="1678">
                  <c:v>4.1875000000000002E-2</c:v>
                </c:pt>
                <c:pt idx="1679">
                  <c:v>4.1898148148148101E-2</c:v>
                </c:pt>
                <c:pt idx="1680">
                  <c:v>4.1921296296296297E-2</c:v>
                </c:pt>
                <c:pt idx="1681">
                  <c:v>4.1944444444444402E-2</c:v>
                </c:pt>
                <c:pt idx="1682">
                  <c:v>4.1967592592592598E-2</c:v>
                </c:pt>
                <c:pt idx="1683">
                  <c:v>4.1990740740740801E-2</c:v>
                </c:pt>
                <c:pt idx="1684">
                  <c:v>4.2025462962963001E-2</c:v>
                </c:pt>
                <c:pt idx="1685">
                  <c:v>4.2048611111111099E-2</c:v>
                </c:pt>
                <c:pt idx="1686">
                  <c:v>4.2071759259259302E-2</c:v>
                </c:pt>
                <c:pt idx="1687">
                  <c:v>4.20949074074074E-2</c:v>
                </c:pt>
                <c:pt idx="1688">
                  <c:v>4.2118055555555499E-2</c:v>
                </c:pt>
                <c:pt idx="1689">
                  <c:v>4.2141203703703702E-2</c:v>
                </c:pt>
                <c:pt idx="1690">
                  <c:v>4.2164351851851897E-2</c:v>
                </c:pt>
                <c:pt idx="1691">
                  <c:v>4.2187500000000003E-2</c:v>
                </c:pt>
                <c:pt idx="1692">
                  <c:v>4.2222222222222203E-2</c:v>
                </c:pt>
                <c:pt idx="1693">
                  <c:v>4.2245370370370398E-2</c:v>
                </c:pt>
                <c:pt idx="1694">
                  <c:v>4.2268518518518497E-2</c:v>
                </c:pt>
                <c:pt idx="1695">
                  <c:v>4.22916666666667E-2</c:v>
                </c:pt>
                <c:pt idx="1696">
                  <c:v>4.2314814814814798E-2</c:v>
                </c:pt>
                <c:pt idx="1697">
                  <c:v>4.2337962962963001E-2</c:v>
                </c:pt>
                <c:pt idx="1698">
                  <c:v>4.2361111111111099E-2</c:v>
                </c:pt>
                <c:pt idx="1699">
                  <c:v>4.2395833333333299E-2</c:v>
                </c:pt>
                <c:pt idx="1700">
                  <c:v>4.2418981481481502E-2</c:v>
                </c:pt>
                <c:pt idx="1701">
                  <c:v>4.2442129629629601E-2</c:v>
                </c:pt>
                <c:pt idx="1702">
                  <c:v>4.2465277777777803E-2</c:v>
                </c:pt>
                <c:pt idx="1703">
                  <c:v>4.2488425925925902E-2</c:v>
                </c:pt>
                <c:pt idx="1704">
                  <c:v>4.2511574074074097E-2</c:v>
                </c:pt>
                <c:pt idx="1705">
                  <c:v>4.2534722222222203E-2</c:v>
                </c:pt>
                <c:pt idx="1706">
                  <c:v>4.2557870370370399E-2</c:v>
                </c:pt>
                <c:pt idx="1707">
                  <c:v>4.2581018518518497E-2</c:v>
                </c:pt>
                <c:pt idx="1708">
                  <c:v>4.2615740740740697E-2</c:v>
                </c:pt>
                <c:pt idx="1709">
                  <c:v>4.26388888888889E-2</c:v>
                </c:pt>
                <c:pt idx="1710">
                  <c:v>4.2662037037036998E-2</c:v>
                </c:pt>
                <c:pt idx="1711">
                  <c:v>4.2685185185185201E-2</c:v>
                </c:pt>
                <c:pt idx="1712">
                  <c:v>4.27083333333333E-2</c:v>
                </c:pt>
                <c:pt idx="1713">
                  <c:v>4.2731481481481502E-2</c:v>
                </c:pt>
                <c:pt idx="1714">
                  <c:v>4.2754629629629601E-2</c:v>
                </c:pt>
                <c:pt idx="1715">
                  <c:v>4.2777777777777803E-2</c:v>
                </c:pt>
                <c:pt idx="1716">
                  <c:v>4.2800925925925902E-2</c:v>
                </c:pt>
                <c:pt idx="1717">
                  <c:v>4.2835648148148102E-2</c:v>
                </c:pt>
                <c:pt idx="1718">
                  <c:v>4.2858796296296298E-2</c:v>
                </c:pt>
                <c:pt idx="1719">
                  <c:v>4.2881944444444403E-2</c:v>
                </c:pt>
                <c:pt idx="1720">
                  <c:v>4.2905092592592599E-2</c:v>
                </c:pt>
                <c:pt idx="1721">
                  <c:v>4.2928240740740801E-2</c:v>
                </c:pt>
                <c:pt idx="1722">
                  <c:v>4.29513888888889E-2</c:v>
                </c:pt>
                <c:pt idx="1723">
                  <c:v>4.2974537037037103E-2</c:v>
                </c:pt>
                <c:pt idx="1724">
                  <c:v>4.2997685185185201E-2</c:v>
                </c:pt>
                <c:pt idx="1725">
                  <c:v>4.3032407407407401E-2</c:v>
                </c:pt>
                <c:pt idx="1726">
                  <c:v>4.30555555555555E-2</c:v>
                </c:pt>
                <c:pt idx="1727">
                  <c:v>4.3078703703703702E-2</c:v>
                </c:pt>
                <c:pt idx="1728">
                  <c:v>4.3101851851851898E-2</c:v>
                </c:pt>
                <c:pt idx="1729">
                  <c:v>4.3124999999999997E-2</c:v>
                </c:pt>
                <c:pt idx="1730">
                  <c:v>4.3148148148148102E-2</c:v>
                </c:pt>
                <c:pt idx="1731">
                  <c:v>4.3182870370370399E-2</c:v>
                </c:pt>
                <c:pt idx="1732">
                  <c:v>4.3206018518518498E-2</c:v>
                </c:pt>
                <c:pt idx="1733">
                  <c:v>4.32291666666667E-2</c:v>
                </c:pt>
                <c:pt idx="1734">
                  <c:v>4.3252314814814799E-2</c:v>
                </c:pt>
                <c:pt idx="1735">
                  <c:v>4.3275462962963002E-2</c:v>
                </c:pt>
                <c:pt idx="1736">
                  <c:v>4.32986111111111E-2</c:v>
                </c:pt>
                <c:pt idx="1737">
                  <c:v>4.33333333333333E-2</c:v>
                </c:pt>
                <c:pt idx="1738">
                  <c:v>4.3356481481481503E-2</c:v>
                </c:pt>
                <c:pt idx="1739">
                  <c:v>4.3379629629629601E-2</c:v>
                </c:pt>
                <c:pt idx="1740">
                  <c:v>4.3402777777777797E-2</c:v>
                </c:pt>
                <c:pt idx="1741">
                  <c:v>4.3425925925925903E-2</c:v>
                </c:pt>
                <c:pt idx="1742">
                  <c:v>4.3449074074074098E-2</c:v>
                </c:pt>
                <c:pt idx="1743">
                  <c:v>4.3483796296296298E-2</c:v>
                </c:pt>
                <c:pt idx="1744">
                  <c:v>4.3506944444444501E-2</c:v>
                </c:pt>
                <c:pt idx="1745">
                  <c:v>4.3530092592592599E-2</c:v>
                </c:pt>
                <c:pt idx="1746">
                  <c:v>4.3553240740740698E-2</c:v>
                </c:pt>
                <c:pt idx="1747">
                  <c:v>4.3576388888888901E-2</c:v>
                </c:pt>
                <c:pt idx="1748">
                  <c:v>4.3599537037036999E-2</c:v>
                </c:pt>
                <c:pt idx="1749">
                  <c:v>4.3622685185185202E-2</c:v>
                </c:pt>
                <c:pt idx="1750">
                  <c:v>4.3657407407407402E-2</c:v>
                </c:pt>
                <c:pt idx="1751">
                  <c:v>4.36805555555555E-2</c:v>
                </c:pt>
                <c:pt idx="1752">
                  <c:v>4.3703703703703703E-2</c:v>
                </c:pt>
                <c:pt idx="1753">
                  <c:v>4.3726851851851899E-2</c:v>
                </c:pt>
                <c:pt idx="1754">
                  <c:v>4.3749999999999997E-2</c:v>
                </c:pt>
                <c:pt idx="1755">
                  <c:v>4.3773148148148103E-2</c:v>
                </c:pt>
                <c:pt idx="1756">
                  <c:v>4.3796296296296298E-2</c:v>
                </c:pt>
                <c:pt idx="1757">
                  <c:v>4.3831018518518498E-2</c:v>
                </c:pt>
                <c:pt idx="1758">
                  <c:v>4.3854166666666701E-2</c:v>
                </c:pt>
                <c:pt idx="1759">
                  <c:v>4.38773148148148E-2</c:v>
                </c:pt>
                <c:pt idx="1760">
                  <c:v>4.3900462962963002E-2</c:v>
                </c:pt>
                <c:pt idx="1761">
                  <c:v>4.3923611111111101E-2</c:v>
                </c:pt>
                <c:pt idx="1762">
                  <c:v>4.3946759259259303E-2</c:v>
                </c:pt>
                <c:pt idx="1763">
                  <c:v>4.3969907407407402E-2</c:v>
                </c:pt>
                <c:pt idx="1764">
                  <c:v>4.3993055555555598E-2</c:v>
                </c:pt>
                <c:pt idx="1765">
                  <c:v>4.4027777777777798E-2</c:v>
                </c:pt>
                <c:pt idx="1766">
                  <c:v>4.4050925925925903E-2</c:v>
                </c:pt>
                <c:pt idx="1767">
                  <c:v>4.4074074074074099E-2</c:v>
                </c:pt>
                <c:pt idx="1768">
                  <c:v>4.4097222222222197E-2</c:v>
                </c:pt>
                <c:pt idx="1769">
                  <c:v>4.41203703703704E-2</c:v>
                </c:pt>
                <c:pt idx="1770">
                  <c:v>4.4143518518518499E-2</c:v>
                </c:pt>
                <c:pt idx="1771">
                  <c:v>4.4166666666666701E-2</c:v>
                </c:pt>
                <c:pt idx="1772">
                  <c:v>4.41898148148148E-2</c:v>
                </c:pt>
                <c:pt idx="1773">
                  <c:v>4.4212962962963002E-2</c:v>
                </c:pt>
                <c:pt idx="1774">
                  <c:v>4.4247685185185202E-2</c:v>
                </c:pt>
                <c:pt idx="1775">
                  <c:v>4.4270833333333301E-2</c:v>
                </c:pt>
                <c:pt idx="1776">
                  <c:v>4.4293981481481497E-2</c:v>
                </c:pt>
                <c:pt idx="1777">
                  <c:v>4.4317129629629602E-2</c:v>
                </c:pt>
                <c:pt idx="1778">
                  <c:v>4.4340277777777798E-2</c:v>
                </c:pt>
                <c:pt idx="1779">
                  <c:v>4.4363425925925903E-2</c:v>
                </c:pt>
                <c:pt idx="1780">
                  <c:v>4.4386574074074099E-2</c:v>
                </c:pt>
                <c:pt idx="1781">
                  <c:v>4.4409722222222198E-2</c:v>
                </c:pt>
                <c:pt idx="1782">
                  <c:v>4.44328703703704E-2</c:v>
                </c:pt>
                <c:pt idx="1783">
                  <c:v>4.44675925925926E-2</c:v>
                </c:pt>
                <c:pt idx="1784">
                  <c:v>4.4490740740740803E-2</c:v>
                </c:pt>
                <c:pt idx="1785">
                  <c:v>4.4513888888888901E-2</c:v>
                </c:pt>
                <c:pt idx="1786">
                  <c:v>4.4537037037037097E-2</c:v>
                </c:pt>
                <c:pt idx="1787">
                  <c:v>4.4560185185185203E-2</c:v>
                </c:pt>
                <c:pt idx="1788">
                  <c:v>4.4583333333333301E-2</c:v>
                </c:pt>
                <c:pt idx="1789">
                  <c:v>4.4606481481481497E-2</c:v>
                </c:pt>
                <c:pt idx="1790">
                  <c:v>4.4629629629629602E-2</c:v>
                </c:pt>
                <c:pt idx="1791">
                  <c:v>4.4664351851851899E-2</c:v>
                </c:pt>
                <c:pt idx="1792">
                  <c:v>4.4687499999999998E-2</c:v>
                </c:pt>
                <c:pt idx="1793">
                  <c:v>4.4710648148148201E-2</c:v>
                </c:pt>
                <c:pt idx="1794">
                  <c:v>4.4733796296296299E-2</c:v>
                </c:pt>
                <c:pt idx="1795">
                  <c:v>4.4756944444444502E-2</c:v>
                </c:pt>
                <c:pt idx="1796">
                  <c:v>4.47800925925926E-2</c:v>
                </c:pt>
                <c:pt idx="1797">
                  <c:v>4.4803240740740803E-2</c:v>
                </c:pt>
                <c:pt idx="1798">
                  <c:v>4.4837962962963003E-2</c:v>
                </c:pt>
                <c:pt idx="1799">
                  <c:v>4.4861111111111102E-2</c:v>
                </c:pt>
                <c:pt idx="1800">
                  <c:v>4.4884259259259297E-2</c:v>
                </c:pt>
                <c:pt idx="1801">
                  <c:v>4.4907407407407403E-2</c:v>
                </c:pt>
                <c:pt idx="1802">
                  <c:v>4.4930555555555599E-2</c:v>
                </c:pt>
                <c:pt idx="1803">
                  <c:v>4.4953703703703697E-2</c:v>
                </c:pt>
                <c:pt idx="1804">
                  <c:v>4.49768518518519E-2</c:v>
                </c:pt>
                <c:pt idx="1805">
                  <c:v>4.4999999999999998E-2</c:v>
                </c:pt>
                <c:pt idx="1806">
                  <c:v>4.5023148148148201E-2</c:v>
                </c:pt>
                <c:pt idx="1807">
                  <c:v>4.5057870370370401E-2</c:v>
                </c:pt>
                <c:pt idx="1808">
                  <c:v>4.5081018518518499E-2</c:v>
                </c:pt>
                <c:pt idx="1809">
                  <c:v>4.5104166666666702E-2</c:v>
                </c:pt>
                <c:pt idx="1810">
                  <c:v>4.5127314814814801E-2</c:v>
                </c:pt>
                <c:pt idx="1811">
                  <c:v>4.5150462962963003E-2</c:v>
                </c:pt>
                <c:pt idx="1812">
                  <c:v>4.5173611111111102E-2</c:v>
                </c:pt>
                <c:pt idx="1813">
                  <c:v>4.5196759259259298E-2</c:v>
                </c:pt>
                <c:pt idx="1814">
                  <c:v>4.5219907407407403E-2</c:v>
                </c:pt>
                <c:pt idx="1815">
                  <c:v>4.5243055555555502E-2</c:v>
                </c:pt>
                <c:pt idx="1816">
                  <c:v>4.5277777777777799E-2</c:v>
                </c:pt>
                <c:pt idx="1817">
                  <c:v>4.5300925925925897E-2</c:v>
                </c:pt>
                <c:pt idx="1818">
                  <c:v>4.53240740740741E-2</c:v>
                </c:pt>
                <c:pt idx="1819">
                  <c:v>4.5347222222222199E-2</c:v>
                </c:pt>
                <c:pt idx="1820">
                  <c:v>4.5370370370370401E-2</c:v>
                </c:pt>
                <c:pt idx="1821">
                  <c:v>4.53935185185185E-2</c:v>
                </c:pt>
                <c:pt idx="1822">
                  <c:v>4.5416666666666702E-2</c:v>
                </c:pt>
                <c:pt idx="1823">
                  <c:v>4.5439814814814801E-2</c:v>
                </c:pt>
                <c:pt idx="1824">
                  <c:v>4.5462962962962997E-2</c:v>
                </c:pt>
                <c:pt idx="1825">
                  <c:v>4.5497685185185197E-2</c:v>
                </c:pt>
                <c:pt idx="1826">
                  <c:v>4.5520833333333302E-2</c:v>
                </c:pt>
                <c:pt idx="1827">
                  <c:v>4.5543981481481498E-2</c:v>
                </c:pt>
                <c:pt idx="1828">
                  <c:v>4.5567129629629603E-2</c:v>
                </c:pt>
                <c:pt idx="1829">
                  <c:v>4.5590277777777799E-2</c:v>
                </c:pt>
                <c:pt idx="1830">
                  <c:v>4.5613425925925898E-2</c:v>
                </c:pt>
                <c:pt idx="1831">
                  <c:v>4.56365740740741E-2</c:v>
                </c:pt>
                <c:pt idx="1832">
                  <c:v>4.5659722222222199E-2</c:v>
                </c:pt>
                <c:pt idx="1833">
                  <c:v>4.5694444444444503E-2</c:v>
                </c:pt>
                <c:pt idx="1834">
                  <c:v>4.5717592592592601E-2</c:v>
                </c:pt>
                <c:pt idx="1835">
                  <c:v>4.57407407407407E-2</c:v>
                </c:pt>
                <c:pt idx="1836">
                  <c:v>4.5763888888888903E-2</c:v>
                </c:pt>
                <c:pt idx="1837">
                  <c:v>4.5787037037037001E-2</c:v>
                </c:pt>
                <c:pt idx="1838">
                  <c:v>4.5810185185185197E-2</c:v>
                </c:pt>
                <c:pt idx="1839">
                  <c:v>4.5833333333333302E-2</c:v>
                </c:pt>
                <c:pt idx="1840">
                  <c:v>4.5856481481481498E-2</c:v>
                </c:pt>
                <c:pt idx="1841">
                  <c:v>4.5879629629629597E-2</c:v>
                </c:pt>
                <c:pt idx="1842">
                  <c:v>4.5914351851851901E-2</c:v>
                </c:pt>
                <c:pt idx="1843">
                  <c:v>4.5937499999999999E-2</c:v>
                </c:pt>
                <c:pt idx="1844">
                  <c:v>4.5960648148148202E-2</c:v>
                </c:pt>
                <c:pt idx="1845">
                  <c:v>4.59837962962963E-2</c:v>
                </c:pt>
                <c:pt idx="1846">
                  <c:v>4.6006944444444503E-2</c:v>
                </c:pt>
                <c:pt idx="1847">
                  <c:v>4.6030092592592602E-2</c:v>
                </c:pt>
                <c:pt idx="1848">
                  <c:v>4.60532407407407E-2</c:v>
                </c:pt>
                <c:pt idx="1849">
                  <c:v>4.6076388888888903E-2</c:v>
                </c:pt>
                <c:pt idx="1850">
                  <c:v>4.6111111111111103E-2</c:v>
                </c:pt>
                <c:pt idx="1851">
                  <c:v>4.6134259259259298E-2</c:v>
                </c:pt>
                <c:pt idx="1852">
                  <c:v>4.6157407407407397E-2</c:v>
                </c:pt>
                <c:pt idx="1853">
                  <c:v>4.6180555555555503E-2</c:v>
                </c:pt>
                <c:pt idx="1854">
                  <c:v>4.6203703703703698E-2</c:v>
                </c:pt>
                <c:pt idx="1855">
                  <c:v>4.6226851851851797E-2</c:v>
                </c:pt>
                <c:pt idx="1856">
                  <c:v>4.6249999999999999E-2</c:v>
                </c:pt>
                <c:pt idx="1857">
                  <c:v>4.6284722222222199E-2</c:v>
                </c:pt>
                <c:pt idx="1858">
                  <c:v>4.6307870370370402E-2</c:v>
                </c:pt>
                <c:pt idx="1859">
                  <c:v>4.6331018518518501E-2</c:v>
                </c:pt>
                <c:pt idx="1860">
                  <c:v>4.6354166666666703E-2</c:v>
                </c:pt>
                <c:pt idx="1861">
                  <c:v>4.6377314814814802E-2</c:v>
                </c:pt>
                <c:pt idx="1862">
                  <c:v>4.64004629629629E-2</c:v>
                </c:pt>
                <c:pt idx="1863">
                  <c:v>4.6423611111111103E-2</c:v>
                </c:pt>
                <c:pt idx="1864">
                  <c:v>4.6446759259259299E-2</c:v>
                </c:pt>
                <c:pt idx="1865">
                  <c:v>4.6469907407407397E-2</c:v>
                </c:pt>
                <c:pt idx="1866">
                  <c:v>4.6504629629629597E-2</c:v>
                </c:pt>
                <c:pt idx="1867">
                  <c:v>4.65277777777778E-2</c:v>
                </c:pt>
                <c:pt idx="1868">
                  <c:v>4.6550925925925898E-2</c:v>
                </c:pt>
                <c:pt idx="1869">
                  <c:v>4.6574074074074101E-2</c:v>
                </c:pt>
                <c:pt idx="1870">
                  <c:v>4.65972222222222E-2</c:v>
                </c:pt>
                <c:pt idx="1871">
                  <c:v>4.6620370370370402E-2</c:v>
                </c:pt>
                <c:pt idx="1872">
                  <c:v>4.6643518518518501E-2</c:v>
                </c:pt>
                <c:pt idx="1873">
                  <c:v>4.6666666666666697E-2</c:v>
                </c:pt>
                <c:pt idx="1874">
                  <c:v>4.6689814814814802E-2</c:v>
                </c:pt>
                <c:pt idx="1875">
                  <c:v>4.6724537037037002E-2</c:v>
                </c:pt>
                <c:pt idx="1876">
                  <c:v>4.6747685185185198E-2</c:v>
                </c:pt>
                <c:pt idx="1877">
                  <c:v>4.6770833333333303E-2</c:v>
                </c:pt>
                <c:pt idx="1878">
                  <c:v>4.6793981481481499E-2</c:v>
                </c:pt>
                <c:pt idx="1879">
                  <c:v>4.6817129629629597E-2</c:v>
                </c:pt>
                <c:pt idx="1880">
                  <c:v>4.68402777777778E-2</c:v>
                </c:pt>
                <c:pt idx="1881">
                  <c:v>4.6863425925925899E-2</c:v>
                </c:pt>
                <c:pt idx="1882">
                  <c:v>4.6886574074074101E-2</c:v>
                </c:pt>
                <c:pt idx="1883">
                  <c:v>4.69097222222222E-2</c:v>
                </c:pt>
                <c:pt idx="1884">
                  <c:v>4.69444444444444E-2</c:v>
                </c:pt>
                <c:pt idx="1885">
                  <c:v>4.6967592592592602E-2</c:v>
                </c:pt>
                <c:pt idx="1886">
                  <c:v>4.6990740740740701E-2</c:v>
                </c:pt>
                <c:pt idx="1887">
                  <c:v>4.7013888888888897E-2</c:v>
                </c:pt>
                <c:pt idx="1888">
                  <c:v>4.7037037037037002E-2</c:v>
                </c:pt>
                <c:pt idx="1889">
                  <c:v>4.7060185185185198E-2</c:v>
                </c:pt>
                <c:pt idx="1890">
                  <c:v>4.7083333333333303E-2</c:v>
                </c:pt>
                <c:pt idx="1891">
                  <c:v>4.7106481481481499E-2</c:v>
                </c:pt>
                <c:pt idx="1892">
                  <c:v>4.7141203703703699E-2</c:v>
                </c:pt>
                <c:pt idx="1893">
                  <c:v>4.7164351851851902E-2</c:v>
                </c:pt>
                <c:pt idx="1894">
                  <c:v>4.71875E-2</c:v>
                </c:pt>
                <c:pt idx="1895">
                  <c:v>4.7210648148148203E-2</c:v>
                </c:pt>
                <c:pt idx="1896">
                  <c:v>4.7233796296296301E-2</c:v>
                </c:pt>
                <c:pt idx="1897">
                  <c:v>4.7256944444444497E-2</c:v>
                </c:pt>
                <c:pt idx="1898">
                  <c:v>4.7280092592592603E-2</c:v>
                </c:pt>
                <c:pt idx="1899">
                  <c:v>4.7303240740740798E-2</c:v>
                </c:pt>
                <c:pt idx="1900">
                  <c:v>4.7326388888888897E-2</c:v>
                </c:pt>
                <c:pt idx="1901">
                  <c:v>4.7361111111111097E-2</c:v>
                </c:pt>
                <c:pt idx="1902">
                  <c:v>4.73842592592593E-2</c:v>
                </c:pt>
                <c:pt idx="1903">
                  <c:v>4.7407407407407398E-2</c:v>
                </c:pt>
                <c:pt idx="1904">
                  <c:v>4.7430555555555601E-2</c:v>
                </c:pt>
                <c:pt idx="1905">
                  <c:v>4.7453703703703699E-2</c:v>
                </c:pt>
                <c:pt idx="1906">
                  <c:v>4.7476851851851902E-2</c:v>
                </c:pt>
                <c:pt idx="1907">
                  <c:v>4.7500000000000001E-2</c:v>
                </c:pt>
                <c:pt idx="1908">
                  <c:v>4.7523148148148099E-2</c:v>
                </c:pt>
                <c:pt idx="1909">
                  <c:v>4.7546296296296302E-2</c:v>
                </c:pt>
                <c:pt idx="1910">
                  <c:v>4.7581018518518502E-2</c:v>
                </c:pt>
                <c:pt idx="1911">
                  <c:v>4.7604166666666697E-2</c:v>
                </c:pt>
                <c:pt idx="1912">
                  <c:v>4.7627314814814803E-2</c:v>
                </c:pt>
                <c:pt idx="1913">
                  <c:v>4.7650462962962901E-2</c:v>
                </c:pt>
                <c:pt idx="1914">
                  <c:v>4.7673611111111097E-2</c:v>
                </c:pt>
                <c:pt idx="1915">
                  <c:v>4.76967592592593E-2</c:v>
                </c:pt>
                <c:pt idx="1916">
                  <c:v>4.7719907407407398E-2</c:v>
                </c:pt>
                <c:pt idx="1917">
                  <c:v>4.7743055555555497E-2</c:v>
                </c:pt>
                <c:pt idx="1918">
                  <c:v>4.7777777777777801E-2</c:v>
                </c:pt>
                <c:pt idx="1919">
                  <c:v>4.78009259259259E-2</c:v>
                </c:pt>
                <c:pt idx="1920">
                  <c:v>4.7824074074074102E-2</c:v>
                </c:pt>
                <c:pt idx="1921">
                  <c:v>4.7847222222222201E-2</c:v>
                </c:pt>
                <c:pt idx="1922">
                  <c:v>4.7870370370370403E-2</c:v>
                </c:pt>
                <c:pt idx="1923">
                  <c:v>4.7893518518518502E-2</c:v>
                </c:pt>
                <c:pt idx="1924">
                  <c:v>4.7916666666666698E-2</c:v>
                </c:pt>
                <c:pt idx="1925">
                  <c:v>4.7939814814814803E-2</c:v>
                </c:pt>
                <c:pt idx="1926">
                  <c:v>4.7962962962962999E-2</c:v>
                </c:pt>
                <c:pt idx="1927">
                  <c:v>4.7997685185185199E-2</c:v>
                </c:pt>
                <c:pt idx="1928">
                  <c:v>4.8020833333333297E-2</c:v>
                </c:pt>
                <c:pt idx="1929">
                  <c:v>4.80439814814815E-2</c:v>
                </c:pt>
                <c:pt idx="1930">
                  <c:v>4.8067129629629599E-2</c:v>
                </c:pt>
                <c:pt idx="1931">
                  <c:v>4.8090277777777801E-2</c:v>
                </c:pt>
                <c:pt idx="1932">
                  <c:v>4.81134259259259E-2</c:v>
                </c:pt>
                <c:pt idx="1933">
                  <c:v>4.8136574074074102E-2</c:v>
                </c:pt>
                <c:pt idx="1934">
                  <c:v>4.8159722222222201E-2</c:v>
                </c:pt>
                <c:pt idx="1935">
                  <c:v>4.8182870370370397E-2</c:v>
                </c:pt>
                <c:pt idx="1936">
                  <c:v>4.8217592592592597E-2</c:v>
                </c:pt>
                <c:pt idx="1937">
                  <c:v>4.8240740740740702E-2</c:v>
                </c:pt>
                <c:pt idx="1938">
                  <c:v>4.8263888888888898E-2</c:v>
                </c:pt>
                <c:pt idx="1939">
                  <c:v>4.8287037037037003E-2</c:v>
                </c:pt>
                <c:pt idx="1940">
                  <c:v>4.8310185185185199E-2</c:v>
                </c:pt>
                <c:pt idx="1941">
                  <c:v>4.8333333333333298E-2</c:v>
                </c:pt>
                <c:pt idx="1942">
                  <c:v>4.83564814814815E-2</c:v>
                </c:pt>
                <c:pt idx="1943">
                  <c:v>4.8379629629629599E-2</c:v>
                </c:pt>
                <c:pt idx="1944">
                  <c:v>4.8414351851851903E-2</c:v>
                </c:pt>
                <c:pt idx="1945">
                  <c:v>4.8437500000000001E-2</c:v>
                </c:pt>
                <c:pt idx="1946">
                  <c:v>4.8460648148148197E-2</c:v>
                </c:pt>
                <c:pt idx="1947">
                  <c:v>4.8483796296296303E-2</c:v>
                </c:pt>
                <c:pt idx="1948">
                  <c:v>4.8506944444444401E-2</c:v>
                </c:pt>
                <c:pt idx="1949">
                  <c:v>4.8530092592592597E-2</c:v>
                </c:pt>
                <c:pt idx="1950">
                  <c:v>4.8553240740740702E-2</c:v>
                </c:pt>
                <c:pt idx="1951">
                  <c:v>4.8576388888888898E-2</c:v>
                </c:pt>
                <c:pt idx="1952">
                  <c:v>4.8599537037036997E-2</c:v>
                </c:pt>
                <c:pt idx="1953">
                  <c:v>4.8634259259259301E-2</c:v>
                </c:pt>
                <c:pt idx="1954">
                  <c:v>4.8657407407407399E-2</c:v>
                </c:pt>
                <c:pt idx="1955">
                  <c:v>4.8680555555555498E-2</c:v>
                </c:pt>
                <c:pt idx="1956">
                  <c:v>4.87037037037037E-2</c:v>
                </c:pt>
                <c:pt idx="1957">
                  <c:v>4.8726851851851903E-2</c:v>
                </c:pt>
                <c:pt idx="1958">
                  <c:v>4.8750000000000002E-2</c:v>
                </c:pt>
                <c:pt idx="1959">
                  <c:v>4.87731481481481E-2</c:v>
                </c:pt>
                <c:pt idx="1960">
                  <c:v>4.8796296296296303E-2</c:v>
                </c:pt>
                <c:pt idx="1961">
                  <c:v>4.8831018518518503E-2</c:v>
                </c:pt>
                <c:pt idx="1962">
                  <c:v>4.8854166666666698E-2</c:v>
                </c:pt>
                <c:pt idx="1963">
                  <c:v>4.8877314814814797E-2</c:v>
                </c:pt>
                <c:pt idx="1964">
                  <c:v>4.8900462962963E-2</c:v>
                </c:pt>
                <c:pt idx="1965">
                  <c:v>4.8923611111111098E-2</c:v>
                </c:pt>
                <c:pt idx="1966">
                  <c:v>4.8946759259259301E-2</c:v>
                </c:pt>
                <c:pt idx="1967">
                  <c:v>4.89699074074074E-2</c:v>
                </c:pt>
                <c:pt idx="1968">
                  <c:v>4.8993055555555498E-2</c:v>
                </c:pt>
                <c:pt idx="1969">
                  <c:v>4.9016203703703701E-2</c:v>
                </c:pt>
                <c:pt idx="1970">
                  <c:v>4.9050925925925901E-2</c:v>
                </c:pt>
                <c:pt idx="1971">
                  <c:v>4.9074074074074103E-2</c:v>
                </c:pt>
                <c:pt idx="1972">
                  <c:v>4.9097222222222202E-2</c:v>
                </c:pt>
                <c:pt idx="1973">
                  <c:v>4.9120370370370398E-2</c:v>
                </c:pt>
                <c:pt idx="1974">
                  <c:v>4.9143518518518503E-2</c:v>
                </c:pt>
                <c:pt idx="1975">
                  <c:v>4.9166666666666699E-2</c:v>
                </c:pt>
                <c:pt idx="1976">
                  <c:v>4.9189814814814797E-2</c:v>
                </c:pt>
                <c:pt idx="1977">
                  <c:v>4.9212962962963E-2</c:v>
                </c:pt>
                <c:pt idx="1978">
                  <c:v>4.9236111111111099E-2</c:v>
                </c:pt>
                <c:pt idx="1979">
                  <c:v>4.9259259259259301E-2</c:v>
                </c:pt>
                <c:pt idx="1980">
                  <c:v>4.9293981481481501E-2</c:v>
                </c:pt>
                <c:pt idx="1981">
                  <c:v>4.93171296296296E-2</c:v>
                </c:pt>
                <c:pt idx="1982">
                  <c:v>4.9340277777777802E-2</c:v>
                </c:pt>
                <c:pt idx="1983">
                  <c:v>4.9363425925925901E-2</c:v>
                </c:pt>
                <c:pt idx="1984">
                  <c:v>4.9386574074074097E-2</c:v>
                </c:pt>
                <c:pt idx="1985">
                  <c:v>4.9409722222222202E-2</c:v>
                </c:pt>
                <c:pt idx="1986">
                  <c:v>4.9432870370370398E-2</c:v>
                </c:pt>
                <c:pt idx="1987">
                  <c:v>4.9456018518518503E-2</c:v>
                </c:pt>
                <c:pt idx="1988">
                  <c:v>4.94907407407408E-2</c:v>
                </c:pt>
                <c:pt idx="1989">
                  <c:v>4.9513888888888899E-2</c:v>
                </c:pt>
                <c:pt idx="1990">
                  <c:v>4.9537037037036998E-2</c:v>
                </c:pt>
                <c:pt idx="1991">
                  <c:v>4.95601851851852E-2</c:v>
                </c:pt>
                <c:pt idx="1992">
                  <c:v>4.9583333333333299E-2</c:v>
                </c:pt>
                <c:pt idx="1993">
                  <c:v>4.9606481481481501E-2</c:v>
                </c:pt>
                <c:pt idx="1994">
                  <c:v>4.96296296296296E-2</c:v>
                </c:pt>
                <c:pt idx="1995">
                  <c:v>4.9652777777777803E-2</c:v>
                </c:pt>
                <c:pt idx="1996">
                  <c:v>4.9687500000000002E-2</c:v>
                </c:pt>
                <c:pt idx="1997">
                  <c:v>4.9710648148148198E-2</c:v>
                </c:pt>
                <c:pt idx="1998">
                  <c:v>4.9733796296296297E-2</c:v>
                </c:pt>
                <c:pt idx="1999">
                  <c:v>4.9756944444444499E-2</c:v>
                </c:pt>
                <c:pt idx="2000">
                  <c:v>4.9780092592592598E-2</c:v>
                </c:pt>
                <c:pt idx="2001">
                  <c:v>4.9803240740740697E-2</c:v>
                </c:pt>
                <c:pt idx="2002">
                  <c:v>4.9826388888888899E-2</c:v>
                </c:pt>
                <c:pt idx="2003">
                  <c:v>4.9849537037036998E-2</c:v>
                </c:pt>
                <c:pt idx="2004">
                  <c:v>4.9884259259259302E-2</c:v>
                </c:pt>
                <c:pt idx="2005">
                  <c:v>4.99074074074074E-2</c:v>
                </c:pt>
                <c:pt idx="2006">
                  <c:v>4.9930555555555499E-2</c:v>
                </c:pt>
                <c:pt idx="2007">
                  <c:v>4.9953703703703702E-2</c:v>
                </c:pt>
                <c:pt idx="2008">
                  <c:v>4.9976851851851897E-2</c:v>
                </c:pt>
                <c:pt idx="2009">
                  <c:v>0.05</c:v>
                </c:pt>
                <c:pt idx="2010">
                  <c:v>5.0023148148148101E-2</c:v>
                </c:pt>
                <c:pt idx="2011">
                  <c:v>5.0046296296296297E-2</c:v>
                </c:pt>
                <c:pt idx="2012">
                  <c:v>5.0081018518518497E-2</c:v>
                </c:pt>
                <c:pt idx="2013">
                  <c:v>5.01041666666667E-2</c:v>
                </c:pt>
                <c:pt idx="2014">
                  <c:v>5.0127314814814798E-2</c:v>
                </c:pt>
                <c:pt idx="2015">
                  <c:v>5.0150462962963001E-2</c:v>
                </c:pt>
                <c:pt idx="2016">
                  <c:v>5.0173611111111099E-2</c:v>
                </c:pt>
                <c:pt idx="2017">
                  <c:v>5.0196759259259302E-2</c:v>
                </c:pt>
                <c:pt idx="2018">
                  <c:v>5.0219907407407401E-2</c:v>
                </c:pt>
                <c:pt idx="2019">
                  <c:v>5.0243055555555499E-2</c:v>
                </c:pt>
                <c:pt idx="2020">
                  <c:v>5.0266203703703702E-2</c:v>
                </c:pt>
                <c:pt idx="2021">
                  <c:v>5.0300925925925902E-2</c:v>
                </c:pt>
                <c:pt idx="2022">
                  <c:v>5.0324074074074097E-2</c:v>
                </c:pt>
                <c:pt idx="2023">
                  <c:v>5.0347222222222203E-2</c:v>
                </c:pt>
                <c:pt idx="2024">
                  <c:v>5.0370370370370399E-2</c:v>
                </c:pt>
                <c:pt idx="2025">
                  <c:v>5.0393518518518497E-2</c:v>
                </c:pt>
                <c:pt idx="2026">
                  <c:v>5.04166666666667E-2</c:v>
                </c:pt>
                <c:pt idx="2027">
                  <c:v>5.0439814814814798E-2</c:v>
                </c:pt>
                <c:pt idx="2028">
                  <c:v>5.0462962962963001E-2</c:v>
                </c:pt>
                <c:pt idx="2029">
                  <c:v>5.0497685185185201E-2</c:v>
                </c:pt>
                <c:pt idx="2030">
                  <c:v>5.05208333333333E-2</c:v>
                </c:pt>
                <c:pt idx="2031">
                  <c:v>5.0543981481481502E-2</c:v>
                </c:pt>
                <c:pt idx="2032">
                  <c:v>5.0567129629629601E-2</c:v>
                </c:pt>
                <c:pt idx="2033">
                  <c:v>5.0590277777777803E-2</c:v>
                </c:pt>
                <c:pt idx="2034">
                  <c:v>5.0613425925925902E-2</c:v>
                </c:pt>
                <c:pt idx="2035">
                  <c:v>5.0636574074074098E-2</c:v>
                </c:pt>
                <c:pt idx="2036">
                  <c:v>5.0659722222222203E-2</c:v>
                </c:pt>
                <c:pt idx="2037">
                  <c:v>5.0682870370370399E-2</c:v>
                </c:pt>
                <c:pt idx="2038">
                  <c:v>5.0717592592592599E-2</c:v>
                </c:pt>
                <c:pt idx="2039">
                  <c:v>5.0740740740740697E-2</c:v>
                </c:pt>
                <c:pt idx="2040">
                  <c:v>5.07638888888889E-2</c:v>
                </c:pt>
                <c:pt idx="2041">
                  <c:v>5.0787037037037103E-2</c:v>
                </c:pt>
                <c:pt idx="2042">
                  <c:v>5.0810185185185201E-2</c:v>
                </c:pt>
                <c:pt idx="2043">
                  <c:v>5.08333333333333E-2</c:v>
                </c:pt>
                <c:pt idx="2044">
                  <c:v>5.0856481481481502E-2</c:v>
                </c:pt>
                <c:pt idx="2045">
                  <c:v>5.0879629629629601E-2</c:v>
                </c:pt>
                <c:pt idx="2046">
                  <c:v>5.0902777777777797E-2</c:v>
                </c:pt>
                <c:pt idx="2047">
                  <c:v>5.0937499999999997E-2</c:v>
                </c:pt>
                <c:pt idx="2048">
                  <c:v>5.0960648148148199E-2</c:v>
                </c:pt>
                <c:pt idx="2049">
                  <c:v>5.0983796296296298E-2</c:v>
                </c:pt>
                <c:pt idx="2050">
                  <c:v>5.1006944444444501E-2</c:v>
                </c:pt>
                <c:pt idx="2051">
                  <c:v>5.1030092592592599E-2</c:v>
                </c:pt>
                <c:pt idx="2052">
                  <c:v>5.1053240740740802E-2</c:v>
                </c:pt>
                <c:pt idx="2053">
                  <c:v>5.1087962962963002E-2</c:v>
                </c:pt>
                <c:pt idx="2054">
                  <c:v>5.11111111111111E-2</c:v>
                </c:pt>
                <c:pt idx="2055">
                  <c:v>5.1134259259259303E-2</c:v>
                </c:pt>
                <c:pt idx="2056">
                  <c:v>5.1157407407407401E-2</c:v>
                </c:pt>
                <c:pt idx="2057">
                  <c:v>5.11805555555555E-2</c:v>
                </c:pt>
                <c:pt idx="2058">
                  <c:v>5.1215277777777797E-2</c:v>
                </c:pt>
                <c:pt idx="2059">
                  <c:v>5.1238425925925903E-2</c:v>
                </c:pt>
                <c:pt idx="2060">
                  <c:v>5.1261574074074098E-2</c:v>
                </c:pt>
                <c:pt idx="2061">
                  <c:v>5.1284722222222197E-2</c:v>
                </c:pt>
                <c:pt idx="2062">
                  <c:v>5.1307870370370399E-2</c:v>
                </c:pt>
                <c:pt idx="2063">
                  <c:v>5.1331018518518498E-2</c:v>
                </c:pt>
                <c:pt idx="2064">
                  <c:v>5.1354166666666701E-2</c:v>
                </c:pt>
                <c:pt idx="2065">
                  <c:v>5.1388888888888901E-2</c:v>
                </c:pt>
                <c:pt idx="2066">
                  <c:v>5.1412037037036999E-2</c:v>
                </c:pt>
                <c:pt idx="2067">
                  <c:v>5.1435185185185202E-2</c:v>
                </c:pt>
                <c:pt idx="2068">
                  <c:v>5.14583333333333E-2</c:v>
                </c:pt>
                <c:pt idx="2069">
                  <c:v>5.1481481481481503E-2</c:v>
                </c:pt>
                <c:pt idx="2070">
                  <c:v>5.1504629629629602E-2</c:v>
                </c:pt>
                <c:pt idx="2071">
                  <c:v>5.1539351851851899E-2</c:v>
                </c:pt>
                <c:pt idx="2072">
                  <c:v>5.1562499999999997E-2</c:v>
                </c:pt>
                <c:pt idx="2073">
                  <c:v>5.1585648148148103E-2</c:v>
                </c:pt>
                <c:pt idx="2074">
                  <c:v>5.1608796296296298E-2</c:v>
                </c:pt>
                <c:pt idx="2075">
                  <c:v>5.1631944444444397E-2</c:v>
                </c:pt>
                <c:pt idx="2076">
                  <c:v>5.16550925925926E-2</c:v>
                </c:pt>
                <c:pt idx="2077">
                  <c:v>5.1678240740740698E-2</c:v>
                </c:pt>
                <c:pt idx="2078">
                  <c:v>5.1712962962963002E-2</c:v>
                </c:pt>
                <c:pt idx="2079">
                  <c:v>5.1736111111111101E-2</c:v>
                </c:pt>
                <c:pt idx="2080">
                  <c:v>5.1759259259259303E-2</c:v>
                </c:pt>
                <c:pt idx="2081">
                  <c:v>5.1782407407407402E-2</c:v>
                </c:pt>
                <c:pt idx="2082">
                  <c:v>5.1805555555555501E-2</c:v>
                </c:pt>
                <c:pt idx="2083">
                  <c:v>5.1840277777777798E-2</c:v>
                </c:pt>
                <c:pt idx="2084">
                  <c:v>5.1863425925925903E-2</c:v>
                </c:pt>
                <c:pt idx="2085">
                  <c:v>5.1886574074074099E-2</c:v>
                </c:pt>
                <c:pt idx="2086">
                  <c:v>5.1909722222222197E-2</c:v>
                </c:pt>
                <c:pt idx="2087">
                  <c:v>5.19328703703704E-2</c:v>
                </c:pt>
                <c:pt idx="2088">
                  <c:v>5.19675925925926E-2</c:v>
                </c:pt>
                <c:pt idx="2089">
                  <c:v>5.1990740740740803E-2</c:v>
                </c:pt>
                <c:pt idx="2090">
                  <c:v>5.2013888888888901E-2</c:v>
                </c:pt>
                <c:pt idx="2091">
                  <c:v>5.2037037037037097E-2</c:v>
                </c:pt>
                <c:pt idx="2092">
                  <c:v>5.2060185185185202E-2</c:v>
                </c:pt>
                <c:pt idx="2093">
                  <c:v>5.2083333333333301E-2</c:v>
                </c:pt>
                <c:pt idx="2094">
                  <c:v>5.2106481481481497E-2</c:v>
                </c:pt>
                <c:pt idx="2095">
                  <c:v>5.2141203703703697E-2</c:v>
                </c:pt>
                <c:pt idx="2096">
                  <c:v>5.2164351851851899E-2</c:v>
                </c:pt>
                <c:pt idx="2097">
                  <c:v>5.2187499999999998E-2</c:v>
                </c:pt>
                <c:pt idx="2098">
                  <c:v>5.22106481481482E-2</c:v>
                </c:pt>
                <c:pt idx="2099">
                  <c:v>5.2233796296296299E-2</c:v>
                </c:pt>
                <c:pt idx="2100">
                  <c:v>5.2256944444444502E-2</c:v>
                </c:pt>
                <c:pt idx="2101">
                  <c:v>5.2291666666666702E-2</c:v>
                </c:pt>
                <c:pt idx="2102">
                  <c:v>5.23148148148148E-2</c:v>
                </c:pt>
                <c:pt idx="2103">
                  <c:v>5.2337962962963003E-2</c:v>
                </c:pt>
                <c:pt idx="2104">
                  <c:v>5.2361111111111101E-2</c:v>
                </c:pt>
                <c:pt idx="2105">
                  <c:v>5.2384259259259297E-2</c:v>
                </c:pt>
                <c:pt idx="2106">
                  <c:v>5.2407407407407403E-2</c:v>
                </c:pt>
                <c:pt idx="2107">
                  <c:v>5.2442129629629602E-2</c:v>
                </c:pt>
                <c:pt idx="2108">
                  <c:v>5.2465277777777798E-2</c:v>
                </c:pt>
                <c:pt idx="2109">
                  <c:v>5.2488425925925897E-2</c:v>
                </c:pt>
                <c:pt idx="2110">
                  <c:v>5.2511574074074099E-2</c:v>
                </c:pt>
                <c:pt idx="2111">
                  <c:v>5.2534722222222198E-2</c:v>
                </c:pt>
                <c:pt idx="2112">
                  <c:v>5.2557870370370401E-2</c:v>
                </c:pt>
                <c:pt idx="2113">
                  <c:v>5.2581018518518499E-2</c:v>
                </c:pt>
                <c:pt idx="2114">
                  <c:v>5.2604166666666702E-2</c:v>
                </c:pt>
                <c:pt idx="2115">
                  <c:v>5.2638888888888902E-2</c:v>
                </c:pt>
                <c:pt idx="2116">
                  <c:v>5.2662037037037097E-2</c:v>
                </c:pt>
                <c:pt idx="2117">
                  <c:v>5.2685185185185203E-2</c:v>
                </c:pt>
                <c:pt idx="2118">
                  <c:v>5.2708333333333302E-2</c:v>
                </c:pt>
                <c:pt idx="2119">
                  <c:v>5.2731481481481497E-2</c:v>
                </c:pt>
                <c:pt idx="2120">
                  <c:v>5.2754629629629603E-2</c:v>
                </c:pt>
                <c:pt idx="2121">
                  <c:v>5.2777777777777798E-2</c:v>
                </c:pt>
                <c:pt idx="2122">
                  <c:v>5.2812499999999998E-2</c:v>
                </c:pt>
                <c:pt idx="2123">
                  <c:v>5.2835648148148201E-2</c:v>
                </c:pt>
                <c:pt idx="2124">
                  <c:v>5.28587962962963E-2</c:v>
                </c:pt>
                <c:pt idx="2125">
                  <c:v>5.2881944444444398E-2</c:v>
                </c:pt>
                <c:pt idx="2126">
                  <c:v>5.2905092592592601E-2</c:v>
                </c:pt>
                <c:pt idx="2127">
                  <c:v>5.2939814814814801E-2</c:v>
                </c:pt>
                <c:pt idx="2128">
                  <c:v>5.2962962962963003E-2</c:v>
                </c:pt>
                <c:pt idx="2129">
                  <c:v>5.2986111111111102E-2</c:v>
                </c:pt>
                <c:pt idx="2130">
                  <c:v>5.3009259259259298E-2</c:v>
                </c:pt>
                <c:pt idx="2131">
                  <c:v>5.3043981481481497E-2</c:v>
                </c:pt>
                <c:pt idx="2132">
                  <c:v>5.3067129629629603E-2</c:v>
                </c:pt>
                <c:pt idx="2133">
                  <c:v>5.3090277777777799E-2</c:v>
                </c:pt>
                <c:pt idx="2134">
                  <c:v>5.3113425925925897E-2</c:v>
                </c:pt>
                <c:pt idx="2135">
                  <c:v>5.31365740740741E-2</c:v>
                </c:pt>
                <c:pt idx="2136">
                  <c:v>5.3159722222222199E-2</c:v>
                </c:pt>
                <c:pt idx="2137">
                  <c:v>5.3194444444444398E-2</c:v>
                </c:pt>
                <c:pt idx="2138">
                  <c:v>5.3217592592592601E-2</c:v>
                </c:pt>
                <c:pt idx="2139">
                  <c:v>5.32407407407407E-2</c:v>
                </c:pt>
                <c:pt idx="2140">
                  <c:v>5.3263888888888902E-2</c:v>
                </c:pt>
                <c:pt idx="2141">
                  <c:v>5.3287037037037098E-2</c:v>
                </c:pt>
                <c:pt idx="2142">
                  <c:v>5.3310185185185197E-2</c:v>
                </c:pt>
                <c:pt idx="2143">
                  <c:v>5.3333333333333302E-2</c:v>
                </c:pt>
                <c:pt idx="2144">
                  <c:v>5.3356481481481498E-2</c:v>
                </c:pt>
                <c:pt idx="2145">
                  <c:v>5.3391203703703698E-2</c:v>
                </c:pt>
                <c:pt idx="2146">
                  <c:v>5.34143518518519E-2</c:v>
                </c:pt>
                <c:pt idx="2147">
                  <c:v>5.3437499999999999E-2</c:v>
                </c:pt>
                <c:pt idx="2148">
                  <c:v>5.3460648148148202E-2</c:v>
                </c:pt>
                <c:pt idx="2149">
                  <c:v>5.34837962962963E-2</c:v>
                </c:pt>
                <c:pt idx="2150">
                  <c:v>5.3506944444444503E-2</c:v>
                </c:pt>
                <c:pt idx="2151">
                  <c:v>5.3530092592592601E-2</c:v>
                </c:pt>
                <c:pt idx="2152">
                  <c:v>5.35532407407407E-2</c:v>
                </c:pt>
                <c:pt idx="2153">
                  <c:v>5.3576388888888903E-2</c:v>
                </c:pt>
                <c:pt idx="2154">
                  <c:v>5.3611111111111102E-2</c:v>
                </c:pt>
                <c:pt idx="2155">
                  <c:v>5.3634259259259298E-2</c:v>
                </c:pt>
                <c:pt idx="2156">
                  <c:v>5.3657407407407397E-2</c:v>
                </c:pt>
                <c:pt idx="2157">
                  <c:v>5.3680555555555502E-2</c:v>
                </c:pt>
                <c:pt idx="2158">
                  <c:v>5.3703703703703698E-2</c:v>
                </c:pt>
                <c:pt idx="2159">
                  <c:v>5.3726851851851901E-2</c:v>
                </c:pt>
                <c:pt idx="2160">
                  <c:v>5.3749999999999999E-2</c:v>
                </c:pt>
                <c:pt idx="2161">
                  <c:v>5.3773148148148098E-2</c:v>
                </c:pt>
                <c:pt idx="2162">
                  <c:v>5.3807870370370402E-2</c:v>
                </c:pt>
                <c:pt idx="2163">
                  <c:v>5.38310185185185E-2</c:v>
                </c:pt>
                <c:pt idx="2164">
                  <c:v>5.3854166666666703E-2</c:v>
                </c:pt>
                <c:pt idx="2165">
                  <c:v>5.3877314814814802E-2</c:v>
                </c:pt>
                <c:pt idx="2166">
                  <c:v>5.3900462962962997E-2</c:v>
                </c:pt>
                <c:pt idx="2167">
                  <c:v>5.3923611111111103E-2</c:v>
                </c:pt>
                <c:pt idx="2168">
                  <c:v>5.3946759259259298E-2</c:v>
                </c:pt>
                <c:pt idx="2169">
                  <c:v>5.3969907407407397E-2</c:v>
                </c:pt>
                <c:pt idx="2170">
                  <c:v>5.39930555555556E-2</c:v>
                </c:pt>
                <c:pt idx="2171">
                  <c:v>5.40277777777778E-2</c:v>
                </c:pt>
                <c:pt idx="2172">
                  <c:v>5.4050925925925898E-2</c:v>
                </c:pt>
                <c:pt idx="2173">
                  <c:v>5.4074074074074101E-2</c:v>
                </c:pt>
                <c:pt idx="2174">
                  <c:v>5.4097222222222199E-2</c:v>
                </c:pt>
                <c:pt idx="2175">
                  <c:v>5.4120370370370402E-2</c:v>
                </c:pt>
                <c:pt idx="2176">
                  <c:v>5.4143518518518501E-2</c:v>
                </c:pt>
                <c:pt idx="2177">
                  <c:v>5.4166666666666703E-2</c:v>
                </c:pt>
                <c:pt idx="2178">
                  <c:v>5.4189814814814802E-2</c:v>
                </c:pt>
                <c:pt idx="2179">
                  <c:v>5.4212962962962997E-2</c:v>
                </c:pt>
                <c:pt idx="2180">
                  <c:v>5.4247685185185197E-2</c:v>
                </c:pt>
                <c:pt idx="2181">
                  <c:v>5.4270833333333303E-2</c:v>
                </c:pt>
                <c:pt idx="2182">
                  <c:v>5.4293981481481499E-2</c:v>
                </c:pt>
                <c:pt idx="2183">
                  <c:v>5.4317129629629597E-2</c:v>
                </c:pt>
                <c:pt idx="2184">
                  <c:v>5.43402777777778E-2</c:v>
                </c:pt>
                <c:pt idx="2185">
                  <c:v>5.4363425925925898E-2</c:v>
                </c:pt>
                <c:pt idx="2186">
                  <c:v>5.4386574074074101E-2</c:v>
                </c:pt>
                <c:pt idx="2187">
                  <c:v>5.44097222222222E-2</c:v>
                </c:pt>
                <c:pt idx="2188">
                  <c:v>5.44444444444444E-2</c:v>
                </c:pt>
                <c:pt idx="2189">
                  <c:v>5.4467592592592602E-2</c:v>
                </c:pt>
                <c:pt idx="2190">
                  <c:v>5.4490740740740701E-2</c:v>
                </c:pt>
                <c:pt idx="2191">
                  <c:v>5.4513888888888903E-2</c:v>
                </c:pt>
                <c:pt idx="2192">
                  <c:v>5.4537037037037099E-2</c:v>
                </c:pt>
                <c:pt idx="2193">
                  <c:v>5.4560185185185198E-2</c:v>
                </c:pt>
                <c:pt idx="2194">
                  <c:v>5.4583333333333303E-2</c:v>
                </c:pt>
                <c:pt idx="2195">
                  <c:v>5.4606481481481499E-2</c:v>
                </c:pt>
                <c:pt idx="2196">
                  <c:v>5.4629629629629597E-2</c:v>
                </c:pt>
                <c:pt idx="2197">
                  <c:v>5.46527777777778E-2</c:v>
                </c:pt>
                <c:pt idx="2198">
                  <c:v>5.46875E-2</c:v>
                </c:pt>
                <c:pt idx="2199">
                  <c:v>5.4710648148148203E-2</c:v>
                </c:pt>
                <c:pt idx="2200">
                  <c:v>5.4733796296296301E-2</c:v>
                </c:pt>
                <c:pt idx="2201">
                  <c:v>5.4756944444444497E-2</c:v>
                </c:pt>
                <c:pt idx="2202">
                  <c:v>5.4780092592592602E-2</c:v>
                </c:pt>
                <c:pt idx="2203">
                  <c:v>5.4803240740740798E-2</c:v>
                </c:pt>
                <c:pt idx="2204">
                  <c:v>5.4826388888888897E-2</c:v>
                </c:pt>
                <c:pt idx="2205">
                  <c:v>5.4849537037037002E-2</c:v>
                </c:pt>
                <c:pt idx="2206">
                  <c:v>5.4884259259259299E-2</c:v>
                </c:pt>
                <c:pt idx="2207">
                  <c:v>5.4907407407407398E-2</c:v>
                </c:pt>
                <c:pt idx="2208">
                  <c:v>5.49305555555556E-2</c:v>
                </c:pt>
                <c:pt idx="2209">
                  <c:v>5.4953703703703699E-2</c:v>
                </c:pt>
                <c:pt idx="2210">
                  <c:v>5.4976851851851902E-2</c:v>
                </c:pt>
                <c:pt idx="2211">
                  <c:v>5.5E-2</c:v>
                </c:pt>
                <c:pt idx="2212">
                  <c:v>5.5023148148148203E-2</c:v>
                </c:pt>
                <c:pt idx="2213">
                  <c:v>5.5046296296296301E-2</c:v>
                </c:pt>
                <c:pt idx="2214">
                  <c:v>5.5069444444444497E-2</c:v>
                </c:pt>
                <c:pt idx="2215">
                  <c:v>5.5104166666666697E-2</c:v>
                </c:pt>
                <c:pt idx="2216">
                  <c:v>5.5127314814814803E-2</c:v>
                </c:pt>
                <c:pt idx="2217">
                  <c:v>5.5150462962962998E-2</c:v>
                </c:pt>
                <c:pt idx="2218">
                  <c:v>5.5173611111111097E-2</c:v>
                </c:pt>
                <c:pt idx="2219">
                  <c:v>5.51967592592593E-2</c:v>
                </c:pt>
                <c:pt idx="2220">
                  <c:v>5.5219907407407398E-2</c:v>
                </c:pt>
                <c:pt idx="2221">
                  <c:v>5.5243055555555497E-2</c:v>
                </c:pt>
                <c:pt idx="2222">
                  <c:v>5.5266203703703699E-2</c:v>
                </c:pt>
                <c:pt idx="2223">
                  <c:v>5.5289351851851798E-2</c:v>
                </c:pt>
                <c:pt idx="2224">
                  <c:v>5.5324074074074102E-2</c:v>
                </c:pt>
                <c:pt idx="2225">
                  <c:v>5.53472222222222E-2</c:v>
                </c:pt>
                <c:pt idx="2226">
                  <c:v>5.5370370370370403E-2</c:v>
                </c:pt>
                <c:pt idx="2227">
                  <c:v>5.5393518518518502E-2</c:v>
                </c:pt>
                <c:pt idx="2228">
                  <c:v>5.5416666666666697E-2</c:v>
                </c:pt>
                <c:pt idx="2229">
                  <c:v>5.5439814814814803E-2</c:v>
                </c:pt>
                <c:pt idx="2230">
                  <c:v>5.5462962962962999E-2</c:v>
                </c:pt>
                <c:pt idx="2231">
                  <c:v>5.5486111111111097E-2</c:v>
                </c:pt>
                <c:pt idx="2232">
                  <c:v>5.55092592592593E-2</c:v>
                </c:pt>
                <c:pt idx="2233">
                  <c:v>5.55439814814815E-2</c:v>
                </c:pt>
                <c:pt idx="2234">
                  <c:v>5.5567129629629598E-2</c:v>
                </c:pt>
                <c:pt idx="2235">
                  <c:v>5.5590277777777801E-2</c:v>
                </c:pt>
                <c:pt idx="2236">
                  <c:v>5.56134259259259E-2</c:v>
                </c:pt>
                <c:pt idx="2237">
                  <c:v>5.5636574074074102E-2</c:v>
                </c:pt>
                <c:pt idx="2238">
                  <c:v>5.5659722222222201E-2</c:v>
                </c:pt>
                <c:pt idx="2239">
                  <c:v>5.5682870370370403E-2</c:v>
                </c:pt>
                <c:pt idx="2240">
                  <c:v>5.5706018518518502E-2</c:v>
                </c:pt>
                <c:pt idx="2241">
                  <c:v>5.5729166666666698E-2</c:v>
                </c:pt>
                <c:pt idx="2242">
                  <c:v>5.5763888888888898E-2</c:v>
                </c:pt>
                <c:pt idx="2243">
                  <c:v>5.5787037037037003E-2</c:v>
                </c:pt>
                <c:pt idx="2244">
                  <c:v>5.5810185185185199E-2</c:v>
                </c:pt>
                <c:pt idx="2245">
                  <c:v>5.5833333333333297E-2</c:v>
                </c:pt>
                <c:pt idx="2246">
                  <c:v>5.58564814814815E-2</c:v>
                </c:pt>
                <c:pt idx="2247">
                  <c:v>5.5879629629629599E-2</c:v>
                </c:pt>
                <c:pt idx="2248">
                  <c:v>5.5902777777777801E-2</c:v>
                </c:pt>
                <c:pt idx="2249">
                  <c:v>5.59259259259259E-2</c:v>
                </c:pt>
                <c:pt idx="2250">
                  <c:v>5.5949074074074102E-2</c:v>
                </c:pt>
                <c:pt idx="2251">
                  <c:v>5.5983796296296302E-2</c:v>
                </c:pt>
                <c:pt idx="2252">
                  <c:v>5.6006944444444498E-2</c:v>
                </c:pt>
                <c:pt idx="2253">
                  <c:v>5.6030092592592597E-2</c:v>
                </c:pt>
                <c:pt idx="2254">
                  <c:v>5.6053240740740702E-2</c:v>
                </c:pt>
                <c:pt idx="2255">
                  <c:v>5.6076388888888898E-2</c:v>
                </c:pt>
                <c:pt idx="2256">
                  <c:v>5.6099537037037003E-2</c:v>
                </c:pt>
                <c:pt idx="2257">
                  <c:v>5.6122685185185199E-2</c:v>
                </c:pt>
                <c:pt idx="2258">
                  <c:v>5.6145833333333298E-2</c:v>
                </c:pt>
                <c:pt idx="2259">
                  <c:v>5.61689814814815E-2</c:v>
                </c:pt>
                <c:pt idx="2260">
                  <c:v>5.62037037037037E-2</c:v>
                </c:pt>
                <c:pt idx="2261">
                  <c:v>5.6226851851851799E-2</c:v>
                </c:pt>
                <c:pt idx="2262">
                  <c:v>5.6250000000000001E-2</c:v>
                </c:pt>
                <c:pt idx="2263">
                  <c:v>5.62731481481481E-2</c:v>
                </c:pt>
                <c:pt idx="2264">
                  <c:v>5.6296296296296303E-2</c:v>
                </c:pt>
                <c:pt idx="2265">
                  <c:v>5.6319444444444401E-2</c:v>
                </c:pt>
                <c:pt idx="2266">
                  <c:v>5.6342592592592597E-2</c:v>
                </c:pt>
                <c:pt idx="2267">
                  <c:v>5.6365740740740702E-2</c:v>
                </c:pt>
                <c:pt idx="2268">
                  <c:v>5.6388888888888898E-2</c:v>
                </c:pt>
                <c:pt idx="2269">
                  <c:v>5.6423611111111098E-2</c:v>
                </c:pt>
                <c:pt idx="2270">
                  <c:v>5.6446759259259301E-2</c:v>
                </c:pt>
                <c:pt idx="2271">
                  <c:v>5.6469907407407399E-2</c:v>
                </c:pt>
                <c:pt idx="2272">
                  <c:v>5.6493055555555602E-2</c:v>
                </c:pt>
                <c:pt idx="2273">
                  <c:v>5.65162037037037E-2</c:v>
                </c:pt>
                <c:pt idx="2274">
                  <c:v>5.6539351851851903E-2</c:v>
                </c:pt>
                <c:pt idx="2275">
                  <c:v>5.6562500000000002E-2</c:v>
                </c:pt>
                <c:pt idx="2276">
                  <c:v>5.6585648148148197E-2</c:v>
                </c:pt>
                <c:pt idx="2277">
                  <c:v>5.6608796296296303E-2</c:v>
                </c:pt>
                <c:pt idx="2278">
                  <c:v>5.6643518518518503E-2</c:v>
                </c:pt>
                <c:pt idx="2279">
                  <c:v>5.6666666666666698E-2</c:v>
                </c:pt>
                <c:pt idx="2280">
                  <c:v>5.6689814814814797E-2</c:v>
                </c:pt>
                <c:pt idx="2281">
                  <c:v>5.6712962962963E-2</c:v>
                </c:pt>
                <c:pt idx="2282">
                  <c:v>5.6736111111111098E-2</c:v>
                </c:pt>
                <c:pt idx="2283">
                  <c:v>5.6759259259259301E-2</c:v>
                </c:pt>
                <c:pt idx="2284">
                  <c:v>5.67824074074074E-2</c:v>
                </c:pt>
                <c:pt idx="2285">
                  <c:v>5.6805555555555498E-2</c:v>
                </c:pt>
                <c:pt idx="2286">
                  <c:v>5.6828703703703701E-2</c:v>
                </c:pt>
                <c:pt idx="2287">
                  <c:v>5.6863425925925901E-2</c:v>
                </c:pt>
                <c:pt idx="2288">
                  <c:v>5.6886574074074103E-2</c:v>
                </c:pt>
                <c:pt idx="2289">
                  <c:v>5.6909722222222202E-2</c:v>
                </c:pt>
                <c:pt idx="2290">
                  <c:v>5.6932870370370398E-2</c:v>
                </c:pt>
                <c:pt idx="2291">
                  <c:v>5.6956018518518503E-2</c:v>
                </c:pt>
                <c:pt idx="2292">
                  <c:v>5.6979166666666602E-2</c:v>
                </c:pt>
                <c:pt idx="2293">
                  <c:v>5.7002314814814797E-2</c:v>
                </c:pt>
                <c:pt idx="2294">
                  <c:v>5.7025462962962903E-2</c:v>
                </c:pt>
                <c:pt idx="2295">
                  <c:v>5.70601851851852E-2</c:v>
                </c:pt>
                <c:pt idx="2296">
                  <c:v>5.7083333333333403E-2</c:v>
                </c:pt>
                <c:pt idx="2297">
                  <c:v>5.7106481481481501E-2</c:v>
                </c:pt>
                <c:pt idx="2298">
                  <c:v>5.71296296296296E-2</c:v>
                </c:pt>
                <c:pt idx="2299">
                  <c:v>5.7152777777777802E-2</c:v>
                </c:pt>
                <c:pt idx="2300">
                  <c:v>5.7175925925925901E-2</c:v>
                </c:pt>
                <c:pt idx="2301">
                  <c:v>5.7199074074074097E-2</c:v>
                </c:pt>
                <c:pt idx="2302">
                  <c:v>5.7222222222222202E-2</c:v>
                </c:pt>
                <c:pt idx="2303">
                  <c:v>5.7245370370370398E-2</c:v>
                </c:pt>
                <c:pt idx="2304">
                  <c:v>5.7280092592592598E-2</c:v>
                </c:pt>
                <c:pt idx="2305">
                  <c:v>5.73032407407408E-2</c:v>
                </c:pt>
                <c:pt idx="2306">
                  <c:v>5.7326388888888899E-2</c:v>
                </c:pt>
                <c:pt idx="2307">
                  <c:v>5.7349537037036998E-2</c:v>
                </c:pt>
                <c:pt idx="2308">
                  <c:v>5.73726851851852E-2</c:v>
                </c:pt>
                <c:pt idx="2309">
                  <c:v>5.7395833333333299E-2</c:v>
                </c:pt>
                <c:pt idx="2310">
                  <c:v>5.7418981481481501E-2</c:v>
                </c:pt>
                <c:pt idx="2311">
                  <c:v>5.74421296296296E-2</c:v>
                </c:pt>
                <c:pt idx="2312">
                  <c:v>5.7465277777777803E-2</c:v>
                </c:pt>
                <c:pt idx="2313">
                  <c:v>5.7500000000000002E-2</c:v>
                </c:pt>
                <c:pt idx="2314">
                  <c:v>5.7523148148148101E-2</c:v>
                </c:pt>
                <c:pt idx="2315">
                  <c:v>5.7546296296296297E-2</c:v>
                </c:pt>
                <c:pt idx="2316">
                  <c:v>5.7569444444444402E-2</c:v>
                </c:pt>
                <c:pt idx="2317">
                  <c:v>5.7592592592592598E-2</c:v>
                </c:pt>
                <c:pt idx="2318">
                  <c:v>5.7615740740740697E-2</c:v>
                </c:pt>
                <c:pt idx="2319">
                  <c:v>5.7638888888888899E-2</c:v>
                </c:pt>
                <c:pt idx="2320">
                  <c:v>5.7662037037036998E-2</c:v>
                </c:pt>
                <c:pt idx="2321">
                  <c:v>5.76851851851852E-2</c:v>
                </c:pt>
                <c:pt idx="2322">
                  <c:v>5.77199074074074E-2</c:v>
                </c:pt>
                <c:pt idx="2323">
                  <c:v>5.7743055555555499E-2</c:v>
                </c:pt>
                <c:pt idx="2324">
                  <c:v>5.7766203703703702E-2</c:v>
                </c:pt>
                <c:pt idx="2325">
                  <c:v>5.7789351851851897E-2</c:v>
                </c:pt>
                <c:pt idx="2326">
                  <c:v>5.7812500000000003E-2</c:v>
                </c:pt>
                <c:pt idx="2327">
                  <c:v>5.7835648148148198E-2</c:v>
                </c:pt>
                <c:pt idx="2328">
                  <c:v>5.7858796296296297E-2</c:v>
                </c:pt>
                <c:pt idx="2329">
                  <c:v>5.7881944444444403E-2</c:v>
                </c:pt>
                <c:pt idx="2330">
                  <c:v>5.79166666666667E-2</c:v>
                </c:pt>
                <c:pt idx="2331">
                  <c:v>5.7939814814814798E-2</c:v>
                </c:pt>
                <c:pt idx="2332">
                  <c:v>5.7962962962963001E-2</c:v>
                </c:pt>
                <c:pt idx="2333">
                  <c:v>5.7986111111111099E-2</c:v>
                </c:pt>
                <c:pt idx="2334">
                  <c:v>5.8009259259259302E-2</c:v>
                </c:pt>
                <c:pt idx="2335">
                  <c:v>5.8032407407407401E-2</c:v>
                </c:pt>
                <c:pt idx="2336">
                  <c:v>5.8055555555555499E-2</c:v>
                </c:pt>
                <c:pt idx="2337">
                  <c:v>5.8078703703703702E-2</c:v>
                </c:pt>
                <c:pt idx="2338">
                  <c:v>5.8113425925925902E-2</c:v>
                </c:pt>
                <c:pt idx="2339">
                  <c:v>5.8136574074074097E-2</c:v>
                </c:pt>
                <c:pt idx="2340">
                  <c:v>5.8159722222222203E-2</c:v>
                </c:pt>
                <c:pt idx="2341">
                  <c:v>5.8182870370370399E-2</c:v>
                </c:pt>
                <c:pt idx="2342">
                  <c:v>5.8206018518518497E-2</c:v>
                </c:pt>
                <c:pt idx="2343">
                  <c:v>5.8240740740740697E-2</c:v>
                </c:pt>
                <c:pt idx="2344">
                  <c:v>5.82638888888889E-2</c:v>
                </c:pt>
                <c:pt idx="2345">
                  <c:v>5.8287037037036998E-2</c:v>
                </c:pt>
                <c:pt idx="2346">
                  <c:v>5.8310185185185201E-2</c:v>
                </c:pt>
                <c:pt idx="2347">
                  <c:v>5.83333333333333E-2</c:v>
                </c:pt>
                <c:pt idx="2348">
                  <c:v>5.8356481481481502E-2</c:v>
                </c:pt>
                <c:pt idx="2349">
                  <c:v>5.8379629629629601E-2</c:v>
                </c:pt>
                <c:pt idx="2350">
                  <c:v>5.8414351851851898E-2</c:v>
                </c:pt>
                <c:pt idx="2351">
                  <c:v>5.8437500000000003E-2</c:v>
                </c:pt>
                <c:pt idx="2352">
                  <c:v>5.8460648148148102E-2</c:v>
                </c:pt>
                <c:pt idx="2353">
                  <c:v>5.8483796296296298E-2</c:v>
                </c:pt>
                <c:pt idx="2354">
                  <c:v>5.85069444444445E-2</c:v>
                </c:pt>
                <c:pt idx="2355">
                  <c:v>5.8530092592592599E-2</c:v>
                </c:pt>
                <c:pt idx="2356">
                  <c:v>5.8564814814814799E-2</c:v>
                </c:pt>
                <c:pt idx="2357">
                  <c:v>5.8587962962962897E-2</c:v>
                </c:pt>
                <c:pt idx="2358">
                  <c:v>5.86111111111111E-2</c:v>
                </c:pt>
                <c:pt idx="2359">
                  <c:v>5.8634259259259199E-2</c:v>
                </c:pt>
                <c:pt idx="2360">
                  <c:v>5.8657407407407401E-2</c:v>
                </c:pt>
                <c:pt idx="2361">
                  <c:v>5.8692129629629601E-2</c:v>
                </c:pt>
                <c:pt idx="2362">
                  <c:v>5.8715277777777797E-2</c:v>
                </c:pt>
                <c:pt idx="2363">
                  <c:v>5.8738425925925902E-2</c:v>
                </c:pt>
                <c:pt idx="2364">
                  <c:v>5.8761574074074098E-2</c:v>
                </c:pt>
                <c:pt idx="2365">
                  <c:v>5.8784722222222197E-2</c:v>
                </c:pt>
                <c:pt idx="2366">
                  <c:v>5.8807870370370399E-2</c:v>
                </c:pt>
                <c:pt idx="2367">
                  <c:v>5.8842592592592599E-2</c:v>
                </c:pt>
                <c:pt idx="2368">
                  <c:v>5.8865740740740698E-2</c:v>
                </c:pt>
                <c:pt idx="2369">
                  <c:v>5.88888888888889E-2</c:v>
                </c:pt>
                <c:pt idx="2370">
                  <c:v>5.8912037037036999E-2</c:v>
                </c:pt>
                <c:pt idx="2371">
                  <c:v>5.8946759259259303E-2</c:v>
                </c:pt>
                <c:pt idx="2372">
                  <c:v>5.8969907407407401E-2</c:v>
                </c:pt>
                <c:pt idx="2373">
                  <c:v>5.8993055555555597E-2</c:v>
                </c:pt>
                <c:pt idx="2374">
                  <c:v>5.9016203703703703E-2</c:v>
                </c:pt>
                <c:pt idx="2375">
                  <c:v>5.9050925925925903E-2</c:v>
                </c:pt>
                <c:pt idx="2376">
                  <c:v>5.9074074074074098E-2</c:v>
                </c:pt>
                <c:pt idx="2377">
                  <c:v>5.9097222222222197E-2</c:v>
                </c:pt>
                <c:pt idx="2378">
                  <c:v>5.9120370370370399E-2</c:v>
                </c:pt>
                <c:pt idx="2379">
                  <c:v>5.9143518518518498E-2</c:v>
                </c:pt>
                <c:pt idx="2380">
                  <c:v>5.9166666666666701E-2</c:v>
                </c:pt>
                <c:pt idx="2381">
                  <c:v>5.9189814814814799E-2</c:v>
                </c:pt>
                <c:pt idx="2382">
                  <c:v>5.9212962962963002E-2</c:v>
                </c:pt>
                <c:pt idx="2383">
                  <c:v>5.9247685185185202E-2</c:v>
                </c:pt>
                <c:pt idx="2384">
                  <c:v>5.92708333333333E-2</c:v>
                </c:pt>
                <c:pt idx="2385">
                  <c:v>5.9293981481481503E-2</c:v>
                </c:pt>
                <c:pt idx="2386">
                  <c:v>5.9317129629629602E-2</c:v>
                </c:pt>
                <c:pt idx="2387">
                  <c:v>5.9340277777777797E-2</c:v>
                </c:pt>
                <c:pt idx="2388">
                  <c:v>5.9363425925925903E-2</c:v>
                </c:pt>
                <c:pt idx="2389">
                  <c:v>5.9398148148148103E-2</c:v>
                </c:pt>
                <c:pt idx="2390">
                  <c:v>5.9421296296296298E-2</c:v>
                </c:pt>
                <c:pt idx="2391">
                  <c:v>5.9444444444444501E-2</c:v>
                </c:pt>
                <c:pt idx="2392">
                  <c:v>5.94675925925926E-2</c:v>
                </c:pt>
                <c:pt idx="2393">
                  <c:v>5.9490740740740802E-2</c:v>
                </c:pt>
                <c:pt idx="2394">
                  <c:v>5.9513888888888901E-2</c:v>
                </c:pt>
                <c:pt idx="2395">
                  <c:v>5.9537037037036999E-2</c:v>
                </c:pt>
                <c:pt idx="2396">
                  <c:v>5.9571759259259303E-2</c:v>
                </c:pt>
                <c:pt idx="2397">
                  <c:v>5.9594907407407402E-2</c:v>
                </c:pt>
                <c:pt idx="2398">
                  <c:v>5.9618055555555598E-2</c:v>
                </c:pt>
                <c:pt idx="2399">
                  <c:v>5.9641203703703703E-2</c:v>
                </c:pt>
                <c:pt idx="2400">
                  <c:v>5.9664351851851899E-2</c:v>
                </c:pt>
                <c:pt idx="2401">
                  <c:v>5.9687499999999998E-2</c:v>
                </c:pt>
                <c:pt idx="2402">
                  <c:v>5.97106481481482E-2</c:v>
                </c:pt>
                <c:pt idx="2403">
                  <c:v>5.9733796296296299E-2</c:v>
                </c:pt>
                <c:pt idx="2404">
                  <c:v>5.9768518518518499E-2</c:v>
                </c:pt>
                <c:pt idx="2405">
                  <c:v>5.9791666666666701E-2</c:v>
                </c:pt>
                <c:pt idx="2406">
                  <c:v>5.98148148148148E-2</c:v>
                </c:pt>
                <c:pt idx="2407">
                  <c:v>5.9837962962963002E-2</c:v>
                </c:pt>
                <c:pt idx="2408">
                  <c:v>5.9861111111111101E-2</c:v>
                </c:pt>
                <c:pt idx="2409">
                  <c:v>5.9895833333333301E-2</c:v>
                </c:pt>
                <c:pt idx="2410">
                  <c:v>5.9918981481481497E-2</c:v>
                </c:pt>
                <c:pt idx="2411">
                  <c:v>5.9942129629629602E-2</c:v>
                </c:pt>
                <c:pt idx="2412">
                  <c:v>5.9965277777777798E-2</c:v>
                </c:pt>
                <c:pt idx="2413">
                  <c:v>5.9988425925925903E-2</c:v>
                </c:pt>
                <c:pt idx="2414">
                  <c:v>6.0023148148148103E-2</c:v>
                </c:pt>
                <c:pt idx="2415">
                  <c:v>6.0046296296296299E-2</c:v>
                </c:pt>
                <c:pt idx="2416">
                  <c:v>6.0069444444444502E-2</c:v>
                </c:pt>
                <c:pt idx="2417">
                  <c:v>6.00925925925926E-2</c:v>
                </c:pt>
                <c:pt idx="2418">
                  <c:v>6.0115740740740699E-2</c:v>
                </c:pt>
                <c:pt idx="2419">
                  <c:v>6.0150462962963003E-2</c:v>
                </c:pt>
                <c:pt idx="2420">
                  <c:v>6.0173611111111101E-2</c:v>
                </c:pt>
                <c:pt idx="2421">
                  <c:v>6.0196759259259297E-2</c:v>
                </c:pt>
                <c:pt idx="2422">
                  <c:v>6.0219907407407403E-2</c:v>
                </c:pt>
                <c:pt idx="2423">
                  <c:v>6.0243055555555501E-2</c:v>
                </c:pt>
                <c:pt idx="2424">
                  <c:v>6.0266203703703697E-2</c:v>
                </c:pt>
                <c:pt idx="2425">
                  <c:v>6.0289351851851899E-2</c:v>
                </c:pt>
                <c:pt idx="2426">
                  <c:v>6.0324074074074099E-2</c:v>
                </c:pt>
                <c:pt idx="2427">
                  <c:v>6.0347222222222198E-2</c:v>
                </c:pt>
                <c:pt idx="2428">
                  <c:v>6.0370370370370401E-2</c:v>
                </c:pt>
                <c:pt idx="2429">
                  <c:v>6.0393518518518499E-2</c:v>
                </c:pt>
                <c:pt idx="2430">
                  <c:v>6.0416666666666702E-2</c:v>
                </c:pt>
                <c:pt idx="2431">
                  <c:v>6.04398148148148E-2</c:v>
                </c:pt>
                <c:pt idx="2432">
                  <c:v>6.0462962962963003E-2</c:v>
                </c:pt>
                <c:pt idx="2433">
                  <c:v>6.0486111111111102E-2</c:v>
                </c:pt>
                <c:pt idx="2434">
                  <c:v>6.0509259259259297E-2</c:v>
                </c:pt>
                <c:pt idx="2435">
                  <c:v>6.0532407407407403E-2</c:v>
                </c:pt>
                <c:pt idx="2436">
                  <c:v>6.0567129629629603E-2</c:v>
                </c:pt>
                <c:pt idx="2437">
                  <c:v>6.0590277777777798E-2</c:v>
                </c:pt>
                <c:pt idx="2438">
                  <c:v>6.0613425925925897E-2</c:v>
                </c:pt>
                <c:pt idx="2439">
                  <c:v>6.06365740740741E-2</c:v>
                </c:pt>
                <c:pt idx="2440">
                  <c:v>6.0659722222222198E-2</c:v>
                </c:pt>
                <c:pt idx="2441">
                  <c:v>6.0682870370370401E-2</c:v>
                </c:pt>
                <c:pt idx="2442">
                  <c:v>6.0706018518518499E-2</c:v>
                </c:pt>
                <c:pt idx="2443">
                  <c:v>6.0729166666666702E-2</c:v>
                </c:pt>
                <c:pt idx="2444">
                  <c:v>6.0752314814814801E-2</c:v>
                </c:pt>
                <c:pt idx="2445">
                  <c:v>6.0787037037037098E-2</c:v>
                </c:pt>
                <c:pt idx="2446">
                  <c:v>6.0810185185185203E-2</c:v>
                </c:pt>
                <c:pt idx="2447">
                  <c:v>6.0833333333333302E-2</c:v>
                </c:pt>
                <c:pt idx="2448">
                  <c:v>6.0856481481481497E-2</c:v>
                </c:pt>
                <c:pt idx="2449">
                  <c:v>6.0879629629629603E-2</c:v>
                </c:pt>
                <c:pt idx="2450">
                  <c:v>6.0902777777777799E-2</c:v>
                </c:pt>
                <c:pt idx="2451">
                  <c:v>6.0925925925925897E-2</c:v>
                </c:pt>
                <c:pt idx="2452">
                  <c:v>6.09490740740741E-2</c:v>
                </c:pt>
                <c:pt idx="2453">
                  <c:v>6.09837962962963E-2</c:v>
                </c:pt>
                <c:pt idx="2454">
                  <c:v>6.1006944444444398E-2</c:v>
                </c:pt>
                <c:pt idx="2455">
                  <c:v>6.1030092592592601E-2</c:v>
                </c:pt>
                <c:pt idx="2456">
                  <c:v>6.10532407407407E-2</c:v>
                </c:pt>
                <c:pt idx="2457">
                  <c:v>6.1076388888888902E-2</c:v>
                </c:pt>
                <c:pt idx="2458">
                  <c:v>6.1099537037037098E-2</c:v>
                </c:pt>
                <c:pt idx="2459">
                  <c:v>6.1122685185185197E-2</c:v>
                </c:pt>
                <c:pt idx="2460">
                  <c:v>6.1145833333333302E-2</c:v>
                </c:pt>
                <c:pt idx="2461">
                  <c:v>6.1168981481481498E-2</c:v>
                </c:pt>
                <c:pt idx="2462">
                  <c:v>6.1203703703703698E-2</c:v>
                </c:pt>
                <c:pt idx="2463">
                  <c:v>6.12268518518519E-2</c:v>
                </c:pt>
                <c:pt idx="2464">
                  <c:v>6.1249999999999999E-2</c:v>
                </c:pt>
                <c:pt idx="2465">
                  <c:v>6.1273148148148097E-2</c:v>
                </c:pt>
                <c:pt idx="2466">
                  <c:v>6.12962962962963E-2</c:v>
                </c:pt>
                <c:pt idx="2467">
                  <c:v>6.1319444444444503E-2</c:v>
                </c:pt>
                <c:pt idx="2468">
                  <c:v>6.1342592592592601E-2</c:v>
                </c:pt>
                <c:pt idx="2469">
                  <c:v>6.13657407407407E-2</c:v>
                </c:pt>
                <c:pt idx="2470">
                  <c:v>6.1400462962962997E-2</c:v>
                </c:pt>
                <c:pt idx="2471">
                  <c:v>6.1423611111111102E-2</c:v>
                </c:pt>
                <c:pt idx="2472">
                  <c:v>6.1446759259259298E-2</c:v>
                </c:pt>
                <c:pt idx="2473">
                  <c:v>6.1469907407407397E-2</c:v>
                </c:pt>
                <c:pt idx="2474">
                  <c:v>6.1493055555555599E-2</c:v>
                </c:pt>
                <c:pt idx="2475">
                  <c:v>6.1516203703703698E-2</c:v>
                </c:pt>
                <c:pt idx="2476">
                  <c:v>6.1539351851851901E-2</c:v>
                </c:pt>
                <c:pt idx="2477">
                  <c:v>6.1562499999999999E-2</c:v>
                </c:pt>
                <c:pt idx="2478">
                  <c:v>6.1585648148148098E-2</c:v>
                </c:pt>
                <c:pt idx="2479">
                  <c:v>6.1620370370370402E-2</c:v>
                </c:pt>
                <c:pt idx="2480">
                  <c:v>6.16435185185185E-2</c:v>
                </c:pt>
                <c:pt idx="2481">
                  <c:v>6.1666666666666703E-2</c:v>
                </c:pt>
                <c:pt idx="2482">
                  <c:v>6.1689814814814802E-2</c:v>
                </c:pt>
                <c:pt idx="2483">
                  <c:v>6.1712962962962997E-2</c:v>
                </c:pt>
                <c:pt idx="2484">
                  <c:v>6.1736111111111103E-2</c:v>
                </c:pt>
                <c:pt idx="2485">
                  <c:v>6.1759259259259298E-2</c:v>
                </c:pt>
                <c:pt idx="2486">
                  <c:v>6.1782407407407397E-2</c:v>
                </c:pt>
                <c:pt idx="2487">
                  <c:v>6.1805555555555503E-2</c:v>
                </c:pt>
                <c:pt idx="2488">
                  <c:v>6.18402777777778E-2</c:v>
                </c:pt>
                <c:pt idx="2489">
                  <c:v>6.1863425925925898E-2</c:v>
                </c:pt>
                <c:pt idx="2490">
                  <c:v>6.1886574074074101E-2</c:v>
                </c:pt>
                <c:pt idx="2491">
                  <c:v>6.1909722222222199E-2</c:v>
                </c:pt>
                <c:pt idx="2492">
                  <c:v>6.1932870370370402E-2</c:v>
                </c:pt>
                <c:pt idx="2493">
                  <c:v>6.1956018518518501E-2</c:v>
                </c:pt>
                <c:pt idx="2494">
                  <c:v>6.1979166666666599E-2</c:v>
                </c:pt>
                <c:pt idx="2495">
                  <c:v>6.2002314814814802E-2</c:v>
                </c:pt>
                <c:pt idx="2496">
                  <c:v>6.2025462962962997E-2</c:v>
                </c:pt>
                <c:pt idx="2497">
                  <c:v>6.2060185185185197E-2</c:v>
                </c:pt>
                <c:pt idx="2498">
                  <c:v>6.2083333333333303E-2</c:v>
                </c:pt>
                <c:pt idx="2499">
                  <c:v>6.2106481481481499E-2</c:v>
                </c:pt>
                <c:pt idx="2500">
                  <c:v>6.2129629629629597E-2</c:v>
                </c:pt>
                <c:pt idx="2501">
                  <c:v>6.21527777777778E-2</c:v>
                </c:pt>
                <c:pt idx="2502">
                  <c:v>6.2175925925925898E-2</c:v>
                </c:pt>
                <c:pt idx="2503">
                  <c:v>6.2199074074074101E-2</c:v>
                </c:pt>
                <c:pt idx="2504">
                  <c:v>6.22222222222222E-2</c:v>
                </c:pt>
                <c:pt idx="2505">
                  <c:v>6.22569444444444E-2</c:v>
                </c:pt>
                <c:pt idx="2506">
                  <c:v>6.2280092592592602E-2</c:v>
                </c:pt>
                <c:pt idx="2507">
                  <c:v>6.2303240740740701E-2</c:v>
                </c:pt>
                <c:pt idx="2508">
                  <c:v>6.2326388888888903E-2</c:v>
                </c:pt>
                <c:pt idx="2509">
                  <c:v>6.2349537037037099E-2</c:v>
                </c:pt>
                <c:pt idx="2510">
                  <c:v>6.2372685185185198E-2</c:v>
                </c:pt>
                <c:pt idx="2511">
                  <c:v>6.2395833333333303E-2</c:v>
                </c:pt>
                <c:pt idx="2512">
                  <c:v>6.2418981481481499E-2</c:v>
                </c:pt>
                <c:pt idx="2513">
                  <c:v>6.2442129629629597E-2</c:v>
                </c:pt>
                <c:pt idx="2514">
                  <c:v>6.2476851851851901E-2</c:v>
                </c:pt>
                <c:pt idx="2515">
                  <c:v>6.25E-2</c:v>
                </c:pt>
                <c:pt idx="2516">
                  <c:v>6.2523148148148106E-2</c:v>
                </c:pt>
                <c:pt idx="2517">
                  <c:v>6.2546296296296294E-2</c:v>
                </c:pt>
                <c:pt idx="2518">
                  <c:v>6.25694444444444E-2</c:v>
                </c:pt>
                <c:pt idx="2519">
                  <c:v>6.2592592592592602E-2</c:v>
                </c:pt>
                <c:pt idx="2520">
                  <c:v>6.2615740740740694E-2</c:v>
                </c:pt>
                <c:pt idx="2521">
                  <c:v>6.2638888888888897E-2</c:v>
                </c:pt>
                <c:pt idx="2522">
                  <c:v>6.2662037037037099E-2</c:v>
                </c:pt>
                <c:pt idx="2523">
                  <c:v>6.2696759259259299E-2</c:v>
                </c:pt>
                <c:pt idx="2524">
                  <c:v>6.2719907407407405E-2</c:v>
                </c:pt>
                <c:pt idx="2525">
                  <c:v>6.2743055555555496E-2</c:v>
                </c:pt>
                <c:pt idx="2526">
                  <c:v>6.2766203703703699E-2</c:v>
                </c:pt>
                <c:pt idx="2527">
                  <c:v>6.2789351851851902E-2</c:v>
                </c:pt>
                <c:pt idx="2528">
                  <c:v>6.2812499999999993E-2</c:v>
                </c:pt>
                <c:pt idx="2529">
                  <c:v>6.2835648148148099E-2</c:v>
                </c:pt>
                <c:pt idx="2530">
                  <c:v>6.2858796296296301E-2</c:v>
                </c:pt>
                <c:pt idx="2531">
                  <c:v>6.2881944444444504E-2</c:v>
                </c:pt>
                <c:pt idx="2532">
                  <c:v>6.2916666666666704E-2</c:v>
                </c:pt>
                <c:pt idx="2533">
                  <c:v>6.2939814814814796E-2</c:v>
                </c:pt>
                <c:pt idx="2534">
                  <c:v>6.2962962962962998E-2</c:v>
                </c:pt>
                <c:pt idx="2535">
                  <c:v>6.2986111111111104E-2</c:v>
                </c:pt>
                <c:pt idx="2536">
                  <c:v>6.3009259259259306E-2</c:v>
                </c:pt>
                <c:pt idx="2537">
                  <c:v>6.3032407407407398E-2</c:v>
                </c:pt>
                <c:pt idx="2538">
                  <c:v>6.3055555555555504E-2</c:v>
                </c:pt>
                <c:pt idx="2539">
                  <c:v>6.3078703703703706E-2</c:v>
                </c:pt>
                <c:pt idx="2540">
                  <c:v>6.3101851851851895E-2</c:v>
                </c:pt>
                <c:pt idx="2541">
                  <c:v>6.3136574074074095E-2</c:v>
                </c:pt>
                <c:pt idx="2542">
                  <c:v>6.31597222222222E-2</c:v>
                </c:pt>
                <c:pt idx="2543">
                  <c:v>6.3182870370370306E-2</c:v>
                </c:pt>
                <c:pt idx="2544">
                  <c:v>6.3206018518518495E-2</c:v>
                </c:pt>
                <c:pt idx="2545">
                  <c:v>6.3229166666666697E-2</c:v>
                </c:pt>
                <c:pt idx="2546">
                  <c:v>6.3252314814814803E-2</c:v>
                </c:pt>
                <c:pt idx="2547">
                  <c:v>6.3275462962962895E-2</c:v>
                </c:pt>
                <c:pt idx="2548">
                  <c:v>6.3298611111111097E-2</c:v>
                </c:pt>
                <c:pt idx="2549">
                  <c:v>6.33217592592593E-2</c:v>
                </c:pt>
                <c:pt idx="2550">
                  <c:v>6.33564814814815E-2</c:v>
                </c:pt>
                <c:pt idx="2551">
                  <c:v>6.3379629629629605E-2</c:v>
                </c:pt>
                <c:pt idx="2552">
                  <c:v>6.3402777777777794E-2</c:v>
                </c:pt>
                <c:pt idx="2553">
                  <c:v>6.34259259259259E-2</c:v>
                </c:pt>
                <c:pt idx="2554">
                  <c:v>6.3449074074074102E-2</c:v>
                </c:pt>
                <c:pt idx="2555">
                  <c:v>6.3472222222222194E-2</c:v>
                </c:pt>
                <c:pt idx="2556">
                  <c:v>6.3495370370370396E-2</c:v>
                </c:pt>
                <c:pt idx="2557">
                  <c:v>6.3518518518518502E-2</c:v>
                </c:pt>
                <c:pt idx="2558">
                  <c:v>6.3541666666666705E-2</c:v>
                </c:pt>
                <c:pt idx="2559">
                  <c:v>6.3576388888888904E-2</c:v>
                </c:pt>
                <c:pt idx="2560">
                  <c:v>6.3599537037036996E-2</c:v>
                </c:pt>
                <c:pt idx="2561">
                  <c:v>6.3622685185185199E-2</c:v>
                </c:pt>
                <c:pt idx="2562">
                  <c:v>6.3645833333333304E-2</c:v>
                </c:pt>
                <c:pt idx="2563">
                  <c:v>6.3668981481481507E-2</c:v>
                </c:pt>
                <c:pt idx="2564">
                  <c:v>6.3692129629629599E-2</c:v>
                </c:pt>
                <c:pt idx="2565">
                  <c:v>6.3715277777777801E-2</c:v>
                </c:pt>
                <c:pt idx="2566">
                  <c:v>6.3738425925925907E-2</c:v>
                </c:pt>
                <c:pt idx="2567">
                  <c:v>6.3761574074074095E-2</c:v>
                </c:pt>
                <c:pt idx="2568">
                  <c:v>6.3796296296296295E-2</c:v>
                </c:pt>
                <c:pt idx="2569">
                  <c:v>6.3819444444444401E-2</c:v>
                </c:pt>
                <c:pt idx="2570">
                  <c:v>6.3842592592592604E-2</c:v>
                </c:pt>
                <c:pt idx="2571">
                  <c:v>6.3865740740740695E-2</c:v>
                </c:pt>
                <c:pt idx="2572">
                  <c:v>6.3888888888888898E-2</c:v>
                </c:pt>
                <c:pt idx="2573">
                  <c:v>6.3912037037037003E-2</c:v>
                </c:pt>
                <c:pt idx="2574">
                  <c:v>6.3935185185185206E-2</c:v>
                </c:pt>
                <c:pt idx="2575">
                  <c:v>6.3958333333333298E-2</c:v>
                </c:pt>
                <c:pt idx="2576">
                  <c:v>6.39814814814815E-2</c:v>
                </c:pt>
                <c:pt idx="2577">
                  <c:v>6.40162037037037E-2</c:v>
                </c:pt>
                <c:pt idx="2578">
                  <c:v>6.4039351851851903E-2</c:v>
                </c:pt>
                <c:pt idx="2579">
                  <c:v>6.4062499999999994E-2</c:v>
                </c:pt>
                <c:pt idx="2580">
                  <c:v>6.40856481481481E-2</c:v>
                </c:pt>
                <c:pt idx="2581">
                  <c:v>6.4108796296296303E-2</c:v>
                </c:pt>
                <c:pt idx="2582">
                  <c:v>6.4131944444444394E-2</c:v>
                </c:pt>
                <c:pt idx="2583">
                  <c:v>6.4155092592592597E-2</c:v>
                </c:pt>
                <c:pt idx="2584">
                  <c:v>6.4178240740740702E-2</c:v>
                </c:pt>
                <c:pt idx="2585">
                  <c:v>6.4201388888888905E-2</c:v>
                </c:pt>
                <c:pt idx="2586">
                  <c:v>6.4236111111111105E-2</c:v>
                </c:pt>
                <c:pt idx="2587">
                  <c:v>6.4259259259259294E-2</c:v>
                </c:pt>
                <c:pt idx="2588">
                  <c:v>6.4282407407407399E-2</c:v>
                </c:pt>
                <c:pt idx="2589">
                  <c:v>6.4305555555555505E-2</c:v>
                </c:pt>
                <c:pt idx="2590">
                  <c:v>6.4328703703703694E-2</c:v>
                </c:pt>
                <c:pt idx="2591">
                  <c:v>6.4351851851851896E-2</c:v>
                </c:pt>
                <c:pt idx="2592">
                  <c:v>6.4375000000000002E-2</c:v>
                </c:pt>
                <c:pt idx="2593">
                  <c:v>6.4398148148148204E-2</c:v>
                </c:pt>
                <c:pt idx="2594">
                  <c:v>6.4432870370370404E-2</c:v>
                </c:pt>
                <c:pt idx="2595">
                  <c:v>6.4456018518518496E-2</c:v>
                </c:pt>
                <c:pt idx="2596">
                  <c:v>6.4479166666666698E-2</c:v>
                </c:pt>
                <c:pt idx="2597">
                  <c:v>6.4502314814814804E-2</c:v>
                </c:pt>
                <c:pt idx="2598">
                  <c:v>6.4525462962963007E-2</c:v>
                </c:pt>
                <c:pt idx="2599">
                  <c:v>6.4548611111111098E-2</c:v>
                </c:pt>
                <c:pt idx="2600">
                  <c:v>6.4571759259259301E-2</c:v>
                </c:pt>
                <c:pt idx="2601">
                  <c:v>6.4594907407407406E-2</c:v>
                </c:pt>
                <c:pt idx="2602">
                  <c:v>6.4618055555555498E-2</c:v>
                </c:pt>
                <c:pt idx="2603">
                  <c:v>6.4652777777777795E-2</c:v>
                </c:pt>
                <c:pt idx="2604">
                  <c:v>6.4675925925925901E-2</c:v>
                </c:pt>
                <c:pt idx="2605">
                  <c:v>6.4699074074074103E-2</c:v>
                </c:pt>
                <c:pt idx="2606">
                  <c:v>6.4722222222222195E-2</c:v>
                </c:pt>
                <c:pt idx="2607">
                  <c:v>6.4745370370370398E-2</c:v>
                </c:pt>
                <c:pt idx="2608">
                  <c:v>6.4768518518518503E-2</c:v>
                </c:pt>
                <c:pt idx="2609">
                  <c:v>6.4791666666666706E-2</c:v>
                </c:pt>
                <c:pt idx="2610">
                  <c:v>6.4814814814814797E-2</c:v>
                </c:pt>
                <c:pt idx="2611">
                  <c:v>6.4837962962963E-2</c:v>
                </c:pt>
                <c:pt idx="2612">
                  <c:v>6.48726851851852E-2</c:v>
                </c:pt>
                <c:pt idx="2613">
                  <c:v>6.4895833333333305E-2</c:v>
                </c:pt>
                <c:pt idx="2614">
                  <c:v>6.4918981481481494E-2</c:v>
                </c:pt>
                <c:pt idx="2615">
                  <c:v>6.49421296296296E-2</c:v>
                </c:pt>
                <c:pt idx="2616">
                  <c:v>6.4965277777777802E-2</c:v>
                </c:pt>
                <c:pt idx="2617">
                  <c:v>6.4988425925925894E-2</c:v>
                </c:pt>
                <c:pt idx="2618">
                  <c:v>6.5011574074074097E-2</c:v>
                </c:pt>
                <c:pt idx="2619">
                  <c:v>6.5034722222222202E-2</c:v>
                </c:pt>
                <c:pt idx="2620">
                  <c:v>6.5069444444444402E-2</c:v>
                </c:pt>
                <c:pt idx="2621">
                  <c:v>6.5092592592592605E-2</c:v>
                </c:pt>
                <c:pt idx="2622">
                  <c:v>6.5115740740740696E-2</c:v>
                </c:pt>
                <c:pt idx="2623">
                  <c:v>6.5138888888888899E-2</c:v>
                </c:pt>
                <c:pt idx="2624">
                  <c:v>6.5162037037037004E-2</c:v>
                </c:pt>
                <c:pt idx="2625">
                  <c:v>6.5185185185185193E-2</c:v>
                </c:pt>
                <c:pt idx="2626">
                  <c:v>6.5219907407407393E-2</c:v>
                </c:pt>
                <c:pt idx="2627">
                  <c:v>6.5243055555555499E-2</c:v>
                </c:pt>
                <c:pt idx="2628">
                  <c:v>6.5266203703703701E-2</c:v>
                </c:pt>
                <c:pt idx="2629">
                  <c:v>6.5289351851851807E-2</c:v>
                </c:pt>
                <c:pt idx="2630">
                  <c:v>6.5312499999999996E-2</c:v>
                </c:pt>
                <c:pt idx="2631">
                  <c:v>6.5335648148148101E-2</c:v>
                </c:pt>
                <c:pt idx="2632">
                  <c:v>6.5370370370370398E-2</c:v>
                </c:pt>
                <c:pt idx="2633">
                  <c:v>6.5393518518518504E-2</c:v>
                </c:pt>
                <c:pt idx="2634">
                  <c:v>6.5416666666666706E-2</c:v>
                </c:pt>
                <c:pt idx="2635">
                  <c:v>6.5439814814814798E-2</c:v>
                </c:pt>
                <c:pt idx="2636">
                  <c:v>6.5462962962963001E-2</c:v>
                </c:pt>
                <c:pt idx="2637">
                  <c:v>6.5486111111111106E-2</c:v>
                </c:pt>
                <c:pt idx="2638">
                  <c:v>6.5509259259259295E-2</c:v>
                </c:pt>
                <c:pt idx="2639">
                  <c:v>6.55324074074074E-2</c:v>
                </c:pt>
                <c:pt idx="2640">
                  <c:v>6.55671296296296E-2</c:v>
                </c:pt>
                <c:pt idx="2641">
                  <c:v>6.5590277777777803E-2</c:v>
                </c:pt>
                <c:pt idx="2642">
                  <c:v>6.5613425925925895E-2</c:v>
                </c:pt>
                <c:pt idx="2643">
                  <c:v>6.5636574074074097E-2</c:v>
                </c:pt>
                <c:pt idx="2644">
                  <c:v>6.5659722222222203E-2</c:v>
                </c:pt>
                <c:pt idx="2645">
                  <c:v>6.5682870370370405E-2</c:v>
                </c:pt>
                <c:pt idx="2646">
                  <c:v>6.5717592592592605E-2</c:v>
                </c:pt>
                <c:pt idx="2647">
                  <c:v>6.5740740740740697E-2</c:v>
                </c:pt>
                <c:pt idx="2648">
                  <c:v>6.5763888888888899E-2</c:v>
                </c:pt>
                <c:pt idx="2649">
                  <c:v>6.5787037037037005E-2</c:v>
                </c:pt>
                <c:pt idx="2650">
                  <c:v>6.5810185185185194E-2</c:v>
                </c:pt>
                <c:pt idx="2651">
                  <c:v>6.5833333333333396E-2</c:v>
                </c:pt>
                <c:pt idx="2652">
                  <c:v>6.5856481481481502E-2</c:v>
                </c:pt>
                <c:pt idx="2653">
                  <c:v>6.5891203703703702E-2</c:v>
                </c:pt>
                <c:pt idx="2654">
                  <c:v>6.5914351851851904E-2</c:v>
                </c:pt>
                <c:pt idx="2655">
                  <c:v>6.5937499999999996E-2</c:v>
                </c:pt>
                <c:pt idx="2656">
                  <c:v>6.5972222222222196E-2</c:v>
                </c:pt>
                <c:pt idx="2657">
                  <c:v>6.5995370370370399E-2</c:v>
                </c:pt>
                <c:pt idx="2658">
                  <c:v>6.6018518518518504E-2</c:v>
                </c:pt>
                <c:pt idx="2659">
                  <c:v>6.6041666666666707E-2</c:v>
                </c:pt>
                <c:pt idx="2660">
                  <c:v>6.6064814814814798E-2</c:v>
                </c:pt>
                <c:pt idx="2661">
                  <c:v>6.6099537037037095E-2</c:v>
                </c:pt>
                <c:pt idx="2662">
                  <c:v>6.6122685185185201E-2</c:v>
                </c:pt>
                <c:pt idx="2663">
                  <c:v>6.6145833333333307E-2</c:v>
                </c:pt>
                <c:pt idx="2664">
                  <c:v>6.6168981481481495E-2</c:v>
                </c:pt>
                <c:pt idx="2665">
                  <c:v>6.6192129629629601E-2</c:v>
                </c:pt>
                <c:pt idx="2666">
                  <c:v>6.6215277777777803E-2</c:v>
                </c:pt>
                <c:pt idx="2667">
                  <c:v>6.6238425925925895E-2</c:v>
                </c:pt>
                <c:pt idx="2668">
                  <c:v>6.6273148148148095E-2</c:v>
                </c:pt>
                <c:pt idx="2669">
                  <c:v>6.6296296296296298E-2</c:v>
                </c:pt>
                <c:pt idx="2670">
                  <c:v>6.63194444444445E-2</c:v>
                </c:pt>
                <c:pt idx="2671">
                  <c:v>6.6342592592592606E-2</c:v>
                </c:pt>
                <c:pt idx="2672">
                  <c:v>6.6365740740740697E-2</c:v>
                </c:pt>
                <c:pt idx="2673">
                  <c:v>6.6400462962962994E-2</c:v>
                </c:pt>
                <c:pt idx="2674">
                  <c:v>6.64236111111111E-2</c:v>
                </c:pt>
                <c:pt idx="2675">
                  <c:v>6.6446759259259303E-2</c:v>
                </c:pt>
                <c:pt idx="2676">
                  <c:v>6.6469907407407394E-2</c:v>
                </c:pt>
                <c:pt idx="2677">
                  <c:v>6.6493055555555597E-2</c:v>
                </c:pt>
                <c:pt idx="2678">
                  <c:v>6.6516203703703702E-2</c:v>
                </c:pt>
                <c:pt idx="2679">
                  <c:v>6.6539351851851794E-2</c:v>
                </c:pt>
                <c:pt idx="2680">
                  <c:v>6.6562499999999997E-2</c:v>
                </c:pt>
                <c:pt idx="2681">
                  <c:v>6.6585648148148102E-2</c:v>
                </c:pt>
                <c:pt idx="2682">
                  <c:v>6.6608796296296305E-2</c:v>
                </c:pt>
                <c:pt idx="2683">
                  <c:v>6.6643518518518505E-2</c:v>
                </c:pt>
                <c:pt idx="2684">
                  <c:v>6.6666666666666693E-2</c:v>
                </c:pt>
                <c:pt idx="2685">
                  <c:v>6.6689814814814799E-2</c:v>
                </c:pt>
                <c:pt idx="2686">
                  <c:v>6.6712962962963002E-2</c:v>
                </c:pt>
                <c:pt idx="2687">
                  <c:v>6.6736111111111093E-2</c:v>
                </c:pt>
                <c:pt idx="2688">
                  <c:v>6.6759259259259199E-2</c:v>
                </c:pt>
                <c:pt idx="2689">
                  <c:v>6.6782407407407401E-2</c:v>
                </c:pt>
                <c:pt idx="2690">
                  <c:v>6.6817129629629601E-2</c:v>
                </c:pt>
                <c:pt idx="2691">
                  <c:v>6.6840277777777804E-2</c:v>
                </c:pt>
                <c:pt idx="2692">
                  <c:v>6.6863425925925896E-2</c:v>
                </c:pt>
                <c:pt idx="2693">
                  <c:v>6.6886574074074098E-2</c:v>
                </c:pt>
                <c:pt idx="2694">
                  <c:v>6.6909722222222204E-2</c:v>
                </c:pt>
                <c:pt idx="2695">
                  <c:v>6.6944444444444404E-2</c:v>
                </c:pt>
                <c:pt idx="2696">
                  <c:v>6.6967592592592606E-2</c:v>
                </c:pt>
                <c:pt idx="2697">
                  <c:v>6.6990740740740698E-2</c:v>
                </c:pt>
                <c:pt idx="2698">
                  <c:v>6.7013888888888901E-2</c:v>
                </c:pt>
                <c:pt idx="2699">
                  <c:v>6.7048611111111101E-2</c:v>
                </c:pt>
                <c:pt idx="2700">
                  <c:v>6.7071759259259303E-2</c:v>
                </c:pt>
                <c:pt idx="2701">
                  <c:v>6.7094907407407395E-2</c:v>
                </c:pt>
                <c:pt idx="2702">
                  <c:v>6.7118055555555597E-2</c:v>
                </c:pt>
                <c:pt idx="2703">
                  <c:v>6.7152777777777797E-2</c:v>
                </c:pt>
                <c:pt idx="2704">
                  <c:v>6.7175925925925903E-2</c:v>
                </c:pt>
                <c:pt idx="2705">
                  <c:v>6.7199074074074105E-2</c:v>
                </c:pt>
                <c:pt idx="2706">
                  <c:v>6.7222222222222197E-2</c:v>
                </c:pt>
                <c:pt idx="2707">
                  <c:v>6.72453703703704E-2</c:v>
                </c:pt>
                <c:pt idx="2708">
                  <c:v>6.7268518518518505E-2</c:v>
                </c:pt>
                <c:pt idx="2709">
                  <c:v>6.7291666666666694E-2</c:v>
                </c:pt>
                <c:pt idx="2710">
                  <c:v>6.73148148148148E-2</c:v>
                </c:pt>
                <c:pt idx="2711">
                  <c:v>6.7349537037037097E-2</c:v>
                </c:pt>
                <c:pt idx="2712">
                  <c:v>6.7372685185185202E-2</c:v>
                </c:pt>
                <c:pt idx="2713">
                  <c:v>6.7395833333333294E-2</c:v>
                </c:pt>
                <c:pt idx="2714">
                  <c:v>6.7418981481481496E-2</c:v>
                </c:pt>
                <c:pt idx="2715">
                  <c:v>6.7442129629629602E-2</c:v>
                </c:pt>
                <c:pt idx="2716">
                  <c:v>6.7465277777777805E-2</c:v>
                </c:pt>
                <c:pt idx="2717">
                  <c:v>6.7488425925925896E-2</c:v>
                </c:pt>
                <c:pt idx="2718">
                  <c:v>6.7511574074074099E-2</c:v>
                </c:pt>
                <c:pt idx="2719">
                  <c:v>6.7534722222222204E-2</c:v>
                </c:pt>
                <c:pt idx="2720">
                  <c:v>6.7569444444444501E-2</c:v>
                </c:pt>
                <c:pt idx="2721">
                  <c:v>6.7592592592592607E-2</c:v>
                </c:pt>
                <c:pt idx="2722">
                  <c:v>6.7615740740740699E-2</c:v>
                </c:pt>
                <c:pt idx="2723">
                  <c:v>6.7638888888888901E-2</c:v>
                </c:pt>
                <c:pt idx="2724">
                  <c:v>6.7662037037037007E-2</c:v>
                </c:pt>
                <c:pt idx="2725">
                  <c:v>6.7685185185185195E-2</c:v>
                </c:pt>
                <c:pt idx="2726">
                  <c:v>6.7708333333333301E-2</c:v>
                </c:pt>
                <c:pt idx="2727">
                  <c:v>6.7731481481481504E-2</c:v>
                </c:pt>
                <c:pt idx="2728">
                  <c:v>6.7766203703703703E-2</c:v>
                </c:pt>
                <c:pt idx="2729">
                  <c:v>6.7789351851851906E-2</c:v>
                </c:pt>
                <c:pt idx="2730">
                  <c:v>6.7812499999999998E-2</c:v>
                </c:pt>
                <c:pt idx="2731">
                  <c:v>6.78356481481482E-2</c:v>
                </c:pt>
                <c:pt idx="2732">
                  <c:v>6.7858796296296306E-2</c:v>
                </c:pt>
                <c:pt idx="2733">
                  <c:v>6.7881944444444398E-2</c:v>
                </c:pt>
                <c:pt idx="2734">
                  <c:v>6.79050925925926E-2</c:v>
                </c:pt>
                <c:pt idx="2735">
                  <c:v>6.7928240740740706E-2</c:v>
                </c:pt>
                <c:pt idx="2736">
                  <c:v>6.7951388888888895E-2</c:v>
                </c:pt>
                <c:pt idx="2737">
                  <c:v>6.7986111111111094E-2</c:v>
                </c:pt>
                <c:pt idx="2738">
                  <c:v>6.8009259259259297E-2</c:v>
                </c:pt>
                <c:pt idx="2739">
                  <c:v>6.8032407407407403E-2</c:v>
                </c:pt>
                <c:pt idx="2740">
                  <c:v>6.8055555555555494E-2</c:v>
                </c:pt>
                <c:pt idx="2741">
                  <c:v>6.8078703703703697E-2</c:v>
                </c:pt>
                <c:pt idx="2742">
                  <c:v>6.8101851851851899E-2</c:v>
                </c:pt>
                <c:pt idx="2743">
                  <c:v>6.8125000000000005E-2</c:v>
                </c:pt>
                <c:pt idx="2744">
                  <c:v>6.8148148148148097E-2</c:v>
                </c:pt>
                <c:pt idx="2745">
                  <c:v>6.8171296296296299E-2</c:v>
                </c:pt>
                <c:pt idx="2746">
                  <c:v>6.8206018518518499E-2</c:v>
                </c:pt>
                <c:pt idx="2747">
                  <c:v>6.8229166666666605E-2</c:v>
                </c:pt>
                <c:pt idx="2748">
                  <c:v>6.8252314814814793E-2</c:v>
                </c:pt>
                <c:pt idx="2749">
                  <c:v>6.8275462962962899E-2</c:v>
                </c:pt>
                <c:pt idx="2750">
                  <c:v>6.8298611111111102E-2</c:v>
                </c:pt>
                <c:pt idx="2751">
                  <c:v>6.8321759259259193E-2</c:v>
                </c:pt>
                <c:pt idx="2752">
                  <c:v>6.8344907407407396E-2</c:v>
                </c:pt>
                <c:pt idx="2753">
                  <c:v>6.8368055555555599E-2</c:v>
                </c:pt>
                <c:pt idx="2754">
                  <c:v>6.8402777777777798E-2</c:v>
                </c:pt>
                <c:pt idx="2755">
                  <c:v>6.8425925925925904E-2</c:v>
                </c:pt>
                <c:pt idx="2756">
                  <c:v>6.8449074074074107E-2</c:v>
                </c:pt>
                <c:pt idx="2757">
                  <c:v>6.8472222222222198E-2</c:v>
                </c:pt>
                <c:pt idx="2758">
                  <c:v>6.8495370370370401E-2</c:v>
                </c:pt>
                <c:pt idx="2759">
                  <c:v>6.8518518518518506E-2</c:v>
                </c:pt>
                <c:pt idx="2760">
                  <c:v>6.8541666666666695E-2</c:v>
                </c:pt>
                <c:pt idx="2761">
                  <c:v>6.8564814814814801E-2</c:v>
                </c:pt>
                <c:pt idx="2762">
                  <c:v>6.8587962962962906E-2</c:v>
                </c:pt>
                <c:pt idx="2763">
                  <c:v>6.8622685185185203E-2</c:v>
                </c:pt>
                <c:pt idx="2764">
                  <c:v>6.8645833333333295E-2</c:v>
                </c:pt>
                <c:pt idx="2765">
                  <c:v>6.8668981481481497E-2</c:v>
                </c:pt>
                <c:pt idx="2766">
                  <c:v>6.8692129629629603E-2</c:v>
                </c:pt>
                <c:pt idx="2767">
                  <c:v>6.8715277777777806E-2</c:v>
                </c:pt>
                <c:pt idx="2768">
                  <c:v>6.8738425925925897E-2</c:v>
                </c:pt>
                <c:pt idx="2769">
                  <c:v>6.87615740740741E-2</c:v>
                </c:pt>
                <c:pt idx="2770">
                  <c:v>6.8784722222222205E-2</c:v>
                </c:pt>
                <c:pt idx="2771">
                  <c:v>6.8819444444444502E-2</c:v>
                </c:pt>
                <c:pt idx="2772">
                  <c:v>6.8842592592592594E-2</c:v>
                </c:pt>
                <c:pt idx="2773">
                  <c:v>6.88657407407407E-2</c:v>
                </c:pt>
                <c:pt idx="2774">
                  <c:v>6.8888888888888902E-2</c:v>
                </c:pt>
                <c:pt idx="2775">
                  <c:v>6.8912037037036994E-2</c:v>
                </c:pt>
                <c:pt idx="2776">
                  <c:v>6.8935185185185197E-2</c:v>
                </c:pt>
                <c:pt idx="2777">
                  <c:v>6.8958333333333302E-2</c:v>
                </c:pt>
                <c:pt idx="2778">
                  <c:v>6.8981481481481505E-2</c:v>
                </c:pt>
                <c:pt idx="2779">
                  <c:v>6.9004629629629596E-2</c:v>
                </c:pt>
                <c:pt idx="2780">
                  <c:v>6.9027777777777799E-2</c:v>
                </c:pt>
                <c:pt idx="2781">
                  <c:v>6.9062499999999999E-2</c:v>
                </c:pt>
                <c:pt idx="2782">
                  <c:v>6.9085648148148202E-2</c:v>
                </c:pt>
                <c:pt idx="2783">
                  <c:v>6.9108796296296293E-2</c:v>
                </c:pt>
                <c:pt idx="2784">
                  <c:v>6.9131944444444399E-2</c:v>
                </c:pt>
                <c:pt idx="2785">
                  <c:v>6.9155092592592601E-2</c:v>
                </c:pt>
                <c:pt idx="2786">
                  <c:v>6.9178240740740707E-2</c:v>
                </c:pt>
                <c:pt idx="2787">
                  <c:v>6.9201388888888896E-2</c:v>
                </c:pt>
                <c:pt idx="2788">
                  <c:v>6.9224537037037001E-2</c:v>
                </c:pt>
                <c:pt idx="2789">
                  <c:v>6.9247685185185204E-2</c:v>
                </c:pt>
                <c:pt idx="2790">
                  <c:v>6.9282407407407404E-2</c:v>
                </c:pt>
                <c:pt idx="2791">
                  <c:v>6.9305555555555606E-2</c:v>
                </c:pt>
                <c:pt idx="2792">
                  <c:v>6.9328703703703698E-2</c:v>
                </c:pt>
                <c:pt idx="2793">
                  <c:v>6.9351851851851901E-2</c:v>
                </c:pt>
                <c:pt idx="2794">
                  <c:v>6.9375000000000006E-2</c:v>
                </c:pt>
                <c:pt idx="2795">
                  <c:v>6.9398148148148098E-2</c:v>
                </c:pt>
                <c:pt idx="2796">
                  <c:v>6.94212962962963E-2</c:v>
                </c:pt>
                <c:pt idx="2797">
                  <c:v>6.9444444444444406E-2</c:v>
                </c:pt>
                <c:pt idx="2798">
                  <c:v>6.9467592592592595E-2</c:v>
                </c:pt>
                <c:pt idx="2799">
                  <c:v>6.9502314814814795E-2</c:v>
                </c:pt>
                <c:pt idx="2800">
                  <c:v>6.9525462962962997E-2</c:v>
                </c:pt>
                <c:pt idx="2801">
                  <c:v>6.9548611111111103E-2</c:v>
                </c:pt>
                <c:pt idx="2802">
                  <c:v>6.9571759259259194E-2</c:v>
                </c:pt>
                <c:pt idx="2803">
                  <c:v>6.9594907407407397E-2</c:v>
                </c:pt>
                <c:pt idx="2804">
                  <c:v>6.96180555555556E-2</c:v>
                </c:pt>
                <c:pt idx="2805">
                  <c:v>6.9641203703703705E-2</c:v>
                </c:pt>
                <c:pt idx="2806">
                  <c:v>6.9664351851851894E-2</c:v>
                </c:pt>
                <c:pt idx="2807">
                  <c:v>6.9687499999999999E-2</c:v>
                </c:pt>
                <c:pt idx="2808">
                  <c:v>6.9722222222222199E-2</c:v>
                </c:pt>
                <c:pt idx="2809">
                  <c:v>6.9745370370370402E-2</c:v>
                </c:pt>
                <c:pt idx="2810">
                  <c:v>6.9768518518518494E-2</c:v>
                </c:pt>
                <c:pt idx="2811">
                  <c:v>6.9791666666666696E-2</c:v>
                </c:pt>
                <c:pt idx="2812">
                  <c:v>6.9814814814814802E-2</c:v>
                </c:pt>
                <c:pt idx="2813">
                  <c:v>6.9837962962963004E-2</c:v>
                </c:pt>
                <c:pt idx="2814">
                  <c:v>6.9861111111111096E-2</c:v>
                </c:pt>
                <c:pt idx="2815">
                  <c:v>6.9884259259259299E-2</c:v>
                </c:pt>
                <c:pt idx="2816">
                  <c:v>6.9918981481481499E-2</c:v>
                </c:pt>
                <c:pt idx="2817">
                  <c:v>6.9942129629629604E-2</c:v>
                </c:pt>
                <c:pt idx="2818">
                  <c:v>6.9965277777777807E-2</c:v>
                </c:pt>
                <c:pt idx="2819">
                  <c:v>6.9988425925925898E-2</c:v>
                </c:pt>
                <c:pt idx="2820">
                  <c:v>7.0011574074074101E-2</c:v>
                </c:pt>
                <c:pt idx="2821">
                  <c:v>7.0034722222222207E-2</c:v>
                </c:pt>
                <c:pt idx="2822">
                  <c:v>7.0057870370370395E-2</c:v>
                </c:pt>
                <c:pt idx="2823">
                  <c:v>7.0081018518518501E-2</c:v>
                </c:pt>
                <c:pt idx="2824">
                  <c:v>7.0115740740740701E-2</c:v>
                </c:pt>
                <c:pt idx="2825">
                  <c:v>7.0138888888888903E-2</c:v>
                </c:pt>
                <c:pt idx="2826">
                  <c:v>7.0162037037037106E-2</c:v>
                </c:pt>
                <c:pt idx="2827">
                  <c:v>7.0185185185185198E-2</c:v>
                </c:pt>
                <c:pt idx="2828">
                  <c:v>7.0208333333333303E-2</c:v>
                </c:pt>
                <c:pt idx="2829">
                  <c:v>7.0231481481481506E-2</c:v>
                </c:pt>
                <c:pt idx="2830">
                  <c:v>7.0254629629629597E-2</c:v>
                </c:pt>
                <c:pt idx="2831">
                  <c:v>7.02777777777778E-2</c:v>
                </c:pt>
                <c:pt idx="2832">
                  <c:v>7.03125E-2</c:v>
                </c:pt>
                <c:pt idx="2833">
                  <c:v>7.0335648148148203E-2</c:v>
                </c:pt>
                <c:pt idx="2834">
                  <c:v>7.0358796296296294E-2</c:v>
                </c:pt>
                <c:pt idx="2835">
                  <c:v>7.03819444444444E-2</c:v>
                </c:pt>
                <c:pt idx="2836">
                  <c:v>7.0405092592592602E-2</c:v>
                </c:pt>
                <c:pt idx="2837">
                  <c:v>7.0428240740740694E-2</c:v>
                </c:pt>
                <c:pt idx="2838">
                  <c:v>7.0451388888888897E-2</c:v>
                </c:pt>
                <c:pt idx="2839">
                  <c:v>7.0474537037037099E-2</c:v>
                </c:pt>
                <c:pt idx="2840">
                  <c:v>7.0497685185185205E-2</c:v>
                </c:pt>
                <c:pt idx="2841">
                  <c:v>7.0532407407407405E-2</c:v>
                </c:pt>
                <c:pt idx="2842">
                  <c:v>7.0555555555555496E-2</c:v>
                </c:pt>
                <c:pt idx="2843">
                  <c:v>7.0578703703703699E-2</c:v>
                </c:pt>
                <c:pt idx="2844">
                  <c:v>7.0601851851851902E-2</c:v>
                </c:pt>
                <c:pt idx="2845">
                  <c:v>7.0624999999999993E-2</c:v>
                </c:pt>
                <c:pt idx="2846">
                  <c:v>7.0648148148148099E-2</c:v>
                </c:pt>
                <c:pt idx="2847">
                  <c:v>7.0671296296296301E-2</c:v>
                </c:pt>
                <c:pt idx="2848">
                  <c:v>7.0694444444444504E-2</c:v>
                </c:pt>
                <c:pt idx="2849">
                  <c:v>7.0717592592592596E-2</c:v>
                </c:pt>
                <c:pt idx="2850">
                  <c:v>7.0740740740740701E-2</c:v>
                </c:pt>
                <c:pt idx="2851">
                  <c:v>7.0775462962962901E-2</c:v>
                </c:pt>
                <c:pt idx="2852">
                  <c:v>7.0798611111111104E-2</c:v>
                </c:pt>
                <c:pt idx="2853">
                  <c:v>7.0821759259259306E-2</c:v>
                </c:pt>
                <c:pt idx="2854">
                  <c:v>7.0844907407407398E-2</c:v>
                </c:pt>
                <c:pt idx="2855">
                  <c:v>7.0868055555555601E-2</c:v>
                </c:pt>
                <c:pt idx="2856">
                  <c:v>7.0891203703703706E-2</c:v>
                </c:pt>
                <c:pt idx="2857">
                  <c:v>7.0914351851851895E-2</c:v>
                </c:pt>
                <c:pt idx="2858">
                  <c:v>7.0937500000000001E-2</c:v>
                </c:pt>
                <c:pt idx="2859">
                  <c:v>7.0960648148148203E-2</c:v>
                </c:pt>
                <c:pt idx="2860">
                  <c:v>7.0995370370370403E-2</c:v>
                </c:pt>
                <c:pt idx="2861">
                  <c:v>7.1018518518518495E-2</c:v>
                </c:pt>
                <c:pt idx="2862">
                  <c:v>7.1041666666666697E-2</c:v>
                </c:pt>
                <c:pt idx="2863">
                  <c:v>7.1064814814814803E-2</c:v>
                </c:pt>
                <c:pt idx="2864">
                  <c:v>7.1087962962963006E-2</c:v>
                </c:pt>
                <c:pt idx="2865">
                  <c:v>7.1111111111111097E-2</c:v>
                </c:pt>
                <c:pt idx="2866">
                  <c:v>7.11342592592593E-2</c:v>
                </c:pt>
                <c:pt idx="2867">
                  <c:v>7.1157407407407405E-2</c:v>
                </c:pt>
                <c:pt idx="2868">
                  <c:v>7.1192129629629605E-2</c:v>
                </c:pt>
                <c:pt idx="2869">
                  <c:v>7.1215277777777794E-2</c:v>
                </c:pt>
                <c:pt idx="2870">
                  <c:v>7.12384259259259E-2</c:v>
                </c:pt>
                <c:pt idx="2871">
                  <c:v>7.1261574074074102E-2</c:v>
                </c:pt>
                <c:pt idx="2872">
                  <c:v>7.1284722222222194E-2</c:v>
                </c:pt>
                <c:pt idx="2873">
                  <c:v>7.1307870370370396E-2</c:v>
                </c:pt>
                <c:pt idx="2874">
                  <c:v>7.1331018518518502E-2</c:v>
                </c:pt>
                <c:pt idx="2875">
                  <c:v>7.1354166666666705E-2</c:v>
                </c:pt>
                <c:pt idx="2876">
                  <c:v>7.1377314814814796E-2</c:v>
                </c:pt>
                <c:pt idx="2877">
                  <c:v>7.1400462962962999E-2</c:v>
                </c:pt>
                <c:pt idx="2878">
                  <c:v>7.1435185185185199E-2</c:v>
                </c:pt>
                <c:pt idx="2879">
                  <c:v>7.1458333333333304E-2</c:v>
                </c:pt>
                <c:pt idx="2880">
                  <c:v>7.1481481481481507E-2</c:v>
                </c:pt>
                <c:pt idx="2881">
                  <c:v>7.1504629629629599E-2</c:v>
                </c:pt>
                <c:pt idx="2882">
                  <c:v>7.1527777777777801E-2</c:v>
                </c:pt>
                <c:pt idx="2883">
                  <c:v>7.1550925925925907E-2</c:v>
                </c:pt>
                <c:pt idx="2884">
                  <c:v>7.1574074074074095E-2</c:v>
                </c:pt>
                <c:pt idx="2885">
                  <c:v>7.1597222222222201E-2</c:v>
                </c:pt>
                <c:pt idx="2886">
                  <c:v>7.1620370370370404E-2</c:v>
                </c:pt>
                <c:pt idx="2887">
                  <c:v>7.1655092592592604E-2</c:v>
                </c:pt>
                <c:pt idx="2888">
                  <c:v>7.1678240740740695E-2</c:v>
                </c:pt>
                <c:pt idx="2889">
                  <c:v>7.1701388888888898E-2</c:v>
                </c:pt>
                <c:pt idx="2890">
                  <c:v>7.1724537037037003E-2</c:v>
                </c:pt>
                <c:pt idx="2891">
                  <c:v>7.1747685185185206E-2</c:v>
                </c:pt>
                <c:pt idx="2892">
                  <c:v>7.1770833333333298E-2</c:v>
                </c:pt>
                <c:pt idx="2893">
                  <c:v>7.17939814814815E-2</c:v>
                </c:pt>
                <c:pt idx="2894">
                  <c:v>7.1817129629629606E-2</c:v>
                </c:pt>
                <c:pt idx="2895">
                  <c:v>7.1840277777777795E-2</c:v>
                </c:pt>
                <c:pt idx="2896">
                  <c:v>7.1874999999999994E-2</c:v>
                </c:pt>
                <c:pt idx="2897">
                  <c:v>7.18981481481481E-2</c:v>
                </c:pt>
                <c:pt idx="2898">
                  <c:v>7.1921296296296303E-2</c:v>
                </c:pt>
                <c:pt idx="2899">
                  <c:v>7.1944444444444394E-2</c:v>
                </c:pt>
                <c:pt idx="2900">
                  <c:v>7.1967592592592597E-2</c:v>
                </c:pt>
                <c:pt idx="2901">
                  <c:v>7.19907407407408E-2</c:v>
                </c:pt>
                <c:pt idx="2902">
                  <c:v>7.2013888888888905E-2</c:v>
                </c:pt>
                <c:pt idx="2903">
                  <c:v>7.2037037037037094E-2</c:v>
                </c:pt>
                <c:pt idx="2904">
                  <c:v>7.2060185185185199E-2</c:v>
                </c:pt>
                <c:pt idx="2905">
                  <c:v>7.2094907407407399E-2</c:v>
                </c:pt>
                <c:pt idx="2906">
                  <c:v>7.2118055555555602E-2</c:v>
                </c:pt>
                <c:pt idx="2907">
                  <c:v>7.2141203703703694E-2</c:v>
                </c:pt>
                <c:pt idx="2908">
                  <c:v>7.2164351851851896E-2</c:v>
                </c:pt>
                <c:pt idx="2909">
                  <c:v>7.2187500000000002E-2</c:v>
                </c:pt>
                <c:pt idx="2910">
                  <c:v>7.2210648148148204E-2</c:v>
                </c:pt>
                <c:pt idx="2911">
                  <c:v>7.2245370370370404E-2</c:v>
                </c:pt>
                <c:pt idx="2912">
                  <c:v>7.2268518518518496E-2</c:v>
                </c:pt>
                <c:pt idx="2913">
                  <c:v>7.2291666666666698E-2</c:v>
                </c:pt>
                <c:pt idx="2914">
                  <c:v>7.2314814814814804E-2</c:v>
                </c:pt>
                <c:pt idx="2915">
                  <c:v>7.2349537037037101E-2</c:v>
                </c:pt>
                <c:pt idx="2916">
                  <c:v>7.2372685185185207E-2</c:v>
                </c:pt>
                <c:pt idx="2917">
                  <c:v>7.2395833333333395E-2</c:v>
                </c:pt>
                <c:pt idx="2918">
                  <c:v>7.2418981481481501E-2</c:v>
                </c:pt>
                <c:pt idx="2919">
                  <c:v>7.2442129629629606E-2</c:v>
                </c:pt>
                <c:pt idx="2920">
                  <c:v>7.2465277777777795E-2</c:v>
                </c:pt>
                <c:pt idx="2921">
                  <c:v>7.2488425925925901E-2</c:v>
                </c:pt>
                <c:pt idx="2922">
                  <c:v>7.2523148148148101E-2</c:v>
                </c:pt>
                <c:pt idx="2923">
                  <c:v>7.2546296296296303E-2</c:v>
                </c:pt>
                <c:pt idx="2924">
                  <c:v>7.2569444444444506E-2</c:v>
                </c:pt>
                <c:pt idx="2925">
                  <c:v>7.2592592592592597E-2</c:v>
                </c:pt>
                <c:pt idx="2926">
                  <c:v>7.26157407407408E-2</c:v>
                </c:pt>
                <c:pt idx="2927">
                  <c:v>7.2638888888888906E-2</c:v>
                </c:pt>
                <c:pt idx="2928">
                  <c:v>7.2662037037037094E-2</c:v>
                </c:pt>
                <c:pt idx="2929">
                  <c:v>7.26851851851852E-2</c:v>
                </c:pt>
                <c:pt idx="2930">
                  <c:v>7.2708333333333305E-2</c:v>
                </c:pt>
                <c:pt idx="2931">
                  <c:v>7.2743055555555602E-2</c:v>
                </c:pt>
                <c:pt idx="2932">
                  <c:v>7.2766203703703694E-2</c:v>
                </c:pt>
                <c:pt idx="2933">
                  <c:v>7.2789351851851897E-2</c:v>
                </c:pt>
                <c:pt idx="2934">
                  <c:v>7.2812500000000002E-2</c:v>
                </c:pt>
                <c:pt idx="2935">
                  <c:v>7.2835648148148205E-2</c:v>
                </c:pt>
                <c:pt idx="2936">
                  <c:v>7.2858796296296297E-2</c:v>
                </c:pt>
                <c:pt idx="2937">
                  <c:v>7.2893518518518496E-2</c:v>
                </c:pt>
                <c:pt idx="2938">
                  <c:v>7.2916666666666699E-2</c:v>
                </c:pt>
                <c:pt idx="2939">
                  <c:v>7.2939814814814805E-2</c:v>
                </c:pt>
                <c:pt idx="2940">
                  <c:v>7.2962962962962993E-2</c:v>
                </c:pt>
                <c:pt idx="2941">
                  <c:v>7.2997685185185193E-2</c:v>
                </c:pt>
                <c:pt idx="2942">
                  <c:v>7.3020833333333299E-2</c:v>
                </c:pt>
                <c:pt idx="2943">
                  <c:v>7.3043981481481501E-2</c:v>
                </c:pt>
                <c:pt idx="2944">
                  <c:v>7.3067129629629607E-2</c:v>
                </c:pt>
                <c:pt idx="2945">
                  <c:v>7.3101851851851904E-2</c:v>
                </c:pt>
                <c:pt idx="2946">
                  <c:v>7.3124999999999996E-2</c:v>
                </c:pt>
                <c:pt idx="2947">
                  <c:v>7.3148148148148101E-2</c:v>
                </c:pt>
                <c:pt idx="2948">
                  <c:v>7.3171296296296304E-2</c:v>
                </c:pt>
                <c:pt idx="2949">
                  <c:v>7.3194444444444395E-2</c:v>
                </c:pt>
                <c:pt idx="2950">
                  <c:v>7.3217592592592598E-2</c:v>
                </c:pt>
                <c:pt idx="2951">
                  <c:v>7.3240740740740704E-2</c:v>
                </c:pt>
                <c:pt idx="2952">
                  <c:v>7.3275462962963001E-2</c:v>
                </c:pt>
                <c:pt idx="2953">
                  <c:v>7.3298611111111106E-2</c:v>
                </c:pt>
                <c:pt idx="2954">
                  <c:v>7.3321759259259295E-2</c:v>
                </c:pt>
                <c:pt idx="2955">
                  <c:v>7.33449074074074E-2</c:v>
                </c:pt>
                <c:pt idx="2956">
                  <c:v>7.3368055555555603E-2</c:v>
                </c:pt>
                <c:pt idx="2957">
                  <c:v>7.3391203703703695E-2</c:v>
                </c:pt>
                <c:pt idx="2958">
                  <c:v>7.3425925925925895E-2</c:v>
                </c:pt>
                <c:pt idx="2959">
                  <c:v>7.3449074074074097E-2</c:v>
                </c:pt>
                <c:pt idx="2960">
                  <c:v>7.3472222222222203E-2</c:v>
                </c:pt>
                <c:pt idx="2961">
                  <c:v>7.3495370370370405E-2</c:v>
                </c:pt>
                <c:pt idx="2962">
                  <c:v>7.3518518518518497E-2</c:v>
                </c:pt>
                <c:pt idx="2963">
                  <c:v>7.35416666666667E-2</c:v>
                </c:pt>
                <c:pt idx="2964">
                  <c:v>7.3564814814814805E-2</c:v>
                </c:pt>
                <c:pt idx="2965">
                  <c:v>7.3599537037037005E-2</c:v>
                </c:pt>
                <c:pt idx="2966">
                  <c:v>7.3622685185185194E-2</c:v>
                </c:pt>
                <c:pt idx="2967">
                  <c:v>7.3645833333333299E-2</c:v>
                </c:pt>
                <c:pt idx="2968">
                  <c:v>7.3668981481481502E-2</c:v>
                </c:pt>
                <c:pt idx="2969">
                  <c:v>7.3692129629629594E-2</c:v>
                </c:pt>
                <c:pt idx="2970">
                  <c:v>7.3715277777777796E-2</c:v>
                </c:pt>
                <c:pt idx="2971">
                  <c:v>7.3738425925925902E-2</c:v>
                </c:pt>
                <c:pt idx="2972">
                  <c:v>7.3761574074074104E-2</c:v>
                </c:pt>
                <c:pt idx="2973">
                  <c:v>7.3796296296296304E-2</c:v>
                </c:pt>
                <c:pt idx="2974">
                  <c:v>7.3819444444444396E-2</c:v>
                </c:pt>
                <c:pt idx="2975">
                  <c:v>7.3842592592592599E-2</c:v>
                </c:pt>
                <c:pt idx="2976">
                  <c:v>7.3865740740740801E-2</c:v>
                </c:pt>
                <c:pt idx="2977">
                  <c:v>7.3888888888888907E-2</c:v>
                </c:pt>
                <c:pt idx="2978">
                  <c:v>7.3912037037037095E-2</c:v>
                </c:pt>
                <c:pt idx="2979">
                  <c:v>7.3946759259259295E-2</c:v>
                </c:pt>
                <c:pt idx="2980">
                  <c:v>7.3969907407407401E-2</c:v>
                </c:pt>
                <c:pt idx="2981">
                  <c:v>7.3993055555555604E-2</c:v>
                </c:pt>
                <c:pt idx="2982">
                  <c:v>7.4016203703703695E-2</c:v>
                </c:pt>
                <c:pt idx="2983">
                  <c:v>7.4050925925925895E-2</c:v>
                </c:pt>
                <c:pt idx="2984">
                  <c:v>7.4074074074074098E-2</c:v>
                </c:pt>
                <c:pt idx="2985">
                  <c:v>7.4097222222222203E-2</c:v>
                </c:pt>
                <c:pt idx="2986">
                  <c:v>7.4120370370370406E-2</c:v>
                </c:pt>
                <c:pt idx="2987">
                  <c:v>7.4155092592592606E-2</c:v>
                </c:pt>
                <c:pt idx="2988">
                  <c:v>7.4178240740740697E-2</c:v>
                </c:pt>
                <c:pt idx="2989">
                  <c:v>7.42013888888889E-2</c:v>
                </c:pt>
                <c:pt idx="2990">
                  <c:v>7.4224537037037006E-2</c:v>
                </c:pt>
                <c:pt idx="2991">
                  <c:v>7.4247685185185194E-2</c:v>
                </c:pt>
                <c:pt idx="2992">
                  <c:v>7.4270833333333397E-2</c:v>
                </c:pt>
                <c:pt idx="2993">
                  <c:v>7.4293981481481502E-2</c:v>
                </c:pt>
                <c:pt idx="2994">
                  <c:v>7.4328703703703702E-2</c:v>
                </c:pt>
                <c:pt idx="2995">
                  <c:v>7.4351851851851905E-2</c:v>
                </c:pt>
                <c:pt idx="2996">
                  <c:v>7.4374999999999997E-2</c:v>
                </c:pt>
                <c:pt idx="2997">
                  <c:v>7.4398148148148102E-2</c:v>
                </c:pt>
                <c:pt idx="2998">
                  <c:v>7.4421296296296305E-2</c:v>
                </c:pt>
                <c:pt idx="2999">
                  <c:v>7.4444444444444396E-2</c:v>
                </c:pt>
                <c:pt idx="3000">
                  <c:v>7.4467592592592599E-2</c:v>
                </c:pt>
                <c:pt idx="3001">
                  <c:v>7.4490740740740802E-2</c:v>
                </c:pt>
                <c:pt idx="3002">
                  <c:v>7.4513888888888893E-2</c:v>
                </c:pt>
                <c:pt idx="3003">
                  <c:v>7.4548611111111093E-2</c:v>
                </c:pt>
                <c:pt idx="3004">
                  <c:v>7.4571759259259296E-2</c:v>
                </c:pt>
                <c:pt idx="3005">
                  <c:v>7.4594907407407401E-2</c:v>
                </c:pt>
                <c:pt idx="3006">
                  <c:v>7.4618055555555604E-2</c:v>
                </c:pt>
                <c:pt idx="3007">
                  <c:v>7.4641203703703696E-2</c:v>
                </c:pt>
                <c:pt idx="3008">
                  <c:v>7.4664351851851898E-2</c:v>
                </c:pt>
                <c:pt idx="3009">
                  <c:v>7.4687500000000004E-2</c:v>
                </c:pt>
                <c:pt idx="3010">
                  <c:v>7.4710648148148207E-2</c:v>
                </c:pt>
                <c:pt idx="3011">
                  <c:v>7.4745370370370406E-2</c:v>
                </c:pt>
                <c:pt idx="3012">
                  <c:v>7.4768518518518498E-2</c:v>
                </c:pt>
                <c:pt idx="3013">
                  <c:v>7.4791666666666701E-2</c:v>
                </c:pt>
                <c:pt idx="3014">
                  <c:v>7.4814814814814806E-2</c:v>
                </c:pt>
                <c:pt idx="3015">
                  <c:v>7.4837962962962995E-2</c:v>
                </c:pt>
                <c:pt idx="3016">
                  <c:v>7.4861111111111101E-2</c:v>
                </c:pt>
                <c:pt idx="3017">
                  <c:v>7.4884259259259303E-2</c:v>
                </c:pt>
                <c:pt idx="3018">
                  <c:v>7.4907407407407395E-2</c:v>
                </c:pt>
                <c:pt idx="3019">
                  <c:v>7.4942129629629595E-2</c:v>
                </c:pt>
                <c:pt idx="3020">
                  <c:v>7.4965277777777797E-2</c:v>
                </c:pt>
                <c:pt idx="3021">
                  <c:v>7.4988425925925903E-2</c:v>
                </c:pt>
                <c:pt idx="3022">
                  <c:v>7.5011574074074105E-2</c:v>
                </c:pt>
                <c:pt idx="3023">
                  <c:v>7.5034722222222197E-2</c:v>
                </c:pt>
                <c:pt idx="3024">
                  <c:v>7.50578703703704E-2</c:v>
                </c:pt>
                <c:pt idx="3025">
                  <c:v>7.5081018518518505E-2</c:v>
                </c:pt>
                <c:pt idx="3026">
                  <c:v>7.5104166666666694E-2</c:v>
                </c:pt>
                <c:pt idx="3027">
                  <c:v>7.51273148148148E-2</c:v>
                </c:pt>
                <c:pt idx="3028">
                  <c:v>7.5150462962963002E-2</c:v>
                </c:pt>
                <c:pt idx="3029">
                  <c:v>7.5185185185185202E-2</c:v>
                </c:pt>
                <c:pt idx="3030">
                  <c:v>7.5208333333333294E-2</c:v>
                </c:pt>
                <c:pt idx="3031">
                  <c:v>7.5231481481481496E-2</c:v>
                </c:pt>
                <c:pt idx="3032">
                  <c:v>7.5254629629629602E-2</c:v>
                </c:pt>
                <c:pt idx="3033">
                  <c:v>7.5277777777777805E-2</c:v>
                </c:pt>
                <c:pt idx="3034">
                  <c:v>7.5300925925925896E-2</c:v>
                </c:pt>
                <c:pt idx="3035">
                  <c:v>7.5324074074074099E-2</c:v>
                </c:pt>
                <c:pt idx="3036">
                  <c:v>7.5347222222222204E-2</c:v>
                </c:pt>
                <c:pt idx="3037">
                  <c:v>7.5370370370370393E-2</c:v>
                </c:pt>
                <c:pt idx="3038">
                  <c:v>7.5393518518518499E-2</c:v>
                </c:pt>
                <c:pt idx="3039">
                  <c:v>7.5428240740740699E-2</c:v>
                </c:pt>
                <c:pt idx="3040">
                  <c:v>7.5451388888888901E-2</c:v>
                </c:pt>
                <c:pt idx="3041">
                  <c:v>7.5474537037037007E-2</c:v>
                </c:pt>
                <c:pt idx="3042">
                  <c:v>7.5497685185185195E-2</c:v>
                </c:pt>
                <c:pt idx="3043">
                  <c:v>7.5520833333333301E-2</c:v>
                </c:pt>
                <c:pt idx="3044">
                  <c:v>7.5543981481481504E-2</c:v>
                </c:pt>
                <c:pt idx="3045">
                  <c:v>7.5567129629629595E-2</c:v>
                </c:pt>
                <c:pt idx="3046">
                  <c:v>7.5590277777777798E-2</c:v>
                </c:pt>
                <c:pt idx="3047">
                  <c:v>7.5613425925925903E-2</c:v>
                </c:pt>
                <c:pt idx="3048">
                  <c:v>7.56481481481482E-2</c:v>
                </c:pt>
                <c:pt idx="3049">
                  <c:v>7.5671296296296306E-2</c:v>
                </c:pt>
                <c:pt idx="3050">
                  <c:v>7.5694444444444398E-2</c:v>
                </c:pt>
                <c:pt idx="3051">
                  <c:v>7.57175925925926E-2</c:v>
                </c:pt>
                <c:pt idx="3052">
                  <c:v>7.5740740740740706E-2</c:v>
                </c:pt>
                <c:pt idx="3053">
                  <c:v>7.5763888888888895E-2</c:v>
                </c:pt>
                <c:pt idx="3054">
                  <c:v>7.5787037037037097E-2</c:v>
                </c:pt>
                <c:pt idx="3055">
                  <c:v>7.5810185185185203E-2</c:v>
                </c:pt>
                <c:pt idx="3056">
                  <c:v>7.5844907407407403E-2</c:v>
                </c:pt>
                <c:pt idx="3057">
                  <c:v>7.5868055555555605E-2</c:v>
                </c:pt>
                <c:pt idx="3058">
                  <c:v>7.5891203703703697E-2</c:v>
                </c:pt>
                <c:pt idx="3059">
                  <c:v>7.5914351851851899E-2</c:v>
                </c:pt>
                <c:pt idx="3060">
                  <c:v>7.5937500000000005E-2</c:v>
                </c:pt>
                <c:pt idx="3061">
                  <c:v>7.5960648148148097E-2</c:v>
                </c:pt>
                <c:pt idx="3062">
                  <c:v>7.5983796296296299E-2</c:v>
                </c:pt>
                <c:pt idx="3063">
                  <c:v>7.6006944444444502E-2</c:v>
                </c:pt>
                <c:pt idx="3064">
                  <c:v>7.6030092592592594E-2</c:v>
                </c:pt>
                <c:pt idx="3065">
                  <c:v>7.6053240740740699E-2</c:v>
                </c:pt>
                <c:pt idx="3066">
                  <c:v>7.6087962962962899E-2</c:v>
                </c:pt>
                <c:pt idx="3067">
                  <c:v>7.6111111111111102E-2</c:v>
                </c:pt>
                <c:pt idx="3068">
                  <c:v>7.6134259259259304E-2</c:v>
                </c:pt>
                <c:pt idx="3069">
                  <c:v>7.6157407407407396E-2</c:v>
                </c:pt>
                <c:pt idx="3070">
                  <c:v>7.6180555555555501E-2</c:v>
                </c:pt>
                <c:pt idx="3071">
                  <c:v>7.6203703703703704E-2</c:v>
                </c:pt>
                <c:pt idx="3072">
                  <c:v>7.6226851851851907E-2</c:v>
                </c:pt>
                <c:pt idx="3073">
                  <c:v>7.6249999999999998E-2</c:v>
                </c:pt>
                <c:pt idx="3074">
                  <c:v>7.6284722222222198E-2</c:v>
                </c:pt>
                <c:pt idx="3075">
                  <c:v>7.6307870370370401E-2</c:v>
                </c:pt>
                <c:pt idx="3076">
                  <c:v>7.6331018518518506E-2</c:v>
                </c:pt>
                <c:pt idx="3077">
                  <c:v>7.6354166666666695E-2</c:v>
                </c:pt>
                <c:pt idx="3078">
                  <c:v>7.6377314814814801E-2</c:v>
                </c:pt>
                <c:pt idx="3079">
                  <c:v>7.6400462962963003E-2</c:v>
                </c:pt>
                <c:pt idx="3080">
                  <c:v>7.6423611111111095E-2</c:v>
                </c:pt>
                <c:pt idx="3081">
                  <c:v>7.6446759259259298E-2</c:v>
                </c:pt>
                <c:pt idx="3082">
                  <c:v>7.6481481481481497E-2</c:v>
                </c:pt>
                <c:pt idx="3083">
                  <c:v>7.6504629629629603E-2</c:v>
                </c:pt>
                <c:pt idx="3084">
                  <c:v>7.6527777777777806E-2</c:v>
                </c:pt>
                <c:pt idx="3085">
                  <c:v>7.6550925925925897E-2</c:v>
                </c:pt>
                <c:pt idx="3086">
                  <c:v>7.65740740740741E-2</c:v>
                </c:pt>
                <c:pt idx="3087">
                  <c:v>7.6597222222222205E-2</c:v>
                </c:pt>
                <c:pt idx="3088">
                  <c:v>7.6620370370370394E-2</c:v>
                </c:pt>
                <c:pt idx="3089">
                  <c:v>7.66435185185185E-2</c:v>
                </c:pt>
                <c:pt idx="3090">
                  <c:v>7.66782407407407E-2</c:v>
                </c:pt>
                <c:pt idx="3091">
                  <c:v>7.6701388888888902E-2</c:v>
                </c:pt>
                <c:pt idx="3092">
                  <c:v>7.6724537037037105E-2</c:v>
                </c:pt>
                <c:pt idx="3093">
                  <c:v>7.6747685185185197E-2</c:v>
                </c:pt>
                <c:pt idx="3094">
                  <c:v>7.6770833333333302E-2</c:v>
                </c:pt>
                <c:pt idx="3095">
                  <c:v>7.6793981481481505E-2</c:v>
                </c:pt>
                <c:pt idx="3096">
                  <c:v>7.6817129629629596E-2</c:v>
                </c:pt>
                <c:pt idx="3097">
                  <c:v>7.6840277777777799E-2</c:v>
                </c:pt>
                <c:pt idx="3098">
                  <c:v>7.6863425925925905E-2</c:v>
                </c:pt>
                <c:pt idx="3099">
                  <c:v>7.6898148148148202E-2</c:v>
                </c:pt>
                <c:pt idx="3100">
                  <c:v>7.6921296296296293E-2</c:v>
                </c:pt>
                <c:pt idx="3101">
                  <c:v>7.6944444444444399E-2</c:v>
                </c:pt>
                <c:pt idx="3102">
                  <c:v>7.6967592592592601E-2</c:v>
                </c:pt>
                <c:pt idx="3103">
                  <c:v>7.6990740740740707E-2</c:v>
                </c:pt>
                <c:pt idx="3104">
                  <c:v>7.7013888888888896E-2</c:v>
                </c:pt>
                <c:pt idx="3105">
                  <c:v>7.7037037037037001E-2</c:v>
                </c:pt>
                <c:pt idx="3106">
                  <c:v>7.7060185185185204E-2</c:v>
                </c:pt>
                <c:pt idx="3107">
                  <c:v>7.7083333333333406E-2</c:v>
                </c:pt>
                <c:pt idx="3108">
                  <c:v>7.7118055555555606E-2</c:v>
                </c:pt>
                <c:pt idx="3109">
                  <c:v>7.7141203703703698E-2</c:v>
                </c:pt>
                <c:pt idx="3110">
                  <c:v>7.7164351851851901E-2</c:v>
                </c:pt>
                <c:pt idx="3111">
                  <c:v>7.7187500000000006E-2</c:v>
                </c:pt>
                <c:pt idx="3112">
                  <c:v>7.7210648148148098E-2</c:v>
                </c:pt>
                <c:pt idx="3113">
                  <c:v>7.72337962962963E-2</c:v>
                </c:pt>
                <c:pt idx="3114">
                  <c:v>7.7256944444444406E-2</c:v>
                </c:pt>
                <c:pt idx="3115">
                  <c:v>7.7280092592592595E-2</c:v>
                </c:pt>
                <c:pt idx="3116">
                  <c:v>7.7303240740740797E-2</c:v>
                </c:pt>
                <c:pt idx="3117">
                  <c:v>7.7337962962962997E-2</c:v>
                </c:pt>
                <c:pt idx="3118">
                  <c:v>7.7361111111111103E-2</c:v>
                </c:pt>
                <c:pt idx="3119">
                  <c:v>7.7384259259259305E-2</c:v>
                </c:pt>
                <c:pt idx="3120">
                  <c:v>7.7407407407407397E-2</c:v>
                </c:pt>
                <c:pt idx="3121">
                  <c:v>7.74305555555556E-2</c:v>
                </c:pt>
                <c:pt idx="3122">
                  <c:v>7.7453703703703705E-2</c:v>
                </c:pt>
                <c:pt idx="3123">
                  <c:v>7.7476851851851894E-2</c:v>
                </c:pt>
                <c:pt idx="3124">
                  <c:v>7.7499999999999999E-2</c:v>
                </c:pt>
                <c:pt idx="3125">
                  <c:v>7.7534722222222199E-2</c:v>
                </c:pt>
                <c:pt idx="3126">
                  <c:v>7.7557870370370402E-2</c:v>
                </c:pt>
                <c:pt idx="3127">
                  <c:v>7.7581018518518494E-2</c:v>
                </c:pt>
                <c:pt idx="3128">
                  <c:v>7.7604166666666696E-2</c:v>
                </c:pt>
                <c:pt idx="3129">
                  <c:v>7.7627314814814802E-2</c:v>
                </c:pt>
                <c:pt idx="3130">
                  <c:v>7.7650462962963004E-2</c:v>
                </c:pt>
                <c:pt idx="3131">
                  <c:v>7.7673611111111096E-2</c:v>
                </c:pt>
                <c:pt idx="3132">
                  <c:v>7.7696759259259299E-2</c:v>
                </c:pt>
                <c:pt idx="3133">
                  <c:v>7.7731481481481499E-2</c:v>
                </c:pt>
                <c:pt idx="3134">
                  <c:v>7.7754629629629604E-2</c:v>
                </c:pt>
                <c:pt idx="3135">
                  <c:v>7.7777777777777807E-2</c:v>
                </c:pt>
                <c:pt idx="3136">
                  <c:v>7.7800925925925898E-2</c:v>
                </c:pt>
                <c:pt idx="3137">
                  <c:v>7.7824074074074101E-2</c:v>
                </c:pt>
                <c:pt idx="3138">
                  <c:v>7.7847222222222207E-2</c:v>
                </c:pt>
                <c:pt idx="3139">
                  <c:v>7.7870370370370395E-2</c:v>
                </c:pt>
                <c:pt idx="3140">
                  <c:v>7.7893518518518501E-2</c:v>
                </c:pt>
                <c:pt idx="3141">
                  <c:v>7.7916666666666703E-2</c:v>
                </c:pt>
                <c:pt idx="3142">
                  <c:v>7.7951388888888903E-2</c:v>
                </c:pt>
                <c:pt idx="3143">
                  <c:v>7.7974537037036995E-2</c:v>
                </c:pt>
                <c:pt idx="3144">
                  <c:v>7.7997685185185198E-2</c:v>
                </c:pt>
                <c:pt idx="3145">
                  <c:v>7.8020833333333303E-2</c:v>
                </c:pt>
                <c:pt idx="3146">
                  <c:v>7.8043981481481506E-2</c:v>
                </c:pt>
                <c:pt idx="3147">
                  <c:v>7.8067129629629597E-2</c:v>
                </c:pt>
                <c:pt idx="3148">
                  <c:v>7.80902777777778E-2</c:v>
                </c:pt>
                <c:pt idx="3149">
                  <c:v>7.8113425925925906E-2</c:v>
                </c:pt>
                <c:pt idx="3150">
                  <c:v>7.8136574074074094E-2</c:v>
                </c:pt>
                <c:pt idx="3151">
                  <c:v>7.8171296296296294E-2</c:v>
                </c:pt>
                <c:pt idx="3152">
                  <c:v>7.81944444444444E-2</c:v>
                </c:pt>
                <c:pt idx="3153">
                  <c:v>7.8217592592592602E-2</c:v>
                </c:pt>
                <c:pt idx="3154">
                  <c:v>7.8240740740740694E-2</c:v>
                </c:pt>
                <c:pt idx="3155">
                  <c:v>7.8263888888888897E-2</c:v>
                </c:pt>
                <c:pt idx="3156">
                  <c:v>7.8287037037037099E-2</c:v>
                </c:pt>
                <c:pt idx="3157">
                  <c:v>7.8310185185185205E-2</c:v>
                </c:pt>
                <c:pt idx="3158">
                  <c:v>7.8333333333333297E-2</c:v>
                </c:pt>
                <c:pt idx="3159">
                  <c:v>7.8368055555555594E-2</c:v>
                </c:pt>
                <c:pt idx="3160">
                  <c:v>7.8391203703703699E-2</c:v>
                </c:pt>
                <c:pt idx="3161">
                  <c:v>7.8414351851851902E-2</c:v>
                </c:pt>
                <c:pt idx="3162">
                  <c:v>7.8437499999999993E-2</c:v>
                </c:pt>
                <c:pt idx="3163">
                  <c:v>7.8460648148148196E-2</c:v>
                </c:pt>
                <c:pt idx="3164">
                  <c:v>7.8483796296296301E-2</c:v>
                </c:pt>
                <c:pt idx="3165">
                  <c:v>7.8506944444444504E-2</c:v>
                </c:pt>
                <c:pt idx="3166">
                  <c:v>7.8530092592592596E-2</c:v>
                </c:pt>
                <c:pt idx="3167">
                  <c:v>7.8564814814814796E-2</c:v>
                </c:pt>
                <c:pt idx="3168">
                  <c:v>7.8587962962962998E-2</c:v>
                </c:pt>
                <c:pt idx="3169">
                  <c:v>7.8611111111111104E-2</c:v>
                </c:pt>
                <c:pt idx="3170">
                  <c:v>7.8634259259259306E-2</c:v>
                </c:pt>
                <c:pt idx="3171">
                  <c:v>7.8657407407407398E-2</c:v>
                </c:pt>
                <c:pt idx="3172">
                  <c:v>7.8680555555555504E-2</c:v>
                </c:pt>
                <c:pt idx="3173">
                  <c:v>7.8703703703703706E-2</c:v>
                </c:pt>
                <c:pt idx="3174">
                  <c:v>7.8726851851851895E-2</c:v>
                </c:pt>
                <c:pt idx="3175">
                  <c:v>7.8750000000000001E-2</c:v>
                </c:pt>
                <c:pt idx="3176">
                  <c:v>7.87847222222222E-2</c:v>
                </c:pt>
                <c:pt idx="3177">
                  <c:v>7.8807870370370403E-2</c:v>
                </c:pt>
                <c:pt idx="3178">
                  <c:v>7.8831018518518495E-2</c:v>
                </c:pt>
                <c:pt idx="3179">
                  <c:v>7.8854166666666697E-2</c:v>
                </c:pt>
                <c:pt idx="3180">
                  <c:v>7.8877314814814803E-2</c:v>
                </c:pt>
                <c:pt idx="3181">
                  <c:v>7.8900462962963006E-2</c:v>
                </c:pt>
                <c:pt idx="3182">
                  <c:v>7.8923611111111097E-2</c:v>
                </c:pt>
                <c:pt idx="3183">
                  <c:v>7.89467592592593E-2</c:v>
                </c:pt>
                <c:pt idx="3184">
                  <c:v>7.8969907407407405E-2</c:v>
                </c:pt>
                <c:pt idx="3185">
                  <c:v>7.9004629629629605E-2</c:v>
                </c:pt>
                <c:pt idx="3186">
                  <c:v>7.9027777777777794E-2</c:v>
                </c:pt>
                <c:pt idx="3187">
                  <c:v>7.90509259259259E-2</c:v>
                </c:pt>
                <c:pt idx="3188">
                  <c:v>7.9074074074074102E-2</c:v>
                </c:pt>
                <c:pt idx="3189">
                  <c:v>7.9097222222222194E-2</c:v>
                </c:pt>
                <c:pt idx="3190">
                  <c:v>7.9120370370370396E-2</c:v>
                </c:pt>
                <c:pt idx="3191">
                  <c:v>7.9143518518518502E-2</c:v>
                </c:pt>
                <c:pt idx="3192">
                  <c:v>7.9166666666666705E-2</c:v>
                </c:pt>
                <c:pt idx="3193">
                  <c:v>7.9189814814814796E-2</c:v>
                </c:pt>
                <c:pt idx="3194">
                  <c:v>7.9224537037036996E-2</c:v>
                </c:pt>
                <c:pt idx="3195">
                  <c:v>7.9247685185185199E-2</c:v>
                </c:pt>
                <c:pt idx="3196">
                  <c:v>7.9270833333333304E-2</c:v>
                </c:pt>
                <c:pt idx="3197">
                  <c:v>7.9293981481481507E-2</c:v>
                </c:pt>
                <c:pt idx="3198">
                  <c:v>7.9317129629629599E-2</c:v>
                </c:pt>
                <c:pt idx="3199">
                  <c:v>7.9351851851851896E-2</c:v>
                </c:pt>
                <c:pt idx="3200">
                  <c:v>7.9375000000000001E-2</c:v>
                </c:pt>
                <c:pt idx="3201">
                  <c:v>7.9398148148148204E-2</c:v>
                </c:pt>
                <c:pt idx="3202">
                  <c:v>7.9421296296296295E-2</c:v>
                </c:pt>
                <c:pt idx="3203">
                  <c:v>7.9444444444444401E-2</c:v>
                </c:pt>
                <c:pt idx="3204">
                  <c:v>7.9467592592592604E-2</c:v>
                </c:pt>
                <c:pt idx="3205">
                  <c:v>7.9502314814814803E-2</c:v>
                </c:pt>
                <c:pt idx="3206">
                  <c:v>7.9525462962963006E-2</c:v>
                </c:pt>
                <c:pt idx="3207">
                  <c:v>7.9548611111111098E-2</c:v>
                </c:pt>
                <c:pt idx="3208">
                  <c:v>7.95717592592593E-2</c:v>
                </c:pt>
                <c:pt idx="3209">
                  <c:v>7.9594907407407406E-2</c:v>
                </c:pt>
                <c:pt idx="3210">
                  <c:v>7.9618055555555595E-2</c:v>
                </c:pt>
                <c:pt idx="3211">
                  <c:v>7.96412037037037E-2</c:v>
                </c:pt>
                <c:pt idx="3212">
                  <c:v>7.9664351851851903E-2</c:v>
                </c:pt>
                <c:pt idx="3213">
                  <c:v>7.9687499999999994E-2</c:v>
                </c:pt>
                <c:pt idx="3214">
                  <c:v>7.9722222222222194E-2</c:v>
                </c:pt>
                <c:pt idx="3215">
                  <c:v>7.9745370370370397E-2</c:v>
                </c:pt>
                <c:pt idx="3216">
                  <c:v>7.9768518518518503E-2</c:v>
                </c:pt>
                <c:pt idx="3217">
                  <c:v>7.9791666666666705E-2</c:v>
                </c:pt>
                <c:pt idx="3218">
                  <c:v>7.9814814814814797E-2</c:v>
                </c:pt>
                <c:pt idx="3219">
                  <c:v>7.9837962962962999E-2</c:v>
                </c:pt>
                <c:pt idx="3220">
                  <c:v>7.9872685185185199E-2</c:v>
                </c:pt>
                <c:pt idx="3221">
                  <c:v>7.9895833333333402E-2</c:v>
                </c:pt>
                <c:pt idx="3222">
                  <c:v>7.9918981481481494E-2</c:v>
                </c:pt>
                <c:pt idx="3223">
                  <c:v>7.9942129629629599E-2</c:v>
                </c:pt>
                <c:pt idx="3224">
                  <c:v>7.9965277777777802E-2</c:v>
                </c:pt>
                <c:pt idx="3225">
                  <c:v>0.08</c:v>
                </c:pt>
                <c:pt idx="3226">
                  <c:v>8.0023148148148204E-2</c:v>
                </c:pt>
                <c:pt idx="3227">
                  <c:v>8.0046296296296296E-2</c:v>
                </c:pt>
                <c:pt idx="3228">
                  <c:v>8.0069444444444401E-2</c:v>
                </c:pt>
                <c:pt idx="3229">
                  <c:v>8.0104166666666698E-2</c:v>
                </c:pt>
                <c:pt idx="3230">
                  <c:v>8.0127314814814804E-2</c:v>
                </c:pt>
                <c:pt idx="3231">
                  <c:v>8.0150462962963007E-2</c:v>
                </c:pt>
                <c:pt idx="3232">
                  <c:v>8.0173611111111098E-2</c:v>
                </c:pt>
                <c:pt idx="3233">
                  <c:v>8.0196759259259301E-2</c:v>
                </c:pt>
                <c:pt idx="3234">
                  <c:v>8.0219907407407406E-2</c:v>
                </c:pt>
                <c:pt idx="3235">
                  <c:v>8.0243055555555498E-2</c:v>
                </c:pt>
                <c:pt idx="3236">
                  <c:v>8.0277777777777795E-2</c:v>
                </c:pt>
                <c:pt idx="3237">
                  <c:v>8.0300925925925901E-2</c:v>
                </c:pt>
                <c:pt idx="3238">
                  <c:v>8.0324074074074103E-2</c:v>
                </c:pt>
                <c:pt idx="3239">
                  <c:v>8.0347222222222195E-2</c:v>
                </c:pt>
                <c:pt idx="3240">
                  <c:v>8.0381944444444395E-2</c:v>
                </c:pt>
                <c:pt idx="3241">
                  <c:v>8.0405092592592597E-2</c:v>
                </c:pt>
                <c:pt idx="3242">
                  <c:v>8.0428240740740703E-2</c:v>
                </c:pt>
                <c:pt idx="3243">
                  <c:v>8.0451388888888906E-2</c:v>
                </c:pt>
                <c:pt idx="3244">
                  <c:v>8.0474537037036997E-2</c:v>
                </c:pt>
                <c:pt idx="3245">
                  <c:v>8.04976851851852E-2</c:v>
                </c:pt>
                <c:pt idx="3246">
                  <c:v>8.0520833333333403E-2</c:v>
                </c:pt>
                <c:pt idx="3247">
                  <c:v>8.0543981481481494E-2</c:v>
                </c:pt>
                <c:pt idx="3248">
                  <c:v>8.0578703703703694E-2</c:v>
                </c:pt>
                <c:pt idx="3249">
                  <c:v>8.0601851851851897E-2</c:v>
                </c:pt>
                <c:pt idx="3250">
                  <c:v>8.0625000000000002E-2</c:v>
                </c:pt>
                <c:pt idx="3251">
                  <c:v>8.0648148148148205E-2</c:v>
                </c:pt>
                <c:pt idx="3252">
                  <c:v>8.0671296296296297E-2</c:v>
                </c:pt>
                <c:pt idx="3253">
                  <c:v>8.0694444444444499E-2</c:v>
                </c:pt>
                <c:pt idx="3254">
                  <c:v>8.0729166666666699E-2</c:v>
                </c:pt>
                <c:pt idx="3255">
                  <c:v>8.0752314814814805E-2</c:v>
                </c:pt>
                <c:pt idx="3256">
                  <c:v>8.0775462962962993E-2</c:v>
                </c:pt>
                <c:pt idx="3257">
                  <c:v>8.0798611111111099E-2</c:v>
                </c:pt>
                <c:pt idx="3258">
                  <c:v>8.0821759259259301E-2</c:v>
                </c:pt>
                <c:pt idx="3259">
                  <c:v>8.0844907407407393E-2</c:v>
                </c:pt>
                <c:pt idx="3260">
                  <c:v>8.0879629629629607E-2</c:v>
                </c:pt>
                <c:pt idx="3261">
                  <c:v>8.0902777777777796E-2</c:v>
                </c:pt>
                <c:pt idx="3262">
                  <c:v>8.0925925925925901E-2</c:v>
                </c:pt>
                <c:pt idx="3263">
                  <c:v>8.0949074074074104E-2</c:v>
                </c:pt>
                <c:pt idx="3264">
                  <c:v>8.0972222222222195E-2</c:v>
                </c:pt>
                <c:pt idx="3265">
                  <c:v>8.1006944444444395E-2</c:v>
                </c:pt>
                <c:pt idx="3266">
                  <c:v>8.1030092592592598E-2</c:v>
                </c:pt>
                <c:pt idx="3267">
                  <c:v>8.1053240740740704E-2</c:v>
                </c:pt>
                <c:pt idx="3268">
                  <c:v>8.1076388888888906E-2</c:v>
                </c:pt>
                <c:pt idx="3269">
                  <c:v>8.1111111111111106E-2</c:v>
                </c:pt>
                <c:pt idx="3270">
                  <c:v>8.1134259259259295E-2</c:v>
                </c:pt>
                <c:pt idx="3271">
                  <c:v>8.11574074074074E-2</c:v>
                </c:pt>
                <c:pt idx="3272">
                  <c:v>8.1180555555555506E-2</c:v>
                </c:pt>
                <c:pt idx="3273">
                  <c:v>8.1203703703703695E-2</c:v>
                </c:pt>
                <c:pt idx="3274">
                  <c:v>8.1226851851851897E-2</c:v>
                </c:pt>
                <c:pt idx="3275">
                  <c:v>8.1250000000000003E-2</c:v>
                </c:pt>
                <c:pt idx="3276">
                  <c:v>8.1284722222222203E-2</c:v>
                </c:pt>
                <c:pt idx="3277">
                  <c:v>8.1307870370370405E-2</c:v>
                </c:pt>
                <c:pt idx="3278">
                  <c:v>8.1331018518518497E-2</c:v>
                </c:pt>
                <c:pt idx="3279">
                  <c:v>8.13541666666667E-2</c:v>
                </c:pt>
                <c:pt idx="3280">
                  <c:v>8.1377314814814805E-2</c:v>
                </c:pt>
                <c:pt idx="3281">
                  <c:v>8.1400462962962994E-2</c:v>
                </c:pt>
                <c:pt idx="3282">
                  <c:v>8.1423611111111099E-2</c:v>
                </c:pt>
                <c:pt idx="3283">
                  <c:v>8.1446759259259205E-2</c:v>
                </c:pt>
                <c:pt idx="3284">
                  <c:v>8.1469907407407394E-2</c:v>
                </c:pt>
                <c:pt idx="3285">
                  <c:v>8.1504629629629705E-2</c:v>
                </c:pt>
                <c:pt idx="3286">
                  <c:v>8.1527777777777796E-2</c:v>
                </c:pt>
                <c:pt idx="3287">
                  <c:v>8.1550925925925999E-2</c:v>
                </c:pt>
                <c:pt idx="3288">
                  <c:v>8.1574074074074104E-2</c:v>
                </c:pt>
                <c:pt idx="3289">
                  <c:v>8.1597222222222196E-2</c:v>
                </c:pt>
                <c:pt idx="3290">
                  <c:v>8.1620370370370399E-2</c:v>
                </c:pt>
                <c:pt idx="3291">
                  <c:v>8.1643518518518504E-2</c:v>
                </c:pt>
                <c:pt idx="3292">
                  <c:v>8.1666666666666707E-2</c:v>
                </c:pt>
                <c:pt idx="3293">
                  <c:v>8.1689814814814798E-2</c:v>
                </c:pt>
                <c:pt idx="3294">
                  <c:v>8.1724537037036998E-2</c:v>
                </c:pt>
                <c:pt idx="3295">
                  <c:v>8.1747685185185201E-2</c:v>
                </c:pt>
                <c:pt idx="3296">
                  <c:v>8.1770833333333307E-2</c:v>
                </c:pt>
                <c:pt idx="3297">
                  <c:v>8.1793981481481495E-2</c:v>
                </c:pt>
                <c:pt idx="3298">
                  <c:v>8.1817129629629601E-2</c:v>
                </c:pt>
                <c:pt idx="3299">
                  <c:v>8.1840277777777803E-2</c:v>
                </c:pt>
                <c:pt idx="3300">
                  <c:v>8.1863425925925895E-2</c:v>
                </c:pt>
                <c:pt idx="3301">
                  <c:v>8.1886574074074098E-2</c:v>
                </c:pt>
                <c:pt idx="3302">
                  <c:v>8.1909722222222203E-2</c:v>
                </c:pt>
                <c:pt idx="3303">
                  <c:v>8.1944444444444403E-2</c:v>
                </c:pt>
                <c:pt idx="3304">
                  <c:v>8.1967592592592606E-2</c:v>
                </c:pt>
                <c:pt idx="3305">
                  <c:v>8.1990740740740795E-2</c:v>
                </c:pt>
                <c:pt idx="3306">
                  <c:v>8.20138888888889E-2</c:v>
                </c:pt>
                <c:pt idx="3307">
                  <c:v>8.2037037037037006E-2</c:v>
                </c:pt>
                <c:pt idx="3308">
                  <c:v>8.2060185185185194E-2</c:v>
                </c:pt>
                <c:pt idx="3309">
                  <c:v>8.20833333333333E-2</c:v>
                </c:pt>
                <c:pt idx="3310">
                  <c:v>8.2106481481481502E-2</c:v>
                </c:pt>
                <c:pt idx="3311">
                  <c:v>8.2129629629629594E-2</c:v>
                </c:pt>
                <c:pt idx="3312">
                  <c:v>8.2164351851851794E-2</c:v>
                </c:pt>
                <c:pt idx="3313">
                  <c:v>8.2187499999999997E-2</c:v>
                </c:pt>
                <c:pt idx="3314">
                  <c:v>8.2210648148148102E-2</c:v>
                </c:pt>
                <c:pt idx="3315">
                  <c:v>8.2233796296296305E-2</c:v>
                </c:pt>
                <c:pt idx="3316">
                  <c:v>8.2256944444444396E-2</c:v>
                </c:pt>
                <c:pt idx="3317">
                  <c:v>8.2280092592592599E-2</c:v>
                </c:pt>
                <c:pt idx="3318">
                  <c:v>8.2303240740740705E-2</c:v>
                </c:pt>
                <c:pt idx="3319">
                  <c:v>8.2326388888888893E-2</c:v>
                </c:pt>
                <c:pt idx="3320">
                  <c:v>8.2361111111111093E-2</c:v>
                </c:pt>
                <c:pt idx="3321">
                  <c:v>8.2384259259259199E-2</c:v>
                </c:pt>
                <c:pt idx="3322">
                  <c:v>8.2407407407407401E-2</c:v>
                </c:pt>
                <c:pt idx="3323">
                  <c:v>8.2430555555555493E-2</c:v>
                </c:pt>
                <c:pt idx="3324">
                  <c:v>8.2453703703703696E-2</c:v>
                </c:pt>
                <c:pt idx="3325">
                  <c:v>8.2476851851851801E-2</c:v>
                </c:pt>
                <c:pt idx="3326">
                  <c:v>8.2500000000000004E-2</c:v>
                </c:pt>
                <c:pt idx="3327">
                  <c:v>8.2523148148148207E-2</c:v>
                </c:pt>
                <c:pt idx="3328">
                  <c:v>8.2557870370370406E-2</c:v>
                </c:pt>
                <c:pt idx="3329">
                  <c:v>8.2581018518518498E-2</c:v>
                </c:pt>
                <c:pt idx="3330">
                  <c:v>8.2604166666666701E-2</c:v>
                </c:pt>
                <c:pt idx="3331">
                  <c:v>8.2627314814814806E-2</c:v>
                </c:pt>
                <c:pt idx="3332">
                  <c:v>8.2650462962962995E-2</c:v>
                </c:pt>
                <c:pt idx="3333">
                  <c:v>8.2673611111111101E-2</c:v>
                </c:pt>
                <c:pt idx="3334">
                  <c:v>8.2696759259259303E-2</c:v>
                </c:pt>
                <c:pt idx="3335">
                  <c:v>8.2719907407407395E-2</c:v>
                </c:pt>
                <c:pt idx="3336">
                  <c:v>8.27430555555555E-2</c:v>
                </c:pt>
                <c:pt idx="3337">
                  <c:v>8.2777777777777797E-2</c:v>
                </c:pt>
                <c:pt idx="3338">
                  <c:v>8.2800925925925903E-2</c:v>
                </c:pt>
                <c:pt idx="3339">
                  <c:v>8.2824074074074105E-2</c:v>
                </c:pt>
                <c:pt idx="3340">
                  <c:v>8.2847222222222197E-2</c:v>
                </c:pt>
                <c:pt idx="3341">
                  <c:v>8.28703703703704E-2</c:v>
                </c:pt>
                <c:pt idx="3342">
                  <c:v>8.2893518518518505E-2</c:v>
                </c:pt>
                <c:pt idx="3343">
                  <c:v>8.2916666666666694E-2</c:v>
                </c:pt>
                <c:pt idx="3344">
                  <c:v>8.2951388888888894E-2</c:v>
                </c:pt>
                <c:pt idx="3345">
                  <c:v>8.2974537037036999E-2</c:v>
                </c:pt>
                <c:pt idx="3346">
                  <c:v>8.2997685185185202E-2</c:v>
                </c:pt>
                <c:pt idx="3347">
                  <c:v>8.3020833333333405E-2</c:v>
                </c:pt>
                <c:pt idx="3348">
                  <c:v>8.3043981481481496E-2</c:v>
                </c:pt>
                <c:pt idx="3349">
                  <c:v>8.3067129629629699E-2</c:v>
                </c:pt>
                <c:pt idx="3350">
                  <c:v>8.3090277777777805E-2</c:v>
                </c:pt>
                <c:pt idx="3351">
                  <c:v>8.3113425925925896E-2</c:v>
                </c:pt>
                <c:pt idx="3352">
                  <c:v>8.3148148148148193E-2</c:v>
                </c:pt>
                <c:pt idx="3353">
                  <c:v>8.3171296296296299E-2</c:v>
                </c:pt>
                <c:pt idx="3354">
                  <c:v>8.3194444444444501E-2</c:v>
                </c:pt>
                <c:pt idx="3355">
                  <c:v>8.3217592592592607E-2</c:v>
                </c:pt>
                <c:pt idx="3356">
                  <c:v>8.3240740740740699E-2</c:v>
                </c:pt>
                <c:pt idx="3357">
                  <c:v>8.3263888888888901E-2</c:v>
                </c:pt>
                <c:pt idx="3358">
                  <c:v>8.3287037037037007E-2</c:v>
                </c:pt>
                <c:pt idx="3359">
                  <c:v>8.3310185185185195E-2</c:v>
                </c:pt>
                <c:pt idx="3360">
                  <c:v>8.3333333333333301E-2</c:v>
                </c:pt>
                <c:pt idx="3361">
                  <c:v>8.3368055555555598E-2</c:v>
                </c:pt>
                <c:pt idx="3362">
                  <c:v>8.3391203703703703E-2</c:v>
                </c:pt>
                <c:pt idx="3363">
                  <c:v>8.3414351851851795E-2</c:v>
                </c:pt>
                <c:pt idx="3364">
                  <c:v>8.3437499999999998E-2</c:v>
                </c:pt>
                <c:pt idx="3365">
                  <c:v>8.3460648148148103E-2</c:v>
                </c:pt>
                <c:pt idx="3366">
                  <c:v>8.3483796296296306E-2</c:v>
                </c:pt>
                <c:pt idx="3367">
                  <c:v>8.3506944444444495E-2</c:v>
                </c:pt>
                <c:pt idx="3368">
                  <c:v>8.3541666666666695E-2</c:v>
                </c:pt>
                <c:pt idx="3369">
                  <c:v>8.35648148148148E-2</c:v>
                </c:pt>
                <c:pt idx="3370">
                  <c:v>8.3587962962963003E-2</c:v>
                </c:pt>
                <c:pt idx="3371">
                  <c:v>8.3611111111111094E-2</c:v>
                </c:pt>
                <c:pt idx="3372">
                  <c:v>8.3634259259259297E-2</c:v>
                </c:pt>
                <c:pt idx="3373">
                  <c:v>8.3657407407407403E-2</c:v>
                </c:pt>
                <c:pt idx="3374">
                  <c:v>8.3680555555555494E-2</c:v>
                </c:pt>
                <c:pt idx="3375">
                  <c:v>8.3703703703703697E-2</c:v>
                </c:pt>
                <c:pt idx="3376">
                  <c:v>8.3726851851851899E-2</c:v>
                </c:pt>
                <c:pt idx="3377">
                  <c:v>8.3761574074074099E-2</c:v>
                </c:pt>
                <c:pt idx="3378">
                  <c:v>8.3784722222222205E-2</c:v>
                </c:pt>
                <c:pt idx="3379">
                  <c:v>8.3807870370370394E-2</c:v>
                </c:pt>
                <c:pt idx="3380">
                  <c:v>8.3831018518518499E-2</c:v>
                </c:pt>
                <c:pt idx="3381">
                  <c:v>8.3854166666666702E-2</c:v>
                </c:pt>
                <c:pt idx="3382">
                  <c:v>8.3877314814814793E-2</c:v>
                </c:pt>
                <c:pt idx="3383">
                  <c:v>8.3900462962962996E-2</c:v>
                </c:pt>
                <c:pt idx="3384">
                  <c:v>8.3923611111111102E-2</c:v>
                </c:pt>
                <c:pt idx="3385">
                  <c:v>8.3958333333333399E-2</c:v>
                </c:pt>
                <c:pt idx="3386">
                  <c:v>8.3981481481481504E-2</c:v>
                </c:pt>
                <c:pt idx="3387">
                  <c:v>8.4004629629629596E-2</c:v>
                </c:pt>
                <c:pt idx="3388">
                  <c:v>8.4027777777777798E-2</c:v>
                </c:pt>
                <c:pt idx="3389">
                  <c:v>8.4050925925926001E-2</c:v>
                </c:pt>
                <c:pt idx="3390">
                  <c:v>8.4074074074074107E-2</c:v>
                </c:pt>
                <c:pt idx="3391">
                  <c:v>8.4097222222222198E-2</c:v>
                </c:pt>
                <c:pt idx="3392">
                  <c:v>8.4120370370370401E-2</c:v>
                </c:pt>
                <c:pt idx="3393">
                  <c:v>8.4143518518518506E-2</c:v>
                </c:pt>
                <c:pt idx="3394">
                  <c:v>8.4166666666666695E-2</c:v>
                </c:pt>
                <c:pt idx="3395">
                  <c:v>8.4201388888888895E-2</c:v>
                </c:pt>
                <c:pt idx="3396">
                  <c:v>8.4224537037037001E-2</c:v>
                </c:pt>
                <c:pt idx="3397">
                  <c:v>8.4247685185185203E-2</c:v>
                </c:pt>
                <c:pt idx="3398">
                  <c:v>8.4270833333333295E-2</c:v>
                </c:pt>
                <c:pt idx="3399">
                  <c:v>8.4293981481481497E-2</c:v>
                </c:pt>
                <c:pt idx="3400">
                  <c:v>8.4317129629629603E-2</c:v>
                </c:pt>
                <c:pt idx="3401">
                  <c:v>8.4340277777777695E-2</c:v>
                </c:pt>
                <c:pt idx="3402">
                  <c:v>8.4363425925925897E-2</c:v>
                </c:pt>
                <c:pt idx="3403">
                  <c:v>8.4398148148148194E-2</c:v>
                </c:pt>
                <c:pt idx="3404">
                  <c:v>8.44212962962963E-2</c:v>
                </c:pt>
                <c:pt idx="3405">
                  <c:v>8.4444444444444405E-2</c:v>
                </c:pt>
                <c:pt idx="3406">
                  <c:v>8.4467592592592594E-2</c:v>
                </c:pt>
                <c:pt idx="3407">
                  <c:v>8.44907407407407E-2</c:v>
                </c:pt>
                <c:pt idx="3408">
                  <c:v>8.4513888888888902E-2</c:v>
                </c:pt>
                <c:pt idx="3409">
                  <c:v>8.4537037037036994E-2</c:v>
                </c:pt>
                <c:pt idx="3410">
                  <c:v>8.4560185185185197E-2</c:v>
                </c:pt>
                <c:pt idx="3411">
                  <c:v>8.4583333333333302E-2</c:v>
                </c:pt>
                <c:pt idx="3412">
                  <c:v>8.4618055555555599E-2</c:v>
                </c:pt>
                <c:pt idx="3413">
                  <c:v>8.4641203703703705E-2</c:v>
                </c:pt>
                <c:pt idx="3414">
                  <c:v>8.4664351851851893E-2</c:v>
                </c:pt>
                <c:pt idx="3415">
                  <c:v>8.4687499999999999E-2</c:v>
                </c:pt>
                <c:pt idx="3416">
                  <c:v>8.4710648148148104E-2</c:v>
                </c:pt>
                <c:pt idx="3417">
                  <c:v>8.4733796296296293E-2</c:v>
                </c:pt>
                <c:pt idx="3418">
                  <c:v>8.4756944444444496E-2</c:v>
                </c:pt>
                <c:pt idx="3419">
                  <c:v>8.4780092592592601E-2</c:v>
                </c:pt>
                <c:pt idx="3420">
                  <c:v>8.4803240740740707E-2</c:v>
                </c:pt>
                <c:pt idx="3421">
                  <c:v>8.4837962962963004E-2</c:v>
                </c:pt>
                <c:pt idx="3422">
                  <c:v>8.4861111111111096E-2</c:v>
                </c:pt>
                <c:pt idx="3423">
                  <c:v>8.4884259259259298E-2</c:v>
                </c:pt>
                <c:pt idx="3424">
                  <c:v>8.4907407407407404E-2</c:v>
                </c:pt>
                <c:pt idx="3425">
                  <c:v>8.4930555555555495E-2</c:v>
                </c:pt>
                <c:pt idx="3426">
                  <c:v>8.4953703703703698E-2</c:v>
                </c:pt>
                <c:pt idx="3427">
                  <c:v>8.4976851851851803E-2</c:v>
                </c:pt>
                <c:pt idx="3428">
                  <c:v>8.5000000000000006E-2</c:v>
                </c:pt>
                <c:pt idx="3429">
                  <c:v>8.5034722222222206E-2</c:v>
                </c:pt>
                <c:pt idx="3430">
                  <c:v>8.5057870370370395E-2</c:v>
                </c:pt>
                <c:pt idx="3431">
                  <c:v>8.50810185185185E-2</c:v>
                </c:pt>
                <c:pt idx="3432">
                  <c:v>8.5104166666666703E-2</c:v>
                </c:pt>
                <c:pt idx="3433">
                  <c:v>8.5127314814814795E-2</c:v>
                </c:pt>
                <c:pt idx="3434">
                  <c:v>8.5150462962962997E-2</c:v>
                </c:pt>
                <c:pt idx="3435">
                  <c:v>8.5173611111111103E-2</c:v>
                </c:pt>
                <c:pt idx="3436">
                  <c:v>8.5196759259259305E-2</c:v>
                </c:pt>
                <c:pt idx="3437">
                  <c:v>8.5219907407407397E-2</c:v>
                </c:pt>
                <c:pt idx="3438">
                  <c:v>8.5254629629629694E-2</c:v>
                </c:pt>
                <c:pt idx="3439">
                  <c:v>8.52777777777778E-2</c:v>
                </c:pt>
                <c:pt idx="3440">
                  <c:v>8.5300925925925905E-2</c:v>
                </c:pt>
                <c:pt idx="3441">
                  <c:v>8.5324074074074094E-2</c:v>
                </c:pt>
                <c:pt idx="3442">
                  <c:v>8.5347222222222199E-2</c:v>
                </c:pt>
                <c:pt idx="3443">
                  <c:v>8.5370370370370402E-2</c:v>
                </c:pt>
                <c:pt idx="3444">
                  <c:v>8.5393518518518494E-2</c:v>
                </c:pt>
                <c:pt idx="3445">
                  <c:v>8.5416666666666696E-2</c:v>
                </c:pt>
                <c:pt idx="3446">
                  <c:v>8.5439814814814802E-2</c:v>
                </c:pt>
                <c:pt idx="3447">
                  <c:v>8.5474537037037002E-2</c:v>
                </c:pt>
                <c:pt idx="3448">
                  <c:v>8.5497685185185204E-2</c:v>
                </c:pt>
                <c:pt idx="3449">
                  <c:v>8.5520833333333393E-2</c:v>
                </c:pt>
                <c:pt idx="3450">
                  <c:v>8.5543981481481499E-2</c:v>
                </c:pt>
                <c:pt idx="3451">
                  <c:v>8.5567129629629701E-2</c:v>
                </c:pt>
                <c:pt idx="3452">
                  <c:v>8.5590277777777807E-2</c:v>
                </c:pt>
                <c:pt idx="3453">
                  <c:v>8.5613425925925898E-2</c:v>
                </c:pt>
                <c:pt idx="3454">
                  <c:v>8.5648148148148195E-2</c:v>
                </c:pt>
                <c:pt idx="3455">
                  <c:v>8.5671296296296301E-2</c:v>
                </c:pt>
                <c:pt idx="3456">
                  <c:v>8.5694444444444504E-2</c:v>
                </c:pt>
                <c:pt idx="3457">
                  <c:v>8.5717592592592595E-2</c:v>
                </c:pt>
                <c:pt idx="3458">
                  <c:v>8.5740740740740701E-2</c:v>
                </c:pt>
                <c:pt idx="3459">
                  <c:v>8.5763888888888903E-2</c:v>
                </c:pt>
                <c:pt idx="3460">
                  <c:v>8.5787037037036995E-2</c:v>
                </c:pt>
                <c:pt idx="3461">
                  <c:v>8.5810185185185198E-2</c:v>
                </c:pt>
                <c:pt idx="3462">
                  <c:v>8.5833333333333303E-2</c:v>
                </c:pt>
                <c:pt idx="3463">
                  <c:v>8.58680555555556E-2</c:v>
                </c:pt>
                <c:pt idx="3464">
                  <c:v>8.5891203703703706E-2</c:v>
                </c:pt>
                <c:pt idx="3465">
                  <c:v>8.5914351851851797E-2</c:v>
                </c:pt>
                <c:pt idx="3466">
                  <c:v>8.59375E-2</c:v>
                </c:pt>
                <c:pt idx="3467">
                  <c:v>8.5960648148148106E-2</c:v>
                </c:pt>
                <c:pt idx="3468">
                  <c:v>8.5983796296296294E-2</c:v>
                </c:pt>
                <c:pt idx="3469">
                  <c:v>8.6006944444444497E-2</c:v>
                </c:pt>
                <c:pt idx="3470">
                  <c:v>8.6030092592592602E-2</c:v>
                </c:pt>
                <c:pt idx="3471">
                  <c:v>8.6053240740740694E-2</c:v>
                </c:pt>
                <c:pt idx="3472">
                  <c:v>8.6087962962963005E-2</c:v>
                </c:pt>
                <c:pt idx="3473">
                  <c:v>8.6111111111111097E-2</c:v>
                </c:pt>
                <c:pt idx="3474">
                  <c:v>8.6134259259259299E-2</c:v>
                </c:pt>
                <c:pt idx="3475">
                  <c:v>8.6157407407407405E-2</c:v>
                </c:pt>
                <c:pt idx="3476">
                  <c:v>8.6180555555555496E-2</c:v>
                </c:pt>
                <c:pt idx="3477">
                  <c:v>8.6203703703703699E-2</c:v>
                </c:pt>
                <c:pt idx="3478">
                  <c:v>8.6226851851851902E-2</c:v>
                </c:pt>
                <c:pt idx="3479">
                  <c:v>8.6261574074074102E-2</c:v>
                </c:pt>
                <c:pt idx="3480">
                  <c:v>8.6284722222222193E-2</c:v>
                </c:pt>
                <c:pt idx="3481">
                  <c:v>8.6307870370370396E-2</c:v>
                </c:pt>
                <c:pt idx="3482">
                  <c:v>8.6331018518518501E-2</c:v>
                </c:pt>
                <c:pt idx="3483">
                  <c:v>8.6354166666666704E-2</c:v>
                </c:pt>
                <c:pt idx="3484">
                  <c:v>8.6388888888888904E-2</c:v>
                </c:pt>
                <c:pt idx="3485">
                  <c:v>8.6412037037036996E-2</c:v>
                </c:pt>
                <c:pt idx="3486">
                  <c:v>8.6435185185185198E-2</c:v>
                </c:pt>
                <c:pt idx="3487">
                  <c:v>8.6458333333333304E-2</c:v>
                </c:pt>
                <c:pt idx="3488">
                  <c:v>8.6481481481481506E-2</c:v>
                </c:pt>
                <c:pt idx="3489">
                  <c:v>8.6516203703703706E-2</c:v>
                </c:pt>
                <c:pt idx="3490">
                  <c:v>8.6539351851851798E-2</c:v>
                </c:pt>
                <c:pt idx="3491">
                  <c:v>8.6562500000000001E-2</c:v>
                </c:pt>
                <c:pt idx="3492">
                  <c:v>8.6585648148148203E-2</c:v>
                </c:pt>
                <c:pt idx="3493">
                  <c:v>8.6608796296296295E-2</c:v>
                </c:pt>
                <c:pt idx="3494">
                  <c:v>8.6631944444444497E-2</c:v>
                </c:pt>
                <c:pt idx="3495">
                  <c:v>8.6655092592592603E-2</c:v>
                </c:pt>
                <c:pt idx="3496">
                  <c:v>8.6689814814814803E-2</c:v>
                </c:pt>
                <c:pt idx="3497">
                  <c:v>8.6712962962963006E-2</c:v>
                </c:pt>
                <c:pt idx="3498">
                  <c:v>8.6736111111111097E-2</c:v>
                </c:pt>
                <c:pt idx="3499">
                  <c:v>8.67592592592593E-2</c:v>
                </c:pt>
                <c:pt idx="3500">
                  <c:v>8.6782407407407405E-2</c:v>
                </c:pt>
                <c:pt idx="3501">
                  <c:v>8.6817129629629605E-2</c:v>
                </c:pt>
                <c:pt idx="3502">
                  <c:v>8.6840277777777697E-2</c:v>
                </c:pt>
                <c:pt idx="3503">
                  <c:v>8.68634259259259E-2</c:v>
                </c:pt>
                <c:pt idx="3504">
                  <c:v>8.6886574074074102E-2</c:v>
                </c:pt>
                <c:pt idx="3505">
                  <c:v>8.6909722222222194E-2</c:v>
                </c:pt>
                <c:pt idx="3506">
                  <c:v>8.6944444444444505E-2</c:v>
                </c:pt>
                <c:pt idx="3507">
                  <c:v>8.6967592592592596E-2</c:v>
                </c:pt>
                <c:pt idx="3508">
                  <c:v>8.6990740740740702E-2</c:v>
                </c:pt>
                <c:pt idx="3509">
                  <c:v>8.7013888888888904E-2</c:v>
                </c:pt>
                <c:pt idx="3510">
                  <c:v>8.7037037037036996E-2</c:v>
                </c:pt>
                <c:pt idx="3511">
                  <c:v>8.7071759259259196E-2</c:v>
                </c:pt>
                <c:pt idx="3512">
                  <c:v>8.7094907407407399E-2</c:v>
                </c:pt>
                <c:pt idx="3513">
                  <c:v>8.7118055555555504E-2</c:v>
                </c:pt>
                <c:pt idx="3514">
                  <c:v>8.7141203703703707E-2</c:v>
                </c:pt>
                <c:pt idx="3515">
                  <c:v>8.7175925925925907E-2</c:v>
                </c:pt>
                <c:pt idx="3516">
                  <c:v>8.7199074074074095E-2</c:v>
                </c:pt>
                <c:pt idx="3517">
                  <c:v>8.7222222222222201E-2</c:v>
                </c:pt>
                <c:pt idx="3518">
                  <c:v>8.7245370370370404E-2</c:v>
                </c:pt>
                <c:pt idx="3519">
                  <c:v>8.7268518518518495E-2</c:v>
                </c:pt>
                <c:pt idx="3520">
                  <c:v>8.7291666666666698E-2</c:v>
                </c:pt>
                <c:pt idx="3521">
                  <c:v>8.7314814814814803E-2</c:v>
                </c:pt>
                <c:pt idx="3522">
                  <c:v>8.7337962962963006E-2</c:v>
                </c:pt>
                <c:pt idx="3523">
                  <c:v>8.7372685185185206E-2</c:v>
                </c:pt>
                <c:pt idx="3524">
                  <c:v>8.7395833333333395E-2</c:v>
                </c:pt>
                <c:pt idx="3525">
                  <c:v>8.74189814814815E-2</c:v>
                </c:pt>
                <c:pt idx="3526">
                  <c:v>8.7442129629629606E-2</c:v>
                </c:pt>
                <c:pt idx="3527">
                  <c:v>8.7465277777777795E-2</c:v>
                </c:pt>
                <c:pt idx="3528">
                  <c:v>8.7499999999999994E-2</c:v>
                </c:pt>
                <c:pt idx="3529">
                  <c:v>8.7523148148148197E-2</c:v>
                </c:pt>
                <c:pt idx="3530">
                  <c:v>8.7546296296296303E-2</c:v>
                </c:pt>
                <c:pt idx="3531">
                  <c:v>8.7569444444444394E-2</c:v>
                </c:pt>
                <c:pt idx="3532">
                  <c:v>8.7592592592592597E-2</c:v>
                </c:pt>
                <c:pt idx="3533">
                  <c:v>8.7615740740740702E-2</c:v>
                </c:pt>
                <c:pt idx="3534">
                  <c:v>8.7638888888888905E-2</c:v>
                </c:pt>
                <c:pt idx="3535">
                  <c:v>8.7673611111111105E-2</c:v>
                </c:pt>
                <c:pt idx="3536">
                  <c:v>8.7696759259259294E-2</c:v>
                </c:pt>
                <c:pt idx="3537">
                  <c:v>8.7719907407407399E-2</c:v>
                </c:pt>
                <c:pt idx="3538">
                  <c:v>8.7743055555555505E-2</c:v>
                </c:pt>
                <c:pt idx="3539">
                  <c:v>8.7766203703703694E-2</c:v>
                </c:pt>
                <c:pt idx="3540">
                  <c:v>8.7800925925925893E-2</c:v>
                </c:pt>
                <c:pt idx="3541">
                  <c:v>8.7824074074074096E-2</c:v>
                </c:pt>
                <c:pt idx="3542">
                  <c:v>8.7847222222222202E-2</c:v>
                </c:pt>
                <c:pt idx="3543">
                  <c:v>8.7870370370370404E-2</c:v>
                </c:pt>
                <c:pt idx="3544">
                  <c:v>8.7893518518518496E-2</c:v>
                </c:pt>
                <c:pt idx="3545">
                  <c:v>8.7928240740740696E-2</c:v>
                </c:pt>
                <c:pt idx="3546">
                  <c:v>8.7951388888888898E-2</c:v>
                </c:pt>
                <c:pt idx="3547">
                  <c:v>8.7974537037037004E-2</c:v>
                </c:pt>
                <c:pt idx="3548">
                  <c:v>8.7997685185185207E-2</c:v>
                </c:pt>
                <c:pt idx="3549">
                  <c:v>8.8020833333333298E-2</c:v>
                </c:pt>
                <c:pt idx="3550">
                  <c:v>8.8043981481481501E-2</c:v>
                </c:pt>
                <c:pt idx="3551">
                  <c:v>8.8078703703703701E-2</c:v>
                </c:pt>
                <c:pt idx="3552">
                  <c:v>8.8101851851851806E-2</c:v>
                </c:pt>
                <c:pt idx="3553">
                  <c:v>8.8124999999999995E-2</c:v>
                </c:pt>
                <c:pt idx="3554">
                  <c:v>8.8148148148148198E-2</c:v>
                </c:pt>
                <c:pt idx="3555">
                  <c:v>8.8171296296296303E-2</c:v>
                </c:pt>
                <c:pt idx="3556">
                  <c:v>8.8206018518518503E-2</c:v>
                </c:pt>
                <c:pt idx="3557">
                  <c:v>8.8229166666666706E-2</c:v>
                </c:pt>
                <c:pt idx="3558">
                  <c:v>8.8252314814814797E-2</c:v>
                </c:pt>
                <c:pt idx="3559">
                  <c:v>8.8275462962963E-2</c:v>
                </c:pt>
                <c:pt idx="3560">
                  <c:v>8.83101851851852E-2</c:v>
                </c:pt>
                <c:pt idx="3561">
                  <c:v>8.8333333333333305E-2</c:v>
                </c:pt>
                <c:pt idx="3562">
                  <c:v>8.8356481481481494E-2</c:v>
                </c:pt>
                <c:pt idx="3563">
                  <c:v>8.83796296296296E-2</c:v>
                </c:pt>
                <c:pt idx="3564">
                  <c:v>8.8402777777777705E-2</c:v>
                </c:pt>
                <c:pt idx="3565">
                  <c:v>8.8425925925925894E-2</c:v>
                </c:pt>
                <c:pt idx="3566">
                  <c:v>8.8449074074074097E-2</c:v>
                </c:pt>
                <c:pt idx="3567">
                  <c:v>8.8472222222222202E-2</c:v>
                </c:pt>
                <c:pt idx="3568">
                  <c:v>8.8506944444444499E-2</c:v>
                </c:pt>
                <c:pt idx="3569">
                  <c:v>8.8530092592592605E-2</c:v>
                </c:pt>
                <c:pt idx="3570">
                  <c:v>8.8553240740740696E-2</c:v>
                </c:pt>
                <c:pt idx="3571">
                  <c:v>8.8576388888888899E-2</c:v>
                </c:pt>
                <c:pt idx="3572">
                  <c:v>8.8599537037037004E-2</c:v>
                </c:pt>
                <c:pt idx="3573">
                  <c:v>8.8622685185185193E-2</c:v>
                </c:pt>
                <c:pt idx="3574">
                  <c:v>8.8645833333333299E-2</c:v>
                </c:pt>
                <c:pt idx="3575">
                  <c:v>8.8668981481481501E-2</c:v>
                </c:pt>
                <c:pt idx="3576">
                  <c:v>8.8703703703703701E-2</c:v>
                </c:pt>
                <c:pt idx="3577">
                  <c:v>8.8726851851851807E-2</c:v>
                </c:pt>
                <c:pt idx="3578">
                  <c:v>8.8749999999999996E-2</c:v>
                </c:pt>
                <c:pt idx="3579">
                  <c:v>8.8773148148148198E-2</c:v>
                </c:pt>
                <c:pt idx="3580">
                  <c:v>8.8796296296296304E-2</c:v>
                </c:pt>
                <c:pt idx="3581">
                  <c:v>8.8819444444444506E-2</c:v>
                </c:pt>
                <c:pt idx="3582">
                  <c:v>8.8842592592592598E-2</c:v>
                </c:pt>
                <c:pt idx="3583">
                  <c:v>8.8865740740740704E-2</c:v>
                </c:pt>
                <c:pt idx="3584">
                  <c:v>8.8900462962963001E-2</c:v>
                </c:pt>
                <c:pt idx="3585">
                  <c:v>8.8923611111111106E-2</c:v>
                </c:pt>
                <c:pt idx="3586">
                  <c:v>8.8946759259259198E-2</c:v>
                </c:pt>
                <c:pt idx="3587">
                  <c:v>8.89699074074074E-2</c:v>
                </c:pt>
                <c:pt idx="3588">
                  <c:v>8.8993055555555506E-2</c:v>
                </c:pt>
                <c:pt idx="3589">
                  <c:v>8.9016203703703695E-2</c:v>
                </c:pt>
                <c:pt idx="3590">
                  <c:v>8.9039351851851897E-2</c:v>
                </c:pt>
                <c:pt idx="3591">
                  <c:v>8.9062500000000003E-2</c:v>
                </c:pt>
                <c:pt idx="3592">
                  <c:v>8.9097222222222203E-2</c:v>
                </c:pt>
                <c:pt idx="3593">
                  <c:v>8.9120370370370405E-2</c:v>
                </c:pt>
                <c:pt idx="3594">
                  <c:v>8.9143518518518497E-2</c:v>
                </c:pt>
                <c:pt idx="3595">
                  <c:v>8.91666666666667E-2</c:v>
                </c:pt>
                <c:pt idx="3596">
                  <c:v>8.9189814814814805E-2</c:v>
                </c:pt>
                <c:pt idx="3597">
                  <c:v>8.9212962962962994E-2</c:v>
                </c:pt>
                <c:pt idx="3598">
                  <c:v>8.9247685185185194E-2</c:v>
                </c:pt>
                <c:pt idx="3599">
                  <c:v>8.9270833333333299E-2</c:v>
                </c:pt>
                <c:pt idx="3600">
                  <c:v>8.9293981481481502E-2</c:v>
                </c:pt>
                <c:pt idx="3601">
                  <c:v>8.9317129629629594E-2</c:v>
                </c:pt>
                <c:pt idx="3602">
                  <c:v>8.9340277777777699E-2</c:v>
                </c:pt>
                <c:pt idx="3603">
                  <c:v>8.9363425925925902E-2</c:v>
                </c:pt>
                <c:pt idx="3604">
                  <c:v>8.9386574074074104E-2</c:v>
                </c:pt>
                <c:pt idx="3605">
                  <c:v>8.9409722222222196E-2</c:v>
                </c:pt>
                <c:pt idx="3606">
                  <c:v>8.9444444444444396E-2</c:v>
                </c:pt>
                <c:pt idx="3607">
                  <c:v>8.9467592592592599E-2</c:v>
                </c:pt>
                <c:pt idx="3608">
                  <c:v>8.9490740740740704E-2</c:v>
                </c:pt>
                <c:pt idx="3609">
                  <c:v>8.9513888888888907E-2</c:v>
                </c:pt>
                <c:pt idx="3610">
                  <c:v>8.9537037037036998E-2</c:v>
                </c:pt>
                <c:pt idx="3611">
                  <c:v>8.9560185185185201E-2</c:v>
                </c:pt>
                <c:pt idx="3612">
                  <c:v>8.9583333333333307E-2</c:v>
                </c:pt>
                <c:pt idx="3613">
                  <c:v>8.9606481481481495E-2</c:v>
                </c:pt>
                <c:pt idx="3614">
                  <c:v>8.9629629629629698E-2</c:v>
                </c:pt>
                <c:pt idx="3615">
                  <c:v>8.9664351851851898E-2</c:v>
                </c:pt>
                <c:pt idx="3616">
                  <c:v>8.9687500000000003E-2</c:v>
                </c:pt>
                <c:pt idx="3617">
                  <c:v>8.9710648148148206E-2</c:v>
                </c:pt>
                <c:pt idx="3618">
                  <c:v>8.9733796296296298E-2</c:v>
                </c:pt>
                <c:pt idx="3619">
                  <c:v>8.97569444444445E-2</c:v>
                </c:pt>
                <c:pt idx="3620">
                  <c:v>8.9780092592592606E-2</c:v>
                </c:pt>
                <c:pt idx="3621">
                  <c:v>8.9803240740740697E-2</c:v>
                </c:pt>
                <c:pt idx="3622">
                  <c:v>8.98263888888889E-2</c:v>
                </c:pt>
                <c:pt idx="3623">
                  <c:v>8.98611111111111E-2</c:v>
                </c:pt>
                <c:pt idx="3624">
                  <c:v>8.9884259259259303E-2</c:v>
                </c:pt>
                <c:pt idx="3625">
                  <c:v>8.9907407407407394E-2</c:v>
                </c:pt>
                <c:pt idx="3626">
                  <c:v>8.9930555555555597E-2</c:v>
                </c:pt>
                <c:pt idx="3627">
                  <c:v>8.9953703703703702E-2</c:v>
                </c:pt>
                <c:pt idx="3628">
                  <c:v>8.9976851851851794E-2</c:v>
                </c:pt>
                <c:pt idx="3629">
                  <c:v>0.09</c:v>
                </c:pt>
                <c:pt idx="3630">
                  <c:v>9.0023148148148102E-2</c:v>
                </c:pt>
                <c:pt idx="3631">
                  <c:v>9.0046296296296305E-2</c:v>
                </c:pt>
                <c:pt idx="3632">
                  <c:v>9.0081018518518505E-2</c:v>
                </c:pt>
                <c:pt idx="3633">
                  <c:v>9.0104166666666693E-2</c:v>
                </c:pt>
                <c:pt idx="3634">
                  <c:v>9.0127314814814799E-2</c:v>
                </c:pt>
                <c:pt idx="3635">
                  <c:v>9.0150462962963002E-2</c:v>
                </c:pt>
                <c:pt idx="3636">
                  <c:v>9.0173611111111093E-2</c:v>
                </c:pt>
                <c:pt idx="3637">
                  <c:v>9.0196759259259199E-2</c:v>
                </c:pt>
                <c:pt idx="3638">
                  <c:v>9.0219907407407401E-2</c:v>
                </c:pt>
                <c:pt idx="3639">
                  <c:v>9.0243055555555493E-2</c:v>
                </c:pt>
                <c:pt idx="3640">
                  <c:v>9.0266203703703696E-2</c:v>
                </c:pt>
                <c:pt idx="3641">
                  <c:v>9.0300925925925896E-2</c:v>
                </c:pt>
                <c:pt idx="3642">
                  <c:v>9.0324074074074098E-2</c:v>
                </c:pt>
                <c:pt idx="3643">
                  <c:v>9.0347222222222204E-2</c:v>
                </c:pt>
                <c:pt idx="3644">
                  <c:v>9.0370370370370406E-2</c:v>
                </c:pt>
                <c:pt idx="3645">
                  <c:v>9.0393518518518498E-2</c:v>
                </c:pt>
                <c:pt idx="3646">
                  <c:v>9.0416666666666701E-2</c:v>
                </c:pt>
                <c:pt idx="3647">
                  <c:v>9.0439814814814806E-2</c:v>
                </c:pt>
                <c:pt idx="3648">
                  <c:v>9.0462962962962995E-2</c:v>
                </c:pt>
                <c:pt idx="3649">
                  <c:v>9.0486111111111101E-2</c:v>
                </c:pt>
                <c:pt idx="3650">
                  <c:v>9.05208333333333E-2</c:v>
                </c:pt>
                <c:pt idx="3651">
                  <c:v>9.0543981481481503E-2</c:v>
                </c:pt>
                <c:pt idx="3652">
                  <c:v>9.0567129629629706E-2</c:v>
                </c:pt>
                <c:pt idx="3653">
                  <c:v>9.0590277777777797E-2</c:v>
                </c:pt>
                <c:pt idx="3654">
                  <c:v>9.0613425925925903E-2</c:v>
                </c:pt>
                <c:pt idx="3655">
                  <c:v>9.0636574074074105E-2</c:v>
                </c:pt>
                <c:pt idx="3656">
                  <c:v>9.0659722222222197E-2</c:v>
                </c:pt>
                <c:pt idx="3657">
                  <c:v>9.06828703703704E-2</c:v>
                </c:pt>
                <c:pt idx="3658">
                  <c:v>9.07175925925926E-2</c:v>
                </c:pt>
                <c:pt idx="3659">
                  <c:v>9.0740740740740705E-2</c:v>
                </c:pt>
                <c:pt idx="3660">
                  <c:v>9.0763888888888894E-2</c:v>
                </c:pt>
                <c:pt idx="3661">
                  <c:v>9.0787037037036999E-2</c:v>
                </c:pt>
                <c:pt idx="3662">
                  <c:v>9.0810185185185202E-2</c:v>
                </c:pt>
                <c:pt idx="3663">
                  <c:v>9.0833333333333294E-2</c:v>
                </c:pt>
                <c:pt idx="3664">
                  <c:v>9.0856481481481496E-2</c:v>
                </c:pt>
                <c:pt idx="3665">
                  <c:v>9.0879629629629602E-2</c:v>
                </c:pt>
                <c:pt idx="3666">
                  <c:v>9.0902777777777694E-2</c:v>
                </c:pt>
                <c:pt idx="3667">
                  <c:v>9.0937500000000004E-2</c:v>
                </c:pt>
                <c:pt idx="3668">
                  <c:v>9.0960648148148193E-2</c:v>
                </c:pt>
                <c:pt idx="3669">
                  <c:v>9.0983796296296299E-2</c:v>
                </c:pt>
                <c:pt idx="3670">
                  <c:v>9.1006944444444404E-2</c:v>
                </c:pt>
                <c:pt idx="3671">
                  <c:v>9.1030092592592607E-2</c:v>
                </c:pt>
                <c:pt idx="3672">
                  <c:v>9.1053240740740699E-2</c:v>
                </c:pt>
                <c:pt idx="3673">
                  <c:v>9.1076388888888901E-2</c:v>
                </c:pt>
                <c:pt idx="3674">
                  <c:v>9.1111111111111101E-2</c:v>
                </c:pt>
                <c:pt idx="3675">
                  <c:v>9.1134259259259304E-2</c:v>
                </c:pt>
                <c:pt idx="3676">
                  <c:v>9.1157407407407395E-2</c:v>
                </c:pt>
                <c:pt idx="3677">
                  <c:v>9.1180555555555501E-2</c:v>
                </c:pt>
                <c:pt idx="3678">
                  <c:v>9.1203703703703703E-2</c:v>
                </c:pt>
                <c:pt idx="3679">
                  <c:v>9.1226851851851795E-2</c:v>
                </c:pt>
                <c:pt idx="3680">
                  <c:v>9.1249999999999998E-2</c:v>
                </c:pt>
                <c:pt idx="3681">
                  <c:v>9.1273148148148103E-2</c:v>
                </c:pt>
                <c:pt idx="3682">
                  <c:v>9.1296296296296306E-2</c:v>
                </c:pt>
                <c:pt idx="3683">
                  <c:v>9.1331018518518506E-2</c:v>
                </c:pt>
                <c:pt idx="3684">
                  <c:v>9.1354166666666695E-2</c:v>
                </c:pt>
                <c:pt idx="3685">
                  <c:v>9.13773148148148E-2</c:v>
                </c:pt>
                <c:pt idx="3686">
                  <c:v>9.1400462962963003E-2</c:v>
                </c:pt>
                <c:pt idx="3687">
                  <c:v>9.1423611111111094E-2</c:v>
                </c:pt>
                <c:pt idx="3688">
                  <c:v>9.14467592592592E-2</c:v>
                </c:pt>
                <c:pt idx="3689">
                  <c:v>9.1469907407407403E-2</c:v>
                </c:pt>
                <c:pt idx="3690">
                  <c:v>9.1493055555555494E-2</c:v>
                </c:pt>
                <c:pt idx="3691">
                  <c:v>9.1516203703703697E-2</c:v>
                </c:pt>
                <c:pt idx="3692">
                  <c:v>9.1550925925925897E-2</c:v>
                </c:pt>
                <c:pt idx="3693">
                  <c:v>9.1574074074074099E-2</c:v>
                </c:pt>
                <c:pt idx="3694">
                  <c:v>9.1597222222222205E-2</c:v>
                </c:pt>
                <c:pt idx="3695">
                  <c:v>9.1620370370370394E-2</c:v>
                </c:pt>
                <c:pt idx="3696">
                  <c:v>9.1643518518518499E-2</c:v>
                </c:pt>
                <c:pt idx="3697">
                  <c:v>9.1666666666666702E-2</c:v>
                </c:pt>
                <c:pt idx="3698">
                  <c:v>9.1689814814814793E-2</c:v>
                </c:pt>
                <c:pt idx="3699">
                  <c:v>9.1712962962962996E-2</c:v>
                </c:pt>
                <c:pt idx="3700">
                  <c:v>9.1747685185185196E-2</c:v>
                </c:pt>
                <c:pt idx="3701">
                  <c:v>9.1770833333333302E-2</c:v>
                </c:pt>
                <c:pt idx="3702">
                  <c:v>9.1793981481481504E-2</c:v>
                </c:pt>
                <c:pt idx="3703">
                  <c:v>9.1817129629629596E-2</c:v>
                </c:pt>
                <c:pt idx="3704">
                  <c:v>9.1840277777777701E-2</c:v>
                </c:pt>
                <c:pt idx="3705">
                  <c:v>9.1863425925925904E-2</c:v>
                </c:pt>
                <c:pt idx="3706">
                  <c:v>9.1886574074074107E-2</c:v>
                </c:pt>
                <c:pt idx="3707">
                  <c:v>9.1921296296296306E-2</c:v>
                </c:pt>
                <c:pt idx="3708">
                  <c:v>9.1944444444444398E-2</c:v>
                </c:pt>
                <c:pt idx="3709">
                  <c:v>9.1967592592592601E-2</c:v>
                </c:pt>
                <c:pt idx="3710">
                  <c:v>9.1990740740740706E-2</c:v>
                </c:pt>
                <c:pt idx="3711">
                  <c:v>9.2013888888888895E-2</c:v>
                </c:pt>
                <c:pt idx="3712">
                  <c:v>9.2037037037037001E-2</c:v>
                </c:pt>
                <c:pt idx="3713">
                  <c:v>9.2060185185185203E-2</c:v>
                </c:pt>
                <c:pt idx="3714">
                  <c:v>9.2083333333333295E-2</c:v>
                </c:pt>
                <c:pt idx="3715">
                  <c:v>9.2118055555555495E-2</c:v>
                </c:pt>
                <c:pt idx="3716">
                  <c:v>9.2141203703703697E-2</c:v>
                </c:pt>
                <c:pt idx="3717">
                  <c:v>9.2164351851851803E-2</c:v>
                </c:pt>
                <c:pt idx="3718">
                  <c:v>9.2187500000000006E-2</c:v>
                </c:pt>
                <c:pt idx="3719">
                  <c:v>9.2210648148148097E-2</c:v>
                </c:pt>
                <c:pt idx="3720">
                  <c:v>9.22337962962963E-2</c:v>
                </c:pt>
                <c:pt idx="3721">
                  <c:v>9.2256944444444405E-2</c:v>
                </c:pt>
                <c:pt idx="3722">
                  <c:v>9.2280092592592594E-2</c:v>
                </c:pt>
                <c:pt idx="3723">
                  <c:v>9.23032407407407E-2</c:v>
                </c:pt>
                <c:pt idx="3724">
                  <c:v>9.2337962962962997E-2</c:v>
                </c:pt>
                <c:pt idx="3725">
                  <c:v>9.2361111111111102E-2</c:v>
                </c:pt>
                <c:pt idx="3726">
                  <c:v>9.2384259259259194E-2</c:v>
                </c:pt>
                <c:pt idx="3727">
                  <c:v>9.2407407407407396E-2</c:v>
                </c:pt>
                <c:pt idx="3728">
                  <c:v>9.2430555555555502E-2</c:v>
                </c:pt>
                <c:pt idx="3729">
                  <c:v>9.2453703703703705E-2</c:v>
                </c:pt>
                <c:pt idx="3730">
                  <c:v>9.2476851851851796E-2</c:v>
                </c:pt>
                <c:pt idx="3731">
                  <c:v>9.2499999999999999E-2</c:v>
                </c:pt>
                <c:pt idx="3732">
                  <c:v>9.2523148148148104E-2</c:v>
                </c:pt>
                <c:pt idx="3733">
                  <c:v>9.2557870370370401E-2</c:v>
                </c:pt>
                <c:pt idx="3734">
                  <c:v>9.2581018518518493E-2</c:v>
                </c:pt>
                <c:pt idx="3735">
                  <c:v>9.2604166666666696E-2</c:v>
                </c:pt>
                <c:pt idx="3736">
                  <c:v>9.2627314814814801E-2</c:v>
                </c:pt>
                <c:pt idx="3737">
                  <c:v>9.2650462962963004E-2</c:v>
                </c:pt>
                <c:pt idx="3738">
                  <c:v>9.2673611111111096E-2</c:v>
                </c:pt>
                <c:pt idx="3739">
                  <c:v>9.2696759259259201E-2</c:v>
                </c:pt>
                <c:pt idx="3740">
                  <c:v>9.2719907407407404E-2</c:v>
                </c:pt>
                <c:pt idx="3741">
                  <c:v>9.2743055555555495E-2</c:v>
                </c:pt>
                <c:pt idx="3742">
                  <c:v>9.2777777777777695E-2</c:v>
                </c:pt>
                <c:pt idx="3743">
                  <c:v>9.2800925925925898E-2</c:v>
                </c:pt>
                <c:pt idx="3744">
                  <c:v>9.28240740740741E-2</c:v>
                </c:pt>
                <c:pt idx="3745">
                  <c:v>9.2847222222222206E-2</c:v>
                </c:pt>
                <c:pt idx="3746">
                  <c:v>9.2870370370370395E-2</c:v>
                </c:pt>
                <c:pt idx="3747">
                  <c:v>9.28935185185185E-2</c:v>
                </c:pt>
                <c:pt idx="3748">
                  <c:v>9.2916666666666606E-2</c:v>
                </c:pt>
                <c:pt idx="3749">
                  <c:v>9.2939814814814795E-2</c:v>
                </c:pt>
                <c:pt idx="3750">
                  <c:v>9.2962962962962997E-2</c:v>
                </c:pt>
                <c:pt idx="3751">
                  <c:v>9.2997685185185197E-2</c:v>
                </c:pt>
                <c:pt idx="3752">
                  <c:v>9.3020833333333303E-2</c:v>
                </c:pt>
                <c:pt idx="3753">
                  <c:v>9.3043981481481505E-2</c:v>
                </c:pt>
                <c:pt idx="3754">
                  <c:v>9.3067129629629694E-2</c:v>
                </c:pt>
                <c:pt idx="3755">
                  <c:v>9.30902777777778E-2</c:v>
                </c:pt>
                <c:pt idx="3756">
                  <c:v>9.3113425925925905E-2</c:v>
                </c:pt>
                <c:pt idx="3757">
                  <c:v>9.3136574074074094E-2</c:v>
                </c:pt>
                <c:pt idx="3758">
                  <c:v>9.3159722222222199E-2</c:v>
                </c:pt>
                <c:pt idx="3759">
                  <c:v>9.3194444444444496E-2</c:v>
                </c:pt>
                <c:pt idx="3760">
                  <c:v>9.3217592592592602E-2</c:v>
                </c:pt>
                <c:pt idx="3761">
                  <c:v>9.3240740740740694E-2</c:v>
                </c:pt>
                <c:pt idx="3762">
                  <c:v>9.3263888888888896E-2</c:v>
                </c:pt>
                <c:pt idx="3763">
                  <c:v>9.3287037037037002E-2</c:v>
                </c:pt>
                <c:pt idx="3764">
                  <c:v>9.3310185185185204E-2</c:v>
                </c:pt>
                <c:pt idx="3765">
                  <c:v>9.3333333333333296E-2</c:v>
                </c:pt>
                <c:pt idx="3766">
                  <c:v>9.3368055555555496E-2</c:v>
                </c:pt>
                <c:pt idx="3767">
                  <c:v>9.3391203703703699E-2</c:v>
                </c:pt>
                <c:pt idx="3768">
                  <c:v>9.3414351851851804E-2</c:v>
                </c:pt>
                <c:pt idx="3769">
                  <c:v>9.3437500000000007E-2</c:v>
                </c:pt>
                <c:pt idx="3770">
                  <c:v>9.3460648148148098E-2</c:v>
                </c:pt>
                <c:pt idx="3771">
                  <c:v>9.3483796296296301E-2</c:v>
                </c:pt>
                <c:pt idx="3772">
                  <c:v>9.3518518518518501E-2</c:v>
                </c:pt>
                <c:pt idx="3773">
                  <c:v>9.3541666666666703E-2</c:v>
                </c:pt>
                <c:pt idx="3774">
                  <c:v>9.3564814814814795E-2</c:v>
                </c:pt>
                <c:pt idx="3775">
                  <c:v>9.3587962962962998E-2</c:v>
                </c:pt>
                <c:pt idx="3776">
                  <c:v>9.3611111111111103E-2</c:v>
                </c:pt>
                <c:pt idx="3777">
                  <c:v>9.3634259259259306E-2</c:v>
                </c:pt>
                <c:pt idx="3778">
                  <c:v>9.3657407407407398E-2</c:v>
                </c:pt>
                <c:pt idx="3779">
                  <c:v>9.3692129629629597E-2</c:v>
                </c:pt>
                <c:pt idx="3780">
                  <c:v>9.37152777777778E-2</c:v>
                </c:pt>
                <c:pt idx="3781">
                  <c:v>9.3738425925925906E-2</c:v>
                </c:pt>
                <c:pt idx="3782">
                  <c:v>9.3761574074074094E-2</c:v>
                </c:pt>
                <c:pt idx="3783">
                  <c:v>9.37847222222222E-2</c:v>
                </c:pt>
                <c:pt idx="3784">
                  <c:v>9.3807870370370403E-2</c:v>
                </c:pt>
                <c:pt idx="3785">
                  <c:v>9.3831018518518494E-2</c:v>
                </c:pt>
                <c:pt idx="3786">
                  <c:v>9.3865740740740694E-2</c:v>
                </c:pt>
                <c:pt idx="3787">
                  <c:v>9.3888888888888897E-2</c:v>
                </c:pt>
                <c:pt idx="3788">
                  <c:v>9.3912037037037002E-2</c:v>
                </c:pt>
                <c:pt idx="3789">
                  <c:v>9.3935185185185205E-2</c:v>
                </c:pt>
                <c:pt idx="3790">
                  <c:v>9.3958333333333297E-2</c:v>
                </c:pt>
                <c:pt idx="3791">
                  <c:v>9.3981481481481499E-2</c:v>
                </c:pt>
                <c:pt idx="3792">
                  <c:v>9.4016203703703699E-2</c:v>
                </c:pt>
                <c:pt idx="3793">
                  <c:v>9.4039351851851805E-2</c:v>
                </c:pt>
                <c:pt idx="3794">
                  <c:v>9.4062499999999993E-2</c:v>
                </c:pt>
                <c:pt idx="3795">
                  <c:v>9.4085648148148099E-2</c:v>
                </c:pt>
                <c:pt idx="3796">
                  <c:v>9.4108796296296301E-2</c:v>
                </c:pt>
                <c:pt idx="3797">
                  <c:v>9.4143518518518501E-2</c:v>
                </c:pt>
                <c:pt idx="3798">
                  <c:v>9.4166666666666704E-2</c:v>
                </c:pt>
                <c:pt idx="3799">
                  <c:v>9.4189814814814796E-2</c:v>
                </c:pt>
                <c:pt idx="3800">
                  <c:v>9.4212962962962998E-2</c:v>
                </c:pt>
                <c:pt idx="3801">
                  <c:v>9.4247685185185198E-2</c:v>
                </c:pt>
                <c:pt idx="3802">
                  <c:v>9.4270833333333304E-2</c:v>
                </c:pt>
                <c:pt idx="3803">
                  <c:v>9.4293981481481506E-2</c:v>
                </c:pt>
                <c:pt idx="3804">
                  <c:v>9.4317129629629598E-2</c:v>
                </c:pt>
                <c:pt idx="3805">
                  <c:v>9.4340277777777704E-2</c:v>
                </c:pt>
                <c:pt idx="3806">
                  <c:v>9.4363425925925906E-2</c:v>
                </c:pt>
                <c:pt idx="3807">
                  <c:v>9.4386574074074095E-2</c:v>
                </c:pt>
                <c:pt idx="3808">
                  <c:v>9.4421296296296295E-2</c:v>
                </c:pt>
                <c:pt idx="3809">
                  <c:v>9.44444444444444E-2</c:v>
                </c:pt>
                <c:pt idx="3810">
                  <c:v>9.4467592592592603E-2</c:v>
                </c:pt>
                <c:pt idx="3811">
                  <c:v>9.4490740740740695E-2</c:v>
                </c:pt>
                <c:pt idx="3812">
                  <c:v>9.4513888888888897E-2</c:v>
                </c:pt>
                <c:pt idx="3813">
                  <c:v>9.4537037037037003E-2</c:v>
                </c:pt>
                <c:pt idx="3814">
                  <c:v>9.4571759259259203E-2</c:v>
                </c:pt>
                <c:pt idx="3815">
                  <c:v>9.4594907407407405E-2</c:v>
                </c:pt>
                <c:pt idx="3816">
                  <c:v>9.4618055555555497E-2</c:v>
                </c:pt>
                <c:pt idx="3817">
                  <c:v>9.46412037037037E-2</c:v>
                </c:pt>
                <c:pt idx="3818">
                  <c:v>9.4664351851851805E-2</c:v>
                </c:pt>
                <c:pt idx="3819">
                  <c:v>9.4699074074074102E-2</c:v>
                </c:pt>
                <c:pt idx="3820">
                  <c:v>9.4722222222222194E-2</c:v>
                </c:pt>
                <c:pt idx="3821">
                  <c:v>9.4745370370370396E-2</c:v>
                </c:pt>
                <c:pt idx="3822">
                  <c:v>9.4768518518518502E-2</c:v>
                </c:pt>
                <c:pt idx="3823">
                  <c:v>9.4791666666666705E-2</c:v>
                </c:pt>
                <c:pt idx="3824">
                  <c:v>9.4814814814814796E-2</c:v>
                </c:pt>
                <c:pt idx="3825">
                  <c:v>9.4849537037036996E-2</c:v>
                </c:pt>
                <c:pt idx="3826">
                  <c:v>9.4872685185185199E-2</c:v>
                </c:pt>
                <c:pt idx="3827">
                  <c:v>9.4895833333333304E-2</c:v>
                </c:pt>
                <c:pt idx="3828">
                  <c:v>9.4918981481481507E-2</c:v>
                </c:pt>
                <c:pt idx="3829">
                  <c:v>9.4942129629629599E-2</c:v>
                </c:pt>
                <c:pt idx="3830">
                  <c:v>9.4976851851851798E-2</c:v>
                </c:pt>
                <c:pt idx="3831">
                  <c:v>9.5000000000000001E-2</c:v>
                </c:pt>
                <c:pt idx="3832">
                  <c:v>9.5023148148148107E-2</c:v>
                </c:pt>
                <c:pt idx="3833">
                  <c:v>9.5046296296296295E-2</c:v>
                </c:pt>
                <c:pt idx="3834">
                  <c:v>9.5069444444444401E-2</c:v>
                </c:pt>
                <c:pt idx="3835">
                  <c:v>9.5104166666666698E-2</c:v>
                </c:pt>
                <c:pt idx="3836">
                  <c:v>9.5127314814814803E-2</c:v>
                </c:pt>
                <c:pt idx="3837">
                  <c:v>9.5150462962963006E-2</c:v>
                </c:pt>
                <c:pt idx="3838">
                  <c:v>9.5173611111111098E-2</c:v>
                </c:pt>
                <c:pt idx="3839">
                  <c:v>9.51967592592593E-2</c:v>
                </c:pt>
                <c:pt idx="3840">
                  <c:v>9.5219907407407406E-2</c:v>
                </c:pt>
                <c:pt idx="3841">
                  <c:v>9.5254629629629606E-2</c:v>
                </c:pt>
                <c:pt idx="3842">
                  <c:v>9.5277777777777795E-2</c:v>
                </c:pt>
                <c:pt idx="3843">
                  <c:v>9.53009259259259E-2</c:v>
                </c:pt>
                <c:pt idx="3844">
                  <c:v>9.5324074074074103E-2</c:v>
                </c:pt>
                <c:pt idx="3845">
                  <c:v>9.5347222222222194E-2</c:v>
                </c:pt>
                <c:pt idx="3846">
                  <c:v>9.5370370370370397E-2</c:v>
                </c:pt>
                <c:pt idx="3847">
                  <c:v>9.5393518518518503E-2</c:v>
                </c:pt>
                <c:pt idx="3848">
                  <c:v>9.5428240740740702E-2</c:v>
                </c:pt>
                <c:pt idx="3849">
                  <c:v>9.5451388888888905E-2</c:v>
                </c:pt>
                <c:pt idx="3850">
                  <c:v>9.5474537037036997E-2</c:v>
                </c:pt>
                <c:pt idx="3851">
                  <c:v>9.5497685185185199E-2</c:v>
                </c:pt>
                <c:pt idx="3852">
                  <c:v>9.5520833333333305E-2</c:v>
                </c:pt>
                <c:pt idx="3853">
                  <c:v>9.5543981481481494E-2</c:v>
                </c:pt>
                <c:pt idx="3854">
                  <c:v>9.5567129629629599E-2</c:v>
                </c:pt>
                <c:pt idx="3855">
                  <c:v>9.5590277777777802E-2</c:v>
                </c:pt>
                <c:pt idx="3856">
                  <c:v>9.5613425925925893E-2</c:v>
                </c:pt>
                <c:pt idx="3857">
                  <c:v>9.5648148148148204E-2</c:v>
                </c:pt>
                <c:pt idx="3858">
                  <c:v>9.5671296296296296E-2</c:v>
                </c:pt>
                <c:pt idx="3859">
                  <c:v>9.5694444444444499E-2</c:v>
                </c:pt>
                <c:pt idx="3860">
                  <c:v>9.5717592592592604E-2</c:v>
                </c:pt>
                <c:pt idx="3861">
                  <c:v>9.5740740740740696E-2</c:v>
                </c:pt>
                <c:pt idx="3862">
                  <c:v>9.5763888888888898E-2</c:v>
                </c:pt>
                <c:pt idx="3863">
                  <c:v>9.5787037037037004E-2</c:v>
                </c:pt>
                <c:pt idx="3864">
                  <c:v>9.5810185185185207E-2</c:v>
                </c:pt>
                <c:pt idx="3865">
                  <c:v>9.5833333333333298E-2</c:v>
                </c:pt>
                <c:pt idx="3866">
                  <c:v>9.5856481481481501E-2</c:v>
                </c:pt>
                <c:pt idx="3867">
                  <c:v>9.5891203703703701E-2</c:v>
                </c:pt>
                <c:pt idx="3868">
                  <c:v>9.5914351851851806E-2</c:v>
                </c:pt>
                <c:pt idx="3869">
                  <c:v>9.5937499999999995E-2</c:v>
                </c:pt>
                <c:pt idx="3870">
                  <c:v>9.5960648148148101E-2</c:v>
                </c:pt>
                <c:pt idx="3871">
                  <c:v>9.5983796296296303E-2</c:v>
                </c:pt>
                <c:pt idx="3872">
                  <c:v>9.6006944444444506E-2</c:v>
                </c:pt>
                <c:pt idx="3873">
                  <c:v>9.6030092592592597E-2</c:v>
                </c:pt>
                <c:pt idx="3874">
                  <c:v>9.6053240740740703E-2</c:v>
                </c:pt>
                <c:pt idx="3875">
                  <c:v>9.6076388888888906E-2</c:v>
                </c:pt>
                <c:pt idx="3876">
                  <c:v>9.6111111111111105E-2</c:v>
                </c:pt>
                <c:pt idx="3877">
                  <c:v>9.6134259259259294E-2</c:v>
                </c:pt>
                <c:pt idx="3878">
                  <c:v>9.61574074074074E-2</c:v>
                </c:pt>
                <c:pt idx="3879">
                  <c:v>9.6180555555555505E-2</c:v>
                </c:pt>
                <c:pt idx="3880">
                  <c:v>9.6203703703703694E-2</c:v>
                </c:pt>
                <c:pt idx="3881">
                  <c:v>9.62268518518518E-2</c:v>
                </c:pt>
                <c:pt idx="3882">
                  <c:v>9.6250000000000002E-2</c:v>
                </c:pt>
                <c:pt idx="3883">
                  <c:v>9.6273148148148094E-2</c:v>
                </c:pt>
                <c:pt idx="3884">
                  <c:v>9.6296296296296297E-2</c:v>
                </c:pt>
                <c:pt idx="3885">
                  <c:v>9.6331018518518496E-2</c:v>
                </c:pt>
                <c:pt idx="3886">
                  <c:v>9.6354166666666699E-2</c:v>
                </c:pt>
                <c:pt idx="3887">
                  <c:v>9.6377314814814805E-2</c:v>
                </c:pt>
                <c:pt idx="3888">
                  <c:v>9.6400462962962993E-2</c:v>
                </c:pt>
                <c:pt idx="3889">
                  <c:v>9.6423611111111099E-2</c:v>
                </c:pt>
                <c:pt idx="3890">
                  <c:v>9.6446759259259204E-2</c:v>
                </c:pt>
                <c:pt idx="3891">
                  <c:v>9.6469907407407393E-2</c:v>
                </c:pt>
                <c:pt idx="3892">
                  <c:v>9.6493055555555499E-2</c:v>
                </c:pt>
                <c:pt idx="3893">
                  <c:v>9.6516203703703701E-2</c:v>
                </c:pt>
                <c:pt idx="3894">
                  <c:v>9.6550925925925901E-2</c:v>
                </c:pt>
                <c:pt idx="3895">
                  <c:v>9.6574074074074104E-2</c:v>
                </c:pt>
                <c:pt idx="3896">
                  <c:v>9.6597222222222195E-2</c:v>
                </c:pt>
                <c:pt idx="3897">
                  <c:v>9.6620370370370398E-2</c:v>
                </c:pt>
                <c:pt idx="3898">
                  <c:v>9.6643518518518504E-2</c:v>
                </c:pt>
                <c:pt idx="3899">
                  <c:v>9.6666666666666706E-2</c:v>
                </c:pt>
                <c:pt idx="3900">
                  <c:v>9.6689814814814798E-2</c:v>
                </c:pt>
                <c:pt idx="3901">
                  <c:v>9.6712962962963001E-2</c:v>
                </c:pt>
                <c:pt idx="3902">
                  <c:v>9.6736111111111106E-2</c:v>
                </c:pt>
                <c:pt idx="3903">
                  <c:v>9.6770833333333306E-2</c:v>
                </c:pt>
                <c:pt idx="3904">
                  <c:v>9.6793981481481495E-2</c:v>
                </c:pt>
                <c:pt idx="3905">
                  <c:v>9.68171296296296E-2</c:v>
                </c:pt>
                <c:pt idx="3906">
                  <c:v>9.6840277777777706E-2</c:v>
                </c:pt>
                <c:pt idx="3907">
                  <c:v>9.6863425925925895E-2</c:v>
                </c:pt>
                <c:pt idx="3908">
                  <c:v>9.6886574074074097E-2</c:v>
                </c:pt>
                <c:pt idx="3909">
                  <c:v>9.6909722222222203E-2</c:v>
                </c:pt>
                <c:pt idx="3910">
                  <c:v>9.6932870370370405E-2</c:v>
                </c:pt>
                <c:pt idx="3911">
                  <c:v>9.6956018518518497E-2</c:v>
                </c:pt>
                <c:pt idx="3912">
                  <c:v>9.6990740740740697E-2</c:v>
                </c:pt>
                <c:pt idx="3913">
                  <c:v>9.7013888888888899E-2</c:v>
                </c:pt>
                <c:pt idx="3914">
                  <c:v>9.7037037037037005E-2</c:v>
                </c:pt>
                <c:pt idx="3915">
                  <c:v>9.7060185185185194E-2</c:v>
                </c:pt>
                <c:pt idx="3916">
                  <c:v>9.7083333333333299E-2</c:v>
                </c:pt>
                <c:pt idx="3917">
                  <c:v>9.7106481481481502E-2</c:v>
                </c:pt>
                <c:pt idx="3918">
                  <c:v>9.7129629629629594E-2</c:v>
                </c:pt>
                <c:pt idx="3919">
                  <c:v>9.7152777777777699E-2</c:v>
                </c:pt>
                <c:pt idx="3920">
                  <c:v>9.7175925925925902E-2</c:v>
                </c:pt>
                <c:pt idx="3921">
                  <c:v>9.7210648148148102E-2</c:v>
                </c:pt>
                <c:pt idx="3922">
                  <c:v>9.7233796296296304E-2</c:v>
                </c:pt>
                <c:pt idx="3923">
                  <c:v>9.7256944444444396E-2</c:v>
                </c:pt>
                <c:pt idx="3924">
                  <c:v>9.7280092592592599E-2</c:v>
                </c:pt>
                <c:pt idx="3925">
                  <c:v>9.7303240740740704E-2</c:v>
                </c:pt>
                <c:pt idx="3926">
                  <c:v>9.7326388888888907E-2</c:v>
                </c:pt>
                <c:pt idx="3927">
                  <c:v>9.7349537037036998E-2</c:v>
                </c:pt>
                <c:pt idx="3928">
                  <c:v>9.7372685185185104E-2</c:v>
                </c:pt>
                <c:pt idx="3929">
                  <c:v>9.7407407407407401E-2</c:v>
                </c:pt>
                <c:pt idx="3930">
                  <c:v>9.7430555555555506E-2</c:v>
                </c:pt>
                <c:pt idx="3931">
                  <c:v>9.7453703703703695E-2</c:v>
                </c:pt>
                <c:pt idx="3932">
                  <c:v>9.7476851851851801E-2</c:v>
                </c:pt>
                <c:pt idx="3933">
                  <c:v>9.7500000000000003E-2</c:v>
                </c:pt>
                <c:pt idx="3934">
                  <c:v>9.7523148148148206E-2</c:v>
                </c:pt>
                <c:pt idx="3935">
                  <c:v>9.7546296296296298E-2</c:v>
                </c:pt>
                <c:pt idx="3936">
                  <c:v>9.7569444444444403E-2</c:v>
                </c:pt>
                <c:pt idx="3937">
                  <c:v>9.7592592592592606E-2</c:v>
                </c:pt>
                <c:pt idx="3938">
                  <c:v>9.7627314814814806E-2</c:v>
                </c:pt>
                <c:pt idx="3939">
                  <c:v>9.7650462962962994E-2</c:v>
                </c:pt>
                <c:pt idx="3940">
                  <c:v>9.76736111111111E-2</c:v>
                </c:pt>
                <c:pt idx="3941">
                  <c:v>9.7696759259259205E-2</c:v>
                </c:pt>
                <c:pt idx="3942">
                  <c:v>9.7719907407407394E-2</c:v>
                </c:pt>
                <c:pt idx="3943">
                  <c:v>9.77430555555555E-2</c:v>
                </c:pt>
                <c:pt idx="3944">
                  <c:v>9.7766203703703702E-2</c:v>
                </c:pt>
                <c:pt idx="3945">
                  <c:v>9.7789351851851794E-2</c:v>
                </c:pt>
                <c:pt idx="3946">
                  <c:v>9.7812499999999997E-2</c:v>
                </c:pt>
                <c:pt idx="3947">
                  <c:v>9.7847222222222197E-2</c:v>
                </c:pt>
                <c:pt idx="3948">
                  <c:v>9.7870370370370399E-2</c:v>
                </c:pt>
                <c:pt idx="3949">
                  <c:v>9.7893518518518505E-2</c:v>
                </c:pt>
                <c:pt idx="3950">
                  <c:v>9.7916666666666693E-2</c:v>
                </c:pt>
                <c:pt idx="3951">
                  <c:v>9.7939814814814799E-2</c:v>
                </c:pt>
                <c:pt idx="3952">
                  <c:v>9.7962962962963002E-2</c:v>
                </c:pt>
                <c:pt idx="3953">
                  <c:v>9.7986111111111093E-2</c:v>
                </c:pt>
                <c:pt idx="3954">
                  <c:v>9.8009259259259199E-2</c:v>
                </c:pt>
                <c:pt idx="3955">
                  <c:v>9.8043981481481496E-2</c:v>
                </c:pt>
                <c:pt idx="3956">
                  <c:v>9.8067129629629601E-2</c:v>
                </c:pt>
                <c:pt idx="3957">
                  <c:v>9.8090277777777804E-2</c:v>
                </c:pt>
                <c:pt idx="3958">
                  <c:v>9.8113425925925896E-2</c:v>
                </c:pt>
                <c:pt idx="3959">
                  <c:v>9.8136574074074098E-2</c:v>
                </c:pt>
                <c:pt idx="3960">
                  <c:v>9.8159722222222204E-2</c:v>
                </c:pt>
                <c:pt idx="3961">
                  <c:v>9.8182870370370406E-2</c:v>
                </c:pt>
                <c:pt idx="3962">
                  <c:v>9.8206018518518498E-2</c:v>
                </c:pt>
                <c:pt idx="3963">
                  <c:v>9.8229166666666701E-2</c:v>
                </c:pt>
                <c:pt idx="3964">
                  <c:v>9.8263888888888901E-2</c:v>
                </c:pt>
                <c:pt idx="3965">
                  <c:v>9.8287037037037006E-2</c:v>
                </c:pt>
                <c:pt idx="3966">
                  <c:v>9.8310185185185195E-2</c:v>
                </c:pt>
                <c:pt idx="3967">
                  <c:v>9.83333333333333E-2</c:v>
                </c:pt>
                <c:pt idx="3968">
                  <c:v>9.8356481481481503E-2</c:v>
                </c:pt>
                <c:pt idx="3969">
                  <c:v>9.8379629629629595E-2</c:v>
                </c:pt>
                <c:pt idx="3970">
                  <c:v>9.8402777777777797E-2</c:v>
                </c:pt>
                <c:pt idx="3971">
                  <c:v>9.8425925925925903E-2</c:v>
                </c:pt>
                <c:pt idx="3972">
                  <c:v>9.8449074074073994E-2</c:v>
                </c:pt>
                <c:pt idx="3973">
                  <c:v>9.8483796296296305E-2</c:v>
                </c:pt>
                <c:pt idx="3974">
                  <c:v>9.8506944444444494E-2</c:v>
                </c:pt>
                <c:pt idx="3975">
                  <c:v>9.85300925925926E-2</c:v>
                </c:pt>
                <c:pt idx="3976">
                  <c:v>9.8553240740740705E-2</c:v>
                </c:pt>
                <c:pt idx="3977">
                  <c:v>9.8576388888888894E-2</c:v>
                </c:pt>
                <c:pt idx="3978">
                  <c:v>9.8599537037036999E-2</c:v>
                </c:pt>
                <c:pt idx="3979">
                  <c:v>9.8622685185185202E-2</c:v>
                </c:pt>
                <c:pt idx="3980">
                  <c:v>9.8645833333333405E-2</c:v>
                </c:pt>
                <c:pt idx="3981">
                  <c:v>9.8668981481481496E-2</c:v>
                </c:pt>
                <c:pt idx="3982">
                  <c:v>9.8703703703703696E-2</c:v>
                </c:pt>
                <c:pt idx="3983">
                  <c:v>9.8726851851851899E-2</c:v>
                </c:pt>
                <c:pt idx="3984">
                  <c:v>9.8750000000000004E-2</c:v>
                </c:pt>
                <c:pt idx="3985">
                  <c:v>9.8773148148148193E-2</c:v>
                </c:pt>
                <c:pt idx="3986">
                  <c:v>9.8796296296296299E-2</c:v>
                </c:pt>
                <c:pt idx="3987">
                  <c:v>9.8819444444444404E-2</c:v>
                </c:pt>
                <c:pt idx="3988">
                  <c:v>9.8842592592592607E-2</c:v>
                </c:pt>
                <c:pt idx="3989">
                  <c:v>9.8865740740740699E-2</c:v>
                </c:pt>
                <c:pt idx="3990">
                  <c:v>9.8888888888888901E-2</c:v>
                </c:pt>
                <c:pt idx="3991">
                  <c:v>9.8923611111111101E-2</c:v>
                </c:pt>
                <c:pt idx="3992">
                  <c:v>9.8946759259259207E-2</c:v>
                </c:pt>
                <c:pt idx="3993">
                  <c:v>9.8969907407407395E-2</c:v>
                </c:pt>
                <c:pt idx="3994">
                  <c:v>9.8993055555555501E-2</c:v>
                </c:pt>
                <c:pt idx="3995">
                  <c:v>9.9016203703703703E-2</c:v>
                </c:pt>
                <c:pt idx="3996">
                  <c:v>9.9039351851851795E-2</c:v>
                </c:pt>
                <c:pt idx="3997">
                  <c:v>9.9062499999999998E-2</c:v>
                </c:pt>
                <c:pt idx="3998">
                  <c:v>9.9085648148148103E-2</c:v>
                </c:pt>
                <c:pt idx="3999">
                  <c:v>9.9108796296296306E-2</c:v>
                </c:pt>
                <c:pt idx="4000">
                  <c:v>9.9143518518518506E-2</c:v>
                </c:pt>
                <c:pt idx="4001">
                  <c:v>9.9166666666666695E-2</c:v>
                </c:pt>
                <c:pt idx="4002">
                  <c:v>9.91898148148148E-2</c:v>
                </c:pt>
                <c:pt idx="4003">
                  <c:v>9.9212962962963003E-2</c:v>
                </c:pt>
                <c:pt idx="4004">
                  <c:v>9.9236111111111094E-2</c:v>
                </c:pt>
                <c:pt idx="4005">
                  <c:v>9.9259259259259297E-2</c:v>
                </c:pt>
                <c:pt idx="4006">
                  <c:v>9.9282407407407403E-2</c:v>
                </c:pt>
                <c:pt idx="4007">
                  <c:v>9.9305555555555605E-2</c:v>
                </c:pt>
                <c:pt idx="4008">
                  <c:v>9.9328703703703697E-2</c:v>
                </c:pt>
                <c:pt idx="4009">
                  <c:v>9.9363425925925897E-2</c:v>
                </c:pt>
                <c:pt idx="4010">
                  <c:v>9.9386574074074099E-2</c:v>
                </c:pt>
                <c:pt idx="4011">
                  <c:v>9.9409722222222205E-2</c:v>
                </c:pt>
                <c:pt idx="4012">
                  <c:v>9.9432870370370394E-2</c:v>
                </c:pt>
                <c:pt idx="4013">
                  <c:v>9.9456018518518499E-2</c:v>
                </c:pt>
                <c:pt idx="4014">
                  <c:v>9.9479166666666702E-2</c:v>
                </c:pt>
                <c:pt idx="4015">
                  <c:v>9.9502314814814793E-2</c:v>
                </c:pt>
                <c:pt idx="4016">
                  <c:v>9.9525462962962996E-2</c:v>
                </c:pt>
                <c:pt idx="4017">
                  <c:v>9.9548611111111102E-2</c:v>
                </c:pt>
                <c:pt idx="4018">
                  <c:v>9.9571759259259193E-2</c:v>
                </c:pt>
                <c:pt idx="4019">
                  <c:v>9.9606481481481504E-2</c:v>
                </c:pt>
                <c:pt idx="4020">
                  <c:v>9.9629629629629596E-2</c:v>
                </c:pt>
                <c:pt idx="4021">
                  <c:v>9.9652777777777798E-2</c:v>
                </c:pt>
                <c:pt idx="4022">
                  <c:v>9.9675925925925904E-2</c:v>
                </c:pt>
                <c:pt idx="4023">
                  <c:v>9.9699074074074107E-2</c:v>
                </c:pt>
                <c:pt idx="4024">
                  <c:v>9.9722222222222198E-2</c:v>
                </c:pt>
                <c:pt idx="4025">
                  <c:v>9.9745370370370401E-2</c:v>
                </c:pt>
                <c:pt idx="4026">
                  <c:v>9.9768518518518506E-2</c:v>
                </c:pt>
                <c:pt idx="4027">
                  <c:v>9.9803240740740706E-2</c:v>
                </c:pt>
                <c:pt idx="4028">
                  <c:v>9.9826388888888895E-2</c:v>
                </c:pt>
                <c:pt idx="4029">
                  <c:v>9.9849537037037001E-2</c:v>
                </c:pt>
                <c:pt idx="4030">
                  <c:v>9.9872685185185203E-2</c:v>
                </c:pt>
                <c:pt idx="4031">
                  <c:v>9.9895833333333406E-2</c:v>
                </c:pt>
                <c:pt idx="4032">
                  <c:v>9.9918981481481497E-2</c:v>
                </c:pt>
                <c:pt idx="4033">
                  <c:v>9.9942129629629603E-2</c:v>
                </c:pt>
                <c:pt idx="4034">
                  <c:v>9.9965277777777806E-2</c:v>
                </c:pt>
                <c:pt idx="4035">
                  <c:v>0.1</c:v>
                </c:pt>
                <c:pt idx="4036">
                  <c:v>0.100023148148148</c:v>
                </c:pt>
                <c:pt idx="4037">
                  <c:v>0.10004629629629599</c:v>
                </c:pt>
                <c:pt idx="4038">
                  <c:v>0.100069444444444</c:v>
                </c:pt>
                <c:pt idx="4039">
                  <c:v>0.100092592592593</c:v>
                </c:pt>
                <c:pt idx="4040">
                  <c:v>0.100115740740741</c:v>
                </c:pt>
                <c:pt idx="4041">
                  <c:v>0.100138888888889</c:v>
                </c:pt>
                <c:pt idx="4042">
                  <c:v>0.10016203703703699</c:v>
                </c:pt>
                <c:pt idx="4043">
                  <c:v>0.100185185185185</c:v>
                </c:pt>
                <c:pt idx="4044">
                  <c:v>0.10021990740740699</c:v>
                </c:pt>
                <c:pt idx="4045">
                  <c:v>0.100243055555556</c:v>
                </c:pt>
                <c:pt idx="4046">
                  <c:v>0.100266203703704</c:v>
                </c:pt>
                <c:pt idx="4047">
                  <c:v>0.100289351851852</c:v>
                </c:pt>
                <c:pt idx="4048">
                  <c:v>0.1003125</c:v>
                </c:pt>
                <c:pt idx="4049">
                  <c:v>0.10033564814814799</c:v>
                </c:pt>
                <c:pt idx="4050">
                  <c:v>0.100358796296296</c:v>
                </c:pt>
                <c:pt idx="4051">
                  <c:v>0.100381944444444</c:v>
                </c:pt>
                <c:pt idx="4052">
                  <c:v>0.100405092592593</c:v>
                </c:pt>
                <c:pt idx="4053">
                  <c:v>0.100439814814815</c:v>
                </c:pt>
                <c:pt idx="4054">
                  <c:v>0.100462962962963</c:v>
                </c:pt>
                <c:pt idx="4055">
                  <c:v>0.100486111111111</c:v>
                </c:pt>
                <c:pt idx="4056">
                  <c:v>0.10050925925925901</c:v>
                </c:pt>
                <c:pt idx="4057">
                  <c:v>0.100532407407407</c:v>
                </c:pt>
                <c:pt idx="4058">
                  <c:v>0.10055555555555599</c:v>
                </c:pt>
                <c:pt idx="4059">
                  <c:v>0.100578703703704</c:v>
                </c:pt>
                <c:pt idx="4060">
                  <c:v>0.100601851851852</c:v>
                </c:pt>
                <c:pt idx="4061">
                  <c:v>0.100636574074074</c:v>
                </c:pt>
                <c:pt idx="4062">
                  <c:v>0.100659722222222</c:v>
                </c:pt>
                <c:pt idx="4063">
                  <c:v>0.10068287037037001</c:v>
                </c:pt>
                <c:pt idx="4064">
                  <c:v>0.100706018518519</c:v>
                </c:pt>
                <c:pt idx="4065">
                  <c:v>0.10072916666666699</c:v>
                </c:pt>
                <c:pt idx="4066">
                  <c:v>0.100752314814815</c:v>
                </c:pt>
                <c:pt idx="4067">
                  <c:v>0.100775462962963</c:v>
                </c:pt>
                <c:pt idx="4068">
                  <c:v>0.10079861111111101</c:v>
                </c:pt>
                <c:pt idx="4069">
                  <c:v>0.100821759259259</c:v>
                </c:pt>
                <c:pt idx="4070">
                  <c:v>0.10085648148148101</c:v>
                </c:pt>
                <c:pt idx="4071">
                  <c:v>0.10087962962963</c:v>
                </c:pt>
                <c:pt idx="4072">
                  <c:v>0.10090277777777799</c:v>
                </c:pt>
                <c:pt idx="4073">
                  <c:v>0.100925925925926</c:v>
                </c:pt>
                <c:pt idx="4074">
                  <c:v>0.100949074074074</c:v>
                </c:pt>
                <c:pt idx="4075">
                  <c:v>0.10097222222222201</c:v>
                </c:pt>
                <c:pt idx="4076">
                  <c:v>0.10099537037037</c:v>
                </c:pt>
                <c:pt idx="4077">
                  <c:v>0.10101851851851899</c:v>
                </c:pt>
                <c:pt idx="4078">
                  <c:v>0.101041666666667</c:v>
                </c:pt>
                <c:pt idx="4079">
                  <c:v>0.10107638888888899</c:v>
                </c:pt>
                <c:pt idx="4080">
                  <c:v>0.101099537037037</c:v>
                </c:pt>
                <c:pt idx="4081">
                  <c:v>0.101122685185185</c:v>
                </c:pt>
                <c:pt idx="4082">
                  <c:v>0.101145833333333</c:v>
                </c:pt>
                <c:pt idx="4083">
                  <c:v>0.101168981481481</c:v>
                </c:pt>
                <c:pt idx="4084">
                  <c:v>0.10119212962963001</c:v>
                </c:pt>
                <c:pt idx="4085">
                  <c:v>0.101215277777778</c:v>
                </c:pt>
                <c:pt idx="4086">
                  <c:v>0.101238425925926</c:v>
                </c:pt>
                <c:pt idx="4087">
                  <c:v>0.101261574074074</c:v>
                </c:pt>
                <c:pt idx="4088">
                  <c:v>0.101296296296296</c:v>
                </c:pt>
                <c:pt idx="4089">
                  <c:v>0.101319444444444</c:v>
                </c:pt>
                <c:pt idx="4090">
                  <c:v>0.101342592592593</c:v>
                </c:pt>
                <c:pt idx="4091">
                  <c:v>0.10136574074074101</c:v>
                </c:pt>
                <c:pt idx="4092">
                  <c:v>0.101388888888889</c:v>
                </c:pt>
                <c:pt idx="4093">
                  <c:v>0.101412037037037</c:v>
                </c:pt>
                <c:pt idx="4094">
                  <c:v>0.101435185185185</c:v>
                </c:pt>
                <c:pt idx="4095">
                  <c:v>0.101458333333333</c:v>
                </c:pt>
                <c:pt idx="4096">
                  <c:v>0.10148148148148101</c:v>
                </c:pt>
                <c:pt idx="4097">
                  <c:v>0.101516203703704</c:v>
                </c:pt>
                <c:pt idx="4098">
                  <c:v>0.10153935185185201</c:v>
                </c:pt>
                <c:pt idx="4099">
                  <c:v>0.1015625</c:v>
                </c:pt>
                <c:pt idx="4100">
                  <c:v>0.10158564814814799</c:v>
                </c:pt>
                <c:pt idx="4101">
                  <c:v>0.101608796296296</c:v>
                </c:pt>
                <c:pt idx="4102">
                  <c:v>0.101631944444444</c:v>
                </c:pt>
                <c:pt idx="4103">
                  <c:v>0.101655092592593</c:v>
                </c:pt>
                <c:pt idx="4104">
                  <c:v>0.101678240740741</c:v>
                </c:pt>
                <c:pt idx="4105">
                  <c:v>0.10170138888888899</c:v>
                </c:pt>
                <c:pt idx="4106">
                  <c:v>0.101724537037037</c:v>
                </c:pt>
                <c:pt idx="4107">
                  <c:v>0.10175925925925899</c:v>
                </c:pt>
                <c:pt idx="4108">
                  <c:v>0.101782407407407</c:v>
                </c:pt>
                <c:pt idx="4109">
                  <c:v>0.101805555555556</c:v>
                </c:pt>
                <c:pt idx="4110">
                  <c:v>0.101828703703704</c:v>
                </c:pt>
                <c:pt idx="4111">
                  <c:v>0.101851851851852</c:v>
                </c:pt>
                <c:pt idx="4112">
                  <c:v>0.10187499999999999</c:v>
                </c:pt>
                <c:pt idx="4113">
                  <c:v>0.101898148148148</c:v>
                </c:pt>
                <c:pt idx="4114">
                  <c:v>0.101921296296296</c:v>
                </c:pt>
                <c:pt idx="4115">
                  <c:v>0.101956018518519</c:v>
                </c:pt>
                <c:pt idx="4116">
                  <c:v>0.101979166666667</c:v>
                </c:pt>
                <c:pt idx="4117">
                  <c:v>0.102002314814815</c:v>
                </c:pt>
                <c:pt idx="4118">
                  <c:v>0.102025462962963</c:v>
                </c:pt>
                <c:pt idx="4119">
                  <c:v>0.10204861111111101</c:v>
                </c:pt>
                <c:pt idx="4120">
                  <c:v>0.102071759259259</c:v>
                </c:pt>
                <c:pt idx="4121">
                  <c:v>0.102094907407407</c:v>
                </c:pt>
                <c:pt idx="4122">
                  <c:v>0.102118055555556</c:v>
                </c:pt>
                <c:pt idx="4123">
                  <c:v>0.102141203703704</c:v>
                </c:pt>
                <c:pt idx="4124">
                  <c:v>0.102175925925926</c:v>
                </c:pt>
                <c:pt idx="4125">
                  <c:v>0.102199074074074</c:v>
                </c:pt>
                <c:pt idx="4126">
                  <c:v>0.10222222222222201</c:v>
                </c:pt>
                <c:pt idx="4127">
                  <c:v>0.10224537037037</c:v>
                </c:pt>
                <c:pt idx="4128">
                  <c:v>0.10226851851851899</c:v>
                </c:pt>
                <c:pt idx="4129">
                  <c:v>0.102291666666667</c:v>
                </c:pt>
                <c:pt idx="4130">
                  <c:v>0.102314814814815</c:v>
                </c:pt>
                <c:pt idx="4131">
                  <c:v>0.10233796296296301</c:v>
                </c:pt>
                <c:pt idx="4132">
                  <c:v>0.102372685185185</c:v>
                </c:pt>
                <c:pt idx="4133">
                  <c:v>0.10239583333333301</c:v>
                </c:pt>
                <c:pt idx="4134">
                  <c:v>0.102418981481481</c:v>
                </c:pt>
                <c:pt idx="4135">
                  <c:v>0.10244212962962999</c:v>
                </c:pt>
                <c:pt idx="4136">
                  <c:v>0.102465277777778</c:v>
                </c:pt>
                <c:pt idx="4137">
                  <c:v>0.102488425925926</c:v>
                </c:pt>
                <c:pt idx="4138">
                  <c:v>0.10251157407407401</c:v>
                </c:pt>
                <c:pt idx="4139">
                  <c:v>0.102534722222222</c:v>
                </c:pt>
                <c:pt idx="4140">
                  <c:v>0.10255787037036999</c:v>
                </c:pt>
                <c:pt idx="4141">
                  <c:v>0.102581018518519</c:v>
                </c:pt>
                <c:pt idx="4142">
                  <c:v>0.10261574074074099</c:v>
                </c:pt>
                <c:pt idx="4143">
                  <c:v>0.102638888888889</c:v>
                </c:pt>
                <c:pt idx="4144">
                  <c:v>0.102662037037037</c:v>
                </c:pt>
                <c:pt idx="4145">
                  <c:v>0.102685185185185</c:v>
                </c:pt>
                <c:pt idx="4146">
                  <c:v>0.102708333333333</c:v>
                </c:pt>
                <c:pt idx="4147">
                  <c:v>0.10273148148148201</c:v>
                </c:pt>
                <c:pt idx="4148">
                  <c:v>0.10275462962963</c:v>
                </c:pt>
                <c:pt idx="4149">
                  <c:v>0.102777777777778</c:v>
                </c:pt>
                <c:pt idx="4150">
                  <c:v>0.102800925925926</c:v>
                </c:pt>
                <c:pt idx="4151">
                  <c:v>0.102835648148148</c:v>
                </c:pt>
                <c:pt idx="4152">
                  <c:v>0.102858796296296</c:v>
                </c:pt>
                <c:pt idx="4153">
                  <c:v>0.102881944444444</c:v>
                </c:pt>
                <c:pt idx="4154">
                  <c:v>0.10290509259259301</c:v>
                </c:pt>
                <c:pt idx="4155">
                  <c:v>0.102928240740741</c:v>
                </c:pt>
                <c:pt idx="4156">
                  <c:v>0.10295138888888899</c:v>
                </c:pt>
                <c:pt idx="4157">
                  <c:v>0.102974537037037</c:v>
                </c:pt>
                <c:pt idx="4158">
                  <c:v>0.102997685185185</c:v>
                </c:pt>
                <c:pt idx="4159">
                  <c:v>0.103032407407407</c:v>
                </c:pt>
                <c:pt idx="4160">
                  <c:v>0.103055555555556</c:v>
                </c:pt>
                <c:pt idx="4161">
                  <c:v>0.10307870370370401</c:v>
                </c:pt>
                <c:pt idx="4162">
                  <c:v>0.103101851851852</c:v>
                </c:pt>
                <c:pt idx="4163">
                  <c:v>0.10312499999999999</c:v>
                </c:pt>
                <c:pt idx="4164">
                  <c:v>0.103148148148148</c:v>
                </c:pt>
                <c:pt idx="4165">
                  <c:v>0.103171296296296</c:v>
                </c:pt>
                <c:pt idx="4166">
                  <c:v>0.10319444444444401</c:v>
                </c:pt>
                <c:pt idx="4167">
                  <c:v>0.103217592592593</c:v>
                </c:pt>
                <c:pt idx="4168">
                  <c:v>0.103252314814815</c:v>
                </c:pt>
                <c:pt idx="4169">
                  <c:v>0.103275462962963</c:v>
                </c:pt>
                <c:pt idx="4170">
                  <c:v>0.10329861111111099</c:v>
                </c:pt>
                <c:pt idx="4171">
                  <c:v>0.103321759259259</c:v>
                </c:pt>
                <c:pt idx="4172">
                  <c:v>0.103344907407407</c:v>
                </c:pt>
                <c:pt idx="4173">
                  <c:v>0.103368055555556</c:v>
                </c:pt>
                <c:pt idx="4174">
                  <c:v>0.103391203703704</c:v>
                </c:pt>
                <c:pt idx="4175">
                  <c:v>0.10341435185185199</c:v>
                </c:pt>
                <c:pt idx="4176">
                  <c:v>0.1034375</c:v>
                </c:pt>
                <c:pt idx="4177">
                  <c:v>0.10347222222222199</c:v>
                </c:pt>
                <c:pt idx="4178">
                  <c:v>0.10349537037037</c:v>
                </c:pt>
                <c:pt idx="4179">
                  <c:v>0.103518518518519</c:v>
                </c:pt>
                <c:pt idx="4180">
                  <c:v>0.103541666666667</c:v>
                </c:pt>
                <c:pt idx="4181">
                  <c:v>0.103564814814815</c:v>
                </c:pt>
                <c:pt idx="4182">
                  <c:v>0.10358796296296301</c:v>
                </c:pt>
                <c:pt idx="4183">
                  <c:v>0.103611111111111</c:v>
                </c:pt>
                <c:pt idx="4184">
                  <c:v>0.103634259259259</c:v>
                </c:pt>
                <c:pt idx="4185">
                  <c:v>0.103657407407407</c:v>
                </c:pt>
                <c:pt idx="4186">
                  <c:v>0.10369212962962999</c:v>
                </c:pt>
                <c:pt idx="4187">
                  <c:v>0.103715277777778</c:v>
                </c:pt>
                <c:pt idx="4188">
                  <c:v>0.103738425925926</c:v>
                </c:pt>
                <c:pt idx="4189">
                  <c:v>0.10376157407407401</c:v>
                </c:pt>
                <c:pt idx="4190">
                  <c:v>0.103784722222222</c:v>
                </c:pt>
                <c:pt idx="4191">
                  <c:v>0.10380787037037</c:v>
                </c:pt>
                <c:pt idx="4192">
                  <c:v>0.103831018518519</c:v>
                </c:pt>
                <c:pt idx="4193">
                  <c:v>0.103854166666667</c:v>
                </c:pt>
                <c:pt idx="4194">
                  <c:v>0.10387731481481501</c:v>
                </c:pt>
                <c:pt idx="4195">
                  <c:v>0.103912037037037</c:v>
                </c:pt>
                <c:pt idx="4196">
                  <c:v>0.10393518518518501</c:v>
                </c:pt>
                <c:pt idx="4197">
                  <c:v>0.103958333333333</c:v>
                </c:pt>
                <c:pt idx="4198">
                  <c:v>0.10398148148148199</c:v>
                </c:pt>
                <c:pt idx="4199">
                  <c:v>0.10400462962963</c:v>
                </c:pt>
                <c:pt idx="4200">
                  <c:v>0.104027777777778</c:v>
                </c:pt>
                <c:pt idx="4201">
                  <c:v>0.104050925925926</c:v>
                </c:pt>
                <c:pt idx="4202">
                  <c:v>0.104074074074074</c:v>
                </c:pt>
                <c:pt idx="4203">
                  <c:v>0.10409722222222199</c:v>
                </c:pt>
                <c:pt idx="4204">
                  <c:v>0.104131944444444</c:v>
                </c:pt>
                <c:pt idx="4205">
                  <c:v>0.10415509259259299</c:v>
                </c:pt>
                <c:pt idx="4206">
                  <c:v>0.104178240740741</c:v>
                </c:pt>
                <c:pt idx="4207">
                  <c:v>0.104201388888889</c:v>
                </c:pt>
                <c:pt idx="4208">
                  <c:v>0.104224537037037</c:v>
                </c:pt>
                <c:pt idx="4209">
                  <c:v>0.104247685185185</c:v>
                </c:pt>
                <c:pt idx="4210">
                  <c:v>0.10427083333333299</c:v>
                </c:pt>
                <c:pt idx="4211">
                  <c:v>0.104305555555556</c:v>
                </c:pt>
                <c:pt idx="4212">
                  <c:v>0.10432870370370401</c:v>
                </c:pt>
                <c:pt idx="4213">
                  <c:v>0.104351851851852</c:v>
                </c:pt>
                <c:pt idx="4214">
                  <c:v>0.104375</c:v>
                </c:pt>
                <c:pt idx="4215">
                  <c:v>0.104398148148148</c:v>
                </c:pt>
                <c:pt idx="4216">
                  <c:v>0.104421296296296</c:v>
                </c:pt>
                <c:pt idx="4217">
                  <c:v>0.10444444444444401</c:v>
                </c:pt>
                <c:pt idx="4218">
                  <c:v>0.104467592592593</c:v>
                </c:pt>
                <c:pt idx="4219">
                  <c:v>0.10449074074074099</c:v>
                </c:pt>
                <c:pt idx="4220">
                  <c:v>0.104525462962963</c:v>
                </c:pt>
                <c:pt idx="4221">
                  <c:v>0.104548611111111</c:v>
                </c:pt>
                <c:pt idx="4222">
                  <c:v>0.104571759259259</c:v>
                </c:pt>
                <c:pt idx="4223">
                  <c:v>0.104594907407407</c:v>
                </c:pt>
                <c:pt idx="4224">
                  <c:v>0.10461805555555601</c:v>
                </c:pt>
                <c:pt idx="4225">
                  <c:v>0.104641203703704</c:v>
                </c:pt>
                <c:pt idx="4226">
                  <c:v>0.10466435185185199</c:v>
                </c:pt>
                <c:pt idx="4227">
                  <c:v>0.1046875</c:v>
                </c:pt>
                <c:pt idx="4228">
                  <c:v>0.104710648148148</c:v>
                </c:pt>
                <c:pt idx="4229">
                  <c:v>0.10474537037037</c:v>
                </c:pt>
                <c:pt idx="4230">
                  <c:v>0.104768518518519</c:v>
                </c:pt>
                <c:pt idx="4231">
                  <c:v>0.104791666666667</c:v>
                </c:pt>
                <c:pt idx="4232">
                  <c:v>0.104814814814815</c:v>
                </c:pt>
                <c:pt idx="4233">
                  <c:v>0.10483796296296299</c:v>
                </c:pt>
                <c:pt idx="4234">
                  <c:v>0.104861111111111</c:v>
                </c:pt>
                <c:pt idx="4235">
                  <c:v>0.104884259259259</c:v>
                </c:pt>
                <c:pt idx="4236">
                  <c:v>0.10490740740740701</c:v>
                </c:pt>
                <c:pt idx="4237">
                  <c:v>0.104930555555556</c:v>
                </c:pt>
                <c:pt idx="4238">
                  <c:v>0.104965277777778</c:v>
                </c:pt>
                <c:pt idx="4239">
                  <c:v>0.104988425925926</c:v>
                </c:pt>
                <c:pt idx="4240">
                  <c:v>0.10501157407407399</c:v>
                </c:pt>
                <c:pt idx="4241">
                  <c:v>0.105034722222222</c:v>
                </c:pt>
                <c:pt idx="4242">
                  <c:v>0.10505787037037</c:v>
                </c:pt>
                <c:pt idx="4243">
                  <c:v>0.105081018518519</c:v>
                </c:pt>
                <c:pt idx="4244">
                  <c:v>0.105104166666667</c:v>
                </c:pt>
                <c:pt idx="4245">
                  <c:v>0.10512731481481501</c:v>
                </c:pt>
                <c:pt idx="4246">
                  <c:v>0.105150462962963</c:v>
                </c:pt>
                <c:pt idx="4247">
                  <c:v>0.10518518518518501</c:v>
                </c:pt>
                <c:pt idx="4248">
                  <c:v>0.105208333333333</c:v>
                </c:pt>
                <c:pt idx="4249">
                  <c:v>0.10523148148148199</c:v>
                </c:pt>
                <c:pt idx="4250">
                  <c:v>0.10525462962963</c:v>
                </c:pt>
                <c:pt idx="4251">
                  <c:v>0.105277777777778</c:v>
                </c:pt>
                <c:pt idx="4252">
                  <c:v>0.10530092592592601</c:v>
                </c:pt>
                <c:pt idx="4253">
                  <c:v>0.105324074074074</c:v>
                </c:pt>
                <c:pt idx="4254">
                  <c:v>0.105347222222222</c:v>
                </c:pt>
                <c:pt idx="4255">
                  <c:v>0.10537037037037</c:v>
                </c:pt>
                <c:pt idx="4256">
                  <c:v>0.10540509259259299</c:v>
                </c:pt>
                <c:pt idx="4257">
                  <c:v>0.105428240740741</c:v>
                </c:pt>
                <c:pt idx="4258">
                  <c:v>0.105451388888889</c:v>
                </c:pt>
                <c:pt idx="4259">
                  <c:v>0.10547453703703701</c:v>
                </c:pt>
                <c:pt idx="4260">
                  <c:v>0.105497685185185</c:v>
                </c:pt>
                <c:pt idx="4261">
                  <c:v>0.10552083333333299</c:v>
                </c:pt>
                <c:pt idx="4262">
                  <c:v>0.105543981481481</c:v>
                </c:pt>
                <c:pt idx="4263">
                  <c:v>0.10556712962963</c:v>
                </c:pt>
                <c:pt idx="4264">
                  <c:v>0.105590277777778</c:v>
                </c:pt>
                <c:pt idx="4265">
                  <c:v>0.105625</c:v>
                </c:pt>
                <c:pt idx="4266">
                  <c:v>0.10564814814814801</c:v>
                </c:pt>
                <c:pt idx="4267">
                  <c:v>0.105671296296296</c:v>
                </c:pt>
                <c:pt idx="4268">
                  <c:v>0.10569444444444399</c:v>
                </c:pt>
                <c:pt idx="4269">
                  <c:v>0.105717592592593</c:v>
                </c:pt>
                <c:pt idx="4270">
                  <c:v>0.105740740740741</c:v>
                </c:pt>
                <c:pt idx="4271">
                  <c:v>0.105763888888889</c:v>
                </c:pt>
                <c:pt idx="4272">
                  <c:v>0.105787037037037</c:v>
                </c:pt>
                <c:pt idx="4273">
                  <c:v>0.10581018518518499</c:v>
                </c:pt>
                <c:pt idx="4274">
                  <c:v>0.105844907407407</c:v>
                </c:pt>
                <c:pt idx="4275">
                  <c:v>0.10586805555555601</c:v>
                </c:pt>
                <c:pt idx="4276">
                  <c:v>0.105891203703704</c:v>
                </c:pt>
                <c:pt idx="4277">
                  <c:v>0.105914351851852</c:v>
                </c:pt>
                <c:pt idx="4278">
                  <c:v>0.1059375</c:v>
                </c:pt>
                <c:pt idx="4279">
                  <c:v>0.105960648148148</c:v>
                </c:pt>
                <c:pt idx="4280">
                  <c:v>0.10598379629629601</c:v>
                </c:pt>
                <c:pt idx="4281">
                  <c:v>0.106006944444444</c:v>
                </c:pt>
                <c:pt idx="4282">
                  <c:v>0.10603009259259299</c:v>
                </c:pt>
                <c:pt idx="4283">
                  <c:v>0.106064814814815</c:v>
                </c:pt>
                <c:pt idx="4284">
                  <c:v>0.10608796296296299</c:v>
                </c:pt>
                <c:pt idx="4285">
                  <c:v>0.106111111111111</c:v>
                </c:pt>
                <c:pt idx="4286">
                  <c:v>0.106134259259259</c:v>
                </c:pt>
                <c:pt idx="4287">
                  <c:v>0.10615740740740701</c:v>
                </c:pt>
                <c:pt idx="4288">
                  <c:v>0.106180555555556</c:v>
                </c:pt>
                <c:pt idx="4289">
                  <c:v>0.10620370370370399</c:v>
                </c:pt>
                <c:pt idx="4290">
                  <c:v>0.106226851851852</c:v>
                </c:pt>
                <c:pt idx="4291">
                  <c:v>0.10625</c:v>
                </c:pt>
                <c:pt idx="4292">
                  <c:v>0.106284722222222</c:v>
                </c:pt>
                <c:pt idx="4293">
                  <c:v>0.10630787037037</c:v>
                </c:pt>
                <c:pt idx="4294">
                  <c:v>0.106331018518519</c:v>
                </c:pt>
                <c:pt idx="4295">
                  <c:v>0.106354166666667</c:v>
                </c:pt>
                <c:pt idx="4296">
                  <c:v>0.10637731481481499</c:v>
                </c:pt>
                <c:pt idx="4297">
                  <c:v>0.106400462962963</c:v>
                </c:pt>
                <c:pt idx="4298">
                  <c:v>0.106423611111111</c:v>
                </c:pt>
                <c:pt idx="4299">
                  <c:v>0.10644675925925901</c:v>
                </c:pt>
                <c:pt idx="4300">
                  <c:v>0.106469907407407</c:v>
                </c:pt>
                <c:pt idx="4301">
                  <c:v>0.10650462962963</c:v>
                </c:pt>
                <c:pt idx="4302">
                  <c:v>0.106527777777778</c:v>
                </c:pt>
                <c:pt idx="4303">
                  <c:v>0.10655092592592599</c:v>
                </c:pt>
                <c:pt idx="4304">
                  <c:v>0.106574074074074</c:v>
                </c:pt>
                <c:pt idx="4305">
                  <c:v>0.106597222222222</c:v>
                </c:pt>
                <c:pt idx="4306">
                  <c:v>0.10662037037037</c:v>
                </c:pt>
                <c:pt idx="4307">
                  <c:v>0.106643518518519</c:v>
                </c:pt>
                <c:pt idx="4308">
                  <c:v>0.10666666666666701</c:v>
                </c:pt>
                <c:pt idx="4309">
                  <c:v>0.106701388888889</c:v>
                </c:pt>
                <c:pt idx="4310">
                  <c:v>0.10672453703703701</c:v>
                </c:pt>
                <c:pt idx="4311">
                  <c:v>0.106747685185185</c:v>
                </c:pt>
                <c:pt idx="4312">
                  <c:v>0.106770833333333</c:v>
                </c:pt>
                <c:pt idx="4313">
                  <c:v>0.106793981481482</c:v>
                </c:pt>
                <c:pt idx="4314">
                  <c:v>0.10681712962963</c:v>
                </c:pt>
                <c:pt idx="4315">
                  <c:v>0.10684027777777801</c:v>
                </c:pt>
                <c:pt idx="4316">
                  <c:v>0.106863425925926</c:v>
                </c:pt>
                <c:pt idx="4317">
                  <c:v>0.106886574074074</c:v>
                </c:pt>
                <c:pt idx="4318">
                  <c:v>0.106921296296296</c:v>
                </c:pt>
                <c:pt idx="4319">
                  <c:v>0.106944444444444</c:v>
                </c:pt>
                <c:pt idx="4320">
                  <c:v>0.106967592592593</c:v>
                </c:pt>
                <c:pt idx="4321">
                  <c:v>0.106990740740741</c:v>
                </c:pt>
                <c:pt idx="4322">
                  <c:v>0.10701388888888901</c:v>
                </c:pt>
                <c:pt idx="4323">
                  <c:v>0.107037037037037</c:v>
                </c:pt>
                <c:pt idx="4324">
                  <c:v>0.10706018518518499</c:v>
                </c:pt>
                <c:pt idx="4325">
                  <c:v>0.107083333333333</c:v>
                </c:pt>
                <c:pt idx="4326">
                  <c:v>0.107106481481482</c:v>
                </c:pt>
                <c:pt idx="4327">
                  <c:v>0.107141203703704</c:v>
                </c:pt>
                <c:pt idx="4328">
                  <c:v>0.107164351851852</c:v>
                </c:pt>
                <c:pt idx="4329">
                  <c:v>0.1071875</c:v>
                </c:pt>
                <c:pt idx="4330">
                  <c:v>0.107210648148148</c:v>
                </c:pt>
                <c:pt idx="4331">
                  <c:v>0.10723379629629599</c:v>
                </c:pt>
                <c:pt idx="4332">
                  <c:v>0.107256944444444</c:v>
                </c:pt>
                <c:pt idx="4333">
                  <c:v>0.107280092592593</c:v>
                </c:pt>
                <c:pt idx="4334">
                  <c:v>0.107303240740741</c:v>
                </c:pt>
                <c:pt idx="4335">
                  <c:v>0.107326388888889</c:v>
                </c:pt>
                <c:pt idx="4336">
                  <c:v>0.107361111111111</c:v>
                </c:pt>
                <c:pt idx="4337">
                  <c:v>0.107384259259259</c:v>
                </c:pt>
                <c:pt idx="4338">
                  <c:v>0.10740740740740699</c:v>
                </c:pt>
                <c:pt idx="4339">
                  <c:v>0.107430555555556</c:v>
                </c:pt>
                <c:pt idx="4340">
                  <c:v>0.107453703703704</c:v>
                </c:pt>
                <c:pt idx="4341">
                  <c:v>0.107476851851852</c:v>
                </c:pt>
                <c:pt idx="4342">
                  <c:v>0.1075</c:v>
                </c:pt>
                <c:pt idx="4343">
                  <c:v>0.10752314814814801</c:v>
                </c:pt>
                <c:pt idx="4344">
                  <c:v>0.107546296296296</c:v>
                </c:pt>
                <c:pt idx="4345">
                  <c:v>0.10758101851851901</c:v>
                </c:pt>
                <c:pt idx="4346">
                  <c:v>0.107604166666667</c:v>
                </c:pt>
                <c:pt idx="4347">
                  <c:v>0.10762731481481499</c:v>
                </c:pt>
                <c:pt idx="4348">
                  <c:v>0.107650462962963</c:v>
                </c:pt>
                <c:pt idx="4349">
                  <c:v>0.107673611111111</c:v>
                </c:pt>
                <c:pt idx="4350">
                  <c:v>0.10769675925925901</c:v>
                </c:pt>
                <c:pt idx="4351">
                  <c:v>0.107719907407407</c:v>
                </c:pt>
                <c:pt idx="4352">
                  <c:v>0.10774305555555599</c:v>
                </c:pt>
                <c:pt idx="4353">
                  <c:v>0.107766203703704</c:v>
                </c:pt>
                <c:pt idx="4354">
                  <c:v>0.10780092592592599</c:v>
                </c:pt>
                <c:pt idx="4355">
                  <c:v>0.107824074074074</c:v>
                </c:pt>
                <c:pt idx="4356">
                  <c:v>0.107847222222222</c:v>
                </c:pt>
                <c:pt idx="4357">
                  <c:v>0.10787037037037001</c:v>
                </c:pt>
                <c:pt idx="4358">
                  <c:v>0.107893518518519</c:v>
                </c:pt>
                <c:pt idx="4359">
                  <c:v>0.10791666666666699</c:v>
                </c:pt>
                <c:pt idx="4360">
                  <c:v>0.107939814814815</c:v>
                </c:pt>
                <c:pt idx="4361">
                  <c:v>0.107962962962963</c:v>
                </c:pt>
                <c:pt idx="4362">
                  <c:v>0.107997685185185</c:v>
                </c:pt>
                <c:pt idx="4363">
                  <c:v>0.108020833333333</c:v>
                </c:pt>
                <c:pt idx="4364">
                  <c:v>0.108043981481482</c:v>
                </c:pt>
                <c:pt idx="4365">
                  <c:v>0.10806712962963</c:v>
                </c:pt>
                <c:pt idx="4366">
                  <c:v>0.10809027777777799</c:v>
                </c:pt>
                <c:pt idx="4367">
                  <c:v>0.108113425925926</c:v>
                </c:pt>
                <c:pt idx="4368">
                  <c:v>0.108136574074074</c:v>
                </c:pt>
                <c:pt idx="4369">
                  <c:v>0.108159722222222</c:v>
                </c:pt>
                <c:pt idx="4370">
                  <c:v>0.10818287037037</c:v>
                </c:pt>
                <c:pt idx="4371">
                  <c:v>0.10820601851851901</c:v>
                </c:pt>
                <c:pt idx="4372">
                  <c:v>0.108240740740741</c:v>
                </c:pt>
                <c:pt idx="4373">
                  <c:v>0.10826388888888901</c:v>
                </c:pt>
                <c:pt idx="4374">
                  <c:v>0.108287037037037</c:v>
                </c:pt>
                <c:pt idx="4375">
                  <c:v>0.108310185185185</c:v>
                </c:pt>
                <c:pt idx="4376">
                  <c:v>0.108333333333333</c:v>
                </c:pt>
                <c:pt idx="4377">
                  <c:v>0.108356481481481</c:v>
                </c:pt>
                <c:pt idx="4378">
                  <c:v>0.10837962962963001</c:v>
                </c:pt>
                <c:pt idx="4379">
                  <c:v>0.108402777777778</c:v>
                </c:pt>
                <c:pt idx="4380">
                  <c:v>0.10843750000000001</c:v>
                </c:pt>
                <c:pt idx="4381">
                  <c:v>0.108460648148148</c:v>
                </c:pt>
                <c:pt idx="4382">
                  <c:v>0.108483796296296</c:v>
                </c:pt>
                <c:pt idx="4383">
                  <c:v>0.108506944444444</c:v>
                </c:pt>
                <c:pt idx="4384">
                  <c:v>0.108530092592593</c:v>
                </c:pt>
                <c:pt idx="4385">
                  <c:v>0.10855324074074101</c:v>
                </c:pt>
                <c:pt idx="4386">
                  <c:v>0.108576388888889</c:v>
                </c:pt>
                <c:pt idx="4387">
                  <c:v>0.10859953703703699</c:v>
                </c:pt>
                <c:pt idx="4388">
                  <c:v>0.108622685185185</c:v>
                </c:pt>
                <c:pt idx="4389">
                  <c:v>0.10865740740740699</c:v>
                </c:pt>
                <c:pt idx="4390">
                  <c:v>0.108680555555556</c:v>
                </c:pt>
                <c:pt idx="4391">
                  <c:v>0.108703703703704</c:v>
                </c:pt>
                <c:pt idx="4392">
                  <c:v>0.108726851851852</c:v>
                </c:pt>
                <c:pt idx="4393">
                  <c:v>0.10875</c:v>
                </c:pt>
                <c:pt idx="4394">
                  <c:v>0.10877314814814799</c:v>
                </c:pt>
                <c:pt idx="4395">
                  <c:v>0.108796296296296</c:v>
                </c:pt>
                <c:pt idx="4396">
                  <c:v>0.108819444444444</c:v>
                </c:pt>
                <c:pt idx="4397">
                  <c:v>0.108842592592593</c:v>
                </c:pt>
                <c:pt idx="4398">
                  <c:v>0.108877314814815</c:v>
                </c:pt>
                <c:pt idx="4399">
                  <c:v>0.108900462962963</c:v>
                </c:pt>
                <c:pt idx="4400">
                  <c:v>0.108923611111111</c:v>
                </c:pt>
                <c:pt idx="4401">
                  <c:v>0.10894675925925899</c:v>
                </c:pt>
                <c:pt idx="4402">
                  <c:v>0.108969907407407</c:v>
                </c:pt>
                <c:pt idx="4403">
                  <c:v>0.108993055555556</c:v>
                </c:pt>
                <c:pt idx="4404">
                  <c:v>0.109016203703704</c:v>
                </c:pt>
                <c:pt idx="4405">
                  <c:v>0.109039351851852</c:v>
                </c:pt>
                <c:pt idx="4406">
                  <c:v>0.109074074074074</c:v>
                </c:pt>
                <c:pt idx="4407">
                  <c:v>0.109097222222222</c:v>
                </c:pt>
                <c:pt idx="4408">
                  <c:v>0.10912037037037001</c:v>
                </c:pt>
                <c:pt idx="4409">
                  <c:v>0.109143518518519</c:v>
                </c:pt>
                <c:pt idx="4410">
                  <c:v>0.10916666666666699</c:v>
                </c:pt>
                <c:pt idx="4411">
                  <c:v>0.109189814814815</c:v>
                </c:pt>
                <c:pt idx="4412">
                  <c:v>0.109212962962963</c:v>
                </c:pt>
                <c:pt idx="4413">
                  <c:v>0.10923611111111101</c:v>
                </c:pt>
                <c:pt idx="4414">
                  <c:v>0.109259259259259</c:v>
                </c:pt>
                <c:pt idx="4415">
                  <c:v>0.10929398148148201</c:v>
                </c:pt>
                <c:pt idx="4416">
                  <c:v>0.10931712962963</c:v>
                </c:pt>
                <c:pt idx="4417">
                  <c:v>0.10934027777777799</c:v>
                </c:pt>
                <c:pt idx="4418">
                  <c:v>0.109363425925926</c:v>
                </c:pt>
                <c:pt idx="4419">
                  <c:v>0.109386574074074</c:v>
                </c:pt>
                <c:pt idx="4420">
                  <c:v>0.10940972222222201</c:v>
                </c:pt>
                <c:pt idx="4421">
                  <c:v>0.10943287037037</c:v>
                </c:pt>
                <c:pt idx="4422">
                  <c:v>0.10945601851851899</c:v>
                </c:pt>
                <c:pt idx="4423">
                  <c:v>0.109479166666667</c:v>
                </c:pt>
                <c:pt idx="4424">
                  <c:v>0.10951388888888899</c:v>
                </c:pt>
                <c:pt idx="4425">
                  <c:v>0.109537037037037</c:v>
                </c:pt>
                <c:pt idx="4426">
                  <c:v>0.109560185185185</c:v>
                </c:pt>
                <c:pt idx="4427">
                  <c:v>0.10958333333333301</c:v>
                </c:pt>
                <c:pt idx="4428">
                  <c:v>0.109606481481482</c:v>
                </c:pt>
                <c:pt idx="4429">
                  <c:v>0.10962962962962999</c:v>
                </c:pt>
                <c:pt idx="4430">
                  <c:v>0.109652777777778</c:v>
                </c:pt>
                <c:pt idx="4431">
                  <c:v>0.109675925925926</c:v>
                </c:pt>
                <c:pt idx="4432">
                  <c:v>0.109699074074074</c:v>
                </c:pt>
                <c:pt idx="4433">
                  <c:v>0.109733796296296</c:v>
                </c:pt>
                <c:pt idx="4434">
                  <c:v>0.109756944444444</c:v>
                </c:pt>
                <c:pt idx="4435">
                  <c:v>0.109780092592593</c:v>
                </c:pt>
                <c:pt idx="4436">
                  <c:v>0.10980324074074101</c:v>
                </c:pt>
                <c:pt idx="4437">
                  <c:v>0.109826388888889</c:v>
                </c:pt>
                <c:pt idx="4438">
                  <c:v>0.109849537037037</c:v>
                </c:pt>
                <c:pt idx="4439">
                  <c:v>0.109872685185185</c:v>
                </c:pt>
                <c:pt idx="4440">
                  <c:v>0.109907407407407</c:v>
                </c:pt>
                <c:pt idx="4441">
                  <c:v>0.109930555555556</c:v>
                </c:pt>
                <c:pt idx="4442">
                  <c:v>0.109953703703704</c:v>
                </c:pt>
                <c:pt idx="4443">
                  <c:v>0.10997685185185201</c:v>
                </c:pt>
                <c:pt idx="4444">
                  <c:v>0.11</c:v>
                </c:pt>
                <c:pt idx="4445">
                  <c:v>0.110023148148148</c:v>
                </c:pt>
                <c:pt idx="4446">
                  <c:v>0.110046296296296</c:v>
                </c:pt>
                <c:pt idx="4447">
                  <c:v>0.110069444444444</c:v>
                </c:pt>
                <c:pt idx="4448">
                  <c:v>0.11009259259259301</c:v>
                </c:pt>
                <c:pt idx="4449">
                  <c:v>0.110127314814815</c:v>
                </c:pt>
                <c:pt idx="4450">
                  <c:v>0.11015046296296301</c:v>
                </c:pt>
                <c:pt idx="4451">
                  <c:v>0.110173611111111</c:v>
                </c:pt>
                <c:pt idx="4452">
                  <c:v>0.11019675925925899</c:v>
                </c:pt>
                <c:pt idx="4453">
                  <c:v>0.110219907407407</c:v>
                </c:pt>
                <c:pt idx="4454">
                  <c:v>0.110243055555556</c:v>
                </c:pt>
                <c:pt idx="4455">
                  <c:v>0.110266203703704</c:v>
                </c:pt>
                <c:pt idx="4456">
                  <c:v>0.110289351851852</c:v>
                </c:pt>
                <c:pt idx="4457">
                  <c:v>0.11032407407407401</c:v>
                </c:pt>
                <c:pt idx="4458">
                  <c:v>0.110347222222222</c:v>
                </c:pt>
                <c:pt idx="4459">
                  <c:v>0.11037037037036999</c:v>
                </c:pt>
                <c:pt idx="4460">
                  <c:v>0.110393518518519</c:v>
                </c:pt>
                <c:pt idx="4461">
                  <c:v>0.110416666666667</c:v>
                </c:pt>
                <c:pt idx="4462">
                  <c:v>0.110439814814815</c:v>
                </c:pt>
                <c:pt idx="4463">
                  <c:v>0.110462962962963</c:v>
                </c:pt>
                <c:pt idx="4464">
                  <c:v>0.11048611111111099</c:v>
                </c:pt>
                <c:pt idx="4465">
                  <c:v>0.110509259259259</c:v>
                </c:pt>
                <c:pt idx="4466">
                  <c:v>0.110532407407407</c:v>
                </c:pt>
                <c:pt idx="4467">
                  <c:v>0.11056712962963</c:v>
                </c:pt>
                <c:pt idx="4468">
                  <c:v>0.110590277777778</c:v>
                </c:pt>
                <c:pt idx="4469">
                  <c:v>0.110613425925926</c:v>
                </c:pt>
                <c:pt idx="4470">
                  <c:v>0.110636574074074</c:v>
                </c:pt>
                <c:pt idx="4471">
                  <c:v>0.11065972222222201</c:v>
                </c:pt>
                <c:pt idx="4472">
                  <c:v>0.11068287037037</c:v>
                </c:pt>
                <c:pt idx="4473">
                  <c:v>0.11070601851851899</c:v>
                </c:pt>
                <c:pt idx="4474">
                  <c:v>0.110729166666667</c:v>
                </c:pt>
                <c:pt idx="4475">
                  <c:v>0.11076388888888899</c:v>
                </c:pt>
                <c:pt idx="4476">
                  <c:v>0.110787037037037</c:v>
                </c:pt>
                <c:pt idx="4477">
                  <c:v>0.110810185185185</c:v>
                </c:pt>
                <c:pt idx="4478">
                  <c:v>0.11083333333333301</c:v>
                </c:pt>
                <c:pt idx="4479">
                  <c:v>0.110856481481482</c:v>
                </c:pt>
                <c:pt idx="4480">
                  <c:v>0.11087962962962999</c:v>
                </c:pt>
                <c:pt idx="4481">
                  <c:v>0.110902777777778</c:v>
                </c:pt>
                <c:pt idx="4482">
                  <c:v>0.110925925925926</c:v>
                </c:pt>
                <c:pt idx="4483">
                  <c:v>0.11094907407407401</c:v>
                </c:pt>
                <c:pt idx="4484">
                  <c:v>0.110983796296296</c:v>
                </c:pt>
                <c:pt idx="4485">
                  <c:v>0.11100694444444401</c:v>
                </c:pt>
                <c:pt idx="4486">
                  <c:v>0.111030092592593</c:v>
                </c:pt>
                <c:pt idx="4487">
                  <c:v>0.11105324074074099</c:v>
                </c:pt>
                <c:pt idx="4488">
                  <c:v>0.111076388888889</c:v>
                </c:pt>
                <c:pt idx="4489">
                  <c:v>0.111099537037037</c:v>
                </c:pt>
                <c:pt idx="4490">
                  <c:v>0.11112268518518501</c:v>
                </c:pt>
                <c:pt idx="4491">
                  <c:v>0.111145833333333</c:v>
                </c:pt>
                <c:pt idx="4492">
                  <c:v>0.11116898148148199</c:v>
                </c:pt>
                <c:pt idx="4493">
                  <c:v>0.111203703703704</c:v>
                </c:pt>
                <c:pt idx="4494">
                  <c:v>0.11122685185185199</c:v>
                </c:pt>
                <c:pt idx="4495">
                  <c:v>0.11125</c:v>
                </c:pt>
                <c:pt idx="4496">
                  <c:v>0.111273148148148</c:v>
                </c:pt>
                <c:pt idx="4497">
                  <c:v>0.111296296296296</c:v>
                </c:pt>
                <c:pt idx="4498">
                  <c:v>0.111319444444444</c:v>
                </c:pt>
                <c:pt idx="4499">
                  <c:v>0.11134259259259301</c:v>
                </c:pt>
                <c:pt idx="4500">
                  <c:v>0.111365740740741</c:v>
                </c:pt>
                <c:pt idx="4501">
                  <c:v>0.111388888888889</c:v>
                </c:pt>
                <c:pt idx="4502">
                  <c:v>0.111423611111111</c:v>
                </c:pt>
                <c:pt idx="4503">
                  <c:v>0.111446759259259</c:v>
                </c:pt>
                <c:pt idx="4504">
                  <c:v>0.111469907407407</c:v>
                </c:pt>
                <c:pt idx="4505">
                  <c:v>0.111493055555556</c:v>
                </c:pt>
                <c:pt idx="4506">
                  <c:v>0.11151620370370401</c:v>
                </c:pt>
                <c:pt idx="4507">
                  <c:v>0.111539351851852</c:v>
                </c:pt>
                <c:pt idx="4508">
                  <c:v>0.1115625</c:v>
                </c:pt>
                <c:pt idx="4509">
                  <c:v>0.111585648148148</c:v>
                </c:pt>
                <c:pt idx="4510">
                  <c:v>0.11162037037037</c:v>
                </c:pt>
                <c:pt idx="4511">
                  <c:v>0.111643518518519</c:v>
                </c:pt>
                <c:pt idx="4512">
                  <c:v>0.111666666666667</c:v>
                </c:pt>
                <c:pt idx="4513">
                  <c:v>0.11168981481481501</c:v>
                </c:pt>
                <c:pt idx="4514">
                  <c:v>0.111712962962963</c:v>
                </c:pt>
                <c:pt idx="4515">
                  <c:v>0.11173611111111099</c:v>
                </c:pt>
                <c:pt idx="4516">
                  <c:v>0.111759259259259</c:v>
                </c:pt>
                <c:pt idx="4517">
                  <c:v>0.111782407407407</c:v>
                </c:pt>
                <c:pt idx="4518">
                  <c:v>0.111805555555556</c:v>
                </c:pt>
                <c:pt idx="4519">
                  <c:v>0.111840277777778</c:v>
                </c:pt>
                <c:pt idx="4520">
                  <c:v>0.111863425925926</c:v>
                </c:pt>
                <c:pt idx="4521">
                  <c:v>0.111886574074074</c:v>
                </c:pt>
                <c:pt idx="4522">
                  <c:v>0.11190972222222199</c:v>
                </c:pt>
                <c:pt idx="4523">
                  <c:v>0.11193287037037</c:v>
                </c:pt>
                <c:pt idx="4524">
                  <c:v>0.111956018518519</c:v>
                </c:pt>
                <c:pt idx="4525">
                  <c:v>0.111979166666667</c:v>
                </c:pt>
                <c:pt idx="4526">
                  <c:v>0.112002314814815</c:v>
                </c:pt>
                <c:pt idx="4527">
                  <c:v>0.11202546296296299</c:v>
                </c:pt>
                <c:pt idx="4528">
                  <c:v>0.112060185185185</c:v>
                </c:pt>
                <c:pt idx="4529">
                  <c:v>0.11208333333333299</c:v>
                </c:pt>
                <c:pt idx="4530">
                  <c:v>0.112106481481482</c:v>
                </c:pt>
                <c:pt idx="4531">
                  <c:v>0.11212962962963</c:v>
                </c:pt>
                <c:pt idx="4532">
                  <c:v>0.112152777777778</c:v>
                </c:pt>
                <c:pt idx="4533">
                  <c:v>0.112175925925926</c:v>
                </c:pt>
                <c:pt idx="4534">
                  <c:v>0.11219907407407401</c:v>
                </c:pt>
                <c:pt idx="4535">
                  <c:v>0.112222222222222</c:v>
                </c:pt>
                <c:pt idx="4536">
                  <c:v>0.11225694444444401</c:v>
                </c:pt>
                <c:pt idx="4537">
                  <c:v>0.112280092592593</c:v>
                </c:pt>
                <c:pt idx="4538">
                  <c:v>0.11230324074074099</c:v>
                </c:pt>
                <c:pt idx="4539">
                  <c:v>0.112326388888889</c:v>
                </c:pt>
                <c:pt idx="4540">
                  <c:v>0.112349537037037</c:v>
                </c:pt>
                <c:pt idx="4541">
                  <c:v>0.11237268518518501</c:v>
                </c:pt>
                <c:pt idx="4542">
                  <c:v>0.112395833333333</c:v>
                </c:pt>
                <c:pt idx="4543">
                  <c:v>0.11241898148148199</c:v>
                </c:pt>
                <c:pt idx="4544">
                  <c:v>0.11244212962963</c:v>
                </c:pt>
                <c:pt idx="4545">
                  <c:v>0.11247685185185199</c:v>
                </c:pt>
                <c:pt idx="4546">
                  <c:v>0.1125</c:v>
                </c:pt>
                <c:pt idx="4547">
                  <c:v>0.112523148148148</c:v>
                </c:pt>
                <c:pt idx="4548">
                  <c:v>0.11254629629629601</c:v>
                </c:pt>
                <c:pt idx="4549">
                  <c:v>0.112569444444444</c:v>
                </c:pt>
                <c:pt idx="4550">
                  <c:v>0.11259259259259299</c:v>
                </c:pt>
                <c:pt idx="4551">
                  <c:v>0.112615740740741</c:v>
                </c:pt>
                <c:pt idx="4552">
                  <c:v>0.112638888888889</c:v>
                </c:pt>
                <c:pt idx="4553">
                  <c:v>0.11266203703703701</c:v>
                </c:pt>
                <c:pt idx="4554">
                  <c:v>0.112696759259259</c:v>
                </c:pt>
                <c:pt idx="4555">
                  <c:v>0.11271990740740701</c:v>
                </c:pt>
                <c:pt idx="4556">
                  <c:v>0.112743055555556</c:v>
                </c:pt>
                <c:pt idx="4557">
                  <c:v>0.11276620370370399</c:v>
                </c:pt>
                <c:pt idx="4558">
                  <c:v>0.112789351851852</c:v>
                </c:pt>
                <c:pt idx="4559">
                  <c:v>0.1128125</c:v>
                </c:pt>
                <c:pt idx="4560">
                  <c:v>0.112835648148148</c:v>
                </c:pt>
                <c:pt idx="4561">
                  <c:v>0.112858796296296</c:v>
                </c:pt>
                <c:pt idx="4562">
                  <c:v>0.11288194444444399</c:v>
                </c:pt>
                <c:pt idx="4563">
                  <c:v>0.112916666666667</c:v>
                </c:pt>
                <c:pt idx="4564">
                  <c:v>0.11293981481481501</c:v>
                </c:pt>
                <c:pt idx="4565">
                  <c:v>0.112962962962963</c:v>
                </c:pt>
                <c:pt idx="4566">
                  <c:v>0.112986111111111</c:v>
                </c:pt>
                <c:pt idx="4567">
                  <c:v>0.113009259259259</c:v>
                </c:pt>
                <c:pt idx="4568">
                  <c:v>0.113032407407407</c:v>
                </c:pt>
                <c:pt idx="4569">
                  <c:v>0.11305555555555601</c:v>
                </c:pt>
                <c:pt idx="4570">
                  <c:v>0.113078703703704</c:v>
                </c:pt>
                <c:pt idx="4571">
                  <c:v>0.11310185185185199</c:v>
                </c:pt>
                <c:pt idx="4572">
                  <c:v>0.113136574074074</c:v>
                </c:pt>
                <c:pt idx="4573">
                  <c:v>0.113159722222222</c:v>
                </c:pt>
                <c:pt idx="4574">
                  <c:v>0.11318287037037</c:v>
                </c:pt>
                <c:pt idx="4575">
                  <c:v>0.113206018518519</c:v>
                </c:pt>
                <c:pt idx="4576">
                  <c:v>0.11322916666666701</c:v>
                </c:pt>
                <c:pt idx="4577">
                  <c:v>0.113252314814815</c:v>
                </c:pt>
                <c:pt idx="4578">
                  <c:v>0.11327546296296299</c:v>
                </c:pt>
                <c:pt idx="4579">
                  <c:v>0.113298611111111</c:v>
                </c:pt>
                <c:pt idx="4580">
                  <c:v>0.113321759259259</c:v>
                </c:pt>
                <c:pt idx="4581">
                  <c:v>0.113356481481481</c:v>
                </c:pt>
                <c:pt idx="4582">
                  <c:v>0.11337962962963</c:v>
                </c:pt>
                <c:pt idx="4583">
                  <c:v>0.113402777777778</c:v>
                </c:pt>
                <c:pt idx="4584">
                  <c:v>0.113425925925926</c:v>
                </c:pt>
                <c:pt idx="4585">
                  <c:v>0.11344907407407399</c:v>
                </c:pt>
                <c:pt idx="4586">
                  <c:v>0.113472222222222</c:v>
                </c:pt>
                <c:pt idx="4587">
                  <c:v>0.11349537037037</c:v>
                </c:pt>
                <c:pt idx="4588">
                  <c:v>0.113518518518519</c:v>
                </c:pt>
                <c:pt idx="4589">
                  <c:v>0.113553240740741</c:v>
                </c:pt>
                <c:pt idx="4590">
                  <c:v>0.113576388888889</c:v>
                </c:pt>
                <c:pt idx="4591">
                  <c:v>0.113599537037037</c:v>
                </c:pt>
                <c:pt idx="4592">
                  <c:v>0.11362268518518499</c:v>
                </c:pt>
                <c:pt idx="4593">
                  <c:v>0.113645833333333</c:v>
                </c:pt>
                <c:pt idx="4594">
                  <c:v>0.113668981481482</c:v>
                </c:pt>
                <c:pt idx="4595">
                  <c:v>0.11369212962963</c:v>
                </c:pt>
                <c:pt idx="4596">
                  <c:v>0.113715277777778</c:v>
                </c:pt>
                <c:pt idx="4597">
                  <c:v>0.11373842592592601</c:v>
                </c:pt>
                <c:pt idx="4598">
                  <c:v>0.113773148148148</c:v>
                </c:pt>
                <c:pt idx="4599">
                  <c:v>0.11379629629629601</c:v>
                </c:pt>
                <c:pt idx="4600">
                  <c:v>0.113819444444444</c:v>
                </c:pt>
                <c:pt idx="4601">
                  <c:v>0.11384259259259299</c:v>
                </c:pt>
                <c:pt idx="4602">
                  <c:v>0.113865740740741</c:v>
                </c:pt>
                <c:pt idx="4603">
                  <c:v>0.113888888888889</c:v>
                </c:pt>
                <c:pt idx="4604">
                  <c:v>0.11391203703703701</c:v>
                </c:pt>
                <c:pt idx="4605">
                  <c:v>0.113935185185185</c:v>
                </c:pt>
                <c:pt idx="4606">
                  <c:v>0.113958333333333</c:v>
                </c:pt>
                <c:pt idx="4607">
                  <c:v>0.113993055555556</c:v>
                </c:pt>
                <c:pt idx="4608">
                  <c:v>0.11401620370370399</c:v>
                </c:pt>
                <c:pt idx="4609">
                  <c:v>0.114039351851852</c:v>
                </c:pt>
                <c:pt idx="4610">
                  <c:v>0.1140625</c:v>
                </c:pt>
                <c:pt idx="4611">
                  <c:v>0.11408564814814801</c:v>
                </c:pt>
                <c:pt idx="4612">
                  <c:v>0.114108796296296</c:v>
                </c:pt>
                <c:pt idx="4613">
                  <c:v>0.11413194444444399</c:v>
                </c:pt>
                <c:pt idx="4614">
                  <c:v>0.114155092592593</c:v>
                </c:pt>
                <c:pt idx="4615">
                  <c:v>0.114178240740741</c:v>
                </c:pt>
                <c:pt idx="4616">
                  <c:v>0.114212962962963</c:v>
                </c:pt>
                <c:pt idx="4617">
                  <c:v>0.114236111111111</c:v>
                </c:pt>
                <c:pt idx="4618">
                  <c:v>0.11425925925925901</c:v>
                </c:pt>
                <c:pt idx="4619">
                  <c:v>0.114282407407407</c:v>
                </c:pt>
                <c:pt idx="4620">
                  <c:v>0.11430555555555599</c:v>
                </c:pt>
                <c:pt idx="4621">
                  <c:v>0.114328703703704</c:v>
                </c:pt>
                <c:pt idx="4622">
                  <c:v>0.114351851851852</c:v>
                </c:pt>
                <c:pt idx="4623">
                  <c:v>0.114375</c:v>
                </c:pt>
                <c:pt idx="4624">
                  <c:v>0.114409722222222</c:v>
                </c:pt>
                <c:pt idx="4625">
                  <c:v>0.11443287037037</c:v>
                </c:pt>
                <c:pt idx="4626">
                  <c:v>0.114456018518519</c:v>
                </c:pt>
                <c:pt idx="4627">
                  <c:v>0.11447916666666701</c:v>
                </c:pt>
                <c:pt idx="4628">
                  <c:v>0.114502314814815</c:v>
                </c:pt>
                <c:pt idx="4629">
                  <c:v>0.114525462962963</c:v>
                </c:pt>
                <c:pt idx="4630">
                  <c:v>0.114548611111111</c:v>
                </c:pt>
                <c:pt idx="4631">
                  <c:v>0.114571759259259</c:v>
                </c:pt>
                <c:pt idx="4632">
                  <c:v>0.114606481481482</c:v>
                </c:pt>
                <c:pt idx="4633">
                  <c:v>0.11462962962963</c:v>
                </c:pt>
                <c:pt idx="4634">
                  <c:v>0.11465277777777801</c:v>
                </c:pt>
                <c:pt idx="4635">
                  <c:v>0.114675925925926</c:v>
                </c:pt>
                <c:pt idx="4636">
                  <c:v>0.114699074074074</c:v>
                </c:pt>
                <c:pt idx="4637">
                  <c:v>0.114722222222222</c:v>
                </c:pt>
                <c:pt idx="4638">
                  <c:v>0.11474537037037</c:v>
                </c:pt>
                <c:pt idx="4639">
                  <c:v>0.11476851851851901</c:v>
                </c:pt>
                <c:pt idx="4640">
                  <c:v>0.114791666666667</c:v>
                </c:pt>
                <c:pt idx="4641">
                  <c:v>0.11482638888888901</c:v>
                </c:pt>
                <c:pt idx="4642">
                  <c:v>0.114849537037037</c:v>
                </c:pt>
                <c:pt idx="4643">
                  <c:v>0.11487268518518499</c:v>
                </c:pt>
                <c:pt idx="4644">
                  <c:v>0.114895833333333</c:v>
                </c:pt>
                <c:pt idx="4645">
                  <c:v>0.114918981481482</c:v>
                </c:pt>
                <c:pt idx="4646">
                  <c:v>0.11494212962963</c:v>
                </c:pt>
                <c:pt idx="4647">
                  <c:v>0.114965277777778</c:v>
                </c:pt>
                <c:pt idx="4648">
                  <c:v>0.11498842592592599</c:v>
                </c:pt>
                <c:pt idx="4649">
                  <c:v>0.115023148148148</c:v>
                </c:pt>
                <c:pt idx="4650">
                  <c:v>0.11504629629629599</c:v>
                </c:pt>
                <c:pt idx="4651">
                  <c:v>0.115069444444444</c:v>
                </c:pt>
                <c:pt idx="4652">
                  <c:v>0.115092592592593</c:v>
                </c:pt>
                <c:pt idx="4653">
                  <c:v>0.115115740740741</c:v>
                </c:pt>
                <c:pt idx="4654">
                  <c:v>0.115138888888889</c:v>
                </c:pt>
                <c:pt idx="4655">
                  <c:v>0.11516203703703699</c:v>
                </c:pt>
                <c:pt idx="4656">
                  <c:v>0.115185185185185</c:v>
                </c:pt>
                <c:pt idx="4657">
                  <c:v>0.115208333333333</c:v>
                </c:pt>
                <c:pt idx="4658">
                  <c:v>0.115243055555556</c:v>
                </c:pt>
                <c:pt idx="4659">
                  <c:v>0.115266203703704</c:v>
                </c:pt>
                <c:pt idx="4660">
                  <c:v>0.115289351851852</c:v>
                </c:pt>
                <c:pt idx="4661">
                  <c:v>0.1153125</c:v>
                </c:pt>
                <c:pt idx="4662">
                  <c:v>0.11533564814814801</c:v>
                </c:pt>
                <c:pt idx="4663">
                  <c:v>0.115358796296296</c:v>
                </c:pt>
                <c:pt idx="4664">
                  <c:v>0.115381944444444</c:v>
                </c:pt>
                <c:pt idx="4665">
                  <c:v>0.115405092592593</c:v>
                </c:pt>
                <c:pt idx="4666">
                  <c:v>0.11543981481481499</c:v>
                </c:pt>
                <c:pt idx="4667">
                  <c:v>0.115462962962963</c:v>
                </c:pt>
                <c:pt idx="4668">
                  <c:v>0.115486111111111</c:v>
                </c:pt>
                <c:pt idx="4669">
                  <c:v>0.11550925925925901</c:v>
                </c:pt>
                <c:pt idx="4670">
                  <c:v>0.115532407407407</c:v>
                </c:pt>
                <c:pt idx="4671">
                  <c:v>0.11555555555555599</c:v>
                </c:pt>
                <c:pt idx="4672">
                  <c:v>0.115578703703704</c:v>
                </c:pt>
                <c:pt idx="4673">
                  <c:v>0.115601851851852</c:v>
                </c:pt>
                <c:pt idx="4674">
                  <c:v>0.11562500000000001</c:v>
                </c:pt>
                <c:pt idx="4675">
                  <c:v>0.115659722222222</c:v>
                </c:pt>
                <c:pt idx="4676">
                  <c:v>0.11568287037037001</c:v>
                </c:pt>
                <c:pt idx="4677">
                  <c:v>0.115706018518519</c:v>
                </c:pt>
                <c:pt idx="4678">
                  <c:v>0.11572916666666699</c:v>
                </c:pt>
                <c:pt idx="4679">
                  <c:v>0.115752314814815</c:v>
                </c:pt>
                <c:pt idx="4680">
                  <c:v>0.115775462962963</c:v>
                </c:pt>
                <c:pt idx="4681">
                  <c:v>0.11579861111111101</c:v>
                </c:pt>
                <c:pt idx="4682">
                  <c:v>0.115821759259259</c:v>
                </c:pt>
                <c:pt idx="4683">
                  <c:v>0.11584490740740699</c:v>
                </c:pt>
                <c:pt idx="4684">
                  <c:v>0.115868055555556</c:v>
                </c:pt>
                <c:pt idx="4685">
                  <c:v>0.11590277777777799</c:v>
                </c:pt>
                <c:pt idx="4686">
                  <c:v>0.115925925925926</c:v>
                </c:pt>
                <c:pt idx="4687">
                  <c:v>0.115949074074074</c:v>
                </c:pt>
                <c:pt idx="4688">
                  <c:v>0.115972222222222</c:v>
                </c:pt>
                <c:pt idx="4689">
                  <c:v>0.11599537037037</c:v>
                </c:pt>
                <c:pt idx="4690">
                  <c:v>0.11601851851851901</c:v>
                </c:pt>
                <c:pt idx="4691">
                  <c:v>0.116041666666667</c:v>
                </c:pt>
                <c:pt idx="4692">
                  <c:v>0.116064814814815</c:v>
                </c:pt>
                <c:pt idx="4693">
                  <c:v>0.116087962962963</c:v>
                </c:pt>
                <c:pt idx="4694">
                  <c:v>0.116122685185185</c:v>
                </c:pt>
                <c:pt idx="4695">
                  <c:v>0.116145833333333</c:v>
                </c:pt>
                <c:pt idx="4696">
                  <c:v>0.116168981481482</c:v>
                </c:pt>
                <c:pt idx="4697">
                  <c:v>0.11619212962963001</c:v>
                </c:pt>
                <c:pt idx="4698">
                  <c:v>0.116215277777778</c:v>
                </c:pt>
                <c:pt idx="4699">
                  <c:v>0.11623842592592599</c:v>
                </c:pt>
                <c:pt idx="4700">
                  <c:v>0.116261574074074</c:v>
                </c:pt>
                <c:pt idx="4701">
                  <c:v>0.116284722222222</c:v>
                </c:pt>
                <c:pt idx="4702">
                  <c:v>0.11630787037037001</c:v>
                </c:pt>
                <c:pt idx="4703">
                  <c:v>0.116342592592593</c:v>
                </c:pt>
                <c:pt idx="4704">
                  <c:v>0.11636574074074101</c:v>
                </c:pt>
                <c:pt idx="4705">
                  <c:v>0.116388888888889</c:v>
                </c:pt>
                <c:pt idx="4706">
                  <c:v>0.11641203703703699</c:v>
                </c:pt>
                <c:pt idx="4707">
                  <c:v>0.116435185185185</c:v>
                </c:pt>
                <c:pt idx="4708">
                  <c:v>0.116458333333333</c:v>
                </c:pt>
                <c:pt idx="4709">
                  <c:v>0.116481481481482</c:v>
                </c:pt>
                <c:pt idx="4710">
                  <c:v>0.11650462962963</c:v>
                </c:pt>
                <c:pt idx="4711">
                  <c:v>0.11652777777777799</c:v>
                </c:pt>
                <c:pt idx="4712">
                  <c:v>0.1165625</c:v>
                </c:pt>
                <c:pt idx="4713">
                  <c:v>0.11658564814814799</c:v>
                </c:pt>
                <c:pt idx="4714">
                  <c:v>0.116608796296296</c:v>
                </c:pt>
                <c:pt idx="4715">
                  <c:v>0.116631944444444</c:v>
                </c:pt>
                <c:pt idx="4716">
                  <c:v>0.116655092592593</c:v>
                </c:pt>
                <c:pt idx="4717">
                  <c:v>0.116678240740741</c:v>
                </c:pt>
                <c:pt idx="4718">
                  <c:v>0.11670138888888899</c:v>
                </c:pt>
                <c:pt idx="4719">
                  <c:v>0.116724537037037</c:v>
                </c:pt>
                <c:pt idx="4720">
                  <c:v>0.116747685185185</c:v>
                </c:pt>
                <c:pt idx="4721">
                  <c:v>0.116782407407407</c:v>
                </c:pt>
                <c:pt idx="4722">
                  <c:v>0.116805555555556</c:v>
                </c:pt>
                <c:pt idx="4723">
                  <c:v>0.116828703703704</c:v>
                </c:pt>
                <c:pt idx="4724">
                  <c:v>0.116851851851852</c:v>
                </c:pt>
                <c:pt idx="4725">
                  <c:v>0.11687500000000001</c:v>
                </c:pt>
                <c:pt idx="4726">
                  <c:v>0.116898148148148</c:v>
                </c:pt>
                <c:pt idx="4727">
                  <c:v>0.116921296296296</c:v>
                </c:pt>
                <c:pt idx="4728">
                  <c:v>0.116944444444444</c:v>
                </c:pt>
                <c:pt idx="4729">
                  <c:v>0.116967592592593</c:v>
                </c:pt>
                <c:pt idx="4730">
                  <c:v>0.117002314814815</c:v>
                </c:pt>
                <c:pt idx="4731">
                  <c:v>0.117025462962963</c:v>
                </c:pt>
                <c:pt idx="4732">
                  <c:v>0.11704861111111101</c:v>
                </c:pt>
                <c:pt idx="4733">
                  <c:v>0.117071759259259</c:v>
                </c:pt>
                <c:pt idx="4734">
                  <c:v>0.117094907407407</c:v>
                </c:pt>
                <c:pt idx="4735">
                  <c:v>0.117118055555556</c:v>
                </c:pt>
                <c:pt idx="4736">
                  <c:v>0.117141203703704</c:v>
                </c:pt>
                <c:pt idx="4737">
                  <c:v>0.11716435185185201</c:v>
                </c:pt>
                <c:pt idx="4738">
                  <c:v>0.117199074074074</c:v>
                </c:pt>
                <c:pt idx="4739">
                  <c:v>0.11722222222222201</c:v>
                </c:pt>
                <c:pt idx="4740">
                  <c:v>0.11724537037037</c:v>
                </c:pt>
                <c:pt idx="4741">
                  <c:v>0.11726851851851899</c:v>
                </c:pt>
                <c:pt idx="4742">
                  <c:v>0.117291666666667</c:v>
                </c:pt>
                <c:pt idx="4743">
                  <c:v>0.117314814814815</c:v>
                </c:pt>
                <c:pt idx="4744">
                  <c:v>0.117337962962963</c:v>
                </c:pt>
                <c:pt idx="4745">
                  <c:v>0.117361111111111</c:v>
                </c:pt>
                <c:pt idx="4746">
                  <c:v>0.11738425925925899</c:v>
                </c:pt>
                <c:pt idx="4747">
                  <c:v>0.117418981481482</c:v>
                </c:pt>
                <c:pt idx="4748">
                  <c:v>0.11744212962962999</c:v>
                </c:pt>
                <c:pt idx="4749">
                  <c:v>0.117465277777778</c:v>
                </c:pt>
                <c:pt idx="4750">
                  <c:v>0.117488425925926</c:v>
                </c:pt>
                <c:pt idx="4751">
                  <c:v>0.117511574074074</c:v>
                </c:pt>
                <c:pt idx="4752">
                  <c:v>0.117534722222222</c:v>
                </c:pt>
                <c:pt idx="4753">
                  <c:v>0.11755787037036999</c:v>
                </c:pt>
                <c:pt idx="4754">
                  <c:v>0.117581018518519</c:v>
                </c:pt>
                <c:pt idx="4755">
                  <c:v>0.117604166666667</c:v>
                </c:pt>
                <c:pt idx="4756">
                  <c:v>0.117638888888889</c:v>
                </c:pt>
                <c:pt idx="4757">
                  <c:v>0.117662037037037</c:v>
                </c:pt>
                <c:pt idx="4758">
                  <c:v>0.117685185185185</c:v>
                </c:pt>
                <c:pt idx="4759">
                  <c:v>0.117708333333333</c:v>
                </c:pt>
                <c:pt idx="4760">
                  <c:v>0.11773148148148201</c:v>
                </c:pt>
                <c:pt idx="4761">
                  <c:v>0.11775462962963</c:v>
                </c:pt>
                <c:pt idx="4762">
                  <c:v>0.11777777777777799</c:v>
                </c:pt>
                <c:pt idx="4763">
                  <c:v>0.1178125</c:v>
                </c:pt>
                <c:pt idx="4764">
                  <c:v>0.117835648148148</c:v>
                </c:pt>
                <c:pt idx="4765">
                  <c:v>0.117858796296296</c:v>
                </c:pt>
                <c:pt idx="4766">
                  <c:v>0.117881944444444</c:v>
                </c:pt>
                <c:pt idx="4767">
                  <c:v>0.11790509259259301</c:v>
                </c:pt>
                <c:pt idx="4768">
                  <c:v>0.117928240740741</c:v>
                </c:pt>
                <c:pt idx="4769">
                  <c:v>0.11795138888888899</c:v>
                </c:pt>
                <c:pt idx="4770">
                  <c:v>0.117974537037037</c:v>
                </c:pt>
                <c:pt idx="4771">
                  <c:v>0.117997685185185</c:v>
                </c:pt>
                <c:pt idx="4772">
                  <c:v>0.118032407407407</c:v>
                </c:pt>
                <c:pt idx="4773">
                  <c:v>0.118055555555556</c:v>
                </c:pt>
                <c:pt idx="4774">
                  <c:v>0.118078703703704</c:v>
                </c:pt>
                <c:pt idx="4775">
                  <c:v>0.118101851851852</c:v>
                </c:pt>
                <c:pt idx="4776">
                  <c:v>0.11812499999999999</c:v>
                </c:pt>
                <c:pt idx="4777">
                  <c:v>0.118148148148148</c:v>
                </c:pt>
                <c:pt idx="4778">
                  <c:v>0.118171296296296</c:v>
                </c:pt>
                <c:pt idx="4779">
                  <c:v>0.11819444444444401</c:v>
                </c:pt>
                <c:pt idx="4780">
                  <c:v>0.118217592592593</c:v>
                </c:pt>
                <c:pt idx="4781">
                  <c:v>0.118252314814815</c:v>
                </c:pt>
                <c:pt idx="4782">
                  <c:v>0.118275462962963</c:v>
                </c:pt>
                <c:pt idx="4783">
                  <c:v>0.11829861111111099</c:v>
                </c:pt>
                <c:pt idx="4784">
                  <c:v>0.118321759259259</c:v>
                </c:pt>
                <c:pt idx="4785">
                  <c:v>0.118344907407407</c:v>
                </c:pt>
                <c:pt idx="4786">
                  <c:v>0.118368055555556</c:v>
                </c:pt>
                <c:pt idx="4787">
                  <c:v>0.118391203703704</c:v>
                </c:pt>
                <c:pt idx="4788">
                  <c:v>0.118425925925926</c:v>
                </c:pt>
                <c:pt idx="4789">
                  <c:v>0.118449074074074</c:v>
                </c:pt>
                <c:pt idx="4790">
                  <c:v>0.11847222222222201</c:v>
                </c:pt>
                <c:pt idx="4791">
                  <c:v>0.11849537037037</c:v>
                </c:pt>
                <c:pt idx="4792">
                  <c:v>0.11851851851851899</c:v>
                </c:pt>
                <c:pt idx="4793">
                  <c:v>0.118541666666667</c:v>
                </c:pt>
                <c:pt idx="4794">
                  <c:v>0.118564814814815</c:v>
                </c:pt>
                <c:pt idx="4795">
                  <c:v>0.11858796296296301</c:v>
                </c:pt>
                <c:pt idx="4796">
                  <c:v>0.118622685185185</c:v>
                </c:pt>
                <c:pt idx="4797">
                  <c:v>0.11864583333333301</c:v>
                </c:pt>
                <c:pt idx="4798">
                  <c:v>0.118668981481482</c:v>
                </c:pt>
                <c:pt idx="4799">
                  <c:v>0.11869212962962999</c:v>
                </c:pt>
                <c:pt idx="4800">
                  <c:v>0.118715277777778</c:v>
                </c:pt>
                <c:pt idx="4801">
                  <c:v>0.118738425925926</c:v>
                </c:pt>
                <c:pt idx="4802">
                  <c:v>0.11876157407407401</c:v>
                </c:pt>
                <c:pt idx="4803">
                  <c:v>0.118784722222222</c:v>
                </c:pt>
                <c:pt idx="4804">
                  <c:v>0.11880787037036999</c:v>
                </c:pt>
                <c:pt idx="4805">
                  <c:v>0.118842592592593</c:v>
                </c:pt>
                <c:pt idx="4806">
                  <c:v>0.11886574074074099</c:v>
                </c:pt>
                <c:pt idx="4807">
                  <c:v>0.118888888888889</c:v>
                </c:pt>
                <c:pt idx="4808">
                  <c:v>0.118912037037037</c:v>
                </c:pt>
                <c:pt idx="4809">
                  <c:v>0.11893518518518501</c:v>
                </c:pt>
                <c:pt idx="4810">
                  <c:v>0.118958333333333</c:v>
                </c:pt>
                <c:pt idx="4811">
                  <c:v>0.11898148148148199</c:v>
                </c:pt>
                <c:pt idx="4812">
                  <c:v>0.11900462962963</c:v>
                </c:pt>
                <c:pt idx="4813">
                  <c:v>0.119027777777778</c:v>
                </c:pt>
                <c:pt idx="4814">
                  <c:v>0.1190625</c:v>
                </c:pt>
                <c:pt idx="4815">
                  <c:v>0.119085648148148</c:v>
                </c:pt>
                <c:pt idx="4816">
                  <c:v>0.119108796296296</c:v>
                </c:pt>
                <c:pt idx="4817">
                  <c:v>0.119131944444444</c:v>
                </c:pt>
                <c:pt idx="4818">
                  <c:v>0.11915509259259301</c:v>
                </c:pt>
                <c:pt idx="4819">
                  <c:v>0.119178240740741</c:v>
                </c:pt>
                <c:pt idx="4820">
                  <c:v>0.119201388888889</c:v>
                </c:pt>
                <c:pt idx="4821">
                  <c:v>0.119224537037037</c:v>
                </c:pt>
                <c:pt idx="4822">
                  <c:v>0.119247685185185</c:v>
                </c:pt>
                <c:pt idx="4823">
                  <c:v>0.119282407407407</c:v>
                </c:pt>
                <c:pt idx="4824">
                  <c:v>0.119305555555556</c:v>
                </c:pt>
                <c:pt idx="4825">
                  <c:v>0.11932870370370401</c:v>
                </c:pt>
                <c:pt idx="4826">
                  <c:v>0.119351851851852</c:v>
                </c:pt>
                <c:pt idx="4827">
                  <c:v>0.119375</c:v>
                </c:pt>
                <c:pt idx="4828">
                  <c:v>0.119398148148148</c:v>
                </c:pt>
                <c:pt idx="4829">
                  <c:v>0.119421296296296</c:v>
                </c:pt>
                <c:pt idx="4830">
                  <c:v>0.11944444444444401</c:v>
                </c:pt>
                <c:pt idx="4831">
                  <c:v>0.119467592592593</c:v>
                </c:pt>
                <c:pt idx="4832">
                  <c:v>0.11950231481481501</c:v>
                </c:pt>
                <c:pt idx="4833">
                  <c:v>0.119525462962963</c:v>
                </c:pt>
                <c:pt idx="4834">
                  <c:v>0.11954861111111099</c:v>
                </c:pt>
                <c:pt idx="4835">
                  <c:v>0.119571759259259</c:v>
                </c:pt>
                <c:pt idx="4836">
                  <c:v>0.119594907407407</c:v>
                </c:pt>
                <c:pt idx="4837">
                  <c:v>0.119618055555556</c:v>
                </c:pt>
                <c:pt idx="4838">
                  <c:v>0.119641203703704</c:v>
                </c:pt>
                <c:pt idx="4839">
                  <c:v>0.11966435185185199</c:v>
                </c:pt>
                <c:pt idx="4840">
                  <c:v>0.1196875</c:v>
                </c:pt>
                <c:pt idx="4841">
                  <c:v>0.11972222222222199</c:v>
                </c:pt>
                <c:pt idx="4842">
                  <c:v>0.11974537037037</c:v>
                </c:pt>
                <c:pt idx="4843">
                  <c:v>0.119768518518519</c:v>
                </c:pt>
                <c:pt idx="4844">
                  <c:v>0.119791666666667</c:v>
                </c:pt>
                <c:pt idx="4845">
                  <c:v>0.119814814814815</c:v>
                </c:pt>
                <c:pt idx="4846">
                  <c:v>0.11983796296296299</c:v>
                </c:pt>
                <c:pt idx="4847">
                  <c:v>0.119861111111111</c:v>
                </c:pt>
                <c:pt idx="4848">
                  <c:v>0.119884259259259</c:v>
                </c:pt>
                <c:pt idx="4849">
                  <c:v>0.119907407407407</c:v>
                </c:pt>
                <c:pt idx="4850">
                  <c:v>0.11994212962963</c:v>
                </c:pt>
                <c:pt idx="4851">
                  <c:v>0.119965277777778</c:v>
                </c:pt>
                <c:pt idx="4852">
                  <c:v>0.119988425925926</c:v>
                </c:pt>
                <c:pt idx="4853">
                  <c:v>0.12001157407407401</c:v>
                </c:pt>
                <c:pt idx="4854">
                  <c:v>0.120034722222222</c:v>
                </c:pt>
                <c:pt idx="4855">
                  <c:v>0.12005787037037</c:v>
                </c:pt>
                <c:pt idx="4856">
                  <c:v>0.120081018518519</c:v>
                </c:pt>
                <c:pt idx="4857">
                  <c:v>0.120104166666667</c:v>
                </c:pt>
                <c:pt idx="4858">
                  <c:v>0.12012731481481501</c:v>
                </c:pt>
                <c:pt idx="4859">
                  <c:v>0.120162037037037</c:v>
                </c:pt>
                <c:pt idx="4860">
                  <c:v>0.12018518518518501</c:v>
                </c:pt>
                <c:pt idx="4861">
                  <c:v>0.120208333333333</c:v>
                </c:pt>
                <c:pt idx="4862">
                  <c:v>0.12023148148148199</c:v>
                </c:pt>
                <c:pt idx="4863">
                  <c:v>0.12025462962963</c:v>
                </c:pt>
                <c:pt idx="4864">
                  <c:v>0.120277777777778</c:v>
                </c:pt>
                <c:pt idx="4865">
                  <c:v>0.12030092592592601</c:v>
                </c:pt>
                <c:pt idx="4866">
                  <c:v>0.120324074074074</c:v>
                </c:pt>
                <c:pt idx="4867">
                  <c:v>0.12035879629629601</c:v>
                </c:pt>
                <c:pt idx="4868">
                  <c:v>0.120381944444444</c:v>
                </c:pt>
                <c:pt idx="4869">
                  <c:v>0.12040509259259299</c:v>
                </c:pt>
                <c:pt idx="4870">
                  <c:v>0.120428240740741</c:v>
                </c:pt>
                <c:pt idx="4871">
                  <c:v>0.120451388888889</c:v>
                </c:pt>
                <c:pt idx="4872">
                  <c:v>0.12047453703703701</c:v>
                </c:pt>
                <c:pt idx="4873">
                  <c:v>0.120497685185185</c:v>
                </c:pt>
                <c:pt idx="4874">
                  <c:v>0.12052083333333299</c:v>
                </c:pt>
                <c:pt idx="4875">
                  <c:v>0.120543981481482</c:v>
                </c:pt>
                <c:pt idx="4876">
                  <c:v>0.12057870370370399</c:v>
                </c:pt>
                <c:pt idx="4877">
                  <c:v>0.120601851851852</c:v>
                </c:pt>
                <c:pt idx="4878">
                  <c:v>0.120625</c:v>
                </c:pt>
                <c:pt idx="4879">
                  <c:v>0.120648148148148</c:v>
                </c:pt>
                <c:pt idx="4880">
                  <c:v>0.120671296296296</c:v>
                </c:pt>
                <c:pt idx="4881">
                  <c:v>0.12069444444444399</c:v>
                </c:pt>
                <c:pt idx="4882">
                  <c:v>0.120717592592593</c:v>
                </c:pt>
                <c:pt idx="4883">
                  <c:v>0.120740740740741</c:v>
                </c:pt>
                <c:pt idx="4884">
                  <c:v>0.120763888888889</c:v>
                </c:pt>
                <c:pt idx="4885">
                  <c:v>0.120798611111111</c:v>
                </c:pt>
                <c:pt idx="4886">
                  <c:v>0.120821759259259</c:v>
                </c:pt>
                <c:pt idx="4887">
                  <c:v>0.120844907407407</c:v>
                </c:pt>
                <c:pt idx="4888">
                  <c:v>0.12086805555555601</c:v>
                </c:pt>
                <c:pt idx="4889">
                  <c:v>0.120891203703704</c:v>
                </c:pt>
                <c:pt idx="4890">
                  <c:v>0.12091435185185199</c:v>
                </c:pt>
                <c:pt idx="4891">
                  <c:v>0.1209375</c:v>
                </c:pt>
                <c:pt idx="4892">
                  <c:v>0.120960648148148</c:v>
                </c:pt>
                <c:pt idx="4893">
                  <c:v>0.12098379629629601</c:v>
                </c:pt>
                <c:pt idx="4894">
                  <c:v>0.121018518518519</c:v>
                </c:pt>
                <c:pt idx="4895">
                  <c:v>0.12104166666666701</c:v>
                </c:pt>
                <c:pt idx="4896">
                  <c:v>0.121064814814815</c:v>
                </c:pt>
                <c:pt idx="4897">
                  <c:v>0.12108796296296299</c:v>
                </c:pt>
                <c:pt idx="4898">
                  <c:v>0.121111111111111</c:v>
                </c:pt>
                <c:pt idx="4899">
                  <c:v>0.121134259259259</c:v>
                </c:pt>
                <c:pt idx="4900">
                  <c:v>0.12115740740740701</c:v>
                </c:pt>
                <c:pt idx="4901">
                  <c:v>0.121180555555556</c:v>
                </c:pt>
                <c:pt idx="4902">
                  <c:v>0.121215277777778</c:v>
                </c:pt>
                <c:pt idx="4903">
                  <c:v>0.121238425925926</c:v>
                </c:pt>
                <c:pt idx="4904">
                  <c:v>0.12126157407407399</c:v>
                </c:pt>
                <c:pt idx="4905">
                  <c:v>0.121284722222222</c:v>
                </c:pt>
                <c:pt idx="4906">
                  <c:v>0.12130787037037</c:v>
                </c:pt>
                <c:pt idx="4907">
                  <c:v>0.121331018518519</c:v>
                </c:pt>
                <c:pt idx="4908">
                  <c:v>0.121354166666667</c:v>
                </c:pt>
                <c:pt idx="4909">
                  <c:v>0.12137731481481499</c:v>
                </c:pt>
                <c:pt idx="4910">
                  <c:v>0.121400462962963</c:v>
                </c:pt>
                <c:pt idx="4911">
                  <c:v>0.12143518518518499</c:v>
                </c:pt>
                <c:pt idx="4912">
                  <c:v>0.121458333333333</c:v>
                </c:pt>
                <c:pt idx="4913">
                  <c:v>0.121481481481481</c:v>
                </c:pt>
                <c:pt idx="4914">
                  <c:v>0.12150462962963</c:v>
                </c:pt>
                <c:pt idx="4915">
                  <c:v>0.121527777777778</c:v>
                </c:pt>
                <c:pt idx="4916">
                  <c:v>0.12155092592592601</c:v>
                </c:pt>
                <c:pt idx="4917">
                  <c:v>0.121574074074074</c:v>
                </c:pt>
                <c:pt idx="4918">
                  <c:v>0.121597222222222</c:v>
                </c:pt>
                <c:pt idx="4919">
                  <c:v>0.12162037037037</c:v>
                </c:pt>
                <c:pt idx="4920">
                  <c:v>0.12165509259259299</c:v>
                </c:pt>
                <c:pt idx="4921">
                  <c:v>0.121678240740741</c:v>
                </c:pt>
                <c:pt idx="4922">
                  <c:v>0.121701388888889</c:v>
                </c:pt>
                <c:pt idx="4923">
                  <c:v>0.12172453703703701</c:v>
                </c:pt>
                <c:pt idx="4924">
                  <c:v>0.121747685185185</c:v>
                </c:pt>
                <c:pt idx="4925">
                  <c:v>0.121770833333333</c:v>
                </c:pt>
                <c:pt idx="4926">
                  <c:v>0.121793981481482</c:v>
                </c:pt>
                <c:pt idx="4927">
                  <c:v>0.12181712962963</c:v>
                </c:pt>
                <c:pt idx="4928">
                  <c:v>0.12184027777777801</c:v>
                </c:pt>
                <c:pt idx="4929">
                  <c:v>0.121875</c:v>
                </c:pt>
                <c:pt idx="4930">
                  <c:v>0.12189814814814801</c:v>
                </c:pt>
                <c:pt idx="4931">
                  <c:v>0.121921296296296</c:v>
                </c:pt>
                <c:pt idx="4932">
                  <c:v>0.12194444444444399</c:v>
                </c:pt>
                <c:pt idx="4933">
                  <c:v>0.121967592592593</c:v>
                </c:pt>
                <c:pt idx="4934">
                  <c:v>0.121990740740741</c:v>
                </c:pt>
                <c:pt idx="4935">
                  <c:v>0.122013888888889</c:v>
                </c:pt>
                <c:pt idx="4936">
                  <c:v>0.122037037037037</c:v>
                </c:pt>
                <c:pt idx="4937">
                  <c:v>0.12207175925925901</c:v>
                </c:pt>
                <c:pt idx="4938">
                  <c:v>0.122094907407407</c:v>
                </c:pt>
                <c:pt idx="4939">
                  <c:v>0.12211805555555599</c:v>
                </c:pt>
                <c:pt idx="4940">
                  <c:v>0.122141203703704</c:v>
                </c:pt>
                <c:pt idx="4941">
                  <c:v>0.122164351851852</c:v>
                </c:pt>
                <c:pt idx="4942">
                  <c:v>0.1221875</c:v>
                </c:pt>
                <c:pt idx="4943">
                  <c:v>0.122210648148148</c:v>
                </c:pt>
                <c:pt idx="4944">
                  <c:v>0.12223379629629599</c:v>
                </c:pt>
                <c:pt idx="4945">
                  <c:v>0.122256944444444</c:v>
                </c:pt>
                <c:pt idx="4946">
                  <c:v>0.122280092592593</c:v>
                </c:pt>
                <c:pt idx="4947">
                  <c:v>0.122314814814815</c:v>
                </c:pt>
                <c:pt idx="4948">
                  <c:v>0.122337962962963</c:v>
                </c:pt>
                <c:pt idx="4949">
                  <c:v>0.122361111111111</c:v>
                </c:pt>
                <c:pt idx="4950">
                  <c:v>0.122384259259259</c:v>
                </c:pt>
                <c:pt idx="4951">
                  <c:v>0.12240740740740701</c:v>
                </c:pt>
                <c:pt idx="4952">
                  <c:v>0.122430555555556</c:v>
                </c:pt>
                <c:pt idx="4953">
                  <c:v>0.12245370370370399</c:v>
                </c:pt>
                <c:pt idx="4954">
                  <c:v>0.122476851851852</c:v>
                </c:pt>
                <c:pt idx="4955">
                  <c:v>0.122511574074074</c:v>
                </c:pt>
                <c:pt idx="4956">
                  <c:v>0.122534722222222</c:v>
                </c:pt>
                <c:pt idx="4957">
                  <c:v>0.12255787037037</c:v>
                </c:pt>
                <c:pt idx="4958">
                  <c:v>0.12258101851851901</c:v>
                </c:pt>
                <c:pt idx="4959">
                  <c:v>0.122604166666667</c:v>
                </c:pt>
                <c:pt idx="4960">
                  <c:v>0.12262731481481499</c:v>
                </c:pt>
                <c:pt idx="4961">
                  <c:v>0.122650462962963</c:v>
                </c:pt>
                <c:pt idx="4962">
                  <c:v>0.122673611111111</c:v>
                </c:pt>
                <c:pt idx="4963">
                  <c:v>0.12269675925925901</c:v>
                </c:pt>
                <c:pt idx="4964">
                  <c:v>0.122731481481482</c:v>
                </c:pt>
                <c:pt idx="4965">
                  <c:v>0.12275462962963</c:v>
                </c:pt>
                <c:pt idx="4966">
                  <c:v>0.122777777777778</c:v>
                </c:pt>
                <c:pt idx="4967">
                  <c:v>0.12280092592592599</c:v>
                </c:pt>
                <c:pt idx="4968">
                  <c:v>0.122824074074074</c:v>
                </c:pt>
                <c:pt idx="4969">
                  <c:v>0.122847222222222</c:v>
                </c:pt>
                <c:pt idx="4970">
                  <c:v>0.12287037037037001</c:v>
                </c:pt>
                <c:pt idx="4971">
                  <c:v>0.122893518518519</c:v>
                </c:pt>
                <c:pt idx="4972">
                  <c:v>0.122928240740741</c:v>
                </c:pt>
                <c:pt idx="4973">
                  <c:v>0.122951388888889</c:v>
                </c:pt>
                <c:pt idx="4974">
                  <c:v>0.12297453703703699</c:v>
                </c:pt>
                <c:pt idx="4975">
                  <c:v>0.122997685185185</c:v>
                </c:pt>
                <c:pt idx="4976">
                  <c:v>0.123020833333333</c:v>
                </c:pt>
                <c:pt idx="4977">
                  <c:v>0.123043981481482</c:v>
                </c:pt>
                <c:pt idx="4978">
                  <c:v>0.12306712962963</c:v>
                </c:pt>
                <c:pt idx="4979">
                  <c:v>0.12309027777777801</c:v>
                </c:pt>
                <c:pt idx="4980">
                  <c:v>0.123125</c:v>
                </c:pt>
                <c:pt idx="4981">
                  <c:v>0.12314814814814801</c:v>
                </c:pt>
                <c:pt idx="4982">
                  <c:v>0.123171296296296</c:v>
                </c:pt>
                <c:pt idx="4983">
                  <c:v>0.123194444444444</c:v>
                </c:pt>
                <c:pt idx="4984">
                  <c:v>0.123217592592593</c:v>
                </c:pt>
                <c:pt idx="4985">
                  <c:v>0.123240740740741</c:v>
                </c:pt>
                <c:pt idx="4986">
                  <c:v>0.12326388888888901</c:v>
                </c:pt>
                <c:pt idx="4987">
                  <c:v>0.123287037037037</c:v>
                </c:pt>
                <c:pt idx="4988">
                  <c:v>0.123310185185185</c:v>
                </c:pt>
                <c:pt idx="4989">
                  <c:v>0.123344907407407</c:v>
                </c:pt>
                <c:pt idx="4990">
                  <c:v>0.12336805555555599</c:v>
                </c:pt>
                <c:pt idx="4991">
                  <c:v>0.123391203703704</c:v>
                </c:pt>
                <c:pt idx="4992">
                  <c:v>0.123414351851852</c:v>
                </c:pt>
                <c:pt idx="4993">
                  <c:v>0.12343750000000001</c:v>
                </c:pt>
                <c:pt idx="4994">
                  <c:v>0.123460648148148</c:v>
                </c:pt>
                <c:pt idx="4995">
                  <c:v>0.12348379629629599</c:v>
                </c:pt>
                <c:pt idx="4996">
                  <c:v>0.123506944444444</c:v>
                </c:pt>
                <c:pt idx="4997">
                  <c:v>0.123530092592593</c:v>
                </c:pt>
                <c:pt idx="4998">
                  <c:v>0.123564814814815</c:v>
                </c:pt>
                <c:pt idx="4999">
                  <c:v>0.123587962962963</c:v>
                </c:pt>
                <c:pt idx="5000">
                  <c:v>0.12361111111111101</c:v>
                </c:pt>
                <c:pt idx="5001">
                  <c:v>0.123634259259259</c:v>
                </c:pt>
                <c:pt idx="5002">
                  <c:v>0.12365740740740699</c:v>
                </c:pt>
                <c:pt idx="5003">
                  <c:v>0.123680555555556</c:v>
                </c:pt>
                <c:pt idx="5004">
                  <c:v>0.123703703703704</c:v>
                </c:pt>
                <c:pt idx="5005">
                  <c:v>0.123738425925926</c:v>
                </c:pt>
                <c:pt idx="5006">
                  <c:v>0.123761574074074</c:v>
                </c:pt>
                <c:pt idx="5007">
                  <c:v>0.123784722222222</c:v>
                </c:pt>
                <c:pt idx="5008">
                  <c:v>0.12380787037037</c:v>
                </c:pt>
                <c:pt idx="5009">
                  <c:v>0.12383101851851901</c:v>
                </c:pt>
                <c:pt idx="5010">
                  <c:v>0.123854166666667</c:v>
                </c:pt>
                <c:pt idx="5011">
                  <c:v>0.123877314814815</c:v>
                </c:pt>
                <c:pt idx="5012">
                  <c:v>0.123900462962963</c:v>
                </c:pt>
                <c:pt idx="5013">
                  <c:v>0.123935185185185</c:v>
                </c:pt>
                <c:pt idx="5014">
                  <c:v>0.123958333333333</c:v>
                </c:pt>
                <c:pt idx="5015">
                  <c:v>0.123981481481481</c:v>
                </c:pt>
                <c:pt idx="5016">
                  <c:v>0.12400462962963001</c:v>
                </c:pt>
                <c:pt idx="5017">
                  <c:v>0.124027777777778</c:v>
                </c:pt>
                <c:pt idx="5018">
                  <c:v>0.12405092592592599</c:v>
                </c:pt>
                <c:pt idx="5019">
                  <c:v>0.124074074074074</c:v>
                </c:pt>
                <c:pt idx="5020">
                  <c:v>0.124097222222222</c:v>
                </c:pt>
                <c:pt idx="5021">
                  <c:v>0.124131944444444</c:v>
                </c:pt>
                <c:pt idx="5022">
                  <c:v>0.124155092592593</c:v>
                </c:pt>
                <c:pt idx="5023">
                  <c:v>0.12417824074074101</c:v>
                </c:pt>
                <c:pt idx="5024">
                  <c:v>0.124201388888889</c:v>
                </c:pt>
                <c:pt idx="5025">
                  <c:v>0.12422453703703699</c:v>
                </c:pt>
                <c:pt idx="5026">
                  <c:v>0.124247685185185</c:v>
                </c:pt>
                <c:pt idx="5027">
                  <c:v>0.124270833333333</c:v>
                </c:pt>
                <c:pt idx="5028">
                  <c:v>0.124293981481482</c:v>
                </c:pt>
                <c:pt idx="5029">
                  <c:v>0.12431712962963</c:v>
                </c:pt>
                <c:pt idx="5030">
                  <c:v>0.12434027777777799</c:v>
                </c:pt>
                <c:pt idx="5031">
                  <c:v>0.124375</c:v>
                </c:pt>
                <c:pt idx="5032">
                  <c:v>0.12439814814814799</c:v>
                </c:pt>
                <c:pt idx="5033">
                  <c:v>0.124421296296296</c:v>
                </c:pt>
                <c:pt idx="5034">
                  <c:v>0.124444444444444</c:v>
                </c:pt>
                <c:pt idx="5035">
                  <c:v>0.124467592592593</c:v>
                </c:pt>
                <c:pt idx="5036">
                  <c:v>0.124490740740741</c:v>
                </c:pt>
                <c:pt idx="5037">
                  <c:v>0.12451388888888899</c:v>
                </c:pt>
                <c:pt idx="5038">
                  <c:v>0.124537037037037</c:v>
                </c:pt>
                <c:pt idx="5039">
                  <c:v>0.124560185185185</c:v>
                </c:pt>
                <c:pt idx="5040">
                  <c:v>0.124594907407407</c:v>
                </c:pt>
                <c:pt idx="5041">
                  <c:v>0.124618055555556</c:v>
                </c:pt>
                <c:pt idx="5042">
                  <c:v>0.124641203703704</c:v>
                </c:pt>
                <c:pt idx="5043">
                  <c:v>0.124664351851852</c:v>
                </c:pt>
                <c:pt idx="5044">
                  <c:v>0.12468750000000001</c:v>
                </c:pt>
                <c:pt idx="5045">
                  <c:v>0.124710648148148</c:v>
                </c:pt>
                <c:pt idx="5046">
                  <c:v>0.124733796296296</c:v>
                </c:pt>
                <c:pt idx="5047">
                  <c:v>0.124756944444444</c:v>
                </c:pt>
                <c:pt idx="5048">
                  <c:v>0.124780092592593</c:v>
                </c:pt>
                <c:pt idx="5049">
                  <c:v>0.12480324074074101</c:v>
                </c:pt>
                <c:pt idx="5050">
                  <c:v>0.124837962962963</c:v>
                </c:pt>
                <c:pt idx="5051">
                  <c:v>0.12486111111111101</c:v>
                </c:pt>
                <c:pt idx="5052">
                  <c:v>0.124884259259259</c:v>
                </c:pt>
                <c:pt idx="5053">
                  <c:v>0.124907407407407</c:v>
                </c:pt>
                <c:pt idx="5054">
                  <c:v>0.124930555555556</c:v>
                </c:pt>
                <c:pt idx="5055">
                  <c:v>0.124953703703704</c:v>
                </c:pt>
                <c:pt idx="5056">
                  <c:v>0.12497685185185201</c:v>
                </c:pt>
                <c:pt idx="5057">
                  <c:v>0.125</c:v>
                </c:pt>
                <c:pt idx="5058">
                  <c:v>0.12503472222222201</c:v>
                </c:pt>
                <c:pt idx="5059">
                  <c:v>0.12505787037037</c:v>
                </c:pt>
                <c:pt idx="5060">
                  <c:v>0.12508101851851799</c:v>
                </c:pt>
                <c:pt idx="5061">
                  <c:v>0.12510416666666699</c:v>
                </c:pt>
                <c:pt idx="5062">
                  <c:v>0.12512731481481501</c:v>
                </c:pt>
                <c:pt idx="5063">
                  <c:v>0.125150462962963</c:v>
                </c:pt>
                <c:pt idx="5064">
                  <c:v>0.125173611111111</c:v>
                </c:pt>
                <c:pt idx="5065">
                  <c:v>0.12519675925925899</c:v>
                </c:pt>
                <c:pt idx="5066">
                  <c:v>0.125231481481482</c:v>
                </c:pt>
                <c:pt idx="5067">
                  <c:v>0.12525462962962999</c:v>
                </c:pt>
                <c:pt idx="5068">
                  <c:v>0.12527777777777799</c:v>
                </c:pt>
                <c:pt idx="5069">
                  <c:v>0.12530092592592601</c:v>
                </c:pt>
                <c:pt idx="5070">
                  <c:v>0.125324074074074</c:v>
                </c:pt>
                <c:pt idx="5071">
                  <c:v>0.125347222222222</c:v>
                </c:pt>
                <c:pt idx="5072">
                  <c:v>0.12537037037036999</c:v>
                </c:pt>
                <c:pt idx="5073">
                  <c:v>0.12539351851851799</c:v>
                </c:pt>
                <c:pt idx="5074">
                  <c:v>0.12542824074074099</c:v>
                </c:pt>
                <c:pt idx="5075">
                  <c:v>0.12545138888888899</c:v>
                </c:pt>
                <c:pt idx="5076">
                  <c:v>0.12547453703703701</c:v>
                </c:pt>
                <c:pt idx="5077">
                  <c:v>0.125497685185185</c:v>
                </c:pt>
                <c:pt idx="5078">
                  <c:v>0.125520833333333</c:v>
                </c:pt>
                <c:pt idx="5079">
                  <c:v>0.12554398148148099</c:v>
                </c:pt>
                <c:pt idx="5080">
                  <c:v>0.12556712962962999</c:v>
                </c:pt>
                <c:pt idx="5081">
                  <c:v>0.12559027777777801</c:v>
                </c:pt>
                <c:pt idx="5082">
                  <c:v>0.12562499999999999</c:v>
                </c:pt>
                <c:pt idx="5083">
                  <c:v>0.12564814814814801</c:v>
                </c:pt>
                <c:pt idx="5084">
                  <c:v>0.125671296296296</c:v>
                </c:pt>
                <c:pt idx="5085">
                  <c:v>0.125694444444444</c:v>
                </c:pt>
                <c:pt idx="5086">
                  <c:v>0.12571759259259299</c:v>
                </c:pt>
                <c:pt idx="5087">
                  <c:v>0.12574074074074101</c:v>
                </c:pt>
                <c:pt idx="5088">
                  <c:v>0.12576388888888901</c:v>
                </c:pt>
                <c:pt idx="5089">
                  <c:v>0.125787037037037</c:v>
                </c:pt>
                <c:pt idx="5090">
                  <c:v>0.12582175925925901</c:v>
                </c:pt>
                <c:pt idx="5091">
                  <c:v>0.125844907407407</c:v>
                </c:pt>
                <c:pt idx="5092">
                  <c:v>0.125868055555556</c:v>
                </c:pt>
                <c:pt idx="5093">
                  <c:v>0.12589120370370399</c:v>
                </c:pt>
                <c:pt idx="5094">
                  <c:v>0.12591435185185201</c:v>
                </c:pt>
                <c:pt idx="5095">
                  <c:v>0.12593750000000001</c:v>
                </c:pt>
                <c:pt idx="5096">
                  <c:v>0.125960648148148</c:v>
                </c:pt>
                <c:pt idx="5097">
                  <c:v>0.125983796296296</c:v>
                </c:pt>
                <c:pt idx="5098">
                  <c:v>0.12600694444444399</c:v>
                </c:pt>
                <c:pt idx="5099">
                  <c:v>0.126041666666667</c:v>
                </c:pt>
                <c:pt idx="5100">
                  <c:v>0.12606481481481499</c:v>
                </c:pt>
                <c:pt idx="5101">
                  <c:v>0.12608796296296301</c:v>
                </c:pt>
                <c:pt idx="5102">
                  <c:v>0.12611111111111101</c:v>
                </c:pt>
                <c:pt idx="5103">
                  <c:v>0.126134259259259</c:v>
                </c:pt>
                <c:pt idx="5104">
                  <c:v>0.126157407407407</c:v>
                </c:pt>
                <c:pt idx="5105">
                  <c:v>0.12618055555555599</c:v>
                </c:pt>
                <c:pt idx="5106">
                  <c:v>0.12620370370370401</c:v>
                </c:pt>
                <c:pt idx="5107">
                  <c:v>0.12622685185185201</c:v>
                </c:pt>
                <c:pt idx="5108">
                  <c:v>0.12625</c:v>
                </c:pt>
                <c:pt idx="5109">
                  <c:v>0.12628472222222201</c:v>
                </c:pt>
                <c:pt idx="5110">
                  <c:v>0.12630787037037</c:v>
                </c:pt>
                <c:pt idx="5111">
                  <c:v>0.126331018518518</c:v>
                </c:pt>
                <c:pt idx="5112">
                  <c:v>0.12635416666666699</c:v>
                </c:pt>
                <c:pt idx="5113">
                  <c:v>0.12637731481481501</c:v>
                </c:pt>
                <c:pt idx="5114">
                  <c:v>0.12640046296296301</c:v>
                </c:pt>
                <c:pt idx="5115">
                  <c:v>0.126423611111111</c:v>
                </c:pt>
                <c:pt idx="5116">
                  <c:v>0.126446759259259</c:v>
                </c:pt>
                <c:pt idx="5117">
                  <c:v>0.12646990740740699</c:v>
                </c:pt>
                <c:pt idx="5118">
                  <c:v>0.12650462962962999</c:v>
                </c:pt>
                <c:pt idx="5119">
                  <c:v>0.12652777777777799</c:v>
                </c:pt>
                <c:pt idx="5120">
                  <c:v>0.12655092592592601</c:v>
                </c:pt>
                <c:pt idx="5121">
                  <c:v>0.12657407407407401</c:v>
                </c:pt>
                <c:pt idx="5122">
                  <c:v>0.126597222222222</c:v>
                </c:pt>
                <c:pt idx="5123">
                  <c:v>0.12662037037036999</c:v>
                </c:pt>
                <c:pt idx="5124">
                  <c:v>0.12664351851851799</c:v>
                </c:pt>
                <c:pt idx="5125">
                  <c:v>0.12666666666666701</c:v>
                </c:pt>
                <c:pt idx="5126">
                  <c:v>0.126689814814815</c:v>
                </c:pt>
                <c:pt idx="5127">
                  <c:v>0.126712962962963</c:v>
                </c:pt>
                <c:pt idx="5128">
                  <c:v>0.12674768518518501</c:v>
                </c:pt>
                <c:pt idx="5129">
                  <c:v>0.126770833333333</c:v>
                </c:pt>
                <c:pt idx="5130">
                  <c:v>0.12679398148148199</c:v>
                </c:pt>
                <c:pt idx="5131">
                  <c:v>0.12681712962962999</c:v>
                </c:pt>
                <c:pt idx="5132">
                  <c:v>0.12684027777777801</c:v>
                </c:pt>
                <c:pt idx="5133">
                  <c:v>0.126863425925926</c:v>
                </c:pt>
                <c:pt idx="5134">
                  <c:v>0.126886574074074</c:v>
                </c:pt>
                <c:pt idx="5135">
                  <c:v>0.12690972222222199</c:v>
                </c:pt>
                <c:pt idx="5136">
                  <c:v>0.12693287037036999</c:v>
                </c:pt>
                <c:pt idx="5137">
                  <c:v>0.12696759259259299</c:v>
                </c:pt>
                <c:pt idx="5138">
                  <c:v>0.12699074074074099</c:v>
                </c:pt>
                <c:pt idx="5139">
                  <c:v>0.12701388888888901</c:v>
                </c:pt>
                <c:pt idx="5140">
                  <c:v>0.127037037037037</c:v>
                </c:pt>
                <c:pt idx="5141">
                  <c:v>0.127060185185185</c:v>
                </c:pt>
                <c:pt idx="5142">
                  <c:v>0.12708333333333299</c:v>
                </c:pt>
                <c:pt idx="5143">
                  <c:v>0.12710648148148199</c:v>
                </c:pt>
                <c:pt idx="5144">
                  <c:v>0.12712962962963001</c:v>
                </c:pt>
                <c:pt idx="5145">
                  <c:v>0.127152777777778</c:v>
                </c:pt>
                <c:pt idx="5146">
                  <c:v>0.12718750000000001</c:v>
                </c:pt>
                <c:pt idx="5147">
                  <c:v>0.127210648148148</c:v>
                </c:pt>
                <c:pt idx="5148">
                  <c:v>0.127233796296296</c:v>
                </c:pt>
                <c:pt idx="5149">
                  <c:v>0.12725694444444399</c:v>
                </c:pt>
                <c:pt idx="5150">
                  <c:v>0.12728009259259301</c:v>
                </c:pt>
                <c:pt idx="5151">
                  <c:v>0.12730324074074101</c:v>
                </c:pt>
                <c:pt idx="5152">
                  <c:v>0.127326388888889</c:v>
                </c:pt>
                <c:pt idx="5153">
                  <c:v>0.127349537037037</c:v>
                </c:pt>
                <c:pt idx="5154">
                  <c:v>0.127384259259259</c:v>
                </c:pt>
                <c:pt idx="5155">
                  <c:v>0.127407407407407</c:v>
                </c:pt>
                <c:pt idx="5156">
                  <c:v>0.12743055555555599</c:v>
                </c:pt>
                <c:pt idx="5157">
                  <c:v>0.12745370370370401</c:v>
                </c:pt>
                <c:pt idx="5158">
                  <c:v>0.12747685185185201</c:v>
                </c:pt>
                <c:pt idx="5159">
                  <c:v>0.1275</c:v>
                </c:pt>
                <c:pt idx="5160">
                  <c:v>0.127523148148148</c:v>
                </c:pt>
                <c:pt idx="5161">
                  <c:v>0.12754629629629599</c:v>
                </c:pt>
                <c:pt idx="5162">
                  <c:v>0.12756944444444401</c:v>
                </c:pt>
                <c:pt idx="5163">
                  <c:v>0.12760416666666699</c:v>
                </c:pt>
                <c:pt idx="5164">
                  <c:v>0.12762731481481501</c:v>
                </c:pt>
                <c:pt idx="5165">
                  <c:v>0.12765046296296301</c:v>
                </c:pt>
                <c:pt idx="5166">
                  <c:v>0.127673611111111</c:v>
                </c:pt>
                <c:pt idx="5167">
                  <c:v>0.127696759259259</c:v>
                </c:pt>
                <c:pt idx="5168">
                  <c:v>0.12771990740740699</c:v>
                </c:pt>
                <c:pt idx="5169">
                  <c:v>0.12774305555555601</c:v>
                </c:pt>
                <c:pt idx="5170">
                  <c:v>0.12776620370370401</c:v>
                </c:pt>
                <c:pt idx="5171">
                  <c:v>0.127789351851852</c:v>
                </c:pt>
                <c:pt idx="5172">
                  <c:v>0.12782407407407401</c:v>
                </c:pt>
                <c:pt idx="5173">
                  <c:v>0.127847222222222</c:v>
                </c:pt>
                <c:pt idx="5174">
                  <c:v>0.12787037037037</c:v>
                </c:pt>
                <c:pt idx="5175">
                  <c:v>0.12789351851851799</c:v>
                </c:pt>
                <c:pt idx="5176">
                  <c:v>0.12791666666666701</c:v>
                </c:pt>
                <c:pt idx="5177">
                  <c:v>0.12793981481481501</c:v>
                </c:pt>
                <c:pt idx="5178">
                  <c:v>0.127962962962963</c:v>
                </c:pt>
                <c:pt idx="5179">
                  <c:v>0.127986111111111</c:v>
                </c:pt>
                <c:pt idx="5180">
                  <c:v>0.12800925925925899</c:v>
                </c:pt>
                <c:pt idx="5181">
                  <c:v>0.12804398148148199</c:v>
                </c:pt>
                <c:pt idx="5182">
                  <c:v>0.12806712962962999</c:v>
                </c:pt>
                <c:pt idx="5183">
                  <c:v>0.12809027777777801</c:v>
                </c:pt>
                <c:pt idx="5184">
                  <c:v>0.12811342592592601</c:v>
                </c:pt>
                <c:pt idx="5185">
                  <c:v>0.128136574074074</c:v>
                </c:pt>
                <c:pt idx="5186">
                  <c:v>0.12815972222222199</c:v>
                </c:pt>
                <c:pt idx="5187">
                  <c:v>0.12818287037036999</c:v>
                </c:pt>
                <c:pt idx="5188">
                  <c:v>0.12820601851851801</c:v>
                </c:pt>
                <c:pt idx="5189">
                  <c:v>0.128229166666667</c:v>
                </c:pt>
                <c:pt idx="5190">
                  <c:v>0.128252314814815</c:v>
                </c:pt>
                <c:pt idx="5191">
                  <c:v>0.12828703703703701</c:v>
                </c:pt>
                <c:pt idx="5192">
                  <c:v>0.128310185185185</c:v>
                </c:pt>
                <c:pt idx="5193">
                  <c:v>0.12833333333333299</c:v>
                </c:pt>
                <c:pt idx="5194">
                  <c:v>0.12835648148148199</c:v>
                </c:pt>
                <c:pt idx="5195">
                  <c:v>0.12837962962963001</c:v>
                </c:pt>
                <c:pt idx="5196">
                  <c:v>0.128402777777778</c:v>
                </c:pt>
                <c:pt idx="5197">
                  <c:v>0.128425925925926</c:v>
                </c:pt>
                <c:pt idx="5198">
                  <c:v>0.12844907407407399</c:v>
                </c:pt>
                <c:pt idx="5199">
                  <c:v>0.12847222222222199</c:v>
                </c:pt>
                <c:pt idx="5200">
                  <c:v>0.12850694444444399</c:v>
                </c:pt>
                <c:pt idx="5201">
                  <c:v>0.12853009259259299</c:v>
                </c:pt>
                <c:pt idx="5202">
                  <c:v>0.12855324074074101</c:v>
                </c:pt>
                <c:pt idx="5203">
                  <c:v>0.128576388888889</c:v>
                </c:pt>
                <c:pt idx="5204">
                  <c:v>0.128599537037037</c:v>
                </c:pt>
                <c:pt idx="5205">
                  <c:v>0.12862268518518499</c:v>
                </c:pt>
                <c:pt idx="5206">
                  <c:v>0.12864583333333299</c:v>
                </c:pt>
                <c:pt idx="5207">
                  <c:v>0.12866898148148101</c:v>
                </c:pt>
                <c:pt idx="5208">
                  <c:v>0.12869212962963</c:v>
                </c:pt>
                <c:pt idx="5209">
                  <c:v>0.12872685185185201</c:v>
                </c:pt>
                <c:pt idx="5210">
                  <c:v>0.12875</c:v>
                </c:pt>
                <c:pt idx="5211">
                  <c:v>0.128773148148148</c:v>
                </c:pt>
                <c:pt idx="5212">
                  <c:v>0.12879629629629599</c:v>
                </c:pt>
                <c:pt idx="5213">
                  <c:v>0.12881944444444399</c:v>
                </c:pt>
                <c:pt idx="5214">
                  <c:v>0.12884259259259301</c:v>
                </c:pt>
                <c:pt idx="5215">
                  <c:v>0.128865740740741</c:v>
                </c:pt>
                <c:pt idx="5216">
                  <c:v>0.128888888888889</c:v>
                </c:pt>
                <c:pt idx="5217">
                  <c:v>0.12891203703703699</c:v>
                </c:pt>
                <c:pt idx="5218">
                  <c:v>0.128946759259259</c:v>
                </c:pt>
                <c:pt idx="5219">
                  <c:v>0.12896990740740699</c:v>
                </c:pt>
                <c:pt idx="5220">
                  <c:v>0.12899305555555601</c:v>
                </c:pt>
                <c:pt idx="5221">
                  <c:v>0.12901620370370401</c:v>
                </c:pt>
                <c:pt idx="5222">
                  <c:v>0.129039351851852</c:v>
                </c:pt>
                <c:pt idx="5223">
                  <c:v>0.1290625</c:v>
                </c:pt>
                <c:pt idx="5224">
                  <c:v>0.12908564814814799</c:v>
                </c:pt>
                <c:pt idx="5225">
                  <c:v>0.12910879629629601</c:v>
                </c:pt>
                <c:pt idx="5226">
                  <c:v>0.12913194444444401</c:v>
                </c:pt>
                <c:pt idx="5227">
                  <c:v>0.12916666666666701</c:v>
                </c:pt>
                <c:pt idx="5228">
                  <c:v>0.12918981481481501</c:v>
                </c:pt>
                <c:pt idx="5229">
                  <c:v>0.129212962962963</c:v>
                </c:pt>
                <c:pt idx="5230">
                  <c:v>0.129236111111111</c:v>
                </c:pt>
                <c:pt idx="5231">
                  <c:v>0.12925925925925899</c:v>
                </c:pt>
                <c:pt idx="5232">
                  <c:v>0.12928240740740701</c:v>
                </c:pt>
                <c:pt idx="5233">
                  <c:v>0.12930555555555601</c:v>
                </c:pt>
                <c:pt idx="5234">
                  <c:v>0.129328703703704</c:v>
                </c:pt>
                <c:pt idx="5235">
                  <c:v>0.12936342592592601</c:v>
                </c:pt>
                <c:pt idx="5236">
                  <c:v>0.129386574074074</c:v>
                </c:pt>
                <c:pt idx="5237">
                  <c:v>0.129409722222222</c:v>
                </c:pt>
                <c:pt idx="5238">
                  <c:v>0.12943287037036999</c:v>
                </c:pt>
                <c:pt idx="5239">
                  <c:v>0.12945601851851801</c:v>
                </c:pt>
                <c:pt idx="5240">
                  <c:v>0.12947916666666701</c:v>
                </c:pt>
                <c:pt idx="5241">
                  <c:v>0.129502314814815</c:v>
                </c:pt>
                <c:pt idx="5242">
                  <c:v>0.12952546296296299</c:v>
                </c:pt>
                <c:pt idx="5243">
                  <c:v>0.12954861111111099</c:v>
                </c:pt>
                <c:pt idx="5244">
                  <c:v>0.129583333333333</c:v>
                </c:pt>
                <c:pt idx="5245">
                  <c:v>0.12960648148148199</c:v>
                </c:pt>
                <c:pt idx="5246">
                  <c:v>0.12962962962963001</c:v>
                </c:pt>
                <c:pt idx="5247">
                  <c:v>0.12965277777777801</c:v>
                </c:pt>
                <c:pt idx="5248">
                  <c:v>0.129675925925926</c:v>
                </c:pt>
                <c:pt idx="5249">
                  <c:v>0.12969907407407399</c:v>
                </c:pt>
                <c:pt idx="5250">
                  <c:v>0.12972222222222199</c:v>
                </c:pt>
                <c:pt idx="5251">
                  <c:v>0.12974537037037001</c:v>
                </c:pt>
                <c:pt idx="5252">
                  <c:v>0.12978009259259299</c:v>
                </c:pt>
                <c:pt idx="5253">
                  <c:v>0.12980324074074101</c:v>
                </c:pt>
                <c:pt idx="5254">
                  <c:v>0.129826388888889</c:v>
                </c:pt>
                <c:pt idx="5255">
                  <c:v>0.129849537037037</c:v>
                </c:pt>
                <c:pt idx="5256">
                  <c:v>0.12987268518518499</c:v>
                </c:pt>
                <c:pt idx="5257">
                  <c:v>0.12989583333333299</c:v>
                </c:pt>
                <c:pt idx="5258">
                  <c:v>0.12991898148148201</c:v>
                </c:pt>
                <c:pt idx="5259">
                  <c:v>0.12994212962963</c:v>
                </c:pt>
                <c:pt idx="5260">
                  <c:v>0.129965277777778</c:v>
                </c:pt>
                <c:pt idx="5261">
                  <c:v>0.12998842592592599</c:v>
                </c:pt>
                <c:pt idx="5262">
                  <c:v>0.130023148148148</c:v>
                </c:pt>
                <c:pt idx="5263">
                  <c:v>0.13004629629629599</c:v>
                </c:pt>
                <c:pt idx="5264">
                  <c:v>0.13006944444444399</c:v>
                </c:pt>
                <c:pt idx="5265">
                  <c:v>0.13009259259259301</c:v>
                </c:pt>
                <c:pt idx="5266">
                  <c:v>0.130115740740741</c:v>
                </c:pt>
                <c:pt idx="5267">
                  <c:v>0.130138888888889</c:v>
                </c:pt>
                <c:pt idx="5268">
                  <c:v>0.13016203703703699</c:v>
                </c:pt>
                <c:pt idx="5269">
                  <c:v>0.13018518518518499</c:v>
                </c:pt>
                <c:pt idx="5270">
                  <c:v>0.13020833333333301</c:v>
                </c:pt>
                <c:pt idx="5271">
                  <c:v>0.13024305555555599</c:v>
                </c:pt>
                <c:pt idx="5272">
                  <c:v>0.13026620370370401</c:v>
                </c:pt>
                <c:pt idx="5273">
                  <c:v>0.130289351851852</c:v>
                </c:pt>
                <c:pt idx="5274">
                  <c:v>0.1303125</c:v>
                </c:pt>
                <c:pt idx="5275">
                  <c:v>0.13033564814814799</c:v>
                </c:pt>
                <c:pt idx="5276">
                  <c:v>0.13035879629629599</c:v>
                </c:pt>
                <c:pt idx="5277">
                  <c:v>0.13038194444444401</c:v>
                </c:pt>
                <c:pt idx="5278">
                  <c:v>0.130405092592593</c:v>
                </c:pt>
                <c:pt idx="5279">
                  <c:v>0.13043981481481501</c:v>
                </c:pt>
                <c:pt idx="5280">
                  <c:v>0.130462962962963</c:v>
                </c:pt>
                <c:pt idx="5281">
                  <c:v>0.130486111111111</c:v>
                </c:pt>
                <c:pt idx="5282">
                  <c:v>0.13050925925925899</c:v>
                </c:pt>
                <c:pt idx="5283">
                  <c:v>0.13053240740740699</c:v>
                </c:pt>
                <c:pt idx="5284">
                  <c:v>0.13055555555555601</c:v>
                </c:pt>
                <c:pt idx="5285">
                  <c:v>0.130578703703704</c:v>
                </c:pt>
                <c:pt idx="5286">
                  <c:v>0.130601851851852</c:v>
                </c:pt>
                <c:pt idx="5287">
                  <c:v>0.13062499999999999</c:v>
                </c:pt>
                <c:pt idx="5288">
                  <c:v>0.130659722222222</c:v>
                </c:pt>
                <c:pt idx="5289">
                  <c:v>0.13068287037036999</c:v>
                </c:pt>
                <c:pt idx="5290">
                  <c:v>0.13070601851851801</c:v>
                </c:pt>
                <c:pt idx="5291">
                  <c:v>0.13072916666666701</c:v>
                </c:pt>
                <c:pt idx="5292">
                  <c:v>0.130752314814815</c:v>
                </c:pt>
                <c:pt idx="5293">
                  <c:v>0.130775462962963</c:v>
                </c:pt>
                <c:pt idx="5294">
                  <c:v>0.13079861111111099</c:v>
                </c:pt>
                <c:pt idx="5295">
                  <c:v>0.13082175925925901</c:v>
                </c:pt>
                <c:pt idx="5296">
                  <c:v>0.13085648148148199</c:v>
                </c:pt>
                <c:pt idx="5297">
                  <c:v>0.13087962962963001</c:v>
                </c:pt>
                <c:pt idx="5298">
                  <c:v>0.13090277777777801</c:v>
                </c:pt>
                <c:pt idx="5299">
                  <c:v>0.130925925925926</c:v>
                </c:pt>
                <c:pt idx="5300">
                  <c:v>0.130949074074074</c:v>
                </c:pt>
                <c:pt idx="5301">
                  <c:v>0.13097222222222199</c:v>
                </c:pt>
                <c:pt idx="5302">
                  <c:v>0.13099537037037001</c:v>
                </c:pt>
                <c:pt idx="5303">
                  <c:v>0.13101851851851801</c:v>
                </c:pt>
                <c:pt idx="5304">
                  <c:v>0.131041666666667</c:v>
                </c:pt>
                <c:pt idx="5305">
                  <c:v>0.13107638888888901</c:v>
                </c:pt>
                <c:pt idx="5306">
                  <c:v>0.131099537037037</c:v>
                </c:pt>
                <c:pt idx="5307">
                  <c:v>0.131122685185185</c:v>
                </c:pt>
                <c:pt idx="5308">
                  <c:v>0.13114583333333299</c:v>
                </c:pt>
                <c:pt idx="5309">
                  <c:v>0.13116898148148101</c:v>
                </c:pt>
                <c:pt idx="5310">
                  <c:v>0.13119212962963001</c:v>
                </c:pt>
                <c:pt idx="5311">
                  <c:v>0.131215277777778</c:v>
                </c:pt>
                <c:pt idx="5312">
                  <c:v>0.13123842592592599</c:v>
                </c:pt>
                <c:pt idx="5313">
                  <c:v>0.13126157407407399</c:v>
                </c:pt>
                <c:pt idx="5314">
                  <c:v>0.13129629629629599</c:v>
                </c:pt>
                <c:pt idx="5315">
                  <c:v>0.13131944444444399</c:v>
                </c:pt>
                <c:pt idx="5316">
                  <c:v>0.13134259259259301</c:v>
                </c:pt>
                <c:pt idx="5317">
                  <c:v>0.131365740740741</c:v>
                </c:pt>
                <c:pt idx="5318">
                  <c:v>0.131388888888889</c:v>
                </c:pt>
                <c:pt idx="5319">
                  <c:v>0.13141203703703699</c:v>
                </c:pt>
                <c:pt idx="5320">
                  <c:v>0.13143518518518499</c:v>
                </c:pt>
                <c:pt idx="5321">
                  <c:v>0.13145833333333301</c:v>
                </c:pt>
                <c:pt idx="5322">
                  <c:v>0.131481481481482</c:v>
                </c:pt>
                <c:pt idx="5323">
                  <c:v>0.13150462962963</c:v>
                </c:pt>
                <c:pt idx="5324">
                  <c:v>0.131539351851852</c:v>
                </c:pt>
                <c:pt idx="5325">
                  <c:v>0.1315625</c:v>
                </c:pt>
                <c:pt idx="5326">
                  <c:v>0.13158564814814799</c:v>
                </c:pt>
                <c:pt idx="5327">
                  <c:v>0.13160879629629599</c:v>
                </c:pt>
                <c:pt idx="5328">
                  <c:v>0.13163194444444401</c:v>
                </c:pt>
                <c:pt idx="5329">
                  <c:v>0.131655092592593</c:v>
                </c:pt>
                <c:pt idx="5330">
                  <c:v>0.131678240740741</c:v>
                </c:pt>
                <c:pt idx="5331">
                  <c:v>0.13170138888888899</c:v>
                </c:pt>
                <c:pt idx="5332">
                  <c:v>0.131736111111111</c:v>
                </c:pt>
                <c:pt idx="5333">
                  <c:v>0.13175925925925899</c:v>
                </c:pt>
                <c:pt idx="5334">
                  <c:v>0.13178240740740699</c:v>
                </c:pt>
                <c:pt idx="5335">
                  <c:v>0.13180555555555601</c:v>
                </c:pt>
                <c:pt idx="5336">
                  <c:v>0.131828703703704</c:v>
                </c:pt>
                <c:pt idx="5337">
                  <c:v>0.131851851851852</c:v>
                </c:pt>
                <c:pt idx="5338">
                  <c:v>0.13187499999999999</c:v>
                </c:pt>
                <c:pt idx="5339">
                  <c:v>0.13189814814814799</c:v>
                </c:pt>
                <c:pt idx="5340">
                  <c:v>0.13192129629629601</c:v>
                </c:pt>
                <c:pt idx="5341">
                  <c:v>0.13195601851851799</c:v>
                </c:pt>
                <c:pt idx="5342">
                  <c:v>0.13197916666666701</c:v>
                </c:pt>
                <c:pt idx="5343">
                  <c:v>0.132002314814815</c:v>
                </c:pt>
                <c:pt idx="5344">
                  <c:v>0.132025462962963</c:v>
                </c:pt>
                <c:pt idx="5345">
                  <c:v>0.13204861111111099</c:v>
                </c:pt>
                <c:pt idx="5346">
                  <c:v>0.13207175925925899</c:v>
                </c:pt>
                <c:pt idx="5347">
                  <c:v>0.13209490740740701</c:v>
                </c:pt>
                <c:pt idx="5348">
                  <c:v>0.132118055555556</c:v>
                </c:pt>
                <c:pt idx="5349">
                  <c:v>0.132141203703704</c:v>
                </c:pt>
                <c:pt idx="5350">
                  <c:v>0.132175925925926</c:v>
                </c:pt>
                <c:pt idx="5351">
                  <c:v>0.132199074074074</c:v>
                </c:pt>
                <c:pt idx="5352">
                  <c:v>0.13222222222222199</c:v>
                </c:pt>
                <c:pt idx="5353">
                  <c:v>0.13224537037037001</c:v>
                </c:pt>
                <c:pt idx="5354">
                  <c:v>0.13226851851851801</c:v>
                </c:pt>
                <c:pt idx="5355">
                  <c:v>0.132291666666667</c:v>
                </c:pt>
                <c:pt idx="5356">
                  <c:v>0.132314814814815</c:v>
                </c:pt>
                <c:pt idx="5357">
                  <c:v>0.13233796296296299</c:v>
                </c:pt>
                <c:pt idx="5358">
                  <c:v>0.13236111111111101</c:v>
                </c:pt>
                <c:pt idx="5359">
                  <c:v>0.13239583333333299</c:v>
                </c:pt>
                <c:pt idx="5360">
                  <c:v>0.13241898148148201</c:v>
                </c:pt>
                <c:pt idx="5361">
                  <c:v>0.13244212962963001</c:v>
                </c:pt>
                <c:pt idx="5362">
                  <c:v>0.132465277777778</c:v>
                </c:pt>
                <c:pt idx="5363">
                  <c:v>0.132488425925926</c:v>
                </c:pt>
                <c:pt idx="5364">
                  <c:v>0.13251157407407399</c:v>
                </c:pt>
                <c:pt idx="5365">
                  <c:v>0.13253472222222201</c:v>
                </c:pt>
                <c:pt idx="5366">
                  <c:v>0.13255787037037001</c:v>
                </c:pt>
                <c:pt idx="5367">
                  <c:v>0.132581018518518</c:v>
                </c:pt>
                <c:pt idx="5368">
                  <c:v>0.13261574074074101</c:v>
                </c:pt>
                <c:pt idx="5369">
                  <c:v>0.132638888888889</c:v>
                </c:pt>
                <c:pt idx="5370">
                  <c:v>0.132662037037037</c:v>
                </c:pt>
                <c:pt idx="5371">
                  <c:v>0.13268518518518499</c:v>
                </c:pt>
                <c:pt idx="5372">
                  <c:v>0.13270833333333301</c:v>
                </c:pt>
                <c:pt idx="5373">
                  <c:v>0.13273148148148201</c:v>
                </c:pt>
                <c:pt idx="5374">
                  <c:v>0.13275462962963</c:v>
                </c:pt>
                <c:pt idx="5375">
                  <c:v>0.13277777777777799</c:v>
                </c:pt>
                <c:pt idx="5376">
                  <c:v>0.13280092592592599</c:v>
                </c:pt>
                <c:pt idx="5377">
                  <c:v>0.13283564814814799</c:v>
                </c:pt>
                <c:pt idx="5378">
                  <c:v>0.13285879629629599</c:v>
                </c:pt>
                <c:pt idx="5379">
                  <c:v>0.13288194444444401</c:v>
                </c:pt>
                <c:pt idx="5380">
                  <c:v>0.132905092592593</c:v>
                </c:pt>
                <c:pt idx="5381">
                  <c:v>0.132928240740741</c:v>
                </c:pt>
                <c:pt idx="5382">
                  <c:v>0.13295138888888899</c:v>
                </c:pt>
                <c:pt idx="5383">
                  <c:v>0.13297453703703699</c:v>
                </c:pt>
                <c:pt idx="5384">
                  <c:v>0.13299768518518501</c:v>
                </c:pt>
                <c:pt idx="5385">
                  <c:v>0.13303240740740699</c:v>
                </c:pt>
                <c:pt idx="5386">
                  <c:v>0.13305555555555601</c:v>
                </c:pt>
                <c:pt idx="5387">
                  <c:v>0.133078703703704</c:v>
                </c:pt>
                <c:pt idx="5388">
                  <c:v>0.133101851851852</c:v>
                </c:pt>
                <c:pt idx="5389">
                  <c:v>0.13312499999999999</c:v>
                </c:pt>
                <c:pt idx="5390">
                  <c:v>0.13314814814814799</c:v>
                </c:pt>
                <c:pt idx="5391">
                  <c:v>0.13317129629629601</c:v>
                </c:pt>
                <c:pt idx="5392">
                  <c:v>0.133194444444444</c:v>
                </c:pt>
                <c:pt idx="5393">
                  <c:v>0.133217592592593</c:v>
                </c:pt>
                <c:pt idx="5394">
                  <c:v>0.133252314814815</c:v>
                </c:pt>
                <c:pt idx="5395">
                  <c:v>0.133275462962963</c:v>
                </c:pt>
                <c:pt idx="5396">
                  <c:v>0.13329861111111099</c:v>
                </c:pt>
                <c:pt idx="5397">
                  <c:v>0.13332175925925899</c:v>
                </c:pt>
                <c:pt idx="5398">
                  <c:v>0.13334490740740701</c:v>
                </c:pt>
                <c:pt idx="5399">
                  <c:v>0.133368055555556</c:v>
                </c:pt>
                <c:pt idx="5400">
                  <c:v>0.133391203703704</c:v>
                </c:pt>
                <c:pt idx="5401">
                  <c:v>0.13341435185185199</c:v>
                </c:pt>
                <c:pt idx="5402">
                  <c:v>0.13343749999999999</c:v>
                </c:pt>
                <c:pt idx="5403">
                  <c:v>0.13347222222222199</c:v>
                </c:pt>
                <c:pt idx="5404">
                  <c:v>0.13349537037036999</c:v>
                </c:pt>
                <c:pt idx="5405">
                  <c:v>0.13351851851851801</c:v>
                </c:pt>
                <c:pt idx="5406">
                  <c:v>0.133541666666667</c:v>
                </c:pt>
                <c:pt idx="5407">
                  <c:v>0.133564814814815</c:v>
                </c:pt>
                <c:pt idx="5408">
                  <c:v>0.13358796296296299</c:v>
                </c:pt>
                <c:pt idx="5409">
                  <c:v>0.13361111111111099</c:v>
                </c:pt>
                <c:pt idx="5410">
                  <c:v>0.13363425925925901</c:v>
                </c:pt>
                <c:pt idx="5411">
                  <c:v>0.133657407407407</c:v>
                </c:pt>
                <c:pt idx="5412">
                  <c:v>0.13369212962963001</c:v>
                </c:pt>
                <c:pt idx="5413">
                  <c:v>0.133715277777778</c:v>
                </c:pt>
                <c:pt idx="5414">
                  <c:v>0.133738425925926</c:v>
                </c:pt>
                <c:pt idx="5415">
                  <c:v>0.13376157407407399</c:v>
                </c:pt>
                <c:pt idx="5416">
                  <c:v>0.13378472222222201</c:v>
                </c:pt>
                <c:pt idx="5417">
                  <c:v>0.13380787037037001</c:v>
                </c:pt>
                <c:pt idx="5418">
                  <c:v>0.133831018518518</c:v>
                </c:pt>
                <c:pt idx="5419">
                  <c:v>0.133854166666667</c:v>
                </c:pt>
                <c:pt idx="5420">
                  <c:v>0.13387731481481499</c:v>
                </c:pt>
                <c:pt idx="5421">
                  <c:v>0.133912037037037</c:v>
                </c:pt>
                <c:pt idx="5422">
                  <c:v>0.13393518518518499</c:v>
                </c:pt>
                <c:pt idx="5423">
                  <c:v>0.13395833333333301</c:v>
                </c:pt>
                <c:pt idx="5424">
                  <c:v>0.13398148148148201</c:v>
                </c:pt>
                <c:pt idx="5425">
                  <c:v>0.13400462962963</c:v>
                </c:pt>
                <c:pt idx="5426">
                  <c:v>0.134027777777778</c:v>
                </c:pt>
                <c:pt idx="5427">
                  <c:v>0.13405092592592599</c:v>
                </c:pt>
                <c:pt idx="5428">
                  <c:v>0.13407407407407401</c:v>
                </c:pt>
                <c:pt idx="5429">
                  <c:v>0.13409722222222201</c:v>
                </c:pt>
                <c:pt idx="5430">
                  <c:v>0.13413194444444401</c:v>
                </c:pt>
                <c:pt idx="5431">
                  <c:v>0.13415509259259301</c:v>
                </c:pt>
                <c:pt idx="5432">
                  <c:v>0.134178240740741</c:v>
                </c:pt>
                <c:pt idx="5433">
                  <c:v>0.13420138888888899</c:v>
                </c:pt>
                <c:pt idx="5434">
                  <c:v>0.13422453703703699</c:v>
                </c:pt>
                <c:pt idx="5435">
                  <c:v>0.13424768518518501</c:v>
                </c:pt>
                <c:pt idx="5436">
                  <c:v>0.13427083333333301</c:v>
                </c:pt>
                <c:pt idx="5437">
                  <c:v>0.134293981481482</c:v>
                </c:pt>
                <c:pt idx="5438">
                  <c:v>0.13431712962962999</c:v>
                </c:pt>
                <c:pt idx="5439">
                  <c:v>0.134351851851852</c:v>
                </c:pt>
                <c:pt idx="5440">
                  <c:v>0.13437499999999999</c:v>
                </c:pt>
                <c:pt idx="5441">
                  <c:v>0.13439814814814799</c:v>
                </c:pt>
                <c:pt idx="5442">
                  <c:v>0.13442129629629601</c:v>
                </c:pt>
                <c:pt idx="5443">
                  <c:v>0.13444444444444401</c:v>
                </c:pt>
                <c:pt idx="5444">
                  <c:v>0.134467592592593</c:v>
                </c:pt>
                <c:pt idx="5445">
                  <c:v>0.13449074074074099</c:v>
                </c:pt>
                <c:pt idx="5446">
                  <c:v>0.13451388888888899</c:v>
                </c:pt>
                <c:pt idx="5447">
                  <c:v>0.13454861111111099</c:v>
                </c:pt>
                <c:pt idx="5448">
                  <c:v>0.13457175925925899</c:v>
                </c:pt>
                <c:pt idx="5449">
                  <c:v>0.13459490740740701</c:v>
                </c:pt>
                <c:pt idx="5450">
                  <c:v>0.134618055555556</c:v>
                </c:pt>
                <c:pt idx="5451">
                  <c:v>0.134641203703704</c:v>
                </c:pt>
                <c:pt idx="5452">
                  <c:v>0.13466435185185199</c:v>
                </c:pt>
                <c:pt idx="5453">
                  <c:v>0.13468749999999999</c:v>
                </c:pt>
                <c:pt idx="5454">
                  <c:v>0.13471064814814801</c:v>
                </c:pt>
                <c:pt idx="5455">
                  <c:v>0.134733796296296</c:v>
                </c:pt>
                <c:pt idx="5456">
                  <c:v>0.13476851851851801</c:v>
                </c:pt>
                <c:pt idx="5457">
                  <c:v>0.134791666666667</c:v>
                </c:pt>
                <c:pt idx="5458">
                  <c:v>0.134814814814815</c:v>
                </c:pt>
                <c:pt idx="5459">
                  <c:v>0.13483796296296299</c:v>
                </c:pt>
                <c:pt idx="5460">
                  <c:v>0.13486111111111099</c:v>
                </c:pt>
                <c:pt idx="5461">
                  <c:v>0.13488425925925901</c:v>
                </c:pt>
                <c:pt idx="5462">
                  <c:v>0.134907407407407</c:v>
                </c:pt>
                <c:pt idx="5463">
                  <c:v>0.134930555555556</c:v>
                </c:pt>
                <c:pt idx="5464">
                  <c:v>0.134965277777778</c:v>
                </c:pt>
                <c:pt idx="5465">
                  <c:v>0.134988425925926</c:v>
                </c:pt>
                <c:pt idx="5466">
                  <c:v>0.13501157407407399</c:v>
                </c:pt>
                <c:pt idx="5467">
                  <c:v>0.13503472222222199</c:v>
                </c:pt>
                <c:pt idx="5468">
                  <c:v>0.13505787037037001</c:v>
                </c:pt>
                <c:pt idx="5469">
                  <c:v>0.135081018518518</c:v>
                </c:pt>
                <c:pt idx="5470">
                  <c:v>0.135104166666667</c:v>
                </c:pt>
                <c:pt idx="5471">
                  <c:v>0.13512731481481499</c:v>
                </c:pt>
                <c:pt idx="5472">
                  <c:v>0.13515046296296301</c:v>
                </c:pt>
                <c:pt idx="5473">
                  <c:v>0.13518518518518499</c:v>
                </c:pt>
                <c:pt idx="5474">
                  <c:v>0.13520833333333299</c:v>
                </c:pt>
                <c:pt idx="5475">
                  <c:v>0.13523148148148201</c:v>
                </c:pt>
                <c:pt idx="5476">
                  <c:v>0.13525462962963</c:v>
                </c:pt>
                <c:pt idx="5477">
                  <c:v>0.135277777777778</c:v>
                </c:pt>
                <c:pt idx="5478">
                  <c:v>0.13530092592592599</c:v>
                </c:pt>
                <c:pt idx="5479">
                  <c:v>0.13532407407407401</c:v>
                </c:pt>
                <c:pt idx="5480">
                  <c:v>0.13534722222222201</c:v>
                </c:pt>
                <c:pt idx="5481">
                  <c:v>0.13537037037037</c:v>
                </c:pt>
                <c:pt idx="5482">
                  <c:v>0.13540509259259301</c:v>
                </c:pt>
                <c:pt idx="5483">
                  <c:v>0.135428240740741</c:v>
                </c:pt>
                <c:pt idx="5484">
                  <c:v>0.135451388888889</c:v>
                </c:pt>
                <c:pt idx="5485">
                  <c:v>0.13547453703703699</c:v>
                </c:pt>
                <c:pt idx="5486">
                  <c:v>0.13549768518518501</c:v>
                </c:pt>
                <c:pt idx="5487">
                  <c:v>0.13552083333333301</c:v>
                </c:pt>
                <c:pt idx="5488">
                  <c:v>0.135543981481482</c:v>
                </c:pt>
                <c:pt idx="5489">
                  <c:v>0.13557870370370401</c:v>
                </c:pt>
                <c:pt idx="5490">
                  <c:v>0.135601851851852</c:v>
                </c:pt>
                <c:pt idx="5491">
                  <c:v>0.135625</c:v>
                </c:pt>
                <c:pt idx="5492">
                  <c:v>0.13564814814814799</c:v>
                </c:pt>
                <c:pt idx="5493">
                  <c:v>0.13567129629629601</c:v>
                </c:pt>
                <c:pt idx="5494">
                  <c:v>0.13569444444444401</c:v>
                </c:pt>
                <c:pt idx="5495">
                  <c:v>0.135717592592593</c:v>
                </c:pt>
                <c:pt idx="5496">
                  <c:v>0.13574074074074099</c:v>
                </c:pt>
                <c:pt idx="5497">
                  <c:v>0.13576388888888899</c:v>
                </c:pt>
                <c:pt idx="5498">
                  <c:v>0.135798611111111</c:v>
                </c:pt>
                <c:pt idx="5499">
                  <c:v>0.13582175925925899</c:v>
                </c:pt>
                <c:pt idx="5500">
                  <c:v>0.13584490740740701</c:v>
                </c:pt>
                <c:pt idx="5501">
                  <c:v>0.13586805555555601</c:v>
                </c:pt>
                <c:pt idx="5502">
                  <c:v>0.135891203703704</c:v>
                </c:pt>
                <c:pt idx="5503">
                  <c:v>0.13591435185185199</c:v>
                </c:pt>
                <c:pt idx="5504">
                  <c:v>0.13593749999999999</c:v>
                </c:pt>
                <c:pt idx="5505">
                  <c:v>0.13596064814814801</c:v>
                </c:pt>
                <c:pt idx="5506">
                  <c:v>0.13599537037036999</c:v>
                </c:pt>
                <c:pt idx="5507">
                  <c:v>0.13601851851851801</c:v>
                </c:pt>
                <c:pt idx="5508">
                  <c:v>0.136041666666667</c:v>
                </c:pt>
                <c:pt idx="5509">
                  <c:v>0.136064814814815</c:v>
                </c:pt>
                <c:pt idx="5510">
                  <c:v>0.13608796296296299</c:v>
                </c:pt>
                <c:pt idx="5511">
                  <c:v>0.13611111111111099</c:v>
                </c:pt>
                <c:pt idx="5512">
                  <c:v>0.13613425925925901</c:v>
                </c:pt>
                <c:pt idx="5513">
                  <c:v>0.13615740740740701</c:v>
                </c:pt>
                <c:pt idx="5514">
                  <c:v>0.13619212962963001</c:v>
                </c:pt>
                <c:pt idx="5515">
                  <c:v>0.136215277777778</c:v>
                </c:pt>
                <c:pt idx="5516">
                  <c:v>0.136238425925926</c:v>
                </c:pt>
                <c:pt idx="5517">
                  <c:v>0.13626157407407399</c:v>
                </c:pt>
                <c:pt idx="5518">
                  <c:v>0.13628472222222199</c:v>
                </c:pt>
                <c:pt idx="5519">
                  <c:v>0.13630787037037001</c:v>
                </c:pt>
                <c:pt idx="5520">
                  <c:v>0.136331018518518</c:v>
                </c:pt>
                <c:pt idx="5521">
                  <c:v>0.136354166666667</c:v>
                </c:pt>
                <c:pt idx="5522">
                  <c:v>0.13637731481481499</c:v>
                </c:pt>
                <c:pt idx="5523">
                  <c:v>0.136412037037037</c:v>
                </c:pt>
                <c:pt idx="5524">
                  <c:v>0.13643518518518499</c:v>
                </c:pt>
                <c:pt idx="5525">
                  <c:v>0.13645833333333299</c:v>
                </c:pt>
                <c:pt idx="5526">
                  <c:v>0.13648148148148201</c:v>
                </c:pt>
                <c:pt idx="5527">
                  <c:v>0.13650462962963</c:v>
                </c:pt>
                <c:pt idx="5528">
                  <c:v>0.136527777777778</c:v>
                </c:pt>
                <c:pt idx="5529">
                  <c:v>0.13655092592592599</c:v>
                </c:pt>
                <c:pt idx="5530">
                  <c:v>0.13657407407407399</c:v>
                </c:pt>
                <c:pt idx="5531">
                  <c:v>0.13660879629629599</c:v>
                </c:pt>
                <c:pt idx="5532">
                  <c:v>0.13663194444444399</c:v>
                </c:pt>
                <c:pt idx="5533">
                  <c:v>0.13665509259259301</c:v>
                </c:pt>
                <c:pt idx="5534">
                  <c:v>0.136678240740741</c:v>
                </c:pt>
                <c:pt idx="5535">
                  <c:v>0.136701388888889</c:v>
                </c:pt>
                <c:pt idx="5536">
                  <c:v>0.13672453703703699</c:v>
                </c:pt>
                <c:pt idx="5537">
                  <c:v>0.13674768518518499</c:v>
                </c:pt>
                <c:pt idx="5538">
                  <c:v>0.13677083333333301</c:v>
                </c:pt>
                <c:pt idx="5539">
                  <c:v>0.136793981481482</c:v>
                </c:pt>
                <c:pt idx="5540">
                  <c:v>0.13682870370370401</c:v>
                </c:pt>
                <c:pt idx="5541">
                  <c:v>0.136851851851852</c:v>
                </c:pt>
                <c:pt idx="5542">
                  <c:v>0.136875</c:v>
                </c:pt>
                <c:pt idx="5543">
                  <c:v>0.13689814814814799</c:v>
                </c:pt>
                <c:pt idx="5544">
                  <c:v>0.13692129629629601</c:v>
                </c:pt>
                <c:pt idx="5545">
                  <c:v>0.13694444444444401</c:v>
                </c:pt>
                <c:pt idx="5546">
                  <c:v>0.136967592592593</c:v>
                </c:pt>
                <c:pt idx="5547">
                  <c:v>0.136990740740741</c:v>
                </c:pt>
                <c:pt idx="5548">
                  <c:v>0.137025462962963</c:v>
                </c:pt>
                <c:pt idx="5549">
                  <c:v>0.137048611111111</c:v>
                </c:pt>
                <c:pt idx="5550">
                  <c:v>0.13707175925925899</c:v>
                </c:pt>
                <c:pt idx="5551">
                  <c:v>0.13709490740740701</c:v>
                </c:pt>
                <c:pt idx="5552">
                  <c:v>0.13711805555555601</c:v>
                </c:pt>
                <c:pt idx="5553">
                  <c:v>0.137141203703704</c:v>
                </c:pt>
                <c:pt idx="5554">
                  <c:v>0.137164351851852</c:v>
                </c:pt>
                <c:pt idx="5555">
                  <c:v>0.13718749999999999</c:v>
                </c:pt>
                <c:pt idx="5556">
                  <c:v>0.13721064814814801</c:v>
                </c:pt>
                <c:pt idx="5557">
                  <c:v>0.13724537037036999</c:v>
                </c:pt>
                <c:pt idx="5558">
                  <c:v>0.13726851851851801</c:v>
                </c:pt>
                <c:pt idx="5559">
                  <c:v>0.13729166666666701</c:v>
                </c:pt>
                <c:pt idx="5560">
                  <c:v>0.137314814814815</c:v>
                </c:pt>
                <c:pt idx="5561">
                  <c:v>0.13733796296296299</c:v>
                </c:pt>
                <c:pt idx="5562">
                  <c:v>0.13736111111111099</c:v>
                </c:pt>
                <c:pt idx="5563">
                  <c:v>0.13738425925925901</c:v>
                </c:pt>
                <c:pt idx="5564">
                  <c:v>0.13740740740740701</c:v>
                </c:pt>
                <c:pt idx="5565">
                  <c:v>0.137430555555556</c:v>
                </c:pt>
                <c:pt idx="5566">
                  <c:v>0.13746527777777801</c:v>
                </c:pt>
                <c:pt idx="5567">
                  <c:v>0.137488425925926</c:v>
                </c:pt>
                <c:pt idx="5568">
                  <c:v>0.13751157407407399</c:v>
                </c:pt>
                <c:pt idx="5569">
                  <c:v>0.13753472222222199</c:v>
                </c:pt>
                <c:pt idx="5570">
                  <c:v>0.13755787037037001</c:v>
                </c:pt>
                <c:pt idx="5571">
                  <c:v>0.13758101851851801</c:v>
                </c:pt>
                <c:pt idx="5572">
                  <c:v>0.137604166666667</c:v>
                </c:pt>
                <c:pt idx="5573">
                  <c:v>0.13762731481481499</c:v>
                </c:pt>
                <c:pt idx="5574">
                  <c:v>0.13765046296296299</c:v>
                </c:pt>
                <c:pt idx="5575">
                  <c:v>0.13768518518518499</c:v>
                </c:pt>
                <c:pt idx="5576">
                  <c:v>0.13770833333333299</c:v>
                </c:pt>
                <c:pt idx="5577">
                  <c:v>0.13773148148148201</c:v>
                </c:pt>
                <c:pt idx="5578">
                  <c:v>0.13775462962963</c:v>
                </c:pt>
                <c:pt idx="5579">
                  <c:v>0.137777777777778</c:v>
                </c:pt>
                <c:pt idx="5580">
                  <c:v>0.13780092592592599</c:v>
                </c:pt>
                <c:pt idx="5581">
                  <c:v>0.13782407407407399</c:v>
                </c:pt>
                <c:pt idx="5582">
                  <c:v>0.13784722222222201</c:v>
                </c:pt>
                <c:pt idx="5583">
                  <c:v>0.13787037037037</c:v>
                </c:pt>
                <c:pt idx="5584">
                  <c:v>0.13790509259259301</c:v>
                </c:pt>
                <c:pt idx="5585">
                  <c:v>0.137928240740741</c:v>
                </c:pt>
                <c:pt idx="5586">
                  <c:v>0.137951388888889</c:v>
                </c:pt>
                <c:pt idx="5587">
                  <c:v>0.13797453703703699</c:v>
                </c:pt>
                <c:pt idx="5588">
                  <c:v>0.13799768518518499</c:v>
                </c:pt>
                <c:pt idx="5589">
                  <c:v>0.13802083333333301</c:v>
                </c:pt>
                <c:pt idx="5590">
                  <c:v>0.138043981481482</c:v>
                </c:pt>
                <c:pt idx="5591">
                  <c:v>0.13806712962963</c:v>
                </c:pt>
                <c:pt idx="5592">
                  <c:v>0.13809027777777799</c:v>
                </c:pt>
                <c:pt idx="5593">
                  <c:v>0.138125</c:v>
                </c:pt>
                <c:pt idx="5594">
                  <c:v>0.13814814814814799</c:v>
                </c:pt>
                <c:pt idx="5595">
                  <c:v>0.13817129629629599</c:v>
                </c:pt>
                <c:pt idx="5596">
                  <c:v>0.13819444444444401</c:v>
                </c:pt>
                <c:pt idx="5597">
                  <c:v>0.138217592592593</c:v>
                </c:pt>
                <c:pt idx="5598">
                  <c:v>0.138240740740741</c:v>
                </c:pt>
                <c:pt idx="5599">
                  <c:v>0.13826388888888899</c:v>
                </c:pt>
                <c:pt idx="5600">
                  <c:v>0.138298611111111</c:v>
                </c:pt>
                <c:pt idx="5601">
                  <c:v>0.13832175925925899</c:v>
                </c:pt>
                <c:pt idx="5602">
                  <c:v>0.13834490740740699</c:v>
                </c:pt>
                <c:pt idx="5603">
                  <c:v>0.13836805555555601</c:v>
                </c:pt>
                <c:pt idx="5604">
                  <c:v>0.138391203703704</c:v>
                </c:pt>
                <c:pt idx="5605">
                  <c:v>0.138414351851852</c:v>
                </c:pt>
                <c:pt idx="5606">
                  <c:v>0.13843749999999999</c:v>
                </c:pt>
                <c:pt idx="5607">
                  <c:v>0.13846064814814801</c:v>
                </c:pt>
                <c:pt idx="5608">
                  <c:v>0.13848379629629601</c:v>
                </c:pt>
                <c:pt idx="5609">
                  <c:v>0.13851851851851801</c:v>
                </c:pt>
                <c:pt idx="5610">
                  <c:v>0.13854166666666701</c:v>
                </c:pt>
                <c:pt idx="5611">
                  <c:v>0.138564814814815</c:v>
                </c:pt>
                <c:pt idx="5612">
                  <c:v>0.138587962962963</c:v>
                </c:pt>
                <c:pt idx="5613">
                  <c:v>0.13861111111111099</c:v>
                </c:pt>
                <c:pt idx="5614">
                  <c:v>0.13863425925925901</c:v>
                </c:pt>
                <c:pt idx="5615">
                  <c:v>0.13865740740740701</c:v>
                </c:pt>
                <c:pt idx="5616">
                  <c:v>0.138680555555556</c:v>
                </c:pt>
                <c:pt idx="5617">
                  <c:v>0.138703703703704</c:v>
                </c:pt>
                <c:pt idx="5618">
                  <c:v>0.138738425925926</c:v>
                </c:pt>
                <c:pt idx="5619">
                  <c:v>0.138761574074074</c:v>
                </c:pt>
                <c:pt idx="5620">
                  <c:v>0.13878472222222199</c:v>
                </c:pt>
                <c:pt idx="5621">
                  <c:v>0.13880787037037001</c:v>
                </c:pt>
                <c:pt idx="5622">
                  <c:v>0.13883101851851801</c:v>
                </c:pt>
                <c:pt idx="5623">
                  <c:v>0.138854166666667</c:v>
                </c:pt>
                <c:pt idx="5624">
                  <c:v>0.13887731481481499</c:v>
                </c:pt>
                <c:pt idx="5625">
                  <c:v>0.138912037037037</c:v>
                </c:pt>
                <c:pt idx="5626">
                  <c:v>0.138935185185185</c:v>
                </c:pt>
                <c:pt idx="5627">
                  <c:v>0.13895833333333299</c:v>
                </c:pt>
                <c:pt idx="5628">
                  <c:v>0.13898148148148201</c:v>
                </c:pt>
                <c:pt idx="5629">
                  <c:v>0.13900462962963001</c:v>
                </c:pt>
                <c:pt idx="5630">
                  <c:v>0.139027777777778</c:v>
                </c:pt>
                <c:pt idx="5631">
                  <c:v>0.13905092592592599</c:v>
                </c:pt>
                <c:pt idx="5632">
                  <c:v>0.13907407407407399</c:v>
                </c:pt>
                <c:pt idx="5633">
                  <c:v>0.13909722222222201</c:v>
                </c:pt>
                <c:pt idx="5634">
                  <c:v>0.13913194444444399</c:v>
                </c:pt>
                <c:pt idx="5635">
                  <c:v>0.13915509259259301</c:v>
                </c:pt>
                <c:pt idx="5636">
                  <c:v>0.139178240740741</c:v>
                </c:pt>
                <c:pt idx="5637">
                  <c:v>0.139201388888889</c:v>
                </c:pt>
                <c:pt idx="5638">
                  <c:v>0.13922453703703699</c:v>
                </c:pt>
                <c:pt idx="5639">
                  <c:v>0.13924768518518499</c:v>
                </c:pt>
                <c:pt idx="5640">
                  <c:v>0.13927083333333301</c:v>
                </c:pt>
                <c:pt idx="5641">
                  <c:v>0.139293981481482</c:v>
                </c:pt>
                <c:pt idx="5642">
                  <c:v>0.13931712962963</c:v>
                </c:pt>
                <c:pt idx="5643">
                  <c:v>0.139351851851852</c:v>
                </c:pt>
                <c:pt idx="5644">
                  <c:v>0.139375</c:v>
                </c:pt>
                <c:pt idx="5645">
                  <c:v>0.13939814814814799</c:v>
                </c:pt>
                <c:pt idx="5646">
                  <c:v>0.13942129629629599</c:v>
                </c:pt>
                <c:pt idx="5647">
                  <c:v>0.13944444444444401</c:v>
                </c:pt>
                <c:pt idx="5648">
                  <c:v>0.139467592592593</c:v>
                </c:pt>
                <c:pt idx="5649">
                  <c:v>0.139490740740741</c:v>
                </c:pt>
                <c:pt idx="5650">
                  <c:v>0.13951388888888899</c:v>
                </c:pt>
                <c:pt idx="5651">
                  <c:v>0.139548611111111</c:v>
                </c:pt>
                <c:pt idx="5652">
                  <c:v>0.13957175925925899</c:v>
                </c:pt>
                <c:pt idx="5653">
                  <c:v>0.13959490740740699</c:v>
                </c:pt>
                <c:pt idx="5654">
                  <c:v>0.13961805555555601</c:v>
                </c:pt>
                <c:pt idx="5655">
                  <c:v>0.139641203703704</c:v>
                </c:pt>
                <c:pt idx="5656">
                  <c:v>0.139664351851852</c:v>
                </c:pt>
                <c:pt idx="5657">
                  <c:v>0.13968749999999999</c:v>
                </c:pt>
                <c:pt idx="5658">
                  <c:v>0.13971064814814799</c:v>
                </c:pt>
                <c:pt idx="5659">
                  <c:v>0.13973379629629601</c:v>
                </c:pt>
                <c:pt idx="5660">
                  <c:v>0.13976851851851799</c:v>
                </c:pt>
                <c:pt idx="5661">
                  <c:v>0.13979166666666701</c:v>
                </c:pt>
                <c:pt idx="5662">
                  <c:v>0.139814814814815</c:v>
                </c:pt>
                <c:pt idx="5663">
                  <c:v>0.139837962962963</c:v>
                </c:pt>
                <c:pt idx="5664">
                  <c:v>0.13986111111111099</c:v>
                </c:pt>
                <c:pt idx="5665">
                  <c:v>0.13988425925925899</c:v>
                </c:pt>
                <c:pt idx="5666">
                  <c:v>0.13990740740740701</c:v>
                </c:pt>
                <c:pt idx="5667">
                  <c:v>0.139930555555556</c:v>
                </c:pt>
                <c:pt idx="5668">
                  <c:v>0.139953703703704</c:v>
                </c:pt>
                <c:pt idx="5669">
                  <c:v>0.139988425925926</c:v>
                </c:pt>
                <c:pt idx="5670">
                  <c:v>0.140011574074074</c:v>
                </c:pt>
                <c:pt idx="5671">
                  <c:v>0.14003472222222199</c:v>
                </c:pt>
                <c:pt idx="5672">
                  <c:v>0.14005787037037001</c:v>
                </c:pt>
                <c:pt idx="5673">
                  <c:v>0.14008101851851801</c:v>
                </c:pt>
                <c:pt idx="5674">
                  <c:v>0.140104166666667</c:v>
                </c:pt>
                <c:pt idx="5675">
                  <c:v>0.140127314814815</c:v>
                </c:pt>
                <c:pt idx="5676">
                  <c:v>0.14015046296296299</c:v>
                </c:pt>
                <c:pt idx="5677">
                  <c:v>0.14017361111111101</c:v>
                </c:pt>
                <c:pt idx="5678">
                  <c:v>0.14020833333333299</c:v>
                </c:pt>
                <c:pt idx="5679">
                  <c:v>0.14023148148148201</c:v>
                </c:pt>
                <c:pt idx="5680">
                  <c:v>0.14025462962963001</c:v>
                </c:pt>
                <c:pt idx="5681">
                  <c:v>0.140277777777778</c:v>
                </c:pt>
                <c:pt idx="5682">
                  <c:v>0.140300925925926</c:v>
                </c:pt>
                <c:pt idx="5683">
                  <c:v>0.14032407407407399</c:v>
                </c:pt>
                <c:pt idx="5684">
                  <c:v>0.14034722222222201</c:v>
                </c:pt>
                <c:pt idx="5685">
                  <c:v>0.14037037037037001</c:v>
                </c:pt>
                <c:pt idx="5686">
                  <c:v>0.140393518518518</c:v>
                </c:pt>
                <c:pt idx="5687">
                  <c:v>0.14041666666666699</c:v>
                </c:pt>
                <c:pt idx="5688">
                  <c:v>0.140451388888889</c:v>
                </c:pt>
                <c:pt idx="5689">
                  <c:v>0.140474537037037</c:v>
                </c:pt>
                <c:pt idx="5690">
                  <c:v>0.14049768518518499</c:v>
                </c:pt>
                <c:pt idx="5691">
                  <c:v>0.14052083333333301</c:v>
                </c:pt>
                <c:pt idx="5692">
                  <c:v>0.14054398148148201</c:v>
                </c:pt>
                <c:pt idx="5693">
                  <c:v>0.14056712962963</c:v>
                </c:pt>
                <c:pt idx="5694">
                  <c:v>0.14059027777777799</c:v>
                </c:pt>
                <c:pt idx="5695">
                  <c:v>0.14061342592592599</c:v>
                </c:pt>
                <c:pt idx="5696">
                  <c:v>0.14063657407407401</c:v>
                </c:pt>
                <c:pt idx="5697">
                  <c:v>0.14067129629629599</c:v>
                </c:pt>
                <c:pt idx="5698">
                  <c:v>0.14069444444444401</c:v>
                </c:pt>
                <c:pt idx="5699">
                  <c:v>0.140717592592593</c:v>
                </c:pt>
                <c:pt idx="5700">
                  <c:v>0.140740740740741</c:v>
                </c:pt>
                <c:pt idx="5701">
                  <c:v>0.14076388888888899</c:v>
                </c:pt>
                <c:pt idx="5702">
                  <c:v>0.14078703703703699</c:v>
                </c:pt>
                <c:pt idx="5703">
                  <c:v>0.14081018518518501</c:v>
                </c:pt>
                <c:pt idx="5704">
                  <c:v>0.14083333333333301</c:v>
                </c:pt>
                <c:pt idx="5705">
                  <c:v>0.140856481481482</c:v>
                </c:pt>
                <c:pt idx="5706">
                  <c:v>0.140891203703704</c:v>
                </c:pt>
                <c:pt idx="5707">
                  <c:v>0.140914351851852</c:v>
                </c:pt>
                <c:pt idx="5708">
                  <c:v>0.14093749999999999</c:v>
                </c:pt>
                <c:pt idx="5709">
                  <c:v>0.14096064814814799</c:v>
                </c:pt>
                <c:pt idx="5710">
                  <c:v>0.14098379629629601</c:v>
                </c:pt>
                <c:pt idx="5711">
                  <c:v>0.141006944444444</c:v>
                </c:pt>
                <c:pt idx="5712">
                  <c:v>0.14104166666666701</c:v>
                </c:pt>
                <c:pt idx="5713">
                  <c:v>0.141064814814815</c:v>
                </c:pt>
                <c:pt idx="5714">
                  <c:v>0.141087962962963</c:v>
                </c:pt>
                <c:pt idx="5715">
                  <c:v>0.14111111111111099</c:v>
                </c:pt>
                <c:pt idx="5716">
                  <c:v>0.14113425925925899</c:v>
                </c:pt>
                <c:pt idx="5717">
                  <c:v>0.14115740740740701</c:v>
                </c:pt>
                <c:pt idx="5718">
                  <c:v>0.141180555555556</c:v>
                </c:pt>
                <c:pt idx="5719">
                  <c:v>0.141203703703704</c:v>
                </c:pt>
                <c:pt idx="5720">
                  <c:v>0.14122685185185199</c:v>
                </c:pt>
                <c:pt idx="5721">
                  <c:v>0.14124999999999999</c:v>
                </c:pt>
                <c:pt idx="5722">
                  <c:v>0.14128472222222199</c:v>
                </c:pt>
                <c:pt idx="5723">
                  <c:v>0.14130787037036999</c:v>
                </c:pt>
                <c:pt idx="5724">
                  <c:v>0.14133101851851801</c:v>
                </c:pt>
                <c:pt idx="5725">
                  <c:v>0.141354166666667</c:v>
                </c:pt>
                <c:pt idx="5726">
                  <c:v>0.141377314814815</c:v>
                </c:pt>
                <c:pt idx="5727">
                  <c:v>0.14140046296296299</c:v>
                </c:pt>
                <c:pt idx="5728">
                  <c:v>0.14142361111111099</c:v>
                </c:pt>
                <c:pt idx="5729">
                  <c:v>0.14144675925925901</c:v>
                </c:pt>
                <c:pt idx="5730">
                  <c:v>0.14148148148148201</c:v>
                </c:pt>
                <c:pt idx="5731">
                  <c:v>0.14150462962963001</c:v>
                </c:pt>
                <c:pt idx="5732">
                  <c:v>0.141527777777778</c:v>
                </c:pt>
                <c:pt idx="5733">
                  <c:v>0.141550925925926</c:v>
                </c:pt>
                <c:pt idx="5734">
                  <c:v>0.14157407407407399</c:v>
                </c:pt>
                <c:pt idx="5735">
                  <c:v>0.14159722222222201</c:v>
                </c:pt>
                <c:pt idx="5736">
                  <c:v>0.14162037037037001</c:v>
                </c:pt>
                <c:pt idx="5737">
                  <c:v>0.141643518518518</c:v>
                </c:pt>
                <c:pt idx="5738">
                  <c:v>0.141666666666667</c:v>
                </c:pt>
                <c:pt idx="5739">
                  <c:v>0.14168981481481499</c:v>
                </c:pt>
                <c:pt idx="5740">
                  <c:v>0.141724537037037</c:v>
                </c:pt>
                <c:pt idx="5741">
                  <c:v>0.14174768518518499</c:v>
                </c:pt>
                <c:pt idx="5742">
                  <c:v>0.14177083333333301</c:v>
                </c:pt>
                <c:pt idx="5743">
                  <c:v>0.14179398148148201</c:v>
                </c:pt>
                <c:pt idx="5744">
                  <c:v>0.14181712962963</c:v>
                </c:pt>
                <c:pt idx="5745">
                  <c:v>0.141840277777778</c:v>
                </c:pt>
                <c:pt idx="5746">
                  <c:v>0.14186342592592599</c:v>
                </c:pt>
                <c:pt idx="5747">
                  <c:v>0.14188657407407401</c:v>
                </c:pt>
                <c:pt idx="5748">
                  <c:v>0.14192129629629599</c:v>
                </c:pt>
                <c:pt idx="5749">
                  <c:v>0.14194444444444401</c:v>
                </c:pt>
                <c:pt idx="5750">
                  <c:v>0.14196759259259301</c:v>
                </c:pt>
                <c:pt idx="5751">
                  <c:v>0.141990740740741</c:v>
                </c:pt>
                <c:pt idx="5752">
                  <c:v>0.14201388888888899</c:v>
                </c:pt>
                <c:pt idx="5753">
                  <c:v>0.14203703703703699</c:v>
                </c:pt>
                <c:pt idx="5754">
                  <c:v>0.14206018518518501</c:v>
                </c:pt>
                <c:pt idx="5755">
                  <c:v>0.14208333333333301</c:v>
                </c:pt>
                <c:pt idx="5756">
                  <c:v>0.142106481481482</c:v>
                </c:pt>
                <c:pt idx="5757">
                  <c:v>0.14214120370370401</c:v>
                </c:pt>
                <c:pt idx="5758">
                  <c:v>0.142164351851852</c:v>
                </c:pt>
                <c:pt idx="5759">
                  <c:v>0.14218749999999999</c:v>
                </c:pt>
                <c:pt idx="5760">
                  <c:v>0.14221064814814799</c:v>
                </c:pt>
                <c:pt idx="5761">
                  <c:v>0.14223379629629601</c:v>
                </c:pt>
                <c:pt idx="5762">
                  <c:v>0.14225694444444401</c:v>
                </c:pt>
                <c:pt idx="5763">
                  <c:v>0.142280092592593</c:v>
                </c:pt>
                <c:pt idx="5764">
                  <c:v>0.142314814814815</c:v>
                </c:pt>
                <c:pt idx="5765">
                  <c:v>0.142337962962963</c:v>
                </c:pt>
                <c:pt idx="5766">
                  <c:v>0.14236111111111099</c:v>
                </c:pt>
                <c:pt idx="5767">
                  <c:v>0.14238425925925899</c:v>
                </c:pt>
                <c:pt idx="5768">
                  <c:v>0.14240740740740701</c:v>
                </c:pt>
                <c:pt idx="5769">
                  <c:v>0.142430555555556</c:v>
                </c:pt>
                <c:pt idx="5770">
                  <c:v>0.142453703703704</c:v>
                </c:pt>
                <c:pt idx="5771">
                  <c:v>0.14247685185185199</c:v>
                </c:pt>
                <c:pt idx="5772">
                  <c:v>0.142511574074074</c:v>
                </c:pt>
                <c:pt idx="5773">
                  <c:v>0.14253472222222199</c:v>
                </c:pt>
                <c:pt idx="5774">
                  <c:v>0.14255787037036999</c:v>
                </c:pt>
                <c:pt idx="5775">
                  <c:v>0.14258101851851801</c:v>
                </c:pt>
                <c:pt idx="5776">
                  <c:v>0.142604166666667</c:v>
                </c:pt>
                <c:pt idx="5777">
                  <c:v>0.142627314814815</c:v>
                </c:pt>
                <c:pt idx="5778">
                  <c:v>0.14265046296296299</c:v>
                </c:pt>
                <c:pt idx="5779">
                  <c:v>0.14267361111111099</c:v>
                </c:pt>
                <c:pt idx="5780">
                  <c:v>0.14270833333333299</c:v>
                </c:pt>
                <c:pt idx="5781">
                  <c:v>0.14273148148148199</c:v>
                </c:pt>
                <c:pt idx="5782">
                  <c:v>0.14275462962963001</c:v>
                </c:pt>
                <c:pt idx="5783">
                  <c:v>0.142777777777778</c:v>
                </c:pt>
                <c:pt idx="5784">
                  <c:v>0.142800925925926</c:v>
                </c:pt>
                <c:pt idx="5785">
                  <c:v>0.14282407407407399</c:v>
                </c:pt>
                <c:pt idx="5786">
                  <c:v>0.14284722222222199</c:v>
                </c:pt>
                <c:pt idx="5787">
                  <c:v>0.14287037037037001</c:v>
                </c:pt>
                <c:pt idx="5788">
                  <c:v>0.142893518518518</c:v>
                </c:pt>
                <c:pt idx="5789">
                  <c:v>0.14292824074074101</c:v>
                </c:pt>
                <c:pt idx="5790">
                  <c:v>0.142951388888889</c:v>
                </c:pt>
                <c:pt idx="5791">
                  <c:v>0.142974537037037</c:v>
                </c:pt>
                <c:pt idx="5792">
                  <c:v>0.14299768518518499</c:v>
                </c:pt>
                <c:pt idx="5793">
                  <c:v>0.14302083333333299</c:v>
                </c:pt>
                <c:pt idx="5794">
                  <c:v>0.14304398148148201</c:v>
                </c:pt>
                <c:pt idx="5795">
                  <c:v>0.14306712962963</c:v>
                </c:pt>
                <c:pt idx="5796">
                  <c:v>0.143090277777778</c:v>
                </c:pt>
                <c:pt idx="5797">
                  <c:v>0.143125</c:v>
                </c:pt>
                <c:pt idx="5798">
                  <c:v>0.143148148148148</c:v>
                </c:pt>
                <c:pt idx="5799">
                  <c:v>0.14317129629629599</c:v>
                </c:pt>
                <c:pt idx="5800">
                  <c:v>0.14319444444444401</c:v>
                </c:pt>
                <c:pt idx="5801">
                  <c:v>0.14321759259259301</c:v>
                </c:pt>
                <c:pt idx="5802">
                  <c:v>0.143240740740741</c:v>
                </c:pt>
                <c:pt idx="5803">
                  <c:v>0.143263888888889</c:v>
                </c:pt>
                <c:pt idx="5804">
                  <c:v>0.14328703703703699</c:v>
                </c:pt>
                <c:pt idx="5805">
                  <c:v>0.14331018518518501</c:v>
                </c:pt>
                <c:pt idx="5806">
                  <c:v>0.14333333333333301</c:v>
                </c:pt>
                <c:pt idx="5807">
                  <c:v>0.14336805555555601</c:v>
                </c:pt>
                <c:pt idx="5808">
                  <c:v>0.14339120370370401</c:v>
                </c:pt>
                <c:pt idx="5809">
                  <c:v>0.143414351851852</c:v>
                </c:pt>
                <c:pt idx="5810">
                  <c:v>0.1434375</c:v>
                </c:pt>
                <c:pt idx="5811">
                  <c:v>0.14346064814814799</c:v>
                </c:pt>
                <c:pt idx="5812">
                  <c:v>0.14348379629629601</c:v>
                </c:pt>
                <c:pt idx="5813">
                  <c:v>0.14350694444444401</c:v>
                </c:pt>
                <c:pt idx="5814">
                  <c:v>0.143530092592593</c:v>
                </c:pt>
                <c:pt idx="5815">
                  <c:v>0.14355324074074099</c:v>
                </c:pt>
                <c:pt idx="5816">
                  <c:v>0.143587962962963</c:v>
                </c:pt>
                <c:pt idx="5817">
                  <c:v>0.143611111111111</c:v>
                </c:pt>
                <c:pt idx="5818">
                  <c:v>0.14363425925925899</c:v>
                </c:pt>
                <c:pt idx="5819">
                  <c:v>0.14365740740740701</c:v>
                </c:pt>
                <c:pt idx="5820">
                  <c:v>0.14368055555555601</c:v>
                </c:pt>
                <c:pt idx="5821">
                  <c:v>0.143703703703704</c:v>
                </c:pt>
                <c:pt idx="5822">
                  <c:v>0.14372685185185199</c:v>
                </c:pt>
                <c:pt idx="5823">
                  <c:v>0.14374999999999999</c:v>
                </c:pt>
                <c:pt idx="5824">
                  <c:v>0.14378472222222199</c:v>
                </c:pt>
                <c:pt idx="5825">
                  <c:v>0.14380787037036999</c:v>
                </c:pt>
                <c:pt idx="5826">
                  <c:v>0.14383101851851801</c:v>
                </c:pt>
                <c:pt idx="5827">
                  <c:v>0.143854166666667</c:v>
                </c:pt>
                <c:pt idx="5828">
                  <c:v>0.143877314814815</c:v>
                </c:pt>
                <c:pt idx="5829">
                  <c:v>0.14390046296296299</c:v>
                </c:pt>
                <c:pt idx="5830">
                  <c:v>0.14392361111111099</c:v>
                </c:pt>
                <c:pt idx="5831">
                  <c:v>0.14394675925925901</c:v>
                </c:pt>
                <c:pt idx="5832">
                  <c:v>0.14396990740740701</c:v>
                </c:pt>
                <c:pt idx="5833">
                  <c:v>0.14400462962963001</c:v>
                </c:pt>
                <c:pt idx="5834">
                  <c:v>0.144027777777778</c:v>
                </c:pt>
                <c:pt idx="5835">
                  <c:v>0.144050925925926</c:v>
                </c:pt>
                <c:pt idx="5836">
                  <c:v>0.14407407407407399</c:v>
                </c:pt>
                <c:pt idx="5837">
                  <c:v>0.14409722222222199</c:v>
                </c:pt>
                <c:pt idx="5838">
                  <c:v>0.14412037037037001</c:v>
                </c:pt>
                <c:pt idx="5839">
                  <c:v>0.144143518518518</c:v>
                </c:pt>
                <c:pt idx="5840">
                  <c:v>0.144166666666667</c:v>
                </c:pt>
                <c:pt idx="5841">
                  <c:v>0.14418981481481499</c:v>
                </c:pt>
                <c:pt idx="5842">
                  <c:v>0.144224537037037</c:v>
                </c:pt>
                <c:pt idx="5843">
                  <c:v>0.14424768518518499</c:v>
                </c:pt>
                <c:pt idx="5844">
                  <c:v>0.14427083333333299</c:v>
                </c:pt>
                <c:pt idx="5845">
                  <c:v>0.14429398148148201</c:v>
                </c:pt>
                <c:pt idx="5846">
                  <c:v>0.14431712962963</c:v>
                </c:pt>
                <c:pt idx="5847">
                  <c:v>0.144340277777778</c:v>
                </c:pt>
                <c:pt idx="5848">
                  <c:v>0.14436342592592599</c:v>
                </c:pt>
                <c:pt idx="5849">
                  <c:v>0.14438657407407399</c:v>
                </c:pt>
                <c:pt idx="5850">
                  <c:v>0.14440972222222201</c:v>
                </c:pt>
                <c:pt idx="5851">
                  <c:v>0.14444444444444399</c:v>
                </c:pt>
                <c:pt idx="5852">
                  <c:v>0.14446759259259301</c:v>
                </c:pt>
                <c:pt idx="5853">
                  <c:v>0.144490740740741</c:v>
                </c:pt>
                <c:pt idx="5854">
                  <c:v>0.144513888888889</c:v>
                </c:pt>
                <c:pt idx="5855">
                  <c:v>0.14453703703703699</c:v>
                </c:pt>
                <c:pt idx="5856">
                  <c:v>0.14456018518518499</c:v>
                </c:pt>
                <c:pt idx="5857">
                  <c:v>0.14458333333333301</c:v>
                </c:pt>
                <c:pt idx="5858">
                  <c:v>0.144606481481482</c:v>
                </c:pt>
                <c:pt idx="5859">
                  <c:v>0.14462962962963</c:v>
                </c:pt>
                <c:pt idx="5860">
                  <c:v>0.144664351851852</c:v>
                </c:pt>
                <c:pt idx="5861">
                  <c:v>0.1446875</c:v>
                </c:pt>
                <c:pt idx="5862">
                  <c:v>0.14471064814814799</c:v>
                </c:pt>
                <c:pt idx="5863">
                  <c:v>0.14473379629629601</c:v>
                </c:pt>
                <c:pt idx="5864">
                  <c:v>0.14475694444444401</c:v>
                </c:pt>
                <c:pt idx="5865">
                  <c:v>0.144780092592593</c:v>
                </c:pt>
                <c:pt idx="5866">
                  <c:v>0.144803240740741</c:v>
                </c:pt>
                <c:pt idx="5867">
                  <c:v>0.14482638888888899</c:v>
                </c:pt>
                <c:pt idx="5868">
                  <c:v>0.144861111111111</c:v>
                </c:pt>
                <c:pt idx="5869">
                  <c:v>0.14488425925925899</c:v>
                </c:pt>
                <c:pt idx="5870">
                  <c:v>0.14490740740740701</c:v>
                </c:pt>
                <c:pt idx="5871">
                  <c:v>0.14493055555555601</c:v>
                </c:pt>
                <c:pt idx="5872">
                  <c:v>0.144953703703704</c:v>
                </c:pt>
                <c:pt idx="5873">
                  <c:v>0.144976851851852</c:v>
                </c:pt>
                <c:pt idx="5874">
                  <c:v>0.14499999999999999</c:v>
                </c:pt>
                <c:pt idx="5875">
                  <c:v>0.14502314814814801</c:v>
                </c:pt>
                <c:pt idx="5876">
                  <c:v>0.14504629629629601</c:v>
                </c:pt>
                <c:pt idx="5877">
                  <c:v>0.14508101851851801</c:v>
                </c:pt>
                <c:pt idx="5878">
                  <c:v>0.14510416666666701</c:v>
                </c:pt>
                <c:pt idx="5879">
                  <c:v>0.145127314814815</c:v>
                </c:pt>
                <c:pt idx="5880">
                  <c:v>0.14515046296296299</c:v>
                </c:pt>
                <c:pt idx="5881">
                  <c:v>0.14517361111111099</c:v>
                </c:pt>
                <c:pt idx="5882">
                  <c:v>0.14519675925925901</c:v>
                </c:pt>
                <c:pt idx="5883">
                  <c:v>0.14521990740740701</c:v>
                </c:pt>
                <c:pt idx="5884">
                  <c:v>0.145243055555556</c:v>
                </c:pt>
                <c:pt idx="5885">
                  <c:v>0.14526620370370399</c:v>
                </c:pt>
                <c:pt idx="5886">
                  <c:v>0.145300925925926</c:v>
                </c:pt>
                <c:pt idx="5887">
                  <c:v>0.14532407407407399</c:v>
                </c:pt>
                <c:pt idx="5888">
                  <c:v>0.14534722222222199</c:v>
                </c:pt>
                <c:pt idx="5889">
                  <c:v>0.14537037037037001</c:v>
                </c:pt>
                <c:pt idx="5890">
                  <c:v>0.14539351851851801</c:v>
                </c:pt>
                <c:pt idx="5891">
                  <c:v>0.145416666666667</c:v>
                </c:pt>
                <c:pt idx="5892">
                  <c:v>0.14543981481481499</c:v>
                </c:pt>
                <c:pt idx="5893">
                  <c:v>0.14546296296296299</c:v>
                </c:pt>
                <c:pt idx="5894">
                  <c:v>0.14548611111111101</c:v>
                </c:pt>
                <c:pt idx="5895">
                  <c:v>0.14552083333333299</c:v>
                </c:pt>
                <c:pt idx="5896">
                  <c:v>0.14554398148148201</c:v>
                </c:pt>
                <c:pt idx="5897">
                  <c:v>0.14556712962963</c:v>
                </c:pt>
                <c:pt idx="5898">
                  <c:v>0.145590277777778</c:v>
                </c:pt>
                <c:pt idx="5899">
                  <c:v>0.14561342592592599</c:v>
                </c:pt>
                <c:pt idx="5900">
                  <c:v>0.14563657407407399</c:v>
                </c:pt>
                <c:pt idx="5901">
                  <c:v>0.14565972222222201</c:v>
                </c:pt>
                <c:pt idx="5902">
                  <c:v>0.14568287037037</c:v>
                </c:pt>
                <c:pt idx="5903">
                  <c:v>0.145706018518519</c:v>
                </c:pt>
                <c:pt idx="5904">
                  <c:v>0.14572916666666699</c:v>
                </c:pt>
                <c:pt idx="5905">
                  <c:v>0.145763888888889</c:v>
                </c:pt>
                <c:pt idx="5906">
                  <c:v>0.14578703703703699</c:v>
                </c:pt>
                <c:pt idx="5907">
                  <c:v>0.14581018518518499</c:v>
                </c:pt>
                <c:pt idx="5908">
                  <c:v>0.14583333333333301</c:v>
                </c:pt>
                <c:pt idx="5909">
                  <c:v>0.145856481481482</c:v>
                </c:pt>
                <c:pt idx="5910">
                  <c:v>0.14587962962963</c:v>
                </c:pt>
                <c:pt idx="5911">
                  <c:v>0.14590277777777799</c:v>
                </c:pt>
                <c:pt idx="5912">
                  <c:v>0.14592592592592599</c:v>
                </c:pt>
                <c:pt idx="5913">
                  <c:v>0.14596064814814799</c:v>
                </c:pt>
                <c:pt idx="5914">
                  <c:v>0.14598379629629599</c:v>
                </c:pt>
                <c:pt idx="5915">
                  <c:v>0.14600694444444401</c:v>
                </c:pt>
                <c:pt idx="5916">
                  <c:v>0.146030092592593</c:v>
                </c:pt>
                <c:pt idx="5917">
                  <c:v>0.146053240740741</c:v>
                </c:pt>
                <c:pt idx="5918">
                  <c:v>0.14607638888888899</c:v>
                </c:pt>
                <c:pt idx="5919">
                  <c:v>0.14609953703703699</c:v>
                </c:pt>
                <c:pt idx="5920">
                  <c:v>0.14612268518518501</c:v>
                </c:pt>
                <c:pt idx="5921">
                  <c:v>0.146145833333333</c:v>
                </c:pt>
                <c:pt idx="5922">
                  <c:v>0.14618055555555601</c:v>
                </c:pt>
                <c:pt idx="5923">
                  <c:v>0.146203703703704</c:v>
                </c:pt>
                <c:pt idx="5924">
                  <c:v>0.146226851851852</c:v>
                </c:pt>
                <c:pt idx="5925">
                  <c:v>0.14624999999999999</c:v>
                </c:pt>
                <c:pt idx="5926">
                  <c:v>0.14627314814814801</c:v>
                </c:pt>
                <c:pt idx="5927">
                  <c:v>0.14629629629629601</c:v>
                </c:pt>
                <c:pt idx="5928">
                  <c:v>0.146319444444444</c:v>
                </c:pt>
                <c:pt idx="5929">
                  <c:v>0.146342592592593</c:v>
                </c:pt>
                <c:pt idx="5930">
                  <c:v>0.14636574074074099</c:v>
                </c:pt>
                <c:pt idx="5931">
                  <c:v>0.146400462962963</c:v>
                </c:pt>
                <c:pt idx="5932">
                  <c:v>0.14642361111111099</c:v>
                </c:pt>
                <c:pt idx="5933">
                  <c:v>0.14644675925925901</c:v>
                </c:pt>
                <c:pt idx="5934">
                  <c:v>0.14646990740740701</c:v>
                </c:pt>
                <c:pt idx="5935">
                  <c:v>0.146493055555556</c:v>
                </c:pt>
                <c:pt idx="5936">
                  <c:v>0.146516203703704</c:v>
                </c:pt>
                <c:pt idx="5937">
                  <c:v>0.14653935185185199</c:v>
                </c:pt>
                <c:pt idx="5938">
                  <c:v>0.14656250000000001</c:v>
                </c:pt>
                <c:pt idx="5939">
                  <c:v>0.14658564814814801</c:v>
                </c:pt>
                <c:pt idx="5940">
                  <c:v>0.14662037037037001</c:v>
                </c:pt>
                <c:pt idx="5941">
                  <c:v>0.14664351851851801</c:v>
                </c:pt>
                <c:pt idx="5942">
                  <c:v>0.146666666666667</c:v>
                </c:pt>
                <c:pt idx="5943">
                  <c:v>0.14668981481481499</c:v>
                </c:pt>
                <c:pt idx="5944">
                  <c:v>0.14671296296296299</c:v>
                </c:pt>
                <c:pt idx="5945">
                  <c:v>0.14673611111111101</c:v>
                </c:pt>
                <c:pt idx="5946">
                  <c:v>0.14675925925925901</c:v>
                </c:pt>
                <c:pt idx="5947">
                  <c:v>0.146782407407407</c:v>
                </c:pt>
                <c:pt idx="5948">
                  <c:v>0.14680555555555599</c:v>
                </c:pt>
                <c:pt idx="5949">
                  <c:v>0.146840277777778</c:v>
                </c:pt>
                <c:pt idx="5950">
                  <c:v>0.14686342592592599</c:v>
                </c:pt>
                <c:pt idx="5951">
                  <c:v>0.14688657407407399</c:v>
                </c:pt>
                <c:pt idx="5952">
                  <c:v>0.14690972222222201</c:v>
                </c:pt>
                <c:pt idx="5953">
                  <c:v>0.14693287037037001</c:v>
                </c:pt>
                <c:pt idx="5954">
                  <c:v>0.146956018518518</c:v>
                </c:pt>
                <c:pt idx="5955">
                  <c:v>0.14697916666666699</c:v>
                </c:pt>
                <c:pt idx="5956">
                  <c:v>0.14700231481481499</c:v>
                </c:pt>
                <c:pt idx="5957">
                  <c:v>0.14703703703703699</c:v>
                </c:pt>
                <c:pt idx="5958">
                  <c:v>0.14706018518518499</c:v>
                </c:pt>
                <c:pt idx="5959">
                  <c:v>0.14708333333333301</c:v>
                </c:pt>
                <c:pt idx="5960">
                  <c:v>0.147106481481482</c:v>
                </c:pt>
                <c:pt idx="5961">
                  <c:v>0.14712962962963</c:v>
                </c:pt>
                <c:pt idx="5962">
                  <c:v>0.14715277777777799</c:v>
                </c:pt>
                <c:pt idx="5963">
                  <c:v>0.14717592592592599</c:v>
                </c:pt>
                <c:pt idx="5964">
                  <c:v>0.14719907407407401</c:v>
                </c:pt>
                <c:pt idx="5965">
                  <c:v>0.14723379629629599</c:v>
                </c:pt>
                <c:pt idx="5966">
                  <c:v>0.14725694444444401</c:v>
                </c:pt>
                <c:pt idx="5967">
                  <c:v>0.147280092592593</c:v>
                </c:pt>
                <c:pt idx="5968">
                  <c:v>0.147303240740741</c:v>
                </c:pt>
                <c:pt idx="5969">
                  <c:v>0.14732638888888899</c:v>
                </c:pt>
                <c:pt idx="5970">
                  <c:v>0.14734953703703699</c:v>
                </c:pt>
                <c:pt idx="5971">
                  <c:v>0.14737268518518501</c:v>
                </c:pt>
                <c:pt idx="5972">
                  <c:v>0.147395833333333</c:v>
                </c:pt>
                <c:pt idx="5973">
                  <c:v>0.147418981481482</c:v>
                </c:pt>
                <c:pt idx="5974">
                  <c:v>0.14744212962962999</c:v>
                </c:pt>
                <c:pt idx="5975">
                  <c:v>0.147476851851852</c:v>
                </c:pt>
                <c:pt idx="5976">
                  <c:v>0.14749999999999999</c:v>
                </c:pt>
                <c:pt idx="5977">
                  <c:v>0.14752314814814799</c:v>
                </c:pt>
                <c:pt idx="5978">
                  <c:v>0.14754629629629601</c:v>
                </c:pt>
                <c:pt idx="5979">
                  <c:v>0.147569444444444</c:v>
                </c:pt>
                <c:pt idx="5980">
                  <c:v>0.147592592592593</c:v>
                </c:pt>
                <c:pt idx="5981">
                  <c:v>0.14761574074074099</c:v>
                </c:pt>
                <c:pt idx="5982">
                  <c:v>0.14763888888888901</c:v>
                </c:pt>
                <c:pt idx="5983">
                  <c:v>0.14767361111111099</c:v>
                </c:pt>
                <c:pt idx="5984">
                  <c:v>0.14769675925925899</c:v>
                </c:pt>
                <c:pt idx="5985">
                  <c:v>0.14771990740740701</c:v>
                </c:pt>
                <c:pt idx="5986">
                  <c:v>0.147743055555556</c:v>
                </c:pt>
                <c:pt idx="5987">
                  <c:v>0.147766203703704</c:v>
                </c:pt>
                <c:pt idx="5988">
                  <c:v>0.14778935185185199</c:v>
                </c:pt>
                <c:pt idx="5989">
                  <c:v>0.14781250000000001</c:v>
                </c:pt>
                <c:pt idx="5990">
                  <c:v>0.14783564814814801</c:v>
                </c:pt>
                <c:pt idx="5991">
                  <c:v>0.147858796296296</c:v>
                </c:pt>
                <c:pt idx="5992">
                  <c:v>0.147881944444444</c:v>
                </c:pt>
                <c:pt idx="5993">
                  <c:v>0.147916666666667</c:v>
                </c:pt>
                <c:pt idx="5994">
                  <c:v>0.147939814814815</c:v>
                </c:pt>
                <c:pt idx="5995">
                  <c:v>0.14796296296296299</c:v>
                </c:pt>
                <c:pt idx="5996">
                  <c:v>0.14798611111111101</c:v>
                </c:pt>
                <c:pt idx="5997">
                  <c:v>0.14800925925925901</c:v>
                </c:pt>
                <c:pt idx="5998">
                  <c:v>0.148032407407407</c:v>
                </c:pt>
                <c:pt idx="5999">
                  <c:v>0.148055555555556</c:v>
                </c:pt>
                <c:pt idx="6000">
                  <c:v>0.14807870370370399</c:v>
                </c:pt>
                <c:pt idx="6001">
                  <c:v>0.14810185185185201</c:v>
                </c:pt>
                <c:pt idx="6002">
                  <c:v>0.14813657407407399</c:v>
                </c:pt>
                <c:pt idx="6003">
                  <c:v>0.14815972222222201</c:v>
                </c:pt>
                <c:pt idx="6004">
                  <c:v>0.14818287037037001</c:v>
                </c:pt>
                <c:pt idx="6005">
                  <c:v>0.148206018518519</c:v>
                </c:pt>
                <c:pt idx="6006">
                  <c:v>0.14822916666666699</c:v>
                </c:pt>
                <c:pt idx="6007">
                  <c:v>0.14825231481481499</c:v>
                </c:pt>
                <c:pt idx="6008">
                  <c:v>0.14827546296296301</c:v>
                </c:pt>
                <c:pt idx="6009">
                  <c:v>0.14829861111111101</c:v>
                </c:pt>
                <c:pt idx="6010">
                  <c:v>0.148321759259259</c:v>
                </c:pt>
                <c:pt idx="6011">
                  <c:v>0.14835648148148201</c:v>
                </c:pt>
                <c:pt idx="6012">
                  <c:v>0.14837962962963</c:v>
                </c:pt>
                <c:pt idx="6013">
                  <c:v>0.14840277777777799</c:v>
                </c:pt>
                <c:pt idx="6014">
                  <c:v>0.14842592592592599</c:v>
                </c:pt>
                <c:pt idx="6015">
                  <c:v>0.14844907407407401</c:v>
                </c:pt>
                <c:pt idx="6016">
                  <c:v>0.14847222222222201</c:v>
                </c:pt>
                <c:pt idx="6017">
                  <c:v>0.14849537037037</c:v>
                </c:pt>
                <c:pt idx="6018">
                  <c:v>0.14851851851851899</c:v>
                </c:pt>
                <c:pt idx="6019">
                  <c:v>0.14854166666666699</c:v>
                </c:pt>
                <c:pt idx="6020">
                  <c:v>0.14857638888888899</c:v>
                </c:pt>
                <c:pt idx="6021">
                  <c:v>0.14859953703703699</c:v>
                </c:pt>
                <c:pt idx="6022">
                  <c:v>0.14862268518518501</c:v>
                </c:pt>
                <c:pt idx="6023">
                  <c:v>0.14864583333333301</c:v>
                </c:pt>
                <c:pt idx="6024">
                  <c:v>0.148668981481482</c:v>
                </c:pt>
                <c:pt idx="6025">
                  <c:v>0.14869212962962999</c:v>
                </c:pt>
                <c:pt idx="6026">
                  <c:v>0.14871527777777799</c:v>
                </c:pt>
                <c:pt idx="6027">
                  <c:v>0.14873842592592601</c:v>
                </c:pt>
                <c:pt idx="6028">
                  <c:v>0.148761574074074</c:v>
                </c:pt>
                <c:pt idx="6029">
                  <c:v>0.14879629629629601</c:v>
                </c:pt>
                <c:pt idx="6030">
                  <c:v>0.148819444444444</c:v>
                </c:pt>
                <c:pt idx="6031">
                  <c:v>0.148842592592593</c:v>
                </c:pt>
                <c:pt idx="6032">
                  <c:v>0.14886574074074099</c:v>
                </c:pt>
                <c:pt idx="6033">
                  <c:v>0.14888888888888899</c:v>
                </c:pt>
                <c:pt idx="6034">
                  <c:v>0.14891203703703701</c:v>
                </c:pt>
                <c:pt idx="6035">
                  <c:v>0.148935185185185</c:v>
                </c:pt>
                <c:pt idx="6036">
                  <c:v>0.148958333333333</c:v>
                </c:pt>
                <c:pt idx="6037">
                  <c:v>0.14898148148148199</c:v>
                </c:pt>
                <c:pt idx="6038">
                  <c:v>0.149016203703704</c:v>
                </c:pt>
                <c:pt idx="6039">
                  <c:v>0.14903935185185199</c:v>
                </c:pt>
                <c:pt idx="6040">
                  <c:v>0.14906249999999999</c:v>
                </c:pt>
                <c:pt idx="6041">
                  <c:v>0.14908564814814801</c:v>
                </c:pt>
                <c:pt idx="6042">
                  <c:v>0.149108796296296</c:v>
                </c:pt>
                <c:pt idx="6043">
                  <c:v>0.149131944444444</c:v>
                </c:pt>
                <c:pt idx="6044">
                  <c:v>0.14915509259259299</c:v>
                </c:pt>
                <c:pt idx="6045">
                  <c:v>0.149189814814815</c:v>
                </c:pt>
                <c:pt idx="6046">
                  <c:v>0.14921296296296299</c:v>
                </c:pt>
                <c:pt idx="6047">
                  <c:v>0.14923611111111099</c:v>
                </c:pt>
                <c:pt idx="6048">
                  <c:v>0.14925925925925901</c:v>
                </c:pt>
                <c:pt idx="6049">
                  <c:v>0.149282407407407</c:v>
                </c:pt>
                <c:pt idx="6050">
                  <c:v>0.149305555555556</c:v>
                </c:pt>
                <c:pt idx="6051">
                  <c:v>0.14932870370370399</c:v>
                </c:pt>
                <c:pt idx="6052">
                  <c:v>0.149363425925926</c:v>
                </c:pt>
                <c:pt idx="6053">
                  <c:v>0.14938657407407399</c:v>
                </c:pt>
                <c:pt idx="6054">
                  <c:v>0.14940972222222201</c:v>
                </c:pt>
                <c:pt idx="6055">
                  <c:v>0.14943287037037001</c:v>
                </c:pt>
                <c:pt idx="6056">
                  <c:v>0.149456018518519</c:v>
                </c:pt>
                <c:pt idx="6057">
                  <c:v>0.149479166666667</c:v>
                </c:pt>
                <c:pt idx="6058">
                  <c:v>0.14950231481481499</c:v>
                </c:pt>
                <c:pt idx="6059">
                  <c:v>0.14952546296296301</c:v>
                </c:pt>
                <c:pt idx="6060">
                  <c:v>0.14954861111111101</c:v>
                </c:pt>
                <c:pt idx="6061">
                  <c:v>0.149571759259259</c:v>
                </c:pt>
                <c:pt idx="6062">
                  <c:v>0.14960648148148201</c:v>
                </c:pt>
                <c:pt idx="6063">
                  <c:v>0.14962962962963</c:v>
                </c:pt>
                <c:pt idx="6064">
                  <c:v>0.149652777777778</c:v>
                </c:pt>
                <c:pt idx="6065">
                  <c:v>0.14967592592592599</c:v>
                </c:pt>
                <c:pt idx="6066">
                  <c:v>0.14969907407407401</c:v>
                </c:pt>
                <c:pt idx="6067">
                  <c:v>0.14972222222222201</c:v>
                </c:pt>
                <c:pt idx="6068">
                  <c:v>0.14974537037037</c:v>
                </c:pt>
                <c:pt idx="6069">
                  <c:v>0.14976851851851899</c:v>
                </c:pt>
                <c:pt idx="6070">
                  <c:v>0.14979166666666699</c:v>
                </c:pt>
                <c:pt idx="6071">
                  <c:v>0.14982638888888899</c:v>
                </c:pt>
                <c:pt idx="6072">
                  <c:v>0.14984953703703699</c:v>
                </c:pt>
                <c:pt idx="6073">
                  <c:v>0.14987268518518501</c:v>
                </c:pt>
                <c:pt idx="6074">
                  <c:v>0.14989583333333301</c:v>
                </c:pt>
                <c:pt idx="6075">
                  <c:v>0.149918981481482</c:v>
                </c:pt>
                <c:pt idx="6076">
                  <c:v>0.14994212962962999</c:v>
                </c:pt>
                <c:pt idx="6077">
                  <c:v>0.14996527777777799</c:v>
                </c:pt>
                <c:pt idx="6078">
                  <c:v>0.14998842592592601</c:v>
                </c:pt>
                <c:pt idx="6079">
                  <c:v>0.15002314814814799</c:v>
                </c:pt>
                <c:pt idx="6080">
                  <c:v>0.15004629629629601</c:v>
                </c:pt>
                <c:pt idx="6081">
                  <c:v>0.15006944444444401</c:v>
                </c:pt>
                <c:pt idx="6082">
                  <c:v>0.150092592592593</c:v>
                </c:pt>
                <c:pt idx="6083">
                  <c:v>0.15011574074074099</c:v>
                </c:pt>
                <c:pt idx="6084">
                  <c:v>0.15013888888888899</c:v>
                </c:pt>
                <c:pt idx="6085">
                  <c:v>0.15016203703703701</c:v>
                </c:pt>
                <c:pt idx="6086">
                  <c:v>0.15019675925925899</c:v>
                </c:pt>
                <c:pt idx="6087">
                  <c:v>0.15021990740740701</c:v>
                </c:pt>
                <c:pt idx="6088">
                  <c:v>0.150243055555556</c:v>
                </c:pt>
                <c:pt idx="6089">
                  <c:v>0.150266203703704</c:v>
                </c:pt>
                <c:pt idx="6090">
                  <c:v>0.15028935185185199</c:v>
                </c:pt>
                <c:pt idx="6091">
                  <c:v>0.15031249999999999</c:v>
                </c:pt>
                <c:pt idx="6092">
                  <c:v>0.15033564814814801</c:v>
                </c:pt>
                <c:pt idx="6093">
                  <c:v>0.150358796296296</c:v>
                </c:pt>
                <c:pt idx="6094">
                  <c:v>0.150381944444444</c:v>
                </c:pt>
                <c:pt idx="6095">
                  <c:v>0.15040509259259299</c:v>
                </c:pt>
                <c:pt idx="6096">
                  <c:v>0.150439814814815</c:v>
                </c:pt>
                <c:pt idx="6097">
                  <c:v>0.15046296296296299</c:v>
                </c:pt>
                <c:pt idx="6098">
                  <c:v>0.15048611111111099</c:v>
                </c:pt>
                <c:pt idx="6099">
                  <c:v>0.15050925925925901</c:v>
                </c:pt>
                <c:pt idx="6100">
                  <c:v>0.150532407407407</c:v>
                </c:pt>
                <c:pt idx="6101">
                  <c:v>0.150555555555556</c:v>
                </c:pt>
                <c:pt idx="6102">
                  <c:v>0.15057870370370399</c:v>
                </c:pt>
                <c:pt idx="6103">
                  <c:v>0.15060185185185199</c:v>
                </c:pt>
                <c:pt idx="6104">
                  <c:v>0.15063657407407399</c:v>
                </c:pt>
                <c:pt idx="6105">
                  <c:v>0.15065972222222199</c:v>
                </c:pt>
                <c:pt idx="6106">
                  <c:v>0.15068287037037001</c:v>
                </c:pt>
                <c:pt idx="6107">
                  <c:v>0.150706018518519</c:v>
                </c:pt>
                <c:pt idx="6108">
                  <c:v>0.150729166666667</c:v>
                </c:pt>
                <c:pt idx="6109">
                  <c:v>0.15075231481481499</c:v>
                </c:pt>
                <c:pt idx="6110">
                  <c:v>0.15077546296296301</c:v>
                </c:pt>
                <c:pt idx="6111">
                  <c:v>0.15079861111111101</c:v>
                </c:pt>
                <c:pt idx="6112">
                  <c:v>0.15083333333333299</c:v>
                </c:pt>
                <c:pt idx="6113">
                  <c:v>0.15085648148148201</c:v>
                </c:pt>
                <c:pt idx="6114">
                  <c:v>0.15087962962963</c:v>
                </c:pt>
                <c:pt idx="6115">
                  <c:v>0.150902777777778</c:v>
                </c:pt>
                <c:pt idx="6116">
                  <c:v>0.15092592592592599</c:v>
                </c:pt>
                <c:pt idx="6117">
                  <c:v>0.15094907407407401</c:v>
                </c:pt>
                <c:pt idx="6118">
                  <c:v>0.15097222222222201</c:v>
                </c:pt>
                <c:pt idx="6119">
                  <c:v>0.15099537037037</c:v>
                </c:pt>
                <c:pt idx="6120">
                  <c:v>0.15103009259259301</c:v>
                </c:pt>
                <c:pt idx="6121">
                  <c:v>0.151053240740741</c:v>
                </c:pt>
                <c:pt idx="6122">
                  <c:v>0.151076388888889</c:v>
                </c:pt>
                <c:pt idx="6123">
                  <c:v>0.15109953703703699</c:v>
                </c:pt>
                <c:pt idx="6124">
                  <c:v>0.15112268518518501</c:v>
                </c:pt>
                <c:pt idx="6125">
                  <c:v>0.15114583333333301</c:v>
                </c:pt>
                <c:pt idx="6126">
                  <c:v>0.151168981481482</c:v>
                </c:pt>
                <c:pt idx="6127">
                  <c:v>0.15119212962963</c:v>
                </c:pt>
                <c:pt idx="6128">
                  <c:v>0.15121527777777799</c:v>
                </c:pt>
                <c:pt idx="6129">
                  <c:v>0.15125</c:v>
                </c:pt>
                <c:pt idx="6130">
                  <c:v>0.15127314814814799</c:v>
                </c:pt>
                <c:pt idx="6131">
                  <c:v>0.15129629629629601</c:v>
                </c:pt>
                <c:pt idx="6132">
                  <c:v>0.15131944444444401</c:v>
                </c:pt>
                <c:pt idx="6133">
                  <c:v>0.151342592592593</c:v>
                </c:pt>
                <c:pt idx="6134">
                  <c:v>0.15136574074074099</c:v>
                </c:pt>
                <c:pt idx="6135">
                  <c:v>0.15138888888888899</c:v>
                </c:pt>
                <c:pt idx="6136">
                  <c:v>0.15141203703703701</c:v>
                </c:pt>
                <c:pt idx="6137">
                  <c:v>0.15143518518518501</c:v>
                </c:pt>
                <c:pt idx="6138">
                  <c:v>0.15146990740740701</c:v>
                </c:pt>
                <c:pt idx="6139">
                  <c:v>0.15149305555555601</c:v>
                </c:pt>
                <c:pt idx="6140">
                  <c:v>0.151516203703704</c:v>
                </c:pt>
                <c:pt idx="6141">
                  <c:v>0.15153935185185199</c:v>
                </c:pt>
                <c:pt idx="6142">
                  <c:v>0.15156249999999999</c:v>
                </c:pt>
                <c:pt idx="6143">
                  <c:v>0.15158564814814801</c:v>
                </c:pt>
                <c:pt idx="6144">
                  <c:v>0.15160879629629601</c:v>
                </c:pt>
                <c:pt idx="6145">
                  <c:v>0.151631944444444</c:v>
                </c:pt>
                <c:pt idx="6146">
                  <c:v>0.151666666666667</c:v>
                </c:pt>
                <c:pt idx="6147">
                  <c:v>0.151689814814815</c:v>
                </c:pt>
                <c:pt idx="6148">
                  <c:v>0.15171296296296299</c:v>
                </c:pt>
                <c:pt idx="6149">
                  <c:v>0.15173611111111099</c:v>
                </c:pt>
                <c:pt idx="6150">
                  <c:v>0.15175925925925901</c:v>
                </c:pt>
                <c:pt idx="6151">
                  <c:v>0.15178240740740701</c:v>
                </c:pt>
                <c:pt idx="6152">
                  <c:v>0.151805555555556</c:v>
                </c:pt>
                <c:pt idx="6153">
                  <c:v>0.15182870370370399</c:v>
                </c:pt>
                <c:pt idx="6154">
                  <c:v>0.15185185185185199</c:v>
                </c:pt>
                <c:pt idx="6155">
                  <c:v>0.15188657407407399</c:v>
                </c:pt>
                <c:pt idx="6156">
                  <c:v>0.15190972222222199</c:v>
                </c:pt>
                <c:pt idx="6157">
                  <c:v>0.15193287037037001</c:v>
                </c:pt>
                <c:pt idx="6158">
                  <c:v>0.151956018518518</c:v>
                </c:pt>
                <c:pt idx="6159">
                  <c:v>0.151979166666667</c:v>
                </c:pt>
                <c:pt idx="6160">
                  <c:v>0.15200231481481499</c:v>
                </c:pt>
                <c:pt idx="6161">
                  <c:v>0.15202546296296299</c:v>
                </c:pt>
                <c:pt idx="6162">
                  <c:v>0.15204861111111101</c:v>
                </c:pt>
                <c:pt idx="6163">
                  <c:v>0.152071759259259</c:v>
                </c:pt>
                <c:pt idx="6164">
                  <c:v>0.15210648148148201</c:v>
                </c:pt>
                <c:pt idx="6165">
                  <c:v>0.15212962962963</c:v>
                </c:pt>
                <c:pt idx="6166">
                  <c:v>0.152152777777778</c:v>
                </c:pt>
                <c:pt idx="6167">
                  <c:v>0.15217592592592599</c:v>
                </c:pt>
                <c:pt idx="6168">
                  <c:v>0.15219907407407399</c:v>
                </c:pt>
                <c:pt idx="6169">
                  <c:v>0.15222222222222201</c:v>
                </c:pt>
                <c:pt idx="6170">
                  <c:v>0.15224537037037</c:v>
                </c:pt>
                <c:pt idx="6171">
                  <c:v>0.152268518518519</c:v>
                </c:pt>
                <c:pt idx="6172">
                  <c:v>0.152303240740741</c:v>
                </c:pt>
                <c:pt idx="6173">
                  <c:v>0.152326388888889</c:v>
                </c:pt>
                <c:pt idx="6174">
                  <c:v>0.15234953703703699</c:v>
                </c:pt>
                <c:pt idx="6175">
                  <c:v>0.15237268518518499</c:v>
                </c:pt>
                <c:pt idx="6176">
                  <c:v>0.15239583333333301</c:v>
                </c:pt>
                <c:pt idx="6177">
                  <c:v>0.152418981481482</c:v>
                </c:pt>
                <c:pt idx="6178">
                  <c:v>0.15244212962963</c:v>
                </c:pt>
                <c:pt idx="6179">
                  <c:v>0.15246527777777799</c:v>
                </c:pt>
                <c:pt idx="6180">
                  <c:v>0.15248842592592601</c:v>
                </c:pt>
                <c:pt idx="6181">
                  <c:v>0.15252314814814799</c:v>
                </c:pt>
                <c:pt idx="6182">
                  <c:v>0.15254629629629601</c:v>
                </c:pt>
                <c:pt idx="6183">
                  <c:v>0.15256944444444401</c:v>
                </c:pt>
                <c:pt idx="6184">
                  <c:v>0.152592592592593</c:v>
                </c:pt>
                <c:pt idx="6185">
                  <c:v>0.152615740740741</c:v>
                </c:pt>
                <c:pt idx="6186">
                  <c:v>0.15263888888888899</c:v>
                </c:pt>
                <c:pt idx="6187">
                  <c:v>0.15266203703703701</c:v>
                </c:pt>
                <c:pt idx="6188">
                  <c:v>0.15268518518518501</c:v>
                </c:pt>
                <c:pt idx="6189">
                  <c:v>0.15271990740740701</c:v>
                </c:pt>
                <c:pt idx="6190">
                  <c:v>0.15274305555555601</c:v>
                </c:pt>
                <c:pt idx="6191">
                  <c:v>0.152766203703704</c:v>
                </c:pt>
                <c:pt idx="6192">
                  <c:v>0.152789351851852</c:v>
                </c:pt>
                <c:pt idx="6193">
                  <c:v>0.15281249999999999</c:v>
                </c:pt>
                <c:pt idx="6194">
                  <c:v>0.15283564814814801</c:v>
                </c:pt>
                <c:pt idx="6195">
                  <c:v>0.15285879629629601</c:v>
                </c:pt>
                <c:pt idx="6196">
                  <c:v>0.152881944444444</c:v>
                </c:pt>
                <c:pt idx="6197">
                  <c:v>0.15290509259259299</c:v>
                </c:pt>
                <c:pt idx="6198">
                  <c:v>0.15292824074074099</c:v>
                </c:pt>
                <c:pt idx="6199">
                  <c:v>0.15296296296296299</c:v>
                </c:pt>
                <c:pt idx="6200">
                  <c:v>0.15298611111111099</c:v>
                </c:pt>
                <c:pt idx="6201">
                  <c:v>0.15300925925925901</c:v>
                </c:pt>
                <c:pt idx="6202">
                  <c:v>0.15303240740740701</c:v>
                </c:pt>
                <c:pt idx="6203">
                  <c:v>0.153055555555556</c:v>
                </c:pt>
                <c:pt idx="6204">
                  <c:v>0.15307870370370399</c:v>
                </c:pt>
                <c:pt idx="6205">
                  <c:v>0.15310185185185199</c:v>
                </c:pt>
                <c:pt idx="6206">
                  <c:v>0.15312500000000001</c:v>
                </c:pt>
                <c:pt idx="6207">
                  <c:v>0.15314814814814801</c:v>
                </c:pt>
                <c:pt idx="6208">
                  <c:v>0.15318287037037001</c:v>
                </c:pt>
                <c:pt idx="6209">
                  <c:v>0.153206018518519</c:v>
                </c:pt>
                <c:pt idx="6210">
                  <c:v>0.153229166666667</c:v>
                </c:pt>
                <c:pt idx="6211">
                  <c:v>0.15325231481481499</c:v>
                </c:pt>
                <c:pt idx="6212">
                  <c:v>0.15327546296296299</c:v>
                </c:pt>
                <c:pt idx="6213">
                  <c:v>0.15329861111111101</c:v>
                </c:pt>
                <c:pt idx="6214">
                  <c:v>0.15332175925925901</c:v>
                </c:pt>
                <c:pt idx="6215">
                  <c:v>0.153344907407407</c:v>
                </c:pt>
                <c:pt idx="6216">
                  <c:v>0.15337962962963</c:v>
                </c:pt>
                <c:pt idx="6217">
                  <c:v>0.153402777777778</c:v>
                </c:pt>
                <c:pt idx="6218">
                  <c:v>0.15342592592592599</c:v>
                </c:pt>
                <c:pt idx="6219">
                  <c:v>0.15344907407407399</c:v>
                </c:pt>
                <c:pt idx="6220">
                  <c:v>0.15347222222222201</c:v>
                </c:pt>
                <c:pt idx="6221">
                  <c:v>0.15349537037037</c:v>
                </c:pt>
                <c:pt idx="6222">
                  <c:v>0.153518518518519</c:v>
                </c:pt>
                <c:pt idx="6223">
                  <c:v>0.15354166666666699</c:v>
                </c:pt>
                <c:pt idx="6224">
                  <c:v>0.15356481481481499</c:v>
                </c:pt>
                <c:pt idx="6225">
                  <c:v>0.15359953703703699</c:v>
                </c:pt>
                <c:pt idx="6226">
                  <c:v>0.15362268518518499</c:v>
                </c:pt>
                <c:pt idx="6227">
                  <c:v>0.15364583333333301</c:v>
                </c:pt>
                <c:pt idx="6228">
                  <c:v>0.153668981481482</c:v>
                </c:pt>
                <c:pt idx="6229">
                  <c:v>0.15369212962963</c:v>
                </c:pt>
                <c:pt idx="6230">
                  <c:v>0.15371527777777799</c:v>
                </c:pt>
                <c:pt idx="6231">
                  <c:v>0.15373842592592599</c:v>
                </c:pt>
                <c:pt idx="6232">
                  <c:v>0.15376157407407401</c:v>
                </c:pt>
                <c:pt idx="6233">
                  <c:v>0.153784722222222</c:v>
                </c:pt>
                <c:pt idx="6234">
                  <c:v>0.15381944444444401</c:v>
                </c:pt>
                <c:pt idx="6235">
                  <c:v>0.153842592592593</c:v>
                </c:pt>
                <c:pt idx="6236">
                  <c:v>0.153865740740741</c:v>
                </c:pt>
                <c:pt idx="6237">
                  <c:v>0.15388888888888899</c:v>
                </c:pt>
                <c:pt idx="6238">
                  <c:v>0.15391203703703699</c:v>
                </c:pt>
                <c:pt idx="6239">
                  <c:v>0.15393518518518501</c:v>
                </c:pt>
                <c:pt idx="6240">
                  <c:v>0.153958333333333</c:v>
                </c:pt>
                <c:pt idx="6241">
                  <c:v>0.153981481481482</c:v>
                </c:pt>
                <c:pt idx="6242">
                  <c:v>0.154016203703704</c:v>
                </c:pt>
                <c:pt idx="6243">
                  <c:v>0.154039351851852</c:v>
                </c:pt>
                <c:pt idx="6244">
                  <c:v>0.15406249999999999</c:v>
                </c:pt>
                <c:pt idx="6245">
                  <c:v>0.15408564814814801</c:v>
                </c:pt>
                <c:pt idx="6246">
                  <c:v>0.15410879629629601</c:v>
                </c:pt>
                <c:pt idx="6247">
                  <c:v>0.154131944444444</c:v>
                </c:pt>
                <c:pt idx="6248">
                  <c:v>0.154155092592593</c:v>
                </c:pt>
                <c:pt idx="6249">
                  <c:v>0.15417824074074099</c:v>
                </c:pt>
                <c:pt idx="6250">
                  <c:v>0.15420138888888901</c:v>
                </c:pt>
                <c:pt idx="6251">
                  <c:v>0.15423611111111099</c:v>
                </c:pt>
                <c:pt idx="6252">
                  <c:v>0.15425925925925901</c:v>
                </c:pt>
                <c:pt idx="6253">
                  <c:v>0.15428240740740701</c:v>
                </c:pt>
                <c:pt idx="6254">
                  <c:v>0.154305555555556</c:v>
                </c:pt>
                <c:pt idx="6255">
                  <c:v>0.154328703703704</c:v>
                </c:pt>
                <c:pt idx="6256">
                  <c:v>0.15435185185185199</c:v>
                </c:pt>
                <c:pt idx="6257">
                  <c:v>0.15437500000000001</c:v>
                </c:pt>
                <c:pt idx="6258">
                  <c:v>0.15439814814814801</c:v>
                </c:pt>
                <c:pt idx="6259">
                  <c:v>0.15443287037037001</c:v>
                </c:pt>
                <c:pt idx="6260">
                  <c:v>0.15445601851851801</c:v>
                </c:pt>
                <c:pt idx="6261">
                  <c:v>0.154479166666667</c:v>
                </c:pt>
                <c:pt idx="6262">
                  <c:v>0.15450231481481499</c:v>
                </c:pt>
                <c:pt idx="6263">
                  <c:v>0.15452546296296299</c:v>
                </c:pt>
                <c:pt idx="6264">
                  <c:v>0.15454861111111101</c:v>
                </c:pt>
                <c:pt idx="6265">
                  <c:v>0.15457175925925901</c:v>
                </c:pt>
                <c:pt idx="6266">
                  <c:v>0.154594907407407</c:v>
                </c:pt>
                <c:pt idx="6267">
                  <c:v>0.15461805555555599</c:v>
                </c:pt>
                <c:pt idx="6268">
                  <c:v>0.154652777777778</c:v>
                </c:pt>
                <c:pt idx="6269">
                  <c:v>0.15467592592592599</c:v>
                </c:pt>
                <c:pt idx="6270">
                  <c:v>0.15469907407407399</c:v>
                </c:pt>
                <c:pt idx="6271">
                  <c:v>0.15472222222222201</c:v>
                </c:pt>
                <c:pt idx="6272">
                  <c:v>0.15474537037037001</c:v>
                </c:pt>
                <c:pt idx="6273">
                  <c:v>0.154768518518518</c:v>
                </c:pt>
                <c:pt idx="6274">
                  <c:v>0.15479166666666699</c:v>
                </c:pt>
                <c:pt idx="6275">
                  <c:v>0.15481481481481499</c:v>
                </c:pt>
                <c:pt idx="6276">
                  <c:v>0.15484953703703699</c:v>
                </c:pt>
                <c:pt idx="6277">
                  <c:v>0.15487268518518499</c:v>
                </c:pt>
                <c:pt idx="6278">
                  <c:v>0.15489583333333301</c:v>
                </c:pt>
                <c:pt idx="6279">
                  <c:v>0.154918981481482</c:v>
                </c:pt>
                <c:pt idx="6280">
                  <c:v>0.15494212962963</c:v>
                </c:pt>
                <c:pt idx="6281">
                  <c:v>0.15496527777777799</c:v>
                </c:pt>
                <c:pt idx="6282">
                  <c:v>0.15498842592592599</c:v>
                </c:pt>
                <c:pt idx="6283">
                  <c:v>0.15501157407407401</c:v>
                </c:pt>
                <c:pt idx="6284">
                  <c:v>0.155034722222222</c:v>
                </c:pt>
                <c:pt idx="6285">
                  <c:v>0.15506944444444401</c:v>
                </c:pt>
                <c:pt idx="6286">
                  <c:v>0.155092592592593</c:v>
                </c:pt>
                <c:pt idx="6287">
                  <c:v>0.155115740740741</c:v>
                </c:pt>
                <c:pt idx="6288">
                  <c:v>0.15513888888888899</c:v>
                </c:pt>
                <c:pt idx="6289">
                  <c:v>0.15516203703703699</c:v>
                </c:pt>
                <c:pt idx="6290">
                  <c:v>0.15518518518518501</c:v>
                </c:pt>
                <c:pt idx="6291">
                  <c:v>0.155208333333333</c:v>
                </c:pt>
                <c:pt idx="6292">
                  <c:v>0.155231481481482</c:v>
                </c:pt>
                <c:pt idx="6293">
                  <c:v>0.15525462962962999</c:v>
                </c:pt>
                <c:pt idx="6294">
                  <c:v>0.155289351851852</c:v>
                </c:pt>
                <c:pt idx="6295">
                  <c:v>0.15531249999999999</c:v>
                </c:pt>
                <c:pt idx="6296">
                  <c:v>0.15533564814814799</c:v>
                </c:pt>
                <c:pt idx="6297">
                  <c:v>0.15535879629629601</c:v>
                </c:pt>
                <c:pt idx="6298">
                  <c:v>0.155381944444444</c:v>
                </c:pt>
                <c:pt idx="6299">
                  <c:v>0.155405092592593</c:v>
                </c:pt>
                <c:pt idx="6300">
                  <c:v>0.15542824074074099</c:v>
                </c:pt>
                <c:pt idx="6301">
                  <c:v>0.15545138888888901</c:v>
                </c:pt>
                <c:pt idx="6302">
                  <c:v>0.15547453703703701</c:v>
                </c:pt>
                <c:pt idx="6303">
                  <c:v>0.15550925925925899</c:v>
                </c:pt>
                <c:pt idx="6304">
                  <c:v>0.15553240740740701</c:v>
                </c:pt>
                <c:pt idx="6305">
                  <c:v>0.155555555555556</c:v>
                </c:pt>
                <c:pt idx="6306">
                  <c:v>0.155578703703704</c:v>
                </c:pt>
                <c:pt idx="6307">
                  <c:v>0.15560185185185199</c:v>
                </c:pt>
                <c:pt idx="6308">
                  <c:v>0.15562500000000001</c:v>
                </c:pt>
                <c:pt idx="6309">
                  <c:v>0.15565972222222199</c:v>
                </c:pt>
                <c:pt idx="6310">
                  <c:v>0.15568287037037001</c:v>
                </c:pt>
                <c:pt idx="6311">
                  <c:v>0.15570601851851901</c:v>
                </c:pt>
                <c:pt idx="6312">
                  <c:v>0.155729166666667</c:v>
                </c:pt>
                <c:pt idx="6313">
                  <c:v>0.155752314814815</c:v>
                </c:pt>
                <c:pt idx="6314">
                  <c:v>0.15577546296296299</c:v>
                </c:pt>
                <c:pt idx="6315">
                  <c:v>0.15579861111111101</c:v>
                </c:pt>
                <c:pt idx="6316">
                  <c:v>0.15582175925925901</c:v>
                </c:pt>
                <c:pt idx="6317">
                  <c:v>0.155844907407407</c:v>
                </c:pt>
                <c:pt idx="6318">
                  <c:v>0.15587962962963001</c:v>
                </c:pt>
                <c:pt idx="6319">
                  <c:v>0.155902777777778</c:v>
                </c:pt>
                <c:pt idx="6320">
                  <c:v>0.155925925925926</c:v>
                </c:pt>
                <c:pt idx="6321">
                  <c:v>0.15594907407407399</c:v>
                </c:pt>
                <c:pt idx="6322">
                  <c:v>0.15597222222222201</c:v>
                </c:pt>
                <c:pt idx="6323">
                  <c:v>0.15599537037037001</c:v>
                </c:pt>
                <c:pt idx="6324">
                  <c:v>0.156018518518519</c:v>
                </c:pt>
                <c:pt idx="6325">
                  <c:v>0.15604166666666699</c:v>
                </c:pt>
                <c:pt idx="6326">
                  <c:v>0.15606481481481499</c:v>
                </c:pt>
                <c:pt idx="6327">
                  <c:v>0.156099537037037</c:v>
                </c:pt>
                <c:pt idx="6328">
                  <c:v>0.15612268518518499</c:v>
                </c:pt>
                <c:pt idx="6329">
                  <c:v>0.15614583333333301</c:v>
                </c:pt>
                <c:pt idx="6330">
                  <c:v>0.15616898148148201</c:v>
                </c:pt>
                <c:pt idx="6331">
                  <c:v>0.15619212962963</c:v>
                </c:pt>
                <c:pt idx="6332">
                  <c:v>0.15621527777777799</c:v>
                </c:pt>
                <c:pt idx="6333">
                  <c:v>0.15623842592592599</c:v>
                </c:pt>
                <c:pt idx="6334">
                  <c:v>0.15627314814814799</c:v>
                </c:pt>
                <c:pt idx="6335">
                  <c:v>0.15629629629629599</c:v>
                </c:pt>
                <c:pt idx="6336">
                  <c:v>0.15631944444444401</c:v>
                </c:pt>
                <c:pt idx="6337">
                  <c:v>0.156342592592593</c:v>
                </c:pt>
                <c:pt idx="6338">
                  <c:v>0.156365740740741</c:v>
                </c:pt>
                <c:pt idx="6339">
                  <c:v>0.15638888888888899</c:v>
                </c:pt>
                <c:pt idx="6340">
                  <c:v>0.15641203703703699</c:v>
                </c:pt>
                <c:pt idx="6341">
                  <c:v>0.15643518518518501</c:v>
                </c:pt>
                <c:pt idx="6342">
                  <c:v>0.15645833333333301</c:v>
                </c:pt>
                <c:pt idx="6343">
                  <c:v>0.15649305555555601</c:v>
                </c:pt>
                <c:pt idx="6344">
                  <c:v>0.156516203703704</c:v>
                </c:pt>
                <c:pt idx="6345">
                  <c:v>0.156539351851852</c:v>
                </c:pt>
                <c:pt idx="6346">
                  <c:v>0.15656249999999999</c:v>
                </c:pt>
                <c:pt idx="6347">
                  <c:v>0.15658564814814799</c:v>
                </c:pt>
                <c:pt idx="6348">
                  <c:v>0.15660879629629601</c:v>
                </c:pt>
                <c:pt idx="6349">
                  <c:v>0.156631944444444</c:v>
                </c:pt>
                <c:pt idx="6350">
                  <c:v>0.156655092592593</c:v>
                </c:pt>
                <c:pt idx="6351">
                  <c:v>0.15667824074074099</c:v>
                </c:pt>
                <c:pt idx="6352">
                  <c:v>0.156712962962963</c:v>
                </c:pt>
                <c:pt idx="6353">
                  <c:v>0.15673611111111099</c:v>
                </c:pt>
                <c:pt idx="6354">
                  <c:v>0.15675925925925899</c:v>
                </c:pt>
                <c:pt idx="6355">
                  <c:v>0.15678240740740701</c:v>
                </c:pt>
                <c:pt idx="6356">
                  <c:v>0.156805555555556</c:v>
                </c:pt>
                <c:pt idx="6357">
                  <c:v>0.156828703703704</c:v>
                </c:pt>
                <c:pt idx="6358">
                  <c:v>0.15685185185185199</c:v>
                </c:pt>
                <c:pt idx="6359">
                  <c:v>0.15687499999999999</c:v>
                </c:pt>
                <c:pt idx="6360">
                  <c:v>0.15689814814814801</c:v>
                </c:pt>
                <c:pt idx="6361">
                  <c:v>0.15693287037036999</c:v>
                </c:pt>
                <c:pt idx="6362">
                  <c:v>0.15695601851851801</c:v>
                </c:pt>
                <c:pt idx="6363">
                  <c:v>0.156979166666667</c:v>
                </c:pt>
                <c:pt idx="6364">
                  <c:v>0.157002314814815</c:v>
                </c:pt>
                <c:pt idx="6365">
                  <c:v>0.15702546296296299</c:v>
                </c:pt>
                <c:pt idx="6366">
                  <c:v>0.15704861111111099</c:v>
                </c:pt>
                <c:pt idx="6367">
                  <c:v>0.15707175925925901</c:v>
                </c:pt>
                <c:pt idx="6368">
                  <c:v>0.157094907407407</c:v>
                </c:pt>
                <c:pt idx="6369">
                  <c:v>0.157118055555556</c:v>
                </c:pt>
                <c:pt idx="6370">
                  <c:v>0.157152777777778</c:v>
                </c:pt>
                <c:pt idx="6371">
                  <c:v>0.157175925925926</c:v>
                </c:pt>
                <c:pt idx="6372">
                  <c:v>0.15719907407407399</c:v>
                </c:pt>
                <c:pt idx="6373">
                  <c:v>0.15722222222222201</c:v>
                </c:pt>
                <c:pt idx="6374">
                  <c:v>0.15724537037037001</c:v>
                </c:pt>
                <c:pt idx="6375">
                  <c:v>0.157268518518519</c:v>
                </c:pt>
                <c:pt idx="6376">
                  <c:v>0.157291666666667</c:v>
                </c:pt>
                <c:pt idx="6377">
                  <c:v>0.15731481481481499</c:v>
                </c:pt>
                <c:pt idx="6378">
                  <c:v>0.15733796296296301</c:v>
                </c:pt>
                <c:pt idx="6379">
                  <c:v>0.15737268518518499</c:v>
                </c:pt>
                <c:pt idx="6380">
                  <c:v>0.15739583333333301</c:v>
                </c:pt>
                <c:pt idx="6381">
                  <c:v>0.15741898148148201</c:v>
                </c:pt>
                <c:pt idx="6382">
                  <c:v>0.15744212962963</c:v>
                </c:pt>
                <c:pt idx="6383">
                  <c:v>0.157465277777778</c:v>
                </c:pt>
                <c:pt idx="6384">
                  <c:v>0.15748842592592599</c:v>
                </c:pt>
                <c:pt idx="6385">
                  <c:v>0.15751157407407401</c:v>
                </c:pt>
                <c:pt idx="6386">
                  <c:v>0.15753472222222201</c:v>
                </c:pt>
                <c:pt idx="6387">
                  <c:v>0.15755787037037</c:v>
                </c:pt>
                <c:pt idx="6388">
                  <c:v>0.15759259259259301</c:v>
                </c:pt>
                <c:pt idx="6389">
                  <c:v>0.157615740740741</c:v>
                </c:pt>
                <c:pt idx="6390">
                  <c:v>0.15763888888888899</c:v>
                </c:pt>
                <c:pt idx="6391">
                  <c:v>0.15766203703703699</c:v>
                </c:pt>
                <c:pt idx="6392">
                  <c:v>0.15768518518518501</c:v>
                </c:pt>
                <c:pt idx="6393">
                  <c:v>0.15770833333333301</c:v>
                </c:pt>
                <c:pt idx="6394">
                  <c:v>0.157731481481482</c:v>
                </c:pt>
                <c:pt idx="6395">
                  <c:v>0.15775462962962999</c:v>
                </c:pt>
                <c:pt idx="6396">
                  <c:v>0.157789351851852</c:v>
                </c:pt>
                <c:pt idx="6397">
                  <c:v>0.15781249999999999</c:v>
                </c:pt>
                <c:pt idx="6398">
                  <c:v>0.15783564814814799</c:v>
                </c:pt>
                <c:pt idx="6399">
                  <c:v>0.15785879629629601</c:v>
                </c:pt>
                <c:pt idx="6400">
                  <c:v>0.15788194444444401</c:v>
                </c:pt>
                <c:pt idx="6401">
                  <c:v>0.157905092592593</c:v>
                </c:pt>
                <c:pt idx="6402">
                  <c:v>0.15792824074074099</c:v>
                </c:pt>
                <c:pt idx="6403">
                  <c:v>0.15795138888888899</c:v>
                </c:pt>
                <c:pt idx="6404">
                  <c:v>0.15797453703703701</c:v>
                </c:pt>
                <c:pt idx="6405">
                  <c:v>0.15800925925925899</c:v>
                </c:pt>
                <c:pt idx="6406">
                  <c:v>0.15803240740740701</c:v>
                </c:pt>
                <c:pt idx="6407">
                  <c:v>0.158055555555556</c:v>
                </c:pt>
                <c:pt idx="6408">
                  <c:v>0.158078703703704</c:v>
                </c:pt>
                <c:pt idx="6409">
                  <c:v>0.15810185185185199</c:v>
                </c:pt>
                <c:pt idx="6410">
                  <c:v>0.15812499999999999</c:v>
                </c:pt>
                <c:pt idx="6411">
                  <c:v>0.15814814814814801</c:v>
                </c:pt>
                <c:pt idx="6412">
                  <c:v>0.158171296296296</c:v>
                </c:pt>
                <c:pt idx="6413">
                  <c:v>0.158194444444444</c:v>
                </c:pt>
                <c:pt idx="6414">
                  <c:v>0.158229166666667</c:v>
                </c:pt>
                <c:pt idx="6415">
                  <c:v>0.158252314814815</c:v>
                </c:pt>
                <c:pt idx="6416">
                  <c:v>0.15827546296296299</c:v>
                </c:pt>
                <c:pt idx="6417">
                  <c:v>0.15829861111111099</c:v>
                </c:pt>
                <c:pt idx="6418">
                  <c:v>0.15832175925925901</c:v>
                </c:pt>
                <c:pt idx="6419">
                  <c:v>0.158344907407407</c:v>
                </c:pt>
                <c:pt idx="6420">
                  <c:v>0.158368055555556</c:v>
                </c:pt>
                <c:pt idx="6421">
                  <c:v>0.15839120370370399</c:v>
                </c:pt>
                <c:pt idx="6422">
                  <c:v>0.15841435185185199</c:v>
                </c:pt>
                <c:pt idx="6423">
                  <c:v>0.15844907407407399</c:v>
                </c:pt>
                <c:pt idx="6424">
                  <c:v>0.15847222222222199</c:v>
                </c:pt>
                <c:pt idx="6425">
                  <c:v>0.15849537037037001</c:v>
                </c:pt>
                <c:pt idx="6426">
                  <c:v>0.158518518518519</c:v>
                </c:pt>
                <c:pt idx="6427">
                  <c:v>0.158541666666667</c:v>
                </c:pt>
                <c:pt idx="6428">
                  <c:v>0.15856481481481499</c:v>
                </c:pt>
                <c:pt idx="6429">
                  <c:v>0.15858796296296301</c:v>
                </c:pt>
                <c:pt idx="6430">
                  <c:v>0.15861111111111101</c:v>
                </c:pt>
                <c:pt idx="6431">
                  <c:v>0.15864583333333299</c:v>
                </c:pt>
                <c:pt idx="6432">
                  <c:v>0.15866898148148201</c:v>
                </c:pt>
                <c:pt idx="6433">
                  <c:v>0.15869212962963</c:v>
                </c:pt>
                <c:pt idx="6434">
                  <c:v>0.158715277777778</c:v>
                </c:pt>
                <c:pt idx="6435">
                  <c:v>0.15873842592592599</c:v>
                </c:pt>
                <c:pt idx="6436">
                  <c:v>0.15876157407407401</c:v>
                </c:pt>
                <c:pt idx="6437">
                  <c:v>0.15878472222222201</c:v>
                </c:pt>
                <c:pt idx="6438">
                  <c:v>0.15880787037037</c:v>
                </c:pt>
                <c:pt idx="6439">
                  <c:v>0.158831018518519</c:v>
                </c:pt>
                <c:pt idx="6440">
                  <c:v>0.158865740740741</c:v>
                </c:pt>
                <c:pt idx="6441">
                  <c:v>0.158888888888889</c:v>
                </c:pt>
                <c:pt idx="6442">
                  <c:v>0.15891203703703699</c:v>
                </c:pt>
                <c:pt idx="6443">
                  <c:v>0.15893518518518501</c:v>
                </c:pt>
                <c:pt idx="6444">
                  <c:v>0.15895833333333301</c:v>
                </c:pt>
                <c:pt idx="6445">
                  <c:v>0.158981481481482</c:v>
                </c:pt>
                <c:pt idx="6446">
                  <c:v>0.15900462962963</c:v>
                </c:pt>
                <c:pt idx="6447">
                  <c:v>0.15902777777777799</c:v>
                </c:pt>
                <c:pt idx="6448">
                  <c:v>0.15905092592592601</c:v>
                </c:pt>
                <c:pt idx="6449">
                  <c:v>0.15907407407407401</c:v>
                </c:pt>
                <c:pt idx="6450">
                  <c:v>0.15910879629629601</c:v>
                </c:pt>
                <c:pt idx="6451">
                  <c:v>0.15913194444444401</c:v>
                </c:pt>
                <c:pt idx="6452">
                  <c:v>0.159155092592593</c:v>
                </c:pt>
                <c:pt idx="6453">
                  <c:v>0.15917824074074099</c:v>
                </c:pt>
                <c:pt idx="6454">
                  <c:v>0.15920138888888899</c:v>
                </c:pt>
                <c:pt idx="6455">
                  <c:v>0.15922453703703701</c:v>
                </c:pt>
                <c:pt idx="6456">
                  <c:v>0.15924768518518501</c:v>
                </c:pt>
                <c:pt idx="6457">
                  <c:v>0.159270833333333</c:v>
                </c:pt>
                <c:pt idx="6458">
                  <c:v>0.15930555555555601</c:v>
                </c:pt>
                <c:pt idx="6459">
                  <c:v>0.159328703703704</c:v>
                </c:pt>
                <c:pt idx="6460">
                  <c:v>0.15935185185185199</c:v>
                </c:pt>
                <c:pt idx="6461">
                  <c:v>0.15937499999999999</c:v>
                </c:pt>
                <c:pt idx="6462">
                  <c:v>0.15939814814814801</c:v>
                </c:pt>
                <c:pt idx="6463">
                  <c:v>0.15942129629629601</c:v>
                </c:pt>
                <c:pt idx="6464">
                  <c:v>0.159444444444444</c:v>
                </c:pt>
                <c:pt idx="6465">
                  <c:v>0.15946759259259299</c:v>
                </c:pt>
                <c:pt idx="6466">
                  <c:v>0.15949074074074099</c:v>
                </c:pt>
                <c:pt idx="6467">
                  <c:v>0.15952546296296299</c:v>
                </c:pt>
                <c:pt idx="6468">
                  <c:v>0.15954861111111099</c:v>
                </c:pt>
                <c:pt idx="6469">
                  <c:v>0.15957175925925901</c:v>
                </c:pt>
                <c:pt idx="6470">
                  <c:v>0.15959490740740701</c:v>
                </c:pt>
                <c:pt idx="6471">
                  <c:v>0.159618055555556</c:v>
                </c:pt>
                <c:pt idx="6472">
                  <c:v>0.15964120370370399</c:v>
                </c:pt>
                <c:pt idx="6473">
                  <c:v>0.15966435185185199</c:v>
                </c:pt>
                <c:pt idx="6474">
                  <c:v>0.15968750000000001</c:v>
                </c:pt>
                <c:pt idx="6475">
                  <c:v>0.159710648148148</c:v>
                </c:pt>
                <c:pt idx="6476">
                  <c:v>0.15974537037037001</c:v>
                </c:pt>
                <c:pt idx="6477">
                  <c:v>0.159768518518518</c:v>
                </c:pt>
                <c:pt idx="6478">
                  <c:v>0.159791666666667</c:v>
                </c:pt>
                <c:pt idx="6479">
                  <c:v>0.15981481481481499</c:v>
                </c:pt>
                <c:pt idx="6480">
                  <c:v>0.15983796296296299</c:v>
                </c:pt>
                <c:pt idx="6481">
                  <c:v>0.15986111111111101</c:v>
                </c:pt>
                <c:pt idx="6482">
                  <c:v>0.159884259259259</c:v>
                </c:pt>
                <c:pt idx="6483">
                  <c:v>0.159907407407407</c:v>
                </c:pt>
                <c:pt idx="6484">
                  <c:v>0.15994212962963</c:v>
                </c:pt>
                <c:pt idx="6485">
                  <c:v>0.159965277777778</c:v>
                </c:pt>
                <c:pt idx="6486">
                  <c:v>0.15998842592592599</c:v>
                </c:pt>
                <c:pt idx="6487">
                  <c:v>0.16001157407407399</c:v>
                </c:pt>
                <c:pt idx="6488">
                  <c:v>0.16003472222222201</c:v>
                </c:pt>
                <c:pt idx="6489">
                  <c:v>0.16005787037037</c:v>
                </c:pt>
                <c:pt idx="6490">
                  <c:v>0.160081018518519</c:v>
                </c:pt>
                <c:pt idx="6491">
                  <c:v>0.16010416666666699</c:v>
                </c:pt>
                <c:pt idx="6492">
                  <c:v>0.160138888888889</c:v>
                </c:pt>
                <c:pt idx="6493">
                  <c:v>0.16016203703703699</c:v>
                </c:pt>
                <c:pt idx="6494">
                  <c:v>0.16018518518518499</c:v>
                </c:pt>
                <c:pt idx="6495">
                  <c:v>0.16020833333333301</c:v>
                </c:pt>
                <c:pt idx="6496">
                  <c:v>0.160231481481482</c:v>
                </c:pt>
                <c:pt idx="6497">
                  <c:v>0.16025462962963</c:v>
                </c:pt>
                <c:pt idx="6498">
                  <c:v>0.16027777777777799</c:v>
                </c:pt>
                <c:pt idx="6499">
                  <c:v>0.16030092592592601</c:v>
                </c:pt>
                <c:pt idx="6500">
                  <c:v>0.16032407407407401</c:v>
                </c:pt>
                <c:pt idx="6501">
                  <c:v>0.16035879629629601</c:v>
                </c:pt>
                <c:pt idx="6502">
                  <c:v>0.16038194444444401</c:v>
                </c:pt>
                <c:pt idx="6503">
                  <c:v>0.160405092592593</c:v>
                </c:pt>
                <c:pt idx="6504">
                  <c:v>0.160428240740741</c:v>
                </c:pt>
                <c:pt idx="6505">
                  <c:v>0.16045138888888899</c:v>
                </c:pt>
                <c:pt idx="6506">
                  <c:v>0.16047453703703701</c:v>
                </c:pt>
                <c:pt idx="6507">
                  <c:v>0.16049768518518501</c:v>
                </c:pt>
                <c:pt idx="6508">
                  <c:v>0.160520833333333</c:v>
                </c:pt>
                <c:pt idx="6509">
                  <c:v>0.160543981481482</c:v>
                </c:pt>
                <c:pt idx="6510">
                  <c:v>0.160578703703704</c:v>
                </c:pt>
                <c:pt idx="6511">
                  <c:v>0.160601851851852</c:v>
                </c:pt>
                <c:pt idx="6512">
                  <c:v>0.16062499999999999</c:v>
                </c:pt>
                <c:pt idx="6513">
                  <c:v>0.16064814814814801</c:v>
                </c:pt>
                <c:pt idx="6514">
                  <c:v>0.16067129629629601</c:v>
                </c:pt>
                <c:pt idx="6515">
                  <c:v>0.160694444444444</c:v>
                </c:pt>
                <c:pt idx="6516">
                  <c:v>0.16071759259259299</c:v>
                </c:pt>
                <c:pt idx="6517">
                  <c:v>0.16074074074074099</c:v>
                </c:pt>
                <c:pt idx="6518">
                  <c:v>0.16077546296296299</c:v>
                </c:pt>
                <c:pt idx="6519">
                  <c:v>0.16079861111111099</c:v>
                </c:pt>
                <c:pt idx="6520">
                  <c:v>0.16082175925925901</c:v>
                </c:pt>
                <c:pt idx="6521">
                  <c:v>0.16084490740740701</c:v>
                </c:pt>
                <c:pt idx="6522">
                  <c:v>0.160868055555556</c:v>
                </c:pt>
                <c:pt idx="6523">
                  <c:v>0.16089120370370399</c:v>
                </c:pt>
                <c:pt idx="6524">
                  <c:v>0.16091435185185199</c:v>
                </c:pt>
                <c:pt idx="6525">
                  <c:v>0.16093750000000001</c:v>
                </c:pt>
                <c:pt idx="6526">
                  <c:v>0.16096064814814801</c:v>
                </c:pt>
                <c:pt idx="6527">
                  <c:v>0.16099537037037001</c:v>
                </c:pt>
                <c:pt idx="6528">
                  <c:v>0.161018518518519</c:v>
                </c:pt>
                <c:pt idx="6529">
                  <c:v>0.161041666666667</c:v>
                </c:pt>
                <c:pt idx="6530">
                  <c:v>0.16106481481481499</c:v>
                </c:pt>
                <c:pt idx="6531">
                  <c:v>0.16108796296296299</c:v>
                </c:pt>
                <c:pt idx="6532">
                  <c:v>0.16111111111111101</c:v>
                </c:pt>
                <c:pt idx="6533">
                  <c:v>0.16113425925925901</c:v>
                </c:pt>
                <c:pt idx="6534">
                  <c:v>0.161157407407407</c:v>
                </c:pt>
                <c:pt idx="6535">
                  <c:v>0.16119212962963</c:v>
                </c:pt>
                <c:pt idx="6536">
                  <c:v>0.161215277777778</c:v>
                </c:pt>
                <c:pt idx="6537">
                  <c:v>0.16123842592592599</c:v>
                </c:pt>
                <c:pt idx="6538">
                  <c:v>0.16126157407407399</c:v>
                </c:pt>
                <c:pt idx="6539">
                  <c:v>0.16128472222222201</c:v>
                </c:pt>
                <c:pt idx="6540">
                  <c:v>0.16130787037037</c:v>
                </c:pt>
                <c:pt idx="6541">
                  <c:v>0.161331018518519</c:v>
                </c:pt>
                <c:pt idx="6542">
                  <c:v>0.16135416666666699</c:v>
                </c:pt>
                <c:pt idx="6543">
                  <c:v>0.161388888888889</c:v>
                </c:pt>
                <c:pt idx="6544">
                  <c:v>0.16141203703703699</c:v>
                </c:pt>
                <c:pt idx="6545">
                  <c:v>0.16143518518518499</c:v>
                </c:pt>
                <c:pt idx="6546">
                  <c:v>0.16145833333333301</c:v>
                </c:pt>
                <c:pt idx="6547">
                  <c:v>0.161481481481482</c:v>
                </c:pt>
                <c:pt idx="6548">
                  <c:v>0.16150462962963</c:v>
                </c:pt>
                <c:pt idx="6549">
                  <c:v>0.16152777777777799</c:v>
                </c:pt>
                <c:pt idx="6550">
                  <c:v>0.16155092592592599</c:v>
                </c:pt>
                <c:pt idx="6551">
                  <c:v>0.16157407407407401</c:v>
                </c:pt>
                <c:pt idx="6552">
                  <c:v>0.16160879629629599</c:v>
                </c:pt>
                <c:pt idx="6553">
                  <c:v>0.16163194444444401</c:v>
                </c:pt>
                <c:pt idx="6554">
                  <c:v>0.161655092592593</c:v>
                </c:pt>
                <c:pt idx="6555">
                  <c:v>0.161678240740741</c:v>
                </c:pt>
                <c:pt idx="6556">
                  <c:v>0.16170138888888899</c:v>
                </c:pt>
                <c:pt idx="6557">
                  <c:v>0.16172453703703699</c:v>
                </c:pt>
                <c:pt idx="6558">
                  <c:v>0.16174768518518501</c:v>
                </c:pt>
                <c:pt idx="6559">
                  <c:v>0.161770833333333</c:v>
                </c:pt>
                <c:pt idx="6560">
                  <c:v>0.16180555555555601</c:v>
                </c:pt>
                <c:pt idx="6561">
                  <c:v>0.161828703703704</c:v>
                </c:pt>
                <c:pt idx="6562">
                  <c:v>0.161851851851852</c:v>
                </c:pt>
                <c:pt idx="6563">
                  <c:v>0.16187499999999999</c:v>
                </c:pt>
                <c:pt idx="6564">
                  <c:v>0.16189814814814801</c:v>
                </c:pt>
                <c:pt idx="6565">
                  <c:v>0.16192129629629601</c:v>
                </c:pt>
                <c:pt idx="6566">
                  <c:v>0.161944444444445</c:v>
                </c:pt>
                <c:pt idx="6567">
                  <c:v>0.161967592592593</c:v>
                </c:pt>
                <c:pt idx="6568">
                  <c:v>0.16199074074074099</c:v>
                </c:pt>
                <c:pt idx="6569">
                  <c:v>0.162025462962963</c:v>
                </c:pt>
                <c:pt idx="6570">
                  <c:v>0.16204861111111099</c:v>
                </c:pt>
                <c:pt idx="6571">
                  <c:v>0.16207175925925901</c:v>
                </c:pt>
                <c:pt idx="6572">
                  <c:v>0.16209490740740701</c:v>
                </c:pt>
                <c:pt idx="6573">
                  <c:v>0.162118055555556</c:v>
                </c:pt>
                <c:pt idx="6574">
                  <c:v>0.162141203703704</c:v>
                </c:pt>
                <c:pt idx="6575">
                  <c:v>0.16216435185185199</c:v>
                </c:pt>
                <c:pt idx="6576">
                  <c:v>0.16218750000000001</c:v>
                </c:pt>
                <c:pt idx="6577">
                  <c:v>0.16222222222222199</c:v>
                </c:pt>
                <c:pt idx="6578">
                  <c:v>0.16224537037037001</c:v>
                </c:pt>
                <c:pt idx="6579">
                  <c:v>0.16226851851851801</c:v>
                </c:pt>
                <c:pt idx="6580">
                  <c:v>0.162291666666667</c:v>
                </c:pt>
                <c:pt idx="6581">
                  <c:v>0.16231481481481499</c:v>
                </c:pt>
                <c:pt idx="6582">
                  <c:v>0.16233796296296299</c:v>
                </c:pt>
                <c:pt idx="6583">
                  <c:v>0.16236111111111101</c:v>
                </c:pt>
                <c:pt idx="6584">
                  <c:v>0.16238425925925901</c:v>
                </c:pt>
                <c:pt idx="6585">
                  <c:v>0.162407407407407</c:v>
                </c:pt>
                <c:pt idx="6586">
                  <c:v>0.16244212962963001</c:v>
                </c:pt>
                <c:pt idx="6587">
                  <c:v>0.162465277777778</c:v>
                </c:pt>
                <c:pt idx="6588">
                  <c:v>0.16248842592592599</c:v>
                </c:pt>
                <c:pt idx="6589">
                  <c:v>0.16251157407407399</c:v>
                </c:pt>
                <c:pt idx="6590">
                  <c:v>0.16253472222222201</c:v>
                </c:pt>
                <c:pt idx="6591">
                  <c:v>0.16255787037037001</c:v>
                </c:pt>
                <c:pt idx="6592">
                  <c:v>0.162581018518518</c:v>
                </c:pt>
                <c:pt idx="6593">
                  <c:v>0.16260416666666699</c:v>
                </c:pt>
                <c:pt idx="6594">
                  <c:v>0.16262731481481499</c:v>
                </c:pt>
                <c:pt idx="6595">
                  <c:v>0.16266203703703699</c:v>
                </c:pt>
                <c:pt idx="6596">
                  <c:v>0.16268518518518499</c:v>
                </c:pt>
                <c:pt idx="6597">
                  <c:v>0.16270833333333301</c:v>
                </c:pt>
                <c:pt idx="6598">
                  <c:v>0.162731481481482</c:v>
                </c:pt>
                <c:pt idx="6599">
                  <c:v>0.16275462962963</c:v>
                </c:pt>
                <c:pt idx="6600">
                  <c:v>0.16277777777777799</c:v>
                </c:pt>
                <c:pt idx="6601">
                  <c:v>0.16280092592592599</c:v>
                </c:pt>
                <c:pt idx="6602">
                  <c:v>0.16282407407407401</c:v>
                </c:pt>
                <c:pt idx="6603">
                  <c:v>0.162847222222222</c:v>
                </c:pt>
                <c:pt idx="6604">
                  <c:v>0.16288194444444401</c:v>
                </c:pt>
                <c:pt idx="6605">
                  <c:v>0.162905092592593</c:v>
                </c:pt>
                <c:pt idx="6606">
                  <c:v>0.162928240740741</c:v>
                </c:pt>
                <c:pt idx="6607">
                  <c:v>0.16295138888888899</c:v>
                </c:pt>
                <c:pt idx="6608">
                  <c:v>0.16297453703703699</c:v>
                </c:pt>
                <c:pt idx="6609">
                  <c:v>0.16299768518518501</c:v>
                </c:pt>
                <c:pt idx="6610">
                  <c:v>0.163020833333333</c:v>
                </c:pt>
                <c:pt idx="6611">
                  <c:v>0.163043981481482</c:v>
                </c:pt>
                <c:pt idx="6612">
                  <c:v>0.163078703703704</c:v>
                </c:pt>
                <c:pt idx="6613">
                  <c:v>0.163101851851852</c:v>
                </c:pt>
                <c:pt idx="6614">
                  <c:v>0.16312499999999999</c:v>
                </c:pt>
                <c:pt idx="6615">
                  <c:v>0.16314814814814799</c:v>
                </c:pt>
                <c:pt idx="6616">
                  <c:v>0.16317129629629601</c:v>
                </c:pt>
                <c:pt idx="6617">
                  <c:v>0.163194444444444</c:v>
                </c:pt>
                <c:pt idx="6618">
                  <c:v>0.163217592592593</c:v>
                </c:pt>
                <c:pt idx="6619">
                  <c:v>0.16324074074074099</c:v>
                </c:pt>
                <c:pt idx="6620">
                  <c:v>0.163275462962963</c:v>
                </c:pt>
                <c:pt idx="6621">
                  <c:v>0.16329861111111099</c:v>
                </c:pt>
                <c:pt idx="6622">
                  <c:v>0.16332175925925899</c:v>
                </c:pt>
                <c:pt idx="6623">
                  <c:v>0.16334490740740701</c:v>
                </c:pt>
                <c:pt idx="6624">
                  <c:v>0.163368055555556</c:v>
                </c:pt>
                <c:pt idx="6625">
                  <c:v>0.163391203703704</c:v>
                </c:pt>
                <c:pt idx="6626">
                  <c:v>0.16341435185185199</c:v>
                </c:pt>
                <c:pt idx="6627">
                  <c:v>0.16343750000000001</c:v>
                </c:pt>
                <c:pt idx="6628">
                  <c:v>0.16346064814814801</c:v>
                </c:pt>
                <c:pt idx="6629">
                  <c:v>0.16349537037037001</c:v>
                </c:pt>
                <c:pt idx="6630">
                  <c:v>0.16351851851851901</c:v>
                </c:pt>
                <c:pt idx="6631">
                  <c:v>0.163541666666667</c:v>
                </c:pt>
                <c:pt idx="6632">
                  <c:v>0.163564814814815</c:v>
                </c:pt>
                <c:pt idx="6633">
                  <c:v>0.16358796296296299</c:v>
                </c:pt>
                <c:pt idx="6634">
                  <c:v>0.16361111111111101</c:v>
                </c:pt>
                <c:pt idx="6635">
                  <c:v>0.16363425925925901</c:v>
                </c:pt>
                <c:pt idx="6636">
                  <c:v>0.163657407407407</c:v>
                </c:pt>
                <c:pt idx="6637">
                  <c:v>0.163680555555556</c:v>
                </c:pt>
                <c:pt idx="6638">
                  <c:v>0.163715277777778</c:v>
                </c:pt>
                <c:pt idx="6639">
                  <c:v>0.163738425925926</c:v>
                </c:pt>
                <c:pt idx="6640">
                  <c:v>0.16376157407407399</c:v>
                </c:pt>
                <c:pt idx="6641">
                  <c:v>0.16378472222222201</c:v>
                </c:pt>
                <c:pt idx="6642">
                  <c:v>0.16380787037037001</c:v>
                </c:pt>
                <c:pt idx="6643">
                  <c:v>0.163831018518519</c:v>
                </c:pt>
                <c:pt idx="6644">
                  <c:v>0.16385416666666699</c:v>
                </c:pt>
                <c:pt idx="6645">
                  <c:v>0.16387731481481499</c:v>
                </c:pt>
                <c:pt idx="6646">
                  <c:v>0.16390046296296301</c:v>
                </c:pt>
                <c:pt idx="6647">
                  <c:v>0.16393518518518499</c:v>
                </c:pt>
                <c:pt idx="6648">
                  <c:v>0.16395833333333301</c:v>
                </c:pt>
                <c:pt idx="6649">
                  <c:v>0.16398148148148201</c:v>
                </c:pt>
                <c:pt idx="6650">
                  <c:v>0.16400462962963</c:v>
                </c:pt>
                <c:pt idx="6651">
                  <c:v>0.16402777777777799</c:v>
                </c:pt>
                <c:pt idx="6652">
                  <c:v>0.16405092592592599</c:v>
                </c:pt>
                <c:pt idx="6653">
                  <c:v>0.16407407407407401</c:v>
                </c:pt>
                <c:pt idx="6654">
                  <c:v>0.16410879629629599</c:v>
                </c:pt>
                <c:pt idx="6655">
                  <c:v>0.16413194444444401</c:v>
                </c:pt>
                <c:pt idx="6656">
                  <c:v>0.164155092592593</c:v>
                </c:pt>
                <c:pt idx="6657">
                  <c:v>0.164178240740741</c:v>
                </c:pt>
                <c:pt idx="6658">
                  <c:v>0.16420138888888899</c:v>
                </c:pt>
                <c:pt idx="6659">
                  <c:v>0.16422453703703699</c:v>
                </c:pt>
                <c:pt idx="6660">
                  <c:v>0.16424768518518501</c:v>
                </c:pt>
                <c:pt idx="6661">
                  <c:v>0.16427083333333301</c:v>
                </c:pt>
                <c:pt idx="6662">
                  <c:v>0.164293981481482</c:v>
                </c:pt>
                <c:pt idx="6663">
                  <c:v>0.164328703703704</c:v>
                </c:pt>
                <c:pt idx="6664">
                  <c:v>0.164351851851852</c:v>
                </c:pt>
                <c:pt idx="6665">
                  <c:v>0.16437499999999999</c:v>
                </c:pt>
                <c:pt idx="6666">
                  <c:v>0.16439814814814799</c:v>
                </c:pt>
                <c:pt idx="6667">
                  <c:v>0.16442129629629601</c:v>
                </c:pt>
                <c:pt idx="6668">
                  <c:v>0.164444444444445</c:v>
                </c:pt>
                <c:pt idx="6669">
                  <c:v>0.164467592592593</c:v>
                </c:pt>
                <c:pt idx="6670">
                  <c:v>0.16449074074074099</c:v>
                </c:pt>
                <c:pt idx="6671">
                  <c:v>0.164525462962963</c:v>
                </c:pt>
                <c:pt idx="6672">
                  <c:v>0.16454861111111099</c:v>
                </c:pt>
                <c:pt idx="6673">
                  <c:v>0.16457175925925899</c:v>
                </c:pt>
                <c:pt idx="6674">
                  <c:v>0.16459490740740701</c:v>
                </c:pt>
                <c:pt idx="6675">
                  <c:v>0.164618055555556</c:v>
                </c:pt>
                <c:pt idx="6676">
                  <c:v>0.164641203703704</c:v>
                </c:pt>
                <c:pt idx="6677">
                  <c:v>0.16466435185185199</c:v>
                </c:pt>
                <c:pt idx="6678">
                  <c:v>0.16468749999999999</c:v>
                </c:pt>
                <c:pt idx="6679">
                  <c:v>0.16471064814814801</c:v>
                </c:pt>
                <c:pt idx="6680">
                  <c:v>0.16474537037036999</c:v>
                </c:pt>
                <c:pt idx="6681">
                  <c:v>0.16476851851851801</c:v>
                </c:pt>
                <c:pt idx="6682">
                  <c:v>0.164791666666667</c:v>
                </c:pt>
                <c:pt idx="6683">
                  <c:v>0.164814814814815</c:v>
                </c:pt>
                <c:pt idx="6684">
                  <c:v>0.16483796296296299</c:v>
                </c:pt>
                <c:pt idx="6685">
                  <c:v>0.16486111111111099</c:v>
                </c:pt>
                <c:pt idx="6686">
                  <c:v>0.16488425925925901</c:v>
                </c:pt>
                <c:pt idx="6687">
                  <c:v>0.164907407407407</c:v>
                </c:pt>
                <c:pt idx="6688">
                  <c:v>0.164930555555556</c:v>
                </c:pt>
                <c:pt idx="6689">
                  <c:v>0.16495370370370399</c:v>
                </c:pt>
                <c:pt idx="6690">
                  <c:v>0.164988425925926</c:v>
                </c:pt>
                <c:pt idx="6691">
                  <c:v>0.16501157407407399</c:v>
                </c:pt>
                <c:pt idx="6692">
                  <c:v>0.16503472222222201</c:v>
                </c:pt>
                <c:pt idx="6693">
                  <c:v>0.16505787037037001</c:v>
                </c:pt>
                <c:pt idx="6694">
                  <c:v>0.165081018518519</c:v>
                </c:pt>
                <c:pt idx="6695">
                  <c:v>0.165104166666667</c:v>
                </c:pt>
                <c:pt idx="6696">
                  <c:v>0.16512731481481499</c:v>
                </c:pt>
                <c:pt idx="6697">
                  <c:v>0.16515046296296301</c:v>
                </c:pt>
                <c:pt idx="6698">
                  <c:v>0.16518518518518499</c:v>
                </c:pt>
                <c:pt idx="6699">
                  <c:v>0.16520833333333301</c:v>
                </c:pt>
                <c:pt idx="6700">
                  <c:v>0.16523148148148201</c:v>
                </c:pt>
                <c:pt idx="6701">
                  <c:v>0.16525462962963</c:v>
                </c:pt>
                <c:pt idx="6702">
                  <c:v>0.165277777777778</c:v>
                </c:pt>
                <c:pt idx="6703">
                  <c:v>0.16530092592592599</c:v>
                </c:pt>
                <c:pt idx="6704">
                  <c:v>0.16532407407407401</c:v>
                </c:pt>
                <c:pt idx="6705">
                  <c:v>0.16534722222222201</c:v>
                </c:pt>
                <c:pt idx="6706">
                  <c:v>0.16537037037037</c:v>
                </c:pt>
                <c:pt idx="6707">
                  <c:v>0.16540509259259301</c:v>
                </c:pt>
                <c:pt idx="6708">
                  <c:v>0.165428240740741</c:v>
                </c:pt>
                <c:pt idx="6709">
                  <c:v>0.16545138888888899</c:v>
                </c:pt>
                <c:pt idx="6710">
                  <c:v>0.16547453703703699</c:v>
                </c:pt>
                <c:pt idx="6711">
                  <c:v>0.16549768518518501</c:v>
                </c:pt>
                <c:pt idx="6712">
                  <c:v>0.16552083333333301</c:v>
                </c:pt>
                <c:pt idx="6713">
                  <c:v>0.165543981481482</c:v>
                </c:pt>
                <c:pt idx="6714">
                  <c:v>0.16556712962962999</c:v>
                </c:pt>
                <c:pt idx="6715">
                  <c:v>0.165601851851852</c:v>
                </c:pt>
                <c:pt idx="6716">
                  <c:v>0.16562499999999999</c:v>
                </c:pt>
                <c:pt idx="6717">
                  <c:v>0.16564814814814799</c:v>
                </c:pt>
                <c:pt idx="6718">
                  <c:v>0.16567129629629601</c:v>
                </c:pt>
                <c:pt idx="6719">
                  <c:v>0.16569444444444401</c:v>
                </c:pt>
                <c:pt idx="6720">
                  <c:v>0.165717592592593</c:v>
                </c:pt>
                <c:pt idx="6721">
                  <c:v>0.16574074074074099</c:v>
                </c:pt>
                <c:pt idx="6722">
                  <c:v>0.16576388888888899</c:v>
                </c:pt>
                <c:pt idx="6723">
                  <c:v>0.16578703703703701</c:v>
                </c:pt>
                <c:pt idx="6724">
                  <c:v>0.16582175925925899</c:v>
                </c:pt>
                <c:pt idx="6725">
                  <c:v>0.16584490740740701</c:v>
                </c:pt>
                <c:pt idx="6726">
                  <c:v>0.165868055555556</c:v>
                </c:pt>
                <c:pt idx="6727">
                  <c:v>0.165891203703704</c:v>
                </c:pt>
                <c:pt idx="6728">
                  <c:v>0.16591435185185199</c:v>
                </c:pt>
                <c:pt idx="6729">
                  <c:v>0.16593749999999999</c:v>
                </c:pt>
                <c:pt idx="6730">
                  <c:v>0.16596064814814801</c:v>
                </c:pt>
                <c:pt idx="6731">
                  <c:v>0.165983796296296</c:v>
                </c:pt>
                <c:pt idx="6732">
                  <c:v>0.16601851851851901</c:v>
                </c:pt>
                <c:pt idx="6733">
                  <c:v>0.166041666666667</c:v>
                </c:pt>
                <c:pt idx="6734">
                  <c:v>0.166064814814815</c:v>
                </c:pt>
                <c:pt idx="6735">
                  <c:v>0.16608796296296299</c:v>
                </c:pt>
                <c:pt idx="6736">
                  <c:v>0.16611111111111099</c:v>
                </c:pt>
                <c:pt idx="6737">
                  <c:v>0.16613425925925901</c:v>
                </c:pt>
                <c:pt idx="6738">
                  <c:v>0.166157407407407</c:v>
                </c:pt>
                <c:pt idx="6739">
                  <c:v>0.166180555555556</c:v>
                </c:pt>
                <c:pt idx="6740">
                  <c:v>0.16620370370370399</c:v>
                </c:pt>
                <c:pt idx="6741">
                  <c:v>0.166238425925926</c:v>
                </c:pt>
                <c:pt idx="6742">
                  <c:v>0.16626157407407399</c:v>
                </c:pt>
                <c:pt idx="6743">
                  <c:v>0.16628472222222199</c:v>
                </c:pt>
                <c:pt idx="6744">
                  <c:v>0.16630787037037001</c:v>
                </c:pt>
                <c:pt idx="6745">
                  <c:v>0.166331018518519</c:v>
                </c:pt>
                <c:pt idx="6746">
                  <c:v>0.166354166666667</c:v>
                </c:pt>
                <c:pt idx="6747">
                  <c:v>0.16637731481481499</c:v>
                </c:pt>
                <c:pt idx="6748">
                  <c:v>0.16640046296296301</c:v>
                </c:pt>
                <c:pt idx="6749">
                  <c:v>0.16643518518518499</c:v>
                </c:pt>
                <c:pt idx="6750">
                  <c:v>0.16645833333333299</c:v>
                </c:pt>
                <c:pt idx="6751">
                  <c:v>0.16648148148148201</c:v>
                </c:pt>
                <c:pt idx="6752">
                  <c:v>0.16650462962963</c:v>
                </c:pt>
                <c:pt idx="6753">
                  <c:v>0.166527777777778</c:v>
                </c:pt>
                <c:pt idx="6754">
                  <c:v>0.16655092592592599</c:v>
                </c:pt>
                <c:pt idx="6755">
                  <c:v>0.16657407407407401</c:v>
                </c:pt>
                <c:pt idx="6756">
                  <c:v>0.16659722222222201</c:v>
                </c:pt>
                <c:pt idx="6757">
                  <c:v>0.16662037037037</c:v>
                </c:pt>
                <c:pt idx="6758">
                  <c:v>0.16665509259259301</c:v>
                </c:pt>
                <c:pt idx="6759">
                  <c:v>0.166678240740741</c:v>
                </c:pt>
                <c:pt idx="6760">
                  <c:v>0.166701388888889</c:v>
                </c:pt>
                <c:pt idx="6761">
                  <c:v>0.16672453703703699</c:v>
                </c:pt>
                <c:pt idx="6762">
                  <c:v>0.16674768518518501</c:v>
                </c:pt>
                <c:pt idx="6763">
                  <c:v>0.16677083333333301</c:v>
                </c:pt>
                <c:pt idx="6764">
                  <c:v>0.166793981481482</c:v>
                </c:pt>
                <c:pt idx="6765">
                  <c:v>0.16681712962963</c:v>
                </c:pt>
                <c:pt idx="6766">
                  <c:v>0.166851851851852</c:v>
                </c:pt>
                <c:pt idx="6767">
                  <c:v>0.166875</c:v>
                </c:pt>
                <c:pt idx="6768">
                  <c:v>0.16689814814814799</c:v>
                </c:pt>
                <c:pt idx="6769">
                  <c:v>0.16692129629629601</c:v>
                </c:pt>
                <c:pt idx="6770">
                  <c:v>0.16694444444444501</c:v>
                </c:pt>
                <c:pt idx="6771">
                  <c:v>0.166967592592593</c:v>
                </c:pt>
                <c:pt idx="6772">
                  <c:v>0.16699074074074099</c:v>
                </c:pt>
                <c:pt idx="6773">
                  <c:v>0.16701388888888899</c:v>
                </c:pt>
                <c:pt idx="6774">
                  <c:v>0.16703703703703701</c:v>
                </c:pt>
                <c:pt idx="6775">
                  <c:v>0.16707175925925899</c:v>
                </c:pt>
                <c:pt idx="6776">
                  <c:v>0.16709490740740701</c:v>
                </c:pt>
                <c:pt idx="6777">
                  <c:v>0.16711805555555601</c:v>
                </c:pt>
                <c:pt idx="6778">
                  <c:v>0.167141203703704</c:v>
                </c:pt>
                <c:pt idx="6779">
                  <c:v>0.16716435185185199</c:v>
                </c:pt>
                <c:pt idx="6780">
                  <c:v>0.16718749999999999</c:v>
                </c:pt>
                <c:pt idx="6781">
                  <c:v>0.16721064814814801</c:v>
                </c:pt>
                <c:pt idx="6782">
                  <c:v>0.16724537037036999</c:v>
                </c:pt>
                <c:pt idx="6783">
                  <c:v>0.16726851851851801</c:v>
                </c:pt>
                <c:pt idx="6784">
                  <c:v>0.167291666666667</c:v>
                </c:pt>
                <c:pt idx="6785">
                  <c:v>0.167314814814815</c:v>
                </c:pt>
                <c:pt idx="6786">
                  <c:v>0.16733796296296299</c:v>
                </c:pt>
                <c:pt idx="6787">
                  <c:v>0.16736111111111099</c:v>
                </c:pt>
                <c:pt idx="6788">
                  <c:v>0.16738425925925901</c:v>
                </c:pt>
                <c:pt idx="6789">
                  <c:v>0.16740740740740701</c:v>
                </c:pt>
                <c:pt idx="6790">
                  <c:v>0.167430555555556</c:v>
                </c:pt>
                <c:pt idx="6791">
                  <c:v>0.167465277777778</c:v>
                </c:pt>
                <c:pt idx="6792">
                  <c:v>0.167488425925926</c:v>
                </c:pt>
                <c:pt idx="6793">
                  <c:v>0.16751157407407399</c:v>
                </c:pt>
                <c:pt idx="6794">
                  <c:v>0.16753472222222199</c:v>
                </c:pt>
                <c:pt idx="6795">
                  <c:v>0.16755787037037001</c:v>
                </c:pt>
                <c:pt idx="6796">
                  <c:v>0.167581018518518</c:v>
                </c:pt>
                <c:pt idx="6797">
                  <c:v>0.167604166666667</c:v>
                </c:pt>
                <c:pt idx="6798">
                  <c:v>0.16762731481481499</c:v>
                </c:pt>
                <c:pt idx="6799">
                  <c:v>0.16765046296296299</c:v>
                </c:pt>
                <c:pt idx="6800">
                  <c:v>0.16768518518518499</c:v>
                </c:pt>
                <c:pt idx="6801">
                  <c:v>0.16770833333333299</c:v>
                </c:pt>
                <c:pt idx="6802">
                  <c:v>0.16773148148148201</c:v>
                </c:pt>
                <c:pt idx="6803">
                  <c:v>0.16775462962963</c:v>
                </c:pt>
                <c:pt idx="6804">
                  <c:v>0.167777777777778</c:v>
                </c:pt>
                <c:pt idx="6805">
                  <c:v>0.16780092592592599</c:v>
                </c:pt>
                <c:pt idx="6806">
                  <c:v>0.16782407407407399</c:v>
                </c:pt>
                <c:pt idx="6807">
                  <c:v>0.16784722222222201</c:v>
                </c:pt>
                <c:pt idx="6808">
                  <c:v>0.16788194444444399</c:v>
                </c:pt>
                <c:pt idx="6809">
                  <c:v>0.16790509259259301</c:v>
                </c:pt>
                <c:pt idx="6810">
                  <c:v>0.167928240740741</c:v>
                </c:pt>
                <c:pt idx="6811">
                  <c:v>0.167951388888889</c:v>
                </c:pt>
                <c:pt idx="6812">
                  <c:v>0.16797453703703699</c:v>
                </c:pt>
                <c:pt idx="6813">
                  <c:v>0.16799768518518499</c:v>
                </c:pt>
                <c:pt idx="6814">
                  <c:v>0.16802083333333301</c:v>
                </c:pt>
                <c:pt idx="6815">
                  <c:v>0.168043981481482</c:v>
                </c:pt>
                <c:pt idx="6816">
                  <c:v>0.16806712962963</c:v>
                </c:pt>
                <c:pt idx="6817">
                  <c:v>0.168101851851852</c:v>
                </c:pt>
                <c:pt idx="6818">
                  <c:v>0.168125</c:v>
                </c:pt>
                <c:pt idx="6819">
                  <c:v>0.16814814814814799</c:v>
                </c:pt>
                <c:pt idx="6820">
                  <c:v>0.16817129629629601</c:v>
                </c:pt>
                <c:pt idx="6821">
                  <c:v>0.16819444444444401</c:v>
                </c:pt>
                <c:pt idx="6822">
                  <c:v>0.168217592592593</c:v>
                </c:pt>
                <c:pt idx="6823">
                  <c:v>0.168240740740741</c:v>
                </c:pt>
                <c:pt idx="6824">
                  <c:v>0.16826388888888899</c:v>
                </c:pt>
                <c:pt idx="6825">
                  <c:v>0.16828703703703701</c:v>
                </c:pt>
                <c:pt idx="6826">
                  <c:v>0.16831018518518501</c:v>
                </c:pt>
                <c:pt idx="6827">
                  <c:v>0.16834490740740701</c:v>
                </c:pt>
                <c:pt idx="6828">
                  <c:v>0.16836805555555601</c:v>
                </c:pt>
                <c:pt idx="6829">
                  <c:v>0.168391203703704</c:v>
                </c:pt>
                <c:pt idx="6830">
                  <c:v>0.168414351851852</c:v>
                </c:pt>
                <c:pt idx="6831">
                  <c:v>0.16843749999999999</c:v>
                </c:pt>
                <c:pt idx="6832">
                  <c:v>0.16846064814814801</c:v>
                </c:pt>
                <c:pt idx="6833">
                  <c:v>0.16848379629629601</c:v>
                </c:pt>
                <c:pt idx="6834">
                  <c:v>0.168506944444444</c:v>
                </c:pt>
                <c:pt idx="6835">
                  <c:v>0.16853009259259299</c:v>
                </c:pt>
                <c:pt idx="6836">
                  <c:v>0.168564814814815</c:v>
                </c:pt>
                <c:pt idx="6837">
                  <c:v>0.16858796296296299</c:v>
                </c:pt>
                <c:pt idx="6838">
                  <c:v>0.16861111111111099</c:v>
                </c:pt>
                <c:pt idx="6839">
                  <c:v>0.16863425925925901</c:v>
                </c:pt>
                <c:pt idx="6840">
                  <c:v>0.16865740740740701</c:v>
                </c:pt>
                <c:pt idx="6841">
                  <c:v>0.168680555555556</c:v>
                </c:pt>
                <c:pt idx="6842">
                  <c:v>0.16870370370370399</c:v>
                </c:pt>
                <c:pt idx="6843">
                  <c:v>0.16872685185185199</c:v>
                </c:pt>
                <c:pt idx="6844">
                  <c:v>0.16875000000000001</c:v>
                </c:pt>
                <c:pt idx="6845">
                  <c:v>0.16878472222222199</c:v>
                </c:pt>
                <c:pt idx="6846">
                  <c:v>0.16880787037037001</c:v>
                </c:pt>
                <c:pt idx="6847">
                  <c:v>0.168831018518519</c:v>
                </c:pt>
                <c:pt idx="6848">
                  <c:v>0.168854166666667</c:v>
                </c:pt>
                <c:pt idx="6849">
                  <c:v>0.16887731481481499</c:v>
                </c:pt>
                <c:pt idx="6850">
                  <c:v>0.16890046296296299</c:v>
                </c:pt>
                <c:pt idx="6851">
                  <c:v>0.16892361111111101</c:v>
                </c:pt>
                <c:pt idx="6852">
                  <c:v>0.16895833333333299</c:v>
                </c:pt>
                <c:pt idx="6853">
                  <c:v>0.16898148148148201</c:v>
                </c:pt>
                <c:pt idx="6854">
                  <c:v>0.16900462962963</c:v>
                </c:pt>
                <c:pt idx="6855">
                  <c:v>0.169027777777778</c:v>
                </c:pt>
                <c:pt idx="6856">
                  <c:v>0.16905092592592599</c:v>
                </c:pt>
                <c:pt idx="6857">
                  <c:v>0.16907407407407399</c:v>
                </c:pt>
                <c:pt idx="6858">
                  <c:v>0.16909722222222201</c:v>
                </c:pt>
                <c:pt idx="6859">
                  <c:v>0.16912037037037</c:v>
                </c:pt>
                <c:pt idx="6860">
                  <c:v>0.16915509259259301</c:v>
                </c:pt>
                <c:pt idx="6861">
                  <c:v>0.169178240740741</c:v>
                </c:pt>
                <c:pt idx="6862">
                  <c:v>0.169201388888889</c:v>
                </c:pt>
                <c:pt idx="6863">
                  <c:v>0.16922453703703699</c:v>
                </c:pt>
                <c:pt idx="6864">
                  <c:v>0.16924768518518499</c:v>
                </c:pt>
                <c:pt idx="6865">
                  <c:v>0.16927083333333301</c:v>
                </c:pt>
                <c:pt idx="6866">
                  <c:v>0.169293981481482</c:v>
                </c:pt>
                <c:pt idx="6867">
                  <c:v>0.16931712962963</c:v>
                </c:pt>
                <c:pt idx="6868">
                  <c:v>0.16934027777777799</c:v>
                </c:pt>
                <c:pt idx="6869">
                  <c:v>0.169375</c:v>
                </c:pt>
                <c:pt idx="6870">
                  <c:v>0.16939814814814799</c:v>
                </c:pt>
                <c:pt idx="6871">
                  <c:v>0.16942129629629599</c:v>
                </c:pt>
                <c:pt idx="6872">
                  <c:v>0.16944444444444401</c:v>
                </c:pt>
                <c:pt idx="6873">
                  <c:v>0.169467592592593</c:v>
                </c:pt>
                <c:pt idx="6874">
                  <c:v>0.169490740740741</c:v>
                </c:pt>
                <c:pt idx="6875">
                  <c:v>0.16951388888888899</c:v>
                </c:pt>
                <c:pt idx="6876">
                  <c:v>0.16953703703703699</c:v>
                </c:pt>
                <c:pt idx="6877">
                  <c:v>0.16956018518518501</c:v>
                </c:pt>
                <c:pt idx="6878">
                  <c:v>0.16959490740740699</c:v>
                </c:pt>
                <c:pt idx="6879">
                  <c:v>0.16961805555555601</c:v>
                </c:pt>
                <c:pt idx="6880">
                  <c:v>0.169641203703704</c:v>
                </c:pt>
                <c:pt idx="6881">
                  <c:v>0.169664351851852</c:v>
                </c:pt>
                <c:pt idx="6882">
                  <c:v>0.16968749999999999</c:v>
                </c:pt>
                <c:pt idx="6883">
                  <c:v>0.16971064814814801</c:v>
                </c:pt>
                <c:pt idx="6884">
                  <c:v>0.16973379629629601</c:v>
                </c:pt>
                <c:pt idx="6885">
                  <c:v>0.169756944444444</c:v>
                </c:pt>
                <c:pt idx="6886">
                  <c:v>0.169780092592593</c:v>
                </c:pt>
                <c:pt idx="6887">
                  <c:v>0.169814814814815</c:v>
                </c:pt>
                <c:pt idx="6888">
                  <c:v>0.169837962962963</c:v>
                </c:pt>
                <c:pt idx="6889">
                  <c:v>0.16986111111111099</c:v>
                </c:pt>
                <c:pt idx="6890">
                  <c:v>0.16988425925925901</c:v>
                </c:pt>
                <c:pt idx="6891">
                  <c:v>0.16990740740740701</c:v>
                </c:pt>
                <c:pt idx="6892">
                  <c:v>0.169930555555556</c:v>
                </c:pt>
                <c:pt idx="6893">
                  <c:v>0.169953703703704</c:v>
                </c:pt>
                <c:pt idx="6894">
                  <c:v>0.16997685185185199</c:v>
                </c:pt>
                <c:pt idx="6895">
                  <c:v>0.17</c:v>
                </c:pt>
                <c:pt idx="6896">
                  <c:v>0.17003472222222199</c:v>
                </c:pt>
                <c:pt idx="6897">
                  <c:v>0.17005787037037001</c:v>
                </c:pt>
                <c:pt idx="6898">
                  <c:v>0.17008101851851801</c:v>
                </c:pt>
                <c:pt idx="6899">
                  <c:v>0.170104166666667</c:v>
                </c:pt>
                <c:pt idx="6900">
                  <c:v>0.17012731481481499</c:v>
                </c:pt>
                <c:pt idx="6901">
                  <c:v>0.17015046296296299</c:v>
                </c:pt>
                <c:pt idx="6902">
                  <c:v>0.17017361111111101</c:v>
                </c:pt>
                <c:pt idx="6903">
                  <c:v>0.17019675925925901</c:v>
                </c:pt>
                <c:pt idx="6904">
                  <c:v>0.17023148148148201</c:v>
                </c:pt>
                <c:pt idx="6905">
                  <c:v>0.17025462962963001</c:v>
                </c:pt>
                <c:pt idx="6906">
                  <c:v>0.170277777777778</c:v>
                </c:pt>
                <c:pt idx="6907">
                  <c:v>0.17030092592592599</c:v>
                </c:pt>
                <c:pt idx="6908">
                  <c:v>0.17032407407407399</c:v>
                </c:pt>
                <c:pt idx="6909">
                  <c:v>0.17034722222222201</c:v>
                </c:pt>
                <c:pt idx="6910">
                  <c:v>0.17037037037037001</c:v>
                </c:pt>
                <c:pt idx="6911">
                  <c:v>0.170393518518518</c:v>
                </c:pt>
                <c:pt idx="6912">
                  <c:v>0.170428240740741</c:v>
                </c:pt>
                <c:pt idx="6913">
                  <c:v>0.170451388888889</c:v>
                </c:pt>
                <c:pt idx="6914">
                  <c:v>0.17047453703703699</c:v>
                </c:pt>
                <c:pt idx="6915">
                  <c:v>0.17049768518518499</c:v>
                </c:pt>
                <c:pt idx="6916">
                  <c:v>0.17052083333333301</c:v>
                </c:pt>
                <c:pt idx="6917">
                  <c:v>0.170543981481482</c:v>
                </c:pt>
                <c:pt idx="6918">
                  <c:v>0.17056712962963</c:v>
                </c:pt>
                <c:pt idx="6919">
                  <c:v>0.17059027777777799</c:v>
                </c:pt>
                <c:pt idx="6920">
                  <c:v>0.17061342592592599</c:v>
                </c:pt>
                <c:pt idx="6921">
                  <c:v>0.17064814814814799</c:v>
                </c:pt>
                <c:pt idx="6922">
                  <c:v>0.17067129629629599</c:v>
                </c:pt>
                <c:pt idx="6923">
                  <c:v>0.17069444444444401</c:v>
                </c:pt>
                <c:pt idx="6924">
                  <c:v>0.170717592592593</c:v>
                </c:pt>
                <c:pt idx="6925">
                  <c:v>0.170740740740741</c:v>
                </c:pt>
                <c:pt idx="6926">
                  <c:v>0.17076388888888899</c:v>
                </c:pt>
                <c:pt idx="6927">
                  <c:v>0.17078703703703699</c:v>
                </c:pt>
                <c:pt idx="6928">
                  <c:v>0.17081018518518501</c:v>
                </c:pt>
                <c:pt idx="6929">
                  <c:v>0.170833333333333</c:v>
                </c:pt>
                <c:pt idx="6930">
                  <c:v>0.17086805555555601</c:v>
                </c:pt>
                <c:pt idx="6931">
                  <c:v>0.170891203703704</c:v>
                </c:pt>
                <c:pt idx="6932">
                  <c:v>0.170914351851852</c:v>
                </c:pt>
                <c:pt idx="6933">
                  <c:v>0.17093749999999999</c:v>
                </c:pt>
                <c:pt idx="6934">
                  <c:v>0.17096064814814799</c:v>
                </c:pt>
                <c:pt idx="6935">
                  <c:v>0.17098379629629601</c:v>
                </c:pt>
                <c:pt idx="6936">
                  <c:v>0.171006944444444</c:v>
                </c:pt>
                <c:pt idx="6937">
                  <c:v>0.171030092592593</c:v>
                </c:pt>
                <c:pt idx="6938">
                  <c:v>0.17105324074074099</c:v>
                </c:pt>
                <c:pt idx="6939">
                  <c:v>0.171087962962963</c:v>
                </c:pt>
                <c:pt idx="6940">
                  <c:v>0.17111111111111099</c:v>
                </c:pt>
                <c:pt idx="6941">
                  <c:v>0.17113425925925899</c:v>
                </c:pt>
                <c:pt idx="6942">
                  <c:v>0.17115740740740701</c:v>
                </c:pt>
                <c:pt idx="6943">
                  <c:v>0.171180555555556</c:v>
                </c:pt>
                <c:pt idx="6944">
                  <c:v>0.171203703703704</c:v>
                </c:pt>
                <c:pt idx="6945">
                  <c:v>0.17122685185185199</c:v>
                </c:pt>
                <c:pt idx="6946">
                  <c:v>0.17125000000000001</c:v>
                </c:pt>
                <c:pt idx="6947">
                  <c:v>0.17127314814814801</c:v>
                </c:pt>
                <c:pt idx="6948">
                  <c:v>0.17130787037037001</c:v>
                </c:pt>
                <c:pt idx="6949">
                  <c:v>0.17133101851851801</c:v>
                </c:pt>
                <c:pt idx="6950">
                  <c:v>0.171354166666667</c:v>
                </c:pt>
                <c:pt idx="6951">
                  <c:v>0.171377314814815</c:v>
                </c:pt>
                <c:pt idx="6952">
                  <c:v>0.17140046296296299</c:v>
                </c:pt>
                <c:pt idx="6953">
                  <c:v>0.17142361111111101</c:v>
                </c:pt>
                <c:pt idx="6954">
                  <c:v>0.17144675925925901</c:v>
                </c:pt>
                <c:pt idx="6955">
                  <c:v>0.171469907407407</c:v>
                </c:pt>
                <c:pt idx="6956">
                  <c:v>0.171493055555556</c:v>
                </c:pt>
                <c:pt idx="6957">
                  <c:v>0.17151620370370399</c:v>
                </c:pt>
                <c:pt idx="6958">
                  <c:v>0.171550925925926</c:v>
                </c:pt>
                <c:pt idx="6959">
                  <c:v>0.17157407407407399</c:v>
                </c:pt>
                <c:pt idx="6960">
                  <c:v>0.17159722222222201</c:v>
                </c:pt>
                <c:pt idx="6961">
                  <c:v>0.17162037037037001</c:v>
                </c:pt>
                <c:pt idx="6962">
                  <c:v>0.171643518518518</c:v>
                </c:pt>
                <c:pt idx="6963">
                  <c:v>0.17166666666666699</c:v>
                </c:pt>
                <c:pt idx="6964">
                  <c:v>0.17168981481481499</c:v>
                </c:pt>
                <c:pt idx="6965">
                  <c:v>0.17171296296296301</c:v>
                </c:pt>
                <c:pt idx="6966">
                  <c:v>0.17174768518518499</c:v>
                </c:pt>
                <c:pt idx="6967">
                  <c:v>0.17177083333333301</c:v>
                </c:pt>
                <c:pt idx="6968">
                  <c:v>0.17179398148148201</c:v>
                </c:pt>
                <c:pt idx="6969">
                  <c:v>0.17181712962963</c:v>
                </c:pt>
                <c:pt idx="6970">
                  <c:v>0.17184027777777799</c:v>
                </c:pt>
                <c:pt idx="6971">
                  <c:v>0.17186342592592599</c:v>
                </c:pt>
                <c:pt idx="6972">
                  <c:v>0.17188657407407401</c:v>
                </c:pt>
                <c:pt idx="6973">
                  <c:v>0.17190972222222201</c:v>
                </c:pt>
                <c:pt idx="6974">
                  <c:v>0.17194444444444401</c:v>
                </c:pt>
                <c:pt idx="6975">
                  <c:v>0.171967592592593</c:v>
                </c:pt>
                <c:pt idx="6976">
                  <c:v>0.171990740740741</c:v>
                </c:pt>
                <c:pt idx="6977">
                  <c:v>0.17201388888888899</c:v>
                </c:pt>
                <c:pt idx="6978">
                  <c:v>0.17203703703703699</c:v>
                </c:pt>
                <c:pt idx="6979">
                  <c:v>0.17206018518518501</c:v>
                </c:pt>
                <c:pt idx="6980">
                  <c:v>0.17208333333333301</c:v>
                </c:pt>
                <c:pt idx="6981">
                  <c:v>0.172106481481482</c:v>
                </c:pt>
                <c:pt idx="6982">
                  <c:v>0.17212962962962999</c:v>
                </c:pt>
                <c:pt idx="6983">
                  <c:v>0.17215277777777799</c:v>
                </c:pt>
                <c:pt idx="6984">
                  <c:v>0.17218749999999999</c:v>
                </c:pt>
                <c:pt idx="6985">
                  <c:v>0.17221064814814799</c:v>
                </c:pt>
                <c:pt idx="6986">
                  <c:v>0.17223379629629601</c:v>
                </c:pt>
                <c:pt idx="6987">
                  <c:v>0.172256944444444</c:v>
                </c:pt>
                <c:pt idx="6988">
                  <c:v>0.172280092592593</c:v>
                </c:pt>
                <c:pt idx="6989">
                  <c:v>0.17230324074074099</c:v>
                </c:pt>
                <c:pt idx="6990">
                  <c:v>0.17232638888888899</c:v>
                </c:pt>
                <c:pt idx="6991">
                  <c:v>0.17236111111111099</c:v>
                </c:pt>
                <c:pt idx="6992">
                  <c:v>0.17238425925925899</c:v>
                </c:pt>
                <c:pt idx="6993">
                  <c:v>0.17240740740740701</c:v>
                </c:pt>
                <c:pt idx="6994">
                  <c:v>0.172430555555556</c:v>
                </c:pt>
                <c:pt idx="6995">
                  <c:v>0.172453703703704</c:v>
                </c:pt>
                <c:pt idx="6996">
                  <c:v>0.17247685185185199</c:v>
                </c:pt>
                <c:pt idx="6997">
                  <c:v>0.17249999999999999</c:v>
                </c:pt>
                <c:pt idx="6998">
                  <c:v>0.17252314814814801</c:v>
                </c:pt>
                <c:pt idx="6999">
                  <c:v>0.172546296296296</c:v>
                </c:pt>
                <c:pt idx="7000">
                  <c:v>0.17258101851851801</c:v>
                </c:pt>
                <c:pt idx="7001">
                  <c:v>0.172604166666667</c:v>
                </c:pt>
                <c:pt idx="7002">
                  <c:v>0.172627314814815</c:v>
                </c:pt>
                <c:pt idx="7003">
                  <c:v>0.17265046296296299</c:v>
                </c:pt>
                <c:pt idx="7004">
                  <c:v>0.17267361111111099</c:v>
                </c:pt>
                <c:pt idx="7005">
                  <c:v>0.17269675925925901</c:v>
                </c:pt>
                <c:pt idx="7006">
                  <c:v>0.172719907407407</c:v>
                </c:pt>
                <c:pt idx="7007">
                  <c:v>0.172743055555556</c:v>
                </c:pt>
                <c:pt idx="7008">
                  <c:v>0.17276620370370399</c:v>
                </c:pt>
                <c:pt idx="7009">
                  <c:v>0.172800925925926</c:v>
                </c:pt>
                <c:pt idx="7010">
                  <c:v>0.17282407407407399</c:v>
                </c:pt>
                <c:pt idx="7011">
                  <c:v>0.17284722222222201</c:v>
                </c:pt>
                <c:pt idx="7012">
                  <c:v>0.17287037037037001</c:v>
                </c:pt>
                <c:pt idx="7013">
                  <c:v>0.172893518518518</c:v>
                </c:pt>
                <c:pt idx="7014">
                  <c:v>0.172916666666667</c:v>
                </c:pt>
                <c:pt idx="7015">
                  <c:v>0.17293981481481499</c:v>
                </c:pt>
                <c:pt idx="7016">
                  <c:v>0.17296296296296301</c:v>
                </c:pt>
                <c:pt idx="7017">
                  <c:v>0.17298611111111101</c:v>
                </c:pt>
                <c:pt idx="7018">
                  <c:v>0.17302083333333301</c:v>
                </c:pt>
                <c:pt idx="7019">
                  <c:v>0.17304398148148201</c:v>
                </c:pt>
                <c:pt idx="7020">
                  <c:v>0.17306712962963</c:v>
                </c:pt>
                <c:pt idx="7021">
                  <c:v>0.173090277777778</c:v>
                </c:pt>
                <c:pt idx="7022">
                  <c:v>0.17311342592592599</c:v>
                </c:pt>
                <c:pt idx="7023">
                  <c:v>0.17313657407407401</c:v>
                </c:pt>
                <c:pt idx="7024">
                  <c:v>0.17315972222222201</c:v>
                </c:pt>
                <c:pt idx="7025">
                  <c:v>0.17318287037037</c:v>
                </c:pt>
                <c:pt idx="7026">
                  <c:v>0.17321759259259301</c:v>
                </c:pt>
                <c:pt idx="7027">
                  <c:v>0.173240740740741</c:v>
                </c:pt>
                <c:pt idx="7028">
                  <c:v>0.17326388888888899</c:v>
                </c:pt>
                <c:pt idx="7029">
                  <c:v>0.17328703703703699</c:v>
                </c:pt>
                <c:pt idx="7030">
                  <c:v>0.17331018518518501</c:v>
                </c:pt>
                <c:pt idx="7031">
                  <c:v>0.17333333333333301</c:v>
                </c:pt>
                <c:pt idx="7032">
                  <c:v>0.173356481481482</c:v>
                </c:pt>
                <c:pt idx="7033">
                  <c:v>0.17337962962962999</c:v>
                </c:pt>
                <c:pt idx="7034">
                  <c:v>0.17340277777777799</c:v>
                </c:pt>
                <c:pt idx="7035">
                  <c:v>0.17343749999999999</c:v>
                </c:pt>
                <c:pt idx="7036">
                  <c:v>0.17346064814814799</c:v>
                </c:pt>
                <c:pt idx="7037">
                  <c:v>0.17348379629629601</c:v>
                </c:pt>
                <c:pt idx="7038">
                  <c:v>0.17350694444444401</c:v>
                </c:pt>
                <c:pt idx="7039">
                  <c:v>0.173530092592593</c:v>
                </c:pt>
                <c:pt idx="7040">
                  <c:v>0.17355324074074099</c:v>
                </c:pt>
                <c:pt idx="7041">
                  <c:v>0.17357638888888899</c:v>
                </c:pt>
                <c:pt idx="7042">
                  <c:v>0.17361111111111099</c:v>
                </c:pt>
                <c:pt idx="7043">
                  <c:v>0.17363425925925899</c:v>
                </c:pt>
                <c:pt idx="7044">
                  <c:v>0.17365740740740701</c:v>
                </c:pt>
                <c:pt idx="7045">
                  <c:v>0.17368055555555501</c:v>
                </c:pt>
                <c:pt idx="7046">
                  <c:v>0.173703703703704</c:v>
                </c:pt>
                <c:pt idx="7047">
                  <c:v>0.17372685185185199</c:v>
                </c:pt>
                <c:pt idx="7048">
                  <c:v>0.17374999999999999</c:v>
                </c:pt>
                <c:pt idx="7049">
                  <c:v>0.17377314814814801</c:v>
                </c:pt>
                <c:pt idx="7050">
                  <c:v>0.173796296296296</c:v>
                </c:pt>
                <c:pt idx="7051">
                  <c:v>0.173819444444444</c:v>
                </c:pt>
                <c:pt idx="7052">
                  <c:v>0.173854166666667</c:v>
                </c:pt>
                <c:pt idx="7053">
                  <c:v>0.173877314814815</c:v>
                </c:pt>
                <c:pt idx="7054">
                  <c:v>0.17390046296296299</c:v>
                </c:pt>
                <c:pt idx="7055">
                  <c:v>0.17392361111111099</c:v>
                </c:pt>
                <c:pt idx="7056">
                  <c:v>0.17394675925925901</c:v>
                </c:pt>
                <c:pt idx="7057">
                  <c:v>0.173969907407407</c:v>
                </c:pt>
                <c:pt idx="7058">
                  <c:v>0.173993055555556</c:v>
                </c:pt>
                <c:pt idx="7059">
                  <c:v>0.17401620370370399</c:v>
                </c:pt>
                <c:pt idx="7060">
                  <c:v>0.174050925925926</c:v>
                </c:pt>
                <c:pt idx="7061">
                  <c:v>0.17407407407407399</c:v>
                </c:pt>
                <c:pt idx="7062">
                  <c:v>0.17409722222222199</c:v>
                </c:pt>
                <c:pt idx="7063">
                  <c:v>0.17412037037037001</c:v>
                </c:pt>
                <c:pt idx="7064">
                  <c:v>0.174143518518518</c:v>
                </c:pt>
                <c:pt idx="7065">
                  <c:v>0.174166666666667</c:v>
                </c:pt>
                <c:pt idx="7066">
                  <c:v>0.17418981481481499</c:v>
                </c:pt>
                <c:pt idx="7067">
                  <c:v>0.17421296296296301</c:v>
                </c:pt>
                <c:pt idx="7068">
                  <c:v>0.17424768518518499</c:v>
                </c:pt>
                <c:pt idx="7069">
                  <c:v>0.17427083333333299</c:v>
                </c:pt>
                <c:pt idx="7070">
                  <c:v>0.17429398148148201</c:v>
                </c:pt>
                <c:pt idx="7071">
                  <c:v>0.17431712962963</c:v>
                </c:pt>
                <c:pt idx="7072">
                  <c:v>0.174340277777778</c:v>
                </c:pt>
                <c:pt idx="7073">
                  <c:v>0.17436342592592599</c:v>
                </c:pt>
                <c:pt idx="7074">
                  <c:v>0.17438657407407401</c:v>
                </c:pt>
                <c:pt idx="7075">
                  <c:v>0.17440972222222201</c:v>
                </c:pt>
                <c:pt idx="7076">
                  <c:v>0.17443287037037</c:v>
                </c:pt>
                <c:pt idx="7077">
                  <c:v>0.17446759259259301</c:v>
                </c:pt>
                <c:pt idx="7078">
                  <c:v>0.174490740740741</c:v>
                </c:pt>
                <c:pt idx="7079">
                  <c:v>0.174513888888889</c:v>
                </c:pt>
                <c:pt idx="7080">
                  <c:v>0.17453703703703699</c:v>
                </c:pt>
                <c:pt idx="7081">
                  <c:v>0.17456018518518501</c:v>
                </c:pt>
                <c:pt idx="7082">
                  <c:v>0.17458333333333301</c:v>
                </c:pt>
                <c:pt idx="7083">
                  <c:v>0.174606481481482</c:v>
                </c:pt>
                <c:pt idx="7084">
                  <c:v>0.17462962962963</c:v>
                </c:pt>
                <c:pt idx="7085">
                  <c:v>0.174664351851852</c:v>
                </c:pt>
                <c:pt idx="7086">
                  <c:v>0.1746875</c:v>
                </c:pt>
                <c:pt idx="7087">
                  <c:v>0.17471064814814799</c:v>
                </c:pt>
                <c:pt idx="7088">
                  <c:v>0.17473379629629601</c:v>
                </c:pt>
                <c:pt idx="7089">
                  <c:v>0.17475694444444401</c:v>
                </c:pt>
                <c:pt idx="7090">
                  <c:v>0.174780092592593</c:v>
                </c:pt>
                <c:pt idx="7091">
                  <c:v>0.17480324074074099</c:v>
                </c:pt>
                <c:pt idx="7092">
                  <c:v>0.17482638888888899</c:v>
                </c:pt>
                <c:pt idx="7093">
                  <c:v>0.174861111111111</c:v>
                </c:pt>
                <c:pt idx="7094">
                  <c:v>0.17488425925925899</c:v>
                </c:pt>
                <c:pt idx="7095">
                  <c:v>0.17490740740740701</c:v>
                </c:pt>
                <c:pt idx="7096">
                  <c:v>0.17493055555555601</c:v>
                </c:pt>
                <c:pt idx="7097">
                  <c:v>0.174953703703704</c:v>
                </c:pt>
                <c:pt idx="7098">
                  <c:v>0.17497685185185199</c:v>
                </c:pt>
                <c:pt idx="7099">
                  <c:v>0.17499999999999999</c:v>
                </c:pt>
                <c:pt idx="7100">
                  <c:v>0.17502314814814801</c:v>
                </c:pt>
                <c:pt idx="7101">
                  <c:v>0.17504629629629601</c:v>
                </c:pt>
                <c:pt idx="7102">
                  <c:v>0.17508101851851801</c:v>
                </c:pt>
                <c:pt idx="7103">
                  <c:v>0.175104166666667</c:v>
                </c:pt>
                <c:pt idx="7104">
                  <c:v>0.175127314814815</c:v>
                </c:pt>
                <c:pt idx="7105">
                  <c:v>0.17515046296296299</c:v>
                </c:pt>
                <c:pt idx="7106">
                  <c:v>0.17517361111111099</c:v>
                </c:pt>
                <c:pt idx="7107">
                  <c:v>0.17519675925925901</c:v>
                </c:pt>
                <c:pt idx="7108">
                  <c:v>0.17521990740740701</c:v>
                </c:pt>
                <c:pt idx="7109">
                  <c:v>0.175243055555556</c:v>
                </c:pt>
                <c:pt idx="7110">
                  <c:v>0.175277777777778</c:v>
                </c:pt>
                <c:pt idx="7111">
                  <c:v>0.175300925925926</c:v>
                </c:pt>
                <c:pt idx="7112">
                  <c:v>0.17532407407407399</c:v>
                </c:pt>
                <c:pt idx="7113">
                  <c:v>0.17534722222222199</c:v>
                </c:pt>
                <c:pt idx="7114">
                  <c:v>0.17537037037037001</c:v>
                </c:pt>
                <c:pt idx="7115">
                  <c:v>0.175393518518518</c:v>
                </c:pt>
                <c:pt idx="7116">
                  <c:v>0.175416666666667</c:v>
                </c:pt>
                <c:pt idx="7117">
                  <c:v>0.17543981481481499</c:v>
                </c:pt>
                <c:pt idx="7118">
                  <c:v>0.17546296296296299</c:v>
                </c:pt>
                <c:pt idx="7119">
                  <c:v>0.17549768518518499</c:v>
                </c:pt>
                <c:pt idx="7120">
                  <c:v>0.17552083333333299</c:v>
                </c:pt>
                <c:pt idx="7121">
                  <c:v>0.17554398148148201</c:v>
                </c:pt>
                <c:pt idx="7122">
                  <c:v>0.17556712962963</c:v>
                </c:pt>
                <c:pt idx="7123">
                  <c:v>0.175590277777778</c:v>
                </c:pt>
                <c:pt idx="7124">
                  <c:v>0.17561342592592599</c:v>
                </c:pt>
                <c:pt idx="7125">
                  <c:v>0.17563657407407399</c:v>
                </c:pt>
                <c:pt idx="7126">
                  <c:v>0.17567129629629599</c:v>
                </c:pt>
                <c:pt idx="7127">
                  <c:v>0.17569444444444399</c:v>
                </c:pt>
                <c:pt idx="7128">
                  <c:v>0.17571759259259301</c:v>
                </c:pt>
                <c:pt idx="7129">
                  <c:v>0.175740740740741</c:v>
                </c:pt>
                <c:pt idx="7130">
                  <c:v>0.175763888888889</c:v>
                </c:pt>
                <c:pt idx="7131">
                  <c:v>0.17578703703703699</c:v>
                </c:pt>
                <c:pt idx="7132">
                  <c:v>0.17581018518518499</c:v>
                </c:pt>
                <c:pt idx="7133">
                  <c:v>0.17583333333333301</c:v>
                </c:pt>
                <c:pt idx="7134">
                  <c:v>0.175856481481482</c:v>
                </c:pt>
                <c:pt idx="7135">
                  <c:v>0.17589120370370401</c:v>
                </c:pt>
                <c:pt idx="7136">
                  <c:v>0.175914351851852</c:v>
                </c:pt>
                <c:pt idx="7137">
                  <c:v>0.1759375</c:v>
                </c:pt>
                <c:pt idx="7138">
                  <c:v>0.17596064814814799</c:v>
                </c:pt>
                <c:pt idx="7139">
                  <c:v>0.17598379629629601</c:v>
                </c:pt>
                <c:pt idx="7140">
                  <c:v>0.17600694444444401</c:v>
                </c:pt>
                <c:pt idx="7141">
                  <c:v>0.176030092592593</c:v>
                </c:pt>
                <c:pt idx="7142">
                  <c:v>0.176053240740741</c:v>
                </c:pt>
                <c:pt idx="7143">
                  <c:v>0.17607638888888899</c:v>
                </c:pt>
                <c:pt idx="7144">
                  <c:v>0.176111111111111</c:v>
                </c:pt>
                <c:pt idx="7145">
                  <c:v>0.17613425925925899</c:v>
                </c:pt>
                <c:pt idx="7146">
                  <c:v>0.17615740740740701</c:v>
                </c:pt>
                <c:pt idx="7147">
                  <c:v>0.17618055555555601</c:v>
                </c:pt>
                <c:pt idx="7148">
                  <c:v>0.176203703703704</c:v>
                </c:pt>
                <c:pt idx="7149">
                  <c:v>0.176226851851852</c:v>
                </c:pt>
                <c:pt idx="7150">
                  <c:v>0.17624999999999999</c:v>
                </c:pt>
                <c:pt idx="7151">
                  <c:v>0.17627314814814801</c:v>
                </c:pt>
                <c:pt idx="7152">
                  <c:v>0.17629629629629601</c:v>
                </c:pt>
                <c:pt idx="7153">
                  <c:v>0.17633101851851801</c:v>
                </c:pt>
                <c:pt idx="7154">
                  <c:v>0.17635416666666701</c:v>
                </c:pt>
                <c:pt idx="7155">
                  <c:v>0.176377314814815</c:v>
                </c:pt>
                <c:pt idx="7156">
                  <c:v>0.17640046296296299</c:v>
                </c:pt>
                <c:pt idx="7157">
                  <c:v>0.17642361111111099</c:v>
                </c:pt>
                <c:pt idx="7158">
                  <c:v>0.17644675925925901</c:v>
                </c:pt>
                <c:pt idx="7159">
                  <c:v>0.17646990740740701</c:v>
                </c:pt>
                <c:pt idx="7160">
                  <c:v>0.176493055555556</c:v>
                </c:pt>
                <c:pt idx="7161">
                  <c:v>0.17651620370370399</c:v>
                </c:pt>
                <c:pt idx="7162">
                  <c:v>0.176550925925926</c:v>
                </c:pt>
                <c:pt idx="7163">
                  <c:v>0.17657407407407399</c:v>
                </c:pt>
                <c:pt idx="7164">
                  <c:v>0.17659722222222199</c:v>
                </c:pt>
                <c:pt idx="7165">
                  <c:v>0.17662037037037001</c:v>
                </c:pt>
                <c:pt idx="7166">
                  <c:v>0.17664351851851801</c:v>
                </c:pt>
                <c:pt idx="7167">
                  <c:v>0.176666666666667</c:v>
                </c:pt>
                <c:pt idx="7168">
                  <c:v>0.17668981481481499</c:v>
                </c:pt>
                <c:pt idx="7169">
                  <c:v>0.17671296296296299</c:v>
                </c:pt>
                <c:pt idx="7170">
                  <c:v>0.17673611111111101</c:v>
                </c:pt>
                <c:pt idx="7171">
                  <c:v>0.17677083333333299</c:v>
                </c:pt>
                <c:pt idx="7172">
                  <c:v>0.17679398148148201</c:v>
                </c:pt>
                <c:pt idx="7173">
                  <c:v>0.17681712962963</c:v>
                </c:pt>
                <c:pt idx="7174">
                  <c:v>0.176840277777778</c:v>
                </c:pt>
                <c:pt idx="7175">
                  <c:v>0.17686342592592599</c:v>
                </c:pt>
                <c:pt idx="7176">
                  <c:v>0.17688657407407399</c:v>
                </c:pt>
                <c:pt idx="7177">
                  <c:v>0.17690972222222201</c:v>
                </c:pt>
                <c:pt idx="7178">
                  <c:v>0.17693287037037</c:v>
                </c:pt>
                <c:pt idx="7179">
                  <c:v>0.17696759259259301</c:v>
                </c:pt>
                <c:pt idx="7180">
                  <c:v>0.176990740740741</c:v>
                </c:pt>
                <c:pt idx="7181">
                  <c:v>0.177013888888889</c:v>
                </c:pt>
                <c:pt idx="7182">
                  <c:v>0.17703703703703699</c:v>
                </c:pt>
                <c:pt idx="7183">
                  <c:v>0.17706018518518499</c:v>
                </c:pt>
                <c:pt idx="7184">
                  <c:v>0.17708333333333301</c:v>
                </c:pt>
                <c:pt idx="7185">
                  <c:v>0.177106481481482</c:v>
                </c:pt>
                <c:pt idx="7186">
                  <c:v>0.17712962962963</c:v>
                </c:pt>
                <c:pt idx="7187">
                  <c:v>0.177164351851852</c:v>
                </c:pt>
                <c:pt idx="7188">
                  <c:v>0.1771875</c:v>
                </c:pt>
                <c:pt idx="7189">
                  <c:v>0.17721064814814799</c:v>
                </c:pt>
                <c:pt idx="7190">
                  <c:v>0.17723379629629599</c:v>
                </c:pt>
                <c:pt idx="7191">
                  <c:v>0.17725694444444401</c:v>
                </c:pt>
                <c:pt idx="7192">
                  <c:v>0.177280092592593</c:v>
                </c:pt>
                <c:pt idx="7193">
                  <c:v>0.17731481481481501</c:v>
                </c:pt>
                <c:pt idx="7194">
                  <c:v>0.177337962962963</c:v>
                </c:pt>
                <c:pt idx="7195">
                  <c:v>0.177361111111111</c:v>
                </c:pt>
                <c:pt idx="7196">
                  <c:v>0.17738425925925899</c:v>
                </c:pt>
                <c:pt idx="7197">
                  <c:v>0.17740740740740699</c:v>
                </c:pt>
                <c:pt idx="7198">
                  <c:v>0.17743055555555601</c:v>
                </c:pt>
                <c:pt idx="7199">
                  <c:v>0.177453703703704</c:v>
                </c:pt>
                <c:pt idx="7200">
                  <c:v>0.177476851851852</c:v>
                </c:pt>
                <c:pt idx="7201">
                  <c:v>0.17749999999999999</c:v>
                </c:pt>
                <c:pt idx="7202">
                  <c:v>0.177534722222222</c:v>
                </c:pt>
                <c:pt idx="7203">
                  <c:v>0.17755787037036999</c:v>
                </c:pt>
                <c:pt idx="7204">
                  <c:v>0.17758101851851801</c:v>
                </c:pt>
                <c:pt idx="7205">
                  <c:v>0.17760416666666701</c:v>
                </c:pt>
                <c:pt idx="7206">
                  <c:v>0.177627314814815</c:v>
                </c:pt>
                <c:pt idx="7207">
                  <c:v>0.177650462962963</c:v>
                </c:pt>
                <c:pt idx="7208">
                  <c:v>0.17767361111111099</c:v>
                </c:pt>
                <c:pt idx="7209">
                  <c:v>0.17769675925925901</c:v>
                </c:pt>
                <c:pt idx="7210">
                  <c:v>0.17771990740740701</c:v>
                </c:pt>
                <c:pt idx="7211">
                  <c:v>0.17775462962963001</c:v>
                </c:pt>
                <c:pt idx="7212">
                  <c:v>0.17777777777777801</c:v>
                </c:pt>
                <c:pt idx="7213">
                  <c:v>0.177800925925926</c:v>
                </c:pt>
                <c:pt idx="7214">
                  <c:v>0.177824074074074</c:v>
                </c:pt>
                <c:pt idx="7215">
                  <c:v>0.17784722222222199</c:v>
                </c:pt>
                <c:pt idx="7216">
                  <c:v>0.17787037037037001</c:v>
                </c:pt>
                <c:pt idx="7217">
                  <c:v>0.17789351851851801</c:v>
                </c:pt>
                <c:pt idx="7218">
                  <c:v>0.177916666666667</c:v>
                </c:pt>
                <c:pt idx="7219">
                  <c:v>0.17793981481481499</c:v>
                </c:pt>
                <c:pt idx="7220">
                  <c:v>0.177974537037037</c:v>
                </c:pt>
                <c:pt idx="7221">
                  <c:v>0.177997685185185</c:v>
                </c:pt>
                <c:pt idx="7222">
                  <c:v>0.17802083333333299</c:v>
                </c:pt>
                <c:pt idx="7223">
                  <c:v>0.17804398148148201</c:v>
                </c:pt>
                <c:pt idx="7224">
                  <c:v>0.17806712962963001</c:v>
                </c:pt>
                <c:pt idx="7225">
                  <c:v>0.178090277777778</c:v>
                </c:pt>
                <c:pt idx="7226">
                  <c:v>0.17811342592592599</c:v>
                </c:pt>
                <c:pt idx="7227">
                  <c:v>0.17813657407407399</c:v>
                </c:pt>
                <c:pt idx="7228">
                  <c:v>0.17815972222222201</c:v>
                </c:pt>
                <c:pt idx="7229">
                  <c:v>0.17819444444444399</c:v>
                </c:pt>
                <c:pt idx="7230">
                  <c:v>0.17821759259259301</c:v>
                </c:pt>
                <c:pt idx="7231">
                  <c:v>0.178240740740741</c:v>
                </c:pt>
                <c:pt idx="7232">
                  <c:v>0.178263888888889</c:v>
                </c:pt>
                <c:pt idx="7233">
                  <c:v>0.17828703703703699</c:v>
                </c:pt>
                <c:pt idx="7234">
                  <c:v>0.17831018518518499</c:v>
                </c:pt>
                <c:pt idx="7235">
                  <c:v>0.17833333333333301</c:v>
                </c:pt>
                <c:pt idx="7236">
                  <c:v>0.178356481481482</c:v>
                </c:pt>
                <c:pt idx="7237">
                  <c:v>0.17837962962963</c:v>
                </c:pt>
                <c:pt idx="7238">
                  <c:v>0.178414351851852</c:v>
                </c:pt>
                <c:pt idx="7239">
                  <c:v>0.1784375</c:v>
                </c:pt>
                <c:pt idx="7240">
                  <c:v>0.17846064814814799</c:v>
                </c:pt>
                <c:pt idx="7241">
                  <c:v>0.17848379629629599</c:v>
                </c:pt>
                <c:pt idx="7242">
                  <c:v>0.17850694444444401</c:v>
                </c:pt>
                <c:pt idx="7243">
                  <c:v>0.178530092592593</c:v>
                </c:pt>
                <c:pt idx="7244">
                  <c:v>0.178553240740741</c:v>
                </c:pt>
                <c:pt idx="7245">
                  <c:v>0.17857638888888899</c:v>
                </c:pt>
                <c:pt idx="7246">
                  <c:v>0.17859953703703699</c:v>
                </c:pt>
                <c:pt idx="7247">
                  <c:v>0.17863425925925899</c:v>
                </c:pt>
                <c:pt idx="7248">
                  <c:v>0.17865740740740699</c:v>
                </c:pt>
                <c:pt idx="7249">
                  <c:v>0.17868055555555501</c:v>
                </c:pt>
                <c:pt idx="7250">
                  <c:v>0.178703703703704</c:v>
                </c:pt>
                <c:pt idx="7251">
                  <c:v>0.178726851851852</c:v>
                </c:pt>
                <c:pt idx="7252">
                  <c:v>0.17874999999999999</c:v>
                </c:pt>
                <c:pt idx="7253">
                  <c:v>0.17877314814814799</c:v>
                </c:pt>
                <c:pt idx="7254">
                  <c:v>0.17879629629629601</c:v>
                </c:pt>
                <c:pt idx="7255">
                  <c:v>0.178819444444444</c:v>
                </c:pt>
                <c:pt idx="7256">
                  <c:v>0.17885416666666701</c:v>
                </c:pt>
                <c:pt idx="7257">
                  <c:v>0.178877314814815</c:v>
                </c:pt>
                <c:pt idx="7258">
                  <c:v>0.178900462962963</c:v>
                </c:pt>
                <c:pt idx="7259">
                  <c:v>0.17892361111111099</c:v>
                </c:pt>
                <c:pt idx="7260">
                  <c:v>0.17894675925925899</c:v>
                </c:pt>
                <c:pt idx="7261">
                  <c:v>0.17896990740740701</c:v>
                </c:pt>
                <c:pt idx="7262">
                  <c:v>0.178993055555556</c:v>
                </c:pt>
                <c:pt idx="7263">
                  <c:v>0.179016203703704</c:v>
                </c:pt>
                <c:pt idx="7264">
                  <c:v>0.179050925925926</c:v>
                </c:pt>
                <c:pt idx="7265">
                  <c:v>0.179074074074074</c:v>
                </c:pt>
                <c:pt idx="7266">
                  <c:v>0.17909722222222199</c:v>
                </c:pt>
                <c:pt idx="7267">
                  <c:v>0.17912037037037001</c:v>
                </c:pt>
                <c:pt idx="7268">
                  <c:v>0.17914351851851801</c:v>
                </c:pt>
                <c:pt idx="7269">
                  <c:v>0.179166666666667</c:v>
                </c:pt>
                <c:pt idx="7270">
                  <c:v>0.179189814814815</c:v>
                </c:pt>
                <c:pt idx="7271">
                  <c:v>0.17921296296296299</c:v>
                </c:pt>
                <c:pt idx="7272">
                  <c:v>0.17923611111111101</c:v>
                </c:pt>
                <c:pt idx="7273">
                  <c:v>0.17927083333333299</c:v>
                </c:pt>
                <c:pt idx="7274">
                  <c:v>0.17929398148148201</c:v>
                </c:pt>
                <c:pt idx="7275">
                  <c:v>0.17931712962963001</c:v>
                </c:pt>
                <c:pt idx="7276">
                  <c:v>0.179340277777778</c:v>
                </c:pt>
                <c:pt idx="7277">
                  <c:v>0.179363425925926</c:v>
                </c:pt>
                <c:pt idx="7278">
                  <c:v>0.17938657407407399</c:v>
                </c:pt>
                <c:pt idx="7279">
                  <c:v>0.17940972222222201</c:v>
                </c:pt>
                <c:pt idx="7280">
                  <c:v>0.17943287037037001</c:v>
                </c:pt>
                <c:pt idx="7281">
                  <c:v>0.179456018518519</c:v>
                </c:pt>
                <c:pt idx="7282">
                  <c:v>0.17949074074074101</c:v>
                </c:pt>
                <c:pt idx="7283">
                  <c:v>0.179513888888889</c:v>
                </c:pt>
                <c:pt idx="7284">
                  <c:v>0.179537037037037</c:v>
                </c:pt>
                <c:pt idx="7285">
                  <c:v>0.17956018518518499</c:v>
                </c:pt>
                <c:pt idx="7286">
                  <c:v>0.17958333333333301</c:v>
                </c:pt>
                <c:pt idx="7287">
                  <c:v>0.17960648148148201</c:v>
                </c:pt>
                <c:pt idx="7288">
                  <c:v>0.17962962962963</c:v>
                </c:pt>
                <c:pt idx="7289">
                  <c:v>0.17965277777777799</c:v>
                </c:pt>
                <c:pt idx="7290">
                  <c:v>0.17967592592592599</c:v>
                </c:pt>
                <c:pt idx="7291">
                  <c:v>0.17971064814814799</c:v>
                </c:pt>
                <c:pt idx="7292">
                  <c:v>0.17973379629629599</c:v>
                </c:pt>
                <c:pt idx="7293">
                  <c:v>0.17975694444444401</c:v>
                </c:pt>
                <c:pt idx="7294">
                  <c:v>0.179780092592593</c:v>
                </c:pt>
                <c:pt idx="7295">
                  <c:v>0.179803240740741</c:v>
                </c:pt>
                <c:pt idx="7296">
                  <c:v>0.17982638888888899</c:v>
                </c:pt>
                <c:pt idx="7297">
                  <c:v>0.17984953703703699</c:v>
                </c:pt>
                <c:pt idx="7298">
                  <c:v>0.17987268518518501</c:v>
                </c:pt>
                <c:pt idx="7299">
                  <c:v>0.17989583333333301</c:v>
                </c:pt>
                <c:pt idx="7300">
                  <c:v>0.17993055555555601</c:v>
                </c:pt>
                <c:pt idx="7301">
                  <c:v>0.179953703703704</c:v>
                </c:pt>
                <c:pt idx="7302">
                  <c:v>0.179976851851852</c:v>
                </c:pt>
                <c:pt idx="7303">
                  <c:v>0.18</c:v>
                </c:pt>
                <c:pt idx="7304">
                  <c:v>0.18002314814814799</c:v>
                </c:pt>
                <c:pt idx="7305">
                  <c:v>0.18004629629629601</c:v>
                </c:pt>
                <c:pt idx="7306">
                  <c:v>0.180069444444444</c:v>
                </c:pt>
                <c:pt idx="7307">
                  <c:v>0.180092592592593</c:v>
                </c:pt>
                <c:pt idx="7308">
                  <c:v>0.180127314814815</c:v>
                </c:pt>
                <c:pt idx="7309">
                  <c:v>0.180150462962963</c:v>
                </c:pt>
                <c:pt idx="7310">
                  <c:v>0.18017361111111099</c:v>
                </c:pt>
                <c:pt idx="7311">
                  <c:v>0.18019675925925899</c:v>
                </c:pt>
                <c:pt idx="7312">
                  <c:v>0.18021990740740701</c:v>
                </c:pt>
                <c:pt idx="7313">
                  <c:v>0.180243055555556</c:v>
                </c:pt>
                <c:pt idx="7314">
                  <c:v>0.180266203703704</c:v>
                </c:pt>
                <c:pt idx="7315">
                  <c:v>0.18028935185185199</c:v>
                </c:pt>
                <c:pt idx="7316">
                  <c:v>0.18031249999999999</c:v>
                </c:pt>
                <c:pt idx="7317">
                  <c:v>0.18034722222222199</c:v>
                </c:pt>
                <c:pt idx="7318">
                  <c:v>0.18037037037036999</c:v>
                </c:pt>
                <c:pt idx="7319">
                  <c:v>0.18039351851851801</c:v>
                </c:pt>
                <c:pt idx="7320">
                  <c:v>0.180416666666667</c:v>
                </c:pt>
                <c:pt idx="7321">
                  <c:v>0.180439814814815</c:v>
                </c:pt>
                <c:pt idx="7322">
                  <c:v>0.18046296296296299</c:v>
                </c:pt>
                <c:pt idx="7323">
                  <c:v>0.18048611111111099</c:v>
                </c:pt>
                <c:pt idx="7324">
                  <c:v>0.18050925925925901</c:v>
                </c:pt>
                <c:pt idx="7325">
                  <c:v>0.180532407407407</c:v>
                </c:pt>
                <c:pt idx="7326">
                  <c:v>0.180555555555556</c:v>
                </c:pt>
                <c:pt idx="7327">
                  <c:v>0.180590277777778</c:v>
                </c:pt>
                <c:pt idx="7328">
                  <c:v>0.180613425925926</c:v>
                </c:pt>
                <c:pt idx="7329">
                  <c:v>0.18063657407407399</c:v>
                </c:pt>
                <c:pt idx="7330">
                  <c:v>0.18065972222222201</c:v>
                </c:pt>
                <c:pt idx="7331">
                  <c:v>0.18068287037037001</c:v>
                </c:pt>
                <c:pt idx="7332">
                  <c:v>0.180706018518519</c:v>
                </c:pt>
                <c:pt idx="7333">
                  <c:v>0.180729166666667</c:v>
                </c:pt>
                <c:pt idx="7334">
                  <c:v>0.18075231481481499</c:v>
                </c:pt>
                <c:pt idx="7335">
                  <c:v>0.18077546296296301</c:v>
                </c:pt>
                <c:pt idx="7336">
                  <c:v>0.18081018518518499</c:v>
                </c:pt>
                <c:pt idx="7337">
                  <c:v>0.18083333333333301</c:v>
                </c:pt>
                <c:pt idx="7338">
                  <c:v>0.18085648148148201</c:v>
                </c:pt>
                <c:pt idx="7339">
                  <c:v>0.18087962962963</c:v>
                </c:pt>
                <c:pt idx="7340">
                  <c:v>0.180902777777778</c:v>
                </c:pt>
                <c:pt idx="7341">
                  <c:v>0.18092592592592599</c:v>
                </c:pt>
                <c:pt idx="7342">
                  <c:v>0.18094907407407401</c:v>
                </c:pt>
                <c:pt idx="7343">
                  <c:v>0.18097222222222201</c:v>
                </c:pt>
                <c:pt idx="7344">
                  <c:v>0.18100694444444401</c:v>
                </c:pt>
                <c:pt idx="7345">
                  <c:v>0.18103009259259301</c:v>
                </c:pt>
                <c:pt idx="7346">
                  <c:v>0.181053240740741</c:v>
                </c:pt>
                <c:pt idx="7347">
                  <c:v>0.18107638888888899</c:v>
                </c:pt>
                <c:pt idx="7348">
                  <c:v>0.18109953703703699</c:v>
                </c:pt>
                <c:pt idx="7349">
                  <c:v>0.18112268518518501</c:v>
                </c:pt>
                <c:pt idx="7350">
                  <c:v>0.18114583333333301</c:v>
                </c:pt>
                <c:pt idx="7351">
                  <c:v>0.181168981481482</c:v>
                </c:pt>
                <c:pt idx="7352">
                  <c:v>0.18119212962962999</c:v>
                </c:pt>
                <c:pt idx="7353">
                  <c:v>0.181226851851852</c:v>
                </c:pt>
                <c:pt idx="7354">
                  <c:v>0.18124999999999999</c:v>
                </c:pt>
                <c:pt idx="7355">
                  <c:v>0.18127314814814799</c:v>
                </c:pt>
                <c:pt idx="7356">
                  <c:v>0.18129629629629601</c:v>
                </c:pt>
                <c:pt idx="7357">
                  <c:v>0.18131944444444401</c:v>
                </c:pt>
                <c:pt idx="7358">
                  <c:v>0.181342592592593</c:v>
                </c:pt>
                <c:pt idx="7359">
                  <c:v>0.18136574074074099</c:v>
                </c:pt>
                <c:pt idx="7360">
                  <c:v>0.18138888888888899</c:v>
                </c:pt>
                <c:pt idx="7361">
                  <c:v>0.18141203703703701</c:v>
                </c:pt>
                <c:pt idx="7362">
                  <c:v>0.18144675925925899</c:v>
                </c:pt>
                <c:pt idx="7363">
                  <c:v>0.18146990740740701</c:v>
                </c:pt>
                <c:pt idx="7364">
                  <c:v>0.181493055555556</c:v>
                </c:pt>
                <c:pt idx="7365">
                  <c:v>0.181516203703704</c:v>
                </c:pt>
                <c:pt idx="7366">
                  <c:v>0.18153935185185199</c:v>
                </c:pt>
                <c:pt idx="7367">
                  <c:v>0.18156249999999999</c:v>
                </c:pt>
                <c:pt idx="7368">
                  <c:v>0.18158564814814801</c:v>
                </c:pt>
                <c:pt idx="7369">
                  <c:v>0.181608796296296</c:v>
                </c:pt>
                <c:pt idx="7370">
                  <c:v>0.181631944444444</c:v>
                </c:pt>
                <c:pt idx="7371">
                  <c:v>0.181666666666667</c:v>
                </c:pt>
                <c:pt idx="7372">
                  <c:v>0.181689814814815</c:v>
                </c:pt>
                <c:pt idx="7373">
                  <c:v>0.18171296296296299</c:v>
                </c:pt>
                <c:pt idx="7374">
                  <c:v>0.18173611111111099</c:v>
                </c:pt>
                <c:pt idx="7375">
                  <c:v>0.18175925925925901</c:v>
                </c:pt>
                <c:pt idx="7376">
                  <c:v>0.181782407407407</c:v>
                </c:pt>
                <c:pt idx="7377">
                  <c:v>0.181805555555556</c:v>
                </c:pt>
                <c:pt idx="7378">
                  <c:v>0.18182870370370399</c:v>
                </c:pt>
                <c:pt idx="7379">
                  <c:v>0.18185185185185199</c:v>
                </c:pt>
                <c:pt idx="7380">
                  <c:v>0.18188657407407399</c:v>
                </c:pt>
                <c:pt idx="7381">
                  <c:v>0.18190972222222199</c:v>
                </c:pt>
                <c:pt idx="7382">
                  <c:v>0.18193287037037001</c:v>
                </c:pt>
                <c:pt idx="7383">
                  <c:v>0.181956018518518</c:v>
                </c:pt>
                <c:pt idx="7384">
                  <c:v>0.181979166666667</c:v>
                </c:pt>
                <c:pt idx="7385">
                  <c:v>0.18200231481481499</c:v>
                </c:pt>
                <c:pt idx="7386">
                  <c:v>0.18202546296296301</c:v>
                </c:pt>
                <c:pt idx="7387">
                  <c:v>0.18204861111111101</c:v>
                </c:pt>
                <c:pt idx="7388">
                  <c:v>0.18208333333333299</c:v>
                </c:pt>
                <c:pt idx="7389">
                  <c:v>0.18210648148148201</c:v>
                </c:pt>
                <c:pt idx="7390">
                  <c:v>0.18212962962963</c:v>
                </c:pt>
                <c:pt idx="7391">
                  <c:v>0.182152777777778</c:v>
                </c:pt>
                <c:pt idx="7392">
                  <c:v>0.18217592592592599</c:v>
                </c:pt>
                <c:pt idx="7393">
                  <c:v>0.18219907407407401</c:v>
                </c:pt>
                <c:pt idx="7394">
                  <c:v>0.18222222222222201</c:v>
                </c:pt>
                <c:pt idx="7395">
                  <c:v>0.18224537037037</c:v>
                </c:pt>
                <c:pt idx="7396">
                  <c:v>0.18228009259259301</c:v>
                </c:pt>
                <c:pt idx="7397">
                  <c:v>0.182303240740741</c:v>
                </c:pt>
                <c:pt idx="7398">
                  <c:v>0.182326388888889</c:v>
                </c:pt>
                <c:pt idx="7399">
                  <c:v>0.18234953703703699</c:v>
                </c:pt>
                <c:pt idx="7400">
                  <c:v>0.18237268518518501</c:v>
                </c:pt>
                <c:pt idx="7401">
                  <c:v>0.18239583333333301</c:v>
                </c:pt>
                <c:pt idx="7402">
                  <c:v>0.182418981481482</c:v>
                </c:pt>
                <c:pt idx="7403">
                  <c:v>0.18244212962963</c:v>
                </c:pt>
                <c:pt idx="7404">
                  <c:v>0.18246527777777799</c:v>
                </c:pt>
                <c:pt idx="7405">
                  <c:v>0.18248842592592601</c:v>
                </c:pt>
                <c:pt idx="7406">
                  <c:v>0.18252314814814799</c:v>
                </c:pt>
                <c:pt idx="7407">
                  <c:v>0.18254629629629601</c:v>
                </c:pt>
                <c:pt idx="7408">
                  <c:v>0.18256944444444401</c:v>
                </c:pt>
                <c:pt idx="7409">
                  <c:v>0.182592592592593</c:v>
                </c:pt>
                <c:pt idx="7410">
                  <c:v>0.18261574074074099</c:v>
                </c:pt>
                <c:pt idx="7411">
                  <c:v>0.18263888888888899</c:v>
                </c:pt>
                <c:pt idx="7412">
                  <c:v>0.18266203703703701</c:v>
                </c:pt>
                <c:pt idx="7413">
                  <c:v>0.18269675925925899</c:v>
                </c:pt>
                <c:pt idx="7414">
                  <c:v>0.18271990740740701</c:v>
                </c:pt>
                <c:pt idx="7415">
                  <c:v>0.18274305555555601</c:v>
                </c:pt>
                <c:pt idx="7416">
                  <c:v>0.182766203703704</c:v>
                </c:pt>
                <c:pt idx="7417">
                  <c:v>0.18278935185185199</c:v>
                </c:pt>
                <c:pt idx="7418">
                  <c:v>0.18281249999999999</c:v>
                </c:pt>
                <c:pt idx="7419">
                  <c:v>0.18283564814814801</c:v>
                </c:pt>
                <c:pt idx="7420">
                  <c:v>0.18285879629629601</c:v>
                </c:pt>
                <c:pt idx="7421">
                  <c:v>0.18289351851851801</c:v>
                </c:pt>
                <c:pt idx="7422">
                  <c:v>0.182916666666667</c:v>
                </c:pt>
                <c:pt idx="7423">
                  <c:v>0.182939814814815</c:v>
                </c:pt>
                <c:pt idx="7424">
                  <c:v>0.18296296296296299</c:v>
                </c:pt>
                <c:pt idx="7425">
                  <c:v>0.18298611111111099</c:v>
                </c:pt>
                <c:pt idx="7426">
                  <c:v>0.18300925925925901</c:v>
                </c:pt>
                <c:pt idx="7427">
                  <c:v>0.18303240740740701</c:v>
                </c:pt>
                <c:pt idx="7428">
                  <c:v>0.183055555555556</c:v>
                </c:pt>
                <c:pt idx="7429">
                  <c:v>0.18307870370370399</c:v>
                </c:pt>
                <c:pt idx="7430">
                  <c:v>0.183113425925926</c:v>
                </c:pt>
                <c:pt idx="7431">
                  <c:v>0.18313657407407399</c:v>
                </c:pt>
                <c:pt idx="7432">
                  <c:v>0.18315972222222199</c:v>
                </c:pt>
                <c:pt idx="7433">
                  <c:v>0.18318287037037001</c:v>
                </c:pt>
                <c:pt idx="7434">
                  <c:v>0.183206018518518</c:v>
                </c:pt>
                <c:pt idx="7435">
                  <c:v>0.183229166666667</c:v>
                </c:pt>
                <c:pt idx="7436">
                  <c:v>0.18325231481481499</c:v>
                </c:pt>
                <c:pt idx="7437">
                  <c:v>0.18327546296296299</c:v>
                </c:pt>
                <c:pt idx="7438">
                  <c:v>0.18329861111111101</c:v>
                </c:pt>
                <c:pt idx="7439">
                  <c:v>0.183321759259259</c:v>
                </c:pt>
                <c:pt idx="7440">
                  <c:v>0.18335648148148201</c:v>
                </c:pt>
                <c:pt idx="7441">
                  <c:v>0.18337962962963</c:v>
                </c:pt>
                <c:pt idx="7442">
                  <c:v>0.183402777777778</c:v>
                </c:pt>
                <c:pt idx="7443">
                  <c:v>0.18342592592592599</c:v>
                </c:pt>
                <c:pt idx="7444">
                  <c:v>0.18344907407407399</c:v>
                </c:pt>
                <c:pt idx="7445">
                  <c:v>0.18347222222222201</c:v>
                </c:pt>
                <c:pt idx="7446">
                  <c:v>0.18349537037037</c:v>
                </c:pt>
                <c:pt idx="7447">
                  <c:v>0.183518518518519</c:v>
                </c:pt>
                <c:pt idx="7448">
                  <c:v>0.18354166666666699</c:v>
                </c:pt>
                <c:pt idx="7449">
                  <c:v>0.183576388888889</c:v>
                </c:pt>
                <c:pt idx="7450">
                  <c:v>0.18359953703703699</c:v>
                </c:pt>
                <c:pt idx="7451">
                  <c:v>0.18362268518518499</c:v>
                </c:pt>
                <c:pt idx="7452">
                  <c:v>0.18364583333333301</c:v>
                </c:pt>
                <c:pt idx="7453">
                  <c:v>0.183668981481482</c:v>
                </c:pt>
                <c:pt idx="7454">
                  <c:v>0.18369212962963</c:v>
                </c:pt>
                <c:pt idx="7455">
                  <c:v>0.18371527777777799</c:v>
                </c:pt>
                <c:pt idx="7456">
                  <c:v>0.18375</c:v>
                </c:pt>
                <c:pt idx="7457">
                  <c:v>0.18377314814814799</c:v>
                </c:pt>
                <c:pt idx="7458">
                  <c:v>0.18379629629629601</c:v>
                </c:pt>
                <c:pt idx="7459">
                  <c:v>0.18381944444444401</c:v>
                </c:pt>
                <c:pt idx="7460">
                  <c:v>0.183842592592593</c:v>
                </c:pt>
                <c:pt idx="7461">
                  <c:v>0.183865740740741</c:v>
                </c:pt>
                <c:pt idx="7462">
                  <c:v>0.18388888888888899</c:v>
                </c:pt>
                <c:pt idx="7463">
                  <c:v>0.18391203703703701</c:v>
                </c:pt>
                <c:pt idx="7464">
                  <c:v>0.18393518518518501</c:v>
                </c:pt>
                <c:pt idx="7465">
                  <c:v>0.18396990740740701</c:v>
                </c:pt>
                <c:pt idx="7466">
                  <c:v>0.18399305555555601</c:v>
                </c:pt>
                <c:pt idx="7467">
                  <c:v>0.184016203703704</c:v>
                </c:pt>
                <c:pt idx="7468">
                  <c:v>0.184039351851852</c:v>
                </c:pt>
                <c:pt idx="7469">
                  <c:v>0.18406249999999999</c:v>
                </c:pt>
                <c:pt idx="7470">
                  <c:v>0.18408564814814801</c:v>
                </c:pt>
                <c:pt idx="7471">
                  <c:v>0.18410879629629601</c:v>
                </c:pt>
                <c:pt idx="7472">
                  <c:v>0.184131944444444</c:v>
                </c:pt>
                <c:pt idx="7473">
                  <c:v>0.18416666666666701</c:v>
                </c:pt>
                <c:pt idx="7474">
                  <c:v>0.184189814814815</c:v>
                </c:pt>
                <c:pt idx="7475">
                  <c:v>0.18421296296296299</c:v>
                </c:pt>
                <c:pt idx="7476">
                  <c:v>0.18423611111111099</c:v>
                </c:pt>
                <c:pt idx="7477">
                  <c:v>0.18425925925925901</c:v>
                </c:pt>
                <c:pt idx="7478">
                  <c:v>0.18428240740740701</c:v>
                </c:pt>
                <c:pt idx="7479">
                  <c:v>0.184305555555556</c:v>
                </c:pt>
                <c:pt idx="7480">
                  <c:v>0.18432870370370399</c:v>
                </c:pt>
                <c:pt idx="7481">
                  <c:v>0.18435185185185199</c:v>
                </c:pt>
                <c:pt idx="7482">
                  <c:v>0.18438657407407399</c:v>
                </c:pt>
                <c:pt idx="7483">
                  <c:v>0.18440972222222199</c:v>
                </c:pt>
                <c:pt idx="7484">
                  <c:v>0.18443287037037001</c:v>
                </c:pt>
                <c:pt idx="7485">
                  <c:v>0.184456018518519</c:v>
                </c:pt>
                <c:pt idx="7486">
                  <c:v>0.184479166666667</c:v>
                </c:pt>
                <c:pt idx="7487">
                  <c:v>0.18450231481481499</c:v>
                </c:pt>
                <c:pt idx="7488">
                  <c:v>0.18452546296296299</c:v>
                </c:pt>
                <c:pt idx="7489">
                  <c:v>0.18454861111111101</c:v>
                </c:pt>
                <c:pt idx="7490">
                  <c:v>0.18458333333333299</c:v>
                </c:pt>
                <c:pt idx="7491">
                  <c:v>0.18460648148148201</c:v>
                </c:pt>
                <c:pt idx="7492">
                  <c:v>0.18462962962963</c:v>
                </c:pt>
                <c:pt idx="7493">
                  <c:v>0.184652777777778</c:v>
                </c:pt>
                <c:pt idx="7494">
                  <c:v>0.18467592592592599</c:v>
                </c:pt>
                <c:pt idx="7495">
                  <c:v>0.18469907407407399</c:v>
                </c:pt>
                <c:pt idx="7496">
                  <c:v>0.18472222222222201</c:v>
                </c:pt>
                <c:pt idx="7497">
                  <c:v>0.18474537037037</c:v>
                </c:pt>
                <c:pt idx="7498">
                  <c:v>0.18478009259259301</c:v>
                </c:pt>
                <c:pt idx="7499">
                  <c:v>0.184803240740741</c:v>
                </c:pt>
                <c:pt idx="7500">
                  <c:v>0.184826388888889</c:v>
                </c:pt>
                <c:pt idx="7501">
                  <c:v>0.18484953703703699</c:v>
                </c:pt>
                <c:pt idx="7502">
                  <c:v>0.18487268518518499</c:v>
                </c:pt>
                <c:pt idx="7503">
                  <c:v>0.18489583333333301</c:v>
                </c:pt>
                <c:pt idx="7504">
                  <c:v>0.184918981481482</c:v>
                </c:pt>
                <c:pt idx="7505">
                  <c:v>0.18494212962963</c:v>
                </c:pt>
                <c:pt idx="7506">
                  <c:v>0.18496527777777799</c:v>
                </c:pt>
                <c:pt idx="7507">
                  <c:v>0.18498842592592599</c:v>
                </c:pt>
                <c:pt idx="7508">
                  <c:v>0.18502314814814799</c:v>
                </c:pt>
                <c:pt idx="7509">
                  <c:v>0.18504629629629599</c:v>
                </c:pt>
                <c:pt idx="7510">
                  <c:v>0.18506944444444401</c:v>
                </c:pt>
                <c:pt idx="7511">
                  <c:v>0.185092592592593</c:v>
                </c:pt>
                <c:pt idx="7512">
                  <c:v>0.185115740740741</c:v>
                </c:pt>
                <c:pt idx="7513">
                  <c:v>0.18513888888888899</c:v>
                </c:pt>
                <c:pt idx="7514">
                  <c:v>0.18516203703703699</c:v>
                </c:pt>
                <c:pt idx="7515">
                  <c:v>0.18518518518518501</c:v>
                </c:pt>
                <c:pt idx="7516">
                  <c:v>0.185208333333333</c:v>
                </c:pt>
                <c:pt idx="7517">
                  <c:v>0.18524305555555601</c:v>
                </c:pt>
                <c:pt idx="7518">
                  <c:v>0.185266203703704</c:v>
                </c:pt>
                <c:pt idx="7519">
                  <c:v>0.185289351851852</c:v>
                </c:pt>
                <c:pt idx="7520">
                  <c:v>0.18531249999999999</c:v>
                </c:pt>
                <c:pt idx="7521">
                  <c:v>0.18533564814814801</c:v>
                </c:pt>
                <c:pt idx="7522">
                  <c:v>0.18535879629629601</c:v>
                </c:pt>
                <c:pt idx="7523">
                  <c:v>0.185381944444444</c:v>
                </c:pt>
                <c:pt idx="7524">
                  <c:v>0.185405092592593</c:v>
                </c:pt>
                <c:pt idx="7525">
                  <c:v>0.185439814814815</c:v>
                </c:pt>
                <c:pt idx="7526">
                  <c:v>0.185462962962963</c:v>
                </c:pt>
                <c:pt idx="7527">
                  <c:v>0.18548611111111099</c:v>
                </c:pt>
                <c:pt idx="7528">
                  <c:v>0.18550925925925901</c:v>
                </c:pt>
                <c:pt idx="7529">
                  <c:v>0.18553240740740701</c:v>
                </c:pt>
                <c:pt idx="7530">
                  <c:v>0.185555555555556</c:v>
                </c:pt>
                <c:pt idx="7531">
                  <c:v>0.185578703703704</c:v>
                </c:pt>
                <c:pt idx="7532">
                  <c:v>0.18560185185185199</c:v>
                </c:pt>
                <c:pt idx="7533">
                  <c:v>0.185636574074074</c:v>
                </c:pt>
                <c:pt idx="7534">
                  <c:v>0.18565972222222199</c:v>
                </c:pt>
                <c:pt idx="7535">
                  <c:v>0.18568287037037001</c:v>
                </c:pt>
                <c:pt idx="7536">
                  <c:v>0.18570601851851901</c:v>
                </c:pt>
                <c:pt idx="7537">
                  <c:v>0.185729166666667</c:v>
                </c:pt>
                <c:pt idx="7538">
                  <c:v>0.18575231481481499</c:v>
                </c:pt>
                <c:pt idx="7539">
                  <c:v>0.18577546296296299</c:v>
                </c:pt>
                <c:pt idx="7540">
                  <c:v>0.18579861111111101</c:v>
                </c:pt>
                <c:pt idx="7541">
                  <c:v>0.18582175925925901</c:v>
                </c:pt>
                <c:pt idx="7542">
                  <c:v>0.18585648148148201</c:v>
                </c:pt>
                <c:pt idx="7543">
                  <c:v>0.18587962962963001</c:v>
                </c:pt>
                <c:pt idx="7544">
                  <c:v>0.185902777777778</c:v>
                </c:pt>
                <c:pt idx="7545">
                  <c:v>0.18592592592592599</c:v>
                </c:pt>
                <c:pt idx="7546">
                  <c:v>0.18594907407407399</c:v>
                </c:pt>
                <c:pt idx="7547">
                  <c:v>0.18597222222222201</c:v>
                </c:pt>
                <c:pt idx="7548">
                  <c:v>0.18599537037037001</c:v>
                </c:pt>
                <c:pt idx="7549">
                  <c:v>0.186018518518518</c:v>
                </c:pt>
                <c:pt idx="7550">
                  <c:v>0.18604166666666699</c:v>
                </c:pt>
                <c:pt idx="7551">
                  <c:v>0.18606481481481499</c:v>
                </c:pt>
                <c:pt idx="7552">
                  <c:v>0.18609953703703699</c:v>
                </c:pt>
                <c:pt idx="7553">
                  <c:v>0.18612268518518499</c:v>
                </c:pt>
                <c:pt idx="7554">
                  <c:v>0.18614583333333301</c:v>
                </c:pt>
                <c:pt idx="7555">
                  <c:v>0.186168981481482</c:v>
                </c:pt>
                <c:pt idx="7556">
                  <c:v>0.18619212962963</c:v>
                </c:pt>
                <c:pt idx="7557">
                  <c:v>0.18621527777777799</c:v>
                </c:pt>
                <c:pt idx="7558">
                  <c:v>0.18623842592592599</c:v>
                </c:pt>
                <c:pt idx="7559">
                  <c:v>0.18627314814814799</c:v>
                </c:pt>
                <c:pt idx="7560">
                  <c:v>0.18629629629629599</c:v>
                </c:pt>
                <c:pt idx="7561">
                  <c:v>0.18631944444444401</c:v>
                </c:pt>
                <c:pt idx="7562">
                  <c:v>0.186342592592593</c:v>
                </c:pt>
                <c:pt idx="7563">
                  <c:v>0.186365740740741</c:v>
                </c:pt>
                <c:pt idx="7564">
                  <c:v>0.18638888888888899</c:v>
                </c:pt>
                <c:pt idx="7565">
                  <c:v>0.18641203703703699</c:v>
                </c:pt>
                <c:pt idx="7566">
                  <c:v>0.18643518518518501</c:v>
                </c:pt>
                <c:pt idx="7567">
                  <c:v>0.186458333333333</c:v>
                </c:pt>
                <c:pt idx="7568">
                  <c:v>0.18649305555555601</c:v>
                </c:pt>
                <c:pt idx="7569">
                  <c:v>0.186516203703704</c:v>
                </c:pt>
                <c:pt idx="7570">
                  <c:v>0.186539351851852</c:v>
                </c:pt>
                <c:pt idx="7571">
                  <c:v>0.18656249999999999</c:v>
                </c:pt>
                <c:pt idx="7572">
                  <c:v>0.18658564814814799</c:v>
                </c:pt>
                <c:pt idx="7573">
                  <c:v>0.18660879629629601</c:v>
                </c:pt>
                <c:pt idx="7574">
                  <c:v>0.186631944444444</c:v>
                </c:pt>
                <c:pt idx="7575">
                  <c:v>0.186655092592593</c:v>
                </c:pt>
                <c:pt idx="7576">
                  <c:v>0.18667824074074099</c:v>
                </c:pt>
                <c:pt idx="7577">
                  <c:v>0.186712962962963</c:v>
                </c:pt>
                <c:pt idx="7578">
                  <c:v>0.18673611111111099</c:v>
                </c:pt>
                <c:pt idx="7579">
                  <c:v>0.18675925925925899</c:v>
                </c:pt>
                <c:pt idx="7580">
                  <c:v>0.18678240740740701</c:v>
                </c:pt>
                <c:pt idx="7581">
                  <c:v>0.186805555555556</c:v>
                </c:pt>
                <c:pt idx="7582">
                  <c:v>0.186828703703704</c:v>
                </c:pt>
                <c:pt idx="7583">
                  <c:v>0.18685185185185199</c:v>
                </c:pt>
                <c:pt idx="7584">
                  <c:v>0.18687500000000001</c:v>
                </c:pt>
                <c:pt idx="7585">
                  <c:v>0.18690972222222199</c:v>
                </c:pt>
                <c:pt idx="7586">
                  <c:v>0.18693287037037001</c:v>
                </c:pt>
                <c:pt idx="7587">
                  <c:v>0.18695601851851801</c:v>
                </c:pt>
                <c:pt idx="7588">
                  <c:v>0.186979166666667</c:v>
                </c:pt>
                <c:pt idx="7589">
                  <c:v>0.187002314814815</c:v>
                </c:pt>
                <c:pt idx="7590">
                  <c:v>0.18702546296296299</c:v>
                </c:pt>
                <c:pt idx="7591">
                  <c:v>0.18704861111111101</c:v>
                </c:pt>
                <c:pt idx="7592">
                  <c:v>0.18707175925925901</c:v>
                </c:pt>
                <c:pt idx="7593">
                  <c:v>0.18710648148148201</c:v>
                </c:pt>
                <c:pt idx="7594">
                  <c:v>0.18712962962963001</c:v>
                </c:pt>
                <c:pt idx="7595">
                  <c:v>0.187152777777778</c:v>
                </c:pt>
                <c:pt idx="7596">
                  <c:v>0.187175925925926</c:v>
                </c:pt>
                <c:pt idx="7597">
                  <c:v>0.18719907407407399</c:v>
                </c:pt>
                <c:pt idx="7598">
                  <c:v>0.18722222222222201</c:v>
                </c:pt>
                <c:pt idx="7599">
                  <c:v>0.18724537037037001</c:v>
                </c:pt>
                <c:pt idx="7600">
                  <c:v>0.187268518518519</c:v>
                </c:pt>
                <c:pt idx="7601">
                  <c:v>0.18729166666666699</c:v>
                </c:pt>
                <c:pt idx="7602">
                  <c:v>0.18731481481481499</c:v>
                </c:pt>
                <c:pt idx="7603">
                  <c:v>0.187349537037037</c:v>
                </c:pt>
                <c:pt idx="7604">
                  <c:v>0.18737268518518499</c:v>
                </c:pt>
                <c:pt idx="7605">
                  <c:v>0.18739583333333301</c:v>
                </c:pt>
                <c:pt idx="7606">
                  <c:v>0.18741898148148201</c:v>
                </c:pt>
                <c:pt idx="7607">
                  <c:v>0.18744212962963</c:v>
                </c:pt>
                <c:pt idx="7608">
                  <c:v>0.18746527777777799</c:v>
                </c:pt>
                <c:pt idx="7609">
                  <c:v>0.18748842592592599</c:v>
                </c:pt>
                <c:pt idx="7610">
                  <c:v>0.18751157407407401</c:v>
                </c:pt>
                <c:pt idx="7611">
                  <c:v>0.18753472222222201</c:v>
                </c:pt>
                <c:pt idx="7612">
                  <c:v>0.18756944444444401</c:v>
                </c:pt>
                <c:pt idx="7613">
                  <c:v>0.187592592592593</c:v>
                </c:pt>
                <c:pt idx="7614">
                  <c:v>0.187615740740741</c:v>
                </c:pt>
                <c:pt idx="7615">
                  <c:v>0.18763888888888899</c:v>
                </c:pt>
                <c:pt idx="7616">
                  <c:v>0.18766203703703699</c:v>
                </c:pt>
                <c:pt idx="7617">
                  <c:v>0.18768518518518501</c:v>
                </c:pt>
                <c:pt idx="7618">
                  <c:v>0.18770833333333301</c:v>
                </c:pt>
                <c:pt idx="7619">
                  <c:v>0.187731481481482</c:v>
                </c:pt>
                <c:pt idx="7620">
                  <c:v>0.18775462962962999</c:v>
                </c:pt>
                <c:pt idx="7621">
                  <c:v>0.187789351851852</c:v>
                </c:pt>
                <c:pt idx="7622">
                  <c:v>0.18781249999999999</c:v>
                </c:pt>
                <c:pt idx="7623">
                  <c:v>0.18783564814814799</c:v>
                </c:pt>
                <c:pt idx="7624">
                  <c:v>0.18785879629629601</c:v>
                </c:pt>
                <c:pt idx="7625">
                  <c:v>0.187881944444444</c:v>
                </c:pt>
                <c:pt idx="7626">
                  <c:v>0.187905092592593</c:v>
                </c:pt>
                <c:pt idx="7627">
                  <c:v>0.18792824074074099</c:v>
                </c:pt>
                <c:pt idx="7628">
                  <c:v>0.18795138888888899</c:v>
                </c:pt>
                <c:pt idx="7629">
                  <c:v>0.18797453703703701</c:v>
                </c:pt>
                <c:pt idx="7630">
                  <c:v>0.18800925925925899</c:v>
                </c:pt>
                <c:pt idx="7631">
                  <c:v>0.18803240740740701</c:v>
                </c:pt>
                <c:pt idx="7632">
                  <c:v>0.188055555555556</c:v>
                </c:pt>
                <c:pt idx="7633">
                  <c:v>0.188078703703704</c:v>
                </c:pt>
                <c:pt idx="7634">
                  <c:v>0.18810185185185199</c:v>
                </c:pt>
                <c:pt idx="7635">
                  <c:v>0.18812499999999999</c:v>
                </c:pt>
                <c:pt idx="7636">
                  <c:v>0.18814814814814801</c:v>
                </c:pt>
                <c:pt idx="7637">
                  <c:v>0.188171296296296</c:v>
                </c:pt>
                <c:pt idx="7638">
                  <c:v>0.18820601851851801</c:v>
                </c:pt>
                <c:pt idx="7639">
                  <c:v>0.188229166666667</c:v>
                </c:pt>
                <c:pt idx="7640">
                  <c:v>0.188252314814815</c:v>
                </c:pt>
                <c:pt idx="7641">
                  <c:v>0.18827546296296299</c:v>
                </c:pt>
                <c:pt idx="7642">
                  <c:v>0.18829861111111099</c:v>
                </c:pt>
                <c:pt idx="7643">
                  <c:v>0.18832175925925901</c:v>
                </c:pt>
                <c:pt idx="7644">
                  <c:v>0.188344907407407</c:v>
                </c:pt>
                <c:pt idx="7645">
                  <c:v>0.188368055555556</c:v>
                </c:pt>
                <c:pt idx="7646">
                  <c:v>0.188402777777778</c:v>
                </c:pt>
                <c:pt idx="7647">
                  <c:v>0.188425925925926</c:v>
                </c:pt>
                <c:pt idx="7648">
                  <c:v>0.18844907407407399</c:v>
                </c:pt>
                <c:pt idx="7649">
                  <c:v>0.18847222222222201</c:v>
                </c:pt>
                <c:pt idx="7650">
                  <c:v>0.18849537037037001</c:v>
                </c:pt>
                <c:pt idx="7651">
                  <c:v>0.188518518518519</c:v>
                </c:pt>
                <c:pt idx="7652">
                  <c:v>0.188541666666667</c:v>
                </c:pt>
                <c:pt idx="7653">
                  <c:v>0.18856481481481499</c:v>
                </c:pt>
                <c:pt idx="7654">
                  <c:v>0.18858796296296301</c:v>
                </c:pt>
                <c:pt idx="7655">
                  <c:v>0.18862268518518499</c:v>
                </c:pt>
                <c:pt idx="7656">
                  <c:v>0.18864583333333301</c:v>
                </c:pt>
                <c:pt idx="7657">
                  <c:v>0.18866898148148201</c:v>
                </c:pt>
                <c:pt idx="7658">
                  <c:v>0.18869212962963</c:v>
                </c:pt>
                <c:pt idx="7659">
                  <c:v>0.188715277777778</c:v>
                </c:pt>
                <c:pt idx="7660">
                  <c:v>0.18873842592592599</c:v>
                </c:pt>
                <c:pt idx="7661">
                  <c:v>0.18876157407407401</c:v>
                </c:pt>
                <c:pt idx="7662">
                  <c:v>0.18879629629629599</c:v>
                </c:pt>
                <c:pt idx="7663">
                  <c:v>0.18881944444444401</c:v>
                </c:pt>
                <c:pt idx="7664">
                  <c:v>0.18884259259259301</c:v>
                </c:pt>
                <c:pt idx="7665">
                  <c:v>0.188865740740741</c:v>
                </c:pt>
                <c:pt idx="7666">
                  <c:v>0.18888888888888899</c:v>
                </c:pt>
                <c:pt idx="7667">
                  <c:v>0.18891203703703699</c:v>
                </c:pt>
                <c:pt idx="7668">
                  <c:v>0.18893518518518501</c:v>
                </c:pt>
                <c:pt idx="7669">
                  <c:v>0.18895833333333301</c:v>
                </c:pt>
                <c:pt idx="7670">
                  <c:v>0.188981481481482</c:v>
                </c:pt>
                <c:pt idx="7671">
                  <c:v>0.18901620370370401</c:v>
                </c:pt>
                <c:pt idx="7672">
                  <c:v>0.189039351851852</c:v>
                </c:pt>
                <c:pt idx="7673">
                  <c:v>0.18906249999999999</c:v>
                </c:pt>
                <c:pt idx="7674">
                  <c:v>0.18908564814814799</c:v>
                </c:pt>
                <c:pt idx="7675">
                  <c:v>0.18910879629629601</c:v>
                </c:pt>
                <c:pt idx="7676">
                  <c:v>0.18913194444444401</c:v>
                </c:pt>
                <c:pt idx="7677">
                  <c:v>0.189155092592593</c:v>
                </c:pt>
                <c:pt idx="7678">
                  <c:v>0.18917824074074099</c:v>
                </c:pt>
                <c:pt idx="7679">
                  <c:v>0.18920138888888899</c:v>
                </c:pt>
                <c:pt idx="7680">
                  <c:v>0.18923611111111099</c:v>
                </c:pt>
                <c:pt idx="7681">
                  <c:v>0.18925925925925899</c:v>
                </c:pt>
                <c:pt idx="7682">
                  <c:v>0.18928240740740701</c:v>
                </c:pt>
                <c:pt idx="7683">
                  <c:v>0.189305555555556</c:v>
                </c:pt>
                <c:pt idx="7684">
                  <c:v>0.189328703703704</c:v>
                </c:pt>
                <c:pt idx="7685">
                  <c:v>0.18935185185185199</c:v>
                </c:pt>
                <c:pt idx="7686">
                  <c:v>0.18937499999999999</c:v>
                </c:pt>
                <c:pt idx="7687">
                  <c:v>0.18939814814814801</c:v>
                </c:pt>
                <c:pt idx="7688">
                  <c:v>0.189421296296296</c:v>
                </c:pt>
                <c:pt idx="7689">
                  <c:v>0.18945601851851901</c:v>
                </c:pt>
                <c:pt idx="7690">
                  <c:v>0.189479166666667</c:v>
                </c:pt>
                <c:pt idx="7691">
                  <c:v>0.189502314814815</c:v>
                </c:pt>
                <c:pt idx="7692">
                  <c:v>0.18952546296296299</c:v>
                </c:pt>
                <c:pt idx="7693">
                  <c:v>0.18954861111111099</c:v>
                </c:pt>
                <c:pt idx="7694">
                  <c:v>0.18957175925925901</c:v>
                </c:pt>
                <c:pt idx="7695">
                  <c:v>0.189594907407407</c:v>
                </c:pt>
                <c:pt idx="7696">
                  <c:v>0.189618055555556</c:v>
                </c:pt>
                <c:pt idx="7697">
                  <c:v>0.189652777777778</c:v>
                </c:pt>
                <c:pt idx="7698">
                  <c:v>0.189675925925926</c:v>
                </c:pt>
                <c:pt idx="7699">
                  <c:v>0.18969907407407399</c:v>
                </c:pt>
                <c:pt idx="7700">
                  <c:v>0.18972222222222199</c:v>
                </c:pt>
                <c:pt idx="7701">
                  <c:v>0.18974537037037001</c:v>
                </c:pt>
                <c:pt idx="7702">
                  <c:v>0.189768518518518</c:v>
                </c:pt>
                <c:pt idx="7703">
                  <c:v>0.189791666666667</c:v>
                </c:pt>
                <c:pt idx="7704">
                  <c:v>0.189826388888889</c:v>
                </c:pt>
                <c:pt idx="7705">
                  <c:v>0.189849537037037</c:v>
                </c:pt>
                <c:pt idx="7706">
                  <c:v>0.18987268518518499</c:v>
                </c:pt>
                <c:pt idx="7707">
                  <c:v>0.18989583333333299</c:v>
                </c:pt>
                <c:pt idx="7708">
                  <c:v>0.18991898148148201</c:v>
                </c:pt>
                <c:pt idx="7709">
                  <c:v>0.18994212962963</c:v>
                </c:pt>
                <c:pt idx="7710">
                  <c:v>0.189965277777778</c:v>
                </c:pt>
                <c:pt idx="7711">
                  <c:v>0.18998842592592599</c:v>
                </c:pt>
                <c:pt idx="7712">
                  <c:v>0.19001157407407401</c:v>
                </c:pt>
                <c:pt idx="7713">
                  <c:v>0.19004629629629599</c:v>
                </c:pt>
                <c:pt idx="7714">
                  <c:v>0.19006944444444401</c:v>
                </c:pt>
                <c:pt idx="7715">
                  <c:v>0.19009259259259301</c:v>
                </c:pt>
                <c:pt idx="7716">
                  <c:v>0.190115740740741</c:v>
                </c:pt>
                <c:pt idx="7717">
                  <c:v>0.190138888888889</c:v>
                </c:pt>
                <c:pt idx="7718">
                  <c:v>0.19016203703703699</c:v>
                </c:pt>
                <c:pt idx="7719">
                  <c:v>0.19018518518518501</c:v>
                </c:pt>
                <c:pt idx="7720">
                  <c:v>0.19020833333333301</c:v>
                </c:pt>
                <c:pt idx="7721">
                  <c:v>0.190231481481482</c:v>
                </c:pt>
                <c:pt idx="7722">
                  <c:v>0.19025462962963</c:v>
                </c:pt>
                <c:pt idx="7723">
                  <c:v>0.190289351851852</c:v>
                </c:pt>
                <c:pt idx="7724">
                  <c:v>0.1903125</c:v>
                </c:pt>
                <c:pt idx="7725">
                  <c:v>0.19033564814814799</c:v>
                </c:pt>
                <c:pt idx="7726">
                  <c:v>0.19035879629629601</c:v>
                </c:pt>
                <c:pt idx="7727">
                  <c:v>0.19038194444444401</c:v>
                </c:pt>
                <c:pt idx="7728">
                  <c:v>0.190405092592593</c:v>
                </c:pt>
                <c:pt idx="7729">
                  <c:v>0.19042824074074099</c:v>
                </c:pt>
                <c:pt idx="7730">
                  <c:v>0.19045138888888899</c:v>
                </c:pt>
                <c:pt idx="7731">
                  <c:v>0.19047453703703701</c:v>
                </c:pt>
                <c:pt idx="7732">
                  <c:v>0.19050925925925899</c:v>
                </c:pt>
                <c:pt idx="7733">
                  <c:v>0.19053240740740701</c:v>
                </c:pt>
                <c:pt idx="7734">
                  <c:v>0.19055555555555601</c:v>
                </c:pt>
                <c:pt idx="7735">
                  <c:v>0.190578703703704</c:v>
                </c:pt>
                <c:pt idx="7736">
                  <c:v>0.19060185185185199</c:v>
                </c:pt>
                <c:pt idx="7737">
                  <c:v>0.19062499999999999</c:v>
                </c:pt>
                <c:pt idx="7738">
                  <c:v>0.19064814814814801</c:v>
                </c:pt>
                <c:pt idx="7739">
                  <c:v>0.19067129629629601</c:v>
                </c:pt>
                <c:pt idx="7740">
                  <c:v>0.190694444444444</c:v>
                </c:pt>
                <c:pt idx="7741">
                  <c:v>0.190729166666667</c:v>
                </c:pt>
                <c:pt idx="7742">
                  <c:v>0.190752314814815</c:v>
                </c:pt>
                <c:pt idx="7743">
                  <c:v>0.19077546296296299</c:v>
                </c:pt>
                <c:pt idx="7744">
                  <c:v>0.19079861111111099</c:v>
                </c:pt>
                <c:pt idx="7745">
                  <c:v>0.19082175925925901</c:v>
                </c:pt>
                <c:pt idx="7746">
                  <c:v>0.19084490740740701</c:v>
                </c:pt>
                <c:pt idx="7747">
                  <c:v>0.190868055555556</c:v>
                </c:pt>
                <c:pt idx="7748">
                  <c:v>0.19089120370370399</c:v>
                </c:pt>
                <c:pt idx="7749">
                  <c:v>0.19091435185185199</c:v>
                </c:pt>
                <c:pt idx="7750">
                  <c:v>0.19094907407407399</c:v>
                </c:pt>
                <c:pt idx="7751">
                  <c:v>0.19097222222222199</c:v>
                </c:pt>
                <c:pt idx="7752">
                  <c:v>0.19099537037037001</c:v>
                </c:pt>
                <c:pt idx="7753">
                  <c:v>0.191018518518518</c:v>
                </c:pt>
                <c:pt idx="7754">
                  <c:v>0.191041666666667</c:v>
                </c:pt>
                <c:pt idx="7755">
                  <c:v>0.19106481481481499</c:v>
                </c:pt>
                <c:pt idx="7756">
                  <c:v>0.19108796296296299</c:v>
                </c:pt>
                <c:pt idx="7757">
                  <c:v>0.19111111111111101</c:v>
                </c:pt>
                <c:pt idx="7758">
                  <c:v>0.191134259259259</c:v>
                </c:pt>
                <c:pt idx="7759">
                  <c:v>0.19116898148148201</c:v>
                </c:pt>
                <c:pt idx="7760">
                  <c:v>0.19119212962963</c:v>
                </c:pt>
                <c:pt idx="7761">
                  <c:v>0.191215277777778</c:v>
                </c:pt>
                <c:pt idx="7762">
                  <c:v>0.19123842592592599</c:v>
                </c:pt>
                <c:pt idx="7763">
                  <c:v>0.19126157407407399</c:v>
                </c:pt>
                <c:pt idx="7764">
                  <c:v>0.19128472222222201</c:v>
                </c:pt>
                <c:pt idx="7765">
                  <c:v>0.19130787037037</c:v>
                </c:pt>
                <c:pt idx="7766">
                  <c:v>0.191331018518518</c:v>
                </c:pt>
                <c:pt idx="7767">
                  <c:v>0.191365740740741</c:v>
                </c:pt>
                <c:pt idx="7768">
                  <c:v>0.191388888888889</c:v>
                </c:pt>
                <c:pt idx="7769">
                  <c:v>0.19141203703703699</c:v>
                </c:pt>
                <c:pt idx="7770">
                  <c:v>0.19143518518518499</c:v>
                </c:pt>
                <c:pt idx="7771">
                  <c:v>0.19145833333333301</c:v>
                </c:pt>
                <c:pt idx="7772">
                  <c:v>0.191481481481482</c:v>
                </c:pt>
                <c:pt idx="7773">
                  <c:v>0.19150462962963</c:v>
                </c:pt>
                <c:pt idx="7774">
                  <c:v>0.19152777777777799</c:v>
                </c:pt>
                <c:pt idx="7775">
                  <c:v>0.19155092592592601</c:v>
                </c:pt>
                <c:pt idx="7776">
                  <c:v>0.19158564814814799</c:v>
                </c:pt>
                <c:pt idx="7777">
                  <c:v>0.19160879629629601</c:v>
                </c:pt>
                <c:pt idx="7778">
                  <c:v>0.19163194444444401</c:v>
                </c:pt>
                <c:pt idx="7779">
                  <c:v>0.191655092592593</c:v>
                </c:pt>
                <c:pt idx="7780">
                  <c:v>0.191678240740741</c:v>
                </c:pt>
                <c:pt idx="7781">
                  <c:v>0.19170138888888899</c:v>
                </c:pt>
                <c:pt idx="7782">
                  <c:v>0.19172453703703701</c:v>
                </c:pt>
                <c:pt idx="7783">
                  <c:v>0.19174768518518501</c:v>
                </c:pt>
                <c:pt idx="7784">
                  <c:v>0.191770833333333</c:v>
                </c:pt>
                <c:pt idx="7785">
                  <c:v>0.19180555555555601</c:v>
                </c:pt>
                <c:pt idx="7786">
                  <c:v>0.191828703703704</c:v>
                </c:pt>
                <c:pt idx="7787">
                  <c:v>0.191851851851852</c:v>
                </c:pt>
                <c:pt idx="7788">
                  <c:v>0.19187499999999999</c:v>
                </c:pt>
                <c:pt idx="7789">
                  <c:v>0.19189814814814801</c:v>
                </c:pt>
                <c:pt idx="7790">
                  <c:v>0.19192129629629601</c:v>
                </c:pt>
                <c:pt idx="7791">
                  <c:v>0.191944444444444</c:v>
                </c:pt>
                <c:pt idx="7792">
                  <c:v>0.19196759259259299</c:v>
                </c:pt>
                <c:pt idx="7793">
                  <c:v>0.19199074074074099</c:v>
                </c:pt>
                <c:pt idx="7794">
                  <c:v>0.19202546296296299</c:v>
                </c:pt>
                <c:pt idx="7795">
                  <c:v>0.19204861111111099</c:v>
                </c:pt>
                <c:pt idx="7796">
                  <c:v>0.19207175925925901</c:v>
                </c:pt>
                <c:pt idx="7797">
                  <c:v>0.19209490740740701</c:v>
                </c:pt>
                <c:pt idx="7798">
                  <c:v>0.192118055555556</c:v>
                </c:pt>
                <c:pt idx="7799">
                  <c:v>0.19214120370370399</c:v>
                </c:pt>
                <c:pt idx="7800">
                  <c:v>0.19216435185185199</c:v>
                </c:pt>
                <c:pt idx="7801">
                  <c:v>0.19218750000000001</c:v>
                </c:pt>
                <c:pt idx="7802">
                  <c:v>0.19221064814814801</c:v>
                </c:pt>
                <c:pt idx="7803">
                  <c:v>0.19224537037037001</c:v>
                </c:pt>
                <c:pt idx="7804">
                  <c:v>0.192268518518519</c:v>
                </c:pt>
                <c:pt idx="7805">
                  <c:v>0.192291666666667</c:v>
                </c:pt>
                <c:pt idx="7806">
                  <c:v>0.19231481481481499</c:v>
                </c:pt>
                <c:pt idx="7807">
                  <c:v>0.19233796296296299</c:v>
                </c:pt>
                <c:pt idx="7808">
                  <c:v>0.19236111111111101</c:v>
                </c:pt>
                <c:pt idx="7809">
                  <c:v>0.19238425925925901</c:v>
                </c:pt>
                <c:pt idx="7810">
                  <c:v>0.192407407407407</c:v>
                </c:pt>
                <c:pt idx="7811">
                  <c:v>0.19243055555555599</c:v>
                </c:pt>
                <c:pt idx="7812">
                  <c:v>0.192465277777778</c:v>
                </c:pt>
                <c:pt idx="7813">
                  <c:v>0.19248842592592599</c:v>
                </c:pt>
                <c:pt idx="7814">
                  <c:v>0.19251157407407399</c:v>
                </c:pt>
                <c:pt idx="7815">
                  <c:v>0.19253472222222201</c:v>
                </c:pt>
                <c:pt idx="7816">
                  <c:v>0.19255787037037</c:v>
                </c:pt>
                <c:pt idx="7817">
                  <c:v>0.192581018518518</c:v>
                </c:pt>
                <c:pt idx="7818">
                  <c:v>0.19260416666666699</c:v>
                </c:pt>
                <c:pt idx="7819">
                  <c:v>0.19262731481481499</c:v>
                </c:pt>
                <c:pt idx="7820">
                  <c:v>0.19265046296296301</c:v>
                </c:pt>
                <c:pt idx="7821">
                  <c:v>0.192673611111111</c:v>
                </c:pt>
                <c:pt idx="7822">
                  <c:v>0.19270833333333301</c:v>
                </c:pt>
                <c:pt idx="7823">
                  <c:v>0.192731481481482</c:v>
                </c:pt>
                <c:pt idx="7824">
                  <c:v>0.19275462962963</c:v>
                </c:pt>
                <c:pt idx="7825">
                  <c:v>0.19277777777777799</c:v>
                </c:pt>
                <c:pt idx="7826">
                  <c:v>0.19280092592592599</c:v>
                </c:pt>
                <c:pt idx="7827">
                  <c:v>0.19282407407407401</c:v>
                </c:pt>
                <c:pt idx="7828">
                  <c:v>0.192847222222222</c:v>
                </c:pt>
                <c:pt idx="7829">
                  <c:v>0.19287037037037</c:v>
                </c:pt>
                <c:pt idx="7830">
                  <c:v>0.19289351851851799</c:v>
                </c:pt>
                <c:pt idx="7831">
                  <c:v>0.192928240740741</c:v>
                </c:pt>
                <c:pt idx="7832">
                  <c:v>0.19295138888888899</c:v>
                </c:pt>
                <c:pt idx="7833">
                  <c:v>0.19297453703703699</c:v>
                </c:pt>
                <c:pt idx="7834">
                  <c:v>0.19299768518518501</c:v>
                </c:pt>
                <c:pt idx="7835">
                  <c:v>0.193020833333333</c:v>
                </c:pt>
                <c:pt idx="7836">
                  <c:v>0.193043981481482</c:v>
                </c:pt>
                <c:pt idx="7837">
                  <c:v>0.19306712962962999</c:v>
                </c:pt>
                <c:pt idx="7838">
                  <c:v>0.19309027777777801</c:v>
                </c:pt>
                <c:pt idx="7839">
                  <c:v>0.19311342592592601</c:v>
                </c:pt>
                <c:pt idx="7840">
                  <c:v>0.19314814814814801</c:v>
                </c:pt>
                <c:pt idx="7841">
                  <c:v>0.19317129629629601</c:v>
                </c:pt>
                <c:pt idx="7842">
                  <c:v>0.193194444444444</c:v>
                </c:pt>
                <c:pt idx="7843">
                  <c:v>0.193217592592593</c:v>
                </c:pt>
                <c:pt idx="7844">
                  <c:v>0.19324074074074099</c:v>
                </c:pt>
                <c:pt idx="7845">
                  <c:v>0.19326388888888901</c:v>
                </c:pt>
                <c:pt idx="7846">
                  <c:v>0.19328703703703701</c:v>
                </c:pt>
                <c:pt idx="7847">
                  <c:v>0.193310185185185</c:v>
                </c:pt>
                <c:pt idx="7848">
                  <c:v>0.19334490740740701</c:v>
                </c:pt>
                <c:pt idx="7849">
                  <c:v>0.193368055555556</c:v>
                </c:pt>
                <c:pt idx="7850">
                  <c:v>0.193391203703704</c:v>
                </c:pt>
                <c:pt idx="7851">
                  <c:v>0.19341435185185199</c:v>
                </c:pt>
                <c:pt idx="7852">
                  <c:v>0.19343750000000001</c:v>
                </c:pt>
                <c:pt idx="7853">
                  <c:v>0.19346064814814801</c:v>
                </c:pt>
                <c:pt idx="7854">
                  <c:v>0.193483796296296</c:v>
                </c:pt>
                <c:pt idx="7855">
                  <c:v>0.193506944444444</c:v>
                </c:pt>
                <c:pt idx="7856">
                  <c:v>0.19353009259259299</c:v>
                </c:pt>
                <c:pt idx="7857">
                  <c:v>0.19356481481481499</c:v>
                </c:pt>
                <c:pt idx="7858">
                  <c:v>0.19358796296296299</c:v>
                </c:pt>
                <c:pt idx="7859">
                  <c:v>0.19361111111111101</c:v>
                </c:pt>
                <c:pt idx="7860">
                  <c:v>0.19363425925925901</c:v>
                </c:pt>
                <c:pt idx="7861">
                  <c:v>0.193657407407407</c:v>
                </c:pt>
                <c:pt idx="7862">
                  <c:v>0.19368055555555599</c:v>
                </c:pt>
                <c:pt idx="7863">
                  <c:v>0.19370370370370399</c:v>
                </c:pt>
                <c:pt idx="7864">
                  <c:v>0.19372685185185201</c:v>
                </c:pt>
                <c:pt idx="7865">
                  <c:v>0.19375000000000001</c:v>
                </c:pt>
                <c:pt idx="7866">
                  <c:v>0.19378472222222201</c:v>
                </c:pt>
                <c:pt idx="7867">
                  <c:v>0.19380787037037001</c:v>
                </c:pt>
                <c:pt idx="7868">
                  <c:v>0.193831018518518</c:v>
                </c:pt>
                <c:pt idx="7869">
                  <c:v>0.19385416666666699</c:v>
                </c:pt>
                <c:pt idx="7870">
                  <c:v>0.19387731481481499</c:v>
                </c:pt>
                <c:pt idx="7871">
                  <c:v>0.19390046296296301</c:v>
                </c:pt>
                <c:pt idx="7872">
                  <c:v>0.19392361111111101</c:v>
                </c:pt>
                <c:pt idx="7873">
                  <c:v>0.193946759259259</c:v>
                </c:pt>
                <c:pt idx="7874">
                  <c:v>0.19396990740740699</c:v>
                </c:pt>
                <c:pt idx="7875">
                  <c:v>0.19400462962963</c:v>
                </c:pt>
                <c:pt idx="7876">
                  <c:v>0.19402777777777799</c:v>
                </c:pt>
                <c:pt idx="7877">
                  <c:v>0.19405092592592599</c:v>
                </c:pt>
                <c:pt idx="7878">
                  <c:v>0.19407407407407401</c:v>
                </c:pt>
                <c:pt idx="7879">
                  <c:v>0.194097222222222</c:v>
                </c:pt>
                <c:pt idx="7880">
                  <c:v>0.19412037037037</c:v>
                </c:pt>
                <c:pt idx="7881">
                  <c:v>0.19414351851851799</c:v>
                </c:pt>
                <c:pt idx="7882">
                  <c:v>0.19416666666666699</c:v>
                </c:pt>
                <c:pt idx="7883">
                  <c:v>0.19418981481481501</c:v>
                </c:pt>
                <c:pt idx="7884">
                  <c:v>0.19422453703703699</c:v>
                </c:pt>
                <c:pt idx="7885">
                  <c:v>0.19424768518518501</c:v>
                </c:pt>
                <c:pt idx="7886">
                  <c:v>0.194270833333333</c:v>
                </c:pt>
                <c:pt idx="7887">
                  <c:v>0.194293981481482</c:v>
                </c:pt>
                <c:pt idx="7888">
                  <c:v>0.19431712962962999</c:v>
                </c:pt>
                <c:pt idx="7889">
                  <c:v>0.19434027777777799</c:v>
                </c:pt>
                <c:pt idx="7890">
                  <c:v>0.19436342592592601</c:v>
                </c:pt>
                <c:pt idx="7891">
                  <c:v>0.194386574074074</c:v>
                </c:pt>
                <c:pt idx="7892">
                  <c:v>0.19442129629629601</c:v>
                </c:pt>
                <c:pt idx="7893">
                  <c:v>0.194444444444444</c:v>
                </c:pt>
                <c:pt idx="7894">
                  <c:v>0.194467592592593</c:v>
                </c:pt>
                <c:pt idx="7895">
                  <c:v>0.19449074074074099</c:v>
                </c:pt>
                <c:pt idx="7896">
                  <c:v>0.19451388888888901</c:v>
                </c:pt>
                <c:pt idx="7897">
                  <c:v>0.19453703703703701</c:v>
                </c:pt>
                <c:pt idx="7898">
                  <c:v>0.194560185185185</c:v>
                </c:pt>
                <c:pt idx="7899">
                  <c:v>0.194583333333333</c:v>
                </c:pt>
                <c:pt idx="7900">
                  <c:v>0.19460648148148199</c:v>
                </c:pt>
                <c:pt idx="7901">
                  <c:v>0.194641203703704</c:v>
                </c:pt>
                <c:pt idx="7902">
                  <c:v>0.19466435185185199</c:v>
                </c:pt>
                <c:pt idx="7903">
                  <c:v>0.19468750000000001</c:v>
                </c:pt>
                <c:pt idx="7904">
                  <c:v>0.19471064814814801</c:v>
                </c:pt>
                <c:pt idx="7905">
                  <c:v>0.194733796296296</c:v>
                </c:pt>
                <c:pt idx="7906">
                  <c:v>0.194756944444444</c:v>
                </c:pt>
                <c:pt idx="7907">
                  <c:v>0.19478009259259299</c:v>
                </c:pt>
                <c:pt idx="7908">
                  <c:v>0.19480324074074101</c:v>
                </c:pt>
                <c:pt idx="7909">
                  <c:v>0.19482638888888901</c:v>
                </c:pt>
                <c:pt idx="7910">
                  <c:v>0.19486111111111101</c:v>
                </c:pt>
                <c:pt idx="7911">
                  <c:v>0.19488425925925901</c:v>
                </c:pt>
                <c:pt idx="7912">
                  <c:v>0.194907407407407</c:v>
                </c:pt>
                <c:pt idx="7913">
                  <c:v>0.194930555555556</c:v>
                </c:pt>
                <c:pt idx="7914">
                  <c:v>0.19495370370370399</c:v>
                </c:pt>
                <c:pt idx="7915">
                  <c:v>0.19497685185185201</c:v>
                </c:pt>
                <c:pt idx="7916">
                  <c:v>0.19500000000000001</c:v>
                </c:pt>
                <c:pt idx="7917">
                  <c:v>0.195023148148148</c:v>
                </c:pt>
                <c:pt idx="7918">
                  <c:v>0.19505787037037001</c:v>
                </c:pt>
                <c:pt idx="7919">
                  <c:v>0.195081018518518</c:v>
                </c:pt>
                <c:pt idx="7920">
                  <c:v>0.19510416666666699</c:v>
                </c:pt>
                <c:pt idx="7921">
                  <c:v>0.19512731481481499</c:v>
                </c:pt>
                <c:pt idx="7922">
                  <c:v>0.19515046296296301</c:v>
                </c:pt>
                <c:pt idx="7923">
                  <c:v>0.19517361111111101</c:v>
                </c:pt>
                <c:pt idx="7924">
                  <c:v>0.195196759259259</c:v>
                </c:pt>
                <c:pt idx="7925">
                  <c:v>0.195219907407407</c:v>
                </c:pt>
                <c:pt idx="7926">
                  <c:v>0.19524305555555599</c:v>
                </c:pt>
                <c:pt idx="7927">
                  <c:v>0.19527777777777799</c:v>
                </c:pt>
                <c:pt idx="7928">
                  <c:v>0.19530092592592599</c:v>
                </c:pt>
                <c:pt idx="7929">
                  <c:v>0.19532407407407401</c:v>
                </c:pt>
                <c:pt idx="7930">
                  <c:v>0.19534722222222201</c:v>
                </c:pt>
                <c:pt idx="7931">
                  <c:v>0.19537037037037</c:v>
                </c:pt>
                <c:pt idx="7932">
                  <c:v>0.19539351851851799</c:v>
                </c:pt>
                <c:pt idx="7933">
                  <c:v>0.19541666666666699</c:v>
                </c:pt>
                <c:pt idx="7934">
                  <c:v>0.19543981481481501</c:v>
                </c:pt>
                <c:pt idx="7935">
                  <c:v>0.195462962962963</c:v>
                </c:pt>
                <c:pt idx="7936">
                  <c:v>0.19549768518518501</c:v>
                </c:pt>
                <c:pt idx="7937">
                  <c:v>0.19552083333333301</c:v>
                </c:pt>
                <c:pt idx="7938">
                  <c:v>0.195543981481482</c:v>
                </c:pt>
                <c:pt idx="7939">
                  <c:v>0.19556712962962999</c:v>
                </c:pt>
                <c:pt idx="7940">
                  <c:v>0.19559027777777799</c:v>
                </c:pt>
                <c:pt idx="7941">
                  <c:v>0.19561342592592601</c:v>
                </c:pt>
                <c:pt idx="7942">
                  <c:v>0.195636574074074</c:v>
                </c:pt>
                <c:pt idx="7943">
                  <c:v>0.195659722222222</c:v>
                </c:pt>
                <c:pt idx="7944">
                  <c:v>0.195694444444444</c:v>
                </c:pt>
                <c:pt idx="7945">
                  <c:v>0.195717592592593</c:v>
                </c:pt>
                <c:pt idx="7946">
                  <c:v>0.19574074074074099</c:v>
                </c:pt>
                <c:pt idx="7947">
                  <c:v>0.19576388888888899</c:v>
                </c:pt>
                <c:pt idx="7948">
                  <c:v>0.19578703703703701</c:v>
                </c:pt>
                <c:pt idx="7949">
                  <c:v>0.195810185185185</c:v>
                </c:pt>
                <c:pt idx="7950">
                  <c:v>0.195833333333333</c:v>
                </c:pt>
                <c:pt idx="7951">
                  <c:v>0.19585648148148199</c:v>
                </c:pt>
                <c:pt idx="7952">
                  <c:v>0.19587962962962999</c:v>
                </c:pt>
                <c:pt idx="7953">
                  <c:v>0.19591435185185199</c:v>
                </c:pt>
                <c:pt idx="7954">
                  <c:v>0.19593749999999999</c:v>
                </c:pt>
                <c:pt idx="7955">
                  <c:v>0.19596064814814801</c:v>
                </c:pt>
                <c:pt idx="7956">
                  <c:v>0.195983796296296</c:v>
                </c:pt>
                <c:pt idx="7957">
                  <c:v>0.196006944444444</c:v>
                </c:pt>
                <c:pt idx="7958">
                  <c:v>0.19603009259259299</c:v>
                </c:pt>
                <c:pt idx="7959">
                  <c:v>0.19605324074074101</c:v>
                </c:pt>
                <c:pt idx="7960">
                  <c:v>0.19608796296296299</c:v>
                </c:pt>
                <c:pt idx="7961">
                  <c:v>0.19611111111111099</c:v>
                </c:pt>
                <c:pt idx="7962">
                  <c:v>0.19613425925925901</c:v>
                </c:pt>
                <c:pt idx="7963">
                  <c:v>0.196157407407407</c:v>
                </c:pt>
                <c:pt idx="7964">
                  <c:v>0.196180555555556</c:v>
                </c:pt>
                <c:pt idx="7965">
                  <c:v>0.19620370370370399</c:v>
                </c:pt>
                <c:pt idx="7966">
                  <c:v>0.19622685185185201</c:v>
                </c:pt>
                <c:pt idx="7967">
                  <c:v>0.19625000000000001</c:v>
                </c:pt>
                <c:pt idx="7968">
                  <c:v>0.196273148148148</c:v>
                </c:pt>
                <c:pt idx="7969">
                  <c:v>0.19630787037037001</c:v>
                </c:pt>
                <c:pt idx="7970">
                  <c:v>0.196331018518518</c:v>
                </c:pt>
                <c:pt idx="7971">
                  <c:v>0.196354166666667</c:v>
                </c:pt>
                <c:pt idx="7972">
                  <c:v>0.19637731481481499</c:v>
                </c:pt>
                <c:pt idx="7973">
                  <c:v>0.19640046296296301</c:v>
                </c:pt>
                <c:pt idx="7974">
                  <c:v>0.19642361111111101</c:v>
                </c:pt>
                <c:pt idx="7975">
                  <c:v>0.196446759259259</c:v>
                </c:pt>
                <c:pt idx="7976">
                  <c:v>0.196469907407407</c:v>
                </c:pt>
                <c:pt idx="7977">
                  <c:v>0.19649305555555599</c:v>
                </c:pt>
                <c:pt idx="7978">
                  <c:v>0.196527777777778</c:v>
                </c:pt>
                <c:pt idx="7979">
                  <c:v>0.19655092592592599</c:v>
                </c:pt>
                <c:pt idx="7980">
                  <c:v>0.19657407407407401</c:v>
                </c:pt>
                <c:pt idx="7981">
                  <c:v>0.19659722222222201</c:v>
                </c:pt>
                <c:pt idx="7982">
                  <c:v>0.19662037037037</c:v>
                </c:pt>
                <c:pt idx="7983">
                  <c:v>0.196643518518518</c:v>
                </c:pt>
                <c:pt idx="7984">
                  <c:v>0.19666666666666699</c:v>
                </c:pt>
                <c:pt idx="7985">
                  <c:v>0.19668981481481501</c:v>
                </c:pt>
                <c:pt idx="7986">
                  <c:v>0.19671296296296301</c:v>
                </c:pt>
                <c:pt idx="7987">
                  <c:v>0.19674768518518501</c:v>
                </c:pt>
                <c:pt idx="7988">
                  <c:v>0.19677083333333301</c:v>
                </c:pt>
                <c:pt idx="7989">
                  <c:v>0.196793981481482</c:v>
                </c:pt>
                <c:pt idx="7990">
                  <c:v>0.19681712962962999</c:v>
                </c:pt>
                <c:pt idx="7991">
                  <c:v>0.19684027777777799</c:v>
                </c:pt>
                <c:pt idx="7992">
                  <c:v>0.19686342592592601</c:v>
                </c:pt>
                <c:pt idx="7993">
                  <c:v>0.19688657407407401</c:v>
                </c:pt>
                <c:pt idx="7994">
                  <c:v>0.19692129629629601</c:v>
                </c:pt>
                <c:pt idx="7995">
                  <c:v>0.196944444444445</c:v>
                </c:pt>
                <c:pt idx="7996">
                  <c:v>0.196967592592593</c:v>
                </c:pt>
                <c:pt idx="7997">
                  <c:v>0.19699074074074099</c:v>
                </c:pt>
                <c:pt idx="7998">
                  <c:v>0.19701388888888899</c:v>
                </c:pt>
                <c:pt idx="7999">
                  <c:v>0.19703703703703701</c:v>
                </c:pt>
                <c:pt idx="8000">
                  <c:v>0.19706018518518501</c:v>
                </c:pt>
                <c:pt idx="8001">
                  <c:v>0.197083333333333</c:v>
                </c:pt>
                <c:pt idx="8002">
                  <c:v>0.19710648148148199</c:v>
                </c:pt>
                <c:pt idx="8003">
                  <c:v>0.19712962962962999</c:v>
                </c:pt>
                <c:pt idx="8004">
                  <c:v>0.19716435185185199</c:v>
                </c:pt>
                <c:pt idx="8005">
                  <c:v>0.19718749999999999</c:v>
                </c:pt>
                <c:pt idx="8006">
                  <c:v>0.19721064814814801</c:v>
                </c:pt>
                <c:pt idx="8007">
                  <c:v>0.197233796296296</c:v>
                </c:pt>
                <c:pt idx="8008">
                  <c:v>0.197256944444444</c:v>
                </c:pt>
                <c:pt idx="8009">
                  <c:v>0.19728009259259299</c:v>
                </c:pt>
                <c:pt idx="8010">
                  <c:v>0.19730324074074099</c:v>
                </c:pt>
                <c:pt idx="8011">
                  <c:v>0.19732638888888901</c:v>
                </c:pt>
                <c:pt idx="8012">
                  <c:v>0.19736111111111099</c:v>
                </c:pt>
                <c:pt idx="8013">
                  <c:v>0.19738425925925901</c:v>
                </c:pt>
                <c:pt idx="8014">
                  <c:v>0.197407407407407</c:v>
                </c:pt>
                <c:pt idx="8015">
                  <c:v>0.197430555555556</c:v>
                </c:pt>
                <c:pt idx="8016">
                  <c:v>0.19745370370370399</c:v>
                </c:pt>
                <c:pt idx="8017">
                  <c:v>0.19747685185185199</c:v>
                </c:pt>
                <c:pt idx="8018">
                  <c:v>0.19750000000000001</c:v>
                </c:pt>
                <c:pt idx="8019">
                  <c:v>0.197523148148148</c:v>
                </c:pt>
                <c:pt idx="8020">
                  <c:v>0.197546296296296</c:v>
                </c:pt>
                <c:pt idx="8021">
                  <c:v>0.197581018518518</c:v>
                </c:pt>
                <c:pt idx="8022">
                  <c:v>0.197604166666667</c:v>
                </c:pt>
                <c:pt idx="8023">
                  <c:v>0.19762731481481499</c:v>
                </c:pt>
                <c:pt idx="8024">
                  <c:v>0.19765046296296301</c:v>
                </c:pt>
                <c:pt idx="8025">
                  <c:v>0.19767361111111101</c:v>
                </c:pt>
                <c:pt idx="8026">
                  <c:v>0.197696759259259</c:v>
                </c:pt>
                <c:pt idx="8027">
                  <c:v>0.197719907407407</c:v>
                </c:pt>
                <c:pt idx="8028">
                  <c:v>0.19774305555555599</c:v>
                </c:pt>
                <c:pt idx="8029">
                  <c:v>0.19776620370370401</c:v>
                </c:pt>
                <c:pt idx="8030">
                  <c:v>0.19780092592592599</c:v>
                </c:pt>
                <c:pt idx="8031">
                  <c:v>0.19782407407407401</c:v>
                </c:pt>
                <c:pt idx="8032">
                  <c:v>0.19784722222222201</c:v>
                </c:pt>
                <c:pt idx="8033">
                  <c:v>0.19787037037037</c:v>
                </c:pt>
                <c:pt idx="8034">
                  <c:v>0.197893518518518</c:v>
                </c:pt>
                <c:pt idx="8035">
                  <c:v>0.19791666666666699</c:v>
                </c:pt>
                <c:pt idx="8036">
                  <c:v>0.19793981481481501</c:v>
                </c:pt>
                <c:pt idx="8037">
                  <c:v>0.19796296296296301</c:v>
                </c:pt>
                <c:pt idx="8038">
                  <c:v>0.19799768518518501</c:v>
                </c:pt>
                <c:pt idx="8039">
                  <c:v>0.19802083333333301</c:v>
                </c:pt>
                <c:pt idx="8040">
                  <c:v>0.198043981481482</c:v>
                </c:pt>
                <c:pt idx="8041">
                  <c:v>0.19806712962963</c:v>
                </c:pt>
                <c:pt idx="8042">
                  <c:v>0.19809027777777799</c:v>
                </c:pt>
                <c:pt idx="8043">
                  <c:v>0.19811342592592601</c:v>
                </c:pt>
                <c:pt idx="8044">
                  <c:v>0.19813657407407401</c:v>
                </c:pt>
                <c:pt idx="8045">
                  <c:v>0.198159722222222</c:v>
                </c:pt>
                <c:pt idx="8046">
                  <c:v>0.19818287037037</c:v>
                </c:pt>
                <c:pt idx="8047">
                  <c:v>0.198217592592593</c:v>
                </c:pt>
                <c:pt idx="8048">
                  <c:v>0.19824074074074099</c:v>
                </c:pt>
                <c:pt idx="8049">
                  <c:v>0.19826388888888899</c:v>
                </c:pt>
                <c:pt idx="8050">
                  <c:v>0.19828703703703701</c:v>
                </c:pt>
                <c:pt idx="8051">
                  <c:v>0.19831018518518501</c:v>
                </c:pt>
                <c:pt idx="8052">
                  <c:v>0.198333333333333</c:v>
                </c:pt>
                <c:pt idx="8053">
                  <c:v>0.19835648148148199</c:v>
                </c:pt>
                <c:pt idx="8054">
                  <c:v>0.19837962962962999</c:v>
                </c:pt>
                <c:pt idx="8055">
                  <c:v>0.19840277777777801</c:v>
                </c:pt>
                <c:pt idx="8056">
                  <c:v>0.19843749999999999</c:v>
                </c:pt>
                <c:pt idx="8057">
                  <c:v>0.19846064814814801</c:v>
                </c:pt>
                <c:pt idx="8058">
                  <c:v>0.19848379629629601</c:v>
                </c:pt>
                <c:pt idx="8059">
                  <c:v>0.198506944444444</c:v>
                </c:pt>
                <c:pt idx="8060">
                  <c:v>0.19853009259259299</c:v>
                </c:pt>
                <c:pt idx="8061">
                  <c:v>0.19855324074074099</c:v>
                </c:pt>
                <c:pt idx="8062">
                  <c:v>0.19857638888888901</c:v>
                </c:pt>
                <c:pt idx="8063">
                  <c:v>0.19859953703703701</c:v>
                </c:pt>
                <c:pt idx="8064">
                  <c:v>0.198622685185185</c:v>
                </c:pt>
                <c:pt idx="8065">
                  <c:v>0.19865740740740701</c:v>
                </c:pt>
                <c:pt idx="8066">
                  <c:v>0.198680555555556</c:v>
                </c:pt>
                <c:pt idx="8067">
                  <c:v>0.19870370370370399</c:v>
                </c:pt>
                <c:pt idx="8068">
                  <c:v>0.19872685185185199</c:v>
                </c:pt>
                <c:pt idx="8069">
                  <c:v>0.19875000000000001</c:v>
                </c:pt>
                <c:pt idx="8070">
                  <c:v>0.198773148148148</c:v>
                </c:pt>
                <c:pt idx="8071">
                  <c:v>0.198796296296296</c:v>
                </c:pt>
                <c:pt idx="8072">
                  <c:v>0.19881944444444399</c:v>
                </c:pt>
                <c:pt idx="8073">
                  <c:v>0.19884259259259299</c:v>
                </c:pt>
                <c:pt idx="8074">
                  <c:v>0.19887731481481499</c:v>
                </c:pt>
                <c:pt idx="8075">
                  <c:v>0.19890046296296299</c:v>
                </c:pt>
                <c:pt idx="8076">
                  <c:v>0.19892361111111101</c:v>
                </c:pt>
                <c:pt idx="8077">
                  <c:v>0.198946759259259</c:v>
                </c:pt>
                <c:pt idx="8078">
                  <c:v>0.198969907407407</c:v>
                </c:pt>
                <c:pt idx="8079">
                  <c:v>0.19899305555555599</c:v>
                </c:pt>
                <c:pt idx="8080">
                  <c:v>0.19901620370370399</c:v>
                </c:pt>
                <c:pt idx="8081">
                  <c:v>0.19903935185185201</c:v>
                </c:pt>
                <c:pt idx="8082">
                  <c:v>0.1990625</c:v>
                </c:pt>
                <c:pt idx="8083">
                  <c:v>0.19909722222222201</c:v>
                </c:pt>
                <c:pt idx="8084">
                  <c:v>0.19912037037037</c:v>
                </c:pt>
                <c:pt idx="8085">
                  <c:v>0.199143518518518</c:v>
                </c:pt>
                <c:pt idx="8086">
                  <c:v>0.19916666666666699</c:v>
                </c:pt>
                <c:pt idx="8087">
                  <c:v>0.19918981481481501</c:v>
                </c:pt>
                <c:pt idx="8088">
                  <c:v>0.19921296296296301</c:v>
                </c:pt>
                <c:pt idx="8089">
                  <c:v>0.199236111111111</c:v>
                </c:pt>
                <c:pt idx="8090">
                  <c:v>0.199259259259259</c:v>
                </c:pt>
                <c:pt idx="8091">
                  <c:v>0.19928240740740699</c:v>
                </c:pt>
                <c:pt idx="8092">
                  <c:v>0.19931712962963</c:v>
                </c:pt>
                <c:pt idx="8093">
                  <c:v>0.19934027777777799</c:v>
                </c:pt>
                <c:pt idx="8094">
                  <c:v>0.19936342592592601</c:v>
                </c:pt>
                <c:pt idx="8095">
                  <c:v>0.19938657407407401</c:v>
                </c:pt>
                <c:pt idx="8096">
                  <c:v>0.199409722222222</c:v>
                </c:pt>
                <c:pt idx="8097">
                  <c:v>0.19943287037037</c:v>
                </c:pt>
                <c:pt idx="8098">
                  <c:v>0.19945601851851799</c:v>
                </c:pt>
                <c:pt idx="8099">
                  <c:v>0.19947916666666701</c:v>
                </c:pt>
                <c:pt idx="8100">
                  <c:v>0.19950231481481501</c:v>
                </c:pt>
                <c:pt idx="8101">
                  <c:v>0.19953703703703701</c:v>
                </c:pt>
                <c:pt idx="8102">
                  <c:v>0.19956018518518501</c:v>
                </c:pt>
                <c:pt idx="8103">
                  <c:v>0.199583333333333</c:v>
                </c:pt>
                <c:pt idx="8104">
                  <c:v>0.199606481481482</c:v>
                </c:pt>
                <c:pt idx="8105">
                  <c:v>0.19962962962962999</c:v>
                </c:pt>
                <c:pt idx="8106">
                  <c:v>0.19965277777777801</c:v>
                </c:pt>
                <c:pt idx="8107">
                  <c:v>0.19967592592592601</c:v>
                </c:pt>
                <c:pt idx="8108">
                  <c:v>0.199699074074074</c:v>
                </c:pt>
                <c:pt idx="8109">
                  <c:v>0.199722222222222</c:v>
                </c:pt>
                <c:pt idx="8110">
                  <c:v>0.199756944444444</c:v>
                </c:pt>
                <c:pt idx="8111">
                  <c:v>0.19978009259259299</c:v>
                </c:pt>
                <c:pt idx="8112">
                  <c:v>0.19980324074074099</c:v>
                </c:pt>
                <c:pt idx="8113">
                  <c:v>0.19982638888888901</c:v>
                </c:pt>
                <c:pt idx="8114">
                  <c:v>0.19984953703703701</c:v>
                </c:pt>
                <c:pt idx="8115">
                  <c:v>0.199872685185185</c:v>
                </c:pt>
                <c:pt idx="8116">
                  <c:v>0.199895833333333</c:v>
                </c:pt>
                <c:pt idx="8117">
                  <c:v>0.199930555555556</c:v>
                </c:pt>
                <c:pt idx="8118">
                  <c:v>0.19995370370370399</c:v>
                </c:pt>
                <c:pt idx="8119">
                  <c:v>0.19997685185185199</c:v>
                </c:pt>
                <c:pt idx="8120">
                  <c:v>0.2</c:v>
                </c:pt>
                <c:pt idx="8121">
                  <c:v>0.20002314814814801</c:v>
                </c:pt>
                <c:pt idx="8122">
                  <c:v>0.200046296296296</c:v>
                </c:pt>
                <c:pt idx="8123">
                  <c:v>0.20006944444444399</c:v>
                </c:pt>
                <c:pt idx="8124">
                  <c:v>0.20009259259259299</c:v>
                </c:pt>
                <c:pt idx="8125">
                  <c:v>0.20012731481481499</c:v>
                </c:pt>
                <c:pt idx="8126">
                  <c:v>0.20015046296296299</c:v>
                </c:pt>
                <c:pt idx="8127">
                  <c:v>0.20017361111111101</c:v>
                </c:pt>
                <c:pt idx="8128">
                  <c:v>0.20019675925925901</c:v>
                </c:pt>
                <c:pt idx="8129">
                  <c:v>0.200219907407407</c:v>
                </c:pt>
                <c:pt idx="8130">
                  <c:v>0.20024305555555599</c:v>
                </c:pt>
                <c:pt idx="8131">
                  <c:v>0.20026620370370399</c:v>
                </c:pt>
                <c:pt idx="8132">
                  <c:v>0.20028935185185201</c:v>
                </c:pt>
                <c:pt idx="8133">
                  <c:v>0.2003125</c:v>
                </c:pt>
                <c:pt idx="8134">
                  <c:v>0.200335648148148</c:v>
                </c:pt>
                <c:pt idx="8135">
                  <c:v>0.20037037037037</c:v>
                </c:pt>
                <c:pt idx="8136">
                  <c:v>0.200393518518518</c:v>
                </c:pt>
                <c:pt idx="8137">
                  <c:v>0.20041666666666699</c:v>
                </c:pt>
                <c:pt idx="8138">
                  <c:v>0.20043981481481499</c:v>
                </c:pt>
                <c:pt idx="8139">
                  <c:v>0.20046296296296301</c:v>
                </c:pt>
                <c:pt idx="8140">
                  <c:v>0.200486111111111</c:v>
                </c:pt>
                <c:pt idx="8141">
                  <c:v>0.200509259259259</c:v>
                </c:pt>
                <c:pt idx="8142">
                  <c:v>0.20053240740740699</c:v>
                </c:pt>
                <c:pt idx="8143">
                  <c:v>0.20055555555555599</c:v>
                </c:pt>
                <c:pt idx="8144">
                  <c:v>0.20059027777777799</c:v>
                </c:pt>
                <c:pt idx="8145">
                  <c:v>0.20061342592592599</c:v>
                </c:pt>
                <c:pt idx="8146">
                  <c:v>0.20063657407407401</c:v>
                </c:pt>
                <c:pt idx="8147">
                  <c:v>0.200659722222222</c:v>
                </c:pt>
                <c:pt idx="8148">
                  <c:v>0.20068287037037</c:v>
                </c:pt>
                <c:pt idx="8149">
                  <c:v>0.20070601851851899</c:v>
                </c:pt>
                <c:pt idx="8150">
                  <c:v>0.20072916666666701</c:v>
                </c:pt>
                <c:pt idx="8151">
                  <c:v>0.20075231481481501</c:v>
                </c:pt>
                <c:pt idx="8152">
                  <c:v>0.200775462962963</c:v>
                </c:pt>
                <c:pt idx="8153">
                  <c:v>0.20081018518518501</c:v>
                </c:pt>
                <c:pt idx="8154">
                  <c:v>0.200833333333333</c:v>
                </c:pt>
                <c:pt idx="8155">
                  <c:v>0.200856481481482</c:v>
                </c:pt>
                <c:pt idx="8156">
                  <c:v>0.20087962962962999</c:v>
                </c:pt>
                <c:pt idx="8157">
                  <c:v>0.20090277777777801</c:v>
                </c:pt>
                <c:pt idx="8158">
                  <c:v>0.20092592592592601</c:v>
                </c:pt>
                <c:pt idx="8159">
                  <c:v>0.200949074074074</c:v>
                </c:pt>
                <c:pt idx="8160">
                  <c:v>0.200972222222222</c:v>
                </c:pt>
                <c:pt idx="8161">
                  <c:v>0.20099537037036999</c:v>
                </c:pt>
                <c:pt idx="8162">
                  <c:v>0.20101851851851801</c:v>
                </c:pt>
                <c:pt idx="8163">
                  <c:v>0.20105324074074099</c:v>
                </c:pt>
                <c:pt idx="8164">
                  <c:v>0.20107638888888901</c:v>
                </c:pt>
                <c:pt idx="8165">
                  <c:v>0.20109953703703701</c:v>
                </c:pt>
                <c:pt idx="8166">
                  <c:v>0.201122685185185</c:v>
                </c:pt>
                <c:pt idx="8167">
                  <c:v>0.201145833333333</c:v>
                </c:pt>
                <c:pt idx="8168">
                  <c:v>0.20116898148148099</c:v>
                </c:pt>
                <c:pt idx="8169">
                  <c:v>0.20119212962963001</c:v>
                </c:pt>
                <c:pt idx="8170">
                  <c:v>0.20121527777777801</c:v>
                </c:pt>
                <c:pt idx="8171">
                  <c:v>0.20125000000000001</c:v>
                </c:pt>
                <c:pt idx="8172">
                  <c:v>0.20127314814814801</c:v>
                </c:pt>
                <c:pt idx="8173">
                  <c:v>0.201296296296296</c:v>
                </c:pt>
                <c:pt idx="8174">
                  <c:v>0.20131944444444499</c:v>
                </c:pt>
                <c:pt idx="8175">
                  <c:v>0.20134259259259299</c:v>
                </c:pt>
                <c:pt idx="8176">
                  <c:v>0.20136574074074101</c:v>
                </c:pt>
                <c:pt idx="8177">
                  <c:v>0.20138888888888901</c:v>
                </c:pt>
                <c:pt idx="8178">
                  <c:v>0.201412037037037</c:v>
                </c:pt>
                <c:pt idx="8179">
                  <c:v>0.201435185185185</c:v>
                </c:pt>
                <c:pt idx="8180">
                  <c:v>0.201469907407407</c:v>
                </c:pt>
                <c:pt idx="8181">
                  <c:v>0.20149305555555599</c:v>
                </c:pt>
                <c:pt idx="8182">
                  <c:v>0.20151620370370399</c:v>
                </c:pt>
                <c:pt idx="8183">
                  <c:v>0.20153935185185201</c:v>
                </c:pt>
                <c:pt idx="8184">
                  <c:v>0.20156250000000001</c:v>
                </c:pt>
                <c:pt idx="8185">
                  <c:v>0.201585648148148</c:v>
                </c:pt>
                <c:pt idx="8186">
                  <c:v>0.20160879629629599</c:v>
                </c:pt>
                <c:pt idx="8187">
                  <c:v>0.20163194444444399</c:v>
                </c:pt>
                <c:pt idx="8188">
                  <c:v>0.20166666666666699</c:v>
                </c:pt>
                <c:pt idx="8189">
                  <c:v>0.20168981481481499</c:v>
                </c:pt>
                <c:pt idx="8190">
                  <c:v>0.20171296296296301</c:v>
                </c:pt>
                <c:pt idx="8191">
                  <c:v>0.20173611111111101</c:v>
                </c:pt>
                <c:pt idx="8192">
                  <c:v>0.201759259259259</c:v>
                </c:pt>
                <c:pt idx="8193">
                  <c:v>0.20178240740740699</c:v>
                </c:pt>
                <c:pt idx="8194">
                  <c:v>0.20180555555555599</c:v>
                </c:pt>
                <c:pt idx="8195">
                  <c:v>0.20182870370370401</c:v>
                </c:pt>
                <c:pt idx="8196">
                  <c:v>0.201851851851852</c:v>
                </c:pt>
                <c:pt idx="8197">
                  <c:v>0.20188657407407401</c:v>
                </c:pt>
                <c:pt idx="8198">
                  <c:v>0.201909722222222</c:v>
                </c:pt>
                <c:pt idx="8199">
                  <c:v>0.20193287037037</c:v>
                </c:pt>
                <c:pt idx="8200">
                  <c:v>0.20195601851851899</c:v>
                </c:pt>
                <c:pt idx="8201">
                  <c:v>0.20197916666666699</c:v>
                </c:pt>
                <c:pt idx="8202">
                  <c:v>0.20200231481481501</c:v>
                </c:pt>
                <c:pt idx="8203">
                  <c:v>0.202025462962963</c:v>
                </c:pt>
                <c:pt idx="8204">
                  <c:v>0.202048611111111</c:v>
                </c:pt>
                <c:pt idx="8205">
                  <c:v>0.202083333333333</c:v>
                </c:pt>
                <c:pt idx="8206">
                  <c:v>0.202106481481482</c:v>
                </c:pt>
                <c:pt idx="8207">
                  <c:v>0.20212962962962999</c:v>
                </c:pt>
                <c:pt idx="8208">
                  <c:v>0.20215277777777799</c:v>
                </c:pt>
                <c:pt idx="8209">
                  <c:v>0.20217592592592601</c:v>
                </c:pt>
                <c:pt idx="8210">
                  <c:v>0.202199074074074</c:v>
                </c:pt>
                <c:pt idx="8211">
                  <c:v>0.202222222222222</c:v>
                </c:pt>
                <c:pt idx="8212">
                  <c:v>0.202256944444444</c:v>
                </c:pt>
                <c:pt idx="8213">
                  <c:v>0.202280092592593</c:v>
                </c:pt>
                <c:pt idx="8214">
                  <c:v>0.20230324074074099</c:v>
                </c:pt>
                <c:pt idx="8215">
                  <c:v>0.20232638888888901</c:v>
                </c:pt>
                <c:pt idx="8216">
                  <c:v>0.20234953703703701</c:v>
                </c:pt>
                <c:pt idx="8217">
                  <c:v>0.202372685185185</c:v>
                </c:pt>
                <c:pt idx="8218">
                  <c:v>0.202395833333333</c:v>
                </c:pt>
                <c:pt idx="8219">
                  <c:v>0.20241898148148199</c:v>
                </c:pt>
                <c:pt idx="8220">
                  <c:v>0.20244212962963001</c:v>
                </c:pt>
                <c:pt idx="8221">
                  <c:v>0.20247685185185199</c:v>
                </c:pt>
                <c:pt idx="8222">
                  <c:v>0.20250000000000001</c:v>
                </c:pt>
                <c:pt idx="8223">
                  <c:v>0.20252314814814801</c:v>
                </c:pt>
                <c:pt idx="8224">
                  <c:v>0.202546296296296</c:v>
                </c:pt>
                <c:pt idx="8225">
                  <c:v>0.202569444444444</c:v>
                </c:pt>
                <c:pt idx="8226">
                  <c:v>0.20259259259259299</c:v>
                </c:pt>
                <c:pt idx="8227">
                  <c:v>0.20261574074074101</c:v>
                </c:pt>
                <c:pt idx="8228">
                  <c:v>0.20263888888888901</c:v>
                </c:pt>
                <c:pt idx="8229">
                  <c:v>0.20267361111111101</c:v>
                </c:pt>
                <c:pt idx="8230">
                  <c:v>0.20269675925925901</c:v>
                </c:pt>
                <c:pt idx="8231">
                  <c:v>0.202719907407407</c:v>
                </c:pt>
                <c:pt idx="8232">
                  <c:v>0.202743055555556</c:v>
                </c:pt>
                <c:pt idx="8233">
                  <c:v>0.20276620370370399</c:v>
                </c:pt>
                <c:pt idx="8234">
                  <c:v>0.20278935185185201</c:v>
                </c:pt>
                <c:pt idx="8235">
                  <c:v>0.20281250000000001</c:v>
                </c:pt>
                <c:pt idx="8236">
                  <c:v>0.202835648148148</c:v>
                </c:pt>
                <c:pt idx="8237">
                  <c:v>0.20287037037037001</c:v>
                </c:pt>
                <c:pt idx="8238">
                  <c:v>0.202893518518518</c:v>
                </c:pt>
                <c:pt idx="8239">
                  <c:v>0.20291666666666699</c:v>
                </c:pt>
                <c:pt idx="8240">
                  <c:v>0.20293981481481499</c:v>
                </c:pt>
                <c:pt idx="8241">
                  <c:v>0.20296296296296301</c:v>
                </c:pt>
                <c:pt idx="8242">
                  <c:v>0.20298611111111101</c:v>
                </c:pt>
                <c:pt idx="8243">
                  <c:v>0.203009259259259</c:v>
                </c:pt>
                <c:pt idx="8244">
                  <c:v>0.203032407407407</c:v>
                </c:pt>
                <c:pt idx="8245">
                  <c:v>0.20305555555555599</c:v>
                </c:pt>
                <c:pt idx="8246">
                  <c:v>0.20309027777777799</c:v>
                </c:pt>
                <c:pt idx="8247">
                  <c:v>0.20311342592592599</c:v>
                </c:pt>
                <c:pt idx="8248">
                  <c:v>0.20313657407407401</c:v>
                </c:pt>
                <c:pt idx="8249">
                  <c:v>0.20315972222222201</c:v>
                </c:pt>
                <c:pt idx="8250">
                  <c:v>0.20318287037037</c:v>
                </c:pt>
                <c:pt idx="8251">
                  <c:v>0.20320601851851899</c:v>
                </c:pt>
                <c:pt idx="8252">
                  <c:v>0.20322916666666699</c:v>
                </c:pt>
                <c:pt idx="8253">
                  <c:v>0.20326388888888899</c:v>
                </c:pt>
                <c:pt idx="8254">
                  <c:v>0.20328703703703699</c:v>
                </c:pt>
                <c:pt idx="8255">
                  <c:v>0.20331018518518501</c:v>
                </c:pt>
                <c:pt idx="8256">
                  <c:v>0.20333333333333301</c:v>
                </c:pt>
                <c:pt idx="8257">
                  <c:v>0.203356481481482</c:v>
                </c:pt>
                <c:pt idx="8258">
                  <c:v>0.20337962962962999</c:v>
                </c:pt>
                <c:pt idx="8259">
                  <c:v>0.20340277777777799</c:v>
                </c:pt>
                <c:pt idx="8260">
                  <c:v>0.20342592592592601</c:v>
                </c:pt>
                <c:pt idx="8261">
                  <c:v>0.20346064814814799</c:v>
                </c:pt>
                <c:pt idx="8262">
                  <c:v>0.20348379629629601</c:v>
                </c:pt>
                <c:pt idx="8263">
                  <c:v>0.203506944444444</c:v>
                </c:pt>
                <c:pt idx="8264">
                  <c:v>0.203530092592593</c:v>
                </c:pt>
                <c:pt idx="8265">
                  <c:v>0.20355324074074099</c:v>
                </c:pt>
                <c:pt idx="8266">
                  <c:v>0.20357638888888899</c:v>
                </c:pt>
                <c:pt idx="8267">
                  <c:v>0.20359953703703701</c:v>
                </c:pt>
                <c:pt idx="8268">
                  <c:v>0.203622685185185</c:v>
                </c:pt>
                <c:pt idx="8269">
                  <c:v>0.20365740740740701</c:v>
                </c:pt>
                <c:pt idx="8270">
                  <c:v>0.203680555555556</c:v>
                </c:pt>
                <c:pt idx="8271">
                  <c:v>0.203703703703704</c:v>
                </c:pt>
                <c:pt idx="8272">
                  <c:v>0.20372685185185199</c:v>
                </c:pt>
                <c:pt idx="8273">
                  <c:v>0.20374999999999999</c:v>
                </c:pt>
                <c:pt idx="8274">
                  <c:v>0.20377314814814801</c:v>
                </c:pt>
                <c:pt idx="8275">
                  <c:v>0.203796296296296</c:v>
                </c:pt>
                <c:pt idx="8276">
                  <c:v>0.203819444444444</c:v>
                </c:pt>
                <c:pt idx="8277">
                  <c:v>0.203854166666667</c:v>
                </c:pt>
                <c:pt idx="8278">
                  <c:v>0.203877314814815</c:v>
                </c:pt>
                <c:pt idx="8279">
                  <c:v>0.20390046296296299</c:v>
                </c:pt>
                <c:pt idx="8280">
                  <c:v>0.20392361111111099</c:v>
                </c:pt>
                <c:pt idx="8281">
                  <c:v>0.20394675925925901</c:v>
                </c:pt>
                <c:pt idx="8282">
                  <c:v>0.203969907407407</c:v>
                </c:pt>
                <c:pt idx="8283">
                  <c:v>0.203993055555556</c:v>
                </c:pt>
                <c:pt idx="8284">
                  <c:v>0.20401620370370399</c:v>
                </c:pt>
                <c:pt idx="8285">
                  <c:v>0.20403935185185201</c:v>
                </c:pt>
                <c:pt idx="8286">
                  <c:v>0.20406250000000001</c:v>
                </c:pt>
                <c:pt idx="8287">
                  <c:v>0.20409722222222201</c:v>
                </c:pt>
                <c:pt idx="8288">
                  <c:v>0.20412037037037001</c:v>
                </c:pt>
                <c:pt idx="8289">
                  <c:v>0.204143518518518</c:v>
                </c:pt>
                <c:pt idx="8290">
                  <c:v>0.204166666666667</c:v>
                </c:pt>
                <c:pt idx="8291">
                  <c:v>0.20418981481481499</c:v>
                </c:pt>
                <c:pt idx="8292">
                  <c:v>0.20421296296296301</c:v>
                </c:pt>
                <c:pt idx="8293">
                  <c:v>0.20423611111111101</c:v>
                </c:pt>
                <c:pt idx="8294">
                  <c:v>0.204259259259259</c:v>
                </c:pt>
                <c:pt idx="8295">
                  <c:v>0.204282407407407</c:v>
                </c:pt>
                <c:pt idx="8296">
                  <c:v>0.20431712962963</c:v>
                </c:pt>
                <c:pt idx="8297">
                  <c:v>0.204340277777778</c:v>
                </c:pt>
                <c:pt idx="8298">
                  <c:v>0.20436342592592599</c:v>
                </c:pt>
                <c:pt idx="8299">
                  <c:v>0.20438657407407401</c:v>
                </c:pt>
                <c:pt idx="8300">
                  <c:v>0.20440972222222201</c:v>
                </c:pt>
                <c:pt idx="8301">
                  <c:v>0.20443287037037</c:v>
                </c:pt>
                <c:pt idx="8302">
                  <c:v>0.204456018518518</c:v>
                </c:pt>
                <c:pt idx="8303">
                  <c:v>0.20447916666666699</c:v>
                </c:pt>
                <c:pt idx="8304">
                  <c:v>0.20450231481481501</c:v>
                </c:pt>
                <c:pt idx="8305">
                  <c:v>0.20453703703703699</c:v>
                </c:pt>
                <c:pt idx="8306">
                  <c:v>0.20456018518518501</c:v>
                </c:pt>
                <c:pt idx="8307">
                  <c:v>0.20458333333333301</c:v>
                </c:pt>
                <c:pt idx="8308">
                  <c:v>0.204606481481482</c:v>
                </c:pt>
                <c:pt idx="8309">
                  <c:v>0.20462962962962999</c:v>
                </c:pt>
                <c:pt idx="8310">
                  <c:v>0.20465277777777799</c:v>
                </c:pt>
                <c:pt idx="8311">
                  <c:v>0.20467592592592601</c:v>
                </c:pt>
                <c:pt idx="8312">
                  <c:v>0.20469907407407401</c:v>
                </c:pt>
                <c:pt idx="8313">
                  <c:v>0.204722222222222</c:v>
                </c:pt>
                <c:pt idx="8314">
                  <c:v>0.20475694444444401</c:v>
                </c:pt>
                <c:pt idx="8315">
                  <c:v>0.204780092592593</c:v>
                </c:pt>
                <c:pt idx="8316">
                  <c:v>0.20480324074074099</c:v>
                </c:pt>
                <c:pt idx="8317">
                  <c:v>0.20482638888888899</c:v>
                </c:pt>
                <c:pt idx="8318">
                  <c:v>0.20484953703703701</c:v>
                </c:pt>
                <c:pt idx="8319">
                  <c:v>0.20487268518518501</c:v>
                </c:pt>
                <c:pt idx="8320">
                  <c:v>0.204895833333333</c:v>
                </c:pt>
                <c:pt idx="8321">
                  <c:v>0.20491898148148199</c:v>
                </c:pt>
                <c:pt idx="8322">
                  <c:v>0.204953703703704</c:v>
                </c:pt>
                <c:pt idx="8323">
                  <c:v>0.20497685185185199</c:v>
                </c:pt>
                <c:pt idx="8324">
                  <c:v>0.20499999999999999</c:v>
                </c:pt>
                <c:pt idx="8325">
                  <c:v>0.20502314814814801</c:v>
                </c:pt>
                <c:pt idx="8326">
                  <c:v>0.205046296296296</c:v>
                </c:pt>
                <c:pt idx="8327">
                  <c:v>0.20508101851851801</c:v>
                </c:pt>
                <c:pt idx="8328">
                  <c:v>0.205104166666667</c:v>
                </c:pt>
                <c:pt idx="8329">
                  <c:v>0.205127314814815</c:v>
                </c:pt>
                <c:pt idx="8330">
                  <c:v>0.20515046296296299</c:v>
                </c:pt>
                <c:pt idx="8331">
                  <c:v>0.20517361111111099</c:v>
                </c:pt>
                <c:pt idx="8332">
                  <c:v>0.20519675925925901</c:v>
                </c:pt>
                <c:pt idx="8333">
                  <c:v>0.205219907407407</c:v>
                </c:pt>
                <c:pt idx="8334">
                  <c:v>0.20525462962963001</c:v>
                </c:pt>
                <c:pt idx="8335">
                  <c:v>0.205277777777778</c:v>
                </c:pt>
                <c:pt idx="8336">
                  <c:v>0.205300925925926</c:v>
                </c:pt>
                <c:pt idx="8337">
                  <c:v>0.20532407407407399</c:v>
                </c:pt>
                <c:pt idx="8338">
                  <c:v>0.20534722222222199</c:v>
                </c:pt>
                <c:pt idx="8339">
                  <c:v>0.20537037037037001</c:v>
                </c:pt>
                <c:pt idx="8340">
                  <c:v>0.205393518518518</c:v>
                </c:pt>
                <c:pt idx="8341">
                  <c:v>0.205416666666667</c:v>
                </c:pt>
                <c:pt idx="8342">
                  <c:v>0.20543981481481499</c:v>
                </c:pt>
                <c:pt idx="8343">
                  <c:v>0.20546296296296301</c:v>
                </c:pt>
                <c:pt idx="8344">
                  <c:v>0.20549768518518499</c:v>
                </c:pt>
                <c:pt idx="8345">
                  <c:v>0.20552083333333299</c:v>
                </c:pt>
                <c:pt idx="8346">
                  <c:v>0.20554398148148201</c:v>
                </c:pt>
                <c:pt idx="8347">
                  <c:v>0.20556712962963</c:v>
                </c:pt>
                <c:pt idx="8348">
                  <c:v>0.205590277777778</c:v>
                </c:pt>
                <c:pt idx="8349">
                  <c:v>0.20561342592592599</c:v>
                </c:pt>
                <c:pt idx="8350">
                  <c:v>0.20563657407407401</c:v>
                </c:pt>
                <c:pt idx="8351">
                  <c:v>0.20565972222222201</c:v>
                </c:pt>
                <c:pt idx="8352">
                  <c:v>0.20569444444444401</c:v>
                </c:pt>
                <c:pt idx="8353">
                  <c:v>0.20571759259259301</c:v>
                </c:pt>
                <c:pt idx="8354">
                  <c:v>0.205740740740741</c:v>
                </c:pt>
                <c:pt idx="8355">
                  <c:v>0.205763888888889</c:v>
                </c:pt>
                <c:pt idx="8356">
                  <c:v>0.20578703703703699</c:v>
                </c:pt>
                <c:pt idx="8357">
                  <c:v>0.20581018518518501</c:v>
                </c:pt>
                <c:pt idx="8358">
                  <c:v>0.20583333333333301</c:v>
                </c:pt>
                <c:pt idx="8359">
                  <c:v>0.205856481481482</c:v>
                </c:pt>
                <c:pt idx="8360">
                  <c:v>0.20587962962963</c:v>
                </c:pt>
                <c:pt idx="8361">
                  <c:v>0.205914351851852</c:v>
                </c:pt>
                <c:pt idx="8362">
                  <c:v>0.2059375</c:v>
                </c:pt>
                <c:pt idx="8363">
                  <c:v>0.20596064814814799</c:v>
                </c:pt>
                <c:pt idx="8364">
                  <c:v>0.20598379629629601</c:v>
                </c:pt>
                <c:pt idx="8365">
                  <c:v>0.20600694444444401</c:v>
                </c:pt>
                <c:pt idx="8366">
                  <c:v>0.206030092592593</c:v>
                </c:pt>
                <c:pt idx="8367">
                  <c:v>0.20605324074074099</c:v>
                </c:pt>
                <c:pt idx="8368">
                  <c:v>0.20607638888888899</c:v>
                </c:pt>
                <c:pt idx="8369">
                  <c:v>0.206111111111111</c:v>
                </c:pt>
                <c:pt idx="8370">
                  <c:v>0.20613425925925899</c:v>
                </c:pt>
                <c:pt idx="8371">
                  <c:v>0.20615740740740701</c:v>
                </c:pt>
                <c:pt idx="8372">
                  <c:v>0.20618055555555601</c:v>
                </c:pt>
                <c:pt idx="8373">
                  <c:v>0.206203703703704</c:v>
                </c:pt>
                <c:pt idx="8374">
                  <c:v>0.20622685185185199</c:v>
                </c:pt>
                <c:pt idx="8375">
                  <c:v>0.20624999999999999</c:v>
                </c:pt>
                <c:pt idx="8376">
                  <c:v>0.20627314814814801</c:v>
                </c:pt>
                <c:pt idx="8377">
                  <c:v>0.20630787037036999</c:v>
                </c:pt>
                <c:pt idx="8378">
                  <c:v>0.20633101851851801</c:v>
                </c:pt>
                <c:pt idx="8379">
                  <c:v>0.206354166666667</c:v>
                </c:pt>
                <c:pt idx="8380">
                  <c:v>0.206377314814815</c:v>
                </c:pt>
                <c:pt idx="8381">
                  <c:v>0.20640046296296299</c:v>
                </c:pt>
                <c:pt idx="8382">
                  <c:v>0.20642361111111099</c:v>
                </c:pt>
                <c:pt idx="8383">
                  <c:v>0.20645833333333299</c:v>
                </c:pt>
                <c:pt idx="8384">
                  <c:v>0.20648148148148199</c:v>
                </c:pt>
                <c:pt idx="8385">
                  <c:v>0.20650462962963001</c:v>
                </c:pt>
                <c:pt idx="8386">
                  <c:v>0.206527777777778</c:v>
                </c:pt>
                <c:pt idx="8387">
                  <c:v>0.206550925925926</c:v>
                </c:pt>
                <c:pt idx="8388">
                  <c:v>0.20657407407407399</c:v>
                </c:pt>
                <c:pt idx="8389">
                  <c:v>0.20659722222222199</c:v>
                </c:pt>
                <c:pt idx="8390">
                  <c:v>0.20662037037037001</c:v>
                </c:pt>
                <c:pt idx="8391">
                  <c:v>0.206643518518518</c:v>
                </c:pt>
                <c:pt idx="8392">
                  <c:v>0.20667824074074101</c:v>
                </c:pt>
                <c:pt idx="8393">
                  <c:v>0.206701388888889</c:v>
                </c:pt>
                <c:pt idx="8394">
                  <c:v>0.206724537037037</c:v>
                </c:pt>
                <c:pt idx="8395">
                  <c:v>0.20674768518518499</c:v>
                </c:pt>
                <c:pt idx="8396">
                  <c:v>0.20677083333333299</c:v>
                </c:pt>
                <c:pt idx="8397">
                  <c:v>0.20679398148148201</c:v>
                </c:pt>
                <c:pt idx="8398">
                  <c:v>0.20682870370370399</c:v>
                </c:pt>
                <c:pt idx="8399">
                  <c:v>0.20685185185185201</c:v>
                </c:pt>
                <c:pt idx="8400">
                  <c:v>0.206875</c:v>
                </c:pt>
                <c:pt idx="8401">
                  <c:v>0.206898148148148</c:v>
                </c:pt>
                <c:pt idx="8402">
                  <c:v>0.20692129629629599</c:v>
                </c:pt>
                <c:pt idx="8403">
                  <c:v>0.20694444444444501</c:v>
                </c:pt>
                <c:pt idx="8404">
                  <c:v>0.20696759259259301</c:v>
                </c:pt>
                <c:pt idx="8405">
                  <c:v>0.206990740740741</c:v>
                </c:pt>
                <c:pt idx="8406">
                  <c:v>0.207013888888889</c:v>
                </c:pt>
                <c:pt idx="8407">
                  <c:v>0.207048611111111</c:v>
                </c:pt>
                <c:pt idx="8408">
                  <c:v>0.207071759259259</c:v>
                </c:pt>
                <c:pt idx="8409">
                  <c:v>0.20709490740740699</c:v>
                </c:pt>
                <c:pt idx="8410">
                  <c:v>0.20711805555555601</c:v>
                </c:pt>
                <c:pt idx="8411">
                  <c:v>0.20714120370370401</c:v>
                </c:pt>
                <c:pt idx="8412">
                  <c:v>0.207164351851852</c:v>
                </c:pt>
                <c:pt idx="8413">
                  <c:v>0.2071875</c:v>
                </c:pt>
                <c:pt idx="8414">
                  <c:v>0.20721064814814799</c:v>
                </c:pt>
                <c:pt idx="8415">
                  <c:v>0.20724537037037</c:v>
                </c:pt>
                <c:pt idx="8416">
                  <c:v>0.20726851851851799</c:v>
                </c:pt>
                <c:pt idx="8417">
                  <c:v>0.20729166666666701</c:v>
                </c:pt>
                <c:pt idx="8418">
                  <c:v>0.20731481481481501</c:v>
                </c:pt>
                <c:pt idx="8419">
                  <c:v>0.207337962962963</c:v>
                </c:pt>
                <c:pt idx="8420">
                  <c:v>0.207361111111111</c:v>
                </c:pt>
                <c:pt idx="8421">
                  <c:v>0.20738425925925899</c:v>
                </c:pt>
                <c:pt idx="8422">
                  <c:v>0.20740740740740701</c:v>
                </c:pt>
                <c:pt idx="8423">
                  <c:v>0.20744212962962999</c:v>
                </c:pt>
                <c:pt idx="8424">
                  <c:v>0.20746527777777801</c:v>
                </c:pt>
                <c:pt idx="8425">
                  <c:v>0.20748842592592601</c:v>
                </c:pt>
                <c:pt idx="8426">
                  <c:v>0.207511574074074</c:v>
                </c:pt>
                <c:pt idx="8427">
                  <c:v>0.207534722222222</c:v>
                </c:pt>
                <c:pt idx="8428">
                  <c:v>0.20755787037036999</c:v>
                </c:pt>
                <c:pt idx="8429">
                  <c:v>0.20758101851851801</c:v>
                </c:pt>
                <c:pt idx="8430">
                  <c:v>0.20760416666666701</c:v>
                </c:pt>
                <c:pt idx="8431">
                  <c:v>0.207627314814815</c:v>
                </c:pt>
                <c:pt idx="8432">
                  <c:v>0.20766203703703701</c:v>
                </c:pt>
                <c:pt idx="8433">
                  <c:v>0.207685185185185</c:v>
                </c:pt>
                <c:pt idx="8434">
                  <c:v>0.207708333333333</c:v>
                </c:pt>
                <c:pt idx="8435">
                  <c:v>0.20773148148148199</c:v>
                </c:pt>
                <c:pt idx="8436">
                  <c:v>0.20775462962963001</c:v>
                </c:pt>
                <c:pt idx="8437">
                  <c:v>0.20777777777777801</c:v>
                </c:pt>
                <c:pt idx="8438">
                  <c:v>0.207800925925926</c:v>
                </c:pt>
                <c:pt idx="8439">
                  <c:v>0.20782407407407399</c:v>
                </c:pt>
                <c:pt idx="8440">
                  <c:v>0.207858796296296</c:v>
                </c:pt>
                <c:pt idx="8441">
                  <c:v>0.20788194444444399</c:v>
                </c:pt>
                <c:pt idx="8442">
                  <c:v>0.20790509259259299</c:v>
                </c:pt>
                <c:pt idx="8443">
                  <c:v>0.20792824074074101</c:v>
                </c:pt>
                <c:pt idx="8444">
                  <c:v>0.207951388888889</c:v>
                </c:pt>
                <c:pt idx="8445">
                  <c:v>0.207974537037037</c:v>
                </c:pt>
                <c:pt idx="8446">
                  <c:v>0.20799768518518499</c:v>
                </c:pt>
                <c:pt idx="8447">
                  <c:v>0.20802083333333299</c:v>
                </c:pt>
                <c:pt idx="8448">
                  <c:v>0.20804398148148201</c:v>
                </c:pt>
                <c:pt idx="8449">
                  <c:v>0.20807870370370399</c:v>
                </c:pt>
                <c:pt idx="8450">
                  <c:v>0.20810185185185201</c:v>
                </c:pt>
                <c:pt idx="8451">
                  <c:v>0.208125</c:v>
                </c:pt>
                <c:pt idx="8452">
                  <c:v>0.208148148148148</c:v>
                </c:pt>
                <c:pt idx="8453">
                  <c:v>0.20817129629629599</c:v>
                </c:pt>
                <c:pt idx="8454">
                  <c:v>0.20819444444444399</c:v>
                </c:pt>
                <c:pt idx="8455">
                  <c:v>0.20821759259259301</c:v>
                </c:pt>
                <c:pt idx="8456">
                  <c:v>0.208240740740741</c:v>
                </c:pt>
                <c:pt idx="8457">
                  <c:v>0.208263888888889</c:v>
                </c:pt>
                <c:pt idx="8458">
                  <c:v>0.208298611111111</c:v>
                </c:pt>
                <c:pt idx="8459">
                  <c:v>0.208321759259259</c:v>
                </c:pt>
                <c:pt idx="8460">
                  <c:v>0.20834490740740699</c:v>
                </c:pt>
                <c:pt idx="8461">
                  <c:v>0.20836805555555599</c:v>
                </c:pt>
                <c:pt idx="8462">
                  <c:v>0.20839120370370401</c:v>
                </c:pt>
                <c:pt idx="8463">
                  <c:v>0.208414351851852</c:v>
                </c:pt>
                <c:pt idx="8464">
                  <c:v>0.2084375</c:v>
                </c:pt>
                <c:pt idx="8465">
                  <c:v>0.20846064814814799</c:v>
                </c:pt>
                <c:pt idx="8466">
                  <c:v>0.20848379629629599</c:v>
                </c:pt>
                <c:pt idx="8467">
                  <c:v>0.20851851851851899</c:v>
                </c:pt>
                <c:pt idx="8468">
                  <c:v>0.20854166666666701</c:v>
                </c:pt>
                <c:pt idx="8469">
                  <c:v>0.20856481481481501</c:v>
                </c:pt>
                <c:pt idx="8470">
                  <c:v>0.208587962962963</c:v>
                </c:pt>
                <c:pt idx="8471">
                  <c:v>0.20862268518518501</c:v>
                </c:pt>
                <c:pt idx="8472">
                  <c:v>0.208645833333333</c:v>
                </c:pt>
                <c:pt idx="8473">
                  <c:v>0.208668981481482</c:v>
                </c:pt>
                <c:pt idx="8474">
                  <c:v>0.20869212962962999</c:v>
                </c:pt>
                <c:pt idx="8475">
                  <c:v>0.20871527777777801</c:v>
                </c:pt>
                <c:pt idx="8476">
                  <c:v>0.20873842592592601</c:v>
                </c:pt>
                <c:pt idx="8477">
                  <c:v>0.208761574074074</c:v>
                </c:pt>
                <c:pt idx="8478">
                  <c:v>0.208784722222222</c:v>
                </c:pt>
                <c:pt idx="8479">
                  <c:v>0.20880787037036999</c:v>
                </c:pt>
                <c:pt idx="8480">
                  <c:v>0.208842592592593</c:v>
                </c:pt>
                <c:pt idx="8481">
                  <c:v>0.20886574074074099</c:v>
                </c:pt>
                <c:pt idx="8482">
                  <c:v>0.20888888888888901</c:v>
                </c:pt>
                <c:pt idx="8483">
                  <c:v>0.20891203703703701</c:v>
                </c:pt>
                <c:pt idx="8484">
                  <c:v>0.208935185185185</c:v>
                </c:pt>
                <c:pt idx="8485">
                  <c:v>0.208958333333333</c:v>
                </c:pt>
                <c:pt idx="8486">
                  <c:v>0.20898148148148199</c:v>
                </c:pt>
                <c:pt idx="8487">
                  <c:v>0.20900462962963001</c:v>
                </c:pt>
                <c:pt idx="8488">
                  <c:v>0.20902777777777801</c:v>
                </c:pt>
                <c:pt idx="8489">
                  <c:v>0.20906250000000001</c:v>
                </c:pt>
                <c:pt idx="8490">
                  <c:v>0.20908564814814801</c:v>
                </c:pt>
                <c:pt idx="8491">
                  <c:v>0.209108796296296</c:v>
                </c:pt>
                <c:pt idx="8492">
                  <c:v>0.209131944444444</c:v>
                </c:pt>
                <c:pt idx="8493">
                  <c:v>0.20915509259259299</c:v>
                </c:pt>
                <c:pt idx="8494">
                  <c:v>0.20917824074074101</c:v>
                </c:pt>
                <c:pt idx="8495">
                  <c:v>0.20920138888888901</c:v>
                </c:pt>
                <c:pt idx="8496">
                  <c:v>0.209224537037037</c:v>
                </c:pt>
                <c:pt idx="8497">
                  <c:v>0.209247685185185</c:v>
                </c:pt>
                <c:pt idx="8498">
                  <c:v>0.209282407407407</c:v>
                </c:pt>
                <c:pt idx="8499">
                  <c:v>0.20930555555555599</c:v>
                </c:pt>
                <c:pt idx="8500">
                  <c:v>0.20932870370370399</c:v>
                </c:pt>
                <c:pt idx="8501">
                  <c:v>0.20935185185185201</c:v>
                </c:pt>
                <c:pt idx="8502">
                  <c:v>0.20937500000000001</c:v>
                </c:pt>
                <c:pt idx="8503">
                  <c:v>0.209398148148148</c:v>
                </c:pt>
                <c:pt idx="8504">
                  <c:v>0.20942129629629599</c:v>
                </c:pt>
                <c:pt idx="8505">
                  <c:v>0.20944444444444399</c:v>
                </c:pt>
                <c:pt idx="8506">
                  <c:v>0.20947916666666699</c:v>
                </c:pt>
                <c:pt idx="8507">
                  <c:v>0.20950231481481499</c:v>
                </c:pt>
                <c:pt idx="8508">
                  <c:v>0.20952546296296301</c:v>
                </c:pt>
                <c:pt idx="8509">
                  <c:v>0.20954861111111101</c:v>
                </c:pt>
                <c:pt idx="8510">
                  <c:v>0.209571759259259</c:v>
                </c:pt>
                <c:pt idx="8511">
                  <c:v>0.20959490740740699</c:v>
                </c:pt>
                <c:pt idx="8512">
                  <c:v>0.20961805555555599</c:v>
                </c:pt>
                <c:pt idx="8513">
                  <c:v>0.20964120370370401</c:v>
                </c:pt>
                <c:pt idx="8514">
                  <c:v>0.20967592592592599</c:v>
                </c:pt>
                <c:pt idx="8515">
                  <c:v>0.20969907407407401</c:v>
                </c:pt>
                <c:pt idx="8516">
                  <c:v>0.209722222222222</c:v>
                </c:pt>
                <c:pt idx="8517">
                  <c:v>0.20974537037037</c:v>
                </c:pt>
                <c:pt idx="8518">
                  <c:v>0.20976851851851899</c:v>
                </c:pt>
                <c:pt idx="8519">
                  <c:v>0.20979166666666699</c:v>
                </c:pt>
                <c:pt idx="8520">
                  <c:v>0.20981481481481501</c:v>
                </c:pt>
                <c:pt idx="8521">
                  <c:v>0.209837962962963</c:v>
                </c:pt>
                <c:pt idx="8522">
                  <c:v>0.209861111111111</c:v>
                </c:pt>
                <c:pt idx="8523">
                  <c:v>0.209895833333333</c:v>
                </c:pt>
                <c:pt idx="8524">
                  <c:v>0.209918981481482</c:v>
                </c:pt>
                <c:pt idx="8525">
                  <c:v>0.20994212962962999</c:v>
                </c:pt>
                <c:pt idx="8526">
                  <c:v>0.20996527777777799</c:v>
                </c:pt>
                <c:pt idx="8527">
                  <c:v>0.20998842592592601</c:v>
                </c:pt>
                <c:pt idx="8528">
                  <c:v>0.210011574074074</c:v>
                </c:pt>
                <c:pt idx="8529">
                  <c:v>0.210034722222222</c:v>
                </c:pt>
                <c:pt idx="8530">
                  <c:v>0.21005787037036999</c:v>
                </c:pt>
                <c:pt idx="8531">
                  <c:v>0.21008101851851901</c:v>
                </c:pt>
                <c:pt idx="8532">
                  <c:v>0.21011574074074099</c:v>
                </c:pt>
                <c:pt idx="8533">
                  <c:v>0.21013888888888901</c:v>
                </c:pt>
                <c:pt idx="8534">
                  <c:v>0.21016203703703701</c:v>
                </c:pt>
                <c:pt idx="8535">
                  <c:v>0.210185185185185</c:v>
                </c:pt>
                <c:pt idx="8536">
                  <c:v>0.210208333333333</c:v>
                </c:pt>
                <c:pt idx="8537">
                  <c:v>0.21023148148148199</c:v>
                </c:pt>
                <c:pt idx="8538">
                  <c:v>0.21025462962963001</c:v>
                </c:pt>
                <c:pt idx="8539">
                  <c:v>0.21027777777777801</c:v>
                </c:pt>
                <c:pt idx="8540">
                  <c:v>0.21031250000000001</c:v>
                </c:pt>
                <c:pt idx="8541">
                  <c:v>0.21033564814814801</c:v>
                </c:pt>
                <c:pt idx="8542">
                  <c:v>0.210358796296296</c:v>
                </c:pt>
                <c:pt idx="8543">
                  <c:v>0.210381944444444</c:v>
                </c:pt>
                <c:pt idx="8544">
                  <c:v>0.21040509259259299</c:v>
                </c:pt>
                <c:pt idx="8545">
                  <c:v>0.21042824074074101</c:v>
                </c:pt>
                <c:pt idx="8546">
                  <c:v>0.21045138888888901</c:v>
                </c:pt>
                <c:pt idx="8547">
                  <c:v>0.210474537037037</c:v>
                </c:pt>
                <c:pt idx="8548">
                  <c:v>0.210497685185185</c:v>
                </c:pt>
                <c:pt idx="8549">
                  <c:v>0.210532407407407</c:v>
                </c:pt>
                <c:pt idx="8550">
                  <c:v>0.210555555555556</c:v>
                </c:pt>
                <c:pt idx="8551">
                  <c:v>0.21057870370370399</c:v>
                </c:pt>
                <c:pt idx="8552">
                  <c:v>0.21060185185185201</c:v>
                </c:pt>
                <c:pt idx="8553">
                  <c:v>0.21062500000000001</c:v>
                </c:pt>
                <c:pt idx="8554">
                  <c:v>0.210648148148148</c:v>
                </c:pt>
                <c:pt idx="8555">
                  <c:v>0.210671296296296</c:v>
                </c:pt>
                <c:pt idx="8556">
                  <c:v>0.21069444444444399</c:v>
                </c:pt>
                <c:pt idx="8557">
                  <c:v>0.21071759259259301</c:v>
                </c:pt>
                <c:pt idx="8558">
                  <c:v>0.21075231481481499</c:v>
                </c:pt>
                <c:pt idx="8559">
                  <c:v>0.21077546296296301</c:v>
                </c:pt>
                <c:pt idx="8560">
                  <c:v>0.21079861111111101</c:v>
                </c:pt>
                <c:pt idx="8561">
                  <c:v>0.210821759259259</c:v>
                </c:pt>
                <c:pt idx="8562">
                  <c:v>0.210844907407407</c:v>
                </c:pt>
                <c:pt idx="8563">
                  <c:v>0.21086805555555599</c:v>
                </c:pt>
                <c:pt idx="8564">
                  <c:v>0.21089120370370401</c:v>
                </c:pt>
                <c:pt idx="8565">
                  <c:v>0.21091435185185201</c:v>
                </c:pt>
                <c:pt idx="8566">
                  <c:v>0.2109375</c:v>
                </c:pt>
                <c:pt idx="8567">
                  <c:v>0.21097222222222201</c:v>
                </c:pt>
                <c:pt idx="8568">
                  <c:v>0.21099537037037</c:v>
                </c:pt>
                <c:pt idx="8569">
                  <c:v>0.21101851851851899</c:v>
                </c:pt>
                <c:pt idx="8570">
                  <c:v>0.21104166666666699</c:v>
                </c:pt>
                <c:pt idx="8571">
                  <c:v>0.21106481481481501</c:v>
                </c:pt>
                <c:pt idx="8572">
                  <c:v>0.211087962962963</c:v>
                </c:pt>
                <c:pt idx="8573">
                  <c:v>0.211111111111111</c:v>
                </c:pt>
                <c:pt idx="8574">
                  <c:v>0.21113425925925899</c:v>
                </c:pt>
                <c:pt idx="8575">
                  <c:v>0.211168981481482</c:v>
                </c:pt>
                <c:pt idx="8576">
                  <c:v>0.21119212962962999</c:v>
                </c:pt>
                <c:pt idx="8577">
                  <c:v>0.21121527777777799</c:v>
                </c:pt>
                <c:pt idx="8578">
                  <c:v>0.21123842592592601</c:v>
                </c:pt>
                <c:pt idx="8579">
                  <c:v>0.211261574074074</c:v>
                </c:pt>
                <c:pt idx="8580">
                  <c:v>0.211284722222222</c:v>
                </c:pt>
                <c:pt idx="8581">
                  <c:v>0.21130787037036999</c:v>
                </c:pt>
                <c:pt idx="8582">
                  <c:v>0.21133101851851899</c:v>
                </c:pt>
                <c:pt idx="8583">
                  <c:v>0.21136574074074099</c:v>
                </c:pt>
                <c:pt idx="8584">
                  <c:v>0.21138888888888899</c:v>
                </c:pt>
                <c:pt idx="8585">
                  <c:v>0.21141203703703701</c:v>
                </c:pt>
                <c:pt idx="8586">
                  <c:v>0.211435185185185</c:v>
                </c:pt>
                <c:pt idx="8587">
                  <c:v>0.211458333333333</c:v>
                </c:pt>
                <c:pt idx="8588">
                  <c:v>0.21148148148148199</c:v>
                </c:pt>
                <c:pt idx="8589">
                  <c:v>0.21150462962962999</c:v>
                </c:pt>
                <c:pt idx="8590">
                  <c:v>0.21152777777777801</c:v>
                </c:pt>
                <c:pt idx="8591">
                  <c:v>0.211550925925926</c:v>
                </c:pt>
                <c:pt idx="8592">
                  <c:v>0.211574074074074</c:v>
                </c:pt>
                <c:pt idx="8593">
                  <c:v>0.211608796296296</c:v>
                </c:pt>
                <c:pt idx="8594">
                  <c:v>0.211631944444444</c:v>
                </c:pt>
                <c:pt idx="8595">
                  <c:v>0.21165509259259299</c:v>
                </c:pt>
                <c:pt idx="8596">
                  <c:v>0.21167824074074101</c:v>
                </c:pt>
                <c:pt idx="8597">
                  <c:v>0.21170138888888901</c:v>
                </c:pt>
                <c:pt idx="8598">
                  <c:v>0.211724537037037</c:v>
                </c:pt>
                <c:pt idx="8599">
                  <c:v>0.211747685185185</c:v>
                </c:pt>
                <c:pt idx="8600">
                  <c:v>0.21177083333333299</c:v>
                </c:pt>
                <c:pt idx="8601">
                  <c:v>0.211805555555556</c:v>
                </c:pt>
                <c:pt idx="8602">
                  <c:v>0.21182870370370399</c:v>
                </c:pt>
                <c:pt idx="8603">
                  <c:v>0.21185185185185201</c:v>
                </c:pt>
                <c:pt idx="8604">
                  <c:v>0.21187500000000001</c:v>
                </c:pt>
                <c:pt idx="8605">
                  <c:v>0.211898148148148</c:v>
                </c:pt>
                <c:pt idx="8606">
                  <c:v>0.211921296296296</c:v>
                </c:pt>
                <c:pt idx="8607">
                  <c:v>0.21194444444444499</c:v>
                </c:pt>
                <c:pt idx="8608">
                  <c:v>0.21196759259259301</c:v>
                </c:pt>
                <c:pt idx="8609">
                  <c:v>0.21199074074074101</c:v>
                </c:pt>
                <c:pt idx="8610">
                  <c:v>0.21202546296296301</c:v>
                </c:pt>
                <c:pt idx="8611">
                  <c:v>0.21204861111111101</c:v>
                </c:pt>
                <c:pt idx="8612">
                  <c:v>0.212071759259259</c:v>
                </c:pt>
                <c:pt idx="8613">
                  <c:v>0.212094907407407</c:v>
                </c:pt>
                <c:pt idx="8614">
                  <c:v>0.21211805555555599</c:v>
                </c:pt>
                <c:pt idx="8615">
                  <c:v>0.21214120370370401</c:v>
                </c:pt>
                <c:pt idx="8616">
                  <c:v>0.21216435185185201</c:v>
                </c:pt>
                <c:pt idx="8617">
                  <c:v>0.2121875</c:v>
                </c:pt>
                <c:pt idx="8618">
                  <c:v>0.21222222222222201</c:v>
                </c:pt>
                <c:pt idx="8619">
                  <c:v>0.21224537037037</c:v>
                </c:pt>
                <c:pt idx="8620">
                  <c:v>0.212268518518518</c:v>
                </c:pt>
                <c:pt idx="8621">
                  <c:v>0.21229166666666699</c:v>
                </c:pt>
                <c:pt idx="8622">
                  <c:v>0.21231481481481501</c:v>
                </c:pt>
                <c:pt idx="8623">
                  <c:v>0.21233796296296301</c:v>
                </c:pt>
                <c:pt idx="8624">
                  <c:v>0.212361111111111</c:v>
                </c:pt>
                <c:pt idx="8625">
                  <c:v>0.212384259259259</c:v>
                </c:pt>
                <c:pt idx="8626">
                  <c:v>0.21240740740740699</c:v>
                </c:pt>
                <c:pt idx="8627">
                  <c:v>0.21244212962962999</c:v>
                </c:pt>
                <c:pt idx="8628">
                  <c:v>0.21246527777777799</c:v>
                </c:pt>
                <c:pt idx="8629">
                  <c:v>0.21248842592592601</c:v>
                </c:pt>
                <c:pt idx="8630">
                  <c:v>0.21251157407407401</c:v>
                </c:pt>
                <c:pt idx="8631">
                  <c:v>0.212534722222222</c:v>
                </c:pt>
                <c:pt idx="8632">
                  <c:v>0.21255787037036999</c:v>
                </c:pt>
                <c:pt idx="8633">
                  <c:v>0.21258101851851899</c:v>
                </c:pt>
                <c:pt idx="8634">
                  <c:v>0.21260416666666701</c:v>
                </c:pt>
                <c:pt idx="8635">
                  <c:v>0.21263888888888899</c:v>
                </c:pt>
                <c:pt idx="8636">
                  <c:v>0.21266203703703701</c:v>
                </c:pt>
                <c:pt idx="8637">
                  <c:v>0.21268518518518501</c:v>
                </c:pt>
                <c:pt idx="8638">
                  <c:v>0.212708333333333</c:v>
                </c:pt>
                <c:pt idx="8639">
                  <c:v>0.21273148148148199</c:v>
                </c:pt>
                <c:pt idx="8640">
                  <c:v>0.21275462962962999</c:v>
                </c:pt>
                <c:pt idx="8641">
                  <c:v>0.21277777777777801</c:v>
                </c:pt>
                <c:pt idx="8642">
                  <c:v>0.212800925925926</c:v>
                </c:pt>
                <c:pt idx="8643">
                  <c:v>0.212824074074074</c:v>
                </c:pt>
                <c:pt idx="8644">
                  <c:v>0.212858796296296</c:v>
                </c:pt>
                <c:pt idx="8645">
                  <c:v>0.212881944444444</c:v>
                </c:pt>
                <c:pt idx="8646">
                  <c:v>0.21290509259259299</c:v>
                </c:pt>
                <c:pt idx="8647">
                  <c:v>0.21292824074074099</c:v>
                </c:pt>
                <c:pt idx="8648">
                  <c:v>0.21295138888888901</c:v>
                </c:pt>
                <c:pt idx="8649">
                  <c:v>0.212974537037037</c:v>
                </c:pt>
                <c:pt idx="8650">
                  <c:v>0.212997685185185</c:v>
                </c:pt>
                <c:pt idx="8651">
                  <c:v>0.21302083333333299</c:v>
                </c:pt>
                <c:pt idx="8652">
                  <c:v>0.213055555555556</c:v>
                </c:pt>
                <c:pt idx="8653">
                  <c:v>0.21307870370370399</c:v>
                </c:pt>
                <c:pt idx="8654">
                  <c:v>0.21310185185185199</c:v>
                </c:pt>
                <c:pt idx="8655">
                  <c:v>0.21312500000000001</c:v>
                </c:pt>
                <c:pt idx="8656">
                  <c:v>0.213148148148148</c:v>
                </c:pt>
                <c:pt idx="8657">
                  <c:v>0.213171296296296</c:v>
                </c:pt>
                <c:pt idx="8658">
                  <c:v>0.21319444444444399</c:v>
                </c:pt>
                <c:pt idx="8659">
                  <c:v>0.21321759259259301</c:v>
                </c:pt>
                <c:pt idx="8660">
                  <c:v>0.21325231481481499</c:v>
                </c:pt>
                <c:pt idx="8661">
                  <c:v>0.21327546296296301</c:v>
                </c:pt>
                <c:pt idx="8662">
                  <c:v>0.21329861111111101</c:v>
                </c:pt>
                <c:pt idx="8663">
                  <c:v>0.213321759259259</c:v>
                </c:pt>
                <c:pt idx="8664">
                  <c:v>0.213344907407407</c:v>
                </c:pt>
                <c:pt idx="8665">
                  <c:v>0.21336805555555599</c:v>
                </c:pt>
                <c:pt idx="8666">
                  <c:v>0.21339120370370401</c:v>
                </c:pt>
                <c:pt idx="8667">
                  <c:v>0.21341435185185201</c:v>
                </c:pt>
                <c:pt idx="8668">
                  <c:v>0.2134375</c:v>
                </c:pt>
                <c:pt idx="8669">
                  <c:v>0.21347222222222201</c:v>
                </c:pt>
                <c:pt idx="8670">
                  <c:v>0.21349537037037</c:v>
                </c:pt>
                <c:pt idx="8671">
                  <c:v>0.213518518518519</c:v>
                </c:pt>
                <c:pt idx="8672">
                  <c:v>0.21354166666666699</c:v>
                </c:pt>
                <c:pt idx="8673">
                  <c:v>0.21356481481481501</c:v>
                </c:pt>
                <c:pt idx="8674">
                  <c:v>0.21358796296296301</c:v>
                </c:pt>
                <c:pt idx="8675">
                  <c:v>0.213611111111111</c:v>
                </c:pt>
                <c:pt idx="8676">
                  <c:v>0.213634259259259</c:v>
                </c:pt>
                <c:pt idx="8677">
                  <c:v>0.21365740740740699</c:v>
                </c:pt>
                <c:pt idx="8678">
                  <c:v>0.21368055555555501</c:v>
                </c:pt>
                <c:pt idx="8679">
                  <c:v>0.21371527777777799</c:v>
                </c:pt>
                <c:pt idx="8680">
                  <c:v>0.21373842592592601</c:v>
                </c:pt>
                <c:pt idx="8681">
                  <c:v>0.21376157407407401</c:v>
                </c:pt>
                <c:pt idx="8682">
                  <c:v>0.213784722222222</c:v>
                </c:pt>
                <c:pt idx="8683">
                  <c:v>0.21380787037037</c:v>
                </c:pt>
                <c:pt idx="8684">
                  <c:v>0.21383101851851899</c:v>
                </c:pt>
                <c:pt idx="8685">
                  <c:v>0.21385416666666701</c:v>
                </c:pt>
                <c:pt idx="8686">
                  <c:v>0.21387731481481501</c:v>
                </c:pt>
                <c:pt idx="8687">
                  <c:v>0.21391203703703701</c:v>
                </c:pt>
                <c:pt idx="8688">
                  <c:v>0.21393518518518501</c:v>
                </c:pt>
                <c:pt idx="8689">
                  <c:v>0.213958333333333</c:v>
                </c:pt>
                <c:pt idx="8690">
                  <c:v>0.21398148148148199</c:v>
                </c:pt>
                <c:pt idx="8691">
                  <c:v>0.21400462962962999</c:v>
                </c:pt>
                <c:pt idx="8692">
                  <c:v>0.21402777777777801</c:v>
                </c:pt>
                <c:pt idx="8693">
                  <c:v>0.21405092592592601</c:v>
                </c:pt>
                <c:pt idx="8694">
                  <c:v>0.214074074074074</c:v>
                </c:pt>
                <c:pt idx="8695">
                  <c:v>0.21410879629629601</c:v>
                </c:pt>
                <c:pt idx="8696">
                  <c:v>0.214131944444444</c:v>
                </c:pt>
                <c:pt idx="8697">
                  <c:v>0.21415509259259299</c:v>
                </c:pt>
                <c:pt idx="8698">
                  <c:v>0.21417824074074099</c:v>
                </c:pt>
                <c:pt idx="8699">
                  <c:v>0.21420138888888901</c:v>
                </c:pt>
                <c:pt idx="8700">
                  <c:v>0.21422453703703701</c:v>
                </c:pt>
                <c:pt idx="8701">
                  <c:v>0.214247685185185</c:v>
                </c:pt>
                <c:pt idx="8702">
                  <c:v>0.21427083333333299</c:v>
                </c:pt>
                <c:pt idx="8703">
                  <c:v>0.21429398148148199</c:v>
                </c:pt>
                <c:pt idx="8704">
                  <c:v>0.21432870370370399</c:v>
                </c:pt>
                <c:pt idx="8705">
                  <c:v>0.21435185185185199</c:v>
                </c:pt>
                <c:pt idx="8706">
                  <c:v>0.21437500000000001</c:v>
                </c:pt>
                <c:pt idx="8707">
                  <c:v>0.214398148148148</c:v>
                </c:pt>
                <c:pt idx="8708">
                  <c:v>0.214421296296296</c:v>
                </c:pt>
                <c:pt idx="8709">
                  <c:v>0.21444444444444399</c:v>
                </c:pt>
                <c:pt idx="8710">
                  <c:v>0.21446759259259299</c:v>
                </c:pt>
                <c:pt idx="8711">
                  <c:v>0.21449074074074101</c:v>
                </c:pt>
                <c:pt idx="8712">
                  <c:v>0.214513888888889</c:v>
                </c:pt>
                <c:pt idx="8713">
                  <c:v>0.21454861111111101</c:v>
                </c:pt>
                <c:pt idx="8714">
                  <c:v>0.214571759259259</c:v>
                </c:pt>
                <c:pt idx="8715">
                  <c:v>0.214594907407407</c:v>
                </c:pt>
                <c:pt idx="8716">
                  <c:v>0.21461805555555599</c:v>
                </c:pt>
                <c:pt idx="8717">
                  <c:v>0.21464120370370399</c:v>
                </c:pt>
                <c:pt idx="8718">
                  <c:v>0.21466435185185201</c:v>
                </c:pt>
                <c:pt idx="8719">
                  <c:v>0.2146875</c:v>
                </c:pt>
                <c:pt idx="8720">
                  <c:v>0.214710648148148</c:v>
                </c:pt>
                <c:pt idx="8721">
                  <c:v>0.21473379629629599</c:v>
                </c:pt>
                <c:pt idx="8722">
                  <c:v>0.214768518518519</c:v>
                </c:pt>
                <c:pt idx="8723">
                  <c:v>0.21479166666666699</c:v>
                </c:pt>
                <c:pt idx="8724">
                  <c:v>0.21481481481481501</c:v>
                </c:pt>
                <c:pt idx="8725">
                  <c:v>0.21483796296296301</c:v>
                </c:pt>
                <c:pt idx="8726">
                  <c:v>0.214861111111111</c:v>
                </c:pt>
                <c:pt idx="8727">
                  <c:v>0.214884259259259</c:v>
                </c:pt>
                <c:pt idx="8728">
                  <c:v>0.21490740740740699</c:v>
                </c:pt>
                <c:pt idx="8729">
                  <c:v>0.21493055555555601</c:v>
                </c:pt>
                <c:pt idx="8730">
                  <c:v>0.21496527777777799</c:v>
                </c:pt>
                <c:pt idx="8731">
                  <c:v>0.21498842592592601</c:v>
                </c:pt>
                <c:pt idx="8732">
                  <c:v>0.21501157407407401</c:v>
                </c:pt>
                <c:pt idx="8733">
                  <c:v>0.215034722222222</c:v>
                </c:pt>
                <c:pt idx="8734">
                  <c:v>0.21505787037037</c:v>
                </c:pt>
                <c:pt idx="8735">
                  <c:v>0.21508101851851799</c:v>
                </c:pt>
                <c:pt idx="8736">
                  <c:v>0.21510416666666701</c:v>
                </c:pt>
                <c:pt idx="8737">
                  <c:v>0.21512731481481501</c:v>
                </c:pt>
                <c:pt idx="8738">
                  <c:v>0.21516203703703701</c:v>
                </c:pt>
                <c:pt idx="8739">
                  <c:v>0.21518518518518501</c:v>
                </c:pt>
                <c:pt idx="8740">
                  <c:v>0.215208333333333</c:v>
                </c:pt>
                <c:pt idx="8741">
                  <c:v>0.215231481481482</c:v>
                </c:pt>
                <c:pt idx="8742">
                  <c:v>0.21525462962962999</c:v>
                </c:pt>
                <c:pt idx="8743">
                  <c:v>0.21527777777777801</c:v>
                </c:pt>
                <c:pt idx="8744">
                  <c:v>0.21530092592592601</c:v>
                </c:pt>
                <c:pt idx="8745">
                  <c:v>0.215324074074074</c:v>
                </c:pt>
                <c:pt idx="8746">
                  <c:v>0.21535879629629601</c:v>
                </c:pt>
                <c:pt idx="8747">
                  <c:v>0.215381944444444</c:v>
                </c:pt>
                <c:pt idx="8748">
                  <c:v>0.21540509259259299</c:v>
                </c:pt>
                <c:pt idx="8749">
                  <c:v>0.21542824074074099</c:v>
                </c:pt>
                <c:pt idx="8750">
                  <c:v>0.21545138888888901</c:v>
                </c:pt>
                <c:pt idx="8751">
                  <c:v>0.21547453703703701</c:v>
                </c:pt>
                <c:pt idx="8752">
                  <c:v>0.215497685185185</c:v>
                </c:pt>
                <c:pt idx="8753">
                  <c:v>0.215520833333333</c:v>
                </c:pt>
                <c:pt idx="8754">
                  <c:v>0.21554398148148199</c:v>
                </c:pt>
                <c:pt idx="8755">
                  <c:v>0.21557870370370399</c:v>
                </c:pt>
                <c:pt idx="8756">
                  <c:v>0.21560185185185199</c:v>
                </c:pt>
                <c:pt idx="8757">
                  <c:v>0.21562500000000001</c:v>
                </c:pt>
                <c:pt idx="8758">
                  <c:v>0.21564814814814801</c:v>
                </c:pt>
                <c:pt idx="8759">
                  <c:v>0.215671296296296</c:v>
                </c:pt>
                <c:pt idx="8760">
                  <c:v>0.21569444444444399</c:v>
                </c:pt>
                <c:pt idx="8761">
                  <c:v>0.21571759259259299</c:v>
                </c:pt>
                <c:pt idx="8762">
                  <c:v>0.21574074074074101</c:v>
                </c:pt>
                <c:pt idx="8763">
                  <c:v>0.21577546296296299</c:v>
                </c:pt>
                <c:pt idx="8764">
                  <c:v>0.21579861111111101</c:v>
                </c:pt>
                <c:pt idx="8765">
                  <c:v>0.21582175925925901</c:v>
                </c:pt>
                <c:pt idx="8766">
                  <c:v>0.215844907407407</c:v>
                </c:pt>
                <c:pt idx="8767">
                  <c:v>0.21586805555555599</c:v>
                </c:pt>
                <c:pt idx="8768">
                  <c:v>0.21589120370370399</c:v>
                </c:pt>
                <c:pt idx="8769">
                  <c:v>0.21591435185185201</c:v>
                </c:pt>
                <c:pt idx="8770">
                  <c:v>0.2159375</c:v>
                </c:pt>
                <c:pt idx="8771">
                  <c:v>0.215960648148148</c:v>
                </c:pt>
                <c:pt idx="8772">
                  <c:v>0.21599537037037</c:v>
                </c:pt>
                <c:pt idx="8773">
                  <c:v>0.216018518518519</c:v>
                </c:pt>
                <c:pt idx="8774">
                  <c:v>0.21604166666666699</c:v>
                </c:pt>
                <c:pt idx="8775">
                  <c:v>0.21606481481481499</c:v>
                </c:pt>
                <c:pt idx="8776">
                  <c:v>0.21608796296296301</c:v>
                </c:pt>
                <c:pt idx="8777">
                  <c:v>0.216111111111111</c:v>
                </c:pt>
                <c:pt idx="8778">
                  <c:v>0.216134259259259</c:v>
                </c:pt>
                <c:pt idx="8779">
                  <c:v>0.21615740740740699</c:v>
                </c:pt>
                <c:pt idx="8780">
                  <c:v>0.21618055555555599</c:v>
                </c:pt>
                <c:pt idx="8781">
                  <c:v>0.21621527777777799</c:v>
                </c:pt>
                <c:pt idx="8782">
                  <c:v>0.21623842592592599</c:v>
                </c:pt>
                <c:pt idx="8783">
                  <c:v>0.21626157407407401</c:v>
                </c:pt>
                <c:pt idx="8784">
                  <c:v>0.216284722222222</c:v>
                </c:pt>
                <c:pt idx="8785">
                  <c:v>0.21630787037037</c:v>
                </c:pt>
                <c:pt idx="8786">
                  <c:v>0.21633101851851899</c:v>
                </c:pt>
                <c:pt idx="8787">
                  <c:v>0.21635416666666701</c:v>
                </c:pt>
                <c:pt idx="8788">
                  <c:v>0.21637731481481501</c:v>
                </c:pt>
                <c:pt idx="8789">
                  <c:v>0.21641203703703699</c:v>
                </c:pt>
                <c:pt idx="8790">
                  <c:v>0.21643518518518501</c:v>
                </c:pt>
                <c:pt idx="8791">
                  <c:v>0.216458333333333</c:v>
                </c:pt>
                <c:pt idx="8792">
                  <c:v>0.216481481481482</c:v>
                </c:pt>
                <c:pt idx="8793">
                  <c:v>0.21650462962962999</c:v>
                </c:pt>
                <c:pt idx="8794">
                  <c:v>0.21652777777777801</c:v>
                </c:pt>
                <c:pt idx="8795">
                  <c:v>0.21655092592592601</c:v>
                </c:pt>
                <c:pt idx="8796">
                  <c:v>0.216574074074074</c:v>
                </c:pt>
                <c:pt idx="8797">
                  <c:v>0.216597222222222</c:v>
                </c:pt>
                <c:pt idx="8798">
                  <c:v>0.216631944444444</c:v>
                </c:pt>
                <c:pt idx="8799">
                  <c:v>0.216655092592593</c:v>
                </c:pt>
                <c:pt idx="8800">
                  <c:v>0.21667824074074099</c:v>
                </c:pt>
                <c:pt idx="8801">
                  <c:v>0.21670138888888901</c:v>
                </c:pt>
                <c:pt idx="8802">
                  <c:v>0.21672453703703701</c:v>
                </c:pt>
                <c:pt idx="8803">
                  <c:v>0.216747685185185</c:v>
                </c:pt>
                <c:pt idx="8804">
                  <c:v>0.216770833333333</c:v>
                </c:pt>
                <c:pt idx="8805">
                  <c:v>0.21679398148148199</c:v>
                </c:pt>
                <c:pt idx="8806">
                  <c:v>0.21681712962963001</c:v>
                </c:pt>
                <c:pt idx="8807">
                  <c:v>0.21685185185185199</c:v>
                </c:pt>
                <c:pt idx="8808">
                  <c:v>0.21687500000000001</c:v>
                </c:pt>
                <c:pt idx="8809">
                  <c:v>0.21689814814814801</c:v>
                </c:pt>
                <c:pt idx="8810">
                  <c:v>0.216921296296296</c:v>
                </c:pt>
                <c:pt idx="8811">
                  <c:v>0.21694444444444499</c:v>
                </c:pt>
                <c:pt idx="8812">
                  <c:v>0.21696759259259299</c:v>
                </c:pt>
                <c:pt idx="8813">
                  <c:v>0.21699074074074101</c:v>
                </c:pt>
                <c:pt idx="8814">
                  <c:v>0.21701388888888901</c:v>
                </c:pt>
                <c:pt idx="8815">
                  <c:v>0.217037037037037</c:v>
                </c:pt>
                <c:pt idx="8816">
                  <c:v>0.21707175925925901</c:v>
                </c:pt>
                <c:pt idx="8817">
                  <c:v>0.217094907407407</c:v>
                </c:pt>
                <c:pt idx="8818">
                  <c:v>0.21711805555555599</c:v>
                </c:pt>
                <c:pt idx="8819">
                  <c:v>0.21714120370370399</c:v>
                </c:pt>
                <c:pt idx="8820">
                  <c:v>0.21716435185185201</c:v>
                </c:pt>
                <c:pt idx="8821">
                  <c:v>0.21718750000000001</c:v>
                </c:pt>
                <c:pt idx="8822">
                  <c:v>0.217210648148148</c:v>
                </c:pt>
                <c:pt idx="8823">
                  <c:v>0.21723379629629599</c:v>
                </c:pt>
                <c:pt idx="8824">
                  <c:v>0.217268518518518</c:v>
                </c:pt>
                <c:pt idx="8825">
                  <c:v>0.21729166666666699</c:v>
                </c:pt>
                <c:pt idx="8826">
                  <c:v>0.21731481481481499</c:v>
                </c:pt>
                <c:pt idx="8827">
                  <c:v>0.21733796296296301</c:v>
                </c:pt>
                <c:pt idx="8828">
                  <c:v>0.21736111111111101</c:v>
                </c:pt>
                <c:pt idx="8829">
                  <c:v>0.217384259259259</c:v>
                </c:pt>
                <c:pt idx="8830">
                  <c:v>0.21740740740740699</c:v>
                </c:pt>
                <c:pt idx="8831">
                  <c:v>0.21743055555555599</c:v>
                </c:pt>
                <c:pt idx="8832">
                  <c:v>0.21745370370370401</c:v>
                </c:pt>
                <c:pt idx="8833">
                  <c:v>0.217476851851852</c:v>
                </c:pt>
                <c:pt idx="8834">
                  <c:v>0.21751157407407401</c:v>
                </c:pt>
                <c:pt idx="8835">
                  <c:v>0.217534722222222</c:v>
                </c:pt>
                <c:pt idx="8836">
                  <c:v>0.21755787037037</c:v>
                </c:pt>
                <c:pt idx="8837">
                  <c:v>0.21758101851851899</c:v>
                </c:pt>
                <c:pt idx="8838">
                  <c:v>0.21760416666666699</c:v>
                </c:pt>
                <c:pt idx="8839">
                  <c:v>0.21762731481481501</c:v>
                </c:pt>
                <c:pt idx="8840">
                  <c:v>0.217650462962963</c:v>
                </c:pt>
                <c:pt idx="8841">
                  <c:v>0.217673611111111</c:v>
                </c:pt>
                <c:pt idx="8842">
                  <c:v>0.217708333333333</c:v>
                </c:pt>
                <c:pt idx="8843">
                  <c:v>0.217731481481482</c:v>
                </c:pt>
                <c:pt idx="8844">
                  <c:v>0.21775462962962999</c:v>
                </c:pt>
                <c:pt idx="8845">
                  <c:v>0.21777777777777799</c:v>
                </c:pt>
                <c:pt idx="8846">
                  <c:v>0.21780092592592601</c:v>
                </c:pt>
                <c:pt idx="8847">
                  <c:v>0.217824074074074</c:v>
                </c:pt>
                <c:pt idx="8848">
                  <c:v>0.217847222222222</c:v>
                </c:pt>
                <c:pt idx="8849">
                  <c:v>0.21787037037036999</c:v>
                </c:pt>
                <c:pt idx="8850">
                  <c:v>0.217905092592593</c:v>
                </c:pt>
                <c:pt idx="8851">
                  <c:v>0.21792824074074099</c:v>
                </c:pt>
                <c:pt idx="8852">
                  <c:v>0.21795138888888901</c:v>
                </c:pt>
                <c:pt idx="8853">
                  <c:v>0.21797453703703701</c:v>
                </c:pt>
                <c:pt idx="8854">
                  <c:v>0.217997685185185</c:v>
                </c:pt>
                <c:pt idx="8855">
                  <c:v>0.218020833333333</c:v>
                </c:pt>
                <c:pt idx="8856">
                  <c:v>0.21804398148148199</c:v>
                </c:pt>
                <c:pt idx="8857">
                  <c:v>0.21806712962963001</c:v>
                </c:pt>
                <c:pt idx="8858">
                  <c:v>0.21810185185185199</c:v>
                </c:pt>
                <c:pt idx="8859">
                  <c:v>0.21812500000000001</c:v>
                </c:pt>
                <c:pt idx="8860">
                  <c:v>0.21814814814814801</c:v>
                </c:pt>
                <c:pt idx="8861">
                  <c:v>0.218171296296296</c:v>
                </c:pt>
                <c:pt idx="8862">
                  <c:v>0.218194444444444</c:v>
                </c:pt>
                <c:pt idx="8863">
                  <c:v>0.21821759259259299</c:v>
                </c:pt>
                <c:pt idx="8864">
                  <c:v>0.21824074074074101</c:v>
                </c:pt>
                <c:pt idx="8865">
                  <c:v>0.21826388888888901</c:v>
                </c:pt>
                <c:pt idx="8866">
                  <c:v>0.218287037037037</c:v>
                </c:pt>
                <c:pt idx="8867">
                  <c:v>0.21832175925925901</c:v>
                </c:pt>
                <c:pt idx="8868">
                  <c:v>0.218344907407407</c:v>
                </c:pt>
                <c:pt idx="8869">
                  <c:v>0.218368055555556</c:v>
                </c:pt>
                <c:pt idx="8870">
                  <c:v>0.21839120370370399</c:v>
                </c:pt>
                <c:pt idx="8871">
                  <c:v>0.21841435185185201</c:v>
                </c:pt>
                <c:pt idx="8872">
                  <c:v>0.21843750000000001</c:v>
                </c:pt>
                <c:pt idx="8873">
                  <c:v>0.218460648148148</c:v>
                </c:pt>
                <c:pt idx="8874">
                  <c:v>0.218483796296296</c:v>
                </c:pt>
                <c:pt idx="8875">
                  <c:v>0.21850694444444399</c:v>
                </c:pt>
                <c:pt idx="8876">
                  <c:v>0.21854166666666699</c:v>
                </c:pt>
                <c:pt idx="8877">
                  <c:v>0.21856481481481499</c:v>
                </c:pt>
                <c:pt idx="8878">
                  <c:v>0.21858796296296301</c:v>
                </c:pt>
                <c:pt idx="8879">
                  <c:v>0.21861111111111101</c:v>
                </c:pt>
                <c:pt idx="8880">
                  <c:v>0.218634259259259</c:v>
                </c:pt>
                <c:pt idx="8881">
                  <c:v>0.218657407407407</c:v>
                </c:pt>
                <c:pt idx="8882">
                  <c:v>0.21868055555555599</c:v>
                </c:pt>
                <c:pt idx="8883">
                  <c:v>0.21870370370370401</c:v>
                </c:pt>
                <c:pt idx="8884">
                  <c:v>0.21872685185185201</c:v>
                </c:pt>
                <c:pt idx="8885">
                  <c:v>0.21876157407407401</c:v>
                </c:pt>
                <c:pt idx="8886">
                  <c:v>0.21878472222222201</c:v>
                </c:pt>
                <c:pt idx="8887">
                  <c:v>0.21880787037037</c:v>
                </c:pt>
                <c:pt idx="8888">
                  <c:v>0.21883101851851899</c:v>
                </c:pt>
                <c:pt idx="8889">
                  <c:v>0.21885416666666699</c:v>
                </c:pt>
                <c:pt idx="8890">
                  <c:v>0.21887731481481501</c:v>
                </c:pt>
                <c:pt idx="8891">
                  <c:v>0.218900462962963</c:v>
                </c:pt>
                <c:pt idx="8892">
                  <c:v>0.218923611111111</c:v>
                </c:pt>
                <c:pt idx="8893">
                  <c:v>0.21895833333333301</c:v>
                </c:pt>
                <c:pt idx="8894">
                  <c:v>0.218981481481482</c:v>
                </c:pt>
                <c:pt idx="8895">
                  <c:v>0.21900462962962999</c:v>
                </c:pt>
                <c:pt idx="8896">
                  <c:v>0.21902777777777799</c:v>
                </c:pt>
                <c:pt idx="8897">
                  <c:v>0.21905092592592601</c:v>
                </c:pt>
                <c:pt idx="8898">
                  <c:v>0.219074074074074</c:v>
                </c:pt>
                <c:pt idx="8899">
                  <c:v>0.219097222222222</c:v>
                </c:pt>
                <c:pt idx="8900">
                  <c:v>0.21912037037036999</c:v>
                </c:pt>
                <c:pt idx="8901">
                  <c:v>0.21914351851851799</c:v>
                </c:pt>
                <c:pt idx="8902">
                  <c:v>0.21917824074074099</c:v>
                </c:pt>
                <c:pt idx="8903">
                  <c:v>0.21920138888888899</c:v>
                </c:pt>
                <c:pt idx="8904">
                  <c:v>0.21922453703703701</c:v>
                </c:pt>
                <c:pt idx="8905">
                  <c:v>0.219247685185185</c:v>
                </c:pt>
                <c:pt idx="8906">
                  <c:v>0.219270833333333</c:v>
                </c:pt>
                <c:pt idx="8907">
                  <c:v>0.21929398148148199</c:v>
                </c:pt>
                <c:pt idx="8908">
                  <c:v>0.21931712962962999</c:v>
                </c:pt>
                <c:pt idx="8909">
                  <c:v>0.21934027777777801</c:v>
                </c:pt>
                <c:pt idx="8910">
                  <c:v>0.219363425925926</c:v>
                </c:pt>
                <c:pt idx="8911">
                  <c:v>0.21939814814814801</c:v>
                </c:pt>
                <c:pt idx="8912">
                  <c:v>0.219421296296296</c:v>
                </c:pt>
                <c:pt idx="8913">
                  <c:v>0.219444444444444</c:v>
                </c:pt>
                <c:pt idx="8914">
                  <c:v>0.21946759259259299</c:v>
                </c:pt>
                <c:pt idx="8915">
                  <c:v>0.21949074074074101</c:v>
                </c:pt>
                <c:pt idx="8916">
                  <c:v>0.21951388888888901</c:v>
                </c:pt>
                <c:pt idx="8917">
                  <c:v>0.219537037037037</c:v>
                </c:pt>
                <c:pt idx="8918">
                  <c:v>0.219560185185185</c:v>
                </c:pt>
                <c:pt idx="8919">
                  <c:v>0.219594907407407</c:v>
                </c:pt>
                <c:pt idx="8920">
                  <c:v>0.219618055555556</c:v>
                </c:pt>
                <c:pt idx="8921">
                  <c:v>0.21964120370370399</c:v>
                </c:pt>
                <c:pt idx="8922">
                  <c:v>0.21966435185185201</c:v>
                </c:pt>
                <c:pt idx="8923">
                  <c:v>0.21968750000000001</c:v>
                </c:pt>
                <c:pt idx="8924">
                  <c:v>0.219710648148148</c:v>
                </c:pt>
                <c:pt idx="8925">
                  <c:v>0.219733796296296</c:v>
                </c:pt>
                <c:pt idx="8926">
                  <c:v>0.21975694444444399</c:v>
                </c:pt>
                <c:pt idx="8927">
                  <c:v>0.219791666666667</c:v>
                </c:pt>
                <c:pt idx="8928">
                  <c:v>0.21981481481481499</c:v>
                </c:pt>
                <c:pt idx="8929">
                  <c:v>0.21983796296296301</c:v>
                </c:pt>
                <c:pt idx="8930">
                  <c:v>0.21986111111111101</c:v>
                </c:pt>
                <c:pt idx="8931">
                  <c:v>0.219884259259259</c:v>
                </c:pt>
                <c:pt idx="8932">
                  <c:v>0.219907407407407</c:v>
                </c:pt>
                <c:pt idx="8933">
                  <c:v>0.21993055555555599</c:v>
                </c:pt>
                <c:pt idx="8934">
                  <c:v>0.21995370370370401</c:v>
                </c:pt>
                <c:pt idx="8935">
                  <c:v>0.21997685185185201</c:v>
                </c:pt>
                <c:pt idx="8936">
                  <c:v>0.22</c:v>
                </c:pt>
                <c:pt idx="8937">
                  <c:v>0.22003472222222201</c:v>
                </c:pt>
                <c:pt idx="8938">
                  <c:v>0.22005787037037</c:v>
                </c:pt>
                <c:pt idx="8939">
                  <c:v>0.220081018518518</c:v>
                </c:pt>
                <c:pt idx="8940">
                  <c:v>0.22010416666666699</c:v>
                </c:pt>
                <c:pt idx="8941">
                  <c:v>0.22012731481481501</c:v>
                </c:pt>
                <c:pt idx="8942">
                  <c:v>0.22015046296296301</c:v>
                </c:pt>
                <c:pt idx="8943">
                  <c:v>0.220173611111111</c:v>
                </c:pt>
                <c:pt idx="8944">
                  <c:v>0.220196759259259</c:v>
                </c:pt>
                <c:pt idx="8945">
                  <c:v>0.220231481481482</c:v>
                </c:pt>
                <c:pt idx="8946">
                  <c:v>0.22025462962962999</c:v>
                </c:pt>
                <c:pt idx="8947">
                  <c:v>0.22027777777777799</c:v>
                </c:pt>
                <c:pt idx="8948">
                  <c:v>0.22030092592592601</c:v>
                </c:pt>
                <c:pt idx="8949">
                  <c:v>0.22032407407407401</c:v>
                </c:pt>
                <c:pt idx="8950">
                  <c:v>0.220347222222222</c:v>
                </c:pt>
                <c:pt idx="8951">
                  <c:v>0.22037037037036999</c:v>
                </c:pt>
                <c:pt idx="8952">
                  <c:v>0.22039351851851899</c:v>
                </c:pt>
                <c:pt idx="8953">
                  <c:v>0.22041666666666701</c:v>
                </c:pt>
                <c:pt idx="8954">
                  <c:v>0.220439814814815</c:v>
                </c:pt>
                <c:pt idx="8955">
                  <c:v>0.22047453703703701</c:v>
                </c:pt>
                <c:pt idx="8956">
                  <c:v>0.22049768518518501</c:v>
                </c:pt>
                <c:pt idx="8957">
                  <c:v>0.220520833333333</c:v>
                </c:pt>
                <c:pt idx="8958">
                  <c:v>0.22054398148148199</c:v>
                </c:pt>
                <c:pt idx="8959">
                  <c:v>0.22056712962962999</c:v>
                </c:pt>
                <c:pt idx="8960">
                  <c:v>0.22059027777777801</c:v>
                </c:pt>
                <c:pt idx="8961">
                  <c:v>0.220613425925926</c:v>
                </c:pt>
                <c:pt idx="8962">
                  <c:v>0.220636574074074</c:v>
                </c:pt>
                <c:pt idx="8963">
                  <c:v>0.220671296296296</c:v>
                </c:pt>
                <c:pt idx="8964">
                  <c:v>0.220694444444444</c:v>
                </c:pt>
                <c:pt idx="8965">
                  <c:v>0.22071759259259299</c:v>
                </c:pt>
                <c:pt idx="8966">
                  <c:v>0.22074074074074099</c:v>
                </c:pt>
                <c:pt idx="8967">
                  <c:v>0.22076388888888901</c:v>
                </c:pt>
                <c:pt idx="8968">
                  <c:v>0.220787037037037</c:v>
                </c:pt>
                <c:pt idx="8969">
                  <c:v>0.220810185185185</c:v>
                </c:pt>
                <c:pt idx="8970">
                  <c:v>0.22083333333333299</c:v>
                </c:pt>
                <c:pt idx="8971">
                  <c:v>0.220868055555556</c:v>
                </c:pt>
                <c:pt idx="8972">
                  <c:v>0.22089120370370399</c:v>
                </c:pt>
                <c:pt idx="8973">
                  <c:v>0.22091435185185199</c:v>
                </c:pt>
                <c:pt idx="8974">
                  <c:v>0.22093750000000001</c:v>
                </c:pt>
                <c:pt idx="8975">
                  <c:v>0.220960648148148</c:v>
                </c:pt>
                <c:pt idx="8976">
                  <c:v>0.220983796296296</c:v>
                </c:pt>
                <c:pt idx="8977">
                  <c:v>0.22100694444444399</c:v>
                </c:pt>
                <c:pt idx="8978">
                  <c:v>0.22103009259259301</c:v>
                </c:pt>
                <c:pt idx="8979">
                  <c:v>0.22105324074074101</c:v>
                </c:pt>
                <c:pt idx="8980">
                  <c:v>0.22108796296296301</c:v>
                </c:pt>
                <c:pt idx="8981">
                  <c:v>0.22111111111111101</c:v>
                </c:pt>
                <c:pt idx="8982">
                  <c:v>0.221134259259259</c:v>
                </c:pt>
                <c:pt idx="8983">
                  <c:v>0.221157407407407</c:v>
                </c:pt>
                <c:pt idx="8984">
                  <c:v>0.22118055555555599</c:v>
                </c:pt>
                <c:pt idx="8985">
                  <c:v>0.22120370370370401</c:v>
                </c:pt>
                <c:pt idx="8986">
                  <c:v>0.22122685185185201</c:v>
                </c:pt>
                <c:pt idx="8987">
                  <c:v>0.22125</c:v>
                </c:pt>
                <c:pt idx="8988">
                  <c:v>0.22128472222222201</c:v>
                </c:pt>
                <c:pt idx="8989">
                  <c:v>0.22130787037037</c:v>
                </c:pt>
                <c:pt idx="8990">
                  <c:v>0.221331018518519</c:v>
                </c:pt>
                <c:pt idx="8991">
                  <c:v>0.22135416666666699</c:v>
                </c:pt>
                <c:pt idx="8992">
                  <c:v>0.22137731481481501</c:v>
                </c:pt>
                <c:pt idx="8993">
                  <c:v>0.22140046296296301</c:v>
                </c:pt>
                <c:pt idx="8994">
                  <c:v>0.221423611111111</c:v>
                </c:pt>
                <c:pt idx="8995">
                  <c:v>0.221446759259259</c:v>
                </c:pt>
                <c:pt idx="8996">
                  <c:v>0.22146990740740699</c:v>
                </c:pt>
                <c:pt idx="8997">
                  <c:v>0.22150462962963</c:v>
                </c:pt>
                <c:pt idx="8998">
                  <c:v>0.22152777777777799</c:v>
                </c:pt>
                <c:pt idx="8999">
                  <c:v>0.22155092592592601</c:v>
                </c:pt>
                <c:pt idx="9000">
                  <c:v>0.22157407407407401</c:v>
                </c:pt>
                <c:pt idx="9001">
                  <c:v>0.221597222222222</c:v>
                </c:pt>
                <c:pt idx="9002">
                  <c:v>0.22162037037037</c:v>
                </c:pt>
                <c:pt idx="9003">
                  <c:v>0.22164351851851899</c:v>
                </c:pt>
                <c:pt idx="9004">
                  <c:v>0.22166666666666701</c:v>
                </c:pt>
                <c:pt idx="9005">
                  <c:v>0.22168981481481501</c:v>
                </c:pt>
                <c:pt idx="9006">
                  <c:v>0.22172453703703701</c:v>
                </c:pt>
                <c:pt idx="9007">
                  <c:v>0.22174768518518501</c:v>
                </c:pt>
                <c:pt idx="9008">
                  <c:v>0.221770833333333</c:v>
                </c:pt>
                <c:pt idx="9009">
                  <c:v>0.22179398148148199</c:v>
                </c:pt>
                <c:pt idx="9010">
                  <c:v>0.22181712962962999</c:v>
                </c:pt>
                <c:pt idx="9011">
                  <c:v>0.22184027777777801</c:v>
                </c:pt>
                <c:pt idx="9012">
                  <c:v>0.22186342592592601</c:v>
                </c:pt>
                <c:pt idx="9013">
                  <c:v>0.221886574074074</c:v>
                </c:pt>
                <c:pt idx="9014">
                  <c:v>0.22192129629629601</c:v>
                </c:pt>
                <c:pt idx="9015">
                  <c:v>0.221944444444445</c:v>
                </c:pt>
                <c:pt idx="9016">
                  <c:v>0.22196759259259299</c:v>
                </c:pt>
                <c:pt idx="9017">
                  <c:v>0.22199074074074099</c:v>
                </c:pt>
                <c:pt idx="9018">
                  <c:v>0.22201388888888901</c:v>
                </c:pt>
                <c:pt idx="9019">
                  <c:v>0.22203703703703701</c:v>
                </c:pt>
                <c:pt idx="9020">
                  <c:v>0.222060185185185</c:v>
                </c:pt>
                <c:pt idx="9021">
                  <c:v>0.22208333333333299</c:v>
                </c:pt>
                <c:pt idx="9022">
                  <c:v>0.222118055555556</c:v>
                </c:pt>
                <c:pt idx="9023">
                  <c:v>0.22214120370370399</c:v>
                </c:pt>
                <c:pt idx="9024">
                  <c:v>0.22216435185185199</c:v>
                </c:pt>
                <c:pt idx="9025">
                  <c:v>0.22218750000000001</c:v>
                </c:pt>
                <c:pt idx="9026">
                  <c:v>0.222210648148148</c:v>
                </c:pt>
                <c:pt idx="9027">
                  <c:v>0.222233796296296</c:v>
                </c:pt>
                <c:pt idx="9028">
                  <c:v>0.22225694444444399</c:v>
                </c:pt>
                <c:pt idx="9029">
                  <c:v>0.22228009259259299</c:v>
                </c:pt>
                <c:pt idx="9030">
                  <c:v>0.22230324074074101</c:v>
                </c:pt>
                <c:pt idx="9031">
                  <c:v>0.22233796296296299</c:v>
                </c:pt>
                <c:pt idx="9032">
                  <c:v>0.22236111111111101</c:v>
                </c:pt>
                <c:pt idx="9033">
                  <c:v>0.222384259259259</c:v>
                </c:pt>
                <c:pt idx="9034">
                  <c:v>0.222407407407407</c:v>
                </c:pt>
                <c:pt idx="9035">
                  <c:v>0.22243055555555599</c:v>
                </c:pt>
                <c:pt idx="9036">
                  <c:v>0.22245370370370399</c:v>
                </c:pt>
                <c:pt idx="9037">
                  <c:v>0.22247685185185201</c:v>
                </c:pt>
                <c:pt idx="9038">
                  <c:v>0.2225</c:v>
                </c:pt>
                <c:pt idx="9039">
                  <c:v>0.222523148148148</c:v>
                </c:pt>
                <c:pt idx="9040">
                  <c:v>0.22255787037037</c:v>
                </c:pt>
                <c:pt idx="9041">
                  <c:v>0.222581018518519</c:v>
                </c:pt>
                <c:pt idx="9042">
                  <c:v>0.22260416666666699</c:v>
                </c:pt>
                <c:pt idx="9043">
                  <c:v>0.22262731481481501</c:v>
                </c:pt>
                <c:pt idx="9044">
                  <c:v>0.22265046296296301</c:v>
                </c:pt>
                <c:pt idx="9045">
                  <c:v>0.222673611111111</c:v>
                </c:pt>
                <c:pt idx="9046">
                  <c:v>0.222696759259259</c:v>
                </c:pt>
                <c:pt idx="9047">
                  <c:v>0.22271990740740699</c:v>
                </c:pt>
                <c:pt idx="9048">
                  <c:v>0.22274305555555601</c:v>
                </c:pt>
                <c:pt idx="9049">
                  <c:v>0.22277777777777799</c:v>
                </c:pt>
                <c:pt idx="9050">
                  <c:v>0.22280092592592601</c:v>
                </c:pt>
                <c:pt idx="9051">
                  <c:v>0.22282407407407401</c:v>
                </c:pt>
                <c:pt idx="9052">
                  <c:v>0.222847222222222</c:v>
                </c:pt>
                <c:pt idx="9053">
                  <c:v>0.22287037037037</c:v>
                </c:pt>
                <c:pt idx="9054">
                  <c:v>0.22289351851851799</c:v>
                </c:pt>
                <c:pt idx="9055">
                  <c:v>0.22291666666666701</c:v>
                </c:pt>
                <c:pt idx="9056">
                  <c:v>0.22293981481481501</c:v>
                </c:pt>
                <c:pt idx="9057">
                  <c:v>0.222962962962963</c:v>
                </c:pt>
                <c:pt idx="9058">
                  <c:v>0.22299768518518501</c:v>
                </c:pt>
                <c:pt idx="9059">
                  <c:v>0.223020833333333</c:v>
                </c:pt>
                <c:pt idx="9060">
                  <c:v>0.223043981481482</c:v>
                </c:pt>
                <c:pt idx="9061">
                  <c:v>0.22306712962962999</c:v>
                </c:pt>
                <c:pt idx="9062">
                  <c:v>0.22309027777777801</c:v>
                </c:pt>
                <c:pt idx="9063">
                  <c:v>0.22311342592592601</c:v>
                </c:pt>
                <c:pt idx="9064">
                  <c:v>0.223136574074074</c:v>
                </c:pt>
                <c:pt idx="9065">
                  <c:v>0.223159722222222</c:v>
                </c:pt>
                <c:pt idx="9066">
                  <c:v>0.22318287037036999</c:v>
                </c:pt>
                <c:pt idx="9067">
                  <c:v>0.22321759259259299</c:v>
                </c:pt>
                <c:pt idx="9068">
                  <c:v>0.22324074074074099</c:v>
                </c:pt>
                <c:pt idx="9069">
                  <c:v>0.22326388888888901</c:v>
                </c:pt>
                <c:pt idx="9070">
                  <c:v>0.22328703703703701</c:v>
                </c:pt>
                <c:pt idx="9071">
                  <c:v>0.223310185185185</c:v>
                </c:pt>
                <c:pt idx="9072">
                  <c:v>0.223333333333333</c:v>
                </c:pt>
                <c:pt idx="9073">
                  <c:v>0.22335648148148199</c:v>
                </c:pt>
                <c:pt idx="9074">
                  <c:v>0.22337962962963001</c:v>
                </c:pt>
                <c:pt idx="9075">
                  <c:v>0.22341435185185199</c:v>
                </c:pt>
                <c:pt idx="9076">
                  <c:v>0.22343750000000001</c:v>
                </c:pt>
                <c:pt idx="9077">
                  <c:v>0.22346064814814801</c:v>
                </c:pt>
                <c:pt idx="9078">
                  <c:v>0.223483796296296</c:v>
                </c:pt>
                <c:pt idx="9079">
                  <c:v>0.22350694444444399</c:v>
                </c:pt>
                <c:pt idx="9080">
                  <c:v>0.22353009259259299</c:v>
                </c:pt>
                <c:pt idx="9081">
                  <c:v>0.22355324074074101</c:v>
                </c:pt>
                <c:pt idx="9082">
                  <c:v>0.223576388888889</c:v>
                </c:pt>
                <c:pt idx="9083">
                  <c:v>0.223599537037037</c:v>
                </c:pt>
                <c:pt idx="9084">
                  <c:v>0.22363425925925901</c:v>
                </c:pt>
                <c:pt idx="9085">
                  <c:v>0.223657407407407</c:v>
                </c:pt>
                <c:pt idx="9086">
                  <c:v>0.22368055555555599</c:v>
                </c:pt>
                <c:pt idx="9087">
                  <c:v>0.22370370370370399</c:v>
                </c:pt>
                <c:pt idx="9088">
                  <c:v>0.22372685185185201</c:v>
                </c:pt>
                <c:pt idx="9089">
                  <c:v>0.22375</c:v>
                </c:pt>
                <c:pt idx="9090">
                  <c:v>0.223773148148148</c:v>
                </c:pt>
                <c:pt idx="9091">
                  <c:v>0.22380787037037</c:v>
                </c:pt>
                <c:pt idx="9092">
                  <c:v>0.223831018518519</c:v>
                </c:pt>
                <c:pt idx="9093">
                  <c:v>0.22385416666666699</c:v>
                </c:pt>
                <c:pt idx="9094">
                  <c:v>0.22387731481481499</c:v>
                </c:pt>
                <c:pt idx="9095">
                  <c:v>0.22390046296296301</c:v>
                </c:pt>
                <c:pt idx="9096">
                  <c:v>0.223923611111111</c:v>
                </c:pt>
                <c:pt idx="9097">
                  <c:v>0.223946759259259</c:v>
                </c:pt>
                <c:pt idx="9098">
                  <c:v>0.22396990740740699</c:v>
                </c:pt>
                <c:pt idx="9099">
                  <c:v>0.22399305555555599</c:v>
                </c:pt>
                <c:pt idx="9100">
                  <c:v>0.22401620370370401</c:v>
                </c:pt>
                <c:pt idx="9101">
                  <c:v>0.22405092592592599</c:v>
                </c:pt>
                <c:pt idx="9102">
                  <c:v>0.22407407407407401</c:v>
                </c:pt>
                <c:pt idx="9103">
                  <c:v>0.224097222222222</c:v>
                </c:pt>
                <c:pt idx="9104">
                  <c:v>0.22412037037037</c:v>
                </c:pt>
                <c:pt idx="9105">
                  <c:v>0.22414351851851899</c:v>
                </c:pt>
                <c:pt idx="9106">
                  <c:v>0.22416666666666701</c:v>
                </c:pt>
                <c:pt idx="9107">
                  <c:v>0.22418981481481501</c:v>
                </c:pt>
                <c:pt idx="9108">
                  <c:v>0.224212962962963</c:v>
                </c:pt>
                <c:pt idx="9109">
                  <c:v>0.22424768518518501</c:v>
                </c:pt>
                <c:pt idx="9110">
                  <c:v>0.224270833333333</c:v>
                </c:pt>
                <c:pt idx="9111">
                  <c:v>0.224293981481482</c:v>
                </c:pt>
                <c:pt idx="9112">
                  <c:v>0.22431712962962999</c:v>
                </c:pt>
                <c:pt idx="9113">
                  <c:v>0.22434027777777801</c:v>
                </c:pt>
                <c:pt idx="9114">
                  <c:v>0.22436342592592601</c:v>
                </c:pt>
                <c:pt idx="9115">
                  <c:v>0.224386574074074</c:v>
                </c:pt>
                <c:pt idx="9116">
                  <c:v>0.224409722222222</c:v>
                </c:pt>
                <c:pt idx="9117">
                  <c:v>0.22443287037036999</c:v>
                </c:pt>
                <c:pt idx="9118">
                  <c:v>0.224467592592593</c:v>
                </c:pt>
                <c:pt idx="9119">
                  <c:v>0.22449074074074099</c:v>
                </c:pt>
                <c:pt idx="9120">
                  <c:v>0.22451388888888901</c:v>
                </c:pt>
                <c:pt idx="9121">
                  <c:v>0.22453703703703701</c:v>
                </c:pt>
                <c:pt idx="9122">
                  <c:v>0.224560185185185</c:v>
                </c:pt>
                <c:pt idx="9123">
                  <c:v>0.224583333333333</c:v>
                </c:pt>
                <c:pt idx="9124">
                  <c:v>0.22460648148148199</c:v>
                </c:pt>
                <c:pt idx="9125">
                  <c:v>0.22462962962963001</c:v>
                </c:pt>
                <c:pt idx="9126">
                  <c:v>0.22465277777777801</c:v>
                </c:pt>
                <c:pt idx="9127">
                  <c:v>0.22468750000000001</c:v>
                </c:pt>
                <c:pt idx="9128">
                  <c:v>0.22471064814814801</c:v>
                </c:pt>
                <c:pt idx="9129">
                  <c:v>0.224733796296296</c:v>
                </c:pt>
                <c:pt idx="9130">
                  <c:v>0.22475694444444499</c:v>
                </c:pt>
                <c:pt idx="9131">
                  <c:v>0.22478009259259299</c:v>
                </c:pt>
                <c:pt idx="9132">
                  <c:v>0.22480324074074101</c:v>
                </c:pt>
                <c:pt idx="9133">
                  <c:v>0.22482638888888901</c:v>
                </c:pt>
                <c:pt idx="9134">
                  <c:v>0.224849537037037</c:v>
                </c:pt>
                <c:pt idx="9135">
                  <c:v>0.224872685185185</c:v>
                </c:pt>
                <c:pt idx="9136">
                  <c:v>0.224907407407407</c:v>
                </c:pt>
                <c:pt idx="9137">
                  <c:v>0.22493055555555599</c:v>
                </c:pt>
                <c:pt idx="9138">
                  <c:v>0.22495370370370399</c:v>
                </c:pt>
                <c:pt idx="9139">
                  <c:v>0.22497685185185201</c:v>
                </c:pt>
                <c:pt idx="9140">
                  <c:v>0.22500000000000001</c:v>
                </c:pt>
                <c:pt idx="9141">
                  <c:v>0.225023148148148</c:v>
                </c:pt>
                <c:pt idx="9142">
                  <c:v>0.22504629629629599</c:v>
                </c:pt>
                <c:pt idx="9143">
                  <c:v>0.22506944444444399</c:v>
                </c:pt>
                <c:pt idx="9144">
                  <c:v>0.22509259259259301</c:v>
                </c:pt>
                <c:pt idx="9145">
                  <c:v>0.22512731481481499</c:v>
                </c:pt>
                <c:pt idx="9146">
                  <c:v>0.22515046296296301</c:v>
                </c:pt>
                <c:pt idx="9147">
                  <c:v>0.22517361111111101</c:v>
                </c:pt>
                <c:pt idx="9148">
                  <c:v>0.225196759259259</c:v>
                </c:pt>
                <c:pt idx="9149">
                  <c:v>0.22521990740740699</c:v>
                </c:pt>
                <c:pt idx="9150">
                  <c:v>0.22524305555555599</c:v>
                </c:pt>
                <c:pt idx="9151">
                  <c:v>0.22526620370370401</c:v>
                </c:pt>
                <c:pt idx="9152">
                  <c:v>0.225289351851852</c:v>
                </c:pt>
                <c:pt idx="9153">
                  <c:v>0.22532407407407401</c:v>
                </c:pt>
                <c:pt idx="9154">
                  <c:v>0.225347222222222</c:v>
                </c:pt>
                <c:pt idx="9155">
                  <c:v>0.22537037037037</c:v>
                </c:pt>
                <c:pt idx="9156">
                  <c:v>0.22539351851851899</c:v>
                </c:pt>
                <c:pt idx="9157">
                  <c:v>0.22541666666666699</c:v>
                </c:pt>
                <c:pt idx="9158">
                  <c:v>0.22543981481481501</c:v>
                </c:pt>
                <c:pt idx="9159">
                  <c:v>0.225462962962963</c:v>
                </c:pt>
                <c:pt idx="9160">
                  <c:v>0.225486111111111</c:v>
                </c:pt>
                <c:pt idx="9161">
                  <c:v>0.22550925925925899</c:v>
                </c:pt>
                <c:pt idx="9162">
                  <c:v>0.225543981481482</c:v>
                </c:pt>
                <c:pt idx="9163">
                  <c:v>0.22556712962962999</c:v>
                </c:pt>
                <c:pt idx="9164">
                  <c:v>0.22559027777777799</c:v>
                </c:pt>
                <c:pt idx="9165">
                  <c:v>0.22561342592592601</c:v>
                </c:pt>
                <c:pt idx="9166">
                  <c:v>0.225636574074074</c:v>
                </c:pt>
                <c:pt idx="9167">
                  <c:v>0.225659722222222</c:v>
                </c:pt>
                <c:pt idx="9168">
                  <c:v>0.22568287037036999</c:v>
                </c:pt>
                <c:pt idx="9169">
                  <c:v>0.22570601851851901</c:v>
                </c:pt>
                <c:pt idx="9170">
                  <c:v>0.22574074074074099</c:v>
                </c:pt>
                <c:pt idx="9171">
                  <c:v>0.22576388888888901</c:v>
                </c:pt>
                <c:pt idx="9172">
                  <c:v>0.22578703703703701</c:v>
                </c:pt>
                <c:pt idx="9173">
                  <c:v>0.225810185185185</c:v>
                </c:pt>
                <c:pt idx="9174">
                  <c:v>0.225833333333333</c:v>
                </c:pt>
                <c:pt idx="9175">
                  <c:v>0.22585648148148199</c:v>
                </c:pt>
                <c:pt idx="9176">
                  <c:v>0.22587962962963001</c:v>
                </c:pt>
                <c:pt idx="9177">
                  <c:v>0.22590277777777801</c:v>
                </c:pt>
                <c:pt idx="9178">
                  <c:v>0.22593750000000001</c:v>
                </c:pt>
                <c:pt idx="9179">
                  <c:v>0.22596064814814801</c:v>
                </c:pt>
                <c:pt idx="9180">
                  <c:v>0.225983796296296</c:v>
                </c:pt>
                <c:pt idx="9181">
                  <c:v>0.226006944444444</c:v>
                </c:pt>
                <c:pt idx="9182">
                  <c:v>0.22603009259259299</c:v>
                </c:pt>
                <c:pt idx="9183">
                  <c:v>0.22605324074074101</c:v>
                </c:pt>
                <c:pt idx="9184">
                  <c:v>0.22607638888888901</c:v>
                </c:pt>
                <c:pt idx="9185">
                  <c:v>0.226099537037037</c:v>
                </c:pt>
                <c:pt idx="9186">
                  <c:v>0.226122685185185</c:v>
                </c:pt>
                <c:pt idx="9187">
                  <c:v>0.226157407407407</c:v>
                </c:pt>
                <c:pt idx="9188">
                  <c:v>0.226180555555556</c:v>
                </c:pt>
                <c:pt idx="9189">
                  <c:v>0.22620370370370399</c:v>
                </c:pt>
                <c:pt idx="9190">
                  <c:v>0.22622685185185201</c:v>
                </c:pt>
                <c:pt idx="9191">
                  <c:v>0.22625000000000001</c:v>
                </c:pt>
                <c:pt idx="9192">
                  <c:v>0.226273148148148</c:v>
                </c:pt>
                <c:pt idx="9193">
                  <c:v>0.226296296296296</c:v>
                </c:pt>
                <c:pt idx="9194">
                  <c:v>0.22631944444444399</c:v>
                </c:pt>
                <c:pt idx="9195">
                  <c:v>0.22634259259259301</c:v>
                </c:pt>
                <c:pt idx="9196">
                  <c:v>0.22637731481481499</c:v>
                </c:pt>
                <c:pt idx="9197">
                  <c:v>0.22640046296296301</c:v>
                </c:pt>
                <c:pt idx="9198">
                  <c:v>0.22642361111111101</c:v>
                </c:pt>
                <c:pt idx="9199">
                  <c:v>0.226446759259259</c:v>
                </c:pt>
                <c:pt idx="9200">
                  <c:v>0.226469907407407</c:v>
                </c:pt>
                <c:pt idx="9201">
                  <c:v>0.22649305555555599</c:v>
                </c:pt>
                <c:pt idx="9202">
                  <c:v>0.22651620370370401</c:v>
                </c:pt>
                <c:pt idx="9203">
                  <c:v>0.22653935185185201</c:v>
                </c:pt>
                <c:pt idx="9204">
                  <c:v>0.2265625</c:v>
                </c:pt>
                <c:pt idx="9205">
                  <c:v>0.22659722222222201</c:v>
                </c:pt>
                <c:pt idx="9206">
                  <c:v>0.22662037037037</c:v>
                </c:pt>
                <c:pt idx="9207">
                  <c:v>0.22664351851851899</c:v>
                </c:pt>
                <c:pt idx="9208">
                  <c:v>0.22666666666666699</c:v>
                </c:pt>
                <c:pt idx="9209">
                  <c:v>0.22668981481481501</c:v>
                </c:pt>
                <c:pt idx="9210">
                  <c:v>0.226712962962963</c:v>
                </c:pt>
                <c:pt idx="9211">
                  <c:v>0.226736111111111</c:v>
                </c:pt>
                <c:pt idx="9212">
                  <c:v>0.22675925925925899</c:v>
                </c:pt>
                <c:pt idx="9213">
                  <c:v>0.22678240740740699</c:v>
                </c:pt>
                <c:pt idx="9214">
                  <c:v>0.22681712962962999</c:v>
                </c:pt>
                <c:pt idx="9215">
                  <c:v>0.22684027777777799</c:v>
                </c:pt>
                <c:pt idx="9216">
                  <c:v>0.22686342592592601</c:v>
                </c:pt>
                <c:pt idx="9217">
                  <c:v>0.226886574074074</c:v>
                </c:pt>
                <c:pt idx="9218">
                  <c:v>0.226909722222222</c:v>
                </c:pt>
                <c:pt idx="9219">
                  <c:v>0.22693287037036999</c:v>
                </c:pt>
                <c:pt idx="9220">
                  <c:v>0.22695601851851899</c:v>
                </c:pt>
                <c:pt idx="9221">
                  <c:v>0.22699074074074099</c:v>
                </c:pt>
                <c:pt idx="9222">
                  <c:v>0.22701388888888899</c:v>
                </c:pt>
                <c:pt idx="9223">
                  <c:v>0.22703703703703701</c:v>
                </c:pt>
                <c:pt idx="9224">
                  <c:v>0.227060185185185</c:v>
                </c:pt>
                <c:pt idx="9225">
                  <c:v>0.227083333333333</c:v>
                </c:pt>
                <c:pt idx="9226">
                  <c:v>0.22710648148148199</c:v>
                </c:pt>
                <c:pt idx="9227">
                  <c:v>0.22712962962962999</c:v>
                </c:pt>
                <c:pt idx="9228">
                  <c:v>0.22715277777777801</c:v>
                </c:pt>
                <c:pt idx="9229">
                  <c:v>0.22718749999999999</c:v>
                </c:pt>
                <c:pt idx="9230">
                  <c:v>0.22721064814814801</c:v>
                </c:pt>
                <c:pt idx="9231">
                  <c:v>0.227233796296296</c:v>
                </c:pt>
                <c:pt idx="9232">
                  <c:v>0.227256944444444</c:v>
                </c:pt>
                <c:pt idx="9233">
                  <c:v>0.22728009259259299</c:v>
                </c:pt>
                <c:pt idx="9234">
                  <c:v>0.22730324074074101</c:v>
                </c:pt>
                <c:pt idx="9235">
                  <c:v>0.22732638888888901</c:v>
                </c:pt>
                <c:pt idx="9236">
                  <c:v>0.227349537037037</c:v>
                </c:pt>
                <c:pt idx="9237">
                  <c:v>0.22738425925925901</c:v>
                </c:pt>
                <c:pt idx="9238">
                  <c:v>0.227407407407407</c:v>
                </c:pt>
                <c:pt idx="9239">
                  <c:v>0.227430555555556</c:v>
                </c:pt>
                <c:pt idx="9240">
                  <c:v>0.22745370370370399</c:v>
                </c:pt>
                <c:pt idx="9241">
                  <c:v>0.22747685185185201</c:v>
                </c:pt>
                <c:pt idx="9242">
                  <c:v>0.22750000000000001</c:v>
                </c:pt>
                <c:pt idx="9243">
                  <c:v>0.227523148148148</c:v>
                </c:pt>
                <c:pt idx="9244">
                  <c:v>0.227546296296296</c:v>
                </c:pt>
                <c:pt idx="9245">
                  <c:v>0.22756944444444499</c:v>
                </c:pt>
                <c:pt idx="9246">
                  <c:v>0.227604166666667</c:v>
                </c:pt>
                <c:pt idx="9247">
                  <c:v>0.22762731481481499</c:v>
                </c:pt>
                <c:pt idx="9248">
                  <c:v>0.22765046296296301</c:v>
                </c:pt>
                <c:pt idx="9249">
                  <c:v>0.22767361111111101</c:v>
                </c:pt>
                <c:pt idx="9250">
                  <c:v>0.227696759259259</c:v>
                </c:pt>
                <c:pt idx="9251">
                  <c:v>0.227719907407407</c:v>
                </c:pt>
                <c:pt idx="9252">
                  <c:v>0.22774305555555599</c:v>
                </c:pt>
                <c:pt idx="9253">
                  <c:v>0.22776620370370401</c:v>
                </c:pt>
                <c:pt idx="9254">
                  <c:v>0.22780092592592599</c:v>
                </c:pt>
                <c:pt idx="9255">
                  <c:v>0.22782407407407401</c:v>
                </c:pt>
                <c:pt idx="9256">
                  <c:v>0.22784722222222201</c:v>
                </c:pt>
                <c:pt idx="9257">
                  <c:v>0.22787037037037</c:v>
                </c:pt>
                <c:pt idx="9258">
                  <c:v>0.227893518518518</c:v>
                </c:pt>
                <c:pt idx="9259">
                  <c:v>0.22791666666666699</c:v>
                </c:pt>
                <c:pt idx="9260">
                  <c:v>0.22793981481481501</c:v>
                </c:pt>
                <c:pt idx="9261">
                  <c:v>0.22796296296296301</c:v>
                </c:pt>
                <c:pt idx="9262">
                  <c:v>0.227986111111111</c:v>
                </c:pt>
                <c:pt idx="9263">
                  <c:v>0.22802083333333301</c:v>
                </c:pt>
                <c:pt idx="9264">
                  <c:v>0.228043981481482</c:v>
                </c:pt>
                <c:pt idx="9265">
                  <c:v>0.22806712962962999</c:v>
                </c:pt>
                <c:pt idx="9266">
                  <c:v>0.22809027777777799</c:v>
                </c:pt>
                <c:pt idx="9267">
                  <c:v>0.22811342592592601</c:v>
                </c:pt>
                <c:pt idx="9268">
                  <c:v>0.22813657407407401</c:v>
                </c:pt>
                <c:pt idx="9269">
                  <c:v>0.228159722222222</c:v>
                </c:pt>
                <c:pt idx="9270">
                  <c:v>0.22818287037036999</c:v>
                </c:pt>
                <c:pt idx="9271">
                  <c:v>0.228217592592593</c:v>
                </c:pt>
                <c:pt idx="9272">
                  <c:v>0.22824074074074099</c:v>
                </c:pt>
                <c:pt idx="9273">
                  <c:v>0.22826388888888899</c:v>
                </c:pt>
                <c:pt idx="9274">
                  <c:v>0.22828703703703701</c:v>
                </c:pt>
                <c:pt idx="9275">
                  <c:v>0.22831018518518501</c:v>
                </c:pt>
                <c:pt idx="9276">
                  <c:v>0.228333333333333</c:v>
                </c:pt>
                <c:pt idx="9277">
                  <c:v>0.22835648148148199</c:v>
                </c:pt>
                <c:pt idx="9278">
                  <c:v>0.22837962962962999</c:v>
                </c:pt>
                <c:pt idx="9279">
                  <c:v>0.22840277777777801</c:v>
                </c:pt>
                <c:pt idx="9280">
                  <c:v>0.228425925925926</c:v>
                </c:pt>
                <c:pt idx="9281">
                  <c:v>0.22846064814814801</c:v>
                </c:pt>
                <c:pt idx="9282">
                  <c:v>0.228483796296296</c:v>
                </c:pt>
                <c:pt idx="9283">
                  <c:v>0.228506944444444</c:v>
                </c:pt>
                <c:pt idx="9284">
                  <c:v>0.22853009259259299</c:v>
                </c:pt>
                <c:pt idx="9285">
                  <c:v>0.22855324074074099</c:v>
                </c:pt>
                <c:pt idx="9286">
                  <c:v>0.22857638888888901</c:v>
                </c:pt>
                <c:pt idx="9287">
                  <c:v>0.228599537037037</c:v>
                </c:pt>
                <c:pt idx="9288">
                  <c:v>0.228622685185185</c:v>
                </c:pt>
                <c:pt idx="9289">
                  <c:v>0.228657407407407</c:v>
                </c:pt>
                <c:pt idx="9290">
                  <c:v>0.228680555555556</c:v>
                </c:pt>
                <c:pt idx="9291">
                  <c:v>0.22870370370370399</c:v>
                </c:pt>
                <c:pt idx="9292">
                  <c:v>0.22872685185185199</c:v>
                </c:pt>
                <c:pt idx="9293">
                  <c:v>0.22875000000000001</c:v>
                </c:pt>
                <c:pt idx="9294">
                  <c:v>0.228773148148148</c:v>
                </c:pt>
                <c:pt idx="9295">
                  <c:v>0.228796296296296</c:v>
                </c:pt>
                <c:pt idx="9296">
                  <c:v>0.22881944444444399</c:v>
                </c:pt>
                <c:pt idx="9297">
                  <c:v>0.22884259259259301</c:v>
                </c:pt>
                <c:pt idx="9298">
                  <c:v>0.22887731481481499</c:v>
                </c:pt>
                <c:pt idx="9299">
                  <c:v>0.22890046296296301</c:v>
                </c:pt>
                <c:pt idx="9300">
                  <c:v>0.22892361111111101</c:v>
                </c:pt>
                <c:pt idx="9301">
                  <c:v>0.228946759259259</c:v>
                </c:pt>
                <c:pt idx="9302">
                  <c:v>0.228969907407407</c:v>
                </c:pt>
                <c:pt idx="9303">
                  <c:v>0.22899305555555599</c:v>
                </c:pt>
                <c:pt idx="9304">
                  <c:v>0.22901620370370401</c:v>
                </c:pt>
                <c:pt idx="9305">
                  <c:v>0.22903935185185201</c:v>
                </c:pt>
                <c:pt idx="9306">
                  <c:v>0.22907407407407401</c:v>
                </c:pt>
                <c:pt idx="9307">
                  <c:v>0.22909722222222201</c:v>
                </c:pt>
                <c:pt idx="9308">
                  <c:v>0.22912037037037</c:v>
                </c:pt>
                <c:pt idx="9309">
                  <c:v>0.229143518518519</c:v>
                </c:pt>
                <c:pt idx="9310">
                  <c:v>0.22916666666666699</c:v>
                </c:pt>
                <c:pt idx="9311">
                  <c:v>0.22918981481481501</c:v>
                </c:pt>
                <c:pt idx="9312">
                  <c:v>0.22921296296296301</c:v>
                </c:pt>
                <c:pt idx="9313">
                  <c:v>0.229236111111111</c:v>
                </c:pt>
                <c:pt idx="9314">
                  <c:v>0.22927083333333301</c:v>
                </c:pt>
                <c:pt idx="9315">
                  <c:v>0.229293981481482</c:v>
                </c:pt>
                <c:pt idx="9316">
                  <c:v>0.22931712962963</c:v>
                </c:pt>
                <c:pt idx="9317">
                  <c:v>0.22934027777777799</c:v>
                </c:pt>
                <c:pt idx="9318">
                  <c:v>0.22936342592592601</c:v>
                </c:pt>
                <c:pt idx="9319">
                  <c:v>0.22938657407407401</c:v>
                </c:pt>
                <c:pt idx="9320">
                  <c:v>0.229409722222222</c:v>
                </c:pt>
                <c:pt idx="9321">
                  <c:v>0.22943287037037</c:v>
                </c:pt>
                <c:pt idx="9322">
                  <c:v>0.22945601851851899</c:v>
                </c:pt>
                <c:pt idx="9323">
                  <c:v>0.22947916666666701</c:v>
                </c:pt>
                <c:pt idx="9324">
                  <c:v>0.22951388888888899</c:v>
                </c:pt>
                <c:pt idx="9325">
                  <c:v>0.22953703703703701</c:v>
                </c:pt>
                <c:pt idx="9326">
                  <c:v>0.22956018518518501</c:v>
                </c:pt>
                <c:pt idx="9327">
                  <c:v>0.229583333333333</c:v>
                </c:pt>
                <c:pt idx="9328">
                  <c:v>0.22960648148148199</c:v>
                </c:pt>
                <c:pt idx="9329">
                  <c:v>0.22962962962962999</c:v>
                </c:pt>
                <c:pt idx="9330">
                  <c:v>0.22965277777777801</c:v>
                </c:pt>
                <c:pt idx="9331">
                  <c:v>0.22967592592592601</c:v>
                </c:pt>
                <c:pt idx="9332">
                  <c:v>0.22971064814814801</c:v>
                </c:pt>
                <c:pt idx="9333">
                  <c:v>0.22973379629629601</c:v>
                </c:pt>
                <c:pt idx="9334">
                  <c:v>0.229756944444444</c:v>
                </c:pt>
                <c:pt idx="9335">
                  <c:v>0.22978009259259299</c:v>
                </c:pt>
                <c:pt idx="9336">
                  <c:v>0.22980324074074099</c:v>
                </c:pt>
                <c:pt idx="9337">
                  <c:v>0.22982638888888901</c:v>
                </c:pt>
                <c:pt idx="9338">
                  <c:v>0.22984953703703701</c:v>
                </c:pt>
                <c:pt idx="9339">
                  <c:v>0.229872685185185</c:v>
                </c:pt>
                <c:pt idx="9340">
                  <c:v>0.22989583333333299</c:v>
                </c:pt>
                <c:pt idx="9341">
                  <c:v>0.229930555555556</c:v>
                </c:pt>
                <c:pt idx="9342">
                  <c:v>0.22995370370370399</c:v>
                </c:pt>
                <c:pt idx="9343">
                  <c:v>0.22997685185185199</c:v>
                </c:pt>
                <c:pt idx="9344">
                  <c:v>0.23</c:v>
                </c:pt>
                <c:pt idx="9345">
                  <c:v>0.230023148148148</c:v>
                </c:pt>
                <c:pt idx="9346">
                  <c:v>0.230046296296296</c:v>
                </c:pt>
                <c:pt idx="9347">
                  <c:v>0.23006944444444399</c:v>
                </c:pt>
                <c:pt idx="9348">
                  <c:v>0.23009259259259299</c:v>
                </c:pt>
                <c:pt idx="9349">
                  <c:v>0.23011574074074101</c:v>
                </c:pt>
                <c:pt idx="9350">
                  <c:v>0.23015046296296299</c:v>
                </c:pt>
                <c:pt idx="9351">
                  <c:v>0.23017361111111101</c:v>
                </c:pt>
                <c:pt idx="9352">
                  <c:v>0.230196759259259</c:v>
                </c:pt>
                <c:pt idx="9353">
                  <c:v>0.230219907407407</c:v>
                </c:pt>
                <c:pt idx="9354">
                  <c:v>0.23024305555555599</c:v>
                </c:pt>
                <c:pt idx="9355">
                  <c:v>0.23026620370370399</c:v>
                </c:pt>
                <c:pt idx="9356">
                  <c:v>0.23028935185185201</c:v>
                </c:pt>
                <c:pt idx="9357">
                  <c:v>0.2303125</c:v>
                </c:pt>
                <c:pt idx="9358">
                  <c:v>0.23034722222222201</c:v>
                </c:pt>
                <c:pt idx="9359">
                  <c:v>0.23037037037037</c:v>
                </c:pt>
                <c:pt idx="9360">
                  <c:v>0.230393518518518</c:v>
                </c:pt>
                <c:pt idx="9361">
                  <c:v>0.23041666666666699</c:v>
                </c:pt>
                <c:pt idx="9362">
                  <c:v>0.23043981481481501</c:v>
                </c:pt>
                <c:pt idx="9363">
                  <c:v>0.23046296296296301</c:v>
                </c:pt>
                <c:pt idx="9364">
                  <c:v>0.230486111111111</c:v>
                </c:pt>
                <c:pt idx="9365">
                  <c:v>0.230509259259259</c:v>
                </c:pt>
                <c:pt idx="9366">
                  <c:v>0.23053240740740699</c:v>
                </c:pt>
                <c:pt idx="9367">
                  <c:v>0.23055555555555499</c:v>
                </c:pt>
                <c:pt idx="9368">
                  <c:v>0.23059027777777799</c:v>
                </c:pt>
                <c:pt idx="9369">
                  <c:v>0.23061342592592601</c:v>
                </c:pt>
                <c:pt idx="9370">
                  <c:v>0.23063657407407401</c:v>
                </c:pt>
                <c:pt idx="9371">
                  <c:v>0.230659722222222</c:v>
                </c:pt>
                <c:pt idx="9372">
                  <c:v>0.23068287037037</c:v>
                </c:pt>
                <c:pt idx="9373">
                  <c:v>0.23070601851851799</c:v>
                </c:pt>
                <c:pt idx="9374">
                  <c:v>0.23072916666666701</c:v>
                </c:pt>
                <c:pt idx="9375">
                  <c:v>0.23075231481481501</c:v>
                </c:pt>
                <c:pt idx="9376">
                  <c:v>0.230775462962963</c:v>
                </c:pt>
                <c:pt idx="9377">
                  <c:v>0.23081018518518501</c:v>
                </c:pt>
                <c:pt idx="9378">
                  <c:v>0.230833333333333</c:v>
                </c:pt>
                <c:pt idx="9379">
                  <c:v>0.230856481481482</c:v>
                </c:pt>
                <c:pt idx="9380">
                  <c:v>0.23087962962962999</c:v>
                </c:pt>
                <c:pt idx="9381">
                  <c:v>0.23090277777777801</c:v>
                </c:pt>
                <c:pt idx="9382">
                  <c:v>0.23092592592592601</c:v>
                </c:pt>
                <c:pt idx="9383">
                  <c:v>0.230949074074074</c:v>
                </c:pt>
                <c:pt idx="9384">
                  <c:v>0.230972222222222</c:v>
                </c:pt>
                <c:pt idx="9385">
                  <c:v>0.231006944444444</c:v>
                </c:pt>
                <c:pt idx="9386">
                  <c:v>0.23103009259259299</c:v>
                </c:pt>
                <c:pt idx="9387">
                  <c:v>0.23105324074074099</c:v>
                </c:pt>
                <c:pt idx="9388">
                  <c:v>0.23107638888888901</c:v>
                </c:pt>
                <c:pt idx="9389">
                  <c:v>0.23109953703703701</c:v>
                </c:pt>
                <c:pt idx="9390">
                  <c:v>0.231122685185185</c:v>
                </c:pt>
                <c:pt idx="9391">
                  <c:v>0.231145833333333</c:v>
                </c:pt>
                <c:pt idx="9392">
                  <c:v>0.23116898148148099</c:v>
                </c:pt>
                <c:pt idx="9393">
                  <c:v>0.23119212962963001</c:v>
                </c:pt>
                <c:pt idx="9394">
                  <c:v>0.23121527777777801</c:v>
                </c:pt>
                <c:pt idx="9395">
                  <c:v>0.23125000000000001</c:v>
                </c:pt>
                <c:pt idx="9396">
                  <c:v>0.23127314814814801</c:v>
                </c:pt>
                <c:pt idx="9397">
                  <c:v>0.231296296296296</c:v>
                </c:pt>
                <c:pt idx="9398">
                  <c:v>0.23131944444444399</c:v>
                </c:pt>
                <c:pt idx="9399">
                  <c:v>0.23134259259259299</c:v>
                </c:pt>
                <c:pt idx="9400">
                  <c:v>0.23136574074074101</c:v>
                </c:pt>
                <c:pt idx="9401">
                  <c:v>0.231388888888889</c:v>
                </c:pt>
                <c:pt idx="9402">
                  <c:v>0.231412037037037</c:v>
                </c:pt>
                <c:pt idx="9403">
                  <c:v>0.23144675925925901</c:v>
                </c:pt>
                <c:pt idx="9404">
                  <c:v>0.231469907407407</c:v>
                </c:pt>
                <c:pt idx="9405">
                  <c:v>0.23149305555555599</c:v>
                </c:pt>
                <c:pt idx="9406">
                  <c:v>0.23151620370370399</c:v>
                </c:pt>
                <c:pt idx="9407">
                  <c:v>0.23153935185185201</c:v>
                </c:pt>
                <c:pt idx="9408">
                  <c:v>0.2315625</c:v>
                </c:pt>
                <c:pt idx="9409">
                  <c:v>0.231585648148148</c:v>
                </c:pt>
                <c:pt idx="9410">
                  <c:v>0.23160879629629599</c:v>
                </c:pt>
                <c:pt idx="9411">
                  <c:v>0.231643518518518</c:v>
                </c:pt>
                <c:pt idx="9412">
                  <c:v>0.23166666666666699</c:v>
                </c:pt>
                <c:pt idx="9413">
                  <c:v>0.23168981481481499</c:v>
                </c:pt>
                <c:pt idx="9414">
                  <c:v>0.23171296296296301</c:v>
                </c:pt>
                <c:pt idx="9415">
                  <c:v>0.231736111111111</c:v>
                </c:pt>
                <c:pt idx="9416">
                  <c:v>0.231759259259259</c:v>
                </c:pt>
                <c:pt idx="9417">
                  <c:v>0.23178240740740699</c:v>
                </c:pt>
                <c:pt idx="9418">
                  <c:v>0.23180555555555599</c:v>
                </c:pt>
                <c:pt idx="9419">
                  <c:v>0.23182870370370401</c:v>
                </c:pt>
                <c:pt idx="9420">
                  <c:v>0.23186342592592599</c:v>
                </c:pt>
                <c:pt idx="9421">
                  <c:v>0.23188657407407401</c:v>
                </c:pt>
                <c:pt idx="9422">
                  <c:v>0.231909722222222</c:v>
                </c:pt>
                <c:pt idx="9423">
                  <c:v>0.23193287037037</c:v>
                </c:pt>
                <c:pt idx="9424">
                  <c:v>0.23195601851851899</c:v>
                </c:pt>
                <c:pt idx="9425">
                  <c:v>0.23197916666666701</c:v>
                </c:pt>
                <c:pt idx="9426">
                  <c:v>0.23200231481481501</c:v>
                </c:pt>
                <c:pt idx="9427">
                  <c:v>0.232025462962963</c:v>
                </c:pt>
                <c:pt idx="9428">
                  <c:v>0.232048611111111</c:v>
                </c:pt>
                <c:pt idx="9429">
                  <c:v>0.232083333333333</c:v>
                </c:pt>
                <c:pt idx="9430">
                  <c:v>0.232106481481482</c:v>
                </c:pt>
                <c:pt idx="9431">
                  <c:v>0.23212962962962999</c:v>
                </c:pt>
                <c:pt idx="9432">
                  <c:v>0.23215277777777801</c:v>
                </c:pt>
                <c:pt idx="9433">
                  <c:v>0.23217592592592601</c:v>
                </c:pt>
                <c:pt idx="9434">
                  <c:v>0.232199074074074</c:v>
                </c:pt>
                <c:pt idx="9435">
                  <c:v>0.232222222222222</c:v>
                </c:pt>
                <c:pt idx="9436">
                  <c:v>0.23224537037036999</c:v>
                </c:pt>
                <c:pt idx="9437">
                  <c:v>0.23226851851851801</c:v>
                </c:pt>
                <c:pt idx="9438">
                  <c:v>0.23230324074074099</c:v>
                </c:pt>
                <c:pt idx="9439">
                  <c:v>0.23232638888888901</c:v>
                </c:pt>
                <c:pt idx="9440">
                  <c:v>0.23234953703703701</c:v>
                </c:pt>
                <c:pt idx="9441">
                  <c:v>0.232372685185185</c:v>
                </c:pt>
                <c:pt idx="9442">
                  <c:v>0.232395833333333</c:v>
                </c:pt>
                <c:pt idx="9443">
                  <c:v>0.23241898148148199</c:v>
                </c:pt>
                <c:pt idx="9444">
                  <c:v>0.23244212962963001</c:v>
                </c:pt>
                <c:pt idx="9445">
                  <c:v>0.23246527777777801</c:v>
                </c:pt>
                <c:pt idx="9446">
                  <c:v>0.232488425925926</c:v>
                </c:pt>
                <c:pt idx="9447">
                  <c:v>0.23252314814814801</c:v>
                </c:pt>
                <c:pt idx="9448">
                  <c:v>0.232546296296296</c:v>
                </c:pt>
                <c:pt idx="9449">
                  <c:v>0.23256944444444499</c:v>
                </c:pt>
                <c:pt idx="9450">
                  <c:v>0.23259259259259299</c:v>
                </c:pt>
                <c:pt idx="9451">
                  <c:v>0.23261574074074101</c:v>
                </c:pt>
                <c:pt idx="9452">
                  <c:v>0.23263888888888901</c:v>
                </c:pt>
                <c:pt idx="9453">
                  <c:v>0.232662037037037</c:v>
                </c:pt>
                <c:pt idx="9454">
                  <c:v>0.232685185185185</c:v>
                </c:pt>
                <c:pt idx="9455">
                  <c:v>0.23270833333333299</c:v>
                </c:pt>
                <c:pt idx="9456">
                  <c:v>0.23274305555555599</c:v>
                </c:pt>
                <c:pt idx="9457">
                  <c:v>0.23276620370370399</c:v>
                </c:pt>
                <c:pt idx="9458">
                  <c:v>0.23278935185185201</c:v>
                </c:pt>
                <c:pt idx="9459">
                  <c:v>0.23281250000000001</c:v>
                </c:pt>
                <c:pt idx="9460">
                  <c:v>0.232835648148148</c:v>
                </c:pt>
                <c:pt idx="9461">
                  <c:v>0.23285879629629599</c:v>
                </c:pt>
                <c:pt idx="9462">
                  <c:v>0.23288194444444399</c:v>
                </c:pt>
                <c:pt idx="9463">
                  <c:v>0.23290509259259301</c:v>
                </c:pt>
                <c:pt idx="9464">
                  <c:v>0.232928240740741</c:v>
                </c:pt>
                <c:pt idx="9465">
                  <c:v>0.23296296296296301</c:v>
                </c:pt>
                <c:pt idx="9466">
                  <c:v>0.23298611111111101</c:v>
                </c:pt>
                <c:pt idx="9467">
                  <c:v>0.233009259259259</c:v>
                </c:pt>
                <c:pt idx="9468">
                  <c:v>0.23303240740740699</c:v>
                </c:pt>
                <c:pt idx="9469">
                  <c:v>0.23305555555555599</c:v>
                </c:pt>
                <c:pt idx="9470">
                  <c:v>0.23307870370370401</c:v>
                </c:pt>
                <c:pt idx="9471">
                  <c:v>0.233101851851852</c:v>
                </c:pt>
                <c:pt idx="9472">
                  <c:v>0.233125</c:v>
                </c:pt>
                <c:pt idx="9473">
                  <c:v>0.23314814814814799</c:v>
                </c:pt>
                <c:pt idx="9474">
                  <c:v>0.23318287037037</c:v>
                </c:pt>
                <c:pt idx="9475">
                  <c:v>0.23320601851851899</c:v>
                </c:pt>
                <c:pt idx="9476">
                  <c:v>0.23322916666666699</c:v>
                </c:pt>
                <c:pt idx="9477">
                  <c:v>0.23325231481481501</c:v>
                </c:pt>
                <c:pt idx="9478">
                  <c:v>0.233275462962963</c:v>
                </c:pt>
                <c:pt idx="9479">
                  <c:v>0.233298611111111</c:v>
                </c:pt>
                <c:pt idx="9480">
                  <c:v>0.23332175925925899</c:v>
                </c:pt>
                <c:pt idx="9481">
                  <c:v>0.23334490740740699</c:v>
                </c:pt>
                <c:pt idx="9482">
                  <c:v>0.23336805555555601</c:v>
                </c:pt>
                <c:pt idx="9483">
                  <c:v>0.23340277777777799</c:v>
                </c:pt>
                <c:pt idx="9484">
                  <c:v>0.23342592592592601</c:v>
                </c:pt>
                <c:pt idx="9485">
                  <c:v>0.233449074074074</c:v>
                </c:pt>
                <c:pt idx="9486">
                  <c:v>0.233472222222222</c:v>
                </c:pt>
                <c:pt idx="9487">
                  <c:v>0.23349537037036999</c:v>
                </c:pt>
                <c:pt idx="9488">
                  <c:v>0.23351851851851799</c:v>
                </c:pt>
                <c:pt idx="9489">
                  <c:v>0.23354166666666701</c:v>
                </c:pt>
                <c:pt idx="9490">
                  <c:v>0.233564814814815</c:v>
                </c:pt>
                <c:pt idx="9491">
                  <c:v>0.233587962962963</c:v>
                </c:pt>
                <c:pt idx="9492">
                  <c:v>0.233622685185185</c:v>
                </c:pt>
                <c:pt idx="9493">
                  <c:v>0.233645833333333</c:v>
                </c:pt>
                <c:pt idx="9494">
                  <c:v>0.23366898148148199</c:v>
                </c:pt>
                <c:pt idx="9495">
                  <c:v>0.23369212962963001</c:v>
                </c:pt>
                <c:pt idx="9496">
                  <c:v>0.23371527777777801</c:v>
                </c:pt>
                <c:pt idx="9497">
                  <c:v>0.233738425925926</c:v>
                </c:pt>
                <c:pt idx="9498">
                  <c:v>0.233761574074074</c:v>
                </c:pt>
                <c:pt idx="9499">
                  <c:v>0.23378472222222199</c:v>
                </c:pt>
                <c:pt idx="9500">
                  <c:v>0.233819444444444</c:v>
                </c:pt>
                <c:pt idx="9501">
                  <c:v>0.23384259259259299</c:v>
                </c:pt>
                <c:pt idx="9502">
                  <c:v>0.23386574074074101</c:v>
                </c:pt>
                <c:pt idx="9503">
                  <c:v>0.23388888888888901</c:v>
                </c:pt>
                <c:pt idx="9504">
                  <c:v>0.233912037037037</c:v>
                </c:pt>
                <c:pt idx="9505">
                  <c:v>0.233935185185185</c:v>
                </c:pt>
                <c:pt idx="9506">
                  <c:v>0.23395833333333299</c:v>
                </c:pt>
                <c:pt idx="9507">
                  <c:v>0.23398148148148201</c:v>
                </c:pt>
                <c:pt idx="9508">
                  <c:v>0.23400462962963001</c:v>
                </c:pt>
                <c:pt idx="9509">
                  <c:v>0.23403935185185201</c:v>
                </c:pt>
                <c:pt idx="9510">
                  <c:v>0.23406250000000001</c:v>
                </c:pt>
                <c:pt idx="9511">
                  <c:v>0.234085648148148</c:v>
                </c:pt>
                <c:pt idx="9512">
                  <c:v>0.234108796296296</c:v>
                </c:pt>
                <c:pt idx="9513">
                  <c:v>0.23413194444444399</c:v>
                </c:pt>
                <c:pt idx="9514">
                  <c:v>0.23415509259259301</c:v>
                </c:pt>
                <c:pt idx="9515">
                  <c:v>0.23417824074074101</c:v>
                </c:pt>
                <c:pt idx="9516">
                  <c:v>0.234201388888889</c:v>
                </c:pt>
                <c:pt idx="9517">
                  <c:v>0.23423611111111101</c:v>
                </c:pt>
                <c:pt idx="9518">
                  <c:v>0.234259259259259</c:v>
                </c:pt>
                <c:pt idx="9519">
                  <c:v>0.234282407407407</c:v>
                </c:pt>
                <c:pt idx="9520">
                  <c:v>0.23430555555555499</c:v>
                </c:pt>
                <c:pt idx="9521">
                  <c:v>0.23432870370370401</c:v>
                </c:pt>
                <c:pt idx="9522">
                  <c:v>0.23435185185185201</c:v>
                </c:pt>
                <c:pt idx="9523">
                  <c:v>0.234375</c:v>
                </c:pt>
                <c:pt idx="9524">
                  <c:v>0.23439814814814799</c:v>
                </c:pt>
                <c:pt idx="9525">
                  <c:v>0.23442129629629599</c:v>
                </c:pt>
                <c:pt idx="9526">
                  <c:v>0.23444444444444401</c:v>
                </c:pt>
                <c:pt idx="9527">
                  <c:v>0.23447916666666699</c:v>
                </c:pt>
                <c:pt idx="9528">
                  <c:v>0.23450231481481501</c:v>
                </c:pt>
                <c:pt idx="9529">
                  <c:v>0.234525462962963</c:v>
                </c:pt>
                <c:pt idx="9530">
                  <c:v>0.234548611111111</c:v>
                </c:pt>
                <c:pt idx="9531">
                  <c:v>0.23457175925925899</c:v>
                </c:pt>
                <c:pt idx="9532">
                  <c:v>0.23459490740740699</c:v>
                </c:pt>
                <c:pt idx="9533">
                  <c:v>0.23461805555555601</c:v>
                </c:pt>
                <c:pt idx="9534">
                  <c:v>0.234641203703704</c:v>
                </c:pt>
                <c:pt idx="9535">
                  <c:v>0.234664351851852</c:v>
                </c:pt>
                <c:pt idx="9536">
                  <c:v>0.234699074074074</c:v>
                </c:pt>
                <c:pt idx="9537">
                  <c:v>0.234722222222222</c:v>
                </c:pt>
                <c:pt idx="9538">
                  <c:v>0.23474537037036999</c:v>
                </c:pt>
                <c:pt idx="9539">
                  <c:v>0.23476851851851799</c:v>
                </c:pt>
                <c:pt idx="9540">
                  <c:v>0.23479166666666701</c:v>
                </c:pt>
                <c:pt idx="9541">
                  <c:v>0.234814814814815</c:v>
                </c:pt>
                <c:pt idx="9542">
                  <c:v>0.234837962962963</c:v>
                </c:pt>
                <c:pt idx="9543">
                  <c:v>0.23486111111111099</c:v>
                </c:pt>
                <c:pt idx="9544">
                  <c:v>0.23488425925925899</c:v>
                </c:pt>
                <c:pt idx="9545">
                  <c:v>0.23490740740740701</c:v>
                </c:pt>
                <c:pt idx="9546">
                  <c:v>0.23494212962962999</c:v>
                </c:pt>
                <c:pt idx="9547">
                  <c:v>0.23496527777777801</c:v>
                </c:pt>
                <c:pt idx="9548">
                  <c:v>0.234988425925926</c:v>
                </c:pt>
                <c:pt idx="9549">
                  <c:v>0.235011574074074</c:v>
                </c:pt>
                <c:pt idx="9550">
                  <c:v>0.23503472222222199</c:v>
                </c:pt>
                <c:pt idx="9551">
                  <c:v>0.23505787037036999</c:v>
                </c:pt>
                <c:pt idx="9552">
                  <c:v>0.23508101851851801</c:v>
                </c:pt>
                <c:pt idx="9553">
                  <c:v>0.235104166666667</c:v>
                </c:pt>
                <c:pt idx="9554">
                  <c:v>0.23513888888888901</c:v>
                </c:pt>
                <c:pt idx="9555">
                  <c:v>0.235162037037037</c:v>
                </c:pt>
                <c:pt idx="9556">
                  <c:v>0.235185185185185</c:v>
                </c:pt>
                <c:pt idx="9557">
                  <c:v>0.23520833333333299</c:v>
                </c:pt>
                <c:pt idx="9558">
                  <c:v>0.23523148148148099</c:v>
                </c:pt>
                <c:pt idx="9559">
                  <c:v>0.23525462962963001</c:v>
                </c:pt>
                <c:pt idx="9560">
                  <c:v>0.235277777777778</c:v>
                </c:pt>
                <c:pt idx="9561">
                  <c:v>0.235300925925926</c:v>
                </c:pt>
                <c:pt idx="9562">
                  <c:v>0.23532407407407399</c:v>
                </c:pt>
                <c:pt idx="9563">
                  <c:v>0.23534722222222201</c:v>
                </c:pt>
                <c:pt idx="9564">
                  <c:v>0.23538194444444399</c:v>
                </c:pt>
                <c:pt idx="9565">
                  <c:v>0.23540509259259301</c:v>
                </c:pt>
                <c:pt idx="9566">
                  <c:v>0.23542824074074101</c:v>
                </c:pt>
                <c:pt idx="9567">
                  <c:v>0.235451388888889</c:v>
                </c:pt>
                <c:pt idx="9568">
                  <c:v>0.235474537037037</c:v>
                </c:pt>
                <c:pt idx="9569">
                  <c:v>0.23549768518518499</c:v>
                </c:pt>
                <c:pt idx="9570">
                  <c:v>0.23552083333333301</c:v>
                </c:pt>
                <c:pt idx="9571">
                  <c:v>0.23554398148148201</c:v>
                </c:pt>
                <c:pt idx="9572">
                  <c:v>0.23556712962963</c:v>
                </c:pt>
                <c:pt idx="9573">
                  <c:v>0.23560185185185201</c:v>
                </c:pt>
                <c:pt idx="9574">
                  <c:v>0.235625</c:v>
                </c:pt>
                <c:pt idx="9575">
                  <c:v>0.235648148148148</c:v>
                </c:pt>
                <c:pt idx="9576">
                  <c:v>0.23567129629629599</c:v>
                </c:pt>
                <c:pt idx="9577">
                  <c:v>0.23569444444444401</c:v>
                </c:pt>
                <c:pt idx="9578">
                  <c:v>0.23571759259259301</c:v>
                </c:pt>
                <c:pt idx="9579">
                  <c:v>0.235740740740741</c:v>
                </c:pt>
                <c:pt idx="9580">
                  <c:v>0.23576388888888899</c:v>
                </c:pt>
                <c:pt idx="9581">
                  <c:v>0.23578703703703699</c:v>
                </c:pt>
                <c:pt idx="9582">
                  <c:v>0.235821759259259</c:v>
                </c:pt>
                <c:pt idx="9583">
                  <c:v>0.23584490740740699</c:v>
                </c:pt>
                <c:pt idx="9584">
                  <c:v>0.23586805555555601</c:v>
                </c:pt>
                <c:pt idx="9585">
                  <c:v>0.23589120370370401</c:v>
                </c:pt>
                <c:pt idx="9586">
                  <c:v>0.235914351851852</c:v>
                </c:pt>
                <c:pt idx="9587">
                  <c:v>0.23593749999999999</c:v>
                </c:pt>
                <c:pt idx="9588">
                  <c:v>0.23596064814814799</c:v>
                </c:pt>
                <c:pt idx="9589">
                  <c:v>0.23598379629629601</c:v>
                </c:pt>
                <c:pt idx="9590">
                  <c:v>0.23600694444444401</c:v>
                </c:pt>
                <c:pt idx="9591">
                  <c:v>0.23604166666666701</c:v>
                </c:pt>
                <c:pt idx="9592">
                  <c:v>0.236064814814815</c:v>
                </c:pt>
                <c:pt idx="9593">
                  <c:v>0.236087962962963</c:v>
                </c:pt>
                <c:pt idx="9594">
                  <c:v>0.23611111111111099</c:v>
                </c:pt>
                <c:pt idx="9595">
                  <c:v>0.23613425925925899</c:v>
                </c:pt>
                <c:pt idx="9596">
                  <c:v>0.23615740740740701</c:v>
                </c:pt>
                <c:pt idx="9597">
                  <c:v>0.23618055555555501</c:v>
                </c:pt>
                <c:pt idx="9598">
                  <c:v>0.236203703703704</c:v>
                </c:pt>
                <c:pt idx="9599">
                  <c:v>0.236238425925926</c:v>
                </c:pt>
                <c:pt idx="9600">
                  <c:v>0.236261574074074</c:v>
                </c:pt>
                <c:pt idx="9601">
                  <c:v>0.23628472222222199</c:v>
                </c:pt>
                <c:pt idx="9602">
                  <c:v>0.23630787037036999</c:v>
                </c:pt>
                <c:pt idx="9603">
                  <c:v>0.23633101851851801</c:v>
                </c:pt>
                <c:pt idx="9604">
                  <c:v>0.236354166666667</c:v>
                </c:pt>
                <c:pt idx="9605">
                  <c:v>0.236377314814815</c:v>
                </c:pt>
                <c:pt idx="9606">
                  <c:v>0.23640046296296299</c:v>
                </c:pt>
                <c:pt idx="9607">
                  <c:v>0.23642361111111099</c:v>
                </c:pt>
                <c:pt idx="9608">
                  <c:v>0.23645833333333299</c:v>
                </c:pt>
                <c:pt idx="9609">
                  <c:v>0.23648148148148199</c:v>
                </c:pt>
                <c:pt idx="9610">
                  <c:v>0.23650462962963001</c:v>
                </c:pt>
                <c:pt idx="9611">
                  <c:v>0.236527777777778</c:v>
                </c:pt>
                <c:pt idx="9612">
                  <c:v>0.236550925925926</c:v>
                </c:pt>
                <c:pt idx="9613">
                  <c:v>0.23657407407407399</c:v>
                </c:pt>
                <c:pt idx="9614">
                  <c:v>0.23659722222222199</c:v>
                </c:pt>
                <c:pt idx="9615">
                  <c:v>0.23662037037037001</c:v>
                </c:pt>
                <c:pt idx="9616">
                  <c:v>0.236643518518518</c:v>
                </c:pt>
                <c:pt idx="9617">
                  <c:v>0.23667824074074101</c:v>
                </c:pt>
                <c:pt idx="9618">
                  <c:v>0.236701388888889</c:v>
                </c:pt>
                <c:pt idx="9619">
                  <c:v>0.236724537037037</c:v>
                </c:pt>
                <c:pt idx="9620">
                  <c:v>0.23674768518518499</c:v>
                </c:pt>
                <c:pt idx="9621">
                  <c:v>0.23677083333333299</c:v>
                </c:pt>
                <c:pt idx="9622">
                  <c:v>0.23679398148148201</c:v>
                </c:pt>
                <c:pt idx="9623">
                  <c:v>0.23681712962963</c:v>
                </c:pt>
                <c:pt idx="9624">
                  <c:v>0.236840277777778</c:v>
                </c:pt>
                <c:pt idx="9625">
                  <c:v>0.23686342592592599</c:v>
                </c:pt>
                <c:pt idx="9626">
                  <c:v>0.23688657407407401</c:v>
                </c:pt>
                <c:pt idx="9627">
                  <c:v>0.23692129629629599</c:v>
                </c:pt>
                <c:pt idx="9628">
                  <c:v>0.23694444444444401</c:v>
                </c:pt>
                <c:pt idx="9629">
                  <c:v>0.23696759259259301</c:v>
                </c:pt>
                <c:pt idx="9630">
                  <c:v>0.236990740740741</c:v>
                </c:pt>
                <c:pt idx="9631">
                  <c:v>0.237013888888889</c:v>
                </c:pt>
                <c:pt idx="9632">
                  <c:v>0.23703703703703699</c:v>
                </c:pt>
                <c:pt idx="9633">
                  <c:v>0.23706018518518501</c:v>
                </c:pt>
                <c:pt idx="9634">
                  <c:v>0.23708333333333301</c:v>
                </c:pt>
                <c:pt idx="9635">
                  <c:v>0.237106481481482</c:v>
                </c:pt>
                <c:pt idx="9636">
                  <c:v>0.23714120370370401</c:v>
                </c:pt>
                <c:pt idx="9637">
                  <c:v>0.237164351851852</c:v>
                </c:pt>
                <c:pt idx="9638">
                  <c:v>0.2371875</c:v>
                </c:pt>
                <c:pt idx="9639">
                  <c:v>0.23721064814814799</c:v>
                </c:pt>
                <c:pt idx="9640">
                  <c:v>0.23723379629629601</c:v>
                </c:pt>
                <c:pt idx="9641">
                  <c:v>0.23725694444444401</c:v>
                </c:pt>
                <c:pt idx="9642">
                  <c:v>0.237280092592593</c:v>
                </c:pt>
                <c:pt idx="9643">
                  <c:v>0.23730324074074099</c:v>
                </c:pt>
                <c:pt idx="9644">
                  <c:v>0.237337962962963</c:v>
                </c:pt>
                <c:pt idx="9645">
                  <c:v>0.237361111111111</c:v>
                </c:pt>
                <c:pt idx="9646">
                  <c:v>0.23738425925925899</c:v>
                </c:pt>
                <c:pt idx="9647">
                  <c:v>0.23740740740740701</c:v>
                </c:pt>
                <c:pt idx="9648">
                  <c:v>0.23743055555555601</c:v>
                </c:pt>
                <c:pt idx="9649">
                  <c:v>0.237453703703704</c:v>
                </c:pt>
                <c:pt idx="9650">
                  <c:v>0.23747685185185199</c:v>
                </c:pt>
                <c:pt idx="9651">
                  <c:v>0.23749999999999999</c:v>
                </c:pt>
                <c:pt idx="9652">
                  <c:v>0.23752314814814801</c:v>
                </c:pt>
                <c:pt idx="9653">
                  <c:v>0.23754629629629601</c:v>
                </c:pt>
                <c:pt idx="9654">
                  <c:v>0.23758101851851801</c:v>
                </c:pt>
                <c:pt idx="9655">
                  <c:v>0.237604166666667</c:v>
                </c:pt>
                <c:pt idx="9656">
                  <c:v>0.237627314814815</c:v>
                </c:pt>
                <c:pt idx="9657">
                  <c:v>0.23765046296296299</c:v>
                </c:pt>
                <c:pt idx="9658">
                  <c:v>0.23767361111111099</c:v>
                </c:pt>
                <c:pt idx="9659">
                  <c:v>0.23769675925925901</c:v>
                </c:pt>
                <c:pt idx="9660">
                  <c:v>0.23771990740740701</c:v>
                </c:pt>
                <c:pt idx="9661">
                  <c:v>0.237743055555556</c:v>
                </c:pt>
                <c:pt idx="9662">
                  <c:v>0.23776620370370399</c:v>
                </c:pt>
                <c:pt idx="9663">
                  <c:v>0.237800925925926</c:v>
                </c:pt>
                <c:pt idx="9664">
                  <c:v>0.23782407407407399</c:v>
                </c:pt>
                <c:pt idx="9665">
                  <c:v>0.23784722222222199</c:v>
                </c:pt>
                <c:pt idx="9666">
                  <c:v>0.23787037037037001</c:v>
                </c:pt>
                <c:pt idx="9667">
                  <c:v>0.237893518518518</c:v>
                </c:pt>
                <c:pt idx="9668">
                  <c:v>0.237916666666667</c:v>
                </c:pt>
                <c:pt idx="9669">
                  <c:v>0.23793981481481499</c:v>
                </c:pt>
                <c:pt idx="9670">
                  <c:v>0.23796296296296299</c:v>
                </c:pt>
                <c:pt idx="9671">
                  <c:v>0.23799768518518499</c:v>
                </c:pt>
                <c:pt idx="9672">
                  <c:v>0.23802083333333299</c:v>
                </c:pt>
                <c:pt idx="9673">
                  <c:v>0.23804398148148201</c:v>
                </c:pt>
                <c:pt idx="9674">
                  <c:v>0.23806712962963</c:v>
                </c:pt>
                <c:pt idx="9675">
                  <c:v>0.238090277777778</c:v>
                </c:pt>
                <c:pt idx="9676">
                  <c:v>0.23811342592592599</c:v>
                </c:pt>
                <c:pt idx="9677">
                  <c:v>0.23813657407407399</c:v>
                </c:pt>
                <c:pt idx="9678">
                  <c:v>0.23815972222222201</c:v>
                </c:pt>
                <c:pt idx="9679">
                  <c:v>0.23819444444444399</c:v>
                </c:pt>
                <c:pt idx="9680">
                  <c:v>0.23821759259259301</c:v>
                </c:pt>
                <c:pt idx="9681">
                  <c:v>0.238240740740741</c:v>
                </c:pt>
                <c:pt idx="9682">
                  <c:v>0.238263888888889</c:v>
                </c:pt>
                <c:pt idx="9683">
                  <c:v>0.23828703703703699</c:v>
                </c:pt>
                <c:pt idx="9684">
                  <c:v>0.23831018518518499</c:v>
                </c:pt>
                <c:pt idx="9685">
                  <c:v>0.23833333333333301</c:v>
                </c:pt>
                <c:pt idx="9686">
                  <c:v>0.238356481481482</c:v>
                </c:pt>
                <c:pt idx="9687">
                  <c:v>0.23837962962963</c:v>
                </c:pt>
                <c:pt idx="9688">
                  <c:v>0.23840277777777799</c:v>
                </c:pt>
                <c:pt idx="9689">
                  <c:v>0.2384375</c:v>
                </c:pt>
                <c:pt idx="9690">
                  <c:v>0.23846064814814799</c:v>
                </c:pt>
                <c:pt idx="9691">
                  <c:v>0.23848379629629601</c:v>
                </c:pt>
                <c:pt idx="9692">
                  <c:v>0.23850694444444401</c:v>
                </c:pt>
                <c:pt idx="9693">
                  <c:v>0.238530092592593</c:v>
                </c:pt>
                <c:pt idx="9694">
                  <c:v>0.238553240740741</c:v>
                </c:pt>
                <c:pt idx="9695">
                  <c:v>0.23857638888888899</c:v>
                </c:pt>
                <c:pt idx="9696">
                  <c:v>0.23859953703703701</c:v>
                </c:pt>
                <c:pt idx="9697">
                  <c:v>0.23863425925925899</c:v>
                </c:pt>
                <c:pt idx="9698">
                  <c:v>0.23865740740740701</c:v>
                </c:pt>
                <c:pt idx="9699">
                  <c:v>0.23868055555555601</c:v>
                </c:pt>
                <c:pt idx="9700">
                  <c:v>0.238703703703704</c:v>
                </c:pt>
                <c:pt idx="9701">
                  <c:v>0.238726851851852</c:v>
                </c:pt>
                <c:pt idx="9702">
                  <c:v>0.23874999999999999</c:v>
                </c:pt>
                <c:pt idx="9703">
                  <c:v>0.23877314814814801</c:v>
                </c:pt>
                <c:pt idx="9704">
                  <c:v>0.23879629629629601</c:v>
                </c:pt>
                <c:pt idx="9705">
                  <c:v>0.23883101851851801</c:v>
                </c:pt>
                <c:pt idx="9706">
                  <c:v>0.23885416666666701</c:v>
                </c:pt>
                <c:pt idx="9707">
                  <c:v>0.238877314814815</c:v>
                </c:pt>
                <c:pt idx="9708">
                  <c:v>0.23890046296296299</c:v>
                </c:pt>
                <c:pt idx="9709">
                  <c:v>0.23892361111111099</c:v>
                </c:pt>
                <c:pt idx="9710">
                  <c:v>0.23894675925925901</c:v>
                </c:pt>
                <c:pt idx="9711">
                  <c:v>0.23896990740740701</c:v>
                </c:pt>
                <c:pt idx="9712">
                  <c:v>0.238993055555556</c:v>
                </c:pt>
                <c:pt idx="9713">
                  <c:v>0.23901620370370399</c:v>
                </c:pt>
                <c:pt idx="9714">
                  <c:v>0.239050925925926</c:v>
                </c:pt>
                <c:pt idx="9715">
                  <c:v>0.23907407407407399</c:v>
                </c:pt>
                <c:pt idx="9716">
                  <c:v>0.23909722222222199</c:v>
                </c:pt>
                <c:pt idx="9717">
                  <c:v>0.23912037037037001</c:v>
                </c:pt>
                <c:pt idx="9718">
                  <c:v>0.23914351851851801</c:v>
                </c:pt>
                <c:pt idx="9719">
                  <c:v>0.239166666666667</c:v>
                </c:pt>
                <c:pt idx="9720">
                  <c:v>0.23918981481481499</c:v>
                </c:pt>
                <c:pt idx="9721">
                  <c:v>0.23921296296296299</c:v>
                </c:pt>
                <c:pt idx="9722">
                  <c:v>0.23923611111111101</c:v>
                </c:pt>
                <c:pt idx="9723">
                  <c:v>0.23925925925925901</c:v>
                </c:pt>
                <c:pt idx="9724">
                  <c:v>0.23929398148148201</c:v>
                </c:pt>
                <c:pt idx="9725">
                  <c:v>0.23931712962963</c:v>
                </c:pt>
                <c:pt idx="9726">
                  <c:v>0.239340277777778</c:v>
                </c:pt>
                <c:pt idx="9727">
                  <c:v>0.23936342592592599</c:v>
                </c:pt>
                <c:pt idx="9728">
                  <c:v>0.23938657407407399</c:v>
                </c:pt>
                <c:pt idx="9729">
                  <c:v>0.23940972222222201</c:v>
                </c:pt>
                <c:pt idx="9730">
                  <c:v>0.23943287037037</c:v>
                </c:pt>
                <c:pt idx="9731">
                  <c:v>0.23946759259259301</c:v>
                </c:pt>
                <c:pt idx="9732">
                  <c:v>0.239490740740741</c:v>
                </c:pt>
                <c:pt idx="9733">
                  <c:v>0.239513888888889</c:v>
                </c:pt>
                <c:pt idx="9734">
                  <c:v>0.23953703703703699</c:v>
                </c:pt>
                <c:pt idx="9735">
                  <c:v>0.23956018518518499</c:v>
                </c:pt>
                <c:pt idx="9736">
                  <c:v>0.23958333333333301</c:v>
                </c:pt>
                <c:pt idx="9737">
                  <c:v>0.239606481481482</c:v>
                </c:pt>
                <c:pt idx="9738">
                  <c:v>0.23962962962963</c:v>
                </c:pt>
                <c:pt idx="9739">
                  <c:v>0.239664351851852</c:v>
                </c:pt>
                <c:pt idx="9740">
                  <c:v>0.2396875</c:v>
                </c:pt>
                <c:pt idx="9741">
                  <c:v>0.23971064814814799</c:v>
                </c:pt>
                <c:pt idx="9742">
                  <c:v>0.23973379629629599</c:v>
                </c:pt>
                <c:pt idx="9743">
                  <c:v>0.23975694444444401</c:v>
                </c:pt>
                <c:pt idx="9744">
                  <c:v>0.239780092592593</c:v>
                </c:pt>
                <c:pt idx="9745">
                  <c:v>0.239803240740741</c:v>
                </c:pt>
                <c:pt idx="9746">
                  <c:v>0.23982638888888899</c:v>
                </c:pt>
                <c:pt idx="9747">
                  <c:v>0.239861111111111</c:v>
                </c:pt>
                <c:pt idx="9748">
                  <c:v>0.23988425925925899</c:v>
                </c:pt>
                <c:pt idx="9749">
                  <c:v>0.23990740740740699</c:v>
                </c:pt>
                <c:pt idx="9750">
                  <c:v>0.23993055555555601</c:v>
                </c:pt>
                <c:pt idx="9751">
                  <c:v>0.239953703703704</c:v>
                </c:pt>
                <c:pt idx="9752">
                  <c:v>0.239976851851852</c:v>
                </c:pt>
                <c:pt idx="9753">
                  <c:v>0.24</c:v>
                </c:pt>
                <c:pt idx="9754">
                  <c:v>0.24002314814814801</c:v>
                </c:pt>
                <c:pt idx="9755">
                  <c:v>0.24004629629629601</c:v>
                </c:pt>
                <c:pt idx="9756">
                  <c:v>0.24008101851851801</c:v>
                </c:pt>
                <c:pt idx="9757">
                  <c:v>0.24010416666666701</c:v>
                </c:pt>
                <c:pt idx="9758">
                  <c:v>0.240127314814815</c:v>
                </c:pt>
                <c:pt idx="9759">
                  <c:v>0.240150462962963</c:v>
                </c:pt>
                <c:pt idx="9760">
                  <c:v>0.24017361111111099</c:v>
                </c:pt>
                <c:pt idx="9761">
                  <c:v>0.24019675925925901</c:v>
                </c:pt>
                <c:pt idx="9762">
                  <c:v>0.24021990740740701</c:v>
                </c:pt>
                <c:pt idx="9763">
                  <c:v>0.240243055555556</c:v>
                </c:pt>
                <c:pt idx="9764">
                  <c:v>0.24027777777777801</c:v>
                </c:pt>
                <c:pt idx="9765">
                  <c:v>0.240300925925926</c:v>
                </c:pt>
                <c:pt idx="9766">
                  <c:v>0.240324074074074</c:v>
                </c:pt>
                <c:pt idx="9767">
                  <c:v>0.24034722222222199</c:v>
                </c:pt>
                <c:pt idx="9768">
                  <c:v>0.24037037037037001</c:v>
                </c:pt>
                <c:pt idx="9769">
                  <c:v>0.24039351851851801</c:v>
                </c:pt>
                <c:pt idx="9770">
                  <c:v>0.240416666666667</c:v>
                </c:pt>
                <c:pt idx="9771">
                  <c:v>0.24043981481481499</c:v>
                </c:pt>
                <c:pt idx="9772">
                  <c:v>0.24046296296296299</c:v>
                </c:pt>
                <c:pt idx="9773">
                  <c:v>0.240497685185185</c:v>
                </c:pt>
                <c:pt idx="9774">
                  <c:v>0.24052083333333299</c:v>
                </c:pt>
                <c:pt idx="9775">
                  <c:v>0.24054398148148201</c:v>
                </c:pt>
                <c:pt idx="9776">
                  <c:v>0.24056712962963001</c:v>
                </c:pt>
                <c:pt idx="9777">
                  <c:v>0.240590277777778</c:v>
                </c:pt>
                <c:pt idx="9778">
                  <c:v>0.24061342592592599</c:v>
                </c:pt>
                <c:pt idx="9779">
                  <c:v>0.24063657407407399</c:v>
                </c:pt>
                <c:pt idx="9780">
                  <c:v>0.24065972222222201</c:v>
                </c:pt>
                <c:pt idx="9781">
                  <c:v>0.24068287037037001</c:v>
                </c:pt>
                <c:pt idx="9782">
                  <c:v>0.24071759259259301</c:v>
                </c:pt>
                <c:pt idx="9783">
                  <c:v>0.240740740740741</c:v>
                </c:pt>
                <c:pt idx="9784">
                  <c:v>0.240763888888889</c:v>
                </c:pt>
                <c:pt idx="9785">
                  <c:v>0.24078703703703699</c:v>
                </c:pt>
                <c:pt idx="9786">
                  <c:v>0.24081018518518499</c:v>
                </c:pt>
                <c:pt idx="9787">
                  <c:v>0.24083333333333301</c:v>
                </c:pt>
                <c:pt idx="9788">
                  <c:v>0.240856481481482</c:v>
                </c:pt>
                <c:pt idx="9789">
                  <c:v>0.24087962962963</c:v>
                </c:pt>
                <c:pt idx="9790">
                  <c:v>0.24090277777777799</c:v>
                </c:pt>
                <c:pt idx="9791">
                  <c:v>0.24092592592592599</c:v>
                </c:pt>
                <c:pt idx="9792">
                  <c:v>0.24096064814814799</c:v>
                </c:pt>
                <c:pt idx="9793">
                  <c:v>0.24098379629629599</c:v>
                </c:pt>
                <c:pt idx="9794">
                  <c:v>0.24100694444444401</c:v>
                </c:pt>
                <c:pt idx="9795">
                  <c:v>0.241030092592593</c:v>
                </c:pt>
                <c:pt idx="9796">
                  <c:v>0.241053240740741</c:v>
                </c:pt>
                <c:pt idx="9797">
                  <c:v>0.24107638888888899</c:v>
                </c:pt>
                <c:pt idx="9798">
                  <c:v>0.24109953703703699</c:v>
                </c:pt>
                <c:pt idx="9799">
                  <c:v>0.24113425925925899</c:v>
                </c:pt>
                <c:pt idx="9800">
                  <c:v>0.24115740740740699</c:v>
                </c:pt>
                <c:pt idx="9801">
                  <c:v>0.24118055555555501</c:v>
                </c:pt>
                <c:pt idx="9802">
                  <c:v>0.241203703703704</c:v>
                </c:pt>
                <c:pt idx="9803">
                  <c:v>0.241226851851852</c:v>
                </c:pt>
                <c:pt idx="9804">
                  <c:v>0.24124999999999999</c:v>
                </c:pt>
                <c:pt idx="9805">
                  <c:v>0.24127314814814799</c:v>
                </c:pt>
                <c:pt idx="9806">
                  <c:v>0.24129629629629601</c:v>
                </c:pt>
                <c:pt idx="9807">
                  <c:v>0.241319444444444</c:v>
                </c:pt>
                <c:pt idx="9808">
                  <c:v>0.24135416666666701</c:v>
                </c:pt>
                <c:pt idx="9809">
                  <c:v>0.241377314814815</c:v>
                </c:pt>
                <c:pt idx="9810">
                  <c:v>0.241400462962963</c:v>
                </c:pt>
                <c:pt idx="9811">
                  <c:v>0.24142361111111099</c:v>
                </c:pt>
                <c:pt idx="9812">
                  <c:v>0.24144675925925899</c:v>
                </c:pt>
                <c:pt idx="9813">
                  <c:v>0.24146990740740701</c:v>
                </c:pt>
                <c:pt idx="9814">
                  <c:v>0.241493055555556</c:v>
                </c:pt>
                <c:pt idx="9815">
                  <c:v>0.241516203703704</c:v>
                </c:pt>
                <c:pt idx="9816">
                  <c:v>0.24153935185185199</c:v>
                </c:pt>
                <c:pt idx="9817">
                  <c:v>0.241574074074074</c:v>
                </c:pt>
                <c:pt idx="9818">
                  <c:v>0.24159722222222199</c:v>
                </c:pt>
                <c:pt idx="9819">
                  <c:v>0.24162037037037001</c:v>
                </c:pt>
                <c:pt idx="9820">
                  <c:v>0.24164351851851801</c:v>
                </c:pt>
                <c:pt idx="9821">
                  <c:v>0.241666666666667</c:v>
                </c:pt>
                <c:pt idx="9822">
                  <c:v>0.241689814814815</c:v>
                </c:pt>
                <c:pt idx="9823">
                  <c:v>0.24171296296296299</c:v>
                </c:pt>
                <c:pt idx="9824">
                  <c:v>0.24173611111111101</c:v>
                </c:pt>
                <c:pt idx="9825">
                  <c:v>0.24177083333333299</c:v>
                </c:pt>
                <c:pt idx="9826">
                  <c:v>0.24179398148148201</c:v>
                </c:pt>
                <c:pt idx="9827">
                  <c:v>0.24181712962963001</c:v>
                </c:pt>
                <c:pt idx="9828">
                  <c:v>0.241840277777778</c:v>
                </c:pt>
                <c:pt idx="9829">
                  <c:v>0.241863425925926</c:v>
                </c:pt>
                <c:pt idx="9830">
                  <c:v>0.24188657407407399</c:v>
                </c:pt>
                <c:pt idx="9831">
                  <c:v>0.24190972222222201</c:v>
                </c:pt>
                <c:pt idx="9832">
                  <c:v>0.24193287037037001</c:v>
                </c:pt>
                <c:pt idx="9833">
                  <c:v>0.241956018518519</c:v>
                </c:pt>
                <c:pt idx="9834">
                  <c:v>0.24199074074074101</c:v>
                </c:pt>
                <c:pt idx="9835">
                  <c:v>0.242013888888889</c:v>
                </c:pt>
                <c:pt idx="9836">
                  <c:v>0.242037037037037</c:v>
                </c:pt>
                <c:pt idx="9837">
                  <c:v>0.242071759259259</c:v>
                </c:pt>
                <c:pt idx="9838">
                  <c:v>0.242094907407407</c:v>
                </c:pt>
                <c:pt idx="9839">
                  <c:v>0.24211805555555599</c:v>
                </c:pt>
                <c:pt idx="9840">
                  <c:v>0.24214120370370401</c:v>
                </c:pt>
                <c:pt idx="9841">
                  <c:v>0.24217592592592599</c:v>
                </c:pt>
                <c:pt idx="9842">
                  <c:v>0.24219907407407401</c:v>
                </c:pt>
                <c:pt idx="9843">
                  <c:v>0.24222222222222201</c:v>
                </c:pt>
                <c:pt idx="9844">
                  <c:v>0.24224537037037</c:v>
                </c:pt>
                <c:pt idx="9845">
                  <c:v>0.24226851851851899</c:v>
                </c:pt>
                <c:pt idx="9846">
                  <c:v>0.242303240740741</c:v>
                </c:pt>
                <c:pt idx="9847">
                  <c:v>0.24232638888888899</c:v>
                </c:pt>
                <c:pt idx="9848">
                  <c:v>0.24234953703703699</c:v>
                </c:pt>
                <c:pt idx="9849">
                  <c:v>0.24238425925925899</c:v>
                </c:pt>
                <c:pt idx="9850">
                  <c:v>0.24240740740740699</c:v>
                </c:pt>
                <c:pt idx="9851">
                  <c:v>0.24243055555555601</c:v>
                </c:pt>
                <c:pt idx="9852">
                  <c:v>0.242453703703704</c:v>
                </c:pt>
                <c:pt idx="9853">
                  <c:v>0.242476851851852</c:v>
                </c:pt>
                <c:pt idx="9854">
                  <c:v>0.242511574074074</c:v>
                </c:pt>
                <c:pt idx="9855">
                  <c:v>0.242534722222222</c:v>
                </c:pt>
                <c:pt idx="9856">
                  <c:v>0.24255787037036999</c:v>
                </c:pt>
                <c:pt idx="9857">
                  <c:v>0.24258101851851799</c:v>
                </c:pt>
                <c:pt idx="9858">
                  <c:v>0.24261574074074099</c:v>
                </c:pt>
                <c:pt idx="9859">
                  <c:v>0.24263888888888899</c:v>
                </c:pt>
                <c:pt idx="9860">
                  <c:v>0.24266203703703701</c:v>
                </c:pt>
                <c:pt idx="9861">
                  <c:v>0.24269675925925899</c:v>
                </c:pt>
                <c:pt idx="9862">
                  <c:v>0.24271990740740701</c:v>
                </c:pt>
                <c:pt idx="9863">
                  <c:v>0.242743055555556</c:v>
                </c:pt>
                <c:pt idx="9864">
                  <c:v>0.242766203703704</c:v>
                </c:pt>
                <c:pt idx="9865">
                  <c:v>0.242800925925926</c:v>
                </c:pt>
                <c:pt idx="9866">
                  <c:v>0.242824074074074</c:v>
                </c:pt>
                <c:pt idx="9867">
                  <c:v>0.24284722222222199</c:v>
                </c:pt>
                <c:pt idx="9868">
                  <c:v>0.24287037037036999</c:v>
                </c:pt>
                <c:pt idx="9869">
                  <c:v>0.24289351851851801</c:v>
                </c:pt>
                <c:pt idx="9870">
                  <c:v>0.24292824074074101</c:v>
                </c:pt>
                <c:pt idx="9871">
                  <c:v>0.24295138888888901</c:v>
                </c:pt>
                <c:pt idx="9872">
                  <c:v>0.242974537037037</c:v>
                </c:pt>
                <c:pt idx="9873">
                  <c:v>0.242997685185185</c:v>
                </c:pt>
                <c:pt idx="9874">
                  <c:v>0.243032407407407</c:v>
                </c:pt>
                <c:pt idx="9875">
                  <c:v>0.243055555555556</c:v>
                </c:pt>
                <c:pt idx="9876">
                  <c:v>0.243090277777778</c:v>
                </c:pt>
                <c:pt idx="9877">
                  <c:v>0.243113425925926</c:v>
                </c:pt>
                <c:pt idx="9878">
                  <c:v>0.24313657407407399</c:v>
                </c:pt>
                <c:pt idx="9879">
                  <c:v>0.24315972222222201</c:v>
                </c:pt>
                <c:pt idx="9880">
                  <c:v>0.24318287037037001</c:v>
                </c:pt>
                <c:pt idx="9881">
                  <c:v>0.243206018518519</c:v>
                </c:pt>
                <c:pt idx="9882">
                  <c:v>0.243229166666667</c:v>
                </c:pt>
                <c:pt idx="9883">
                  <c:v>0.243263888888889</c:v>
                </c:pt>
                <c:pt idx="9884">
                  <c:v>0.243287037037037</c:v>
                </c:pt>
                <c:pt idx="9885">
                  <c:v>0.24331018518518499</c:v>
                </c:pt>
                <c:pt idx="9886">
                  <c:v>0.24333333333333301</c:v>
                </c:pt>
                <c:pt idx="9887">
                  <c:v>0.24335648148148201</c:v>
                </c:pt>
                <c:pt idx="9888">
                  <c:v>0.24337962962963</c:v>
                </c:pt>
                <c:pt idx="9889">
                  <c:v>0.24341435185185201</c:v>
                </c:pt>
                <c:pt idx="9890">
                  <c:v>0.2434375</c:v>
                </c:pt>
                <c:pt idx="9891">
                  <c:v>0.243460648148148</c:v>
                </c:pt>
                <c:pt idx="9892">
                  <c:v>0.24348379629629599</c:v>
                </c:pt>
                <c:pt idx="9893">
                  <c:v>0.243518518518518</c:v>
                </c:pt>
                <c:pt idx="9894">
                  <c:v>0.24354166666666699</c:v>
                </c:pt>
                <c:pt idx="9895">
                  <c:v>0.24356481481481501</c:v>
                </c:pt>
                <c:pt idx="9896">
                  <c:v>0.24359953703703699</c:v>
                </c:pt>
                <c:pt idx="9897">
                  <c:v>0.24362268518518501</c:v>
                </c:pt>
                <c:pt idx="9898">
                  <c:v>0.24364583333333301</c:v>
                </c:pt>
                <c:pt idx="9899">
                  <c:v>0.24369212962962999</c:v>
                </c:pt>
                <c:pt idx="9900">
                  <c:v>0.24371527777777799</c:v>
                </c:pt>
                <c:pt idx="9901">
                  <c:v>0.24373842592592601</c:v>
                </c:pt>
                <c:pt idx="9902">
                  <c:v>0.24376157407407401</c:v>
                </c:pt>
                <c:pt idx="9903">
                  <c:v>0.24379629629629601</c:v>
                </c:pt>
                <c:pt idx="9904">
                  <c:v>0.24383101851851799</c:v>
                </c:pt>
                <c:pt idx="9905">
                  <c:v>0.24385416666666701</c:v>
                </c:pt>
                <c:pt idx="9906">
                  <c:v>0.243877314814815</c:v>
                </c:pt>
                <c:pt idx="9907">
                  <c:v>0.243900462962963</c:v>
                </c:pt>
                <c:pt idx="9908">
                  <c:v>0.24392361111111099</c:v>
                </c:pt>
                <c:pt idx="9909">
                  <c:v>0.24394675925925899</c:v>
                </c:pt>
                <c:pt idx="9910">
                  <c:v>0.24398148148148199</c:v>
                </c:pt>
                <c:pt idx="9911">
                  <c:v>0.24400462962962999</c:v>
                </c:pt>
                <c:pt idx="9912">
                  <c:v>0.24403935185185199</c:v>
                </c:pt>
                <c:pt idx="9913">
                  <c:v>0.24406249999999999</c:v>
                </c:pt>
                <c:pt idx="9914">
                  <c:v>0.24408564814814801</c:v>
                </c:pt>
                <c:pt idx="9915">
                  <c:v>0.244108796296296</c:v>
                </c:pt>
                <c:pt idx="9916">
                  <c:v>0.244131944444444</c:v>
                </c:pt>
                <c:pt idx="9917">
                  <c:v>0.24415509259259299</c:v>
                </c:pt>
                <c:pt idx="9918">
                  <c:v>0.24417824074074099</c:v>
                </c:pt>
                <c:pt idx="9919">
                  <c:v>0.24420138888888901</c:v>
                </c:pt>
                <c:pt idx="9920">
                  <c:v>0.24423611111111099</c:v>
                </c:pt>
                <c:pt idx="9921">
                  <c:v>0.24425925925925901</c:v>
                </c:pt>
                <c:pt idx="9922">
                  <c:v>0.244282407407407</c:v>
                </c:pt>
                <c:pt idx="9923">
                  <c:v>0.244305555555556</c:v>
                </c:pt>
                <c:pt idx="9924">
                  <c:v>0.24432870370370399</c:v>
                </c:pt>
                <c:pt idx="9925">
                  <c:v>0.24435185185185199</c:v>
                </c:pt>
                <c:pt idx="9926">
                  <c:v>0.24437500000000001</c:v>
                </c:pt>
                <c:pt idx="9927">
                  <c:v>0.244398148148148</c:v>
                </c:pt>
                <c:pt idx="9928">
                  <c:v>0.244421296296296</c:v>
                </c:pt>
                <c:pt idx="9929">
                  <c:v>0.244456018518518</c:v>
                </c:pt>
                <c:pt idx="9930">
                  <c:v>0.244479166666667</c:v>
                </c:pt>
                <c:pt idx="9931">
                  <c:v>0.24450231481481499</c:v>
                </c:pt>
                <c:pt idx="9932">
                  <c:v>0.24452546296296301</c:v>
                </c:pt>
                <c:pt idx="9933">
                  <c:v>0.24454861111111101</c:v>
                </c:pt>
                <c:pt idx="9934">
                  <c:v>0.244571759259259</c:v>
                </c:pt>
                <c:pt idx="9935">
                  <c:v>0.244594907407407</c:v>
                </c:pt>
                <c:pt idx="9936">
                  <c:v>0.24461805555555599</c:v>
                </c:pt>
                <c:pt idx="9937">
                  <c:v>0.24464120370370401</c:v>
                </c:pt>
                <c:pt idx="9938">
                  <c:v>0.24466435185185201</c:v>
                </c:pt>
                <c:pt idx="9939">
                  <c:v>0.24469907407407401</c:v>
                </c:pt>
                <c:pt idx="9940">
                  <c:v>0.24472222222222201</c:v>
                </c:pt>
                <c:pt idx="9941">
                  <c:v>0.24474537037037</c:v>
                </c:pt>
                <c:pt idx="9942">
                  <c:v>0.244768518518519</c:v>
                </c:pt>
                <c:pt idx="9943">
                  <c:v>0.24479166666666699</c:v>
                </c:pt>
                <c:pt idx="9944">
                  <c:v>0.24481481481481501</c:v>
                </c:pt>
                <c:pt idx="9945">
                  <c:v>0.24483796296296301</c:v>
                </c:pt>
                <c:pt idx="9946">
                  <c:v>0.244861111111111</c:v>
                </c:pt>
                <c:pt idx="9947">
                  <c:v>0.24489583333333301</c:v>
                </c:pt>
                <c:pt idx="9948">
                  <c:v>0.244918981481482</c:v>
                </c:pt>
                <c:pt idx="9949">
                  <c:v>0.24494212962963</c:v>
                </c:pt>
                <c:pt idx="9950">
                  <c:v>0.24496527777777799</c:v>
                </c:pt>
                <c:pt idx="9951">
                  <c:v>0.24498842592592601</c:v>
                </c:pt>
                <c:pt idx="9952">
                  <c:v>0.24501157407407401</c:v>
                </c:pt>
                <c:pt idx="9953">
                  <c:v>0.245034722222222</c:v>
                </c:pt>
                <c:pt idx="9954">
                  <c:v>0.24505787037037</c:v>
                </c:pt>
                <c:pt idx="9955">
                  <c:v>0.24508101851851799</c:v>
                </c:pt>
                <c:pt idx="9956">
                  <c:v>0.24511574074074099</c:v>
                </c:pt>
                <c:pt idx="9957">
                  <c:v>0.24513888888888899</c:v>
                </c:pt>
                <c:pt idx="9958">
                  <c:v>0.24516203703703701</c:v>
                </c:pt>
                <c:pt idx="9959">
                  <c:v>0.24518518518518501</c:v>
                </c:pt>
                <c:pt idx="9960">
                  <c:v>0.245208333333333</c:v>
                </c:pt>
                <c:pt idx="9961">
                  <c:v>0.24523148148148199</c:v>
                </c:pt>
                <c:pt idx="9962">
                  <c:v>0.24525462962962999</c:v>
                </c:pt>
                <c:pt idx="9963">
                  <c:v>0.24527777777777801</c:v>
                </c:pt>
                <c:pt idx="9964">
                  <c:v>0.24531249999999999</c:v>
                </c:pt>
                <c:pt idx="9965">
                  <c:v>0.24533564814814801</c:v>
                </c:pt>
                <c:pt idx="9966">
                  <c:v>0.24535879629629601</c:v>
                </c:pt>
                <c:pt idx="9967">
                  <c:v>0.245381944444444</c:v>
                </c:pt>
                <c:pt idx="9968">
                  <c:v>0.24540509259259299</c:v>
                </c:pt>
                <c:pt idx="9969">
                  <c:v>0.24542824074074099</c:v>
                </c:pt>
                <c:pt idx="9970">
                  <c:v>0.24545138888888901</c:v>
                </c:pt>
                <c:pt idx="9971">
                  <c:v>0.24547453703703701</c:v>
                </c:pt>
                <c:pt idx="9972">
                  <c:v>0.245497685185185</c:v>
                </c:pt>
                <c:pt idx="9973">
                  <c:v>0.24553240740740701</c:v>
                </c:pt>
                <c:pt idx="9974">
                  <c:v>0.245555555555556</c:v>
                </c:pt>
                <c:pt idx="9975">
                  <c:v>0.24557870370370399</c:v>
                </c:pt>
                <c:pt idx="9976">
                  <c:v>0.24560185185185199</c:v>
                </c:pt>
                <c:pt idx="9977">
                  <c:v>0.24562500000000001</c:v>
                </c:pt>
                <c:pt idx="9978">
                  <c:v>0.245648148148148</c:v>
                </c:pt>
                <c:pt idx="9979">
                  <c:v>0.245671296296296</c:v>
                </c:pt>
                <c:pt idx="9980">
                  <c:v>0.24569444444444399</c:v>
                </c:pt>
                <c:pt idx="9981">
                  <c:v>0.245729166666667</c:v>
                </c:pt>
                <c:pt idx="9982">
                  <c:v>0.24575231481481499</c:v>
                </c:pt>
                <c:pt idx="9983">
                  <c:v>0.24577546296296299</c:v>
                </c:pt>
                <c:pt idx="9984">
                  <c:v>0.24579861111111101</c:v>
                </c:pt>
                <c:pt idx="9985">
                  <c:v>0.245821759259259</c:v>
                </c:pt>
                <c:pt idx="9986">
                  <c:v>0.245844907407407</c:v>
                </c:pt>
                <c:pt idx="9987">
                  <c:v>0.24586805555555599</c:v>
                </c:pt>
                <c:pt idx="9988">
                  <c:v>0.24589120370370399</c:v>
                </c:pt>
                <c:pt idx="9989">
                  <c:v>0.24591435185185201</c:v>
                </c:pt>
                <c:pt idx="9990">
                  <c:v>0.24594907407407399</c:v>
                </c:pt>
                <c:pt idx="9991">
                  <c:v>0.24597222222222201</c:v>
                </c:pt>
                <c:pt idx="9992">
                  <c:v>0.24599537037037</c:v>
                </c:pt>
                <c:pt idx="9993">
                  <c:v>0.246018518518519</c:v>
                </c:pt>
                <c:pt idx="9994">
                  <c:v>0.24604166666666699</c:v>
                </c:pt>
                <c:pt idx="9995">
                  <c:v>0.24606481481481501</c:v>
                </c:pt>
                <c:pt idx="9996">
                  <c:v>0.24608796296296301</c:v>
                </c:pt>
                <c:pt idx="9997">
                  <c:v>0.246111111111111</c:v>
                </c:pt>
                <c:pt idx="9998">
                  <c:v>0.24614583333333301</c:v>
                </c:pt>
                <c:pt idx="9999">
                  <c:v>0.246168981481482</c:v>
                </c:pt>
                <c:pt idx="10000">
                  <c:v>0.24619212962963</c:v>
                </c:pt>
                <c:pt idx="10001">
                  <c:v>0.24621527777777799</c:v>
                </c:pt>
                <c:pt idx="10002">
                  <c:v>0.24623842592592601</c:v>
                </c:pt>
                <c:pt idx="10003">
                  <c:v>0.24626157407407401</c:v>
                </c:pt>
                <c:pt idx="10004">
                  <c:v>0.246284722222222</c:v>
                </c:pt>
                <c:pt idx="10005">
                  <c:v>0.24630787037037</c:v>
                </c:pt>
                <c:pt idx="10006">
                  <c:v>0.24633101851851799</c:v>
                </c:pt>
                <c:pt idx="10007">
                  <c:v>0.246365740740741</c:v>
                </c:pt>
                <c:pt idx="10008">
                  <c:v>0.24638888888888899</c:v>
                </c:pt>
                <c:pt idx="10009">
                  <c:v>0.24641203703703701</c:v>
                </c:pt>
                <c:pt idx="10010">
                  <c:v>0.24643518518518501</c:v>
                </c:pt>
                <c:pt idx="10011">
                  <c:v>0.246458333333333</c:v>
                </c:pt>
                <c:pt idx="10012">
                  <c:v>0.246481481481482</c:v>
                </c:pt>
                <c:pt idx="10013">
                  <c:v>0.24650462962962999</c:v>
                </c:pt>
                <c:pt idx="10014">
                  <c:v>0.24652777777777801</c:v>
                </c:pt>
                <c:pt idx="10015">
                  <c:v>0.24656249999999999</c:v>
                </c:pt>
                <c:pt idx="10016">
                  <c:v>0.24658564814814801</c:v>
                </c:pt>
                <c:pt idx="10017">
                  <c:v>0.24660879629629601</c:v>
                </c:pt>
                <c:pt idx="10018">
                  <c:v>0.246631944444444</c:v>
                </c:pt>
                <c:pt idx="10019">
                  <c:v>0.24665509259259299</c:v>
                </c:pt>
                <c:pt idx="10020">
                  <c:v>0.24667824074074099</c:v>
                </c:pt>
                <c:pt idx="10021">
                  <c:v>0.24670138888888901</c:v>
                </c:pt>
                <c:pt idx="10022">
                  <c:v>0.24672453703703701</c:v>
                </c:pt>
                <c:pt idx="10023">
                  <c:v>0.246747685185185</c:v>
                </c:pt>
                <c:pt idx="10024">
                  <c:v>0.246770833333333</c:v>
                </c:pt>
                <c:pt idx="10025">
                  <c:v>0.246805555555556</c:v>
                </c:pt>
                <c:pt idx="10026">
                  <c:v>0.24682870370370399</c:v>
                </c:pt>
                <c:pt idx="10027">
                  <c:v>0.24685185185185199</c:v>
                </c:pt>
                <c:pt idx="10028">
                  <c:v>0.24687500000000001</c:v>
                </c:pt>
                <c:pt idx="10029">
                  <c:v>0.24689814814814801</c:v>
                </c:pt>
                <c:pt idx="10030">
                  <c:v>0.246921296296296</c:v>
                </c:pt>
                <c:pt idx="10031">
                  <c:v>0.24694444444444399</c:v>
                </c:pt>
                <c:pt idx="10032">
                  <c:v>0.24696759259259299</c:v>
                </c:pt>
                <c:pt idx="10033">
                  <c:v>0.24699074074074101</c:v>
                </c:pt>
                <c:pt idx="10034">
                  <c:v>0.24702546296296299</c:v>
                </c:pt>
                <c:pt idx="10035">
                  <c:v>0.24704861111111101</c:v>
                </c:pt>
                <c:pt idx="10036">
                  <c:v>0.24707175925925901</c:v>
                </c:pt>
                <c:pt idx="10037">
                  <c:v>0.247094907407407</c:v>
                </c:pt>
                <c:pt idx="10038">
                  <c:v>0.24711805555555599</c:v>
                </c:pt>
                <c:pt idx="10039">
                  <c:v>0.24714120370370399</c:v>
                </c:pt>
                <c:pt idx="10040">
                  <c:v>0.24716435185185201</c:v>
                </c:pt>
                <c:pt idx="10041">
                  <c:v>0.2471875</c:v>
                </c:pt>
                <c:pt idx="10042">
                  <c:v>0.247210648148148</c:v>
                </c:pt>
                <c:pt idx="10043">
                  <c:v>0.24724537037037</c:v>
                </c:pt>
                <c:pt idx="10044">
                  <c:v>0.247268518518519</c:v>
                </c:pt>
                <c:pt idx="10045">
                  <c:v>0.24729166666666699</c:v>
                </c:pt>
                <c:pt idx="10046">
                  <c:v>0.24731481481481499</c:v>
                </c:pt>
                <c:pt idx="10047">
                  <c:v>0.24733796296296301</c:v>
                </c:pt>
                <c:pt idx="10048">
                  <c:v>0.247361111111111</c:v>
                </c:pt>
                <c:pt idx="10049">
                  <c:v>0.247384259259259</c:v>
                </c:pt>
                <c:pt idx="10050">
                  <c:v>0.24740740740740699</c:v>
                </c:pt>
                <c:pt idx="10051">
                  <c:v>0.24744212962963</c:v>
                </c:pt>
                <c:pt idx="10052">
                  <c:v>0.24746527777777799</c:v>
                </c:pt>
                <c:pt idx="10053">
                  <c:v>0.24748842592592599</c:v>
                </c:pt>
                <c:pt idx="10054">
                  <c:v>0.24751157407407401</c:v>
                </c:pt>
                <c:pt idx="10055">
                  <c:v>0.247534722222222</c:v>
                </c:pt>
                <c:pt idx="10056">
                  <c:v>0.24755787037037</c:v>
                </c:pt>
                <c:pt idx="10057">
                  <c:v>0.24758101851851799</c:v>
                </c:pt>
                <c:pt idx="10058">
                  <c:v>0.24760416666666701</c:v>
                </c:pt>
                <c:pt idx="10059">
                  <c:v>0.24762731481481501</c:v>
                </c:pt>
                <c:pt idx="10060">
                  <c:v>0.24766203703703699</c:v>
                </c:pt>
                <c:pt idx="10061">
                  <c:v>0.24768518518518501</c:v>
                </c:pt>
                <c:pt idx="10062">
                  <c:v>0.247708333333333</c:v>
                </c:pt>
                <c:pt idx="10063">
                  <c:v>0.247731481481482</c:v>
                </c:pt>
                <c:pt idx="10064">
                  <c:v>0.24775462962962999</c:v>
                </c:pt>
                <c:pt idx="10065">
                  <c:v>0.24777777777777801</c:v>
                </c:pt>
                <c:pt idx="10066">
                  <c:v>0.24780092592592601</c:v>
                </c:pt>
                <c:pt idx="10067">
                  <c:v>0.247824074074074</c:v>
                </c:pt>
                <c:pt idx="10068">
                  <c:v>0.247847222222222</c:v>
                </c:pt>
                <c:pt idx="10069">
                  <c:v>0.247881944444444</c:v>
                </c:pt>
                <c:pt idx="10070">
                  <c:v>0.247905092592593</c:v>
                </c:pt>
                <c:pt idx="10071">
                  <c:v>0.24792824074074099</c:v>
                </c:pt>
                <c:pt idx="10072">
                  <c:v>0.24795138888888901</c:v>
                </c:pt>
                <c:pt idx="10073">
                  <c:v>0.24797453703703701</c:v>
                </c:pt>
                <c:pt idx="10074">
                  <c:v>0.247997685185185</c:v>
                </c:pt>
                <c:pt idx="10075">
                  <c:v>0.248020833333333</c:v>
                </c:pt>
                <c:pt idx="10076">
                  <c:v>0.24804398148148099</c:v>
                </c:pt>
                <c:pt idx="10077">
                  <c:v>0.248078703703704</c:v>
                </c:pt>
                <c:pt idx="10078">
                  <c:v>0.24810185185185199</c:v>
                </c:pt>
                <c:pt idx="10079">
                  <c:v>0.24812500000000001</c:v>
                </c:pt>
                <c:pt idx="10080">
                  <c:v>0.24814814814814801</c:v>
                </c:pt>
                <c:pt idx="10081">
                  <c:v>0.248171296296296</c:v>
                </c:pt>
                <c:pt idx="10082">
                  <c:v>0.24819444444444499</c:v>
                </c:pt>
                <c:pt idx="10083">
                  <c:v>0.24821759259259299</c:v>
                </c:pt>
                <c:pt idx="10084">
                  <c:v>0.24824074074074101</c:v>
                </c:pt>
                <c:pt idx="10085">
                  <c:v>0.24826388888888901</c:v>
                </c:pt>
                <c:pt idx="10086">
                  <c:v>0.24829861111111101</c:v>
                </c:pt>
                <c:pt idx="10087">
                  <c:v>0.24832175925925901</c:v>
                </c:pt>
                <c:pt idx="10088">
                  <c:v>0.248344907407407</c:v>
                </c:pt>
                <c:pt idx="10089">
                  <c:v>0.24836805555555599</c:v>
                </c:pt>
                <c:pt idx="10090">
                  <c:v>0.24839120370370399</c:v>
                </c:pt>
                <c:pt idx="10091">
                  <c:v>0.24841435185185201</c:v>
                </c:pt>
                <c:pt idx="10092">
                  <c:v>0.24843750000000001</c:v>
                </c:pt>
                <c:pt idx="10093">
                  <c:v>0.248460648148148</c:v>
                </c:pt>
                <c:pt idx="10094">
                  <c:v>0.24849537037037001</c:v>
                </c:pt>
                <c:pt idx="10095">
                  <c:v>0.248518518518518</c:v>
                </c:pt>
                <c:pt idx="10096">
                  <c:v>0.24854166666666699</c:v>
                </c:pt>
                <c:pt idx="10097">
                  <c:v>0.24856481481481499</c:v>
                </c:pt>
                <c:pt idx="10098">
                  <c:v>0.24858796296296301</c:v>
                </c:pt>
                <c:pt idx="10099">
                  <c:v>0.24861111111111101</c:v>
                </c:pt>
                <c:pt idx="10100">
                  <c:v>0.248634259259259</c:v>
                </c:pt>
                <c:pt idx="10101">
                  <c:v>0.24865740740740699</c:v>
                </c:pt>
                <c:pt idx="10102">
                  <c:v>0.24869212962963</c:v>
                </c:pt>
                <c:pt idx="10103">
                  <c:v>0.24871527777777799</c:v>
                </c:pt>
                <c:pt idx="10104">
                  <c:v>0.24873842592592599</c:v>
                </c:pt>
                <c:pt idx="10105">
                  <c:v>0.24876157407407401</c:v>
                </c:pt>
                <c:pt idx="10106">
                  <c:v>0.248784722222222</c:v>
                </c:pt>
                <c:pt idx="10107">
                  <c:v>0.24880787037037</c:v>
                </c:pt>
                <c:pt idx="10108">
                  <c:v>0.24883101851851799</c:v>
                </c:pt>
                <c:pt idx="10109">
                  <c:v>0.24885416666666699</c:v>
                </c:pt>
                <c:pt idx="10110">
                  <c:v>0.24888888888888899</c:v>
                </c:pt>
                <c:pt idx="10111">
                  <c:v>0.24891203703703699</c:v>
                </c:pt>
                <c:pt idx="10112">
                  <c:v>0.24893518518518501</c:v>
                </c:pt>
                <c:pt idx="10113">
                  <c:v>0.248958333333333</c:v>
                </c:pt>
                <c:pt idx="10114">
                  <c:v>0.248981481481482</c:v>
                </c:pt>
                <c:pt idx="10115">
                  <c:v>0.24900462962962999</c:v>
                </c:pt>
                <c:pt idx="10116">
                  <c:v>0.24902777777777799</c:v>
                </c:pt>
                <c:pt idx="10117">
                  <c:v>0.24905092592592601</c:v>
                </c:pt>
                <c:pt idx="10118">
                  <c:v>0.249074074074074</c:v>
                </c:pt>
                <c:pt idx="10119">
                  <c:v>0.249097222222222</c:v>
                </c:pt>
                <c:pt idx="10120">
                  <c:v>0.249131944444444</c:v>
                </c:pt>
                <c:pt idx="10121">
                  <c:v>0.249155092592593</c:v>
                </c:pt>
                <c:pt idx="10122">
                  <c:v>0.24917824074074099</c:v>
                </c:pt>
                <c:pt idx="10123">
                  <c:v>0.24920138888888901</c:v>
                </c:pt>
                <c:pt idx="10124">
                  <c:v>0.24922453703703701</c:v>
                </c:pt>
                <c:pt idx="10125">
                  <c:v>0.249247685185185</c:v>
                </c:pt>
                <c:pt idx="10126">
                  <c:v>0.249270833333333</c:v>
                </c:pt>
                <c:pt idx="10127">
                  <c:v>0.24929398148148199</c:v>
                </c:pt>
                <c:pt idx="10128">
                  <c:v>0.249328703703704</c:v>
                </c:pt>
                <c:pt idx="10129">
                  <c:v>0.24935185185185199</c:v>
                </c:pt>
                <c:pt idx="10130">
                  <c:v>0.24937500000000001</c:v>
                </c:pt>
                <c:pt idx="10131">
                  <c:v>0.24939814814814801</c:v>
                </c:pt>
                <c:pt idx="10132">
                  <c:v>0.249421296296296</c:v>
                </c:pt>
                <c:pt idx="10133">
                  <c:v>0.249444444444444</c:v>
                </c:pt>
                <c:pt idx="10134">
                  <c:v>0.24946759259259299</c:v>
                </c:pt>
                <c:pt idx="10135">
                  <c:v>0.24949074074074101</c:v>
                </c:pt>
                <c:pt idx="10136">
                  <c:v>0.24952546296296299</c:v>
                </c:pt>
                <c:pt idx="10137">
                  <c:v>0.24954861111111101</c:v>
                </c:pt>
                <c:pt idx="10138">
                  <c:v>0.24957175925925901</c:v>
                </c:pt>
                <c:pt idx="10139">
                  <c:v>0.249594907407407</c:v>
                </c:pt>
                <c:pt idx="10140">
                  <c:v>0.249618055555556</c:v>
                </c:pt>
                <c:pt idx="10141">
                  <c:v>0.24964120370370399</c:v>
                </c:pt>
                <c:pt idx="10142">
                  <c:v>0.24966435185185201</c:v>
                </c:pt>
                <c:pt idx="10143">
                  <c:v>0.24968750000000001</c:v>
                </c:pt>
                <c:pt idx="10144">
                  <c:v>0.249710648148148</c:v>
                </c:pt>
                <c:pt idx="10145">
                  <c:v>0.24974537037037001</c:v>
                </c:pt>
                <c:pt idx="10146">
                  <c:v>0.249768518518519</c:v>
                </c:pt>
                <c:pt idx="10147">
                  <c:v>0.24979166666666699</c:v>
                </c:pt>
                <c:pt idx="10148">
                  <c:v>0.24981481481481499</c:v>
                </c:pt>
                <c:pt idx="10149">
                  <c:v>0.24983796296296301</c:v>
                </c:pt>
                <c:pt idx="10150">
                  <c:v>0.24986111111111101</c:v>
                </c:pt>
                <c:pt idx="10151">
                  <c:v>0.249884259259259</c:v>
                </c:pt>
                <c:pt idx="10152">
                  <c:v>0.249907407407407</c:v>
                </c:pt>
                <c:pt idx="10153">
                  <c:v>0.24994212962963</c:v>
                </c:pt>
                <c:pt idx="10154">
                  <c:v>0.24996527777777799</c:v>
                </c:pt>
                <c:pt idx="10155">
                  <c:v>0.24998842592592599</c:v>
                </c:pt>
                <c:pt idx="10156">
                  <c:v>0.25001157407407398</c:v>
                </c:pt>
                <c:pt idx="10157">
                  <c:v>0.25003472222222201</c:v>
                </c:pt>
                <c:pt idx="10158">
                  <c:v>0.25005787037036997</c:v>
                </c:pt>
                <c:pt idx="10159">
                  <c:v>0.25008101851851799</c:v>
                </c:pt>
                <c:pt idx="10160">
                  <c:v>0.25010416666666702</c:v>
                </c:pt>
                <c:pt idx="10161">
                  <c:v>0.25012731481481498</c:v>
                </c:pt>
                <c:pt idx="10162">
                  <c:v>0.25016203703703699</c:v>
                </c:pt>
                <c:pt idx="10163">
                  <c:v>0.25018518518518501</c:v>
                </c:pt>
                <c:pt idx="10164">
                  <c:v>0.25020833333333298</c:v>
                </c:pt>
                <c:pt idx="10165">
                  <c:v>0.250231481481481</c:v>
                </c:pt>
                <c:pt idx="10166">
                  <c:v>0.25025462962963002</c:v>
                </c:pt>
                <c:pt idx="10167">
                  <c:v>0.25027777777777799</c:v>
                </c:pt>
                <c:pt idx="10168">
                  <c:v>0.25030092592592601</c:v>
                </c:pt>
                <c:pt idx="10169">
                  <c:v>0.25032407407407398</c:v>
                </c:pt>
                <c:pt idx="10170">
                  <c:v>0.25035879629629598</c:v>
                </c:pt>
                <c:pt idx="10171">
                  <c:v>0.250381944444444</c:v>
                </c:pt>
                <c:pt idx="10172">
                  <c:v>0.25040509259259303</c:v>
                </c:pt>
                <c:pt idx="10173">
                  <c:v>0.25042824074074099</c:v>
                </c:pt>
                <c:pt idx="10174">
                  <c:v>0.25045138888888901</c:v>
                </c:pt>
                <c:pt idx="10175">
                  <c:v>0.25047453703703698</c:v>
                </c:pt>
                <c:pt idx="10176">
                  <c:v>0.250497685185185</c:v>
                </c:pt>
                <c:pt idx="10177">
                  <c:v>0.25052083333333303</c:v>
                </c:pt>
                <c:pt idx="10178">
                  <c:v>0.25054398148148099</c:v>
                </c:pt>
                <c:pt idx="10179">
                  <c:v>0.25056712962963001</c:v>
                </c:pt>
                <c:pt idx="10180">
                  <c:v>0.25060185185185202</c:v>
                </c:pt>
                <c:pt idx="10181">
                  <c:v>0.25062499999999999</c:v>
                </c:pt>
                <c:pt idx="10182">
                  <c:v>0.25064814814814801</c:v>
                </c:pt>
                <c:pt idx="10183">
                  <c:v>0.25067129629629598</c:v>
                </c:pt>
                <c:pt idx="10184">
                  <c:v>0.250694444444444</c:v>
                </c:pt>
                <c:pt idx="10185">
                  <c:v>0.25071759259259202</c:v>
                </c:pt>
                <c:pt idx="10186">
                  <c:v>0.25074074074074099</c:v>
                </c:pt>
                <c:pt idx="10187">
                  <c:v>0.25076388888888901</c:v>
                </c:pt>
                <c:pt idx="10188">
                  <c:v>0.25079861111111101</c:v>
                </c:pt>
                <c:pt idx="10189">
                  <c:v>0.25082175925925898</c:v>
                </c:pt>
                <c:pt idx="10190">
                  <c:v>0.250844907407407</c:v>
                </c:pt>
                <c:pt idx="10191">
                  <c:v>0.25086805555555602</c:v>
                </c:pt>
                <c:pt idx="10192">
                  <c:v>0.25089120370370399</c:v>
                </c:pt>
                <c:pt idx="10193">
                  <c:v>0.25091435185185201</c:v>
                </c:pt>
                <c:pt idx="10194">
                  <c:v>0.25093749999999998</c:v>
                </c:pt>
                <c:pt idx="10195">
                  <c:v>0.250960648148148</c:v>
                </c:pt>
                <c:pt idx="10196">
                  <c:v>0.25099537037037001</c:v>
                </c:pt>
                <c:pt idx="10197">
                  <c:v>0.25101851851851897</c:v>
                </c:pt>
                <c:pt idx="10198">
                  <c:v>0.251041666666667</c:v>
                </c:pt>
                <c:pt idx="10199">
                  <c:v>0.25106481481481502</c:v>
                </c:pt>
                <c:pt idx="10200">
                  <c:v>0.25108796296296299</c:v>
                </c:pt>
                <c:pt idx="10201">
                  <c:v>0.25111111111111101</c:v>
                </c:pt>
                <c:pt idx="10202">
                  <c:v>0.25113425925925897</c:v>
                </c:pt>
                <c:pt idx="10203">
                  <c:v>0.251157407407407</c:v>
                </c:pt>
                <c:pt idx="10204">
                  <c:v>0.25118055555555602</c:v>
                </c:pt>
                <c:pt idx="10205">
                  <c:v>0.25120370370370398</c:v>
                </c:pt>
                <c:pt idx="10206">
                  <c:v>0.25123842592592599</c:v>
                </c:pt>
                <c:pt idx="10207">
                  <c:v>0.25126157407407401</c:v>
                </c:pt>
                <c:pt idx="10208">
                  <c:v>0.25128472222222198</c:v>
                </c:pt>
                <c:pt idx="10209">
                  <c:v>0.25130787037037</c:v>
                </c:pt>
                <c:pt idx="10210">
                  <c:v>0.25133101851851802</c:v>
                </c:pt>
                <c:pt idx="10211">
                  <c:v>0.25135416666666699</c:v>
                </c:pt>
                <c:pt idx="10212">
                  <c:v>0.25137731481481501</c:v>
                </c:pt>
                <c:pt idx="10213">
                  <c:v>0.25140046296296298</c:v>
                </c:pt>
                <c:pt idx="10214">
                  <c:v>0.25143518518518498</c:v>
                </c:pt>
                <c:pt idx="10215">
                  <c:v>0.25145833333333301</c:v>
                </c:pt>
                <c:pt idx="10216">
                  <c:v>0.25148148148148097</c:v>
                </c:pt>
                <c:pt idx="10217">
                  <c:v>0.25150462962962999</c:v>
                </c:pt>
                <c:pt idx="10218">
                  <c:v>0.25152777777777802</c:v>
                </c:pt>
                <c:pt idx="10219">
                  <c:v>0.25155092592592598</c:v>
                </c:pt>
                <c:pt idx="10220">
                  <c:v>0.25157407407407401</c:v>
                </c:pt>
                <c:pt idx="10221">
                  <c:v>0.25159722222222197</c:v>
                </c:pt>
                <c:pt idx="10222">
                  <c:v>0.25162037037036999</c:v>
                </c:pt>
                <c:pt idx="10223">
                  <c:v>0.251655092592593</c:v>
                </c:pt>
                <c:pt idx="10224">
                  <c:v>0.25167824074074102</c:v>
                </c:pt>
                <c:pt idx="10225">
                  <c:v>0.25170138888888899</c:v>
                </c:pt>
                <c:pt idx="10226">
                  <c:v>0.25172453703703701</c:v>
                </c:pt>
                <c:pt idx="10227">
                  <c:v>0.25174768518518498</c:v>
                </c:pt>
                <c:pt idx="10228">
                  <c:v>0.251770833333333</c:v>
                </c:pt>
                <c:pt idx="10229">
                  <c:v>0.25179398148148102</c:v>
                </c:pt>
                <c:pt idx="10230">
                  <c:v>0.25181712962962999</c:v>
                </c:pt>
                <c:pt idx="10231">
                  <c:v>0.25184027777777801</c:v>
                </c:pt>
                <c:pt idx="10232">
                  <c:v>0.25187500000000002</c:v>
                </c:pt>
                <c:pt idx="10233">
                  <c:v>0.25189814814814798</c:v>
                </c:pt>
                <c:pt idx="10234">
                  <c:v>0.251921296296296</c:v>
                </c:pt>
                <c:pt idx="10235">
                  <c:v>0.25194444444444403</c:v>
                </c:pt>
                <c:pt idx="10236">
                  <c:v>0.25196759259259299</c:v>
                </c:pt>
                <c:pt idx="10237">
                  <c:v>0.25199074074074101</c:v>
                </c:pt>
                <c:pt idx="10238">
                  <c:v>0.25201388888888898</c:v>
                </c:pt>
                <c:pt idx="10239">
                  <c:v>0.252037037037037</c:v>
                </c:pt>
                <c:pt idx="10240">
                  <c:v>0.25206018518518503</c:v>
                </c:pt>
                <c:pt idx="10241">
                  <c:v>0.25209490740740698</c:v>
                </c:pt>
                <c:pt idx="10242">
                  <c:v>0.252118055555556</c:v>
                </c:pt>
                <c:pt idx="10243">
                  <c:v>0.25214120370370402</c:v>
                </c:pt>
                <c:pt idx="10244">
                  <c:v>0.25216435185185199</c:v>
                </c:pt>
                <c:pt idx="10245">
                  <c:v>0.25218750000000001</c:v>
                </c:pt>
                <c:pt idx="10246">
                  <c:v>0.25221064814814798</c:v>
                </c:pt>
                <c:pt idx="10247">
                  <c:v>0.252233796296296</c:v>
                </c:pt>
                <c:pt idx="10248">
                  <c:v>0.25225694444444402</c:v>
                </c:pt>
                <c:pt idx="10249">
                  <c:v>0.25229166666666702</c:v>
                </c:pt>
                <c:pt idx="10250">
                  <c:v>0.25231481481481499</c:v>
                </c:pt>
                <c:pt idx="10251">
                  <c:v>0.25233796296296301</c:v>
                </c:pt>
                <c:pt idx="10252">
                  <c:v>0.25236111111111098</c:v>
                </c:pt>
                <c:pt idx="10253">
                  <c:v>0.252384259259259</c:v>
                </c:pt>
                <c:pt idx="10254">
                  <c:v>0.25240740740740703</c:v>
                </c:pt>
                <c:pt idx="10255">
                  <c:v>0.25243055555555599</c:v>
                </c:pt>
                <c:pt idx="10256">
                  <c:v>0.25245370370370401</c:v>
                </c:pt>
                <c:pt idx="10257">
                  <c:v>0.25247685185185198</c:v>
                </c:pt>
                <c:pt idx="10258">
                  <c:v>0.25251157407407399</c:v>
                </c:pt>
                <c:pt idx="10259">
                  <c:v>0.25253472222222201</c:v>
                </c:pt>
                <c:pt idx="10260">
                  <c:v>0.25255787037036997</c:v>
                </c:pt>
                <c:pt idx="10261">
                  <c:v>0.252581018518518</c:v>
                </c:pt>
                <c:pt idx="10262">
                  <c:v>0.25260416666666702</c:v>
                </c:pt>
                <c:pt idx="10263">
                  <c:v>0.25262731481481498</c:v>
                </c:pt>
                <c:pt idx="10264">
                  <c:v>0.25265046296296301</c:v>
                </c:pt>
                <c:pt idx="10265">
                  <c:v>0.25267361111111097</c:v>
                </c:pt>
                <c:pt idx="10266">
                  <c:v>0.25270833333333298</c:v>
                </c:pt>
                <c:pt idx="10267">
                  <c:v>0.252731481481481</c:v>
                </c:pt>
                <c:pt idx="10268">
                  <c:v>0.25275462962963002</c:v>
                </c:pt>
                <c:pt idx="10269">
                  <c:v>0.25277777777777799</c:v>
                </c:pt>
                <c:pt idx="10270">
                  <c:v>0.25280092592592601</c:v>
                </c:pt>
                <c:pt idx="10271">
                  <c:v>0.25282407407407398</c:v>
                </c:pt>
                <c:pt idx="10272">
                  <c:v>0.252847222222222</c:v>
                </c:pt>
                <c:pt idx="10273">
                  <c:v>0.25287037037037002</c:v>
                </c:pt>
                <c:pt idx="10274">
                  <c:v>0.25290509259259297</c:v>
                </c:pt>
                <c:pt idx="10275">
                  <c:v>0.25292824074074099</c:v>
                </c:pt>
                <c:pt idx="10276">
                  <c:v>0.25295138888888902</c:v>
                </c:pt>
                <c:pt idx="10277">
                  <c:v>0.25297453703703698</c:v>
                </c:pt>
                <c:pt idx="10278">
                  <c:v>0.25299768518518501</c:v>
                </c:pt>
                <c:pt idx="10279">
                  <c:v>0.25302083333333297</c:v>
                </c:pt>
                <c:pt idx="10280">
                  <c:v>0.253043981481481</c:v>
                </c:pt>
                <c:pt idx="10281">
                  <c:v>0.25306712962963002</c:v>
                </c:pt>
                <c:pt idx="10282">
                  <c:v>0.25310185185185202</c:v>
                </c:pt>
                <c:pt idx="10283">
                  <c:v>0.25312499999999999</c:v>
                </c:pt>
                <c:pt idx="10284">
                  <c:v>0.25314814814814801</c:v>
                </c:pt>
                <c:pt idx="10285">
                  <c:v>0.25317129629629598</c:v>
                </c:pt>
                <c:pt idx="10286">
                  <c:v>0.253194444444444</c:v>
                </c:pt>
                <c:pt idx="10287">
                  <c:v>0.25321759259259302</c:v>
                </c:pt>
                <c:pt idx="10288">
                  <c:v>0.25324074074074099</c:v>
                </c:pt>
                <c:pt idx="10289">
                  <c:v>0.25326388888888901</c:v>
                </c:pt>
                <c:pt idx="10290">
                  <c:v>0.25328703703703698</c:v>
                </c:pt>
                <c:pt idx="10291">
                  <c:v>0.253310185185185</c:v>
                </c:pt>
                <c:pt idx="10292">
                  <c:v>0.25334490740740701</c:v>
                </c:pt>
                <c:pt idx="10293">
                  <c:v>0.25336805555555603</c:v>
                </c:pt>
                <c:pt idx="10294">
                  <c:v>0.25339120370370399</c:v>
                </c:pt>
                <c:pt idx="10295">
                  <c:v>0.25341435185185202</c:v>
                </c:pt>
                <c:pt idx="10296">
                  <c:v>0.25343749999999998</c:v>
                </c:pt>
                <c:pt idx="10297">
                  <c:v>0.253460648148148</c:v>
                </c:pt>
                <c:pt idx="10298">
                  <c:v>0.25348379629629603</c:v>
                </c:pt>
                <c:pt idx="10299">
                  <c:v>0.25350694444444399</c:v>
                </c:pt>
                <c:pt idx="10300">
                  <c:v>0.25353009259259202</c:v>
                </c:pt>
                <c:pt idx="10301">
                  <c:v>0.25356481481481502</c:v>
                </c:pt>
                <c:pt idx="10302">
                  <c:v>0.25358796296296299</c:v>
                </c:pt>
                <c:pt idx="10303">
                  <c:v>0.25361111111111101</c:v>
                </c:pt>
                <c:pt idx="10304">
                  <c:v>0.25363425925925898</c:v>
                </c:pt>
                <c:pt idx="10305">
                  <c:v>0.253657407407407</c:v>
                </c:pt>
                <c:pt idx="10306">
                  <c:v>0.25368055555555502</c:v>
                </c:pt>
                <c:pt idx="10307">
                  <c:v>0.25370370370370399</c:v>
                </c:pt>
                <c:pt idx="10308">
                  <c:v>0.25372685185185201</c:v>
                </c:pt>
                <c:pt idx="10309">
                  <c:v>0.25376157407407401</c:v>
                </c:pt>
                <c:pt idx="10310">
                  <c:v>0.25378472222222198</c:v>
                </c:pt>
                <c:pt idx="10311">
                  <c:v>0.25380787037037</c:v>
                </c:pt>
                <c:pt idx="10312">
                  <c:v>0.25383101851851803</c:v>
                </c:pt>
                <c:pt idx="10313">
                  <c:v>0.25385416666666699</c:v>
                </c:pt>
                <c:pt idx="10314">
                  <c:v>0.25387731481481501</c:v>
                </c:pt>
                <c:pt idx="10315">
                  <c:v>0.25390046296296298</c:v>
                </c:pt>
                <c:pt idx="10316">
                  <c:v>0.253923611111111</c:v>
                </c:pt>
                <c:pt idx="10317">
                  <c:v>0.25394675925925903</c:v>
                </c:pt>
                <c:pt idx="10318">
                  <c:v>0.25398148148148098</c:v>
                </c:pt>
                <c:pt idx="10319">
                  <c:v>0.25400462962963</c:v>
                </c:pt>
                <c:pt idx="10320">
                  <c:v>0.25402777777777802</c:v>
                </c:pt>
                <c:pt idx="10321">
                  <c:v>0.25405092592592599</c:v>
                </c:pt>
                <c:pt idx="10322">
                  <c:v>0.25407407407407401</c:v>
                </c:pt>
                <c:pt idx="10323">
                  <c:v>0.25409722222222197</c:v>
                </c:pt>
                <c:pt idx="10324">
                  <c:v>0.25412037037037</c:v>
                </c:pt>
                <c:pt idx="10325">
                  <c:v>0.25414351851851802</c:v>
                </c:pt>
                <c:pt idx="10326">
                  <c:v>0.25416666666666698</c:v>
                </c:pt>
                <c:pt idx="10327">
                  <c:v>0.25420138888888899</c:v>
                </c:pt>
                <c:pt idx="10328">
                  <c:v>0.25422453703703701</c:v>
                </c:pt>
                <c:pt idx="10329">
                  <c:v>0.25424768518518498</c:v>
                </c:pt>
                <c:pt idx="10330">
                  <c:v>0.254270833333333</c:v>
                </c:pt>
                <c:pt idx="10331">
                  <c:v>0.25429398148148102</c:v>
                </c:pt>
                <c:pt idx="10332">
                  <c:v>0.25431712962962999</c:v>
                </c:pt>
                <c:pt idx="10333">
                  <c:v>0.25434027777777801</c:v>
                </c:pt>
                <c:pt idx="10334">
                  <c:v>0.25436342592592598</c:v>
                </c:pt>
                <c:pt idx="10335">
                  <c:v>0.254386574074074</c:v>
                </c:pt>
                <c:pt idx="10336">
                  <c:v>0.25442129629629601</c:v>
                </c:pt>
                <c:pt idx="10337">
                  <c:v>0.25444444444444397</c:v>
                </c:pt>
                <c:pt idx="10338">
                  <c:v>0.25446759259259299</c:v>
                </c:pt>
                <c:pt idx="10339">
                  <c:v>0.25449074074074102</c:v>
                </c:pt>
                <c:pt idx="10340">
                  <c:v>0.25451388888888898</c:v>
                </c:pt>
                <c:pt idx="10341">
                  <c:v>0.25453703703703701</c:v>
                </c:pt>
                <c:pt idx="10342">
                  <c:v>0.25456018518518497</c:v>
                </c:pt>
                <c:pt idx="10343">
                  <c:v>0.254583333333333</c:v>
                </c:pt>
                <c:pt idx="10344">
                  <c:v>0.25460648148148102</c:v>
                </c:pt>
                <c:pt idx="10345">
                  <c:v>0.25464120370370402</c:v>
                </c:pt>
                <c:pt idx="10346">
                  <c:v>0.25466435185185199</c:v>
                </c:pt>
                <c:pt idx="10347">
                  <c:v>0.25468750000000001</c:v>
                </c:pt>
                <c:pt idx="10348">
                  <c:v>0.25471064814814798</c:v>
                </c:pt>
                <c:pt idx="10349">
                  <c:v>0.254733796296296</c:v>
                </c:pt>
                <c:pt idx="10350">
                  <c:v>0.25475694444444402</c:v>
                </c:pt>
                <c:pt idx="10351">
                  <c:v>0.25478009259259299</c:v>
                </c:pt>
                <c:pt idx="10352">
                  <c:v>0.25480324074074101</c:v>
                </c:pt>
                <c:pt idx="10353">
                  <c:v>0.25482638888888898</c:v>
                </c:pt>
                <c:pt idx="10354">
                  <c:v>0.25486111111111098</c:v>
                </c:pt>
                <c:pt idx="10355">
                  <c:v>0.25488425925925901</c:v>
                </c:pt>
                <c:pt idx="10356">
                  <c:v>0.25490740740740703</c:v>
                </c:pt>
                <c:pt idx="10357">
                  <c:v>0.25493055555555599</c:v>
                </c:pt>
                <c:pt idx="10358">
                  <c:v>0.25495370370370402</c:v>
                </c:pt>
                <c:pt idx="10359">
                  <c:v>0.25497685185185198</c:v>
                </c:pt>
                <c:pt idx="10360">
                  <c:v>0.255</c:v>
                </c:pt>
                <c:pt idx="10361">
                  <c:v>0.25502314814814803</c:v>
                </c:pt>
                <c:pt idx="10362">
                  <c:v>0.25505787037036998</c:v>
                </c:pt>
                <c:pt idx="10363">
                  <c:v>0.255081018518518</c:v>
                </c:pt>
                <c:pt idx="10364">
                  <c:v>0.25510416666666702</c:v>
                </c:pt>
                <c:pt idx="10365">
                  <c:v>0.25512731481481499</c:v>
                </c:pt>
                <c:pt idx="10366">
                  <c:v>0.25515046296296301</c:v>
                </c:pt>
                <c:pt idx="10367">
                  <c:v>0.25517361111111098</c:v>
                </c:pt>
                <c:pt idx="10368">
                  <c:v>0.255196759259259</c:v>
                </c:pt>
                <c:pt idx="10369">
                  <c:v>0.25521990740740702</c:v>
                </c:pt>
                <c:pt idx="10370">
                  <c:v>0.25525462962963003</c:v>
                </c:pt>
                <c:pt idx="10371">
                  <c:v>0.25527777777777799</c:v>
                </c:pt>
                <c:pt idx="10372">
                  <c:v>0.25530092592592601</c:v>
                </c:pt>
                <c:pt idx="10373">
                  <c:v>0.25532407407407398</c:v>
                </c:pt>
                <c:pt idx="10374">
                  <c:v>0.255347222222222</c:v>
                </c:pt>
                <c:pt idx="10375">
                  <c:v>0.25537037037037003</c:v>
                </c:pt>
                <c:pt idx="10376">
                  <c:v>0.25539351851851799</c:v>
                </c:pt>
                <c:pt idx="10377">
                  <c:v>0.25541666666666701</c:v>
                </c:pt>
                <c:pt idx="10378">
                  <c:v>0.25543981481481498</c:v>
                </c:pt>
                <c:pt idx="10379">
                  <c:v>0.25547453703703699</c:v>
                </c:pt>
                <c:pt idx="10380">
                  <c:v>0.25549768518518501</c:v>
                </c:pt>
                <c:pt idx="10381">
                  <c:v>0.25552083333333298</c:v>
                </c:pt>
                <c:pt idx="10382">
                  <c:v>0.255543981481481</c:v>
                </c:pt>
                <c:pt idx="10383">
                  <c:v>0.25556712962963002</c:v>
                </c:pt>
                <c:pt idx="10384">
                  <c:v>0.25559027777777799</c:v>
                </c:pt>
                <c:pt idx="10385">
                  <c:v>0.25561342592592601</c:v>
                </c:pt>
                <c:pt idx="10386">
                  <c:v>0.25563657407407397</c:v>
                </c:pt>
                <c:pt idx="10387">
                  <c:v>0.25567129629629598</c:v>
                </c:pt>
                <c:pt idx="10388">
                  <c:v>0.255694444444444</c:v>
                </c:pt>
                <c:pt idx="10389">
                  <c:v>0.25571759259259302</c:v>
                </c:pt>
                <c:pt idx="10390">
                  <c:v>0.25574074074074099</c:v>
                </c:pt>
                <c:pt idx="10391">
                  <c:v>0.25576388888888901</c:v>
                </c:pt>
                <c:pt idx="10392">
                  <c:v>0.25578703703703698</c:v>
                </c:pt>
                <c:pt idx="10393">
                  <c:v>0.255810185185185</c:v>
                </c:pt>
                <c:pt idx="10394">
                  <c:v>0.25584490740740701</c:v>
                </c:pt>
                <c:pt idx="10395">
                  <c:v>0.25586805555555597</c:v>
                </c:pt>
                <c:pt idx="10396">
                  <c:v>0.255891203703704</c:v>
                </c:pt>
                <c:pt idx="10397">
                  <c:v>0.25591435185185202</c:v>
                </c:pt>
                <c:pt idx="10398">
                  <c:v>0.25593749999999998</c:v>
                </c:pt>
                <c:pt idx="10399">
                  <c:v>0.25596064814814801</c:v>
                </c:pt>
                <c:pt idx="10400">
                  <c:v>0.25598379629629597</c:v>
                </c:pt>
                <c:pt idx="10401">
                  <c:v>0.256006944444444</c:v>
                </c:pt>
                <c:pt idx="10402">
                  <c:v>0.25603009259259302</c:v>
                </c:pt>
                <c:pt idx="10403">
                  <c:v>0.25606481481481502</c:v>
                </c:pt>
                <c:pt idx="10404">
                  <c:v>0.25608796296296299</c:v>
                </c:pt>
                <c:pt idx="10405">
                  <c:v>0.25611111111111101</c:v>
                </c:pt>
                <c:pt idx="10406">
                  <c:v>0.25613425925925898</c:v>
                </c:pt>
                <c:pt idx="10407">
                  <c:v>0.256157407407407</c:v>
                </c:pt>
                <c:pt idx="10408">
                  <c:v>0.25618055555555602</c:v>
                </c:pt>
                <c:pt idx="10409">
                  <c:v>0.25620370370370399</c:v>
                </c:pt>
                <c:pt idx="10410">
                  <c:v>0.25622685185185201</c:v>
                </c:pt>
                <c:pt idx="10411">
                  <c:v>0.25624999999999998</c:v>
                </c:pt>
                <c:pt idx="10412">
                  <c:v>0.25628472222222198</c:v>
                </c:pt>
                <c:pt idx="10413">
                  <c:v>0.25630787037037001</c:v>
                </c:pt>
                <c:pt idx="10414">
                  <c:v>0.25633101851851797</c:v>
                </c:pt>
                <c:pt idx="10415">
                  <c:v>0.25635416666666699</c:v>
                </c:pt>
                <c:pt idx="10416">
                  <c:v>0.25637731481481502</c:v>
                </c:pt>
                <c:pt idx="10417">
                  <c:v>0.25640046296296298</c:v>
                </c:pt>
                <c:pt idx="10418">
                  <c:v>0.25642361111111101</c:v>
                </c:pt>
                <c:pt idx="10419">
                  <c:v>0.25644675925925903</c:v>
                </c:pt>
                <c:pt idx="10420">
                  <c:v>0.25646990740740699</c:v>
                </c:pt>
                <c:pt idx="10421">
                  <c:v>0.25650462962963</c:v>
                </c:pt>
                <c:pt idx="10422">
                  <c:v>0.25652777777777802</c:v>
                </c:pt>
                <c:pt idx="10423">
                  <c:v>0.25655092592592599</c:v>
                </c:pt>
                <c:pt idx="10424">
                  <c:v>0.25657407407407401</c:v>
                </c:pt>
                <c:pt idx="10425">
                  <c:v>0.25659722222222198</c:v>
                </c:pt>
                <c:pt idx="10426">
                  <c:v>0.25662037037037</c:v>
                </c:pt>
                <c:pt idx="10427">
                  <c:v>0.25664351851851802</c:v>
                </c:pt>
                <c:pt idx="10428">
                  <c:v>0.25667824074074103</c:v>
                </c:pt>
                <c:pt idx="10429">
                  <c:v>0.25670138888888899</c:v>
                </c:pt>
                <c:pt idx="10430">
                  <c:v>0.25672453703703701</c:v>
                </c:pt>
                <c:pt idx="10431">
                  <c:v>0.25674768518518498</c:v>
                </c:pt>
                <c:pt idx="10432">
                  <c:v>0.256770833333333</c:v>
                </c:pt>
                <c:pt idx="10433">
                  <c:v>0.25679398148148103</c:v>
                </c:pt>
                <c:pt idx="10434">
                  <c:v>0.25681712962962999</c:v>
                </c:pt>
                <c:pt idx="10435">
                  <c:v>0.25684027777777801</c:v>
                </c:pt>
                <c:pt idx="10436">
                  <c:v>0.25686342592592598</c:v>
                </c:pt>
                <c:pt idx="10437">
                  <c:v>0.25689814814814799</c:v>
                </c:pt>
                <c:pt idx="10438">
                  <c:v>0.25692129629629601</c:v>
                </c:pt>
                <c:pt idx="10439">
                  <c:v>0.25694444444444398</c:v>
                </c:pt>
                <c:pt idx="10440">
                  <c:v>0.256967592592593</c:v>
                </c:pt>
                <c:pt idx="10441">
                  <c:v>0.25699074074074102</c:v>
                </c:pt>
                <c:pt idx="10442">
                  <c:v>0.25701388888888899</c:v>
                </c:pt>
                <c:pt idx="10443">
                  <c:v>0.25703703703703701</c:v>
                </c:pt>
                <c:pt idx="10444">
                  <c:v>0.25706018518518498</c:v>
                </c:pt>
                <c:pt idx="10445">
                  <c:v>0.257083333333333</c:v>
                </c:pt>
                <c:pt idx="10446">
                  <c:v>0.257118055555556</c:v>
                </c:pt>
                <c:pt idx="10447">
                  <c:v>0.25714120370370402</c:v>
                </c:pt>
                <c:pt idx="10448">
                  <c:v>0.25716435185185199</c:v>
                </c:pt>
                <c:pt idx="10449">
                  <c:v>0.25718750000000001</c:v>
                </c:pt>
                <c:pt idx="10450">
                  <c:v>0.25721064814814798</c:v>
                </c:pt>
                <c:pt idx="10451">
                  <c:v>0.257233796296296</c:v>
                </c:pt>
                <c:pt idx="10452">
                  <c:v>0.25725694444444402</c:v>
                </c:pt>
                <c:pt idx="10453">
                  <c:v>0.25728009259259299</c:v>
                </c:pt>
                <c:pt idx="10454">
                  <c:v>0.25730324074074101</c:v>
                </c:pt>
                <c:pt idx="10455">
                  <c:v>0.25733796296296302</c:v>
                </c:pt>
                <c:pt idx="10456">
                  <c:v>0.25736111111111099</c:v>
                </c:pt>
                <c:pt idx="10457">
                  <c:v>0.25738425925925901</c:v>
                </c:pt>
                <c:pt idx="10458">
                  <c:v>0.25740740740740697</c:v>
                </c:pt>
                <c:pt idx="10459">
                  <c:v>0.257430555555556</c:v>
                </c:pt>
                <c:pt idx="10460">
                  <c:v>0.25745370370370402</c:v>
                </c:pt>
                <c:pt idx="10461">
                  <c:v>0.25747685185185198</c:v>
                </c:pt>
                <c:pt idx="10462">
                  <c:v>0.25750000000000001</c:v>
                </c:pt>
                <c:pt idx="10463">
                  <c:v>0.25752314814814797</c:v>
                </c:pt>
                <c:pt idx="10464">
                  <c:v>0.25755787037036998</c:v>
                </c:pt>
                <c:pt idx="10465">
                  <c:v>0.257581018518518</c:v>
                </c:pt>
                <c:pt idx="10466">
                  <c:v>0.25760416666666702</c:v>
                </c:pt>
                <c:pt idx="10467">
                  <c:v>0.25762731481481499</c:v>
                </c:pt>
                <c:pt idx="10468">
                  <c:v>0.25765046296296301</c:v>
                </c:pt>
                <c:pt idx="10469">
                  <c:v>0.25767361111111098</c:v>
                </c:pt>
                <c:pt idx="10470">
                  <c:v>0.257696759259259</c:v>
                </c:pt>
                <c:pt idx="10471">
                  <c:v>0.25771990740740702</c:v>
                </c:pt>
                <c:pt idx="10472">
                  <c:v>0.25775462962963003</c:v>
                </c:pt>
                <c:pt idx="10473">
                  <c:v>0.25777777777777799</c:v>
                </c:pt>
                <c:pt idx="10474">
                  <c:v>0.25780092592592602</c:v>
                </c:pt>
                <c:pt idx="10475">
                  <c:v>0.25782407407407398</c:v>
                </c:pt>
                <c:pt idx="10476">
                  <c:v>0.25784722222222201</c:v>
                </c:pt>
                <c:pt idx="10477">
                  <c:v>0.25787037037036997</c:v>
                </c:pt>
                <c:pt idx="10478">
                  <c:v>0.25789351851851799</c:v>
                </c:pt>
                <c:pt idx="10479">
                  <c:v>0.25791666666666702</c:v>
                </c:pt>
                <c:pt idx="10480">
                  <c:v>0.25793981481481498</c:v>
                </c:pt>
                <c:pt idx="10481">
                  <c:v>0.25797453703703699</c:v>
                </c:pt>
                <c:pt idx="10482">
                  <c:v>0.25799768518518501</c:v>
                </c:pt>
                <c:pt idx="10483">
                  <c:v>0.25802083333333298</c:v>
                </c:pt>
                <c:pt idx="10484">
                  <c:v>0.258043981481481</c:v>
                </c:pt>
                <c:pt idx="10485">
                  <c:v>0.25806712962963002</c:v>
                </c:pt>
                <c:pt idx="10486">
                  <c:v>0.25809027777777799</c:v>
                </c:pt>
                <c:pt idx="10487">
                  <c:v>0.25811342592592601</c:v>
                </c:pt>
                <c:pt idx="10488">
                  <c:v>0.25814814814814802</c:v>
                </c:pt>
                <c:pt idx="10489">
                  <c:v>0.25817129629629598</c:v>
                </c:pt>
                <c:pt idx="10490">
                  <c:v>0.258194444444444</c:v>
                </c:pt>
                <c:pt idx="10491">
                  <c:v>0.25821759259259303</c:v>
                </c:pt>
                <c:pt idx="10492">
                  <c:v>0.25824074074074099</c:v>
                </c:pt>
                <c:pt idx="10493">
                  <c:v>0.25826388888888901</c:v>
                </c:pt>
                <c:pt idx="10494">
                  <c:v>0.25828703703703698</c:v>
                </c:pt>
                <c:pt idx="10495">
                  <c:v>0.258310185185185</c:v>
                </c:pt>
                <c:pt idx="10496">
                  <c:v>0.25833333333333303</c:v>
                </c:pt>
                <c:pt idx="10497">
                  <c:v>0.25836805555555598</c:v>
                </c:pt>
                <c:pt idx="10498">
                  <c:v>0.258391203703704</c:v>
                </c:pt>
                <c:pt idx="10499">
                  <c:v>0.25841435185185202</c:v>
                </c:pt>
                <c:pt idx="10500">
                  <c:v>0.25843749999999999</c:v>
                </c:pt>
                <c:pt idx="10501">
                  <c:v>0.25846064814814801</c:v>
                </c:pt>
                <c:pt idx="10502">
                  <c:v>0.25848379629629598</c:v>
                </c:pt>
                <c:pt idx="10503">
                  <c:v>0.258506944444444</c:v>
                </c:pt>
                <c:pt idx="10504">
                  <c:v>0.25853009259259202</c:v>
                </c:pt>
                <c:pt idx="10505">
                  <c:v>0.25856481481481502</c:v>
                </c:pt>
                <c:pt idx="10506">
                  <c:v>0.25858796296296299</c:v>
                </c:pt>
                <c:pt idx="10507">
                  <c:v>0.25861111111111101</c:v>
                </c:pt>
                <c:pt idx="10508">
                  <c:v>0.25863425925925898</c:v>
                </c:pt>
                <c:pt idx="10509">
                  <c:v>0.258657407407407</c:v>
                </c:pt>
                <c:pt idx="10510">
                  <c:v>0.25868055555555602</c:v>
                </c:pt>
                <c:pt idx="10511">
                  <c:v>0.25870370370370399</c:v>
                </c:pt>
                <c:pt idx="10512">
                  <c:v>0.25872685185185201</c:v>
                </c:pt>
                <c:pt idx="10513">
                  <c:v>0.25874999999999998</c:v>
                </c:pt>
                <c:pt idx="10514">
                  <c:v>0.25878472222222199</c:v>
                </c:pt>
                <c:pt idx="10515">
                  <c:v>0.25880787037037001</c:v>
                </c:pt>
                <c:pt idx="10516">
                  <c:v>0.25883101851851797</c:v>
                </c:pt>
                <c:pt idx="10517">
                  <c:v>0.258854166666667</c:v>
                </c:pt>
                <c:pt idx="10518">
                  <c:v>0.25887731481481502</c:v>
                </c:pt>
                <c:pt idx="10519">
                  <c:v>0.25890046296296299</c:v>
                </c:pt>
                <c:pt idx="10520">
                  <c:v>0.25892361111111101</c:v>
                </c:pt>
                <c:pt idx="10521">
                  <c:v>0.25894675925925897</c:v>
                </c:pt>
                <c:pt idx="10522">
                  <c:v>0.25898148148148098</c:v>
                </c:pt>
                <c:pt idx="10523">
                  <c:v>0.25900462962963</c:v>
                </c:pt>
                <c:pt idx="10524">
                  <c:v>0.25902777777777802</c:v>
                </c:pt>
                <c:pt idx="10525">
                  <c:v>0.25905092592592599</c:v>
                </c:pt>
                <c:pt idx="10526">
                  <c:v>0.25907407407407401</c:v>
                </c:pt>
                <c:pt idx="10527">
                  <c:v>0.25909722222222198</c:v>
                </c:pt>
                <c:pt idx="10528">
                  <c:v>0.25912037037037</c:v>
                </c:pt>
                <c:pt idx="10529">
                  <c:v>0.25914351851851802</c:v>
                </c:pt>
                <c:pt idx="10530">
                  <c:v>0.25917824074074097</c:v>
                </c:pt>
                <c:pt idx="10531">
                  <c:v>0.25920138888888899</c:v>
                </c:pt>
                <c:pt idx="10532">
                  <c:v>0.25922453703703702</c:v>
                </c:pt>
                <c:pt idx="10533">
                  <c:v>0.25924768518518498</c:v>
                </c:pt>
                <c:pt idx="10534">
                  <c:v>0.25927083333333301</c:v>
                </c:pt>
                <c:pt idx="10535">
                  <c:v>0.25929398148148097</c:v>
                </c:pt>
                <c:pt idx="10536">
                  <c:v>0.25931712962962999</c:v>
                </c:pt>
                <c:pt idx="10537">
                  <c:v>0.25934027777777802</c:v>
                </c:pt>
                <c:pt idx="10538">
                  <c:v>0.25937500000000002</c:v>
                </c:pt>
                <c:pt idx="10539">
                  <c:v>0.25939814814814799</c:v>
                </c:pt>
                <c:pt idx="10540">
                  <c:v>0.25942129629629601</c:v>
                </c:pt>
                <c:pt idx="10541">
                  <c:v>0.25944444444444398</c:v>
                </c:pt>
                <c:pt idx="10542">
                  <c:v>0.259467592592593</c:v>
                </c:pt>
                <c:pt idx="10543">
                  <c:v>0.25949074074074102</c:v>
                </c:pt>
                <c:pt idx="10544">
                  <c:v>0.25951388888888899</c:v>
                </c:pt>
                <c:pt idx="10545">
                  <c:v>0.25953703703703701</c:v>
                </c:pt>
                <c:pt idx="10546">
                  <c:v>0.25957175925925902</c:v>
                </c:pt>
                <c:pt idx="10547">
                  <c:v>0.25959490740740698</c:v>
                </c:pt>
                <c:pt idx="10548">
                  <c:v>0.259618055555556</c:v>
                </c:pt>
                <c:pt idx="10549">
                  <c:v>0.25964120370370403</c:v>
                </c:pt>
                <c:pt idx="10550">
                  <c:v>0.25966435185185199</c:v>
                </c:pt>
                <c:pt idx="10551">
                  <c:v>0.25968750000000002</c:v>
                </c:pt>
                <c:pt idx="10552">
                  <c:v>0.25971064814814798</c:v>
                </c:pt>
                <c:pt idx="10553">
                  <c:v>0.259733796296296</c:v>
                </c:pt>
                <c:pt idx="10554">
                  <c:v>0.25975694444444403</c:v>
                </c:pt>
                <c:pt idx="10555">
                  <c:v>0.25979166666666698</c:v>
                </c:pt>
                <c:pt idx="10556">
                  <c:v>0.259814814814815</c:v>
                </c:pt>
                <c:pt idx="10557">
                  <c:v>0.25983796296296302</c:v>
                </c:pt>
                <c:pt idx="10558">
                  <c:v>0.25986111111111099</c:v>
                </c:pt>
                <c:pt idx="10559">
                  <c:v>0.25988425925925901</c:v>
                </c:pt>
                <c:pt idx="10560">
                  <c:v>0.25990740740740698</c:v>
                </c:pt>
                <c:pt idx="10561">
                  <c:v>0.259930555555556</c:v>
                </c:pt>
                <c:pt idx="10562">
                  <c:v>0.25995370370370402</c:v>
                </c:pt>
                <c:pt idx="10563">
                  <c:v>0.25998842592592603</c:v>
                </c:pt>
                <c:pt idx="10564">
                  <c:v>0.26001157407407399</c:v>
                </c:pt>
                <c:pt idx="10565">
                  <c:v>0.26003472222222201</c:v>
                </c:pt>
                <c:pt idx="10566">
                  <c:v>0.26005787037036998</c:v>
                </c:pt>
                <c:pt idx="10567">
                  <c:v>0.260081018518518</c:v>
                </c:pt>
                <c:pt idx="10568">
                  <c:v>0.26010416666666702</c:v>
                </c:pt>
                <c:pt idx="10569">
                  <c:v>0.26012731481481499</c:v>
                </c:pt>
                <c:pt idx="10570">
                  <c:v>0.26015046296296301</c:v>
                </c:pt>
                <c:pt idx="10571">
                  <c:v>0.26017361111111098</c:v>
                </c:pt>
                <c:pt idx="10572">
                  <c:v>0.26020833333333299</c:v>
                </c:pt>
                <c:pt idx="10573">
                  <c:v>0.26023148148148101</c:v>
                </c:pt>
                <c:pt idx="10574">
                  <c:v>0.26025462962962997</c:v>
                </c:pt>
                <c:pt idx="10575">
                  <c:v>0.260277777777778</c:v>
                </c:pt>
                <c:pt idx="10576">
                  <c:v>0.26030092592592602</c:v>
                </c:pt>
                <c:pt idx="10577">
                  <c:v>0.26032407407407399</c:v>
                </c:pt>
                <c:pt idx="10578">
                  <c:v>0.26034722222222201</c:v>
                </c:pt>
                <c:pt idx="10579">
                  <c:v>0.26037037037036997</c:v>
                </c:pt>
                <c:pt idx="10580">
                  <c:v>0.26040509259259298</c:v>
                </c:pt>
                <c:pt idx="10581">
                  <c:v>0.260428240740741</c:v>
                </c:pt>
                <c:pt idx="10582">
                  <c:v>0.26045138888888902</c:v>
                </c:pt>
                <c:pt idx="10583">
                  <c:v>0.26047453703703699</c:v>
                </c:pt>
                <c:pt idx="10584">
                  <c:v>0.26049768518518501</c:v>
                </c:pt>
                <c:pt idx="10585">
                  <c:v>0.26052083333333298</c:v>
                </c:pt>
                <c:pt idx="10586">
                  <c:v>0.260543981481481</c:v>
                </c:pt>
                <c:pt idx="10587">
                  <c:v>0.26057870370370401</c:v>
                </c:pt>
                <c:pt idx="10588">
                  <c:v>0.26060185185185197</c:v>
                </c:pt>
                <c:pt idx="10589">
                  <c:v>0.260625</c:v>
                </c:pt>
                <c:pt idx="10590">
                  <c:v>0.26064814814814802</c:v>
                </c:pt>
                <c:pt idx="10591">
                  <c:v>0.26067129629629598</c:v>
                </c:pt>
                <c:pt idx="10592">
                  <c:v>0.26069444444444401</c:v>
                </c:pt>
                <c:pt idx="10593">
                  <c:v>0.26071759259259297</c:v>
                </c:pt>
                <c:pt idx="10594">
                  <c:v>0.26074074074074099</c:v>
                </c:pt>
                <c:pt idx="10595">
                  <c:v>0.26076388888888902</c:v>
                </c:pt>
                <c:pt idx="10596">
                  <c:v>0.26079861111111102</c:v>
                </c:pt>
                <c:pt idx="10597">
                  <c:v>0.26082175925925899</c:v>
                </c:pt>
                <c:pt idx="10598">
                  <c:v>0.26084490740740701</c:v>
                </c:pt>
                <c:pt idx="10599">
                  <c:v>0.26086805555555598</c:v>
                </c:pt>
                <c:pt idx="10600">
                  <c:v>0.260891203703704</c:v>
                </c:pt>
                <c:pt idx="10601">
                  <c:v>0.26091435185185202</c:v>
                </c:pt>
                <c:pt idx="10602">
                  <c:v>0.26093749999999999</c:v>
                </c:pt>
                <c:pt idx="10603">
                  <c:v>0.26096064814814801</c:v>
                </c:pt>
                <c:pt idx="10604">
                  <c:v>0.26098379629629598</c:v>
                </c:pt>
                <c:pt idx="10605">
                  <c:v>0.26101851851851798</c:v>
                </c:pt>
                <c:pt idx="10606">
                  <c:v>0.261041666666667</c:v>
                </c:pt>
                <c:pt idx="10607">
                  <c:v>0.26106481481481503</c:v>
                </c:pt>
                <c:pt idx="10608">
                  <c:v>0.26108796296296299</c:v>
                </c:pt>
                <c:pt idx="10609">
                  <c:v>0.26111111111111102</c:v>
                </c:pt>
                <c:pt idx="10610">
                  <c:v>0.26113425925925898</c:v>
                </c:pt>
                <c:pt idx="10611">
                  <c:v>0.26115740740740701</c:v>
                </c:pt>
                <c:pt idx="10612">
                  <c:v>0.26118055555555603</c:v>
                </c:pt>
                <c:pt idx="10613">
                  <c:v>0.26120370370370399</c:v>
                </c:pt>
                <c:pt idx="10614">
                  <c:v>0.261238425925926</c:v>
                </c:pt>
                <c:pt idx="10615">
                  <c:v>0.26126157407407402</c:v>
                </c:pt>
                <c:pt idx="10616">
                  <c:v>0.26128472222222199</c:v>
                </c:pt>
                <c:pt idx="10617">
                  <c:v>0.26130787037037001</c:v>
                </c:pt>
                <c:pt idx="10618">
                  <c:v>0.26133101851851798</c:v>
                </c:pt>
                <c:pt idx="10619">
                  <c:v>0.261354166666667</c:v>
                </c:pt>
                <c:pt idx="10620">
                  <c:v>0.26137731481481502</c:v>
                </c:pt>
                <c:pt idx="10621">
                  <c:v>0.26140046296296299</c:v>
                </c:pt>
                <c:pt idx="10622">
                  <c:v>0.26143518518518499</c:v>
                </c:pt>
                <c:pt idx="10623">
                  <c:v>0.26145833333333302</c:v>
                </c:pt>
                <c:pt idx="10624">
                  <c:v>0.26148148148148098</c:v>
                </c:pt>
                <c:pt idx="10625">
                  <c:v>0.26150462962963</c:v>
                </c:pt>
                <c:pt idx="10626">
                  <c:v>0.26152777777777803</c:v>
                </c:pt>
                <c:pt idx="10627">
                  <c:v>0.26155092592592599</c:v>
                </c:pt>
                <c:pt idx="10628">
                  <c:v>0.26157407407407401</c:v>
                </c:pt>
                <c:pt idx="10629">
                  <c:v>0.26159722222222198</c:v>
                </c:pt>
                <c:pt idx="10630">
                  <c:v>0.26162037037037</c:v>
                </c:pt>
                <c:pt idx="10631">
                  <c:v>0.26165509259259301</c:v>
                </c:pt>
                <c:pt idx="10632">
                  <c:v>0.26167824074074097</c:v>
                </c:pt>
                <c:pt idx="10633">
                  <c:v>0.261701388888889</c:v>
                </c:pt>
                <c:pt idx="10634">
                  <c:v>0.26172453703703702</c:v>
                </c:pt>
                <c:pt idx="10635">
                  <c:v>0.26174768518518499</c:v>
                </c:pt>
                <c:pt idx="10636">
                  <c:v>0.26177083333333301</c:v>
                </c:pt>
                <c:pt idx="10637">
                  <c:v>0.26179398148148098</c:v>
                </c:pt>
                <c:pt idx="10638">
                  <c:v>0.26181712962963</c:v>
                </c:pt>
                <c:pt idx="10639">
                  <c:v>0.26184027777777802</c:v>
                </c:pt>
                <c:pt idx="10640">
                  <c:v>0.26187500000000002</c:v>
                </c:pt>
                <c:pt idx="10641">
                  <c:v>0.26189814814814799</c:v>
                </c:pt>
                <c:pt idx="10642">
                  <c:v>0.26192129629629601</c:v>
                </c:pt>
                <c:pt idx="10643">
                  <c:v>0.26194444444444398</c:v>
                </c:pt>
                <c:pt idx="10644">
                  <c:v>0.261967592592593</c:v>
                </c:pt>
                <c:pt idx="10645">
                  <c:v>0.26199074074074102</c:v>
                </c:pt>
                <c:pt idx="10646">
                  <c:v>0.26201388888888899</c:v>
                </c:pt>
                <c:pt idx="10647">
                  <c:v>0.26203703703703701</c:v>
                </c:pt>
                <c:pt idx="10648">
                  <c:v>0.26207175925925902</c:v>
                </c:pt>
                <c:pt idx="10649">
                  <c:v>0.26209490740740699</c:v>
                </c:pt>
                <c:pt idx="10650">
                  <c:v>0.26211805555555601</c:v>
                </c:pt>
                <c:pt idx="10651">
                  <c:v>0.26214120370370397</c:v>
                </c:pt>
                <c:pt idx="10652">
                  <c:v>0.262164351851852</c:v>
                </c:pt>
                <c:pt idx="10653">
                  <c:v>0.26218750000000002</c:v>
                </c:pt>
                <c:pt idx="10654">
                  <c:v>0.26221064814814798</c:v>
                </c:pt>
                <c:pt idx="10655">
                  <c:v>0.26223379629629601</c:v>
                </c:pt>
                <c:pt idx="10656">
                  <c:v>0.26225694444444397</c:v>
                </c:pt>
                <c:pt idx="10657">
                  <c:v>0.26229166666666698</c:v>
                </c:pt>
                <c:pt idx="10658">
                  <c:v>0.262314814814815</c:v>
                </c:pt>
                <c:pt idx="10659">
                  <c:v>0.26233796296296302</c:v>
                </c:pt>
                <c:pt idx="10660">
                  <c:v>0.26236111111111099</c:v>
                </c:pt>
                <c:pt idx="10661">
                  <c:v>0.26238425925925901</c:v>
                </c:pt>
                <c:pt idx="10662">
                  <c:v>0.26240740740740698</c:v>
                </c:pt>
                <c:pt idx="10663">
                  <c:v>0.262430555555556</c:v>
                </c:pt>
                <c:pt idx="10664">
                  <c:v>0.26245370370370402</c:v>
                </c:pt>
                <c:pt idx="10665">
                  <c:v>0.26248842592592603</c:v>
                </c:pt>
                <c:pt idx="10666">
                  <c:v>0.26251157407407399</c:v>
                </c:pt>
                <c:pt idx="10667">
                  <c:v>0.26253472222222202</c:v>
                </c:pt>
                <c:pt idx="10668">
                  <c:v>0.26255787037036998</c:v>
                </c:pt>
                <c:pt idx="10669">
                  <c:v>0.26258101851851801</c:v>
                </c:pt>
                <c:pt idx="10670">
                  <c:v>0.26260416666666703</c:v>
                </c:pt>
                <c:pt idx="10671">
                  <c:v>0.26262731481481499</c:v>
                </c:pt>
                <c:pt idx="10672">
                  <c:v>0.26265046296296302</c:v>
                </c:pt>
                <c:pt idx="10673">
                  <c:v>0.26268518518518502</c:v>
                </c:pt>
                <c:pt idx="10674">
                  <c:v>0.26270833333333299</c:v>
                </c:pt>
                <c:pt idx="10675">
                  <c:v>0.26273148148148101</c:v>
                </c:pt>
                <c:pt idx="10676">
                  <c:v>0.26275462962962998</c:v>
                </c:pt>
                <c:pt idx="10677">
                  <c:v>0.262777777777778</c:v>
                </c:pt>
                <c:pt idx="10678">
                  <c:v>0.26280092592592602</c:v>
                </c:pt>
                <c:pt idx="10679">
                  <c:v>0.26282407407407399</c:v>
                </c:pt>
                <c:pt idx="10680">
                  <c:v>0.26284722222222201</c:v>
                </c:pt>
                <c:pt idx="10681">
                  <c:v>0.26287037037036998</c:v>
                </c:pt>
                <c:pt idx="10682">
                  <c:v>0.26290509259259298</c:v>
                </c:pt>
                <c:pt idx="10683">
                  <c:v>0.262928240740741</c:v>
                </c:pt>
                <c:pt idx="10684">
                  <c:v>0.26295138888888903</c:v>
                </c:pt>
                <c:pt idx="10685">
                  <c:v>0.26297453703703699</c:v>
                </c:pt>
                <c:pt idx="10686">
                  <c:v>0.26299768518518502</c:v>
                </c:pt>
                <c:pt idx="10687">
                  <c:v>0.26302083333333298</c:v>
                </c:pt>
                <c:pt idx="10688">
                  <c:v>0.263043981481481</c:v>
                </c:pt>
                <c:pt idx="10689">
                  <c:v>0.26306712962963003</c:v>
                </c:pt>
                <c:pt idx="10690">
                  <c:v>0.26309027777777799</c:v>
                </c:pt>
                <c:pt idx="10691">
                  <c:v>0.26311342592592601</c:v>
                </c:pt>
                <c:pt idx="10692">
                  <c:v>0.26314814814814802</c:v>
                </c:pt>
                <c:pt idx="10693">
                  <c:v>0.26317129629629599</c:v>
                </c:pt>
                <c:pt idx="10694">
                  <c:v>0.26319444444444401</c:v>
                </c:pt>
                <c:pt idx="10695">
                  <c:v>0.26321759259259297</c:v>
                </c:pt>
                <c:pt idx="10696">
                  <c:v>0.263240740740741</c:v>
                </c:pt>
                <c:pt idx="10697">
                  <c:v>0.26326388888888902</c:v>
                </c:pt>
                <c:pt idx="10698">
                  <c:v>0.26328703703703699</c:v>
                </c:pt>
                <c:pt idx="10699">
                  <c:v>0.26331018518518501</c:v>
                </c:pt>
                <c:pt idx="10700">
                  <c:v>0.26333333333333298</c:v>
                </c:pt>
                <c:pt idx="10701">
                  <c:v>0.26336805555555598</c:v>
                </c:pt>
                <c:pt idx="10702">
                  <c:v>0.263391203703704</c:v>
                </c:pt>
                <c:pt idx="10703">
                  <c:v>0.26341435185185202</c:v>
                </c:pt>
                <c:pt idx="10704">
                  <c:v>0.26343749999999999</c:v>
                </c:pt>
                <c:pt idx="10705">
                  <c:v>0.26346064814814801</c:v>
                </c:pt>
                <c:pt idx="10706">
                  <c:v>0.26348379629629598</c:v>
                </c:pt>
                <c:pt idx="10707">
                  <c:v>0.263506944444444</c:v>
                </c:pt>
                <c:pt idx="10708">
                  <c:v>0.26353009259259302</c:v>
                </c:pt>
                <c:pt idx="10709">
                  <c:v>0.26355324074074099</c:v>
                </c:pt>
                <c:pt idx="10710">
                  <c:v>0.263587962962963</c:v>
                </c:pt>
                <c:pt idx="10711">
                  <c:v>0.26361111111111102</c:v>
                </c:pt>
                <c:pt idx="10712">
                  <c:v>0.26363425925925899</c:v>
                </c:pt>
                <c:pt idx="10713">
                  <c:v>0.26365740740740701</c:v>
                </c:pt>
                <c:pt idx="10714">
                  <c:v>0.26368055555555597</c:v>
                </c:pt>
                <c:pt idx="10715">
                  <c:v>0.263703703703704</c:v>
                </c:pt>
                <c:pt idx="10716">
                  <c:v>0.26372685185185202</c:v>
                </c:pt>
                <c:pt idx="10717">
                  <c:v>0.26374999999999998</c:v>
                </c:pt>
                <c:pt idx="10718">
                  <c:v>0.26378472222222199</c:v>
                </c:pt>
                <c:pt idx="10719">
                  <c:v>0.26380787037037001</c:v>
                </c:pt>
                <c:pt idx="10720">
                  <c:v>0.26383101851851798</c:v>
                </c:pt>
                <c:pt idx="10721">
                  <c:v>0.263854166666667</c:v>
                </c:pt>
                <c:pt idx="10722">
                  <c:v>0.26387731481481502</c:v>
                </c:pt>
                <c:pt idx="10723">
                  <c:v>0.26390046296296299</c:v>
                </c:pt>
                <c:pt idx="10724">
                  <c:v>0.26392361111111101</c:v>
                </c:pt>
                <c:pt idx="10725">
                  <c:v>0.26394675925925898</c:v>
                </c:pt>
                <c:pt idx="10726">
                  <c:v>0.263969907407407</c:v>
                </c:pt>
                <c:pt idx="10727">
                  <c:v>0.26400462962963001</c:v>
                </c:pt>
                <c:pt idx="10728">
                  <c:v>0.26402777777777803</c:v>
                </c:pt>
                <c:pt idx="10729">
                  <c:v>0.26405092592592599</c:v>
                </c:pt>
                <c:pt idx="10730">
                  <c:v>0.26407407407407402</c:v>
                </c:pt>
                <c:pt idx="10731">
                  <c:v>0.26409722222222198</c:v>
                </c:pt>
                <c:pt idx="10732">
                  <c:v>0.26412037037037001</c:v>
                </c:pt>
                <c:pt idx="10733">
                  <c:v>0.26414351851851797</c:v>
                </c:pt>
                <c:pt idx="10734">
                  <c:v>0.26416666666666699</c:v>
                </c:pt>
                <c:pt idx="10735">
                  <c:v>0.26418981481481502</c:v>
                </c:pt>
                <c:pt idx="10736">
                  <c:v>0.26422453703703702</c:v>
                </c:pt>
                <c:pt idx="10737">
                  <c:v>0.26424768518518499</c:v>
                </c:pt>
                <c:pt idx="10738">
                  <c:v>0.26427083333333301</c:v>
                </c:pt>
                <c:pt idx="10739">
                  <c:v>0.26429398148148098</c:v>
                </c:pt>
                <c:pt idx="10740">
                  <c:v>0.26431712962963</c:v>
                </c:pt>
                <c:pt idx="10741">
                  <c:v>0.26434027777777802</c:v>
                </c:pt>
                <c:pt idx="10742">
                  <c:v>0.26436342592592599</c:v>
                </c:pt>
                <c:pt idx="10743">
                  <c:v>0.26438657407407401</c:v>
                </c:pt>
                <c:pt idx="10744">
                  <c:v>0.26440972222222198</c:v>
                </c:pt>
                <c:pt idx="10745">
                  <c:v>0.26444444444444398</c:v>
                </c:pt>
                <c:pt idx="10746">
                  <c:v>0.264467592592593</c:v>
                </c:pt>
                <c:pt idx="10747">
                  <c:v>0.26449074074074103</c:v>
                </c:pt>
                <c:pt idx="10748">
                  <c:v>0.26451388888888899</c:v>
                </c:pt>
                <c:pt idx="10749">
                  <c:v>0.26453703703703701</c:v>
                </c:pt>
                <c:pt idx="10750">
                  <c:v>0.26456018518518498</c:v>
                </c:pt>
                <c:pt idx="10751">
                  <c:v>0.264583333333333</c:v>
                </c:pt>
                <c:pt idx="10752">
                  <c:v>0.26460648148148103</c:v>
                </c:pt>
                <c:pt idx="10753">
                  <c:v>0.26462962962962999</c:v>
                </c:pt>
                <c:pt idx="10754">
                  <c:v>0.26465277777777801</c:v>
                </c:pt>
                <c:pt idx="10755">
                  <c:v>0.26468750000000002</c:v>
                </c:pt>
                <c:pt idx="10756">
                  <c:v>0.26471064814814799</c:v>
                </c:pt>
                <c:pt idx="10757">
                  <c:v>0.26473379629629601</c:v>
                </c:pt>
                <c:pt idx="10758">
                  <c:v>0.26475694444444398</c:v>
                </c:pt>
                <c:pt idx="10759">
                  <c:v>0.264780092592593</c:v>
                </c:pt>
                <c:pt idx="10760">
                  <c:v>0.26480324074074102</c:v>
                </c:pt>
                <c:pt idx="10761">
                  <c:v>0.26482638888888899</c:v>
                </c:pt>
                <c:pt idx="10762">
                  <c:v>0.26484953703703701</c:v>
                </c:pt>
                <c:pt idx="10763">
                  <c:v>0.26488425925925901</c:v>
                </c:pt>
                <c:pt idx="10764">
                  <c:v>0.26490740740740698</c:v>
                </c:pt>
                <c:pt idx="10765">
                  <c:v>0.264930555555556</c:v>
                </c:pt>
                <c:pt idx="10766">
                  <c:v>0.26495370370370402</c:v>
                </c:pt>
                <c:pt idx="10767">
                  <c:v>0.26497685185185199</c:v>
                </c:pt>
                <c:pt idx="10768">
                  <c:v>0.26500000000000001</c:v>
                </c:pt>
                <c:pt idx="10769">
                  <c:v>0.26502314814814798</c:v>
                </c:pt>
                <c:pt idx="10770">
                  <c:v>0.265046296296296</c:v>
                </c:pt>
                <c:pt idx="10771">
                  <c:v>0.26508101851851801</c:v>
                </c:pt>
                <c:pt idx="10772">
                  <c:v>0.26510416666666697</c:v>
                </c:pt>
                <c:pt idx="10773">
                  <c:v>0.265127314814815</c:v>
                </c:pt>
                <c:pt idx="10774">
                  <c:v>0.26515046296296302</c:v>
                </c:pt>
                <c:pt idx="10775">
                  <c:v>0.26517361111111099</c:v>
                </c:pt>
                <c:pt idx="10776">
                  <c:v>0.26519675925925901</c:v>
                </c:pt>
                <c:pt idx="10777">
                  <c:v>0.26521990740740697</c:v>
                </c:pt>
                <c:pt idx="10778">
                  <c:v>0.265243055555555</c:v>
                </c:pt>
                <c:pt idx="10779">
                  <c:v>0.26526620370370402</c:v>
                </c:pt>
                <c:pt idx="10780">
                  <c:v>0.26530092592592602</c:v>
                </c:pt>
                <c:pt idx="10781">
                  <c:v>0.26532407407407399</c:v>
                </c:pt>
                <c:pt idx="10782">
                  <c:v>0.26534722222222201</c:v>
                </c:pt>
                <c:pt idx="10783">
                  <c:v>0.26537037037036998</c:v>
                </c:pt>
                <c:pt idx="10784">
                  <c:v>0.265393518518518</c:v>
                </c:pt>
                <c:pt idx="10785">
                  <c:v>0.26541666666666702</c:v>
                </c:pt>
                <c:pt idx="10786">
                  <c:v>0.26543981481481499</c:v>
                </c:pt>
                <c:pt idx="10787">
                  <c:v>0.26546296296296301</c:v>
                </c:pt>
                <c:pt idx="10788">
                  <c:v>0.26549768518518502</c:v>
                </c:pt>
                <c:pt idx="10789">
                  <c:v>0.26552083333333298</c:v>
                </c:pt>
                <c:pt idx="10790">
                  <c:v>0.26554398148148101</c:v>
                </c:pt>
                <c:pt idx="10791">
                  <c:v>0.26556712962963003</c:v>
                </c:pt>
                <c:pt idx="10792">
                  <c:v>0.26559027777777799</c:v>
                </c:pt>
                <c:pt idx="10793">
                  <c:v>0.26561342592592602</c:v>
                </c:pt>
                <c:pt idx="10794">
                  <c:v>0.26563657407407398</c:v>
                </c:pt>
                <c:pt idx="10795">
                  <c:v>0.26565972222222201</c:v>
                </c:pt>
                <c:pt idx="10796">
                  <c:v>0.26568287037036997</c:v>
                </c:pt>
                <c:pt idx="10797">
                  <c:v>0.26571759259259298</c:v>
                </c:pt>
                <c:pt idx="10798">
                  <c:v>0.265740740740741</c:v>
                </c:pt>
                <c:pt idx="10799">
                  <c:v>0.26576388888888902</c:v>
                </c:pt>
                <c:pt idx="10800">
                  <c:v>0.26578703703703699</c:v>
                </c:pt>
                <c:pt idx="10801">
                  <c:v>0.26581018518518501</c:v>
                </c:pt>
                <c:pt idx="10802">
                  <c:v>0.26583333333333298</c:v>
                </c:pt>
                <c:pt idx="10803">
                  <c:v>0.265856481481482</c:v>
                </c:pt>
                <c:pt idx="10804">
                  <c:v>0.26587962962963002</c:v>
                </c:pt>
                <c:pt idx="10805">
                  <c:v>0.26590277777777799</c:v>
                </c:pt>
                <c:pt idx="10806">
                  <c:v>0.26593749999999999</c:v>
                </c:pt>
                <c:pt idx="10807">
                  <c:v>0.26596064814814802</c:v>
                </c:pt>
                <c:pt idx="10808">
                  <c:v>0.26598379629629598</c:v>
                </c:pt>
                <c:pt idx="10809">
                  <c:v>0.266006944444444</c:v>
                </c:pt>
                <c:pt idx="10810">
                  <c:v>0.26603009259259303</c:v>
                </c:pt>
                <c:pt idx="10811">
                  <c:v>0.26605324074074099</c:v>
                </c:pt>
                <c:pt idx="10812">
                  <c:v>0.26607638888888901</c:v>
                </c:pt>
                <c:pt idx="10813">
                  <c:v>0.26609953703703698</c:v>
                </c:pt>
                <c:pt idx="10814">
                  <c:v>0.266122685185185</c:v>
                </c:pt>
                <c:pt idx="10815">
                  <c:v>0.26615740740740701</c:v>
                </c:pt>
                <c:pt idx="10816">
                  <c:v>0.26618055555555598</c:v>
                </c:pt>
                <c:pt idx="10817">
                  <c:v>0.266203703703704</c:v>
                </c:pt>
                <c:pt idx="10818">
                  <c:v>0.26622685185185202</c:v>
                </c:pt>
                <c:pt idx="10819">
                  <c:v>0.26624999999999999</c:v>
                </c:pt>
                <c:pt idx="10820">
                  <c:v>0.26627314814814801</c:v>
                </c:pt>
                <c:pt idx="10821">
                  <c:v>0.26629629629629598</c:v>
                </c:pt>
                <c:pt idx="10822">
                  <c:v>0.266319444444444</c:v>
                </c:pt>
                <c:pt idx="10823">
                  <c:v>0.266354166666667</c:v>
                </c:pt>
                <c:pt idx="10824">
                  <c:v>0.26637731481481502</c:v>
                </c:pt>
                <c:pt idx="10825">
                  <c:v>0.26640046296296299</c:v>
                </c:pt>
                <c:pt idx="10826">
                  <c:v>0.26642361111111101</c:v>
                </c:pt>
                <c:pt idx="10827">
                  <c:v>0.26644675925925898</c:v>
                </c:pt>
                <c:pt idx="10828">
                  <c:v>0.266469907407407</c:v>
                </c:pt>
                <c:pt idx="10829">
                  <c:v>0.26649305555555503</c:v>
                </c:pt>
                <c:pt idx="10830">
                  <c:v>0.26651620370370399</c:v>
                </c:pt>
                <c:pt idx="10831">
                  <c:v>0.266550925925926</c:v>
                </c:pt>
                <c:pt idx="10832">
                  <c:v>0.26657407407407402</c:v>
                </c:pt>
                <c:pt idx="10833">
                  <c:v>0.26659722222222199</c:v>
                </c:pt>
                <c:pt idx="10834">
                  <c:v>0.26662037037037001</c:v>
                </c:pt>
                <c:pt idx="10835">
                  <c:v>0.26664351851851797</c:v>
                </c:pt>
                <c:pt idx="10836">
                  <c:v>0.266666666666667</c:v>
                </c:pt>
                <c:pt idx="10837">
                  <c:v>0.26668981481481502</c:v>
                </c:pt>
                <c:pt idx="10838">
                  <c:v>0.26671296296296299</c:v>
                </c:pt>
                <c:pt idx="10839">
                  <c:v>0.26673611111111101</c:v>
                </c:pt>
                <c:pt idx="10840">
                  <c:v>0.26675925925925897</c:v>
                </c:pt>
                <c:pt idx="10841">
                  <c:v>0.26679398148148098</c:v>
                </c:pt>
                <c:pt idx="10842">
                  <c:v>0.26681712962963</c:v>
                </c:pt>
                <c:pt idx="10843">
                  <c:v>0.26684027777777802</c:v>
                </c:pt>
                <c:pt idx="10844">
                  <c:v>0.26686342592592599</c:v>
                </c:pt>
                <c:pt idx="10845">
                  <c:v>0.26688657407407401</c:v>
                </c:pt>
                <c:pt idx="10846">
                  <c:v>0.26690972222222198</c:v>
                </c:pt>
                <c:pt idx="10847">
                  <c:v>0.26693287037037</c:v>
                </c:pt>
                <c:pt idx="10848">
                  <c:v>0.26695601851851802</c:v>
                </c:pt>
                <c:pt idx="10849">
                  <c:v>0.26699074074074097</c:v>
                </c:pt>
                <c:pt idx="10850">
                  <c:v>0.26701388888888899</c:v>
                </c:pt>
                <c:pt idx="10851">
                  <c:v>0.26703703703703702</c:v>
                </c:pt>
                <c:pt idx="10852">
                  <c:v>0.26706018518518498</c:v>
                </c:pt>
                <c:pt idx="10853">
                  <c:v>0.26708333333333301</c:v>
                </c:pt>
                <c:pt idx="10854">
                  <c:v>0.26710648148148097</c:v>
                </c:pt>
                <c:pt idx="10855">
                  <c:v>0.26712962962962999</c:v>
                </c:pt>
                <c:pt idx="10856">
                  <c:v>0.26715277777777802</c:v>
                </c:pt>
                <c:pt idx="10857">
                  <c:v>0.26717592592592598</c:v>
                </c:pt>
                <c:pt idx="10858">
                  <c:v>0.26721064814814799</c:v>
                </c:pt>
                <c:pt idx="10859">
                  <c:v>0.26723379629629601</c:v>
                </c:pt>
                <c:pt idx="10860">
                  <c:v>0.26725694444444398</c:v>
                </c:pt>
                <c:pt idx="10861">
                  <c:v>0.267280092592593</c:v>
                </c:pt>
                <c:pt idx="10862">
                  <c:v>0.26730324074074102</c:v>
                </c:pt>
                <c:pt idx="10863">
                  <c:v>0.26732638888888899</c:v>
                </c:pt>
                <c:pt idx="10864">
                  <c:v>0.26734953703703701</c:v>
                </c:pt>
                <c:pt idx="10865">
                  <c:v>0.26737268518518498</c:v>
                </c:pt>
                <c:pt idx="10866">
                  <c:v>0.267395833333333</c:v>
                </c:pt>
                <c:pt idx="10867">
                  <c:v>0.267430555555556</c:v>
                </c:pt>
                <c:pt idx="10868">
                  <c:v>0.26745370370370403</c:v>
                </c:pt>
                <c:pt idx="10869">
                  <c:v>0.26747685185185199</c:v>
                </c:pt>
                <c:pt idx="10870">
                  <c:v>0.26750000000000002</c:v>
                </c:pt>
                <c:pt idx="10871">
                  <c:v>0.26752314814814798</c:v>
                </c:pt>
                <c:pt idx="10872">
                  <c:v>0.267546296296296</c:v>
                </c:pt>
                <c:pt idx="10873">
                  <c:v>0.26756944444444403</c:v>
                </c:pt>
                <c:pt idx="10874">
                  <c:v>0.26759259259259299</c:v>
                </c:pt>
                <c:pt idx="10875">
                  <c:v>0.26761574074074101</c:v>
                </c:pt>
                <c:pt idx="10876">
                  <c:v>0.26765046296296302</c:v>
                </c:pt>
                <c:pt idx="10877">
                  <c:v>0.26767361111111099</c:v>
                </c:pt>
                <c:pt idx="10878">
                  <c:v>0.26769675925925901</c:v>
                </c:pt>
                <c:pt idx="10879">
                  <c:v>0.26771990740740698</c:v>
                </c:pt>
                <c:pt idx="10880">
                  <c:v>0.267743055555555</c:v>
                </c:pt>
                <c:pt idx="10881">
                  <c:v>0.26776620370370402</c:v>
                </c:pt>
                <c:pt idx="10882">
                  <c:v>0.26778935185185199</c:v>
                </c:pt>
                <c:pt idx="10883">
                  <c:v>0.26781250000000001</c:v>
                </c:pt>
                <c:pt idx="10884">
                  <c:v>0.26783564814814798</c:v>
                </c:pt>
                <c:pt idx="10885">
                  <c:v>0.26787037037036998</c:v>
                </c:pt>
                <c:pt idx="10886">
                  <c:v>0.267893518518518</c:v>
                </c:pt>
                <c:pt idx="10887">
                  <c:v>0.26791666666666702</c:v>
                </c:pt>
                <c:pt idx="10888">
                  <c:v>0.26793981481481499</c:v>
                </c:pt>
                <c:pt idx="10889">
                  <c:v>0.26796296296296301</c:v>
                </c:pt>
                <c:pt idx="10890">
                  <c:v>0.26798611111111098</c:v>
                </c:pt>
                <c:pt idx="10891">
                  <c:v>0.268009259259259</c:v>
                </c:pt>
                <c:pt idx="10892">
                  <c:v>0.26803240740740703</c:v>
                </c:pt>
                <c:pt idx="10893">
                  <c:v>0.26805555555555599</c:v>
                </c:pt>
                <c:pt idx="10894">
                  <c:v>0.268090277777778</c:v>
                </c:pt>
                <c:pt idx="10895">
                  <c:v>0.26811342592592602</c:v>
                </c:pt>
                <c:pt idx="10896">
                  <c:v>0.26813657407407399</c:v>
                </c:pt>
                <c:pt idx="10897">
                  <c:v>0.26815972222222201</c:v>
                </c:pt>
                <c:pt idx="10898">
                  <c:v>0.26818287037036997</c:v>
                </c:pt>
                <c:pt idx="10899">
                  <c:v>0.268206018518518</c:v>
                </c:pt>
                <c:pt idx="10900">
                  <c:v>0.26822916666666702</c:v>
                </c:pt>
                <c:pt idx="10901">
                  <c:v>0.26825231481481498</c:v>
                </c:pt>
                <c:pt idx="10902">
                  <c:v>0.26827546296296301</c:v>
                </c:pt>
                <c:pt idx="10903">
                  <c:v>0.26831018518518501</c:v>
                </c:pt>
                <c:pt idx="10904">
                  <c:v>0.26833333333333298</c:v>
                </c:pt>
                <c:pt idx="10905">
                  <c:v>0.268356481481481</c:v>
                </c:pt>
                <c:pt idx="10906">
                  <c:v>0.26837962962963002</c:v>
                </c:pt>
                <c:pt idx="10907">
                  <c:v>0.26840277777777799</c:v>
                </c:pt>
                <c:pt idx="10908">
                  <c:v>0.26842592592592601</c:v>
                </c:pt>
                <c:pt idx="10909">
                  <c:v>0.26844907407407398</c:v>
                </c:pt>
                <c:pt idx="10910">
                  <c:v>0.268472222222222</c:v>
                </c:pt>
                <c:pt idx="10911">
                  <c:v>0.26849537037037002</c:v>
                </c:pt>
                <c:pt idx="10912">
                  <c:v>0.26853009259259297</c:v>
                </c:pt>
                <c:pt idx="10913">
                  <c:v>0.26855324074074099</c:v>
                </c:pt>
                <c:pt idx="10914">
                  <c:v>0.26857638888888902</c:v>
                </c:pt>
                <c:pt idx="10915">
                  <c:v>0.26859953703703698</c:v>
                </c:pt>
                <c:pt idx="10916">
                  <c:v>0.26862268518518501</c:v>
                </c:pt>
                <c:pt idx="10917">
                  <c:v>0.26864583333333297</c:v>
                </c:pt>
                <c:pt idx="10918">
                  <c:v>0.26866898148148199</c:v>
                </c:pt>
                <c:pt idx="10919">
                  <c:v>0.26869212962963002</c:v>
                </c:pt>
                <c:pt idx="10920">
                  <c:v>0.26871527777777798</c:v>
                </c:pt>
                <c:pt idx="10921">
                  <c:v>0.26874999999999999</c:v>
                </c:pt>
                <c:pt idx="10922">
                  <c:v>0.26877314814814801</c:v>
                </c:pt>
                <c:pt idx="10923">
                  <c:v>0.26879629629629598</c:v>
                </c:pt>
                <c:pt idx="10924">
                  <c:v>0.268819444444444</c:v>
                </c:pt>
                <c:pt idx="10925">
                  <c:v>0.26884259259259302</c:v>
                </c:pt>
                <c:pt idx="10926">
                  <c:v>0.26886574074074099</c:v>
                </c:pt>
                <c:pt idx="10927">
                  <c:v>0.26888888888888901</c:v>
                </c:pt>
                <c:pt idx="10928">
                  <c:v>0.26891203703703698</c:v>
                </c:pt>
                <c:pt idx="10929">
                  <c:v>0.26894675925925898</c:v>
                </c:pt>
                <c:pt idx="10930">
                  <c:v>0.26896990740740701</c:v>
                </c:pt>
                <c:pt idx="10931">
                  <c:v>0.26899305555555603</c:v>
                </c:pt>
                <c:pt idx="10932">
                  <c:v>0.26901620370370399</c:v>
                </c:pt>
                <c:pt idx="10933">
                  <c:v>0.26903935185185202</c:v>
                </c:pt>
                <c:pt idx="10934">
                  <c:v>0.26906249999999998</c:v>
                </c:pt>
                <c:pt idx="10935">
                  <c:v>0.269085648148148</c:v>
                </c:pt>
                <c:pt idx="10936">
                  <c:v>0.26910879629629603</c:v>
                </c:pt>
                <c:pt idx="10937">
                  <c:v>0.26913194444444399</c:v>
                </c:pt>
                <c:pt idx="10938">
                  <c:v>0.269166666666667</c:v>
                </c:pt>
                <c:pt idx="10939">
                  <c:v>0.26918981481481502</c:v>
                </c:pt>
                <c:pt idx="10940">
                  <c:v>0.26921296296296299</c:v>
                </c:pt>
                <c:pt idx="10941">
                  <c:v>0.26923611111111101</c:v>
                </c:pt>
                <c:pt idx="10942">
                  <c:v>0.26925925925925898</c:v>
                </c:pt>
                <c:pt idx="10943">
                  <c:v>0.269282407407407</c:v>
                </c:pt>
                <c:pt idx="10944">
                  <c:v>0.26930555555555502</c:v>
                </c:pt>
                <c:pt idx="10945">
                  <c:v>0.26932870370370399</c:v>
                </c:pt>
                <c:pt idx="10946">
                  <c:v>0.26935185185185201</c:v>
                </c:pt>
                <c:pt idx="10947">
                  <c:v>0.26938657407407401</c:v>
                </c:pt>
                <c:pt idx="10948">
                  <c:v>0.26940972222222198</c:v>
                </c:pt>
                <c:pt idx="10949">
                  <c:v>0.26943287037037</c:v>
                </c:pt>
                <c:pt idx="10950">
                  <c:v>0.26945601851851803</c:v>
                </c:pt>
                <c:pt idx="10951">
                  <c:v>0.26947916666666699</c:v>
                </c:pt>
                <c:pt idx="10952">
                  <c:v>0.26950231481481501</c:v>
                </c:pt>
                <c:pt idx="10953">
                  <c:v>0.26952546296296298</c:v>
                </c:pt>
                <c:pt idx="10954">
                  <c:v>0.269548611111111</c:v>
                </c:pt>
                <c:pt idx="10955">
                  <c:v>0.26957175925925903</c:v>
                </c:pt>
                <c:pt idx="10956">
                  <c:v>0.26960648148148098</c:v>
                </c:pt>
                <c:pt idx="10957">
                  <c:v>0.26962962962963</c:v>
                </c:pt>
                <c:pt idx="10958">
                  <c:v>0.26965277777777802</c:v>
                </c:pt>
                <c:pt idx="10959">
                  <c:v>0.26967592592592599</c:v>
                </c:pt>
                <c:pt idx="10960">
                  <c:v>0.26969907407407401</c:v>
                </c:pt>
                <c:pt idx="10961">
                  <c:v>0.26972222222222197</c:v>
                </c:pt>
                <c:pt idx="10962">
                  <c:v>0.26974537037037</c:v>
                </c:pt>
                <c:pt idx="10963">
                  <c:v>0.26976851851851802</c:v>
                </c:pt>
                <c:pt idx="10964">
                  <c:v>0.26979166666666698</c:v>
                </c:pt>
                <c:pt idx="10965">
                  <c:v>0.26982638888888899</c:v>
                </c:pt>
                <c:pt idx="10966">
                  <c:v>0.26984953703703701</c:v>
                </c:pt>
                <c:pt idx="10967">
                  <c:v>0.26987268518518498</c:v>
                </c:pt>
                <c:pt idx="10968">
                  <c:v>0.269895833333333</c:v>
                </c:pt>
                <c:pt idx="10969">
                  <c:v>0.26991898148148102</c:v>
                </c:pt>
                <c:pt idx="10970">
                  <c:v>0.26994212962962999</c:v>
                </c:pt>
                <c:pt idx="10971">
                  <c:v>0.26996527777777801</c:v>
                </c:pt>
                <c:pt idx="10972">
                  <c:v>0.26998842592592598</c:v>
                </c:pt>
                <c:pt idx="10973">
                  <c:v>0.27002314814814798</c:v>
                </c:pt>
                <c:pt idx="10974">
                  <c:v>0.27004629629629601</c:v>
                </c:pt>
                <c:pt idx="10975">
                  <c:v>0.27006944444444397</c:v>
                </c:pt>
                <c:pt idx="10976">
                  <c:v>0.27009259259259299</c:v>
                </c:pt>
                <c:pt idx="10977">
                  <c:v>0.27011574074074102</c:v>
                </c:pt>
                <c:pt idx="10978">
                  <c:v>0.27013888888888898</c:v>
                </c:pt>
                <c:pt idx="10979">
                  <c:v>0.27016203703703701</c:v>
                </c:pt>
                <c:pt idx="10980">
                  <c:v>0.27018518518518497</c:v>
                </c:pt>
                <c:pt idx="10981">
                  <c:v>0.270208333333333</c:v>
                </c:pt>
                <c:pt idx="10982">
                  <c:v>0.270243055555555</c:v>
                </c:pt>
                <c:pt idx="10983">
                  <c:v>0.27026620370370402</c:v>
                </c:pt>
                <c:pt idx="10984">
                  <c:v>0.27028935185185199</c:v>
                </c:pt>
                <c:pt idx="10985">
                  <c:v>0.27031250000000001</c:v>
                </c:pt>
                <c:pt idx="10986">
                  <c:v>0.27033564814814798</c:v>
                </c:pt>
                <c:pt idx="10987">
                  <c:v>0.270358796296296</c:v>
                </c:pt>
                <c:pt idx="10988">
                  <c:v>0.27038194444444502</c:v>
                </c:pt>
                <c:pt idx="10989">
                  <c:v>0.27040509259259299</c:v>
                </c:pt>
                <c:pt idx="10990">
                  <c:v>0.27042824074074101</c:v>
                </c:pt>
                <c:pt idx="10991">
                  <c:v>0.27046296296296302</c:v>
                </c:pt>
                <c:pt idx="10992">
                  <c:v>0.27048611111111098</c:v>
                </c:pt>
                <c:pt idx="10993">
                  <c:v>0.27050925925925901</c:v>
                </c:pt>
                <c:pt idx="10994">
                  <c:v>0.27053240740740703</c:v>
                </c:pt>
                <c:pt idx="10995">
                  <c:v>0.27055555555555599</c:v>
                </c:pt>
                <c:pt idx="10996">
                  <c:v>0.27057870370370402</c:v>
                </c:pt>
                <c:pt idx="10997">
                  <c:v>0.27060185185185198</c:v>
                </c:pt>
                <c:pt idx="10998">
                  <c:v>0.270625</c:v>
                </c:pt>
                <c:pt idx="10999">
                  <c:v>0.27064814814814803</c:v>
                </c:pt>
                <c:pt idx="11000">
                  <c:v>0.27068287037036998</c:v>
                </c:pt>
                <c:pt idx="11001">
                  <c:v>0.270706018518518</c:v>
                </c:pt>
                <c:pt idx="11002">
                  <c:v>0.27072916666666702</c:v>
                </c:pt>
                <c:pt idx="11003">
                  <c:v>0.27075231481481499</c:v>
                </c:pt>
                <c:pt idx="11004">
                  <c:v>0.27077546296296301</c:v>
                </c:pt>
                <c:pt idx="11005">
                  <c:v>0.27079861111111098</c:v>
                </c:pt>
                <c:pt idx="11006">
                  <c:v>0.270821759259259</c:v>
                </c:pt>
                <c:pt idx="11007">
                  <c:v>0.27084490740740702</c:v>
                </c:pt>
                <c:pt idx="11008">
                  <c:v>0.27086805555555599</c:v>
                </c:pt>
                <c:pt idx="11009">
                  <c:v>0.27090277777777799</c:v>
                </c:pt>
                <c:pt idx="11010">
                  <c:v>0.27092592592592601</c:v>
                </c:pt>
                <c:pt idx="11011">
                  <c:v>0.27094907407407398</c:v>
                </c:pt>
                <c:pt idx="11012">
                  <c:v>0.270972222222222</c:v>
                </c:pt>
                <c:pt idx="11013">
                  <c:v>0.27099537037037003</c:v>
                </c:pt>
                <c:pt idx="11014">
                  <c:v>0.27101851851851799</c:v>
                </c:pt>
                <c:pt idx="11015">
                  <c:v>0.27104166666666701</c:v>
                </c:pt>
                <c:pt idx="11016">
                  <c:v>0.27106481481481498</c:v>
                </c:pt>
                <c:pt idx="11017">
                  <c:v>0.27109953703703699</c:v>
                </c:pt>
                <c:pt idx="11018">
                  <c:v>0.27112268518518501</c:v>
                </c:pt>
                <c:pt idx="11019">
                  <c:v>0.27114583333333298</c:v>
                </c:pt>
                <c:pt idx="11020">
                  <c:v>0.271168981481482</c:v>
                </c:pt>
                <c:pt idx="11021">
                  <c:v>0.27119212962963002</c:v>
                </c:pt>
                <c:pt idx="11022">
                  <c:v>0.27121527777777799</c:v>
                </c:pt>
                <c:pt idx="11023">
                  <c:v>0.27123842592592601</c:v>
                </c:pt>
                <c:pt idx="11024">
                  <c:v>0.27126157407407397</c:v>
                </c:pt>
                <c:pt idx="11025">
                  <c:v>0.271284722222222</c:v>
                </c:pt>
                <c:pt idx="11026">
                  <c:v>0.271319444444444</c:v>
                </c:pt>
                <c:pt idx="11027">
                  <c:v>0.27134259259259302</c:v>
                </c:pt>
                <c:pt idx="11028">
                  <c:v>0.27136574074074099</c:v>
                </c:pt>
                <c:pt idx="11029">
                  <c:v>0.27138888888888901</c:v>
                </c:pt>
                <c:pt idx="11030">
                  <c:v>0.27141203703703698</c:v>
                </c:pt>
                <c:pt idx="11031">
                  <c:v>0.271435185185185</c:v>
                </c:pt>
                <c:pt idx="11032">
                  <c:v>0.27145833333333302</c:v>
                </c:pt>
                <c:pt idx="11033">
                  <c:v>0.27148148148148199</c:v>
                </c:pt>
                <c:pt idx="11034">
                  <c:v>0.27150462962963001</c:v>
                </c:pt>
                <c:pt idx="11035">
                  <c:v>0.27153935185185202</c:v>
                </c:pt>
                <c:pt idx="11036">
                  <c:v>0.27156249999999998</c:v>
                </c:pt>
                <c:pt idx="11037">
                  <c:v>0.27158564814814801</c:v>
                </c:pt>
                <c:pt idx="11038">
                  <c:v>0.27160879629629597</c:v>
                </c:pt>
                <c:pt idx="11039">
                  <c:v>0.271631944444444</c:v>
                </c:pt>
                <c:pt idx="11040">
                  <c:v>0.27165509259259302</c:v>
                </c:pt>
                <c:pt idx="11041">
                  <c:v>0.27167824074074098</c:v>
                </c:pt>
                <c:pt idx="11042">
                  <c:v>0.27170138888888901</c:v>
                </c:pt>
                <c:pt idx="11043">
                  <c:v>0.27173611111111101</c:v>
                </c:pt>
                <c:pt idx="11044">
                  <c:v>0.27175925925925898</c:v>
                </c:pt>
                <c:pt idx="11045">
                  <c:v>0.271782407407407</c:v>
                </c:pt>
                <c:pt idx="11046">
                  <c:v>0.27180555555555602</c:v>
                </c:pt>
                <c:pt idx="11047">
                  <c:v>0.27182870370370399</c:v>
                </c:pt>
                <c:pt idx="11048">
                  <c:v>0.27185185185185201</c:v>
                </c:pt>
                <c:pt idx="11049">
                  <c:v>0.27187499999999998</c:v>
                </c:pt>
                <c:pt idx="11050">
                  <c:v>0.271898148148148</c:v>
                </c:pt>
                <c:pt idx="11051">
                  <c:v>0.27192129629629602</c:v>
                </c:pt>
                <c:pt idx="11052">
                  <c:v>0.27195601851851903</c:v>
                </c:pt>
                <c:pt idx="11053">
                  <c:v>0.27197916666666699</c:v>
                </c:pt>
                <c:pt idx="11054">
                  <c:v>0.27200231481481502</c:v>
                </c:pt>
                <c:pt idx="11055">
                  <c:v>0.27202546296296298</c:v>
                </c:pt>
                <c:pt idx="11056">
                  <c:v>0.27204861111111101</c:v>
                </c:pt>
                <c:pt idx="11057">
                  <c:v>0.27207175925925903</c:v>
                </c:pt>
                <c:pt idx="11058">
                  <c:v>0.27209490740740699</c:v>
                </c:pt>
                <c:pt idx="11059">
                  <c:v>0.27211805555555602</c:v>
                </c:pt>
                <c:pt idx="11060">
                  <c:v>0.27214120370370398</c:v>
                </c:pt>
                <c:pt idx="11061">
                  <c:v>0.27217592592592599</c:v>
                </c:pt>
                <c:pt idx="11062">
                  <c:v>0.27219907407407401</c:v>
                </c:pt>
                <c:pt idx="11063">
                  <c:v>0.27222222222222198</c:v>
                </c:pt>
                <c:pt idx="11064">
                  <c:v>0.27224537037037</c:v>
                </c:pt>
                <c:pt idx="11065">
                  <c:v>0.27226851851851802</c:v>
                </c:pt>
                <c:pt idx="11066">
                  <c:v>0.27229166666666699</c:v>
                </c:pt>
                <c:pt idx="11067">
                  <c:v>0.27231481481481501</c:v>
                </c:pt>
                <c:pt idx="11068">
                  <c:v>0.27233796296296298</c:v>
                </c:pt>
                <c:pt idx="11069">
                  <c:v>0.272361111111111</c:v>
                </c:pt>
                <c:pt idx="11070">
                  <c:v>0.272395833333333</c:v>
                </c:pt>
                <c:pt idx="11071">
                  <c:v>0.27241898148148203</c:v>
                </c:pt>
                <c:pt idx="11072">
                  <c:v>0.27244212962962999</c:v>
                </c:pt>
                <c:pt idx="11073">
                  <c:v>0.27246527777777801</c:v>
                </c:pt>
                <c:pt idx="11074">
                  <c:v>0.27248842592592598</c:v>
                </c:pt>
                <c:pt idx="11075">
                  <c:v>0.272511574074074</c:v>
                </c:pt>
                <c:pt idx="11076">
                  <c:v>0.27253472222222203</c:v>
                </c:pt>
                <c:pt idx="11077">
                  <c:v>0.27255787037036999</c:v>
                </c:pt>
                <c:pt idx="11078">
                  <c:v>0.272592592592593</c:v>
                </c:pt>
                <c:pt idx="11079">
                  <c:v>0.27261574074074102</c:v>
                </c:pt>
                <c:pt idx="11080">
                  <c:v>0.27263888888888899</c:v>
                </c:pt>
                <c:pt idx="11081">
                  <c:v>0.27266203703703701</c:v>
                </c:pt>
                <c:pt idx="11082">
                  <c:v>0.27268518518518498</c:v>
                </c:pt>
                <c:pt idx="11083">
                  <c:v>0.272708333333333</c:v>
                </c:pt>
                <c:pt idx="11084">
                  <c:v>0.27273148148148102</c:v>
                </c:pt>
                <c:pt idx="11085">
                  <c:v>0.27275462962962999</c:v>
                </c:pt>
                <c:pt idx="11086">
                  <c:v>0.27277777777777801</c:v>
                </c:pt>
                <c:pt idx="11087">
                  <c:v>0.27281250000000001</c:v>
                </c:pt>
                <c:pt idx="11088">
                  <c:v>0.27283564814814798</c:v>
                </c:pt>
                <c:pt idx="11089">
                  <c:v>0.272858796296296</c:v>
                </c:pt>
                <c:pt idx="11090">
                  <c:v>0.27288194444444402</c:v>
                </c:pt>
                <c:pt idx="11091">
                  <c:v>0.27290509259259299</c:v>
                </c:pt>
                <c:pt idx="11092">
                  <c:v>0.27292824074074101</c:v>
                </c:pt>
                <c:pt idx="11093">
                  <c:v>0.27295138888888898</c:v>
                </c:pt>
                <c:pt idx="11094">
                  <c:v>0.27298611111111099</c:v>
                </c:pt>
                <c:pt idx="11095">
                  <c:v>0.27300925925925901</c:v>
                </c:pt>
                <c:pt idx="11096">
                  <c:v>0.27303240740740697</c:v>
                </c:pt>
                <c:pt idx="11097">
                  <c:v>0.273055555555556</c:v>
                </c:pt>
                <c:pt idx="11098">
                  <c:v>0.27307870370370402</c:v>
                </c:pt>
                <c:pt idx="11099">
                  <c:v>0.27310185185185198</c:v>
                </c:pt>
                <c:pt idx="11100">
                  <c:v>0.27312500000000001</c:v>
                </c:pt>
                <c:pt idx="11101">
                  <c:v>0.27314814814814797</c:v>
                </c:pt>
                <c:pt idx="11102">
                  <c:v>0.273171296296296</c:v>
                </c:pt>
                <c:pt idx="11103">
                  <c:v>0.273206018518518</c:v>
                </c:pt>
                <c:pt idx="11104">
                  <c:v>0.27322916666666702</c:v>
                </c:pt>
                <c:pt idx="11105">
                  <c:v>0.27325231481481499</c:v>
                </c:pt>
                <c:pt idx="11106">
                  <c:v>0.27327546296296301</c:v>
                </c:pt>
                <c:pt idx="11107">
                  <c:v>0.27329861111111098</c:v>
                </c:pt>
                <c:pt idx="11108">
                  <c:v>0.273321759259259</c:v>
                </c:pt>
                <c:pt idx="11109">
                  <c:v>0.27334490740740702</c:v>
                </c:pt>
                <c:pt idx="11110">
                  <c:v>0.27336805555555599</c:v>
                </c:pt>
                <c:pt idx="11111">
                  <c:v>0.27340277777777799</c:v>
                </c:pt>
                <c:pt idx="11112">
                  <c:v>0.27342592592592602</c:v>
                </c:pt>
                <c:pt idx="11113">
                  <c:v>0.27344907407407398</c:v>
                </c:pt>
                <c:pt idx="11114">
                  <c:v>0.27347222222222201</c:v>
                </c:pt>
                <c:pt idx="11115">
                  <c:v>0.27349537037036997</c:v>
                </c:pt>
                <c:pt idx="11116">
                  <c:v>0.27351851851851899</c:v>
                </c:pt>
                <c:pt idx="11117">
                  <c:v>0.27354166666666702</c:v>
                </c:pt>
                <c:pt idx="11118">
                  <c:v>0.27356481481481498</c:v>
                </c:pt>
                <c:pt idx="11119">
                  <c:v>0.273587962962963</c:v>
                </c:pt>
                <c:pt idx="11120">
                  <c:v>0.27362268518518501</c:v>
                </c:pt>
                <c:pt idx="11121">
                  <c:v>0.27364583333333298</c:v>
                </c:pt>
                <c:pt idx="11122">
                  <c:v>0.273668981481482</c:v>
                </c:pt>
                <c:pt idx="11123">
                  <c:v>0.27369212962963002</c:v>
                </c:pt>
                <c:pt idx="11124">
                  <c:v>0.27371527777777799</c:v>
                </c:pt>
                <c:pt idx="11125">
                  <c:v>0.27373842592592601</c:v>
                </c:pt>
                <c:pt idx="11126">
                  <c:v>0.27376157407407398</c:v>
                </c:pt>
                <c:pt idx="11127">
                  <c:v>0.273784722222222</c:v>
                </c:pt>
                <c:pt idx="11128">
                  <c:v>0.27380787037037002</c:v>
                </c:pt>
                <c:pt idx="11129">
                  <c:v>0.27384259259259303</c:v>
                </c:pt>
                <c:pt idx="11130">
                  <c:v>0.27386574074074099</c:v>
                </c:pt>
                <c:pt idx="11131">
                  <c:v>0.27388888888888901</c:v>
                </c:pt>
                <c:pt idx="11132">
                  <c:v>0.27391203703703698</c:v>
                </c:pt>
                <c:pt idx="11133">
                  <c:v>0.273935185185185</c:v>
                </c:pt>
                <c:pt idx="11134">
                  <c:v>0.27395833333333303</c:v>
                </c:pt>
                <c:pt idx="11135">
                  <c:v>0.27398148148148199</c:v>
                </c:pt>
                <c:pt idx="11136">
                  <c:v>0.27400462962963001</c:v>
                </c:pt>
                <c:pt idx="11137">
                  <c:v>0.27403935185185202</c:v>
                </c:pt>
                <c:pt idx="11138">
                  <c:v>0.27406249999999999</c:v>
                </c:pt>
                <c:pt idx="11139">
                  <c:v>0.27408564814814801</c:v>
                </c:pt>
                <c:pt idx="11140">
                  <c:v>0.27410879629629598</c:v>
                </c:pt>
                <c:pt idx="11141">
                  <c:v>0.274131944444444</c:v>
                </c:pt>
                <c:pt idx="11142">
                  <c:v>0.27415509259259302</c:v>
                </c:pt>
                <c:pt idx="11143">
                  <c:v>0.27417824074074099</c:v>
                </c:pt>
                <c:pt idx="11144">
                  <c:v>0.27420138888888901</c:v>
                </c:pt>
                <c:pt idx="11145">
                  <c:v>0.27422453703703698</c:v>
                </c:pt>
                <c:pt idx="11146">
                  <c:v>0.27425925925925898</c:v>
                </c:pt>
                <c:pt idx="11147">
                  <c:v>0.274282407407407</c:v>
                </c:pt>
                <c:pt idx="11148">
                  <c:v>0.27430555555555602</c:v>
                </c:pt>
                <c:pt idx="11149">
                  <c:v>0.27432870370370399</c:v>
                </c:pt>
                <c:pt idx="11150">
                  <c:v>0.27435185185185201</c:v>
                </c:pt>
                <c:pt idx="11151">
                  <c:v>0.27437499999999998</c:v>
                </c:pt>
                <c:pt idx="11152">
                  <c:v>0.274398148148148</c:v>
                </c:pt>
                <c:pt idx="11153">
                  <c:v>0.27442129629629602</c:v>
                </c:pt>
                <c:pt idx="11154">
                  <c:v>0.27444444444444399</c:v>
                </c:pt>
                <c:pt idx="11155">
                  <c:v>0.274479166666667</c:v>
                </c:pt>
                <c:pt idx="11156">
                  <c:v>0.27450231481481502</c:v>
                </c:pt>
                <c:pt idx="11157">
                  <c:v>0.27452546296296299</c:v>
                </c:pt>
                <c:pt idx="11158">
                  <c:v>0.27454861111111101</c:v>
                </c:pt>
                <c:pt idx="11159">
                  <c:v>0.27457175925925897</c:v>
                </c:pt>
                <c:pt idx="11160">
                  <c:v>0.274594907407407</c:v>
                </c:pt>
                <c:pt idx="11161">
                  <c:v>0.27461805555555602</c:v>
                </c:pt>
                <c:pt idx="11162">
                  <c:v>0.27464120370370398</c:v>
                </c:pt>
                <c:pt idx="11163">
                  <c:v>0.27466435185185201</c:v>
                </c:pt>
                <c:pt idx="11164">
                  <c:v>0.27469907407407401</c:v>
                </c:pt>
                <c:pt idx="11165">
                  <c:v>0.27472222222222198</c:v>
                </c:pt>
                <c:pt idx="11166">
                  <c:v>0.27474537037037</c:v>
                </c:pt>
                <c:pt idx="11167">
                  <c:v>0.27476851851851802</c:v>
                </c:pt>
                <c:pt idx="11168">
                  <c:v>0.27479166666666699</c:v>
                </c:pt>
                <c:pt idx="11169">
                  <c:v>0.27481481481481501</c:v>
                </c:pt>
                <c:pt idx="11170">
                  <c:v>0.27483796296296298</c:v>
                </c:pt>
                <c:pt idx="11171">
                  <c:v>0.274861111111111</c:v>
                </c:pt>
                <c:pt idx="11172">
                  <c:v>0.27488425925925902</c:v>
                </c:pt>
                <c:pt idx="11173">
                  <c:v>0.27491898148148203</c:v>
                </c:pt>
                <c:pt idx="11174">
                  <c:v>0.27494212962962999</c:v>
                </c:pt>
                <c:pt idx="11175">
                  <c:v>0.27496527777777802</c:v>
                </c:pt>
                <c:pt idx="11176">
                  <c:v>0.27498842592592598</c:v>
                </c:pt>
                <c:pt idx="11177">
                  <c:v>0.27501157407407401</c:v>
                </c:pt>
                <c:pt idx="11178">
                  <c:v>0.27503472222222197</c:v>
                </c:pt>
                <c:pt idx="11179">
                  <c:v>0.27505787037036999</c:v>
                </c:pt>
                <c:pt idx="11180">
                  <c:v>0.27508101851851802</c:v>
                </c:pt>
                <c:pt idx="11181">
                  <c:v>0.27510416666666698</c:v>
                </c:pt>
                <c:pt idx="11182">
                  <c:v>0.27513888888888899</c:v>
                </c:pt>
                <c:pt idx="11183">
                  <c:v>0.27516203703703701</c:v>
                </c:pt>
                <c:pt idx="11184">
                  <c:v>0.27518518518518498</c:v>
                </c:pt>
                <c:pt idx="11185">
                  <c:v>0.275208333333333</c:v>
                </c:pt>
                <c:pt idx="11186">
                  <c:v>0.27523148148148102</c:v>
                </c:pt>
                <c:pt idx="11187">
                  <c:v>0.27525462962962999</c:v>
                </c:pt>
                <c:pt idx="11188">
                  <c:v>0.27527777777777801</c:v>
                </c:pt>
                <c:pt idx="11189">
                  <c:v>0.27530092592592598</c:v>
                </c:pt>
                <c:pt idx="11190">
                  <c:v>0.275324074074074</c:v>
                </c:pt>
                <c:pt idx="11191">
                  <c:v>0.275358796296296</c:v>
                </c:pt>
                <c:pt idx="11192">
                  <c:v>0.27538194444444503</c:v>
                </c:pt>
                <c:pt idx="11193">
                  <c:v>0.27540509259259299</c:v>
                </c:pt>
                <c:pt idx="11194">
                  <c:v>0.27542824074074101</c:v>
                </c:pt>
                <c:pt idx="11195">
                  <c:v>0.27545138888888898</c:v>
                </c:pt>
                <c:pt idx="11196">
                  <c:v>0.275474537037037</c:v>
                </c:pt>
                <c:pt idx="11197">
                  <c:v>0.27549768518518503</c:v>
                </c:pt>
                <c:pt idx="11198">
                  <c:v>0.27552083333333299</c:v>
                </c:pt>
                <c:pt idx="11199">
                  <c:v>0.27554398148148102</c:v>
                </c:pt>
                <c:pt idx="11200">
                  <c:v>0.27557870370370402</c:v>
                </c:pt>
                <c:pt idx="11201">
                  <c:v>0.27560185185185199</c:v>
                </c:pt>
                <c:pt idx="11202">
                  <c:v>0.27562500000000001</c:v>
                </c:pt>
                <c:pt idx="11203">
                  <c:v>0.27564814814814798</c:v>
                </c:pt>
                <c:pt idx="11204">
                  <c:v>0.275671296296296</c:v>
                </c:pt>
                <c:pt idx="11205">
                  <c:v>0.27569444444444402</c:v>
                </c:pt>
                <c:pt idx="11206">
                  <c:v>0.27571759259259299</c:v>
                </c:pt>
                <c:pt idx="11207">
                  <c:v>0.27574074074074101</c:v>
                </c:pt>
                <c:pt idx="11208">
                  <c:v>0.27576388888888897</c:v>
                </c:pt>
                <c:pt idx="11209">
                  <c:v>0.27579861111111098</c:v>
                </c:pt>
                <c:pt idx="11210">
                  <c:v>0.275821759259259</c:v>
                </c:pt>
                <c:pt idx="11211">
                  <c:v>0.27584490740740703</c:v>
                </c:pt>
                <c:pt idx="11212">
                  <c:v>0.27586805555555599</c:v>
                </c:pt>
                <c:pt idx="11213">
                  <c:v>0.27589120370370401</c:v>
                </c:pt>
                <c:pt idx="11214">
                  <c:v>0.27591435185185198</c:v>
                </c:pt>
                <c:pt idx="11215">
                  <c:v>0.2759375</c:v>
                </c:pt>
                <c:pt idx="11216">
                  <c:v>0.27596064814814802</c:v>
                </c:pt>
                <c:pt idx="11217">
                  <c:v>0.27599537037036997</c:v>
                </c:pt>
                <c:pt idx="11218">
                  <c:v>0.276018518518518</c:v>
                </c:pt>
                <c:pt idx="11219">
                  <c:v>0.27604166666666702</c:v>
                </c:pt>
                <c:pt idx="11220">
                  <c:v>0.27606481481481498</c:v>
                </c:pt>
                <c:pt idx="11221">
                  <c:v>0.27608796296296301</c:v>
                </c:pt>
                <c:pt idx="11222">
                  <c:v>0.27611111111111097</c:v>
                </c:pt>
                <c:pt idx="11223">
                  <c:v>0.276134259259259</c:v>
                </c:pt>
                <c:pt idx="11224">
                  <c:v>0.27615740740740702</c:v>
                </c:pt>
                <c:pt idx="11225">
                  <c:v>0.27618055555555598</c:v>
                </c:pt>
                <c:pt idx="11226">
                  <c:v>0.27621527777777799</c:v>
                </c:pt>
                <c:pt idx="11227">
                  <c:v>0.27623842592592601</c:v>
                </c:pt>
                <c:pt idx="11228">
                  <c:v>0.27626157407407398</c:v>
                </c:pt>
                <c:pt idx="11229">
                  <c:v>0.276284722222222</c:v>
                </c:pt>
                <c:pt idx="11230">
                  <c:v>0.27630787037037002</c:v>
                </c:pt>
                <c:pt idx="11231">
                  <c:v>0.27633101851851799</c:v>
                </c:pt>
                <c:pt idx="11232">
                  <c:v>0.27635416666666701</c:v>
                </c:pt>
                <c:pt idx="11233">
                  <c:v>0.27637731481481498</c:v>
                </c:pt>
                <c:pt idx="11234">
                  <c:v>0.276400462962963</c:v>
                </c:pt>
                <c:pt idx="11235">
                  <c:v>0.27642361111111102</c:v>
                </c:pt>
                <c:pt idx="11236">
                  <c:v>0.27645833333333297</c:v>
                </c:pt>
                <c:pt idx="11237">
                  <c:v>0.27648148148148199</c:v>
                </c:pt>
                <c:pt idx="11238">
                  <c:v>0.27650462962963002</c:v>
                </c:pt>
                <c:pt idx="11239">
                  <c:v>0.27652777777777798</c:v>
                </c:pt>
                <c:pt idx="11240">
                  <c:v>0.27655092592592601</c:v>
                </c:pt>
                <c:pt idx="11241">
                  <c:v>0.27657407407407397</c:v>
                </c:pt>
                <c:pt idx="11242">
                  <c:v>0.27659722222222199</c:v>
                </c:pt>
                <c:pt idx="11243">
                  <c:v>0.27662037037037002</c:v>
                </c:pt>
                <c:pt idx="11244">
                  <c:v>0.27665509259259302</c:v>
                </c:pt>
                <c:pt idx="11245">
                  <c:v>0.27667824074074099</c:v>
                </c:pt>
                <c:pt idx="11246">
                  <c:v>0.27670138888888901</c:v>
                </c:pt>
                <c:pt idx="11247">
                  <c:v>0.27672453703703698</c:v>
                </c:pt>
                <c:pt idx="11248">
                  <c:v>0.276747685185185</c:v>
                </c:pt>
                <c:pt idx="11249">
                  <c:v>0.27677083333333302</c:v>
                </c:pt>
                <c:pt idx="11250">
                  <c:v>0.27679398148148099</c:v>
                </c:pt>
                <c:pt idx="11251">
                  <c:v>0.27681712962963001</c:v>
                </c:pt>
                <c:pt idx="11252">
                  <c:v>0.27684027777777798</c:v>
                </c:pt>
                <c:pt idx="11253">
                  <c:v>0.27687499999999998</c:v>
                </c:pt>
                <c:pt idx="11254">
                  <c:v>0.276898148148148</c:v>
                </c:pt>
                <c:pt idx="11255">
                  <c:v>0.27692129629629603</c:v>
                </c:pt>
                <c:pt idx="11256">
                  <c:v>0.27694444444444399</c:v>
                </c:pt>
                <c:pt idx="11257">
                  <c:v>0.27696759259259301</c:v>
                </c:pt>
                <c:pt idx="11258">
                  <c:v>0.27699074074074098</c:v>
                </c:pt>
                <c:pt idx="11259">
                  <c:v>0.277013888888889</c:v>
                </c:pt>
                <c:pt idx="11260">
                  <c:v>0.27703703703703703</c:v>
                </c:pt>
                <c:pt idx="11261">
                  <c:v>0.27707175925925898</c:v>
                </c:pt>
                <c:pt idx="11262">
                  <c:v>0.277094907407407</c:v>
                </c:pt>
                <c:pt idx="11263">
                  <c:v>0.27711805555555602</c:v>
                </c:pt>
                <c:pt idx="11264">
                  <c:v>0.27714120370370399</c:v>
                </c:pt>
                <c:pt idx="11265">
                  <c:v>0.27716435185185201</c:v>
                </c:pt>
                <c:pt idx="11266">
                  <c:v>0.27718749999999998</c:v>
                </c:pt>
                <c:pt idx="11267">
                  <c:v>0.277210648148148</c:v>
                </c:pt>
                <c:pt idx="11268">
                  <c:v>0.27723379629629602</c:v>
                </c:pt>
                <c:pt idx="11269">
                  <c:v>0.27725694444444399</c:v>
                </c:pt>
                <c:pt idx="11270">
                  <c:v>0.27729166666666699</c:v>
                </c:pt>
                <c:pt idx="11271">
                  <c:v>0.27731481481481501</c:v>
                </c:pt>
                <c:pt idx="11272">
                  <c:v>0.27733796296296298</c:v>
                </c:pt>
                <c:pt idx="11273">
                  <c:v>0.277361111111111</c:v>
                </c:pt>
                <c:pt idx="11274">
                  <c:v>0.27738425925925903</c:v>
                </c:pt>
                <c:pt idx="11275">
                  <c:v>0.27740740740740699</c:v>
                </c:pt>
                <c:pt idx="11276">
                  <c:v>0.27743055555555601</c:v>
                </c:pt>
                <c:pt idx="11277">
                  <c:v>0.27745370370370398</c:v>
                </c:pt>
                <c:pt idx="11278">
                  <c:v>0.27748842592592599</c:v>
                </c:pt>
                <c:pt idx="11279">
                  <c:v>0.27751157407407401</c:v>
                </c:pt>
                <c:pt idx="11280">
                  <c:v>0.27753472222222197</c:v>
                </c:pt>
                <c:pt idx="11281">
                  <c:v>0.27755787037037</c:v>
                </c:pt>
                <c:pt idx="11282">
                  <c:v>0.27758101851851802</c:v>
                </c:pt>
                <c:pt idx="11283">
                  <c:v>0.27760416666666698</c:v>
                </c:pt>
                <c:pt idx="11284">
                  <c:v>0.27762731481481501</c:v>
                </c:pt>
                <c:pt idx="11285">
                  <c:v>0.27765046296296297</c:v>
                </c:pt>
                <c:pt idx="11286">
                  <c:v>0.277673611111111</c:v>
                </c:pt>
                <c:pt idx="11287">
                  <c:v>0.277708333333333</c:v>
                </c:pt>
                <c:pt idx="11288">
                  <c:v>0.27773148148148102</c:v>
                </c:pt>
                <c:pt idx="11289">
                  <c:v>0.27775462962962999</c:v>
                </c:pt>
                <c:pt idx="11290">
                  <c:v>0.27777777777777801</c:v>
                </c:pt>
                <c:pt idx="11291">
                  <c:v>0.27780092592592598</c:v>
                </c:pt>
                <c:pt idx="11292">
                  <c:v>0.277824074074074</c:v>
                </c:pt>
                <c:pt idx="11293">
                  <c:v>0.27784722222222202</c:v>
                </c:pt>
                <c:pt idx="11294">
                  <c:v>0.27787037037036999</c:v>
                </c:pt>
                <c:pt idx="11295">
                  <c:v>0.27790509259259299</c:v>
                </c:pt>
                <c:pt idx="11296">
                  <c:v>0.27792824074074102</c:v>
                </c:pt>
                <c:pt idx="11297">
                  <c:v>0.27795138888888898</c:v>
                </c:pt>
                <c:pt idx="11298">
                  <c:v>0.27797453703703701</c:v>
                </c:pt>
                <c:pt idx="11299">
                  <c:v>0.27799768518518497</c:v>
                </c:pt>
                <c:pt idx="11300">
                  <c:v>0.278020833333333</c:v>
                </c:pt>
                <c:pt idx="11301">
                  <c:v>0.27804398148148102</c:v>
                </c:pt>
                <c:pt idx="11302">
                  <c:v>0.27806712962962998</c:v>
                </c:pt>
                <c:pt idx="11303">
                  <c:v>0.27809027777777801</c:v>
                </c:pt>
                <c:pt idx="11304">
                  <c:v>0.27812500000000001</c:v>
                </c:pt>
                <c:pt idx="11305">
                  <c:v>0.27814814814814798</c:v>
                </c:pt>
                <c:pt idx="11306">
                  <c:v>0.278171296296296</c:v>
                </c:pt>
                <c:pt idx="11307">
                  <c:v>0.27819444444444402</c:v>
                </c:pt>
                <c:pt idx="11308">
                  <c:v>0.27821759259259299</c:v>
                </c:pt>
                <c:pt idx="11309">
                  <c:v>0.27824074074074101</c:v>
                </c:pt>
                <c:pt idx="11310">
                  <c:v>0.27826388888888898</c:v>
                </c:pt>
                <c:pt idx="11311">
                  <c:v>0.278287037037037</c:v>
                </c:pt>
                <c:pt idx="11312">
                  <c:v>0.27832175925925901</c:v>
                </c:pt>
                <c:pt idx="11313">
                  <c:v>0.27834490740740703</c:v>
                </c:pt>
                <c:pt idx="11314">
                  <c:v>0.27836805555555599</c:v>
                </c:pt>
                <c:pt idx="11315">
                  <c:v>0.27839120370370402</c:v>
                </c:pt>
                <c:pt idx="11316">
                  <c:v>0.27841435185185198</c:v>
                </c:pt>
                <c:pt idx="11317">
                  <c:v>0.2784375</c:v>
                </c:pt>
                <c:pt idx="11318">
                  <c:v>0.27846064814814803</c:v>
                </c:pt>
                <c:pt idx="11319">
                  <c:v>0.27848379629629599</c:v>
                </c:pt>
                <c:pt idx="11320">
                  <c:v>0.278518518518519</c:v>
                </c:pt>
                <c:pt idx="11321">
                  <c:v>0.27854166666666702</c:v>
                </c:pt>
                <c:pt idx="11322">
                  <c:v>0.27856481481481499</c:v>
                </c:pt>
                <c:pt idx="11323">
                  <c:v>0.27858796296296301</c:v>
                </c:pt>
                <c:pt idx="11324">
                  <c:v>0.27861111111111098</c:v>
                </c:pt>
                <c:pt idx="11325">
                  <c:v>0.278634259259259</c:v>
                </c:pt>
                <c:pt idx="11326">
                  <c:v>0.27865740740740702</c:v>
                </c:pt>
                <c:pt idx="11327">
                  <c:v>0.27868055555555599</c:v>
                </c:pt>
                <c:pt idx="11328">
                  <c:v>0.27870370370370401</c:v>
                </c:pt>
                <c:pt idx="11329">
                  <c:v>0.27873842592592601</c:v>
                </c:pt>
                <c:pt idx="11330">
                  <c:v>0.27876157407407398</c:v>
                </c:pt>
                <c:pt idx="11331">
                  <c:v>0.278784722222222</c:v>
                </c:pt>
                <c:pt idx="11332">
                  <c:v>0.27880787037037003</c:v>
                </c:pt>
                <c:pt idx="11333">
                  <c:v>0.27883101851851799</c:v>
                </c:pt>
                <c:pt idx="11334">
                  <c:v>0.27885416666666701</c:v>
                </c:pt>
                <c:pt idx="11335">
                  <c:v>0.27887731481481498</c:v>
                </c:pt>
                <c:pt idx="11336">
                  <c:v>0.278900462962963</c:v>
                </c:pt>
                <c:pt idx="11337">
                  <c:v>0.27892361111111103</c:v>
                </c:pt>
                <c:pt idx="11338">
                  <c:v>0.27895833333333298</c:v>
                </c:pt>
                <c:pt idx="11339">
                  <c:v>0.278981481481482</c:v>
                </c:pt>
                <c:pt idx="11340">
                  <c:v>0.27900462962963002</c:v>
                </c:pt>
                <c:pt idx="11341">
                  <c:v>0.27902777777777799</c:v>
                </c:pt>
                <c:pt idx="11342">
                  <c:v>0.27905092592592601</c:v>
                </c:pt>
                <c:pt idx="11343">
                  <c:v>0.27907407407407397</c:v>
                </c:pt>
                <c:pt idx="11344">
                  <c:v>0.279097222222222</c:v>
                </c:pt>
                <c:pt idx="11345">
                  <c:v>0.27912037037037002</c:v>
                </c:pt>
                <c:pt idx="11346">
                  <c:v>0.27915509259259302</c:v>
                </c:pt>
                <c:pt idx="11347">
                  <c:v>0.27917824074074099</c:v>
                </c:pt>
                <c:pt idx="11348">
                  <c:v>0.27920138888888901</c:v>
                </c:pt>
                <c:pt idx="11349">
                  <c:v>0.27922453703703698</c:v>
                </c:pt>
                <c:pt idx="11350">
                  <c:v>0.279247685185185</c:v>
                </c:pt>
                <c:pt idx="11351">
                  <c:v>0.27927083333333302</c:v>
                </c:pt>
                <c:pt idx="11352">
                  <c:v>0.27929398148148099</c:v>
                </c:pt>
                <c:pt idx="11353">
                  <c:v>0.27931712962963001</c:v>
                </c:pt>
                <c:pt idx="11354">
                  <c:v>0.27934027777777798</c:v>
                </c:pt>
                <c:pt idx="11355">
                  <c:v>0.27937499999999998</c:v>
                </c:pt>
                <c:pt idx="11356">
                  <c:v>0.27939814814814801</c:v>
                </c:pt>
                <c:pt idx="11357">
                  <c:v>0.27942129629629597</c:v>
                </c:pt>
                <c:pt idx="11358">
                  <c:v>0.279444444444444</c:v>
                </c:pt>
                <c:pt idx="11359">
                  <c:v>0.27946759259259302</c:v>
                </c:pt>
                <c:pt idx="11360">
                  <c:v>0.27949074074074098</c:v>
                </c:pt>
                <c:pt idx="11361">
                  <c:v>0.27951388888888901</c:v>
                </c:pt>
                <c:pt idx="11362">
                  <c:v>0.27953703703703697</c:v>
                </c:pt>
                <c:pt idx="11363">
                  <c:v>0.27957175925925898</c:v>
                </c:pt>
                <c:pt idx="11364">
                  <c:v>0.279594907407407</c:v>
                </c:pt>
                <c:pt idx="11365">
                  <c:v>0.27961805555555602</c:v>
                </c:pt>
                <c:pt idx="11366">
                  <c:v>0.27964120370370399</c:v>
                </c:pt>
                <c:pt idx="11367">
                  <c:v>0.27966435185185201</c:v>
                </c:pt>
                <c:pt idx="11368">
                  <c:v>0.27968749999999998</c:v>
                </c:pt>
                <c:pt idx="11369">
                  <c:v>0.279710648148148</c:v>
                </c:pt>
                <c:pt idx="11370">
                  <c:v>0.27973379629629602</c:v>
                </c:pt>
                <c:pt idx="11371">
                  <c:v>0.27976851851851903</c:v>
                </c:pt>
                <c:pt idx="11372">
                  <c:v>0.27979166666666699</c:v>
                </c:pt>
                <c:pt idx="11373">
                  <c:v>0.27981481481481502</c:v>
                </c:pt>
                <c:pt idx="11374">
                  <c:v>0.27983796296296298</c:v>
                </c:pt>
                <c:pt idx="11375">
                  <c:v>0.27986111111111101</c:v>
                </c:pt>
                <c:pt idx="11376">
                  <c:v>0.27988425925925903</c:v>
                </c:pt>
                <c:pt idx="11377">
                  <c:v>0.27990740740740699</c:v>
                </c:pt>
                <c:pt idx="11378">
                  <c:v>0.27993055555555602</c:v>
                </c:pt>
                <c:pt idx="11379">
                  <c:v>0.27995370370370398</c:v>
                </c:pt>
                <c:pt idx="11380">
                  <c:v>0.27998842592592599</c:v>
                </c:pt>
                <c:pt idx="11381">
                  <c:v>0.28001157407407401</c:v>
                </c:pt>
                <c:pt idx="11382">
                  <c:v>0.28003472222222198</c:v>
                </c:pt>
                <c:pt idx="11383">
                  <c:v>0.28005787037037</c:v>
                </c:pt>
                <c:pt idx="11384">
                  <c:v>0.28008101851851802</c:v>
                </c:pt>
                <c:pt idx="11385">
                  <c:v>0.28010416666666699</c:v>
                </c:pt>
                <c:pt idx="11386">
                  <c:v>0.28012731481481501</c:v>
                </c:pt>
                <c:pt idx="11387">
                  <c:v>0.28015046296296298</c:v>
                </c:pt>
                <c:pt idx="11388">
                  <c:v>0.28018518518518498</c:v>
                </c:pt>
                <c:pt idx="11389">
                  <c:v>0.280208333333333</c:v>
                </c:pt>
                <c:pt idx="11390">
                  <c:v>0.28023148148148103</c:v>
                </c:pt>
                <c:pt idx="11391">
                  <c:v>0.28025462962962999</c:v>
                </c:pt>
                <c:pt idx="11392">
                  <c:v>0.28027777777777801</c:v>
                </c:pt>
                <c:pt idx="11393">
                  <c:v>0.28030092592592598</c:v>
                </c:pt>
                <c:pt idx="11394">
                  <c:v>0.280324074074074</c:v>
                </c:pt>
                <c:pt idx="11395">
                  <c:v>0.28034722222222203</c:v>
                </c:pt>
                <c:pt idx="11396">
                  <c:v>0.28037037037036999</c:v>
                </c:pt>
                <c:pt idx="11397">
                  <c:v>0.280405092592593</c:v>
                </c:pt>
                <c:pt idx="11398">
                  <c:v>0.28042824074074102</c:v>
                </c:pt>
                <c:pt idx="11399">
                  <c:v>0.28045138888888899</c:v>
                </c:pt>
                <c:pt idx="11400">
                  <c:v>0.28047453703703701</c:v>
                </c:pt>
                <c:pt idx="11401">
                  <c:v>0.28049768518518498</c:v>
                </c:pt>
                <c:pt idx="11402">
                  <c:v>0.280520833333333</c:v>
                </c:pt>
                <c:pt idx="11403">
                  <c:v>0.28054398148148102</c:v>
                </c:pt>
                <c:pt idx="11404">
                  <c:v>0.28056712962962999</c:v>
                </c:pt>
                <c:pt idx="11405">
                  <c:v>0.28059027777777801</c:v>
                </c:pt>
                <c:pt idx="11406">
                  <c:v>0.28062500000000001</c:v>
                </c:pt>
                <c:pt idx="11407">
                  <c:v>0.28064814814814798</c:v>
                </c:pt>
                <c:pt idx="11408">
                  <c:v>0.280671296296296</c:v>
                </c:pt>
                <c:pt idx="11409">
                  <c:v>0.28069444444444402</c:v>
                </c:pt>
                <c:pt idx="11410">
                  <c:v>0.28071759259259299</c:v>
                </c:pt>
                <c:pt idx="11411">
                  <c:v>0.28074074074074101</c:v>
                </c:pt>
                <c:pt idx="11412">
                  <c:v>0.28076388888888898</c:v>
                </c:pt>
                <c:pt idx="11413">
                  <c:v>0.28079861111111099</c:v>
                </c:pt>
                <c:pt idx="11414">
                  <c:v>0.28082175925925901</c:v>
                </c:pt>
                <c:pt idx="11415">
                  <c:v>0.28084490740740697</c:v>
                </c:pt>
                <c:pt idx="11416">
                  <c:v>0.280868055555556</c:v>
                </c:pt>
                <c:pt idx="11417">
                  <c:v>0.28089120370370402</c:v>
                </c:pt>
                <c:pt idx="11418">
                  <c:v>0.28091435185185198</c:v>
                </c:pt>
                <c:pt idx="11419">
                  <c:v>0.28093750000000001</c:v>
                </c:pt>
                <c:pt idx="11420">
                  <c:v>0.28096064814814797</c:v>
                </c:pt>
                <c:pt idx="11421">
                  <c:v>0.28099537037036998</c:v>
                </c:pt>
                <c:pt idx="11422">
                  <c:v>0.281018518518518</c:v>
                </c:pt>
                <c:pt idx="11423">
                  <c:v>0.28104166666666702</c:v>
                </c:pt>
                <c:pt idx="11424">
                  <c:v>0.28106481481481499</c:v>
                </c:pt>
                <c:pt idx="11425">
                  <c:v>0.28108796296296301</c:v>
                </c:pt>
                <c:pt idx="11426">
                  <c:v>0.28111111111111098</c:v>
                </c:pt>
                <c:pt idx="11427">
                  <c:v>0.281134259259259</c:v>
                </c:pt>
                <c:pt idx="11428">
                  <c:v>0.28115740740740702</c:v>
                </c:pt>
                <c:pt idx="11429">
                  <c:v>0.28119212962963003</c:v>
                </c:pt>
                <c:pt idx="11430">
                  <c:v>0.28121527777777799</c:v>
                </c:pt>
                <c:pt idx="11431">
                  <c:v>0.28123842592592602</c:v>
                </c:pt>
                <c:pt idx="11432">
                  <c:v>0.28126157407407398</c:v>
                </c:pt>
                <c:pt idx="11433">
                  <c:v>0.28128472222222201</c:v>
                </c:pt>
                <c:pt idx="11434">
                  <c:v>0.28130787037036997</c:v>
                </c:pt>
                <c:pt idx="11435">
                  <c:v>0.28133101851851799</c:v>
                </c:pt>
                <c:pt idx="11436">
                  <c:v>0.28135416666666702</c:v>
                </c:pt>
                <c:pt idx="11437">
                  <c:v>0.28137731481481498</c:v>
                </c:pt>
                <c:pt idx="11438">
                  <c:v>0.28141203703703699</c:v>
                </c:pt>
                <c:pt idx="11439">
                  <c:v>0.28143518518518501</c:v>
                </c:pt>
                <c:pt idx="11440">
                  <c:v>0.28145833333333298</c:v>
                </c:pt>
                <c:pt idx="11441">
                  <c:v>0.281481481481482</c:v>
                </c:pt>
                <c:pt idx="11442">
                  <c:v>0.28150462962963002</c:v>
                </c:pt>
                <c:pt idx="11443">
                  <c:v>0.28152777777777799</c:v>
                </c:pt>
                <c:pt idx="11444">
                  <c:v>0.28155092592592601</c:v>
                </c:pt>
                <c:pt idx="11445">
                  <c:v>0.28157407407407398</c:v>
                </c:pt>
                <c:pt idx="11446">
                  <c:v>0.281597222222222</c:v>
                </c:pt>
                <c:pt idx="11447">
                  <c:v>0.281631944444444</c:v>
                </c:pt>
                <c:pt idx="11448">
                  <c:v>0.28165509259259203</c:v>
                </c:pt>
                <c:pt idx="11449">
                  <c:v>0.28167824074074099</c:v>
                </c:pt>
                <c:pt idx="11450">
                  <c:v>0.28170138888888901</c:v>
                </c:pt>
                <c:pt idx="11451">
                  <c:v>0.28172453703703698</c:v>
                </c:pt>
                <c:pt idx="11452">
                  <c:v>0.281747685185185</c:v>
                </c:pt>
                <c:pt idx="11453">
                  <c:v>0.28177083333333303</c:v>
                </c:pt>
                <c:pt idx="11454">
                  <c:v>0.28179398148148099</c:v>
                </c:pt>
                <c:pt idx="11455">
                  <c:v>0.281828703703704</c:v>
                </c:pt>
                <c:pt idx="11456">
                  <c:v>0.28185185185185202</c:v>
                </c:pt>
                <c:pt idx="11457">
                  <c:v>0.28187499999999999</c:v>
                </c:pt>
                <c:pt idx="11458">
                  <c:v>0.28189814814814801</c:v>
                </c:pt>
                <c:pt idx="11459">
                  <c:v>0.28192129629629598</c:v>
                </c:pt>
                <c:pt idx="11460">
                  <c:v>0.281944444444444</c:v>
                </c:pt>
                <c:pt idx="11461">
                  <c:v>0.28196759259259302</c:v>
                </c:pt>
                <c:pt idx="11462">
                  <c:v>0.28199074074074099</c:v>
                </c:pt>
                <c:pt idx="11463">
                  <c:v>0.28201388888888901</c:v>
                </c:pt>
                <c:pt idx="11464">
                  <c:v>0.28204861111111101</c:v>
                </c:pt>
                <c:pt idx="11465">
                  <c:v>0.28207175925925898</c:v>
                </c:pt>
                <c:pt idx="11466">
                  <c:v>0.282094907407407</c:v>
                </c:pt>
                <c:pt idx="11467">
                  <c:v>0.28211805555555503</c:v>
                </c:pt>
                <c:pt idx="11468">
                  <c:v>0.28214120370370399</c:v>
                </c:pt>
                <c:pt idx="11469">
                  <c:v>0.28216435185185201</c:v>
                </c:pt>
                <c:pt idx="11470">
                  <c:v>0.28218749999999998</c:v>
                </c:pt>
                <c:pt idx="11471">
                  <c:v>0.282210648148148</c:v>
                </c:pt>
                <c:pt idx="11472">
                  <c:v>0.28223379629629602</c:v>
                </c:pt>
                <c:pt idx="11473">
                  <c:v>0.28226851851851897</c:v>
                </c:pt>
                <c:pt idx="11474">
                  <c:v>0.282291666666667</c:v>
                </c:pt>
                <c:pt idx="11475">
                  <c:v>0.28231481481481502</c:v>
                </c:pt>
                <c:pt idx="11476">
                  <c:v>0.28233796296296299</c:v>
                </c:pt>
                <c:pt idx="11477">
                  <c:v>0.28236111111111101</c:v>
                </c:pt>
                <c:pt idx="11478">
                  <c:v>0.28238425925925897</c:v>
                </c:pt>
                <c:pt idx="11479">
                  <c:v>0.282407407407407</c:v>
                </c:pt>
                <c:pt idx="11480">
                  <c:v>0.28243055555555602</c:v>
                </c:pt>
                <c:pt idx="11481">
                  <c:v>0.28246527777777802</c:v>
                </c:pt>
                <c:pt idx="11482">
                  <c:v>0.28248842592592599</c:v>
                </c:pt>
                <c:pt idx="11483">
                  <c:v>0.28251157407407401</c:v>
                </c:pt>
                <c:pt idx="11484">
                  <c:v>0.28253472222222198</c:v>
                </c:pt>
                <c:pt idx="11485">
                  <c:v>0.28255787037037</c:v>
                </c:pt>
                <c:pt idx="11486">
                  <c:v>0.28258101851851802</c:v>
                </c:pt>
                <c:pt idx="11487">
                  <c:v>0.28260416666666699</c:v>
                </c:pt>
                <c:pt idx="11488">
                  <c:v>0.28262731481481501</c:v>
                </c:pt>
                <c:pt idx="11489">
                  <c:v>0.28266203703703702</c:v>
                </c:pt>
                <c:pt idx="11490">
                  <c:v>0.28268518518518498</c:v>
                </c:pt>
                <c:pt idx="11491">
                  <c:v>0.28270833333333301</c:v>
                </c:pt>
                <c:pt idx="11492">
                  <c:v>0.28273148148148097</c:v>
                </c:pt>
                <c:pt idx="11493">
                  <c:v>0.28275462962962999</c:v>
                </c:pt>
                <c:pt idx="11494">
                  <c:v>0.28277777777777802</c:v>
                </c:pt>
                <c:pt idx="11495">
                  <c:v>0.28280092592592598</c:v>
                </c:pt>
                <c:pt idx="11496">
                  <c:v>0.28282407407407401</c:v>
                </c:pt>
                <c:pt idx="11497">
                  <c:v>0.28285879629629601</c:v>
                </c:pt>
                <c:pt idx="11498">
                  <c:v>0.28288194444444398</c:v>
                </c:pt>
                <c:pt idx="11499">
                  <c:v>0.282905092592593</c:v>
                </c:pt>
                <c:pt idx="11500">
                  <c:v>0.28292824074074102</c:v>
                </c:pt>
                <c:pt idx="11501">
                  <c:v>0.28295138888888899</c:v>
                </c:pt>
                <c:pt idx="11502">
                  <c:v>0.28297453703703701</c:v>
                </c:pt>
                <c:pt idx="11503">
                  <c:v>0.28299768518518498</c:v>
                </c:pt>
                <c:pt idx="11504">
                  <c:v>0.283020833333333</c:v>
                </c:pt>
                <c:pt idx="11505">
                  <c:v>0.28304398148148102</c:v>
                </c:pt>
                <c:pt idx="11506">
                  <c:v>0.28307870370370403</c:v>
                </c:pt>
                <c:pt idx="11507">
                  <c:v>0.28310185185185199</c:v>
                </c:pt>
                <c:pt idx="11508">
                  <c:v>0.28312500000000002</c:v>
                </c:pt>
                <c:pt idx="11509">
                  <c:v>0.28314814814814798</c:v>
                </c:pt>
                <c:pt idx="11510">
                  <c:v>0.283171296296296</c:v>
                </c:pt>
                <c:pt idx="11511">
                  <c:v>0.28319444444444403</c:v>
                </c:pt>
                <c:pt idx="11512">
                  <c:v>0.28321759259259299</c:v>
                </c:pt>
                <c:pt idx="11513">
                  <c:v>0.28324074074074101</c:v>
                </c:pt>
                <c:pt idx="11514">
                  <c:v>0.28326388888888898</c:v>
                </c:pt>
                <c:pt idx="11515">
                  <c:v>0.28329861111111099</c:v>
                </c:pt>
                <c:pt idx="11516">
                  <c:v>0.28332175925925901</c:v>
                </c:pt>
                <c:pt idx="11517">
                  <c:v>0.28334490740740698</c:v>
                </c:pt>
                <c:pt idx="11518">
                  <c:v>0.283368055555556</c:v>
                </c:pt>
                <c:pt idx="11519">
                  <c:v>0.28339120370370402</c:v>
                </c:pt>
                <c:pt idx="11520">
                  <c:v>0.28341435185185199</c:v>
                </c:pt>
                <c:pt idx="11521">
                  <c:v>0.28343750000000001</c:v>
                </c:pt>
                <c:pt idx="11522">
                  <c:v>0.28346064814814798</c:v>
                </c:pt>
                <c:pt idx="11523">
                  <c:v>0.283483796296296</c:v>
                </c:pt>
                <c:pt idx="11524">
                  <c:v>0.283518518518518</c:v>
                </c:pt>
                <c:pt idx="11525">
                  <c:v>0.28354166666666702</c:v>
                </c:pt>
                <c:pt idx="11526">
                  <c:v>0.28356481481481499</c:v>
                </c:pt>
                <c:pt idx="11527">
                  <c:v>0.28358796296296301</c:v>
                </c:pt>
                <c:pt idx="11528">
                  <c:v>0.28361111111111098</c:v>
                </c:pt>
                <c:pt idx="11529">
                  <c:v>0.283634259259259</c:v>
                </c:pt>
                <c:pt idx="11530">
                  <c:v>0.28365740740740703</c:v>
                </c:pt>
                <c:pt idx="11531">
                  <c:v>0.28368055555555599</c:v>
                </c:pt>
                <c:pt idx="11532">
                  <c:v>0.283715277777778</c:v>
                </c:pt>
                <c:pt idx="11533">
                  <c:v>0.28373842592592602</c:v>
                </c:pt>
                <c:pt idx="11534">
                  <c:v>0.28376157407407399</c:v>
                </c:pt>
                <c:pt idx="11535">
                  <c:v>0.28378472222222201</c:v>
                </c:pt>
                <c:pt idx="11536">
                  <c:v>0.28380787037036997</c:v>
                </c:pt>
                <c:pt idx="11537">
                  <c:v>0.283831018518518</c:v>
                </c:pt>
                <c:pt idx="11538">
                  <c:v>0.28385416666666702</c:v>
                </c:pt>
                <c:pt idx="11539">
                  <c:v>0.28387731481481498</c:v>
                </c:pt>
                <c:pt idx="11540">
                  <c:v>0.28391203703703699</c:v>
                </c:pt>
                <c:pt idx="11541">
                  <c:v>0.28393518518518501</c:v>
                </c:pt>
                <c:pt idx="11542">
                  <c:v>0.28395833333333298</c:v>
                </c:pt>
                <c:pt idx="11543">
                  <c:v>0.283981481481481</c:v>
                </c:pt>
                <c:pt idx="11544">
                  <c:v>0.28400462962963002</c:v>
                </c:pt>
                <c:pt idx="11545">
                  <c:v>0.28402777777777799</c:v>
                </c:pt>
                <c:pt idx="11546">
                  <c:v>0.28405092592592601</c:v>
                </c:pt>
                <c:pt idx="11547">
                  <c:v>0.28407407407407398</c:v>
                </c:pt>
                <c:pt idx="11548">
                  <c:v>0.28410879629629598</c:v>
                </c:pt>
                <c:pt idx="11549">
                  <c:v>0.28413194444444401</c:v>
                </c:pt>
                <c:pt idx="11550">
                  <c:v>0.28415509259259297</c:v>
                </c:pt>
                <c:pt idx="11551">
                  <c:v>0.28417824074074099</c:v>
                </c:pt>
                <c:pt idx="11552">
                  <c:v>0.28420138888888902</c:v>
                </c:pt>
                <c:pt idx="11553">
                  <c:v>0.28422453703703698</c:v>
                </c:pt>
                <c:pt idx="11554">
                  <c:v>0.28424768518518501</c:v>
                </c:pt>
                <c:pt idx="11555">
                  <c:v>0.28427083333333297</c:v>
                </c:pt>
                <c:pt idx="11556">
                  <c:v>0.28430555555555598</c:v>
                </c:pt>
                <c:pt idx="11557">
                  <c:v>0.284328703703704</c:v>
                </c:pt>
                <c:pt idx="11558">
                  <c:v>0.28435185185185202</c:v>
                </c:pt>
                <c:pt idx="11559">
                  <c:v>0.28437499999999999</c:v>
                </c:pt>
                <c:pt idx="11560">
                  <c:v>0.28439814814814801</c:v>
                </c:pt>
                <c:pt idx="11561">
                  <c:v>0.28442129629629598</c:v>
                </c:pt>
                <c:pt idx="11562">
                  <c:v>0.284444444444444</c:v>
                </c:pt>
                <c:pt idx="11563">
                  <c:v>0.28446759259259302</c:v>
                </c:pt>
                <c:pt idx="11564">
                  <c:v>0.28450231481481503</c:v>
                </c:pt>
                <c:pt idx="11565">
                  <c:v>0.28452546296296299</c:v>
                </c:pt>
                <c:pt idx="11566">
                  <c:v>0.28454861111111102</c:v>
                </c:pt>
                <c:pt idx="11567">
                  <c:v>0.28457175925925898</c:v>
                </c:pt>
                <c:pt idx="11568">
                  <c:v>0.28459490740740701</c:v>
                </c:pt>
                <c:pt idx="11569">
                  <c:v>0.28461805555555603</c:v>
                </c:pt>
                <c:pt idx="11570">
                  <c:v>0.28464120370370399</c:v>
                </c:pt>
                <c:pt idx="11571">
                  <c:v>0.28466435185185202</c:v>
                </c:pt>
                <c:pt idx="11572">
                  <c:v>0.28468749999999998</c:v>
                </c:pt>
                <c:pt idx="11573">
                  <c:v>0.28472222222222199</c:v>
                </c:pt>
                <c:pt idx="11574">
                  <c:v>0.28474537037037001</c:v>
                </c:pt>
                <c:pt idx="11575">
                  <c:v>0.28476851851851898</c:v>
                </c:pt>
                <c:pt idx="11576">
                  <c:v>0.284791666666667</c:v>
                </c:pt>
                <c:pt idx="11577">
                  <c:v>0.28481481481481502</c:v>
                </c:pt>
                <c:pt idx="11578">
                  <c:v>0.28483796296296299</c:v>
                </c:pt>
                <c:pt idx="11579">
                  <c:v>0.28486111111111101</c:v>
                </c:pt>
                <c:pt idx="11580">
                  <c:v>0.28488425925925898</c:v>
                </c:pt>
                <c:pt idx="11581">
                  <c:v>0.28491898148148198</c:v>
                </c:pt>
                <c:pt idx="11582">
                  <c:v>0.28494212962963</c:v>
                </c:pt>
                <c:pt idx="11583">
                  <c:v>0.28496527777777803</c:v>
                </c:pt>
                <c:pt idx="11584">
                  <c:v>0.28498842592592599</c:v>
                </c:pt>
                <c:pt idx="11585">
                  <c:v>0.28501157407407401</c:v>
                </c:pt>
                <c:pt idx="11586">
                  <c:v>0.28503472222222198</c:v>
                </c:pt>
                <c:pt idx="11587">
                  <c:v>0.28505787037037</c:v>
                </c:pt>
                <c:pt idx="11588">
                  <c:v>0.28508101851851803</c:v>
                </c:pt>
                <c:pt idx="11589">
                  <c:v>0.28511574074074097</c:v>
                </c:pt>
                <c:pt idx="11590">
                  <c:v>0.285138888888889</c:v>
                </c:pt>
                <c:pt idx="11591">
                  <c:v>0.28516203703703702</c:v>
                </c:pt>
                <c:pt idx="11592">
                  <c:v>0.28518518518518499</c:v>
                </c:pt>
                <c:pt idx="11593">
                  <c:v>0.28520833333333301</c:v>
                </c:pt>
                <c:pt idx="11594">
                  <c:v>0.28523148148148098</c:v>
                </c:pt>
                <c:pt idx="11595">
                  <c:v>0.28525462962963</c:v>
                </c:pt>
                <c:pt idx="11596">
                  <c:v>0.28527777777777802</c:v>
                </c:pt>
                <c:pt idx="11597">
                  <c:v>0.28531250000000002</c:v>
                </c:pt>
                <c:pt idx="11598">
                  <c:v>0.28533564814814799</c:v>
                </c:pt>
                <c:pt idx="11599">
                  <c:v>0.28535879629629601</c:v>
                </c:pt>
                <c:pt idx="11600">
                  <c:v>0.28538194444444498</c:v>
                </c:pt>
                <c:pt idx="11601">
                  <c:v>0.285405092592593</c:v>
                </c:pt>
                <c:pt idx="11602">
                  <c:v>0.28542824074074102</c:v>
                </c:pt>
                <c:pt idx="11603">
                  <c:v>0.28545138888888899</c:v>
                </c:pt>
                <c:pt idx="11604">
                  <c:v>0.28547453703703701</c:v>
                </c:pt>
                <c:pt idx="11605">
                  <c:v>0.28549768518518498</c:v>
                </c:pt>
                <c:pt idx="11606">
                  <c:v>0.28553240740740699</c:v>
                </c:pt>
                <c:pt idx="11607">
                  <c:v>0.28555555555555601</c:v>
                </c:pt>
                <c:pt idx="11608">
                  <c:v>0.28557870370370397</c:v>
                </c:pt>
                <c:pt idx="11609">
                  <c:v>0.285601851851852</c:v>
                </c:pt>
                <c:pt idx="11610">
                  <c:v>0.28562500000000002</c:v>
                </c:pt>
                <c:pt idx="11611">
                  <c:v>0.28564814814814798</c:v>
                </c:pt>
                <c:pt idx="11612">
                  <c:v>0.28567129629629601</c:v>
                </c:pt>
                <c:pt idx="11613">
                  <c:v>0.28569444444444397</c:v>
                </c:pt>
                <c:pt idx="11614">
                  <c:v>0.28571759259259299</c:v>
                </c:pt>
                <c:pt idx="11615">
                  <c:v>0.285752314814815</c:v>
                </c:pt>
                <c:pt idx="11616">
                  <c:v>0.28577546296296302</c:v>
                </c:pt>
                <c:pt idx="11617">
                  <c:v>0.28579861111111099</c:v>
                </c:pt>
                <c:pt idx="11618">
                  <c:v>0.28582175925925901</c:v>
                </c:pt>
                <c:pt idx="11619">
                  <c:v>0.28584490740740698</c:v>
                </c:pt>
                <c:pt idx="11620">
                  <c:v>0.285868055555556</c:v>
                </c:pt>
                <c:pt idx="11621">
                  <c:v>0.28589120370370402</c:v>
                </c:pt>
                <c:pt idx="11622">
                  <c:v>0.28591435185185199</c:v>
                </c:pt>
                <c:pt idx="11623">
                  <c:v>0.28594907407407399</c:v>
                </c:pt>
                <c:pt idx="11624">
                  <c:v>0.28597222222222202</c:v>
                </c:pt>
                <c:pt idx="11625">
                  <c:v>0.28599537037036998</c:v>
                </c:pt>
                <c:pt idx="11626">
                  <c:v>0.28601851851851801</c:v>
                </c:pt>
                <c:pt idx="11627">
                  <c:v>0.28604166666666703</c:v>
                </c:pt>
                <c:pt idx="11628">
                  <c:v>0.28606481481481499</c:v>
                </c:pt>
                <c:pt idx="11629">
                  <c:v>0.28608796296296302</c:v>
                </c:pt>
                <c:pt idx="11630">
                  <c:v>0.28611111111111098</c:v>
                </c:pt>
                <c:pt idx="11631">
                  <c:v>0.28614583333333299</c:v>
                </c:pt>
                <c:pt idx="11632">
                  <c:v>0.28616898148148101</c:v>
                </c:pt>
                <c:pt idx="11633">
                  <c:v>0.28619212962962998</c:v>
                </c:pt>
                <c:pt idx="11634">
                  <c:v>0.286215277777778</c:v>
                </c:pt>
                <c:pt idx="11635">
                  <c:v>0.28623842592592602</c:v>
                </c:pt>
                <c:pt idx="11636">
                  <c:v>0.28626157407407399</c:v>
                </c:pt>
                <c:pt idx="11637">
                  <c:v>0.28628472222222201</c:v>
                </c:pt>
                <c:pt idx="11638">
                  <c:v>0.28630787037036998</c:v>
                </c:pt>
                <c:pt idx="11639">
                  <c:v>0.28634259259259298</c:v>
                </c:pt>
                <c:pt idx="11640">
                  <c:v>0.286365740740741</c:v>
                </c:pt>
                <c:pt idx="11641">
                  <c:v>0.28638888888888903</c:v>
                </c:pt>
                <c:pt idx="11642">
                  <c:v>0.28641203703703699</c:v>
                </c:pt>
                <c:pt idx="11643">
                  <c:v>0.28643518518518502</c:v>
                </c:pt>
                <c:pt idx="11644">
                  <c:v>0.28645833333333298</c:v>
                </c:pt>
                <c:pt idx="11645">
                  <c:v>0.286481481481482</c:v>
                </c:pt>
                <c:pt idx="11646">
                  <c:v>0.28650462962963003</c:v>
                </c:pt>
                <c:pt idx="11647">
                  <c:v>0.28653935185185198</c:v>
                </c:pt>
                <c:pt idx="11648">
                  <c:v>0.2865625</c:v>
                </c:pt>
                <c:pt idx="11649">
                  <c:v>0.28658564814814802</c:v>
                </c:pt>
                <c:pt idx="11650">
                  <c:v>0.28660879629629599</c:v>
                </c:pt>
                <c:pt idx="11651">
                  <c:v>0.28663194444444401</c:v>
                </c:pt>
                <c:pt idx="11652">
                  <c:v>0.28665509259259297</c:v>
                </c:pt>
                <c:pt idx="11653">
                  <c:v>0.28668981481481498</c:v>
                </c:pt>
                <c:pt idx="11654">
                  <c:v>0.286712962962963</c:v>
                </c:pt>
                <c:pt idx="11655">
                  <c:v>0.28673611111111103</c:v>
                </c:pt>
                <c:pt idx="11656">
                  <c:v>0.28675925925925899</c:v>
                </c:pt>
                <c:pt idx="11657">
                  <c:v>0.28678240740740701</c:v>
                </c:pt>
                <c:pt idx="11658">
                  <c:v>0.28680555555555598</c:v>
                </c:pt>
                <c:pt idx="11659">
                  <c:v>0.286828703703704</c:v>
                </c:pt>
                <c:pt idx="11660">
                  <c:v>0.28686342592592601</c:v>
                </c:pt>
                <c:pt idx="11661">
                  <c:v>0.28688657407407397</c:v>
                </c:pt>
                <c:pt idx="11662">
                  <c:v>0.286909722222222</c:v>
                </c:pt>
                <c:pt idx="11663">
                  <c:v>0.28693287037037002</c:v>
                </c:pt>
                <c:pt idx="11664">
                  <c:v>0.28695601851851898</c:v>
                </c:pt>
                <c:pt idx="11665">
                  <c:v>0.28697916666666701</c:v>
                </c:pt>
                <c:pt idx="11666">
                  <c:v>0.28700231481481497</c:v>
                </c:pt>
                <c:pt idx="11667">
                  <c:v>0.287025462962963</c:v>
                </c:pt>
                <c:pt idx="11668">
                  <c:v>0.28704861111111102</c:v>
                </c:pt>
                <c:pt idx="11669">
                  <c:v>0.28708333333333302</c:v>
                </c:pt>
                <c:pt idx="11670">
                  <c:v>0.28710648148148199</c:v>
                </c:pt>
                <c:pt idx="11671">
                  <c:v>0.28712962962963001</c:v>
                </c:pt>
                <c:pt idx="11672">
                  <c:v>0.28715277777777798</c:v>
                </c:pt>
                <c:pt idx="11673">
                  <c:v>0.287175925925926</c:v>
                </c:pt>
                <c:pt idx="11674">
                  <c:v>0.28719907407407402</c:v>
                </c:pt>
                <c:pt idx="11675">
                  <c:v>0.28722222222222199</c:v>
                </c:pt>
                <c:pt idx="11676">
                  <c:v>0.28724537037037001</c:v>
                </c:pt>
                <c:pt idx="11677">
                  <c:v>0.28726851851851798</c:v>
                </c:pt>
                <c:pt idx="11678">
                  <c:v>0.28730324074074098</c:v>
                </c:pt>
                <c:pt idx="11679">
                  <c:v>0.28732638888888901</c:v>
                </c:pt>
                <c:pt idx="11680">
                  <c:v>0.28734953703703697</c:v>
                </c:pt>
                <c:pt idx="11681">
                  <c:v>0.287372685185185</c:v>
                </c:pt>
                <c:pt idx="11682">
                  <c:v>0.28739583333333302</c:v>
                </c:pt>
                <c:pt idx="11683">
                  <c:v>0.28741898148148198</c:v>
                </c:pt>
                <c:pt idx="11684">
                  <c:v>0.28744212962963001</c:v>
                </c:pt>
                <c:pt idx="11685">
                  <c:v>0.28746527777777803</c:v>
                </c:pt>
                <c:pt idx="11686">
                  <c:v>0.28749999999999998</c:v>
                </c:pt>
                <c:pt idx="11687">
                  <c:v>0.287523148148148</c:v>
                </c:pt>
                <c:pt idx="11688">
                  <c:v>0.28754629629629602</c:v>
                </c:pt>
                <c:pt idx="11689">
                  <c:v>0.28756944444444399</c:v>
                </c:pt>
                <c:pt idx="11690">
                  <c:v>0.28759259259259301</c:v>
                </c:pt>
                <c:pt idx="11691">
                  <c:v>0.28761574074074098</c:v>
                </c:pt>
                <c:pt idx="11692">
                  <c:v>0.287638888888889</c:v>
                </c:pt>
                <c:pt idx="11693">
                  <c:v>0.28766203703703702</c:v>
                </c:pt>
                <c:pt idx="11694">
                  <c:v>0.28769675925925903</c:v>
                </c:pt>
                <c:pt idx="11695">
                  <c:v>0.28771990740740699</c:v>
                </c:pt>
                <c:pt idx="11696">
                  <c:v>0.28774305555555502</c:v>
                </c:pt>
                <c:pt idx="11697">
                  <c:v>0.28776620370370398</c:v>
                </c:pt>
                <c:pt idx="11698">
                  <c:v>0.287789351851852</c:v>
                </c:pt>
                <c:pt idx="11699">
                  <c:v>0.28781250000000003</c:v>
                </c:pt>
                <c:pt idx="11700">
                  <c:v>0.28783564814814799</c:v>
                </c:pt>
                <c:pt idx="11701">
                  <c:v>0.28785879629629602</c:v>
                </c:pt>
                <c:pt idx="11702">
                  <c:v>0.28788194444444498</c:v>
                </c:pt>
                <c:pt idx="11703">
                  <c:v>0.28791666666666699</c:v>
                </c:pt>
                <c:pt idx="11704">
                  <c:v>0.28793981481481501</c:v>
                </c:pt>
                <c:pt idx="11705">
                  <c:v>0.28796296296296298</c:v>
                </c:pt>
                <c:pt idx="11706">
                  <c:v>0.287986111111111</c:v>
                </c:pt>
                <c:pt idx="11707">
                  <c:v>0.28800925925925902</c:v>
                </c:pt>
                <c:pt idx="11708">
                  <c:v>0.28803240740740699</c:v>
                </c:pt>
                <c:pt idx="11709">
                  <c:v>0.28805555555555601</c:v>
                </c:pt>
                <c:pt idx="11710">
                  <c:v>0.28807870370370398</c:v>
                </c:pt>
                <c:pt idx="11711">
                  <c:v>0.288101851851852</c:v>
                </c:pt>
                <c:pt idx="11712">
                  <c:v>0.288136574074074</c:v>
                </c:pt>
                <c:pt idx="11713">
                  <c:v>0.28815972222222203</c:v>
                </c:pt>
                <c:pt idx="11714">
                  <c:v>0.28818287037036999</c:v>
                </c:pt>
                <c:pt idx="11715">
                  <c:v>0.28820601851851801</c:v>
                </c:pt>
                <c:pt idx="11716">
                  <c:v>0.28822916666666698</c:v>
                </c:pt>
                <c:pt idx="11717">
                  <c:v>0.288252314814815</c:v>
                </c:pt>
                <c:pt idx="11718">
                  <c:v>0.28827546296296302</c:v>
                </c:pt>
                <c:pt idx="11719">
                  <c:v>0.28829861111111099</c:v>
                </c:pt>
                <c:pt idx="11720">
                  <c:v>0.288333333333333</c:v>
                </c:pt>
                <c:pt idx="11721">
                  <c:v>0.28835648148148102</c:v>
                </c:pt>
                <c:pt idx="11722">
                  <c:v>0.28837962962962999</c:v>
                </c:pt>
                <c:pt idx="11723">
                  <c:v>0.28840277777777801</c:v>
                </c:pt>
                <c:pt idx="11724">
                  <c:v>0.28842592592592597</c:v>
                </c:pt>
                <c:pt idx="11725">
                  <c:v>0.288449074074074</c:v>
                </c:pt>
                <c:pt idx="11726">
                  <c:v>0.28847222222222202</c:v>
                </c:pt>
                <c:pt idx="11727">
                  <c:v>0.28849537037036999</c:v>
                </c:pt>
                <c:pt idx="11728">
                  <c:v>0.28851851851851801</c:v>
                </c:pt>
                <c:pt idx="11729">
                  <c:v>0.28855324074074101</c:v>
                </c:pt>
                <c:pt idx="11730">
                  <c:v>0.28857638888888898</c:v>
                </c:pt>
                <c:pt idx="11731">
                  <c:v>0.288599537037037</c:v>
                </c:pt>
                <c:pt idx="11732">
                  <c:v>0.28862268518518502</c:v>
                </c:pt>
                <c:pt idx="11733">
                  <c:v>0.28864583333333299</c:v>
                </c:pt>
                <c:pt idx="11734">
                  <c:v>0.28866898148148201</c:v>
                </c:pt>
                <c:pt idx="11735">
                  <c:v>0.28869212962962998</c:v>
                </c:pt>
                <c:pt idx="11736">
                  <c:v>0.288715277777778</c:v>
                </c:pt>
                <c:pt idx="11737">
                  <c:v>0.28873842592592602</c:v>
                </c:pt>
                <c:pt idx="11738">
                  <c:v>0.28877314814814797</c:v>
                </c:pt>
                <c:pt idx="11739">
                  <c:v>0.288796296296296</c:v>
                </c:pt>
                <c:pt idx="11740">
                  <c:v>0.28881944444444402</c:v>
                </c:pt>
                <c:pt idx="11741">
                  <c:v>0.28884259259259298</c:v>
                </c:pt>
                <c:pt idx="11742">
                  <c:v>0.28886574074074101</c:v>
                </c:pt>
                <c:pt idx="11743">
                  <c:v>0.28888888888888897</c:v>
                </c:pt>
                <c:pt idx="11744">
                  <c:v>0.288912037037037</c:v>
                </c:pt>
                <c:pt idx="11745">
                  <c:v>0.28893518518518502</c:v>
                </c:pt>
                <c:pt idx="11746">
                  <c:v>0.28895833333333298</c:v>
                </c:pt>
                <c:pt idx="11747">
                  <c:v>0.28899305555555599</c:v>
                </c:pt>
                <c:pt idx="11748">
                  <c:v>0.28901620370370401</c:v>
                </c:pt>
                <c:pt idx="11749">
                  <c:v>0.28903935185185198</c:v>
                </c:pt>
                <c:pt idx="11750">
                  <c:v>0.2890625</c:v>
                </c:pt>
                <c:pt idx="11751">
                  <c:v>0.28908564814814802</c:v>
                </c:pt>
                <c:pt idx="11752">
                  <c:v>0.28910879629629599</c:v>
                </c:pt>
                <c:pt idx="11753">
                  <c:v>0.28913194444444401</c:v>
                </c:pt>
                <c:pt idx="11754">
                  <c:v>0.28915509259259298</c:v>
                </c:pt>
                <c:pt idx="11755">
                  <c:v>0.28918981481481498</c:v>
                </c:pt>
                <c:pt idx="11756">
                  <c:v>0.289212962962963</c:v>
                </c:pt>
                <c:pt idx="11757">
                  <c:v>0.28923611111111103</c:v>
                </c:pt>
                <c:pt idx="11758">
                  <c:v>0.28925925925925899</c:v>
                </c:pt>
                <c:pt idx="11759">
                  <c:v>0.28928240740740702</c:v>
                </c:pt>
                <c:pt idx="11760">
                  <c:v>0.28930555555555598</c:v>
                </c:pt>
                <c:pt idx="11761">
                  <c:v>0.289328703703704</c:v>
                </c:pt>
                <c:pt idx="11762">
                  <c:v>0.28935185185185203</c:v>
                </c:pt>
                <c:pt idx="11763">
                  <c:v>0.28937499999999999</c:v>
                </c:pt>
                <c:pt idx="11764">
                  <c:v>0.289409722222222</c:v>
                </c:pt>
                <c:pt idx="11765">
                  <c:v>0.28943287037037002</c:v>
                </c:pt>
                <c:pt idx="11766">
                  <c:v>0.28945601851851799</c:v>
                </c:pt>
                <c:pt idx="11767">
                  <c:v>0.28947916666666701</c:v>
                </c:pt>
                <c:pt idx="11768">
                  <c:v>0.28950231481481498</c:v>
                </c:pt>
                <c:pt idx="11769">
                  <c:v>0.289525462962963</c:v>
                </c:pt>
                <c:pt idx="11770">
                  <c:v>0.28954861111111102</c:v>
                </c:pt>
                <c:pt idx="11771">
                  <c:v>0.28957175925925899</c:v>
                </c:pt>
                <c:pt idx="11772">
                  <c:v>0.28959490740740701</c:v>
                </c:pt>
                <c:pt idx="11773">
                  <c:v>0.28962962962963001</c:v>
                </c:pt>
                <c:pt idx="11774">
                  <c:v>0.28965277777777798</c:v>
                </c:pt>
                <c:pt idx="11775">
                  <c:v>0.289675925925926</c:v>
                </c:pt>
                <c:pt idx="11776">
                  <c:v>0.28969907407407403</c:v>
                </c:pt>
                <c:pt idx="11777">
                  <c:v>0.28972222222222199</c:v>
                </c:pt>
                <c:pt idx="11778">
                  <c:v>0.28974537037037001</c:v>
                </c:pt>
                <c:pt idx="11779">
                  <c:v>0.28976851851851898</c:v>
                </c:pt>
                <c:pt idx="11780">
                  <c:v>0.289791666666667</c:v>
                </c:pt>
                <c:pt idx="11781">
                  <c:v>0.28981481481481502</c:v>
                </c:pt>
                <c:pt idx="11782">
                  <c:v>0.28984953703703698</c:v>
                </c:pt>
                <c:pt idx="11783">
                  <c:v>0.289872685185185</c:v>
                </c:pt>
                <c:pt idx="11784">
                  <c:v>0.28989583333333302</c:v>
                </c:pt>
                <c:pt idx="11785">
                  <c:v>0.28991898148148199</c:v>
                </c:pt>
                <c:pt idx="11786">
                  <c:v>0.28994212962963001</c:v>
                </c:pt>
                <c:pt idx="11787">
                  <c:v>0.28996527777777797</c:v>
                </c:pt>
                <c:pt idx="11788">
                  <c:v>0.289988425925926</c:v>
                </c:pt>
                <c:pt idx="11789">
                  <c:v>0.29001157407407402</c:v>
                </c:pt>
                <c:pt idx="11790">
                  <c:v>0.29004629629629602</c:v>
                </c:pt>
                <c:pt idx="11791">
                  <c:v>0.29006944444444399</c:v>
                </c:pt>
                <c:pt idx="11792">
                  <c:v>0.29009259259259301</c:v>
                </c:pt>
                <c:pt idx="11793">
                  <c:v>0.29011574074074098</c:v>
                </c:pt>
                <c:pt idx="11794">
                  <c:v>0.290138888888889</c:v>
                </c:pt>
                <c:pt idx="11795">
                  <c:v>0.29016203703703702</c:v>
                </c:pt>
                <c:pt idx="11796">
                  <c:v>0.29018518518518499</c:v>
                </c:pt>
                <c:pt idx="11797">
                  <c:v>0.29020833333333301</c:v>
                </c:pt>
                <c:pt idx="11798">
                  <c:v>0.29023148148148098</c:v>
                </c:pt>
                <c:pt idx="11799">
                  <c:v>0.29026620370370398</c:v>
                </c:pt>
                <c:pt idx="11800">
                  <c:v>0.29028935185185201</c:v>
                </c:pt>
                <c:pt idx="11801">
                  <c:v>0.29031249999999997</c:v>
                </c:pt>
                <c:pt idx="11802">
                  <c:v>0.290335648148148</c:v>
                </c:pt>
                <c:pt idx="11803">
                  <c:v>0.29035879629629602</c:v>
                </c:pt>
                <c:pt idx="11804">
                  <c:v>0.29038194444444498</c:v>
                </c:pt>
                <c:pt idx="11805">
                  <c:v>0.29040509259259301</c:v>
                </c:pt>
                <c:pt idx="11806">
                  <c:v>0.29042824074074097</c:v>
                </c:pt>
                <c:pt idx="11807">
                  <c:v>0.29045138888888899</c:v>
                </c:pt>
                <c:pt idx="11808">
                  <c:v>0.290486111111111</c:v>
                </c:pt>
                <c:pt idx="11809">
                  <c:v>0.29050925925925902</c:v>
                </c:pt>
                <c:pt idx="11810">
                  <c:v>0.29053240740740699</c:v>
                </c:pt>
                <c:pt idx="11811">
                  <c:v>0.29055555555555601</c:v>
                </c:pt>
                <c:pt idx="11812">
                  <c:v>0.29057870370370398</c:v>
                </c:pt>
                <c:pt idx="11813">
                  <c:v>0.290601851851852</c:v>
                </c:pt>
                <c:pt idx="11814">
                  <c:v>0.29062500000000002</c:v>
                </c:pt>
                <c:pt idx="11815">
                  <c:v>0.29064814814814799</c:v>
                </c:pt>
                <c:pt idx="11816">
                  <c:v>0.29067129629629601</c:v>
                </c:pt>
                <c:pt idx="11817">
                  <c:v>0.29069444444444398</c:v>
                </c:pt>
                <c:pt idx="11818">
                  <c:v>0.29072916666666698</c:v>
                </c:pt>
                <c:pt idx="11819">
                  <c:v>0.290752314814815</c:v>
                </c:pt>
                <c:pt idx="11820">
                  <c:v>0.29077546296296303</c:v>
                </c:pt>
                <c:pt idx="11821">
                  <c:v>0.29079861111111099</c:v>
                </c:pt>
                <c:pt idx="11822">
                  <c:v>0.29082175925925902</c:v>
                </c:pt>
                <c:pt idx="11823">
                  <c:v>0.29084490740740698</c:v>
                </c:pt>
                <c:pt idx="11824">
                  <c:v>0.290868055555556</c:v>
                </c:pt>
                <c:pt idx="11825">
                  <c:v>0.29089120370370403</c:v>
                </c:pt>
                <c:pt idx="11826">
                  <c:v>0.29092592592592598</c:v>
                </c:pt>
                <c:pt idx="11827">
                  <c:v>0.290949074074074</c:v>
                </c:pt>
                <c:pt idx="11828">
                  <c:v>0.29097222222222202</c:v>
                </c:pt>
                <c:pt idx="11829">
                  <c:v>0.29099537037036999</c:v>
                </c:pt>
                <c:pt idx="11830">
                  <c:v>0.29101851851851801</c:v>
                </c:pt>
                <c:pt idx="11831">
                  <c:v>0.29104166666666698</c:v>
                </c:pt>
                <c:pt idx="11832">
                  <c:v>0.291064814814815</c:v>
                </c:pt>
                <c:pt idx="11833">
                  <c:v>0.29108796296296302</c:v>
                </c:pt>
                <c:pt idx="11834">
                  <c:v>0.29111111111111099</c:v>
                </c:pt>
                <c:pt idx="11835">
                  <c:v>0.29114583333333299</c:v>
                </c:pt>
                <c:pt idx="11836">
                  <c:v>0.29116898148148102</c:v>
                </c:pt>
                <c:pt idx="11837">
                  <c:v>0.29119212962962998</c:v>
                </c:pt>
                <c:pt idx="11838">
                  <c:v>0.291215277777778</c:v>
                </c:pt>
                <c:pt idx="11839">
                  <c:v>0.29123842592592603</c:v>
                </c:pt>
                <c:pt idx="11840">
                  <c:v>0.29126157407407399</c:v>
                </c:pt>
                <c:pt idx="11841">
                  <c:v>0.29128472222222201</c:v>
                </c:pt>
                <c:pt idx="11842">
                  <c:v>0.29130787037036998</c:v>
                </c:pt>
                <c:pt idx="11843">
                  <c:v>0.291331018518518</c:v>
                </c:pt>
                <c:pt idx="11844">
                  <c:v>0.29136574074074101</c:v>
                </c:pt>
                <c:pt idx="11845">
                  <c:v>0.29138888888888897</c:v>
                </c:pt>
                <c:pt idx="11846">
                  <c:v>0.291412037037037</c:v>
                </c:pt>
                <c:pt idx="11847">
                  <c:v>0.29143518518518502</c:v>
                </c:pt>
                <c:pt idx="11848">
                  <c:v>0.29145833333333299</c:v>
                </c:pt>
                <c:pt idx="11849">
                  <c:v>0.29148148148148201</c:v>
                </c:pt>
                <c:pt idx="11850">
                  <c:v>0.29150462962962997</c:v>
                </c:pt>
                <c:pt idx="11851">
                  <c:v>0.291527777777778</c:v>
                </c:pt>
                <c:pt idx="11852">
                  <c:v>0.29155092592592602</c:v>
                </c:pt>
                <c:pt idx="11853">
                  <c:v>0.29158564814814802</c:v>
                </c:pt>
                <c:pt idx="11854">
                  <c:v>0.29160879629629599</c:v>
                </c:pt>
                <c:pt idx="11855">
                  <c:v>0.29163194444444401</c:v>
                </c:pt>
                <c:pt idx="11856">
                  <c:v>0.29165509259259298</c:v>
                </c:pt>
                <c:pt idx="11857">
                  <c:v>0.291678240740741</c:v>
                </c:pt>
                <c:pt idx="11858">
                  <c:v>0.29170138888888902</c:v>
                </c:pt>
                <c:pt idx="11859">
                  <c:v>0.29172453703703699</c:v>
                </c:pt>
                <c:pt idx="11860">
                  <c:v>0.29174768518518501</c:v>
                </c:pt>
                <c:pt idx="11861">
                  <c:v>0.29177083333333298</c:v>
                </c:pt>
                <c:pt idx="11862">
                  <c:v>0.29180555555555598</c:v>
                </c:pt>
                <c:pt idx="11863">
                  <c:v>0.29182870370370401</c:v>
                </c:pt>
                <c:pt idx="11864">
                  <c:v>0.29185185185185197</c:v>
                </c:pt>
                <c:pt idx="11865">
                  <c:v>0.291875</c:v>
                </c:pt>
                <c:pt idx="11866">
                  <c:v>0.29189814814814802</c:v>
                </c:pt>
                <c:pt idx="11867">
                  <c:v>0.29192129629629598</c:v>
                </c:pt>
                <c:pt idx="11868">
                  <c:v>0.29194444444444401</c:v>
                </c:pt>
                <c:pt idx="11869">
                  <c:v>0.29196759259259297</c:v>
                </c:pt>
                <c:pt idx="11870">
                  <c:v>0.29200231481481498</c:v>
                </c:pt>
                <c:pt idx="11871">
                  <c:v>0.292025462962963</c:v>
                </c:pt>
                <c:pt idx="11872">
                  <c:v>0.29204861111111102</c:v>
                </c:pt>
                <c:pt idx="11873">
                  <c:v>0.29207175925925899</c:v>
                </c:pt>
                <c:pt idx="11874">
                  <c:v>0.29209490740740701</c:v>
                </c:pt>
                <c:pt idx="11875">
                  <c:v>0.29211805555555598</c:v>
                </c:pt>
                <c:pt idx="11876">
                  <c:v>0.292141203703704</c:v>
                </c:pt>
                <c:pt idx="11877">
                  <c:v>0.29216435185185202</c:v>
                </c:pt>
                <c:pt idx="11878">
                  <c:v>0.29218749999999999</c:v>
                </c:pt>
                <c:pt idx="11879">
                  <c:v>0.29222222222222199</c:v>
                </c:pt>
                <c:pt idx="11880">
                  <c:v>0.29224537037037002</c:v>
                </c:pt>
                <c:pt idx="11881">
                  <c:v>0.29226851851851798</c:v>
                </c:pt>
                <c:pt idx="11882">
                  <c:v>0.292291666666667</c:v>
                </c:pt>
                <c:pt idx="11883">
                  <c:v>0.29231481481481503</c:v>
                </c:pt>
                <c:pt idx="11884">
                  <c:v>0.29233796296296299</c:v>
                </c:pt>
                <c:pt idx="11885">
                  <c:v>0.29236111111111102</c:v>
                </c:pt>
                <c:pt idx="11886">
                  <c:v>0.29238425925925898</c:v>
                </c:pt>
                <c:pt idx="11887">
                  <c:v>0.29240740740740701</c:v>
                </c:pt>
                <c:pt idx="11888">
                  <c:v>0.29244212962963001</c:v>
                </c:pt>
                <c:pt idx="11889">
                  <c:v>0.29246527777777798</c:v>
                </c:pt>
                <c:pt idx="11890">
                  <c:v>0.292488425925926</c:v>
                </c:pt>
                <c:pt idx="11891">
                  <c:v>0.29251157407407402</c:v>
                </c:pt>
                <c:pt idx="11892">
                  <c:v>0.29253472222222199</c:v>
                </c:pt>
                <c:pt idx="11893">
                  <c:v>0.29255787037037001</c:v>
                </c:pt>
                <c:pt idx="11894">
                  <c:v>0.29258101851851798</c:v>
                </c:pt>
                <c:pt idx="11895">
                  <c:v>0.292604166666667</c:v>
                </c:pt>
                <c:pt idx="11896">
                  <c:v>0.292638888888889</c:v>
                </c:pt>
                <c:pt idx="11897">
                  <c:v>0.29266203703703703</c:v>
                </c:pt>
                <c:pt idx="11898">
                  <c:v>0.29268518518518499</c:v>
                </c:pt>
                <c:pt idx="11899">
                  <c:v>0.29270833333333302</c:v>
                </c:pt>
                <c:pt idx="11900">
                  <c:v>0.29273148148148098</c:v>
                </c:pt>
                <c:pt idx="11901">
                  <c:v>0.29275462962963</c:v>
                </c:pt>
                <c:pt idx="11902">
                  <c:v>0.29277777777777803</c:v>
                </c:pt>
                <c:pt idx="11903">
                  <c:v>0.29280092592592599</c:v>
                </c:pt>
                <c:pt idx="11904">
                  <c:v>0.29282407407407401</c:v>
                </c:pt>
                <c:pt idx="11905">
                  <c:v>0.29285879629629602</c:v>
                </c:pt>
                <c:pt idx="11906">
                  <c:v>0.29288194444444499</c:v>
                </c:pt>
                <c:pt idx="11907">
                  <c:v>0.29290509259259301</c:v>
                </c:pt>
                <c:pt idx="11908">
                  <c:v>0.29292824074074097</c:v>
                </c:pt>
                <c:pt idx="11909">
                  <c:v>0.292951388888889</c:v>
                </c:pt>
                <c:pt idx="11910">
                  <c:v>0.29297453703703702</c:v>
                </c:pt>
                <c:pt idx="11911">
                  <c:v>0.29299768518518499</c:v>
                </c:pt>
                <c:pt idx="11912">
                  <c:v>0.29302083333333301</c:v>
                </c:pt>
                <c:pt idx="11913">
                  <c:v>0.29304398148148098</c:v>
                </c:pt>
                <c:pt idx="11914">
                  <c:v>0.29307870370370398</c:v>
                </c:pt>
                <c:pt idx="11915">
                  <c:v>0.293101851851852</c:v>
                </c:pt>
                <c:pt idx="11916">
                  <c:v>0.29312500000000002</c:v>
                </c:pt>
                <c:pt idx="11917">
                  <c:v>0.29314814814814799</c:v>
                </c:pt>
                <c:pt idx="11918">
                  <c:v>0.29317129629629601</c:v>
                </c:pt>
                <c:pt idx="11919">
                  <c:v>0.29319444444444398</c:v>
                </c:pt>
                <c:pt idx="11920">
                  <c:v>0.293217592592593</c:v>
                </c:pt>
                <c:pt idx="11921">
                  <c:v>0.29324074074074102</c:v>
                </c:pt>
                <c:pt idx="11922">
                  <c:v>0.29326388888888899</c:v>
                </c:pt>
                <c:pt idx="11923">
                  <c:v>0.293298611111111</c:v>
                </c:pt>
                <c:pt idx="11924">
                  <c:v>0.29332175925925902</c:v>
                </c:pt>
                <c:pt idx="11925">
                  <c:v>0.29334490740740798</c:v>
                </c:pt>
                <c:pt idx="11926">
                  <c:v>0.29336805555555601</c:v>
                </c:pt>
                <c:pt idx="11927">
                  <c:v>0.29339120370370397</c:v>
                </c:pt>
                <c:pt idx="11928">
                  <c:v>0.293414351851852</c:v>
                </c:pt>
                <c:pt idx="11929">
                  <c:v>0.29343750000000002</c:v>
                </c:pt>
                <c:pt idx="11930">
                  <c:v>0.29346064814814798</c:v>
                </c:pt>
                <c:pt idx="11931">
                  <c:v>0.29348379629629601</c:v>
                </c:pt>
                <c:pt idx="11932">
                  <c:v>0.29350694444444397</c:v>
                </c:pt>
                <c:pt idx="11933">
                  <c:v>0.29354166666666698</c:v>
                </c:pt>
                <c:pt idx="11934">
                  <c:v>0.293564814814815</c:v>
                </c:pt>
                <c:pt idx="11935">
                  <c:v>0.29358796296296302</c:v>
                </c:pt>
                <c:pt idx="11936">
                  <c:v>0.29361111111111099</c:v>
                </c:pt>
                <c:pt idx="11937">
                  <c:v>0.29363425925925901</c:v>
                </c:pt>
                <c:pt idx="11938">
                  <c:v>0.29365740740740698</c:v>
                </c:pt>
                <c:pt idx="11939">
                  <c:v>0.293680555555556</c:v>
                </c:pt>
                <c:pt idx="11940">
                  <c:v>0.29370370370370402</c:v>
                </c:pt>
                <c:pt idx="11941">
                  <c:v>0.29372685185185199</c:v>
                </c:pt>
                <c:pt idx="11942">
                  <c:v>0.29376157407407399</c:v>
                </c:pt>
                <c:pt idx="11943">
                  <c:v>0.29378472222222202</c:v>
                </c:pt>
                <c:pt idx="11944">
                  <c:v>0.29380787037036998</c:v>
                </c:pt>
                <c:pt idx="11945">
                  <c:v>0.29383101851851801</c:v>
                </c:pt>
                <c:pt idx="11946">
                  <c:v>0.29385416666666703</c:v>
                </c:pt>
                <c:pt idx="11947">
                  <c:v>0.29387731481481499</c:v>
                </c:pt>
                <c:pt idx="11948">
                  <c:v>0.29390046296296302</c:v>
                </c:pt>
                <c:pt idx="11949">
                  <c:v>0.29392361111111098</c:v>
                </c:pt>
                <c:pt idx="11950">
                  <c:v>0.29394675925925901</c:v>
                </c:pt>
                <c:pt idx="11951">
                  <c:v>0.29398148148148101</c:v>
                </c:pt>
                <c:pt idx="11952">
                  <c:v>0.29400462962962998</c:v>
                </c:pt>
                <c:pt idx="11953">
                  <c:v>0.294027777777778</c:v>
                </c:pt>
                <c:pt idx="11954">
                  <c:v>0.29405092592592602</c:v>
                </c:pt>
                <c:pt idx="11955">
                  <c:v>0.29407407407407399</c:v>
                </c:pt>
                <c:pt idx="11956">
                  <c:v>0.29409722222222201</c:v>
                </c:pt>
                <c:pt idx="11957">
                  <c:v>0.29412037037036998</c:v>
                </c:pt>
                <c:pt idx="11958">
                  <c:v>0.294143518518518</c:v>
                </c:pt>
                <c:pt idx="11959">
                  <c:v>0.294178240740741</c:v>
                </c:pt>
                <c:pt idx="11960">
                  <c:v>0.29420138888888903</c:v>
                </c:pt>
                <c:pt idx="11961">
                  <c:v>0.29422453703703699</c:v>
                </c:pt>
                <c:pt idx="11962">
                  <c:v>0.29424768518518502</c:v>
                </c:pt>
                <c:pt idx="11963">
                  <c:v>0.29427083333333298</c:v>
                </c:pt>
                <c:pt idx="11964">
                  <c:v>0.294293981481481</c:v>
                </c:pt>
                <c:pt idx="11965">
                  <c:v>0.29431712962963003</c:v>
                </c:pt>
                <c:pt idx="11966">
                  <c:v>0.29434027777777799</c:v>
                </c:pt>
                <c:pt idx="11967">
                  <c:v>0.29436342592592601</c:v>
                </c:pt>
                <c:pt idx="11968">
                  <c:v>0.29439814814814802</c:v>
                </c:pt>
                <c:pt idx="11969">
                  <c:v>0.29442129629629599</c:v>
                </c:pt>
                <c:pt idx="11970">
                  <c:v>0.29444444444444401</c:v>
                </c:pt>
                <c:pt idx="11971">
                  <c:v>0.29446759259259297</c:v>
                </c:pt>
                <c:pt idx="11972">
                  <c:v>0.294490740740741</c:v>
                </c:pt>
                <c:pt idx="11973">
                  <c:v>0.29451388888888902</c:v>
                </c:pt>
                <c:pt idx="11974">
                  <c:v>0.29453703703703699</c:v>
                </c:pt>
                <c:pt idx="11975">
                  <c:v>0.29456018518518501</c:v>
                </c:pt>
                <c:pt idx="11976">
                  <c:v>0.29458333333333298</c:v>
                </c:pt>
                <c:pt idx="11977">
                  <c:v>0.294606481481482</c:v>
                </c:pt>
                <c:pt idx="11978">
                  <c:v>0.294641203703704</c:v>
                </c:pt>
                <c:pt idx="11979">
                  <c:v>0.29466435185185202</c:v>
                </c:pt>
                <c:pt idx="11980">
                  <c:v>0.29468749999999999</c:v>
                </c:pt>
                <c:pt idx="11981">
                  <c:v>0.29471064814814801</c:v>
                </c:pt>
                <c:pt idx="11982">
                  <c:v>0.29473379629629598</c:v>
                </c:pt>
                <c:pt idx="11983">
                  <c:v>0.294756944444444</c:v>
                </c:pt>
                <c:pt idx="11984">
                  <c:v>0.29478009259259302</c:v>
                </c:pt>
                <c:pt idx="11985">
                  <c:v>0.29480324074074099</c:v>
                </c:pt>
                <c:pt idx="11986">
                  <c:v>0.294837962962963</c:v>
                </c:pt>
                <c:pt idx="11987">
                  <c:v>0.29486111111111102</c:v>
                </c:pt>
                <c:pt idx="11988">
                  <c:v>0.29488425925925899</c:v>
                </c:pt>
                <c:pt idx="11989">
                  <c:v>0.29490740740740701</c:v>
                </c:pt>
                <c:pt idx="11990">
                  <c:v>0.29493055555555597</c:v>
                </c:pt>
                <c:pt idx="11991">
                  <c:v>0.294953703703704</c:v>
                </c:pt>
                <c:pt idx="11992">
                  <c:v>0.29497685185185202</c:v>
                </c:pt>
                <c:pt idx="11993">
                  <c:v>0.29499999999999998</c:v>
                </c:pt>
                <c:pt idx="11994">
                  <c:v>0.29502314814814801</c:v>
                </c:pt>
                <c:pt idx="11995">
                  <c:v>0.29505787037037001</c:v>
                </c:pt>
                <c:pt idx="11996">
                  <c:v>0.29508101851851798</c:v>
                </c:pt>
                <c:pt idx="11997">
                  <c:v>0.295104166666667</c:v>
                </c:pt>
                <c:pt idx="11998">
                  <c:v>0.29512731481481502</c:v>
                </c:pt>
                <c:pt idx="11999">
                  <c:v>0.29515046296296299</c:v>
                </c:pt>
                <c:pt idx="12000">
                  <c:v>0.29517361111111101</c:v>
                </c:pt>
                <c:pt idx="12001">
                  <c:v>0.29519675925925898</c:v>
                </c:pt>
                <c:pt idx="12002">
                  <c:v>0.295219907407407</c:v>
                </c:pt>
                <c:pt idx="12003">
                  <c:v>0.29525462962963001</c:v>
                </c:pt>
                <c:pt idx="12004">
                  <c:v>0.29527777777777803</c:v>
                </c:pt>
                <c:pt idx="12005">
                  <c:v>0.29530092592592599</c:v>
                </c:pt>
                <c:pt idx="12006">
                  <c:v>0.29532407407407402</c:v>
                </c:pt>
                <c:pt idx="12007">
                  <c:v>0.29534722222222198</c:v>
                </c:pt>
                <c:pt idx="12008">
                  <c:v>0.29537037037037001</c:v>
                </c:pt>
                <c:pt idx="12009">
                  <c:v>0.29539351851851797</c:v>
                </c:pt>
                <c:pt idx="12010">
                  <c:v>0.29541666666666699</c:v>
                </c:pt>
                <c:pt idx="12011">
                  <c:v>0.29543981481481502</c:v>
                </c:pt>
                <c:pt idx="12012">
                  <c:v>0.29547453703703702</c:v>
                </c:pt>
                <c:pt idx="12013">
                  <c:v>0.29549768518518499</c:v>
                </c:pt>
                <c:pt idx="12014">
                  <c:v>0.29552083333333301</c:v>
                </c:pt>
                <c:pt idx="12015">
                  <c:v>0.29554398148148098</c:v>
                </c:pt>
                <c:pt idx="12016">
                  <c:v>0.29556712962963</c:v>
                </c:pt>
                <c:pt idx="12017">
                  <c:v>0.29559027777777802</c:v>
                </c:pt>
                <c:pt idx="12018">
                  <c:v>0.29561342592592599</c:v>
                </c:pt>
                <c:pt idx="12019">
                  <c:v>0.29563657407407401</c:v>
                </c:pt>
                <c:pt idx="12020">
                  <c:v>0.29567129629629602</c:v>
                </c:pt>
                <c:pt idx="12021">
                  <c:v>0.29569444444444398</c:v>
                </c:pt>
                <c:pt idx="12022">
                  <c:v>0.295717592592593</c:v>
                </c:pt>
                <c:pt idx="12023">
                  <c:v>0.29574074074074103</c:v>
                </c:pt>
                <c:pt idx="12024">
                  <c:v>0.29576388888888899</c:v>
                </c:pt>
                <c:pt idx="12025">
                  <c:v>0.29578703703703701</c:v>
                </c:pt>
                <c:pt idx="12026">
                  <c:v>0.29581018518518498</c:v>
                </c:pt>
                <c:pt idx="12027">
                  <c:v>0.295833333333333</c:v>
                </c:pt>
                <c:pt idx="12028">
                  <c:v>0.29586805555555601</c:v>
                </c:pt>
                <c:pt idx="12029">
                  <c:v>0.29589120370370398</c:v>
                </c:pt>
                <c:pt idx="12030">
                  <c:v>0.295914351851852</c:v>
                </c:pt>
                <c:pt idx="12031">
                  <c:v>0.29593750000000002</c:v>
                </c:pt>
                <c:pt idx="12032">
                  <c:v>0.29596064814814799</c:v>
                </c:pt>
                <c:pt idx="12033">
                  <c:v>0.29598379629629601</c:v>
                </c:pt>
                <c:pt idx="12034">
                  <c:v>0.29600694444444398</c:v>
                </c:pt>
                <c:pt idx="12035">
                  <c:v>0.296030092592593</c:v>
                </c:pt>
                <c:pt idx="12036">
                  <c:v>0.29605324074074102</c:v>
                </c:pt>
                <c:pt idx="12037">
                  <c:v>0.29608796296296302</c:v>
                </c:pt>
                <c:pt idx="12038">
                  <c:v>0.29611111111111099</c:v>
                </c:pt>
                <c:pt idx="12039">
                  <c:v>0.29613425925925901</c:v>
                </c:pt>
                <c:pt idx="12040">
                  <c:v>0.29615740740740698</c:v>
                </c:pt>
                <c:pt idx="12041">
                  <c:v>0.296180555555556</c:v>
                </c:pt>
                <c:pt idx="12042">
                  <c:v>0.29620370370370402</c:v>
                </c:pt>
                <c:pt idx="12043">
                  <c:v>0.29622685185185199</c:v>
                </c:pt>
                <c:pt idx="12044">
                  <c:v>0.29625000000000001</c:v>
                </c:pt>
                <c:pt idx="12045">
                  <c:v>0.29628472222222202</c:v>
                </c:pt>
                <c:pt idx="12046">
                  <c:v>0.29630787037036999</c:v>
                </c:pt>
                <c:pt idx="12047">
                  <c:v>0.29633101851851801</c:v>
                </c:pt>
                <c:pt idx="12048">
                  <c:v>0.29635416666666697</c:v>
                </c:pt>
                <c:pt idx="12049">
                  <c:v>0.296377314814815</c:v>
                </c:pt>
                <c:pt idx="12050">
                  <c:v>0.29640046296296302</c:v>
                </c:pt>
                <c:pt idx="12051">
                  <c:v>0.29642361111111099</c:v>
                </c:pt>
                <c:pt idx="12052">
                  <c:v>0.29644675925925901</c:v>
                </c:pt>
                <c:pt idx="12053">
                  <c:v>0.29646990740740697</c:v>
                </c:pt>
                <c:pt idx="12054">
                  <c:v>0.29650462962962998</c:v>
                </c:pt>
                <c:pt idx="12055">
                  <c:v>0.296527777777778</c:v>
                </c:pt>
                <c:pt idx="12056">
                  <c:v>0.29655092592592602</c:v>
                </c:pt>
                <c:pt idx="12057">
                  <c:v>0.29657407407407399</c:v>
                </c:pt>
                <c:pt idx="12058">
                  <c:v>0.29659722222222201</c:v>
                </c:pt>
                <c:pt idx="12059">
                  <c:v>0.29662037037036998</c:v>
                </c:pt>
                <c:pt idx="12060">
                  <c:v>0.296643518518518</c:v>
                </c:pt>
                <c:pt idx="12061">
                  <c:v>0.29666666666666702</c:v>
                </c:pt>
                <c:pt idx="12062">
                  <c:v>0.29670138888888897</c:v>
                </c:pt>
                <c:pt idx="12063">
                  <c:v>0.296724537037037</c:v>
                </c:pt>
                <c:pt idx="12064">
                  <c:v>0.29674768518518502</c:v>
                </c:pt>
                <c:pt idx="12065">
                  <c:v>0.29677083333333298</c:v>
                </c:pt>
                <c:pt idx="12066">
                  <c:v>0.29679398148148101</c:v>
                </c:pt>
                <c:pt idx="12067">
                  <c:v>0.29681712962963003</c:v>
                </c:pt>
                <c:pt idx="12068">
                  <c:v>0.29684027777777799</c:v>
                </c:pt>
                <c:pt idx="12069">
                  <c:v>0.29686342592592602</c:v>
                </c:pt>
                <c:pt idx="12070">
                  <c:v>0.29688657407407398</c:v>
                </c:pt>
                <c:pt idx="12071">
                  <c:v>0.29692129629629599</c:v>
                </c:pt>
                <c:pt idx="12072">
                  <c:v>0.29694444444444401</c:v>
                </c:pt>
                <c:pt idx="12073">
                  <c:v>0.29696759259259298</c:v>
                </c:pt>
                <c:pt idx="12074">
                  <c:v>0.296990740740741</c:v>
                </c:pt>
                <c:pt idx="12075">
                  <c:v>0.29701388888888902</c:v>
                </c:pt>
                <c:pt idx="12076">
                  <c:v>0.29703703703703699</c:v>
                </c:pt>
                <c:pt idx="12077">
                  <c:v>0.29706018518518501</c:v>
                </c:pt>
                <c:pt idx="12078">
                  <c:v>0.29708333333333298</c:v>
                </c:pt>
                <c:pt idx="12079">
                  <c:v>0.297106481481482</c:v>
                </c:pt>
                <c:pt idx="12080">
                  <c:v>0.297141203703704</c:v>
                </c:pt>
                <c:pt idx="12081">
                  <c:v>0.29716435185185203</c:v>
                </c:pt>
                <c:pt idx="12082">
                  <c:v>0.29718749999999999</c:v>
                </c:pt>
                <c:pt idx="12083">
                  <c:v>0.29721064814814802</c:v>
                </c:pt>
                <c:pt idx="12084">
                  <c:v>0.29723379629629598</c:v>
                </c:pt>
                <c:pt idx="12085">
                  <c:v>0.297256944444444</c:v>
                </c:pt>
                <c:pt idx="12086">
                  <c:v>0.29728009259259303</c:v>
                </c:pt>
                <c:pt idx="12087">
                  <c:v>0.29730324074074099</c:v>
                </c:pt>
                <c:pt idx="12088">
                  <c:v>0.29732638888888901</c:v>
                </c:pt>
                <c:pt idx="12089">
                  <c:v>0.29736111111111102</c:v>
                </c:pt>
                <c:pt idx="12090">
                  <c:v>0.29738425925925899</c:v>
                </c:pt>
                <c:pt idx="12091">
                  <c:v>0.29740740740740701</c:v>
                </c:pt>
                <c:pt idx="12092">
                  <c:v>0.29743055555555598</c:v>
                </c:pt>
                <c:pt idx="12093">
                  <c:v>0.297453703703704</c:v>
                </c:pt>
                <c:pt idx="12094">
                  <c:v>0.29747685185185202</c:v>
                </c:pt>
                <c:pt idx="12095">
                  <c:v>0.29749999999999999</c:v>
                </c:pt>
                <c:pt idx="12096">
                  <c:v>0.29752314814814801</c:v>
                </c:pt>
                <c:pt idx="12097">
                  <c:v>0.29755787037037001</c:v>
                </c:pt>
                <c:pt idx="12098">
                  <c:v>0.29758101851851798</c:v>
                </c:pt>
                <c:pt idx="12099">
                  <c:v>0.297604166666667</c:v>
                </c:pt>
                <c:pt idx="12100">
                  <c:v>0.29762731481481502</c:v>
                </c:pt>
                <c:pt idx="12101">
                  <c:v>0.29765046296296299</c:v>
                </c:pt>
                <c:pt idx="12102">
                  <c:v>0.29767361111111101</c:v>
                </c:pt>
                <c:pt idx="12103">
                  <c:v>0.29769675925925898</c:v>
                </c:pt>
                <c:pt idx="12104">
                  <c:v>0.297719907407407</c:v>
                </c:pt>
                <c:pt idx="12105">
                  <c:v>0.29774305555555503</c:v>
                </c:pt>
                <c:pt idx="12106">
                  <c:v>0.29777777777777797</c:v>
                </c:pt>
                <c:pt idx="12107">
                  <c:v>0.297800925925926</c:v>
                </c:pt>
                <c:pt idx="12108">
                  <c:v>0.29782407407407402</c:v>
                </c:pt>
                <c:pt idx="12109">
                  <c:v>0.29784722222222199</c:v>
                </c:pt>
                <c:pt idx="12110">
                  <c:v>0.29787037037037001</c:v>
                </c:pt>
                <c:pt idx="12111">
                  <c:v>0.29789351851851797</c:v>
                </c:pt>
                <c:pt idx="12112">
                  <c:v>0.297916666666667</c:v>
                </c:pt>
                <c:pt idx="12113">
                  <c:v>0.29793981481481502</c:v>
                </c:pt>
                <c:pt idx="12114">
                  <c:v>0.29796296296296299</c:v>
                </c:pt>
                <c:pt idx="12115">
                  <c:v>0.29799768518518499</c:v>
                </c:pt>
                <c:pt idx="12116">
                  <c:v>0.29802083333333301</c:v>
                </c:pt>
                <c:pt idx="12117">
                  <c:v>0.29804398148148098</c:v>
                </c:pt>
                <c:pt idx="12118">
                  <c:v>0.29806712962963</c:v>
                </c:pt>
                <c:pt idx="12119">
                  <c:v>0.29809027777777802</c:v>
                </c:pt>
                <c:pt idx="12120">
                  <c:v>0.29811342592592599</c:v>
                </c:pt>
                <c:pt idx="12121">
                  <c:v>0.29813657407407401</c:v>
                </c:pt>
                <c:pt idx="12122">
                  <c:v>0.29815972222222198</c:v>
                </c:pt>
                <c:pt idx="12123">
                  <c:v>0.29819444444444398</c:v>
                </c:pt>
                <c:pt idx="12124">
                  <c:v>0.29821759259259301</c:v>
                </c:pt>
                <c:pt idx="12125">
                  <c:v>0.29824074074074097</c:v>
                </c:pt>
                <c:pt idx="12126">
                  <c:v>0.29826388888888899</c:v>
                </c:pt>
                <c:pt idx="12127">
                  <c:v>0.29828703703703702</c:v>
                </c:pt>
                <c:pt idx="12128">
                  <c:v>0.29831018518518498</c:v>
                </c:pt>
                <c:pt idx="12129">
                  <c:v>0.29833333333333301</c:v>
                </c:pt>
                <c:pt idx="12130">
                  <c:v>0.29835648148148097</c:v>
                </c:pt>
                <c:pt idx="12131">
                  <c:v>0.29837962962962999</c:v>
                </c:pt>
                <c:pt idx="12132">
                  <c:v>0.298414351851852</c:v>
                </c:pt>
                <c:pt idx="12133">
                  <c:v>0.29843750000000002</c:v>
                </c:pt>
                <c:pt idx="12134">
                  <c:v>0.29846064814814799</c:v>
                </c:pt>
                <c:pt idx="12135">
                  <c:v>0.29848379629629601</c:v>
                </c:pt>
                <c:pt idx="12136">
                  <c:v>0.29850694444444398</c:v>
                </c:pt>
                <c:pt idx="12137">
                  <c:v>0.298530092592593</c:v>
                </c:pt>
                <c:pt idx="12138">
                  <c:v>0.29855324074074102</c:v>
                </c:pt>
                <c:pt idx="12139">
                  <c:v>0.29857638888888899</c:v>
                </c:pt>
                <c:pt idx="12140">
                  <c:v>0.29859953703703701</c:v>
                </c:pt>
                <c:pt idx="12141">
                  <c:v>0.29863425925925902</c:v>
                </c:pt>
                <c:pt idx="12142">
                  <c:v>0.29865740740740698</c:v>
                </c:pt>
                <c:pt idx="12143">
                  <c:v>0.298680555555556</c:v>
                </c:pt>
                <c:pt idx="12144">
                  <c:v>0.29870370370370403</c:v>
                </c:pt>
                <c:pt idx="12145">
                  <c:v>0.29872685185185199</c:v>
                </c:pt>
                <c:pt idx="12146">
                  <c:v>0.29875000000000002</c:v>
                </c:pt>
                <c:pt idx="12147">
                  <c:v>0.29877314814814798</c:v>
                </c:pt>
                <c:pt idx="12148">
                  <c:v>0.298796296296296</c:v>
                </c:pt>
                <c:pt idx="12149">
                  <c:v>0.29883101851851801</c:v>
                </c:pt>
                <c:pt idx="12150">
                  <c:v>0.29885416666666698</c:v>
                </c:pt>
                <c:pt idx="12151">
                  <c:v>0.298877314814815</c:v>
                </c:pt>
                <c:pt idx="12152">
                  <c:v>0.29890046296296302</c:v>
                </c:pt>
                <c:pt idx="12153">
                  <c:v>0.29892361111111099</c:v>
                </c:pt>
                <c:pt idx="12154">
                  <c:v>0.29894675925925901</c:v>
                </c:pt>
                <c:pt idx="12155">
                  <c:v>0.29896990740740698</c:v>
                </c:pt>
                <c:pt idx="12156">
                  <c:v>0.29900462962962998</c:v>
                </c:pt>
                <c:pt idx="12157">
                  <c:v>0.299027777777778</c:v>
                </c:pt>
                <c:pt idx="12158">
                  <c:v>0.29905092592592603</c:v>
                </c:pt>
                <c:pt idx="12159">
                  <c:v>0.29907407407407399</c:v>
                </c:pt>
                <c:pt idx="12160">
                  <c:v>0.29909722222222201</c:v>
                </c:pt>
                <c:pt idx="12161">
                  <c:v>0.29912037037036998</c:v>
                </c:pt>
                <c:pt idx="12162">
                  <c:v>0.299143518518518</c:v>
                </c:pt>
                <c:pt idx="12163">
                  <c:v>0.29916666666666702</c:v>
                </c:pt>
                <c:pt idx="12164">
                  <c:v>0.29918981481481499</c:v>
                </c:pt>
                <c:pt idx="12165">
                  <c:v>0.299224537037037</c:v>
                </c:pt>
                <c:pt idx="12166">
                  <c:v>0.29924768518518502</c:v>
                </c:pt>
                <c:pt idx="12167">
                  <c:v>0.29927083333333299</c:v>
                </c:pt>
                <c:pt idx="12168">
                  <c:v>0.29929398148148101</c:v>
                </c:pt>
                <c:pt idx="12169">
                  <c:v>0.29931712962962997</c:v>
                </c:pt>
                <c:pt idx="12170">
                  <c:v>0.299340277777778</c:v>
                </c:pt>
                <c:pt idx="12171">
                  <c:v>0.29936342592592602</c:v>
                </c:pt>
                <c:pt idx="12172">
                  <c:v>0.29938657407407399</c:v>
                </c:pt>
                <c:pt idx="12173">
                  <c:v>0.29940972222222201</c:v>
                </c:pt>
                <c:pt idx="12174">
                  <c:v>0.29944444444444401</c:v>
                </c:pt>
                <c:pt idx="12175">
                  <c:v>0.29946759259259298</c:v>
                </c:pt>
                <c:pt idx="12176">
                  <c:v>0.299490740740741</c:v>
                </c:pt>
                <c:pt idx="12177">
                  <c:v>0.29951388888888902</c:v>
                </c:pt>
                <c:pt idx="12178">
                  <c:v>0.29953703703703699</c:v>
                </c:pt>
                <c:pt idx="12179">
                  <c:v>0.29956018518518501</c:v>
                </c:pt>
                <c:pt idx="12180">
                  <c:v>0.29958333333333298</c:v>
                </c:pt>
                <c:pt idx="12181">
                  <c:v>0.299606481481481</c:v>
                </c:pt>
                <c:pt idx="12182">
                  <c:v>0.29962962962963002</c:v>
                </c:pt>
                <c:pt idx="12183">
                  <c:v>0.29966435185185197</c:v>
                </c:pt>
                <c:pt idx="12184">
                  <c:v>0.2996875</c:v>
                </c:pt>
                <c:pt idx="12185">
                  <c:v>0.29971064814814802</c:v>
                </c:pt>
                <c:pt idx="12186">
                  <c:v>0.29973379629629598</c:v>
                </c:pt>
                <c:pt idx="12187">
                  <c:v>0.29975694444444401</c:v>
                </c:pt>
                <c:pt idx="12188">
                  <c:v>0.29978009259259297</c:v>
                </c:pt>
                <c:pt idx="12189">
                  <c:v>0.29980324074074099</c:v>
                </c:pt>
                <c:pt idx="12190">
                  <c:v>0.29982638888888902</c:v>
                </c:pt>
                <c:pt idx="12191">
                  <c:v>0.29986111111111102</c:v>
                </c:pt>
                <c:pt idx="12192">
                  <c:v>0.29988425925925899</c:v>
                </c:pt>
                <c:pt idx="12193">
                  <c:v>0.29990740740740701</c:v>
                </c:pt>
                <c:pt idx="12194">
                  <c:v>0.29993055555555598</c:v>
                </c:pt>
                <c:pt idx="12195">
                  <c:v>0.299953703703704</c:v>
                </c:pt>
                <c:pt idx="12196">
                  <c:v>0.29997685185185202</c:v>
                </c:pt>
                <c:pt idx="12197">
                  <c:v>0.3</c:v>
                </c:pt>
                <c:pt idx="12198">
                  <c:v>0.30002314814814801</c:v>
                </c:pt>
                <c:pt idx="12199">
                  <c:v>0.30004629629629598</c:v>
                </c:pt>
                <c:pt idx="12200">
                  <c:v>0.30008101851851798</c:v>
                </c:pt>
                <c:pt idx="12201">
                  <c:v>0.300104166666667</c:v>
                </c:pt>
                <c:pt idx="12202">
                  <c:v>0.30012731481481503</c:v>
                </c:pt>
                <c:pt idx="12203">
                  <c:v>0.30015046296296299</c:v>
                </c:pt>
                <c:pt idx="12204">
                  <c:v>0.30017361111111102</c:v>
                </c:pt>
                <c:pt idx="12205">
                  <c:v>0.30019675925925898</c:v>
                </c:pt>
                <c:pt idx="12206">
                  <c:v>0.30021990740740701</c:v>
                </c:pt>
                <c:pt idx="12207">
                  <c:v>0.30025462962963001</c:v>
                </c:pt>
                <c:pt idx="12208">
                  <c:v>0.30027777777777798</c:v>
                </c:pt>
                <c:pt idx="12209">
                  <c:v>0.300300925925926</c:v>
                </c:pt>
                <c:pt idx="12210">
                  <c:v>0.30032407407407402</c:v>
                </c:pt>
                <c:pt idx="12211">
                  <c:v>0.30034722222222199</c:v>
                </c:pt>
                <c:pt idx="12212">
                  <c:v>0.30037037037037001</c:v>
                </c:pt>
                <c:pt idx="12213">
                  <c:v>0.30039351851851798</c:v>
                </c:pt>
                <c:pt idx="12214">
                  <c:v>0.300416666666667</c:v>
                </c:pt>
                <c:pt idx="12215">
                  <c:v>0.30043981481481502</c:v>
                </c:pt>
                <c:pt idx="12216">
                  <c:v>0.30047453703703703</c:v>
                </c:pt>
                <c:pt idx="12217">
                  <c:v>0.30049768518518499</c:v>
                </c:pt>
                <c:pt idx="12218">
                  <c:v>0.30052083333333302</c:v>
                </c:pt>
                <c:pt idx="12219">
                  <c:v>0.30054398148148098</c:v>
                </c:pt>
                <c:pt idx="12220">
                  <c:v>0.30056712962963</c:v>
                </c:pt>
                <c:pt idx="12221">
                  <c:v>0.30059027777777803</c:v>
                </c:pt>
                <c:pt idx="12222">
                  <c:v>0.30061342592592599</c:v>
                </c:pt>
                <c:pt idx="12223">
                  <c:v>0.30063657407407401</c:v>
                </c:pt>
                <c:pt idx="12224">
                  <c:v>0.30065972222222198</c:v>
                </c:pt>
                <c:pt idx="12225">
                  <c:v>0.30069444444444399</c:v>
                </c:pt>
                <c:pt idx="12226">
                  <c:v>0.30071759259259301</c:v>
                </c:pt>
                <c:pt idx="12227">
                  <c:v>0.30074074074074097</c:v>
                </c:pt>
                <c:pt idx="12228">
                  <c:v>0.300763888888889</c:v>
                </c:pt>
                <c:pt idx="12229">
                  <c:v>0.30078703703703702</c:v>
                </c:pt>
                <c:pt idx="12230">
                  <c:v>0.30081018518518499</c:v>
                </c:pt>
                <c:pt idx="12231">
                  <c:v>0.30083333333333301</c:v>
                </c:pt>
                <c:pt idx="12232">
                  <c:v>0.30085648148148098</c:v>
                </c:pt>
                <c:pt idx="12233">
                  <c:v>0.30087962962963</c:v>
                </c:pt>
                <c:pt idx="12234">
                  <c:v>0.300914351851852</c:v>
                </c:pt>
                <c:pt idx="12235">
                  <c:v>0.30093750000000002</c:v>
                </c:pt>
                <c:pt idx="12236">
                  <c:v>0.30096064814814799</c:v>
                </c:pt>
                <c:pt idx="12237">
                  <c:v>0.30098379629629601</c:v>
                </c:pt>
                <c:pt idx="12238">
                  <c:v>0.30100694444444398</c:v>
                </c:pt>
                <c:pt idx="12239">
                  <c:v>0.301030092592593</c:v>
                </c:pt>
                <c:pt idx="12240">
                  <c:v>0.30105324074074102</c:v>
                </c:pt>
                <c:pt idx="12241">
                  <c:v>0.30107638888888899</c:v>
                </c:pt>
                <c:pt idx="12242">
                  <c:v>0.30109953703703701</c:v>
                </c:pt>
                <c:pt idx="12243">
                  <c:v>0.30113425925925902</c:v>
                </c:pt>
                <c:pt idx="12244">
                  <c:v>0.30115740740740699</c:v>
                </c:pt>
                <c:pt idx="12245">
                  <c:v>0.30118055555555601</c:v>
                </c:pt>
                <c:pt idx="12246">
                  <c:v>0.30120370370370397</c:v>
                </c:pt>
                <c:pt idx="12247">
                  <c:v>0.301226851851852</c:v>
                </c:pt>
                <c:pt idx="12248">
                  <c:v>0.30125000000000002</c:v>
                </c:pt>
                <c:pt idx="12249">
                  <c:v>0.30127314814814798</c:v>
                </c:pt>
                <c:pt idx="12250">
                  <c:v>0.30130787037036999</c:v>
                </c:pt>
                <c:pt idx="12251">
                  <c:v>0.30133101851851801</c:v>
                </c:pt>
                <c:pt idx="12252">
                  <c:v>0.30135416666666698</c:v>
                </c:pt>
                <c:pt idx="12253">
                  <c:v>0.301377314814815</c:v>
                </c:pt>
                <c:pt idx="12254">
                  <c:v>0.30140046296296302</c:v>
                </c:pt>
                <c:pt idx="12255">
                  <c:v>0.30142361111111099</c:v>
                </c:pt>
                <c:pt idx="12256">
                  <c:v>0.30144675925925901</c:v>
                </c:pt>
                <c:pt idx="12257">
                  <c:v>0.30146990740740698</c:v>
                </c:pt>
                <c:pt idx="12258">
                  <c:v>0.301493055555556</c:v>
                </c:pt>
                <c:pt idx="12259">
                  <c:v>0.30152777777777801</c:v>
                </c:pt>
                <c:pt idx="12260">
                  <c:v>0.30155092592592603</c:v>
                </c:pt>
                <c:pt idx="12261">
                  <c:v>0.30157407407407399</c:v>
                </c:pt>
                <c:pt idx="12262">
                  <c:v>0.30159722222222202</c:v>
                </c:pt>
                <c:pt idx="12263">
                  <c:v>0.30162037037036998</c:v>
                </c:pt>
                <c:pt idx="12264">
                  <c:v>0.30164351851851801</c:v>
                </c:pt>
                <c:pt idx="12265">
                  <c:v>0.30166666666666703</c:v>
                </c:pt>
                <c:pt idx="12266">
                  <c:v>0.30168981481481499</c:v>
                </c:pt>
                <c:pt idx="12267">
                  <c:v>0.30171296296296302</c:v>
                </c:pt>
                <c:pt idx="12268">
                  <c:v>0.30174768518518502</c:v>
                </c:pt>
                <c:pt idx="12269">
                  <c:v>0.30177083333333299</c:v>
                </c:pt>
                <c:pt idx="12270">
                  <c:v>0.30179398148148101</c:v>
                </c:pt>
                <c:pt idx="12271">
                  <c:v>0.30181712962962998</c:v>
                </c:pt>
                <c:pt idx="12272">
                  <c:v>0.301840277777778</c:v>
                </c:pt>
                <c:pt idx="12273">
                  <c:v>0.30186342592592602</c:v>
                </c:pt>
                <c:pt idx="12274">
                  <c:v>0.30188657407407399</c:v>
                </c:pt>
                <c:pt idx="12275">
                  <c:v>0.30190972222222201</c:v>
                </c:pt>
                <c:pt idx="12276">
                  <c:v>0.30194444444444402</c:v>
                </c:pt>
                <c:pt idx="12277">
                  <c:v>0.30196759259259298</c:v>
                </c:pt>
                <c:pt idx="12278">
                  <c:v>0.301990740740741</c:v>
                </c:pt>
                <c:pt idx="12279">
                  <c:v>0.30201388888888903</c:v>
                </c:pt>
                <c:pt idx="12280">
                  <c:v>0.30203703703703699</c:v>
                </c:pt>
                <c:pt idx="12281">
                  <c:v>0.30206018518518502</c:v>
                </c:pt>
                <c:pt idx="12282">
                  <c:v>0.30208333333333298</c:v>
                </c:pt>
                <c:pt idx="12283">
                  <c:v>0.302106481481482</c:v>
                </c:pt>
                <c:pt idx="12284">
                  <c:v>0.30212962962963003</c:v>
                </c:pt>
                <c:pt idx="12285">
                  <c:v>0.30216435185185198</c:v>
                </c:pt>
                <c:pt idx="12286">
                  <c:v>0.3021875</c:v>
                </c:pt>
                <c:pt idx="12287">
                  <c:v>0.30221064814814802</c:v>
                </c:pt>
                <c:pt idx="12288">
                  <c:v>0.30223379629629599</c:v>
                </c:pt>
                <c:pt idx="12289">
                  <c:v>0.30225694444444401</c:v>
                </c:pt>
                <c:pt idx="12290">
                  <c:v>0.30228009259259297</c:v>
                </c:pt>
                <c:pt idx="12291">
                  <c:v>0.302303240740741</c:v>
                </c:pt>
                <c:pt idx="12292">
                  <c:v>0.30232638888888902</c:v>
                </c:pt>
                <c:pt idx="12293">
                  <c:v>0.30236111111111103</c:v>
                </c:pt>
                <c:pt idx="12294">
                  <c:v>0.30238425925925899</c:v>
                </c:pt>
                <c:pt idx="12295">
                  <c:v>0.30240740740740701</c:v>
                </c:pt>
                <c:pt idx="12296">
                  <c:v>0.30243055555555598</c:v>
                </c:pt>
                <c:pt idx="12297">
                  <c:v>0.302453703703704</c:v>
                </c:pt>
                <c:pt idx="12298">
                  <c:v>0.30247685185185202</c:v>
                </c:pt>
                <c:pt idx="12299">
                  <c:v>0.30249999999999999</c:v>
                </c:pt>
                <c:pt idx="12300">
                  <c:v>0.30252314814814801</c:v>
                </c:pt>
                <c:pt idx="12301">
                  <c:v>0.30254629629629598</c:v>
                </c:pt>
                <c:pt idx="12302">
                  <c:v>0.30258101851851799</c:v>
                </c:pt>
                <c:pt idx="12303">
                  <c:v>0.30260416666666701</c:v>
                </c:pt>
                <c:pt idx="12304">
                  <c:v>0.30262731481481497</c:v>
                </c:pt>
                <c:pt idx="12305">
                  <c:v>0.302650462962963</c:v>
                </c:pt>
                <c:pt idx="12306">
                  <c:v>0.30267361111111102</c:v>
                </c:pt>
                <c:pt idx="12307">
                  <c:v>0.30269675925925899</c:v>
                </c:pt>
                <c:pt idx="12308">
                  <c:v>0.30271990740740701</c:v>
                </c:pt>
                <c:pt idx="12309">
                  <c:v>0.30274305555555497</c:v>
                </c:pt>
                <c:pt idx="12310">
                  <c:v>0.30277777777777798</c:v>
                </c:pt>
                <c:pt idx="12311">
                  <c:v>0.302800925925926</c:v>
                </c:pt>
                <c:pt idx="12312">
                  <c:v>0.30282407407407402</c:v>
                </c:pt>
                <c:pt idx="12313">
                  <c:v>0.30284722222222199</c:v>
                </c:pt>
                <c:pt idx="12314">
                  <c:v>0.30287037037037001</c:v>
                </c:pt>
                <c:pt idx="12315">
                  <c:v>0.30289351851851798</c:v>
                </c:pt>
                <c:pt idx="12316">
                  <c:v>0.302916666666667</c:v>
                </c:pt>
                <c:pt idx="12317">
                  <c:v>0.30293981481481502</c:v>
                </c:pt>
                <c:pt idx="12318">
                  <c:v>0.30296296296296299</c:v>
                </c:pt>
                <c:pt idx="12319">
                  <c:v>0.302997685185185</c:v>
                </c:pt>
                <c:pt idx="12320">
                  <c:v>0.30302083333333302</c:v>
                </c:pt>
                <c:pt idx="12321">
                  <c:v>0.30304398148148098</c:v>
                </c:pt>
                <c:pt idx="12322">
                  <c:v>0.30306712962963001</c:v>
                </c:pt>
                <c:pt idx="12323">
                  <c:v>0.30309027777777803</c:v>
                </c:pt>
                <c:pt idx="12324">
                  <c:v>0.30311342592592599</c:v>
                </c:pt>
                <c:pt idx="12325">
                  <c:v>0.30313657407407402</c:v>
                </c:pt>
                <c:pt idx="12326">
                  <c:v>0.30315972222222198</c:v>
                </c:pt>
                <c:pt idx="12327">
                  <c:v>0.30318287037037001</c:v>
                </c:pt>
                <c:pt idx="12328">
                  <c:v>0.30321759259259301</c:v>
                </c:pt>
                <c:pt idx="12329">
                  <c:v>0.30324074074074098</c:v>
                </c:pt>
                <c:pt idx="12330">
                  <c:v>0.303263888888889</c:v>
                </c:pt>
                <c:pt idx="12331">
                  <c:v>0.30328703703703702</c:v>
                </c:pt>
                <c:pt idx="12332">
                  <c:v>0.30331018518518499</c:v>
                </c:pt>
                <c:pt idx="12333">
                  <c:v>0.30333333333333301</c:v>
                </c:pt>
                <c:pt idx="12334">
                  <c:v>0.30335648148148098</c:v>
                </c:pt>
                <c:pt idx="12335">
                  <c:v>0.30337962962963</c:v>
                </c:pt>
                <c:pt idx="12336">
                  <c:v>0.30340277777777802</c:v>
                </c:pt>
                <c:pt idx="12337">
                  <c:v>0.30343750000000003</c:v>
                </c:pt>
                <c:pt idx="12338">
                  <c:v>0.30346064814814799</c:v>
                </c:pt>
                <c:pt idx="12339">
                  <c:v>0.30348379629629602</c:v>
                </c:pt>
                <c:pt idx="12340">
                  <c:v>0.30350694444444398</c:v>
                </c:pt>
                <c:pt idx="12341">
                  <c:v>0.303530092592593</c:v>
                </c:pt>
                <c:pt idx="12342">
                  <c:v>0.30355324074074103</c:v>
                </c:pt>
                <c:pt idx="12343">
                  <c:v>0.30357638888888899</c:v>
                </c:pt>
                <c:pt idx="12344">
                  <c:v>0.30359953703703701</c:v>
                </c:pt>
                <c:pt idx="12345">
                  <c:v>0.30362268518518498</c:v>
                </c:pt>
                <c:pt idx="12346">
                  <c:v>0.30365740740740699</c:v>
                </c:pt>
                <c:pt idx="12347">
                  <c:v>0.30368055555555601</c:v>
                </c:pt>
                <c:pt idx="12348">
                  <c:v>0.30370370370370398</c:v>
                </c:pt>
                <c:pt idx="12349">
                  <c:v>0.303726851851852</c:v>
                </c:pt>
                <c:pt idx="12350">
                  <c:v>0.30375000000000002</c:v>
                </c:pt>
                <c:pt idx="12351">
                  <c:v>0.30377314814814799</c:v>
                </c:pt>
                <c:pt idx="12352">
                  <c:v>0.30379629629629601</c:v>
                </c:pt>
                <c:pt idx="12353">
                  <c:v>0.30381944444444398</c:v>
                </c:pt>
                <c:pt idx="12354">
                  <c:v>0.303842592592593</c:v>
                </c:pt>
                <c:pt idx="12355">
                  <c:v>0.30386574074074102</c:v>
                </c:pt>
                <c:pt idx="12356">
                  <c:v>0.30390046296296302</c:v>
                </c:pt>
                <c:pt idx="12357">
                  <c:v>0.30392361111111099</c:v>
                </c:pt>
                <c:pt idx="12358">
                  <c:v>0.30394675925925901</c:v>
                </c:pt>
                <c:pt idx="12359">
                  <c:v>0.30396990740740698</c:v>
                </c:pt>
                <c:pt idx="12360">
                  <c:v>0.303993055555556</c:v>
                </c:pt>
                <c:pt idx="12361">
                  <c:v>0.30401620370370402</c:v>
                </c:pt>
                <c:pt idx="12362">
                  <c:v>0.30403935185185199</c:v>
                </c:pt>
                <c:pt idx="12363">
                  <c:v>0.30406250000000001</c:v>
                </c:pt>
                <c:pt idx="12364">
                  <c:v>0.30409722222222202</c:v>
                </c:pt>
                <c:pt idx="12365">
                  <c:v>0.30412037037036999</c:v>
                </c:pt>
                <c:pt idx="12366">
                  <c:v>0.30414351851851801</c:v>
                </c:pt>
                <c:pt idx="12367">
                  <c:v>0.30416666666666697</c:v>
                </c:pt>
                <c:pt idx="12368">
                  <c:v>0.304189814814815</c:v>
                </c:pt>
                <c:pt idx="12369">
                  <c:v>0.30421296296296302</c:v>
                </c:pt>
                <c:pt idx="12370">
                  <c:v>0.30423611111111099</c:v>
                </c:pt>
                <c:pt idx="12371">
                  <c:v>0.30425925925925901</c:v>
                </c:pt>
                <c:pt idx="12372">
                  <c:v>0.30428240740740697</c:v>
                </c:pt>
                <c:pt idx="12373">
                  <c:v>0.30431712962962998</c:v>
                </c:pt>
                <c:pt idx="12374">
                  <c:v>0.304340277777778</c:v>
                </c:pt>
                <c:pt idx="12375">
                  <c:v>0.30436342592592602</c:v>
                </c:pt>
                <c:pt idx="12376">
                  <c:v>0.30438657407407399</c:v>
                </c:pt>
                <c:pt idx="12377">
                  <c:v>0.30440972222222201</c:v>
                </c:pt>
                <c:pt idx="12378">
                  <c:v>0.30443287037036998</c:v>
                </c:pt>
                <c:pt idx="12379">
                  <c:v>0.304456018518518</c:v>
                </c:pt>
                <c:pt idx="12380">
                  <c:v>0.30447916666666702</c:v>
                </c:pt>
                <c:pt idx="12381">
                  <c:v>0.30451388888888897</c:v>
                </c:pt>
                <c:pt idx="12382">
                  <c:v>0.304537037037037</c:v>
                </c:pt>
                <c:pt idx="12383">
                  <c:v>0.30456018518518502</c:v>
                </c:pt>
                <c:pt idx="12384">
                  <c:v>0.30458333333333298</c:v>
                </c:pt>
                <c:pt idx="12385">
                  <c:v>0.30460648148148101</c:v>
                </c:pt>
                <c:pt idx="12386">
                  <c:v>0.30462962962963003</c:v>
                </c:pt>
                <c:pt idx="12387">
                  <c:v>0.30465277777777799</c:v>
                </c:pt>
                <c:pt idx="12388">
                  <c:v>0.30467592592592602</c:v>
                </c:pt>
                <c:pt idx="12389">
                  <c:v>0.30469907407407398</c:v>
                </c:pt>
                <c:pt idx="12390">
                  <c:v>0.30473379629629599</c:v>
                </c:pt>
                <c:pt idx="12391">
                  <c:v>0.30475694444444401</c:v>
                </c:pt>
                <c:pt idx="12392">
                  <c:v>0.30478009259259298</c:v>
                </c:pt>
                <c:pt idx="12393">
                  <c:v>0.304803240740741</c:v>
                </c:pt>
                <c:pt idx="12394">
                  <c:v>0.30482638888888902</c:v>
                </c:pt>
                <c:pt idx="12395">
                  <c:v>0.30484953703703699</c:v>
                </c:pt>
                <c:pt idx="12396">
                  <c:v>0.30487268518518501</c:v>
                </c:pt>
                <c:pt idx="12397">
                  <c:v>0.30489583333333298</c:v>
                </c:pt>
                <c:pt idx="12398">
                  <c:v>0.30493055555555598</c:v>
                </c:pt>
                <c:pt idx="12399">
                  <c:v>0.304953703703704</c:v>
                </c:pt>
                <c:pt idx="12400">
                  <c:v>0.30497685185185203</c:v>
                </c:pt>
                <c:pt idx="12401">
                  <c:v>0.30499999999999999</c:v>
                </c:pt>
                <c:pt idx="12402">
                  <c:v>0.30502314814814802</c:v>
                </c:pt>
                <c:pt idx="12403">
                  <c:v>0.30504629629629598</c:v>
                </c:pt>
                <c:pt idx="12404">
                  <c:v>0.305069444444444</c:v>
                </c:pt>
                <c:pt idx="12405">
                  <c:v>0.30509259259259303</c:v>
                </c:pt>
                <c:pt idx="12406">
                  <c:v>0.30511574074074099</c:v>
                </c:pt>
                <c:pt idx="12407">
                  <c:v>0.305150462962963</c:v>
                </c:pt>
                <c:pt idx="12408">
                  <c:v>0.30517361111111102</c:v>
                </c:pt>
                <c:pt idx="12409">
                  <c:v>0.30519675925925899</c:v>
                </c:pt>
                <c:pt idx="12410">
                  <c:v>0.30521990740740701</c:v>
                </c:pt>
                <c:pt idx="12411">
                  <c:v>0.30524305555555598</c:v>
                </c:pt>
                <c:pt idx="12412">
                  <c:v>0.305266203703704</c:v>
                </c:pt>
                <c:pt idx="12413">
                  <c:v>0.30528935185185202</c:v>
                </c:pt>
                <c:pt idx="12414">
                  <c:v>0.30531249999999999</c:v>
                </c:pt>
                <c:pt idx="12415">
                  <c:v>0.30534722222222199</c:v>
                </c:pt>
                <c:pt idx="12416">
                  <c:v>0.30537037037037001</c:v>
                </c:pt>
                <c:pt idx="12417">
                  <c:v>0.30539351851851798</c:v>
                </c:pt>
                <c:pt idx="12418">
                  <c:v>0.305416666666667</c:v>
                </c:pt>
                <c:pt idx="12419">
                  <c:v>0.30543981481481502</c:v>
                </c:pt>
                <c:pt idx="12420">
                  <c:v>0.30546296296296299</c:v>
                </c:pt>
                <c:pt idx="12421">
                  <c:v>0.30548611111111101</c:v>
                </c:pt>
                <c:pt idx="12422">
                  <c:v>0.30550925925925898</c:v>
                </c:pt>
                <c:pt idx="12423">
                  <c:v>0.305532407407407</c:v>
                </c:pt>
                <c:pt idx="12424">
                  <c:v>0.30556712962963001</c:v>
                </c:pt>
                <c:pt idx="12425">
                  <c:v>0.30559027777777797</c:v>
                </c:pt>
                <c:pt idx="12426">
                  <c:v>0.305613425925926</c:v>
                </c:pt>
                <c:pt idx="12427">
                  <c:v>0.30563657407407402</c:v>
                </c:pt>
                <c:pt idx="12428">
                  <c:v>0.30565972222222199</c:v>
                </c:pt>
                <c:pt idx="12429">
                  <c:v>0.30568287037037001</c:v>
                </c:pt>
                <c:pt idx="12430">
                  <c:v>0.30570601851851797</c:v>
                </c:pt>
                <c:pt idx="12431">
                  <c:v>0.305729166666667</c:v>
                </c:pt>
                <c:pt idx="12432">
                  <c:v>0.30575231481481502</c:v>
                </c:pt>
                <c:pt idx="12433">
                  <c:v>0.30578703703703702</c:v>
                </c:pt>
                <c:pt idx="12434">
                  <c:v>0.30581018518518499</c:v>
                </c:pt>
                <c:pt idx="12435">
                  <c:v>0.30583333333333301</c:v>
                </c:pt>
                <c:pt idx="12436">
                  <c:v>0.30585648148148098</c:v>
                </c:pt>
                <c:pt idx="12437">
                  <c:v>0.30587962962963</c:v>
                </c:pt>
                <c:pt idx="12438">
                  <c:v>0.30590277777777802</c:v>
                </c:pt>
                <c:pt idx="12439">
                  <c:v>0.30592592592592599</c:v>
                </c:pt>
                <c:pt idx="12440">
                  <c:v>0.30594907407407401</c:v>
                </c:pt>
                <c:pt idx="12441">
                  <c:v>0.30598379629629602</c:v>
                </c:pt>
                <c:pt idx="12442">
                  <c:v>0.30600694444444398</c:v>
                </c:pt>
                <c:pt idx="12443">
                  <c:v>0.30603009259259301</c:v>
                </c:pt>
                <c:pt idx="12444">
                  <c:v>0.30605324074074097</c:v>
                </c:pt>
                <c:pt idx="12445">
                  <c:v>0.30607638888888899</c:v>
                </c:pt>
                <c:pt idx="12446">
                  <c:v>0.30609953703703702</c:v>
                </c:pt>
                <c:pt idx="12447">
                  <c:v>0.30612268518518498</c:v>
                </c:pt>
                <c:pt idx="12448">
                  <c:v>0.30614583333333301</c:v>
                </c:pt>
                <c:pt idx="12449">
                  <c:v>0.30616898148148097</c:v>
                </c:pt>
                <c:pt idx="12450">
                  <c:v>0.30620370370370398</c:v>
                </c:pt>
                <c:pt idx="12451">
                  <c:v>0.306226851851852</c:v>
                </c:pt>
                <c:pt idx="12452">
                  <c:v>0.30625000000000002</c:v>
                </c:pt>
                <c:pt idx="12453">
                  <c:v>0.30627314814814799</c:v>
                </c:pt>
                <c:pt idx="12454">
                  <c:v>0.30629629629629601</c:v>
                </c:pt>
                <c:pt idx="12455">
                  <c:v>0.30631944444444398</c:v>
                </c:pt>
                <c:pt idx="12456">
                  <c:v>0.306342592592593</c:v>
                </c:pt>
                <c:pt idx="12457">
                  <c:v>0.30636574074074102</c:v>
                </c:pt>
                <c:pt idx="12458">
                  <c:v>0.30640046296296303</c:v>
                </c:pt>
                <c:pt idx="12459">
                  <c:v>0.30642361111111099</c:v>
                </c:pt>
                <c:pt idx="12460">
                  <c:v>0.30644675925925902</c:v>
                </c:pt>
                <c:pt idx="12461">
                  <c:v>0.30646990740740698</c:v>
                </c:pt>
                <c:pt idx="12462">
                  <c:v>0.306493055555556</c:v>
                </c:pt>
                <c:pt idx="12463">
                  <c:v>0.30651620370370403</c:v>
                </c:pt>
                <c:pt idx="12464">
                  <c:v>0.30653935185185199</c:v>
                </c:pt>
                <c:pt idx="12465">
                  <c:v>0.30656250000000002</c:v>
                </c:pt>
                <c:pt idx="12466">
                  <c:v>0.30658564814814798</c:v>
                </c:pt>
                <c:pt idx="12467">
                  <c:v>0.30662037037036999</c:v>
                </c:pt>
                <c:pt idx="12468">
                  <c:v>0.30664351851851801</c:v>
                </c:pt>
                <c:pt idx="12469">
                  <c:v>0.30666666666666698</c:v>
                </c:pt>
                <c:pt idx="12470">
                  <c:v>0.306689814814815</c:v>
                </c:pt>
                <c:pt idx="12471">
                  <c:v>0.30671296296296302</c:v>
                </c:pt>
                <c:pt idx="12472">
                  <c:v>0.30673611111111099</c:v>
                </c:pt>
                <c:pt idx="12473">
                  <c:v>0.30675925925925901</c:v>
                </c:pt>
                <c:pt idx="12474">
                  <c:v>0.30678240740740698</c:v>
                </c:pt>
                <c:pt idx="12475">
                  <c:v>0.30681712962962998</c:v>
                </c:pt>
                <c:pt idx="12476">
                  <c:v>0.306840277777778</c:v>
                </c:pt>
                <c:pt idx="12477">
                  <c:v>0.30686342592592603</c:v>
                </c:pt>
                <c:pt idx="12478">
                  <c:v>0.30688657407407399</c:v>
                </c:pt>
                <c:pt idx="12479">
                  <c:v>0.30690972222222201</c:v>
                </c:pt>
                <c:pt idx="12480">
                  <c:v>0.30693287037036998</c:v>
                </c:pt>
                <c:pt idx="12481">
                  <c:v>0.306956018518518</c:v>
                </c:pt>
                <c:pt idx="12482">
                  <c:v>0.30697916666666702</c:v>
                </c:pt>
                <c:pt idx="12483">
                  <c:v>0.30701388888888897</c:v>
                </c:pt>
                <c:pt idx="12484">
                  <c:v>0.307037037037037</c:v>
                </c:pt>
                <c:pt idx="12485">
                  <c:v>0.30706018518518502</c:v>
                </c:pt>
                <c:pt idx="12486">
                  <c:v>0.30708333333333299</c:v>
                </c:pt>
                <c:pt idx="12487">
                  <c:v>0.30710648148148201</c:v>
                </c:pt>
                <c:pt idx="12488">
                  <c:v>0.30712962962962997</c:v>
                </c:pt>
                <c:pt idx="12489">
                  <c:v>0.307152777777778</c:v>
                </c:pt>
                <c:pt idx="12490">
                  <c:v>0.30717592592592602</c:v>
                </c:pt>
                <c:pt idx="12491">
                  <c:v>0.30719907407407399</c:v>
                </c:pt>
                <c:pt idx="12492">
                  <c:v>0.30723379629629599</c:v>
                </c:pt>
                <c:pt idx="12493">
                  <c:v>0.30725694444444401</c:v>
                </c:pt>
                <c:pt idx="12494">
                  <c:v>0.30728009259259298</c:v>
                </c:pt>
                <c:pt idx="12495">
                  <c:v>0.307303240740741</c:v>
                </c:pt>
                <c:pt idx="12496">
                  <c:v>0.30732638888888902</c:v>
                </c:pt>
                <c:pt idx="12497">
                  <c:v>0.30734953703703699</c:v>
                </c:pt>
                <c:pt idx="12498">
                  <c:v>0.30737268518518501</c:v>
                </c:pt>
                <c:pt idx="12499">
                  <c:v>0.30739583333333298</c:v>
                </c:pt>
                <c:pt idx="12500">
                  <c:v>0.307418981481482</c:v>
                </c:pt>
                <c:pt idx="12501">
                  <c:v>0.30745370370370401</c:v>
                </c:pt>
                <c:pt idx="12502">
                  <c:v>0.30747685185185197</c:v>
                </c:pt>
                <c:pt idx="12503">
                  <c:v>0.3075</c:v>
                </c:pt>
                <c:pt idx="12504">
                  <c:v>0.30752314814814802</c:v>
                </c:pt>
                <c:pt idx="12505">
                  <c:v>0.30754629629629598</c:v>
                </c:pt>
                <c:pt idx="12506">
                  <c:v>0.30756944444444401</c:v>
                </c:pt>
                <c:pt idx="12507">
                  <c:v>0.30759259259259297</c:v>
                </c:pt>
                <c:pt idx="12508">
                  <c:v>0.30761574074074099</c:v>
                </c:pt>
                <c:pt idx="12509">
                  <c:v>0.307650462962963</c:v>
                </c:pt>
                <c:pt idx="12510">
                  <c:v>0.30767361111111102</c:v>
                </c:pt>
                <c:pt idx="12511">
                  <c:v>0.30769675925925899</c:v>
                </c:pt>
                <c:pt idx="12512">
                  <c:v>0.30771990740740701</c:v>
                </c:pt>
                <c:pt idx="12513">
                  <c:v>0.30774305555555498</c:v>
                </c:pt>
                <c:pt idx="12514">
                  <c:v>0.307766203703704</c:v>
                </c:pt>
                <c:pt idx="12515">
                  <c:v>0.30778935185185202</c:v>
                </c:pt>
                <c:pt idx="12516">
                  <c:v>0.30781249999999999</c:v>
                </c:pt>
                <c:pt idx="12517">
                  <c:v>0.30784722222222199</c:v>
                </c:pt>
                <c:pt idx="12518">
                  <c:v>0.30787037037037002</c:v>
                </c:pt>
                <c:pt idx="12519">
                  <c:v>0.30789351851851798</c:v>
                </c:pt>
                <c:pt idx="12520">
                  <c:v>0.307916666666667</c:v>
                </c:pt>
                <c:pt idx="12521">
                  <c:v>0.30793981481481503</c:v>
                </c:pt>
                <c:pt idx="12522">
                  <c:v>0.30796296296296299</c:v>
                </c:pt>
                <c:pt idx="12523">
                  <c:v>0.30798611111111102</c:v>
                </c:pt>
                <c:pt idx="12524">
                  <c:v>0.30800925925925898</c:v>
                </c:pt>
                <c:pt idx="12525">
                  <c:v>0.30804398148148099</c:v>
                </c:pt>
                <c:pt idx="12526">
                  <c:v>0.30806712962963001</c:v>
                </c:pt>
                <c:pt idx="12527">
                  <c:v>0.30809027777777798</c:v>
                </c:pt>
                <c:pt idx="12528">
                  <c:v>0.308113425925926</c:v>
                </c:pt>
                <c:pt idx="12529">
                  <c:v>0.30813657407407402</c:v>
                </c:pt>
                <c:pt idx="12530">
                  <c:v>0.30815972222222199</c:v>
                </c:pt>
                <c:pt idx="12531">
                  <c:v>0.30818287037037001</c:v>
                </c:pt>
                <c:pt idx="12532">
                  <c:v>0.30820601851851798</c:v>
                </c:pt>
                <c:pt idx="12533">
                  <c:v>0.308229166666667</c:v>
                </c:pt>
                <c:pt idx="12534">
                  <c:v>0.308263888888889</c:v>
                </c:pt>
                <c:pt idx="12535">
                  <c:v>0.30828703703703703</c:v>
                </c:pt>
                <c:pt idx="12536">
                  <c:v>0.30831018518518499</c:v>
                </c:pt>
                <c:pt idx="12537">
                  <c:v>0.30833333333333302</c:v>
                </c:pt>
                <c:pt idx="12538">
                  <c:v>0.30835648148148098</c:v>
                </c:pt>
                <c:pt idx="12539">
                  <c:v>0.30837962962963</c:v>
                </c:pt>
                <c:pt idx="12540">
                  <c:v>0.30840277777777803</c:v>
                </c:pt>
                <c:pt idx="12541">
                  <c:v>0.30842592592592599</c:v>
                </c:pt>
                <c:pt idx="12542">
                  <c:v>0.308460648148148</c:v>
                </c:pt>
                <c:pt idx="12543">
                  <c:v>0.30848379629629602</c:v>
                </c:pt>
                <c:pt idx="12544">
                  <c:v>0.30850694444444399</c:v>
                </c:pt>
                <c:pt idx="12545">
                  <c:v>0.30853009259259301</c:v>
                </c:pt>
                <c:pt idx="12546">
                  <c:v>0.30855324074074097</c:v>
                </c:pt>
                <c:pt idx="12547">
                  <c:v>0.308576388888889</c:v>
                </c:pt>
                <c:pt idx="12548">
                  <c:v>0.30859953703703702</c:v>
                </c:pt>
                <c:pt idx="12549">
                  <c:v>0.30862268518518499</c:v>
                </c:pt>
                <c:pt idx="12550">
                  <c:v>0.30865740740740699</c:v>
                </c:pt>
                <c:pt idx="12551">
                  <c:v>0.30868055555555601</c:v>
                </c:pt>
                <c:pt idx="12552">
                  <c:v>0.30870370370370398</c:v>
                </c:pt>
                <c:pt idx="12553">
                  <c:v>0.308726851851852</c:v>
                </c:pt>
                <c:pt idx="12554">
                  <c:v>0.30875000000000002</c:v>
                </c:pt>
                <c:pt idx="12555">
                  <c:v>0.30877314814814799</c:v>
                </c:pt>
                <c:pt idx="12556">
                  <c:v>0.30879629629629601</c:v>
                </c:pt>
                <c:pt idx="12557">
                  <c:v>0.30881944444444398</c:v>
                </c:pt>
                <c:pt idx="12558">
                  <c:v>0.308842592592593</c:v>
                </c:pt>
                <c:pt idx="12559">
                  <c:v>0.30887731481481501</c:v>
                </c:pt>
                <c:pt idx="12560">
                  <c:v>0.30890046296296297</c:v>
                </c:pt>
                <c:pt idx="12561">
                  <c:v>0.308923611111111</c:v>
                </c:pt>
                <c:pt idx="12562">
                  <c:v>0.30894675925925902</c:v>
                </c:pt>
                <c:pt idx="12563">
                  <c:v>0.30896990740740699</c:v>
                </c:pt>
                <c:pt idx="12564">
                  <c:v>0.30899305555555601</c:v>
                </c:pt>
                <c:pt idx="12565">
                  <c:v>0.30901620370370397</c:v>
                </c:pt>
                <c:pt idx="12566">
                  <c:v>0.309039351851852</c:v>
                </c:pt>
                <c:pt idx="12567">
                  <c:v>0.309074074074074</c:v>
                </c:pt>
                <c:pt idx="12568">
                  <c:v>0.30909722222222202</c:v>
                </c:pt>
                <c:pt idx="12569">
                  <c:v>0.30912037037036999</c:v>
                </c:pt>
                <c:pt idx="12570">
                  <c:v>0.30914351851851801</c:v>
                </c:pt>
                <c:pt idx="12571">
                  <c:v>0.30916666666666698</c:v>
                </c:pt>
                <c:pt idx="12572">
                  <c:v>0.309189814814815</c:v>
                </c:pt>
                <c:pt idx="12573">
                  <c:v>0.30921296296296302</c:v>
                </c:pt>
                <c:pt idx="12574">
                  <c:v>0.30923611111111099</c:v>
                </c:pt>
                <c:pt idx="12575">
                  <c:v>0.30925925925925901</c:v>
                </c:pt>
                <c:pt idx="12576">
                  <c:v>0.30929398148148102</c:v>
                </c:pt>
                <c:pt idx="12577">
                  <c:v>0.30931712962962998</c:v>
                </c:pt>
                <c:pt idx="12578">
                  <c:v>0.30934027777777801</c:v>
                </c:pt>
                <c:pt idx="12579">
                  <c:v>0.30936342592592603</c:v>
                </c:pt>
                <c:pt idx="12580">
                  <c:v>0.30938657407407399</c:v>
                </c:pt>
                <c:pt idx="12581">
                  <c:v>0.30940972222222202</c:v>
                </c:pt>
                <c:pt idx="12582">
                  <c:v>0.30943287037036998</c:v>
                </c:pt>
                <c:pt idx="12583">
                  <c:v>0.30945601851851801</c:v>
                </c:pt>
                <c:pt idx="12584">
                  <c:v>0.30947916666666703</c:v>
                </c:pt>
                <c:pt idx="12585">
                  <c:v>0.30951388888888898</c:v>
                </c:pt>
                <c:pt idx="12586">
                  <c:v>0.309537037037037</c:v>
                </c:pt>
                <c:pt idx="12587">
                  <c:v>0.30956018518518502</c:v>
                </c:pt>
                <c:pt idx="12588">
                  <c:v>0.30958333333333299</c:v>
                </c:pt>
                <c:pt idx="12589">
                  <c:v>0.30960648148148101</c:v>
                </c:pt>
                <c:pt idx="12590">
                  <c:v>0.30962962962962998</c:v>
                </c:pt>
                <c:pt idx="12591">
                  <c:v>0.309652777777778</c:v>
                </c:pt>
                <c:pt idx="12592">
                  <c:v>0.30967592592592602</c:v>
                </c:pt>
                <c:pt idx="12593">
                  <c:v>0.30969907407407399</c:v>
                </c:pt>
                <c:pt idx="12594">
                  <c:v>0.30973379629629599</c:v>
                </c:pt>
                <c:pt idx="12595">
                  <c:v>0.30975694444444402</c:v>
                </c:pt>
                <c:pt idx="12596">
                  <c:v>0.30978009259259298</c:v>
                </c:pt>
                <c:pt idx="12597">
                  <c:v>0.309803240740741</c:v>
                </c:pt>
                <c:pt idx="12598">
                  <c:v>0.30982638888888903</c:v>
                </c:pt>
                <c:pt idx="12599">
                  <c:v>0.30984953703703699</c:v>
                </c:pt>
                <c:pt idx="12600">
                  <c:v>0.30987268518518502</c:v>
                </c:pt>
                <c:pt idx="12601">
                  <c:v>0.30989583333333298</c:v>
                </c:pt>
                <c:pt idx="12602">
                  <c:v>0.309918981481482</c:v>
                </c:pt>
                <c:pt idx="12603">
                  <c:v>0.30995370370370401</c:v>
                </c:pt>
                <c:pt idx="12604">
                  <c:v>0.30997685185185198</c:v>
                </c:pt>
                <c:pt idx="12605">
                  <c:v>0.31</c:v>
                </c:pt>
                <c:pt idx="12606">
                  <c:v>0.31002314814814802</c:v>
                </c:pt>
                <c:pt idx="12607">
                  <c:v>0.31004629629629599</c:v>
                </c:pt>
                <c:pt idx="12608">
                  <c:v>0.31006944444444401</c:v>
                </c:pt>
                <c:pt idx="12609">
                  <c:v>0.31009259259259297</c:v>
                </c:pt>
                <c:pt idx="12610">
                  <c:v>0.310115740740741</c:v>
                </c:pt>
                <c:pt idx="12611">
                  <c:v>0.31013888888888902</c:v>
                </c:pt>
                <c:pt idx="12612">
                  <c:v>0.31017361111111103</c:v>
                </c:pt>
                <c:pt idx="12613">
                  <c:v>0.31019675925925899</c:v>
                </c:pt>
                <c:pt idx="12614">
                  <c:v>0.31021990740740701</c:v>
                </c:pt>
                <c:pt idx="12615">
                  <c:v>0.31024305555555598</c:v>
                </c:pt>
                <c:pt idx="12616">
                  <c:v>0.310266203703704</c:v>
                </c:pt>
                <c:pt idx="12617">
                  <c:v>0.31028935185185202</c:v>
                </c:pt>
                <c:pt idx="12618">
                  <c:v>0.31031249999999999</c:v>
                </c:pt>
                <c:pt idx="12619">
                  <c:v>0.31033564814814801</c:v>
                </c:pt>
                <c:pt idx="12620">
                  <c:v>0.31035879629629598</c:v>
                </c:pt>
                <c:pt idx="12621">
                  <c:v>0.31039351851851799</c:v>
                </c:pt>
                <c:pt idx="12622">
                  <c:v>0.31041666666666701</c:v>
                </c:pt>
                <c:pt idx="12623">
                  <c:v>0.31043981481481497</c:v>
                </c:pt>
                <c:pt idx="12624">
                  <c:v>0.310462962962963</c:v>
                </c:pt>
                <c:pt idx="12625">
                  <c:v>0.31048611111111102</c:v>
                </c:pt>
                <c:pt idx="12626">
                  <c:v>0.31050925925925899</c:v>
                </c:pt>
                <c:pt idx="12627">
                  <c:v>0.31053240740740701</c:v>
                </c:pt>
                <c:pt idx="12628">
                  <c:v>0.31055555555555597</c:v>
                </c:pt>
                <c:pt idx="12629">
                  <c:v>0.31059027777777798</c:v>
                </c:pt>
                <c:pt idx="12630">
                  <c:v>0.310613425925926</c:v>
                </c:pt>
                <c:pt idx="12631">
                  <c:v>0.31063657407407402</c:v>
                </c:pt>
                <c:pt idx="12632">
                  <c:v>0.31065972222222199</c:v>
                </c:pt>
                <c:pt idx="12633">
                  <c:v>0.31068287037037001</c:v>
                </c:pt>
                <c:pt idx="12634">
                  <c:v>0.31070601851851798</c:v>
                </c:pt>
                <c:pt idx="12635">
                  <c:v>0.310729166666667</c:v>
                </c:pt>
                <c:pt idx="12636">
                  <c:v>0.31075231481481502</c:v>
                </c:pt>
                <c:pt idx="12637">
                  <c:v>0.31078703703703697</c:v>
                </c:pt>
                <c:pt idx="12638">
                  <c:v>0.310810185185185</c:v>
                </c:pt>
                <c:pt idx="12639">
                  <c:v>0.31083333333333302</c:v>
                </c:pt>
                <c:pt idx="12640">
                  <c:v>0.31085648148148098</c:v>
                </c:pt>
                <c:pt idx="12641">
                  <c:v>0.31087962962963001</c:v>
                </c:pt>
                <c:pt idx="12642">
                  <c:v>0.31090277777777803</c:v>
                </c:pt>
                <c:pt idx="12643">
                  <c:v>0.31092592592592599</c:v>
                </c:pt>
                <c:pt idx="12644">
                  <c:v>0.31094907407407402</c:v>
                </c:pt>
                <c:pt idx="12645">
                  <c:v>0.31097222222222198</c:v>
                </c:pt>
                <c:pt idx="12646">
                  <c:v>0.31100694444444399</c:v>
                </c:pt>
                <c:pt idx="12647">
                  <c:v>0.31103009259259301</c:v>
                </c:pt>
                <c:pt idx="12648">
                  <c:v>0.31105324074074098</c:v>
                </c:pt>
                <c:pt idx="12649">
                  <c:v>0.311076388888889</c:v>
                </c:pt>
                <c:pt idx="12650">
                  <c:v>0.31109953703703702</c:v>
                </c:pt>
                <c:pt idx="12651">
                  <c:v>0.31112268518518499</c:v>
                </c:pt>
                <c:pt idx="12652">
                  <c:v>0.31114583333333301</c:v>
                </c:pt>
                <c:pt idx="12653">
                  <c:v>0.31116898148148098</c:v>
                </c:pt>
                <c:pt idx="12654">
                  <c:v>0.31120370370370398</c:v>
                </c:pt>
                <c:pt idx="12655">
                  <c:v>0.311226851851852</c:v>
                </c:pt>
                <c:pt idx="12656">
                  <c:v>0.31125000000000003</c:v>
                </c:pt>
                <c:pt idx="12657">
                  <c:v>0.31127314814814799</c:v>
                </c:pt>
                <c:pt idx="12658">
                  <c:v>0.31129629629629602</c:v>
                </c:pt>
                <c:pt idx="12659">
                  <c:v>0.31131944444444398</c:v>
                </c:pt>
                <c:pt idx="12660">
                  <c:v>0.311342592592593</c:v>
                </c:pt>
                <c:pt idx="12661">
                  <c:v>0.31136574074074103</c:v>
                </c:pt>
                <c:pt idx="12662">
                  <c:v>0.31138888888888899</c:v>
                </c:pt>
                <c:pt idx="12663">
                  <c:v>0.311423611111111</c:v>
                </c:pt>
                <c:pt idx="12664">
                  <c:v>0.31144675925925902</c:v>
                </c:pt>
                <c:pt idx="12665">
                  <c:v>0.31146990740740699</c:v>
                </c:pt>
                <c:pt idx="12666">
                  <c:v>0.31149305555555601</c:v>
                </c:pt>
                <c:pt idx="12667">
                  <c:v>0.31151620370370398</c:v>
                </c:pt>
                <c:pt idx="12668">
                  <c:v>0.311539351851852</c:v>
                </c:pt>
                <c:pt idx="12669">
                  <c:v>0.31156250000000002</c:v>
                </c:pt>
                <c:pt idx="12670">
                  <c:v>0.31158564814814799</c:v>
                </c:pt>
                <c:pt idx="12671">
                  <c:v>0.31160879629629601</c:v>
                </c:pt>
                <c:pt idx="12672">
                  <c:v>0.31163194444444398</c:v>
                </c:pt>
                <c:pt idx="12673">
                  <c:v>0.31166666666666698</c:v>
                </c:pt>
                <c:pt idx="12674">
                  <c:v>0.311689814814815</c:v>
                </c:pt>
                <c:pt idx="12675">
                  <c:v>0.31171296296296302</c:v>
                </c:pt>
                <c:pt idx="12676">
                  <c:v>0.31173611111111099</c:v>
                </c:pt>
                <c:pt idx="12677">
                  <c:v>0.31175925925925901</c:v>
                </c:pt>
                <c:pt idx="12678">
                  <c:v>0.31178240740740698</c:v>
                </c:pt>
                <c:pt idx="12679">
                  <c:v>0.311805555555556</c:v>
                </c:pt>
                <c:pt idx="12680">
                  <c:v>0.31182870370370402</c:v>
                </c:pt>
                <c:pt idx="12681">
                  <c:v>0.31186342592592597</c:v>
                </c:pt>
                <c:pt idx="12682">
                  <c:v>0.311886574074074</c:v>
                </c:pt>
                <c:pt idx="12683">
                  <c:v>0.31190972222222202</c:v>
                </c:pt>
                <c:pt idx="12684">
                  <c:v>0.31193287037036999</c:v>
                </c:pt>
                <c:pt idx="12685">
                  <c:v>0.31195601851851801</c:v>
                </c:pt>
                <c:pt idx="12686">
                  <c:v>0.31197916666666697</c:v>
                </c:pt>
                <c:pt idx="12687">
                  <c:v>0.312002314814815</c:v>
                </c:pt>
                <c:pt idx="12688">
                  <c:v>0.31202546296296302</c:v>
                </c:pt>
                <c:pt idx="12689">
                  <c:v>0.31206018518518502</c:v>
                </c:pt>
                <c:pt idx="12690">
                  <c:v>0.31208333333333299</c:v>
                </c:pt>
                <c:pt idx="12691">
                  <c:v>0.31210648148148201</c:v>
                </c:pt>
                <c:pt idx="12692">
                  <c:v>0.31212962962962998</c:v>
                </c:pt>
                <c:pt idx="12693">
                  <c:v>0.312152777777778</c:v>
                </c:pt>
                <c:pt idx="12694">
                  <c:v>0.31217592592592602</c:v>
                </c:pt>
                <c:pt idx="12695">
                  <c:v>0.31219907407407399</c:v>
                </c:pt>
                <c:pt idx="12696">
                  <c:v>0.31222222222222201</c:v>
                </c:pt>
                <c:pt idx="12697">
                  <c:v>0.31224537037036998</c:v>
                </c:pt>
                <c:pt idx="12698">
                  <c:v>0.31228009259259298</c:v>
                </c:pt>
                <c:pt idx="12699">
                  <c:v>0.31230324074074101</c:v>
                </c:pt>
                <c:pt idx="12700">
                  <c:v>0.31232638888888897</c:v>
                </c:pt>
                <c:pt idx="12701">
                  <c:v>0.312349537037037</c:v>
                </c:pt>
                <c:pt idx="12702">
                  <c:v>0.31237268518518502</c:v>
                </c:pt>
                <c:pt idx="12703">
                  <c:v>0.31239583333333298</c:v>
                </c:pt>
                <c:pt idx="12704">
                  <c:v>0.31241898148148201</c:v>
                </c:pt>
                <c:pt idx="12705">
                  <c:v>0.31244212962963003</c:v>
                </c:pt>
                <c:pt idx="12706">
                  <c:v>0.31246527777777799</c:v>
                </c:pt>
                <c:pt idx="12707">
                  <c:v>0.3125</c:v>
                </c:pt>
                <c:pt idx="12708">
                  <c:v>0.31252314814814802</c:v>
                </c:pt>
                <c:pt idx="12709">
                  <c:v>0.31254629629629599</c:v>
                </c:pt>
                <c:pt idx="12710">
                  <c:v>0.31256944444444401</c:v>
                </c:pt>
                <c:pt idx="12711">
                  <c:v>0.31259259259259298</c:v>
                </c:pt>
                <c:pt idx="12712">
                  <c:v>0.312615740740741</c:v>
                </c:pt>
                <c:pt idx="12713">
                  <c:v>0.312650462962963</c:v>
                </c:pt>
                <c:pt idx="12714">
                  <c:v>0.31267361111111103</c:v>
                </c:pt>
                <c:pt idx="12715">
                  <c:v>0.31269675925925899</c:v>
                </c:pt>
                <c:pt idx="12716">
                  <c:v>0.31271990740740702</c:v>
                </c:pt>
                <c:pt idx="12717">
                  <c:v>0.31274305555555498</c:v>
                </c:pt>
                <c:pt idx="12718">
                  <c:v>0.312766203703704</c:v>
                </c:pt>
                <c:pt idx="12719">
                  <c:v>0.31278935185185203</c:v>
                </c:pt>
                <c:pt idx="12720">
                  <c:v>0.31281249999999999</c:v>
                </c:pt>
                <c:pt idx="12721">
                  <c:v>0.31283564814814802</c:v>
                </c:pt>
                <c:pt idx="12722">
                  <c:v>0.31285879629629598</c:v>
                </c:pt>
                <c:pt idx="12723">
                  <c:v>0.31289351851851799</c:v>
                </c:pt>
                <c:pt idx="12724">
                  <c:v>0.31291666666666701</c:v>
                </c:pt>
                <c:pt idx="12725">
                  <c:v>0.31293981481481498</c:v>
                </c:pt>
                <c:pt idx="12726">
                  <c:v>0.312962962962963</c:v>
                </c:pt>
                <c:pt idx="12727">
                  <c:v>0.31298611111111102</c:v>
                </c:pt>
                <c:pt idx="12728">
                  <c:v>0.31300925925925899</c:v>
                </c:pt>
                <c:pt idx="12729">
                  <c:v>0.31303240740740701</c:v>
                </c:pt>
                <c:pt idx="12730">
                  <c:v>0.31305555555555598</c:v>
                </c:pt>
                <c:pt idx="12731">
                  <c:v>0.31309027777777798</c:v>
                </c:pt>
                <c:pt idx="12732">
                  <c:v>0.313113425925926</c:v>
                </c:pt>
                <c:pt idx="12733">
                  <c:v>0.31313657407407403</c:v>
                </c:pt>
                <c:pt idx="12734">
                  <c:v>0.31315972222222199</c:v>
                </c:pt>
                <c:pt idx="12735">
                  <c:v>0.31318287037037001</c:v>
                </c:pt>
                <c:pt idx="12736">
                  <c:v>0.31320601851851798</c:v>
                </c:pt>
                <c:pt idx="12737">
                  <c:v>0.313229166666667</c:v>
                </c:pt>
                <c:pt idx="12738">
                  <c:v>0.31325231481481502</c:v>
                </c:pt>
                <c:pt idx="12739">
                  <c:v>0.31327546296296299</c:v>
                </c:pt>
                <c:pt idx="12740">
                  <c:v>0.313310185185185</c:v>
                </c:pt>
                <c:pt idx="12741">
                  <c:v>0.31333333333333302</c:v>
                </c:pt>
                <c:pt idx="12742">
                  <c:v>0.31335648148148199</c:v>
                </c:pt>
                <c:pt idx="12743">
                  <c:v>0.31337962962963001</c:v>
                </c:pt>
                <c:pt idx="12744">
                  <c:v>0.31340277777777797</c:v>
                </c:pt>
                <c:pt idx="12745">
                  <c:v>0.313425925925926</c:v>
                </c:pt>
                <c:pt idx="12746">
                  <c:v>0.31344907407407402</c:v>
                </c:pt>
                <c:pt idx="12747">
                  <c:v>0.31347222222222199</c:v>
                </c:pt>
                <c:pt idx="12748">
                  <c:v>0.31349537037037001</c:v>
                </c:pt>
                <c:pt idx="12749">
                  <c:v>0.31353009259259301</c:v>
                </c:pt>
                <c:pt idx="12750">
                  <c:v>0.31355324074074098</c:v>
                </c:pt>
                <c:pt idx="12751">
                  <c:v>0.313576388888889</c:v>
                </c:pt>
                <c:pt idx="12752">
                  <c:v>0.31359953703703702</c:v>
                </c:pt>
                <c:pt idx="12753">
                  <c:v>0.31362268518518499</c:v>
                </c:pt>
                <c:pt idx="12754">
                  <c:v>0.31364583333333301</c:v>
                </c:pt>
                <c:pt idx="12755">
                  <c:v>0.31366898148148098</c:v>
                </c:pt>
                <c:pt idx="12756">
                  <c:v>0.31369212962963</c:v>
                </c:pt>
                <c:pt idx="12757">
                  <c:v>0.31371527777777802</c:v>
                </c:pt>
                <c:pt idx="12758">
                  <c:v>0.31374999999999997</c:v>
                </c:pt>
                <c:pt idx="12759">
                  <c:v>0.313773148148148</c:v>
                </c:pt>
                <c:pt idx="12760">
                  <c:v>0.31379629629629602</c:v>
                </c:pt>
                <c:pt idx="12761">
                  <c:v>0.31381944444444398</c:v>
                </c:pt>
                <c:pt idx="12762">
                  <c:v>0.31384259259259301</c:v>
                </c:pt>
                <c:pt idx="12763">
                  <c:v>0.31386574074074097</c:v>
                </c:pt>
                <c:pt idx="12764">
                  <c:v>0.31388888888888899</c:v>
                </c:pt>
                <c:pt idx="12765">
                  <c:v>0.31391203703703702</c:v>
                </c:pt>
                <c:pt idx="12766">
                  <c:v>0.31393518518518498</c:v>
                </c:pt>
                <c:pt idx="12767">
                  <c:v>0.31396990740740699</c:v>
                </c:pt>
                <c:pt idx="12768">
                  <c:v>0.31399305555555601</c:v>
                </c:pt>
                <c:pt idx="12769">
                  <c:v>0.31401620370370398</c:v>
                </c:pt>
                <c:pt idx="12770">
                  <c:v>0.314039351851852</c:v>
                </c:pt>
                <c:pt idx="12771">
                  <c:v>0.31406250000000002</c:v>
                </c:pt>
                <c:pt idx="12772">
                  <c:v>0.31408564814814799</c:v>
                </c:pt>
                <c:pt idx="12773">
                  <c:v>0.31410879629629601</c:v>
                </c:pt>
                <c:pt idx="12774">
                  <c:v>0.31413194444444398</c:v>
                </c:pt>
                <c:pt idx="12775">
                  <c:v>0.314155092592593</c:v>
                </c:pt>
                <c:pt idx="12776">
                  <c:v>0.314189814814815</c:v>
                </c:pt>
                <c:pt idx="12777">
                  <c:v>0.31421296296296303</c:v>
                </c:pt>
                <c:pt idx="12778">
                  <c:v>0.31423611111111099</c:v>
                </c:pt>
                <c:pt idx="12779">
                  <c:v>0.31425925925925902</c:v>
                </c:pt>
                <c:pt idx="12780">
                  <c:v>0.31428240740740698</c:v>
                </c:pt>
                <c:pt idx="12781">
                  <c:v>0.314305555555556</c:v>
                </c:pt>
                <c:pt idx="12782">
                  <c:v>0.31432870370370403</c:v>
                </c:pt>
                <c:pt idx="12783">
                  <c:v>0.31435185185185199</c:v>
                </c:pt>
                <c:pt idx="12784">
                  <c:v>0.31437500000000002</c:v>
                </c:pt>
                <c:pt idx="12785">
                  <c:v>0.31440972222222202</c:v>
                </c:pt>
                <c:pt idx="12786">
                  <c:v>0.31443287037036999</c:v>
                </c:pt>
                <c:pt idx="12787">
                  <c:v>0.31445601851851801</c:v>
                </c:pt>
                <c:pt idx="12788">
                  <c:v>0.31447916666666698</c:v>
                </c:pt>
                <c:pt idx="12789">
                  <c:v>0.314502314814815</c:v>
                </c:pt>
                <c:pt idx="12790">
                  <c:v>0.31452546296296302</c:v>
                </c:pt>
                <c:pt idx="12791">
                  <c:v>0.31454861111111099</c:v>
                </c:pt>
                <c:pt idx="12792">
                  <c:v>0.31457175925925901</c:v>
                </c:pt>
                <c:pt idx="12793">
                  <c:v>0.31460648148148102</c:v>
                </c:pt>
                <c:pt idx="12794">
                  <c:v>0.31462962962962998</c:v>
                </c:pt>
                <c:pt idx="12795">
                  <c:v>0.314652777777778</c:v>
                </c:pt>
                <c:pt idx="12796">
                  <c:v>0.31467592592592603</c:v>
                </c:pt>
                <c:pt idx="12797">
                  <c:v>0.31469907407407399</c:v>
                </c:pt>
                <c:pt idx="12798">
                  <c:v>0.31472222222222201</c:v>
                </c:pt>
                <c:pt idx="12799">
                  <c:v>0.31474537037036998</c:v>
                </c:pt>
                <c:pt idx="12800">
                  <c:v>0.314768518518518</c:v>
                </c:pt>
                <c:pt idx="12801">
                  <c:v>0.31479166666666702</c:v>
                </c:pt>
                <c:pt idx="12802">
                  <c:v>0.31482638888888897</c:v>
                </c:pt>
                <c:pt idx="12803">
                  <c:v>0.314849537037037</c:v>
                </c:pt>
                <c:pt idx="12804">
                  <c:v>0.31487268518518502</c:v>
                </c:pt>
                <c:pt idx="12805">
                  <c:v>0.31489583333333299</c:v>
                </c:pt>
                <c:pt idx="12806">
                  <c:v>0.31491898148148201</c:v>
                </c:pt>
                <c:pt idx="12807">
                  <c:v>0.31494212962962997</c:v>
                </c:pt>
                <c:pt idx="12808">
                  <c:v>0.314965277777778</c:v>
                </c:pt>
                <c:pt idx="12809">
                  <c:v>0.31498842592592602</c:v>
                </c:pt>
                <c:pt idx="12810">
                  <c:v>0.31502314814814802</c:v>
                </c:pt>
                <c:pt idx="12811">
                  <c:v>0.31504629629629599</c:v>
                </c:pt>
                <c:pt idx="12812">
                  <c:v>0.31506944444444401</c:v>
                </c:pt>
                <c:pt idx="12813">
                  <c:v>0.31509259259259298</c:v>
                </c:pt>
                <c:pt idx="12814">
                  <c:v>0.315115740740741</c:v>
                </c:pt>
                <c:pt idx="12815">
                  <c:v>0.31513888888888902</c:v>
                </c:pt>
                <c:pt idx="12816">
                  <c:v>0.31516203703703699</c:v>
                </c:pt>
                <c:pt idx="12817">
                  <c:v>0.31518518518518501</c:v>
                </c:pt>
                <c:pt idx="12818">
                  <c:v>0.31521990740740702</c:v>
                </c:pt>
                <c:pt idx="12819">
                  <c:v>0.31524305555555598</c:v>
                </c:pt>
                <c:pt idx="12820">
                  <c:v>0.31526620370370401</c:v>
                </c:pt>
                <c:pt idx="12821">
                  <c:v>0.31528935185185197</c:v>
                </c:pt>
                <c:pt idx="12822">
                  <c:v>0.3153125</c:v>
                </c:pt>
                <c:pt idx="12823">
                  <c:v>0.31533564814814802</c:v>
                </c:pt>
                <c:pt idx="12824">
                  <c:v>0.31535879629629598</c:v>
                </c:pt>
                <c:pt idx="12825">
                  <c:v>0.31538194444444501</c:v>
                </c:pt>
                <c:pt idx="12826">
                  <c:v>0.31540509259259297</c:v>
                </c:pt>
                <c:pt idx="12827">
                  <c:v>0.31543981481481498</c:v>
                </c:pt>
                <c:pt idx="12828">
                  <c:v>0.315462962962963</c:v>
                </c:pt>
                <c:pt idx="12829">
                  <c:v>0.31548611111111102</c:v>
                </c:pt>
                <c:pt idx="12830">
                  <c:v>0.31550925925925899</c:v>
                </c:pt>
                <c:pt idx="12831">
                  <c:v>0.31553240740740701</c:v>
                </c:pt>
                <c:pt idx="12832">
                  <c:v>0.31555555555555598</c:v>
                </c:pt>
                <c:pt idx="12833">
                  <c:v>0.315578703703704</c:v>
                </c:pt>
                <c:pt idx="12834">
                  <c:v>0.31560185185185202</c:v>
                </c:pt>
                <c:pt idx="12835">
                  <c:v>0.31563657407407397</c:v>
                </c:pt>
                <c:pt idx="12836">
                  <c:v>0.31565972222222199</c:v>
                </c:pt>
                <c:pt idx="12837">
                  <c:v>0.31568287037037002</c:v>
                </c:pt>
                <c:pt idx="12838">
                  <c:v>0.31570601851851798</c:v>
                </c:pt>
                <c:pt idx="12839">
                  <c:v>0.315729166666667</c:v>
                </c:pt>
                <c:pt idx="12840">
                  <c:v>0.31575231481481503</c:v>
                </c:pt>
                <c:pt idx="12841">
                  <c:v>0.31577546296296299</c:v>
                </c:pt>
                <c:pt idx="12842">
                  <c:v>0.31579861111111102</c:v>
                </c:pt>
                <c:pt idx="12843">
                  <c:v>0.31582175925925898</c:v>
                </c:pt>
                <c:pt idx="12844">
                  <c:v>0.31585648148148199</c:v>
                </c:pt>
                <c:pt idx="12845">
                  <c:v>0.31587962962963001</c:v>
                </c:pt>
                <c:pt idx="12846">
                  <c:v>0.31590277777777798</c:v>
                </c:pt>
                <c:pt idx="12847">
                  <c:v>0.315925925925926</c:v>
                </c:pt>
                <c:pt idx="12848">
                  <c:v>0.31594907407407402</c:v>
                </c:pt>
                <c:pt idx="12849">
                  <c:v>0.31597222222222199</c:v>
                </c:pt>
                <c:pt idx="12850">
                  <c:v>0.31599537037037001</c:v>
                </c:pt>
                <c:pt idx="12851">
                  <c:v>0.31601851851851898</c:v>
                </c:pt>
                <c:pt idx="12852">
                  <c:v>0.316041666666667</c:v>
                </c:pt>
                <c:pt idx="12853">
                  <c:v>0.316076388888889</c:v>
                </c:pt>
                <c:pt idx="12854">
                  <c:v>0.31609953703703703</c:v>
                </c:pt>
                <c:pt idx="12855">
                  <c:v>0.31612268518518499</c:v>
                </c:pt>
                <c:pt idx="12856">
                  <c:v>0.316157407407407</c:v>
                </c:pt>
                <c:pt idx="12857">
                  <c:v>0.31618055555555602</c:v>
                </c:pt>
                <c:pt idx="12858">
                  <c:v>0.31620370370370399</c:v>
                </c:pt>
                <c:pt idx="12859">
                  <c:v>0.31622685185185201</c:v>
                </c:pt>
                <c:pt idx="12860">
                  <c:v>0.31626157407407401</c:v>
                </c:pt>
                <c:pt idx="12861">
                  <c:v>0.31628472222222198</c:v>
                </c:pt>
                <c:pt idx="12862">
                  <c:v>0.31631944444444399</c:v>
                </c:pt>
                <c:pt idx="12863">
                  <c:v>0.31634259259259301</c:v>
                </c:pt>
                <c:pt idx="12864">
                  <c:v>0.31636574074074097</c:v>
                </c:pt>
                <c:pt idx="12865">
                  <c:v>0.31640046296296298</c:v>
                </c:pt>
                <c:pt idx="12866">
                  <c:v>0.316423611111111</c:v>
                </c:pt>
                <c:pt idx="12867">
                  <c:v>0.31644675925925903</c:v>
                </c:pt>
                <c:pt idx="12868">
                  <c:v>0.31646990740740699</c:v>
                </c:pt>
                <c:pt idx="12869">
                  <c:v>0.31649305555555601</c:v>
                </c:pt>
                <c:pt idx="12870">
                  <c:v>0.31652777777777802</c:v>
                </c:pt>
                <c:pt idx="12871">
                  <c:v>0.31655092592592599</c:v>
                </c:pt>
                <c:pt idx="12872">
                  <c:v>0.31657407407407401</c:v>
                </c:pt>
                <c:pt idx="12873">
                  <c:v>0.31659722222222197</c:v>
                </c:pt>
                <c:pt idx="12874">
                  <c:v>0.31662037037037</c:v>
                </c:pt>
                <c:pt idx="12875">
                  <c:v>0.31664351851851802</c:v>
                </c:pt>
                <c:pt idx="12876">
                  <c:v>0.31666666666666698</c:v>
                </c:pt>
                <c:pt idx="12877">
                  <c:v>0.31668981481481501</c:v>
                </c:pt>
                <c:pt idx="12878">
                  <c:v>0.31671296296296297</c:v>
                </c:pt>
                <c:pt idx="12879">
                  <c:v>0.31674768518518498</c:v>
                </c:pt>
                <c:pt idx="12880">
                  <c:v>0.316770833333333</c:v>
                </c:pt>
                <c:pt idx="12881">
                  <c:v>0.31679398148148102</c:v>
                </c:pt>
                <c:pt idx="12882">
                  <c:v>0.31681712962962999</c:v>
                </c:pt>
                <c:pt idx="12883">
                  <c:v>0.31684027777777801</c:v>
                </c:pt>
                <c:pt idx="12884">
                  <c:v>0.31686342592592598</c:v>
                </c:pt>
                <c:pt idx="12885">
                  <c:v>0.316886574074074</c:v>
                </c:pt>
                <c:pt idx="12886">
                  <c:v>0.31690972222222202</c:v>
                </c:pt>
                <c:pt idx="12887">
                  <c:v>0.31694444444444397</c:v>
                </c:pt>
                <c:pt idx="12888">
                  <c:v>0.31696759259259299</c:v>
                </c:pt>
                <c:pt idx="12889">
                  <c:v>0.31699074074074102</c:v>
                </c:pt>
                <c:pt idx="12890">
                  <c:v>0.31701388888888898</c:v>
                </c:pt>
                <c:pt idx="12891">
                  <c:v>0.31703703703703701</c:v>
                </c:pt>
                <c:pt idx="12892">
                  <c:v>0.31706018518518497</c:v>
                </c:pt>
                <c:pt idx="12893">
                  <c:v>0.317083333333333</c:v>
                </c:pt>
                <c:pt idx="12894">
                  <c:v>0.31710648148148102</c:v>
                </c:pt>
                <c:pt idx="12895">
                  <c:v>0.31712962962962998</c:v>
                </c:pt>
                <c:pt idx="12896">
                  <c:v>0.31716435185185199</c:v>
                </c:pt>
                <c:pt idx="12897">
                  <c:v>0.31718750000000001</c:v>
                </c:pt>
                <c:pt idx="12898">
                  <c:v>0.31721064814814798</c:v>
                </c:pt>
                <c:pt idx="12899">
                  <c:v>0.317233796296296</c:v>
                </c:pt>
                <c:pt idx="12900">
                  <c:v>0.31725694444444402</c:v>
                </c:pt>
                <c:pt idx="12901">
                  <c:v>0.31728009259259299</c:v>
                </c:pt>
                <c:pt idx="12902">
                  <c:v>0.31730324074074101</c:v>
                </c:pt>
                <c:pt idx="12903">
                  <c:v>0.31732638888888898</c:v>
                </c:pt>
                <c:pt idx="12904">
                  <c:v>0.31736111111111098</c:v>
                </c:pt>
                <c:pt idx="12905">
                  <c:v>0.31738425925925901</c:v>
                </c:pt>
                <c:pt idx="12906">
                  <c:v>0.31740740740740703</c:v>
                </c:pt>
                <c:pt idx="12907">
                  <c:v>0.31743055555555599</c:v>
                </c:pt>
                <c:pt idx="12908">
                  <c:v>0.31745370370370402</c:v>
                </c:pt>
                <c:pt idx="12909">
                  <c:v>0.31751157407407399</c:v>
                </c:pt>
                <c:pt idx="12910">
                  <c:v>0.31756944444444402</c:v>
                </c:pt>
                <c:pt idx="12911">
                  <c:v>0.31762731481481499</c:v>
                </c:pt>
                <c:pt idx="12912">
                  <c:v>0.31767361111111098</c:v>
                </c:pt>
                <c:pt idx="12913">
                  <c:v>0.317731481481481</c:v>
                </c:pt>
                <c:pt idx="12914">
                  <c:v>0.31775462962963003</c:v>
                </c:pt>
                <c:pt idx="12915">
                  <c:v>0.31777777777777799</c:v>
                </c:pt>
                <c:pt idx="12916">
                  <c:v>0.31780092592592601</c:v>
                </c:pt>
                <c:pt idx="12917">
                  <c:v>0.31782407407407398</c:v>
                </c:pt>
                <c:pt idx="12918">
                  <c:v>0.31785879629629599</c:v>
                </c:pt>
                <c:pt idx="12919">
                  <c:v>0.31788194444444501</c:v>
                </c:pt>
                <c:pt idx="12920">
                  <c:v>0.31790509259259297</c:v>
                </c:pt>
                <c:pt idx="12921">
                  <c:v>0.317928240740741</c:v>
                </c:pt>
                <c:pt idx="12922">
                  <c:v>0.31795138888888902</c:v>
                </c:pt>
                <c:pt idx="12923">
                  <c:v>0.31797453703703699</c:v>
                </c:pt>
                <c:pt idx="12924">
                  <c:v>0.31799768518518501</c:v>
                </c:pt>
                <c:pt idx="12925">
                  <c:v>0.31802083333333298</c:v>
                </c:pt>
                <c:pt idx="12926">
                  <c:v>0.31805555555555598</c:v>
                </c:pt>
                <c:pt idx="12927">
                  <c:v>0.318078703703704</c:v>
                </c:pt>
                <c:pt idx="12928">
                  <c:v>0.31810185185185202</c:v>
                </c:pt>
                <c:pt idx="12929">
                  <c:v>0.31812499999999999</c:v>
                </c:pt>
                <c:pt idx="12930">
                  <c:v>0.31814814814814801</c:v>
                </c:pt>
                <c:pt idx="12931">
                  <c:v>0.31817129629629598</c:v>
                </c:pt>
                <c:pt idx="12932">
                  <c:v>0.318194444444444</c:v>
                </c:pt>
                <c:pt idx="12933">
                  <c:v>0.31821759259259302</c:v>
                </c:pt>
                <c:pt idx="12934">
                  <c:v>0.31825231481481497</c:v>
                </c:pt>
                <c:pt idx="12935">
                  <c:v>0.318275462962963</c:v>
                </c:pt>
                <c:pt idx="12936">
                  <c:v>0.31829861111111102</c:v>
                </c:pt>
                <c:pt idx="12937">
                  <c:v>0.31832175925925899</c:v>
                </c:pt>
                <c:pt idx="12938">
                  <c:v>0.31834490740740701</c:v>
                </c:pt>
                <c:pt idx="12939">
                  <c:v>0.31836805555555597</c:v>
                </c:pt>
                <c:pt idx="12940">
                  <c:v>0.318391203703704</c:v>
                </c:pt>
                <c:pt idx="12941">
                  <c:v>0.31841435185185202</c:v>
                </c:pt>
                <c:pt idx="12942">
                  <c:v>0.31844907407407402</c:v>
                </c:pt>
                <c:pt idx="12943">
                  <c:v>0.31847222222222199</c:v>
                </c:pt>
                <c:pt idx="12944">
                  <c:v>0.31849537037037001</c:v>
                </c:pt>
                <c:pt idx="12945">
                  <c:v>0.31851851851851798</c:v>
                </c:pt>
                <c:pt idx="12946">
                  <c:v>0.318541666666667</c:v>
                </c:pt>
                <c:pt idx="12947">
                  <c:v>0.31856481481481502</c:v>
                </c:pt>
                <c:pt idx="12948">
                  <c:v>0.31858796296296299</c:v>
                </c:pt>
                <c:pt idx="12949">
                  <c:v>0.31861111111111101</c:v>
                </c:pt>
                <c:pt idx="12950">
                  <c:v>0.31863425925925898</c:v>
                </c:pt>
                <c:pt idx="12951">
                  <c:v>0.31866898148148098</c:v>
                </c:pt>
                <c:pt idx="12952">
                  <c:v>0.31869212962963001</c:v>
                </c:pt>
                <c:pt idx="12953">
                  <c:v>0.31871527777777803</c:v>
                </c:pt>
                <c:pt idx="12954">
                  <c:v>0.31873842592592599</c:v>
                </c:pt>
                <c:pt idx="12955">
                  <c:v>0.31876157407407402</c:v>
                </c:pt>
                <c:pt idx="12956">
                  <c:v>0.31878472222222198</c:v>
                </c:pt>
                <c:pt idx="12957">
                  <c:v>0.31880787037037001</c:v>
                </c:pt>
                <c:pt idx="12958">
                  <c:v>0.31883101851851797</c:v>
                </c:pt>
                <c:pt idx="12959">
                  <c:v>0.31886574074074098</c:v>
                </c:pt>
                <c:pt idx="12960">
                  <c:v>0.318888888888889</c:v>
                </c:pt>
                <c:pt idx="12961">
                  <c:v>0.31891203703703702</c:v>
                </c:pt>
                <c:pt idx="12962">
                  <c:v>0.31893518518518499</c:v>
                </c:pt>
                <c:pt idx="12963">
                  <c:v>0.31895833333333301</c:v>
                </c:pt>
                <c:pt idx="12964">
                  <c:v>0.31898148148148098</c:v>
                </c:pt>
                <c:pt idx="12965">
                  <c:v>0.31900462962963</c:v>
                </c:pt>
                <c:pt idx="12966">
                  <c:v>0.31902777777777802</c:v>
                </c:pt>
                <c:pt idx="12967">
                  <c:v>0.31906250000000003</c:v>
                </c:pt>
                <c:pt idx="12968">
                  <c:v>0.31908564814814799</c:v>
                </c:pt>
                <c:pt idx="12969">
                  <c:v>0.31910879629629602</c:v>
                </c:pt>
                <c:pt idx="12970">
                  <c:v>0.31913194444444398</c:v>
                </c:pt>
                <c:pt idx="12971">
                  <c:v>0.319155092592593</c:v>
                </c:pt>
                <c:pt idx="12972">
                  <c:v>0.31917824074074103</c:v>
                </c:pt>
                <c:pt idx="12973">
                  <c:v>0.31920138888888899</c:v>
                </c:pt>
                <c:pt idx="12974">
                  <c:v>0.31922453703703701</c:v>
                </c:pt>
                <c:pt idx="12975">
                  <c:v>0.31924768518518498</c:v>
                </c:pt>
                <c:pt idx="12976">
                  <c:v>0.319270833333333</c:v>
                </c:pt>
                <c:pt idx="12977">
                  <c:v>0.31930555555555601</c:v>
                </c:pt>
                <c:pt idx="12978">
                  <c:v>0.31932870370370398</c:v>
                </c:pt>
                <c:pt idx="12979">
                  <c:v>0.319351851851852</c:v>
                </c:pt>
                <c:pt idx="12980">
                  <c:v>0.31937500000000002</c:v>
                </c:pt>
                <c:pt idx="12981">
                  <c:v>0.31939814814814799</c:v>
                </c:pt>
                <c:pt idx="12982">
                  <c:v>0.31942129629629601</c:v>
                </c:pt>
                <c:pt idx="12983">
                  <c:v>0.31944444444444398</c:v>
                </c:pt>
                <c:pt idx="12984">
                  <c:v>0.319467592592593</c:v>
                </c:pt>
                <c:pt idx="12985">
                  <c:v>0.319502314814815</c:v>
                </c:pt>
                <c:pt idx="12986">
                  <c:v>0.31952546296296302</c:v>
                </c:pt>
                <c:pt idx="12987">
                  <c:v>0.31954861111111099</c:v>
                </c:pt>
                <c:pt idx="12988">
                  <c:v>0.31957175925925901</c:v>
                </c:pt>
                <c:pt idx="12989">
                  <c:v>0.31959490740740698</c:v>
                </c:pt>
                <c:pt idx="12990">
                  <c:v>0.319618055555556</c:v>
                </c:pt>
                <c:pt idx="12991">
                  <c:v>0.31964120370370402</c:v>
                </c:pt>
                <c:pt idx="12992">
                  <c:v>0.31966435185185199</c:v>
                </c:pt>
                <c:pt idx="12993">
                  <c:v>0.31968750000000001</c:v>
                </c:pt>
                <c:pt idx="12994">
                  <c:v>0.31972222222222202</c:v>
                </c:pt>
                <c:pt idx="12995">
                  <c:v>0.31974537037036999</c:v>
                </c:pt>
                <c:pt idx="12996">
                  <c:v>0.31976851851851801</c:v>
                </c:pt>
                <c:pt idx="12997">
                  <c:v>0.31979166666666697</c:v>
                </c:pt>
                <c:pt idx="12998">
                  <c:v>0.319814814814815</c:v>
                </c:pt>
                <c:pt idx="12999">
                  <c:v>0.31983796296296302</c:v>
                </c:pt>
                <c:pt idx="13000">
                  <c:v>0.31986111111111099</c:v>
                </c:pt>
                <c:pt idx="13001">
                  <c:v>0.31988425925925901</c:v>
                </c:pt>
                <c:pt idx="13002">
                  <c:v>0.31991898148148201</c:v>
                </c:pt>
                <c:pt idx="13003">
                  <c:v>0.31994212962962998</c:v>
                </c:pt>
                <c:pt idx="13004">
                  <c:v>0.319965277777778</c:v>
                </c:pt>
                <c:pt idx="13005">
                  <c:v>0.31998842592592602</c:v>
                </c:pt>
                <c:pt idx="13006">
                  <c:v>0.32001157407407399</c:v>
                </c:pt>
                <c:pt idx="13007">
                  <c:v>0.32003472222222201</c:v>
                </c:pt>
                <c:pt idx="13008">
                  <c:v>0.32005787037036998</c:v>
                </c:pt>
                <c:pt idx="13009">
                  <c:v>0.320081018518518</c:v>
                </c:pt>
                <c:pt idx="13010">
                  <c:v>0.32010416666666702</c:v>
                </c:pt>
                <c:pt idx="13011">
                  <c:v>0.32012731481481499</c:v>
                </c:pt>
                <c:pt idx="13012">
                  <c:v>0.320162037037037</c:v>
                </c:pt>
                <c:pt idx="13013">
                  <c:v>0.32018518518518502</c:v>
                </c:pt>
                <c:pt idx="13014">
                  <c:v>0.32020833333333298</c:v>
                </c:pt>
                <c:pt idx="13015">
                  <c:v>0.32023148148148101</c:v>
                </c:pt>
                <c:pt idx="13016">
                  <c:v>0.32025462962963003</c:v>
                </c:pt>
                <c:pt idx="13017">
                  <c:v>0.32027777777777799</c:v>
                </c:pt>
                <c:pt idx="13018">
                  <c:v>0.32030092592592602</c:v>
                </c:pt>
                <c:pt idx="13019">
                  <c:v>0.32032407407407398</c:v>
                </c:pt>
                <c:pt idx="13020">
                  <c:v>0.32035879629629599</c:v>
                </c:pt>
                <c:pt idx="13021">
                  <c:v>0.32038194444444501</c:v>
                </c:pt>
                <c:pt idx="13022">
                  <c:v>0.32040509259259298</c:v>
                </c:pt>
                <c:pt idx="13023">
                  <c:v>0.320428240740741</c:v>
                </c:pt>
                <c:pt idx="13024">
                  <c:v>0.32045138888888902</c:v>
                </c:pt>
                <c:pt idx="13025">
                  <c:v>0.32047453703703699</c:v>
                </c:pt>
                <c:pt idx="13026">
                  <c:v>0.32049768518518501</c:v>
                </c:pt>
                <c:pt idx="13027">
                  <c:v>0.32052083333333298</c:v>
                </c:pt>
                <c:pt idx="13028">
                  <c:v>0.320543981481482</c:v>
                </c:pt>
                <c:pt idx="13029">
                  <c:v>0.320578703703704</c:v>
                </c:pt>
                <c:pt idx="13030">
                  <c:v>0.32060185185185203</c:v>
                </c:pt>
                <c:pt idx="13031">
                  <c:v>0.32062499999999999</c:v>
                </c:pt>
                <c:pt idx="13032">
                  <c:v>0.32064814814814802</c:v>
                </c:pt>
                <c:pt idx="13033">
                  <c:v>0.32067129629629598</c:v>
                </c:pt>
                <c:pt idx="13034">
                  <c:v>0.320694444444444</c:v>
                </c:pt>
                <c:pt idx="13035">
                  <c:v>0.32071759259259303</c:v>
                </c:pt>
                <c:pt idx="13036">
                  <c:v>0.32074074074074099</c:v>
                </c:pt>
                <c:pt idx="13037">
                  <c:v>0.320775462962963</c:v>
                </c:pt>
                <c:pt idx="13038">
                  <c:v>0.32079861111111102</c:v>
                </c:pt>
                <c:pt idx="13039">
                  <c:v>0.32082175925925899</c:v>
                </c:pt>
                <c:pt idx="13040">
                  <c:v>0.32084490740740701</c:v>
                </c:pt>
                <c:pt idx="13041">
                  <c:v>0.32087962962963001</c:v>
                </c:pt>
                <c:pt idx="13042">
                  <c:v>0.32090277777777798</c:v>
                </c:pt>
                <c:pt idx="13043">
                  <c:v>0.320925925925926</c:v>
                </c:pt>
                <c:pt idx="13044">
                  <c:v>0.32094907407407403</c:v>
                </c:pt>
                <c:pt idx="13045">
                  <c:v>0.32097222222222199</c:v>
                </c:pt>
                <c:pt idx="13046">
                  <c:v>0.32099537037037001</c:v>
                </c:pt>
                <c:pt idx="13047">
                  <c:v>0.32101851851851898</c:v>
                </c:pt>
                <c:pt idx="13048">
                  <c:v>0.321041666666667</c:v>
                </c:pt>
                <c:pt idx="13049">
                  <c:v>0.32107638888888901</c:v>
                </c:pt>
                <c:pt idx="13050">
                  <c:v>0.32109953703703698</c:v>
                </c:pt>
                <c:pt idx="13051">
                  <c:v>0.321122685185185</c:v>
                </c:pt>
                <c:pt idx="13052">
                  <c:v>0.32114583333333302</c:v>
                </c:pt>
                <c:pt idx="13053">
                  <c:v>0.32116898148148199</c:v>
                </c:pt>
                <c:pt idx="13054">
                  <c:v>0.32119212962963001</c:v>
                </c:pt>
                <c:pt idx="13055">
                  <c:v>0.32121527777777797</c:v>
                </c:pt>
                <c:pt idx="13056">
                  <c:v>0.321238425925926</c:v>
                </c:pt>
                <c:pt idx="13057">
                  <c:v>0.32126157407407402</c:v>
                </c:pt>
                <c:pt idx="13058">
                  <c:v>0.32129629629629602</c:v>
                </c:pt>
                <c:pt idx="13059">
                  <c:v>0.32131944444444399</c:v>
                </c:pt>
                <c:pt idx="13060">
                  <c:v>0.32134259259259301</c:v>
                </c:pt>
                <c:pt idx="13061">
                  <c:v>0.32136574074074098</c:v>
                </c:pt>
                <c:pt idx="13062">
                  <c:v>0.321388888888889</c:v>
                </c:pt>
                <c:pt idx="13063">
                  <c:v>0.32141203703703702</c:v>
                </c:pt>
                <c:pt idx="13064">
                  <c:v>0.32143518518518499</c:v>
                </c:pt>
                <c:pt idx="13065">
                  <c:v>0.32145833333333301</c:v>
                </c:pt>
                <c:pt idx="13066">
                  <c:v>0.32148148148148098</c:v>
                </c:pt>
                <c:pt idx="13067">
                  <c:v>0.32150462962963</c:v>
                </c:pt>
                <c:pt idx="13068">
                  <c:v>0.32153935185185201</c:v>
                </c:pt>
                <c:pt idx="13069">
                  <c:v>0.32156249999999997</c:v>
                </c:pt>
                <c:pt idx="13070">
                  <c:v>0.321585648148148</c:v>
                </c:pt>
                <c:pt idx="13071">
                  <c:v>0.32160879629629602</c:v>
                </c:pt>
                <c:pt idx="13072">
                  <c:v>0.32163194444444398</c:v>
                </c:pt>
                <c:pt idx="13073">
                  <c:v>0.32165509259259301</c:v>
                </c:pt>
                <c:pt idx="13074">
                  <c:v>0.32167824074074097</c:v>
                </c:pt>
                <c:pt idx="13075">
                  <c:v>0.32170138888888899</c:v>
                </c:pt>
                <c:pt idx="13076">
                  <c:v>0.32172453703703702</c:v>
                </c:pt>
                <c:pt idx="13077">
                  <c:v>0.32175925925925902</c:v>
                </c:pt>
                <c:pt idx="13078">
                  <c:v>0.32178240740740699</c:v>
                </c:pt>
                <c:pt idx="13079">
                  <c:v>0.32180555555555601</c:v>
                </c:pt>
                <c:pt idx="13080">
                  <c:v>0.32182870370370398</c:v>
                </c:pt>
                <c:pt idx="13081">
                  <c:v>0.321851851851852</c:v>
                </c:pt>
                <c:pt idx="13082">
                  <c:v>0.32187500000000002</c:v>
                </c:pt>
                <c:pt idx="13083">
                  <c:v>0.32189814814814799</c:v>
                </c:pt>
                <c:pt idx="13084">
                  <c:v>0.32192129629629601</c:v>
                </c:pt>
                <c:pt idx="13085">
                  <c:v>0.32195601851851802</c:v>
                </c:pt>
                <c:pt idx="13086">
                  <c:v>0.32197916666666698</c:v>
                </c:pt>
                <c:pt idx="13087">
                  <c:v>0.322002314814815</c:v>
                </c:pt>
                <c:pt idx="13088">
                  <c:v>0.32202546296296303</c:v>
                </c:pt>
                <c:pt idx="13089">
                  <c:v>0.32204861111111099</c:v>
                </c:pt>
                <c:pt idx="13090">
                  <c:v>0.32207175925925902</c:v>
                </c:pt>
                <c:pt idx="13091">
                  <c:v>0.32209490740740698</c:v>
                </c:pt>
                <c:pt idx="13092">
                  <c:v>0.322118055555556</c:v>
                </c:pt>
                <c:pt idx="13093">
                  <c:v>0.32214120370370403</c:v>
                </c:pt>
                <c:pt idx="13094">
                  <c:v>0.32216435185185199</c:v>
                </c:pt>
                <c:pt idx="13095">
                  <c:v>0.322199074074074</c:v>
                </c:pt>
                <c:pt idx="13096">
                  <c:v>0.32222222222222202</c:v>
                </c:pt>
                <c:pt idx="13097">
                  <c:v>0.32224537037036999</c:v>
                </c:pt>
                <c:pt idx="13098">
                  <c:v>0.32226851851851801</c:v>
                </c:pt>
                <c:pt idx="13099">
                  <c:v>0.32229166666666698</c:v>
                </c:pt>
                <c:pt idx="13100">
                  <c:v>0.322314814814815</c:v>
                </c:pt>
                <c:pt idx="13101">
                  <c:v>0.32233796296296302</c:v>
                </c:pt>
                <c:pt idx="13102">
                  <c:v>0.32236111111111099</c:v>
                </c:pt>
                <c:pt idx="13103">
                  <c:v>0.32239583333333299</c:v>
                </c:pt>
                <c:pt idx="13104">
                  <c:v>0.32241898148148201</c:v>
                </c:pt>
                <c:pt idx="13105">
                  <c:v>0.32244212962962998</c:v>
                </c:pt>
                <c:pt idx="13106">
                  <c:v>0.322465277777778</c:v>
                </c:pt>
                <c:pt idx="13107">
                  <c:v>0.32248842592592603</c:v>
                </c:pt>
                <c:pt idx="13108">
                  <c:v>0.32251157407407399</c:v>
                </c:pt>
                <c:pt idx="13109">
                  <c:v>0.32253472222222201</c:v>
                </c:pt>
                <c:pt idx="13110">
                  <c:v>0.32255787037036998</c:v>
                </c:pt>
                <c:pt idx="13111">
                  <c:v>0.322581018518518</c:v>
                </c:pt>
                <c:pt idx="13112">
                  <c:v>0.32261574074074101</c:v>
                </c:pt>
                <c:pt idx="13113">
                  <c:v>0.32263888888888897</c:v>
                </c:pt>
                <c:pt idx="13114">
                  <c:v>0.322662037037037</c:v>
                </c:pt>
                <c:pt idx="13115">
                  <c:v>0.32268518518518502</c:v>
                </c:pt>
                <c:pt idx="13116">
                  <c:v>0.32270833333333299</c:v>
                </c:pt>
                <c:pt idx="13117">
                  <c:v>0.32273148148148101</c:v>
                </c:pt>
                <c:pt idx="13118">
                  <c:v>0.32275462962962997</c:v>
                </c:pt>
                <c:pt idx="13119">
                  <c:v>0.322777777777778</c:v>
                </c:pt>
                <c:pt idx="13120">
                  <c:v>0.32280092592592602</c:v>
                </c:pt>
                <c:pt idx="13121">
                  <c:v>0.32283564814814802</c:v>
                </c:pt>
                <c:pt idx="13122">
                  <c:v>0.32285879629629599</c:v>
                </c:pt>
                <c:pt idx="13123">
                  <c:v>0.32288194444444501</c:v>
                </c:pt>
                <c:pt idx="13124">
                  <c:v>0.32290509259259298</c:v>
                </c:pt>
                <c:pt idx="13125">
                  <c:v>0.322928240740741</c:v>
                </c:pt>
                <c:pt idx="13126">
                  <c:v>0.32295138888888902</c:v>
                </c:pt>
                <c:pt idx="13127">
                  <c:v>0.32297453703703699</c:v>
                </c:pt>
                <c:pt idx="13128">
                  <c:v>0.32299768518518501</c:v>
                </c:pt>
                <c:pt idx="13129">
                  <c:v>0.32302083333333298</c:v>
                </c:pt>
                <c:pt idx="13130">
                  <c:v>0.32305555555555598</c:v>
                </c:pt>
                <c:pt idx="13131">
                  <c:v>0.32307870370370401</c:v>
                </c:pt>
                <c:pt idx="13132">
                  <c:v>0.32310185185185197</c:v>
                </c:pt>
                <c:pt idx="13133">
                  <c:v>0.323125</c:v>
                </c:pt>
                <c:pt idx="13134">
                  <c:v>0.32314814814814802</c:v>
                </c:pt>
                <c:pt idx="13135">
                  <c:v>0.32317129629629598</c:v>
                </c:pt>
                <c:pt idx="13136">
                  <c:v>0.32319444444444401</c:v>
                </c:pt>
                <c:pt idx="13137">
                  <c:v>0.32321759259259297</c:v>
                </c:pt>
                <c:pt idx="13138">
                  <c:v>0.32324074074074099</c:v>
                </c:pt>
                <c:pt idx="13139">
                  <c:v>0.323275462962963</c:v>
                </c:pt>
                <c:pt idx="13140">
                  <c:v>0.32329861111111102</c:v>
                </c:pt>
                <c:pt idx="13141">
                  <c:v>0.32332175925925899</c:v>
                </c:pt>
                <c:pt idx="13142">
                  <c:v>0.32334490740740701</c:v>
                </c:pt>
                <c:pt idx="13143">
                  <c:v>0.32336805555555598</c:v>
                </c:pt>
                <c:pt idx="13144">
                  <c:v>0.323391203703704</c:v>
                </c:pt>
                <c:pt idx="13145">
                  <c:v>0.32341435185185202</c:v>
                </c:pt>
                <c:pt idx="13146">
                  <c:v>0.32343749999999999</c:v>
                </c:pt>
                <c:pt idx="13147">
                  <c:v>0.32347222222222199</c:v>
                </c:pt>
                <c:pt idx="13148">
                  <c:v>0.32349537037037002</c:v>
                </c:pt>
                <c:pt idx="13149">
                  <c:v>0.32351851851851898</c:v>
                </c:pt>
                <c:pt idx="13150">
                  <c:v>0.323541666666667</c:v>
                </c:pt>
                <c:pt idx="13151">
                  <c:v>0.32356481481481503</c:v>
                </c:pt>
                <c:pt idx="13152">
                  <c:v>0.32358796296296299</c:v>
                </c:pt>
                <c:pt idx="13153">
                  <c:v>0.32361111111111102</c:v>
                </c:pt>
                <c:pt idx="13154">
                  <c:v>0.32363425925925898</c:v>
                </c:pt>
                <c:pt idx="13155">
                  <c:v>0.32366898148148199</c:v>
                </c:pt>
                <c:pt idx="13156">
                  <c:v>0.32369212962963001</c:v>
                </c:pt>
                <c:pt idx="13157">
                  <c:v>0.32371527777777798</c:v>
                </c:pt>
                <c:pt idx="13158">
                  <c:v>0.323738425925926</c:v>
                </c:pt>
                <c:pt idx="13159">
                  <c:v>0.32376157407407402</c:v>
                </c:pt>
                <c:pt idx="13160">
                  <c:v>0.32378472222222199</c:v>
                </c:pt>
                <c:pt idx="13161">
                  <c:v>0.32380787037037001</c:v>
                </c:pt>
                <c:pt idx="13162">
                  <c:v>0.32383101851851798</c:v>
                </c:pt>
                <c:pt idx="13163">
                  <c:v>0.323854166666667</c:v>
                </c:pt>
                <c:pt idx="13164">
                  <c:v>0.323888888888889</c:v>
                </c:pt>
                <c:pt idx="13165">
                  <c:v>0.32391203703703703</c:v>
                </c:pt>
                <c:pt idx="13166">
                  <c:v>0.32393518518518499</c:v>
                </c:pt>
                <c:pt idx="13167">
                  <c:v>0.32395833333333302</c:v>
                </c:pt>
                <c:pt idx="13168">
                  <c:v>0.32398148148148098</c:v>
                </c:pt>
                <c:pt idx="13169">
                  <c:v>0.32400462962963</c:v>
                </c:pt>
                <c:pt idx="13170">
                  <c:v>0.32402777777777803</c:v>
                </c:pt>
                <c:pt idx="13171">
                  <c:v>0.32405092592592599</c:v>
                </c:pt>
                <c:pt idx="13172">
                  <c:v>0.32407407407407401</c:v>
                </c:pt>
                <c:pt idx="13173">
                  <c:v>0.32410879629629602</c:v>
                </c:pt>
                <c:pt idx="13174">
                  <c:v>0.32413194444444399</c:v>
                </c:pt>
                <c:pt idx="13175">
                  <c:v>0.32415509259259301</c:v>
                </c:pt>
                <c:pt idx="13176">
                  <c:v>0.32417824074074097</c:v>
                </c:pt>
                <c:pt idx="13177">
                  <c:v>0.324201388888889</c:v>
                </c:pt>
                <c:pt idx="13178">
                  <c:v>0.32422453703703702</c:v>
                </c:pt>
                <c:pt idx="13179">
                  <c:v>0.32424768518518499</c:v>
                </c:pt>
                <c:pt idx="13180">
                  <c:v>0.32427083333333301</c:v>
                </c:pt>
                <c:pt idx="13181">
                  <c:v>0.32429398148148098</c:v>
                </c:pt>
                <c:pt idx="13182">
                  <c:v>0.32432870370370398</c:v>
                </c:pt>
                <c:pt idx="13183">
                  <c:v>0.324351851851852</c:v>
                </c:pt>
                <c:pt idx="13184">
                  <c:v>0.32437500000000002</c:v>
                </c:pt>
                <c:pt idx="13185">
                  <c:v>0.32439814814814799</c:v>
                </c:pt>
                <c:pt idx="13186">
                  <c:v>0.32442129629629601</c:v>
                </c:pt>
                <c:pt idx="13187">
                  <c:v>0.32444444444444398</c:v>
                </c:pt>
                <c:pt idx="13188">
                  <c:v>0.324467592592593</c:v>
                </c:pt>
                <c:pt idx="13189">
                  <c:v>0.32449074074074102</c:v>
                </c:pt>
                <c:pt idx="13190">
                  <c:v>0.32451388888888899</c:v>
                </c:pt>
                <c:pt idx="13191">
                  <c:v>0.324548611111111</c:v>
                </c:pt>
                <c:pt idx="13192">
                  <c:v>0.32457175925925902</c:v>
                </c:pt>
                <c:pt idx="13193">
                  <c:v>0.32459490740740699</c:v>
                </c:pt>
                <c:pt idx="13194">
                  <c:v>0.32465277777777801</c:v>
                </c:pt>
                <c:pt idx="13195">
                  <c:v>0.32467592592592598</c:v>
                </c:pt>
                <c:pt idx="13196">
                  <c:v>0.324699074074074</c:v>
                </c:pt>
                <c:pt idx="13197">
                  <c:v>0.32472222222222202</c:v>
                </c:pt>
                <c:pt idx="13198">
                  <c:v>0.32474537037036999</c:v>
                </c:pt>
                <c:pt idx="13199">
                  <c:v>0.32476851851851801</c:v>
                </c:pt>
                <c:pt idx="13200">
                  <c:v>0.32479166666666698</c:v>
                </c:pt>
                <c:pt idx="13201">
                  <c:v>0.324814814814815</c:v>
                </c:pt>
                <c:pt idx="13202">
                  <c:v>0.32484953703703701</c:v>
                </c:pt>
                <c:pt idx="13203">
                  <c:v>0.32487268518518497</c:v>
                </c:pt>
                <c:pt idx="13204">
                  <c:v>0.324895833333333</c:v>
                </c:pt>
                <c:pt idx="13205">
                  <c:v>0.32491898148148202</c:v>
                </c:pt>
                <c:pt idx="13206">
                  <c:v>0.32494212962962998</c:v>
                </c:pt>
                <c:pt idx="13207">
                  <c:v>0.32496527777777801</c:v>
                </c:pt>
                <c:pt idx="13208">
                  <c:v>0.32498842592592603</c:v>
                </c:pt>
                <c:pt idx="13209">
                  <c:v>0.32501157407407399</c:v>
                </c:pt>
                <c:pt idx="13210">
                  <c:v>0.32503472222222202</c:v>
                </c:pt>
                <c:pt idx="13211">
                  <c:v>0.32505787037036998</c:v>
                </c:pt>
                <c:pt idx="13212">
                  <c:v>0.32509259259259299</c:v>
                </c:pt>
                <c:pt idx="13213">
                  <c:v>0.32511574074074101</c:v>
                </c:pt>
                <c:pt idx="13214">
                  <c:v>0.32513888888888898</c:v>
                </c:pt>
                <c:pt idx="13215">
                  <c:v>0.325162037037037</c:v>
                </c:pt>
                <c:pt idx="13216">
                  <c:v>0.32518518518518502</c:v>
                </c:pt>
                <c:pt idx="13217">
                  <c:v>0.32520833333333299</c:v>
                </c:pt>
                <c:pt idx="13218">
                  <c:v>0.32523148148148101</c:v>
                </c:pt>
                <c:pt idx="13219">
                  <c:v>0.32525462962962998</c:v>
                </c:pt>
                <c:pt idx="13220">
                  <c:v>0.32528935185185198</c:v>
                </c:pt>
                <c:pt idx="13221">
                  <c:v>0.3253125</c:v>
                </c:pt>
                <c:pt idx="13222">
                  <c:v>0.32533564814814803</c:v>
                </c:pt>
                <c:pt idx="13223">
                  <c:v>0.32535879629629599</c:v>
                </c:pt>
                <c:pt idx="13224">
                  <c:v>0.32538194444444402</c:v>
                </c:pt>
                <c:pt idx="13225">
                  <c:v>0.32540509259259298</c:v>
                </c:pt>
                <c:pt idx="13226">
                  <c:v>0.325428240740741</c:v>
                </c:pt>
                <c:pt idx="13227">
                  <c:v>0.32545138888888903</c:v>
                </c:pt>
                <c:pt idx="13228">
                  <c:v>0.32547453703703699</c:v>
                </c:pt>
                <c:pt idx="13229">
                  <c:v>0.325509259259259</c:v>
                </c:pt>
                <c:pt idx="13230">
                  <c:v>0.32553240740740702</c:v>
                </c:pt>
                <c:pt idx="13231">
                  <c:v>0.32555555555555599</c:v>
                </c:pt>
                <c:pt idx="13232">
                  <c:v>0.32557870370370401</c:v>
                </c:pt>
                <c:pt idx="13233">
                  <c:v>0.32560185185185198</c:v>
                </c:pt>
                <c:pt idx="13234">
                  <c:v>0.325625</c:v>
                </c:pt>
                <c:pt idx="13235">
                  <c:v>0.32564814814814802</c:v>
                </c:pt>
                <c:pt idx="13236">
                  <c:v>0.32567129629629599</c:v>
                </c:pt>
                <c:pt idx="13237">
                  <c:v>0.32570601851851799</c:v>
                </c:pt>
                <c:pt idx="13238">
                  <c:v>0.32572916666666701</c:v>
                </c:pt>
                <c:pt idx="13239">
                  <c:v>0.32575231481481498</c:v>
                </c:pt>
                <c:pt idx="13240">
                  <c:v>0.325775462962963</c:v>
                </c:pt>
                <c:pt idx="13241">
                  <c:v>0.32579861111111103</c:v>
                </c:pt>
                <c:pt idx="13242">
                  <c:v>0.32582175925925899</c:v>
                </c:pt>
                <c:pt idx="13243">
                  <c:v>0.32584490740740701</c:v>
                </c:pt>
                <c:pt idx="13244">
                  <c:v>0.32586805555555598</c:v>
                </c:pt>
                <c:pt idx="13245">
                  <c:v>0.32590277777777799</c:v>
                </c:pt>
                <c:pt idx="13246">
                  <c:v>0.32592592592592601</c:v>
                </c:pt>
                <c:pt idx="13247">
                  <c:v>0.32594907407407397</c:v>
                </c:pt>
                <c:pt idx="13248">
                  <c:v>0.325972222222222</c:v>
                </c:pt>
                <c:pt idx="13249">
                  <c:v>0.32599537037037002</c:v>
                </c:pt>
                <c:pt idx="13250">
                  <c:v>0.32601851851851898</c:v>
                </c:pt>
                <c:pt idx="13251">
                  <c:v>0.32604166666666701</c:v>
                </c:pt>
                <c:pt idx="13252">
                  <c:v>0.32606481481481497</c:v>
                </c:pt>
                <c:pt idx="13253">
                  <c:v>0.32609953703703698</c:v>
                </c:pt>
                <c:pt idx="13254">
                  <c:v>0.326122685185185</c:v>
                </c:pt>
                <c:pt idx="13255">
                  <c:v>0.32614583333333302</c:v>
                </c:pt>
                <c:pt idx="13256">
                  <c:v>0.32616898148148199</c:v>
                </c:pt>
                <c:pt idx="13257">
                  <c:v>0.32619212962963001</c:v>
                </c:pt>
                <c:pt idx="13258">
                  <c:v>0.32621527777777798</c:v>
                </c:pt>
                <c:pt idx="13259">
                  <c:v>0.326238425925926</c:v>
                </c:pt>
                <c:pt idx="13260">
                  <c:v>0.32626157407407402</c:v>
                </c:pt>
                <c:pt idx="13261">
                  <c:v>0.32628472222222199</c:v>
                </c:pt>
                <c:pt idx="13262">
                  <c:v>0.32631944444444499</c:v>
                </c:pt>
                <c:pt idx="13263">
                  <c:v>0.32634259259259302</c:v>
                </c:pt>
                <c:pt idx="13264">
                  <c:v>0.32636574074074098</c:v>
                </c:pt>
                <c:pt idx="13265">
                  <c:v>0.32638888888888901</c:v>
                </c:pt>
                <c:pt idx="13266">
                  <c:v>0.32641203703703697</c:v>
                </c:pt>
                <c:pt idx="13267">
                  <c:v>0.326435185185185</c:v>
                </c:pt>
                <c:pt idx="13268">
                  <c:v>0.32645833333333302</c:v>
                </c:pt>
                <c:pt idx="13269">
                  <c:v>0.32648148148148098</c:v>
                </c:pt>
                <c:pt idx="13270">
                  <c:v>0.32650462962963001</c:v>
                </c:pt>
                <c:pt idx="13271">
                  <c:v>0.32653935185185201</c:v>
                </c:pt>
                <c:pt idx="13272">
                  <c:v>0.32656249999999998</c:v>
                </c:pt>
                <c:pt idx="13273">
                  <c:v>0.326585648148148</c:v>
                </c:pt>
                <c:pt idx="13274">
                  <c:v>0.32660879629629602</c:v>
                </c:pt>
                <c:pt idx="13275">
                  <c:v>0.32663194444444399</c:v>
                </c:pt>
                <c:pt idx="13276">
                  <c:v>0.32665509259259301</c:v>
                </c:pt>
                <c:pt idx="13277">
                  <c:v>0.32667824074074098</c:v>
                </c:pt>
                <c:pt idx="13278">
                  <c:v>0.326701388888889</c:v>
                </c:pt>
                <c:pt idx="13279">
                  <c:v>0.32672453703703702</c:v>
                </c:pt>
                <c:pt idx="13280">
                  <c:v>0.32675925925925903</c:v>
                </c:pt>
                <c:pt idx="13281">
                  <c:v>0.32678240740740699</c:v>
                </c:pt>
                <c:pt idx="13282">
                  <c:v>0.32680555555555602</c:v>
                </c:pt>
                <c:pt idx="13283">
                  <c:v>0.32682870370370398</c:v>
                </c:pt>
                <c:pt idx="13284">
                  <c:v>0.326851851851852</c:v>
                </c:pt>
                <c:pt idx="13285">
                  <c:v>0.32687500000000003</c:v>
                </c:pt>
                <c:pt idx="13286">
                  <c:v>0.32689814814814799</c:v>
                </c:pt>
                <c:pt idx="13287">
                  <c:v>0.32692129629629602</c:v>
                </c:pt>
                <c:pt idx="13288">
                  <c:v>0.32694444444444398</c:v>
                </c:pt>
                <c:pt idx="13289">
                  <c:v>0.32697916666666699</c:v>
                </c:pt>
                <c:pt idx="13290">
                  <c:v>0.32700231481481501</c:v>
                </c:pt>
                <c:pt idx="13291">
                  <c:v>0.32702546296296298</c:v>
                </c:pt>
                <c:pt idx="13292">
                  <c:v>0.327048611111111</c:v>
                </c:pt>
                <c:pt idx="13293">
                  <c:v>0.32707175925925902</c:v>
                </c:pt>
                <c:pt idx="13294">
                  <c:v>0.32709490740740699</c:v>
                </c:pt>
                <c:pt idx="13295">
                  <c:v>0.32711805555555601</c:v>
                </c:pt>
                <c:pt idx="13296">
                  <c:v>0.32714120370370398</c:v>
                </c:pt>
                <c:pt idx="13297">
                  <c:v>0.32717592592592598</c:v>
                </c:pt>
                <c:pt idx="13298">
                  <c:v>0.327199074074074</c:v>
                </c:pt>
                <c:pt idx="13299">
                  <c:v>0.32722222222222203</c:v>
                </c:pt>
                <c:pt idx="13300">
                  <c:v>0.32724537037036999</c:v>
                </c:pt>
                <c:pt idx="13301">
                  <c:v>0.32726851851851801</c:v>
                </c:pt>
                <c:pt idx="13302">
                  <c:v>0.32729166666666698</c:v>
                </c:pt>
                <c:pt idx="13303">
                  <c:v>0.327314814814815</c:v>
                </c:pt>
                <c:pt idx="13304">
                  <c:v>0.32733796296296302</c:v>
                </c:pt>
                <c:pt idx="13305">
                  <c:v>0.32736111111111099</c:v>
                </c:pt>
                <c:pt idx="13306">
                  <c:v>0.327395833333333</c:v>
                </c:pt>
                <c:pt idx="13307">
                  <c:v>0.32741898148148202</c:v>
                </c:pt>
                <c:pt idx="13308">
                  <c:v>0.32744212962962999</c:v>
                </c:pt>
                <c:pt idx="13309">
                  <c:v>0.32746527777777801</c:v>
                </c:pt>
                <c:pt idx="13310">
                  <c:v>0.32748842592592597</c:v>
                </c:pt>
                <c:pt idx="13311">
                  <c:v>0.327511574074074</c:v>
                </c:pt>
                <c:pt idx="13312">
                  <c:v>0.32753472222222202</c:v>
                </c:pt>
                <c:pt idx="13313">
                  <c:v>0.32755787037036999</c:v>
                </c:pt>
                <c:pt idx="13314">
                  <c:v>0.32758101851851801</c:v>
                </c:pt>
                <c:pt idx="13315">
                  <c:v>0.32761574074074101</c:v>
                </c:pt>
                <c:pt idx="13316">
                  <c:v>0.32763888888888898</c:v>
                </c:pt>
                <c:pt idx="13317">
                  <c:v>0.327662037037037</c:v>
                </c:pt>
                <c:pt idx="13318">
                  <c:v>0.32768518518518502</c:v>
                </c:pt>
                <c:pt idx="13319">
                  <c:v>0.32770833333333299</c:v>
                </c:pt>
                <c:pt idx="13320">
                  <c:v>0.32773148148148101</c:v>
                </c:pt>
                <c:pt idx="13321">
                  <c:v>0.32775462962962998</c:v>
                </c:pt>
                <c:pt idx="13322">
                  <c:v>0.327777777777778</c:v>
                </c:pt>
                <c:pt idx="13323">
                  <c:v>0.32780092592592602</c:v>
                </c:pt>
                <c:pt idx="13324">
                  <c:v>0.32783564814814797</c:v>
                </c:pt>
                <c:pt idx="13325">
                  <c:v>0.327858796296296</c:v>
                </c:pt>
                <c:pt idx="13326">
                  <c:v>0.32788194444444502</c:v>
                </c:pt>
                <c:pt idx="13327">
                  <c:v>0.32790509259259298</c:v>
                </c:pt>
                <c:pt idx="13328">
                  <c:v>0.32792824074074101</c:v>
                </c:pt>
                <c:pt idx="13329">
                  <c:v>0.32795138888888897</c:v>
                </c:pt>
                <c:pt idx="13330">
                  <c:v>0.327974537037037</c:v>
                </c:pt>
                <c:pt idx="13331">
                  <c:v>0.32799768518518502</c:v>
                </c:pt>
                <c:pt idx="13332">
                  <c:v>0.32803240740740702</c:v>
                </c:pt>
                <c:pt idx="13333">
                  <c:v>0.32805555555555599</c:v>
                </c:pt>
                <c:pt idx="13334">
                  <c:v>0.32807870370370401</c:v>
                </c:pt>
                <c:pt idx="13335">
                  <c:v>0.32810185185185198</c:v>
                </c:pt>
                <c:pt idx="13336">
                  <c:v>0.328125</c:v>
                </c:pt>
                <c:pt idx="13337">
                  <c:v>0.32815972222222201</c:v>
                </c:pt>
                <c:pt idx="13338">
                  <c:v>0.32818287037036997</c:v>
                </c:pt>
                <c:pt idx="13339">
                  <c:v>0.32820601851851799</c:v>
                </c:pt>
                <c:pt idx="13340">
                  <c:v>0.328240740740741</c:v>
                </c:pt>
                <c:pt idx="13341">
                  <c:v>0.32826388888888902</c:v>
                </c:pt>
                <c:pt idx="13342">
                  <c:v>0.32828703703703699</c:v>
                </c:pt>
                <c:pt idx="13343">
                  <c:v>0.32831018518518501</c:v>
                </c:pt>
                <c:pt idx="13344">
                  <c:v>0.32833333333333298</c:v>
                </c:pt>
                <c:pt idx="13345">
                  <c:v>0.328356481481482</c:v>
                </c:pt>
                <c:pt idx="13346">
                  <c:v>0.32837962962963002</c:v>
                </c:pt>
                <c:pt idx="13347">
                  <c:v>0.32840277777777799</c:v>
                </c:pt>
                <c:pt idx="13348">
                  <c:v>0.32842592592592601</c:v>
                </c:pt>
                <c:pt idx="13349">
                  <c:v>0.32846064814814802</c:v>
                </c:pt>
                <c:pt idx="13350">
                  <c:v>0.32848379629629598</c:v>
                </c:pt>
                <c:pt idx="13351">
                  <c:v>0.328506944444445</c:v>
                </c:pt>
                <c:pt idx="13352">
                  <c:v>0.32853009259259303</c:v>
                </c:pt>
                <c:pt idx="13353">
                  <c:v>0.32855324074074099</c:v>
                </c:pt>
                <c:pt idx="13354">
                  <c:v>0.32857638888888901</c:v>
                </c:pt>
                <c:pt idx="13355">
                  <c:v>0.32859953703703698</c:v>
                </c:pt>
                <c:pt idx="13356">
                  <c:v>0.32863425925925899</c:v>
                </c:pt>
                <c:pt idx="13357">
                  <c:v>0.32865740740740701</c:v>
                </c:pt>
                <c:pt idx="13358">
                  <c:v>0.32868055555555598</c:v>
                </c:pt>
                <c:pt idx="13359">
                  <c:v>0.328703703703704</c:v>
                </c:pt>
                <c:pt idx="13360">
                  <c:v>0.32872685185185202</c:v>
                </c:pt>
                <c:pt idx="13361">
                  <c:v>0.32874999999999999</c:v>
                </c:pt>
                <c:pt idx="13362">
                  <c:v>0.32877314814814801</c:v>
                </c:pt>
                <c:pt idx="13363">
                  <c:v>0.32879629629629598</c:v>
                </c:pt>
                <c:pt idx="13364">
                  <c:v>0.328819444444445</c:v>
                </c:pt>
                <c:pt idx="13365">
                  <c:v>0.328854166666667</c:v>
                </c:pt>
                <c:pt idx="13366">
                  <c:v>0.32887731481481502</c:v>
                </c:pt>
                <c:pt idx="13367">
                  <c:v>0.32890046296296299</c:v>
                </c:pt>
                <c:pt idx="13368">
                  <c:v>0.32892361111111101</c:v>
                </c:pt>
                <c:pt idx="13369">
                  <c:v>0.32894675925925898</c:v>
                </c:pt>
                <c:pt idx="13370">
                  <c:v>0.328969907407408</c:v>
                </c:pt>
                <c:pt idx="13371">
                  <c:v>0.32899305555555503</c:v>
                </c:pt>
                <c:pt idx="13372">
                  <c:v>0.32901620370370399</c:v>
                </c:pt>
                <c:pt idx="13373">
                  <c:v>0.32903935185185201</c:v>
                </c:pt>
                <c:pt idx="13374">
                  <c:v>0.32907407407407402</c:v>
                </c:pt>
                <c:pt idx="13375">
                  <c:v>0.32909722222222199</c:v>
                </c:pt>
                <c:pt idx="13376">
                  <c:v>0.32912037037037001</c:v>
                </c:pt>
                <c:pt idx="13377">
                  <c:v>0.32914351851851797</c:v>
                </c:pt>
                <c:pt idx="13378">
                  <c:v>0.329166666666667</c:v>
                </c:pt>
                <c:pt idx="13379">
                  <c:v>0.32918981481481502</c:v>
                </c:pt>
                <c:pt idx="13380">
                  <c:v>0.32921296296296299</c:v>
                </c:pt>
                <c:pt idx="13381">
                  <c:v>0.32923611111111101</c:v>
                </c:pt>
                <c:pt idx="13382">
                  <c:v>0.32927083333333301</c:v>
                </c:pt>
                <c:pt idx="13383">
                  <c:v>0.32929398148148098</c:v>
                </c:pt>
                <c:pt idx="13384">
                  <c:v>0.32931712962963</c:v>
                </c:pt>
                <c:pt idx="13385">
                  <c:v>0.32934027777777802</c:v>
                </c:pt>
                <c:pt idx="13386">
                  <c:v>0.32936342592592599</c:v>
                </c:pt>
                <c:pt idx="13387">
                  <c:v>0.32938657407407401</c:v>
                </c:pt>
                <c:pt idx="13388">
                  <c:v>0.32940972222222198</c:v>
                </c:pt>
                <c:pt idx="13389">
                  <c:v>0.32943287037037</c:v>
                </c:pt>
                <c:pt idx="13390">
                  <c:v>0.32945601851851802</c:v>
                </c:pt>
                <c:pt idx="13391">
                  <c:v>0.32949074074074097</c:v>
                </c:pt>
                <c:pt idx="13392">
                  <c:v>0.32951388888888899</c:v>
                </c:pt>
                <c:pt idx="13393">
                  <c:v>0.32953703703703702</c:v>
                </c:pt>
                <c:pt idx="13394">
                  <c:v>0.32956018518518498</c:v>
                </c:pt>
                <c:pt idx="13395">
                  <c:v>0.32958333333333301</c:v>
                </c:pt>
                <c:pt idx="13396">
                  <c:v>0.32960648148148097</c:v>
                </c:pt>
                <c:pt idx="13397">
                  <c:v>0.32962962962962999</c:v>
                </c:pt>
                <c:pt idx="13398">
                  <c:v>0.32965277777777802</c:v>
                </c:pt>
                <c:pt idx="13399">
                  <c:v>0.32968750000000002</c:v>
                </c:pt>
                <c:pt idx="13400">
                  <c:v>0.32971064814814799</c:v>
                </c:pt>
                <c:pt idx="13401">
                  <c:v>0.32973379629629601</c:v>
                </c:pt>
                <c:pt idx="13402">
                  <c:v>0.32975694444444398</c:v>
                </c:pt>
                <c:pt idx="13403">
                  <c:v>0.329780092592593</c:v>
                </c:pt>
                <c:pt idx="13404">
                  <c:v>0.32980324074074102</c:v>
                </c:pt>
                <c:pt idx="13405">
                  <c:v>0.32982638888888899</c:v>
                </c:pt>
                <c:pt idx="13406">
                  <c:v>0.32984953703703701</c:v>
                </c:pt>
                <c:pt idx="13407">
                  <c:v>0.32988425925925902</c:v>
                </c:pt>
                <c:pt idx="13408">
                  <c:v>0.32990740740740698</c:v>
                </c:pt>
                <c:pt idx="13409">
                  <c:v>0.329930555555556</c:v>
                </c:pt>
                <c:pt idx="13410">
                  <c:v>0.32995370370370403</c:v>
                </c:pt>
                <c:pt idx="13411">
                  <c:v>0.32997685185185199</c:v>
                </c:pt>
                <c:pt idx="13412">
                  <c:v>0.33</c:v>
                </c:pt>
                <c:pt idx="13413">
                  <c:v>0.33002314814814798</c:v>
                </c:pt>
                <c:pt idx="13414">
                  <c:v>0.330046296296296</c:v>
                </c:pt>
                <c:pt idx="13415">
                  <c:v>0.33006944444444403</c:v>
                </c:pt>
                <c:pt idx="13416">
                  <c:v>0.33009259259259299</c:v>
                </c:pt>
                <c:pt idx="13417">
                  <c:v>0.330127314814815</c:v>
                </c:pt>
                <c:pt idx="13418">
                  <c:v>0.33015046296296302</c:v>
                </c:pt>
                <c:pt idx="13419">
                  <c:v>0.33017361111111099</c:v>
                </c:pt>
                <c:pt idx="13420">
                  <c:v>0.33019675925925901</c:v>
                </c:pt>
                <c:pt idx="13421">
                  <c:v>0.33021990740740698</c:v>
                </c:pt>
                <c:pt idx="13422">
                  <c:v>0.330243055555556</c:v>
                </c:pt>
                <c:pt idx="13423">
                  <c:v>0.33026620370370402</c:v>
                </c:pt>
                <c:pt idx="13424">
                  <c:v>0.33030092592592603</c:v>
                </c:pt>
                <c:pt idx="13425">
                  <c:v>0.33032407407407399</c:v>
                </c:pt>
                <c:pt idx="13426">
                  <c:v>0.33034722222222201</c:v>
                </c:pt>
                <c:pt idx="13427">
                  <c:v>0.33037037037036998</c:v>
                </c:pt>
                <c:pt idx="13428">
                  <c:v>0.330393518518518</c:v>
                </c:pt>
                <c:pt idx="13429">
                  <c:v>0.33041666666666702</c:v>
                </c:pt>
                <c:pt idx="13430">
                  <c:v>0.33043981481481499</c:v>
                </c:pt>
                <c:pt idx="13431">
                  <c:v>0.33046296296296301</c:v>
                </c:pt>
                <c:pt idx="13432">
                  <c:v>0.33048611111111098</c:v>
                </c:pt>
                <c:pt idx="13433">
                  <c:v>0.33052083333333299</c:v>
                </c:pt>
                <c:pt idx="13434">
                  <c:v>0.33054398148148201</c:v>
                </c:pt>
                <c:pt idx="13435">
                  <c:v>0.33056712962962997</c:v>
                </c:pt>
                <c:pt idx="13436">
                  <c:v>0.330590277777778</c:v>
                </c:pt>
                <c:pt idx="13437">
                  <c:v>0.33061342592592602</c:v>
                </c:pt>
                <c:pt idx="13438">
                  <c:v>0.33063657407407399</c:v>
                </c:pt>
                <c:pt idx="13439">
                  <c:v>0.33065972222222201</c:v>
                </c:pt>
                <c:pt idx="13440">
                  <c:v>0.33068287037036997</c:v>
                </c:pt>
                <c:pt idx="13441">
                  <c:v>0.33071759259259298</c:v>
                </c:pt>
                <c:pt idx="13442">
                  <c:v>0.330740740740741</c:v>
                </c:pt>
                <c:pt idx="13443">
                  <c:v>0.33076388888888902</c:v>
                </c:pt>
                <c:pt idx="13444">
                  <c:v>0.33078703703703699</c:v>
                </c:pt>
                <c:pt idx="13445">
                  <c:v>0.33081018518518501</c:v>
                </c:pt>
                <c:pt idx="13446">
                  <c:v>0.33083333333333298</c:v>
                </c:pt>
                <c:pt idx="13447">
                  <c:v>0.330856481481482</c:v>
                </c:pt>
                <c:pt idx="13448">
                  <c:v>0.33087962962963002</c:v>
                </c:pt>
                <c:pt idx="13449">
                  <c:v>0.33091435185185197</c:v>
                </c:pt>
                <c:pt idx="13450">
                  <c:v>0.3309375</c:v>
                </c:pt>
                <c:pt idx="13451">
                  <c:v>0.33096064814814802</c:v>
                </c:pt>
                <c:pt idx="13452">
                  <c:v>0.33098379629629598</c:v>
                </c:pt>
                <c:pt idx="13453">
                  <c:v>0.33100694444444501</c:v>
                </c:pt>
                <c:pt idx="13454">
                  <c:v>0.33103009259259297</c:v>
                </c:pt>
                <c:pt idx="13455">
                  <c:v>0.33105324074074099</c:v>
                </c:pt>
                <c:pt idx="13456">
                  <c:v>0.33107638888888902</c:v>
                </c:pt>
                <c:pt idx="13457">
                  <c:v>0.33109953703703698</c:v>
                </c:pt>
                <c:pt idx="13458">
                  <c:v>0.33113425925925899</c:v>
                </c:pt>
                <c:pt idx="13459">
                  <c:v>0.33115740740740701</c:v>
                </c:pt>
                <c:pt idx="13460">
                  <c:v>0.33118055555555598</c:v>
                </c:pt>
                <c:pt idx="13461">
                  <c:v>0.331203703703704</c:v>
                </c:pt>
                <c:pt idx="13462">
                  <c:v>0.33122685185185202</c:v>
                </c:pt>
                <c:pt idx="13463">
                  <c:v>0.33124999999999999</c:v>
                </c:pt>
                <c:pt idx="13464">
                  <c:v>0.33127314814814801</c:v>
                </c:pt>
                <c:pt idx="13465">
                  <c:v>0.33129629629629598</c:v>
                </c:pt>
                <c:pt idx="13466">
                  <c:v>0.33133101851851798</c:v>
                </c:pt>
                <c:pt idx="13467">
                  <c:v>0.331354166666667</c:v>
                </c:pt>
                <c:pt idx="13468">
                  <c:v>0.33137731481481503</c:v>
                </c:pt>
                <c:pt idx="13469">
                  <c:v>0.33140046296296299</c:v>
                </c:pt>
                <c:pt idx="13470">
                  <c:v>0.33142361111111102</c:v>
                </c:pt>
                <c:pt idx="13471">
                  <c:v>0.33144675925925898</c:v>
                </c:pt>
                <c:pt idx="13472">
                  <c:v>0.33146990740740701</c:v>
                </c:pt>
                <c:pt idx="13473">
                  <c:v>0.33149305555555603</c:v>
                </c:pt>
                <c:pt idx="13474">
                  <c:v>0.33151620370370399</c:v>
                </c:pt>
                <c:pt idx="13475">
                  <c:v>0.331550925925926</c:v>
                </c:pt>
                <c:pt idx="13476">
                  <c:v>0.33157407407407402</c:v>
                </c:pt>
                <c:pt idx="13477">
                  <c:v>0.33159722222222199</c:v>
                </c:pt>
                <c:pt idx="13478">
                  <c:v>0.33162037037037001</c:v>
                </c:pt>
                <c:pt idx="13479">
                  <c:v>0.33164351851851798</c:v>
                </c:pt>
                <c:pt idx="13480">
                  <c:v>0.331666666666667</c:v>
                </c:pt>
                <c:pt idx="13481">
                  <c:v>0.33168981481481502</c:v>
                </c:pt>
                <c:pt idx="13482">
                  <c:v>0.33171296296296299</c:v>
                </c:pt>
                <c:pt idx="13483">
                  <c:v>0.33173611111111101</c:v>
                </c:pt>
                <c:pt idx="13484">
                  <c:v>0.33175925925925898</c:v>
                </c:pt>
                <c:pt idx="13485">
                  <c:v>0.33179398148148098</c:v>
                </c:pt>
                <c:pt idx="13486">
                  <c:v>0.33181712962963</c:v>
                </c:pt>
                <c:pt idx="13487">
                  <c:v>0.33184027777777803</c:v>
                </c:pt>
                <c:pt idx="13488">
                  <c:v>0.33186342592592599</c:v>
                </c:pt>
                <c:pt idx="13489">
                  <c:v>0.33188657407407401</c:v>
                </c:pt>
                <c:pt idx="13490">
                  <c:v>0.33190972222222198</c:v>
                </c:pt>
                <c:pt idx="13491">
                  <c:v>0.33193287037037</c:v>
                </c:pt>
                <c:pt idx="13492">
                  <c:v>0.33195601851851902</c:v>
                </c:pt>
                <c:pt idx="13493">
                  <c:v>0.33199074074074097</c:v>
                </c:pt>
                <c:pt idx="13494">
                  <c:v>0.332013888888889</c:v>
                </c:pt>
                <c:pt idx="13495">
                  <c:v>0.33203703703703702</c:v>
                </c:pt>
                <c:pt idx="13496">
                  <c:v>0.33206018518518499</c:v>
                </c:pt>
                <c:pt idx="13497">
                  <c:v>0.33208333333333301</c:v>
                </c:pt>
                <c:pt idx="13498">
                  <c:v>0.33210648148148098</c:v>
                </c:pt>
                <c:pt idx="13499">
                  <c:v>0.33212962962963</c:v>
                </c:pt>
                <c:pt idx="13500">
                  <c:v>0.33215277777777802</c:v>
                </c:pt>
                <c:pt idx="13501">
                  <c:v>0.33218750000000002</c:v>
                </c:pt>
                <c:pt idx="13502">
                  <c:v>0.33221064814814799</c:v>
                </c:pt>
                <c:pt idx="13503">
                  <c:v>0.33223379629629601</c:v>
                </c:pt>
                <c:pt idx="13504">
                  <c:v>0.33225694444444398</c:v>
                </c:pt>
                <c:pt idx="13505">
                  <c:v>0.332280092592593</c:v>
                </c:pt>
                <c:pt idx="13506">
                  <c:v>0.33230324074074102</c:v>
                </c:pt>
                <c:pt idx="13507">
                  <c:v>0.33232638888888899</c:v>
                </c:pt>
                <c:pt idx="13508">
                  <c:v>0.33234953703703701</c:v>
                </c:pt>
                <c:pt idx="13509">
                  <c:v>0.33237268518518498</c:v>
                </c:pt>
                <c:pt idx="13510">
                  <c:v>0.33240740740740699</c:v>
                </c:pt>
                <c:pt idx="13511">
                  <c:v>0.33243055555555601</c:v>
                </c:pt>
                <c:pt idx="13512">
                  <c:v>0.33245370370370397</c:v>
                </c:pt>
                <c:pt idx="13513">
                  <c:v>0.332476851851852</c:v>
                </c:pt>
                <c:pt idx="13514">
                  <c:v>0.33250000000000002</c:v>
                </c:pt>
                <c:pt idx="13515">
                  <c:v>0.33252314814814798</c:v>
                </c:pt>
                <c:pt idx="13516">
                  <c:v>0.33254629629629601</c:v>
                </c:pt>
                <c:pt idx="13517">
                  <c:v>0.33256944444444397</c:v>
                </c:pt>
                <c:pt idx="13518">
                  <c:v>0.33259259259259299</c:v>
                </c:pt>
                <c:pt idx="13519">
                  <c:v>0.332627314814815</c:v>
                </c:pt>
                <c:pt idx="13520">
                  <c:v>0.33265046296296302</c:v>
                </c:pt>
                <c:pt idx="13521">
                  <c:v>0.33267361111111099</c:v>
                </c:pt>
                <c:pt idx="13522">
                  <c:v>0.33269675925925901</c:v>
                </c:pt>
                <c:pt idx="13523">
                  <c:v>0.33271990740740698</c:v>
                </c:pt>
                <c:pt idx="13524">
                  <c:v>0.332743055555556</c:v>
                </c:pt>
                <c:pt idx="13525">
                  <c:v>0.33276620370370402</c:v>
                </c:pt>
                <c:pt idx="13526">
                  <c:v>0.33278935185185199</c:v>
                </c:pt>
                <c:pt idx="13527">
                  <c:v>0.33282407407407399</c:v>
                </c:pt>
                <c:pt idx="13528">
                  <c:v>0.33284722222222202</c:v>
                </c:pt>
                <c:pt idx="13529">
                  <c:v>0.33287037037036998</c:v>
                </c:pt>
                <c:pt idx="13530">
                  <c:v>0.33289351851851801</c:v>
                </c:pt>
                <c:pt idx="13531">
                  <c:v>0.33291666666666703</c:v>
                </c:pt>
                <c:pt idx="13532">
                  <c:v>0.33293981481481499</c:v>
                </c:pt>
                <c:pt idx="13533">
                  <c:v>0.33296296296296302</c:v>
                </c:pt>
                <c:pt idx="13534">
                  <c:v>0.33298611111111098</c:v>
                </c:pt>
                <c:pt idx="13535">
                  <c:v>0.33300925925925901</c:v>
                </c:pt>
                <c:pt idx="13536">
                  <c:v>0.33303240740740703</c:v>
                </c:pt>
                <c:pt idx="13537">
                  <c:v>0.33306712962962998</c:v>
                </c:pt>
                <c:pt idx="13538">
                  <c:v>0.333090277777778</c:v>
                </c:pt>
                <c:pt idx="13539">
                  <c:v>0.33311342592592602</c:v>
                </c:pt>
                <c:pt idx="13540">
                  <c:v>0.33313657407407399</c:v>
                </c:pt>
                <c:pt idx="13541">
                  <c:v>0.33315972222222201</c:v>
                </c:pt>
                <c:pt idx="13542">
                  <c:v>0.33318287037036998</c:v>
                </c:pt>
                <c:pt idx="13543">
                  <c:v>0.333206018518519</c:v>
                </c:pt>
                <c:pt idx="13544">
                  <c:v>0.33322916666666702</c:v>
                </c:pt>
                <c:pt idx="13545">
                  <c:v>0.33326388888888903</c:v>
                </c:pt>
                <c:pt idx="13546">
                  <c:v>0.33328703703703699</c:v>
                </c:pt>
                <c:pt idx="13547">
                  <c:v>0.33331018518518502</c:v>
                </c:pt>
                <c:pt idx="13548">
                  <c:v>0.33333333333333298</c:v>
                </c:pt>
                <c:pt idx="13549">
                  <c:v>0.333356481481482</c:v>
                </c:pt>
                <c:pt idx="13550">
                  <c:v>0.33337962962963003</c:v>
                </c:pt>
                <c:pt idx="13551">
                  <c:v>0.33340277777777799</c:v>
                </c:pt>
                <c:pt idx="13552">
                  <c:v>0.33342592592592601</c:v>
                </c:pt>
                <c:pt idx="13553">
                  <c:v>0.33344907407407398</c:v>
                </c:pt>
                <c:pt idx="13554">
                  <c:v>0.33348379629629599</c:v>
                </c:pt>
                <c:pt idx="13555">
                  <c:v>0.33350694444444501</c:v>
                </c:pt>
                <c:pt idx="13556">
                  <c:v>0.33353009259259297</c:v>
                </c:pt>
                <c:pt idx="13557">
                  <c:v>0.333553240740741</c:v>
                </c:pt>
                <c:pt idx="13558">
                  <c:v>0.33357638888888902</c:v>
                </c:pt>
                <c:pt idx="13559">
                  <c:v>0.33359953703703699</c:v>
                </c:pt>
                <c:pt idx="13560">
                  <c:v>0.33362268518518501</c:v>
                </c:pt>
                <c:pt idx="13561">
                  <c:v>0.33364583333333298</c:v>
                </c:pt>
                <c:pt idx="13562">
                  <c:v>0.333668981481482</c:v>
                </c:pt>
                <c:pt idx="13563">
                  <c:v>0.333703703703704</c:v>
                </c:pt>
                <c:pt idx="13564">
                  <c:v>0.33372685185185202</c:v>
                </c:pt>
                <c:pt idx="13565">
                  <c:v>0.33374999999999999</c:v>
                </c:pt>
                <c:pt idx="13566">
                  <c:v>0.33377314814814801</c:v>
                </c:pt>
                <c:pt idx="13567">
                  <c:v>0.33379629629629598</c:v>
                </c:pt>
                <c:pt idx="13568">
                  <c:v>0.333819444444445</c:v>
                </c:pt>
                <c:pt idx="13569">
                  <c:v>0.33384259259259302</c:v>
                </c:pt>
                <c:pt idx="13570">
                  <c:v>0.33386574074074099</c:v>
                </c:pt>
                <c:pt idx="13571">
                  <c:v>0.333900462962963</c:v>
                </c:pt>
                <c:pt idx="13572">
                  <c:v>0.33392361111111102</c:v>
                </c:pt>
                <c:pt idx="13573">
                  <c:v>0.33394675925925899</c:v>
                </c:pt>
                <c:pt idx="13574">
                  <c:v>0.33396990740740701</c:v>
                </c:pt>
                <c:pt idx="13575">
                  <c:v>0.33399305555555597</c:v>
                </c:pt>
                <c:pt idx="13576">
                  <c:v>0.334016203703704</c:v>
                </c:pt>
                <c:pt idx="13577">
                  <c:v>0.33403935185185202</c:v>
                </c:pt>
                <c:pt idx="13578">
                  <c:v>0.33406249999999998</c:v>
                </c:pt>
                <c:pt idx="13579">
                  <c:v>0.33408564814814801</c:v>
                </c:pt>
                <c:pt idx="13580">
                  <c:v>0.33412037037037001</c:v>
                </c:pt>
                <c:pt idx="13581">
                  <c:v>0.33414351851851798</c:v>
                </c:pt>
                <c:pt idx="13582">
                  <c:v>0.334166666666667</c:v>
                </c:pt>
                <c:pt idx="13583">
                  <c:v>0.33418981481481502</c:v>
                </c:pt>
                <c:pt idx="13584">
                  <c:v>0.33421296296296299</c:v>
                </c:pt>
                <c:pt idx="13585">
                  <c:v>0.33423611111111101</c:v>
                </c:pt>
                <c:pt idx="13586">
                  <c:v>0.33425925925925898</c:v>
                </c:pt>
                <c:pt idx="13587">
                  <c:v>0.33429398148148098</c:v>
                </c:pt>
                <c:pt idx="13588">
                  <c:v>0.33431712962963001</c:v>
                </c:pt>
                <c:pt idx="13589">
                  <c:v>0.33434027777777803</c:v>
                </c:pt>
                <c:pt idx="13590">
                  <c:v>0.33436342592592599</c:v>
                </c:pt>
                <c:pt idx="13591">
                  <c:v>0.33438657407407402</c:v>
                </c:pt>
                <c:pt idx="13592">
                  <c:v>0.33440972222222198</c:v>
                </c:pt>
                <c:pt idx="13593">
                  <c:v>0.33443287037037001</c:v>
                </c:pt>
                <c:pt idx="13594">
                  <c:v>0.33445601851851903</c:v>
                </c:pt>
                <c:pt idx="13595">
                  <c:v>0.33447916666666699</c:v>
                </c:pt>
                <c:pt idx="13596">
                  <c:v>0.334513888888889</c:v>
                </c:pt>
                <c:pt idx="13597">
                  <c:v>0.33453703703703702</c:v>
                </c:pt>
                <c:pt idx="13598">
                  <c:v>0.33456018518518499</c:v>
                </c:pt>
                <c:pt idx="13599">
                  <c:v>0.33458333333333301</c:v>
                </c:pt>
                <c:pt idx="13600">
                  <c:v>0.33460648148148098</c:v>
                </c:pt>
                <c:pt idx="13601">
                  <c:v>0.33462962962963</c:v>
                </c:pt>
                <c:pt idx="13602">
                  <c:v>0.33465277777777802</c:v>
                </c:pt>
                <c:pt idx="13603">
                  <c:v>0.33467592592592599</c:v>
                </c:pt>
                <c:pt idx="13604">
                  <c:v>0.33469907407407401</c:v>
                </c:pt>
                <c:pt idx="13605">
                  <c:v>0.33473379629629602</c:v>
                </c:pt>
                <c:pt idx="13606">
                  <c:v>0.33475694444444398</c:v>
                </c:pt>
                <c:pt idx="13607">
                  <c:v>0.334780092592593</c:v>
                </c:pt>
                <c:pt idx="13608">
                  <c:v>0.33480324074074103</c:v>
                </c:pt>
                <c:pt idx="13609">
                  <c:v>0.33482638888888899</c:v>
                </c:pt>
                <c:pt idx="13610">
                  <c:v>0.33484953703703701</c:v>
                </c:pt>
                <c:pt idx="13611">
                  <c:v>0.33487268518518498</c:v>
                </c:pt>
                <c:pt idx="13612">
                  <c:v>0.334895833333333</c:v>
                </c:pt>
                <c:pt idx="13613">
                  <c:v>0.33491898148148203</c:v>
                </c:pt>
                <c:pt idx="13614">
                  <c:v>0.33495370370370398</c:v>
                </c:pt>
                <c:pt idx="13615">
                  <c:v>0.334976851851852</c:v>
                </c:pt>
                <c:pt idx="13616">
                  <c:v>0.33500000000000002</c:v>
                </c:pt>
                <c:pt idx="13617">
                  <c:v>0.33502314814814799</c:v>
                </c:pt>
                <c:pt idx="13618">
                  <c:v>0.33504629629629601</c:v>
                </c:pt>
                <c:pt idx="13619">
                  <c:v>0.33506944444444398</c:v>
                </c:pt>
                <c:pt idx="13620">
                  <c:v>0.335092592592593</c:v>
                </c:pt>
                <c:pt idx="13621">
                  <c:v>0.33511574074074102</c:v>
                </c:pt>
                <c:pt idx="13622">
                  <c:v>0.33513888888888899</c:v>
                </c:pt>
                <c:pt idx="13623">
                  <c:v>0.33517361111111099</c:v>
                </c:pt>
                <c:pt idx="13624">
                  <c:v>0.33519675925925901</c:v>
                </c:pt>
                <c:pt idx="13625">
                  <c:v>0.33521990740740698</c:v>
                </c:pt>
                <c:pt idx="13626">
                  <c:v>0.335243055555555</c:v>
                </c:pt>
                <c:pt idx="13627">
                  <c:v>0.33526620370370402</c:v>
                </c:pt>
                <c:pt idx="13628">
                  <c:v>0.33528935185185199</c:v>
                </c:pt>
                <c:pt idx="13629">
                  <c:v>0.33531250000000001</c:v>
                </c:pt>
                <c:pt idx="13630">
                  <c:v>0.33533564814814798</c:v>
                </c:pt>
                <c:pt idx="13631">
                  <c:v>0.33537037037036999</c:v>
                </c:pt>
                <c:pt idx="13632">
                  <c:v>0.33539351851851901</c:v>
                </c:pt>
                <c:pt idx="13633">
                  <c:v>0.33541666666666697</c:v>
                </c:pt>
                <c:pt idx="13634">
                  <c:v>0.335439814814815</c:v>
                </c:pt>
                <c:pt idx="13635">
                  <c:v>0.33546296296296302</c:v>
                </c:pt>
                <c:pt idx="13636">
                  <c:v>0.33548611111111099</c:v>
                </c:pt>
                <c:pt idx="13637">
                  <c:v>0.33550925925925901</c:v>
                </c:pt>
                <c:pt idx="13638">
                  <c:v>0.33553240740740697</c:v>
                </c:pt>
                <c:pt idx="13639">
                  <c:v>0.335555555555556</c:v>
                </c:pt>
                <c:pt idx="13640">
                  <c:v>0.335590277777778</c:v>
                </c:pt>
                <c:pt idx="13641">
                  <c:v>0.33561342592592602</c:v>
                </c:pt>
                <c:pt idx="13642">
                  <c:v>0.33563657407407399</c:v>
                </c:pt>
                <c:pt idx="13643">
                  <c:v>0.33565972222222201</c:v>
                </c:pt>
                <c:pt idx="13644">
                  <c:v>0.33568287037036998</c:v>
                </c:pt>
                <c:pt idx="13645">
                  <c:v>0.335706018518518</c:v>
                </c:pt>
                <c:pt idx="13646">
                  <c:v>0.33572916666666702</c:v>
                </c:pt>
                <c:pt idx="13647">
                  <c:v>0.33575231481481499</c:v>
                </c:pt>
                <c:pt idx="13648">
                  <c:v>0.335787037037037</c:v>
                </c:pt>
                <c:pt idx="13649">
                  <c:v>0.33581018518518502</c:v>
                </c:pt>
                <c:pt idx="13650">
                  <c:v>0.33583333333333298</c:v>
                </c:pt>
                <c:pt idx="13651">
                  <c:v>0.33585648148148201</c:v>
                </c:pt>
                <c:pt idx="13652">
                  <c:v>0.33587962962963003</c:v>
                </c:pt>
                <c:pt idx="13653">
                  <c:v>0.33590277777777799</c:v>
                </c:pt>
                <c:pt idx="13654">
                  <c:v>0.33592592592592602</c:v>
                </c:pt>
                <c:pt idx="13655">
                  <c:v>0.33594907407407398</c:v>
                </c:pt>
                <c:pt idx="13656">
                  <c:v>0.33598379629629599</c:v>
                </c:pt>
                <c:pt idx="13657">
                  <c:v>0.33600694444444501</c:v>
                </c:pt>
                <c:pt idx="13658">
                  <c:v>0.33603009259259298</c:v>
                </c:pt>
                <c:pt idx="13659">
                  <c:v>0.336053240740741</c:v>
                </c:pt>
                <c:pt idx="13660">
                  <c:v>0.33607638888888902</c:v>
                </c:pt>
                <c:pt idx="13661">
                  <c:v>0.33609953703703699</c:v>
                </c:pt>
                <c:pt idx="13662">
                  <c:v>0.33612268518518501</c:v>
                </c:pt>
                <c:pt idx="13663">
                  <c:v>0.33614583333333298</c:v>
                </c:pt>
                <c:pt idx="13664">
                  <c:v>0.33618055555555598</c:v>
                </c:pt>
                <c:pt idx="13665">
                  <c:v>0.336203703703704</c:v>
                </c:pt>
                <c:pt idx="13666">
                  <c:v>0.33622685185185203</c:v>
                </c:pt>
                <c:pt idx="13667">
                  <c:v>0.33624999999999999</c:v>
                </c:pt>
                <c:pt idx="13668">
                  <c:v>0.33627314814814802</c:v>
                </c:pt>
                <c:pt idx="13669">
                  <c:v>0.33629629629629598</c:v>
                </c:pt>
                <c:pt idx="13670">
                  <c:v>0.336319444444445</c:v>
                </c:pt>
                <c:pt idx="13671">
                  <c:v>0.33634259259259303</c:v>
                </c:pt>
                <c:pt idx="13672">
                  <c:v>0.33636574074074099</c:v>
                </c:pt>
                <c:pt idx="13673">
                  <c:v>0.336400462962963</c:v>
                </c:pt>
                <c:pt idx="13674">
                  <c:v>0.33642361111111102</c:v>
                </c:pt>
                <c:pt idx="13675">
                  <c:v>0.33644675925925899</c:v>
                </c:pt>
                <c:pt idx="13676">
                  <c:v>0.33646990740740701</c:v>
                </c:pt>
                <c:pt idx="13677">
                  <c:v>0.33649305555555598</c:v>
                </c:pt>
                <c:pt idx="13678">
                  <c:v>0.336516203703704</c:v>
                </c:pt>
                <c:pt idx="13679">
                  <c:v>0.33653935185185202</c:v>
                </c:pt>
                <c:pt idx="13680">
                  <c:v>0.33656249999999999</c:v>
                </c:pt>
                <c:pt idx="13681">
                  <c:v>0.33659722222222199</c:v>
                </c:pt>
                <c:pt idx="13682">
                  <c:v>0.33662037037037001</c:v>
                </c:pt>
                <c:pt idx="13683">
                  <c:v>0.33664351851851798</c:v>
                </c:pt>
                <c:pt idx="13684">
                  <c:v>0.336666666666667</c:v>
                </c:pt>
                <c:pt idx="13685">
                  <c:v>0.33668981481481502</c:v>
                </c:pt>
                <c:pt idx="13686">
                  <c:v>0.33671296296296299</c:v>
                </c:pt>
                <c:pt idx="13687">
                  <c:v>0.33673611111111101</c:v>
                </c:pt>
                <c:pt idx="13688">
                  <c:v>0.33675925925925898</c:v>
                </c:pt>
                <c:pt idx="13689">
                  <c:v>0.33679398148148099</c:v>
                </c:pt>
                <c:pt idx="13690">
                  <c:v>0.33681712962963001</c:v>
                </c:pt>
                <c:pt idx="13691">
                  <c:v>0.33684027777777797</c:v>
                </c:pt>
                <c:pt idx="13692">
                  <c:v>0.336863425925926</c:v>
                </c:pt>
                <c:pt idx="13693">
                  <c:v>0.33688657407407402</c:v>
                </c:pt>
                <c:pt idx="13694">
                  <c:v>0.33690972222222199</c:v>
                </c:pt>
                <c:pt idx="13695">
                  <c:v>0.33693287037037001</c:v>
                </c:pt>
                <c:pt idx="13696">
                  <c:v>0.33695601851851897</c:v>
                </c:pt>
                <c:pt idx="13697">
                  <c:v>0.336979166666667</c:v>
                </c:pt>
                <c:pt idx="13698">
                  <c:v>0.337013888888889</c:v>
                </c:pt>
                <c:pt idx="13699">
                  <c:v>0.33703703703703702</c:v>
                </c:pt>
                <c:pt idx="13700">
                  <c:v>0.33706018518518499</c:v>
                </c:pt>
                <c:pt idx="13701">
                  <c:v>0.33708333333333301</c:v>
                </c:pt>
                <c:pt idx="13702">
                  <c:v>0.33710648148148098</c:v>
                </c:pt>
                <c:pt idx="13703">
                  <c:v>0.33712962962963</c:v>
                </c:pt>
                <c:pt idx="13704">
                  <c:v>0.33715277777777802</c:v>
                </c:pt>
                <c:pt idx="13705">
                  <c:v>0.33717592592592599</c:v>
                </c:pt>
                <c:pt idx="13706">
                  <c:v>0.33719907407407401</c:v>
                </c:pt>
                <c:pt idx="13707">
                  <c:v>0.33723379629629602</c:v>
                </c:pt>
                <c:pt idx="13708">
                  <c:v>0.33725694444444398</c:v>
                </c:pt>
                <c:pt idx="13709">
                  <c:v>0.33728009259259301</c:v>
                </c:pt>
                <c:pt idx="13710">
                  <c:v>0.33730324074074097</c:v>
                </c:pt>
                <c:pt idx="13711">
                  <c:v>0.33732638888888899</c:v>
                </c:pt>
                <c:pt idx="13712">
                  <c:v>0.337361111111111</c:v>
                </c:pt>
                <c:pt idx="13713">
                  <c:v>0.33738425925925902</c:v>
                </c:pt>
                <c:pt idx="13714">
                  <c:v>0.33740740740740699</c:v>
                </c:pt>
                <c:pt idx="13715">
                  <c:v>0.33743055555555601</c:v>
                </c:pt>
                <c:pt idx="13716">
                  <c:v>0.33745370370370398</c:v>
                </c:pt>
                <c:pt idx="13717">
                  <c:v>0.337476851851852</c:v>
                </c:pt>
                <c:pt idx="13718">
                  <c:v>0.33750000000000002</c:v>
                </c:pt>
                <c:pt idx="13719">
                  <c:v>0.33752314814814799</c:v>
                </c:pt>
                <c:pt idx="13720">
                  <c:v>0.33754629629629601</c:v>
                </c:pt>
                <c:pt idx="13721">
                  <c:v>0.33758101851851902</c:v>
                </c:pt>
                <c:pt idx="13722">
                  <c:v>0.33760416666666698</c:v>
                </c:pt>
                <c:pt idx="13723">
                  <c:v>0.337627314814815</c:v>
                </c:pt>
                <c:pt idx="13724">
                  <c:v>0.33765046296296303</c:v>
                </c:pt>
                <c:pt idx="13725">
                  <c:v>0.33767361111111099</c:v>
                </c:pt>
                <c:pt idx="13726">
                  <c:v>0.33769675925925902</c:v>
                </c:pt>
                <c:pt idx="13727">
                  <c:v>0.33771990740740698</c:v>
                </c:pt>
                <c:pt idx="13728">
                  <c:v>0.337743055555556</c:v>
                </c:pt>
                <c:pt idx="13729">
                  <c:v>0.33776620370370403</c:v>
                </c:pt>
                <c:pt idx="13730">
                  <c:v>0.33780092592592598</c:v>
                </c:pt>
                <c:pt idx="13731">
                  <c:v>0.337824074074074</c:v>
                </c:pt>
                <c:pt idx="13732">
                  <c:v>0.33784722222222202</c:v>
                </c:pt>
                <c:pt idx="13733">
                  <c:v>0.33787037037036999</c:v>
                </c:pt>
                <c:pt idx="13734">
                  <c:v>0.33789351851851801</c:v>
                </c:pt>
                <c:pt idx="13735">
                  <c:v>0.33791666666666698</c:v>
                </c:pt>
                <c:pt idx="13736">
                  <c:v>0.337939814814815</c:v>
                </c:pt>
                <c:pt idx="13737">
                  <c:v>0.33796296296296302</c:v>
                </c:pt>
                <c:pt idx="13738">
                  <c:v>0.33799768518518503</c:v>
                </c:pt>
                <c:pt idx="13739">
                  <c:v>0.33802083333333299</c:v>
                </c:pt>
                <c:pt idx="13740">
                  <c:v>0.33804398148148201</c:v>
                </c:pt>
                <c:pt idx="13741">
                  <c:v>0.33806712962962998</c:v>
                </c:pt>
                <c:pt idx="13742">
                  <c:v>0.338090277777778</c:v>
                </c:pt>
                <c:pt idx="13743">
                  <c:v>0.33811342592592603</c:v>
                </c:pt>
                <c:pt idx="13744">
                  <c:v>0.33813657407407399</c:v>
                </c:pt>
                <c:pt idx="13745">
                  <c:v>0.33815972222222201</c:v>
                </c:pt>
                <c:pt idx="13746">
                  <c:v>0.33819444444444402</c:v>
                </c:pt>
                <c:pt idx="13747">
                  <c:v>0.33821759259259299</c:v>
                </c:pt>
                <c:pt idx="13748">
                  <c:v>0.33824074074074101</c:v>
                </c:pt>
                <c:pt idx="13749">
                  <c:v>0.33826388888888897</c:v>
                </c:pt>
                <c:pt idx="13750">
                  <c:v>0.338287037037037</c:v>
                </c:pt>
                <c:pt idx="13751">
                  <c:v>0.33831018518518502</c:v>
                </c:pt>
                <c:pt idx="13752">
                  <c:v>0.33833333333333299</c:v>
                </c:pt>
                <c:pt idx="13753">
                  <c:v>0.33835648148148201</c:v>
                </c:pt>
                <c:pt idx="13754">
                  <c:v>0.33839120370370401</c:v>
                </c:pt>
                <c:pt idx="13755">
                  <c:v>0.33841435185185198</c:v>
                </c:pt>
                <c:pt idx="13756">
                  <c:v>0.3384375</c:v>
                </c:pt>
                <c:pt idx="13757">
                  <c:v>0.33846064814814802</c:v>
                </c:pt>
                <c:pt idx="13758">
                  <c:v>0.33848379629629599</c:v>
                </c:pt>
                <c:pt idx="13759">
                  <c:v>0.33850694444444501</c:v>
                </c:pt>
                <c:pt idx="13760">
                  <c:v>0.33853009259259298</c:v>
                </c:pt>
                <c:pt idx="13761">
                  <c:v>0.338553240740741</c:v>
                </c:pt>
                <c:pt idx="13762">
                  <c:v>0.33857638888888902</c:v>
                </c:pt>
                <c:pt idx="13763">
                  <c:v>0.33859953703703699</c:v>
                </c:pt>
                <c:pt idx="13764">
                  <c:v>0.338634259259259</c:v>
                </c:pt>
                <c:pt idx="13765">
                  <c:v>0.33865740740740702</c:v>
                </c:pt>
                <c:pt idx="13766">
                  <c:v>0.33868055555555598</c:v>
                </c:pt>
                <c:pt idx="13767">
                  <c:v>0.33870370370370401</c:v>
                </c:pt>
                <c:pt idx="13768">
                  <c:v>0.33872685185185197</c:v>
                </c:pt>
                <c:pt idx="13769">
                  <c:v>0.33875</c:v>
                </c:pt>
                <c:pt idx="13770">
                  <c:v>0.33877314814814802</c:v>
                </c:pt>
                <c:pt idx="13771">
                  <c:v>0.33879629629629598</c:v>
                </c:pt>
                <c:pt idx="13772">
                  <c:v>0.33881944444444401</c:v>
                </c:pt>
                <c:pt idx="13773">
                  <c:v>0.33885416666666701</c:v>
                </c:pt>
                <c:pt idx="13774">
                  <c:v>0.33887731481481498</c:v>
                </c:pt>
                <c:pt idx="13775">
                  <c:v>0.338900462962963</c:v>
                </c:pt>
                <c:pt idx="13776">
                  <c:v>0.33892361111111102</c:v>
                </c:pt>
                <c:pt idx="13777">
                  <c:v>0.33894675925925899</c:v>
                </c:pt>
                <c:pt idx="13778">
                  <c:v>0.33896990740740801</c:v>
                </c:pt>
                <c:pt idx="13779">
                  <c:v>0.33899305555555598</c:v>
                </c:pt>
                <c:pt idx="13780">
                  <c:v>0.339016203703704</c:v>
                </c:pt>
                <c:pt idx="13781">
                  <c:v>0.33903935185185202</c:v>
                </c:pt>
                <c:pt idx="13782">
                  <c:v>0.33907407407407397</c:v>
                </c:pt>
                <c:pt idx="13783">
                  <c:v>0.33909722222222199</c:v>
                </c:pt>
                <c:pt idx="13784">
                  <c:v>0.33912037037037002</c:v>
                </c:pt>
                <c:pt idx="13785">
                  <c:v>0.33914351851851798</c:v>
                </c:pt>
                <c:pt idx="13786">
                  <c:v>0.339166666666667</c:v>
                </c:pt>
                <c:pt idx="13787">
                  <c:v>0.33918981481481503</c:v>
                </c:pt>
                <c:pt idx="13788">
                  <c:v>0.33921296296296299</c:v>
                </c:pt>
                <c:pt idx="13789">
                  <c:v>0.33923611111111102</c:v>
                </c:pt>
                <c:pt idx="13790">
                  <c:v>0.33927083333333302</c:v>
                </c:pt>
                <c:pt idx="13791">
                  <c:v>0.33929398148148099</c:v>
                </c:pt>
                <c:pt idx="13792">
                  <c:v>0.33931712962963001</c:v>
                </c:pt>
                <c:pt idx="13793">
                  <c:v>0.33934027777777798</c:v>
                </c:pt>
                <c:pt idx="13794">
                  <c:v>0.339363425925926</c:v>
                </c:pt>
                <c:pt idx="13795">
                  <c:v>0.33938657407407402</c:v>
                </c:pt>
                <c:pt idx="13796">
                  <c:v>0.33940972222222199</c:v>
                </c:pt>
                <c:pt idx="13797">
                  <c:v>0.33943287037037001</c:v>
                </c:pt>
                <c:pt idx="13798">
                  <c:v>0.33946759259259301</c:v>
                </c:pt>
                <c:pt idx="13799">
                  <c:v>0.33949074074074098</c:v>
                </c:pt>
                <c:pt idx="13800">
                  <c:v>0.339513888888889</c:v>
                </c:pt>
                <c:pt idx="13801">
                  <c:v>0.33953703703703703</c:v>
                </c:pt>
                <c:pt idx="13802">
                  <c:v>0.33956018518518499</c:v>
                </c:pt>
                <c:pt idx="13803">
                  <c:v>0.33958333333333302</c:v>
                </c:pt>
                <c:pt idx="13804">
                  <c:v>0.33961805555555602</c:v>
                </c:pt>
                <c:pt idx="13805">
                  <c:v>0.33964120370370399</c:v>
                </c:pt>
                <c:pt idx="13806">
                  <c:v>0.33966435185185201</c:v>
                </c:pt>
                <c:pt idx="13807">
                  <c:v>0.33968749999999998</c:v>
                </c:pt>
                <c:pt idx="13808">
                  <c:v>0.339710648148148</c:v>
                </c:pt>
                <c:pt idx="13809">
                  <c:v>0.33973379629629602</c:v>
                </c:pt>
                <c:pt idx="13810">
                  <c:v>0.33975694444444399</c:v>
                </c:pt>
                <c:pt idx="13811">
                  <c:v>0.33978009259259301</c:v>
                </c:pt>
                <c:pt idx="13812">
                  <c:v>0.33980324074074097</c:v>
                </c:pt>
                <c:pt idx="13813">
                  <c:v>0.33983796296296298</c:v>
                </c:pt>
                <c:pt idx="13814">
                  <c:v>0.339861111111111</c:v>
                </c:pt>
                <c:pt idx="13815">
                  <c:v>0.33988425925925903</c:v>
                </c:pt>
                <c:pt idx="13816">
                  <c:v>0.33990740740740699</c:v>
                </c:pt>
                <c:pt idx="13817">
                  <c:v>0.33993055555555601</c:v>
                </c:pt>
                <c:pt idx="13818">
                  <c:v>0.33995370370370398</c:v>
                </c:pt>
                <c:pt idx="13819">
                  <c:v>0.339976851851852</c:v>
                </c:pt>
                <c:pt idx="13820">
                  <c:v>0.34</c:v>
                </c:pt>
                <c:pt idx="13821">
                  <c:v>0.34002314814814799</c:v>
                </c:pt>
                <c:pt idx="13822">
                  <c:v>0.34005787037037</c:v>
                </c:pt>
                <c:pt idx="13823">
                  <c:v>0.34008101851851802</c:v>
                </c:pt>
                <c:pt idx="13824">
                  <c:v>0.34010416666666698</c:v>
                </c:pt>
                <c:pt idx="13825">
                  <c:v>0.34012731481481501</c:v>
                </c:pt>
                <c:pt idx="13826">
                  <c:v>0.34015046296296297</c:v>
                </c:pt>
                <c:pt idx="13827">
                  <c:v>0.340173611111111</c:v>
                </c:pt>
                <c:pt idx="13828">
                  <c:v>0.34019675925925902</c:v>
                </c:pt>
                <c:pt idx="13829">
                  <c:v>0.34021990740740699</c:v>
                </c:pt>
                <c:pt idx="13830">
                  <c:v>0.34024305555555601</c:v>
                </c:pt>
                <c:pt idx="13831">
                  <c:v>0.34027777777777801</c:v>
                </c:pt>
                <c:pt idx="13832">
                  <c:v>0.34030092592592598</c:v>
                </c:pt>
                <c:pt idx="13833">
                  <c:v>0.340324074074074</c:v>
                </c:pt>
                <c:pt idx="13834">
                  <c:v>0.34034722222222202</c:v>
                </c:pt>
                <c:pt idx="13835">
                  <c:v>0.34037037037036999</c:v>
                </c:pt>
                <c:pt idx="13836">
                  <c:v>0.34039351851851801</c:v>
                </c:pt>
                <c:pt idx="13837">
                  <c:v>0.34041666666666698</c:v>
                </c:pt>
                <c:pt idx="13838">
                  <c:v>0.340439814814815</c:v>
                </c:pt>
                <c:pt idx="13839">
                  <c:v>0.34046296296296302</c:v>
                </c:pt>
                <c:pt idx="13840">
                  <c:v>0.34049768518518497</c:v>
                </c:pt>
                <c:pt idx="13841">
                  <c:v>0.340520833333333</c:v>
                </c:pt>
                <c:pt idx="13842">
                  <c:v>0.34054398148148102</c:v>
                </c:pt>
                <c:pt idx="13843">
                  <c:v>0.34056712962962998</c:v>
                </c:pt>
                <c:pt idx="13844">
                  <c:v>0.34059027777777801</c:v>
                </c:pt>
                <c:pt idx="13845">
                  <c:v>0.34061342592592603</c:v>
                </c:pt>
                <c:pt idx="13846">
                  <c:v>0.34063657407407399</c:v>
                </c:pt>
                <c:pt idx="13847">
                  <c:v>0.34065972222222202</c:v>
                </c:pt>
                <c:pt idx="13848">
                  <c:v>0.34068287037036998</c:v>
                </c:pt>
                <c:pt idx="13849">
                  <c:v>0.34071759259259299</c:v>
                </c:pt>
                <c:pt idx="13850">
                  <c:v>0.34074074074074101</c:v>
                </c:pt>
                <c:pt idx="13851">
                  <c:v>0.34076388888888898</c:v>
                </c:pt>
                <c:pt idx="13852">
                  <c:v>0.340787037037037</c:v>
                </c:pt>
                <c:pt idx="13853">
                  <c:v>0.34081018518518502</c:v>
                </c:pt>
                <c:pt idx="13854">
                  <c:v>0.34083333333333299</c:v>
                </c:pt>
                <c:pt idx="13855">
                  <c:v>0.34085648148148201</c:v>
                </c:pt>
                <c:pt idx="13856">
                  <c:v>0.34089120370370402</c:v>
                </c:pt>
                <c:pt idx="13857">
                  <c:v>0.34091435185185198</c:v>
                </c:pt>
                <c:pt idx="13858">
                  <c:v>0.3409375</c:v>
                </c:pt>
                <c:pt idx="13859">
                  <c:v>0.34096064814814803</c:v>
                </c:pt>
                <c:pt idx="13860">
                  <c:v>0.34098379629629599</c:v>
                </c:pt>
                <c:pt idx="13861">
                  <c:v>0.34100694444444402</c:v>
                </c:pt>
                <c:pt idx="13862">
                  <c:v>0.34103009259259298</c:v>
                </c:pt>
                <c:pt idx="13863">
                  <c:v>0.341053240740741</c:v>
                </c:pt>
                <c:pt idx="13864">
                  <c:v>0.34108796296296301</c:v>
                </c:pt>
                <c:pt idx="13865">
                  <c:v>0.34111111111111098</c:v>
                </c:pt>
                <c:pt idx="13866">
                  <c:v>0.341134259259259</c:v>
                </c:pt>
                <c:pt idx="13867">
                  <c:v>0.34115740740740702</c:v>
                </c:pt>
                <c:pt idx="13868">
                  <c:v>0.34118055555555599</c:v>
                </c:pt>
                <c:pt idx="13869">
                  <c:v>0.34120370370370401</c:v>
                </c:pt>
                <c:pt idx="13870">
                  <c:v>0.34122685185185198</c:v>
                </c:pt>
                <c:pt idx="13871">
                  <c:v>0.34125</c:v>
                </c:pt>
                <c:pt idx="13872">
                  <c:v>0.34127314814814802</c:v>
                </c:pt>
                <c:pt idx="13873">
                  <c:v>0.34130787037037003</c:v>
                </c:pt>
                <c:pt idx="13874">
                  <c:v>0.34133101851851799</c:v>
                </c:pt>
                <c:pt idx="13875">
                  <c:v>0.34135416666666701</c:v>
                </c:pt>
                <c:pt idx="13876">
                  <c:v>0.34137731481481498</c:v>
                </c:pt>
                <c:pt idx="13877">
                  <c:v>0.341400462962963</c:v>
                </c:pt>
                <c:pt idx="13878">
                  <c:v>0.34142361111111103</c:v>
                </c:pt>
                <c:pt idx="13879">
                  <c:v>0.34144675925925899</c:v>
                </c:pt>
                <c:pt idx="13880">
                  <c:v>0.34146990740740701</c:v>
                </c:pt>
                <c:pt idx="13881">
                  <c:v>0.34150462962963002</c:v>
                </c:pt>
                <c:pt idx="13882">
                  <c:v>0.34152777777777799</c:v>
                </c:pt>
                <c:pt idx="13883">
                  <c:v>0.34155092592592601</c:v>
                </c:pt>
                <c:pt idx="13884">
                  <c:v>0.34157407407407397</c:v>
                </c:pt>
                <c:pt idx="13885">
                  <c:v>0.341597222222222</c:v>
                </c:pt>
                <c:pt idx="13886">
                  <c:v>0.34162037037037002</c:v>
                </c:pt>
                <c:pt idx="13887">
                  <c:v>0.34164351851851799</c:v>
                </c:pt>
                <c:pt idx="13888">
                  <c:v>0.34166666666666701</c:v>
                </c:pt>
                <c:pt idx="13889">
                  <c:v>0.34168981481481497</c:v>
                </c:pt>
                <c:pt idx="13890">
                  <c:v>0.34172453703703698</c:v>
                </c:pt>
                <c:pt idx="13891">
                  <c:v>0.341747685185185</c:v>
                </c:pt>
                <c:pt idx="13892">
                  <c:v>0.34177083333333302</c:v>
                </c:pt>
                <c:pt idx="13893">
                  <c:v>0.34179398148148099</c:v>
                </c:pt>
                <c:pt idx="13894">
                  <c:v>0.34181712962963001</c:v>
                </c:pt>
                <c:pt idx="13895">
                  <c:v>0.34184027777777798</c:v>
                </c:pt>
                <c:pt idx="13896">
                  <c:v>0.341863425925926</c:v>
                </c:pt>
                <c:pt idx="13897">
                  <c:v>0.34188657407407402</c:v>
                </c:pt>
                <c:pt idx="13898">
                  <c:v>0.34192129629629597</c:v>
                </c:pt>
                <c:pt idx="13899">
                  <c:v>0.341944444444444</c:v>
                </c:pt>
                <c:pt idx="13900">
                  <c:v>0.34196759259259302</c:v>
                </c:pt>
                <c:pt idx="13901">
                  <c:v>0.34199074074074098</c:v>
                </c:pt>
                <c:pt idx="13902">
                  <c:v>0.34201388888888901</c:v>
                </c:pt>
                <c:pt idx="13903">
                  <c:v>0.34203703703703697</c:v>
                </c:pt>
                <c:pt idx="13904">
                  <c:v>0.342060185185185</c:v>
                </c:pt>
                <c:pt idx="13905">
                  <c:v>0.34208333333333302</c:v>
                </c:pt>
                <c:pt idx="13906">
                  <c:v>0.34211805555555602</c:v>
                </c:pt>
                <c:pt idx="13907">
                  <c:v>0.34214120370370399</c:v>
                </c:pt>
                <c:pt idx="13908">
                  <c:v>0.34216435185185201</c:v>
                </c:pt>
                <c:pt idx="13909">
                  <c:v>0.34218749999999998</c:v>
                </c:pt>
                <c:pt idx="13910">
                  <c:v>0.342210648148148</c:v>
                </c:pt>
                <c:pt idx="13911">
                  <c:v>0.34223379629629602</c:v>
                </c:pt>
                <c:pt idx="13912">
                  <c:v>0.34225694444444499</c:v>
                </c:pt>
                <c:pt idx="13913">
                  <c:v>0.34229166666666699</c:v>
                </c:pt>
                <c:pt idx="13914">
                  <c:v>0.34231481481481502</c:v>
                </c:pt>
                <c:pt idx="13915">
                  <c:v>0.34233796296296298</c:v>
                </c:pt>
                <c:pt idx="13916">
                  <c:v>0.34236111111111101</c:v>
                </c:pt>
                <c:pt idx="13917">
                  <c:v>0.34238425925925903</c:v>
                </c:pt>
                <c:pt idx="13918">
                  <c:v>0.34240740740740699</c:v>
                </c:pt>
                <c:pt idx="13919">
                  <c:v>0.34243055555555602</c:v>
                </c:pt>
                <c:pt idx="13920">
                  <c:v>0.34245370370370398</c:v>
                </c:pt>
                <c:pt idx="13921">
                  <c:v>0.34248842592592599</c:v>
                </c:pt>
                <c:pt idx="13922">
                  <c:v>0.34251157407407401</c:v>
                </c:pt>
                <c:pt idx="13923">
                  <c:v>0.34253472222222198</c:v>
                </c:pt>
                <c:pt idx="13924">
                  <c:v>0.34255787037037</c:v>
                </c:pt>
                <c:pt idx="13925">
                  <c:v>0.34258101851851802</c:v>
                </c:pt>
                <c:pt idx="13926">
                  <c:v>0.34260416666666699</c:v>
                </c:pt>
                <c:pt idx="13927">
                  <c:v>0.34262731481481501</c:v>
                </c:pt>
                <c:pt idx="13928">
                  <c:v>0.34266203703703701</c:v>
                </c:pt>
                <c:pt idx="13929">
                  <c:v>0.34268518518518498</c:v>
                </c:pt>
                <c:pt idx="13930">
                  <c:v>0.342708333333333</c:v>
                </c:pt>
                <c:pt idx="13931">
                  <c:v>0.34273148148148103</c:v>
                </c:pt>
                <c:pt idx="13932">
                  <c:v>0.34275462962962999</c:v>
                </c:pt>
                <c:pt idx="13933">
                  <c:v>0.34277777777777801</c:v>
                </c:pt>
                <c:pt idx="13934">
                  <c:v>0.34280092592592598</c:v>
                </c:pt>
                <c:pt idx="13935">
                  <c:v>0.342824074074074</c:v>
                </c:pt>
                <c:pt idx="13936">
                  <c:v>0.34284722222222203</c:v>
                </c:pt>
                <c:pt idx="13937">
                  <c:v>0.34288194444444398</c:v>
                </c:pt>
                <c:pt idx="13938">
                  <c:v>0.342905092592593</c:v>
                </c:pt>
                <c:pt idx="13939">
                  <c:v>0.34292824074074102</c:v>
                </c:pt>
                <c:pt idx="13940">
                  <c:v>0.34295138888888899</c:v>
                </c:pt>
                <c:pt idx="13941">
                  <c:v>0.34297453703703701</c:v>
                </c:pt>
                <c:pt idx="13942">
                  <c:v>0.34299768518518498</c:v>
                </c:pt>
                <c:pt idx="13943">
                  <c:v>0.343020833333333</c:v>
                </c:pt>
                <c:pt idx="13944">
                  <c:v>0.34304398148148102</c:v>
                </c:pt>
                <c:pt idx="13945">
                  <c:v>0.34306712962962999</c:v>
                </c:pt>
                <c:pt idx="13946">
                  <c:v>0.34310185185185199</c:v>
                </c:pt>
                <c:pt idx="13947">
                  <c:v>0.34312500000000001</c:v>
                </c:pt>
                <c:pt idx="13948">
                  <c:v>0.34314814814814798</c:v>
                </c:pt>
                <c:pt idx="13949">
                  <c:v>0.343171296296296</c:v>
                </c:pt>
                <c:pt idx="13950">
                  <c:v>0.34319444444444402</c:v>
                </c:pt>
                <c:pt idx="13951">
                  <c:v>0.34321759259259299</c:v>
                </c:pt>
                <c:pt idx="13952">
                  <c:v>0.34324074074074101</c:v>
                </c:pt>
                <c:pt idx="13953">
                  <c:v>0.34326388888888898</c:v>
                </c:pt>
                <c:pt idx="13954">
                  <c:v>0.34329861111111099</c:v>
                </c:pt>
                <c:pt idx="13955">
                  <c:v>0.34332175925925901</c:v>
                </c:pt>
                <c:pt idx="13956">
                  <c:v>0.34334490740740697</c:v>
                </c:pt>
                <c:pt idx="13957">
                  <c:v>0.343368055555556</c:v>
                </c:pt>
                <c:pt idx="13958">
                  <c:v>0.34339120370370402</c:v>
                </c:pt>
                <c:pt idx="13959">
                  <c:v>0.34341435185185198</c:v>
                </c:pt>
                <c:pt idx="13960">
                  <c:v>0.34343750000000001</c:v>
                </c:pt>
                <c:pt idx="13961">
                  <c:v>0.34346064814814797</c:v>
                </c:pt>
                <c:pt idx="13962">
                  <c:v>0.34349537037036998</c:v>
                </c:pt>
                <c:pt idx="13963">
                  <c:v>0.343518518518519</c:v>
                </c:pt>
                <c:pt idx="13964">
                  <c:v>0.34354166666666702</c:v>
                </c:pt>
                <c:pt idx="13965">
                  <c:v>0.34356481481481499</c:v>
                </c:pt>
                <c:pt idx="13966">
                  <c:v>0.34358796296296301</c:v>
                </c:pt>
                <c:pt idx="13967">
                  <c:v>0.34361111111111098</c:v>
                </c:pt>
                <c:pt idx="13968">
                  <c:v>0.343634259259259</c:v>
                </c:pt>
                <c:pt idx="13969">
                  <c:v>0.34366898148148201</c:v>
                </c:pt>
                <c:pt idx="13970">
                  <c:v>0.34369212962963003</c:v>
                </c:pt>
                <c:pt idx="13971">
                  <c:v>0.34371527777777799</c:v>
                </c:pt>
                <c:pt idx="13972">
                  <c:v>0.34373842592592602</c:v>
                </c:pt>
                <c:pt idx="13973">
                  <c:v>0.34376157407407398</c:v>
                </c:pt>
                <c:pt idx="13974">
                  <c:v>0.34378472222222201</c:v>
                </c:pt>
                <c:pt idx="13975">
                  <c:v>0.34380787037036997</c:v>
                </c:pt>
                <c:pt idx="13976">
                  <c:v>0.34383101851851799</c:v>
                </c:pt>
                <c:pt idx="13977">
                  <c:v>0.34385416666666702</c:v>
                </c:pt>
                <c:pt idx="13978">
                  <c:v>0.34388888888888902</c:v>
                </c:pt>
                <c:pt idx="13979">
                  <c:v>0.34391203703703699</c:v>
                </c:pt>
                <c:pt idx="13980">
                  <c:v>0.34393518518518501</c:v>
                </c:pt>
                <c:pt idx="13981">
                  <c:v>0.34395833333333298</c:v>
                </c:pt>
                <c:pt idx="13982">
                  <c:v>0.343981481481482</c:v>
                </c:pt>
                <c:pt idx="13983">
                  <c:v>0.34400462962963002</c:v>
                </c:pt>
                <c:pt idx="13984">
                  <c:v>0.34402777777777799</c:v>
                </c:pt>
                <c:pt idx="13985">
                  <c:v>0.34405092592592601</c:v>
                </c:pt>
                <c:pt idx="13986">
                  <c:v>0.34407407407407398</c:v>
                </c:pt>
                <c:pt idx="13987">
                  <c:v>0.34410879629629598</c:v>
                </c:pt>
                <c:pt idx="13988">
                  <c:v>0.344131944444444</c:v>
                </c:pt>
                <c:pt idx="13989">
                  <c:v>0.34415509259259303</c:v>
                </c:pt>
                <c:pt idx="13990">
                  <c:v>0.34417824074074099</c:v>
                </c:pt>
                <c:pt idx="13991">
                  <c:v>0.34420138888888901</c:v>
                </c:pt>
                <c:pt idx="13992">
                  <c:v>0.34422453703703698</c:v>
                </c:pt>
                <c:pt idx="13993">
                  <c:v>0.34425925925925899</c:v>
                </c:pt>
                <c:pt idx="13994">
                  <c:v>0.34428240740740701</c:v>
                </c:pt>
                <c:pt idx="13995">
                  <c:v>0.34430555555555598</c:v>
                </c:pt>
                <c:pt idx="13996">
                  <c:v>0.344328703703704</c:v>
                </c:pt>
                <c:pt idx="13997">
                  <c:v>0.34435185185185202</c:v>
                </c:pt>
                <c:pt idx="13998">
                  <c:v>0.34437499999999999</c:v>
                </c:pt>
                <c:pt idx="13999">
                  <c:v>0.34439814814814801</c:v>
                </c:pt>
                <c:pt idx="14000">
                  <c:v>0.34442129629629598</c:v>
                </c:pt>
                <c:pt idx="14001">
                  <c:v>0.344444444444445</c:v>
                </c:pt>
                <c:pt idx="14002">
                  <c:v>0.344479166666667</c:v>
                </c:pt>
                <c:pt idx="14003">
                  <c:v>0.34450231481481502</c:v>
                </c:pt>
                <c:pt idx="14004">
                  <c:v>0.34452546296296299</c:v>
                </c:pt>
                <c:pt idx="14005">
                  <c:v>0.34454861111111101</c:v>
                </c:pt>
                <c:pt idx="14006">
                  <c:v>0.34457175925925898</c:v>
                </c:pt>
                <c:pt idx="14007">
                  <c:v>0.344594907407408</c:v>
                </c:pt>
                <c:pt idx="14008">
                  <c:v>0.34461805555555602</c:v>
                </c:pt>
                <c:pt idx="14009">
                  <c:v>0.34464120370370399</c:v>
                </c:pt>
                <c:pt idx="14010">
                  <c:v>0.34466435185185201</c:v>
                </c:pt>
                <c:pt idx="14011">
                  <c:v>0.34469907407407402</c:v>
                </c:pt>
                <c:pt idx="14012">
                  <c:v>0.34472222222222199</c:v>
                </c:pt>
                <c:pt idx="14013">
                  <c:v>0.34474537037037001</c:v>
                </c:pt>
                <c:pt idx="14014">
                  <c:v>0.34476851851851897</c:v>
                </c:pt>
                <c:pt idx="14015">
                  <c:v>0.344791666666667</c:v>
                </c:pt>
                <c:pt idx="14016">
                  <c:v>0.34481481481481502</c:v>
                </c:pt>
                <c:pt idx="14017">
                  <c:v>0.34483796296296299</c:v>
                </c:pt>
                <c:pt idx="14018">
                  <c:v>0.34486111111111101</c:v>
                </c:pt>
                <c:pt idx="14019">
                  <c:v>0.34489583333333301</c:v>
                </c:pt>
                <c:pt idx="14020">
                  <c:v>0.34491898148148198</c:v>
                </c:pt>
                <c:pt idx="14021">
                  <c:v>0.34494212962963</c:v>
                </c:pt>
                <c:pt idx="14022">
                  <c:v>0.34496527777777802</c:v>
                </c:pt>
                <c:pt idx="14023">
                  <c:v>0.34498842592592599</c:v>
                </c:pt>
                <c:pt idx="14024">
                  <c:v>0.34501157407407401</c:v>
                </c:pt>
                <c:pt idx="14025">
                  <c:v>0.34503472222222198</c:v>
                </c:pt>
                <c:pt idx="14026">
                  <c:v>0.34505787037037</c:v>
                </c:pt>
                <c:pt idx="14027">
                  <c:v>0.34508101851851802</c:v>
                </c:pt>
                <c:pt idx="14028">
                  <c:v>0.34511574074074097</c:v>
                </c:pt>
                <c:pt idx="14029">
                  <c:v>0.34513888888888899</c:v>
                </c:pt>
                <c:pt idx="14030">
                  <c:v>0.34516203703703702</c:v>
                </c:pt>
                <c:pt idx="14031">
                  <c:v>0.34518518518518498</c:v>
                </c:pt>
                <c:pt idx="14032">
                  <c:v>0.34520833333333301</c:v>
                </c:pt>
                <c:pt idx="14033">
                  <c:v>0.34523148148148097</c:v>
                </c:pt>
                <c:pt idx="14034">
                  <c:v>0.34525462962962999</c:v>
                </c:pt>
                <c:pt idx="14035">
                  <c:v>0.34527777777777802</c:v>
                </c:pt>
                <c:pt idx="14036">
                  <c:v>0.34530092592592598</c:v>
                </c:pt>
                <c:pt idx="14037">
                  <c:v>0.34533564814814799</c:v>
                </c:pt>
                <c:pt idx="14038">
                  <c:v>0.34535879629629601</c:v>
                </c:pt>
                <c:pt idx="14039">
                  <c:v>0.34538194444444398</c:v>
                </c:pt>
                <c:pt idx="14040">
                  <c:v>0.345405092592593</c:v>
                </c:pt>
                <c:pt idx="14041">
                  <c:v>0.34542824074074102</c:v>
                </c:pt>
                <c:pt idx="14042">
                  <c:v>0.34545138888888899</c:v>
                </c:pt>
                <c:pt idx="14043">
                  <c:v>0.34547453703703701</c:v>
                </c:pt>
                <c:pt idx="14044">
                  <c:v>0.34549768518518498</c:v>
                </c:pt>
                <c:pt idx="14045">
                  <c:v>0.345520833333333</c:v>
                </c:pt>
                <c:pt idx="14046">
                  <c:v>0.345555555555556</c:v>
                </c:pt>
                <c:pt idx="14047">
                  <c:v>0.34557870370370403</c:v>
                </c:pt>
                <c:pt idx="14048">
                  <c:v>0.34560185185185199</c:v>
                </c:pt>
                <c:pt idx="14049">
                  <c:v>0.34562500000000002</c:v>
                </c:pt>
                <c:pt idx="14050">
                  <c:v>0.34564814814814798</c:v>
                </c:pt>
                <c:pt idx="14051">
                  <c:v>0.345671296296296</c:v>
                </c:pt>
                <c:pt idx="14052">
                  <c:v>0.34569444444444403</c:v>
                </c:pt>
                <c:pt idx="14053">
                  <c:v>0.34571759259259299</c:v>
                </c:pt>
                <c:pt idx="14054">
                  <c:v>0.34574074074074101</c:v>
                </c:pt>
                <c:pt idx="14055">
                  <c:v>0.34577546296296302</c:v>
                </c:pt>
                <c:pt idx="14056">
                  <c:v>0.34579861111111099</c:v>
                </c:pt>
                <c:pt idx="14057">
                  <c:v>0.34582175925925901</c:v>
                </c:pt>
                <c:pt idx="14058">
                  <c:v>0.34584490740740698</c:v>
                </c:pt>
                <c:pt idx="14059">
                  <c:v>0.345868055555556</c:v>
                </c:pt>
                <c:pt idx="14060">
                  <c:v>0.34589120370370402</c:v>
                </c:pt>
                <c:pt idx="14061">
                  <c:v>0.34591435185185199</c:v>
                </c:pt>
                <c:pt idx="14062">
                  <c:v>0.34593750000000001</c:v>
                </c:pt>
                <c:pt idx="14063">
                  <c:v>0.34597222222222201</c:v>
                </c:pt>
                <c:pt idx="14064">
                  <c:v>0.34599537037036998</c:v>
                </c:pt>
                <c:pt idx="14065">
                  <c:v>0.346018518518519</c:v>
                </c:pt>
                <c:pt idx="14066">
                  <c:v>0.34604166666666702</c:v>
                </c:pt>
                <c:pt idx="14067">
                  <c:v>0.34606481481481499</c:v>
                </c:pt>
                <c:pt idx="14068">
                  <c:v>0.34608796296296301</c:v>
                </c:pt>
                <c:pt idx="14069">
                  <c:v>0.34611111111111098</c:v>
                </c:pt>
                <c:pt idx="14070">
                  <c:v>0.346134259259259</c:v>
                </c:pt>
                <c:pt idx="14071">
                  <c:v>0.34615740740740703</c:v>
                </c:pt>
                <c:pt idx="14072">
                  <c:v>0.34619212962962997</c:v>
                </c:pt>
                <c:pt idx="14073">
                  <c:v>0.346215277777778</c:v>
                </c:pt>
                <c:pt idx="14074">
                  <c:v>0.34623842592592602</c:v>
                </c:pt>
                <c:pt idx="14075">
                  <c:v>0.34626157407407399</c:v>
                </c:pt>
                <c:pt idx="14076">
                  <c:v>0.34628472222222201</c:v>
                </c:pt>
                <c:pt idx="14077">
                  <c:v>0.34630787037036997</c:v>
                </c:pt>
                <c:pt idx="14078">
                  <c:v>0.346331018518518</c:v>
                </c:pt>
                <c:pt idx="14079">
                  <c:v>0.34635416666666702</c:v>
                </c:pt>
                <c:pt idx="14080">
                  <c:v>0.34638888888888902</c:v>
                </c:pt>
                <c:pt idx="14081">
                  <c:v>0.34641203703703699</c:v>
                </c:pt>
                <c:pt idx="14082">
                  <c:v>0.34643518518518501</c:v>
                </c:pt>
                <c:pt idx="14083">
                  <c:v>0.34645833333333298</c:v>
                </c:pt>
                <c:pt idx="14084">
                  <c:v>0.346481481481482</c:v>
                </c:pt>
                <c:pt idx="14085">
                  <c:v>0.34650462962963002</c:v>
                </c:pt>
                <c:pt idx="14086">
                  <c:v>0.34652777777777799</c:v>
                </c:pt>
                <c:pt idx="14087">
                  <c:v>0.34655092592592601</c:v>
                </c:pt>
                <c:pt idx="14088">
                  <c:v>0.34657407407407398</c:v>
                </c:pt>
                <c:pt idx="14089">
                  <c:v>0.34660879629629598</c:v>
                </c:pt>
                <c:pt idx="14090">
                  <c:v>0.34663194444444401</c:v>
                </c:pt>
                <c:pt idx="14091">
                  <c:v>0.34665509259259297</c:v>
                </c:pt>
                <c:pt idx="14092">
                  <c:v>0.34667824074074099</c:v>
                </c:pt>
                <c:pt idx="14093">
                  <c:v>0.34670138888888902</c:v>
                </c:pt>
                <c:pt idx="14094">
                  <c:v>0.34672453703703698</c:v>
                </c:pt>
                <c:pt idx="14095">
                  <c:v>0.34674768518518501</c:v>
                </c:pt>
                <c:pt idx="14096">
                  <c:v>0.34677083333333297</c:v>
                </c:pt>
                <c:pt idx="14097">
                  <c:v>0.346793981481481</c:v>
                </c:pt>
                <c:pt idx="14098">
                  <c:v>0.346828703703704</c:v>
                </c:pt>
                <c:pt idx="14099">
                  <c:v>0.34685185185185202</c:v>
                </c:pt>
                <c:pt idx="14100">
                  <c:v>0.34687499999999999</c:v>
                </c:pt>
                <c:pt idx="14101">
                  <c:v>0.34689814814814801</c:v>
                </c:pt>
                <c:pt idx="14102">
                  <c:v>0.34692129629629598</c:v>
                </c:pt>
                <c:pt idx="14103">
                  <c:v>0.346944444444445</c:v>
                </c:pt>
                <c:pt idx="14104">
                  <c:v>0.34696759259259302</c:v>
                </c:pt>
                <c:pt idx="14105">
                  <c:v>0.34699074074074099</c:v>
                </c:pt>
                <c:pt idx="14106">
                  <c:v>0.34701388888888901</c:v>
                </c:pt>
                <c:pt idx="14107">
                  <c:v>0.34704861111111102</c:v>
                </c:pt>
                <c:pt idx="14108">
                  <c:v>0.34707175925925898</c:v>
                </c:pt>
                <c:pt idx="14109">
                  <c:v>0.34709490740740701</c:v>
                </c:pt>
                <c:pt idx="14110">
                  <c:v>0.34711805555555603</c:v>
                </c:pt>
                <c:pt idx="14111">
                  <c:v>0.34714120370370399</c:v>
                </c:pt>
                <c:pt idx="14112">
                  <c:v>0.34716435185185202</c:v>
                </c:pt>
                <c:pt idx="14113">
                  <c:v>0.34718749999999998</c:v>
                </c:pt>
                <c:pt idx="14114">
                  <c:v>0.347210648148148</c:v>
                </c:pt>
                <c:pt idx="14115">
                  <c:v>0.34724537037037001</c:v>
                </c:pt>
                <c:pt idx="14116">
                  <c:v>0.34726851851851898</c:v>
                </c:pt>
                <c:pt idx="14117">
                  <c:v>0.347291666666667</c:v>
                </c:pt>
                <c:pt idx="14118">
                  <c:v>0.34731481481481502</c:v>
                </c:pt>
                <c:pt idx="14119">
                  <c:v>0.34733796296296299</c:v>
                </c:pt>
                <c:pt idx="14120">
                  <c:v>0.34736111111111101</c:v>
                </c:pt>
                <c:pt idx="14121">
                  <c:v>0.34738425925925898</c:v>
                </c:pt>
                <c:pt idx="14122">
                  <c:v>0.347407407407407</c:v>
                </c:pt>
                <c:pt idx="14123">
                  <c:v>0.34744212962963</c:v>
                </c:pt>
                <c:pt idx="14124">
                  <c:v>0.34746527777777803</c:v>
                </c:pt>
                <c:pt idx="14125">
                  <c:v>0.34748842592592599</c:v>
                </c:pt>
                <c:pt idx="14126">
                  <c:v>0.34751157407407401</c:v>
                </c:pt>
                <c:pt idx="14127">
                  <c:v>0.34753472222222198</c:v>
                </c:pt>
                <c:pt idx="14128">
                  <c:v>0.34755787037037</c:v>
                </c:pt>
                <c:pt idx="14129">
                  <c:v>0.34758101851851803</c:v>
                </c:pt>
                <c:pt idx="14130">
                  <c:v>0.34760416666666699</c:v>
                </c:pt>
                <c:pt idx="14131">
                  <c:v>0.34762731481481501</c:v>
                </c:pt>
                <c:pt idx="14132">
                  <c:v>0.34766203703703702</c:v>
                </c:pt>
                <c:pt idx="14133">
                  <c:v>0.34768518518518499</c:v>
                </c:pt>
                <c:pt idx="14134">
                  <c:v>0.34770833333333301</c:v>
                </c:pt>
                <c:pt idx="14135">
                  <c:v>0.34773148148148197</c:v>
                </c:pt>
                <c:pt idx="14136">
                  <c:v>0.34775462962963</c:v>
                </c:pt>
                <c:pt idx="14137">
                  <c:v>0.34777777777777802</c:v>
                </c:pt>
                <c:pt idx="14138">
                  <c:v>0.34780092592592599</c:v>
                </c:pt>
                <c:pt idx="14139">
                  <c:v>0.34782407407407401</c:v>
                </c:pt>
                <c:pt idx="14140">
                  <c:v>0.34784722222222197</c:v>
                </c:pt>
                <c:pt idx="14141">
                  <c:v>0.34788194444444498</c:v>
                </c:pt>
                <c:pt idx="14142">
                  <c:v>0.347905092592593</c:v>
                </c:pt>
                <c:pt idx="14143">
                  <c:v>0.34792824074074102</c:v>
                </c:pt>
                <c:pt idx="14144">
                  <c:v>0.34795138888888899</c:v>
                </c:pt>
                <c:pt idx="14145">
                  <c:v>0.34797453703703701</c:v>
                </c:pt>
                <c:pt idx="14146">
                  <c:v>0.34799768518518498</c:v>
                </c:pt>
                <c:pt idx="14147">
                  <c:v>0.348020833333333</c:v>
                </c:pt>
                <c:pt idx="14148">
                  <c:v>0.34804398148148102</c:v>
                </c:pt>
                <c:pt idx="14149">
                  <c:v>0.34807870370370397</c:v>
                </c:pt>
                <c:pt idx="14150">
                  <c:v>0.348101851851852</c:v>
                </c:pt>
                <c:pt idx="14151">
                  <c:v>0.34812500000000002</c:v>
                </c:pt>
                <c:pt idx="14152">
                  <c:v>0.34814814814814798</c:v>
                </c:pt>
                <c:pt idx="14153">
                  <c:v>0.34817129629629601</c:v>
                </c:pt>
                <c:pt idx="14154">
                  <c:v>0.34819444444444397</c:v>
                </c:pt>
                <c:pt idx="14155">
                  <c:v>0.34821759259259299</c:v>
                </c:pt>
                <c:pt idx="14156">
                  <c:v>0.34824074074074102</c:v>
                </c:pt>
                <c:pt idx="14157">
                  <c:v>0.34827546296296302</c:v>
                </c:pt>
                <c:pt idx="14158">
                  <c:v>0.34829861111111099</c:v>
                </c:pt>
                <c:pt idx="14159">
                  <c:v>0.34832175925925901</c:v>
                </c:pt>
                <c:pt idx="14160">
                  <c:v>0.34834490740740698</c:v>
                </c:pt>
                <c:pt idx="14161">
                  <c:v>0.348368055555556</c:v>
                </c:pt>
                <c:pt idx="14162">
                  <c:v>0.34839120370370402</c:v>
                </c:pt>
                <c:pt idx="14163">
                  <c:v>0.34841435185185199</c:v>
                </c:pt>
                <c:pt idx="14164">
                  <c:v>0.34844907407407399</c:v>
                </c:pt>
                <c:pt idx="14165">
                  <c:v>0.34847222222222202</c:v>
                </c:pt>
                <c:pt idx="14166">
                  <c:v>0.34849537037036998</c:v>
                </c:pt>
                <c:pt idx="14167">
                  <c:v>0.348518518518519</c:v>
                </c:pt>
                <c:pt idx="14168">
                  <c:v>0.34854166666666703</c:v>
                </c:pt>
                <c:pt idx="14169">
                  <c:v>0.34856481481481499</c:v>
                </c:pt>
                <c:pt idx="14170">
                  <c:v>0.34858796296296302</c:v>
                </c:pt>
                <c:pt idx="14171">
                  <c:v>0.34861111111111098</c:v>
                </c:pt>
                <c:pt idx="14172">
                  <c:v>0.34863425925925901</c:v>
                </c:pt>
                <c:pt idx="14173">
                  <c:v>0.34866898148148201</c:v>
                </c:pt>
                <c:pt idx="14174">
                  <c:v>0.34869212962962998</c:v>
                </c:pt>
                <c:pt idx="14175">
                  <c:v>0.348715277777778</c:v>
                </c:pt>
                <c:pt idx="14176">
                  <c:v>0.34873842592592602</c:v>
                </c:pt>
                <c:pt idx="14177">
                  <c:v>0.34876157407407399</c:v>
                </c:pt>
                <c:pt idx="14178">
                  <c:v>0.34878472222222201</c:v>
                </c:pt>
                <c:pt idx="14179">
                  <c:v>0.34880787037036998</c:v>
                </c:pt>
                <c:pt idx="14180">
                  <c:v>0.348831018518518</c:v>
                </c:pt>
                <c:pt idx="14181">
                  <c:v>0.34885416666666702</c:v>
                </c:pt>
                <c:pt idx="14182">
                  <c:v>0.34888888888888903</c:v>
                </c:pt>
                <c:pt idx="14183">
                  <c:v>0.34891203703703699</c:v>
                </c:pt>
                <c:pt idx="14184">
                  <c:v>0.34893518518518502</c:v>
                </c:pt>
                <c:pt idx="14185">
                  <c:v>0.34895833333333298</c:v>
                </c:pt>
                <c:pt idx="14186">
                  <c:v>0.348981481481482</c:v>
                </c:pt>
                <c:pt idx="14187">
                  <c:v>0.34900462962963003</c:v>
                </c:pt>
                <c:pt idx="14188">
                  <c:v>0.34902777777777799</c:v>
                </c:pt>
                <c:pt idx="14189">
                  <c:v>0.34905092592592601</c:v>
                </c:pt>
                <c:pt idx="14190">
                  <c:v>0.34907407407407398</c:v>
                </c:pt>
                <c:pt idx="14191">
                  <c:v>0.34910879629629599</c:v>
                </c:pt>
                <c:pt idx="14192">
                  <c:v>0.34913194444444401</c:v>
                </c:pt>
                <c:pt idx="14193">
                  <c:v>0.34915509259259297</c:v>
                </c:pt>
                <c:pt idx="14194">
                  <c:v>0.349178240740741</c:v>
                </c:pt>
                <c:pt idx="14195">
                  <c:v>0.34920138888888902</c:v>
                </c:pt>
                <c:pt idx="14196">
                  <c:v>0.34922453703703699</c:v>
                </c:pt>
                <c:pt idx="14197">
                  <c:v>0.34924768518518501</c:v>
                </c:pt>
                <c:pt idx="14198">
                  <c:v>0.34927083333333298</c:v>
                </c:pt>
                <c:pt idx="14199">
                  <c:v>0.349293981481481</c:v>
                </c:pt>
                <c:pt idx="14200">
                  <c:v>0.349328703703704</c:v>
                </c:pt>
                <c:pt idx="14201">
                  <c:v>0.34935185185185202</c:v>
                </c:pt>
                <c:pt idx="14202">
                  <c:v>0.34937499999999999</c:v>
                </c:pt>
                <c:pt idx="14203">
                  <c:v>0.34939814814814801</c:v>
                </c:pt>
                <c:pt idx="14204">
                  <c:v>0.34942129629629598</c:v>
                </c:pt>
                <c:pt idx="14205">
                  <c:v>0.349444444444445</c:v>
                </c:pt>
                <c:pt idx="14206">
                  <c:v>0.34946759259259302</c:v>
                </c:pt>
                <c:pt idx="14207">
                  <c:v>0.34949074074074099</c:v>
                </c:pt>
                <c:pt idx="14208">
                  <c:v>0.349525462962963</c:v>
                </c:pt>
                <c:pt idx="14209">
                  <c:v>0.34954861111111102</c:v>
                </c:pt>
                <c:pt idx="14210">
                  <c:v>0.34957175925925899</c:v>
                </c:pt>
                <c:pt idx="14211">
                  <c:v>0.34959490740740701</c:v>
                </c:pt>
                <c:pt idx="14212">
                  <c:v>0.34961805555555597</c:v>
                </c:pt>
                <c:pt idx="14213">
                  <c:v>0.349641203703704</c:v>
                </c:pt>
                <c:pt idx="14214">
                  <c:v>0.34966435185185202</c:v>
                </c:pt>
                <c:pt idx="14215">
                  <c:v>0.34968749999999998</c:v>
                </c:pt>
                <c:pt idx="14216">
                  <c:v>0.34972222222222199</c:v>
                </c:pt>
                <c:pt idx="14217">
                  <c:v>0.34974537037037001</c:v>
                </c:pt>
                <c:pt idx="14218">
                  <c:v>0.34976851851851798</c:v>
                </c:pt>
                <c:pt idx="14219">
                  <c:v>0.349791666666667</c:v>
                </c:pt>
                <c:pt idx="14220">
                  <c:v>0.34981481481481502</c:v>
                </c:pt>
                <c:pt idx="14221">
                  <c:v>0.34983796296296299</c:v>
                </c:pt>
                <c:pt idx="14222">
                  <c:v>0.34986111111111101</c:v>
                </c:pt>
                <c:pt idx="14223">
                  <c:v>0.34988425925925898</c:v>
                </c:pt>
                <c:pt idx="14224">
                  <c:v>0.349907407407407</c:v>
                </c:pt>
                <c:pt idx="14225">
                  <c:v>0.34993055555555602</c:v>
                </c:pt>
                <c:pt idx="14226">
                  <c:v>0.34996527777777803</c:v>
                </c:pt>
                <c:pt idx="14227">
                  <c:v>0.34998842592592599</c:v>
                </c:pt>
                <c:pt idx="14228">
                  <c:v>0.35001157407407402</c:v>
                </c:pt>
                <c:pt idx="14229">
                  <c:v>0.35003472222222198</c:v>
                </c:pt>
                <c:pt idx="14230">
                  <c:v>0.35005787037037001</c:v>
                </c:pt>
                <c:pt idx="14231">
                  <c:v>0.35008101851851797</c:v>
                </c:pt>
                <c:pt idx="14232">
                  <c:v>0.35010416666666699</c:v>
                </c:pt>
                <c:pt idx="14233">
                  <c:v>0.35012731481481502</c:v>
                </c:pt>
                <c:pt idx="14234">
                  <c:v>0.35016203703703702</c:v>
                </c:pt>
                <c:pt idx="14235">
                  <c:v>0.35018518518518499</c:v>
                </c:pt>
                <c:pt idx="14236">
                  <c:v>0.35020833333333301</c:v>
                </c:pt>
                <c:pt idx="14237">
                  <c:v>0.35023148148148098</c:v>
                </c:pt>
                <c:pt idx="14238">
                  <c:v>0.35025462962963</c:v>
                </c:pt>
                <c:pt idx="14239">
                  <c:v>0.35027777777777802</c:v>
                </c:pt>
                <c:pt idx="14240">
                  <c:v>0.35030092592592599</c:v>
                </c:pt>
                <c:pt idx="14241">
                  <c:v>0.35032407407407401</c:v>
                </c:pt>
                <c:pt idx="14242">
                  <c:v>0.35034722222222198</c:v>
                </c:pt>
                <c:pt idx="14243">
                  <c:v>0.35038194444444398</c:v>
                </c:pt>
                <c:pt idx="14244">
                  <c:v>0.350405092592593</c:v>
                </c:pt>
                <c:pt idx="14245">
                  <c:v>0.35042824074074103</c:v>
                </c:pt>
                <c:pt idx="14246">
                  <c:v>0.35045138888888899</c:v>
                </c:pt>
                <c:pt idx="14247">
                  <c:v>0.35047453703703701</c:v>
                </c:pt>
                <c:pt idx="14248">
                  <c:v>0.35049768518518498</c:v>
                </c:pt>
                <c:pt idx="14249">
                  <c:v>0.350520833333333</c:v>
                </c:pt>
                <c:pt idx="14250">
                  <c:v>0.35054398148148103</c:v>
                </c:pt>
                <c:pt idx="14251">
                  <c:v>0.35056712962962999</c:v>
                </c:pt>
                <c:pt idx="14252">
                  <c:v>0.350601851851852</c:v>
                </c:pt>
                <c:pt idx="14253">
                  <c:v>0.35062500000000002</c:v>
                </c:pt>
                <c:pt idx="14254">
                  <c:v>0.35064814814814799</c:v>
                </c:pt>
                <c:pt idx="14255">
                  <c:v>0.35067129629629601</c:v>
                </c:pt>
                <c:pt idx="14256">
                  <c:v>0.35069444444444398</c:v>
                </c:pt>
                <c:pt idx="14257">
                  <c:v>0.350717592592592</c:v>
                </c:pt>
                <c:pt idx="14258">
                  <c:v>0.35074074074074102</c:v>
                </c:pt>
                <c:pt idx="14259">
                  <c:v>0.35076388888888899</c:v>
                </c:pt>
                <c:pt idx="14260">
                  <c:v>0.35078703703703701</c:v>
                </c:pt>
                <c:pt idx="14261">
                  <c:v>0.35082175925925901</c:v>
                </c:pt>
                <c:pt idx="14262">
                  <c:v>0.35084490740740698</c:v>
                </c:pt>
                <c:pt idx="14263">
                  <c:v>0.350868055555556</c:v>
                </c:pt>
                <c:pt idx="14264">
                  <c:v>0.35089120370370402</c:v>
                </c:pt>
                <c:pt idx="14265">
                  <c:v>0.35091435185185199</c:v>
                </c:pt>
                <c:pt idx="14266">
                  <c:v>0.35093750000000001</c:v>
                </c:pt>
                <c:pt idx="14267">
                  <c:v>0.35096064814814798</c:v>
                </c:pt>
                <c:pt idx="14268">
                  <c:v>0.35099537037036999</c:v>
                </c:pt>
                <c:pt idx="14269">
                  <c:v>0.35101851851851901</c:v>
                </c:pt>
                <c:pt idx="14270">
                  <c:v>0.35104166666666697</c:v>
                </c:pt>
                <c:pt idx="14271">
                  <c:v>0.351064814814815</c:v>
                </c:pt>
                <c:pt idx="14272">
                  <c:v>0.35108796296296302</c:v>
                </c:pt>
                <c:pt idx="14273">
                  <c:v>0.35111111111111099</c:v>
                </c:pt>
                <c:pt idx="14274">
                  <c:v>0.35113425925925901</c:v>
                </c:pt>
                <c:pt idx="14275">
                  <c:v>0.35116898148148201</c:v>
                </c:pt>
                <c:pt idx="14276">
                  <c:v>0.35119212962962998</c:v>
                </c:pt>
                <c:pt idx="14277">
                  <c:v>0.351215277777778</c:v>
                </c:pt>
                <c:pt idx="14278">
                  <c:v>0.35123842592592602</c:v>
                </c:pt>
                <c:pt idx="14279">
                  <c:v>0.35126157407407399</c:v>
                </c:pt>
                <c:pt idx="14280">
                  <c:v>0.35128472222222201</c:v>
                </c:pt>
                <c:pt idx="14281">
                  <c:v>0.35130787037036998</c:v>
                </c:pt>
                <c:pt idx="14282">
                  <c:v>0.351331018518518</c:v>
                </c:pt>
                <c:pt idx="14283">
                  <c:v>0.35135416666666702</c:v>
                </c:pt>
                <c:pt idx="14284">
                  <c:v>0.35138888888888897</c:v>
                </c:pt>
                <c:pt idx="14285">
                  <c:v>0.351412037037037</c:v>
                </c:pt>
                <c:pt idx="14286">
                  <c:v>0.35143518518518502</c:v>
                </c:pt>
                <c:pt idx="14287">
                  <c:v>0.35145833333333298</c:v>
                </c:pt>
                <c:pt idx="14288">
                  <c:v>0.35148148148148201</c:v>
                </c:pt>
                <c:pt idx="14289">
                  <c:v>0.35150462962963003</c:v>
                </c:pt>
                <c:pt idx="14290">
                  <c:v>0.35152777777777799</c:v>
                </c:pt>
                <c:pt idx="14291">
                  <c:v>0.35155092592592602</c:v>
                </c:pt>
                <c:pt idx="14292">
                  <c:v>0.35157407407407398</c:v>
                </c:pt>
                <c:pt idx="14293">
                  <c:v>0.35160879629629599</c:v>
                </c:pt>
                <c:pt idx="14294">
                  <c:v>0.35163194444444401</c:v>
                </c:pt>
                <c:pt idx="14295">
                  <c:v>0.35165509259259298</c:v>
                </c:pt>
                <c:pt idx="14296">
                  <c:v>0.351678240740741</c:v>
                </c:pt>
                <c:pt idx="14297">
                  <c:v>0.35170138888888902</c:v>
                </c:pt>
                <c:pt idx="14298">
                  <c:v>0.35172453703703699</c:v>
                </c:pt>
                <c:pt idx="14299">
                  <c:v>0.35174768518518501</c:v>
                </c:pt>
                <c:pt idx="14300">
                  <c:v>0.35177083333333298</c:v>
                </c:pt>
                <c:pt idx="14301">
                  <c:v>0.35180555555555598</c:v>
                </c:pt>
                <c:pt idx="14302">
                  <c:v>0.351828703703704</c:v>
                </c:pt>
                <c:pt idx="14303">
                  <c:v>0.35185185185185203</c:v>
                </c:pt>
                <c:pt idx="14304">
                  <c:v>0.35187499999999999</c:v>
                </c:pt>
                <c:pt idx="14305">
                  <c:v>0.35189814814814802</c:v>
                </c:pt>
                <c:pt idx="14306">
                  <c:v>0.35192129629629598</c:v>
                </c:pt>
                <c:pt idx="14307">
                  <c:v>0.351944444444444</c:v>
                </c:pt>
                <c:pt idx="14308">
                  <c:v>0.35196759259259303</c:v>
                </c:pt>
                <c:pt idx="14309">
                  <c:v>0.35199074074074099</c:v>
                </c:pt>
                <c:pt idx="14310">
                  <c:v>0.352025462962963</c:v>
                </c:pt>
                <c:pt idx="14311">
                  <c:v>0.35204861111111102</c:v>
                </c:pt>
                <c:pt idx="14312">
                  <c:v>0.35207175925925899</c:v>
                </c:pt>
                <c:pt idx="14313">
                  <c:v>0.35209490740740701</c:v>
                </c:pt>
                <c:pt idx="14314">
                  <c:v>0.35211805555555598</c:v>
                </c:pt>
                <c:pt idx="14315">
                  <c:v>0.352141203703704</c:v>
                </c:pt>
                <c:pt idx="14316">
                  <c:v>0.35216435185185202</c:v>
                </c:pt>
                <c:pt idx="14317">
                  <c:v>0.35218749999999999</c:v>
                </c:pt>
                <c:pt idx="14318">
                  <c:v>0.35222222222222199</c:v>
                </c:pt>
                <c:pt idx="14319">
                  <c:v>0.35224537037037001</c:v>
                </c:pt>
                <c:pt idx="14320">
                  <c:v>0.35226851851851798</c:v>
                </c:pt>
                <c:pt idx="14321">
                  <c:v>0.352291666666667</c:v>
                </c:pt>
                <c:pt idx="14322">
                  <c:v>0.35231481481481502</c:v>
                </c:pt>
                <c:pt idx="14323">
                  <c:v>0.35233796296296299</c:v>
                </c:pt>
                <c:pt idx="14324">
                  <c:v>0.35236111111111101</c:v>
                </c:pt>
                <c:pt idx="14325">
                  <c:v>0.35238425925925898</c:v>
                </c:pt>
                <c:pt idx="14326">
                  <c:v>0.352407407407407</c:v>
                </c:pt>
                <c:pt idx="14327">
                  <c:v>0.35244212962963001</c:v>
                </c:pt>
                <c:pt idx="14328">
                  <c:v>0.35246527777777797</c:v>
                </c:pt>
                <c:pt idx="14329">
                  <c:v>0.352488425925926</c:v>
                </c:pt>
                <c:pt idx="14330">
                  <c:v>0.35251157407407402</c:v>
                </c:pt>
                <c:pt idx="14331">
                  <c:v>0.35253472222222199</c:v>
                </c:pt>
                <c:pt idx="14332">
                  <c:v>0.35255787037037001</c:v>
                </c:pt>
                <c:pt idx="14333">
                  <c:v>0.35258101851851797</c:v>
                </c:pt>
                <c:pt idx="14334">
                  <c:v>0.352604166666667</c:v>
                </c:pt>
                <c:pt idx="14335">
                  <c:v>0.35262731481481502</c:v>
                </c:pt>
                <c:pt idx="14336">
                  <c:v>0.35266203703703702</c:v>
                </c:pt>
                <c:pt idx="14337">
                  <c:v>0.35268518518518499</c:v>
                </c:pt>
                <c:pt idx="14338">
                  <c:v>0.35270833333333301</c:v>
                </c:pt>
                <c:pt idx="14339">
                  <c:v>0.35273148148148098</c:v>
                </c:pt>
                <c:pt idx="14340">
                  <c:v>0.35275462962963</c:v>
                </c:pt>
                <c:pt idx="14341">
                  <c:v>0.35277777777777802</c:v>
                </c:pt>
                <c:pt idx="14342">
                  <c:v>0.35280092592592599</c:v>
                </c:pt>
                <c:pt idx="14343">
                  <c:v>0.35282407407407401</c:v>
                </c:pt>
                <c:pt idx="14344">
                  <c:v>0.35284722222222198</c:v>
                </c:pt>
                <c:pt idx="14345">
                  <c:v>0.35288194444444398</c:v>
                </c:pt>
                <c:pt idx="14346">
                  <c:v>0.35290509259259301</c:v>
                </c:pt>
                <c:pt idx="14347">
                  <c:v>0.35292824074074097</c:v>
                </c:pt>
                <c:pt idx="14348">
                  <c:v>0.35295138888888899</c:v>
                </c:pt>
                <c:pt idx="14349">
                  <c:v>0.35297453703703702</c:v>
                </c:pt>
                <c:pt idx="14350">
                  <c:v>0.35299768518518498</c:v>
                </c:pt>
                <c:pt idx="14351">
                  <c:v>0.35302083333333301</c:v>
                </c:pt>
                <c:pt idx="14352">
                  <c:v>0.35304398148148097</c:v>
                </c:pt>
                <c:pt idx="14353">
                  <c:v>0.35307870370370398</c:v>
                </c:pt>
                <c:pt idx="14354">
                  <c:v>0.353101851851852</c:v>
                </c:pt>
                <c:pt idx="14355">
                  <c:v>0.35312500000000002</c:v>
                </c:pt>
                <c:pt idx="14356">
                  <c:v>0.35314814814814799</c:v>
                </c:pt>
                <c:pt idx="14357">
                  <c:v>0.35317129629629601</c:v>
                </c:pt>
                <c:pt idx="14358">
                  <c:v>0.35319444444444398</c:v>
                </c:pt>
                <c:pt idx="14359">
                  <c:v>0.353217592592593</c:v>
                </c:pt>
                <c:pt idx="14360">
                  <c:v>0.35324074074074102</c:v>
                </c:pt>
                <c:pt idx="14361">
                  <c:v>0.35326388888888899</c:v>
                </c:pt>
                <c:pt idx="14362">
                  <c:v>0.35329861111111099</c:v>
                </c:pt>
                <c:pt idx="14363">
                  <c:v>0.35332175925925902</c:v>
                </c:pt>
                <c:pt idx="14364">
                  <c:v>0.35334490740740698</c:v>
                </c:pt>
                <c:pt idx="14365">
                  <c:v>0.353368055555556</c:v>
                </c:pt>
                <c:pt idx="14366">
                  <c:v>0.35339120370370403</c:v>
                </c:pt>
                <c:pt idx="14367">
                  <c:v>0.35341435185185199</c:v>
                </c:pt>
                <c:pt idx="14368">
                  <c:v>0.35343750000000002</c:v>
                </c:pt>
                <c:pt idx="14369">
                  <c:v>0.35346064814814798</c:v>
                </c:pt>
                <c:pt idx="14370">
                  <c:v>0.35349537037036999</c:v>
                </c:pt>
                <c:pt idx="14371">
                  <c:v>0.35351851851851801</c:v>
                </c:pt>
                <c:pt idx="14372">
                  <c:v>0.35354166666666698</c:v>
                </c:pt>
                <c:pt idx="14373">
                  <c:v>0.353564814814815</c:v>
                </c:pt>
                <c:pt idx="14374">
                  <c:v>0.35358796296296302</c:v>
                </c:pt>
                <c:pt idx="14375">
                  <c:v>0.35361111111111099</c:v>
                </c:pt>
                <c:pt idx="14376">
                  <c:v>0.35363425925925901</c:v>
                </c:pt>
                <c:pt idx="14377">
                  <c:v>0.35365740740740698</c:v>
                </c:pt>
                <c:pt idx="14378">
                  <c:v>0.35369212962962998</c:v>
                </c:pt>
                <c:pt idx="14379">
                  <c:v>0.353715277777778</c:v>
                </c:pt>
                <c:pt idx="14380">
                  <c:v>0.35373842592592603</c:v>
                </c:pt>
                <c:pt idx="14381">
                  <c:v>0.35376157407407399</c:v>
                </c:pt>
                <c:pt idx="14382">
                  <c:v>0.35378472222222201</c:v>
                </c:pt>
                <c:pt idx="14383">
                  <c:v>0.35380787037036998</c:v>
                </c:pt>
                <c:pt idx="14384">
                  <c:v>0.353831018518518</c:v>
                </c:pt>
                <c:pt idx="14385">
                  <c:v>0.35385416666666702</c:v>
                </c:pt>
                <c:pt idx="14386">
                  <c:v>0.35388888888888897</c:v>
                </c:pt>
                <c:pt idx="14387">
                  <c:v>0.353912037037037</c:v>
                </c:pt>
                <c:pt idx="14388">
                  <c:v>0.35393518518518502</c:v>
                </c:pt>
                <c:pt idx="14389">
                  <c:v>0.35395833333333299</c:v>
                </c:pt>
                <c:pt idx="14390">
                  <c:v>0.35398148148148101</c:v>
                </c:pt>
                <c:pt idx="14391">
                  <c:v>0.35400462962962997</c:v>
                </c:pt>
                <c:pt idx="14392">
                  <c:v>0.354027777777778</c:v>
                </c:pt>
                <c:pt idx="14393">
                  <c:v>0.35405092592592602</c:v>
                </c:pt>
                <c:pt idx="14394">
                  <c:v>0.35407407407407399</c:v>
                </c:pt>
                <c:pt idx="14395">
                  <c:v>0.35410879629629599</c:v>
                </c:pt>
                <c:pt idx="14396">
                  <c:v>0.35413194444444401</c:v>
                </c:pt>
                <c:pt idx="14397">
                  <c:v>0.35415509259259298</c:v>
                </c:pt>
                <c:pt idx="14398">
                  <c:v>0.354178240740741</c:v>
                </c:pt>
                <c:pt idx="14399">
                  <c:v>0.35420138888888902</c:v>
                </c:pt>
                <c:pt idx="14400">
                  <c:v>0.35422453703703699</c:v>
                </c:pt>
                <c:pt idx="14401">
                  <c:v>0.35424768518518501</c:v>
                </c:pt>
                <c:pt idx="14402">
                  <c:v>0.35428240740740702</c:v>
                </c:pt>
                <c:pt idx="14403">
                  <c:v>0.35430555555555598</c:v>
                </c:pt>
                <c:pt idx="14404">
                  <c:v>0.35432870370370401</c:v>
                </c:pt>
                <c:pt idx="14405">
                  <c:v>0.35435185185185197</c:v>
                </c:pt>
                <c:pt idx="14406">
                  <c:v>0.354375</c:v>
                </c:pt>
                <c:pt idx="14407">
                  <c:v>0.35439814814814802</c:v>
                </c:pt>
                <c:pt idx="14408">
                  <c:v>0.35442129629629598</c:v>
                </c:pt>
                <c:pt idx="14409">
                  <c:v>0.35444444444444401</c:v>
                </c:pt>
                <c:pt idx="14410">
                  <c:v>0.35446759259259297</c:v>
                </c:pt>
                <c:pt idx="14411">
                  <c:v>0.35450231481481498</c:v>
                </c:pt>
                <c:pt idx="14412">
                  <c:v>0.354525462962963</c:v>
                </c:pt>
                <c:pt idx="14413">
                  <c:v>0.35454861111111102</c:v>
                </c:pt>
                <c:pt idx="14414">
                  <c:v>0.35457175925925899</c:v>
                </c:pt>
                <c:pt idx="14415">
                  <c:v>0.35459490740740701</c:v>
                </c:pt>
                <c:pt idx="14416">
                  <c:v>0.35461805555555598</c:v>
                </c:pt>
                <c:pt idx="14417">
                  <c:v>0.354641203703704</c:v>
                </c:pt>
                <c:pt idx="14418">
                  <c:v>0.35466435185185202</c:v>
                </c:pt>
                <c:pt idx="14419">
                  <c:v>0.35469907407407397</c:v>
                </c:pt>
                <c:pt idx="14420">
                  <c:v>0.35472222222222199</c:v>
                </c:pt>
                <c:pt idx="14421">
                  <c:v>0.35474537037037002</c:v>
                </c:pt>
                <c:pt idx="14422">
                  <c:v>0.35476851851851798</c:v>
                </c:pt>
                <c:pt idx="14423">
                  <c:v>0.354791666666667</c:v>
                </c:pt>
                <c:pt idx="14424">
                  <c:v>0.35481481481481503</c:v>
                </c:pt>
                <c:pt idx="14425">
                  <c:v>0.35483796296296299</c:v>
                </c:pt>
                <c:pt idx="14426">
                  <c:v>0.35486111111111102</c:v>
                </c:pt>
                <c:pt idx="14427">
                  <c:v>0.35488425925925898</c:v>
                </c:pt>
                <c:pt idx="14428">
                  <c:v>0.35491898148148199</c:v>
                </c:pt>
                <c:pt idx="14429">
                  <c:v>0.35494212962963001</c:v>
                </c:pt>
                <c:pt idx="14430">
                  <c:v>0.35496527777777798</c:v>
                </c:pt>
                <c:pt idx="14431">
                  <c:v>0.354988425925926</c:v>
                </c:pt>
                <c:pt idx="14432">
                  <c:v>0.35501157407407402</c:v>
                </c:pt>
                <c:pt idx="14433">
                  <c:v>0.35503472222222199</c:v>
                </c:pt>
                <c:pt idx="14434">
                  <c:v>0.35505787037037001</c:v>
                </c:pt>
                <c:pt idx="14435">
                  <c:v>0.35508101851851798</c:v>
                </c:pt>
                <c:pt idx="14436">
                  <c:v>0.355104166666667</c:v>
                </c:pt>
                <c:pt idx="14437">
                  <c:v>0.355138888888889</c:v>
                </c:pt>
                <c:pt idx="14438">
                  <c:v>0.35516203703703703</c:v>
                </c:pt>
                <c:pt idx="14439">
                  <c:v>0.35518518518518499</c:v>
                </c:pt>
                <c:pt idx="14440">
                  <c:v>0.35520833333333302</c:v>
                </c:pt>
                <c:pt idx="14441">
                  <c:v>0.35523148148148098</c:v>
                </c:pt>
                <c:pt idx="14442">
                  <c:v>0.35525462962963</c:v>
                </c:pt>
                <c:pt idx="14443">
                  <c:v>0.35527777777777803</c:v>
                </c:pt>
                <c:pt idx="14444">
                  <c:v>0.35531249999999998</c:v>
                </c:pt>
                <c:pt idx="14445">
                  <c:v>0.355335648148148</c:v>
                </c:pt>
                <c:pt idx="14446">
                  <c:v>0.35535879629629602</c:v>
                </c:pt>
                <c:pt idx="14447">
                  <c:v>0.35538194444444399</c:v>
                </c:pt>
                <c:pt idx="14448">
                  <c:v>0.35540509259259301</c:v>
                </c:pt>
                <c:pt idx="14449">
                  <c:v>0.35542824074074097</c:v>
                </c:pt>
                <c:pt idx="14450">
                  <c:v>0.355451388888889</c:v>
                </c:pt>
                <c:pt idx="14451">
                  <c:v>0.35547453703703702</c:v>
                </c:pt>
                <c:pt idx="14452">
                  <c:v>0.35549768518518499</c:v>
                </c:pt>
                <c:pt idx="14453">
                  <c:v>0.35553240740740699</c:v>
                </c:pt>
                <c:pt idx="14454">
                  <c:v>0.35555555555555601</c:v>
                </c:pt>
                <c:pt idx="14455">
                  <c:v>0.35557870370370398</c:v>
                </c:pt>
                <c:pt idx="14456">
                  <c:v>0.355601851851852</c:v>
                </c:pt>
                <c:pt idx="14457">
                  <c:v>0.35562500000000002</c:v>
                </c:pt>
                <c:pt idx="14458">
                  <c:v>0.35564814814814799</c:v>
                </c:pt>
                <c:pt idx="14459">
                  <c:v>0.35567129629629601</c:v>
                </c:pt>
                <c:pt idx="14460">
                  <c:v>0.35569444444444398</c:v>
                </c:pt>
                <c:pt idx="14461">
                  <c:v>0.35572916666666698</c:v>
                </c:pt>
                <c:pt idx="14462">
                  <c:v>0.35575231481481501</c:v>
                </c:pt>
                <c:pt idx="14463">
                  <c:v>0.35577546296296297</c:v>
                </c:pt>
                <c:pt idx="14464">
                  <c:v>0.355798611111111</c:v>
                </c:pt>
                <c:pt idx="14465">
                  <c:v>0.35582175925925902</c:v>
                </c:pt>
                <c:pt idx="14466">
                  <c:v>0.35584490740740699</c:v>
                </c:pt>
                <c:pt idx="14467">
                  <c:v>0.35586805555555601</c:v>
                </c:pt>
                <c:pt idx="14468">
                  <c:v>0.35589120370370397</c:v>
                </c:pt>
                <c:pt idx="14469">
                  <c:v>0.355914351851852</c:v>
                </c:pt>
                <c:pt idx="14470">
                  <c:v>0.355949074074074</c:v>
                </c:pt>
                <c:pt idx="14471">
                  <c:v>0.35597222222222202</c:v>
                </c:pt>
                <c:pt idx="14472">
                  <c:v>0.35599537037036999</c:v>
                </c:pt>
                <c:pt idx="14473">
                  <c:v>0.35601851851851801</c:v>
                </c:pt>
                <c:pt idx="14474">
                  <c:v>0.35604166666666698</c:v>
                </c:pt>
                <c:pt idx="14475">
                  <c:v>0.356064814814815</c:v>
                </c:pt>
                <c:pt idx="14476">
                  <c:v>0.35608796296296302</c:v>
                </c:pt>
                <c:pt idx="14477">
                  <c:v>0.35611111111111099</c:v>
                </c:pt>
                <c:pt idx="14478">
                  <c:v>0.356145833333333</c:v>
                </c:pt>
                <c:pt idx="14479">
                  <c:v>0.35616898148148102</c:v>
                </c:pt>
                <c:pt idx="14480">
                  <c:v>0.35619212962962998</c:v>
                </c:pt>
                <c:pt idx="14481">
                  <c:v>0.35621527777777801</c:v>
                </c:pt>
                <c:pt idx="14482">
                  <c:v>0.35623842592592603</c:v>
                </c:pt>
                <c:pt idx="14483">
                  <c:v>0.35626157407407399</c:v>
                </c:pt>
                <c:pt idx="14484">
                  <c:v>0.35628472222222202</c:v>
                </c:pt>
                <c:pt idx="14485">
                  <c:v>0.35630787037036998</c:v>
                </c:pt>
                <c:pt idx="14486">
                  <c:v>0.35633101851851801</c:v>
                </c:pt>
                <c:pt idx="14487">
                  <c:v>0.35636574074074101</c:v>
                </c:pt>
                <c:pt idx="14488">
                  <c:v>0.35638888888888898</c:v>
                </c:pt>
                <c:pt idx="14489">
                  <c:v>0.356412037037037</c:v>
                </c:pt>
                <c:pt idx="14490">
                  <c:v>0.35643518518518502</c:v>
                </c:pt>
                <c:pt idx="14491">
                  <c:v>0.35645833333333299</c:v>
                </c:pt>
                <c:pt idx="14492">
                  <c:v>0.35648148148148101</c:v>
                </c:pt>
                <c:pt idx="14493">
                  <c:v>0.35650462962962998</c:v>
                </c:pt>
                <c:pt idx="14494">
                  <c:v>0.356527777777778</c:v>
                </c:pt>
                <c:pt idx="14495">
                  <c:v>0.35655092592592602</c:v>
                </c:pt>
                <c:pt idx="14496">
                  <c:v>0.35658564814814803</c:v>
                </c:pt>
                <c:pt idx="14497">
                  <c:v>0.35660879629629599</c:v>
                </c:pt>
                <c:pt idx="14498">
                  <c:v>0.35663194444444402</c:v>
                </c:pt>
                <c:pt idx="14499">
                  <c:v>0.35665509259259298</c:v>
                </c:pt>
                <c:pt idx="14500">
                  <c:v>0.356678240740741</c:v>
                </c:pt>
                <c:pt idx="14501">
                  <c:v>0.35670138888888903</c:v>
                </c:pt>
                <c:pt idx="14502">
                  <c:v>0.35672453703703699</c:v>
                </c:pt>
                <c:pt idx="14503">
                  <c:v>0.35674768518518502</c:v>
                </c:pt>
                <c:pt idx="14504">
                  <c:v>0.35678240740740702</c:v>
                </c:pt>
                <c:pt idx="14505">
                  <c:v>0.35680555555555599</c:v>
                </c:pt>
                <c:pt idx="14506">
                  <c:v>0.35682870370370401</c:v>
                </c:pt>
                <c:pt idx="14507">
                  <c:v>0.35685185185185198</c:v>
                </c:pt>
                <c:pt idx="14508">
                  <c:v>0.356875</c:v>
                </c:pt>
                <c:pt idx="14509">
                  <c:v>0.35689814814814802</c:v>
                </c:pt>
                <c:pt idx="14510">
                  <c:v>0.35692129629629599</c:v>
                </c:pt>
                <c:pt idx="14511">
                  <c:v>0.35694444444444401</c:v>
                </c:pt>
                <c:pt idx="14512">
                  <c:v>0.35696759259259297</c:v>
                </c:pt>
                <c:pt idx="14513">
                  <c:v>0.35700231481481498</c:v>
                </c:pt>
                <c:pt idx="14514">
                  <c:v>0.357025462962963</c:v>
                </c:pt>
                <c:pt idx="14515">
                  <c:v>0.35704861111111103</c:v>
                </c:pt>
                <c:pt idx="14516">
                  <c:v>0.35707175925925899</c:v>
                </c:pt>
                <c:pt idx="14517">
                  <c:v>0.35709490740740701</c:v>
                </c:pt>
                <c:pt idx="14518">
                  <c:v>0.35711805555555598</c:v>
                </c:pt>
                <c:pt idx="14519">
                  <c:v>0.357141203703704</c:v>
                </c:pt>
                <c:pt idx="14520">
                  <c:v>0.35716435185185202</c:v>
                </c:pt>
                <c:pt idx="14521">
                  <c:v>0.35718749999999999</c:v>
                </c:pt>
                <c:pt idx="14522">
                  <c:v>0.357222222222222</c:v>
                </c:pt>
                <c:pt idx="14523">
                  <c:v>0.35724537037037002</c:v>
                </c:pt>
                <c:pt idx="14524">
                  <c:v>0.35726851851851799</c:v>
                </c:pt>
                <c:pt idx="14525">
                  <c:v>0.35729166666666701</c:v>
                </c:pt>
                <c:pt idx="14526">
                  <c:v>0.35731481481481497</c:v>
                </c:pt>
                <c:pt idx="14527">
                  <c:v>0.357337962962963</c:v>
                </c:pt>
                <c:pt idx="14528">
                  <c:v>0.35736111111111102</c:v>
                </c:pt>
                <c:pt idx="14529">
                  <c:v>0.35738425925925899</c:v>
                </c:pt>
                <c:pt idx="14530">
                  <c:v>0.35741898148148199</c:v>
                </c:pt>
                <c:pt idx="14531">
                  <c:v>0.35744212962963001</c:v>
                </c:pt>
                <c:pt idx="14532">
                  <c:v>0.35746527777777798</c:v>
                </c:pt>
                <c:pt idx="14533">
                  <c:v>0.357488425925926</c:v>
                </c:pt>
                <c:pt idx="14534">
                  <c:v>0.35751157407407402</c:v>
                </c:pt>
                <c:pt idx="14535">
                  <c:v>0.35753472222222199</c:v>
                </c:pt>
                <c:pt idx="14536">
                  <c:v>0.35755787037037001</c:v>
                </c:pt>
                <c:pt idx="14537">
                  <c:v>0.35758101851851798</c:v>
                </c:pt>
                <c:pt idx="14538">
                  <c:v>0.357604166666667</c:v>
                </c:pt>
                <c:pt idx="14539">
                  <c:v>0.35763888888888901</c:v>
                </c:pt>
                <c:pt idx="14540">
                  <c:v>0.35766203703703697</c:v>
                </c:pt>
                <c:pt idx="14541">
                  <c:v>0.357685185185185</c:v>
                </c:pt>
                <c:pt idx="14542">
                  <c:v>0.35770833333333302</c:v>
                </c:pt>
                <c:pt idx="14543">
                  <c:v>0.35773148148148098</c:v>
                </c:pt>
                <c:pt idx="14544">
                  <c:v>0.35775462962963001</c:v>
                </c:pt>
                <c:pt idx="14545">
                  <c:v>0.35777777777777803</c:v>
                </c:pt>
                <c:pt idx="14546">
                  <c:v>0.35780092592592599</c:v>
                </c:pt>
                <c:pt idx="14547">
                  <c:v>0.357835648148148</c:v>
                </c:pt>
                <c:pt idx="14548">
                  <c:v>0.35785879629629602</c:v>
                </c:pt>
                <c:pt idx="14549">
                  <c:v>0.35788194444444499</c:v>
                </c:pt>
                <c:pt idx="14550">
                  <c:v>0.35790509259259301</c:v>
                </c:pt>
                <c:pt idx="14551">
                  <c:v>0.35792824074074098</c:v>
                </c:pt>
                <c:pt idx="14552">
                  <c:v>0.357951388888889</c:v>
                </c:pt>
                <c:pt idx="14553">
                  <c:v>0.35797453703703702</c:v>
                </c:pt>
                <c:pt idx="14554">
                  <c:v>0.35799768518518499</c:v>
                </c:pt>
                <c:pt idx="14555">
                  <c:v>0.35802083333333301</c:v>
                </c:pt>
                <c:pt idx="14556">
                  <c:v>0.35805555555555602</c:v>
                </c:pt>
                <c:pt idx="14557">
                  <c:v>0.35807870370370398</c:v>
                </c:pt>
                <c:pt idx="14558">
                  <c:v>0.358101851851852</c:v>
                </c:pt>
                <c:pt idx="14559">
                  <c:v>0.35812500000000003</c:v>
                </c:pt>
                <c:pt idx="14560">
                  <c:v>0.35814814814814799</c:v>
                </c:pt>
                <c:pt idx="14561">
                  <c:v>0.35817129629629602</c:v>
                </c:pt>
                <c:pt idx="14562">
                  <c:v>0.35819444444444398</c:v>
                </c:pt>
                <c:pt idx="14563">
                  <c:v>0.358217592592593</c:v>
                </c:pt>
                <c:pt idx="14564">
                  <c:v>0.35825231481481501</c:v>
                </c:pt>
                <c:pt idx="14565">
                  <c:v>0.35827546296296298</c:v>
                </c:pt>
                <c:pt idx="14566">
                  <c:v>0.358298611111111</c:v>
                </c:pt>
                <c:pt idx="14567">
                  <c:v>0.35832175925925902</c:v>
                </c:pt>
                <c:pt idx="14568">
                  <c:v>0.35834490740740699</c:v>
                </c:pt>
                <c:pt idx="14569">
                  <c:v>0.35836805555555601</c:v>
                </c:pt>
                <c:pt idx="14570">
                  <c:v>0.35839120370370398</c:v>
                </c:pt>
                <c:pt idx="14571">
                  <c:v>0.358414351851852</c:v>
                </c:pt>
                <c:pt idx="14572">
                  <c:v>0.35843750000000002</c:v>
                </c:pt>
                <c:pt idx="14573">
                  <c:v>0.35847222222222203</c:v>
                </c:pt>
                <c:pt idx="14574">
                  <c:v>0.35849537037036999</c:v>
                </c:pt>
                <c:pt idx="14575">
                  <c:v>0.35851851851851801</c:v>
                </c:pt>
                <c:pt idx="14576">
                  <c:v>0.35854166666666698</c:v>
                </c:pt>
                <c:pt idx="14577">
                  <c:v>0.358564814814815</c:v>
                </c:pt>
                <c:pt idx="14578">
                  <c:v>0.35858796296296302</c:v>
                </c:pt>
                <c:pt idx="14579">
                  <c:v>0.35861111111111099</c:v>
                </c:pt>
                <c:pt idx="14580">
                  <c:v>0.35863425925925901</c:v>
                </c:pt>
                <c:pt idx="14581">
                  <c:v>0.35866898148148102</c:v>
                </c:pt>
                <c:pt idx="14582">
                  <c:v>0.35869212962962999</c:v>
                </c:pt>
                <c:pt idx="14583">
                  <c:v>0.35871527777777801</c:v>
                </c:pt>
                <c:pt idx="14584">
                  <c:v>0.35873842592592597</c:v>
                </c:pt>
                <c:pt idx="14585">
                  <c:v>0.358761574074074</c:v>
                </c:pt>
                <c:pt idx="14586">
                  <c:v>0.35878472222222202</c:v>
                </c:pt>
                <c:pt idx="14587">
                  <c:v>0.35880787037036999</c:v>
                </c:pt>
                <c:pt idx="14588">
                  <c:v>0.35883101851851801</c:v>
                </c:pt>
                <c:pt idx="14589">
                  <c:v>0.35886574074074101</c:v>
                </c:pt>
                <c:pt idx="14590">
                  <c:v>0.35888888888888898</c:v>
                </c:pt>
                <c:pt idx="14591">
                  <c:v>0.358912037037037</c:v>
                </c:pt>
                <c:pt idx="14592">
                  <c:v>0.35893518518518502</c:v>
                </c:pt>
                <c:pt idx="14593">
                  <c:v>0.35895833333333299</c:v>
                </c:pt>
                <c:pt idx="14594">
                  <c:v>0.35898148148148201</c:v>
                </c:pt>
                <c:pt idx="14595">
                  <c:v>0.35900462962962998</c:v>
                </c:pt>
                <c:pt idx="14596">
                  <c:v>0.359027777777778</c:v>
                </c:pt>
                <c:pt idx="14597">
                  <c:v>0.35905092592592602</c:v>
                </c:pt>
                <c:pt idx="14598">
                  <c:v>0.35908564814814797</c:v>
                </c:pt>
                <c:pt idx="14599">
                  <c:v>0.359108796296296</c:v>
                </c:pt>
                <c:pt idx="14600">
                  <c:v>0.35913194444444402</c:v>
                </c:pt>
                <c:pt idx="14601">
                  <c:v>0.35915509259259298</c:v>
                </c:pt>
                <c:pt idx="14602">
                  <c:v>0.35917824074074101</c:v>
                </c:pt>
                <c:pt idx="14603">
                  <c:v>0.35920138888888897</c:v>
                </c:pt>
                <c:pt idx="14604">
                  <c:v>0.359224537037037</c:v>
                </c:pt>
                <c:pt idx="14605">
                  <c:v>0.35924768518518502</c:v>
                </c:pt>
                <c:pt idx="14606">
                  <c:v>0.35928240740740702</c:v>
                </c:pt>
                <c:pt idx="14607">
                  <c:v>0.35930555555555599</c:v>
                </c:pt>
                <c:pt idx="14608">
                  <c:v>0.35932870370370401</c:v>
                </c:pt>
                <c:pt idx="14609">
                  <c:v>0.35935185185185198</c:v>
                </c:pt>
                <c:pt idx="14610">
                  <c:v>0.359375</c:v>
                </c:pt>
                <c:pt idx="14611">
                  <c:v>0.35939814814814802</c:v>
                </c:pt>
                <c:pt idx="14612">
                  <c:v>0.35942129629629599</c:v>
                </c:pt>
                <c:pt idx="14613">
                  <c:v>0.35945601851851799</c:v>
                </c:pt>
                <c:pt idx="14614">
                  <c:v>0.35947916666666702</c:v>
                </c:pt>
                <c:pt idx="14615">
                  <c:v>0.35950231481481498</c:v>
                </c:pt>
                <c:pt idx="14616">
                  <c:v>0.359525462962963</c:v>
                </c:pt>
                <c:pt idx="14617">
                  <c:v>0.35954861111111103</c:v>
                </c:pt>
                <c:pt idx="14618">
                  <c:v>0.35957175925925899</c:v>
                </c:pt>
                <c:pt idx="14619">
                  <c:v>0.35959490740740702</c:v>
                </c:pt>
                <c:pt idx="14620">
                  <c:v>0.35961805555555598</c:v>
                </c:pt>
                <c:pt idx="14621">
                  <c:v>0.359641203703704</c:v>
                </c:pt>
                <c:pt idx="14622">
                  <c:v>0.35967592592592601</c:v>
                </c:pt>
                <c:pt idx="14623">
                  <c:v>0.35969907407407398</c:v>
                </c:pt>
                <c:pt idx="14624">
                  <c:v>0.359722222222222</c:v>
                </c:pt>
                <c:pt idx="14625">
                  <c:v>0.35974537037037002</c:v>
                </c:pt>
                <c:pt idx="14626">
                  <c:v>0.35976851851851799</c:v>
                </c:pt>
                <c:pt idx="14627">
                  <c:v>0.35979166666666701</c:v>
                </c:pt>
                <c:pt idx="14628">
                  <c:v>0.35981481481481498</c:v>
                </c:pt>
                <c:pt idx="14629">
                  <c:v>0.359837962962963</c:v>
                </c:pt>
                <c:pt idx="14630">
                  <c:v>0.35986111111111102</c:v>
                </c:pt>
                <c:pt idx="14631">
                  <c:v>0.35989583333333303</c:v>
                </c:pt>
                <c:pt idx="14632">
                  <c:v>0.35991898148148099</c:v>
                </c:pt>
                <c:pt idx="14633">
                  <c:v>0.35994212962963001</c:v>
                </c:pt>
                <c:pt idx="14634">
                  <c:v>0.35996527777777798</c:v>
                </c:pt>
                <c:pt idx="14635">
                  <c:v>0.359988425925926</c:v>
                </c:pt>
                <c:pt idx="14636">
                  <c:v>0.36001157407407403</c:v>
                </c:pt>
                <c:pt idx="14637">
                  <c:v>0.36003472222222199</c:v>
                </c:pt>
                <c:pt idx="14638">
                  <c:v>0.36005787037037001</c:v>
                </c:pt>
                <c:pt idx="14639">
                  <c:v>0.36008101851851798</c:v>
                </c:pt>
                <c:pt idx="14640">
                  <c:v>0.36011574074074099</c:v>
                </c:pt>
                <c:pt idx="14641">
                  <c:v>0.36013888888888901</c:v>
                </c:pt>
                <c:pt idx="14642">
                  <c:v>0.36016203703703698</c:v>
                </c:pt>
                <c:pt idx="14643">
                  <c:v>0.360185185185185</c:v>
                </c:pt>
                <c:pt idx="14644">
                  <c:v>0.36020833333333302</c:v>
                </c:pt>
                <c:pt idx="14645">
                  <c:v>0.36023148148148099</c:v>
                </c:pt>
                <c:pt idx="14646">
                  <c:v>0.36025462962963001</c:v>
                </c:pt>
                <c:pt idx="14647">
                  <c:v>0.36027777777777797</c:v>
                </c:pt>
                <c:pt idx="14648">
                  <c:v>0.36031249999999998</c:v>
                </c:pt>
                <c:pt idx="14649">
                  <c:v>0.360335648148148</c:v>
                </c:pt>
                <c:pt idx="14650">
                  <c:v>0.36035879629629602</c:v>
                </c:pt>
                <c:pt idx="14651">
                  <c:v>0.36038194444444399</c:v>
                </c:pt>
                <c:pt idx="14652">
                  <c:v>0.36040509259259301</c:v>
                </c:pt>
                <c:pt idx="14653">
                  <c:v>0.36042824074074098</c:v>
                </c:pt>
                <c:pt idx="14654">
                  <c:v>0.360451388888889</c:v>
                </c:pt>
                <c:pt idx="14655">
                  <c:v>0.36047453703703702</c:v>
                </c:pt>
                <c:pt idx="14656">
                  <c:v>0.36049768518518499</c:v>
                </c:pt>
                <c:pt idx="14657">
                  <c:v>0.360532407407407</c:v>
                </c:pt>
                <c:pt idx="14658">
                  <c:v>0.36055555555555602</c:v>
                </c:pt>
                <c:pt idx="14659">
                  <c:v>0.36057870370370398</c:v>
                </c:pt>
                <c:pt idx="14660">
                  <c:v>0.36060185185185201</c:v>
                </c:pt>
                <c:pt idx="14661">
                  <c:v>0.36062499999999997</c:v>
                </c:pt>
                <c:pt idx="14662">
                  <c:v>0.360648148148148</c:v>
                </c:pt>
                <c:pt idx="14663">
                  <c:v>0.36067129629629602</c:v>
                </c:pt>
                <c:pt idx="14664">
                  <c:v>0.36070601851851802</c:v>
                </c:pt>
                <c:pt idx="14665">
                  <c:v>0.36072916666666699</c:v>
                </c:pt>
                <c:pt idx="14666">
                  <c:v>0.36075231481481501</c:v>
                </c:pt>
                <c:pt idx="14667">
                  <c:v>0.36077546296296298</c:v>
                </c:pt>
                <c:pt idx="14668">
                  <c:v>0.360798611111111</c:v>
                </c:pt>
                <c:pt idx="14669">
                  <c:v>0.36082175925925902</c:v>
                </c:pt>
                <c:pt idx="14670">
                  <c:v>0.36084490740740699</c:v>
                </c:pt>
                <c:pt idx="14671">
                  <c:v>0.36086805555555601</c:v>
                </c:pt>
                <c:pt idx="14672">
                  <c:v>0.36089120370370398</c:v>
                </c:pt>
                <c:pt idx="14673">
                  <c:v>0.36092592592592598</c:v>
                </c:pt>
                <c:pt idx="14674">
                  <c:v>0.36094907407407401</c:v>
                </c:pt>
                <c:pt idx="14675">
                  <c:v>0.36097222222222197</c:v>
                </c:pt>
                <c:pt idx="14676">
                  <c:v>0.36099537037036999</c:v>
                </c:pt>
                <c:pt idx="14677">
                  <c:v>0.36101851851851902</c:v>
                </c:pt>
                <c:pt idx="14678">
                  <c:v>0.36104166666666698</c:v>
                </c:pt>
                <c:pt idx="14679">
                  <c:v>0.361064814814815</c:v>
                </c:pt>
                <c:pt idx="14680">
                  <c:v>0.36108796296296303</c:v>
                </c:pt>
                <c:pt idx="14681">
                  <c:v>0.36111111111111099</c:v>
                </c:pt>
                <c:pt idx="14682">
                  <c:v>0.361145833333333</c:v>
                </c:pt>
                <c:pt idx="14683">
                  <c:v>0.36116898148148202</c:v>
                </c:pt>
                <c:pt idx="14684">
                  <c:v>0.36119212962962999</c:v>
                </c:pt>
                <c:pt idx="14685">
                  <c:v>0.36121527777777801</c:v>
                </c:pt>
                <c:pt idx="14686">
                  <c:v>0.36123842592592598</c:v>
                </c:pt>
                <c:pt idx="14687">
                  <c:v>0.361261574074074</c:v>
                </c:pt>
                <c:pt idx="14688">
                  <c:v>0.36128472222222202</c:v>
                </c:pt>
                <c:pt idx="14689">
                  <c:v>0.36130787037036999</c:v>
                </c:pt>
                <c:pt idx="14690">
                  <c:v>0.36134259259259299</c:v>
                </c:pt>
                <c:pt idx="14691">
                  <c:v>0.36136574074074101</c:v>
                </c:pt>
                <c:pt idx="14692">
                  <c:v>0.36138888888888898</c:v>
                </c:pt>
                <c:pt idx="14693">
                  <c:v>0.361412037037037</c:v>
                </c:pt>
                <c:pt idx="14694">
                  <c:v>0.36143518518518503</c:v>
                </c:pt>
                <c:pt idx="14695">
                  <c:v>0.36145833333333299</c:v>
                </c:pt>
                <c:pt idx="14696">
                  <c:v>0.36148148148148201</c:v>
                </c:pt>
                <c:pt idx="14697">
                  <c:v>0.36150462962962998</c:v>
                </c:pt>
                <c:pt idx="14698">
                  <c:v>0.36153935185185199</c:v>
                </c:pt>
                <c:pt idx="14699">
                  <c:v>0.36156250000000001</c:v>
                </c:pt>
                <c:pt idx="14700">
                  <c:v>0.36158564814814798</c:v>
                </c:pt>
                <c:pt idx="14701">
                  <c:v>0.361608796296296</c:v>
                </c:pt>
                <c:pt idx="14702">
                  <c:v>0.36163194444444402</c:v>
                </c:pt>
                <c:pt idx="14703">
                  <c:v>0.36165509259259299</c:v>
                </c:pt>
                <c:pt idx="14704">
                  <c:v>0.36167824074074101</c:v>
                </c:pt>
                <c:pt idx="14705">
                  <c:v>0.36170138888888897</c:v>
                </c:pt>
                <c:pt idx="14706">
                  <c:v>0.361724537037037</c:v>
                </c:pt>
                <c:pt idx="14707">
                  <c:v>0.361759259259259</c:v>
                </c:pt>
                <c:pt idx="14708">
                  <c:v>0.36178240740740703</c:v>
                </c:pt>
                <c:pt idx="14709">
                  <c:v>0.36180555555555599</c:v>
                </c:pt>
                <c:pt idx="14710">
                  <c:v>0.36182870370370401</c:v>
                </c:pt>
                <c:pt idx="14711">
                  <c:v>0.36185185185185198</c:v>
                </c:pt>
                <c:pt idx="14712">
                  <c:v>0.361875</c:v>
                </c:pt>
                <c:pt idx="14713">
                  <c:v>0.36189814814814802</c:v>
                </c:pt>
                <c:pt idx="14714">
                  <c:v>0.36192129629629599</c:v>
                </c:pt>
                <c:pt idx="14715">
                  <c:v>0.361956018518518</c:v>
                </c:pt>
                <c:pt idx="14716">
                  <c:v>0.36197916666666702</c:v>
                </c:pt>
                <c:pt idx="14717">
                  <c:v>0.36200231481481498</c:v>
                </c:pt>
                <c:pt idx="14718">
                  <c:v>0.36202546296296301</c:v>
                </c:pt>
                <c:pt idx="14719">
                  <c:v>0.36204861111111097</c:v>
                </c:pt>
                <c:pt idx="14720">
                  <c:v>0.362071759259259</c:v>
                </c:pt>
                <c:pt idx="14721">
                  <c:v>0.36209490740740702</c:v>
                </c:pt>
                <c:pt idx="14722">
                  <c:v>0.36211805555555598</c:v>
                </c:pt>
                <c:pt idx="14723">
                  <c:v>0.36215277777777799</c:v>
                </c:pt>
                <c:pt idx="14724">
                  <c:v>0.36217592592592601</c:v>
                </c:pt>
                <c:pt idx="14725">
                  <c:v>0.36219907407407398</c:v>
                </c:pt>
                <c:pt idx="14726">
                  <c:v>0.362222222222222</c:v>
                </c:pt>
                <c:pt idx="14727">
                  <c:v>0.36224537037037002</c:v>
                </c:pt>
                <c:pt idx="14728">
                  <c:v>0.36226851851851799</c:v>
                </c:pt>
                <c:pt idx="14729">
                  <c:v>0.36229166666666701</c:v>
                </c:pt>
                <c:pt idx="14730">
                  <c:v>0.36231481481481498</c:v>
                </c:pt>
                <c:pt idx="14731">
                  <c:v>0.36234953703703698</c:v>
                </c:pt>
                <c:pt idx="14732">
                  <c:v>0.36237268518518501</c:v>
                </c:pt>
                <c:pt idx="14733">
                  <c:v>0.36239583333333297</c:v>
                </c:pt>
                <c:pt idx="14734">
                  <c:v>0.36241898148148199</c:v>
                </c:pt>
                <c:pt idx="14735">
                  <c:v>0.36244212962963002</c:v>
                </c:pt>
                <c:pt idx="14736">
                  <c:v>0.36246527777777798</c:v>
                </c:pt>
                <c:pt idx="14737">
                  <c:v>0.36248842592592601</c:v>
                </c:pt>
                <c:pt idx="14738">
                  <c:v>0.36251157407407397</c:v>
                </c:pt>
                <c:pt idx="14739">
                  <c:v>0.36254629629629598</c:v>
                </c:pt>
                <c:pt idx="14740">
                  <c:v>0.362569444444444</c:v>
                </c:pt>
                <c:pt idx="14741">
                  <c:v>0.36259259259259302</c:v>
                </c:pt>
                <c:pt idx="14742">
                  <c:v>0.36261574074074099</c:v>
                </c:pt>
                <c:pt idx="14743">
                  <c:v>0.36263888888888901</c:v>
                </c:pt>
                <c:pt idx="14744">
                  <c:v>0.36266203703703698</c:v>
                </c:pt>
                <c:pt idx="14745">
                  <c:v>0.362685185185185</c:v>
                </c:pt>
                <c:pt idx="14746">
                  <c:v>0.36270833333333302</c:v>
                </c:pt>
                <c:pt idx="14747">
                  <c:v>0.36274305555555503</c:v>
                </c:pt>
                <c:pt idx="14748">
                  <c:v>0.36276620370370399</c:v>
                </c:pt>
                <c:pt idx="14749">
                  <c:v>0.36278935185185202</c:v>
                </c:pt>
                <c:pt idx="14750">
                  <c:v>0.36281249999999998</c:v>
                </c:pt>
                <c:pt idx="14751">
                  <c:v>0.362835648148148</c:v>
                </c:pt>
                <c:pt idx="14752">
                  <c:v>0.36285879629629603</c:v>
                </c:pt>
                <c:pt idx="14753">
                  <c:v>0.36288194444444399</c:v>
                </c:pt>
                <c:pt idx="14754">
                  <c:v>0.36290509259259301</c:v>
                </c:pt>
                <c:pt idx="14755">
                  <c:v>0.36292824074074098</c:v>
                </c:pt>
                <c:pt idx="14756">
                  <c:v>0.36296296296296299</c:v>
                </c:pt>
                <c:pt idx="14757">
                  <c:v>0.36298611111111101</c:v>
                </c:pt>
                <c:pt idx="14758">
                  <c:v>0.36300925925925898</c:v>
                </c:pt>
                <c:pt idx="14759">
                  <c:v>0.363032407407407</c:v>
                </c:pt>
                <c:pt idx="14760">
                  <c:v>0.36305555555555502</c:v>
                </c:pt>
                <c:pt idx="14761">
                  <c:v>0.36307870370370399</c:v>
                </c:pt>
                <c:pt idx="14762">
                  <c:v>0.36310185185185201</c:v>
                </c:pt>
                <c:pt idx="14763">
                  <c:v>0.36312499999999998</c:v>
                </c:pt>
                <c:pt idx="14764">
                  <c:v>0.36315972222222198</c:v>
                </c:pt>
                <c:pt idx="14765">
                  <c:v>0.36318287037037</c:v>
                </c:pt>
                <c:pt idx="14766">
                  <c:v>0.36320601851851803</c:v>
                </c:pt>
                <c:pt idx="14767">
                  <c:v>0.36322916666666699</c:v>
                </c:pt>
                <c:pt idx="14768">
                  <c:v>0.36325231481481501</c:v>
                </c:pt>
                <c:pt idx="14769">
                  <c:v>0.36327546296296298</c:v>
                </c:pt>
                <c:pt idx="14770">
                  <c:v>0.36331018518518499</c:v>
                </c:pt>
                <c:pt idx="14771">
                  <c:v>0.36333333333333301</c:v>
                </c:pt>
                <c:pt idx="14772">
                  <c:v>0.36335648148148197</c:v>
                </c:pt>
                <c:pt idx="14773">
                  <c:v>0.36337962962963</c:v>
                </c:pt>
                <c:pt idx="14774">
                  <c:v>0.36340277777777802</c:v>
                </c:pt>
                <c:pt idx="14775">
                  <c:v>0.36342592592592599</c:v>
                </c:pt>
                <c:pt idx="14776">
                  <c:v>0.36344907407407401</c:v>
                </c:pt>
                <c:pt idx="14777">
                  <c:v>0.36347222222222197</c:v>
                </c:pt>
                <c:pt idx="14778">
                  <c:v>0.36349537037037</c:v>
                </c:pt>
                <c:pt idx="14779">
                  <c:v>0.363530092592593</c:v>
                </c:pt>
                <c:pt idx="14780">
                  <c:v>0.36355324074074102</c:v>
                </c:pt>
                <c:pt idx="14781">
                  <c:v>0.36357638888888899</c:v>
                </c:pt>
                <c:pt idx="14782">
                  <c:v>0.36359953703703701</c:v>
                </c:pt>
                <c:pt idx="14783">
                  <c:v>0.36362268518518498</c:v>
                </c:pt>
                <c:pt idx="14784">
                  <c:v>0.363645833333333</c:v>
                </c:pt>
                <c:pt idx="14785">
                  <c:v>0.36366898148148102</c:v>
                </c:pt>
                <c:pt idx="14786">
                  <c:v>0.36369212962962999</c:v>
                </c:pt>
                <c:pt idx="14787">
                  <c:v>0.363726851851852</c:v>
                </c:pt>
                <c:pt idx="14788">
                  <c:v>0.36375000000000002</c:v>
                </c:pt>
                <c:pt idx="14789">
                  <c:v>0.36377314814814798</c:v>
                </c:pt>
                <c:pt idx="14790">
                  <c:v>0.36379629629629601</c:v>
                </c:pt>
                <c:pt idx="14791">
                  <c:v>0.36381944444444397</c:v>
                </c:pt>
                <c:pt idx="14792">
                  <c:v>0.36384259259259299</c:v>
                </c:pt>
                <c:pt idx="14793">
                  <c:v>0.36386574074074102</c:v>
                </c:pt>
                <c:pt idx="14794">
                  <c:v>0.36388888888888898</c:v>
                </c:pt>
                <c:pt idx="14795">
                  <c:v>0.36391203703703701</c:v>
                </c:pt>
                <c:pt idx="14796">
                  <c:v>0.36394675925925901</c:v>
                </c:pt>
                <c:pt idx="14797">
                  <c:v>0.36396990740740698</c:v>
                </c:pt>
                <c:pt idx="14798">
                  <c:v>0.363993055555555</c:v>
                </c:pt>
                <c:pt idx="14799">
                  <c:v>0.36401620370370402</c:v>
                </c:pt>
                <c:pt idx="14800">
                  <c:v>0.36403935185185199</c:v>
                </c:pt>
                <c:pt idx="14801">
                  <c:v>0.36406250000000001</c:v>
                </c:pt>
                <c:pt idx="14802">
                  <c:v>0.36408564814814798</c:v>
                </c:pt>
                <c:pt idx="14803">
                  <c:v>0.364108796296296</c:v>
                </c:pt>
                <c:pt idx="14804">
                  <c:v>0.36414351851851801</c:v>
                </c:pt>
                <c:pt idx="14805">
                  <c:v>0.36416666666666703</c:v>
                </c:pt>
                <c:pt idx="14806">
                  <c:v>0.36418981481481499</c:v>
                </c:pt>
                <c:pt idx="14807">
                  <c:v>0.36421296296296302</c:v>
                </c:pt>
                <c:pt idx="14808">
                  <c:v>0.36423611111111098</c:v>
                </c:pt>
                <c:pt idx="14809">
                  <c:v>0.36425925925925901</c:v>
                </c:pt>
                <c:pt idx="14810">
                  <c:v>0.36428240740740703</c:v>
                </c:pt>
                <c:pt idx="14811">
                  <c:v>0.36430555555555599</c:v>
                </c:pt>
                <c:pt idx="14812">
                  <c:v>0.36432870370370402</c:v>
                </c:pt>
                <c:pt idx="14813">
                  <c:v>0.36436342592592602</c:v>
                </c:pt>
                <c:pt idx="14814">
                  <c:v>0.36438657407407399</c:v>
                </c:pt>
                <c:pt idx="14815">
                  <c:v>0.36440972222222201</c:v>
                </c:pt>
                <c:pt idx="14816">
                  <c:v>0.36443287037036998</c:v>
                </c:pt>
                <c:pt idx="14817">
                  <c:v>0.364456018518518</c:v>
                </c:pt>
                <c:pt idx="14818">
                  <c:v>0.36447916666666702</c:v>
                </c:pt>
                <c:pt idx="14819">
                  <c:v>0.36450231481481499</c:v>
                </c:pt>
                <c:pt idx="14820">
                  <c:v>0.36452546296296301</c:v>
                </c:pt>
                <c:pt idx="14821">
                  <c:v>0.36456018518518502</c:v>
                </c:pt>
                <c:pt idx="14822">
                  <c:v>0.36458333333333298</c:v>
                </c:pt>
                <c:pt idx="14823">
                  <c:v>0.364606481481482</c:v>
                </c:pt>
                <c:pt idx="14824">
                  <c:v>0.36462962962963003</c:v>
                </c:pt>
                <c:pt idx="14825">
                  <c:v>0.36465277777777799</c:v>
                </c:pt>
                <c:pt idx="14826">
                  <c:v>0.36467592592592601</c:v>
                </c:pt>
                <c:pt idx="14827">
                  <c:v>0.36469907407407398</c:v>
                </c:pt>
                <c:pt idx="14828">
                  <c:v>0.364722222222222</c:v>
                </c:pt>
                <c:pt idx="14829">
                  <c:v>0.36474537037037003</c:v>
                </c:pt>
                <c:pt idx="14830">
                  <c:v>0.36478009259259297</c:v>
                </c:pt>
                <c:pt idx="14831">
                  <c:v>0.364803240740741</c:v>
                </c:pt>
                <c:pt idx="14832">
                  <c:v>0.36482638888888902</c:v>
                </c:pt>
                <c:pt idx="14833">
                  <c:v>0.36484953703703699</c:v>
                </c:pt>
                <c:pt idx="14834">
                  <c:v>0.36487268518518501</c:v>
                </c:pt>
                <c:pt idx="14835">
                  <c:v>0.36489583333333298</c:v>
                </c:pt>
                <c:pt idx="14836">
                  <c:v>0.364918981481482</c:v>
                </c:pt>
                <c:pt idx="14837">
                  <c:v>0.36494212962963002</c:v>
                </c:pt>
                <c:pt idx="14838">
                  <c:v>0.36496527777777799</c:v>
                </c:pt>
                <c:pt idx="14839">
                  <c:v>0.36499999999999999</c:v>
                </c:pt>
                <c:pt idx="14840">
                  <c:v>0.36502314814814801</c:v>
                </c:pt>
                <c:pt idx="14841">
                  <c:v>0.36504629629629598</c:v>
                </c:pt>
                <c:pt idx="14842">
                  <c:v>0.365069444444444</c:v>
                </c:pt>
                <c:pt idx="14843">
                  <c:v>0.36509259259259302</c:v>
                </c:pt>
                <c:pt idx="14844">
                  <c:v>0.36511574074074099</c:v>
                </c:pt>
                <c:pt idx="14845">
                  <c:v>0.36513888888888901</c:v>
                </c:pt>
                <c:pt idx="14846">
                  <c:v>0.36516203703703698</c:v>
                </c:pt>
                <c:pt idx="14847">
                  <c:v>0.365185185185185</c:v>
                </c:pt>
                <c:pt idx="14848">
                  <c:v>0.36521990740740701</c:v>
                </c:pt>
                <c:pt idx="14849">
                  <c:v>0.36524305555555497</c:v>
                </c:pt>
                <c:pt idx="14850">
                  <c:v>0.365266203703704</c:v>
                </c:pt>
                <c:pt idx="14851">
                  <c:v>0.36528935185185202</c:v>
                </c:pt>
                <c:pt idx="14852">
                  <c:v>0.36531249999999998</c:v>
                </c:pt>
                <c:pt idx="14853">
                  <c:v>0.36533564814814801</c:v>
                </c:pt>
                <c:pt idx="14854">
                  <c:v>0.36535879629629597</c:v>
                </c:pt>
                <c:pt idx="14855">
                  <c:v>0.365381944444444</c:v>
                </c:pt>
                <c:pt idx="14856">
                  <c:v>0.365416666666667</c:v>
                </c:pt>
                <c:pt idx="14857">
                  <c:v>0.36543981481481502</c:v>
                </c:pt>
                <c:pt idx="14858">
                  <c:v>0.36546296296296299</c:v>
                </c:pt>
                <c:pt idx="14859">
                  <c:v>0.36548611111111101</c:v>
                </c:pt>
                <c:pt idx="14860">
                  <c:v>0.36550925925925898</c:v>
                </c:pt>
                <c:pt idx="14861">
                  <c:v>0.365532407407407</c:v>
                </c:pt>
                <c:pt idx="14862">
                  <c:v>0.36555555555555602</c:v>
                </c:pt>
                <c:pt idx="14863">
                  <c:v>0.36557870370370399</c:v>
                </c:pt>
                <c:pt idx="14864">
                  <c:v>0.36560185185185201</c:v>
                </c:pt>
                <c:pt idx="14865">
                  <c:v>0.36563657407407402</c:v>
                </c:pt>
                <c:pt idx="14866">
                  <c:v>0.36565972222222198</c:v>
                </c:pt>
                <c:pt idx="14867">
                  <c:v>0.36568287037037001</c:v>
                </c:pt>
                <c:pt idx="14868">
                  <c:v>0.36570601851851797</c:v>
                </c:pt>
                <c:pt idx="14869">
                  <c:v>0.36572916666666699</c:v>
                </c:pt>
                <c:pt idx="14870">
                  <c:v>0.36575231481481502</c:v>
                </c:pt>
                <c:pt idx="14871">
                  <c:v>0.36577546296296298</c:v>
                </c:pt>
                <c:pt idx="14872">
                  <c:v>0.36579861111111101</c:v>
                </c:pt>
                <c:pt idx="14873">
                  <c:v>0.36583333333333301</c:v>
                </c:pt>
                <c:pt idx="14874">
                  <c:v>0.36585648148148098</c:v>
                </c:pt>
                <c:pt idx="14875">
                  <c:v>0.36587962962963</c:v>
                </c:pt>
                <c:pt idx="14876">
                  <c:v>0.36590277777777802</c:v>
                </c:pt>
                <c:pt idx="14877">
                  <c:v>0.36592592592592599</c:v>
                </c:pt>
                <c:pt idx="14878">
                  <c:v>0.36594907407407401</c:v>
                </c:pt>
                <c:pt idx="14879">
                  <c:v>0.36597222222222198</c:v>
                </c:pt>
                <c:pt idx="14880">
                  <c:v>0.36599537037037</c:v>
                </c:pt>
                <c:pt idx="14881">
                  <c:v>0.366030092592593</c:v>
                </c:pt>
                <c:pt idx="14882">
                  <c:v>0.36605324074074103</c:v>
                </c:pt>
                <c:pt idx="14883">
                  <c:v>0.36607638888888899</c:v>
                </c:pt>
                <c:pt idx="14884">
                  <c:v>0.36609953703703701</c:v>
                </c:pt>
                <c:pt idx="14885">
                  <c:v>0.36612268518518498</c:v>
                </c:pt>
                <c:pt idx="14886">
                  <c:v>0.366145833333333</c:v>
                </c:pt>
                <c:pt idx="14887">
                  <c:v>0.36616898148148103</c:v>
                </c:pt>
                <c:pt idx="14888">
                  <c:v>0.36619212962962999</c:v>
                </c:pt>
                <c:pt idx="14889">
                  <c:v>0.366226851851852</c:v>
                </c:pt>
                <c:pt idx="14890">
                  <c:v>0.36625000000000002</c:v>
                </c:pt>
                <c:pt idx="14891">
                  <c:v>0.36627314814814799</c:v>
                </c:pt>
                <c:pt idx="14892">
                  <c:v>0.36629629629629601</c:v>
                </c:pt>
                <c:pt idx="14893">
                  <c:v>0.36631944444444398</c:v>
                </c:pt>
                <c:pt idx="14894">
                  <c:v>0.366342592592593</c:v>
                </c:pt>
                <c:pt idx="14895">
                  <c:v>0.36636574074074102</c:v>
                </c:pt>
                <c:pt idx="14896">
                  <c:v>0.36638888888888899</c:v>
                </c:pt>
                <c:pt idx="14897">
                  <c:v>0.36641203703703701</c:v>
                </c:pt>
                <c:pt idx="14898">
                  <c:v>0.36644675925925901</c:v>
                </c:pt>
                <c:pt idx="14899">
                  <c:v>0.36646990740740698</c:v>
                </c:pt>
                <c:pt idx="14900">
                  <c:v>0.366493055555555</c:v>
                </c:pt>
                <c:pt idx="14901">
                  <c:v>0.36651620370370402</c:v>
                </c:pt>
                <c:pt idx="14902">
                  <c:v>0.36653935185185199</c:v>
                </c:pt>
                <c:pt idx="14903">
                  <c:v>0.36656250000000001</c:v>
                </c:pt>
                <c:pt idx="14904">
                  <c:v>0.36658564814814798</c:v>
                </c:pt>
                <c:pt idx="14905">
                  <c:v>0.366608796296296</c:v>
                </c:pt>
                <c:pt idx="14906">
                  <c:v>0.36663194444444402</c:v>
                </c:pt>
                <c:pt idx="14907">
                  <c:v>0.36666666666666697</c:v>
                </c:pt>
                <c:pt idx="14908">
                  <c:v>0.366689814814815</c:v>
                </c:pt>
                <c:pt idx="14909">
                  <c:v>0.36671296296296302</c:v>
                </c:pt>
                <c:pt idx="14910">
                  <c:v>0.36673611111111099</c:v>
                </c:pt>
                <c:pt idx="14911">
                  <c:v>0.36675925925925901</c:v>
                </c:pt>
                <c:pt idx="14912">
                  <c:v>0.36678240740740697</c:v>
                </c:pt>
                <c:pt idx="14913">
                  <c:v>0.366805555555556</c:v>
                </c:pt>
                <c:pt idx="14914">
                  <c:v>0.36682870370370402</c:v>
                </c:pt>
                <c:pt idx="14915">
                  <c:v>0.36686342592592602</c:v>
                </c:pt>
                <c:pt idx="14916">
                  <c:v>0.36688657407407399</c:v>
                </c:pt>
                <c:pt idx="14917">
                  <c:v>0.36690972222222201</c:v>
                </c:pt>
                <c:pt idx="14918">
                  <c:v>0.36693287037036998</c:v>
                </c:pt>
                <c:pt idx="14919">
                  <c:v>0.366956018518518</c:v>
                </c:pt>
                <c:pt idx="14920">
                  <c:v>0.36697916666666702</c:v>
                </c:pt>
                <c:pt idx="14921">
                  <c:v>0.36700231481481499</c:v>
                </c:pt>
                <c:pt idx="14922">
                  <c:v>0.36702546296296301</c:v>
                </c:pt>
                <c:pt idx="14923">
                  <c:v>0.36704861111111098</c:v>
                </c:pt>
                <c:pt idx="14924">
                  <c:v>0.36708333333333298</c:v>
                </c:pt>
                <c:pt idx="14925">
                  <c:v>0.36710648148148201</c:v>
                </c:pt>
                <c:pt idx="14926">
                  <c:v>0.36712962962963003</c:v>
                </c:pt>
                <c:pt idx="14927">
                  <c:v>0.36715277777777799</c:v>
                </c:pt>
                <c:pt idx="14928">
                  <c:v>0.36717592592592602</c:v>
                </c:pt>
                <c:pt idx="14929">
                  <c:v>0.36719907407407398</c:v>
                </c:pt>
                <c:pt idx="14930">
                  <c:v>0.36722222222222201</c:v>
                </c:pt>
                <c:pt idx="14931">
                  <c:v>0.36724537037036997</c:v>
                </c:pt>
                <c:pt idx="14932">
                  <c:v>0.36726851851851799</c:v>
                </c:pt>
                <c:pt idx="14933">
                  <c:v>0.367303240740741</c:v>
                </c:pt>
                <c:pt idx="14934">
                  <c:v>0.36732638888888902</c:v>
                </c:pt>
                <c:pt idx="14935">
                  <c:v>0.36734953703703699</c:v>
                </c:pt>
                <c:pt idx="14936">
                  <c:v>0.36737268518518501</c:v>
                </c:pt>
                <c:pt idx="14937">
                  <c:v>0.36739583333333298</c:v>
                </c:pt>
                <c:pt idx="14938">
                  <c:v>0.367418981481482</c:v>
                </c:pt>
                <c:pt idx="14939">
                  <c:v>0.36744212962963002</c:v>
                </c:pt>
                <c:pt idx="14940">
                  <c:v>0.36746527777777799</c:v>
                </c:pt>
                <c:pt idx="14941">
                  <c:v>0.36748842592592601</c:v>
                </c:pt>
                <c:pt idx="14942">
                  <c:v>0.36752314814814802</c:v>
                </c:pt>
                <c:pt idx="14943">
                  <c:v>0.36754629629629598</c:v>
                </c:pt>
                <c:pt idx="14944">
                  <c:v>0.367569444444444</c:v>
                </c:pt>
                <c:pt idx="14945">
                  <c:v>0.36759259259259303</c:v>
                </c:pt>
                <c:pt idx="14946">
                  <c:v>0.36761574074074099</c:v>
                </c:pt>
                <c:pt idx="14947">
                  <c:v>0.36763888888888901</c:v>
                </c:pt>
                <c:pt idx="14948">
                  <c:v>0.36766203703703698</c:v>
                </c:pt>
                <c:pt idx="14949">
                  <c:v>0.367685185185185</c:v>
                </c:pt>
                <c:pt idx="14950">
                  <c:v>0.36771990740740701</c:v>
                </c:pt>
                <c:pt idx="14951">
                  <c:v>0.36774305555555598</c:v>
                </c:pt>
                <c:pt idx="14952">
                  <c:v>0.367766203703704</c:v>
                </c:pt>
                <c:pt idx="14953">
                  <c:v>0.36778935185185202</c:v>
                </c:pt>
                <c:pt idx="14954">
                  <c:v>0.36781249999999999</c:v>
                </c:pt>
                <c:pt idx="14955">
                  <c:v>0.36783564814814801</c:v>
                </c:pt>
                <c:pt idx="14956">
                  <c:v>0.36785879629629598</c:v>
                </c:pt>
                <c:pt idx="14957">
                  <c:v>0.367881944444445</c:v>
                </c:pt>
                <c:pt idx="14958">
                  <c:v>0.36790509259259302</c:v>
                </c:pt>
                <c:pt idx="14959">
                  <c:v>0.36793981481481502</c:v>
                </c:pt>
                <c:pt idx="14960">
                  <c:v>0.36796296296296299</c:v>
                </c:pt>
                <c:pt idx="14961">
                  <c:v>0.36798611111111101</c:v>
                </c:pt>
                <c:pt idx="14962">
                  <c:v>0.36800925925925898</c:v>
                </c:pt>
                <c:pt idx="14963">
                  <c:v>0.368032407407407</c:v>
                </c:pt>
                <c:pt idx="14964">
                  <c:v>0.36805555555555602</c:v>
                </c:pt>
                <c:pt idx="14965">
                  <c:v>0.36807870370370399</c:v>
                </c:pt>
                <c:pt idx="14966">
                  <c:v>0.36810185185185201</c:v>
                </c:pt>
                <c:pt idx="14967">
                  <c:v>0.36812499999999998</c:v>
                </c:pt>
                <c:pt idx="14968">
                  <c:v>0.36815972222222199</c:v>
                </c:pt>
                <c:pt idx="14969">
                  <c:v>0.36818287037037001</c:v>
                </c:pt>
                <c:pt idx="14970">
                  <c:v>0.36820601851851797</c:v>
                </c:pt>
                <c:pt idx="14971">
                  <c:v>0.368229166666667</c:v>
                </c:pt>
                <c:pt idx="14972">
                  <c:v>0.36825231481481502</c:v>
                </c:pt>
                <c:pt idx="14973">
                  <c:v>0.36827546296296299</c:v>
                </c:pt>
                <c:pt idx="14974">
                  <c:v>0.36829861111111101</c:v>
                </c:pt>
                <c:pt idx="14975">
                  <c:v>0.36832175925925897</c:v>
                </c:pt>
                <c:pt idx="14976">
                  <c:v>0.36835648148148098</c:v>
                </c:pt>
                <c:pt idx="14977">
                  <c:v>0.36837962962963</c:v>
                </c:pt>
                <c:pt idx="14978">
                  <c:v>0.36840277777777802</c:v>
                </c:pt>
                <c:pt idx="14979">
                  <c:v>0.36842592592592599</c:v>
                </c:pt>
                <c:pt idx="14980">
                  <c:v>0.36844907407407401</c:v>
                </c:pt>
                <c:pt idx="14981">
                  <c:v>0.36847222222222198</c:v>
                </c:pt>
                <c:pt idx="14982">
                  <c:v>0.36849537037037</c:v>
                </c:pt>
                <c:pt idx="14983">
                  <c:v>0.36851851851851802</c:v>
                </c:pt>
                <c:pt idx="14984">
                  <c:v>0.36854166666666699</c:v>
                </c:pt>
                <c:pt idx="14985">
                  <c:v>0.36857638888888899</c:v>
                </c:pt>
                <c:pt idx="14986">
                  <c:v>0.36859953703703702</c:v>
                </c:pt>
                <c:pt idx="14987">
                  <c:v>0.36862268518518498</c:v>
                </c:pt>
                <c:pt idx="14988">
                  <c:v>0.36864583333333301</c:v>
                </c:pt>
                <c:pt idx="14989">
                  <c:v>0.36866898148148097</c:v>
                </c:pt>
                <c:pt idx="14990">
                  <c:v>0.36869212962962999</c:v>
                </c:pt>
                <c:pt idx="14991">
                  <c:v>0.36871527777777802</c:v>
                </c:pt>
                <c:pt idx="14992">
                  <c:v>0.36873842592592598</c:v>
                </c:pt>
                <c:pt idx="14993">
                  <c:v>0.36876157407407401</c:v>
                </c:pt>
                <c:pt idx="14994">
                  <c:v>0.36879629629629601</c:v>
                </c:pt>
                <c:pt idx="14995">
                  <c:v>0.36881944444444398</c:v>
                </c:pt>
                <c:pt idx="14996">
                  <c:v>0.368842592592593</c:v>
                </c:pt>
                <c:pt idx="14997">
                  <c:v>0.36886574074074102</c:v>
                </c:pt>
                <c:pt idx="14998">
                  <c:v>0.36888888888888899</c:v>
                </c:pt>
                <c:pt idx="14999">
                  <c:v>0.36891203703703701</c:v>
                </c:pt>
                <c:pt idx="15000">
                  <c:v>0.36893518518518498</c:v>
                </c:pt>
                <c:pt idx="15001">
                  <c:v>0.368958333333333</c:v>
                </c:pt>
                <c:pt idx="15002">
                  <c:v>0.368993055555556</c:v>
                </c:pt>
                <c:pt idx="15003">
                  <c:v>0.36901620370370403</c:v>
                </c:pt>
                <c:pt idx="15004">
                  <c:v>0.36903935185185199</c:v>
                </c:pt>
                <c:pt idx="15005">
                  <c:v>0.36906250000000002</c:v>
                </c:pt>
                <c:pt idx="15006">
                  <c:v>0.36908564814814798</c:v>
                </c:pt>
                <c:pt idx="15007">
                  <c:v>0.369108796296296</c:v>
                </c:pt>
                <c:pt idx="15008">
                  <c:v>0.36913194444444403</c:v>
                </c:pt>
                <c:pt idx="15009">
                  <c:v>0.36915509259259299</c:v>
                </c:pt>
                <c:pt idx="15010">
                  <c:v>0.369189814814815</c:v>
                </c:pt>
                <c:pt idx="15011">
                  <c:v>0.36921296296296302</c:v>
                </c:pt>
                <c:pt idx="15012">
                  <c:v>0.36923611111111099</c:v>
                </c:pt>
                <c:pt idx="15013">
                  <c:v>0.36925925925925901</c:v>
                </c:pt>
                <c:pt idx="15014">
                  <c:v>0.36928240740740698</c:v>
                </c:pt>
                <c:pt idx="15015">
                  <c:v>0.369305555555556</c:v>
                </c:pt>
                <c:pt idx="15016">
                  <c:v>0.36932870370370402</c:v>
                </c:pt>
                <c:pt idx="15017">
                  <c:v>0.36935185185185199</c:v>
                </c:pt>
                <c:pt idx="15018">
                  <c:v>0.36938657407407399</c:v>
                </c:pt>
                <c:pt idx="15019">
                  <c:v>0.36940972222222201</c:v>
                </c:pt>
                <c:pt idx="15020">
                  <c:v>0.36943287037036998</c:v>
                </c:pt>
                <c:pt idx="15021">
                  <c:v>0.369456018518518</c:v>
                </c:pt>
                <c:pt idx="15022">
                  <c:v>0.36947916666666702</c:v>
                </c:pt>
                <c:pt idx="15023">
                  <c:v>0.36950231481481499</c:v>
                </c:pt>
                <c:pt idx="15024">
                  <c:v>0.36952546296296301</c:v>
                </c:pt>
                <c:pt idx="15025">
                  <c:v>0.36954861111111098</c:v>
                </c:pt>
                <c:pt idx="15026">
                  <c:v>0.369571759259259</c:v>
                </c:pt>
                <c:pt idx="15027">
                  <c:v>0.36960648148148101</c:v>
                </c:pt>
                <c:pt idx="15028">
                  <c:v>0.36962962962962997</c:v>
                </c:pt>
                <c:pt idx="15029">
                  <c:v>0.369652777777778</c:v>
                </c:pt>
                <c:pt idx="15030">
                  <c:v>0.36967592592592602</c:v>
                </c:pt>
                <c:pt idx="15031">
                  <c:v>0.36969907407407399</c:v>
                </c:pt>
                <c:pt idx="15032">
                  <c:v>0.36972222222222201</c:v>
                </c:pt>
                <c:pt idx="15033">
                  <c:v>0.36974537037036997</c:v>
                </c:pt>
                <c:pt idx="15034">
                  <c:v>0.369768518518518</c:v>
                </c:pt>
                <c:pt idx="15035">
                  <c:v>0.36979166666666702</c:v>
                </c:pt>
                <c:pt idx="15036">
                  <c:v>0.36982638888888902</c:v>
                </c:pt>
                <c:pt idx="15037">
                  <c:v>0.36984953703703699</c:v>
                </c:pt>
                <c:pt idx="15038">
                  <c:v>0.36987268518518501</c:v>
                </c:pt>
                <c:pt idx="15039">
                  <c:v>0.36989583333333298</c:v>
                </c:pt>
                <c:pt idx="15040">
                  <c:v>0.369918981481481</c:v>
                </c:pt>
                <c:pt idx="15041">
                  <c:v>0.36994212962963002</c:v>
                </c:pt>
                <c:pt idx="15042">
                  <c:v>0.36996527777777799</c:v>
                </c:pt>
                <c:pt idx="15043">
                  <c:v>0.36998842592592601</c:v>
                </c:pt>
                <c:pt idx="15044">
                  <c:v>0.37002314814814802</c:v>
                </c:pt>
                <c:pt idx="15045">
                  <c:v>0.37004629629629598</c:v>
                </c:pt>
                <c:pt idx="15046">
                  <c:v>0.37006944444444401</c:v>
                </c:pt>
                <c:pt idx="15047">
                  <c:v>0.37009259259259297</c:v>
                </c:pt>
                <c:pt idx="15048">
                  <c:v>0.37011574074074099</c:v>
                </c:pt>
                <c:pt idx="15049">
                  <c:v>0.37013888888888902</c:v>
                </c:pt>
                <c:pt idx="15050">
                  <c:v>0.37016203703703698</c:v>
                </c:pt>
                <c:pt idx="15051">
                  <c:v>0.37018518518518501</c:v>
                </c:pt>
                <c:pt idx="15052">
                  <c:v>0.37020833333333297</c:v>
                </c:pt>
                <c:pt idx="15053">
                  <c:v>0.37024305555555598</c:v>
                </c:pt>
                <c:pt idx="15054">
                  <c:v>0.370266203703704</c:v>
                </c:pt>
                <c:pt idx="15055">
                  <c:v>0.37028935185185202</c:v>
                </c:pt>
                <c:pt idx="15056">
                  <c:v>0.37031249999999999</c:v>
                </c:pt>
                <c:pt idx="15057">
                  <c:v>0.37033564814814801</c:v>
                </c:pt>
                <c:pt idx="15058">
                  <c:v>0.37035879629629598</c:v>
                </c:pt>
                <c:pt idx="15059">
                  <c:v>0.370381944444445</c:v>
                </c:pt>
                <c:pt idx="15060">
                  <c:v>0.37040509259259302</c:v>
                </c:pt>
                <c:pt idx="15061">
                  <c:v>0.37042824074074099</c:v>
                </c:pt>
                <c:pt idx="15062">
                  <c:v>0.37046296296296299</c:v>
                </c:pt>
                <c:pt idx="15063">
                  <c:v>0.37048611111111102</c:v>
                </c:pt>
                <c:pt idx="15064">
                  <c:v>0.37050925925925898</c:v>
                </c:pt>
                <c:pt idx="15065">
                  <c:v>0.37053240740740701</c:v>
                </c:pt>
                <c:pt idx="15066">
                  <c:v>0.37055555555555603</c:v>
                </c:pt>
                <c:pt idx="15067">
                  <c:v>0.37057870370370399</c:v>
                </c:pt>
                <c:pt idx="15068">
                  <c:v>0.37060185185185202</c:v>
                </c:pt>
                <c:pt idx="15069">
                  <c:v>0.37062499999999998</c:v>
                </c:pt>
                <c:pt idx="15070">
                  <c:v>0.370648148148148</c:v>
                </c:pt>
                <c:pt idx="15071">
                  <c:v>0.37068287037037001</c:v>
                </c:pt>
                <c:pt idx="15072">
                  <c:v>0.37070601851851798</c:v>
                </c:pt>
                <c:pt idx="15073">
                  <c:v>0.370729166666667</c:v>
                </c:pt>
                <c:pt idx="15074">
                  <c:v>0.37075231481481502</c:v>
                </c:pt>
                <c:pt idx="15075">
                  <c:v>0.37077546296296299</c:v>
                </c:pt>
                <c:pt idx="15076">
                  <c:v>0.37079861111111101</c:v>
                </c:pt>
                <c:pt idx="15077">
                  <c:v>0.37082175925925898</c:v>
                </c:pt>
                <c:pt idx="15078">
                  <c:v>0.370844907407407</c:v>
                </c:pt>
                <c:pt idx="15079">
                  <c:v>0.37086805555555602</c:v>
                </c:pt>
                <c:pt idx="15080">
                  <c:v>0.37090277777777803</c:v>
                </c:pt>
                <c:pt idx="15081">
                  <c:v>0.37092592592592599</c:v>
                </c:pt>
                <c:pt idx="15082">
                  <c:v>0.37094907407407401</c:v>
                </c:pt>
                <c:pt idx="15083">
                  <c:v>0.37097222222222198</c:v>
                </c:pt>
                <c:pt idx="15084">
                  <c:v>0.37099537037037</c:v>
                </c:pt>
                <c:pt idx="15085">
                  <c:v>0.37101851851851803</c:v>
                </c:pt>
                <c:pt idx="15086">
                  <c:v>0.37104166666666699</c:v>
                </c:pt>
                <c:pt idx="15087">
                  <c:v>0.37106481481481501</c:v>
                </c:pt>
                <c:pt idx="15088">
                  <c:v>0.37108796296296298</c:v>
                </c:pt>
                <c:pt idx="15089">
                  <c:v>0.37112268518518499</c:v>
                </c:pt>
                <c:pt idx="15090">
                  <c:v>0.37114583333333301</c:v>
                </c:pt>
                <c:pt idx="15091">
                  <c:v>0.37116898148148197</c:v>
                </c:pt>
                <c:pt idx="15092">
                  <c:v>0.37119212962963</c:v>
                </c:pt>
                <c:pt idx="15093">
                  <c:v>0.37121527777777802</c:v>
                </c:pt>
                <c:pt idx="15094">
                  <c:v>0.37123842592592599</c:v>
                </c:pt>
                <c:pt idx="15095">
                  <c:v>0.37126157407407401</c:v>
                </c:pt>
                <c:pt idx="15096">
                  <c:v>0.37128472222222197</c:v>
                </c:pt>
                <c:pt idx="15097">
                  <c:v>0.37130787037037</c:v>
                </c:pt>
                <c:pt idx="15098">
                  <c:v>0.371342592592593</c:v>
                </c:pt>
                <c:pt idx="15099">
                  <c:v>0.37136574074074102</c:v>
                </c:pt>
                <c:pt idx="15100">
                  <c:v>0.37138888888888899</c:v>
                </c:pt>
                <c:pt idx="15101">
                  <c:v>0.37141203703703701</c:v>
                </c:pt>
                <c:pt idx="15102">
                  <c:v>0.37143518518518498</c:v>
                </c:pt>
                <c:pt idx="15103">
                  <c:v>0.371458333333333</c:v>
                </c:pt>
                <c:pt idx="15104">
                  <c:v>0.37148148148148102</c:v>
                </c:pt>
                <c:pt idx="15105">
                  <c:v>0.37150462962962999</c:v>
                </c:pt>
                <c:pt idx="15106">
                  <c:v>0.371539351851852</c:v>
                </c:pt>
                <c:pt idx="15107">
                  <c:v>0.37156250000000002</c:v>
                </c:pt>
                <c:pt idx="15108">
                  <c:v>0.37158564814814798</c:v>
                </c:pt>
                <c:pt idx="15109">
                  <c:v>0.37160879629629601</c:v>
                </c:pt>
                <c:pt idx="15110">
                  <c:v>0.37163194444444397</c:v>
                </c:pt>
                <c:pt idx="15111">
                  <c:v>0.37165509259259299</c:v>
                </c:pt>
                <c:pt idx="15112">
                  <c:v>0.37167824074074102</c:v>
                </c:pt>
                <c:pt idx="15113">
                  <c:v>0.37170138888888898</c:v>
                </c:pt>
                <c:pt idx="15114">
                  <c:v>0.37173611111111099</c:v>
                </c:pt>
                <c:pt idx="15115">
                  <c:v>0.37175925925925901</c:v>
                </c:pt>
                <c:pt idx="15116">
                  <c:v>0.37178240740740698</c:v>
                </c:pt>
                <c:pt idx="15117">
                  <c:v>0.371805555555556</c:v>
                </c:pt>
                <c:pt idx="15118">
                  <c:v>0.37182870370370402</c:v>
                </c:pt>
                <c:pt idx="15119">
                  <c:v>0.37185185185185199</c:v>
                </c:pt>
                <c:pt idx="15120">
                  <c:v>0.37187500000000001</c:v>
                </c:pt>
                <c:pt idx="15121">
                  <c:v>0.37189814814814798</c:v>
                </c:pt>
                <c:pt idx="15122">
                  <c:v>0.37193287037036998</c:v>
                </c:pt>
                <c:pt idx="15123">
                  <c:v>0.37195601851851801</c:v>
                </c:pt>
                <c:pt idx="15124">
                  <c:v>0.37197916666666703</c:v>
                </c:pt>
                <c:pt idx="15125">
                  <c:v>0.37200231481481499</c:v>
                </c:pt>
                <c:pt idx="15126">
                  <c:v>0.37202546296296302</c:v>
                </c:pt>
                <c:pt idx="15127">
                  <c:v>0.37204861111111098</c:v>
                </c:pt>
                <c:pt idx="15128">
                  <c:v>0.37207175925925901</c:v>
                </c:pt>
                <c:pt idx="15129">
                  <c:v>0.37209490740740703</c:v>
                </c:pt>
                <c:pt idx="15130">
                  <c:v>0.37211805555555599</c:v>
                </c:pt>
                <c:pt idx="15131">
                  <c:v>0.372152777777778</c:v>
                </c:pt>
                <c:pt idx="15132">
                  <c:v>0.37217592592592602</c:v>
                </c:pt>
                <c:pt idx="15133">
                  <c:v>0.37219907407407399</c:v>
                </c:pt>
                <c:pt idx="15134">
                  <c:v>0.37222222222222201</c:v>
                </c:pt>
                <c:pt idx="15135">
                  <c:v>0.37224537037036998</c:v>
                </c:pt>
                <c:pt idx="15136">
                  <c:v>0.372268518518519</c:v>
                </c:pt>
                <c:pt idx="15137">
                  <c:v>0.37229166666666702</c:v>
                </c:pt>
                <c:pt idx="15138">
                  <c:v>0.37231481481481499</c:v>
                </c:pt>
                <c:pt idx="15139">
                  <c:v>0.37233796296296301</c:v>
                </c:pt>
                <c:pt idx="15140">
                  <c:v>0.37237268518518502</c:v>
                </c:pt>
                <c:pt idx="15141">
                  <c:v>0.37239583333333298</c:v>
                </c:pt>
                <c:pt idx="15142">
                  <c:v>0.372418981481482</c:v>
                </c:pt>
                <c:pt idx="15143">
                  <c:v>0.37244212962963003</c:v>
                </c:pt>
                <c:pt idx="15144">
                  <c:v>0.37246527777777799</c:v>
                </c:pt>
                <c:pt idx="15145">
                  <c:v>0.37248842592592601</c:v>
                </c:pt>
                <c:pt idx="15146">
                  <c:v>0.37251157407407398</c:v>
                </c:pt>
                <c:pt idx="15147">
                  <c:v>0.372534722222222</c:v>
                </c:pt>
                <c:pt idx="15148">
                  <c:v>0.37255787037037003</c:v>
                </c:pt>
                <c:pt idx="15149">
                  <c:v>0.37259259259259297</c:v>
                </c:pt>
                <c:pt idx="15150">
                  <c:v>0.372615740740741</c:v>
                </c:pt>
                <c:pt idx="15151">
                  <c:v>0.37263888888888902</c:v>
                </c:pt>
                <c:pt idx="15152">
                  <c:v>0.37266203703703699</c:v>
                </c:pt>
                <c:pt idx="15153">
                  <c:v>0.37268518518518501</c:v>
                </c:pt>
                <c:pt idx="15154">
                  <c:v>0.37270833333333298</c:v>
                </c:pt>
                <c:pt idx="15155">
                  <c:v>0.372731481481481</c:v>
                </c:pt>
                <c:pt idx="15156">
                  <c:v>0.372766203703704</c:v>
                </c:pt>
                <c:pt idx="15157">
                  <c:v>0.37278935185185202</c:v>
                </c:pt>
                <c:pt idx="15158">
                  <c:v>0.37281249999999999</c:v>
                </c:pt>
                <c:pt idx="15159">
                  <c:v>0.37283564814814801</c:v>
                </c:pt>
                <c:pt idx="15160">
                  <c:v>0.37285879629629598</c:v>
                </c:pt>
                <c:pt idx="15161">
                  <c:v>0.372881944444445</c:v>
                </c:pt>
                <c:pt idx="15162">
                  <c:v>0.37290509259259302</c:v>
                </c:pt>
                <c:pt idx="15163">
                  <c:v>0.37292824074074099</c:v>
                </c:pt>
                <c:pt idx="15164">
                  <c:v>0.37295138888888901</c:v>
                </c:pt>
                <c:pt idx="15165">
                  <c:v>0.37298611111111102</c:v>
                </c:pt>
                <c:pt idx="15166">
                  <c:v>0.37300925925925899</c:v>
                </c:pt>
                <c:pt idx="15167">
                  <c:v>0.37303240740740701</c:v>
                </c:pt>
                <c:pt idx="15168">
                  <c:v>0.37305555555555597</c:v>
                </c:pt>
                <c:pt idx="15169">
                  <c:v>0.373078703703704</c:v>
                </c:pt>
                <c:pt idx="15170">
                  <c:v>0.37310185185185202</c:v>
                </c:pt>
                <c:pt idx="15171">
                  <c:v>0.37312499999999998</c:v>
                </c:pt>
                <c:pt idx="15172">
                  <c:v>0.37314814814814801</c:v>
                </c:pt>
                <c:pt idx="15173">
                  <c:v>0.37318287037037001</c:v>
                </c:pt>
                <c:pt idx="15174">
                  <c:v>0.37320601851851798</c:v>
                </c:pt>
                <c:pt idx="15175">
                  <c:v>0.373229166666667</c:v>
                </c:pt>
                <c:pt idx="15176">
                  <c:v>0.37325231481481502</c:v>
                </c:pt>
                <c:pt idx="15177">
                  <c:v>0.37327546296296299</c:v>
                </c:pt>
                <c:pt idx="15178">
                  <c:v>0.37329861111111101</c:v>
                </c:pt>
                <c:pt idx="15179">
                  <c:v>0.37332175925925898</c:v>
                </c:pt>
                <c:pt idx="15180">
                  <c:v>0.373344907407407</c:v>
                </c:pt>
                <c:pt idx="15181">
                  <c:v>0.37337962962963001</c:v>
                </c:pt>
                <c:pt idx="15182">
                  <c:v>0.37340277777777803</c:v>
                </c:pt>
                <c:pt idx="15183">
                  <c:v>0.37342592592592599</c:v>
                </c:pt>
                <c:pt idx="15184">
                  <c:v>0.37344907407407402</c:v>
                </c:pt>
                <c:pt idx="15185">
                  <c:v>0.37347222222222198</c:v>
                </c:pt>
                <c:pt idx="15186">
                  <c:v>0.37349537037037001</c:v>
                </c:pt>
                <c:pt idx="15187">
                  <c:v>0.37351851851851903</c:v>
                </c:pt>
                <c:pt idx="15188">
                  <c:v>0.37354166666666699</c:v>
                </c:pt>
                <c:pt idx="15189">
                  <c:v>0.37356481481481502</c:v>
                </c:pt>
                <c:pt idx="15190">
                  <c:v>0.37359953703703702</c:v>
                </c:pt>
                <c:pt idx="15191">
                  <c:v>0.37362268518518499</c:v>
                </c:pt>
                <c:pt idx="15192">
                  <c:v>0.37364583333333301</c:v>
                </c:pt>
                <c:pt idx="15193">
                  <c:v>0.37366898148148098</c:v>
                </c:pt>
                <c:pt idx="15194">
                  <c:v>0.37369212962963</c:v>
                </c:pt>
                <c:pt idx="15195">
                  <c:v>0.37371527777777802</c:v>
                </c:pt>
                <c:pt idx="15196">
                  <c:v>0.37373842592592599</c:v>
                </c:pt>
                <c:pt idx="15197">
                  <c:v>0.37376157407407401</c:v>
                </c:pt>
                <c:pt idx="15198">
                  <c:v>0.37379629629629602</c:v>
                </c:pt>
                <c:pt idx="15199">
                  <c:v>0.37381944444444398</c:v>
                </c:pt>
                <c:pt idx="15200">
                  <c:v>0.373842592592593</c:v>
                </c:pt>
                <c:pt idx="15201">
                  <c:v>0.37386574074074103</c:v>
                </c:pt>
                <c:pt idx="15202">
                  <c:v>0.37388888888888899</c:v>
                </c:pt>
                <c:pt idx="15203">
                  <c:v>0.37391203703703701</c:v>
                </c:pt>
                <c:pt idx="15204">
                  <c:v>0.37393518518518498</c:v>
                </c:pt>
                <c:pt idx="15205">
                  <c:v>0.373958333333333</c:v>
                </c:pt>
                <c:pt idx="15206">
                  <c:v>0.37398148148148103</c:v>
                </c:pt>
                <c:pt idx="15207">
                  <c:v>0.37401620370370398</c:v>
                </c:pt>
                <c:pt idx="15208">
                  <c:v>0.374039351851852</c:v>
                </c:pt>
                <c:pt idx="15209">
                  <c:v>0.37406250000000002</c:v>
                </c:pt>
                <c:pt idx="15210">
                  <c:v>0.37408564814814799</c:v>
                </c:pt>
                <c:pt idx="15211">
                  <c:v>0.37410879629629601</c:v>
                </c:pt>
                <c:pt idx="15212">
                  <c:v>0.37413194444444398</c:v>
                </c:pt>
                <c:pt idx="15213">
                  <c:v>0.374155092592593</c:v>
                </c:pt>
                <c:pt idx="15214">
                  <c:v>0.374189814814815</c:v>
                </c:pt>
                <c:pt idx="15215">
                  <c:v>0.37421296296296302</c:v>
                </c:pt>
                <c:pt idx="15216">
                  <c:v>0.37423611111111099</c:v>
                </c:pt>
                <c:pt idx="15217">
                  <c:v>0.37425925925925901</c:v>
                </c:pt>
                <c:pt idx="15218">
                  <c:v>0.37428240740740698</c:v>
                </c:pt>
                <c:pt idx="15219">
                  <c:v>0.374305555555556</c:v>
                </c:pt>
                <c:pt idx="15220">
                  <c:v>0.37432870370370402</c:v>
                </c:pt>
                <c:pt idx="15221">
                  <c:v>0.37435185185185199</c:v>
                </c:pt>
                <c:pt idx="15222">
                  <c:v>0.37437500000000001</c:v>
                </c:pt>
                <c:pt idx="15223">
                  <c:v>0.37440972222222202</c:v>
                </c:pt>
                <c:pt idx="15224">
                  <c:v>0.37443287037036999</c:v>
                </c:pt>
                <c:pt idx="15225">
                  <c:v>0.37445601851851901</c:v>
                </c:pt>
                <c:pt idx="15226">
                  <c:v>0.37447916666666697</c:v>
                </c:pt>
                <c:pt idx="15227">
                  <c:v>0.374502314814815</c:v>
                </c:pt>
                <c:pt idx="15228">
                  <c:v>0.37452546296296302</c:v>
                </c:pt>
                <c:pt idx="15229">
                  <c:v>0.37454861111111099</c:v>
                </c:pt>
                <c:pt idx="15230">
                  <c:v>0.37457175925925901</c:v>
                </c:pt>
                <c:pt idx="15231">
                  <c:v>0.37460648148148201</c:v>
                </c:pt>
                <c:pt idx="15232">
                  <c:v>0.37462962962962998</c:v>
                </c:pt>
                <c:pt idx="15233">
                  <c:v>0.374652777777778</c:v>
                </c:pt>
                <c:pt idx="15234">
                  <c:v>0.37467592592592602</c:v>
                </c:pt>
                <c:pt idx="15235">
                  <c:v>0.37469907407407399</c:v>
                </c:pt>
                <c:pt idx="15236">
                  <c:v>0.37472222222222201</c:v>
                </c:pt>
                <c:pt idx="15237">
                  <c:v>0.37474537037036998</c:v>
                </c:pt>
                <c:pt idx="15238">
                  <c:v>0.374768518518518</c:v>
                </c:pt>
                <c:pt idx="15239">
                  <c:v>0.37479166666666702</c:v>
                </c:pt>
                <c:pt idx="15240">
                  <c:v>0.37481481481481499</c:v>
                </c:pt>
                <c:pt idx="15241">
                  <c:v>0.374849537037037</c:v>
                </c:pt>
                <c:pt idx="15242">
                  <c:v>0.37487268518518502</c:v>
                </c:pt>
                <c:pt idx="15243">
                  <c:v>0.37489583333333298</c:v>
                </c:pt>
                <c:pt idx="15244">
                  <c:v>0.37491898148148201</c:v>
                </c:pt>
                <c:pt idx="15245">
                  <c:v>0.37494212962963003</c:v>
                </c:pt>
                <c:pt idx="15246">
                  <c:v>0.37496527777777799</c:v>
                </c:pt>
                <c:pt idx="15247">
                  <c:v>0.37498842592592602</c:v>
                </c:pt>
                <c:pt idx="15248">
                  <c:v>0.37501157407407398</c:v>
                </c:pt>
                <c:pt idx="15249">
                  <c:v>0.37504629629629599</c:v>
                </c:pt>
                <c:pt idx="15250">
                  <c:v>0.37506944444444401</c:v>
                </c:pt>
                <c:pt idx="15251">
                  <c:v>0.37509259259259298</c:v>
                </c:pt>
                <c:pt idx="15252">
                  <c:v>0.375115740740741</c:v>
                </c:pt>
                <c:pt idx="15253">
                  <c:v>0.37513888888888902</c:v>
                </c:pt>
                <c:pt idx="15254">
                  <c:v>0.37516203703703699</c:v>
                </c:pt>
                <c:pt idx="15255">
                  <c:v>0.37518518518518501</c:v>
                </c:pt>
                <c:pt idx="15256">
                  <c:v>0.37520833333333298</c:v>
                </c:pt>
                <c:pt idx="15257">
                  <c:v>0.375231481481481</c:v>
                </c:pt>
                <c:pt idx="15258">
                  <c:v>0.37525462962963002</c:v>
                </c:pt>
                <c:pt idx="15259">
                  <c:v>0.37528935185185203</c:v>
                </c:pt>
                <c:pt idx="15260">
                  <c:v>0.37531249999999999</c:v>
                </c:pt>
                <c:pt idx="15261">
                  <c:v>0.37533564814814802</c:v>
                </c:pt>
                <c:pt idx="15262">
                  <c:v>0.37535879629629598</c:v>
                </c:pt>
                <c:pt idx="15263">
                  <c:v>0.375381944444445</c:v>
                </c:pt>
                <c:pt idx="15264">
                  <c:v>0.37540509259259303</c:v>
                </c:pt>
                <c:pt idx="15265">
                  <c:v>0.37542824074074099</c:v>
                </c:pt>
                <c:pt idx="15266">
                  <c:v>0.37545138888888901</c:v>
                </c:pt>
                <c:pt idx="15267">
                  <c:v>0.37548611111111102</c:v>
                </c:pt>
                <c:pt idx="15268">
                  <c:v>0.37550925925925899</c:v>
                </c:pt>
                <c:pt idx="15269">
                  <c:v>0.37553240740740701</c:v>
                </c:pt>
                <c:pt idx="15270">
                  <c:v>0.37555555555555598</c:v>
                </c:pt>
                <c:pt idx="15271">
                  <c:v>0.375578703703704</c:v>
                </c:pt>
                <c:pt idx="15272">
                  <c:v>0.37560185185185202</c:v>
                </c:pt>
                <c:pt idx="15273">
                  <c:v>0.37562499999999999</c:v>
                </c:pt>
                <c:pt idx="15274">
                  <c:v>0.37564814814814801</c:v>
                </c:pt>
                <c:pt idx="15275">
                  <c:v>0.37567129629629598</c:v>
                </c:pt>
                <c:pt idx="15276">
                  <c:v>0.37570601851851798</c:v>
                </c:pt>
                <c:pt idx="15277">
                  <c:v>0.375729166666667</c:v>
                </c:pt>
                <c:pt idx="15278">
                  <c:v>0.37575231481481502</c:v>
                </c:pt>
                <c:pt idx="15279">
                  <c:v>0.37577546296296299</c:v>
                </c:pt>
                <c:pt idx="15280">
                  <c:v>0.37579861111111101</c:v>
                </c:pt>
                <c:pt idx="15281">
                  <c:v>0.37582175925925898</c:v>
                </c:pt>
                <c:pt idx="15282">
                  <c:v>0.375844907407408</c:v>
                </c:pt>
                <c:pt idx="15283">
                  <c:v>0.37586805555555602</c:v>
                </c:pt>
                <c:pt idx="15284">
                  <c:v>0.37589120370370399</c:v>
                </c:pt>
                <c:pt idx="15285">
                  <c:v>0.37591435185185201</c:v>
                </c:pt>
                <c:pt idx="15286">
                  <c:v>0.37594907407407402</c:v>
                </c:pt>
                <c:pt idx="15287">
                  <c:v>0.37597222222222199</c:v>
                </c:pt>
                <c:pt idx="15288">
                  <c:v>0.37599537037037001</c:v>
                </c:pt>
                <c:pt idx="15289">
                  <c:v>0.37601851851851897</c:v>
                </c:pt>
                <c:pt idx="15290">
                  <c:v>0.376041666666667</c:v>
                </c:pt>
                <c:pt idx="15291">
                  <c:v>0.37606481481481502</c:v>
                </c:pt>
                <c:pt idx="15292">
                  <c:v>0.37608796296296299</c:v>
                </c:pt>
                <c:pt idx="15293">
                  <c:v>0.37611111111111101</c:v>
                </c:pt>
                <c:pt idx="15294">
                  <c:v>0.37614583333333301</c:v>
                </c:pt>
                <c:pt idx="15295">
                  <c:v>0.37616898148148098</c:v>
                </c:pt>
                <c:pt idx="15296">
                  <c:v>0.37619212962963</c:v>
                </c:pt>
                <c:pt idx="15297">
                  <c:v>0.37621527777777802</c:v>
                </c:pt>
                <c:pt idx="15298">
                  <c:v>0.37623842592592599</c:v>
                </c:pt>
                <c:pt idx="15299">
                  <c:v>0.37626157407407401</c:v>
                </c:pt>
                <c:pt idx="15300">
                  <c:v>0.37628472222222198</c:v>
                </c:pt>
                <c:pt idx="15301">
                  <c:v>0.37630787037037</c:v>
                </c:pt>
                <c:pt idx="15302">
                  <c:v>0.37633101851851802</c:v>
                </c:pt>
                <c:pt idx="15303">
                  <c:v>0.37636574074074097</c:v>
                </c:pt>
                <c:pt idx="15304">
                  <c:v>0.37638888888888899</c:v>
                </c:pt>
                <c:pt idx="15305">
                  <c:v>0.37641203703703702</c:v>
                </c:pt>
                <c:pt idx="15306">
                  <c:v>0.37643518518518498</c:v>
                </c:pt>
                <c:pt idx="15307">
                  <c:v>0.37645833333333301</c:v>
                </c:pt>
                <c:pt idx="15308">
                  <c:v>0.37648148148148097</c:v>
                </c:pt>
                <c:pt idx="15309">
                  <c:v>0.37650462962962999</c:v>
                </c:pt>
                <c:pt idx="15310">
                  <c:v>0.37652777777777802</c:v>
                </c:pt>
                <c:pt idx="15311">
                  <c:v>0.37655092592592598</c:v>
                </c:pt>
                <c:pt idx="15312">
                  <c:v>0.37657407407407401</c:v>
                </c:pt>
                <c:pt idx="15313">
                  <c:v>0.37660879629629601</c:v>
                </c:pt>
                <c:pt idx="15314">
                  <c:v>0.37663194444444398</c:v>
                </c:pt>
                <c:pt idx="15315">
                  <c:v>0.376655092592593</c:v>
                </c:pt>
                <c:pt idx="15316">
                  <c:v>0.37667824074074102</c:v>
                </c:pt>
                <c:pt idx="15317">
                  <c:v>0.37670138888888899</c:v>
                </c:pt>
                <c:pt idx="15318">
                  <c:v>0.37672453703703701</c:v>
                </c:pt>
                <c:pt idx="15319">
                  <c:v>0.37674768518518498</c:v>
                </c:pt>
                <c:pt idx="15320">
                  <c:v>0.376770833333333</c:v>
                </c:pt>
                <c:pt idx="15321">
                  <c:v>0.37679398148148102</c:v>
                </c:pt>
                <c:pt idx="15322">
                  <c:v>0.37682870370370403</c:v>
                </c:pt>
                <c:pt idx="15323">
                  <c:v>0.37685185185185199</c:v>
                </c:pt>
                <c:pt idx="15324">
                  <c:v>0.37687500000000002</c:v>
                </c:pt>
                <c:pt idx="15325">
                  <c:v>0.37689814814814798</c:v>
                </c:pt>
                <c:pt idx="15326">
                  <c:v>0.376921296296296</c:v>
                </c:pt>
                <c:pt idx="15327">
                  <c:v>0.37694444444444403</c:v>
                </c:pt>
                <c:pt idx="15328">
                  <c:v>0.37696759259259299</c:v>
                </c:pt>
                <c:pt idx="15329">
                  <c:v>0.37699074074074101</c:v>
                </c:pt>
                <c:pt idx="15330">
                  <c:v>0.37702546296296302</c:v>
                </c:pt>
                <c:pt idx="15331">
                  <c:v>0.37704861111111099</c:v>
                </c:pt>
                <c:pt idx="15332">
                  <c:v>0.37707175925925901</c:v>
                </c:pt>
                <c:pt idx="15333">
                  <c:v>0.37709490740740698</c:v>
                </c:pt>
                <c:pt idx="15334">
                  <c:v>0.377118055555556</c:v>
                </c:pt>
                <c:pt idx="15335">
                  <c:v>0.37714120370370402</c:v>
                </c:pt>
                <c:pt idx="15336">
                  <c:v>0.37716435185185199</c:v>
                </c:pt>
                <c:pt idx="15337">
                  <c:v>0.37718750000000001</c:v>
                </c:pt>
                <c:pt idx="15338">
                  <c:v>0.37722222222222201</c:v>
                </c:pt>
                <c:pt idx="15339">
                  <c:v>0.37724537037036998</c:v>
                </c:pt>
                <c:pt idx="15340">
                  <c:v>0.377268518518518</c:v>
                </c:pt>
                <c:pt idx="15341">
                  <c:v>0.37729166666666702</c:v>
                </c:pt>
                <c:pt idx="15342">
                  <c:v>0.37731481481481499</c:v>
                </c:pt>
                <c:pt idx="15343">
                  <c:v>0.37733796296296301</c:v>
                </c:pt>
                <c:pt idx="15344">
                  <c:v>0.37736111111111098</c:v>
                </c:pt>
                <c:pt idx="15345">
                  <c:v>0.377384259259259</c:v>
                </c:pt>
                <c:pt idx="15346">
                  <c:v>0.37741898148148201</c:v>
                </c:pt>
                <c:pt idx="15347">
                  <c:v>0.37744212962962997</c:v>
                </c:pt>
                <c:pt idx="15348">
                  <c:v>0.377465277777778</c:v>
                </c:pt>
                <c:pt idx="15349">
                  <c:v>0.37748842592592602</c:v>
                </c:pt>
                <c:pt idx="15350">
                  <c:v>0.37751157407407399</c:v>
                </c:pt>
                <c:pt idx="15351">
                  <c:v>0.37753472222222201</c:v>
                </c:pt>
                <c:pt idx="15352">
                  <c:v>0.37755787037036997</c:v>
                </c:pt>
                <c:pt idx="15353">
                  <c:v>0.377581018518518</c:v>
                </c:pt>
                <c:pt idx="15354">
                  <c:v>0.37760416666666702</c:v>
                </c:pt>
                <c:pt idx="15355">
                  <c:v>0.37762731481481498</c:v>
                </c:pt>
                <c:pt idx="15356">
                  <c:v>0.37766203703703699</c:v>
                </c:pt>
                <c:pt idx="15357">
                  <c:v>0.37768518518518501</c:v>
                </c:pt>
                <c:pt idx="15358">
                  <c:v>0.37770833333333298</c:v>
                </c:pt>
                <c:pt idx="15359">
                  <c:v>0.377731481481481</c:v>
                </c:pt>
                <c:pt idx="15360">
                  <c:v>0.37775462962963002</c:v>
                </c:pt>
                <c:pt idx="15361">
                  <c:v>0.37777777777777799</c:v>
                </c:pt>
                <c:pt idx="15362">
                  <c:v>0.37780092592592601</c:v>
                </c:pt>
                <c:pt idx="15363">
                  <c:v>0.37782407407407398</c:v>
                </c:pt>
                <c:pt idx="15364">
                  <c:v>0.377847222222222</c:v>
                </c:pt>
                <c:pt idx="15365">
                  <c:v>0.37788194444444401</c:v>
                </c:pt>
                <c:pt idx="15366">
                  <c:v>0.37790509259259297</c:v>
                </c:pt>
                <c:pt idx="15367">
                  <c:v>0.37792824074074099</c:v>
                </c:pt>
                <c:pt idx="15368">
                  <c:v>0.37795138888888902</c:v>
                </c:pt>
                <c:pt idx="15369">
                  <c:v>0.37797453703703698</c:v>
                </c:pt>
                <c:pt idx="15370">
                  <c:v>0.37799768518518501</c:v>
                </c:pt>
                <c:pt idx="15371">
                  <c:v>0.37802083333333297</c:v>
                </c:pt>
                <c:pt idx="15372">
                  <c:v>0.378043981481481</c:v>
                </c:pt>
                <c:pt idx="15373">
                  <c:v>0.37806712962963002</c:v>
                </c:pt>
                <c:pt idx="15374">
                  <c:v>0.37810185185185202</c:v>
                </c:pt>
                <c:pt idx="15375">
                  <c:v>0.37812499999999999</c:v>
                </c:pt>
                <c:pt idx="15376">
                  <c:v>0.37814814814814801</c:v>
                </c:pt>
                <c:pt idx="15377">
                  <c:v>0.37817129629629598</c:v>
                </c:pt>
                <c:pt idx="15378">
                  <c:v>0.378194444444444</c:v>
                </c:pt>
                <c:pt idx="15379">
                  <c:v>0.37821759259259302</c:v>
                </c:pt>
                <c:pt idx="15380">
                  <c:v>0.37824074074074099</c:v>
                </c:pt>
                <c:pt idx="15381">
                  <c:v>0.37826388888888901</c:v>
                </c:pt>
                <c:pt idx="15382">
                  <c:v>0.37828703703703698</c:v>
                </c:pt>
                <c:pt idx="15383">
                  <c:v>0.37832175925925898</c:v>
                </c:pt>
                <c:pt idx="15384">
                  <c:v>0.37834490740740701</c:v>
                </c:pt>
                <c:pt idx="15385">
                  <c:v>0.37836805555555603</c:v>
                </c:pt>
                <c:pt idx="15386">
                  <c:v>0.37839120370370399</c:v>
                </c:pt>
                <c:pt idx="15387">
                  <c:v>0.37841435185185202</c:v>
                </c:pt>
                <c:pt idx="15388">
                  <c:v>0.37843749999999998</c:v>
                </c:pt>
                <c:pt idx="15389">
                  <c:v>0.378460648148148</c:v>
                </c:pt>
                <c:pt idx="15390">
                  <c:v>0.37848379629629603</c:v>
                </c:pt>
                <c:pt idx="15391">
                  <c:v>0.37850694444444399</c:v>
                </c:pt>
                <c:pt idx="15392">
                  <c:v>0.378541666666667</c:v>
                </c:pt>
                <c:pt idx="15393">
                  <c:v>0.37856481481481502</c:v>
                </c:pt>
                <c:pt idx="15394">
                  <c:v>0.37858796296296299</c:v>
                </c:pt>
                <c:pt idx="15395">
                  <c:v>0.37861111111111101</c:v>
                </c:pt>
                <c:pt idx="15396">
                  <c:v>0.37863425925925898</c:v>
                </c:pt>
                <c:pt idx="15397">
                  <c:v>0.378657407407407</c:v>
                </c:pt>
                <c:pt idx="15398">
                  <c:v>0.37868055555555602</c:v>
                </c:pt>
                <c:pt idx="15399">
                  <c:v>0.37871527777777803</c:v>
                </c:pt>
                <c:pt idx="15400">
                  <c:v>0.37873842592592599</c:v>
                </c:pt>
                <c:pt idx="15401">
                  <c:v>0.37876157407407401</c:v>
                </c:pt>
                <c:pt idx="15402">
                  <c:v>0.37878472222222198</c:v>
                </c:pt>
                <c:pt idx="15403">
                  <c:v>0.37880787037037</c:v>
                </c:pt>
                <c:pt idx="15404">
                  <c:v>0.37883101851851803</c:v>
                </c:pt>
                <c:pt idx="15405">
                  <c:v>0.37885416666666699</c:v>
                </c:pt>
                <c:pt idx="15406">
                  <c:v>0.37887731481481501</c:v>
                </c:pt>
                <c:pt idx="15407">
                  <c:v>0.37890046296296298</c:v>
                </c:pt>
                <c:pt idx="15408">
                  <c:v>0.37893518518518499</c:v>
                </c:pt>
                <c:pt idx="15409">
                  <c:v>0.37895833333333301</c:v>
                </c:pt>
                <c:pt idx="15410">
                  <c:v>0.37898148148148197</c:v>
                </c:pt>
                <c:pt idx="15411">
                  <c:v>0.37900462962963</c:v>
                </c:pt>
                <c:pt idx="15412">
                  <c:v>0.37902777777777802</c:v>
                </c:pt>
                <c:pt idx="15413">
                  <c:v>0.37905092592592599</c:v>
                </c:pt>
                <c:pt idx="15414">
                  <c:v>0.37907407407407401</c:v>
                </c:pt>
                <c:pt idx="15415">
                  <c:v>0.37909722222222197</c:v>
                </c:pt>
                <c:pt idx="15416">
                  <c:v>0.37912037037037</c:v>
                </c:pt>
                <c:pt idx="15417">
                  <c:v>0.379155092592593</c:v>
                </c:pt>
                <c:pt idx="15418">
                  <c:v>0.37917824074074102</c:v>
                </c:pt>
                <c:pt idx="15419">
                  <c:v>0.37920138888888899</c:v>
                </c:pt>
                <c:pt idx="15420">
                  <c:v>0.37922453703703701</c:v>
                </c:pt>
                <c:pt idx="15421">
                  <c:v>0.37924768518518498</c:v>
                </c:pt>
                <c:pt idx="15422">
                  <c:v>0.379270833333333</c:v>
                </c:pt>
                <c:pt idx="15423">
                  <c:v>0.37929398148148102</c:v>
                </c:pt>
                <c:pt idx="15424">
                  <c:v>0.37931712962962999</c:v>
                </c:pt>
                <c:pt idx="15425">
                  <c:v>0.379351851851852</c:v>
                </c:pt>
                <c:pt idx="15426">
                  <c:v>0.37937500000000002</c:v>
                </c:pt>
                <c:pt idx="15427">
                  <c:v>0.37939814814814798</c:v>
                </c:pt>
                <c:pt idx="15428">
                  <c:v>0.37942129629629601</c:v>
                </c:pt>
                <c:pt idx="15429">
                  <c:v>0.37944444444444397</c:v>
                </c:pt>
                <c:pt idx="15430">
                  <c:v>0.37946759259259299</c:v>
                </c:pt>
                <c:pt idx="15431">
                  <c:v>0.37949074074074102</c:v>
                </c:pt>
                <c:pt idx="15432">
                  <c:v>0.37951388888888898</c:v>
                </c:pt>
                <c:pt idx="15433">
                  <c:v>0.37953703703703701</c:v>
                </c:pt>
                <c:pt idx="15434">
                  <c:v>0.37957175925925901</c:v>
                </c:pt>
                <c:pt idx="15435">
                  <c:v>0.37959490740740698</c:v>
                </c:pt>
                <c:pt idx="15436">
                  <c:v>0.379618055555556</c:v>
                </c:pt>
                <c:pt idx="15437">
                  <c:v>0.37964120370370402</c:v>
                </c:pt>
                <c:pt idx="15438">
                  <c:v>0.37966435185185199</c:v>
                </c:pt>
                <c:pt idx="15439">
                  <c:v>0.37968750000000001</c:v>
                </c:pt>
                <c:pt idx="15440">
                  <c:v>0.37971064814814798</c:v>
                </c:pt>
                <c:pt idx="15441">
                  <c:v>0.379733796296296</c:v>
                </c:pt>
                <c:pt idx="15442">
                  <c:v>0.37975694444444402</c:v>
                </c:pt>
                <c:pt idx="15443">
                  <c:v>0.37979166666666703</c:v>
                </c:pt>
                <c:pt idx="15444">
                  <c:v>0.37981481481481499</c:v>
                </c:pt>
                <c:pt idx="15445">
                  <c:v>0.37983796296296302</c:v>
                </c:pt>
                <c:pt idx="15446">
                  <c:v>0.37986111111111098</c:v>
                </c:pt>
                <c:pt idx="15447">
                  <c:v>0.37988425925925901</c:v>
                </c:pt>
                <c:pt idx="15448">
                  <c:v>0.37990740740740703</c:v>
                </c:pt>
                <c:pt idx="15449">
                  <c:v>0.37993055555555599</c:v>
                </c:pt>
                <c:pt idx="15450">
                  <c:v>0.37995370370370402</c:v>
                </c:pt>
                <c:pt idx="15451">
                  <c:v>0.37997685185185198</c:v>
                </c:pt>
                <c:pt idx="15452">
                  <c:v>0.38001157407407399</c:v>
                </c:pt>
                <c:pt idx="15453">
                  <c:v>0.38003472222222201</c:v>
                </c:pt>
                <c:pt idx="15454">
                  <c:v>0.38005787037036998</c:v>
                </c:pt>
                <c:pt idx="15455">
                  <c:v>0.380081018518518</c:v>
                </c:pt>
                <c:pt idx="15456">
                  <c:v>0.38010416666666702</c:v>
                </c:pt>
                <c:pt idx="15457">
                  <c:v>0.38012731481481499</c:v>
                </c:pt>
                <c:pt idx="15458">
                  <c:v>0.38015046296296301</c:v>
                </c:pt>
                <c:pt idx="15459">
                  <c:v>0.38017361111111098</c:v>
                </c:pt>
                <c:pt idx="15460">
                  <c:v>0.380196759259259</c:v>
                </c:pt>
                <c:pt idx="15461">
                  <c:v>0.380231481481481</c:v>
                </c:pt>
                <c:pt idx="15462">
                  <c:v>0.38025462962963003</c:v>
                </c:pt>
                <c:pt idx="15463">
                  <c:v>0.38027777777777799</c:v>
                </c:pt>
                <c:pt idx="15464">
                  <c:v>0.38030092592592601</c:v>
                </c:pt>
                <c:pt idx="15465">
                  <c:v>0.38032407407407398</c:v>
                </c:pt>
                <c:pt idx="15466">
                  <c:v>0.380347222222222</c:v>
                </c:pt>
                <c:pt idx="15467">
                  <c:v>0.38037037037037003</c:v>
                </c:pt>
                <c:pt idx="15468">
                  <c:v>0.38039351851851799</c:v>
                </c:pt>
                <c:pt idx="15469">
                  <c:v>0.38041666666666701</c:v>
                </c:pt>
                <c:pt idx="15470">
                  <c:v>0.38045138888888902</c:v>
                </c:pt>
                <c:pt idx="15471">
                  <c:v>0.38047453703703699</c:v>
                </c:pt>
                <c:pt idx="15472">
                  <c:v>0.38049768518518501</c:v>
                </c:pt>
                <c:pt idx="15473">
                  <c:v>0.38052083333333298</c:v>
                </c:pt>
                <c:pt idx="15474">
                  <c:v>0.380543981481481</c:v>
                </c:pt>
                <c:pt idx="15475">
                  <c:v>0.38056712962963002</c:v>
                </c:pt>
                <c:pt idx="15476">
                  <c:v>0.38059027777777799</c:v>
                </c:pt>
                <c:pt idx="15477">
                  <c:v>0.38061342592592601</c:v>
                </c:pt>
                <c:pt idx="15478">
                  <c:v>0.38063657407407397</c:v>
                </c:pt>
                <c:pt idx="15479">
                  <c:v>0.38067129629629598</c:v>
                </c:pt>
                <c:pt idx="15480">
                  <c:v>0.380694444444444</c:v>
                </c:pt>
                <c:pt idx="15481">
                  <c:v>0.38071759259259302</c:v>
                </c:pt>
                <c:pt idx="15482">
                  <c:v>0.38074074074074099</c:v>
                </c:pt>
                <c:pt idx="15483">
                  <c:v>0.38076388888888901</c:v>
                </c:pt>
                <c:pt idx="15484">
                  <c:v>0.38078703703703698</c:v>
                </c:pt>
                <c:pt idx="15485">
                  <c:v>0.380810185185185</c:v>
                </c:pt>
                <c:pt idx="15486">
                  <c:v>0.38083333333333302</c:v>
                </c:pt>
                <c:pt idx="15487">
                  <c:v>0.38085648148148199</c:v>
                </c:pt>
                <c:pt idx="15488">
                  <c:v>0.380891203703704</c:v>
                </c:pt>
                <c:pt idx="15489">
                  <c:v>0.38091435185185202</c:v>
                </c:pt>
                <c:pt idx="15490">
                  <c:v>0.38093749999999998</c:v>
                </c:pt>
                <c:pt idx="15491">
                  <c:v>0.38096064814814801</c:v>
                </c:pt>
                <c:pt idx="15492">
                  <c:v>0.38098379629629597</c:v>
                </c:pt>
                <c:pt idx="15493">
                  <c:v>0.381006944444444</c:v>
                </c:pt>
                <c:pt idx="15494">
                  <c:v>0.38103009259259302</c:v>
                </c:pt>
                <c:pt idx="15495">
                  <c:v>0.38105324074074098</c:v>
                </c:pt>
                <c:pt idx="15496">
                  <c:v>0.38108796296296299</c:v>
                </c:pt>
                <c:pt idx="15497">
                  <c:v>0.38111111111111101</c:v>
                </c:pt>
                <c:pt idx="15498">
                  <c:v>0.38113425925925898</c:v>
                </c:pt>
                <c:pt idx="15499">
                  <c:v>0.381157407407407</c:v>
                </c:pt>
                <c:pt idx="15500">
                  <c:v>0.38118055555555602</c:v>
                </c:pt>
                <c:pt idx="15501">
                  <c:v>0.38120370370370399</c:v>
                </c:pt>
                <c:pt idx="15502">
                  <c:v>0.38122685185185201</c:v>
                </c:pt>
                <c:pt idx="15503">
                  <c:v>0.38124999999999998</c:v>
                </c:pt>
                <c:pt idx="15504">
                  <c:v>0.381273148148148</c:v>
                </c:pt>
                <c:pt idx="15505">
                  <c:v>0.38130787037037001</c:v>
                </c:pt>
                <c:pt idx="15506">
                  <c:v>0.38133101851851797</c:v>
                </c:pt>
                <c:pt idx="15507">
                  <c:v>0.38135416666666699</c:v>
                </c:pt>
                <c:pt idx="15508">
                  <c:v>0.38137731481481502</c:v>
                </c:pt>
                <c:pt idx="15509">
                  <c:v>0.38140046296296298</c:v>
                </c:pt>
                <c:pt idx="15510">
                  <c:v>0.38142361111111101</c:v>
                </c:pt>
                <c:pt idx="15511">
                  <c:v>0.38144675925925903</c:v>
                </c:pt>
                <c:pt idx="15512">
                  <c:v>0.38146990740740699</c:v>
                </c:pt>
                <c:pt idx="15513">
                  <c:v>0.38149305555555602</c:v>
                </c:pt>
                <c:pt idx="15514">
                  <c:v>0.38152777777777802</c:v>
                </c:pt>
                <c:pt idx="15515">
                  <c:v>0.38155092592592599</c:v>
                </c:pt>
                <c:pt idx="15516">
                  <c:v>0.38157407407407401</c:v>
                </c:pt>
                <c:pt idx="15517">
                  <c:v>0.38159722222222198</c:v>
                </c:pt>
                <c:pt idx="15518">
                  <c:v>0.38162037037037</c:v>
                </c:pt>
                <c:pt idx="15519">
                  <c:v>0.38164351851851802</c:v>
                </c:pt>
                <c:pt idx="15520">
                  <c:v>0.38166666666666699</c:v>
                </c:pt>
                <c:pt idx="15521">
                  <c:v>0.38168981481481501</c:v>
                </c:pt>
                <c:pt idx="15522">
                  <c:v>0.38172453703703701</c:v>
                </c:pt>
                <c:pt idx="15523">
                  <c:v>0.38174768518518498</c:v>
                </c:pt>
                <c:pt idx="15524">
                  <c:v>0.381770833333333</c:v>
                </c:pt>
                <c:pt idx="15525">
                  <c:v>0.38179398148148103</c:v>
                </c:pt>
                <c:pt idx="15526">
                  <c:v>0.38181712962962999</c:v>
                </c:pt>
                <c:pt idx="15527">
                  <c:v>0.38184027777777801</c:v>
                </c:pt>
                <c:pt idx="15528">
                  <c:v>0.38186342592592598</c:v>
                </c:pt>
                <c:pt idx="15529">
                  <c:v>0.381886574074074</c:v>
                </c:pt>
                <c:pt idx="15530">
                  <c:v>0.38190972222222203</c:v>
                </c:pt>
                <c:pt idx="15531">
                  <c:v>0.38194444444444398</c:v>
                </c:pt>
                <c:pt idx="15532">
                  <c:v>0.381967592592593</c:v>
                </c:pt>
                <c:pt idx="15533">
                  <c:v>0.38199074074074102</c:v>
                </c:pt>
                <c:pt idx="15534">
                  <c:v>0.38201388888888899</c:v>
                </c:pt>
                <c:pt idx="15535">
                  <c:v>0.38203703703703701</c:v>
                </c:pt>
                <c:pt idx="15536">
                  <c:v>0.38206018518518498</c:v>
                </c:pt>
                <c:pt idx="15537">
                  <c:v>0.382083333333333</c:v>
                </c:pt>
                <c:pt idx="15538">
                  <c:v>0.38210648148148102</c:v>
                </c:pt>
                <c:pt idx="15539">
                  <c:v>0.38214120370370402</c:v>
                </c:pt>
                <c:pt idx="15540">
                  <c:v>0.38216435185185199</c:v>
                </c:pt>
                <c:pt idx="15541">
                  <c:v>0.38218750000000001</c:v>
                </c:pt>
                <c:pt idx="15542">
                  <c:v>0.38221064814814798</c:v>
                </c:pt>
                <c:pt idx="15543">
                  <c:v>0.382233796296296</c:v>
                </c:pt>
                <c:pt idx="15544">
                  <c:v>0.38225694444444402</c:v>
                </c:pt>
                <c:pt idx="15545">
                  <c:v>0.38228009259259299</c:v>
                </c:pt>
                <c:pt idx="15546">
                  <c:v>0.38230324074074101</c:v>
                </c:pt>
                <c:pt idx="15547">
                  <c:v>0.38232638888888898</c:v>
                </c:pt>
                <c:pt idx="15548">
                  <c:v>0.38236111111111099</c:v>
                </c:pt>
                <c:pt idx="15549">
                  <c:v>0.38238425925925901</c:v>
                </c:pt>
                <c:pt idx="15550">
                  <c:v>0.38240740740740697</c:v>
                </c:pt>
                <c:pt idx="15551">
                  <c:v>0.382430555555556</c:v>
                </c:pt>
                <c:pt idx="15552">
                  <c:v>0.38245370370370402</c:v>
                </c:pt>
                <c:pt idx="15553">
                  <c:v>0.38247685185185198</c:v>
                </c:pt>
                <c:pt idx="15554">
                  <c:v>0.38250000000000001</c:v>
                </c:pt>
                <c:pt idx="15555">
                  <c:v>0.38252314814814797</c:v>
                </c:pt>
                <c:pt idx="15556">
                  <c:v>0.382546296296296</c:v>
                </c:pt>
                <c:pt idx="15557">
                  <c:v>0.382581018518518</c:v>
                </c:pt>
                <c:pt idx="15558">
                  <c:v>0.38260416666666702</c:v>
                </c:pt>
                <c:pt idx="15559">
                  <c:v>0.38262731481481499</c:v>
                </c:pt>
                <c:pt idx="15560">
                  <c:v>0.38265046296296301</c:v>
                </c:pt>
                <c:pt idx="15561">
                  <c:v>0.38267361111111098</c:v>
                </c:pt>
                <c:pt idx="15562">
                  <c:v>0.382696759259259</c:v>
                </c:pt>
                <c:pt idx="15563">
                  <c:v>0.38271990740740702</c:v>
                </c:pt>
                <c:pt idx="15564">
                  <c:v>0.38274305555555499</c:v>
                </c:pt>
                <c:pt idx="15565">
                  <c:v>0.38276620370370401</c:v>
                </c:pt>
                <c:pt idx="15566">
                  <c:v>0.38280092592592602</c:v>
                </c:pt>
                <c:pt idx="15567">
                  <c:v>0.38282407407407398</c:v>
                </c:pt>
                <c:pt idx="15568">
                  <c:v>0.38284722222222201</c:v>
                </c:pt>
                <c:pt idx="15569">
                  <c:v>0.38287037037036997</c:v>
                </c:pt>
                <c:pt idx="15570">
                  <c:v>0.38289351851851799</c:v>
                </c:pt>
                <c:pt idx="15571">
                  <c:v>0.38291666666666702</c:v>
                </c:pt>
                <c:pt idx="15572">
                  <c:v>0.38293981481481498</c:v>
                </c:pt>
                <c:pt idx="15573">
                  <c:v>0.382962962962963</c:v>
                </c:pt>
                <c:pt idx="15574">
                  <c:v>0.38299768518518501</c:v>
                </c:pt>
                <c:pt idx="15575">
                  <c:v>0.38302083333333298</c:v>
                </c:pt>
                <c:pt idx="15576">
                  <c:v>0.383043981481481</c:v>
                </c:pt>
                <c:pt idx="15577">
                  <c:v>0.38306712962963002</c:v>
                </c:pt>
                <c:pt idx="15578">
                  <c:v>0.38309027777777799</c:v>
                </c:pt>
                <c:pt idx="15579">
                  <c:v>0.38311342592592601</c:v>
                </c:pt>
                <c:pt idx="15580">
                  <c:v>0.38313657407407398</c:v>
                </c:pt>
                <c:pt idx="15581">
                  <c:v>0.383159722222222</c:v>
                </c:pt>
                <c:pt idx="15582">
                  <c:v>0.383194444444444</c:v>
                </c:pt>
                <c:pt idx="15583">
                  <c:v>0.38321759259259303</c:v>
                </c:pt>
                <c:pt idx="15584">
                  <c:v>0.38324074074074099</c:v>
                </c:pt>
                <c:pt idx="15585">
                  <c:v>0.38326388888888901</c:v>
                </c:pt>
                <c:pt idx="15586">
                  <c:v>0.38328703703703698</c:v>
                </c:pt>
                <c:pt idx="15587">
                  <c:v>0.383310185185185</c:v>
                </c:pt>
                <c:pt idx="15588">
                  <c:v>0.38333333333333303</c:v>
                </c:pt>
                <c:pt idx="15589">
                  <c:v>0.38335648148148099</c:v>
                </c:pt>
                <c:pt idx="15590">
                  <c:v>0.38337962962963001</c:v>
                </c:pt>
                <c:pt idx="15591">
                  <c:v>0.38341435185185202</c:v>
                </c:pt>
                <c:pt idx="15592">
                  <c:v>0.38343749999999999</c:v>
                </c:pt>
                <c:pt idx="15593">
                  <c:v>0.38346064814814801</c:v>
                </c:pt>
                <c:pt idx="15594">
                  <c:v>0.38348379629629598</c:v>
                </c:pt>
                <c:pt idx="15595">
                  <c:v>0.383506944444445</c:v>
                </c:pt>
                <c:pt idx="15596">
                  <c:v>0.38353009259259302</c:v>
                </c:pt>
                <c:pt idx="15597">
                  <c:v>0.38355324074074099</c:v>
                </c:pt>
                <c:pt idx="15598">
                  <c:v>0.38357638888888901</c:v>
                </c:pt>
                <c:pt idx="15599">
                  <c:v>0.38359953703703698</c:v>
                </c:pt>
                <c:pt idx="15600">
                  <c:v>0.38363425925925898</c:v>
                </c:pt>
                <c:pt idx="15601">
                  <c:v>0.383657407407407</c:v>
                </c:pt>
                <c:pt idx="15602">
                  <c:v>0.38368055555555602</c:v>
                </c:pt>
                <c:pt idx="15603">
                  <c:v>0.38370370370370399</c:v>
                </c:pt>
                <c:pt idx="15604">
                  <c:v>0.38372685185185201</c:v>
                </c:pt>
                <c:pt idx="15605">
                  <c:v>0.38374999999999998</c:v>
                </c:pt>
                <c:pt idx="15606">
                  <c:v>0.383773148148148</c:v>
                </c:pt>
                <c:pt idx="15607">
                  <c:v>0.38379629629629602</c:v>
                </c:pt>
                <c:pt idx="15608">
                  <c:v>0.38383101851851797</c:v>
                </c:pt>
                <c:pt idx="15609">
                  <c:v>0.383854166666667</c:v>
                </c:pt>
                <c:pt idx="15610">
                  <c:v>0.38387731481481502</c:v>
                </c:pt>
                <c:pt idx="15611">
                  <c:v>0.38390046296296299</c:v>
                </c:pt>
                <c:pt idx="15612">
                  <c:v>0.38392361111111101</c:v>
                </c:pt>
                <c:pt idx="15613">
                  <c:v>0.38394675925925897</c:v>
                </c:pt>
                <c:pt idx="15614">
                  <c:v>0.383969907407407</c:v>
                </c:pt>
                <c:pt idx="15615">
                  <c:v>0.38399305555555502</c:v>
                </c:pt>
                <c:pt idx="15616">
                  <c:v>0.38401620370370398</c:v>
                </c:pt>
                <c:pt idx="15617">
                  <c:v>0.38405092592592599</c:v>
                </c:pt>
                <c:pt idx="15618">
                  <c:v>0.38407407407407401</c:v>
                </c:pt>
                <c:pt idx="15619">
                  <c:v>0.38409722222222198</c:v>
                </c:pt>
                <c:pt idx="15620">
                  <c:v>0.38412037037037</c:v>
                </c:pt>
                <c:pt idx="15621">
                  <c:v>0.38414351851851802</c:v>
                </c:pt>
                <c:pt idx="15622">
                  <c:v>0.38416666666666699</c:v>
                </c:pt>
                <c:pt idx="15623">
                  <c:v>0.38418981481481501</c:v>
                </c:pt>
                <c:pt idx="15624">
                  <c:v>0.38421296296296298</c:v>
                </c:pt>
                <c:pt idx="15625">
                  <c:v>0.384236111111111</c:v>
                </c:pt>
                <c:pt idx="15626">
                  <c:v>0.38427083333333301</c:v>
                </c:pt>
                <c:pt idx="15627">
                  <c:v>0.38429398148148097</c:v>
                </c:pt>
                <c:pt idx="15628">
                  <c:v>0.38431712962962999</c:v>
                </c:pt>
                <c:pt idx="15629">
                  <c:v>0.38434027777777802</c:v>
                </c:pt>
                <c:pt idx="15630">
                  <c:v>0.38436342592592598</c:v>
                </c:pt>
                <c:pt idx="15631">
                  <c:v>0.38438657407407401</c:v>
                </c:pt>
                <c:pt idx="15632">
                  <c:v>0.38440972222222197</c:v>
                </c:pt>
                <c:pt idx="15633">
                  <c:v>0.38443287037036999</c:v>
                </c:pt>
                <c:pt idx="15634">
                  <c:v>0.38445601851851902</c:v>
                </c:pt>
                <c:pt idx="15635">
                  <c:v>0.38449074074074102</c:v>
                </c:pt>
                <c:pt idx="15636">
                  <c:v>0.38451388888888899</c:v>
                </c:pt>
                <c:pt idx="15637">
                  <c:v>0.38453703703703701</c:v>
                </c:pt>
                <c:pt idx="15638">
                  <c:v>0.38456018518518498</c:v>
                </c:pt>
                <c:pt idx="15639">
                  <c:v>0.384583333333333</c:v>
                </c:pt>
                <c:pt idx="15640">
                  <c:v>0.38460648148148202</c:v>
                </c:pt>
                <c:pt idx="15641">
                  <c:v>0.38462962962962999</c:v>
                </c:pt>
                <c:pt idx="15642">
                  <c:v>0.38465277777777801</c:v>
                </c:pt>
                <c:pt idx="15643">
                  <c:v>0.38467592592592598</c:v>
                </c:pt>
                <c:pt idx="15644">
                  <c:v>0.38471064814814798</c:v>
                </c:pt>
                <c:pt idx="15645">
                  <c:v>0.384733796296296</c:v>
                </c:pt>
                <c:pt idx="15646">
                  <c:v>0.38475694444444403</c:v>
                </c:pt>
                <c:pt idx="15647">
                  <c:v>0.38478009259259299</c:v>
                </c:pt>
                <c:pt idx="15648">
                  <c:v>0.38480324074074101</c:v>
                </c:pt>
                <c:pt idx="15649">
                  <c:v>0.38482638888888898</c:v>
                </c:pt>
                <c:pt idx="15650">
                  <c:v>0.384849537037037</c:v>
                </c:pt>
                <c:pt idx="15651">
                  <c:v>0.38487268518518503</c:v>
                </c:pt>
                <c:pt idx="15652">
                  <c:v>0.38489583333333299</c:v>
                </c:pt>
                <c:pt idx="15653">
                  <c:v>0.384930555555556</c:v>
                </c:pt>
                <c:pt idx="15654">
                  <c:v>0.38495370370370402</c:v>
                </c:pt>
                <c:pt idx="15655">
                  <c:v>0.38497685185185199</c:v>
                </c:pt>
                <c:pt idx="15656">
                  <c:v>0.38500000000000001</c:v>
                </c:pt>
                <c:pt idx="15657">
                  <c:v>0.38502314814814798</c:v>
                </c:pt>
                <c:pt idx="15658">
                  <c:v>0.385046296296296</c:v>
                </c:pt>
                <c:pt idx="15659">
                  <c:v>0.38506944444444402</c:v>
                </c:pt>
                <c:pt idx="15660">
                  <c:v>0.38509259259259299</c:v>
                </c:pt>
                <c:pt idx="15661">
                  <c:v>0.38511574074074101</c:v>
                </c:pt>
                <c:pt idx="15662">
                  <c:v>0.38515046296296301</c:v>
                </c:pt>
                <c:pt idx="15663">
                  <c:v>0.38517361111111098</c:v>
                </c:pt>
                <c:pt idx="15664">
                  <c:v>0.385196759259259</c:v>
                </c:pt>
                <c:pt idx="15665">
                  <c:v>0.38521990740740703</c:v>
                </c:pt>
                <c:pt idx="15666">
                  <c:v>0.38524305555555499</c:v>
                </c:pt>
                <c:pt idx="15667">
                  <c:v>0.38526620370370401</c:v>
                </c:pt>
                <c:pt idx="15668">
                  <c:v>0.38528935185185198</c:v>
                </c:pt>
                <c:pt idx="15669">
                  <c:v>0.3853125</c:v>
                </c:pt>
                <c:pt idx="15670">
                  <c:v>0.38533564814814802</c:v>
                </c:pt>
                <c:pt idx="15671">
                  <c:v>0.38537037037036997</c:v>
                </c:pt>
                <c:pt idx="15672">
                  <c:v>0.385393518518518</c:v>
                </c:pt>
                <c:pt idx="15673">
                  <c:v>0.38541666666666702</c:v>
                </c:pt>
                <c:pt idx="15674">
                  <c:v>0.38543981481481498</c:v>
                </c:pt>
                <c:pt idx="15675">
                  <c:v>0.38546296296296301</c:v>
                </c:pt>
                <c:pt idx="15676">
                  <c:v>0.38548611111111097</c:v>
                </c:pt>
                <c:pt idx="15677">
                  <c:v>0.385509259259259</c:v>
                </c:pt>
                <c:pt idx="15678">
                  <c:v>0.38553240740740702</c:v>
                </c:pt>
                <c:pt idx="15679">
                  <c:v>0.38555555555555598</c:v>
                </c:pt>
                <c:pt idx="15680">
                  <c:v>0.38559027777777799</c:v>
                </c:pt>
                <c:pt idx="15681">
                  <c:v>0.38561342592592601</c:v>
                </c:pt>
                <c:pt idx="15682">
                  <c:v>0.38563657407407398</c:v>
                </c:pt>
                <c:pt idx="15683">
                  <c:v>0.385659722222222</c:v>
                </c:pt>
                <c:pt idx="15684">
                  <c:v>0.38568287037037002</c:v>
                </c:pt>
                <c:pt idx="15685">
                  <c:v>0.38570601851851799</c:v>
                </c:pt>
                <c:pt idx="15686">
                  <c:v>0.38572916666666701</c:v>
                </c:pt>
                <c:pt idx="15687">
                  <c:v>0.38575231481481498</c:v>
                </c:pt>
                <c:pt idx="15688">
                  <c:v>0.385775462962963</c:v>
                </c:pt>
                <c:pt idx="15689">
                  <c:v>0.38581018518518501</c:v>
                </c:pt>
                <c:pt idx="15690">
                  <c:v>0.38583333333333297</c:v>
                </c:pt>
                <c:pt idx="15691">
                  <c:v>0.38585648148148199</c:v>
                </c:pt>
                <c:pt idx="15692">
                  <c:v>0.38587962962963002</c:v>
                </c:pt>
                <c:pt idx="15693">
                  <c:v>0.38590277777777798</c:v>
                </c:pt>
                <c:pt idx="15694">
                  <c:v>0.38592592592592601</c:v>
                </c:pt>
                <c:pt idx="15695">
                  <c:v>0.38594907407407397</c:v>
                </c:pt>
                <c:pt idx="15696">
                  <c:v>0.38597222222222199</c:v>
                </c:pt>
                <c:pt idx="15697">
                  <c:v>0.386006944444444</c:v>
                </c:pt>
                <c:pt idx="15698">
                  <c:v>0.38603009259259302</c:v>
                </c:pt>
                <c:pt idx="15699">
                  <c:v>0.38605324074074099</c:v>
                </c:pt>
                <c:pt idx="15700">
                  <c:v>0.38607638888888901</c:v>
                </c:pt>
                <c:pt idx="15701">
                  <c:v>0.38609953703703698</c:v>
                </c:pt>
                <c:pt idx="15702">
                  <c:v>0.386122685185185</c:v>
                </c:pt>
                <c:pt idx="15703">
                  <c:v>0.38614583333333302</c:v>
                </c:pt>
                <c:pt idx="15704">
                  <c:v>0.38616898148148199</c:v>
                </c:pt>
                <c:pt idx="15705">
                  <c:v>0.38619212962963001</c:v>
                </c:pt>
                <c:pt idx="15706">
                  <c:v>0.38622685185185202</c:v>
                </c:pt>
                <c:pt idx="15707">
                  <c:v>0.38624999999999998</c:v>
                </c:pt>
                <c:pt idx="15708">
                  <c:v>0.386273148148148</c:v>
                </c:pt>
                <c:pt idx="15709">
                  <c:v>0.38629629629629603</c:v>
                </c:pt>
                <c:pt idx="15710">
                  <c:v>0.38631944444444399</c:v>
                </c:pt>
                <c:pt idx="15711">
                  <c:v>0.38634259259259301</c:v>
                </c:pt>
                <c:pt idx="15712">
                  <c:v>0.38636574074074098</c:v>
                </c:pt>
                <c:pt idx="15713">
                  <c:v>0.386388888888889</c:v>
                </c:pt>
                <c:pt idx="15714">
                  <c:v>0.38641203703703703</c:v>
                </c:pt>
                <c:pt idx="15715">
                  <c:v>0.38644675925925898</c:v>
                </c:pt>
                <c:pt idx="15716">
                  <c:v>0.386469907407407</c:v>
                </c:pt>
                <c:pt idx="15717">
                  <c:v>0.38649305555555502</c:v>
                </c:pt>
                <c:pt idx="15718">
                  <c:v>0.38651620370370399</c:v>
                </c:pt>
                <c:pt idx="15719">
                  <c:v>0.38653935185185201</c:v>
                </c:pt>
                <c:pt idx="15720">
                  <c:v>0.38656249999999998</c:v>
                </c:pt>
                <c:pt idx="15721">
                  <c:v>0.386585648148148</c:v>
                </c:pt>
                <c:pt idx="15722">
                  <c:v>0.38660879629629602</c:v>
                </c:pt>
                <c:pt idx="15723">
                  <c:v>0.38663194444444399</c:v>
                </c:pt>
                <c:pt idx="15724">
                  <c:v>0.38666666666666699</c:v>
                </c:pt>
                <c:pt idx="15725">
                  <c:v>0.38668981481481501</c:v>
                </c:pt>
                <c:pt idx="15726">
                  <c:v>0.38671296296296298</c:v>
                </c:pt>
                <c:pt idx="15727">
                  <c:v>0.386736111111111</c:v>
                </c:pt>
                <c:pt idx="15728">
                  <c:v>0.38675925925925903</c:v>
                </c:pt>
                <c:pt idx="15729">
                  <c:v>0.38678240740740699</c:v>
                </c:pt>
                <c:pt idx="15730">
                  <c:v>0.38680555555555601</c:v>
                </c:pt>
                <c:pt idx="15731">
                  <c:v>0.38682870370370398</c:v>
                </c:pt>
                <c:pt idx="15732">
                  <c:v>0.386851851851852</c:v>
                </c:pt>
                <c:pt idx="15733">
                  <c:v>0.38688657407407401</c:v>
                </c:pt>
                <c:pt idx="15734">
                  <c:v>0.38690972222222197</c:v>
                </c:pt>
                <c:pt idx="15735">
                  <c:v>0.38693287037037</c:v>
                </c:pt>
                <c:pt idx="15736">
                  <c:v>0.38695601851851802</c:v>
                </c:pt>
                <c:pt idx="15737">
                  <c:v>0.38697916666666698</c:v>
                </c:pt>
                <c:pt idx="15738">
                  <c:v>0.38700231481481501</c:v>
                </c:pt>
                <c:pt idx="15739">
                  <c:v>0.38702546296296297</c:v>
                </c:pt>
                <c:pt idx="15740">
                  <c:v>0.387048611111111</c:v>
                </c:pt>
                <c:pt idx="15741">
                  <c:v>0.38707175925925902</c:v>
                </c:pt>
                <c:pt idx="15742">
                  <c:v>0.38710648148148102</c:v>
                </c:pt>
                <c:pt idx="15743">
                  <c:v>0.38712962962962999</c:v>
                </c:pt>
                <c:pt idx="15744">
                  <c:v>0.38715277777777801</c:v>
                </c:pt>
                <c:pt idx="15745">
                  <c:v>0.38717592592592598</c:v>
                </c:pt>
                <c:pt idx="15746">
                  <c:v>0.387199074074074</c:v>
                </c:pt>
                <c:pt idx="15747">
                  <c:v>0.38722222222222202</c:v>
                </c:pt>
                <c:pt idx="15748">
                  <c:v>0.38724537037036999</c:v>
                </c:pt>
                <c:pt idx="15749">
                  <c:v>0.38726851851851801</c:v>
                </c:pt>
                <c:pt idx="15750">
                  <c:v>0.38730324074074102</c:v>
                </c:pt>
                <c:pt idx="15751">
                  <c:v>0.38732638888888898</c:v>
                </c:pt>
                <c:pt idx="15752">
                  <c:v>0.38734953703703701</c:v>
                </c:pt>
                <c:pt idx="15753">
                  <c:v>0.38737268518518497</c:v>
                </c:pt>
                <c:pt idx="15754">
                  <c:v>0.387395833333333</c:v>
                </c:pt>
                <c:pt idx="15755">
                  <c:v>0.38741898148148202</c:v>
                </c:pt>
                <c:pt idx="15756">
                  <c:v>0.38744212962962998</c:v>
                </c:pt>
                <c:pt idx="15757">
                  <c:v>0.38746527777777801</c:v>
                </c:pt>
                <c:pt idx="15758">
                  <c:v>0.38748842592592603</c:v>
                </c:pt>
                <c:pt idx="15759">
                  <c:v>0.38752314814814798</c:v>
                </c:pt>
                <c:pt idx="15760">
                  <c:v>0.387546296296296</c:v>
                </c:pt>
                <c:pt idx="15761">
                  <c:v>0.38756944444444402</c:v>
                </c:pt>
                <c:pt idx="15762">
                  <c:v>0.38759259259259299</c:v>
                </c:pt>
                <c:pt idx="15763">
                  <c:v>0.38761574074074101</c:v>
                </c:pt>
                <c:pt idx="15764">
                  <c:v>0.38763888888888898</c:v>
                </c:pt>
                <c:pt idx="15765">
                  <c:v>0.387662037037037</c:v>
                </c:pt>
                <c:pt idx="15766">
                  <c:v>0.38768518518518502</c:v>
                </c:pt>
                <c:pt idx="15767">
                  <c:v>0.38770833333333299</c:v>
                </c:pt>
                <c:pt idx="15768">
                  <c:v>0.38774305555555599</c:v>
                </c:pt>
                <c:pt idx="15769">
                  <c:v>0.38776620370370402</c:v>
                </c:pt>
                <c:pt idx="15770">
                  <c:v>0.38778935185185198</c:v>
                </c:pt>
                <c:pt idx="15771">
                  <c:v>0.3878125</c:v>
                </c:pt>
                <c:pt idx="15772">
                  <c:v>0.38783564814814803</c:v>
                </c:pt>
                <c:pt idx="15773">
                  <c:v>0.38785879629629599</c:v>
                </c:pt>
                <c:pt idx="15774">
                  <c:v>0.38788194444444402</c:v>
                </c:pt>
                <c:pt idx="15775">
                  <c:v>0.38790509259259298</c:v>
                </c:pt>
                <c:pt idx="15776">
                  <c:v>0.38793981481481499</c:v>
                </c:pt>
                <c:pt idx="15777">
                  <c:v>0.38796296296296301</c:v>
                </c:pt>
                <c:pt idx="15778">
                  <c:v>0.38798611111111098</c:v>
                </c:pt>
                <c:pt idx="15779">
                  <c:v>0.388009259259259</c:v>
                </c:pt>
                <c:pt idx="15780">
                  <c:v>0.38803240740740702</c:v>
                </c:pt>
                <c:pt idx="15781">
                  <c:v>0.38805555555555599</c:v>
                </c:pt>
                <c:pt idx="15782">
                  <c:v>0.38807870370370401</c:v>
                </c:pt>
                <c:pt idx="15783">
                  <c:v>0.38810185185185198</c:v>
                </c:pt>
                <c:pt idx="15784">
                  <c:v>0.388125</c:v>
                </c:pt>
                <c:pt idx="15785">
                  <c:v>0.388159722222222</c:v>
                </c:pt>
                <c:pt idx="15786">
                  <c:v>0.38818287037037003</c:v>
                </c:pt>
                <c:pt idx="15787">
                  <c:v>0.38820601851851799</c:v>
                </c:pt>
                <c:pt idx="15788">
                  <c:v>0.38822916666666701</c:v>
                </c:pt>
                <c:pt idx="15789">
                  <c:v>0.38825231481481498</c:v>
                </c:pt>
                <c:pt idx="15790">
                  <c:v>0.388275462962963</c:v>
                </c:pt>
                <c:pt idx="15791">
                  <c:v>0.38829861111111103</c:v>
                </c:pt>
                <c:pt idx="15792">
                  <c:v>0.38832175925925899</c:v>
                </c:pt>
                <c:pt idx="15793">
                  <c:v>0.388356481481482</c:v>
                </c:pt>
                <c:pt idx="15794">
                  <c:v>0.38837962962963002</c:v>
                </c:pt>
                <c:pt idx="15795">
                  <c:v>0.38840277777777799</c:v>
                </c:pt>
                <c:pt idx="15796">
                  <c:v>0.38842592592592601</c:v>
                </c:pt>
                <c:pt idx="15797">
                  <c:v>0.38844907407407397</c:v>
                </c:pt>
                <c:pt idx="15798">
                  <c:v>0.388472222222222</c:v>
                </c:pt>
                <c:pt idx="15799">
                  <c:v>0.38849537037037002</c:v>
                </c:pt>
                <c:pt idx="15800">
                  <c:v>0.38851851851851799</c:v>
                </c:pt>
                <c:pt idx="15801">
                  <c:v>0.38854166666666701</c:v>
                </c:pt>
                <c:pt idx="15802">
                  <c:v>0.38857638888888901</c:v>
                </c:pt>
                <c:pt idx="15803">
                  <c:v>0.38859953703703698</c:v>
                </c:pt>
                <c:pt idx="15804">
                  <c:v>0.388622685185185</c:v>
                </c:pt>
                <c:pt idx="15805">
                  <c:v>0.38864583333333302</c:v>
                </c:pt>
                <c:pt idx="15806">
                  <c:v>0.38866898148148199</c:v>
                </c:pt>
                <c:pt idx="15807">
                  <c:v>0.38869212962963001</c:v>
                </c:pt>
                <c:pt idx="15808">
                  <c:v>0.38871527777777798</c:v>
                </c:pt>
                <c:pt idx="15809">
                  <c:v>0.38874999999999998</c:v>
                </c:pt>
                <c:pt idx="15810">
                  <c:v>0.38877314814814801</c:v>
                </c:pt>
                <c:pt idx="15811">
                  <c:v>0.38879629629629597</c:v>
                </c:pt>
                <c:pt idx="15812">
                  <c:v>0.388819444444444</c:v>
                </c:pt>
                <c:pt idx="15813">
                  <c:v>0.38884259259259302</c:v>
                </c:pt>
                <c:pt idx="15814">
                  <c:v>0.38886574074074098</c:v>
                </c:pt>
                <c:pt idx="15815">
                  <c:v>0.38888888888888901</c:v>
                </c:pt>
                <c:pt idx="15816">
                  <c:v>0.38892361111111101</c:v>
                </c:pt>
                <c:pt idx="15817">
                  <c:v>0.38894675925925898</c:v>
                </c:pt>
                <c:pt idx="15818">
                  <c:v>0.388969907407407</c:v>
                </c:pt>
                <c:pt idx="15819">
                  <c:v>0.38899305555555602</c:v>
                </c:pt>
                <c:pt idx="15820">
                  <c:v>0.38901620370370399</c:v>
                </c:pt>
                <c:pt idx="15821">
                  <c:v>0.38903935185185201</c:v>
                </c:pt>
                <c:pt idx="15822">
                  <c:v>0.38906249999999998</c:v>
                </c:pt>
                <c:pt idx="15823">
                  <c:v>0.389085648148148</c:v>
                </c:pt>
                <c:pt idx="15824">
                  <c:v>0.38910879629629602</c:v>
                </c:pt>
                <c:pt idx="15825">
                  <c:v>0.38914351851851797</c:v>
                </c:pt>
                <c:pt idx="15826">
                  <c:v>0.38916666666666699</c:v>
                </c:pt>
                <c:pt idx="15827">
                  <c:v>0.38918981481481502</c:v>
                </c:pt>
                <c:pt idx="15828">
                  <c:v>0.38921296296296298</c:v>
                </c:pt>
                <c:pt idx="15829">
                  <c:v>0.38923611111111101</c:v>
                </c:pt>
                <c:pt idx="15830">
                  <c:v>0.38925925925925903</c:v>
                </c:pt>
                <c:pt idx="15831">
                  <c:v>0.38928240740740699</c:v>
                </c:pt>
                <c:pt idx="15832">
                  <c:v>0.38930555555555602</c:v>
                </c:pt>
                <c:pt idx="15833">
                  <c:v>0.38932870370370398</c:v>
                </c:pt>
                <c:pt idx="15834">
                  <c:v>0.38936342592592599</c:v>
                </c:pt>
                <c:pt idx="15835">
                  <c:v>0.38938657407407401</c:v>
                </c:pt>
                <c:pt idx="15836">
                  <c:v>0.38940972222222198</c:v>
                </c:pt>
                <c:pt idx="15837">
                  <c:v>0.38943287037037</c:v>
                </c:pt>
                <c:pt idx="15838">
                  <c:v>0.38945601851851802</c:v>
                </c:pt>
                <c:pt idx="15839">
                  <c:v>0.38947916666666699</c:v>
                </c:pt>
                <c:pt idx="15840">
                  <c:v>0.38950231481481501</c:v>
                </c:pt>
                <c:pt idx="15841">
                  <c:v>0.38952546296296298</c:v>
                </c:pt>
                <c:pt idx="15842">
                  <c:v>0.389548611111111</c:v>
                </c:pt>
                <c:pt idx="15843">
                  <c:v>0.389583333333333</c:v>
                </c:pt>
                <c:pt idx="15844">
                  <c:v>0.38960648148148103</c:v>
                </c:pt>
                <c:pt idx="15845">
                  <c:v>0.38962962962962999</c:v>
                </c:pt>
                <c:pt idx="15846">
                  <c:v>0.38965277777777801</c:v>
                </c:pt>
                <c:pt idx="15847">
                  <c:v>0.38967592592592598</c:v>
                </c:pt>
                <c:pt idx="15848">
                  <c:v>0.389699074074074</c:v>
                </c:pt>
                <c:pt idx="15849">
                  <c:v>0.38972222222222203</c:v>
                </c:pt>
                <c:pt idx="15850">
                  <c:v>0.38974537037036999</c:v>
                </c:pt>
                <c:pt idx="15851">
                  <c:v>0.389780092592593</c:v>
                </c:pt>
                <c:pt idx="15852">
                  <c:v>0.38980324074074102</c:v>
                </c:pt>
                <c:pt idx="15853">
                  <c:v>0.38982638888888899</c:v>
                </c:pt>
                <c:pt idx="15854">
                  <c:v>0.38984953703703701</c:v>
                </c:pt>
                <c:pt idx="15855">
                  <c:v>0.38987268518518498</c:v>
                </c:pt>
                <c:pt idx="15856">
                  <c:v>0.389895833333333</c:v>
                </c:pt>
                <c:pt idx="15857">
                  <c:v>0.38991898148148202</c:v>
                </c:pt>
                <c:pt idx="15858">
                  <c:v>0.38994212962962999</c:v>
                </c:pt>
                <c:pt idx="15859">
                  <c:v>0.38996527777777801</c:v>
                </c:pt>
                <c:pt idx="15860">
                  <c:v>0.39</c:v>
                </c:pt>
                <c:pt idx="15861">
                  <c:v>0.39002314814814798</c:v>
                </c:pt>
                <c:pt idx="15862">
                  <c:v>0.390046296296296</c:v>
                </c:pt>
                <c:pt idx="15863">
                  <c:v>0.39006944444444402</c:v>
                </c:pt>
                <c:pt idx="15864">
                  <c:v>0.39009259259259299</c:v>
                </c:pt>
                <c:pt idx="15865">
                  <c:v>0.39011574074074101</c:v>
                </c:pt>
                <c:pt idx="15866">
                  <c:v>0.39013888888888898</c:v>
                </c:pt>
                <c:pt idx="15867">
                  <c:v>0.390162037037037</c:v>
                </c:pt>
                <c:pt idx="15868">
                  <c:v>0.39018518518518502</c:v>
                </c:pt>
                <c:pt idx="15869">
                  <c:v>0.39021990740740697</c:v>
                </c:pt>
                <c:pt idx="15870">
                  <c:v>0.390243055555555</c:v>
                </c:pt>
                <c:pt idx="15871">
                  <c:v>0.39026620370370402</c:v>
                </c:pt>
                <c:pt idx="15872">
                  <c:v>0.39028935185185198</c:v>
                </c:pt>
                <c:pt idx="15873">
                  <c:v>0.39031250000000001</c:v>
                </c:pt>
                <c:pt idx="15874">
                  <c:v>0.39033564814814797</c:v>
                </c:pt>
                <c:pt idx="15875">
                  <c:v>0.390358796296296</c:v>
                </c:pt>
                <c:pt idx="15876">
                  <c:v>0.39038194444444502</c:v>
                </c:pt>
                <c:pt idx="15877">
                  <c:v>0.39040509259259298</c:v>
                </c:pt>
                <c:pt idx="15878">
                  <c:v>0.39043981481481499</c:v>
                </c:pt>
                <c:pt idx="15879">
                  <c:v>0.39046296296296301</c:v>
                </c:pt>
                <c:pt idx="15880">
                  <c:v>0.39048611111111098</c:v>
                </c:pt>
                <c:pt idx="15881">
                  <c:v>0.390509259259259</c:v>
                </c:pt>
                <c:pt idx="15882">
                  <c:v>0.39053240740740702</c:v>
                </c:pt>
                <c:pt idx="15883">
                  <c:v>0.39055555555555599</c:v>
                </c:pt>
                <c:pt idx="15884">
                  <c:v>0.39057870370370401</c:v>
                </c:pt>
                <c:pt idx="15885">
                  <c:v>0.39060185185185198</c:v>
                </c:pt>
                <c:pt idx="15886">
                  <c:v>0.390625</c:v>
                </c:pt>
                <c:pt idx="15887">
                  <c:v>0.39065972222222201</c:v>
                </c:pt>
                <c:pt idx="15888">
                  <c:v>0.39068287037036997</c:v>
                </c:pt>
                <c:pt idx="15889">
                  <c:v>0.39070601851851799</c:v>
                </c:pt>
                <c:pt idx="15890">
                  <c:v>0.39072916666666702</c:v>
                </c:pt>
                <c:pt idx="15891">
                  <c:v>0.39075231481481498</c:v>
                </c:pt>
                <c:pt idx="15892">
                  <c:v>0.390775462962963</c:v>
                </c:pt>
                <c:pt idx="15893">
                  <c:v>0.39079861111111103</c:v>
                </c:pt>
                <c:pt idx="15894">
                  <c:v>0.39082175925925899</c:v>
                </c:pt>
                <c:pt idx="15895">
                  <c:v>0.39084490740740702</c:v>
                </c:pt>
                <c:pt idx="15896">
                  <c:v>0.39087962962963002</c:v>
                </c:pt>
                <c:pt idx="15897">
                  <c:v>0.39090277777777799</c:v>
                </c:pt>
                <c:pt idx="15898">
                  <c:v>0.39092592592592601</c:v>
                </c:pt>
                <c:pt idx="15899">
                  <c:v>0.39094907407407398</c:v>
                </c:pt>
                <c:pt idx="15900">
                  <c:v>0.390972222222222</c:v>
                </c:pt>
                <c:pt idx="15901">
                  <c:v>0.39099537037037002</c:v>
                </c:pt>
                <c:pt idx="15902">
                  <c:v>0.39101851851851799</c:v>
                </c:pt>
                <c:pt idx="15903">
                  <c:v>0.39104166666666701</c:v>
                </c:pt>
                <c:pt idx="15904">
                  <c:v>0.39107638888888901</c:v>
                </c:pt>
                <c:pt idx="15905">
                  <c:v>0.39109953703703698</c:v>
                </c:pt>
                <c:pt idx="15906">
                  <c:v>0.391122685185185</c:v>
                </c:pt>
                <c:pt idx="15907">
                  <c:v>0.39114583333333303</c:v>
                </c:pt>
                <c:pt idx="15908">
                  <c:v>0.39116898148148099</c:v>
                </c:pt>
                <c:pt idx="15909">
                  <c:v>0.39119212962963001</c:v>
                </c:pt>
                <c:pt idx="15910">
                  <c:v>0.39121527777777798</c:v>
                </c:pt>
                <c:pt idx="15911">
                  <c:v>0.391238425925926</c:v>
                </c:pt>
                <c:pt idx="15912">
                  <c:v>0.39126157407407403</c:v>
                </c:pt>
                <c:pt idx="15913">
                  <c:v>0.39128472222222199</c:v>
                </c:pt>
                <c:pt idx="15914">
                  <c:v>0.391319444444445</c:v>
                </c:pt>
                <c:pt idx="15915">
                  <c:v>0.39134259259259302</c:v>
                </c:pt>
                <c:pt idx="15916">
                  <c:v>0.39136574074074099</c:v>
                </c:pt>
                <c:pt idx="15917">
                  <c:v>0.39138888888888901</c:v>
                </c:pt>
                <c:pt idx="15918">
                  <c:v>0.39141203703703698</c:v>
                </c:pt>
                <c:pt idx="15919">
                  <c:v>0.391435185185185</c:v>
                </c:pt>
                <c:pt idx="15920">
                  <c:v>0.39145833333333302</c:v>
                </c:pt>
                <c:pt idx="15921">
                  <c:v>0.39149305555555602</c:v>
                </c:pt>
                <c:pt idx="15922">
                  <c:v>0.39151620370370399</c:v>
                </c:pt>
                <c:pt idx="15923">
                  <c:v>0.39153935185185201</c:v>
                </c:pt>
                <c:pt idx="15924">
                  <c:v>0.39156249999999998</c:v>
                </c:pt>
                <c:pt idx="15925">
                  <c:v>0.391585648148148</c:v>
                </c:pt>
                <c:pt idx="15926">
                  <c:v>0.39160879629629602</c:v>
                </c:pt>
                <c:pt idx="15927">
                  <c:v>0.39163194444444399</c:v>
                </c:pt>
                <c:pt idx="15928">
                  <c:v>0.39165509259259201</c:v>
                </c:pt>
                <c:pt idx="15929">
                  <c:v>0.39168981481481502</c:v>
                </c:pt>
                <c:pt idx="15930">
                  <c:v>0.39171296296296299</c:v>
                </c:pt>
                <c:pt idx="15931">
                  <c:v>0.39173611111111101</c:v>
                </c:pt>
                <c:pt idx="15932">
                  <c:v>0.39175925925925897</c:v>
                </c:pt>
                <c:pt idx="15933">
                  <c:v>0.391782407407407</c:v>
                </c:pt>
                <c:pt idx="15934">
                  <c:v>0.39180555555555602</c:v>
                </c:pt>
                <c:pt idx="15935">
                  <c:v>0.39182870370370398</c:v>
                </c:pt>
                <c:pt idx="15936">
                  <c:v>0.39185185185185201</c:v>
                </c:pt>
                <c:pt idx="15937">
                  <c:v>0.39187499999999997</c:v>
                </c:pt>
                <c:pt idx="15938">
                  <c:v>0.39190972222222198</c:v>
                </c:pt>
                <c:pt idx="15939">
                  <c:v>0.39193287037037</c:v>
                </c:pt>
                <c:pt idx="15940">
                  <c:v>0.39195601851851802</c:v>
                </c:pt>
                <c:pt idx="15941">
                  <c:v>0.39197916666666699</c:v>
                </c:pt>
                <c:pt idx="15942">
                  <c:v>0.39200231481481501</c:v>
                </c:pt>
                <c:pt idx="15943">
                  <c:v>0.39202546296296298</c:v>
                </c:pt>
                <c:pt idx="15944">
                  <c:v>0.392048611111111</c:v>
                </c:pt>
                <c:pt idx="15945">
                  <c:v>0.39207175925925902</c:v>
                </c:pt>
                <c:pt idx="15946">
                  <c:v>0.39209490740740699</c:v>
                </c:pt>
                <c:pt idx="15947">
                  <c:v>0.39212962962962999</c:v>
                </c:pt>
                <c:pt idx="15948">
                  <c:v>0.39215277777777802</c:v>
                </c:pt>
                <c:pt idx="15949">
                  <c:v>0.39217592592592598</c:v>
                </c:pt>
                <c:pt idx="15950">
                  <c:v>0.39219907407407401</c:v>
                </c:pt>
                <c:pt idx="15951">
                  <c:v>0.39222222222222197</c:v>
                </c:pt>
                <c:pt idx="15952">
                  <c:v>0.39224537037036999</c:v>
                </c:pt>
                <c:pt idx="15953">
                  <c:v>0.39226851851851902</c:v>
                </c:pt>
                <c:pt idx="15954">
                  <c:v>0.39229166666666698</c:v>
                </c:pt>
                <c:pt idx="15955">
                  <c:v>0.39232638888888899</c:v>
                </c:pt>
                <c:pt idx="15956">
                  <c:v>0.39234953703703701</c:v>
                </c:pt>
                <c:pt idx="15957">
                  <c:v>0.39237268518518498</c:v>
                </c:pt>
                <c:pt idx="15958">
                  <c:v>0.392395833333333</c:v>
                </c:pt>
                <c:pt idx="15959">
                  <c:v>0.39241898148148202</c:v>
                </c:pt>
                <c:pt idx="15960">
                  <c:v>0.39244212962962999</c:v>
                </c:pt>
                <c:pt idx="15961">
                  <c:v>0.39246527777777801</c:v>
                </c:pt>
                <c:pt idx="15962">
                  <c:v>0.39248842592592598</c:v>
                </c:pt>
                <c:pt idx="15963">
                  <c:v>0.392511574074074</c:v>
                </c:pt>
                <c:pt idx="15964">
                  <c:v>0.392546296296296</c:v>
                </c:pt>
                <c:pt idx="15965">
                  <c:v>0.39256944444444403</c:v>
                </c:pt>
                <c:pt idx="15966">
                  <c:v>0.39259259259259299</c:v>
                </c:pt>
                <c:pt idx="15967">
                  <c:v>0.39261574074074101</c:v>
                </c:pt>
                <c:pt idx="15968">
                  <c:v>0.39263888888888898</c:v>
                </c:pt>
                <c:pt idx="15969">
                  <c:v>0.392662037037037</c:v>
                </c:pt>
                <c:pt idx="15970">
                  <c:v>0.39268518518518503</c:v>
                </c:pt>
                <c:pt idx="15971">
                  <c:v>0.39270833333333299</c:v>
                </c:pt>
                <c:pt idx="15972">
                  <c:v>0.39273148148148102</c:v>
                </c:pt>
                <c:pt idx="15973">
                  <c:v>0.39276620370370402</c:v>
                </c:pt>
                <c:pt idx="15974">
                  <c:v>0.39278935185185199</c:v>
                </c:pt>
                <c:pt idx="15975">
                  <c:v>0.39281250000000001</c:v>
                </c:pt>
                <c:pt idx="15976">
                  <c:v>0.39283564814814798</c:v>
                </c:pt>
                <c:pt idx="15977">
                  <c:v>0.392858796296296</c:v>
                </c:pt>
                <c:pt idx="15978">
                  <c:v>0.39288194444444502</c:v>
                </c:pt>
                <c:pt idx="15979">
                  <c:v>0.39290509259259299</c:v>
                </c:pt>
                <c:pt idx="15980">
                  <c:v>0.39292824074074101</c:v>
                </c:pt>
                <c:pt idx="15981">
                  <c:v>0.39295138888888897</c:v>
                </c:pt>
                <c:pt idx="15982">
                  <c:v>0.39298611111111098</c:v>
                </c:pt>
                <c:pt idx="15983">
                  <c:v>0.393009259259259</c:v>
                </c:pt>
                <c:pt idx="15984">
                  <c:v>0.39303240740740703</c:v>
                </c:pt>
                <c:pt idx="15985">
                  <c:v>0.39305555555555599</c:v>
                </c:pt>
                <c:pt idx="15986">
                  <c:v>0.39307870370370401</c:v>
                </c:pt>
                <c:pt idx="15987">
                  <c:v>0.39310185185185198</c:v>
                </c:pt>
                <c:pt idx="15988">
                  <c:v>0.393125</c:v>
                </c:pt>
                <c:pt idx="15989">
                  <c:v>0.39314814814814802</c:v>
                </c:pt>
                <c:pt idx="15990">
                  <c:v>0.39318287037036997</c:v>
                </c:pt>
                <c:pt idx="15991">
                  <c:v>0.393206018518518</c:v>
                </c:pt>
                <c:pt idx="15992">
                  <c:v>0.39322916666666702</c:v>
                </c:pt>
                <c:pt idx="15993">
                  <c:v>0.39325231481481498</c:v>
                </c:pt>
                <c:pt idx="15994">
                  <c:v>0.39327546296296301</c:v>
                </c:pt>
                <c:pt idx="15995">
                  <c:v>0.39329861111111097</c:v>
                </c:pt>
                <c:pt idx="15996">
                  <c:v>0.393321759259259</c:v>
                </c:pt>
                <c:pt idx="15997">
                  <c:v>0.39334490740740702</c:v>
                </c:pt>
                <c:pt idx="15998">
                  <c:v>0.39336805555555598</c:v>
                </c:pt>
                <c:pt idx="15999">
                  <c:v>0.39339120370370401</c:v>
                </c:pt>
                <c:pt idx="16000">
                  <c:v>0.39342592592592601</c:v>
                </c:pt>
                <c:pt idx="16001">
                  <c:v>0.39344907407407398</c:v>
                </c:pt>
                <c:pt idx="16002">
                  <c:v>0.393472222222222</c:v>
                </c:pt>
                <c:pt idx="16003">
                  <c:v>0.39349537037037002</c:v>
                </c:pt>
                <c:pt idx="16004">
                  <c:v>0.39351851851851899</c:v>
                </c:pt>
                <c:pt idx="16005">
                  <c:v>0.39354166666666701</c:v>
                </c:pt>
                <c:pt idx="16006">
                  <c:v>0.39356481481481498</c:v>
                </c:pt>
                <c:pt idx="16007">
                  <c:v>0.393587962962963</c:v>
                </c:pt>
                <c:pt idx="16008">
                  <c:v>0.39361111111111102</c:v>
                </c:pt>
                <c:pt idx="16009">
                  <c:v>0.39364583333333297</c:v>
                </c:pt>
                <c:pt idx="16010">
                  <c:v>0.39366898148148199</c:v>
                </c:pt>
                <c:pt idx="16011">
                  <c:v>0.39369212962963002</c:v>
                </c:pt>
                <c:pt idx="16012">
                  <c:v>0.39371527777777798</c:v>
                </c:pt>
                <c:pt idx="16013">
                  <c:v>0.39373842592592601</c:v>
                </c:pt>
                <c:pt idx="16014">
                  <c:v>0.39376157407407397</c:v>
                </c:pt>
                <c:pt idx="16015">
                  <c:v>0.39378472222222199</c:v>
                </c:pt>
                <c:pt idx="16016">
                  <c:v>0.39380787037037002</c:v>
                </c:pt>
                <c:pt idx="16017">
                  <c:v>0.39384259259259302</c:v>
                </c:pt>
                <c:pt idx="16018">
                  <c:v>0.39386574074074099</c:v>
                </c:pt>
                <c:pt idx="16019">
                  <c:v>0.39388888888888901</c:v>
                </c:pt>
                <c:pt idx="16020">
                  <c:v>0.39391203703703698</c:v>
                </c:pt>
                <c:pt idx="16021">
                  <c:v>0.393935185185185</c:v>
                </c:pt>
                <c:pt idx="16022">
                  <c:v>0.39395833333333302</c:v>
                </c:pt>
                <c:pt idx="16023">
                  <c:v>0.39398148148148199</c:v>
                </c:pt>
                <c:pt idx="16024">
                  <c:v>0.39400462962963001</c:v>
                </c:pt>
                <c:pt idx="16025">
                  <c:v>0.39402777777777798</c:v>
                </c:pt>
                <c:pt idx="16026">
                  <c:v>0.39406249999999998</c:v>
                </c:pt>
                <c:pt idx="16027">
                  <c:v>0.394085648148148</c:v>
                </c:pt>
                <c:pt idx="16028">
                  <c:v>0.39410879629629603</c:v>
                </c:pt>
                <c:pt idx="16029">
                  <c:v>0.39413194444444399</c:v>
                </c:pt>
                <c:pt idx="16030">
                  <c:v>0.39415509259259301</c:v>
                </c:pt>
                <c:pt idx="16031">
                  <c:v>0.39417824074074098</c:v>
                </c:pt>
                <c:pt idx="16032">
                  <c:v>0.394201388888889</c:v>
                </c:pt>
                <c:pt idx="16033">
                  <c:v>0.39422453703703703</c:v>
                </c:pt>
                <c:pt idx="16034">
                  <c:v>0.39424768518518499</c:v>
                </c:pt>
                <c:pt idx="16035">
                  <c:v>0.394282407407407</c:v>
                </c:pt>
                <c:pt idx="16036">
                  <c:v>0.39430555555555602</c:v>
                </c:pt>
                <c:pt idx="16037">
                  <c:v>0.39432870370370399</c:v>
                </c:pt>
                <c:pt idx="16038">
                  <c:v>0.39435185185185201</c:v>
                </c:pt>
                <c:pt idx="16039">
                  <c:v>0.39437499999999998</c:v>
                </c:pt>
                <c:pt idx="16040">
                  <c:v>0.394398148148148</c:v>
                </c:pt>
                <c:pt idx="16041">
                  <c:v>0.39442129629629602</c:v>
                </c:pt>
                <c:pt idx="16042">
                  <c:v>0.39444444444444399</c:v>
                </c:pt>
                <c:pt idx="16043">
                  <c:v>0.39447916666666699</c:v>
                </c:pt>
                <c:pt idx="16044">
                  <c:v>0.39450231481481501</c:v>
                </c:pt>
                <c:pt idx="16045">
                  <c:v>0.39452546296296298</c:v>
                </c:pt>
                <c:pt idx="16046">
                  <c:v>0.394548611111111</c:v>
                </c:pt>
                <c:pt idx="16047">
                  <c:v>0.39457175925925903</c:v>
                </c:pt>
                <c:pt idx="16048">
                  <c:v>0.39459490740740699</c:v>
                </c:pt>
                <c:pt idx="16049">
                  <c:v>0.39461805555555601</c:v>
                </c:pt>
                <c:pt idx="16050">
                  <c:v>0.39464120370370398</c:v>
                </c:pt>
                <c:pt idx="16051">
                  <c:v>0.394664351851852</c:v>
                </c:pt>
                <c:pt idx="16052">
                  <c:v>0.39468750000000002</c:v>
                </c:pt>
                <c:pt idx="16053">
                  <c:v>0.39472222222222197</c:v>
                </c:pt>
                <c:pt idx="16054">
                  <c:v>0.39474537037037</c:v>
                </c:pt>
                <c:pt idx="16055">
                  <c:v>0.39476851851851802</c:v>
                </c:pt>
                <c:pt idx="16056">
                  <c:v>0.39479166666666698</c:v>
                </c:pt>
                <c:pt idx="16057">
                  <c:v>0.39481481481481501</c:v>
                </c:pt>
                <c:pt idx="16058">
                  <c:v>0.39483796296296297</c:v>
                </c:pt>
                <c:pt idx="16059">
                  <c:v>0.394861111111111</c:v>
                </c:pt>
                <c:pt idx="16060">
                  <c:v>0.39488425925925902</c:v>
                </c:pt>
                <c:pt idx="16061">
                  <c:v>0.39491898148148202</c:v>
                </c:pt>
                <c:pt idx="16062">
                  <c:v>0.39494212962962999</c:v>
                </c:pt>
                <c:pt idx="16063">
                  <c:v>0.39496527777777801</c:v>
                </c:pt>
                <c:pt idx="16064">
                  <c:v>0.39498842592592598</c:v>
                </c:pt>
                <c:pt idx="16065">
                  <c:v>0.395011574074074</c:v>
                </c:pt>
                <c:pt idx="16066">
                  <c:v>0.39503472222222202</c:v>
                </c:pt>
                <c:pt idx="16067">
                  <c:v>0.39505787037036999</c:v>
                </c:pt>
                <c:pt idx="16068">
                  <c:v>0.39508101851851801</c:v>
                </c:pt>
                <c:pt idx="16069">
                  <c:v>0.39510416666666698</c:v>
                </c:pt>
                <c:pt idx="16070">
                  <c:v>0.39513888888888898</c:v>
                </c:pt>
                <c:pt idx="16071">
                  <c:v>0.39516203703703701</c:v>
                </c:pt>
                <c:pt idx="16072">
                  <c:v>0.39518518518518497</c:v>
                </c:pt>
                <c:pt idx="16073">
                  <c:v>0.395208333333333</c:v>
                </c:pt>
                <c:pt idx="16074">
                  <c:v>0.39523148148148102</c:v>
                </c:pt>
                <c:pt idx="16075">
                  <c:v>0.39525462962962998</c:v>
                </c:pt>
                <c:pt idx="16076">
                  <c:v>0.39527777777777801</c:v>
                </c:pt>
                <c:pt idx="16077">
                  <c:v>0.39530092592592603</c:v>
                </c:pt>
                <c:pt idx="16078">
                  <c:v>0.39533564814814798</c:v>
                </c:pt>
                <c:pt idx="16079">
                  <c:v>0.395358796296296</c:v>
                </c:pt>
                <c:pt idx="16080">
                  <c:v>0.39538194444444402</c:v>
                </c:pt>
                <c:pt idx="16081">
                  <c:v>0.39540509259259299</c:v>
                </c:pt>
                <c:pt idx="16082">
                  <c:v>0.39542824074074101</c:v>
                </c:pt>
                <c:pt idx="16083">
                  <c:v>0.39545138888888898</c:v>
                </c:pt>
                <c:pt idx="16084">
                  <c:v>0.395474537037037</c:v>
                </c:pt>
                <c:pt idx="16085">
                  <c:v>0.39549768518518502</c:v>
                </c:pt>
                <c:pt idx="16086">
                  <c:v>0.39552083333333299</c:v>
                </c:pt>
                <c:pt idx="16087">
                  <c:v>0.39555555555555599</c:v>
                </c:pt>
                <c:pt idx="16088">
                  <c:v>0.39557870370370402</c:v>
                </c:pt>
                <c:pt idx="16089">
                  <c:v>0.39560185185185198</c:v>
                </c:pt>
                <c:pt idx="16090">
                  <c:v>0.395625</c:v>
                </c:pt>
                <c:pt idx="16091">
                  <c:v>0.39564814814814803</c:v>
                </c:pt>
                <c:pt idx="16092">
                  <c:v>0.39567129629629599</c:v>
                </c:pt>
                <c:pt idx="16093">
                  <c:v>0.39569444444444402</c:v>
                </c:pt>
                <c:pt idx="16094">
                  <c:v>0.39571759259259298</c:v>
                </c:pt>
                <c:pt idx="16095">
                  <c:v>0.395740740740741</c:v>
                </c:pt>
                <c:pt idx="16096">
                  <c:v>0.39577546296296301</c:v>
                </c:pt>
                <c:pt idx="16097">
                  <c:v>0.39579861111111098</c:v>
                </c:pt>
                <c:pt idx="16098">
                  <c:v>0.395821759259259</c:v>
                </c:pt>
                <c:pt idx="16099">
                  <c:v>0.39584490740740702</c:v>
                </c:pt>
                <c:pt idx="16100">
                  <c:v>0.39586805555555599</c:v>
                </c:pt>
                <c:pt idx="16101">
                  <c:v>0.39589120370370401</c:v>
                </c:pt>
                <c:pt idx="16102">
                  <c:v>0.39591435185185198</c:v>
                </c:pt>
                <c:pt idx="16103">
                  <c:v>0.3959375</c:v>
                </c:pt>
                <c:pt idx="16104">
                  <c:v>0.39596064814814802</c:v>
                </c:pt>
                <c:pt idx="16105">
                  <c:v>0.39598379629629599</c:v>
                </c:pt>
                <c:pt idx="16106">
                  <c:v>0.39601851851851899</c:v>
                </c:pt>
                <c:pt idx="16107">
                  <c:v>0.39604166666666701</c:v>
                </c:pt>
                <c:pt idx="16108">
                  <c:v>0.39606481481481498</c:v>
                </c:pt>
                <c:pt idx="16109">
                  <c:v>0.396087962962963</c:v>
                </c:pt>
                <c:pt idx="16110">
                  <c:v>0.39611111111111103</c:v>
                </c:pt>
                <c:pt idx="16111">
                  <c:v>0.39613425925925899</c:v>
                </c:pt>
                <c:pt idx="16112">
                  <c:v>0.39615740740740701</c:v>
                </c:pt>
                <c:pt idx="16113">
                  <c:v>0.39619212962963002</c:v>
                </c:pt>
                <c:pt idx="16114">
                  <c:v>0.39621527777777799</c:v>
                </c:pt>
                <c:pt idx="16115">
                  <c:v>0.39623842592592601</c:v>
                </c:pt>
                <c:pt idx="16116">
                  <c:v>0.39626157407407397</c:v>
                </c:pt>
                <c:pt idx="16117">
                  <c:v>0.396284722222222</c:v>
                </c:pt>
                <c:pt idx="16118">
                  <c:v>0.39630787037037002</c:v>
                </c:pt>
                <c:pt idx="16119">
                  <c:v>0.39633101851851799</c:v>
                </c:pt>
                <c:pt idx="16120">
                  <c:v>0.39635416666666701</c:v>
                </c:pt>
                <c:pt idx="16121">
                  <c:v>0.39637731481481497</c:v>
                </c:pt>
                <c:pt idx="16122">
                  <c:v>0.39641203703703698</c:v>
                </c:pt>
                <c:pt idx="16123">
                  <c:v>0.396435185185185</c:v>
                </c:pt>
                <c:pt idx="16124">
                  <c:v>0.39645833333333302</c:v>
                </c:pt>
                <c:pt idx="16125">
                  <c:v>0.39648148148148199</c:v>
                </c:pt>
                <c:pt idx="16126">
                  <c:v>0.39650462962963001</c:v>
                </c:pt>
                <c:pt idx="16127">
                  <c:v>0.39652777777777798</c:v>
                </c:pt>
                <c:pt idx="16128">
                  <c:v>0.396550925925926</c:v>
                </c:pt>
                <c:pt idx="16129">
                  <c:v>0.39657407407407402</c:v>
                </c:pt>
                <c:pt idx="16130">
                  <c:v>0.39660879629629597</c:v>
                </c:pt>
                <c:pt idx="16131">
                  <c:v>0.396631944444444</c:v>
                </c:pt>
                <c:pt idx="16132">
                  <c:v>0.39665509259259302</c:v>
                </c:pt>
                <c:pt idx="16133">
                  <c:v>0.39667824074074098</c:v>
                </c:pt>
                <c:pt idx="16134">
                  <c:v>0.39670138888888901</c:v>
                </c:pt>
                <c:pt idx="16135">
                  <c:v>0.39672453703703697</c:v>
                </c:pt>
                <c:pt idx="16136">
                  <c:v>0.396747685185185</c:v>
                </c:pt>
                <c:pt idx="16137">
                  <c:v>0.39677083333333302</c:v>
                </c:pt>
                <c:pt idx="16138">
                  <c:v>0.39680555555555602</c:v>
                </c:pt>
                <c:pt idx="16139">
                  <c:v>0.39682870370370399</c:v>
                </c:pt>
                <c:pt idx="16140">
                  <c:v>0.39685185185185201</c:v>
                </c:pt>
                <c:pt idx="16141">
                  <c:v>0.39687499999999998</c:v>
                </c:pt>
                <c:pt idx="16142">
                  <c:v>0.396898148148148</c:v>
                </c:pt>
                <c:pt idx="16143">
                  <c:v>0.39692129629629602</c:v>
                </c:pt>
                <c:pt idx="16144">
                  <c:v>0.39694444444444499</c:v>
                </c:pt>
                <c:pt idx="16145">
                  <c:v>0.39696759259259301</c:v>
                </c:pt>
                <c:pt idx="16146">
                  <c:v>0.39699074074074098</c:v>
                </c:pt>
                <c:pt idx="16147">
                  <c:v>0.39702546296296298</c:v>
                </c:pt>
                <c:pt idx="16148">
                  <c:v>0.39704861111111101</c:v>
                </c:pt>
                <c:pt idx="16149">
                  <c:v>0.39707175925925903</c:v>
                </c:pt>
                <c:pt idx="16150">
                  <c:v>0.39709490740740699</c:v>
                </c:pt>
                <c:pt idx="16151">
                  <c:v>0.39711805555555602</c:v>
                </c:pt>
                <c:pt idx="16152">
                  <c:v>0.39714120370370398</c:v>
                </c:pt>
                <c:pt idx="16153">
                  <c:v>0.397164351851852</c:v>
                </c:pt>
                <c:pt idx="16154">
                  <c:v>0.39718750000000003</c:v>
                </c:pt>
                <c:pt idx="16155">
                  <c:v>0.39722222222222198</c:v>
                </c:pt>
                <c:pt idx="16156">
                  <c:v>0.39724537037037</c:v>
                </c:pt>
                <c:pt idx="16157">
                  <c:v>0.39726851851851802</c:v>
                </c:pt>
                <c:pt idx="16158">
                  <c:v>0.39729166666666699</c:v>
                </c:pt>
                <c:pt idx="16159">
                  <c:v>0.39731481481481501</c:v>
                </c:pt>
                <c:pt idx="16160">
                  <c:v>0.39733796296296298</c:v>
                </c:pt>
                <c:pt idx="16161">
                  <c:v>0.397361111111111</c:v>
                </c:pt>
                <c:pt idx="16162">
                  <c:v>0.39738425925925902</c:v>
                </c:pt>
                <c:pt idx="16163">
                  <c:v>0.39740740740740699</c:v>
                </c:pt>
                <c:pt idx="16164">
                  <c:v>0.39744212962962999</c:v>
                </c:pt>
                <c:pt idx="16165">
                  <c:v>0.39746527777777801</c:v>
                </c:pt>
                <c:pt idx="16166">
                  <c:v>0.39748842592592598</c:v>
                </c:pt>
                <c:pt idx="16167">
                  <c:v>0.397511574074074</c:v>
                </c:pt>
                <c:pt idx="16168">
                  <c:v>0.39753472222222203</c:v>
                </c:pt>
                <c:pt idx="16169">
                  <c:v>0.39755787037036999</c:v>
                </c:pt>
                <c:pt idx="16170">
                  <c:v>0.39758101851851801</c:v>
                </c:pt>
                <c:pt idx="16171">
                  <c:v>0.39760416666666698</c:v>
                </c:pt>
                <c:pt idx="16172">
                  <c:v>0.397627314814815</c:v>
                </c:pt>
                <c:pt idx="16173">
                  <c:v>0.39766203703703701</c:v>
                </c:pt>
                <c:pt idx="16174">
                  <c:v>0.39768518518518498</c:v>
                </c:pt>
                <c:pt idx="16175">
                  <c:v>0.397708333333333</c:v>
                </c:pt>
                <c:pt idx="16176">
                  <c:v>0.39773148148148102</c:v>
                </c:pt>
                <c:pt idx="16177">
                  <c:v>0.39775462962962999</c:v>
                </c:pt>
                <c:pt idx="16178">
                  <c:v>0.39777777777777801</c:v>
                </c:pt>
                <c:pt idx="16179">
                  <c:v>0.39780092592592597</c:v>
                </c:pt>
                <c:pt idx="16180">
                  <c:v>0.397824074074074</c:v>
                </c:pt>
                <c:pt idx="16181">
                  <c:v>0.397858796296296</c:v>
                </c:pt>
                <c:pt idx="16182">
                  <c:v>0.39788194444444402</c:v>
                </c:pt>
                <c:pt idx="16183">
                  <c:v>0.39790509259259299</c:v>
                </c:pt>
                <c:pt idx="16184">
                  <c:v>0.39792824074074101</c:v>
                </c:pt>
                <c:pt idx="16185">
                  <c:v>0.39795138888888898</c:v>
                </c:pt>
                <c:pt idx="16186">
                  <c:v>0.397974537037037</c:v>
                </c:pt>
                <c:pt idx="16187">
                  <c:v>0.39799768518518502</c:v>
                </c:pt>
                <c:pt idx="16188">
                  <c:v>0.39802083333333299</c:v>
                </c:pt>
                <c:pt idx="16189">
                  <c:v>0.398055555555556</c:v>
                </c:pt>
                <c:pt idx="16190">
                  <c:v>0.39807870370370402</c:v>
                </c:pt>
                <c:pt idx="16191">
                  <c:v>0.39810185185185198</c:v>
                </c:pt>
                <c:pt idx="16192">
                  <c:v>0.39812500000000001</c:v>
                </c:pt>
                <c:pt idx="16193">
                  <c:v>0.39814814814814797</c:v>
                </c:pt>
                <c:pt idx="16194">
                  <c:v>0.398171296296296</c:v>
                </c:pt>
                <c:pt idx="16195">
                  <c:v>0.39819444444444402</c:v>
                </c:pt>
                <c:pt idx="16196">
                  <c:v>0.39821759259259298</c:v>
                </c:pt>
                <c:pt idx="16197">
                  <c:v>0.39824074074074101</c:v>
                </c:pt>
                <c:pt idx="16198">
                  <c:v>0.39827546296296301</c:v>
                </c:pt>
                <c:pt idx="16199">
                  <c:v>0.39829861111111098</c:v>
                </c:pt>
                <c:pt idx="16200">
                  <c:v>0.398321759259259</c:v>
                </c:pt>
                <c:pt idx="16201">
                  <c:v>0.39834490740740702</c:v>
                </c:pt>
                <c:pt idx="16202">
                  <c:v>0.39836805555555599</c:v>
                </c:pt>
                <c:pt idx="16203">
                  <c:v>0.39839120370370401</c:v>
                </c:pt>
                <c:pt idx="16204">
                  <c:v>0.39841435185185198</c:v>
                </c:pt>
                <c:pt idx="16205">
                  <c:v>0.3984375</c:v>
                </c:pt>
                <c:pt idx="16206">
                  <c:v>0.39847222222222201</c:v>
                </c:pt>
                <c:pt idx="16207">
                  <c:v>0.39849537037036997</c:v>
                </c:pt>
                <c:pt idx="16208">
                  <c:v>0.39851851851851799</c:v>
                </c:pt>
                <c:pt idx="16209">
                  <c:v>0.39854166666666702</c:v>
                </c:pt>
                <c:pt idx="16210">
                  <c:v>0.39856481481481498</c:v>
                </c:pt>
                <c:pt idx="16211">
                  <c:v>0.398587962962963</c:v>
                </c:pt>
                <c:pt idx="16212">
                  <c:v>0.39861111111111103</c:v>
                </c:pt>
                <c:pt idx="16213">
                  <c:v>0.39863425925925899</c:v>
                </c:pt>
                <c:pt idx="16214">
                  <c:v>0.398668981481482</c:v>
                </c:pt>
                <c:pt idx="16215">
                  <c:v>0.39869212962963002</c:v>
                </c:pt>
                <c:pt idx="16216">
                  <c:v>0.39871527777777799</c:v>
                </c:pt>
                <c:pt idx="16217">
                  <c:v>0.39873842592592601</c:v>
                </c:pt>
                <c:pt idx="16218">
                  <c:v>0.39876157407407398</c:v>
                </c:pt>
                <c:pt idx="16219">
                  <c:v>0.398784722222222</c:v>
                </c:pt>
                <c:pt idx="16220">
                  <c:v>0.39880787037037002</c:v>
                </c:pt>
                <c:pt idx="16221">
                  <c:v>0.39883101851851799</c:v>
                </c:pt>
                <c:pt idx="16222">
                  <c:v>0.39886574074074099</c:v>
                </c:pt>
                <c:pt idx="16223">
                  <c:v>0.39888888888888901</c:v>
                </c:pt>
                <c:pt idx="16224">
                  <c:v>0.39891203703703698</c:v>
                </c:pt>
                <c:pt idx="16225">
                  <c:v>0.398935185185185</c:v>
                </c:pt>
                <c:pt idx="16226">
                  <c:v>0.39895833333333303</c:v>
                </c:pt>
                <c:pt idx="16227">
                  <c:v>0.39898148148148099</c:v>
                </c:pt>
                <c:pt idx="16228">
                  <c:v>0.39900462962963001</c:v>
                </c:pt>
                <c:pt idx="16229">
                  <c:v>0.39902777777777798</c:v>
                </c:pt>
                <c:pt idx="16230">
                  <c:v>0.39906249999999999</c:v>
                </c:pt>
                <c:pt idx="16231">
                  <c:v>0.39908564814814801</c:v>
                </c:pt>
                <c:pt idx="16232">
                  <c:v>0.39910879629629598</c:v>
                </c:pt>
                <c:pt idx="16233">
                  <c:v>0.399131944444444</c:v>
                </c:pt>
                <c:pt idx="16234">
                  <c:v>0.39915509259259302</c:v>
                </c:pt>
                <c:pt idx="16235">
                  <c:v>0.39917824074074099</c:v>
                </c:pt>
                <c:pt idx="16236">
                  <c:v>0.39920138888888901</c:v>
                </c:pt>
                <c:pt idx="16237">
                  <c:v>0.39922453703703698</c:v>
                </c:pt>
                <c:pt idx="16238">
                  <c:v>0.399247685185185</c:v>
                </c:pt>
                <c:pt idx="16239">
                  <c:v>0.399282407407407</c:v>
                </c:pt>
                <c:pt idx="16240">
                  <c:v>0.39930555555555602</c:v>
                </c:pt>
                <c:pt idx="16241">
                  <c:v>0.39932870370370399</c:v>
                </c:pt>
                <c:pt idx="16242">
                  <c:v>0.39935185185185201</c:v>
                </c:pt>
                <c:pt idx="16243">
                  <c:v>0.39937499999999998</c:v>
                </c:pt>
                <c:pt idx="16244">
                  <c:v>0.399398148148148</c:v>
                </c:pt>
                <c:pt idx="16245">
                  <c:v>0.39942129629629602</c:v>
                </c:pt>
                <c:pt idx="16246">
                  <c:v>0.39944444444444399</c:v>
                </c:pt>
                <c:pt idx="16247">
                  <c:v>0.39946759259259301</c:v>
                </c:pt>
                <c:pt idx="16248">
                  <c:v>0.39950231481481502</c:v>
                </c:pt>
                <c:pt idx="16249">
                  <c:v>0.39952546296296299</c:v>
                </c:pt>
                <c:pt idx="16250">
                  <c:v>0.39954861111111101</c:v>
                </c:pt>
                <c:pt idx="16251">
                  <c:v>0.39957175925925897</c:v>
                </c:pt>
                <c:pt idx="16252">
                  <c:v>0.399594907407407</c:v>
                </c:pt>
                <c:pt idx="16253">
                  <c:v>0.39961805555555602</c:v>
                </c:pt>
                <c:pt idx="16254">
                  <c:v>0.39964120370370398</c:v>
                </c:pt>
                <c:pt idx="16255">
                  <c:v>0.39966435185185201</c:v>
                </c:pt>
                <c:pt idx="16256">
                  <c:v>0.39968749999999997</c:v>
                </c:pt>
                <c:pt idx="16257">
                  <c:v>0.39972222222222198</c:v>
                </c:pt>
                <c:pt idx="16258">
                  <c:v>0.39974537037037</c:v>
                </c:pt>
                <c:pt idx="16259">
                  <c:v>0.39976851851851802</c:v>
                </c:pt>
                <c:pt idx="16260">
                  <c:v>0.39979166666666699</c:v>
                </c:pt>
                <c:pt idx="16261">
                  <c:v>0.39981481481481501</c:v>
                </c:pt>
                <c:pt idx="16262">
                  <c:v>0.39983796296296298</c:v>
                </c:pt>
                <c:pt idx="16263">
                  <c:v>0.399861111111111</c:v>
                </c:pt>
                <c:pt idx="16264">
                  <c:v>0.39989583333333301</c:v>
                </c:pt>
                <c:pt idx="16265">
                  <c:v>0.39991898148148203</c:v>
                </c:pt>
                <c:pt idx="16266">
                  <c:v>0.39994212962962999</c:v>
                </c:pt>
                <c:pt idx="16267">
                  <c:v>0.39996527777777802</c:v>
                </c:pt>
                <c:pt idx="16268">
                  <c:v>0.39998842592592598</c:v>
                </c:pt>
                <c:pt idx="16269">
                  <c:v>0.40001157407407401</c:v>
                </c:pt>
                <c:pt idx="16270">
                  <c:v>0.40003472222222197</c:v>
                </c:pt>
                <c:pt idx="16271">
                  <c:v>0.40005787037036999</c:v>
                </c:pt>
                <c:pt idx="16272">
                  <c:v>0.40008101851851802</c:v>
                </c:pt>
                <c:pt idx="16273">
                  <c:v>0.40011574074074102</c:v>
                </c:pt>
                <c:pt idx="16274">
                  <c:v>0.40013888888888899</c:v>
                </c:pt>
                <c:pt idx="16275">
                  <c:v>0.40016203703703701</c:v>
                </c:pt>
                <c:pt idx="16276">
                  <c:v>0.40018518518518498</c:v>
                </c:pt>
                <c:pt idx="16277">
                  <c:v>0.400208333333333</c:v>
                </c:pt>
                <c:pt idx="16278">
                  <c:v>0.40023148148148102</c:v>
                </c:pt>
                <c:pt idx="16279">
                  <c:v>0.40025462962962999</c:v>
                </c:pt>
                <c:pt idx="16280">
                  <c:v>0.40027777777777801</c:v>
                </c:pt>
                <c:pt idx="16281">
                  <c:v>0.40031250000000002</c:v>
                </c:pt>
                <c:pt idx="16282">
                  <c:v>0.40033564814814798</c:v>
                </c:pt>
                <c:pt idx="16283">
                  <c:v>0.400358796296296</c:v>
                </c:pt>
                <c:pt idx="16284">
                  <c:v>0.40038194444444503</c:v>
                </c:pt>
                <c:pt idx="16285">
                  <c:v>0.40040509259259299</c:v>
                </c:pt>
                <c:pt idx="16286">
                  <c:v>0.40042824074074101</c:v>
                </c:pt>
                <c:pt idx="16287">
                  <c:v>0.40045138888888898</c:v>
                </c:pt>
                <c:pt idx="16288">
                  <c:v>0.400474537037037</c:v>
                </c:pt>
                <c:pt idx="16289">
                  <c:v>0.40049768518518503</c:v>
                </c:pt>
                <c:pt idx="16290">
                  <c:v>0.40053240740740698</c:v>
                </c:pt>
                <c:pt idx="16291">
                  <c:v>0.400555555555556</c:v>
                </c:pt>
                <c:pt idx="16292">
                  <c:v>0.40057870370370402</c:v>
                </c:pt>
                <c:pt idx="16293">
                  <c:v>0.40060185185185199</c:v>
                </c:pt>
                <c:pt idx="16294">
                  <c:v>0.40062500000000001</c:v>
                </c:pt>
                <c:pt idx="16295">
                  <c:v>0.40064814814814798</c:v>
                </c:pt>
                <c:pt idx="16296">
                  <c:v>0.400671296296296</c:v>
                </c:pt>
                <c:pt idx="16297">
                  <c:v>0.40069444444444402</c:v>
                </c:pt>
                <c:pt idx="16298">
                  <c:v>0.40071759259259299</c:v>
                </c:pt>
                <c:pt idx="16299">
                  <c:v>0.40075231481481499</c:v>
                </c:pt>
                <c:pt idx="16300">
                  <c:v>0.40077546296296301</c:v>
                </c:pt>
                <c:pt idx="16301">
                  <c:v>0.40079861111111098</c:v>
                </c:pt>
                <c:pt idx="16302">
                  <c:v>0.400821759259259</c:v>
                </c:pt>
                <c:pt idx="16303">
                  <c:v>0.40084490740740703</c:v>
                </c:pt>
                <c:pt idx="16304">
                  <c:v>0.40086805555555599</c:v>
                </c:pt>
                <c:pt idx="16305">
                  <c:v>0.40089120370370401</c:v>
                </c:pt>
                <c:pt idx="16306">
                  <c:v>0.40091435185185198</c:v>
                </c:pt>
                <c:pt idx="16307">
                  <c:v>0.4009375</c:v>
                </c:pt>
                <c:pt idx="16308">
                  <c:v>0.40097222222222201</c:v>
                </c:pt>
                <c:pt idx="16309">
                  <c:v>0.40099537037036997</c:v>
                </c:pt>
                <c:pt idx="16310">
                  <c:v>0.401018518518518</c:v>
                </c:pt>
                <c:pt idx="16311">
                  <c:v>0.40104166666666702</c:v>
                </c:pt>
                <c:pt idx="16312">
                  <c:v>0.40106481481481498</c:v>
                </c:pt>
                <c:pt idx="16313">
                  <c:v>0.40108796296296301</c:v>
                </c:pt>
                <c:pt idx="16314">
                  <c:v>0.40111111111111097</c:v>
                </c:pt>
                <c:pt idx="16315">
                  <c:v>0.401134259259259</c:v>
                </c:pt>
                <c:pt idx="16316">
                  <c:v>0.40115740740740702</c:v>
                </c:pt>
                <c:pt idx="16317">
                  <c:v>0.40119212962963002</c:v>
                </c:pt>
                <c:pt idx="16318">
                  <c:v>0.40121527777777799</c:v>
                </c:pt>
                <c:pt idx="16319">
                  <c:v>0.40123842592592601</c:v>
                </c:pt>
                <c:pt idx="16320">
                  <c:v>0.40126157407407398</c:v>
                </c:pt>
                <c:pt idx="16321">
                  <c:v>0.401284722222222</c:v>
                </c:pt>
                <c:pt idx="16322">
                  <c:v>0.40130787037037002</c:v>
                </c:pt>
                <c:pt idx="16323">
                  <c:v>0.40133101851851799</c:v>
                </c:pt>
                <c:pt idx="16324">
                  <c:v>0.40135416666666701</c:v>
                </c:pt>
                <c:pt idx="16325">
                  <c:v>0.40138888888888902</c:v>
                </c:pt>
                <c:pt idx="16326">
                  <c:v>0.40141203703703698</c:v>
                </c:pt>
                <c:pt idx="16327">
                  <c:v>0.40143518518518501</c:v>
                </c:pt>
                <c:pt idx="16328">
                  <c:v>0.40145833333333297</c:v>
                </c:pt>
                <c:pt idx="16329">
                  <c:v>0.40148148148148199</c:v>
                </c:pt>
                <c:pt idx="16330">
                  <c:v>0.40150462962963002</c:v>
                </c:pt>
                <c:pt idx="16331">
                  <c:v>0.40152777777777798</c:v>
                </c:pt>
                <c:pt idx="16332">
                  <c:v>0.40155092592592601</c:v>
                </c:pt>
                <c:pt idx="16333">
                  <c:v>0.40157407407407397</c:v>
                </c:pt>
                <c:pt idx="16334">
                  <c:v>0.40160879629629598</c:v>
                </c:pt>
                <c:pt idx="16335">
                  <c:v>0.401631944444444</c:v>
                </c:pt>
                <c:pt idx="16336">
                  <c:v>0.40165509259259202</c:v>
                </c:pt>
                <c:pt idx="16337">
                  <c:v>0.40167824074074099</c:v>
                </c:pt>
                <c:pt idx="16338">
                  <c:v>0.40170138888888901</c:v>
                </c:pt>
                <c:pt idx="16339">
                  <c:v>0.40172453703703698</c:v>
                </c:pt>
                <c:pt idx="16340">
                  <c:v>0.401747685185185</c:v>
                </c:pt>
                <c:pt idx="16341">
                  <c:v>0.40177083333333302</c:v>
                </c:pt>
                <c:pt idx="16342">
                  <c:v>0.40180555555555603</c:v>
                </c:pt>
                <c:pt idx="16343">
                  <c:v>0.40182870370370399</c:v>
                </c:pt>
                <c:pt idx="16344">
                  <c:v>0.40185185185185202</c:v>
                </c:pt>
                <c:pt idx="16345">
                  <c:v>0.40187499999999998</c:v>
                </c:pt>
                <c:pt idx="16346">
                  <c:v>0.401898148148148</c:v>
                </c:pt>
                <c:pt idx="16347">
                  <c:v>0.40192129629629603</c:v>
                </c:pt>
                <c:pt idx="16348">
                  <c:v>0.40194444444444399</c:v>
                </c:pt>
                <c:pt idx="16349">
                  <c:v>0.40196759259259301</c:v>
                </c:pt>
                <c:pt idx="16350">
                  <c:v>0.40199074074074098</c:v>
                </c:pt>
                <c:pt idx="16351">
                  <c:v>0.40202546296296299</c:v>
                </c:pt>
                <c:pt idx="16352">
                  <c:v>0.40204861111111101</c:v>
                </c:pt>
                <c:pt idx="16353">
                  <c:v>0.40207175925925898</c:v>
                </c:pt>
                <c:pt idx="16354">
                  <c:v>0.402094907407407</c:v>
                </c:pt>
                <c:pt idx="16355">
                  <c:v>0.40211805555555502</c:v>
                </c:pt>
                <c:pt idx="16356">
                  <c:v>0.40214120370370399</c:v>
                </c:pt>
                <c:pt idx="16357">
                  <c:v>0.40216435185185201</c:v>
                </c:pt>
                <c:pt idx="16358">
                  <c:v>0.40218749999999998</c:v>
                </c:pt>
                <c:pt idx="16359">
                  <c:v>0.40222222222222198</c:v>
                </c:pt>
                <c:pt idx="16360">
                  <c:v>0.40224537037037</c:v>
                </c:pt>
                <c:pt idx="16361">
                  <c:v>0.40226851851851803</c:v>
                </c:pt>
                <c:pt idx="16362">
                  <c:v>0.40229166666666699</c:v>
                </c:pt>
                <c:pt idx="16363">
                  <c:v>0.40231481481481501</c:v>
                </c:pt>
                <c:pt idx="16364">
                  <c:v>0.40233796296296298</c:v>
                </c:pt>
                <c:pt idx="16365">
                  <c:v>0.402361111111111</c:v>
                </c:pt>
                <c:pt idx="16366">
                  <c:v>0.40238425925925903</c:v>
                </c:pt>
                <c:pt idx="16367">
                  <c:v>0.40241898148148197</c:v>
                </c:pt>
                <c:pt idx="16368">
                  <c:v>0.40244212962963</c:v>
                </c:pt>
                <c:pt idx="16369">
                  <c:v>0.40246527777777802</c:v>
                </c:pt>
                <c:pt idx="16370">
                  <c:v>0.40248842592592599</c:v>
                </c:pt>
                <c:pt idx="16371">
                  <c:v>0.40251157407407401</c:v>
                </c:pt>
                <c:pt idx="16372">
                  <c:v>0.40253472222222197</c:v>
                </c:pt>
                <c:pt idx="16373">
                  <c:v>0.40255787037037</c:v>
                </c:pt>
                <c:pt idx="16374">
                  <c:v>0.40258101851851802</c:v>
                </c:pt>
                <c:pt idx="16375">
                  <c:v>0.40261574074074102</c:v>
                </c:pt>
                <c:pt idx="16376">
                  <c:v>0.40263888888888899</c:v>
                </c:pt>
                <c:pt idx="16377">
                  <c:v>0.40266203703703701</c:v>
                </c:pt>
                <c:pt idx="16378">
                  <c:v>0.40268518518518498</c:v>
                </c:pt>
                <c:pt idx="16379">
                  <c:v>0.402708333333333</c:v>
                </c:pt>
                <c:pt idx="16380">
                  <c:v>0.40273148148148102</c:v>
                </c:pt>
                <c:pt idx="16381">
                  <c:v>0.40275462962962999</c:v>
                </c:pt>
                <c:pt idx="16382">
                  <c:v>0.40277777777777801</c:v>
                </c:pt>
                <c:pt idx="16383">
                  <c:v>0.40280092592592598</c:v>
                </c:pt>
                <c:pt idx="16384">
                  <c:v>0.40283564814814798</c:v>
                </c:pt>
                <c:pt idx="16385">
                  <c:v>0.40285879629629601</c:v>
                </c:pt>
                <c:pt idx="16386">
                  <c:v>0.40288194444444497</c:v>
                </c:pt>
                <c:pt idx="16387">
                  <c:v>0.40290509259259299</c:v>
                </c:pt>
                <c:pt idx="16388">
                  <c:v>0.40292824074074102</c:v>
                </c:pt>
                <c:pt idx="16389">
                  <c:v>0.40295138888888898</c:v>
                </c:pt>
                <c:pt idx="16390">
                  <c:v>0.40297453703703701</c:v>
                </c:pt>
                <c:pt idx="16391">
                  <c:v>0.40299768518518497</c:v>
                </c:pt>
                <c:pt idx="16392">
                  <c:v>0.403020833333333</c:v>
                </c:pt>
                <c:pt idx="16393">
                  <c:v>0.403055555555556</c:v>
                </c:pt>
                <c:pt idx="16394">
                  <c:v>0.40307870370370402</c:v>
                </c:pt>
                <c:pt idx="16395">
                  <c:v>0.40310185185185199</c:v>
                </c:pt>
                <c:pt idx="16396">
                  <c:v>0.40312500000000001</c:v>
                </c:pt>
                <c:pt idx="16397">
                  <c:v>0.40314814814814798</c:v>
                </c:pt>
                <c:pt idx="16398">
                  <c:v>0.403171296296296</c:v>
                </c:pt>
                <c:pt idx="16399">
                  <c:v>0.40319444444444402</c:v>
                </c:pt>
                <c:pt idx="16400">
                  <c:v>0.40321759259259299</c:v>
                </c:pt>
                <c:pt idx="16401">
                  <c:v>0.40324074074074101</c:v>
                </c:pt>
                <c:pt idx="16402">
                  <c:v>0.40327546296296302</c:v>
                </c:pt>
                <c:pt idx="16403">
                  <c:v>0.40329861111111098</c:v>
                </c:pt>
                <c:pt idx="16404">
                  <c:v>0.40332175925925901</c:v>
                </c:pt>
                <c:pt idx="16405">
                  <c:v>0.40334490740740703</c:v>
                </c:pt>
                <c:pt idx="16406">
                  <c:v>0.40336805555555599</c:v>
                </c:pt>
                <c:pt idx="16407">
                  <c:v>0.40339120370370402</c:v>
                </c:pt>
                <c:pt idx="16408">
                  <c:v>0.40341435185185198</c:v>
                </c:pt>
                <c:pt idx="16409">
                  <c:v>0.4034375</c:v>
                </c:pt>
                <c:pt idx="16410">
                  <c:v>0.40346064814814803</c:v>
                </c:pt>
                <c:pt idx="16411">
                  <c:v>0.40349537037036998</c:v>
                </c:pt>
                <c:pt idx="16412">
                  <c:v>0.403518518518519</c:v>
                </c:pt>
                <c:pt idx="16413">
                  <c:v>0.40354166666666702</c:v>
                </c:pt>
                <c:pt idx="16414">
                  <c:v>0.40356481481481499</c:v>
                </c:pt>
                <c:pt idx="16415">
                  <c:v>0.40358796296296301</c:v>
                </c:pt>
                <c:pt idx="16416">
                  <c:v>0.40361111111111098</c:v>
                </c:pt>
                <c:pt idx="16417">
                  <c:v>0.403634259259259</c:v>
                </c:pt>
                <c:pt idx="16418">
                  <c:v>0.40365740740740702</c:v>
                </c:pt>
                <c:pt idx="16419">
                  <c:v>0.40369212962963003</c:v>
                </c:pt>
                <c:pt idx="16420">
                  <c:v>0.40371527777777799</c:v>
                </c:pt>
                <c:pt idx="16421">
                  <c:v>0.40373842592592601</c:v>
                </c:pt>
                <c:pt idx="16422">
                  <c:v>0.40376157407407398</c:v>
                </c:pt>
                <c:pt idx="16423">
                  <c:v>0.403784722222222</c:v>
                </c:pt>
                <c:pt idx="16424">
                  <c:v>0.40380787037037003</c:v>
                </c:pt>
                <c:pt idx="16425">
                  <c:v>0.40383101851851799</c:v>
                </c:pt>
                <c:pt idx="16426">
                  <c:v>0.40385416666666701</c:v>
                </c:pt>
                <c:pt idx="16427">
                  <c:v>0.40387731481481498</c:v>
                </c:pt>
                <c:pt idx="16428">
                  <c:v>0.40391203703703699</c:v>
                </c:pt>
                <c:pt idx="16429">
                  <c:v>0.40393518518518501</c:v>
                </c:pt>
                <c:pt idx="16430">
                  <c:v>0.40395833333333298</c:v>
                </c:pt>
                <c:pt idx="16431">
                  <c:v>0.403981481481482</c:v>
                </c:pt>
                <c:pt idx="16432">
                  <c:v>0.40400462962963002</c:v>
                </c:pt>
                <c:pt idx="16433">
                  <c:v>0.40402777777777799</c:v>
                </c:pt>
                <c:pt idx="16434">
                  <c:v>0.40405092592592601</c:v>
                </c:pt>
                <c:pt idx="16435">
                  <c:v>0.40408564814814801</c:v>
                </c:pt>
                <c:pt idx="16436">
                  <c:v>0.40410879629629598</c:v>
                </c:pt>
                <c:pt idx="16437">
                  <c:v>0.404131944444444</c:v>
                </c:pt>
                <c:pt idx="16438">
                  <c:v>0.40415509259259302</c:v>
                </c:pt>
                <c:pt idx="16439">
                  <c:v>0.40417824074074099</c:v>
                </c:pt>
                <c:pt idx="16440">
                  <c:v>0.40420138888888901</c:v>
                </c:pt>
                <c:pt idx="16441">
                  <c:v>0.40422453703703698</c:v>
                </c:pt>
                <c:pt idx="16442">
                  <c:v>0.404247685185185</c:v>
                </c:pt>
                <c:pt idx="16443">
                  <c:v>0.40428240740740701</c:v>
                </c:pt>
                <c:pt idx="16444">
                  <c:v>0.40430555555555597</c:v>
                </c:pt>
                <c:pt idx="16445">
                  <c:v>0.404328703703704</c:v>
                </c:pt>
                <c:pt idx="16446">
                  <c:v>0.40435185185185202</c:v>
                </c:pt>
                <c:pt idx="16447">
                  <c:v>0.40437499999999998</c:v>
                </c:pt>
                <c:pt idx="16448">
                  <c:v>0.40439814814814801</c:v>
                </c:pt>
                <c:pt idx="16449">
                  <c:v>0.40442129629629597</c:v>
                </c:pt>
                <c:pt idx="16450">
                  <c:v>0.40445601851851798</c:v>
                </c:pt>
                <c:pt idx="16451">
                  <c:v>0.404479166666667</c:v>
                </c:pt>
                <c:pt idx="16452">
                  <c:v>0.40450231481481502</c:v>
                </c:pt>
                <c:pt idx="16453">
                  <c:v>0.40452546296296299</c:v>
                </c:pt>
                <c:pt idx="16454">
                  <c:v>0.40454861111111101</c:v>
                </c:pt>
                <c:pt idx="16455">
                  <c:v>0.40457175925925898</c:v>
                </c:pt>
                <c:pt idx="16456">
                  <c:v>0.404594907407407</c:v>
                </c:pt>
                <c:pt idx="16457">
                  <c:v>0.40461805555555602</c:v>
                </c:pt>
                <c:pt idx="16458">
                  <c:v>0.40465277777777803</c:v>
                </c:pt>
                <c:pt idx="16459">
                  <c:v>0.40467592592592599</c:v>
                </c:pt>
                <c:pt idx="16460">
                  <c:v>0.40469907407407402</c:v>
                </c:pt>
                <c:pt idx="16461">
                  <c:v>0.40472222222222198</c:v>
                </c:pt>
                <c:pt idx="16462">
                  <c:v>0.40474537037037001</c:v>
                </c:pt>
                <c:pt idx="16463">
                  <c:v>0.40476851851851903</c:v>
                </c:pt>
                <c:pt idx="16464">
                  <c:v>0.40479166666666699</c:v>
                </c:pt>
                <c:pt idx="16465">
                  <c:v>0.40481481481481502</c:v>
                </c:pt>
                <c:pt idx="16466">
                  <c:v>0.40483796296296298</c:v>
                </c:pt>
                <c:pt idx="16467">
                  <c:v>0.40487268518518499</c:v>
                </c:pt>
                <c:pt idx="16468">
                  <c:v>0.40489583333333301</c:v>
                </c:pt>
                <c:pt idx="16469">
                  <c:v>0.40491898148148198</c:v>
                </c:pt>
                <c:pt idx="16470">
                  <c:v>0.40494212962963</c:v>
                </c:pt>
                <c:pt idx="16471">
                  <c:v>0.40496527777777802</c:v>
                </c:pt>
                <c:pt idx="16472">
                  <c:v>0.40498842592592599</c:v>
                </c:pt>
                <c:pt idx="16473">
                  <c:v>0.40501157407407401</c:v>
                </c:pt>
                <c:pt idx="16474">
                  <c:v>0.40503472222222198</c:v>
                </c:pt>
                <c:pt idx="16475">
                  <c:v>0.40505787037037</c:v>
                </c:pt>
                <c:pt idx="16476">
                  <c:v>0.405092592592593</c:v>
                </c:pt>
                <c:pt idx="16477">
                  <c:v>0.40511574074074103</c:v>
                </c:pt>
                <c:pt idx="16478">
                  <c:v>0.40513888888888899</c:v>
                </c:pt>
                <c:pt idx="16479">
                  <c:v>0.40516203703703701</c:v>
                </c:pt>
                <c:pt idx="16480">
                  <c:v>0.40518518518518498</c:v>
                </c:pt>
                <c:pt idx="16481">
                  <c:v>0.405208333333333</c:v>
                </c:pt>
                <c:pt idx="16482">
                  <c:v>0.40523148148148103</c:v>
                </c:pt>
                <c:pt idx="16483">
                  <c:v>0.40525462962962999</c:v>
                </c:pt>
                <c:pt idx="16484">
                  <c:v>0.405289351851852</c:v>
                </c:pt>
                <c:pt idx="16485">
                  <c:v>0.40531250000000002</c:v>
                </c:pt>
                <c:pt idx="16486">
                  <c:v>0.40533564814814799</c:v>
                </c:pt>
                <c:pt idx="16487">
                  <c:v>0.40535879629629601</c:v>
                </c:pt>
                <c:pt idx="16488">
                  <c:v>0.40538194444444398</c:v>
                </c:pt>
                <c:pt idx="16489">
                  <c:v>0.405405092592593</c:v>
                </c:pt>
                <c:pt idx="16490">
                  <c:v>0.40542824074074102</c:v>
                </c:pt>
                <c:pt idx="16491">
                  <c:v>0.40545138888888899</c:v>
                </c:pt>
                <c:pt idx="16492">
                  <c:v>0.40547453703703701</c:v>
                </c:pt>
                <c:pt idx="16493">
                  <c:v>0.40550925925925901</c:v>
                </c:pt>
                <c:pt idx="16494">
                  <c:v>0.40553240740740698</c:v>
                </c:pt>
                <c:pt idx="16495">
                  <c:v>0.405555555555555</c:v>
                </c:pt>
                <c:pt idx="16496">
                  <c:v>0.40557870370370402</c:v>
                </c:pt>
                <c:pt idx="16497">
                  <c:v>0.40560185185185199</c:v>
                </c:pt>
                <c:pt idx="16498">
                  <c:v>0.40562500000000001</c:v>
                </c:pt>
                <c:pt idx="16499">
                  <c:v>0.40564814814814798</c:v>
                </c:pt>
                <c:pt idx="16500">
                  <c:v>0.40568287037036999</c:v>
                </c:pt>
                <c:pt idx="16501">
                  <c:v>0.40570601851851801</c:v>
                </c:pt>
                <c:pt idx="16502">
                  <c:v>0.40572916666666697</c:v>
                </c:pt>
                <c:pt idx="16503">
                  <c:v>0.405752314814815</c:v>
                </c:pt>
                <c:pt idx="16504">
                  <c:v>0.40577546296296302</c:v>
                </c:pt>
                <c:pt idx="16505">
                  <c:v>0.40579861111111099</c:v>
                </c:pt>
                <c:pt idx="16506">
                  <c:v>0.40582175925925901</c:v>
                </c:pt>
                <c:pt idx="16507">
                  <c:v>0.40584490740740697</c:v>
                </c:pt>
                <c:pt idx="16508">
                  <c:v>0.405868055555556</c:v>
                </c:pt>
                <c:pt idx="16509">
                  <c:v>0.40589120370370402</c:v>
                </c:pt>
                <c:pt idx="16510">
                  <c:v>0.40592592592592602</c:v>
                </c:pt>
                <c:pt idx="16511">
                  <c:v>0.40594907407407399</c:v>
                </c:pt>
                <c:pt idx="16512">
                  <c:v>0.40597222222222201</c:v>
                </c:pt>
                <c:pt idx="16513">
                  <c:v>0.40599537037036998</c:v>
                </c:pt>
                <c:pt idx="16514">
                  <c:v>0.406018518518518</c:v>
                </c:pt>
                <c:pt idx="16515">
                  <c:v>0.40604166666666702</c:v>
                </c:pt>
                <c:pt idx="16516">
                  <c:v>0.40606481481481499</c:v>
                </c:pt>
                <c:pt idx="16517">
                  <c:v>0.40608796296296301</c:v>
                </c:pt>
                <c:pt idx="16518">
                  <c:v>0.40611111111111098</c:v>
                </c:pt>
                <c:pt idx="16519">
                  <c:v>0.40614583333333298</c:v>
                </c:pt>
                <c:pt idx="16520">
                  <c:v>0.40616898148148201</c:v>
                </c:pt>
                <c:pt idx="16521">
                  <c:v>0.40619212962963003</c:v>
                </c:pt>
                <c:pt idx="16522">
                  <c:v>0.40621527777777799</c:v>
                </c:pt>
                <c:pt idx="16523">
                  <c:v>0.40623842592592602</c:v>
                </c:pt>
                <c:pt idx="16524">
                  <c:v>0.40626157407407398</c:v>
                </c:pt>
                <c:pt idx="16525">
                  <c:v>0.40628472222222201</c:v>
                </c:pt>
                <c:pt idx="16526">
                  <c:v>0.40630787037036997</c:v>
                </c:pt>
                <c:pt idx="16527">
                  <c:v>0.40634259259259298</c:v>
                </c:pt>
                <c:pt idx="16528">
                  <c:v>0.406365740740741</c:v>
                </c:pt>
                <c:pt idx="16529">
                  <c:v>0.40638888888888902</c:v>
                </c:pt>
                <c:pt idx="16530">
                  <c:v>0.40641203703703699</c:v>
                </c:pt>
                <c:pt idx="16531">
                  <c:v>0.40643518518518501</c:v>
                </c:pt>
                <c:pt idx="16532">
                  <c:v>0.40645833333333298</c:v>
                </c:pt>
                <c:pt idx="16533">
                  <c:v>0.406481481481482</c:v>
                </c:pt>
                <c:pt idx="16534">
                  <c:v>0.40650462962963002</c:v>
                </c:pt>
                <c:pt idx="16535">
                  <c:v>0.40652777777777799</c:v>
                </c:pt>
                <c:pt idx="16536">
                  <c:v>0.40656249999999999</c:v>
                </c:pt>
                <c:pt idx="16537">
                  <c:v>0.40658564814814802</c:v>
                </c:pt>
                <c:pt idx="16538">
                  <c:v>0.40660879629629598</c:v>
                </c:pt>
                <c:pt idx="16539">
                  <c:v>0.406631944444444</c:v>
                </c:pt>
                <c:pt idx="16540">
                  <c:v>0.40665509259259303</c:v>
                </c:pt>
                <c:pt idx="16541">
                  <c:v>0.40667824074074099</c:v>
                </c:pt>
                <c:pt idx="16542">
                  <c:v>0.40670138888888901</c:v>
                </c:pt>
                <c:pt idx="16543">
                  <c:v>0.40672453703703698</c:v>
                </c:pt>
                <c:pt idx="16544">
                  <c:v>0.40675925925925899</c:v>
                </c:pt>
                <c:pt idx="16545">
                  <c:v>0.40678240740740701</c:v>
                </c:pt>
                <c:pt idx="16546">
                  <c:v>0.40680555555555598</c:v>
                </c:pt>
                <c:pt idx="16547">
                  <c:v>0.406828703703704</c:v>
                </c:pt>
                <c:pt idx="16548">
                  <c:v>0.40685185185185202</c:v>
                </c:pt>
                <c:pt idx="16549">
                  <c:v>0.40687499999999999</c:v>
                </c:pt>
                <c:pt idx="16550">
                  <c:v>0.40689814814814801</c:v>
                </c:pt>
                <c:pt idx="16551">
                  <c:v>0.40692129629629598</c:v>
                </c:pt>
                <c:pt idx="16552">
                  <c:v>0.40695601851851898</c:v>
                </c:pt>
                <c:pt idx="16553">
                  <c:v>0.406979166666667</c:v>
                </c:pt>
                <c:pt idx="16554">
                  <c:v>0.40700231481481502</c:v>
                </c:pt>
                <c:pt idx="16555">
                  <c:v>0.40702546296296299</c:v>
                </c:pt>
                <c:pt idx="16556">
                  <c:v>0.40704861111111101</c:v>
                </c:pt>
                <c:pt idx="16557">
                  <c:v>0.40707175925925898</c:v>
                </c:pt>
                <c:pt idx="16558">
                  <c:v>0.407094907407407</c:v>
                </c:pt>
                <c:pt idx="16559">
                  <c:v>0.40711805555555602</c:v>
                </c:pt>
                <c:pt idx="16560">
                  <c:v>0.40714120370370399</c:v>
                </c:pt>
                <c:pt idx="16561">
                  <c:v>0.407175925925926</c:v>
                </c:pt>
                <c:pt idx="16562">
                  <c:v>0.40719907407407402</c:v>
                </c:pt>
                <c:pt idx="16563">
                  <c:v>0.40722222222222199</c:v>
                </c:pt>
                <c:pt idx="16564">
                  <c:v>0.40724537037037001</c:v>
                </c:pt>
                <c:pt idx="16565">
                  <c:v>0.40726851851851897</c:v>
                </c:pt>
                <c:pt idx="16566">
                  <c:v>0.407291666666667</c:v>
                </c:pt>
                <c:pt idx="16567">
                  <c:v>0.40731481481481502</c:v>
                </c:pt>
                <c:pt idx="16568">
                  <c:v>0.40733796296296299</c:v>
                </c:pt>
                <c:pt idx="16569">
                  <c:v>0.40736111111111101</c:v>
                </c:pt>
                <c:pt idx="16570">
                  <c:v>0.40739583333333301</c:v>
                </c:pt>
                <c:pt idx="16571">
                  <c:v>0.40741898148148198</c:v>
                </c:pt>
                <c:pt idx="16572">
                  <c:v>0.40744212962963</c:v>
                </c:pt>
                <c:pt idx="16573">
                  <c:v>0.40746527777777802</c:v>
                </c:pt>
                <c:pt idx="16574">
                  <c:v>0.40748842592592599</c:v>
                </c:pt>
                <c:pt idx="16575">
                  <c:v>0.40751157407407401</c:v>
                </c:pt>
                <c:pt idx="16576">
                  <c:v>0.40753472222222198</c:v>
                </c:pt>
                <c:pt idx="16577">
                  <c:v>0.40755787037037</c:v>
                </c:pt>
                <c:pt idx="16578">
                  <c:v>0.40758101851851802</c:v>
                </c:pt>
                <c:pt idx="16579">
                  <c:v>0.40761574074074097</c:v>
                </c:pt>
                <c:pt idx="16580">
                  <c:v>0.40763888888888899</c:v>
                </c:pt>
                <c:pt idx="16581">
                  <c:v>0.40766203703703702</c:v>
                </c:pt>
                <c:pt idx="16582">
                  <c:v>0.40768518518518498</c:v>
                </c:pt>
                <c:pt idx="16583">
                  <c:v>0.40770833333333301</c:v>
                </c:pt>
                <c:pt idx="16584">
                  <c:v>0.40773148148148097</c:v>
                </c:pt>
                <c:pt idx="16585">
                  <c:v>0.40775462962962999</c:v>
                </c:pt>
                <c:pt idx="16586">
                  <c:v>0.40777777777777802</c:v>
                </c:pt>
                <c:pt idx="16587">
                  <c:v>0.40781250000000002</c:v>
                </c:pt>
                <c:pt idx="16588">
                  <c:v>0.40783564814814799</c:v>
                </c:pt>
                <c:pt idx="16589">
                  <c:v>0.40785879629629601</c:v>
                </c:pt>
                <c:pt idx="16590">
                  <c:v>0.40788194444444398</c:v>
                </c:pt>
                <c:pt idx="16591">
                  <c:v>0.407905092592593</c:v>
                </c:pt>
                <c:pt idx="16592">
                  <c:v>0.40792824074074102</c:v>
                </c:pt>
                <c:pt idx="16593">
                  <c:v>0.40795138888888899</c:v>
                </c:pt>
                <c:pt idx="16594">
                  <c:v>0.40797453703703701</c:v>
                </c:pt>
                <c:pt idx="16595">
                  <c:v>0.40799768518518498</c:v>
                </c:pt>
                <c:pt idx="16596">
                  <c:v>0.40803240740740698</c:v>
                </c:pt>
                <c:pt idx="16597">
                  <c:v>0.408055555555556</c:v>
                </c:pt>
                <c:pt idx="16598">
                  <c:v>0.40807870370370403</c:v>
                </c:pt>
                <c:pt idx="16599">
                  <c:v>0.40810185185185199</c:v>
                </c:pt>
                <c:pt idx="16600">
                  <c:v>0.40812500000000002</c:v>
                </c:pt>
                <c:pt idx="16601">
                  <c:v>0.40814814814814798</c:v>
                </c:pt>
                <c:pt idx="16602">
                  <c:v>0.408171296296296</c:v>
                </c:pt>
                <c:pt idx="16603">
                  <c:v>0.40819444444444403</c:v>
                </c:pt>
                <c:pt idx="16604">
                  <c:v>0.40822916666666698</c:v>
                </c:pt>
                <c:pt idx="16605">
                  <c:v>0.408252314814815</c:v>
                </c:pt>
                <c:pt idx="16606">
                  <c:v>0.40827546296296302</c:v>
                </c:pt>
                <c:pt idx="16607">
                  <c:v>0.40829861111111099</c:v>
                </c:pt>
                <c:pt idx="16608">
                  <c:v>0.40832175925925901</c:v>
                </c:pt>
                <c:pt idx="16609">
                  <c:v>0.40834490740740698</c:v>
                </c:pt>
                <c:pt idx="16610">
                  <c:v>0.408368055555556</c:v>
                </c:pt>
                <c:pt idx="16611">
                  <c:v>0.40839120370370402</c:v>
                </c:pt>
                <c:pt idx="16612">
                  <c:v>0.40842592592592603</c:v>
                </c:pt>
                <c:pt idx="16613">
                  <c:v>0.40844907407407399</c:v>
                </c:pt>
                <c:pt idx="16614">
                  <c:v>0.40847222222222201</c:v>
                </c:pt>
                <c:pt idx="16615">
                  <c:v>0.40849537037036998</c:v>
                </c:pt>
                <c:pt idx="16616">
                  <c:v>0.408518518518518</c:v>
                </c:pt>
                <c:pt idx="16617">
                  <c:v>0.40854166666666702</c:v>
                </c:pt>
                <c:pt idx="16618">
                  <c:v>0.40856481481481499</c:v>
                </c:pt>
                <c:pt idx="16619">
                  <c:v>0.40858796296296301</c:v>
                </c:pt>
                <c:pt idx="16620">
                  <c:v>0.40861111111111098</c:v>
                </c:pt>
                <c:pt idx="16621">
                  <c:v>0.40864583333333299</c:v>
                </c:pt>
                <c:pt idx="16622">
                  <c:v>0.40866898148148101</c:v>
                </c:pt>
                <c:pt idx="16623">
                  <c:v>0.40869212962962997</c:v>
                </c:pt>
                <c:pt idx="16624">
                  <c:v>0.408715277777778</c:v>
                </c:pt>
                <c:pt idx="16625">
                  <c:v>0.40873842592592602</c:v>
                </c:pt>
                <c:pt idx="16626">
                  <c:v>0.40876157407407399</c:v>
                </c:pt>
                <c:pt idx="16627">
                  <c:v>0.40878472222222201</c:v>
                </c:pt>
                <c:pt idx="16628">
                  <c:v>0.40880787037036997</c:v>
                </c:pt>
                <c:pt idx="16629">
                  <c:v>0.40884259259259298</c:v>
                </c:pt>
                <c:pt idx="16630">
                  <c:v>0.408865740740741</c:v>
                </c:pt>
                <c:pt idx="16631">
                  <c:v>0.40888888888888902</c:v>
                </c:pt>
                <c:pt idx="16632">
                  <c:v>0.40891203703703699</c:v>
                </c:pt>
                <c:pt idx="16633">
                  <c:v>0.40893518518518501</c:v>
                </c:pt>
                <c:pt idx="16634">
                  <c:v>0.40895833333333298</c:v>
                </c:pt>
                <c:pt idx="16635">
                  <c:v>0.408981481481481</c:v>
                </c:pt>
                <c:pt idx="16636">
                  <c:v>0.40900462962963002</c:v>
                </c:pt>
                <c:pt idx="16637">
                  <c:v>0.40902777777777799</c:v>
                </c:pt>
                <c:pt idx="16638">
                  <c:v>0.4090625</c:v>
                </c:pt>
                <c:pt idx="16639">
                  <c:v>0.40908564814814802</c:v>
                </c:pt>
                <c:pt idx="16640">
                  <c:v>0.40910879629629598</c:v>
                </c:pt>
                <c:pt idx="16641">
                  <c:v>0.40913194444444401</c:v>
                </c:pt>
                <c:pt idx="16642">
                  <c:v>0.40915509259259297</c:v>
                </c:pt>
                <c:pt idx="16643">
                  <c:v>0.40917824074074099</c:v>
                </c:pt>
                <c:pt idx="16644">
                  <c:v>0.40920138888888902</c:v>
                </c:pt>
                <c:pt idx="16645">
                  <c:v>0.40922453703703698</c:v>
                </c:pt>
                <c:pt idx="16646">
                  <c:v>0.40924768518518501</c:v>
                </c:pt>
                <c:pt idx="16647">
                  <c:v>0.40928240740740701</c:v>
                </c:pt>
                <c:pt idx="16648">
                  <c:v>0.40930555555555598</c:v>
                </c:pt>
                <c:pt idx="16649">
                  <c:v>0.409328703703704</c:v>
                </c:pt>
                <c:pt idx="16650">
                  <c:v>0.40935185185185202</c:v>
                </c:pt>
                <c:pt idx="16651">
                  <c:v>0.40937499999999999</c:v>
                </c:pt>
                <c:pt idx="16652">
                  <c:v>0.40939814814814801</c:v>
                </c:pt>
                <c:pt idx="16653">
                  <c:v>0.40942129629629598</c:v>
                </c:pt>
                <c:pt idx="16654">
                  <c:v>0.409444444444444</c:v>
                </c:pt>
                <c:pt idx="16655">
                  <c:v>0.409479166666667</c:v>
                </c:pt>
                <c:pt idx="16656">
                  <c:v>0.40950231481481503</c:v>
                </c:pt>
                <c:pt idx="16657">
                  <c:v>0.40952546296296299</c:v>
                </c:pt>
                <c:pt idx="16658">
                  <c:v>0.40954861111111102</c:v>
                </c:pt>
                <c:pt idx="16659">
                  <c:v>0.40957175925925898</c:v>
                </c:pt>
                <c:pt idx="16660">
                  <c:v>0.40959490740740701</c:v>
                </c:pt>
                <c:pt idx="16661">
                  <c:v>0.40961805555555603</c:v>
                </c:pt>
                <c:pt idx="16662">
                  <c:v>0.40964120370370399</c:v>
                </c:pt>
                <c:pt idx="16663">
                  <c:v>0.409675925925926</c:v>
                </c:pt>
                <c:pt idx="16664">
                  <c:v>0.40969907407407402</c:v>
                </c:pt>
                <c:pt idx="16665">
                  <c:v>0.40972222222222199</c:v>
                </c:pt>
                <c:pt idx="16666">
                  <c:v>0.40974537037037001</c:v>
                </c:pt>
                <c:pt idx="16667">
                  <c:v>0.40976851851851898</c:v>
                </c:pt>
                <c:pt idx="16668">
                  <c:v>0.409791666666667</c:v>
                </c:pt>
                <c:pt idx="16669">
                  <c:v>0.40981481481481502</c:v>
                </c:pt>
                <c:pt idx="16670">
                  <c:v>0.40983796296296299</c:v>
                </c:pt>
                <c:pt idx="16671">
                  <c:v>0.40986111111111101</c:v>
                </c:pt>
                <c:pt idx="16672">
                  <c:v>0.40988425925925898</c:v>
                </c:pt>
                <c:pt idx="16673">
                  <c:v>0.40991898148148198</c:v>
                </c:pt>
                <c:pt idx="16674">
                  <c:v>0.40994212962963</c:v>
                </c:pt>
                <c:pt idx="16675">
                  <c:v>0.40996527777777803</c:v>
                </c:pt>
                <c:pt idx="16676">
                  <c:v>0.40998842592592599</c:v>
                </c:pt>
                <c:pt idx="16677">
                  <c:v>0.41001157407407401</c:v>
                </c:pt>
                <c:pt idx="16678">
                  <c:v>0.41003472222222198</c:v>
                </c:pt>
                <c:pt idx="16679">
                  <c:v>0.41005787037037</c:v>
                </c:pt>
                <c:pt idx="16680">
                  <c:v>0.41008101851851803</c:v>
                </c:pt>
                <c:pt idx="16681">
                  <c:v>0.41011574074074097</c:v>
                </c:pt>
                <c:pt idx="16682">
                  <c:v>0.410138888888889</c:v>
                </c:pt>
                <c:pt idx="16683">
                  <c:v>0.41016203703703702</c:v>
                </c:pt>
                <c:pt idx="16684">
                  <c:v>0.41018518518518499</c:v>
                </c:pt>
                <c:pt idx="16685">
                  <c:v>0.41020833333333301</c:v>
                </c:pt>
                <c:pt idx="16686">
                  <c:v>0.41023148148148197</c:v>
                </c:pt>
                <c:pt idx="16687">
                  <c:v>0.41025462962963</c:v>
                </c:pt>
                <c:pt idx="16688">
                  <c:v>0.41027777777777802</c:v>
                </c:pt>
                <c:pt idx="16689">
                  <c:v>0.41030092592592599</c:v>
                </c:pt>
                <c:pt idx="16690">
                  <c:v>0.41033564814814799</c:v>
                </c:pt>
                <c:pt idx="16691">
                  <c:v>0.41035879629629601</c:v>
                </c:pt>
                <c:pt idx="16692">
                  <c:v>0.41038194444444498</c:v>
                </c:pt>
                <c:pt idx="16693">
                  <c:v>0.410405092592593</c:v>
                </c:pt>
                <c:pt idx="16694">
                  <c:v>0.41042824074074102</c:v>
                </c:pt>
                <c:pt idx="16695">
                  <c:v>0.41045138888888899</c:v>
                </c:pt>
                <c:pt idx="16696">
                  <c:v>0.41047453703703701</c:v>
                </c:pt>
                <c:pt idx="16697">
                  <c:v>0.41049768518518498</c:v>
                </c:pt>
                <c:pt idx="16698">
                  <c:v>0.41053240740740699</c:v>
                </c:pt>
                <c:pt idx="16699">
                  <c:v>0.41055555555555601</c:v>
                </c:pt>
                <c:pt idx="16700">
                  <c:v>0.41057870370370397</c:v>
                </c:pt>
                <c:pt idx="16701">
                  <c:v>0.410601851851852</c:v>
                </c:pt>
                <c:pt idx="16702">
                  <c:v>0.41062500000000002</c:v>
                </c:pt>
                <c:pt idx="16703">
                  <c:v>0.41064814814814798</c:v>
                </c:pt>
                <c:pt idx="16704">
                  <c:v>0.41067129629629601</c:v>
                </c:pt>
                <c:pt idx="16705">
                  <c:v>0.41069444444444397</c:v>
                </c:pt>
                <c:pt idx="16706">
                  <c:v>0.41071759259259299</c:v>
                </c:pt>
                <c:pt idx="16707">
                  <c:v>0.410752314814815</c:v>
                </c:pt>
                <c:pt idx="16708">
                  <c:v>0.41077546296296302</c:v>
                </c:pt>
                <c:pt idx="16709">
                  <c:v>0.41079861111111099</c:v>
                </c:pt>
                <c:pt idx="16710">
                  <c:v>0.41082175925925901</c:v>
                </c:pt>
                <c:pt idx="16711">
                  <c:v>0.41084490740740698</c:v>
                </c:pt>
                <c:pt idx="16712">
                  <c:v>0.410868055555556</c:v>
                </c:pt>
                <c:pt idx="16713">
                  <c:v>0.41089120370370402</c:v>
                </c:pt>
                <c:pt idx="16714">
                  <c:v>0.41091435185185199</c:v>
                </c:pt>
                <c:pt idx="16715">
                  <c:v>0.41094907407407399</c:v>
                </c:pt>
                <c:pt idx="16716">
                  <c:v>0.41097222222222202</c:v>
                </c:pt>
                <c:pt idx="16717">
                  <c:v>0.41099537037036998</c:v>
                </c:pt>
                <c:pt idx="16718">
                  <c:v>0.41101851851851801</c:v>
                </c:pt>
                <c:pt idx="16719">
                  <c:v>0.41104166666666703</c:v>
                </c:pt>
                <c:pt idx="16720">
                  <c:v>0.41106481481481499</c:v>
                </c:pt>
                <c:pt idx="16721">
                  <c:v>0.41108796296296302</c:v>
                </c:pt>
                <c:pt idx="16722">
                  <c:v>0.41111111111111098</c:v>
                </c:pt>
                <c:pt idx="16723">
                  <c:v>0.41113425925925901</c:v>
                </c:pt>
                <c:pt idx="16724">
                  <c:v>0.41116898148148101</c:v>
                </c:pt>
                <c:pt idx="16725">
                  <c:v>0.41119212962962998</c:v>
                </c:pt>
                <c:pt idx="16726">
                  <c:v>0.411215277777778</c:v>
                </c:pt>
                <c:pt idx="16727">
                  <c:v>0.41123842592592602</c:v>
                </c:pt>
                <c:pt idx="16728">
                  <c:v>0.41126157407407399</c:v>
                </c:pt>
                <c:pt idx="16729">
                  <c:v>0.41128472222222201</c:v>
                </c:pt>
                <c:pt idx="16730">
                  <c:v>0.41130787037036998</c:v>
                </c:pt>
                <c:pt idx="16731">
                  <c:v>0.411331018518518</c:v>
                </c:pt>
                <c:pt idx="16732">
                  <c:v>0.41135416666666702</c:v>
                </c:pt>
                <c:pt idx="16733">
                  <c:v>0.41138888888888903</c:v>
                </c:pt>
                <c:pt idx="16734">
                  <c:v>0.41141203703703699</c:v>
                </c:pt>
                <c:pt idx="16735">
                  <c:v>0.41143518518518502</c:v>
                </c:pt>
                <c:pt idx="16736">
                  <c:v>0.41145833333333298</c:v>
                </c:pt>
                <c:pt idx="16737">
                  <c:v>0.411481481481482</c:v>
                </c:pt>
                <c:pt idx="16738">
                  <c:v>0.41150462962963003</c:v>
                </c:pt>
                <c:pt idx="16739">
                  <c:v>0.41152777777777799</c:v>
                </c:pt>
                <c:pt idx="16740">
                  <c:v>0.41155092592592601</c:v>
                </c:pt>
                <c:pt idx="16741">
                  <c:v>0.41157407407407398</c:v>
                </c:pt>
                <c:pt idx="16742">
                  <c:v>0.41160879629629599</c:v>
                </c:pt>
                <c:pt idx="16743">
                  <c:v>0.41163194444444401</c:v>
                </c:pt>
                <c:pt idx="16744">
                  <c:v>0.41165509259259297</c:v>
                </c:pt>
                <c:pt idx="16745">
                  <c:v>0.411678240740741</c:v>
                </c:pt>
                <c:pt idx="16746">
                  <c:v>0.41170138888888902</c:v>
                </c:pt>
                <c:pt idx="16747">
                  <c:v>0.41172453703703699</c:v>
                </c:pt>
                <c:pt idx="16748">
                  <c:v>0.41174768518518501</c:v>
                </c:pt>
                <c:pt idx="16749">
                  <c:v>0.41177083333333298</c:v>
                </c:pt>
                <c:pt idx="16750">
                  <c:v>0.411793981481481</c:v>
                </c:pt>
                <c:pt idx="16751">
                  <c:v>0.411828703703704</c:v>
                </c:pt>
                <c:pt idx="16752">
                  <c:v>0.41185185185185202</c:v>
                </c:pt>
                <c:pt idx="16753">
                  <c:v>0.41187499999999999</c:v>
                </c:pt>
                <c:pt idx="16754">
                  <c:v>0.41189814814814801</c:v>
                </c:pt>
                <c:pt idx="16755">
                  <c:v>0.41192129629629598</c:v>
                </c:pt>
                <c:pt idx="16756">
                  <c:v>0.411944444444444</c:v>
                </c:pt>
                <c:pt idx="16757">
                  <c:v>0.41196759259259302</c:v>
                </c:pt>
                <c:pt idx="16758">
                  <c:v>0.41199074074074099</c:v>
                </c:pt>
                <c:pt idx="16759">
                  <c:v>0.41201388888888901</c:v>
                </c:pt>
                <c:pt idx="16760">
                  <c:v>0.41204861111111102</c:v>
                </c:pt>
                <c:pt idx="16761">
                  <c:v>0.41207175925925899</c:v>
                </c:pt>
                <c:pt idx="16762">
                  <c:v>0.41209490740740701</c:v>
                </c:pt>
                <c:pt idx="16763">
                  <c:v>0.41211805555555597</c:v>
                </c:pt>
                <c:pt idx="16764">
                  <c:v>0.412141203703704</c:v>
                </c:pt>
                <c:pt idx="16765">
                  <c:v>0.41216435185185202</c:v>
                </c:pt>
                <c:pt idx="16766">
                  <c:v>0.41218749999999998</c:v>
                </c:pt>
                <c:pt idx="16767">
                  <c:v>0.41221064814814801</c:v>
                </c:pt>
                <c:pt idx="16768">
                  <c:v>0.41223379629629597</c:v>
                </c:pt>
                <c:pt idx="16769">
                  <c:v>0.41226851851851798</c:v>
                </c:pt>
                <c:pt idx="16770">
                  <c:v>0.412291666666667</c:v>
                </c:pt>
                <c:pt idx="16771">
                  <c:v>0.41231481481481502</c:v>
                </c:pt>
                <c:pt idx="16772">
                  <c:v>0.41233796296296299</c:v>
                </c:pt>
                <c:pt idx="16773">
                  <c:v>0.41236111111111101</c:v>
                </c:pt>
                <c:pt idx="16774">
                  <c:v>0.41238425925925898</c:v>
                </c:pt>
                <c:pt idx="16775">
                  <c:v>0.412407407407407</c:v>
                </c:pt>
                <c:pt idx="16776">
                  <c:v>0.41243055555555602</c:v>
                </c:pt>
                <c:pt idx="16777">
                  <c:v>0.41245370370370399</c:v>
                </c:pt>
                <c:pt idx="16778">
                  <c:v>0.41248842592592599</c:v>
                </c:pt>
                <c:pt idx="16779">
                  <c:v>0.41251157407407402</c:v>
                </c:pt>
                <c:pt idx="16780">
                  <c:v>0.41253472222222198</c:v>
                </c:pt>
                <c:pt idx="16781">
                  <c:v>0.41255787037037001</c:v>
                </c:pt>
                <c:pt idx="16782">
                  <c:v>0.41258101851851903</c:v>
                </c:pt>
                <c:pt idx="16783">
                  <c:v>0.41260416666666699</c:v>
                </c:pt>
                <c:pt idx="16784">
                  <c:v>0.41262731481481502</c:v>
                </c:pt>
                <c:pt idx="16785">
                  <c:v>0.41265046296296298</c:v>
                </c:pt>
                <c:pt idx="16786">
                  <c:v>0.41267361111111101</c:v>
                </c:pt>
                <c:pt idx="16787">
                  <c:v>0.41270833333333301</c:v>
                </c:pt>
                <c:pt idx="16788">
                  <c:v>0.41273148148148098</c:v>
                </c:pt>
                <c:pt idx="16789">
                  <c:v>0.41275462962963</c:v>
                </c:pt>
                <c:pt idx="16790">
                  <c:v>0.41277777777777802</c:v>
                </c:pt>
                <c:pt idx="16791">
                  <c:v>0.41280092592592599</c:v>
                </c:pt>
                <c:pt idx="16792">
                  <c:v>0.41282407407407401</c:v>
                </c:pt>
                <c:pt idx="16793">
                  <c:v>0.41284722222222198</c:v>
                </c:pt>
                <c:pt idx="16794">
                  <c:v>0.41287037037037</c:v>
                </c:pt>
                <c:pt idx="16795">
                  <c:v>0.41289351851851802</c:v>
                </c:pt>
                <c:pt idx="16796">
                  <c:v>0.41292824074074103</c:v>
                </c:pt>
                <c:pt idx="16797">
                  <c:v>0.41295138888888899</c:v>
                </c:pt>
                <c:pt idx="16798">
                  <c:v>0.41297453703703701</c:v>
                </c:pt>
                <c:pt idx="16799">
                  <c:v>0.41299768518518498</c:v>
                </c:pt>
                <c:pt idx="16800">
                  <c:v>0.413020833333333</c:v>
                </c:pt>
                <c:pt idx="16801">
                  <c:v>0.41304398148148103</c:v>
                </c:pt>
                <c:pt idx="16802">
                  <c:v>0.41306712962962999</c:v>
                </c:pt>
                <c:pt idx="16803">
                  <c:v>0.41309027777777801</c:v>
                </c:pt>
                <c:pt idx="16804">
                  <c:v>0.41311342592592598</c:v>
                </c:pt>
                <c:pt idx="16805">
                  <c:v>0.41314814814814799</c:v>
                </c:pt>
                <c:pt idx="16806">
                  <c:v>0.41317129629629601</c:v>
                </c:pt>
                <c:pt idx="16807">
                  <c:v>0.41319444444444398</c:v>
                </c:pt>
                <c:pt idx="16808">
                  <c:v>0.413217592592593</c:v>
                </c:pt>
                <c:pt idx="16809">
                  <c:v>0.41324074074074102</c:v>
                </c:pt>
                <c:pt idx="16810">
                  <c:v>0.41326388888888899</c:v>
                </c:pt>
                <c:pt idx="16811">
                  <c:v>0.41328703703703701</c:v>
                </c:pt>
                <c:pt idx="16812">
                  <c:v>0.41331018518518498</c:v>
                </c:pt>
                <c:pt idx="16813">
                  <c:v>0.413333333333333</c:v>
                </c:pt>
                <c:pt idx="16814">
                  <c:v>0.413368055555556</c:v>
                </c:pt>
                <c:pt idx="16815">
                  <c:v>0.41339120370370402</c:v>
                </c:pt>
                <c:pt idx="16816">
                  <c:v>0.41341435185185199</c:v>
                </c:pt>
                <c:pt idx="16817">
                  <c:v>0.41343750000000001</c:v>
                </c:pt>
                <c:pt idx="16818">
                  <c:v>0.41346064814814798</c:v>
                </c:pt>
                <c:pt idx="16819">
                  <c:v>0.413483796296296</c:v>
                </c:pt>
                <c:pt idx="16820">
                  <c:v>0.41350694444444402</c:v>
                </c:pt>
                <c:pt idx="16821">
                  <c:v>0.41353009259259299</c:v>
                </c:pt>
                <c:pt idx="16822">
                  <c:v>0.41355324074074101</c:v>
                </c:pt>
                <c:pt idx="16823">
                  <c:v>0.41358796296296302</c:v>
                </c:pt>
                <c:pt idx="16824">
                  <c:v>0.41361111111111099</c:v>
                </c:pt>
                <c:pt idx="16825">
                  <c:v>0.41363425925925901</c:v>
                </c:pt>
                <c:pt idx="16826">
                  <c:v>0.41365740740740697</c:v>
                </c:pt>
                <c:pt idx="16827">
                  <c:v>0.413680555555556</c:v>
                </c:pt>
                <c:pt idx="16828">
                  <c:v>0.41370370370370402</c:v>
                </c:pt>
                <c:pt idx="16829">
                  <c:v>0.41372685185185198</c:v>
                </c:pt>
                <c:pt idx="16830">
                  <c:v>0.41375000000000001</c:v>
                </c:pt>
                <c:pt idx="16831">
                  <c:v>0.41378472222222201</c:v>
                </c:pt>
                <c:pt idx="16832">
                  <c:v>0.41380787037036998</c:v>
                </c:pt>
                <c:pt idx="16833">
                  <c:v>0.413831018518518</c:v>
                </c:pt>
                <c:pt idx="16834">
                  <c:v>0.41385416666666702</c:v>
                </c:pt>
                <c:pt idx="16835">
                  <c:v>0.41387731481481499</c:v>
                </c:pt>
                <c:pt idx="16836">
                  <c:v>0.41390046296296301</c:v>
                </c:pt>
                <c:pt idx="16837">
                  <c:v>0.41392361111111098</c:v>
                </c:pt>
                <c:pt idx="16838">
                  <c:v>0.413946759259259</c:v>
                </c:pt>
                <c:pt idx="16839">
                  <c:v>0.41396990740740702</c:v>
                </c:pt>
                <c:pt idx="16840">
                  <c:v>0.41400462962963003</c:v>
                </c:pt>
                <c:pt idx="16841">
                  <c:v>0.41402777777777799</c:v>
                </c:pt>
                <c:pt idx="16842">
                  <c:v>0.41405092592592602</c:v>
                </c:pt>
                <c:pt idx="16843">
                  <c:v>0.41407407407407398</c:v>
                </c:pt>
                <c:pt idx="16844">
                  <c:v>0.41409722222222201</c:v>
                </c:pt>
                <c:pt idx="16845">
                  <c:v>0.41412037037036997</c:v>
                </c:pt>
                <c:pt idx="16846">
                  <c:v>0.41414351851851799</c:v>
                </c:pt>
                <c:pt idx="16847">
                  <c:v>0.41416666666666702</c:v>
                </c:pt>
                <c:pt idx="16848">
                  <c:v>0.41418981481481498</c:v>
                </c:pt>
                <c:pt idx="16849">
                  <c:v>0.41422453703703699</c:v>
                </c:pt>
                <c:pt idx="16850">
                  <c:v>0.41424768518518501</c:v>
                </c:pt>
                <c:pt idx="16851">
                  <c:v>0.41427083333333298</c:v>
                </c:pt>
                <c:pt idx="16852">
                  <c:v>0.414293981481481</c:v>
                </c:pt>
                <c:pt idx="16853">
                  <c:v>0.41431712962963002</c:v>
                </c:pt>
                <c:pt idx="16854">
                  <c:v>0.41434027777777799</c:v>
                </c:pt>
                <c:pt idx="16855">
                  <c:v>0.41436342592592601</c:v>
                </c:pt>
                <c:pt idx="16856">
                  <c:v>0.41438657407407398</c:v>
                </c:pt>
                <c:pt idx="16857">
                  <c:v>0.414409722222222</c:v>
                </c:pt>
                <c:pt idx="16858">
                  <c:v>0.414444444444444</c:v>
                </c:pt>
                <c:pt idx="16859">
                  <c:v>0.41446759259259303</c:v>
                </c:pt>
                <c:pt idx="16860">
                  <c:v>0.41449074074074099</c:v>
                </c:pt>
                <c:pt idx="16861">
                  <c:v>0.41451388888888901</c:v>
                </c:pt>
                <c:pt idx="16862">
                  <c:v>0.41453703703703698</c:v>
                </c:pt>
                <c:pt idx="16863">
                  <c:v>0.414560185185185</c:v>
                </c:pt>
                <c:pt idx="16864">
                  <c:v>0.41458333333333303</c:v>
                </c:pt>
                <c:pt idx="16865">
                  <c:v>0.41460648148148099</c:v>
                </c:pt>
                <c:pt idx="16866">
                  <c:v>0.41462962962963001</c:v>
                </c:pt>
                <c:pt idx="16867">
                  <c:v>0.41465277777777798</c:v>
                </c:pt>
                <c:pt idx="16868">
                  <c:v>0.41468749999999999</c:v>
                </c:pt>
                <c:pt idx="16869">
                  <c:v>0.41471064814814801</c:v>
                </c:pt>
                <c:pt idx="16870">
                  <c:v>0.41473379629629598</c:v>
                </c:pt>
                <c:pt idx="16871">
                  <c:v>0.414756944444445</c:v>
                </c:pt>
                <c:pt idx="16872">
                  <c:v>0.41478009259259302</c:v>
                </c:pt>
                <c:pt idx="16873">
                  <c:v>0.41480324074074099</c:v>
                </c:pt>
                <c:pt idx="16874">
                  <c:v>0.41483796296296299</c:v>
                </c:pt>
                <c:pt idx="16875">
                  <c:v>0.41486111111111101</c:v>
                </c:pt>
                <c:pt idx="16876">
                  <c:v>0.41488425925925898</c:v>
                </c:pt>
                <c:pt idx="16877">
                  <c:v>0.414907407407407</c:v>
                </c:pt>
                <c:pt idx="16878">
                  <c:v>0.41493055555555602</c:v>
                </c:pt>
                <c:pt idx="16879">
                  <c:v>0.41495370370370399</c:v>
                </c:pt>
                <c:pt idx="16880">
                  <c:v>0.41497685185185201</c:v>
                </c:pt>
                <c:pt idx="16881">
                  <c:v>0.41499999999999998</c:v>
                </c:pt>
                <c:pt idx="16882">
                  <c:v>0.41503472222222199</c:v>
                </c:pt>
                <c:pt idx="16883">
                  <c:v>0.41505787037037001</c:v>
                </c:pt>
                <c:pt idx="16884">
                  <c:v>0.41508101851851897</c:v>
                </c:pt>
                <c:pt idx="16885">
                  <c:v>0.415104166666667</c:v>
                </c:pt>
                <c:pt idx="16886">
                  <c:v>0.41512731481481502</c:v>
                </c:pt>
                <c:pt idx="16887">
                  <c:v>0.41515046296296299</c:v>
                </c:pt>
                <c:pt idx="16888">
                  <c:v>0.41517361111111101</c:v>
                </c:pt>
                <c:pt idx="16889">
                  <c:v>0.41519675925925897</c:v>
                </c:pt>
                <c:pt idx="16890">
                  <c:v>0.415219907407407</c:v>
                </c:pt>
                <c:pt idx="16891">
                  <c:v>0.41524305555555502</c:v>
                </c:pt>
                <c:pt idx="16892">
                  <c:v>0.41527777777777802</c:v>
                </c:pt>
                <c:pt idx="16893">
                  <c:v>0.41530092592592599</c:v>
                </c:pt>
                <c:pt idx="16894">
                  <c:v>0.41532407407407401</c:v>
                </c:pt>
                <c:pt idx="16895">
                  <c:v>0.41534722222222198</c:v>
                </c:pt>
                <c:pt idx="16896">
                  <c:v>0.41537037037037</c:v>
                </c:pt>
                <c:pt idx="16897">
                  <c:v>0.41539351851851802</c:v>
                </c:pt>
                <c:pt idx="16898">
                  <c:v>0.41541666666666699</c:v>
                </c:pt>
                <c:pt idx="16899">
                  <c:v>0.41543981481481501</c:v>
                </c:pt>
                <c:pt idx="16900">
                  <c:v>0.41546296296296298</c:v>
                </c:pt>
                <c:pt idx="16901">
                  <c:v>0.41549768518518498</c:v>
                </c:pt>
                <c:pt idx="16902">
                  <c:v>0.41552083333333301</c:v>
                </c:pt>
                <c:pt idx="16903">
                  <c:v>0.41554398148148097</c:v>
                </c:pt>
                <c:pt idx="16904">
                  <c:v>0.41556712962962999</c:v>
                </c:pt>
                <c:pt idx="16905">
                  <c:v>0.41559027777777802</c:v>
                </c:pt>
                <c:pt idx="16906">
                  <c:v>0.41561342592592598</c:v>
                </c:pt>
                <c:pt idx="16907">
                  <c:v>0.41563657407407401</c:v>
                </c:pt>
                <c:pt idx="16908">
                  <c:v>0.41565972222222197</c:v>
                </c:pt>
                <c:pt idx="16909">
                  <c:v>0.41569444444444398</c:v>
                </c:pt>
                <c:pt idx="16910">
                  <c:v>0.415717592592593</c:v>
                </c:pt>
                <c:pt idx="16911">
                  <c:v>0.41574074074074102</c:v>
                </c:pt>
                <c:pt idx="16912">
                  <c:v>0.41576388888888899</c:v>
                </c:pt>
                <c:pt idx="16913">
                  <c:v>0.41578703703703701</c:v>
                </c:pt>
                <c:pt idx="16914">
                  <c:v>0.41581018518518498</c:v>
                </c:pt>
                <c:pt idx="16915">
                  <c:v>0.415833333333333</c:v>
                </c:pt>
                <c:pt idx="16916">
                  <c:v>0.41585648148148202</c:v>
                </c:pt>
                <c:pt idx="16917">
                  <c:v>0.41587962962962999</c:v>
                </c:pt>
                <c:pt idx="16918">
                  <c:v>0.41591435185185199</c:v>
                </c:pt>
                <c:pt idx="16919">
                  <c:v>0.41593750000000002</c:v>
                </c:pt>
                <c:pt idx="16920">
                  <c:v>0.41596064814814798</c:v>
                </c:pt>
                <c:pt idx="16921">
                  <c:v>0.415983796296296</c:v>
                </c:pt>
                <c:pt idx="16922">
                  <c:v>0.41600694444444503</c:v>
                </c:pt>
                <c:pt idx="16923">
                  <c:v>0.41603009259259299</c:v>
                </c:pt>
                <c:pt idx="16924">
                  <c:v>0.41605324074074101</c:v>
                </c:pt>
                <c:pt idx="16925">
                  <c:v>0.41607638888888898</c:v>
                </c:pt>
                <c:pt idx="16926">
                  <c:v>0.41611111111111099</c:v>
                </c:pt>
                <c:pt idx="16927">
                  <c:v>0.41613425925925901</c:v>
                </c:pt>
                <c:pt idx="16928">
                  <c:v>0.41615740740740698</c:v>
                </c:pt>
                <c:pt idx="16929">
                  <c:v>0.416180555555556</c:v>
                </c:pt>
                <c:pt idx="16930">
                  <c:v>0.41620370370370402</c:v>
                </c:pt>
                <c:pt idx="16931">
                  <c:v>0.41622685185185199</c:v>
                </c:pt>
                <c:pt idx="16932">
                  <c:v>0.41625000000000001</c:v>
                </c:pt>
                <c:pt idx="16933">
                  <c:v>0.41627314814814798</c:v>
                </c:pt>
                <c:pt idx="16934">
                  <c:v>0.416296296296296</c:v>
                </c:pt>
                <c:pt idx="16935">
                  <c:v>0.416331018518518</c:v>
                </c:pt>
                <c:pt idx="16936">
                  <c:v>0.41635416666666702</c:v>
                </c:pt>
                <c:pt idx="16937">
                  <c:v>0.41637731481481499</c:v>
                </c:pt>
                <c:pt idx="16938">
                  <c:v>0.41640046296296301</c:v>
                </c:pt>
                <c:pt idx="16939">
                  <c:v>0.41642361111111098</c:v>
                </c:pt>
                <c:pt idx="16940">
                  <c:v>0.416446759259259</c:v>
                </c:pt>
                <c:pt idx="16941">
                  <c:v>0.41646990740740703</c:v>
                </c:pt>
                <c:pt idx="16942">
                  <c:v>0.41649305555555599</c:v>
                </c:pt>
                <c:pt idx="16943">
                  <c:v>0.416527777777778</c:v>
                </c:pt>
                <c:pt idx="16944">
                  <c:v>0.41655092592592602</c:v>
                </c:pt>
                <c:pt idx="16945">
                  <c:v>0.41657407407407399</c:v>
                </c:pt>
                <c:pt idx="16946">
                  <c:v>0.41659722222222201</c:v>
                </c:pt>
                <c:pt idx="16947">
                  <c:v>0.41662037037036997</c:v>
                </c:pt>
                <c:pt idx="16948">
                  <c:v>0.416643518518518</c:v>
                </c:pt>
                <c:pt idx="16949">
                  <c:v>0.41666666666666702</c:v>
                </c:pt>
                <c:pt idx="16950">
                  <c:v>0.41670138888888902</c:v>
                </c:pt>
                <c:pt idx="16951">
                  <c:v>0.41672453703703699</c:v>
                </c:pt>
                <c:pt idx="16952">
                  <c:v>0.41674768518518501</c:v>
                </c:pt>
                <c:pt idx="16953">
                  <c:v>0.41678240740740702</c:v>
                </c:pt>
                <c:pt idx="16954">
                  <c:v>0.41680555555555598</c:v>
                </c:pt>
                <c:pt idx="16955">
                  <c:v>0.41682870370370401</c:v>
                </c:pt>
                <c:pt idx="16956">
                  <c:v>0.41685185185185197</c:v>
                </c:pt>
                <c:pt idx="16957">
                  <c:v>0.416875</c:v>
                </c:pt>
                <c:pt idx="16958">
                  <c:v>0.41689814814814802</c:v>
                </c:pt>
                <c:pt idx="16959">
                  <c:v>0.41692129629629598</c:v>
                </c:pt>
                <c:pt idx="16960">
                  <c:v>0.41694444444444401</c:v>
                </c:pt>
                <c:pt idx="16961">
                  <c:v>0.41696759259259297</c:v>
                </c:pt>
                <c:pt idx="16962">
                  <c:v>0.41700231481481498</c:v>
                </c:pt>
                <c:pt idx="16963">
                  <c:v>0.417025462962963</c:v>
                </c:pt>
                <c:pt idx="16964">
                  <c:v>0.41704861111111102</c:v>
                </c:pt>
                <c:pt idx="16965">
                  <c:v>0.41707175925925899</c:v>
                </c:pt>
                <c:pt idx="16966">
                  <c:v>0.41709490740740701</c:v>
                </c:pt>
                <c:pt idx="16967">
                  <c:v>0.41711805555555598</c:v>
                </c:pt>
                <c:pt idx="16968">
                  <c:v>0.417141203703704</c:v>
                </c:pt>
                <c:pt idx="16969">
                  <c:v>0.41716435185185202</c:v>
                </c:pt>
                <c:pt idx="16970">
                  <c:v>0.41718749999999999</c:v>
                </c:pt>
                <c:pt idx="16971">
                  <c:v>0.41722222222222199</c:v>
                </c:pt>
                <c:pt idx="16972">
                  <c:v>0.41724537037037002</c:v>
                </c:pt>
                <c:pt idx="16973">
                  <c:v>0.41726851851851898</c:v>
                </c:pt>
                <c:pt idx="16974">
                  <c:v>0.417291666666667</c:v>
                </c:pt>
                <c:pt idx="16975">
                  <c:v>0.41731481481481503</c:v>
                </c:pt>
                <c:pt idx="16976">
                  <c:v>0.41733796296296299</c:v>
                </c:pt>
                <c:pt idx="16977">
                  <c:v>0.41736111111111102</c:v>
                </c:pt>
                <c:pt idx="16978">
                  <c:v>0.41738425925925898</c:v>
                </c:pt>
                <c:pt idx="16979">
                  <c:v>0.41741898148148199</c:v>
                </c:pt>
                <c:pt idx="16980">
                  <c:v>0.41744212962963001</c:v>
                </c:pt>
                <c:pt idx="16981">
                  <c:v>0.41746527777777798</c:v>
                </c:pt>
                <c:pt idx="16982">
                  <c:v>0.417488425925926</c:v>
                </c:pt>
                <c:pt idx="16983">
                  <c:v>0.41751157407407402</c:v>
                </c:pt>
                <c:pt idx="16984">
                  <c:v>0.41753472222222199</c:v>
                </c:pt>
                <c:pt idx="16985">
                  <c:v>0.41755787037037001</c:v>
                </c:pt>
                <c:pt idx="16986">
                  <c:v>0.41758101851851898</c:v>
                </c:pt>
                <c:pt idx="16987">
                  <c:v>0.41761574074074098</c:v>
                </c:pt>
                <c:pt idx="16988">
                  <c:v>0.417638888888889</c:v>
                </c:pt>
                <c:pt idx="16989">
                  <c:v>0.41766203703703703</c:v>
                </c:pt>
                <c:pt idx="16990">
                  <c:v>0.41768518518518499</c:v>
                </c:pt>
                <c:pt idx="16991">
                  <c:v>0.41770833333333302</c:v>
                </c:pt>
                <c:pt idx="16992">
                  <c:v>0.41773148148148098</c:v>
                </c:pt>
                <c:pt idx="16993">
                  <c:v>0.41775462962963</c:v>
                </c:pt>
                <c:pt idx="16994">
                  <c:v>0.41777777777777803</c:v>
                </c:pt>
                <c:pt idx="16995">
                  <c:v>0.41780092592592599</c:v>
                </c:pt>
                <c:pt idx="16996">
                  <c:v>0.417835648148148</c:v>
                </c:pt>
                <c:pt idx="16997">
                  <c:v>0.41785879629629602</c:v>
                </c:pt>
                <c:pt idx="16998">
                  <c:v>0.41788194444444499</c:v>
                </c:pt>
                <c:pt idx="16999">
                  <c:v>0.41790509259259301</c:v>
                </c:pt>
                <c:pt idx="17000">
                  <c:v>0.41792824074074097</c:v>
                </c:pt>
                <c:pt idx="17001">
                  <c:v>0.417951388888889</c:v>
                </c:pt>
                <c:pt idx="17002">
                  <c:v>0.41797453703703702</c:v>
                </c:pt>
                <c:pt idx="17003">
                  <c:v>0.41799768518518499</c:v>
                </c:pt>
                <c:pt idx="17004">
                  <c:v>0.41802083333333301</c:v>
                </c:pt>
                <c:pt idx="17005">
                  <c:v>0.41805555555555601</c:v>
                </c:pt>
                <c:pt idx="17006">
                  <c:v>0.41807870370370398</c:v>
                </c:pt>
                <c:pt idx="17007">
                  <c:v>0.418101851851852</c:v>
                </c:pt>
                <c:pt idx="17008">
                  <c:v>0.41812500000000002</c:v>
                </c:pt>
                <c:pt idx="17009">
                  <c:v>0.41814814814814799</c:v>
                </c:pt>
                <c:pt idx="17010">
                  <c:v>0.41817129629629601</c:v>
                </c:pt>
                <c:pt idx="17011">
                  <c:v>0.41819444444444398</c:v>
                </c:pt>
                <c:pt idx="17012">
                  <c:v>0.41822916666666698</c:v>
                </c:pt>
                <c:pt idx="17013">
                  <c:v>0.41825231481481501</c:v>
                </c:pt>
                <c:pt idx="17014">
                  <c:v>0.41827546296296297</c:v>
                </c:pt>
                <c:pt idx="17015">
                  <c:v>0.418298611111111</c:v>
                </c:pt>
                <c:pt idx="17016">
                  <c:v>0.41832175925925902</c:v>
                </c:pt>
                <c:pt idx="17017">
                  <c:v>0.41834490740740798</c:v>
                </c:pt>
                <c:pt idx="17018">
                  <c:v>0.41836805555555601</c:v>
                </c:pt>
                <c:pt idx="17019">
                  <c:v>0.41839120370370397</c:v>
                </c:pt>
                <c:pt idx="17020">
                  <c:v>0.418414351851852</c:v>
                </c:pt>
                <c:pt idx="17021">
                  <c:v>0.41843750000000002</c:v>
                </c:pt>
                <c:pt idx="17022">
                  <c:v>0.41847222222222202</c:v>
                </c:pt>
                <c:pt idx="17023">
                  <c:v>0.41849537037036999</c:v>
                </c:pt>
                <c:pt idx="17024">
                  <c:v>0.41851851851851801</c:v>
                </c:pt>
                <c:pt idx="17025">
                  <c:v>0.41854166666666698</c:v>
                </c:pt>
                <c:pt idx="17026">
                  <c:v>0.418564814814815</c:v>
                </c:pt>
                <c:pt idx="17027">
                  <c:v>0.41858796296296302</c:v>
                </c:pt>
                <c:pt idx="17028">
                  <c:v>0.41861111111111099</c:v>
                </c:pt>
                <c:pt idx="17029">
                  <c:v>0.41863425925925901</c:v>
                </c:pt>
                <c:pt idx="17030">
                  <c:v>0.41866898148148102</c:v>
                </c:pt>
                <c:pt idx="17031">
                  <c:v>0.41869212962962998</c:v>
                </c:pt>
                <c:pt idx="17032">
                  <c:v>0.41871527777777801</c:v>
                </c:pt>
                <c:pt idx="17033">
                  <c:v>0.41873842592592603</c:v>
                </c:pt>
                <c:pt idx="17034">
                  <c:v>0.41876157407407399</c:v>
                </c:pt>
                <c:pt idx="17035">
                  <c:v>0.41878472222222202</c:v>
                </c:pt>
                <c:pt idx="17036">
                  <c:v>0.41880787037036998</c:v>
                </c:pt>
                <c:pt idx="17037">
                  <c:v>0.41883101851851801</c:v>
                </c:pt>
                <c:pt idx="17038">
                  <c:v>0.41885416666666703</c:v>
                </c:pt>
                <c:pt idx="17039">
                  <c:v>0.41888888888888898</c:v>
                </c:pt>
                <c:pt idx="17040">
                  <c:v>0.418912037037037</c:v>
                </c:pt>
                <c:pt idx="17041">
                  <c:v>0.41893518518518502</c:v>
                </c:pt>
                <c:pt idx="17042">
                  <c:v>0.41895833333333299</c:v>
                </c:pt>
                <c:pt idx="17043">
                  <c:v>0.41898148148148101</c:v>
                </c:pt>
                <c:pt idx="17044">
                  <c:v>0.41900462962962998</c:v>
                </c:pt>
                <c:pt idx="17045">
                  <c:v>0.419027777777778</c:v>
                </c:pt>
                <c:pt idx="17046">
                  <c:v>0.41905092592592602</c:v>
                </c:pt>
                <c:pt idx="17047">
                  <c:v>0.41908564814814803</c:v>
                </c:pt>
                <c:pt idx="17048">
                  <c:v>0.41910879629629599</c:v>
                </c:pt>
                <c:pt idx="17049">
                  <c:v>0.41913194444444402</c:v>
                </c:pt>
                <c:pt idx="17050">
                  <c:v>0.41915509259259298</c:v>
                </c:pt>
                <c:pt idx="17051">
                  <c:v>0.419178240740741</c:v>
                </c:pt>
                <c:pt idx="17052">
                  <c:v>0.41920138888888903</c:v>
                </c:pt>
                <c:pt idx="17053">
                  <c:v>0.41922453703703699</c:v>
                </c:pt>
                <c:pt idx="17054">
                  <c:v>0.41924768518518502</c:v>
                </c:pt>
                <c:pt idx="17055">
                  <c:v>0.41927083333333298</c:v>
                </c:pt>
                <c:pt idx="17056">
                  <c:v>0.41930555555555599</c:v>
                </c:pt>
                <c:pt idx="17057">
                  <c:v>0.41932870370370401</c:v>
                </c:pt>
                <c:pt idx="17058">
                  <c:v>0.41935185185185198</c:v>
                </c:pt>
                <c:pt idx="17059">
                  <c:v>0.419375</c:v>
                </c:pt>
                <c:pt idx="17060">
                  <c:v>0.41939814814814802</c:v>
                </c:pt>
                <c:pt idx="17061">
                  <c:v>0.41942129629629599</c:v>
                </c:pt>
                <c:pt idx="17062">
                  <c:v>0.41944444444444401</c:v>
                </c:pt>
                <c:pt idx="17063">
                  <c:v>0.41946759259259297</c:v>
                </c:pt>
                <c:pt idx="17064">
                  <c:v>0.41950231481481498</c:v>
                </c:pt>
                <c:pt idx="17065">
                  <c:v>0.419525462962963</c:v>
                </c:pt>
                <c:pt idx="17066">
                  <c:v>0.41954861111111103</c:v>
                </c:pt>
                <c:pt idx="17067">
                  <c:v>0.41957175925925899</c:v>
                </c:pt>
                <c:pt idx="17068">
                  <c:v>0.41959490740740701</c:v>
                </c:pt>
                <c:pt idx="17069">
                  <c:v>0.41961805555555598</c:v>
                </c:pt>
                <c:pt idx="17070">
                  <c:v>0.419641203703704</c:v>
                </c:pt>
                <c:pt idx="17071">
                  <c:v>0.41966435185185202</c:v>
                </c:pt>
                <c:pt idx="17072">
                  <c:v>0.41968749999999999</c:v>
                </c:pt>
                <c:pt idx="17073">
                  <c:v>0.419722222222222</c:v>
                </c:pt>
                <c:pt idx="17074">
                  <c:v>0.41974537037037002</c:v>
                </c:pt>
                <c:pt idx="17075">
                  <c:v>0.41976851851851799</c:v>
                </c:pt>
                <c:pt idx="17076">
                  <c:v>0.41979166666666701</c:v>
                </c:pt>
                <c:pt idx="17077">
                  <c:v>0.41981481481481497</c:v>
                </c:pt>
                <c:pt idx="17078">
                  <c:v>0.419837962962963</c:v>
                </c:pt>
                <c:pt idx="17079">
                  <c:v>0.41986111111111102</c:v>
                </c:pt>
                <c:pt idx="17080">
                  <c:v>0.41988425925925899</c:v>
                </c:pt>
                <c:pt idx="17081">
                  <c:v>0.41990740740740701</c:v>
                </c:pt>
                <c:pt idx="17082">
                  <c:v>0.41994212962963001</c:v>
                </c:pt>
                <c:pt idx="17083">
                  <c:v>0.41996527777777798</c:v>
                </c:pt>
                <c:pt idx="17084">
                  <c:v>0.419988425925926</c:v>
                </c:pt>
                <c:pt idx="17085">
                  <c:v>0.42001157407407402</c:v>
                </c:pt>
                <c:pt idx="17086">
                  <c:v>0.42003472222222199</c:v>
                </c:pt>
                <c:pt idx="17087">
                  <c:v>0.42005787037037001</c:v>
                </c:pt>
                <c:pt idx="17088">
                  <c:v>0.42008101851851798</c:v>
                </c:pt>
                <c:pt idx="17089">
                  <c:v>0.420104166666667</c:v>
                </c:pt>
                <c:pt idx="17090">
                  <c:v>0.42013888888888901</c:v>
                </c:pt>
                <c:pt idx="17091">
                  <c:v>0.42016203703703697</c:v>
                </c:pt>
                <c:pt idx="17092">
                  <c:v>0.420185185185185</c:v>
                </c:pt>
                <c:pt idx="17093">
                  <c:v>0.42020833333333302</c:v>
                </c:pt>
                <c:pt idx="17094">
                  <c:v>0.42023148148148098</c:v>
                </c:pt>
                <c:pt idx="17095">
                  <c:v>0.42025462962963001</c:v>
                </c:pt>
                <c:pt idx="17096">
                  <c:v>0.42027777777777803</c:v>
                </c:pt>
                <c:pt idx="17097">
                  <c:v>0.42030092592592599</c:v>
                </c:pt>
                <c:pt idx="17098">
                  <c:v>0.42032407407407402</c:v>
                </c:pt>
                <c:pt idx="17099">
                  <c:v>0.42035879629629602</c:v>
                </c:pt>
                <c:pt idx="17100">
                  <c:v>0.42038194444444499</c:v>
                </c:pt>
                <c:pt idx="17101">
                  <c:v>0.42040509259259301</c:v>
                </c:pt>
                <c:pt idx="17102">
                  <c:v>0.42042824074074098</c:v>
                </c:pt>
                <c:pt idx="17103">
                  <c:v>0.420451388888889</c:v>
                </c:pt>
                <c:pt idx="17104">
                  <c:v>0.42047453703703702</c:v>
                </c:pt>
                <c:pt idx="17105">
                  <c:v>0.42049768518518499</c:v>
                </c:pt>
                <c:pt idx="17106">
                  <c:v>0.42052083333333301</c:v>
                </c:pt>
                <c:pt idx="17107">
                  <c:v>0.42055555555555602</c:v>
                </c:pt>
                <c:pt idx="17108">
                  <c:v>0.42057870370370398</c:v>
                </c:pt>
                <c:pt idx="17109">
                  <c:v>0.420601851851852</c:v>
                </c:pt>
                <c:pt idx="17110">
                  <c:v>0.42062500000000003</c:v>
                </c:pt>
                <c:pt idx="17111">
                  <c:v>0.42064814814814799</c:v>
                </c:pt>
                <c:pt idx="17112">
                  <c:v>0.42067129629629602</c:v>
                </c:pt>
                <c:pt idx="17113">
                  <c:v>0.42069444444444398</c:v>
                </c:pt>
                <c:pt idx="17114">
                  <c:v>0.420717592592593</c:v>
                </c:pt>
                <c:pt idx="17115">
                  <c:v>0.42074074074074103</c:v>
                </c:pt>
                <c:pt idx="17116">
                  <c:v>0.42077546296296298</c:v>
                </c:pt>
                <c:pt idx="17117">
                  <c:v>0.420798611111111</c:v>
                </c:pt>
                <c:pt idx="17118">
                  <c:v>0.42082175925925902</c:v>
                </c:pt>
                <c:pt idx="17119">
                  <c:v>0.42084490740740799</c:v>
                </c:pt>
                <c:pt idx="17120">
                  <c:v>0.42086805555555601</c:v>
                </c:pt>
                <c:pt idx="17121">
                  <c:v>0.42089120370370398</c:v>
                </c:pt>
                <c:pt idx="17122">
                  <c:v>0.420914351851852</c:v>
                </c:pt>
                <c:pt idx="17123">
                  <c:v>0.42093750000000002</c:v>
                </c:pt>
                <c:pt idx="17124">
                  <c:v>0.42097222222222203</c:v>
                </c:pt>
                <c:pt idx="17125">
                  <c:v>0.42099537037036999</c:v>
                </c:pt>
                <c:pt idx="17126">
                  <c:v>0.42101851851851801</c:v>
                </c:pt>
                <c:pt idx="17127">
                  <c:v>0.42104166666666698</c:v>
                </c:pt>
                <c:pt idx="17128">
                  <c:v>0.421064814814815</c:v>
                </c:pt>
                <c:pt idx="17129">
                  <c:v>0.42108796296296302</c:v>
                </c:pt>
                <c:pt idx="17130">
                  <c:v>0.42111111111111099</c:v>
                </c:pt>
                <c:pt idx="17131">
                  <c:v>0.421145833333333</c:v>
                </c:pt>
                <c:pt idx="17132">
                  <c:v>0.42116898148148102</c:v>
                </c:pt>
                <c:pt idx="17133">
                  <c:v>0.42119212962962999</c:v>
                </c:pt>
                <c:pt idx="17134">
                  <c:v>0.42121527777777801</c:v>
                </c:pt>
                <c:pt idx="17135">
                  <c:v>0.42123842592592597</c:v>
                </c:pt>
                <c:pt idx="17136">
                  <c:v>0.421261574074074</c:v>
                </c:pt>
                <c:pt idx="17137">
                  <c:v>0.42128472222222202</c:v>
                </c:pt>
                <c:pt idx="17138">
                  <c:v>0.42131944444444402</c:v>
                </c:pt>
                <c:pt idx="17139">
                  <c:v>0.42134259259259299</c:v>
                </c:pt>
                <c:pt idx="17140">
                  <c:v>0.42136574074074101</c:v>
                </c:pt>
                <c:pt idx="17141">
                  <c:v>0.42138888888888898</c:v>
                </c:pt>
                <c:pt idx="17142">
                  <c:v>0.421412037037037</c:v>
                </c:pt>
                <c:pt idx="17143">
                  <c:v>0.42143518518518502</c:v>
                </c:pt>
                <c:pt idx="17144">
                  <c:v>0.42145833333333299</c:v>
                </c:pt>
                <c:pt idx="17145">
                  <c:v>0.42148148148148201</c:v>
                </c:pt>
                <c:pt idx="17146">
                  <c:v>0.42151620370370402</c:v>
                </c:pt>
                <c:pt idx="17147">
                  <c:v>0.42153935185185198</c:v>
                </c:pt>
                <c:pt idx="17148">
                  <c:v>0.42156250000000001</c:v>
                </c:pt>
                <c:pt idx="17149">
                  <c:v>0.42158564814814797</c:v>
                </c:pt>
                <c:pt idx="17150">
                  <c:v>0.421608796296296</c:v>
                </c:pt>
                <c:pt idx="17151">
                  <c:v>0.42163194444444402</c:v>
                </c:pt>
                <c:pt idx="17152">
                  <c:v>0.42165509259259298</c:v>
                </c:pt>
                <c:pt idx="17153">
                  <c:v>0.42167824074074101</c:v>
                </c:pt>
                <c:pt idx="17154">
                  <c:v>0.42170138888888897</c:v>
                </c:pt>
                <c:pt idx="17155">
                  <c:v>0.42173611111111098</c:v>
                </c:pt>
                <c:pt idx="17156">
                  <c:v>0.421759259259259</c:v>
                </c:pt>
                <c:pt idx="17157">
                  <c:v>0.42178240740740702</c:v>
                </c:pt>
                <c:pt idx="17158">
                  <c:v>0.42180555555555599</c:v>
                </c:pt>
                <c:pt idx="17159">
                  <c:v>0.42182870370370401</c:v>
                </c:pt>
                <c:pt idx="17160">
                  <c:v>0.42185185185185198</c:v>
                </c:pt>
                <c:pt idx="17161">
                  <c:v>0.421875</c:v>
                </c:pt>
                <c:pt idx="17162">
                  <c:v>0.42189814814814802</c:v>
                </c:pt>
                <c:pt idx="17163">
                  <c:v>0.42193287037036997</c:v>
                </c:pt>
                <c:pt idx="17164">
                  <c:v>0.42195601851851799</c:v>
                </c:pt>
                <c:pt idx="17165">
                  <c:v>0.42197916666666702</c:v>
                </c:pt>
                <c:pt idx="17166">
                  <c:v>0.42200231481481498</c:v>
                </c:pt>
                <c:pt idx="17167">
                  <c:v>0.422025462962963</c:v>
                </c:pt>
                <c:pt idx="17168">
                  <c:v>0.42204861111111103</c:v>
                </c:pt>
                <c:pt idx="17169">
                  <c:v>0.42207175925925899</c:v>
                </c:pt>
                <c:pt idx="17170">
                  <c:v>0.42209490740740702</c:v>
                </c:pt>
                <c:pt idx="17171">
                  <c:v>0.42211805555555598</c:v>
                </c:pt>
                <c:pt idx="17172">
                  <c:v>0.42215277777777799</c:v>
                </c:pt>
                <c:pt idx="17173">
                  <c:v>0.42217592592592601</c:v>
                </c:pt>
                <c:pt idx="17174">
                  <c:v>0.42219907407407398</c:v>
                </c:pt>
                <c:pt idx="17175">
                  <c:v>0.422222222222222</c:v>
                </c:pt>
                <c:pt idx="17176">
                  <c:v>0.42224537037037002</c:v>
                </c:pt>
                <c:pt idx="17177">
                  <c:v>0.42226851851851799</c:v>
                </c:pt>
                <c:pt idx="17178">
                  <c:v>0.42229166666666701</c:v>
                </c:pt>
                <c:pt idx="17179">
                  <c:v>0.42231481481481498</c:v>
                </c:pt>
                <c:pt idx="17180">
                  <c:v>0.422337962962963</c:v>
                </c:pt>
                <c:pt idx="17181">
                  <c:v>0.422372685185185</c:v>
                </c:pt>
                <c:pt idx="17182">
                  <c:v>0.42239583333333303</c:v>
                </c:pt>
                <c:pt idx="17183">
                  <c:v>0.42241898148148199</c:v>
                </c:pt>
                <c:pt idx="17184">
                  <c:v>0.42244212962963001</c:v>
                </c:pt>
                <c:pt idx="17185">
                  <c:v>0.42246527777777798</c:v>
                </c:pt>
                <c:pt idx="17186">
                  <c:v>0.422488425925926</c:v>
                </c:pt>
                <c:pt idx="17187">
                  <c:v>0.42251157407407403</c:v>
                </c:pt>
                <c:pt idx="17188">
                  <c:v>0.42254629629629598</c:v>
                </c:pt>
                <c:pt idx="17189">
                  <c:v>0.422569444444445</c:v>
                </c:pt>
                <c:pt idx="17190">
                  <c:v>0.42259259259259302</c:v>
                </c:pt>
                <c:pt idx="17191">
                  <c:v>0.42261574074074099</c:v>
                </c:pt>
                <c:pt idx="17192">
                  <c:v>0.42263888888888901</c:v>
                </c:pt>
                <c:pt idx="17193">
                  <c:v>0.42266203703703698</c:v>
                </c:pt>
                <c:pt idx="17194">
                  <c:v>0.422685185185185</c:v>
                </c:pt>
                <c:pt idx="17195">
                  <c:v>0.42270833333333302</c:v>
                </c:pt>
                <c:pt idx="17196">
                  <c:v>0.42274305555555503</c:v>
                </c:pt>
                <c:pt idx="17197">
                  <c:v>0.42276620370370399</c:v>
                </c:pt>
                <c:pt idx="17198">
                  <c:v>0.42278935185185201</c:v>
                </c:pt>
                <c:pt idx="17199">
                  <c:v>0.42281249999999998</c:v>
                </c:pt>
                <c:pt idx="17200">
                  <c:v>0.422835648148148</c:v>
                </c:pt>
                <c:pt idx="17201">
                  <c:v>0.42285879629629602</c:v>
                </c:pt>
                <c:pt idx="17202">
                  <c:v>0.42288194444444499</c:v>
                </c:pt>
                <c:pt idx="17203">
                  <c:v>0.422916666666667</c:v>
                </c:pt>
                <c:pt idx="17204">
                  <c:v>0.42293981481481502</c:v>
                </c:pt>
                <c:pt idx="17205">
                  <c:v>0.42296296296296299</c:v>
                </c:pt>
                <c:pt idx="17206">
                  <c:v>0.42298611111111101</c:v>
                </c:pt>
                <c:pt idx="17207">
                  <c:v>0.42300925925925897</c:v>
                </c:pt>
                <c:pt idx="17208">
                  <c:v>0.423032407407407</c:v>
                </c:pt>
                <c:pt idx="17209">
                  <c:v>0.42305555555555502</c:v>
                </c:pt>
                <c:pt idx="17210">
                  <c:v>0.42307870370370398</c:v>
                </c:pt>
                <c:pt idx="17211">
                  <c:v>0.42311342592592599</c:v>
                </c:pt>
                <c:pt idx="17212">
                  <c:v>0.42313657407407401</c:v>
                </c:pt>
                <c:pt idx="17213">
                  <c:v>0.42315972222222198</c:v>
                </c:pt>
                <c:pt idx="17214">
                  <c:v>0.42318287037037</c:v>
                </c:pt>
                <c:pt idx="17215">
                  <c:v>0.42320601851851802</c:v>
                </c:pt>
                <c:pt idx="17216">
                  <c:v>0.42322916666666699</c:v>
                </c:pt>
                <c:pt idx="17217">
                  <c:v>0.42325231481481501</c:v>
                </c:pt>
                <c:pt idx="17218">
                  <c:v>0.42327546296296298</c:v>
                </c:pt>
                <c:pt idx="17219">
                  <c:v>0.423298611111111</c:v>
                </c:pt>
                <c:pt idx="17220">
                  <c:v>0.42333333333333301</c:v>
                </c:pt>
                <c:pt idx="17221">
                  <c:v>0.42335648148148203</c:v>
                </c:pt>
                <c:pt idx="17222">
                  <c:v>0.42337962962962999</c:v>
                </c:pt>
                <c:pt idx="17223">
                  <c:v>0.42340277777777802</c:v>
                </c:pt>
                <c:pt idx="17224">
                  <c:v>0.42342592592592598</c:v>
                </c:pt>
                <c:pt idx="17225">
                  <c:v>0.42344907407407401</c:v>
                </c:pt>
                <c:pt idx="17226">
                  <c:v>0.42347222222222197</c:v>
                </c:pt>
                <c:pt idx="17227">
                  <c:v>0.42349537037036999</c:v>
                </c:pt>
                <c:pt idx="17228">
                  <c:v>0.42351851851851902</c:v>
                </c:pt>
                <c:pt idx="17229">
                  <c:v>0.42355324074074102</c:v>
                </c:pt>
                <c:pt idx="17230">
                  <c:v>0.42357638888888899</c:v>
                </c:pt>
                <c:pt idx="17231">
                  <c:v>0.42359953703703701</c:v>
                </c:pt>
                <c:pt idx="17232">
                  <c:v>0.42362268518518498</c:v>
                </c:pt>
                <c:pt idx="17233">
                  <c:v>0.423645833333333</c:v>
                </c:pt>
                <c:pt idx="17234">
                  <c:v>0.42366898148148202</c:v>
                </c:pt>
                <c:pt idx="17235">
                  <c:v>0.42369212962962999</c:v>
                </c:pt>
                <c:pt idx="17236">
                  <c:v>0.42371527777777801</c:v>
                </c:pt>
                <c:pt idx="17237">
                  <c:v>0.42375000000000002</c:v>
                </c:pt>
                <c:pt idx="17238">
                  <c:v>0.42377314814814798</c:v>
                </c:pt>
                <c:pt idx="17239">
                  <c:v>0.423796296296296</c:v>
                </c:pt>
                <c:pt idx="17240">
                  <c:v>0.42381944444444403</c:v>
                </c:pt>
                <c:pt idx="17241">
                  <c:v>0.42384259259259299</c:v>
                </c:pt>
                <c:pt idx="17242">
                  <c:v>0.42386574074074101</c:v>
                </c:pt>
                <c:pt idx="17243">
                  <c:v>0.42388888888888898</c:v>
                </c:pt>
                <c:pt idx="17244">
                  <c:v>0.423912037037037</c:v>
                </c:pt>
                <c:pt idx="17245">
                  <c:v>0.42393518518518503</c:v>
                </c:pt>
                <c:pt idx="17246">
                  <c:v>0.42396990740740698</c:v>
                </c:pt>
                <c:pt idx="17247">
                  <c:v>0.423993055555556</c:v>
                </c:pt>
                <c:pt idx="17248">
                  <c:v>0.42401620370370402</c:v>
                </c:pt>
                <c:pt idx="17249">
                  <c:v>0.42403935185185199</c:v>
                </c:pt>
                <c:pt idx="17250">
                  <c:v>0.42406250000000001</c:v>
                </c:pt>
                <c:pt idx="17251">
                  <c:v>0.42408564814814798</c:v>
                </c:pt>
                <c:pt idx="17252">
                  <c:v>0.42412037037036998</c:v>
                </c:pt>
                <c:pt idx="17253">
                  <c:v>0.424143518518518</c:v>
                </c:pt>
                <c:pt idx="17254">
                  <c:v>0.42416666666666702</c:v>
                </c:pt>
                <c:pt idx="17255">
                  <c:v>0.42418981481481499</c:v>
                </c:pt>
                <c:pt idx="17256">
                  <c:v>0.42421296296296301</c:v>
                </c:pt>
                <c:pt idx="17257">
                  <c:v>0.42423611111111098</c:v>
                </c:pt>
                <c:pt idx="17258">
                  <c:v>0.424259259259259</c:v>
                </c:pt>
                <c:pt idx="17259">
                  <c:v>0.42429398148148101</c:v>
                </c:pt>
                <c:pt idx="17260">
                  <c:v>0.42431712962962997</c:v>
                </c:pt>
                <c:pt idx="17261">
                  <c:v>0.424340277777778</c:v>
                </c:pt>
                <c:pt idx="17262">
                  <c:v>0.42436342592592602</c:v>
                </c:pt>
                <c:pt idx="17263">
                  <c:v>0.42438657407407399</c:v>
                </c:pt>
                <c:pt idx="17264">
                  <c:v>0.42440972222222201</c:v>
                </c:pt>
                <c:pt idx="17265">
                  <c:v>0.42443287037036997</c:v>
                </c:pt>
                <c:pt idx="17266">
                  <c:v>0.424456018518518</c:v>
                </c:pt>
                <c:pt idx="17267">
                  <c:v>0.424490740740741</c:v>
                </c:pt>
                <c:pt idx="17268">
                  <c:v>0.42451388888888902</c:v>
                </c:pt>
                <c:pt idx="17269">
                  <c:v>0.42453703703703699</c:v>
                </c:pt>
                <c:pt idx="17270">
                  <c:v>0.42456018518518501</c:v>
                </c:pt>
                <c:pt idx="17271">
                  <c:v>0.42458333333333298</c:v>
                </c:pt>
                <c:pt idx="17272">
                  <c:v>0.424606481481481</c:v>
                </c:pt>
                <c:pt idx="17273">
                  <c:v>0.42462962962963002</c:v>
                </c:pt>
                <c:pt idx="17274">
                  <c:v>0.42465277777777799</c:v>
                </c:pt>
                <c:pt idx="17275">
                  <c:v>0.42467592592592601</c:v>
                </c:pt>
                <c:pt idx="17276">
                  <c:v>0.42471064814814802</c:v>
                </c:pt>
                <c:pt idx="17277">
                  <c:v>0.42473379629629598</c:v>
                </c:pt>
                <c:pt idx="17278">
                  <c:v>0.42475694444444401</c:v>
                </c:pt>
                <c:pt idx="17279">
                  <c:v>0.42478009259259297</c:v>
                </c:pt>
                <c:pt idx="17280">
                  <c:v>0.42480324074074099</c:v>
                </c:pt>
                <c:pt idx="17281">
                  <c:v>0.42482638888888902</c:v>
                </c:pt>
                <c:pt idx="17282">
                  <c:v>0.42484953703703698</c:v>
                </c:pt>
                <c:pt idx="17283">
                  <c:v>0.42487268518518501</c:v>
                </c:pt>
                <c:pt idx="17284">
                  <c:v>0.42490740740740701</c:v>
                </c:pt>
                <c:pt idx="17285">
                  <c:v>0.42493055555555598</c:v>
                </c:pt>
                <c:pt idx="17286">
                  <c:v>0.424953703703704</c:v>
                </c:pt>
                <c:pt idx="17287">
                  <c:v>0.42497685185185202</c:v>
                </c:pt>
                <c:pt idx="17288">
                  <c:v>0.42499999999999999</c:v>
                </c:pt>
                <c:pt idx="17289">
                  <c:v>0.42502314814814801</c:v>
                </c:pt>
                <c:pt idx="17290">
                  <c:v>0.42504629629629598</c:v>
                </c:pt>
                <c:pt idx="17291">
                  <c:v>0.425069444444444</c:v>
                </c:pt>
                <c:pt idx="17292">
                  <c:v>0.42509259259259302</c:v>
                </c:pt>
                <c:pt idx="17293">
                  <c:v>0.42512731481481503</c:v>
                </c:pt>
                <c:pt idx="17294">
                  <c:v>0.42515046296296299</c:v>
                </c:pt>
                <c:pt idx="17295">
                  <c:v>0.42517361111111102</c:v>
                </c:pt>
                <c:pt idx="17296">
                  <c:v>0.42519675925925898</c:v>
                </c:pt>
                <c:pt idx="17297">
                  <c:v>0.42521990740740701</c:v>
                </c:pt>
                <c:pt idx="17298">
                  <c:v>0.42524305555555503</c:v>
                </c:pt>
                <c:pt idx="17299">
                  <c:v>0.42526620370370399</c:v>
                </c:pt>
                <c:pt idx="17300">
                  <c:v>0.42528935185185202</c:v>
                </c:pt>
                <c:pt idx="17301">
                  <c:v>0.42532407407407402</c:v>
                </c:pt>
                <c:pt idx="17302">
                  <c:v>0.42534722222222199</c:v>
                </c:pt>
                <c:pt idx="17303">
                  <c:v>0.42537037037037001</c:v>
                </c:pt>
                <c:pt idx="17304">
                  <c:v>0.42539351851851898</c:v>
                </c:pt>
                <c:pt idx="17305">
                  <c:v>0.425416666666667</c:v>
                </c:pt>
                <c:pt idx="17306">
                  <c:v>0.42543981481481502</c:v>
                </c:pt>
                <c:pt idx="17307">
                  <c:v>0.42546296296296299</c:v>
                </c:pt>
                <c:pt idx="17308">
                  <c:v>0.42548611111111101</c:v>
                </c:pt>
                <c:pt idx="17309">
                  <c:v>0.42550925925925898</c:v>
                </c:pt>
                <c:pt idx="17310">
                  <c:v>0.42554398148148098</c:v>
                </c:pt>
                <c:pt idx="17311">
                  <c:v>0.42556712962963</c:v>
                </c:pt>
                <c:pt idx="17312">
                  <c:v>0.42559027777777803</c:v>
                </c:pt>
                <c:pt idx="17313">
                  <c:v>0.42561342592592599</c:v>
                </c:pt>
                <c:pt idx="17314">
                  <c:v>0.42563657407407401</c:v>
                </c:pt>
                <c:pt idx="17315">
                  <c:v>0.42565972222222198</c:v>
                </c:pt>
                <c:pt idx="17316">
                  <c:v>0.42568287037037</c:v>
                </c:pt>
                <c:pt idx="17317">
                  <c:v>0.42570601851851803</c:v>
                </c:pt>
                <c:pt idx="17318">
                  <c:v>0.42574074074074097</c:v>
                </c:pt>
                <c:pt idx="17319">
                  <c:v>0.425763888888889</c:v>
                </c:pt>
                <c:pt idx="17320">
                  <c:v>0.42578703703703702</c:v>
                </c:pt>
                <c:pt idx="17321">
                  <c:v>0.42581018518518499</c:v>
                </c:pt>
                <c:pt idx="17322">
                  <c:v>0.42583333333333301</c:v>
                </c:pt>
                <c:pt idx="17323">
                  <c:v>0.42585648148148197</c:v>
                </c:pt>
                <c:pt idx="17324">
                  <c:v>0.42587962962963</c:v>
                </c:pt>
                <c:pt idx="17325">
                  <c:v>0.425914351851852</c:v>
                </c:pt>
                <c:pt idx="17326">
                  <c:v>0.42593750000000002</c:v>
                </c:pt>
                <c:pt idx="17327">
                  <c:v>0.42596064814814799</c:v>
                </c:pt>
                <c:pt idx="17328">
                  <c:v>0.42598379629629601</c:v>
                </c:pt>
                <c:pt idx="17329">
                  <c:v>0.42600694444444498</c:v>
                </c:pt>
                <c:pt idx="17330">
                  <c:v>0.426030092592593</c:v>
                </c:pt>
                <c:pt idx="17331">
                  <c:v>0.42605324074074102</c:v>
                </c:pt>
                <c:pt idx="17332">
                  <c:v>0.42607638888888899</c:v>
                </c:pt>
                <c:pt idx="17333">
                  <c:v>0.426111111111111</c:v>
                </c:pt>
                <c:pt idx="17334">
                  <c:v>0.42613425925925902</c:v>
                </c:pt>
                <c:pt idx="17335">
                  <c:v>0.42615740740740699</c:v>
                </c:pt>
                <c:pt idx="17336">
                  <c:v>0.42618055555555601</c:v>
                </c:pt>
                <c:pt idx="17337">
                  <c:v>0.42620370370370397</c:v>
                </c:pt>
                <c:pt idx="17338">
                  <c:v>0.426226851851852</c:v>
                </c:pt>
                <c:pt idx="17339">
                  <c:v>0.42625000000000002</c:v>
                </c:pt>
                <c:pt idx="17340">
                  <c:v>0.42628472222222202</c:v>
                </c:pt>
                <c:pt idx="17341">
                  <c:v>0.42630787037036999</c:v>
                </c:pt>
                <c:pt idx="17342">
                  <c:v>0.42633101851851801</c:v>
                </c:pt>
                <c:pt idx="17343">
                  <c:v>0.42635416666666698</c:v>
                </c:pt>
                <c:pt idx="17344">
                  <c:v>0.426377314814815</c:v>
                </c:pt>
                <c:pt idx="17345">
                  <c:v>0.42640046296296302</c:v>
                </c:pt>
                <c:pt idx="17346">
                  <c:v>0.42642361111111099</c:v>
                </c:pt>
                <c:pt idx="17347">
                  <c:v>0.42644675925925901</c:v>
                </c:pt>
                <c:pt idx="17348">
                  <c:v>0.42648148148148102</c:v>
                </c:pt>
                <c:pt idx="17349">
                  <c:v>0.42650462962962998</c:v>
                </c:pt>
                <c:pt idx="17350">
                  <c:v>0.42652777777777801</c:v>
                </c:pt>
                <c:pt idx="17351">
                  <c:v>0.42655092592592603</c:v>
                </c:pt>
                <c:pt idx="17352">
                  <c:v>0.42657407407407399</c:v>
                </c:pt>
                <c:pt idx="17353">
                  <c:v>0.42659722222222202</c:v>
                </c:pt>
                <c:pt idx="17354">
                  <c:v>0.42662037037036998</c:v>
                </c:pt>
                <c:pt idx="17355">
                  <c:v>0.42664351851851801</c:v>
                </c:pt>
                <c:pt idx="17356">
                  <c:v>0.42667824074074101</c:v>
                </c:pt>
                <c:pt idx="17357">
                  <c:v>0.42670138888888898</c:v>
                </c:pt>
                <c:pt idx="17358">
                  <c:v>0.426724537037037</c:v>
                </c:pt>
                <c:pt idx="17359">
                  <c:v>0.42674768518518502</c:v>
                </c:pt>
                <c:pt idx="17360">
                  <c:v>0.42677083333333299</c:v>
                </c:pt>
                <c:pt idx="17361">
                  <c:v>0.42679398148148101</c:v>
                </c:pt>
                <c:pt idx="17362">
                  <c:v>0.42681712962962998</c:v>
                </c:pt>
                <c:pt idx="17363">
                  <c:v>0.426840277777778</c:v>
                </c:pt>
                <c:pt idx="17364">
                  <c:v>0.426875</c:v>
                </c:pt>
                <c:pt idx="17365">
                  <c:v>0.42689814814814803</c:v>
                </c:pt>
                <c:pt idx="17366">
                  <c:v>0.42692129629629599</c:v>
                </c:pt>
                <c:pt idx="17367">
                  <c:v>0.42694444444444402</c:v>
                </c:pt>
                <c:pt idx="17368">
                  <c:v>0.42696759259259298</c:v>
                </c:pt>
                <c:pt idx="17369">
                  <c:v>0.426990740740741</c:v>
                </c:pt>
                <c:pt idx="17370">
                  <c:v>0.42701388888888903</c:v>
                </c:pt>
                <c:pt idx="17371">
                  <c:v>0.42704861111111098</c:v>
                </c:pt>
                <c:pt idx="17372">
                  <c:v>0.427071759259259</c:v>
                </c:pt>
                <c:pt idx="17373">
                  <c:v>0.42709490740740702</c:v>
                </c:pt>
                <c:pt idx="17374">
                  <c:v>0.42711805555555599</c:v>
                </c:pt>
                <c:pt idx="17375">
                  <c:v>0.42714120370370401</c:v>
                </c:pt>
                <c:pt idx="17376">
                  <c:v>0.42716435185185198</c:v>
                </c:pt>
                <c:pt idx="17377">
                  <c:v>0.4271875</c:v>
                </c:pt>
                <c:pt idx="17378">
                  <c:v>0.42721064814814802</c:v>
                </c:pt>
                <c:pt idx="17379">
                  <c:v>0.42723379629629599</c:v>
                </c:pt>
                <c:pt idx="17380">
                  <c:v>0.42726851851851899</c:v>
                </c:pt>
                <c:pt idx="17381">
                  <c:v>0.42729166666666701</c:v>
                </c:pt>
                <c:pt idx="17382">
                  <c:v>0.42731481481481498</c:v>
                </c:pt>
                <c:pt idx="17383">
                  <c:v>0.427337962962963</c:v>
                </c:pt>
                <c:pt idx="17384">
                  <c:v>0.42736111111111103</c:v>
                </c:pt>
                <c:pt idx="17385">
                  <c:v>0.42738425925925899</c:v>
                </c:pt>
                <c:pt idx="17386">
                  <c:v>0.42740740740740701</c:v>
                </c:pt>
                <c:pt idx="17387">
                  <c:v>0.42743055555555598</c:v>
                </c:pt>
                <c:pt idx="17388">
                  <c:v>0.427453703703704</c:v>
                </c:pt>
                <c:pt idx="17389">
                  <c:v>0.42748842592592601</c:v>
                </c:pt>
                <c:pt idx="17390">
                  <c:v>0.42751157407407397</c:v>
                </c:pt>
                <c:pt idx="17391">
                  <c:v>0.427534722222222</c:v>
                </c:pt>
                <c:pt idx="17392">
                  <c:v>0.42755787037037002</c:v>
                </c:pt>
                <c:pt idx="17393">
                  <c:v>0.42758101851851799</c:v>
                </c:pt>
                <c:pt idx="17394">
                  <c:v>0.42760416666666701</c:v>
                </c:pt>
                <c:pt idx="17395">
                  <c:v>0.42762731481481497</c:v>
                </c:pt>
                <c:pt idx="17396">
                  <c:v>0.427650462962963</c:v>
                </c:pt>
                <c:pt idx="17397">
                  <c:v>0.427685185185185</c:v>
                </c:pt>
                <c:pt idx="17398">
                  <c:v>0.42770833333333302</c:v>
                </c:pt>
                <c:pt idx="17399">
                  <c:v>0.42773148148148099</c:v>
                </c:pt>
                <c:pt idx="17400">
                  <c:v>0.42775462962963001</c:v>
                </c:pt>
                <c:pt idx="17401">
                  <c:v>0.42777777777777798</c:v>
                </c:pt>
                <c:pt idx="17402">
                  <c:v>0.427800925925926</c:v>
                </c:pt>
                <c:pt idx="17403">
                  <c:v>0.42782407407407402</c:v>
                </c:pt>
                <c:pt idx="17404">
                  <c:v>0.42784722222222199</c:v>
                </c:pt>
                <c:pt idx="17405">
                  <c:v>0.42788194444444499</c:v>
                </c:pt>
                <c:pt idx="17406">
                  <c:v>0.42790509259259302</c:v>
                </c:pt>
                <c:pt idx="17407">
                  <c:v>0.42792824074074098</c:v>
                </c:pt>
                <c:pt idx="17408">
                  <c:v>0.42795138888888901</c:v>
                </c:pt>
                <c:pt idx="17409">
                  <c:v>0.42797453703703697</c:v>
                </c:pt>
                <c:pt idx="17410">
                  <c:v>0.427997685185185</c:v>
                </c:pt>
                <c:pt idx="17411">
                  <c:v>0.42802083333333302</c:v>
                </c:pt>
                <c:pt idx="17412">
                  <c:v>0.42804398148148098</c:v>
                </c:pt>
                <c:pt idx="17413">
                  <c:v>0.42806712962963001</c:v>
                </c:pt>
                <c:pt idx="17414">
                  <c:v>0.42810185185185201</c:v>
                </c:pt>
                <c:pt idx="17415">
                  <c:v>0.42812499999999998</c:v>
                </c:pt>
                <c:pt idx="17416">
                  <c:v>0.428148148148148</c:v>
                </c:pt>
                <c:pt idx="17417">
                  <c:v>0.42817129629629602</c:v>
                </c:pt>
                <c:pt idx="17418">
                  <c:v>0.42819444444444499</c:v>
                </c:pt>
                <c:pt idx="17419">
                  <c:v>0.42821759259259301</c:v>
                </c:pt>
                <c:pt idx="17420">
                  <c:v>0.42824074074074098</c:v>
                </c:pt>
                <c:pt idx="17421">
                  <c:v>0.428263888888889</c:v>
                </c:pt>
                <c:pt idx="17422">
                  <c:v>0.42828703703703702</c:v>
                </c:pt>
                <c:pt idx="17423">
                  <c:v>0.42832175925925903</c:v>
                </c:pt>
                <c:pt idx="17424">
                  <c:v>0.42834490740740799</c:v>
                </c:pt>
                <c:pt idx="17425">
                  <c:v>0.42836805555555602</c:v>
                </c:pt>
                <c:pt idx="17426">
                  <c:v>0.42839120370370398</c:v>
                </c:pt>
                <c:pt idx="17427">
                  <c:v>0.428414351851852</c:v>
                </c:pt>
                <c:pt idx="17428">
                  <c:v>0.42843750000000003</c:v>
                </c:pt>
                <c:pt idx="17429">
                  <c:v>0.42846064814814799</c:v>
                </c:pt>
                <c:pt idx="17430">
                  <c:v>0.42848379629629602</c:v>
                </c:pt>
                <c:pt idx="17431">
                  <c:v>0.42851851851851802</c:v>
                </c:pt>
                <c:pt idx="17432">
                  <c:v>0.42854166666666699</c:v>
                </c:pt>
                <c:pt idx="17433">
                  <c:v>0.42856481481481501</c:v>
                </c:pt>
                <c:pt idx="17434">
                  <c:v>0.42858796296296298</c:v>
                </c:pt>
                <c:pt idx="17435">
                  <c:v>0.428611111111111</c:v>
                </c:pt>
                <c:pt idx="17436">
                  <c:v>0.42863425925925902</c:v>
                </c:pt>
                <c:pt idx="17437">
                  <c:v>0.42865740740740699</c:v>
                </c:pt>
                <c:pt idx="17438">
                  <c:v>0.42868055555555601</c:v>
                </c:pt>
                <c:pt idx="17439">
                  <c:v>0.42870370370370398</c:v>
                </c:pt>
                <c:pt idx="17440">
                  <c:v>0.42873842592592598</c:v>
                </c:pt>
                <c:pt idx="17441">
                  <c:v>0.428761574074074</c:v>
                </c:pt>
                <c:pt idx="17442">
                  <c:v>0.42878472222222203</c:v>
                </c:pt>
                <c:pt idx="17443">
                  <c:v>0.42880787037036999</c:v>
                </c:pt>
                <c:pt idx="17444">
                  <c:v>0.42883101851851801</c:v>
                </c:pt>
                <c:pt idx="17445">
                  <c:v>0.42885416666666698</c:v>
                </c:pt>
                <c:pt idx="17446">
                  <c:v>0.428877314814815</c:v>
                </c:pt>
                <c:pt idx="17447">
                  <c:v>0.42890046296296302</c:v>
                </c:pt>
                <c:pt idx="17448">
                  <c:v>0.42892361111111099</c:v>
                </c:pt>
                <c:pt idx="17449">
                  <c:v>0.428958333333333</c:v>
                </c:pt>
                <c:pt idx="17450">
                  <c:v>0.42898148148148102</c:v>
                </c:pt>
                <c:pt idx="17451">
                  <c:v>0.42900462962962999</c:v>
                </c:pt>
                <c:pt idx="17452">
                  <c:v>0.42902777777777801</c:v>
                </c:pt>
                <c:pt idx="17453">
                  <c:v>0.42905092592592597</c:v>
                </c:pt>
                <c:pt idx="17454">
                  <c:v>0.429074074074074</c:v>
                </c:pt>
                <c:pt idx="17455">
                  <c:v>0.42909722222222202</c:v>
                </c:pt>
                <c:pt idx="17456">
                  <c:v>0.42912037037036999</c:v>
                </c:pt>
                <c:pt idx="17457">
                  <c:v>0.42915509259259299</c:v>
                </c:pt>
                <c:pt idx="17458">
                  <c:v>0.42917824074074101</c:v>
                </c:pt>
                <c:pt idx="17459">
                  <c:v>0.42920138888888898</c:v>
                </c:pt>
                <c:pt idx="17460">
                  <c:v>0.429224537037037</c:v>
                </c:pt>
                <c:pt idx="17461">
                  <c:v>0.42924768518518502</c:v>
                </c:pt>
                <c:pt idx="17462">
                  <c:v>0.42927083333333299</c:v>
                </c:pt>
                <c:pt idx="17463">
                  <c:v>0.42929398148148101</c:v>
                </c:pt>
                <c:pt idx="17464">
                  <c:v>0.42931712962962998</c:v>
                </c:pt>
                <c:pt idx="17465">
                  <c:v>0.42935185185185198</c:v>
                </c:pt>
                <c:pt idx="17466">
                  <c:v>0.42937500000000001</c:v>
                </c:pt>
                <c:pt idx="17467">
                  <c:v>0.42939814814814797</c:v>
                </c:pt>
                <c:pt idx="17468">
                  <c:v>0.429421296296296</c:v>
                </c:pt>
                <c:pt idx="17469">
                  <c:v>0.42944444444444402</c:v>
                </c:pt>
                <c:pt idx="17470">
                  <c:v>0.42946759259259298</c:v>
                </c:pt>
                <c:pt idx="17471">
                  <c:v>0.42949074074074101</c:v>
                </c:pt>
                <c:pt idx="17472">
                  <c:v>0.42951388888888897</c:v>
                </c:pt>
                <c:pt idx="17473">
                  <c:v>0.429537037037037</c:v>
                </c:pt>
                <c:pt idx="17474">
                  <c:v>0.429571759259259</c:v>
                </c:pt>
                <c:pt idx="17475">
                  <c:v>0.42959490740740702</c:v>
                </c:pt>
                <c:pt idx="17476">
                  <c:v>0.42961805555555599</c:v>
                </c:pt>
                <c:pt idx="17477">
                  <c:v>0.42964120370370401</c:v>
                </c:pt>
                <c:pt idx="17478">
                  <c:v>0.42966435185185198</c:v>
                </c:pt>
                <c:pt idx="17479">
                  <c:v>0.4296875</c:v>
                </c:pt>
                <c:pt idx="17480">
                  <c:v>0.42971064814814802</c:v>
                </c:pt>
                <c:pt idx="17481">
                  <c:v>0.42973379629629599</c:v>
                </c:pt>
                <c:pt idx="17482">
                  <c:v>0.42975694444444401</c:v>
                </c:pt>
                <c:pt idx="17483">
                  <c:v>0.42979166666666702</c:v>
                </c:pt>
                <c:pt idx="17484">
                  <c:v>0.42981481481481498</c:v>
                </c:pt>
                <c:pt idx="17485">
                  <c:v>0.429837962962963</c:v>
                </c:pt>
                <c:pt idx="17486">
                  <c:v>0.42986111111111103</c:v>
                </c:pt>
                <c:pt idx="17487">
                  <c:v>0.42988425925925899</c:v>
                </c:pt>
                <c:pt idx="17488">
                  <c:v>0.42990740740740702</c:v>
                </c:pt>
                <c:pt idx="17489">
                  <c:v>0.42993055555555598</c:v>
                </c:pt>
                <c:pt idx="17490">
                  <c:v>0.429953703703704</c:v>
                </c:pt>
                <c:pt idx="17491">
                  <c:v>0.42997685185185203</c:v>
                </c:pt>
                <c:pt idx="17492">
                  <c:v>0.43001157407407398</c:v>
                </c:pt>
                <c:pt idx="17493">
                  <c:v>0.430034722222222</c:v>
                </c:pt>
                <c:pt idx="17494">
                  <c:v>0.43005787037037002</c:v>
                </c:pt>
                <c:pt idx="17495">
                  <c:v>0.43008101851851799</c:v>
                </c:pt>
                <c:pt idx="17496">
                  <c:v>0.43010416666666701</c:v>
                </c:pt>
                <c:pt idx="17497">
                  <c:v>0.43012731481481498</c:v>
                </c:pt>
                <c:pt idx="17498">
                  <c:v>0.430150462962963</c:v>
                </c:pt>
                <c:pt idx="17499">
                  <c:v>0.43017361111111102</c:v>
                </c:pt>
                <c:pt idx="17500">
                  <c:v>0.43019675925925899</c:v>
                </c:pt>
                <c:pt idx="17501">
                  <c:v>0.43023148148148099</c:v>
                </c:pt>
                <c:pt idx="17502">
                  <c:v>0.43025462962963001</c:v>
                </c:pt>
                <c:pt idx="17503">
                  <c:v>0.43027777777777798</c:v>
                </c:pt>
                <c:pt idx="17504">
                  <c:v>0.430300925925926</c:v>
                </c:pt>
                <c:pt idx="17505">
                  <c:v>0.43032407407407403</c:v>
                </c:pt>
                <c:pt idx="17506">
                  <c:v>0.43034722222222199</c:v>
                </c:pt>
                <c:pt idx="17507">
                  <c:v>0.43037037037037001</c:v>
                </c:pt>
                <c:pt idx="17508">
                  <c:v>0.43039351851851898</c:v>
                </c:pt>
                <c:pt idx="17509">
                  <c:v>0.43042824074074099</c:v>
                </c:pt>
                <c:pt idx="17510">
                  <c:v>0.43045138888888901</c:v>
                </c:pt>
                <c:pt idx="17511">
                  <c:v>0.43047453703703698</c:v>
                </c:pt>
                <c:pt idx="17512">
                  <c:v>0.430497685185185</c:v>
                </c:pt>
                <c:pt idx="17513">
                  <c:v>0.43052083333333302</c:v>
                </c:pt>
                <c:pt idx="17514">
                  <c:v>0.43054398148148199</c:v>
                </c:pt>
                <c:pt idx="17515">
                  <c:v>0.43056712962963001</c:v>
                </c:pt>
                <c:pt idx="17516">
                  <c:v>0.43059027777777797</c:v>
                </c:pt>
                <c:pt idx="17517">
                  <c:v>0.430613425925926</c:v>
                </c:pt>
                <c:pt idx="17518">
                  <c:v>0.430648148148148</c:v>
                </c:pt>
                <c:pt idx="17519">
                  <c:v>0.43067129629629602</c:v>
                </c:pt>
                <c:pt idx="17520">
                  <c:v>0.43069444444444399</c:v>
                </c:pt>
                <c:pt idx="17521">
                  <c:v>0.43071759259259301</c:v>
                </c:pt>
                <c:pt idx="17522">
                  <c:v>0.43074074074074098</c:v>
                </c:pt>
                <c:pt idx="17523">
                  <c:v>0.430763888888889</c:v>
                </c:pt>
                <c:pt idx="17524">
                  <c:v>0.43078703703703702</c:v>
                </c:pt>
                <c:pt idx="17525">
                  <c:v>0.43081018518518499</c:v>
                </c:pt>
                <c:pt idx="17526">
                  <c:v>0.430844907407408</c:v>
                </c:pt>
                <c:pt idx="17527">
                  <c:v>0.43086805555555602</c:v>
                </c:pt>
                <c:pt idx="17528">
                  <c:v>0.43089120370370398</c:v>
                </c:pt>
                <c:pt idx="17529">
                  <c:v>0.43091435185185201</c:v>
                </c:pt>
                <c:pt idx="17530">
                  <c:v>0.43093749999999997</c:v>
                </c:pt>
                <c:pt idx="17531">
                  <c:v>0.430960648148148</c:v>
                </c:pt>
                <c:pt idx="17532">
                  <c:v>0.43098379629629602</c:v>
                </c:pt>
                <c:pt idx="17533">
                  <c:v>0.43100694444444498</c:v>
                </c:pt>
                <c:pt idx="17534">
                  <c:v>0.43103009259259301</c:v>
                </c:pt>
                <c:pt idx="17535">
                  <c:v>0.43106481481481501</c:v>
                </c:pt>
                <c:pt idx="17536">
                  <c:v>0.43108796296296298</c:v>
                </c:pt>
                <c:pt idx="17537">
                  <c:v>0.431111111111111</c:v>
                </c:pt>
                <c:pt idx="17538">
                  <c:v>0.43113425925925902</c:v>
                </c:pt>
                <c:pt idx="17539">
                  <c:v>0.43115740740740699</c:v>
                </c:pt>
                <c:pt idx="17540">
                  <c:v>0.43118055555555601</c:v>
                </c:pt>
                <c:pt idx="17541">
                  <c:v>0.43120370370370398</c:v>
                </c:pt>
                <c:pt idx="17542">
                  <c:v>0.431226851851852</c:v>
                </c:pt>
                <c:pt idx="17543">
                  <c:v>0.43126157407407401</c:v>
                </c:pt>
                <c:pt idx="17544">
                  <c:v>0.43128472222222197</c:v>
                </c:pt>
                <c:pt idx="17545">
                  <c:v>0.43130787037036999</c:v>
                </c:pt>
                <c:pt idx="17546">
                  <c:v>0.43133101851851802</c:v>
                </c:pt>
                <c:pt idx="17547">
                  <c:v>0.43135416666666698</c:v>
                </c:pt>
                <c:pt idx="17548">
                  <c:v>0.431377314814815</c:v>
                </c:pt>
                <c:pt idx="17549">
                  <c:v>0.43140046296296303</c:v>
                </c:pt>
                <c:pt idx="17550">
                  <c:v>0.43142361111111099</c:v>
                </c:pt>
                <c:pt idx="17551">
                  <c:v>0.43144675925925902</c:v>
                </c:pt>
                <c:pt idx="17552">
                  <c:v>0.43148148148148202</c:v>
                </c:pt>
                <c:pt idx="17553">
                  <c:v>0.43150462962962999</c:v>
                </c:pt>
                <c:pt idx="17554">
                  <c:v>0.43152777777777801</c:v>
                </c:pt>
                <c:pt idx="17555">
                  <c:v>0.43155092592592598</c:v>
                </c:pt>
                <c:pt idx="17556">
                  <c:v>0.431574074074074</c:v>
                </c:pt>
                <c:pt idx="17557">
                  <c:v>0.43159722222222202</c:v>
                </c:pt>
                <c:pt idx="17558">
                  <c:v>0.43162037037036999</c:v>
                </c:pt>
                <c:pt idx="17559">
                  <c:v>0.43164351851851801</c:v>
                </c:pt>
                <c:pt idx="17560">
                  <c:v>0.43167824074074101</c:v>
                </c:pt>
                <c:pt idx="17561">
                  <c:v>0.43170138888888898</c:v>
                </c:pt>
                <c:pt idx="17562">
                  <c:v>0.431724537037037</c:v>
                </c:pt>
                <c:pt idx="17563">
                  <c:v>0.43174768518518503</c:v>
                </c:pt>
                <c:pt idx="17564">
                  <c:v>0.43177083333333299</c:v>
                </c:pt>
                <c:pt idx="17565">
                  <c:v>0.43179398148148102</c:v>
                </c:pt>
                <c:pt idx="17566">
                  <c:v>0.43181712962962998</c:v>
                </c:pt>
                <c:pt idx="17567">
                  <c:v>0.431840277777778</c:v>
                </c:pt>
                <c:pt idx="17568">
                  <c:v>0.43187500000000001</c:v>
                </c:pt>
                <c:pt idx="17569">
                  <c:v>0.43189814814814798</c:v>
                </c:pt>
                <c:pt idx="17570">
                  <c:v>0.431921296296296</c:v>
                </c:pt>
                <c:pt idx="17571">
                  <c:v>0.43194444444444402</c:v>
                </c:pt>
                <c:pt idx="17572">
                  <c:v>0.43196759259259299</c:v>
                </c:pt>
                <c:pt idx="17573">
                  <c:v>0.43199074074074101</c:v>
                </c:pt>
                <c:pt idx="17574">
                  <c:v>0.43201388888888897</c:v>
                </c:pt>
                <c:pt idx="17575">
                  <c:v>0.432037037037037</c:v>
                </c:pt>
                <c:pt idx="17576">
                  <c:v>0.432071759259259</c:v>
                </c:pt>
                <c:pt idx="17577">
                  <c:v>0.43209490740740703</c:v>
                </c:pt>
                <c:pt idx="17578">
                  <c:v>0.43211805555555599</c:v>
                </c:pt>
                <c:pt idx="17579">
                  <c:v>0.43214120370370401</c:v>
                </c:pt>
                <c:pt idx="17580">
                  <c:v>0.43216435185185198</c:v>
                </c:pt>
                <c:pt idx="17581">
                  <c:v>0.4321875</c:v>
                </c:pt>
                <c:pt idx="17582">
                  <c:v>0.43221064814814802</c:v>
                </c:pt>
                <c:pt idx="17583">
                  <c:v>0.43223379629629599</c:v>
                </c:pt>
                <c:pt idx="17584">
                  <c:v>0.43225694444444401</c:v>
                </c:pt>
                <c:pt idx="17585">
                  <c:v>0.43229166666666702</c:v>
                </c:pt>
                <c:pt idx="17586">
                  <c:v>0.43231481481481498</c:v>
                </c:pt>
                <c:pt idx="17587">
                  <c:v>0.43233796296296301</c:v>
                </c:pt>
                <c:pt idx="17588">
                  <c:v>0.43236111111111097</c:v>
                </c:pt>
                <c:pt idx="17589">
                  <c:v>0.432384259259259</c:v>
                </c:pt>
                <c:pt idx="17590">
                  <c:v>0.43240740740740702</c:v>
                </c:pt>
                <c:pt idx="17591">
                  <c:v>0.43243055555555598</c:v>
                </c:pt>
                <c:pt idx="17592">
                  <c:v>0.43245370370370401</c:v>
                </c:pt>
                <c:pt idx="17593">
                  <c:v>0.43248842592592601</c:v>
                </c:pt>
                <c:pt idx="17594">
                  <c:v>0.43251157407407398</c:v>
                </c:pt>
                <c:pt idx="17595">
                  <c:v>0.432534722222222</c:v>
                </c:pt>
                <c:pt idx="17596">
                  <c:v>0.43255787037037002</c:v>
                </c:pt>
                <c:pt idx="17597">
                  <c:v>0.43258101851851899</c:v>
                </c:pt>
                <c:pt idx="17598">
                  <c:v>0.43260416666666701</c:v>
                </c:pt>
                <c:pt idx="17599">
                  <c:v>0.43262731481481498</c:v>
                </c:pt>
                <c:pt idx="17600">
                  <c:v>0.432650462962963</c:v>
                </c:pt>
                <c:pt idx="17601">
                  <c:v>0.43267361111111102</c:v>
                </c:pt>
                <c:pt idx="17602">
                  <c:v>0.43270833333333297</c:v>
                </c:pt>
                <c:pt idx="17603">
                  <c:v>0.432731481481481</c:v>
                </c:pt>
                <c:pt idx="17604">
                  <c:v>0.43275462962963002</c:v>
                </c:pt>
                <c:pt idx="17605">
                  <c:v>0.43277777777777798</c:v>
                </c:pt>
                <c:pt idx="17606">
                  <c:v>0.43280092592592601</c:v>
                </c:pt>
                <c:pt idx="17607">
                  <c:v>0.43282407407407397</c:v>
                </c:pt>
                <c:pt idx="17608">
                  <c:v>0.43284722222222199</c:v>
                </c:pt>
                <c:pt idx="17609">
                  <c:v>0.43287037037037002</c:v>
                </c:pt>
                <c:pt idx="17610">
                  <c:v>0.43289351851851898</c:v>
                </c:pt>
                <c:pt idx="17611">
                  <c:v>0.43292824074074099</c:v>
                </c:pt>
                <c:pt idx="17612">
                  <c:v>0.43295138888888901</c:v>
                </c:pt>
                <c:pt idx="17613">
                  <c:v>0.43297453703703698</c:v>
                </c:pt>
                <c:pt idx="17614">
                  <c:v>0.432997685185185</c:v>
                </c:pt>
                <c:pt idx="17615">
                  <c:v>0.43302083333333302</c:v>
                </c:pt>
                <c:pt idx="17616">
                  <c:v>0.43304398148148199</c:v>
                </c:pt>
                <c:pt idx="17617">
                  <c:v>0.43306712962963001</c:v>
                </c:pt>
                <c:pt idx="17618">
                  <c:v>0.43309027777777798</c:v>
                </c:pt>
                <c:pt idx="17619">
                  <c:v>0.43312499999999998</c:v>
                </c:pt>
                <c:pt idx="17620">
                  <c:v>0.433148148148148</c:v>
                </c:pt>
                <c:pt idx="17621">
                  <c:v>0.43317129629629603</c:v>
                </c:pt>
                <c:pt idx="17622">
                  <c:v>0.43319444444444399</c:v>
                </c:pt>
                <c:pt idx="17623">
                  <c:v>0.43321759259259301</c:v>
                </c:pt>
                <c:pt idx="17624">
                  <c:v>0.43324074074074098</c:v>
                </c:pt>
                <c:pt idx="17625">
                  <c:v>0.433263888888889</c:v>
                </c:pt>
                <c:pt idx="17626">
                  <c:v>0.43328703703703703</c:v>
                </c:pt>
                <c:pt idx="17627">
                  <c:v>0.43332175925925898</c:v>
                </c:pt>
                <c:pt idx="17628">
                  <c:v>0.433344907407407</c:v>
                </c:pt>
                <c:pt idx="17629">
                  <c:v>0.43336805555555602</c:v>
                </c:pt>
                <c:pt idx="17630">
                  <c:v>0.43339120370370399</c:v>
                </c:pt>
                <c:pt idx="17631">
                  <c:v>0.43341435185185201</c:v>
                </c:pt>
                <c:pt idx="17632">
                  <c:v>0.43343749999999998</c:v>
                </c:pt>
                <c:pt idx="17633">
                  <c:v>0.433460648148148</c:v>
                </c:pt>
                <c:pt idx="17634">
                  <c:v>0.43348379629629602</c:v>
                </c:pt>
                <c:pt idx="17635">
                  <c:v>0.43351851851851803</c:v>
                </c:pt>
                <c:pt idx="17636">
                  <c:v>0.43354166666666699</c:v>
                </c:pt>
                <c:pt idx="17637">
                  <c:v>0.43356481481481501</c:v>
                </c:pt>
                <c:pt idx="17638">
                  <c:v>0.43358796296296298</c:v>
                </c:pt>
                <c:pt idx="17639">
                  <c:v>0.433611111111111</c:v>
                </c:pt>
                <c:pt idx="17640">
                  <c:v>0.43363425925925903</c:v>
                </c:pt>
                <c:pt idx="17641">
                  <c:v>0.43365740740740699</c:v>
                </c:pt>
                <c:pt idx="17642">
                  <c:v>0.43368055555555601</c:v>
                </c:pt>
                <c:pt idx="17643">
                  <c:v>0.43370370370370398</c:v>
                </c:pt>
                <c:pt idx="17644">
                  <c:v>0.43373842592592599</c:v>
                </c:pt>
                <c:pt idx="17645">
                  <c:v>0.43376157407407401</c:v>
                </c:pt>
                <c:pt idx="17646">
                  <c:v>0.43378472222222197</c:v>
                </c:pt>
                <c:pt idx="17647">
                  <c:v>0.43380787037037</c:v>
                </c:pt>
                <c:pt idx="17648">
                  <c:v>0.43383101851851802</c:v>
                </c:pt>
                <c:pt idx="17649">
                  <c:v>0.43385416666666698</c:v>
                </c:pt>
                <c:pt idx="17650">
                  <c:v>0.43387731481481501</c:v>
                </c:pt>
                <c:pt idx="17651">
                  <c:v>0.43390046296296297</c:v>
                </c:pt>
                <c:pt idx="17652">
                  <c:v>0.43393518518518498</c:v>
                </c:pt>
                <c:pt idx="17653">
                  <c:v>0.433958333333333</c:v>
                </c:pt>
                <c:pt idx="17654">
                  <c:v>0.43398148148148102</c:v>
                </c:pt>
                <c:pt idx="17655">
                  <c:v>0.43400462962962999</c:v>
                </c:pt>
                <c:pt idx="17656">
                  <c:v>0.43402777777777801</c:v>
                </c:pt>
                <c:pt idx="17657">
                  <c:v>0.43405092592592598</c:v>
                </c:pt>
                <c:pt idx="17658">
                  <c:v>0.434074074074074</c:v>
                </c:pt>
                <c:pt idx="17659">
                  <c:v>0.43409722222222202</c:v>
                </c:pt>
                <c:pt idx="17660">
                  <c:v>0.43412037037036999</c:v>
                </c:pt>
                <c:pt idx="17661">
                  <c:v>0.43415509259259299</c:v>
                </c:pt>
                <c:pt idx="17662">
                  <c:v>0.43417824074074102</c:v>
                </c:pt>
                <c:pt idx="17663">
                  <c:v>0.43420138888888898</c:v>
                </c:pt>
                <c:pt idx="17664">
                  <c:v>0.43422453703703701</c:v>
                </c:pt>
                <c:pt idx="17665">
                  <c:v>0.43424768518518497</c:v>
                </c:pt>
                <c:pt idx="17666">
                  <c:v>0.434270833333333</c:v>
                </c:pt>
                <c:pt idx="17667">
                  <c:v>0.43429398148148102</c:v>
                </c:pt>
                <c:pt idx="17668">
                  <c:v>0.43431712962962998</c:v>
                </c:pt>
                <c:pt idx="17669">
                  <c:v>0.43434027777777801</c:v>
                </c:pt>
                <c:pt idx="17670">
                  <c:v>0.43437500000000001</c:v>
                </c:pt>
                <c:pt idx="17671">
                  <c:v>0.43439814814814798</c:v>
                </c:pt>
                <c:pt idx="17672">
                  <c:v>0.434421296296296</c:v>
                </c:pt>
                <c:pt idx="17673">
                  <c:v>0.43444444444444402</c:v>
                </c:pt>
                <c:pt idx="17674">
                  <c:v>0.43446759259259299</c:v>
                </c:pt>
                <c:pt idx="17675">
                  <c:v>0.43449074074074101</c:v>
                </c:pt>
                <c:pt idx="17676">
                  <c:v>0.43451388888888898</c:v>
                </c:pt>
                <c:pt idx="17677">
                  <c:v>0.434537037037037</c:v>
                </c:pt>
                <c:pt idx="17678">
                  <c:v>0.43457175925925901</c:v>
                </c:pt>
                <c:pt idx="17679">
                  <c:v>0.43459490740740703</c:v>
                </c:pt>
                <c:pt idx="17680">
                  <c:v>0.43461805555555599</c:v>
                </c:pt>
                <c:pt idx="17681">
                  <c:v>0.43464120370370402</c:v>
                </c:pt>
                <c:pt idx="17682">
                  <c:v>0.43466435185185198</c:v>
                </c:pt>
                <c:pt idx="17683">
                  <c:v>0.4346875</c:v>
                </c:pt>
                <c:pt idx="17684">
                  <c:v>0.43471064814814803</c:v>
                </c:pt>
                <c:pt idx="17685">
                  <c:v>0.43473379629629599</c:v>
                </c:pt>
                <c:pt idx="17686">
                  <c:v>0.434768518518519</c:v>
                </c:pt>
                <c:pt idx="17687">
                  <c:v>0.43479166666666702</c:v>
                </c:pt>
                <c:pt idx="17688">
                  <c:v>0.43481481481481499</c:v>
                </c:pt>
                <c:pt idx="17689">
                  <c:v>0.43483796296296301</c:v>
                </c:pt>
                <c:pt idx="17690">
                  <c:v>0.43486111111111098</c:v>
                </c:pt>
                <c:pt idx="17691">
                  <c:v>0.434884259259259</c:v>
                </c:pt>
                <c:pt idx="17692">
                  <c:v>0.43490740740740702</c:v>
                </c:pt>
                <c:pt idx="17693">
                  <c:v>0.43493055555555599</c:v>
                </c:pt>
                <c:pt idx="17694">
                  <c:v>0.43495370370370401</c:v>
                </c:pt>
                <c:pt idx="17695">
                  <c:v>0.43498842592592601</c:v>
                </c:pt>
                <c:pt idx="17696">
                  <c:v>0.43501157407407398</c:v>
                </c:pt>
                <c:pt idx="17697">
                  <c:v>0.435034722222222</c:v>
                </c:pt>
                <c:pt idx="17698">
                  <c:v>0.43505787037037003</c:v>
                </c:pt>
                <c:pt idx="17699">
                  <c:v>0.43508101851851899</c:v>
                </c:pt>
                <c:pt idx="17700">
                  <c:v>0.43510416666666701</c:v>
                </c:pt>
                <c:pt idx="17701">
                  <c:v>0.43512731481481498</c:v>
                </c:pt>
                <c:pt idx="17702">
                  <c:v>0.435150462962963</c:v>
                </c:pt>
                <c:pt idx="17703">
                  <c:v>0.43517361111111103</c:v>
                </c:pt>
                <c:pt idx="17704">
                  <c:v>0.43520833333333298</c:v>
                </c:pt>
                <c:pt idx="17705">
                  <c:v>0.435231481481481</c:v>
                </c:pt>
                <c:pt idx="17706">
                  <c:v>0.43525462962963002</c:v>
                </c:pt>
                <c:pt idx="17707">
                  <c:v>0.43527777777777799</c:v>
                </c:pt>
                <c:pt idx="17708">
                  <c:v>0.43530092592592601</c:v>
                </c:pt>
                <c:pt idx="17709">
                  <c:v>0.43532407407407397</c:v>
                </c:pt>
                <c:pt idx="17710">
                  <c:v>0.435347222222222</c:v>
                </c:pt>
                <c:pt idx="17711">
                  <c:v>0.435381944444445</c:v>
                </c:pt>
                <c:pt idx="17712">
                  <c:v>0.43540509259259302</c:v>
                </c:pt>
                <c:pt idx="17713">
                  <c:v>0.43542824074074099</c:v>
                </c:pt>
                <c:pt idx="17714">
                  <c:v>0.43545138888888901</c:v>
                </c:pt>
                <c:pt idx="17715">
                  <c:v>0.43547453703703698</c:v>
                </c:pt>
                <c:pt idx="17716">
                  <c:v>0.435497685185185</c:v>
                </c:pt>
                <c:pt idx="17717">
                  <c:v>0.43552083333333302</c:v>
                </c:pt>
                <c:pt idx="17718">
                  <c:v>0.43554398148148199</c:v>
                </c:pt>
                <c:pt idx="17719">
                  <c:v>0.43556712962963001</c:v>
                </c:pt>
                <c:pt idx="17720">
                  <c:v>0.43560185185185202</c:v>
                </c:pt>
                <c:pt idx="17721">
                  <c:v>0.43562499999999998</c:v>
                </c:pt>
                <c:pt idx="17722">
                  <c:v>0.43564814814814801</c:v>
                </c:pt>
                <c:pt idx="17723">
                  <c:v>0.43567129629629597</c:v>
                </c:pt>
                <c:pt idx="17724">
                  <c:v>0.435694444444444</c:v>
                </c:pt>
                <c:pt idx="17725">
                  <c:v>0.43571759259259302</c:v>
                </c:pt>
                <c:pt idx="17726">
                  <c:v>0.43574074074074098</c:v>
                </c:pt>
                <c:pt idx="17727">
                  <c:v>0.43576388888888901</c:v>
                </c:pt>
                <c:pt idx="17728">
                  <c:v>0.43579861111111101</c:v>
                </c:pt>
                <c:pt idx="17729">
                  <c:v>0.43582175925925898</c:v>
                </c:pt>
                <c:pt idx="17730">
                  <c:v>0.435844907407407</c:v>
                </c:pt>
                <c:pt idx="17731">
                  <c:v>0.43586805555555602</c:v>
                </c:pt>
                <c:pt idx="17732">
                  <c:v>0.43589120370370399</c:v>
                </c:pt>
                <c:pt idx="17733">
                  <c:v>0.43591435185185201</c:v>
                </c:pt>
                <c:pt idx="17734">
                  <c:v>0.43593749999999998</c:v>
                </c:pt>
                <c:pt idx="17735">
                  <c:v>0.435960648148148</c:v>
                </c:pt>
                <c:pt idx="17736">
                  <c:v>0.43599537037037001</c:v>
                </c:pt>
                <c:pt idx="17737">
                  <c:v>0.43601851851851903</c:v>
                </c:pt>
                <c:pt idx="17738">
                  <c:v>0.43604166666666699</c:v>
                </c:pt>
                <c:pt idx="17739">
                  <c:v>0.43606481481481502</c:v>
                </c:pt>
                <c:pt idx="17740">
                  <c:v>0.43608796296296298</c:v>
                </c:pt>
                <c:pt idx="17741">
                  <c:v>0.43611111111111101</c:v>
                </c:pt>
                <c:pt idx="17742">
                  <c:v>0.43613425925925903</c:v>
                </c:pt>
                <c:pt idx="17743">
                  <c:v>0.43615740740740699</c:v>
                </c:pt>
                <c:pt idx="17744">
                  <c:v>0.43619212962963</c:v>
                </c:pt>
                <c:pt idx="17745">
                  <c:v>0.43621527777777802</c:v>
                </c:pt>
                <c:pt idx="17746">
                  <c:v>0.43623842592592599</c:v>
                </c:pt>
                <c:pt idx="17747">
                  <c:v>0.43626157407407401</c:v>
                </c:pt>
                <c:pt idx="17748">
                  <c:v>0.43628472222222198</c:v>
                </c:pt>
                <c:pt idx="17749">
                  <c:v>0.43630787037037</c:v>
                </c:pt>
                <c:pt idx="17750">
                  <c:v>0.43633101851851802</c:v>
                </c:pt>
                <c:pt idx="17751">
                  <c:v>0.43635416666666699</c:v>
                </c:pt>
                <c:pt idx="17752">
                  <c:v>0.43638888888888899</c:v>
                </c:pt>
                <c:pt idx="17753">
                  <c:v>0.43641203703703701</c:v>
                </c:pt>
                <c:pt idx="17754">
                  <c:v>0.43643518518518498</c:v>
                </c:pt>
                <c:pt idx="17755">
                  <c:v>0.436458333333333</c:v>
                </c:pt>
                <c:pt idx="17756">
                  <c:v>0.43648148148148103</c:v>
                </c:pt>
                <c:pt idx="17757">
                  <c:v>0.43650462962962999</c:v>
                </c:pt>
                <c:pt idx="17758">
                  <c:v>0.43652777777777801</c:v>
                </c:pt>
                <c:pt idx="17759">
                  <c:v>0.43655092592592598</c:v>
                </c:pt>
                <c:pt idx="17760">
                  <c:v>0.436574074074074</c:v>
                </c:pt>
                <c:pt idx="17761">
                  <c:v>0.43660879629629601</c:v>
                </c:pt>
                <c:pt idx="17762">
                  <c:v>0.43663194444444398</c:v>
                </c:pt>
                <c:pt idx="17763">
                  <c:v>0.436655092592593</c:v>
                </c:pt>
                <c:pt idx="17764">
                  <c:v>0.43667824074074102</c:v>
                </c:pt>
                <c:pt idx="17765">
                  <c:v>0.43670138888888899</c:v>
                </c:pt>
                <c:pt idx="17766">
                  <c:v>0.43672453703703701</c:v>
                </c:pt>
                <c:pt idx="17767">
                  <c:v>0.43674768518518498</c:v>
                </c:pt>
                <c:pt idx="17768">
                  <c:v>0.436770833333333</c:v>
                </c:pt>
                <c:pt idx="17769">
                  <c:v>0.436805555555556</c:v>
                </c:pt>
                <c:pt idx="17770">
                  <c:v>0.43682870370370402</c:v>
                </c:pt>
                <c:pt idx="17771">
                  <c:v>0.43685185185185199</c:v>
                </c:pt>
                <c:pt idx="17772">
                  <c:v>0.43687500000000001</c:v>
                </c:pt>
                <c:pt idx="17773">
                  <c:v>0.43689814814814798</c:v>
                </c:pt>
                <c:pt idx="17774">
                  <c:v>0.436921296296296</c:v>
                </c:pt>
                <c:pt idx="17775">
                  <c:v>0.43694444444444402</c:v>
                </c:pt>
                <c:pt idx="17776">
                  <c:v>0.43696759259259299</c:v>
                </c:pt>
                <c:pt idx="17777">
                  <c:v>0.437002314814815</c:v>
                </c:pt>
                <c:pt idx="17778">
                  <c:v>0.43702546296296302</c:v>
                </c:pt>
                <c:pt idx="17779">
                  <c:v>0.43704861111111099</c:v>
                </c:pt>
                <c:pt idx="17780">
                  <c:v>0.43707175925925901</c:v>
                </c:pt>
                <c:pt idx="17781">
                  <c:v>0.43709490740740697</c:v>
                </c:pt>
                <c:pt idx="17782">
                  <c:v>0.437118055555556</c:v>
                </c:pt>
                <c:pt idx="17783">
                  <c:v>0.43714120370370402</c:v>
                </c:pt>
                <c:pt idx="17784">
                  <c:v>0.43716435185185198</c:v>
                </c:pt>
                <c:pt idx="17785">
                  <c:v>0.43718750000000001</c:v>
                </c:pt>
                <c:pt idx="17786">
                  <c:v>0.43722222222222201</c:v>
                </c:pt>
                <c:pt idx="17787">
                  <c:v>0.43724537037036998</c:v>
                </c:pt>
                <c:pt idx="17788">
                  <c:v>0.437268518518518</c:v>
                </c:pt>
                <c:pt idx="17789">
                  <c:v>0.43729166666666702</c:v>
                </c:pt>
                <c:pt idx="17790">
                  <c:v>0.43731481481481499</c:v>
                </c:pt>
                <c:pt idx="17791">
                  <c:v>0.43733796296296301</c:v>
                </c:pt>
                <c:pt idx="17792">
                  <c:v>0.43736111111111098</c:v>
                </c:pt>
                <c:pt idx="17793">
                  <c:v>0.437384259259259</c:v>
                </c:pt>
                <c:pt idx="17794">
                  <c:v>0.43740740740740702</c:v>
                </c:pt>
                <c:pt idx="17795">
                  <c:v>0.43744212962963003</c:v>
                </c:pt>
                <c:pt idx="17796">
                  <c:v>0.43746527777777799</c:v>
                </c:pt>
                <c:pt idx="17797">
                  <c:v>0.43748842592592602</c:v>
                </c:pt>
                <c:pt idx="17798">
                  <c:v>0.43751157407407398</c:v>
                </c:pt>
                <c:pt idx="17799">
                  <c:v>0.43753472222222201</c:v>
                </c:pt>
                <c:pt idx="17800">
                  <c:v>0.43755787037036997</c:v>
                </c:pt>
                <c:pt idx="17801">
                  <c:v>0.43758101851851799</c:v>
                </c:pt>
                <c:pt idx="17802">
                  <c:v>0.43760416666666702</c:v>
                </c:pt>
                <c:pt idx="17803">
                  <c:v>0.43763888888888902</c:v>
                </c:pt>
                <c:pt idx="17804">
                  <c:v>0.43766203703703699</c:v>
                </c:pt>
                <c:pt idx="17805">
                  <c:v>0.43768518518518501</c:v>
                </c:pt>
                <c:pt idx="17806">
                  <c:v>0.43770833333333298</c:v>
                </c:pt>
                <c:pt idx="17807">
                  <c:v>0.437731481481481</c:v>
                </c:pt>
                <c:pt idx="17808">
                  <c:v>0.43775462962963002</c:v>
                </c:pt>
                <c:pt idx="17809">
                  <c:v>0.43777777777777799</c:v>
                </c:pt>
                <c:pt idx="17810">
                  <c:v>0.43780092592592601</c:v>
                </c:pt>
                <c:pt idx="17811">
                  <c:v>0.43783564814814802</c:v>
                </c:pt>
                <c:pt idx="17812">
                  <c:v>0.43785879629629598</c:v>
                </c:pt>
                <c:pt idx="17813">
                  <c:v>0.437881944444445</c:v>
                </c:pt>
                <c:pt idx="17814">
                  <c:v>0.43790509259259303</c:v>
                </c:pt>
                <c:pt idx="17815">
                  <c:v>0.43792824074074099</c:v>
                </c:pt>
                <c:pt idx="17816">
                  <c:v>0.43795138888888901</c:v>
                </c:pt>
                <c:pt idx="17817">
                  <c:v>0.43797453703703698</c:v>
                </c:pt>
                <c:pt idx="17818">
                  <c:v>0.437997685185185</c:v>
                </c:pt>
                <c:pt idx="17819">
                  <c:v>0.43803240740740701</c:v>
                </c:pt>
                <c:pt idx="17820">
                  <c:v>0.43805555555555598</c:v>
                </c:pt>
                <c:pt idx="17821">
                  <c:v>0.438078703703704</c:v>
                </c:pt>
                <c:pt idx="17822">
                  <c:v>0.43810185185185202</c:v>
                </c:pt>
                <c:pt idx="17823">
                  <c:v>0.43812499999999999</c:v>
                </c:pt>
                <c:pt idx="17824">
                  <c:v>0.43814814814814801</c:v>
                </c:pt>
                <c:pt idx="17825">
                  <c:v>0.43817129629629598</c:v>
                </c:pt>
                <c:pt idx="17826">
                  <c:v>0.438194444444445</c:v>
                </c:pt>
                <c:pt idx="17827">
                  <c:v>0.43821759259259302</c:v>
                </c:pt>
                <c:pt idx="17828">
                  <c:v>0.43824074074074099</c:v>
                </c:pt>
                <c:pt idx="17829">
                  <c:v>0.43827546296296299</c:v>
                </c:pt>
                <c:pt idx="17830">
                  <c:v>0.43829861111111101</c:v>
                </c:pt>
                <c:pt idx="17831">
                  <c:v>0.43832175925925898</c:v>
                </c:pt>
                <c:pt idx="17832">
                  <c:v>0.438344907407408</c:v>
                </c:pt>
                <c:pt idx="17833">
                  <c:v>0.43836805555555602</c:v>
                </c:pt>
                <c:pt idx="17834">
                  <c:v>0.43839120370370399</c:v>
                </c:pt>
                <c:pt idx="17835">
                  <c:v>0.43841435185185201</c:v>
                </c:pt>
                <c:pt idx="17836">
                  <c:v>0.43843749999999998</c:v>
                </c:pt>
                <c:pt idx="17837">
                  <c:v>0.438460648148148</c:v>
                </c:pt>
                <c:pt idx="17838">
                  <c:v>0.43849537037037001</c:v>
                </c:pt>
                <c:pt idx="17839">
                  <c:v>0.43851851851851897</c:v>
                </c:pt>
                <c:pt idx="17840">
                  <c:v>0.438541666666667</c:v>
                </c:pt>
                <c:pt idx="17841">
                  <c:v>0.43856481481481502</c:v>
                </c:pt>
                <c:pt idx="17842">
                  <c:v>0.43858796296296299</c:v>
                </c:pt>
                <c:pt idx="17843">
                  <c:v>0.43861111111111101</c:v>
                </c:pt>
                <c:pt idx="17844">
                  <c:v>0.43863425925925897</c:v>
                </c:pt>
                <c:pt idx="17845">
                  <c:v>0.438657407407407</c:v>
                </c:pt>
                <c:pt idx="17846">
                  <c:v>0.43869212962963</c:v>
                </c:pt>
                <c:pt idx="17847">
                  <c:v>0.43871527777777802</c:v>
                </c:pt>
                <c:pt idx="17848">
                  <c:v>0.43873842592592599</c:v>
                </c:pt>
                <c:pt idx="17849">
                  <c:v>0.43876157407407401</c:v>
                </c:pt>
                <c:pt idx="17850">
                  <c:v>0.43878472222222198</c:v>
                </c:pt>
                <c:pt idx="17851">
                  <c:v>0.43880787037037</c:v>
                </c:pt>
                <c:pt idx="17852">
                  <c:v>0.43883101851851802</c:v>
                </c:pt>
                <c:pt idx="17853">
                  <c:v>0.43885416666666699</c:v>
                </c:pt>
                <c:pt idx="17854">
                  <c:v>0.43888888888888899</c:v>
                </c:pt>
                <c:pt idx="17855">
                  <c:v>0.43891203703703702</c:v>
                </c:pt>
                <c:pt idx="17856">
                  <c:v>0.43893518518518498</c:v>
                </c:pt>
                <c:pt idx="17857">
                  <c:v>0.43895833333333301</c:v>
                </c:pt>
                <c:pt idx="17858">
                  <c:v>0.43898148148148097</c:v>
                </c:pt>
                <c:pt idx="17859">
                  <c:v>0.43900462962962999</c:v>
                </c:pt>
                <c:pt idx="17860">
                  <c:v>0.43902777777777802</c:v>
                </c:pt>
                <c:pt idx="17861">
                  <c:v>0.43905092592592598</c:v>
                </c:pt>
                <c:pt idx="17862">
                  <c:v>0.43908564814814799</c:v>
                </c:pt>
                <c:pt idx="17863">
                  <c:v>0.43910879629629601</c:v>
                </c:pt>
                <c:pt idx="17864">
                  <c:v>0.43913194444444398</c:v>
                </c:pt>
                <c:pt idx="17865">
                  <c:v>0.439155092592593</c:v>
                </c:pt>
                <c:pt idx="17866">
                  <c:v>0.43917824074074102</c:v>
                </c:pt>
                <c:pt idx="17867">
                  <c:v>0.43920138888888899</c:v>
                </c:pt>
                <c:pt idx="17868">
                  <c:v>0.43922453703703701</c:v>
                </c:pt>
                <c:pt idx="17869">
                  <c:v>0.43924768518518498</c:v>
                </c:pt>
                <c:pt idx="17870">
                  <c:v>0.43928240740740698</c:v>
                </c:pt>
                <c:pt idx="17871">
                  <c:v>0.439305555555556</c:v>
                </c:pt>
                <c:pt idx="17872">
                  <c:v>0.43932870370370403</c:v>
                </c:pt>
                <c:pt idx="17873">
                  <c:v>0.43935185185185199</c:v>
                </c:pt>
                <c:pt idx="17874">
                  <c:v>0.43937500000000002</c:v>
                </c:pt>
                <c:pt idx="17875">
                  <c:v>0.43939814814814798</c:v>
                </c:pt>
                <c:pt idx="17876">
                  <c:v>0.439421296296296</c:v>
                </c:pt>
                <c:pt idx="17877">
                  <c:v>0.43944444444444403</c:v>
                </c:pt>
                <c:pt idx="17878">
                  <c:v>0.43946759259259299</c:v>
                </c:pt>
                <c:pt idx="17879">
                  <c:v>0.439502314814815</c:v>
                </c:pt>
                <c:pt idx="17880">
                  <c:v>0.43952546296296302</c:v>
                </c:pt>
                <c:pt idx="17881">
                  <c:v>0.43954861111111099</c:v>
                </c:pt>
                <c:pt idx="17882">
                  <c:v>0.43957175925925901</c:v>
                </c:pt>
                <c:pt idx="17883">
                  <c:v>0.43959490740740698</c:v>
                </c:pt>
                <c:pt idx="17884">
                  <c:v>0.439618055555556</c:v>
                </c:pt>
                <c:pt idx="17885">
                  <c:v>0.43964120370370402</c:v>
                </c:pt>
                <c:pt idx="17886">
                  <c:v>0.43966435185185199</c:v>
                </c:pt>
                <c:pt idx="17887">
                  <c:v>0.43968750000000001</c:v>
                </c:pt>
                <c:pt idx="17888">
                  <c:v>0.43972222222222201</c:v>
                </c:pt>
                <c:pt idx="17889">
                  <c:v>0.43974537037036998</c:v>
                </c:pt>
                <c:pt idx="17890">
                  <c:v>0.439768518518518</c:v>
                </c:pt>
                <c:pt idx="17891">
                  <c:v>0.43979166666666702</c:v>
                </c:pt>
                <c:pt idx="17892">
                  <c:v>0.43981481481481499</c:v>
                </c:pt>
                <c:pt idx="17893">
                  <c:v>0.43983796296296301</c:v>
                </c:pt>
                <c:pt idx="17894">
                  <c:v>0.43986111111111098</c:v>
                </c:pt>
                <c:pt idx="17895">
                  <c:v>0.439884259259259</c:v>
                </c:pt>
                <c:pt idx="17896">
                  <c:v>0.43991898148148201</c:v>
                </c:pt>
                <c:pt idx="17897">
                  <c:v>0.43994212962962997</c:v>
                </c:pt>
                <c:pt idx="17898">
                  <c:v>0.439965277777778</c:v>
                </c:pt>
                <c:pt idx="17899">
                  <c:v>0.43998842592592602</c:v>
                </c:pt>
                <c:pt idx="17900">
                  <c:v>0.44001157407407399</c:v>
                </c:pt>
                <c:pt idx="17901">
                  <c:v>0.44003472222222201</c:v>
                </c:pt>
                <c:pt idx="17902">
                  <c:v>0.44005787037036997</c:v>
                </c:pt>
                <c:pt idx="17903">
                  <c:v>0.440081018518518</c:v>
                </c:pt>
                <c:pt idx="17904">
                  <c:v>0.44010416666666702</c:v>
                </c:pt>
                <c:pt idx="17905">
                  <c:v>0.44013888888888902</c:v>
                </c:pt>
                <c:pt idx="17906">
                  <c:v>0.44016203703703699</c:v>
                </c:pt>
                <c:pt idx="17907">
                  <c:v>0.44018518518518501</c:v>
                </c:pt>
                <c:pt idx="17908">
                  <c:v>0.44020833333333298</c:v>
                </c:pt>
                <c:pt idx="17909">
                  <c:v>0.440231481481481</c:v>
                </c:pt>
                <c:pt idx="17910">
                  <c:v>0.44025462962963002</c:v>
                </c:pt>
                <c:pt idx="17911">
                  <c:v>0.44027777777777799</c:v>
                </c:pt>
                <c:pt idx="17912">
                  <c:v>0.44030092592592601</c:v>
                </c:pt>
                <c:pt idx="17913">
                  <c:v>0.44032407407407398</c:v>
                </c:pt>
                <c:pt idx="17914">
                  <c:v>0.440347222222222</c:v>
                </c:pt>
                <c:pt idx="17915">
                  <c:v>0.44038194444444401</c:v>
                </c:pt>
                <c:pt idx="17916">
                  <c:v>0.44040509259259297</c:v>
                </c:pt>
                <c:pt idx="17917">
                  <c:v>0.44042824074074099</c:v>
                </c:pt>
                <c:pt idx="17918">
                  <c:v>0.44045138888888902</c:v>
                </c:pt>
                <c:pt idx="17919">
                  <c:v>0.44047453703703698</c:v>
                </c:pt>
                <c:pt idx="17920">
                  <c:v>0.44049768518518501</c:v>
                </c:pt>
                <c:pt idx="17921">
                  <c:v>0.44052083333333297</c:v>
                </c:pt>
                <c:pt idx="17922">
                  <c:v>0.44054398148148199</c:v>
                </c:pt>
                <c:pt idx="17923">
                  <c:v>0.44056712962963002</c:v>
                </c:pt>
                <c:pt idx="17924">
                  <c:v>0.44060185185185202</c:v>
                </c:pt>
                <c:pt idx="17925">
                  <c:v>0.44062499999999999</c:v>
                </c:pt>
                <c:pt idx="17926">
                  <c:v>0.44064814814814801</c:v>
                </c:pt>
                <c:pt idx="17927">
                  <c:v>0.44067129629629598</c:v>
                </c:pt>
                <c:pt idx="17928">
                  <c:v>0.440694444444444</c:v>
                </c:pt>
                <c:pt idx="17929">
                  <c:v>0.44071759259259302</c:v>
                </c:pt>
                <c:pt idx="17930">
                  <c:v>0.44074074074074099</c:v>
                </c:pt>
                <c:pt idx="17931">
                  <c:v>0.44076388888888901</c:v>
                </c:pt>
                <c:pt idx="17932">
                  <c:v>0.44079861111111102</c:v>
                </c:pt>
                <c:pt idx="17933">
                  <c:v>0.44082175925925898</c:v>
                </c:pt>
                <c:pt idx="17934">
                  <c:v>0.44084490740740701</c:v>
                </c:pt>
                <c:pt idx="17935">
                  <c:v>0.44086805555555603</c:v>
                </c:pt>
                <c:pt idx="17936">
                  <c:v>0.44089120370370399</c:v>
                </c:pt>
                <c:pt idx="17937">
                  <c:v>0.44091435185185202</c:v>
                </c:pt>
                <c:pt idx="17938">
                  <c:v>0.44093749999999998</c:v>
                </c:pt>
                <c:pt idx="17939">
                  <c:v>0.440960648148148</c:v>
                </c:pt>
                <c:pt idx="17940">
                  <c:v>0.44099537037037001</c:v>
                </c:pt>
                <c:pt idx="17941">
                  <c:v>0.44101851851851898</c:v>
                </c:pt>
                <c:pt idx="17942">
                  <c:v>0.441041666666667</c:v>
                </c:pt>
                <c:pt idx="17943">
                  <c:v>0.44106481481481502</c:v>
                </c:pt>
                <c:pt idx="17944">
                  <c:v>0.44108796296296299</c:v>
                </c:pt>
                <c:pt idx="17945">
                  <c:v>0.44111111111111101</c:v>
                </c:pt>
                <c:pt idx="17946">
                  <c:v>0.44113425925925898</c:v>
                </c:pt>
                <c:pt idx="17947">
                  <c:v>0.441157407407407</c:v>
                </c:pt>
                <c:pt idx="17948">
                  <c:v>0.44119212962963</c:v>
                </c:pt>
                <c:pt idx="17949">
                  <c:v>0.44121527777777803</c:v>
                </c:pt>
                <c:pt idx="17950">
                  <c:v>0.44123842592592599</c:v>
                </c:pt>
                <c:pt idx="17951">
                  <c:v>0.44126157407407401</c:v>
                </c:pt>
                <c:pt idx="17952">
                  <c:v>0.44128472222222198</c:v>
                </c:pt>
                <c:pt idx="17953">
                  <c:v>0.44130787037037</c:v>
                </c:pt>
                <c:pt idx="17954">
                  <c:v>0.44133101851851803</c:v>
                </c:pt>
                <c:pt idx="17955">
                  <c:v>0.44135416666666699</c:v>
                </c:pt>
                <c:pt idx="17956">
                  <c:v>0.44137731481481501</c:v>
                </c:pt>
                <c:pt idx="17957">
                  <c:v>0.44141203703703702</c:v>
                </c:pt>
                <c:pt idx="17958">
                  <c:v>0.44143518518518499</c:v>
                </c:pt>
                <c:pt idx="17959">
                  <c:v>0.44145833333333301</c:v>
                </c:pt>
                <c:pt idx="17960">
                  <c:v>0.44148148148148197</c:v>
                </c:pt>
                <c:pt idx="17961">
                  <c:v>0.44150462962963</c:v>
                </c:pt>
                <c:pt idx="17962">
                  <c:v>0.44152777777777802</c:v>
                </c:pt>
                <c:pt idx="17963">
                  <c:v>0.44155092592592599</c:v>
                </c:pt>
                <c:pt idx="17964">
                  <c:v>0.44158564814814799</c:v>
                </c:pt>
                <c:pt idx="17965">
                  <c:v>0.44160879629629601</c:v>
                </c:pt>
                <c:pt idx="17966">
                  <c:v>0.44163194444444398</c:v>
                </c:pt>
                <c:pt idx="17967">
                  <c:v>0.441655092592593</c:v>
                </c:pt>
                <c:pt idx="17968">
                  <c:v>0.44167824074074102</c:v>
                </c:pt>
                <c:pt idx="17969">
                  <c:v>0.44170138888888899</c:v>
                </c:pt>
                <c:pt idx="17970">
                  <c:v>0.44172453703703701</c:v>
                </c:pt>
                <c:pt idx="17971">
                  <c:v>0.44174768518518498</c:v>
                </c:pt>
                <c:pt idx="17972">
                  <c:v>0.44178240740740798</c:v>
                </c:pt>
                <c:pt idx="17973">
                  <c:v>0.44180555555555601</c:v>
                </c:pt>
                <c:pt idx="17974">
                  <c:v>0.44182870370370397</c:v>
                </c:pt>
                <c:pt idx="17975">
                  <c:v>0.441851851851852</c:v>
                </c:pt>
                <c:pt idx="17976">
                  <c:v>0.44187500000000002</c:v>
                </c:pt>
                <c:pt idx="17977">
                  <c:v>0.44189814814814798</c:v>
                </c:pt>
                <c:pt idx="17978">
                  <c:v>0.44192129629629601</c:v>
                </c:pt>
                <c:pt idx="17979">
                  <c:v>0.44194444444444397</c:v>
                </c:pt>
                <c:pt idx="17980">
                  <c:v>0.44196759259259299</c:v>
                </c:pt>
                <c:pt idx="17981">
                  <c:v>0.442002314814815</c:v>
                </c:pt>
                <c:pt idx="17982">
                  <c:v>0.44202546296296302</c:v>
                </c:pt>
                <c:pt idx="17983">
                  <c:v>0.44204861111111099</c:v>
                </c:pt>
                <c:pt idx="17984">
                  <c:v>0.44207175925925901</c:v>
                </c:pt>
                <c:pt idx="17985">
                  <c:v>0.44209490740740698</c:v>
                </c:pt>
                <c:pt idx="17986">
                  <c:v>0.442118055555556</c:v>
                </c:pt>
                <c:pt idx="17987">
                  <c:v>0.44214120370370402</c:v>
                </c:pt>
                <c:pt idx="17988">
                  <c:v>0.44216435185185199</c:v>
                </c:pt>
                <c:pt idx="17989">
                  <c:v>0.44218750000000001</c:v>
                </c:pt>
                <c:pt idx="17990">
                  <c:v>0.44222222222222202</c:v>
                </c:pt>
                <c:pt idx="17991">
                  <c:v>0.44224537037036998</c:v>
                </c:pt>
                <c:pt idx="17992">
                  <c:v>0.44226851851851801</c:v>
                </c:pt>
                <c:pt idx="17993">
                  <c:v>0.44229166666666703</c:v>
                </c:pt>
                <c:pt idx="17994">
                  <c:v>0.44231481481481499</c:v>
                </c:pt>
                <c:pt idx="17995">
                  <c:v>0.44233796296296302</c:v>
                </c:pt>
                <c:pt idx="17996">
                  <c:v>0.44236111111111098</c:v>
                </c:pt>
                <c:pt idx="17997">
                  <c:v>0.44238425925925901</c:v>
                </c:pt>
                <c:pt idx="17998">
                  <c:v>0.44241898148148201</c:v>
                </c:pt>
                <c:pt idx="17999">
                  <c:v>0.44244212962962998</c:v>
                </c:pt>
                <c:pt idx="18000">
                  <c:v>0.442465277777778</c:v>
                </c:pt>
                <c:pt idx="18001">
                  <c:v>0.44248842592592602</c:v>
                </c:pt>
                <c:pt idx="18002">
                  <c:v>0.44251157407407399</c:v>
                </c:pt>
                <c:pt idx="18003">
                  <c:v>0.44253472222222201</c:v>
                </c:pt>
                <c:pt idx="18004">
                  <c:v>0.44255787037036998</c:v>
                </c:pt>
                <c:pt idx="18005">
                  <c:v>0.442581018518519</c:v>
                </c:pt>
                <c:pt idx="18006">
                  <c:v>0.44260416666666702</c:v>
                </c:pt>
                <c:pt idx="18007">
                  <c:v>0.44263888888888903</c:v>
                </c:pt>
                <c:pt idx="18008">
                  <c:v>0.44266203703703699</c:v>
                </c:pt>
                <c:pt idx="18009">
                  <c:v>0.44268518518518502</c:v>
                </c:pt>
                <c:pt idx="18010">
                  <c:v>0.44270833333333298</c:v>
                </c:pt>
                <c:pt idx="18011">
                  <c:v>0.442731481481481</c:v>
                </c:pt>
                <c:pt idx="18012">
                  <c:v>0.44275462962963003</c:v>
                </c:pt>
                <c:pt idx="18013">
                  <c:v>0.44277777777777799</c:v>
                </c:pt>
                <c:pt idx="18014">
                  <c:v>0.44280092592592601</c:v>
                </c:pt>
                <c:pt idx="18015">
                  <c:v>0.44283564814814802</c:v>
                </c:pt>
                <c:pt idx="18016">
                  <c:v>0.44285879629629599</c:v>
                </c:pt>
                <c:pt idx="18017">
                  <c:v>0.44288194444444501</c:v>
                </c:pt>
                <c:pt idx="18018">
                  <c:v>0.44290509259259297</c:v>
                </c:pt>
                <c:pt idx="18019">
                  <c:v>0.442928240740741</c:v>
                </c:pt>
                <c:pt idx="18020">
                  <c:v>0.44295138888888902</c:v>
                </c:pt>
                <c:pt idx="18021">
                  <c:v>0.44297453703703699</c:v>
                </c:pt>
                <c:pt idx="18022">
                  <c:v>0.44299768518518501</c:v>
                </c:pt>
                <c:pt idx="18023">
                  <c:v>0.44302083333333298</c:v>
                </c:pt>
                <c:pt idx="18024">
                  <c:v>0.44305555555555598</c:v>
                </c:pt>
                <c:pt idx="18025">
                  <c:v>0.443078703703704</c:v>
                </c:pt>
                <c:pt idx="18026">
                  <c:v>0.44310185185185202</c:v>
                </c:pt>
                <c:pt idx="18027">
                  <c:v>0.44312499999999999</c:v>
                </c:pt>
                <c:pt idx="18028">
                  <c:v>0.44314814814814801</c:v>
                </c:pt>
                <c:pt idx="18029">
                  <c:v>0.44317129629629598</c:v>
                </c:pt>
                <c:pt idx="18030">
                  <c:v>0.443194444444444</c:v>
                </c:pt>
                <c:pt idx="18031">
                  <c:v>0.44321759259259302</c:v>
                </c:pt>
                <c:pt idx="18032">
                  <c:v>0.44324074074074099</c:v>
                </c:pt>
                <c:pt idx="18033">
                  <c:v>0.443275462962963</c:v>
                </c:pt>
                <c:pt idx="18034">
                  <c:v>0.44329861111111102</c:v>
                </c:pt>
                <c:pt idx="18035">
                  <c:v>0.44332175925925899</c:v>
                </c:pt>
                <c:pt idx="18036">
                  <c:v>0.44334490740740701</c:v>
                </c:pt>
                <c:pt idx="18037">
                  <c:v>0.44336805555555597</c:v>
                </c:pt>
                <c:pt idx="18038">
                  <c:v>0.443391203703704</c:v>
                </c:pt>
                <c:pt idx="18039">
                  <c:v>0.44341435185185202</c:v>
                </c:pt>
                <c:pt idx="18040">
                  <c:v>0.44343749999999998</c:v>
                </c:pt>
                <c:pt idx="18041">
                  <c:v>0.44346064814814801</c:v>
                </c:pt>
                <c:pt idx="18042">
                  <c:v>0.44349537037037001</c:v>
                </c:pt>
                <c:pt idx="18043">
                  <c:v>0.44351851851851798</c:v>
                </c:pt>
                <c:pt idx="18044">
                  <c:v>0.443541666666667</c:v>
                </c:pt>
                <c:pt idx="18045">
                  <c:v>0.44356481481481502</c:v>
                </c:pt>
                <c:pt idx="18046">
                  <c:v>0.44358796296296299</c:v>
                </c:pt>
                <c:pt idx="18047">
                  <c:v>0.44361111111111101</c:v>
                </c:pt>
                <c:pt idx="18048">
                  <c:v>0.44363425925925898</c:v>
                </c:pt>
                <c:pt idx="18049">
                  <c:v>0.443657407407407</c:v>
                </c:pt>
                <c:pt idx="18050">
                  <c:v>0.44369212962963001</c:v>
                </c:pt>
                <c:pt idx="18051">
                  <c:v>0.44371527777777803</c:v>
                </c:pt>
                <c:pt idx="18052">
                  <c:v>0.44373842592592599</c:v>
                </c:pt>
                <c:pt idx="18053">
                  <c:v>0.44376157407407402</c:v>
                </c:pt>
                <c:pt idx="18054">
                  <c:v>0.44378472222222198</c:v>
                </c:pt>
                <c:pt idx="18055">
                  <c:v>0.44380787037037001</c:v>
                </c:pt>
                <c:pt idx="18056">
                  <c:v>0.44383101851851797</c:v>
                </c:pt>
                <c:pt idx="18057">
                  <c:v>0.44385416666666699</c:v>
                </c:pt>
                <c:pt idx="18058">
                  <c:v>0.443888888888889</c:v>
                </c:pt>
                <c:pt idx="18059">
                  <c:v>0.44391203703703702</c:v>
                </c:pt>
                <c:pt idx="18060">
                  <c:v>0.44393518518518499</c:v>
                </c:pt>
                <c:pt idx="18061">
                  <c:v>0.44395833333333301</c:v>
                </c:pt>
                <c:pt idx="18062">
                  <c:v>0.44398148148148198</c:v>
                </c:pt>
                <c:pt idx="18063">
                  <c:v>0.44400462962963</c:v>
                </c:pt>
                <c:pt idx="18064">
                  <c:v>0.44402777777777802</c:v>
                </c:pt>
                <c:pt idx="18065">
                  <c:v>0.44405092592592599</c:v>
                </c:pt>
                <c:pt idx="18066">
                  <c:v>0.44407407407407401</c:v>
                </c:pt>
                <c:pt idx="18067">
                  <c:v>0.44410879629629602</c:v>
                </c:pt>
                <c:pt idx="18068">
                  <c:v>0.44413194444444398</c:v>
                </c:pt>
                <c:pt idx="18069">
                  <c:v>0.444155092592593</c:v>
                </c:pt>
                <c:pt idx="18070">
                  <c:v>0.44417824074074103</c:v>
                </c:pt>
                <c:pt idx="18071">
                  <c:v>0.44420138888888899</c:v>
                </c:pt>
                <c:pt idx="18072">
                  <c:v>0.44422453703703701</c:v>
                </c:pt>
                <c:pt idx="18073">
                  <c:v>0.44424768518518498</c:v>
                </c:pt>
                <c:pt idx="18074">
                  <c:v>0.444270833333333</c:v>
                </c:pt>
                <c:pt idx="18075">
                  <c:v>0.44430555555555601</c:v>
                </c:pt>
                <c:pt idx="18076">
                  <c:v>0.44432870370370398</c:v>
                </c:pt>
                <c:pt idx="18077">
                  <c:v>0.444351851851852</c:v>
                </c:pt>
                <c:pt idx="18078">
                  <c:v>0.44437500000000002</c:v>
                </c:pt>
                <c:pt idx="18079">
                  <c:v>0.44439814814814799</c:v>
                </c:pt>
                <c:pt idx="18080">
                  <c:v>0.44442129629629601</c:v>
                </c:pt>
                <c:pt idx="18081">
                  <c:v>0.44444444444444398</c:v>
                </c:pt>
                <c:pt idx="18082">
                  <c:v>0.444467592592593</c:v>
                </c:pt>
                <c:pt idx="18083">
                  <c:v>0.444502314814815</c:v>
                </c:pt>
                <c:pt idx="18084">
                  <c:v>0.44452546296296302</c:v>
                </c:pt>
                <c:pt idx="18085">
                  <c:v>0.44454861111111099</c:v>
                </c:pt>
                <c:pt idx="18086">
                  <c:v>0.44457175925925901</c:v>
                </c:pt>
                <c:pt idx="18087">
                  <c:v>0.44459490740740698</c:v>
                </c:pt>
                <c:pt idx="18088">
                  <c:v>0.444618055555556</c:v>
                </c:pt>
                <c:pt idx="18089">
                  <c:v>0.44464120370370402</c:v>
                </c:pt>
                <c:pt idx="18090">
                  <c:v>0.44466435185185199</c:v>
                </c:pt>
                <c:pt idx="18091">
                  <c:v>0.44468750000000001</c:v>
                </c:pt>
                <c:pt idx="18092">
                  <c:v>0.44472222222222202</c:v>
                </c:pt>
                <c:pt idx="18093">
                  <c:v>0.44474537037036999</c:v>
                </c:pt>
                <c:pt idx="18094">
                  <c:v>0.44476851851851901</c:v>
                </c:pt>
                <c:pt idx="18095">
                  <c:v>0.44479166666666697</c:v>
                </c:pt>
                <c:pt idx="18096">
                  <c:v>0.444814814814815</c:v>
                </c:pt>
                <c:pt idx="18097">
                  <c:v>0.44483796296296302</c:v>
                </c:pt>
                <c:pt idx="18098">
                  <c:v>0.44486111111111099</c:v>
                </c:pt>
                <c:pt idx="18099">
                  <c:v>0.44488425925925901</c:v>
                </c:pt>
                <c:pt idx="18100">
                  <c:v>0.44490740740740697</c:v>
                </c:pt>
                <c:pt idx="18101">
                  <c:v>0.44494212962962998</c:v>
                </c:pt>
                <c:pt idx="18102">
                  <c:v>0.444965277777778</c:v>
                </c:pt>
                <c:pt idx="18103">
                  <c:v>0.44498842592592602</c:v>
                </c:pt>
                <c:pt idx="18104">
                  <c:v>0.44501157407407399</c:v>
                </c:pt>
                <c:pt idx="18105">
                  <c:v>0.44503472222222201</c:v>
                </c:pt>
                <c:pt idx="18106">
                  <c:v>0.44505787037036998</c:v>
                </c:pt>
                <c:pt idx="18107">
                  <c:v>0.445081018518518</c:v>
                </c:pt>
                <c:pt idx="18108">
                  <c:v>0.44510416666666702</c:v>
                </c:pt>
                <c:pt idx="18109">
                  <c:v>0.44512731481481499</c:v>
                </c:pt>
                <c:pt idx="18110">
                  <c:v>0.445162037037037</c:v>
                </c:pt>
                <c:pt idx="18111">
                  <c:v>0.44518518518518502</c:v>
                </c:pt>
                <c:pt idx="18112">
                  <c:v>0.44520833333333298</c:v>
                </c:pt>
                <c:pt idx="18113">
                  <c:v>0.44523148148148101</c:v>
                </c:pt>
                <c:pt idx="18114">
                  <c:v>0.44525462962963003</c:v>
                </c:pt>
                <c:pt idx="18115">
                  <c:v>0.44527777777777799</c:v>
                </c:pt>
                <c:pt idx="18116">
                  <c:v>0.44530092592592602</c:v>
                </c:pt>
                <c:pt idx="18117">
                  <c:v>0.44532407407407398</c:v>
                </c:pt>
                <c:pt idx="18118">
                  <c:v>0.44535879629629599</c:v>
                </c:pt>
                <c:pt idx="18119">
                  <c:v>0.44538194444444501</c:v>
                </c:pt>
                <c:pt idx="18120">
                  <c:v>0.44540509259259298</c:v>
                </c:pt>
                <c:pt idx="18121">
                  <c:v>0.445428240740741</c:v>
                </c:pt>
                <c:pt idx="18122">
                  <c:v>0.44545138888888902</c:v>
                </c:pt>
                <c:pt idx="18123">
                  <c:v>0.44547453703703699</c:v>
                </c:pt>
                <c:pt idx="18124">
                  <c:v>0.44549768518518501</c:v>
                </c:pt>
                <c:pt idx="18125">
                  <c:v>0.44552083333333298</c:v>
                </c:pt>
                <c:pt idx="18126">
                  <c:v>0.445543981481482</c:v>
                </c:pt>
                <c:pt idx="18127">
                  <c:v>0.445578703703704</c:v>
                </c:pt>
                <c:pt idx="18128">
                  <c:v>0.44560185185185203</c:v>
                </c:pt>
                <c:pt idx="18129">
                  <c:v>0.44562499999999999</c:v>
                </c:pt>
                <c:pt idx="18130">
                  <c:v>0.44564814814814802</c:v>
                </c:pt>
                <c:pt idx="18131">
                  <c:v>0.44567129629629598</c:v>
                </c:pt>
                <c:pt idx="18132">
                  <c:v>0.445694444444444</c:v>
                </c:pt>
                <c:pt idx="18133">
                  <c:v>0.44571759259259303</c:v>
                </c:pt>
                <c:pt idx="18134">
                  <c:v>0.44574074074074099</c:v>
                </c:pt>
                <c:pt idx="18135">
                  <c:v>0.445775462962963</c:v>
                </c:pt>
                <c:pt idx="18136">
                  <c:v>0.44579861111111102</c:v>
                </c:pt>
                <c:pt idx="18137">
                  <c:v>0.44582175925925899</c:v>
                </c:pt>
                <c:pt idx="18138">
                  <c:v>0.44584490740740701</c:v>
                </c:pt>
                <c:pt idx="18139">
                  <c:v>0.44586805555555598</c:v>
                </c:pt>
                <c:pt idx="18140">
                  <c:v>0.445891203703704</c:v>
                </c:pt>
                <c:pt idx="18141">
                  <c:v>0.44591435185185202</c:v>
                </c:pt>
                <c:pt idx="18142">
                  <c:v>0.44593749999999999</c:v>
                </c:pt>
                <c:pt idx="18143">
                  <c:v>0.44597222222222199</c:v>
                </c:pt>
                <c:pt idx="18144">
                  <c:v>0.44599537037037001</c:v>
                </c:pt>
                <c:pt idx="18145">
                  <c:v>0.44601851851851898</c:v>
                </c:pt>
                <c:pt idx="18146">
                  <c:v>0.446041666666667</c:v>
                </c:pt>
                <c:pt idx="18147">
                  <c:v>0.44606481481481502</c:v>
                </c:pt>
                <c:pt idx="18148">
                  <c:v>0.44608796296296299</c:v>
                </c:pt>
                <c:pt idx="18149">
                  <c:v>0.44611111111111101</c:v>
                </c:pt>
                <c:pt idx="18150">
                  <c:v>0.44613425925925898</c:v>
                </c:pt>
                <c:pt idx="18151">
                  <c:v>0.44616898148148199</c:v>
                </c:pt>
                <c:pt idx="18152">
                  <c:v>0.44619212962963001</c:v>
                </c:pt>
                <c:pt idx="18153">
                  <c:v>0.44621527777777797</c:v>
                </c:pt>
                <c:pt idx="18154">
                  <c:v>0.446238425925926</c:v>
                </c:pt>
                <c:pt idx="18155">
                  <c:v>0.44626157407407402</c:v>
                </c:pt>
                <c:pt idx="18156">
                  <c:v>0.44628472222222199</c:v>
                </c:pt>
                <c:pt idx="18157">
                  <c:v>0.44630787037037001</c:v>
                </c:pt>
                <c:pt idx="18158">
                  <c:v>0.44633101851851797</c:v>
                </c:pt>
                <c:pt idx="18159">
                  <c:v>0.446354166666667</c:v>
                </c:pt>
                <c:pt idx="18160">
                  <c:v>0.446388888888889</c:v>
                </c:pt>
                <c:pt idx="18161">
                  <c:v>0.44641203703703702</c:v>
                </c:pt>
                <c:pt idx="18162">
                  <c:v>0.44643518518518499</c:v>
                </c:pt>
                <c:pt idx="18163">
                  <c:v>0.44645833333333301</c:v>
                </c:pt>
                <c:pt idx="18164">
                  <c:v>0.44648148148148198</c:v>
                </c:pt>
                <c:pt idx="18165">
                  <c:v>0.44650462962963</c:v>
                </c:pt>
                <c:pt idx="18166">
                  <c:v>0.44652777777777802</c:v>
                </c:pt>
                <c:pt idx="18167">
                  <c:v>0.44655092592592599</c:v>
                </c:pt>
                <c:pt idx="18168">
                  <c:v>0.446585648148148</c:v>
                </c:pt>
                <c:pt idx="18169">
                  <c:v>0.44660879629629602</c:v>
                </c:pt>
                <c:pt idx="18170">
                  <c:v>0.44663194444444398</c:v>
                </c:pt>
                <c:pt idx="18171">
                  <c:v>0.44665509259259301</c:v>
                </c:pt>
                <c:pt idx="18172">
                  <c:v>0.44667824074074097</c:v>
                </c:pt>
                <c:pt idx="18173">
                  <c:v>0.44670138888888899</c:v>
                </c:pt>
                <c:pt idx="18174">
                  <c:v>0.44672453703703702</c:v>
                </c:pt>
                <c:pt idx="18175">
                  <c:v>0.44674768518518498</c:v>
                </c:pt>
                <c:pt idx="18176">
                  <c:v>0.44677083333333301</c:v>
                </c:pt>
                <c:pt idx="18177">
                  <c:v>0.44679398148148097</c:v>
                </c:pt>
                <c:pt idx="18178">
                  <c:v>0.44682870370370398</c:v>
                </c:pt>
                <c:pt idx="18179">
                  <c:v>0.446851851851852</c:v>
                </c:pt>
                <c:pt idx="18180">
                  <c:v>0.44687500000000002</c:v>
                </c:pt>
                <c:pt idx="18181">
                  <c:v>0.44689814814814799</c:v>
                </c:pt>
                <c:pt idx="18182">
                  <c:v>0.44692129629629601</c:v>
                </c:pt>
                <c:pt idx="18183">
                  <c:v>0.44694444444444398</c:v>
                </c:pt>
                <c:pt idx="18184">
                  <c:v>0.446967592592593</c:v>
                </c:pt>
                <c:pt idx="18185">
                  <c:v>0.44699074074074102</c:v>
                </c:pt>
                <c:pt idx="18186">
                  <c:v>0.44701388888888899</c:v>
                </c:pt>
                <c:pt idx="18187">
                  <c:v>0.44704861111111099</c:v>
                </c:pt>
                <c:pt idx="18188">
                  <c:v>0.44707175925925902</c:v>
                </c:pt>
                <c:pt idx="18189">
                  <c:v>0.44709490740740698</c:v>
                </c:pt>
                <c:pt idx="18190">
                  <c:v>0.447118055555556</c:v>
                </c:pt>
                <c:pt idx="18191">
                  <c:v>0.44714120370370403</c:v>
                </c:pt>
                <c:pt idx="18192">
                  <c:v>0.44716435185185199</c:v>
                </c:pt>
                <c:pt idx="18193">
                  <c:v>0.44718750000000002</c:v>
                </c:pt>
                <c:pt idx="18194">
                  <c:v>0.44721064814814798</c:v>
                </c:pt>
                <c:pt idx="18195">
                  <c:v>0.447233796296296</c:v>
                </c:pt>
                <c:pt idx="18196">
                  <c:v>0.44726851851851801</c:v>
                </c:pt>
                <c:pt idx="18197">
                  <c:v>0.44729166666666698</c:v>
                </c:pt>
                <c:pt idx="18198">
                  <c:v>0.447314814814815</c:v>
                </c:pt>
                <c:pt idx="18199">
                  <c:v>0.44733796296296302</c:v>
                </c:pt>
                <c:pt idx="18200">
                  <c:v>0.44736111111111099</c:v>
                </c:pt>
                <c:pt idx="18201">
                  <c:v>0.44738425925925901</c:v>
                </c:pt>
                <c:pt idx="18202">
                  <c:v>0.44740740740740698</c:v>
                </c:pt>
                <c:pt idx="18203">
                  <c:v>0.447430555555556</c:v>
                </c:pt>
                <c:pt idx="18204">
                  <c:v>0.447465277777778</c:v>
                </c:pt>
                <c:pt idx="18205">
                  <c:v>0.44748842592592603</c:v>
                </c:pt>
                <c:pt idx="18206">
                  <c:v>0.44751157407407399</c:v>
                </c:pt>
                <c:pt idx="18207">
                  <c:v>0.44753472222222201</c:v>
                </c:pt>
                <c:pt idx="18208">
                  <c:v>0.44755787037036998</c:v>
                </c:pt>
                <c:pt idx="18209">
                  <c:v>0.447581018518518</c:v>
                </c:pt>
                <c:pt idx="18210">
                  <c:v>0.44760416666666702</c:v>
                </c:pt>
                <c:pt idx="18211">
                  <c:v>0.44762731481481499</c:v>
                </c:pt>
                <c:pt idx="18212">
                  <c:v>0.44765046296296301</c:v>
                </c:pt>
                <c:pt idx="18213">
                  <c:v>0.44768518518518502</c:v>
                </c:pt>
                <c:pt idx="18214">
                  <c:v>0.44770833333333299</c:v>
                </c:pt>
                <c:pt idx="18215">
                  <c:v>0.44773148148148101</c:v>
                </c:pt>
                <c:pt idx="18216">
                  <c:v>0.44775462962962997</c:v>
                </c:pt>
                <c:pt idx="18217">
                  <c:v>0.447777777777778</c:v>
                </c:pt>
                <c:pt idx="18218">
                  <c:v>0.44780092592592602</c:v>
                </c:pt>
                <c:pt idx="18219">
                  <c:v>0.44782407407407399</c:v>
                </c:pt>
                <c:pt idx="18220">
                  <c:v>0.44784722222222201</c:v>
                </c:pt>
                <c:pt idx="18221">
                  <c:v>0.44787037037036997</c:v>
                </c:pt>
                <c:pt idx="18222">
                  <c:v>0.44790509259259298</c:v>
                </c:pt>
                <c:pt idx="18223">
                  <c:v>0.447928240740741</c:v>
                </c:pt>
                <c:pt idx="18224">
                  <c:v>0.44795138888888902</c:v>
                </c:pt>
                <c:pt idx="18225">
                  <c:v>0.44797453703703699</c:v>
                </c:pt>
                <c:pt idx="18226">
                  <c:v>0.44799768518518501</c:v>
                </c:pt>
                <c:pt idx="18227">
                  <c:v>0.44802083333333298</c:v>
                </c:pt>
                <c:pt idx="18228">
                  <c:v>0.448043981481481</c:v>
                </c:pt>
                <c:pt idx="18229">
                  <c:v>0.44806712962963002</c:v>
                </c:pt>
                <c:pt idx="18230">
                  <c:v>0.44809027777777799</c:v>
                </c:pt>
                <c:pt idx="18231">
                  <c:v>0.448125</c:v>
                </c:pt>
                <c:pt idx="18232">
                  <c:v>0.44814814814814802</c:v>
                </c:pt>
                <c:pt idx="18233">
                  <c:v>0.44817129629629598</c:v>
                </c:pt>
                <c:pt idx="18234">
                  <c:v>0.44819444444444401</c:v>
                </c:pt>
                <c:pt idx="18235">
                  <c:v>0.44821759259259297</c:v>
                </c:pt>
                <c:pt idx="18236">
                  <c:v>0.44824074074074099</c:v>
                </c:pt>
                <c:pt idx="18237">
                  <c:v>0.44826388888888902</c:v>
                </c:pt>
                <c:pt idx="18238">
                  <c:v>0.44828703703703698</c:v>
                </c:pt>
                <c:pt idx="18239">
                  <c:v>0.44831018518518501</c:v>
                </c:pt>
                <c:pt idx="18240">
                  <c:v>0.44834490740740801</c:v>
                </c:pt>
                <c:pt idx="18241">
                  <c:v>0.44836805555555598</c:v>
                </c:pt>
                <c:pt idx="18242">
                  <c:v>0.448391203703704</c:v>
                </c:pt>
                <c:pt idx="18243">
                  <c:v>0.44841435185185202</c:v>
                </c:pt>
                <c:pt idx="18244">
                  <c:v>0.44843749999999999</c:v>
                </c:pt>
                <c:pt idx="18245">
                  <c:v>0.44846064814814801</c:v>
                </c:pt>
                <c:pt idx="18246">
                  <c:v>0.44848379629629598</c:v>
                </c:pt>
                <c:pt idx="18247">
                  <c:v>0.448506944444445</c:v>
                </c:pt>
                <c:pt idx="18248">
                  <c:v>0.448541666666667</c:v>
                </c:pt>
                <c:pt idx="18249">
                  <c:v>0.44856481481481503</c:v>
                </c:pt>
                <c:pt idx="18250">
                  <c:v>0.44858796296296299</c:v>
                </c:pt>
                <c:pt idx="18251">
                  <c:v>0.44861111111111102</c:v>
                </c:pt>
                <c:pt idx="18252">
                  <c:v>0.44863425925925898</c:v>
                </c:pt>
                <c:pt idx="18253">
                  <c:v>0.44865740740740701</c:v>
                </c:pt>
                <c:pt idx="18254">
                  <c:v>0.44868055555555603</c:v>
                </c:pt>
                <c:pt idx="18255">
                  <c:v>0.44871527777777798</c:v>
                </c:pt>
                <c:pt idx="18256">
                  <c:v>0.448738425925926</c:v>
                </c:pt>
                <c:pt idx="18257">
                  <c:v>0.44876157407407402</c:v>
                </c:pt>
                <c:pt idx="18258">
                  <c:v>0.44878472222222199</c:v>
                </c:pt>
                <c:pt idx="18259">
                  <c:v>0.44880787037037001</c:v>
                </c:pt>
                <c:pt idx="18260">
                  <c:v>0.44883101851851798</c:v>
                </c:pt>
                <c:pt idx="18261">
                  <c:v>0.448854166666667</c:v>
                </c:pt>
                <c:pt idx="18262">
                  <c:v>0.44887731481481502</c:v>
                </c:pt>
                <c:pt idx="18263">
                  <c:v>0.44891203703703703</c:v>
                </c:pt>
                <c:pt idx="18264">
                  <c:v>0.44893518518518499</c:v>
                </c:pt>
                <c:pt idx="18265">
                  <c:v>0.44895833333333302</c:v>
                </c:pt>
                <c:pt idx="18266">
                  <c:v>0.44898148148148198</c:v>
                </c:pt>
                <c:pt idx="18267">
                  <c:v>0.44900462962963</c:v>
                </c:pt>
                <c:pt idx="18268">
                  <c:v>0.44902777777777803</c:v>
                </c:pt>
                <c:pt idx="18269">
                  <c:v>0.44905092592592599</c:v>
                </c:pt>
                <c:pt idx="18270">
                  <c:v>0.44907407407407401</c:v>
                </c:pt>
                <c:pt idx="18271">
                  <c:v>0.44910879629629602</c:v>
                </c:pt>
                <c:pt idx="18272">
                  <c:v>0.44913194444444399</c:v>
                </c:pt>
                <c:pt idx="18273">
                  <c:v>0.44915509259259301</c:v>
                </c:pt>
                <c:pt idx="18274">
                  <c:v>0.44917824074074097</c:v>
                </c:pt>
                <c:pt idx="18275">
                  <c:v>0.449201388888889</c:v>
                </c:pt>
                <c:pt idx="18276">
                  <c:v>0.44922453703703702</c:v>
                </c:pt>
                <c:pt idx="18277">
                  <c:v>0.44924768518518499</c:v>
                </c:pt>
                <c:pt idx="18278">
                  <c:v>0.44927083333333301</c:v>
                </c:pt>
                <c:pt idx="18279">
                  <c:v>0.44929398148148197</c:v>
                </c:pt>
                <c:pt idx="18280">
                  <c:v>0.44932870370370398</c:v>
                </c:pt>
                <c:pt idx="18281">
                  <c:v>0.449351851851852</c:v>
                </c:pt>
                <c:pt idx="18282">
                  <c:v>0.44937500000000002</c:v>
                </c:pt>
                <c:pt idx="18283">
                  <c:v>0.44939814814814799</c:v>
                </c:pt>
                <c:pt idx="18284">
                  <c:v>0.44942129629629601</c:v>
                </c:pt>
                <c:pt idx="18285">
                  <c:v>0.44944444444444498</c:v>
                </c:pt>
                <c:pt idx="18286">
                  <c:v>0.44947916666666698</c:v>
                </c:pt>
                <c:pt idx="18287">
                  <c:v>0.44950231481481501</c:v>
                </c:pt>
                <c:pt idx="18288">
                  <c:v>0.44952546296296297</c:v>
                </c:pt>
                <c:pt idx="18289">
                  <c:v>0.449548611111111</c:v>
                </c:pt>
                <c:pt idx="18290">
                  <c:v>0.44957175925925902</c:v>
                </c:pt>
                <c:pt idx="18291">
                  <c:v>0.44959490740740798</c:v>
                </c:pt>
                <c:pt idx="18292">
                  <c:v>0.44961805555555601</c:v>
                </c:pt>
                <c:pt idx="18293">
                  <c:v>0.44965277777777801</c:v>
                </c:pt>
                <c:pt idx="18294">
                  <c:v>0.44967592592592598</c:v>
                </c:pt>
                <c:pt idx="18295">
                  <c:v>0.449699074074074</c:v>
                </c:pt>
                <c:pt idx="18296">
                  <c:v>0.44972222222222202</c:v>
                </c:pt>
                <c:pt idx="18297">
                  <c:v>0.44974537037036999</c:v>
                </c:pt>
                <c:pt idx="18298">
                  <c:v>0.44976851851851801</c:v>
                </c:pt>
                <c:pt idx="18299">
                  <c:v>0.44979166666666698</c:v>
                </c:pt>
                <c:pt idx="18300">
                  <c:v>0.449814814814815</c:v>
                </c:pt>
                <c:pt idx="18301">
                  <c:v>0.44983796296296302</c:v>
                </c:pt>
                <c:pt idx="18302">
                  <c:v>0.44987268518518497</c:v>
                </c:pt>
                <c:pt idx="18303">
                  <c:v>0.449895833333333</c:v>
                </c:pt>
                <c:pt idx="18304">
                  <c:v>0.44991898148148202</c:v>
                </c:pt>
                <c:pt idx="18305">
                  <c:v>0.44994212962962998</c:v>
                </c:pt>
                <c:pt idx="18306">
                  <c:v>0.44996527777777801</c:v>
                </c:pt>
                <c:pt idx="18307">
                  <c:v>0.44998842592592603</c:v>
                </c:pt>
                <c:pt idx="18308">
                  <c:v>0.45001157407407399</c:v>
                </c:pt>
                <c:pt idx="18309">
                  <c:v>0.45003472222222202</c:v>
                </c:pt>
                <c:pt idx="18310">
                  <c:v>0.45005787037036998</c:v>
                </c:pt>
                <c:pt idx="18311">
                  <c:v>0.45009259259259299</c:v>
                </c:pt>
                <c:pt idx="18312">
                  <c:v>0.45011574074074101</c:v>
                </c:pt>
                <c:pt idx="18313">
                  <c:v>0.45013888888888898</c:v>
                </c:pt>
                <c:pt idx="18314">
                  <c:v>0.450162037037037</c:v>
                </c:pt>
                <c:pt idx="18315">
                  <c:v>0.45018518518518502</c:v>
                </c:pt>
                <c:pt idx="18316">
                  <c:v>0.45020833333333299</c:v>
                </c:pt>
                <c:pt idx="18317">
                  <c:v>0.45023148148148101</c:v>
                </c:pt>
                <c:pt idx="18318">
                  <c:v>0.45026620370370402</c:v>
                </c:pt>
                <c:pt idx="18319">
                  <c:v>0.45028935185185198</c:v>
                </c:pt>
                <c:pt idx="18320">
                  <c:v>0.4503125</c:v>
                </c:pt>
                <c:pt idx="18321">
                  <c:v>0.45033564814814803</c:v>
                </c:pt>
                <c:pt idx="18322">
                  <c:v>0.45035879629629599</c:v>
                </c:pt>
                <c:pt idx="18323">
                  <c:v>0.45038194444444402</c:v>
                </c:pt>
                <c:pt idx="18324">
                  <c:v>0.45040509259259298</c:v>
                </c:pt>
                <c:pt idx="18325">
                  <c:v>0.450428240740741</c:v>
                </c:pt>
                <c:pt idx="18326">
                  <c:v>0.45046296296296301</c:v>
                </c:pt>
                <c:pt idx="18327">
                  <c:v>0.45048611111111098</c:v>
                </c:pt>
                <c:pt idx="18328">
                  <c:v>0.450509259259259</c:v>
                </c:pt>
                <c:pt idx="18329">
                  <c:v>0.45053240740740702</c:v>
                </c:pt>
                <c:pt idx="18330">
                  <c:v>0.45055555555555599</c:v>
                </c:pt>
                <c:pt idx="18331">
                  <c:v>0.45057870370370401</c:v>
                </c:pt>
                <c:pt idx="18332">
                  <c:v>0.45060185185185198</c:v>
                </c:pt>
                <c:pt idx="18333">
                  <c:v>0.450625</c:v>
                </c:pt>
                <c:pt idx="18334">
                  <c:v>0.45064814814814802</c:v>
                </c:pt>
                <c:pt idx="18335">
                  <c:v>0.45068287037037003</c:v>
                </c:pt>
                <c:pt idx="18336">
                  <c:v>0.45070601851851799</c:v>
                </c:pt>
                <c:pt idx="18337">
                  <c:v>0.45072916666666701</c:v>
                </c:pt>
                <c:pt idx="18338">
                  <c:v>0.45075231481481498</c:v>
                </c:pt>
                <c:pt idx="18339">
                  <c:v>0.450775462962963</c:v>
                </c:pt>
                <c:pt idx="18340">
                  <c:v>0.45079861111111103</c:v>
                </c:pt>
                <c:pt idx="18341">
                  <c:v>0.45082175925925899</c:v>
                </c:pt>
                <c:pt idx="18342">
                  <c:v>0.450856481481482</c:v>
                </c:pt>
                <c:pt idx="18343">
                  <c:v>0.45087962962963002</c:v>
                </c:pt>
                <c:pt idx="18344">
                  <c:v>0.45090277777777799</c:v>
                </c:pt>
                <c:pt idx="18345">
                  <c:v>0.45092592592592601</c:v>
                </c:pt>
                <c:pt idx="18346">
                  <c:v>0.45094907407407397</c:v>
                </c:pt>
                <c:pt idx="18347">
                  <c:v>0.450972222222222</c:v>
                </c:pt>
                <c:pt idx="18348">
                  <c:v>0.45099537037037002</c:v>
                </c:pt>
                <c:pt idx="18349">
                  <c:v>0.45101851851851799</c:v>
                </c:pt>
                <c:pt idx="18350">
                  <c:v>0.45105324074074099</c:v>
                </c:pt>
                <c:pt idx="18351">
                  <c:v>0.45107638888888901</c:v>
                </c:pt>
                <c:pt idx="18352">
                  <c:v>0.45109953703703698</c:v>
                </c:pt>
                <c:pt idx="18353">
                  <c:v>0.451122685185185</c:v>
                </c:pt>
                <c:pt idx="18354">
                  <c:v>0.45114583333333302</c:v>
                </c:pt>
                <c:pt idx="18355">
                  <c:v>0.45116898148148199</c:v>
                </c:pt>
                <c:pt idx="18356">
                  <c:v>0.45119212962963001</c:v>
                </c:pt>
                <c:pt idx="18357">
                  <c:v>0.45121527777777798</c:v>
                </c:pt>
                <c:pt idx="18358">
                  <c:v>0.451238425925926</c:v>
                </c:pt>
                <c:pt idx="18359">
                  <c:v>0.45127314814814801</c:v>
                </c:pt>
                <c:pt idx="18360">
                  <c:v>0.45129629629629597</c:v>
                </c:pt>
                <c:pt idx="18361">
                  <c:v>0.451319444444444</c:v>
                </c:pt>
                <c:pt idx="18362">
                  <c:v>0.45134259259259302</c:v>
                </c:pt>
                <c:pt idx="18363">
                  <c:v>0.45136574074074098</c:v>
                </c:pt>
                <c:pt idx="18364">
                  <c:v>0.45138888888888901</c:v>
                </c:pt>
                <c:pt idx="18365">
                  <c:v>0.45141203703703697</c:v>
                </c:pt>
                <c:pt idx="18366">
                  <c:v>0.451435185185185</c:v>
                </c:pt>
                <c:pt idx="18367">
                  <c:v>0.451469907407407</c:v>
                </c:pt>
                <c:pt idx="18368">
                  <c:v>0.45149305555555502</c:v>
                </c:pt>
                <c:pt idx="18369">
                  <c:v>0.45151620370370399</c:v>
                </c:pt>
                <c:pt idx="18370">
                  <c:v>0.45153935185185201</c:v>
                </c:pt>
                <c:pt idx="18371">
                  <c:v>0.45156249999999998</c:v>
                </c:pt>
                <c:pt idx="18372">
                  <c:v>0.451585648148148</c:v>
                </c:pt>
                <c:pt idx="18373">
                  <c:v>0.45160879629629602</c:v>
                </c:pt>
                <c:pt idx="18374">
                  <c:v>0.45163194444444399</c:v>
                </c:pt>
                <c:pt idx="18375">
                  <c:v>0.45166666666666699</c:v>
                </c:pt>
                <c:pt idx="18376">
                  <c:v>0.45168981481481502</c:v>
                </c:pt>
                <c:pt idx="18377">
                  <c:v>0.45171296296296298</c:v>
                </c:pt>
                <c:pt idx="18378">
                  <c:v>0.45173611111111101</c:v>
                </c:pt>
                <c:pt idx="18379">
                  <c:v>0.45175925925925903</c:v>
                </c:pt>
                <c:pt idx="18380">
                  <c:v>0.45178240740740699</c:v>
                </c:pt>
                <c:pt idx="18381">
                  <c:v>0.45180555555555602</c:v>
                </c:pt>
                <c:pt idx="18382">
                  <c:v>0.45182870370370398</c:v>
                </c:pt>
                <c:pt idx="18383">
                  <c:v>0.45186342592592599</c:v>
                </c:pt>
                <c:pt idx="18384">
                  <c:v>0.45188657407407401</c:v>
                </c:pt>
                <c:pt idx="18385">
                  <c:v>0.45190972222222198</c:v>
                </c:pt>
                <c:pt idx="18386">
                  <c:v>0.45193287037037</c:v>
                </c:pt>
                <c:pt idx="18387">
                  <c:v>0.45195601851851802</c:v>
                </c:pt>
                <c:pt idx="18388">
                  <c:v>0.45197916666666699</c:v>
                </c:pt>
                <c:pt idx="18389">
                  <c:v>0.45200231481481501</c:v>
                </c:pt>
                <c:pt idx="18390">
                  <c:v>0.45202546296296298</c:v>
                </c:pt>
                <c:pt idx="18391">
                  <c:v>0.45206018518518498</c:v>
                </c:pt>
                <c:pt idx="18392">
                  <c:v>0.452083333333333</c:v>
                </c:pt>
                <c:pt idx="18393">
                  <c:v>0.45210648148148103</c:v>
                </c:pt>
                <c:pt idx="18394">
                  <c:v>0.45212962962962999</c:v>
                </c:pt>
                <c:pt idx="18395">
                  <c:v>0.45215277777777801</c:v>
                </c:pt>
                <c:pt idx="18396">
                  <c:v>0.45217592592592598</c:v>
                </c:pt>
                <c:pt idx="18397">
                  <c:v>0.452199074074074</c:v>
                </c:pt>
                <c:pt idx="18398">
                  <c:v>0.45222222222222203</c:v>
                </c:pt>
                <c:pt idx="18399">
                  <c:v>0.45225694444444398</c:v>
                </c:pt>
                <c:pt idx="18400">
                  <c:v>0.452280092592593</c:v>
                </c:pt>
                <c:pt idx="18401">
                  <c:v>0.45230324074074102</c:v>
                </c:pt>
                <c:pt idx="18402">
                  <c:v>0.45232638888888899</c:v>
                </c:pt>
                <c:pt idx="18403">
                  <c:v>0.45234953703703701</c:v>
                </c:pt>
                <c:pt idx="18404">
                  <c:v>0.45237268518518498</c:v>
                </c:pt>
                <c:pt idx="18405">
                  <c:v>0.452395833333333</c:v>
                </c:pt>
                <c:pt idx="18406">
                  <c:v>0.45241898148148102</c:v>
                </c:pt>
                <c:pt idx="18407">
                  <c:v>0.45244212962962999</c:v>
                </c:pt>
                <c:pt idx="18408">
                  <c:v>0.45247685185185199</c:v>
                </c:pt>
                <c:pt idx="18409">
                  <c:v>0.45250000000000001</c:v>
                </c:pt>
                <c:pt idx="18410">
                  <c:v>0.45252314814814798</c:v>
                </c:pt>
                <c:pt idx="18411">
                  <c:v>0.452546296296296</c:v>
                </c:pt>
                <c:pt idx="18412">
                  <c:v>0.45256944444444402</c:v>
                </c:pt>
                <c:pt idx="18413">
                  <c:v>0.45259259259259299</c:v>
                </c:pt>
                <c:pt idx="18414">
                  <c:v>0.45261574074074101</c:v>
                </c:pt>
                <c:pt idx="18415">
                  <c:v>0.45263888888888898</c:v>
                </c:pt>
                <c:pt idx="18416">
                  <c:v>0.45267361111111099</c:v>
                </c:pt>
                <c:pt idx="18417">
                  <c:v>0.45269675925925901</c:v>
                </c:pt>
                <c:pt idx="18418">
                  <c:v>0.45271990740740697</c:v>
                </c:pt>
                <c:pt idx="18419">
                  <c:v>0.452743055555555</c:v>
                </c:pt>
                <c:pt idx="18420">
                  <c:v>0.45276620370370402</c:v>
                </c:pt>
                <c:pt idx="18421">
                  <c:v>0.45278935185185198</c:v>
                </c:pt>
                <c:pt idx="18422">
                  <c:v>0.45281250000000001</c:v>
                </c:pt>
                <c:pt idx="18423">
                  <c:v>0.45283564814814797</c:v>
                </c:pt>
                <c:pt idx="18424">
                  <c:v>0.452858796296296</c:v>
                </c:pt>
                <c:pt idx="18425">
                  <c:v>0.452893518518518</c:v>
                </c:pt>
                <c:pt idx="18426">
                  <c:v>0.45291666666666702</c:v>
                </c:pt>
                <c:pt idx="18427">
                  <c:v>0.45293981481481499</c:v>
                </c:pt>
                <c:pt idx="18428">
                  <c:v>0.45296296296296301</c:v>
                </c:pt>
                <c:pt idx="18429">
                  <c:v>0.45298611111111098</c:v>
                </c:pt>
                <c:pt idx="18430">
                  <c:v>0.453009259259259</c:v>
                </c:pt>
                <c:pt idx="18431">
                  <c:v>0.45303240740740702</c:v>
                </c:pt>
                <c:pt idx="18432">
                  <c:v>0.45305555555555599</c:v>
                </c:pt>
                <c:pt idx="18433">
                  <c:v>0.45309027777777799</c:v>
                </c:pt>
                <c:pt idx="18434">
                  <c:v>0.45311342592592602</c:v>
                </c:pt>
                <c:pt idx="18435">
                  <c:v>0.45313657407407398</c:v>
                </c:pt>
                <c:pt idx="18436">
                  <c:v>0.45315972222222201</c:v>
                </c:pt>
                <c:pt idx="18437">
                  <c:v>0.45318287037036997</c:v>
                </c:pt>
                <c:pt idx="18438">
                  <c:v>0.45320601851851799</c:v>
                </c:pt>
                <c:pt idx="18439">
                  <c:v>0.45322916666666702</c:v>
                </c:pt>
                <c:pt idx="18440">
                  <c:v>0.45325231481481498</c:v>
                </c:pt>
                <c:pt idx="18441">
                  <c:v>0.453275462962963</c:v>
                </c:pt>
                <c:pt idx="18442">
                  <c:v>0.45331018518518501</c:v>
                </c:pt>
                <c:pt idx="18443">
                  <c:v>0.45333333333333298</c:v>
                </c:pt>
                <c:pt idx="18444">
                  <c:v>0.453356481481482</c:v>
                </c:pt>
                <c:pt idx="18445">
                  <c:v>0.45337962962963002</c:v>
                </c:pt>
                <c:pt idx="18446">
                  <c:v>0.45340277777777799</c:v>
                </c:pt>
                <c:pt idx="18447">
                  <c:v>0.45342592592592601</c:v>
                </c:pt>
                <c:pt idx="18448">
                  <c:v>0.45346064814814802</c:v>
                </c:pt>
                <c:pt idx="18449">
                  <c:v>0.45348379629629598</c:v>
                </c:pt>
                <c:pt idx="18450">
                  <c:v>0.453506944444444</c:v>
                </c:pt>
                <c:pt idx="18451">
                  <c:v>0.45353009259259303</c:v>
                </c:pt>
                <c:pt idx="18452">
                  <c:v>0.45355324074074099</c:v>
                </c:pt>
                <c:pt idx="18453">
                  <c:v>0.45357638888888901</c:v>
                </c:pt>
                <c:pt idx="18454">
                  <c:v>0.45359953703703698</c:v>
                </c:pt>
                <c:pt idx="18455">
                  <c:v>0.453622685185185</c:v>
                </c:pt>
                <c:pt idx="18456">
                  <c:v>0.45364583333333303</c:v>
                </c:pt>
                <c:pt idx="18457">
                  <c:v>0.45368055555555598</c:v>
                </c:pt>
                <c:pt idx="18458">
                  <c:v>0.453703703703704</c:v>
                </c:pt>
                <c:pt idx="18459">
                  <c:v>0.45372685185185202</c:v>
                </c:pt>
                <c:pt idx="18460">
                  <c:v>0.45374999999999999</c:v>
                </c:pt>
                <c:pt idx="18461">
                  <c:v>0.45377314814814801</c:v>
                </c:pt>
                <c:pt idx="18462">
                  <c:v>0.45379629629629598</c:v>
                </c:pt>
                <c:pt idx="18463">
                  <c:v>0.453819444444445</c:v>
                </c:pt>
                <c:pt idx="18464">
                  <c:v>0.45384259259259302</c:v>
                </c:pt>
                <c:pt idx="18465">
                  <c:v>0.45386574074074099</c:v>
                </c:pt>
                <c:pt idx="18466">
                  <c:v>0.45390046296296299</c:v>
                </c:pt>
                <c:pt idx="18467">
                  <c:v>0.45392361111111101</c:v>
                </c:pt>
                <c:pt idx="18468">
                  <c:v>0.45394675925925898</c:v>
                </c:pt>
                <c:pt idx="18469">
                  <c:v>0.453969907407407</c:v>
                </c:pt>
                <c:pt idx="18470">
                  <c:v>0.45399305555555503</c:v>
                </c:pt>
                <c:pt idx="18471">
                  <c:v>0.45401620370370399</c:v>
                </c:pt>
                <c:pt idx="18472">
                  <c:v>0.45403935185185201</c:v>
                </c:pt>
                <c:pt idx="18473">
                  <c:v>0.45407407407407402</c:v>
                </c:pt>
                <c:pt idx="18474">
                  <c:v>0.45409722222222199</c:v>
                </c:pt>
                <c:pt idx="18475">
                  <c:v>0.45412037037037001</c:v>
                </c:pt>
                <c:pt idx="18476">
                  <c:v>0.45414351851851797</c:v>
                </c:pt>
                <c:pt idx="18477">
                  <c:v>0.454166666666667</c:v>
                </c:pt>
                <c:pt idx="18478">
                  <c:v>0.45418981481481502</c:v>
                </c:pt>
                <c:pt idx="18479">
                  <c:v>0.45421296296296299</c:v>
                </c:pt>
                <c:pt idx="18480">
                  <c:v>0.45423611111111101</c:v>
                </c:pt>
                <c:pt idx="18481">
                  <c:v>0.45425925925925897</c:v>
                </c:pt>
                <c:pt idx="18482">
                  <c:v>0.45429398148148098</c:v>
                </c:pt>
                <c:pt idx="18483">
                  <c:v>0.45431712962963</c:v>
                </c:pt>
                <c:pt idx="18484">
                  <c:v>0.45434027777777802</c:v>
                </c:pt>
                <c:pt idx="18485">
                  <c:v>0.45436342592592599</c:v>
                </c:pt>
                <c:pt idx="18486">
                  <c:v>0.45438657407407401</c:v>
                </c:pt>
                <c:pt idx="18487">
                  <c:v>0.45440972222222198</c:v>
                </c:pt>
                <c:pt idx="18488">
                  <c:v>0.45443287037037</c:v>
                </c:pt>
                <c:pt idx="18489">
                  <c:v>0.45445601851851802</c:v>
                </c:pt>
                <c:pt idx="18490">
                  <c:v>0.45447916666666699</c:v>
                </c:pt>
                <c:pt idx="18491">
                  <c:v>0.45451388888888899</c:v>
                </c:pt>
                <c:pt idx="18492">
                  <c:v>0.45453703703703702</c:v>
                </c:pt>
                <c:pt idx="18493">
                  <c:v>0.45456018518518498</c:v>
                </c:pt>
                <c:pt idx="18494">
                  <c:v>0.45458333333333301</c:v>
                </c:pt>
                <c:pt idx="18495">
                  <c:v>0.45460648148148097</c:v>
                </c:pt>
                <c:pt idx="18496">
                  <c:v>0.45462962962962999</c:v>
                </c:pt>
                <c:pt idx="18497">
                  <c:v>0.45465277777777802</c:v>
                </c:pt>
                <c:pt idx="18498">
                  <c:v>0.45467592592592598</c:v>
                </c:pt>
                <c:pt idx="18499">
                  <c:v>0.45469907407407401</c:v>
                </c:pt>
                <c:pt idx="18500">
                  <c:v>0.45473379629629601</c:v>
                </c:pt>
                <c:pt idx="18501">
                  <c:v>0.45475694444444398</c:v>
                </c:pt>
                <c:pt idx="18502">
                  <c:v>0.454780092592593</c:v>
                </c:pt>
                <c:pt idx="18503">
                  <c:v>0.45480324074074102</c:v>
                </c:pt>
                <c:pt idx="18504">
                  <c:v>0.45482638888888899</c:v>
                </c:pt>
                <c:pt idx="18505">
                  <c:v>0.45484953703703701</c:v>
                </c:pt>
                <c:pt idx="18506">
                  <c:v>0.45487268518518498</c:v>
                </c:pt>
                <c:pt idx="18507">
                  <c:v>0.454895833333333</c:v>
                </c:pt>
                <c:pt idx="18508">
                  <c:v>0.45491898148148202</c:v>
                </c:pt>
                <c:pt idx="18509">
                  <c:v>0.45495370370370403</c:v>
                </c:pt>
                <c:pt idx="18510">
                  <c:v>0.45497685185185199</c:v>
                </c:pt>
                <c:pt idx="18511">
                  <c:v>0.45500000000000002</c:v>
                </c:pt>
                <c:pt idx="18512">
                  <c:v>0.45502314814814798</c:v>
                </c:pt>
                <c:pt idx="18513">
                  <c:v>0.455046296296296</c:v>
                </c:pt>
                <c:pt idx="18514">
                  <c:v>0.45506944444444403</c:v>
                </c:pt>
                <c:pt idx="18515">
                  <c:v>0.45509259259259299</c:v>
                </c:pt>
                <c:pt idx="18516">
                  <c:v>0.455127314814815</c:v>
                </c:pt>
                <c:pt idx="18517">
                  <c:v>0.45515046296296302</c:v>
                </c:pt>
                <c:pt idx="18518">
                  <c:v>0.45517361111111099</c:v>
                </c:pt>
                <c:pt idx="18519">
                  <c:v>0.45519675925925901</c:v>
                </c:pt>
                <c:pt idx="18520">
                  <c:v>0.45521990740740698</c:v>
                </c:pt>
                <c:pt idx="18521">
                  <c:v>0.455243055555555</c:v>
                </c:pt>
                <c:pt idx="18522">
                  <c:v>0.45526620370370402</c:v>
                </c:pt>
                <c:pt idx="18523">
                  <c:v>0.45528935185185199</c:v>
                </c:pt>
                <c:pt idx="18524">
                  <c:v>0.45531250000000001</c:v>
                </c:pt>
                <c:pt idx="18525">
                  <c:v>0.45534722222222201</c:v>
                </c:pt>
                <c:pt idx="18526">
                  <c:v>0.45537037037036998</c:v>
                </c:pt>
                <c:pt idx="18527">
                  <c:v>0.455393518518518</c:v>
                </c:pt>
                <c:pt idx="18528">
                  <c:v>0.45541666666666702</c:v>
                </c:pt>
                <c:pt idx="18529">
                  <c:v>0.45543981481481499</c:v>
                </c:pt>
                <c:pt idx="18530">
                  <c:v>0.45546296296296301</c:v>
                </c:pt>
                <c:pt idx="18531">
                  <c:v>0.45548611111111098</c:v>
                </c:pt>
                <c:pt idx="18532">
                  <c:v>0.455509259259259</c:v>
                </c:pt>
                <c:pt idx="18533">
                  <c:v>0.45553240740740703</c:v>
                </c:pt>
                <c:pt idx="18534">
                  <c:v>0.45556712962962997</c:v>
                </c:pt>
                <c:pt idx="18535">
                  <c:v>0.455590277777778</c:v>
                </c:pt>
                <c:pt idx="18536">
                  <c:v>0.45561342592592602</c:v>
                </c:pt>
                <c:pt idx="18537">
                  <c:v>0.45563657407407399</c:v>
                </c:pt>
                <c:pt idx="18538">
                  <c:v>0.45565972222222201</c:v>
                </c:pt>
                <c:pt idx="18539">
                  <c:v>0.45568287037036997</c:v>
                </c:pt>
                <c:pt idx="18540">
                  <c:v>0.455706018518518</c:v>
                </c:pt>
                <c:pt idx="18541">
                  <c:v>0.45572916666666702</c:v>
                </c:pt>
                <c:pt idx="18542">
                  <c:v>0.45576388888888902</c:v>
                </c:pt>
                <c:pt idx="18543">
                  <c:v>0.45578703703703699</c:v>
                </c:pt>
                <c:pt idx="18544">
                  <c:v>0.45581018518518501</c:v>
                </c:pt>
                <c:pt idx="18545">
                  <c:v>0.45583333333333298</c:v>
                </c:pt>
                <c:pt idx="18546">
                  <c:v>0.455856481481481</c:v>
                </c:pt>
                <c:pt idx="18547">
                  <c:v>0.45587962962963002</c:v>
                </c:pt>
                <c:pt idx="18548">
                  <c:v>0.45590277777777799</c:v>
                </c:pt>
                <c:pt idx="18549">
                  <c:v>0.45592592592592601</c:v>
                </c:pt>
                <c:pt idx="18550">
                  <c:v>0.45596064814814802</c:v>
                </c:pt>
                <c:pt idx="18551">
                  <c:v>0.45598379629629598</c:v>
                </c:pt>
                <c:pt idx="18552">
                  <c:v>0.45600694444444401</c:v>
                </c:pt>
                <c:pt idx="18553">
                  <c:v>0.45603009259259197</c:v>
                </c:pt>
                <c:pt idx="18554">
                  <c:v>0.45605324074074099</c:v>
                </c:pt>
                <c:pt idx="18555">
                  <c:v>0.45607638888888902</c:v>
                </c:pt>
                <c:pt idx="18556">
                  <c:v>0.45609953703703698</c:v>
                </c:pt>
                <c:pt idx="18557">
                  <c:v>0.45612268518518501</c:v>
                </c:pt>
                <c:pt idx="18558">
                  <c:v>0.45615740740740701</c:v>
                </c:pt>
                <c:pt idx="18559">
                  <c:v>0.45618055555555598</c:v>
                </c:pt>
                <c:pt idx="18560">
                  <c:v>0.456203703703704</c:v>
                </c:pt>
                <c:pt idx="18561">
                  <c:v>0.45622685185185202</c:v>
                </c:pt>
                <c:pt idx="18562">
                  <c:v>0.45624999999999999</c:v>
                </c:pt>
                <c:pt idx="18563">
                  <c:v>0.45627314814814801</c:v>
                </c:pt>
                <c:pt idx="18564">
                  <c:v>0.45629629629629598</c:v>
                </c:pt>
                <c:pt idx="18565">
                  <c:v>0.456319444444444</c:v>
                </c:pt>
                <c:pt idx="18566">
                  <c:v>0.45634259259259302</c:v>
                </c:pt>
                <c:pt idx="18567">
                  <c:v>0.45637731481481503</c:v>
                </c:pt>
                <c:pt idx="18568">
                  <c:v>0.45640046296296299</c:v>
                </c:pt>
                <c:pt idx="18569">
                  <c:v>0.45642361111111102</c:v>
                </c:pt>
                <c:pt idx="18570">
                  <c:v>0.45644675925925898</c:v>
                </c:pt>
                <c:pt idx="18571">
                  <c:v>0.45646990740740701</c:v>
                </c:pt>
                <c:pt idx="18572">
                  <c:v>0.45649305555555503</c:v>
                </c:pt>
                <c:pt idx="18573">
                  <c:v>0.45651620370370399</c:v>
                </c:pt>
                <c:pt idx="18574">
                  <c:v>0.45653935185185202</c:v>
                </c:pt>
                <c:pt idx="18575">
                  <c:v>0.45657407407407402</c:v>
                </c:pt>
                <c:pt idx="18576">
                  <c:v>0.45659722222222199</c:v>
                </c:pt>
                <c:pt idx="18577">
                  <c:v>0.45662037037037001</c:v>
                </c:pt>
                <c:pt idx="18578">
                  <c:v>0.45664351851851798</c:v>
                </c:pt>
                <c:pt idx="18579">
                  <c:v>0.456666666666667</c:v>
                </c:pt>
                <c:pt idx="18580">
                  <c:v>0.45668981481481502</c:v>
                </c:pt>
                <c:pt idx="18581">
                  <c:v>0.45671296296296299</c:v>
                </c:pt>
                <c:pt idx="18582">
                  <c:v>0.45673611111111101</c:v>
                </c:pt>
                <c:pt idx="18583">
                  <c:v>0.45675925925925898</c:v>
                </c:pt>
                <c:pt idx="18584">
                  <c:v>0.45679398148148098</c:v>
                </c:pt>
                <c:pt idx="18585">
                  <c:v>0.45681712962963</c:v>
                </c:pt>
                <c:pt idx="18586">
                  <c:v>0.45684027777777803</c:v>
                </c:pt>
                <c:pt idx="18587">
                  <c:v>0.45686342592592599</c:v>
                </c:pt>
                <c:pt idx="18588">
                  <c:v>0.45688657407407401</c:v>
                </c:pt>
                <c:pt idx="18589">
                  <c:v>0.45690972222222198</c:v>
                </c:pt>
                <c:pt idx="18590">
                  <c:v>0.45693287037037</c:v>
                </c:pt>
                <c:pt idx="18591">
                  <c:v>0.45695601851851803</c:v>
                </c:pt>
                <c:pt idx="18592">
                  <c:v>0.45697916666666699</c:v>
                </c:pt>
                <c:pt idx="18593">
                  <c:v>0.457013888888889</c:v>
                </c:pt>
                <c:pt idx="18594">
                  <c:v>0.45703703703703702</c:v>
                </c:pt>
                <c:pt idx="18595">
                  <c:v>0.45706018518518499</c:v>
                </c:pt>
                <c:pt idx="18596">
                  <c:v>0.45708333333333301</c:v>
                </c:pt>
                <c:pt idx="18597">
                  <c:v>0.45710648148148197</c:v>
                </c:pt>
                <c:pt idx="18598">
                  <c:v>0.45712962962963</c:v>
                </c:pt>
                <c:pt idx="18599">
                  <c:v>0.45715277777777802</c:v>
                </c:pt>
                <c:pt idx="18600">
                  <c:v>0.45717592592592599</c:v>
                </c:pt>
                <c:pt idx="18601">
                  <c:v>0.45721064814814799</c:v>
                </c:pt>
                <c:pt idx="18602">
                  <c:v>0.45723379629629601</c:v>
                </c:pt>
                <c:pt idx="18603">
                  <c:v>0.45725694444444398</c:v>
                </c:pt>
                <c:pt idx="18604">
                  <c:v>0.457280092592593</c:v>
                </c:pt>
                <c:pt idx="18605">
                  <c:v>0.45730324074074102</c:v>
                </c:pt>
                <c:pt idx="18606">
                  <c:v>0.45732638888888899</c:v>
                </c:pt>
                <c:pt idx="18607">
                  <c:v>0.45734953703703701</c:v>
                </c:pt>
                <c:pt idx="18608">
                  <c:v>0.45737268518518498</c:v>
                </c:pt>
                <c:pt idx="18609">
                  <c:v>0.457395833333333</c:v>
                </c:pt>
                <c:pt idx="18610">
                  <c:v>0.45743055555555601</c:v>
                </c:pt>
                <c:pt idx="18611">
                  <c:v>0.45745370370370397</c:v>
                </c:pt>
                <c:pt idx="18612">
                  <c:v>0.457476851851852</c:v>
                </c:pt>
                <c:pt idx="18613">
                  <c:v>0.45750000000000002</c:v>
                </c:pt>
                <c:pt idx="18614">
                  <c:v>0.45752314814814798</c:v>
                </c:pt>
                <c:pt idx="18615">
                  <c:v>0.45754629629629601</c:v>
                </c:pt>
                <c:pt idx="18616">
                  <c:v>0.45756944444444397</c:v>
                </c:pt>
                <c:pt idx="18617">
                  <c:v>0.45759259259259299</c:v>
                </c:pt>
                <c:pt idx="18618">
                  <c:v>0.457627314814815</c:v>
                </c:pt>
                <c:pt idx="18619">
                  <c:v>0.45765046296296302</c:v>
                </c:pt>
                <c:pt idx="18620">
                  <c:v>0.45767361111111099</c:v>
                </c:pt>
                <c:pt idx="18621">
                  <c:v>0.45769675925925901</c:v>
                </c:pt>
                <c:pt idx="18622">
                  <c:v>0.45771990740740698</c:v>
                </c:pt>
                <c:pt idx="18623">
                  <c:v>0.457743055555555</c:v>
                </c:pt>
                <c:pt idx="18624">
                  <c:v>0.45776620370370402</c:v>
                </c:pt>
                <c:pt idx="18625">
                  <c:v>0.45778935185185199</c:v>
                </c:pt>
                <c:pt idx="18626">
                  <c:v>0.45781250000000001</c:v>
                </c:pt>
                <c:pt idx="18627">
                  <c:v>0.45784722222222202</c:v>
                </c:pt>
                <c:pt idx="18628">
                  <c:v>0.45787037037036998</c:v>
                </c:pt>
                <c:pt idx="18629">
                  <c:v>0.45789351851851801</c:v>
                </c:pt>
                <c:pt idx="18630">
                  <c:v>0.45791666666666703</c:v>
                </c:pt>
                <c:pt idx="18631">
                  <c:v>0.45793981481481499</c:v>
                </c:pt>
                <c:pt idx="18632">
                  <c:v>0.45796296296296302</c:v>
                </c:pt>
                <c:pt idx="18633">
                  <c:v>0.45798611111111098</c:v>
                </c:pt>
                <c:pt idx="18634">
                  <c:v>0.45800925925925901</c:v>
                </c:pt>
                <c:pt idx="18635">
                  <c:v>0.45803240740740703</c:v>
                </c:pt>
                <c:pt idx="18636">
                  <c:v>0.45806712962962998</c:v>
                </c:pt>
                <c:pt idx="18637">
                  <c:v>0.458090277777778</c:v>
                </c:pt>
                <c:pt idx="18638">
                  <c:v>0.45811342592592602</c:v>
                </c:pt>
                <c:pt idx="18639">
                  <c:v>0.45813657407407399</c:v>
                </c:pt>
                <c:pt idx="18640">
                  <c:v>0.45815972222222201</c:v>
                </c:pt>
                <c:pt idx="18641">
                  <c:v>0.45818287037036998</c:v>
                </c:pt>
                <c:pt idx="18642">
                  <c:v>0.458206018518518</c:v>
                </c:pt>
                <c:pt idx="18643">
                  <c:v>0.45822916666666702</c:v>
                </c:pt>
                <c:pt idx="18644">
                  <c:v>0.45825231481481499</c:v>
                </c:pt>
                <c:pt idx="18645">
                  <c:v>0.45828703703703699</c:v>
                </c:pt>
                <c:pt idx="18646">
                  <c:v>0.45831018518518502</c:v>
                </c:pt>
                <c:pt idx="18647">
                  <c:v>0.45833333333333298</c:v>
                </c:pt>
                <c:pt idx="18648">
                  <c:v>0.458356481481482</c:v>
                </c:pt>
                <c:pt idx="18649">
                  <c:v>0.45837962962963003</c:v>
                </c:pt>
                <c:pt idx="18650">
                  <c:v>0.45840277777777799</c:v>
                </c:pt>
                <c:pt idx="18651">
                  <c:v>0.45842592592592601</c:v>
                </c:pt>
                <c:pt idx="18652">
                  <c:v>0.45844907407407398</c:v>
                </c:pt>
                <c:pt idx="18653">
                  <c:v>0.458472222222222</c:v>
                </c:pt>
                <c:pt idx="18654">
                  <c:v>0.45850694444444401</c:v>
                </c:pt>
                <c:pt idx="18655">
                  <c:v>0.45853009259259297</c:v>
                </c:pt>
                <c:pt idx="18656">
                  <c:v>0.458553240740741</c:v>
                </c:pt>
                <c:pt idx="18657">
                  <c:v>0.45857638888888902</c:v>
                </c:pt>
                <c:pt idx="18658">
                  <c:v>0.45859953703703699</c:v>
                </c:pt>
                <c:pt idx="18659">
                  <c:v>0.45862268518518501</c:v>
                </c:pt>
                <c:pt idx="18660">
                  <c:v>0.45864583333333298</c:v>
                </c:pt>
                <c:pt idx="18661">
                  <c:v>0.458668981481482</c:v>
                </c:pt>
                <c:pt idx="18662">
                  <c:v>0.458703703703704</c:v>
                </c:pt>
                <c:pt idx="18663">
                  <c:v>0.45872685185185202</c:v>
                </c:pt>
                <c:pt idx="18664">
                  <c:v>0.45874999999999999</c:v>
                </c:pt>
                <c:pt idx="18665">
                  <c:v>0.45877314814814801</c:v>
                </c:pt>
                <c:pt idx="18666">
                  <c:v>0.45879629629629598</c:v>
                </c:pt>
                <c:pt idx="18667">
                  <c:v>0.458819444444444</c:v>
                </c:pt>
                <c:pt idx="18668">
                  <c:v>0.45884259259259302</c:v>
                </c:pt>
                <c:pt idx="18669">
                  <c:v>0.45886574074074099</c:v>
                </c:pt>
                <c:pt idx="18670">
                  <c:v>0.458900462962963</c:v>
                </c:pt>
                <c:pt idx="18671">
                  <c:v>0.45892361111111102</c:v>
                </c:pt>
                <c:pt idx="18672">
                  <c:v>0.45894675925925899</c:v>
                </c:pt>
                <c:pt idx="18673">
                  <c:v>0.45896990740740701</c:v>
                </c:pt>
                <c:pt idx="18674">
                  <c:v>0.45899305555555497</c:v>
                </c:pt>
                <c:pt idx="18675">
                  <c:v>0.459016203703704</c:v>
                </c:pt>
                <c:pt idx="18676">
                  <c:v>0.45903935185185202</c:v>
                </c:pt>
                <c:pt idx="18677">
                  <c:v>0.45906249999999998</c:v>
                </c:pt>
                <c:pt idx="18678">
                  <c:v>0.45908564814814801</c:v>
                </c:pt>
                <c:pt idx="18679">
                  <c:v>0.45912037037037001</c:v>
                </c:pt>
                <c:pt idx="18680">
                  <c:v>0.45914351851851798</c:v>
                </c:pt>
                <c:pt idx="18681">
                  <c:v>0.459166666666667</c:v>
                </c:pt>
                <c:pt idx="18682">
                  <c:v>0.45918981481481502</c:v>
                </c:pt>
                <c:pt idx="18683">
                  <c:v>0.45921296296296299</c:v>
                </c:pt>
                <c:pt idx="18684">
                  <c:v>0.45923611111111101</c:v>
                </c:pt>
                <c:pt idx="18685">
                  <c:v>0.45925925925925898</c:v>
                </c:pt>
                <c:pt idx="18686">
                  <c:v>0.459282407407407</c:v>
                </c:pt>
                <c:pt idx="18687">
                  <c:v>0.45931712962963001</c:v>
                </c:pt>
                <c:pt idx="18688">
                  <c:v>0.45934027777777803</c:v>
                </c:pt>
                <c:pt idx="18689">
                  <c:v>0.45936342592592599</c:v>
                </c:pt>
                <c:pt idx="18690">
                  <c:v>0.45938657407407402</c:v>
                </c:pt>
                <c:pt idx="18691">
                  <c:v>0.45940972222222198</c:v>
                </c:pt>
                <c:pt idx="18692">
                  <c:v>0.45943287037037001</c:v>
                </c:pt>
                <c:pt idx="18693">
                  <c:v>0.45945601851851797</c:v>
                </c:pt>
                <c:pt idx="18694">
                  <c:v>0.45947916666666699</c:v>
                </c:pt>
                <c:pt idx="18695">
                  <c:v>0.45950231481481502</c:v>
                </c:pt>
                <c:pt idx="18696">
                  <c:v>0.45953703703703702</c:v>
                </c:pt>
                <c:pt idx="18697">
                  <c:v>0.45956018518518499</c:v>
                </c:pt>
                <c:pt idx="18698">
                  <c:v>0.45958333333333301</c:v>
                </c:pt>
                <c:pt idx="18699">
                  <c:v>0.45960648148148098</c:v>
                </c:pt>
                <c:pt idx="18700">
                  <c:v>0.45962962962963</c:v>
                </c:pt>
                <c:pt idx="18701">
                  <c:v>0.45965277777777802</c:v>
                </c:pt>
                <c:pt idx="18702">
                  <c:v>0.45967592592592599</c:v>
                </c:pt>
                <c:pt idx="18703">
                  <c:v>0.45969907407407401</c:v>
                </c:pt>
                <c:pt idx="18704">
                  <c:v>0.45972222222222198</c:v>
                </c:pt>
                <c:pt idx="18705">
                  <c:v>0.45975694444444398</c:v>
                </c:pt>
                <c:pt idx="18706">
                  <c:v>0.459780092592593</c:v>
                </c:pt>
                <c:pt idx="18707">
                  <c:v>0.45980324074074103</c:v>
                </c:pt>
                <c:pt idx="18708">
                  <c:v>0.45982638888888899</c:v>
                </c:pt>
                <c:pt idx="18709">
                  <c:v>0.45984953703703701</c:v>
                </c:pt>
                <c:pt idx="18710">
                  <c:v>0.45987268518518498</c:v>
                </c:pt>
                <c:pt idx="18711">
                  <c:v>0.459895833333333</c:v>
                </c:pt>
                <c:pt idx="18712">
                  <c:v>0.45993055555555601</c:v>
                </c:pt>
                <c:pt idx="18713">
                  <c:v>0.45995370370370398</c:v>
                </c:pt>
                <c:pt idx="18714">
                  <c:v>0.459976851851852</c:v>
                </c:pt>
                <c:pt idx="18715">
                  <c:v>0.46</c:v>
                </c:pt>
                <c:pt idx="18716">
                  <c:v>0.46002314814814799</c:v>
                </c:pt>
                <c:pt idx="18717">
                  <c:v>0.46004629629629601</c:v>
                </c:pt>
                <c:pt idx="18718">
                  <c:v>0.46006944444444398</c:v>
                </c:pt>
                <c:pt idx="18719">
                  <c:v>0.460092592592593</c:v>
                </c:pt>
                <c:pt idx="18720">
                  <c:v>0.460127314814815</c:v>
                </c:pt>
                <c:pt idx="18721">
                  <c:v>0.46015046296296302</c:v>
                </c:pt>
                <c:pt idx="18722">
                  <c:v>0.46017361111111099</c:v>
                </c:pt>
                <c:pt idx="18723">
                  <c:v>0.46019675925925901</c:v>
                </c:pt>
                <c:pt idx="18724">
                  <c:v>0.46021990740740698</c:v>
                </c:pt>
                <c:pt idx="18725">
                  <c:v>0.460243055555555</c:v>
                </c:pt>
                <c:pt idx="18726">
                  <c:v>0.46026620370370402</c:v>
                </c:pt>
                <c:pt idx="18727">
                  <c:v>0.46030092592592597</c:v>
                </c:pt>
                <c:pt idx="18728">
                  <c:v>0.460324074074074</c:v>
                </c:pt>
                <c:pt idx="18729">
                  <c:v>0.46034722222222202</c:v>
                </c:pt>
                <c:pt idx="18730">
                  <c:v>0.46037037037036999</c:v>
                </c:pt>
                <c:pt idx="18731">
                  <c:v>0.46039351851851801</c:v>
                </c:pt>
                <c:pt idx="18732">
                  <c:v>0.46041666666666697</c:v>
                </c:pt>
                <c:pt idx="18733">
                  <c:v>0.460439814814815</c:v>
                </c:pt>
                <c:pt idx="18734">
                  <c:v>0.46046296296296302</c:v>
                </c:pt>
                <c:pt idx="18735">
                  <c:v>0.46049768518518502</c:v>
                </c:pt>
                <c:pt idx="18736">
                  <c:v>0.46052083333333299</c:v>
                </c:pt>
                <c:pt idx="18737">
                  <c:v>0.46054398148148101</c:v>
                </c:pt>
                <c:pt idx="18738">
                  <c:v>0.46056712962962998</c:v>
                </c:pt>
                <c:pt idx="18739">
                  <c:v>0.460590277777778</c:v>
                </c:pt>
                <c:pt idx="18740">
                  <c:v>0.46061342592592602</c:v>
                </c:pt>
                <c:pt idx="18741">
                  <c:v>0.46063657407407399</c:v>
                </c:pt>
                <c:pt idx="18742">
                  <c:v>0.46065972222222201</c:v>
                </c:pt>
                <c:pt idx="18743">
                  <c:v>0.46069444444444402</c:v>
                </c:pt>
                <c:pt idx="18744">
                  <c:v>0.46071759259259298</c:v>
                </c:pt>
                <c:pt idx="18745">
                  <c:v>0.46074074074074101</c:v>
                </c:pt>
                <c:pt idx="18746">
                  <c:v>0.46076388888888897</c:v>
                </c:pt>
                <c:pt idx="18747">
                  <c:v>0.460787037037037</c:v>
                </c:pt>
                <c:pt idx="18748">
                  <c:v>0.46081018518518502</c:v>
                </c:pt>
                <c:pt idx="18749">
                  <c:v>0.46083333333333298</c:v>
                </c:pt>
                <c:pt idx="18750">
                  <c:v>0.46085648148148201</c:v>
                </c:pt>
                <c:pt idx="18751">
                  <c:v>0.46089120370370401</c:v>
                </c:pt>
                <c:pt idx="18752">
                  <c:v>0.46091435185185198</c:v>
                </c:pt>
                <c:pt idx="18753">
                  <c:v>0.4609375</c:v>
                </c:pt>
                <c:pt idx="18754">
                  <c:v>0.46096064814814802</c:v>
                </c:pt>
                <c:pt idx="18755">
                  <c:v>0.46098379629629599</c:v>
                </c:pt>
                <c:pt idx="18756">
                  <c:v>0.46100694444444401</c:v>
                </c:pt>
                <c:pt idx="18757">
                  <c:v>0.46103009259259298</c:v>
                </c:pt>
                <c:pt idx="18758">
                  <c:v>0.461053240740741</c:v>
                </c:pt>
                <c:pt idx="18759">
                  <c:v>0.46107638888888902</c:v>
                </c:pt>
                <c:pt idx="18760">
                  <c:v>0.46111111111111103</c:v>
                </c:pt>
                <c:pt idx="18761">
                  <c:v>0.46113425925925899</c:v>
                </c:pt>
                <c:pt idx="18762">
                  <c:v>0.46115740740740702</c:v>
                </c:pt>
                <c:pt idx="18763">
                  <c:v>0.46118055555555598</c:v>
                </c:pt>
                <c:pt idx="18764">
                  <c:v>0.461203703703704</c:v>
                </c:pt>
                <c:pt idx="18765">
                  <c:v>0.46122685185185203</c:v>
                </c:pt>
                <c:pt idx="18766">
                  <c:v>0.46124999999999999</c:v>
                </c:pt>
                <c:pt idx="18767">
                  <c:v>0.46127314814814802</c:v>
                </c:pt>
                <c:pt idx="18768">
                  <c:v>0.46129629629629598</c:v>
                </c:pt>
                <c:pt idx="18769">
                  <c:v>0.46133101851851799</c:v>
                </c:pt>
                <c:pt idx="18770">
                  <c:v>0.46135416666666701</c:v>
                </c:pt>
                <c:pt idx="18771">
                  <c:v>0.46137731481481498</c:v>
                </c:pt>
                <c:pt idx="18772">
                  <c:v>0.461400462962963</c:v>
                </c:pt>
                <c:pt idx="18773">
                  <c:v>0.46142361111111102</c:v>
                </c:pt>
                <c:pt idx="18774">
                  <c:v>0.46144675925925899</c:v>
                </c:pt>
                <c:pt idx="18775">
                  <c:v>0.46146990740740701</c:v>
                </c:pt>
                <c:pt idx="18776">
                  <c:v>0.46149305555555598</c:v>
                </c:pt>
                <c:pt idx="18777">
                  <c:v>0.46152777777777798</c:v>
                </c:pt>
                <c:pt idx="18778">
                  <c:v>0.461550925925926</c:v>
                </c:pt>
                <c:pt idx="18779">
                  <c:v>0.46157407407407403</c:v>
                </c:pt>
                <c:pt idx="18780">
                  <c:v>0.46159722222222199</c:v>
                </c:pt>
                <c:pt idx="18781">
                  <c:v>0.46162037037037001</c:v>
                </c:pt>
                <c:pt idx="18782">
                  <c:v>0.46164351851851798</c:v>
                </c:pt>
                <c:pt idx="18783">
                  <c:v>0.461666666666667</c:v>
                </c:pt>
                <c:pt idx="18784">
                  <c:v>0.46168981481481502</c:v>
                </c:pt>
                <c:pt idx="18785">
                  <c:v>0.46171296296296299</c:v>
                </c:pt>
                <c:pt idx="18786">
                  <c:v>0.461747685185185</c:v>
                </c:pt>
                <c:pt idx="18787">
                  <c:v>0.46177083333333302</c:v>
                </c:pt>
                <c:pt idx="18788">
                  <c:v>0.46179398148148099</c:v>
                </c:pt>
                <c:pt idx="18789">
                  <c:v>0.46181712962963001</c:v>
                </c:pt>
                <c:pt idx="18790">
                  <c:v>0.46184027777777797</c:v>
                </c:pt>
                <c:pt idx="18791">
                  <c:v>0.461863425925926</c:v>
                </c:pt>
                <c:pt idx="18792">
                  <c:v>0.46188657407407402</c:v>
                </c:pt>
                <c:pt idx="18793">
                  <c:v>0.46190972222222199</c:v>
                </c:pt>
                <c:pt idx="18794">
                  <c:v>0.46193287037037001</c:v>
                </c:pt>
                <c:pt idx="18795">
                  <c:v>0.46196759259259301</c:v>
                </c:pt>
                <c:pt idx="18796">
                  <c:v>0.46199074074074098</c:v>
                </c:pt>
                <c:pt idx="18797">
                  <c:v>0.462013888888889</c:v>
                </c:pt>
                <c:pt idx="18798">
                  <c:v>0.46203703703703702</c:v>
                </c:pt>
                <c:pt idx="18799">
                  <c:v>0.46206018518518499</c:v>
                </c:pt>
                <c:pt idx="18800">
                  <c:v>0.46208333333333301</c:v>
                </c:pt>
                <c:pt idx="18801">
                  <c:v>0.46210648148148098</c:v>
                </c:pt>
                <c:pt idx="18802">
                  <c:v>0.46214120370370398</c:v>
                </c:pt>
                <c:pt idx="18803">
                  <c:v>0.46216435185185201</c:v>
                </c:pt>
                <c:pt idx="18804">
                  <c:v>0.46218749999999997</c:v>
                </c:pt>
                <c:pt idx="18805">
                  <c:v>0.462210648148148</c:v>
                </c:pt>
                <c:pt idx="18806">
                  <c:v>0.46223379629629602</c:v>
                </c:pt>
                <c:pt idx="18807">
                  <c:v>0.46225694444444398</c:v>
                </c:pt>
                <c:pt idx="18808">
                  <c:v>0.46228009259259301</c:v>
                </c:pt>
                <c:pt idx="18809">
                  <c:v>0.46230324074074097</c:v>
                </c:pt>
                <c:pt idx="18810">
                  <c:v>0.46233796296296298</c:v>
                </c:pt>
                <c:pt idx="18811">
                  <c:v>0.462361111111111</c:v>
                </c:pt>
                <c:pt idx="18812">
                  <c:v>0.46238425925925902</c:v>
                </c:pt>
                <c:pt idx="18813">
                  <c:v>0.46240740740740699</c:v>
                </c:pt>
                <c:pt idx="18814">
                  <c:v>0.46243055555555501</c:v>
                </c:pt>
                <c:pt idx="18815">
                  <c:v>0.46245370370370398</c:v>
                </c:pt>
                <c:pt idx="18816">
                  <c:v>0.462476851851852</c:v>
                </c:pt>
                <c:pt idx="18817">
                  <c:v>0.46250000000000002</c:v>
                </c:pt>
                <c:pt idx="18818">
                  <c:v>0.46253472222222197</c:v>
                </c:pt>
                <c:pt idx="18819">
                  <c:v>0.46255787037036999</c:v>
                </c:pt>
                <c:pt idx="18820">
                  <c:v>0.46258101851851802</c:v>
                </c:pt>
                <c:pt idx="18821">
                  <c:v>0.46260416666666698</c:v>
                </c:pt>
                <c:pt idx="18822">
                  <c:v>0.462627314814815</c:v>
                </c:pt>
                <c:pt idx="18823">
                  <c:v>0.46265046296296303</c:v>
                </c:pt>
                <c:pt idx="18824">
                  <c:v>0.46267361111111099</c:v>
                </c:pt>
                <c:pt idx="18825">
                  <c:v>0.46269675925925902</c:v>
                </c:pt>
                <c:pt idx="18826">
                  <c:v>0.46271990740740698</c:v>
                </c:pt>
                <c:pt idx="18827">
                  <c:v>0.46275462962962999</c:v>
                </c:pt>
                <c:pt idx="18828">
                  <c:v>0.46277777777777801</c:v>
                </c:pt>
                <c:pt idx="18829">
                  <c:v>0.46280092592592598</c:v>
                </c:pt>
                <c:pt idx="18830">
                  <c:v>0.462824074074074</c:v>
                </c:pt>
                <c:pt idx="18831">
                  <c:v>0.46284722222222202</c:v>
                </c:pt>
                <c:pt idx="18832">
                  <c:v>0.46287037037036999</c:v>
                </c:pt>
                <c:pt idx="18833">
                  <c:v>0.46289351851851801</c:v>
                </c:pt>
                <c:pt idx="18834">
                  <c:v>0.46291666666666698</c:v>
                </c:pt>
                <c:pt idx="18835">
                  <c:v>0.462939814814815</c:v>
                </c:pt>
                <c:pt idx="18836">
                  <c:v>0.462974537037037</c:v>
                </c:pt>
                <c:pt idx="18837">
                  <c:v>0.46299768518518503</c:v>
                </c:pt>
                <c:pt idx="18838">
                  <c:v>0.46302083333333299</c:v>
                </c:pt>
                <c:pt idx="18839">
                  <c:v>0.46304398148148102</c:v>
                </c:pt>
                <c:pt idx="18840">
                  <c:v>0.46306712962962998</c:v>
                </c:pt>
                <c:pt idx="18841">
                  <c:v>0.463090277777778</c:v>
                </c:pt>
                <c:pt idx="18842">
                  <c:v>0.46311342592592603</c:v>
                </c:pt>
                <c:pt idx="18843">
                  <c:v>0.46313657407407399</c:v>
                </c:pt>
                <c:pt idx="18844">
                  <c:v>0.463171296296296</c:v>
                </c:pt>
                <c:pt idx="18845">
                  <c:v>0.46319444444444402</c:v>
                </c:pt>
                <c:pt idx="18846">
                  <c:v>0.46321759259259299</c:v>
                </c:pt>
                <c:pt idx="18847">
                  <c:v>0.46324074074074101</c:v>
                </c:pt>
                <c:pt idx="18848">
                  <c:v>0.46326388888888897</c:v>
                </c:pt>
                <c:pt idx="18849">
                  <c:v>0.463287037037037</c:v>
                </c:pt>
                <c:pt idx="18850">
                  <c:v>0.46331018518518502</c:v>
                </c:pt>
                <c:pt idx="18851">
                  <c:v>0.46333333333333299</c:v>
                </c:pt>
                <c:pt idx="18852">
                  <c:v>0.46336805555555599</c:v>
                </c:pt>
                <c:pt idx="18853">
                  <c:v>0.46339120370370401</c:v>
                </c:pt>
                <c:pt idx="18854">
                  <c:v>0.46341435185185198</c:v>
                </c:pt>
                <c:pt idx="18855">
                  <c:v>0.4634375</c:v>
                </c:pt>
                <c:pt idx="18856">
                  <c:v>0.46346064814814802</c:v>
                </c:pt>
                <c:pt idx="18857">
                  <c:v>0.46348379629629599</c:v>
                </c:pt>
                <c:pt idx="18858">
                  <c:v>0.46350694444444401</c:v>
                </c:pt>
                <c:pt idx="18859">
                  <c:v>0.46353009259259298</c:v>
                </c:pt>
                <c:pt idx="18860">
                  <c:v>0.46356481481481498</c:v>
                </c:pt>
                <c:pt idx="18861">
                  <c:v>0.46358796296296301</c:v>
                </c:pt>
                <c:pt idx="18862">
                  <c:v>0.46361111111111097</c:v>
                </c:pt>
                <c:pt idx="18863">
                  <c:v>0.463634259259259</c:v>
                </c:pt>
                <c:pt idx="18864">
                  <c:v>0.46365740740740702</c:v>
                </c:pt>
                <c:pt idx="18865">
                  <c:v>0.46368055555555598</c:v>
                </c:pt>
                <c:pt idx="18866">
                  <c:v>0.46370370370370401</c:v>
                </c:pt>
                <c:pt idx="18867">
                  <c:v>0.46373842592592601</c:v>
                </c:pt>
                <c:pt idx="18868">
                  <c:v>0.46376157407407398</c:v>
                </c:pt>
                <c:pt idx="18869">
                  <c:v>0.463784722222222</c:v>
                </c:pt>
                <c:pt idx="18870">
                  <c:v>0.46380787037037002</c:v>
                </c:pt>
                <c:pt idx="18871">
                  <c:v>0.46383101851851799</c:v>
                </c:pt>
                <c:pt idx="18872">
                  <c:v>0.46385416666666701</c:v>
                </c:pt>
                <c:pt idx="18873">
                  <c:v>0.46387731481481498</c:v>
                </c:pt>
                <c:pt idx="18874">
                  <c:v>0.463900462962963</c:v>
                </c:pt>
                <c:pt idx="18875">
                  <c:v>0.46392361111111102</c:v>
                </c:pt>
                <c:pt idx="18876">
                  <c:v>0.46395833333333297</c:v>
                </c:pt>
                <c:pt idx="18877">
                  <c:v>0.46398148148148199</c:v>
                </c:pt>
                <c:pt idx="18878">
                  <c:v>0.46400462962963002</c:v>
                </c:pt>
                <c:pt idx="18879">
                  <c:v>0.46402777777777798</c:v>
                </c:pt>
                <c:pt idx="18880">
                  <c:v>0.46405092592592601</c:v>
                </c:pt>
                <c:pt idx="18881">
                  <c:v>0.46407407407407397</c:v>
                </c:pt>
                <c:pt idx="18882">
                  <c:v>0.46409722222222199</c:v>
                </c:pt>
                <c:pt idx="18883">
                  <c:v>0.46412037037037002</c:v>
                </c:pt>
                <c:pt idx="18884">
                  <c:v>0.46414351851851798</c:v>
                </c:pt>
                <c:pt idx="18885">
                  <c:v>0.46417824074074099</c:v>
                </c:pt>
                <c:pt idx="18886">
                  <c:v>0.46420138888888901</c:v>
                </c:pt>
                <c:pt idx="18887">
                  <c:v>0.46422453703703698</c:v>
                </c:pt>
                <c:pt idx="18888">
                  <c:v>0.464247685185185</c:v>
                </c:pt>
                <c:pt idx="18889">
                  <c:v>0.46427083333333302</c:v>
                </c:pt>
                <c:pt idx="18890">
                  <c:v>0.46429398148148099</c:v>
                </c:pt>
                <c:pt idx="18891">
                  <c:v>0.46431712962963001</c:v>
                </c:pt>
                <c:pt idx="18892">
                  <c:v>0.46434027777777798</c:v>
                </c:pt>
                <c:pt idx="18893">
                  <c:v>0.464363425925926</c:v>
                </c:pt>
                <c:pt idx="18894">
                  <c:v>0.464398148148148</c:v>
                </c:pt>
                <c:pt idx="18895">
                  <c:v>0.46442129629629603</c:v>
                </c:pt>
                <c:pt idx="18896">
                  <c:v>0.46444444444444399</c:v>
                </c:pt>
                <c:pt idx="18897">
                  <c:v>0.46446759259259301</c:v>
                </c:pt>
                <c:pt idx="18898">
                  <c:v>0.46449074074074098</c:v>
                </c:pt>
                <c:pt idx="18899">
                  <c:v>0.464513888888889</c:v>
                </c:pt>
                <c:pt idx="18900">
                  <c:v>0.46453703703703703</c:v>
                </c:pt>
                <c:pt idx="18901">
                  <c:v>0.46456018518518499</c:v>
                </c:pt>
                <c:pt idx="18902">
                  <c:v>0.464594907407407</c:v>
                </c:pt>
                <c:pt idx="18903">
                  <c:v>0.46461805555555502</c:v>
                </c:pt>
                <c:pt idx="18904">
                  <c:v>0.46464120370370399</c:v>
                </c:pt>
                <c:pt idx="18905">
                  <c:v>0.46466435185185201</c:v>
                </c:pt>
                <c:pt idx="18906">
                  <c:v>0.46468749999999998</c:v>
                </c:pt>
                <c:pt idx="18907">
                  <c:v>0.464710648148148</c:v>
                </c:pt>
                <c:pt idx="18908">
                  <c:v>0.46473379629629602</c:v>
                </c:pt>
                <c:pt idx="18909">
                  <c:v>0.46475694444444399</c:v>
                </c:pt>
                <c:pt idx="18910">
                  <c:v>0.46479166666666699</c:v>
                </c:pt>
                <c:pt idx="18911">
                  <c:v>0.46481481481481501</c:v>
                </c:pt>
                <c:pt idx="18912">
                  <c:v>0.46483796296296298</c:v>
                </c:pt>
                <c:pt idx="18913">
                  <c:v>0.464861111111111</c:v>
                </c:pt>
                <c:pt idx="18914">
                  <c:v>0.46488425925925903</c:v>
                </c:pt>
                <c:pt idx="18915">
                  <c:v>0.46490740740740699</c:v>
                </c:pt>
                <c:pt idx="18916">
                  <c:v>0.46493055555555601</c:v>
                </c:pt>
                <c:pt idx="18917">
                  <c:v>0.46495370370370398</c:v>
                </c:pt>
                <c:pt idx="18918">
                  <c:v>0.46498842592592599</c:v>
                </c:pt>
                <c:pt idx="18919">
                  <c:v>0.46501157407407401</c:v>
                </c:pt>
                <c:pt idx="18920">
                  <c:v>0.46503472222222197</c:v>
                </c:pt>
                <c:pt idx="18921">
                  <c:v>0.46505787037037</c:v>
                </c:pt>
                <c:pt idx="18922">
                  <c:v>0.46508101851851802</c:v>
                </c:pt>
                <c:pt idx="18923">
                  <c:v>0.46510416666666698</c:v>
                </c:pt>
                <c:pt idx="18924">
                  <c:v>0.46512731481481501</c:v>
                </c:pt>
                <c:pt idx="18925">
                  <c:v>0.46515046296296297</c:v>
                </c:pt>
                <c:pt idx="18926">
                  <c:v>0.46518518518518498</c:v>
                </c:pt>
                <c:pt idx="18927">
                  <c:v>0.465208333333333</c:v>
                </c:pt>
                <c:pt idx="18928">
                  <c:v>0.46523148148148102</c:v>
                </c:pt>
                <c:pt idx="18929">
                  <c:v>0.46525462962962999</c:v>
                </c:pt>
                <c:pt idx="18930">
                  <c:v>0.46527777777777801</c:v>
                </c:pt>
                <c:pt idx="18931">
                  <c:v>0.46530092592592598</c:v>
                </c:pt>
                <c:pt idx="18932">
                  <c:v>0.465324074074074</c:v>
                </c:pt>
                <c:pt idx="18933">
                  <c:v>0.46534722222222202</c:v>
                </c:pt>
                <c:pt idx="18934">
                  <c:v>0.46537037037036999</c:v>
                </c:pt>
                <c:pt idx="18935">
                  <c:v>0.46540509259259299</c:v>
                </c:pt>
                <c:pt idx="18936">
                  <c:v>0.46542824074074102</c:v>
                </c:pt>
                <c:pt idx="18937">
                  <c:v>0.46545138888888898</c:v>
                </c:pt>
                <c:pt idx="18938">
                  <c:v>0.46547453703703701</c:v>
                </c:pt>
                <c:pt idx="18939">
                  <c:v>0.46549768518518497</c:v>
                </c:pt>
                <c:pt idx="18940">
                  <c:v>0.465520833333333</c:v>
                </c:pt>
                <c:pt idx="18941">
                  <c:v>0.46554398148148102</c:v>
                </c:pt>
                <c:pt idx="18942">
                  <c:v>0.46556712962962998</c:v>
                </c:pt>
                <c:pt idx="18943">
                  <c:v>0.46559027777777801</c:v>
                </c:pt>
                <c:pt idx="18944">
                  <c:v>0.46562500000000001</c:v>
                </c:pt>
                <c:pt idx="18945">
                  <c:v>0.46564814814814798</c:v>
                </c:pt>
                <c:pt idx="18946">
                  <c:v>0.465671296296296</c:v>
                </c:pt>
                <c:pt idx="18947">
                  <c:v>0.46569444444444402</c:v>
                </c:pt>
                <c:pt idx="18948">
                  <c:v>0.46571759259259299</c:v>
                </c:pt>
                <c:pt idx="18949">
                  <c:v>0.46574074074074101</c:v>
                </c:pt>
                <c:pt idx="18950">
                  <c:v>0.46576388888888898</c:v>
                </c:pt>
                <c:pt idx="18951">
                  <c:v>0.465787037037037</c:v>
                </c:pt>
                <c:pt idx="18952">
                  <c:v>0.46581018518518502</c:v>
                </c:pt>
                <c:pt idx="18953">
                  <c:v>0.46584490740740703</c:v>
                </c:pt>
                <c:pt idx="18954">
                  <c:v>0.46586805555555599</c:v>
                </c:pt>
                <c:pt idx="18955">
                  <c:v>0.46589120370370402</c:v>
                </c:pt>
                <c:pt idx="18956">
                  <c:v>0.46591435185185198</c:v>
                </c:pt>
                <c:pt idx="18957">
                  <c:v>0.4659375</c:v>
                </c:pt>
                <c:pt idx="18958">
                  <c:v>0.46596064814814803</c:v>
                </c:pt>
                <c:pt idx="18959">
                  <c:v>0.46598379629629599</c:v>
                </c:pt>
                <c:pt idx="18960">
                  <c:v>0.46600694444444402</c:v>
                </c:pt>
                <c:pt idx="18961">
                  <c:v>0.46603009259259298</c:v>
                </c:pt>
                <c:pt idx="18962">
                  <c:v>0.46606481481481499</c:v>
                </c:pt>
                <c:pt idx="18963">
                  <c:v>0.46608796296296301</c:v>
                </c:pt>
                <c:pt idx="18964">
                  <c:v>0.46611111111111098</c:v>
                </c:pt>
                <c:pt idx="18965">
                  <c:v>0.466134259259259</c:v>
                </c:pt>
                <c:pt idx="18966">
                  <c:v>0.46615740740740702</c:v>
                </c:pt>
                <c:pt idx="18967">
                  <c:v>0.46618055555555599</c:v>
                </c:pt>
                <c:pt idx="18968">
                  <c:v>0.46620370370370401</c:v>
                </c:pt>
                <c:pt idx="18969">
                  <c:v>0.46622685185185198</c:v>
                </c:pt>
                <c:pt idx="18970">
                  <c:v>0.46626157407407398</c:v>
                </c:pt>
                <c:pt idx="18971">
                  <c:v>0.466284722222222</c:v>
                </c:pt>
                <c:pt idx="18972">
                  <c:v>0.46630787037037003</c:v>
                </c:pt>
                <c:pt idx="18973">
                  <c:v>0.46633101851851799</c:v>
                </c:pt>
                <c:pt idx="18974">
                  <c:v>0.46635416666666701</c:v>
                </c:pt>
                <c:pt idx="18975">
                  <c:v>0.46637731481481498</c:v>
                </c:pt>
                <c:pt idx="18976">
                  <c:v>0.466400462962963</c:v>
                </c:pt>
                <c:pt idx="18977">
                  <c:v>0.46642361111111103</c:v>
                </c:pt>
                <c:pt idx="18978">
                  <c:v>0.46645833333333298</c:v>
                </c:pt>
                <c:pt idx="18979">
                  <c:v>0.466481481481482</c:v>
                </c:pt>
                <c:pt idx="18980">
                  <c:v>0.46650462962963002</c:v>
                </c:pt>
                <c:pt idx="18981">
                  <c:v>0.46652777777777799</c:v>
                </c:pt>
                <c:pt idx="18982">
                  <c:v>0.46655092592592601</c:v>
                </c:pt>
                <c:pt idx="18983">
                  <c:v>0.46657407407407397</c:v>
                </c:pt>
                <c:pt idx="18984">
                  <c:v>0.466597222222222</c:v>
                </c:pt>
                <c:pt idx="18985">
                  <c:v>0.46662037037037002</c:v>
                </c:pt>
                <c:pt idx="18986">
                  <c:v>0.46665509259259202</c:v>
                </c:pt>
                <c:pt idx="18987">
                  <c:v>0.46667824074074099</c:v>
                </c:pt>
                <c:pt idx="18988">
                  <c:v>0.46670138888888901</c:v>
                </c:pt>
                <c:pt idx="18989">
                  <c:v>0.46672453703703698</c:v>
                </c:pt>
                <c:pt idx="18990">
                  <c:v>0.466747685185185</c:v>
                </c:pt>
                <c:pt idx="18991">
                  <c:v>0.46677083333333302</c:v>
                </c:pt>
                <c:pt idx="18992">
                  <c:v>0.46679398148148099</c:v>
                </c:pt>
                <c:pt idx="18993">
                  <c:v>0.46681712962963001</c:v>
                </c:pt>
                <c:pt idx="18994">
                  <c:v>0.46684027777777798</c:v>
                </c:pt>
                <c:pt idx="18995">
                  <c:v>0.46687499999999998</c:v>
                </c:pt>
                <c:pt idx="18996">
                  <c:v>0.46689814814814801</c:v>
                </c:pt>
                <c:pt idx="18997">
                  <c:v>0.46692129629629597</c:v>
                </c:pt>
                <c:pt idx="18998">
                  <c:v>0.466944444444444</c:v>
                </c:pt>
                <c:pt idx="18999">
                  <c:v>0.46696759259259302</c:v>
                </c:pt>
                <c:pt idx="19000">
                  <c:v>0.46699074074074098</c:v>
                </c:pt>
                <c:pt idx="19001">
                  <c:v>0.46701388888888901</c:v>
                </c:pt>
                <c:pt idx="19002">
                  <c:v>0.46703703703703697</c:v>
                </c:pt>
                <c:pt idx="19003">
                  <c:v>0.46707175925925898</c:v>
                </c:pt>
                <c:pt idx="19004">
                  <c:v>0.467094907407407</c:v>
                </c:pt>
                <c:pt idx="19005">
                  <c:v>0.46711805555555602</c:v>
                </c:pt>
                <c:pt idx="19006">
                  <c:v>0.46714120370370399</c:v>
                </c:pt>
                <c:pt idx="19007">
                  <c:v>0.46716435185185201</c:v>
                </c:pt>
                <c:pt idx="19008">
                  <c:v>0.46718749999999998</c:v>
                </c:pt>
                <c:pt idx="19009">
                  <c:v>0.467210648148148</c:v>
                </c:pt>
                <c:pt idx="19010">
                  <c:v>0.46723379629629602</c:v>
                </c:pt>
                <c:pt idx="19011">
                  <c:v>0.46725694444444499</c:v>
                </c:pt>
                <c:pt idx="19012">
                  <c:v>0.46729166666666699</c:v>
                </c:pt>
                <c:pt idx="19013">
                  <c:v>0.46731481481481502</c:v>
                </c:pt>
                <c:pt idx="19014">
                  <c:v>0.46733796296296298</c:v>
                </c:pt>
                <c:pt idx="19015">
                  <c:v>0.46736111111111101</c:v>
                </c:pt>
                <c:pt idx="19016">
                  <c:v>0.46738425925925903</c:v>
                </c:pt>
                <c:pt idx="19017">
                  <c:v>0.46740740740740699</c:v>
                </c:pt>
                <c:pt idx="19018">
                  <c:v>0.46743055555555602</c:v>
                </c:pt>
                <c:pt idx="19019">
                  <c:v>0.46745370370370398</c:v>
                </c:pt>
                <c:pt idx="19020">
                  <c:v>0.467476851851852</c:v>
                </c:pt>
                <c:pt idx="19021">
                  <c:v>0.46751157407407401</c:v>
                </c:pt>
                <c:pt idx="19022">
                  <c:v>0.46753472222222198</c:v>
                </c:pt>
                <c:pt idx="19023">
                  <c:v>0.46755787037037</c:v>
                </c:pt>
                <c:pt idx="19024">
                  <c:v>0.46758101851851802</c:v>
                </c:pt>
                <c:pt idx="19025">
                  <c:v>0.46760416666666699</c:v>
                </c:pt>
                <c:pt idx="19026">
                  <c:v>0.46762731481481501</c:v>
                </c:pt>
                <c:pt idx="19027">
                  <c:v>0.46765046296296298</c:v>
                </c:pt>
                <c:pt idx="19028">
                  <c:v>0.467673611111111</c:v>
                </c:pt>
                <c:pt idx="19029">
                  <c:v>0.467708333333333</c:v>
                </c:pt>
                <c:pt idx="19030">
                  <c:v>0.46773148148148103</c:v>
                </c:pt>
                <c:pt idx="19031">
                  <c:v>0.46775462962962999</c:v>
                </c:pt>
                <c:pt idx="19032">
                  <c:v>0.46777777777777801</c:v>
                </c:pt>
                <c:pt idx="19033">
                  <c:v>0.46780092592592598</c:v>
                </c:pt>
                <c:pt idx="19034">
                  <c:v>0.467824074074074</c:v>
                </c:pt>
                <c:pt idx="19035">
                  <c:v>0.46784722222222203</c:v>
                </c:pt>
                <c:pt idx="19036">
                  <c:v>0.46787037037036999</c:v>
                </c:pt>
                <c:pt idx="19037">
                  <c:v>0.467905092592593</c:v>
                </c:pt>
                <c:pt idx="19038">
                  <c:v>0.46792824074074102</c:v>
                </c:pt>
                <c:pt idx="19039">
                  <c:v>0.46795138888888899</c:v>
                </c:pt>
                <c:pt idx="19040">
                  <c:v>0.46797453703703701</c:v>
                </c:pt>
                <c:pt idx="19041">
                  <c:v>0.46799768518518498</c:v>
                </c:pt>
                <c:pt idx="19042">
                  <c:v>0.468020833333333</c:v>
                </c:pt>
                <c:pt idx="19043">
                  <c:v>0.46804398148148102</c:v>
                </c:pt>
                <c:pt idx="19044">
                  <c:v>0.46806712962962999</c:v>
                </c:pt>
                <c:pt idx="19045">
                  <c:v>0.46810185185185199</c:v>
                </c:pt>
                <c:pt idx="19046">
                  <c:v>0.46812500000000001</c:v>
                </c:pt>
                <c:pt idx="19047">
                  <c:v>0.46814814814814798</c:v>
                </c:pt>
                <c:pt idx="19048">
                  <c:v>0.468171296296296</c:v>
                </c:pt>
                <c:pt idx="19049">
                  <c:v>0.46819444444444402</c:v>
                </c:pt>
                <c:pt idx="19050">
                  <c:v>0.46821759259259299</c:v>
                </c:pt>
                <c:pt idx="19051">
                  <c:v>0.46824074074074101</c:v>
                </c:pt>
                <c:pt idx="19052">
                  <c:v>0.46826388888888898</c:v>
                </c:pt>
                <c:pt idx="19053">
                  <c:v>0.468287037037037</c:v>
                </c:pt>
                <c:pt idx="19054">
                  <c:v>0.46832175925925901</c:v>
                </c:pt>
                <c:pt idx="19055">
                  <c:v>0.46834490740740697</c:v>
                </c:pt>
                <c:pt idx="19056">
                  <c:v>0.468368055555556</c:v>
                </c:pt>
                <c:pt idx="19057">
                  <c:v>0.46839120370370402</c:v>
                </c:pt>
                <c:pt idx="19058">
                  <c:v>0.46841435185185198</c:v>
                </c:pt>
                <c:pt idx="19059">
                  <c:v>0.46843750000000001</c:v>
                </c:pt>
                <c:pt idx="19060">
                  <c:v>0.46846064814814797</c:v>
                </c:pt>
                <c:pt idx="19061">
                  <c:v>0.468483796296296</c:v>
                </c:pt>
                <c:pt idx="19062">
                  <c:v>0.46850694444444402</c:v>
                </c:pt>
                <c:pt idx="19063">
                  <c:v>0.46854166666666702</c:v>
                </c:pt>
                <c:pt idx="19064">
                  <c:v>0.46856481481481499</c:v>
                </c:pt>
                <c:pt idx="19065">
                  <c:v>0.46858796296296301</c:v>
                </c:pt>
                <c:pt idx="19066">
                  <c:v>0.46861111111111098</c:v>
                </c:pt>
                <c:pt idx="19067">
                  <c:v>0.468634259259259</c:v>
                </c:pt>
                <c:pt idx="19068">
                  <c:v>0.46865740740740702</c:v>
                </c:pt>
                <c:pt idx="19069">
                  <c:v>0.46868055555555599</c:v>
                </c:pt>
                <c:pt idx="19070">
                  <c:v>0.46870370370370401</c:v>
                </c:pt>
                <c:pt idx="19071">
                  <c:v>0.46872685185185198</c:v>
                </c:pt>
                <c:pt idx="19072">
                  <c:v>0.46876157407407398</c:v>
                </c:pt>
                <c:pt idx="19073">
                  <c:v>0.46878472222222201</c:v>
                </c:pt>
                <c:pt idx="19074">
                  <c:v>0.46880787037036997</c:v>
                </c:pt>
                <c:pt idx="19075">
                  <c:v>0.46883101851851799</c:v>
                </c:pt>
                <c:pt idx="19076">
                  <c:v>0.46885416666666702</c:v>
                </c:pt>
                <c:pt idx="19077">
                  <c:v>0.46887731481481498</c:v>
                </c:pt>
                <c:pt idx="19078">
                  <c:v>0.468900462962963</c:v>
                </c:pt>
                <c:pt idx="19079">
                  <c:v>0.46892361111111103</c:v>
                </c:pt>
                <c:pt idx="19080">
                  <c:v>0.46895833333333298</c:v>
                </c:pt>
                <c:pt idx="19081">
                  <c:v>0.468981481481482</c:v>
                </c:pt>
                <c:pt idx="19082">
                  <c:v>0.46900462962963002</c:v>
                </c:pt>
                <c:pt idx="19083">
                  <c:v>0.46902777777777799</c:v>
                </c:pt>
                <c:pt idx="19084">
                  <c:v>0.46905092592592601</c:v>
                </c:pt>
                <c:pt idx="19085">
                  <c:v>0.46907407407407398</c:v>
                </c:pt>
                <c:pt idx="19086">
                  <c:v>0.469097222222222</c:v>
                </c:pt>
                <c:pt idx="19087">
                  <c:v>0.46912037037037002</c:v>
                </c:pt>
                <c:pt idx="19088">
                  <c:v>0.46914351851851799</c:v>
                </c:pt>
                <c:pt idx="19089">
                  <c:v>0.46917824074074099</c:v>
                </c:pt>
                <c:pt idx="19090">
                  <c:v>0.46920138888888901</c:v>
                </c:pt>
                <c:pt idx="19091">
                  <c:v>0.46922453703703698</c:v>
                </c:pt>
                <c:pt idx="19092">
                  <c:v>0.469247685185185</c:v>
                </c:pt>
                <c:pt idx="19093">
                  <c:v>0.46927083333333303</c:v>
                </c:pt>
                <c:pt idx="19094">
                  <c:v>0.46929398148148099</c:v>
                </c:pt>
                <c:pt idx="19095">
                  <c:v>0.46931712962963001</c:v>
                </c:pt>
                <c:pt idx="19096">
                  <c:v>0.46934027777777798</c:v>
                </c:pt>
                <c:pt idx="19097">
                  <c:v>0.469363425925926</c:v>
                </c:pt>
                <c:pt idx="19098">
                  <c:v>0.46939814814814801</c:v>
                </c:pt>
                <c:pt idx="19099">
                  <c:v>0.46942129629629598</c:v>
                </c:pt>
                <c:pt idx="19100">
                  <c:v>0.469444444444445</c:v>
                </c:pt>
                <c:pt idx="19101">
                  <c:v>0.46946759259259302</c:v>
                </c:pt>
                <c:pt idx="19102">
                  <c:v>0.46949074074074099</c:v>
                </c:pt>
                <c:pt idx="19103">
                  <c:v>0.46951388888888901</c:v>
                </c:pt>
                <c:pt idx="19104">
                  <c:v>0.46953703703703698</c:v>
                </c:pt>
                <c:pt idx="19105">
                  <c:v>0.469560185185185</c:v>
                </c:pt>
                <c:pt idx="19106">
                  <c:v>0.46958333333333302</c:v>
                </c:pt>
                <c:pt idx="19107">
                  <c:v>0.46961805555555602</c:v>
                </c:pt>
                <c:pt idx="19108">
                  <c:v>0.46964120370370399</c:v>
                </c:pt>
                <c:pt idx="19109">
                  <c:v>0.46966435185185201</c:v>
                </c:pt>
                <c:pt idx="19110">
                  <c:v>0.46968749999999998</c:v>
                </c:pt>
                <c:pt idx="19111">
                  <c:v>0.469710648148148</c:v>
                </c:pt>
                <c:pt idx="19112">
                  <c:v>0.46973379629629602</c:v>
                </c:pt>
                <c:pt idx="19113">
                  <c:v>0.46975694444444399</c:v>
                </c:pt>
                <c:pt idx="19114">
                  <c:v>0.46978009259259301</c:v>
                </c:pt>
                <c:pt idx="19115">
                  <c:v>0.46981481481481502</c:v>
                </c:pt>
                <c:pt idx="19116">
                  <c:v>0.46983796296296299</c:v>
                </c:pt>
                <c:pt idx="19117">
                  <c:v>0.46986111111111101</c:v>
                </c:pt>
                <c:pt idx="19118">
                  <c:v>0.46988425925925897</c:v>
                </c:pt>
                <c:pt idx="19119">
                  <c:v>0.469907407407407</c:v>
                </c:pt>
                <c:pt idx="19120">
                  <c:v>0.46993055555555502</c:v>
                </c:pt>
                <c:pt idx="19121">
                  <c:v>0.46995370370370398</c:v>
                </c:pt>
                <c:pt idx="19122">
                  <c:v>0.46997685185185201</c:v>
                </c:pt>
                <c:pt idx="19123">
                  <c:v>0.47</c:v>
                </c:pt>
                <c:pt idx="19124">
                  <c:v>0.47003472222222198</c:v>
                </c:pt>
                <c:pt idx="19125">
                  <c:v>0.47005787037037</c:v>
                </c:pt>
                <c:pt idx="19126">
                  <c:v>0.47008101851851802</c:v>
                </c:pt>
                <c:pt idx="19127">
                  <c:v>0.47010416666666699</c:v>
                </c:pt>
                <c:pt idx="19128">
                  <c:v>0.47012731481481501</c:v>
                </c:pt>
                <c:pt idx="19129">
                  <c:v>0.47015046296296298</c:v>
                </c:pt>
                <c:pt idx="19130">
                  <c:v>0.470173611111111</c:v>
                </c:pt>
                <c:pt idx="19131">
                  <c:v>0.47019675925925902</c:v>
                </c:pt>
                <c:pt idx="19132">
                  <c:v>0.47021990740740699</c:v>
                </c:pt>
                <c:pt idx="19133">
                  <c:v>0.47025462962962999</c:v>
                </c:pt>
                <c:pt idx="19134">
                  <c:v>0.47027777777777802</c:v>
                </c:pt>
                <c:pt idx="19135">
                  <c:v>0.47030092592592598</c:v>
                </c:pt>
                <c:pt idx="19136">
                  <c:v>0.47032407407407401</c:v>
                </c:pt>
                <c:pt idx="19137">
                  <c:v>0.47034722222222197</c:v>
                </c:pt>
                <c:pt idx="19138">
                  <c:v>0.47037037037036999</c:v>
                </c:pt>
                <c:pt idx="19139">
                  <c:v>0.47039351851851802</c:v>
                </c:pt>
                <c:pt idx="19140">
                  <c:v>0.47041666666666698</c:v>
                </c:pt>
                <c:pt idx="19141">
                  <c:v>0.470439814814815</c:v>
                </c:pt>
                <c:pt idx="19142">
                  <c:v>0.47047453703703701</c:v>
                </c:pt>
                <c:pt idx="19143">
                  <c:v>0.47049768518518498</c:v>
                </c:pt>
                <c:pt idx="19144">
                  <c:v>0.470520833333333</c:v>
                </c:pt>
                <c:pt idx="19145">
                  <c:v>0.47054398148148102</c:v>
                </c:pt>
                <c:pt idx="19146">
                  <c:v>0.47056712962962999</c:v>
                </c:pt>
                <c:pt idx="19147">
                  <c:v>0.47059027777777801</c:v>
                </c:pt>
                <c:pt idx="19148">
                  <c:v>0.47061342592592598</c:v>
                </c:pt>
                <c:pt idx="19149">
                  <c:v>0.470636574074074</c:v>
                </c:pt>
                <c:pt idx="19150">
                  <c:v>0.470671296296296</c:v>
                </c:pt>
                <c:pt idx="19151">
                  <c:v>0.47069444444444403</c:v>
                </c:pt>
                <c:pt idx="19152">
                  <c:v>0.47071759259259299</c:v>
                </c:pt>
                <c:pt idx="19153">
                  <c:v>0.47074074074074101</c:v>
                </c:pt>
                <c:pt idx="19154">
                  <c:v>0.47076388888888898</c:v>
                </c:pt>
                <c:pt idx="19155">
                  <c:v>0.470787037037037</c:v>
                </c:pt>
                <c:pt idx="19156">
                  <c:v>0.47081018518518503</c:v>
                </c:pt>
                <c:pt idx="19157">
                  <c:v>0.47084490740740698</c:v>
                </c:pt>
                <c:pt idx="19158">
                  <c:v>0.470868055555556</c:v>
                </c:pt>
                <c:pt idx="19159">
                  <c:v>0.47089120370370402</c:v>
                </c:pt>
                <c:pt idx="19160">
                  <c:v>0.47091435185185199</c:v>
                </c:pt>
                <c:pt idx="19161">
                  <c:v>0.47093750000000001</c:v>
                </c:pt>
                <c:pt idx="19162">
                  <c:v>0.47096064814814798</c:v>
                </c:pt>
                <c:pt idx="19163">
                  <c:v>0.470983796296296</c:v>
                </c:pt>
                <c:pt idx="19164">
                  <c:v>0.471018518518518</c:v>
                </c:pt>
                <c:pt idx="19165">
                  <c:v>0.47104166666666702</c:v>
                </c:pt>
                <c:pt idx="19166">
                  <c:v>0.47106481481481499</c:v>
                </c:pt>
                <c:pt idx="19167">
                  <c:v>0.47108796296296301</c:v>
                </c:pt>
                <c:pt idx="19168">
                  <c:v>0.47111111111111098</c:v>
                </c:pt>
                <c:pt idx="19169">
                  <c:v>0.471134259259259</c:v>
                </c:pt>
                <c:pt idx="19170">
                  <c:v>0.47115740740740703</c:v>
                </c:pt>
                <c:pt idx="19171">
                  <c:v>0.47119212962962997</c:v>
                </c:pt>
                <c:pt idx="19172">
                  <c:v>0.471215277777778</c:v>
                </c:pt>
                <c:pt idx="19173">
                  <c:v>0.47123842592592602</c:v>
                </c:pt>
                <c:pt idx="19174">
                  <c:v>0.47126157407407399</c:v>
                </c:pt>
                <c:pt idx="19175">
                  <c:v>0.47128472222222201</c:v>
                </c:pt>
                <c:pt idx="19176">
                  <c:v>0.47130787037036997</c:v>
                </c:pt>
                <c:pt idx="19177">
                  <c:v>0.471331018518518</c:v>
                </c:pt>
                <c:pt idx="19178">
                  <c:v>0.47135416666666702</c:v>
                </c:pt>
                <c:pt idx="19179">
                  <c:v>0.47137731481481498</c:v>
                </c:pt>
                <c:pt idx="19180">
                  <c:v>0.47141203703703699</c:v>
                </c:pt>
                <c:pt idx="19181">
                  <c:v>0.47143518518518501</c:v>
                </c:pt>
                <c:pt idx="19182">
                  <c:v>0.47145833333333298</c:v>
                </c:pt>
                <c:pt idx="19183">
                  <c:v>0.471481481481481</c:v>
                </c:pt>
                <c:pt idx="19184">
                  <c:v>0.47150462962963002</c:v>
                </c:pt>
                <c:pt idx="19185">
                  <c:v>0.47152777777777799</c:v>
                </c:pt>
                <c:pt idx="19186">
                  <c:v>0.47155092592592601</c:v>
                </c:pt>
                <c:pt idx="19187">
                  <c:v>0.47157407407407398</c:v>
                </c:pt>
                <c:pt idx="19188">
                  <c:v>0.47160879629629598</c:v>
                </c:pt>
                <c:pt idx="19189">
                  <c:v>0.47163194444444401</c:v>
                </c:pt>
                <c:pt idx="19190">
                  <c:v>0.47165509259259197</c:v>
                </c:pt>
                <c:pt idx="19191">
                  <c:v>0.47167824074074099</c:v>
                </c:pt>
                <c:pt idx="19192">
                  <c:v>0.47170138888888902</c:v>
                </c:pt>
                <c:pt idx="19193">
                  <c:v>0.47172453703703698</c:v>
                </c:pt>
                <c:pt idx="19194">
                  <c:v>0.47174768518518501</c:v>
                </c:pt>
                <c:pt idx="19195">
                  <c:v>0.47178240740740701</c:v>
                </c:pt>
                <c:pt idx="19196">
                  <c:v>0.47180555555555598</c:v>
                </c:pt>
                <c:pt idx="19197">
                  <c:v>0.471828703703704</c:v>
                </c:pt>
                <c:pt idx="19198">
                  <c:v>0.47185185185185202</c:v>
                </c:pt>
                <c:pt idx="19199">
                  <c:v>0.47187499999999999</c:v>
                </c:pt>
                <c:pt idx="19200">
                  <c:v>0.47189814814814801</c:v>
                </c:pt>
                <c:pt idx="19201">
                  <c:v>0.47192129629629598</c:v>
                </c:pt>
                <c:pt idx="19202">
                  <c:v>0.471944444444444</c:v>
                </c:pt>
                <c:pt idx="19203">
                  <c:v>0.471979166666667</c:v>
                </c:pt>
                <c:pt idx="19204">
                  <c:v>0.47200231481481503</c:v>
                </c:pt>
                <c:pt idx="19205">
                  <c:v>0.47202546296296299</c:v>
                </c:pt>
                <c:pt idx="19206">
                  <c:v>0.47204861111111102</c:v>
                </c:pt>
                <c:pt idx="19207">
                  <c:v>0.47207175925925898</c:v>
                </c:pt>
                <c:pt idx="19208">
                  <c:v>0.47209490740740701</c:v>
                </c:pt>
                <c:pt idx="19209">
                  <c:v>0.47212962962963001</c:v>
                </c:pt>
                <c:pt idx="19210">
                  <c:v>0.47215277777777798</c:v>
                </c:pt>
                <c:pt idx="19211">
                  <c:v>0.472175925925926</c:v>
                </c:pt>
                <c:pt idx="19212">
                  <c:v>0.47219907407407402</c:v>
                </c:pt>
                <c:pt idx="19213">
                  <c:v>0.47222222222222199</c:v>
                </c:pt>
                <c:pt idx="19214">
                  <c:v>0.47224537037037001</c:v>
                </c:pt>
                <c:pt idx="19215">
                  <c:v>0.47226851851851898</c:v>
                </c:pt>
                <c:pt idx="19216">
                  <c:v>0.47230324074074098</c:v>
                </c:pt>
                <c:pt idx="19217">
                  <c:v>0.472326388888889</c:v>
                </c:pt>
                <c:pt idx="19218">
                  <c:v>0.47234953703703703</c:v>
                </c:pt>
                <c:pt idx="19219">
                  <c:v>0.47237268518518499</c:v>
                </c:pt>
                <c:pt idx="19220">
                  <c:v>0.47239583333333302</c:v>
                </c:pt>
                <c:pt idx="19221">
                  <c:v>0.47241898148148198</c:v>
                </c:pt>
                <c:pt idx="19222">
                  <c:v>0.47245370370370399</c:v>
                </c:pt>
                <c:pt idx="19223">
                  <c:v>0.47247685185185201</c:v>
                </c:pt>
                <c:pt idx="19224">
                  <c:v>0.47249999999999998</c:v>
                </c:pt>
                <c:pt idx="19225">
                  <c:v>0.472523148148148</c:v>
                </c:pt>
                <c:pt idx="19226">
                  <c:v>0.47254629629629602</c:v>
                </c:pt>
                <c:pt idx="19227">
                  <c:v>0.47256944444444399</c:v>
                </c:pt>
                <c:pt idx="19228">
                  <c:v>0.47259259259259301</c:v>
                </c:pt>
                <c:pt idx="19229">
                  <c:v>0.47261574074074097</c:v>
                </c:pt>
                <c:pt idx="19230">
                  <c:v>0.47265046296296298</c:v>
                </c:pt>
                <c:pt idx="19231">
                  <c:v>0.472673611111111</c:v>
                </c:pt>
                <c:pt idx="19232">
                  <c:v>0.47269675925925903</c:v>
                </c:pt>
                <c:pt idx="19233">
                  <c:v>0.47271990740740699</c:v>
                </c:pt>
                <c:pt idx="19234">
                  <c:v>0.47274305555555501</c:v>
                </c:pt>
                <c:pt idx="19235">
                  <c:v>0.47276620370370398</c:v>
                </c:pt>
                <c:pt idx="19236">
                  <c:v>0.47280092592592599</c:v>
                </c:pt>
                <c:pt idx="19237">
                  <c:v>0.47282407407407401</c:v>
                </c:pt>
                <c:pt idx="19238">
                  <c:v>0.47284722222222197</c:v>
                </c:pt>
                <c:pt idx="19239">
                  <c:v>0.47287037037037</c:v>
                </c:pt>
                <c:pt idx="19240">
                  <c:v>0.47289351851851802</c:v>
                </c:pt>
                <c:pt idx="19241">
                  <c:v>0.47291666666666698</c:v>
                </c:pt>
                <c:pt idx="19242">
                  <c:v>0.47295138888888899</c:v>
                </c:pt>
                <c:pt idx="19243">
                  <c:v>0.47297453703703701</c:v>
                </c:pt>
                <c:pt idx="19244">
                  <c:v>0.47299768518518498</c:v>
                </c:pt>
                <c:pt idx="19245">
                  <c:v>0.473020833333333</c:v>
                </c:pt>
                <c:pt idx="19246">
                  <c:v>0.47304398148148102</c:v>
                </c:pt>
                <c:pt idx="19247">
                  <c:v>0.47306712962962999</c:v>
                </c:pt>
                <c:pt idx="19248">
                  <c:v>0.47309027777777801</c:v>
                </c:pt>
                <c:pt idx="19249">
                  <c:v>0.47312500000000002</c:v>
                </c:pt>
                <c:pt idx="19250">
                  <c:v>0.47314814814814798</c:v>
                </c:pt>
                <c:pt idx="19251">
                  <c:v>0.47317129629629601</c:v>
                </c:pt>
                <c:pt idx="19252">
                  <c:v>0.47319444444444397</c:v>
                </c:pt>
                <c:pt idx="19253">
                  <c:v>0.47321759259259299</c:v>
                </c:pt>
                <c:pt idx="19254">
                  <c:v>0.47324074074074102</c:v>
                </c:pt>
                <c:pt idx="19255">
                  <c:v>0.47326388888888898</c:v>
                </c:pt>
                <c:pt idx="19256">
                  <c:v>0.47328703703703701</c:v>
                </c:pt>
                <c:pt idx="19257">
                  <c:v>0.47332175925925901</c:v>
                </c:pt>
                <c:pt idx="19258">
                  <c:v>0.47334490740740698</c:v>
                </c:pt>
                <c:pt idx="19259">
                  <c:v>0.473368055555556</c:v>
                </c:pt>
                <c:pt idx="19260">
                  <c:v>0.47339120370370402</c:v>
                </c:pt>
                <c:pt idx="19261">
                  <c:v>0.47341435185185199</c:v>
                </c:pt>
                <c:pt idx="19262">
                  <c:v>0.47343750000000001</c:v>
                </c:pt>
                <c:pt idx="19263">
                  <c:v>0.47346064814814798</c:v>
                </c:pt>
                <c:pt idx="19264">
                  <c:v>0.473483796296296</c:v>
                </c:pt>
                <c:pt idx="19265">
                  <c:v>0.47350694444444402</c:v>
                </c:pt>
                <c:pt idx="19266">
                  <c:v>0.47354166666666703</c:v>
                </c:pt>
                <c:pt idx="19267">
                  <c:v>0.47356481481481499</c:v>
                </c:pt>
                <c:pt idx="19268">
                  <c:v>0.47358796296296302</c:v>
                </c:pt>
                <c:pt idx="19269">
                  <c:v>0.47361111111111098</c:v>
                </c:pt>
                <c:pt idx="19270">
                  <c:v>0.47363425925925901</c:v>
                </c:pt>
                <c:pt idx="19271">
                  <c:v>0.47365740740740703</c:v>
                </c:pt>
                <c:pt idx="19272">
                  <c:v>0.47368055555555599</c:v>
                </c:pt>
                <c:pt idx="19273">
                  <c:v>0.47370370370370402</c:v>
                </c:pt>
                <c:pt idx="19274">
                  <c:v>0.47372685185185198</c:v>
                </c:pt>
                <c:pt idx="19275">
                  <c:v>0.47376157407407399</c:v>
                </c:pt>
                <c:pt idx="19276">
                  <c:v>0.47378472222222201</c:v>
                </c:pt>
                <c:pt idx="19277">
                  <c:v>0.47380787037036998</c:v>
                </c:pt>
                <c:pt idx="19278">
                  <c:v>0.473831018518518</c:v>
                </c:pt>
                <c:pt idx="19279">
                  <c:v>0.47385416666666702</c:v>
                </c:pt>
                <c:pt idx="19280">
                  <c:v>0.47387731481481499</c:v>
                </c:pt>
                <c:pt idx="19281">
                  <c:v>0.47390046296296301</c:v>
                </c:pt>
                <c:pt idx="19282">
                  <c:v>0.47392361111111098</c:v>
                </c:pt>
                <c:pt idx="19283">
                  <c:v>0.473946759259259</c:v>
                </c:pt>
                <c:pt idx="19284">
                  <c:v>0.473981481481482</c:v>
                </c:pt>
                <c:pt idx="19285">
                  <c:v>0.47400462962963003</c:v>
                </c:pt>
                <c:pt idx="19286">
                  <c:v>0.47402777777777799</c:v>
                </c:pt>
                <c:pt idx="19287">
                  <c:v>0.47405092592592601</c:v>
                </c:pt>
                <c:pt idx="19288">
                  <c:v>0.47407407407407398</c:v>
                </c:pt>
                <c:pt idx="19289">
                  <c:v>0.474097222222222</c:v>
                </c:pt>
                <c:pt idx="19290">
                  <c:v>0.47412037037037003</c:v>
                </c:pt>
                <c:pt idx="19291">
                  <c:v>0.47414351851851799</c:v>
                </c:pt>
                <c:pt idx="19292">
                  <c:v>0.474178240740741</c:v>
                </c:pt>
                <c:pt idx="19293">
                  <c:v>0.47420138888888902</c:v>
                </c:pt>
                <c:pt idx="19294">
                  <c:v>0.47422453703703699</c:v>
                </c:pt>
                <c:pt idx="19295">
                  <c:v>0.47424768518518501</c:v>
                </c:pt>
                <c:pt idx="19296">
                  <c:v>0.47427083333333298</c:v>
                </c:pt>
                <c:pt idx="19297">
                  <c:v>0.474293981481481</c:v>
                </c:pt>
                <c:pt idx="19298">
                  <c:v>0.47431712962963002</c:v>
                </c:pt>
                <c:pt idx="19299">
                  <c:v>0.47434027777777799</c:v>
                </c:pt>
                <c:pt idx="19300">
                  <c:v>0.47436342592592601</c:v>
                </c:pt>
                <c:pt idx="19301">
                  <c:v>0.47439814814814801</c:v>
                </c:pt>
                <c:pt idx="19302">
                  <c:v>0.47442129629629598</c:v>
                </c:pt>
                <c:pt idx="19303">
                  <c:v>0.474444444444444</c:v>
                </c:pt>
                <c:pt idx="19304">
                  <c:v>0.47446759259259302</c:v>
                </c:pt>
                <c:pt idx="19305">
                  <c:v>0.47449074074074099</c:v>
                </c:pt>
                <c:pt idx="19306">
                  <c:v>0.47451388888888901</c:v>
                </c:pt>
                <c:pt idx="19307">
                  <c:v>0.47453703703703698</c:v>
                </c:pt>
                <c:pt idx="19308">
                  <c:v>0.474560185185185</c:v>
                </c:pt>
                <c:pt idx="19309">
                  <c:v>0.47458333333333302</c:v>
                </c:pt>
                <c:pt idx="19310">
                  <c:v>0.47461805555555597</c:v>
                </c:pt>
                <c:pt idx="19311">
                  <c:v>0.474641203703704</c:v>
                </c:pt>
                <c:pt idx="19312">
                  <c:v>0.47466435185185202</c:v>
                </c:pt>
                <c:pt idx="19313">
                  <c:v>0.47468749999999998</c:v>
                </c:pt>
                <c:pt idx="19314">
                  <c:v>0.47471064814814801</c:v>
                </c:pt>
                <c:pt idx="19315">
                  <c:v>0.47473379629629597</c:v>
                </c:pt>
                <c:pt idx="19316">
                  <c:v>0.474756944444444</c:v>
                </c:pt>
                <c:pt idx="19317">
                  <c:v>0.474791666666667</c:v>
                </c:pt>
                <c:pt idx="19318">
                  <c:v>0.47481481481481502</c:v>
                </c:pt>
                <c:pt idx="19319">
                  <c:v>0.47483796296296299</c:v>
                </c:pt>
                <c:pt idx="19320">
                  <c:v>0.47486111111111101</c:v>
                </c:pt>
                <c:pt idx="19321">
                  <c:v>0.47488425925925898</c:v>
                </c:pt>
                <c:pt idx="19322">
                  <c:v>0.474907407407407</c:v>
                </c:pt>
                <c:pt idx="19323">
                  <c:v>0.47493055555555602</c:v>
                </c:pt>
                <c:pt idx="19324">
                  <c:v>0.47495370370370399</c:v>
                </c:pt>
                <c:pt idx="19325">
                  <c:v>0.47498842592592599</c:v>
                </c:pt>
                <c:pt idx="19326">
                  <c:v>0.47501157407407402</c:v>
                </c:pt>
                <c:pt idx="19327">
                  <c:v>0.47503472222222198</c:v>
                </c:pt>
                <c:pt idx="19328">
                  <c:v>0.47505787037037001</c:v>
                </c:pt>
                <c:pt idx="19329">
                  <c:v>0.47508101851851797</c:v>
                </c:pt>
                <c:pt idx="19330">
                  <c:v>0.47510416666666699</c:v>
                </c:pt>
                <c:pt idx="19331">
                  <c:v>0.47512731481481502</c:v>
                </c:pt>
                <c:pt idx="19332">
                  <c:v>0.47515046296296298</c:v>
                </c:pt>
                <c:pt idx="19333">
                  <c:v>0.47518518518518499</c:v>
                </c:pt>
                <c:pt idx="19334">
                  <c:v>0.47520833333333301</c:v>
                </c:pt>
                <c:pt idx="19335">
                  <c:v>0.47523148148148098</c:v>
                </c:pt>
                <c:pt idx="19336">
                  <c:v>0.47525462962963</c:v>
                </c:pt>
                <c:pt idx="19337">
                  <c:v>0.47527777777777802</c:v>
                </c:pt>
                <c:pt idx="19338">
                  <c:v>0.47530092592592599</c:v>
                </c:pt>
                <c:pt idx="19339">
                  <c:v>0.47532407407407401</c:v>
                </c:pt>
                <c:pt idx="19340">
                  <c:v>0.47534722222222198</c:v>
                </c:pt>
                <c:pt idx="19341">
                  <c:v>0.47537037037037</c:v>
                </c:pt>
                <c:pt idx="19342">
                  <c:v>0.475405092592593</c:v>
                </c:pt>
                <c:pt idx="19343">
                  <c:v>0.47542824074074103</c:v>
                </c:pt>
                <c:pt idx="19344">
                  <c:v>0.47545138888888899</c:v>
                </c:pt>
                <c:pt idx="19345">
                  <c:v>0.47547453703703701</c:v>
                </c:pt>
                <c:pt idx="19346">
                  <c:v>0.47549768518518498</c:v>
                </c:pt>
                <c:pt idx="19347">
                  <c:v>0.475520833333333</c:v>
                </c:pt>
                <c:pt idx="19348">
                  <c:v>0.47554398148148103</c:v>
                </c:pt>
                <c:pt idx="19349">
                  <c:v>0.47556712962962999</c:v>
                </c:pt>
                <c:pt idx="19350">
                  <c:v>0.47559027777777801</c:v>
                </c:pt>
                <c:pt idx="19351">
                  <c:v>0.47562500000000002</c:v>
                </c:pt>
                <c:pt idx="19352">
                  <c:v>0.47564814814814799</c:v>
                </c:pt>
                <c:pt idx="19353">
                  <c:v>0.47567129629629601</c:v>
                </c:pt>
                <c:pt idx="19354">
                  <c:v>0.47569444444444398</c:v>
                </c:pt>
                <c:pt idx="19355">
                  <c:v>0.475717592592593</c:v>
                </c:pt>
                <c:pt idx="19356">
                  <c:v>0.47574074074074102</c:v>
                </c:pt>
                <c:pt idx="19357">
                  <c:v>0.47576388888888899</c:v>
                </c:pt>
                <c:pt idx="19358">
                  <c:v>0.47578703703703701</c:v>
                </c:pt>
                <c:pt idx="19359">
                  <c:v>0.47582175925925901</c:v>
                </c:pt>
                <c:pt idx="19360">
                  <c:v>0.47584490740740698</c:v>
                </c:pt>
                <c:pt idx="19361">
                  <c:v>0.475868055555556</c:v>
                </c:pt>
                <c:pt idx="19362">
                  <c:v>0.47589120370370402</c:v>
                </c:pt>
                <c:pt idx="19363">
                  <c:v>0.47591435185185199</c:v>
                </c:pt>
                <c:pt idx="19364">
                  <c:v>0.47593750000000001</c:v>
                </c:pt>
                <c:pt idx="19365">
                  <c:v>0.47596064814814798</c:v>
                </c:pt>
                <c:pt idx="19366">
                  <c:v>0.475983796296296</c:v>
                </c:pt>
                <c:pt idx="19367">
                  <c:v>0.47601851851851901</c:v>
                </c:pt>
                <c:pt idx="19368">
                  <c:v>0.47604166666666697</c:v>
                </c:pt>
                <c:pt idx="19369">
                  <c:v>0.476064814814815</c:v>
                </c:pt>
                <c:pt idx="19370">
                  <c:v>0.47608796296296302</c:v>
                </c:pt>
                <c:pt idx="19371">
                  <c:v>0.47611111111111099</c:v>
                </c:pt>
                <c:pt idx="19372">
                  <c:v>0.47613425925925901</c:v>
                </c:pt>
                <c:pt idx="19373">
                  <c:v>0.47615740740740697</c:v>
                </c:pt>
                <c:pt idx="19374">
                  <c:v>0.476180555555556</c:v>
                </c:pt>
                <c:pt idx="19375">
                  <c:v>0.476215277777778</c:v>
                </c:pt>
                <c:pt idx="19376">
                  <c:v>0.47623842592592602</c:v>
                </c:pt>
                <c:pt idx="19377">
                  <c:v>0.47626157407407399</c:v>
                </c:pt>
                <c:pt idx="19378">
                  <c:v>0.47628472222222201</c:v>
                </c:pt>
                <c:pt idx="19379">
                  <c:v>0.47630787037036998</c:v>
                </c:pt>
                <c:pt idx="19380">
                  <c:v>0.476331018518518</c:v>
                </c:pt>
                <c:pt idx="19381">
                  <c:v>0.47635416666666702</c:v>
                </c:pt>
                <c:pt idx="19382">
                  <c:v>0.47637731481481499</c:v>
                </c:pt>
                <c:pt idx="19383">
                  <c:v>0.476412037037037</c:v>
                </c:pt>
                <c:pt idx="19384">
                  <c:v>0.47643518518518502</c:v>
                </c:pt>
                <c:pt idx="19385">
                  <c:v>0.47645833333333298</c:v>
                </c:pt>
                <c:pt idx="19386">
                  <c:v>0.47648148148148201</c:v>
                </c:pt>
                <c:pt idx="19387">
                  <c:v>0.47650462962963003</c:v>
                </c:pt>
                <c:pt idx="19388">
                  <c:v>0.47652777777777799</c:v>
                </c:pt>
                <c:pt idx="19389">
                  <c:v>0.47655092592592602</c:v>
                </c:pt>
                <c:pt idx="19390">
                  <c:v>0.47657407407407398</c:v>
                </c:pt>
                <c:pt idx="19391">
                  <c:v>0.47660879629629599</c:v>
                </c:pt>
                <c:pt idx="19392">
                  <c:v>0.47663194444444401</c:v>
                </c:pt>
                <c:pt idx="19393">
                  <c:v>0.47665509259259298</c:v>
                </c:pt>
                <c:pt idx="19394">
                  <c:v>0.476678240740741</c:v>
                </c:pt>
                <c:pt idx="19395">
                  <c:v>0.47670138888888902</c:v>
                </c:pt>
                <c:pt idx="19396">
                  <c:v>0.47672453703703699</c:v>
                </c:pt>
                <c:pt idx="19397">
                  <c:v>0.47674768518518501</c:v>
                </c:pt>
                <c:pt idx="19398">
                  <c:v>0.47677083333333298</c:v>
                </c:pt>
                <c:pt idx="19399">
                  <c:v>0.47680555555555598</c:v>
                </c:pt>
                <c:pt idx="19400">
                  <c:v>0.476828703703704</c:v>
                </c:pt>
                <c:pt idx="19401">
                  <c:v>0.47685185185185203</c:v>
                </c:pt>
                <c:pt idx="19402">
                  <c:v>0.47687499999999999</c:v>
                </c:pt>
                <c:pt idx="19403">
                  <c:v>0.47689814814814802</c:v>
                </c:pt>
                <c:pt idx="19404">
                  <c:v>0.47692129629629598</c:v>
                </c:pt>
                <c:pt idx="19405">
                  <c:v>0.476944444444444</c:v>
                </c:pt>
                <c:pt idx="19406">
                  <c:v>0.47696759259259303</c:v>
                </c:pt>
                <c:pt idx="19407">
                  <c:v>0.47700231481481498</c:v>
                </c:pt>
                <c:pt idx="19408">
                  <c:v>0.477025462962963</c:v>
                </c:pt>
                <c:pt idx="19409">
                  <c:v>0.47704861111111102</c:v>
                </c:pt>
                <c:pt idx="19410">
                  <c:v>0.47707175925925899</c:v>
                </c:pt>
                <c:pt idx="19411">
                  <c:v>0.47709490740740701</c:v>
                </c:pt>
                <c:pt idx="19412">
                  <c:v>0.47711805555555598</c:v>
                </c:pt>
                <c:pt idx="19413">
                  <c:v>0.477141203703704</c:v>
                </c:pt>
                <c:pt idx="19414">
                  <c:v>0.47716435185185202</c:v>
                </c:pt>
                <c:pt idx="19415">
                  <c:v>0.47719907407407403</c:v>
                </c:pt>
                <c:pt idx="19416">
                  <c:v>0.47722222222222199</c:v>
                </c:pt>
                <c:pt idx="19417">
                  <c:v>0.47724537037037001</c:v>
                </c:pt>
                <c:pt idx="19418">
                  <c:v>0.47726851851851898</c:v>
                </c:pt>
                <c:pt idx="19419">
                  <c:v>0.477291666666667</c:v>
                </c:pt>
                <c:pt idx="19420">
                  <c:v>0.47731481481481502</c:v>
                </c:pt>
                <c:pt idx="19421">
                  <c:v>0.47733796296296299</c:v>
                </c:pt>
                <c:pt idx="19422">
                  <c:v>0.47736111111111101</c:v>
                </c:pt>
                <c:pt idx="19423">
                  <c:v>0.47738425925925898</c:v>
                </c:pt>
                <c:pt idx="19424">
                  <c:v>0.47741898148148199</c:v>
                </c:pt>
                <c:pt idx="19425">
                  <c:v>0.47744212962963001</c:v>
                </c:pt>
                <c:pt idx="19426">
                  <c:v>0.47746527777777797</c:v>
                </c:pt>
                <c:pt idx="19427">
                  <c:v>0.477488425925926</c:v>
                </c:pt>
                <c:pt idx="19428">
                  <c:v>0.47751157407407402</c:v>
                </c:pt>
                <c:pt idx="19429">
                  <c:v>0.47753472222222199</c:v>
                </c:pt>
                <c:pt idx="19430">
                  <c:v>0.47755787037037001</c:v>
                </c:pt>
                <c:pt idx="19431">
                  <c:v>0.47758101851851797</c:v>
                </c:pt>
                <c:pt idx="19432">
                  <c:v>0.477604166666667</c:v>
                </c:pt>
                <c:pt idx="19433">
                  <c:v>0.477638888888889</c:v>
                </c:pt>
                <c:pt idx="19434">
                  <c:v>0.47766203703703702</c:v>
                </c:pt>
                <c:pt idx="19435">
                  <c:v>0.47768518518518499</c:v>
                </c:pt>
                <c:pt idx="19436">
                  <c:v>0.47770833333333301</c:v>
                </c:pt>
                <c:pt idx="19437">
                  <c:v>0.47773148148148098</c:v>
                </c:pt>
                <c:pt idx="19438">
                  <c:v>0.47775462962963</c:v>
                </c:pt>
                <c:pt idx="19439">
                  <c:v>0.47777777777777802</c:v>
                </c:pt>
                <c:pt idx="19440">
                  <c:v>0.47780092592592599</c:v>
                </c:pt>
                <c:pt idx="19441">
                  <c:v>0.477835648148148</c:v>
                </c:pt>
                <c:pt idx="19442">
                  <c:v>0.47785879629629602</c:v>
                </c:pt>
                <c:pt idx="19443">
                  <c:v>0.47788194444444498</c:v>
                </c:pt>
                <c:pt idx="19444">
                  <c:v>0.47790509259259301</c:v>
                </c:pt>
                <c:pt idx="19445">
                  <c:v>0.47792824074074097</c:v>
                </c:pt>
                <c:pt idx="19446">
                  <c:v>0.47795138888888899</c:v>
                </c:pt>
                <c:pt idx="19447">
                  <c:v>0.47797453703703702</c:v>
                </c:pt>
                <c:pt idx="19448">
                  <c:v>0.47799768518518498</c:v>
                </c:pt>
                <c:pt idx="19449">
                  <c:v>0.47802083333333301</c:v>
                </c:pt>
                <c:pt idx="19450">
                  <c:v>0.47805555555555501</c:v>
                </c:pt>
                <c:pt idx="19451">
                  <c:v>0.47807870370370398</c:v>
                </c:pt>
                <c:pt idx="19452">
                  <c:v>0.478101851851852</c:v>
                </c:pt>
                <c:pt idx="19453">
                  <c:v>0.47812500000000002</c:v>
                </c:pt>
                <c:pt idx="19454">
                  <c:v>0.47814814814814799</c:v>
                </c:pt>
                <c:pt idx="19455">
                  <c:v>0.47817129629629601</c:v>
                </c:pt>
                <c:pt idx="19456">
                  <c:v>0.47819444444444398</c:v>
                </c:pt>
                <c:pt idx="19457">
                  <c:v>0.478217592592593</c:v>
                </c:pt>
                <c:pt idx="19458">
                  <c:v>0.47824074074074102</c:v>
                </c:pt>
                <c:pt idx="19459">
                  <c:v>0.47827546296296303</c:v>
                </c:pt>
                <c:pt idx="19460">
                  <c:v>0.47829861111111099</c:v>
                </c:pt>
                <c:pt idx="19461">
                  <c:v>0.47832175925925902</c:v>
                </c:pt>
                <c:pt idx="19462">
                  <c:v>0.47834490740740698</c:v>
                </c:pt>
                <c:pt idx="19463">
                  <c:v>0.478368055555556</c:v>
                </c:pt>
                <c:pt idx="19464">
                  <c:v>0.47839120370370403</c:v>
                </c:pt>
                <c:pt idx="19465">
                  <c:v>0.47841435185185199</c:v>
                </c:pt>
                <c:pt idx="19466">
                  <c:v>0.47843750000000002</c:v>
                </c:pt>
                <c:pt idx="19467">
                  <c:v>0.47846064814814798</c:v>
                </c:pt>
                <c:pt idx="19468">
                  <c:v>0.47849537037036999</c:v>
                </c:pt>
                <c:pt idx="19469">
                  <c:v>0.47851851851851801</c:v>
                </c:pt>
                <c:pt idx="19470">
                  <c:v>0.47854166666666698</c:v>
                </c:pt>
                <c:pt idx="19471">
                  <c:v>0.478564814814815</c:v>
                </c:pt>
                <c:pt idx="19472">
                  <c:v>0.47858796296296302</c:v>
                </c:pt>
                <c:pt idx="19473">
                  <c:v>0.47861111111111099</c:v>
                </c:pt>
                <c:pt idx="19474">
                  <c:v>0.47863425925925901</c:v>
                </c:pt>
                <c:pt idx="19475">
                  <c:v>0.47866898148148201</c:v>
                </c:pt>
                <c:pt idx="19476">
                  <c:v>0.47869212962962998</c:v>
                </c:pt>
                <c:pt idx="19477">
                  <c:v>0.478715277777778</c:v>
                </c:pt>
                <c:pt idx="19478">
                  <c:v>0.47873842592592603</c:v>
                </c:pt>
                <c:pt idx="19479">
                  <c:v>0.47876157407407399</c:v>
                </c:pt>
                <c:pt idx="19480">
                  <c:v>0.47878472222222201</c:v>
                </c:pt>
                <c:pt idx="19481">
                  <c:v>0.47880787037036998</c:v>
                </c:pt>
                <c:pt idx="19482">
                  <c:v>0.478831018518518</c:v>
                </c:pt>
                <c:pt idx="19483">
                  <c:v>0.47886574074074101</c:v>
                </c:pt>
                <c:pt idx="19484">
                  <c:v>0.47888888888888897</c:v>
                </c:pt>
                <c:pt idx="19485">
                  <c:v>0.478912037037037</c:v>
                </c:pt>
                <c:pt idx="19486">
                  <c:v>0.47893518518518502</c:v>
                </c:pt>
                <c:pt idx="19487">
                  <c:v>0.47895833333333299</c:v>
                </c:pt>
                <c:pt idx="19488">
                  <c:v>0.47898148148148101</c:v>
                </c:pt>
                <c:pt idx="19489">
                  <c:v>0.47900462962962997</c:v>
                </c:pt>
                <c:pt idx="19490">
                  <c:v>0.479027777777778</c:v>
                </c:pt>
                <c:pt idx="19491">
                  <c:v>0.47905092592592602</c:v>
                </c:pt>
                <c:pt idx="19492">
                  <c:v>0.47908564814814802</c:v>
                </c:pt>
                <c:pt idx="19493">
                  <c:v>0.47910879629629599</c:v>
                </c:pt>
                <c:pt idx="19494">
                  <c:v>0.47913194444444401</c:v>
                </c:pt>
                <c:pt idx="19495">
                  <c:v>0.47915509259259298</c:v>
                </c:pt>
                <c:pt idx="19496">
                  <c:v>0.479178240740741</c:v>
                </c:pt>
                <c:pt idx="19497">
                  <c:v>0.47920138888888902</c:v>
                </c:pt>
                <c:pt idx="19498">
                  <c:v>0.47922453703703699</c:v>
                </c:pt>
                <c:pt idx="19499">
                  <c:v>0.47924768518518501</c:v>
                </c:pt>
                <c:pt idx="19500">
                  <c:v>0.47928240740740702</c:v>
                </c:pt>
                <c:pt idx="19501">
                  <c:v>0.47930555555555598</c:v>
                </c:pt>
                <c:pt idx="19502">
                  <c:v>0.47932870370370401</c:v>
                </c:pt>
                <c:pt idx="19503">
                  <c:v>0.47935185185185197</c:v>
                </c:pt>
                <c:pt idx="19504">
                  <c:v>0.479375</c:v>
                </c:pt>
                <c:pt idx="19505">
                  <c:v>0.47939814814814802</c:v>
                </c:pt>
                <c:pt idx="19506">
                  <c:v>0.47942129629629598</c:v>
                </c:pt>
                <c:pt idx="19507">
                  <c:v>0.47944444444444401</c:v>
                </c:pt>
                <c:pt idx="19508">
                  <c:v>0.47946759259259297</c:v>
                </c:pt>
                <c:pt idx="19509">
                  <c:v>0.47950231481481498</c:v>
                </c:pt>
                <c:pt idx="19510">
                  <c:v>0.479525462962963</c:v>
                </c:pt>
                <c:pt idx="19511">
                  <c:v>0.47954861111111102</c:v>
                </c:pt>
                <c:pt idx="19512">
                  <c:v>0.47957175925925899</c:v>
                </c:pt>
                <c:pt idx="19513">
                  <c:v>0.47959490740740701</c:v>
                </c:pt>
                <c:pt idx="19514">
                  <c:v>0.47961805555555598</c:v>
                </c:pt>
                <c:pt idx="19515">
                  <c:v>0.479641203703704</c:v>
                </c:pt>
                <c:pt idx="19516">
                  <c:v>0.47966435185185202</c:v>
                </c:pt>
                <c:pt idx="19517">
                  <c:v>0.47969907407407397</c:v>
                </c:pt>
                <c:pt idx="19518">
                  <c:v>0.47972222222222199</c:v>
                </c:pt>
                <c:pt idx="19519">
                  <c:v>0.47974537037037002</c:v>
                </c:pt>
                <c:pt idx="19520">
                  <c:v>0.47976851851851898</c:v>
                </c:pt>
                <c:pt idx="19521">
                  <c:v>0.479791666666667</c:v>
                </c:pt>
                <c:pt idx="19522">
                  <c:v>0.47981481481481503</c:v>
                </c:pt>
                <c:pt idx="19523">
                  <c:v>0.47983796296296299</c:v>
                </c:pt>
                <c:pt idx="19524">
                  <c:v>0.47986111111111102</c:v>
                </c:pt>
                <c:pt idx="19525">
                  <c:v>0.47988425925925898</c:v>
                </c:pt>
                <c:pt idx="19526">
                  <c:v>0.47991898148148199</c:v>
                </c:pt>
                <c:pt idx="19527">
                  <c:v>0.47994212962963001</c:v>
                </c:pt>
                <c:pt idx="19528">
                  <c:v>0.47996527777777798</c:v>
                </c:pt>
                <c:pt idx="19529">
                  <c:v>0.479988425925926</c:v>
                </c:pt>
                <c:pt idx="19530">
                  <c:v>0.48001157407407402</c:v>
                </c:pt>
                <c:pt idx="19531">
                  <c:v>0.48003472222222199</c:v>
                </c:pt>
                <c:pt idx="19532">
                  <c:v>0.48005787037037001</c:v>
                </c:pt>
                <c:pt idx="19533">
                  <c:v>0.48008101851851798</c:v>
                </c:pt>
                <c:pt idx="19534">
                  <c:v>0.48011574074074098</c:v>
                </c:pt>
                <c:pt idx="19535">
                  <c:v>0.480138888888889</c:v>
                </c:pt>
                <c:pt idx="19536">
                  <c:v>0.48016203703703703</c:v>
                </c:pt>
                <c:pt idx="19537">
                  <c:v>0.48018518518518499</c:v>
                </c:pt>
                <c:pt idx="19538">
                  <c:v>0.48020833333333302</c:v>
                </c:pt>
                <c:pt idx="19539">
                  <c:v>0.48023148148148098</c:v>
                </c:pt>
                <c:pt idx="19540">
                  <c:v>0.48025462962963</c:v>
                </c:pt>
                <c:pt idx="19541">
                  <c:v>0.48027777777777803</c:v>
                </c:pt>
                <c:pt idx="19542">
                  <c:v>0.48031249999999998</c:v>
                </c:pt>
                <c:pt idx="19543">
                  <c:v>0.480335648148148</c:v>
                </c:pt>
                <c:pt idx="19544">
                  <c:v>0.48035879629629602</c:v>
                </c:pt>
                <c:pt idx="19545">
                  <c:v>0.48038194444444499</c:v>
                </c:pt>
                <c:pt idx="19546">
                  <c:v>0.48040509259259301</c:v>
                </c:pt>
                <c:pt idx="19547">
                  <c:v>0.48042824074074097</c:v>
                </c:pt>
                <c:pt idx="19548">
                  <c:v>0.480451388888889</c:v>
                </c:pt>
                <c:pt idx="19549">
                  <c:v>0.48047453703703702</c:v>
                </c:pt>
                <c:pt idx="19550">
                  <c:v>0.48050925925925903</c:v>
                </c:pt>
                <c:pt idx="19551">
                  <c:v>0.48053240740740699</c:v>
                </c:pt>
                <c:pt idx="19552">
                  <c:v>0.48055555555555601</c:v>
                </c:pt>
                <c:pt idx="19553">
                  <c:v>0.48057870370370398</c:v>
                </c:pt>
                <c:pt idx="19554">
                  <c:v>0.480601851851852</c:v>
                </c:pt>
                <c:pt idx="19555">
                  <c:v>0.48062500000000002</c:v>
                </c:pt>
                <c:pt idx="19556">
                  <c:v>0.48064814814814799</c:v>
                </c:pt>
                <c:pt idx="19557">
                  <c:v>0.48067129629629601</c:v>
                </c:pt>
                <c:pt idx="19558">
                  <c:v>0.48069444444444398</c:v>
                </c:pt>
                <c:pt idx="19559">
                  <c:v>0.48072916666666698</c:v>
                </c:pt>
                <c:pt idx="19560">
                  <c:v>0.48075231481481501</c:v>
                </c:pt>
                <c:pt idx="19561">
                  <c:v>0.48077546296296297</c:v>
                </c:pt>
                <c:pt idx="19562">
                  <c:v>0.480798611111111</c:v>
                </c:pt>
                <c:pt idx="19563">
                  <c:v>0.48082175925925902</c:v>
                </c:pt>
                <c:pt idx="19564">
                  <c:v>0.48084490740740798</c:v>
                </c:pt>
                <c:pt idx="19565">
                  <c:v>0.48086805555555601</c:v>
                </c:pt>
                <c:pt idx="19566">
                  <c:v>0.48089120370370397</c:v>
                </c:pt>
                <c:pt idx="19567">
                  <c:v>0.480914351851852</c:v>
                </c:pt>
                <c:pt idx="19568">
                  <c:v>0.480949074074074</c:v>
                </c:pt>
                <c:pt idx="19569">
                  <c:v>0.48097222222222202</c:v>
                </c:pt>
                <c:pt idx="19570">
                  <c:v>0.48099537037036999</c:v>
                </c:pt>
                <c:pt idx="19571">
                  <c:v>0.48101851851851801</c:v>
                </c:pt>
                <c:pt idx="19572">
                  <c:v>0.48104166666666698</c:v>
                </c:pt>
                <c:pt idx="19573">
                  <c:v>0.481064814814815</c:v>
                </c:pt>
                <c:pt idx="19574">
                  <c:v>0.48108796296296302</c:v>
                </c:pt>
                <c:pt idx="19575">
                  <c:v>0.48111111111111099</c:v>
                </c:pt>
                <c:pt idx="19576">
                  <c:v>0.48113425925925901</c:v>
                </c:pt>
                <c:pt idx="19577">
                  <c:v>0.48116898148148102</c:v>
                </c:pt>
                <c:pt idx="19578">
                  <c:v>0.48119212962962998</c:v>
                </c:pt>
                <c:pt idx="19579">
                  <c:v>0.48121527777777801</c:v>
                </c:pt>
                <c:pt idx="19580">
                  <c:v>0.48123842592592603</c:v>
                </c:pt>
                <c:pt idx="19581">
                  <c:v>0.48126157407407399</c:v>
                </c:pt>
                <c:pt idx="19582">
                  <c:v>0.48128472222222202</c:v>
                </c:pt>
                <c:pt idx="19583">
                  <c:v>0.48130787037036998</c:v>
                </c:pt>
                <c:pt idx="19584">
                  <c:v>0.48133101851851801</c:v>
                </c:pt>
                <c:pt idx="19585">
                  <c:v>0.48136574074074101</c:v>
                </c:pt>
                <c:pt idx="19586">
                  <c:v>0.48138888888888898</c:v>
                </c:pt>
                <c:pt idx="19587">
                  <c:v>0.481412037037037</c:v>
                </c:pt>
                <c:pt idx="19588">
                  <c:v>0.48143518518518502</c:v>
                </c:pt>
                <c:pt idx="19589">
                  <c:v>0.48145833333333299</c:v>
                </c:pt>
                <c:pt idx="19590">
                  <c:v>0.48148148148148101</c:v>
                </c:pt>
                <c:pt idx="19591">
                  <c:v>0.48150462962962998</c:v>
                </c:pt>
                <c:pt idx="19592">
                  <c:v>0.481527777777778</c:v>
                </c:pt>
                <c:pt idx="19593">
                  <c:v>0.48155092592592602</c:v>
                </c:pt>
                <c:pt idx="19594">
                  <c:v>0.48158564814814803</c:v>
                </c:pt>
                <c:pt idx="19595">
                  <c:v>0.48160879629629599</c:v>
                </c:pt>
                <c:pt idx="19596">
                  <c:v>0.48163194444444402</c:v>
                </c:pt>
                <c:pt idx="19597">
                  <c:v>0.48165509259259298</c:v>
                </c:pt>
                <c:pt idx="19598">
                  <c:v>0.481678240740741</c:v>
                </c:pt>
                <c:pt idx="19599">
                  <c:v>0.48170138888888903</c:v>
                </c:pt>
                <c:pt idx="19600">
                  <c:v>0.48172453703703699</c:v>
                </c:pt>
                <c:pt idx="19601">
                  <c:v>0.48174768518518502</c:v>
                </c:pt>
                <c:pt idx="19602">
                  <c:v>0.48178240740740702</c:v>
                </c:pt>
                <c:pt idx="19603">
                  <c:v>0.48180555555555599</c:v>
                </c:pt>
                <c:pt idx="19604">
                  <c:v>0.48182870370370401</c:v>
                </c:pt>
                <c:pt idx="19605">
                  <c:v>0.48185185185185198</c:v>
                </c:pt>
                <c:pt idx="19606">
                  <c:v>0.481875</c:v>
                </c:pt>
                <c:pt idx="19607">
                  <c:v>0.48189814814814802</c:v>
                </c:pt>
                <c:pt idx="19608">
                  <c:v>0.48192129629629599</c:v>
                </c:pt>
                <c:pt idx="19609">
                  <c:v>0.48194444444444401</c:v>
                </c:pt>
                <c:pt idx="19610">
                  <c:v>0.48196759259259297</c:v>
                </c:pt>
                <c:pt idx="19611">
                  <c:v>0.48200231481481498</c:v>
                </c:pt>
                <c:pt idx="19612">
                  <c:v>0.482025462962963</c:v>
                </c:pt>
                <c:pt idx="19613">
                  <c:v>0.48204861111111103</c:v>
                </c:pt>
                <c:pt idx="19614">
                  <c:v>0.48207175925925899</c:v>
                </c:pt>
                <c:pt idx="19615">
                  <c:v>0.48209490740740701</c:v>
                </c:pt>
                <c:pt idx="19616">
                  <c:v>0.48211805555555598</c:v>
                </c:pt>
                <c:pt idx="19617">
                  <c:v>0.482141203703704</c:v>
                </c:pt>
                <c:pt idx="19618">
                  <c:v>0.48216435185185202</c:v>
                </c:pt>
                <c:pt idx="19619">
                  <c:v>0.48218749999999999</c:v>
                </c:pt>
                <c:pt idx="19620">
                  <c:v>0.482222222222222</c:v>
                </c:pt>
                <c:pt idx="19621">
                  <c:v>0.48224537037037002</c:v>
                </c:pt>
                <c:pt idx="19622">
                  <c:v>0.48226851851851799</c:v>
                </c:pt>
                <c:pt idx="19623">
                  <c:v>0.48229166666666701</c:v>
                </c:pt>
                <c:pt idx="19624">
                  <c:v>0.48231481481481497</c:v>
                </c:pt>
                <c:pt idx="19625">
                  <c:v>0.482337962962963</c:v>
                </c:pt>
                <c:pt idx="19626">
                  <c:v>0.48236111111111102</c:v>
                </c:pt>
                <c:pt idx="19627">
                  <c:v>0.48238425925925899</c:v>
                </c:pt>
                <c:pt idx="19628">
                  <c:v>0.48240740740740701</c:v>
                </c:pt>
                <c:pt idx="19629">
                  <c:v>0.48244212962963001</c:v>
                </c:pt>
                <c:pt idx="19630">
                  <c:v>0.48246527777777798</c:v>
                </c:pt>
                <c:pt idx="19631">
                  <c:v>0.482488425925926</c:v>
                </c:pt>
                <c:pt idx="19632">
                  <c:v>0.48251157407407402</c:v>
                </c:pt>
                <c:pt idx="19633">
                  <c:v>0.48253472222222199</c:v>
                </c:pt>
                <c:pt idx="19634">
                  <c:v>0.48255787037037001</c:v>
                </c:pt>
                <c:pt idx="19635">
                  <c:v>0.48258101851851798</c:v>
                </c:pt>
                <c:pt idx="19636">
                  <c:v>0.482604166666667</c:v>
                </c:pt>
                <c:pt idx="19637">
                  <c:v>0.48263888888888901</c:v>
                </c:pt>
                <c:pt idx="19638">
                  <c:v>0.48266203703703697</c:v>
                </c:pt>
                <c:pt idx="19639">
                  <c:v>0.482685185185185</c:v>
                </c:pt>
                <c:pt idx="19640">
                  <c:v>0.48270833333333302</c:v>
                </c:pt>
                <c:pt idx="19641">
                  <c:v>0.48273148148148098</c:v>
                </c:pt>
                <c:pt idx="19642">
                  <c:v>0.48275462962963001</c:v>
                </c:pt>
                <c:pt idx="19643">
                  <c:v>0.48277777777777803</c:v>
                </c:pt>
                <c:pt idx="19644">
                  <c:v>0.48280092592592599</c:v>
                </c:pt>
                <c:pt idx="19645">
                  <c:v>0.48282407407407402</c:v>
                </c:pt>
                <c:pt idx="19646">
                  <c:v>0.48285879629629602</c:v>
                </c:pt>
                <c:pt idx="19647">
                  <c:v>0.48288194444444499</c:v>
                </c:pt>
                <c:pt idx="19648">
                  <c:v>0.48290509259259301</c:v>
                </c:pt>
                <c:pt idx="19649">
                  <c:v>0.48292824074074098</c:v>
                </c:pt>
                <c:pt idx="19650">
                  <c:v>0.482951388888889</c:v>
                </c:pt>
                <c:pt idx="19651">
                  <c:v>0.48297453703703702</c:v>
                </c:pt>
                <c:pt idx="19652">
                  <c:v>0.48299768518518499</c:v>
                </c:pt>
                <c:pt idx="19653">
                  <c:v>0.48302083333333301</c:v>
                </c:pt>
                <c:pt idx="19654">
                  <c:v>0.48305555555555602</c:v>
                </c:pt>
                <c:pt idx="19655">
                  <c:v>0.48307870370370398</c:v>
                </c:pt>
                <c:pt idx="19656">
                  <c:v>0.483101851851852</c:v>
                </c:pt>
                <c:pt idx="19657">
                  <c:v>0.48312500000000003</c:v>
                </c:pt>
                <c:pt idx="19658">
                  <c:v>0.48314814814814799</c:v>
                </c:pt>
                <c:pt idx="19659">
                  <c:v>0.48317129629629602</c:v>
                </c:pt>
                <c:pt idx="19660">
                  <c:v>0.48319444444444398</c:v>
                </c:pt>
                <c:pt idx="19661">
                  <c:v>0.483217592592593</c:v>
                </c:pt>
                <c:pt idx="19662">
                  <c:v>0.48325231481481501</c:v>
                </c:pt>
                <c:pt idx="19663">
                  <c:v>0.48327546296296298</c:v>
                </c:pt>
                <c:pt idx="19664">
                  <c:v>0.483298611111111</c:v>
                </c:pt>
                <c:pt idx="19665">
                  <c:v>0.48332175925925902</c:v>
                </c:pt>
                <c:pt idx="19666">
                  <c:v>0.48334490740740799</c:v>
                </c:pt>
                <c:pt idx="19667">
                  <c:v>0.48336805555555601</c:v>
                </c:pt>
                <c:pt idx="19668">
                  <c:v>0.48339120370370398</c:v>
                </c:pt>
                <c:pt idx="19669">
                  <c:v>0.483414351851852</c:v>
                </c:pt>
                <c:pt idx="19670">
                  <c:v>0.483449074074074</c:v>
                </c:pt>
                <c:pt idx="19671">
                  <c:v>0.48347222222222203</c:v>
                </c:pt>
                <c:pt idx="19672">
                  <c:v>0.48349537037036999</c:v>
                </c:pt>
                <c:pt idx="19673">
                  <c:v>0.48351851851851801</c:v>
                </c:pt>
                <c:pt idx="19674">
                  <c:v>0.48354166666666698</c:v>
                </c:pt>
                <c:pt idx="19675">
                  <c:v>0.483564814814815</c:v>
                </c:pt>
                <c:pt idx="19676">
                  <c:v>0.48358796296296302</c:v>
                </c:pt>
                <c:pt idx="19677">
                  <c:v>0.48361111111111099</c:v>
                </c:pt>
                <c:pt idx="19678">
                  <c:v>0.48363425925925901</c:v>
                </c:pt>
                <c:pt idx="19679">
                  <c:v>0.48366898148148102</c:v>
                </c:pt>
                <c:pt idx="19680">
                  <c:v>0.48369212962962999</c:v>
                </c:pt>
                <c:pt idx="19681">
                  <c:v>0.48371527777777801</c:v>
                </c:pt>
                <c:pt idx="19682">
                  <c:v>0.48373842592592597</c:v>
                </c:pt>
                <c:pt idx="19683">
                  <c:v>0.483761574074074</c:v>
                </c:pt>
                <c:pt idx="19684">
                  <c:v>0.48378472222222202</c:v>
                </c:pt>
                <c:pt idx="19685">
                  <c:v>0.48380787037036999</c:v>
                </c:pt>
                <c:pt idx="19686">
                  <c:v>0.48383101851851801</c:v>
                </c:pt>
                <c:pt idx="19687">
                  <c:v>0.48386574074074101</c:v>
                </c:pt>
                <c:pt idx="19688">
                  <c:v>0.48388888888888898</c:v>
                </c:pt>
                <c:pt idx="19689">
                  <c:v>0.483912037037037</c:v>
                </c:pt>
                <c:pt idx="19690">
                  <c:v>0.48393518518518502</c:v>
                </c:pt>
                <c:pt idx="19691">
                  <c:v>0.48395833333333299</c:v>
                </c:pt>
                <c:pt idx="19692">
                  <c:v>0.48398148148148201</c:v>
                </c:pt>
                <c:pt idx="19693">
                  <c:v>0.48400462962962998</c:v>
                </c:pt>
                <c:pt idx="19694">
                  <c:v>0.484027777777778</c:v>
                </c:pt>
                <c:pt idx="19695">
                  <c:v>0.48405092592592602</c:v>
                </c:pt>
                <c:pt idx="19696">
                  <c:v>0.48408564814814797</c:v>
                </c:pt>
                <c:pt idx="19697">
                  <c:v>0.484108796296296</c:v>
                </c:pt>
                <c:pt idx="19698">
                  <c:v>0.48413194444444402</c:v>
                </c:pt>
                <c:pt idx="19699">
                  <c:v>0.48415509259259298</c:v>
                </c:pt>
                <c:pt idx="19700">
                  <c:v>0.48417824074074101</c:v>
                </c:pt>
                <c:pt idx="19701">
                  <c:v>0.48420138888888897</c:v>
                </c:pt>
                <c:pt idx="19702">
                  <c:v>0.484224537037037</c:v>
                </c:pt>
                <c:pt idx="19703">
                  <c:v>0.484259259259259</c:v>
                </c:pt>
                <c:pt idx="19704">
                  <c:v>0.48428240740740702</c:v>
                </c:pt>
                <c:pt idx="19705">
                  <c:v>0.48430555555555599</c:v>
                </c:pt>
                <c:pt idx="19706">
                  <c:v>0.48432870370370401</c:v>
                </c:pt>
                <c:pt idx="19707">
                  <c:v>0.48435185185185198</c:v>
                </c:pt>
                <c:pt idx="19708">
                  <c:v>0.484375</c:v>
                </c:pt>
                <c:pt idx="19709">
                  <c:v>0.48439814814814802</c:v>
                </c:pt>
                <c:pt idx="19710">
                  <c:v>0.48442129629629599</c:v>
                </c:pt>
                <c:pt idx="19711">
                  <c:v>0.48445601851851799</c:v>
                </c:pt>
                <c:pt idx="19712">
                  <c:v>0.48447916666666702</c:v>
                </c:pt>
                <c:pt idx="19713">
                  <c:v>0.48450231481481498</c:v>
                </c:pt>
                <c:pt idx="19714">
                  <c:v>0.484525462962963</c:v>
                </c:pt>
                <c:pt idx="19715">
                  <c:v>0.48454861111111103</c:v>
                </c:pt>
                <c:pt idx="19716">
                  <c:v>0.48457175925925899</c:v>
                </c:pt>
                <c:pt idx="19717">
                  <c:v>0.48459490740740702</c:v>
                </c:pt>
                <c:pt idx="19718">
                  <c:v>0.48461805555555598</c:v>
                </c:pt>
                <c:pt idx="19719">
                  <c:v>0.48465277777777799</c:v>
                </c:pt>
                <c:pt idx="19720">
                  <c:v>0.48467592592592601</c:v>
                </c:pt>
                <c:pt idx="19721">
                  <c:v>0.48469907407407398</c:v>
                </c:pt>
                <c:pt idx="19722">
                  <c:v>0.484722222222222</c:v>
                </c:pt>
                <c:pt idx="19723">
                  <c:v>0.48474537037037002</c:v>
                </c:pt>
                <c:pt idx="19724">
                  <c:v>0.48476851851851799</c:v>
                </c:pt>
                <c:pt idx="19725">
                  <c:v>0.48479166666666701</c:v>
                </c:pt>
                <c:pt idx="19726">
                  <c:v>0.48481481481481498</c:v>
                </c:pt>
                <c:pt idx="19727">
                  <c:v>0.48484953703703698</c:v>
                </c:pt>
                <c:pt idx="19728">
                  <c:v>0.484872685185185</c:v>
                </c:pt>
                <c:pt idx="19729">
                  <c:v>0.48489583333333303</c:v>
                </c:pt>
                <c:pt idx="19730">
                  <c:v>0.48491898148148199</c:v>
                </c:pt>
                <c:pt idx="19731">
                  <c:v>0.48494212962963001</c:v>
                </c:pt>
                <c:pt idx="19732">
                  <c:v>0.48496527777777798</c:v>
                </c:pt>
                <c:pt idx="19733">
                  <c:v>0.484988425925926</c:v>
                </c:pt>
                <c:pt idx="19734">
                  <c:v>0.48501157407407403</c:v>
                </c:pt>
                <c:pt idx="19735">
                  <c:v>0.48503472222222199</c:v>
                </c:pt>
                <c:pt idx="19736">
                  <c:v>0.485069444444445</c:v>
                </c:pt>
                <c:pt idx="19737">
                  <c:v>0.48509259259259302</c:v>
                </c:pt>
                <c:pt idx="19738">
                  <c:v>0.48511574074074099</c:v>
                </c:pt>
                <c:pt idx="19739">
                  <c:v>0.48513888888888901</c:v>
                </c:pt>
                <c:pt idx="19740">
                  <c:v>0.48516203703703698</c:v>
                </c:pt>
                <c:pt idx="19741">
                  <c:v>0.485185185185185</c:v>
                </c:pt>
                <c:pt idx="19742">
                  <c:v>0.48520833333333302</c:v>
                </c:pt>
                <c:pt idx="19743">
                  <c:v>0.48523148148148099</c:v>
                </c:pt>
                <c:pt idx="19744">
                  <c:v>0.48526620370370399</c:v>
                </c:pt>
                <c:pt idx="19745">
                  <c:v>0.48528935185185201</c:v>
                </c:pt>
                <c:pt idx="19746">
                  <c:v>0.48531249999999998</c:v>
                </c:pt>
                <c:pt idx="19747">
                  <c:v>0.485335648148148</c:v>
                </c:pt>
                <c:pt idx="19748">
                  <c:v>0.48535879629629602</c:v>
                </c:pt>
                <c:pt idx="19749">
                  <c:v>0.48538194444444499</c:v>
                </c:pt>
                <c:pt idx="19750">
                  <c:v>0.48540509259259301</c:v>
                </c:pt>
                <c:pt idx="19751">
                  <c:v>0.48542824074074098</c:v>
                </c:pt>
                <c:pt idx="19752">
                  <c:v>0.485451388888889</c:v>
                </c:pt>
                <c:pt idx="19753">
                  <c:v>0.48548611111111101</c:v>
                </c:pt>
                <c:pt idx="19754">
                  <c:v>0.48550925925925897</c:v>
                </c:pt>
                <c:pt idx="19755">
                  <c:v>0.485532407407407</c:v>
                </c:pt>
                <c:pt idx="19756">
                  <c:v>0.48555555555555602</c:v>
                </c:pt>
                <c:pt idx="19757">
                  <c:v>0.48557870370370398</c:v>
                </c:pt>
                <c:pt idx="19758">
                  <c:v>0.48560185185185201</c:v>
                </c:pt>
                <c:pt idx="19759">
                  <c:v>0.48562499999999997</c:v>
                </c:pt>
                <c:pt idx="19760">
                  <c:v>0.485648148148148</c:v>
                </c:pt>
                <c:pt idx="19761">
                  <c:v>0.48567129629629602</c:v>
                </c:pt>
                <c:pt idx="19762">
                  <c:v>0.48570601851851802</c:v>
                </c:pt>
                <c:pt idx="19763">
                  <c:v>0.48572916666666699</c:v>
                </c:pt>
                <c:pt idx="19764">
                  <c:v>0.48575231481481501</c:v>
                </c:pt>
                <c:pt idx="19765">
                  <c:v>0.48577546296296298</c:v>
                </c:pt>
                <c:pt idx="19766">
                  <c:v>0.485798611111111</c:v>
                </c:pt>
                <c:pt idx="19767">
                  <c:v>0.48582175925925902</c:v>
                </c:pt>
                <c:pt idx="19768">
                  <c:v>0.48584490740740699</c:v>
                </c:pt>
                <c:pt idx="19769">
                  <c:v>0.48586805555555601</c:v>
                </c:pt>
                <c:pt idx="19770">
                  <c:v>0.48590277777777802</c:v>
                </c:pt>
                <c:pt idx="19771">
                  <c:v>0.48592592592592598</c:v>
                </c:pt>
                <c:pt idx="19772">
                  <c:v>0.48594907407407401</c:v>
                </c:pt>
                <c:pt idx="19773">
                  <c:v>0.48597222222222197</c:v>
                </c:pt>
                <c:pt idx="19774">
                  <c:v>0.48599537037036999</c:v>
                </c:pt>
                <c:pt idx="19775">
                  <c:v>0.48601851851851902</c:v>
                </c:pt>
                <c:pt idx="19776">
                  <c:v>0.48604166666666698</c:v>
                </c:pt>
                <c:pt idx="19777">
                  <c:v>0.486064814814815</c:v>
                </c:pt>
                <c:pt idx="19778">
                  <c:v>0.48609953703703701</c:v>
                </c:pt>
                <c:pt idx="19779">
                  <c:v>0.48612268518518498</c:v>
                </c:pt>
                <c:pt idx="19780">
                  <c:v>0.486145833333333</c:v>
                </c:pt>
                <c:pt idx="19781">
                  <c:v>0.48616898148148202</c:v>
                </c:pt>
                <c:pt idx="19782">
                  <c:v>0.48619212962962999</c:v>
                </c:pt>
                <c:pt idx="19783">
                  <c:v>0.48621527777777801</c:v>
                </c:pt>
                <c:pt idx="19784">
                  <c:v>0.48623842592592598</c:v>
                </c:pt>
                <c:pt idx="19785">
                  <c:v>0.486261574074074</c:v>
                </c:pt>
                <c:pt idx="19786">
                  <c:v>0.48628472222222202</c:v>
                </c:pt>
                <c:pt idx="19787">
                  <c:v>0.48631944444444403</c:v>
                </c:pt>
                <c:pt idx="19788">
                  <c:v>0.48634259259259299</c:v>
                </c:pt>
                <c:pt idx="19789">
                  <c:v>0.48636574074074101</c:v>
                </c:pt>
                <c:pt idx="19790">
                  <c:v>0.48638888888888898</c:v>
                </c:pt>
                <c:pt idx="19791">
                  <c:v>0.486412037037037</c:v>
                </c:pt>
                <c:pt idx="19792">
                  <c:v>0.48643518518518503</c:v>
                </c:pt>
                <c:pt idx="19793">
                  <c:v>0.48645833333333299</c:v>
                </c:pt>
                <c:pt idx="19794">
                  <c:v>0.48648148148148201</c:v>
                </c:pt>
                <c:pt idx="19795">
                  <c:v>0.48650462962962998</c:v>
                </c:pt>
                <c:pt idx="19796">
                  <c:v>0.48653935185185199</c:v>
                </c:pt>
                <c:pt idx="19797">
                  <c:v>0.48656250000000001</c:v>
                </c:pt>
                <c:pt idx="19798">
                  <c:v>0.48658564814814798</c:v>
                </c:pt>
                <c:pt idx="19799">
                  <c:v>0.486608796296296</c:v>
                </c:pt>
                <c:pt idx="19800">
                  <c:v>0.48663194444444402</c:v>
                </c:pt>
                <c:pt idx="19801">
                  <c:v>0.48665509259259299</c:v>
                </c:pt>
                <c:pt idx="19802">
                  <c:v>0.48667824074074101</c:v>
                </c:pt>
                <c:pt idx="19803">
                  <c:v>0.48670138888888897</c:v>
                </c:pt>
                <c:pt idx="19804">
                  <c:v>0.48673611111111098</c:v>
                </c:pt>
                <c:pt idx="19805">
                  <c:v>0.486759259259259</c:v>
                </c:pt>
                <c:pt idx="19806">
                  <c:v>0.48678240740740703</c:v>
                </c:pt>
                <c:pt idx="19807">
                  <c:v>0.48680555555555599</c:v>
                </c:pt>
                <c:pt idx="19808">
                  <c:v>0.48682870370370401</c:v>
                </c:pt>
                <c:pt idx="19809">
                  <c:v>0.48685185185185198</c:v>
                </c:pt>
                <c:pt idx="19810">
                  <c:v>0.486875</c:v>
                </c:pt>
                <c:pt idx="19811">
                  <c:v>0.48689814814814802</c:v>
                </c:pt>
                <c:pt idx="19812">
                  <c:v>0.48692129629629599</c:v>
                </c:pt>
                <c:pt idx="19813">
                  <c:v>0.486956018518518</c:v>
                </c:pt>
                <c:pt idx="19814">
                  <c:v>0.48697916666666702</c:v>
                </c:pt>
                <c:pt idx="19815">
                  <c:v>0.48700231481481498</c:v>
                </c:pt>
                <c:pt idx="19816">
                  <c:v>0.48702546296296301</c:v>
                </c:pt>
                <c:pt idx="19817">
                  <c:v>0.48704861111111097</c:v>
                </c:pt>
                <c:pt idx="19818">
                  <c:v>0.487071759259259</c:v>
                </c:pt>
                <c:pt idx="19819">
                  <c:v>0.48709490740740702</c:v>
                </c:pt>
                <c:pt idx="19820">
                  <c:v>0.48711805555555598</c:v>
                </c:pt>
                <c:pt idx="19821">
                  <c:v>0.48714120370370401</c:v>
                </c:pt>
                <c:pt idx="19822">
                  <c:v>0.48717592592592601</c:v>
                </c:pt>
                <c:pt idx="19823">
                  <c:v>0.48719907407407398</c:v>
                </c:pt>
                <c:pt idx="19824">
                  <c:v>0.487222222222222</c:v>
                </c:pt>
                <c:pt idx="19825">
                  <c:v>0.48724537037037002</c:v>
                </c:pt>
                <c:pt idx="19826">
                  <c:v>0.48726851851851899</c:v>
                </c:pt>
                <c:pt idx="19827">
                  <c:v>0.48729166666666701</c:v>
                </c:pt>
                <c:pt idx="19828">
                  <c:v>0.48731481481481498</c:v>
                </c:pt>
                <c:pt idx="19829">
                  <c:v>0.487337962962963</c:v>
                </c:pt>
                <c:pt idx="19830">
                  <c:v>0.48737268518518501</c:v>
                </c:pt>
                <c:pt idx="19831">
                  <c:v>0.48739583333333297</c:v>
                </c:pt>
                <c:pt idx="19832">
                  <c:v>0.48741898148148199</c:v>
                </c:pt>
                <c:pt idx="19833">
                  <c:v>0.48744212962963002</c:v>
                </c:pt>
                <c:pt idx="19834">
                  <c:v>0.48746527777777798</c:v>
                </c:pt>
                <c:pt idx="19835">
                  <c:v>0.48748842592592601</c:v>
                </c:pt>
                <c:pt idx="19836">
                  <c:v>0.48751157407407397</c:v>
                </c:pt>
                <c:pt idx="19837">
                  <c:v>0.48753472222222199</c:v>
                </c:pt>
                <c:pt idx="19838">
                  <c:v>0.48755787037037002</c:v>
                </c:pt>
                <c:pt idx="19839">
                  <c:v>0.48759259259259302</c:v>
                </c:pt>
                <c:pt idx="19840">
                  <c:v>0.48761574074074099</c:v>
                </c:pt>
                <c:pt idx="19841">
                  <c:v>0.48763888888888901</c:v>
                </c:pt>
                <c:pt idx="19842">
                  <c:v>0.48766203703703698</c:v>
                </c:pt>
                <c:pt idx="19843">
                  <c:v>0.487685185185185</c:v>
                </c:pt>
                <c:pt idx="19844">
                  <c:v>0.48770833333333302</c:v>
                </c:pt>
                <c:pt idx="19845">
                  <c:v>0.48773148148148099</c:v>
                </c:pt>
                <c:pt idx="19846">
                  <c:v>0.48775462962963001</c:v>
                </c:pt>
                <c:pt idx="19847">
                  <c:v>0.48777777777777798</c:v>
                </c:pt>
                <c:pt idx="19848">
                  <c:v>0.48781249999999998</c:v>
                </c:pt>
                <c:pt idx="19849">
                  <c:v>0.487835648148148</c:v>
                </c:pt>
                <c:pt idx="19850">
                  <c:v>0.48785879629629603</c:v>
                </c:pt>
                <c:pt idx="19851">
                  <c:v>0.48788194444444499</c:v>
                </c:pt>
                <c:pt idx="19852">
                  <c:v>0.48790509259259301</c:v>
                </c:pt>
                <c:pt idx="19853">
                  <c:v>0.48792824074074098</c:v>
                </c:pt>
                <c:pt idx="19854">
                  <c:v>0.487951388888889</c:v>
                </c:pt>
                <c:pt idx="19855">
                  <c:v>0.48798611111111101</c:v>
                </c:pt>
                <c:pt idx="19856">
                  <c:v>0.48800925925925898</c:v>
                </c:pt>
                <c:pt idx="19857">
                  <c:v>0.488032407407407</c:v>
                </c:pt>
                <c:pt idx="19858">
                  <c:v>0.48805555555555502</c:v>
                </c:pt>
                <c:pt idx="19859">
                  <c:v>0.48807870370370399</c:v>
                </c:pt>
                <c:pt idx="19860">
                  <c:v>0.48810185185185201</c:v>
                </c:pt>
                <c:pt idx="19861">
                  <c:v>0.48812499999999998</c:v>
                </c:pt>
                <c:pt idx="19862">
                  <c:v>0.488148148148148</c:v>
                </c:pt>
                <c:pt idx="19863">
                  <c:v>0.48817129629629602</c:v>
                </c:pt>
                <c:pt idx="19864">
                  <c:v>0.48820601851851803</c:v>
                </c:pt>
                <c:pt idx="19865">
                  <c:v>0.48822916666666699</c:v>
                </c:pt>
                <c:pt idx="19866">
                  <c:v>0.48825231481481501</c:v>
                </c:pt>
                <c:pt idx="19867">
                  <c:v>0.48827546296296298</c:v>
                </c:pt>
                <c:pt idx="19868">
                  <c:v>0.488298611111111</c:v>
                </c:pt>
                <c:pt idx="19869">
                  <c:v>0.48832175925925903</c:v>
                </c:pt>
                <c:pt idx="19870">
                  <c:v>0.48834490740740699</c:v>
                </c:pt>
                <c:pt idx="19871">
                  <c:v>0.48836805555555601</c:v>
                </c:pt>
                <c:pt idx="19872">
                  <c:v>0.48840277777777802</c:v>
                </c:pt>
                <c:pt idx="19873">
                  <c:v>0.48842592592592599</c:v>
                </c:pt>
                <c:pt idx="19874">
                  <c:v>0.48844907407407401</c:v>
                </c:pt>
                <c:pt idx="19875">
                  <c:v>0.48847222222222197</c:v>
                </c:pt>
                <c:pt idx="19876">
                  <c:v>0.48849537037037</c:v>
                </c:pt>
                <c:pt idx="19877">
                  <c:v>0.48851851851851802</c:v>
                </c:pt>
                <c:pt idx="19878">
                  <c:v>0.48854166666666698</c:v>
                </c:pt>
                <c:pt idx="19879">
                  <c:v>0.48856481481481501</c:v>
                </c:pt>
                <c:pt idx="19880">
                  <c:v>0.48859953703703701</c:v>
                </c:pt>
                <c:pt idx="19881">
                  <c:v>0.48862268518518498</c:v>
                </c:pt>
                <c:pt idx="19882">
                  <c:v>0.488645833333333</c:v>
                </c:pt>
                <c:pt idx="19883">
                  <c:v>0.48866898148148102</c:v>
                </c:pt>
                <c:pt idx="19884">
                  <c:v>0.48869212962962999</c:v>
                </c:pt>
                <c:pt idx="19885">
                  <c:v>0.48871527777777801</c:v>
                </c:pt>
                <c:pt idx="19886">
                  <c:v>0.48873842592592598</c:v>
                </c:pt>
                <c:pt idx="19887">
                  <c:v>0.488761574074074</c:v>
                </c:pt>
                <c:pt idx="19888">
                  <c:v>0.48878472222222202</c:v>
                </c:pt>
                <c:pt idx="19889">
                  <c:v>0.48881944444444397</c:v>
                </c:pt>
                <c:pt idx="19890">
                  <c:v>0.48884259259259299</c:v>
                </c:pt>
                <c:pt idx="19891">
                  <c:v>0.48886574074074102</c:v>
                </c:pt>
                <c:pt idx="19892">
                  <c:v>0.48888888888888898</c:v>
                </c:pt>
                <c:pt idx="19893">
                  <c:v>0.48891203703703701</c:v>
                </c:pt>
                <c:pt idx="19894">
                  <c:v>0.48893518518518497</c:v>
                </c:pt>
                <c:pt idx="19895">
                  <c:v>0.488958333333333</c:v>
                </c:pt>
                <c:pt idx="19896">
                  <c:v>0.48898148148148102</c:v>
                </c:pt>
                <c:pt idx="19897">
                  <c:v>0.48901620370370402</c:v>
                </c:pt>
                <c:pt idx="19898">
                  <c:v>0.48903935185185199</c:v>
                </c:pt>
                <c:pt idx="19899">
                  <c:v>0.48906250000000001</c:v>
                </c:pt>
                <c:pt idx="19900">
                  <c:v>0.48908564814814798</c:v>
                </c:pt>
                <c:pt idx="19901">
                  <c:v>0.489108796296296</c:v>
                </c:pt>
                <c:pt idx="19902">
                  <c:v>0.48913194444444402</c:v>
                </c:pt>
                <c:pt idx="19903">
                  <c:v>0.48915509259259299</c:v>
                </c:pt>
                <c:pt idx="19904">
                  <c:v>0.48917824074074101</c:v>
                </c:pt>
                <c:pt idx="19905">
                  <c:v>0.48920138888888898</c:v>
                </c:pt>
                <c:pt idx="19906">
                  <c:v>0.48923611111111098</c:v>
                </c:pt>
                <c:pt idx="19907">
                  <c:v>0.48925925925925901</c:v>
                </c:pt>
                <c:pt idx="19908">
                  <c:v>0.48928240740740703</c:v>
                </c:pt>
                <c:pt idx="19909">
                  <c:v>0.48930555555555599</c:v>
                </c:pt>
                <c:pt idx="19910">
                  <c:v>0.48932870370370402</c:v>
                </c:pt>
                <c:pt idx="19911">
                  <c:v>0.48935185185185198</c:v>
                </c:pt>
                <c:pt idx="19912">
                  <c:v>0.489375</c:v>
                </c:pt>
                <c:pt idx="19913">
                  <c:v>0.48939814814814803</c:v>
                </c:pt>
                <c:pt idx="19914">
                  <c:v>0.48942129629629599</c:v>
                </c:pt>
                <c:pt idx="19915">
                  <c:v>0.489456018518519</c:v>
                </c:pt>
                <c:pt idx="19916">
                  <c:v>0.48947916666666702</c:v>
                </c:pt>
                <c:pt idx="19917">
                  <c:v>0.48950231481481499</c:v>
                </c:pt>
                <c:pt idx="19918">
                  <c:v>0.48952546296296301</c:v>
                </c:pt>
                <c:pt idx="19919">
                  <c:v>0.48954861111111098</c:v>
                </c:pt>
                <c:pt idx="19920">
                  <c:v>0.489571759259259</c:v>
                </c:pt>
                <c:pt idx="19921">
                  <c:v>0.48959490740740702</c:v>
                </c:pt>
                <c:pt idx="19922">
                  <c:v>0.48961805555555599</c:v>
                </c:pt>
                <c:pt idx="19923">
                  <c:v>0.48964120370370401</c:v>
                </c:pt>
                <c:pt idx="19924">
                  <c:v>0.48967592592592601</c:v>
                </c:pt>
                <c:pt idx="19925">
                  <c:v>0.48969907407407398</c:v>
                </c:pt>
                <c:pt idx="19926">
                  <c:v>0.489722222222222</c:v>
                </c:pt>
                <c:pt idx="19927">
                  <c:v>0.48974537037037003</c:v>
                </c:pt>
                <c:pt idx="19928">
                  <c:v>0.48976851851851899</c:v>
                </c:pt>
                <c:pt idx="19929">
                  <c:v>0.48979166666666701</c:v>
                </c:pt>
                <c:pt idx="19930">
                  <c:v>0.48981481481481498</c:v>
                </c:pt>
                <c:pt idx="19931">
                  <c:v>0.489837962962963</c:v>
                </c:pt>
                <c:pt idx="19932">
                  <c:v>0.48987268518518501</c:v>
                </c:pt>
                <c:pt idx="19933">
                  <c:v>0.48989583333333298</c:v>
                </c:pt>
                <c:pt idx="19934">
                  <c:v>0.489918981481482</c:v>
                </c:pt>
                <c:pt idx="19935">
                  <c:v>0.48994212962963002</c:v>
                </c:pt>
                <c:pt idx="19936">
                  <c:v>0.48996527777777799</c:v>
                </c:pt>
                <c:pt idx="19937">
                  <c:v>0.48998842592592601</c:v>
                </c:pt>
                <c:pt idx="19938">
                  <c:v>0.49001157407407397</c:v>
                </c:pt>
                <c:pt idx="19939">
                  <c:v>0.490034722222222</c:v>
                </c:pt>
                <c:pt idx="19940">
                  <c:v>0.49005787037037002</c:v>
                </c:pt>
                <c:pt idx="19941">
                  <c:v>0.49009259259259302</c:v>
                </c:pt>
                <c:pt idx="19942">
                  <c:v>0.49011574074074099</c:v>
                </c:pt>
                <c:pt idx="19943">
                  <c:v>0.49013888888888901</c:v>
                </c:pt>
                <c:pt idx="19944">
                  <c:v>0.49016203703703698</c:v>
                </c:pt>
                <c:pt idx="19945">
                  <c:v>0.490185185185185</c:v>
                </c:pt>
                <c:pt idx="19946">
                  <c:v>0.49020833333333302</c:v>
                </c:pt>
                <c:pt idx="19947">
                  <c:v>0.49023148148148099</c:v>
                </c:pt>
                <c:pt idx="19948">
                  <c:v>0.49025462962963001</c:v>
                </c:pt>
                <c:pt idx="19949">
                  <c:v>0.49028935185185202</c:v>
                </c:pt>
                <c:pt idx="19950">
                  <c:v>0.49031249999999998</c:v>
                </c:pt>
                <c:pt idx="19951">
                  <c:v>0.49033564814814801</c:v>
                </c:pt>
                <c:pt idx="19952">
                  <c:v>0.49035879629629597</c:v>
                </c:pt>
                <c:pt idx="19953">
                  <c:v>0.49038194444444499</c:v>
                </c:pt>
                <c:pt idx="19954">
                  <c:v>0.49040509259259302</c:v>
                </c:pt>
                <c:pt idx="19955">
                  <c:v>0.49042824074074098</c:v>
                </c:pt>
                <c:pt idx="19956">
                  <c:v>0.49045138888888901</c:v>
                </c:pt>
                <c:pt idx="19957">
                  <c:v>0.49048611111111101</c:v>
                </c:pt>
                <c:pt idx="19958">
                  <c:v>0.49050925925925898</c:v>
                </c:pt>
                <c:pt idx="19959">
                  <c:v>0.490532407407407</c:v>
                </c:pt>
                <c:pt idx="19960">
                  <c:v>0.49055555555555602</c:v>
                </c:pt>
                <c:pt idx="19961">
                  <c:v>0.49057870370370399</c:v>
                </c:pt>
                <c:pt idx="19962">
                  <c:v>0.49060185185185201</c:v>
                </c:pt>
                <c:pt idx="19963">
                  <c:v>0.49062499999999998</c:v>
                </c:pt>
                <c:pt idx="19964">
                  <c:v>0.490648148148148</c:v>
                </c:pt>
                <c:pt idx="19965">
                  <c:v>0.49068287037037001</c:v>
                </c:pt>
                <c:pt idx="19966">
                  <c:v>0.49070601851851797</c:v>
                </c:pt>
                <c:pt idx="19967">
                  <c:v>0.49072916666666699</c:v>
                </c:pt>
                <c:pt idx="19968">
                  <c:v>0.49075231481481502</c:v>
                </c:pt>
                <c:pt idx="19969">
                  <c:v>0.49077546296296298</c:v>
                </c:pt>
                <c:pt idx="19970">
                  <c:v>0.49079861111111101</c:v>
                </c:pt>
                <c:pt idx="19971">
                  <c:v>0.49082175925925903</c:v>
                </c:pt>
                <c:pt idx="19972">
                  <c:v>0.49084490740740799</c:v>
                </c:pt>
                <c:pt idx="19973">
                  <c:v>0.49086805555555602</c:v>
                </c:pt>
                <c:pt idx="19974">
                  <c:v>0.49090277777777802</c:v>
                </c:pt>
                <c:pt idx="19975">
                  <c:v>0.49092592592592599</c:v>
                </c:pt>
                <c:pt idx="19976">
                  <c:v>0.49094907407407401</c:v>
                </c:pt>
                <c:pt idx="19977">
                  <c:v>0.49097222222222198</c:v>
                </c:pt>
                <c:pt idx="19978">
                  <c:v>0.49099537037037</c:v>
                </c:pt>
                <c:pt idx="19979">
                  <c:v>0.49101851851851802</c:v>
                </c:pt>
                <c:pt idx="19980">
                  <c:v>0.49104166666666699</c:v>
                </c:pt>
                <c:pt idx="19981">
                  <c:v>0.49106481481481501</c:v>
                </c:pt>
                <c:pt idx="19982">
                  <c:v>0.49109953703703701</c:v>
                </c:pt>
                <c:pt idx="19983">
                  <c:v>0.49112268518518498</c:v>
                </c:pt>
                <c:pt idx="19984">
                  <c:v>0.491145833333333</c:v>
                </c:pt>
                <c:pt idx="19985">
                  <c:v>0.49116898148148103</c:v>
                </c:pt>
                <c:pt idx="19986">
                  <c:v>0.49119212962962999</c:v>
                </c:pt>
                <c:pt idx="19987">
                  <c:v>0.49121527777777801</c:v>
                </c:pt>
                <c:pt idx="19988">
                  <c:v>0.49123842592592598</c:v>
                </c:pt>
                <c:pt idx="19989">
                  <c:v>0.491261574074074</c:v>
                </c:pt>
                <c:pt idx="19990">
                  <c:v>0.49128472222222203</c:v>
                </c:pt>
                <c:pt idx="19991">
                  <c:v>0.49131944444444398</c:v>
                </c:pt>
                <c:pt idx="19992">
                  <c:v>0.491342592592593</c:v>
                </c:pt>
                <c:pt idx="19993">
                  <c:v>0.49136574074074102</c:v>
                </c:pt>
                <c:pt idx="19994">
                  <c:v>0.49138888888888899</c:v>
                </c:pt>
                <c:pt idx="19995">
                  <c:v>0.49141203703703701</c:v>
                </c:pt>
                <c:pt idx="19996">
                  <c:v>0.49143518518518498</c:v>
                </c:pt>
                <c:pt idx="19997">
                  <c:v>0.491458333333333</c:v>
                </c:pt>
                <c:pt idx="19998">
                  <c:v>0.49148148148148102</c:v>
                </c:pt>
                <c:pt idx="19999">
                  <c:v>0.49151620370370402</c:v>
                </c:pt>
                <c:pt idx="20000">
                  <c:v>0.49153935185185199</c:v>
                </c:pt>
                <c:pt idx="20001">
                  <c:v>0.49156250000000001</c:v>
                </c:pt>
                <c:pt idx="20002">
                  <c:v>0.49158564814814798</c:v>
                </c:pt>
                <c:pt idx="20003">
                  <c:v>0.491608796296296</c:v>
                </c:pt>
                <c:pt idx="20004">
                  <c:v>0.49163194444444402</c:v>
                </c:pt>
                <c:pt idx="20005">
                  <c:v>0.49165509259259299</c:v>
                </c:pt>
                <c:pt idx="20006">
                  <c:v>0.49167824074074101</c:v>
                </c:pt>
                <c:pt idx="20007">
                  <c:v>0.49170138888888898</c:v>
                </c:pt>
                <c:pt idx="20008">
                  <c:v>0.491724537037037</c:v>
                </c:pt>
                <c:pt idx="20009">
                  <c:v>0.49175925925925901</c:v>
                </c:pt>
                <c:pt idx="20010">
                  <c:v>0.49178240740740697</c:v>
                </c:pt>
                <c:pt idx="20011">
                  <c:v>0.491805555555556</c:v>
                </c:pt>
                <c:pt idx="20012">
                  <c:v>0.49182870370370402</c:v>
                </c:pt>
                <c:pt idx="20013">
                  <c:v>0.49185185185185198</c:v>
                </c:pt>
                <c:pt idx="20014">
                  <c:v>0.49187500000000001</c:v>
                </c:pt>
                <c:pt idx="20015">
                  <c:v>0.49189814814814797</c:v>
                </c:pt>
                <c:pt idx="20016">
                  <c:v>0.491921296296296</c:v>
                </c:pt>
                <c:pt idx="20017">
                  <c:v>0.491956018518518</c:v>
                </c:pt>
                <c:pt idx="20018">
                  <c:v>0.49197916666666702</c:v>
                </c:pt>
                <c:pt idx="20019">
                  <c:v>0.49200231481481499</c:v>
                </c:pt>
                <c:pt idx="20020">
                  <c:v>0.49202546296296301</c:v>
                </c:pt>
                <c:pt idx="20021">
                  <c:v>0.49204861111111098</c:v>
                </c:pt>
                <c:pt idx="20022">
                  <c:v>0.492071759259259</c:v>
                </c:pt>
                <c:pt idx="20023">
                  <c:v>0.49209490740740702</c:v>
                </c:pt>
                <c:pt idx="20024">
                  <c:v>0.49211805555555599</c:v>
                </c:pt>
                <c:pt idx="20025">
                  <c:v>0.49215277777777799</c:v>
                </c:pt>
                <c:pt idx="20026">
                  <c:v>0.49217592592592602</c:v>
                </c:pt>
                <c:pt idx="20027">
                  <c:v>0.49219907407407398</c:v>
                </c:pt>
                <c:pt idx="20028">
                  <c:v>0.49222222222222201</c:v>
                </c:pt>
                <c:pt idx="20029">
                  <c:v>0.49224537037036997</c:v>
                </c:pt>
                <c:pt idx="20030">
                  <c:v>0.49226851851851799</c:v>
                </c:pt>
                <c:pt idx="20031">
                  <c:v>0.49229166666666702</c:v>
                </c:pt>
                <c:pt idx="20032">
                  <c:v>0.49231481481481498</c:v>
                </c:pt>
                <c:pt idx="20033">
                  <c:v>0.49234953703703699</c:v>
                </c:pt>
                <c:pt idx="20034">
                  <c:v>0.49237268518518501</c:v>
                </c:pt>
                <c:pt idx="20035">
                  <c:v>0.49239583333333298</c:v>
                </c:pt>
                <c:pt idx="20036">
                  <c:v>0.492418981481482</c:v>
                </c:pt>
                <c:pt idx="20037">
                  <c:v>0.49244212962963002</c:v>
                </c:pt>
                <c:pt idx="20038">
                  <c:v>0.49246527777777799</c:v>
                </c:pt>
                <c:pt idx="20039">
                  <c:v>0.49248842592592601</c:v>
                </c:pt>
                <c:pt idx="20040">
                  <c:v>0.49251157407407398</c:v>
                </c:pt>
                <c:pt idx="20041">
                  <c:v>0.49254629629629598</c:v>
                </c:pt>
                <c:pt idx="20042">
                  <c:v>0.492569444444444</c:v>
                </c:pt>
                <c:pt idx="20043">
                  <c:v>0.49259259259259303</c:v>
                </c:pt>
                <c:pt idx="20044">
                  <c:v>0.49261574074074099</c:v>
                </c:pt>
                <c:pt idx="20045">
                  <c:v>0.49263888888888901</c:v>
                </c:pt>
                <c:pt idx="20046">
                  <c:v>0.49266203703703698</c:v>
                </c:pt>
                <c:pt idx="20047">
                  <c:v>0.492685185185185</c:v>
                </c:pt>
                <c:pt idx="20048">
                  <c:v>0.49270833333333303</c:v>
                </c:pt>
                <c:pt idx="20049">
                  <c:v>0.49273148148148099</c:v>
                </c:pt>
                <c:pt idx="20050">
                  <c:v>0.492766203703704</c:v>
                </c:pt>
                <c:pt idx="20051">
                  <c:v>0.49278935185185202</c:v>
                </c:pt>
                <c:pt idx="20052">
                  <c:v>0.49281249999999999</c:v>
                </c:pt>
                <c:pt idx="20053">
                  <c:v>0.49283564814814801</c:v>
                </c:pt>
                <c:pt idx="20054">
                  <c:v>0.49285879629629598</c:v>
                </c:pt>
                <c:pt idx="20055">
                  <c:v>0.492881944444445</c:v>
                </c:pt>
                <c:pt idx="20056">
                  <c:v>0.492916666666667</c:v>
                </c:pt>
                <c:pt idx="20057">
                  <c:v>0.49293981481481502</c:v>
                </c:pt>
                <c:pt idx="20058">
                  <c:v>0.49296296296296299</c:v>
                </c:pt>
                <c:pt idx="20059">
                  <c:v>0.49298611111111101</c:v>
                </c:pt>
                <c:pt idx="20060">
                  <c:v>0.49300925925925898</c:v>
                </c:pt>
                <c:pt idx="20061">
                  <c:v>0.493032407407407</c:v>
                </c:pt>
                <c:pt idx="20062">
                  <c:v>0.49305555555555602</c:v>
                </c:pt>
                <c:pt idx="20063">
                  <c:v>0.49307870370370399</c:v>
                </c:pt>
                <c:pt idx="20064">
                  <c:v>0.49310185185185201</c:v>
                </c:pt>
                <c:pt idx="20065">
                  <c:v>0.49313657407407402</c:v>
                </c:pt>
                <c:pt idx="20066">
                  <c:v>0.49315972222222199</c:v>
                </c:pt>
                <c:pt idx="20067">
                  <c:v>0.49318287037037001</c:v>
                </c:pt>
                <c:pt idx="20068">
                  <c:v>0.49320601851851797</c:v>
                </c:pt>
                <c:pt idx="20069">
                  <c:v>0.493229166666667</c:v>
                </c:pt>
                <c:pt idx="20070">
                  <c:v>0.49325231481481502</c:v>
                </c:pt>
                <c:pt idx="20071">
                  <c:v>0.49327546296296299</c:v>
                </c:pt>
                <c:pt idx="20072">
                  <c:v>0.49329861111111101</c:v>
                </c:pt>
                <c:pt idx="20073">
                  <c:v>0.49332175925925897</c:v>
                </c:pt>
                <c:pt idx="20074">
                  <c:v>0.49335648148148098</c:v>
                </c:pt>
                <c:pt idx="20075">
                  <c:v>0.49337962962963</c:v>
                </c:pt>
                <c:pt idx="20076">
                  <c:v>0.49340277777777802</c:v>
                </c:pt>
                <c:pt idx="20077">
                  <c:v>0.49342592592592599</c:v>
                </c:pt>
                <c:pt idx="20078">
                  <c:v>0.49344907407407401</c:v>
                </c:pt>
                <c:pt idx="20079">
                  <c:v>0.49347222222222198</c:v>
                </c:pt>
                <c:pt idx="20080">
                  <c:v>0.49349537037037</c:v>
                </c:pt>
                <c:pt idx="20081">
                  <c:v>0.49351851851851802</c:v>
                </c:pt>
                <c:pt idx="20082">
                  <c:v>0.49355324074074097</c:v>
                </c:pt>
                <c:pt idx="20083">
                  <c:v>0.49357638888888899</c:v>
                </c:pt>
                <c:pt idx="20084">
                  <c:v>0.49359953703703702</c:v>
                </c:pt>
                <c:pt idx="20085">
                  <c:v>0.49362268518518498</c:v>
                </c:pt>
                <c:pt idx="20086">
                  <c:v>0.49364583333333301</c:v>
                </c:pt>
                <c:pt idx="20087">
                  <c:v>0.49366898148148097</c:v>
                </c:pt>
                <c:pt idx="20088">
                  <c:v>0.49369212962962999</c:v>
                </c:pt>
                <c:pt idx="20089">
                  <c:v>0.49371527777777802</c:v>
                </c:pt>
                <c:pt idx="20090">
                  <c:v>0.49373842592592598</c:v>
                </c:pt>
                <c:pt idx="20091">
                  <c:v>0.49377314814814799</c:v>
                </c:pt>
                <c:pt idx="20092">
                  <c:v>0.49379629629629601</c:v>
                </c:pt>
                <c:pt idx="20093">
                  <c:v>0.49381944444444398</c:v>
                </c:pt>
                <c:pt idx="20094">
                  <c:v>0.493842592592593</c:v>
                </c:pt>
                <c:pt idx="20095">
                  <c:v>0.49386574074074102</c:v>
                </c:pt>
                <c:pt idx="20096">
                  <c:v>0.49388888888888899</c:v>
                </c:pt>
                <c:pt idx="20097">
                  <c:v>0.49391203703703701</c:v>
                </c:pt>
                <c:pt idx="20098">
                  <c:v>0.49393518518518498</c:v>
                </c:pt>
                <c:pt idx="20099">
                  <c:v>0.49396990740740698</c:v>
                </c:pt>
                <c:pt idx="20100">
                  <c:v>0.493993055555556</c:v>
                </c:pt>
                <c:pt idx="20101">
                  <c:v>0.49401620370370403</c:v>
                </c:pt>
                <c:pt idx="20102">
                  <c:v>0.49403935185185199</c:v>
                </c:pt>
                <c:pt idx="20103">
                  <c:v>0.49406250000000002</c:v>
                </c:pt>
                <c:pt idx="20104">
                  <c:v>0.49408564814814798</c:v>
                </c:pt>
                <c:pt idx="20105">
                  <c:v>0.494108796296296</c:v>
                </c:pt>
                <c:pt idx="20106">
                  <c:v>0.49413194444444403</c:v>
                </c:pt>
                <c:pt idx="20107">
                  <c:v>0.49415509259259299</c:v>
                </c:pt>
                <c:pt idx="20108">
                  <c:v>0.494189814814815</c:v>
                </c:pt>
                <c:pt idx="20109">
                  <c:v>0.49421296296296302</c:v>
                </c:pt>
                <c:pt idx="20110">
                  <c:v>0.49423611111111099</c:v>
                </c:pt>
                <c:pt idx="20111">
                  <c:v>0.49425925925925901</c:v>
                </c:pt>
                <c:pt idx="20112">
                  <c:v>0.49428240740740698</c:v>
                </c:pt>
                <c:pt idx="20113">
                  <c:v>0.494305555555556</c:v>
                </c:pt>
                <c:pt idx="20114">
                  <c:v>0.49432870370370402</c:v>
                </c:pt>
                <c:pt idx="20115">
                  <c:v>0.49435185185185199</c:v>
                </c:pt>
                <c:pt idx="20116">
                  <c:v>0.49438657407407399</c:v>
                </c:pt>
                <c:pt idx="20117">
                  <c:v>0.49440972222222201</c:v>
                </c:pt>
                <c:pt idx="20118">
                  <c:v>0.49443287037036998</c:v>
                </c:pt>
                <c:pt idx="20119">
                  <c:v>0.494456018518518</c:v>
                </c:pt>
                <c:pt idx="20120">
                  <c:v>0.49447916666666702</c:v>
                </c:pt>
                <c:pt idx="20121">
                  <c:v>0.49450231481481499</c:v>
                </c:pt>
                <c:pt idx="20122">
                  <c:v>0.49452546296296301</c:v>
                </c:pt>
                <c:pt idx="20123">
                  <c:v>0.49456018518518502</c:v>
                </c:pt>
                <c:pt idx="20124">
                  <c:v>0.49458333333333299</c:v>
                </c:pt>
                <c:pt idx="20125">
                  <c:v>0.49460648148148101</c:v>
                </c:pt>
                <c:pt idx="20126">
                  <c:v>0.49462962962962997</c:v>
                </c:pt>
                <c:pt idx="20127">
                  <c:v>0.494652777777778</c:v>
                </c:pt>
                <c:pt idx="20128">
                  <c:v>0.49467592592592602</c:v>
                </c:pt>
                <c:pt idx="20129">
                  <c:v>0.49469907407407399</c:v>
                </c:pt>
                <c:pt idx="20130">
                  <c:v>0.49472222222222201</c:v>
                </c:pt>
                <c:pt idx="20131">
                  <c:v>0.49474537037036997</c:v>
                </c:pt>
                <c:pt idx="20132">
                  <c:v>0.494768518518518</c:v>
                </c:pt>
                <c:pt idx="20133">
                  <c:v>0.494803240740741</c:v>
                </c:pt>
                <c:pt idx="20134">
                  <c:v>0.49482638888888902</c:v>
                </c:pt>
                <c:pt idx="20135">
                  <c:v>0.49484953703703699</c:v>
                </c:pt>
                <c:pt idx="20136">
                  <c:v>0.49487268518518501</c:v>
                </c:pt>
                <c:pt idx="20137">
                  <c:v>0.49489583333333298</c:v>
                </c:pt>
                <c:pt idx="20138">
                  <c:v>0.494918981481482</c:v>
                </c:pt>
                <c:pt idx="20139">
                  <c:v>0.49494212962963002</c:v>
                </c:pt>
                <c:pt idx="20140">
                  <c:v>0.49496527777777799</c:v>
                </c:pt>
                <c:pt idx="20141">
                  <c:v>0.49498842592592601</c:v>
                </c:pt>
                <c:pt idx="20142">
                  <c:v>0.49502314814814802</c:v>
                </c:pt>
                <c:pt idx="20143">
                  <c:v>0.49504629629629598</c:v>
                </c:pt>
                <c:pt idx="20144">
                  <c:v>0.49506944444444401</c:v>
                </c:pt>
                <c:pt idx="20145">
                  <c:v>0.49509259259259297</c:v>
                </c:pt>
                <c:pt idx="20146">
                  <c:v>0.49511574074074099</c:v>
                </c:pt>
                <c:pt idx="20147">
                  <c:v>0.49513888888888902</c:v>
                </c:pt>
                <c:pt idx="20148">
                  <c:v>0.49516203703703698</c:v>
                </c:pt>
                <c:pt idx="20149">
                  <c:v>0.49518518518518501</c:v>
                </c:pt>
                <c:pt idx="20150">
                  <c:v>0.49520833333333297</c:v>
                </c:pt>
                <c:pt idx="20151">
                  <c:v>0.49524305555555598</c:v>
                </c:pt>
                <c:pt idx="20152">
                  <c:v>0.495266203703704</c:v>
                </c:pt>
                <c:pt idx="20153">
                  <c:v>0.49528935185185202</c:v>
                </c:pt>
                <c:pt idx="20154">
                  <c:v>0.49531249999999999</c:v>
                </c:pt>
                <c:pt idx="20155">
                  <c:v>0.49533564814814801</c:v>
                </c:pt>
                <c:pt idx="20156">
                  <c:v>0.49535879629629598</c:v>
                </c:pt>
                <c:pt idx="20157">
                  <c:v>0.495381944444445</c:v>
                </c:pt>
                <c:pt idx="20158">
                  <c:v>0.49540509259259302</c:v>
                </c:pt>
                <c:pt idx="20159">
                  <c:v>0.49543981481481503</c:v>
                </c:pt>
                <c:pt idx="20160">
                  <c:v>0.49546296296296299</c:v>
                </c:pt>
                <c:pt idx="20161">
                  <c:v>0.49548611111111102</c:v>
                </c:pt>
                <c:pt idx="20162">
                  <c:v>0.49550925925925898</c:v>
                </c:pt>
                <c:pt idx="20163">
                  <c:v>0.49553240740740701</c:v>
                </c:pt>
                <c:pt idx="20164">
                  <c:v>0.49555555555555603</c:v>
                </c:pt>
                <c:pt idx="20165">
                  <c:v>0.49557870370370399</c:v>
                </c:pt>
                <c:pt idx="20166">
                  <c:v>0.49560185185185202</c:v>
                </c:pt>
                <c:pt idx="20167">
                  <c:v>0.49562499999999998</c:v>
                </c:pt>
                <c:pt idx="20168">
                  <c:v>0.49565972222222199</c:v>
                </c:pt>
                <c:pt idx="20169">
                  <c:v>0.49568287037037001</c:v>
                </c:pt>
                <c:pt idx="20170">
                  <c:v>0.49570601851851798</c:v>
                </c:pt>
                <c:pt idx="20171">
                  <c:v>0.495729166666667</c:v>
                </c:pt>
                <c:pt idx="20172">
                  <c:v>0.49575231481481502</c:v>
                </c:pt>
                <c:pt idx="20173">
                  <c:v>0.49577546296296299</c:v>
                </c:pt>
                <c:pt idx="20174">
                  <c:v>0.49579861111111101</c:v>
                </c:pt>
                <c:pt idx="20175">
                  <c:v>0.49582175925925898</c:v>
                </c:pt>
                <c:pt idx="20176">
                  <c:v>0.495844907407407</c:v>
                </c:pt>
                <c:pt idx="20177">
                  <c:v>0.49587962962963</c:v>
                </c:pt>
                <c:pt idx="20178">
                  <c:v>0.49590277777777803</c:v>
                </c:pt>
                <c:pt idx="20179">
                  <c:v>0.49592592592592599</c:v>
                </c:pt>
                <c:pt idx="20180">
                  <c:v>0.49594907407407401</c:v>
                </c:pt>
                <c:pt idx="20181">
                  <c:v>0.49597222222222198</c:v>
                </c:pt>
                <c:pt idx="20182">
                  <c:v>0.49599537037037</c:v>
                </c:pt>
                <c:pt idx="20183">
                  <c:v>0.49601851851851803</c:v>
                </c:pt>
                <c:pt idx="20184">
                  <c:v>0.49604166666666699</c:v>
                </c:pt>
                <c:pt idx="20185">
                  <c:v>0.496076388888889</c:v>
                </c:pt>
                <c:pt idx="20186">
                  <c:v>0.49609953703703702</c:v>
                </c:pt>
                <c:pt idx="20187">
                  <c:v>0.49612268518518499</c:v>
                </c:pt>
                <c:pt idx="20188">
                  <c:v>0.49614583333333301</c:v>
                </c:pt>
                <c:pt idx="20189">
                  <c:v>0.49616898148148197</c:v>
                </c:pt>
                <c:pt idx="20190">
                  <c:v>0.49619212962963</c:v>
                </c:pt>
                <c:pt idx="20191">
                  <c:v>0.49621527777777802</c:v>
                </c:pt>
                <c:pt idx="20192">
                  <c:v>0.49623842592592599</c:v>
                </c:pt>
                <c:pt idx="20193">
                  <c:v>0.49626157407407401</c:v>
                </c:pt>
                <c:pt idx="20194">
                  <c:v>0.49629629629629601</c:v>
                </c:pt>
                <c:pt idx="20195">
                  <c:v>0.49631944444444398</c:v>
                </c:pt>
                <c:pt idx="20196">
                  <c:v>0.496342592592593</c:v>
                </c:pt>
                <c:pt idx="20197">
                  <c:v>0.49636574074074102</c:v>
                </c:pt>
                <c:pt idx="20198">
                  <c:v>0.49638888888888899</c:v>
                </c:pt>
                <c:pt idx="20199">
                  <c:v>0.49641203703703701</c:v>
                </c:pt>
                <c:pt idx="20200">
                  <c:v>0.49643518518518498</c:v>
                </c:pt>
                <c:pt idx="20201">
                  <c:v>0.496458333333333</c:v>
                </c:pt>
                <c:pt idx="20202">
                  <c:v>0.49648148148148102</c:v>
                </c:pt>
                <c:pt idx="20203">
                  <c:v>0.49651620370370397</c:v>
                </c:pt>
                <c:pt idx="20204">
                  <c:v>0.496539351851852</c:v>
                </c:pt>
                <c:pt idx="20205">
                  <c:v>0.49656250000000002</c:v>
                </c:pt>
                <c:pt idx="20206">
                  <c:v>0.49658564814814798</c:v>
                </c:pt>
                <c:pt idx="20207">
                  <c:v>0.49660879629629601</c:v>
                </c:pt>
                <c:pt idx="20208">
                  <c:v>0.49663194444444397</c:v>
                </c:pt>
                <c:pt idx="20209">
                  <c:v>0.49665509259259299</c:v>
                </c:pt>
                <c:pt idx="20210">
                  <c:v>0.49667824074074102</c:v>
                </c:pt>
                <c:pt idx="20211">
                  <c:v>0.49670138888888898</c:v>
                </c:pt>
                <c:pt idx="20212">
                  <c:v>0.49673611111111099</c:v>
                </c:pt>
                <c:pt idx="20213">
                  <c:v>0.49675925925925901</c:v>
                </c:pt>
                <c:pt idx="20214">
                  <c:v>0.49678240740740698</c:v>
                </c:pt>
                <c:pt idx="20215">
                  <c:v>0.496805555555556</c:v>
                </c:pt>
                <c:pt idx="20216">
                  <c:v>0.49682870370370402</c:v>
                </c:pt>
                <c:pt idx="20217">
                  <c:v>0.49685185185185199</c:v>
                </c:pt>
                <c:pt idx="20218">
                  <c:v>0.49687500000000001</c:v>
                </c:pt>
                <c:pt idx="20219">
                  <c:v>0.49690972222222202</c:v>
                </c:pt>
                <c:pt idx="20220">
                  <c:v>0.49693287037036998</c:v>
                </c:pt>
                <c:pt idx="20221">
                  <c:v>0.49695601851851801</c:v>
                </c:pt>
                <c:pt idx="20222">
                  <c:v>0.49697916666666703</c:v>
                </c:pt>
                <c:pt idx="20223">
                  <c:v>0.49700231481481499</c:v>
                </c:pt>
                <c:pt idx="20224">
                  <c:v>0.49702546296296302</c:v>
                </c:pt>
                <c:pt idx="20225">
                  <c:v>0.49704861111111098</c:v>
                </c:pt>
                <c:pt idx="20226">
                  <c:v>0.49707175925925901</c:v>
                </c:pt>
                <c:pt idx="20227">
                  <c:v>0.49709490740740703</c:v>
                </c:pt>
                <c:pt idx="20228">
                  <c:v>0.49712962962962998</c:v>
                </c:pt>
                <c:pt idx="20229">
                  <c:v>0.497152777777778</c:v>
                </c:pt>
                <c:pt idx="20230">
                  <c:v>0.49717592592592602</c:v>
                </c:pt>
                <c:pt idx="20231">
                  <c:v>0.49719907407407399</c:v>
                </c:pt>
                <c:pt idx="20232">
                  <c:v>0.49722222222222201</c:v>
                </c:pt>
                <c:pt idx="20233">
                  <c:v>0.49724537037036998</c:v>
                </c:pt>
                <c:pt idx="20234">
                  <c:v>0.497268518518519</c:v>
                </c:pt>
                <c:pt idx="20235">
                  <c:v>0.49729166666666702</c:v>
                </c:pt>
                <c:pt idx="20236">
                  <c:v>0.49732638888888903</c:v>
                </c:pt>
                <c:pt idx="20237">
                  <c:v>0.49734953703703699</c:v>
                </c:pt>
                <c:pt idx="20238">
                  <c:v>0.49737268518518502</c:v>
                </c:pt>
                <c:pt idx="20239">
                  <c:v>0.49739583333333298</c:v>
                </c:pt>
                <c:pt idx="20240">
                  <c:v>0.497418981481482</c:v>
                </c:pt>
                <c:pt idx="20241">
                  <c:v>0.49744212962963003</c:v>
                </c:pt>
                <c:pt idx="20242">
                  <c:v>0.49746527777777799</c:v>
                </c:pt>
                <c:pt idx="20243">
                  <c:v>0.49748842592592601</c:v>
                </c:pt>
                <c:pt idx="20244">
                  <c:v>0.49751157407407398</c:v>
                </c:pt>
                <c:pt idx="20245">
                  <c:v>0.49754629629629599</c:v>
                </c:pt>
                <c:pt idx="20246">
                  <c:v>0.49756944444444401</c:v>
                </c:pt>
                <c:pt idx="20247">
                  <c:v>0.49759259259259297</c:v>
                </c:pt>
                <c:pt idx="20248">
                  <c:v>0.497615740740741</c:v>
                </c:pt>
                <c:pt idx="20249">
                  <c:v>0.49763888888888902</c:v>
                </c:pt>
                <c:pt idx="20250">
                  <c:v>0.49766203703703699</c:v>
                </c:pt>
                <c:pt idx="20251">
                  <c:v>0.49768518518518501</c:v>
                </c:pt>
                <c:pt idx="20252">
                  <c:v>0.49770833333333298</c:v>
                </c:pt>
                <c:pt idx="20253">
                  <c:v>0.497731481481481</c:v>
                </c:pt>
                <c:pt idx="20254">
                  <c:v>0.497766203703704</c:v>
                </c:pt>
                <c:pt idx="20255">
                  <c:v>0.49778935185185202</c:v>
                </c:pt>
                <c:pt idx="20256">
                  <c:v>0.49781249999999999</c:v>
                </c:pt>
                <c:pt idx="20257">
                  <c:v>0.49783564814814801</c:v>
                </c:pt>
                <c:pt idx="20258">
                  <c:v>0.49785879629629598</c:v>
                </c:pt>
                <c:pt idx="20259">
                  <c:v>0.497881944444445</c:v>
                </c:pt>
                <c:pt idx="20260">
                  <c:v>0.49790509259259302</c:v>
                </c:pt>
                <c:pt idx="20261">
                  <c:v>0.49792824074074099</c:v>
                </c:pt>
                <c:pt idx="20262">
                  <c:v>0.497962962962963</c:v>
                </c:pt>
                <c:pt idx="20263">
                  <c:v>0.49798611111111102</c:v>
                </c:pt>
                <c:pt idx="20264">
                  <c:v>0.49800925925925899</c:v>
                </c:pt>
                <c:pt idx="20265">
                  <c:v>0.49803240740740701</c:v>
                </c:pt>
                <c:pt idx="20266">
                  <c:v>0.49805555555555597</c:v>
                </c:pt>
                <c:pt idx="20267">
                  <c:v>0.498078703703704</c:v>
                </c:pt>
                <c:pt idx="20268">
                  <c:v>0.49810185185185202</c:v>
                </c:pt>
                <c:pt idx="20269">
                  <c:v>0.49812499999999998</c:v>
                </c:pt>
                <c:pt idx="20270">
                  <c:v>0.49814814814814801</c:v>
                </c:pt>
                <c:pt idx="20271">
                  <c:v>0.49818287037037001</c:v>
                </c:pt>
                <c:pt idx="20272">
                  <c:v>0.49820601851851798</c:v>
                </c:pt>
                <c:pt idx="20273">
                  <c:v>0.498229166666667</c:v>
                </c:pt>
                <c:pt idx="20274">
                  <c:v>0.49825231481481502</c:v>
                </c:pt>
                <c:pt idx="20275">
                  <c:v>0.49827546296296299</c:v>
                </c:pt>
                <c:pt idx="20276">
                  <c:v>0.49829861111111101</c:v>
                </c:pt>
                <c:pt idx="20277">
                  <c:v>0.49832175925925898</c:v>
                </c:pt>
                <c:pt idx="20278">
                  <c:v>0.498344907407407</c:v>
                </c:pt>
                <c:pt idx="20279">
                  <c:v>0.49837962962963001</c:v>
                </c:pt>
                <c:pt idx="20280">
                  <c:v>0.49840277777777803</c:v>
                </c:pt>
                <c:pt idx="20281">
                  <c:v>0.49842592592592599</c:v>
                </c:pt>
                <c:pt idx="20282">
                  <c:v>0.49844907407407402</c:v>
                </c:pt>
                <c:pt idx="20283">
                  <c:v>0.49847222222222198</c:v>
                </c:pt>
                <c:pt idx="20284">
                  <c:v>0.49849537037037001</c:v>
                </c:pt>
                <c:pt idx="20285">
                  <c:v>0.49851851851851903</c:v>
                </c:pt>
                <c:pt idx="20286">
                  <c:v>0.49854166666666699</c:v>
                </c:pt>
                <c:pt idx="20287">
                  <c:v>0.49856481481481502</c:v>
                </c:pt>
                <c:pt idx="20288">
                  <c:v>0.49859953703703702</c:v>
                </c:pt>
                <c:pt idx="20289">
                  <c:v>0.49862268518518499</c:v>
                </c:pt>
                <c:pt idx="20290">
                  <c:v>0.49864583333333301</c:v>
                </c:pt>
                <c:pt idx="20291">
                  <c:v>0.49866898148148098</c:v>
                </c:pt>
                <c:pt idx="20292">
                  <c:v>0.49869212962963</c:v>
                </c:pt>
                <c:pt idx="20293">
                  <c:v>0.49871527777777802</c:v>
                </c:pt>
                <c:pt idx="20294">
                  <c:v>0.49873842592592599</c:v>
                </c:pt>
                <c:pt idx="20295">
                  <c:v>0.49876157407407401</c:v>
                </c:pt>
                <c:pt idx="20296">
                  <c:v>0.49879629629629602</c:v>
                </c:pt>
                <c:pt idx="20297">
                  <c:v>0.49881944444444398</c:v>
                </c:pt>
                <c:pt idx="20298">
                  <c:v>0.498842592592593</c:v>
                </c:pt>
                <c:pt idx="20299">
                  <c:v>0.49886574074074103</c:v>
                </c:pt>
                <c:pt idx="20300">
                  <c:v>0.49888888888888899</c:v>
                </c:pt>
                <c:pt idx="20301">
                  <c:v>0.49891203703703701</c:v>
                </c:pt>
                <c:pt idx="20302">
                  <c:v>0.49893518518518498</c:v>
                </c:pt>
                <c:pt idx="20303">
                  <c:v>0.498958333333333</c:v>
                </c:pt>
                <c:pt idx="20304">
                  <c:v>0.49898148148148103</c:v>
                </c:pt>
                <c:pt idx="20305">
                  <c:v>0.49901620370370398</c:v>
                </c:pt>
                <c:pt idx="20306">
                  <c:v>0.499039351851852</c:v>
                </c:pt>
                <c:pt idx="20307">
                  <c:v>0.49906250000000002</c:v>
                </c:pt>
                <c:pt idx="20308">
                  <c:v>0.49908564814814799</c:v>
                </c:pt>
                <c:pt idx="20309">
                  <c:v>0.49910879629629601</c:v>
                </c:pt>
                <c:pt idx="20310">
                  <c:v>0.49913194444444398</c:v>
                </c:pt>
                <c:pt idx="20311">
                  <c:v>0.499155092592593</c:v>
                </c:pt>
                <c:pt idx="20312">
                  <c:v>0.499189814814815</c:v>
                </c:pt>
                <c:pt idx="20313">
                  <c:v>0.49921296296296302</c:v>
                </c:pt>
                <c:pt idx="20314">
                  <c:v>0.49923611111111099</c:v>
                </c:pt>
                <c:pt idx="20315">
                  <c:v>0.49925925925925901</c:v>
                </c:pt>
                <c:pt idx="20316">
                  <c:v>0.49928240740740698</c:v>
                </c:pt>
                <c:pt idx="20317">
                  <c:v>0.499305555555556</c:v>
                </c:pt>
                <c:pt idx="20318">
                  <c:v>0.49932870370370402</c:v>
                </c:pt>
                <c:pt idx="20319">
                  <c:v>0.49935185185185199</c:v>
                </c:pt>
                <c:pt idx="20320">
                  <c:v>0.49937500000000001</c:v>
                </c:pt>
                <c:pt idx="20321">
                  <c:v>0.49940972222222202</c:v>
                </c:pt>
                <c:pt idx="20322">
                  <c:v>0.49943287037036999</c:v>
                </c:pt>
                <c:pt idx="20323">
                  <c:v>0.49945601851851901</c:v>
                </c:pt>
                <c:pt idx="20324">
                  <c:v>0.49947916666666697</c:v>
                </c:pt>
                <c:pt idx="20325">
                  <c:v>0.499502314814815</c:v>
                </c:pt>
                <c:pt idx="20326">
                  <c:v>0.49952546296296302</c:v>
                </c:pt>
                <c:pt idx="20327">
                  <c:v>0.49954861111111099</c:v>
                </c:pt>
                <c:pt idx="20328">
                  <c:v>0.49957175925925901</c:v>
                </c:pt>
                <c:pt idx="20329">
                  <c:v>0.49959490740740697</c:v>
                </c:pt>
                <c:pt idx="20330">
                  <c:v>0.49962962962962998</c:v>
                </c:pt>
                <c:pt idx="20331">
                  <c:v>0.499652777777778</c:v>
                </c:pt>
                <c:pt idx="20332">
                  <c:v>0.49967592592592602</c:v>
                </c:pt>
                <c:pt idx="20333">
                  <c:v>0.49969907407407399</c:v>
                </c:pt>
                <c:pt idx="20334">
                  <c:v>0.49972222222222201</c:v>
                </c:pt>
                <c:pt idx="20335">
                  <c:v>0.49974537037036998</c:v>
                </c:pt>
                <c:pt idx="20336">
                  <c:v>0.499768518518518</c:v>
                </c:pt>
                <c:pt idx="20337">
                  <c:v>0.49979166666666702</c:v>
                </c:pt>
                <c:pt idx="20338">
                  <c:v>0.49982638888888897</c:v>
                </c:pt>
                <c:pt idx="20339">
                  <c:v>0.499849537037037</c:v>
                </c:pt>
                <c:pt idx="20340">
                  <c:v>0.49987268518518502</c:v>
                </c:pt>
                <c:pt idx="20341">
                  <c:v>0.49989583333333298</c:v>
                </c:pt>
                <c:pt idx="20342">
                  <c:v>0.49991898148148201</c:v>
                </c:pt>
                <c:pt idx="20343">
                  <c:v>0.49994212962963003</c:v>
                </c:pt>
                <c:pt idx="20344">
                  <c:v>0.49996527777777799</c:v>
                </c:pt>
                <c:pt idx="20345">
                  <c:v>0.49998842592592602</c:v>
                </c:pt>
                <c:pt idx="20346">
                  <c:v>0.50001157407407404</c:v>
                </c:pt>
                <c:pt idx="20347">
                  <c:v>0.50004629629629604</c:v>
                </c:pt>
                <c:pt idx="20348">
                  <c:v>0.50006944444444501</c:v>
                </c:pt>
                <c:pt idx="20349">
                  <c:v>0.50009259259259298</c:v>
                </c:pt>
                <c:pt idx="20350">
                  <c:v>0.50011574074073994</c:v>
                </c:pt>
                <c:pt idx="20351">
                  <c:v>0.50013888888888902</c:v>
                </c:pt>
                <c:pt idx="20352">
                  <c:v>0.50017361111111103</c:v>
                </c:pt>
                <c:pt idx="20353">
                  <c:v>0.50019675925925899</c:v>
                </c:pt>
                <c:pt idx="20354">
                  <c:v>0.50021990740740696</c:v>
                </c:pt>
                <c:pt idx="20355">
                  <c:v>0.50024305555555604</c:v>
                </c:pt>
                <c:pt idx="20356">
                  <c:v>0.500266203703704</c:v>
                </c:pt>
                <c:pt idx="20357">
                  <c:v>0.50030092592592601</c:v>
                </c:pt>
                <c:pt idx="20358">
                  <c:v>0.50032407407407398</c:v>
                </c:pt>
                <c:pt idx="20359">
                  <c:v>0.50034722222222205</c:v>
                </c:pt>
                <c:pt idx="20360">
                  <c:v>0.50037037037037002</c:v>
                </c:pt>
                <c:pt idx="20361">
                  <c:v>0.50039351851851899</c:v>
                </c:pt>
                <c:pt idx="20362">
                  <c:v>0.50041666666666595</c:v>
                </c:pt>
                <c:pt idx="20363">
                  <c:v>0.50043981481481503</c:v>
                </c:pt>
                <c:pt idx="20364">
                  <c:v>0.500462962962963</c:v>
                </c:pt>
                <c:pt idx="20365">
                  <c:v>0.500497685185185</c:v>
                </c:pt>
                <c:pt idx="20366">
                  <c:v>0.50052083333333297</c:v>
                </c:pt>
                <c:pt idx="20367">
                  <c:v>0.50054398148148105</c:v>
                </c:pt>
                <c:pt idx="20368">
                  <c:v>0.50056712962962902</c:v>
                </c:pt>
                <c:pt idx="20369">
                  <c:v>0.50059027777777798</c:v>
                </c:pt>
                <c:pt idx="20370">
                  <c:v>0.50061342592592595</c:v>
                </c:pt>
                <c:pt idx="20371">
                  <c:v>0.50064814814814795</c:v>
                </c:pt>
                <c:pt idx="20372">
                  <c:v>0.50067129629629703</c:v>
                </c:pt>
                <c:pt idx="20373">
                  <c:v>0.500694444444445</c:v>
                </c:pt>
                <c:pt idx="20374">
                  <c:v>0.50071759259259296</c:v>
                </c:pt>
                <c:pt idx="20375">
                  <c:v>0.50074074074074104</c:v>
                </c:pt>
                <c:pt idx="20376">
                  <c:v>0.50076388888888901</c:v>
                </c:pt>
                <c:pt idx="20377">
                  <c:v>0.50078703703703698</c:v>
                </c:pt>
                <c:pt idx="20378">
                  <c:v>0.50082175925925898</c:v>
                </c:pt>
                <c:pt idx="20379">
                  <c:v>0.50084490740740795</c:v>
                </c:pt>
                <c:pt idx="20380">
                  <c:v>0.50086805555555602</c:v>
                </c:pt>
                <c:pt idx="20381">
                  <c:v>0.50089120370370399</c:v>
                </c:pt>
                <c:pt idx="20382">
                  <c:v>0.50091435185185196</c:v>
                </c:pt>
                <c:pt idx="20383">
                  <c:v>0.50093750000000004</c:v>
                </c:pt>
                <c:pt idx="20384">
                  <c:v>0.500960648148148</c:v>
                </c:pt>
                <c:pt idx="20385">
                  <c:v>0.50099537037037001</c:v>
                </c:pt>
                <c:pt idx="20386">
                  <c:v>0.50101851851851897</c:v>
                </c:pt>
                <c:pt idx="20387">
                  <c:v>0.50104166666666705</c:v>
                </c:pt>
                <c:pt idx="20388">
                  <c:v>0.50106481481481502</c:v>
                </c:pt>
                <c:pt idx="20389">
                  <c:v>0.50108796296296299</c:v>
                </c:pt>
                <c:pt idx="20390">
                  <c:v>0.50112268518518499</c:v>
                </c:pt>
                <c:pt idx="20391">
                  <c:v>0.50114583333333396</c:v>
                </c:pt>
                <c:pt idx="20392">
                  <c:v>0.50116898148148104</c:v>
                </c:pt>
                <c:pt idx="20393">
                  <c:v>0.50120370370370404</c:v>
                </c:pt>
                <c:pt idx="20394">
                  <c:v>0.50122685185185201</c:v>
                </c:pt>
                <c:pt idx="20395">
                  <c:v>0.50124999999999997</c:v>
                </c:pt>
                <c:pt idx="20396">
                  <c:v>0.50127314814814805</c:v>
                </c:pt>
                <c:pt idx="20397">
                  <c:v>0.50129629629629602</c:v>
                </c:pt>
                <c:pt idx="20398">
                  <c:v>0.50131944444444398</c:v>
                </c:pt>
                <c:pt idx="20399">
                  <c:v>0.50134259259259295</c:v>
                </c:pt>
                <c:pt idx="20400">
                  <c:v>0.50137731481481496</c:v>
                </c:pt>
                <c:pt idx="20401">
                  <c:v>0.50140046296296303</c:v>
                </c:pt>
                <c:pt idx="20402">
                  <c:v>0.501423611111111</c:v>
                </c:pt>
                <c:pt idx="20403">
                  <c:v>0.50144675925925897</c:v>
                </c:pt>
                <c:pt idx="20404">
                  <c:v>0.50146990740740705</c:v>
                </c:pt>
                <c:pt idx="20405">
                  <c:v>0.50150462962962905</c:v>
                </c:pt>
                <c:pt idx="20406">
                  <c:v>0.50152777777777802</c:v>
                </c:pt>
                <c:pt idx="20407">
                  <c:v>0.50155092592592598</c:v>
                </c:pt>
                <c:pt idx="20408">
                  <c:v>0.50157407407407395</c:v>
                </c:pt>
                <c:pt idx="20409">
                  <c:v>0.50159722222222203</c:v>
                </c:pt>
                <c:pt idx="20410">
                  <c:v>0.50162037037037099</c:v>
                </c:pt>
                <c:pt idx="20411">
                  <c:v>0.501655092592593</c:v>
                </c:pt>
                <c:pt idx="20412">
                  <c:v>0.50167824074074097</c:v>
                </c:pt>
                <c:pt idx="20413">
                  <c:v>0.50170138888888904</c:v>
                </c:pt>
                <c:pt idx="20414">
                  <c:v>0.50172453703703701</c:v>
                </c:pt>
                <c:pt idx="20415">
                  <c:v>0.50174768518518498</c:v>
                </c:pt>
                <c:pt idx="20416">
                  <c:v>0.50177083333333405</c:v>
                </c:pt>
                <c:pt idx="20417">
                  <c:v>0.50180555555555595</c:v>
                </c:pt>
                <c:pt idx="20418">
                  <c:v>0.50182870370370403</c:v>
                </c:pt>
                <c:pt idx="20419">
                  <c:v>0.50185185185185199</c:v>
                </c:pt>
                <c:pt idx="20420">
                  <c:v>0.50187499999999996</c:v>
                </c:pt>
                <c:pt idx="20421">
                  <c:v>0.50189814814814804</c:v>
                </c:pt>
                <c:pt idx="20422">
                  <c:v>0.501921296296296</c:v>
                </c:pt>
                <c:pt idx="20423">
                  <c:v>0.50195601851851901</c:v>
                </c:pt>
                <c:pt idx="20424">
                  <c:v>0.50197916666666698</c:v>
                </c:pt>
                <c:pt idx="20425">
                  <c:v>0.50200231481481505</c:v>
                </c:pt>
                <c:pt idx="20426">
                  <c:v>0.50202546296296302</c:v>
                </c:pt>
                <c:pt idx="20427">
                  <c:v>0.50204861111111099</c:v>
                </c:pt>
                <c:pt idx="20428">
                  <c:v>0.50208333333333299</c:v>
                </c:pt>
                <c:pt idx="20429">
                  <c:v>0.50210648148148196</c:v>
                </c:pt>
                <c:pt idx="20430">
                  <c:v>0.50212962962963004</c:v>
                </c:pt>
                <c:pt idx="20431">
                  <c:v>0.502152777777778</c:v>
                </c:pt>
                <c:pt idx="20432">
                  <c:v>0.50217592592592597</c:v>
                </c:pt>
                <c:pt idx="20433">
                  <c:v>0.50219907407407405</c:v>
                </c:pt>
                <c:pt idx="20434">
                  <c:v>0.50223379629629605</c:v>
                </c:pt>
                <c:pt idx="20435">
                  <c:v>0.50225694444444402</c:v>
                </c:pt>
                <c:pt idx="20436">
                  <c:v>0.50228009259259299</c:v>
                </c:pt>
                <c:pt idx="20437">
                  <c:v>0.50230324074074095</c:v>
                </c:pt>
                <c:pt idx="20438">
                  <c:v>0.50232638888888903</c:v>
                </c:pt>
                <c:pt idx="20439">
                  <c:v>0.502349537037037</c:v>
                </c:pt>
                <c:pt idx="20440">
                  <c:v>0.502384259259259</c:v>
                </c:pt>
                <c:pt idx="20441">
                  <c:v>0.50240740740740697</c:v>
                </c:pt>
                <c:pt idx="20442">
                  <c:v>0.50243055555555505</c:v>
                </c:pt>
                <c:pt idx="20443">
                  <c:v>0.50245370370370401</c:v>
                </c:pt>
                <c:pt idx="20444">
                  <c:v>0.50247685185185198</c:v>
                </c:pt>
                <c:pt idx="20445">
                  <c:v>0.50249999999999995</c:v>
                </c:pt>
                <c:pt idx="20446">
                  <c:v>0.50253472222222195</c:v>
                </c:pt>
                <c:pt idx="20447">
                  <c:v>0.50255787037037003</c:v>
                </c:pt>
                <c:pt idx="20448">
                  <c:v>0.502581018518519</c:v>
                </c:pt>
                <c:pt idx="20449">
                  <c:v>0.50260416666666696</c:v>
                </c:pt>
                <c:pt idx="20450">
                  <c:v>0.50262731481481504</c:v>
                </c:pt>
                <c:pt idx="20451">
                  <c:v>0.50266203703703705</c:v>
                </c:pt>
                <c:pt idx="20452">
                  <c:v>0.50268518518518501</c:v>
                </c:pt>
                <c:pt idx="20453">
                  <c:v>0.50270833333333298</c:v>
                </c:pt>
                <c:pt idx="20454">
                  <c:v>0.50273148148148195</c:v>
                </c:pt>
                <c:pt idx="20455">
                  <c:v>0.50275462962963002</c:v>
                </c:pt>
                <c:pt idx="20456">
                  <c:v>0.50277777777777799</c:v>
                </c:pt>
                <c:pt idx="20457">
                  <c:v>0.5028125</c:v>
                </c:pt>
                <c:pt idx="20458">
                  <c:v>0.50283564814814796</c:v>
                </c:pt>
                <c:pt idx="20459">
                  <c:v>0.50285879629629604</c:v>
                </c:pt>
                <c:pt idx="20460">
                  <c:v>0.50288194444444401</c:v>
                </c:pt>
                <c:pt idx="20461">
                  <c:v>0.50290509259259297</c:v>
                </c:pt>
                <c:pt idx="20462">
                  <c:v>0.50293981481481498</c:v>
                </c:pt>
                <c:pt idx="20463">
                  <c:v>0.50296296296296295</c:v>
                </c:pt>
                <c:pt idx="20464">
                  <c:v>0.50298611111111102</c:v>
                </c:pt>
                <c:pt idx="20465">
                  <c:v>0.50300925925925899</c:v>
                </c:pt>
                <c:pt idx="20466">
                  <c:v>0.50303240740740696</c:v>
                </c:pt>
                <c:pt idx="20467">
                  <c:v>0.50306712962962896</c:v>
                </c:pt>
                <c:pt idx="20468">
                  <c:v>0.50309027777777804</c:v>
                </c:pt>
                <c:pt idx="20469">
                  <c:v>0.50311342592592601</c:v>
                </c:pt>
                <c:pt idx="20470">
                  <c:v>0.50313657407407397</c:v>
                </c:pt>
                <c:pt idx="20471">
                  <c:v>0.50315972222222205</c:v>
                </c:pt>
                <c:pt idx="20472">
                  <c:v>0.50318287037037002</c:v>
                </c:pt>
                <c:pt idx="20473">
                  <c:v>0.50320601851851898</c:v>
                </c:pt>
                <c:pt idx="20474">
                  <c:v>0.50324074074074099</c:v>
                </c:pt>
                <c:pt idx="20475">
                  <c:v>0.50326388888888896</c:v>
                </c:pt>
                <c:pt idx="20476">
                  <c:v>0.50328703703703703</c:v>
                </c:pt>
                <c:pt idx="20477">
                  <c:v>0.503310185185185</c:v>
                </c:pt>
                <c:pt idx="20478">
                  <c:v>0.50333333333333297</c:v>
                </c:pt>
                <c:pt idx="20479">
                  <c:v>0.50335648148148104</c:v>
                </c:pt>
                <c:pt idx="20480">
                  <c:v>0.50339120370370405</c:v>
                </c:pt>
                <c:pt idx="20481">
                  <c:v>0.50341435185185202</c:v>
                </c:pt>
                <c:pt idx="20482">
                  <c:v>0.50343749999999998</c:v>
                </c:pt>
                <c:pt idx="20483">
                  <c:v>0.50346064814814795</c:v>
                </c:pt>
                <c:pt idx="20484">
                  <c:v>0.50348379629629603</c:v>
                </c:pt>
                <c:pt idx="20485">
                  <c:v>0.50351851851851903</c:v>
                </c:pt>
                <c:pt idx="20486">
                  <c:v>0.503541666666667</c:v>
                </c:pt>
                <c:pt idx="20487">
                  <c:v>0.50356481481481496</c:v>
                </c:pt>
                <c:pt idx="20488">
                  <c:v>0.50358796296296304</c:v>
                </c:pt>
                <c:pt idx="20489">
                  <c:v>0.50361111111111101</c:v>
                </c:pt>
                <c:pt idx="20490">
                  <c:v>0.50363425925925898</c:v>
                </c:pt>
                <c:pt idx="20491">
                  <c:v>0.50366898148148198</c:v>
                </c:pt>
                <c:pt idx="20492">
                  <c:v>0.50369212962962995</c:v>
                </c:pt>
                <c:pt idx="20493">
                  <c:v>0.50371527777777803</c:v>
                </c:pt>
                <c:pt idx="20494">
                  <c:v>0.50373842592592599</c:v>
                </c:pt>
                <c:pt idx="20495">
                  <c:v>0.50376157407407396</c:v>
                </c:pt>
                <c:pt idx="20496">
                  <c:v>0.50379629629629596</c:v>
                </c:pt>
                <c:pt idx="20497">
                  <c:v>0.50381944444444504</c:v>
                </c:pt>
                <c:pt idx="20498">
                  <c:v>0.50384259259259301</c:v>
                </c:pt>
                <c:pt idx="20499">
                  <c:v>0.50386574074074097</c:v>
                </c:pt>
                <c:pt idx="20500">
                  <c:v>0.50388888888888905</c:v>
                </c:pt>
                <c:pt idx="20501">
                  <c:v>0.50392361111111095</c:v>
                </c:pt>
                <c:pt idx="20502">
                  <c:v>0.50394675925925903</c:v>
                </c:pt>
                <c:pt idx="20503">
                  <c:v>0.50396990740740699</c:v>
                </c:pt>
                <c:pt idx="20504">
                  <c:v>0.50399305555555596</c:v>
                </c:pt>
                <c:pt idx="20505">
                  <c:v>0.50401620370370404</c:v>
                </c:pt>
                <c:pt idx="20506">
                  <c:v>0.504039351851852</c:v>
                </c:pt>
                <c:pt idx="20507">
                  <c:v>0.50407407407407401</c:v>
                </c:pt>
                <c:pt idx="20508">
                  <c:v>0.50409722222222197</c:v>
                </c:pt>
                <c:pt idx="20509">
                  <c:v>0.50412037037037005</c:v>
                </c:pt>
                <c:pt idx="20510">
                  <c:v>0.50414351851851902</c:v>
                </c:pt>
                <c:pt idx="20511">
                  <c:v>0.50416666666666599</c:v>
                </c:pt>
                <c:pt idx="20512">
                  <c:v>0.50420138888888899</c:v>
                </c:pt>
                <c:pt idx="20513">
                  <c:v>0.50422453703703696</c:v>
                </c:pt>
                <c:pt idx="20514">
                  <c:v>0.50424768518518504</c:v>
                </c:pt>
                <c:pt idx="20515">
                  <c:v>0.504270833333333</c:v>
                </c:pt>
                <c:pt idx="20516">
                  <c:v>0.50429398148148097</c:v>
                </c:pt>
                <c:pt idx="20517">
                  <c:v>0.50431712962962905</c:v>
                </c:pt>
                <c:pt idx="20518">
                  <c:v>0.50435185185185205</c:v>
                </c:pt>
                <c:pt idx="20519">
                  <c:v>0.50437500000000002</c:v>
                </c:pt>
                <c:pt idx="20520">
                  <c:v>0.50439814814814798</c:v>
                </c:pt>
                <c:pt idx="20521">
                  <c:v>0.50442129629629595</c:v>
                </c:pt>
                <c:pt idx="20522">
                  <c:v>0.50444444444444503</c:v>
                </c:pt>
                <c:pt idx="20523">
                  <c:v>0.50446759259259299</c:v>
                </c:pt>
                <c:pt idx="20524">
                  <c:v>0.50449074074074096</c:v>
                </c:pt>
                <c:pt idx="20525">
                  <c:v>0.50452546296296297</c:v>
                </c:pt>
                <c:pt idx="20526">
                  <c:v>0.50454861111111104</c:v>
                </c:pt>
                <c:pt idx="20527">
                  <c:v>0.50457175925925901</c:v>
                </c:pt>
                <c:pt idx="20528">
                  <c:v>0.50459490740740698</c:v>
                </c:pt>
                <c:pt idx="20529">
                  <c:v>0.50461805555555606</c:v>
                </c:pt>
                <c:pt idx="20530">
                  <c:v>0.50465277777777795</c:v>
                </c:pt>
                <c:pt idx="20531">
                  <c:v>0.50467592592592603</c:v>
                </c:pt>
                <c:pt idx="20532">
                  <c:v>0.50469907407407399</c:v>
                </c:pt>
                <c:pt idx="20533">
                  <c:v>0.50472222222222196</c:v>
                </c:pt>
                <c:pt idx="20534">
                  <c:v>0.50474537037037104</c:v>
                </c:pt>
                <c:pt idx="20535">
                  <c:v>0.50478009259259304</c:v>
                </c:pt>
                <c:pt idx="20536">
                  <c:v>0.50480324074074101</c:v>
                </c:pt>
                <c:pt idx="20537">
                  <c:v>0.50482638888888898</c:v>
                </c:pt>
                <c:pt idx="20538">
                  <c:v>0.50484953703703705</c:v>
                </c:pt>
                <c:pt idx="20539">
                  <c:v>0.50487268518518502</c:v>
                </c:pt>
                <c:pt idx="20540">
                  <c:v>0.50489583333333399</c:v>
                </c:pt>
                <c:pt idx="20541">
                  <c:v>0.50491898148148195</c:v>
                </c:pt>
                <c:pt idx="20542">
                  <c:v>0.50495370370370396</c:v>
                </c:pt>
                <c:pt idx="20543">
                  <c:v>0.50497685185185204</c:v>
                </c:pt>
                <c:pt idx="20544">
                  <c:v>0.505</c:v>
                </c:pt>
                <c:pt idx="20545">
                  <c:v>0.50502314814814797</c:v>
                </c:pt>
                <c:pt idx="20546">
                  <c:v>0.50504629629629605</c:v>
                </c:pt>
                <c:pt idx="20547">
                  <c:v>0.50508101851851905</c:v>
                </c:pt>
                <c:pt idx="20548">
                  <c:v>0.50510416666666702</c:v>
                </c:pt>
                <c:pt idx="20549">
                  <c:v>0.50512731481481499</c:v>
                </c:pt>
                <c:pt idx="20550">
                  <c:v>0.50515046296296295</c:v>
                </c:pt>
                <c:pt idx="20551">
                  <c:v>0.50517361111111103</c:v>
                </c:pt>
                <c:pt idx="20552">
                  <c:v>0.505196759259259</c:v>
                </c:pt>
                <c:pt idx="20553">
                  <c:v>0.50521990740740697</c:v>
                </c:pt>
                <c:pt idx="20554">
                  <c:v>0.50525462962962997</c:v>
                </c:pt>
                <c:pt idx="20555">
                  <c:v>0.50527777777777805</c:v>
                </c:pt>
                <c:pt idx="20556">
                  <c:v>0.50530092592592601</c:v>
                </c:pt>
                <c:pt idx="20557">
                  <c:v>0.50532407407407398</c:v>
                </c:pt>
                <c:pt idx="20558">
                  <c:v>0.50534722222222195</c:v>
                </c:pt>
                <c:pt idx="20559">
                  <c:v>0.50537037037037003</c:v>
                </c:pt>
                <c:pt idx="20560">
                  <c:v>0.50540509259259303</c:v>
                </c:pt>
                <c:pt idx="20561">
                  <c:v>0.505428240740741</c:v>
                </c:pt>
                <c:pt idx="20562">
                  <c:v>0.50545138888888896</c:v>
                </c:pt>
                <c:pt idx="20563">
                  <c:v>0.50547453703703704</c:v>
                </c:pt>
                <c:pt idx="20564">
                  <c:v>0.50549768518518501</c:v>
                </c:pt>
                <c:pt idx="20565">
                  <c:v>0.50552083333333298</c:v>
                </c:pt>
                <c:pt idx="20566">
                  <c:v>0.50554398148148105</c:v>
                </c:pt>
                <c:pt idx="20567">
                  <c:v>0.50557870370370395</c:v>
                </c:pt>
                <c:pt idx="20568">
                  <c:v>0.50560185185185202</c:v>
                </c:pt>
                <c:pt idx="20569">
                  <c:v>0.50562499999999999</c:v>
                </c:pt>
                <c:pt idx="20570">
                  <c:v>0.50564814814814796</c:v>
                </c:pt>
                <c:pt idx="20571">
                  <c:v>0.50567129629629604</c:v>
                </c:pt>
                <c:pt idx="20572">
                  <c:v>0.505694444444445</c:v>
                </c:pt>
                <c:pt idx="20573">
                  <c:v>0.50571759259259297</c:v>
                </c:pt>
                <c:pt idx="20574">
                  <c:v>0.50574074074074105</c:v>
                </c:pt>
                <c:pt idx="20575">
                  <c:v>0.50577546296296305</c:v>
                </c:pt>
                <c:pt idx="20576">
                  <c:v>0.50579861111111102</c:v>
                </c:pt>
                <c:pt idx="20577">
                  <c:v>0.50582175925925899</c:v>
                </c:pt>
                <c:pt idx="20578">
                  <c:v>0.50584490740740795</c:v>
                </c:pt>
                <c:pt idx="20579">
                  <c:v>0.50586805555555603</c:v>
                </c:pt>
                <c:pt idx="20580">
                  <c:v>0.505891203703704</c:v>
                </c:pt>
                <c:pt idx="20581">
                  <c:v>0.50591435185185196</c:v>
                </c:pt>
                <c:pt idx="20582">
                  <c:v>0.50594907407407397</c:v>
                </c:pt>
                <c:pt idx="20583">
                  <c:v>0.50597222222222205</c:v>
                </c:pt>
                <c:pt idx="20584">
                  <c:v>0.50599537037037001</c:v>
                </c:pt>
                <c:pt idx="20585">
                  <c:v>0.50601851851851898</c:v>
                </c:pt>
                <c:pt idx="20586">
                  <c:v>0.50604166666666694</c:v>
                </c:pt>
                <c:pt idx="20587">
                  <c:v>0.50606481481481502</c:v>
                </c:pt>
                <c:pt idx="20588">
                  <c:v>0.50608796296296299</c:v>
                </c:pt>
                <c:pt idx="20589">
                  <c:v>0.506122685185185</c:v>
                </c:pt>
                <c:pt idx="20590">
                  <c:v>0.50614583333333396</c:v>
                </c:pt>
                <c:pt idx="20591">
                  <c:v>0.50616898148148104</c:v>
                </c:pt>
                <c:pt idx="20592">
                  <c:v>0.50619212962963001</c:v>
                </c:pt>
                <c:pt idx="20593">
                  <c:v>0.50621527777777797</c:v>
                </c:pt>
                <c:pt idx="20594">
                  <c:v>0.50623842592592605</c:v>
                </c:pt>
                <c:pt idx="20595">
                  <c:v>0.50626157407407402</c:v>
                </c:pt>
                <c:pt idx="20596">
                  <c:v>0.50629629629629602</c:v>
                </c:pt>
                <c:pt idx="20597">
                  <c:v>0.50631944444444399</c:v>
                </c:pt>
                <c:pt idx="20598">
                  <c:v>0.50634259259259295</c:v>
                </c:pt>
                <c:pt idx="20599">
                  <c:v>0.50636574074074103</c:v>
                </c:pt>
                <c:pt idx="20600">
                  <c:v>0.506388888888889</c:v>
                </c:pt>
                <c:pt idx="20601">
                  <c:v>0.50641203703703697</c:v>
                </c:pt>
                <c:pt idx="20602">
                  <c:v>0.50643518518518504</c:v>
                </c:pt>
                <c:pt idx="20603">
                  <c:v>0.50645833333333301</c:v>
                </c:pt>
                <c:pt idx="20604">
                  <c:v>0.50648148148148098</c:v>
                </c:pt>
                <c:pt idx="20605">
                  <c:v>0.50651620370370398</c:v>
                </c:pt>
                <c:pt idx="20606">
                  <c:v>0.50653935185185195</c:v>
                </c:pt>
                <c:pt idx="20607">
                  <c:v>0.50656250000000003</c:v>
                </c:pt>
                <c:pt idx="20608">
                  <c:v>0.50658564814814799</c:v>
                </c:pt>
                <c:pt idx="20609">
                  <c:v>0.50660879629629596</c:v>
                </c:pt>
                <c:pt idx="20610">
                  <c:v>0.50663194444444504</c:v>
                </c:pt>
                <c:pt idx="20611">
                  <c:v>0.506655092592593</c:v>
                </c:pt>
                <c:pt idx="20612">
                  <c:v>0.50667824074074097</c:v>
                </c:pt>
                <c:pt idx="20613">
                  <c:v>0.50671296296296298</c:v>
                </c:pt>
                <c:pt idx="20614">
                  <c:v>0.50673611111111105</c:v>
                </c:pt>
                <c:pt idx="20615">
                  <c:v>0.50675925925925902</c:v>
                </c:pt>
                <c:pt idx="20616">
                  <c:v>0.50678240740740699</c:v>
                </c:pt>
                <c:pt idx="20617">
                  <c:v>0.50680555555555595</c:v>
                </c:pt>
                <c:pt idx="20618">
                  <c:v>0.50682870370370403</c:v>
                </c:pt>
                <c:pt idx="20619">
                  <c:v>0.506851851851852</c:v>
                </c:pt>
                <c:pt idx="20620">
                  <c:v>0.50687499999999996</c:v>
                </c:pt>
                <c:pt idx="20621">
                  <c:v>0.50689814814814804</c:v>
                </c:pt>
                <c:pt idx="20622">
                  <c:v>0.50693287037037005</c:v>
                </c:pt>
                <c:pt idx="20623">
                  <c:v>0.50695601851851901</c:v>
                </c:pt>
                <c:pt idx="20624">
                  <c:v>0.50697916666666698</c:v>
                </c:pt>
                <c:pt idx="20625">
                  <c:v>0.50700231481481495</c:v>
                </c:pt>
                <c:pt idx="20626">
                  <c:v>0.50702546296296302</c:v>
                </c:pt>
                <c:pt idx="20627">
                  <c:v>0.50704861111111099</c:v>
                </c:pt>
                <c:pt idx="20628">
                  <c:v>0.50707175925925896</c:v>
                </c:pt>
                <c:pt idx="20629">
                  <c:v>0.50709490740740804</c:v>
                </c:pt>
                <c:pt idx="20630">
                  <c:v>0.50712962962963004</c:v>
                </c:pt>
                <c:pt idx="20631">
                  <c:v>0.50715277777777801</c:v>
                </c:pt>
                <c:pt idx="20632">
                  <c:v>0.50717592592592597</c:v>
                </c:pt>
                <c:pt idx="20633">
                  <c:v>0.50719907407407405</c:v>
                </c:pt>
                <c:pt idx="20634">
                  <c:v>0.50722222222222202</c:v>
                </c:pt>
                <c:pt idx="20635">
                  <c:v>0.50724537037037098</c:v>
                </c:pt>
                <c:pt idx="20636">
                  <c:v>0.50726851851851895</c:v>
                </c:pt>
                <c:pt idx="20637">
                  <c:v>0.50730324074074096</c:v>
                </c:pt>
                <c:pt idx="20638">
                  <c:v>0.50732638888888903</c:v>
                </c:pt>
                <c:pt idx="20639">
                  <c:v>0.507349537037037</c:v>
                </c:pt>
                <c:pt idx="20640">
                  <c:v>0.50737268518518497</c:v>
                </c:pt>
                <c:pt idx="20641">
                  <c:v>0.50739583333333405</c:v>
                </c:pt>
                <c:pt idx="20642">
                  <c:v>0.50741898148148101</c:v>
                </c:pt>
                <c:pt idx="20643">
                  <c:v>0.50744212962962898</c:v>
                </c:pt>
                <c:pt idx="20644">
                  <c:v>0.50746527777777795</c:v>
                </c:pt>
                <c:pt idx="20645">
                  <c:v>0.50748842592592602</c:v>
                </c:pt>
                <c:pt idx="20646">
                  <c:v>0.50752314814814803</c:v>
                </c:pt>
                <c:pt idx="20647">
                  <c:v>0.507546296296296</c:v>
                </c:pt>
                <c:pt idx="20648">
                  <c:v>0.50756944444444396</c:v>
                </c:pt>
                <c:pt idx="20649">
                  <c:v>0.50759259259259304</c:v>
                </c:pt>
                <c:pt idx="20650">
                  <c:v>0.50761574074074101</c:v>
                </c:pt>
                <c:pt idx="20651">
                  <c:v>0.50763888888888897</c:v>
                </c:pt>
                <c:pt idx="20652">
                  <c:v>0.50766203703703705</c:v>
                </c:pt>
                <c:pt idx="20653">
                  <c:v>0.50768518518518502</c:v>
                </c:pt>
                <c:pt idx="20654">
                  <c:v>0.50770833333333298</c:v>
                </c:pt>
                <c:pt idx="20655">
                  <c:v>0.50774305555555599</c:v>
                </c:pt>
                <c:pt idx="20656">
                  <c:v>0.50776620370370396</c:v>
                </c:pt>
                <c:pt idx="20657">
                  <c:v>0.50778935185185203</c:v>
                </c:pt>
                <c:pt idx="20658">
                  <c:v>0.5078125</c:v>
                </c:pt>
                <c:pt idx="20659">
                  <c:v>0.50783564814814797</c:v>
                </c:pt>
                <c:pt idx="20660">
                  <c:v>0.50785879629629604</c:v>
                </c:pt>
                <c:pt idx="20661">
                  <c:v>0.50788194444444501</c:v>
                </c:pt>
                <c:pt idx="20662">
                  <c:v>0.50790509259259298</c:v>
                </c:pt>
                <c:pt idx="20663">
                  <c:v>0.50793981481481498</c:v>
                </c:pt>
                <c:pt idx="20664">
                  <c:v>0.50796296296296295</c:v>
                </c:pt>
                <c:pt idx="20665">
                  <c:v>0.50798611111111103</c:v>
                </c:pt>
                <c:pt idx="20666">
                  <c:v>0.50800925925925899</c:v>
                </c:pt>
                <c:pt idx="20667">
                  <c:v>0.50803240740740696</c:v>
                </c:pt>
                <c:pt idx="20668">
                  <c:v>0.50805555555555604</c:v>
                </c:pt>
                <c:pt idx="20669">
                  <c:v>0.508078703703704</c:v>
                </c:pt>
                <c:pt idx="20670">
                  <c:v>0.50810185185185197</c:v>
                </c:pt>
                <c:pt idx="20671">
                  <c:v>0.50812500000000005</c:v>
                </c:pt>
                <c:pt idx="20672">
                  <c:v>0.50815972222222205</c:v>
                </c:pt>
                <c:pt idx="20673">
                  <c:v>0.50818287037037002</c:v>
                </c:pt>
                <c:pt idx="20674">
                  <c:v>0.50820601851851899</c:v>
                </c:pt>
                <c:pt idx="20675">
                  <c:v>0.50822916666666695</c:v>
                </c:pt>
                <c:pt idx="20676">
                  <c:v>0.50825231481481503</c:v>
                </c:pt>
                <c:pt idx="20677">
                  <c:v>0.508275462962963</c:v>
                </c:pt>
                <c:pt idx="20678">
                  <c:v>0.50829861111111097</c:v>
                </c:pt>
                <c:pt idx="20679">
                  <c:v>0.50832175925925904</c:v>
                </c:pt>
                <c:pt idx="20680">
                  <c:v>0.50834490740740701</c:v>
                </c:pt>
                <c:pt idx="20681">
                  <c:v>0.50837962962963001</c:v>
                </c:pt>
                <c:pt idx="20682">
                  <c:v>0.50840277777777798</c:v>
                </c:pt>
                <c:pt idx="20683">
                  <c:v>0.50842592592592595</c:v>
                </c:pt>
                <c:pt idx="20684">
                  <c:v>0.50844907407407403</c:v>
                </c:pt>
                <c:pt idx="20685">
                  <c:v>0.50847222222222199</c:v>
                </c:pt>
                <c:pt idx="20686">
                  <c:v>0.50849537037037096</c:v>
                </c:pt>
                <c:pt idx="20687">
                  <c:v>0.50851851851851904</c:v>
                </c:pt>
                <c:pt idx="20688">
                  <c:v>0.508541666666667</c:v>
                </c:pt>
                <c:pt idx="20689">
                  <c:v>0.50856481481481497</c:v>
                </c:pt>
                <c:pt idx="20690">
                  <c:v>0.50859953703703698</c:v>
                </c:pt>
                <c:pt idx="20691">
                  <c:v>0.50862268518518505</c:v>
                </c:pt>
                <c:pt idx="20692">
                  <c:v>0.50864583333333402</c:v>
                </c:pt>
                <c:pt idx="20693">
                  <c:v>0.50866898148148099</c:v>
                </c:pt>
                <c:pt idx="20694">
                  <c:v>0.50869212962962995</c:v>
                </c:pt>
                <c:pt idx="20695">
                  <c:v>0.50871527777777803</c:v>
                </c:pt>
                <c:pt idx="20696">
                  <c:v>0.508738425925926</c:v>
                </c:pt>
                <c:pt idx="20697">
                  <c:v>0.508773148148148</c:v>
                </c:pt>
                <c:pt idx="20698">
                  <c:v>0.50879629629629597</c:v>
                </c:pt>
                <c:pt idx="20699">
                  <c:v>0.50881944444444405</c:v>
                </c:pt>
                <c:pt idx="20700">
                  <c:v>0.50884259259259301</c:v>
                </c:pt>
                <c:pt idx="20701">
                  <c:v>0.50886574074074098</c:v>
                </c:pt>
                <c:pt idx="20702">
                  <c:v>0.50888888888888895</c:v>
                </c:pt>
                <c:pt idx="20703">
                  <c:v>0.50891203703703702</c:v>
                </c:pt>
                <c:pt idx="20704">
                  <c:v>0.50893518518518499</c:v>
                </c:pt>
                <c:pt idx="20705">
                  <c:v>0.50895833333333296</c:v>
                </c:pt>
                <c:pt idx="20706">
                  <c:v>0.50899305555555596</c:v>
                </c:pt>
                <c:pt idx="20707">
                  <c:v>0.50901620370370404</c:v>
                </c:pt>
                <c:pt idx="20708">
                  <c:v>0.50903935185185201</c:v>
                </c:pt>
                <c:pt idx="20709">
                  <c:v>0.50906249999999997</c:v>
                </c:pt>
                <c:pt idx="20710">
                  <c:v>0.50908564814814805</c:v>
                </c:pt>
                <c:pt idx="20711">
                  <c:v>0.50910879629629602</c:v>
                </c:pt>
                <c:pt idx="20712">
                  <c:v>0.50913194444444398</c:v>
                </c:pt>
                <c:pt idx="20713">
                  <c:v>0.50915509259259295</c:v>
                </c:pt>
                <c:pt idx="20714">
                  <c:v>0.50918981481481496</c:v>
                </c:pt>
                <c:pt idx="20715">
                  <c:v>0.50921296296296303</c:v>
                </c:pt>
                <c:pt idx="20716">
                  <c:v>0.509236111111111</c:v>
                </c:pt>
                <c:pt idx="20717">
                  <c:v>0.50925925925925897</c:v>
                </c:pt>
                <c:pt idx="20718">
                  <c:v>0.50928240740740705</c:v>
                </c:pt>
                <c:pt idx="20719">
                  <c:v>0.50930555555555601</c:v>
                </c:pt>
                <c:pt idx="20720">
                  <c:v>0.50932870370370398</c:v>
                </c:pt>
                <c:pt idx="20721">
                  <c:v>0.50935185185185206</c:v>
                </c:pt>
                <c:pt idx="20722">
                  <c:v>0.50937500000000002</c:v>
                </c:pt>
                <c:pt idx="20723">
                  <c:v>0.50940972222222203</c:v>
                </c:pt>
                <c:pt idx="20724">
                  <c:v>0.50943287037036999</c:v>
                </c:pt>
                <c:pt idx="20725">
                  <c:v>0.50945601851851896</c:v>
                </c:pt>
                <c:pt idx="20726">
                  <c:v>0.50947916666666704</c:v>
                </c:pt>
                <c:pt idx="20727">
                  <c:v>0.509502314814815</c:v>
                </c:pt>
                <c:pt idx="20728">
                  <c:v>0.50952546296296297</c:v>
                </c:pt>
                <c:pt idx="20729">
                  <c:v>0.50954861111111105</c:v>
                </c:pt>
                <c:pt idx="20730">
                  <c:v>0.50957175925925902</c:v>
                </c:pt>
                <c:pt idx="20731">
                  <c:v>0.50959490740740698</c:v>
                </c:pt>
                <c:pt idx="20732">
                  <c:v>0.50962962962962999</c:v>
                </c:pt>
                <c:pt idx="20733">
                  <c:v>0.50965277777777795</c:v>
                </c:pt>
                <c:pt idx="20734">
                  <c:v>0.50967592592592603</c:v>
                </c:pt>
                <c:pt idx="20735">
                  <c:v>0.509699074074074</c:v>
                </c:pt>
                <c:pt idx="20736">
                  <c:v>0.50972222222222197</c:v>
                </c:pt>
                <c:pt idx="20737">
                  <c:v>0.50974537037037104</c:v>
                </c:pt>
                <c:pt idx="20738">
                  <c:v>0.50976851851851901</c:v>
                </c:pt>
                <c:pt idx="20739">
                  <c:v>0.50979166666666698</c:v>
                </c:pt>
                <c:pt idx="20740">
                  <c:v>0.50982638888888898</c:v>
                </c:pt>
                <c:pt idx="20741">
                  <c:v>0.50984953703703695</c:v>
                </c:pt>
                <c:pt idx="20742">
                  <c:v>0.50987268518518503</c:v>
                </c:pt>
                <c:pt idx="20743">
                  <c:v>0.50989583333333399</c:v>
                </c:pt>
                <c:pt idx="20744">
                  <c:v>0.50991898148148196</c:v>
                </c:pt>
                <c:pt idx="20745">
                  <c:v>0.50994212962963004</c:v>
                </c:pt>
                <c:pt idx="20746">
                  <c:v>0.509965277777778</c:v>
                </c:pt>
                <c:pt idx="20747">
                  <c:v>0.50998842592592597</c:v>
                </c:pt>
                <c:pt idx="20748">
                  <c:v>0.51001157407407405</c:v>
                </c:pt>
                <c:pt idx="20749">
                  <c:v>0.51004629629629605</c:v>
                </c:pt>
                <c:pt idx="20750">
                  <c:v>0.51006944444444502</c:v>
                </c:pt>
                <c:pt idx="20751">
                  <c:v>0.51009259259259299</c:v>
                </c:pt>
                <c:pt idx="20752">
                  <c:v>0.51011574074074095</c:v>
                </c:pt>
                <c:pt idx="20753">
                  <c:v>0.51013888888888903</c:v>
                </c:pt>
                <c:pt idx="20754">
                  <c:v>0.510162037037037</c:v>
                </c:pt>
                <c:pt idx="20755">
                  <c:v>0.51018518518518496</c:v>
                </c:pt>
                <c:pt idx="20756">
                  <c:v>0.51020833333333304</c:v>
                </c:pt>
                <c:pt idx="20757">
                  <c:v>0.51023148148148101</c:v>
                </c:pt>
                <c:pt idx="20758">
                  <c:v>0.51026620370370401</c:v>
                </c:pt>
                <c:pt idx="20759">
                  <c:v>0.51028935185185198</c:v>
                </c:pt>
                <c:pt idx="20760">
                  <c:v>0.51031249999999995</c:v>
                </c:pt>
                <c:pt idx="20761">
                  <c:v>0.51033564814814802</c:v>
                </c:pt>
                <c:pt idx="20762">
                  <c:v>0.51035879629629599</c:v>
                </c:pt>
                <c:pt idx="20763">
                  <c:v>0.51038194444444496</c:v>
                </c:pt>
                <c:pt idx="20764">
                  <c:v>0.51040509259259303</c:v>
                </c:pt>
                <c:pt idx="20765">
                  <c:v>0.510428240740741</c:v>
                </c:pt>
                <c:pt idx="20766">
                  <c:v>0.51045138888888897</c:v>
                </c:pt>
                <c:pt idx="20767">
                  <c:v>0.51048611111111097</c:v>
                </c:pt>
                <c:pt idx="20768">
                  <c:v>0.51050925925925905</c:v>
                </c:pt>
                <c:pt idx="20769">
                  <c:v>0.51053240740740702</c:v>
                </c:pt>
                <c:pt idx="20770">
                  <c:v>0.51055555555555598</c:v>
                </c:pt>
                <c:pt idx="20771">
                  <c:v>0.51057870370370395</c:v>
                </c:pt>
                <c:pt idx="20772">
                  <c:v>0.51060185185185203</c:v>
                </c:pt>
                <c:pt idx="20773">
                  <c:v>0.510625</c:v>
                </c:pt>
                <c:pt idx="20774">
                  <c:v>0.51064814814814796</c:v>
                </c:pt>
                <c:pt idx="20775">
                  <c:v>0.51067129629629604</c:v>
                </c:pt>
                <c:pt idx="20776">
                  <c:v>0.51070601851851904</c:v>
                </c:pt>
                <c:pt idx="20777">
                  <c:v>0.51072916666666701</c:v>
                </c:pt>
                <c:pt idx="20778">
                  <c:v>0.51075231481481498</c:v>
                </c:pt>
                <c:pt idx="20779">
                  <c:v>0.51077546296296295</c:v>
                </c:pt>
                <c:pt idx="20780">
                  <c:v>0.51079861111111102</c:v>
                </c:pt>
                <c:pt idx="20781">
                  <c:v>0.51082175925925899</c:v>
                </c:pt>
                <c:pt idx="20782">
                  <c:v>0.51084490740740796</c:v>
                </c:pt>
                <c:pt idx="20783">
                  <c:v>0.51086805555555603</c:v>
                </c:pt>
                <c:pt idx="20784">
                  <c:v>0.510891203703704</c:v>
                </c:pt>
                <c:pt idx="20785">
                  <c:v>0.51092592592592601</c:v>
                </c:pt>
                <c:pt idx="20786">
                  <c:v>0.51094907407407397</c:v>
                </c:pt>
                <c:pt idx="20787">
                  <c:v>0.51097222222222205</c:v>
                </c:pt>
                <c:pt idx="20788">
                  <c:v>0.51099537037037002</c:v>
                </c:pt>
                <c:pt idx="20789">
                  <c:v>0.51101851851851898</c:v>
                </c:pt>
                <c:pt idx="20790">
                  <c:v>0.51104166666666695</c:v>
                </c:pt>
                <c:pt idx="20791">
                  <c:v>0.51106481481481503</c:v>
                </c:pt>
                <c:pt idx="20792">
                  <c:v>0.51108796296296299</c:v>
                </c:pt>
                <c:pt idx="20793">
                  <c:v>0.51111111111111096</c:v>
                </c:pt>
                <c:pt idx="20794">
                  <c:v>0.51114583333333397</c:v>
                </c:pt>
                <c:pt idx="20795">
                  <c:v>0.51116898148148104</c:v>
                </c:pt>
                <c:pt idx="20796">
                  <c:v>0.51119212962963001</c:v>
                </c:pt>
                <c:pt idx="20797">
                  <c:v>0.51121527777777798</c:v>
                </c:pt>
                <c:pt idx="20798">
                  <c:v>0.51123842592592605</c:v>
                </c:pt>
                <c:pt idx="20799">
                  <c:v>0.51126157407407402</c:v>
                </c:pt>
                <c:pt idx="20800">
                  <c:v>0.51128472222222199</c:v>
                </c:pt>
                <c:pt idx="20801">
                  <c:v>0.51130787037037095</c:v>
                </c:pt>
                <c:pt idx="20802">
                  <c:v>0.51133101851851903</c:v>
                </c:pt>
                <c:pt idx="20803">
                  <c:v>0.511354166666667</c:v>
                </c:pt>
                <c:pt idx="20804">
                  <c:v>0.511388888888889</c:v>
                </c:pt>
                <c:pt idx="20805">
                  <c:v>0.51141203703703697</c:v>
                </c:pt>
                <c:pt idx="20806">
                  <c:v>0.51143518518518505</c:v>
                </c:pt>
                <c:pt idx="20807">
                  <c:v>0.51145833333333302</c:v>
                </c:pt>
                <c:pt idx="20808">
                  <c:v>0.51148148148148198</c:v>
                </c:pt>
                <c:pt idx="20809">
                  <c:v>0.51150462962962995</c:v>
                </c:pt>
                <c:pt idx="20810">
                  <c:v>0.51152777777777803</c:v>
                </c:pt>
                <c:pt idx="20811">
                  <c:v>0.51155092592592599</c:v>
                </c:pt>
                <c:pt idx="20812">
                  <c:v>0.51157407407407396</c:v>
                </c:pt>
                <c:pt idx="20813">
                  <c:v>0.51160879629629596</c:v>
                </c:pt>
                <c:pt idx="20814">
                  <c:v>0.51163194444444504</c:v>
                </c:pt>
                <c:pt idx="20815">
                  <c:v>0.51165509259259301</c:v>
                </c:pt>
                <c:pt idx="20816">
                  <c:v>0.51167824074074097</c:v>
                </c:pt>
                <c:pt idx="20817">
                  <c:v>0.51170138888888905</c:v>
                </c:pt>
                <c:pt idx="20818">
                  <c:v>0.51172453703703702</c:v>
                </c:pt>
                <c:pt idx="20819">
                  <c:v>0.51174768518518499</c:v>
                </c:pt>
                <c:pt idx="20820">
                  <c:v>0.51177083333333395</c:v>
                </c:pt>
                <c:pt idx="20821">
                  <c:v>0.51180555555555596</c:v>
                </c:pt>
                <c:pt idx="20822">
                  <c:v>0.51182870370370404</c:v>
                </c:pt>
                <c:pt idx="20823">
                  <c:v>0.511851851851852</c:v>
                </c:pt>
                <c:pt idx="20824">
                  <c:v>0.51187499999999997</c:v>
                </c:pt>
                <c:pt idx="20825">
                  <c:v>0.51189814814814805</c:v>
                </c:pt>
                <c:pt idx="20826">
                  <c:v>0.51192129629629601</c:v>
                </c:pt>
                <c:pt idx="20827">
                  <c:v>0.51194444444444498</c:v>
                </c:pt>
                <c:pt idx="20828">
                  <c:v>0.51196759259259295</c:v>
                </c:pt>
                <c:pt idx="20829">
                  <c:v>0.51200231481481495</c:v>
                </c:pt>
                <c:pt idx="20830">
                  <c:v>0.51202546296296303</c:v>
                </c:pt>
                <c:pt idx="20831">
                  <c:v>0.512048611111111</c:v>
                </c:pt>
                <c:pt idx="20832">
                  <c:v>0.51207175925925896</c:v>
                </c:pt>
                <c:pt idx="20833">
                  <c:v>0.51209490740740704</c:v>
                </c:pt>
                <c:pt idx="20834">
                  <c:v>0.51211805555555601</c:v>
                </c:pt>
                <c:pt idx="20835">
                  <c:v>0.51214120370370397</c:v>
                </c:pt>
                <c:pt idx="20836">
                  <c:v>0.51216435185185205</c:v>
                </c:pt>
                <c:pt idx="20837">
                  <c:v>0.51218750000000002</c:v>
                </c:pt>
                <c:pt idx="20838">
                  <c:v>0.51222222222222202</c:v>
                </c:pt>
                <c:pt idx="20839">
                  <c:v>0.51224537037036999</c:v>
                </c:pt>
                <c:pt idx="20840">
                  <c:v>0.51226851851851896</c:v>
                </c:pt>
                <c:pt idx="20841">
                  <c:v>0.51229166666666703</c:v>
                </c:pt>
                <c:pt idx="20842">
                  <c:v>0.512314814814815</c:v>
                </c:pt>
                <c:pt idx="20843">
                  <c:v>0.51233796296296297</c:v>
                </c:pt>
                <c:pt idx="20844">
                  <c:v>0.51236111111111104</c:v>
                </c:pt>
                <c:pt idx="20845">
                  <c:v>0.51238425925925901</c:v>
                </c:pt>
                <c:pt idx="20846">
                  <c:v>0.51240740740740698</c:v>
                </c:pt>
                <c:pt idx="20847">
                  <c:v>0.51244212962962898</c:v>
                </c:pt>
                <c:pt idx="20848">
                  <c:v>0.51246527777777795</c:v>
                </c:pt>
                <c:pt idx="20849">
                  <c:v>0.51248842592592603</c:v>
                </c:pt>
                <c:pt idx="20850">
                  <c:v>0.51251157407407399</c:v>
                </c:pt>
                <c:pt idx="20851">
                  <c:v>0.51253472222222196</c:v>
                </c:pt>
                <c:pt idx="20852">
                  <c:v>0.51255787037037004</c:v>
                </c:pt>
                <c:pt idx="20853">
                  <c:v>0.512581018518519</c:v>
                </c:pt>
                <c:pt idx="20854">
                  <c:v>0.51260416666666697</c:v>
                </c:pt>
                <c:pt idx="20855">
                  <c:v>0.51262731481481505</c:v>
                </c:pt>
                <c:pt idx="20856">
                  <c:v>0.51266203703703705</c:v>
                </c:pt>
                <c:pt idx="20857">
                  <c:v>0.51268518518518502</c:v>
                </c:pt>
                <c:pt idx="20858">
                  <c:v>0.51270833333333299</c:v>
                </c:pt>
                <c:pt idx="20859">
                  <c:v>0.51273148148148195</c:v>
                </c:pt>
                <c:pt idx="20860">
                  <c:v>0.51275462962963003</c:v>
                </c:pt>
                <c:pt idx="20861">
                  <c:v>0.512777777777778</c:v>
                </c:pt>
                <c:pt idx="20862">
                  <c:v>0.51280092592592597</c:v>
                </c:pt>
                <c:pt idx="20863">
                  <c:v>0.51282407407407404</c:v>
                </c:pt>
                <c:pt idx="20864">
                  <c:v>0.51285879629629605</c:v>
                </c:pt>
                <c:pt idx="20865">
                  <c:v>0.51288194444444501</c:v>
                </c:pt>
                <c:pt idx="20866">
                  <c:v>0.51290509259259298</c:v>
                </c:pt>
                <c:pt idx="20867">
                  <c:v>0.51292824074074095</c:v>
                </c:pt>
                <c:pt idx="20868">
                  <c:v>0.51295138888888903</c:v>
                </c:pt>
                <c:pt idx="20869">
                  <c:v>0.51297453703703699</c:v>
                </c:pt>
                <c:pt idx="20870">
                  <c:v>0.51299768518518496</c:v>
                </c:pt>
                <c:pt idx="20871">
                  <c:v>0.51302083333333404</c:v>
                </c:pt>
                <c:pt idx="20872">
                  <c:v>0.513043981481481</c:v>
                </c:pt>
                <c:pt idx="20873">
                  <c:v>0.51307870370370401</c:v>
                </c:pt>
                <c:pt idx="20874">
                  <c:v>0.51310185185185198</c:v>
                </c:pt>
                <c:pt idx="20875">
                  <c:v>0.51312500000000005</c:v>
                </c:pt>
                <c:pt idx="20876">
                  <c:v>0.51314814814814802</c:v>
                </c:pt>
                <c:pt idx="20877">
                  <c:v>0.51317129629629599</c:v>
                </c:pt>
                <c:pt idx="20878">
                  <c:v>0.51319444444444495</c:v>
                </c:pt>
                <c:pt idx="20879">
                  <c:v>0.51321759259259303</c:v>
                </c:pt>
                <c:pt idx="20880">
                  <c:v>0.513240740740741</c:v>
                </c:pt>
                <c:pt idx="20881">
                  <c:v>0.513275462962963</c:v>
                </c:pt>
                <c:pt idx="20882">
                  <c:v>0.51329861111111097</c:v>
                </c:pt>
                <c:pt idx="20883">
                  <c:v>0.51332175925925905</c:v>
                </c:pt>
                <c:pt idx="20884">
                  <c:v>0.51334490740740701</c:v>
                </c:pt>
                <c:pt idx="20885">
                  <c:v>0.51336805555555598</c:v>
                </c:pt>
                <c:pt idx="20886">
                  <c:v>0.51339120370370395</c:v>
                </c:pt>
                <c:pt idx="20887">
                  <c:v>0.51341435185185202</c:v>
                </c:pt>
                <c:pt idx="20888">
                  <c:v>0.51343749999999999</c:v>
                </c:pt>
                <c:pt idx="20889">
                  <c:v>0.513472222222222</c:v>
                </c:pt>
                <c:pt idx="20890">
                  <c:v>0.51349537037036996</c:v>
                </c:pt>
                <c:pt idx="20891">
                  <c:v>0.51351851851851904</c:v>
                </c:pt>
                <c:pt idx="20892">
                  <c:v>0.51354166666666701</c:v>
                </c:pt>
                <c:pt idx="20893">
                  <c:v>0.51356481481481497</c:v>
                </c:pt>
                <c:pt idx="20894">
                  <c:v>0.51358796296296305</c:v>
                </c:pt>
                <c:pt idx="20895">
                  <c:v>0.51361111111111102</c:v>
                </c:pt>
                <c:pt idx="20896">
                  <c:v>0.51363425925925899</c:v>
                </c:pt>
                <c:pt idx="20897">
                  <c:v>0.51366898148148199</c:v>
                </c:pt>
                <c:pt idx="20898">
                  <c:v>0.51369212962962996</c:v>
                </c:pt>
                <c:pt idx="20899">
                  <c:v>0.51371527777777803</c:v>
                </c:pt>
                <c:pt idx="20900">
                  <c:v>0.513738425925926</c:v>
                </c:pt>
                <c:pt idx="20901">
                  <c:v>0.51376157407407397</c:v>
                </c:pt>
                <c:pt idx="20902">
                  <c:v>0.51378472222222205</c:v>
                </c:pt>
                <c:pt idx="20903">
                  <c:v>0.51380787037037001</c:v>
                </c:pt>
                <c:pt idx="20904">
                  <c:v>0.51383101851851898</c:v>
                </c:pt>
                <c:pt idx="20905">
                  <c:v>0.51385416666666595</c:v>
                </c:pt>
                <c:pt idx="20906">
                  <c:v>0.51387731481481502</c:v>
                </c:pt>
                <c:pt idx="20907">
                  <c:v>0.51391203703703703</c:v>
                </c:pt>
                <c:pt idx="20908">
                  <c:v>0.513935185185185</c:v>
                </c:pt>
                <c:pt idx="20909">
                  <c:v>0.51395833333333396</c:v>
                </c:pt>
                <c:pt idx="20910">
                  <c:v>0.51398148148148204</c:v>
                </c:pt>
                <c:pt idx="20911">
                  <c:v>0.51400462962963001</c:v>
                </c:pt>
                <c:pt idx="20912">
                  <c:v>0.51402777777777797</c:v>
                </c:pt>
                <c:pt idx="20913">
                  <c:v>0.51405092592592605</c:v>
                </c:pt>
                <c:pt idx="20914">
                  <c:v>0.51407407407407402</c:v>
                </c:pt>
                <c:pt idx="20915">
                  <c:v>0.51410879629629602</c:v>
                </c:pt>
                <c:pt idx="20916">
                  <c:v>0.51413194444444399</c:v>
                </c:pt>
                <c:pt idx="20917">
                  <c:v>0.51415509259259295</c:v>
                </c:pt>
                <c:pt idx="20918">
                  <c:v>0.51417824074074103</c:v>
                </c:pt>
                <c:pt idx="20919">
                  <c:v>0.514201388888889</c:v>
                </c:pt>
                <c:pt idx="20920">
                  <c:v>0.51422453703703697</c:v>
                </c:pt>
                <c:pt idx="20921">
                  <c:v>0.51424768518518504</c:v>
                </c:pt>
                <c:pt idx="20922">
                  <c:v>0.51427083333333301</c:v>
                </c:pt>
                <c:pt idx="20923">
                  <c:v>0.51430555555555602</c:v>
                </c:pt>
                <c:pt idx="20924">
                  <c:v>0.51432870370370398</c:v>
                </c:pt>
                <c:pt idx="20925">
                  <c:v>0.51435185185185195</c:v>
                </c:pt>
                <c:pt idx="20926">
                  <c:v>0.51437500000000003</c:v>
                </c:pt>
                <c:pt idx="20927">
                  <c:v>0.51439814814814799</c:v>
                </c:pt>
                <c:pt idx="20928">
                  <c:v>0.51442129629629596</c:v>
                </c:pt>
                <c:pt idx="20929">
                  <c:v>0.51444444444444504</c:v>
                </c:pt>
                <c:pt idx="20930">
                  <c:v>0.514467592592593</c:v>
                </c:pt>
                <c:pt idx="20931">
                  <c:v>0.51449074074074097</c:v>
                </c:pt>
                <c:pt idx="20932">
                  <c:v>0.51452546296296298</c:v>
                </c:pt>
                <c:pt idx="20933">
                  <c:v>0.51454861111111105</c:v>
                </c:pt>
                <c:pt idx="20934">
                  <c:v>0.51457175925925902</c:v>
                </c:pt>
                <c:pt idx="20935">
                  <c:v>0.51459490740740699</c:v>
                </c:pt>
                <c:pt idx="20936">
                  <c:v>0.51461805555555595</c:v>
                </c:pt>
                <c:pt idx="20937">
                  <c:v>0.51464120370370403</c:v>
                </c:pt>
                <c:pt idx="20938">
                  <c:v>0.514664351851852</c:v>
                </c:pt>
                <c:pt idx="20939">
                  <c:v>0.51468749999999996</c:v>
                </c:pt>
                <c:pt idx="20940">
                  <c:v>0.51471064814814804</c:v>
                </c:pt>
                <c:pt idx="20941">
                  <c:v>0.51474537037037105</c:v>
                </c:pt>
                <c:pt idx="20942">
                  <c:v>0.51476851851851901</c:v>
                </c:pt>
                <c:pt idx="20943">
                  <c:v>0.51479166666666698</c:v>
                </c:pt>
                <c:pt idx="20944">
                  <c:v>0.51481481481481495</c:v>
                </c:pt>
                <c:pt idx="20945">
                  <c:v>0.51483796296296302</c:v>
                </c:pt>
                <c:pt idx="20946">
                  <c:v>0.51486111111111099</c:v>
                </c:pt>
                <c:pt idx="20947">
                  <c:v>0.51488425925925896</c:v>
                </c:pt>
                <c:pt idx="20948">
                  <c:v>0.51490740740740704</c:v>
                </c:pt>
                <c:pt idx="20949">
                  <c:v>0.514930555555556</c:v>
                </c:pt>
                <c:pt idx="20950">
                  <c:v>0.51496527777777801</c:v>
                </c:pt>
                <c:pt idx="20951">
                  <c:v>0.51498842592592597</c:v>
                </c:pt>
                <c:pt idx="20952">
                  <c:v>0.51501157407407405</c:v>
                </c:pt>
                <c:pt idx="20953">
                  <c:v>0.51503472222222202</c:v>
                </c:pt>
                <c:pt idx="20954">
                  <c:v>0.51505787037037098</c:v>
                </c:pt>
                <c:pt idx="20955">
                  <c:v>0.51508101851851895</c:v>
                </c:pt>
                <c:pt idx="20956">
                  <c:v>0.51510416666666703</c:v>
                </c:pt>
                <c:pt idx="20957">
                  <c:v>0.515127314814815</c:v>
                </c:pt>
                <c:pt idx="20958">
                  <c:v>0.51515046296296296</c:v>
                </c:pt>
                <c:pt idx="20959">
                  <c:v>0.51518518518518497</c:v>
                </c:pt>
                <c:pt idx="20960">
                  <c:v>0.51520833333333305</c:v>
                </c:pt>
                <c:pt idx="20961">
                  <c:v>0.51523148148148201</c:v>
                </c:pt>
                <c:pt idx="20962">
                  <c:v>0.51525462962962998</c:v>
                </c:pt>
                <c:pt idx="20963">
                  <c:v>0.51527777777777795</c:v>
                </c:pt>
                <c:pt idx="20964">
                  <c:v>0.51530092592592602</c:v>
                </c:pt>
                <c:pt idx="20965">
                  <c:v>0.51532407407407399</c:v>
                </c:pt>
                <c:pt idx="20966">
                  <c:v>0.51534722222222196</c:v>
                </c:pt>
                <c:pt idx="20967">
                  <c:v>0.51537037037037003</c:v>
                </c:pt>
                <c:pt idx="20968">
                  <c:v>0.51540509259259304</c:v>
                </c:pt>
                <c:pt idx="20969">
                  <c:v>0.51542824074074101</c:v>
                </c:pt>
                <c:pt idx="20970">
                  <c:v>0.51545138888888897</c:v>
                </c:pt>
                <c:pt idx="20971">
                  <c:v>0.51547453703703705</c:v>
                </c:pt>
                <c:pt idx="20972">
                  <c:v>0.51549768518518502</c:v>
                </c:pt>
                <c:pt idx="20973">
                  <c:v>0.51552083333333298</c:v>
                </c:pt>
                <c:pt idx="20974">
                  <c:v>0.51554398148148195</c:v>
                </c:pt>
                <c:pt idx="20975">
                  <c:v>0.51556712962962903</c:v>
                </c:pt>
                <c:pt idx="20976">
                  <c:v>0.51560185185185203</c:v>
                </c:pt>
                <c:pt idx="20977">
                  <c:v>0.515625</c:v>
                </c:pt>
                <c:pt idx="20978">
                  <c:v>0.51564814814814797</c:v>
                </c:pt>
                <c:pt idx="20979">
                  <c:v>0.51567129629629604</c:v>
                </c:pt>
                <c:pt idx="20980">
                  <c:v>0.51569444444444501</c:v>
                </c:pt>
                <c:pt idx="20981">
                  <c:v>0.51571759259259298</c:v>
                </c:pt>
                <c:pt idx="20982">
                  <c:v>0.51574074074074105</c:v>
                </c:pt>
                <c:pt idx="20983">
                  <c:v>0.51576388888888902</c:v>
                </c:pt>
                <c:pt idx="20984">
                  <c:v>0.51578703703703699</c:v>
                </c:pt>
                <c:pt idx="20985">
                  <c:v>0.51582175925925899</c:v>
                </c:pt>
                <c:pt idx="20986">
                  <c:v>0.51584490740740796</c:v>
                </c:pt>
                <c:pt idx="20987">
                  <c:v>0.51586805555555604</c:v>
                </c:pt>
                <c:pt idx="20988">
                  <c:v>0.515891203703704</c:v>
                </c:pt>
                <c:pt idx="20989">
                  <c:v>0.51591435185185197</c:v>
                </c:pt>
                <c:pt idx="20990">
                  <c:v>0.51593750000000005</c:v>
                </c:pt>
                <c:pt idx="20991">
                  <c:v>0.51596064814814802</c:v>
                </c:pt>
                <c:pt idx="20992">
                  <c:v>0.51598379629629598</c:v>
                </c:pt>
                <c:pt idx="20993">
                  <c:v>0.51600694444444495</c:v>
                </c:pt>
                <c:pt idx="20994">
                  <c:v>0.51604166666666695</c:v>
                </c:pt>
                <c:pt idx="20995">
                  <c:v>0.51606481481481503</c:v>
                </c:pt>
                <c:pt idx="20996">
                  <c:v>0.516087962962963</c:v>
                </c:pt>
                <c:pt idx="20997">
                  <c:v>0.51611111111111097</c:v>
                </c:pt>
                <c:pt idx="20998">
                  <c:v>0.51613425925925904</c:v>
                </c:pt>
                <c:pt idx="20999">
                  <c:v>0.51615740740740701</c:v>
                </c:pt>
                <c:pt idx="21000">
                  <c:v>0.51618055555555598</c:v>
                </c:pt>
                <c:pt idx="21001">
                  <c:v>0.51620370370370405</c:v>
                </c:pt>
                <c:pt idx="21002">
                  <c:v>0.51622685185185202</c:v>
                </c:pt>
                <c:pt idx="21003">
                  <c:v>0.51626157407407403</c:v>
                </c:pt>
                <c:pt idx="21004">
                  <c:v>0.51628472222222199</c:v>
                </c:pt>
                <c:pt idx="21005">
                  <c:v>0.51630787037037096</c:v>
                </c:pt>
                <c:pt idx="21006">
                  <c:v>0.51633101851851904</c:v>
                </c:pt>
                <c:pt idx="21007">
                  <c:v>0.516354166666667</c:v>
                </c:pt>
                <c:pt idx="21008">
                  <c:v>0.51637731481481497</c:v>
                </c:pt>
                <c:pt idx="21009">
                  <c:v>0.51640046296296305</c:v>
                </c:pt>
                <c:pt idx="21010">
                  <c:v>0.51642361111111101</c:v>
                </c:pt>
                <c:pt idx="21011">
                  <c:v>0.51644675925925898</c:v>
                </c:pt>
                <c:pt idx="21012">
                  <c:v>0.51648148148148099</c:v>
                </c:pt>
                <c:pt idx="21013">
                  <c:v>0.51650462962962995</c:v>
                </c:pt>
                <c:pt idx="21014">
                  <c:v>0.51652777777777803</c:v>
                </c:pt>
                <c:pt idx="21015">
                  <c:v>0.516550925925926</c:v>
                </c:pt>
                <c:pt idx="21016">
                  <c:v>0.51657407407407396</c:v>
                </c:pt>
                <c:pt idx="21017">
                  <c:v>0.51659722222222204</c:v>
                </c:pt>
                <c:pt idx="21018">
                  <c:v>0.51662037037037001</c:v>
                </c:pt>
                <c:pt idx="21019">
                  <c:v>0.51664351851851897</c:v>
                </c:pt>
                <c:pt idx="21020">
                  <c:v>0.51666666666666705</c:v>
                </c:pt>
                <c:pt idx="21021">
                  <c:v>0.51668981481481502</c:v>
                </c:pt>
                <c:pt idx="21022">
                  <c:v>0.51672453703703702</c:v>
                </c:pt>
                <c:pt idx="21023">
                  <c:v>0.51674768518518499</c:v>
                </c:pt>
                <c:pt idx="21024">
                  <c:v>0.51677083333333396</c:v>
                </c:pt>
                <c:pt idx="21025">
                  <c:v>0.51679398148148203</c:v>
                </c:pt>
                <c:pt idx="21026">
                  <c:v>0.51681712962963</c:v>
                </c:pt>
                <c:pt idx="21027">
                  <c:v>0.51684027777777797</c:v>
                </c:pt>
                <c:pt idx="21028">
                  <c:v>0.51686342592592605</c:v>
                </c:pt>
                <c:pt idx="21029">
                  <c:v>0.51688657407407401</c:v>
                </c:pt>
                <c:pt idx="21030">
                  <c:v>0.51692129629629602</c:v>
                </c:pt>
                <c:pt idx="21031">
                  <c:v>0.51694444444444498</c:v>
                </c:pt>
                <c:pt idx="21032">
                  <c:v>0.51696759259259295</c:v>
                </c:pt>
                <c:pt idx="21033">
                  <c:v>0.51699074074074103</c:v>
                </c:pt>
                <c:pt idx="21034">
                  <c:v>0.51701388888888899</c:v>
                </c:pt>
                <c:pt idx="21035">
                  <c:v>0.51703703703703696</c:v>
                </c:pt>
                <c:pt idx="21036">
                  <c:v>0.51706018518518504</c:v>
                </c:pt>
                <c:pt idx="21037">
                  <c:v>0.51708333333333301</c:v>
                </c:pt>
                <c:pt idx="21038">
                  <c:v>0.51711805555555601</c:v>
                </c:pt>
                <c:pt idx="21039">
                  <c:v>0.51714120370370398</c:v>
                </c:pt>
                <c:pt idx="21040">
                  <c:v>0.51716435185185206</c:v>
                </c:pt>
                <c:pt idx="21041">
                  <c:v>0.51718750000000002</c:v>
                </c:pt>
                <c:pt idx="21042">
                  <c:v>0.51721064814814799</c:v>
                </c:pt>
                <c:pt idx="21043">
                  <c:v>0.51723379629629596</c:v>
                </c:pt>
                <c:pt idx="21044">
                  <c:v>0.51725694444444403</c:v>
                </c:pt>
                <c:pt idx="21045">
                  <c:v>0.517280092592593</c:v>
                </c:pt>
                <c:pt idx="21046">
                  <c:v>0.51730324074074097</c:v>
                </c:pt>
                <c:pt idx="21047">
                  <c:v>0.51733796296296297</c:v>
                </c:pt>
                <c:pt idx="21048">
                  <c:v>0.51736111111111105</c:v>
                </c:pt>
                <c:pt idx="21049">
                  <c:v>0.51738425925925902</c:v>
                </c:pt>
                <c:pt idx="21050">
                  <c:v>0.51740740740740698</c:v>
                </c:pt>
                <c:pt idx="21051">
                  <c:v>0.51743055555555595</c:v>
                </c:pt>
                <c:pt idx="21052">
                  <c:v>0.51745370370370403</c:v>
                </c:pt>
                <c:pt idx="21053">
                  <c:v>0.51747685185185199</c:v>
                </c:pt>
                <c:pt idx="21054">
                  <c:v>0.51749999999999996</c:v>
                </c:pt>
                <c:pt idx="21055">
                  <c:v>0.51753472222222197</c:v>
                </c:pt>
                <c:pt idx="21056">
                  <c:v>0.51755787037037004</c:v>
                </c:pt>
                <c:pt idx="21057">
                  <c:v>0.51758101851851901</c:v>
                </c:pt>
                <c:pt idx="21058">
                  <c:v>0.51760416666666698</c:v>
                </c:pt>
                <c:pt idx="21059">
                  <c:v>0.51762731481481505</c:v>
                </c:pt>
                <c:pt idx="21060">
                  <c:v>0.51765046296296302</c:v>
                </c:pt>
                <c:pt idx="21061">
                  <c:v>0.51767361111111099</c:v>
                </c:pt>
                <c:pt idx="21062">
                  <c:v>0.51769675925925895</c:v>
                </c:pt>
                <c:pt idx="21063">
                  <c:v>0.51771990740740703</c:v>
                </c:pt>
                <c:pt idx="21064">
                  <c:v>0.51775462962963004</c:v>
                </c:pt>
                <c:pt idx="21065">
                  <c:v>0.517777777777778</c:v>
                </c:pt>
                <c:pt idx="21066">
                  <c:v>0.51780092592592597</c:v>
                </c:pt>
                <c:pt idx="21067">
                  <c:v>0.51782407407407405</c:v>
                </c:pt>
                <c:pt idx="21068">
                  <c:v>0.51784722222222201</c:v>
                </c:pt>
                <c:pt idx="21069">
                  <c:v>0.51787037037036998</c:v>
                </c:pt>
                <c:pt idx="21070">
                  <c:v>0.51789351851851895</c:v>
                </c:pt>
                <c:pt idx="21071">
                  <c:v>0.51791666666666702</c:v>
                </c:pt>
                <c:pt idx="21072">
                  <c:v>0.51795138888888903</c:v>
                </c:pt>
                <c:pt idx="21073">
                  <c:v>0.517974537037037</c:v>
                </c:pt>
                <c:pt idx="21074">
                  <c:v>0.51799768518518496</c:v>
                </c:pt>
                <c:pt idx="21075">
                  <c:v>0.51802083333333304</c:v>
                </c:pt>
                <c:pt idx="21076">
                  <c:v>0.51804398148148101</c:v>
                </c:pt>
                <c:pt idx="21077">
                  <c:v>0.51806712962962898</c:v>
                </c:pt>
                <c:pt idx="21078">
                  <c:v>0.51809027777777805</c:v>
                </c:pt>
                <c:pt idx="21079">
                  <c:v>0.51811342592592602</c:v>
                </c:pt>
                <c:pt idx="21080">
                  <c:v>0.51813657407407399</c:v>
                </c:pt>
                <c:pt idx="21081">
                  <c:v>0.51817129629629599</c:v>
                </c:pt>
                <c:pt idx="21082">
                  <c:v>0.51819444444444496</c:v>
                </c:pt>
                <c:pt idx="21083">
                  <c:v>0.51821759259259303</c:v>
                </c:pt>
                <c:pt idx="21084">
                  <c:v>0.518240740740741</c:v>
                </c:pt>
                <c:pt idx="21085">
                  <c:v>0.51826388888888897</c:v>
                </c:pt>
                <c:pt idx="21086">
                  <c:v>0.51828703703703705</c:v>
                </c:pt>
                <c:pt idx="21087">
                  <c:v>0.51831018518518501</c:v>
                </c:pt>
                <c:pt idx="21088">
                  <c:v>0.51833333333333298</c:v>
                </c:pt>
                <c:pt idx="21089">
                  <c:v>0.51835648148148095</c:v>
                </c:pt>
                <c:pt idx="21090">
                  <c:v>0.51839120370370395</c:v>
                </c:pt>
                <c:pt idx="21091">
                  <c:v>0.51841435185185203</c:v>
                </c:pt>
                <c:pt idx="21092">
                  <c:v>0.5184375</c:v>
                </c:pt>
                <c:pt idx="21093">
                  <c:v>0.51846064814814796</c:v>
                </c:pt>
                <c:pt idx="21094">
                  <c:v>0.51848379629629604</c:v>
                </c:pt>
                <c:pt idx="21095">
                  <c:v>0.51850694444444401</c:v>
                </c:pt>
                <c:pt idx="21096">
                  <c:v>0.51853009259259297</c:v>
                </c:pt>
                <c:pt idx="21097">
                  <c:v>0.51855324074074005</c:v>
                </c:pt>
                <c:pt idx="21098">
                  <c:v>0.51858796296296295</c:v>
                </c:pt>
                <c:pt idx="21099">
                  <c:v>0.51861111111111102</c:v>
                </c:pt>
                <c:pt idx="21100">
                  <c:v>0.51863425925925899</c:v>
                </c:pt>
                <c:pt idx="21101">
                  <c:v>0.51865740740740796</c:v>
                </c:pt>
                <c:pt idx="21102">
                  <c:v>0.51868055555555603</c:v>
                </c:pt>
                <c:pt idx="21103">
                  <c:v>0.518703703703704</c:v>
                </c:pt>
                <c:pt idx="21104">
                  <c:v>0.51872685185185197</c:v>
                </c:pt>
                <c:pt idx="21105">
                  <c:v>0.51875000000000004</c:v>
                </c:pt>
                <c:pt idx="21106">
                  <c:v>0.51877314814814801</c:v>
                </c:pt>
                <c:pt idx="21107">
                  <c:v>0.51880787037037002</c:v>
                </c:pt>
                <c:pt idx="21108">
                  <c:v>0.51883101851851898</c:v>
                </c:pt>
                <c:pt idx="21109">
                  <c:v>0.51885416666666695</c:v>
                </c:pt>
                <c:pt idx="21110">
                  <c:v>0.51887731481481503</c:v>
                </c:pt>
                <c:pt idx="21111">
                  <c:v>0.51890046296296299</c:v>
                </c:pt>
                <c:pt idx="21112">
                  <c:v>0.51892361111111096</c:v>
                </c:pt>
                <c:pt idx="21113">
                  <c:v>0.51894675925925904</c:v>
                </c:pt>
                <c:pt idx="21114">
                  <c:v>0.51896990740740701</c:v>
                </c:pt>
                <c:pt idx="21115">
                  <c:v>0.51900462962963001</c:v>
                </c:pt>
                <c:pt idx="21116">
                  <c:v>0.51902777777777798</c:v>
                </c:pt>
                <c:pt idx="21117">
                  <c:v>0.51905092592592605</c:v>
                </c:pt>
                <c:pt idx="21118">
                  <c:v>0.51907407407407402</c:v>
                </c:pt>
                <c:pt idx="21119">
                  <c:v>0.51909722222222199</c:v>
                </c:pt>
                <c:pt idx="21120">
                  <c:v>0.51912037037037095</c:v>
                </c:pt>
                <c:pt idx="21121">
                  <c:v>0.51914351851851903</c:v>
                </c:pt>
                <c:pt idx="21122">
                  <c:v>0.519166666666667</c:v>
                </c:pt>
                <c:pt idx="21123">
                  <c:v>0.51918981481481496</c:v>
                </c:pt>
                <c:pt idx="21124">
                  <c:v>0.51922453703703697</c:v>
                </c:pt>
                <c:pt idx="21125">
                  <c:v>0.51924768518518505</c:v>
                </c:pt>
                <c:pt idx="21126">
                  <c:v>0.51927083333333302</c:v>
                </c:pt>
                <c:pt idx="21127">
                  <c:v>0.51929398148148198</c:v>
                </c:pt>
                <c:pt idx="21128">
                  <c:v>0.51931712962962895</c:v>
                </c:pt>
                <c:pt idx="21129">
                  <c:v>0.51934027777777803</c:v>
                </c:pt>
                <c:pt idx="21130">
                  <c:v>0.51936342592592599</c:v>
                </c:pt>
                <c:pt idx="21131">
                  <c:v>0.51938657407407396</c:v>
                </c:pt>
                <c:pt idx="21132">
                  <c:v>0.51942129629629596</c:v>
                </c:pt>
                <c:pt idx="21133">
                  <c:v>0.51944444444444504</c:v>
                </c:pt>
                <c:pt idx="21134">
                  <c:v>0.51946759259259301</c:v>
                </c:pt>
                <c:pt idx="21135">
                  <c:v>0.51949074074074097</c:v>
                </c:pt>
                <c:pt idx="21136">
                  <c:v>0.51951388888888905</c:v>
                </c:pt>
                <c:pt idx="21137">
                  <c:v>0.51953703703703702</c:v>
                </c:pt>
                <c:pt idx="21138">
                  <c:v>0.51956018518518499</c:v>
                </c:pt>
                <c:pt idx="21139">
                  <c:v>0.51958333333333295</c:v>
                </c:pt>
                <c:pt idx="21140">
                  <c:v>0.51960648148148203</c:v>
                </c:pt>
                <c:pt idx="21141">
                  <c:v>0.51962962962963</c:v>
                </c:pt>
                <c:pt idx="21142">
                  <c:v>0.519664351851852</c:v>
                </c:pt>
                <c:pt idx="21143">
                  <c:v>0.51968749999999997</c:v>
                </c:pt>
                <c:pt idx="21144">
                  <c:v>0.51971064814814805</c:v>
                </c:pt>
                <c:pt idx="21145">
                  <c:v>0.51973379629629601</c:v>
                </c:pt>
                <c:pt idx="21146">
                  <c:v>0.51975694444444398</c:v>
                </c:pt>
                <c:pt idx="21147">
                  <c:v>0.51978009259259295</c:v>
                </c:pt>
                <c:pt idx="21148">
                  <c:v>0.51980324074074102</c:v>
                </c:pt>
                <c:pt idx="21149">
                  <c:v>0.51982638888888899</c:v>
                </c:pt>
                <c:pt idx="21150">
                  <c:v>0.519861111111111</c:v>
                </c:pt>
                <c:pt idx="21151">
                  <c:v>0.51988425925925896</c:v>
                </c:pt>
                <c:pt idx="21152">
                  <c:v>0.51990740740740704</c:v>
                </c:pt>
                <c:pt idx="21153">
                  <c:v>0.51993055555555601</c:v>
                </c:pt>
                <c:pt idx="21154">
                  <c:v>0.51995370370370397</c:v>
                </c:pt>
                <c:pt idx="21155">
                  <c:v>0.51997685185185205</c:v>
                </c:pt>
                <c:pt idx="21156">
                  <c:v>0.52</c:v>
                </c:pt>
                <c:pt idx="21157">
                  <c:v>0.52002314814814798</c:v>
                </c:pt>
                <c:pt idx="21158">
                  <c:v>0.52004629629629595</c:v>
                </c:pt>
                <c:pt idx="21159">
                  <c:v>0.52006944444444503</c:v>
                </c:pt>
                <c:pt idx="21160">
                  <c:v>0.52010416666666703</c:v>
                </c:pt>
                <c:pt idx="21161">
                  <c:v>0.520127314814815</c:v>
                </c:pt>
                <c:pt idx="21162">
                  <c:v>0.52015046296296297</c:v>
                </c:pt>
                <c:pt idx="21163">
                  <c:v>0.52017361111111104</c:v>
                </c:pt>
                <c:pt idx="21164">
                  <c:v>0.52019675925925901</c:v>
                </c:pt>
                <c:pt idx="21165">
                  <c:v>0.52021990740740698</c:v>
                </c:pt>
                <c:pt idx="21166">
                  <c:v>0.52024305555555606</c:v>
                </c:pt>
                <c:pt idx="21167">
                  <c:v>0.52026620370370402</c:v>
                </c:pt>
                <c:pt idx="21168">
                  <c:v>0.52028935185185199</c:v>
                </c:pt>
                <c:pt idx="21169">
                  <c:v>0.52032407407407399</c:v>
                </c:pt>
                <c:pt idx="21170">
                  <c:v>0.52034722222222196</c:v>
                </c:pt>
                <c:pt idx="21171">
                  <c:v>0.52037037037037004</c:v>
                </c:pt>
                <c:pt idx="21172">
                  <c:v>0.520393518518519</c:v>
                </c:pt>
                <c:pt idx="21173">
                  <c:v>0.52041666666666597</c:v>
                </c:pt>
                <c:pt idx="21174">
                  <c:v>0.52043981481481505</c:v>
                </c:pt>
                <c:pt idx="21175">
                  <c:v>0.52046296296296302</c:v>
                </c:pt>
                <c:pt idx="21176">
                  <c:v>0.52048611111111098</c:v>
                </c:pt>
                <c:pt idx="21177">
                  <c:v>0.52050925925925895</c:v>
                </c:pt>
                <c:pt idx="21178">
                  <c:v>0.52054398148148195</c:v>
                </c:pt>
                <c:pt idx="21179">
                  <c:v>0.52056712962962903</c:v>
                </c:pt>
                <c:pt idx="21180">
                  <c:v>0.520590277777778</c:v>
                </c:pt>
                <c:pt idx="21181">
                  <c:v>0.52061342592592597</c:v>
                </c:pt>
                <c:pt idx="21182">
                  <c:v>0.52063657407407404</c:v>
                </c:pt>
                <c:pt idx="21183">
                  <c:v>0.52065972222222201</c:v>
                </c:pt>
                <c:pt idx="21184">
                  <c:v>0.52068287037037098</c:v>
                </c:pt>
                <c:pt idx="21185">
                  <c:v>0.52070601851851905</c:v>
                </c:pt>
                <c:pt idx="21186">
                  <c:v>0.52074074074074095</c:v>
                </c:pt>
                <c:pt idx="21187">
                  <c:v>0.52076388888888903</c:v>
                </c:pt>
                <c:pt idx="21188">
                  <c:v>0.52078703703703699</c:v>
                </c:pt>
                <c:pt idx="21189">
                  <c:v>0.52081018518518496</c:v>
                </c:pt>
                <c:pt idx="21190">
                  <c:v>0.52083333333333304</c:v>
                </c:pt>
                <c:pt idx="21191">
                  <c:v>0.520856481481481</c:v>
                </c:pt>
                <c:pt idx="21192">
                  <c:v>0.52087962962962997</c:v>
                </c:pt>
                <c:pt idx="21193">
                  <c:v>0.52090277777777805</c:v>
                </c:pt>
                <c:pt idx="21194">
                  <c:v>0.52092592592592601</c:v>
                </c:pt>
                <c:pt idx="21195">
                  <c:v>0.52096064814814802</c:v>
                </c:pt>
                <c:pt idx="21196">
                  <c:v>0.52098379629629599</c:v>
                </c:pt>
                <c:pt idx="21197">
                  <c:v>0.52100694444444395</c:v>
                </c:pt>
                <c:pt idx="21198">
                  <c:v>0.52103009259259303</c:v>
                </c:pt>
                <c:pt idx="21199">
                  <c:v>0.521053240740741</c:v>
                </c:pt>
                <c:pt idx="21200">
                  <c:v>0.52107638888888896</c:v>
                </c:pt>
                <c:pt idx="21201">
                  <c:v>0.52109953703703704</c:v>
                </c:pt>
                <c:pt idx="21202">
                  <c:v>0.52112268518518501</c:v>
                </c:pt>
                <c:pt idx="21203">
                  <c:v>0.52114583333333397</c:v>
                </c:pt>
                <c:pt idx="21204">
                  <c:v>0.52118055555555598</c:v>
                </c:pt>
                <c:pt idx="21205">
                  <c:v>0.52120370370370395</c:v>
                </c:pt>
                <c:pt idx="21206">
                  <c:v>0.52122685185185202</c:v>
                </c:pt>
                <c:pt idx="21207">
                  <c:v>0.52124999999999999</c:v>
                </c:pt>
                <c:pt idx="21208">
                  <c:v>0.52127314814814796</c:v>
                </c:pt>
                <c:pt idx="21209">
                  <c:v>0.52129629629629604</c:v>
                </c:pt>
                <c:pt idx="21210">
                  <c:v>0.521319444444444</c:v>
                </c:pt>
                <c:pt idx="21211">
                  <c:v>0.52134259259259297</c:v>
                </c:pt>
                <c:pt idx="21212">
                  <c:v>0.52136574074074005</c:v>
                </c:pt>
                <c:pt idx="21213">
                  <c:v>0.52140046296296305</c:v>
                </c:pt>
                <c:pt idx="21214">
                  <c:v>0.52142361111111102</c:v>
                </c:pt>
                <c:pt idx="21215">
                  <c:v>0.52144675925925899</c:v>
                </c:pt>
                <c:pt idx="21216">
                  <c:v>0.52146990740740695</c:v>
                </c:pt>
                <c:pt idx="21217">
                  <c:v>0.52149305555555603</c:v>
                </c:pt>
                <c:pt idx="21218">
                  <c:v>0.521516203703704</c:v>
                </c:pt>
                <c:pt idx="21219">
                  <c:v>0.52153935185185196</c:v>
                </c:pt>
                <c:pt idx="21220">
                  <c:v>0.52156250000000004</c:v>
                </c:pt>
                <c:pt idx="21221">
                  <c:v>0.52158564814814801</c:v>
                </c:pt>
                <c:pt idx="21222">
                  <c:v>0.52162037037037001</c:v>
                </c:pt>
                <c:pt idx="21223">
                  <c:v>0.52164351851851898</c:v>
                </c:pt>
                <c:pt idx="21224">
                  <c:v>0.52166666666666595</c:v>
                </c:pt>
                <c:pt idx="21225">
                  <c:v>0.52168981481481502</c:v>
                </c:pt>
                <c:pt idx="21226">
                  <c:v>0.52171296296296299</c:v>
                </c:pt>
                <c:pt idx="21227">
                  <c:v>0.52173611111111096</c:v>
                </c:pt>
                <c:pt idx="21228">
                  <c:v>0.52175925925925903</c:v>
                </c:pt>
                <c:pt idx="21229">
                  <c:v>0.521782407407407</c:v>
                </c:pt>
                <c:pt idx="21230">
                  <c:v>0.52180555555555597</c:v>
                </c:pt>
                <c:pt idx="21231">
                  <c:v>0.52184027777777797</c:v>
                </c:pt>
                <c:pt idx="21232">
                  <c:v>0.52186342592592605</c:v>
                </c:pt>
                <c:pt idx="21233">
                  <c:v>0.52188657407407402</c:v>
                </c:pt>
                <c:pt idx="21234">
                  <c:v>0.52190972222222198</c:v>
                </c:pt>
                <c:pt idx="21235">
                  <c:v>0.52193287037037095</c:v>
                </c:pt>
                <c:pt idx="21236">
                  <c:v>0.52195601851851903</c:v>
                </c:pt>
                <c:pt idx="21237">
                  <c:v>0.52197916666666699</c:v>
                </c:pt>
                <c:pt idx="21238">
                  <c:v>0.52200231481481496</c:v>
                </c:pt>
                <c:pt idx="21239">
                  <c:v>0.52203703703703697</c:v>
                </c:pt>
                <c:pt idx="21240">
                  <c:v>0.52206018518518504</c:v>
                </c:pt>
                <c:pt idx="21241">
                  <c:v>0.52208333333333301</c:v>
                </c:pt>
                <c:pt idx="21242">
                  <c:v>0.52210648148148098</c:v>
                </c:pt>
                <c:pt idx="21243">
                  <c:v>0.52212962962963005</c:v>
                </c:pt>
                <c:pt idx="21244">
                  <c:v>0.52215277777777802</c:v>
                </c:pt>
                <c:pt idx="21245">
                  <c:v>0.52217592592592599</c:v>
                </c:pt>
                <c:pt idx="21246">
                  <c:v>0.52219907407407395</c:v>
                </c:pt>
                <c:pt idx="21247">
                  <c:v>0.52222222222222203</c:v>
                </c:pt>
                <c:pt idx="21248">
                  <c:v>0.52225694444444404</c:v>
                </c:pt>
                <c:pt idx="21249">
                  <c:v>0.522280092592593</c:v>
                </c:pt>
                <c:pt idx="21250">
                  <c:v>0.52230324074074097</c:v>
                </c:pt>
                <c:pt idx="21251">
                  <c:v>0.52232638888888905</c:v>
                </c:pt>
                <c:pt idx="21252">
                  <c:v>0.52234953703703701</c:v>
                </c:pt>
                <c:pt idx="21253">
                  <c:v>0.52237268518518498</c:v>
                </c:pt>
                <c:pt idx="21254">
                  <c:v>0.52239583333333295</c:v>
                </c:pt>
                <c:pt idx="21255">
                  <c:v>0.52241898148148103</c:v>
                </c:pt>
                <c:pt idx="21256">
                  <c:v>0.52245370370370403</c:v>
                </c:pt>
                <c:pt idx="21257">
                  <c:v>0.522476851851852</c:v>
                </c:pt>
                <c:pt idx="21258">
                  <c:v>0.52249999999999996</c:v>
                </c:pt>
                <c:pt idx="21259">
                  <c:v>0.52252314814814804</c:v>
                </c:pt>
                <c:pt idx="21260">
                  <c:v>0.52254629629629601</c:v>
                </c:pt>
                <c:pt idx="21261">
                  <c:v>0.52256944444444398</c:v>
                </c:pt>
                <c:pt idx="21262">
                  <c:v>0.52259259259259305</c:v>
                </c:pt>
                <c:pt idx="21263">
                  <c:v>0.52261574074074102</c:v>
                </c:pt>
                <c:pt idx="21264">
                  <c:v>0.52263888888888899</c:v>
                </c:pt>
                <c:pt idx="21265">
                  <c:v>0.52267361111111099</c:v>
                </c:pt>
                <c:pt idx="21266">
                  <c:v>0.52269675925925896</c:v>
                </c:pt>
                <c:pt idx="21267">
                  <c:v>0.52271990740740804</c:v>
                </c:pt>
                <c:pt idx="21268">
                  <c:v>0.522743055555556</c:v>
                </c:pt>
                <c:pt idx="21269">
                  <c:v>0.52276620370370397</c:v>
                </c:pt>
                <c:pt idx="21270">
                  <c:v>0.52278935185185205</c:v>
                </c:pt>
                <c:pt idx="21271">
                  <c:v>0.52281250000000001</c:v>
                </c:pt>
                <c:pt idx="21272">
                  <c:v>0.52283564814814798</c:v>
                </c:pt>
                <c:pt idx="21273">
                  <c:v>0.52287037037037098</c:v>
                </c:pt>
                <c:pt idx="21274">
                  <c:v>0.52289351851851895</c:v>
                </c:pt>
                <c:pt idx="21275">
                  <c:v>0.52291666666666703</c:v>
                </c:pt>
                <c:pt idx="21276">
                  <c:v>0.522939814814815</c:v>
                </c:pt>
                <c:pt idx="21277">
                  <c:v>0.52296296296296296</c:v>
                </c:pt>
                <c:pt idx="21278">
                  <c:v>0.52298611111111104</c:v>
                </c:pt>
                <c:pt idx="21279">
                  <c:v>0.52300925925925901</c:v>
                </c:pt>
                <c:pt idx="21280">
                  <c:v>0.52303240740740697</c:v>
                </c:pt>
                <c:pt idx="21281">
                  <c:v>0.52305555555555605</c:v>
                </c:pt>
                <c:pt idx="21282">
                  <c:v>0.52309027777777795</c:v>
                </c:pt>
                <c:pt idx="21283">
                  <c:v>0.52311342592592602</c:v>
                </c:pt>
                <c:pt idx="21284">
                  <c:v>0.52313657407407399</c:v>
                </c:pt>
                <c:pt idx="21285">
                  <c:v>0.52315972222222196</c:v>
                </c:pt>
                <c:pt idx="21286">
                  <c:v>0.52318287037037003</c:v>
                </c:pt>
                <c:pt idx="21287">
                  <c:v>0.523206018518519</c:v>
                </c:pt>
                <c:pt idx="21288">
                  <c:v>0.52322916666666697</c:v>
                </c:pt>
                <c:pt idx="21289">
                  <c:v>0.52325231481481504</c:v>
                </c:pt>
                <c:pt idx="21290">
                  <c:v>0.52328703703703705</c:v>
                </c:pt>
                <c:pt idx="21291">
                  <c:v>0.52331018518518502</c:v>
                </c:pt>
                <c:pt idx="21292">
                  <c:v>0.52333333333333298</c:v>
                </c:pt>
                <c:pt idx="21293">
                  <c:v>0.52335648148148195</c:v>
                </c:pt>
                <c:pt idx="21294">
                  <c:v>0.52337962962963003</c:v>
                </c:pt>
                <c:pt idx="21295">
                  <c:v>0.52340277777777799</c:v>
                </c:pt>
                <c:pt idx="21296">
                  <c:v>0.52342592592592596</c:v>
                </c:pt>
                <c:pt idx="21297">
                  <c:v>0.52344907407407404</c:v>
                </c:pt>
                <c:pt idx="21298">
                  <c:v>0.52347222222222201</c:v>
                </c:pt>
                <c:pt idx="21299">
                  <c:v>0.52350694444444401</c:v>
                </c:pt>
                <c:pt idx="21300">
                  <c:v>0.52353009259259298</c:v>
                </c:pt>
                <c:pt idx="21301">
                  <c:v>0.52355324074073994</c:v>
                </c:pt>
                <c:pt idx="21302">
                  <c:v>0.52357638888888902</c:v>
                </c:pt>
                <c:pt idx="21303">
                  <c:v>0.52359953703703699</c:v>
                </c:pt>
                <c:pt idx="21304">
                  <c:v>0.52362268518518496</c:v>
                </c:pt>
                <c:pt idx="21305">
                  <c:v>0.52364583333333403</c:v>
                </c:pt>
                <c:pt idx="21306">
                  <c:v>0.523668981481482</c:v>
                </c:pt>
                <c:pt idx="21307">
                  <c:v>0.523703703703704</c:v>
                </c:pt>
                <c:pt idx="21308">
                  <c:v>0.52372685185185197</c:v>
                </c:pt>
                <c:pt idx="21309">
                  <c:v>0.52375000000000005</c:v>
                </c:pt>
                <c:pt idx="21310">
                  <c:v>0.52377314814814802</c:v>
                </c:pt>
                <c:pt idx="21311">
                  <c:v>0.52379629629629598</c:v>
                </c:pt>
                <c:pt idx="21312">
                  <c:v>0.52381944444444495</c:v>
                </c:pt>
                <c:pt idx="21313">
                  <c:v>0.52384259259259303</c:v>
                </c:pt>
                <c:pt idx="21314">
                  <c:v>0.52386574074074099</c:v>
                </c:pt>
                <c:pt idx="21315">
                  <c:v>0.523900462962963</c:v>
                </c:pt>
                <c:pt idx="21316">
                  <c:v>0.52392361111111097</c:v>
                </c:pt>
                <c:pt idx="21317">
                  <c:v>0.52394675925925904</c:v>
                </c:pt>
                <c:pt idx="21318">
                  <c:v>0.52396990740740701</c:v>
                </c:pt>
                <c:pt idx="21319">
                  <c:v>0.52399305555555598</c:v>
                </c:pt>
                <c:pt idx="21320">
                  <c:v>0.52401620370370405</c:v>
                </c:pt>
                <c:pt idx="21321">
                  <c:v>0.52403935185185202</c:v>
                </c:pt>
                <c:pt idx="21322">
                  <c:v>0.52406249999999999</c:v>
                </c:pt>
                <c:pt idx="21323">
                  <c:v>0.52408564814814795</c:v>
                </c:pt>
                <c:pt idx="21324">
                  <c:v>0.52412037037037096</c:v>
                </c:pt>
                <c:pt idx="21325">
                  <c:v>0.52414351851851904</c:v>
                </c:pt>
                <c:pt idx="21326">
                  <c:v>0.524166666666667</c:v>
                </c:pt>
                <c:pt idx="21327">
                  <c:v>0.52418981481481497</c:v>
                </c:pt>
                <c:pt idx="21328">
                  <c:v>0.52421296296296305</c:v>
                </c:pt>
                <c:pt idx="21329">
                  <c:v>0.52423611111111101</c:v>
                </c:pt>
                <c:pt idx="21330">
                  <c:v>0.52425925925925898</c:v>
                </c:pt>
                <c:pt idx="21331">
                  <c:v>0.52428240740740695</c:v>
                </c:pt>
                <c:pt idx="21332">
                  <c:v>0.52430555555555602</c:v>
                </c:pt>
                <c:pt idx="21333">
                  <c:v>0.52434027777777803</c:v>
                </c:pt>
                <c:pt idx="21334">
                  <c:v>0.524363425925926</c:v>
                </c:pt>
                <c:pt idx="21335">
                  <c:v>0.52438657407407396</c:v>
                </c:pt>
                <c:pt idx="21336">
                  <c:v>0.52440972222222204</c:v>
                </c:pt>
                <c:pt idx="21337">
                  <c:v>0.52443287037037001</c:v>
                </c:pt>
                <c:pt idx="21338">
                  <c:v>0.52445601851851897</c:v>
                </c:pt>
                <c:pt idx="21339">
                  <c:v>0.52447916666666705</c:v>
                </c:pt>
                <c:pt idx="21340">
                  <c:v>0.52450231481481502</c:v>
                </c:pt>
                <c:pt idx="21341">
                  <c:v>0.52453703703703702</c:v>
                </c:pt>
                <c:pt idx="21342">
                  <c:v>0.52456018518518499</c:v>
                </c:pt>
                <c:pt idx="21343">
                  <c:v>0.52458333333333296</c:v>
                </c:pt>
                <c:pt idx="21344">
                  <c:v>0.52460648148148203</c:v>
                </c:pt>
                <c:pt idx="21345">
                  <c:v>0.52462962962963</c:v>
                </c:pt>
                <c:pt idx="21346">
                  <c:v>0.52465277777777797</c:v>
                </c:pt>
                <c:pt idx="21347">
                  <c:v>0.52467592592592605</c:v>
                </c:pt>
                <c:pt idx="21348">
                  <c:v>0.52469907407407401</c:v>
                </c:pt>
                <c:pt idx="21349">
                  <c:v>0.52472222222222198</c:v>
                </c:pt>
                <c:pt idx="21350">
                  <c:v>0.52475694444444398</c:v>
                </c:pt>
                <c:pt idx="21351">
                  <c:v>0.52478009259259295</c:v>
                </c:pt>
                <c:pt idx="21352">
                  <c:v>0.52480324074074103</c:v>
                </c:pt>
                <c:pt idx="21353">
                  <c:v>0.52482638888888899</c:v>
                </c:pt>
                <c:pt idx="21354">
                  <c:v>0.52484953703703696</c:v>
                </c:pt>
                <c:pt idx="21355">
                  <c:v>0.52487268518518504</c:v>
                </c:pt>
                <c:pt idx="21356">
                  <c:v>0.52489583333333401</c:v>
                </c:pt>
                <c:pt idx="21357">
                  <c:v>0.52491898148148197</c:v>
                </c:pt>
                <c:pt idx="21358">
                  <c:v>0.52494212962962905</c:v>
                </c:pt>
                <c:pt idx="21359">
                  <c:v>0.52497685185185206</c:v>
                </c:pt>
                <c:pt idx="21360">
                  <c:v>0.52500000000000002</c:v>
                </c:pt>
                <c:pt idx="21361">
                  <c:v>0.52502314814814799</c:v>
                </c:pt>
                <c:pt idx="21362">
                  <c:v>0.52504629629629596</c:v>
                </c:pt>
                <c:pt idx="21363">
                  <c:v>0.52506944444444503</c:v>
                </c:pt>
                <c:pt idx="21364">
                  <c:v>0.525092592592593</c:v>
                </c:pt>
                <c:pt idx="21365">
                  <c:v>0.52511574074074097</c:v>
                </c:pt>
                <c:pt idx="21366">
                  <c:v>0.52513888888888904</c:v>
                </c:pt>
                <c:pt idx="21367">
                  <c:v>0.52517361111111105</c:v>
                </c:pt>
                <c:pt idx="21368">
                  <c:v>0.52519675925925902</c:v>
                </c:pt>
                <c:pt idx="21369">
                  <c:v>0.52521990740740698</c:v>
                </c:pt>
                <c:pt idx="21370">
                  <c:v>0.52524305555555595</c:v>
                </c:pt>
                <c:pt idx="21371">
                  <c:v>0.52526620370370403</c:v>
                </c:pt>
                <c:pt idx="21372">
                  <c:v>0.52528935185185199</c:v>
                </c:pt>
                <c:pt idx="21373">
                  <c:v>0.52531249999999996</c:v>
                </c:pt>
                <c:pt idx="21374">
                  <c:v>0.52533564814814804</c:v>
                </c:pt>
                <c:pt idx="21375">
                  <c:v>0.525358796296296</c:v>
                </c:pt>
                <c:pt idx="21376">
                  <c:v>0.52539351851851901</c:v>
                </c:pt>
                <c:pt idx="21377">
                  <c:v>0.52541666666666598</c:v>
                </c:pt>
                <c:pt idx="21378">
                  <c:v>0.52543981481481505</c:v>
                </c:pt>
                <c:pt idx="21379">
                  <c:v>0.52546296296296302</c:v>
                </c:pt>
                <c:pt idx="21380">
                  <c:v>0.52548611111111099</c:v>
                </c:pt>
                <c:pt idx="21381">
                  <c:v>0.52550925925925895</c:v>
                </c:pt>
                <c:pt idx="21382">
                  <c:v>0.52553240740740703</c:v>
                </c:pt>
                <c:pt idx="21383">
                  <c:v>0.525555555555556</c:v>
                </c:pt>
                <c:pt idx="21384">
                  <c:v>0.525590277777778</c:v>
                </c:pt>
                <c:pt idx="21385">
                  <c:v>0.52561342592592597</c:v>
                </c:pt>
                <c:pt idx="21386">
                  <c:v>0.52563657407407405</c:v>
                </c:pt>
                <c:pt idx="21387">
                  <c:v>0.52565972222222201</c:v>
                </c:pt>
                <c:pt idx="21388">
                  <c:v>0.52568287037036998</c:v>
                </c:pt>
                <c:pt idx="21389">
                  <c:v>0.52570601851851895</c:v>
                </c:pt>
                <c:pt idx="21390">
                  <c:v>0.52572916666666702</c:v>
                </c:pt>
                <c:pt idx="21391">
                  <c:v>0.52575231481481499</c:v>
                </c:pt>
                <c:pt idx="21392">
                  <c:v>0.52577546296296296</c:v>
                </c:pt>
                <c:pt idx="21393">
                  <c:v>0.52581018518518496</c:v>
                </c:pt>
                <c:pt idx="21394">
                  <c:v>0.52583333333333304</c:v>
                </c:pt>
                <c:pt idx="21395">
                  <c:v>0.52585648148148101</c:v>
                </c:pt>
                <c:pt idx="21396">
                  <c:v>0.52587962962962997</c:v>
                </c:pt>
                <c:pt idx="21397">
                  <c:v>0.52590277777777805</c:v>
                </c:pt>
                <c:pt idx="21398">
                  <c:v>0.52592592592592602</c:v>
                </c:pt>
                <c:pt idx="21399">
                  <c:v>0.52594907407407399</c:v>
                </c:pt>
                <c:pt idx="21400">
                  <c:v>0.52597222222222195</c:v>
                </c:pt>
                <c:pt idx="21401">
                  <c:v>0.52600694444444496</c:v>
                </c:pt>
                <c:pt idx="21402">
                  <c:v>0.52603009259259303</c:v>
                </c:pt>
                <c:pt idx="21403">
                  <c:v>0.526053240740741</c:v>
                </c:pt>
                <c:pt idx="21404">
                  <c:v>0.52607638888888897</c:v>
                </c:pt>
                <c:pt idx="21405">
                  <c:v>0.52609953703703705</c:v>
                </c:pt>
                <c:pt idx="21406">
                  <c:v>0.52612268518518501</c:v>
                </c:pt>
                <c:pt idx="21407">
                  <c:v>0.52614583333333398</c:v>
                </c:pt>
                <c:pt idx="21408">
                  <c:v>0.52616898148148095</c:v>
                </c:pt>
                <c:pt idx="21409">
                  <c:v>0.52620370370370395</c:v>
                </c:pt>
                <c:pt idx="21410">
                  <c:v>0.52622685185185203</c:v>
                </c:pt>
                <c:pt idx="21411">
                  <c:v>0.52625</c:v>
                </c:pt>
                <c:pt idx="21412">
                  <c:v>0.52627314814814796</c:v>
                </c:pt>
                <c:pt idx="21413">
                  <c:v>0.52629629629629604</c:v>
                </c:pt>
                <c:pt idx="21414">
                  <c:v>0.52631944444444401</c:v>
                </c:pt>
                <c:pt idx="21415">
                  <c:v>0.52634259259259297</c:v>
                </c:pt>
                <c:pt idx="21416">
                  <c:v>0.52636574074074005</c:v>
                </c:pt>
                <c:pt idx="21417">
                  <c:v>0.52638888888888902</c:v>
                </c:pt>
                <c:pt idx="21418">
                  <c:v>0.52642361111111102</c:v>
                </c:pt>
                <c:pt idx="21419">
                  <c:v>0.52644675925925899</c:v>
                </c:pt>
                <c:pt idx="21420">
                  <c:v>0.52646990740740696</c:v>
                </c:pt>
                <c:pt idx="21421">
                  <c:v>0.52649305555555603</c:v>
                </c:pt>
                <c:pt idx="21422">
                  <c:v>0.526516203703704</c:v>
                </c:pt>
                <c:pt idx="21423">
                  <c:v>0.52653935185185197</c:v>
                </c:pt>
                <c:pt idx="21424">
                  <c:v>0.52656250000000004</c:v>
                </c:pt>
                <c:pt idx="21425">
                  <c:v>0.52658564814814801</c:v>
                </c:pt>
                <c:pt idx="21426">
                  <c:v>0.52660879629629598</c:v>
                </c:pt>
                <c:pt idx="21427">
                  <c:v>0.52664351851851898</c:v>
                </c:pt>
                <c:pt idx="21428">
                  <c:v>0.52666666666666695</c:v>
                </c:pt>
                <c:pt idx="21429">
                  <c:v>0.52668981481481503</c:v>
                </c:pt>
                <c:pt idx="21430">
                  <c:v>0.52671296296296299</c:v>
                </c:pt>
                <c:pt idx="21431">
                  <c:v>0.52673611111111096</c:v>
                </c:pt>
                <c:pt idx="21432">
                  <c:v>0.52675925925925904</c:v>
                </c:pt>
                <c:pt idx="21433">
                  <c:v>0.52678240740740701</c:v>
                </c:pt>
                <c:pt idx="21434">
                  <c:v>0.52680555555555597</c:v>
                </c:pt>
                <c:pt idx="21435">
                  <c:v>0.52682870370370405</c:v>
                </c:pt>
                <c:pt idx="21436">
                  <c:v>0.52686342592592605</c:v>
                </c:pt>
                <c:pt idx="21437">
                  <c:v>0.52688657407407402</c:v>
                </c:pt>
                <c:pt idx="21438">
                  <c:v>0.52690972222222199</c:v>
                </c:pt>
                <c:pt idx="21439">
                  <c:v>0.52693287037037095</c:v>
                </c:pt>
                <c:pt idx="21440">
                  <c:v>0.52695601851851903</c:v>
                </c:pt>
                <c:pt idx="21441">
                  <c:v>0.526979166666667</c:v>
                </c:pt>
                <c:pt idx="21442">
                  <c:v>0.52700231481481496</c:v>
                </c:pt>
                <c:pt idx="21443">
                  <c:v>0.52702546296296304</c:v>
                </c:pt>
                <c:pt idx="21444">
                  <c:v>0.52706018518518505</c:v>
                </c:pt>
                <c:pt idx="21445">
                  <c:v>0.52708333333333302</c:v>
                </c:pt>
                <c:pt idx="21446">
                  <c:v>0.52710648148148198</c:v>
                </c:pt>
                <c:pt idx="21447">
                  <c:v>0.52712962962962995</c:v>
                </c:pt>
                <c:pt idx="21448">
                  <c:v>0.52715277777777803</c:v>
                </c:pt>
                <c:pt idx="21449">
                  <c:v>0.52717592592592599</c:v>
                </c:pt>
                <c:pt idx="21450">
                  <c:v>0.52719907407407396</c:v>
                </c:pt>
                <c:pt idx="21451">
                  <c:v>0.52722222222222204</c:v>
                </c:pt>
                <c:pt idx="21452">
                  <c:v>0.52725694444444404</c:v>
                </c:pt>
                <c:pt idx="21453">
                  <c:v>0.52728009259259301</c:v>
                </c:pt>
                <c:pt idx="21454">
                  <c:v>0.52730324074074097</c:v>
                </c:pt>
                <c:pt idx="21455">
                  <c:v>0.52732638888888905</c:v>
                </c:pt>
                <c:pt idx="21456">
                  <c:v>0.52734953703703702</c:v>
                </c:pt>
                <c:pt idx="21457">
                  <c:v>0.52737268518518499</c:v>
                </c:pt>
                <c:pt idx="21458">
                  <c:v>0.52739583333333395</c:v>
                </c:pt>
                <c:pt idx="21459">
                  <c:v>0.52741898148148103</c:v>
                </c:pt>
                <c:pt idx="21460">
                  <c:v>0.52744212962963</c:v>
                </c:pt>
                <c:pt idx="21461">
                  <c:v>0.527476851851852</c:v>
                </c:pt>
                <c:pt idx="21462">
                  <c:v>0.52749999999999997</c:v>
                </c:pt>
                <c:pt idx="21463">
                  <c:v>0.52752314814814805</c:v>
                </c:pt>
                <c:pt idx="21464">
                  <c:v>0.52754629629629601</c:v>
                </c:pt>
                <c:pt idx="21465">
                  <c:v>0.52756944444444398</c:v>
                </c:pt>
                <c:pt idx="21466">
                  <c:v>0.52759259259259295</c:v>
                </c:pt>
                <c:pt idx="21467">
                  <c:v>0.52761574074074102</c:v>
                </c:pt>
                <c:pt idx="21468">
                  <c:v>0.52763888888888899</c:v>
                </c:pt>
                <c:pt idx="21469">
                  <c:v>0.52766203703703696</c:v>
                </c:pt>
                <c:pt idx="21470">
                  <c:v>0.52769675925925896</c:v>
                </c:pt>
                <c:pt idx="21471">
                  <c:v>0.52771990740740704</c:v>
                </c:pt>
                <c:pt idx="21472">
                  <c:v>0.52774305555555601</c:v>
                </c:pt>
                <c:pt idx="21473">
                  <c:v>0.52776620370370397</c:v>
                </c:pt>
                <c:pt idx="21474">
                  <c:v>0.52778935185185205</c:v>
                </c:pt>
                <c:pt idx="21475">
                  <c:v>0.52781250000000002</c:v>
                </c:pt>
                <c:pt idx="21476">
                  <c:v>0.52783564814814798</c:v>
                </c:pt>
                <c:pt idx="21477">
                  <c:v>0.52785879629629595</c:v>
                </c:pt>
                <c:pt idx="21478">
                  <c:v>0.52789351851851896</c:v>
                </c:pt>
                <c:pt idx="21479">
                  <c:v>0.52791666666666703</c:v>
                </c:pt>
                <c:pt idx="21480">
                  <c:v>0.527939814814815</c:v>
                </c:pt>
                <c:pt idx="21481">
                  <c:v>0.52796296296296297</c:v>
                </c:pt>
                <c:pt idx="21482">
                  <c:v>0.52798611111111104</c:v>
                </c:pt>
                <c:pt idx="21483">
                  <c:v>0.52800925925925901</c:v>
                </c:pt>
                <c:pt idx="21484">
                  <c:v>0.52803240740740698</c:v>
                </c:pt>
                <c:pt idx="21485">
                  <c:v>0.52805555555555606</c:v>
                </c:pt>
                <c:pt idx="21486">
                  <c:v>0.52807870370370402</c:v>
                </c:pt>
                <c:pt idx="21487">
                  <c:v>0.52811342592592603</c:v>
                </c:pt>
                <c:pt idx="21488">
                  <c:v>0.52813657407407399</c:v>
                </c:pt>
                <c:pt idx="21489">
                  <c:v>0.52815972222222196</c:v>
                </c:pt>
                <c:pt idx="21490">
                  <c:v>0.52818287037037004</c:v>
                </c:pt>
                <c:pt idx="21491">
                  <c:v>0.528206018518519</c:v>
                </c:pt>
                <c:pt idx="21492">
                  <c:v>0.52822916666666697</c:v>
                </c:pt>
                <c:pt idx="21493">
                  <c:v>0.52825231481481505</c:v>
                </c:pt>
                <c:pt idx="21494">
                  <c:v>0.52827546296296302</c:v>
                </c:pt>
                <c:pt idx="21495">
                  <c:v>0.52829861111111098</c:v>
                </c:pt>
                <c:pt idx="21496">
                  <c:v>0.52833333333333299</c:v>
                </c:pt>
                <c:pt idx="21497">
                  <c:v>0.52835648148148195</c:v>
                </c:pt>
                <c:pt idx="21498">
                  <c:v>0.52837962962963003</c:v>
                </c:pt>
                <c:pt idx="21499">
                  <c:v>0.528402777777778</c:v>
                </c:pt>
                <c:pt idx="21500">
                  <c:v>0.52842592592592597</c:v>
                </c:pt>
                <c:pt idx="21501">
                  <c:v>0.52844907407407404</c:v>
                </c:pt>
                <c:pt idx="21502">
                  <c:v>0.52847222222222201</c:v>
                </c:pt>
                <c:pt idx="21503">
                  <c:v>0.52849537037037098</c:v>
                </c:pt>
                <c:pt idx="21504">
                  <c:v>0.52853009259259298</c:v>
                </c:pt>
                <c:pt idx="21505">
                  <c:v>0.52855324074073995</c:v>
                </c:pt>
                <c:pt idx="21506">
                  <c:v>0.52857638888888903</c:v>
                </c:pt>
                <c:pt idx="21507">
                  <c:v>0.52859953703703699</c:v>
                </c:pt>
                <c:pt idx="21508">
                  <c:v>0.52862268518518496</c:v>
                </c:pt>
                <c:pt idx="21509">
                  <c:v>0.52864583333333404</c:v>
                </c:pt>
                <c:pt idx="21510">
                  <c:v>0.528668981481481</c:v>
                </c:pt>
                <c:pt idx="21511">
                  <c:v>0.52869212962962997</c:v>
                </c:pt>
                <c:pt idx="21512">
                  <c:v>0.52871527777777805</c:v>
                </c:pt>
                <c:pt idx="21513">
                  <c:v>0.52873842592592601</c:v>
                </c:pt>
                <c:pt idx="21514">
                  <c:v>0.52877314814814802</c:v>
                </c:pt>
                <c:pt idx="21515">
                  <c:v>0.52879629629629599</c:v>
                </c:pt>
                <c:pt idx="21516">
                  <c:v>0.52881944444444495</c:v>
                </c:pt>
                <c:pt idx="21517">
                  <c:v>0.52884259259259303</c:v>
                </c:pt>
                <c:pt idx="21518">
                  <c:v>0.528865740740741</c:v>
                </c:pt>
                <c:pt idx="21519">
                  <c:v>0.52888888888888896</c:v>
                </c:pt>
                <c:pt idx="21520">
                  <c:v>0.52891203703703704</c:v>
                </c:pt>
                <c:pt idx="21521">
                  <c:v>0.52893518518518501</c:v>
                </c:pt>
                <c:pt idx="21522">
                  <c:v>0.52895833333333298</c:v>
                </c:pt>
                <c:pt idx="21523">
                  <c:v>0.52899305555555598</c:v>
                </c:pt>
                <c:pt idx="21524">
                  <c:v>0.52901620370370395</c:v>
                </c:pt>
                <c:pt idx="21525">
                  <c:v>0.52903935185185202</c:v>
                </c:pt>
                <c:pt idx="21526">
                  <c:v>0.52906249999999999</c:v>
                </c:pt>
                <c:pt idx="21527">
                  <c:v>0.52908564814814796</c:v>
                </c:pt>
                <c:pt idx="21528">
                  <c:v>0.52910879629629604</c:v>
                </c:pt>
                <c:pt idx="21529">
                  <c:v>0.529131944444444</c:v>
                </c:pt>
                <c:pt idx="21530">
                  <c:v>0.52915509259259297</c:v>
                </c:pt>
                <c:pt idx="21531">
                  <c:v>0.52917824074074105</c:v>
                </c:pt>
                <c:pt idx="21532">
                  <c:v>0.52921296296296305</c:v>
                </c:pt>
                <c:pt idx="21533">
                  <c:v>0.52923611111111102</c:v>
                </c:pt>
                <c:pt idx="21534">
                  <c:v>0.52925925925925899</c:v>
                </c:pt>
                <c:pt idx="21535">
                  <c:v>0.52928240740740695</c:v>
                </c:pt>
                <c:pt idx="21536">
                  <c:v>0.52930555555555603</c:v>
                </c:pt>
                <c:pt idx="21537">
                  <c:v>0.529328703703704</c:v>
                </c:pt>
                <c:pt idx="21538">
                  <c:v>0.52935185185185196</c:v>
                </c:pt>
                <c:pt idx="21539">
                  <c:v>0.52937500000000004</c:v>
                </c:pt>
                <c:pt idx="21540">
                  <c:v>0.52939814814814801</c:v>
                </c:pt>
                <c:pt idx="21541">
                  <c:v>0.52943287037037001</c:v>
                </c:pt>
                <c:pt idx="21542">
                  <c:v>0.52945601851851898</c:v>
                </c:pt>
                <c:pt idx="21543">
                  <c:v>0.52947916666666595</c:v>
                </c:pt>
                <c:pt idx="21544">
                  <c:v>0.52950231481481502</c:v>
                </c:pt>
                <c:pt idx="21545">
                  <c:v>0.52952546296296299</c:v>
                </c:pt>
                <c:pt idx="21546">
                  <c:v>0.52954861111111096</c:v>
                </c:pt>
                <c:pt idx="21547">
                  <c:v>0.52957175925925903</c:v>
                </c:pt>
                <c:pt idx="21548">
                  <c:v>0.529594907407407</c:v>
                </c:pt>
                <c:pt idx="21549">
                  <c:v>0.52961805555555597</c:v>
                </c:pt>
                <c:pt idx="21550">
                  <c:v>0.52965277777777797</c:v>
                </c:pt>
                <c:pt idx="21551">
                  <c:v>0.52967592592592605</c:v>
                </c:pt>
                <c:pt idx="21552">
                  <c:v>0.52969907407407402</c:v>
                </c:pt>
                <c:pt idx="21553">
                  <c:v>0.52972222222222198</c:v>
                </c:pt>
                <c:pt idx="21554">
                  <c:v>0.52974537037037095</c:v>
                </c:pt>
                <c:pt idx="21555">
                  <c:v>0.52976851851851903</c:v>
                </c:pt>
                <c:pt idx="21556">
                  <c:v>0.52979166666666699</c:v>
                </c:pt>
                <c:pt idx="21557">
                  <c:v>0.52981481481481496</c:v>
                </c:pt>
                <c:pt idx="21558">
                  <c:v>0.52984953703703697</c:v>
                </c:pt>
                <c:pt idx="21559">
                  <c:v>0.52987268518518504</c:v>
                </c:pt>
                <c:pt idx="21560">
                  <c:v>0.52989583333333401</c:v>
                </c:pt>
                <c:pt idx="21561">
                  <c:v>0.52991898148148098</c:v>
                </c:pt>
                <c:pt idx="21562">
                  <c:v>0.52994212962962906</c:v>
                </c:pt>
                <c:pt idx="21563">
                  <c:v>0.52996527777777802</c:v>
                </c:pt>
                <c:pt idx="21564">
                  <c:v>0.52998842592592599</c:v>
                </c:pt>
                <c:pt idx="21565">
                  <c:v>0.53001157407407395</c:v>
                </c:pt>
                <c:pt idx="21566">
                  <c:v>0.53003472222222203</c:v>
                </c:pt>
                <c:pt idx="21567">
                  <c:v>0.53006944444444404</c:v>
                </c:pt>
                <c:pt idx="21568">
                  <c:v>0.530092592592593</c:v>
                </c:pt>
                <c:pt idx="21569">
                  <c:v>0.53011574074074097</c:v>
                </c:pt>
                <c:pt idx="21570">
                  <c:v>0.53013888888888905</c:v>
                </c:pt>
                <c:pt idx="21571">
                  <c:v>0.53016203703703701</c:v>
                </c:pt>
                <c:pt idx="21572">
                  <c:v>0.53018518518518498</c:v>
                </c:pt>
                <c:pt idx="21573">
                  <c:v>0.53020833333333295</c:v>
                </c:pt>
                <c:pt idx="21574">
                  <c:v>0.53023148148148203</c:v>
                </c:pt>
                <c:pt idx="21575">
                  <c:v>0.53026620370370403</c:v>
                </c:pt>
                <c:pt idx="21576">
                  <c:v>0.530289351851852</c:v>
                </c:pt>
                <c:pt idx="21577">
                  <c:v>0.53031249999999996</c:v>
                </c:pt>
                <c:pt idx="21578">
                  <c:v>0.53033564814814804</c:v>
                </c:pt>
                <c:pt idx="21579">
                  <c:v>0.53035879629629601</c:v>
                </c:pt>
                <c:pt idx="21580">
                  <c:v>0.53038194444444398</c:v>
                </c:pt>
                <c:pt idx="21581">
                  <c:v>0.53040509259259305</c:v>
                </c:pt>
                <c:pt idx="21582">
                  <c:v>0.53042824074074102</c:v>
                </c:pt>
                <c:pt idx="21583">
                  <c:v>0.53045138888888899</c:v>
                </c:pt>
                <c:pt idx="21584">
                  <c:v>0.53048611111111099</c:v>
                </c:pt>
                <c:pt idx="21585">
                  <c:v>0.53050925925925896</c:v>
                </c:pt>
                <c:pt idx="21586">
                  <c:v>0.53053240740740704</c:v>
                </c:pt>
                <c:pt idx="21587">
                  <c:v>0.530555555555556</c:v>
                </c:pt>
                <c:pt idx="21588">
                  <c:v>0.53057870370370397</c:v>
                </c:pt>
                <c:pt idx="21589">
                  <c:v>0.53060185185185205</c:v>
                </c:pt>
                <c:pt idx="21590">
                  <c:v>0.53062500000000001</c:v>
                </c:pt>
                <c:pt idx="21591">
                  <c:v>0.53064814814814798</c:v>
                </c:pt>
                <c:pt idx="21592">
                  <c:v>0.53067129629629595</c:v>
                </c:pt>
                <c:pt idx="21593">
                  <c:v>0.53070601851851895</c:v>
                </c:pt>
                <c:pt idx="21594">
                  <c:v>0.53072916666666703</c:v>
                </c:pt>
                <c:pt idx="21595">
                  <c:v>0.530752314814815</c:v>
                </c:pt>
                <c:pt idx="21596">
                  <c:v>0.53077546296296296</c:v>
                </c:pt>
                <c:pt idx="21597">
                  <c:v>0.53079861111111104</c:v>
                </c:pt>
                <c:pt idx="21598">
                  <c:v>0.53082175925925901</c:v>
                </c:pt>
                <c:pt idx="21599">
                  <c:v>0.53084490740740797</c:v>
                </c:pt>
                <c:pt idx="21600">
                  <c:v>0.53086805555555605</c:v>
                </c:pt>
                <c:pt idx="21601">
                  <c:v>0.53089120370370402</c:v>
                </c:pt>
                <c:pt idx="21602">
                  <c:v>0.53092592592592602</c:v>
                </c:pt>
                <c:pt idx="21603">
                  <c:v>0.53094907407407399</c:v>
                </c:pt>
                <c:pt idx="21604">
                  <c:v>0.53097222222222196</c:v>
                </c:pt>
                <c:pt idx="21605">
                  <c:v>0.53099537037037103</c:v>
                </c:pt>
                <c:pt idx="21606">
                  <c:v>0.531018518518519</c:v>
                </c:pt>
                <c:pt idx="21607">
                  <c:v>0.53104166666666697</c:v>
                </c:pt>
                <c:pt idx="21608">
                  <c:v>0.53106481481481504</c:v>
                </c:pt>
                <c:pt idx="21609">
                  <c:v>0.53108796296296301</c:v>
                </c:pt>
                <c:pt idx="21610">
                  <c:v>0.53112268518518502</c:v>
                </c:pt>
                <c:pt idx="21611">
                  <c:v>0.53114583333333398</c:v>
                </c:pt>
                <c:pt idx="21612">
                  <c:v>0.53116898148148095</c:v>
                </c:pt>
                <c:pt idx="21613">
                  <c:v>0.53119212962963003</c:v>
                </c:pt>
                <c:pt idx="21614">
                  <c:v>0.53121527777777799</c:v>
                </c:pt>
                <c:pt idx="21615">
                  <c:v>0.53123842592592596</c:v>
                </c:pt>
                <c:pt idx="21616">
                  <c:v>0.53126157407407404</c:v>
                </c:pt>
                <c:pt idx="21617">
                  <c:v>0.53128472222222201</c:v>
                </c:pt>
                <c:pt idx="21618">
                  <c:v>0.53130787037036997</c:v>
                </c:pt>
                <c:pt idx="21619">
                  <c:v>0.53134259259259298</c:v>
                </c:pt>
                <c:pt idx="21620">
                  <c:v>0.53136574074073994</c:v>
                </c:pt>
                <c:pt idx="21621">
                  <c:v>0.53138888888888902</c:v>
                </c:pt>
                <c:pt idx="21622">
                  <c:v>0.53141203703703699</c:v>
                </c:pt>
                <c:pt idx="21623">
                  <c:v>0.53143518518518496</c:v>
                </c:pt>
                <c:pt idx="21624">
                  <c:v>0.53145833333333303</c:v>
                </c:pt>
                <c:pt idx="21625">
                  <c:v>0.531481481481482</c:v>
                </c:pt>
                <c:pt idx="21626">
                  <c:v>0.53150462962962997</c:v>
                </c:pt>
                <c:pt idx="21627">
                  <c:v>0.53153935185185197</c:v>
                </c:pt>
                <c:pt idx="21628">
                  <c:v>0.53156250000000005</c:v>
                </c:pt>
                <c:pt idx="21629">
                  <c:v>0.53158564814814802</c:v>
                </c:pt>
                <c:pt idx="21630">
                  <c:v>0.53160879629629598</c:v>
                </c:pt>
                <c:pt idx="21631">
                  <c:v>0.53163194444444495</c:v>
                </c:pt>
                <c:pt idx="21632">
                  <c:v>0.53165509259259303</c:v>
                </c:pt>
                <c:pt idx="21633">
                  <c:v>0.53167824074074099</c:v>
                </c:pt>
                <c:pt idx="21634">
                  <c:v>0.53170138888888896</c:v>
                </c:pt>
                <c:pt idx="21635">
                  <c:v>0.53173611111111097</c:v>
                </c:pt>
                <c:pt idx="21636">
                  <c:v>0.53175925925925904</c:v>
                </c:pt>
                <c:pt idx="21637">
                  <c:v>0.53178240740740701</c:v>
                </c:pt>
                <c:pt idx="21638">
                  <c:v>0.53180555555555598</c:v>
                </c:pt>
                <c:pt idx="21639">
                  <c:v>0.53182870370370405</c:v>
                </c:pt>
                <c:pt idx="21640">
                  <c:v>0.53185185185185202</c:v>
                </c:pt>
                <c:pt idx="21641">
                  <c:v>0.53187499999999999</c:v>
                </c:pt>
                <c:pt idx="21642">
                  <c:v>0.53189814814814795</c:v>
                </c:pt>
                <c:pt idx="21643">
                  <c:v>0.53192129629629703</c:v>
                </c:pt>
                <c:pt idx="21644">
                  <c:v>0.53195601851851904</c:v>
                </c:pt>
                <c:pt idx="21645">
                  <c:v>0.531979166666667</c:v>
                </c:pt>
                <c:pt idx="21646">
                  <c:v>0.53200231481481497</c:v>
                </c:pt>
                <c:pt idx="21647">
                  <c:v>0.53202546296296305</c:v>
                </c:pt>
                <c:pt idx="21648">
                  <c:v>0.53204861111111101</c:v>
                </c:pt>
                <c:pt idx="21649">
                  <c:v>0.53207175925925898</c:v>
                </c:pt>
                <c:pt idx="21650">
                  <c:v>0.53209490740740695</c:v>
                </c:pt>
                <c:pt idx="21651">
                  <c:v>0.53211805555555602</c:v>
                </c:pt>
                <c:pt idx="21652">
                  <c:v>0.53214120370370399</c:v>
                </c:pt>
                <c:pt idx="21653">
                  <c:v>0.532175925925926</c:v>
                </c:pt>
                <c:pt idx="21654">
                  <c:v>0.53219907407407396</c:v>
                </c:pt>
                <c:pt idx="21655">
                  <c:v>0.53222222222222204</c:v>
                </c:pt>
                <c:pt idx="21656">
                  <c:v>0.53224537037037001</c:v>
                </c:pt>
                <c:pt idx="21657">
                  <c:v>0.53226851851851897</c:v>
                </c:pt>
                <c:pt idx="21658">
                  <c:v>0.53229166666666705</c:v>
                </c:pt>
                <c:pt idx="21659">
                  <c:v>0.53231481481481502</c:v>
                </c:pt>
                <c:pt idx="21660">
                  <c:v>0.53233796296296299</c:v>
                </c:pt>
                <c:pt idx="21661">
                  <c:v>0.53237268518518499</c:v>
                </c:pt>
                <c:pt idx="21662">
                  <c:v>0.53239583333333396</c:v>
                </c:pt>
                <c:pt idx="21663">
                  <c:v>0.53241898148148104</c:v>
                </c:pt>
                <c:pt idx="21664">
                  <c:v>0.53244212962963</c:v>
                </c:pt>
                <c:pt idx="21665">
                  <c:v>0.53246527777777797</c:v>
                </c:pt>
                <c:pt idx="21666">
                  <c:v>0.53248842592592605</c:v>
                </c:pt>
                <c:pt idx="21667">
                  <c:v>0.53251157407407401</c:v>
                </c:pt>
                <c:pt idx="21668">
                  <c:v>0.53253472222222198</c:v>
                </c:pt>
                <c:pt idx="21669">
                  <c:v>0.53255787037036995</c:v>
                </c:pt>
                <c:pt idx="21670">
                  <c:v>0.53259259259259295</c:v>
                </c:pt>
                <c:pt idx="21671">
                  <c:v>0.53261574074074103</c:v>
                </c:pt>
                <c:pt idx="21672">
                  <c:v>0.53263888888888899</c:v>
                </c:pt>
                <c:pt idx="21673">
                  <c:v>0.53266203703703696</c:v>
                </c:pt>
                <c:pt idx="21674">
                  <c:v>0.53268518518518504</c:v>
                </c:pt>
                <c:pt idx="21675">
                  <c:v>0.53270833333333301</c:v>
                </c:pt>
                <c:pt idx="21676">
                  <c:v>0.53273148148148197</c:v>
                </c:pt>
                <c:pt idx="21677">
                  <c:v>0.53275462962963005</c:v>
                </c:pt>
                <c:pt idx="21678">
                  <c:v>0.53277777777777802</c:v>
                </c:pt>
                <c:pt idx="21679">
                  <c:v>0.53281250000000002</c:v>
                </c:pt>
                <c:pt idx="21680">
                  <c:v>0.53283564814814799</c:v>
                </c:pt>
                <c:pt idx="21681">
                  <c:v>0.53285879629629596</c:v>
                </c:pt>
                <c:pt idx="21682">
                  <c:v>0.53288194444444503</c:v>
                </c:pt>
                <c:pt idx="21683">
                  <c:v>0.532905092592593</c:v>
                </c:pt>
                <c:pt idx="21684">
                  <c:v>0.53292824074074097</c:v>
                </c:pt>
                <c:pt idx="21685">
                  <c:v>0.53295138888888904</c:v>
                </c:pt>
                <c:pt idx="21686">
                  <c:v>0.53298611111111105</c:v>
                </c:pt>
                <c:pt idx="21687">
                  <c:v>0.53300925925925902</c:v>
                </c:pt>
                <c:pt idx="21688">
                  <c:v>0.53303240740740698</c:v>
                </c:pt>
                <c:pt idx="21689">
                  <c:v>0.53305555555555595</c:v>
                </c:pt>
                <c:pt idx="21690">
                  <c:v>0.53307870370370403</c:v>
                </c:pt>
                <c:pt idx="21691">
                  <c:v>0.53310185185185199</c:v>
                </c:pt>
                <c:pt idx="21692">
                  <c:v>0.53312499999999996</c:v>
                </c:pt>
                <c:pt idx="21693">
                  <c:v>0.53314814814814804</c:v>
                </c:pt>
                <c:pt idx="21694">
                  <c:v>0.533171296296296</c:v>
                </c:pt>
                <c:pt idx="21695">
                  <c:v>0.53320601851851901</c:v>
                </c:pt>
                <c:pt idx="21696">
                  <c:v>0.53322916666666698</c:v>
                </c:pt>
                <c:pt idx="21697">
                  <c:v>0.53325231481481505</c:v>
                </c:pt>
                <c:pt idx="21698">
                  <c:v>0.53327546296296302</c:v>
                </c:pt>
                <c:pt idx="21699">
                  <c:v>0.53329861111111099</c:v>
                </c:pt>
                <c:pt idx="21700">
                  <c:v>0.53332175925925895</c:v>
                </c:pt>
                <c:pt idx="21701">
                  <c:v>0.53334490740740703</c:v>
                </c:pt>
                <c:pt idx="21702">
                  <c:v>0.533368055555556</c:v>
                </c:pt>
                <c:pt idx="21703">
                  <c:v>0.53339120370370396</c:v>
                </c:pt>
                <c:pt idx="21704">
                  <c:v>0.53341435185185204</c:v>
                </c:pt>
                <c:pt idx="21705">
                  <c:v>0.53344907407407405</c:v>
                </c:pt>
                <c:pt idx="21706">
                  <c:v>0.53347222222222201</c:v>
                </c:pt>
                <c:pt idx="21707">
                  <c:v>0.53349537037036998</c:v>
                </c:pt>
                <c:pt idx="21708">
                  <c:v>0.53351851851851895</c:v>
                </c:pt>
                <c:pt idx="21709">
                  <c:v>0.53354166666666702</c:v>
                </c:pt>
                <c:pt idx="21710">
                  <c:v>0.53356481481481499</c:v>
                </c:pt>
                <c:pt idx="21711">
                  <c:v>0.53358796296296296</c:v>
                </c:pt>
                <c:pt idx="21712">
                  <c:v>0.53361111111111104</c:v>
                </c:pt>
                <c:pt idx="21713">
                  <c:v>0.53364583333333404</c:v>
                </c:pt>
                <c:pt idx="21714">
                  <c:v>0.53366898148148101</c:v>
                </c:pt>
                <c:pt idx="21715">
                  <c:v>0.53369212962962997</c:v>
                </c:pt>
                <c:pt idx="21716">
                  <c:v>0.53371527777777805</c:v>
                </c:pt>
                <c:pt idx="21717">
                  <c:v>0.53373842592592602</c:v>
                </c:pt>
                <c:pt idx="21718">
                  <c:v>0.53376157407407399</c:v>
                </c:pt>
                <c:pt idx="21719">
                  <c:v>0.53378472222222195</c:v>
                </c:pt>
                <c:pt idx="21720">
                  <c:v>0.53380787037037103</c:v>
                </c:pt>
                <c:pt idx="21721">
                  <c:v>0.533831018518519</c:v>
                </c:pt>
                <c:pt idx="21722">
                  <c:v>0.533865740740741</c:v>
                </c:pt>
                <c:pt idx="21723">
                  <c:v>0.53388888888888897</c:v>
                </c:pt>
                <c:pt idx="21724">
                  <c:v>0.53391203703703705</c:v>
                </c:pt>
                <c:pt idx="21725">
                  <c:v>0.53393518518518501</c:v>
                </c:pt>
                <c:pt idx="21726">
                  <c:v>0.53395833333333298</c:v>
                </c:pt>
                <c:pt idx="21727">
                  <c:v>0.53398148148148195</c:v>
                </c:pt>
                <c:pt idx="21728">
                  <c:v>0.53400462962963002</c:v>
                </c:pt>
                <c:pt idx="21729">
                  <c:v>0.53403935185185203</c:v>
                </c:pt>
                <c:pt idx="21730">
                  <c:v>0.5340625</c:v>
                </c:pt>
                <c:pt idx="21731">
                  <c:v>0.53408564814814796</c:v>
                </c:pt>
                <c:pt idx="21732">
                  <c:v>0.53410879629629604</c:v>
                </c:pt>
                <c:pt idx="21733">
                  <c:v>0.53413194444444401</c:v>
                </c:pt>
                <c:pt idx="21734">
                  <c:v>0.53415509259259297</c:v>
                </c:pt>
                <c:pt idx="21735">
                  <c:v>0.53417824074074105</c:v>
                </c:pt>
                <c:pt idx="21736">
                  <c:v>0.53420138888888902</c:v>
                </c:pt>
                <c:pt idx="21737">
                  <c:v>0.53422453703703698</c:v>
                </c:pt>
                <c:pt idx="21738">
                  <c:v>0.53425925925925899</c:v>
                </c:pt>
                <c:pt idx="21739">
                  <c:v>0.53428240740740696</c:v>
                </c:pt>
                <c:pt idx="21740">
                  <c:v>0.53430555555555603</c:v>
                </c:pt>
                <c:pt idx="21741">
                  <c:v>0.534328703703704</c:v>
                </c:pt>
                <c:pt idx="21742">
                  <c:v>0.53435185185185197</c:v>
                </c:pt>
                <c:pt idx="21743">
                  <c:v>0.53437500000000004</c:v>
                </c:pt>
                <c:pt idx="21744">
                  <c:v>0.53439814814814801</c:v>
                </c:pt>
                <c:pt idx="21745">
                  <c:v>0.53442129629629598</c:v>
                </c:pt>
                <c:pt idx="21746">
                  <c:v>0.53444444444444394</c:v>
                </c:pt>
                <c:pt idx="21747">
                  <c:v>0.53446759259259302</c:v>
                </c:pt>
                <c:pt idx="21748">
                  <c:v>0.53450231481481503</c:v>
                </c:pt>
                <c:pt idx="21749">
                  <c:v>0.53452546296296299</c:v>
                </c:pt>
                <c:pt idx="21750">
                  <c:v>0.53454861111111096</c:v>
                </c:pt>
                <c:pt idx="21751">
                  <c:v>0.53457175925925904</c:v>
                </c:pt>
                <c:pt idx="21752">
                  <c:v>0.53459490740740701</c:v>
                </c:pt>
                <c:pt idx="21753">
                  <c:v>0.53461805555555597</c:v>
                </c:pt>
                <c:pt idx="21754">
                  <c:v>0.53464120370370405</c:v>
                </c:pt>
                <c:pt idx="21755">
                  <c:v>0.53466435185185202</c:v>
                </c:pt>
                <c:pt idx="21756">
                  <c:v>0.53468749999999998</c:v>
                </c:pt>
                <c:pt idx="21757">
                  <c:v>0.53472222222222199</c:v>
                </c:pt>
                <c:pt idx="21758">
                  <c:v>0.53474537037037095</c:v>
                </c:pt>
                <c:pt idx="21759">
                  <c:v>0.53476851851851903</c:v>
                </c:pt>
                <c:pt idx="21760">
                  <c:v>0.534791666666667</c:v>
                </c:pt>
                <c:pt idx="21761">
                  <c:v>0.53481481481481496</c:v>
                </c:pt>
                <c:pt idx="21762">
                  <c:v>0.53483796296296304</c:v>
                </c:pt>
                <c:pt idx="21763">
                  <c:v>0.53486111111111101</c:v>
                </c:pt>
                <c:pt idx="21764">
                  <c:v>0.53488425925925898</c:v>
                </c:pt>
                <c:pt idx="21765">
                  <c:v>0.53491898148148198</c:v>
                </c:pt>
                <c:pt idx="21766">
                  <c:v>0.53494212962962895</c:v>
                </c:pt>
                <c:pt idx="21767">
                  <c:v>0.53496527777777803</c:v>
                </c:pt>
                <c:pt idx="21768">
                  <c:v>0.53498842592592599</c:v>
                </c:pt>
                <c:pt idx="21769">
                  <c:v>0.53501157407407396</c:v>
                </c:pt>
                <c:pt idx="21770">
                  <c:v>0.53503472222222204</c:v>
                </c:pt>
                <c:pt idx="21771">
                  <c:v>0.53505787037037</c:v>
                </c:pt>
                <c:pt idx="21772">
                  <c:v>0.53508101851851897</c:v>
                </c:pt>
                <c:pt idx="21773">
                  <c:v>0.53510416666666605</c:v>
                </c:pt>
                <c:pt idx="21774">
                  <c:v>0.53513888888888905</c:v>
                </c:pt>
                <c:pt idx="21775">
                  <c:v>0.53516203703703702</c:v>
                </c:pt>
                <c:pt idx="21776">
                  <c:v>0.53518518518518499</c:v>
                </c:pt>
                <c:pt idx="21777">
                  <c:v>0.53520833333333395</c:v>
                </c:pt>
                <c:pt idx="21778">
                  <c:v>0.53523148148148203</c:v>
                </c:pt>
                <c:pt idx="21779">
                  <c:v>0.53525462962963</c:v>
                </c:pt>
                <c:pt idx="21780">
                  <c:v>0.53527777777777796</c:v>
                </c:pt>
                <c:pt idx="21781">
                  <c:v>0.53530092592592604</c:v>
                </c:pt>
                <c:pt idx="21782">
                  <c:v>0.53532407407407401</c:v>
                </c:pt>
                <c:pt idx="21783">
                  <c:v>0.53534722222222197</c:v>
                </c:pt>
                <c:pt idx="21784">
                  <c:v>0.53538194444444398</c:v>
                </c:pt>
                <c:pt idx="21785">
                  <c:v>0.53540509259259295</c:v>
                </c:pt>
                <c:pt idx="21786">
                  <c:v>0.53542824074074102</c:v>
                </c:pt>
                <c:pt idx="21787">
                  <c:v>0.53545138888888899</c:v>
                </c:pt>
                <c:pt idx="21788">
                  <c:v>0.53547453703703696</c:v>
                </c:pt>
                <c:pt idx="21789">
                  <c:v>0.53549768518518504</c:v>
                </c:pt>
                <c:pt idx="21790">
                  <c:v>0.535520833333333</c:v>
                </c:pt>
                <c:pt idx="21791">
                  <c:v>0.53554398148148097</c:v>
                </c:pt>
                <c:pt idx="21792">
                  <c:v>0.53556712962962905</c:v>
                </c:pt>
                <c:pt idx="21793">
                  <c:v>0.53560185185185205</c:v>
                </c:pt>
                <c:pt idx="21794">
                  <c:v>0.53562500000000002</c:v>
                </c:pt>
                <c:pt idx="21795">
                  <c:v>0.53564814814814798</c:v>
                </c:pt>
                <c:pt idx="21796">
                  <c:v>0.53567129629629595</c:v>
                </c:pt>
                <c:pt idx="21797">
                  <c:v>0.53569444444444503</c:v>
                </c:pt>
                <c:pt idx="21798">
                  <c:v>0.53571759259259299</c:v>
                </c:pt>
                <c:pt idx="21799">
                  <c:v>0.53574074074074096</c:v>
                </c:pt>
                <c:pt idx="21800">
                  <c:v>0.53576388888888904</c:v>
                </c:pt>
                <c:pt idx="21801">
                  <c:v>0.53578703703703701</c:v>
                </c:pt>
                <c:pt idx="21802">
                  <c:v>0.53582175925925901</c:v>
                </c:pt>
                <c:pt idx="21803">
                  <c:v>0.53584490740740798</c:v>
                </c:pt>
                <c:pt idx="21804">
                  <c:v>0.53586805555555606</c:v>
                </c:pt>
                <c:pt idx="21805">
                  <c:v>0.53589120370370402</c:v>
                </c:pt>
                <c:pt idx="21806">
                  <c:v>0.53591435185185199</c:v>
                </c:pt>
                <c:pt idx="21807">
                  <c:v>0.53593749999999996</c:v>
                </c:pt>
                <c:pt idx="21808">
                  <c:v>0.53596064814814803</c:v>
                </c:pt>
                <c:pt idx="21809">
                  <c:v>0.535983796296296</c:v>
                </c:pt>
                <c:pt idx="21810">
                  <c:v>0.53600694444444397</c:v>
                </c:pt>
                <c:pt idx="21811">
                  <c:v>0.53604166666666697</c:v>
                </c:pt>
                <c:pt idx="21812">
                  <c:v>0.53606481481481505</c:v>
                </c:pt>
                <c:pt idx="21813">
                  <c:v>0.53608796296296302</c:v>
                </c:pt>
                <c:pt idx="21814">
                  <c:v>0.53611111111111098</c:v>
                </c:pt>
                <c:pt idx="21815">
                  <c:v>0.53613425925925895</c:v>
                </c:pt>
                <c:pt idx="21816">
                  <c:v>0.53615740740740803</c:v>
                </c:pt>
                <c:pt idx="21817">
                  <c:v>0.53618055555555599</c:v>
                </c:pt>
                <c:pt idx="21818">
                  <c:v>0.53620370370370396</c:v>
                </c:pt>
                <c:pt idx="21819">
                  <c:v>0.53622685185185204</c:v>
                </c:pt>
                <c:pt idx="21820">
                  <c:v>0.53626157407407404</c:v>
                </c:pt>
                <c:pt idx="21821">
                  <c:v>0.53628472222222201</c:v>
                </c:pt>
                <c:pt idx="21822">
                  <c:v>0.53630787037037098</c:v>
                </c:pt>
                <c:pt idx="21823">
                  <c:v>0.53633101851851905</c:v>
                </c:pt>
                <c:pt idx="21824">
                  <c:v>0.53635416666666702</c:v>
                </c:pt>
                <c:pt idx="21825">
                  <c:v>0.53637731481481499</c:v>
                </c:pt>
                <c:pt idx="21826">
                  <c:v>0.53640046296296295</c:v>
                </c:pt>
                <c:pt idx="21827">
                  <c:v>0.53642361111111103</c:v>
                </c:pt>
                <c:pt idx="21828">
                  <c:v>0.53645833333333304</c:v>
                </c:pt>
                <c:pt idx="21829">
                  <c:v>0.536481481481481</c:v>
                </c:pt>
                <c:pt idx="21830">
                  <c:v>0.53650462962962997</c:v>
                </c:pt>
                <c:pt idx="21831">
                  <c:v>0.53652777777777805</c:v>
                </c:pt>
                <c:pt idx="21832">
                  <c:v>0.53655092592592601</c:v>
                </c:pt>
                <c:pt idx="21833">
                  <c:v>0.53657407407407398</c:v>
                </c:pt>
                <c:pt idx="21834">
                  <c:v>0.53659722222222195</c:v>
                </c:pt>
                <c:pt idx="21835">
                  <c:v>0.53662037037037102</c:v>
                </c:pt>
                <c:pt idx="21836">
                  <c:v>0.53665509259259303</c:v>
                </c:pt>
                <c:pt idx="21837">
                  <c:v>0.536678240740741</c:v>
                </c:pt>
                <c:pt idx="21838">
                  <c:v>0.53670138888888896</c:v>
                </c:pt>
                <c:pt idx="21839">
                  <c:v>0.53672453703703704</c:v>
                </c:pt>
                <c:pt idx="21840">
                  <c:v>0.53674768518518501</c:v>
                </c:pt>
                <c:pt idx="21841">
                  <c:v>0.53677083333333397</c:v>
                </c:pt>
                <c:pt idx="21842">
                  <c:v>0.53679398148148205</c:v>
                </c:pt>
                <c:pt idx="21843">
                  <c:v>0.53681712962963002</c:v>
                </c:pt>
                <c:pt idx="21844">
                  <c:v>0.53684027777777799</c:v>
                </c:pt>
                <c:pt idx="21845">
                  <c:v>0.53686342592592595</c:v>
                </c:pt>
                <c:pt idx="21846">
                  <c:v>0.53689814814814796</c:v>
                </c:pt>
                <c:pt idx="21847">
                  <c:v>0.53692129629629604</c:v>
                </c:pt>
                <c:pt idx="21848">
                  <c:v>0.536944444444445</c:v>
                </c:pt>
                <c:pt idx="21849">
                  <c:v>0.53696759259259297</c:v>
                </c:pt>
                <c:pt idx="21850">
                  <c:v>0.53699074074074105</c:v>
                </c:pt>
                <c:pt idx="21851">
                  <c:v>0.53701388888888901</c:v>
                </c:pt>
                <c:pt idx="21852">
                  <c:v>0.53703703703703698</c:v>
                </c:pt>
                <c:pt idx="21853">
                  <c:v>0.53706018518518495</c:v>
                </c:pt>
                <c:pt idx="21854">
                  <c:v>0.53709490740740695</c:v>
                </c:pt>
                <c:pt idx="21855">
                  <c:v>0.53711805555555603</c:v>
                </c:pt>
                <c:pt idx="21856">
                  <c:v>0.537141203703704</c:v>
                </c:pt>
                <c:pt idx="21857">
                  <c:v>0.53716435185185196</c:v>
                </c:pt>
                <c:pt idx="21858">
                  <c:v>0.53718750000000004</c:v>
                </c:pt>
                <c:pt idx="21859">
                  <c:v>0.53721064814814801</c:v>
                </c:pt>
                <c:pt idx="21860">
                  <c:v>0.53723379629629597</c:v>
                </c:pt>
                <c:pt idx="21861">
                  <c:v>0.53725694444444405</c:v>
                </c:pt>
                <c:pt idx="21862">
                  <c:v>0.53728009259259302</c:v>
                </c:pt>
                <c:pt idx="21863">
                  <c:v>0.53731481481481502</c:v>
                </c:pt>
                <c:pt idx="21864">
                  <c:v>0.53733796296296299</c:v>
                </c:pt>
                <c:pt idx="21865">
                  <c:v>0.53736111111111096</c:v>
                </c:pt>
                <c:pt idx="21866">
                  <c:v>0.53738425925925903</c:v>
                </c:pt>
                <c:pt idx="21867">
                  <c:v>0.537407407407407</c:v>
                </c:pt>
                <c:pt idx="21868">
                  <c:v>0.53743055555555597</c:v>
                </c:pt>
                <c:pt idx="21869">
                  <c:v>0.53745370370370404</c:v>
                </c:pt>
                <c:pt idx="21870">
                  <c:v>0.53747685185185201</c:v>
                </c:pt>
                <c:pt idx="21871">
                  <c:v>0.53751157407407402</c:v>
                </c:pt>
                <c:pt idx="21872">
                  <c:v>0.53753472222222198</c:v>
                </c:pt>
                <c:pt idx="21873">
                  <c:v>0.53755787037036995</c:v>
                </c:pt>
                <c:pt idx="21874">
                  <c:v>0.53758101851851903</c:v>
                </c:pt>
                <c:pt idx="21875">
                  <c:v>0.53760416666666699</c:v>
                </c:pt>
                <c:pt idx="21876">
                  <c:v>0.53762731481481496</c:v>
                </c:pt>
                <c:pt idx="21877">
                  <c:v>0.53765046296296304</c:v>
                </c:pt>
                <c:pt idx="21878">
                  <c:v>0.53767361111111101</c:v>
                </c:pt>
                <c:pt idx="21879">
                  <c:v>0.53769675925925897</c:v>
                </c:pt>
                <c:pt idx="21880">
                  <c:v>0.53771990740740705</c:v>
                </c:pt>
                <c:pt idx="21881">
                  <c:v>0.53775462962963005</c:v>
                </c:pt>
                <c:pt idx="21882">
                  <c:v>0.53777777777777802</c:v>
                </c:pt>
                <c:pt idx="21883">
                  <c:v>0.53780092592592599</c:v>
                </c:pt>
                <c:pt idx="21884">
                  <c:v>0.53782407407407395</c:v>
                </c:pt>
                <c:pt idx="21885">
                  <c:v>0.53784722222222203</c:v>
                </c:pt>
                <c:pt idx="21886">
                  <c:v>0.53787037037037</c:v>
                </c:pt>
                <c:pt idx="21887">
                  <c:v>0.53789351851851896</c:v>
                </c:pt>
                <c:pt idx="21888">
                  <c:v>0.53791666666666704</c:v>
                </c:pt>
                <c:pt idx="21889">
                  <c:v>0.53795138888888905</c:v>
                </c:pt>
                <c:pt idx="21890">
                  <c:v>0.53797453703703701</c:v>
                </c:pt>
                <c:pt idx="21891">
                  <c:v>0.53799768518518498</c:v>
                </c:pt>
                <c:pt idx="21892">
                  <c:v>0.53802083333333295</c:v>
                </c:pt>
                <c:pt idx="21893">
                  <c:v>0.53804398148148203</c:v>
                </c:pt>
                <c:pt idx="21894">
                  <c:v>0.53806712962962999</c:v>
                </c:pt>
                <c:pt idx="21895">
                  <c:v>0.53809027777777796</c:v>
                </c:pt>
                <c:pt idx="21896">
                  <c:v>0.53811342592592604</c:v>
                </c:pt>
                <c:pt idx="21897">
                  <c:v>0.538136574074074</c:v>
                </c:pt>
                <c:pt idx="21898">
                  <c:v>0.53815972222222197</c:v>
                </c:pt>
                <c:pt idx="21899">
                  <c:v>0.53819444444444497</c:v>
                </c:pt>
                <c:pt idx="21900">
                  <c:v>0.53821759259259305</c:v>
                </c:pt>
                <c:pt idx="21901">
                  <c:v>0.53824074074074102</c:v>
                </c:pt>
                <c:pt idx="21902">
                  <c:v>0.53826388888888899</c:v>
                </c:pt>
                <c:pt idx="21903">
                  <c:v>0.53828703703703695</c:v>
                </c:pt>
                <c:pt idx="21904">
                  <c:v>0.53831018518518503</c:v>
                </c:pt>
                <c:pt idx="21905">
                  <c:v>0.538333333333333</c:v>
                </c:pt>
                <c:pt idx="21906">
                  <c:v>0.53835648148148196</c:v>
                </c:pt>
                <c:pt idx="21907">
                  <c:v>0.53837962962963004</c:v>
                </c:pt>
                <c:pt idx="21908">
                  <c:v>0.53841435185185205</c:v>
                </c:pt>
                <c:pt idx="21909">
                  <c:v>0.53843750000000001</c:v>
                </c:pt>
                <c:pt idx="21910">
                  <c:v>0.53846064814814798</c:v>
                </c:pt>
                <c:pt idx="21911">
                  <c:v>0.53848379629629595</c:v>
                </c:pt>
                <c:pt idx="21912">
                  <c:v>0.53850694444444402</c:v>
                </c:pt>
                <c:pt idx="21913">
                  <c:v>0.53853009259259299</c:v>
                </c:pt>
                <c:pt idx="21914">
                  <c:v>0.53855324074074096</c:v>
                </c:pt>
                <c:pt idx="21915">
                  <c:v>0.53857638888888903</c:v>
                </c:pt>
                <c:pt idx="21916">
                  <c:v>0.538599537037037</c:v>
                </c:pt>
                <c:pt idx="21917">
                  <c:v>0.53863425925925901</c:v>
                </c:pt>
                <c:pt idx="21918">
                  <c:v>0.53865740740740797</c:v>
                </c:pt>
                <c:pt idx="21919">
                  <c:v>0.53868055555555605</c:v>
                </c:pt>
                <c:pt idx="21920">
                  <c:v>0.53870370370370402</c:v>
                </c:pt>
                <c:pt idx="21921">
                  <c:v>0.53872685185185198</c:v>
                </c:pt>
                <c:pt idx="21922">
                  <c:v>0.53874999999999995</c:v>
                </c:pt>
                <c:pt idx="21923">
                  <c:v>0.53877314814814803</c:v>
                </c:pt>
                <c:pt idx="21924">
                  <c:v>0.538796296296296</c:v>
                </c:pt>
                <c:pt idx="21925">
                  <c:v>0.53881944444444496</c:v>
                </c:pt>
                <c:pt idx="21926">
                  <c:v>0.53885416666666697</c:v>
                </c:pt>
                <c:pt idx="21927">
                  <c:v>0.53887731481481504</c:v>
                </c:pt>
                <c:pt idx="21928">
                  <c:v>0.53890046296296301</c:v>
                </c:pt>
                <c:pt idx="21929">
                  <c:v>0.53892361111111098</c:v>
                </c:pt>
                <c:pt idx="21930">
                  <c:v>0.53894675925925895</c:v>
                </c:pt>
                <c:pt idx="21931">
                  <c:v>0.53896990740740702</c:v>
                </c:pt>
                <c:pt idx="21932">
                  <c:v>0.53899305555555599</c:v>
                </c:pt>
                <c:pt idx="21933">
                  <c:v>0.53901620370370396</c:v>
                </c:pt>
                <c:pt idx="21934">
                  <c:v>0.53905092592592596</c:v>
                </c:pt>
                <c:pt idx="21935">
                  <c:v>0.53907407407407404</c:v>
                </c:pt>
                <c:pt idx="21936">
                  <c:v>0.53909722222222201</c:v>
                </c:pt>
                <c:pt idx="21937">
                  <c:v>0.53912037037036997</c:v>
                </c:pt>
                <c:pt idx="21938">
                  <c:v>0.53914351851851905</c:v>
                </c:pt>
                <c:pt idx="21939">
                  <c:v>0.53916666666666702</c:v>
                </c:pt>
                <c:pt idx="21940">
                  <c:v>0.53918981481481498</c:v>
                </c:pt>
                <c:pt idx="21941">
                  <c:v>0.53922453703703699</c:v>
                </c:pt>
                <c:pt idx="21942">
                  <c:v>0.53924768518518496</c:v>
                </c:pt>
                <c:pt idx="21943">
                  <c:v>0.53927083333333403</c:v>
                </c:pt>
                <c:pt idx="21944">
                  <c:v>0.539293981481482</c:v>
                </c:pt>
                <c:pt idx="21945">
                  <c:v>0.53931712962962897</c:v>
                </c:pt>
                <c:pt idx="21946">
                  <c:v>0.53934027777777804</c:v>
                </c:pt>
                <c:pt idx="21947">
                  <c:v>0.53936342592592601</c:v>
                </c:pt>
                <c:pt idx="21948">
                  <c:v>0.53938657407407398</c:v>
                </c:pt>
                <c:pt idx="21949">
                  <c:v>0.53942129629629598</c:v>
                </c:pt>
                <c:pt idx="21950">
                  <c:v>0.53944444444444495</c:v>
                </c:pt>
                <c:pt idx="21951">
                  <c:v>0.53946759259259303</c:v>
                </c:pt>
                <c:pt idx="21952">
                  <c:v>0.53949074074074099</c:v>
                </c:pt>
                <c:pt idx="21953">
                  <c:v>0.53951388888888896</c:v>
                </c:pt>
                <c:pt idx="21954">
                  <c:v>0.53953703703703704</c:v>
                </c:pt>
                <c:pt idx="21955">
                  <c:v>0.539560185185185</c:v>
                </c:pt>
                <c:pt idx="21956">
                  <c:v>0.53958333333333297</c:v>
                </c:pt>
                <c:pt idx="21957">
                  <c:v>0.53960648148148205</c:v>
                </c:pt>
                <c:pt idx="21958">
                  <c:v>0.53964120370370405</c:v>
                </c:pt>
                <c:pt idx="21959">
                  <c:v>0.53966435185185202</c:v>
                </c:pt>
                <c:pt idx="21960">
                  <c:v>0.53968749999999999</c:v>
                </c:pt>
                <c:pt idx="21961">
                  <c:v>0.53971064814814795</c:v>
                </c:pt>
                <c:pt idx="21962">
                  <c:v>0.53973379629629603</c:v>
                </c:pt>
                <c:pt idx="21963">
                  <c:v>0.539756944444444</c:v>
                </c:pt>
                <c:pt idx="21964">
                  <c:v>0.53978009259259296</c:v>
                </c:pt>
                <c:pt idx="21965">
                  <c:v>0.53980324074074104</c:v>
                </c:pt>
                <c:pt idx="21966">
                  <c:v>0.53983796296296305</c:v>
                </c:pt>
                <c:pt idx="21967">
                  <c:v>0.53986111111111101</c:v>
                </c:pt>
                <c:pt idx="21968">
                  <c:v>0.53988425925925898</c:v>
                </c:pt>
                <c:pt idx="21969">
                  <c:v>0.53990740740740695</c:v>
                </c:pt>
                <c:pt idx="21970">
                  <c:v>0.53993055555555602</c:v>
                </c:pt>
                <c:pt idx="21971">
                  <c:v>0.53995370370370399</c:v>
                </c:pt>
                <c:pt idx="21972">
                  <c:v>0.53997685185185196</c:v>
                </c:pt>
                <c:pt idx="21973">
                  <c:v>0.54</c:v>
                </c:pt>
                <c:pt idx="21974">
                  <c:v>0.540023148148148</c:v>
                </c:pt>
                <c:pt idx="21975">
                  <c:v>0.54004629629629597</c:v>
                </c:pt>
                <c:pt idx="21976">
                  <c:v>0.54008101851851897</c:v>
                </c:pt>
                <c:pt idx="21977">
                  <c:v>0.54010416666666705</c:v>
                </c:pt>
                <c:pt idx="21978">
                  <c:v>0.54012731481481502</c:v>
                </c:pt>
                <c:pt idx="21979">
                  <c:v>0.54015046296296299</c:v>
                </c:pt>
                <c:pt idx="21980">
                  <c:v>0.54017361111111095</c:v>
                </c:pt>
                <c:pt idx="21981">
                  <c:v>0.54019675925925903</c:v>
                </c:pt>
                <c:pt idx="21982">
                  <c:v>0.540219907407407</c:v>
                </c:pt>
                <c:pt idx="21983">
                  <c:v>0.54024305555555596</c:v>
                </c:pt>
                <c:pt idx="21984">
                  <c:v>0.54027777777777797</c:v>
                </c:pt>
                <c:pt idx="21985">
                  <c:v>0.54030092592592605</c:v>
                </c:pt>
                <c:pt idx="21986">
                  <c:v>0.54032407407407401</c:v>
                </c:pt>
                <c:pt idx="21987">
                  <c:v>0.54034722222222198</c:v>
                </c:pt>
                <c:pt idx="21988">
                  <c:v>0.54037037037036995</c:v>
                </c:pt>
                <c:pt idx="21989">
                  <c:v>0.54039351851851902</c:v>
                </c:pt>
                <c:pt idx="21990">
                  <c:v>0.54041666666666699</c:v>
                </c:pt>
                <c:pt idx="21991">
                  <c:v>0.54043981481481496</c:v>
                </c:pt>
                <c:pt idx="21992">
                  <c:v>0.54046296296296303</c:v>
                </c:pt>
                <c:pt idx="21993">
                  <c:v>0.54049768518518504</c:v>
                </c:pt>
                <c:pt idx="21994">
                  <c:v>0.54052083333333301</c:v>
                </c:pt>
                <c:pt idx="21995">
                  <c:v>0.54054398148148197</c:v>
                </c:pt>
                <c:pt idx="21996">
                  <c:v>0.54056712962962905</c:v>
                </c:pt>
                <c:pt idx="21997">
                  <c:v>0.54059027777777802</c:v>
                </c:pt>
                <c:pt idx="21998">
                  <c:v>0.54061342592592598</c:v>
                </c:pt>
                <c:pt idx="21999">
                  <c:v>0.54063657407407395</c:v>
                </c:pt>
                <c:pt idx="22000">
                  <c:v>0.54065972222222203</c:v>
                </c:pt>
                <c:pt idx="22001">
                  <c:v>0.54069444444444503</c:v>
                </c:pt>
                <c:pt idx="22002">
                  <c:v>0.540717592592593</c:v>
                </c:pt>
                <c:pt idx="22003">
                  <c:v>0.54074074074074097</c:v>
                </c:pt>
                <c:pt idx="22004">
                  <c:v>0.54076388888888904</c:v>
                </c:pt>
                <c:pt idx="22005">
                  <c:v>0.54078703703703701</c:v>
                </c:pt>
                <c:pt idx="22006">
                  <c:v>0.54081018518518498</c:v>
                </c:pt>
                <c:pt idx="22007">
                  <c:v>0.54083333333333306</c:v>
                </c:pt>
                <c:pt idx="22008">
                  <c:v>0.54085648148148202</c:v>
                </c:pt>
                <c:pt idx="22009">
                  <c:v>0.54087962962962999</c:v>
                </c:pt>
                <c:pt idx="22010">
                  <c:v>0.54091435185185199</c:v>
                </c:pt>
                <c:pt idx="22011">
                  <c:v>0.54093749999999996</c:v>
                </c:pt>
                <c:pt idx="22012">
                  <c:v>0.54096064814814804</c:v>
                </c:pt>
                <c:pt idx="22013">
                  <c:v>0.540983796296296</c:v>
                </c:pt>
                <c:pt idx="22014">
                  <c:v>0.54100694444444397</c:v>
                </c:pt>
                <c:pt idx="22015">
                  <c:v>0.54103009259259305</c:v>
                </c:pt>
                <c:pt idx="22016">
                  <c:v>0.54105324074074101</c:v>
                </c:pt>
                <c:pt idx="22017">
                  <c:v>0.54107638888888898</c:v>
                </c:pt>
                <c:pt idx="22018">
                  <c:v>0.54109953703703695</c:v>
                </c:pt>
                <c:pt idx="22019">
                  <c:v>0.54113425925925895</c:v>
                </c:pt>
                <c:pt idx="22020">
                  <c:v>0.54115740740740703</c:v>
                </c:pt>
                <c:pt idx="22021">
                  <c:v>0.541180555555556</c:v>
                </c:pt>
                <c:pt idx="22022">
                  <c:v>0.54120370370370396</c:v>
                </c:pt>
                <c:pt idx="22023">
                  <c:v>0.54122685185185204</c:v>
                </c:pt>
                <c:pt idx="22024">
                  <c:v>0.54125000000000001</c:v>
                </c:pt>
                <c:pt idx="22025">
                  <c:v>0.54127314814814798</c:v>
                </c:pt>
                <c:pt idx="22026">
                  <c:v>0.54129629629629605</c:v>
                </c:pt>
                <c:pt idx="22027">
                  <c:v>0.54131944444444502</c:v>
                </c:pt>
                <c:pt idx="22028">
                  <c:v>0.54135416666666702</c:v>
                </c:pt>
                <c:pt idx="22029">
                  <c:v>0.54137731481481499</c:v>
                </c:pt>
                <c:pt idx="22030">
                  <c:v>0.54140046296296296</c:v>
                </c:pt>
                <c:pt idx="22031">
                  <c:v>0.54142361111111104</c:v>
                </c:pt>
                <c:pt idx="22032">
                  <c:v>0.541446759259259</c:v>
                </c:pt>
                <c:pt idx="22033">
                  <c:v>0.54146990740740697</c:v>
                </c:pt>
                <c:pt idx="22034">
                  <c:v>0.54149305555555605</c:v>
                </c:pt>
                <c:pt idx="22035">
                  <c:v>0.54151620370370401</c:v>
                </c:pt>
                <c:pt idx="22036">
                  <c:v>0.54155092592592602</c:v>
                </c:pt>
                <c:pt idx="22037">
                  <c:v>0.54157407407407399</c:v>
                </c:pt>
                <c:pt idx="22038">
                  <c:v>0.54159722222222195</c:v>
                </c:pt>
                <c:pt idx="22039">
                  <c:v>0.54162037037037103</c:v>
                </c:pt>
                <c:pt idx="22040">
                  <c:v>0.541643518518519</c:v>
                </c:pt>
                <c:pt idx="22041">
                  <c:v>0.54166666666666696</c:v>
                </c:pt>
                <c:pt idx="22042">
                  <c:v>0.54168981481481504</c:v>
                </c:pt>
                <c:pt idx="22043">
                  <c:v>0.54171296296296301</c:v>
                </c:pt>
                <c:pt idx="22044">
                  <c:v>0.54174768518518501</c:v>
                </c:pt>
                <c:pt idx="22045">
                  <c:v>0.54177083333333398</c:v>
                </c:pt>
                <c:pt idx="22046">
                  <c:v>0.54179398148148195</c:v>
                </c:pt>
                <c:pt idx="22047">
                  <c:v>0.54181712962963002</c:v>
                </c:pt>
                <c:pt idx="22048">
                  <c:v>0.54184027777777799</c:v>
                </c:pt>
                <c:pt idx="22049">
                  <c:v>0.54186342592592596</c:v>
                </c:pt>
                <c:pt idx="22050">
                  <c:v>0.54188657407407403</c:v>
                </c:pt>
                <c:pt idx="22051">
                  <c:v>0.541909722222222</c:v>
                </c:pt>
                <c:pt idx="22052">
                  <c:v>0.54194444444444501</c:v>
                </c:pt>
                <c:pt idx="22053">
                  <c:v>0.54196759259259297</c:v>
                </c:pt>
                <c:pt idx="22054">
                  <c:v>0.54199074074074105</c:v>
                </c:pt>
                <c:pt idx="22055">
                  <c:v>0.54201388888888902</c:v>
                </c:pt>
                <c:pt idx="22056">
                  <c:v>0.54203703703703698</c:v>
                </c:pt>
                <c:pt idx="22057">
                  <c:v>0.54206018518518495</c:v>
                </c:pt>
                <c:pt idx="22058">
                  <c:v>0.54208333333333303</c:v>
                </c:pt>
                <c:pt idx="22059">
                  <c:v>0.542106481481481</c:v>
                </c:pt>
                <c:pt idx="22060">
                  <c:v>0.54212962962962996</c:v>
                </c:pt>
                <c:pt idx="22061">
                  <c:v>0.54216435185185197</c:v>
                </c:pt>
                <c:pt idx="22062">
                  <c:v>0.54218750000000004</c:v>
                </c:pt>
                <c:pt idx="22063">
                  <c:v>0.54221064814814801</c:v>
                </c:pt>
                <c:pt idx="22064">
                  <c:v>0.54223379629629598</c:v>
                </c:pt>
                <c:pt idx="22065">
                  <c:v>0.54225694444444394</c:v>
                </c:pt>
                <c:pt idx="22066">
                  <c:v>0.54228009259259302</c:v>
                </c:pt>
                <c:pt idx="22067">
                  <c:v>0.54230324074074099</c:v>
                </c:pt>
                <c:pt idx="22068">
                  <c:v>0.54232638888888896</c:v>
                </c:pt>
                <c:pt idx="22069">
                  <c:v>0.54234953703703703</c:v>
                </c:pt>
                <c:pt idx="22070">
                  <c:v>0.54238425925925904</c:v>
                </c:pt>
                <c:pt idx="22071">
                  <c:v>0.54240740740740701</c:v>
                </c:pt>
                <c:pt idx="22072">
                  <c:v>0.54243055555555597</c:v>
                </c:pt>
                <c:pt idx="22073">
                  <c:v>0.54245370370370405</c:v>
                </c:pt>
                <c:pt idx="22074">
                  <c:v>0.54247685185185202</c:v>
                </c:pt>
                <c:pt idx="22075">
                  <c:v>0.54249999999999998</c:v>
                </c:pt>
                <c:pt idx="22076">
                  <c:v>0.54252314814814795</c:v>
                </c:pt>
                <c:pt idx="22077">
                  <c:v>0.54254629629629603</c:v>
                </c:pt>
                <c:pt idx="22078">
                  <c:v>0.54256944444444399</c:v>
                </c:pt>
                <c:pt idx="22079">
                  <c:v>0.542604166666667</c:v>
                </c:pt>
                <c:pt idx="22080">
                  <c:v>0.54262731481481496</c:v>
                </c:pt>
                <c:pt idx="22081">
                  <c:v>0.54265046296296304</c:v>
                </c:pt>
                <c:pt idx="22082">
                  <c:v>0.54267361111111101</c:v>
                </c:pt>
                <c:pt idx="22083">
                  <c:v>0.54269675925925898</c:v>
                </c:pt>
                <c:pt idx="22084">
                  <c:v>0.54271990740740705</c:v>
                </c:pt>
                <c:pt idx="22085">
                  <c:v>0.54274305555555602</c:v>
                </c:pt>
                <c:pt idx="22086">
                  <c:v>0.54276620370370399</c:v>
                </c:pt>
                <c:pt idx="22087">
                  <c:v>0.54280092592592599</c:v>
                </c:pt>
                <c:pt idx="22088">
                  <c:v>0.54282407407407396</c:v>
                </c:pt>
                <c:pt idx="22089">
                  <c:v>0.54284722222222204</c:v>
                </c:pt>
                <c:pt idx="22090">
                  <c:v>0.54287037037037</c:v>
                </c:pt>
                <c:pt idx="22091">
                  <c:v>0.54289351851851897</c:v>
                </c:pt>
                <c:pt idx="22092">
                  <c:v>0.54291666666666605</c:v>
                </c:pt>
                <c:pt idx="22093">
                  <c:v>0.54293981481481501</c:v>
                </c:pt>
                <c:pt idx="22094">
                  <c:v>0.54296296296296298</c:v>
                </c:pt>
                <c:pt idx="22095">
                  <c:v>0.54298611111111095</c:v>
                </c:pt>
                <c:pt idx="22096">
                  <c:v>0.54302083333333395</c:v>
                </c:pt>
                <c:pt idx="22097">
                  <c:v>0.54304398148148203</c:v>
                </c:pt>
                <c:pt idx="22098">
                  <c:v>0.54306712962963</c:v>
                </c:pt>
                <c:pt idx="22099">
                  <c:v>0.54309027777777796</c:v>
                </c:pt>
                <c:pt idx="22100">
                  <c:v>0.54311342592592604</c:v>
                </c:pt>
                <c:pt idx="22101">
                  <c:v>0.54313657407407401</c:v>
                </c:pt>
                <c:pt idx="22102">
                  <c:v>0.54315972222222197</c:v>
                </c:pt>
                <c:pt idx="22103">
                  <c:v>0.54318287037037005</c:v>
                </c:pt>
                <c:pt idx="22104">
                  <c:v>0.54320601851851902</c:v>
                </c:pt>
                <c:pt idx="22105">
                  <c:v>0.54324074074074102</c:v>
                </c:pt>
                <c:pt idx="22106">
                  <c:v>0.54326388888888899</c:v>
                </c:pt>
                <c:pt idx="22107">
                  <c:v>0.54328703703703696</c:v>
                </c:pt>
                <c:pt idx="22108">
                  <c:v>0.54331018518518504</c:v>
                </c:pt>
                <c:pt idx="22109">
                  <c:v>0.543333333333333</c:v>
                </c:pt>
                <c:pt idx="22110">
                  <c:v>0.54335648148148097</c:v>
                </c:pt>
                <c:pt idx="22111">
                  <c:v>0.54337962962963005</c:v>
                </c:pt>
                <c:pt idx="22112">
                  <c:v>0.54340277777777801</c:v>
                </c:pt>
                <c:pt idx="22113">
                  <c:v>0.54343750000000002</c:v>
                </c:pt>
                <c:pt idx="22114">
                  <c:v>0.54346064814814798</c:v>
                </c:pt>
                <c:pt idx="22115">
                  <c:v>0.54348379629629595</c:v>
                </c:pt>
                <c:pt idx="22116">
                  <c:v>0.54350694444444403</c:v>
                </c:pt>
                <c:pt idx="22117">
                  <c:v>0.54353009259259299</c:v>
                </c:pt>
                <c:pt idx="22118">
                  <c:v>0.54355324074074096</c:v>
                </c:pt>
                <c:pt idx="22119">
                  <c:v>0.54357638888888904</c:v>
                </c:pt>
                <c:pt idx="22120">
                  <c:v>0.54359953703703701</c:v>
                </c:pt>
                <c:pt idx="22121">
                  <c:v>0.54363425925925901</c:v>
                </c:pt>
                <c:pt idx="22122">
                  <c:v>0.54365740740740798</c:v>
                </c:pt>
                <c:pt idx="22123">
                  <c:v>0.54368055555555606</c:v>
                </c:pt>
                <c:pt idx="22124">
                  <c:v>0.54370370370370402</c:v>
                </c:pt>
                <c:pt idx="22125">
                  <c:v>0.54372685185185199</c:v>
                </c:pt>
                <c:pt idx="22126">
                  <c:v>0.54374999999999996</c:v>
                </c:pt>
                <c:pt idx="22127">
                  <c:v>0.54377314814814803</c:v>
                </c:pt>
                <c:pt idx="22128">
                  <c:v>0.543796296296296</c:v>
                </c:pt>
                <c:pt idx="22129">
                  <c:v>0.543831018518519</c:v>
                </c:pt>
                <c:pt idx="22130">
                  <c:v>0.54385416666666697</c:v>
                </c:pt>
                <c:pt idx="22131">
                  <c:v>0.54387731481481505</c:v>
                </c:pt>
                <c:pt idx="22132">
                  <c:v>0.54390046296296302</c:v>
                </c:pt>
                <c:pt idx="22133">
                  <c:v>0.54392361111111098</c:v>
                </c:pt>
                <c:pt idx="22134">
                  <c:v>0.54394675925925895</c:v>
                </c:pt>
                <c:pt idx="22135">
                  <c:v>0.54396990740740803</c:v>
                </c:pt>
                <c:pt idx="22136">
                  <c:v>0.54399305555555599</c:v>
                </c:pt>
                <c:pt idx="22137">
                  <c:v>0.54401620370370396</c:v>
                </c:pt>
                <c:pt idx="22138">
                  <c:v>0.54405092592592597</c:v>
                </c:pt>
                <c:pt idx="22139">
                  <c:v>0.54407407407407404</c:v>
                </c:pt>
                <c:pt idx="22140">
                  <c:v>0.54409722222222201</c:v>
                </c:pt>
                <c:pt idx="22141">
                  <c:v>0.54412037037037098</c:v>
                </c:pt>
                <c:pt idx="22142">
                  <c:v>0.54414351851851905</c:v>
                </c:pt>
                <c:pt idx="22143">
                  <c:v>0.54416666666666702</c:v>
                </c:pt>
                <c:pt idx="22144">
                  <c:v>0.54418981481481499</c:v>
                </c:pt>
                <c:pt idx="22145">
                  <c:v>0.54421296296296295</c:v>
                </c:pt>
                <c:pt idx="22146">
                  <c:v>0.54424768518518496</c:v>
                </c:pt>
                <c:pt idx="22147">
                  <c:v>0.54427083333333404</c:v>
                </c:pt>
                <c:pt idx="22148">
                  <c:v>0.544293981481481</c:v>
                </c:pt>
                <c:pt idx="22149">
                  <c:v>0.54431712962962897</c:v>
                </c:pt>
                <c:pt idx="22150">
                  <c:v>0.54434027777777805</c:v>
                </c:pt>
                <c:pt idx="22151">
                  <c:v>0.54436342592592601</c:v>
                </c:pt>
                <c:pt idx="22152">
                  <c:v>0.54438657407407398</c:v>
                </c:pt>
                <c:pt idx="22153">
                  <c:v>0.54440972222222195</c:v>
                </c:pt>
                <c:pt idx="22154">
                  <c:v>0.54443287037037003</c:v>
                </c:pt>
                <c:pt idx="22155">
                  <c:v>0.54446759259259303</c:v>
                </c:pt>
                <c:pt idx="22156">
                  <c:v>0.544490740740741</c:v>
                </c:pt>
                <c:pt idx="22157">
                  <c:v>0.54451388888888896</c:v>
                </c:pt>
                <c:pt idx="22158">
                  <c:v>0.54453703703703704</c:v>
                </c:pt>
                <c:pt idx="22159">
                  <c:v>0.54456018518518501</c:v>
                </c:pt>
                <c:pt idx="22160">
                  <c:v>0.54458333333333298</c:v>
                </c:pt>
                <c:pt idx="22161">
                  <c:v>0.54460648148148205</c:v>
                </c:pt>
                <c:pt idx="22162">
                  <c:v>0.54462962962963002</c:v>
                </c:pt>
                <c:pt idx="22163">
                  <c:v>0.54465277777777799</c:v>
                </c:pt>
                <c:pt idx="22164">
                  <c:v>0.54467592592592595</c:v>
                </c:pt>
                <c:pt idx="22165">
                  <c:v>0.54471064814814796</c:v>
                </c:pt>
                <c:pt idx="22166">
                  <c:v>0.54473379629629604</c:v>
                </c:pt>
                <c:pt idx="22167">
                  <c:v>0.544756944444444</c:v>
                </c:pt>
                <c:pt idx="22168">
                  <c:v>0.54478009259259297</c:v>
                </c:pt>
                <c:pt idx="22169">
                  <c:v>0.54480324074074105</c:v>
                </c:pt>
                <c:pt idx="22170">
                  <c:v>0.54482638888888901</c:v>
                </c:pt>
                <c:pt idx="22171">
                  <c:v>0.54484953703703698</c:v>
                </c:pt>
                <c:pt idx="22172">
                  <c:v>0.54487268518518495</c:v>
                </c:pt>
                <c:pt idx="22173">
                  <c:v>0.54489583333333402</c:v>
                </c:pt>
                <c:pt idx="22174">
                  <c:v>0.54493055555555603</c:v>
                </c:pt>
                <c:pt idx="22175">
                  <c:v>0.544953703703704</c:v>
                </c:pt>
                <c:pt idx="22176">
                  <c:v>0.54497685185185196</c:v>
                </c:pt>
                <c:pt idx="22177">
                  <c:v>0.54500000000000004</c:v>
                </c:pt>
                <c:pt idx="22178">
                  <c:v>0.54502314814814801</c:v>
                </c:pt>
                <c:pt idx="22179">
                  <c:v>0.54504629629629597</c:v>
                </c:pt>
                <c:pt idx="22180">
                  <c:v>0.54506944444444505</c:v>
                </c:pt>
                <c:pt idx="22181">
                  <c:v>0.54509259259259302</c:v>
                </c:pt>
                <c:pt idx="22182">
                  <c:v>0.54511574074074098</c:v>
                </c:pt>
                <c:pt idx="22183">
                  <c:v>0.54513888888888895</c:v>
                </c:pt>
                <c:pt idx="22184">
                  <c:v>0.54517361111111096</c:v>
                </c:pt>
                <c:pt idx="22185">
                  <c:v>0.54519675925925903</c:v>
                </c:pt>
                <c:pt idx="22186">
                  <c:v>0.545219907407407</c:v>
                </c:pt>
                <c:pt idx="22187">
                  <c:v>0.54524305555555597</c:v>
                </c:pt>
                <c:pt idx="22188">
                  <c:v>0.54526620370370404</c:v>
                </c:pt>
                <c:pt idx="22189">
                  <c:v>0.54528935185185201</c:v>
                </c:pt>
                <c:pt idx="22190">
                  <c:v>0.54531249999999998</c:v>
                </c:pt>
                <c:pt idx="22191">
                  <c:v>0.54533564814814794</c:v>
                </c:pt>
                <c:pt idx="22192">
                  <c:v>0.54535879629629602</c:v>
                </c:pt>
                <c:pt idx="22193">
                  <c:v>0.54539351851851903</c:v>
                </c:pt>
                <c:pt idx="22194">
                  <c:v>0.54541666666666699</c:v>
                </c:pt>
                <c:pt idx="22195">
                  <c:v>0.54543981481481496</c:v>
                </c:pt>
                <c:pt idx="22196">
                  <c:v>0.54546296296296304</c:v>
                </c:pt>
                <c:pt idx="22197">
                  <c:v>0.54548611111111101</c:v>
                </c:pt>
                <c:pt idx="22198">
                  <c:v>0.54550925925925897</c:v>
                </c:pt>
                <c:pt idx="22199">
                  <c:v>0.54553240740740705</c:v>
                </c:pt>
                <c:pt idx="22200">
                  <c:v>0.54556712962962906</c:v>
                </c:pt>
                <c:pt idx="22201">
                  <c:v>0.54559027777777802</c:v>
                </c:pt>
                <c:pt idx="22202">
                  <c:v>0.54561342592592599</c:v>
                </c:pt>
                <c:pt idx="22203">
                  <c:v>0.54563657407407395</c:v>
                </c:pt>
                <c:pt idx="22204">
                  <c:v>0.54565972222222203</c:v>
                </c:pt>
                <c:pt idx="22205">
                  <c:v>0.54568287037037</c:v>
                </c:pt>
                <c:pt idx="22206">
                  <c:v>0.54570601851851896</c:v>
                </c:pt>
                <c:pt idx="22207">
                  <c:v>0.54572916666666704</c:v>
                </c:pt>
                <c:pt idx="22208">
                  <c:v>0.54575231481481501</c:v>
                </c:pt>
                <c:pt idx="22209">
                  <c:v>0.54578703703703701</c:v>
                </c:pt>
                <c:pt idx="22210">
                  <c:v>0.54581018518518498</c:v>
                </c:pt>
                <c:pt idx="22211">
                  <c:v>0.54583333333333295</c:v>
                </c:pt>
                <c:pt idx="22212">
                  <c:v>0.54585648148148203</c:v>
                </c:pt>
                <c:pt idx="22213">
                  <c:v>0.54587962962962999</c:v>
                </c:pt>
                <c:pt idx="22214">
                  <c:v>0.54590277777777796</c:v>
                </c:pt>
                <c:pt idx="22215">
                  <c:v>0.54592592592592604</c:v>
                </c:pt>
                <c:pt idx="22216">
                  <c:v>0.545949074074074</c:v>
                </c:pt>
                <c:pt idx="22217">
                  <c:v>0.54597222222222197</c:v>
                </c:pt>
                <c:pt idx="22218">
                  <c:v>0.54600694444444398</c:v>
                </c:pt>
                <c:pt idx="22219">
                  <c:v>0.54603009259259305</c:v>
                </c:pt>
                <c:pt idx="22220">
                  <c:v>0.54605324074074102</c:v>
                </c:pt>
                <c:pt idx="22221">
                  <c:v>0.54607638888888899</c:v>
                </c:pt>
                <c:pt idx="22222">
                  <c:v>0.54609953703703695</c:v>
                </c:pt>
                <c:pt idx="22223">
                  <c:v>0.54612268518518503</c:v>
                </c:pt>
                <c:pt idx="22224">
                  <c:v>0.546145833333334</c:v>
                </c:pt>
                <c:pt idx="22225">
                  <c:v>0.54616898148148196</c:v>
                </c:pt>
                <c:pt idx="22226">
                  <c:v>0.54619212962962904</c:v>
                </c:pt>
                <c:pt idx="22227">
                  <c:v>0.54621527777777801</c:v>
                </c:pt>
                <c:pt idx="22228">
                  <c:v>0.54625000000000001</c:v>
                </c:pt>
                <c:pt idx="22229">
                  <c:v>0.54627314814814798</c:v>
                </c:pt>
                <c:pt idx="22230">
                  <c:v>0.54629629629629595</c:v>
                </c:pt>
                <c:pt idx="22231">
                  <c:v>0.54631944444444502</c:v>
                </c:pt>
                <c:pt idx="22232">
                  <c:v>0.54634259259259299</c:v>
                </c:pt>
                <c:pt idx="22233">
                  <c:v>0.54636574074074096</c:v>
                </c:pt>
                <c:pt idx="22234">
                  <c:v>0.54638888888888903</c:v>
                </c:pt>
                <c:pt idx="22235">
                  <c:v>0.546412037037037</c:v>
                </c:pt>
                <c:pt idx="22236">
                  <c:v>0.54643518518518497</c:v>
                </c:pt>
                <c:pt idx="22237">
                  <c:v>0.54646990740740697</c:v>
                </c:pt>
                <c:pt idx="22238">
                  <c:v>0.54649305555555605</c:v>
                </c:pt>
                <c:pt idx="22239">
                  <c:v>0.54651620370370402</c:v>
                </c:pt>
                <c:pt idx="22240">
                  <c:v>0.54653935185185198</c:v>
                </c:pt>
                <c:pt idx="22241">
                  <c:v>0.54656249999999995</c:v>
                </c:pt>
                <c:pt idx="22242">
                  <c:v>0.54658564814814803</c:v>
                </c:pt>
                <c:pt idx="22243">
                  <c:v>0.546608796296296</c:v>
                </c:pt>
                <c:pt idx="22244">
                  <c:v>0.54663194444444496</c:v>
                </c:pt>
                <c:pt idx="22245">
                  <c:v>0.54665509259259304</c:v>
                </c:pt>
                <c:pt idx="22246">
                  <c:v>0.54667824074074101</c:v>
                </c:pt>
                <c:pt idx="22247">
                  <c:v>0.54671296296296301</c:v>
                </c:pt>
                <c:pt idx="22248">
                  <c:v>0.54673611111111098</c:v>
                </c:pt>
                <c:pt idx="22249">
                  <c:v>0.54675925925925895</c:v>
                </c:pt>
                <c:pt idx="22250">
                  <c:v>0.54678240740740702</c:v>
                </c:pt>
                <c:pt idx="22251">
                  <c:v>0.54680555555555599</c:v>
                </c:pt>
                <c:pt idx="22252">
                  <c:v>0.54682870370370396</c:v>
                </c:pt>
                <c:pt idx="22253">
                  <c:v>0.54685185185185203</c:v>
                </c:pt>
                <c:pt idx="22254">
                  <c:v>0.546875</c:v>
                </c:pt>
                <c:pt idx="22255">
                  <c:v>0.54689814814814797</c:v>
                </c:pt>
                <c:pt idx="22256">
                  <c:v>0.54693287037036997</c:v>
                </c:pt>
                <c:pt idx="22257">
                  <c:v>0.54695601851851905</c:v>
                </c:pt>
                <c:pt idx="22258">
                  <c:v>0.54697916666666702</c:v>
                </c:pt>
                <c:pt idx="22259">
                  <c:v>0.54700231481481498</c:v>
                </c:pt>
                <c:pt idx="22260">
                  <c:v>0.54702546296296295</c:v>
                </c:pt>
                <c:pt idx="22261">
                  <c:v>0.54704861111111103</c:v>
                </c:pt>
                <c:pt idx="22262">
                  <c:v>0.54707175925925899</c:v>
                </c:pt>
                <c:pt idx="22263">
                  <c:v>0.54709490740740796</c:v>
                </c:pt>
                <c:pt idx="22264">
                  <c:v>0.54712962962962997</c:v>
                </c:pt>
                <c:pt idx="22265">
                  <c:v>0.54715277777777804</c:v>
                </c:pt>
                <c:pt idx="22266">
                  <c:v>0.54717592592592601</c:v>
                </c:pt>
                <c:pt idx="22267">
                  <c:v>0.54719907407407398</c:v>
                </c:pt>
                <c:pt idx="22268">
                  <c:v>0.54722222222222205</c:v>
                </c:pt>
                <c:pt idx="22269">
                  <c:v>0.54724537037037002</c:v>
                </c:pt>
                <c:pt idx="22270">
                  <c:v>0.54726851851851899</c:v>
                </c:pt>
                <c:pt idx="22271">
                  <c:v>0.54729166666666695</c:v>
                </c:pt>
                <c:pt idx="22272">
                  <c:v>0.54731481481481503</c:v>
                </c:pt>
                <c:pt idx="22273">
                  <c:v>0.54734953703703704</c:v>
                </c:pt>
                <c:pt idx="22274">
                  <c:v>0.547372685185185</c:v>
                </c:pt>
                <c:pt idx="22275">
                  <c:v>0.54739583333333397</c:v>
                </c:pt>
                <c:pt idx="22276">
                  <c:v>0.54741898148148105</c:v>
                </c:pt>
                <c:pt idx="22277">
                  <c:v>0.54744212962963001</c:v>
                </c:pt>
                <c:pt idx="22278">
                  <c:v>0.54746527777777798</c:v>
                </c:pt>
                <c:pt idx="22279">
                  <c:v>0.54748842592592595</c:v>
                </c:pt>
                <c:pt idx="22280">
                  <c:v>0.54751157407407403</c:v>
                </c:pt>
                <c:pt idx="22281">
                  <c:v>0.54753472222222199</c:v>
                </c:pt>
                <c:pt idx="22282">
                  <c:v>0.54755787037037096</c:v>
                </c:pt>
                <c:pt idx="22283">
                  <c:v>0.54759259259259296</c:v>
                </c:pt>
                <c:pt idx="22284">
                  <c:v>0.54761574074074104</c:v>
                </c:pt>
                <c:pt idx="22285">
                  <c:v>0.54763888888888901</c:v>
                </c:pt>
                <c:pt idx="22286">
                  <c:v>0.54766203703703698</c:v>
                </c:pt>
                <c:pt idx="22287">
                  <c:v>0.54768518518518505</c:v>
                </c:pt>
                <c:pt idx="22288">
                  <c:v>0.54770833333333302</c:v>
                </c:pt>
                <c:pt idx="22289">
                  <c:v>0.54773148148148199</c:v>
                </c:pt>
                <c:pt idx="22290">
                  <c:v>0.54775462962962995</c:v>
                </c:pt>
                <c:pt idx="22291">
                  <c:v>0.54777777777777803</c:v>
                </c:pt>
                <c:pt idx="22292">
                  <c:v>0.54781250000000004</c:v>
                </c:pt>
                <c:pt idx="22293">
                  <c:v>0.547835648148148</c:v>
                </c:pt>
                <c:pt idx="22294">
                  <c:v>0.54785879629629597</c:v>
                </c:pt>
                <c:pt idx="22295">
                  <c:v>0.54788194444444405</c:v>
                </c:pt>
                <c:pt idx="22296">
                  <c:v>0.54790509259259301</c:v>
                </c:pt>
                <c:pt idx="22297">
                  <c:v>0.54792824074074098</c:v>
                </c:pt>
                <c:pt idx="22298">
                  <c:v>0.54795138888888895</c:v>
                </c:pt>
                <c:pt idx="22299">
                  <c:v>0.54797453703703702</c:v>
                </c:pt>
                <c:pt idx="22300">
                  <c:v>0.54799768518518499</c:v>
                </c:pt>
                <c:pt idx="22301">
                  <c:v>0.548032407407407</c:v>
                </c:pt>
                <c:pt idx="22302">
                  <c:v>0.54805555555555596</c:v>
                </c:pt>
                <c:pt idx="22303">
                  <c:v>0.54807870370370404</c:v>
                </c:pt>
                <c:pt idx="22304">
                  <c:v>0.54810185185185201</c:v>
                </c:pt>
                <c:pt idx="22305">
                  <c:v>0.54812499999999997</c:v>
                </c:pt>
                <c:pt idx="22306">
                  <c:v>0.54814814814814805</c:v>
                </c:pt>
                <c:pt idx="22307">
                  <c:v>0.54817129629629602</c:v>
                </c:pt>
                <c:pt idx="22308">
                  <c:v>0.54819444444444498</c:v>
                </c:pt>
                <c:pt idx="22309">
                  <c:v>0.54821759259259295</c:v>
                </c:pt>
                <c:pt idx="22310">
                  <c:v>0.54825231481481496</c:v>
                </c:pt>
                <c:pt idx="22311">
                  <c:v>0.54827546296296303</c:v>
                </c:pt>
                <c:pt idx="22312">
                  <c:v>0.548298611111111</c:v>
                </c:pt>
                <c:pt idx="22313">
                  <c:v>0.54832175925925897</c:v>
                </c:pt>
                <c:pt idx="22314">
                  <c:v>0.54834490740740705</c:v>
                </c:pt>
                <c:pt idx="22315">
                  <c:v>0.54836805555555601</c:v>
                </c:pt>
                <c:pt idx="22316">
                  <c:v>0.54839120370370398</c:v>
                </c:pt>
                <c:pt idx="22317">
                  <c:v>0.54841435185185206</c:v>
                </c:pt>
                <c:pt idx="22318">
                  <c:v>0.54843750000000002</c:v>
                </c:pt>
                <c:pt idx="22319">
                  <c:v>0.54847222222222203</c:v>
                </c:pt>
                <c:pt idx="22320">
                  <c:v>0.54849537037037099</c:v>
                </c:pt>
                <c:pt idx="22321">
                  <c:v>0.54851851851851896</c:v>
                </c:pt>
                <c:pt idx="22322">
                  <c:v>0.54854166666666704</c:v>
                </c:pt>
                <c:pt idx="22323">
                  <c:v>0.548564814814815</c:v>
                </c:pt>
                <c:pt idx="22324">
                  <c:v>0.54858796296296297</c:v>
                </c:pt>
                <c:pt idx="22325">
                  <c:v>0.54861111111111105</c:v>
                </c:pt>
                <c:pt idx="22326">
                  <c:v>0.54863425925925902</c:v>
                </c:pt>
                <c:pt idx="22327">
                  <c:v>0.54866898148148202</c:v>
                </c:pt>
                <c:pt idx="22328">
                  <c:v>0.54869212962962999</c:v>
                </c:pt>
                <c:pt idx="22329">
                  <c:v>0.54871527777777795</c:v>
                </c:pt>
                <c:pt idx="22330">
                  <c:v>0.54873842592592603</c:v>
                </c:pt>
                <c:pt idx="22331">
                  <c:v>0.548761574074074</c:v>
                </c:pt>
                <c:pt idx="22332">
                  <c:v>0.54878472222222197</c:v>
                </c:pt>
                <c:pt idx="22333">
                  <c:v>0.54880787037037104</c:v>
                </c:pt>
                <c:pt idx="22334">
                  <c:v>0.54883101851851901</c:v>
                </c:pt>
                <c:pt idx="22335">
                  <c:v>0.54885416666666698</c:v>
                </c:pt>
                <c:pt idx="22336">
                  <c:v>0.54888888888888898</c:v>
                </c:pt>
                <c:pt idx="22337">
                  <c:v>0.54891203703703695</c:v>
                </c:pt>
                <c:pt idx="22338">
                  <c:v>0.54893518518518503</c:v>
                </c:pt>
                <c:pt idx="22339">
                  <c:v>0.54895833333333299</c:v>
                </c:pt>
                <c:pt idx="22340">
                  <c:v>0.54898148148148196</c:v>
                </c:pt>
                <c:pt idx="22341">
                  <c:v>0.54900462962963004</c:v>
                </c:pt>
                <c:pt idx="22342">
                  <c:v>0.549027777777778</c:v>
                </c:pt>
                <c:pt idx="22343">
                  <c:v>0.54905092592592597</c:v>
                </c:pt>
                <c:pt idx="22344">
                  <c:v>0.54907407407407405</c:v>
                </c:pt>
                <c:pt idx="22345">
                  <c:v>0.54910879629629605</c:v>
                </c:pt>
                <c:pt idx="22346">
                  <c:v>0.54913194444444502</c:v>
                </c:pt>
                <c:pt idx="22347">
                  <c:v>0.54915509259259299</c:v>
                </c:pt>
                <c:pt idx="22348">
                  <c:v>0.54917824074074095</c:v>
                </c:pt>
                <c:pt idx="22349">
                  <c:v>0.54920138888888903</c:v>
                </c:pt>
                <c:pt idx="22350">
                  <c:v>0.549224537037037</c:v>
                </c:pt>
                <c:pt idx="22351">
                  <c:v>0.54924768518518496</c:v>
                </c:pt>
                <c:pt idx="22352">
                  <c:v>0.54927083333333304</c:v>
                </c:pt>
                <c:pt idx="22353">
                  <c:v>0.54930555555555605</c:v>
                </c:pt>
                <c:pt idx="22354">
                  <c:v>0.54932870370370401</c:v>
                </c:pt>
                <c:pt idx="22355">
                  <c:v>0.54935185185185198</c:v>
                </c:pt>
                <c:pt idx="22356">
                  <c:v>0.54937499999999995</c:v>
                </c:pt>
                <c:pt idx="22357">
                  <c:v>0.54939814814814802</c:v>
                </c:pt>
                <c:pt idx="22358">
                  <c:v>0.54942129629629599</c:v>
                </c:pt>
                <c:pt idx="22359">
                  <c:v>0.54944444444444496</c:v>
                </c:pt>
                <c:pt idx="22360">
                  <c:v>0.54946759259259303</c:v>
                </c:pt>
                <c:pt idx="22361">
                  <c:v>0.54950231481481504</c:v>
                </c:pt>
                <c:pt idx="22362">
                  <c:v>0.54952546296296301</c:v>
                </c:pt>
                <c:pt idx="22363">
                  <c:v>0.54954861111111097</c:v>
                </c:pt>
                <c:pt idx="22364">
                  <c:v>0.54957175925925905</c:v>
                </c:pt>
                <c:pt idx="22365">
                  <c:v>0.54959490740740802</c:v>
                </c:pt>
                <c:pt idx="22366">
                  <c:v>0.54961805555555598</c:v>
                </c:pt>
                <c:pt idx="22367">
                  <c:v>0.54964120370370395</c:v>
                </c:pt>
                <c:pt idx="22368">
                  <c:v>0.54966435185185203</c:v>
                </c:pt>
                <c:pt idx="22369">
                  <c:v>0.5496875</c:v>
                </c:pt>
                <c:pt idx="22370">
                  <c:v>0.54971064814814796</c:v>
                </c:pt>
                <c:pt idx="22371">
                  <c:v>0.54974537037037097</c:v>
                </c:pt>
                <c:pt idx="22372">
                  <c:v>0.54976851851851904</c:v>
                </c:pt>
                <c:pt idx="22373">
                  <c:v>0.54979166666666701</c:v>
                </c:pt>
                <c:pt idx="22374">
                  <c:v>0.54981481481481498</c:v>
                </c:pt>
                <c:pt idx="22375">
                  <c:v>0.54983796296296295</c:v>
                </c:pt>
                <c:pt idx="22376">
                  <c:v>0.54986111111111102</c:v>
                </c:pt>
                <c:pt idx="22377">
                  <c:v>0.54988425925925899</c:v>
                </c:pt>
                <c:pt idx="22378">
                  <c:v>0.54990740740740796</c:v>
                </c:pt>
                <c:pt idx="22379">
                  <c:v>0.54993055555555603</c:v>
                </c:pt>
                <c:pt idx="22380">
                  <c:v>0.54996527777777804</c:v>
                </c:pt>
                <c:pt idx="22381">
                  <c:v>0.54998842592592601</c:v>
                </c:pt>
                <c:pt idx="22382">
                  <c:v>0.55001157407407397</c:v>
                </c:pt>
                <c:pt idx="22383">
                  <c:v>0.55003472222222205</c:v>
                </c:pt>
                <c:pt idx="22384">
                  <c:v>0.55005787037037002</c:v>
                </c:pt>
                <c:pt idx="22385">
                  <c:v>0.55008101851851898</c:v>
                </c:pt>
                <c:pt idx="22386">
                  <c:v>0.55010416666666695</c:v>
                </c:pt>
                <c:pt idx="22387">
                  <c:v>0.55013888888888896</c:v>
                </c:pt>
                <c:pt idx="22388">
                  <c:v>0.55016203703703703</c:v>
                </c:pt>
                <c:pt idx="22389">
                  <c:v>0.550185185185185</c:v>
                </c:pt>
                <c:pt idx="22390">
                  <c:v>0.55020833333333297</c:v>
                </c:pt>
                <c:pt idx="22391">
                  <c:v>0.55023148148148204</c:v>
                </c:pt>
                <c:pt idx="22392">
                  <c:v>0.55025462962963001</c:v>
                </c:pt>
                <c:pt idx="22393">
                  <c:v>0.55027777777777798</c:v>
                </c:pt>
                <c:pt idx="22394">
                  <c:v>0.55030092592592605</c:v>
                </c:pt>
                <c:pt idx="22395">
                  <c:v>0.55032407407407402</c:v>
                </c:pt>
                <c:pt idx="22396">
                  <c:v>0.55035879629629603</c:v>
                </c:pt>
                <c:pt idx="22397">
                  <c:v>0.55038194444444399</c:v>
                </c:pt>
                <c:pt idx="22398">
                  <c:v>0.55040509259259296</c:v>
                </c:pt>
                <c:pt idx="22399">
                  <c:v>0.55042824074074104</c:v>
                </c:pt>
                <c:pt idx="22400">
                  <c:v>0.550451388888889</c:v>
                </c:pt>
                <c:pt idx="22401">
                  <c:v>0.55047453703703697</c:v>
                </c:pt>
                <c:pt idx="22402">
                  <c:v>0.55049768518518505</c:v>
                </c:pt>
                <c:pt idx="22403">
                  <c:v>0.55052083333333302</c:v>
                </c:pt>
                <c:pt idx="22404">
                  <c:v>0.55054398148148198</c:v>
                </c:pt>
                <c:pt idx="22405">
                  <c:v>0.55057870370370399</c:v>
                </c:pt>
                <c:pt idx="22406">
                  <c:v>0.55060185185185195</c:v>
                </c:pt>
                <c:pt idx="22407">
                  <c:v>0.55062500000000003</c:v>
                </c:pt>
                <c:pt idx="22408">
                  <c:v>0.550648148148148</c:v>
                </c:pt>
                <c:pt idx="22409">
                  <c:v>0.55067129629629696</c:v>
                </c:pt>
                <c:pt idx="22410">
                  <c:v>0.55069444444444504</c:v>
                </c:pt>
                <c:pt idx="22411">
                  <c:v>0.55071759259259301</c:v>
                </c:pt>
                <c:pt idx="22412">
                  <c:v>0.55074074074074097</c:v>
                </c:pt>
                <c:pt idx="22413">
                  <c:v>0.55077546296296298</c:v>
                </c:pt>
                <c:pt idx="22414">
                  <c:v>0.55079861111111095</c:v>
                </c:pt>
                <c:pt idx="22415">
                  <c:v>0.55082175925925903</c:v>
                </c:pt>
                <c:pt idx="22416">
                  <c:v>0.55084490740740799</c:v>
                </c:pt>
                <c:pt idx="22417">
                  <c:v>0.55086805555555596</c:v>
                </c:pt>
                <c:pt idx="22418">
                  <c:v>0.55089120370370404</c:v>
                </c:pt>
                <c:pt idx="22419">
                  <c:v>0.550914351851852</c:v>
                </c:pt>
                <c:pt idx="22420">
                  <c:v>0.55093749999999997</c:v>
                </c:pt>
                <c:pt idx="22421">
                  <c:v>0.55096064814814805</c:v>
                </c:pt>
                <c:pt idx="22422">
                  <c:v>0.55099537037037105</c:v>
                </c:pt>
                <c:pt idx="22423">
                  <c:v>0.55101851851851902</c:v>
                </c:pt>
                <c:pt idx="22424">
                  <c:v>0.55104166666666698</c:v>
                </c:pt>
                <c:pt idx="22425">
                  <c:v>0.55106481481481495</c:v>
                </c:pt>
                <c:pt idx="22426">
                  <c:v>0.55108796296296303</c:v>
                </c:pt>
                <c:pt idx="22427">
                  <c:v>0.551111111111111</c:v>
                </c:pt>
                <c:pt idx="22428">
                  <c:v>0.55113425925925896</c:v>
                </c:pt>
                <c:pt idx="22429">
                  <c:v>0.55115740740740704</c:v>
                </c:pt>
                <c:pt idx="22430">
                  <c:v>0.55119212962962905</c:v>
                </c:pt>
                <c:pt idx="22431">
                  <c:v>0.55121527777777801</c:v>
                </c:pt>
                <c:pt idx="22432">
                  <c:v>0.55123842592592598</c:v>
                </c:pt>
                <c:pt idx="22433">
                  <c:v>0.55126157407407395</c:v>
                </c:pt>
                <c:pt idx="22434">
                  <c:v>0.55128472222222202</c:v>
                </c:pt>
                <c:pt idx="22435">
                  <c:v>0.55130787037036999</c:v>
                </c:pt>
                <c:pt idx="22436">
                  <c:v>0.55133101851851896</c:v>
                </c:pt>
                <c:pt idx="22437">
                  <c:v>0.55135416666666703</c:v>
                </c:pt>
                <c:pt idx="22438">
                  <c:v>0.551377314814815</c:v>
                </c:pt>
                <c:pt idx="22439">
                  <c:v>0.55141203703703701</c:v>
                </c:pt>
                <c:pt idx="22440">
                  <c:v>0.55143518518518497</c:v>
                </c:pt>
                <c:pt idx="22441">
                  <c:v>0.55145833333333305</c:v>
                </c:pt>
                <c:pt idx="22442">
                  <c:v>0.55148148148148202</c:v>
                </c:pt>
                <c:pt idx="22443">
                  <c:v>0.55150462962962998</c:v>
                </c:pt>
                <c:pt idx="22444">
                  <c:v>0.55152777777777795</c:v>
                </c:pt>
                <c:pt idx="22445">
                  <c:v>0.55155092592592603</c:v>
                </c:pt>
                <c:pt idx="22446">
                  <c:v>0.55157407407407399</c:v>
                </c:pt>
                <c:pt idx="22447">
                  <c:v>0.55159722222222196</c:v>
                </c:pt>
                <c:pt idx="22448">
                  <c:v>0.55163194444444497</c:v>
                </c:pt>
                <c:pt idx="22449">
                  <c:v>0.55165509259259304</c:v>
                </c:pt>
                <c:pt idx="22450">
                  <c:v>0.55167824074074101</c:v>
                </c:pt>
                <c:pt idx="22451">
                  <c:v>0.55170138888888898</c:v>
                </c:pt>
                <c:pt idx="22452">
                  <c:v>0.55172453703703705</c:v>
                </c:pt>
                <c:pt idx="22453">
                  <c:v>0.55174768518518502</c:v>
                </c:pt>
                <c:pt idx="22454">
                  <c:v>0.55177083333333399</c:v>
                </c:pt>
                <c:pt idx="22455">
                  <c:v>0.55179398148148195</c:v>
                </c:pt>
                <c:pt idx="22456">
                  <c:v>0.55182870370370396</c:v>
                </c:pt>
                <c:pt idx="22457">
                  <c:v>0.55185185185185204</c:v>
                </c:pt>
                <c:pt idx="22458">
                  <c:v>0.551875</c:v>
                </c:pt>
                <c:pt idx="22459">
                  <c:v>0.55189814814814797</c:v>
                </c:pt>
                <c:pt idx="22460">
                  <c:v>0.55192129629629605</c:v>
                </c:pt>
                <c:pt idx="22461">
                  <c:v>0.55194444444444501</c:v>
                </c:pt>
                <c:pt idx="22462">
                  <c:v>0.55196759259259298</c:v>
                </c:pt>
                <c:pt idx="22463">
                  <c:v>0.55199074074074095</c:v>
                </c:pt>
                <c:pt idx="22464">
                  <c:v>0.55202546296296295</c:v>
                </c:pt>
                <c:pt idx="22465">
                  <c:v>0.55204861111111103</c:v>
                </c:pt>
                <c:pt idx="22466">
                  <c:v>0.552071759259259</c:v>
                </c:pt>
                <c:pt idx="22467">
                  <c:v>0.55209490740740796</c:v>
                </c:pt>
                <c:pt idx="22468">
                  <c:v>0.55211805555555604</c:v>
                </c:pt>
                <c:pt idx="22469">
                  <c:v>0.55214120370370401</c:v>
                </c:pt>
                <c:pt idx="22470">
                  <c:v>0.55216435185185198</c:v>
                </c:pt>
                <c:pt idx="22471">
                  <c:v>0.55218750000000005</c:v>
                </c:pt>
                <c:pt idx="22472">
                  <c:v>0.55221064814814802</c:v>
                </c:pt>
                <c:pt idx="22473">
                  <c:v>0.55223379629629599</c:v>
                </c:pt>
                <c:pt idx="22474">
                  <c:v>0.55226851851851899</c:v>
                </c:pt>
                <c:pt idx="22475">
                  <c:v>0.55229166666666696</c:v>
                </c:pt>
                <c:pt idx="22476">
                  <c:v>0.55231481481481504</c:v>
                </c:pt>
                <c:pt idx="22477">
                  <c:v>0.552337962962963</c:v>
                </c:pt>
                <c:pt idx="22478">
                  <c:v>0.55236111111111097</c:v>
                </c:pt>
                <c:pt idx="22479">
                  <c:v>0.55238425925925905</c:v>
                </c:pt>
                <c:pt idx="22480">
                  <c:v>0.55240740740740701</c:v>
                </c:pt>
                <c:pt idx="22481">
                  <c:v>0.55243055555555598</c:v>
                </c:pt>
                <c:pt idx="22482">
                  <c:v>0.55246527777777799</c:v>
                </c:pt>
                <c:pt idx="22483">
                  <c:v>0.55248842592592595</c:v>
                </c:pt>
                <c:pt idx="22484">
                  <c:v>0.55251157407407403</c:v>
                </c:pt>
                <c:pt idx="22485">
                  <c:v>0.552534722222222</c:v>
                </c:pt>
                <c:pt idx="22486">
                  <c:v>0.55255787037036996</c:v>
                </c:pt>
                <c:pt idx="22487">
                  <c:v>0.55258101851851904</c:v>
                </c:pt>
                <c:pt idx="22488">
                  <c:v>0.55260416666666701</c:v>
                </c:pt>
                <c:pt idx="22489">
                  <c:v>0.55262731481481497</c:v>
                </c:pt>
                <c:pt idx="22490">
                  <c:v>0.55266203703703698</c:v>
                </c:pt>
                <c:pt idx="22491">
                  <c:v>0.55268518518518495</c:v>
                </c:pt>
                <c:pt idx="22492">
                  <c:v>0.55270833333333402</c:v>
                </c:pt>
                <c:pt idx="22493">
                  <c:v>0.55273148148148199</c:v>
                </c:pt>
                <c:pt idx="22494">
                  <c:v>0.55275462962962996</c:v>
                </c:pt>
                <c:pt idx="22495">
                  <c:v>0.55277777777777803</c:v>
                </c:pt>
                <c:pt idx="22496">
                  <c:v>0.552800925925926</c:v>
                </c:pt>
                <c:pt idx="22497">
                  <c:v>0.55282407407407397</c:v>
                </c:pt>
                <c:pt idx="22498">
                  <c:v>0.55285879629629597</c:v>
                </c:pt>
                <c:pt idx="22499">
                  <c:v>0.55288194444444505</c:v>
                </c:pt>
                <c:pt idx="22500">
                  <c:v>0.55290509259259302</c:v>
                </c:pt>
                <c:pt idx="22501">
                  <c:v>0.55292824074074098</c:v>
                </c:pt>
                <c:pt idx="22502">
                  <c:v>0.55295138888888895</c:v>
                </c:pt>
                <c:pt idx="22503">
                  <c:v>0.55297453703703703</c:v>
                </c:pt>
                <c:pt idx="22504">
                  <c:v>0.552997685185185</c:v>
                </c:pt>
                <c:pt idx="22505">
                  <c:v>0.55302083333333396</c:v>
                </c:pt>
                <c:pt idx="22506">
                  <c:v>0.55304398148148204</c:v>
                </c:pt>
                <c:pt idx="22507">
                  <c:v>0.55307870370370404</c:v>
                </c:pt>
                <c:pt idx="22508">
                  <c:v>0.55310185185185201</c:v>
                </c:pt>
                <c:pt idx="22509">
                  <c:v>0.55312499999999998</c:v>
                </c:pt>
                <c:pt idx="22510">
                  <c:v>0.55314814814814794</c:v>
                </c:pt>
                <c:pt idx="22511">
                  <c:v>0.55317129629629702</c:v>
                </c:pt>
                <c:pt idx="22512">
                  <c:v>0.55319444444444499</c:v>
                </c:pt>
                <c:pt idx="22513">
                  <c:v>0.55321759259259295</c:v>
                </c:pt>
                <c:pt idx="22514">
                  <c:v>0.55324074074074103</c:v>
                </c:pt>
                <c:pt idx="22515">
                  <c:v>0.553263888888889</c:v>
                </c:pt>
                <c:pt idx="22516">
                  <c:v>0.55329861111111101</c:v>
                </c:pt>
                <c:pt idx="22517">
                  <c:v>0.55332175925925897</c:v>
                </c:pt>
                <c:pt idx="22518">
                  <c:v>0.55334490740740705</c:v>
                </c:pt>
                <c:pt idx="22519">
                  <c:v>0.55336805555555602</c:v>
                </c:pt>
                <c:pt idx="22520">
                  <c:v>0.55339120370370398</c:v>
                </c:pt>
                <c:pt idx="22521">
                  <c:v>0.55341435185185195</c:v>
                </c:pt>
                <c:pt idx="22522">
                  <c:v>0.55343750000000003</c:v>
                </c:pt>
                <c:pt idx="22523">
                  <c:v>0.55346064814814799</c:v>
                </c:pt>
                <c:pt idx="22524">
                  <c:v>0.55349537037037</c:v>
                </c:pt>
                <c:pt idx="22525">
                  <c:v>0.55351851851851896</c:v>
                </c:pt>
                <c:pt idx="22526">
                  <c:v>0.55354166666666704</c:v>
                </c:pt>
                <c:pt idx="22527">
                  <c:v>0.55356481481481501</c:v>
                </c:pt>
                <c:pt idx="22528">
                  <c:v>0.55358796296296298</c:v>
                </c:pt>
                <c:pt idx="22529">
                  <c:v>0.55361111111111105</c:v>
                </c:pt>
                <c:pt idx="22530">
                  <c:v>0.55363425925925902</c:v>
                </c:pt>
                <c:pt idx="22531">
                  <c:v>0.55365740740740799</c:v>
                </c:pt>
                <c:pt idx="22532">
                  <c:v>0.55368055555555595</c:v>
                </c:pt>
                <c:pt idx="22533">
                  <c:v>0.55371527777777796</c:v>
                </c:pt>
                <c:pt idx="22534">
                  <c:v>0.55373842592592604</c:v>
                </c:pt>
                <c:pt idx="22535">
                  <c:v>0.553761574074074</c:v>
                </c:pt>
                <c:pt idx="22536">
                  <c:v>0.55378472222222197</c:v>
                </c:pt>
                <c:pt idx="22537">
                  <c:v>0.55380787037037105</c:v>
                </c:pt>
                <c:pt idx="22538">
                  <c:v>0.55383101851851901</c:v>
                </c:pt>
                <c:pt idx="22539">
                  <c:v>0.55385416666666698</c:v>
                </c:pt>
                <c:pt idx="22540">
                  <c:v>0.55387731481481495</c:v>
                </c:pt>
                <c:pt idx="22541">
                  <c:v>0.55390046296296302</c:v>
                </c:pt>
                <c:pt idx="22542">
                  <c:v>0.55393518518518503</c:v>
                </c:pt>
                <c:pt idx="22543">
                  <c:v>0.553958333333333</c:v>
                </c:pt>
                <c:pt idx="22544">
                  <c:v>0.55398148148148196</c:v>
                </c:pt>
                <c:pt idx="22545">
                  <c:v>0.55400462962963004</c:v>
                </c:pt>
                <c:pt idx="22546">
                  <c:v>0.55402777777777801</c:v>
                </c:pt>
                <c:pt idx="22547">
                  <c:v>0.55405092592592597</c:v>
                </c:pt>
                <c:pt idx="22548">
                  <c:v>0.55407407407407405</c:v>
                </c:pt>
                <c:pt idx="22549">
                  <c:v>0.55409722222222202</c:v>
                </c:pt>
                <c:pt idx="22550">
                  <c:v>0.55412037037037098</c:v>
                </c:pt>
                <c:pt idx="22551">
                  <c:v>0.55415509259259299</c:v>
                </c:pt>
                <c:pt idx="22552">
                  <c:v>0.55417824074074096</c:v>
                </c:pt>
                <c:pt idx="22553">
                  <c:v>0.55420138888888903</c:v>
                </c:pt>
                <c:pt idx="22554">
                  <c:v>0.554224537037037</c:v>
                </c:pt>
                <c:pt idx="22555">
                  <c:v>0.55424768518518497</c:v>
                </c:pt>
                <c:pt idx="22556">
                  <c:v>0.55427083333333405</c:v>
                </c:pt>
                <c:pt idx="22557">
                  <c:v>0.55429398148148201</c:v>
                </c:pt>
                <c:pt idx="22558">
                  <c:v>0.55431712962962898</c:v>
                </c:pt>
                <c:pt idx="22559">
                  <c:v>0.55435185185185198</c:v>
                </c:pt>
                <c:pt idx="22560">
                  <c:v>0.55437499999999995</c:v>
                </c:pt>
                <c:pt idx="22561">
                  <c:v>0.55439814814814803</c:v>
                </c:pt>
                <c:pt idx="22562">
                  <c:v>0.554421296296296</c:v>
                </c:pt>
                <c:pt idx="22563">
                  <c:v>0.55444444444444496</c:v>
                </c:pt>
                <c:pt idx="22564">
                  <c:v>0.55446759259259304</c:v>
                </c:pt>
                <c:pt idx="22565">
                  <c:v>0.55449074074074101</c:v>
                </c:pt>
                <c:pt idx="22566">
                  <c:v>0.55451388888888897</c:v>
                </c:pt>
                <c:pt idx="22567">
                  <c:v>0.55453703703703705</c:v>
                </c:pt>
                <c:pt idx="22568">
                  <c:v>0.55457175925925895</c:v>
                </c:pt>
                <c:pt idx="22569">
                  <c:v>0.55459490740740702</c:v>
                </c:pt>
                <c:pt idx="22570">
                  <c:v>0.55461805555555599</c:v>
                </c:pt>
                <c:pt idx="22571">
                  <c:v>0.55464120370370396</c:v>
                </c:pt>
                <c:pt idx="22572">
                  <c:v>0.55466435185185203</c:v>
                </c:pt>
                <c:pt idx="22573">
                  <c:v>0.5546875</c:v>
                </c:pt>
                <c:pt idx="22574">
                  <c:v>0.55471064814814797</c:v>
                </c:pt>
                <c:pt idx="22575">
                  <c:v>0.55473379629629604</c:v>
                </c:pt>
                <c:pt idx="22576">
                  <c:v>0.55476851851851905</c:v>
                </c:pt>
                <c:pt idx="22577">
                  <c:v>0.55479166666666702</c:v>
                </c:pt>
                <c:pt idx="22578">
                  <c:v>0.55481481481481498</c:v>
                </c:pt>
                <c:pt idx="22579">
                  <c:v>0.55483796296296295</c:v>
                </c:pt>
                <c:pt idx="22580">
                  <c:v>0.55486111111111103</c:v>
                </c:pt>
                <c:pt idx="22581">
                  <c:v>0.55488425925925899</c:v>
                </c:pt>
                <c:pt idx="22582">
                  <c:v>0.55490740740740796</c:v>
                </c:pt>
                <c:pt idx="22583">
                  <c:v>0.55493055555555604</c:v>
                </c:pt>
                <c:pt idx="22584">
                  <c:v>0.554953703703704</c:v>
                </c:pt>
                <c:pt idx="22585">
                  <c:v>0.55498842592592601</c:v>
                </c:pt>
                <c:pt idx="22586">
                  <c:v>0.55501157407407398</c:v>
                </c:pt>
                <c:pt idx="22587">
                  <c:v>0.55503472222222205</c:v>
                </c:pt>
                <c:pt idx="22588">
                  <c:v>0.55505787037037002</c:v>
                </c:pt>
                <c:pt idx="22589">
                  <c:v>0.55508101851851899</c:v>
                </c:pt>
                <c:pt idx="22590">
                  <c:v>0.55510416666666595</c:v>
                </c:pt>
                <c:pt idx="22591">
                  <c:v>0.55512731481481503</c:v>
                </c:pt>
                <c:pt idx="22592">
                  <c:v>0.55516203703703704</c:v>
                </c:pt>
                <c:pt idx="22593">
                  <c:v>0.555185185185185</c:v>
                </c:pt>
                <c:pt idx="22594">
                  <c:v>0.55520833333333297</c:v>
                </c:pt>
                <c:pt idx="22595">
                  <c:v>0.55523148148148205</c:v>
                </c:pt>
                <c:pt idx="22596">
                  <c:v>0.55525462962963001</c:v>
                </c:pt>
                <c:pt idx="22597">
                  <c:v>0.55527777777777798</c:v>
                </c:pt>
                <c:pt idx="22598">
                  <c:v>0.55530092592592595</c:v>
                </c:pt>
                <c:pt idx="22599">
                  <c:v>0.55532407407407403</c:v>
                </c:pt>
                <c:pt idx="22600">
                  <c:v>0.55534722222222199</c:v>
                </c:pt>
                <c:pt idx="22601">
                  <c:v>0.555381944444444</c:v>
                </c:pt>
                <c:pt idx="22602">
                  <c:v>0.55540509259259296</c:v>
                </c:pt>
                <c:pt idx="22603">
                  <c:v>0.55542824074074104</c:v>
                </c:pt>
                <c:pt idx="22604">
                  <c:v>0.55545138888888901</c:v>
                </c:pt>
                <c:pt idx="22605">
                  <c:v>0.55547453703703698</c:v>
                </c:pt>
                <c:pt idx="22606">
                  <c:v>0.55549768518518505</c:v>
                </c:pt>
                <c:pt idx="22607">
                  <c:v>0.55552083333333302</c:v>
                </c:pt>
                <c:pt idx="22608">
                  <c:v>0.55554398148148099</c:v>
                </c:pt>
                <c:pt idx="22609">
                  <c:v>0.55556712962962895</c:v>
                </c:pt>
                <c:pt idx="22610">
                  <c:v>0.55560185185185196</c:v>
                </c:pt>
                <c:pt idx="22611">
                  <c:v>0.55562500000000004</c:v>
                </c:pt>
                <c:pt idx="22612">
                  <c:v>0.555648148148148</c:v>
                </c:pt>
                <c:pt idx="22613">
                  <c:v>0.55567129629629697</c:v>
                </c:pt>
                <c:pt idx="22614">
                  <c:v>0.55569444444444505</c:v>
                </c:pt>
                <c:pt idx="22615">
                  <c:v>0.55571759259259301</c:v>
                </c:pt>
                <c:pt idx="22616">
                  <c:v>0.55574074074074098</c:v>
                </c:pt>
                <c:pt idx="22617">
                  <c:v>0.55576388888888895</c:v>
                </c:pt>
                <c:pt idx="22618">
                  <c:v>0.55578703703703702</c:v>
                </c:pt>
                <c:pt idx="22619">
                  <c:v>0.55582175925925903</c:v>
                </c:pt>
                <c:pt idx="22620">
                  <c:v>0.555844907407408</c:v>
                </c:pt>
                <c:pt idx="22621">
                  <c:v>0.55586805555555596</c:v>
                </c:pt>
                <c:pt idx="22622">
                  <c:v>0.55589120370370404</c:v>
                </c:pt>
                <c:pt idx="22623">
                  <c:v>0.55591435185185201</c:v>
                </c:pt>
                <c:pt idx="22624">
                  <c:v>0.55593749999999997</c:v>
                </c:pt>
                <c:pt idx="22625">
                  <c:v>0.55596064814814805</c:v>
                </c:pt>
                <c:pt idx="22626">
                  <c:v>0.55598379629629602</c:v>
                </c:pt>
                <c:pt idx="22627">
                  <c:v>0.55600694444444398</c:v>
                </c:pt>
                <c:pt idx="22628">
                  <c:v>0.55604166666666699</c:v>
                </c:pt>
                <c:pt idx="22629">
                  <c:v>0.55606481481481496</c:v>
                </c:pt>
                <c:pt idx="22630">
                  <c:v>0.55608796296296303</c:v>
                </c:pt>
                <c:pt idx="22631">
                  <c:v>0.556111111111111</c:v>
                </c:pt>
                <c:pt idx="22632">
                  <c:v>0.55613425925925897</c:v>
                </c:pt>
                <c:pt idx="22633">
                  <c:v>0.55615740740740705</c:v>
                </c:pt>
                <c:pt idx="22634">
                  <c:v>0.55618055555555601</c:v>
                </c:pt>
                <c:pt idx="22635">
                  <c:v>0.55620370370370398</c:v>
                </c:pt>
                <c:pt idx="22636">
                  <c:v>0.55623842592592598</c:v>
                </c:pt>
                <c:pt idx="22637">
                  <c:v>0.55626157407407395</c:v>
                </c:pt>
                <c:pt idx="22638">
                  <c:v>0.55628472222222203</c:v>
                </c:pt>
                <c:pt idx="22639">
                  <c:v>0.55630787037037099</c:v>
                </c:pt>
                <c:pt idx="22640">
                  <c:v>0.55633101851851896</c:v>
                </c:pt>
                <c:pt idx="22641">
                  <c:v>0.55635416666666704</c:v>
                </c:pt>
                <c:pt idx="22642">
                  <c:v>0.556377314814815</c:v>
                </c:pt>
                <c:pt idx="22643">
                  <c:v>0.55640046296296297</c:v>
                </c:pt>
                <c:pt idx="22644">
                  <c:v>0.55642361111111105</c:v>
                </c:pt>
                <c:pt idx="22645">
                  <c:v>0.55645833333333306</c:v>
                </c:pt>
                <c:pt idx="22646">
                  <c:v>0.55648148148148202</c:v>
                </c:pt>
                <c:pt idx="22647">
                  <c:v>0.55650462962962999</c:v>
                </c:pt>
                <c:pt idx="22648">
                  <c:v>0.55652777777777795</c:v>
                </c:pt>
                <c:pt idx="22649">
                  <c:v>0.55655092592592603</c:v>
                </c:pt>
                <c:pt idx="22650">
                  <c:v>0.556574074074074</c:v>
                </c:pt>
                <c:pt idx="22651">
                  <c:v>0.55659722222222197</c:v>
                </c:pt>
                <c:pt idx="22652">
                  <c:v>0.55662037037037104</c:v>
                </c:pt>
                <c:pt idx="22653">
                  <c:v>0.55665509259259305</c:v>
                </c:pt>
                <c:pt idx="22654">
                  <c:v>0.55667824074074101</c:v>
                </c:pt>
                <c:pt idx="22655">
                  <c:v>0.55670138888888898</c:v>
                </c:pt>
                <c:pt idx="22656">
                  <c:v>0.55672453703703695</c:v>
                </c:pt>
                <c:pt idx="22657">
                  <c:v>0.55674768518518503</c:v>
                </c:pt>
                <c:pt idx="22658">
                  <c:v>0.55677083333333399</c:v>
                </c:pt>
                <c:pt idx="22659">
                  <c:v>0.55679398148148196</c:v>
                </c:pt>
                <c:pt idx="22660">
                  <c:v>0.55681712962963004</c:v>
                </c:pt>
                <c:pt idx="22661">
                  <c:v>0.556840277777778</c:v>
                </c:pt>
                <c:pt idx="22662">
                  <c:v>0.55687500000000001</c:v>
                </c:pt>
                <c:pt idx="22663">
                  <c:v>0.55689814814814798</c:v>
                </c:pt>
                <c:pt idx="22664">
                  <c:v>0.55692129629629605</c:v>
                </c:pt>
                <c:pt idx="22665">
                  <c:v>0.55694444444444502</c:v>
                </c:pt>
                <c:pt idx="22666">
                  <c:v>0.55696759259259299</c:v>
                </c:pt>
                <c:pt idx="22667">
                  <c:v>0.55699074074074095</c:v>
                </c:pt>
                <c:pt idx="22668">
                  <c:v>0.55701388888888903</c:v>
                </c:pt>
                <c:pt idx="22669">
                  <c:v>0.557037037037037</c:v>
                </c:pt>
                <c:pt idx="22670">
                  <c:v>0.55706018518518496</c:v>
                </c:pt>
                <c:pt idx="22671">
                  <c:v>0.55709490740740797</c:v>
                </c:pt>
                <c:pt idx="22672">
                  <c:v>0.55711805555555605</c:v>
                </c:pt>
                <c:pt idx="22673">
                  <c:v>0.55714120370370401</c:v>
                </c:pt>
                <c:pt idx="22674">
                  <c:v>0.55716435185185198</c:v>
                </c:pt>
                <c:pt idx="22675">
                  <c:v>0.55718749999999995</c:v>
                </c:pt>
                <c:pt idx="22676">
                  <c:v>0.55721064814814802</c:v>
                </c:pt>
                <c:pt idx="22677">
                  <c:v>0.55723379629629599</c:v>
                </c:pt>
                <c:pt idx="22678">
                  <c:v>0.55725694444444496</c:v>
                </c:pt>
                <c:pt idx="22679">
                  <c:v>0.55728009259259303</c:v>
                </c:pt>
                <c:pt idx="22680">
                  <c:v>0.55731481481481504</c:v>
                </c:pt>
                <c:pt idx="22681">
                  <c:v>0.55733796296296301</c:v>
                </c:pt>
                <c:pt idx="22682">
                  <c:v>0.55736111111111097</c:v>
                </c:pt>
                <c:pt idx="22683">
                  <c:v>0.55738425925925905</c:v>
                </c:pt>
                <c:pt idx="22684">
                  <c:v>0.55740740740740802</c:v>
                </c:pt>
                <c:pt idx="22685">
                  <c:v>0.55743055555555598</c:v>
                </c:pt>
                <c:pt idx="22686">
                  <c:v>0.55745370370370395</c:v>
                </c:pt>
                <c:pt idx="22687">
                  <c:v>0.55748842592592596</c:v>
                </c:pt>
                <c:pt idx="22688">
                  <c:v>0.55751157407407403</c:v>
                </c:pt>
                <c:pt idx="22689">
                  <c:v>0.557534722222222</c:v>
                </c:pt>
                <c:pt idx="22690">
                  <c:v>0.55755787037037097</c:v>
                </c:pt>
                <c:pt idx="22691">
                  <c:v>0.55758101851851904</c:v>
                </c:pt>
                <c:pt idx="22692">
                  <c:v>0.55760416666666701</c:v>
                </c:pt>
                <c:pt idx="22693">
                  <c:v>0.55762731481481498</c:v>
                </c:pt>
                <c:pt idx="22694">
                  <c:v>0.55765046296296295</c:v>
                </c:pt>
                <c:pt idx="22695">
                  <c:v>0.55768518518518495</c:v>
                </c:pt>
                <c:pt idx="22696">
                  <c:v>0.55770833333333403</c:v>
                </c:pt>
                <c:pt idx="22697">
                  <c:v>0.55773148148148199</c:v>
                </c:pt>
                <c:pt idx="22698">
                  <c:v>0.55775462962962996</c:v>
                </c:pt>
                <c:pt idx="22699">
                  <c:v>0.55777777777777804</c:v>
                </c:pt>
                <c:pt idx="22700">
                  <c:v>0.55780092592592601</c:v>
                </c:pt>
                <c:pt idx="22701">
                  <c:v>0.55782407407407397</c:v>
                </c:pt>
                <c:pt idx="22702">
                  <c:v>0.55784722222222205</c:v>
                </c:pt>
                <c:pt idx="22703">
                  <c:v>0.55787037037037002</c:v>
                </c:pt>
                <c:pt idx="22704">
                  <c:v>0.55790509259259302</c:v>
                </c:pt>
                <c:pt idx="22705">
                  <c:v>0.55792824074074099</c:v>
                </c:pt>
                <c:pt idx="22706">
                  <c:v>0.55795138888888896</c:v>
                </c:pt>
                <c:pt idx="22707">
                  <c:v>0.55797453703703703</c:v>
                </c:pt>
                <c:pt idx="22708">
                  <c:v>0.557997685185185</c:v>
                </c:pt>
                <c:pt idx="22709">
                  <c:v>0.55802083333333397</c:v>
                </c:pt>
                <c:pt idx="22710">
                  <c:v>0.55804398148148204</c:v>
                </c:pt>
                <c:pt idx="22711">
                  <c:v>0.55806712962963001</c:v>
                </c:pt>
                <c:pt idx="22712">
                  <c:v>0.55809027777777798</c:v>
                </c:pt>
                <c:pt idx="22713">
                  <c:v>0.55812499999999998</c:v>
                </c:pt>
                <c:pt idx="22714">
                  <c:v>0.55814814814814795</c:v>
                </c:pt>
                <c:pt idx="22715">
                  <c:v>0.55817129629629603</c:v>
                </c:pt>
                <c:pt idx="22716">
                  <c:v>0.55819444444444499</c:v>
                </c:pt>
                <c:pt idx="22717">
                  <c:v>0.55821759259259296</c:v>
                </c:pt>
                <c:pt idx="22718">
                  <c:v>0.55824074074074104</c:v>
                </c:pt>
                <c:pt idx="22719">
                  <c:v>0.558263888888889</c:v>
                </c:pt>
                <c:pt idx="22720">
                  <c:v>0.55828703703703697</c:v>
                </c:pt>
                <c:pt idx="22721">
                  <c:v>0.55831018518518505</c:v>
                </c:pt>
                <c:pt idx="22722">
                  <c:v>0.55834490740740705</c:v>
                </c:pt>
                <c:pt idx="22723">
                  <c:v>0.55836805555555602</c:v>
                </c:pt>
                <c:pt idx="22724">
                  <c:v>0.55839120370370399</c:v>
                </c:pt>
                <c:pt idx="22725">
                  <c:v>0.55841435185185195</c:v>
                </c:pt>
                <c:pt idx="22726">
                  <c:v>0.55843750000000003</c:v>
                </c:pt>
                <c:pt idx="22727">
                  <c:v>0.558460648148148</c:v>
                </c:pt>
                <c:pt idx="22728">
                  <c:v>0.55848379629629596</c:v>
                </c:pt>
                <c:pt idx="22729">
                  <c:v>0.55850694444444404</c:v>
                </c:pt>
                <c:pt idx="22730">
                  <c:v>0.55853009259259301</c:v>
                </c:pt>
                <c:pt idx="22731">
                  <c:v>0.55856481481481501</c:v>
                </c:pt>
                <c:pt idx="22732">
                  <c:v>0.55858796296296298</c:v>
                </c:pt>
                <c:pt idx="22733">
                  <c:v>0.55861111111111095</c:v>
                </c:pt>
                <c:pt idx="22734">
                  <c:v>0.55863425925925903</c:v>
                </c:pt>
                <c:pt idx="22735">
                  <c:v>0.55865740740740799</c:v>
                </c:pt>
                <c:pt idx="22736">
                  <c:v>0.55868055555555596</c:v>
                </c:pt>
                <c:pt idx="22737">
                  <c:v>0.55870370370370404</c:v>
                </c:pt>
                <c:pt idx="22738">
                  <c:v>0.558726851851852</c:v>
                </c:pt>
                <c:pt idx="22739">
                  <c:v>0.55874999999999997</c:v>
                </c:pt>
                <c:pt idx="22740">
                  <c:v>0.55877314814814805</c:v>
                </c:pt>
                <c:pt idx="22741">
                  <c:v>0.55880787037037105</c:v>
                </c:pt>
                <c:pt idx="22742">
                  <c:v>0.55883101851851902</c:v>
                </c:pt>
                <c:pt idx="22743">
                  <c:v>0.55885416666666698</c:v>
                </c:pt>
                <c:pt idx="22744">
                  <c:v>0.55887731481481495</c:v>
                </c:pt>
                <c:pt idx="22745">
                  <c:v>0.55890046296296303</c:v>
                </c:pt>
                <c:pt idx="22746">
                  <c:v>0.558923611111111</c:v>
                </c:pt>
                <c:pt idx="22747">
                  <c:v>0.55894675925925896</c:v>
                </c:pt>
                <c:pt idx="22748">
                  <c:v>0.55896990740740704</c:v>
                </c:pt>
                <c:pt idx="22749">
                  <c:v>0.55899305555555601</c:v>
                </c:pt>
                <c:pt idx="22750">
                  <c:v>0.55902777777777801</c:v>
                </c:pt>
                <c:pt idx="22751">
                  <c:v>0.55905092592592598</c:v>
                </c:pt>
                <c:pt idx="22752">
                  <c:v>0.55907407407407395</c:v>
                </c:pt>
                <c:pt idx="22753">
                  <c:v>0.55909722222222202</c:v>
                </c:pt>
                <c:pt idx="22754">
                  <c:v>0.55912037037036999</c:v>
                </c:pt>
                <c:pt idx="22755">
                  <c:v>0.55914351851851896</c:v>
                </c:pt>
                <c:pt idx="22756">
                  <c:v>0.55916666666666703</c:v>
                </c:pt>
                <c:pt idx="22757">
                  <c:v>0.559189814814815</c:v>
                </c:pt>
                <c:pt idx="22758">
                  <c:v>0.55921296296296297</c:v>
                </c:pt>
                <c:pt idx="22759">
                  <c:v>0.55924768518518497</c:v>
                </c:pt>
                <c:pt idx="22760">
                  <c:v>0.55927083333333305</c:v>
                </c:pt>
                <c:pt idx="22761">
                  <c:v>0.55929398148148202</c:v>
                </c:pt>
                <c:pt idx="22762">
                  <c:v>0.55931712962962898</c:v>
                </c:pt>
                <c:pt idx="22763">
                  <c:v>0.55934027777777795</c:v>
                </c:pt>
                <c:pt idx="22764">
                  <c:v>0.55936342592592603</c:v>
                </c:pt>
                <c:pt idx="22765">
                  <c:v>0.55938657407407399</c:v>
                </c:pt>
                <c:pt idx="22766">
                  <c:v>0.55940972222222196</c:v>
                </c:pt>
                <c:pt idx="22767">
                  <c:v>0.55943287037037004</c:v>
                </c:pt>
                <c:pt idx="22768">
                  <c:v>0.55946759259259304</c:v>
                </c:pt>
                <c:pt idx="22769">
                  <c:v>0.55949074074074101</c:v>
                </c:pt>
                <c:pt idx="22770">
                  <c:v>0.55951388888888898</c:v>
                </c:pt>
                <c:pt idx="22771">
                  <c:v>0.55953703703703705</c:v>
                </c:pt>
                <c:pt idx="22772">
                  <c:v>0.55956018518518502</c:v>
                </c:pt>
                <c:pt idx="22773">
                  <c:v>0.55958333333333299</c:v>
                </c:pt>
                <c:pt idx="22774">
                  <c:v>0.55960648148148195</c:v>
                </c:pt>
                <c:pt idx="22775">
                  <c:v>0.55962962962963003</c:v>
                </c:pt>
                <c:pt idx="22776">
                  <c:v>0.55966435185185204</c:v>
                </c:pt>
                <c:pt idx="22777">
                  <c:v>0.5596875</c:v>
                </c:pt>
                <c:pt idx="22778">
                  <c:v>0.55971064814814797</c:v>
                </c:pt>
                <c:pt idx="22779">
                  <c:v>0.55973379629629605</c:v>
                </c:pt>
                <c:pt idx="22780">
                  <c:v>0.55975694444444501</c:v>
                </c:pt>
                <c:pt idx="22781">
                  <c:v>0.55978009259259298</c:v>
                </c:pt>
                <c:pt idx="22782">
                  <c:v>0.55980324074074095</c:v>
                </c:pt>
                <c:pt idx="22783">
                  <c:v>0.55982638888888903</c:v>
                </c:pt>
                <c:pt idx="22784">
                  <c:v>0.55984953703703699</c:v>
                </c:pt>
                <c:pt idx="22785">
                  <c:v>0.559884259259259</c:v>
                </c:pt>
                <c:pt idx="22786">
                  <c:v>0.55990740740740796</c:v>
                </c:pt>
                <c:pt idx="22787">
                  <c:v>0.55993055555555604</c:v>
                </c:pt>
                <c:pt idx="22788">
                  <c:v>0.55995370370370401</c:v>
                </c:pt>
                <c:pt idx="22789">
                  <c:v>0.55997685185185198</c:v>
                </c:pt>
                <c:pt idx="22790">
                  <c:v>0.56000000000000005</c:v>
                </c:pt>
                <c:pt idx="22791">
                  <c:v>0.56002314814814802</c:v>
                </c:pt>
                <c:pt idx="22792">
                  <c:v>0.56004629629629599</c:v>
                </c:pt>
                <c:pt idx="22793">
                  <c:v>0.56008101851851899</c:v>
                </c:pt>
                <c:pt idx="22794">
                  <c:v>0.56010416666666696</c:v>
                </c:pt>
                <c:pt idx="22795">
                  <c:v>0.56012731481481504</c:v>
                </c:pt>
                <c:pt idx="22796">
                  <c:v>0.560150462962963</c:v>
                </c:pt>
                <c:pt idx="22797">
                  <c:v>0.56017361111111097</c:v>
                </c:pt>
                <c:pt idx="22798">
                  <c:v>0.56019675925925905</c:v>
                </c:pt>
                <c:pt idx="22799">
                  <c:v>0.56021990740740701</c:v>
                </c:pt>
                <c:pt idx="22800">
                  <c:v>0.56025462962963002</c:v>
                </c:pt>
                <c:pt idx="22801">
                  <c:v>0.56027777777777799</c:v>
                </c:pt>
                <c:pt idx="22802">
                  <c:v>0.56030092592592595</c:v>
                </c:pt>
                <c:pt idx="22803">
                  <c:v>0.56032407407407403</c:v>
                </c:pt>
                <c:pt idx="22804">
                  <c:v>0.560347222222222</c:v>
                </c:pt>
                <c:pt idx="22805">
                  <c:v>0.56037037037036996</c:v>
                </c:pt>
                <c:pt idx="22806">
                  <c:v>0.56039351851851904</c:v>
                </c:pt>
                <c:pt idx="22807">
                  <c:v>0.56041666666666701</c:v>
                </c:pt>
                <c:pt idx="22808">
                  <c:v>0.56043981481481497</c:v>
                </c:pt>
                <c:pt idx="22809">
                  <c:v>0.56047453703703698</c:v>
                </c:pt>
                <c:pt idx="22810">
                  <c:v>0.56049768518518495</c:v>
                </c:pt>
                <c:pt idx="22811">
                  <c:v>0.56052083333333402</c:v>
                </c:pt>
                <c:pt idx="22812">
                  <c:v>0.56054398148148199</c:v>
                </c:pt>
                <c:pt idx="22813">
                  <c:v>0.56056712962962896</c:v>
                </c:pt>
                <c:pt idx="22814">
                  <c:v>0.56059027777777803</c:v>
                </c:pt>
                <c:pt idx="22815">
                  <c:v>0.560613425925926</c:v>
                </c:pt>
                <c:pt idx="22816">
                  <c:v>0.56063657407407397</c:v>
                </c:pt>
                <c:pt idx="22817">
                  <c:v>0.56065972222222205</c:v>
                </c:pt>
                <c:pt idx="22818">
                  <c:v>0.56069444444444505</c:v>
                </c:pt>
                <c:pt idx="22819">
                  <c:v>0.56071759259259302</c:v>
                </c:pt>
                <c:pt idx="22820">
                  <c:v>0.56074074074074098</c:v>
                </c:pt>
                <c:pt idx="22821">
                  <c:v>0.56076388888888895</c:v>
                </c:pt>
                <c:pt idx="22822">
                  <c:v>0.56078703703703703</c:v>
                </c:pt>
                <c:pt idx="22823">
                  <c:v>0.560810185185185</c:v>
                </c:pt>
                <c:pt idx="22824">
                  <c:v>0.56083333333333396</c:v>
                </c:pt>
                <c:pt idx="22825">
                  <c:v>0.56085648148148204</c:v>
                </c:pt>
                <c:pt idx="22826">
                  <c:v>0.56089120370370404</c:v>
                </c:pt>
                <c:pt idx="22827">
                  <c:v>0.56091435185185201</c:v>
                </c:pt>
                <c:pt idx="22828">
                  <c:v>0.56093749999999998</c:v>
                </c:pt>
                <c:pt idx="22829">
                  <c:v>0.56096064814814794</c:v>
                </c:pt>
                <c:pt idx="22830">
                  <c:v>0.56098379629629602</c:v>
                </c:pt>
                <c:pt idx="22831">
                  <c:v>0.56100694444444399</c:v>
                </c:pt>
                <c:pt idx="22832">
                  <c:v>0.56103009259259295</c:v>
                </c:pt>
                <c:pt idx="22833">
                  <c:v>0.56105324074074103</c:v>
                </c:pt>
                <c:pt idx="22834">
                  <c:v>0.561076388888889</c:v>
                </c:pt>
                <c:pt idx="22835">
                  <c:v>0.56111111111111101</c:v>
                </c:pt>
                <c:pt idx="22836">
                  <c:v>0.56113425925925897</c:v>
                </c:pt>
                <c:pt idx="22837">
                  <c:v>0.56115740740740705</c:v>
                </c:pt>
                <c:pt idx="22838">
                  <c:v>0.56118055555555602</c:v>
                </c:pt>
                <c:pt idx="22839">
                  <c:v>0.56120370370370398</c:v>
                </c:pt>
                <c:pt idx="22840">
                  <c:v>0.56122685185185195</c:v>
                </c:pt>
                <c:pt idx="22841">
                  <c:v>0.56125000000000003</c:v>
                </c:pt>
                <c:pt idx="22842">
                  <c:v>0.56127314814814799</c:v>
                </c:pt>
                <c:pt idx="22843">
                  <c:v>0.56129629629629596</c:v>
                </c:pt>
                <c:pt idx="22844">
                  <c:v>0.56133101851851896</c:v>
                </c:pt>
                <c:pt idx="22845">
                  <c:v>0.56135416666666704</c:v>
                </c:pt>
                <c:pt idx="22846">
                  <c:v>0.56137731481481501</c:v>
                </c:pt>
                <c:pt idx="22847">
                  <c:v>0.56140046296296298</c:v>
                </c:pt>
                <c:pt idx="22848">
                  <c:v>0.56142361111111105</c:v>
                </c:pt>
                <c:pt idx="22849">
                  <c:v>0.56144675925925902</c:v>
                </c:pt>
                <c:pt idx="22850">
                  <c:v>0.56146990740740699</c:v>
                </c:pt>
                <c:pt idx="22851">
                  <c:v>0.56149305555555595</c:v>
                </c:pt>
                <c:pt idx="22852">
                  <c:v>0.56151620370370403</c:v>
                </c:pt>
                <c:pt idx="22853">
                  <c:v>0.56155092592592604</c:v>
                </c:pt>
                <c:pt idx="22854">
                  <c:v>0.561574074074074</c:v>
                </c:pt>
                <c:pt idx="22855">
                  <c:v>0.56159722222222197</c:v>
                </c:pt>
                <c:pt idx="22856">
                  <c:v>0.56162037037037105</c:v>
                </c:pt>
                <c:pt idx="22857">
                  <c:v>0.56164351851851901</c:v>
                </c:pt>
                <c:pt idx="22858">
                  <c:v>0.56166666666666698</c:v>
                </c:pt>
                <c:pt idx="22859">
                  <c:v>0.56168981481481495</c:v>
                </c:pt>
                <c:pt idx="22860">
                  <c:v>0.56171296296296302</c:v>
                </c:pt>
                <c:pt idx="22861">
                  <c:v>0.56173611111111099</c:v>
                </c:pt>
                <c:pt idx="22862">
                  <c:v>0.561770833333334</c:v>
                </c:pt>
                <c:pt idx="22863">
                  <c:v>0.56179398148148196</c:v>
                </c:pt>
                <c:pt idx="22864">
                  <c:v>0.56181712962962904</c:v>
                </c:pt>
                <c:pt idx="22865">
                  <c:v>0.56184027777777801</c:v>
                </c:pt>
                <c:pt idx="22866">
                  <c:v>0.56186342592592597</c:v>
                </c:pt>
                <c:pt idx="22867">
                  <c:v>0.56188657407407405</c:v>
                </c:pt>
                <c:pt idx="22868">
                  <c:v>0.56190972222222202</c:v>
                </c:pt>
                <c:pt idx="22869">
                  <c:v>0.56193287037037098</c:v>
                </c:pt>
                <c:pt idx="22870">
                  <c:v>0.56196759259259299</c:v>
                </c:pt>
                <c:pt idx="22871">
                  <c:v>0.56199074074074096</c:v>
                </c:pt>
                <c:pt idx="22872">
                  <c:v>0.56201388888888903</c:v>
                </c:pt>
                <c:pt idx="22873">
                  <c:v>0.562037037037037</c:v>
                </c:pt>
                <c:pt idx="22874">
                  <c:v>0.56206018518518497</c:v>
                </c:pt>
                <c:pt idx="22875">
                  <c:v>0.56208333333333305</c:v>
                </c:pt>
                <c:pt idx="22876">
                  <c:v>0.56210648148148201</c:v>
                </c:pt>
                <c:pt idx="22877">
                  <c:v>0.56212962962962998</c:v>
                </c:pt>
                <c:pt idx="22878">
                  <c:v>0.56215277777777795</c:v>
                </c:pt>
                <c:pt idx="22879">
                  <c:v>0.56218749999999995</c:v>
                </c:pt>
                <c:pt idx="22880">
                  <c:v>0.56221064814814803</c:v>
                </c:pt>
                <c:pt idx="22881">
                  <c:v>0.562233796296296</c:v>
                </c:pt>
                <c:pt idx="22882">
                  <c:v>0.56225694444444396</c:v>
                </c:pt>
                <c:pt idx="22883">
                  <c:v>0.56228009259259304</c:v>
                </c:pt>
                <c:pt idx="22884">
                  <c:v>0.56230324074074101</c:v>
                </c:pt>
                <c:pt idx="22885">
                  <c:v>0.56232638888888897</c:v>
                </c:pt>
                <c:pt idx="22886">
                  <c:v>0.56236111111111098</c:v>
                </c:pt>
                <c:pt idx="22887">
                  <c:v>0.56238425925925895</c:v>
                </c:pt>
                <c:pt idx="22888">
                  <c:v>0.56240740740740702</c:v>
                </c:pt>
                <c:pt idx="22889">
                  <c:v>0.56243055555555599</c:v>
                </c:pt>
                <c:pt idx="22890">
                  <c:v>0.56245370370370396</c:v>
                </c:pt>
                <c:pt idx="22891">
                  <c:v>0.56247685185185203</c:v>
                </c:pt>
                <c:pt idx="22892">
                  <c:v>0.5625</c:v>
                </c:pt>
                <c:pt idx="22893">
                  <c:v>0.56252314814814797</c:v>
                </c:pt>
                <c:pt idx="22894">
                  <c:v>0.56254629629629604</c:v>
                </c:pt>
                <c:pt idx="22895">
                  <c:v>0.56258101851851905</c:v>
                </c:pt>
                <c:pt idx="22896">
                  <c:v>0.56260416666666702</c:v>
                </c:pt>
                <c:pt idx="22897">
                  <c:v>0.56262731481481498</c:v>
                </c:pt>
                <c:pt idx="22898">
                  <c:v>0.56265046296296295</c:v>
                </c:pt>
                <c:pt idx="22899">
                  <c:v>0.56267361111111103</c:v>
                </c:pt>
                <c:pt idx="22900">
                  <c:v>0.56269675925925899</c:v>
                </c:pt>
                <c:pt idx="22901">
                  <c:v>0.56271990740740796</c:v>
                </c:pt>
                <c:pt idx="22902">
                  <c:v>0.56274305555555604</c:v>
                </c:pt>
                <c:pt idx="22903">
                  <c:v>0.562766203703704</c:v>
                </c:pt>
                <c:pt idx="22904">
                  <c:v>0.56280092592592601</c:v>
                </c:pt>
                <c:pt idx="22905">
                  <c:v>0.56282407407407398</c:v>
                </c:pt>
                <c:pt idx="22906">
                  <c:v>0.56284722222222205</c:v>
                </c:pt>
                <c:pt idx="22907">
                  <c:v>0.56287037037037002</c:v>
                </c:pt>
                <c:pt idx="22908">
                  <c:v>0.56289351851851899</c:v>
                </c:pt>
                <c:pt idx="22909">
                  <c:v>0.56291666666666595</c:v>
                </c:pt>
                <c:pt idx="22910">
                  <c:v>0.56293981481481503</c:v>
                </c:pt>
                <c:pt idx="22911">
                  <c:v>0.562962962962963</c:v>
                </c:pt>
                <c:pt idx="22912">
                  <c:v>0.56298611111111097</c:v>
                </c:pt>
                <c:pt idx="22913">
                  <c:v>0.56302083333333397</c:v>
                </c:pt>
                <c:pt idx="22914">
                  <c:v>0.56304398148148205</c:v>
                </c:pt>
                <c:pt idx="22915">
                  <c:v>0.56306712962963001</c:v>
                </c:pt>
                <c:pt idx="22916">
                  <c:v>0.56309027777777798</c:v>
                </c:pt>
                <c:pt idx="22917">
                  <c:v>0.56311342592592595</c:v>
                </c:pt>
                <c:pt idx="22918">
                  <c:v>0.56313657407407403</c:v>
                </c:pt>
                <c:pt idx="22919">
                  <c:v>0.56315972222222199</c:v>
                </c:pt>
                <c:pt idx="22920">
                  <c:v>0.56318287037037096</c:v>
                </c:pt>
                <c:pt idx="22921">
                  <c:v>0.56320601851851904</c:v>
                </c:pt>
                <c:pt idx="22922">
                  <c:v>0.56324074074074104</c:v>
                </c:pt>
                <c:pt idx="22923">
                  <c:v>0.56326388888888901</c:v>
                </c:pt>
                <c:pt idx="22924">
                  <c:v>0.56328703703703698</c:v>
                </c:pt>
                <c:pt idx="22925">
                  <c:v>0.56331018518518505</c:v>
                </c:pt>
                <c:pt idx="22926">
                  <c:v>0.56333333333333302</c:v>
                </c:pt>
                <c:pt idx="22927">
                  <c:v>0.56335648148148099</c:v>
                </c:pt>
                <c:pt idx="22928">
                  <c:v>0.56337962962962995</c:v>
                </c:pt>
                <c:pt idx="22929">
                  <c:v>0.56340277777777803</c:v>
                </c:pt>
                <c:pt idx="22930">
                  <c:v>0.563425925925926</c:v>
                </c:pt>
                <c:pt idx="22931">
                  <c:v>0.563460648148148</c:v>
                </c:pt>
                <c:pt idx="22932">
                  <c:v>0.56348379629629597</c:v>
                </c:pt>
                <c:pt idx="22933">
                  <c:v>0.56350694444444405</c:v>
                </c:pt>
                <c:pt idx="22934">
                  <c:v>0.56353009259259301</c:v>
                </c:pt>
                <c:pt idx="22935">
                  <c:v>0.56355324074074098</c:v>
                </c:pt>
                <c:pt idx="22936">
                  <c:v>0.56357638888888895</c:v>
                </c:pt>
                <c:pt idx="22937">
                  <c:v>0.56359953703703702</c:v>
                </c:pt>
                <c:pt idx="22938">
                  <c:v>0.56362268518518499</c:v>
                </c:pt>
                <c:pt idx="22939">
                  <c:v>0.56364583333333396</c:v>
                </c:pt>
                <c:pt idx="22940">
                  <c:v>0.56368055555555596</c:v>
                </c:pt>
                <c:pt idx="22941">
                  <c:v>0.56370370370370404</c:v>
                </c:pt>
                <c:pt idx="22942">
                  <c:v>0.56372685185185201</c:v>
                </c:pt>
                <c:pt idx="22943">
                  <c:v>0.56374999999999997</c:v>
                </c:pt>
                <c:pt idx="22944">
                  <c:v>0.56377314814814805</c:v>
                </c:pt>
                <c:pt idx="22945">
                  <c:v>0.56379629629629602</c:v>
                </c:pt>
                <c:pt idx="22946">
                  <c:v>0.56381944444444498</c:v>
                </c:pt>
                <c:pt idx="22947">
                  <c:v>0.56384259259259295</c:v>
                </c:pt>
                <c:pt idx="22948">
                  <c:v>0.56387731481481496</c:v>
                </c:pt>
                <c:pt idx="22949">
                  <c:v>0.56390046296296303</c:v>
                </c:pt>
                <c:pt idx="22950">
                  <c:v>0.563923611111111</c:v>
                </c:pt>
                <c:pt idx="22951">
                  <c:v>0.56394675925925897</c:v>
                </c:pt>
                <c:pt idx="22952">
                  <c:v>0.56396990740740705</c:v>
                </c:pt>
                <c:pt idx="22953">
                  <c:v>0.56399305555555601</c:v>
                </c:pt>
                <c:pt idx="22954">
                  <c:v>0.56401620370370398</c:v>
                </c:pt>
                <c:pt idx="22955">
                  <c:v>0.56403935185185206</c:v>
                </c:pt>
                <c:pt idx="22956">
                  <c:v>0.56406250000000002</c:v>
                </c:pt>
                <c:pt idx="22957">
                  <c:v>0.56409722222222203</c:v>
                </c:pt>
                <c:pt idx="22958">
                  <c:v>0.56412037037037099</c:v>
                </c:pt>
                <c:pt idx="22959">
                  <c:v>0.56414351851851896</c:v>
                </c:pt>
                <c:pt idx="22960">
                  <c:v>0.56416666666666704</c:v>
                </c:pt>
                <c:pt idx="22961">
                  <c:v>0.564189814814815</c:v>
                </c:pt>
                <c:pt idx="22962">
                  <c:v>0.56421296296296297</c:v>
                </c:pt>
                <c:pt idx="22963">
                  <c:v>0.56423611111111105</c:v>
                </c:pt>
                <c:pt idx="22964">
                  <c:v>0.56425925925925902</c:v>
                </c:pt>
                <c:pt idx="22965">
                  <c:v>0.56429398148148202</c:v>
                </c:pt>
                <c:pt idx="22966">
                  <c:v>0.56431712962962899</c:v>
                </c:pt>
                <c:pt idx="22967">
                  <c:v>0.56434027777777795</c:v>
                </c:pt>
                <c:pt idx="22968">
                  <c:v>0.56436342592592603</c:v>
                </c:pt>
                <c:pt idx="22969">
                  <c:v>0.564386574074074</c:v>
                </c:pt>
                <c:pt idx="22970">
                  <c:v>0.56440972222222197</c:v>
                </c:pt>
                <c:pt idx="22971">
                  <c:v>0.56443287037037004</c:v>
                </c:pt>
                <c:pt idx="22972">
                  <c:v>0.56445601851851901</c:v>
                </c:pt>
                <c:pt idx="22973">
                  <c:v>0.56449074074074101</c:v>
                </c:pt>
                <c:pt idx="22974">
                  <c:v>0.56451388888888898</c:v>
                </c:pt>
                <c:pt idx="22975">
                  <c:v>0.56453703703703695</c:v>
                </c:pt>
                <c:pt idx="22976">
                  <c:v>0.56456018518518503</c:v>
                </c:pt>
                <c:pt idx="22977">
                  <c:v>0.56458333333333299</c:v>
                </c:pt>
                <c:pt idx="22978">
                  <c:v>0.56460648148148196</c:v>
                </c:pt>
                <c:pt idx="22979">
                  <c:v>0.56462962962963004</c:v>
                </c:pt>
                <c:pt idx="22980">
                  <c:v>0.564652777777778</c:v>
                </c:pt>
                <c:pt idx="22981">
                  <c:v>0.56467592592592597</c:v>
                </c:pt>
                <c:pt idx="22982">
                  <c:v>0.56471064814814798</c:v>
                </c:pt>
                <c:pt idx="22983">
                  <c:v>0.56473379629629605</c:v>
                </c:pt>
                <c:pt idx="22984">
                  <c:v>0.56475694444444502</c:v>
                </c:pt>
                <c:pt idx="22985">
                  <c:v>0.56478009259259299</c:v>
                </c:pt>
                <c:pt idx="22986">
                  <c:v>0.56480324074074095</c:v>
                </c:pt>
                <c:pt idx="22987">
                  <c:v>0.56482638888888903</c:v>
                </c:pt>
                <c:pt idx="22988">
                  <c:v>0.564849537037037</c:v>
                </c:pt>
                <c:pt idx="22989">
                  <c:v>0.56487268518518496</c:v>
                </c:pt>
                <c:pt idx="22990">
                  <c:v>0.56489583333333404</c:v>
                </c:pt>
                <c:pt idx="22991">
                  <c:v>0.56493055555555605</c:v>
                </c:pt>
                <c:pt idx="22992">
                  <c:v>0.56495370370370401</c:v>
                </c:pt>
                <c:pt idx="22993">
                  <c:v>0.56497685185185198</c:v>
                </c:pt>
                <c:pt idx="22994">
                  <c:v>0.56499999999999995</c:v>
                </c:pt>
                <c:pt idx="22995">
                  <c:v>0.56502314814814802</c:v>
                </c:pt>
                <c:pt idx="22996">
                  <c:v>0.56504629629629599</c:v>
                </c:pt>
                <c:pt idx="22997">
                  <c:v>0.56506944444444496</c:v>
                </c:pt>
                <c:pt idx="22998">
                  <c:v>0.56509259259259303</c:v>
                </c:pt>
                <c:pt idx="22999">
                  <c:v>0.565115740740741</c:v>
                </c:pt>
                <c:pt idx="23000">
                  <c:v>0.56515046296296301</c:v>
                </c:pt>
                <c:pt idx="23001">
                  <c:v>0.56517361111111097</c:v>
                </c:pt>
                <c:pt idx="23002">
                  <c:v>0.56519675925925905</c:v>
                </c:pt>
                <c:pt idx="23003">
                  <c:v>0.56521990740740802</c:v>
                </c:pt>
                <c:pt idx="23004">
                  <c:v>0.56524305555555598</c:v>
                </c:pt>
                <c:pt idx="23005">
                  <c:v>0.56526620370370395</c:v>
                </c:pt>
                <c:pt idx="23006">
                  <c:v>0.56528935185185203</c:v>
                </c:pt>
                <c:pt idx="23007">
                  <c:v>0.5653125</c:v>
                </c:pt>
                <c:pt idx="23008">
                  <c:v>0.565347222222222</c:v>
                </c:pt>
                <c:pt idx="23009">
                  <c:v>0.56537037037037097</c:v>
                </c:pt>
                <c:pt idx="23010">
                  <c:v>0.56539351851851904</c:v>
                </c:pt>
                <c:pt idx="23011">
                  <c:v>0.56541666666666701</c:v>
                </c:pt>
                <c:pt idx="23012">
                  <c:v>0.56543981481481498</c:v>
                </c:pt>
                <c:pt idx="23013">
                  <c:v>0.56546296296296295</c:v>
                </c:pt>
                <c:pt idx="23014">
                  <c:v>0.56548611111111102</c:v>
                </c:pt>
                <c:pt idx="23015">
                  <c:v>0.56550925925925899</c:v>
                </c:pt>
                <c:pt idx="23016">
                  <c:v>0.56553240740740696</c:v>
                </c:pt>
                <c:pt idx="23017">
                  <c:v>0.56556712962962896</c:v>
                </c:pt>
                <c:pt idx="23018">
                  <c:v>0.56559027777777804</c:v>
                </c:pt>
                <c:pt idx="23019">
                  <c:v>0.56561342592592601</c:v>
                </c:pt>
                <c:pt idx="23020">
                  <c:v>0.56563657407407397</c:v>
                </c:pt>
                <c:pt idx="23021">
                  <c:v>0.56565972222222205</c:v>
                </c:pt>
                <c:pt idx="23022">
                  <c:v>0.56568287037037002</c:v>
                </c:pt>
                <c:pt idx="23023">
                  <c:v>0.56570601851851898</c:v>
                </c:pt>
                <c:pt idx="23024">
                  <c:v>0.56572916666666695</c:v>
                </c:pt>
                <c:pt idx="23025">
                  <c:v>0.56576388888888896</c:v>
                </c:pt>
                <c:pt idx="23026">
                  <c:v>0.56578703703703703</c:v>
                </c:pt>
                <c:pt idx="23027">
                  <c:v>0.565810185185185</c:v>
                </c:pt>
                <c:pt idx="23028">
                  <c:v>0.56583333333333297</c:v>
                </c:pt>
                <c:pt idx="23029">
                  <c:v>0.56585648148148204</c:v>
                </c:pt>
                <c:pt idx="23030">
                  <c:v>0.56587962962963001</c:v>
                </c:pt>
                <c:pt idx="23031">
                  <c:v>0.56590277777777798</c:v>
                </c:pt>
                <c:pt idx="23032">
                  <c:v>0.56592592592592605</c:v>
                </c:pt>
                <c:pt idx="23033">
                  <c:v>0.56596064814814795</c:v>
                </c:pt>
                <c:pt idx="23034">
                  <c:v>0.56598379629629603</c:v>
                </c:pt>
                <c:pt idx="23035">
                  <c:v>0.56600694444444399</c:v>
                </c:pt>
                <c:pt idx="23036">
                  <c:v>0.56603009259259296</c:v>
                </c:pt>
                <c:pt idx="23037">
                  <c:v>0.56605324074074104</c:v>
                </c:pt>
                <c:pt idx="23038">
                  <c:v>0.566076388888889</c:v>
                </c:pt>
                <c:pt idx="23039">
                  <c:v>0.56609953703703697</c:v>
                </c:pt>
                <c:pt idx="23040">
                  <c:v>0.56612268518518505</c:v>
                </c:pt>
                <c:pt idx="23041">
                  <c:v>0.56614583333333401</c:v>
                </c:pt>
                <c:pt idx="23042">
                  <c:v>0.56618055555555602</c:v>
                </c:pt>
                <c:pt idx="23043">
                  <c:v>0.56620370370370399</c:v>
                </c:pt>
                <c:pt idx="23044">
                  <c:v>0.56622685185185195</c:v>
                </c:pt>
                <c:pt idx="23045">
                  <c:v>0.56625000000000003</c:v>
                </c:pt>
                <c:pt idx="23046">
                  <c:v>0.566273148148148</c:v>
                </c:pt>
                <c:pt idx="23047">
                  <c:v>0.56629629629629596</c:v>
                </c:pt>
                <c:pt idx="23048">
                  <c:v>0.56631944444444504</c:v>
                </c:pt>
                <c:pt idx="23049">
                  <c:v>0.56634259259259301</c:v>
                </c:pt>
                <c:pt idx="23050">
                  <c:v>0.56637731481481501</c:v>
                </c:pt>
                <c:pt idx="23051">
                  <c:v>0.56640046296296298</c:v>
                </c:pt>
                <c:pt idx="23052">
                  <c:v>0.56642361111111095</c:v>
                </c:pt>
                <c:pt idx="23053">
                  <c:v>0.56644675925925903</c:v>
                </c:pt>
                <c:pt idx="23054">
                  <c:v>0.56646990740740699</c:v>
                </c:pt>
                <c:pt idx="23055">
                  <c:v>0.56649305555555596</c:v>
                </c:pt>
                <c:pt idx="23056">
                  <c:v>0.56651620370370404</c:v>
                </c:pt>
                <c:pt idx="23057">
                  <c:v>0.566539351851852</c:v>
                </c:pt>
                <c:pt idx="23058">
                  <c:v>0.56656249999999997</c:v>
                </c:pt>
                <c:pt idx="23059">
                  <c:v>0.56658564814814805</c:v>
                </c:pt>
                <c:pt idx="23060">
                  <c:v>0.56662037037037105</c:v>
                </c:pt>
                <c:pt idx="23061">
                  <c:v>0.56664351851851902</c:v>
                </c:pt>
                <c:pt idx="23062">
                  <c:v>0.56666666666666698</c:v>
                </c:pt>
                <c:pt idx="23063">
                  <c:v>0.56668981481481495</c:v>
                </c:pt>
                <c:pt idx="23064">
                  <c:v>0.56671296296296303</c:v>
                </c:pt>
                <c:pt idx="23065">
                  <c:v>0.566736111111111</c:v>
                </c:pt>
                <c:pt idx="23066">
                  <c:v>0.56675925925925896</c:v>
                </c:pt>
                <c:pt idx="23067">
                  <c:v>0.56678240740740704</c:v>
                </c:pt>
                <c:pt idx="23068">
                  <c:v>0.56681712962962905</c:v>
                </c:pt>
                <c:pt idx="23069">
                  <c:v>0.56684027777777801</c:v>
                </c:pt>
                <c:pt idx="23070">
                  <c:v>0.56686342592592598</c:v>
                </c:pt>
                <c:pt idx="23071">
                  <c:v>0.56688657407407395</c:v>
                </c:pt>
                <c:pt idx="23072">
                  <c:v>0.56690972222222202</c:v>
                </c:pt>
                <c:pt idx="23073">
                  <c:v>0.56693287037036999</c:v>
                </c:pt>
                <c:pt idx="23074">
                  <c:v>0.56695601851851896</c:v>
                </c:pt>
                <c:pt idx="23075">
                  <c:v>0.56697916666666703</c:v>
                </c:pt>
                <c:pt idx="23076">
                  <c:v>0.567002314814815</c:v>
                </c:pt>
                <c:pt idx="23077">
                  <c:v>0.56703703703703701</c:v>
                </c:pt>
                <c:pt idx="23078">
                  <c:v>0.56706018518518497</c:v>
                </c:pt>
                <c:pt idx="23079">
                  <c:v>0.56708333333333305</c:v>
                </c:pt>
                <c:pt idx="23080">
                  <c:v>0.56710648148148202</c:v>
                </c:pt>
                <c:pt idx="23081">
                  <c:v>0.56712962962962998</c:v>
                </c:pt>
                <c:pt idx="23082">
                  <c:v>0.56715277777777795</c:v>
                </c:pt>
                <c:pt idx="23083">
                  <c:v>0.56717592592592603</c:v>
                </c:pt>
                <c:pt idx="23084">
                  <c:v>0.56719907407407399</c:v>
                </c:pt>
                <c:pt idx="23085">
                  <c:v>0.56722222222222196</c:v>
                </c:pt>
                <c:pt idx="23086">
                  <c:v>0.56725694444444397</c:v>
                </c:pt>
                <c:pt idx="23087">
                  <c:v>0.56728009259259304</c:v>
                </c:pt>
                <c:pt idx="23088">
                  <c:v>0.56730324074074101</c:v>
                </c:pt>
                <c:pt idx="23089">
                  <c:v>0.56732638888888898</c:v>
                </c:pt>
                <c:pt idx="23090">
                  <c:v>0.56734953703703705</c:v>
                </c:pt>
                <c:pt idx="23091">
                  <c:v>0.56737268518518502</c:v>
                </c:pt>
                <c:pt idx="23092">
                  <c:v>0.56739583333333399</c:v>
                </c:pt>
                <c:pt idx="23093">
                  <c:v>0.56741898148148096</c:v>
                </c:pt>
                <c:pt idx="23094">
                  <c:v>0.56745370370370396</c:v>
                </c:pt>
                <c:pt idx="23095">
                  <c:v>0.56747685185185204</c:v>
                </c:pt>
                <c:pt idx="23096">
                  <c:v>0.5675</c:v>
                </c:pt>
                <c:pt idx="23097">
                  <c:v>0.56752314814814797</c:v>
                </c:pt>
                <c:pt idx="23098">
                  <c:v>0.56754629629629605</c:v>
                </c:pt>
                <c:pt idx="23099">
                  <c:v>0.56756944444444501</c:v>
                </c:pt>
                <c:pt idx="23100">
                  <c:v>0.56759259259259298</c:v>
                </c:pt>
                <c:pt idx="23101">
                  <c:v>0.56761574074074095</c:v>
                </c:pt>
                <c:pt idx="23102">
                  <c:v>0.56765046296296295</c:v>
                </c:pt>
                <c:pt idx="23103">
                  <c:v>0.56767361111111103</c:v>
                </c:pt>
                <c:pt idx="23104">
                  <c:v>0.567696759259259</c:v>
                </c:pt>
                <c:pt idx="23105">
                  <c:v>0.56771990740740796</c:v>
                </c:pt>
                <c:pt idx="23106">
                  <c:v>0.56774305555555604</c:v>
                </c:pt>
                <c:pt idx="23107">
                  <c:v>0.56776620370370401</c:v>
                </c:pt>
                <c:pt idx="23108">
                  <c:v>0.56778935185185198</c:v>
                </c:pt>
                <c:pt idx="23109">
                  <c:v>0.56781250000000005</c:v>
                </c:pt>
                <c:pt idx="23110">
                  <c:v>0.56783564814814802</c:v>
                </c:pt>
                <c:pt idx="23111">
                  <c:v>0.56787037037037102</c:v>
                </c:pt>
                <c:pt idx="23112">
                  <c:v>0.56789351851851899</c:v>
                </c:pt>
                <c:pt idx="23113">
                  <c:v>0.56791666666666696</c:v>
                </c:pt>
                <c:pt idx="23114">
                  <c:v>0.56793981481481504</c:v>
                </c:pt>
                <c:pt idx="23115">
                  <c:v>0.567962962962963</c:v>
                </c:pt>
                <c:pt idx="23116">
                  <c:v>0.56798611111111097</c:v>
                </c:pt>
                <c:pt idx="23117">
                  <c:v>0.56800925925925905</c:v>
                </c:pt>
                <c:pt idx="23118">
                  <c:v>0.56803240740740701</c:v>
                </c:pt>
                <c:pt idx="23119">
                  <c:v>0.56805555555555598</c:v>
                </c:pt>
                <c:pt idx="23120">
                  <c:v>0.56809027777777799</c:v>
                </c:pt>
                <c:pt idx="23121">
                  <c:v>0.56811342592592595</c:v>
                </c:pt>
                <c:pt idx="23122">
                  <c:v>0.56813657407407403</c:v>
                </c:pt>
                <c:pt idx="23123">
                  <c:v>0.568159722222222</c:v>
                </c:pt>
                <c:pt idx="23124">
                  <c:v>0.56818287037036996</c:v>
                </c:pt>
                <c:pt idx="23125">
                  <c:v>0.56820601851851904</c:v>
                </c:pt>
                <c:pt idx="23126">
                  <c:v>0.56822916666666701</c:v>
                </c:pt>
                <c:pt idx="23127">
                  <c:v>0.56825231481481497</c:v>
                </c:pt>
                <c:pt idx="23128">
                  <c:v>0.56828703703703698</c:v>
                </c:pt>
                <c:pt idx="23129">
                  <c:v>0.56831018518518495</c:v>
                </c:pt>
                <c:pt idx="23130">
                  <c:v>0.56833333333333302</c:v>
                </c:pt>
                <c:pt idx="23131">
                  <c:v>0.56835648148148199</c:v>
                </c:pt>
                <c:pt idx="23132">
                  <c:v>0.56837962962962996</c:v>
                </c:pt>
                <c:pt idx="23133">
                  <c:v>0.56840277777777803</c:v>
                </c:pt>
                <c:pt idx="23134">
                  <c:v>0.568425925925926</c:v>
                </c:pt>
                <c:pt idx="23135">
                  <c:v>0.56844907407407397</c:v>
                </c:pt>
                <c:pt idx="23136">
                  <c:v>0.56848379629629597</c:v>
                </c:pt>
                <c:pt idx="23137">
                  <c:v>0.56850694444444405</c:v>
                </c:pt>
                <c:pt idx="23138">
                  <c:v>0.56853009259259302</c:v>
                </c:pt>
                <c:pt idx="23139">
                  <c:v>0.56855324074074098</c:v>
                </c:pt>
                <c:pt idx="23140">
                  <c:v>0.56857638888888895</c:v>
                </c:pt>
                <c:pt idx="23141">
                  <c:v>0.56859953703703703</c:v>
                </c:pt>
                <c:pt idx="23142">
                  <c:v>0.568622685185185</c:v>
                </c:pt>
                <c:pt idx="23143">
                  <c:v>0.56864583333333396</c:v>
                </c:pt>
                <c:pt idx="23144">
                  <c:v>0.56866898148148204</c:v>
                </c:pt>
                <c:pt idx="23145">
                  <c:v>0.56870370370370404</c:v>
                </c:pt>
                <c:pt idx="23146">
                  <c:v>0.56872685185185201</c:v>
                </c:pt>
                <c:pt idx="23147">
                  <c:v>0.56874999999999998</c:v>
                </c:pt>
                <c:pt idx="23148">
                  <c:v>0.56877314814814794</c:v>
                </c:pt>
                <c:pt idx="23149">
                  <c:v>0.56879629629629702</c:v>
                </c:pt>
                <c:pt idx="23150">
                  <c:v>0.56881944444444499</c:v>
                </c:pt>
                <c:pt idx="23151">
                  <c:v>0.56884259259259295</c:v>
                </c:pt>
                <c:pt idx="23152">
                  <c:v>0.56886574074074103</c:v>
                </c:pt>
                <c:pt idx="23153">
                  <c:v>0.56890046296296304</c:v>
                </c:pt>
                <c:pt idx="23154">
                  <c:v>0.56892361111111101</c:v>
                </c:pt>
                <c:pt idx="23155">
                  <c:v>0.56894675925925897</c:v>
                </c:pt>
                <c:pt idx="23156">
                  <c:v>0.56896990740740705</c:v>
                </c:pt>
                <c:pt idx="23157">
                  <c:v>0.56899305555555602</c:v>
                </c:pt>
                <c:pt idx="23158">
                  <c:v>0.56901620370370398</c:v>
                </c:pt>
                <c:pt idx="23159">
                  <c:v>0.56903935185185195</c:v>
                </c:pt>
                <c:pt idx="23160">
                  <c:v>0.56906250000000003</c:v>
                </c:pt>
                <c:pt idx="23161">
                  <c:v>0.56908564814814799</c:v>
                </c:pt>
                <c:pt idx="23162">
                  <c:v>0.56912037037037</c:v>
                </c:pt>
                <c:pt idx="23163">
                  <c:v>0.56914351851851896</c:v>
                </c:pt>
                <c:pt idx="23164">
                  <c:v>0.56916666666666704</c:v>
                </c:pt>
                <c:pt idx="23165">
                  <c:v>0.56918981481481501</c:v>
                </c:pt>
                <c:pt idx="23166">
                  <c:v>0.56921296296296298</c:v>
                </c:pt>
                <c:pt idx="23167">
                  <c:v>0.56923611111111105</c:v>
                </c:pt>
                <c:pt idx="23168">
                  <c:v>0.56925925925925902</c:v>
                </c:pt>
                <c:pt idx="23169">
                  <c:v>0.56929398148148203</c:v>
                </c:pt>
                <c:pt idx="23170">
                  <c:v>0.56931712962962999</c:v>
                </c:pt>
                <c:pt idx="23171">
                  <c:v>0.56934027777777796</c:v>
                </c:pt>
                <c:pt idx="23172">
                  <c:v>0.56936342592592604</c:v>
                </c:pt>
                <c:pt idx="23173">
                  <c:v>0.569386574074074</c:v>
                </c:pt>
                <c:pt idx="23174">
                  <c:v>0.56940972222222197</c:v>
                </c:pt>
                <c:pt idx="23175">
                  <c:v>0.56943287037037005</c:v>
                </c:pt>
                <c:pt idx="23176">
                  <c:v>0.56945601851851901</c:v>
                </c:pt>
                <c:pt idx="23177">
                  <c:v>0.56947916666666698</c:v>
                </c:pt>
                <c:pt idx="23178">
                  <c:v>0.56951388888888899</c:v>
                </c:pt>
                <c:pt idx="23179">
                  <c:v>0.56953703703703695</c:v>
                </c:pt>
                <c:pt idx="23180">
                  <c:v>0.56956018518518503</c:v>
                </c:pt>
                <c:pt idx="23181">
                  <c:v>0.569583333333333</c:v>
                </c:pt>
                <c:pt idx="23182">
                  <c:v>0.56960648148148196</c:v>
                </c:pt>
                <c:pt idx="23183">
                  <c:v>0.56962962962963004</c:v>
                </c:pt>
                <c:pt idx="23184">
                  <c:v>0.56965277777777801</c:v>
                </c:pt>
                <c:pt idx="23185">
                  <c:v>0.56967592592592597</c:v>
                </c:pt>
                <c:pt idx="23186">
                  <c:v>0.56969907407407405</c:v>
                </c:pt>
                <c:pt idx="23187">
                  <c:v>0.56973379629629595</c:v>
                </c:pt>
                <c:pt idx="23188">
                  <c:v>0.56975694444444502</c:v>
                </c:pt>
                <c:pt idx="23189">
                  <c:v>0.56978009259259299</c:v>
                </c:pt>
                <c:pt idx="23190">
                  <c:v>0.56980324074074096</c:v>
                </c:pt>
                <c:pt idx="23191">
                  <c:v>0.56982638888888903</c:v>
                </c:pt>
                <c:pt idx="23192">
                  <c:v>0.569849537037037</c:v>
                </c:pt>
                <c:pt idx="23193">
                  <c:v>0.56987268518518497</c:v>
                </c:pt>
                <c:pt idx="23194">
                  <c:v>0.56989583333333405</c:v>
                </c:pt>
                <c:pt idx="23195">
                  <c:v>0.56991898148148201</c:v>
                </c:pt>
                <c:pt idx="23196">
                  <c:v>0.56995370370370402</c:v>
                </c:pt>
                <c:pt idx="23197">
                  <c:v>0.56997685185185198</c:v>
                </c:pt>
                <c:pt idx="23198">
                  <c:v>0.56999999999999995</c:v>
                </c:pt>
                <c:pt idx="23199">
                  <c:v>0.57002314814814803</c:v>
                </c:pt>
                <c:pt idx="23200">
                  <c:v>0.570046296296296</c:v>
                </c:pt>
                <c:pt idx="23201">
                  <c:v>0.57006944444444496</c:v>
                </c:pt>
                <c:pt idx="23202">
                  <c:v>0.57009259259259304</c:v>
                </c:pt>
                <c:pt idx="23203">
                  <c:v>0.57011574074074101</c:v>
                </c:pt>
                <c:pt idx="23204">
                  <c:v>0.57013888888888897</c:v>
                </c:pt>
                <c:pt idx="23205">
                  <c:v>0.57016203703703705</c:v>
                </c:pt>
                <c:pt idx="23206">
                  <c:v>0.57019675925925895</c:v>
                </c:pt>
                <c:pt idx="23207">
                  <c:v>0.57021990740740702</c:v>
                </c:pt>
                <c:pt idx="23208">
                  <c:v>0.57024305555555599</c:v>
                </c:pt>
                <c:pt idx="23209">
                  <c:v>0.57026620370370396</c:v>
                </c:pt>
                <c:pt idx="23210">
                  <c:v>0.57028935185185203</c:v>
                </c:pt>
                <c:pt idx="23211">
                  <c:v>0.5703125</c:v>
                </c:pt>
                <c:pt idx="23212">
                  <c:v>0.57033564814814797</c:v>
                </c:pt>
                <c:pt idx="23213">
                  <c:v>0.57035879629629604</c:v>
                </c:pt>
                <c:pt idx="23214">
                  <c:v>0.57038194444444501</c:v>
                </c:pt>
                <c:pt idx="23215">
                  <c:v>0.57041666666666702</c:v>
                </c:pt>
                <c:pt idx="23216">
                  <c:v>0.57043981481481498</c:v>
                </c:pt>
                <c:pt idx="23217">
                  <c:v>0.57046296296296295</c:v>
                </c:pt>
                <c:pt idx="23218">
                  <c:v>0.57048611111111103</c:v>
                </c:pt>
                <c:pt idx="23219">
                  <c:v>0.57050925925925899</c:v>
                </c:pt>
                <c:pt idx="23220">
                  <c:v>0.57053240740740696</c:v>
                </c:pt>
                <c:pt idx="23221">
                  <c:v>0.57055555555555604</c:v>
                </c:pt>
                <c:pt idx="23222">
                  <c:v>0.570578703703704</c:v>
                </c:pt>
                <c:pt idx="23223">
                  <c:v>0.57061342592592601</c:v>
                </c:pt>
                <c:pt idx="23224">
                  <c:v>0.57063657407407398</c:v>
                </c:pt>
                <c:pt idx="23225">
                  <c:v>0.57065972222222205</c:v>
                </c:pt>
                <c:pt idx="23226">
                  <c:v>0.57068287037037002</c:v>
                </c:pt>
                <c:pt idx="23227">
                  <c:v>0.57070601851851899</c:v>
                </c:pt>
                <c:pt idx="23228">
                  <c:v>0.57072916666666695</c:v>
                </c:pt>
                <c:pt idx="23229">
                  <c:v>0.57075231481481503</c:v>
                </c:pt>
                <c:pt idx="23230">
                  <c:v>0.570775462962963</c:v>
                </c:pt>
                <c:pt idx="23231">
                  <c:v>0.570810185185185</c:v>
                </c:pt>
                <c:pt idx="23232">
                  <c:v>0.57083333333333297</c:v>
                </c:pt>
                <c:pt idx="23233">
                  <c:v>0.57085648148148205</c:v>
                </c:pt>
                <c:pt idx="23234">
                  <c:v>0.57087962962963001</c:v>
                </c:pt>
                <c:pt idx="23235">
                  <c:v>0.57090277777777798</c:v>
                </c:pt>
                <c:pt idx="23236">
                  <c:v>0.57092592592592595</c:v>
                </c:pt>
                <c:pt idx="23237">
                  <c:v>0.57094907407407403</c:v>
                </c:pt>
                <c:pt idx="23238">
                  <c:v>0.57097222222222199</c:v>
                </c:pt>
                <c:pt idx="23239">
                  <c:v>0.571006944444444</c:v>
                </c:pt>
                <c:pt idx="23240">
                  <c:v>0.57103009259259296</c:v>
                </c:pt>
                <c:pt idx="23241">
                  <c:v>0.57105324074074104</c:v>
                </c:pt>
                <c:pt idx="23242">
                  <c:v>0.57107638888888901</c:v>
                </c:pt>
                <c:pt idx="23243">
                  <c:v>0.57109953703703698</c:v>
                </c:pt>
                <c:pt idx="23244">
                  <c:v>0.57112268518518505</c:v>
                </c:pt>
                <c:pt idx="23245">
                  <c:v>0.57114583333333402</c:v>
                </c:pt>
                <c:pt idx="23246">
                  <c:v>0.57116898148148099</c:v>
                </c:pt>
                <c:pt idx="23247">
                  <c:v>0.57119212962962995</c:v>
                </c:pt>
                <c:pt idx="23248">
                  <c:v>0.57122685185185196</c:v>
                </c:pt>
                <c:pt idx="23249">
                  <c:v>0.57125000000000004</c:v>
                </c:pt>
                <c:pt idx="23250">
                  <c:v>0.571273148148148</c:v>
                </c:pt>
                <c:pt idx="23251">
                  <c:v>0.57129629629629597</c:v>
                </c:pt>
                <c:pt idx="23252">
                  <c:v>0.57131944444444405</c:v>
                </c:pt>
                <c:pt idx="23253">
                  <c:v>0.57134259259259301</c:v>
                </c:pt>
                <c:pt idx="23254">
                  <c:v>0.57136574074074098</c:v>
                </c:pt>
                <c:pt idx="23255">
                  <c:v>0.57138888888888895</c:v>
                </c:pt>
                <c:pt idx="23256">
                  <c:v>0.57142361111111095</c:v>
                </c:pt>
                <c:pt idx="23257">
                  <c:v>0.57144675925925903</c:v>
                </c:pt>
                <c:pt idx="23258">
                  <c:v>0.571469907407407</c:v>
                </c:pt>
                <c:pt idx="23259">
                  <c:v>0.57149305555555596</c:v>
                </c:pt>
                <c:pt idx="23260">
                  <c:v>0.57151620370370404</c:v>
                </c:pt>
                <c:pt idx="23261">
                  <c:v>0.57153935185185201</c:v>
                </c:pt>
                <c:pt idx="23262">
                  <c:v>0.57156249999999997</c:v>
                </c:pt>
                <c:pt idx="23263">
                  <c:v>0.57158564814814805</c:v>
                </c:pt>
                <c:pt idx="23264">
                  <c:v>0.57160879629629602</c:v>
                </c:pt>
                <c:pt idx="23265">
                  <c:v>0.57163194444444498</c:v>
                </c:pt>
                <c:pt idx="23266">
                  <c:v>0.57166666666666699</c:v>
                </c:pt>
                <c:pt idx="23267">
                  <c:v>0.57168981481481496</c:v>
                </c:pt>
                <c:pt idx="23268">
                  <c:v>0.57171296296296303</c:v>
                </c:pt>
                <c:pt idx="23269">
                  <c:v>0.571736111111111</c:v>
                </c:pt>
                <c:pt idx="23270">
                  <c:v>0.57175925925925897</c:v>
                </c:pt>
                <c:pt idx="23271">
                  <c:v>0.57178240740740705</c:v>
                </c:pt>
                <c:pt idx="23272">
                  <c:v>0.57180555555555601</c:v>
                </c:pt>
                <c:pt idx="23273">
                  <c:v>0.57182870370370398</c:v>
                </c:pt>
                <c:pt idx="23274">
                  <c:v>0.57186342592592598</c:v>
                </c:pt>
                <c:pt idx="23275">
                  <c:v>0.57188657407407395</c:v>
                </c:pt>
                <c:pt idx="23276">
                  <c:v>0.57190972222222203</c:v>
                </c:pt>
                <c:pt idx="23277">
                  <c:v>0.57193287037037099</c:v>
                </c:pt>
                <c:pt idx="23278">
                  <c:v>0.57195601851851896</c:v>
                </c:pt>
                <c:pt idx="23279">
                  <c:v>0.57197916666666704</c:v>
                </c:pt>
                <c:pt idx="23280">
                  <c:v>0.572002314814815</c:v>
                </c:pt>
                <c:pt idx="23281">
                  <c:v>0.57202546296296297</c:v>
                </c:pt>
                <c:pt idx="23282">
                  <c:v>0.57204861111111105</c:v>
                </c:pt>
                <c:pt idx="23283">
                  <c:v>0.57208333333333306</c:v>
                </c:pt>
                <c:pt idx="23284">
                  <c:v>0.57210648148148202</c:v>
                </c:pt>
                <c:pt idx="23285">
                  <c:v>0.57212962962962999</c:v>
                </c:pt>
                <c:pt idx="23286">
                  <c:v>0.57215277777777795</c:v>
                </c:pt>
                <c:pt idx="23287">
                  <c:v>0.57217592592592603</c:v>
                </c:pt>
                <c:pt idx="23288">
                  <c:v>0.572199074074074</c:v>
                </c:pt>
                <c:pt idx="23289">
                  <c:v>0.57222222222222197</c:v>
                </c:pt>
                <c:pt idx="23290">
                  <c:v>0.57224537037037104</c:v>
                </c:pt>
                <c:pt idx="23291">
                  <c:v>0.57226851851851901</c:v>
                </c:pt>
                <c:pt idx="23292">
                  <c:v>0.57230324074074101</c:v>
                </c:pt>
                <c:pt idx="23293">
                  <c:v>0.57232638888888898</c:v>
                </c:pt>
                <c:pt idx="23294">
                  <c:v>0.57234953703703695</c:v>
                </c:pt>
                <c:pt idx="23295">
                  <c:v>0.57237268518518503</c:v>
                </c:pt>
                <c:pt idx="23296">
                  <c:v>0.57239583333333399</c:v>
                </c:pt>
                <c:pt idx="23297">
                  <c:v>0.57241898148148196</c:v>
                </c:pt>
                <c:pt idx="23298">
                  <c:v>0.57244212962963004</c:v>
                </c:pt>
                <c:pt idx="23299">
                  <c:v>0.572465277777778</c:v>
                </c:pt>
                <c:pt idx="23300">
                  <c:v>0.57248842592592597</c:v>
                </c:pt>
                <c:pt idx="23301">
                  <c:v>0.57252314814814798</c:v>
                </c:pt>
                <c:pt idx="23302">
                  <c:v>0.57254629629629605</c:v>
                </c:pt>
                <c:pt idx="23303">
                  <c:v>0.57256944444444502</c:v>
                </c:pt>
                <c:pt idx="23304">
                  <c:v>0.57259259259259299</c:v>
                </c:pt>
                <c:pt idx="23305">
                  <c:v>0.57261574074074095</c:v>
                </c:pt>
                <c:pt idx="23306">
                  <c:v>0.57263888888888903</c:v>
                </c:pt>
                <c:pt idx="23307">
                  <c:v>0.572662037037037</c:v>
                </c:pt>
                <c:pt idx="23308">
                  <c:v>0.57268518518518496</c:v>
                </c:pt>
                <c:pt idx="23309">
                  <c:v>0.57270833333333304</c:v>
                </c:pt>
                <c:pt idx="23310">
                  <c:v>0.57274305555555605</c:v>
                </c:pt>
                <c:pt idx="23311">
                  <c:v>0.57276620370370401</c:v>
                </c:pt>
                <c:pt idx="23312">
                  <c:v>0.57278935185185198</c:v>
                </c:pt>
                <c:pt idx="23313">
                  <c:v>0.57281249999999995</c:v>
                </c:pt>
                <c:pt idx="23314">
                  <c:v>0.57283564814814802</c:v>
                </c:pt>
                <c:pt idx="23315">
                  <c:v>0.57285879629629599</c:v>
                </c:pt>
                <c:pt idx="23316">
                  <c:v>0.57288194444444496</c:v>
                </c:pt>
                <c:pt idx="23317">
                  <c:v>0.57290509259259303</c:v>
                </c:pt>
                <c:pt idx="23318">
                  <c:v>0.57293981481481504</c:v>
                </c:pt>
                <c:pt idx="23319">
                  <c:v>0.57296296296296301</c:v>
                </c:pt>
                <c:pt idx="23320">
                  <c:v>0.57298611111111097</c:v>
                </c:pt>
                <c:pt idx="23321">
                  <c:v>0.57300925925925905</c:v>
                </c:pt>
                <c:pt idx="23322">
                  <c:v>0.57303240740740802</c:v>
                </c:pt>
                <c:pt idx="23323">
                  <c:v>0.57305555555555598</c:v>
                </c:pt>
                <c:pt idx="23324">
                  <c:v>0.57307870370370395</c:v>
                </c:pt>
                <c:pt idx="23325">
                  <c:v>0.57310185185185203</c:v>
                </c:pt>
                <c:pt idx="23326">
                  <c:v>0.573125</c:v>
                </c:pt>
                <c:pt idx="23327">
                  <c:v>0.573159722222222</c:v>
                </c:pt>
                <c:pt idx="23328">
                  <c:v>0.57318287037037097</c:v>
                </c:pt>
                <c:pt idx="23329">
                  <c:v>0.57320601851851904</c:v>
                </c:pt>
                <c:pt idx="23330">
                  <c:v>0.57322916666666701</c:v>
                </c:pt>
                <c:pt idx="23331">
                  <c:v>0.57325231481481498</c:v>
                </c:pt>
                <c:pt idx="23332">
                  <c:v>0.57327546296296295</c:v>
                </c:pt>
                <c:pt idx="23333">
                  <c:v>0.57329861111111102</c:v>
                </c:pt>
                <c:pt idx="23334">
                  <c:v>0.57332175925925899</c:v>
                </c:pt>
                <c:pt idx="23335">
                  <c:v>0.57334490740740796</c:v>
                </c:pt>
                <c:pt idx="23336">
                  <c:v>0.57337962962962996</c:v>
                </c:pt>
                <c:pt idx="23337">
                  <c:v>0.57340277777777804</c:v>
                </c:pt>
                <c:pt idx="23338">
                  <c:v>0.57342592592592601</c:v>
                </c:pt>
                <c:pt idx="23339">
                  <c:v>0.57344907407407397</c:v>
                </c:pt>
                <c:pt idx="23340">
                  <c:v>0.57347222222222205</c:v>
                </c:pt>
                <c:pt idx="23341">
                  <c:v>0.57349537037037002</c:v>
                </c:pt>
                <c:pt idx="23342">
                  <c:v>0.57351851851851898</c:v>
                </c:pt>
                <c:pt idx="23343">
                  <c:v>0.57354166666666695</c:v>
                </c:pt>
                <c:pt idx="23344">
                  <c:v>0.57356481481481503</c:v>
                </c:pt>
                <c:pt idx="23345">
                  <c:v>0.57359953703703703</c:v>
                </c:pt>
                <c:pt idx="23346">
                  <c:v>0.573622685185185</c:v>
                </c:pt>
                <c:pt idx="23347">
                  <c:v>0.57364583333333397</c:v>
                </c:pt>
                <c:pt idx="23348">
                  <c:v>0.57366898148148204</c:v>
                </c:pt>
                <c:pt idx="23349">
                  <c:v>0.57369212962963001</c:v>
                </c:pt>
                <c:pt idx="23350">
                  <c:v>0.57371527777777798</c:v>
                </c:pt>
                <c:pt idx="23351">
                  <c:v>0.57373842592592605</c:v>
                </c:pt>
                <c:pt idx="23352">
                  <c:v>0.57376157407407402</c:v>
                </c:pt>
                <c:pt idx="23353">
                  <c:v>0.57378472222222199</c:v>
                </c:pt>
                <c:pt idx="23354">
                  <c:v>0.57381944444444499</c:v>
                </c:pt>
                <c:pt idx="23355">
                  <c:v>0.57384259259259296</c:v>
                </c:pt>
                <c:pt idx="23356">
                  <c:v>0.57386574074074104</c:v>
                </c:pt>
                <c:pt idx="23357">
                  <c:v>0.573888888888889</c:v>
                </c:pt>
                <c:pt idx="23358">
                  <c:v>0.57391203703703697</c:v>
                </c:pt>
                <c:pt idx="23359">
                  <c:v>0.57393518518518505</c:v>
                </c:pt>
                <c:pt idx="23360">
                  <c:v>0.57395833333333302</c:v>
                </c:pt>
                <c:pt idx="23361">
                  <c:v>0.57398148148148198</c:v>
                </c:pt>
                <c:pt idx="23362">
                  <c:v>0.57401620370370399</c:v>
                </c:pt>
                <c:pt idx="23363">
                  <c:v>0.57403935185185195</c:v>
                </c:pt>
                <c:pt idx="23364">
                  <c:v>0.57406250000000003</c:v>
                </c:pt>
                <c:pt idx="23365">
                  <c:v>0.574085648148148</c:v>
                </c:pt>
                <c:pt idx="23366">
                  <c:v>0.57410879629629596</c:v>
                </c:pt>
                <c:pt idx="23367">
                  <c:v>0.57413194444444504</c:v>
                </c:pt>
                <c:pt idx="23368">
                  <c:v>0.57415509259259301</c:v>
                </c:pt>
                <c:pt idx="23369">
                  <c:v>0.57417824074074097</c:v>
                </c:pt>
                <c:pt idx="23370">
                  <c:v>0.57420138888888905</c:v>
                </c:pt>
                <c:pt idx="23371">
                  <c:v>0.57423611111111095</c:v>
                </c:pt>
                <c:pt idx="23372">
                  <c:v>0.57425925925925903</c:v>
                </c:pt>
                <c:pt idx="23373">
                  <c:v>0.57428240740740699</c:v>
                </c:pt>
                <c:pt idx="23374">
                  <c:v>0.57430555555555596</c:v>
                </c:pt>
                <c:pt idx="23375">
                  <c:v>0.57432870370370404</c:v>
                </c:pt>
                <c:pt idx="23376">
                  <c:v>0.574351851851852</c:v>
                </c:pt>
                <c:pt idx="23377">
                  <c:v>0.57437499999999997</c:v>
                </c:pt>
                <c:pt idx="23378">
                  <c:v>0.57439814814814805</c:v>
                </c:pt>
                <c:pt idx="23379">
                  <c:v>0.57443287037037005</c:v>
                </c:pt>
                <c:pt idx="23380">
                  <c:v>0.57445601851851902</c:v>
                </c:pt>
                <c:pt idx="23381">
                  <c:v>0.57447916666666698</c:v>
                </c:pt>
                <c:pt idx="23382">
                  <c:v>0.57450231481481495</c:v>
                </c:pt>
                <c:pt idx="23383">
                  <c:v>0.57452546296296303</c:v>
                </c:pt>
                <c:pt idx="23384">
                  <c:v>0.574548611111111</c:v>
                </c:pt>
                <c:pt idx="23385">
                  <c:v>0.57457175925925896</c:v>
                </c:pt>
                <c:pt idx="23386">
                  <c:v>0.57459490740740704</c:v>
                </c:pt>
                <c:pt idx="23387">
                  <c:v>0.57461805555555601</c:v>
                </c:pt>
                <c:pt idx="23388">
                  <c:v>0.57465277777777801</c:v>
                </c:pt>
                <c:pt idx="23389">
                  <c:v>0.57467592592592598</c:v>
                </c:pt>
                <c:pt idx="23390">
                  <c:v>0.57469907407407395</c:v>
                </c:pt>
                <c:pt idx="23391">
                  <c:v>0.57472222222222202</c:v>
                </c:pt>
                <c:pt idx="23392">
                  <c:v>0.57474537037037099</c:v>
                </c:pt>
                <c:pt idx="23393">
                  <c:v>0.57476851851851896</c:v>
                </c:pt>
                <c:pt idx="23394">
                  <c:v>0.57479166666666703</c:v>
                </c:pt>
                <c:pt idx="23395">
                  <c:v>0.574814814814815</c:v>
                </c:pt>
                <c:pt idx="23396">
                  <c:v>0.57484953703703701</c:v>
                </c:pt>
                <c:pt idx="23397">
                  <c:v>0.57487268518518497</c:v>
                </c:pt>
                <c:pt idx="23398">
                  <c:v>0.57489583333333405</c:v>
                </c:pt>
                <c:pt idx="23399">
                  <c:v>0.57491898148148202</c:v>
                </c:pt>
                <c:pt idx="23400">
                  <c:v>0.57494212962962998</c:v>
                </c:pt>
                <c:pt idx="23401">
                  <c:v>0.57496527777777795</c:v>
                </c:pt>
                <c:pt idx="23402">
                  <c:v>0.57498842592592603</c:v>
                </c:pt>
                <c:pt idx="23403">
                  <c:v>0.57501157407407399</c:v>
                </c:pt>
                <c:pt idx="23404">
                  <c:v>0.57503472222222196</c:v>
                </c:pt>
                <c:pt idx="23405">
                  <c:v>0.57506944444444497</c:v>
                </c:pt>
                <c:pt idx="23406">
                  <c:v>0.57509259259259304</c:v>
                </c:pt>
                <c:pt idx="23407">
                  <c:v>0.57511574074074101</c:v>
                </c:pt>
                <c:pt idx="23408">
                  <c:v>0.57513888888888898</c:v>
                </c:pt>
                <c:pt idx="23409">
                  <c:v>0.57516203703703705</c:v>
                </c:pt>
                <c:pt idx="23410">
                  <c:v>0.57518518518518502</c:v>
                </c:pt>
                <c:pt idx="23411">
                  <c:v>0.57520833333333299</c:v>
                </c:pt>
                <c:pt idx="23412">
                  <c:v>0.57523148148148195</c:v>
                </c:pt>
                <c:pt idx="23413">
                  <c:v>0.57526620370370396</c:v>
                </c:pt>
                <c:pt idx="23414">
                  <c:v>0.57528935185185204</c:v>
                </c:pt>
                <c:pt idx="23415">
                  <c:v>0.5753125</c:v>
                </c:pt>
                <c:pt idx="23416">
                  <c:v>0.57533564814814797</c:v>
                </c:pt>
                <c:pt idx="23417">
                  <c:v>0.57535879629629605</c:v>
                </c:pt>
                <c:pt idx="23418">
                  <c:v>0.57538194444444501</c:v>
                </c:pt>
                <c:pt idx="23419">
                  <c:v>0.57540509259259298</c:v>
                </c:pt>
                <c:pt idx="23420">
                  <c:v>0.57542824074074095</c:v>
                </c:pt>
                <c:pt idx="23421">
                  <c:v>0.57545138888888903</c:v>
                </c:pt>
                <c:pt idx="23422">
                  <c:v>0.57548611111111103</c:v>
                </c:pt>
                <c:pt idx="23423">
                  <c:v>0.575509259259259</c:v>
                </c:pt>
                <c:pt idx="23424">
                  <c:v>0.57553240740740697</c:v>
                </c:pt>
                <c:pt idx="23425">
                  <c:v>0.57555555555555604</c:v>
                </c:pt>
                <c:pt idx="23426">
                  <c:v>0.57557870370370401</c:v>
                </c:pt>
                <c:pt idx="23427">
                  <c:v>0.57560185185185198</c:v>
                </c:pt>
                <c:pt idx="23428">
                  <c:v>0.57562500000000005</c:v>
                </c:pt>
                <c:pt idx="23429">
                  <c:v>0.57564814814814802</c:v>
                </c:pt>
                <c:pt idx="23430">
                  <c:v>0.57568287037037102</c:v>
                </c:pt>
                <c:pt idx="23431">
                  <c:v>0.57570601851851899</c:v>
                </c:pt>
                <c:pt idx="23432">
                  <c:v>0.57572916666666696</c:v>
                </c:pt>
                <c:pt idx="23433">
                  <c:v>0.57575231481481504</c:v>
                </c:pt>
                <c:pt idx="23434">
                  <c:v>0.575775462962963</c:v>
                </c:pt>
                <c:pt idx="23435">
                  <c:v>0.57579861111111097</c:v>
                </c:pt>
                <c:pt idx="23436">
                  <c:v>0.57582175925925905</c:v>
                </c:pt>
                <c:pt idx="23437">
                  <c:v>0.57584490740740701</c:v>
                </c:pt>
                <c:pt idx="23438">
                  <c:v>0.57587962962963002</c:v>
                </c:pt>
                <c:pt idx="23439">
                  <c:v>0.57590277777777799</c:v>
                </c:pt>
                <c:pt idx="23440">
                  <c:v>0.57592592592592595</c:v>
                </c:pt>
                <c:pt idx="23441">
                  <c:v>0.57594907407407403</c:v>
                </c:pt>
                <c:pt idx="23442">
                  <c:v>0.575972222222222</c:v>
                </c:pt>
                <c:pt idx="23443">
                  <c:v>0.57599537037037096</c:v>
                </c:pt>
                <c:pt idx="23444">
                  <c:v>0.57601851851851904</c:v>
                </c:pt>
                <c:pt idx="23445">
                  <c:v>0.57604166666666701</c:v>
                </c:pt>
                <c:pt idx="23446">
                  <c:v>0.57606481481481497</c:v>
                </c:pt>
                <c:pt idx="23447">
                  <c:v>0.57609953703703698</c:v>
                </c:pt>
                <c:pt idx="23448">
                  <c:v>0.57612268518518495</c:v>
                </c:pt>
                <c:pt idx="23449">
                  <c:v>0.57614583333333402</c:v>
                </c:pt>
                <c:pt idx="23450">
                  <c:v>0.57616898148148199</c:v>
                </c:pt>
                <c:pt idx="23451">
                  <c:v>0.57619212962962996</c:v>
                </c:pt>
                <c:pt idx="23452">
                  <c:v>0.57621527777777803</c:v>
                </c:pt>
                <c:pt idx="23453">
                  <c:v>0.576238425925926</c:v>
                </c:pt>
                <c:pt idx="23454">
                  <c:v>0.57626157407407397</c:v>
                </c:pt>
                <c:pt idx="23455">
                  <c:v>0.57629629629629597</c:v>
                </c:pt>
                <c:pt idx="23456">
                  <c:v>0.57631944444444505</c:v>
                </c:pt>
                <c:pt idx="23457">
                  <c:v>0.57634259259259302</c:v>
                </c:pt>
                <c:pt idx="23458">
                  <c:v>0.57636574074074098</c:v>
                </c:pt>
                <c:pt idx="23459">
                  <c:v>0.57638888888888895</c:v>
                </c:pt>
                <c:pt idx="23460">
                  <c:v>0.57641203703703703</c:v>
                </c:pt>
                <c:pt idx="23461">
                  <c:v>0.576435185185185</c:v>
                </c:pt>
                <c:pt idx="23462">
                  <c:v>0.57645833333333396</c:v>
                </c:pt>
                <c:pt idx="23463">
                  <c:v>0.57648148148148204</c:v>
                </c:pt>
                <c:pt idx="23464">
                  <c:v>0.57651620370370404</c:v>
                </c:pt>
                <c:pt idx="23465">
                  <c:v>0.57653935185185201</c:v>
                </c:pt>
                <c:pt idx="23466">
                  <c:v>0.57656249999999998</c:v>
                </c:pt>
                <c:pt idx="23467">
                  <c:v>0.57658564814814794</c:v>
                </c:pt>
                <c:pt idx="23468">
                  <c:v>0.57660879629629702</c:v>
                </c:pt>
                <c:pt idx="23469">
                  <c:v>0.57663194444444499</c:v>
                </c:pt>
                <c:pt idx="23470">
                  <c:v>0.57665509259259295</c:v>
                </c:pt>
                <c:pt idx="23471">
                  <c:v>0.57667824074074103</c:v>
                </c:pt>
                <c:pt idx="23472">
                  <c:v>0.576701388888889</c:v>
                </c:pt>
                <c:pt idx="23473">
                  <c:v>0.57673611111111101</c:v>
                </c:pt>
                <c:pt idx="23474">
                  <c:v>0.57675925925925897</c:v>
                </c:pt>
                <c:pt idx="23475">
                  <c:v>0.57678240740740705</c:v>
                </c:pt>
                <c:pt idx="23476">
                  <c:v>0.57680555555555602</c:v>
                </c:pt>
                <c:pt idx="23477">
                  <c:v>0.57682870370370398</c:v>
                </c:pt>
                <c:pt idx="23478">
                  <c:v>0.57685185185185195</c:v>
                </c:pt>
                <c:pt idx="23479">
                  <c:v>0.57687500000000003</c:v>
                </c:pt>
                <c:pt idx="23480">
                  <c:v>0.57689814814814799</c:v>
                </c:pt>
                <c:pt idx="23481">
                  <c:v>0.57692129629629696</c:v>
                </c:pt>
                <c:pt idx="23482">
                  <c:v>0.57695601851851896</c:v>
                </c:pt>
                <c:pt idx="23483">
                  <c:v>0.57697916666666704</c:v>
                </c:pt>
                <c:pt idx="23484">
                  <c:v>0.57700231481481501</c:v>
                </c:pt>
                <c:pt idx="23485">
                  <c:v>0.57702546296296298</c:v>
                </c:pt>
                <c:pt idx="23486">
                  <c:v>0.57704861111111105</c:v>
                </c:pt>
                <c:pt idx="23487">
                  <c:v>0.57707175925925902</c:v>
                </c:pt>
                <c:pt idx="23488">
                  <c:v>0.57709490740740799</c:v>
                </c:pt>
                <c:pt idx="23489">
                  <c:v>0.57711805555555595</c:v>
                </c:pt>
                <c:pt idx="23490">
                  <c:v>0.57715277777777796</c:v>
                </c:pt>
                <c:pt idx="23491">
                  <c:v>0.57717592592592604</c:v>
                </c:pt>
                <c:pt idx="23492">
                  <c:v>0.577199074074074</c:v>
                </c:pt>
                <c:pt idx="23493">
                  <c:v>0.57722222222222197</c:v>
                </c:pt>
                <c:pt idx="23494">
                  <c:v>0.57724537037037105</c:v>
                </c:pt>
                <c:pt idx="23495">
                  <c:v>0.57726851851851901</c:v>
                </c:pt>
                <c:pt idx="23496">
                  <c:v>0.57729166666666698</c:v>
                </c:pt>
                <c:pt idx="23497">
                  <c:v>0.57731481481481495</c:v>
                </c:pt>
                <c:pt idx="23498">
                  <c:v>0.57734953703703695</c:v>
                </c:pt>
                <c:pt idx="23499">
                  <c:v>0.57737268518518503</c:v>
                </c:pt>
                <c:pt idx="23500">
                  <c:v>0.577395833333334</c:v>
                </c:pt>
                <c:pt idx="23501">
                  <c:v>0.57741898148148196</c:v>
                </c:pt>
                <c:pt idx="23502">
                  <c:v>0.57744212962962904</c:v>
                </c:pt>
                <c:pt idx="23503">
                  <c:v>0.57746527777777801</c:v>
                </c:pt>
                <c:pt idx="23504">
                  <c:v>0.57748842592592597</c:v>
                </c:pt>
                <c:pt idx="23505">
                  <c:v>0.57751157407407405</c:v>
                </c:pt>
                <c:pt idx="23506">
                  <c:v>0.57753472222222202</c:v>
                </c:pt>
                <c:pt idx="23507">
                  <c:v>0.57756944444444502</c:v>
                </c:pt>
                <c:pt idx="23508">
                  <c:v>0.57759259259259299</c:v>
                </c:pt>
                <c:pt idx="23509">
                  <c:v>0.57761574074074096</c:v>
                </c:pt>
                <c:pt idx="23510">
                  <c:v>0.57763888888888903</c:v>
                </c:pt>
                <c:pt idx="23511">
                  <c:v>0.577662037037037</c:v>
                </c:pt>
                <c:pt idx="23512">
                  <c:v>0.57768518518518497</c:v>
                </c:pt>
                <c:pt idx="23513">
                  <c:v>0.57770833333333405</c:v>
                </c:pt>
                <c:pt idx="23514">
                  <c:v>0.57773148148148201</c:v>
                </c:pt>
                <c:pt idx="23515">
                  <c:v>0.57775462962962998</c:v>
                </c:pt>
                <c:pt idx="23516">
                  <c:v>0.57778935185185198</c:v>
                </c:pt>
                <c:pt idx="23517">
                  <c:v>0.57781249999999995</c:v>
                </c:pt>
                <c:pt idx="23518">
                  <c:v>0.57783564814814803</c:v>
                </c:pt>
                <c:pt idx="23519">
                  <c:v>0.577858796296296</c:v>
                </c:pt>
                <c:pt idx="23520">
                  <c:v>0.57788194444444496</c:v>
                </c:pt>
                <c:pt idx="23521">
                  <c:v>0.57790509259259304</c:v>
                </c:pt>
                <c:pt idx="23522">
                  <c:v>0.57792824074074101</c:v>
                </c:pt>
                <c:pt idx="23523">
                  <c:v>0.57795138888888897</c:v>
                </c:pt>
                <c:pt idx="23524">
                  <c:v>0.57797453703703705</c:v>
                </c:pt>
                <c:pt idx="23525">
                  <c:v>0.57799768518518502</c:v>
                </c:pt>
                <c:pt idx="23526">
                  <c:v>0.57803240740740702</c:v>
                </c:pt>
                <c:pt idx="23527">
                  <c:v>0.57805555555555599</c:v>
                </c:pt>
                <c:pt idx="23528">
                  <c:v>0.57807870370370396</c:v>
                </c:pt>
                <c:pt idx="23529">
                  <c:v>0.57810185185185203</c:v>
                </c:pt>
                <c:pt idx="23530">
                  <c:v>0.578125</c:v>
                </c:pt>
                <c:pt idx="23531">
                  <c:v>0.57814814814814797</c:v>
                </c:pt>
                <c:pt idx="23532">
                  <c:v>0.57817129629629604</c:v>
                </c:pt>
                <c:pt idx="23533">
                  <c:v>0.57819444444444501</c:v>
                </c:pt>
                <c:pt idx="23534">
                  <c:v>0.57822916666666702</c:v>
                </c:pt>
                <c:pt idx="23535">
                  <c:v>0.57825231481481498</c:v>
                </c:pt>
                <c:pt idx="23536">
                  <c:v>0.57827546296296295</c:v>
                </c:pt>
                <c:pt idx="23537">
                  <c:v>0.57829861111111103</c:v>
                </c:pt>
                <c:pt idx="23538">
                  <c:v>0.57832175925925899</c:v>
                </c:pt>
                <c:pt idx="23539">
                  <c:v>0.57834490740740796</c:v>
                </c:pt>
                <c:pt idx="23540">
                  <c:v>0.57836805555555604</c:v>
                </c:pt>
                <c:pt idx="23541">
                  <c:v>0.578391203703704</c:v>
                </c:pt>
                <c:pt idx="23542">
                  <c:v>0.57842592592592601</c:v>
                </c:pt>
                <c:pt idx="23543">
                  <c:v>0.57844907407407398</c:v>
                </c:pt>
                <c:pt idx="23544">
                  <c:v>0.57847222222222205</c:v>
                </c:pt>
                <c:pt idx="23545">
                  <c:v>0.57849537037037002</c:v>
                </c:pt>
                <c:pt idx="23546">
                  <c:v>0.57851851851851899</c:v>
                </c:pt>
                <c:pt idx="23547">
                  <c:v>0.57854166666666695</c:v>
                </c:pt>
                <c:pt idx="23548">
                  <c:v>0.57856481481481503</c:v>
                </c:pt>
                <c:pt idx="23549">
                  <c:v>0.578587962962963</c:v>
                </c:pt>
                <c:pt idx="23550">
                  <c:v>0.57861111111111097</c:v>
                </c:pt>
                <c:pt idx="23551">
                  <c:v>0.57864583333333397</c:v>
                </c:pt>
                <c:pt idx="23552">
                  <c:v>0.57866898148148205</c:v>
                </c:pt>
                <c:pt idx="23553">
                  <c:v>0.57869212962963001</c:v>
                </c:pt>
                <c:pt idx="23554">
                  <c:v>0.57871527777777798</c:v>
                </c:pt>
                <c:pt idx="23555">
                  <c:v>0.57873842592592595</c:v>
                </c:pt>
                <c:pt idx="23556">
                  <c:v>0.57876157407407403</c:v>
                </c:pt>
                <c:pt idx="23557">
                  <c:v>0.57878472222222199</c:v>
                </c:pt>
                <c:pt idx="23558">
                  <c:v>0.57880787037037096</c:v>
                </c:pt>
                <c:pt idx="23559">
                  <c:v>0.57883101851851904</c:v>
                </c:pt>
                <c:pt idx="23560">
                  <c:v>0.57886574074074104</c:v>
                </c:pt>
                <c:pt idx="23561">
                  <c:v>0.57888888888888901</c:v>
                </c:pt>
                <c:pt idx="23562">
                  <c:v>0.57891203703703698</c:v>
                </c:pt>
                <c:pt idx="23563">
                  <c:v>0.57893518518518505</c:v>
                </c:pt>
                <c:pt idx="23564">
                  <c:v>0.57895833333333302</c:v>
                </c:pt>
                <c:pt idx="23565">
                  <c:v>0.57898148148148199</c:v>
                </c:pt>
                <c:pt idx="23566">
                  <c:v>0.57900462962962995</c:v>
                </c:pt>
                <c:pt idx="23567">
                  <c:v>0.57902777777777803</c:v>
                </c:pt>
                <c:pt idx="23568">
                  <c:v>0.579050925925926</c:v>
                </c:pt>
                <c:pt idx="23569">
                  <c:v>0.579085648148148</c:v>
                </c:pt>
                <c:pt idx="23570">
                  <c:v>0.57910879629629597</c:v>
                </c:pt>
                <c:pt idx="23571">
                  <c:v>0.57913194444444405</c:v>
                </c:pt>
                <c:pt idx="23572">
                  <c:v>0.57915509259259301</c:v>
                </c:pt>
                <c:pt idx="23573">
                  <c:v>0.57917824074074098</c:v>
                </c:pt>
                <c:pt idx="23574">
                  <c:v>0.57920138888888895</c:v>
                </c:pt>
                <c:pt idx="23575">
                  <c:v>0.57922453703703702</c:v>
                </c:pt>
                <c:pt idx="23576">
                  <c:v>0.57924768518518499</c:v>
                </c:pt>
                <c:pt idx="23577">
                  <c:v>0.57927083333333396</c:v>
                </c:pt>
                <c:pt idx="23578">
                  <c:v>0.57930555555555596</c:v>
                </c:pt>
                <c:pt idx="23579">
                  <c:v>0.57932870370370404</c:v>
                </c:pt>
                <c:pt idx="23580">
                  <c:v>0.57935185185185201</c:v>
                </c:pt>
                <c:pt idx="23581">
                  <c:v>0.57937499999999997</c:v>
                </c:pt>
                <c:pt idx="23582">
                  <c:v>0.57939814814814805</c:v>
                </c:pt>
                <c:pt idx="23583">
                  <c:v>0.57942129629629602</c:v>
                </c:pt>
                <c:pt idx="23584">
                  <c:v>0.57944444444444498</c:v>
                </c:pt>
                <c:pt idx="23585">
                  <c:v>0.57946759259259295</c:v>
                </c:pt>
                <c:pt idx="23586">
                  <c:v>0.57950231481481496</c:v>
                </c:pt>
                <c:pt idx="23587">
                  <c:v>0.57952546296296303</c:v>
                </c:pt>
                <c:pt idx="23588">
                  <c:v>0.579548611111111</c:v>
                </c:pt>
                <c:pt idx="23589">
                  <c:v>0.57957175925925897</c:v>
                </c:pt>
                <c:pt idx="23590">
                  <c:v>0.57959490740740705</c:v>
                </c:pt>
                <c:pt idx="23591">
                  <c:v>0.57961805555555601</c:v>
                </c:pt>
                <c:pt idx="23592">
                  <c:v>0.57964120370370398</c:v>
                </c:pt>
                <c:pt idx="23593">
                  <c:v>0.57966435185185206</c:v>
                </c:pt>
                <c:pt idx="23594">
                  <c:v>0.57968750000000002</c:v>
                </c:pt>
                <c:pt idx="23595">
                  <c:v>0.57972222222222203</c:v>
                </c:pt>
                <c:pt idx="23596">
                  <c:v>0.57974537037037099</c:v>
                </c:pt>
                <c:pt idx="23597">
                  <c:v>0.57976851851851896</c:v>
                </c:pt>
                <c:pt idx="23598">
                  <c:v>0.57979166666666704</c:v>
                </c:pt>
                <c:pt idx="23599">
                  <c:v>0.579814814814815</c:v>
                </c:pt>
                <c:pt idx="23600">
                  <c:v>0.57983796296296297</c:v>
                </c:pt>
                <c:pt idx="23601">
                  <c:v>0.57986111111111105</c:v>
                </c:pt>
                <c:pt idx="23602">
                  <c:v>0.57988425925925902</c:v>
                </c:pt>
                <c:pt idx="23603">
                  <c:v>0.57991898148148202</c:v>
                </c:pt>
                <c:pt idx="23604">
                  <c:v>0.57994212962962999</c:v>
                </c:pt>
                <c:pt idx="23605">
                  <c:v>0.57996527777777795</c:v>
                </c:pt>
                <c:pt idx="23606">
                  <c:v>0.57998842592592603</c:v>
                </c:pt>
                <c:pt idx="23607">
                  <c:v>0.580011574074074</c:v>
                </c:pt>
                <c:pt idx="23608">
                  <c:v>0.58003472222222197</c:v>
                </c:pt>
                <c:pt idx="23609">
                  <c:v>0.58005787037037104</c:v>
                </c:pt>
                <c:pt idx="23610">
                  <c:v>0.58008101851851901</c:v>
                </c:pt>
                <c:pt idx="23611">
                  <c:v>0.58010416666666698</c:v>
                </c:pt>
                <c:pt idx="23612">
                  <c:v>0.58013888888888898</c:v>
                </c:pt>
                <c:pt idx="23613">
                  <c:v>0.58016203703703695</c:v>
                </c:pt>
                <c:pt idx="23614">
                  <c:v>0.58018518518518503</c:v>
                </c:pt>
                <c:pt idx="23615">
                  <c:v>0.58020833333333299</c:v>
                </c:pt>
                <c:pt idx="23616">
                  <c:v>0.58023148148148196</c:v>
                </c:pt>
                <c:pt idx="23617">
                  <c:v>0.58025462962963004</c:v>
                </c:pt>
                <c:pt idx="23618">
                  <c:v>0.580277777777778</c:v>
                </c:pt>
                <c:pt idx="23619">
                  <c:v>0.58030092592592597</c:v>
                </c:pt>
                <c:pt idx="23620">
                  <c:v>0.58033564814814798</c:v>
                </c:pt>
                <c:pt idx="23621">
                  <c:v>0.58035879629629605</c:v>
                </c:pt>
                <c:pt idx="23622">
                  <c:v>0.58038194444444502</c:v>
                </c:pt>
                <c:pt idx="23623">
                  <c:v>0.58040509259259299</c:v>
                </c:pt>
                <c:pt idx="23624">
                  <c:v>0.58042824074074095</c:v>
                </c:pt>
                <c:pt idx="23625">
                  <c:v>0.58045138888888903</c:v>
                </c:pt>
                <c:pt idx="23626">
                  <c:v>0.580474537037037</c:v>
                </c:pt>
                <c:pt idx="23627">
                  <c:v>0.58049768518518496</c:v>
                </c:pt>
                <c:pt idx="23628">
                  <c:v>0.58052083333333304</c:v>
                </c:pt>
                <c:pt idx="23629">
                  <c:v>0.58055555555555605</c:v>
                </c:pt>
                <c:pt idx="23630">
                  <c:v>0.58057870370370401</c:v>
                </c:pt>
                <c:pt idx="23631">
                  <c:v>0.58060185185185198</c:v>
                </c:pt>
                <c:pt idx="23632">
                  <c:v>0.58062499999999995</c:v>
                </c:pt>
                <c:pt idx="23633">
                  <c:v>0.58064814814814802</c:v>
                </c:pt>
                <c:pt idx="23634">
                  <c:v>0.58067129629629699</c:v>
                </c:pt>
                <c:pt idx="23635">
                  <c:v>0.58069444444444496</c:v>
                </c:pt>
                <c:pt idx="23636">
                  <c:v>0.58071759259259303</c:v>
                </c:pt>
                <c:pt idx="23637">
                  <c:v>0.580740740740741</c:v>
                </c:pt>
                <c:pt idx="23638">
                  <c:v>0.58077546296296301</c:v>
                </c:pt>
                <c:pt idx="23639">
                  <c:v>0.58079861111111097</c:v>
                </c:pt>
                <c:pt idx="23640">
                  <c:v>0.58082175925925905</c:v>
                </c:pt>
                <c:pt idx="23641">
                  <c:v>0.58084490740740802</c:v>
                </c:pt>
                <c:pt idx="23642">
                  <c:v>0.58086805555555598</c:v>
                </c:pt>
                <c:pt idx="23643">
                  <c:v>0.58089120370370395</c:v>
                </c:pt>
                <c:pt idx="23644">
                  <c:v>0.58091435185185203</c:v>
                </c:pt>
                <c:pt idx="23645">
                  <c:v>0.5809375</c:v>
                </c:pt>
                <c:pt idx="23646">
                  <c:v>0.58096064814814796</c:v>
                </c:pt>
                <c:pt idx="23647">
                  <c:v>0.58099537037037097</c:v>
                </c:pt>
                <c:pt idx="23648">
                  <c:v>0.58101851851851904</c:v>
                </c:pt>
                <c:pt idx="23649">
                  <c:v>0.58104166666666701</c:v>
                </c:pt>
                <c:pt idx="23650">
                  <c:v>0.58106481481481498</c:v>
                </c:pt>
                <c:pt idx="23651">
                  <c:v>0.58108796296296295</c:v>
                </c:pt>
                <c:pt idx="23652">
                  <c:v>0.58111111111111102</c:v>
                </c:pt>
                <c:pt idx="23653">
                  <c:v>0.58113425925925899</c:v>
                </c:pt>
                <c:pt idx="23654">
                  <c:v>0.58115740740740696</c:v>
                </c:pt>
                <c:pt idx="23655">
                  <c:v>0.58119212962962996</c:v>
                </c:pt>
                <c:pt idx="23656">
                  <c:v>0.58121527777777804</c:v>
                </c:pt>
                <c:pt idx="23657">
                  <c:v>0.58123842592592601</c:v>
                </c:pt>
                <c:pt idx="23658">
                  <c:v>0.58126157407407397</c:v>
                </c:pt>
                <c:pt idx="23659">
                  <c:v>0.58128472222222205</c:v>
                </c:pt>
                <c:pt idx="23660">
                  <c:v>0.58130787037037002</c:v>
                </c:pt>
                <c:pt idx="23661">
                  <c:v>0.58133101851851898</c:v>
                </c:pt>
                <c:pt idx="23662">
                  <c:v>0.58135416666666695</c:v>
                </c:pt>
                <c:pt idx="23663">
                  <c:v>0.58138888888888896</c:v>
                </c:pt>
                <c:pt idx="23664">
                  <c:v>0.58141203703703703</c:v>
                </c:pt>
                <c:pt idx="23665">
                  <c:v>0.581435185185185</c:v>
                </c:pt>
                <c:pt idx="23666">
                  <c:v>0.58145833333333297</c:v>
                </c:pt>
                <c:pt idx="23667">
                  <c:v>0.58148148148148204</c:v>
                </c:pt>
                <c:pt idx="23668">
                  <c:v>0.58150462962963001</c:v>
                </c:pt>
                <c:pt idx="23669">
                  <c:v>0.58152777777777798</c:v>
                </c:pt>
                <c:pt idx="23670">
                  <c:v>0.58155092592592605</c:v>
                </c:pt>
                <c:pt idx="23671">
                  <c:v>0.58157407407407402</c:v>
                </c:pt>
                <c:pt idx="23672">
                  <c:v>0.58160879629629603</c:v>
                </c:pt>
                <c:pt idx="23673">
                  <c:v>0.58163194444444499</c:v>
                </c:pt>
                <c:pt idx="23674">
                  <c:v>0.58165509259259296</c:v>
                </c:pt>
                <c:pt idx="23675">
                  <c:v>0.58167824074074104</c:v>
                </c:pt>
                <c:pt idx="23676">
                  <c:v>0.581701388888889</c:v>
                </c:pt>
                <c:pt idx="23677">
                  <c:v>0.58172453703703697</c:v>
                </c:pt>
                <c:pt idx="23678">
                  <c:v>0.58174768518518505</c:v>
                </c:pt>
                <c:pt idx="23679">
                  <c:v>0.58177083333333401</c:v>
                </c:pt>
                <c:pt idx="23680">
                  <c:v>0.58180555555555602</c:v>
                </c:pt>
                <c:pt idx="23681">
                  <c:v>0.58182870370370399</c:v>
                </c:pt>
                <c:pt idx="23682">
                  <c:v>0.58185185185185195</c:v>
                </c:pt>
                <c:pt idx="23683">
                  <c:v>0.58187500000000003</c:v>
                </c:pt>
                <c:pt idx="23684">
                  <c:v>0.581898148148148</c:v>
                </c:pt>
                <c:pt idx="23685">
                  <c:v>0.58192129629629696</c:v>
                </c:pt>
                <c:pt idx="23686">
                  <c:v>0.58194444444444504</c:v>
                </c:pt>
                <c:pt idx="23687">
                  <c:v>0.58196759259259301</c:v>
                </c:pt>
                <c:pt idx="23688">
                  <c:v>0.58199074074074097</c:v>
                </c:pt>
                <c:pt idx="23689">
                  <c:v>0.58202546296296298</c:v>
                </c:pt>
                <c:pt idx="23690">
                  <c:v>0.58204861111111095</c:v>
                </c:pt>
                <c:pt idx="23691">
                  <c:v>0.58207175925925903</c:v>
                </c:pt>
                <c:pt idx="23692">
                  <c:v>0.58209490740740799</c:v>
                </c:pt>
                <c:pt idx="23693">
                  <c:v>0.58211805555555596</c:v>
                </c:pt>
                <c:pt idx="23694">
                  <c:v>0.58214120370370404</c:v>
                </c:pt>
                <c:pt idx="23695">
                  <c:v>0.582164351851852</c:v>
                </c:pt>
                <c:pt idx="23696">
                  <c:v>0.58218749999999997</c:v>
                </c:pt>
                <c:pt idx="23697">
                  <c:v>0.58221064814814805</c:v>
                </c:pt>
                <c:pt idx="23698">
                  <c:v>0.58224537037037105</c:v>
                </c:pt>
                <c:pt idx="23699">
                  <c:v>0.58226851851851902</c:v>
                </c:pt>
                <c:pt idx="23700">
                  <c:v>0.58229166666666698</c:v>
                </c:pt>
                <c:pt idx="23701">
                  <c:v>0.58231481481481495</c:v>
                </c:pt>
                <c:pt idx="23702">
                  <c:v>0.58233796296296303</c:v>
                </c:pt>
                <c:pt idx="23703">
                  <c:v>0.582361111111111</c:v>
                </c:pt>
                <c:pt idx="23704">
                  <c:v>0.58238425925925896</c:v>
                </c:pt>
                <c:pt idx="23705">
                  <c:v>0.58240740740740704</c:v>
                </c:pt>
                <c:pt idx="23706">
                  <c:v>0.58244212962962905</c:v>
                </c:pt>
                <c:pt idx="23707">
                  <c:v>0.58246527777777801</c:v>
                </c:pt>
                <c:pt idx="23708">
                  <c:v>0.58248842592592598</c:v>
                </c:pt>
                <c:pt idx="23709">
                  <c:v>0.58251157407407395</c:v>
                </c:pt>
                <c:pt idx="23710">
                  <c:v>0.58253472222222202</c:v>
                </c:pt>
                <c:pt idx="23711">
                  <c:v>0.58255787037036999</c:v>
                </c:pt>
                <c:pt idx="23712">
                  <c:v>0.58258101851851896</c:v>
                </c:pt>
                <c:pt idx="23713">
                  <c:v>0.58260416666666703</c:v>
                </c:pt>
                <c:pt idx="23714">
                  <c:v>0.582627314814815</c:v>
                </c:pt>
                <c:pt idx="23715">
                  <c:v>0.58266203703703701</c:v>
                </c:pt>
                <c:pt idx="23716">
                  <c:v>0.58268518518518497</c:v>
                </c:pt>
                <c:pt idx="23717">
                  <c:v>0.58270833333333305</c:v>
                </c:pt>
                <c:pt idx="23718">
                  <c:v>0.58273148148148202</c:v>
                </c:pt>
                <c:pt idx="23719">
                  <c:v>0.58275462962962998</c:v>
                </c:pt>
                <c:pt idx="23720">
                  <c:v>0.58277777777777795</c:v>
                </c:pt>
                <c:pt idx="23721">
                  <c:v>0.58280092592592603</c:v>
                </c:pt>
                <c:pt idx="23722">
                  <c:v>0.58282407407407399</c:v>
                </c:pt>
                <c:pt idx="23723">
                  <c:v>0.58284722222222196</c:v>
                </c:pt>
                <c:pt idx="23724">
                  <c:v>0.58288194444444497</c:v>
                </c:pt>
                <c:pt idx="23725">
                  <c:v>0.58290509259259304</c:v>
                </c:pt>
                <c:pt idx="23726">
                  <c:v>0.58292824074074101</c:v>
                </c:pt>
                <c:pt idx="23727">
                  <c:v>0.58295138888888898</c:v>
                </c:pt>
                <c:pt idx="23728">
                  <c:v>0.58297453703703705</c:v>
                </c:pt>
                <c:pt idx="23729">
                  <c:v>0.58299768518518502</c:v>
                </c:pt>
                <c:pt idx="23730">
                  <c:v>0.58302083333333399</c:v>
                </c:pt>
                <c:pt idx="23731">
                  <c:v>0.58304398148148195</c:v>
                </c:pt>
                <c:pt idx="23732">
                  <c:v>0.58306712962963003</c:v>
                </c:pt>
                <c:pt idx="23733">
                  <c:v>0.58310185185185204</c:v>
                </c:pt>
                <c:pt idx="23734">
                  <c:v>0.583125</c:v>
                </c:pt>
                <c:pt idx="23735">
                  <c:v>0.58314814814814797</c:v>
                </c:pt>
                <c:pt idx="23736">
                  <c:v>0.58317129629629605</c:v>
                </c:pt>
                <c:pt idx="23737">
                  <c:v>0.58319444444444501</c:v>
                </c:pt>
                <c:pt idx="23738">
                  <c:v>0.58321759259259298</c:v>
                </c:pt>
                <c:pt idx="23739">
                  <c:v>0.58324074074074095</c:v>
                </c:pt>
                <c:pt idx="23740">
                  <c:v>0.58327546296296295</c:v>
                </c:pt>
                <c:pt idx="23741">
                  <c:v>0.58329861111111103</c:v>
                </c:pt>
                <c:pt idx="23742">
                  <c:v>0.583321759259259</c:v>
                </c:pt>
                <c:pt idx="23743">
                  <c:v>0.58334490740740796</c:v>
                </c:pt>
                <c:pt idx="23744">
                  <c:v>0.58336805555555604</c:v>
                </c:pt>
                <c:pt idx="23745">
                  <c:v>0.58339120370370401</c:v>
                </c:pt>
                <c:pt idx="23746">
                  <c:v>0.58341435185185198</c:v>
                </c:pt>
                <c:pt idx="23747">
                  <c:v>0.58343750000000005</c:v>
                </c:pt>
                <c:pt idx="23748">
                  <c:v>0.58346064814814802</c:v>
                </c:pt>
                <c:pt idx="23749">
                  <c:v>0.58349537037037102</c:v>
                </c:pt>
                <c:pt idx="23750">
                  <c:v>0.58351851851851899</c:v>
                </c:pt>
                <c:pt idx="23751">
                  <c:v>0.58354166666666696</c:v>
                </c:pt>
                <c:pt idx="23752">
                  <c:v>0.58356481481481504</c:v>
                </c:pt>
                <c:pt idx="23753">
                  <c:v>0.583587962962963</c:v>
                </c:pt>
                <c:pt idx="23754">
                  <c:v>0.58361111111111097</c:v>
                </c:pt>
                <c:pt idx="23755">
                  <c:v>0.58363425925925905</c:v>
                </c:pt>
                <c:pt idx="23756">
                  <c:v>0.58365740740740701</c:v>
                </c:pt>
                <c:pt idx="23757">
                  <c:v>0.58368055555555598</c:v>
                </c:pt>
                <c:pt idx="23758">
                  <c:v>0.58371527777777799</c:v>
                </c:pt>
                <c:pt idx="23759">
                  <c:v>0.58373842592592595</c:v>
                </c:pt>
                <c:pt idx="23760">
                  <c:v>0.58376157407407403</c:v>
                </c:pt>
                <c:pt idx="23761">
                  <c:v>0.583784722222222</c:v>
                </c:pt>
                <c:pt idx="23762">
                  <c:v>0.58380787037037096</c:v>
                </c:pt>
                <c:pt idx="23763">
                  <c:v>0.58383101851851904</c:v>
                </c:pt>
                <c:pt idx="23764">
                  <c:v>0.58385416666666701</c:v>
                </c:pt>
                <c:pt idx="23765">
                  <c:v>0.58387731481481497</c:v>
                </c:pt>
                <c:pt idx="23766">
                  <c:v>0.58391203703703698</c:v>
                </c:pt>
                <c:pt idx="23767">
                  <c:v>0.58393518518518495</c:v>
                </c:pt>
                <c:pt idx="23768">
                  <c:v>0.58395833333333402</c:v>
                </c:pt>
                <c:pt idx="23769">
                  <c:v>0.58398148148148199</c:v>
                </c:pt>
                <c:pt idx="23770">
                  <c:v>0.58400462962962996</c:v>
                </c:pt>
                <c:pt idx="23771">
                  <c:v>0.58402777777777803</c:v>
                </c:pt>
                <c:pt idx="23772">
                  <c:v>0.584050925925926</c:v>
                </c:pt>
                <c:pt idx="23773">
                  <c:v>0.58407407407407397</c:v>
                </c:pt>
                <c:pt idx="23774">
                  <c:v>0.58409722222222205</c:v>
                </c:pt>
                <c:pt idx="23775">
                  <c:v>0.58413194444444505</c:v>
                </c:pt>
                <c:pt idx="23776">
                  <c:v>0.58415509259259302</c:v>
                </c:pt>
                <c:pt idx="23777">
                  <c:v>0.58417824074074098</c:v>
                </c:pt>
                <c:pt idx="23778">
                  <c:v>0.58420138888888895</c:v>
                </c:pt>
                <c:pt idx="23779">
                  <c:v>0.58422453703703703</c:v>
                </c:pt>
                <c:pt idx="23780">
                  <c:v>0.584247685185185</c:v>
                </c:pt>
                <c:pt idx="23781">
                  <c:v>0.58427083333333396</c:v>
                </c:pt>
                <c:pt idx="23782">
                  <c:v>0.58429398148148204</c:v>
                </c:pt>
                <c:pt idx="23783">
                  <c:v>0.58432870370370404</c:v>
                </c:pt>
                <c:pt idx="23784">
                  <c:v>0.58435185185185201</c:v>
                </c:pt>
                <c:pt idx="23785">
                  <c:v>0.58437499999999998</c:v>
                </c:pt>
                <c:pt idx="23786">
                  <c:v>0.58439814814814794</c:v>
                </c:pt>
                <c:pt idx="23787">
                  <c:v>0.58442129629629702</c:v>
                </c:pt>
                <c:pt idx="23788">
                  <c:v>0.58444444444444499</c:v>
                </c:pt>
                <c:pt idx="23789">
                  <c:v>0.58446759259259295</c:v>
                </c:pt>
                <c:pt idx="23790">
                  <c:v>0.58449074074074103</c:v>
                </c:pt>
                <c:pt idx="23791">
                  <c:v>0.584513888888889</c:v>
                </c:pt>
                <c:pt idx="23792">
                  <c:v>0.58454861111111101</c:v>
                </c:pt>
                <c:pt idx="23793">
                  <c:v>0.58457175925925897</c:v>
                </c:pt>
                <c:pt idx="23794">
                  <c:v>0.58459490740740705</c:v>
                </c:pt>
                <c:pt idx="23795">
                  <c:v>0.58461805555555602</c:v>
                </c:pt>
                <c:pt idx="23796">
                  <c:v>0.58464120370370398</c:v>
                </c:pt>
                <c:pt idx="23797">
                  <c:v>0.58466435185185195</c:v>
                </c:pt>
                <c:pt idx="23798">
                  <c:v>0.58468750000000003</c:v>
                </c:pt>
                <c:pt idx="23799">
                  <c:v>0.58471064814814799</c:v>
                </c:pt>
                <c:pt idx="23800">
                  <c:v>0.58473379629629596</c:v>
                </c:pt>
                <c:pt idx="23801">
                  <c:v>0.58476851851851896</c:v>
                </c:pt>
                <c:pt idx="23802">
                  <c:v>0.58479166666666704</c:v>
                </c:pt>
                <c:pt idx="23803">
                  <c:v>0.58481481481481501</c:v>
                </c:pt>
                <c:pt idx="23804">
                  <c:v>0.58483796296296298</c:v>
                </c:pt>
                <c:pt idx="23805">
                  <c:v>0.58486111111111105</c:v>
                </c:pt>
                <c:pt idx="23806">
                  <c:v>0.58488425925925902</c:v>
                </c:pt>
                <c:pt idx="23807">
                  <c:v>0.58490740740740799</c:v>
                </c:pt>
                <c:pt idx="23808">
                  <c:v>0.58493055555555595</c:v>
                </c:pt>
                <c:pt idx="23809">
                  <c:v>0.58496527777777796</c:v>
                </c:pt>
                <c:pt idx="23810">
                  <c:v>0.58498842592592604</c:v>
                </c:pt>
                <c:pt idx="23811">
                  <c:v>0.585011574074074</c:v>
                </c:pt>
                <c:pt idx="23812">
                  <c:v>0.58503472222222197</c:v>
                </c:pt>
                <c:pt idx="23813">
                  <c:v>0.58505787037037105</c:v>
                </c:pt>
                <c:pt idx="23814">
                  <c:v>0.58508101851851901</c:v>
                </c:pt>
                <c:pt idx="23815">
                  <c:v>0.58510416666666698</c:v>
                </c:pt>
                <c:pt idx="23816">
                  <c:v>0.58512731481481495</c:v>
                </c:pt>
                <c:pt idx="23817">
                  <c:v>0.58516203703703695</c:v>
                </c:pt>
                <c:pt idx="23818">
                  <c:v>0.58518518518518503</c:v>
                </c:pt>
                <c:pt idx="23819">
                  <c:v>0.585208333333333</c:v>
                </c:pt>
                <c:pt idx="23820">
                  <c:v>0.58523148148148196</c:v>
                </c:pt>
                <c:pt idx="23821">
                  <c:v>0.58525462962963004</c:v>
                </c:pt>
                <c:pt idx="23822">
                  <c:v>0.58527777777777801</c:v>
                </c:pt>
                <c:pt idx="23823">
                  <c:v>0.58530092592592597</c:v>
                </c:pt>
                <c:pt idx="23824">
                  <c:v>0.58532407407407405</c:v>
                </c:pt>
                <c:pt idx="23825">
                  <c:v>0.58534722222222202</c:v>
                </c:pt>
                <c:pt idx="23826">
                  <c:v>0.58538194444444502</c:v>
                </c:pt>
                <c:pt idx="23827">
                  <c:v>0.58540509259259299</c:v>
                </c:pt>
                <c:pt idx="23828">
                  <c:v>0.58542824074074096</c:v>
                </c:pt>
                <c:pt idx="23829">
                  <c:v>0.58545138888888903</c:v>
                </c:pt>
                <c:pt idx="23830">
                  <c:v>0.585474537037037</c:v>
                </c:pt>
                <c:pt idx="23831">
                  <c:v>0.58549768518518497</c:v>
                </c:pt>
                <c:pt idx="23832">
                  <c:v>0.58552083333333405</c:v>
                </c:pt>
                <c:pt idx="23833">
                  <c:v>0.58554398148148201</c:v>
                </c:pt>
                <c:pt idx="23834">
                  <c:v>0.58557870370370402</c:v>
                </c:pt>
                <c:pt idx="23835">
                  <c:v>0.58560185185185198</c:v>
                </c:pt>
                <c:pt idx="23836">
                  <c:v>0.58562499999999995</c:v>
                </c:pt>
                <c:pt idx="23837">
                  <c:v>0.58564814814814803</c:v>
                </c:pt>
                <c:pt idx="23838">
                  <c:v>0.58567129629629699</c:v>
                </c:pt>
                <c:pt idx="23839">
                  <c:v>0.58569444444444496</c:v>
                </c:pt>
                <c:pt idx="23840">
                  <c:v>0.58571759259259304</c:v>
                </c:pt>
                <c:pt idx="23841">
                  <c:v>0.58574074074074101</c:v>
                </c:pt>
                <c:pt idx="23842">
                  <c:v>0.58576388888888897</c:v>
                </c:pt>
                <c:pt idx="23843">
                  <c:v>0.58579861111111098</c:v>
                </c:pt>
                <c:pt idx="23844">
                  <c:v>0.58582175925925895</c:v>
                </c:pt>
                <c:pt idx="23845">
                  <c:v>0.58584490740740802</c:v>
                </c:pt>
                <c:pt idx="23846">
                  <c:v>0.58586805555555599</c:v>
                </c:pt>
                <c:pt idx="23847">
                  <c:v>0.58589120370370396</c:v>
                </c:pt>
                <c:pt idx="23848">
                  <c:v>0.58591435185185203</c:v>
                </c:pt>
                <c:pt idx="23849">
                  <c:v>0.5859375</c:v>
                </c:pt>
                <c:pt idx="23850">
                  <c:v>0.58596064814814797</c:v>
                </c:pt>
                <c:pt idx="23851">
                  <c:v>0.58598379629629604</c:v>
                </c:pt>
                <c:pt idx="23852">
                  <c:v>0.58601851851851905</c:v>
                </c:pt>
                <c:pt idx="23853">
                  <c:v>0.58604166666666702</c:v>
                </c:pt>
                <c:pt idx="23854">
                  <c:v>0.58606481481481498</c:v>
                </c:pt>
                <c:pt idx="23855">
                  <c:v>0.58608796296296295</c:v>
                </c:pt>
                <c:pt idx="23856">
                  <c:v>0.58611111111111103</c:v>
                </c:pt>
                <c:pt idx="23857">
                  <c:v>0.58613425925925899</c:v>
                </c:pt>
                <c:pt idx="23858">
                  <c:v>0.58615740740740696</c:v>
                </c:pt>
                <c:pt idx="23859">
                  <c:v>0.58618055555555604</c:v>
                </c:pt>
                <c:pt idx="23860">
                  <c:v>0.58621527777777804</c:v>
                </c:pt>
                <c:pt idx="23861">
                  <c:v>0.58623842592592601</c:v>
                </c:pt>
                <c:pt idx="23862">
                  <c:v>0.58626157407407398</c:v>
                </c:pt>
                <c:pt idx="23863">
                  <c:v>0.58628472222222205</c:v>
                </c:pt>
                <c:pt idx="23864">
                  <c:v>0.58630787037037002</c:v>
                </c:pt>
                <c:pt idx="23865">
                  <c:v>0.58633101851851899</c:v>
                </c:pt>
                <c:pt idx="23866">
                  <c:v>0.58635416666666595</c:v>
                </c:pt>
                <c:pt idx="23867">
                  <c:v>0.58637731481481503</c:v>
                </c:pt>
                <c:pt idx="23868">
                  <c:v>0.58641203703703704</c:v>
                </c:pt>
                <c:pt idx="23869">
                  <c:v>0.586435185185185</c:v>
                </c:pt>
                <c:pt idx="23870">
                  <c:v>0.58645833333333297</c:v>
                </c:pt>
                <c:pt idx="23871">
                  <c:v>0.58648148148148205</c:v>
                </c:pt>
                <c:pt idx="23872">
                  <c:v>0.58650462962963001</c:v>
                </c:pt>
                <c:pt idx="23873">
                  <c:v>0.58652777777777798</c:v>
                </c:pt>
                <c:pt idx="23874">
                  <c:v>0.58655092592592595</c:v>
                </c:pt>
                <c:pt idx="23875">
                  <c:v>0.58657407407407403</c:v>
                </c:pt>
                <c:pt idx="23876">
                  <c:v>0.58659722222222199</c:v>
                </c:pt>
                <c:pt idx="23877">
                  <c:v>0.58662037037037096</c:v>
                </c:pt>
                <c:pt idx="23878">
                  <c:v>0.58665509259259296</c:v>
                </c:pt>
                <c:pt idx="23879">
                  <c:v>0.58667824074074104</c:v>
                </c:pt>
                <c:pt idx="23880">
                  <c:v>0.58670138888888901</c:v>
                </c:pt>
                <c:pt idx="23881">
                  <c:v>0.58672453703703698</c:v>
                </c:pt>
                <c:pt idx="23882">
                  <c:v>0.58674768518518505</c:v>
                </c:pt>
                <c:pt idx="23883">
                  <c:v>0.58677083333333402</c:v>
                </c:pt>
                <c:pt idx="23884">
                  <c:v>0.58679398148148199</c:v>
                </c:pt>
                <c:pt idx="23885">
                  <c:v>0.58681712962962895</c:v>
                </c:pt>
                <c:pt idx="23886">
                  <c:v>0.58684027777777803</c:v>
                </c:pt>
                <c:pt idx="23887">
                  <c:v>0.58687500000000004</c:v>
                </c:pt>
                <c:pt idx="23888">
                  <c:v>0.586898148148148</c:v>
                </c:pt>
                <c:pt idx="23889">
                  <c:v>0.58692129629629697</c:v>
                </c:pt>
                <c:pt idx="23890">
                  <c:v>0.58694444444444505</c:v>
                </c:pt>
                <c:pt idx="23891">
                  <c:v>0.58696759259259301</c:v>
                </c:pt>
                <c:pt idx="23892">
                  <c:v>0.58699074074074098</c:v>
                </c:pt>
                <c:pt idx="23893">
                  <c:v>0.58701388888888895</c:v>
                </c:pt>
                <c:pt idx="23894">
                  <c:v>0.58703703703703702</c:v>
                </c:pt>
                <c:pt idx="23895">
                  <c:v>0.58706018518518499</c:v>
                </c:pt>
                <c:pt idx="23896">
                  <c:v>0.587094907407408</c:v>
                </c:pt>
                <c:pt idx="23897">
                  <c:v>0.58711805555555596</c:v>
                </c:pt>
                <c:pt idx="23898">
                  <c:v>0.58714120370370404</c:v>
                </c:pt>
                <c:pt idx="23899">
                  <c:v>0.58716435185185201</c:v>
                </c:pt>
                <c:pt idx="23900">
                  <c:v>0.58718749999999997</c:v>
                </c:pt>
                <c:pt idx="23901">
                  <c:v>0.58721064814814805</c:v>
                </c:pt>
                <c:pt idx="23902">
                  <c:v>0.58723379629629602</c:v>
                </c:pt>
                <c:pt idx="23903">
                  <c:v>0.58725694444444398</c:v>
                </c:pt>
                <c:pt idx="23904">
                  <c:v>0.58729166666666699</c:v>
                </c:pt>
                <c:pt idx="23905">
                  <c:v>0.58731481481481496</c:v>
                </c:pt>
                <c:pt idx="23906">
                  <c:v>0.58733796296296303</c:v>
                </c:pt>
                <c:pt idx="23907">
                  <c:v>0.587361111111111</c:v>
                </c:pt>
                <c:pt idx="23908">
                  <c:v>0.58738425925925897</c:v>
                </c:pt>
                <c:pt idx="23909">
                  <c:v>0.58740740740740705</c:v>
                </c:pt>
                <c:pt idx="23910">
                  <c:v>0.58743055555555601</c:v>
                </c:pt>
                <c:pt idx="23911">
                  <c:v>0.58745370370370398</c:v>
                </c:pt>
                <c:pt idx="23912">
                  <c:v>0.58747685185185206</c:v>
                </c:pt>
                <c:pt idx="23913">
                  <c:v>0.58751157407407395</c:v>
                </c:pt>
                <c:pt idx="23914">
                  <c:v>0.58753472222222203</c:v>
                </c:pt>
                <c:pt idx="23915">
                  <c:v>0.58755787037037099</c:v>
                </c:pt>
                <c:pt idx="23916">
                  <c:v>0.58758101851851896</c:v>
                </c:pt>
                <c:pt idx="23917">
                  <c:v>0.58760416666666704</c:v>
                </c:pt>
                <c:pt idx="23918">
                  <c:v>0.587627314814815</c:v>
                </c:pt>
                <c:pt idx="23919">
                  <c:v>0.58765046296296297</c:v>
                </c:pt>
                <c:pt idx="23920">
                  <c:v>0.58767361111111105</c:v>
                </c:pt>
                <c:pt idx="23921">
                  <c:v>0.58769675925925902</c:v>
                </c:pt>
                <c:pt idx="23922">
                  <c:v>0.58773148148148202</c:v>
                </c:pt>
                <c:pt idx="23923">
                  <c:v>0.58775462962962999</c:v>
                </c:pt>
                <c:pt idx="23924">
                  <c:v>0.58777777777777795</c:v>
                </c:pt>
                <c:pt idx="23925">
                  <c:v>0.58780092592592603</c:v>
                </c:pt>
                <c:pt idx="23926">
                  <c:v>0.587824074074074</c:v>
                </c:pt>
                <c:pt idx="23927">
                  <c:v>0.58784722222222197</c:v>
                </c:pt>
                <c:pt idx="23928">
                  <c:v>0.58788194444444497</c:v>
                </c:pt>
                <c:pt idx="23929">
                  <c:v>0.58790509259259305</c:v>
                </c:pt>
                <c:pt idx="23930">
                  <c:v>0.58792824074074101</c:v>
                </c:pt>
                <c:pt idx="23931">
                  <c:v>0.58795138888888898</c:v>
                </c:pt>
                <c:pt idx="23932">
                  <c:v>0.58797453703703695</c:v>
                </c:pt>
                <c:pt idx="23933">
                  <c:v>0.58799768518518503</c:v>
                </c:pt>
                <c:pt idx="23934">
                  <c:v>0.58802083333333399</c:v>
                </c:pt>
                <c:pt idx="23935">
                  <c:v>0.58804398148148196</c:v>
                </c:pt>
                <c:pt idx="23936">
                  <c:v>0.58807870370370396</c:v>
                </c:pt>
                <c:pt idx="23937">
                  <c:v>0.58810185185185204</c:v>
                </c:pt>
                <c:pt idx="23938">
                  <c:v>0.58812500000000001</c:v>
                </c:pt>
                <c:pt idx="23939">
                  <c:v>0.58814814814814798</c:v>
                </c:pt>
                <c:pt idx="23940">
                  <c:v>0.58817129629629605</c:v>
                </c:pt>
                <c:pt idx="23941">
                  <c:v>0.58819444444444502</c:v>
                </c:pt>
                <c:pt idx="23942">
                  <c:v>0.58821759259259299</c:v>
                </c:pt>
                <c:pt idx="23943">
                  <c:v>0.58824074074074095</c:v>
                </c:pt>
                <c:pt idx="23944">
                  <c:v>0.58826388888888903</c:v>
                </c:pt>
                <c:pt idx="23945">
                  <c:v>0.58829861111111104</c:v>
                </c:pt>
                <c:pt idx="23946">
                  <c:v>0.588321759259259</c:v>
                </c:pt>
                <c:pt idx="23947">
                  <c:v>0.58834490740740797</c:v>
                </c:pt>
                <c:pt idx="23948">
                  <c:v>0.58836805555555605</c:v>
                </c:pt>
                <c:pt idx="23949">
                  <c:v>0.58839120370370401</c:v>
                </c:pt>
                <c:pt idx="23950">
                  <c:v>0.58841435185185198</c:v>
                </c:pt>
                <c:pt idx="23951">
                  <c:v>0.58844907407407399</c:v>
                </c:pt>
                <c:pt idx="23952">
                  <c:v>0.58847222222222195</c:v>
                </c:pt>
                <c:pt idx="23953">
                  <c:v>0.58849537037037103</c:v>
                </c:pt>
                <c:pt idx="23954">
                  <c:v>0.588518518518519</c:v>
                </c:pt>
                <c:pt idx="23955">
                  <c:v>0.58854166666666696</c:v>
                </c:pt>
                <c:pt idx="23956">
                  <c:v>0.58856481481481504</c:v>
                </c:pt>
                <c:pt idx="23957">
                  <c:v>0.58858796296296301</c:v>
                </c:pt>
                <c:pt idx="23958">
                  <c:v>0.58861111111111097</c:v>
                </c:pt>
                <c:pt idx="23959">
                  <c:v>0.58863425925925905</c:v>
                </c:pt>
                <c:pt idx="23960">
                  <c:v>0.58866898148148195</c:v>
                </c:pt>
                <c:pt idx="23961">
                  <c:v>0.58869212962963002</c:v>
                </c:pt>
                <c:pt idx="23962">
                  <c:v>0.58871527777777799</c:v>
                </c:pt>
                <c:pt idx="23963">
                  <c:v>0.58873842592592596</c:v>
                </c:pt>
                <c:pt idx="23964">
                  <c:v>0.58876157407407403</c:v>
                </c:pt>
                <c:pt idx="23965">
                  <c:v>0.588784722222222</c:v>
                </c:pt>
                <c:pt idx="23966">
                  <c:v>0.58880787037037097</c:v>
                </c:pt>
                <c:pt idx="23967">
                  <c:v>0.58883101851851904</c:v>
                </c:pt>
                <c:pt idx="23968">
                  <c:v>0.58886574074074105</c:v>
                </c:pt>
                <c:pt idx="23969">
                  <c:v>0.58888888888888902</c:v>
                </c:pt>
                <c:pt idx="23970">
                  <c:v>0.58891203703703698</c:v>
                </c:pt>
                <c:pt idx="23971">
                  <c:v>0.58893518518518495</c:v>
                </c:pt>
                <c:pt idx="23972">
                  <c:v>0.58895833333333403</c:v>
                </c:pt>
                <c:pt idx="23973">
                  <c:v>0.58898148148148199</c:v>
                </c:pt>
                <c:pt idx="23974">
                  <c:v>0.58900462962962996</c:v>
                </c:pt>
                <c:pt idx="23975">
                  <c:v>0.58902777777777804</c:v>
                </c:pt>
                <c:pt idx="23976">
                  <c:v>0.58906250000000004</c:v>
                </c:pt>
                <c:pt idx="23977">
                  <c:v>0.58908564814814801</c:v>
                </c:pt>
                <c:pt idx="23978">
                  <c:v>0.58910879629629598</c:v>
                </c:pt>
                <c:pt idx="23979">
                  <c:v>0.58913194444444394</c:v>
                </c:pt>
                <c:pt idx="23980">
                  <c:v>0.58915509259259302</c:v>
                </c:pt>
                <c:pt idx="23981">
                  <c:v>0.58917824074074099</c:v>
                </c:pt>
                <c:pt idx="23982">
                  <c:v>0.58920138888888896</c:v>
                </c:pt>
                <c:pt idx="23983">
                  <c:v>0.58922453703703703</c:v>
                </c:pt>
                <c:pt idx="23984">
                  <c:v>0.58925925925925904</c:v>
                </c:pt>
                <c:pt idx="23985">
                  <c:v>0.58928240740740701</c:v>
                </c:pt>
                <c:pt idx="23986">
                  <c:v>0.58930555555555597</c:v>
                </c:pt>
                <c:pt idx="23987">
                  <c:v>0.58932870370370405</c:v>
                </c:pt>
                <c:pt idx="23988">
                  <c:v>0.58935185185185202</c:v>
                </c:pt>
                <c:pt idx="23989">
                  <c:v>0.58937499999999998</c:v>
                </c:pt>
                <c:pt idx="23990">
                  <c:v>0.58939814814814795</c:v>
                </c:pt>
                <c:pt idx="23991">
                  <c:v>0.58942129629629603</c:v>
                </c:pt>
                <c:pt idx="23992">
                  <c:v>0.58944444444444499</c:v>
                </c:pt>
                <c:pt idx="23993">
                  <c:v>0.589479166666667</c:v>
                </c:pt>
                <c:pt idx="23994">
                  <c:v>0.58950231481481496</c:v>
                </c:pt>
                <c:pt idx="23995">
                  <c:v>0.58952546296296304</c:v>
                </c:pt>
                <c:pt idx="23996">
                  <c:v>0.58954861111111101</c:v>
                </c:pt>
                <c:pt idx="23997">
                  <c:v>0.58957175925925898</c:v>
                </c:pt>
                <c:pt idx="23998">
                  <c:v>0.58959490740740705</c:v>
                </c:pt>
                <c:pt idx="23999">
                  <c:v>0.58961805555555602</c:v>
                </c:pt>
                <c:pt idx="24000">
                  <c:v>0.58964120370370399</c:v>
                </c:pt>
                <c:pt idx="24001">
                  <c:v>0.58967592592592599</c:v>
                </c:pt>
                <c:pt idx="24002">
                  <c:v>0.58969907407407396</c:v>
                </c:pt>
                <c:pt idx="24003">
                  <c:v>0.58972222222222204</c:v>
                </c:pt>
                <c:pt idx="24004">
                  <c:v>0.589745370370371</c:v>
                </c:pt>
                <c:pt idx="24005">
                  <c:v>0.58976851851851897</c:v>
                </c:pt>
                <c:pt idx="24006">
                  <c:v>0.58979166666666705</c:v>
                </c:pt>
                <c:pt idx="24007">
                  <c:v>0.58981481481481501</c:v>
                </c:pt>
                <c:pt idx="24008">
                  <c:v>0.58983796296296298</c:v>
                </c:pt>
                <c:pt idx="24009">
                  <c:v>0.58986111111111095</c:v>
                </c:pt>
                <c:pt idx="24010">
                  <c:v>0.58989583333333395</c:v>
                </c:pt>
                <c:pt idx="24011">
                  <c:v>0.58991898148148203</c:v>
                </c:pt>
                <c:pt idx="24012">
                  <c:v>0.58994212962963</c:v>
                </c:pt>
                <c:pt idx="24013">
                  <c:v>0.58996527777777796</c:v>
                </c:pt>
                <c:pt idx="24014">
                  <c:v>0.58998842592592604</c:v>
                </c:pt>
                <c:pt idx="24015">
                  <c:v>0.59001157407407401</c:v>
                </c:pt>
                <c:pt idx="24016">
                  <c:v>0.59003472222222197</c:v>
                </c:pt>
                <c:pt idx="24017">
                  <c:v>0.59005787037037105</c:v>
                </c:pt>
                <c:pt idx="24018">
                  <c:v>0.59009259259259295</c:v>
                </c:pt>
                <c:pt idx="24019">
                  <c:v>0.59011574074074102</c:v>
                </c:pt>
                <c:pt idx="24020">
                  <c:v>0.59013888888888899</c:v>
                </c:pt>
                <c:pt idx="24021">
                  <c:v>0.59016203703703696</c:v>
                </c:pt>
                <c:pt idx="24022">
                  <c:v>0.59018518518518504</c:v>
                </c:pt>
                <c:pt idx="24023">
                  <c:v>0.590208333333333</c:v>
                </c:pt>
                <c:pt idx="24024">
                  <c:v>0.59023148148148097</c:v>
                </c:pt>
                <c:pt idx="24025">
                  <c:v>0.59025462962963005</c:v>
                </c:pt>
                <c:pt idx="24026">
                  <c:v>0.59027777777777801</c:v>
                </c:pt>
                <c:pt idx="24027">
                  <c:v>0.59031250000000002</c:v>
                </c:pt>
                <c:pt idx="24028">
                  <c:v>0.59033564814814798</c:v>
                </c:pt>
                <c:pt idx="24029">
                  <c:v>0.59035879629629595</c:v>
                </c:pt>
                <c:pt idx="24030">
                  <c:v>0.59038194444444503</c:v>
                </c:pt>
                <c:pt idx="24031">
                  <c:v>0.59040509259259299</c:v>
                </c:pt>
                <c:pt idx="24032">
                  <c:v>0.59042824074074096</c:v>
                </c:pt>
                <c:pt idx="24033">
                  <c:v>0.59045138888888904</c:v>
                </c:pt>
                <c:pt idx="24034">
                  <c:v>0.59047453703703701</c:v>
                </c:pt>
                <c:pt idx="24035">
                  <c:v>0.59050925925925901</c:v>
                </c:pt>
                <c:pt idx="24036">
                  <c:v>0.59053240740740698</c:v>
                </c:pt>
                <c:pt idx="24037">
                  <c:v>0.59055555555555606</c:v>
                </c:pt>
                <c:pt idx="24038">
                  <c:v>0.59057870370370402</c:v>
                </c:pt>
                <c:pt idx="24039">
                  <c:v>0.59060185185185199</c:v>
                </c:pt>
                <c:pt idx="24040">
                  <c:v>0.59062499999999996</c:v>
                </c:pt>
                <c:pt idx="24041">
                  <c:v>0.59064814814814803</c:v>
                </c:pt>
                <c:pt idx="24042">
                  <c:v>0.590671296296297</c:v>
                </c:pt>
                <c:pt idx="24043">
                  <c:v>0.590706018518519</c:v>
                </c:pt>
                <c:pt idx="24044">
                  <c:v>0.59072916666666697</c:v>
                </c:pt>
                <c:pt idx="24045">
                  <c:v>0.59075231481481505</c:v>
                </c:pt>
                <c:pt idx="24046">
                  <c:v>0.59077546296296302</c:v>
                </c:pt>
                <c:pt idx="24047">
                  <c:v>0.59079861111111098</c:v>
                </c:pt>
                <c:pt idx="24048">
                  <c:v>0.59082175925925895</c:v>
                </c:pt>
                <c:pt idx="24049">
                  <c:v>0.59084490740740803</c:v>
                </c:pt>
                <c:pt idx="24050">
                  <c:v>0.59086805555555599</c:v>
                </c:pt>
                <c:pt idx="24051">
                  <c:v>0.590902777777778</c:v>
                </c:pt>
                <c:pt idx="24052">
                  <c:v>0.59092592592592597</c:v>
                </c:pt>
                <c:pt idx="24053">
                  <c:v>0.59094907407407404</c:v>
                </c:pt>
                <c:pt idx="24054">
                  <c:v>0.59097222222222201</c:v>
                </c:pt>
                <c:pt idx="24055">
                  <c:v>0.59099537037037098</c:v>
                </c:pt>
                <c:pt idx="24056">
                  <c:v>0.59101851851851905</c:v>
                </c:pt>
                <c:pt idx="24057">
                  <c:v>0.59104166666666702</c:v>
                </c:pt>
                <c:pt idx="24058">
                  <c:v>0.59106481481481499</c:v>
                </c:pt>
                <c:pt idx="24059">
                  <c:v>0.59108796296296295</c:v>
                </c:pt>
                <c:pt idx="24060">
                  <c:v>0.59112268518518496</c:v>
                </c:pt>
                <c:pt idx="24061">
                  <c:v>0.59114583333333404</c:v>
                </c:pt>
                <c:pt idx="24062">
                  <c:v>0.591168981481481</c:v>
                </c:pt>
                <c:pt idx="24063">
                  <c:v>0.59119212962962997</c:v>
                </c:pt>
                <c:pt idx="24064">
                  <c:v>0.59121527777777805</c:v>
                </c:pt>
                <c:pt idx="24065">
                  <c:v>0.59123842592592601</c:v>
                </c:pt>
                <c:pt idx="24066">
                  <c:v>0.59126157407407398</c:v>
                </c:pt>
                <c:pt idx="24067">
                  <c:v>0.59129629629629599</c:v>
                </c:pt>
                <c:pt idx="24068">
                  <c:v>0.59131944444444395</c:v>
                </c:pt>
                <c:pt idx="24069">
                  <c:v>0.59134259259259303</c:v>
                </c:pt>
                <c:pt idx="24070">
                  <c:v>0.591365740740741</c:v>
                </c:pt>
                <c:pt idx="24071">
                  <c:v>0.59138888888888896</c:v>
                </c:pt>
                <c:pt idx="24072">
                  <c:v>0.59141203703703704</c:v>
                </c:pt>
                <c:pt idx="24073">
                  <c:v>0.59143518518518501</c:v>
                </c:pt>
                <c:pt idx="24074">
                  <c:v>0.59145833333333298</c:v>
                </c:pt>
                <c:pt idx="24075">
                  <c:v>0.59149305555555598</c:v>
                </c:pt>
                <c:pt idx="24076">
                  <c:v>0.59151620370370395</c:v>
                </c:pt>
                <c:pt idx="24077">
                  <c:v>0.59153935185185202</c:v>
                </c:pt>
                <c:pt idx="24078">
                  <c:v>0.59156249999999999</c:v>
                </c:pt>
                <c:pt idx="24079">
                  <c:v>0.59158564814814796</c:v>
                </c:pt>
                <c:pt idx="24080">
                  <c:v>0.59160879629629604</c:v>
                </c:pt>
                <c:pt idx="24081">
                  <c:v>0.591631944444445</c:v>
                </c:pt>
                <c:pt idx="24082">
                  <c:v>0.59165509259259297</c:v>
                </c:pt>
                <c:pt idx="24083">
                  <c:v>0.59167824074074105</c:v>
                </c:pt>
                <c:pt idx="24084">
                  <c:v>0.59171296296296305</c:v>
                </c:pt>
                <c:pt idx="24085">
                  <c:v>0.59173611111111102</c:v>
                </c:pt>
                <c:pt idx="24086">
                  <c:v>0.59175925925925899</c:v>
                </c:pt>
                <c:pt idx="24087">
                  <c:v>0.59178240740740695</c:v>
                </c:pt>
                <c:pt idx="24088">
                  <c:v>0.59180555555555603</c:v>
                </c:pt>
                <c:pt idx="24089">
                  <c:v>0.591828703703704</c:v>
                </c:pt>
                <c:pt idx="24090">
                  <c:v>0.59185185185185196</c:v>
                </c:pt>
                <c:pt idx="24091">
                  <c:v>0.59187500000000004</c:v>
                </c:pt>
                <c:pt idx="24092">
                  <c:v>0.59189814814814801</c:v>
                </c:pt>
                <c:pt idx="24093">
                  <c:v>0.59193287037037001</c:v>
                </c:pt>
                <c:pt idx="24094">
                  <c:v>0.59195601851851898</c:v>
                </c:pt>
                <c:pt idx="24095">
                  <c:v>0.59197916666666694</c:v>
                </c:pt>
                <c:pt idx="24096">
                  <c:v>0.59200231481481502</c:v>
                </c:pt>
                <c:pt idx="24097">
                  <c:v>0.59202546296296299</c:v>
                </c:pt>
                <c:pt idx="24098">
                  <c:v>0.59204861111111096</c:v>
                </c:pt>
                <c:pt idx="24099">
                  <c:v>0.59207175925925903</c:v>
                </c:pt>
                <c:pt idx="24100">
                  <c:v>0.592094907407408</c:v>
                </c:pt>
                <c:pt idx="24101">
                  <c:v>0.59211805555555597</c:v>
                </c:pt>
                <c:pt idx="24102">
                  <c:v>0.59215277777777797</c:v>
                </c:pt>
                <c:pt idx="24103">
                  <c:v>0.59217592592592605</c:v>
                </c:pt>
                <c:pt idx="24104">
                  <c:v>0.59219907407407402</c:v>
                </c:pt>
                <c:pt idx="24105">
                  <c:v>0.59222222222222198</c:v>
                </c:pt>
                <c:pt idx="24106">
                  <c:v>0.59224537037037095</c:v>
                </c:pt>
                <c:pt idx="24107">
                  <c:v>0.59226851851851903</c:v>
                </c:pt>
                <c:pt idx="24108">
                  <c:v>0.59229166666666699</c:v>
                </c:pt>
                <c:pt idx="24109">
                  <c:v>0.59231481481481496</c:v>
                </c:pt>
                <c:pt idx="24110">
                  <c:v>0.59234953703703697</c:v>
                </c:pt>
                <c:pt idx="24111">
                  <c:v>0.59237268518518504</c:v>
                </c:pt>
                <c:pt idx="24112">
                  <c:v>0.59239583333333401</c:v>
                </c:pt>
                <c:pt idx="24113">
                  <c:v>0.59241898148148098</c:v>
                </c:pt>
                <c:pt idx="24114">
                  <c:v>0.59244212962962906</c:v>
                </c:pt>
                <c:pt idx="24115">
                  <c:v>0.59246527777777802</c:v>
                </c:pt>
                <c:pt idx="24116">
                  <c:v>0.59248842592592599</c:v>
                </c:pt>
                <c:pt idx="24117">
                  <c:v>0.59251157407407395</c:v>
                </c:pt>
                <c:pt idx="24118">
                  <c:v>0.59253472222222203</c:v>
                </c:pt>
                <c:pt idx="24119">
                  <c:v>0.59256944444444504</c:v>
                </c:pt>
                <c:pt idx="24120">
                  <c:v>0.592592592592593</c:v>
                </c:pt>
                <c:pt idx="24121">
                  <c:v>0.59261574074074097</c:v>
                </c:pt>
                <c:pt idx="24122">
                  <c:v>0.59263888888888905</c:v>
                </c:pt>
                <c:pt idx="24123">
                  <c:v>0.59266203703703701</c:v>
                </c:pt>
                <c:pt idx="24124">
                  <c:v>0.59268518518518498</c:v>
                </c:pt>
                <c:pt idx="24125">
                  <c:v>0.59270833333333295</c:v>
                </c:pt>
                <c:pt idx="24126">
                  <c:v>0.59273148148148203</c:v>
                </c:pt>
                <c:pt idx="24127">
                  <c:v>0.59275462962962999</c:v>
                </c:pt>
                <c:pt idx="24128">
                  <c:v>0.592789351851852</c:v>
                </c:pt>
                <c:pt idx="24129">
                  <c:v>0.59281249999999996</c:v>
                </c:pt>
                <c:pt idx="24130">
                  <c:v>0.59283564814814804</c:v>
                </c:pt>
                <c:pt idx="24131">
                  <c:v>0.59285879629629601</c:v>
                </c:pt>
                <c:pt idx="24132">
                  <c:v>0.59288194444444497</c:v>
                </c:pt>
                <c:pt idx="24133">
                  <c:v>0.59290509259259305</c:v>
                </c:pt>
                <c:pt idx="24134">
                  <c:v>0.59292824074074102</c:v>
                </c:pt>
                <c:pt idx="24135">
                  <c:v>0.59295138888888899</c:v>
                </c:pt>
                <c:pt idx="24136">
                  <c:v>0.59297453703703695</c:v>
                </c:pt>
                <c:pt idx="24137">
                  <c:v>0.59299768518518503</c:v>
                </c:pt>
                <c:pt idx="24138">
                  <c:v>0.59303240740740804</c:v>
                </c:pt>
                <c:pt idx="24139">
                  <c:v>0.593055555555556</c:v>
                </c:pt>
                <c:pt idx="24140">
                  <c:v>0.59307870370370397</c:v>
                </c:pt>
                <c:pt idx="24141">
                  <c:v>0.59310185185185205</c:v>
                </c:pt>
                <c:pt idx="24142">
                  <c:v>0.59312500000000001</c:v>
                </c:pt>
                <c:pt idx="24143">
                  <c:v>0.59314814814814798</c:v>
                </c:pt>
                <c:pt idx="24144">
                  <c:v>0.59317129629629595</c:v>
                </c:pt>
                <c:pt idx="24145">
                  <c:v>0.59319444444444502</c:v>
                </c:pt>
                <c:pt idx="24146">
                  <c:v>0.59321759259259299</c:v>
                </c:pt>
                <c:pt idx="24147">
                  <c:v>0.593252314814815</c:v>
                </c:pt>
                <c:pt idx="24148">
                  <c:v>0.59327546296296296</c:v>
                </c:pt>
                <c:pt idx="24149">
                  <c:v>0.59329861111111104</c:v>
                </c:pt>
                <c:pt idx="24150">
                  <c:v>0.59332175925925901</c:v>
                </c:pt>
                <c:pt idx="24151">
                  <c:v>0.59334490740740797</c:v>
                </c:pt>
                <c:pt idx="24152">
                  <c:v>0.59336805555555605</c:v>
                </c:pt>
                <c:pt idx="24153">
                  <c:v>0.59339120370370402</c:v>
                </c:pt>
                <c:pt idx="24154">
                  <c:v>0.59341435185185198</c:v>
                </c:pt>
                <c:pt idx="24155">
                  <c:v>0.59344907407407399</c:v>
                </c:pt>
                <c:pt idx="24156">
                  <c:v>0.59347222222222196</c:v>
                </c:pt>
                <c:pt idx="24157">
                  <c:v>0.59349537037037103</c:v>
                </c:pt>
                <c:pt idx="24158">
                  <c:v>0.593518518518519</c:v>
                </c:pt>
                <c:pt idx="24159">
                  <c:v>0.59354166666666697</c:v>
                </c:pt>
                <c:pt idx="24160">
                  <c:v>0.59356481481481504</c:v>
                </c:pt>
                <c:pt idx="24161">
                  <c:v>0.59358796296296301</c:v>
                </c:pt>
                <c:pt idx="24162">
                  <c:v>0.59361111111111098</c:v>
                </c:pt>
                <c:pt idx="24163">
                  <c:v>0.59363425925925895</c:v>
                </c:pt>
                <c:pt idx="24164">
                  <c:v>0.59365740740740802</c:v>
                </c:pt>
                <c:pt idx="24165">
                  <c:v>0.59369212962963003</c:v>
                </c:pt>
                <c:pt idx="24166">
                  <c:v>0.59371527777777799</c:v>
                </c:pt>
                <c:pt idx="24167">
                  <c:v>0.59373842592592596</c:v>
                </c:pt>
                <c:pt idx="24168">
                  <c:v>0.59376157407407404</c:v>
                </c:pt>
                <c:pt idx="24169">
                  <c:v>0.59378472222222201</c:v>
                </c:pt>
                <c:pt idx="24170">
                  <c:v>0.59380787037037097</c:v>
                </c:pt>
                <c:pt idx="24171">
                  <c:v>0.59383101851851905</c:v>
                </c:pt>
                <c:pt idx="24172">
                  <c:v>0.59385416666666702</c:v>
                </c:pt>
                <c:pt idx="24173">
                  <c:v>0.59387731481481498</c:v>
                </c:pt>
                <c:pt idx="24174">
                  <c:v>0.59391203703703699</c:v>
                </c:pt>
                <c:pt idx="24175">
                  <c:v>0.59393518518518496</c:v>
                </c:pt>
                <c:pt idx="24176">
                  <c:v>0.59395833333333403</c:v>
                </c:pt>
                <c:pt idx="24177">
                  <c:v>0.593981481481482</c:v>
                </c:pt>
                <c:pt idx="24178">
                  <c:v>0.59400462962962997</c:v>
                </c:pt>
                <c:pt idx="24179">
                  <c:v>0.59402777777777804</c:v>
                </c:pt>
                <c:pt idx="24180">
                  <c:v>0.59405092592592601</c:v>
                </c:pt>
                <c:pt idx="24181">
                  <c:v>0.59407407407407398</c:v>
                </c:pt>
                <c:pt idx="24182">
                  <c:v>0.59409722222222205</c:v>
                </c:pt>
                <c:pt idx="24183">
                  <c:v>0.59413194444444495</c:v>
                </c:pt>
                <c:pt idx="24184">
                  <c:v>0.59415509259259303</c:v>
                </c:pt>
                <c:pt idx="24185">
                  <c:v>0.59417824074074099</c:v>
                </c:pt>
                <c:pt idx="24186">
                  <c:v>0.59420138888888896</c:v>
                </c:pt>
                <c:pt idx="24187">
                  <c:v>0.59422453703703704</c:v>
                </c:pt>
                <c:pt idx="24188">
                  <c:v>0.594247685185185</c:v>
                </c:pt>
                <c:pt idx="24189">
                  <c:v>0.59427083333333397</c:v>
                </c:pt>
                <c:pt idx="24190">
                  <c:v>0.59429398148148205</c:v>
                </c:pt>
                <c:pt idx="24191">
                  <c:v>0.59431712962963001</c:v>
                </c:pt>
                <c:pt idx="24192">
                  <c:v>0.59434027777777798</c:v>
                </c:pt>
                <c:pt idx="24193">
                  <c:v>0.59437499999999999</c:v>
                </c:pt>
                <c:pt idx="24194">
                  <c:v>0.59439814814814795</c:v>
                </c:pt>
                <c:pt idx="24195">
                  <c:v>0.59442129629629703</c:v>
                </c:pt>
                <c:pt idx="24196">
                  <c:v>0.594444444444445</c:v>
                </c:pt>
                <c:pt idx="24197">
                  <c:v>0.59446759259259296</c:v>
                </c:pt>
                <c:pt idx="24198">
                  <c:v>0.59449074074074104</c:v>
                </c:pt>
                <c:pt idx="24199">
                  <c:v>0.59451388888888901</c:v>
                </c:pt>
                <c:pt idx="24200">
                  <c:v>0.59453703703703698</c:v>
                </c:pt>
                <c:pt idx="24201">
                  <c:v>0.59457175925925898</c:v>
                </c:pt>
                <c:pt idx="24202">
                  <c:v>0.59459490740740695</c:v>
                </c:pt>
                <c:pt idx="24203">
                  <c:v>0.59461805555555602</c:v>
                </c:pt>
                <c:pt idx="24204">
                  <c:v>0.59464120370370399</c:v>
                </c:pt>
                <c:pt idx="24205">
                  <c:v>0.59466435185185196</c:v>
                </c:pt>
                <c:pt idx="24206">
                  <c:v>0.59468750000000004</c:v>
                </c:pt>
                <c:pt idx="24207">
                  <c:v>0.594710648148148</c:v>
                </c:pt>
                <c:pt idx="24208">
                  <c:v>0.59473379629629597</c:v>
                </c:pt>
                <c:pt idx="24209">
                  <c:v>0.59475694444444405</c:v>
                </c:pt>
                <c:pt idx="24210">
                  <c:v>0.59479166666666705</c:v>
                </c:pt>
                <c:pt idx="24211">
                  <c:v>0.59481481481481502</c:v>
                </c:pt>
                <c:pt idx="24212">
                  <c:v>0.59483796296296299</c:v>
                </c:pt>
                <c:pt idx="24213">
                  <c:v>0.59486111111111095</c:v>
                </c:pt>
                <c:pt idx="24214">
                  <c:v>0.59488425925925903</c:v>
                </c:pt>
                <c:pt idx="24215">
                  <c:v>0.594907407407408</c:v>
                </c:pt>
                <c:pt idx="24216">
                  <c:v>0.59493055555555596</c:v>
                </c:pt>
                <c:pt idx="24217">
                  <c:v>0.59495370370370404</c:v>
                </c:pt>
                <c:pt idx="24218">
                  <c:v>0.59497685185185201</c:v>
                </c:pt>
                <c:pt idx="24219">
                  <c:v>0.59501157407407401</c:v>
                </c:pt>
                <c:pt idx="24220">
                  <c:v>0.59503472222222198</c:v>
                </c:pt>
                <c:pt idx="24221">
                  <c:v>0.59505787037037094</c:v>
                </c:pt>
                <c:pt idx="24222">
                  <c:v>0.59508101851851902</c:v>
                </c:pt>
                <c:pt idx="24223">
                  <c:v>0.59510416666666699</c:v>
                </c:pt>
                <c:pt idx="24224">
                  <c:v>0.59512731481481496</c:v>
                </c:pt>
                <c:pt idx="24225">
                  <c:v>0.59515046296296303</c:v>
                </c:pt>
                <c:pt idx="24226">
                  <c:v>0.595173611111111</c:v>
                </c:pt>
                <c:pt idx="24227">
                  <c:v>0.59519675925925897</c:v>
                </c:pt>
                <c:pt idx="24228">
                  <c:v>0.59521990740740705</c:v>
                </c:pt>
                <c:pt idx="24229">
                  <c:v>0.59525462962963005</c:v>
                </c:pt>
                <c:pt idx="24230">
                  <c:v>0.59527777777777802</c:v>
                </c:pt>
                <c:pt idx="24231">
                  <c:v>0.59530092592592598</c:v>
                </c:pt>
                <c:pt idx="24232">
                  <c:v>0.59532407407407395</c:v>
                </c:pt>
                <c:pt idx="24233">
                  <c:v>0.59534722222222203</c:v>
                </c:pt>
                <c:pt idx="24234">
                  <c:v>0.59537037037037099</c:v>
                </c:pt>
                <c:pt idx="24235">
                  <c:v>0.59539351851851896</c:v>
                </c:pt>
                <c:pt idx="24236">
                  <c:v>0.59541666666666704</c:v>
                </c:pt>
                <c:pt idx="24237">
                  <c:v>0.59545138888888904</c:v>
                </c:pt>
                <c:pt idx="24238">
                  <c:v>0.59547453703703701</c:v>
                </c:pt>
                <c:pt idx="24239">
                  <c:v>0.59549768518518498</c:v>
                </c:pt>
                <c:pt idx="24240">
                  <c:v>0.59552083333333405</c:v>
                </c:pt>
                <c:pt idx="24241">
                  <c:v>0.59554398148148202</c:v>
                </c:pt>
                <c:pt idx="24242">
                  <c:v>0.59556712962962899</c:v>
                </c:pt>
                <c:pt idx="24243">
                  <c:v>0.59559027777777795</c:v>
                </c:pt>
                <c:pt idx="24244">
                  <c:v>0.59561342592592603</c:v>
                </c:pt>
                <c:pt idx="24245">
                  <c:v>0.59564814814814804</c:v>
                </c:pt>
                <c:pt idx="24246">
                  <c:v>0.595671296296297</c:v>
                </c:pt>
                <c:pt idx="24247">
                  <c:v>0.59569444444444497</c:v>
                </c:pt>
                <c:pt idx="24248">
                  <c:v>0.59571759259259305</c:v>
                </c:pt>
                <c:pt idx="24249">
                  <c:v>0.59574074074074101</c:v>
                </c:pt>
                <c:pt idx="24250">
                  <c:v>0.59576388888888898</c:v>
                </c:pt>
                <c:pt idx="24251">
                  <c:v>0.59578703703703695</c:v>
                </c:pt>
                <c:pt idx="24252">
                  <c:v>0.59581018518518503</c:v>
                </c:pt>
                <c:pt idx="24253">
                  <c:v>0.59583333333333299</c:v>
                </c:pt>
                <c:pt idx="24254">
                  <c:v>0.595868055555556</c:v>
                </c:pt>
                <c:pt idx="24255">
                  <c:v>0.59589120370370396</c:v>
                </c:pt>
                <c:pt idx="24256">
                  <c:v>0.59591435185185204</c:v>
                </c:pt>
                <c:pt idx="24257">
                  <c:v>0.59593750000000001</c:v>
                </c:pt>
                <c:pt idx="24258">
                  <c:v>0.59596064814814798</c:v>
                </c:pt>
                <c:pt idx="24259">
                  <c:v>0.59598379629629605</c:v>
                </c:pt>
                <c:pt idx="24260">
                  <c:v>0.59600694444444502</c:v>
                </c:pt>
                <c:pt idx="24261">
                  <c:v>0.59604166666666702</c:v>
                </c:pt>
                <c:pt idx="24262">
                  <c:v>0.59606481481481499</c:v>
                </c:pt>
                <c:pt idx="24263">
                  <c:v>0.59608796296296296</c:v>
                </c:pt>
                <c:pt idx="24264">
                  <c:v>0.59611111111111104</c:v>
                </c:pt>
                <c:pt idx="24265">
                  <c:v>0.596134259259259</c:v>
                </c:pt>
                <c:pt idx="24266">
                  <c:v>0.59615740740740697</c:v>
                </c:pt>
                <c:pt idx="24267">
                  <c:v>0.59618055555555605</c:v>
                </c:pt>
                <c:pt idx="24268">
                  <c:v>0.59620370370370401</c:v>
                </c:pt>
                <c:pt idx="24269">
                  <c:v>0.59622685185185198</c:v>
                </c:pt>
                <c:pt idx="24270">
                  <c:v>0.59626157407407399</c:v>
                </c:pt>
                <c:pt idx="24271">
                  <c:v>0.59628472222222195</c:v>
                </c:pt>
                <c:pt idx="24272">
                  <c:v>0.59630787037037103</c:v>
                </c:pt>
                <c:pt idx="24273">
                  <c:v>0.596331018518519</c:v>
                </c:pt>
                <c:pt idx="24274">
                  <c:v>0.59635416666666596</c:v>
                </c:pt>
                <c:pt idx="24275">
                  <c:v>0.59637731481481504</c:v>
                </c:pt>
                <c:pt idx="24276">
                  <c:v>0.59640046296296301</c:v>
                </c:pt>
                <c:pt idx="24277">
                  <c:v>0.59642361111111097</c:v>
                </c:pt>
                <c:pt idx="24278">
                  <c:v>0.59644675925925905</c:v>
                </c:pt>
                <c:pt idx="24279">
                  <c:v>0.59646990740740802</c:v>
                </c:pt>
                <c:pt idx="24280">
                  <c:v>0.59650462962963002</c:v>
                </c:pt>
                <c:pt idx="24281">
                  <c:v>0.59652777777777799</c:v>
                </c:pt>
                <c:pt idx="24282">
                  <c:v>0.59655092592592596</c:v>
                </c:pt>
                <c:pt idx="24283">
                  <c:v>0.59657407407407403</c:v>
                </c:pt>
                <c:pt idx="24284">
                  <c:v>0.596597222222222</c:v>
                </c:pt>
                <c:pt idx="24285">
                  <c:v>0.59662037037037097</c:v>
                </c:pt>
                <c:pt idx="24286">
                  <c:v>0.59664351851851904</c:v>
                </c:pt>
                <c:pt idx="24287">
                  <c:v>0.59666666666666701</c:v>
                </c:pt>
                <c:pt idx="24288">
                  <c:v>0.59668981481481498</c:v>
                </c:pt>
                <c:pt idx="24289">
                  <c:v>0.59672453703703698</c:v>
                </c:pt>
                <c:pt idx="24290">
                  <c:v>0.59674768518518495</c:v>
                </c:pt>
                <c:pt idx="24291">
                  <c:v>0.59677083333333403</c:v>
                </c:pt>
                <c:pt idx="24292">
                  <c:v>0.59679398148148199</c:v>
                </c:pt>
                <c:pt idx="24293">
                  <c:v>0.59681712962962896</c:v>
                </c:pt>
                <c:pt idx="24294">
                  <c:v>0.59684027777777804</c:v>
                </c:pt>
                <c:pt idx="24295">
                  <c:v>0.59686342592592601</c:v>
                </c:pt>
                <c:pt idx="24296">
                  <c:v>0.59688657407407397</c:v>
                </c:pt>
                <c:pt idx="24297">
                  <c:v>0.59692129629629698</c:v>
                </c:pt>
                <c:pt idx="24298">
                  <c:v>0.59694444444444505</c:v>
                </c:pt>
                <c:pt idx="24299">
                  <c:v>0.59696759259259302</c:v>
                </c:pt>
                <c:pt idx="24300">
                  <c:v>0.59699074074074099</c:v>
                </c:pt>
                <c:pt idx="24301">
                  <c:v>0.59701388888888896</c:v>
                </c:pt>
                <c:pt idx="24302">
                  <c:v>0.59703703703703703</c:v>
                </c:pt>
                <c:pt idx="24303">
                  <c:v>0.597060185185185</c:v>
                </c:pt>
                <c:pt idx="24304">
                  <c:v>0.59708333333333297</c:v>
                </c:pt>
                <c:pt idx="24305">
                  <c:v>0.59710648148148204</c:v>
                </c:pt>
                <c:pt idx="24306">
                  <c:v>0.59712962962963001</c:v>
                </c:pt>
                <c:pt idx="24307">
                  <c:v>0.59716435185185202</c:v>
                </c:pt>
                <c:pt idx="24308">
                  <c:v>0.59718749999999998</c:v>
                </c:pt>
                <c:pt idx="24309">
                  <c:v>0.59721064814814795</c:v>
                </c:pt>
                <c:pt idx="24310">
                  <c:v>0.59723379629629603</c:v>
                </c:pt>
                <c:pt idx="24311">
                  <c:v>0.59725694444444399</c:v>
                </c:pt>
                <c:pt idx="24312">
                  <c:v>0.59728009259259296</c:v>
                </c:pt>
                <c:pt idx="24313">
                  <c:v>0.59730324074074104</c:v>
                </c:pt>
                <c:pt idx="24314">
                  <c:v>0.597326388888889</c:v>
                </c:pt>
                <c:pt idx="24315">
                  <c:v>0.59734953703703697</c:v>
                </c:pt>
                <c:pt idx="24316">
                  <c:v>0.59738425925925898</c:v>
                </c:pt>
                <c:pt idx="24317">
                  <c:v>0.59740740740740705</c:v>
                </c:pt>
                <c:pt idx="24318">
                  <c:v>0.59743055555555602</c:v>
                </c:pt>
                <c:pt idx="24319">
                  <c:v>0.59745370370370399</c:v>
                </c:pt>
                <c:pt idx="24320">
                  <c:v>0.59747685185185195</c:v>
                </c:pt>
                <c:pt idx="24321">
                  <c:v>0.59750000000000003</c:v>
                </c:pt>
                <c:pt idx="24322">
                  <c:v>0.597523148148148</c:v>
                </c:pt>
                <c:pt idx="24323">
                  <c:v>0.59754629629629596</c:v>
                </c:pt>
                <c:pt idx="24324">
                  <c:v>0.59756944444444504</c:v>
                </c:pt>
                <c:pt idx="24325">
                  <c:v>0.59759259259259301</c:v>
                </c:pt>
                <c:pt idx="24326">
                  <c:v>0.59762731481481501</c:v>
                </c:pt>
                <c:pt idx="24327">
                  <c:v>0.59765046296296298</c:v>
                </c:pt>
                <c:pt idx="24328">
                  <c:v>0.59767361111111095</c:v>
                </c:pt>
                <c:pt idx="24329">
                  <c:v>0.59769675925925903</c:v>
                </c:pt>
                <c:pt idx="24330">
                  <c:v>0.59771990740740799</c:v>
                </c:pt>
                <c:pt idx="24331">
                  <c:v>0.59774305555555596</c:v>
                </c:pt>
                <c:pt idx="24332">
                  <c:v>0.59776620370370404</c:v>
                </c:pt>
                <c:pt idx="24333">
                  <c:v>0.597789351851852</c:v>
                </c:pt>
                <c:pt idx="24334">
                  <c:v>0.59781249999999997</c:v>
                </c:pt>
                <c:pt idx="24335">
                  <c:v>0.59784722222222197</c:v>
                </c:pt>
                <c:pt idx="24336">
                  <c:v>0.59787037037037105</c:v>
                </c:pt>
                <c:pt idx="24337">
                  <c:v>0.59789351851851902</c:v>
                </c:pt>
                <c:pt idx="24338">
                  <c:v>0.59791666666666698</c:v>
                </c:pt>
                <c:pt idx="24339">
                  <c:v>0.59793981481481495</c:v>
                </c:pt>
                <c:pt idx="24340">
                  <c:v>0.59796296296296303</c:v>
                </c:pt>
                <c:pt idx="24341">
                  <c:v>0.597986111111111</c:v>
                </c:pt>
                <c:pt idx="24342">
                  <c:v>0.59800925925925896</c:v>
                </c:pt>
                <c:pt idx="24343">
                  <c:v>0.59804398148148097</c:v>
                </c:pt>
                <c:pt idx="24344">
                  <c:v>0.59806712962962905</c:v>
                </c:pt>
                <c:pt idx="24345">
                  <c:v>0.59809027777777801</c:v>
                </c:pt>
                <c:pt idx="24346">
                  <c:v>0.59811342592592598</c:v>
                </c:pt>
                <c:pt idx="24347">
                  <c:v>0.59813657407407395</c:v>
                </c:pt>
                <c:pt idx="24348">
                  <c:v>0.59815972222222202</c:v>
                </c:pt>
                <c:pt idx="24349">
                  <c:v>0.59818287037036999</c:v>
                </c:pt>
                <c:pt idx="24350">
                  <c:v>0.59820601851851896</c:v>
                </c:pt>
                <c:pt idx="24351">
                  <c:v>0.59822916666666703</c:v>
                </c:pt>
                <c:pt idx="24352">
                  <c:v>0.59826388888888904</c:v>
                </c:pt>
                <c:pt idx="24353">
                  <c:v>0.59828703703703701</c:v>
                </c:pt>
                <c:pt idx="24354">
                  <c:v>0.59831018518518497</c:v>
                </c:pt>
                <c:pt idx="24355">
                  <c:v>0.59833333333333305</c:v>
                </c:pt>
                <c:pt idx="24356">
                  <c:v>0.59835648148148202</c:v>
                </c:pt>
                <c:pt idx="24357">
                  <c:v>0.59837962962962998</c:v>
                </c:pt>
                <c:pt idx="24358">
                  <c:v>0.59840277777777795</c:v>
                </c:pt>
                <c:pt idx="24359">
                  <c:v>0.59842592592592603</c:v>
                </c:pt>
                <c:pt idx="24360">
                  <c:v>0.59844907407407399</c:v>
                </c:pt>
                <c:pt idx="24361">
                  <c:v>0.598483796296296</c:v>
                </c:pt>
                <c:pt idx="24362">
                  <c:v>0.59850694444444397</c:v>
                </c:pt>
                <c:pt idx="24363">
                  <c:v>0.59853009259259304</c:v>
                </c:pt>
                <c:pt idx="24364">
                  <c:v>0.59855324074074101</c:v>
                </c:pt>
                <c:pt idx="24365">
                  <c:v>0.59857638888888898</c:v>
                </c:pt>
                <c:pt idx="24366">
                  <c:v>0.59859953703703705</c:v>
                </c:pt>
                <c:pt idx="24367">
                  <c:v>0.59862268518518502</c:v>
                </c:pt>
                <c:pt idx="24368">
                  <c:v>0.59864583333333399</c:v>
                </c:pt>
                <c:pt idx="24369">
                  <c:v>0.59868055555555599</c:v>
                </c:pt>
                <c:pt idx="24370">
                  <c:v>0.59870370370370396</c:v>
                </c:pt>
                <c:pt idx="24371">
                  <c:v>0.59872685185185204</c:v>
                </c:pt>
                <c:pt idx="24372">
                  <c:v>0.59875</c:v>
                </c:pt>
                <c:pt idx="24373">
                  <c:v>0.59877314814814797</c:v>
                </c:pt>
                <c:pt idx="24374">
                  <c:v>0.59879629629629605</c:v>
                </c:pt>
                <c:pt idx="24375">
                  <c:v>0.59881944444444501</c:v>
                </c:pt>
                <c:pt idx="24376">
                  <c:v>0.59884259259259298</c:v>
                </c:pt>
                <c:pt idx="24377">
                  <c:v>0.59886574074074095</c:v>
                </c:pt>
                <c:pt idx="24378">
                  <c:v>0.59890046296296295</c:v>
                </c:pt>
                <c:pt idx="24379">
                  <c:v>0.59892361111111103</c:v>
                </c:pt>
                <c:pt idx="24380">
                  <c:v>0.598946759259259</c:v>
                </c:pt>
                <c:pt idx="24381">
                  <c:v>0.59896990740740697</c:v>
                </c:pt>
                <c:pt idx="24382">
                  <c:v>0.59899305555555604</c:v>
                </c:pt>
                <c:pt idx="24383">
                  <c:v>0.59901620370370401</c:v>
                </c:pt>
                <c:pt idx="24384">
                  <c:v>0.59903935185185198</c:v>
                </c:pt>
                <c:pt idx="24385">
                  <c:v>0.59906250000000005</c:v>
                </c:pt>
                <c:pt idx="24386">
                  <c:v>0.59909722222222195</c:v>
                </c:pt>
                <c:pt idx="24387">
                  <c:v>0.59912037037037102</c:v>
                </c:pt>
                <c:pt idx="24388">
                  <c:v>0.59914351851851899</c:v>
                </c:pt>
                <c:pt idx="24389">
                  <c:v>0.59916666666666696</c:v>
                </c:pt>
                <c:pt idx="24390">
                  <c:v>0.59918981481481504</c:v>
                </c:pt>
                <c:pt idx="24391">
                  <c:v>0.599212962962963</c:v>
                </c:pt>
                <c:pt idx="24392">
                  <c:v>0.59923611111111097</c:v>
                </c:pt>
                <c:pt idx="24393">
                  <c:v>0.59925925925925905</c:v>
                </c:pt>
                <c:pt idx="24394">
                  <c:v>0.59928240740740701</c:v>
                </c:pt>
                <c:pt idx="24395">
                  <c:v>0.59931712962963002</c:v>
                </c:pt>
                <c:pt idx="24396">
                  <c:v>0.59934027777777799</c:v>
                </c:pt>
                <c:pt idx="24397">
                  <c:v>0.59936342592592595</c:v>
                </c:pt>
                <c:pt idx="24398">
                  <c:v>0.59938657407407403</c:v>
                </c:pt>
                <c:pt idx="24399">
                  <c:v>0.599409722222222</c:v>
                </c:pt>
                <c:pt idx="24400">
                  <c:v>0.59943287037036996</c:v>
                </c:pt>
                <c:pt idx="24401">
                  <c:v>0.59945601851851904</c:v>
                </c:pt>
                <c:pt idx="24402">
                  <c:v>0.59947916666666701</c:v>
                </c:pt>
                <c:pt idx="24403">
                  <c:v>0.59950231481481497</c:v>
                </c:pt>
                <c:pt idx="24404">
                  <c:v>0.59953703703703698</c:v>
                </c:pt>
                <c:pt idx="24405">
                  <c:v>0.59956018518518495</c:v>
                </c:pt>
                <c:pt idx="24406">
                  <c:v>0.59958333333333302</c:v>
                </c:pt>
                <c:pt idx="24407">
                  <c:v>0.59960648148148199</c:v>
                </c:pt>
                <c:pt idx="24408">
                  <c:v>0.59962962962962996</c:v>
                </c:pt>
                <c:pt idx="24409">
                  <c:v>0.59965277777777803</c:v>
                </c:pt>
                <c:pt idx="24410">
                  <c:v>0.599675925925926</c:v>
                </c:pt>
                <c:pt idx="24411">
                  <c:v>0.59971064814814801</c:v>
                </c:pt>
                <c:pt idx="24412">
                  <c:v>0.59973379629629597</c:v>
                </c:pt>
                <c:pt idx="24413">
                  <c:v>0.59975694444444505</c:v>
                </c:pt>
                <c:pt idx="24414">
                  <c:v>0.59978009259259302</c:v>
                </c:pt>
                <c:pt idx="24415">
                  <c:v>0.59980324074074098</c:v>
                </c:pt>
                <c:pt idx="24416">
                  <c:v>0.59982638888888895</c:v>
                </c:pt>
                <c:pt idx="24417">
                  <c:v>0.59984953703703703</c:v>
                </c:pt>
                <c:pt idx="24418">
                  <c:v>0.599872685185185</c:v>
                </c:pt>
                <c:pt idx="24419">
                  <c:v>0.59989583333333396</c:v>
                </c:pt>
                <c:pt idx="24420">
                  <c:v>0.59991898148148204</c:v>
                </c:pt>
                <c:pt idx="24421">
                  <c:v>0.59995370370370404</c:v>
                </c:pt>
                <c:pt idx="24422">
                  <c:v>0.59997685185185201</c:v>
                </c:pt>
                <c:pt idx="24423">
                  <c:v>0.6</c:v>
                </c:pt>
                <c:pt idx="24424">
                  <c:v>0.60002314814814794</c:v>
                </c:pt>
                <c:pt idx="24425">
                  <c:v>0.60004629629629602</c:v>
                </c:pt>
                <c:pt idx="24426">
                  <c:v>0.60006944444444399</c:v>
                </c:pt>
                <c:pt idx="24427">
                  <c:v>0.60009259259259295</c:v>
                </c:pt>
                <c:pt idx="24428">
                  <c:v>0.60011574074074103</c:v>
                </c:pt>
                <c:pt idx="24429">
                  <c:v>0.60015046296296304</c:v>
                </c:pt>
                <c:pt idx="24430">
                  <c:v>0.60017361111111101</c:v>
                </c:pt>
                <c:pt idx="24431">
                  <c:v>0.60019675925925897</c:v>
                </c:pt>
                <c:pt idx="24432">
                  <c:v>0.60021990740740705</c:v>
                </c:pt>
                <c:pt idx="24433">
                  <c:v>0.60024305555555602</c:v>
                </c:pt>
                <c:pt idx="24434">
                  <c:v>0.60026620370370398</c:v>
                </c:pt>
                <c:pt idx="24435">
                  <c:v>0.60028935185185195</c:v>
                </c:pt>
                <c:pt idx="24436">
                  <c:v>0.60031250000000003</c:v>
                </c:pt>
                <c:pt idx="24437">
                  <c:v>0.60033564814814799</c:v>
                </c:pt>
                <c:pt idx="24438">
                  <c:v>0.60037037037037</c:v>
                </c:pt>
                <c:pt idx="24439">
                  <c:v>0.60039351851851896</c:v>
                </c:pt>
                <c:pt idx="24440">
                  <c:v>0.60041666666666704</c:v>
                </c:pt>
                <c:pt idx="24441">
                  <c:v>0.60043981481481501</c:v>
                </c:pt>
                <c:pt idx="24442">
                  <c:v>0.60046296296296298</c:v>
                </c:pt>
                <c:pt idx="24443">
                  <c:v>0.60048611111111105</c:v>
                </c:pt>
                <c:pt idx="24444">
                  <c:v>0.60050925925925902</c:v>
                </c:pt>
                <c:pt idx="24445">
                  <c:v>0.60053240740740699</c:v>
                </c:pt>
                <c:pt idx="24446">
                  <c:v>0.60056712962962899</c:v>
                </c:pt>
                <c:pt idx="24447">
                  <c:v>0.60059027777777796</c:v>
                </c:pt>
                <c:pt idx="24448">
                  <c:v>0.60061342592592604</c:v>
                </c:pt>
                <c:pt idx="24449">
                  <c:v>0.600636574074074</c:v>
                </c:pt>
                <c:pt idx="24450">
                  <c:v>0.60065972222222197</c:v>
                </c:pt>
                <c:pt idx="24451">
                  <c:v>0.60068287037037105</c:v>
                </c:pt>
                <c:pt idx="24452">
                  <c:v>0.60070601851851901</c:v>
                </c:pt>
                <c:pt idx="24453">
                  <c:v>0.60072916666666698</c:v>
                </c:pt>
                <c:pt idx="24454">
                  <c:v>0.60075231481481495</c:v>
                </c:pt>
                <c:pt idx="24455">
                  <c:v>0.60078703703703695</c:v>
                </c:pt>
                <c:pt idx="24456">
                  <c:v>0.60081018518518503</c:v>
                </c:pt>
                <c:pt idx="24457">
                  <c:v>0.600833333333333</c:v>
                </c:pt>
                <c:pt idx="24458">
                  <c:v>0.60085648148148196</c:v>
                </c:pt>
                <c:pt idx="24459">
                  <c:v>0.60087962962963004</c:v>
                </c:pt>
                <c:pt idx="24460">
                  <c:v>0.60090277777777801</c:v>
                </c:pt>
                <c:pt idx="24461">
                  <c:v>0.60092592592592597</c:v>
                </c:pt>
                <c:pt idx="24462">
                  <c:v>0.60094907407407405</c:v>
                </c:pt>
                <c:pt idx="24463">
                  <c:v>0.60097222222222202</c:v>
                </c:pt>
                <c:pt idx="24464">
                  <c:v>0.60100694444444402</c:v>
                </c:pt>
                <c:pt idx="24465">
                  <c:v>0.60103009259259299</c:v>
                </c:pt>
                <c:pt idx="24466">
                  <c:v>0.60105324074074096</c:v>
                </c:pt>
                <c:pt idx="24467">
                  <c:v>0.60107638888888903</c:v>
                </c:pt>
                <c:pt idx="24468">
                  <c:v>0.601099537037037</c:v>
                </c:pt>
                <c:pt idx="24469">
                  <c:v>0.60112268518518497</c:v>
                </c:pt>
                <c:pt idx="24470">
                  <c:v>0.60114583333333405</c:v>
                </c:pt>
                <c:pt idx="24471">
                  <c:v>0.60118055555555605</c:v>
                </c:pt>
                <c:pt idx="24472">
                  <c:v>0.60120370370370402</c:v>
                </c:pt>
                <c:pt idx="24473">
                  <c:v>0.60122685185185198</c:v>
                </c:pt>
                <c:pt idx="24474">
                  <c:v>0.60124999999999995</c:v>
                </c:pt>
                <c:pt idx="24475">
                  <c:v>0.60128472222222196</c:v>
                </c:pt>
                <c:pt idx="24476">
                  <c:v>0.60130787037037103</c:v>
                </c:pt>
                <c:pt idx="24477">
                  <c:v>0.601331018518519</c:v>
                </c:pt>
                <c:pt idx="24478">
                  <c:v>0.60135416666666597</c:v>
                </c:pt>
                <c:pt idx="24479">
                  <c:v>0.60137731481481504</c:v>
                </c:pt>
                <c:pt idx="24480">
                  <c:v>0.60140046296296301</c:v>
                </c:pt>
                <c:pt idx="24481">
                  <c:v>0.60142361111111098</c:v>
                </c:pt>
                <c:pt idx="24482">
                  <c:v>0.60144675925925895</c:v>
                </c:pt>
                <c:pt idx="24483">
                  <c:v>0.60146990740740702</c:v>
                </c:pt>
                <c:pt idx="24484">
                  <c:v>0.60150462962963003</c:v>
                </c:pt>
                <c:pt idx="24485">
                  <c:v>0.60152777777777799</c:v>
                </c:pt>
                <c:pt idx="24486">
                  <c:v>0.60155092592592596</c:v>
                </c:pt>
                <c:pt idx="24487">
                  <c:v>0.60157407407407404</c:v>
                </c:pt>
                <c:pt idx="24488">
                  <c:v>0.60159722222222201</c:v>
                </c:pt>
                <c:pt idx="24489">
                  <c:v>0.60162037037036997</c:v>
                </c:pt>
                <c:pt idx="24490">
                  <c:v>0.60164351851851905</c:v>
                </c:pt>
                <c:pt idx="24491">
                  <c:v>0.60166666666666702</c:v>
                </c:pt>
                <c:pt idx="24492">
                  <c:v>0.60168981481481498</c:v>
                </c:pt>
                <c:pt idx="24493">
                  <c:v>0.60172453703703699</c:v>
                </c:pt>
                <c:pt idx="24494">
                  <c:v>0.60174768518518496</c:v>
                </c:pt>
                <c:pt idx="24495">
                  <c:v>0.60177083333333403</c:v>
                </c:pt>
                <c:pt idx="24496">
                  <c:v>0.601793981481482</c:v>
                </c:pt>
                <c:pt idx="24497">
                  <c:v>0.60181712962962897</c:v>
                </c:pt>
                <c:pt idx="24498">
                  <c:v>0.60184027777777804</c:v>
                </c:pt>
                <c:pt idx="24499">
                  <c:v>0.60186342592592601</c:v>
                </c:pt>
                <c:pt idx="24500">
                  <c:v>0.60188657407407398</c:v>
                </c:pt>
                <c:pt idx="24501">
                  <c:v>0.60192129629629598</c:v>
                </c:pt>
                <c:pt idx="24502">
                  <c:v>0.60194444444444495</c:v>
                </c:pt>
                <c:pt idx="24503">
                  <c:v>0.60196759259259303</c:v>
                </c:pt>
                <c:pt idx="24504">
                  <c:v>0.60199074074074099</c:v>
                </c:pt>
                <c:pt idx="24505">
                  <c:v>0.60201388888888896</c:v>
                </c:pt>
                <c:pt idx="24506">
                  <c:v>0.60203703703703704</c:v>
                </c:pt>
                <c:pt idx="24507">
                  <c:v>0.602060185185185</c:v>
                </c:pt>
                <c:pt idx="24508">
                  <c:v>0.60208333333333297</c:v>
                </c:pt>
                <c:pt idx="24509">
                  <c:v>0.60210648148148205</c:v>
                </c:pt>
                <c:pt idx="24510">
                  <c:v>0.60214120370370405</c:v>
                </c:pt>
                <c:pt idx="24511">
                  <c:v>0.60216435185185202</c:v>
                </c:pt>
                <c:pt idx="24512">
                  <c:v>0.60218749999999999</c:v>
                </c:pt>
                <c:pt idx="24513">
                  <c:v>0.60221064814814795</c:v>
                </c:pt>
                <c:pt idx="24514">
                  <c:v>0.60223379629629603</c:v>
                </c:pt>
                <c:pt idx="24515">
                  <c:v>0.602256944444444</c:v>
                </c:pt>
                <c:pt idx="24516">
                  <c:v>0.60228009259259296</c:v>
                </c:pt>
                <c:pt idx="24517">
                  <c:v>0.60231481481481497</c:v>
                </c:pt>
                <c:pt idx="24518">
                  <c:v>0.60233796296296305</c:v>
                </c:pt>
                <c:pt idx="24519">
                  <c:v>0.60236111111111101</c:v>
                </c:pt>
                <c:pt idx="24520">
                  <c:v>0.60238425925925898</c:v>
                </c:pt>
                <c:pt idx="24521">
                  <c:v>0.60240740740740695</c:v>
                </c:pt>
                <c:pt idx="24522">
                  <c:v>0.60243055555555602</c:v>
                </c:pt>
                <c:pt idx="24523">
                  <c:v>0.60245370370370399</c:v>
                </c:pt>
                <c:pt idx="24524">
                  <c:v>0.60247685185185196</c:v>
                </c:pt>
                <c:pt idx="24525">
                  <c:v>0.60250000000000004</c:v>
                </c:pt>
                <c:pt idx="24526">
                  <c:v>0.60253472222222204</c:v>
                </c:pt>
                <c:pt idx="24527">
                  <c:v>0.60255787037037001</c:v>
                </c:pt>
                <c:pt idx="24528">
                  <c:v>0.60258101851851897</c:v>
                </c:pt>
                <c:pt idx="24529">
                  <c:v>0.60260416666666705</c:v>
                </c:pt>
                <c:pt idx="24530">
                  <c:v>0.60262731481481502</c:v>
                </c:pt>
                <c:pt idx="24531">
                  <c:v>0.60265046296296299</c:v>
                </c:pt>
                <c:pt idx="24532">
                  <c:v>0.60267361111111095</c:v>
                </c:pt>
                <c:pt idx="24533">
                  <c:v>0.60269675925925903</c:v>
                </c:pt>
                <c:pt idx="24534">
                  <c:v>0.602719907407407</c:v>
                </c:pt>
                <c:pt idx="24535">
                  <c:v>0.60275462962963</c:v>
                </c:pt>
                <c:pt idx="24536">
                  <c:v>0.60277777777777797</c:v>
                </c:pt>
                <c:pt idx="24537">
                  <c:v>0.60280092592592605</c:v>
                </c:pt>
                <c:pt idx="24538">
                  <c:v>0.60282407407407401</c:v>
                </c:pt>
                <c:pt idx="24539">
                  <c:v>0.60284722222222198</c:v>
                </c:pt>
                <c:pt idx="24540">
                  <c:v>0.60287037037037094</c:v>
                </c:pt>
                <c:pt idx="24541">
                  <c:v>0.60289351851851902</c:v>
                </c:pt>
                <c:pt idx="24542">
                  <c:v>0.60291666666666699</c:v>
                </c:pt>
                <c:pt idx="24543">
                  <c:v>0.60293981481481496</c:v>
                </c:pt>
                <c:pt idx="24544">
                  <c:v>0.60297453703703696</c:v>
                </c:pt>
                <c:pt idx="24545">
                  <c:v>0.60299768518518504</c:v>
                </c:pt>
                <c:pt idx="24546">
                  <c:v>0.60302083333333301</c:v>
                </c:pt>
                <c:pt idx="24547">
                  <c:v>0.60304398148148197</c:v>
                </c:pt>
                <c:pt idx="24548">
                  <c:v>0.60306712962962905</c:v>
                </c:pt>
                <c:pt idx="24549">
                  <c:v>0.60309027777777802</c:v>
                </c:pt>
                <c:pt idx="24550">
                  <c:v>0.60311342592592598</c:v>
                </c:pt>
                <c:pt idx="24551">
                  <c:v>0.60314814814814799</c:v>
                </c:pt>
                <c:pt idx="24552">
                  <c:v>0.60317129629629596</c:v>
                </c:pt>
                <c:pt idx="24553">
                  <c:v>0.60319444444444503</c:v>
                </c:pt>
                <c:pt idx="24554">
                  <c:v>0.603217592592593</c:v>
                </c:pt>
                <c:pt idx="24555">
                  <c:v>0.60324074074074097</c:v>
                </c:pt>
                <c:pt idx="24556">
                  <c:v>0.60326388888888904</c:v>
                </c:pt>
                <c:pt idx="24557">
                  <c:v>0.60328703703703701</c:v>
                </c:pt>
                <c:pt idx="24558">
                  <c:v>0.60331018518518498</c:v>
                </c:pt>
                <c:pt idx="24559">
                  <c:v>0.60333333333333306</c:v>
                </c:pt>
                <c:pt idx="24560">
                  <c:v>0.60336805555555595</c:v>
                </c:pt>
                <c:pt idx="24561">
                  <c:v>0.60339120370370403</c:v>
                </c:pt>
                <c:pt idx="24562">
                  <c:v>0.60341435185185199</c:v>
                </c:pt>
                <c:pt idx="24563">
                  <c:v>0.60343749999999996</c:v>
                </c:pt>
                <c:pt idx="24564">
                  <c:v>0.60346064814814804</c:v>
                </c:pt>
                <c:pt idx="24565">
                  <c:v>0.603483796296296</c:v>
                </c:pt>
                <c:pt idx="24566">
                  <c:v>0.60350694444444397</c:v>
                </c:pt>
                <c:pt idx="24567">
                  <c:v>0.60353009259259305</c:v>
                </c:pt>
                <c:pt idx="24568">
                  <c:v>0.60355324074074101</c:v>
                </c:pt>
                <c:pt idx="24569">
                  <c:v>0.60358796296296302</c:v>
                </c:pt>
                <c:pt idx="24570">
                  <c:v>0.60361111111111099</c:v>
                </c:pt>
                <c:pt idx="24571">
                  <c:v>0.60363425925925895</c:v>
                </c:pt>
                <c:pt idx="24572">
                  <c:v>0.60365740740740703</c:v>
                </c:pt>
                <c:pt idx="24573">
                  <c:v>0.603680555555556</c:v>
                </c:pt>
                <c:pt idx="24574">
                  <c:v>0.60370370370370396</c:v>
                </c:pt>
                <c:pt idx="24575">
                  <c:v>0.60372685185185204</c:v>
                </c:pt>
                <c:pt idx="24576">
                  <c:v>0.60375000000000001</c:v>
                </c:pt>
                <c:pt idx="24577">
                  <c:v>0.60378472222222201</c:v>
                </c:pt>
                <c:pt idx="24578">
                  <c:v>0.60380787037036998</c:v>
                </c:pt>
                <c:pt idx="24579">
                  <c:v>0.60383101851851895</c:v>
                </c:pt>
                <c:pt idx="24580">
                  <c:v>0.60385416666666702</c:v>
                </c:pt>
                <c:pt idx="24581">
                  <c:v>0.60387731481481499</c:v>
                </c:pt>
                <c:pt idx="24582">
                  <c:v>0.60390046296296296</c:v>
                </c:pt>
                <c:pt idx="24583">
                  <c:v>0.60392361111111104</c:v>
                </c:pt>
                <c:pt idx="24584">
                  <c:v>0.603946759259259</c:v>
                </c:pt>
                <c:pt idx="24585">
                  <c:v>0.60398148148148101</c:v>
                </c:pt>
                <c:pt idx="24586">
                  <c:v>0.60400462962962997</c:v>
                </c:pt>
                <c:pt idx="24587">
                  <c:v>0.60402777777777805</c:v>
                </c:pt>
                <c:pt idx="24588">
                  <c:v>0.60405092592592602</c:v>
                </c:pt>
                <c:pt idx="24589">
                  <c:v>0.60407407407407399</c:v>
                </c:pt>
                <c:pt idx="24590">
                  <c:v>0.60409722222222195</c:v>
                </c:pt>
                <c:pt idx="24591">
                  <c:v>0.60412037037037003</c:v>
                </c:pt>
                <c:pt idx="24592">
                  <c:v>0.604143518518519</c:v>
                </c:pt>
                <c:pt idx="24593">
                  <c:v>0.60416666666666596</c:v>
                </c:pt>
                <c:pt idx="24594">
                  <c:v>0.60420138888888897</c:v>
                </c:pt>
                <c:pt idx="24595">
                  <c:v>0.60422453703703705</c:v>
                </c:pt>
                <c:pt idx="24596">
                  <c:v>0.60424768518518501</c:v>
                </c:pt>
                <c:pt idx="24597">
                  <c:v>0.60427083333333298</c:v>
                </c:pt>
                <c:pt idx="24598">
                  <c:v>0.60429398148148195</c:v>
                </c:pt>
                <c:pt idx="24599">
                  <c:v>0.60431712962962902</c:v>
                </c:pt>
                <c:pt idx="24600">
                  <c:v>0.60434027777777799</c:v>
                </c:pt>
                <c:pt idx="24601">
                  <c:v>0.60436342592592596</c:v>
                </c:pt>
                <c:pt idx="24602">
                  <c:v>0.60439814814814796</c:v>
                </c:pt>
                <c:pt idx="24603">
                  <c:v>0.60442129629629604</c:v>
                </c:pt>
                <c:pt idx="24604">
                  <c:v>0.60444444444444401</c:v>
                </c:pt>
                <c:pt idx="24605">
                  <c:v>0.60446759259259297</c:v>
                </c:pt>
                <c:pt idx="24606">
                  <c:v>0.60449074074074105</c:v>
                </c:pt>
                <c:pt idx="24607">
                  <c:v>0.60451388888888902</c:v>
                </c:pt>
                <c:pt idx="24608">
                  <c:v>0.60453703703703698</c:v>
                </c:pt>
                <c:pt idx="24609">
                  <c:v>0.60456018518518495</c:v>
                </c:pt>
                <c:pt idx="24610">
                  <c:v>0.60458333333333303</c:v>
                </c:pt>
                <c:pt idx="24611">
                  <c:v>0.60461805555555603</c:v>
                </c:pt>
                <c:pt idx="24612">
                  <c:v>0.604641203703704</c:v>
                </c:pt>
                <c:pt idx="24613">
                  <c:v>0.60466435185185197</c:v>
                </c:pt>
                <c:pt idx="24614">
                  <c:v>0.60468750000000004</c:v>
                </c:pt>
                <c:pt idx="24615">
                  <c:v>0.60471064814814801</c:v>
                </c:pt>
                <c:pt idx="24616">
                  <c:v>0.60473379629629598</c:v>
                </c:pt>
                <c:pt idx="24617">
                  <c:v>0.60475694444444394</c:v>
                </c:pt>
                <c:pt idx="24618">
                  <c:v>0.60478009259259302</c:v>
                </c:pt>
                <c:pt idx="24619">
                  <c:v>0.60480324074074099</c:v>
                </c:pt>
                <c:pt idx="24620">
                  <c:v>0.60483796296296299</c:v>
                </c:pt>
                <c:pt idx="24621">
                  <c:v>0.60486111111111096</c:v>
                </c:pt>
                <c:pt idx="24622">
                  <c:v>0.60488425925925904</c:v>
                </c:pt>
                <c:pt idx="24623">
                  <c:v>0.60490740740740701</c:v>
                </c:pt>
                <c:pt idx="24624">
                  <c:v>0.60493055555555597</c:v>
                </c:pt>
                <c:pt idx="24625">
                  <c:v>0.60495370370370405</c:v>
                </c:pt>
                <c:pt idx="24626">
                  <c:v>0.60497685185185202</c:v>
                </c:pt>
                <c:pt idx="24627">
                  <c:v>0.60499999999999998</c:v>
                </c:pt>
                <c:pt idx="24628">
                  <c:v>0.60502314814814795</c:v>
                </c:pt>
                <c:pt idx="24629">
                  <c:v>0.60505787037037095</c:v>
                </c:pt>
                <c:pt idx="24630">
                  <c:v>0.60508101851851903</c:v>
                </c:pt>
                <c:pt idx="24631">
                  <c:v>0.605104166666667</c:v>
                </c:pt>
                <c:pt idx="24632">
                  <c:v>0.60512731481481496</c:v>
                </c:pt>
                <c:pt idx="24633">
                  <c:v>0.60515046296296304</c:v>
                </c:pt>
                <c:pt idx="24634">
                  <c:v>0.60517361111111101</c:v>
                </c:pt>
                <c:pt idx="24635">
                  <c:v>0.60519675925925898</c:v>
                </c:pt>
                <c:pt idx="24636">
                  <c:v>0.60521990740740705</c:v>
                </c:pt>
                <c:pt idx="24637">
                  <c:v>0.60524305555555602</c:v>
                </c:pt>
                <c:pt idx="24638">
                  <c:v>0.60527777777777803</c:v>
                </c:pt>
                <c:pt idx="24639">
                  <c:v>0.60530092592592599</c:v>
                </c:pt>
                <c:pt idx="24640">
                  <c:v>0.60532407407407396</c:v>
                </c:pt>
                <c:pt idx="24641">
                  <c:v>0.60534722222222204</c:v>
                </c:pt>
                <c:pt idx="24642">
                  <c:v>0.60537037037037</c:v>
                </c:pt>
                <c:pt idx="24643">
                  <c:v>0.60539351851851897</c:v>
                </c:pt>
                <c:pt idx="24644">
                  <c:v>0.60541666666666605</c:v>
                </c:pt>
                <c:pt idx="24645">
                  <c:v>0.60543981481481501</c:v>
                </c:pt>
                <c:pt idx="24646">
                  <c:v>0.60546296296296298</c:v>
                </c:pt>
                <c:pt idx="24647">
                  <c:v>0.60549768518518499</c:v>
                </c:pt>
                <c:pt idx="24648">
                  <c:v>0.60552083333333395</c:v>
                </c:pt>
                <c:pt idx="24649">
                  <c:v>0.60554398148148103</c:v>
                </c:pt>
                <c:pt idx="24650">
                  <c:v>0.605567129629629</c:v>
                </c:pt>
                <c:pt idx="24651">
                  <c:v>0.60559027777777796</c:v>
                </c:pt>
                <c:pt idx="24652">
                  <c:v>0.60561342592592604</c:v>
                </c:pt>
                <c:pt idx="24653">
                  <c:v>0.60563657407407401</c:v>
                </c:pt>
                <c:pt idx="24654">
                  <c:v>0.60565972222222197</c:v>
                </c:pt>
                <c:pt idx="24655">
                  <c:v>0.60568287037037105</c:v>
                </c:pt>
                <c:pt idx="24656">
                  <c:v>0.60571759259259295</c:v>
                </c:pt>
                <c:pt idx="24657">
                  <c:v>0.60574074074074102</c:v>
                </c:pt>
                <c:pt idx="24658">
                  <c:v>0.60576388888888899</c:v>
                </c:pt>
                <c:pt idx="24659">
                  <c:v>0.60578703703703696</c:v>
                </c:pt>
                <c:pt idx="24660">
                  <c:v>0.60581018518518504</c:v>
                </c:pt>
                <c:pt idx="24661">
                  <c:v>0.605833333333333</c:v>
                </c:pt>
                <c:pt idx="24662">
                  <c:v>0.60585648148148097</c:v>
                </c:pt>
                <c:pt idx="24663">
                  <c:v>0.60587962962963005</c:v>
                </c:pt>
                <c:pt idx="24664">
                  <c:v>0.60591435185185205</c:v>
                </c:pt>
                <c:pt idx="24665">
                  <c:v>0.60593750000000002</c:v>
                </c:pt>
                <c:pt idx="24666">
                  <c:v>0.60596064814814798</c:v>
                </c:pt>
                <c:pt idx="24667">
                  <c:v>0.60598379629629595</c:v>
                </c:pt>
                <c:pt idx="24668">
                  <c:v>0.60600694444444403</c:v>
                </c:pt>
                <c:pt idx="24669">
                  <c:v>0.60603009259259299</c:v>
                </c:pt>
                <c:pt idx="24670">
                  <c:v>0.60605324074074096</c:v>
                </c:pt>
                <c:pt idx="24671">
                  <c:v>0.60607638888888904</c:v>
                </c:pt>
                <c:pt idx="24672">
                  <c:v>0.60611111111111104</c:v>
                </c:pt>
                <c:pt idx="24673">
                  <c:v>0.60613425925925901</c:v>
                </c:pt>
                <c:pt idx="24674">
                  <c:v>0.60615740740740698</c:v>
                </c:pt>
                <c:pt idx="24675">
                  <c:v>0.60618055555555606</c:v>
                </c:pt>
                <c:pt idx="24676">
                  <c:v>0.60620370370370402</c:v>
                </c:pt>
                <c:pt idx="24677">
                  <c:v>0.60622685185185199</c:v>
                </c:pt>
                <c:pt idx="24678">
                  <c:v>0.60624999999999996</c:v>
                </c:pt>
                <c:pt idx="24679">
                  <c:v>0.60628472222222196</c:v>
                </c:pt>
                <c:pt idx="24680">
                  <c:v>0.60630787037037104</c:v>
                </c:pt>
                <c:pt idx="24681">
                  <c:v>0.606331018518519</c:v>
                </c:pt>
                <c:pt idx="24682">
                  <c:v>0.60635416666666597</c:v>
                </c:pt>
                <c:pt idx="24683">
                  <c:v>0.60637731481481505</c:v>
                </c:pt>
                <c:pt idx="24684">
                  <c:v>0.60640046296296302</c:v>
                </c:pt>
                <c:pt idx="24685">
                  <c:v>0.60642361111111098</c:v>
                </c:pt>
                <c:pt idx="24686">
                  <c:v>0.60644675925925895</c:v>
                </c:pt>
                <c:pt idx="24687">
                  <c:v>0.60648148148148195</c:v>
                </c:pt>
                <c:pt idx="24688">
                  <c:v>0.60650462962963003</c:v>
                </c:pt>
                <c:pt idx="24689">
                  <c:v>0.606527777777778</c:v>
                </c:pt>
                <c:pt idx="24690">
                  <c:v>0.60655092592592597</c:v>
                </c:pt>
                <c:pt idx="24691">
                  <c:v>0.60657407407407404</c:v>
                </c:pt>
                <c:pt idx="24692">
                  <c:v>0.60659722222222201</c:v>
                </c:pt>
                <c:pt idx="24693">
                  <c:v>0.60662037037037098</c:v>
                </c:pt>
                <c:pt idx="24694">
                  <c:v>0.60664351851851905</c:v>
                </c:pt>
                <c:pt idx="24695">
                  <c:v>0.60666666666666702</c:v>
                </c:pt>
                <c:pt idx="24696">
                  <c:v>0.60670138888888903</c:v>
                </c:pt>
                <c:pt idx="24697">
                  <c:v>0.60672453703703699</c:v>
                </c:pt>
                <c:pt idx="24698">
                  <c:v>0.60674768518518496</c:v>
                </c:pt>
                <c:pt idx="24699">
                  <c:v>0.60677083333333404</c:v>
                </c:pt>
                <c:pt idx="24700">
                  <c:v>0.606793981481481</c:v>
                </c:pt>
                <c:pt idx="24701">
                  <c:v>0.60681712962962897</c:v>
                </c:pt>
                <c:pt idx="24702">
                  <c:v>0.60684027777777805</c:v>
                </c:pt>
                <c:pt idx="24703">
                  <c:v>0.60686342592592601</c:v>
                </c:pt>
                <c:pt idx="24704">
                  <c:v>0.60688657407407398</c:v>
                </c:pt>
                <c:pt idx="24705">
                  <c:v>0.60692129629629599</c:v>
                </c:pt>
                <c:pt idx="24706">
                  <c:v>0.60694444444444495</c:v>
                </c:pt>
                <c:pt idx="24707">
                  <c:v>0.60696759259259303</c:v>
                </c:pt>
                <c:pt idx="24708">
                  <c:v>0.606990740740741</c:v>
                </c:pt>
                <c:pt idx="24709">
                  <c:v>0.60701388888888896</c:v>
                </c:pt>
                <c:pt idx="24710">
                  <c:v>0.60703703703703704</c:v>
                </c:pt>
                <c:pt idx="24711">
                  <c:v>0.60706018518518501</c:v>
                </c:pt>
                <c:pt idx="24712">
                  <c:v>0.60708333333333298</c:v>
                </c:pt>
                <c:pt idx="24713">
                  <c:v>0.60711805555555598</c:v>
                </c:pt>
                <c:pt idx="24714">
                  <c:v>0.60714120370370395</c:v>
                </c:pt>
                <c:pt idx="24715">
                  <c:v>0.60716435185185202</c:v>
                </c:pt>
                <c:pt idx="24716">
                  <c:v>0.60718749999999999</c:v>
                </c:pt>
                <c:pt idx="24717">
                  <c:v>0.60721064814814796</c:v>
                </c:pt>
                <c:pt idx="24718">
                  <c:v>0.60723379629629604</c:v>
                </c:pt>
                <c:pt idx="24719">
                  <c:v>0.607256944444444</c:v>
                </c:pt>
                <c:pt idx="24720">
                  <c:v>0.60729166666666701</c:v>
                </c:pt>
                <c:pt idx="24721">
                  <c:v>0.60731481481481497</c:v>
                </c:pt>
                <c:pt idx="24722">
                  <c:v>0.60733796296296305</c:v>
                </c:pt>
                <c:pt idx="24723">
                  <c:v>0.60736111111111102</c:v>
                </c:pt>
                <c:pt idx="24724">
                  <c:v>0.60738425925925899</c:v>
                </c:pt>
                <c:pt idx="24725">
                  <c:v>0.60740740740740695</c:v>
                </c:pt>
                <c:pt idx="24726">
                  <c:v>0.60743055555555603</c:v>
                </c:pt>
                <c:pt idx="24727">
                  <c:v>0.607453703703704</c:v>
                </c:pt>
                <c:pt idx="24728">
                  <c:v>0.607488425925926</c:v>
                </c:pt>
                <c:pt idx="24729">
                  <c:v>0.60751157407407397</c:v>
                </c:pt>
                <c:pt idx="24730">
                  <c:v>0.60753472222222205</c:v>
                </c:pt>
                <c:pt idx="24731">
                  <c:v>0.60755787037037001</c:v>
                </c:pt>
                <c:pt idx="24732">
                  <c:v>0.60758101851851898</c:v>
                </c:pt>
                <c:pt idx="24733">
                  <c:v>0.60760416666666694</c:v>
                </c:pt>
                <c:pt idx="24734">
                  <c:v>0.60762731481481502</c:v>
                </c:pt>
                <c:pt idx="24735">
                  <c:v>0.60765046296296299</c:v>
                </c:pt>
                <c:pt idx="24736">
                  <c:v>0.60767361111111096</c:v>
                </c:pt>
                <c:pt idx="24737">
                  <c:v>0.60770833333333396</c:v>
                </c:pt>
                <c:pt idx="24738">
                  <c:v>0.60773148148148204</c:v>
                </c:pt>
                <c:pt idx="24739">
                  <c:v>0.60775462962963001</c:v>
                </c:pt>
                <c:pt idx="24740">
                  <c:v>0.60777777777777797</c:v>
                </c:pt>
                <c:pt idx="24741">
                  <c:v>0.60780092592592605</c:v>
                </c:pt>
                <c:pt idx="24742">
                  <c:v>0.60782407407407402</c:v>
                </c:pt>
                <c:pt idx="24743">
                  <c:v>0.60784722222222198</c:v>
                </c:pt>
                <c:pt idx="24744">
                  <c:v>0.60787037037037095</c:v>
                </c:pt>
                <c:pt idx="24745">
                  <c:v>0.60790509259259295</c:v>
                </c:pt>
                <c:pt idx="24746">
                  <c:v>0.60792824074074103</c:v>
                </c:pt>
                <c:pt idx="24747">
                  <c:v>0.607951388888889</c:v>
                </c:pt>
                <c:pt idx="24748">
                  <c:v>0.60797453703703697</c:v>
                </c:pt>
                <c:pt idx="24749">
                  <c:v>0.60799768518518504</c:v>
                </c:pt>
                <c:pt idx="24750">
                  <c:v>0.60802083333333301</c:v>
                </c:pt>
                <c:pt idx="24751">
                  <c:v>0.60804398148148098</c:v>
                </c:pt>
                <c:pt idx="24752">
                  <c:v>0.60806712962962906</c:v>
                </c:pt>
                <c:pt idx="24753">
                  <c:v>0.60809027777777802</c:v>
                </c:pt>
                <c:pt idx="24754">
                  <c:v>0.60812500000000003</c:v>
                </c:pt>
                <c:pt idx="24755">
                  <c:v>0.60814814814814799</c:v>
                </c:pt>
                <c:pt idx="24756">
                  <c:v>0.60817129629629596</c:v>
                </c:pt>
                <c:pt idx="24757">
                  <c:v>0.60819444444444504</c:v>
                </c:pt>
                <c:pt idx="24758">
                  <c:v>0.608217592592593</c:v>
                </c:pt>
                <c:pt idx="24759">
                  <c:v>0.60824074074074097</c:v>
                </c:pt>
                <c:pt idx="24760">
                  <c:v>0.60826388888888905</c:v>
                </c:pt>
                <c:pt idx="24761">
                  <c:v>0.60828703703703701</c:v>
                </c:pt>
                <c:pt idx="24762">
                  <c:v>0.60831018518518498</c:v>
                </c:pt>
                <c:pt idx="24763">
                  <c:v>0.60834490740740699</c:v>
                </c:pt>
                <c:pt idx="24764">
                  <c:v>0.60836805555555595</c:v>
                </c:pt>
                <c:pt idx="24765">
                  <c:v>0.60839120370370403</c:v>
                </c:pt>
                <c:pt idx="24766">
                  <c:v>0.608414351851852</c:v>
                </c:pt>
                <c:pt idx="24767">
                  <c:v>0.60843749999999996</c:v>
                </c:pt>
                <c:pt idx="24768">
                  <c:v>0.60846064814814804</c:v>
                </c:pt>
                <c:pt idx="24769">
                  <c:v>0.60848379629629601</c:v>
                </c:pt>
                <c:pt idx="24770">
                  <c:v>0.60850694444444398</c:v>
                </c:pt>
                <c:pt idx="24771">
                  <c:v>0.60853009259259305</c:v>
                </c:pt>
                <c:pt idx="24772">
                  <c:v>0.60856481481481495</c:v>
                </c:pt>
                <c:pt idx="24773">
                  <c:v>0.60858796296296302</c:v>
                </c:pt>
                <c:pt idx="24774">
                  <c:v>0.60861111111111099</c:v>
                </c:pt>
                <c:pt idx="24775">
                  <c:v>0.60863425925925896</c:v>
                </c:pt>
                <c:pt idx="24776">
                  <c:v>0.60865740740740804</c:v>
                </c:pt>
                <c:pt idx="24777">
                  <c:v>0.608680555555556</c:v>
                </c:pt>
                <c:pt idx="24778">
                  <c:v>0.60870370370370397</c:v>
                </c:pt>
                <c:pt idx="24779">
                  <c:v>0.60872685185185205</c:v>
                </c:pt>
                <c:pt idx="24780">
                  <c:v>0.60876157407407405</c:v>
                </c:pt>
                <c:pt idx="24781">
                  <c:v>0.60878472222222202</c:v>
                </c:pt>
                <c:pt idx="24782">
                  <c:v>0.60880787037037098</c:v>
                </c:pt>
                <c:pt idx="24783">
                  <c:v>0.60883101851851895</c:v>
                </c:pt>
                <c:pt idx="24784">
                  <c:v>0.60885416666666703</c:v>
                </c:pt>
                <c:pt idx="24785">
                  <c:v>0.608877314814815</c:v>
                </c:pt>
                <c:pt idx="24786">
                  <c:v>0.608912037037037</c:v>
                </c:pt>
                <c:pt idx="24787">
                  <c:v>0.60893518518518497</c:v>
                </c:pt>
                <c:pt idx="24788">
                  <c:v>0.60895833333333405</c:v>
                </c:pt>
                <c:pt idx="24789">
                  <c:v>0.60898148148148201</c:v>
                </c:pt>
                <c:pt idx="24790">
                  <c:v>0.60900462962962998</c:v>
                </c:pt>
                <c:pt idx="24791">
                  <c:v>0.60902777777777795</c:v>
                </c:pt>
                <c:pt idx="24792">
                  <c:v>0.60905092592592602</c:v>
                </c:pt>
                <c:pt idx="24793">
                  <c:v>0.60907407407407399</c:v>
                </c:pt>
                <c:pt idx="24794">
                  <c:v>0.60909722222222196</c:v>
                </c:pt>
                <c:pt idx="24795">
                  <c:v>0.60913194444444396</c:v>
                </c:pt>
                <c:pt idx="24796">
                  <c:v>0.60915509259259304</c:v>
                </c:pt>
                <c:pt idx="24797">
                  <c:v>0.60917824074074101</c:v>
                </c:pt>
                <c:pt idx="24798">
                  <c:v>0.60920138888888897</c:v>
                </c:pt>
                <c:pt idx="24799">
                  <c:v>0.60922453703703705</c:v>
                </c:pt>
                <c:pt idx="24800">
                  <c:v>0.60924768518518502</c:v>
                </c:pt>
                <c:pt idx="24801">
                  <c:v>0.60927083333333298</c:v>
                </c:pt>
                <c:pt idx="24802">
                  <c:v>0.60929398148148195</c:v>
                </c:pt>
                <c:pt idx="24803">
                  <c:v>0.60932870370370396</c:v>
                </c:pt>
                <c:pt idx="24804">
                  <c:v>0.60935185185185203</c:v>
                </c:pt>
                <c:pt idx="24805">
                  <c:v>0.609375</c:v>
                </c:pt>
                <c:pt idx="24806">
                  <c:v>0.60939814814814797</c:v>
                </c:pt>
                <c:pt idx="24807">
                  <c:v>0.60942129629629604</c:v>
                </c:pt>
                <c:pt idx="24808">
                  <c:v>0.60944444444444501</c:v>
                </c:pt>
                <c:pt idx="24809">
                  <c:v>0.60946759259259298</c:v>
                </c:pt>
                <c:pt idx="24810">
                  <c:v>0.60949074074074105</c:v>
                </c:pt>
                <c:pt idx="24811">
                  <c:v>0.60951388888888902</c:v>
                </c:pt>
                <c:pt idx="24812">
                  <c:v>0.60954861111111103</c:v>
                </c:pt>
                <c:pt idx="24813">
                  <c:v>0.60957175925925899</c:v>
                </c:pt>
                <c:pt idx="24814">
                  <c:v>0.60959490740740696</c:v>
                </c:pt>
                <c:pt idx="24815">
                  <c:v>0.60961805555555604</c:v>
                </c:pt>
                <c:pt idx="24816">
                  <c:v>0.609641203703704</c:v>
                </c:pt>
                <c:pt idx="24817">
                  <c:v>0.60966435185185197</c:v>
                </c:pt>
                <c:pt idx="24818">
                  <c:v>0.60968750000000005</c:v>
                </c:pt>
                <c:pt idx="24819">
                  <c:v>0.60971064814814802</c:v>
                </c:pt>
                <c:pt idx="24820">
                  <c:v>0.60973379629629598</c:v>
                </c:pt>
                <c:pt idx="24821">
                  <c:v>0.60976851851851899</c:v>
                </c:pt>
                <c:pt idx="24822">
                  <c:v>0.60979166666666695</c:v>
                </c:pt>
                <c:pt idx="24823">
                  <c:v>0.60981481481481503</c:v>
                </c:pt>
                <c:pt idx="24824">
                  <c:v>0.609837962962963</c:v>
                </c:pt>
                <c:pt idx="24825">
                  <c:v>0.60986111111111097</c:v>
                </c:pt>
                <c:pt idx="24826">
                  <c:v>0.60988425925925904</c:v>
                </c:pt>
                <c:pt idx="24827">
                  <c:v>0.60990740740740701</c:v>
                </c:pt>
                <c:pt idx="24828">
                  <c:v>0.60993055555555598</c:v>
                </c:pt>
                <c:pt idx="24829">
                  <c:v>0.60996527777777798</c:v>
                </c:pt>
                <c:pt idx="24830">
                  <c:v>0.60998842592592595</c:v>
                </c:pt>
                <c:pt idx="24831">
                  <c:v>0.61001157407407403</c:v>
                </c:pt>
                <c:pt idx="24832">
                  <c:v>0.61003472222222199</c:v>
                </c:pt>
                <c:pt idx="24833">
                  <c:v>0.61005787037037096</c:v>
                </c:pt>
                <c:pt idx="24834">
                  <c:v>0.61008101851851904</c:v>
                </c:pt>
                <c:pt idx="24835">
                  <c:v>0.610104166666667</c:v>
                </c:pt>
                <c:pt idx="24836">
                  <c:v>0.61012731481481497</c:v>
                </c:pt>
                <c:pt idx="24837">
                  <c:v>0.61015046296296305</c:v>
                </c:pt>
                <c:pt idx="24838">
                  <c:v>0.61017361111111101</c:v>
                </c:pt>
                <c:pt idx="24839">
                  <c:v>0.61020833333333302</c:v>
                </c:pt>
                <c:pt idx="24840">
                  <c:v>0.61023148148148099</c:v>
                </c:pt>
                <c:pt idx="24841">
                  <c:v>0.61025462962962995</c:v>
                </c:pt>
                <c:pt idx="24842">
                  <c:v>0.61027777777777803</c:v>
                </c:pt>
                <c:pt idx="24843">
                  <c:v>0.610300925925926</c:v>
                </c:pt>
                <c:pt idx="24844">
                  <c:v>0.61032407407407396</c:v>
                </c:pt>
                <c:pt idx="24845">
                  <c:v>0.61034722222222204</c:v>
                </c:pt>
                <c:pt idx="24846">
                  <c:v>0.61037037037037001</c:v>
                </c:pt>
                <c:pt idx="24847">
                  <c:v>0.61040509259259301</c:v>
                </c:pt>
                <c:pt idx="24848">
                  <c:v>0.61042824074074098</c:v>
                </c:pt>
                <c:pt idx="24849">
                  <c:v>0.61045138888888895</c:v>
                </c:pt>
                <c:pt idx="24850">
                  <c:v>0.61047453703703702</c:v>
                </c:pt>
                <c:pt idx="24851">
                  <c:v>0.61049768518518499</c:v>
                </c:pt>
                <c:pt idx="24852">
                  <c:v>0.61052083333333296</c:v>
                </c:pt>
                <c:pt idx="24853">
                  <c:v>0.61054398148148104</c:v>
                </c:pt>
                <c:pt idx="24854">
                  <c:v>0.610567129629629</c:v>
                </c:pt>
                <c:pt idx="24855">
                  <c:v>0.61059027777777797</c:v>
                </c:pt>
                <c:pt idx="24856">
                  <c:v>0.61062499999999997</c:v>
                </c:pt>
                <c:pt idx="24857">
                  <c:v>0.61064814814814805</c:v>
                </c:pt>
                <c:pt idx="24858">
                  <c:v>0.61067129629629602</c:v>
                </c:pt>
                <c:pt idx="24859">
                  <c:v>0.61069444444444498</c:v>
                </c:pt>
                <c:pt idx="24860">
                  <c:v>0.61071759259259295</c:v>
                </c:pt>
                <c:pt idx="24861">
                  <c:v>0.61074074074074103</c:v>
                </c:pt>
                <c:pt idx="24862">
                  <c:v>0.61076388888888899</c:v>
                </c:pt>
                <c:pt idx="24863">
                  <c:v>0.61078703703703696</c:v>
                </c:pt>
                <c:pt idx="24864">
                  <c:v>0.61081018518518504</c:v>
                </c:pt>
                <c:pt idx="24865">
                  <c:v>0.61084490740740804</c:v>
                </c:pt>
                <c:pt idx="24866">
                  <c:v>0.61086805555555601</c:v>
                </c:pt>
                <c:pt idx="24867">
                  <c:v>0.61089120370370398</c:v>
                </c:pt>
                <c:pt idx="24868">
                  <c:v>0.61091435185185206</c:v>
                </c:pt>
                <c:pt idx="24869">
                  <c:v>0.61093750000000002</c:v>
                </c:pt>
                <c:pt idx="24870">
                  <c:v>0.61096064814814799</c:v>
                </c:pt>
                <c:pt idx="24871">
                  <c:v>0.61098379629629596</c:v>
                </c:pt>
                <c:pt idx="24872">
                  <c:v>0.61100694444444403</c:v>
                </c:pt>
                <c:pt idx="24873">
                  <c:v>0.611030092592593</c:v>
                </c:pt>
                <c:pt idx="24874">
                  <c:v>0.611064814814815</c:v>
                </c:pt>
                <c:pt idx="24875">
                  <c:v>0.61108796296296297</c:v>
                </c:pt>
                <c:pt idx="24876">
                  <c:v>0.61111111111111105</c:v>
                </c:pt>
                <c:pt idx="24877">
                  <c:v>0.61113425925925902</c:v>
                </c:pt>
                <c:pt idx="24878">
                  <c:v>0.61115740740740698</c:v>
                </c:pt>
                <c:pt idx="24879">
                  <c:v>0.61118055555555595</c:v>
                </c:pt>
                <c:pt idx="24880">
                  <c:v>0.61120370370370403</c:v>
                </c:pt>
                <c:pt idx="24881">
                  <c:v>0.61122685185185199</c:v>
                </c:pt>
                <c:pt idx="24882">
                  <c:v>0.611261574074074</c:v>
                </c:pt>
                <c:pt idx="24883">
                  <c:v>0.61128472222222197</c:v>
                </c:pt>
                <c:pt idx="24884">
                  <c:v>0.61130787037037104</c:v>
                </c:pt>
                <c:pt idx="24885">
                  <c:v>0.61133101851851901</c:v>
                </c:pt>
                <c:pt idx="24886">
                  <c:v>0.61135416666666598</c:v>
                </c:pt>
                <c:pt idx="24887">
                  <c:v>0.61137731481481505</c:v>
                </c:pt>
                <c:pt idx="24888">
                  <c:v>0.61140046296296302</c:v>
                </c:pt>
                <c:pt idx="24889">
                  <c:v>0.61142361111111099</c:v>
                </c:pt>
                <c:pt idx="24890">
                  <c:v>0.61144675925925895</c:v>
                </c:pt>
                <c:pt idx="24891">
                  <c:v>0.61148148148148196</c:v>
                </c:pt>
                <c:pt idx="24892">
                  <c:v>0.61150462962963004</c:v>
                </c:pt>
                <c:pt idx="24893">
                  <c:v>0.611527777777778</c:v>
                </c:pt>
                <c:pt idx="24894">
                  <c:v>0.61155092592592597</c:v>
                </c:pt>
                <c:pt idx="24895">
                  <c:v>0.61157407407407405</c:v>
                </c:pt>
                <c:pt idx="24896">
                  <c:v>0.61159722222222201</c:v>
                </c:pt>
                <c:pt idx="24897">
                  <c:v>0.61162037037036998</c:v>
                </c:pt>
                <c:pt idx="24898">
                  <c:v>0.61164351851851895</c:v>
                </c:pt>
                <c:pt idx="24899">
                  <c:v>0.61166666666666702</c:v>
                </c:pt>
                <c:pt idx="24900">
                  <c:v>0.61168981481481499</c:v>
                </c:pt>
                <c:pt idx="24901">
                  <c:v>0.611724537037037</c:v>
                </c:pt>
                <c:pt idx="24902">
                  <c:v>0.61174768518518496</c:v>
                </c:pt>
                <c:pt idx="24903">
                  <c:v>0.61177083333333404</c:v>
                </c:pt>
                <c:pt idx="24904">
                  <c:v>0.61179398148148101</c:v>
                </c:pt>
                <c:pt idx="24905">
                  <c:v>0.61181712962962898</c:v>
                </c:pt>
                <c:pt idx="24906">
                  <c:v>0.61184027777777805</c:v>
                </c:pt>
                <c:pt idx="24907">
                  <c:v>0.61186342592592602</c:v>
                </c:pt>
                <c:pt idx="24908">
                  <c:v>0.61188657407407399</c:v>
                </c:pt>
                <c:pt idx="24909">
                  <c:v>0.61192129629629599</c:v>
                </c:pt>
                <c:pt idx="24910">
                  <c:v>0.61194444444444496</c:v>
                </c:pt>
                <c:pt idx="24911">
                  <c:v>0.61196759259259303</c:v>
                </c:pt>
                <c:pt idx="24912">
                  <c:v>0.611990740740741</c:v>
                </c:pt>
                <c:pt idx="24913">
                  <c:v>0.61201388888888897</c:v>
                </c:pt>
                <c:pt idx="24914">
                  <c:v>0.61203703703703705</c:v>
                </c:pt>
                <c:pt idx="24915">
                  <c:v>0.61206018518518501</c:v>
                </c:pt>
                <c:pt idx="24916">
                  <c:v>0.61208333333333298</c:v>
                </c:pt>
                <c:pt idx="24917">
                  <c:v>0.61210648148148195</c:v>
                </c:pt>
                <c:pt idx="24918">
                  <c:v>0.61214120370370395</c:v>
                </c:pt>
                <c:pt idx="24919">
                  <c:v>0.61216435185185203</c:v>
                </c:pt>
                <c:pt idx="24920">
                  <c:v>0.6121875</c:v>
                </c:pt>
                <c:pt idx="24921">
                  <c:v>0.61221064814814796</c:v>
                </c:pt>
                <c:pt idx="24922">
                  <c:v>0.61223379629629604</c:v>
                </c:pt>
                <c:pt idx="24923">
                  <c:v>0.61225694444444401</c:v>
                </c:pt>
                <c:pt idx="24924">
                  <c:v>0.61228009259259297</c:v>
                </c:pt>
                <c:pt idx="24925">
                  <c:v>0.61230324074074105</c:v>
                </c:pt>
                <c:pt idx="24926">
                  <c:v>0.61232638888888902</c:v>
                </c:pt>
                <c:pt idx="24927">
                  <c:v>0.61236111111111102</c:v>
                </c:pt>
                <c:pt idx="24928">
                  <c:v>0.61238425925925899</c:v>
                </c:pt>
                <c:pt idx="24929">
                  <c:v>0.61240740740740696</c:v>
                </c:pt>
                <c:pt idx="24930">
                  <c:v>0.61243055555555603</c:v>
                </c:pt>
                <c:pt idx="24931">
                  <c:v>0.612453703703704</c:v>
                </c:pt>
                <c:pt idx="24932">
                  <c:v>0.61247685185185197</c:v>
                </c:pt>
                <c:pt idx="24933">
                  <c:v>0.61250000000000004</c:v>
                </c:pt>
                <c:pt idx="24934">
                  <c:v>0.61252314814814801</c:v>
                </c:pt>
                <c:pt idx="24935">
                  <c:v>0.61254629629629598</c:v>
                </c:pt>
                <c:pt idx="24936">
                  <c:v>0.61258101851851898</c:v>
                </c:pt>
                <c:pt idx="24937">
                  <c:v>0.61260416666666695</c:v>
                </c:pt>
                <c:pt idx="24938">
                  <c:v>0.61262731481481503</c:v>
                </c:pt>
                <c:pt idx="24939">
                  <c:v>0.61265046296296299</c:v>
                </c:pt>
                <c:pt idx="24940">
                  <c:v>0.61267361111111096</c:v>
                </c:pt>
                <c:pt idx="24941">
                  <c:v>0.61269675925925904</c:v>
                </c:pt>
                <c:pt idx="24942">
                  <c:v>0.61271990740740701</c:v>
                </c:pt>
                <c:pt idx="24943">
                  <c:v>0.61274305555555597</c:v>
                </c:pt>
                <c:pt idx="24944">
                  <c:v>0.61277777777777798</c:v>
                </c:pt>
                <c:pt idx="24945">
                  <c:v>0.61280092592592605</c:v>
                </c:pt>
                <c:pt idx="24946">
                  <c:v>0.61282407407407402</c:v>
                </c:pt>
                <c:pt idx="24947">
                  <c:v>0.61284722222222199</c:v>
                </c:pt>
                <c:pt idx="24948">
                  <c:v>0.61287037037037095</c:v>
                </c:pt>
                <c:pt idx="24949">
                  <c:v>0.61289351851851903</c:v>
                </c:pt>
                <c:pt idx="24950">
                  <c:v>0.612916666666667</c:v>
                </c:pt>
                <c:pt idx="24951">
                  <c:v>0.61293981481481496</c:v>
                </c:pt>
                <c:pt idx="24952">
                  <c:v>0.61297453703703697</c:v>
                </c:pt>
                <c:pt idx="24953">
                  <c:v>0.61299768518518505</c:v>
                </c:pt>
                <c:pt idx="24954">
                  <c:v>0.61302083333333302</c:v>
                </c:pt>
                <c:pt idx="24955">
                  <c:v>0.61304398148148198</c:v>
                </c:pt>
                <c:pt idx="24956">
                  <c:v>0.61306712962962895</c:v>
                </c:pt>
                <c:pt idx="24957">
                  <c:v>0.61309027777777803</c:v>
                </c:pt>
                <c:pt idx="24958">
                  <c:v>0.61311342592592599</c:v>
                </c:pt>
                <c:pt idx="24959">
                  <c:v>0.61313657407407396</c:v>
                </c:pt>
                <c:pt idx="24960">
                  <c:v>0.61315972222222204</c:v>
                </c:pt>
                <c:pt idx="24961">
                  <c:v>0.61318287037037</c:v>
                </c:pt>
                <c:pt idx="24962">
                  <c:v>0.61321759259259301</c:v>
                </c:pt>
                <c:pt idx="24963">
                  <c:v>0.61324074074074097</c:v>
                </c:pt>
                <c:pt idx="24964">
                  <c:v>0.61326388888888905</c:v>
                </c:pt>
                <c:pt idx="24965">
                  <c:v>0.61328703703703702</c:v>
                </c:pt>
                <c:pt idx="24966">
                  <c:v>0.61331018518518499</c:v>
                </c:pt>
                <c:pt idx="24967">
                  <c:v>0.61333333333333295</c:v>
                </c:pt>
                <c:pt idx="24968">
                  <c:v>0.61335648148148103</c:v>
                </c:pt>
                <c:pt idx="24969">
                  <c:v>0.61339120370370404</c:v>
                </c:pt>
                <c:pt idx="24970">
                  <c:v>0.613414351851852</c:v>
                </c:pt>
                <c:pt idx="24971">
                  <c:v>0.61343749999999997</c:v>
                </c:pt>
                <c:pt idx="24972">
                  <c:v>0.61346064814814805</c:v>
                </c:pt>
                <c:pt idx="24973">
                  <c:v>0.61348379629629601</c:v>
                </c:pt>
                <c:pt idx="24974">
                  <c:v>0.61350694444444398</c:v>
                </c:pt>
                <c:pt idx="24975">
                  <c:v>0.61353009259259295</c:v>
                </c:pt>
                <c:pt idx="24976">
                  <c:v>0.61355324074074102</c:v>
                </c:pt>
                <c:pt idx="24977">
                  <c:v>0.61357638888888899</c:v>
                </c:pt>
                <c:pt idx="24978">
                  <c:v>0.613611111111111</c:v>
                </c:pt>
                <c:pt idx="24979">
                  <c:v>0.61363425925925896</c:v>
                </c:pt>
                <c:pt idx="24980">
                  <c:v>0.61365740740740804</c:v>
                </c:pt>
                <c:pt idx="24981">
                  <c:v>0.61368055555555601</c:v>
                </c:pt>
                <c:pt idx="24982">
                  <c:v>0.61370370370370397</c:v>
                </c:pt>
                <c:pt idx="24983">
                  <c:v>0.61372685185185205</c:v>
                </c:pt>
                <c:pt idx="24984">
                  <c:v>0.61375000000000002</c:v>
                </c:pt>
                <c:pt idx="24985">
                  <c:v>0.61378472222222202</c:v>
                </c:pt>
                <c:pt idx="24986">
                  <c:v>0.61380787037036999</c:v>
                </c:pt>
                <c:pt idx="24987">
                  <c:v>0.61383101851851896</c:v>
                </c:pt>
                <c:pt idx="24988">
                  <c:v>0.61385416666666703</c:v>
                </c:pt>
                <c:pt idx="24989">
                  <c:v>0.613877314814815</c:v>
                </c:pt>
                <c:pt idx="24990">
                  <c:v>0.61390046296296297</c:v>
                </c:pt>
                <c:pt idx="24991">
                  <c:v>0.61392361111111104</c:v>
                </c:pt>
                <c:pt idx="24992">
                  <c:v>0.61394675925925901</c:v>
                </c:pt>
                <c:pt idx="24993">
                  <c:v>0.61398148148148202</c:v>
                </c:pt>
                <c:pt idx="24994">
                  <c:v>0.61400462962962998</c:v>
                </c:pt>
                <c:pt idx="24995">
                  <c:v>0.61402777777777795</c:v>
                </c:pt>
                <c:pt idx="24996">
                  <c:v>0.61405092592592603</c:v>
                </c:pt>
                <c:pt idx="24997">
                  <c:v>0.61407407407407399</c:v>
                </c:pt>
                <c:pt idx="24998">
                  <c:v>0.61409722222222196</c:v>
                </c:pt>
                <c:pt idx="24999">
                  <c:v>0.61412037037037104</c:v>
                </c:pt>
                <c:pt idx="25000">
                  <c:v>0.61415509259259304</c:v>
                </c:pt>
                <c:pt idx="25001">
                  <c:v>0.61417824074074101</c:v>
                </c:pt>
                <c:pt idx="25002">
                  <c:v>0.61420138888888898</c:v>
                </c:pt>
                <c:pt idx="25003">
                  <c:v>0.61422453703703705</c:v>
                </c:pt>
                <c:pt idx="25004">
                  <c:v>0.61424768518518502</c:v>
                </c:pt>
                <c:pt idx="25005">
                  <c:v>0.61427083333333299</c:v>
                </c:pt>
                <c:pt idx="25006">
                  <c:v>0.61429398148148195</c:v>
                </c:pt>
                <c:pt idx="25007">
                  <c:v>0.61431712962962903</c:v>
                </c:pt>
                <c:pt idx="25008">
                  <c:v>0.614340277777778</c:v>
                </c:pt>
                <c:pt idx="25009">
                  <c:v>0.614375</c:v>
                </c:pt>
                <c:pt idx="25010">
                  <c:v>0.61439814814814797</c:v>
                </c:pt>
                <c:pt idx="25011">
                  <c:v>0.61442129629629605</c:v>
                </c:pt>
                <c:pt idx="25012">
                  <c:v>0.61444444444444501</c:v>
                </c:pt>
                <c:pt idx="25013">
                  <c:v>0.61446759259259298</c:v>
                </c:pt>
                <c:pt idx="25014">
                  <c:v>0.61449074074074095</c:v>
                </c:pt>
                <c:pt idx="25015">
                  <c:v>0.61451388888888903</c:v>
                </c:pt>
                <c:pt idx="25016">
                  <c:v>0.61453703703703699</c:v>
                </c:pt>
                <c:pt idx="25017">
                  <c:v>0.614571759259259</c:v>
                </c:pt>
                <c:pt idx="25018">
                  <c:v>0.61459490740740697</c:v>
                </c:pt>
                <c:pt idx="25019">
                  <c:v>0.61461805555555604</c:v>
                </c:pt>
                <c:pt idx="25020">
                  <c:v>0.61464120370370401</c:v>
                </c:pt>
                <c:pt idx="25021">
                  <c:v>0.61466435185185198</c:v>
                </c:pt>
                <c:pt idx="25022">
                  <c:v>0.61468750000000005</c:v>
                </c:pt>
                <c:pt idx="25023">
                  <c:v>0.61471064814814802</c:v>
                </c:pt>
                <c:pt idx="25024">
                  <c:v>0.61473379629629599</c:v>
                </c:pt>
                <c:pt idx="25025">
                  <c:v>0.61476851851851899</c:v>
                </c:pt>
                <c:pt idx="25026">
                  <c:v>0.61479166666666696</c:v>
                </c:pt>
                <c:pt idx="25027">
                  <c:v>0.61481481481481504</c:v>
                </c:pt>
                <c:pt idx="25028">
                  <c:v>0.614837962962963</c:v>
                </c:pt>
                <c:pt idx="25029">
                  <c:v>0.61486111111111097</c:v>
                </c:pt>
                <c:pt idx="25030">
                  <c:v>0.61488425925925905</c:v>
                </c:pt>
                <c:pt idx="25031">
                  <c:v>0.61490740740740701</c:v>
                </c:pt>
                <c:pt idx="25032">
                  <c:v>0.61493055555555598</c:v>
                </c:pt>
                <c:pt idx="25033">
                  <c:v>0.61496527777777799</c:v>
                </c:pt>
                <c:pt idx="25034">
                  <c:v>0.61498842592592595</c:v>
                </c:pt>
                <c:pt idx="25035">
                  <c:v>0.61501157407407403</c:v>
                </c:pt>
                <c:pt idx="25036">
                  <c:v>0.615034722222222</c:v>
                </c:pt>
                <c:pt idx="25037">
                  <c:v>0.61505787037036996</c:v>
                </c:pt>
                <c:pt idx="25038">
                  <c:v>0.61508101851851904</c:v>
                </c:pt>
                <c:pt idx="25039">
                  <c:v>0.61510416666666701</c:v>
                </c:pt>
                <c:pt idx="25040">
                  <c:v>0.61512731481481497</c:v>
                </c:pt>
                <c:pt idx="25041">
                  <c:v>0.61516203703703698</c:v>
                </c:pt>
                <c:pt idx="25042">
                  <c:v>0.61518518518518495</c:v>
                </c:pt>
                <c:pt idx="25043">
                  <c:v>0.61520833333333302</c:v>
                </c:pt>
                <c:pt idx="25044">
                  <c:v>0.61523148148148199</c:v>
                </c:pt>
                <c:pt idx="25045">
                  <c:v>0.61525462962962996</c:v>
                </c:pt>
                <c:pt idx="25046">
                  <c:v>0.61527777777777803</c:v>
                </c:pt>
                <c:pt idx="25047">
                  <c:v>0.615300925925926</c:v>
                </c:pt>
                <c:pt idx="25048">
                  <c:v>0.61533564814814801</c:v>
                </c:pt>
                <c:pt idx="25049">
                  <c:v>0.61535879629629597</c:v>
                </c:pt>
                <c:pt idx="25050">
                  <c:v>0.61538194444444505</c:v>
                </c:pt>
                <c:pt idx="25051">
                  <c:v>0.61540509259259302</c:v>
                </c:pt>
                <c:pt idx="25052">
                  <c:v>0.61542824074074098</c:v>
                </c:pt>
                <c:pt idx="25053">
                  <c:v>0.61545138888888895</c:v>
                </c:pt>
                <c:pt idx="25054">
                  <c:v>0.61547453703703703</c:v>
                </c:pt>
                <c:pt idx="25055">
                  <c:v>0.61550925925925903</c:v>
                </c:pt>
                <c:pt idx="25056">
                  <c:v>0.615532407407407</c:v>
                </c:pt>
                <c:pt idx="25057">
                  <c:v>0.61555555555555597</c:v>
                </c:pt>
                <c:pt idx="25058">
                  <c:v>0.61557870370370404</c:v>
                </c:pt>
                <c:pt idx="25059">
                  <c:v>0.61560185185185201</c:v>
                </c:pt>
                <c:pt idx="25060">
                  <c:v>0.61562499999999998</c:v>
                </c:pt>
                <c:pt idx="25061">
                  <c:v>0.61564814814814794</c:v>
                </c:pt>
                <c:pt idx="25062">
                  <c:v>0.61567129629629702</c:v>
                </c:pt>
                <c:pt idx="25063">
                  <c:v>0.61570601851851903</c:v>
                </c:pt>
                <c:pt idx="25064">
                  <c:v>0.61572916666666699</c:v>
                </c:pt>
                <c:pt idx="25065">
                  <c:v>0.61575231481481496</c:v>
                </c:pt>
                <c:pt idx="25066">
                  <c:v>0.61577546296296304</c:v>
                </c:pt>
                <c:pt idx="25067">
                  <c:v>0.61579861111111101</c:v>
                </c:pt>
                <c:pt idx="25068">
                  <c:v>0.61582175925925897</c:v>
                </c:pt>
                <c:pt idx="25069">
                  <c:v>0.61584490740740805</c:v>
                </c:pt>
                <c:pt idx="25070">
                  <c:v>0.61587962962963005</c:v>
                </c:pt>
                <c:pt idx="25071">
                  <c:v>0.61590277777777802</c:v>
                </c:pt>
                <c:pt idx="25072">
                  <c:v>0.61592592592592599</c:v>
                </c:pt>
                <c:pt idx="25073">
                  <c:v>0.61594907407407395</c:v>
                </c:pt>
                <c:pt idx="25074">
                  <c:v>0.61597222222222203</c:v>
                </c:pt>
                <c:pt idx="25075">
                  <c:v>0.61599537037037</c:v>
                </c:pt>
                <c:pt idx="25076">
                  <c:v>0.61601851851851896</c:v>
                </c:pt>
                <c:pt idx="25077">
                  <c:v>0.61604166666666704</c:v>
                </c:pt>
                <c:pt idx="25078">
                  <c:v>0.61607638888888905</c:v>
                </c:pt>
                <c:pt idx="25079">
                  <c:v>0.61609953703703701</c:v>
                </c:pt>
                <c:pt idx="25080">
                  <c:v>0.61612268518518498</c:v>
                </c:pt>
                <c:pt idx="25081">
                  <c:v>0.61614583333333395</c:v>
                </c:pt>
                <c:pt idx="25082">
                  <c:v>0.61616898148148103</c:v>
                </c:pt>
                <c:pt idx="25083">
                  <c:v>0.61619212962962999</c:v>
                </c:pt>
                <c:pt idx="25084">
                  <c:v>0.61621527777777796</c:v>
                </c:pt>
                <c:pt idx="25085">
                  <c:v>0.61624999999999996</c:v>
                </c:pt>
                <c:pt idx="25086">
                  <c:v>0.61627314814814804</c:v>
                </c:pt>
                <c:pt idx="25087">
                  <c:v>0.61629629629629601</c:v>
                </c:pt>
                <c:pt idx="25088">
                  <c:v>0.61631944444444398</c:v>
                </c:pt>
                <c:pt idx="25089">
                  <c:v>0.61634259259259305</c:v>
                </c:pt>
                <c:pt idx="25090">
                  <c:v>0.61636574074074002</c:v>
                </c:pt>
                <c:pt idx="25091">
                  <c:v>0.61638888888888899</c:v>
                </c:pt>
                <c:pt idx="25092">
                  <c:v>0.61641203703703695</c:v>
                </c:pt>
                <c:pt idx="25093">
                  <c:v>0.61644675925925896</c:v>
                </c:pt>
                <c:pt idx="25094">
                  <c:v>0.61646990740740704</c:v>
                </c:pt>
                <c:pt idx="25095">
                  <c:v>0.616493055555556</c:v>
                </c:pt>
                <c:pt idx="25096">
                  <c:v>0.61651620370370297</c:v>
                </c:pt>
                <c:pt idx="25097">
                  <c:v>0.61653935185185205</c:v>
                </c:pt>
                <c:pt idx="25098">
                  <c:v>0.61656250000000001</c:v>
                </c:pt>
                <c:pt idx="25099">
                  <c:v>0.61658564814814798</c:v>
                </c:pt>
                <c:pt idx="25100">
                  <c:v>0.61662037037037098</c:v>
                </c:pt>
                <c:pt idx="25101">
                  <c:v>0.61664351851851895</c:v>
                </c:pt>
                <c:pt idx="25102">
                  <c:v>0.61666666666666703</c:v>
                </c:pt>
                <c:pt idx="25103">
                  <c:v>0.616689814814815</c:v>
                </c:pt>
                <c:pt idx="25104">
                  <c:v>0.61671296296296296</c:v>
                </c:pt>
                <c:pt idx="25105">
                  <c:v>0.61673611111111104</c:v>
                </c:pt>
                <c:pt idx="25106">
                  <c:v>0.61675925925925901</c:v>
                </c:pt>
                <c:pt idx="25107">
                  <c:v>0.61678240740740697</c:v>
                </c:pt>
                <c:pt idx="25108">
                  <c:v>0.61681712962962898</c:v>
                </c:pt>
                <c:pt idx="25109">
                  <c:v>0.61684027777777795</c:v>
                </c:pt>
                <c:pt idx="25110">
                  <c:v>0.61686342592592602</c:v>
                </c:pt>
                <c:pt idx="25111">
                  <c:v>0.61688657407407399</c:v>
                </c:pt>
                <c:pt idx="25112">
                  <c:v>0.61690972222222196</c:v>
                </c:pt>
                <c:pt idx="25113">
                  <c:v>0.61693287037037003</c:v>
                </c:pt>
                <c:pt idx="25114">
                  <c:v>0.616956018518519</c:v>
                </c:pt>
                <c:pt idx="25115">
                  <c:v>0.61699074074074101</c:v>
                </c:pt>
                <c:pt idx="25116">
                  <c:v>0.61701388888888897</c:v>
                </c:pt>
                <c:pt idx="25117">
                  <c:v>0.61703703703703705</c:v>
                </c:pt>
                <c:pt idx="25118">
                  <c:v>0.61706018518518502</c:v>
                </c:pt>
                <c:pt idx="25119">
                  <c:v>0.61708333333333298</c:v>
                </c:pt>
                <c:pt idx="25120">
                  <c:v>0.61710648148148195</c:v>
                </c:pt>
                <c:pt idx="25121">
                  <c:v>0.61712962962963003</c:v>
                </c:pt>
                <c:pt idx="25122">
                  <c:v>0.61716435185185203</c:v>
                </c:pt>
                <c:pt idx="25123">
                  <c:v>0.6171875</c:v>
                </c:pt>
                <c:pt idx="25124">
                  <c:v>0.61721064814814797</c:v>
                </c:pt>
                <c:pt idx="25125">
                  <c:v>0.61723379629629604</c:v>
                </c:pt>
                <c:pt idx="25126">
                  <c:v>0.61725694444444401</c:v>
                </c:pt>
                <c:pt idx="25127">
                  <c:v>0.61728009259259298</c:v>
                </c:pt>
                <c:pt idx="25128">
                  <c:v>0.61730324074074105</c:v>
                </c:pt>
                <c:pt idx="25129">
                  <c:v>0.61732638888888902</c:v>
                </c:pt>
                <c:pt idx="25130">
                  <c:v>0.61736111111111103</c:v>
                </c:pt>
                <c:pt idx="25131">
                  <c:v>0.61738425925925899</c:v>
                </c:pt>
                <c:pt idx="25132">
                  <c:v>0.61740740740740696</c:v>
                </c:pt>
                <c:pt idx="25133">
                  <c:v>0.61743055555555604</c:v>
                </c:pt>
                <c:pt idx="25134">
                  <c:v>0.617453703703704</c:v>
                </c:pt>
                <c:pt idx="25135">
                  <c:v>0.61747685185185197</c:v>
                </c:pt>
                <c:pt idx="25136">
                  <c:v>0.61750000000000005</c:v>
                </c:pt>
                <c:pt idx="25137">
                  <c:v>0.61753472222222205</c:v>
                </c:pt>
                <c:pt idx="25138">
                  <c:v>0.61755787037037002</c:v>
                </c:pt>
                <c:pt idx="25139">
                  <c:v>0.61758101851851899</c:v>
                </c:pt>
                <c:pt idx="25140">
                  <c:v>0.61760416666666695</c:v>
                </c:pt>
                <c:pt idx="25141">
                  <c:v>0.61762731481481503</c:v>
                </c:pt>
                <c:pt idx="25142">
                  <c:v>0.61766203703703704</c:v>
                </c:pt>
                <c:pt idx="25143">
                  <c:v>0.617685185185185</c:v>
                </c:pt>
                <c:pt idx="25144">
                  <c:v>0.61770833333333297</c:v>
                </c:pt>
                <c:pt idx="25145">
                  <c:v>0.61773148148148205</c:v>
                </c:pt>
                <c:pt idx="25146">
                  <c:v>0.61775462962963001</c:v>
                </c:pt>
                <c:pt idx="25147">
                  <c:v>0.61777777777777798</c:v>
                </c:pt>
                <c:pt idx="25148">
                  <c:v>0.61780092592592595</c:v>
                </c:pt>
                <c:pt idx="25149">
                  <c:v>0.61782407407407403</c:v>
                </c:pt>
                <c:pt idx="25150">
                  <c:v>0.61785879629629603</c:v>
                </c:pt>
                <c:pt idx="25151">
                  <c:v>0.617881944444444</c:v>
                </c:pt>
                <c:pt idx="25152">
                  <c:v>0.61790509259259296</c:v>
                </c:pt>
                <c:pt idx="25153">
                  <c:v>0.61792824074074104</c:v>
                </c:pt>
                <c:pt idx="25154">
                  <c:v>0.61795138888888901</c:v>
                </c:pt>
                <c:pt idx="25155">
                  <c:v>0.61797453703703698</c:v>
                </c:pt>
                <c:pt idx="25156">
                  <c:v>0.61799768518518505</c:v>
                </c:pt>
                <c:pt idx="25157">
                  <c:v>0.61803240740740695</c:v>
                </c:pt>
                <c:pt idx="25158">
                  <c:v>0.61805555555555602</c:v>
                </c:pt>
                <c:pt idx="25159">
                  <c:v>0.61807870370370399</c:v>
                </c:pt>
                <c:pt idx="25160">
                  <c:v>0.61810185185185196</c:v>
                </c:pt>
                <c:pt idx="25161">
                  <c:v>0.61812500000000004</c:v>
                </c:pt>
                <c:pt idx="25162">
                  <c:v>0.618148148148148</c:v>
                </c:pt>
                <c:pt idx="25163">
                  <c:v>0.61817129629629597</c:v>
                </c:pt>
                <c:pt idx="25164">
                  <c:v>0.61819444444444505</c:v>
                </c:pt>
                <c:pt idx="25165">
                  <c:v>0.61822916666666705</c:v>
                </c:pt>
                <c:pt idx="25166">
                  <c:v>0.61825231481481502</c:v>
                </c:pt>
                <c:pt idx="25167">
                  <c:v>0.61827546296296299</c:v>
                </c:pt>
                <c:pt idx="25168">
                  <c:v>0.61829861111111095</c:v>
                </c:pt>
                <c:pt idx="25169">
                  <c:v>0.61832175925925903</c:v>
                </c:pt>
                <c:pt idx="25170">
                  <c:v>0.618344907407407</c:v>
                </c:pt>
                <c:pt idx="25171">
                  <c:v>0.61836805555555596</c:v>
                </c:pt>
                <c:pt idx="25172">
                  <c:v>0.61840277777777797</c:v>
                </c:pt>
                <c:pt idx="25173">
                  <c:v>0.61842592592592605</c:v>
                </c:pt>
                <c:pt idx="25174">
                  <c:v>0.61844907407407401</c:v>
                </c:pt>
                <c:pt idx="25175">
                  <c:v>0.61847222222222198</c:v>
                </c:pt>
                <c:pt idx="25176">
                  <c:v>0.61849537037037094</c:v>
                </c:pt>
                <c:pt idx="25177">
                  <c:v>0.61851851851851902</c:v>
                </c:pt>
                <c:pt idx="25178">
                  <c:v>0.61854166666666699</c:v>
                </c:pt>
                <c:pt idx="25179">
                  <c:v>0.61857638888888899</c:v>
                </c:pt>
                <c:pt idx="25180">
                  <c:v>0.61859953703703696</c:v>
                </c:pt>
                <c:pt idx="25181">
                  <c:v>0.61862268518518504</c:v>
                </c:pt>
                <c:pt idx="25182">
                  <c:v>0.61864583333333401</c:v>
                </c:pt>
                <c:pt idx="25183">
                  <c:v>0.61866898148148197</c:v>
                </c:pt>
                <c:pt idx="25184">
                  <c:v>0.61869212962963005</c:v>
                </c:pt>
                <c:pt idx="25185">
                  <c:v>0.61871527777777802</c:v>
                </c:pt>
                <c:pt idx="25186">
                  <c:v>0.61873842592592598</c:v>
                </c:pt>
                <c:pt idx="25187">
                  <c:v>0.61877314814814799</c:v>
                </c:pt>
                <c:pt idx="25188">
                  <c:v>0.61879629629629596</c:v>
                </c:pt>
                <c:pt idx="25189">
                  <c:v>0.61881944444444503</c:v>
                </c:pt>
                <c:pt idx="25190">
                  <c:v>0.618842592592593</c:v>
                </c:pt>
                <c:pt idx="25191">
                  <c:v>0.61886574074074097</c:v>
                </c:pt>
                <c:pt idx="25192">
                  <c:v>0.61888888888888904</c:v>
                </c:pt>
                <c:pt idx="25193">
                  <c:v>0.61891203703703701</c:v>
                </c:pt>
                <c:pt idx="25194">
                  <c:v>0.61893518518518498</c:v>
                </c:pt>
                <c:pt idx="25195">
                  <c:v>0.61895833333333405</c:v>
                </c:pt>
                <c:pt idx="25196">
                  <c:v>0.61899305555555595</c:v>
                </c:pt>
                <c:pt idx="25197">
                  <c:v>0.61901620370370403</c:v>
                </c:pt>
                <c:pt idx="25198">
                  <c:v>0.61903935185185199</c:v>
                </c:pt>
                <c:pt idx="25199">
                  <c:v>0.61906249999999996</c:v>
                </c:pt>
                <c:pt idx="25200">
                  <c:v>0.61908564814814804</c:v>
                </c:pt>
                <c:pt idx="25201">
                  <c:v>0.619108796296296</c:v>
                </c:pt>
                <c:pt idx="25202">
                  <c:v>0.61913194444444397</c:v>
                </c:pt>
                <c:pt idx="25203">
                  <c:v>0.61915509259259305</c:v>
                </c:pt>
                <c:pt idx="25204">
                  <c:v>0.61918981481481505</c:v>
                </c:pt>
                <c:pt idx="25205">
                  <c:v>0.61921296296296302</c:v>
                </c:pt>
                <c:pt idx="25206">
                  <c:v>0.61923611111111099</c:v>
                </c:pt>
                <c:pt idx="25207">
                  <c:v>0.61925925925925895</c:v>
                </c:pt>
                <c:pt idx="25208">
                  <c:v>0.61928240740740703</c:v>
                </c:pt>
                <c:pt idx="25209">
                  <c:v>0.619305555555556</c:v>
                </c:pt>
                <c:pt idx="25210">
                  <c:v>0.61932870370370396</c:v>
                </c:pt>
                <c:pt idx="25211">
                  <c:v>0.61936342592592597</c:v>
                </c:pt>
                <c:pt idx="25212">
                  <c:v>0.61938657407407405</c:v>
                </c:pt>
                <c:pt idx="25213">
                  <c:v>0.61940972222222201</c:v>
                </c:pt>
                <c:pt idx="25214">
                  <c:v>0.61943287037036998</c:v>
                </c:pt>
                <c:pt idx="25215">
                  <c:v>0.61945601851851895</c:v>
                </c:pt>
                <c:pt idx="25216">
                  <c:v>0.61947916666666702</c:v>
                </c:pt>
                <c:pt idx="25217">
                  <c:v>0.61950231481481499</c:v>
                </c:pt>
                <c:pt idx="25218">
                  <c:v>0.619537037037037</c:v>
                </c:pt>
                <c:pt idx="25219">
                  <c:v>0.61956018518518496</c:v>
                </c:pt>
                <c:pt idx="25220">
                  <c:v>0.61958333333333304</c:v>
                </c:pt>
                <c:pt idx="25221">
                  <c:v>0.61960648148148101</c:v>
                </c:pt>
                <c:pt idx="25222">
                  <c:v>0.61962962962962997</c:v>
                </c:pt>
                <c:pt idx="25223">
                  <c:v>0.61965277777777805</c:v>
                </c:pt>
                <c:pt idx="25224">
                  <c:v>0.61967592592592602</c:v>
                </c:pt>
                <c:pt idx="25225">
                  <c:v>0.61971064814814802</c:v>
                </c:pt>
                <c:pt idx="25226">
                  <c:v>0.61973379629629599</c:v>
                </c:pt>
                <c:pt idx="25227">
                  <c:v>0.61975694444444496</c:v>
                </c:pt>
                <c:pt idx="25228">
                  <c:v>0.61978009259259303</c:v>
                </c:pt>
                <c:pt idx="25229">
                  <c:v>0.619803240740741</c:v>
                </c:pt>
                <c:pt idx="25230">
                  <c:v>0.61982638888888897</c:v>
                </c:pt>
                <c:pt idx="25231">
                  <c:v>0.61984953703703705</c:v>
                </c:pt>
                <c:pt idx="25232">
                  <c:v>0.61987268518518501</c:v>
                </c:pt>
                <c:pt idx="25233">
                  <c:v>0.61990740740740802</c:v>
                </c:pt>
                <c:pt idx="25234">
                  <c:v>0.61993055555555598</c:v>
                </c:pt>
                <c:pt idx="25235">
                  <c:v>0.61995370370370395</c:v>
                </c:pt>
                <c:pt idx="25236">
                  <c:v>0.61997685185185203</c:v>
                </c:pt>
                <c:pt idx="25237">
                  <c:v>0.62</c:v>
                </c:pt>
                <c:pt idx="25238">
                  <c:v>0.62002314814814796</c:v>
                </c:pt>
                <c:pt idx="25239">
                  <c:v>0.62004629629629604</c:v>
                </c:pt>
                <c:pt idx="25240">
                  <c:v>0.62008101851851904</c:v>
                </c:pt>
                <c:pt idx="25241">
                  <c:v>0.62010416666666701</c:v>
                </c:pt>
                <c:pt idx="25242">
                  <c:v>0.62012731481481498</c:v>
                </c:pt>
                <c:pt idx="25243">
                  <c:v>0.62015046296296295</c:v>
                </c:pt>
                <c:pt idx="25244">
                  <c:v>0.62017361111111102</c:v>
                </c:pt>
                <c:pt idx="25245">
                  <c:v>0.62019675925925899</c:v>
                </c:pt>
                <c:pt idx="25246">
                  <c:v>0.62021990740740696</c:v>
                </c:pt>
                <c:pt idx="25247">
                  <c:v>0.62024305555555603</c:v>
                </c:pt>
                <c:pt idx="25248">
                  <c:v>0.62027777777777804</c:v>
                </c:pt>
                <c:pt idx="25249">
                  <c:v>0.62030092592592601</c:v>
                </c:pt>
                <c:pt idx="25250">
                  <c:v>0.62032407407407397</c:v>
                </c:pt>
                <c:pt idx="25251">
                  <c:v>0.62034722222222205</c:v>
                </c:pt>
                <c:pt idx="25252">
                  <c:v>0.62037037037037002</c:v>
                </c:pt>
                <c:pt idx="25253">
                  <c:v>0.62039351851851898</c:v>
                </c:pt>
                <c:pt idx="25254">
                  <c:v>0.62041666666666695</c:v>
                </c:pt>
                <c:pt idx="25255">
                  <c:v>0.62045138888888896</c:v>
                </c:pt>
                <c:pt idx="25256">
                  <c:v>0.62047453703703703</c:v>
                </c:pt>
                <c:pt idx="25257">
                  <c:v>0.620497685185185</c:v>
                </c:pt>
                <c:pt idx="25258">
                  <c:v>0.62052083333333297</c:v>
                </c:pt>
                <c:pt idx="25259">
                  <c:v>0.62054398148148204</c:v>
                </c:pt>
                <c:pt idx="25260">
                  <c:v>0.62056712962962901</c:v>
                </c:pt>
                <c:pt idx="25261">
                  <c:v>0.62059027777777798</c:v>
                </c:pt>
                <c:pt idx="25262">
                  <c:v>0.62061342592592605</c:v>
                </c:pt>
                <c:pt idx="25263">
                  <c:v>0.62064814814814795</c:v>
                </c:pt>
                <c:pt idx="25264">
                  <c:v>0.62067129629629603</c:v>
                </c:pt>
                <c:pt idx="25265">
                  <c:v>0.62069444444444499</c:v>
                </c:pt>
                <c:pt idx="25266">
                  <c:v>0.62071759259259296</c:v>
                </c:pt>
                <c:pt idx="25267">
                  <c:v>0.62074074074074104</c:v>
                </c:pt>
                <c:pt idx="25268">
                  <c:v>0.620763888888889</c:v>
                </c:pt>
                <c:pt idx="25269">
                  <c:v>0.62078703703703697</c:v>
                </c:pt>
                <c:pt idx="25270">
                  <c:v>0.62082175925925898</c:v>
                </c:pt>
                <c:pt idx="25271">
                  <c:v>0.62084490740740805</c:v>
                </c:pt>
                <c:pt idx="25272">
                  <c:v>0.62086805555555602</c:v>
                </c:pt>
                <c:pt idx="25273">
                  <c:v>0.62089120370370399</c:v>
                </c:pt>
                <c:pt idx="25274">
                  <c:v>0.62091435185185195</c:v>
                </c:pt>
                <c:pt idx="25275">
                  <c:v>0.62093750000000003</c:v>
                </c:pt>
                <c:pt idx="25276">
                  <c:v>0.620960648148148</c:v>
                </c:pt>
                <c:pt idx="25277">
                  <c:v>0.62098379629629596</c:v>
                </c:pt>
                <c:pt idx="25278">
                  <c:v>0.62101851851851897</c:v>
                </c:pt>
                <c:pt idx="25279">
                  <c:v>0.62104166666666705</c:v>
                </c:pt>
                <c:pt idx="25280">
                  <c:v>0.62106481481481501</c:v>
                </c:pt>
                <c:pt idx="25281">
                  <c:v>0.62108796296296298</c:v>
                </c:pt>
                <c:pt idx="25282">
                  <c:v>0.62111111111111095</c:v>
                </c:pt>
                <c:pt idx="25283">
                  <c:v>0.62113425925925903</c:v>
                </c:pt>
                <c:pt idx="25284">
                  <c:v>0.62115740740740699</c:v>
                </c:pt>
                <c:pt idx="25285">
                  <c:v>0.62119212962963</c:v>
                </c:pt>
                <c:pt idx="25286">
                  <c:v>0.62121527777777796</c:v>
                </c:pt>
                <c:pt idx="25287">
                  <c:v>0.62123842592592604</c:v>
                </c:pt>
                <c:pt idx="25288">
                  <c:v>0.62126157407407401</c:v>
                </c:pt>
                <c:pt idx="25289">
                  <c:v>0.62128472222222197</c:v>
                </c:pt>
                <c:pt idx="25290">
                  <c:v>0.62130787037037105</c:v>
                </c:pt>
                <c:pt idx="25291">
                  <c:v>0.62133101851851902</c:v>
                </c:pt>
                <c:pt idx="25292">
                  <c:v>0.62135416666666599</c:v>
                </c:pt>
                <c:pt idx="25293">
                  <c:v>0.62138888888888899</c:v>
                </c:pt>
                <c:pt idx="25294">
                  <c:v>0.62141203703703696</c:v>
                </c:pt>
                <c:pt idx="25295">
                  <c:v>0.62143518518518504</c:v>
                </c:pt>
                <c:pt idx="25296">
                  <c:v>0.621458333333333</c:v>
                </c:pt>
                <c:pt idx="25297">
                  <c:v>0.62148148148148097</c:v>
                </c:pt>
                <c:pt idx="25298">
                  <c:v>0.62150462962963005</c:v>
                </c:pt>
                <c:pt idx="25299">
                  <c:v>0.62152777777777801</c:v>
                </c:pt>
                <c:pt idx="25300">
                  <c:v>0.62156250000000002</c:v>
                </c:pt>
                <c:pt idx="25301">
                  <c:v>0.62158564814814798</c:v>
                </c:pt>
                <c:pt idx="25302">
                  <c:v>0.62160879629629595</c:v>
                </c:pt>
                <c:pt idx="25303">
                  <c:v>0.62163194444444503</c:v>
                </c:pt>
                <c:pt idx="25304">
                  <c:v>0.62165509259259299</c:v>
                </c:pt>
                <c:pt idx="25305">
                  <c:v>0.62167824074074096</c:v>
                </c:pt>
                <c:pt idx="25306">
                  <c:v>0.62170138888888904</c:v>
                </c:pt>
                <c:pt idx="25307">
                  <c:v>0.62172453703703701</c:v>
                </c:pt>
                <c:pt idx="25308">
                  <c:v>0.62174768518518497</c:v>
                </c:pt>
                <c:pt idx="25309">
                  <c:v>0.62178240740740698</c:v>
                </c:pt>
                <c:pt idx="25310">
                  <c:v>0.62180555555555606</c:v>
                </c:pt>
                <c:pt idx="25311">
                  <c:v>0.62182870370370402</c:v>
                </c:pt>
                <c:pt idx="25312">
                  <c:v>0.62185185185185199</c:v>
                </c:pt>
                <c:pt idx="25313">
                  <c:v>0.62187499999999996</c:v>
                </c:pt>
                <c:pt idx="25314">
                  <c:v>0.62189814814814803</c:v>
                </c:pt>
                <c:pt idx="25315">
                  <c:v>0.621921296296296</c:v>
                </c:pt>
                <c:pt idx="25316">
                  <c:v>0.621956018518519</c:v>
                </c:pt>
                <c:pt idx="25317">
                  <c:v>0.62197916666666697</c:v>
                </c:pt>
                <c:pt idx="25318">
                  <c:v>0.62200231481481505</c:v>
                </c:pt>
                <c:pt idx="25319">
                  <c:v>0.62202546296296302</c:v>
                </c:pt>
                <c:pt idx="25320">
                  <c:v>0.62204861111111098</c:v>
                </c:pt>
                <c:pt idx="25321">
                  <c:v>0.62207175925925895</c:v>
                </c:pt>
                <c:pt idx="25322">
                  <c:v>0.62209490740740803</c:v>
                </c:pt>
                <c:pt idx="25323">
                  <c:v>0.62212962962963003</c:v>
                </c:pt>
                <c:pt idx="25324">
                  <c:v>0.622152777777778</c:v>
                </c:pt>
                <c:pt idx="25325">
                  <c:v>0.62217592592592597</c:v>
                </c:pt>
                <c:pt idx="25326">
                  <c:v>0.62219907407407404</c:v>
                </c:pt>
                <c:pt idx="25327">
                  <c:v>0.62222222222222201</c:v>
                </c:pt>
                <c:pt idx="25328">
                  <c:v>0.62224537037037098</c:v>
                </c:pt>
                <c:pt idx="25329">
                  <c:v>0.62226851851851905</c:v>
                </c:pt>
                <c:pt idx="25330">
                  <c:v>0.62229166666666702</c:v>
                </c:pt>
                <c:pt idx="25331">
                  <c:v>0.62232638888888903</c:v>
                </c:pt>
                <c:pt idx="25332">
                  <c:v>0.62234953703703699</c:v>
                </c:pt>
                <c:pt idx="25333">
                  <c:v>0.62237268518518496</c:v>
                </c:pt>
                <c:pt idx="25334">
                  <c:v>0.62239583333333404</c:v>
                </c:pt>
                <c:pt idx="25335">
                  <c:v>0.622418981481481</c:v>
                </c:pt>
                <c:pt idx="25336">
                  <c:v>0.62244212962962897</c:v>
                </c:pt>
                <c:pt idx="25337">
                  <c:v>0.62246527777777805</c:v>
                </c:pt>
                <c:pt idx="25338">
                  <c:v>0.62248842592592601</c:v>
                </c:pt>
                <c:pt idx="25339">
                  <c:v>0.62252314814814802</c:v>
                </c:pt>
                <c:pt idx="25340">
                  <c:v>0.62254629629629599</c:v>
                </c:pt>
                <c:pt idx="25341">
                  <c:v>0.62256944444444395</c:v>
                </c:pt>
                <c:pt idx="25342">
                  <c:v>0.62259259259259303</c:v>
                </c:pt>
                <c:pt idx="25343">
                  <c:v>0.622615740740741</c:v>
                </c:pt>
                <c:pt idx="25344">
                  <c:v>0.62263888888888896</c:v>
                </c:pt>
                <c:pt idx="25345">
                  <c:v>0.62266203703703704</c:v>
                </c:pt>
                <c:pt idx="25346">
                  <c:v>0.62269675925925905</c:v>
                </c:pt>
                <c:pt idx="25347">
                  <c:v>0.62271990740740701</c:v>
                </c:pt>
                <c:pt idx="25348">
                  <c:v>0.62274305555555598</c:v>
                </c:pt>
                <c:pt idx="25349">
                  <c:v>0.62276620370370395</c:v>
                </c:pt>
                <c:pt idx="25350">
                  <c:v>0.62278935185185202</c:v>
                </c:pt>
                <c:pt idx="25351">
                  <c:v>0.62281249999999999</c:v>
                </c:pt>
                <c:pt idx="25352">
                  <c:v>0.62283564814814796</c:v>
                </c:pt>
                <c:pt idx="25353">
                  <c:v>0.62285879629629604</c:v>
                </c:pt>
                <c:pt idx="25354">
                  <c:v>0.62289351851851904</c:v>
                </c:pt>
                <c:pt idx="25355">
                  <c:v>0.62291666666666701</c:v>
                </c:pt>
                <c:pt idx="25356">
                  <c:v>0.62293981481481497</c:v>
                </c:pt>
                <c:pt idx="25357">
                  <c:v>0.62296296296296305</c:v>
                </c:pt>
                <c:pt idx="25358">
                  <c:v>0.62298611111111102</c:v>
                </c:pt>
                <c:pt idx="25359">
                  <c:v>0.62300925925925899</c:v>
                </c:pt>
                <c:pt idx="25360">
                  <c:v>0.62303240740740695</c:v>
                </c:pt>
                <c:pt idx="25361">
                  <c:v>0.62305555555555603</c:v>
                </c:pt>
                <c:pt idx="25362">
                  <c:v>0.62309027777777803</c:v>
                </c:pt>
                <c:pt idx="25363">
                  <c:v>0.623113425925926</c:v>
                </c:pt>
                <c:pt idx="25364">
                  <c:v>0.62313657407407397</c:v>
                </c:pt>
                <c:pt idx="25365">
                  <c:v>0.62315972222222205</c:v>
                </c:pt>
                <c:pt idx="25366">
                  <c:v>0.62318287037037001</c:v>
                </c:pt>
                <c:pt idx="25367">
                  <c:v>0.62320601851851898</c:v>
                </c:pt>
                <c:pt idx="25368">
                  <c:v>0.62322916666666694</c:v>
                </c:pt>
                <c:pt idx="25369">
                  <c:v>0.62325231481481502</c:v>
                </c:pt>
                <c:pt idx="25370">
                  <c:v>0.62327546296296299</c:v>
                </c:pt>
                <c:pt idx="25371">
                  <c:v>0.623310185185185</c:v>
                </c:pt>
                <c:pt idx="25372">
                  <c:v>0.62333333333333296</c:v>
                </c:pt>
                <c:pt idx="25373">
                  <c:v>0.62335648148148204</c:v>
                </c:pt>
                <c:pt idx="25374">
                  <c:v>0.62337962962963001</c:v>
                </c:pt>
                <c:pt idx="25375">
                  <c:v>0.62340277777777797</c:v>
                </c:pt>
                <c:pt idx="25376">
                  <c:v>0.62342592592592605</c:v>
                </c:pt>
                <c:pt idx="25377">
                  <c:v>0.62344907407407402</c:v>
                </c:pt>
                <c:pt idx="25378">
                  <c:v>0.62347222222222198</c:v>
                </c:pt>
                <c:pt idx="25379">
                  <c:v>0.62350694444444399</c:v>
                </c:pt>
                <c:pt idx="25380">
                  <c:v>0.62353009259259295</c:v>
                </c:pt>
                <c:pt idx="25381">
                  <c:v>0.62355324074074103</c:v>
                </c:pt>
                <c:pt idx="25382">
                  <c:v>0.623576388888889</c:v>
                </c:pt>
                <c:pt idx="25383">
                  <c:v>0.62359953703703697</c:v>
                </c:pt>
                <c:pt idx="25384">
                  <c:v>0.62362268518518504</c:v>
                </c:pt>
                <c:pt idx="25385">
                  <c:v>0.62364583333333401</c:v>
                </c:pt>
                <c:pt idx="25386">
                  <c:v>0.62366898148148098</c:v>
                </c:pt>
                <c:pt idx="25387">
                  <c:v>0.62370370370370398</c:v>
                </c:pt>
                <c:pt idx="25388">
                  <c:v>0.62372685185185195</c:v>
                </c:pt>
                <c:pt idx="25389">
                  <c:v>0.62375000000000003</c:v>
                </c:pt>
                <c:pt idx="25390">
                  <c:v>0.62377314814814799</c:v>
                </c:pt>
                <c:pt idx="25391">
                  <c:v>0.62379629629629596</c:v>
                </c:pt>
                <c:pt idx="25392">
                  <c:v>0.62381944444444404</c:v>
                </c:pt>
                <c:pt idx="25393">
                  <c:v>0.623842592592593</c:v>
                </c:pt>
                <c:pt idx="25394">
                  <c:v>0.62387731481481501</c:v>
                </c:pt>
                <c:pt idx="25395">
                  <c:v>0.62390046296296298</c:v>
                </c:pt>
                <c:pt idx="25396">
                  <c:v>0.62392361111111105</c:v>
                </c:pt>
                <c:pt idx="25397">
                  <c:v>0.62394675925925902</c:v>
                </c:pt>
                <c:pt idx="25398">
                  <c:v>0.62396990740740699</c:v>
                </c:pt>
                <c:pt idx="25399">
                  <c:v>0.62399305555555595</c:v>
                </c:pt>
                <c:pt idx="25400">
                  <c:v>0.62401620370370403</c:v>
                </c:pt>
                <c:pt idx="25401">
                  <c:v>0.624039351851852</c:v>
                </c:pt>
                <c:pt idx="25402">
                  <c:v>0.624074074074074</c:v>
                </c:pt>
                <c:pt idx="25403">
                  <c:v>0.62409722222222197</c:v>
                </c:pt>
                <c:pt idx="25404">
                  <c:v>0.62412037037037105</c:v>
                </c:pt>
                <c:pt idx="25405">
                  <c:v>0.62414351851851901</c:v>
                </c:pt>
                <c:pt idx="25406">
                  <c:v>0.62416666666666598</c:v>
                </c:pt>
                <c:pt idx="25407">
                  <c:v>0.62418981481481495</c:v>
                </c:pt>
                <c:pt idx="25408">
                  <c:v>0.62421296296296302</c:v>
                </c:pt>
                <c:pt idx="25409">
                  <c:v>0.62424768518518503</c:v>
                </c:pt>
                <c:pt idx="25410">
                  <c:v>0.624270833333333</c:v>
                </c:pt>
                <c:pt idx="25411">
                  <c:v>0.62429398148148196</c:v>
                </c:pt>
                <c:pt idx="25412">
                  <c:v>0.62431712962962904</c:v>
                </c:pt>
                <c:pt idx="25413">
                  <c:v>0.62434027777777801</c:v>
                </c:pt>
                <c:pt idx="25414">
                  <c:v>0.62436342592592597</c:v>
                </c:pt>
                <c:pt idx="25415">
                  <c:v>0.62438657407407405</c:v>
                </c:pt>
                <c:pt idx="25416">
                  <c:v>0.62440972222222202</c:v>
                </c:pt>
                <c:pt idx="25417">
                  <c:v>0.62444444444444502</c:v>
                </c:pt>
                <c:pt idx="25418">
                  <c:v>0.62446759259259299</c:v>
                </c:pt>
                <c:pt idx="25419">
                  <c:v>0.62449074074074096</c:v>
                </c:pt>
                <c:pt idx="25420">
                  <c:v>0.62451388888888903</c:v>
                </c:pt>
                <c:pt idx="25421">
                  <c:v>0.624537037037037</c:v>
                </c:pt>
                <c:pt idx="25422">
                  <c:v>0.62456018518518497</c:v>
                </c:pt>
                <c:pt idx="25423">
                  <c:v>0.62458333333333305</c:v>
                </c:pt>
                <c:pt idx="25424">
                  <c:v>0.62461805555555605</c:v>
                </c:pt>
                <c:pt idx="25425">
                  <c:v>0.62464120370370402</c:v>
                </c:pt>
                <c:pt idx="25426">
                  <c:v>0.62466435185185198</c:v>
                </c:pt>
                <c:pt idx="25427">
                  <c:v>0.62468749999999995</c:v>
                </c:pt>
                <c:pt idx="25428">
                  <c:v>0.62471064814814803</c:v>
                </c:pt>
                <c:pt idx="25429">
                  <c:v>0.624733796296296</c:v>
                </c:pt>
                <c:pt idx="25430">
                  <c:v>0.62475694444444396</c:v>
                </c:pt>
                <c:pt idx="25431">
                  <c:v>0.62478009259259304</c:v>
                </c:pt>
                <c:pt idx="25432">
                  <c:v>0.62481481481481504</c:v>
                </c:pt>
                <c:pt idx="25433">
                  <c:v>0.62483796296296301</c:v>
                </c:pt>
                <c:pt idx="25434">
                  <c:v>0.62486111111111098</c:v>
                </c:pt>
                <c:pt idx="25435">
                  <c:v>0.62488425925925895</c:v>
                </c:pt>
                <c:pt idx="25436">
                  <c:v>0.62490740740740702</c:v>
                </c:pt>
                <c:pt idx="25437">
                  <c:v>0.62493055555555599</c:v>
                </c:pt>
                <c:pt idx="25438">
                  <c:v>0.62495370370370396</c:v>
                </c:pt>
                <c:pt idx="25439">
                  <c:v>0.62497685185185203</c:v>
                </c:pt>
                <c:pt idx="25440">
                  <c:v>0.62501157407407404</c:v>
                </c:pt>
                <c:pt idx="25441">
                  <c:v>0.62503472222222201</c:v>
                </c:pt>
                <c:pt idx="25442">
                  <c:v>0.62505787037036997</c:v>
                </c:pt>
                <c:pt idx="25443">
                  <c:v>0.62508101851851905</c:v>
                </c:pt>
                <c:pt idx="25444">
                  <c:v>0.62510416666666702</c:v>
                </c:pt>
                <c:pt idx="25445">
                  <c:v>0.62512731481481498</c:v>
                </c:pt>
                <c:pt idx="25446">
                  <c:v>0.62515046296296295</c:v>
                </c:pt>
                <c:pt idx="25447">
                  <c:v>0.62517361111111103</c:v>
                </c:pt>
                <c:pt idx="25448">
                  <c:v>0.62520833333333303</c:v>
                </c:pt>
                <c:pt idx="25449">
                  <c:v>0.625231481481482</c:v>
                </c:pt>
                <c:pt idx="25450">
                  <c:v>0.62525462962962997</c:v>
                </c:pt>
                <c:pt idx="25451">
                  <c:v>0.62527777777777804</c:v>
                </c:pt>
                <c:pt idx="25452">
                  <c:v>0.62530092592592601</c:v>
                </c:pt>
                <c:pt idx="25453">
                  <c:v>0.62532407407407398</c:v>
                </c:pt>
                <c:pt idx="25454">
                  <c:v>0.62534722222222205</c:v>
                </c:pt>
                <c:pt idx="25455">
                  <c:v>0.62538194444444495</c:v>
                </c:pt>
                <c:pt idx="25456">
                  <c:v>0.62540509259259303</c:v>
                </c:pt>
                <c:pt idx="25457">
                  <c:v>0.62542824074074099</c:v>
                </c:pt>
                <c:pt idx="25458">
                  <c:v>0.62545138888888896</c:v>
                </c:pt>
                <c:pt idx="25459">
                  <c:v>0.62547453703703704</c:v>
                </c:pt>
                <c:pt idx="25460">
                  <c:v>0.625497685185185</c:v>
                </c:pt>
                <c:pt idx="25461">
                  <c:v>0.62552083333333297</c:v>
                </c:pt>
                <c:pt idx="25462">
                  <c:v>0.62554398148148205</c:v>
                </c:pt>
                <c:pt idx="25463">
                  <c:v>0.62557870370370405</c:v>
                </c:pt>
                <c:pt idx="25464">
                  <c:v>0.62560185185185202</c:v>
                </c:pt>
                <c:pt idx="25465">
                  <c:v>0.62562499999999999</c:v>
                </c:pt>
                <c:pt idx="25466">
                  <c:v>0.62564814814814795</c:v>
                </c:pt>
                <c:pt idx="25467">
                  <c:v>0.62567129629629703</c:v>
                </c:pt>
                <c:pt idx="25468">
                  <c:v>0.625694444444445</c:v>
                </c:pt>
                <c:pt idx="25469">
                  <c:v>0.62571759259259296</c:v>
                </c:pt>
                <c:pt idx="25470">
                  <c:v>0.62575231481481497</c:v>
                </c:pt>
                <c:pt idx="25471">
                  <c:v>0.62577546296296305</c:v>
                </c:pt>
                <c:pt idx="25472">
                  <c:v>0.62579861111111101</c:v>
                </c:pt>
                <c:pt idx="25473">
                  <c:v>0.62582175925925898</c:v>
                </c:pt>
                <c:pt idx="25474">
                  <c:v>0.62584490740740795</c:v>
                </c:pt>
                <c:pt idx="25475">
                  <c:v>0.62586805555555602</c:v>
                </c:pt>
                <c:pt idx="25476">
                  <c:v>0.62589120370370399</c:v>
                </c:pt>
                <c:pt idx="25477">
                  <c:v>0.625925925925926</c:v>
                </c:pt>
                <c:pt idx="25478">
                  <c:v>0.62594907407407396</c:v>
                </c:pt>
                <c:pt idx="25479">
                  <c:v>0.62597222222222204</c:v>
                </c:pt>
                <c:pt idx="25480">
                  <c:v>0.62599537037037001</c:v>
                </c:pt>
                <c:pt idx="25481">
                  <c:v>0.62601851851851897</c:v>
                </c:pt>
                <c:pt idx="25482">
                  <c:v>0.62604166666666705</c:v>
                </c:pt>
                <c:pt idx="25483">
                  <c:v>0.62606481481481502</c:v>
                </c:pt>
                <c:pt idx="25484">
                  <c:v>0.62608796296296299</c:v>
                </c:pt>
                <c:pt idx="25485">
                  <c:v>0.62612268518518499</c:v>
                </c:pt>
                <c:pt idx="25486">
                  <c:v>0.62614583333333396</c:v>
                </c:pt>
                <c:pt idx="25487">
                  <c:v>0.62616898148148104</c:v>
                </c:pt>
                <c:pt idx="25488">
                  <c:v>0.62619212962963</c:v>
                </c:pt>
                <c:pt idx="25489">
                  <c:v>0.62621527777777797</c:v>
                </c:pt>
                <c:pt idx="25490">
                  <c:v>0.62623842592592605</c:v>
                </c:pt>
                <c:pt idx="25491">
                  <c:v>0.62626157407407401</c:v>
                </c:pt>
                <c:pt idx="25492">
                  <c:v>0.62629629629629602</c:v>
                </c:pt>
                <c:pt idx="25493">
                  <c:v>0.62631944444444398</c:v>
                </c:pt>
                <c:pt idx="25494">
                  <c:v>0.62634259259259295</c:v>
                </c:pt>
                <c:pt idx="25495">
                  <c:v>0.62636574074074003</c:v>
                </c:pt>
                <c:pt idx="25496">
                  <c:v>0.62638888888888899</c:v>
                </c:pt>
                <c:pt idx="25497">
                  <c:v>0.62641203703703696</c:v>
                </c:pt>
                <c:pt idx="25498">
                  <c:v>0.62643518518518504</c:v>
                </c:pt>
                <c:pt idx="25499">
                  <c:v>0.62645833333333301</c:v>
                </c:pt>
                <c:pt idx="25500">
                  <c:v>0.62649305555555601</c:v>
                </c:pt>
                <c:pt idx="25501">
                  <c:v>0.62651620370370298</c:v>
                </c:pt>
                <c:pt idx="25502">
                  <c:v>0.62653935185185206</c:v>
                </c:pt>
                <c:pt idx="25503">
                  <c:v>0.62656250000000002</c:v>
                </c:pt>
                <c:pt idx="25504">
                  <c:v>0.62658564814814799</c:v>
                </c:pt>
                <c:pt idx="25505">
                  <c:v>0.62660879629629596</c:v>
                </c:pt>
                <c:pt idx="25506">
                  <c:v>0.62663194444444503</c:v>
                </c:pt>
                <c:pt idx="25507">
                  <c:v>0.62666666666666704</c:v>
                </c:pt>
                <c:pt idx="25508">
                  <c:v>0.626689814814815</c:v>
                </c:pt>
                <c:pt idx="25509">
                  <c:v>0.62671296296296297</c:v>
                </c:pt>
                <c:pt idx="25510">
                  <c:v>0.62673611111111105</c:v>
                </c:pt>
                <c:pt idx="25511">
                  <c:v>0.62675925925925902</c:v>
                </c:pt>
                <c:pt idx="25512">
                  <c:v>0.62678240740740698</c:v>
                </c:pt>
                <c:pt idx="25513">
                  <c:v>0.62680555555555595</c:v>
                </c:pt>
                <c:pt idx="25514">
                  <c:v>0.62684027777777795</c:v>
                </c:pt>
                <c:pt idx="25515">
                  <c:v>0.62686342592592603</c:v>
                </c:pt>
                <c:pt idx="25516">
                  <c:v>0.626886574074074</c:v>
                </c:pt>
                <c:pt idx="25517">
                  <c:v>0.62690972222222197</c:v>
                </c:pt>
                <c:pt idx="25518">
                  <c:v>0.62693287037037104</c:v>
                </c:pt>
                <c:pt idx="25519">
                  <c:v>0.62695601851851901</c:v>
                </c:pt>
                <c:pt idx="25520">
                  <c:v>0.62697916666666698</c:v>
                </c:pt>
                <c:pt idx="25521">
                  <c:v>0.62700231481481505</c:v>
                </c:pt>
                <c:pt idx="25522">
                  <c:v>0.62703703703703695</c:v>
                </c:pt>
                <c:pt idx="25523">
                  <c:v>0.62706018518518503</c:v>
                </c:pt>
                <c:pt idx="25524">
                  <c:v>0.62708333333333299</c:v>
                </c:pt>
                <c:pt idx="25525">
                  <c:v>0.62710648148148196</c:v>
                </c:pt>
                <c:pt idx="25526">
                  <c:v>0.62712962962963004</c:v>
                </c:pt>
                <c:pt idx="25527">
                  <c:v>0.627152777777778</c:v>
                </c:pt>
                <c:pt idx="25528">
                  <c:v>0.62717592592592597</c:v>
                </c:pt>
                <c:pt idx="25529">
                  <c:v>0.62721064814814798</c:v>
                </c:pt>
                <c:pt idx="25530">
                  <c:v>0.62723379629629605</c:v>
                </c:pt>
                <c:pt idx="25531">
                  <c:v>0.62725694444444402</c:v>
                </c:pt>
                <c:pt idx="25532">
                  <c:v>0.62728009259259299</c:v>
                </c:pt>
                <c:pt idx="25533">
                  <c:v>0.62730324074074095</c:v>
                </c:pt>
                <c:pt idx="25534">
                  <c:v>0.62732638888888903</c:v>
                </c:pt>
                <c:pt idx="25535">
                  <c:v>0.627349537037037</c:v>
                </c:pt>
                <c:pt idx="25536">
                  <c:v>0.627384259259259</c:v>
                </c:pt>
                <c:pt idx="25537">
                  <c:v>0.62740740740740697</c:v>
                </c:pt>
                <c:pt idx="25538">
                  <c:v>0.62743055555555605</c:v>
                </c:pt>
                <c:pt idx="25539">
                  <c:v>0.62745370370370401</c:v>
                </c:pt>
                <c:pt idx="25540">
                  <c:v>0.62747685185185198</c:v>
                </c:pt>
                <c:pt idx="25541">
                  <c:v>0.62749999999999995</c:v>
                </c:pt>
                <c:pt idx="25542">
                  <c:v>0.62752314814814802</c:v>
                </c:pt>
                <c:pt idx="25543">
                  <c:v>0.62755787037037003</c:v>
                </c:pt>
                <c:pt idx="25544">
                  <c:v>0.627581018518519</c:v>
                </c:pt>
                <c:pt idx="25545">
                  <c:v>0.62760416666666696</c:v>
                </c:pt>
                <c:pt idx="25546">
                  <c:v>0.62762731481481504</c:v>
                </c:pt>
                <c:pt idx="25547">
                  <c:v>0.62765046296296301</c:v>
                </c:pt>
                <c:pt idx="25548">
                  <c:v>0.62767361111111097</c:v>
                </c:pt>
                <c:pt idx="25549">
                  <c:v>0.62769675925925905</c:v>
                </c:pt>
                <c:pt idx="25550">
                  <c:v>0.62771990740740802</c:v>
                </c:pt>
                <c:pt idx="25551">
                  <c:v>0.62775462962963002</c:v>
                </c:pt>
                <c:pt idx="25552">
                  <c:v>0.62777777777777799</c:v>
                </c:pt>
                <c:pt idx="25553">
                  <c:v>0.62780092592592596</c:v>
                </c:pt>
                <c:pt idx="25554">
                  <c:v>0.62782407407407403</c:v>
                </c:pt>
                <c:pt idx="25555">
                  <c:v>0.627847222222222</c:v>
                </c:pt>
                <c:pt idx="25556">
                  <c:v>0.62787037037037097</c:v>
                </c:pt>
                <c:pt idx="25557">
                  <c:v>0.62789351851851904</c:v>
                </c:pt>
                <c:pt idx="25558">
                  <c:v>0.62791666666666701</c:v>
                </c:pt>
                <c:pt idx="25559">
                  <c:v>0.62795138888888902</c:v>
                </c:pt>
                <c:pt idx="25560">
                  <c:v>0.62797453703703698</c:v>
                </c:pt>
                <c:pt idx="25561">
                  <c:v>0.62799768518518495</c:v>
                </c:pt>
                <c:pt idx="25562">
                  <c:v>0.62802083333333403</c:v>
                </c:pt>
                <c:pt idx="25563">
                  <c:v>0.628043981481481</c:v>
                </c:pt>
                <c:pt idx="25564">
                  <c:v>0.62806712962962896</c:v>
                </c:pt>
                <c:pt idx="25565">
                  <c:v>0.62809027777777804</c:v>
                </c:pt>
                <c:pt idx="25566">
                  <c:v>0.62812500000000004</c:v>
                </c:pt>
                <c:pt idx="25567">
                  <c:v>0.62814814814814801</c:v>
                </c:pt>
                <c:pt idx="25568">
                  <c:v>0.62817129629629598</c:v>
                </c:pt>
                <c:pt idx="25569">
                  <c:v>0.62819444444444505</c:v>
                </c:pt>
                <c:pt idx="25570">
                  <c:v>0.62821759259259302</c:v>
                </c:pt>
                <c:pt idx="25571">
                  <c:v>0.62824074074074099</c:v>
                </c:pt>
                <c:pt idx="25572">
                  <c:v>0.62826388888888896</c:v>
                </c:pt>
                <c:pt idx="25573">
                  <c:v>0.62828703703703703</c:v>
                </c:pt>
                <c:pt idx="25574">
                  <c:v>0.62832175925925904</c:v>
                </c:pt>
                <c:pt idx="25575">
                  <c:v>0.62834490740740701</c:v>
                </c:pt>
                <c:pt idx="25576">
                  <c:v>0.62836805555555597</c:v>
                </c:pt>
                <c:pt idx="25577">
                  <c:v>0.62839120370370405</c:v>
                </c:pt>
                <c:pt idx="25578">
                  <c:v>0.62841435185185202</c:v>
                </c:pt>
                <c:pt idx="25579">
                  <c:v>0.62843749999999998</c:v>
                </c:pt>
                <c:pt idx="25580">
                  <c:v>0.62846064814814795</c:v>
                </c:pt>
                <c:pt idx="25581">
                  <c:v>0.62848379629629603</c:v>
                </c:pt>
                <c:pt idx="25582">
                  <c:v>0.62851851851851903</c:v>
                </c:pt>
                <c:pt idx="25583">
                  <c:v>0.628541666666667</c:v>
                </c:pt>
                <c:pt idx="25584">
                  <c:v>0.62856481481481496</c:v>
                </c:pt>
                <c:pt idx="25585">
                  <c:v>0.62858796296296304</c:v>
                </c:pt>
                <c:pt idx="25586">
                  <c:v>0.62861111111111101</c:v>
                </c:pt>
                <c:pt idx="25587">
                  <c:v>0.62863425925925898</c:v>
                </c:pt>
                <c:pt idx="25588">
                  <c:v>0.62865740740740805</c:v>
                </c:pt>
                <c:pt idx="25589">
                  <c:v>0.62869212962962995</c:v>
                </c:pt>
                <c:pt idx="25590">
                  <c:v>0.62871527777777803</c:v>
                </c:pt>
                <c:pt idx="25591">
                  <c:v>0.62873842592592599</c:v>
                </c:pt>
                <c:pt idx="25592">
                  <c:v>0.62876157407407396</c:v>
                </c:pt>
                <c:pt idx="25593">
                  <c:v>0.62878472222222204</c:v>
                </c:pt>
                <c:pt idx="25594">
                  <c:v>0.62880787037037</c:v>
                </c:pt>
                <c:pt idx="25595">
                  <c:v>0.62883101851851897</c:v>
                </c:pt>
                <c:pt idx="25596">
                  <c:v>0.62885416666666705</c:v>
                </c:pt>
                <c:pt idx="25597">
                  <c:v>0.62888888888888905</c:v>
                </c:pt>
                <c:pt idx="25598">
                  <c:v>0.62891203703703702</c:v>
                </c:pt>
                <c:pt idx="25599">
                  <c:v>0.62893518518518499</c:v>
                </c:pt>
                <c:pt idx="25600">
                  <c:v>0.62895833333333395</c:v>
                </c:pt>
                <c:pt idx="25601">
                  <c:v>0.62898148148148203</c:v>
                </c:pt>
                <c:pt idx="25602">
                  <c:v>0.62900462962963</c:v>
                </c:pt>
                <c:pt idx="25603">
                  <c:v>0.62902777777777796</c:v>
                </c:pt>
                <c:pt idx="25604">
                  <c:v>0.62906249999999997</c:v>
                </c:pt>
                <c:pt idx="25605">
                  <c:v>0.62908564814814805</c:v>
                </c:pt>
                <c:pt idx="25606">
                  <c:v>0.62910879629629601</c:v>
                </c:pt>
                <c:pt idx="25607">
                  <c:v>0.62913194444444398</c:v>
                </c:pt>
                <c:pt idx="25608">
                  <c:v>0.62915509259259295</c:v>
                </c:pt>
                <c:pt idx="25609">
                  <c:v>0.62917824074074102</c:v>
                </c:pt>
                <c:pt idx="25610">
                  <c:v>0.62920138888888899</c:v>
                </c:pt>
                <c:pt idx="25611">
                  <c:v>0.62922453703703696</c:v>
                </c:pt>
                <c:pt idx="25612">
                  <c:v>0.62925925925925896</c:v>
                </c:pt>
                <c:pt idx="25613">
                  <c:v>0.62928240740740704</c:v>
                </c:pt>
                <c:pt idx="25614">
                  <c:v>0.62930555555555601</c:v>
                </c:pt>
                <c:pt idx="25615">
                  <c:v>0.62932870370370397</c:v>
                </c:pt>
                <c:pt idx="25616">
                  <c:v>0.62935185185185205</c:v>
                </c:pt>
                <c:pt idx="25617">
                  <c:v>0.62937500000000002</c:v>
                </c:pt>
                <c:pt idx="25618">
                  <c:v>0.62939814814814798</c:v>
                </c:pt>
                <c:pt idx="25619">
                  <c:v>0.62943287037036999</c:v>
                </c:pt>
                <c:pt idx="25620">
                  <c:v>0.62945601851851896</c:v>
                </c:pt>
                <c:pt idx="25621">
                  <c:v>0.62947916666666703</c:v>
                </c:pt>
                <c:pt idx="25622">
                  <c:v>0.629502314814815</c:v>
                </c:pt>
                <c:pt idx="25623">
                  <c:v>0.62952546296296297</c:v>
                </c:pt>
                <c:pt idx="25624">
                  <c:v>0.62954861111111104</c:v>
                </c:pt>
                <c:pt idx="25625">
                  <c:v>0.62957175925925901</c:v>
                </c:pt>
                <c:pt idx="25626">
                  <c:v>0.62959490740740698</c:v>
                </c:pt>
                <c:pt idx="25627">
                  <c:v>0.62962962962962998</c:v>
                </c:pt>
                <c:pt idx="25628">
                  <c:v>0.62965277777777795</c:v>
                </c:pt>
                <c:pt idx="25629">
                  <c:v>0.62967592592592603</c:v>
                </c:pt>
                <c:pt idx="25630">
                  <c:v>0.62969907407407399</c:v>
                </c:pt>
                <c:pt idx="25631">
                  <c:v>0.62972222222222196</c:v>
                </c:pt>
                <c:pt idx="25632">
                  <c:v>0.62974537037037104</c:v>
                </c:pt>
                <c:pt idx="25633">
                  <c:v>0.629768518518519</c:v>
                </c:pt>
                <c:pt idx="25634">
                  <c:v>0.62980324074074101</c:v>
                </c:pt>
                <c:pt idx="25635">
                  <c:v>0.62982638888888898</c:v>
                </c:pt>
                <c:pt idx="25636">
                  <c:v>0.62984953703703705</c:v>
                </c:pt>
                <c:pt idx="25637">
                  <c:v>0.62987268518518502</c:v>
                </c:pt>
                <c:pt idx="25638">
                  <c:v>0.62989583333333399</c:v>
                </c:pt>
                <c:pt idx="25639">
                  <c:v>0.62991898148148195</c:v>
                </c:pt>
                <c:pt idx="25640">
                  <c:v>0.62994212962963003</c:v>
                </c:pt>
                <c:pt idx="25641">
                  <c:v>0.629965277777778</c:v>
                </c:pt>
                <c:pt idx="25642">
                  <c:v>0.63</c:v>
                </c:pt>
                <c:pt idx="25643">
                  <c:v>0.63002314814814797</c:v>
                </c:pt>
                <c:pt idx="25644">
                  <c:v>0.63004629629629605</c:v>
                </c:pt>
                <c:pt idx="25645">
                  <c:v>0.63006944444444501</c:v>
                </c:pt>
                <c:pt idx="25646">
                  <c:v>0.63009259259259298</c:v>
                </c:pt>
                <c:pt idx="25647">
                  <c:v>0.63011574074074095</c:v>
                </c:pt>
                <c:pt idx="25648">
                  <c:v>0.63013888888888903</c:v>
                </c:pt>
                <c:pt idx="25649">
                  <c:v>0.63017361111111103</c:v>
                </c:pt>
                <c:pt idx="25650">
                  <c:v>0.630196759259259</c:v>
                </c:pt>
                <c:pt idx="25651">
                  <c:v>0.63021990740740697</c:v>
                </c:pt>
                <c:pt idx="25652">
                  <c:v>0.63024305555555604</c:v>
                </c:pt>
                <c:pt idx="25653">
                  <c:v>0.63026620370370401</c:v>
                </c:pt>
                <c:pt idx="25654">
                  <c:v>0.63028935185185198</c:v>
                </c:pt>
                <c:pt idx="25655">
                  <c:v>0.63031250000000005</c:v>
                </c:pt>
                <c:pt idx="25656">
                  <c:v>0.63034722222222195</c:v>
                </c:pt>
                <c:pt idx="25657">
                  <c:v>0.63037037037037003</c:v>
                </c:pt>
                <c:pt idx="25658">
                  <c:v>0.63039351851851899</c:v>
                </c:pt>
                <c:pt idx="25659">
                  <c:v>0.63041666666666696</c:v>
                </c:pt>
                <c:pt idx="25660">
                  <c:v>0.63043981481481504</c:v>
                </c:pt>
                <c:pt idx="25661">
                  <c:v>0.630462962962963</c:v>
                </c:pt>
                <c:pt idx="25662">
                  <c:v>0.63048611111111097</c:v>
                </c:pt>
                <c:pt idx="25663">
                  <c:v>0.63050925925925905</c:v>
                </c:pt>
                <c:pt idx="25664">
                  <c:v>0.63054398148148205</c:v>
                </c:pt>
                <c:pt idx="25665">
                  <c:v>0.63056712962962902</c:v>
                </c:pt>
                <c:pt idx="25666">
                  <c:v>0.63059027777777799</c:v>
                </c:pt>
                <c:pt idx="25667">
                  <c:v>0.63061342592592595</c:v>
                </c:pt>
                <c:pt idx="25668">
                  <c:v>0.63063657407407403</c:v>
                </c:pt>
                <c:pt idx="25669">
                  <c:v>0.630659722222222</c:v>
                </c:pt>
                <c:pt idx="25670">
                  <c:v>0.63068287037036996</c:v>
                </c:pt>
                <c:pt idx="25671">
                  <c:v>0.63071759259259297</c:v>
                </c:pt>
                <c:pt idx="25672">
                  <c:v>0.63074074074074105</c:v>
                </c:pt>
                <c:pt idx="25673">
                  <c:v>0.63076388888888901</c:v>
                </c:pt>
                <c:pt idx="25674">
                  <c:v>0.63078703703703698</c:v>
                </c:pt>
                <c:pt idx="25675">
                  <c:v>0.63081018518518495</c:v>
                </c:pt>
                <c:pt idx="25676">
                  <c:v>0.63083333333333302</c:v>
                </c:pt>
                <c:pt idx="25677">
                  <c:v>0.63085648148148199</c:v>
                </c:pt>
                <c:pt idx="25678">
                  <c:v>0.63087962962962996</c:v>
                </c:pt>
                <c:pt idx="25679">
                  <c:v>0.63090277777777803</c:v>
                </c:pt>
                <c:pt idx="25680">
                  <c:v>0.63093750000000004</c:v>
                </c:pt>
                <c:pt idx="25681">
                  <c:v>0.63096064814814801</c:v>
                </c:pt>
                <c:pt idx="25682">
                  <c:v>0.63098379629629597</c:v>
                </c:pt>
                <c:pt idx="25683">
                  <c:v>0.63100694444444505</c:v>
                </c:pt>
                <c:pt idx="25684">
                  <c:v>0.63103009259259302</c:v>
                </c:pt>
                <c:pt idx="25685">
                  <c:v>0.63105324074074098</c:v>
                </c:pt>
                <c:pt idx="25686">
                  <c:v>0.63107638888888895</c:v>
                </c:pt>
                <c:pt idx="25687">
                  <c:v>0.63111111111111096</c:v>
                </c:pt>
                <c:pt idx="25688">
                  <c:v>0.63113425925925903</c:v>
                </c:pt>
                <c:pt idx="25689">
                  <c:v>0.631157407407407</c:v>
                </c:pt>
                <c:pt idx="25690">
                  <c:v>0.63118055555555597</c:v>
                </c:pt>
                <c:pt idx="25691">
                  <c:v>0.63120370370370404</c:v>
                </c:pt>
                <c:pt idx="25692">
                  <c:v>0.63122685185185201</c:v>
                </c:pt>
                <c:pt idx="25693">
                  <c:v>0.63124999999999998</c:v>
                </c:pt>
                <c:pt idx="25694">
                  <c:v>0.63127314814814794</c:v>
                </c:pt>
                <c:pt idx="25695">
                  <c:v>0.63130787037037095</c:v>
                </c:pt>
                <c:pt idx="25696">
                  <c:v>0.63133101851851903</c:v>
                </c:pt>
                <c:pt idx="25697">
                  <c:v>0.63135416666666699</c:v>
                </c:pt>
                <c:pt idx="25698">
                  <c:v>0.63137731481481496</c:v>
                </c:pt>
                <c:pt idx="25699">
                  <c:v>0.63140046296296304</c:v>
                </c:pt>
                <c:pt idx="25700">
                  <c:v>0.63142361111111101</c:v>
                </c:pt>
                <c:pt idx="25701">
                  <c:v>0.63144675925925897</c:v>
                </c:pt>
                <c:pt idx="25702">
                  <c:v>0.63148148148148098</c:v>
                </c:pt>
                <c:pt idx="25703">
                  <c:v>0.63150462962963005</c:v>
                </c:pt>
                <c:pt idx="25704">
                  <c:v>0.63152777777777802</c:v>
                </c:pt>
                <c:pt idx="25705">
                  <c:v>0.63155092592592599</c:v>
                </c:pt>
                <c:pt idx="25706">
                  <c:v>0.63157407407407395</c:v>
                </c:pt>
                <c:pt idx="25707">
                  <c:v>0.63159722222222203</c:v>
                </c:pt>
                <c:pt idx="25708">
                  <c:v>0.63162037037037</c:v>
                </c:pt>
                <c:pt idx="25709">
                  <c:v>0.63164351851851896</c:v>
                </c:pt>
                <c:pt idx="25710">
                  <c:v>0.63167824074074097</c:v>
                </c:pt>
                <c:pt idx="25711">
                  <c:v>0.63170138888888905</c:v>
                </c:pt>
                <c:pt idx="25712">
                  <c:v>0.63172453703703701</c:v>
                </c:pt>
                <c:pt idx="25713">
                  <c:v>0.63174768518518498</c:v>
                </c:pt>
                <c:pt idx="25714">
                  <c:v>0.63177083333333395</c:v>
                </c:pt>
                <c:pt idx="25715">
                  <c:v>0.63179398148148203</c:v>
                </c:pt>
                <c:pt idx="25716">
                  <c:v>0.63181712962962999</c:v>
                </c:pt>
                <c:pt idx="25717">
                  <c:v>0.631851851851852</c:v>
                </c:pt>
                <c:pt idx="25718">
                  <c:v>0.63187499999999996</c:v>
                </c:pt>
                <c:pt idx="25719">
                  <c:v>0.63189814814814804</c:v>
                </c:pt>
                <c:pt idx="25720">
                  <c:v>0.63192129629629601</c:v>
                </c:pt>
                <c:pt idx="25721">
                  <c:v>0.63194444444444497</c:v>
                </c:pt>
                <c:pt idx="25722">
                  <c:v>0.63196759259259305</c:v>
                </c:pt>
                <c:pt idx="25723">
                  <c:v>0.63199074074074102</c:v>
                </c:pt>
                <c:pt idx="25724">
                  <c:v>0.63201388888888899</c:v>
                </c:pt>
                <c:pt idx="25725">
                  <c:v>0.63204861111111099</c:v>
                </c:pt>
                <c:pt idx="25726">
                  <c:v>0.63207175925925896</c:v>
                </c:pt>
                <c:pt idx="25727">
                  <c:v>0.63209490740740804</c:v>
                </c:pt>
                <c:pt idx="25728">
                  <c:v>0.632118055555556</c:v>
                </c:pt>
                <c:pt idx="25729">
                  <c:v>0.63214120370370397</c:v>
                </c:pt>
                <c:pt idx="25730">
                  <c:v>0.63216435185185205</c:v>
                </c:pt>
                <c:pt idx="25731">
                  <c:v>0.63218750000000001</c:v>
                </c:pt>
                <c:pt idx="25732">
                  <c:v>0.63222222222222202</c:v>
                </c:pt>
                <c:pt idx="25733">
                  <c:v>0.63224537037037098</c:v>
                </c:pt>
                <c:pt idx="25734">
                  <c:v>0.63226851851851895</c:v>
                </c:pt>
                <c:pt idx="25735">
                  <c:v>0.63229166666666703</c:v>
                </c:pt>
                <c:pt idx="25736">
                  <c:v>0.632314814814815</c:v>
                </c:pt>
                <c:pt idx="25737">
                  <c:v>0.63233796296296296</c:v>
                </c:pt>
                <c:pt idx="25738">
                  <c:v>0.63236111111111104</c:v>
                </c:pt>
                <c:pt idx="25739">
                  <c:v>0.63239583333333405</c:v>
                </c:pt>
                <c:pt idx="25740">
                  <c:v>0.63241898148148101</c:v>
                </c:pt>
                <c:pt idx="25741">
                  <c:v>0.63244212962962898</c:v>
                </c:pt>
                <c:pt idx="25742">
                  <c:v>0.63246527777777795</c:v>
                </c:pt>
                <c:pt idx="25743">
                  <c:v>0.63248842592592602</c:v>
                </c:pt>
                <c:pt idx="25744">
                  <c:v>0.63251157407407399</c:v>
                </c:pt>
                <c:pt idx="25745">
                  <c:v>0.63253472222222196</c:v>
                </c:pt>
                <c:pt idx="25746">
                  <c:v>0.63255787037037003</c:v>
                </c:pt>
                <c:pt idx="25747">
                  <c:v>0.63259259259259304</c:v>
                </c:pt>
                <c:pt idx="25748">
                  <c:v>0.63261574074074101</c:v>
                </c:pt>
                <c:pt idx="25749">
                  <c:v>0.63263888888888897</c:v>
                </c:pt>
                <c:pt idx="25750">
                  <c:v>0.63266203703703705</c:v>
                </c:pt>
                <c:pt idx="25751">
                  <c:v>0.63268518518518502</c:v>
                </c:pt>
                <c:pt idx="25752">
                  <c:v>0.63270833333333298</c:v>
                </c:pt>
                <c:pt idx="25753">
                  <c:v>0.63273148148148195</c:v>
                </c:pt>
                <c:pt idx="25754">
                  <c:v>0.63275462962963003</c:v>
                </c:pt>
                <c:pt idx="25755">
                  <c:v>0.63278935185185203</c:v>
                </c:pt>
                <c:pt idx="25756">
                  <c:v>0.6328125</c:v>
                </c:pt>
                <c:pt idx="25757">
                  <c:v>0.63283564814814797</c:v>
                </c:pt>
                <c:pt idx="25758">
                  <c:v>0.63285879629629604</c:v>
                </c:pt>
                <c:pt idx="25759">
                  <c:v>0.63288194444444501</c:v>
                </c:pt>
                <c:pt idx="25760">
                  <c:v>0.63290509259259298</c:v>
                </c:pt>
                <c:pt idx="25761">
                  <c:v>0.63292824074074105</c:v>
                </c:pt>
                <c:pt idx="25762">
                  <c:v>0.63295138888888902</c:v>
                </c:pt>
                <c:pt idx="25763">
                  <c:v>0.63298611111111103</c:v>
                </c:pt>
                <c:pt idx="25764">
                  <c:v>0.63300925925925899</c:v>
                </c:pt>
                <c:pt idx="25765">
                  <c:v>0.63303240740740696</c:v>
                </c:pt>
                <c:pt idx="25766">
                  <c:v>0.63305555555555604</c:v>
                </c:pt>
                <c:pt idx="25767">
                  <c:v>0.633078703703704</c:v>
                </c:pt>
                <c:pt idx="25768">
                  <c:v>0.63310185185185197</c:v>
                </c:pt>
                <c:pt idx="25769">
                  <c:v>0.63312500000000005</c:v>
                </c:pt>
                <c:pt idx="25770">
                  <c:v>0.63315972222222205</c:v>
                </c:pt>
                <c:pt idx="25771">
                  <c:v>0.63318287037037002</c:v>
                </c:pt>
                <c:pt idx="25772">
                  <c:v>0.63320601851851899</c:v>
                </c:pt>
                <c:pt idx="25773">
                  <c:v>0.63322916666666695</c:v>
                </c:pt>
                <c:pt idx="25774">
                  <c:v>0.63325231481481503</c:v>
                </c:pt>
                <c:pt idx="25775">
                  <c:v>0.633275462962963</c:v>
                </c:pt>
                <c:pt idx="25776">
                  <c:v>0.63329861111111097</c:v>
                </c:pt>
                <c:pt idx="25777">
                  <c:v>0.63332175925925904</c:v>
                </c:pt>
                <c:pt idx="25778">
                  <c:v>0.63335648148148205</c:v>
                </c:pt>
                <c:pt idx="25779">
                  <c:v>0.63337962962963001</c:v>
                </c:pt>
                <c:pt idx="25780">
                  <c:v>0.63340277777777798</c:v>
                </c:pt>
                <c:pt idx="25781">
                  <c:v>0.63342592592592595</c:v>
                </c:pt>
                <c:pt idx="25782">
                  <c:v>0.63344907407407403</c:v>
                </c:pt>
                <c:pt idx="25783">
                  <c:v>0.63347222222222199</c:v>
                </c:pt>
                <c:pt idx="25784">
                  <c:v>0.63349537037037096</c:v>
                </c:pt>
                <c:pt idx="25785">
                  <c:v>0.63353009259259296</c:v>
                </c:pt>
                <c:pt idx="25786">
                  <c:v>0.63355324074074104</c:v>
                </c:pt>
                <c:pt idx="25787">
                  <c:v>0.63357638888888901</c:v>
                </c:pt>
                <c:pt idx="25788">
                  <c:v>0.63359953703703698</c:v>
                </c:pt>
                <c:pt idx="25789">
                  <c:v>0.63362268518518505</c:v>
                </c:pt>
                <c:pt idx="25790">
                  <c:v>0.63364583333333402</c:v>
                </c:pt>
                <c:pt idx="25791">
                  <c:v>0.63366898148148099</c:v>
                </c:pt>
                <c:pt idx="25792">
                  <c:v>0.63369212962962995</c:v>
                </c:pt>
                <c:pt idx="25793">
                  <c:v>0.63372685185185196</c:v>
                </c:pt>
                <c:pt idx="25794">
                  <c:v>0.63375000000000004</c:v>
                </c:pt>
                <c:pt idx="25795">
                  <c:v>0.633773148148148</c:v>
                </c:pt>
                <c:pt idx="25796">
                  <c:v>0.63379629629629597</c:v>
                </c:pt>
                <c:pt idx="25797">
                  <c:v>0.63381944444444505</c:v>
                </c:pt>
                <c:pt idx="25798">
                  <c:v>0.63384259259259301</c:v>
                </c:pt>
                <c:pt idx="25799">
                  <c:v>0.63386574074074098</c:v>
                </c:pt>
                <c:pt idx="25800">
                  <c:v>0.63390046296296299</c:v>
                </c:pt>
                <c:pt idx="25801">
                  <c:v>0.63392361111111095</c:v>
                </c:pt>
                <c:pt idx="25802">
                  <c:v>0.63394675925925903</c:v>
                </c:pt>
                <c:pt idx="25803">
                  <c:v>0.633969907407407</c:v>
                </c:pt>
                <c:pt idx="25804">
                  <c:v>0.63399305555555596</c:v>
                </c:pt>
                <c:pt idx="25805">
                  <c:v>0.63401620370370404</c:v>
                </c:pt>
                <c:pt idx="25806">
                  <c:v>0.63403935185185201</c:v>
                </c:pt>
                <c:pt idx="25807">
                  <c:v>0.63407407407407401</c:v>
                </c:pt>
                <c:pt idx="25808">
                  <c:v>0.63409722222222198</c:v>
                </c:pt>
                <c:pt idx="25809">
                  <c:v>0.63412037037037094</c:v>
                </c:pt>
                <c:pt idx="25810">
                  <c:v>0.63414351851851902</c:v>
                </c:pt>
                <c:pt idx="25811">
                  <c:v>0.63416666666666699</c:v>
                </c:pt>
                <c:pt idx="25812">
                  <c:v>0.63418981481481496</c:v>
                </c:pt>
                <c:pt idx="25813">
                  <c:v>0.63421296296296303</c:v>
                </c:pt>
                <c:pt idx="25814">
                  <c:v>0.634236111111111</c:v>
                </c:pt>
                <c:pt idx="25815">
                  <c:v>0.63425925925925897</c:v>
                </c:pt>
                <c:pt idx="25816">
                  <c:v>0.63429398148148197</c:v>
                </c:pt>
                <c:pt idx="25817">
                  <c:v>0.63431712962962905</c:v>
                </c:pt>
                <c:pt idx="25818">
                  <c:v>0.63434027777777802</c:v>
                </c:pt>
                <c:pt idx="25819">
                  <c:v>0.63436342592592598</c:v>
                </c:pt>
                <c:pt idx="25820">
                  <c:v>0.63438657407407395</c:v>
                </c:pt>
                <c:pt idx="25821">
                  <c:v>0.63440972222222203</c:v>
                </c:pt>
                <c:pt idx="25822">
                  <c:v>0.63443287037036999</c:v>
                </c:pt>
                <c:pt idx="25823">
                  <c:v>0.63445601851851896</c:v>
                </c:pt>
                <c:pt idx="25824">
                  <c:v>0.63449074074074097</c:v>
                </c:pt>
                <c:pt idx="25825">
                  <c:v>0.63451388888888904</c:v>
                </c:pt>
                <c:pt idx="25826">
                  <c:v>0.63453703703703701</c:v>
                </c:pt>
                <c:pt idx="25827">
                  <c:v>0.63456018518518498</c:v>
                </c:pt>
                <c:pt idx="25828">
                  <c:v>0.63458333333333306</c:v>
                </c:pt>
                <c:pt idx="25829">
                  <c:v>0.63460648148148202</c:v>
                </c:pt>
                <c:pt idx="25830">
                  <c:v>0.63462962962962999</c:v>
                </c:pt>
                <c:pt idx="25831">
                  <c:v>0.63465277777777795</c:v>
                </c:pt>
                <c:pt idx="25832">
                  <c:v>0.63468749999999996</c:v>
                </c:pt>
                <c:pt idx="25833">
                  <c:v>0.63471064814814804</c:v>
                </c:pt>
                <c:pt idx="25834">
                  <c:v>0.634733796296296</c:v>
                </c:pt>
                <c:pt idx="25835">
                  <c:v>0.63475694444444397</c:v>
                </c:pt>
                <c:pt idx="25836">
                  <c:v>0.63478009259259305</c:v>
                </c:pt>
                <c:pt idx="25837">
                  <c:v>0.63480324074074101</c:v>
                </c:pt>
                <c:pt idx="25838">
                  <c:v>0.63482638888888898</c:v>
                </c:pt>
                <c:pt idx="25839">
                  <c:v>0.63486111111111099</c:v>
                </c:pt>
                <c:pt idx="25840">
                  <c:v>0.63488425925925895</c:v>
                </c:pt>
                <c:pt idx="25841">
                  <c:v>0.63490740740740703</c:v>
                </c:pt>
                <c:pt idx="25842">
                  <c:v>0.634930555555556</c:v>
                </c:pt>
                <c:pt idx="25843">
                  <c:v>0.63495370370370396</c:v>
                </c:pt>
                <c:pt idx="25844">
                  <c:v>0.63497685185185204</c:v>
                </c:pt>
                <c:pt idx="25845">
                  <c:v>0.63500000000000001</c:v>
                </c:pt>
                <c:pt idx="25846">
                  <c:v>0.63502314814814798</c:v>
                </c:pt>
                <c:pt idx="25847">
                  <c:v>0.63505787037036998</c:v>
                </c:pt>
                <c:pt idx="25848">
                  <c:v>0.63508101851851895</c:v>
                </c:pt>
                <c:pt idx="25849">
                  <c:v>0.63510416666666702</c:v>
                </c:pt>
                <c:pt idx="25850">
                  <c:v>0.63512731481481499</c:v>
                </c:pt>
                <c:pt idx="25851">
                  <c:v>0.63515046296296296</c:v>
                </c:pt>
                <c:pt idx="25852">
                  <c:v>0.63517361111111104</c:v>
                </c:pt>
                <c:pt idx="25853">
                  <c:v>0.63520833333333304</c:v>
                </c:pt>
                <c:pt idx="25854">
                  <c:v>0.63523148148148101</c:v>
                </c:pt>
                <c:pt idx="25855">
                  <c:v>0.63525462962962997</c:v>
                </c:pt>
                <c:pt idx="25856">
                  <c:v>0.63527777777777805</c:v>
                </c:pt>
                <c:pt idx="25857">
                  <c:v>0.63530092592592602</c:v>
                </c:pt>
                <c:pt idx="25858">
                  <c:v>0.63532407407407399</c:v>
                </c:pt>
                <c:pt idx="25859">
                  <c:v>0.63534722222222195</c:v>
                </c:pt>
                <c:pt idx="25860">
                  <c:v>0.63537037037037003</c:v>
                </c:pt>
                <c:pt idx="25861">
                  <c:v>0.63540509259259303</c:v>
                </c:pt>
                <c:pt idx="25862">
                  <c:v>0.635428240740741</c:v>
                </c:pt>
                <c:pt idx="25863">
                  <c:v>0.63545138888888897</c:v>
                </c:pt>
                <c:pt idx="25864">
                  <c:v>0.63547453703703705</c:v>
                </c:pt>
                <c:pt idx="25865">
                  <c:v>0.63549768518518501</c:v>
                </c:pt>
                <c:pt idx="25866">
                  <c:v>0.63552083333333298</c:v>
                </c:pt>
                <c:pt idx="25867">
                  <c:v>0.63554398148148195</c:v>
                </c:pt>
                <c:pt idx="25868">
                  <c:v>0.63556712962962902</c:v>
                </c:pt>
                <c:pt idx="25869">
                  <c:v>0.63560185185185203</c:v>
                </c:pt>
                <c:pt idx="25870">
                  <c:v>0.635625</c:v>
                </c:pt>
                <c:pt idx="25871">
                  <c:v>0.63564814814814796</c:v>
                </c:pt>
                <c:pt idx="25872">
                  <c:v>0.63567129629629604</c:v>
                </c:pt>
                <c:pt idx="25873">
                  <c:v>0.63569444444444501</c:v>
                </c:pt>
                <c:pt idx="25874">
                  <c:v>0.63571759259259297</c:v>
                </c:pt>
                <c:pt idx="25875">
                  <c:v>0.63574074074074105</c:v>
                </c:pt>
                <c:pt idx="25876">
                  <c:v>0.63576388888888902</c:v>
                </c:pt>
                <c:pt idx="25877">
                  <c:v>0.63579861111111102</c:v>
                </c:pt>
                <c:pt idx="25878">
                  <c:v>0.63582175925925899</c:v>
                </c:pt>
                <c:pt idx="25879">
                  <c:v>0.63584490740740796</c:v>
                </c:pt>
                <c:pt idx="25880">
                  <c:v>0.63586805555555603</c:v>
                </c:pt>
                <c:pt idx="25881">
                  <c:v>0.635891203703704</c:v>
                </c:pt>
                <c:pt idx="25882">
                  <c:v>0.63591435185185197</c:v>
                </c:pt>
                <c:pt idx="25883">
                  <c:v>0.63593750000000004</c:v>
                </c:pt>
                <c:pt idx="25884">
                  <c:v>0.63596064814814801</c:v>
                </c:pt>
                <c:pt idx="25885">
                  <c:v>0.63599537037037002</c:v>
                </c:pt>
                <c:pt idx="25886">
                  <c:v>0.63601851851851898</c:v>
                </c:pt>
                <c:pt idx="25887">
                  <c:v>0.63604166666666695</c:v>
                </c:pt>
                <c:pt idx="25888">
                  <c:v>0.63606481481481503</c:v>
                </c:pt>
                <c:pt idx="25889">
                  <c:v>0.63608796296296299</c:v>
                </c:pt>
                <c:pt idx="25890">
                  <c:v>0.63611111111111096</c:v>
                </c:pt>
                <c:pt idx="25891">
                  <c:v>0.63613425925925904</c:v>
                </c:pt>
                <c:pt idx="25892">
                  <c:v>0.63615740740740701</c:v>
                </c:pt>
                <c:pt idx="25893">
                  <c:v>0.63618055555555597</c:v>
                </c:pt>
                <c:pt idx="25894">
                  <c:v>0.63621527777777798</c:v>
                </c:pt>
                <c:pt idx="25895">
                  <c:v>0.63623842592592605</c:v>
                </c:pt>
                <c:pt idx="25896">
                  <c:v>0.63626157407407402</c:v>
                </c:pt>
                <c:pt idx="25897">
                  <c:v>0.63628472222222199</c:v>
                </c:pt>
                <c:pt idx="25898">
                  <c:v>0.63630787037037095</c:v>
                </c:pt>
                <c:pt idx="25899">
                  <c:v>0.63633101851851903</c:v>
                </c:pt>
                <c:pt idx="25900">
                  <c:v>0.636354166666667</c:v>
                </c:pt>
                <c:pt idx="25901">
                  <c:v>0.63637731481481496</c:v>
                </c:pt>
                <c:pt idx="25902">
                  <c:v>0.63640046296296304</c:v>
                </c:pt>
                <c:pt idx="25903">
                  <c:v>0.63643518518518505</c:v>
                </c:pt>
                <c:pt idx="25904">
                  <c:v>0.63645833333333302</c:v>
                </c:pt>
                <c:pt idx="25905">
                  <c:v>0.63648148148148198</c:v>
                </c:pt>
                <c:pt idx="25906">
                  <c:v>0.63650462962962995</c:v>
                </c:pt>
                <c:pt idx="25907">
                  <c:v>0.63652777777777803</c:v>
                </c:pt>
                <c:pt idx="25908">
                  <c:v>0.63655092592592599</c:v>
                </c:pt>
                <c:pt idx="25909">
                  <c:v>0.63657407407407396</c:v>
                </c:pt>
                <c:pt idx="25910">
                  <c:v>0.63659722222222204</c:v>
                </c:pt>
                <c:pt idx="25911">
                  <c:v>0.63663194444444504</c:v>
                </c:pt>
                <c:pt idx="25912">
                  <c:v>0.63665509259259301</c:v>
                </c:pt>
                <c:pt idx="25913">
                  <c:v>0.63667824074074097</c:v>
                </c:pt>
                <c:pt idx="25914">
                  <c:v>0.63670138888888905</c:v>
                </c:pt>
                <c:pt idx="25915">
                  <c:v>0.63672453703703702</c:v>
                </c:pt>
                <c:pt idx="25916">
                  <c:v>0.63674768518518499</c:v>
                </c:pt>
                <c:pt idx="25917">
                  <c:v>0.63677083333333395</c:v>
                </c:pt>
                <c:pt idx="25918">
                  <c:v>0.63679398148148203</c:v>
                </c:pt>
                <c:pt idx="25919">
                  <c:v>0.63682870370370404</c:v>
                </c:pt>
                <c:pt idx="25920">
                  <c:v>0.636851851851852</c:v>
                </c:pt>
                <c:pt idx="25921">
                  <c:v>0.63687499999999997</c:v>
                </c:pt>
                <c:pt idx="25922">
                  <c:v>0.63689814814814805</c:v>
                </c:pt>
                <c:pt idx="25923">
                  <c:v>0.63692129629629601</c:v>
                </c:pt>
                <c:pt idx="25924">
                  <c:v>0.63694444444444498</c:v>
                </c:pt>
                <c:pt idx="25925">
                  <c:v>0.63696759259259295</c:v>
                </c:pt>
                <c:pt idx="25926">
                  <c:v>0.63700231481481495</c:v>
                </c:pt>
                <c:pt idx="25927">
                  <c:v>0.63702546296296303</c:v>
                </c:pt>
                <c:pt idx="25928">
                  <c:v>0.637048611111111</c:v>
                </c:pt>
                <c:pt idx="25929">
                  <c:v>0.63707175925925896</c:v>
                </c:pt>
                <c:pt idx="25930">
                  <c:v>0.63709490740740704</c:v>
                </c:pt>
                <c:pt idx="25931">
                  <c:v>0.63711805555555601</c:v>
                </c:pt>
                <c:pt idx="25932">
                  <c:v>0.63714120370370397</c:v>
                </c:pt>
                <c:pt idx="25933">
                  <c:v>0.63716435185185205</c:v>
                </c:pt>
                <c:pt idx="25934">
                  <c:v>0.63719907407407395</c:v>
                </c:pt>
                <c:pt idx="25935">
                  <c:v>0.63722222222222202</c:v>
                </c:pt>
                <c:pt idx="25936">
                  <c:v>0.63724537037036999</c:v>
                </c:pt>
                <c:pt idx="25937">
                  <c:v>0.63726851851851896</c:v>
                </c:pt>
                <c:pt idx="25938">
                  <c:v>0.63729166666666703</c:v>
                </c:pt>
                <c:pt idx="25939">
                  <c:v>0.637314814814815</c:v>
                </c:pt>
                <c:pt idx="25940">
                  <c:v>0.63733796296296297</c:v>
                </c:pt>
                <c:pt idx="25941">
                  <c:v>0.63737268518518497</c:v>
                </c:pt>
                <c:pt idx="25942">
                  <c:v>0.63739583333333405</c:v>
                </c:pt>
                <c:pt idx="25943">
                  <c:v>0.63741898148148102</c:v>
                </c:pt>
                <c:pt idx="25944">
                  <c:v>0.63744212962962898</c:v>
                </c:pt>
                <c:pt idx="25945">
                  <c:v>0.63746527777777795</c:v>
                </c:pt>
                <c:pt idx="25946">
                  <c:v>0.63748842592592603</c:v>
                </c:pt>
                <c:pt idx="25947">
                  <c:v>0.63751157407407399</c:v>
                </c:pt>
                <c:pt idx="25948">
                  <c:v>0.63753472222222196</c:v>
                </c:pt>
                <c:pt idx="25949">
                  <c:v>0.63756944444444397</c:v>
                </c:pt>
                <c:pt idx="25950">
                  <c:v>0.63759259259259304</c:v>
                </c:pt>
                <c:pt idx="25951">
                  <c:v>0.63761574074074101</c:v>
                </c:pt>
                <c:pt idx="25952">
                  <c:v>0.63763888888888898</c:v>
                </c:pt>
                <c:pt idx="25953">
                  <c:v>0.63766203703703705</c:v>
                </c:pt>
                <c:pt idx="25954">
                  <c:v>0.63768518518518502</c:v>
                </c:pt>
                <c:pt idx="25955">
                  <c:v>0.63770833333333299</c:v>
                </c:pt>
                <c:pt idx="25956">
                  <c:v>0.63774305555555599</c:v>
                </c:pt>
                <c:pt idx="25957">
                  <c:v>0.63776620370370396</c:v>
                </c:pt>
                <c:pt idx="25958">
                  <c:v>0.63778935185185204</c:v>
                </c:pt>
                <c:pt idx="25959">
                  <c:v>0.6378125</c:v>
                </c:pt>
                <c:pt idx="25960">
                  <c:v>0.63783564814814797</c:v>
                </c:pt>
                <c:pt idx="25961">
                  <c:v>0.63785879629629605</c:v>
                </c:pt>
                <c:pt idx="25962">
                  <c:v>0.63788194444444501</c:v>
                </c:pt>
                <c:pt idx="25963">
                  <c:v>0.63790509259259298</c:v>
                </c:pt>
                <c:pt idx="25964">
                  <c:v>0.63793981481481499</c:v>
                </c:pt>
                <c:pt idx="25965">
                  <c:v>0.63796296296296295</c:v>
                </c:pt>
                <c:pt idx="25966">
                  <c:v>0.63798611111111103</c:v>
                </c:pt>
                <c:pt idx="25967">
                  <c:v>0.638009259259259</c:v>
                </c:pt>
                <c:pt idx="25968">
                  <c:v>0.63803240740740697</c:v>
                </c:pt>
                <c:pt idx="25969">
                  <c:v>0.63805555555555604</c:v>
                </c:pt>
                <c:pt idx="25970">
                  <c:v>0.63807870370370401</c:v>
                </c:pt>
                <c:pt idx="25971">
                  <c:v>0.63811342592592601</c:v>
                </c:pt>
                <c:pt idx="25972">
                  <c:v>0.63813657407407398</c:v>
                </c:pt>
                <c:pt idx="25973">
                  <c:v>0.63815972222222195</c:v>
                </c:pt>
                <c:pt idx="25974">
                  <c:v>0.63818287037037003</c:v>
                </c:pt>
                <c:pt idx="25975">
                  <c:v>0.63820601851851899</c:v>
                </c:pt>
                <c:pt idx="25976">
                  <c:v>0.63822916666666696</c:v>
                </c:pt>
                <c:pt idx="25977">
                  <c:v>0.63825231481481504</c:v>
                </c:pt>
                <c:pt idx="25978">
                  <c:v>0.638275462962963</c:v>
                </c:pt>
                <c:pt idx="25979">
                  <c:v>0.63831018518518501</c:v>
                </c:pt>
                <c:pt idx="25980">
                  <c:v>0.63833333333333298</c:v>
                </c:pt>
                <c:pt idx="25981">
                  <c:v>0.63835648148148205</c:v>
                </c:pt>
                <c:pt idx="25982">
                  <c:v>0.63837962962963002</c:v>
                </c:pt>
                <c:pt idx="25983">
                  <c:v>0.63840277777777799</c:v>
                </c:pt>
                <c:pt idx="25984">
                  <c:v>0.63842592592592595</c:v>
                </c:pt>
                <c:pt idx="25985">
                  <c:v>0.63844907407407403</c:v>
                </c:pt>
                <c:pt idx="25986">
                  <c:v>0.63848379629629604</c:v>
                </c:pt>
                <c:pt idx="25987">
                  <c:v>0.638506944444444</c:v>
                </c:pt>
                <c:pt idx="25988">
                  <c:v>0.63853009259259297</c:v>
                </c:pt>
                <c:pt idx="25989">
                  <c:v>0.63855324074074105</c:v>
                </c:pt>
                <c:pt idx="25990">
                  <c:v>0.63857638888888901</c:v>
                </c:pt>
                <c:pt idx="25991">
                  <c:v>0.63859953703703698</c:v>
                </c:pt>
                <c:pt idx="25992">
                  <c:v>0.63862268518518495</c:v>
                </c:pt>
                <c:pt idx="25993">
                  <c:v>0.63864583333333402</c:v>
                </c:pt>
                <c:pt idx="25994">
                  <c:v>0.63868055555555603</c:v>
                </c:pt>
                <c:pt idx="25995">
                  <c:v>0.638703703703704</c:v>
                </c:pt>
                <c:pt idx="25996">
                  <c:v>0.63872685185185196</c:v>
                </c:pt>
                <c:pt idx="25997">
                  <c:v>0.63875000000000004</c:v>
                </c:pt>
                <c:pt idx="25998">
                  <c:v>0.63877314814814801</c:v>
                </c:pt>
                <c:pt idx="25999">
                  <c:v>0.63879629629629597</c:v>
                </c:pt>
                <c:pt idx="26000">
                  <c:v>0.63881944444444505</c:v>
                </c:pt>
                <c:pt idx="26001">
                  <c:v>0.63885416666666694</c:v>
                </c:pt>
                <c:pt idx="26002">
                  <c:v>0.63887731481481502</c:v>
                </c:pt>
                <c:pt idx="26003">
                  <c:v>0.63890046296296299</c:v>
                </c:pt>
                <c:pt idx="26004">
                  <c:v>0.63892361111111096</c:v>
                </c:pt>
                <c:pt idx="26005">
                  <c:v>0.63894675925925903</c:v>
                </c:pt>
                <c:pt idx="26006">
                  <c:v>0.638969907407407</c:v>
                </c:pt>
                <c:pt idx="26007">
                  <c:v>0.63899305555555597</c:v>
                </c:pt>
                <c:pt idx="26008">
                  <c:v>0.63902777777777797</c:v>
                </c:pt>
                <c:pt idx="26009">
                  <c:v>0.63905092592592605</c:v>
                </c:pt>
                <c:pt idx="26010">
                  <c:v>0.63907407407407402</c:v>
                </c:pt>
                <c:pt idx="26011">
                  <c:v>0.63909722222222198</c:v>
                </c:pt>
                <c:pt idx="26012">
                  <c:v>0.63912037037037095</c:v>
                </c:pt>
                <c:pt idx="26013">
                  <c:v>0.63914351851851903</c:v>
                </c:pt>
                <c:pt idx="26014">
                  <c:v>0.63916666666666699</c:v>
                </c:pt>
                <c:pt idx="26015">
                  <c:v>0.639201388888889</c:v>
                </c:pt>
                <c:pt idx="26016">
                  <c:v>0.63922453703703697</c:v>
                </c:pt>
                <c:pt idx="26017">
                  <c:v>0.63924768518518504</c:v>
                </c:pt>
                <c:pt idx="26018">
                  <c:v>0.63927083333333301</c:v>
                </c:pt>
                <c:pt idx="26019">
                  <c:v>0.63929398148148098</c:v>
                </c:pt>
                <c:pt idx="26020">
                  <c:v>0.63931712962962906</c:v>
                </c:pt>
                <c:pt idx="26021">
                  <c:v>0.63934027777777802</c:v>
                </c:pt>
                <c:pt idx="26022">
                  <c:v>0.63936342592592599</c:v>
                </c:pt>
                <c:pt idx="26023">
                  <c:v>0.63939814814814799</c:v>
                </c:pt>
                <c:pt idx="26024">
                  <c:v>0.63942129629629596</c:v>
                </c:pt>
                <c:pt idx="26025">
                  <c:v>0.63944444444444504</c:v>
                </c:pt>
                <c:pt idx="26026">
                  <c:v>0.639467592592593</c:v>
                </c:pt>
                <c:pt idx="26027">
                  <c:v>0.63949074074074097</c:v>
                </c:pt>
                <c:pt idx="26028">
                  <c:v>0.63951388888888905</c:v>
                </c:pt>
                <c:pt idx="26029">
                  <c:v>0.63953703703703701</c:v>
                </c:pt>
                <c:pt idx="26030">
                  <c:v>0.63957175925925902</c:v>
                </c:pt>
                <c:pt idx="26031">
                  <c:v>0.63959490740740699</c:v>
                </c:pt>
                <c:pt idx="26032">
                  <c:v>0.63961805555555595</c:v>
                </c:pt>
                <c:pt idx="26033">
                  <c:v>0.63964120370370403</c:v>
                </c:pt>
                <c:pt idx="26034">
                  <c:v>0.639664351851852</c:v>
                </c:pt>
                <c:pt idx="26035">
                  <c:v>0.63968749999999996</c:v>
                </c:pt>
                <c:pt idx="26036">
                  <c:v>0.63971064814814804</c:v>
                </c:pt>
                <c:pt idx="26037">
                  <c:v>0.63973379629629601</c:v>
                </c:pt>
                <c:pt idx="26038">
                  <c:v>0.63976851851851901</c:v>
                </c:pt>
                <c:pt idx="26039">
                  <c:v>0.63979166666666698</c:v>
                </c:pt>
                <c:pt idx="26040">
                  <c:v>0.63981481481481495</c:v>
                </c:pt>
                <c:pt idx="26041">
                  <c:v>0.63983796296296302</c:v>
                </c:pt>
                <c:pt idx="26042">
                  <c:v>0.63986111111111099</c:v>
                </c:pt>
                <c:pt idx="26043">
                  <c:v>0.63988425925925896</c:v>
                </c:pt>
                <c:pt idx="26044">
                  <c:v>0.63990740740740704</c:v>
                </c:pt>
                <c:pt idx="26045">
                  <c:v>0.63994212962962904</c:v>
                </c:pt>
                <c:pt idx="26046">
                  <c:v>0.63996527777777801</c:v>
                </c:pt>
                <c:pt idx="26047">
                  <c:v>0.63998842592592597</c:v>
                </c:pt>
                <c:pt idx="26048">
                  <c:v>0.64001157407407405</c:v>
                </c:pt>
                <c:pt idx="26049">
                  <c:v>0.64003472222222202</c:v>
                </c:pt>
                <c:pt idx="26050">
                  <c:v>0.64005787037037098</c:v>
                </c:pt>
                <c:pt idx="26051">
                  <c:v>0.64008101851851895</c:v>
                </c:pt>
                <c:pt idx="26052">
                  <c:v>0.64010416666666703</c:v>
                </c:pt>
                <c:pt idx="26053">
                  <c:v>0.64013888888888903</c:v>
                </c:pt>
                <c:pt idx="26054">
                  <c:v>0.640162037037037</c:v>
                </c:pt>
                <c:pt idx="26055">
                  <c:v>0.64018518518518497</c:v>
                </c:pt>
                <c:pt idx="26056">
                  <c:v>0.64020833333333405</c:v>
                </c:pt>
                <c:pt idx="26057">
                  <c:v>0.64023148148148201</c:v>
                </c:pt>
                <c:pt idx="26058">
                  <c:v>0.64025462962962998</c:v>
                </c:pt>
                <c:pt idx="26059">
                  <c:v>0.64027777777777795</c:v>
                </c:pt>
                <c:pt idx="26060">
                  <c:v>0.64031249999999995</c:v>
                </c:pt>
                <c:pt idx="26061">
                  <c:v>0.64033564814814803</c:v>
                </c:pt>
                <c:pt idx="26062">
                  <c:v>0.640358796296296</c:v>
                </c:pt>
                <c:pt idx="26063">
                  <c:v>0.64038194444444396</c:v>
                </c:pt>
                <c:pt idx="26064">
                  <c:v>0.64040509259259304</c:v>
                </c:pt>
                <c:pt idx="26065">
                  <c:v>0.64042824074074101</c:v>
                </c:pt>
                <c:pt idx="26066">
                  <c:v>0.64045138888888897</c:v>
                </c:pt>
                <c:pt idx="26067">
                  <c:v>0.64048611111111098</c:v>
                </c:pt>
                <c:pt idx="26068">
                  <c:v>0.64050925925925895</c:v>
                </c:pt>
                <c:pt idx="26069">
                  <c:v>0.64053240740740702</c:v>
                </c:pt>
                <c:pt idx="26070">
                  <c:v>0.64055555555555599</c:v>
                </c:pt>
                <c:pt idx="26071">
                  <c:v>0.64057870370370396</c:v>
                </c:pt>
                <c:pt idx="26072">
                  <c:v>0.64060185185185203</c:v>
                </c:pt>
                <c:pt idx="26073">
                  <c:v>0.640625</c:v>
                </c:pt>
                <c:pt idx="26074">
                  <c:v>0.64064814814814797</c:v>
                </c:pt>
                <c:pt idx="26075">
                  <c:v>0.64068287037036997</c:v>
                </c:pt>
                <c:pt idx="26076">
                  <c:v>0.64070601851851905</c:v>
                </c:pt>
                <c:pt idx="26077">
                  <c:v>0.64072916666666702</c:v>
                </c:pt>
                <c:pt idx="26078">
                  <c:v>0.64075231481481498</c:v>
                </c:pt>
                <c:pt idx="26079">
                  <c:v>0.64077546296296295</c:v>
                </c:pt>
                <c:pt idx="26080">
                  <c:v>0.64079861111111103</c:v>
                </c:pt>
                <c:pt idx="26081">
                  <c:v>0.64082175925925899</c:v>
                </c:pt>
                <c:pt idx="26082">
                  <c:v>0.640856481481482</c:v>
                </c:pt>
                <c:pt idx="26083">
                  <c:v>0.64087962962962997</c:v>
                </c:pt>
                <c:pt idx="26084">
                  <c:v>0.64090277777777804</c:v>
                </c:pt>
                <c:pt idx="26085">
                  <c:v>0.64092592592592601</c:v>
                </c:pt>
                <c:pt idx="26086">
                  <c:v>0.64094907407407398</c:v>
                </c:pt>
                <c:pt idx="26087">
                  <c:v>0.64097222222222205</c:v>
                </c:pt>
                <c:pt idx="26088">
                  <c:v>0.64099537037037002</c:v>
                </c:pt>
                <c:pt idx="26089">
                  <c:v>0.64101851851851899</c:v>
                </c:pt>
                <c:pt idx="26090">
                  <c:v>0.64105324074074099</c:v>
                </c:pt>
                <c:pt idx="26091">
                  <c:v>0.64107638888888896</c:v>
                </c:pt>
                <c:pt idx="26092">
                  <c:v>0.64109953703703704</c:v>
                </c:pt>
                <c:pt idx="26093">
                  <c:v>0.641122685185185</c:v>
                </c:pt>
                <c:pt idx="26094">
                  <c:v>0.64114583333333397</c:v>
                </c:pt>
                <c:pt idx="26095">
                  <c:v>0.64116898148148205</c:v>
                </c:pt>
                <c:pt idx="26096">
                  <c:v>0.64119212962963001</c:v>
                </c:pt>
                <c:pt idx="26097">
                  <c:v>0.64122685185185202</c:v>
                </c:pt>
                <c:pt idx="26098">
                  <c:v>0.64124999999999999</c:v>
                </c:pt>
                <c:pt idx="26099">
                  <c:v>0.64127314814814795</c:v>
                </c:pt>
                <c:pt idx="26100">
                  <c:v>0.64129629629629603</c:v>
                </c:pt>
                <c:pt idx="26101">
                  <c:v>0.641319444444444</c:v>
                </c:pt>
                <c:pt idx="26102">
                  <c:v>0.64134259259259296</c:v>
                </c:pt>
                <c:pt idx="26103">
                  <c:v>0.64136574074074104</c:v>
                </c:pt>
                <c:pt idx="26104">
                  <c:v>0.64138888888888901</c:v>
                </c:pt>
                <c:pt idx="26105">
                  <c:v>0.64141203703703698</c:v>
                </c:pt>
                <c:pt idx="26106">
                  <c:v>0.64144675925925898</c:v>
                </c:pt>
                <c:pt idx="26107">
                  <c:v>0.64146990740740695</c:v>
                </c:pt>
                <c:pt idx="26108">
                  <c:v>0.64149305555555602</c:v>
                </c:pt>
                <c:pt idx="26109">
                  <c:v>0.64151620370370399</c:v>
                </c:pt>
                <c:pt idx="26110">
                  <c:v>0.64153935185185196</c:v>
                </c:pt>
                <c:pt idx="26111">
                  <c:v>0.64156250000000004</c:v>
                </c:pt>
                <c:pt idx="26112">
                  <c:v>0.641585648148148</c:v>
                </c:pt>
                <c:pt idx="26113">
                  <c:v>0.64162037037037001</c:v>
                </c:pt>
                <c:pt idx="26114">
                  <c:v>0.64164351851851897</c:v>
                </c:pt>
                <c:pt idx="26115">
                  <c:v>0.64166666666666705</c:v>
                </c:pt>
                <c:pt idx="26116">
                  <c:v>0.64168981481481502</c:v>
                </c:pt>
                <c:pt idx="26117">
                  <c:v>0.64171296296296299</c:v>
                </c:pt>
                <c:pt idx="26118">
                  <c:v>0.64173611111111095</c:v>
                </c:pt>
                <c:pt idx="26119">
                  <c:v>0.64175925925925903</c:v>
                </c:pt>
                <c:pt idx="26120">
                  <c:v>0.641782407407407</c:v>
                </c:pt>
                <c:pt idx="26121">
                  <c:v>0.64181712962963</c:v>
                </c:pt>
                <c:pt idx="26122">
                  <c:v>0.64184027777777797</c:v>
                </c:pt>
                <c:pt idx="26123">
                  <c:v>0.64186342592592605</c:v>
                </c:pt>
                <c:pt idx="26124">
                  <c:v>0.64188657407407401</c:v>
                </c:pt>
                <c:pt idx="26125">
                  <c:v>0.64190972222222198</c:v>
                </c:pt>
                <c:pt idx="26126">
                  <c:v>0.64193287037037094</c:v>
                </c:pt>
                <c:pt idx="26127">
                  <c:v>0.64195601851851902</c:v>
                </c:pt>
                <c:pt idx="26128">
                  <c:v>0.64199074074074103</c:v>
                </c:pt>
                <c:pt idx="26129">
                  <c:v>0.64201388888888899</c:v>
                </c:pt>
                <c:pt idx="26130">
                  <c:v>0.64203703703703696</c:v>
                </c:pt>
                <c:pt idx="26131">
                  <c:v>0.64206018518518504</c:v>
                </c:pt>
                <c:pt idx="26132">
                  <c:v>0.64208333333333301</c:v>
                </c:pt>
                <c:pt idx="26133">
                  <c:v>0.64210648148148197</c:v>
                </c:pt>
                <c:pt idx="26134">
                  <c:v>0.64212962962963005</c:v>
                </c:pt>
                <c:pt idx="26135">
                  <c:v>0.64215277777777802</c:v>
                </c:pt>
                <c:pt idx="26136">
                  <c:v>0.64218750000000002</c:v>
                </c:pt>
                <c:pt idx="26137">
                  <c:v>0.64221064814814799</c:v>
                </c:pt>
                <c:pt idx="26138">
                  <c:v>0.64223379629629596</c:v>
                </c:pt>
                <c:pt idx="26139">
                  <c:v>0.64225694444444403</c:v>
                </c:pt>
                <c:pt idx="26140">
                  <c:v>0.642280092592593</c:v>
                </c:pt>
                <c:pt idx="26141">
                  <c:v>0.64230324074074097</c:v>
                </c:pt>
                <c:pt idx="26142">
                  <c:v>0.64232638888888904</c:v>
                </c:pt>
                <c:pt idx="26143">
                  <c:v>0.64234953703703701</c:v>
                </c:pt>
                <c:pt idx="26144">
                  <c:v>0.64237268518518498</c:v>
                </c:pt>
                <c:pt idx="26145">
                  <c:v>0.64240740740740698</c:v>
                </c:pt>
                <c:pt idx="26146">
                  <c:v>0.64243055555555595</c:v>
                </c:pt>
                <c:pt idx="26147">
                  <c:v>0.64245370370370403</c:v>
                </c:pt>
                <c:pt idx="26148">
                  <c:v>0.64247685185185199</c:v>
                </c:pt>
                <c:pt idx="26149">
                  <c:v>0.64249999999999996</c:v>
                </c:pt>
                <c:pt idx="26150">
                  <c:v>0.64252314814814804</c:v>
                </c:pt>
                <c:pt idx="26151">
                  <c:v>0.642546296296296</c:v>
                </c:pt>
                <c:pt idx="26152">
                  <c:v>0.64258101851851901</c:v>
                </c:pt>
                <c:pt idx="26153">
                  <c:v>0.64260416666666698</c:v>
                </c:pt>
                <c:pt idx="26154">
                  <c:v>0.64262731481481505</c:v>
                </c:pt>
                <c:pt idx="26155">
                  <c:v>0.64265046296296302</c:v>
                </c:pt>
                <c:pt idx="26156">
                  <c:v>0.64267361111111099</c:v>
                </c:pt>
                <c:pt idx="26157">
                  <c:v>0.64269675925925895</c:v>
                </c:pt>
                <c:pt idx="26158">
                  <c:v>0.64271990740740703</c:v>
                </c:pt>
                <c:pt idx="26159">
                  <c:v>0.64275462962963004</c:v>
                </c:pt>
                <c:pt idx="26160">
                  <c:v>0.642777777777778</c:v>
                </c:pt>
                <c:pt idx="26161">
                  <c:v>0.64280092592592597</c:v>
                </c:pt>
                <c:pt idx="26162">
                  <c:v>0.64282407407407405</c:v>
                </c:pt>
                <c:pt idx="26163">
                  <c:v>0.64284722222222201</c:v>
                </c:pt>
                <c:pt idx="26164">
                  <c:v>0.64287037037036998</c:v>
                </c:pt>
                <c:pt idx="26165">
                  <c:v>0.64289351851851895</c:v>
                </c:pt>
                <c:pt idx="26166">
                  <c:v>0.64291666666666702</c:v>
                </c:pt>
                <c:pt idx="26167">
                  <c:v>0.64295138888888903</c:v>
                </c:pt>
                <c:pt idx="26168">
                  <c:v>0.642974537037037</c:v>
                </c:pt>
                <c:pt idx="26169">
                  <c:v>0.64299768518518496</c:v>
                </c:pt>
                <c:pt idx="26170">
                  <c:v>0.64302083333333304</c:v>
                </c:pt>
                <c:pt idx="26171">
                  <c:v>0.64304398148148101</c:v>
                </c:pt>
                <c:pt idx="26172">
                  <c:v>0.64306712962962898</c:v>
                </c:pt>
                <c:pt idx="26173">
                  <c:v>0.64309027777777805</c:v>
                </c:pt>
                <c:pt idx="26174">
                  <c:v>0.64312499999999995</c:v>
                </c:pt>
                <c:pt idx="26175">
                  <c:v>0.64314814814814802</c:v>
                </c:pt>
                <c:pt idx="26176">
                  <c:v>0.64317129629629599</c:v>
                </c:pt>
                <c:pt idx="26177">
                  <c:v>0.64319444444444496</c:v>
                </c:pt>
                <c:pt idx="26178">
                  <c:v>0.64321759259259303</c:v>
                </c:pt>
                <c:pt idx="26179">
                  <c:v>0.643240740740741</c:v>
                </c:pt>
                <c:pt idx="26180">
                  <c:v>0.64326388888888897</c:v>
                </c:pt>
                <c:pt idx="26181">
                  <c:v>0.64328703703703705</c:v>
                </c:pt>
                <c:pt idx="26182">
                  <c:v>0.64332175925925905</c:v>
                </c:pt>
                <c:pt idx="26183">
                  <c:v>0.64334490740740802</c:v>
                </c:pt>
                <c:pt idx="26184">
                  <c:v>0.64336805555555598</c:v>
                </c:pt>
                <c:pt idx="26185">
                  <c:v>0.64339120370370395</c:v>
                </c:pt>
                <c:pt idx="26186">
                  <c:v>0.64341435185185203</c:v>
                </c:pt>
                <c:pt idx="26187">
                  <c:v>0.6434375</c:v>
                </c:pt>
                <c:pt idx="26188">
                  <c:v>0.64346064814814796</c:v>
                </c:pt>
                <c:pt idx="26189">
                  <c:v>0.64349537037037097</c:v>
                </c:pt>
                <c:pt idx="26190">
                  <c:v>0.64351851851851904</c:v>
                </c:pt>
                <c:pt idx="26191">
                  <c:v>0.64354166666666701</c:v>
                </c:pt>
                <c:pt idx="26192">
                  <c:v>0.64356481481481498</c:v>
                </c:pt>
                <c:pt idx="26193">
                  <c:v>0.64358796296296295</c:v>
                </c:pt>
                <c:pt idx="26194">
                  <c:v>0.64361111111111102</c:v>
                </c:pt>
                <c:pt idx="26195">
                  <c:v>0.64363425925925899</c:v>
                </c:pt>
                <c:pt idx="26196">
                  <c:v>0.643668981481481</c:v>
                </c:pt>
                <c:pt idx="26197">
                  <c:v>0.64369212962962996</c:v>
                </c:pt>
                <c:pt idx="26198">
                  <c:v>0.64371527777777804</c:v>
                </c:pt>
                <c:pt idx="26199">
                  <c:v>0.64373842592592601</c:v>
                </c:pt>
                <c:pt idx="26200">
                  <c:v>0.64376157407407397</c:v>
                </c:pt>
                <c:pt idx="26201">
                  <c:v>0.64378472222222205</c:v>
                </c:pt>
                <c:pt idx="26202">
                  <c:v>0.64380787037037002</c:v>
                </c:pt>
                <c:pt idx="26203">
                  <c:v>0.64383101851851898</c:v>
                </c:pt>
                <c:pt idx="26204">
                  <c:v>0.64386574074074099</c:v>
                </c:pt>
                <c:pt idx="26205">
                  <c:v>0.64388888888888896</c:v>
                </c:pt>
                <c:pt idx="26206">
                  <c:v>0.64391203703703703</c:v>
                </c:pt>
                <c:pt idx="26207">
                  <c:v>0.643935185185185</c:v>
                </c:pt>
                <c:pt idx="26208">
                  <c:v>0.64395833333333297</c:v>
                </c:pt>
                <c:pt idx="26209">
                  <c:v>0.64398148148148204</c:v>
                </c:pt>
                <c:pt idx="26210">
                  <c:v>0.64400462962963001</c:v>
                </c:pt>
                <c:pt idx="26211">
                  <c:v>0.64403935185185202</c:v>
                </c:pt>
                <c:pt idx="26212">
                  <c:v>0.64406249999999998</c:v>
                </c:pt>
                <c:pt idx="26213">
                  <c:v>0.64408564814814795</c:v>
                </c:pt>
                <c:pt idx="26214">
                  <c:v>0.64410879629629603</c:v>
                </c:pt>
                <c:pt idx="26215">
                  <c:v>0.64413194444444399</c:v>
                </c:pt>
                <c:pt idx="26216">
                  <c:v>0.64415509259259296</c:v>
                </c:pt>
                <c:pt idx="26217">
                  <c:v>0.64417824074074104</c:v>
                </c:pt>
                <c:pt idx="26218">
                  <c:v>0.644201388888889</c:v>
                </c:pt>
                <c:pt idx="26219">
                  <c:v>0.64423611111111101</c:v>
                </c:pt>
                <c:pt idx="26220">
                  <c:v>0.64425925925925898</c:v>
                </c:pt>
                <c:pt idx="26221">
                  <c:v>0.64428240740740705</c:v>
                </c:pt>
                <c:pt idx="26222">
                  <c:v>0.64430555555555602</c:v>
                </c:pt>
                <c:pt idx="26223">
                  <c:v>0.64432870370370399</c:v>
                </c:pt>
                <c:pt idx="26224">
                  <c:v>0.64435185185185195</c:v>
                </c:pt>
                <c:pt idx="26225">
                  <c:v>0.64437500000000003</c:v>
                </c:pt>
                <c:pt idx="26226">
                  <c:v>0.64440972222222204</c:v>
                </c:pt>
                <c:pt idx="26227">
                  <c:v>0.64443287037037</c:v>
                </c:pt>
                <c:pt idx="26228">
                  <c:v>0.64445601851851897</c:v>
                </c:pt>
                <c:pt idx="26229">
                  <c:v>0.64447916666666705</c:v>
                </c:pt>
                <c:pt idx="26230">
                  <c:v>0.64450231481481501</c:v>
                </c:pt>
                <c:pt idx="26231">
                  <c:v>0.64452546296296298</c:v>
                </c:pt>
                <c:pt idx="26232">
                  <c:v>0.64454861111111095</c:v>
                </c:pt>
                <c:pt idx="26233">
                  <c:v>0.64458333333333295</c:v>
                </c:pt>
                <c:pt idx="26234">
                  <c:v>0.64460648148148203</c:v>
                </c:pt>
                <c:pt idx="26235">
                  <c:v>0.64462962962963</c:v>
                </c:pt>
                <c:pt idx="26236">
                  <c:v>0.64465277777777796</c:v>
                </c:pt>
                <c:pt idx="26237">
                  <c:v>0.64467592592592604</c:v>
                </c:pt>
                <c:pt idx="26238">
                  <c:v>0.64469907407407401</c:v>
                </c:pt>
                <c:pt idx="26239">
                  <c:v>0.64472222222222197</c:v>
                </c:pt>
                <c:pt idx="26240">
                  <c:v>0.64474537037037105</c:v>
                </c:pt>
                <c:pt idx="26241">
                  <c:v>0.64478009259259295</c:v>
                </c:pt>
                <c:pt idx="26242">
                  <c:v>0.64480324074074102</c:v>
                </c:pt>
                <c:pt idx="26243">
                  <c:v>0.64482638888888899</c:v>
                </c:pt>
                <c:pt idx="26244">
                  <c:v>0.64484953703703696</c:v>
                </c:pt>
                <c:pt idx="26245">
                  <c:v>0.64487268518518504</c:v>
                </c:pt>
                <c:pt idx="26246">
                  <c:v>0.644895833333334</c:v>
                </c:pt>
                <c:pt idx="26247">
                  <c:v>0.64491898148148097</c:v>
                </c:pt>
                <c:pt idx="26248">
                  <c:v>0.64495370370370397</c:v>
                </c:pt>
                <c:pt idx="26249">
                  <c:v>0.64497685185185205</c:v>
                </c:pt>
                <c:pt idx="26250">
                  <c:v>0.64500000000000002</c:v>
                </c:pt>
                <c:pt idx="26251">
                  <c:v>0.64502314814814798</c:v>
                </c:pt>
                <c:pt idx="26252">
                  <c:v>0.64504629629629595</c:v>
                </c:pt>
                <c:pt idx="26253">
                  <c:v>0.64506944444444503</c:v>
                </c:pt>
                <c:pt idx="26254">
                  <c:v>0.64509259259259299</c:v>
                </c:pt>
                <c:pt idx="26255">
                  <c:v>0.64511574074074096</c:v>
                </c:pt>
                <c:pt idx="26256">
                  <c:v>0.64515046296296297</c:v>
                </c:pt>
                <c:pt idx="26257">
                  <c:v>0.64517361111111104</c:v>
                </c:pt>
                <c:pt idx="26258">
                  <c:v>0.64519675925925901</c:v>
                </c:pt>
                <c:pt idx="26259">
                  <c:v>0.64521990740740698</c:v>
                </c:pt>
                <c:pt idx="26260">
                  <c:v>0.64524305555555606</c:v>
                </c:pt>
                <c:pt idx="26261">
                  <c:v>0.64526620370370402</c:v>
                </c:pt>
                <c:pt idx="26262">
                  <c:v>0.64528935185185199</c:v>
                </c:pt>
                <c:pt idx="26263">
                  <c:v>0.64532407407407399</c:v>
                </c:pt>
                <c:pt idx="26264">
                  <c:v>0.64534722222222196</c:v>
                </c:pt>
                <c:pt idx="26265">
                  <c:v>0.64537037037037004</c:v>
                </c:pt>
                <c:pt idx="26266">
                  <c:v>0.645393518518519</c:v>
                </c:pt>
                <c:pt idx="26267">
                  <c:v>0.64541666666666597</c:v>
                </c:pt>
                <c:pt idx="26268">
                  <c:v>0.64543981481481505</c:v>
                </c:pt>
                <c:pt idx="26269">
                  <c:v>0.64546296296296302</c:v>
                </c:pt>
                <c:pt idx="26270">
                  <c:v>0.64549768518518502</c:v>
                </c:pt>
                <c:pt idx="26271">
                  <c:v>0.64552083333333299</c:v>
                </c:pt>
                <c:pt idx="26272">
                  <c:v>0.64554398148148195</c:v>
                </c:pt>
                <c:pt idx="26273">
                  <c:v>0.64556712962962903</c:v>
                </c:pt>
                <c:pt idx="26274">
                  <c:v>0.645590277777778</c:v>
                </c:pt>
                <c:pt idx="26275">
                  <c:v>0.64561342592592597</c:v>
                </c:pt>
                <c:pt idx="26276">
                  <c:v>0.64563657407407404</c:v>
                </c:pt>
                <c:pt idx="26277">
                  <c:v>0.64565972222222201</c:v>
                </c:pt>
                <c:pt idx="26278">
                  <c:v>0.64569444444444501</c:v>
                </c:pt>
                <c:pt idx="26279">
                  <c:v>0.64571759259259298</c:v>
                </c:pt>
                <c:pt idx="26280">
                  <c:v>0.64574074074074095</c:v>
                </c:pt>
                <c:pt idx="26281">
                  <c:v>0.64576388888888903</c:v>
                </c:pt>
                <c:pt idx="26282">
                  <c:v>0.64578703703703699</c:v>
                </c:pt>
                <c:pt idx="26283">
                  <c:v>0.64581018518518496</c:v>
                </c:pt>
                <c:pt idx="26284">
                  <c:v>0.64583333333333304</c:v>
                </c:pt>
                <c:pt idx="26285">
                  <c:v>0.64586805555555604</c:v>
                </c:pt>
                <c:pt idx="26286">
                  <c:v>0.64589120370370401</c:v>
                </c:pt>
                <c:pt idx="26287">
                  <c:v>0.64591435185185198</c:v>
                </c:pt>
                <c:pt idx="26288">
                  <c:v>0.64593750000000005</c:v>
                </c:pt>
                <c:pt idx="26289">
                  <c:v>0.64596064814814802</c:v>
                </c:pt>
                <c:pt idx="26290">
                  <c:v>0.64598379629629599</c:v>
                </c:pt>
                <c:pt idx="26291">
                  <c:v>0.64600694444444395</c:v>
                </c:pt>
                <c:pt idx="26292">
                  <c:v>0.64604166666666696</c:v>
                </c:pt>
                <c:pt idx="26293">
                  <c:v>0.64606481481481504</c:v>
                </c:pt>
                <c:pt idx="26294">
                  <c:v>0.646087962962963</c:v>
                </c:pt>
                <c:pt idx="26295">
                  <c:v>0.64611111111111097</c:v>
                </c:pt>
                <c:pt idx="26296">
                  <c:v>0.64613425925925905</c:v>
                </c:pt>
                <c:pt idx="26297">
                  <c:v>0.64615740740740701</c:v>
                </c:pt>
                <c:pt idx="26298">
                  <c:v>0.64618055555555598</c:v>
                </c:pt>
                <c:pt idx="26299">
                  <c:v>0.64620370370370395</c:v>
                </c:pt>
                <c:pt idx="26300">
                  <c:v>0.64623842592592595</c:v>
                </c:pt>
                <c:pt idx="26301">
                  <c:v>0.64626157407407403</c:v>
                </c:pt>
                <c:pt idx="26302">
                  <c:v>0.646284722222222</c:v>
                </c:pt>
                <c:pt idx="26303">
                  <c:v>0.64630787037036996</c:v>
                </c:pt>
                <c:pt idx="26304">
                  <c:v>0.64633101851851904</c:v>
                </c:pt>
                <c:pt idx="26305">
                  <c:v>0.64635416666666701</c:v>
                </c:pt>
                <c:pt idx="26306">
                  <c:v>0.64637731481481497</c:v>
                </c:pt>
                <c:pt idx="26307">
                  <c:v>0.64641203703703698</c:v>
                </c:pt>
                <c:pt idx="26308">
                  <c:v>0.64643518518518495</c:v>
                </c:pt>
                <c:pt idx="26309">
                  <c:v>0.64645833333333302</c:v>
                </c:pt>
                <c:pt idx="26310">
                  <c:v>0.64648148148148199</c:v>
                </c:pt>
                <c:pt idx="26311">
                  <c:v>0.64650462962962996</c:v>
                </c:pt>
                <c:pt idx="26312">
                  <c:v>0.64652777777777803</c:v>
                </c:pt>
                <c:pt idx="26313">
                  <c:v>0.646550925925926</c:v>
                </c:pt>
                <c:pt idx="26314">
                  <c:v>0.64657407407407397</c:v>
                </c:pt>
                <c:pt idx="26315">
                  <c:v>0.64660879629629597</c:v>
                </c:pt>
                <c:pt idx="26316">
                  <c:v>0.64663194444444505</c:v>
                </c:pt>
                <c:pt idx="26317">
                  <c:v>0.64665509259259302</c:v>
                </c:pt>
                <c:pt idx="26318">
                  <c:v>0.64667824074074098</c:v>
                </c:pt>
                <c:pt idx="26319">
                  <c:v>0.64670138888888895</c:v>
                </c:pt>
                <c:pt idx="26320">
                  <c:v>0.64672453703703703</c:v>
                </c:pt>
                <c:pt idx="26321">
                  <c:v>0.646747685185185</c:v>
                </c:pt>
                <c:pt idx="26322">
                  <c:v>0.646782407407407</c:v>
                </c:pt>
                <c:pt idx="26323">
                  <c:v>0.64680555555555597</c:v>
                </c:pt>
                <c:pt idx="26324">
                  <c:v>0.64682870370370404</c:v>
                </c:pt>
                <c:pt idx="26325">
                  <c:v>0.64685185185185201</c:v>
                </c:pt>
                <c:pt idx="26326">
                  <c:v>0.64687499999999998</c:v>
                </c:pt>
                <c:pt idx="26327">
                  <c:v>0.64689814814814794</c:v>
                </c:pt>
                <c:pt idx="26328">
                  <c:v>0.64692129629629702</c:v>
                </c:pt>
                <c:pt idx="26329">
                  <c:v>0.64695601851851903</c:v>
                </c:pt>
                <c:pt idx="26330">
                  <c:v>0.64697916666666699</c:v>
                </c:pt>
                <c:pt idx="26331">
                  <c:v>0.64700231481481496</c:v>
                </c:pt>
                <c:pt idx="26332">
                  <c:v>0.64702546296296304</c:v>
                </c:pt>
                <c:pt idx="26333">
                  <c:v>0.64704861111111101</c:v>
                </c:pt>
                <c:pt idx="26334">
                  <c:v>0.64707175925925897</c:v>
                </c:pt>
                <c:pt idx="26335">
                  <c:v>0.64710648148148098</c:v>
                </c:pt>
                <c:pt idx="26336">
                  <c:v>0.64712962962963005</c:v>
                </c:pt>
                <c:pt idx="26337">
                  <c:v>0.64715277777777802</c:v>
                </c:pt>
                <c:pt idx="26338">
                  <c:v>0.64717592592592599</c:v>
                </c:pt>
                <c:pt idx="26339">
                  <c:v>0.64719907407407395</c:v>
                </c:pt>
                <c:pt idx="26340">
                  <c:v>0.64722222222222203</c:v>
                </c:pt>
                <c:pt idx="26341">
                  <c:v>0.64724537037037</c:v>
                </c:pt>
                <c:pt idx="26342">
                  <c:v>0.64726851851851896</c:v>
                </c:pt>
                <c:pt idx="26343">
                  <c:v>0.64730324074074097</c:v>
                </c:pt>
                <c:pt idx="26344">
                  <c:v>0.64732638888888905</c:v>
                </c:pt>
                <c:pt idx="26345">
                  <c:v>0.64734953703703701</c:v>
                </c:pt>
                <c:pt idx="26346">
                  <c:v>0.64737268518518498</c:v>
                </c:pt>
                <c:pt idx="26347">
                  <c:v>0.64739583333333395</c:v>
                </c:pt>
                <c:pt idx="26348">
                  <c:v>0.64741898148148103</c:v>
                </c:pt>
                <c:pt idx="26349">
                  <c:v>0.64744212962962999</c:v>
                </c:pt>
                <c:pt idx="26350">
                  <c:v>0.647476851851852</c:v>
                </c:pt>
                <c:pt idx="26351">
                  <c:v>0.64749999999999996</c:v>
                </c:pt>
                <c:pt idx="26352">
                  <c:v>0.64752314814814804</c:v>
                </c:pt>
                <c:pt idx="26353">
                  <c:v>0.64754629629629601</c:v>
                </c:pt>
                <c:pt idx="26354">
                  <c:v>0.64756944444444398</c:v>
                </c:pt>
                <c:pt idx="26355">
                  <c:v>0.64759259259259305</c:v>
                </c:pt>
                <c:pt idx="26356">
                  <c:v>0.64761574074074102</c:v>
                </c:pt>
                <c:pt idx="26357">
                  <c:v>0.64763888888888899</c:v>
                </c:pt>
                <c:pt idx="26358">
                  <c:v>0.64767361111111099</c:v>
                </c:pt>
                <c:pt idx="26359">
                  <c:v>0.64769675925925896</c:v>
                </c:pt>
                <c:pt idx="26360">
                  <c:v>0.64771990740740804</c:v>
                </c:pt>
                <c:pt idx="26361">
                  <c:v>0.647743055555556</c:v>
                </c:pt>
                <c:pt idx="26362">
                  <c:v>0.64776620370370397</c:v>
                </c:pt>
                <c:pt idx="26363">
                  <c:v>0.64778935185185205</c:v>
                </c:pt>
                <c:pt idx="26364">
                  <c:v>0.64781250000000001</c:v>
                </c:pt>
                <c:pt idx="26365">
                  <c:v>0.64784722222222202</c:v>
                </c:pt>
                <c:pt idx="26366">
                  <c:v>0.64787037037037098</c:v>
                </c:pt>
                <c:pt idx="26367">
                  <c:v>0.64789351851851895</c:v>
                </c:pt>
                <c:pt idx="26368">
                  <c:v>0.64791666666666703</c:v>
                </c:pt>
                <c:pt idx="26369">
                  <c:v>0.647939814814815</c:v>
                </c:pt>
                <c:pt idx="26370">
                  <c:v>0.64796296296296296</c:v>
                </c:pt>
                <c:pt idx="26371">
                  <c:v>0.64798611111111104</c:v>
                </c:pt>
                <c:pt idx="26372">
                  <c:v>0.64800925925925901</c:v>
                </c:pt>
                <c:pt idx="26373">
                  <c:v>0.64803240740740697</c:v>
                </c:pt>
                <c:pt idx="26374">
                  <c:v>0.64806712962962898</c:v>
                </c:pt>
                <c:pt idx="26375">
                  <c:v>0.64809027777777795</c:v>
                </c:pt>
                <c:pt idx="26376">
                  <c:v>0.64811342592592602</c:v>
                </c:pt>
                <c:pt idx="26377">
                  <c:v>0.64813657407407399</c:v>
                </c:pt>
                <c:pt idx="26378">
                  <c:v>0.64815972222222196</c:v>
                </c:pt>
                <c:pt idx="26379">
                  <c:v>0.64818287037037003</c:v>
                </c:pt>
                <c:pt idx="26380">
                  <c:v>0.648206018518519</c:v>
                </c:pt>
                <c:pt idx="26381">
                  <c:v>0.64822916666666697</c:v>
                </c:pt>
                <c:pt idx="26382">
                  <c:v>0.64826388888888897</c:v>
                </c:pt>
                <c:pt idx="26383">
                  <c:v>0.64828703703703705</c:v>
                </c:pt>
                <c:pt idx="26384">
                  <c:v>0.64831018518518502</c:v>
                </c:pt>
                <c:pt idx="26385">
                  <c:v>0.64833333333333298</c:v>
                </c:pt>
                <c:pt idx="26386">
                  <c:v>0.64835648148148195</c:v>
                </c:pt>
                <c:pt idx="26387">
                  <c:v>0.64837962962963003</c:v>
                </c:pt>
                <c:pt idx="26388">
                  <c:v>0.64840277777777799</c:v>
                </c:pt>
                <c:pt idx="26389">
                  <c:v>0.6484375</c:v>
                </c:pt>
                <c:pt idx="26390">
                  <c:v>0.64846064814814797</c:v>
                </c:pt>
                <c:pt idx="26391">
                  <c:v>0.64848379629629604</c:v>
                </c:pt>
                <c:pt idx="26392">
                  <c:v>0.64850694444444401</c:v>
                </c:pt>
                <c:pt idx="26393">
                  <c:v>0.64853009259259298</c:v>
                </c:pt>
                <c:pt idx="26394">
                  <c:v>0.64855324074074105</c:v>
                </c:pt>
                <c:pt idx="26395">
                  <c:v>0.64857638888888902</c:v>
                </c:pt>
                <c:pt idx="26396">
                  <c:v>0.64861111111111103</c:v>
                </c:pt>
                <c:pt idx="26397">
                  <c:v>0.64863425925925899</c:v>
                </c:pt>
                <c:pt idx="26398">
                  <c:v>0.64865740740740796</c:v>
                </c:pt>
                <c:pt idx="26399">
                  <c:v>0.64868055555555604</c:v>
                </c:pt>
                <c:pt idx="26400">
                  <c:v>0.648703703703704</c:v>
                </c:pt>
                <c:pt idx="26401">
                  <c:v>0.64872685185185197</c:v>
                </c:pt>
                <c:pt idx="26402">
                  <c:v>0.64875000000000005</c:v>
                </c:pt>
                <c:pt idx="26403">
                  <c:v>0.64877314814814802</c:v>
                </c:pt>
                <c:pt idx="26404">
                  <c:v>0.64880787037037002</c:v>
                </c:pt>
                <c:pt idx="26405">
                  <c:v>0.64883101851851899</c:v>
                </c:pt>
                <c:pt idx="26406">
                  <c:v>0.64885416666666695</c:v>
                </c:pt>
                <c:pt idx="26407">
                  <c:v>0.64887731481481503</c:v>
                </c:pt>
                <c:pt idx="26408">
                  <c:v>0.648900462962963</c:v>
                </c:pt>
                <c:pt idx="26409">
                  <c:v>0.64892361111111097</c:v>
                </c:pt>
                <c:pt idx="26410">
                  <c:v>0.64894675925925904</c:v>
                </c:pt>
                <c:pt idx="26411">
                  <c:v>0.64898148148148205</c:v>
                </c:pt>
                <c:pt idx="26412">
                  <c:v>0.64900462962963001</c:v>
                </c:pt>
                <c:pt idx="26413">
                  <c:v>0.64902777777777798</c:v>
                </c:pt>
                <c:pt idx="26414">
                  <c:v>0.64905092592592595</c:v>
                </c:pt>
                <c:pt idx="26415">
                  <c:v>0.64907407407407403</c:v>
                </c:pt>
                <c:pt idx="26416">
                  <c:v>0.64909722222222199</c:v>
                </c:pt>
                <c:pt idx="26417">
                  <c:v>0.64912037037037096</c:v>
                </c:pt>
                <c:pt idx="26418">
                  <c:v>0.64915509259259296</c:v>
                </c:pt>
                <c:pt idx="26419">
                  <c:v>0.64917824074074104</c:v>
                </c:pt>
                <c:pt idx="26420">
                  <c:v>0.64920138888888901</c:v>
                </c:pt>
                <c:pt idx="26421">
                  <c:v>0.64922453703703698</c:v>
                </c:pt>
                <c:pt idx="26422">
                  <c:v>0.64924768518518505</c:v>
                </c:pt>
                <c:pt idx="26423">
                  <c:v>0.64927083333333302</c:v>
                </c:pt>
                <c:pt idx="26424">
                  <c:v>0.64929398148148099</c:v>
                </c:pt>
                <c:pt idx="26425">
                  <c:v>0.64932870370370399</c:v>
                </c:pt>
                <c:pt idx="26426">
                  <c:v>0.64935185185185196</c:v>
                </c:pt>
                <c:pt idx="26427">
                  <c:v>0.64937500000000004</c:v>
                </c:pt>
                <c:pt idx="26428">
                  <c:v>0.649398148148148</c:v>
                </c:pt>
                <c:pt idx="26429">
                  <c:v>0.64942129629629597</c:v>
                </c:pt>
                <c:pt idx="26430">
                  <c:v>0.64944444444444505</c:v>
                </c:pt>
                <c:pt idx="26431">
                  <c:v>0.64946759259259301</c:v>
                </c:pt>
                <c:pt idx="26432">
                  <c:v>0.64949074074074098</c:v>
                </c:pt>
                <c:pt idx="26433">
                  <c:v>0.64951388888888895</c:v>
                </c:pt>
                <c:pt idx="26434">
                  <c:v>0.64954861111111095</c:v>
                </c:pt>
                <c:pt idx="26435">
                  <c:v>0.64957175925925903</c:v>
                </c:pt>
                <c:pt idx="26436">
                  <c:v>0.649594907407407</c:v>
                </c:pt>
                <c:pt idx="26437">
                  <c:v>0.64961805555555596</c:v>
                </c:pt>
                <c:pt idx="26438">
                  <c:v>0.64964120370370404</c:v>
                </c:pt>
                <c:pt idx="26439">
                  <c:v>0.64966435185185201</c:v>
                </c:pt>
                <c:pt idx="26440">
                  <c:v>0.64968749999999997</c:v>
                </c:pt>
                <c:pt idx="26441">
                  <c:v>0.64971064814814805</c:v>
                </c:pt>
                <c:pt idx="26442">
                  <c:v>0.64974537037037094</c:v>
                </c:pt>
                <c:pt idx="26443">
                  <c:v>0.64976851851851902</c:v>
                </c:pt>
                <c:pt idx="26444">
                  <c:v>0.64979166666666699</c:v>
                </c:pt>
                <c:pt idx="26445">
                  <c:v>0.64981481481481496</c:v>
                </c:pt>
                <c:pt idx="26446">
                  <c:v>0.64983796296296303</c:v>
                </c:pt>
                <c:pt idx="26447">
                  <c:v>0.649861111111111</c:v>
                </c:pt>
                <c:pt idx="26448">
                  <c:v>0.64988425925925897</c:v>
                </c:pt>
                <c:pt idx="26449">
                  <c:v>0.64990740740740804</c:v>
                </c:pt>
                <c:pt idx="26450">
                  <c:v>0.64994212962963005</c:v>
                </c:pt>
                <c:pt idx="26451">
                  <c:v>0.64996527777777802</c:v>
                </c:pt>
                <c:pt idx="26452">
                  <c:v>0.64998842592592598</c:v>
                </c:pt>
                <c:pt idx="26453">
                  <c:v>0.65001157407407395</c:v>
                </c:pt>
                <c:pt idx="26454">
                  <c:v>0.65003472222222203</c:v>
                </c:pt>
                <c:pt idx="26455">
                  <c:v>0.65005787037037099</c:v>
                </c:pt>
                <c:pt idx="26456">
                  <c:v>0.65008101851851896</c:v>
                </c:pt>
                <c:pt idx="26457">
                  <c:v>0.65011574074074097</c:v>
                </c:pt>
                <c:pt idx="26458">
                  <c:v>0.65013888888888904</c:v>
                </c:pt>
                <c:pt idx="26459">
                  <c:v>0.65016203703703701</c:v>
                </c:pt>
                <c:pt idx="26460">
                  <c:v>0.65018518518518498</c:v>
                </c:pt>
                <c:pt idx="26461">
                  <c:v>0.65020833333333405</c:v>
                </c:pt>
                <c:pt idx="26462">
                  <c:v>0.65023148148148202</c:v>
                </c:pt>
                <c:pt idx="26463">
                  <c:v>0.65025462962962999</c:v>
                </c:pt>
                <c:pt idx="26464">
                  <c:v>0.65027777777777795</c:v>
                </c:pt>
                <c:pt idx="26465">
                  <c:v>0.65030092592592603</c:v>
                </c:pt>
                <c:pt idx="26466">
                  <c:v>0.65033564814814804</c:v>
                </c:pt>
                <c:pt idx="26467">
                  <c:v>0.650358796296296</c:v>
                </c:pt>
                <c:pt idx="26468">
                  <c:v>0.65038194444444397</c:v>
                </c:pt>
                <c:pt idx="26469">
                  <c:v>0.65040509259259305</c:v>
                </c:pt>
                <c:pt idx="26470">
                  <c:v>0.65042824074074101</c:v>
                </c:pt>
                <c:pt idx="26471">
                  <c:v>0.65045138888888898</c:v>
                </c:pt>
                <c:pt idx="26472">
                  <c:v>0.65047453703703695</c:v>
                </c:pt>
                <c:pt idx="26473">
                  <c:v>0.65049768518518503</c:v>
                </c:pt>
                <c:pt idx="26474">
                  <c:v>0.65052083333333299</c:v>
                </c:pt>
                <c:pt idx="26475">
                  <c:v>0.650555555555556</c:v>
                </c:pt>
                <c:pt idx="26476">
                  <c:v>0.65057870370370396</c:v>
                </c:pt>
                <c:pt idx="26477">
                  <c:v>0.65060185185185204</c:v>
                </c:pt>
                <c:pt idx="26478">
                  <c:v>0.65062500000000001</c:v>
                </c:pt>
                <c:pt idx="26479">
                  <c:v>0.65064814814814798</c:v>
                </c:pt>
                <c:pt idx="26480">
                  <c:v>0.65067129629629705</c:v>
                </c:pt>
                <c:pt idx="26481">
                  <c:v>0.65069444444444502</c:v>
                </c:pt>
                <c:pt idx="26482">
                  <c:v>0.65071759259259299</c:v>
                </c:pt>
                <c:pt idx="26483">
                  <c:v>0.65074074074074095</c:v>
                </c:pt>
                <c:pt idx="26484">
                  <c:v>0.65077546296296296</c:v>
                </c:pt>
                <c:pt idx="26485">
                  <c:v>0.65079861111111104</c:v>
                </c:pt>
                <c:pt idx="26486">
                  <c:v>0.650821759259259</c:v>
                </c:pt>
                <c:pt idx="26487">
                  <c:v>0.65084490740740797</c:v>
                </c:pt>
                <c:pt idx="26488">
                  <c:v>0.65086805555555605</c:v>
                </c:pt>
                <c:pt idx="26489">
                  <c:v>0.65089120370370401</c:v>
                </c:pt>
                <c:pt idx="26490">
                  <c:v>0.65091435185185198</c:v>
                </c:pt>
                <c:pt idx="26491">
                  <c:v>0.65093749999999995</c:v>
                </c:pt>
                <c:pt idx="26492">
                  <c:v>0.65096064814814802</c:v>
                </c:pt>
                <c:pt idx="26493">
                  <c:v>0.65099537037037103</c:v>
                </c:pt>
                <c:pt idx="26494">
                  <c:v>0.651018518518519</c:v>
                </c:pt>
                <c:pt idx="26495">
                  <c:v>0.65104166666666696</c:v>
                </c:pt>
                <c:pt idx="26496">
                  <c:v>0.65106481481481504</c:v>
                </c:pt>
                <c:pt idx="26497">
                  <c:v>0.65108796296296301</c:v>
                </c:pt>
                <c:pt idx="26498">
                  <c:v>0.65111111111111097</c:v>
                </c:pt>
                <c:pt idx="26499">
                  <c:v>0.65113425925925905</c:v>
                </c:pt>
                <c:pt idx="26500">
                  <c:v>0.65116898148148195</c:v>
                </c:pt>
                <c:pt idx="26501">
                  <c:v>0.65119212962963002</c:v>
                </c:pt>
                <c:pt idx="26502">
                  <c:v>0.65121527777777799</c:v>
                </c:pt>
                <c:pt idx="26503">
                  <c:v>0.65123842592592596</c:v>
                </c:pt>
                <c:pt idx="26504">
                  <c:v>0.65126157407407403</c:v>
                </c:pt>
                <c:pt idx="26505">
                  <c:v>0.651284722222222</c:v>
                </c:pt>
                <c:pt idx="26506">
                  <c:v>0.65130787037037097</c:v>
                </c:pt>
                <c:pt idx="26507">
                  <c:v>0.65133101851851904</c:v>
                </c:pt>
                <c:pt idx="26508">
                  <c:v>0.65135416666666701</c:v>
                </c:pt>
                <c:pt idx="26509">
                  <c:v>0.65138888888888902</c:v>
                </c:pt>
                <c:pt idx="26510">
                  <c:v>0.65141203703703698</c:v>
                </c:pt>
                <c:pt idx="26511">
                  <c:v>0.65143518518518495</c:v>
                </c:pt>
                <c:pt idx="26512">
                  <c:v>0.65145833333333303</c:v>
                </c:pt>
                <c:pt idx="26513">
                  <c:v>0.651481481481481</c:v>
                </c:pt>
                <c:pt idx="26514">
                  <c:v>0.65150462962962996</c:v>
                </c:pt>
                <c:pt idx="26515">
                  <c:v>0.65152777777777804</c:v>
                </c:pt>
                <c:pt idx="26516">
                  <c:v>0.65155092592592601</c:v>
                </c:pt>
                <c:pt idx="26517">
                  <c:v>0.65157407407407397</c:v>
                </c:pt>
                <c:pt idx="26518">
                  <c:v>0.65160879629629598</c:v>
                </c:pt>
                <c:pt idx="26519">
                  <c:v>0.65163194444444505</c:v>
                </c:pt>
                <c:pt idx="26520">
                  <c:v>0.65165509259259302</c:v>
                </c:pt>
                <c:pt idx="26521">
                  <c:v>0.65167824074074099</c:v>
                </c:pt>
                <c:pt idx="26522">
                  <c:v>0.65170138888888896</c:v>
                </c:pt>
                <c:pt idx="26523">
                  <c:v>0.65172453703703703</c:v>
                </c:pt>
                <c:pt idx="26524">
                  <c:v>0.651747685185185</c:v>
                </c:pt>
                <c:pt idx="26525">
                  <c:v>0.65177083333333397</c:v>
                </c:pt>
                <c:pt idx="26526">
                  <c:v>0.65179398148148204</c:v>
                </c:pt>
                <c:pt idx="26527">
                  <c:v>0.65182870370370405</c:v>
                </c:pt>
                <c:pt idx="26528">
                  <c:v>0.65185185185185202</c:v>
                </c:pt>
                <c:pt idx="26529">
                  <c:v>0.65187499999999998</c:v>
                </c:pt>
                <c:pt idx="26530">
                  <c:v>0.65189814814814795</c:v>
                </c:pt>
                <c:pt idx="26531">
                  <c:v>0.65192129629629603</c:v>
                </c:pt>
                <c:pt idx="26532">
                  <c:v>0.65194444444444499</c:v>
                </c:pt>
                <c:pt idx="26533">
                  <c:v>0.65196759259259296</c:v>
                </c:pt>
                <c:pt idx="26534">
                  <c:v>0.65199074074074104</c:v>
                </c:pt>
                <c:pt idx="26535">
                  <c:v>0.652013888888889</c:v>
                </c:pt>
                <c:pt idx="26536">
                  <c:v>0.65204861111111101</c:v>
                </c:pt>
                <c:pt idx="26537">
                  <c:v>0.65207175925925898</c:v>
                </c:pt>
                <c:pt idx="26538">
                  <c:v>0.65209490740740805</c:v>
                </c:pt>
                <c:pt idx="26539">
                  <c:v>0.65211805555555602</c:v>
                </c:pt>
                <c:pt idx="26540">
                  <c:v>0.65214120370370399</c:v>
                </c:pt>
                <c:pt idx="26541">
                  <c:v>0.65216435185185195</c:v>
                </c:pt>
                <c:pt idx="26542">
                  <c:v>0.65218750000000003</c:v>
                </c:pt>
                <c:pt idx="26543">
                  <c:v>0.65222222222222204</c:v>
                </c:pt>
                <c:pt idx="26544">
                  <c:v>0.65224537037037</c:v>
                </c:pt>
                <c:pt idx="26545">
                  <c:v>0.65226851851851897</c:v>
                </c:pt>
                <c:pt idx="26546">
                  <c:v>0.65229166666666705</c:v>
                </c:pt>
                <c:pt idx="26547">
                  <c:v>0.65231481481481501</c:v>
                </c:pt>
                <c:pt idx="26548">
                  <c:v>0.65233796296296298</c:v>
                </c:pt>
                <c:pt idx="26549">
                  <c:v>0.65236111111111095</c:v>
                </c:pt>
                <c:pt idx="26550">
                  <c:v>0.65238425925925903</c:v>
                </c:pt>
                <c:pt idx="26551">
                  <c:v>0.65240740740740699</c:v>
                </c:pt>
                <c:pt idx="26552">
                  <c:v>0.65243055555555596</c:v>
                </c:pt>
                <c:pt idx="26553">
                  <c:v>0.65246527777777796</c:v>
                </c:pt>
                <c:pt idx="26554">
                  <c:v>0.65248842592592604</c:v>
                </c:pt>
                <c:pt idx="26555">
                  <c:v>0.65251157407407401</c:v>
                </c:pt>
                <c:pt idx="26556">
                  <c:v>0.65253472222222197</c:v>
                </c:pt>
                <c:pt idx="26557">
                  <c:v>0.65255787037037105</c:v>
                </c:pt>
                <c:pt idx="26558">
                  <c:v>0.65258101851851902</c:v>
                </c:pt>
                <c:pt idx="26559">
                  <c:v>0.65260416666666698</c:v>
                </c:pt>
                <c:pt idx="26560">
                  <c:v>0.65262731481481495</c:v>
                </c:pt>
                <c:pt idx="26561">
                  <c:v>0.65265046296296303</c:v>
                </c:pt>
                <c:pt idx="26562">
                  <c:v>0.65268518518518504</c:v>
                </c:pt>
                <c:pt idx="26563">
                  <c:v>0.652708333333333</c:v>
                </c:pt>
                <c:pt idx="26564">
                  <c:v>0.65273148148148197</c:v>
                </c:pt>
                <c:pt idx="26565">
                  <c:v>0.65275462962963005</c:v>
                </c:pt>
                <c:pt idx="26566">
                  <c:v>0.65277777777777801</c:v>
                </c:pt>
                <c:pt idx="26567">
                  <c:v>0.65280092592592598</c:v>
                </c:pt>
                <c:pt idx="26568">
                  <c:v>0.65282407407407395</c:v>
                </c:pt>
                <c:pt idx="26569">
                  <c:v>0.65284722222222202</c:v>
                </c:pt>
                <c:pt idx="26570">
                  <c:v>0.65288194444444503</c:v>
                </c:pt>
                <c:pt idx="26571">
                  <c:v>0.65290509259259299</c:v>
                </c:pt>
                <c:pt idx="26572">
                  <c:v>0.65292824074074096</c:v>
                </c:pt>
                <c:pt idx="26573">
                  <c:v>0.65295138888888904</c:v>
                </c:pt>
                <c:pt idx="26574">
                  <c:v>0.65297453703703701</c:v>
                </c:pt>
                <c:pt idx="26575">
                  <c:v>0.65299768518518497</c:v>
                </c:pt>
                <c:pt idx="26576">
                  <c:v>0.65302083333333405</c:v>
                </c:pt>
                <c:pt idx="26577">
                  <c:v>0.65304398148148202</c:v>
                </c:pt>
                <c:pt idx="26578">
                  <c:v>0.65307870370370402</c:v>
                </c:pt>
                <c:pt idx="26579">
                  <c:v>0.65310185185185199</c:v>
                </c:pt>
                <c:pt idx="26580">
                  <c:v>0.65312499999999996</c:v>
                </c:pt>
                <c:pt idx="26581">
                  <c:v>0.65314814814814803</c:v>
                </c:pt>
                <c:pt idx="26582">
                  <c:v>0.653171296296296</c:v>
                </c:pt>
                <c:pt idx="26583">
                  <c:v>0.65319444444444497</c:v>
                </c:pt>
                <c:pt idx="26584">
                  <c:v>0.65321759259259304</c:v>
                </c:pt>
                <c:pt idx="26585">
                  <c:v>0.65324074074074101</c:v>
                </c:pt>
                <c:pt idx="26586">
                  <c:v>0.65326388888888898</c:v>
                </c:pt>
                <c:pt idx="26587">
                  <c:v>0.65329861111111098</c:v>
                </c:pt>
                <c:pt idx="26588">
                  <c:v>0.65332175925925895</c:v>
                </c:pt>
                <c:pt idx="26589">
                  <c:v>0.65334490740740803</c:v>
                </c:pt>
                <c:pt idx="26590">
                  <c:v>0.65336805555555599</c:v>
                </c:pt>
                <c:pt idx="26591">
                  <c:v>0.65339120370370396</c:v>
                </c:pt>
                <c:pt idx="26592">
                  <c:v>0.65341435185185204</c:v>
                </c:pt>
                <c:pt idx="26593">
                  <c:v>0.6534375</c:v>
                </c:pt>
                <c:pt idx="26594">
                  <c:v>0.65346064814814797</c:v>
                </c:pt>
                <c:pt idx="26595">
                  <c:v>0.65349537037037098</c:v>
                </c:pt>
                <c:pt idx="26596">
                  <c:v>0.65351851851851905</c:v>
                </c:pt>
                <c:pt idx="26597">
                  <c:v>0.65354166666666702</c:v>
                </c:pt>
                <c:pt idx="26598">
                  <c:v>0.65356481481481499</c:v>
                </c:pt>
                <c:pt idx="26599">
                  <c:v>0.65358796296296295</c:v>
                </c:pt>
                <c:pt idx="26600">
                  <c:v>0.65361111111111103</c:v>
                </c:pt>
                <c:pt idx="26601">
                  <c:v>0.653634259259259</c:v>
                </c:pt>
                <c:pt idx="26602">
                  <c:v>0.65365740740740796</c:v>
                </c:pt>
                <c:pt idx="26603">
                  <c:v>0.65368055555555604</c:v>
                </c:pt>
                <c:pt idx="26604">
                  <c:v>0.65371527777777805</c:v>
                </c:pt>
                <c:pt idx="26605">
                  <c:v>0.65373842592592601</c:v>
                </c:pt>
                <c:pt idx="26606">
                  <c:v>0.65376157407407398</c:v>
                </c:pt>
                <c:pt idx="26607">
                  <c:v>0.65378472222222195</c:v>
                </c:pt>
                <c:pt idx="26608">
                  <c:v>0.65380787037037102</c:v>
                </c:pt>
                <c:pt idx="26609">
                  <c:v>0.65383101851851899</c:v>
                </c:pt>
                <c:pt idx="26610">
                  <c:v>0.65385416666666696</c:v>
                </c:pt>
                <c:pt idx="26611">
                  <c:v>0.65387731481481504</c:v>
                </c:pt>
                <c:pt idx="26612">
                  <c:v>0.653900462962963</c:v>
                </c:pt>
                <c:pt idx="26613">
                  <c:v>0.65393518518518501</c:v>
                </c:pt>
                <c:pt idx="26614">
                  <c:v>0.65395833333333298</c:v>
                </c:pt>
                <c:pt idx="26615">
                  <c:v>0.65398148148148205</c:v>
                </c:pt>
                <c:pt idx="26616">
                  <c:v>0.65400462962963002</c:v>
                </c:pt>
                <c:pt idx="26617">
                  <c:v>0.65402777777777799</c:v>
                </c:pt>
                <c:pt idx="26618">
                  <c:v>0.65405092592592595</c:v>
                </c:pt>
                <c:pt idx="26619">
                  <c:v>0.65407407407407403</c:v>
                </c:pt>
                <c:pt idx="26620">
                  <c:v>0.654097222222222</c:v>
                </c:pt>
                <c:pt idx="26621">
                  <c:v>0.654131944444444</c:v>
                </c:pt>
                <c:pt idx="26622">
                  <c:v>0.65415509259259297</c:v>
                </c:pt>
                <c:pt idx="26623">
                  <c:v>0.65417824074074105</c:v>
                </c:pt>
                <c:pt idx="26624">
                  <c:v>0.65420138888888901</c:v>
                </c:pt>
                <c:pt idx="26625">
                  <c:v>0.65422453703703698</c:v>
                </c:pt>
                <c:pt idx="26626">
                  <c:v>0.65424768518518495</c:v>
                </c:pt>
                <c:pt idx="26627">
                  <c:v>0.65427083333333402</c:v>
                </c:pt>
                <c:pt idx="26628">
                  <c:v>0.65429398148148199</c:v>
                </c:pt>
                <c:pt idx="26629">
                  <c:v>0.654328703703704</c:v>
                </c:pt>
                <c:pt idx="26630">
                  <c:v>0.65435185185185196</c:v>
                </c:pt>
                <c:pt idx="26631">
                  <c:v>0.65437500000000004</c:v>
                </c:pt>
                <c:pt idx="26632">
                  <c:v>0.65439814814814801</c:v>
                </c:pt>
                <c:pt idx="26633">
                  <c:v>0.65442129629629597</c:v>
                </c:pt>
                <c:pt idx="26634">
                  <c:v>0.65444444444444505</c:v>
                </c:pt>
                <c:pt idx="26635">
                  <c:v>0.65446759259259302</c:v>
                </c:pt>
                <c:pt idx="26636">
                  <c:v>0.65449074074074098</c:v>
                </c:pt>
                <c:pt idx="26637">
                  <c:v>0.65451388888888895</c:v>
                </c:pt>
                <c:pt idx="26638">
                  <c:v>0.65454861111111096</c:v>
                </c:pt>
                <c:pt idx="26639">
                  <c:v>0.65457175925925903</c:v>
                </c:pt>
                <c:pt idx="26640">
                  <c:v>0.654594907407407</c:v>
                </c:pt>
                <c:pt idx="26641">
                  <c:v>0.65461805555555597</c:v>
                </c:pt>
                <c:pt idx="26642">
                  <c:v>0.65464120370370404</c:v>
                </c:pt>
                <c:pt idx="26643">
                  <c:v>0.65466435185185201</c:v>
                </c:pt>
                <c:pt idx="26644">
                  <c:v>0.65468749999999998</c:v>
                </c:pt>
                <c:pt idx="26645">
                  <c:v>0.65471064814814794</c:v>
                </c:pt>
                <c:pt idx="26646">
                  <c:v>0.65474537037037095</c:v>
                </c:pt>
                <c:pt idx="26647">
                  <c:v>0.65476851851851903</c:v>
                </c:pt>
                <c:pt idx="26648">
                  <c:v>0.65479166666666699</c:v>
                </c:pt>
                <c:pt idx="26649">
                  <c:v>0.65481481481481496</c:v>
                </c:pt>
                <c:pt idx="26650">
                  <c:v>0.65483796296296304</c:v>
                </c:pt>
                <c:pt idx="26651">
                  <c:v>0.65486111111111101</c:v>
                </c:pt>
                <c:pt idx="26652">
                  <c:v>0.65488425925925897</c:v>
                </c:pt>
                <c:pt idx="26653">
                  <c:v>0.65490740740740805</c:v>
                </c:pt>
                <c:pt idx="26654">
                  <c:v>0.65494212962963005</c:v>
                </c:pt>
                <c:pt idx="26655">
                  <c:v>0.65496527777777802</c:v>
                </c:pt>
                <c:pt idx="26656">
                  <c:v>0.65498842592592599</c:v>
                </c:pt>
                <c:pt idx="26657">
                  <c:v>0.65501157407407395</c:v>
                </c:pt>
                <c:pt idx="26658">
                  <c:v>0.65503472222222203</c:v>
                </c:pt>
                <c:pt idx="26659">
                  <c:v>0.65505787037037</c:v>
                </c:pt>
                <c:pt idx="26660">
                  <c:v>0.65508101851851896</c:v>
                </c:pt>
                <c:pt idx="26661">
                  <c:v>0.65510416666666704</c:v>
                </c:pt>
                <c:pt idx="26662">
                  <c:v>0.65512731481481501</c:v>
                </c:pt>
                <c:pt idx="26663">
                  <c:v>0.65516203703703701</c:v>
                </c:pt>
                <c:pt idx="26664">
                  <c:v>0.65518518518518498</c:v>
                </c:pt>
                <c:pt idx="26665">
                  <c:v>0.65520833333333295</c:v>
                </c:pt>
                <c:pt idx="26666">
                  <c:v>0.65523148148148203</c:v>
                </c:pt>
                <c:pt idx="26667">
                  <c:v>0.65525462962962999</c:v>
                </c:pt>
                <c:pt idx="26668">
                  <c:v>0.65527777777777796</c:v>
                </c:pt>
                <c:pt idx="26669">
                  <c:v>0.65530092592592604</c:v>
                </c:pt>
                <c:pt idx="26670">
                  <c:v>0.655324074074074</c:v>
                </c:pt>
                <c:pt idx="26671">
                  <c:v>0.65534722222222197</c:v>
                </c:pt>
                <c:pt idx="26672">
                  <c:v>0.65538194444444398</c:v>
                </c:pt>
                <c:pt idx="26673">
                  <c:v>0.65540509259259305</c:v>
                </c:pt>
                <c:pt idx="26674">
                  <c:v>0.65542824074074102</c:v>
                </c:pt>
                <c:pt idx="26675">
                  <c:v>0.65545138888888899</c:v>
                </c:pt>
                <c:pt idx="26676">
                  <c:v>0.65547453703703695</c:v>
                </c:pt>
                <c:pt idx="26677">
                  <c:v>0.65549768518518503</c:v>
                </c:pt>
                <c:pt idx="26678">
                  <c:v>0.655520833333333</c:v>
                </c:pt>
                <c:pt idx="26679">
                  <c:v>0.65554398148148196</c:v>
                </c:pt>
                <c:pt idx="26680">
                  <c:v>0.65556712962962904</c:v>
                </c:pt>
                <c:pt idx="26681">
                  <c:v>0.65560185185185205</c:v>
                </c:pt>
                <c:pt idx="26682">
                  <c:v>0.65562500000000001</c:v>
                </c:pt>
                <c:pt idx="26683">
                  <c:v>0.65564814814814798</c:v>
                </c:pt>
                <c:pt idx="26684">
                  <c:v>0.65567129629629695</c:v>
                </c:pt>
                <c:pt idx="26685">
                  <c:v>0.65569444444444502</c:v>
                </c:pt>
                <c:pt idx="26686">
                  <c:v>0.65571759259259299</c:v>
                </c:pt>
                <c:pt idx="26687">
                  <c:v>0.65574074074074096</c:v>
                </c:pt>
                <c:pt idx="26688">
                  <c:v>0.65576388888888903</c:v>
                </c:pt>
                <c:pt idx="26689">
                  <c:v>0.65579861111111104</c:v>
                </c:pt>
                <c:pt idx="26690">
                  <c:v>0.65582175925925901</c:v>
                </c:pt>
                <c:pt idx="26691">
                  <c:v>0.65584490740740797</c:v>
                </c:pt>
                <c:pt idx="26692">
                  <c:v>0.65586805555555605</c:v>
                </c:pt>
                <c:pt idx="26693">
                  <c:v>0.65589120370370402</c:v>
                </c:pt>
                <c:pt idx="26694">
                  <c:v>0.65591435185185198</c:v>
                </c:pt>
                <c:pt idx="26695">
                  <c:v>0.65593749999999995</c:v>
                </c:pt>
                <c:pt idx="26696">
                  <c:v>0.65596064814814803</c:v>
                </c:pt>
                <c:pt idx="26697">
                  <c:v>0.655983796296296</c:v>
                </c:pt>
                <c:pt idx="26698">
                  <c:v>0.656018518518519</c:v>
                </c:pt>
                <c:pt idx="26699">
                  <c:v>0.65604166666666697</c:v>
                </c:pt>
                <c:pt idx="26700">
                  <c:v>0.65606481481481504</c:v>
                </c:pt>
                <c:pt idx="26701">
                  <c:v>0.65608796296296301</c:v>
                </c:pt>
                <c:pt idx="26702">
                  <c:v>0.65611111111111098</c:v>
                </c:pt>
                <c:pt idx="26703">
                  <c:v>0.65613425925925895</c:v>
                </c:pt>
                <c:pt idx="26704">
                  <c:v>0.65615740740740702</c:v>
                </c:pt>
                <c:pt idx="26705">
                  <c:v>0.65618055555555599</c:v>
                </c:pt>
                <c:pt idx="26706">
                  <c:v>0.65621527777777799</c:v>
                </c:pt>
                <c:pt idx="26707">
                  <c:v>0.65623842592592596</c:v>
                </c:pt>
                <c:pt idx="26708">
                  <c:v>0.65626157407407404</c:v>
                </c:pt>
                <c:pt idx="26709">
                  <c:v>0.65628472222222201</c:v>
                </c:pt>
                <c:pt idx="26710">
                  <c:v>0.65630787037036997</c:v>
                </c:pt>
                <c:pt idx="26711">
                  <c:v>0.65633101851851905</c:v>
                </c:pt>
                <c:pt idx="26712">
                  <c:v>0.65635416666666702</c:v>
                </c:pt>
                <c:pt idx="26713">
                  <c:v>0.65637731481481498</c:v>
                </c:pt>
                <c:pt idx="26714">
                  <c:v>0.65641203703703699</c:v>
                </c:pt>
                <c:pt idx="26715">
                  <c:v>0.65643518518518496</c:v>
                </c:pt>
                <c:pt idx="26716">
                  <c:v>0.65645833333333303</c:v>
                </c:pt>
                <c:pt idx="26717">
                  <c:v>0.656481481481482</c:v>
                </c:pt>
                <c:pt idx="26718">
                  <c:v>0.65650462962962997</c:v>
                </c:pt>
                <c:pt idx="26719">
                  <c:v>0.65652777777777804</c:v>
                </c:pt>
                <c:pt idx="26720">
                  <c:v>0.65655092592592601</c:v>
                </c:pt>
                <c:pt idx="26721">
                  <c:v>0.65657407407407398</c:v>
                </c:pt>
                <c:pt idx="26722">
                  <c:v>0.65659722222222205</c:v>
                </c:pt>
                <c:pt idx="26723">
                  <c:v>0.65663194444444495</c:v>
                </c:pt>
                <c:pt idx="26724">
                  <c:v>0.65665509259259303</c:v>
                </c:pt>
                <c:pt idx="26725">
                  <c:v>0.65667824074074099</c:v>
                </c:pt>
                <c:pt idx="26726">
                  <c:v>0.65670138888888896</c:v>
                </c:pt>
                <c:pt idx="26727">
                  <c:v>0.65672453703703704</c:v>
                </c:pt>
                <c:pt idx="26728">
                  <c:v>0.656747685185185</c:v>
                </c:pt>
                <c:pt idx="26729">
                  <c:v>0.65677083333333397</c:v>
                </c:pt>
                <c:pt idx="26730">
                  <c:v>0.65679398148148205</c:v>
                </c:pt>
                <c:pt idx="26731">
                  <c:v>0.65681712962963001</c:v>
                </c:pt>
                <c:pt idx="26732">
                  <c:v>0.65685185185185202</c:v>
                </c:pt>
                <c:pt idx="26733">
                  <c:v>0.65687499999999999</c:v>
                </c:pt>
                <c:pt idx="26734">
                  <c:v>0.65689814814814795</c:v>
                </c:pt>
                <c:pt idx="26735">
                  <c:v>0.65692129629629703</c:v>
                </c:pt>
                <c:pt idx="26736">
                  <c:v>0.656944444444445</c:v>
                </c:pt>
                <c:pt idx="26737">
                  <c:v>0.65696759259259296</c:v>
                </c:pt>
                <c:pt idx="26738">
                  <c:v>0.65699074074074104</c:v>
                </c:pt>
                <c:pt idx="26739">
                  <c:v>0.65701388888888901</c:v>
                </c:pt>
                <c:pt idx="26740">
                  <c:v>0.65704861111111101</c:v>
                </c:pt>
                <c:pt idx="26741">
                  <c:v>0.65707175925925898</c:v>
                </c:pt>
                <c:pt idx="26742">
                  <c:v>0.65709490740740795</c:v>
                </c:pt>
                <c:pt idx="26743">
                  <c:v>0.65711805555555602</c:v>
                </c:pt>
                <c:pt idx="26744">
                  <c:v>0.65714120370370399</c:v>
                </c:pt>
                <c:pt idx="26745">
                  <c:v>0.65716435185185196</c:v>
                </c:pt>
                <c:pt idx="26746">
                  <c:v>0.65718750000000004</c:v>
                </c:pt>
                <c:pt idx="26747">
                  <c:v>0.657210648148148</c:v>
                </c:pt>
                <c:pt idx="26748">
                  <c:v>0.65724537037037001</c:v>
                </c:pt>
                <c:pt idx="26749">
                  <c:v>0.65726851851851897</c:v>
                </c:pt>
                <c:pt idx="26750">
                  <c:v>0.65729166666666705</c:v>
                </c:pt>
                <c:pt idx="26751">
                  <c:v>0.65731481481481502</c:v>
                </c:pt>
                <c:pt idx="26752">
                  <c:v>0.65733796296296299</c:v>
                </c:pt>
                <c:pt idx="26753">
                  <c:v>0.65736111111111095</c:v>
                </c:pt>
                <c:pt idx="26754">
                  <c:v>0.65738425925925903</c:v>
                </c:pt>
                <c:pt idx="26755">
                  <c:v>0.657407407407407</c:v>
                </c:pt>
                <c:pt idx="26756">
                  <c:v>0.65744212962963</c:v>
                </c:pt>
                <c:pt idx="26757">
                  <c:v>0.65746527777777797</c:v>
                </c:pt>
                <c:pt idx="26758">
                  <c:v>0.65748842592592605</c:v>
                </c:pt>
                <c:pt idx="26759">
                  <c:v>0.65751157407407401</c:v>
                </c:pt>
                <c:pt idx="26760">
                  <c:v>0.65753472222222198</c:v>
                </c:pt>
                <c:pt idx="26761">
                  <c:v>0.65755787037037094</c:v>
                </c:pt>
                <c:pt idx="26762">
                  <c:v>0.65758101851851902</c:v>
                </c:pt>
                <c:pt idx="26763">
                  <c:v>0.65760416666666699</c:v>
                </c:pt>
                <c:pt idx="26764">
                  <c:v>0.65763888888888899</c:v>
                </c:pt>
                <c:pt idx="26765">
                  <c:v>0.65766203703703696</c:v>
                </c:pt>
                <c:pt idx="26766">
                  <c:v>0.65768518518518504</c:v>
                </c:pt>
                <c:pt idx="26767">
                  <c:v>0.65770833333333301</c:v>
                </c:pt>
                <c:pt idx="26768">
                  <c:v>0.65773148148148197</c:v>
                </c:pt>
                <c:pt idx="26769">
                  <c:v>0.65775462962963005</c:v>
                </c:pt>
                <c:pt idx="26770">
                  <c:v>0.65777777777777802</c:v>
                </c:pt>
                <c:pt idx="26771">
                  <c:v>0.65780092592592598</c:v>
                </c:pt>
                <c:pt idx="26772">
                  <c:v>0.65782407407407395</c:v>
                </c:pt>
                <c:pt idx="26773">
                  <c:v>0.65785879629629596</c:v>
                </c:pt>
                <c:pt idx="26774">
                  <c:v>0.65788194444444503</c:v>
                </c:pt>
                <c:pt idx="26775">
                  <c:v>0.657905092592593</c:v>
                </c:pt>
                <c:pt idx="26776">
                  <c:v>0.65792824074074097</c:v>
                </c:pt>
                <c:pt idx="26777">
                  <c:v>0.65795138888888904</c:v>
                </c:pt>
                <c:pt idx="26778">
                  <c:v>0.65797453703703701</c:v>
                </c:pt>
                <c:pt idx="26779">
                  <c:v>0.65799768518518498</c:v>
                </c:pt>
                <c:pt idx="26780">
                  <c:v>0.65802083333333405</c:v>
                </c:pt>
                <c:pt idx="26781">
                  <c:v>0.65804398148148202</c:v>
                </c:pt>
                <c:pt idx="26782">
                  <c:v>0.65807870370370403</c:v>
                </c:pt>
                <c:pt idx="26783">
                  <c:v>0.65810185185185199</c:v>
                </c:pt>
                <c:pt idx="26784">
                  <c:v>0.65812499999999996</c:v>
                </c:pt>
                <c:pt idx="26785">
                  <c:v>0.65814814814814804</c:v>
                </c:pt>
                <c:pt idx="26786">
                  <c:v>0.658171296296296</c:v>
                </c:pt>
                <c:pt idx="26787">
                  <c:v>0.65819444444444497</c:v>
                </c:pt>
                <c:pt idx="26788">
                  <c:v>0.65821759259259305</c:v>
                </c:pt>
                <c:pt idx="26789">
                  <c:v>0.65824074074074101</c:v>
                </c:pt>
                <c:pt idx="26790">
                  <c:v>0.65826388888888898</c:v>
                </c:pt>
                <c:pt idx="26791">
                  <c:v>0.65829861111111099</c:v>
                </c:pt>
                <c:pt idx="26792">
                  <c:v>0.65832175925925895</c:v>
                </c:pt>
                <c:pt idx="26793">
                  <c:v>0.65834490740740703</c:v>
                </c:pt>
                <c:pt idx="26794">
                  <c:v>0.658368055555556</c:v>
                </c:pt>
                <c:pt idx="26795">
                  <c:v>0.65839120370370396</c:v>
                </c:pt>
                <c:pt idx="26796">
                  <c:v>0.65841435185185204</c:v>
                </c:pt>
                <c:pt idx="26797">
                  <c:v>0.65843750000000001</c:v>
                </c:pt>
                <c:pt idx="26798">
                  <c:v>0.65846064814814798</c:v>
                </c:pt>
                <c:pt idx="26799">
                  <c:v>0.65849537037036998</c:v>
                </c:pt>
                <c:pt idx="26800">
                  <c:v>0.65851851851851895</c:v>
                </c:pt>
                <c:pt idx="26801">
                  <c:v>0.65854166666666702</c:v>
                </c:pt>
                <c:pt idx="26802">
                  <c:v>0.65856481481481499</c:v>
                </c:pt>
                <c:pt idx="26803">
                  <c:v>0.65858796296296296</c:v>
                </c:pt>
                <c:pt idx="26804">
                  <c:v>0.65861111111111104</c:v>
                </c:pt>
                <c:pt idx="26805">
                  <c:v>0.658634259259259</c:v>
                </c:pt>
                <c:pt idx="26806">
                  <c:v>0.65865740740740797</c:v>
                </c:pt>
                <c:pt idx="26807">
                  <c:v>0.65868055555555605</c:v>
                </c:pt>
                <c:pt idx="26808">
                  <c:v>0.65871527777777805</c:v>
                </c:pt>
                <c:pt idx="26809">
                  <c:v>0.65873842592592602</c:v>
                </c:pt>
                <c:pt idx="26810">
                  <c:v>0.65876157407407399</c:v>
                </c:pt>
                <c:pt idx="26811">
                  <c:v>0.65878472222222195</c:v>
                </c:pt>
                <c:pt idx="26812">
                  <c:v>0.65880787037037103</c:v>
                </c:pt>
                <c:pt idx="26813">
                  <c:v>0.658831018518519</c:v>
                </c:pt>
                <c:pt idx="26814">
                  <c:v>0.65885416666666696</c:v>
                </c:pt>
                <c:pt idx="26815">
                  <c:v>0.65887731481481504</c:v>
                </c:pt>
                <c:pt idx="26816">
                  <c:v>0.65890046296296301</c:v>
                </c:pt>
                <c:pt idx="26817">
                  <c:v>0.65893518518518501</c:v>
                </c:pt>
                <c:pt idx="26818">
                  <c:v>0.65895833333333298</c:v>
                </c:pt>
                <c:pt idx="26819">
                  <c:v>0.65898148148148195</c:v>
                </c:pt>
                <c:pt idx="26820">
                  <c:v>0.65900462962963002</c:v>
                </c:pt>
                <c:pt idx="26821">
                  <c:v>0.65902777777777799</c:v>
                </c:pt>
                <c:pt idx="26822">
                  <c:v>0.65905092592592596</c:v>
                </c:pt>
                <c:pt idx="26823">
                  <c:v>0.65907407407407403</c:v>
                </c:pt>
                <c:pt idx="26824">
                  <c:v>0.659097222222222</c:v>
                </c:pt>
                <c:pt idx="26825">
                  <c:v>0.65912037037037097</c:v>
                </c:pt>
                <c:pt idx="26826">
                  <c:v>0.65915509259259297</c:v>
                </c:pt>
                <c:pt idx="26827">
                  <c:v>0.65917824074074105</c:v>
                </c:pt>
                <c:pt idx="26828">
                  <c:v>0.65920138888888902</c:v>
                </c:pt>
                <c:pt idx="26829">
                  <c:v>0.65922453703703698</c:v>
                </c:pt>
                <c:pt idx="26830">
                  <c:v>0.65924768518518495</c:v>
                </c:pt>
                <c:pt idx="26831">
                  <c:v>0.65927083333333403</c:v>
                </c:pt>
                <c:pt idx="26832">
                  <c:v>0.659293981481481</c:v>
                </c:pt>
                <c:pt idx="26833">
                  <c:v>0.65931712962962896</c:v>
                </c:pt>
                <c:pt idx="26834">
                  <c:v>0.65935185185185197</c:v>
                </c:pt>
                <c:pt idx="26835">
                  <c:v>0.65937500000000004</c:v>
                </c:pt>
                <c:pt idx="26836">
                  <c:v>0.65939814814814801</c:v>
                </c:pt>
                <c:pt idx="26837">
                  <c:v>0.65942129629629598</c:v>
                </c:pt>
                <c:pt idx="26838">
                  <c:v>0.65944444444444505</c:v>
                </c:pt>
                <c:pt idx="26839">
                  <c:v>0.65946759259259302</c:v>
                </c:pt>
                <c:pt idx="26840">
                  <c:v>0.65949074074074099</c:v>
                </c:pt>
                <c:pt idx="26841">
                  <c:v>0.65951388888888896</c:v>
                </c:pt>
                <c:pt idx="26842">
                  <c:v>0.65953703703703703</c:v>
                </c:pt>
                <c:pt idx="26843">
                  <c:v>0.65957175925925904</c:v>
                </c:pt>
                <c:pt idx="26844">
                  <c:v>0.65959490740740701</c:v>
                </c:pt>
                <c:pt idx="26845">
                  <c:v>0.65961805555555597</c:v>
                </c:pt>
                <c:pt idx="26846">
                  <c:v>0.65964120370370405</c:v>
                </c:pt>
                <c:pt idx="26847">
                  <c:v>0.65966435185185202</c:v>
                </c:pt>
                <c:pt idx="26848">
                  <c:v>0.65968749999999998</c:v>
                </c:pt>
                <c:pt idx="26849">
                  <c:v>0.65971064814814795</c:v>
                </c:pt>
                <c:pt idx="26850">
                  <c:v>0.65973379629629603</c:v>
                </c:pt>
                <c:pt idx="26851">
                  <c:v>0.65975694444444399</c:v>
                </c:pt>
                <c:pt idx="26852">
                  <c:v>0.659791666666667</c:v>
                </c:pt>
                <c:pt idx="26853">
                  <c:v>0.65981481481481496</c:v>
                </c:pt>
                <c:pt idx="26854">
                  <c:v>0.65983796296296304</c:v>
                </c:pt>
                <c:pt idx="26855">
                  <c:v>0.65986111111111101</c:v>
                </c:pt>
                <c:pt idx="26856">
                  <c:v>0.65988425925925898</c:v>
                </c:pt>
                <c:pt idx="26857">
                  <c:v>0.65990740740740805</c:v>
                </c:pt>
                <c:pt idx="26858">
                  <c:v>0.65993055555555602</c:v>
                </c:pt>
                <c:pt idx="26859">
                  <c:v>0.65995370370370399</c:v>
                </c:pt>
                <c:pt idx="26860">
                  <c:v>0.65997685185185195</c:v>
                </c:pt>
                <c:pt idx="26861">
                  <c:v>0.66001157407407396</c:v>
                </c:pt>
                <c:pt idx="26862">
                  <c:v>0.66003472222222204</c:v>
                </c:pt>
                <c:pt idx="26863">
                  <c:v>0.66005787037037</c:v>
                </c:pt>
                <c:pt idx="26864">
                  <c:v>0.66008101851851897</c:v>
                </c:pt>
                <c:pt idx="26865">
                  <c:v>0.66010416666666705</c:v>
                </c:pt>
                <c:pt idx="26866">
                  <c:v>0.66012731481481501</c:v>
                </c:pt>
                <c:pt idx="26867">
                  <c:v>0.66015046296296298</c:v>
                </c:pt>
                <c:pt idx="26868">
                  <c:v>0.66017361111111095</c:v>
                </c:pt>
                <c:pt idx="26869">
                  <c:v>0.66019675925925903</c:v>
                </c:pt>
                <c:pt idx="26870">
                  <c:v>0.66023148148148203</c:v>
                </c:pt>
                <c:pt idx="26871">
                  <c:v>0.66025462962963</c:v>
                </c:pt>
                <c:pt idx="26872">
                  <c:v>0.66027777777777796</c:v>
                </c:pt>
                <c:pt idx="26873">
                  <c:v>0.66030092592592604</c:v>
                </c:pt>
                <c:pt idx="26874">
                  <c:v>0.66032407407407401</c:v>
                </c:pt>
                <c:pt idx="26875">
                  <c:v>0.66034722222222197</c:v>
                </c:pt>
                <c:pt idx="26876">
                  <c:v>0.66037037037037105</c:v>
                </c:pt>
                <c:pt idx="26877">
                  <c:v>0.66039351851851902</c:v>
                </c:pt>
                <c:pt idx="26878">
                  <c:v>0.66041666666666599</c:v>
                </c:pt>
                <c:pt idx="26879">
                  <c:v>0.66045138888888899</c:v>
                </c:pt>
                <c:pt idx="26880">
                  <c:v>0.66047453703703696</c:v>
                </c:pt>
                <c:pt idx="26881">
                  <c:v>0.66049768518518504</c:v>
                </c:pt>
                <c:pt idx="26882">
                  <c:v>0.660520833333333</c:v>
                </c:pt>
                <c:pt idx="26883">
                  <c:v>0.66054398148148097</c:v>
                </c:pt>
                <c:pt idx="26884">
                  <c:v>0.66056712962962905</c:v>
                </c:pt>
                <c:pt idx="26885">
                  <c:v>0.66059027777777801</c:v>
                </c:pt>
                <c:pt idx="26886">
                  <c:v>0.66061342592592598</c:v>
                </c:pt>
                <c:pt idx="26887">
                  <c:v>0.66063657407407395</c:v>
                </c:pt>
                <c:pt idx="26888">
                  <c:v>0.66067129629629695</c:v>
                </c:pt>
                <c:pt idx="26889">
                  <c:v>0.66069444444444503</c:v>
                </c:pt>
                <c:pt idx="26890">
                  <c:v>0.66071759259259299</c:v>
                </c:pt>
                <c:pt idx="26891">
                  <c:v>0.66074074074074096</c:v>
                </c:pt>
                <c:pt idx="26892">
                  <c:v>0.66076388888888904</c:v>
                </c:pt>
                <c:pt idx="26893">
                  <c:v>0.66078703703703701</c:v>
                </c:pt>
                <c:pt idx="26894">
                  <c:v>0.66081018518518497</c:v>
                </c:pt>
                <c:pt idx="26895">
                  <c:v>0.66083333333333305</c:v>
                </c:pt>
                <c:pt idx="26896">
                  <c:v>0.66086805555555606</c:v>
                </c:pt>
                <c:pt idx="26897">
                  <c:v>0.66089120370370402</c:v>
                </c:pt>
                <c:pt idx="26898">
                  <c:v>0.66091435185185199</c:v>
                </c:pt>
                <c:pt idx="26899">
                  <c:v>0.66093749999999996</c:v>
                </c:pt>
                <c:pt idx="26900">
                  <c:v>0.66096064814814803</c:v>
                </c:pt>
                <c:pt idx="26901">
                  <c:v>0.660983796296296</c:v>
                </c:pt>
                <c:pt idx="26902">
                  <c:v>0.66100694444444397</c:v>
                </c:pt>
                <c:pt idx="26903">
                  <c:v>0.66103009259259304</c:v>
                </c:pt>
                <c:pt idx="26904">
                  <c:v>0.66105324074074101</c:v>
                </c:pt>
                <c:pt idx="26905">
                  <c:v>0.66108796296296302</c:v>
                </c:pt>
                <c:pt idx="26906">
                  <c:v>0.66111111111111098</c:v>
                </c:pt>
                <c:pt idx="26907">
                  <c:v>0.66113425925925895</c:v>
                </c:pt>
                <c:pt idx="26908">
                  <c:v>0.66115740740740803</c:v>
                </c:pt>
                <c:pt idx="26909">
                  <c:v>0.66118055555555599</c:v>
                </c:pt>
                <c:pt idx="26910">
                  <c:v>0.66120370370370396</c:v>
                </c:pt>
                <c:pt idx="26911">
                  <c:v>0.66122685185185204</c:v>
                </c:pt>
                <c:pt idx="26912">
                  <c:v>0.66125</c:v>
                </c:pt>
                <c:pt idx="26913">
                  <c:v>0.66127314814814797</c:v>
                </c:pt>
                <c:pt idx="26914">
                  <c:v>0.66130787037037098</c:v>
                </c:pt>
                <c:pt idx="26915">
                  <c:v>0.66133101851851905</c:v>
                </c:pt>
                <c:pt idx="26916">
                  <c:v>0.66135416666666702</c:v>
                </c:pt>
                <c:pt idx="26917">
                  <c:v>0.66137731481481499</c:v>
                </c:pt>
                <c:pt idx="26918">
                  <c:v>0.66140046296296295</c:v>
                </c:pt>
                <c:pt idx="26919">
                  <c:v>0.66142361111111103</c:v>
                </c:pt>
                <c:pt idx="26920">
                  <c:v>0.661446759259259</c:v>
                </c:pt>
                <c:pt idx="26921">
                  <c:v>0.66146990740740697</c:v>
                </c:pt>
                <c:pt idx="26922">
                  <c:v>0.66149305555555604</c:v>
                </c:pt>
                <c:pt idx="26923">
                  <c:v>0.66152777777777805</c:v>
                </c:pt>
                <c:pt idx="26924">
                  <c:v>0.66155092592592601</c:v>
                </c:pt>
                <c:pt idx="26925">
                  <c:v>0.66157407407407398</c:v>
                </c:pt>
                <c:pt idx="26926">
                  <c:v>0.66159722222222195</c:v>
                </c:pt>
                <c:pt idx="26927">
                  <c:v>0.66162037037037102</c:v>
                </c:pt>
                <c:pt idx="26928">
                  <c:v>0.66164351851851899</c:v>
                </c:pt>
                <c:pt idx="26929">
                  <c:v>0.66166666666666696</c:v>
                </c:pt>
                <c:pt idx="26930">
                  <c:v>0.66168981481481504</c:v>
                </c:pt>
                <c:pt idx="26931">
                  <c:v>0.66172453703703704</c:v>
                </c:pt>
                <c:pt idx="26932">
                  <c:v>0.66174768518518501</c:v>
                </c:pt>
                <c:pt idx="26933">
                  <c:v>0.66177083333333397</c:v>
                </c:pt>
                <c:pt idx="26934">
                  <c:v>0.66179398148148205</c:v>
                </c:pt>
                <c:pt idx="26935">
                  <c:v>0.66181712962963002</c:v>
                </c:pt>
                <c:pt idx="26936">
                  <c:v>0.66184027777777799</c:v>
                </c:pt>
                <c:pt idx="26937">
                  <c:v>0.66186342592592595</c:v>
                </c:pt>
                <c:pt idx="26938">
                  <c:v>0.66188657407407403</c:v>
                </c:pt>
                <c:pt idx="26939">
                  <c:v>0.661909722222222</c:v>
                </c:pt>
                <c:pt idx="26940">
                  <c:v>0.661944444444445</c:v>
                </c:pt>
                <c:pt idx="26941">
                  <c:v>0.66196759259259297</c:v>
                </c:pt>
                <c:pt idx="26942">
                  <c:v>0.66199074074074105</c:v>
                </c:pt>
                <c:pt idx="26943">
                  <c:v>0.66201388888888901</c:v>
                </c:pt>
                <c:pt idx="26944">
                  <c:v>0.66203703703703698</c:v>
                </c:pt>
                <c:pt idx="26945">
                  <c:v>0.66206018518518495</c:v>
                </c:pt>
                <c:pt idx="26946">
                  <c:v>0.66208333333333302</c:v>
                </c:pt>
                <c:pt idx="26947">
                  <c:v>0.66210648148148199</c:v>
                </c:pt>
                <c:pt idx="26948">
                  <c:v>0.662141203703704</c:v>
                </c:pt>
                <c:pt idx="26949">
                  <c:v>0.66216435185185196</c:v>
                </c:pt>
                <c:pt idx="26950">
                  <c:v>0.66218750000000004</c:v>
                </c:pt>
                <c:pt idx="26951">
                  <c:v>0.66221064814814801</c:v>
                </c:pt>
                <c:pt idx="26952">
                  <c:v>0.66223379629629597</c:v>
                </c:pt>
                <c:pt idx="26953">
                  <c:v>0.66225694444444505</c:v>
                </c:pt>
                <c:pt idx="26954">
                  <c:v>0.66228009259259302</c:v>
                </c:pt>
                <c:pt idx="26955">
                  <c:v>0.66230324074074098</c:v>
                </c:pt>
                <c:pt idx="26956">
                  <c:v>0.66233796296296299</c:v>
                </c:pt>
                <c:pt idx="26957">
                  <c:v>0.66236111111111096</c:v>
                </c:pt>
                <c:pt idx="26958">
                  <c:v>0.66238425925925903</c:v>
                </c:pt>
                <c:pt idx="26959">
                  <c:v>0.662407407407407</c:v>
                </c:pt>
                <c:pt idx="26960">
                  <c:v>0.66243055555555597</c:v>
                </c:pt>
                <c:pt idx="26961">
                  <c:v>0.66245370370370404</c:v>
                </c:pt>
                <c:pt idx="26962">
                  <c:v>0.66247685185185201</c:v>
                </c:pt>
                <c:pt idx="26963">
                  <c:v>0.66249999999999998</c:v>
                </c:pt>
                <c:pt idx="26964">
                  <c:v>0.66252314814814794</c:v>
                </c:pt>
                <c:pt idx="26965">
                  <c:v>0.66255787037037095</c:v>
                </c:pt>
                <c:pt idx="26966">
                  <c:v>0.66258101851851903</c:v>
                </c:pt>
                <c:pt idx="26967">
                  <c:v>0.66260416666666699</c:v>
                </c:pt>
                <c:pt idx="26968">
                  <c:v>0.66262731481481496</c:v>
                </c:pt>
                <c:pt idx="26969">
                  <c:v>0.66265046296296304</c:v>
                </c:pt>
                <c:pt idx="26970">
                  <c:v>0.66267361111111101</c:v>
                </c:pt>
                <c:pt idx="26971">
                  <c:v>0.66270833333333301</c:v>
                </c:pt>
                <c:pt idx="26972">
                  <c:v>0.66273148148148198</c:v>
                </c:pt>
                <c:pt idx="26973">
                  <c:v>0.66275462962963005</c:v>
                </c:pt>
                <c:pt idx="26974">
                  <c:v>0.66277777777777802</c:v>
                </c:pt>
                <c:pt idx="26975">
                  <c:v>0.66280092592592599</c:v>
                </c:pt>
                <c:pt idx="26976">
                  <c:v>0.66282407407407395</c:v>
                </c:pt>
                <c:pt idx="26977">
                  <c:v>0.66284722222222203</c:v>
                </c:pt>
                <c:pt idx="26978">
                  <c:v>0.66287037037037</c:v>
                </c:pt>
                <c:pt idx="26979">
                  <c:v>0.66289351851851896</c:v>
                </c:pt>
                <c:pt idx="26980">
                  <c:v>0.66292824074074097</c:v>
                </c:pt>
                <c:pt idx="26981">
                  <c:v>0.66295138888888905</c:v>
                </c:pt>
                <c:pt idx="26982">
                  <c:v>0.66297453703703701</c:v>
                </c:pt>
                <c:pt idx="26983">
                  <c:v>0.66299768518518498</c:v>
                </c:pt>
                <c:pt idx="26984">
                  <c:v>0.66302083333333395</c:v>
                </c:pt>
                <c:pt idx="26985">
                  <c:v>0.66304398148148203</c:v>
                </c:pt>
                <c:pt idx="26986">
                  <c:v>0.66306712962962999</c:v>
                </c:pt>
                <c:pt idx="26987">
                  <c:v>0.66309027777777796</c:v>
                </c:pt>
                <c:pt idx="26988">
                  <c:v>0.66312499999999996</c:v>
                </c:pt>
                <c:pt idx="26989">
                  <c:v>0.66314814814814804</c:v>
                </c:pt>
                <c:pt idx="26990">
                  <c:v>0.66317129629629601</c:v>
                </c:pt>
                <c:pt idx="26991">
                  <c:v>0.66319444444444497</c:v>
                </c:pt>
                <c:pt idx="26992">
                  <c:v>0.66321759259259305</c:v>
                </c:pt>
                <c:pt idx="26993">
                  <c:v>0.66324074074074102</c:v>
                </c:pt>
                <c:pt idx="26994">
                  <c:v>0.66326388888888899</c:v>
                </c:pt>
                <c:pt idx="26995">
                  <c:v>0.66328703703703695</c:v>
                </c:pt>
                <c:pt idx="26996">
                  <c:v>0.66331018518518503</c:v>
                </c:pt>
                <c:pt idx="26997">
                  <c:v>0.66334490740740804</c:v>
                </c:pt>
                <c:pt idx="26998">
                  <c:v>0.663368055555556</c:v>
                </c:pt>
                <c:pt idx="26999">
                  <c:v>0.66339120370370397</c:v>
                </c:pt>
                <c:pt idx="27000">
                  <c:v>0.66341435185185205</c:v>
                </c:pt>
                <c:pt idx="27001">
                  <c:v>0.66343750000000001</c:v>
                </c:pt>
                <c:pt idx="27002">
                  <c:v>0.66346064814814798</c:v>
                </c:pt>
                <c:pt idx="27003">
                  <c:v>0.66348379629629595</c:v>
                </c:pt>
                <c:pt idx="27004">
                  <c:v>0.66350694444444402</c:v>
                </c:pt>
                <c:pt idx="27005">
                  <c:v>0.66354166666666703</c:v>
                </c:pt>
                <c:pt idx="27006">
                  <c:v>0.663564814814815</c:v>
                </c:pt>
                <c:pt idx="27007">
                  <c:v>0.66358796296296296</c:v>
                </c:pt>
                <c:pt idx="27008">
                  <c:v>0.66361111111111104</c:v>
                </c:pt>
                <c:pt idx="27009">
                  <c:v>0.66363425925925901</c:v>
                </c:pt>
                <c:pt idx="27010">
                  <c:v>0.66365740740740797</c:v>
                </c:pt>
                <c:pt idx="27011">
                  <c:v>0.66368055555555605</c:v>
                </c:pt>
                <c:pt idx="27012">
                  <c:v>0.66370370370370402</c:v>
                </c:pt>
                <c:pt idx="27013">
                  <c:v>0.66373842592592602</c:v>
                </c:pt>
                <c:pt idx="27014">
                  <c:v>0.66376157407407399</c:v>
                </c:pt>
                <c:pt idx="27015">
                  <c:v>0.66378472222222196</c:v>
                </c:pt>
                <c:pt idx="27016">
                  <c:v>0.66380787037037103</c:v>
                </c:pt>
                <c:pt idx="27017">
                  <c:v>0.663831018518519</c:v>
                </c:pt>
                <c:pt idx="27018">
                  <c:v>0.66385416666666697</c:v>
                </c:pt>
                <c:pt idx="27019">
                  <c:v>0.66387731481481504</c:v>
                </c:pt>
                <c:pt idx="27020">
                  <c:v>0.66390046296296301</c:v>
                </c:pt>
                <c:pt idx="27021">
                  <c:v>0.66393518518518502</c:v>
                </c:pt>
                <c:pt idx="27022">
                  <c:v>0.66395833333333298</c:v>
                </c:pt>
                <c:pt idx="27023">
                  <c:v>0.66398148148148195</c:v>
                </c:pt>
                <c:pt idx="27024">
                  <c:v>0.66400462962963003</c:v>
                </c:pt>
                <c:pt idx="27025">
                  <c:v>0.66402777777777799</c:v>
                </c:pt>
                <c:pt idx="27026">
                  <c:v>0.66405092592592596</c:v>
                </c:pt>
                <c:pt idx="27027">
                  <c:v>0.66407407407407404</c:v>
                </c:pt>
                <c:pt idx="27028">
                  <c:v>0.66410879629629604</c:v>
                </c:pt>
                <c:pt idx="27029">
                  <c:v>0.66413194444444501</c:v>
                </c:pt>
                <c:pt idx="27030">
                  <c:v>0.66415509259259298</c:v>
                </c:pt>
                <c:pt idx="27031">
                  <c:v>0.66417824074074105</c:v>
                </c:pt>
                <c:pt idx="27032">
                  <c:v>0.66420138888888902</c:v>
                </c:pt>
                <c:pt idx="27033">
                  <c:v>0.66422453703703699</c:v>
                </c:pt>
                <c:pt idx="27034">
                  <c:v>0.66424768518518496</c:v>
                </c:pt>
                <c:pt idx="27035">
                  <c:v>0.66427083333333403</c:v>
                </c:pt>
                <c:pt idx="27036">
                  <c:v>0.66430555555555604</c:v>
                </c:pt>
                <c:pt idx="27037">
                  <c:v>0.664328703703704</c:v>
                </c:pt>
                <c:pt idx="27038">
                  <c:v>0.66435185185185197</c:v>
                </c:pt>
                <c:pt idx="27039">
                  <c:v>0.66437500000000005</c:v>
                </c:pt>
                <c:pt idx="27040">
                  <c:v>0.66439814814814802</c:v>
                </c:pt>
                <c:pt idx="27041">
                  <c:v>0.66442129629629598</c:v>
                </c:pt>
                <c:pt idx="27042">
                  <c:v>0.66444444444444495</c:v>
                </c:pt>
                <c:pt idx="27043">
                  <c:v>0.66446759259259303</c:v>
                </c:pt>
                <c:pt idx="27044">
                  <c:v>0.66449074074074099</c:v>
                </c:pt>
                <c:pt idx="27045">
                  <c:v>0.664525462962963</c:v>
                </c:pt>
                <c:pt idx="27046">
                  <c:v>0.66454861111111097</c:v>
                </c:pt>
                <c:pt idx="27047">
                  <c:v>0.66457175925925904</c:v>
                </c:pt>
                <c:pt idx="27048">
                  <c:v>0.66459490740740701</c:v>
                </c:pt>
                <c:pt idx="27049">
                  <c:v>0.66461805555555598</c:v>
                </c:pt>
                <c:pt idx="27050">
                  <c:v>0.66464120370370405</c:v>
                </c:pt>
                <c:pt idx="27051">
                  <c:v>0.66466435185185202</c:v>
                </c:pt>
                <c:pt idx="27052">
                  <c:v>0.66468749999999999</c:v>
                </c:pt>
                <c:pt idx="27053">
                  <c:v>0.66471064814814795</c:v>
                </c:pt>
                <c:pt idx="27054">
                  <c:v>0.66474537037037096</c:v>
                </c:pt>
                <c:pt idx="27055">
                  <c:v>0.66476851851851904</c:v>
                </c:pt>
                <c:pt idx="27056">
                  <c:v>0.664791666666667</c:v>
                </c:pt>
                <c:pt idx="27057">
                  <c:v>0.66481481481481497</c:v>
                </c:pt>
                <c:pt idx="27058">
                  <c:v>0.66483796296296305</c:v>
                </c:pt>
                <c:pt idx="27059">
                  <c:v>0.66486111111111101</c:v>
                </c:pt>
                <c:pt idx="27060">
                  <c:v>0.66488425925925898</c:v>
                </c:pt>
                <c:pt idx="27061">
                  <c:v>0.66490740740740795</c:v>
                </c:pt>
                <c:pt idx="27062">
                  <c:v>0.66494212962962995</c:v>
                </c:pt>
                <c:pt idx="27063">
                  <c:v>0.66496527777777803</c:v>
                </c:pt>
                <c:pt idx="27064">
                  <c:v>0.664988425925926</c:v>
                </c:pt>
                <c:pt idx="27065">
                  <c:v>0.66501157407407396</c:v>
                </c:pt>
                <c:pt idx="27066">
                  <c:v>0.66503472222222204</c:v>
                </c:pt>
                <c:pt idx="27067">
                  <c:v>0.66505787037037001</c:v>
                </c:pt>
                <c:pt idx="27068">
                  <c:v>0.66508101851851897</c:v>
                </c:pt>
                <c:pt idx="27069">
                  <c:v>0.66510416666666705</c:v>
                </c:pt>
                <c:pt idx="27070">
                  <c:v>0.66512731481481502</c:v>
                </c:pt>
                <c:pt idx="27071">
                  <c:v>0.66516203703703702</c:v>
                </c:pt>
                <c:pt idx="27072">
                  <c:v>0.66518518518518499</c:v>
                </c:pt>
                <c:pt idx="27073">
                  <c:v>0.66520833333333296</c:v>
                </c:pt>
                <c:pt idx="27074">
                  <c:v>0.66523148148148203</c:v>
                </c:pt>
                <c:pt idx="27075">
                  <c:v>0.66525462962963</c:v>
                </c:pt>
                <c:pt idx="27076">
                  <c:v>0.66527777777777797</c:v>
                </c:pt>
                <c:pt idx="27077">
                  <c:v>0.66530092592592605</c:v>
                </c:pt>
                <c:pt idx="27078">
                  <c:v>0.66532407407407401</c:v>
                </c:pt>
                <c:pt idx="27079">
                  <c:v>0.66535879629629602</c:v>
                </c:pt>
                <c:pt idx="27080">
                  <c:v>0.66538194444444398</c:v>
                </c:pt>
                <c:pt idx="27081">
                  <c:v>0.66540509259259295</c:v>
                </c:pt>
                <c:pt idx="27082">
                  <c:v>0.66542824074074103</c:v>
                </c:pt>
                <c:pt idx="27083">
                  <c:v>0.66545138888888899</c:v>
                </c:pt>
                <c:pt idx="27084">
                  <c:v>0.66547453703703696</c:v>
                </c:pt>
                <c:pt idx="27085">
                  <c:v>0.66549768518518504</c:v>
                </c:pt>
                <c:pt idx="27086">
                  <c:v>0.66552083333333301</c:v>
                </c:pt>
                <c:pt idx="27087">
                  <c:v>0.66554398148148197</c:v>
                </c:pt>
                <c:pt idx="27088">
                  <c:v>0.66557870370370398</c:v>
                </c:pt>
                <c:pt idx="27089">
                  <c:v>0.66560185185185206</c:v>
                </c:pt>
                <c:pt idx="27090">
                  <c:v>0.66562500000000002</c:v>
                </c:pt>
                <c:pt idx="27091">
                  <c:v>0.66564814814814799</c:v>
                </c:pt>
                <c:pt idx="27092">
                  <c:v>0.66567129629629695</c:v>
                </c:pt>
                <c:pt idx="27093">
                  <c:v>0.66569444444444503</c:v>
                </c:pt>
                <c:pt idx="27094">
                  <c:v>0.665717592592593</c:v>
                </c:pt>
                <c:pt idx="27095">
                  <c:v>0.66574074074074097</c:v>
                </c:pt>
                <c:pt idx="27096">
                  <c:v>0.66576388888888904</c:v>
                </c:pt>
                <c:pt idx="27097">
                  <c:v>0.66579861111111105</c:v>
                </c:pt>
                <c:pt idx="27098">
                  <c:v>0.66582175925925902</c:v>
                </c:pt>
                <c:pt idx="27099">
                  <c:v>0.66584490740740798</c:v>
                </c:pt>
                <c:pt idx="27100">
                  <c:v>0.66586805555555595</c:v>
                </c:pt>
                <c:pt idx="27101">
                  <c:v>0.66589120370370403</c:v>
                </c:pt>
                <c:pt idx="27102">
                  <c:v>0.66591435185185199</c:v>
                </c:pt>
                <c:pt idx="27103">
                  <c:v>0.66593749999999996</c:v>
                </c:pt>
                <c:pt idx="27104">
                  <c:v>0.66596064814814804</c:v>
                </c:pt>
                <c:pt idx="27105">
                  <c:v>0.66599537037037104</c:v>
                </c:pt>
                <c:pt idx="27106">
                  <c:v>0.66601851851851901</c:v>
                </c:pt>
                <c:pt idx="27107">
                  <c:v>0.66604166666666698</c:v>
                </c:pt>
                <c:pt idx="27108">
                  <c:v>0.66606481481481505</c:v>
                </c:pt>
                <c:pt idx="27109">
                  <c:v>0.66608796296296302</c:v>
                </c:pt>
                <c:pt idx="27110">
                  <c:v>0.66611111111111099</c:v>
                </c:pt>
                <c:pt idx="27111">
                  <c:v>0.66613425925925895</c:v>
                </c:pt>
                <c:pt idx="27112">
                  <c:v>0.66615740740740703</c:v>
                </c:pt>
                <c:pt idx="27113">
                  <c:v>0.666180555555556</c:v>
                </c:pt>
                <c:pt idx="27114">
                  <c:v>0.66620370370370396</c:v>
                </c:pt>
                <c:pt idx="27115">
                  <c:v>0.66623842592592597</c:v>
                </c:pt>
                <c:pt idx="27116">
                  <c:v>0.66626157407407405</c:v>
                </c:pt>
                <c:pt idx="27117">
                  <c:v>0.66628472222222201</c:v>
                </c:pt>
                <c:pt idx="27118">
                  <c:v>0.66630787037036998</c:v>
                </c:pt>
                <c:pt idx="27119">
                  <c:v>0.66633101851851895</c:v>
                </c:pt>
                <c:pt idx="27120">
                  <c:v>0.66635416666666702</c:v>
                </c:pt>
                <c:pt idx="27121">
                  <c:v>0.66637731481481499</c:v>
                </c:pt>
                <c:pt idx="27122">
                  <c:v>0.66640046296296296</c:v>
                </c:pt>
                <c:pt idx="27123">
                  <c:v>0.66643518518518496</c:v>
                </c:pt>
                <c:pt idx="27124">
                  <c:v>0.66645833333333304</c:v>
                </c:pt>
                <c:pt idx="27125">
                  <c:v>0.66648148148148101</c:v>
                </c:pt>
                <c:pt idx="27126">
                  <c:v>0.66650462962962997</c:v>
                </c:pt>
                <c:pt idx="27127">
                  <c:v>0.66652777777777805</c:v>
                </c:pt>
                <c:pt idx="27128">
                  <c:v>0.66655092592592602</c:v>
                </c:pt>
                <c:pt idx="27129">
                  <c:v>0.66657407407407399</c:v>
                </c:pt>
                <c:pt idx="27130">
                  <c:v>0.66659722222222195</c:v>
                </c:pt>
                <c:pt idx="27131">
                  <c:v>0.66662037037037103</c:v>
                </c:pt>
                <c:pt idx="27132">
                  <c:v>0.66665509259259303</c:v>
                </c:pt>
                <c:pt idx="27133">
                  <c:v>0.666678240740741</c:v>
                </c:pt>
                <c:pt idx="27134">
                  <c:v>0.66670138888888897</c:v>
                </c:pt>
                <c:pt idx="27135">
                  <c:v>0.66672453703703705</c:v>
                </c:pt>
                <c:pt idx="27136">
                  <c:v>0.66674768518518501</c:v>
                </c:pt>
                <c:pt idx="27137">
                  <c:v>0.66677083333333398</c:v>
                </c:pt>
                <c:pt idx="27138">
                  <c:v>0.66679398148148195</c:v>
                </c:pt>
                <c:pt idx="27139">
                  <c:v>0.66682870370370395</c:v>
                </c:pt>
                <c:pt idx="27140">
                  <c:v>0.66685185185185203</c:v>
                </c:pt>
                <c:pt idx="27141">
                  <c:v>0.666875</c:v>
                </c:pt>
                <c:pt idx="27142">
                  <c:v>0.66689814814814796</c:v>
                </c:pt>
                <c:pt idx="27143">
                  <c:v>0.66692129629629604</c:v>
                </c:pt>
                <c:pt idx="27144">
                  <c:v>0.66694444444444501</c:v>
                </c:pt>
                <c:pt idx="27145">
                  <c:v>0.66696759259259297</c:v>
                </c:pt>
                <c:pt idx="27146">
                  <c:v>0.66699074074074105</c:v>
                </c:pt>
                <c:pt idx="27147">
                  <c:v>0.66701388888888902</c:v>
                </c:pt>
                <c:pt idx="27148">
                  <c:v>0.66703703703703698</c:v>
                </c:pt>
                <c:pt idx="27149">
                  <c:v>0.66707175925925899</c:v>
                </c:pt>
                <c:pt idx="27150">
                  <c:v>0.66709490740740796</c:v>
                </c:pt>
                <c:pt idx="27151">
                  <c:v>0.66711805555555603</c:v>
                </c:pt>
                <c:pt idx="27152">
                  <c:v>0.667141203703704</c:v>
                </c:pt>
                <c:pt idx="27153">
                  <c:v>0.66716435185185197</c:v>
                </c:pt>
                <c:pt idx="27154">
                  <c:v>0.66718750000000004</c:v>
                </c:pt>
                <c:pt idx="27155">
                  <c:v>0.66721064814814801</c:v>
                </c:pt>
                <c:pt idx="27156">
                  <c:v>0.66723379629629598</c:v>
                </c:pt>
                <c:pt idx="27157">
                  <c:v>0.66726851851851898</c:v>
                </c:pt>
                <c:pt idx="27158">
                  <c:v>0.66729166666666695</c:v>
                </c:pt>
                <c:pt idx="27159">
                  <c:v>0.66731481481481503</c:v>
                </c:pt>
                <c:pt idx="27160">
                  <c:v>0.66733796296296299</c:v>
                </c:pt>
                <c:pt idx="27161">
                  <c:v>0.66736111111111096</c:v>
                </c:pt>
                <c:pt idx="27162">
                  <c:v>0.66738425925925904</c:v>
                </c:pt>
                <c:pt idx="27163">
                  <c:v>0.66740740740740701</c:v>
                </c:pt>
                <c:pt idx="27164">
                  <c:v>0.66743055555555597</c:v>
                </c:pt>
                <c:pt idx="27165">
                  <c:v>0.66745370370370405</c:v>
                </c:pt>
                <c:pt idx="27166">
                  <c:v>0.66748842592592605</c:v>
                </c:pt>
                <c:pt idx="27167">
                  <c:v>0.66751157407407402</c:v>
                </c:pt>
                <c:pt idx="27168">
                  <c:v>0.66753472222222199</c:v>
                </c:pt>
                <c:pt idx="27169">
                  <c:v>0.66755787037037095</c:v>
                </c:pt>
                <c:pt idx="27170">
                  <c:v>0.66758101851851903</c:v>
                </c:pt>
                <c:pt idx="27171">
                  <c:v>0.667604166666667</c:v>
                </c:pt>
                <c:pt idx="27172">
                  <c:v>0.66762731481481496</c:v>
                </c:pt>
                <c:pt idx="27173">
                  <c:v>0.66765046296296304</c:v>
                </c:pt>
                <c:pt idx="27174">
                  <c:v>0.66767361111111101</c:v>
                </c:pt>
                <c:pt idx="27175">
                  <c:v>0.66770833333333302</c:v>
                </c:pt>
                <c:pt idx="27176">
                  <c:v>0.66773148148148198</c:v>
                </c:pt>
                <c:pt idx="27177">
                  <c:v>0.66775462962962995</c:v>
                </c:pt>
                <c:pt idx="27178">
                  <c:v>0.66777777777777803</c:v>
                </c:pt>
                <c:pt idx="27179">
                  <c:v>0.66780092592592599</c:v>
                </c:pt>
                <c:pt idx="27180">
                  <c:v>0.66782407407407396</c:v>
                </c:pt>
                <c:pt idx="27181">
                  <c:v>0.66784722222222204</c:v>
                </c:pt>
                <c:pt idx="27182">
                  <c:v>0.667870370370371</c:v>
                </c:pt>
                <c:pt idx="27183">
                  <c:v>0.66790509259259301</c:v>
                </c:pt>
                <c:pt idx="27184">
                  <c:v>0.66792824074074097</c:v>
                </c:pt>
                <c:pt idx="27185">
                  <c:v>0.66795138888888905</c:v>
                </c:pt>
                <c:pt idx="27186">
                  <c:v>0.66797453703703702</c:v>
                </c:pt>
                <c:pt idx="27187">
                  <c:v>0.66799768518518499</c:v>
                </c:pt>
                <c:pt idx="27188">
                  <c:v>0.66802083333333395</c:v>
                </c:pt>
                <c:pt idx="27189">
                  <c:v>0.66804398148148203</c:v>
                </c:pt>
                <c:pt idx="27190">
                  <c:v>0.668067129629629</c:v>
                </c:pt>
                <c:pt idx="27191">
                  <c:v>0.668101851851852</c:v>
                </c:pt>
                <c:pt idx="27192">
                  <c:v>0.66812499999999997</c:v>
                </c:pt>
                <c:pt idx="27193">
                  <c:v>0.66814814814814805</c:v>
                </c:pt>
                <c:pt idx="27194">
                  <c:v>0.66817129629629601</c:v>
                </c:pt>
                <c:pt idx="27195">
                  <c:v>0.66819444444444498</c:v>
                </c:pt>
                <c:pt idx="27196">
                  <c:v>0.66821759259259295</c:v>
                </c:pt>
                <c:pt idx="27197">
                  <c:v>0.66824074074074102</c:v>
                </c:pt>
                <c:pt idx="27198">
                  <c:v>0.66826388888888899</c:v>
                </c:pt>
                <c:pt idx="27199">
                  <c:v>0.668298611111111</c:v>
                </c:pt>
                <c:pt idx="27200">
                  <c:v>0.66832175925925896</c:v>
                </c:pt>
                <c:pt idx="27201">
                  <c:v>0.66834490740740704</c:v>
                </c:pt>
                <c:pt idx="27202">
                  <c:v>0.66836805555555501</c:v>
                </c:pt>
                <c:pt idx="27203">
                  <c:v>0.66839120370370397</c:v>
                </c:pt>
                <c:pt idx="27204">
                  <c:v>0.66841435185185205</c:v>
                </c:pt>
                <c:pt idx="27205">
                  <c:v>0.66843750000000002</c:v>
                </c:pt>
                <c:pt idx="27206">
                  <c:v>0.66846064814814798</c:v>
                </c:pt>
                <c:pt idx="27207">
                  <c:v>0.66848379629629595</c:v>
                </c:pt>
                <c:pt idx="27208">
                  <c:v>0.66851851851851896</c:v>
                </c:pt>
                <c:pt idx="27209">
                  <c:v>0.66854166666666703</c:v>
                </c:pt>
                <c:pt idx="27210">
                  <c:v>0.668564814814815</c:v>
                </c:pt>
                <c:pt idx="27211">
                  <c:v>0.66858796296296297</c:v>
                </c:pt>
                <c:pt idx="27212">
                  <c:v>0.66861111111111104</c:v>
                </c:pt>
                <c:pt idx="27213">
                  <c:v>0.66863425925925901</c:v>
                </c:pt>
                <c:pt idx="27214">
                  <c:v>0.66865740740740798</c:v>
                </c:pt>
                <c:pt idx="27215">
                  <c:v>0.66868055555555606</c:v>
                </c:pt>
                <c:pt idx="27216">
                  <c:v>0.66871527777777795</c:v>
                </c:pt>
                <c:pt idx="27217">
                  <c:v>0.66873842592592603</c:v>
                </c:pt>
                <c:pt idx="27218">
                  <c:v>0.66876157407407399</c:v>
                </c:pt>
                <c:pt idx="27219">
                  <c:v>0.66878472222222196</c:v>
                </c:pt>
                <c:pt idx="27220">
                  <c:v>0.66880787037037004</c:v>
                </c:pt>
                <c:pt idx="27221">
                  <c:v>0.668831018518519</c:v>
                </c:pt>
                <c:pt idx="27222">
                  <c:v>0.66885416666666697</c:v>
                </c:pt>
                <c:pt idx="27223">
                  <c:v>0.66887731481481505</c:v>
                </c:pt>
                <c:pt idx="27224">
                  <c:v>0.66890046296296302</c:v>
                </c:pt>
                <c:pt idx="27225">
                  <c:v>0.66893518518518502</c:v>
                </c:pt>
                <c:pt idx="27226">
                  <c:v>0.66895833333333299</c:v>
                </c:pt>
                <c:pt idx="27227">
                  <c:v>0.66898148148148195</c:v>
                </c:pt>
                <c:pt idx="27228">
                  <c:v>0.66900462962963003</c:v>
                </c:pt>
                <c:pt idx="27229">
                  <c:v>0.669027777777778</c:v>
                </c:pt>
                <c:pt idx="27230">
                  <c:v>0.66905092592592597</c:v>
                </c:pt>
                <c:pt idx="27231">
                  <c:v>0.66907407407407404</c:v>
                </c:pt>
                <c:pt idx="27232">
                  <c:v>0.66909722222222201</c:v>
                </c:pt>
                <c:pt idx="27233">
                  <c:v>0.66912037037036998</c:v>
                </c:pt>
                <c:pt idx="27234">
                  <c:v>0.66915509259259298</c:v>
                </c:pt>
                <c:pt idx="27235">
                  <c:v>0.66917824074074095</c:v>
                </c:pt>
                <c:pt idx="27236">
                  <c:v>0.66920138888888903</c:v>
                </c:pt>
                <c:pt idx="27237">
                  <c:v>0.66922453703703699</c:v>
                </c:pt>
                <c:pt idx="27238">
                  <c:v>0.66924768518518496</c:v>
                </c:pt>
                <c:pt idx="27239">
                  <c:v>0.66927083333333404</c:v>
                </c:pt>
                <c:pt idx="27240">
                  <c:v>0.669293981481481</c:v>
                </c:pt>
                <c:pt idx="27241">
                  <c:v>0.66931712962962897</c:v>
                </c:pt>
                <c:pt idx="27242">
                  <c:v>0.66934027777777805</c:v>
                </c:pt>
                <c:pt idx="27243">
                  <c:v>0.66937500000000005</c:v>
                </c:pt>
                <c:pt idx="27244">
                  <c:v>0.66939814814814802</c:v>
                </c:pt>
                <c:pt idx="27245">
                  <c:v>0.66942129629629599</c:v>
                </c:pt>
                <c:pt idx="27246">
                  <c:v>0.66944444444444495</c:v>
                </c:pt>
                <c:pt idx="27247">
                  <c:v>0.66946759259259303</c:v>
                </c:pt>
                <c:pt idx="27248">
                  <c:v>0.669490740740741</c:v>
                </c:pt>
                <c:pt idx="27249">
                  <c:v>0.66951388888888896</c:v>
                </c:pt>
                <c:pt idx="27250">
                  <c:v>0.66953703703703704</c:v>
                </c:pt>
                <c:pt idx="27251">
                  <c:v>0.66957175925925905</c:v>
                </c:pt>
                <c:pt idx="27252">
                  <c:v>0.66959490740740801</c:v>
                </c:pt>
                <c:pt idx="27253">
                  <c:v>0.66961805555555598</c:v>
                </c:pt>
                <c:pt idx="27254">
                  <c:v>0.66964120370370395</c:v>
                </c:pt>
                <c:pt idx="27255">
                  <c:v>0.66966435185185202</c:v>
                </c:pt>
                <c:pt idx="27256">
                  <c:v>0.66968749999999999</c:v>
                </c:pt>
                <c:pt idx="27257">
                  <c:v>0.66971064814814796</c:v>
                </c:pt>
                <c:pt idx="27258">
                  <c:v>0.66973379629629604</c:v>
                </c:pt>
                <c:pt idx="27259">
                  <c:v>0.669756944444444</c:v>
                </c:pt>
                <c:pt idx="27260">
                  <c:v>0.66979166666666701</c:v>
                </c:pt>
                <c:pt idx="27261">
                  <c:v>0.66981481481481497</c:v>
                </c:pt>
                <c:pt idx="27262">
                  <c:v>0.66983796296296305</c:v>
                </c:pt>
                <c:pt idx="27263">
                  <c:v>0.66986111111111102</c:v>
                </c:pt>
                <c:pt idx="27264">
                  <c:v>0.66988425925925899</c:v>
                </c:pt>
                <c:pt idx="27265">
                  <c:v>0.66990740740740795</c:v>
                </c:pt>
                <c:pt idx="27266">
                  <c:v>0.66993055555555603</c:v>
                </c:pt>
                <c:pt idx="27267">
                  <c:v>0.669953703703704</c:v>
                </c:pt>
                <c:pt idx="27268">
                  <c:v>0.66997685185185196</c:v>
                </c:pt>
                <c:pt idx="27269">
                  <c:v>0.67001157407407397</c:v>
                </c:pt>
                <c:pt idx="27270">
                  <c:v>0.67003472222222205</c:v>
                </c:pt>
                <c:pt idx="27271">
                  <c:v>0.67005787037037001</c:v>
                </c:pt>
                <c:pt idx="27272">
                  <c:v>0.67008101851851898</c:v>
                </c:pt>
                <c:pt idx="27273">
                  <c:v>0.67010416666666694</c:v>
                </c:pt>
                <c:pt idx="27274">
                  <c:v>0.67012731481481502</c:v>
                </c:pt>
                <c:pt idx="27275">
                  <c:v>0.67015046296296299</c:v>
                </c:pt>
                <c:pt idx="27276">
                  <c:v>0.67017361111111096</c:v>
                </c:pt>
                <c:pt idx="27277">
                  <c:v>0.67020833333333396</c:v>
                </c:pt>
                <c:pt idx="27278">
                  <c:v>0.67023148148148204</c:v>
                </c:pt>
                <c:pt idx="27279">
                  <c:v>0.67025462962963001</c:v>
                </c:pt>
                <c:pt idx="27280">
                  <c:v>0.67027777777777797</c:v>
                </c:pt>
                <c:pt idx="27281">
                  <c:v>0.67030092592592605</c:v>
                </c:pt>
                <c:pt idx="27282">
                  <c:v>0.67032407407407402</c:v>
                </c:pt>
                <c:pt idx="27283">
                  <c:v>0.67034722222222198</c:v>
                </c:pt>
                <c:pt idx="27284">
                  <c:v>0.67037037037037095</c:v>
                </c:pt>
                <c:pt idx="27285">
                  <c:v>0.67039351851851903</c:v>
                </c:pt>
                <c:pt idx="27286">
                  <c:v>0.67042824074074103</c:v>
                </c:pt>
                <c:pt idx="27287">
                  <c:v>0.670451388888889</c:v>
                </c:pt>
                <c:pt idx="27288">
                  <c:v>0.67047453703703697</c:v>
                </c:pt>
                <c:pt idx="27289">
                  <c:v>0.67049768518518504</c:v>
                </c:pt>
                <c:pt idx="27290">
                  <c:v>0.67052083333333301</c:v>
                </c:pt>
                <c:pt idx="27291">
                  <c:v>0.67054398148148098</c:v>
                </c:pt>
                <c:pt idx="27292">
                  <c:v>0.67056712962963005</c:v>
                </c:pt>
                <c:pt idx="27293">
                  <c:v>0.67059027777777802</c:v>
                </c:pt>
                <c:pt idx="27294">
                  <c:v>0.67061342592592599</c:v>
                </c:pt>
                <c:pt idx="27295">
                  <c:v>0.67064814814814799</c:v>
                </c:pt>
                <c:pt idx="27296">
                  <c:v>0.67067129629629696</c:v>
                </c:pt>
                <c:pt idx="27297">
                  <c:v>0.67069444444444504</c:v>
                </c:pt>
                <c:pt idx="27298">
                  <c:v>0.670717592592593</c:v>
                </c:pt>
                <c:pt idx="27299">
                  <c:v>0.67074074074074097</c:v>
                </c:pt>
                <c:pt idx="27300">
                  <c:v>0.67076388888888905</c:v>
                </c:pt>
                <c:pt idx="27301">
                  <c:v>0.67078703703703701</c:v>
                </c:pt>
                <c:pt idx="27302">
                  <c:v>0.67081018518518498</c:v>
                </c:pt>
                <c:pt idx="27303">
                  <c:v>0.67084490740740699</c:v>
                </c:pt>
                <c:pt idx="27304">
                  <c:v>0.67086805555555595</c:v>
                </c:pt>
                <c:pt idx="27305">
                  <c:v>0.67089120370370403</c:v>
                </c:pt>
                <c:pt idx="27306">
                  <c:v>0.670914351851852</c:v>
                </c:pt>
                <c:pt idx="27307">
                  <c:v>0.67093749999999996</c:v>
                </c:pt>
                <c:pt idx="27308">
                  <c:v>0.67096064814814804</c:v>
                </c:pt>
                <c:pt idx="27309">
                  <c:v>0.67098379629629601</c:v>
                </c:pt>
                <c:pt idx="27310">
                  <c:v>0.67100694444444497</c:v>
                </c:pt>
                <c:pt idx="27311">
                  <c:v>0.67104166666666698</c:v>
                </c:pt>
                <c:pt idx="27312">
                  <c:v>0.67106481481481495</c:v>
                </c:pt>
                <c:pt idx="27313">
                  <c:v>0.67108796296296302</c:v>
                </c:pt>
                <c:pt idx="27314">
                  <c:v>0.67111111111111099</c:v>
                </c:pt>
                <c:pt idx="27315">
                  <c:v>0.67113425925925896</c:v>
                </c:pt>
                <c:pt idx="27316">
                  <c:v>0.67115740740740704</c:v>
                </c:pt>
                <c:pt idx="27317">
                  <c:v>0.671180555555556</c:v>
                </c:pt>
                <c:pt idx="27318">
                  <c:v>0.67120370370370397</c:v>
                </c:pt>
                <c:pt idx="27319">
                  <c:v>0.67123842592592597</c:v>
                </c:pt>
                <c:pt idx="27320">
                  <c:v>0.67126157407407405</c:v>
                </c:pt>
                <c:pt idx="27321">
                  <c:v>0.67128472222222202</c:v>
                </c:pt>
                <c:pt idx="27322">
                  <c:v>0.67130787037037098</c:v>
                </c:pt>
                <c:pt idx="27323">
                  <c:v>0.67133101851851895</c:v>
                </c:pt>
                <c:pt idx="27324">
                  <c:v>0.67135416666666703</c:v>
                </c:pt>
                <c:pt idx="27325">
                  <c:v>0.671377314814815</c:v>
                </c:pt>
                <c:pt idx="27326">
                  <c:v>0.67140046296296296</c:v>
                </c:pt>
                <c:pt idx="27327">
                  <c:v>0.67143518518518497</c:v>
                </c:pt>
                <c:pt idx="27328">
                  <c:v>0.67145833333333305</c:v>
                </c:pt>
                <c:pt idx="27329">
                  <c:v>0.67148148148148201</c:v>
                </c:pt>
                <c:pt idx="27330">
                  <c:v>0.67150462962962998</c:v>
                </c:pt>
                <c:pt idx="27331">
                  <c:v>0.67152777777777795</c:v>
                </c:pt>
                <c:pt idx="27332">
                  <c:v>0.67155092592592602</c:v>
                </c:pt>
                <c:pt idx="27333">
                  <c:v>0.67157407407407399</c:v>
                </c:pt>
                <c:pt idx="27334">
                  <c:v>0.67159722222222196</c:v>
                </c:pt>
                <c:pt idx="27335">
                  <c:v>0.67162037037037103</c:v>
                </c:pt>
                <c:pt idx="27336">
                  <c:v>0.67165509259259304</c:v>
                </c:pt>
                <c:pt idx="27337">
                  <c:v>0.67167824074074101</c:v>
                </c:pt>
                <c:pt idx="27338">
                  <c:v>0.67170138888888897</c:v>
                </c:pt>
                <c:pt idx="27339">
                  <c:v>0.67172453703703705</c:v>
                </c:pt>
                <c:pt idx="27340">
                  <c:v>0.67174768518518502</c:v>
                </c:pt>
                <c:pt idx="27341">
                  <c:v>0.67177083333333398</c:v>
                </c:pt>
                <c:pt idx="27342">
                  <c:v>0.67179398148148195</c:v>
                </c:pt>
                <c:pt idx="27343">
                  <c:v>0.67181712962963003</c:v>
                </c:pt>
                <c:pt idx="27344">
                  <c:v>0.67185185185185203</c:v>
                </c:pt>
                <c:pt idx="27345">
                  <c:v>0.671875</c:v>
                </c:pt>
                <c:pt idx="27346">
                  <c:v>0.67189814814814797</c:v>
                </c:pt>
                <c:pt idx="27347">
                  <c:v>0.67192129629629704</c:v>
                </c:pt>
                <c:pt idx="27348">
                  <c:v>0.67194444444444401</c:v>
                </c:pt>
                <c:pt idx="27349">
                  <c:v>0.67196759259259298</c:v>
                </c:pt>
                <c:pt idx="27350">
                  <c:v>0.67199074074074105</c:v>
                </c:pt>
                <c:pt idx="27351">
                  <c:v>0.67201388888888902</c:v>
                </c:pt>
                <c:pt idx="27352">
                  <c:v>0.67203703703703699</c:v>
                </c:pt>
                <c:pt idx="27353">
                  <c:v>0.67207175925925899</c:v>
                </c:pt>
                <c:pt idx="27354">
                  <c:v>0.67209490740740796</c:v>
                </c:pt>
                <c:pt idx="27355">
                  <c:v>0.67211805555555604</c:v>
                </c:pt>
                <c:pt idx="27356">
                  <c:v>0.672141203703704</c:v>
                </c:pt>
                <c:pt idx="27357">
                  <c:v>0.67216435185185197</c:v>
                </c:pt>
                <c:pt idx="27358">
                  <c:v>0.67218750000000005</c:v>
                </c:pt>
                <c:pt idx="27359">
                  <c:v>0.67221064814814802</c:v>
                </c:pt>
                <c:pt idx="27360">
                  <c:v>0.67223379629629598</c:v>
                </c:pt>
                <c:pt idx="27361">
                  <c:v>0.67225694444444395</c:v>
                </c:pt>
                <c:pt idx="27362">
                  <c:v>0.67229166666666695</c:v>
                </c:pt>
                <c:pt idx="27363">
                  <c:v>0.67231481481481503</c:v>
                </c:pt>
                <c:pt idx="27364">
                  <c:v>0.672337962962963</c:v>
                </c:pt>
                <c:pt idx="27365">
                  <c:v>0.67236111111111097</c:v>
                </c:pt>
                <c:pt idx="27366">
                  <c:v>0.67238425925925904</c:v>
                </c:pt>
                <c:pt idx="27367">
                  <c:v>0.67240740740740701</c:v>
                </c:pt>
                <c:pt idx="27368">
                  <c:v>0.67243055555555598</c:v>
                </c:pt>
                <c:pt idx="27369">
                  <c:v>0.67245370370370405</c:v>
                </c:pt>
                <c:pt idx="27370">
                  <c:v>0.67248842592592595</c:v>
                </c:pt>
                <c:pt idx="27371">
                  <c:v>0.67251157407407403</c:v>
                </c:pt>
                <c:pt idx="27372">
                  <c:v>0.67253472222222199</c:v>
                </c:pt>
                <c:pt idx="27373">
                  <c:v>0.67255787037037096</c:v>
                </c:pt>
                <c:pt idx="27374">
                  <c:v>0.67258101851851904</c:v>
                </c:pt>
                <c:pt idx="27375">
                  <c:v>0.672604166666667</c:v>
                </c:pt>
                <c:pt idx="27376">
                  <c:v>0.67262731481481497</c:v>
                </c:pt>
                <c:pt idx="27377">
                  <c:v>0.67265046296296305</c:v>
                </c:pt>
                <c:pt idx="27378">
                  <c:v>0.67268518518518505</c:v>
                </c:pt>
                <c:pt idx="27379">
                  <c:v>0.67270833333333302</c:v>
                </c:pt>
                <c:pt idx="27380">
                  <c:v>0.67273148148148199</c:v>
                </c:pt>
                <c:pt idx="27381">
                  <c:v>0.67275462962962995</c:v>
                </c:pt>
                <c:pt idx="27382">
                  <c:v>0.67277777777777803</c:v>
                </c:pt>
                <c:pt idx="27383">
                  <c:v>0.672800925925926</c:v>
                </c:pt>
                <c:pt idx="27384">
                  <c:v>0.67282407407407396</c:v>
                </c:pt>
                <c:pt idx="27385">
                  <c:v>0.67284722222222204</c:v>
                </c:pt>
                <c:pt idx="27386">
                  <c:v>0.67288194444444505</c:v>
                </c:pt>
                <c:pt idx="27387">
                  <c:v>0.67290509259259301</c:v>
                </c:pt>
                <c:pt idx="27388">
                  <c:v>0.67292824074074098</c:v>
                </c:pt>
                <c:pt idx="27389">
                  <c:v>0.67295138888888895</c:v>
                </c:pt>
                <c:pt idx="27390">
                  <c:v>0.67297453703703702</c:v>
                </c:pt>
                <c:pt idx="27391">
                  <c:v>0.67299768518518499</c:v>
                </c:pt>
                <c:pt idx="27392">
                  <c:v>0.67302083333333396</c:v>
                </c:pt>
                <c:pt idx="27393">
                  <c:v>0.67304398148148203</c:v>
                </c:pt>
                <c:pt idx="27394">
                  <c:v>0.67306712962963</c:v>
                </c:pt>
                <c:pt idx="27395">
                  <c:v>0.67310185185185201</c:v>
                </c:pt>
                <c:pt idx="27396">
                  <c:v>0.67312499999999997</c:v>
                </c:pt>
                <c:pt idx="27397">
                  <c:v>0.67314814814814805</c:v>
                </c:pt>
                <c:pt idx="27398">
                  <c:v>0.67317129629629602</c:v>
                </c:pt>
                <c:pt idx="27399">
                  <c:v>0.67319444444444498</c:v>
                </c:pt>
                <c:pt idx="27400">
                  <c:v>0.67321759259259295</c:v>
                </c:pt>
                <c:pt idx="27401">
                  <c:v>0.67324074074074103</c:v>
                </c:pt>
                <c:pt idx="27402">
                  <c:v>0.67326388888888899</c:v>
                </c:pt>
                <c:pt idx="27403">
                  <c:v>0.673298611111111</c:v>
                </c:pt>
                <c:pt idx="27404">
                  <c:v>0.67332175925925897</c:v>
                </c:pt>
                <c:pt idx="27405">
                  <c:v>0.67334490740740804</c:v>
                </c:pt>
                <c:pt idx="27406">
                  <c:v>0.67336805555555601</c:v>
                </c:pt>
                <c:pt idx="27407">
                  <c:v>0.67339120370370398</c:v>
                </c:pt>
                <c:pt idx="27408">
                  <c:v>0.67341435185185206</c:v>
                </c:pt>
                <c:pt idx="27409">
                  <c:v>0.67343750000000002</c:v>
                </c:pt>
                <c:pt idx="27410">
                  <c:v>0.67346064814814799</c:v>
                </c:pt>
                <c:pt idx="27411">
                  <c:v>0.67349537037036999</c:v>
                </c:pt>
                <c:pt idx="27412">
                  <c:v>0.67351851851851896</c:v>
                </c:pt>
                <c:pt idx="27413">
                  <c:v>0.67354166666666704</c:v>
                </c:pt>
                <c:pt idx="27414">
                  <c:v>0.673564814814815</c:v>
                </c:pt>
                <c:pt idx="27415">
                  <c:v>0.67358796296296297</c:v>
                </c:pt>
                <c:pt idx="27416">
                  <c:v>0.67361111111111105</c:v>
                </c:pt>
                <c:pt idx="27417">
                  <c:v>0.67363425925925902</c:v>
                </c:pt>
                <c:pt idx="27418">
                  <c:v>0.67365740740740798</c:v>
                </c:pt>
                <c:pt idx="27419">
                  <c:v>0.67369212962962999</c:v>
                </c:pt>
                <c:pt idx="27420">
                  <c:v>0.67371527777777795</c:v>
                </c:pt>
                <c:pt idx="27421">
                  <c:v>0.67373842592592603</c:v>
                </c:pt>
                <c:pt idx="27422">
                  <c:v>0.673761574074074</c:v>
                </c:pt>
                <c:pt idx="27423">
                  <c:v>0.67378472222222197</c:v>
                </c:pt>
                <c:pt idx="27424">
                  <c:v>0.67380787037037104</c:v>
                </c:pt>
                <c:pt idx="27425">
                  <c:v>0.67383101851851901</c:v>
                </c:pt>
                <c:pt idx="27426">
                  <c:v>0.67385416666666698</c:v>
                </c:pt>
                <c:pt idx="27427">
                  <c:v>0.67388888888888898</c:v>
                </c:pt>
                <c:pt idx="27428">
                  <c:v>0.67391203703703695</c:v>
                </c:pt>
                <c:pt idx="27429">
                  <c:v>0.67393518518518503</c:v>
                </c:pt>
                <c:pt idx="27430">
                  <c:v>0.67395833333333299</c:v>
                </c:pt>
                <c:pt idx="27431">
                  <c:v>0.67398148148148196</c:v>
                </c:pt>
                <c:pt idx="27432">
                  <c:v>0.67400462962963004</c:v>
                </c:pt>
                <c:pt idx="27433">
                  <c:v>0.674027777777778</c:v>
                </c:pt>
                <c:pt idx="27434">
                  <c:v>0.67406250000000001</c:v>
                </c:pt>
                <c:pt idx="27435">
                  <c:v>0.67408564814814798</c:v>
                </c:pt>
                <c:pt idx="27436">
                  <c:v>0.67410879629629605</c:v>
                </c:pt>
                <c:pt idx="27437">
                  <c:v>0.67413194444444502</c:v>
                </c:pt>
                <c:pt idx="27438">
                  <c:v>0.67415509259259299</c:v>
                </c:pt>
                <c:pt idx="27439">
                  <c:v>0.67417824074074095</c:v>
                </c:pt>
                <c:pt idx="27440">
                  <c:v>0.67420138888888903</c:v>
                </c:pt>
                <c:pt idx="27441">
                  <c:v>0.674224537037037</c:v>
                </c:pt>
                <c:pt idx="27442">
                  <c:v>0.67424768518518496</c:v>
                </c:pt>
                <c:pt idx="27443">
                  <c:v>0.67428240740740697</c:v>
                </c:pt>
                <c:pt idx="27444">
                  <c:v>0.67430555555555605</c:v>
                </c:pt>
                <c:pt idx="27445">
                  <c:v>0.67432870370370401</c:v>
                </c:pt>
                <c:pt idx="27446">
                  <c:v>0.67435185185185198</c:v>
                </c:pt>
                <c:pt idx="27447">
                  <c:v>0.67437499999999995</c:v>
                </c:pt>
                <c:pt idx="27448">
                  <c:v>0.67439814814814802</c:v>
                </c:pt>
                <c:pt idx="27449">
                  <c:v>0.67442129629629599</c:v>
                </c:pt>
                <c:pt idx="27450">
                  <c:v>0.67444444444444496</c:v>
                </c:pt>
                <c:pt idx="27451">
                  <c:v>0.67446759259259303</c:v>
                </c:pt>
                <c:pt idx="27452">
                  <c:v>0.67450231481481504</c:v>
                </c:pt>
                <c:pt idx="27453">
                  <c:v>0.67452546296296301</c:v>
                </c:pt>
                <c:pt idx="27454">
                  <c:v>0.67454861111111097</c:v>
                </c:pt>
                <c:pt idx="27455">
                  <c:v>0.67457175925925905</c:v>
                </c:pt>
                <c:pt idx="27456">
                  <c:v>0.67459490740740702</c:v>
                </c:pt>
                <c:pt idx="27457">
                  <c:v>0.67461805555555598</c:v>
                </c:pt>
                <c:pt idx="27458">
                  <c:v>0.67464120370370395</c:v>
                </c:pt>
                <c:pt idx="27459">
                  <c:v>0.67466435185185203</c:v>
                </c:pt>
                <c:pt idx="27460">
                  <c:v>0.67469907407407403</c:v>
                </c:pt>
                <c:pt idx="27461">
                  <c:v>0.674722222222222</c:v>
                </c:pt>
                <c:pt idx="27462">
                  <c:v>0.67474537037037097</c:v>
                </c:pt>
                <c:pt idx="27463">
                  <c:v>0.67476851851851904</c:v>
                </c:pt>
                <c:pt idx="27464">
                  <c:v>0.67479166666666701</c:v>
                </c:pt>
                <c:pt idx="27465">
                  <c:v>0.67481481481481498</c:v>
                </c:pt>
                <c:pt idx="27466">
                  <c:v>0.67483796296296295</c:v>
                </c:pt>
                <c:pt idx="27467">
                  <c:v>0.67486111111111102</c:v>
                </c:pt>
                <c:pt idx="27468">
                  <c:v>0.67489583333333403</c:v>
                </c:pt>
                <c:pt idx="27469">
                  <c:v>0.674918981481481</c:v>
                </c:pt>
                <c:pt idx="27470">
                  <c:v>0.67494212962962996</c:v>
                </c:pt>
                <c:pt idx="27471">
                  <c:v>0.67496527777777804</c:v>
                </c:pt>
                <c:pt idx="27472">
                  <c:v>0.67498842592592601</c:v>
                </c:pt>
                <c:pt idx="27473">
                  <c:v>0.67501157407407397</c:v>
                </c:pt>
                <c:pt idx="27474">
                  <c:v>0.67503472222222205</c:v>
                </c:pt>
                <c:pt idx="27475">
                  <c:v>0.67505787037037002</c:v>
                </c:pt>
                <c:pt idx="27476">
                  <c:v>0.67509259259259302</c:v>
                </c:pt>
                <c:pt idx="27477">
                  <c:v>0.67511574074074099</c:v>
                </c:pt>
                <c:pt idx="27478">
                  <c:v>0.67513888888888896</c:v>
                </c:pt>
                <c:pt idx="27479">
                  <c:v>0.67516203703703703</c:v>
                </c:pt>
                <c:pt idx="27480">
                  <c:v>0.675185185185185</c:v>
                </c:pt>
                <c:pt idx="27481">
                  <c:v>0.67520833333333297</c:v>
                </c:pt>
                <c:pt idx="27482">
                  <c:v>0.67523148148148204</c:v>
                </c:pt>
                <c:pt idx="27483">
                  <c:v>0.67525462962963001</c:v>
                </c:pt>
                <c:pt idx="27484">
                  <c:v>0.67527777777777798</c:v>
                </c:pt>
                <c:pt idx="27485">
                  <c:v>0.67531249999999998</c:v>
                </c:pt>
                <c:pt idx="27486">
                  <c:v>0.67533564814814795</c:v>
                </c:pt>
                <c:pt idx="27487">
                  <c:v>0.67535879629629603</c:v>
                </c:pt>
                <c:pt idx="27488">
                  <c:v>0.67538194444444499</c:v>
                </c:pt>
                <c:pt idx="27489">
                  <c:v>0.67540509259259296</c:v>
                </c:pt>
                <c:pt idx="27490">
                  <c:v>0.67542824074074104</c:v>
                </c:pt>
                <c:pt idx="27491">
                  <c:v>0.675451388888889</c:v>
                </c:pt>
                <c:pt idx="27492">
                  <c:v>0.67548611111111101</c:v>
                </c:pt>
                <c:pt idx="27493">
                  <c:v>0.67550925925925898</c:v>
                </c:pt>
                <c:pt idx="27494">
                  <c:v>0.67553240740740705</c:v>
                </c:pt>
                <c:pt idx="27495">
                  <c:v>0.67555555555555602</c:v>
                </c:pt>
                <c:pt idx="27496">
                  <c:v>0.67557870370370399</c:v>
                </c:pt>
                <c:pt idx="27497">
                  <c:v>0.67560185185185195</c:v>
                </c:pt>
                <c:pt idx="27498">
                  <c:v>0.67562500000000003</c:v>
                </c:pt>
                <c:pt idx="27499">
                  <c:v>0.67565972222222204</c:v>
                </c:pt>
                <c:pt idx="27500">
                  <c:v>0.675682870370371</c:v>
                </c:pt>
                <c:pt idx="27501">
                  <c:v>0.67570601851851897</c:v>
                </c:pt>
                <c:pt idx="27502">
                  <c:v>0.67572916666666705</c:v>
                </c:pt>
                <c:pt idx="27503">
                  <c:v>0.67575231481481501</c:v>
                </c:pt>
                <c:pt idx="27504">
                  <c:v>0.67577546296296298</c:v>
                </c:pt>
                <c:pt idx="27505">
                  <c:v>0.67579861111111095</c:v>
                </c:pt>
                <c:pt idx="27506">
                  <c:v>0.67582175925925903</c:v>
                </c:pt>
                <c:pt idx="27507">
                  <c:v>0.67585648148148203</c:v>
                </c:pt>
                <c:pt idx="27508">
                  <c:v>0.67587962962963</c:v>
                </c:pt>
                <c:pt idx="27509">
                  <c:v>0.67590277777777796</c:v>
                </c:pt>
                <c:pt idx="27510">
                  <c:v>0.67592592592592604</c:v>
                </c:pt>
                <c:pt idx="27511">
                  <c:v>0.67594907407407401</c:v>
                </c:pt>
                <c:pt idx="27512">
                  <c:v>0.67597222222222197</c:v>
                </c:pt>
                <c:pt idx="27513">
                  <c:v>0.67599537037037105</c:v>
                </c:pt>
                <c:pt idx="27514">
                  <c:v>0.67603009259259295</c:v>
                </c:pt>
                <c:pt idx="27515">
                  <c:v>0.67605324074074102</c:v>
                </c:pt>
                <c:pt idx="27516">
                  <c:v>0.67607638888888899</c:v>
                </c:pt>
                <c:pt idx="27517">
                  <c:v>0.67609953703703696</c:v>
                </c:pt>
                <c:pt idx="27518">
                  <c:v>0.67612268518518504</c:v>
                </c:pt>
                <c:pt idx="27519">
                  <c:v>0.676145833333334</c:v>
                </c:pt>
                <c:pt idx="27520">
                  <c:v>0.67616898148148197</c:v>
                </c:pt>
                <c:pt idx="27521">
                  <c:v>0.67619212962963005</c:v>
                </c:pt>
                <c:pt idx="27522">
                  <c:v>0.67621527777777801</c:v>
                </c:pt>
                <c:pt idx="27523">
                  <c:v>0.67625000000000002</c:v>
                </c:pt>
                <c:pt idx="27524">
                  <c:v>0.67627314814814798</c:v>
                </c:pt>
                <c:pt idx="27525">
                  <c:v>0.67629629629629595</c:v>
                </c:pt>
                <c:pt idx="27526">
                  <c:v>0.67631944444444403</c:v>
                </c:pt>
                <c:pt idx="27527">
                  <c:v>0.67634259259259299</c:v>
                </c:pt>
                <c:pt idx="27528">
                  <c:v>0.67636574074074096</c:v>
                </c:pt>
                <c:pt idx="27529">
                  <c:v>0.67638888888888904</c:v>
                </c:pt>
                <c:pt idx="27530">
                  <c:v>0.67641203703703701</c:v>
                </c:pt>
                <c:pt idx="27531">
                  <c:v>0.67644675925925901</c:v>
                </c:pt>
                <c:pt idx="27532">
                  <c:v>0.67646990740740698</c:v>
                </c:pt>
                <c:pt idx="27533">
                  <c:v>0.67649305555555606</c:v>
                </c:pt>
                <c:pt idx="27534">
                  <c:v>0.67651620370370402</c:v>
                </c:pt>
                <c:pt idx="27535">
                  <c:v>0.67653935185185199</c:v>
                </c:pt>
                <c:pt idx="27536">
                  <c:v>0.67656249999999996</c:v>
                </c:pt>
                <c:pt idx="27537">
                  <c:v>0.67658564814814803</c:v>
                </c:pt>
                <c:pt idx="27538">
                  <c:v>0.676608796296296</c:v>
                </c:pt>
                <c:pt idx="27539">
                  <c:v>0.67663194444444497</c:v>
                </c:pt>
                <c:pt idx="27540">
                  <c:v>0.67666666666666697</c:v>
                </c:pt>
                <c:pt idx="27541">
                  <c:v>0.67668981481481505</c:v>
                </c:pt>
                <c:pt idx="27542">
                  <c:v>0.67671296296296302</c:v>
                </c:pt>
                <c:pt idx="27543">
                  <c:v>0.67673611111111098</c:v>
                </c:pt>
                <c:pt idx="27544">
                  <c:v>0.67675925925925895</c:v>
                </c:pt>
                <c:pt idx="27545">
                  <c:v>0.67678240740740803</c:v>
                </c:pt>
                <c:pt idx="27546">
                  <c:v>0.67680555555555599</c:v>
                </c:pt>
                <c:pt idx="27547">
                  <c:v>0.67682870370370396</c:v>
                </c:pt>
                <c:pt idx="27548">
                  <c:v>0.67686342592592597</c:v>
                </c:pt>
                <c:pt idx="27549">
                  <c:v>0.67688657407407404</c:v>
                </c:pt>
                <c:pt idx="27550">
                  <c:v>0.67690972222222201</c:v>
                </c:pt>
                <c:pt idx="27551">
                  <c:v>0.67693287037036998</c:v>
                </c:pt>
                <c:pt idx="27552">
                  <c:v>0.67695601851851905</c:v>
                </c:pt>
                <c:pt idx="27553">
                  <c:v>0.67697916666666702</c:v>
                </c:pt>
                <c:pt idx="27554">
                  <c:v>0.67700231481481499</c:v>
                </c:pt>
                <c:pt idx="27555">
                  <c:v>0.67702546296296295</c:v>
                </c:pt>
                <c:pt idx="27556">
                  <c:v>0.67704861111111103</c:v>
                </c:pt>
                <c:pt idx="27557">
                  <c:v>0.67708333333333304</c:v>
                </c:pt>
                <c:pt idx="27558">
                  <c:v>0.677106481481481</c:v>
                </c:pt>
                <c:pt idx="27559">
                  <c:v>0.67712962962962997</c:v>
                </c:pt>
                <c:pt idx="27560">
                  <c:v>0.67715277777777805</c:v>
                </c:pt>
                <c:pt idx="27561">
                  <c:v>0.67717592592592601</c:v>
                </c:pt>
                <c:pt idx="27562">
                  <c:v>0.67719907407407398</c:v>
                </c:pt>
                <c:pt idx="27563">
                  <c:v>0.67722222222222195</c:v>
                </c:pt>
                <c:pt idx="27564">
                  <c:v>0.67725694444444395</c:v>
                </c:pt>
                <c:pt idx="27565">
                  <c:v>0.67728009259259303</c:v>
                </c:pt>
                <c:pt idx="27566">
                  <c:v>0.677303240740741</c:v>
                </c:pt>
                <c:pt idx="27567">
                  <c:v>0.67732638888888896</c:v>
                </c:pt>
                <c:pt idx="27568">
                  <c:v>0.67734953703703704</c:v>
                </c:pt>
                <c:pt idx="27569">
                  <c:v>0.67737268518518501</c:v>
                </c:pt>
                <c:pt idx="27570">
                  <c:v>0.67739583333333397</c:v>
                </c:pt>
                <c:pt idx="27571">
                  <c:v>0.67741898148148105</c:v>
                </c:pt>
                <c:pt idx="27572">
                  <c:v>0.67744212962963002</c:v>
                </c:pt>
                <c:pt idx="27573">
                  <c:v>0.67747685185185202</c:v>
                </c:pt>
                <c:pt idx="27574">
                  <c:v>0.67749999999999999</c:v>
                </c:pt>
                <c:pt idx="27575">
                  <c:v>0.67752314814814796</c:v>
                </c:pt>
                <c:pt idx="27576">
                  <c:v>0.67754629629629604</c:v>
                </c:pt>
                <c:pt idx="27577">
                  <c:v>0.677569444444444</c:v>
                </c:pt>
                <c:pt idx="27578">
                  <c:v>0.67759259259259297</c:v>
                </c:pt>
                <c:pt idx="27579">
                  <c:v>0.67761574074074105</c:v>
                </c:pt>
                <c:pt idx="27580">
                  <c:v>0.67763888888888901</c:v>
                </c:pt>
                <c:pt idx="27581">
                  <c:v>0.67766203703703698</c:v>
                </c:pt>
                <c:pt idx="27582">
                  <c:v>0.67769675925925899</c:v>
                </c:pt>
                <c:pt idx="27583">
                  <c:v>0.67771990740740795</c:v>
                </c:pt>
                <c:pt idx="27584">
                  <c:v>0.67774305555555603</c:v>
                </c:pt>
                <c:pt idx="27585">
                  <c:v>0.677766203703704</c:v>
                </c:pt>
                <c:pt idx="27586">
                  <c:v>0.67778935185185196</c:v>
                </c:pt>
                <c:pt idx="27587">
                  <c:v>0.67781250000000004</c:v>
                </c:pt>
                <c:pt idx="27588">
                  <c:v>0.67783564814814801</c:v>
                </c:pt>
                <c:pt idx="27589">
                  <c:v>0.67785879629629597</c:v>
                </c:pt>
                <c:pt idx="27590">
                  <c:v>0.67788194444444505</c:v>
                </c:pt>
                <c:pt idx="27591">
                  <c:v>0.67791666666666694</c:v>
                </c:pt>
                <c:pt idx="27592">
                  <c:v>0.67793981481481502</c:v>
                </c:pt>
                <c:pt idx="27593">
                  <c:v>0.67796296296296299</c:v>
                </c:pt>
                <c:pt idx="27594">
                  <c:v>0.67798611111111096</c:v>
                </c:pt>
                <c:pt idx="27595">
                  <c:v>0.67800925925925903</c:v>
                </c:pt>
                <c:pt idx="27596">
                  <c:v>0.678032407407407</c:v>
                </c:pt>
                <c:pt idx="27597">
                  <c:v>0.67805555555555597</c:v>
                </c:pt>
                <c:pt idx="27598">
                  <c:v>0.67809027777777797</c:v>
                </c:pt>
                <c:pt idx="27599">
                  <c:v>0.67811342592592605</c:v>
                </c:pt>
                <c:pt idx="27600">
                  <c:v>0.67813657407407402</c:v>
                </c:pt>
                <c:pt idx="27601">
                  <c:v>0.67815972222222198</c:v>
                </c:pt>
                <c:pt idx="27602">
                  <c:v>0.67818287037037095</c:v>
                </c:pt>
                <c:pt idx="27603">
                  <c:v>0.67820601851851903</c:v>
                </c:pt>
                <c:pt idx="27604">
                  <c:v>0.67822916666666699</c:v>
                </c:pt>
                <c:pt idx="27605">
                  <c:v>0.67825231481481496</c:v>
                </c:pt>
                <c:pt idx="27606">
                  <c:v>0.67827546296296304</c:v>
                </c:pt>
                <c:pt idx="27607">
                  <c:v>0.67831018518518504</c:v>
                </c:pt>
                <c:pt idx="27608">
                  <c:v>0.67833333333333301</c:v>
                </c:pt>
                <c:pt idx="27609">
                  <c:v>0.67835648148148098</c:v>
                </c:pt>
                <c:pt idx="27610">
                  <c:v>0.67837962962963005</c:v>
                </c:pt>
                <c:pt idx="27611">
                  <c:v>0.67840277777777802</c:v>
                </c:pt>
                <c:pt idx="27612">
                  <c:v>0.67842592592592599</c:v>
                </c:pt>
                <c:pt idx="27613">
                  <c:v>0.67844907407407395</c:v>
                </c:pt>
                <c:pt idx="27614">
                  <c:v>0.67847222222222203</c:v>
                </c:pt>
                <c:pt idx="27615">
                  <c:v>0.67849537037037</c:v>
                </c:pt>
                <c:pt idx="27616">
                  <c:v>0.678530092592593</c:v>
                </c:pt>
                <c:pt idx="27617">
                  <c:v>0.67855324074074097</c:v>
                </c:pt>
                <c:pt idx="27618">
                  <c:v>0.67857638888888905</c:v>
                </c:pt>
                <c:pt idx="27619">
                  <c:v>0.67859953703703701</c:v>
                </c:pt>
                <c:pt idx="27620">
                  <c:v>0.67862268518518498</c:v>
                </c:pt>
                <c:pt idx="27621">
                  <c:v>0.67864583333333395</c:v>
                </c:pt>
                <c:pt idx="27622">
                  <c:v>0.67866898148148203</c:v>
                </c:pt>
                <c:pt idx="27623">
                  <c:v>0.67869212962962999</c:v>
                </c:pt>
                <c:pt idx="27624">
                  <c:v>0.67871527777777796</c:v>
                </c:pt>
                <c:pt idx="27625">
                  <c:v>0.67874999999999996</c:v>
                </c:pt>
                <c:pt idx="27626">
                  <c:v>0.67877314814814804</c:v>
                </c:pt>
                <c:pt idx="27627">
                  <c:v>0.67879629629629601</c:v>
                </c:pt>
                <c:pt idx="27628">
                  <c:v>0.67881944444444497</c:v>
                </c:pt>
                <c:pt idx="27629">
                  <c:v>0.67884259259259305</c:v>
                </c:pt>
                <c:pt idx="27630">
                  <c:v>0.67886574074074102</c:v>
                </c:pt>
                <c:pt idx="27631">
                  <c:v>0.67888888888888899</c:v>
                </c:pt>
                <c:pt idx="27632">
                  <c:v>0.67891203703703695</c:v>
                </c:pt>
                <c:pt idx="27633">
                  <c:v>0.67894675925925896</c:v>
                </c:pt>
                <c:pt idx="27634">
                  <c:v>0.67896990740740704</c:v>
                </c:pt>
                <c:pt idx="27635">
                  <c:v>0.678993055555556</c:v>
                </c:pt>
                <c:pt idx="27636">
                  <c:v>0.67901620370370397</c:v>
                </c:pt>
                <c:pt idx="27637">
                  <c:v>0.67903935185185205</c:v>
                </c:pt>
                <c:pt idx="27638">
                  <c:v>0.67906250000000001</c:v>
                </c:pt>
                <c:pt idx="27639">
                  <c:v>0.67908564814814798</c:v>
                </c:pt>
                <c:pt idx="27640">
                  <c:v>0.67910879629629595</c:v>
                </c:pt>
                <c:pt idx="27641">
                  <c:v>0.67913194444444502</c:v>
                </c:pt>
                <c:pt idx="27642">
                  <c:v>0.67916666666666703</c:v>
                </c:pt>
                <c:pt idx="27643">
                  <c:v>0.679189814814815</c:v>
                </c:pt>
                <c:pt idx="27644">
                  <c:v>0.67921296296296296</c:v>
                </c:pt>
                <c:pt idx="27645">
                  <c:v>0.67923611111111104</c:v>
                </c:pt>
                <c:pt idx="27646">
                  <c:v>0.67925925925925901</c:v>
                </c:pt>
                <c:pt idx="27647">
                  <c:v>0.67928240740740697</c:v>
                </c:pt>
                <c:pt idx="27648">
                  <c:v>0.67930555555555605</c:v>
                </c:pt>
                <c:pt idx="27649">
                  <c:v>0.67932870370370402</c:v>
                </c:pt>
                <c:pt idx="27650">
                  <c:v>0.67935185185185198</c:v>
                </c:pt>
                <c:pt idx="27651">
                  <c:v>0.67938657407407399</c:v>
                </c:pt>
                <c:pt idx="27652">
                  <c:v>0.67940972222222196</c:v>
                </c:pt>
                <c:pt idx="27653">
                  <c:v>0.67943287037037003</c:v>
                </c:pt>
                <c:pt idx="27654">
                  <c:v>0.679456018518519</c:v>
                </c:pt>
                <c:pt idx="27655">
                  <c:v>0.67947916666666697</c:v>
                </c:pt>
                <c:pt idx="27656">
                  <c:v>0.67950231481481504</c:v>
                </c:pt>
                <c:pt idx="27657">
                  <c:v>0.67952546296296301</c:v>
                </c:pt>
                <c:pt idx="27658">
                  <c:v>0.67954861111111098</c:v>
                </c:pt>
                <c:pt idx="27659">
                  <c:v>0.67958333333333298</c:v>
                </c:pt>
                <c:pt idx="27660">
                  <c:v>0.67960648148148195</c:v>
                </c:pt>
                <c:pt idx="27661">
                  <c:v>0.67962962962963003</c:v>
                </c:pt>
                <c:pt idx="27662">
                  <c:v>0.67965277777777799</c:v>
                </c:pt>
                <c:pt idx="27663">
                  <c:v>0.67967592592592596</c:v>
                </c:pt>
                <c:pt idx="27664">
                  <c:v>0.67969907407407404</c:v>
                </c:pt>
                <c:pt idx="27665">
                  <c:v>0.67972222222222201</c:v>
                </c:pt>
                <c:pt idx="27666">
                  <c:v>0.67974537037037097</c:v>
                </c:pt>
                <c:pt idx="27667">
                  <c:v>0.67976851851851905</c:v>
                </c:pt>
                <c:pt idx="27668">
                  <c:v>0.67980324074074105</c:v>
                </c:pt>
                <c:pt idx="27669">
                  <c:v>0.67982638888888902</c:v>
                </c:pt>
                <c:pt idx="27670">
                  <c:v>0.67984953703703699</c:v>
                </c:pt>
                <c:pt idx="27671">
                  <c:v>0.67987268518518496</c:v>
                </c:pt>
                <c:pt idx="27672">
                  <c:v>0.67989583333333303</c:v>
                </c:pt>
                <c:pt idx="27673">
                  <c:v>0.679918981481482</c:v>
                </c:pt>
                <c:pt idx="27674">
                  <c:v>0.67994212962962997</c:v>
                </c:pt>
                <c:pt idx="27675">
                  <c:v>0.67996527777777804</c:v>
                </c:pt>
                <c:pt idx="27676">
                  <c:v>0.68</c:v>
                </c:pt>
                <c:pt idx="27677">
                  <c:v>0.68002314814814802</c:v>
                </c:pt>
                <c:pt idx="27678">
                  <c:v>0.68004629629629598</c:v>
                </c:pt>
                <c:pt idx="27679">
                  <c:v>0.68006944444444495</c:v>
                </c:pt>
                <c:pt idx="27680">
                  <c:v>0.68009259259259303</c:v>
                </c:pt>
                <c:pt idx="27681">
                  <c:v>0.68011574074074099</c:v>
                </c:pt>
                <c:pt idx="27682">
                  <c:v>0.68013888888888896</c:v>
                </c:pt>
                <c:pt idx="27683">
                  <c:v>0.68016203703703704</c:v>
                </c:pt>
                <c:pt idx="27684">
                  <c:v>0.680185185185185</c:v>
                </c:pt>
                <c:pt idx="27685">
                  <c:v>0.68021990740740701</c:v>
                </c:pt>
                <c:pt idx="27686">
                  <c:v>0.68024305555555598</c:v>
                </c:pt>
                <c:pt idx="27687">
                  <c:v>0.68026620370370405</c:v>
                </c:pt>
                <c:pt idx="27688">
                  <c:v>0.68028935185185202</c:v>
                </c:pt>
                <c:pt idx="27689">
                  <c:v>0.68031249999999999</c:v>
                </c:pt>
                <c:pt idx="27690">
                  <c:v>0.68033564814814795</c:v>
                </c:pt>
                <c:pt idx="27691">
                  <c:v>0.68035879629629603</c:v>
                </c:pt>
                <c:pt idx="27692">
                  <c:v>0.680381944444444</c:v>
                </c:pt>
                <c:pt idx="27693">
                  <c:v>0.68040509259259296</c:v>
                </c:pt>
                <c:pt idx="27694">
                  <c:v>0.68043981481481497</c:v>
                </c:pt>
                <c:pt idx="27695">
                  <c:v>0.68046296296296305</c:v>
                </c:pt>
                <c:pt idx="27696">
                  <c:v>0.68048611111111101</c:v>
                </c:pt>
                <c:pt idx="27697">
                  <c:v>0.68050925925925898</c:v>
                </c:pt>
                <c:pt idx="27698">
                  <c:v>0.68053240740740695</c:v>
                </c:pt>
                <c:pt idx="27699">
                  <c:v>0.68055555555555602</c:v>
                </c:pt>
                <c:pt idx="27700">
                  <c:v>0.68057870370370399</c:v>
                </c:pt>
                <c:pt idx="27701">
                  <c:v>0.68060185185185196</c:v>
                </c:pt>
                <c:pt idx="27702">
                  <c:v>0.68063657407407396</c:v>
                </c:pt>
                <c:pt idx="27703">
                  <c:v>0.68065972222222204</c:v>
                </c:pt>
                <c:pt idx="27704">
                  <c:v>0.68068287037037001</c:v>
                </c:pt>
                <c:pt idx="27705">
                  <c:v>0.68070601851851897</c:v>
                </c:pt>
                <c:pt idx="27706">
                  <c:v>0.68072916666666705</c:v>
                </c:pt>
                <c:pt idx="27707">
                  <c:v>0.68075231481481502</c:v>
                </c:pt>
                <c:pt idx="27708">
                  <c:v>0.68077546296296299</c:v>
                </c:pt>
                <c:pt idx="27709">
                  <c:v>0.68079861111111095</c:v>
                </c:pt>
                <c:pt idx="27710">
                  <c:v>0.68082175925925903</c:v>
                </c:pt>
                <c:pt idx="27711">
                  <c:v>0.68085648148148203</c:v>
                </c:pt>
                <c:pt idx="27712">
                  <c:v>0.68087962962963</c:v>
                </c:pt>
                <c:pt idx="27713">
                  <c:v>0.68090277777777797</c:v>
                </c:pt>
                <c:pt idx="27714">
                  <c:v>0.68092592592592605</c:v>
                </c:pt>
                <c:pt idx="27715">
                  <c:v>0.68094907407407401</c:v>
                </c:pt>
                <c:pt idx="27716">
                  <c:v>0.68097222222222198</c:v>
                </c:pt>
                <c:pt idx="27717">
                  <c:v>0.68099537037037094</c:v>
                </c:pt>
                <c:pt idx="27718">
                  <c:v>0.68101851851851902</c:v>
                </c:pt>
                <c:pt idx="27719">
                  <c:v>0.68104166666666699</c:v>
                </c:pt>
                <c:pt idx="27720">
                  <c:v>0.68107638888888899</c:v>
                </c:pt>
                <c:pt idx="27721">
                  <c:v>0.68109953703703696</c:v>
                </c:pt>
                <c:pt idx="27722">
                  <c:v>0.68112268518518504</c:v>
                </c:pt>
                <c:pt idx="27723">
                  <c:v>0.68114583333333401</c:v>
                </c:pt>
                <c:pt idx="27724">
                  <c:v>0.68116898148148097</c:v>
                </c:pt>
                <c:pt idx="27725">
                  <c:v>0.68119212962963005</c:v>
                </c:pt>
                <c:pt idx="27726">
                  <c:v>0.68121527777777802</c:v>
                </c:pt>
                <c:pt idx="27727">
                  <c:v>0.68123842592592598</c:v>
                </c:pt>
                <c:pt idx="27728">
                  <c:v>0.68127314814814799</c:v>
                </c:pt>
                <c:pt idx="27729">
                  <c:v>0.68129629629629695</c:v>
                </c:pt>
                <c:pt idx="27730">
                  <c:v>0.68131944444444503</c:v>
                </c:pt>
                <c:pt idx="27731">
                  <c:v>0.681342592592593</c:v>
                </c:pt>
                <c:pt idx="27732">
                  <c:v>0.68136574074074097</c:v>
                </c:pt>
                <c:pt idx="27733">
                  <c:v>0.68138888888888904</c:v>
                </c:pt>
                <c:pt idx="27734">
                  <c:v>0.68141203703703701</c:v>
                </c:pt>
                <c:pt idx="27735">
                  <c:v>0.68143518518518498</c:v>
                </c:pt>
                <c:pt idx="27736">
                  <c:v>0.68145833333333405</c:v>
                </c:pt>
                <c:pt idx="27737">
                  <c:v>0.68149305555555595</c:v>
                </c:pt>
                <c:pt idx="27738">
                  <c:v>0.68151620370370403</c:v>
                </c:pt>
                <c:pt idx="27739">
                  <c:v>0.68153935185185199</c:v>
                </c:pt>
                <c:pt idx="27740">
                  <c:v>0.68156249999999996</c:v>
                </c:pt>
                <c:pt idx="27741">
                  <c:v>0.68158564814814804</c:v>
                </c:pt>
                <c:pt idx="27742">
                  <c:v>0.681608796296296</c:v>
                </c:pt>
                <c:pt idx="27743">
                  <c:v>0.68163194444444497</c:v>
                </c:pt>
                <c:pt idx="27744">
                  <c:v>0.68165509259259305</c:v>
                </c:pt>
                <c:pt idx="27745">
                  <c:v>0.68168981481481505</c:v>
                </c:pt>
                <c:pt idx="27746">
                  <c:v>0.68171296296296302</c:v>
                </c:pt>
                <c:pt idx="27747">
                  <c:v>0.68173611111111099</c:v>
                </c:pt>
                <c:pt idx="27748">
                  <c:v>0.68175925925925895</c:v>
                </c:pt>
                <c:pt idx="27749">
                  <c:v>0.68178240740740803</c:v>
                </c:pt>
                <c:pt idx="27750">
                  <c:v>0.681805555555556</c:v>
                </c:pt>
                <c:pt idx="27751">
                  <c:v>0.68182870370370396</c:v>
                </c:pt>
                <c:pt idx="27752">
                  <c:v>0.68185185185185204</c:v>
                </c:pt>
                <c:pt idx="27753">
                  <c:v>0.68188657407407405</c:v>
                </c:pt>
                <c:pt idx="27754">
                  <c:v>0.68190972222222201</c:v>
                </c:pt>
                <c:pt idx="27755">
                  <c:v>0.68193287037036998</c:v>
                </c:pt>
                <c:pt idx="27756">
                  <c:v>0.68195601851851895</c:v>
                </c:pt>
                <c:pt idx="27757">
                  <c:v>0.68197916666666702</c:v>
                </c:pt>
                <c:pt idx="27758">
                  <c:v>0.68200231481481499</c:v>
                </c:pt>
                <c:pt idx="27759">
                  <c:v>0.68202546296296296</c:v>
                </c:pt>
                <c:pt idx="27760">
                  <c:v>0.68204861111111104</c:v>
                </c:pt>
                <c:pt idx="27761">
                  <c:v>0.682071759259259</c:v>
                </c:pt>
                <c:pt idx="27762">
                  <c:v>0.68210648148148101</c:v>
                </c:pt>
                <c:pt idx="27763">
                  <c:v>0.68212962962962997</c:v>
                </c:pt>
                <c:pt idx="27764">
                  <c:v>0.68215277777777805</c:v>
                </c:pt>
                <c:pt idx="27765">
                  <c:v>0.68217592592592602</c:v>
                </c:pt>
                <c:pt idx="27766">
                  <c:v>0.68219907407407399</c:v>
                </c:pt>
                <c:pt idx="27767">
                  <c:v>0.68222222222222195</c:v>
                </c:pt>
                <c:pt idx="27768">
                  <c:v>0.68224537037037103</c:v>
                </c:pt>
                <c:pt idx="27769">
                  <c:v>0.682268518518519</c:v>
                </c:pt>
                <c:pt idx="27770">
                  <c:v>0.68229166666666696</c:v>
                </c:pt>
                <c:pt idx="27771">
                  <c:v>0.68232638888888897</c:v>
                </c:pt>
                <c:pt idx="27772">
                  <c:v>0.68234953703703705</c:v>
                </c:pt>
                <c:pt idx="27773">
                  <c:v>0.68237268518518501</c:v>
                </c:pt>
                <c:pt idx="27774">
                  <c:v>0.68239583333333398</c:v>
                </c:pt>
                <c:pt idx="27775">
                  <c:v>0.68241898148148195</c:v>
                </c:pt>
                <c:pt idx="27776">
                  <c:v>0.68244212962963002</c:v>
                </c:pt>
                <c:pt idx="27777">
                  <c:v>0.68246527777777799</c:v>
                </c:pt>
                <c:pt idx="27778">
                  <c:v>0.68248842592592596</c:v>
                </c:pt>
                <c:pt idx="27779">
                  <c:v>0.68252314814814796</c:v>
                </c:pt>
                <c:pt idx="27780">
                  <c:v>0.68254629629629604</c:v>
                </c:pt>
                <c:pt idx="27781">
                  <c:v>0.68256944444444401</c:v>
                </c:pt>
                <c:pt idx="27782">
                  <c:v>0.68259259259259297</c:v>
                </c:pt>
                <c:pt idx="27783">
                  <c:v>0.68261574074074105</c:v>
                </c:pt>
                <c:pt idx="27784">
                  <c:v>0.68263888888888902</c:v>
                </c:pt>
                <c:pt idx="27785">
                  <c:v>0.68266203703703698</c:v>
                </c:pt>
                <c:pt idx="27786">
                  <c:v>0.68268518518518495</c:v>
                </c:pt>
                <c:pt idx="27787">
                  <c:v>0.68270833333333403</c:v>
                </c:pt>
                <c:pt idx="27788">
                  <c:v>0.68274305555555603</c:v>
                </c:pt>
                <c:pt idx="27789">
                  <c:v>0.682766203703704</c:v>
                </c:pt>
                <c:pt idx="27790">
                  <c:v>0.68278935185185197</c:v>
                </c:pt>
                <c:pt idx="27791">
                  <c:v>0.68281250000000004</c:v>
                </c:pt>
                <c:pt idx="27792">
                  <c:v>0.68283564814814801</c:v>
                </c:pt>
                <c:pt idx="27793">
                  <c:v>0.68285879629629598</c:v>
                </c:pt>
                <c:pt idx="27794">
                  <c:v>0.68288194444444505</c:v>
                </c:pt>
                <c:pt idx="27795">
                  <c:v>0.68290509259259302</c:v>
                </c:pt>
                <c:pt idx="27796">
                  <c:v>0.68293981481481503</c:v>
                </c:pt>
                <c:pt idx="27797">
                  <c:v>0.68296296296296299</c:v>
                </c:pt>
                <c:pt idx="27798">
                  <c:v>0.68298611111111096</c:v>
                </c:pt>
                <c:pt idx="27799">
                  <c:v>0.68300925925925904</c:v>
                </c:pt>
                <c:pt idx="27800">
                  <c:v>0.68303240740740701</c:v>
                </c:pt>
                <c:pt idx="27801">
                  <c:v>0.68305555555555597</c:v>
                </c:pt>
                <c:pt idx="27802">
                  <c:v>0.68307870370370405</c:v>
                </c:pt>
                <c:pt idx="27803">
                  <c:v>0.68310185185185202</c:v>
                </c:pt>
                <c:pt idx="27804">
                  <c:v>0.68312499999999998</c:v>
                </c:pt>
                <c:pt idx="27805">
                  <c:v>0.68315972222222199</c:v>
                </c:pt>
                <c:pt idx="27806">
                  <c:v>0.68318287037037095</c:v>
                </c:pt>
                <c:pt idx="27807">
                  <c:v>0.68320601851851903</c:v>
                </c:pt>
                <c:pt idx="27808">
                  <c:v>0.683229166666667</c:v>
                </c:pt>
                <c:pt idx="27809">
                  <c:v>0.68325231481481496</c:v>
                </c:pt>
                <c:pt idx="27810">
                  <c:v>0.68327546296296304</c:v>
                </c:pt>
                <c:pt idx="27811">
                  <c:v>0.68329861111111101</c:v>
                </c:pt>
                <c:pt idx="27812">
                  <c:v>0.68332175925925898</c:v>
                </c:pt>
                <c:pt idx="27813">
                  <c:v>0.68334490740740805</c:v>
                </c:pt>
                <c:pt idx="27814">
                  <c:v>0.68337962962962995</c:v>
                </c:pt>
                <c:pt idx="27815">
                  <c:v>0.68340277777777803</c:v>
                </c:pt>
                <c:pt idx="27816">
                  <c:v>0.68342592592592599</c:v>
                </c:pt>
                <c:pt idx="27817">
                  <c:v>0.68344907407407396</c:v>
                </c:pt>
                <c:pt idx="27818">
                  <c:v>0.68347222222222204</c:v>
                </c:pt>
                <c:pt idx="27819">
                  <c:v>0.683495370370371</c:v>
                </c:pt>
                <c:pt idx="27820">
                  <c:v>0.68351851851851897</c:v>
                </c:pt>
                <c:pt idx="27821">
                  <c:v>0.68354166666666705</c:v>
                </c:pt>
                <c:pt idx="27822">
                  <c:v>0.68356481481481501</c:v>
                </c:pt>
                <c:pt idx="27823">
                  <c:v>0.68359953703703702</c:v>
                </c:pt>
                <c:pt idx="27824">
                  <c:v>0.68362268518518499</c:v>
                </c:pt>
                <c:pt idx="27825">
                  <c:v>0.68364583333333395</c:v>
                </c:pt>
                <c:pt idx="27826">
                  <c:v>0.68366898148148203</c:v>
                </c:pt>
                <c:pt idx="27827">
                  <c:v>0.68369212962963</c:v>
                </c:pt>
                <c:pt idx="27828">
                  <c:v>0.68371527777777796</c:v>
                </c:pt>
                <c:pt idx="27829">
                  <c:v>0.68373842592592604</c:v>
                </c:pt>
                <c:pt idx="27830">
                  <c:v>0.68376157407407401</c:v>
                </c:pt>
                <c:pt idx="27831">
                  <c:v>0.68378472222222197</c:v>
                </c:pt>
                <c:pt idx="27832">
                  <c:v>0.68381944444444498</c:v>
                </c:pt>
                <c:pt idx="27833">
                  <c:v>0.68384259259259295</c:v>
                </c:pt>
                <c:pt idx="27834">
                  <c:v>0.68386574074074102</c:v>
                </c:pt>
                <c:pt idx="27835">
                  <c:v>0.68388888888888899</c:v>
                </c:pt>
                <c:pt idx="27836">
                  <c:v>0.68391203703703696</c:v>
                </c:pt>
                <c:pt idx="27837">
                  <c:v>0.68393518518518504</c:v>
                </c:pt>
                <c:pt idx="27838">
                  <c:v>0.683958333333333</c:v>
                </c:pt>
                <c:pt idx="27839">
                  <c:v>0.68398148148148197</c:v>
                </c:pt>
                <c:pt idx="27840">
                  <c:v>0.68401620370370397</c:v>
                </c:pt>
                <c:pt idx="27841">
                  <c:v>0.68403935185185205</c:v>
                </c:pt>
                <c:pt idx="27842">
                  <c:v>0.68406250000000002</c:v>
                </c:pt>
                <c:pt idx="27843">
                  <c:v>0.68408564814814798</c:v>
                </c:pt>
                <c:pt idx="27844">
                  <c:v>0.68410879629629595</c:v>
                </c:pt>
                <c:pt idx="27845">
                  <c:v>0.68413194444444403</c:v>
                </c:pt>
                <c:pt idx="27846">
                  <c:v>0.68415509259259299</c:v>
                </c:pt>
                <c:pt idx="27847">
                  <c:v>0.68417824074074096</c:v>
                </c:pt>
                <c:pt idx="27848">
                  <c:v>0.68420138888888904</c:v>
                </c:pt>
                <c:pt idx="27849">
                  <c:v>0.68422453703703701</c:v>
                </c:pt>
                <c:pt idx="27850">
                  <c:v>0.68425925925925901</c:v>
                </c:pt>
                <c:pt idx="27851">
                  <c:v>0.68428240740740698</c:v>
                </c:pt>
                <c:pt idx="27852">
                  <c:v>0.68430555555555606</c:v>
                </c:pt>
                <c:pt idx="27853">
                  <c:v>0.68432870370370402</c:v>
                </c:pt>
                <c:pt idx="27854">
                  <c:v>0.68435185185185199</c:v>
                </c:pt>
                <c:pt idx="27855">
                  <c:v>0.68437499999999996</c:v>
                </c:pt>
                <c:pt idx="27856">
                  <c:v>0.68439814814814803</c:v>
                </c:pt>
                <c:pt idx="27857">
                  <c:v>0.68443287037037004</c:v>
                </c:pt>
                <c:pt idx="27858">
                  <c:v>0.684456018518519</c:v>
                </c:pt>
                <c:pt idx="27859">
                  <c:v>0.68447916666666697</c:v>
                </c:pt>
                <c:pt idx="27860">
                  <c:v>0.68450231481481505</c:v>
                </c:pt>
                <c:pt idx="27861">
                  <c:v>0.68452546296296302</c:v>
                </c:pt>
                <c:pt idx="27862">
                  <c:v>0.68454861111111098</c:v>
                </c:pt>
                <c:pt idx="27863">
                  <c:v>0.68457175925925895</c:v>
                </c:pt>
                <c:pt idx="27864">
                  <c:v>0.68459490740740803</c:v>
                </c:pt>
                <c:pt idx="27865">
                  <c:v>0.68461805555555599</c:v>
                </c:pt>
                <c:pt idx="27866">
                  <c:v>0.684652777777778</c:v>
                </c:pt>
                <c:pt idx="27867">
                  <c:v>0.68467592592592597</c:v>
                </c:pt>
                <c:pt idx="27868">
                  <c:v>0.68469907407407404</c:v>
                </c:pt>
                <c:pt idx="27869">
                  <c:v>0.68472222222222201</c:v>
                </c:pt>
                <c:pt idx="27870">
                  <c:v>0.68474537037037098</c:v>
                </c:pt>
                <c:pt idx="27871">
                  <c:v>0.68476851851851905</c:v>
                </c:pt>
                <c:pt idx="27872">
                  <c:v>0.68479166666666702</c:v>
                </c:pt>
                <c:pt idx="27873">
                  <c:v>0.68481481481481499</c:v>
                </c:pt>
                <c:pt idx="27874">
                  <c:v>0.68483796296296295</c:v>
                </c:pt>
                <c:pt idx="27875">
                  <c:v>0.68487268518518496</c:v>
                </c:pt>
                <c:pt idx="27876">
                  <c:v>0.68489583333333404</c:v>
                </c:pt>
                <c:pt idx="27877">
                  <c:v>0.684918981481481</c:v>
                </c:pt>
                <c:pt idx="27878">
                  <c:v>0.68494212962962997</c:v>
                </c:pt>
                <c:pt idx="27879">
                  <c:v>0.68496527777777805</c:v>
                </c:pt>
                <c:pt idx="27880">
                  <c:v>0.68498842592592601</c:v>
                </c:pt>
                <c:pt idx="27881">
                  <c:v>0.68501157407407398</c:v>
                </c:pt>
                <c:pt idx="27882">
                  <c:v>0.68503472222222195</c:v>
                </c:pt>
                <c:pt idx="27883">
                  <c:v>0.68505787037037102</c:v>
                </c:pt>
                <c:pt idx="27884">
                  <c:v>0.68509259259259303</c:v>
                </c:pt>
                <c:pt idx="27885">
                  <c:v>0.685115740740741</c:v>
                </c:pt>
                <c:pt idx="27886">
                  <c:v>0.68513888888888896</c:v>
                </c:pt>
                <c:pt idx="27887">
                  <c:v>0.68516203703703704</c:v>
                </c:pt>
                <c:pt idx="27888">
                  <c:v>0.68518518518518501</c:v>
                </c:pt>
                <c:pt idx="27889">
                  <c:v>0.68520833333333298</c:v>
                </c:pt>
                <c:pt idx="27890">
                  <c:v>0.68523148148148205</c:v>
                </c:pt>
                <c:pt idx="27891">
                  <c:v>0.68525462962963002</c:v>
                </c:pt>
                <c:pt idx="27892">
                  <c:v>0.68528935185185202</c:v>
                </c:pt>
                <c:pt idx="27893">
                  <c:v>0.68531249999999999</c:v>
                </c:pt>
                <c:pt idx="27894">
                  <c:v>0.68533564814814796</c:v>
                </c:pt>
                <c:pt idx="27895">
                  <c:v>0.68535879629629604</c:v>
                </c:pt>
                <c:pt idx="27896">
                  <c:v>0.685381944444444</c:v>
                </c:pt>
                <c:pt idx="27897">
                  <c:v>0.68540509259259297</c:v>
                </c:pt>
                <c:pt idx="27898">
                  <c:v>0.68542824074074105</c:v>
                </c:pt>
                <c:pt idx="27899">
                  <c:v>0.68545138888888901</c:v>
                </c:pt>
                <c:pt idx="27900">
                  <c:v>0.68547453703703698</c:v>
                </c:pt>
                <c:pt idx="27901">
                  <c:v>0.68550925925925899</c:v>
                </c:pt>
                <c:pt idx="27902">
                  <c:v>0.68553240740740795</c:v>
                </c:pt>
                <c:pt idx="27903">
                  <c:v>0.68555555555555603</c:v>
                </c:pt>
                <c:pt idx="27904">
                  <c:v>0.685578703703704</c:v>
                </c:pt>
                <c:pt idx="27905">
                  <c:v>0.68560185185185196</c:v>
                </c:pt>
                <c:pt idx="27906">
                  <c:v>0.68562500000000004</c:v>
                </c:pt>
                <c:pt idx="27907">
                  <c:v>0.68564814814814801</c:v>
                </c:pt>
                <c:pt idx="27908">
                  <c:v>0.68567129629629597</c:v>
                </c:pt>
                <c:pt idx="27909">
                  <c:v>0.68569444444444505</c:v>
                </c:pt>
                <c:pt idx="27910">
                  <c:v>0.68572916666666694</c:v>
                </c:pt>
                <c:pt idx="27911">
                  <c:v>0.68575231481481502</c:v>
                </c:pt>
                <c:pt idx="27912">
                  <c:v>0.68577546296296299</c:v>
                </c:pt>
                <c:pt idx="27913">
                  <c:v>0.68579861111111096</c:v>
                </c:pt>
                <c:pt idx="27914">
                  <c:v>0.68582175925925903</c:v>
                </c:pt>
                <c:pt idx="27915">
                  <c:v>0.685844907407407</c:v>
                </c:pt>
                <c:pt idx="27916">
                  <c:v>0.68586805555555597</c:v>
                </c:pt>
                <c:pt idx="27917">
                  <c:v>0.68589120370370404</c:v>
                </c:pt>
                <c:pt idx="27918">
                  <c:v>0.68592592592592605</c:v>
                </c:pt>
                <c:pt idx="27919">
                  <c:v>0.68594907407407402</c:v>
                </c:pt>
                <c:pt idx="27920">
                  <c:v>0.68597222222222198</c:v>
                </c:pt>
                <c:pt idx="27921">
                  <c:v>0.68599537037037095</c:v>
                </c:pt>
                <c:pt idx="27922">
                  <c:v>0.68601851851851903</c:v>
                </c:pt>
                <c:pt idx="27923">
                  <c:v>0.68604166666666699</c:v>
                </c:pt>
                <c:pt idx="27924">
                  <c:v>0.68606481481481496</c:v>
                </c:pt>
                <c:pt idx="27925">
                  <c:v>0.68608796296296304</c:v>
                </c:pt>
                <c:pt idx="27926">
                  <c:v>0.68611111111111101</c:v>
                </c:pt>
                <c:pt idx="27927">
                  <c:v>0.68614583333333401</c:v>
                </c:pt>
                <c:pt idx="27928">
                  <c:v>0.68616898148148098</c:v>
                </c:pt>
                <c:pt idx="27929">
                  <c:v>0.68619212962963005</c:v>
                </c:pt>
                <c:pt idx="27930">
                  <c:v>0.68621527777777802</c:v>
                </c:pt>
                <c:pt idx="27931">
                  <c:v>0.68623842592592599</c:v>
                </c:pt>
                <c:pt idx="27932">
                  <c:v>0.68626157407407395</c:v>
                </c:pt>
                <c:pt idx="27933">
                  <c:v>0.68628472222222203</c:v>
                </c:pt>
                <c:pt idx="27934">
                  <c:v>0.68630787037037</c:v>
                </c:pt>
                <c:pt idx="27935">
                  <c:v>0.68633101851851896</c:v>
                </c:pt>
                <c:pt idx="27936">
                  <c:v>0.68636574074074097</c:v>
                </c:pt>
                <c:pt idx="27937">
                  <c:v>0.68638888888888905</c:v>
                </c:pt>
                <c:pt idx="27938">
                  <c:v>0.68641203703703701</c:v>
                </c:pt>
                <c:pt idx="27939">
                  <c:v>0.68643518518518498</c:v>
                </c:pt>
                <c:pt idx="27940">
                  <c:v>0.68645833333333395</c:v>
                </c:pt>
                <c:pt idx="27941">
                  <c:v>0.68648148148148203</c:v>
                </c:pt>
                <c:pt idx="27942">
                  <c:v>0.68650462962962999</c:v>
                </c:pt>
                <c:pt idx="27943">
                  <c:v>0.68652777777777796</c:v>
                </c:pt>
                <c:pt idx="27944">
                  <c:v>0.68656249999999996</c:v>
                </c:pt>
                <c:pt idx="27945">
                  <c:v>0.68658564814814804</c:v>
                </c:pt>
                <c:pt idx="27946">
                  <c:v>0.68660879629629601</c:v>
                </c:pt>
                <c:pt idx="27947">
                  <c:v>0.68663194444444497</c:v>
                </c:pt>
                <c:pt idx="27948">
                  <c:v>0.68665509259259305</c:v>
                </c:pt>
                <c:pt idx="27949">
                  <c:v>0.68667824074074102</c:v>
                </c:pt>
                <c:pt idx="27950">
                  <c:v>0.68670138888888899</c:v>
                </c:pt>
                <c:pt idx="27951">
                  <c:v>0.68672453703703695</c:v>
                </c:pt>
                <c:pt idx="27952">
                  <c:v>0.68674768518518503</c:v>
                </c:pt>
                <c:pt idx="27953">
                  <c:v>0.68678240740740704</c:v>
                </c:pt>
                <c:pt idx="27954">
                  <c:v>0.686805555555556</c:v>
                </c:pt>
                <c:pt idx="27955">
                  <c:v>0.68682870370370397</c:v>
                </c:pt>
                <c:pt idx="27956">
                  <c:v>0.68685185185185205</c:v>
                </c:pt>
                <c:pt idx="27957">
                  <c:v>0.68687500000000001</c:v>
                </c:pt>
                <c:pt idx="27958">
                  <c:v>0.68689814814814798</c:v>
                </c:pt>
                <c:pt idx="27959">
                  <c:v>0.68692129629629695</c:v>
                </c:pt>
                <c:pt idx="27960">
                  <c:v>0.68694444444444502</c:v>
                </c:pt>
                <c:pt idx="27961">
                  <c:v>0.68697916666666703</c:v>
                </c:pt>
                <c:pt idx="27962">
                  <c:v>0.687002314814815</c:v>
                </c:pt>
                <c:pt idx="27963">
                  <c:v>0.68702546296296296</c:v>
                </c:pt>
                <c:pt idx="27964">
                  <c:v>0.68704861111111104</c:v>
                </c:pt>
                <c:pt idx="27965">
                  <c:v>0.68707175925925901</c:v>
                </c:pt>
                <c:pt idx="27966">
                  <c:v>0.68709490740740797</c:v>
                </c:pt>
                <c:pt idx="27967">
                  <c:v>0.68711805555555605</c:v>
                </c:pt>
                <c:pt idx="27968">
                  <c:v>0.68714120370370402</c:v>
                </c:pt>
                <c:pt idx="27969">
                  <c:v>0.68717592592592602</c:v>
                </c:pt>
                <c:pt idx="27970">
                  <c:v>0.68719907407407399</c:v>
                </c:pt>
                <c:pt idx="27971">
                  <c:v>0.68722222222222196</c:v>
                </c:pt>
                <c:pt idx="27972">
                  <c:v>0.68724537037037103</c:v>
                </c:pt>
                <c:pt idx="27973">
                  <c:v>0.687268518518519</c:v>
                </c:pt>
                <c:pt idx="27974">
                  <c:v>0.68729166666666697</c:v>
                </c:pt>
                <c:pt idx="27975">
                  <c:v>0.68731481481481504</c:v>
                </c:pt>
                <c:pt idx="27976">
                  <c:v>0.68733796296296301</c:v>
                </c:pt>
                <c:pt idx="27977">
                  <c:v>0.68736111111111098</c:v>
                </c:pt>
                <c:pt idx="27978">
                  <c:v>0.68739583333333398</c:v>
                </c:pt>
                <c:pt idx="27979">
                  <c:v>0.68741898148148195</c:v>
                </c:pt>
                <c:pt idx="27980">
                  <c:v>0.68744212962963003</c:v>
                </c:pt>
                <c:pt idx="27981">
                  <c:v>0.68746527777777799</c:v>
                </c:pt>
                <c:pt idx="27982">
                  <c:v>0.68748842592592596</c:v>
                </c:pt>
                <c:pt idx="27983">
                  <c:v>0.68751157407407404</c:v>
                </c:pt>
                <c:pt idx="27984">
                  <c:v>0.68753472222222201</c:v>
                </c:pt>
                <c:pt idx="27985">
                  <c:v>0.68755787037037097</c:v>
                </c:pt>
                <c:pt idx="27986">
                  <c:v>0.68758101851851905</c:v>
                </c:pt>
                <c:pt idx="27987">
                  <c:v>0.68761574074074105</c:v>
                </c:pt>
                <c:pt idx="27988">
                  <c:v>0.68763888888888902</c:v>
                </c:pt>
                <c:pt idx="27989">
                  <c:v>0.68766203703703699</c:v>
                </c:pt>
                <c:pt idx="27990">
                  <c:v>0.68768518518518496</c:v>
                </c:pt>
                <c:pt idx="27991">
                  <c:v>0.68770833333333303</c:v>
                </c:pt>
                <c:pt idx="27992">
                  <c:v>0.687731481481482</c:v>
                </c:pt>
                <c:pt idx="27993">
                  <c:v>0.68775462962962997</c:v>
                </c:pt>
                <c:pt idx="27994">
                  <c:v>0.68777777777777804</c:v>
                </c:pt>
                <c:pt idx="27995">
                  <c:v>0.68780092592592601</c:v>
                </c:pt>
                <c:pt idx="27996">
                  <c:v>0.68783564814814802</c:v>
                </c:pt>
                <c:pt idx="27997">
                  <c:v>0.68785879629629598</c:v>
                </c:pt>
                <c:pt idx="27998">
                  <c:v>0.68788194444444495</c:v>
                </c:pt>
                <c:pt idx="27999">
                  <c:v>0.68790509259259303</c:v>
                </c:pt>
                <c:pt idx="28000">
                  <c:v>0.68792824074074099</c:v>
                </c:pt>
                <c:pt idx="28001">
                  <c:v>0.68795138888888896</c:v>
                </c:pt>
                <c:pt idx="28002">
                  <c:v>0.68797453703703704</c:v>
                </c:pt>
                <c:pt idx="28003">
                  <c:v>0.68800925925925904</c:v>
                </c:pt>
                <c:pt idx="28004">
                  <c:v>0.68803240740740701</c:v>
                </c:pt>
                <c:pt idx="28005">
                  <c:v>0.68805555555555598</c:v>
                </c:pt>
                <c:pt idx="28006">
                  <c:v>0.68807870370370405</c:v>
                </c:pt>
                <c:pt idx="28007">
                  <c:v>0.68810185185185202</c:v>
                </c:pt>
                <c:pt idx="28008">
                  <c:v>0.68812499999999999</c:v>
                </c:pt>
                <c:pt idx="28009">
                  <c:v>0.68814814814814795</c:v>
                </c:pt>
                <c:pt idx="28010">
                  <c:v>0.68817129629629703</c:v>
                </c:pt>
                <c:pt idx="28011">
                  <c:v>0.688194444444445</c:v>
                </c:pt>
                <c:pt idx="28012">
                  <c:v>0.688229166666667</c:v>
                </c:pt>
                <c:pt idx="28013">
                  <c:v>0.68825231481481497</c:v>
                </c:pt>
                <c:pt idx="28014">
                  <c:v>0.68827546296296305</c:v>
                </c:pt>
                <c:pt idx="28015">
                  <c:v>0.68829861111111101</c:v>
                </c:pt>
                <c:pt idx="28016">
                  <c:v>0.68832175925925898</c:v>
                </c:pt>
                <c:pt idx="28017">
                  <c:v>0.68834490740740795</c:v>
                </c:pt>
                <c:pt idx="28018">
                  <c:v>0.68836805555555602</c:v>
                </c:pt>
                <c:pt idx="28019">
                  <c:v>0.68839120370370399</c:v>
                </c:pt>
                <c:pt idx="28020">
                  <c:v>0.68841435185185196</c:v>
                </c:pt>
                <c:pt idx="28021">
                  <c:v>0.68844907407407396</c:v>
                </c:pt>
                <c:pt idx="28022">
                  <c:v>0.68847222222222204</c:v>
                </c:pt>
                <c:pt idx="28023">
                  <c:v>0.68849537037037001</c:v>
                </c:pt>
                <c:pt idx="28024">
                  <c:v>0.68851851851851897</c:v>
                </c:pt>
                <c:pt idx="28025">
                  <c:v>0.68854166666666705</c:v>
                </c:pt>
                <c:pt idx="28026">
                  <c:v>0.68856481481481502</c:v>
                </c:pt>
                <c:pt idx="28027">
                  <c:v>0.68858796296296299</c:v>
                </c:pt>
                <c:pt idx="28028">
                  <c:v>0.68861111111111095</c:v>
                </c:pt>
                <c:pt idx="28029">
                  <c:v>0.68864583333333396</c:v>
                </c:pt>
                <c:pt idx="28030">
                  <c:v>0.68866898148148203</c:v>
                </c:pt>
                <c:pt idx="28031">
                  <c:v>0.68869212962963</c:v>
                </c:pt>
                <c:pt idx="28032">
                  <c:v>0.68871527777777797</c:v>
                </c:pt>
                <c:pt idx="28033">
                  <c:v>0.68873842592592605</c:v>
                </c:pt>
                <c:pt idx="28034">
                  <c:v>0.68876157407407401</c:v>
                </c:pt>
                <c:pt idx="28035">
                  <c:v>0.68878472222222198</c:v>
                </c:pt>
                <c:pt idx="28036">
                  <c:v>0.68880787037037094</c:v>
                </c:pt>
                <c:pt idx="28037">
                  <c:v>0.68884259259259295</c:v>
                </c:pt>
                <c:pt idx="28038">
                  <c:v>0.68886574074074103</c:v>
                </c:pt>
                <c:pt idx="28039">
                  <c:v>0.68888888888888899</c:v>
                </c:pt>
                <c:pt idx="28040">
                  <c:v>0.68891203703703696</c:v>
                </c:pt>
                <c:pt idx="28041">
                  <c:v>0.68893518518518504</c:v>
                </c:pt>
                <c:pt idx="28042">
                  <c:v>0.68895833333333301</c:v>
                </c:pt>
                <c:pt idx="28043">
                  <c:v>0.68898148148148197</c:v>
                </c:pt>
                <c:pt idx="28044">
                  <c:v>0.68900462962963005</c:v>
                </c:pt>
                <c:pt idx="28045">
                  <c:v>0.68902777777777802</c:v>
                </c:pt>
                <c:pt idx="28046">
                  <c:v>0.68906250000000002</c:v>
                </c:pt>
                <c:pt idx="28047">
                  <c:v>0.68908564814814799</c:v>
                </c:pt>
                <c:pt idx="28048">
                  <c:v>0.68910879629629695</c:v>
                </c:pt>
                <c:pt idx="28049">
                  <c:v>0.68913194444444503</c:v>
                </c:pt>
                <c:pt idx="28050">
                  <c:v>0.689155092592593</c:v>
                </c:pt>
                <c:pt idx="28051">
                  <c:v>0.68917824074074097</c:v>
                </c:pt>
                <c:pt idx="28052">
                  <c:v>0.68920138888888904</c:v>
                </c:pt>
                <c:pt idx="28053">
                  <c:v>0.68922453703703701</c:v>
                </c:pt>
                <c:pt idx="28054">
                  <c:v>0.68924768518518498</c:v>
                </c:pt>
                <c:pt idx="28055">
                  <c:v>0.68928240740740698</c:v>
                </c:pt>
                <c:pt idx="28056">
                  <c:v>0.68930555555555595</c:v>
                </c:pt>
                <c:pt idx="28057">
                  <c:v>0.68932870370370403</c:v>
                </c:pt>
                <c:pt idx="28058">
                  <c:v>0.68935185185185199</c:v>
                </c:pt>
                <c:pt idx="28059">
                  <c:v>0.68937499999999996</c:v>
                </c:pt>
                <c:pt idx="28060">
                  <c:v>0.68939814814814804</c:v>
                </c:pt>
                <c:pt idx="28061">
                  <c:v>0.689421296296296</c:v>
                </c:pt>
                <c:pt idx="28062">
                  <c:v>0.68944444444444497</c:v>
                </c:pt>
                <c:pt idx="28063">
                  <c:v>0.68947916666666698</c:v>
                </c:pt>
                <c:pt idx="28064">
                  <c:v>0.68950231481481505</c:v>
                </c:pt>
                <c:pt idx="28065">
                  <c:v>0.68952546296296302</c:v>
                </c:pt>
                <c:pt idx="28066">
                  <c:v>0.68954861111111099</c:v>
                </c:pt>
                <c:pt idx="28067">
                  <c:v>0.68957175925925895</c:v>
                </c:pt>
                <c:pt idx="28068">
                  <c:v>0.68959490740740803</c:v>
                </c:pt>
                <c:pt idx="28069">
                  <c:v>0.689618055555556</c:v>
                </c:pt>
                <c:pt idx="28070">
                  <c:v>0.68964120370370396</c:v>
                </c:pt>
                <c:pt idx="28071">
                  <c:v>0.68966435185185204</c:v>
                </c:pt>
                <c:pt idx="28072">
                  <c:v>0.68968750000000001</c:v>
                </c:pt>
                <c:pt idx="28073">
                  <c:v>0.68972222222222201</c:v>
                </c:pt>
                <c:pt idx="28074">
                  <c:v>0.68974537037037098</c:v>
                </c:pt>
                <c:pt idx="28075">
                  <c:v>0.68976851851851895</c:v>
                </c:pt>
                <c:pt idx="28076">
                  <c:v>0.68979166666666702</c:v>
                </c:pt>
                <c:pt idx="28077">
                  <c:v>0.68981481481481499</c:v>
                </c:pt>
                <c:pt idx="28078">
                  <c:v>0.68983796296296296</c:v>
                </c:pt>
                <c:pt idx="28079">
                  <c:v>0.68986111111111104</c:v>
                </c:pt>
                <c:pt idx="28080">
                  <c:v>0.689884259259259</c:v>
                </c:pt>
                <c:pt idx="28081">
                  <c:v>0.68991898148148101</c:v>
                </c:pt>
                <c:pt idx="28082">
                  <c:v>0.68994212962962997</c:v>
                </c:pt>
                <c:pt idx="28083">
                  <c:v>0.68996527777777805</c:v>
                </c:pt>
                <c:pt idx="28084">
                  <c:v>0.68998842592592602</c:v>
                </c:pt>
                <c:pt idx="28085">
                  <c:v>0.69001157407407399</c:v>
                </c:pt>
                <c:pt idx="28086">
                  <c:v>0.69003472222222195</c:v>
                </c:pt>
                <c:pt idx="28087">
                  <c:v>0.69005787037037103</c:v>
                </c:pt>
                <c:pt idx="28088">
                  <c:v>0.690081018518519</c:v>
                </c:pt>
                <c:pt idx="28089">
                  <c:v>0.69010416666666696</c:v>
                </c:pt>
                <c:pt idx="28090">
                  <c:v>0.69013888888888897</c:v>
                </c:pt>
                <c:pt idx="28091">
                  <c:v>0.69016203703703705</c:v>
                </c:pt>
                <c:pt idx="28092">
                  <c:v>0.69018518518518501</c:v>
                </c:pt>
                <c:pt idx="28093">
                  <c:v>0.69020833333333398</c:v>
                </c:pt>
                <c:pt idx="28094">
                  <c:v>0.69023148148148195</c:v>
                </c:pt>
                <c:pt idx="28095">
                  <c:v>0.69025462962963002</c:v>
                </c:pt>
                <c:pt idx="28096">
                  <c:v>0.69027777777777799</c:v>
                </c:pt>
                <c:pt idx="28097">
                  <c:v>0.69030092592592596</c:v>
                </c:pt>
                <c:pt idx="28098">
                  <c:v>0.69033564814814796</c:v>
                </c:pt>
                <c:pt idx="28099">
                  <c:v>0.69035879629629604</c:v>
                </c:pt>
                <c:pt idx="28100">
                  <c:v>0.69038194444444401</c:v>
                </c:pt>
                <c:pt idx="28101">
                  <c:v>0.69040509259259297</c:v>
                </c:pt>
                <c:pt idx="28102">
                  <c:v>0.69042824074074105</c:v>
                </c:pt>
                <c:pt idx="28103">
                  <c:v>0.69045138888888902</c:v>
                </c:pt>
                <c:pt idx="28104">
                  <c:v>0.69047453703703698</c:v>
                </c:pt>
                <c:pt idx="28105">
                  <c:v>0.69049768518518495</c:v>
                </c:pt>
                <c:pt idx="28106">
                  <c:v>0.69052083333333403</c:v>
                </c:pt>
                <c:pt idx="28107">
                  <c:v>0.69055555555555603</c:v>
                </c:pt>
                <c:pt idx="28108">
                  <c:v>0.690578703703704</c:v>
                </c:pt>
                <c:pt idx="28109">
                  <c:v>0.69060185185185197</c:v>
                </c:pt>
                <c:pt idx="28110">
                  <c:v>0.69062500000000004</c:v>
                </c:pt>
                <c:pt idx="28111">
                  <c:v>0.69064814814814801</c:v>
                </c:pt>
                <c:pt idx="28112">
                  <c:v>0.69067129629629698</c:v>
                </c:pt>
                <c:pt idx="28113">
                  <c:v>0.69069444444444505</c:v>
                </c:pt>
                <c:pt idx="28114">
                  <c:v>0.69071759259259302</c:v>
                </c:pt>
                <c:pt idx="28115">
                  <c:v>0.69074074074074099</c:v>
                </c:pt>
                <c:pt idx="28116">
                  <c:v>0.69077546296296299</c:v>
                </c:pt>
                <c:pt idx="28117">
                  <c:v>0.69079861111111096</c:v>
                </c:pt>
                <c:pt idx="28118">
                  <c:v>0.69082175925925904</c:v>
                </c:pt>
                <c:pt idx="28119">
                  <c:v>0.69084490740740701</c:v>
                </c:pt>
                <c:pt idx="28120">
                  <c:v>0.69086805555555597</c:v>
                </c:pt>
                <c:pt idx="28121">
                  <c:v>0.69089120370370405</c:v>
                </c:pt>
                <c:pt idx="28122">
                  <c:v>0.69091435185185202</c:v>
                </c:pt>
                <c:pt idx="28123">
                  <c:v>0.69093749999999998</c:v>
                </c:pt>
                <c:pt idx="28124">
                  <c:v>0.69097222222222199</c:v>
                </c:pt>
                <c:pt idx="28125">
                  <c:v>0.69099537037037095</c:v>
                </c:pt>
                <c:pt idx="28126">
                  <c:v>0.69101851851851903</c:v>
                </c:pt>
                <c:pt idx="28127">
                  <c:v>0.691041666666667</c:v>
                </c:pt>
                <c:pt idx="28128">
                  <c:v>0.69106481481481496</c:v>
                </c:pt>
                <c:pt idx="28129">
                  <c:v>0.69108796296296304</c:v>
                </c:pt>
                <c:pt idx="28130">
                  <c:v>0.69111111111111101</c:v>
                </c:pt>
                <c:pt idx="28131">
                  <c:v>0.69113425925925898</c:v>
                </c:pt>
                <c:pt idx="28132">
                  <c:v>0.69116898148148198</c:v>
                </c:pt>
                <c:pt idx="28133">
                  <c:v>0.69119212962962995</c:v>
                </c:pt>
                <c:pt idx="28134">
                  <c:v>0.69121527777777803</c:v>
                </c:pt>
                <c:pt idx="28135">
                  <c:v>0.69123842592592599</c:v>
                </c:pt>
                <c:pt idx="28136">
                  <c:v>0.69126157407407396</c:v>
                </c:pt>
                <c:pt idx="28137">
                  <c:v>0.69128472222222204</c:v>
                </c:pt>
                <c:pt idx="28138">
                  <c:v>0.691307870370371</c:v>
                </c:pt>
                <c:pt idx="28139">
                  <c:v>0.69134259259259301</c:v>
                </c:pt>
                <c:pt idx="28140">
                  <c:v>0.69136574074073998</c:v>
                </c:pt>
                <c:pt idx="28141">
                  <c:v>0.69138888888888905</c:v>
                </c:pt>
                <c:pt idx="28142">
                  <c:v>0.69141203703703702</c:v>
                </c:pt>
                <c:pt idx="28143">
                  <c:v>0.69143518518518499</c:v>
                </c:pt>
                <c:pt idx="28144">
                  <c:v>0.69145833333333295</c:v>
                </c:pt>
                <c:pt idx="28145">
                  <c:v>0.69148148148148203</c:v>
                </c:pt>
                <c:pt idx="28146">
                  <c:v>0.69150462962963</c:v>
                </c:pt>
                <c:pt idx="28147">
                  <c:v>0.69152777777777796</c:v>
                </c:pt>
                <c:pt idx="28148">
                  <c:v>0.69156249999999997</c:v>
                </c:pt>
                <c:pt idx="28149">
                  <c:v>0.69158564814814805</c:v>
                </c:pt>
                <c:pt idx="28150">
                  <c:v>0.69160879629629601</c:v>
                </c:pt>
                <c:pt idx="28151">
                  <c:v>0.69163194444444498</c:v>
                </c:pt>
                <c:pt idx="28152">
                  <c:v>0.69165509259259295</c:v>
                </c:pt>
                <c:pt idx="28153">
                  <c:v>0.69167824074074102</c:v>
                </c:pt>
                <c:pt idx="28154">
                  <c:v>0.69170138888888899</c:v>
                </c:pt>
                <c:pt idx="28155">
                  <c:v>0.69172453703703696</c:v>
                </c:pt>
                <c:pt idx="28156">
                  <c:v>0.69175925925925896</c:v>
                </c:pt>
                <c:pt idx="28157">
                  <c:v>0.69178240740740704</c:v>
                </c:pt>
                <c:pt idx="28158">
                  <c:v>0.69180555555555601</c:v>
                </c:pt>
                <c:pt idx="28159">
                  <c:v>0.69182870370370397</c:v>
                </c:pt>
                <c:pt idx="28160">
                  <c:v>0.69185185185185205</c:v>
                </c:pt>
                <c:pt idx="28161">
                  <c:v>0.69187500000000002</c:v>
                </c:pt>
                <c:pt idx="28162">
                  <c:v>0.69189814814814798</c:v>
                </c:pt>
                <c:pt idx="28163">
                  <c:v>0.69193287037037099</c:v>
                </c:pt>
                <c:pt idx="28164">
                  <c:v>0.69195601851851896</c:v>
                </c:pt>
                <c:pt idx="28165">
                  <c:v>0.69197916666666703</c:v>
                </c:pt>
                <c:pt idx="28166">
                  <c:v>0.692002314814815</c:v>
                </c:pt>
                <c:pt idx="28167">
                  <c:v>0.69202546296296297</c:v>
                </c:pt>
                <c:pt idx="28168">
                  <c:v>0.69204861111111104</c:v>
                </c:pt>
                <c:pt idx="28169">
                  <c:v>0.69207175925925901</c:v>
                </c:pt>
                <c:pt idx="28170">
                  <c:v>0.69209490740740798</c:v>
                </c:pt>
                <c:pt idx="28171">
                  <c:v>0.69212962962962998</c:v>
                </c:pt>
                <c:pt idx="28172">
                  <c:v>0.69215277777777795</c:v>
                </c:pt>
                <c:pt idx="28173">
                  <c:v>0.69217592592592603</c:v>
                </c:pt>
                <c:pt idx="28174">
                  <c:v>0.69219907407407399</c:v>
                </c:pt>
                <c:pt idx="28175">
                  <c:v>0.69222222222222196</c:v>
                </c:pt>
                <c:pt idx="28176">
                  <c:v>0.69224537037037004</c:v>
                </c:pt>
                <c:pt idx="28177">
                  <c:v>0.692268518518519</c:v>
                </c:pt>
                <c:pt idx="28178">
                  <c:v>0.69229166666666697</c:v>
                </c:pt>
                <c:pt idx="28179">
                  <c:v>0.69231481481481505</c:v>
                </c:pt>
                <c:pt idx="28180">
                  <c:v>0.69234953703703705</c:v>
                </c:pt>
                <c:pt idx="28181">
                  <c:v>0.69237268518518502</c:v>
                </c:pt>
                <c:pt idx="28182">
                  <c:v>0.69239583333333399</c:v>
                </c:pt>
                <c:pt idx="28183">
                  <c:v>0.69241898148148195</c:v>
                </c:pt>
                <c:pt idx="28184">
                  <c:v>0.69244212962963003</c:v>
                </c:pt>
                <c:pt idx="28185">
                  <c:v>0.692465277777778</c:v>
                </c:pt>
                <c:pt idx="28186">
                  <c:v>0.69248842592592597</c:v>
                </c:pt>
                <c:pt idx="28187">
                  <c:v>0.69251157407407404</c:v>
                </c:pt>
                <c:pt idx="28188">
                  <c:v>0.69253472222222201</c:v>
                </c:pt>
                <c:pt idx="28189">
                  <c:v>0.69256944444444501</c:v>
                </c:pt>
                <c:pt idx="28190">
                  <c:v>0.69259259259259298</c:v>
                </c:pt>
                <c:pt idx="28191">
                  <c:v>0.69261574074074095</c:v>
                </c:pt>
                <c:pt idx="28192">
                  <c:v>0.69263888888888903</c:v>
                </c:pt>
                <c:pt idx="28193">
                  <c:v>0.69266203703703699</c:v>
                </c:pt>
                <c:pt idx="28194">
                  <c:v>0.69268518518518496</c:v>
                </c:pt>
                <c:pt idx="28195">
                  <c:v>0.69270833333333404</c:v>
                </c:pt>
                <c:pt idx="28196">
                  <c:v>0.692731481481482</c:v>
                </c:pt>
                <c:pt idx="28197">
                  <c:v>0.69276620370370401</c:v>
                </c:pt>
                <c:pt idx="28198">
                  <c:v>0.69278935185185198</c:v>
                </c:pt>
                <c:pt idx="28199">
                  <c:v>0.69281250000000005</c:v>
                </c:pt>
                <c:pt idx="28200">
                  <c:v>0.69283564814814802</c:v>
                </c:pt>
                <c:pt idx="28201">
                  <c:v>0.69285879629629599</c:v>
                </c:pt>
                <c:pt idx="28202">
                  <c:v>0.69288194444444495</c:v>
                </c:pt>
                <c:pt idx="28203">
                  <c:v>0.69290509259259303</c:v>
                </c:pt>
                <c:pt idx="28204">
                  <c:v>0.692928240740741</c:v>
                </c:pt>
                <c:pt idx="28205">
                  <c:v>0.692962962962963</c:v>
                </c:pt>
                <c:pt idx="28206">
                  <c:v>0.69298611111111097</c:v>
                </c:pt>
                <c:pt idx="28207">
                  <c:v>0.69300925925925905</c:v>
                </c:pt>
                <c:pt idx="28208">
                  <c:v>0.69303240740740801</c:v>
                </c:pt>
                <c:pt idx="28209">
                  <c:v>0.69305555555555598</c:v>
                </c:pt>
                <c:pt idx="28210">
                  <c:v>0.69307870370370395</c:v>
                </c:pt>
                <c:pt idx="28211">
                  <c:v>0.69310185185185202</c:v>
                </c:pt>
                <c:pt idx="28212">
                  <c:v>0.69312499999999999</c:v>
                </c:pt>
                <c:pt idx="28213">
                  <c:v>0.69314814814814796</c:v>
                </c:pt>
                <c:pt idx="28214">
                  <c:v>0.69318287037036996</c:v>
                </c:pt>
                <c:pt idx="28215">
                  <c:v>0.69320601851851904</c:v>
                </c:pt>
                <c:pt idx="28216">
                  <c:v>0.69322916666666701</c:v>
                </c:pt>
                <c:pt idx="28217">
                  <c:v>0.69325231481481497</c:v>
                </c:pt>
                <c:pt idx="28218">
                  <c:v>0.69327546296296305</c:v>
                </c:pt>
                <c:pt idx="28219">
                  <c:v>0.69329861111111102</c:v>
                </c:pt>
                <c:pt idx="28220">
                  <c:v>0.69332175925925899</c:v>
                </c:pt>
                <c:pt idx="28221">
                  <c:v>0.69334490740740795</c:v>
                </c:pt>
                <c:pt idx="28222">
                  <c:v>0.69336805555555603</c:v>
                </c:pt>
                <c:pt idx="28223">
                  <c:v>0.69340277777777803</c:v>
                </c:pt>
                <c:pt idx="28224">
                  <c:v>0.693425925925926</c:v>
                </c:pt>
                <c:pt idx="28225">
                  <c:v>0.69344907407407397</c:v>
                </c:pt>
                <c:pt idx="28226">
                  <c:v>0.69347222222222205</c:v>
                </c:pt>
                <c:pt idx="28227">
                  <c:v>0.69349537037037001</c:v>
                </c:pt>
                <c:pt idx="28228">
                  <c:v>0.69351851851851898</c:v>
                </c:pt>
                <c:pt idx="28229">
                  <c:v>0.69354166666666694</c:v>
                </c:pt>
                <c:pt idx="28230">
                  <c:v>0.69356481481481502</c:v>
                </c:pt>
                <c:pt idx="28231">
                  <c:v>0.69358796296296299</c:v>
                </c:pt>
                <c:pt idx="28232">
                  <c:v>0.693622685185185</c:v>
                </c:pt>
                <c:pt idx="28233">
                  <c:v>0.69364583333333396</c:v>
                </c:pt>
                <c:pt idx="28234">
                  <c:v>0.69366898148148204</c:v>
                </c:pt>
                <c:pt idx="28235">
                  <c:v>0.69369212962963001</c:v>
                </c:pt>
                <c:pt idx="28236">
                  <c:v>0.69371527777777797</c:v>
                </c:pt>
                <c:pt idx="28237">
                  <c:v>0.69373842592592605</c:v>
                </c:pt>
                <c:pt idx="28238">
                  <c:v>0.69376157407407402</c:v>
                </c:pt>
                <c:pt idx="28239">
                  <c:v>0.69378472222222198</c:v>
                </c:pt>
                <c:pt idx="28240">
                  <c:v>0.69380787037037095</c:v>
                </c:pt>
                <c:pt idx="28241">
                  <c:v>0.69384259259259295</c:v>
                </c:pt>
                <c:pt idx="28242">
                  <c:v>0.69386574074074103</c:v>
                </c:pt>
                <c:pt idx="28243">
                  <c:v>0.693888888888889</c:v>
                </c:pt>
                <c:pt idx="28244">
                  <c:v>0.69391203703703697</c:v>
                </c:pt>
                <c:pt idx="28245">
                  <c:v>0.69393518518518504</c:v>
                </c:pt>
                <c:pt idx="28246">
                  <c:v>0.69395833333333301</c:v>
                </c:pt>
                <c:pt idx="28247">
                  <c:v>0.69398148148148198</c:v>
                </c:pt>
                <c:pt idx="28248">
                  <c:v>0.69400462962963005</c:v>
                </c:pt>
                <c:pt idx="28249">
                  <c:v>0.69403935185185195</c:v>
                </c:pt>
                <c:pt idx="28250">
                  <c:v>0.69406250000000003</c:v>
                </c:pt>
                <c:pt idx="28251">
                  <c:v>0.69408564814814799</c:v>
                </c:pt>
                <c:pt idx="28252">
                  <c:v>0.69410879629629596</c:v>
                </c:pt>
                <c:pt idx="28253">
                  <c:v>0.69413194444444504</c:v>
                </c:pt>
                <c:pt idx="28254">
                  <c:v>0.694155092592593</c:v>
                </c:pt>
                <c:pt idx="28255">
                  <c:v>0.69417824074074097</c:v>
                </c:pt>
                <c:pt idx="28256">
                  <c:v>0.69420138888888905</c:v>
                </c:pt>
                <c:pt idx="28257">
                  <c:v>0.69423611111111105</c:v>
                </c:pt>
                <c:pt idx="28258">
                  <c:v>0.69425925925925902</c:v>
                </c:pt>
                <c:pt idx="28259">
                  <c:v>0.69428240740740699</c:v>
                </c:pt>
                <c:pt idx="28260">
                  <c:v>0.69430555555555595</c:v>
                </c:pt>
                <c:pt idx="28261">
                  <c:v>0.69432870370370403</c:v>
                </c:pt>
                <c:pt idx="28262">
                  <c:v>0.694351851851852</c:v>
                </c:pt>
                <c:pt idx="28263">
                  <c:v>0.69437499999999996</c:v>
                </c:pt>
                <c:pt idx="28264">
                  <c:v>0.69439814814814804</c:v>
                </c:pt>
                <c:pt idx="28265">
                  <c:v>0.69442129629629601</c:v>
                </c:pt>
                <c:pt idx="28266">
                  <c:v>0.69445601851851901</c:v>
                </c:pt>
                <c:pt idx="28267">
                  <c:v>0.69447916666666698</c:v>
                </c:pt>
                <c:pt idx="28268">
                  <c:v>0.69450231481481495</c:v>
                </c:pt>
                <c:pt idx="28269">
                  <c:v>0.69452546296296302</c:v>
                </c:pt>
                <c:pt idx="28270">
                  <c:v>0.69454861111111099</c:v>
                </c:pt>
                <c:pt idx="28271">
                  <c:v>0.69457175925925896</c:v>
                </c:pt>
                <c:pt idx="28272">
                  <c:v>0.69459490740740704</c:v>
                </c:pt>
                <c:pt idx="28273">
                  <c:v>0.694618055555556</c:v>
                </c:pt>
                <c:pt idx="28274">
                  <c:v>0.69465277777777801</c:v>
                </c:pt>
                <c:pt idx="28275">
                  <c:v>0.69467592592592597</c:v>
                </c:pt>
                <c:pt idx="28276">
                  <c:v>0.69469907407407405</c:v>
                </c:pt>
                <c:pt idx="28277">
                  <c:v>0.69472222222222202</c:v>
                </c:pt>
                <c:pt idx="28278">
                  <c:v>0.69474537037037098</c:v>
                </c:pt>
                <c:pt idx="28279">
                  <c:v>0.69476851851851895</c:v>
                </c:pt>
                <c:pt idx="28280">
                  <c:v>0.69479166666666703</c:v>
                </c:pt>
                <c:pt idx="28281">
                  <c:v>0.694814814814815</c:v>
                </c:pt>
                <c:pt idx="28282">
                  <c:v>0.69483796296296296</c:v>
                </c:pt>
                <c:pt idx="28283">
                  <c:v>0.69486111111111104</c:v>
                </c:pt>
                <c:pt idx="28284">
                  <c:v>0.69489583333333405</c:v>
                </c:pt>
                <c:pt idx="28285">
                  <c:v>0.69491898148148201</c:v>
                </c:pt>
                <c:pt idx="28286">
                  <c:v>0.69494212962962998</c:v>
                </c:pt>
                <c:pt idx="28287">
                  <c:v>0.69496527777777795</c:v>
                </c:pt>
                <c:pt idx="28288">
                  <c:v>0.69498842592592602</c:v>
                </c:pt>
                <c:pt idx="28289">
                  <c:v>0.69501157407407399</c:v>
                </c:pt>
                <c:pt idx="28290">
                  <c:v>0.69503472222222196</c:v>
                </c:pt>
                <c:pt idx="28291">
                  <c:v>0.69505787037037103</c:v>
                </c:pt>
                <c:pt idx="28292">
                  <c:v>0.695081018518519</c:v>
                </c:pt>
                <c:pt idx="28293">
                  <c:v>0.69511574074074101</c:v>
                </c:pt>
                <c:pt idx="28294">
                  <c:v>0.69513888888888897</c:v>
                </c:pt>
                <c:pt idx="28295">
                  <c:v>0.69516203703703705</c:v>
                </c:pt>
                <c:pt idx="28296">
                  <c:v>0.69518518518518502</c:v>
                </c:pt>
                <c:pt idx="28297">
                  <c:v>0.69520833333333298</c:v>
                </c:pt>
                <c:pt idx="28298">
                  <c:v>0.69523148148148195</c:v>
                </c:pt>
                <c:pt idx="28299">
                  <c:v>0.69525462962963003</c:v>
                </c:pt>
                <c:pt idx="28300">
                  <c:v>0.69527777777777799</c:v>
                </c:pt>
                <c:pt idx="28301">
                  <c:v>0.6953125</c:v>
                </c:pt>
                <c:pt idx="28302">
                  <c:v>0.69533564814814797</c:v>
                </c:pt>
                <c:pt idx="28303">
                  <c:v>0.69535879629629604</c:v>
                </c:pt>
                <c:pt idx="28304">
                  <c:v>0.69538194444444401</c:v>
                </c:pt>
                <c:pt idx="28305">
                  <c:v>0.69540509259259298</c:v>
                </c:pt>
                <c:pt idx="28306">
                  <c:v>0.69542824074074105</c:v>
                </c:pt>
                <c:pt idx="28307">
                  <c:v>0.69545138888888902</c:v>
                </c:pt>
                <c:pt idx="28308">
                  <c:v>0.69547453703703699</c:v>
                </c:pt>
                <c:pt idx="28309">
                  <c:v>0.69550925925925899</c:v>
                </c:pt>
                <c:pt idx="28310">
                  <c:v>0.69553240740740696</c:v>
                </c:pt>
                <c:pt idx="28311">
                  <c:v>0.69555555555555604</c:v>
                </c:pt>
                <c:pt idx="28312">
                  <c:v>0.695578703703704</c:v>
                </c:pt>
                <c:pt idx="28313">
                  <c:v>0.69560185185185197</c:v>
                </c:pt>
                <c:pt idx="28314">
                  <c:v>0.69562500000000005</c:v>
                </c:pt>
                <c:pt idx="28315">
                  <c:v>0.69564814814814802</c:v>
                </c:pt>
                <c:pt idx="28316">
                  <c:v>0.69567129629629698</c:v>
                </c:pt>
                <c:pt idx="28317">
                  <c:v>0.69570601851851899</c:v>
                </c:pt>
                <c:pt idx="28318">
                  <c:v>0.69572916666666695</c:v>
                </c:pt>
                <c:pt idx="28319">
                  <c:v>0.69575231481481503</c:v>
                </c:pt>
                <c:pt idx="28320">
                  <c:v>0.695775462962963</c:v>
                </c:pt>
                <c:pt idx="28321">
                  <c:v>0.69579861111111097</c:v>
                </c:pt>
                <c:pt idx="28322">
                  <c:v>0.69582175925925904</c:v>
                </c:pt>
                <c:pt idx="28323">
                  <c:v>0.69584490740740801</c:v>
                </c:pt>
                <c:pt idx="28324">
                  <c:v>0.69586805555555598</c:v>
                </c:pt>
                <c:pt idx="28325">
                  <c:v>0.69589120370370405</c:v>
                </c:pt>
                <c:pt idx="28326">
                  <c:v>0.69592592592592595</c:v>
                </c:pt>
                <c:pt idx="28327">
                  <c:v>0.69594907407407403</c:v>
                </c:pt>
                <c:pt idx="28328">
                  <c:v>0.69597222222222199</c:v>
                </c:pt>
                <c:pt idx="28329">
                  <c:v>0.69599537037037096</c:v>
                </c:pt>
                <c:pt idx="28330">
                  <c:v>0.69601851851851904</c:v>
                </c:pt>
                <c:pt idx="28331">
                  <c:v>0.696041666666667</c:v>
                </c:pt>
                <c:pt idx="28332">
                  <c:v>0.69606481481481497</c:v>
                </c:pt>
                <c:pt idx="28333">
                  <c:v>0.69608796296296305</c:v>
                </c:pt>
                <c:pt idx="28334">
                  <c:v>0.69612268518518505</c:v>
                </c:pt>
                <c:pt idx="28335">
                  <c:v>0.69614583333333402</c:v>
                </c:pt>
                <c:pt idx="28336">
                  <c:v>0.69616898148148199</c:v>
                </c:pt>
                <c:pt idx="28337">
                  <c:v>0.69619212962962995</c:v>
                </c:pt>
                <c:pt idx="28338">
                  <c:v>0.69621527777777803</c:v>
                </c:pt>
                <c:pt idx="28339">
                  <c:v>0.696238425925926</c:v>
                </c:pt>
                <c:pt idx="28340">
                  <c:v>0.69626157407407396</c:v>
                </c:pt>
                <c:pt idx="28341">
                  <c:v>0.69628472222222204</c:v>
                </c:pt>
                <c:pt idx="28342">
                  <c:v>0.69630787037037001</c:v>
                </c:pt>
                <c:pt idx="28343">
                  <c:v>0.69633101851851897</c:v>
                </c:pt>
                <c:pt idx="28344">
                  <c:v>0.69636574074074098</c:v>
                </c:pt>
                <c:pt idx="28345">
                  <c:v>0.69638888888888895</c:v>
                </c:pt>
                <c:pt idx="28346">
                  <c:v>0.69641203703703702</c:v>
                </c:pt>
                <c:pt idx="28347">
                  <c:v>0.69643518518518499</c:v>
                </c:pt>
                <c:pt idx="28348">
                  <c:v>0.69645833333333296</c:v>
                </c:pt>
                <c:pt idx="28349">
                  <c:v>0.69648148148148104</c:v>
                </c:pt>
                <c:pt idx="28350">
                  <c:v>0.69650462962963</c:v>
                </c:pt>
                <c:pt idx="28351">
                  <c:v>0.69652777777777797</c:v>
                </c:pt>
                <c:pt idx="28352">
                  <c:v>0.69656249999999997</c:v>
                </c:pt>
                <c:pt idx="28353">
                  <c:v>0.69658564814814805</c:v>
                </c:pt>
                <c:pt idx="28354">
                  <c:v>0.69660879629629602</c:v>
                </c:pt>
                <c:pt idx="28355">
                  <c:v>0.69663194444444498</c:v>
                </c:pt>
                <c:pt idx="28356">
                  <c:v>0.69665509259259295</c:v>
                </c:pt>
                <c:pt idx="28357">
                  <c:v>0.69667824074074103</c:v>
                </c:pt>
                <c:pt idx="28358">
                  <c:v>0.69670138888888899</c:v>
                </c:pt>
                <c:pt idx="28359">
                  <c:v>0.69672453703703696</c:v>
                </c:pt>
                <c:pt idx="28360">
                  <c:v>0.69674768518518504</c:v>
                </c:pt>
                <c:pt idx="28361">
                  <c:v>0.69678240740740804</c:v>
                </c:pt>
                <c:pt idx="28362">
                  <c:v>0.69680555555555601</c:v>
                </c:pt>
                <c:pt idx="28363">
                  <c:v>0.69682870370370398</c:v>
                </c:pt>
                <c:pt idx="28364">
                  <c:v>0.69685185185185206</c:v>
                </c:pt>
                <c:pt idx="28365">
                  <c:v>0.69687500000000002</c:v>
                </c:pt>
                <c:pt idx="28366">
                  <c:v>0.69689814814814799</c:v>
                </c:pt>
                <c:pt idx="28367">
                  <c:v>0.69692129629629695</c:v>
                </c:pt>
                <c:pt idx="28368">
                  <c:v>0.69694444444444503</c:v>
                </c:pt>
                <c:pt idx="28369">
                  <c:v>0.696967592592593</c:v>
                </c:pt>
                <c:pt idx="28370">
                  <c:v>0.697002314814815</c:v>
                </c:pt>
                <c:pt idx="28371">
                  <c:v>0.69702546296296297</c:v>
                </c:pt>
                <c:pt idx="28372">
                  <c:v>0.69704861111111105</c:v>
                </c:pt>
                <c:pt idx="28373">
                  <c:v>0.69707175925925902</c:v>
                </c:pt>
                <c:pt idx="28374">
                  <c:v>0.69709490740740798</c:v>
                </c:pt>
                <c:pt idx="28375">
                  <c:v>0.69711805555555595</c:v>
                </c:pt>
                <c:pt idx="28376">
                  <c:v>0.69714120370370403</c:v>
                </c:pt>
                <c:pt idx="28377">
                  <c:v>0.69716435185185199</c:v>
                </c:pt>
                <c:pt idx="28378">
                  <c:v>0.69718749999999996</c:v>
                </c:pt>
                <c:pt idx="28379">
                  <c:v>0.69722222222222197</c:v>
                </c:pt>
                <c:pt idx="28380">
                  <c:v>0.69724537037037104</c:v>
                </c:pt>
                <c:pt idx="28381">
                  <c:v>0.69726851851851901</c:v>
                </c:pt>
                <c:pt idx="28382">
                  <c:v>0.69729166666666698</c:v>
                </c:pt>
                <c:pt idx="28383">
                  <c:v>0.69731481481481505</c:v>
                </c:pt>
                <c:pt idx="28384">
                  <c:v>0.69733796296296302</c:v>
                </c:pt>
                <c:pt idx="28385">
                  <c:v>0.69736111111111099</c:v>
                </c:pt>
                <c:pt idx="28386">
                  <c:v>0.69738425925925895</c:v>
                </c:pt>
                <c:pt idx="28387">
                  <c:v>0.69740740740740803</c:v>
                </c:pt>
                <c:pt idx="28388">
                  <c:v>0.69744212962963004</c:v>
                </c:pt>
                <c:pt idx="28389">
                  <c:v>0.697465277777778</c:v>
                </c:pt>
                <c:pt idx="28390">
                  <c:v>0.69748842592592597</c:v>
                </c:pt>
                <c:pt idx="28391">
                  <c:v>0.69751157407407405</c:v>
                </c:pt>
                <c:pt idx="28392">
                  <c:v>0.69753472222222201</c:v>
                </c:pt>
                <c:pt idx="28393">
                  <c:v>0.69755787037036998</c:v>
                </c:pt>
                <c:pt idx="28394">
                  <c:v>0.69758101851851895</c:v>
                </c:pt>
                <c:pt idx="28395">
                  <c:v>0.69760416666666702</c:v>
                </c:pt>
                <c:pt idx="28396">
                  <c:v>0.69763888888888903</c:v>
                </c:pt>
                <c:pt idx="28397">
                  <c:v>0.697662037037037</c:v>
                </c:pt>
                <c:pt idx="28398">
                  <c:v>0.69768518518518496</c:v>
                </c:pt>
                <c:pt idx="28399">
                  <c:v>0.69770833333333404</c:v>
                </c:pt>
                <c:pt idx="28400">
                  <c:v>0.69773148148148201</c:v>
                </c:pt>
                <c:pt idx="28401">
                  <c:v>0.69775462962962997</c:v>
                </c:pt>
                <c:pt idx="28402">
                  <c:v>0.69777777777777805</c:v>
                </c:pt>
                <c:pt idx="28403">
                  <c:v>0.69780092592592602</c:v>
                </c:pt>
                <c:pt idx="28404">
                  <c:v>0.69783564814814802</c:v>
                </c:pt>
                <c:pt idx="28405">
                  <c:v>0.69785879629629599</c:v>
                </c:pt>
                <c:pt idx="28406">
                  <c:v>0.69788194444444496</c:v>
                </c:pt>
                <c:pt idx="28407">
                  <c:v>0.69790509259259303</c:v>
                </c:pt>
                <c:pt idx="28408">
                  <c:v>0.697928240740741</c:v>
                </c:pt>
                <c:pt idx="28409">
                  <c:v>0.69795138888888897</c:v>
                </c:pt>
                <c:pt idx="28410">
                  <c:v>0.69797453703703705</c:v>
                </c:pt>
                <c:pt idx="28411">
                  <c:v>0.69799768518518501</c:v>
                </c:pt>
                <c:pt idx="28412">
                  <c:v>0.69802083333333398</c:v>
                </c:pt>
                <c:pt idx="28413">
                  <c:v>0.69805555555555598</c:v>
                </c:pt>
                <c:pt idx="28414">
                  <c:v>0.69807870370370395</c:v>
                </c:pt>
                <c:pt idx="28415">
                  <c:v>0.69810185185185203</c:v>
                </c:pt>
                <c:pt idx="28416">
                  <c:v>0.698125</c:v>
                </c:pt>
                <c:pt idx="28417">
                  <c:v>0.69814814814814796</c:v>
                </c:pt>
                <c:pt idx="28418">
                  <c:v>0.69817129629629604</c:v>
                </c:pt>
                <c:pt idx="28419">
                  <c:v>0.69819444444444501</c:v>
                </c:pt>
                <c:pt idx="28420">
                  <c:v>0.69821759259259297</c:v>
                </c:pt>
                <c:pt idx="28421">
                  <c:v>0.69825231481481498</c:v>
                </c:pt>
                <c:pt idx="28422">
                  <c:v>0.69827546296296295</c:v>
                </c:pt>
                <c:pt idx="28423">
                  <c:v>0.69829861111111102</c:v>
                </c:pt>
                <c:pt idx="28424">
                  <c:v>0.69832175925925899</c:v>
                </c:pt>
                <c:pt idx="28425">
                  <c:v>0.69834490740740796</c:v>
                </c:pt>
                <c:pt idx="28426">
                  <c:v>0.69836805555555603</c:v>
                </c:pt>
                <c:pt idx="28427">
                  <c:v>0.698391203703704</c:v>
                </c:pt>
                <c:pt idx="28428">
                  <c:v>0.69841435185185197</c:v>
                </c:pt>
                <c:pt idx="28429">
                  <c:v>0.69843750000000004</c:v>
                </c:pt>
                <c:pt idx="28430">
                  <c:v>0.69847222222222205</c:v>
                </c:pt>
                <c:pt idx="28431">
                  <c:v>0.69849537037037002</c:v>
                </c:pt>
                <c:pt idx="28432">
                  <c:v>0.69851851851851898</c:v>
                </c:pt>
                <c:pt idx="28433">
                  <c:v>0.69854166666666695</c:v>
                </c:pt>
                <c:pt idx="28434">
                  <c:v>0.69856481481481503</c:v>
                </c:pt>
                <c:pt idx="28435">
                  <c:v>0.69858796296296299</c:v>
                </c:pt>
                <c:pt idx="28436">
                  <c:v>0.69861111111111096</c:v>
                </c:pt>
                <c:pt idx="28437">
                  <c:v>0.69863425925925904</c:v>
                </c:pt>
                <c:pt idx="28438">
                  <c:v>0.69866898148148204</c:v>
                </c:pt>
                <c:pt idx="28439">
                  <c:v>0.69869212962963001</c:v>
                </c:pt>
                <c:pt idx="28440">
                  <c:v>0.69871527777777798</c:v>
                </c:pt>
                <c:pt idx="28441">
                  <c:v>0.69873842592592605</c:v>
                </c:pt>
                <c:pt idx="28442">
                  <c:v>0.69876157407407402</c:v>
                </c:pt>
                <c:pt idx="28443">
                  <c:v>0.69878472222222199</c:v>
                </c:pt>
                <c:pt idx="28444">
                  <c:v>0.69880787037037095</c:v>
                </c:pt>
                <c:pt idx="28445">
                  <c:v>0.69883101851851903</c:v>
                </c:pt>
                <c:pt idx="28446">
                  <c:v>0.69886574074074104</c:v>
                </c:pt>
                <c:pt idx="28447">
                  <c:v>0.698888888888889</c:v>
                </c:pt>
                <c:pt idx="28448">
                  <c:v>0.69891203703703697</c:v>
                </c:pt>
                <c:pt idx="28449">
                  <c:v>0.69893518518518505</c:v>
                </c:pt>
                <c:pt idx="28450">
                  <c:v>0.69895833333333302</c:v>
                </c:pt>
                <c:pt idx="28451">
                  <c:v>0.69898148148148198</c:v>
                </c:pt>
                <c:pt idx="28452">
                  <c:v>0.69900462962962995</c:v>
                </c:pt>
                <c:pt idx="28453">
                  <c:v>0.69903935185185195</c:v>
                </c:pt>
                <c:pt idx="28454">
                  <c:v>0.69906250000000003</c:v>
                </c:pt>
                <c:pt idx="28455">
                  <c:v>0.699085648148148</c:v>
                </c:pt>
                <c:pt idx="28456">
                  <c:v>0.69910879629629596</c:v>
                </c:pt>
                <c:pt idx="28457">
                  <c:v>0.69913194444444404</c:v>
                </c:pt>
                <c:pt idx="28458">
                  <c:v>0.69915509259259301</c:v>
                </c:pt>
                <c:pt idx="28459">
                  <c:v>0.69917824074074097</c:v>
                </c:pt>
                <c:pt idx="28460">
                  <c:v>0.69920138888888905</c:v>
                </c:pt>
                <c:pt idx="28461">
                  <c:v>0.69922453703703702</c:v>
                </c:pt>
                <c:pt idx="28462">
                  <c:v>0.69925925925925903</c:v>
                </c:pt>
                <c:pt idx="28463">
                  <c:v>0.69928240740740699</c:v>
                </c:pt>
                <c:pt idx="28464">
                  <c:v>0.69930555555555596</c:v>
                </c:pt>
                <c:pt idx="28465">
                  <c:v>0.69932870370370404</c:v>
                </c:pt>
                <c:pt idx="28466">
                  <c:v>0.699351851851852</c:v>
                </c:pt>
                <c:pt idx="28467">
                  <c:v>0.69937499999999997</c:v>
                </c:pt>
                <c:pt idx="28468">
                  <c:v>0.69939814814814805</c:v>
                </c:pt>
                <c:pt idx="28469">
                  <c:v>0.69942129629629601</c:v>
                </c:pt>
                <c:pt idx="28470">
                  <c:v>0.69944444444444498</c:v>
                </c:pt>
                <c:pt idx="28471">
                  <c:v>0.69947916666666698</c:v>
                </c:pt>
                <c:pt idx="28472">
                  <c:v>0.69950231481481495</c:v>
                </c:pt>
                <c:pt idx="28473">
                  <c:v>0.69952546296296303</c:v>
                </c:pt>
                <c:pt idx="28474">
                  <c:v>0.699548611111111</c:v>
                </c:pt>
                <c:pt idx="28475">
                  <c:v>0.69957175925925896</c:v>
                </c:pt>
                <c:pt idx="28476">
                  <c:v>0.69959490740740704</c:v>
                </c:pt>
                <c:pt idx="28477">
                  <c:v>0.69961805555555601</c:v>
                </c:pt>
                <c:pt idx="28478">
                  <c:v>0.69964120370370397</c:v>
                </c:pt>
                <c:pt idx="28479">
                  <c:v>0.69966435185185205</c:v>
                </c:pt>
                <c:pt idx="28480">
                  <c:v>0.69969907407407395</c:v>
                </c:pt>
                <c:pt idx="28481">
                  <c:v>0.69972222222222202</c:v>
                </c:pt>
                <c:pt idx="28482">
                  <c:v>0.69974537037037099</c:v>
                </c:pt>
                <c:pt idx="28483">
                  <c:v>0.69976851851851896</c:v>
                </c:pt>
                <c:pt idx="28484">
                  <c:v>0.69979166666666703</c:v>
                </c:pt>
                <c:pt idx="28485">
                  <c:v>0.699814814814815</c:v>
                </c:pt>
                <c:pt idx="28486">
                  <c:v>0.69983796296296297</c:v>
                </c:pt>
                <c:pt idx="28487">
                  <c:v>0.69986111111111104</c:v>
                </c:pt>
                <c:pt idx="28488">
                  <c:v>0.69989583333333405</c:v>
                </c:pt>
                <c:pt idx="28489">
                  <c:v>0.69991898148148202</c:v>
                </c:pt>
                <c:pt idx="28490">
                  <c:v>0.69994212962962998</c:v>
                </c:pt>
                <c:pt idx="28491">
                  <c:v>0.69996527777777795</c:v>
                </c:pt>
                <c:pt idx="28492">
                  <c:v>0.69998842592592603</c:v>
                </c:pt>
                <c:pt idx="28493">
                  <c:v>0.70001157407407399</c:v>
                </c:pt>
                <c:pt idx="28494">
                  <c:v>0.70003472222222196</c:v>
                </c:pt>
                <c:pt idx="28495">
                  <c:v>0.70005787037037004</c:v>
                </c:pt>
                <c:pt idx="28496">
                  <c:v>0.700081018518519</c:v>
                </c:pt>
                <c:pt idx="28497">
                  <c:v>0.70011574074074001</c:v>
                </c:pt>
                <c:pt idx="28498">
                  <c:v>0.70013888888888898</c:v>
                </c:pt>
                <c:pt idx="28499">
                  <c:v>0.70016203703703705</c:v>
                </c:pt>
                <c:pt idx="28500">
                  <c:v>0.70018518518518502</c:v>
                </c:pt>
                <c:pt idx="28501">
                  <c:v>0.70020833333333299</c:v>
                </c:pt>
                <c:pt idx="28502">
                  <c:v>0.70023148148148195</c:v>
                </c:pt>
                <c:pt idx="28503">
                  <c:v>0.70025462962963003</c:v>
                </c:pt>
                <c:pt idx="28504">
                  <c:v>0.700277777777778</c:v>
                </c:pt>
                <c:pt idx="28505">
                  <c:v>0.7003125</c:v>
                </c:pt>
                <c:pt idx="28506">
                  <c:v>0.70033564814814797</c:v>
                </c:pt>
                <c:pt idx="28507">
                  <c:v>0.70035879629629605</c:v>
                </c:pt>
                <c:pt idx="28508">
                  <c:v>0.70038194444444501</c:v>
                </c:pt>
                <c:pt idx="28509">
                  <c:v>0.70040509259259298</c:v>
                </c:pt>
                <c:pt idx="28510">
                  <c:v>0.70042824074074095</c:v>
                </c:pt>
                <c:pt idx="28511">
                  <c:v>0.70045138888888903</c:v>
                </c:pt>
                <c:pt idx="28512">
                  <c:v>0.70047453703703699</c:v>
                </c:pt>
                <c:pt idx="28513">
                  <c:v>0.70049768518518496</c:v>
                </c:pt>
                <c:pt idx="28514">
                  <c:v>0.70052083333333404</c:v>
                </c:pt>
                <c:pt idx="28515">
                  <c:v>0.70055555555555604</c:v>
                </c:pt>
                <c:pt idx="28516">
                  <c:v>0.70057870370370401</c:v>
                </c:pt>
                <c:pt idx="28517">
                  <c:v>0.70060185185185198</c:v>
                </c:pt>
                <c:pt idx="28518">
                  <c:v>0.70062500000000005</c:v>
                </c:pt>
                <c:pt idx="28519">
                  <c:v>0.70064814814814802</c:v>
                </c:pt>
                <c:pt idx="28520">
                  <c:v>0.70067129629629599</c:v>
                </c:pt>
                <c:pt idx="28521">
                  <c:v>0.70069444444444495</c:v>
                </c:pt>
                <c:pt idx="28522">
                  <c:v>0.70071759259259303</c:v>
                </c:pt>
                <c:pt idx="28523">
                  <c:v>0.70075231481481504</c:v>
                </c:pt>
                <c:pt idx="28524">
                  <c:v>0.700775462962963</c:v>
                </c:pt>
                <c:pt idx="28525">
                  <c:v>0.70079861111111097</c:v>
                </c:pt>
                <c:pt idx="28526">
                  <c:v>0.70082175925925905</c:v>
                </c:pt>
                <c:pt idx="28527">
                  <c:v>0.70084490740740801</c:v>
                </c:pt>
                <c:pt idx="28528">
                  <c:v>0.70086805555555598</c:v>
                </c:pt>
                <c:pt idx="28529">
                  <c:v>0.70089120370370395</c:v>
                </c:pt>
                <c:pt idx="28530">
                  <c:v>0.70091435185185202</c:v>
                </c:pt>
                <c:pt idx="28531">
                  <c:v>0.70093749999999999</c:v>
                </c:pt>
                <c:pt idx="28532">
                  <c:v>0.70096064814814796</c:v>
                </c:pt>
                <c:pt idx="28533">
                  <c:v>0.70099537037036996</c:v>
                </c:pt>
                <c:pt idx="28534">
                  <c:v>0.70101851851851904</c:v>
                </c:pt>
                <c:pt idx="28535">
                  <c:v>0.70104166666666701</c:v>
                </c:pt>
                <c:pt idx="28536">
                  <c:v>0.70106481481481497</c:v>
                </c:pt>
                <c:pt idx="28537">
                  <c:v>0.70108796296296305</c:v>
                </c:pt>
                <c:pt idx="28538">
                  <c:v>0.70111111111111102</c:v>
                </c:pt>
                <c:pt idx="28539">
                  <c:v>0.70113425925925899</c:v>
                </c:pt>
                <c:pt idx="28540">
                  <c:v>0.70115740740740795</c:v>
                </c:pt>
                <c:pt idx="28541">
                  <c:v>0.70118055555555603</c:v>
                </c:pt>
                <c:pt idx="28542">
                  <c:v>0.70121527777777803</c:v>
                </c:pt>
                <c:pt idx="28543">
                  <c:v>0.701238425925926</c:v>
                </c:pt>
                <c:pt idx="28544">
                  <c:v>0.70126157407407397</c:v>
                </c:pt>
                <c:pt idx="28545">
                  <c:v>0.70128472222222205</c:v>
                </c:pt>
                <c:pt idx="28546">
                  <c:v>0.70130787037037001</c:v>
                </c:pt>
                <c:pt idx="28547">
                  <c:v>0.70133101851851898</c:v>
                </c:pt>
                <c:pt idx="28548">
                  <c:v>0.70135416666666595</c:v>
                </c:pt>
                <c:pt idx="28549">
                  <c:v>0.70137731481481502</c:v>
                </c:pt>
                <c:pt idx="28550">
                  <c:v>0.70141203703703703</c:v>
                </c:pt>
                <c:pt idx="28551">
                  <c:v>0.701435185185185</c:v>
                </c:pt>
                <c:pt idx="28552">
                  <c:v>0.70145833333333296</c:v>
                </c:pt>
                <c:pt idx="28553">
                  <c:v>0.70148148148148204</c:v>
                </c:pt>
                <c:pt idx="28554">
                  <c:v>0.70150462962963001</c:v>
                </c:pt>
                <c:pt idx="28555">
                  <c:v>0.70152777777777797</c:v>
                </c:pt>
                <c:pt idx="28556">
                  <c:v>0.70155092592592605</c:v>
                </c:pt>
                <c:pt idx="28557">
                  <c:v>0.70157407407407402</c:v>
                </c:pt>
                <c:pt idx="28558">
                  <c:v>0.70159722222222198</c:v>
                </c:pt>
                <c:pt idx="28559">
                  <c:v>0.70163194444444399</c:v>
                </c:pt>
                <c:pt idx="28560">
                  <c:v>0.70165509259259295</c:v>
                </c:pt>
                <c:pt idx="28561">
                  <c:v>0.70167824074074103</c:v>
                </c:pt>
                <c:pt idx="28562">
                  <c:v>0.701701388888889</c:v>
                </c:pt>
                <c:pt idx="28563">
                  <c:v>0.70172453703703697</c:v>
                </c:pt>
                <c:pt idx="28564">
                  <c:v>0.70174768518518504</c:v>
                </c:pt>
                <c:pt idx="28565">
                  <c:v>0.70177083333333301</c:v>
                </c:pt>
                <c:pt idx="28566">
                  <c:v>0.70179398148148098</c:v>
                </c:pt>
                <c:pt idx="28567">
                  <c:v>0.70182870370370398</c:v>
                </c:pt>
                <c:pt idx="28568">
                  <c:v>0.70185185185185195</c:v>
                </c:pt>
                <c:pt idx="28569">
                  <c:v>0.70187500000000003</c:v>
                </c:pt>
                <c:pt idx="28570">
                  <c:v>0.70189814814814799</c:v>
                </c:pt>
                <c:pt idx="28571">
                  <c:v>0.70192129629629596</c:v>
                </c:pt>
                <c:pt idx="28572">
                  <c:v>0.70194444444444504</c:v>
                </c:pt>
                <c:pt idx="28573">
                  <c:v>0.701967592592593</c:v>
                </c:pt>
                <c:pt idx="28574">
                  <c:v>0.70199074074074097</c:v>
                </c:pt>
                <c:pt idx="28575">
                  <c:v>0.70202546296296298</c:v>
                </c:pt>
                <c:pt idx="28576">
                  <c:v>0.70204861111111105</c:v>
                </c:pt>
                <c:pt idx="28577">
                  <c:v>0.70207175925925902</c:v>
                </c:pt>
                <c:pt idx="28578">
                  <c:v>0.70209490740740699</c:v>
                </c:pt>
                <c:pt idx="28579">
                  <c:v>0.70211805555555595</c:v>
                </c:pt>
                <c:pt idx="28580">
                  <c:v>0.70214120370370403</c:v>
                </c:pt>
                <c:pt idx="28581">
                  <c:v>0.702164351851852</c:v>
                </c:pt>
                <c:pt idx="28582">
                  <c:v>0.70218749999999996</c:v>
                </c:pt>
                <c:pt idx="28583">
                  <c:v>0.70221064814814804</c:v>
                </c:pt>
                <c:pt idx="28584">
                  <c:v>0.70224537037037105</c:v>
                </c:pt>
                <c:pt idx="28585">
                  <c:v>0.70226851851851901</c:v>
                </c:pt>
                <c:pt idx="28586">
                  <c:v>0.70229166666666698</c:v>
                </c:pt>
                <c:pt idx="28587">
                  <c:v>0.70231481481481495</c:v>
                </c:pt>
                <c:pt idx="28588">
                  <c:v>0.70233796296296302</c:v>
                </c:pt>
                <c:pt idx="28589">
                  <c:v>0.70236111111111099</c:v>
                </c:pt>
                <c:pt idx="28590">
                  <c:v>0.70238425925925896</c:v>
                </c:pt>
                <c:pt idx="28591">
                  <c:v>0.70240740740740704</c:v>
                </c:pt>
                <c:pt idx="28592">
                  <c:v>0.702430555555556</c:v>
                </c:pt>
                <c:pt idx="28593">
                  <c:v>0.70246527777777801</c:v>
                </c:pt>
                <c:pt idx="28594">
                  <c:v>0.70248842592592597</c:v>
                </c:pt>
                <c:pt idx="28595">
                  <c:v>0.70251157407407405</c:v>
                </c:pt>
                <c:pt idx="28596">
                  <c:v>0.70253472222222202</c:v>
                </c:pt>
                <c:pt idx="28597">
                  <c:v>0.70255787037036999</c:v>
                </c:pt>
                <c:pt idx="28598">
                  <c:v>0.70258101851851895</c:v>
                </c:pt>
                <c:pt idx="28599">
                  <c:v>0.70260416666666703</c:v>
                </c:pt>
                <c:pt idx="28600">
                  <c:v>0.702627314814815</c:v>
                </c:pt>
                <c:pt idx="28601">
                  <c:v>0.702662037037037</c:v>
                </c:pt>
                <c:pt idx="28602">
                  <c:v>0.70268518518518497</c:v>
                </c:pt>
                <c:pt idx="28603">
                  <c:v>0.70270833333333305</c:v>
                </c:pt>
                <c:pt idx="28604">
                  <c:v>0.70273148148148201</c:v>
                </c:pt>
                <c:pt idx="28605">
                  <c:v>0.70275462962962998</c:v>
                </c:pt>
                <c:pt idx="28606">
                  <c:v>0.70277777777777795</c:v>
                </c:pt>
                <c:pt idx="28607">
                  <c:v>0.70280092592592602</c:v>
                </c:pt>
                <c:pt idx="28608">
                  <c:v>0.70282407407407399</c:v>
                </c:pt>
                <c:pt idx="28609">
                  <c:v>0.702858796296296</c:v>
                </c:pt>
                <c:pt idx="28610">
                  <c:v>0.70288194444444396</c:v>
                </c:pt>
                <c:pt idx="28611">
                  <c:v>0.70290509259259304</c:v>
                </c:pt>
                <c:pt idx="28612">
                  <c:v>0.70292824074074101</c:v>
                </c:pt>
                <c:pt idx="28613">
                  <c:v>0.70295138888888897</c:v>
                </c:pt>
                <c:pt idx="28614">
                  <c:v>0.70297453703703705</c:v>
                </c:pt>
                <c:pt idx="28615">
                  <c:v>0.70299768518518502</c:v>
                </c:pt>
                <c:pt idx="28616">
                  <c:v>0.70303240740740702</c:v>
                </c:pt>
                <c:pt idx="28617">
                  <c:v>0.70305555555555599</c:v>
                </c:pt>
                <c:pt idx="28618">
                  <c:v>0.70307870370370396</c:v>
                </c:pt>
                <c:pt idx="28619">
                  <c:v>0.70310185185185203</c:v>
                </c:pt>
                <c:pt idx="28620">
                  <c:v>0.703125</c:v>
                </c:pt>
                <c:pt idx="28621">
                  <c:v>0.70314814814814797</c:v>
                </c:pt>
                <c:pt idx="28622">
                  <c:v>0.70317129629629604</c:v>
                </c:pt>
                <c:pt idx="28623">
                  <c:v>0.70319444444444401</c:v>
                </c:pt>
                <c:pt idx="28624">
                  <c:v>0.70321759259259298</c:v>
                </c:pt>
                <c:pt idx="28625">
                  <c:v>0.70325231481481498</c:v>
                </c:pt>
                <c:pt idx="28626">
                  <c:v>0.70327546296296295</c:v>
                </c:pt>
                <c:pt idx="28627">
                  <c:v>0.70329861111111103</c:v>
                </c:pt>
                <c:pt idx="28628">
                  <c:v>0.70332175925925899</c:v>
                </c:pt>
                <c:pt idx="28629">
                  <c:v>0.70334490740740696</c:v>
                </c:pt>
                <c:pt idx="28630">
                  <c:v>0.70336805555555604</c:v>
                </c:pt>
                <c:pt idx="28631">
                  <c:v>0.703391203703704</c:v>
                </c:pt>
                <c:pt idx="28632">
                  <c:v>0.70341435185185097</c:v>
                </c:pt>
                <c:pt idx="28633">
                  <c:v>0.70343750000000005</c:v>
                </c:pt>
                <c:pt idx="28634">
                  <c:v>0.70347222222222205</c:v>
                </c:pt>
                <c:pt idx="28635">
                  <c:v>0.70349537037037102</c:v>
                </c:pt>
                <c:pt idx="28636">
                  <c:v>0.70351851851851899</c:v>
                </c:pt>
                <c:pt idx="28637">
                  <c:v>0.70354166666666695</c:v>
                </c:pt>
                <c:pt idx="28638">
                  <c:v>0.70356481481481503</c:v>
                </c:pt>
                <c:pt idx="28639">
                  <c:v>0.703587962962963</c:v>
                </c:pt>
                <c:pt idx="28640">
                  <c:v>0.70361111111111097</c:v>
                </c:pt>
                <c:pt idx="28641">
                  <c:v>0.70363425925925904</c:v>
                </c:pt>
                <c:pt idx="28642">
                  <c:v>0.70366898148148205</c:v>
                </c:pt>
                <c:pt idx="28643">
                  <c:v>0.70369212962963001</c:v>
                </c:pt>
                <c:pt idx="28644">
                  <c:v>0.70371527777777798</c:v>
                </c:pt>
                <c:pt idx="28645">
                  <c:v>0.70373842592592595</c:v>
                </c:pt>
                <c:pt idx="28646">
                  <c:v>0.70376157407407403</c:v>
                </c:pt>
                <c:pt idx="28647">
                  <c:v>0.70378472222222199</c:v>
                </c:pt>
                <c:pt idx="28648">
                  <c:v>0.70380787037037096</c:v>
                </c:pt>
                <c:pt idx="28649">
                  <c:v>0.70383101851851904</c:v>
                </c:pt>
                <c:pt idx="28650">
                  <c:v>0.703854166666667</c:v>
                </c:pt>
                <c:pt idx="28651">
                  <c:v>0.70388888888888901</c:v>
                </c:pt>
                <c:pt idx="28652">
                  <c:v>0.70391203703703698</c:v>
                </c:pt>
                <c:pt idx="28653">
                  <c:v>0.70393518518518505</c:v>
                </c:pt>
                <c:pt idx="28654">
                  <c:v>0.70395833333333302</c:v>
                </c:pt>
                <c:pt idx="28655">
                  <c:v>0.70398148148148199</c:v>
                </c:pt>
                <c:pt idx="28656">
                  <c:v>0.70400462962962995</c:v>
                </c:pt>
                <c:pt idx="28657">
                  <c:v>0.70402777777777803</c:v>
                </c:pt>
                <c:pt idx="28658">
                  <c:v>0.70406250000000004</c:v>
                </c:pt>
                <c:pt idx="28659">
                  <c:v>0.704085648148148</c:v>
                </c:pt>
                <c:pt idx="28660">
                  <c:v>0.70410879629629597</c:v>
                </c:pt>
                <c:pt idx="28661">
                  <c:v>0.70413194444444405</c:v>
                </c:pt>
                <c:pt idx="28662">
                  <c:v>0.70415509259259301</c:v>
                </c:pt>
                <c:pt idx="28663">
                  <c:v>0.70417824074074098</c:v>
                </c:pt>
                <c:pt idx="28664">
                  <c:v>0.70420138888888895</c:v>
                </c:pt>
                <c:pt idx="28665">
                  <c:v>0.70423611111111095</c:v>
                </c:pt>
                <c:pt idx="28666">
                  <c:v>0.70425925925925903</c:v>
                </c:pt>
                <c:pt idx="28667">
                  <c:v>0.704282407407407</c:v>
                </c:pt>
                <c:pt idx="28668">
                  <c:v>0.70430555555555596</c:v>
                </c:pt>
                <c:pt idx="28669">
                  <c:v>0.70432870370370404</c:v>
                </c:pt>
                <c:pt idx="28670">
                  <c:v>0.70435185185185201</c:v>
                </c:pt>
                <c:pt idx="28671">
                  <c:v>0.70437499999999997</c:v>
                </c:pt>
                <c:pt idx="28672">
                  <c:v>0.70439814814814805</c:v>
                </c:pt>
                <c:pt idx="28673">
                  <c:v>0.70443287037036995</c:v>
                </c:pt>
                <c:pt idx="28674">
                  <c:v>0.70445601851851902</c:v>
                </c:pt>
                <c:pt idx="28675">
                  <c:v>0.70447916666666699</c:v>
                </c:pt>
                <c:pt idx="28676">
                  <c:v>0.70450231481481496</c:v>
                </c:pt>
                <c:pt idx="28677">
                  <c:v>0.70452546296296303</c:v>
                </c:pt>
                <c:pt idx="28678">
                  <c:v>0.704548611111111</c:v>
                </c:pt>
                <c:pt idx="28679">
                  <c:v>0.70457175925925897</c:v>
                </c:pt>
                <c:pt idx="28680">
                  <c:v>0.70460648148148097</c:v>
                </c:pt>
                <c:pt idx="28681">
                  <c:v>0.70462962962963005</c:v>
                </c:pt>
                <c:pt idx="28682">
                  <c:v>0.70465277777777802</c:v>
                </c:pt>
                <c:pt idx="28683">
                  <c:v>0.70467592592592598</c:v>
                </c:pt>
                <c:pt idx="28684">
                  <c:v>0.70469907407407395</c:v>
                </c:pt>
                <c:pt idx="28685">
                  <c:v>0.70472222222222203</c:v>
                </c:pt>
                <c:pt idx="28686">
                  <c:v>0.70474537037036999</c:v>
                </c:pt>
                <c:pt idx="28687">
                  <c:v>0.70476851851851896</c:v>
                </c:pt>
                <c:pt idx="28688">
                  <c:v>0.70480324074074097</c:v>
                </c:pt>
                <c:pt idx="28689">
                  <c:v>0.70482638888888904</c:v>
                </c:pt>
                <c:pt idx="28690">
                  <c:v>0.70484953703703701</c:v>
                </c:pt>
                <c:pt idx="28691">
                  <c:v>0.70487268518518498</c:v>
                </c:pt>
                <c:pt idx="28692">
                  <c:v>0.70489583333333405</c:v>
                </c:pt>
                <c:pt idx="28693">
                  <c:v>0.70491898148148202</c:v>
                </c:pt>
                <c:pt idx="28694">
                  <c:v>0.70494212962962899</c:v>
                </c:pt>
                <c:pt idx="28695">
                  <c:v>0.70497685185185199</c:v>
                </c:pt>
                <c:pt idx="28696">
                  <c:v>0.70499999999999996</c:v>
                </c:pt>
                <c:pt idx="28697">
                  <c:v>0.70502314814814804</c:v>
                </c:pt>
                <c:pt idx="28698">
                  <c:v>0.705046296296296</c:v>
                </c:pt>
                <c:pt idx="28699">
                  <c:v>0.70506944444444397</c:v>
                </c:pt>
                <c:pt idx="28700">
                  <c:v>0.70509259259259305</c:v>
                </c:pt>
                <c:pt idx="28701">
                  <c:v>0.70511574074074101</c:v>
                </c:pt>
                <c:pt idx="28702">
                  <c:v>0.70513888888888898</c:v>
                </c:pt>
                <c:pt idx="28703">
                  <c:v>0.70517361111111099</c:v>
                </c:pt>
                <c:pt idx="28704">
                  <c:v>0.70519675925925895</c:v>
                </c:pt>
                <c:pt idx="28705">
                  <c:v>0.70521990740740803</c:v>
                </c:pt>
                <c:pt idx="28706">
                  <c:v>0.705243055555556</c:v>
                </c:pt>
                <c:pt idx="28707">
                  <c:v>0.70526620370370297</c:v>
                </c:pt>
                <c:pt idx="28708">
                  <c:v>0.70528935185185204</c:v>
                </c:pt>
                <c:pt idx="28709">
                  <c:v>0.70531250000000001</c:v>
                </c:pt>
                <c:pt idx="28710">
                  <c:v>0.70534722222222201</c:v>
                </c:pt>
                <c:pt idx="28711">
                  <c:v>0.70537037037036998</c:v>
                </c:pt>
                <c:pt idx="28712">
                  <c:v>0.70539351851851895</c:v>
                </c:pt>
                <c:pt idx="28713">
                  <c:v>0.70541666666666702</c:v>
                </c:pt>
                <c:pt idx="28714">
                  <c:v>0.70543981481481499</c:v>
                </c:pt>
                <c:pt idx="28715">
                  <c:v>0.70546296296296296</c:v>
                </c:pt>
                <c:pt idx="28716">
                  <c:v>0.70548611111111104</c:v>
                </c:pt>
                <c:pt idx="28717">
                  <c:v>0.705509259259259</c:v>
                </c:pt>
                <c:pt idx="28718">
                  <c:v>0.70554398148148101</c:v>
                </c:pt>
                <c:pt idx="28719">
                  <c:v>0.70556712962962898</c:v>
                </c:pt>
                <c:pt idx="28720">
                  <c:v>0.70559027777777805</c:v>
                </c:pt>
                <c:pt idx="28721">
                  <c:v>0.70561342592592602</c:v>
                </c:pt>
                <c:pt idx="28722">
                  <c:v>0.70563657407407399</c:v>
                </c:pt>
                <c:pt idx="28723">
                  <c:v>0.70567129629629599</c:v>
                </c:pt>
                <c:pt idx="28724">
                  <c:v>0.70569444444444496</c:v>
                </c:pt>
                <c:pt idx="28725">
                  <c:v>0.70571759259259303</c:v>
                </c:pt>
                <c:pt idx="28726">
                  <c:v>0.705740740740741</c:v>
                </c:pt>
                <c:pt idx="28727">
                  <c:v>0.70576388888888897</c:v>
                </c:pt>
                <c:pt idx="28728">
                  <c:v>0.70578703703703705</c:v>
                </c:pt>
                <c:pt idx="28729">
                  <c:v>0.70581018518518501</c:v>
                </c:pt>
                <c:pt idx="28730">
                  <c:v>0.70583333333333298</c:v>
                </c:pt>
                <c:pt idx="28731">
                  <c:v>0.70586805555555598</c:v>
                </c:pt>
                <c:pt idx="28732">
                  <c:v>0.70589120370370395</c:v>
                </c:pt>
                <c:pt idx="28733">
                  <c:v>0.70591435185185203</c:v>
                </c:pt>
                <c:pt idx="28734">
                  <c:v>0.7059375</c:v>
                </c:pt>
                <c:pt idx="28735">
                  <c:v>0.70596064814814796</c:v>
                </c:pt>
                <c:pt idx="28736">
                  <c:v>0.70598379629629604</c:v>
                </c:pt>
                <c:pt idx="28737">
                  <c:v>0.70600694444444401</c:v>
                </c:pt>
                <c:pt idx="28738">
                  <c:v>0.70604166666666701</c:v>
                </c:pt>
                <c:pt idx="28739">
                  <c:v>0.70606481481481498</c:v>
                </c:pt>
                <c:pt idx="28740">
                  <c:v>0.70608796296296295</c:v>
                </c:pt>
                <c:pt idx="28741">
                  <c:v>0.70611111111111102</c:v>
                </c:pt>
                <c:pt idx="28742">
                  <c:v>0.70613425925925899</c:v>
                </c:pt>
                <c:pt idx="28743">
                  <c:v>0.70615740740740696</c:v>
                </c:pt>
                <c:pt idx="28744">
                  <c:v>0.70618055555555603</c:v>
                </c:pt>
                <c:pt idx="28745">
                  <c:v>0.706203703703704</c:v>
                </c:pt>
                <c:pt idx="28746">
                  <c:v>0.70623842592592601</c:v>
                </c:pt>
                <c:pt idx="28747">
                  <c:v>0.70626157407407397</c:v>
                </c:pt>
                <c:pt idx="28748">
                  <c:v>0.70628472222222205</c:v>
                </c:pt>
                <c:pt idx="28749">
                  <c:v>0.70630787037037002</c:v>
                </c:pt>
                <c:pt idx="28750">
                  <c:v>0.70633101851851898</c:v>
                </c:pt>
                <c:pt idx="28751">
                  <c:v>0.70635416666666695</c:v>
                </c:pt>
                <c:pt idx="28752">
                  <c:v>0.70637731481481503</c:v>
                </c:pt>
                <c:pt idx="28753">
                  <c:v>0.70641203703703703</c:v>
                </c:pt>
                <c:pt idx="28754">
                  <c:v>0.706435185185185</c:v>
                </c:pt>
                <c:pt idx="28755">
                  <c:v>0.70645833333333297</c:v>
                </c:pt>
                <c:pt idx="28756">
                  <c:v>0.70648148148148204</c:v>
                </c:pt>
                <c:pt idx="28757">
                  <c:v>0.70650462962963001</c:v>
                </c:pt>
                <c:pt idx="28758">
                  <c:v>0.70652777777777798</c:v>
                </c:pt>
                <c:pt idx="28759">
                  <c:v>0.70655092592592605</c:v>
                </c:pt>
                <c:pt idx="28760">
                  <c:v>0.70657407407407402</c:v>
                </c:pt>
                <c:pt idx="28761">
                  <c:v>0.70660879629629603</c:v>
                </c:pt>
                <c:pt idx="28762">
                  <c:v>0.70663194444444499</c:v>
                </c:pt>
                <c:pt idx="28763">
                  <c:v>0.70665509259259296</c:v>
                </c:pt>
                <c:pt idx="28764">
                  <c:v>0.70667824074074104</c:v>
                </c:pt>
                <c:pt idx="28765">
                  <c:v>0.706701388888889</c:v>
                </c:pt>
                <c:pt idx="28766">
                  <c:v>0.70672453703703697</c:v>
                </c:pt>
                <c:pt idx="28767">
                  <c:v>0.70674768518518505</c:v>
                </c:pt>
                <c:pt idx="28768">
                  <c:v>0.70678240740740705</c:v>
                </c:pt>
                <c:pt idx="28769">
                  <c:v>0.70680555555555602</c:v>
                </c:pt>
                <c:pt idx="28770">
                  <c:v>0.70682870370370399</c:v>
                </c:pt>
                <c:pt idx="28771">
                  <c:v>0.70685185185185195</c:v>
                </c:pt>
                <c:pt idx="28772">
                  <c:v>0.70687500000000003</c:v>
                </c:pt>
                <c:pt idx="28773">
                  <c:v>0.706898148148148</c:v>
                </c:pt>
                <c:pt idx="28774">
                  <c:v>0.70692129629629596</c:v>
                </c:pt>
                <c:pt idx="28775">
                  <c:v>0.70694444444444504</c:v>
                </c:pt>
                <c:pt idx="28776">
                  <c:v>0.70697916666666705</c:v>
                </c:pt>
                <c:pt idx="28777">
                  <c:v>0.70700231481481501</c:v>
                </c:pt>
                <c:pt idx="28778">
                  <c:v>0.70702546296296298</c:v>
                </c:pt>
                <c:pt idx="28779">
                  <c:v>0.70704861111111095</c:v>
                </c:pt>
                <c:pt idx="28780">
                  <c:v>0.70707175925925903</c:v>
                </c:pt>
                <c:pt idx="28781">
                  <c:v>0.70709490740740699</c:v>
                </c:pt>
                <c:pt idx="28782">
                  <c:v>0.70711805555555596</c:v>
                </c:pt>
                <c:pt idx="28783">
                  <c:v>0.70715277777777796</c:v>
                </c:pt>
                <c:pt idx="28784">
                  <c:v>0.70717592592592604</c:v>
                </c:pt>
                <c:pt idx="28785">
                  <c:v>0.70719907407407401</c:v>
                </c:pt>
                <c:pt idx="28786">
                  <c:v>0.70722222222222197</c:v>
                </c:pt>
                <c:pt idx="28787">
                  <c:v>0.70724537037037105</c:v>
                </c:pt>
                <c:pt idx="28788">
                  <c:v>0.70726851851851902</c:v>
                </c:pt>
                <c:pt idx="28789">
                  <c:v>0.70729166666666698</c:v>
                </c:pt>
                <c:pt idx="28790">
                  <c:v>0.70731481481481495</c:v>
                </c:pt>
                <c:pt idx="28791">
                  <c:v>0.70733796296296303</c:v>
                </c:pt>
                <c:pt idx="28792">
                  <c:v>0.70737268518518504</c:v>
                </c:pt>
                <c:pt idx="28793">
                  <c:v>0.707395833333333</c:v>
                </c:pt>
                <c:pt idx="28794">
                  <c:v>0.70741898148148097</c:v>
                </c:pt>
                <c:pt idx="28795">
                  <c:v>0.70744212962962905</c:v>
                </c:pt>
                <c:pt idx="28796">
                  <c:v>0.70746527777777801</c:v>
                </c:pt>
                <c:pt idx="28797">
                  <c:v>0.70748842592592598</c:v>
                </c:pt>
                <c:pt idx="28798">
                  <c:v>0.70751157407407395</c:v>
                </c:pt>
                <c:pt idx="28799">
                  <c:v>0.70753472222222202</c:v>
                </c:pt>
                <c:pt idx="28800">
                  <c:v>0.70756944444444403</c:v>
                </c:pt>
                <c:pt idx="28801">
                  <c:v>0.70759259259259299</c:v>
                </c:pt>
                <c:pt idx="28802">
                  <c:v>0.70761574074074096</c:v>
                </c:pt>
                <c:pt idx="28803">
                  <c:v>0.70763888888888904</c:v>
                </c:pt>
                <c:pt idx="28804">
                  <c:v>0.70766203703703701</c:v>
                </c:pt>
                <c:pt idx="28805">
                  <c:v>0.70768518518518497</c:v>
                </c:pt>
                <c:pt idx="28806">
                  <c:v>0.70770833333333305</c:v>
                </c:pt>
                <c:pt idx="28807">
                  <c:v>0.70774305555555606</c:v>
                </c:pt>
                <c:pt idx="28808">
                  <c:v>0.70776620370370402</c:v>
                </c:pt>
                <c:pt idx="28809">
                  <c:v>0.70778935185185199</c:v>
                </c:pt>
                <c:pt idx="28810">
                  <c:v>0.70781249999999996</c:v>
                </c:pt>
                <c:pt idx="28811">
                  <c:v>0.70783564814814803</c:v>
                </c:pt>
                <c:pt idx="28812">
                  <c:v>0.707858796296296</c:v>
                </c:pt>
                <c:pt idx="28813">
                  <c:v>0.70788194444444397</c:v>
                </c:pt>
                <c:pt idx="28814">
                  <c:v>0.70791666666666597</c:v>
                </c:pt>
                <c:pt idx="28815">
                  <c:v>0.70793981481481505</c:v>
                </c:pt>
                <c:pt idx="28816">
                  <c:v>0.70796296296296302</c:v>
                </c:pt>
                <c:pt idx="28817">
                  <c:v>0.70798611111111098</c:v>
                </c:pt>
                <c:pt idx="28818">
                  <c:v>0.70800925925925895</c:v>
                </c:pt>
                <c:pt idx="28819">
                  <c:v>0.70803240740740803</c:v>
                </c:pt>
                <c:pt idx="28820">
                  <c:v>0.70805555555555599</c:v>
                </c:pt>
                <c:pt idx="28821">
                  <c:v>0.70807870370370396</c:v>
                </c:pt>
                <c:pt idx="28822">
                  <c:v>0.70811342592592597</c:v>
                </c:pt>
                <c:pt idx="28823">
                  <c:v>0.70813657407407404</c:v>
                </c:pt>
                <c:pt idx="28824">
                  <c:v>0.70815972222222201</c:v>
                </c:pt>
                <c:pt idx="28825">
                  <c:v>0.70818287037036998</c:v>
                </c:pt>
                <c:pt idx="28826">
                  <c:v>0.70820601851851905</c:v>
                </c:pt>
                <c:pt idx="28827">
                  <c:v>0.70822916666666702</c:v>
                </c:pt>
                <c:pt idx="28828">
                  <c:v>0.70825231481481499</c:v>
                </c:pt>
                <c:pt idx="28829">
                  <c:v>0.70827546296296295</c:v>
                </c:pt>
                <c:pt idx="28830">
                  <c:v>0.70831018518518496</c:v>
                </c:pt>
                <c:pt idx="28831">
                  <c:v>0.70833333333333304</c:v>
                </c:pt>
                <c:pt idx="28832">
                  <c:v>0.708356481481481</c:v>
                </c:pt>
                <c:pt idx="28833">
                  <c:v>0.70837962962962997</c:v>
                </c:pt>
                <c:pt idx="28834">
                  <c:v>0.70840277777777805</c:v>
                </c:pt>
                <c:pt idx="28835">
                  <c:v>0.70842592592592601</c:v>
                </c:pt>
                <c:pt idx="28836">
                  <c:v>0.70844907407407398</c:v>
                </c:pt>
                <c:pt idx="28837">
                  <c:v>0.70848379629629599</c:v>
                </c:pt>
                <c:pt idx="28838">
                  <c:v>0.70850694444444395</c:v>
                </c:pt>
                <c:pt idx="28839">
                  <c:v>0.70853009259259303</c:v>
                </c:pt>
                <c:pt idx="28840">
                  <c:v>0.708553240740741</c:v>
                </c:pt>
                <c:pt idx="28841">
                  <c:v>0.70857638888888896</c:v>
                </c:pt>
                <c:pt idx="28842">
                  <c:v>0.70859953703703704</c:v>
                </c:pt>
                <c:pt idx="28843">
                  <c:v>0.70862268518518501</c:v>
                </c:pt>
                <c:pt idx="28844">
                  <c:v>0.70865740740740801</c:v>
                </c:pt>
                <c:pt idx="28845">
                  <c:v>0.70868055555555598</c:v>
                </c:pt>
                <c:pt idx="28846">
                  <c:v>0.70870370370370395</c:v>
                </c:pt>
                <c:pt idx="28847">
                  <c:v>0.70872685185185202</c:v>
                </c:pt>
                <c:pt idx="28848">
                  <c:v>0.70874999999999999</c:v>
                </c:pt>
                <c:pt idx="28849">
                  <c:v>0.70877314814814796</c:v>
                </c:pt>
                <c:pt idx="28850">
                  <c:v>0.70879629629629703</c:v>
                </c:pt>
                <c:pt idx="28851">
                  <c:v>0.708819444444444</c:v>
                </c:pt>
                <c:pt idx="28852">
                  <c:v>0.70885416666666701</c:v>
                </c:pt>
                <c:pt idx="28853">
                  <c:v>0.70887731481481497</c:v>
                </c:pt>
                <c:pt idx="28854">
                  <c:v>0.70890046296296305</c:v>
                </c:pt>
                <c:pt idx="28855">
                  <c:v>0.70892361111111102</c:v>
                </c:pt>
                <c:pt idx="28856">
                  <c:v>0.70894675925925899</c:v>
                </c:pt>
                <c:pt idx="28857">
                  <c:v>0.70896990740740795</c:v>
                </c:pt>
                <c:pt idx="28858">
                  <c:v>0.70899305555555603</c:v>
                </c:pt>
                <c:pt idx="28859">
                  <c:v>0.709016203703704</c:v>
                </c:pt>
                <c:pt idx="28860">
                  <c:v>0.70903935185185196</c:v>
                </c:pt>
                <c:pt idx="28861">
                  <c:v>0.70907407407407397</c:v>
                </c:pt>
                <c:pt idx="28862">
                  <c:v>0.70909722222222205</c:v>
                </c:pt>
                <c:pt idx="28863">
                  <c:v>0.70912037037037001</c:v>
                </c:pt>
                <c:pt idx="28864">
                  <c:v>0.70914351851851898</c:v>
                </c:pt>
                <c:pt idx="28865">
                  <c:v>0.70916666666666595</c:v>
                </c:pt>
                <c:pt idx="28866">
                  <c:v>0.70918981481481502</c:v>
                </c:pt>
                <c:pt idx="28867">
                  <c:v>0.70921296296296299</c:v>
                </c:pt>
                <c:pt idx="28868">
                  <c:v>0.709247685185185</c:v>
                </c:pt>
                <c:pt idx="28869">
                  <c:v>0.70927083333333396</c:v>
                </c:pt>
                <c:pt idx="28870">
                  <c:v>0.70929398148148204</c:v>
                </c:pt>
                <c:pt idx="28871">
                  <c:v>0.70931712962962901</c:v>
                </c:pt>
                <c:pt idx="28872">
                  <c:v>0.70934027777777797</c:v>
                </c:pt>
                <c:pt idx="28873">
                  <c:v>0.70936342592592605</c:v>
                </c:pt>
                <c:pt idx="28874">
                  <c:v>0.70938657407407402</c:v>
                </c:pt>
                <c:pt idx="28875">
                  <c:v>0.70940972222222198</c:v>
                </c:pt>
                <c:pt idx="28876">
                  <c:v>0.70944444444444399</c:v>
                </c:pt>
                <c:pt idx="28877">
                  <c:v>0.70946759259259295</c:v>
                </c:pt>
                <c:pt idx="28878">
                  <c:v>0.70949074074074103</c:v>
                </c:pt>
                <c:pt idx="28879">
                  <c:v>0.709513888888889</c:v>
                </c:pt>
                <c:pt idx="28880">
                  <c:v>0.70953703703703697</c:v>
                </c:pt>
                <c:pt idx="28881">
                  <c:v>0.70956018518518504</c:v>
                </c:pt>
                <c:pt idx="28882">
                  <c:v>0.70958333333333301</c:v>
                </c:pt>
                <c:pt idx="28883">
                  <c:v>0.70961805555555602</c:v>
                </c:pt>
                <c:pt idx="28884">
                  <c:v>0.70964120370370398</c:v>
                </c:pt>
                <c:pt idx="28885">
                  <c:v>0.70966435185185195</c:v>
                </c:pt>
                <c:pt idx="28886">
                  <c:v>0.70968750000000003</c:v>
                </c:pt>
                <c:pt idx="28887">
                  <c:v>0.70971064814814799</c:v>
                </c:pt>
                <c:pt idx="28888">
                  <c:v>0.70973379629629596</c:v>
                </c:pt>
                <c:pt idx="28889">
                  <c:v>0.70975694444444504</c:v>
                </c:pt>
                <c:pt idx="28890">
                  <c:v>0.709780092592593</c:v>
                </c:pt>
                <c:pt idx="28891">
                  <c:v>0.70981481481481501</c:v>
                </c:pt>
                <c:pt idx="28892">
                  <c:v>0.70983796296296298</c:v>
                </c:pt>
                <c:pt idx="28893">
                  <c:v>0.70986111111111105</c:v>
                </c:pt>
                <c:pt idx="28894">
                  <c:v>0.70988425925925902</c:v>
                </c:pt>
                <c:pt idx="28895">
                  <c:v>0.70990740740740699</c:v>
                </c:pt>
                <c:pt idx="28896">
                  <c:v>0.70993055555555595</c:v>
                </c:pt>
                <c:pt idx="28897">
                  <c:v>0.70995370370370403</c:v>
                </c:pt>
                <c:pt idx="28898">
                  <c:v>0.70998842592592604</c:v>
                </c:pt>
                <c:pt idx="28899">
                  <c:v>0.710011574074074</c:v>
                </c:pt>
                <c:pt idx="28900">
                  <c:v>0.71003472222222197</c:v>
                </c:pt>
                <c:pt idx="28901">
                  <c:v>0.71005787037037105</c:v>
                </c:pt>
                <c:pt idx="28902">
                  <c:v>0.71008101851851901</c:v>
                </c:pt>
                <c:pt idx="28903">
                  <c:v>0.71010416666666598</c:v>
                </c:pt>
                <c:pt idx="28904">
                  <c:v>0.71012731481481495</c:v>
                </c:pt>
                <c:pt idx="28905">
                  <c:v>0.71015046296296302</c:v>
                </c:pt>
                <c:pt idx="28906">
                  <c:v>0.71018518518518503</c:v>
                </c:pt>
                <c:pt idx="28907">
                  <c:v>0.710208333333333</c:v>
                </c:pt>
                <c:pt idx="28908">
                  <c:v>0.71023148148148196</c:v>
                </c:pt>
                <c:pt idx="28909">
                  <c:v>0.71025462962963004</c:v>
                </c:pt>
                <c:pt idx="28910">
                  <c:v>0.71027777777777801</c:v>
                </c:pt>
                <c:pt idx="28911">
                  <c:v>0.71030092592592597</c:v>
                </c:pt>
                <c:pt idx="28912">
                  <c:v>0.71032407407407405</c:v>
                </c:pt>
                <c:pt idx="28913">
                  <c:v>0.71035879629629595</c:v>
                </c:pt>
                <c:pt idx="28914">
                  <c:v>0.71038194444444502</c:v>
                </c:pt>
                <c:pt idx="28915">
                  <c:v>0.71040509259259299</c:v>
                </c:pt>
                <c:pt idx="28916">
                  <c:v>0.71042824074074096</c:v>
                </c:pt>
                <c:pt idx="28917">
                  <c:v>0.71045138888888903</c:v>
                </c:pt>
                <c:pt idx="28918">
                  <c:v>0.710474537037037</c:v>
                </c:pt>
                <c:pt idx="28919">
                  <c:v>0.71049768518518497</c:v>
                </c:pt>
                <c:pt idx="28920">
                  <c:v>0.71053240740740697</c:v>
                </c:pt>
                <c:pt idx="28921">
                  <c:v>0.71055555555555605</c:v>
                </c:pt>
                <c:pt idx="28922">
                  <c:v>0.71057870370370402</c:v>
                </c:pt>
                <c:pt idx="28923">
                  <c:v>0.71060185185185198</c:v>
                </c:pt>
                <c:pt idx="28924">
                  <c:v>0.71062499999999995</c:v>
                </c:pt>
                <c:pt idx="28925">
                  <c:v>0.71064814814814803</c:v>
                </c:pt>
                <c:pt idx="28926">
                  <c:v>0.710671296296296</c:v>
                </c:pt>
                <c:pt idx="28927">
                  <c:v>0.71069444444444496</c:v>
                </c:pt>
                <c:pt idx="28928">
                  <c:v>0.71072916666666697</c:v>
                </c:pt>
                <c:pt idx="28929">
                  <c:v>0.71075231481481504</c:v>
                </c:pt>
                <c:pt idx="28930">
                  <c:v>0.71077546296296301</c:v>
                </c:pt>
                <c:pt idx="28931">
                  <c:v>0.71079861111111098</c:v>
                </c:pt>
                <c:pt idx="28932">
                  <c:v>0.71082175925925895</c:v>
                </c:pt>
                <c:pt idx="28933">
                  <c:v>0.71084490740740802</c:v>
                </c:pt>
                <c:pt idx="28934">
                  <c:v>0.71086805555555599</c:v>
                </c:pt>
                <c:pt idx="28935">
                  <c:v>0.71089120370370396</c:v>
                </c:pt>
                <c:pt idx="28936">
                  <c:v>0.71092592592592596</c:v>
                </c:pt>
                <c:pt idx="28937">
                  <c:v>0.71094907407407404</c:v>
                </c:pt>
                <c:pt idx="28938">
                  <c:v>0.71097222222222201</c:v>
                </c:pt>
                <c:pt idx="28939">
                  <c:v>0.71099537037037097</c:v>
                </c:pt>
                <c:pt idx="28940">
                  <c:v>0.71101851851851905</c:v>
                </c:pt>
                <c:pt idx="28941">
                  <c:v>0.71104166666666702</c:v>
                </c:pt>
                <c:pt idx="28942">
                  <c:v>0.71107638888888902</c:v>
                </c:pt>
                <c:pt idx="28943">
                  <c:v>0.71109953703703699</c:v>
                </c:pt>
                <c:pt idx="28944">
                  <c:v>0.71112268518518496</c:v>
                </c:pt>
                <c:pt idx="28945">
                  <c:v>0.71114583333333303</c:v>
                </c:pt>
                <c:pt idx="28946">
                  <c:v>0.711168981481481</c:v>
                </c:pt>
                <c:pt idx="28947">
                  <c:v>0.71119212962962897</c:v>
                </c:pt>
                <c:pt idx="28948">
                  <c:v>0.71121527777777804</c:v>
                </c:pt>
                <c:pt idx="28949">
                  <c:v>0.71123842592592601</c:v>
                </c:pt>
                <c:pt idx="28950">
                  <c:v>0.71127314814814802</c:v>
                </c:pt>
                <c:pt idx="28951">
                  <c:v>0.71129629629629598</c:v>
                </c:pt>
                <c:pt idx="28952">
                  <c:v>0.71131944444444395</c:v>
                </c:pt>
                <c:pt idx="28953">
                  <c:v>0.71134259259259303</c:v>
                </c:pt>
                <c:pt idx="28954">
                  <c:v>0.71136574074073999</c:v>
                </c:pt>
                <c:pt idx="28955">
                  <c:v>0.71138888888888896</c:v>
                </c:pt>
                <c:pt idx="28956">
                  <c:v>0.71141203703703704</c:v>
                </c:pt>
                <c:pt idx="28957">
                  <c:v>0.71144675925925904</c:v>
                </c:pt>
                <c:pt idx="28958">
                  <c:v>0.71146990740740701</c:v>
                </c:pt>
                <c:pt idx="28959">
                  <c:v>0.71149305555555598</c:v>
                </c:pt>
                <c:pt idx="28960">
                  <c:v>0.71151620370370405</c:v>
                </c:pt>
                <c:pt idx="28961">
                  <c:v>0.71153935185185202</c:v>
                </c:pt>
                <c:pt idx="28962">
                  <c:v>0.71156249999999999</c:v>
                </c:pt>
                <c:pt idx="28963">
                  <c:v>0.71158564814814795</c:v>
                </c:pt>
                <c:pt idx="28964">
                  <c:v>0.71160879629629703</c:v>
                </c:pt>
                <c:pt idx="28965">
                  <c:v>0.711631944444444</c:v>
                </c:pt>
                <c:pt idx="28966">
                  <c:v>0.711666666666667</c:v>
                </c:pt>
                <c:pt idx="28967">
                  <c:v>0.71168981481481497</c:v>
                </c:pt>
                <c:pt idx="28968">
                  <c:v>0.71171296296296305</c:v>
                </c:pt>
                <c:pt idx="28969">
                  <c:v>0.71173611111111101</c:v>
                </c:pt>
                <c:pt idx="28970">
                  <c:v>0.71175925925925898</c:v>
                </c:pt>
                <c:pt idx="28971">
                  <c:v>0.71178240740740695</c:v>
                </c:pt>
                <c:pt idx="28972">
                  <c:v>0.71180555555555602</c:v>
                </c:pt>
                <c:pt idx="28973">
                  <c:v>0.71184027777777803</c:v>
                </c:pt>
                <c:pt idx="28974">
                  <c:v>0.711863425925926</c:v>
                </c:pt>
                <c:pt idx="28975">
                  <c:v>0.71188657407407396</c:v>
                </c:pt>
                <c:pt idx="28976">
                  <c:v>0.71190972222222204</c:v>
                </c:pt>
                <c:pt idx="28977">
                  <c:v>0.71193287037037001</c:v>
                </c:pt>
                <c:pt idx="28978">
                  <c:v>0.71195601851851897</c:v>
                </c:pt>
                <c:pt idx="28979">
                  <c:v>0.71197916666666705</c:v>
                </c:pt>
                <c:pt idx="28980">
                  <c:v>0.71201388888888895</c:v>
                </c:pt>
                <c:pt idx="28981">
                  <c:v>0.71203703703703702</c:v>
                </c:pt>
                <c:pt idx="28982">
                  <c:v>0.71206018518518499</c:v>
                </c:pt>
                <c:pt idx="28983">
                  <c:v>0.71208333333333296</c:v>
                </c:pt>
                <c:pt idx="28984">
                  <c:v>0.71210648148148203</c:v>
                </c:pt>
                <c:pt idx="28985">
                  <c:v>0.71212962962963</c:v>
                </c:pt>
                <c:pt idx="28986">
                  <c:v>0.71215277777777797</c:v>
                </c:pt>
                <c:pt idx="28987">
                  <c:v>0.71217592592592605</c:v>
                </c:pt>
                <c:pt idx="28988">
                  <c:v>0.71219907407407401</c:v>
                </c:pt>
                <c:pt idx="28989">
                  <c:v>0.71223379629629602</c:v>
                </c:pt>
                <c:pt idx="28990">
                  <c:v>0.71225694444444398</c:v>
                </c:pt>
                <c:pt idx="28991">
                  <c:v>0.71228009259259295</c:v>
                </c:pt>
                <c:pt idx="28992">
                  <c:v>0.71230324074074103</c:v>
                </c:pt>
                <c:pt idx="28993">
                  <c:v>0.71232638888888899</c:v>
                </c:pt>
                <c:pt idx="28994">
                  <c:v>0.71234953703703696</c:v>
                </c:pt>
                <c:pt idx="28995">
                  <c:v>0.71237268518518504</c:v>
                </c:pt>
                <c:pt idx="28996">
                  <c:v>0.71240740740740804</c:v>
                </c:pt>
                <c:pt idx="28997">
                  <c:v>0.71243055555555601</c:v>
                </c:pt>
                <c:pt idx="28998">
                  <c:v>0.71245370370370398</c:v>
                </c:pt>
                <c:pt idx="28999">
                  <c:v>0.71247685185185206</c:v>
                </c:pt>
                <c:pt idx="29000">
                  <c:v>0.71250000000000002</c:v>
                </c:pt>
                <c:pt idx="29001">
                  <c:v>0.71252314814814799</c:v>
                </c:pt>
                <c:pt idx="29002">
                  <c:v>0.71254629629629596</c:v>
                </c:pt>
                <c:pt idx="29003">
                  <c:v>0.71256944444444503</c:v>
                </c:pt>
                <c:pt idx="29004">
                  <c:v>0.71260416666666704</c:v>
                </c:pt>
                <c:pt idx="29005">
                  <c:v>0.712627314814815</c:v>
                </c:pt>
                <c:pt idx="29006">
                  <c:v>0.71265046296296297</c:v>
                </c:pt>
                <c:pt idx="29007">
                  <c:v>0.71267361111111105</c:v>
                </c:pt>
                <c:pt idx="29008">
                  <c:v>0.71269675925925902</c:v>
                </c:pt>
                <c:pt idx="29009">
                  <c:v>0.71271990740740698</c:v>
                </c:pt>
                <c:pt idx="29010">
                  <c:v>0.71274305555555595</c:v>
                </c:pt>
                <c:pt idx="29011">
                  <c:v>0.71276620370370403</c:v>
                </c:pt>
                <c:pt idx="29012">
                  <c:v>0.71280092592592603</c:v>
                </c:pt>
                <c:pt idx="29013">
                  <c:v>0.712824074074074</c:v>
                </c:pt>
                <c:pt idx="29014">
                  <c:v>0.71284722222222197</c:v>
                </c:pt>
                <c:pt idx="29015">
                  <c:v>0.71287037037037104</c:v>
                </c:pt>
                <c:pt idx="29016">
                  <c:v>0.71289351851851901</c:v>
                </c:pt>
                <c:pt idx="29017">
                  <c:v>0.71291666666666598</c:v>
                </c:pt>
                <c:pt idx="29018">
                  <c:v>0.71293981481481505</c:v>
                </c:pt>
                <c:pt idx="29019">
                  <c:v>0.71297453703703695</c:v>
                </c:pt>
                <c:pt idx="29020">
                  <c:v>0.71299768518518503</c:v>
                </c:pt>
                <c:pt idx="29021">
                  <c:v>0.71302083333333299</c:v>
                </c:pt>
                <c:pt idx="29022">
                  <c:v>0.71304398148148096</c:v>
                </c:pt>
                <c:pt idx="29023">
                  <c:v>0.71306712962963004</c:v>
                </c:pt>
                <c:pt idx="29024">
                  <c:v>0.713090277777778</c:v>
                </c:pt>
                <c:pt idx="29025">
                  <c:v>0.71312500000000001</c:v>
                </c:pt>
                <c:pt idx="29026">
                  <c:v>0.71314814814814798</c:v>
                </c:pt>
                <c:pt idx="29027">
                  <c:v>0.71317129629629605</c:v>
                </c:pt>
                <c:pt idx="29028">
                  <c:v>0.71319444444444502</c:v>
                </c:pt>
                <c:pt idx="29029">
                  <c:v>0.71321759259259299</c:v>
                </c:pt>
                <c:pt idx="29030">
                  <c:v>0.71324074074074095</c:v>
                </c:pt>
                <c:pt idx="29031">
                  <c:v>0.71326388888888903</c:v>
                </c:pt>
                <c:pt idx="29032">
                  <c:v>0.713287037037037</c:v>
                </c:pt>
                <c:pt idx="29033">
                  <c:v>0.713321759259259</c:v>
                </c:pt>
                <c:pt idx="29034">
                  <c:v>0.71334490740740697</c:v>
                </c:pt>
                <c:pt idx="29035">
                  <c:v>0.71336805555555605</c:v>
                </c:pt>
                <c:pt idx="29036">
                  <c:v>0.71339120370370401</c:v>
                </c:pt>
                <c:pt idx="29037">
                  <c:v>0.71341435185185198</c:v>
                </c:pt>
                <c:pt idx="29038">
                  <c:v>0.71343749999999995</c:v>
                </c:pt>
                <c:pt idx="29039">
                  <c:v>0.71346064814814802</c:v>
                </c:pt>
                <c:pt idx="29040">
                  <c:v>0.71349537037037103</c:v>
                </c:pt>
                <c:pt idx="29041">
                  <c:v>0.713518518518519</c:v>
                </c:pt>
                <c:pt idx="29042">
                  <c:v>0.71354166666666696</c:v>
                </c:pt>
                <c:pt idx="29043">
                  <c:v>0.71356481481481504</c:v>
                </c:pt>
                <c:pt idx="29044">
                  <c:v>0.71358796296296301</c:v>
                </c:pt>
                <c:pt idx="29045">
                  <c:v>0.71361111111111097</c:v>
                </c:pt>
                <c:pt idx="29046">
                  <c:v>0.71363425925925905</c:v>
                </c:pt>
                <c:pt idx="29047">
                  <c:v>0.71365740740740702</c:v>
                </c:pt>
                <c:pt idx="29048">
                  <c:v>0.71369212962963002</c:v>
                </c:pt>
                <c:pt idx="29049">
                  <c:v>0.71371527777777799</c:v>
                </c:pt>
                <c:pt idx="29050">
                  <c:v>0.71373842592592596</c:v>
                </c:pt>
                <c:pt idx="29051">
                  <c:v>0.71376157407407403</c:v>
                </c:pt>
                <c:pt idx="29052">
                  <c:v>0.713784722222222</c:v>
                </c:pt>
                <c:pt idx="29053">
                  <c:v>0.71380787037037097</c:v>
                </c:pt>
                <c:pt idx="29054">
                  <c:v>0.71383101851851904</c:v>
                </c:pt>
                <c:pt idx="29055">
                  <c:v>0.71386574074074105</c:v>
                </c:pt>
                <c:pt idx="29056">
                  <c:v>0.71388888888888902</c:v>
                </c:pt>
                <c:pt idx="29057">
                  <c:v>0.71391203703703698</c:v>
                </c:pt>
                <c:pt idx="29058">
                  <c:v>0.71393518518518495</c:v>
                </c:pt>
                <c:pt idx="29059">
                  <c:v>0.71395833333333403</c:v>
                </c:pt>
                <c:pt idx="29060">
                  <c:v>0.713981481481481</c:v>
                </c:pt>
                <c:pt idx="29061">
                  <c:v>0.71400462962962996</c:v>
                </c:pt>
                <c:pt idx="29062">
                  <c:v>0.71402777777777804</c:v>
                </c:pt>
                <c:pt idx="29063">
                  <c:v>0.71405092592592601</c:v>
                </c:pt>
                <c:pt idx="29064">
                  <c:v>0.71408564814814801</c:v>
                </c:pt>
                <c:pt idx="29065">
                  <c:v>0.71410879629629598</c:v>
                </c:pt>
                <c:pt idx="29066">
                  <c:v>0.71413194444444505</c:v>
                </c:pt>
                <c:pt idx="29067">
                  <c:v>0.71415509259259302</c:v>
                </c:pt>
                <c:pt idx="29068">
                  <c:v>0.71417824074074099</c:v>
                </c:pt>
                <c:pt idx="29069">
                  <c:v>0.71420138888888896</c:v>
                </c:pt>
                <c:pt idx="29070">
                  <c:v>0.71422453703703703</c:v>
                </c:pt>
                <c:pt idx="29071">
                  <c:v>0.714247685185185</c:v>
                </c:pt>
                <c:pt idx="29072">
                  <c:v>0.71428240740740701</c:v>
                </c:pt>
                <c:pt idx="29073">
                  <c:v>0.71430555555555597</c:v>
                </c:pt>
                <c:pt idx="29074">
                  <c:v>0.71432870370370405</c:v>
                </c:pt>
                <c:pt idx="29075">
                  <c:v>0.71435185185185202</c:v>
                </c:pt>
                <c:pt idx="29076">
                  <c:v>0.71437499999999998</c:v>
                </c:pt>
                <c:pt idx="29077">
                  <c:v>0.71439814814814795</c:v>
                </c:pt>
                <c:pt idx="29078">
                  <c:v>0.71442129629629603</c:v>
                </c:pt>
                <c:pt idx="29079">
                  <c:v>0.71445601851851903</c:v>
                </c:pt>
                <c:pt idx="29080">
                  <c:v>0.714479166666667</c:v>
                </c:pt>
                <c:pt idx="29081">
                  <c:v>0.71450231481481496</c:v>
                </c:pt>
                <c:pt idx="29082">
                  <c:v>0.71452546296296304</c:v>
                </c:pt>
                <c:pt idx="29083">
                  <c:v>0.71454861111111101</c:v>
                </c:pt>
                <c:pt idx="29084">
                  <c:v>0.71457175925925898</c:v>
                </c:pt>
                <c:pt idx="29085">
                  <c:v>0.71459490740740705</c:v>
                </c:pt>
                <c:pt idx="29086">
                  <c:v>0.71461805555555602</c:v>
                </c:pt>
                <c:pt idx="29087">
                  <c:v>0.71465277777777803</c:v>
                </c:pt>
                <c:pt idx="29088">
                  <c:v>0.71467592592592599</c:v>
                </c:pt>
                <c:pt idx="29089">
                  <c:v>0.71469907407407396</c:v>
                </c:pt>
                <c:pt idx="29090">
                  <c:v>0.71472222222222204</c:v>
                </c:pt>
                <c:pt idx="29091">
                  <c:v>0.714745370370371</c:v>
                </c:pt>
                <c:pt idx="29092">
                  <c:v>0.71476851851851897</c:v>
                </c:pt>
                <c:pt idx="29093">
                  <c:v>0.71479166666666705</c:v>
                </c:pt>
                <c:pt idx="29094">
                  <c:v>0.71481481481481501</c:v>
                </c:pt>
                <c:pt idx="29095">
                  <c:v>0.71484953703703702</c:v>
                </c:pt>
                <c:pt idx="29096">
                  <c:v>0.71487268518518499</c:v>
                </c:pt>
                <c:pt idx="29097">
                  <c:v>0.71489583333333395</c:v>
                </c:pt>
                <c:pt idx="29098">
                  <c:v>0.71491898148148203</c:v>
                </c:pt>
                <c:pt idx="29099">
                  <c:v>0.714942129629629</c:v>
                </c:pt>
                <c:pt idx="29100">
                  <c:v>0.71496527777777796</c:v>
                </c:pt>
                <c:pt idx="29101">
                  <c:v>0.71498842592592604</c:v>
                </c:pt>
                <c:pt idx="29102">
                  <c:v>0.71502314814814805</c:v>
                </c:pt>
                <c:pt idx="29103">
                  <c:v>0.71504629629629601</c:v>
                </c:pt>
                <c:pt idx="29104">
                  <c:v>0.71506944444444398</c:v>
                </c:pt>
                <c:pt idx="29105">
                  <c:v>0.71509259259259295</c:v>
                </c:pt>
                <c:pt idx="29106">
                  <c:v>0.71511574074074102</c:v>
                </c:pt>
                <c:pt idx="29107">
                  <c:v>0.71513888888888899</c:v>
                </c:pt>
                <c:pt idx="29108">
                  <c:v>0.71516203703703696</c:v>
                </c:pt>
                <c:pt idx="29109">
                  <c:v>0.71519675925925896</c:v>
                </c:pt>
                <c:pt idx="29110">
                  <c:v>0.71521990740740704</c:v>
                </c:pt>
                <c:pt idx="29111">
                  <c:v>0.71524305555555501</c:v>
                </c:pt>
                <c:pt idx="29112">
                  <c:v>0.71526620370370397</c:v>
                </c:pt>
                <c:pt idx="29113">
                  <c:v>0.71528935185185205</c:v>
                </c:pt>
                <c:pt idx="29114">
                  <c:v>0.71531250000000002</c:v>
                </c:pt>
                <c:pt idx="29115">
                  <c:v>0.71533564814814798</c:v>
                </c:pt>
                <c:pt idx="29116">
                  <c:v>0.71535879629629595</c:v>
                </c:pt>
                <c:pt idx="29117">
                  <c:v>0.71539351851851896</c:v>
                </c:pt>
                <c:pt idx="29118">
                  <c:v>0.71541666666666703</c:v>
                </c:pt>
                <c:pt idx="29119">
                  <c:v>0.715439814814815</c:v>
                </c:pt>
                <c:pt idx="29120">
                  <c:v>0.71546296296296297</c:v>
                </c:pt>
                <c:pt idx="29121">
                  <c:v>0.71548611111111104</c:v>
                </c:pt>
                <c:pt idx="29122">
                  <c:v>0.71550925925925901</c:v>
                </c:pt>
                <c:pt idx="29123">
                  <c:v>0.71553240740740698</c:v>
                </c:pt>
                <c:pt idx="29124">
                  <c:v>0.71556712962962898</c:v>
                </c:pt>
                <c:pt idx="29125">
                  <c:v>0.71559027777777795</c:v>
                </c:pt>
                <c:pt idx="29126">
                  <c:v>0.71561342592592603</c:v>
                </c:pt>
                <c:pt idx="29127">
                  <c:v>0.71563657407407399</c:v>
                </c:pt>
                <c:pt idx="29128">
                  <c:v>0.71565972222222196</c:v>
                </c:pt>
                <c:pt idx="29129">
                  <c:v>0.71568287037037004</c:v>
                </c:pt>
                <c:pt idx="29130">
                  <c:v>0.715706018518519</c:v>
                </c:pt>
                <c:pt idx="29131">
                  <c:v>0.71572916666666697</c:v>
                </c:pt>
                <c:pt idx="29132">
                  <c:v>0.71576388888888898</c:v>
                </c:pt>
                <c:pt idx="29133">
                  <c:v>0.71578703703703705</c:v>
                </c:pt>
                <c:pt idx="29134">
                  <c:v>0.71581018518518502</c:v>
                </c:pt>
                <c:pt idx="29135">
                  <c:v>0.71583333333333299</c:v>
                </c:pt>
                <c:pt idx="29136">
                  <c:v>0.71585648148148195</c:v>
                </c:pt>
                <c:pt idx="29137">
                  <c:v>0.71587962962963003</c:v>
                </c:pt>
                <c:pt idx="29138">
                  <c:v>0.715902777777778</c:v>
                </c:pt>
                <c:pt idx="29139">
                  <c:v>0.71592592592592597</c:v>
                </c:pt>
                <c:pt idx="29140">
                  <c:v>0.71594907407407404</c:v>
                </c:pt>
                <c:pt idx="29141">
                  <c:v>0.71598379629629605</c:v>
                </c:pt>
                <c:pt idx="29142">
                  <c:v>0.71600694444444501</c:v>
                </c:pt>
                <c:pt idx="29143">
                  <c:v>0.71603009259259298</c:v>
                </c:pt>
                <c:pt idx="29144">
                  <c:v>0.71605324074074095</c:v>
                </c:pt>
                <c:pt idx="29145">
                  <c:v>0.71607638888888903</c:v>
                </c:pt>
                <c:pt idx="29146">
                  <c:v>0.71609953703703699</c:v>
                </c:pt>
                <c:pt idx="29147">
                  <c:v>0.71612268518518496</c:v>
                </c:pt>
                <c:pt idx="29148">
                  <c:v>0.71614583333333404</c:v>
                </c:pt>
                <c:pt idx="29149">
                  <c:v>0.71618055555555604</c:v>
                </c:pt>
                <c:pt idx="29150">
                  <c:v>0.71620370370370401</c:v>
                </c:pt>
                <c:pt idx="29151">
                  <c:v>0.71622685185185198</c:v>
                </c:pt>
                <c:pt idx="29152">
                  <c:v>0.71625000000000005</c:v>
                </c:pt>
                <c:pt idx="29153">
                  <c:v>0.71627314814814802</c:v>
                </c:pt>
                <c:pt idx="29154">
                  <c:v>0.71629629629629599</c:v>
                </c:pt>
                <c:pt idx="29155">
                  <c:v>0.71631944444444395</c:v>
                </c:pt>
                <c:pt idx="29156">
                  <c:v>0.71635416666666596</c:v>
                </c:pt>
                <c:pt idx="29157">
                  <c:v>0.71637731481481504</c:v>
                </c:pt>
                <c:pt idx="29158">
                  <c:v>0.716400462962963</c:v>
                </c:pt>
                <c:pt idx="29159">
                  <c:v>0.71642361111111097</c:v>
                </c:pt>
                <c:pt idx="29160">
                  <c:v>0.71644675925925905</c:v>
                </c:pt>
                <c:pt idx="29161">
                  <c:v>0.71646990740740701</c:v>
                </c:pt>
                <c:pt idx="29162">
                  <c:v>0.71649305555555598</c:v>
                </c:pt>
                <c:pt idx="29163">
                  <c:v>0.71651620370370395</c:v>
                </c:pt>
                <c:pt idx="29164">
                  <c:v>0.71655092592592595</c:v>
                </c:pt>
                <c:pt idx="29165">
                  <c:v>0.71657407407407403</c:v>
                </c:pt>
                <c:pt idx="29166">
                  <c:v>0.716597222222222</c:v>
                </c:pt>
                <c:pt idx="29167">
                  <c:v>0.71662037037036996</c:v>
                </c:pt>
                <c:pt idx="29168">
                  <c:v>0.71664351851851904</c:v>
                </c:pt>
                <c:pt idx="29169">
                  <c:v>0.71666666666666701</c:v>
                </c:pt>
                <c:pt idx="29170">
                  <c:v>0.71668981481481497</c:v>
                </c:pt>
                <c:pt idx="29171">
                  <c:v>0.71671296296296305</c:v>
                </c:pt>
                <c:pt idx="29172">
                  <c:v>0.71674768518518495</c:v>
                </c:pt>
                <c:pt idx="29173">
                  <c:v>0.71677083333333402</c:v>
                </c:pt>
                <c:pt idx="29174">
                  <c:v>0.71679398148148099</c:v>
                </c:pt>
                <c:pt idx="29175">
                  <c:v>0.71681712962962896</c:v>
                </c:pt>
                <c:pt idx="29176">
                  <c:v>0.71684027777777803</c:v>
                </c:pt>
                <c:pt idx="29177">
                  <c:v>0.716863425925926</c:v>
                </c:pt>
                <c:pt idx="29178">
                  <c:v>0.71688657407407397</c:v>
                </c:pt>
                <c:pt idx="29179">
                  <c:v>0.71690972222222205</c:v>
                </c:pt>
                <c:pt idx="29180">
                  <c:v>0.71694444444444505</c:v>
                </c:pt>
                <c:pt idx="29181">
                  <c:v>0.71696759259259302</c:v>
                </c:pt>
                <c:pt idx="29182">
                  <c:v>0.71699074074074098</c:v>
                </c:pt>
                <c:pt idx="29183">
                  <c:v>0.71701388888888895</c:v>
                </c:pt>
                <c:pt idx="29184">
                  <c:v>0.71703703703703703</c:v>
                </c:pt>
                <c:pt idx="29185">
                  <c:v>0.717060185185185</c:v>
                </c:pt>
                <c:pt idx="29186">
                  <c:v>0.71708333333333296</c:v>
                </c:pt>
                <c:pt idx="29187">
                  <c:v>0.71711805555555597</c:v>
                </c:pt>
                <c:pt idx="29188">
                  <c:v>0.71714120370370404</c:v>
                </c:pt>
                <c:pt idx="29189">
                  <c:v>0.71716435185185201</c:v>
                </c:pt>
                <c:pt idx="29190">
                  <c:v>0.71718749999999998</c:v>
                </c:pt>
                <c:pt idx="29191">
                  <c:v>0.71721064814814794</c:v>
                </c:pt>
                <c:pt idx="29192">
                  <c:v>0.71723379629629602</c:v>
                </c:pt>
                <c:pt idx="29193">
                  <c:v>0.71725694444444399</c:v>
                </c:pt>
                <c:pt idx="29194">
                  <c:v>0.71728009259259295</c:v>
                </c:pt>
                <c:pt idx="29195">
                  <c:v>0.71731481481481496</c:v>
                </c:pt>
                <c:pt idx="29196">
                  <c:v>0.71733796296296304</c:v>
                </c:pt>
                <c:pt idx="29197">
                  <c:v>0.71736111111111101</c:v>
                </c:pt>
                <c:pt idx="29198">
                  <c:v>0.71738425925925897</c:v>
                </c:pt>
                <c:pt idx="29199">
                  <c:v>0.71740740740740705</c:v>
                </c:pt>
                <c:pt idx="29200">
                  <c:v>0.71743055555555602</c:v>
                </c:pt>
                <c:pt idx="29201">
                  <c:v>0.71745370370370298</c:v>
                </c:pt>
                <c:pt idx="29202">
                  <c:v>0.71748842592592599</c:v>
                </c:pt>
                <c:pt idx="29203">
                  <c:v>0.71751157407407395</c:v>
                </c:pt>
                <c:pt idx="29204">
                  <c:v>0.71753472222222203</c:v>
                </c:pt>
                <c:pt idx="29205">
                  <c:v>0.71755787037037</c:v>
                </c:pt>
                <c:pt idx="29206">
                  <c:v>0.71758101851851896</c:v>
                </c:pt>
                <c:pt idx="29207">
                  <c:v>0.71760416666666704</c:v>
                </c:pt>
                <c:pt idx="29208">
                  <c:v>0.71762731481481501</c:v>
                </c:pt>
                <c:pt idx="29209">
                  <c:v>0.71765046296296298</c:v>
                </c:pt>
                <c:pt idx="29210">
                  <c:v>0.71768518518518498</c:v>
                </c:pt>
                <c:pt idx="29211">
                  <c:v>0.71770833333333395</c:v>
                </c:pt>
                <c:pt idx="29212">
                  <c:v>0.71773148148148203</c:v>
                </c:pt>
                <c:pt idx="29213">
                  <c:v>0.71775462962962999</c:v>
                </c:pt>
                <c:pt idx="29214">
                  <c:v>0.71777777777777796</c:v>
                </c:pt>
                <c:pt idx="29215">
                  <c:v>0.71780092592592604</c:v>
                </c:pt>
                <c:pt idx="29216">
                  <c:v>0.717824074074074</c:v>
                </c:pt>
                <c:pt idx="29217">
                  <c:v>0.71785879629629601</c:v>
                </c:pt>
                <c:pt idx="29218">
                  <c:v>0.71788194444444497</c:v>
                </c:pt>
                <c:pt idx="29219">
                  <c:v>0.71790509259259305</c:v>
                </c:pt>
                <c:pt idx="29220">
                  <c:v>0.71792824074074102</c:v>
                </c:pt>
                <c:pt idx="29221">
                  <c:v>0.71795138888888899</c:v>
                </c:pt>
                <c:pt idx="29222">
                  <c:v>0.71797453703703695</c:v>
                </c:pt>
                <c:pt idx="29223">
                  <c:v>0.71799768518518503</c:v>
                </c:pt>
                <c:pt idx="29224">
                  <c:v>0.718020833333334</c:v>
                </c:pt>
                <c:pt idx="29225">
                  <c:v>0.718055555555556</c:v>
                </c:pt>
                <c:pt idx="29226">
                  <c:v>0.71807870370370397</c:v>
                </c:pt>
                <c:pt idx="29227">
                  <c:v>0.71810185185185205</c:v>
                </c:pt>
                <c:pt idx="29228">
                  <c:v>0.71812500000000001</c:v>
                </c:pt>
                <c:pt idx="29229">
                  <c:v>0.71814814814814798</c:v>
                </c:pt>
                <c:pt idx="29230">
                  <c:v>0.71817129629629595</c:v>
                </c:pt>
                <c:pt idx="29231">
                  <c:v>0.71819444444444502</c:v>
                </c:pt>
                <c:pt idx="29232">
                  <c:v>0.71821759259259299</c:v>
                </c:pt>
                <c:pt idx="29233">
                  <c:v>0.718252314814815</c:v>
                </c:pt>
                <c:pt idx="29234">
                  <c:v>0.71827546296296296</c:v>
                </c:pt>
                <c:pt idx="29235">
                  <c:v>0.71829861111111104</c:v>
                </c:pt>
                <c:pt idx="29236">
                  <c:v>0.71832175925925901</c:v>
                </c:pt>
                <c:pt idx="29237">
                  <c:v>0.71834490740740697</c:v>
                </c:pt>
                <c:pt idx="29238">
                  <c:v>0.71836805555555605</c:v>
                </c:pt>
                <c:pt idx="29239">
                  <c:v>0.71839120370370402</c:v>
                </c:pt>
                <c:pt idx="29240">
                  <c:v>0.71841435185185198</c:v>
                </c:pt>
                <c:pt idx="29241">
                  <c:v>0.71844907407407399</c:v>
                </c:pt>
                <c:pt idx="29242">
                  <c:v>0.71847222222222196</c:v>
                </c:pt>
                <c:pt idx="29243">
                  <c:v>0.71849537037037103</c:v>
                </c:pt>
                <c:pt idx="29244">
                  <c:v>0.718518518518518</c:v>
                </c:pt>
                <c:pt idx="29245">
                  <c:v>0.71854166666666697</c:v>
                </c:pt>
                <c:pt idx="29246">
                  <c:v>0.71856481481481504</c:v>
                </c:pt>
                <c:pt idx="29247">
                  <c:v>0.71858796296296301</c:v>
                </c:pt>
                <c:pt idx="29248">
                  <c:v>0.71861111111111098</c:v>
                </c:pt>
                <c:pt idx="29249">
                  <c:v>0.71863425925925895</c:v>
                </c:pt>
                <c:pt idx="29250">
                  <c:v>0.71865740740740802</c:v>
                </c:pt>
                <c:pt idx="29251">
                  <c:v>0.71869212962963003</c:v>
                </c:pt>
                <c:pt idx="29252">
                  <c:v>0.71871527777777799</c:v>
                </c:pt>
                <c:pt idx="29253">
                  <c:v>0.71873842592592596</c:v>
                </c:pt>
                <c:pt idx="29254">
                  <c:v>0.71876157407407404</c:v>
                </c:pt>
                <c:pt idx="29255">
                  <c:v>0.71878472222222201</c:v>
                </c:pt>
                <c:pt idx="29256">
                  <c:v>0.71880787037037097</c:v>
                </c:pt>
                <c:pt idx="29257">
                  <c:v>0.71883101851851905</c:v>
                </c:pt>
                <c:pt idx="29258">
                  <c:v>0.71885416666666702</c:v>
                </c:pt>
                <c:pt idx="29259">
                  <c:v>0.71888888888888902</c:v>
                </c:pt>
                <c:pt idx="29260">
                  <c:v>0.71891203703703699</c:v>
                </c:pt>
                <c:pt idx="29261">
                  <c:v>0.71893518518518496</c:v>
                </c:pt>
                <c:pt idx="29262">
                  <c:v>0.71895833333333303</c:v>
                </c:pt>
                <c:pt idx="29263">
                  <c:v>0.718981481481482</c:v>
                </c:pt>
                <c:pt idx="29264">
                  <c:v>0.71900462962962997</c:v>
                </c:pt>
                <c:pt idx="29265">
                  <c:v>0.71903935185185197</c:v>
                </c:pt>
                <c:pt idx="29266">
                  <c:v>0.71906250000000005</c:v>
                </c:pt>
                <c:pt idx="29267">
                  <c:v>0.71908564814814802</c:v>
                </c:pt>
                <c:pt idx="29268">
                  <c:v>0.71910879629629598</c:v>
                </c:pt>
                <c:pt idx="29269">
                  <c:v>0.71913194444444395</c:v>
                </c:pt>
                <c:pt idx="29270">
                  <c:v>0.71915509259259303</c:v>
                </c:pt>
                <c:pt idx="29271">
                  <c:v>0.71917824074074099</c:v>
                </c:pt>
                <c:pt idx="29272">
                  <c:v>0.71920138888888896</c:v>
                </c:pt>
                <c:pt idx="29273">
                  <c:v>0.71922453703703704</c:v>
                </c:pt>
                <c:pt idx="29274">
                  <c:v>0.71925925925925904</c:v>
                </c:pt>
                <c:pt idx="29275">
                  <c:v>0.71928240740740701</c:v>
                </c:pt>
                <c:pt idx="29276">
                  <c:v>0.71930555555555598</c:v>
                </c:pt>
                <c:pt idx="29277">
                  <c:v>0.71932870370370405</c:v>
                </c:pt>
                <c:pt idx="29278">
                  <c:v>0.71935185185185202</c:v>
                </c:pt>
                <c:pt idx="29279">
                  <c:v>0.71937499999999999</c:v>
                </c:pt>
                <c:pt idx="29280">
                  <c:v>0.71939814814814795</c:v>
                </c:pt>
                <c:pt idx="29281">
                  <c:v>0.71942129629629703</c:v>
                </c:pt>
                <c:pt idx="29282">
                  <c:v>0.71945601851851904</c:v>
                </c:pt>
                <c:pt idx="29283">
                  <c:v>0.719479166666667</c:v>
                </c:pt>
                <c:pt idx="29284">
                  <c:v>0.71950231481481497</c:v>
                </c:pt>
                <c:pt idx="29285">
                  <c:v>0.71952546296296305</c:v>
                </c:pt>
                <c:pt idx="29286">
                  <c:v>0.71954861111111101</c:v>
                </c:pt>
                <c:pt idx="29287">
                  <c:v>0.71957175925925898</c:v>
                </c:pt>
                <c:pt idx="29288">
                  <c:v>0.71959490740740695</c:v>
                </c:pt>
                <c:pt idx="29289">
                  <c:v>0.71961805555555602</c:v>
                </c:pt>
                <c:pt idx="29290">
                  <c:v>0.71964120370370399</c:v>
                </c:pt>
                <c:pt idx="29291">
                  <c:v>0.719675925925926</c:v>
                </c:pt>
                <c:pt idx="29292">
                  <c:v>0.71969907407407396</c:v>
                </c:pt>
                <c:pt idx="29293">
                  <c:v>0.71972222222222204</c:v>
                </c:pt>
                <c:pt idx="29294">
                  <c:v>0.71974537037037001</c:v>
                </c:pt>
                <c:pt idx="29295">
                  <c:v>0.71976851851851897</c:v>
                </c:pt>
                <c:pt idx="29296">
                  <c:v>0.71979166666666705</c:v>
                </c:pt>
                <c:pt idx="29297">
                  <c:v>0.71981481481481502</c:v>
                </c:pt>
                <c:pt idx="29298">
                  <c:v>0.71983796296296299</c:v>
                </c:pt>
                <c:pt idx="29299">
                  <c:v>0.71987268518518499</c:v>
                </c:pt>
                <c:pt idx="29300">
                  <c:v>0.71989583333333396</c:v>
                </c:pt>
                <c:pt idx="29301">
                  <c:v>0.71991898148148203</c:v>
                </c:pt>
                <c:pt idx="29302">
                  <c:v>0.71994212962963</c:v>
                </c:pt>
                <c:pt idx="29303">
                  <c:v>0.71996527777777797</c:v>
                </c:pt>
                <c:pt idx="29304">
                  <c:v>0.71998842592592605</c:v>
                </c:pt>
                <c:pt idx="29305">
                  <c:v>0.72001157407407401</c:v>
                </c:pt>
                <c:pt idx="29306">
                  <c:v>0.72003472222222198</c:v>
                </c:pt>
                <c:pt idx="29307">
                  <c:v>0.72005787037036995</c:v>
                </c:pt>
                <c:pt idx="29308">
                  <c:v>0.72009259259259295</c:v>
                </c:pt>
                <c:pt idx="29309">
                  <c:v>0.72011574074074103</c:v>
                </c:pt>
                <c:pt idx="29310">
                  <c:v>0.72013888888888899</c:v>
                </c:pt>
                <c:pt idx="29311">
                  <c:v>0.72016203703703696</c:v>
                </c:pt>
                <c:pt idx="29312">
                  <c:v>0.72018518518518504</c:v>
                </c:pt>
                <c:pt idx="29313">
                  <c:v>0.72020833333333301</c:v>
                </c:pt>
                <c:pt idx="29314">
                  <c:v>0.72023148148148097</c:v>
                </c:pt>
                <c:pt idx="29315">
                  <c:v>0.72025462962963005</c:v>
                </c:pt>
                <c:pt idx="29316">
                  <c:v>0.72028935185185206</c:v>
                </c:pt>
                <c:pt idx="29317">
                  <c:v>0.72031250000000002</c:v>
                </c:pt>
                <c:pt idx="29318">
                  <c:v>0.72033564814814799</c:v>
                </c:pt>
                <c:pt idx="29319">
                  <c:v>0.72035879629629596</c:v>
                </c:pt>
                <c:pt idx="29320">
                  <c:v>0.72038194444444503</c:v>
                </c:pt>
                <c:pt idx="29321">
                  <c:v>0.720405092592593</c:v>
                </c:pt>
                <c:pt idx="29322">
                  <c:v>0.72042824074074097</c:v>
                </c:pt>
                <c:pt idx="29323">
                  <c:v>0.72045138888888904</c:v>
                </c:pt>
                <c:pt idx="29324">
                  <c:v>0.72048611111111105</c:v>
                </c:pt>
                <c:pt idx="29325">
                  <c:v>0.72050925925925902</c:v>
                </c:pt>
                <c:pt idx="29326">
                  <c:v>0.72053240740740698</c:v>
                </c:pt>
                <c:pt idx="29327">
                  <c:v>0.72055555555555595</c:v>
                </c:pt>
                <c:pt idx="29328">
                  <c:v>0.72057870370370403</c:v>
                </c:pt>
                <c:pt idx="29329">
                  <c:v>0.72060185185185199</c:v>
                </c:pt>
                <c:pt idx="29330">
                  <c:v>0.72062499999999996</c:v>
                </c:pt>
                <c:pt idx="29331">
                  <c:v>0.72064814814814804</c:v>
                </c:pt>
                <c:pt idx="29332">
                  <c:v>0.720671296296296</c:v>
                </c:pt>
                <c:pt idx="29333">
                  <c:v>0.72070601851851901</c:v>
                </c:pt>
                <c:pt idx="29334">
                  <c:v>0.72072916666666698</c:v>
                </c:pt>
                <c:pt idx="29335">
                  <c:v>0.72075231481481505</c:v>
                </c:pt>
                <c:pt idx="29336">
                  <c:v>0.72077546296296302</c:v>
                </c:pt>
                <c:pt idx="29337">
                  <c:v>0.72079861111111099</c:v>
                </c:pt>
                <c:pt idx="29338">
                  <c:v>0.72082175925925895</c:v>
                </c:pt>
                <c:pt idx="29339">
                  <c:v>0.72084490740740803</c:v>
                </c:pt>
                <c:pt idx="29340">
                  <c:v>0.720868055555556</c:v>
                </c:pt>
                <c:pt idx="29341">
                  <c:v>0.72089120370370396</c:v>
                </c:pt>
                <c:pt idx="29342">
                  <c:v>0.72092592592592597</c:v>
                </c:pt>
                <c:pt idx="29343">
                  <c:v>0.72094907407407405</c:v>
                </c:pt>
                <c:pt idx="29344">
                  <c:v>0.72097222222222201</c:v>
                </c:pt>
                <c:pt idx="29345">
                  <c:v>0.72099537037036998</c:v>
                </c:pt>
                <c:pt idx="29346">
                  <c:v>0.72101851851851895</c:v>
                </c:pt>
                <c:pt idx="29347">
                  <c:v>0.72104166666666702</c:v>
                </c:pt>
                <c:pt idx="29348">
                  <c:v>0.72106481481481499</c:v>
                </c:pt>
                <c:pt idx="29349">
                  <c:v>0.72108796296296296</c:v>
                </c:pt>
                <c:pt idx="29350">
                  <c:v>0.72112268518518496</c:v>
                </c:pt>
                <c:pt idx="29351">
                  <c:v>0.72114583333333404</c:v>
                </c:pt>
                <c:pt idx="29352">
                  <c:v>0.72116898148148101</c:v>
                </c:pt>
                <c:pt idx="29353">
                  <c:v>0.72119212962962898</c:v>
                </c:pt>
                <c:pt idx="29354">
                  <c:v>0.72121527777777805</c:v>
                </c:pt>
                <c:pt idx="29355">
                  <c:v>0.72123842592592602</c:v>
                </c:pt>
                <c:pt idx="29356">
                  <c:v>0.72126157407407399</c:v>
                </c:pt>
                <c:pt idx="29357">
                  <c:v>0.72128472222222195</c:v>
                </c:pt>
                <c:pt idx="29358">
                  <c:v>0.72130787037037103</c:v>
                </c:pt>
                <c:pt idx="29359">
                  <c:v>0.72134259259259303</c:v>
                </c:pt>
                <c:pt idx="29360">
                  <c:v>0.721365740740741</c:v>
                </c:pt>
                <c:pt idx="29361">
                  <c:v>0.72138888888888897</c:v>
                </c:pt>
                <c:pt idx="29362">
                  <c:v>0.72141203703703705</c:v>
                </c:pt>
                <c:pt idx="29363">
                  <c:v>0.72143518518518501</c:v>
                </c:pt>
                <c:pt idx="29364">
                  <c:v>0.72145833333333298</c:v>
                </c:pt>
                <c:pt idx="29365">
                  <c:v>0.72148148148148195</c:v>
                </c:pt>
                <c:pt idx="29366">
                  <c:v>0.72150462962963002</c:v>
                </c:pt>
                <c:pt idx="29367">
                  <c:v>0.72153935185185203</c:v>
                </c:pt>
                <c:pt idx="29368">
                  <c:v>0.7215625</c:v>
                </c:pt>
                <c:pt idx="29369">
                  <c:v>0.72158564814814796</c:v>
                </c:pt>
                <c:pt idx="29370">
                  <c:v>0.72160879629629604</c:v>
                </c:pt>
                <c:pt idx="29371">
                  <c:v>0.72163194444444401</c:v>
                </c:pt>
                <c:pt idx="29372">
                  <c:v>0.72165509259259297</c:v>
                </c:pt>
                <c:pt idx="29373">
                  <c:v>0.72167824074074105</c:v>
                </c:pt>
                <c:pt idx="29374">
                  <c:v>0.72170138888888902</c:v>
                </c:pt>
                <c:pt idx="29375">
                  <c:v>0.72173611111111102</c:v>
                </c:pt>
                <c:pt idx="29376">
                  <c:v>0.72175925925925899</c:v>
                </c:pt>
                <c:pt idx="29377">
                  <c:v>0.72178240740740696</c:v>
                </c:pt>
                <c:pt idx="29378">
                  <c:v>0.72180555555555603</c:v>
                </c:pt>
                <c:pt idx="29379">
                  <c:v>0.721828703703704</c:v>
                </c:pt>
                <c:pt idx="29380">
                  <c:v>0.72185185185185197</c:v>
                </c:pt>
                <c:pt idx="29381">
                  <c:v>0.72187500000000004</c:v>
                </c:pt>
                <c:pt idx="29382">
                  <c:v>0.72189814814814801</c:v>
                </c:pt>
                <c:pt idx="29383">
                  <c:v>0.72193287037037002</c:v>
                </c:pt>
                <c:pt idx="29384">
                  <c:v>0.72195601851851898</c:v>
                </c:pt>
                <c:pt idx="29385">
                  <c:v>0.72197916666666695</c:v>
                </c:pt>
                <c:pt idx="29386">
                  <c:v>0.72200231481481503</c:v>
                </c:pt>
                <c:pt idx="29387">
                  <c:v>0.72202546296296299</c:v>
                </c:pt>
                <c:pt idx="29388">
                  <c:v>0.72204861111111096</c:v>
                </c:pt>
                <c:pt idx="29389">
                  <c:v>0.72207175925925904</c:v>
                </c:pt>
                <c:pt idx="29390">
                  <c:v>0.72209490740740701</c:v>
                </c:pt>
                <c:pt idx="29391">
                  <c:v>0.72212962962963001</c:v>
                </c:pt>
                <c:pt idx="29392">
                  <c:v>0.72215277777777798</c:v>
                </c:pt>
                <c:pt idx="29393">
                  <c:v>0.72217592592592605</c:v>
                </c:pt>
                <c:pt idx="29394">
                  <c:v>0.72219907407407402</c:v>
                </c:pt>
                <c:pt idx="29395">
                  <c:v>0.72222222222222199</c:v>
                </c:pt>
                <c:pt idx="29396">
                  <c:v>0.72224537037037095</c:v>
                </c:pt>
                <c:pt idx="29397">
                  <c:v>0.72226851851851903</c:v>
                </c:pt>
                <c:pt idx="29398">
                  <c:v>0.722291666666667</c:v>
                </c:pt>
                <c:pt idx="29399">
                  <c:v>0.72231481481481496</c:v>
                </c:pt>
                <c:pt idx="29400">
                  <c:v>0.72234953703703697</c:v>
                </c:pt>
                <c:pt idx="29401">
                  <c:v>0.72237268518518505</c:v>
                </c:pt>
                <c:pt idx="29402">
                  <c:v>0.72239583333333302</c:v>
                </c:pt>
                <c:pt idx="29403">
                  <c:v>0.72241898148148098</c:v>
                </c:pt>
                <c:pt idx="29404">
                  <c:v>0.72244212962962895</c:v>
                </c:pt>
                <c:pt idx="29405">
                  <c:v>0.72246527777777803</c:v>
                </c:pt>
                <c:pt idx="29406">
                  <c:v>0.72248842592592599</c:v>
                </c:pt>
                <c:pt idx="29407">
                  <c:v>0.72251157407407396</c:v>
                </c:pt>
                <c:pt idx="29408">
                  <c:v>0.72253472222222204</c:v>
                </c:pt>
                <c:pt idx="29409">
                  <c:v>0.72256944444444404</c:v>
                </c:pt>
                <c:pt idx="29410">
                  <c:v>0.72259259259259301</c:v>
                </c:pt>
                <c:pt idx="29411">
                  <c:v>0.72261574074073998</c:v>
                </c:pt>
                <c:pt idx="29412">
                  <c:v>0.72263888888888905</c:v>
                </c:pt>
                <c:pt idx="29413">
                  <c:v>0.72266203703703702</c:v>
                </c:pt>
                <c:pt idx="29414">
                  <c:v>0.72268518518518499</c:v>
                </c:pt>
                <c:pt idx="29415">
                  <c:v>0.72270833333333295</c:v>
                </c:pt>
                <c:pt idx="29416">
                  <c:v>0.72273148148148203</c:v>
                </c:pt>
                <c:pt idx="29417">
                  <c:v>0.72276620370370404</c:v>
                </c:pt>
                <c:pt idx="29418">
                  <c:v>0.722789351851852</c:v>
                </c:pt>
                <c:pt idx="29419">
                  <c:v>0.72281249999999997</c:v>
                </c:pt>
                <c:pt idx="29420">
                  <c:v>0.72283564814814805</c:v>
                </c:pt>
                <c:pt idx="29421">
                  <c:v>0.72285879629629601</c:v>
                </c:pt>
                <c:pt idx="29422">
                  <c:v>0.72288194444444398</c:v>
                </c:pt>
                <c:pt idx="29423">
                  <c:v>0.72290509259259295</c:v>
                </c:pt>
                <c:pt idx="29424">
                  <c:v>0.72292824074074102</c:v>
                </c:pt>
                <c:pt idx="29425">
                  <c:v>0.72296296296296303</c:v>
                </c:pt>
                <c:pt idx="29426">
                  <c:v>0.722986111111111</c:v>
                </c:pt>
                <c:pt idx="29427">
                  <c:v>0.72300925925925896</c:v>
                </c:pt>
                <c:pt idx="29428">
                  <c:v>0.72303240740740704</c:v>
                </c:pt>
                <c:pt idx="29429">
                  <c:v>0.72305555555555501</c:v>
                </c:pt>
                <c:pt idx="29430">
                  <c:v>0.72307870370370397</c:v>
                </c:pt>
                <c:pt idx="29431">
                  <c:v>0.72310185185185205</c:v>
                </c:pt>
                <c:pt idx="29432">
                  <c:v>0.72312500000000002</c:v>
                </c:pt>
                <c:pt idx="29433">
                  <c:v>0.72315972222222202</c:v>
                </c:pt>
                <c:pt idx="29434">
                  <c:v>0.72318287037036999</c:v>
                </c:pt>
                <c:pt idx="29435">
                  <c:v>0.72320601851851896</c:v>
                </c:pt>
                <c:pt idx="29436">
                  <c:v>0.72322916666666703</c:v>
                </c:pt>
                <c:pt idx="29437">
                  <c:v>0.723252314814815</c:v>
                </c:pt>
                <c:pt idx="29438">
                  <c:v>0.72327546296296297</c:v>
                </c:pt>
                <c:pt idx="29439">
                  <c:v>0.72329861111111104</c:v>
                </c:pt>
                <c:pt idx="29440">
                  <c:v>0.72332175925925901</c:v>
                </c:pt>
                <c:pt idx="29441">
                  <c:v>0.72334490740740698</c:v>
                </c:pt>
                <c:pt idx="29442">
                  <c:v>0.72336805555555606</c:v>
                </c:pt>
                <c:pt idx="29443">
                  <c:v>0.72340277777777795</c:v>
                </c:pt>
                <c:pt idx="29444">
                  <c:v>0.72342592592592603</c:v>
                </c:pt>
                <c:pt idx="29445">
                  <c:v>0.72344907407407399</c:v>
                </c:pt>
                <c:pt idx="29446">
                  <c:v>0.72347222222222196</c:v>
                </c:pt>
                <c:pt idx="29447">
                  <c:v>0.72349537037037004</c:v>
                </c:pt>
                <c:pt idx="29448">
                  <c:v>0.723518518518519</c:v>
                </c:pt>
                <c:pt idx="29449">
                  <c:v>0.72354166666666697</c:v>
                </c:pt>
                <c:pt idx="29450">
                  <c:v>0.72356481481481505</c:v>
                </c:pt>
                <c:pt idx="29451">
                  <c:v>0.72358796296296302</c:v>
                </c:pt>
                <c:pt idx="29452">
                  <c:v>0.72362268518518502</c:v>
                </c:pt>
                <c:pt idx="29453">
                  <c:v>0.72364583333333399</c:v>
                </c:pt>
                <c:pt idx="29454">
                  <c:v>0.72366898148148195</c:v>
                </c:pt>
                <c:pt idx="29455">
                  <c:v>0.72369212962963003</c:v>
                </c:pt>
                <c:pt idx="29456">
                  <c:v>0.723715277777778</c:v>
                </c:pt>
                <c:pt idx="29457">
                  <c:v>0.72373842592592597</c:v>
                </c:pt>
                <c:pt idx="29458">
                  <c:v>0.72376157407407404</c:v>
                </c:pt>
                <c:pt idx="29459">
                  <c:v>0.72378472222222201</c:v>
                </c:pt>
                <c:pt idx="29460">
                  <c:v>0.72380787037036998</c:v>
                </c:pt>
                <c:pt idx="29461">
                  <c:v>0.72384259259259298</c:v>
                </c:pt>
                <c:pt idx="29462">
                  <c:v>0.72386574074074095</c:v>
                </c:pt>
                <c:pt idx="29463">
                  <c:v>0.72388888888888903</c:v>
                </c:pt>
                <c:pt idx="29464">
                  <c:v>0.72391203703703699</c:v>
                </c:pt>
                <c:pt idx="29465">
                  <c:v>0.72393518518518496</c:v>
                </c:pt>
                <c:pt idx="29466">
                  <c:v>0.72395833333333404</c:v>
                </c:pt>
                <c:pt idx="29467">
                  <c:v>0.723981481481481</c:v>
                </c:pt>
                <c:pt idx="29468">
                  <c:v>0.72400462962962997</c:v>
                </c:pt>
                <c:pt idx="29469">
                  <c:v>0.72403935185185198</c:v>
                </c:pt>
                <c:pt idx="29470">
                  <c:v>0.72406250000000005</c:v>
                </c:pt>
                <c:pt idx="29471">
                  <c:v>0.72408564814814802</c:v>
                </c:pt>
                <c:pt idx="29472">
                  <c:v>0.72410879629629599</c:v>
                </c:pt>
                <c:pt idx="29473">
                  <c:v>0.72413194444444395</c:v>
                </c:pt>
                <c:pt idx="29474">
                  <c:v>0.72415509259259303</c:v>
                </c:pt>
                <c:pt idx="29475">
                  <c:v>0.724178240740741</c:v>
                </c:pt>
                <c:pt idx="29476">
                  <c:v>0.72420138888888896</c:v>
                </c:pt>
                <c:pt idx="29477">
                  <c:v>0.72422453703703704</c:v>
                </c:pt>
                <c:pt idx="29478">
                  <c:v>0.72425925925925905</c:v>
                </c:pt>
                <c:pt idx="29479">
                  <c:v>0.72428240740740701</c:v>
                </c:pt>
                <c:pt idx="29480">
                  <c:v>0.72430555555555598</c:v>
                </c:pt>
                <c:pt idx="29481">
                  <c:v>0.72432870370370395</c:v>
                </c:pt>
                <c:pt idx="29482">
                  <c:v>0.72435185185185202</c:v>
                </c:pt>
                <c:pt idx="29483">
                  <c:v>0.72437499999999999</c:v>
                </c:pt>
                <c:pt idx="29484">
                  <c:v>0.72439814814814796</c:v>
                </c:pt>
                <c:pt idx="29485">
                  <c:v>0.72442129629629703</c:v>
                </c:pt>
                <c:pt idx="29486">
                  <c:v>0.72445601851851904</c:v>
                </c:pt>
                <c:pt idx="29487">
                  <c:v>0.72447916666666701</c:v>
                </c:pt>
                <c:pt idx="29488">
                  <c:v>0.72450231481481497</c:v>
                </c:pt>
                <c:pt idx="29489">
                  <c:v>0.72452546296296305</c:v>
                </c:pt>
                <c:pt idx="29490">
                  <c:v>0.72454861111111102</c:v>
                </c:pt>
                <c:pt idx="29491">
                  <c:v>0.72457175925925899</c:v>
                </c:pt>
                <c:pt idx="29492">
                  <c:v>0.72459490740740795</c:v>
                </c:pt>
                <c:pt idx="29493">
                  <c:v>0.72461805555555603</c:v>
                </c:pt>
                <c:pt idx="29494">
                  <c:v>0.724641203703704</c:v>
                </c:pt>
                <c:pt idx="29495">
                  <c:v>0.724675925925926</c:v>
                </c:pt>
                <c:pt idx="29496">
                  <c:v>0.72469907407407397</c:v>
                </c:pt>
                <c:pt idx="29497">
                  <c:v>0.72472222222222205</c:v>
                </c:pt>
                <c:pt idx="29498">
                  <c:v>0.72474537037037001</c:v>
                </c:pt>
                <c:pt idx="29499">
                  <c:v>0.72476851851851898</c:v>
                </c:pt>
                <c:pt idx="29500">
                  <c:v>0.72479166666666694</c:v>
                </c:pt>
                <c:pt idx="29501">
                  <c:v>0.72481481481481502</c:v>
                </c:pt>
                <c:pt idx="29502">
                  <c:v>0.72483796296296299</c:v>
                </c:pt>
                <c:pt idx="29503">
                  <c:v>0.72486111111111096</c:v>
                </c:pt>
                <c:pt idx="29504">
                  <c:v>0.72489583333333396</c:v>
                </c:pt>
                <c:pt idx="29505">
                  <c:v>0.72491898148148204</c:v>
                </c:pt>
                <c:pt idx="29506">
                  <c:v>0.72494212962963001</c:v>
                </c:pt>
                <c:pt idx="29507">
                  <c:v>0.72496527777777797</c:v>
                </c:pt>
                <c:pt idx="29508">
                  <c:v>0.72498842592592605</c:v>
                </c:pt>
                <c:pt idx="29509">
                  <c:v>0.72501157407407402</c:v>
                </c:pt>
                <c:pt idx="29510">
                  <c:v>0.72503472222222198</c:v>
                </c:pt>
                <c:pt idx="29511">
                  <c:v>0.72505787037037095</c:v>
                </c:pt>
                <c:pt idx="29512">
                  <c:v>0.72508101851851903</c:v>
                </c:pt>
                <c:pt idx="29513">
                  <c:v>0.72511574074074103</c:v>
                </c:pt>
                <c:pt idx="29514">
                  <c:v>0.725138888888889</c:v>
                </c:pt>
                <c:pt idx="29515">
                  <c:v>0.72516203703703697</c:v>
                </c:pt>
                <c:pt idx="29516">
                  <c:v>0.72518518518518504</c:v>
                </c:pt>
                <c:pt idx="29517">
                  <c:v>0.72520833333333301</c:v>
                </c:pt>
                <c:pt idx="29518">
                  <c:v>0.72523148148148098</c:v>
                </c:pt>
                <c:pt idx="29519">
                  <c:v>0.72525462962963005</c:v>
                </c:pt>
                <c:pt idx="29520">
                  <c:v>0.72527777777777802</c:v>
                </c:pt>
                <c:pt idx="29521">
                  <c:v>0.72531250000000003</c:v>
                </c:pt>
                <c:pt idx="29522">
                  <c:v>0.72533564814814799</c:v>
                </c:pt>
                <c:pt idx="29523">
                  <c:v>0.72535879629629596</c:v>
                </c:pt>
                <c:pt idx="29524">
                  <c:v>0.72538194444444504</c:v>
                </c:pt>
                <c:pt idx="29525">
                  <c:v>0.725405092592593</c:v>
                </c:pt>
                <c:pt idx="29526">
                  <c:v>0.72542824074074097</c:v>
                </c:pt>
                <c:pt idx="29527">
                  <c:v>0.72545138888888905</c:v>
                </c:pt>
                <c:pt idx="29528">
                  <c:v>0.72547453703703701</c:v>
                </c:pt>
                <c:pt idx="29529">
                  <c:v>0.72550925925925902</c:v>
                </c:pt>
                <c:pt idx="29530">
                  <c:v>0.72553240740740699</c:v>
                </c:pt>
                <c:pt idx="29531">
                  <c:v>0.72555555555555595</c:v>
                </c:pt>
                <c:pt idx="29532">
                  <c:v>0.72557870370370403</c:v>
                </c:pt>
                <c:pt idx="29533">
                  <c:v>0.725601851851852</c:v>
                </c:pt>
                <c:pt idx="29534">
                  <c:v>0.72562499999999996</c:v>
                </c:pt>
                <c:pt idx="29535">
                  <c:v>0.72564814814814804</c:v>
                </c:pt>
                <c:pt idx="29536">
                  <c:v>0.72567129629629601</c:v>
                </c:pt>
                <c:pt idx="29537">
                  <c:v>0.72569444444444497</c:v>
                </c:pt>
                <c:pt idx="29538">
                  <c:v>0.72571759259259305</c:v>
                </c:pt>
                <c:pt idx="29539">
                  <c:v>0.72575231481481495</c:v>
                </c:pt>
                <c:pt idx="29540">
                  <c:v>0.72577546296296302</c:v>
                </c:pt>
                <c:pt idx="29541">
                  <c:v>0.72579861111111099</c:v>
                </c:pt>
                <c:pt idx="29542">
                  <c:v>0.72582175925925896</c:v>
                </c:pt>
                <c:pt idx="29543">
                  <c:v>0.72584490740740804</c:v>
                </c:pt>
                <c:pt idx="29544">
                  <c:v>0.725868055555556</c:v>
                </c:pt>
                <c:pt idx="29545">
                  <c:v>0.72590277777777801</c:v>
                </c:pt>
                <c:pt idx="29546">
                  <c:v>0.72592592592592597</c:v>
                </c:pt>
                <c:pt idx="29547">
                  <c:v>0.72594907407407405</c:v>
                </c:pt>
                <c:pt idx="29548">
                  <c:v>0.72597222222222202</c:v>
                </c:pt>
                <c:pt idx="29549">
                  <c:v>0.72599537037037098</c:v>
                </c:pt>
                <c:pt idx="29550">
                  <c:v>0.72601851851851895</c:v>
                </c:pt>
                <c:pt idx="29551">
                  <c:v>0.72604166666666703</c:v>
                </c:pt>
                <c:pt idx="29552">
                  <c:v>0.726064814814815</c:v>
                </c:pt>
                <c:pt idx="29553">
                  <c:v>0.72608796296296296</c:v>
                </c:pt>
                <c:pt idx="29554">
                  <c:v>0.72612268518518497</c:v>
                </c:pt>
                <c:pt idx="29555">
                  <c:v>0.72614583333333405</c:v>
                </c:pt>
                <c:pt idx="29556">
                  <c:v>0.72616898148148101</c:v>
                </c:pt>
                <c:pt idx="29557">
                  <c:v>0.72619212962962898</c:v>
                </c:pt>
                <c:pt idx="29558">
                  <c:v>0.72621527777777795</c:v>
                </c:pt>
                <c:pt idx="29559">
                  <c:v>0.72623842592592602</c:v>
                </c:pt>
                <c:pt idx="29560">
                  <c:v>0.72627314814814803</c:v>
                </c:pt>
                <c:pt idx="29561">
                  <c:v>0.726296296296296</c:v>
                </c:pt>
                <c:pt idx="29562">
                  <c:v>0.72631944444444396</c:v>
                </c:pt>
                <c:pt idx="29563">
                  <c:v>0.72634259259259304</c:v>
                </c:pt>
                <c:pt idx="29564">
                  <c:v>0.72636574074074001</c:v>
                </c:pt>
                <c:pt idx="29565">
                  <c:v>0.72638888888888897</c:v>
                </c:pt>
                <c:pt idx="29566">
                  <c:v>0.72642361111111098</c:v>
                </c:pt>
                <c:pt idx="29567">
                  <c:v>0.72644675925925895</c:v>
                </c:pt>
                <c:pt idx="29568">
                  <c:v>0.72646990740740702</c:v>
                </c:pt>
                <c:pt idx="29569">
                  <c:v>0.72649305555555599</c:v>
                </c:pt>
                <c:pt idx="29570">
                  <c:v>0.72651620370370396</c:v>
                </c:pt>
                <c:pt idx="29571">
                  <c:v>0.72653935185185203</c:v>
                </c:pt>
                <c:pt idx="29572">
                  <c:v>0.7265625</c:v>
                </c:pt>
                <c:pt idx="29573">
                  <c:v>0.72658564814814797</c:v>
                </c:pt>
                <c:pt idx="29574">
                  <c:v>0.72662037037037097</c:v>
                </c:pt>
                <c:pt idx="29575">
                  <c:v>0.72664351851851905</c:v>
                </c:pt>
                <c:pt idx="29576">
                  <c:v>0.72666666666666702</c:v>
                </c:pt>
                <c:pt idx="29577">
                  <c:v>0.72668981481481498</c:v>
                </c:pt>
                <c:pt idx="29578">
                  <c:v>0.72671296296296295</c:v>
                </c:pt>
                <c:pt idx="29579">
                  <c:v>0.72673611111111103</c:v>
                </c:pt>
                <c:pt idx="29580">
                  <c:v>0.72675925925925899</c:v>
                </c:pt>
                <c:pt idx="29581">
                  <c:v>0.726793981481482</c:v>
                </c:pt>
                <c:pt idx="29582">
                  <c:v>0.72681712962962897</c:v>
                </c:pt>
                <c:pt idx="29583">
                  <c:v>0.72684027777777804</c:v>
                </c:pt>
                <c:pt idx="29584">
                  <c:v>0.72686342592592601</c:v>
                </c:pt>
                <c:pt idx="29585">
                  <c:v>0.72688657407407398</c:v>
                </c:pt>
                <c:pt idx="29586">
                  <c:v>0.72690972222222205</c:v>
                </c:pt>
                <c:pt idx="29587">
                  <c:v>0.72693287037037102</c:v>
                </c:pt>
                <c:pt idx="29588">
                  <c:v>0.72695601851851899</c:v>
                </c:pt>
                <c:pt idx="29589">
                  <c:v>0.72697916666666695</c:v>
                </c:pt>
                <c:pt idx="29590">
                  <c:v>0.72701388888888896</c:v>
                </c:pt>
                <c:pt idx="29591">
                  <c:v>0.72703703703703704</c:v>
                </c:pt>
                <c:pt idx="29592">
                  <c:v>0.727060185185185</c:v>
                </c:pt>
                <c:pt idx="29593">
                  <c:v>0.72708333333333297</c:v>
                </c:pt>
                <c:pt idx="29594">
                  <c:v>0.72710648148148205</c:v>
                </c:pt>
                <c:pt idx="29595">
                  <c:v>0.72712962962963001</c:v>
                </c:pt>
                <c:pt idx="29596">
                  <c:v>0.72715277777777798</c:v>
                </c:pt>
                <c:pt idx="29597">
                  <c:v>0.72717592592592595</c:v>
                </c:pt>
                <c:pt idx="29598">
                  <c:v>0.72719907407407403</c:v>
                </c:pt>
                <c:pt idx="29599">
                  <c:v>0.72723379629629603</c:v>
                </c:pt>
                <c:pt idx="29600">
                  <c:v>0.727256944444444</c:v>
                </c:pt>
                <c:pt idx="29601">
                  <c:v>0.72728009259259296</c:v>
                </c:pt>
                <c:pt idx="29602">
                  <c:v>0.72730324074074104</c:v>
                </c:pt>
                <c:pt idx="29603">
                  <c:v>0.72732638888888901</c:v>
                </c:pt>
                <c:pt idx="29604">
                  <c:v>0.72734953703703698</c:v>
                </c:pt>
                <c:pt idx="29605">
                  <c:v>0.72737268518518505</c:v>
                </c:pt>
                <c:pt idx="29606">
                  <c:v>0.72739583333333402</c:v>
                </c:pt>
                <c:pt idx="29607">
                  <c:v>0.72743055555555602</c:v>
                </c:pt>
                <c:pt idx="29608">
                  <c:v>0.72745370370370399</c:v>
                </c:pt>
                <c:pt idx="29609">
                  <c:v>0.72747685185185196</c:v>
                </c:pt>
                <c:pt idx="29610">
                  <c:v>0.72750000000000004</c:v>
                </c:pt>
                <c:pt idx="29611">
                  <c:v>0.727523148148148</c:v>
                </c:pt>
                <c:pt idx="29612">
                  <c:v>0.72754629629629597</c:v>
                </c:pt>
                <c:pt idx="29613">
                  <c:v>0.72756944444444405</c:v>
                </c:pt>
                <c:pt idx="29614">
                  <c:v>0.72759259259259301</c:v>
                </c:pt>
                <c:pt idx="29615">
                  <c:v>0.72762731481481502</c:v>
                </c:pt>
                <c:pt idx="29616">
                  <c:v>0.72765046296296299</c:v>
                </c:pt>
                <c:pt idx="29617">
                  <c:v>0.72767361111111095</c:v>
                </c:pt>
                <c:pt idx="29618">
                  <c:v>0.72769675925925903</c:v>
                </c:pt>
                <c:pt idx="29619">
                  <c:v>0.727719907407407</c:v>
                </c:pt>
                <c:pt idx="29620">
                  <c:v>0.72774305555555596</c:v>
                </c:pt>
                <c:pt idx="29621">
                  <c:v>0.72776620370370404</c:v>
                </c:pt>
                <c:pt idx="29622">
                  <c:v>0.72778935185185201</c:v>
                </c:pt>
                <c:pt idx="29623">
                  <c:v>0.72782407407407401</c:v>
                </c:pt>
                <c:pt idx="29624">
                  <c:v>0.72784722222222198</c:v>
                </c:pt>
                <c:pt idx="29625">
                  <c:v>0.72787037037036995</c:v>
                </c:pt>
                <c:pt idx="29626">
                  <c:v>0.72789351851851902</c:v>
                </c:pt>
                <c:pt idx="29627">
                  <c:v>0.72791666666666699</c:v>
                </c:pt>
                <c:pt idx="29628">
                  <c:v>0.72793981481481496</c:v>
                </c:pt>
                <c:pt idx="29629">
                  <c:v>0.72796296296296303</c:v>
                </c:pt>
                <c:pt idx="29630">
                  <c:v>0.727986111111111</c:v>
                </c:pt>
                <c:pt idx="29631">
                  <c:v>0.72800925925925897</c:v>
                </c:pt>
                <c:pt idx="29632">
                  <c:v>0.72804398148148097</c:v>
                </c:pt>
                <c:pt idx="29633">
                  <c:v>0.72806712962962905</c:v>
                </c:pt>
                <c:pt idx="29634">
                  <c:v>0.72809027777777802</c:v>
                </c:pt>
                <c:pt idx="29635">
                  <c:v>0.72811342592592598</c:v>
                </c:pt>
                <c:pt idx="29636">
                  <c:v>0.72813657407407395</c:v>
                </c:pt>
                <c:pt idx="29637">
                  <c:v>0.72815972222222203</c:v>
                </c:pt>
                <c:pt idx="29638">
                  <c:v>0.72818287037036999</c:v>
                </c:pt>
                <c:pt idx="29639">
                  <c:v>0.72820601851851896</c:v>
                </c:pt>
                <c:pt idx="29640">
                  <c:v>0.72822916666666704</c:v>
                </c:pt>
                <c:pt idx="29641">
                  <c:v>0.72826388888888904</c:v>
                </c:pt>
                <c:pt idx="29642">
                  <c:v>0.72828703703703701</c:v>
                </c:pt>
                <c:pt idx="29643">
                  <c:v>0.72831018518518498</c:v>
                </c:pt>
                <c:pt idx="29644">
                  <c:v>0.72833333333333306</c:v>
                </c:pt>
                <c:pt idx="29645">
                  <c:v>0.72835648148148202</c:v>
                </c:pt>
                <c:pt idx="29646">
                  <c:v>0.72837962962962999</c:v>
                </c:pt>
                <c:pt idx="29647">
                  <c:v>0.72840277777777795</c:v>
                </c:pt>
                <c:pt idx="29648">
                  <c:v>0.72842592592592603</c:v>
                </c:pt>
                <c:pt idx="29649">
                  <c:v>0.72846064814814804</c:v>
                </c:pt>
                <c:pt idx="29650">
                  <c:v>0.728483796296296</c:v>
                </c:pt>
                <c:pt idx="29651">
                  <c:v>0.72850694444444397</c:v>
                </c:pt>
                <c:pt idx="29652">
                  <c:v>0.72853009259259305</c:v>
                </c:pt>
                <c:pt idx="29653">
                  <c:v>0.72855324074074101</c:v>
                </c:pt>
                <c:pt idx="29654">
                  <c:v>0.72857638888888898</c:v>
                </c:pt>
                <c:pt idx="29655">
                  <c:v>0.72859953703703695</c:v>
                </c:pt>
                <c:pt idx="29656">
                  <c:v>0.72862268518518503</c:v>
                </c:pt>
                <c:pt idx="29657">
                  <c:v>0.72865740740740803</c:v>
                </c:pt>
                <c:pt idx="29658">
                  <c:v>0.728680555555556</c:v>
                </c:pt>
                <c:pt idx="29659">
                  <c:v>0.72870370370370396</c:v>
                </c:pt>
                <c:pt idx="29660">
                  <c:v>0.72872685185185204</c:v>
                </c:pt>
                <c:pt idx="29661">
                  <c:v>0.72875000000000001</c:v>
                </c:pt>
                <c:pt idx="29662">
                  <c:v>0.72877314814814798</c:v>
                </c:pt>
                <c:pt idx="29663">
                  <c:v>0.72879629629629605</c:v>
                </c:pt>
                <c:pt idx="29664">
                  <c:v>0.72881944444444502</c:v>
                </c:pt>
                <c:pt idx="29665">
                  <c:v>0.72885416666666702</c:v>
                </c:pt>
                <c:pt idx="29666">
                  <c:v>0.72887731481481499</c:v>
                </c:pt>
                <c:pt idx="29667">
                  <c:v>0.72890046296296296</c:v>
                </c:pt>
                <c:pt idx="29668">
                  <c:v>0.72892361111111104</c:v>
                </c:pt>
                <c:pt idx="29669">
                  <c:v>0.728946759259259</c:v>
                </c:pt>
                <c:pt idx="29670">
                  <c:v>0.72896990740740697</c:v>
                </c:pt>
                <c:pt idx="29671">
                  <c:v>0.72899305555555605</c:v>
                </c:pt>
                <c:pt idx="29672">
                  <c:v>0.72901620370370401</c:v>
                </c:pt>
                <c:pt idx="29673">
                  <c:v>0.72905092592592602</c:v>
                </c:pt>
                <c:pt idx="29674">
                  <c:v>0.72907407407407399</c:v>
                </c:pt>
                <c:pt idx="29675">
                  <c:v>0.72909722222222195</c:v>
                </c:pt>
                <c:pt idx="29676">
                  <c:v>0.72912037037037103</c:v>
                </c:pt>
                <c:pt idx="29677">
                  <c:v>0.729143518518519</c:v>
                </c:pt>
                <c:pt idx="29678">
                  <c:v>0.72916666666666596</c:v>
                </c:pt>
                <c:pt idx="29679">
                  <c:v>0.72918981481481504</c:v>
                </c:pt>
                <c:pt idx="29680">
                  <c:v>0.72921296296296301</c:v>
                </c:pt>
                <c:pt idx="29681">
                  <c:v>0.72924768518518501</c:v>
                </c:pt>
                <c:pt idx="29682">
                  <c:v>0.72927083333333398</c:v>
                </c:pt>
                <c:pt idx="29683">
                  <c:v>0.72929398148148195</c:v>
                </c:pt>
                <c:pt idx="29684">
                  <c:v>0.72931712962963002</c:v>
                </c:pt>
                <c:pt idx="29685">
                  <c:v>0.72934027777777799</c:v>
                </c:pt>
                <c:pt idx="29686">
                  <c:v>0.72936342592592596</c:v>
                </c:pt>
                <c:pt idx="29687">
                  <c:v>0.72938657407407403</c:v>
                </c:pt>
                <c:pt idx="29688">
                  <c:v>0.729409722222222</c:v>
                </c:pt>
                <c:pt idx="29689">
                  <c:v>0.72943287037036997</c:v>
                </c:pt>
                <c:pt idx="29690">
                  <c:v>0.72946759259259297</c:v>
                </c:pt>
                <c:pt idx="29691">
                  <c:v>0.72949074074074105</c:v>
                </c:pt>
                <c:pt idx="29692">
                  <c:v>0.72951388888888902</c:v>
                </c:pt>
                <c:pt idx="29693">
                  <c:v>0.72953703703703698</c:v>
                </c:pt>
                <c:pt idx="29694">
                  <c:v>0.72956018518518495</c:v>
                </c:pt>
                <c:pt idx="29695">
                  <c:v>0.72958333333333303</c:v>
                </c:pt>
                <c:pt idx="29696">
                  <c:v>0.729606481481481</c:v>
                </c:pt>
                <c:pt idx="29697">
                  <c:v>0.72962962962962996</c:v>
                </c:pt>
                <c:pt idx="29698">
                  <c:v>0.72965277777777804</c:v>
                </c:pt>
                <c:pt idx="29699">
                  <c:v>0.72968750000000004</c:v>
                </c:pt>
                <c:pt idx="29700">
                  <c:v>0.72971064814814801</c:v>
                </c:pt>
                <c:pt idx="29701">
                  <c:v>0.72973379629629598</c:v>
                </c:pt>
                <c:pt idx="29702">
                  <c:v>0.72975694444444505</c:v>
                </c:pt>
                <c:pt idx="29703">
                  <c:v>0.72978009259259302</c:v>
                </c:pt>
                <c:pt idx="29704">
                  <c:v>0.72980324074074099</c:v>
                </c:pt>
                <c:pt idx="29705">
                  <c:v>0.72982638888888896</c:v>
                </c:pt>
                <c:pt idx="29706">
                  <c:v>0.72984953703703703</c:v>
                </c:pt>
                <c:pt idx="29707">
                  <c:v>0.729872685185185</c:v>
                </c:pt>
                <c:pt idx="29708">
                  <c:v>0.72990740740740701</c:v>
                </c:pt>
                <c:pt idx="29709">
                  <c:v>0.72993055555555597</c:v>
                </c:pt>
                <c:pt idx="29710">
                  <c:v>0.72995370370370405</c:v>
                </c:pt>
                <c:pt idx="29711">
                  <c:v>0.72997685185185202</c:v>
                </c:pt>
                <c:pt idx="29712">
                  <c:v>0.73</c:v>
                </c:pt>
                <c:pt idx="29713">
                  <c:v>0.73002314814814795</c:v>
                </c:pt>
                <c:pt idx="29714">
                  <c:v>0.73004629629629603</c:v>
                </c:pt>
                <c:pt idx="29715">
                  <c:v>0.73006944444444499</c:v>
                </c:pt>
                <c:pt idx="29716">
                  <c:v>0.73009259259259296</c:v>
                </c:pt>
                <c:pt idx="29717">
                  <c:v>0.73012731481481496</c:v>
                </c:pt>
                <c:pt idx="29718">
                  <c:v>0.73015046296296304</c:v>
                </c:pt>
                <c:pt idx="29719">
                  <c:v>0.73017361111111101</c:v>
                </c:pt>
                <c:pt idx="29720">
                  <c:v>0.73019675925925898</c:v>
                </c:pt>
                <c:pt idx="29721">
                  <c:v>0.73021990740740705</c:v>
                </c:pt>
                <c:pt idx="29722">
                  <c:v>0.73024305555555602</c:v>
                </c:pt>
                <c:pt idx="29723">
                  <c:v>0.73026620370370299</c:v>
                </c:pt>
                <c:pt idx="29724">
                  <c:v>0.73028935185185195</c:v>
                </c:pt>
                <c:pt idx="29725">
                  <c:v>0.73031250000000003</c:v>
                </c:pt>
                <c:pt idx="29726">
                  <c:v>0.73034722222222204</c:v>
                </c:pt>
                <c:pt idx="29727">
                  <c:v>0.73037037037037</c:v>
                </c:pt>
                <c:pt idx="29728">
                  <c:v>0.73039351851851897</c:v>
                </c:pt>
                <c:pt idx="29729">
                  <c:v>0.73041666666666705</c:v>
                </c:pt>
                <c:pt idx="29730">
                  <c:v>0.73043981481481501</c:v>
                </c:pt>
                <c:pt idx="29731">
                  <c:v>0.73046296296296298</c:v>
                </c:pt>
                <c:pt idx="29732">
                  <c:v>0.73048611111111095</c:v>
                </c:pt>
                <c:pt idx="29733">
                  <c:v>0.73050925925925903</c:v>
                </c:pt>
                <c:pt idx="29734">
                  <c:v>0.73054398148148203</c:v>
                </c:pt>
                <c:pt idx="29735">
                  <c:v>0.730567129629629</c:v>
                </c:pt>
                <c:pt idx="29736">
                  <c:v>0.73059027777777796</c:v>
                </c:pt>
                <c:pt idx="29737">
                  <c:v>0.73061342592592604</c:v>
                </c:pt>
                <c:pt idx="29738">
                  <c:v>0.73063657407407401</c:v>
                </c:pt>
                <c:pt idx="29739">
                  <c:v>0.73065972222222197</c:v>
                </c:pt>
                <c:pt idx="29740">
                  <c:v>0.73068287037037105</c:v>
                </c:pt>
                <c:pt idx="29741">
                  <c:v>0.73070601851851902</c:v>
                </c:pt>
                <c:pt idx="29742">
                  <c:v>0.73072916666666698</c:v>
                </c:pt>
                <c:pt idx="29743">
                  <c:v>0.73076388888888899</c:v>
                </c:pt>
                <c:pt idx="29744">
                  <c:v>0.73078703703703696</c:v>
                </c:pt>
                <c:pt idx="29745">
                  <c:v>0.73081018518518504</c:v>
                </c:pt>
                <c:pt idx="29746">
                  <c:v>0.730833333333333</c:v>
                </c:pt>
                <c:pt idx="29747">
                  <c:v>0.73085648148148197</c:v>
                </c:pt>
                <c:pt idx="29748">
                  <c:v>0.73087962962963005</c:v>
                </c:pt>
                <c:pt idx="29749">
                  <c:v>0.73090277777777801</c:v>
                </c:pt>
                <c:pt idx="29750">
                  <c:v>0.73092592592592598</c:v>
                </c:pt>
                <c:pt idx="29751">
                  <c:v>0.73094907407407395</c:v>
                </c:pt>
                <c:pt idx="29752">
                  <c:v>0.73098379629629595</c:v>
                </c:pt>
                <c:pt idx="29753">
                  <c:v>0.73100694444444403</c:v>
                </c:pt>
                <c:pt idx="29754">
                  <c:v>0.73103009259259299</c:v>
                </c:pt>
                <c:pt idx="29755">
                  <c:v>0.73105324074074096</c:v>
                </c:pt>
                <c:pt idx="29756">
                  <c:v>0.73107638888888904</c:v>
                </c:pt>
                <c:pt idx="29757">
                  <c:v>0.73109953703703701</c:v>
                </c:pt>
                <c:pt idx="29758">
                  <c:v>0.73112268518518497</c:v>
                </c:pt>
                <c:pt idx="29759">
                  <c:v>0.73114583333333405</c:v>
                </c:pt>
                <c:pt idx="29760">
                  <c:v>0.73116898148148202</c:v>
                </c:pt>
                <c:pt idx="29761">
                  <c:v>0.73120370370370402</c:v>
                </c:pt>
                <c:pt idx="29762">
                  <c:v>0.73122685185185199</c:v>
                </c:pt>
                <c:pt idx="29763">
                  <c:v>0.73124999999999996</c:v>
                </c:pt>
                <c:pt idx="29764">
                  <c:v>0.73127314814814803</c:v>
                </c:pt>
                <c:pt idx="29765">
                  <c:v>0.731296296296296</c:v>
                </c:pt>
                <c:pt idx="29766">
                  <c:v>0.73131944444444397</c:v>
                </c:pt>
                <c:pt idx="29767">
                  <c:v>0.73134259259259304</c:v>
                </c:pt>
                <c:pt idx="29768">
                  <c:v>0.73136574074074001</c:v>
                </c:pt>
                <c:pt idx="29769">
                  <c:v>0.73138888888888898</c:v>
                </c:pt>
                <c:pt idx="29770">
                  <c:v>0.73142361111111098</c:v>
                </c:pt>
                <c:pt idx="29771">
                  <c:v>0.73144675925925895</c:v>
                </c:pt>
                <c:pt idx="29772">
                  <c:v>0.73146990740740803</c:v>
                </c:pt>
                <c:pt idx="29773">
                  <c:v>0.73149305555555599</c:v>
                </c:pt>
                <c:pt idx="29774">
                  <c:v>0.73151620370370396</c:v>
                </c:pt>
                <c:pt idx="29775">
                  <c:v>0.73153935185185204</c:v>
                </c:pt>
                <c:pt idx="29776">
                  <c:v>0.7315625</c:v>
                </c:pt>
                <c:pt idx="29777">
                  <c:v>0.73159722222222201</c:v>
                </c:pt>
                <c:pt idx="29778">
                  <c:v>0.73162037037036998</c:v>
                </c:pt>
                <c:pt idx="29779">
                  <c:v>0.73164351851851905</c:v>
                </c:pt>
                <c:pt idx="29780">
                  <c:v>0.73166666666666702</c:v>
                </c:pt>
                <c:pt idx="29781">
                  <c:v>0.73168981481481499</c:v>
                </c:pt>
                <c:pt idx="29782">
                  <c:v>0.73171296296296295</c:v>
                </c:pt>
                <c:pt idx="29783">
                  <c:v>0.73173611111111103</c:v>
                </c:pt>
                <c:pt idx="29784">
                  <c:v>0.731759259259259</c:v>
                </c:pt>
                <c:pt idx="29785">
                  <c:v>0.73178240740740697</c:v>
                </c:pt>
                <c:pt idx="29786">
                  <c:v>0.73181712962962897</c:v>
                </c:pt>
                <c:pt idx="29787">
                  <c:v>0.73184027777777805</c:v>
                </c:pt>
                <c:pt idx="29788">
                  <c:v>0.73186342592592601</c:v>
                </c:pt>
                <c:pt idx="29789">
                  <c:v>0.73188657407407398</c:v>
                </c:pt>
                <c:pt idx="29790">
                  <c:v>0.73190972222222195</c:v>
                </c:pt>
                <c:pt idx="29791">
                  <c:v>0.73193287037037102</c:v>
                </c:pt>
                <c:pt idx="29792">
                  <c:v>0.73195601851851899</c:v>
                </c:pt>
                <c:pt idx="29793">
                  <c:v>0.73197916666666696</c:v>
                </c:pt>
                <c:pt idx="29794">
                  <c:v>0.73200231481481504</c:v>
                </c:pt>
                <c:pt idx="29795">
                  <c:v>0.73203703703703704</c:v>
                </c:pt>
                <c:pt idx="29796">
                  <c:v>0.73206018518518501</c:v>
                </c:pt>
                <c:pt idx="29797">
                  <c:v>0.73208333333333298</c:v>
                </c:pt>
                <c:pt idx="29798">
                  <c:v>0.73210648148148105</c:v>
                </c:pt>
                <c:pt idx="29799">
                  <c:v>0.73212962962963002</c:v>
                </c:pt>
                <c:pt idx="29800">
                  <c:v>0.73215277777777799</c:v>
                </c:pt>
                <c:pt idx="29801">
                  <c:v>0.73217592592592595</c:v>
                </c:pt>
                <c:pt idx="29802">
                  <c:v>0.73219907407407403</c:v>
                </c:pt>
                <c:pt idx="29803">
                  <c:v>0.73223379629629604</c:v>
                </c:pt>
                <c:pt idx="29804">
                  <c:v>0.732256944444444</c:v>
                </c:pt>
                <c:pt idx="29805">
                  <c:v>0.73228009259259297</c:v>
                </c:pt>
                <c:pt idx="29806">
                  <c:v>0.73230324074074105</c:v>
                </c:pt>
                <c:pt idx="29807">
                  <c:v>0.73232638888888901</c:v>
                </c:pt>
                <c:pt idx="29808">
                  <c:v>0.73234953703703698</c:v>
                </c:pt>
                <c:pt idx="29809">
                  <c:v>0.73237268518518495</c:v>
                </c:pt>
                <c:pt idx="29810">
                  <c:v>0.73239583333333402</c:v>
                </c:pt>
                <c:pt idx="29811">
                  <c:v>0.73241898148148099</c:v>
                </c:pt>
                <c:pt idx="29812">
                  <c:v>0.732453703703704</c:v>
                </c:pt>
                <c:pt idx="29813">
                  <c:v>0.73247685185185196</c:v>
                </c:pt>
                <c:pt idx="29814">
                  <c:v>0.73250000000000004</c:v>
                </c:pt>
                <c:pt idx="29815">
                  <c:v>0.73252314814814801</c:v>
                </c:pt>
                <c:pt idx="29816">
                  <c:v>0.73254629629629597</c:v>
                </c:pt>
                <c:pt idx="29817">
                  <c:v>0.73256944444444505</c:v>
                </c:pt>
                <c:pt idx="29818">
                  <c:v>0.73259259259259302</c:v>
                </c:pt>
                <c:pt idx="29819">
                  <c:v>0.73261574074074098</c:v>
                </c:pt>
                <c:pt idx="29820">
                  <c:v>0.73265046296296299</c:v>
                </c:pt>
                <c:pt idx="29821">
                  <c:v>0.73267361111111096</c:v>
                </c:pt>
                <c:pt idx="29822">
                  <c:v>0.73269675925925903</c:v>
                </c:pt>
                <c:pt idx="29823">
                  <c:v>0.732719907407407</c:v>
                </c:pt>
                <c:pt idx="29824">
                  <c:v>0.73274305555555597</c:v>
                </c:pt>
                <c:pt idx="29825">
                  <c:v>0.73276620370370404</c:v>
                </c:pt>
                <c:pt idx="29826">
                  <c:v>0.73278935185185201</c:v>
                </c:pt>
                <c:pt idx="29827">
                  <c:v>0.73281249999999998</c:v>
                </c:pt>
                <c:pt idx="29828">
                  <c:v>0.73283564814814794</c:v>
                </c:pt>
                <c:pt idx="29829">
                  <c:v>0.73285879629629602</c:v>
                </c:pt>
                <c:pt idx="29830">
                  <c:v>0.73289351851851903</c:v>
                </c:pt>
                <c:pt idx="29831">
                  <c:v>0.73291666666666699</c:v>
                </c:pt>
                <c:pt idx="29832">
                  <c:v>0.73293981481481496</c:v>
                </c:pt>
                <c:pt idx="29833">
                  <c:v>0.73296296296296304</c:v>
                </c:pt>
                <c:pt idx="29834">
                  <c:v>0.73298611111111101</c:v>
                </c:pt>
                <c:pt idx="29835">
                  <c:v>0.73300925925925897</c:v>
                </c:pt>
                <c:pt idx="29836">
                  <c:v>0.73303240740740705</c:v>
                </c:pt>
                <c:pt idx="29837">
                  <c:v>0.73305555555555602</c:v>
                </c:pt>
                <c:pt idx="29838">
                  <c:v>0.73309027777777802</c:v>
                </c:pt>
                <c:pt idx="29839">
                  <c:v>0.73311342592592599</c:v>
                </c:pt>
                <c:pt idx="29840">
                  <c:v>0.73313657407407395</c:v>
                </c:pt>
                <c:pt idx="29841">
                  <c:v>0.73315972222222203</c:v>
                </c:pt>
                <c:pt idx="29842">
                  <c:v>0.73318287037037</c:v>
                </c:pt>
                <c:pt idx="29843">
                  <c:v>0.73320601851851896</c:v>
                </c:pt>
                <c:pt idx="29844">
                  <c:v>0.73322916666666704</c:v>
                </c:pt>
                <c:pt idx="29845">
                  <c:v>0.73325231481481501</c:v>
                </c:pt>
                <c:pt idx="29846">
                  <c:v>0.73327546296296298</c:v>
                </c:pt>
                <c:pt idx="29847">
                  <c:v>0.73331018518518498</c:v>
                </c:pt>
                <c:pt idx="29848">
                  <c:v>0.73333333333333295</c:v>
                </c:pt>
                <c:pt idx="29849">
                  <c:v>0.73335648148148203</c:v>
                </c:pt>
                <c:pt idx="29850">
                  <c:v>0.73337962962962999</c:v>
                </c:pt>
                <c:pt idx="29851">
                  <c:v>0.73340277777777796</c:v>
                </c:pt>
                <c:pt idx="29852">
                  <c:v>0.73342592592592604</c:v>
                </c:pt>
                <c:pt idx="29853">
                  <c:v>0.733449074074074</c:v>
                </c:pt>
                <c:pt idx="29854">
                  <c:v>0.73347222222222197</c:v>
                </c:pt>
                <c:pt idx="29855">
                  <c:v>0.73349537037037105</c:v>
                </c:pt>
                <c:pt idx="29856">
                  <c:v>0.73353009259259305</c:v>
                </c:pt>
                <c:pt idx="29857">
                  <c:v>0.73355324074074102</c:v>
                </c:pt>
                <c:pt idx="29858">
                  <c:v>0.73357638888888899</c:v>
                </c:pt>
                <c:pt idx="29859">
                  <c:v>0.73359953703703695</c:v>
                </c:pt>
                <c:pt idx="29860">
                  <c:v>0.73362268518518503</c:v>
                </c:pt>
                <c:pt idx="29861">
                  <c:v>0.733645833333334</c:v>
                </c:pt>
                <c:pt idx="29862">
                  <c:v>0.73366898148148196</c:v>
                </c:pt>
                <c:pt idx="29863">
                  <c:v>0.73369212962963004</c:v>
                </c:pt>
                <c:pt idx="29864">
                  <c:v>0.73372685185185205</c:v>
                </c:pt>
                <c:pt idx="29865">
                  <c:v>0.73375000000000001</c:v>
                </c:pt>
                <c:pt idx="29866">
                  <c:v>0.73377314814814798</c:v>
                </c:pt>
                <c:pt idx="29867">
                  <c:v>0.73379629629629595</c:v>
                </c:pt>
                <c:pt idx="29868">
                  <c:v>0.73381944444444502</c:v>
                </c:pt>
                <c:pt idx="29869">
                  <c:v>0.73384259259259299</c:v>
                </c:pt>
                <c:pt idx="29870">
                  <c:v>0.73386574074074096</c:v>
                </c:pt>
                <c:pt idx="29871">
                  <c:v>0.73388888888888903</c:v>
                </c:pt>
                <c:pt idx="29872">
                  <c:v>0.73392361111111104</c:v>
                </c:pt>
                <c:pt idx="29873">
                  <c:v>0.73394675925925901</c:v>
                </c:pt>
                <c:pt idx="29874">
                  <c:v>0.73396990740740697</c:v>
                </c:pt>
                <c:pt idx="29875">
                  <c:v>0.73399305555555605</c:v>
                </c:pt>
                <c:pt idx="29876">
                  <c:v>0.73401620370370402</c:v>
                </c:pt>
                <c:pt idx="29877">
                  <c:v>0.73403935185185198</c:v>
                </c:pt>
                <c:pt idx="29878">
                  <c:v>0.73406249999999995</c:v>
                </c:pt>
                <c:pt idx="29879">
                  <c:v>0.73408564814814803</c:v>
                </c:pt>
                <c:pt idx="29880">
                  <c:v>0.73412037037037103</c:v>
                </c:pt>
                <c:pt idx="29881">
                  <c:v>0.734143518518519</c:v>
                </c:pt>
                <c:pt idx="29882">
                  <c:v>0.73416666666666697</c:v>
                </c:pt>
                <c:pt idx="29883">
                  <c:v>0.73418981481481504</c:v>
                </c:pt>
                <c:pt idx="29884">
                  <c:v>0.73421296296296301</c:v>
                </c:pt>
                <c:pt idx="29885">
                  <c:v>0.73423611111111098</c:v>
                </c:pt>
                <c:pt idx="29886">
                  <c:v>0.73425925925925895</c:v>
                </c:pt>
                <c:pt idx="29887">
                  <c:v>0.73428240740740702</c:v>
                </c:pt>
                <c:pt idx="29888">
                  <c:v>0.73430555555555599</c:v>
                </c:pt>
                <c:pt idx="29889">
                  <c:v>0.73434027777777799</c:v>
                </c:pt>
                <c:pt idx="29890">
                  <c:v>0.73436342592592596</c:v>
                </c:pt>
                <c:pt idx="29891">
                  <c:v>0.73438657407407404</c:v>
                </c:pt>
                <c:pt idx="29892">
                  <c:v>0.73440972222222201</c:v>
                </c:pt>
                <c:pt idx="29893">
                  <c:v>0.73443287037036997</c:v>
                </c:pt>
                <c:pt idx="29894">
                  <c:v>0.73445601851851905</c:v>
                </c:pt>
                <c:pt idx="29895">
                  <c:v>0.73447916666666702</c:v>
                </c:pt>
                <c:pt idx="29896">
                  <c:v>0.73450231481481498</c:v>
                </c:pt>
                <c:pt idx="29897">
                  <c:v>0.73453703703703699</c:v>
                </c:pt>
                <c:pt idx="29898">
                  <c:v>0.73456018518518496</c:v>
                </c:pt>
                <c:pt idx="29899">
                  <c:v>0.73458333333333303</c:v>
                </c:pt>
                <c:pt idx="29900">
                  <c:v>0.734606481481482</c:v>
                </c:pt>
                <c:pt idx="29901">
                  <c:v>0.73462962962962997</c:v>
                </c:pt>
                <c:pt idx="29902">
                  <c:v>0.73465277777777804</c:v>
                </c:pt>
                <c:pt idx="29903">
                  <c:v>0.73467592592592601</c:v>
                </c:pt>
                <c:pt idx="29904">
                  <c:v>0.73469907407407398</c:v>
                </c:pt>
                <c:pt idx="29905">
                  <c:v>0.73473379629629598</c:v>
                </c:pt>
                <c:pt idx="29906">
                  <c:v>0.73475694444444395</c:v>
                </c:pt>
                <c:pt idx="29907">
                  <c:v>0.73478009259259303</c:v>
                </c:pt>
                <c:pt idx="29908">
                  <c:v>0.73480324074074099</c:v>
                </c:pt>
                <c:pt idx="29909">
                  <c:v>0.73482638888888896</c:v>
                </c:pt>
                <c:pt idx="29910">
                  <c:v>0.73484953703703704</c:v>
                </c:pt>
                <c:pt idx="29911">
                  <c:v>0.734872685185185</c:v>
                </c:pt>
                <c:pt idx="29912">
                  <c:v>0.73489583333333397</c:v>
                </c:pt>
                <c:pt idx="29913">
                  <c:v>0.73493055555555598</c:v>
                </c:pt>
                <c:pt idx="29914">
                  <c:v>0.73495370370370405</c:v>
                </c:pt>
                <c:pt idx="29915">
                  <c:v>0.73497685185185202</c:v>
                </c:pt>
                <c:pt idx="29916">
                  <c:v>0.73499999999999999</c:v>
                </c:pt>
                <c:pt idx="29917">
                  <c:v>0.73502314814814795</c:v>
                </c:pt>
                <c:pt idx="29918">
                  <c:v>0.73504629629629703</c:v>
                </c:pt>
                <c:pt idx="29919">
                  <c:v>0.735069444444444</c:v>
                </c:pt>
                <c:pt idx="29920">
                  <c:v>0.73509259259259296</c:v>
                </c:pt>
                <c:pt idx="29921">
                  <c:v>0.73512731481481497</c:v>
                </c:pt>
                <c:pt idx="29922">
                  <c:v>0.73515046296296305</c:v>
                </c:pt>
                <c:pt idx="29923">
                  <c:v>0.73517361111111101</c:v>
                </c:pt>
                <c:pt idx="29924">
                  <c:v>0.73519675925925898</c:v>
                </c:pt>
                <c:pt idx="29925">
                  <c:v>0.73521990740740695</c:v>
                </c:pt>
                <c:pt idx="29926">
                  <c:v>0.73524305555555602</c:v>
                </c:pt>
                <c:pt idx="29927">
                  <c:v>0.73526620370370399</c:v>
                </c:pt>
                <c:pt idx="29928">
                  <c:v>0.735300925925926</c:v>
                </c:pt>
                <c:pt idx="29929">
                  <c:v>0.73532407407407396</c:v>
                </c:pt>
                <c:pt idx="29930">
                  <c:v>0.73534722222222204</c:v>
                </c:pt>
                <c:pt idx="29931">
                  <c:v>0.73537037037037001</c:v>
                </c:pt>
                <c:pt idx="29932">
                  <c:v>0.73539351851851897</c:v>
                </c:pt>
                <c:pt idx="29933">
                  <c:v>0.73541666666666605</c:v>
                </c:pt>
                <c:pt idx="29934">
                  <c:v>0.73543981481481502</c:v>
                </c:pt>
                <c:pt idx="29935">
                  <c:v>0.73546296296296299</c:v>
                </c:pt>
                <c:pt idx="29936">
                  <c:v>0.73549768518518499</c:v>
                </c:pt>
                <c:pt idx="29937">
                  <c:v>0.73552083333333296</c:v>
                </c:pt>
                <c:pt idx="29938">
                  <c:v>0.73554398148148104</c:v>
                </c:pt>
                <c:pt idx="29939">
                  <c:v>0.735567129629629</c:v>
                </c:pt>
                <c:pt idx="29940">
                  <c:v>0.73559027777777797</c:v>
                </c:pt>
                <c:pt idx="29941">
                  <c:v>0.73561342592592605</c:v>
                </c:pt>
                <c:pt idx="29942">
                  <c:v>0.73563657407407401</c:v>
                </c:pt>
                <c:pt idx="29943">
                  <c:v>0.73565972222222198</c:v>
                </c:pt>
                <c:pt idx="29944">
                  <c:v>0.73568287037036995</c:v>
                </c:pt>
                <c:pt idx="29945">
                  <c:v>0.73571759259259295</c:v>
                </c:pt>
                <c:pt idx="29946">
                  <c:v>0.73574074074074103</c:v>
                </c:pt>
                <c:pt idx="29947">
                  <c:v>0.73576388888888899</c:v>
                </c:pt>
                <c:pt idx="29948">
                  <c:v>0.73578703703703696</c:v>
                </c:pt>
                <c:pt idx="29949">
                  <c:v>0.73581018518518504</c:v>
                </c:pt>
                <c:pt idx="29950">
                  <c:v>0.73583333333333301</c:v>
                </c:pt>
                <c:pt idx="29951">
                  <c:v>0.73585648148148097</c:v>
                </c:pt>
                <c:pt idx="29952">
                  <c:v>0.73587962962963005</c:v>
                </c:pt>
                <c:pt idx="29953">
                  <c:v>0.73590277777777802</c:v>
                </c:pt>
                <c:pt idx="29954">
                  <c:v>0.73593750000000002</c:v>
                </c:pt>
                <c:pt idx="29955">
                  <c:v>0.73596064814814799</c:v>
                </c:pt>
                <c:pt idx="29956">
                  <c:v>0.73598379629629596</c:v>
                </c:pt>
                <c:pt idx="29957">
                  <c:v>0.73600694444444503</c:v>
                </c:pt>
                <c:pt idx="29958">
                  <c:v>0.736030092592593</c:v>
                </c:pt>
                <c:pt idx="29959">
                  <c:v>0.73605324074074097</c:v>
                </c:pt>
                <c:pt idx="29960">
                  <c:v>0.73607638888888904</c:v>
                </c:pt>
                <c:pt idx="29961">
                  <c:v>0.73609953703703701</c:v>
                </c:pt>
                <c:pt idx="29962">
                  <c:v>0.73613425925925902</c:v>
                </c:pt>
                <c:pt idx="29963">
                  <c:v>0.73615740740740698</c:v>
                </c:pt>
                <c:pt idx="29964">
                  <c:v>0.73618055555555595</c:v>
                </c:pt>
                <c:pt idx="29965">
                  <c:v>0.73620370370370403</c:v>
                </c:pt>
                <c:pt idx="29966">
                  <c:v>0.73622685185185199</c:v>
                </c:pt>
                <c:pt idx="29967">
                  <c:v>0.73624999999999996</c:v>
                </c:pt>
                <c:pt idx="29968">
                  <c:v>0.73627314814814804</c:v>
                </c:pt>
                <c:pt idx="29969">
                  <c:v>0.736296296296296</c:v>
                </c:pt>
                <c:pt idx="29970">
                  <c:v>0.73631944444444397</c:v>
                </c:pt>
                <c:pt idx="29971">
                  <c:v>0.73635416666666598</c:v>
                </c:pt>
                <c:pt idx="29972">
                  <c:v>0.73637731481481505</c:v>
                </c:pt>
                <c:pt idx="29973">
                  <c:v>0.73640046296296302</c:v>
                </c:pt>
                <c:pt idx="29974">
                  <c:v>0.73642361111111099</c:v>
                </c:pt>
                <c:pt idx="29975">
                  <c:v>0.73644675925925895</c:v>
                </c:pt>
                <c:pt idx="29976">
                  <c:v>0.73646990740740803</c:v>
                </c:pt>
                <c:pt idx="29977">
                  <c:v>0.736493055555556</c:v>
                </c:pt>
                <c:pt idx="29978">
                  <c:v>0.73651620370370297</c:v>
                </c:pt>
                <c:pt idx="29979">
                  <c:v>0.73653935185185204</c:v>
                </c:pt>
                <c:pt idx="29980">
                  <c:v>0.73657407407407405</c:v>
                </c:pt>
                <c:pt idx="29981">
                  <c:v>0.73659722222222201</c:v>
                </c:pt>
                <c:pt idx="29982">
                  <c:v>0.73662037037036998</c:v>
                </c:pt>
                <c:pt idx="29983">
                  <c:v>0.73664351851851895</c:v>
                </c:pt>
                <c:pt idx="29984">
                  <c:v>0.73666666666666702</c:v>
                </c:pt>
                <c:pt idx="29985">
                  <c:v>0.73668981481481499</c:v>
                </c:pt>
                <c:pt idx="29986">
                  <c:v>0.73671296296296296</c:v>
                </c:pt>
                <c:pt idx="29987">
                  <c:v>0.73673611111111104</c:v>
                </c:pt>
                <c:pt idx="29988">
                  <c:v>0.736759259259259</c:v>
                </c:pt>
                <c:pt idx="29989">
                  <c:v>0.73679398148148101</c:v>
                </c:pt>
                <c:pt idx="29990">
                  <c:v>0.73681712962962898</c:v>
                </c:pt>
                <c:pt idx="29991">
                  <c:v>0.73684027777777805</c:v>
                </c:pt>
                <c:pt idx="29992">
                  <c:v>0.73686342592592602</c:v>
                </c:pt>
                <c:pt idx="29993">
                  <c:v>0.73688657407407399</c:v>
                </c:pt>
                <c:pt idx="29994">
                  <c:v>0.73690972222222195</c:v>
                </c:pt>
                <c:pt idx="29995">
                  <c:v>0.73693287037037103</c:v>
                </c:pt>
                <c:pt idx="29996">
                  <c:v>0.736956018518519</c:v>
                </c:pt>
                <c:pt idx="29997">
                  <c:v>0.736990740740741</c:v>
                </c:pt>
                <c:pt idx="29998">
                  <c:v>0.73701388888888897</c:v>
                </c:pt>
                <c:pt idx="29999">
                  <c:v>0.73703703703703705</c:v>
                </c:pt>
                <c:pt idx="30000">
                  <c:v>0.73706018518518501</c:v>
                </c:pt>
                <c:pt idx="30001">
                  <c:v>0.73708333333333298</c:v>
                </c:pt>
                <c:pt idx="30002">
                  <c:v>0.73710648148148195</c:v>
                </c:pt>
                <c:pt idx="30003">
                  <c:v>0.73712962962963002</c:v>
                </c:pt>
                <c:pt idx="30004">
                  <c:v>0.73715277777777799</c:v>
                </c:pt>
                <c:pt idx="30005">
                  <c:v>0.73717592592592596</c:v>
                </c:pt>
                <c:pt idx="30006">
                  <c:v>0.73721064814814796</c:v>
                </c:pt>
                <c:pt idx="30007">
                  <c:v>0.73723379629629604</c:v>
                </c:pt>
                <c:pt idx="30008">
                  <c:v>0.73725694444444401</c:v>
                </c:pt>
                <c:pt idx="30009">
                  <c:v>0.73728009259259297</c:v>
                </c:pt>
                <c:pt idx="30010">
                  <c:v>0.73730324074074105</c:v>
                </c:pt>
                <c:pt idx="30011">
                  <c:v>0.73732638888888902</c:v>
                </c:pt>
                <c:pt idx="30012">
                  <c:v>0.73734953703703698</c:v>
                </c:pt>
                <c:pt idx="30013">
                  <c:v>0.73737268518518495</c:v>
                </c:pt>
                <c:pt idx="30014">
                  <c:v>0.73739583333333403</c:v>
                </c:pt>
                <c:pt idx="30015">
                  <c:v>0.73743055555555603</c:v>
                </c:pt>
                <c:pt idx="30016">
                  <c:v>0.737453703703704</c:v>
                </c:pt>
                <c:pt idx="30017">
                  <c:v>0.73747685185185197</c:v>
                </c:pt>
                <c:pt idx="30018">
                  <c:v>0.73750000000000004</c:v>
                </c:pt>
                <c:pt idx="30019">
                  <c:v>0.73752314814814801</c:v>
                </c:pt>
                <c:pt idx="30020">
                  <c:v>0.73754629629629598</c:v>
                </c:pt>
                <c:pt idx="30021">
                  <c:v>0.73756944444444505</c:v>
                </c:pt>
                <c:pt idx="30022">
                  <c:v>0.73759259259259302</c:v>
                </c:pt>
                <c:pt idx="30023">
                  <c:v>0.73761574074074099</c:v>
                </c:pt>
                <c:pt idx="30024">
                  <c:v>0.73765046296296299</c:v>
                </c:pt>
                <c:pt idx="30025">
                  <c:v>0.73767361111111096</c:v>
                </c:pt>
                <c:pt idx="30026">
                  <c:v>0.73769675925925904</c:v>
                </c:pt>
                <c:pt idx="30027">
                  <c:v>0.73771990740740701</c:v>
                </c:pt>
                <c:pt idx="30028">
                  <c:v>0.73774305555555597</c:v>
                </c:pt>
                <c:pt idx="30029">
                  <c:v>0.73776620370370405</c:v>
                </c:pt>
                <c:pt idx="30030">
                  <c:v>0.73778935185185202</c:v>
                </c:pt>
                <c:pt idx="30031">
                  <c:v>0.73781249999999998</c:v>
                </c:pt>
                <c:pt idx="30032">
                  <c:v>0.73784722222222199</c:v>
                </c:pt>
                <c:pt idx="30033">
                  <c:v>0.73787037037037095</c:v>
                </c:pt>
                <c:pt idx="30034">
                  <c:v>0.73789351851851903</c:v>
                </c:pt>
                <c:pt idx="30035">
                  <c:v>0.737916666666667</c:v>
                </c:pt>
                <c:pt idx="30036">
                  <c:v>0.73793981481481496</c:v>
                </c:pt>
                <c:pt idx="30037">
                  <c:v>0.73796296296296304</c:v>
                </c:pt>
                <c:pt idx="30038">
                  <c:v>0.73798611111111101</c:v>
                </c:pt>
                <c:pt idx="30039">
                  <c:v>0.73800925925925898</c:v>
                </c:pt>
                <c:pt idx="30040">
                  <c:v>0.73804398148148198</c:v>
                </c:pt>
                <c:pt idx="30041">
                  <c:v>0.73806712962962895</c:v>
                </c:pt>
                <c:pt idx="30042">
                  <c:v>0.73809027777777803</c:v>
                </c:pt>
                <c:pt idx="30043">
                  <c:v>0.73811342592592599</c:v>
                </c:pt>
                <c:pt idx="30044">
                  <c:v>0.73813657407407396</c:v>
                </c:pt>
                <c:pt idx="30045">
                  <c:v>0.73815972222222204</c:v>
                </c:pt>
                <c:pt idx="30046">
                  <c:v>0.73818287037037</c:v>
                </c:pt>
                <c:pt idx="30047">
                  <c:v>0.73820601851851897</c:v>
                </c:pt>
                <c:pt idx="30048">
                  <c:v>0.73822916666666705</c:v>
                </c:pt>
                <c:pt idx="30049">
                  <c:v>0.73826388888888905</c:v>
                </c:pt>
                <c:pt idx="30050">
                  <c:v>0.73828703703703702</c:v>
                </c:pt>
                <c:pt idx="30051">
                  <c:v>0.73831018518518499</c:v>
                </c:pt>
                <c:pt idx="30052">
                  <c:v>0.73833333333333295</c:v>
                </c:pt>
                <c:pt idx="30053">
                  <c:v>0.73835648148148203</c:v>
                </c:pt>
                <c:pt idx="30054">
                  <c:v>0.73837962962963</c:v>
                </c:pt>
                <c:pt idx="30055">
                  <c:v>0.73840277777777796</c:v>
                </c:pt>
                <c:pt idx="30056">
                  <c:v>0.73842592592592604</c:v>
                </c:pt>
                <c:pt idx="30057">
                  <c:v>0.73846064814814805</c:v>
                </c:pt>
                <c:pt idx="30058">
                  <c:v>0.73848379629629601</c:v>
                </c:pt>
                <c:pt idx="30059">
                  <c:v>0.73850694444444398</c:v>
                </c:pt>
                <c:pt idx="30060">
                  <c:v>0.73853009259259295</c:v>
                </c:pt>
                <c:pt idx="30061">
                  <c:v>0.73855324074074102</c:v>
                </c:pt>
                <c:pt idx="30062">
                  <c:v>0.73857638888888899</c:v>
                </c:pt>
                <c:pt idx="30063">
                  <c:v>0.73859953703703696</c:v>
                </c:pt>
                <c:pt idx="30064">
                  <c:v>0.73862268518518504</c:v>
                </c:pt>
                <c:pt idx="30065">
                  <c:v>0.738645833333334</c:v>
                </c:pt>
                <c:pt idx="30066">
                  <c:v>0.73868055555555501</c:v>
                </c:pt>
                <c:pt idx="30067">
                  <c:v>0.73870370370370397</c:v>
                </c:pt>
                <c:pt idx="30068">
                  <c:v>0.73872685185185205</c:v>
                </c:pt>
                <c:pt idx="30069">
                  <c:v>0.73875000000000002</c:v>
                </c:pt>
                <c:pt idx="30070">
                  <c:v>0.73877314814814798</c:v>
                </c:pt>
                <c:pt idx="30071">
                  <c:v>0.73879629629629595</c:v>
                </c:pt>
                <c:pt idx="30072">
                  <c:v>0.73881944444444503</c:v>
                </c:pt>
                <c:pt idx="30073">
                  <c:v>0.73884259259259299</c:v>
                </c:pt>
                <c:pt idx="30074">
                  <c:v>0.73886574074074096</c:v>
                </c:pt>
                <c:pt idx="30075">
                  <c:v>0.73890046296296297</c:v>
                </c:pt>
                <c:pt idx="30076">
                  <c:v>0.73892361111111104</c:v>
                </c:pt>
                <c:pt idx="30077">
                  <c:v>0.73894675925925901</c:v>
                </c:pt>
                <c:pt idx="30078">
                  <c:v>0.73896990740740698</c:v>
                </c:pt>
                <c:pt idx="30079">
                  <c:v>0.73899305555555606</c:v>
                </c:pt>
                <c:pt idx="30080">
                  <c:v>0.73901620370370402</c:v>
                </c:pt>
                <c:pt idx="30081">
                  <c:v>0.73903935185185199</c:v>
                </c:pt>
                <c:pt idx="30082">
                  <c:v>0.73906249999999996</c:v>
                </c:pt>
                <c:pt idx="30083">
                  <c:v>0.73909722222222196</c:v>
                </c:pt>
                <c:pt idx="30084">
                  <c:v>0.73912037037037004</c:v>
                </c:pt>
                <c:pt idx="30085">
                  <c:v>0.739143518518519</c:v>
                </c:pt>
                <c:pt idx="30086">
                  <c:v>0.73916666666666597</c:v>
                </c:pt>
                <c:pt idx="30087">
                  <c:v>0.73918981481481505</c:v>
                </c:pt>
                <c:pt idx="30088">
                  <c:v>0.73921296296296302</c:v>
                </c:pt>
                <c:pt idx="30089">
                  <c:v>0.73923611111111098</c:v>
                </c:pt>
                <c:pt idx="30090">
                  <c:v>0.73925925925925895</c:v>
                </c:pt>
                <c:pt idx="30091">
                  <c:v>0.73928240740740803</c:v>
                </c:pt>
                <c:pt idx="30092">
                  <c:v>0.73931712962963003</c:v>
                </c:pt>
                <c:pt idx="30093">
                  <c:v>0.739340277777778</c:v>
                </c:pt>
                <c:pt idx="30094">
                  <c:v>0.73936342592592597</c:v>
                </c:pt>
                <c:pt idx="30095">
                  <c:v>0.73938657407407404</c:v>
                </c:pt>
                <c:pt idx="30096">
                  <c:v>0.73940972222222201</c:v>
                </c:pt>
                <c:pt idx="30097">
                  <c:v>0.73943287037036998</c:v>
                </c:pt>
                <c:pt idx="30098">
                  <c:v>0.73945601851851905</c:v>
                </c:pt>
                <c:pt idx="30099">
                  <c:v>0.73947916666666702</c:v>
                </c:pt>
                <c:pt idx="30100">
                  <c:v>0.73950231481481499</c:v>
                </c:pt>
                <c:pt idx="30101">
                  <c:v>0.73953703703703699</c:v>
                </c:pt>
                <c:pt idx="30102">
                  <c:v>0.73956018518518496</c:v>
                </c:pt>
                <c:pt idx="30103">
                  <c:v>0.73958333333333304</c:v>
                </c:pt>
                <c:pt idx="30104">
                  <c:v>0.739606481481481</c:v>
                </c:pt>
                <c:pt idx="30105">
                  <c:v>0.73962962962962997</c:v>
                </c:pt>
                <c:pt idx="30106">
                  <c:v>0.73965277777777805</c:v>
                </c:pt>
                <c:pt idx="30107">
                  <c:v>0.73967592592592601</c:v>
                </c:pt>
                <c:pt idx="30108">
                  <c:v>0.73969907407407398</c:v>
                </c:pt>
                <c:pt idx="30109">
                  <c:v>0.73972222222222195</c:v>
                </c:pt>
                <c:pt idx="30110">
                  <c:v>0.73975694444444395</c:v>
                </c:pt>
                <c:pt idx="30111">
                  <c:v>0.73978009259259303</c:v>
                </c:pt>
                <c:pt idx="30112">
                  <c:v>0.739803240740741</c:v>
                </c:pt>
                <c:pt idx="30113">
                  <c:v>0.73982638888888896</c:v>
                </c:pt>
                <c:pt idx="30114">
                  <c:v>0.73984953703703704</c:v>
                </c:pt>
                <c:pt idx="30115">
                  <c:v>0.73987268518518501</c:v>
                </c:pt>
                <c:pt idx="30116">
                  <c:v>0.73989583333333397</c:v>
                </c:pt>
                <c:pt idx="30117">
                  <c:v>0.73991898148148105</c:v>
                </c:pt>
                <c:pt idx="30118">
                  <c:v>0.73995370370370395</c:v>
                </c:pt>
                <c:pt idx="30119">
                  <c:v>0.73997685185185202</c:v>
                </c:pt>
                <c:pt idx="30120">
                  <c:v>0.74</c:v>
                </c:pt>
                <c:pt idx="30121">
                  <c:v>0.74002314814814796</c:v>
                </c:pt>
                <c:pt idx="30122">
                  <c:v>0.74004629629629703</c:v>
                </c:pt>
                <c:pt idx="30123">
                  <c:v>0.740069444444444</c:v>
                </c:pt>
                <c:pt idx="30124">
                  <c:v>0.74009259259259297</c:v>
                </c:pt>
                <c:pt idx="30125">
                  <c:v>0.74011574074074105</c:v>
                </c:pt>
                <c:pt idx="30126">
                  <c:v>0.74013888888888901</c:v>
                </c:pt>
                <c:pt idx="30127">
                  <c:v>0.74017361111111102</c:v>
                </c:pt>
                <c:pt idx="30128">
                  <c:v>0.74019675925925899</c:v>
                </c:pt>
                <c:pt idx="30129">
                  <c:v>0.74021990740740795</c:v>
                </c:pt>
                <c:pt idx="30130">
                  <c:v>0.74024305555555603</c:v>
                </c:pt>
                <c:pt idx="30131">
                  <c:v>0.740266203703704</c:v>
                </c:pt>
                <c:pt idx="30132">
                  <c:v>0.74028935185185196</c:v>
                </c:pt>
                <c:pt idx="30133">
                  <c:v>0.74031250000000004</c:v>
                </c:pt>
                <c:pt idx="30134">
                  <c:v>0.74033564814814801</c:v>
                </c:pt>
                <c:pt idx="30135">
                  <c:v>0.74037037037037001</c:v>
                </c:pt>
                <c:pt idx="30136">
                  <c:v>0.74039351851851898</c:v>
                </c:pt>
                <c:pt idx="30137">
                  <c:v>0.74041666666666595</c:v>
                </c:pt>
                <c:pt idx="30138">
                  <c:v>0.74043981481481502</c:v>
                </c:pt>
                <c:pt idx="30139">
                  <c:v>0.74046296296296299</c:v>
                </c:pt>
                <c:pt idx="30140">
                  <c:v>0.74048611111111096</c:v>
                </c:pt>
                <c:pt idx="30141">
                  <c:v>0.74050925925925903</c:v>
                </c:pt>
                <c:pt idx="30142">
                  <c:v>0.740532407407407</c:v>
                </c:pt>
                <c:pt idx="30143">
                  <c:v>0.74055555555555597</c:v>
                </c:pt>
                <c:pt idx="30144">
                  <c:v>0.74059027777777797</c:v>
                </c:pt>
                <c:pt idx="30145">
                  <c:v>0.74061342592592605</c:v>
                </c:pt>
                <c:pt idx="30146">
                  <c:v>0.74063657407407402</c:v>
                </c:pt>
                <c:pt idx="30147">
                  <c:v>0.74065972222222198</c:v>
                </c:pt>
                <c:pt idx="30148">
                  <c:v>0.74068287037037095</c:v>
                </c:pt>
                <c:pt idx="30149">
                  <c:v>0.74070601851851903</c:v>
                </c:pt>
                <c:pt idx="30150">
                  <c:v>0.74072916666666699</c:v>
                </c:pt>
                <c:pt idx="30151">
                  <c:v>0.74075231481481496</c:v>
                </c:pt>
                <c:pt idx="30152">
                  <c:v>0.74078703703703697</c:v>
                </c:pt>
                <c:pt idx="30153">
                  <c:v>0.74081018518518504</c:v>
                </c:pt>
                <c:pt idx="30154">
                  <c:v>0.74083333333333301</c:v>
                </c:pt>
                <c:pt idx="30155">
                  <c:v>0.74085648148148098</c:v>
                </c:pt>
                <c:pt idx="30156">
                  <c:v>0.74087962962963005</c:v>
                </c:pt>
                <c:pt idx="30157">
                  <c:v>0.74090277777777802</c:v>
                </c:pt>
                <c:pt idx="30158">
                  <c:v>0.74092592592592599</c:v>
                </c:pt>
                <c:pt idx="30159">
                  <c:v>0.74094907407407395</c:v>
                </c:pt>
                <c:pt idx="30160">
                  <c:v>0.74098379629629596</c:v>
                </c:pt>
                <c:pt idx="30161">
                  <c:v>0.74100694444444504</c:v>
                </c:pt>
                <c:pt idx="30162">
                  <c:v>0.741030092592593</c:v>
                </c:pt>
                <c:pt idx="30163">
                  <c:v>0.74105324074074097</c:v>
                </c:pt>
                <c:pt idx="30164">
                  <c:v>0.74107638888888905</c:v>
                </c:pt>
                <c:pt idx="30165">
                  <c:v>0.74109953703703701</c:v>
                </c:pt>
                <c:pt idx="30166">
                  <c:v>0.74112268518518498</c:v>
                </c:pt>
                <c:pt idx="30167">
                  <c:v>0.74114583333333395</c:v>
                </c:pt>
                <c:pt idx="30168">
                  <c:v>0.74116898148148203</c:v>
                </c:pt>
                <c:pt idx="30169">
                  <c:v>0.74120370370370403</c:v>
                </c:pt>
                <c:pt idx="30170">
                  <c:v>0.741226851851852</c:v>
                </c:pt>
                <c:pt idx="30171">
                  <c:v>0.74124999999999996</c:v>
                </c:pt>
                <c:pt idx="30172">
                  <c:v>0.74127314814814804</c:v>
                </c:pt>
                <c:pt idx="30173">
                  <c:v>0.74129629629629601</c:v>
                </c:pt>
                <c:pt idx="30174">
                  <c:v>0.74131944444444497</c:v>
                </c:pt>
                <c:pt idx="30175">
                  <c:v>0.74134259259259305</c:v>
                </c:pt>
                <c:pt idx="30176">
                  <c:v>0.74136574074074102</c:v>
                </c:pt>
                <c:pt idx="30177">
                  <c:v>0.74140046296296302</c:v>
                </c:pt>
                <c:pt idx="30178">
                  <c:v>0.74142361111111099</c:v>
                </c:pt>
                <c:pt idx="30179">
                  <c:v>0.74144675925925896</c:v>
                </c:pt>
                <c:pt idx="30180">
                  <c:v>0.74146990740740704</c:v>
                </c:pt>
                <c:pt idx="30181">
                  <c:v>0.741493055555556</c:v>
                </c:pt>
                <c:pt idx="30182">
                  <c:v>0.74151620370370297</c:v>
                </c:pt>
                <c:pt idx="30183">
                  <c:v>0.74153935185185205</c:v>
                </c:pt>
                <c:pt idx="30184">
                  <c:v>0.74156250000000001</c:v>
                </c:pt>
                <c:pt idx="30185">
                  <c:v>0.74158564814814798</c:v>
                </c:pt>
                <c:pt idx="30186">
                  <c:v>0.74162037037037098</c:v>
                </c:pt>
                <c:pt idx="30187">
                  <c:v>0.74164351851851895</c:v>
                </c:pt>
                <c:pt idx="30188">
                  <c:v>0.74166666666666703</c:v>
                </c:pt>
                <c:pt idx="30189">
                  <c:v>0.741689814814815</c:v>
                </c:pt>
                <c:pt idx="30190">
                  <c:v>0.74171296296296296</c:v>
                </c:pt>
                <c:pt idx="30191">
                  <c:v>0.74173611111111104</c:v>
                </c:pt>
                <c:pt idx="30192">
                  <c:v>0.74175925925925901</c:v>
                </c:pt>
                <c:pt idx="30193">
                  <c:v>0.74178240740740697</c:v>
                </c:pt>
                <c:pt idx="30194">
                  <c:v>0.74180555555555605</c:v>
                </c:pt>
                <c:pt idx="30195">
                  <c:v>0.74184027777777795</c:v>
                </c:pt>
                <c:pt idx="30196">
                  <c:v>0.74186342592592602</c:v>
                </c:pt>
                <c:pt idx="30197">
                  <c:v>0.74188657407407399</c:v>
                </c:pt>
                <c:pt idx="30198">
                  <c:v>0.74190972222222196</c:v>
                </c:pt>
                <c:pt idx="30199">
                  <c:v>0.74193287037037103</c:v>
                </c:pt>
                <c:pt idx="30200">
                  <c:v>0.741956018518519</c:v>
                </c:pt>
                <c:pt idx="30201">
                  <c:v>0.74197916666666697</c:v>
                </c:pt>
                <c:pt idx="30202">
                  <c:v>0.74200231481481504</c:v>
                </c:pt>
                <c:pt idx="30203">
                  <c:v>0.74202546296296301</c:v>
                </c:pt>
                <c:pt idx="30204">
                  <c:v>0.74206018518518502</c:v>
                </c:pt>
                <c:pt idx="30205">
                  <c:v>0.74208333333333298</c:v>
                </c:pt>
                <c:pt idx="30206">
                  <c:v>0.74210648148148195</c:v>
                </c:pt>
                <c:pt idx="30207">
                  <c:v>0.74212962962963003</c:v>
                </c:pt>
                <c:pt idx="30208">
                  <c:v>0.74215277777777799</c:v>
                </c:pt>
                <c:pt idx="30209">
                  <c:v>0.74217592592592596</c:v>
                </c:pt>
                <c:pt idx="30210">
                  <c:v>0.74219907407407404</c:v>
                </c:pt>
                <c:pt idx="30211">
                  <c:v>0.74222222222222201</c:v>
                </c:pt>
                <c:pt idx="30212">
                  <c:v>0.74224537037037097</c:v>
                </c:pt>
                <c:pt idx="30213">
                  <c:v>0.74228009259259298</c:v>
                </c:pt>
                <c:pt idx="30214">
                  <c:v>0.74230324074074105</c:v>
                </c:pt>
                <c:pt idx="30215">
                  <c:v>0.74232638888888902</c:v>
                </c:pt>
                <c:pt idx="30216">
                  <c:v>0.74234953703703699</c:v>
                </c:pt>
                <c:pt idx="30217">
                  <c:v>0.74237268518518496</c:v>
                </c:pt>
                <c:pt idx="30218">
                  <c:v>0.74239583333333303</c:v>
                </c:pt>
                <c:pt idx="30219">
                  <c:v>0.742418981481481</c:v>
                </c:pt>
                <c:pt idx="30220">
                  <c:v>0.74244212962962897</c:v>
                </c:pt>
                <c:pt idx="30221">
                  <c:v>0.74246527777777804</c:v>
                </c:pt>
                <c:pt idx="30222">
                  <c:v>0.74250000000000005</c:v>
                </c:pt>
                <c:pt idx="30223">
                  <c:v>0.74252314814814802</c:v>
                </c:pt>
                <c:pt idx="30224">
                  <c:v>0.74254629629629598</c:v>
                </c:pt>
                <c:pt idx="30225">
                  <c:v>0.74256944444444395</c:v>
                </c:pt>
                <c:pt idx="30226">
                  <c:v>0.74259259259259303</c:v>
                </c:pt>
                <c:pt idx="30227">
                  <c:v>0.74261574074074099</c:v>
                </c:pt>
                <c:pt idx="30228">
                  <c:v>0.74263888888888896</c:v>
                </c:pt>
                <c:pt idx="30229">
                  <c:v>0.74266203703703704</c:v>
                </c:pt>
                <c:pt idx="30230">
                  <c:v>0.742685185185185</c:v>
                </c:pt>
                <c:pt idx="30231">
                  <c:v>0.74271990740740701</c:v>
                </c:pt>
                <c:pt idx="30232">
                  <c:v>0.74274305555555598</c:v>
                </c:pt>
                <c:pt idx="30233">
                  <c:v>0.74276620370370405</c:v>
                </c:pt>
                <c:pt idx="30234">
                  <c:v>0.74278935185185202</c:v>
                </c:pt>
                <c:pt idx="30235">
                  <c:v>0.74281249999999999</c:v>
                </c:pt>
                <c:pt idx="30236">
                  <c:v>0.74283564814814795</c:v>
                </c:pt>
                <c:pt idx="30237">
                  <c:v>0.74285879629629703</c:v>
                </c:pt>
                <c:pt idx="30238">
                  <c:v>0.742881944444444</c:v>
                </c:pt>
                <c:pt idx="30239">
                  <c:v>0.74290509259259296</c:v>
                </c:pt>
                <c:pt idx="30240">
                  <c:v>0.74293981481481497</c:v>
                </c:pt>
                <c:pt idx="30241">
                  <c:v>0.74296296296296305</c:v>
                </c:pt>
                <c:pt idx="30242">
                  <c:v>0.74298611111111101</c:v>
                </c:pt>
                <c:pt idx="30243">
                  <c:v>0.74300925925925898</c:v>
                </c:pt>
                <c:pt idx="30244">
                  <c:v>0.74303240740740695</c:v>
                </c:pt>
                <c:pt idx="30245">
                  <c:v>0.74305555555555602</c:v>
                </c:pt>
                <c:pt idx="30246">
                  <c:v>0.74307870370370399</c:v>
                </c:pt>
                <c:pt idx="30247">
                  <c:v>0.74310185185185196</c:v>
                </c:pt>
                <c:pt idx="30248">
                  <c:v>0.74312500000000004</c:v>
                </c:pt>
                <c:pt idx="30249">
                  <c:v>0.74315972222222204</c:v>
                </c:pt>
                <c:pt idx="30250">
                  <c:v>0.74318287037037001</c:v>
                </c:pt>
                <c:pt idx="30251">
                  <c:v>0.74320601851851897</c:v>
                </c:pt>
                <c:pt idx="30252">
                  <c:v>0.74322916666666705</c:v>
                </c:pt>
                <c:pt idx="30253">
                  <c:v>0.74325231481481502</c:v>
                </c:pt>
                <c:pt idx="30254">
                  <c:v>0.74327546296296299</c:v>
                </c:pt>
                <c:pt idx="30255">
                  <c:v>0.74329861111111095</c:v>
                </c:pt>
                <c:pt idx="30256">
                  <c:v>0.74333333333333296</c:v>
                </c:pt>
                <c:pt idx="30257">
                  <c:v>0.74335648148148104</c:v>
                </c:pt>
                <c:pt idx="30258">
                  <c:v>0.74337962962963</c:v>
                </c:pt>
                <c:pt idx="30259">
                  <c:v>0.74340277777777797</c:v>
                </c:pt>
                <c:pt idx="30260">
                  <c:v>0.74342592592592605</c:v>
                </c:pt>
                <c:pt idx="30261">
                  <c:v>0.74344907407407401</c:v>
                </c:pt>
                <c:pt idx="30262">
                  <c:v>0.74347222222222198</c:v>
                </c:pt>
                <c:pt idx="30263">
                  <c:v>0.74349537037036995</c:v>
                </c:pt>
                <c:pt idx="30264">
                  <c:v>0.74351851851851902</c:v>
                </c:pt>
                <c:pt idx="30265">
                  <c:v>0.74354166666666699</c:v>
                </c:pt>
                <c:pt idx="30266">
                  <c:v>0.74357638888888899</c:v>
                </c:pt>
                <c:pt idx="30267">
                  <c:v>0.74359953703703696</c:v>
                </c:pt>
                <c:pt idx="30268">
                  <c:v>0.74362268518518504</c:v>
                </c:pt>
                <c:pt idx="30269">
                  <c:v>0.74364583333333401</c:v>
                </c:pt>
                <c:pt idx="30270">
                  <c:v>0.74366898148148097</c:v>
                </c:pt>
                <c:pt idx="30271">
                  <c:v>0.74369212962963005</c:v>
                </c:pt>
                <c:pt idx="30272">
                  <c:v>0.74371527777777802</c:v>
                </c:pt>
                <c:pt idx="30273">
                  <c:v>0.74373842592592598</c:v>
                </c:pt>
                <c:pt idx="30274">
                  <c:v>0.74377314814814799</c:v>
                </c:pt>
                <c:pt idx="30275">
                  <c:v>0.74379629629629695</c:v>
                </c:pt>
                <c:pt idx="30276">
                  <c:v>0.74381944444444503</c:v>
                </c:pt>
                <c:pt idx="30277">
                  <c:v>0.743842592592593</c:v>
                </c:pt>
                <c:pt idx="30278">
                  <c:v>0.74386574074074097</c:v>
                </c:pt>
                <c:pt idx="30279">
                  <c:v>0.74390046296296297</c:v>
                </c:pt>
                <c:pt idx="30280">
                  <c:v>0.74392361111111105</c:v>
                </c:pt>
                <c:pt idx="30281">
                  <c:v>0.74394675925925902</c:v>
                </c:pt>
                <c:pt idx="30282">
                  <c:v>0.74396990740740698</c:v>
                </c:pt>
                <c:pt idx="30283">
                  <c:v>0.74399305555555595</c:v>
                </c:pt>
                <c:pt idx="30284">
                  <c:v>0.74402777777777795</c:v>
                </c:pt>
                <c:pt idx="30285">
                  <c:v>0.74405092592592603</c:v>
                </c:pt>
                <c:pt idx="30286">
                  <c:v>0.744074074074074</c:v>
                </c:pt>
                <c:pt idx="30287">
                  <c:v>0.74409722222222197</c:v>
                </c:pt>
                <c:pt idx="30288">
                  <c:v>0.74412037037037104</c:v>
                </c:pt>
                <c:pt idx="30289">
                  <c:v>0.74414351851851901</c:v>
                </c:pt>
                <c:pt idx="30290">
                  <c:v>0.74417824074074101</c:v>
                </c:pt>
                <c:pt idx="30291">
                  <c:v>0.74420138888888898</c:v>
                </c:pt>
                <c:pt idx="30292">
                  <c:v>0.74422453703703695</c:v>
                </c:pt>
                <c:pt idx="30293">
                  <c:v>0.74424768518518503</c:v>
                </c:pt>
                <c:pt idx="30294">
                  <c:v>0.74427083333333299</c:v>
                </c:pt>
                <c:pt idx="30295">
                  <c:v>0.74429398148148096</c:v>
                </c:pt>
                <c:pt idx="30296">
                  <c:v>0.74432870370370396</c:v>
                </c:pt>
                <c:pt idx="30297">
                  <c:v>0.74435185185185204</c:v>
                </c:pt>
                <c:pt idx="30298">
                  <c:v>0.74437500000000001</c:v>
                </c:pt>
                <c:pt idx="30299">
                  <c:v>0.74439814814814798</c:v>
                </c:pt>
                <c:pt idx="30300">
                  <c:v>0.74442129629629605</c:v>
                </c:pt>
                <c:pt idx="30301">
                  <c:v>0.74444444444444502</c:v>
                </c:pt>
                <c:pt idx="30302">
                  <c:v>0.74446759259259299</c:v>
                </c:pt>
                <c:pt idx="30303">
                  <c:v>0.74449074074074095</c:v>
                </c:pt>
                <c:pt idx="30304">
                  <c:v>0.74452546296296296</c:v>
                </c:pt>
                <c:pt idx="30305">
                  <c:v>0.74454861111111104</c:v>
                </c:pt>
                <c:pt idx="30306">
                  <c:v>0.744571759259259</c:v>
                </c:pt>
                <c:pt idx="30307">
                  <c:v>0.74459490740740697</c:v>
                </c:pt>
                <c:pt idx="30308">
                  <c:v>0.74461805555555605</c:v>
                </c:pt>
                <c:pt idx="30309">
                  <c:v>0.74464120370370401</c:v>
                </c:pt>
                <c:pt idx="30310">
                  <c:v>0.74466435185185198</c:v>
                </c:pt>
                <c:pt idx="30311">
                  <c:v>0.74468749999999995</c:v>
                </c:pt>
                <c:pt idx="30312">
                  <c:v>0.74471064814814802</c:v>
                </c:pt>
                <c:pt idx="30313">
                  <c:v>0.74474537037037103</c:v>
                </c:pt>
                <c:pt idx="30314">
                  <c:v>0.744768518518519</c:v>
                </c:pt>
                <c:pt idx="30315">
                  <c:v>0.74479166666666696</c:v>
                </c:pt>
                <c:pt idx="30316">
                  <c:v>0.74481481481481504</c:v>
                </c:pt>
                <c:pt idx="30317">
                  <c:v>0.74483796296296301</c:v>
                </c:pt>
                <c:pt idx="30318">
                  <c:v>0.74486111111111097</c:v>
                </c:pt>
                <c:pt idx="30319">
                  <c:v>0.74488425925925905</c:v>
                </c:pt>
                <c:pt idx="30320">
                  <c:v>0.74490740740740702</c:v>
                </c:pt>
                <c:pt idx="30321">
                  <c:v>0.74494212962963002</c:v>
                </c:pt>
                <c:pt idx="30322">
                  <c:v>0.74496527777777799</c:v>
                </c:pt>
                <c:pt idx="30323">
                  <c:v>0.74498842592592596</c:v>
                </c:pt>
                <c:pt idx="30324">
                  <c:v>0.74501157407407403</c:v>
                </c:pt>
                <c:pt idx="30325">
                  <c:v>0.745034722222222</c:v>
                </c:pt>
                <c:pt idx="30326">
                  <c:v>0.74505787037037097</c:v>
                </c:pt>
                <c:pt idx="30327">
                  <c:v>0.74508101851851904</c:v>
                </c:pt>
                <c:pt idx="30328">
                  <c:v>0.74510416666666701</c:v>
                </c:pt>
                <c:pt idx="30329">
                  <c:v>0.74512731481481498</c:v>
                </c:pt>
                <c:pt idx="30330">
                  <c:v>0.74516203703703698</c:v>
                </c:pt>
                <c:pt idx="30331">
                  <c:v>0.74518518518518495</c:v>
                </c:pt>
                <c:pt idx="30332">
                  <c:v>0.74520833333333403</c:v>
                </c:pt>
                <c:pt idx="30333">
                  <c:v>0.745231481481481</c:v>
                </c:pt>
                <c:pt idx="30334">
                  <c:v>0.74525462962962996</c:v>
                </c:pt>
                <c:pt idx="30335">
                  <c:v>0.74527777777777804</c:v>
                </c:pt>
                <c:pt idx="30336">
                  <c:v>0.74530092592592601</c:v>
                </c:pt>
                <c:pt idx="30337">
                  <c:v>0.74532407407407397</c:v>
                </c:pt>
                <c:pt idx="30338">
                  <c:v>0.74534722222222205</c:v>
                </c:pt>
                <c:pt idx="30339">
                  <c:v>0.74538194444444505</c:v>
                </c:pt>
                <c:pt idx="30340">
                  <c:v>0.74540509259259302</c:v>
                </c:pt>
                <c:pt idx="30341">
                  <c:v>0.74542824074074099</c:v>
                </c:pt>
                <c:pt idx="30342">
                  <c:v>0.74545138888888896</c:v>
                </c:pt>
                <c:pt idx="30343">
                  <c:v>0.74547453703703703</c:v>
                </c:pt>
                <c:pt idx="30344">
                  <c:v>0.745497685185185</c:v>
                </c:pt>
                <c:pt idx="30345">
                  <c:v>0.74552083333333297</c:v>
                </c:pt>
                <c:pt idx="30346">
                  <c:v>0.74554398148148204</c:v>
                </c:pt>
                <c:pt idx="30347">
                  <c:v>0.74556712962962901</c:v>
                </c:pt>
                <c:pt idx="30348">
                  <c:v>0.74560185185185202</c:v>
                </c:pt>
                <c:pt idx="30349">
                  <c:v>0.74562499999999998</c:v>
                </c:pt>
                <c:pt idx="30350">
                  <c:v>0.74564814814814795</c:v>
                </c:pt>
                <c:pt idx="30351">
                  <c:v>0.74567129629629603</c:v>
                </c:pt>
                <c:pt idx="30352">
                  <c:v>0.74569444444444499</c:v>
                </c:pt>
                <c:pt idx="30353">
                  <c:v>0.74571759259259296</c:v>
                </c:pt>
                <c:pt idx="30354">
                  <c:v>0.74574074074074104</c:v>
                </c:pt>
                <c:pt idx="30355">
                  <c:v>0.745763888888889</c:v>
                </c:pt>
                <c:pt idx="30356">
                  <c:v>0.74579861111111101</c:v>
                </c:pt>
                <c:pt idx="30357">
                  <c:v>0.74582175925925898</c:v>
                </c:pt>
                <c:pt idx="30358">
                  <c:v>0.74584490740740805</c:v>
                </c:pt>
                <c:pt idx="30359">
                  <c:v>0.74586805555555602</c:v>
                </c:pt>
                <c:pt idx="30360">
                  <c:v>0.74589120370370399</c:v>
                </c:pt>
                <c:pt idx="30361">
                  <c:v>0.74591435185185195</c:v>
                </c:pt>
                <c:pt idx="30362">
                  <c:v>0.74593750000000003</c:v>
                </c:pt>
                <c:pt idx="30363">
                  <c:v>0.745960648148148</c:v>
                </c:pt>
                <c:pt idx="30364">
                  <c:v>0.74598379629629596</c:v>
                </c:pt>
                <c:pt idx="30365">
                  <c:v>0.74601851851851897</c:v>
                </c:pt>
                <c:pt idx="30366">
                  <c:v>0.74604166666666705</c:v>
                </c:pt>
                <c:pt idx="30367">
                  <c:v>0.74606481481481501</c:v>
                </c:pt>
                <c:pt idx="30368">
                  <c:v>0.74608796296296298</c:v>
                </c:pt>
                <c:pt idx="30369">
                  <c:v>0.74611111111111095</c:v>
                </c:pt>
                <c:pt idx="30370">
                  <c:v>0.74613425925925903</c:v>
                </c:pt>
                <c:pt idx="30371">
                  <c:v>0.74615740740740699</c:v>
                </c:pt>
                <c:pt idx="30372">
                  <c:v>0.74618055555555596</c:v>
                </c:pt>
                <c:pt idx="30373">
                  <c:v>0.74621527777777796</c:v>
                </c:pt>
                <c:pt idx="30374">
                  <c:v>0.74623842592592604</c:v>
                </c:pt>
                <c:pt idx="30375">
                  <c:v>0.74626157407407401</c:v>
                </c:pt>
                <c:pt idx="30376">
                  <c:v>0.74628472222222197</c:v>
                </c:pt>
                <c:pt idx="30377">
                  <c:v>0.74630787037037105</c:v>
                </c:pt>
                <c:pt idx="30378">
                  <c:v>0.74633101851851902</c:v>
                </c:pt>
                <c:pt idx="30379">
                  <c:v>0.74635416666666698</c:v>
                </c:pt>
                <c:pt idx="30380">
                  <c:v>0.74638888888888899</c:v>
                </c:pt>
                <c:pt idx="30381">
                  <c:v>0.74641203703703696</c:v>
                </c:pt>
                <c:pt idx="30382">
                  <c:v>0.74643518518518504</c:v>
                </c:pt>
                <c:pt idx="30383">
                  <c:v>0.746458333333333</c:v>
                </c:pt>
                <c:pt idx="30384">
                  <c:v>0.74648148148148197</c:v>
                </c:pt>
                <c:pt idx="30385">
                  <c:v>0.74650462962963005</c:v>
                </c:pt>
                <c:pt idx="30386">
                  <c:v>0.74652777777777801</c:v>
                </c:pt>
                <c:pt idx="30387">
                  <c:v>0.74655092592592598</c:v>
                </c:pt>
                <c:pt idx="30388">
                  <c:v>0.74657407407407395</c:v>
                </c:pt>
                <c:pt idx="30389">
                  <c:v>0.74660879629629595</c:v>
                </c:pt>
                <c:pt idx="30390">
                  <c:v>0.74663194444444503</c:v>
                </c:pt>
                <c:pt idx="30391">
                  <c:v>0.74665509259259299</c:v>
                </c:pt>
                <c:pt idx="30392">
                  <c:v>0.74667824074074096</c:v>
                </c:pt>
                <c:pt idx="30393">
                  <c:v>0.74670138888888904</c:v>
                </c:pt>
                <c:pt idx="30394">
                  <c:v>0.74672453703703701</c:v>
                </c:pt>
                <c:pt idx="30395">
                  <c:v>0.74674768518518497</c:v>
                </c:pt>
                <c:pt idx="30396">
                  <c:v>0.74677083333333405</c:v>
                </c:pt>
                <c:pt idx="30397">
                  <c:v>0.74679398148148202</c:v>
                </c:pt>
                <c:pt idx="30398">
                  <c:v>0.74681712962962898</c:v>
                </c:pt>
                <c:pt idx="30399">
                  <c:v>0.74685185185185199</c:v>
                </c:pt>
                <c:pt idx="30400">
                  <c:v>0.74687499999999996</c:v>
                </c:pt>
                <c:pt idx="30401">
                  <c:v>0.74689814814814803</c:v>
                </c:pt>
                <c:pt idx="30402">
                  <c:v>0.746921296296296</c:v>
                </c:pt>
                <c:pt idx="30403">
                  <c:v>0.74694444444444497</c:v>
                </c:pt>
                <c:pt idx="30404">
                  <c:v>0.74696759259259304</c:v>
                </c:pt>
                <c:pt idx="30405">
                  <c:v>0.74699074074074101</c:v>
                </c:pt>
                <c:pt idx="30406">
                  <c:v>0.74701388888888898</c:v>
                </c:pt>
                <c:pt idx="30407">
                  <c:v>0.74704861111111098</c:v>
                </c:pt>
                <c:pt idx="30408">
                  <c:v>0.74707175925925895</c:v>
                </c:pt>
                <c:pt idx="30409">
                  <c:v>0.74709490740740803</c:v>
                </c:pt>
                <c:pt idx="30410">
                  <c:v>0.74711805555555599</c:v>
                </c:pt>
                <c:pt idx="30411">
                  <c:v>0.74714120370370396</c:v>
                </c:pt>
                <c:pt idx="30412">
                  <c:v>0.74716435185185204</c:v>
                </c:pt>
                <c:pt idx="30413">
                  <c:v>0.7471875</c:v>
                </c:pt>
                <c:pt idx="30414">
                  <c:v>0.74721064814814797</c:v>
                </c:pt>
                <c:pt idx="30415">
                  <c:v>0.74723379629629605</c:v>
                </c:pt>
                <c:pt idx="30416">
                  <c:v>0.74726851851851905</c:v>
                </c:pt>
                <c:pt idx="30417">
                  <c:v>0.74729166666666702</c:v>
                </c:pt>
                <c:pt idx="30418">
                  <c:v>0.74731481481481499</c:v>
                </c:pt>
                <c:pt idx="30419">
                  <c:v>0.74733796296296295</c:v>
                </c:pt>
                <c:pt idx="30420">
                  <c:v>0.74736111111111103</c:v>
                </c:pt>
                <c:pt idx="30421">
                  <c:v>0.747384259259259</c:v>
                </c:pt>
                <c:pt idx="30422">
                  <c:v>0.74740740740740697</c:v>
                </c:pt>
                <c:pt idx="30423">
                  <c:v>0.74743055555555604</c:v>
                </c:pt>
                <c:pt idx="30424">
                  <c:v>0.74746527777777805</c:v>
                </c:pt>
                <c:pt idx="30425">
                  <c:v>0.74748842592592601</c:v>
                </c:pt>
                <c:pt idx="30426">
                  <c:v>0.74751157407407398</c:v>
                </c:pt>
                <c:pt idx="30427">
                  <c:v>0.74753472222222195</c:v>
                </c:pt>
                <c:pt idx="30428">
                  <c:v>0.74755787037037102</c:v>
                </c:pt>
                <c:pt idx="30429">
                  <c:v>0.74758101851851899</c:v>
                </c:pt>
                <c:pt idx="30430">
                  <c:v>0.74760416666666696</c:v>
                </c:pt>
                <c:pt idx="30431">
                  <c:v>0.74762731481481504</c:v>
                </c:pt>
                <c:pt idx="30432">
                  <c:v>0.747650462962963</c:v>
                </c:pt>
                <c:pt idx="30433">
                  <c:v>0.74768518518518501</c:v>
                </c:pt>
                <c:pt idx="30434">
                  <c:v>0.74770833333333298</c:v>
                </c:pt>
                <c:pt idx="30435">
                  <c:v>0.74773148148148205</c:v>
                </c:pt>
                <c:pt idx="30436">
                  <c:v>0.74775462962963002</c:v>
                </c:pt>
                <c:pt idx="30437">
                  <c:v>0.74777777777777799</c:v>
                </c:pt>
                <c:pt idx="30438">
                  <c:v>0.74780092592592595</c:v>
                </c:pt>
                <c:pt idx="30439">
                  <c:v>0.74782407407407403</c:v>
                </c:pt>
                <c:pt idx="30440">
                  <c:v>0.747847222222222</c:v>
                </c:pt>
                <c:pt idx="30441">
                  <c:v>0.747881944444444</c:v>
                </c:pt>
                <c:pt idx="30442">
                  <c:v>0.74790509259259297</c:v>
                </c:pt>
                <c:pt idx="30443">
                  <c:v>0.74792824074074105</c:v>
                </c:pt>
                <c:pt idx="30444">
                  <c:v>0.74795138888888901</c:v>
                </c:pt>
                <c:pt idx="30445">
                  <c:v>0.74797453703703698</c:v>
                </c:pt>
                <c:pt idx="30446">
                  <c:v>0.74799768518518495</c:v>
                </c:pt>
                <c:pt idx="30447">
                  <c:v>0.74802083333333402</c:v>
                </c:pt>
                <c:pt idx="30448">
                  <c:v>0.74804398148148099</c:v>
                </c:pt>
                <c:pt idx="30449">
                  <c:v>0.748078703703704</c:v>
                </c:pt>
                <c:pt idx="30450">
                  <c:v>0.74810185185185196</c:v>
                </c:pt>
                <c:pt idx="30451">
                  <c:v>0.74812500000000004</c:v>
                </c:pt>
                <c:pt idx="30452">
                  <c:v>0.74814814814814801</c:v>
                </c:pt>
                <c:pt idx="30453">
                  <c:v>0.74817129629629597</c:v>
                </c:pt>
                <c:pt idx="30454">
                  <c:v>0.74819444444444505</c:v>
                </c:pt>
                <c:pt idx="30455">
                  <c:v>0.74821759259259302</c:v>
                </c:pt>
                <c:pt idx="30456">
                  <c:v>0.74824074074074098</c:v>
                </c:pt>
                <c:pt idx="30457">
                  <c:v>0.74826388888888895</c:v>
                </c:pt>
                <c:pt idx="30458">
                  <c:v>0.74829861111111096</c:v>
                </c:pt>
                <c:pt idx="30459">
                  <c:v>0.74832175925925903</c:v>
                </c:pt>
                <c:pt idx="30460">
                  <c:v>0.748344907407407</c:v>
                </c:pt>
                <c:pt idx="30461">
                  <c:v>0.74836805555555597</c:v>
                </c:pt>
                <c:pt idx="30462">
                  <c:v>0.74839120370370404</c:v>
                </c:pt>
                <c:pt idx="30463">
                  <c:v>0.74841435185185201</c:v>
                </c:pt>
                <c:pt idx="30464">
                  <c:v>0.74843749999999998</c:v>
                </c:pt>
                <c:pt idx="30465">
                  <c:v>0.74847222222222198</c:v>
                </c:pt>
                <c:pt idx="30466">
                  <c:v>0.74849537037037095</c:v>
                </c:pt>
                <c:pt idx="30467">
                  <c:v>0.74851851851851903</c:v>
                </c:pt>
                <c:pt idx="30468">
                  <c:v>0.74854166666666699</c:v>
                </c:pt>
                <c:pt idx="30469">
                  <c:v>0.74856481481481496</c:v>
                </c:pt>
                <c:pt idx="30470">
                  <c:v>0.74858796296296304</c:v>
                </c:pt>
                <c:pt idx="30471">
                  <c:v>0.74861111111111101</c:v>
                </c:pt>
                <c:pt idx="30472">
                  <c:v>0.74863425925925897</c:v>
                </c:pt>
                <c:pt idx="30473">
                  <c:v>0.74865740740740805</c:v>
                </c:pt>
                <c:pt idx="30474">
                  <c:v>0.74869212962963005</c:v>
                </c:pt>
                <c:pt idx="30475">
                  <c:v>0.74871527777777802</c:v>
                </c:pt>
                <c:pt idx="30476">
                  <c:v>0.74873842592592599</c:v>
                </c:pt>
                <c:pt idx="30477">
                  <c:v>0.74876157407407395</c:v>
                </c:pt>
                <c:pt idx="30478">
                  <c:v>0.74878472222222203</c:v>
                </c:pt>
                <c:pt idx="30479">
                  <c:v>0.74880787037037</c:v>
                </c:pt>
                <c:pt idx="30480">
                  <c:v>0.74883101851851896</c:v>
                </c:pt>
                <c:pt idx="30481">
                  <c:v>0.74885416666666704</c:v>
                </c:pt>
                <c:pt idx="30482">
                  <c:v>0.74888888888888905</c:v>
                </c:pt>
                <c:pt idx="30483">
                  <c:v>0.74891203703703701</c:v>
                </c:pt>
                <c:pt idx="30484">
                  <c:v>0.74893518518518498</c:v>
                </c:pt>
                <c:pt idx="30485">
                  <c:v>0.74895833333333395</c:v>
                </c:pt>
                <c:pt idx="30486">
                  <c:v>0.74898148148148203</c:v>
                </c:pt>
                <c:pt idx="30487">
                  <c:v>0.74900462962962999</c:v>
                </c:pt>
                <c:pt idx="30488">
                  <c:v>0.74902777777777796</c:v>
                </c:pt>
                <c:pt idx="30489">
                  <c:v>0.74905092592592604</c:v>
                </c:pt>
                <c:pt idx="30490">
                  <c:v>0.749074074074074</c:v>
                </c:pt>
                <c:pt idx="30491">
                  <c:v>0.74910879629629601</c:v>
                </c:pt>
                <c:pt idx="30492">
                  <c:v>0.74913194444444497</c:v>
                </c:pt>
                <c:pt idx="30493">
                  <c:v>0.74915509259259305</c:v>
                </c:pt>
                <c:pt idx="30494">
                  <c:v>0.74917824074074102</c:v>
                </c:pt>
                <c:pt idx="30495">
                  <c:v>0.74920138888888899</c:v>
                </c:pt>
                <c:pt idx="30496">
                  <c:v>0.74922453703703695</c:v>
                </c:pt>
                <c:pt idx="30497">
                  <c:v>0.74924768518518503</c:v>
                </c:pt>
                <c:pt idx="30498">
                  <c:v>0.749270833333334</c:v>
                </c:pt>
                <c:pt idx="30499">
                  <c:v>0.749305555555556</c:v>
                </c:pt>
                <c:pt idx="30500">
                  <c:v>0.74932870370370397</c:v>
                </c:pt>
                <c:pt idx="30501">
                  <c:v>0.74935185185185205</c:v>
                </c:pt>
                <c:pt idx="30502">
                  <c:v>0.74937500000000001</c:v>
                </c:pt>
                <c:pt idx="30503">
                  <c:v>0.74939814814814798</c:v>
                </c:pt>
                <c:pt idx="30504">
                  <c:v>0.74942129629629595</c:v>
                </c:pt>
                <c:pt idx="30505">
                  <c:v>0.74944444444444502</c:v>
                </c:pt>
                <c:pt idx="30506">
                  <c:v>0.74946759259259299</c:v>
                </c:pt>
                <c:pt idx="30507">
                  <c:v>0.749502314814815</c:v>
                </c:pt>
                <c:pt idx="30508">
                  <c:v>0.74952546296296296</c:v>
                </c:pt>
                <c:pt idx="30509">
                  <c:v>0.74954861111111104</c:v>
                </c:pt>
                <c:pt idx="30510">
                  <c:v>0.74957175925925901</c:v>
                </c:pt>
                <c:pt idx="30511">
                  <c:v>0.74959490740740697</c:v>
                </c:pt>
                <c:pt idx="30512">
                  <c:v>0.74961805555555605</c:v>
                </c:pt>
                <c:pt idx="30513">
                  <c:v>0.74964120370370402</c:v>
                </c:pt>
                <c:pt idx="30514">
                  <c:v>0.74966435185185198</c:v>
                </c:pt>
                <c:pt idx="30515">
                  <c:v>0.74968749999999995</c:v>
                </c:pt>
                <c:pt idx="30516">
                  <c:v>0.74972222222222196</c:v>
                </c:pt>
                <c:pt idx="30517">
                  <c:v>0.74974537037037103</c:v>
                </c:pt>
                <c:pt idx="30518">
                  <c:v>0.749768518518519</c:v>
                </c:pt>
                <c:pt idx="30519">
                  <c:v>0.74979166666666697</c:v>
                </c:pt>
                <c:pt idx="30520">
                  <c:v>0.74981481481481504</c:v>
                </c:pt>
                <c:pt idx="30521">
                  <c:v>0.74983796296296301</c:v>
                </c:pt>
                <c:pt idx="30522">
                  <c:v>0.74986111111111098</c:v>
                </c:pt>
                <c:pt idx="30523">
                  <c:v>0.74989583333333398</c:v>
                </c:pt>
                <c:pt idx="30524">
                  <c:v>0.74991898148148195</c:v>
                </c:pt>
                <c:pt idx="30525">
                  <c:v>0.74994212962963003</c:v>
                </c:pt>
                <c:pt idx="30526">
                  <c:v>0.74996527777777799</c:v>
                </c:pt>
                <c:pt idx="30527">
                  <c:v>0.74998842592592596</c:v>
                </c:pt>
                <c:pt idx="30528">
                  <c:v>0.75001157407407404</c:v>
                </c:pt>
                <c:pt idx="30529">
                  <c:v>0.75003472222222201</c:v>
                </c:pt>
                <c:pt idx="30530">
                  <c:v>0.75005787037037097</c:v>
                </c:pt>
                <c:pt idx="30531">
                  <c:v>0.75009259259259298</c:v>
                </c:pt>
                <c:pt idx="30532">
                  <c:v>0.75011574074074105</c:v>
                </c:pt>
                <c:pt idx="30533">
                  <c:v>0.75013888888888902</c:v>
                </c:pt>
                <c:pt idx="30534">
                  <c:v>0.75016203703703699</c:v>
                </c:pt>
                <c:pt idx="30535">
                  <c:v>0.75018518518518496</c:v>
                </c:pt>
                <c:pt idx="30536">
                  <c:v>0.75020833333333303</c:v>
                </c:pt>
                <c:pt idx="30537">
                  <c:v>0.750231481481482</c:v>
                </c:pt>
                <c:pt idx="30538">
                  <c:v>0.75025462962962997</c:v>
                </c:pt>
                <c:pt idx="30539">
                  <c:v>0.75027777777777804</c:v>
                </c:pt>
                <c:pt idx="30540">
                  <c:v>0.75031250000000005</c:v>
                </c:pt>
                <c:pt idx="30541">
                  <c:v>0.75033564814814802</c:v>
                </c:pt>
                <c:pt idx="30542">
                  <c:v>0.75035879629629598</c:v>
                </c:pt>
                <c:pt idx="30543">
                  <c:v>0.75038194444444395</c:v>
                </c:pt>
                <c:pt idx="30544">
                  <c:v>0.75040509259259303</c:v>
                </c:pt>
                <c:pt idx="30545">
                  <c:v>0.75042824074074099</c:v>
                </c:pt>
                <c:pt idx="30546">
                  <c:v>0.75045138888888896</c:v>
                </c:pt>
                <c:pt idx="30547">
                  <c:v>0.75047453703703704</c:v>
                </c:pt>
                <c:pt idx="30548">
                  <c:v>0.75050925925925904</c:v>
                </c:pt>
                <c:pt idx="30549">
                  <c:v>0.75053240740740701</c:v>
                </c:pt>
                <c:pt idx="30550">
                  <c:v>0.75055555555555598</c:v>
                </c:pt>
                <c:pt idx="30551">
                  <c:v>0.75057870370370405</c:v>
                </c:pt>
                <c:pt idx="30552">
                  <c:v>0.75060185185185202</c:v>
                </c:pt>
                <c:pt idx="30553">
                  <c:v>0.75062499999999999</c:v>
                </c:pt>
                <c:pt idx="30554">
                  <c:v>0.75064814814814795</c:v>
                </c:pt>
                <c:pt idx="30555">
                  <c:v>0.75067129629629703</c:v>
                </c:pt>
                <c:pt idx="30556">
                  <c:v>0.750694444444445</c:v>
                </c:pt>
                <c:pt idx="30557">
                  <c:v>0.750729166666667</c:v>
                </c:pt>
                <c:pt idx="30558">
                  <c:v>0.75075231481481497</c:v>
                </c:pt>
                <c:pt idx="30559">
                  <c:v>0.75077546296296305</c:v>
                </c:pt>
                <c:pt idx="30560">
                  <c:v>0.75079861111111101</c:v>
                </c:pt>
                <c:pt idx="30561">
                  <c:v>0.75082175925925898</c:v>
                </c:pt>
                <c:pt idx="30562">
                  <c:v>0.75084490740740795</c:v>
                </c:pt>
                <c:pt idx="30563">
                  <c:v>0.75086805555555602</c:v>
                </c:pt>
                <c:pt idx="30564">
                  <c:v>0.75089120370370399</c:v>
                </c:pt>
                <c:pt idx="30565">
                  <c:v>0.750925925925926</c:v>
                </c:pt>
                <c:pt idx="30566">
                  <c:v>0.75094907407407396</c:v>
                </c:pt>
                <c:pt idx="30567">
                  <c:v>0.75097222222222204</c:v>
                </c:pt>
                <c:pt idx="30568">
                  <c:v>0.75099537037037001</c:v>
                </c:pt>
                <c:pt idx="30569">
                  <c:v>0.75101851851851897</c:v>
                </c:pt>
                <c:pt idx="30570">
                  <c:v>0.75104166666666705</c:v>
                </c:pt>
                <c:pt idx="30571">
                  <c:v>0.75106481481481502</c:v>
                </c:pt>
                <c:pt idx="30572">
                  <c:v>0.75108796296296299</c:v>
                </c:pt>
                <c:pt idx="30573">
                  <c:v>0.75111111111111095</c:v>
                </c:pt>
                <c:pt idx="30574">
                  <c:v>0.75114583333333396</c:v>
                </c:pt>
                <c:pt idx="30575">
                  <c:v>0.75116898148148203</c:v>
                </c:pt>
                <c:pt idx="30576">
                  <c:v>0.75119212962963</c:v>
                </c:pt>
                <c:pt idx="30577">
                  <c:v>0.75121527777777797</c:v>
                </c:pt>
                <c:pt idx="30578">
                  <c:v>0.75123842592592605</c:v>
                </c:pt>
                <c:pt idx="30579">
                  <c:v>0.75126157407407401</c:v>
                </c:pt>
                <c:pt idx="30580">
                  <c:v>0.75128472222222198</c:v>
                </c:pt>
                <c:pt idx="30581">
                  <c:v>0.75130787037036995</c:v>
                </c:pt>
                <c:pt idx="30582">
                  <c:v>0.75133101851851902</c:v>
                </c:pt>
                <c:pt idx="30583">
                  <c:v>0.75136574074074103</c:v>
                </c:pt>
                <c:pt idx="30584">
                  <c:v>0.75138888888888899</c:v>
                </c:pt>
                <c:pt idx="30585">
                  <c:v>0.75141203703703696</c:v>
                </c:pt>
                <c:pt idx="30586">
                  <c:v>0.75143518518518504</c:v>
                </c:pt>
                <c:pt idx="30587">
                  <c:v>0.75145833333333301</c:v>
                </c:pt>
                <c:pt idx="30588">
                  <c:v>0.75148148148148097</c:v>
                </c:pt>
                <c:pt idx="30589">
                  <c:v>0.75150462962963005</c:v>
                </c:pt>
                <c:pt idx="30590">
                  <c:v>0.75152777777777802</c:v>
                </c:pt>
                <c:pt idx="30591">
                  <c:v>0.75155092592592598</c:v>
                </c:pt>
                <c:pt idx="30592">
                  <c:v>0.75158564814814799</c:v>
                </c:pt>
                <c:pt idx="30593">
                  <c:v>0.75160879629629695</c:v>
                </c:pt>
                <c:pt idx="30594">
                  <c:v>0.75163194444444503</c:v>
                </c:pt>
                <c:pt idx="30595">
                  <c:v>0.751655092592593</c:v>
                </c:pt>
                <c:pt idx="30596">
                  <c:v>0.75167824074074097</c:v>
                </c:pt>
                <c:pt idx="30597">
                  <c:v>0.75170138888888904</c:v>
                </c:pt>
                <c:pt idx="30598">
                  <c:v>0.75172453703703701</c:v>
                </c:pt>
                <c:pt idx="30599">
                  <c:v>0.75174768518518498</c:v>
                </c:pt>
                <c:pt idx="30600">
                  <c:v>0.75177083333333405</c:v>
                </c:pt>
                <c:pt idx="30601">
                  <c:v>0.75180555555555595</c:v>
                </c:pt>
                <c:pt idx="30602">
                  <c:v>0.75182870370370403</c:v>
                </c:pt>
                <c:pt idx="30603">
                  <c:v>0.75185185185185199</c:v>
                </c:pt>
                <c:pt idx="30604">
                  <c:v>0.75187499999999996</c:v>
                </c:pt>
                <c:pt idx="30605">
                  <c:v>0.75189814814814804</c:v>
                </c:pt>
                <c:pt idx="30606">
                  <c:v>0.751921296296296</c:v>
                </c:pt>
                <c:pt idx="30607">
                  <c:v>0.75194444444444497</c:v>
                </c:pt>
                <c:pt idx="30608">
                  <c:v>0.75196759259259305</c:v>
                </c:pt>
                <c:pt idx="30609">
                  <c:v>0.75200231481481505</c:v>
                </c:pt>
                <c:pt idx="30610">
                  <c:v>0.75202546296296302</c:v>
                </c:pt>
                <c:pt idx="30611">
                  <c:v>0.75204861111111099</c:v>
                </c:pt>
                <c:pt idx="30612">
                  <c:v>0.75207175925925895</c:v>
                </c:pt>
                <c:pt idx="30613">
                  <c:v>0.75209490740740803</c:v>
                </c:pt>
                <c:pt idx="30614">
                  <c:v>0.752118055555556</c:v>
                </c:pt>
                <c:pt idx="30615">
                  <c:v>0.75214120370370396</c:v>
                </c:pt>
                <c:pt idx="30616">
                  <c:v>0.75216435185185204</c:v>
                </c:pt>
                <c:pt idx="30617">
                  <c:v>0.75219907407407405</c:v>
                </c:pt>
                <c:pt idx="30618">
                  <c:v>0.75222222222222201</c:v>
                </c:pt>
                <c:pt idx="30619">
                  <c:v>0.75224537037036998</c:v>
                </c:pt>
                <c:pt idx="30620">
                  <c:v>0.75226851851851895</c:v>
                </c:pt>
                <c:pt idx="30621">
                  <c:v>0.75229166666666702</c:v>
                </c:pt>
                <c:pt idx="30622">
                  <c:v>0.75231481481481499</c:v>
                </c:pt>
                <c:pt idx="30623">
                  <c:v>0.75233796296296296</c:v>
                </c:pt>
                <c:pt idx="30624">
                  <c:v>0.75236111111111104</c:v>
                </c:pt>
                <c:pt idx="30625">
                  <c:v>0.75239583333333404</c:v>
                </c:pt>
                <c:pt idx="30626">
                  <c:v>0.75241898148148101</c:v>
                </c:pt>
                <c:pt idx="30627">
                  <c:v>0.75244212962962898</c:v>
                </c:pt>
                <c:pt idx="30628">
                  <c:v>0.75246527777777805</c:v>
                </c:pt>
                <c:pt idx="30629">
                  <c:v>0.75248842592592602</c:v>
                </c:pt>
                <c:pt idx="30630">
                  <c:v>0.75251157407407399</c:v>
                </c:pt>
                <c:pt idx="30631">
                  <c:v>0.75253472222222195</c:v>
                </c:pt>
                <c:pt idx="30632">
                  <c:v>0.75255787037037103</c:v>
                </c:pt>
                <c:pt idx="30633">
                  <c:v>0.752581018518519</c:v>
                </c:pt>
                <c:pt idx="30634">
                  <c:v>0.752615740740741</c:v>
                </c:pt>
                <c:pt idx="30635">
                  <c:v>0.75263888888888897</c:v>
                </c:pt>
                <c:pt idx="30636">
                  <c:v>0.75266203703703705</c:v>
                </c:pt>
                <c:pt idx="30637">
                  <c:v>0.75268518518518501</c:v>
                </c:pt>
                <c:pt idx="30638">
                  <c:v>0.75270833333333398</c:v>
                </c:pt>
                <c:pt idx="30639">
                  <c:v>0.75273148148148195</c:v>
                </c:pt>
                <c:pt idx="30640">
                  <c:v>0.75275462962963002</c:v>
                </c:pt>
                <c:pt idx="30641">
                  <c:v>0.75277777777777799</c:v>
                </c:pt>
                <c:pt idx="30642">
                  <c:v>0.75280092592592596</c:v>
                </c:pt>
                <c:pt idx="30643">
                  <c:v>0.75283564814814796</c:v>
                </c:pt>
                <c:pt idx="30644">
                  <c:v>0.75285879629629604</c:v>
                </c:pt>
                <c:pt idx="30645">
                  <c:v>0.75288194444444401</c:v>
                </c:pt>
                <c:pt idx="30646">
                  <c:v>0.75290509259259297</c:v>
                </c:pt>
                <c:pt idx="30647">
                  <c:v>0.75292824074074105</c:v>
                </c:pt>
                <c:pt idx="30648">
                  <c:v>0.75295138888888902</c:v>
                </c:pt>
                <c:pt idx="30649">
                  <c:v>0.75297453703703698</c:v>
                </c:pt>
                <c:pt idx="30650">
                  <c:v>0.75299768518518495</c:v>
                </c:pt>
                <c:pt idx="30651">
                  <c:v>0.75302083333333403</c:v>
                </c:pt>
                <c:pt idx="30652">
                  <c:v>0.75305555555555603</c:v>
                </c:pt>
                <c:pt idx="30653">
                  <c:v>0.753078703703704</c:v>
                </c:pt>
                <c:pt idx="30654">
                  <c:v>0.75310185185185197</c:v>
                </c:pt>
                <c:pt idx="30655">
                  <c:v>0.75312500000000004</c:v>
                </c:pt>
                <c:pt idx="30656">
                  <c:v>0.75314814814814801</c:v>
                </c:pt>
                <c:pt idx="30657">
                  <c:v>0.75317129629629598</c:v>
                </c:pt>
                <c:pt idx="30658">
                  <c:v>0.75319444444444505</c:v>
                </c:pt>
                <c:pt idx="30659">
                  <c:v>0.75321759259259302</c:v>
                </c:pt>
                <c:pt idx="30660">
                  <c:v>0.75324074074074099</c:v>
                </c:pt>
                <c:pt idx="30661">
                  <c:v>0.75327546296296299</c:v>
                </c:pt>
                <c:pt idx="30662">
                  <c:v>0.75329861111111096</c:v>
                </c:pt>
                <c:pt idx="30663">
                  <c:v>0.75332175925925904</c:v>
                </c:pt>
                <c:pt idx="30664">
                  <c:v>0.75334490740740701</c:v>
                </c:pt>
                <c:pt idx="30665">
                  <c:v>0.75336805555555597</c:v>
                </c:pt>
                <c:pt idx="30666">
                  <c:v>0.75339120370370405</c:v>
                </c:pt>
                <c:pt idx="30667">
                  <c:v>0.75341435185185202</c:v>
                </c:pt>
                <c:pt idx="30668">
                  <c:v>0.75343749999999998</c:v>
                </c:pt>
                <c:pt idx="30669">
                  <c:v>0.75347222222222199</c:v>
                </c:pt>
                <c:pt idx="30670">
                  <c:v>0.75349537037037095</c:v>
                </c:pt>
                <c:pt idx="30671">
                  <c:v>0.75351851851851903</c:v>
                </c:pt>
                <c:pt idx="30672">
                  <c:v>0.753541666666667</c:v>
                </c:pt>
                <c:pt idx="30673">
                  <c:v>0.75356481481481496</c:v>
                </c:pt>
                <c:pt idx="30674">
                  <c:v>0.75358796296296304</c:v>
                </c:pt>
                <c:pt idx="30675">
                  <c:v>0.75361111111111101</c:v>
                </c:pt>
                <c:pt idx="30676">
                  <c:v>0.75363425925925898</c:v>
                </c:pt>
                <c:pt idx="30677">
                  <c:v>0.75365740740740805</c:v>
                </c:pt>
                <c:pt idx="30678">
                  <c:v>0.75369212962962995</c:v>
                </c:pt>
                <c:pt idx="30679">
                  <c:v>0.75371527777777803</c:v>
                </c:pt>
                <c:pt idx="30680">
                  <c:v>0.75373842592592599</c:v>
                </c:pt>
                <c:pt idx="30681">
                  <c:v>0.75376157407407396</c:v>
                </c:pt>
                <c:pt idx="30682">
                  <c:v>0.75378472222222204</c:v>
                </c:pt>
                <c:pt idx="30683">
                  <c:v>0.753807870370371</c:v>
                </c:pt>
                <c:pt idx="30684">
                  <c:v>0.75383101851851897</c:v>
                </c:pt>
                <c:pt idx="30685">
                  <c:v>0.75385416666666705</c:v>
                </c:pt>
                <c:pt idx="30686">
                  <c:v>0.75388888888888905</c:v>
                </c:pt>
                <c:pt idx="30687">
                  <c:v>0.75391203703703702</c:v>
                </c:pt>
                <c:pt idx="30688">
                  <c:v>0.75393518518518499</c:v>
                </c:pt>
                <c:pt idx="30689">
                  <c:v>0.75395833333333295</c:v>
                </c:pt>
                <c:pt idx="30690">
                  <c:v>0.75398148148148203</c:v>
                </c:pt>
                <c:pt idx="30691">
                  <c:v>0.75400462962963</c:v>
                </c:pt>
                <c:pt idx="30692">
                  <c:v>0.75402777777777796</c:v>
                </c:pt>
                <c:pt idx="30693">
                  <c:v>0.75405092592592604</c:v>
                </c:pt>
                <c:pt idx="30694">
                  <c:v>0.75407407407407401</c:v>
                </c:pt>
                <c:pt idx="30695">
                  <c:v>0.75410879629629601</c:v>
                </c:pt>
                <c:pt idx="30696">
                  <c:v>0.75413194444444398</c:v>
                </c:pt>
                <c:pt idx="30697">
                  <c:v>0.75415509259259295</c:v>
                </c:pt>
                <c:pt idx="30698">
                  <c:v>0.75417824074074102</c:v>
                </c:pt>
                <c:pt idx="30699">
                  <c:v>0.75420138888888899</c:v>
                </c:pt>
                <c:pt idx="30700">
                  <c:v>0.75422453703703696</c:v>
                </c:pt>
                <c:pt idx="30701">
                  <c:v>0.75424768518518504</c:v>
                </c:pt>
                <c:pt idx="30702">
                  <c:v>0.754270833333333</c:v>
                </c:pt>
                <c:pt idx="30703">
                  <c:v>0.75429398148148197</c:v>
                </c:pt>
                <c:pt idx="30704">
                  <c:v>0.75432870370370397</c:v>
                </c:pt>
                <c:pt idx="30705">
                  <c:v>0.75435185185185205</c:v>
                </c:pt>
                <c:pt idx="30706">
                  <c:v>0.75437500000000002</c:v>
                </c:pt>
                <c:pt idx="30707">
                  <c:v>0.75439814814814798</c:v>
                </c:pt>
                <c:pt idx="30708">
                  <c:v>0.75442129629629595</c:v>
                </c:pt>
                <c:pt idx="30709">
                  <c:v>0.75445601851851896</c:v>
                </c:pt>
                <c:pt idx="30710">
                  <c:v>0.75447916666666703</c:v>
                </c:pt>
                <c:pt idx="30711">
                  <c:v>0.754502314814815</c:v>
                </c:pt>
                <c:pt idx="30712">
                  <c:v>0.75452546296296297</c:v>
                </c:pt>
                <c:pt idx="30713">
                  <c:v>0.75454861111111104</c:v>
                </c:pt>
                <c:pt idx="30714">
                  <c:v>0.75457175925925901</c:v>
                </c:pt>
                <c:pt idx="30715">
                  <c:v>0.75460648148148202</c:v>
                </c:pt>
                <c:pt idx="30716">
                  <c:v>0.75462962962962998</c:v>
                </c:pt>
                <c:pt idx="30717">
                  <c:v>0.75465277777777795</c:v>
                </c:pt>
                <c:pt idx="30718">
                  <c:v>0.75467592592592603</c:v>
                </c:pt>
                <c:pt idx="30719">
                  <c:v>0.75469907407407399</c:v>
                </c:pt>
                <c:pt idx="30720">
                  <c:v>0.75472222222222196</c:v>
                </c:pt>
                <c:pt idx="30721">
                  <c:v>0.75474537037037104</c:v>
                </c:pt>
                <c:pt idx="30722">
                  <c:v>0.754768518518519</c:v>
                </c:pt>
                <c:pt idx="30723">
                  <c:v>0.75480324074074101</c:v>
                </c:pt>
                <c:pt idx="30724">
                  <c:v>0.75482638888888898</c:v>
                </c:pt>
                <c:pt idx="30725">
                  <c:v>0.75484953703703705</c:v>
                </c:pt>
                <c:pt idx="30726">
                  <c:v>0.75487268518518502</c:v>
                </c:pt>
                <c:pt idx="30727">
                  <c:v>0.75489583333333399</c:v>
                </c:pt>
                <c:pt idx="30728">
                  <c:v>0.75491898148148195</c:v>
                </c:pt>
                <c:pt idx="30729">
                  <c:v>0.75495370370370396</c:v>
                </c:pt>
                <c:pt idx="30730">
                  <c:v>0.75497685185185204</c:v>
                </c:pt>
                <c:pt idx="30731">
                  <c:v>0.755</c:v>
                </c:pt>
                <c:pt idx="30732">
                  <c:v>0.75502314814814797</c:v>
                </c:pt>
                <c:pt idx="30733">
                  <c:v>0.75504629629629705</c:v>
                </c:pt>
                <c:pt idx="30734">
                  <c:v>0.75506944444444501</c:v>
                </c:pt>
                <c:pt idx="30735">
                  <c:v>0.75509259259259298</c:v>
                </c:pt>
                <c:pt idx="30736">
                  <c:v>0.75511574074074095</c:v>
                </c:pt>
                <c:pt idx="30737">
                  <c:v>0.75515046296296295</c:v>
                </c:pt>
                <c:pt idx="30738">
                  <c:v>0.75517361111111103</c:v>
                </c:pt>
                <c:pt idx="30739">
                  <c:v>0.755196759259259</c:v>
                </c:pt>
                <c:pt idx="30740">
                  <c:v>0.75521990740740697</c:v>
                </c:pt>
                <c:pt idx="30741">
                  <c:v>0.75524305555555604</c:v>
                </c:pt>
                <c:pt idx="30742">
                  <c:v>0.75526620370370401</c:v>
                </c:pt>
                <c:pt idx="30743">
                  <c:v>0.75528935185185198</c:v>
                </c:pt>
                <c:pt idx="30744">
                  <c:v>0.75532407407407398</c:v>
                </c:pt>
                <c:pt idx="30745">
                  <c:v>0.75534722222222195</c:v>
                </c:pt>
                <c:pt idx="30746">
                  <c:v>0.75537037037037102</c:v>
                </c:pt>
                <c:pt idx="30747">
                  <c:v>0.75539351851851899</c:v>
                </c:pt>
                <c:pt idx="30748">
                  <c:v>0.75541666666666596</c:v>
                </c:pt>
                <c:pt idx="30749">
                  <c:v>0.75543981481481504</c:v>
                </c:pt>
                <c:pt idx="30750">
                  <c:v>0.755462962962963</c:v>
                </c:pt>
                <c:pt idx="30751">
                  <c:v>0.75549768518518501</c:v>
                </c:pt>
                <c:pt idx="30752">
                  <c:v>0.75552083333333298</c:v>
                </c:pt>
                <c:pt idx="30753">
                  <c:v>0.75554398148148105</c:v>
                </c:pt>
                <c:pt idx="30754">
                  <c:v>0.75556712962962902</c:v>
                </c:pt>
                <c:pt idx="30755">
                  <c:v>0.75559027777777799</c:v>
                </c:pt>
                <c:pt idx="30756">
                  <c:v>0.75561342592592595</c:v>
                </c:pt>
                <c:pt idx="30757">
                  <c:v>0.75563657407407403</c:v>
                </c:pt>
                <c:pt idx="30758">
                  <c:v>0.755659722222222</c:v>
                </c:pt>
                <c:pt idx="30759">
                  <c:v>0.755694444444445</c:v>
                </c:pt>
                <c:pt idx="30760">
                  <c:v>0.75571759259259297</c:v>
                </c:pt>
                <c:pt idx="30761">
                  <c:v>0.75574074074074105</c:v>
                </c:pt>
                <c:pt idx="30762">
                  <c:v>0.75576388888888901</c:v>
                </c:pt>
                <c:pt idx="30763">
                  <c:v>0.75578703703703698</c:v>
                </c:pt>
                <c:pt idx="30764">
                  <c:v>0.75581018518518495</c:v>
                </c:pt>
                <c:pt idx="30765">
                  <c:v>0.75584490740740795</c:v>
                </c:pt>
                <c:pt idx="30766">
                  <c:v>0.75586805555555603</c:v>
                </c:pt>
                <c:pt idx="30767">
                  <c:v>0.755891203703704</c:v>
                </c:pt>
                <c:pt idx="30768">
                  <c:v>0.75591435185185196</c:v>
                </c:pt>
                <c:pt idx="30769">
                  <c:v>0.75593750000000004</c:v>
                </c:pt>
                <c:pt idx="30770">
                  <c:v>0.75596064814814801</c:v>
                </c:pt>
                <c:pt idx="30771">
                  <c:v>0.75598379629629597</c:v>
                </c:pt>
                <c:pt idx="30772">
                  <c:v>0.75601851851851898</c:v>
                </c:pt>
                <c:pt idx="30773">
                  <c:v>0.75604166666666694</c:v>
                </c:pt>
                <c:pt idx="30774">
                  <c:v>0.75606481481481502</c:v>
                </c:pt>
                <c:pt idx="30775">
                  <c:v>0.75608796296296299</c:v>
                </c:pt>
                <c:pt idx="30776">
                  <c:v>0.75611111111111096</c:v>
                </c:pt>
                <c:pt idx="30777">
                  <c:v>0.75613425925925903</c:v>
                </c:pt>
                <c:pt idx="30778">
                  <c:v>0.756157407407407</c:v>
                </c:pt>
                <c:pt idx="30779">
                  <c:v>0.75618055555555597</c:v>
                </c:pt>
                <c:pt idx="30780">
                  <c:v>0.75621527777777797</c:v>
                </c:pt>
                <c:pt idx="30781">
                  <c:v>0.75623842592592605</c:v>
                </c:pt>
                <c:pt idx="30782">
                  <c:v>0.75626157407407402</c:v>
                </c:pt>
                <c:pt idx="30783">
                  <c:v>0.75628472222222198</c:v>
                </c:pt>
                <c:pt idx="30784">
                  <c:v>0.75630787037037095</c:v>
                </c:pt>
                <c:pt idx="30785">
                  <c:v>0.75633101851851903</c:v>
                </c:pt>
                <c:pt idx="30786">
                  <c:v>0.75635416666666699</c:v>
                </c:pt>
                <c:pt idx="30787">
                  <c:v>0.75637731481481496</c:v>
                </c:pt>
                <c:pt idx="30788">
                  <c:v>0.75641203703703697</c:v>
                </c:pt>
                <c:pt idx="30789">
                  <c:v>0.75643518518518504</c:v>
                </c:pt>
                <c:pt idx="30790">
                  <c:v>0.75645833333333301</c:v>
                </c:pt>
                <c:pt idx="30791">
                  <c:v>0.75648148148148098</c:v>
                </c:pt>
                <c:pt idx="30792">
                  <c:v>0.75650462962963005</c:v>
                </c:pt>
                <c:pt idx="30793">
                  <c:v>0.75652777777777802</c:v>
                </c:pt>
                <c:pt idx="30794">
                  <c:v>0.75655092592592599</c:v>
                </c:pt>
                <c:pt idx="30795">
                  <c:v>0.75657407407407395</c:v>
                </c:pt>
                <c:pt idx="30796">
                  <c:v>0.75659722222222203</c:v>
                </c:pt>
                <c:pt idx="30797">
                  <c:v>0.75662037037037</c:v>
                </c:pt>
                <c:pt idx="30798">
                  <c:v>0.756655092592593</c:v>
                </c:pt>
                <c:pt idx="30799">
                  <c:v>0.75667824074074097</c:v>
                </c:pt>
                <c:pt idx="30800">
                  <c:v>0.75670138888888905</c:v>
                </c:pt>
                <c:pt idx="30801">
                  <c:v>0.75672453703703701</c:v>
                </c:pt>
                <c:pt idx="30802">
                  <c:v>0.75674768518518498</c:v>
                </c:pt>
                <c:pt idx="30803">
                  <c:v>0.75677083333333395</c:v>
                </c:pt>
                <c:pt idx="30804">
                  <c:v>0.75679398148148203</c:v>
                </c:pt>
                <c:pt idx="30805">
                  <c:v>0.75681712962962999</c:v>
                </c:pt>
                <c:pt idx="30806">
                  <c:v>0.756851851851852</c:v>
                </c:pt>
                <c:pt idx="30807">
                  <c:v>0.75687499999999996</c:v>
                </c:pt>
                <c:pt idx="30808">
                  <c:v>0.75689814814814804</c:v>
                </c:pt>
                <c:pt idx="30809">
                  <c:v>0.75692129629629601</c:v>
                </c:pt>
                <c:pt idx="30810">
                  <c:v>0.75694444444444497</c:v>
                </c:pt>
                <c:pt idx="30811">
                  <c:v>0.75696759259259305</c:v>
                </c:pt>
                <c:pt idx="30812">
                  <c:v>0.75699074074074102</c:v>
                </c:pt>
                <c:pt idx="30813">
                  <c:v>0.75701388888888899</c:v>
                </c:pt>
                <c:pt idx="30814">
                  <c:v>0.75703703703703695</c:v>
                </c:pt>
                <c:pt idx="30815">
                  <c:v>0.75707175925925896</c:v>
                </c:pt>
                <c:pt idx="30816">
                  <c:v>0.75709490740740804</c:v>
                </c:pt>
                <c:pt idx="30817">
                  <c:v>0.757118055555556</c:v>
                </c:pt>
                <c:pt idx="30818">
                  <c:v>0.75714120370370397</c:v>
                </c:pt>
                <c:pt idx="30819">
                  <c:v>0.75716435185185205</c:v>
                </c:pt>
                <c:pt idx="30820">
                  <c:v>0.75718750000000001</c:v>
                </c:pt>
                <c:pt idx="30821">
                  <c:v>0.75721064814814798</c:v>
                </c:pt>
                <c:pt idx="30822">
                  <c:v>0.75723379629629595</c:v>
                </c:pt>
                <c:pt idx="30823">
                  <c:v>0.75725694444444502</c:v>
                </c:pt>
                <c:pt idx="30824">
                  <c:v>0.75729166666666703</c:v>
                </c:pt>
                <c:pt idx="30825">
                  <c:v>0.757314814814815</c:v>
                </c:pt>
                <c:pt idx="30826">
                  <c:v>0.75733796296296296</c:v>
                </c:pt>
                <c:pt idx="30827">
                  <c:v>0.75736111111111104</c:v>
                </c:pt>
                <c:pt idx="30828">
                  <c:v>0.75738425925925901</c:v>
                </c:pt>
                <c:pt idx="30829">
                  <c:v>0.75740740740740697</c:v>
                </c:pt>
                <c:pt idx="30830">
                  <c:v>0.75743055555555605</c:v>
                </c:pt>
                <c:pt idx="30831">
                  <c:v>0.75746527777777795</c:v>
                </c:pt>
                <c:pt idx="30832">
                  <c:v>0.75748842592592602</c:v>
                </c:pt>
                <c:pt idx="30833">
                  <c:v>0.75751157407407399</c:v>
                </c:pt>
                <c:pt idx="30834">
                  <c:v>0.75753472222222196</c:v>
                </c:pt>
                <c:pt idx="30835">
                  <c:v>0.75755787037037103</c:v>
                </c:pt>
                <c:pt idx="30836">
                  <c:v>0.757581018518519</c:v>
                </c:pt>
                <c:pt idx="30837">
                  <c:v>0.75760416666666697</c:v>
                </c:pt>
                <c:pt idx="30838">
                  <c:v>0.75762731481481504</c:v>
                </c:pt>
                <c:pt idx="30839">
                  <c:v>0.75766203703703705</c:v>
                </c:pt>
                <c:pt idx="30840">
                  <c:v>0.75768518518518502</c:v>
                </c:pt>
                <c:pt idx="30841">
                  <c:v>0.75770833333333298</c:v>
                </c:pt>
                <c:pt idx="30842">
                  <c:v>0.75773148148148195</c:v>
                </c:pt>
                <c:pt idx="30843">
                  <c:v>0.75775462962963003</c:v>
                </c:pt>
                <c:pt idx="30844">
                  <c:v>0.75777777777777799</c:v>
                </c:pt>
                <c:pt idx="30845">
                  <c:v>0.75780092592592596</c:v>
                </c:pt>
                <c:pt idx="30846">
                  <c:v>0.75783564814814797</c:v>
                </c:pt>
                <c:pt idx="30847">
                  <c:v>0.75785879629629604</c:v>
                </c:pt>
                <c:pt idx="30848">
                  <c:v>0.75788194444444401</c:v>
                </c:pt>
                <c:pt idx="30849">
                  <c:v>0.75790509259259298</c:v>
                </c:pt>
                <c:pt idx="30850">
                  <c:v>0.75792824074074105</c:v>
                </c:pt>
                <c:pt idx="30851">
                  <c:v>0.75795138888888902</c:v>
                </c:pt>
                <c:pt idx="30852">
                  <c:v>0.75797453703703699</c:v>
                </c:pt>
                <c:pt idx="30853">
                  <c:v>0.75799768518518496</c:v>
                </c:pt>
                <c:pt idx="30854">
                  <c:v>0.75803240740740696</c:v>
                </c:pt>
                <c:pt idx="30855">
                  <c:v>0.75805555555555604</c:v>
                </c:pt>
                <c:pt idx="30856">
                  <c:v>0.758078703703704</c:v>
                </c:pt>
                <c:pt idx="30857">
                  <c:v>0.75810185185185197</c:v>
                </c:pt>
                <c:pt idx="30858">
                  <c:v>0.75812500000000005</c:v>
                </c:pt>
                <c:pt idx="30859">
                  <c:v>0.75814814814814802</c:v>
                </c:pt>
                <c:pt idx="30860">
                  <c:v>0.75817129629629598</c:v>
                </c:pt>
                <c:pt idx="30861">
                  <c:v>0.75819444444444495</c:v>
                </c:pt>
                <c:pt idx="30862">
                  <c:v>0.75821759259259303</c:v>
                </c:pt>
                <c:pt idx="30863">
                  <c:v>0.75825231481481503</c:v>
                </c:pt>
                <c:pt idx="30864">
                  <c:v>0.758275462962963</c:v>
                </c:pt>
                <c:pt idx="30865">
                  <c:v>0.75829861111111097</c:v>
                </c:pt>
                <c:pt idx="30866">
                  <c:v>0.75832175925925904</c:v>
                </c:pt>
                <c:pt idx="30867">
                  <c:v>0.75834490740740701</c:v>
                </c:pt>
                <c:pt idx="30868">
                  <c:v>0.75836805555555598</c:v>
                </c:pt>
                <c:pt idx="30869">
                  <c:v>0.75839120370370405</c:v>
                </c:pt>
                <c:pt idx="30870">
                  <c:v>0.75841435185185202</c:v>
                </c:pt>
                <c:pt idx="30871">
                  <c:v>0.75844907407407403</c:v>
                </c:pt>
                <c:pt idx="30872">
                  <c:v>0.75847222222222199</c:v>
                </c:pt>
                <c:pt idx="30873">
                  <c:v>0.75849537037037096</c:v>
                </c:pt>
                <c:pt idx="30874">
                  <c:v>0.75851851851851904</c:v>
                </c:pt>
                <c:pt idx="30875">
                  <c:v>0.758541666666667</c:v>
                </c:pt>
                <c:pt idx="30876">
                  <c:v>0.75856481481481497</c:v>
                </c:pt>
                <c:pt idx="30877">
                  <c:v>0.75858796296296305</c:v>
                </c:pt>
                <c:pt idx="30878">
                  <c:v>0.75861111111111101</c:v>
                </c:pt>
                <c:pt idx="30879">
                  <c:v>0.75864583333333402</c:v>
                </c:pt>
                <c:pt idx="30880">
                  <c:v>0.75866898148148199</c:v>
                </c:pt>
                <c:pt idx="30881">
                  <c:v>0.75869212962962995</c:v>
                </c:pt>
                <c:pt idx="30882">
                  <c:v>0.75871527777777803</c:v>
                </c:pt>
                <c:pt idx="30883">
                  <c:v>0.758738425925926</c:v>
                </c:pt>
                <c:pt idx="30884">
                  <c:v>0.75876157407407396</c:v>
                </c:pt>
                <c:pt idx="30885">
                  <c:v>0.75878472222222204</c:v>
                </c:pt>
                <c:pt idx="30886">
                  <c:v>0.75880787037037001</c:v>
                </c:pt>
                <c:pt idx="30887">
                  <c:v>0.75884259259259301</c:v>
                </c:pt>
                <c:pt idx="30888">
                  <c:v>0.75886574074074098</c:v>
                </c:pt>
                <c:pt idx="30889">
                  <c:v>0.75888888888888895</c:v>
                </c:pt>
                <c:pt idx="30890">
                  <c:v>0.75891203703703702</c:v>
                </c:pt>
                <c:pt idx="30891">
                  <c:v>0.75893518518518499</c:v>
                </c:pt>
                <c:pt idx="30892">
                  <c:v>0.75895833333333296</c:v>
                </c:pt>
                <c:pt idx="30893">
                  <c:v>0.75898148148148203</c:v>
                </c:pt>
                <c:pt idx="30894">
                  <c:v>0.75900462962963</c:v>
                </c:pt>
                <c:pt idx="30895">
                  <c:v>0.75902777777777797</c:v>
                </c:pt>
                <c:pt idx="30896">
                  <c:v>0.75906249999999997</c:v>
                </c:pt>
                <c:pt idx="30897">
                  <c:v>0.75908564814814805</c:v>
                </c:pt>
                <c:pt idx="30898">
                  <c:v>0.75910879629629602</c:v>
                </c:pt>
                <c:pt idx="30899">
                  <c:v>0.75913194444444398</c:v>
                </c:pt>
                <c:pt idx="30900">
                  <c:v>0.75915509259259295</c:v>
                </c:pt>
                <c:pt idx="30901">
                  <c:v>0.75917824074074103</c:v>
                </c:pt>
                <c:pt idx="30902">
                  <c:v>0.75920138888888899</c:v>
                </c:pt>
                <c:pt idx="30903">
                  <c:v>0.75922453703703696</c:v>
                </c:pt>
                <c:pt idx="30904">
                  <c:v>0.75925925925925897</c:v>
                </c:pt>
                <c:pt idx="30905">
                  <c:v>0.75928240740740804</c:v>
                </c:pt>
                <c:pt idx="30906">
                  <c:v>0.75930555555555601</c:v>
                </c:pt>
                <c:pt idx="30907">
                  <c:v>0.75932870370370398</c:v>
                </c:pt>
                <c:pt idx="30908">
                  <c:v>0.75935185185185206</c:v>
                </c:pt>
                <c:pt idx="30909">
                  <c:v>0.75937500000000002</c:v>
                </c:pt>
                <c:pt idx="30910">
                  <c:v>0.75939814814814799</c:v>
                </c:pt>
                <c:pt idx="30911">
                  <c:v>0.75943287037036999</c:v>
                </c:pt>
                <c:pt idx="30912">
                  <c:v>0.75945601851851896</c:v>
                </c:pt>
                <c:pt idx="30913">
                  <c:v>0.75947916666666704</c:v>
                </c:pt>
                <c:pt idx="30914">
                  <c:v>0.759502314814815</c:v>
                </c:pt>
                <c:pt idx="30915">
                  <c:v>0.75952546296296297</c:v>
                </c:pt>
                <c:pt idx="30916">
                  <c:v>0.75954861111111105</c:v>
                </c:pt>
                <c:pt idx="30917">
                  <c:v>0.75957175925925902</c:v>
                </c:pt>
                <c:pt idx="30918">
                  <c:v>0.75959490740740698</c:v>
                </c:pt>
                <c:pt idx="30919">
                  <c:v>0.75962962962962999</c:v>
                </c:pt>
                <c:pt idx="30920">
                  <c:v>0.75965277777777795</c:v>
                </c:pt>
                <c:pt idx="30921">
                  <c:v>0.75967592592592603</c:v>
                </c:pt>
                <c:pt idx="30922">
                  <c:v>0.759699074074074</c:v>
                </c:pt>
                <c:pt idx="30923">
                  <c:v>0.75972222222222197</c:v>
                </c:pt>
                <c:pt idx="30924">
                  <c:v>0.75974537037037104</c:v>
                </c:pt>
                <c:pt idx="30925">
                  <c:v>0.75978009259259305</c:v>
                </c:pt>
                <c:pt idx="30926">
                  <c:v>0.75980324074074101</c:v>
                </c:pt>
                <c:pt idx="30927">
                  <c:v>0.75982638888888898</c:v>
                </c:pt>
                <c:pt idx="30928">
                  <c:v>0.75984953703703695</c:v>
                </c:pt>
                <c:pt idx="30929">
                  <c:v>0.75987268518518503</c:v>
                </c:pt>
                <c:pt idx="30930">
                  <c:v>0.75989583333333399</c:v>
                </c:pt>
                <c:pt idx="30931">
                  <c:v>0.75991898148148096</c:v>
                </c:pt>
                <c:pt idx="30932">
                  <c:v>0.75995370370370396</c:v>
                </c:pt>
                <c:pt idx="30933">
                  <c:v>0.75997685185185204</c:v>
                </c:pt>
                <c:pt idx="30934">
                  <c:v>0.76</c:v>
                </c:pt>
                <c:pt idx="30935">
                  <c:v>0.76002314814814798</c:v>
                </c:pt>
                <c:pt idx="30936">
                  <c:v>0.76004629629629605</c:v>
                </c:pt>
                <c:pt idx="30937">
                  <c:v>0.76006944444444502</c:v>
                </c:pt>
                <c:pt idx="30938">
                  <c:v>0.76009259259259299</c:v>
                </c:pt>
                <c:pt idx="30939">
                  <c:v>0.76011574074074095</c:v>
                </c:pt>
                <c:pt idx="30940">
                  <c:v>0.76013888888888903</c:v>
                </c:pt>
                <c:pt idx="30941">
                  <c:v>0.760162037037037</c:v>
                </c:pt>
                <c:pt idx="30942">
                  <c:v>0.760196759259259</c:v>
                </c:pt>
                <c:pt idx="30943">
                  <c:v>0.76021990740740697</c:v>
                </c:pt>
                <c:pt idx="30944">
                  <c:v>0.76024305555555605</c:v>
                </c:pt>
                <c:pt idx="30945">
                  <c:v>0.76026620370370401</c:v>
                </c:pt>
                <c:pt idx="30946">
                  <c:v>0.76028935185185198</c:v>
                </c:pt>
                <c:pt idx="30947">
                  <c:v>0.76031249999999995</c:v>
                </c:pt>
                <c:pt idx="30948">
                  <c:v>0.76033564814814802</c:v>
                </c:pt>
                <c:pt idx="30949">
                  <c:v>0.76035879629629599</c:v>
                </c:pt>
                <c:pt idx="30950">
                  <c:v>0.760393518518519</c:v>
                </c:pt>
                <c:pt idx="30951">
                  <c:v>0.76041666666666596</c:v>
                </c:pt>
                <c:pt idx="30952">
                  <c:v>0.76043981481481504</c:v>
                </c:pt>
                <c:pt idx="30953">
                  <c:v>0.76046296296296301</c:v>
                </c:pt>
                <c:pt idx="30954">
                  <c:v>0.76048611111111097</c:v>
                </c:pt>
                <c:pt idx="30955">
                  <c:v>0.76050925925925905</c:v>
                </c:pt>
                <c:pt idx="30956">
                  <c:v>0.76053240740740702</c:v>
                </c:pt>
                <c:pt idx="30957">
                  <c:v>0.76055555555555598</c:v>
                </c:pt>
                <c:pt idx="30958">
                  <c:v>0.76059027777777799</c:v>
                </c:pt>
                <c:pt idx="30959">
                  <c:v>0.76061342592592596</c:v>
                </c:pt>
                <c:pt idx="30960">
                  <c:v>0.76063657407407403</c:v>
                </c:pt>
                <c:pt idx="30961">
                  <c:v>0.760659722222222</c:v>
                </c:pt>
                <c:pt idx="30962">
                  <c:v>0.76068287037037097</c:v>
                </c:pt>
                <c:pt idx="30963">
                  <c:v>0.76070601851851904</c:v>
                </c:pt>
                <c:pt idx="30964">
                  <c:v>0.76072916666666701</c:v>
                </c:pt>
                <c:pt idx="30965">
                  <c:v>0.76075231481481498</c:v>
                </c:pt>
                <c:pt idx="30966">
                  <c:v>0.76077546296296295</c:v>
                </c:pt>
                <c:pt idx="30967">
                  <c:v>0.76081018518518495</c:v>
                </c:pt>
                <c:pt idx="30968">
                  <c:v>0.76083333333333403</c:v>
                </c:pt>
                <c:pt idx="30969">
                  <c:v>0.760856481481481</c:v>
                </c:pt>
                <c:pt idx="30970">
                  <c:v>0.76087962962962996</c:v>
                </c:pt>
                <c:pt idx="30971">
                  <c:v>0.76090277777777804</c:v>
                </c:pt>
                <c:pt idx="30972">
                  <c:v>0.76092592592592601</c:v>
                </c:pt>
                <c:pt idx="30973">
                  <c:v>0.76094907407407397</c:v>
                </c:pt>
                <c:pt idx="30974">
                  <c:v>0.76098379629629598</c:v>
                </c:pt>
                <c:pt idx="30975">
                  <c:v>0.76100694444444505</c:v>
                </c:pt>
                <c:pt idx="30976">
                  <c:v>0.76103009259259302</c:v>
                </c:pt>
                <c:pt idx="30977">
                  <c:v>0.76105324074074099</c:v>
                </c:pt>
                <c:pt idx="30978">
                  <c:v>0.76107638888888896</c:v>
                </c:pt>
                <c:pt idx="30979">
                  <c:v>0.76109953703703703</c:v>
                </c:pt>
                <c:pt idx="30980">
                  <c:v>0.761122685185185</c:v>
                </c:pt>
                <c:pt idx="30981">
                  <c:v>0.76114583333333397</c:v>
                </c:pt>
                <c:pt idx="30982">
                  <c:v>0.76116898148148204</c:v>
                </c:pt>
                <c:pt idx="30983">
                  <c:v>0.76120370370370405</c:v>
                </c:pt>
                <c:pt idx="30984">
                  <c:v>0.76122685185185202</c:v>
                </c:pt>
                <c:pt idx="30985">
                  <c:v>0.76124999999999998</c:v>
                </c:pt>
                <c:pt idx="30986">
                  <c:v>0.76127314814814795</c:v>
                </c:pt>
                <c:pt idx="30987">
                  <c:v>0.76129629629629603</c:v>
                </c:pt>
                <c:pt idx="30988">
                  <c:v>0.76131944444444499</c:v>
                </c:pt>
                <c:pt idx="30989">
                  <c:v>0.76134259259259296</c:v>
                </c:pt>
                <c:pt idx="30990">
                  <c:v>0.76136574074074104</c:v>
                </c:pt>
                <c:pt idx="30991">
                  <c:v>0.761388888888889</c:v>
                </c:pt>
                <c:pt idx="30992">
                  <c:v>0.76142361111111101</c:v>
                </c:pt>
                <c:pt idx="30993">
                  <c:v>0.76144675925925898</c:v>
                </c:pt>
                <c:pt idx="30994">
                  <c:v>0.76146990740740705</c:v>
                </c:pt>
                <c:pt idx="30995">
                  <c:v>0.76149305555555602</c:v>
                </c:pt>
                <c:pt idx="30996">
                  <c:v>0.76151620370370299</c:v>
                </c:pt>
                <c:pt idx="30997">
                  <c:v>0.76153935185185195</c:v>
                </c:pt>
                <c:pt idx="30998">
                  <c:v>0.76156250000000003</c:v>
                </c:pt>
                <c:pt idx="30999">
                  <c:v>0.761585648148148</c:v>
                </c:pt>
                <c:pt idx="31000">
                  <c:v>0.761620370370371</c:v>
                </c:pt>
                <c:pt idx="31001">
                  <c:v>0.76164351851851897</c:v>
                </c:pt>
                <c:pt idx="31002">
                  <c:v>0.76166666666666705</c:v>
                </c:pt>
                <c:pt idx="31003">
                  <c:v>0.76168981481481501</c:v>
                </c:pt>
                <c:pt idx="31004">
                  <c:v>0.76171296296296298</c:v>
                </c:pt>
                <c:pt idx="31005">
                  <c:v>0.76173611111111095</c:v>
                </c:pt>
                <c:pt idx="31006">
                  <c:v>0.76175925925926002</c:v>
                </c:pt>
                <c:pt idx="31007">
                  <c:v>0.76178240740740699</c:v>
                </c:pt>
                <c:pt idx="31008">
                  <c:v>0.76180555555555596</c:v>
                </c:pt>
                <c:pt idx="31009">
                  <c:v>0.76184027777777796</c:v>
                </c:pt>
                <c:pt idx="31010">
                  <c:v>0.76186342592592604</c:v>
                </c:pt>
                <c:pt idx="31011">
                  <c:v>0.76188657407407401</c:v>
                </c:pt>
                <c:pt idx="31012">
                  <c:v>0.76190972222222197</c:v>
                </c:pt>
                <c:pt idx="31013">
                  <c:v>0.76193287037037105</c:v>
                </c:pt>
                <c:pt idx="31014">
                  <c:v>0.76195601851851902</c:v>
                </c:pt>
                <c:pt idx="31015">
                  <c:v>0.76197916666666698</c:v>
                </c:pt>
                <c:pt idx="31016">
                  <c:v>0.76200231481481495</c:v>
                </c:pt>
                <c:pt idx="31017">
                  <c:v>0.76202546296296303</c:v>
                </c:pt>
                <c:pt idx="31018">
                  <c:v>0.76206018518518504</c:v>
                </c:pt>
                <c:pt idx="31019">
                  <c:v>0.762083333333333</c:v>
                </c:pt>
                <c:pt idx="31020">
                  <c:v>0.76210648148148197</c:v>
                </c:pt>
                <c:pt idx="31021">
                  <c:v>0.76212962962963005</c:v>
                </c:pt>
                <c:pt idx="31022">
                  <c:v>0.76215277777777801</c:v>
                </c:pt>
                <c:pt idx="31023">
                  <c:v>0.76217592592592598</c:v>
                </c:pt>
                <c:pt idx="31024">
                  <c:v>0.76219907407407395</c:v>
                </c:pt>
                <c:pt idx="31025">
                  <c:v>0.76222222222222202</c:v>
                </c:pt>
                <c:pt idx="31026">
                  <c:v>0.76224537037037099</c:v>
                </c:pt>
                <c:pt idx="31027">
                  <c:v>0.76228009259259299</c:v>
                </c:pt>
                <c:pt idx="31028">
                  <c:v>0.76230324074074096</c:v>
                </c:pt>
                <c:pt idx="31029">
                  <c:v>0.76232638888888904</c:v>
                </c:pt>
                <c:pt idx="31030">
                  <c:v>0.76234953703703701</c:v>
                </c:pt>
                <c:pt idx="31031">
                  <c:v>0.76237268518518497</c:v>
                </c:pt>
                <c:pt idx="31032">
                  <c:v>0.76239583333333405</c:v>
                </c:pt>
                <c:pt idx="31033">
                  <c:v>0.76241898148148202</c:v>
                </c:pt>
                <c:pt idx="31034">
                  <c:v>0.76244212962962898</c:v>
                </c:pt>
                <c:pt idx="31035">
                  <c:v>0.76246527777777795</c:v>
                </c:pt>
                <c:pt idx="31036">
                  <c:v>0.76249999999999996</c:v>
                </c:pt>
                <c:pt idx="31037">
                  <c:v>0.76252314814814803</c:v>
                </c:pt>
                <c:pt idx="31038">
                  <c:v>0.762546296296296</c:v>
                </c:pt>
                <c:pt idx="31039">
                  <c:v>0.76256944444444397</c:v>
                </c:pt>
                <c:pt idx="31040">
                  <c:v>0.76259259259259304</c:v>
                </c:pt>
                <c:pt idx="31041">
                  <c:v>0.76261574074074101</c:v>
                </c:pt>
                <c:pt idx="31042">
                  <c:v>0.76263888888888898</c:v>
                </c:pt>
                <c:pt idx="31043">
                  <c:v>0.76266203703703705</c:v>
                </c:pt>
                <c:pt idx="31044">
                  <c:v>0.76268518518518502</c:v>
                </c:pt>
                <c:pt idx="31045">
                  <c:v>0.76271990740740803</c:v>
                </c:pt>
                <c:pt idx="31046">
                  <c:v>0.76274305555555599</c:v>
                </c:pt>
                <c:pt idx="31047">
                  <c:v>0.76276620370370396</c:v>
                </c:pt>
                <c:pt idx="31048">
                  <c:v>0.76278935185185204</c:v>
                </c:pt>
                <c:pt idx="31049">
                  <c:v>0.7628125</c:v>
                </c:pt>
                <c:pt idx="31050">
                  <c:v>0.76283564814814797</c:v>
                </c:pt>
                <c:pt idx="31051">
                  <c:v>0.76285879629629705</c:v>
                </c:pt>
                <c:pt idx="31052">
                  <c:v>0.76288194444444501</c:v>
                </c:pt>
                <c:pt idx="31053">
                  <c:v>0.76290509259259298</c:v>
                </c:pt>
                <c:pt idx="31054">
                  <c:v>0.76293981481481499</c:v>
                </c:pt>
                <c:pt idx="31055">
                  <c:v>0.76296296296296295</c:v>
                </c:pt>
                <c:pt idx="31056">
                  <c:v>0.76298611111111103</c:v>
                </c:pt>
                <c:pt idx="31057">
                  <c:v>0.763009259259259</c:v>
                </c:pt>
                <c:pt idx="31058">
                  <c:v>0.76303240740740697</c:v>
                </c:pt>
                <c:pt idx="31059">
                  <c:v>0.76305555555555604</c:v>
                </c:pt>
                <c:pt idx="31060">
                  <c:v>0.76307870370370401</c:v>
                </c:pt>
                <c:pt idx="31061">
                  <c:v>0.76310185185185198</c:v>
                </c:pt>
                <c:pt idx="31062">
                  <c:v>0.76312500000000005</c:v>
                </c:pt>
                <c:pt idx="31063">
                  <c:v>0.76315972222222195</c:v>
                </c:pt>
                <c:pt idx="31064">
                  <c:v>0.76318287037037102</c:v>
                </c:pt>
                <c:pt idx="31065">
                  <c:v>0.76320601851851899</c:v>
                </c:pt>
                <c:pt idx="31066">
                  <c:v>0.76322916666666696</c:v>
                </c:pt>
                <c:pt idx="31067">
                  <c:v>0.76325231481481504</c:v>
                </c:pt>
                <c:pt idx="31068">
                  <c:v>0.763275462962963</c:v>
                </c:pt>
                <c:pt idx="31069">
                  <c:v>0.76329861111111097</c:v>
                </c:pt>
                <c:pt idx="31070">
                  <c:v>0.76332175925925905</c:v>
                </c:pt>
                <c:pt idx="31071">
                  <c:v>0.76334490740740801</c:v>
                </c:pt>
                <c:pt idx="31072">
                  <c:v>0.76337962962963002</c:v>
                </c:pt>
                <c:pt idx="31073">
                  <c:v>0.76340277777777799</c:v>
                </c:pt>
                <c:pt idx="31074">
                  <c:v>0.76342592592592595</c:v>
                </c:pt>
                <c:pt idx="31075">
                  <c:v>0.76344907407407403</c:v>
                </c:pt>
                <c:pt idx="31076">
                  <c:v>0.763472222222222</c:v>
                </c:pt>
                <c:pt idx="31077">
                  <c:v>0.76349537037036996</c:v>
                </c:pt>
                <c:pt idx="31078">
                  <c:v>0.76351851851851904</c:v>
                </c:pt>
                <c:pt idx="31079">
                  <c:v>0.76354166666666701</c:v>
                </c:pt>
                <c:pt idx="31080">
                  <c:v>0.76357638888888901</c:v>
                </c:pt>
                <c:pt idx="31081">
                  <c:v>0.76359953703703698</c:v>
                </c:pt>
                <c:pt idx="31082">
                  <c:v>0.76362268518518495</c:v>
                </c:pt>
                <c:pt idx="31083">
                  <c:v>0.76364583333333402</c:v>
                </c:pt>
                <c:pt idx="31084">
                  <c:v>0.76366898148148099</c:v>
                </c:pt>
                <c:pt idx="31085">
                  <c:v>0.76369212962962996</c:v>
                </c:pt>
                <c:pt idx="31086">
                  <c:v>0.76371527777777803</c:v>
                </c:pt>
                <c:pt idx="31087">
                  <c:v>0.763738425925926</c:v>
                </c:pt>
                <c:pt idx="31088">
                  <c:v>0.76377314814814801</c:v>
                </c:pt>
                <c:pt idx="31089">
                  <c:v>0.76379629629629597</c:v>
                </c:pt>
                <c:pt idx="31090">
                  <c:v>0.76381944444444505</c:v>
                </c:pt>
                <c:pt idx="31091">
                  <c:v>0.76384259259259302</c:v>
                </c:pt>
                <c:pt idx="31092">
                  <c:v>0.76386574074074098</c:v>
                </c:pt>
                <c:pt idx="31093">
                  <c:v>0.76388888888888895</c:v>
                </c:pt>
                <c:pt idx="31094">
                  <c:v>0.76391203703703703</c:v>
                </c:pt>
                <c:pt idx="31095">
                  <c:v>0.763935185185185</c:v>
                </c:pt>
                <c:pt idx="31096">
                  <c:v>0.76395833333333396</c:v>
                </c:pt>
                <c:pt idx="31097">
                  <c:v>0.76399305555555597</c:v>
                </c:pt>
                <c:pt idx="31098">
                  <c:v>0.76401620370370404</c:v>
                </c:pt>
                <c:pt idx="31099">
                  <c:v>0.76403935185185201</c:v>
                </c:pt>
                <c:pt idx="31100">
                  <c:v>0.76406249999999998</c:v>
                </c:pt>
                <c:pt idx="31101">
                  <c:v>0.76408564814814794</c:v>
                </c:pt>
                <c:pt idx="31102">
                  <c:v>0.76410879629629602</c:v>
                </c:pt>
                <c:pt idx="31103">
                  <c:v>0.76413194444444399</c:v>
                </c:pt>
                <c:pt idx="31104">
                  <c:v>0.76415509259259295</c:v>
                </c:pt>
                <c:pt idx="31105">
                  <c:v>0.76417824074074103</c:v>
                </c:pt>
                <c:pt idx="31106">
                  <c:v>0.76421296296296304</c:v>
                </c:pt>
                <c:pt idx="31107">
                  <c:v>0.76423611111111101</c:v>
                </c:pt>
                <c:pt idx="31108">
                  <c:v>0.76425925925925897</c:v>
                </c:pt>
                <c:pt idx="31109">
                  <c:v>0.76428240740740705</c:v>
                </c:pt>
                <c:pt idx="31110">
                  <c:v>0.76430555555555602</c:v>
                </c:pt>
                <c:pt idx="31111">
                  <c:v>0.76432870370370398</c:v>
                </c:pt>
                <c:pt idx="31112">
                  <c:v>0.76435185185185195</c:v>
                </c:pt>
                <c:pt idx="31113">
                  <c:v>0.76437500000000003</c:v>
                </c:pt>
                <c:pt idx="31114">
                  <c:v>0.76439814814814799</c:v>
                </c:pt>
                <c:pt idx="31115">
                  <c:v>0.76443287037037</c:v>
                </c:pt>
                <c:pt idx="31116">
                  <c:v>0.76445601851851896</c:v>
                </c:pt>
                <c:pt idx="31117">
                  <c:v>0.76447916666666704</c:v>
                </c:pt>
                <c:pt idx="31118">
                  <c:v>0.76450231481481501</c:v>
                </c:pt>
                <c:pt idx="31119">
                  <c:v>0.76452546296296298</c:v>
                </c:pt>
                <c:pt idx="31120">
                  <c:v>0.76454861111111105</c:v>
                </c:pt>
                <c:pt idx="31121">
                  <c:v>0.76457175925925902</c:v>
                </c:pt>
                <c:pt idx="31122">
                  <c:v>0.76459490740740699</c:v>
                </c:pt>
                <c:pt idx="31123">
                  <c:v>0.76461805555555595</c:v>
                </c:pt>
                <c:pt idx="31124">
                  <c:v>0.76465277777777796</c:v>
                </c:pt>
                <c:pt idx="31125">
                  <c:v>0.76467592592592604</c:v>
                </c:pt>
                <c:pt idx="31126">
                  <c:v>0.764699074074074</c:v>
                </c:pt>
                <c:pt idx="31127">
                  <c:v>0.76472222222222197</c:v>
                </c:pt>
                <c:pt idx="31128">
                  <c:v>0.76474537037037105</c:v>
                </c:pt>
                <c:pt idx="31129">
                  <c:v>0.76476851851851901</c:v>
                </c:pt>
                <c:pt idx="31130">
                  <c:v>0.76479166666666698</c:v>
                </c:pt>
                <c:pt idx="31131">
                  <c:v>0.76481481481481495</c:v>
                </c:pt>
                <c:pt idx="31132">
                  <c:v>0.76484953703703695</c:v>
                </c:pt>
                <c:pt idx="31133">
                  <c:v>0.76487268518518503</c:v>
                </c:pt>
                <c:pt idx="31134">
                  <c:v>0.764895833333334</c:v>
                </c:pt>
                <c:pt idx="31135">
                  <c:v>0.76491898148148196</c:v>
                </c:pt>
                <c:pt idx="31136">
                  <c:v>0.76494212962963004</c:v>
                </c:pt>
                <c:pt idx="31137">
                  <c:v>0.76496527777777801</c:v>
                </c:pt>
                <c:pt idx="31138">
                  <c:v>0.76498842592592597</c:v>
                </c:pt>
                <c:pt idx="31139">
                  <c:v>0.76501157407407405</c:v>
                </c:pt>
                <c:pt idx="31140">
                  <c:v>0.76503472222222202</c:v>
                </c:pt>
                <c:pt idx="31141">
                  <c:v>0.76506944444444502</c:v>
                </c:pt>
                <c:pt idx="31142">
                  <c:v>0.76509259259259299</c:v>
                </c:pt>
                <c:pt idx="31143">
                  <c:v>0.76511574074074096</c:v>
                </c:pt>
                <c:pt idx="31144">
                  <c:v>0.76513888888888903</c:v>
                </c:pt>
                <c:pt idx="31145">
                  <c:v>0.765162037037037</c:v>
                </c:pt>
                <c:pt idx="31146">
                  <c:v>0.76518518518518497</c:v>
                </c:pt>
                <c:pt idx="31147">
                  <c:v>0.76520833333333305</c:v>
                </c:pt>
                <c:pt idx="31148">
                  <c:v>0.76523148148148201</c:v>
                </c:pt>
                <c:pt idx="31149">
                  <c:v>0.76526620370370402</c:v>
                </c:pt>
                <c:pt idx="31150">
                  <c:v>0.76528935185185198</c:v>
                </c:pt>
                <c:pt idx="31151">
                  <c:v>0.76531249999999995</c:v>
                </c:pt>
                <c:pt idx="31152">
                  <c:v>0.76533564814814803</c:v>
                </c:pt>
                <c:pt idx="31153">
                  <c:v>0.765358796296296</c:v>
                </c:pt>
                <c:pt idx="31154">
                  <c:v>0.76538194444444396</c:v>
                </c:pt>
                <c:pt idx="31155">
                  <c:v>0.76540509259259304</c:v>
                </c:pt>
                <c:pt idx="31156">
                  <c:v>0.76542824074074101</c:v>
                </c:pt>
                <c:pt idx="31157">
                  <c:v>0.76545138888888897</c:v>
                </c:pt>
                <c:pt idx="31158">
                  <c:v>0.76548611111111098</c:v>
                </c:pt>
                <c:pt idx="31159">
                  <c:v>0.76550925925925895</c:v>
                </c:pt>
                <c:pt idx="31160">
                  <c:v>0.76553240740740702</c:v>
                </c:pt>
                <c:pt idx="31161">
                  <c:v>0.76555555555555599</c:v>
                </c:pt>
                <c:pt idx="31162">
                  <c:v>0.76557870370370396</c:v>
                </c:pt>
                <c:pt idx="31163">
                  <c:v>0.76560185185185203</c:v>
                </c:pt>
                <c:pt idx="31164">
                  <c:v>0.765625</c:v>
                </c:pt>
                <c:pt idx="31165">
                  <c:v>0.76564814814814797</c:v>
                </c:pt>
                <c:pt idx="31166">
                  <c:v>0.76567129629629704</c:v>
                </c:pt>
                <c:pt idx="31167">
                  <c:v>0.76570601851851905</c:v>
                </c:pt>
                <c:pt idx="31168">
                  <c:v>0.76572916666666702</c:v>
                </c:pt>
                <c:pt idx="31169">
                  <c:v>0.76575231481481498</c:v>
                </c:pt>
                <c:pt idx="31170">
                  <c:v>0.76577546296296295</c:v>
                </c:pt>
                <c:pt idx="31171">
                  <c:v>0.76579861111111103</c:v>
                </c:pt>
                <c:pt idx="31172">
                  <c:v>0.76582175925925899</c:v>
                </c:pt>
                <c:pt idx="31173">
                  <c:v>0.76584490740740796</c:v>
                </c:pt>
                <c:pt idx="31174">
                  <c:v>0.76587962962962997</c:v>
                </c:pt>
                <c:pt idx="31175">
                  <c:v>0.76590277777777804</c:v>
                </c:pt>
                <c:pt idx="31176">
                  <c:v>0.76592592592592601</c:v>
                </c:pt>
                <c:pt idx="31177">
                  <c:v>0.76594907407407398</c:v>
                </c:pt>
                <c:pt idx="31178">
                  <c:v>0.76597222222222205</c:v>
                </c:pt>
                <c:pt idx="31179">
                  <c:v>0.76599537037037102</c:v>
                </c:pt>
                <c:pt idx="31180">
                  <c:v>0.76601851851851899</c:v>
                </c:pt>
                <c:pt idx="31181">
                  <c:v>0.76604166666666695</c:v>
                </c:pt>
                <c:pt idx="31182">
                  <c:v>0.76606481481481503</c:v>
                </c:pt>
                <c:pt idx="31183">
                  <c:v>0.76609953703703704</c:v>
                </c:pt>
                <c:pt idx="31184">
                  <c:v>0.766122685185185</c:v>
                </c:pt>
                <c:pt idx="31185">
                  <c:v>0.76614583333333397</c:v>
                </c:pt>
                <c:pt idx="31186">
                  <c:v>0.76616898148148205</c:v>
                </c:pt>
                <c:pt idx="31187">
                  <c:v>0.76619212962963001</c:v>
                </c:pt>
                <c:pt idx="31188">
                  <c:v>0.76621527777777798</c:v>
                </c:pt>
                <c:pt idx="31189">
                  <c:v>0.76623842592592595</c:v>
                </c:pt>
                <c:pt idx="31190">
                  <c:v>0.76626157407407403</c:v>
                </c:pt>
                <c:pt idx="31191">
                  <c:v>0.76628472222222199</c:v>
                </c:pt>
                <c:pt idx="31192">
                  <c:v>0.766319444444444</c:v>
                </c:pt>
                <c:pt idx="31193">
                  <c:v>0.76634259259259296</c:v>
                </c:pt>
                <c:pt idx="31194">
                  <c:v>0.76636574074074104</c:v>
                </c:pt>
                <c:pt idx="31195">
                  <c:v>0.76638888888888901</c:v>
                </c:pt>
                <c:pt idx="31196">
                  <c:v>0.76641203703703698</c:v>
                </c:pt>
                <c:pt idx="31197">
                  <c:v>0.76643518518518505</c:v>
                </c:pt>
                <c:pt idx="31198">
                  <c:v>0.76645833333333302</c:v>
                </c:pt>
                <c:pt idx="31199">
                  <c:v>0.76648148148148199</c:v>
                </c:pt>
                <c:pt idx="31200">
                  <c:v>0.76650462962962995</c:v>
                </c:pt>
                <c:pt idx="31201">
                  <c:v>0.76653935185185196</c:v>
                </c:pt>
                <c:pt idx="31202">
                  <c:v>0.76656250000000004</c:v>
                </c:pt>
                <c:pt idx="31203">
                  <c:v>0.766585648148148</c:v>
                </c:pt>
                <c:pt idx="31204">
                  <c:v>0.76660879629629597</c:v>
                </c:pt>
                <c:pt idx="31205">
                  <c:v>0.76663194444444505</c:v>
                </c:pt>
                <c:pt idx="31206">
                  <c:v>0.76665509259259301</c:v>
                </c:pt>
                <c:pt idx="31207">
                  <c:v>0.76667824074074098</c:v>
                </c:pt>
                <c:pt idx="31208">
                  <c:v>0.76670138888888895</c:v>
                </c:pt>
                <c:pt idx="31209">
                  <c:v>0.76673611111111095</c:v>
                </c:pt>
                <c:pt idx="31210">
                  <c:v>0.76675925925925903</c:v>
                </c:pt>
                <c:pt idx="31211">
                  <c:v>0.766782407407407</c:v>
                </c:pt>
                <c:pt idx="31212">
                  <c:v>0.76680555555555596</c:v>
                </c:pt>
                <c:pt idx="31213">
                  <c:v>0.76682870370370404</c:v>
                </c:pt>
                <c:pt idx="31214">
                  <c:v>0.76685185185185201</c:v>
                </c:pt>
                <c:pt idx="31215">
                  <c:v>0.76687499999999997</c:v>
                </c:pt>
                <c:pt idx="31216">
                  <c:v>0.76689814814814805</c:v>
                </c:pt>
                <c:pt idx="31217">
                  <c:v>0.76692129629629602</c:v>
                </c:pt>
                <c:pt idx="31218">
                  <c:v>0.76695601851851902</c:v>
                </c:pt>
                <c:pt idx="31219">
                  <c:v>0.76697916666666699</c:v>
                </c:pt>
                <c:pt idx="31220">
                  <c:v>0.76700231481481496</c:v>
                </c:pt>
                <c:pt idx="31221">
                  <c:v>0.76702546296296303</c:v>
                </c:pt>
                <c:pt idx="31222">
                  <c:v>0.767048611111111</c:v>
                </c:pt>
                <c:pt idx="31223">
                  <c:v>0.76707175925925897</c:v>
                </c:pt>
                <c:pt idx="31224">
                  <c:v>0.76709490740740804</c:v>
                </c:pt>
                <c:pt idx="31225">
                  <c:v>0.76711805555555601</c:v>
                </c:pt>
                <c:pt idx="31226">
                  <c:v>0.76714120370370398</c:v>
                </c:pt>
                <c:pt idx="31227">
                  <c:v>0.76717592592592598</c:v>
                </c:pt>
                <c:pt idx="31228">
                  <c:v>0.76719907407407395</c:v>
                </c:pt>
                <c:pt idx="31229">
                  <c:v>0.76722222222222203</c:v>
                </c:pt>
                <c:pt idx="31230">
                  <c:v>0.76724537037036999</c:v>
                </c:pt>
                <c:pt idx="31231">
                  <c:v>0.76726851851851896</c:v>
                </c:pt>
                <c:pt idx="31232">
                  <c:v>0.76729166666666704</c:v>
                </c:pt>
                <c:pt idx="31233">
                  <c:v>0.767314814814815</c:v>
                </c:pt>
                <c:pt idx="31234">
                  <c:v>0.76733796296296297</c:v>
                </c:pt>
                <c:pt idx="31235">
                  <c:v>0.76737268518518498</c:v>
                </c:pt>
                <c:pt idx="31236">
                  <c:v>0.76739583333333405</c:v>
                </c:pt>
                <c:pt idx="31237">
                  <c:v>0.76741898148148102</c:v>
                </c:pt>
                <c:pt idx="31238">
                  <c:v>0.76744212962962899</c:v>
                </c:pt>
                <c:pt idx="31239">
                  <c:v>0.76746527777777795</c:v>
                </c:pt>
                <c:pt idx="31240">
                  <c:v>0.76748842592592603</c:v>
                </c:pt>
                <c:pt idx="31241">
                  <c:v>0.767511574074074</c:v>
                </c:pt>
                <c:pt idx="31242">
                  <c:v>0.76753472222222197</c:v>
                </c:pt>
                <c:pt idx="31243">
                  <c:v>0.76755787037037104</c:v>
                </c:pt>
                <c:pt idx="31244">
                  <c:v>0.76759259259259305</c:v>
                </c:pt>
                <c:pt idx="31245">
                  <c:v>0.76761574074074101</c:v>
                </c:pt>
                <c:pt idx="31246">
                  <c:v>0.76763888888888898</c:v>
                </c:pt>
                <c:pt idx="31247">
                  <c:v>0.76766203703703695</c:v>
                </c:pt>
                <c:pt idx="31248">
                  <c:v>0.76768518518518503</c:v>
                </c:pt>
                <c:pt idx="31249">
                  <c:v>0.76770833333333299</c:v>
                </c:pt>
                <c:pt idx="31250">
                  <c:v>0.767743055555556</c:v>
                </c:pt>
                <c:pt idx="31251">
                  <c:v>0.76776620370370396</c:v>
                </c:pt>
                <c:pt idx="31252">
                  <c:v>0.76778935185185204</c:v>
                </c:pt>
                <c:pt idx="31253">
                  <c:v>0.76781250000000001</c:v>
                </c:pt>
                <c:pt idx="31254">
                  <c:v>0.76783564814814798</c:v>
                </c:pt>
                <c:pt idx="31255">
                  <c:v>0.76785879629629605</c:v>
                </c:pt>
                <c:pt idx="31256">
                  <c:v>0.76788194444444502</c:v>
                </c:pt>
                <c:pt idx="31257">
                  <c:v>0.76790509259259299</c:v>
                </c:pt>
                <c:pt idx="31258">
                  <c:v>0.76793981481481499</c:v>
                </c:pt>
                <c:pt idx="31259">
                  <c:v>0.76796296296296296</c:v>
                </c:pt>
                <c:pt idx="31260">
                  <c:v>0.76798611111111104</c:v>
                </c:pt>
                <c:pt idx="31261">
                  <c:v>0.768009259259259</c:v>
                </c:pt>
                <c:pt idx="31262">
                  <c:v>0.76803240740740697</c:v>
                </c:pt>
                <c:pt idx="31263">
                  <c:v>0.76805555555555605</c:v>
                </c:pt>
                <c:pt idx="31264">
                  <c:v>0.76807870370370401</c:v>
                </c:pt>
                <c:pt idx="31265">
                  <c:v>0.76810185185185198</c:v>
                </c:pt>
                <c:pt idx="31266">
                  <c:v>0.76813657407407399</c:v>
                </c:pt>
                <c:pt idx="31267">
                  <c:v>0.76815972222222195</c:v>
                </c:pt>
                <c:pt idx="31268">
                  <c:v>0.76818287037037103</c:v>
                </c:pt>
                <c:pt idx="31269">
                  <c:v>0.768206018518519</c:v>
                </c:pt>
                <c:pt idx="31270">
                  <c:v>0.76822916666666696</c:v>
                </c:pt>
                <c:pt idx="31271">
                  <c:v>0.76825231481481504</c:v>
                </c:pt>
                <c:pt idx="31272">
                  <c:v>0.76827546296296301</c:v>
                </c:pt>
                <c:pt idx="31273">
                  <c:v>0.76829861111111097</c:v>
                </c:pt>
                <c:pt idx="31274">
                  <c:v>0.76832175925925905</c:v>
                </c:pt>
                <c:pt idx="31275">
                  <c:v>0.76835648148148195</c:v>
                </c:pt>
                <c:pt idx="31276">
                  <c:v>0.76837962962963002</c:v>
                </c:pt>
                <c:pt idx="31277">
                  <c:v>0.76840277777777799</c:v>
                </c:pt>
                <c:pt idx="31278">
                  <c:v>0.76842592592592596</c:v>
                </c:pt>
                <c:pt idx="31279">
                  <c:v>0.76844907407407403</c:v>
                </c:pt>
                <c:pt idx="31280">
                  <c:v>0.768472222222222</c:v>
                </c:pt>
                <c:pt idx="31281">
                  <c:v>0.76849537037037097</c:v>
                </c:pt>
                <c:pt idx="31282">
                  <c:v>0.76851851851851904</c:v>
                </c:pt>
                <c:pt idx="31283">
                  <c:v>0.76855324074074105</c:v>
                </c:pt>
                <c:pt idx="31284">
                  <c:v>0.76857638888888902</c:v>
                </c:pt>
                <c:pt idx="31285">
                  <c:v>0.76859953703703698</c:v>
                </c:pt>
                <c:pt idx="31286">
                  <c:v>0.76862268518518495</c:v>
                </c:pt>
                <c:pt idx="31287">
                  <c:v>0.76864583333333403</c:v>
                </c:pt>
                <c:pt idx="31288">
                  <c:v>0.768668981481481</c:v>
                </c:pt>
                <c:pt idx="31289">
                  <c:v>0.76869212962962996</c:v>
                </c:pt>
                <c:pt idx="31290">
                  <c:v>0.76871527777777804</c:v>
                </c:pt>
                <c:pt idx="31291">
                  <c:v>0.76873842592592601</c:v>
                </c:pt>
                <c:pt idx="31292">
                  <c:v>0.76877314814814801</c:v>
                </c:pt>
                <c:pt idx="31293">
                  <c:v>0.76879629629629598</c:v>
                </c:pt>
                <c:pt idx="31294">
                  <c:v>0.76881944444444505</c:v>
                </c:pt>
                <c:pt idx="31295">
                  <c:v>0.76884259259259302</c:v>
                </c:pt>
                <c:pt idx="31296">
                  <c:v>0.76886574074074099</c:v>
                </c:pt>
                <c:pt idx="31297">
                  <c:v>0.76888888888888896</c:v>
                </c:pt>
                <c:pt idx="31298">
                  <c:v>0.76891203703703703</c:v>
                </c:pt>
                <c:pt idx="31299">
                  <c:v>0.768935185185185</c:v>
                </c:pt>
                <c:pt idx="31300">
                  <c:v>0.76896990740740701</c:v>
                </c:pt>
                <c:pt idx="31301">
                  <c:v>0.76899305555555597</c:v>
                </c:pt>
                <c:pt idx="31302">
                  <c:v>0.76901620370370405</c:v>
                </c:pt>
                <c:pt idx="31303">
                  <c:v>0.76903935185185202</c:v>
                </c:pt>
                <c:pt idx="31304">
                  <c:v>0.76906249999999998</c:v>
                </c:pt>
                <c:pt idx="31305">
                  <c:v>0.76908564814814795</c:v>
                </c:pt>
                <c:pt idx="31306">
                  <c:v>0.76910879629629603</c:v>
                </c:pt>
                <c:pt idx="31307">
                  <c:v>0.76913194444444499</c:v>
                </c:pt>
                <c:pt idx="31308">
                  <c:v>0.769166666666667</c:v>
                </c:pt>
                <c:pt idx="31309">
                  <c:v>0.76918981481481496</c:v>
                </c:pt>
                <c:pt idx="31310">
                  <c:v>0.76921296296296304</c:v>
                </c:pt>
                <c:pt idx="31311">
                  <c:v>0.76923611111111101</c:v>
                </c:pt>
                <c:pt idx="31312">
                  <c:v>0.76925925925925898</c:v>
                </c:pt>
                <c:pt idx="31313">
                  <c:v>0.76928240740740705</c:v>
                </c:pt>
                <c:pt idx="31314">
                  <c:v>0.76930555555555602</c:v>
                </c:pt>
                <c:pt idx="31315">
                  <c:v>0.76932870370370399</c:v>
                </c:pt>
                <c:pt idx="31316">
                  <c:v>0.76935185185185195</c:v>
                </c:pt>
                <c:pt idx="31317">
                  <c:v>0.76938657407407396</c:v>
                </c:pt>
                <c:pt idx="31318">
                  <c:v>0.76940972222222204</c:v>
                </c:pt>
                <c:pt idx="31319">
                  <c:v>0.76943287037037</c:v>
                </c:pt>
                <c:pt idx="31320">
                  <c:v>0.76945601851851897</c:v>
                </c:pt>
                <c:pt idx="31321">
                  <c:v>0.76947916666666705</c:v>
                </c:pt>
                <c:pt idx="31322">
                  <c:v>0.76950231481481501</c:v>
                </c:pt>
                <c:pt idx="31323">
                  <c:v>0.76952546296296298</c:v>
                </c:pt>
                <c:pt idx="31324">
                  <c:v>0.76954861111111095</c:v>
                </c:pt>
                <c:pt idx="31325">
                  <c:v>0.76958333333333295</c:v>
                </c:pt>
                <c:pt idx="31326">
                  <c:v>0.76960648148148203</c:v>
                </c:pt>
                <c:pt idx="31327">
                  <c:v>0.76962962962963</c:v>
                </c:pt>
                <c:pt idx="31328">
                  <c:v>0.76965277777777796</c:v>
                </c:pt>
                <c:pt idx="31329">
                  <c:v>0.76967592592592604</c:v>
                </c:pt>
                <c:pt idx="31330">
                  <c:v>0.76969907407407401</c:v>
                </c:pt>
                <c:pt idx="31331">
                  <c:v>0.76972222222222197</c:v>
                </c:pt>
                <c:pt idx="31332">
                  <c:v>0.76974537037037105</c:v>
                </c:pt>
                <c:pt idx="31333">
                  <c:v>0.76976851851851902</c:v>
                </c:pt>
                <c:pt idx="31334">
                  <c:v>0.76980324074074102</c:v>
                </c:pt>
                <c:pt idx="31335">
                  <c:v>0.76982638888888899</c:v>
                </c:pt>
                <c:pt idx="31336">
                  <c:v>0.76984953703703696</c:v>
                </c:pt>
                <c:pt idx="31337">
                  <c:v>0.76987268518518504</c:v>
                </c:pt>
                <c:pt idx="31338">
                  <c:v>0.769895833333334</c:v>
                </c:pt>
                <c:pt idx="31339">
                  <c:v>0.76991898148148197</c:v>
                </c:pt>
                <c:pt idx="31340">
                  <c:v>0.76994212962963005</c:v>
                </c:pt>
                <c:pt idx="31341">
                  <c:v>0.76996527777777801</c:v>
                </c:pt>
                <c:pt idx="31342">
                  <c:v>0.76998842592592598</c:v>
                </c:pt>
                <c:pt idx="31343">
                  <c:v>0.77002314814814798</c:v>
                </c:pt>
                <c:pt idx="31344">
                  <c:v>0.77004629629629595</c:v>
                </c:pt>
                <c:pt idx="31345">
                  <c:v>0.77006944444444403</c:v>
                </c:pt>
                <c:pt idx="31346">
                  <c:v>0.77009259259259299</c:v>
                </c:pt>
                <c:pt idx="31347">
                  <c:v>0.77011574074073996</c:v>
                </c:pt>
                <c:pt idx="31348">
                  <c:v>0.77013888888888904</c:v>
                </c:pt>
                <c:pt idx="31349">
                  <c:v>0.77016203703703701</c:v>
                </c:pt>
                <c:pt idx="31350">
                  <c:v>0.77018518518518497</c:v>
                </c:pt>
                <c:pt idx="31351">
                  <c:v>0.77020833333333305</c:v>
                </c:pt>
                <c:pt idx="31352">
                  <c:v>0.77024305555555606</c:v>
                </c:pt>
                <c:pt idx="31353">
                  <c:v>0.77026620370370402</c:v>
                </c:pt>
                <c:pt idx="31354">
                  <c:v>0.77028935185185199</c:v>
                </c:pt>
                <c:pt idx="31355">
                  <c:v>0.77031249999999996</c:v>
                </c:pt>
                <c:pt idx="31356">
                  <c:v>0.77033564814814803</c:v>
                </c:pt>
                <c:pt idx="31357">
                  <c:v>0.770358796296296</c:v>
                </c:pt>
                <c:pt idx="31358">
                  <c:v>0.77038194444444397</c:v>
                </c:pt>
                <c:pt idx="31359">
                  <c:v>0.77040509259259304</c:v>
                </c:pt>
                <c:pt idx="31360">
                  <c:v>0.77043981481481505</c:v>
                </c:pt>
                <c:pt idx="31361">
                  <c:v>0.77046296296296202</c:v>
                </c:pt>
                <c:pt idx="31362">
                  <c:v>0.77048611111111098</c:v>
                </c:pt>
                <c:pt idx="31363">
                  <c:v>0.77050925925925895</c:v>
                </c:pt>
                <c:pt idx="31364">
                  <c:v>0.77053240740740703</c:v>
                </c:pt>
                <c:pt idx="31365">
                  <c:v>0.77055555555555499</c:v>
                </c:pt>
                <c:pt idx="31366">
                  <c:v>0.77057870370370396</c:v>
                </c:pt>
                <c:pt idx="31367">
                  <c:v>0.77060185185185204</c:v>
                </c:pt>
                <c:pt idx="31368">
                  <c:v>0.770625</c:v>
                </c:pt>
                <c:pt idx="31369">
                  <c:v>0.77065972222222201</c:v>
                </c:pt>
                <c:pt idx="31370">
                  <c:v>0.77068287037036998</c:v>
                </c:pt>
                <c:pt idx="31371">
                  <c:v>0.77070601851851905</c:v>
                </c:pt>
                <c:pt idx="31372">
                  <c:v>0.77072916666666702</c:v>
                </c:pt>
                <c:pt idx="31373">
                  <c:v>0.77075231481481499</c:v>
                </c:pt>
                <c:pt idx="31374">
                  <c:v>0.77077546296296295</c:v>
                </c:pt>
                <c:pt idx="31375">
                  <c:v>0.77079861111111103</c:v>
                </c:pt>
                <c:pt idx="31376">
                  <c:v>0.770821759259259</c:v>
                </c:pt>
                <c:pt idx="31377">
                  <c:v>0.77084490740740697</c:v>
                </c:pt>
                <c:pt idx="31378">
                  <c:v>0.77087962962962997</c:v>
                </c:pt>
                <c:pt idx="31379">
                  <c:v>0.77090277777777805</c:v>
                </c:pt>
                <c:pt idx="31380">
                  <c:v>0.77092592592592601</c:v>
                </c:pt>
                <c:pt idx="31381">
                  <c:v>0.77094907407407398</c:v>
                </c:pt>
                <c:pt idx="31382">
                  <c:v>0.77097222222222195</c:v>
                </c:pt>
                <c:pt idx="31383">
                  <c:v>0.77099537037037102</c:v>
                </c:pt>
                <c:pt idx="31384">
                  <c:v>0.77101851851851899</c:v>
                </c:pt>
                <c:pt idx="31385">
                  <c:v>0.77104166666666696</c:v>
                </c:pt>
                <c:pt idx="31386">
                  <c:v>0.77107638888888896</c:v>
                </c:pt>
                <c:pt idx="31387">
                  <c:v>0.77109953703703704</c:v>
                </c:pt>
                <c:pt idx="31388">
                  <c:v>0.77112268518518501</c:v>
                </c:pt>
                <c:pt idx="31389">
                  <c:v>0.77114583333333298</c:v>
                </c:pt>
                <c:pt idx="31390">
                  <c:v>0.77116898148148105</c:v>
                </c:pt>
                <c:pt idx="31391">
                  <c:v>0.77119212962963002</c:v>
                </c:pt>
                <c:pt idx="31392">
                  <c:v>0.77121527777777799</c:v>
                </c:pt>
                <c:pt idx="31393">
                  <c:v>0.77123842592592595</c:v>
                </c:pt>
                <c:pt idx="31394">
                  <c:v>0.77126157407407403</c:v>
                </c:pt>
                <c:pt idx="31395">
                  <c:v>0.77129629629629604</c:v>
                </c:pt>
                <c:pt idx="31396">
                  <c:v>0.771319444444444</c:v>
                </c:pt>
                <c:pt idx="31397">
                  <c:v>0.77134259259259297</c:v>
                </c:pt>
                <c:pt idx="31398">
                  <c:v>0.77136574074074005</c:v>
                </c:pt>
                <c:pt idx="31399">
                  <c:v>0.77138888888888901</c:v>
                </c:pt>
                <c:pt idx="31400">
                  <c:v>0.77141203703703698</c:v>
                </c:pt>
                <c:pt idx="31401">
                  <c:v>0.77143518518518495</c:v>
                </c:pt>
                <c:pt idx="31402">
                  <c:v>0.77145833333333302</c:v>
                </c:pt>
                <c:pt idx="31403">
                  <c:v>0.77149305555555603</c:v>
                </c:pt>
                <c:pt idx="31404">
                  <c:v>0.771516203703704</c:v>
                </c:pt>
                <c:pt idx="31405">
                  <c:v>0.77153935185185196</c:v>
                </c:pt>
                <c:pt idx="31406">
                  <c:v>0.77156250000000004</c:v>
                </c:pt>
                <c:pt idx="31407">
                  <c:v>0.77158564814814801</c:v>
                </c:pt>
                <c:pt idx="31408">
                  <c:v>0.77160879629629597</c:v>
                </c:pt>
                <c:pt idx="31409">
                  <c:v>0.77163194444444505</c:v>
                </c:pt>
                <c:pt idx="31410">
                  <c:v>0.77165509259259302</c:v>
                </c:pt>
                <c:pt idx="31411">
                  <c:v>0.77168981481481502</c:v>
                </c:pt>
                <c:pt idx="31412">
                  <c:v>0.77171296296296299</c:v>
                </c:pt>
                <c:pt idx="31413">
                  <c:v>0.77173611111111096</c:v>
                </c:pt>
                <c:pt idx="31414">
                  <c:v>0.77175925925925903</c:v>
                </c:pt>
                <c:pt idx="31415">
                  <c:v>0.771782407407407</c:v>
                </c:pt>
                <c:pt idx="31416">
                  <c:v>0.77180555555555597</c:v>
                </c:pt>
                <c:pt idx="31417">
                  <c:v>0.77182870370370404</c:v>
                </c:pt>
                <c:pt idx="31418">
                  <c:v>0.77185185185185201</c:v>
                </c:pt>
                <c:pt idx="31419">
                  <c:v>0.77187499999999998</c:v>
                </c:pt>
                <c:pt idx="31420">
                  <c:v>0.77190972222222198</c:v>
                </c:pt>
                <c:pt idx="31421">
                  <c:v>0.77193287037036995</c:v>
                </c:pt>
                <c:pt idx="31422">
                  <c:v>0.77195601851851903</c:v>
                </c:pt>
                <c:pt idx="31423">
                  <c:v>0.77197916666666699</c:v>
                </c:pt>
                <c:pt idx="31424">
                  <c:v>0.77200231481481496</c:v>
                </c:pt>
                <c:pt idx="31425">
                  <c:v>0.77202546296296304</c:v>
                </c:pt>
                <c:pt idx="31426">
                  <c:v>0.77204861111111101</c:v>
                </c:pt>
                <c:pt idx="31427">
                  <c:v>0.77207175925925897</c:v>
                </c:pt>
                <c:pt idx="31428">
                  <c:v>0.77210648148148098</c:v>
                </c:pt>
                <c:pt idx="31429">
                  <c:v>0.77212962962963005</c:v>
                </c:pt>
                <c:pt idx="31430">
                  <c:v>0.77215277777777802</c:v>
                </c:pt>
                <c:pt idx="31431">
                  <c:v>0.77217592592592599</c:v>
                </c:pt>
                <c:pt idx="31432">
                  <c:v>0.77219907407407395</c:v>
                </c:pt>
                <c:pt idx="31433">
                  <c:v>0.77222222222222203</c:v>
                </c:pt>
                <c:pt idx="31434">
                  <c:v>0.77224537037037</c:v>
                </c:pt>
                <c:pt idx="31435">
                  <c:v>0.77226851851851896</c:v>
                </c:pt>
                <c:pt idx="31436">
                  <c:v>0.77229166666666704</c:v>
                </c:pt>
                <c:pt idx="31437">
                  <c:v>0.77231481481481501</c:v>
                </c:pt>
                <c:pt idx="31438">
                  <c:v>0.77234953703703701</c:v>
                </c:pt>
                <c:pt idx="31439">
                  <c:v>0.77237268518518498</c:v>
                </c:pt>
                <c:pt idx="31440">
                  <c:v>0.77239583333333395</c:v>
                </c:pt>
                <c:pt idx="31441">
                  <c:v>0.77241898148148103</c:v>
                </c:pt>
                <c:pt idx="31442">
                  <c:v>0.77244212962962899</c:v>
                </c:pt>
                <c:pt idx="31443">
                  <c:v>0.77246527777777796</c:v>
                </c:pt>
                <c:pt idx="31444">
                  <c:v>0.77248842592592604</c:v>
                </c:pt>
                <c:pt idx="31445">
                  <c:v>0.772511574074074</c:v>
                </c:pt>
                <c:pt idx="31446">
                  <c:v>0.77254629629629601</c:v>
                </c:pt>
                <c:pt idx="31447">
                  <c:v>0.77256944444444398</c:v>
                </c:pt>
                <c:pt idx="31448">
                  <c:v>0.77259259259259305</c:v>
                </c:pt>
                <c:pt idx="31449">
                  <c:v>0.77261574074074102</c:v>
                </c:pt>
                <c:pt idx="31450">
                  <c:v>0.77263888888888899</c:v>
                </c:pt>
                <c:pt idx="31451">
                  <c:v>0.77266203703703695</c:v>
                </c:pt>
                <c:pt idx="31452">
                  <c:v>0.77268518518518503</c:v>
                </c:pt>
                <c:pt idx="31453">
                  <c:v>0.772708333333333</c:v>
                </c:pt>
                <c:pt idx="31454">
                  <c:v>0.77273148148148196</c:v>
                </c:pt>
                <c:pt idx="31455">
                  <c:v>0.77276620370370297</c:v>
                </c:pt>
                <c:pt idx="31456">
                  <c:v>0.77278935185185205</c:v>
                </c:pt>
                <c:pt idx="31457">
                  <c:v>0.77281250000000001</c:v>
                </c:pt>
                <c:pt idx="31458">
                  <c:v>0.77283564814814798</c:v>
                </c:pt>
                <c:pt idx="31459">
                  <c:v>0.77285879629629595</c:v>
                </c:pt>
                <c:pt idx="31460">
                  <c:v>0.77288194444444502</c:v>
                </c:pt>
                <c:pt idx="31461">
                  <c:v>0.77290509259259299</c:v>
                </c:pt>
                <c:pt idx="31462">
                  <c:v>0.77292824074074096</c:v>
                </c:pt>
                <c:pt idx="31463">
                  <c:v>0.77296296296296296</c:v>
                </c:pt>
                <c:pt idx="31464">
                  <c:v>0.77298611111111104</c:v>
                </c:pt>
                <c:pt idx="31465">
                  <c:v>0.77300925925925901</c:v>
                </c:pt>
                <c:pt idx="31466">
                  <c:v>0.77303240740740697</c:v>
                </c:pt>
                <c:pt idx="31467">
                  <c:v>0.77305555555555605</c:v>
                </c:pt>
                <c:pt idx="31468">
                  <c:v>0.77307870370370402</c:v>
                </c:pt>
                <c:pt idx="31469">
                  <c:v>0.77310185185185198</c:v>
                </c:pt>
                <c:pt idx="31470">
                  <c:v>0.77312499999999995</c:v>
                </c:pt>
                <c:pt idx="31471">
                  <c:v>0.77315972222222196</c:v>
                </c:pt>
                <c:pt idx="31472">
                  <c:v>0.77318287037037003</c:v>
                </c:pt>
                <c:pt idx="31473">
                  <c:v>0.773206018518518</c:v>
                </c:pt>
                <c:pt idx="31474">
                  <c:v>0.77322916666666697</c:v>
                </c:pt>
                <c:pt idx="31475">
                  <c:v>0.77325231481481504</c:v>
                </c:pt>
                <c:pt idx="31476">
                  <c:v>0.77327546296296301</c:v>
                </c:pt>
                <c:pt idx="31477">
                  <c:v>0.77329861111111098</c:v>
                </c:pt>
                <c:pt idx="31478">
                  <c:v>0.77332175925925895</c:v>
                </c:pt>
                <c:pt idx="31479">
                  <c:v>0.77334490740740702</c:v>
                </c:pt>
                <c:pt idx="31480">
                  <c:v>0.77337962962963003</c:v>
                </c:pt>
                <c:pt idx="31481">
                  <c:v>0.77340277777777799</c:v>
                </c:pt>
                <c:pt idx="31482">
                  <c:v>0.77342592592592596</c:v>
                </c:pt>
                <c:pt idx="31483">
                  <c:v>0.77344907407407404</c:v>
                </c:pt>
                <c:pt idx="31484">
                  <c:v>0.77347222222222201</c:v>
                </c:pt>
                <c:pt idx="31485">
                  <c:v>0.77349537037036997</c:v>
                </c:pt>
                <c:pt idx="31486">
                  <c:v>0.77351851851851905</c:v>
                </c:pt>
                <c:pt idx="31487">
                  <c:v>0.77354166666666702</c:v>
                </c:pt>
                <c:pt idx="31488">
                  <c:v>0.77356481481481498</c:v>
                </c:pt>
                <c:pt idx="31489">
                  <c:v>0.77359953703703699</c:v>
                </c:pt>
                <c:pt idx="31490">
                  <c:v>0.77362268518518496</c:v>
                </c:pt>
                <c:pt idx="31491">
                  <c:v>0.77364583333333303</c:v>
                </c:pt>
                <c:pt idx="31492">
                  <c:v>0.773668981481481</c:v>
                </c:pt>
                <c:pt idx="31493">
                  <c:v>0.77369212962962897</c:v>
                </c:pt>
                <c:pt idx="31494">
                  <c:v>0.77371527777777804</c:v>
                </c:pt>
                <c:pt idx="31495">
                  <c:v>0.77373842592592601</c:v>
                </c:pt>
                <c:pt idx="31496">
                  <c:v>0.77376157407407398</c:v>
                </c:pt>
                <c:pt idx="31497">
                  <c:v>0.77378472222222205</c:v>
                </c:pt>
                <c:pt idx="31498">
                  <c:v>0.77381944444444395</c:v>
                </c:pt>
                <c:pt idx="31499">
                  <c:v>0.77384259259259303</c:v>
                </c:pt>
                <c:pt idx="31500">
                  <c:v>0.77386574074073999</c:v>
                </c:pt>
                <c:pt idx="31501">
                  <c:v>0.77388888888888896</c:v>
                </c:pt>
                <c:pt idx="31502">
                  <c:v>0.77391203703703704</c:v>
                </c:pt>
                <c:pt idx="31503">
                  <c:v>0.773935185185185</c:v>
                </c:pt>
                <c:pt idx="31504">
                  <c:v>0.77395833333333297</c:v>
                </c:pt>
                <c:pt idx="31505">
                  <c:v>0.77398148148148205</c:v>
                </c:pt>
                <c:pt idx="31506">
                  <c:v>0.77400462962963001</c:v>
                </c:pt>
                <c:pt idx="31507">
                  <c:v>0.77403935185185202</c:v>
                </c:pt>
                <c:pt idx="31508">
                  <c:v>0.77406249999999999</c:v>
                </c:pt>
                <c:pt idx="31509">
                  <c:v>0.77408564814814795</c:v>
                </c:pt>
                <c:pt idx="31510">
                  <c:v>0.77410879629629603</c:v>
                </c:pt>
                <c:pt idx="31511">
                  <c:v>0.774131944444444</c:v>
                </c:pt>
                <c:pt idx="31512">
                  <c:v>0.77415509259259296</c:v>
                </c:pt>
                <c:pt idx="31513">
                  <c:v>0.77417824074074104</c:v>
                </c:pt>
                <c:pt idx="31514">
                  <c:v>0.77420138888888901</c:v>
                </c:pt>
                <c:pt idx="31515">
                  <c:v>0.77423611111111101</c:v>
                </c:pt>
                <c:pt idx="31516">
                  <c:v>0.77425925925925898</c:v>
                </c:pt>
                <c:pt idx="31517">
                  <c:v>0.77428240740740695</c:v>
                </c:pt>
                <c:pt idx="31518">
                  <c:v>0.77430555555555602</c:v>
                </c:pt>
                <c:pt idx="31519">
                  <c:v>0.77432870370370399</c:v>
                </c:pt>
                <c:pt idx="31520">
                  <c:v>0.77435185185185196</c:v>
                </c:pt>
                <c:pt idx="31521">
                  <c:v>0.77437500000000004</c:v>
                </c:pt>
                <c:pt idx="31522">
                  <c:v>0.774398148148148</c:v>
                </c:pt>
                <c:pt idx="31523">
                  <c:v>0.77443287037037001</c:v>
                </c:pt>
                <c:pt idx="31524">
                  <c:v>0.77445601851851897</c:v>
                </c:pt>
                <c:pt idx="31525">
                  <c:v>0.77447916666666605</c:v>
                </c:pt>
                <c:pt idx="31526">
                  <c:v>0.77450231481481502</c:v>
                </c:pt>
                <c:pt idx="31527">
                  <c:v>0.77452546296296299</c:v>
                </c:pt>
                <c:pt idx="31528">
                  <c:v>0.77454861111111095</c:v>
                </c:pt>
                <c:pt idx="31529">
                  <c:v>0.77457175925925903</c:v>
                </c:pt>
                <c:pt idx="31530">
                  <c:v>0.774594907407407</c:v>
                </c:pt>
                <c:pt idx="31531">
                  <c:v>0.77462962962963</c:v>
                </c:pt>
                <c:pt idx="31532">
                  <c:v>0.77465277777777797</c:v>
                </c:pt>
                <c:pt idx="31533">
                  <c:v>0.77467592592592605</c:v>
                </c:pt>
                <c:pt idx="31534">
                  <c:v>0.77469907407407401</c:v>
                </c:pt>
                <c:pt idx="31535">
                  <c:v>0.77472222222222198</c:v>
                </c:pt>
                <c:pt idx="31536">
                  <c:v>0.77474537037036995</c:v>
                </c:pt>
                <c:pt idx="31537">
                  <c:v>0.77476851851851902</c:v>
                </c:pt>
                <c:pt idx="31538">
                  <c:v>0.77479166666666699</c:v>
                </c:pt>
                <c:pt idx="31539">
                  <c:v>0.77482638888888899</c:v>
                </c:pt>
                <c:pt idx="31540">
                  <c:v>0.77484953703703696</c:v>
                </c:pt>
                <c:pt idx="31541">
                  <c:v>0.77487268518518504</c:v>
                </c:pt>
                <c:pt idx="31542">
                  <c:v>0.77489583333333301</c:v>
                </c:pt>
                <c:pt idx="31543">
                  <c:v>0.77491898148148097</c:v>
                </c:pt>
                <c:pt idx="31544">
                  <c:v>0.77494212962962905</c:v>
                </c:pt>
                <c:pt idx="31545">
                  <c:v>0.77496527777777802</c:v>
                </c:pt>
                <c:pt idx="31546">
                  <c:v>0.77498842592592598</c:v>
                </c:pt>
                <c:pt idx="31547">
                  <c:v>0.77501157407407395</c:v>
                </c:pt>
                <c:pt idx="31548">
                  <c:v>0.77504629629629596</c:v>
                </c:pt>
                <c:pt idx="31549">
                  <c:v>0.77506944444444503</c:v>
                </c:pt>
                <c:pt idx="31550">
                  <c:v>0.775092592592593</c:v>
                </c:pt>
                <c:pt idx="31551">
                  <c:v>0.77511574074073997</c:v>
                </c:pt>
                <c:pt idx="31552">
                  <c:v>0.77513888888888904</c:v>
                </c:pt>
                <c:pt idx="31553">
                  <c:v>0.77516203703703701</c:v>
                </c:pt>
                <c:pt idx="31554">
                  <c:v>0.77518518518518498</c:v>
                </c:pt>
                <c:pt idx="31555">
                  <c:v>0.77520833333333306</c:v>
                </c:pt>
                <c:pt idx="31556">
                  <c:v>0.77523148148148202</c:v>
                </c:pt>
                <c:pt idx="31557">
                  <c:v>0.77526620370370403</c:v>
                </c:pt>
                <c:pt idx="31558">
                  <c:v>0.77528935185185199</c:v>
                </c:pt>
                <c:pt idx="31559">
                  <c:v>0.77531249999999996</c:v>
                </c:pt>
                <c:pt idx="31560">
                  <c:v>0.77533564814814804</c:v>
                </c:pt>
                <c:pt idx="31561">
                  <c:v>0.775358796296296</c:v>
                </c:pt>
                <c:pt idx="31562">
                  <c:v>0.77538194444444397</c:v>
                </c:pt>
                <c:pt idx="31563">
                  <c:v>0.77540509259259305</c:v>
                </c:pt>
                <c:pt idx="31564">
                  <c:v>0.77542824074074101</c:v>
                </c:pt>
                <c:pt idx="31565">
                  <c:v>0.77545138888888898</c:v>
                </c:pt>
                <c:pt idx="31566">
                  <c:v>0.77548611111111099</c:v>
                </c:pt>
                <c:pt idx="31567">
                  <c:v>0.77550925925925895</c:v>
                </c:pt>
                <c:pt idx="31568">
                  <c:v>0.77553240740740703</c:v>
                </c:pt>
                <c:pt idx="31569">
                  <c:v>0.775555555555555</c:v>
                </c:pt>
                <c:pt idx="31570">
                  <c:v>0.77557870370370297</c:v>
                </c:pt>
                <c:pt idx="31571">
                  <c:v>0.77560185185185204</c:v>
                </c:pt>
                <c:pt idx="31572">
                  <c:v>0.77562500000000001</c:v>
                </c:pt>
                <c:pt idx="31573">
                  <c:v>0.77564814814814798</c:v>
                </c:pt>
                <c:pt idx="31574">
                  <c:v>0.77567129629629605</c:v>
                </c:pt>
                <c:pt idx="31575">
                  <c:v>0.77570601851851895</c:v>
                </c:pt>
                <c:pt idx="31576">
                  <c:v>0.77572916666666702</c:v>
                </c:pt>
                <c:pt idx="31577">
                  <c:v>0.77575231481481499</c:v>
                </c:pt>
                <c:pt idx="31578">
                  <c:v>0.77577546296296296</c:v>
                </c:pt>
                <c:pt idx="31579">
                  <c:v>0.77579861111111104</c:v>
                </c:pt>
                <c:pt idx="31580">
                  <c:v>0.775821759259259</c:v>
                </c:pt>
                <c:pt idx="31581">
                  <c:v>0.77584490740740697</c:v>
                </c:pt>
                <c:pt idx="31582">
                  <c:v>0.77587962962962997</c:v>
                </c:pt>
                <c:pt idx="31583">
                  <c:v>0.77590277777777805</c:v>
                </c:pt>
                <c:pt idx="31584">
                  <c:v>0.77592592592592602</c:v>
                </c:pt>
                <c:pt idx="31585">
                  <c:v>0.77594907407407399</c:v>
                </c:pt>
                <c:pt idx="31586">
                  <c:v>0.77597222222222195</c:v>
                </c:pt>
                <c:pt idx="31587">
                  <c:v>0.77599537037037103</c:v>
                </c:pt>
                <c:pt idx="31588">
                  <c:v>0.776018518518519</c:v>
                </c:pt>
                <c:pt idx="31589">
                  <c:v>0.77604166666666696</c:v>
                </c:pt>
                <c:pt idx="31590">
                  <c:v>0.77607638888888897</c:v>
                </c:pt>
                <c:pt idx="31591">
                  <c:v>0.77609953703703705</c:v>
                </c:pt>
                <c:pt idx="31592">
                  <c:v>0.77612268518518501</c:v>
                </c:pt>
                <c:pt idx="31593">
                  <c:v>0.77614583333333398</c:v>
                </c:pt>
                <c:pt idx="31594">
                  <c:v>0.77616898148148095</c:v>
                </c:pt>
                <c:pt idx="31595">
                  <c:v>0.77619212962963002</c:v>
                </c:pt>
                <c:pt idx="31596">
                  <c:v>0.77621527777777799</c:v>
                </c:pt>
                <c:pt idx="31597">
                  <c:v>0.77623842592592596</c:v>
                </c:pt>
                <c:pt idx="31598">
                  <c:v>0.77627314814814796</c:v>
                </c:pt>
                <c:pt idx="31599">
                  <c:v>0.77629629629629604</c:v>
                </c:pt>
                <c:pt idx="31600">
                  <c:v>0.77631944444444401</c:v>
                </c:pt>
                <c:pt idx="31601">
                  <c:v>0.77634259259259297</c:v>
                </c:pt>
                <c:pt idx="31602">
                  <c:v>0.77636574074074105</c:v>
                </c:pt>
                <c:pt idx="31603">
                  <c:v>0.77638888888888902</c:v>
                </c:pt>
                <c:pt idx="31604">
                  <c:v>0.77641203703703698</c:v>
                </c:pt>
                <c:pt idx="31605">
                  <c:v>0.77643518518518495</c:v>
                </c:pt>
                <c:pt idx="31606">
                  <c:v>0.77646990740740696</c:v>
                </c:pt>
                <c:pt idx="31607">
                  <c:v>0.77649305555555603</c:v>
                </c:pt>
                <c:pt idx="31608">
                  <c:v>0.776516203703703</c:v>
                </c:pt>
                <c:pt idx="31609">
                  <c:v>0.77653935185185197</c:v>
                </c:pt>
                <c:pt idx="31610">
                  <c:v>0.77656250000000004</c:v>
                </c:pt>
                <c:pt idx="31611">
                  <c:v>0.77658564814814801</c:v>
                </c:pt>
                <c:pt idx="31612">
                  <c:v>0.77660879629629598</c:v>
                </c:pt>
                <c:pt idx="31613">
                  <c:v>0.77663194444444505</c:v>
                </c:pt>
                <c:pt idx="31614">
                  <c:v>0.77665509259259302</c:v>
                </c:pt>
                <c:pt idx="31615">
                  <c:v>0.77668981481481503</c:v>
                </c:pt>
                <c:pt idx="31616">
                  <c:v>0.77671296296296299</c:v>
                </c:pt>
                <c:pt idx="31617">
                  <c:v>0.77673611111111096</c:v>
                </c:pt>
                <c:pt idx="31618">
                  <c:v>0.77675925925925904</c:v>
                </c:pt>
                <c:pt idx="31619">
                  <c:v>0.77678240740740701</c:v>
                </c:pt>
                <c:pt idx="31620">
                  <c:v>0.77680555555555597</c:v>
                </c:pt>
                <c:pt idx="31621">
                  <c:v>0.77682870370370405</c:v>
                </c:pt>
                <c:pt idx="31622">
                  <c:v>0.77685185185185202</c:v>
                </c:pt>
                <c:pt idx="31623">
                  <c:v>0.77688657407407402</c:v>
                </c:pt>
                <c:pt idx="31624">
                  <c:v>0.77690972222222199</c:v>
                </c:pt>
                <c:pt idx="31625">
                  <c:v>0.77693287037036995</c:v>
                </c:pt>
                <c:pt idx="31626">
                  <c:v>0.77695601851851903</c:v>
                </c:pt>
                <c:pt idx="31627">
                  <c:v>0.776979166666667</c:v>
                </c:pt>
                <c:pt idx="31628">
                  <c:v>0.77700231481481496</c:v>
                </c:pt>
                <c:pt idx="31629">
                  <c:v>0.77702546296296304</c:v>
                </c:pt>
                <c:pt idx="31630">
                  <c:v>0.77704861111111101</c:v>
                </c:pt>
                <c:pt idx="31631">
                  <c:v>0.77707175925925898</c:v>
                </c:pt>
                <c:pt idx="31632">
                  <c:v>0.77709490740740705</c:v>
                </c:pt>
                <c:pt idx="31633">
                  <c:v>0.77712962962962995</c:v>
                </c:pt>
                <c:pt idx="31634">
                  <c:v>0.77715277777777803</c:v>
                </c:pt>
                <c:pt idx="31635">
                  <c:v>0.77717592592592599</c:v>
                </c:pt>
                <c:pt idx="31636">
                  <c:v>0.77719907407407396</c:v>
                </c:pt>
                <c:pt idx="31637">
                  <c:v>0.77722222222222204</c:v>
                </c:pt>
                <c:pt idx="31638">
                  <c:v>0.77724537037037</c:v>
                </c:pt>
                <c:pt idx="31639">
                  <c:v>0.77726851851851897</c:v>
                </c:pt>
                <c:pt idx="31640">
                  <c:v>0.77729166666666705</c:v>
                </c:pt>
                <c:pt idx="31641">
                  <c:v>0.77732638888888905</c:v>
                </c:pt>
                <c:pt idx="31642">
                  <c:v>0.77734953703703702</c:v>
                </c:pt>
                <c:pt idx="31643">
                  <c:v>0.77737268518518499</c:v>
                </c:pt>
                <c:pt idx="31644">
                  <c:v>0.77739583333333295</c:v>
                </c:pt>
                <c:pt idx="31645">
                  <c:v>0.77741898148148103</c:v>
                </c:pt>
                <c:pt idx="31646">
                  <c:v>0.777442129629629</c:v>
                </c:pt>
                <c:pt idx="31647">
                  <c:v>0.77746527777777796</c:v>
                </c:pt>
                <c:pt idx="31648">
                  <c:v>0.77748842592592604</c:v>
                </c:pt>
                <c:pt idx="31649">
                  <c:v>0.77752314814814805</c:v>
                </c:pt>
                <c:pt idx="31650">
                  <c:v>0.77754629629629601</c:v>
                </c:pt>
                <c:pt idx="31651">
                  <c:v>0.77756944444444398</c:v>
                </c:pt>
                <c:pt idx="31652">
                  <c:v>0.77759259259259295</c:v>
                </c:pt>
                <c:pt idx="31653">
                  <c:v>0.77761574074074102</c:v>
                </c:pt>
                <c:pt idx="31654">
                  <c:v>0.77763888888888899</c:v>
                </c:pt>
                <c:pt idx="31655">
                  <c:v>0.77766203703703696</c:v>
                </c:pt>
                <c:pt idx="31656">
                  <c:v>0.77768518518518504</c:v>
                </c:pt>
                <c:pt idx="31657">
                  <c:v>0.777708333333333</c:v>
                </c:pt>
                <c:pt idx="31658">
                  <c:v>0.77774305555555501</c:v>
                </c:pt>
                <c:pt idx="31659">
                  <c:v>0.77776620370370397</c:v>
                </c:pt>
                <c:pt idx="31660">
                  <c:v>0.77778935185185205</c:v>
                </c:pt>
                <c:pt idx="31661">
                  <c:v>0.77781250000000002</c:v>
                </c:pt>
                <c:pt idx="31662">
                  <c:v>0.77783564814814798</c:v>
                </c:pt>
                <c:pt idx="31663">
                  <c:v>0.77785879629629595</c:v>
                </c:pt>
                <c:pt idx="31664">
                  <c:v>0.77788194444444403</c:v>
                </c:pt>
                <c:pt idx="31665">
                  <c:v>0.77790509259259299</c:v>
                </c:pt>
                <c:pt idx="31666">
                  <c:v>0.77792824074074096</c:v>
                </c:pt>
                <c:pt idx="31667">
                  <c:v>0.77796296296296297</c:v>
                </c:pt>
                <c:pt idx="31668">
                  <c:v>0.77798611111111104</c:v>
                </c:pt>
                <c:pt idx="31669">
                  <c:v>0.77800925925925901</c:v>
                </c:pt>
                <c:pt idx="31670">
                  <c:v>0.77803240740740698</c:v>
                </c:pt>
                <c:pt idx="31671">
                  <c:v>0.77805555555555606</c:v>
                </c:pt>
                <c:pt idx="31672">
                  <c:v>0.77807870370370402</c:v>
                </c:pt>
                <c:pt idx="31673">
                  <c:v>0.77810185185185199</c:v>
                </c:pt>
                <c:pt idx="31674">
                  <c:v>0.77812499999999996</c:v>
                </c:pt>
                <c:pt idx="31675">
                  <c:v>0.77814814814814803</c:v>
                </c:pt>
                <c:pt idx="31676">
                  <c:v>0.77818287037037004</c:v>
                </c:pt>
                <c:pt idx="31677">
                  <c:v>0.778206018518519</c:v>
                </c:pt>
                <c:pt idx="31678">
                  <c:v>0.77822916666666597</c:v>
                </c:pt>
                <c:pt idx="31679">
                  <c:v>0.77825231481481505</c:v>
                </c:pt>
                <c:pt idx="31680">
                  <c:v>0.77827546296296302</c:v>
                </c:pt>
                <c:pt idx="31681">
                  <c:v>0.77829861111111098</c:v>
                </c:pt>
                <c:pt idx="31682">
                  <c:v>0.77832175925925895</c:v>
                </c:pt>
                <c:pt idx="31683">
                  <c:v>0.77834490740740803</c:v>
                </c:pt>
                <c:pt idx="31684">
                  <c:v>0.77836805555555499</c:v>
                </c:pt>
                <c:pt idx="31685">
                  <c:v>0.778402777777777</c:v>
                </c:pt>
                <c:pt idx="31686">
                  <c:v>0.77842592592592597</c:v>
                </c:pt>
                <c:pt idx="31687">
                  <c:v>0.77844907407407404</c:v>
                </c:pt>
                <c:pt idx="31688">
                  <c:v>0.77847222222222201</c:v>
                </c:pt>
                <c:pt idx="31689">
                  <c:v>0.77849537037036998</c:v>
                </c:pt>
                <c:pt idx="31690">
                  <c:v>0.77851851851851905</c:v>
                </c:pt>
                <c:pt idx="31691">
                  <c:v>0.77854166666666702</c:v>
                </c:pt>
                <c:pt idx="31692">
                  <c:v>0.77856481481481499</c:v>
                </c:pt>
                <c:pt idx="31693">
                  <c:v>0.77858796296296295</c:v>
                </c:pt>
                <c:pt idx="31694">
                  <c:v>0.77862268518518496</c:v>
                </c:pt>
                <c:pt idx="31695">
                  <c:v>0.77864583333333404</c:v>
                </c:pt>
                <c:pt idx="31696">
                  <c:v>0.778668981481481</c:v>
                </c:pt>
                <c:pt idx="31697">
                  <c:v>0.77869212962962897</c:v>
                </c:pt>
                <c:pt idx="31698">
                  <c:v>0.77871527777777805</c:v>
                </c:pt>
                <c:pt idx="31699">
                  <c:v>0.77873842592592601</c:v>
                </c:pt>
                <c:pt idx="31700">
                  <c:v>0.77876157407407398</c:v>
                </c:pt>
                <c:pt idx="31701">
                  <c:v>0.77878472222222195</c:v>
                </c:pt>
                <c:pt idx="31702">
                  <c:v>0.77880787037037102</c:v>
                </c:pt>
                <c:pt idx="31703">
                  <c:v>0.77884259259259303</c:v>
                </c:pt>
                <c:pt idx="31704">
                  <c:v>0.778865740740741</c:v>
                </c:pt>
                <c:pt idx="31705">
                  <c:v>0.77888888888888896</c:v>
                </c:pt>
                <c:pt idx="31706">
                  <c:v>0.77891203703703704</c:v>
                </c:pt>
                <c:pt idx="31707">
                  <c:v>0.77893518518518501</c:v>
                </c:pt>
                <c:pt idx="31708">
                  <c:v>0.77895833333333298</c:v>
                </c:pt>
                <c:pt idx="31709">
                  <c:v>0.77898148148148105</c:v>
                </c:pt>
                <c:pt idx="31710">
                  <c:v>0.77900462962963002</c:v>
                </c:pt>
                <c:pt idx="31711">
                  <c:v>0.77903935185185202</c:v>
                </c:pt>
                <c:pt idx="31712">
                  <c:v>0.77906249999999999</c:v>
                </c:pt>
                <c:pt idx="31713">
                  <c:v>0.77908564814814796</c:v>
                </c:pt>
                <c:pt idx="31714">
                  <c:v>0.77910879629629604</c:v>
                </c:pt>
                <c:pt idx="31715">
                  <c:v>0.779131944444444</c:v>
                </c:pt>
                <c:pt idx="31716">
                  <c:v>0.77915509259259297</c:v>
                </c:pt>
                <c:pt idx="31717">
                  <c:v>0.77917824074074105</c:v>
                </c:pt>
                <c:pt idx="31718">
                  <c:v>0.77920138888888901</c:v>
                </c:pt>
                <c:pt idx="31719">
                  <c:v>0.77923611111111102</c:v>
                </c:pt>
                <c:pt idx="31720">
                  <c:v>0.77925925925925899</c:v>
                </c:pt>
                <c:pt idx="31721">
                  <c:v>0.77928240740740695</c:v>
                </c:pt>
                <c:pt idx="31722">
                  <c:v>0.77930555555555603</c:v>
                </c:pt>
                <c:pt idx="31723">
                  <c:v>0.779328703703704</c:v>
                </c:pt>
                <c:pt idx="31724">
                  <c:v>0.77935185185185196</c:v>
                </c:pt>
                <c:pt idx="31725">
                  <c:v>0.77937500000000004</c:v>
                </c:pt>
                <c:pt idx="31726">
                  <c:v>0.77939814814814801</c:v>
                </c:pt>
                <c:pt idx="31727">
                  <c:v>0.77943287037037001</c:v>
                </c:pt>
                <c:pt idx="31728">
                  <c:v>0.77945601851851898</c:v>
                </c:pt>
                <c:pt idx="31729">
                  <c:v>0.77947916666666595</c:v>
                </c:pt>
                <c:pt idx="31730">
                  <c:v>0.77950231481481502</c:v>
                </c:pt>
                <c:pt idx="31731">
                  <c:v>0.77952546296296299</c:v>
                </c:pt>
                <c:pt idx="31732">
                  <c:v>0.77954861111111096</c:v>
                </c:pt>
                <c:pt idx="31733">
                  <c:v>0.77957175925925903</c:v>
                </c:pt>
                <c:pt idx="31734">
                  <c:v>0.779594907407407</c:v>
                </c:pt>
                <c:pt idx="31735">
                  <c:v>0.77961805555555597</c:v>
                </c:pt>
                <c:pt idx="31736">
                  <c:v>0.77965277777777797</c:v>
                </c:pt>
                <c:pt idx="31737">
                  <c:v>0.77967592592592605</c:v>
                </c:pt>
                <c:pt idx="31738">
                  <c:v>0.77969907407407402</c:v>
                </c:pt>
                <c:pt idx="31739">
                  <c:v>0.77972222222222198</c:v>
                </c:pt>
                <c:pt idx="31740">
                  <c:v>0.77974537037037095</c:v>
                </c:pt>
                <c:pt idx="31741">
                  <c:v>0.77976851851851903</c:v>
                </c:pt>
                <c:pt idx="31742">
                  <c:v>0.77979166666666699</c:v>
                </c:pt>
                <c:pt idx="31743">
                  <c:v>0.77981481481481496</c:v>
                </c:pt>
                <c:pt idx="31744">
                  <c:v>0.77983796296296304</c:v>
                </c:pt>
                <c:pt idx="31745">
                  <c:v>0.77987268518518504</c:v>
                </c:pt>
                <c:pt idx="31746">
                  <c:v>0.77989583333333301</c:v>
                </c:pt>
                <c:pt idx="31747">
                  <c:v>0.77991898148148098</c:v>
                </c:pt>
                <c:pt idx="31748">
                  <c:v>0.77994212962963005</c:v>
                </c:pt>
                <c:pt idx="31749">
                  <c:v>0.77996527777777802</c:v>
                </c:pt>
                <c:pt idx="31750">
                  <c:v>0.77998842592592599</c:v>
                </c:pt>
                <c:pt idx="31751">
                  <c:v>0.78001157407407395</c:v>
                </c:pt>
                <c:pt idx="31752">
                  <c:v>0.78003472222222203</c:v>
                </c:pt>
                <c:pt idx="31753">
                  <c:v>0.78005787037037</c:v>
                </c:pt>
                <c:pt idx="31754">
                  <c:v>0.78008101851851896</c:v>
                </c:pt>
                <c:pt idx="31755">
                  <c:v>0.78011574074073997</c:v>
                </c:pt>
                <c:pt idx="31756">
                  <c:v>0.78013888888888905</c:v>
                </c:pt>
                <c:pt idx="31757">
                  <c:v>0.78016203703703701</c:v>
                </c:pt>
                <c:pt idx="31758">
                  <c:v>0.78018518518518498</c:v>
                </c:pt>
                <c:pt idx="31759">
                  <c:v>0.78020833333333295</c:v>
                </c:pt>
                <c:pt idx="31760">
                  <c:v>0.78023148148148103</c:v>
                </c:pt>
                <c:pt idx="31761">
                  <c:v>0.78025462962962999</c:v>
                </c:pt>
                <c:pt idx="31762">
                  <c:v>0.78027777777777796</c:v>
                </c:pt>
                <c:pt idx="31763">
                  <c:v>0.78030092592592604</c:v>
                </c:pt>
                <c:pt idx="31764">
                  <c:v>0.78033564814814804</c:v>
                </c:pt>
                <c:pt idx="31765">
                  <c:v>0.78035879629629601</c:v>
                </c:pt>
                <c:pt idx="31766">
                  <c:v>0.78038194444444398</c:v>
                </c:pt>
                <c:pt idx="31767">
                  <c:v>0.78040509259259305</c:v>
                </c:pt>
                <c:pt idx="31768">
                  <c:v>0.78042824074074102</c:v>
                </c:pt>
                <c:pt idx="31769">
                  <c:v>0.78045138888888899</c:v>
                </c:pt>
                <c:pt idx="31770">
                  <c:v>0.78047453703703695</c:v>
                </c:pt>
                <c:pt idx="31771">
                  <c:v>0.78049768518518503</c:v>
                </c:pt>
                <c:pt idx="31772">
                  <c:v>0.78053240740740704</c:v>
                </c:pt>
                <c:pt idx="31773">
                  <c:v>0.780555555555556</c:v>
                </c:pt>
                <c:pt idx="31774">
                  <c:v>0.78057870370370297</c:v>
                </c:pt>
                <c:pt idx="31775">
                  <c:v>0.78060185185185205</c:v>
                </c:pt>
                <c:pt idx="31776">
                  <c:v>0.78062500000000001</c:v>
                </c:pt>
                <c:pt idx="31777">
                  <c:v>0.78064814814814798</c:v>
                </c:pt>
                <c:pt idx="31778">
                  <c:v>0.78067129629629595</c:v>
                </c:pt>
                <c:pt idx="31779">
                  <c:v>0.78070601851851895</c:v>
                </c:pt>
                <c:pt idx="31780">
                  <c:v>0.78072916666666703</c:v>
                </c:pt>
                <c:pt idx="31781">
                  <c:v>0.780752314814815</c:v>
                </c:pt>
                <c:pt idx="31782">
                  <c:v>0.78077546296296296</c:v>
                </c:pt>
                <c:pt idx="31783">
                  <c:v>0.78079861111111104</c:v>
                </c:pt>
                <c:pt idx="31784">
                  <c:v>0.78082175925925901</c:v>
                </c:pt>
                <c:pt idx="31785">
                  <c:v>0.78084490740740697</c:v>
                </c:pt>
                <c:pt idx="31786">
                  <c:v>0.78086805555555605</c:v>
                </c:pt>
                <c:pt idx="31787">
                  <c:v>0.78090277777777795</c:v>
                </c:pt>
                <c:pt idx="31788">
                  <c:v>0.78092592592592602</c:v>
                </c:pt>
                <c:pt idx="31789">
                  <c:v>0.78094907407407399</c:v>
                </c:pt>
                <c:pt idx="31790">
                  <c:v>0.78097222222222196</c:v>
                </c:pt>
                <c:pt idx="31791">
                  <c:v>0.78099537037037103</c:v>
                </c:pt>
                <c:pt idx="31792">
                  <c:v>0.781018518518518</c:v>
                </c:pt>
                <c:pt idx="31793">
                  <c:v>0.78104166666666697</c:v>
                </c:pt>
                <c:pt idx="31794">
                  <c:v>0.78106481481481504</c:v>
                </c:pt>
                <c:pt idx="31795">
                  <c:v>0.78108796296296301</c:v>
                </c:pt>
                <c:pt idx="31796">
                  <c:v>0.78112268518518502</c:v>
                </c:pt>
                <c:pt idx="31797">
                  <c:v>0.78114583333333298</c:v>
                </c:pt>
                <c:pt idx="31798">
                  <c:v>0.78116898148148095</c:v>
                </c:pt>
                <c:pt idx="31799">
                  <c:v>0.78119212962963003</c:v>
                </c:pt>
                <c:pt idx="31800">
                  <c:v>0.78121527777777799</c:v>
                </c:pt>
                <c:pt idx="31801">
                  <c:v>0.78123842592592596</c:v>
                </c:pt>
                <c:pt idx="31802">
                  <c:v>0.78126157407407404</c:v>
                </c:pt>
                <c:pt idx="31803">
                  <c:v>0.78128472222222201</c:v>
                </c:pt>
                <c:pt idx="31804">
                  <c:v>0.78131944444444401</c:v>
                </c:pt>
                <c:pt idx="31805">
                  <c:v>0.78134259259259298</c:v>
                </c:pt>
                <c:pt idx="31806">
                  <c:v>0.78136574074073994</c:v>
                </c:pt>
                <c:pt idx="31807">
                  <c:v>0.78138888888888902</c:v>
                </c:pt>
                <c:pt idx="31808">
                  <c:v>0.78141203703703699</c:v>
                </c:pt>
                <c:pt idx="31809">
                  <c:v>0.78143518518518496</c:v>
                </c:pt>
                <c:pt idx="31810">
                  <c:v>0.78145833333333303</c:v>
                </c:pt>
                <c:pt idx="31811">
                  <c:v>0.781481481481481</c:v>
                </c:pt>
                <c:pt idx="31812">
                  <c:v>0.78150462962962897</c:v>
                </c:pt>
                <c:pt idx="31813">
                  <c:v>0.78153935185185097</c:v>
                </c:pt>
                <c:pt idx="31814">
                  <c:v>0.78156250000000005</c:v>
                </c:pt>
                <c:pt idx="31815">
                  <c:v>0.78158564814814802</c:v>
                </c:pt>
                <c:pt idx="31816">
                  <c:v>0.78160879629629598</c:v>
                </c:pt>
                <c:pt idx="31817">
                  <c:v>0.78163194444444395</c:v>
                </c:pt>
                <c:pt idx="31818">
                  <c:v>0.78165509259259303</c:v>
                </c:pt>
                <c:pt idx="31819">
                  <c:v>0.78167824074074099</c:v>
                </c:pt>
                <c:pt idx="31820">
                  <c:v>0.78170138888888896</c:v>
                </c:pt>
                <c:pt idx="31821">
                  <c:v>0.78173611111111097</c:v>
                </c:pt>
                <c:pt idx="31822">
                  <c:v>0.78175925925925904</c:v>
                </c:pt>
                <c:pt idx="31823">
                  <c:v>0.78178240740740701</c:v>
                </c:pt>
                <c:pt idx="31824">
                  <c:v>0.78180555555555598</c:v>
                </c:pt>
                <c:pt idx="31825">
                  <c:v>0.78182870370370405</c:v>
                </c:pt>
                <c:pt idx="31826">
                  <c:v>0.78185185185185202</c:v>
                </c:pt>
                <c:pt idx="31827">
                  <c:v>0.78188657407407403</c:v>
                </c:pt>
                <c:pt idx="31828">
                  <c:v>0.78190972222222199</c:v>
                </c:pt>
                <c:pt idx="31829">
                  <c:v>0.78193287037036996</c:v>
                </c:pt>
                <c:pt idx="31830">
                  <c:v>0.78195601851851904</c:v>
                </c:pt>
                <c:pt idx="31831">
                  <c:v>0.781979166666667</c:v>
                </c:pt>
                <c:pt idx="31832">
                  <c:v>0.78200231481481497</c:v>
                </c:pt>
                <c:pt idx="31833">
                  <c:v>0.78202546296296305</c:v>
                </c:pt>
                <c:pt idx="31834">
                  <c:v>0.78204861111111101</c:v>
                </c:pt>
                <c:pt idx="31835">
                  <c:v>0.78207175925925898</c:v>
                </c:pt>
                <c:pt idx="31836">
                  <c:v>0.78210648148148099</c:v>
                </c:pt>
                <c:pt idx="31837">
                  <c:v>0.78212962962962995</c:v>
                </c:pt>
                <c:pt idx="31838">
                  <c:v>0.78215277777777803</c:v>
                </c:pt>
                <c:pt idx="31839">
                  <c:v>0.782175925925926</c:v>
                </c:pt>
                <c:pt idx="31840">
                  <c:v>0.78219907407407396</c:v>
                </c:pt>
                <c:pt idx="31841">
                  <c:v>0.78222222222222204</c:v>
                </c:pt>
                <c:pt idx="31842">
                  <c:v>0.78224537037037001</c:v>
                </c:pt>
                <c:pt idx="31843">
                  <c:v>0.78226851851851897</c:v>
                </c:pt>
                <c:pt idx="31844">
                  <c:v>0.78230324074074098</c:v>
                </c:pt>
                <c:pt idx="31845">
                  <c:v>0.78232638888888895</c:v>
                </c:pt>
                <c:pt idx="31846">
                  <c:v>0.78234953703703702</c:v>
                </c:pt>
                <c:pt idx="31847">
                  <c:v>0.78237268518518499</c:v>
                </c:pt>
                <c:pt idx="31848">
                  <c:v>0.78239583333333296</c:v>
                </c:pt>
                <c:pt idx="31849">
                  <c:v>0.78241898148148104</c:v>
                </c:pt>
                <c:pt idx="31850">
                  <c:v>0.782442129629629</c:v>
                </c:pt>
                <c:pt idx="31851">
                  <c:v>0.78246527777777797</c:v>
                </c:pt>
                <c:pt idx="31852">
                  <c:v>0.78248842592592605</c:v>
                </c:pt>
                <c:pt idx="31853">
                  <c:v>0.78252314814814805</c:v>
                </c:pt>
                <c:pt idx="31854">
                  <c:v>0.78254629629629602</c:v>
                </c:pt>
                <c:pt idx="31855">
                  <c:v>0.78256944444444398</c:v>
                </c:pt>
                <c:pt idx="31856">
                  <c:v>0.78259259259259295</c:v>
                </c:pt>
                <c:pt idx="31857">
                  <c:v>0.78261574074074103</c:v>
                </c:pt>
                <c:pt idx="31858">
                  <c:v>0.78263888888888899</c:v>
                </c:pt>
                <c:pt idx="31859">
                  <c:v>0.78266203703703696</c:v>
                </c:pt>
                <c:pt idx="31860">
                  <c:v>0.78268518518518504</c:v>
                </c:pt>
                <c:pt idx="31861">
                  <c:v>0.78271990740740804</c:v>
                </c:pt>
                <c:pt idx="31862">
                  <c:v>0.78274305555555601</c:v>
                </c:pt>
                <c:pt idx="31863">
                  <c:v>0.78276620370370398</c:v>
                </c:pt>
                <c:pt idx="31864">
                  <c:v>0.78278935185185206</c:v>
                </c:pt>
                <c:pt idx="31865">
                  <c:v>0.78281250000000002</c:v>
                </c:pt>
                <c:pt idx="31866">
                  <c:v>0.78283564814814799</c:v>
                </c:pt>
                <c:pt idx="31867">
                  <c:v>0.78285879629629596</c:v>
                </c:pt>
                <c:pt idx="31868">
                  <c:v>0.78288194444444503</c:v>
                </c:pt>
                <c:pt idx="31869">
                  <c:v>0.782905092592593</c:v>
                </c:pt>
                <c:pt idx="31870">
                  <c:v>0.782939814814815</c:v>
                </c:pt>
                <c:pt idx="31871">
                  <c:v>0.78296296296296297</c:v>
                </c:pt>
                <c:pt idx="31872">
                  <c:v>0.78298611111111105</c:v>
                </c:pt>
                <c:pt idx="31873">
                  <c:v>0.78300925925925902</c:v>
                </c:pt>
                <c:pt idx="31874">
                  <c:v>0.78303240740740698</c:v>
                </c:pt>
                <c:pt idx="31875">
                  <c:v>0.78305555555555595</c:v>
                </c:pt>
                <c:pt idx="31876">
                  <c:v>0.78307870370370403</c:v>
                </c:pt>
                <c:pt idx="31877">
                  <c:v>0.78310185185185199</c:v>
                </c:pt>
                <c:pt idx="31878">
                  <c:v>0.78312499999999996</c:v>
                </c:pt>
                <c:pt idx="31879">
                  <c:v>0.78315972222222197</c:v>
                </c:pt>
                <c:pt idx="31880">
                  <c:v>0.78318287037037004</c:v>
                </c:pt>
                <c:pt idx="31881">
                  <c:v>0.78320601851851901</c:v>
                </c:pt>
                <c:pt idx="31882">
                  <c:v>0.78322916666666598</c:v>
                </c:pt>
                <c:pt idx="31883">
                  <c:v>0.78325231481481505</c:v>
                </c:pt>
                <c:pt idx="31884">
                  <c:v>0.78327546296296302</c:v>
                </c:pt>
                <c:pt idx="31885">
                  <c:v>0.78329861111111099</c:v>
                </c:pt>
                <c:pt idx="31886">
                  <c:v>0.78332175925925895</c:v>
                </c:pt>
                <c:pt idx="31887">
                  <c:v>0.78335648148148096</c:v>
                </c:pt>
                <c:pt idx="31888">
                  <c:v>0.78337962962963004</c:v>
                </c:pt>
                <c:pt idx="31889">
                  <c:v>0.783402777777778</c:v>
                </c:pt>
                <c:pt idx="31890">
                  <c:v>0.78342592592592597</c:v>
                </c:pt>
                <c:pt idx="31891">
                  <c:v>0.78344907407407405</c:v>
                </c:pt>
                <c:pt idx="31892">
                  <c:v>0.78347222222222201</c:v>
                </c:pt>
                <c:pt idx="31893">
                  <c:v>0.78349537037036998</c:v>
                </c:pt>
                <c:pt idx="31894">
                  <c:v>0.78351851851851895</c:v>
                </c:pt>
                <c:pt idx="31895">
                  <c:v>0.78354166666666702</c:v>
                </c:pt>
                <c:pt idx="31896">
                  <c:v>0.78357638888888903</c:v>
                </c:pt>
                <c:pt idx="31897">
                  <c:v>0.783599537037037</c:v>
                </c:pt>
                <c:pt idx="31898">
                  <c:v>0.78362268518518496</c:v>
                </c:pt>
                <c:pt idx="31899">
                  <c:v>0.78364583333333404</c:v>
                </c:pt>
                <c:pt idx="31900">
                  <c:v>0.78366898148148101</c:v>
                </c:pt>
                <c:pt idx="31901">
                  <c:v>0.78369212962962898</c:v>
                </c:pt>
                <c:pt idx="31902">
                  <c:v>0.78371527777777805</c:v>
                </c:pt>
                <c:pt idx="31903">
                  <c:v>0.78373842592592602</c:v>
                </c:pt>
                <c:pt idx="31904">
                  <c:v>0.78377314814814802</c:v>
                </c:pt>
                <c:pt idx="31905">
                  <c:v>0.78379629629629599</c:v>
                </c:pt>
                <c:pt idx="31906">
                  <c:v>0.78381944444444496</c:v>
                </c:pt>
                <c:pt idx="31907">
                  <c:v>0.78384259259259303</c:v>
                </c:pt>
                <c:pt idx="31908">
                  <c:v>0.783865740740741</c:v>
                </c:pt>
                <c:pt idx="31909">
                  <c:v>0.78388888888888897</c:v>
                </c:pt>
                <c:pt idx="31910">
                  <c:v>0.78391203703703705</c:v>
                </c:pt>
                <c:pt idx="31911">
                  <c:v>0.78393518518518501</c:v>
                </c:pt>
                <c:pt idx="31912">
                  <c:v>0.78395833333333298</c:v>
                </c:pt>
                <c:pt idx="31913">
                  <c:v>0.78399305555555598</c:v>
                </c:pt>
                <c:pt idx="31914">
                  <c:v>0.78401620370370295</c:v>
                </c:pt>
                <c:pt idx="31915">
                  <c:v>0.78403935185185203</c:v>
                </c:pt>
                <c:pt idx="31916">
                  <c:v>0.7840625</c:v>
                </c:pt>
                <c:pt idx="31917">
                  <c:v>0.78408564814814796</c:v>
                </c:pt>
                <c:pt idx="31918">
                  <c:v>0.78410879629629604</c:v>
                </c:pt>
                <c:pt idx="31919">
                  <c:v>0.78413194444444401</c:v>
                </c:pt>
                <c:pt idx="31920">
                  <c:v>0.78415509259259297</c:v>
                </c:pt>
                <c:pt idx="31921">
                  <c:v>0.78418981481481498</c:v>
                </c:pt>
                <c:pt idx="31922">
                  <c:v>0.78421296296296295</c:v>
                </c:pt>
                <c:pt idx="31923">
                  <c:v>0.78423611111111102</c:v>
                </c:pt>
                <c:pt idx="31924">
                  <c:v>0.78425925925925899</c:v>
                </c:pt>
                <c:pt idx="31925">
                  <c:v>0.78428240740740696</c:v>
                </c:pt>
                <c:pt idx="31926">
                  <c:v>0.78430555555555603</c:v>
                </c:pt>
                <c:pt idx="31927">
                  <c:v>0.784328703703704</c:v>
                </c:pt>
                <c:pt idx="31928">
                  <c:v>0.78435185185185197</c:v>
                </c:pt>
                <c:pt idx="31929">
                  <c:v>0.78437500000000004</c:v>
                </c:pt>
                <c:pt idx="31930">
                  <c:v>0.78440972222222205</c:v>
                </c:pt>
                <c:pt idx="31931">
                  <c:v>0.78443287037037002</c:v>
                </c:pt>
                <c:pt idx="31932">
                  <c:v>0.78445601851851798</c:v>
                </c:pt>
                <c:pt idx="31933">
                  <c:v>0.78447916666666695</c:v>
                </c:pt>
                <c:pt idx="31934">
                  <c:v>0.78450231481481503</c:v>
                </c:pt>
                <c:pt idx="31935">
                  <c:v>0.78452546296296299</c:v>
                </c:pt>
                <c:pt idx="31936">
                  <c:v>0.78454861111111096</c:v>
                </c:pt>
                <c:pt idx="31937">
                  <c:v>0.78457175925925904</c:v>
                </c:pt>
                <c:pt idx="31938">
                  <c:v>0.78459490740740701</c:v>
                </c:pt>
                <c:pt idx="31939">
                  <c:v>0.78462962962963001</c:v>
                </c:pt>
                <c:pt idx="31940">
                  <c:v>0.78465277777777798</c:v>
                </c:pt>
                <c:pt idx="31941">
                  <c:v>0.78467592592592605</c:v>
                </c:pt>
                <c:pt idx="31942">
                  <c:v>0.78469907407407402</c:v>
                </c:pt>
                <c:pt idx="31943">
                  <c:v>0.78472222222222199</c:v>
                </c:pt>
                <c:pt idx="31944">
                  <c:v>0.78474537037037095</c:v>
                </c:pt>
                <c:pt idx="31945">
                  <c:v>0.78476851851851903</c:v>
                </c:pt>
                <c:pt idx="31946">
                  <c:v>0.784791666666667</c:v>
                </c:pt>
                <c:pt idx="31947">
                  <c:v>0.784826388888889</c:v>
                </c:pt>
                <c:pt idx="31948">
                  <c:v>0.78484953703703697</c:v>
                </c:pt>
                <c:pt idx="31949">
                  <c:v>0.78487268518518505</c:v>
                </c:pt>
                <c:pt idx="31950">
                  <c:v>0.78489583333333302</c:v>
                </c:pt>
                <c:pt idx="31951">
                  <c:v>0.78491898148148098</c:v>
                </c:pt>
                <c:pt idx="31952">
                  <c:v>0.78494212962962895</c:v>
                </c:pt>
                <c:pt idx="31953">
                  <c:v>0.78496527777777803</c:v>
                </c:pt>
                <c:pt idx="31954">
                  <c:v>0.78498842592592599</c:v>
                </c:pt>
                <c:pt idx="31955">
                  <c:v>0.78501157407407396</c:v>
                </c:pt>
                <c:pt idx="31956">
                  <c:v>0.78504629629629596</c:v>
                </c:pt>
                <c:pt idx="31957">
                  <c:v>0.78506944444444404</c:v>
                </c:pt>
                <c:pt idx="31958">
                  <c:v>0.78509259259259301</c:v>
                </c:pt>
                <c:pt idx="31959">
                  <c:v>0.78511574074073998</c:v>
                </c:pt>
                <c:pt idx="31960">
                  <c:v>0.78513888888888905</c:v>
                </c:pt>
                <c:pt idx="31961">
                  <c:v>0.78516203703703702</c:v>
                </c:pt>
                <c:pt idx="31962">
                  <c:v>0.78518518518518499</c:v>
                </c:pt>
                <c:pt idx="31963">
                  <c:v>0.78520833333333295</c:v>
                </c:pt>
                <c:pt idx="31964">
                  <c:v>0.78524305555555596</c:v>
                </c:pt>
                <c:pt idx="31965">
                  <c:v>0.78526620370370404</c:v>
                </c:pt>
                <c:pt idx="31966">
                  <c:v>0.785289351851852</c:v>
                </c:pt>
                <c:pt idx="31967">
                  <c:v>0.78531249999999997</c:v>
                </c:pt>
                <c:pt idx="31968">
                  <c:v>0.78533564814814805</c:v>
                </c:pt>
                <c:pt idx="31969">
                  <c:v>0.78535879629629601</c:v>
                </c:pt>
                <c:pt idx="31970">
                  <c:v>0.78538194444444398</c:v>
                </c:pt>
                <c:pt idx="31971">
                  <c:v>0.78540509259259295</c:v>
                </c:pt>
                <c:pt idx="31972">
                  <c:v>0.78542824074074002</c:v>
                </c:pt>
                <c:pt idx="31973">
                  <c:v>0.78546296296296303</c:v>
                </c:pt>
                <c:pt idx="31974">
                  <c:v>0.785486111111111</c:v>
                </c:pt>
                <c:pt idx="31975">
                  <c:v>0.78550925925925896</c:v>
                </c:pt>
                <c:pt idx="31976">
                  <c:v>0.78553240740740704</c:v>
                </c:pt>
                <c:pt idx="31977">
                  <c:v>0.78555555555555501</c:v>
                </c:pt>
                <c:pt idx="31978">
                  <c:v>0.78557870370370397</c:v>
                </c:pt>
                <c:pt idx="31979">
                  <c:v>0.78560185185185205</c:v>
                </c:pt>
                <c:pt idx="31980">
                  <c:v>0.78562500000000002</c:v>
                </c:pt>
                <c:pt idx="31981">
                  <c:v>0.78565972222222202</c:v>
                </c:pt>
                <c:pt idx="31982">
                  <c:v>0.78568287037036999</c:v>
                </c:pt>
                <c:pt idx="31983">
                  <c:v>0.78570601851851896</c:v>
                </c:pt>
                <c:pt idx="31984">
                  <c:v>0.78572916666666703</c:v>
                </c:pt>
                <c:pt idx="31985">
                  <c:v>0.785752314814815</c:v>
                </c:pt>
                <c:pt idx="31986">
                  <c:v>0.78577546296296297</c:v>
                </c:pt>
                <c:pt idx="31987">
                  <c:v>0.78579861111111104</c:v>
                </c:pt>
                <c:pt idx="31988">
                  <c:v>0.78582175925925901</c:v>
                </c:pt>
                <c:pt idx="31989">
                  <c:v>0.78584490740740698</c:v>
                </c:pt>
                <c:pt idx="31990">
                  <c:v>0.78587962962962998</c:v>
                </c:pt>
                <c:pt idx="31991">
                  <c:v>0.78590277777777795</c:v>
                </c:pt>
                <c:pt idx="31992">
                  <c:v>0.78592592592592603</c:v>
                </c:pt>
                <c:pt idx="31993">
                  <c:v>0.78594907407407399</c:v>
                </c:pt>
                <c:pt idx="31994">
                  <c:v>0.78597222222222196</c:v>
                </c:pt>
                <c:pt idx="31995">
                  <c:v>0.78599537037037004</c:v>
                </c:pt>
                <c:pt idx="31996">
                  <c:v>0.786018518518519</c:v>
                </c:pt>
                <c:pt idx="31997">
                  <c:v>0.78604166666666697</c:v>
                </c:pt>
                <c:pt idx="31998">
                  <c:v>0.78606481481481505</c:v>
                </c:pt>
                <c:pt idx="31999">
                  <c:v>0.78609953703703705</c:v>
                </c:pt>
                <c:pt idx="32000">
                  <c:v>0.78612268518518502</c:v>
                </c:pt>
                <c:pt idx="32001">
                  <c:v>0.78614583333333299</c:v>
                </c:pt>
                <c:pt idx="32002">
                  <c:v>0.78616898148148096</c:v>
                </c:pt>
                <c:pt idx="32003">
                  <c:v>0.78619212962963003</c:v>
                </c:pt>
                <c:pt idx="32004">
                  <c:v>0.786215277777778</c:v>
                </c:pt>
                <c:pt idx="32005">
                  <c:v>0.78623842592592597</c:v>
                </c:pt>
                <c:pt idx="32006">
                  <c:v>0.78626157407407404</c:v>
                </c:pt>
                <c:pt idx="32007">
                  <c:v>0.78629629629629605</c:v>
                </c:pt>
                <c:pt idx="32008">
                  <c:v>0.78631944444444402</c:v>
                </c:pt>
                <c:pt idx="32009">
                  <c:v>0.78634259259259298</c:v>
                </c:pt>
                <c:pt idx="32010">
                  <c:v>0.78636574074073995</c:v>
                </c:pt>
                <c:pt idx="32011">
                  <c:v>0.78638888888888903</c:v>
                </c:pt>
                <c:pt idx="32012">
                  <c:v>0.78641203703703699</c:v>
                </c:pt>
                <c:pt idx="32013">
                  <c:v>0.78643518518518496</c:v>
                </c:pt>
                <c:pt idx="32014">
                  <c:v>0.78645833333333304</c:v>
                </c:pt>
                <c:pt idx="32015">
                  <c:v>0.78649305555555604</c:v>
                </c:pt>
                <c:pt idx="32016">
                  <c:v>0.78651620370370401</c:v>
                </c:pt>
                <c:pt idx="32017">
                  <c:v>0.78653935185185198</c:v>
                </c:pt>
                <c:pt idx="32018">
                  <c:v>0.78656250000000005</c:v>
                </c:pt>
                <c:pt idx="32019">
                  <c:v>0.78658564814814802</c:v>
                </c:pt>
                <c:pt idx="32020">
                  <c:v>0.78660879629629599</c:v>
                </c:pt>
                <c:pt idx="32021">
                  <c:v>0.78663194444444395</c:v>
                </c:pt>
                <c:pt idx="32022">
                  <c:v>0.78665509259259303</c:v>
                </c:pt>
                <c:pt idx="32023">
                  <c:v>0.786678240740741</c:v>
                </c:pt>
                <c:pt idx="32024">
                  <c:v>0.786712962962963</c:v>
                </c:pt>
                <c:pt idx="32025">
                  <c:v>0.78673611111111097</c:v>
                </c:pt>
                <c:pt idx="32026">
                  <c:v>0.78675925925925905</c:v>
                </c:pt>
                <c:pt idx="32027">
                  <c:v>0.78678240740740701</c:v>
                </c:pt>
                <c:pt idx="32028">
                  <c:v>0.78680555555555598</c:v>
                </c:pt>
                <c:pt idx="32029">
                  <c:v>0.78682870370370395</c:v>
                </c:pt>
                <c:pt idx="32030">
                  <c:v>0.78685185185185202</c:v>
                </c:pt>
                <c:pt idx="32031">
                  <c:v>0.78687499999999999</c:v>
                </c:pt>
                <c:pt idx="32032">
                  <c:v>0.786909722222222</c:v>
                </c:pt>
                <c:pt idx="32033">
                  <c:v>0.78693287037036996</c:v>
                </c:pt>
                <c:pt idx="32034">
                  <c:v>0.78695601851851904</c:v>
                </c:pt>
                <c:pt idx="32035">
                  <c:v>0.78697916666666701</c:v>
                </c:pt>
                <c:pt idx="32036">
                  <c:v>0.78700231481481497</c:v>
                </c:pt>
                <c:pt idx="32037">
                  <c:v>0.78702546296296305</c:v>
                </c:pt>
                <c:pt idx="32038">
                  <c:v>0.78704861111111102</c:v>
                </c:pt>
                <c:pt idx="32039">
                  <c:v>0.78707175925925899</c:v>
                </c:pt>
                <c:pt idx="32040">
                  <c:v>0.78709490740740795</c:v>
                </c:pt>
                <c:pt idx="32041">
                  <c:v>0.78711805555555603</c:v>
                </c:pt>
                <c:pt idx="32042">
                  <c:v>0.78715277777777803</c:v>
                </c:pt>
                <c:pt idx="32043">
                  <c:v>0.787175925925926</c:v>
                </c:pt>
                <c:pt idx="32044">
                  <c:v>0.78719907407407397</c:v>
                </c:pt>
                <c:pt idx="32045">
                  <c:v>0.78722222222222205</c:v>
                </c:pt>
                <c:pt idx="32046">
                  <c:v>0.78724537037037001</c:v>
                </c:pt>
                <c:pt idx="32047">
                  <c:v>0.78726851851851898</c:v>
                </c:pt>
                <c:pt idx="32048">
                  <c:v>0.78729166666666694</c:v>
                </c:pt>
                <c:pt idx="32049">
                  <c:v>0.78731481481481502</c:v>
                </c:pt>
                <c:pt idx="32050">
                  <c:v>0.78734953703703703</c:v>
                </c:pt>
                <c:pt idx="32051">
                  <c:v>0.787372685185185</c:v>
                </c:pt>
                <c:pt idx="32052">
                  <c:v>0.78739583333333396</c:v>
                </c:pt>
                <c:pt idx="32053">
                  <c:v>0.78741898148148104</c:v>
                </c:pt>
                <c:pt idx="32054">
                  <c:v>0.78744212962962901</c:v>
                </c:pt>
                <c:pt idx="32055">
                  <c:v>0.78746527777777797</c:v>
                </c:pt>
                <c:pt idx="32056">
                  <c:v>0.78748842592592605</c:v>
                </c:pt>
                <c:pt idx="32057">
                  <c:v>0.78751157407407402</c:v>
                </c:pt>
                <c:pt idx="32058">
                  <c:v>0.78753472222222198</c:v>
                </c:pt>
                <c:pt idx="32059">
                  <c:v>0.78756944444444399</c:v>
                </c:pt>
                <c:pt idx="32060">
                  <c:v>0.78759259259259295</c:v>
                </c:pt>
                <c:pt idx="32061">
                  <c:v>0.78761574074074103</c:v>
                </c:pt>
                <c:pt idx="32062">
                  <c:v>0.787638888888889</c:v>
                </c:pt>
                <c:pt idx="32063">
                  <c:v>0.78766203703703697</c:v>
                </c:pt>
                <c:pt idx="32064">
                  <c:v>0.78768518518518504</c:v>
                </c:pt>
                <c:pt idx="32065">
                  <c:v>0.78770833333333301</c:v>
                </c:pt>
                <c:pt idx="32066">
                  <c:v>0.78773148148148098</c:v>
                </c:pt>
                <c:pt idx="32067">
                  <c:v>0.78776620370370298</c:v>
                </c:pt>
                <c:pt idx="32068">
                  <c:v>0.78778935185185195</c:v>
                </c:pt>
                <c:pt idx="32069">
                  <c:v>0.78781250000000003</c:v>
                </c:pt>
                <c:pt idx="32070">
                  <c:v>0.78783564814814799</c:v>
                </c:pt>
                <c:pt idx="32071">
                  <c:v>0.78785879629629596</c:v>
                </c:pt>
                <c:pt idx="32072">
                  <c:v>0.78788194444444504</c:v>
                </c:pt>
                <c:pt idx="32073">
                  <c:v>0.787905092592593</c:v>
                </c:pt>
                <c:pt idx="32074">
                  <c:v>0.78792824074074097</c:v>
                </c:pt>
                <c:pt idx="32075">
                  <c:v>0.78795138888888905</c:v>
                </c:pt>
                <c:pt idx="32076">
                  <c:v>0.78798611111111105</c:v>
                </c:pt>
                <c:pt idx="32077">
                  <c:v>0.78800925925925902</c:v>
                </c:pt>
                <c:pt idx="32078">
                  <c:v>0.78803240740740699</c:v>
                </c:pt>
                <c:pt idx="32079">
                  <c:v>0.78805555555555595</c:v>
                </c:pt>
                <c:pt idx="32080">
                  <c:v>0.78807870370370403</c:v>
                </c:pt>
                <c:pt idx="32081">
                  <c:v>0.788101851851852</c:v>
                </c:pt>
                <c:pt idx="32082">
                  <c:v>0.78812499999999996</c:v>
                </c:pt>
                <c:pt idx="32083">
                  <c:v>0.78814814814814804</c:v>
                </c:pt>
                <c:pt idx="32084">
                  <c:v>0.78817129629629601</c:v>
                </c:pt>
                <c:pt idx="32085">
                  <c:v>0.78820601851851901</c:v>
                </c:pt>
                <c:pt idx="32086">
                  <c:v>0.78822916666666598</c:v>
                </c:pt>
                <c:pt idx="32087">
                  <c:v>0.78825231481481495</c:v>
                </c:pt>
                <c:pt idx="32088">
                  <c:v>0.78827546296296302</c:v>
                </c:pt>
                <c:pt idx="32089">
                  <c:v>0.78829861111111099</c:v>
                </c:pt>
                <c:pt idx="32090">
                  <c:v>0.78832175925925896</c:v>
                </c:pt>
                <c:pt idx="32091">
                  <c:v>0.78834490740740704</c:v>
                </c:pt>
                <c:pt idx="32092">
                  <c:v>0.78837962962963004</c:v>
                </c:pt>
                <c:pt idx="32093">
                  <c:v>0.78840277777777801</c:v>
                </c:pt>
                <c:pt idx="32094">
                  <c:v>0.78842592592592597</c:v>
                </c:pt>
                <c:pt idx="32095">
                  <c:v>0.78844907407407405</c:v>
                </c:pt>
                <c:pt idx="32096">
                  <c:v>0.78847222222222202</c:v>
                </c:pt>
                <c:pt idx="32097">
                  <c:v>0.78849537037036999</c:v>
                </c:pt>
                <c:pt idx="32098">
                  <c:v>0.78851851851851895</c:v>
                </c:pt>
                <c:pt idx="32099">
                  <c:v>0.78854166666666703</c:v>
                </c:pt>
                <c:pt idx="32100">
                  <c:v>0.788564814814815</c:v>
                </c:pt>
                <c:pt idx="32101">
                  <c:v>0.788599537037037</c:v>
                </c:pt>
                <c:pt idx="32102">
                  <c:v>0.78862268518518497</c:v>
                </c:pt>
                <c:pt idx="32103">
                  <c:v>0.78864583333333405</c:v>
                </c:pt>
                <c:pt idx="32104">
                  <c:v>0.78866898148148101</c:v>
                </c:pt>
                <c:pt idx="32105">
                  <c:v>0.78869212962962898</c:v>
                </c:pt>
                <c:pt idx="32106">
                  <c:v>0.78871527777777795</c:v>
                </c:pt>
                <c:pt idx="32107">
                  <c:v>0.78873842592592602</c:v>
                </c:pt>
                <c:pt idx="32108">
                  <c:v>0.78876157407407399</c:v>
                </c:pt>
                <c:pt idx="32109">
                  <c:v>0.78878472222222196</c:v>
                </c:pt>
                <c:pt idx="32110">
                  <c:v>0.78881944444444396</c:v>
                </c:pt>
                <c:pt idx="32111">
                  <c:v>0.78884259259259304</c:v>
                </c:pt>
                <c:pt idx="32112">
                  <c:v>0.78886574074074001</c:v>
                </c:pt>
                <c:pt idx="32113">
                  <c:v>0.78888888888888897</c:v>
                </c:pt>
                <c:pt idx="32114">
                  <c:v>0.78891203703703705</c:v>
                </c:pt>
                <c:pt idx="32115">
                  <c:v>0.78893518518518502</c:v>
                </c:pt>
                <c:pt idx="32116">
                  <c:v>0.78895833333333298</c:v>
                </c:pt>
                <c:pt idx="32117">
                  <c:v>0.78898148148148195</c:v>
                </c:pt>
                <c:pt idx="32118">
                  <c:v>0.78900462962963003</c:v>
                </c:pt>
                <c:pt idx="32119">
                  <c:v>0.78903935185185203</c:v>
                </c:pt>
                <c:pt idx="32120">
                  <c:v>0.7890625</c:v>
                </c:pt>
                <c:pt idx="32121">
                  <c:v>0.78908564814814797</c:v>
                </c:pt>
                <c:pt idx="32122">
                  <c:v>0.78910879629629604</c:v>
                </c:pt>
                <c:pt idx="32123">
                  <c:v>0.78913194444444401</c:v>
                </c:pt>
                <c:pt idx="32124">
                  <c:v>0.78915509259259298</c:v>
                </c:pt>
                <c:pt idx="32125">
                  <c:v>0.78917824074074105</c:v>
                </c:pt>
                <c:pt idx="32126">
                  <c:v>0.78920138888888902</c:v>
                </c:pt>
                <c:pt idx="32127">
                  <c:v>0.78923611111111103</c:v>
                </c:pt>
                <c:pt idx="32128">
                  <c:v>0.78925925925925899</c:v>
                </c:pt>
                <c:pt idx="32129">
                  <c:v>0.78928240740740696</c:v>
                </c:pt>
                <c:pt idx="32130">
                  <c:v>0.78930555555555604</c:v>
                </c:pt>
                <c:pt idx="32131">
                  <c:v>0.789328703703704</c:v>
                </c:pt>
                <c:pt idx="32132">
                  <c:v>0.78935185185185197</c:v>
                </c:pt>
                <c:pt idx="32133">
                  <c:v>0.78937500000000005</c:v>
                </c:pt>
                <c:pt idx="32134">
                  <c:v>0.78939814814814802</c:v>
                </c:pt>
                <c:pt idx="32135">
                  <c:v>0.78942129629629598</c:v>
                </c:pt>
                <c:pt idx="32136">
                  <c:v>0.78944444444444395</c:v>
                </c:pt>
                <c:pt idx="32137">
                  <c:v>0.78947916666666695</c:v>
                </c:pt>
                <c:pt idx="32138">
                  <c:v>0.78950231481481503</c:v>
                </c:pt>
                <c:pt idx="32139">
                  <c:v>0.789525462962963</c:v>
                </c:pt>
                <c:pt idx="32140">
                  <c:v>0.78954861111111097</c:v>
                </c:pt>
                <c:pt idx="32141">
                  <c:v>0.78957175925925904</c:v>
                </c:pt>
                <c:pt idx="32142">
                  <c:v>0.78959490740740701</c:v>
                </c:pt>
                <c:pt idx="32143">
                  <c:v>0.78961805555555598</c:v>
                </c:pt>
                <c:pt idx="32144">
                  <c:v>0.78964120370370405</c:v>
                </c:pt>
                <c:pt idx="32145">
                  <c:v>0.78967592592592595</c:v>
                </c:pt>
                <c:pt idx="32146">
                  <c:v>0.78969907407407403</c:v>
                </c:pt>
                <c:pt idx="32147">
                  <c:v>0.78972222222222199</c:v>
                </c:pt>
                <c:pt idx="32148">
                  <c:v>0.78974537037037096</c:v>
                </c:pt>
                <c:pt idx="32149">
                  <c:v>0.78976851851851904</c:v>
                </c:pt>
                <c:pt idx="32150">
                  <c:v>0.789791666666667</c:v>
                </c:pt>
                <c:pt idx="32151">
                  <c:v>0.78981481481481497</c:v>
                </c:pt>
                <c:pt idx="32152">
                  <c:v>0.78983796296296305</c:v>
                </c:pt>
                <c:pt idx="32153">
                  <c:v>0.78986111111111101</c:v>
                </c:pt>
                <c:pt idx="32154">
                  <c:v>0.78989583333333302</c:v>
                </c:pt>
                <c:pt idx="32155">
                  <c:v>0.78991898148148099</c:v>
                </c:pt>
                <c:pt idx="32156">
                  <c:v>0.78994212962962895</c:v>
                </c:pt>
                <c:pt idx="32157">
                  <c:v>0.78996527777777803</c:v>
                </c:pt>
                <c:pt idx="32158">
                  <c:v>0.789988425925926</c:v>
                </c:pt>
                <c:pt idx="32159">
                  <c:v>0.79001157407407396</c:v>
                </c:pt>
                <c:pt idx="32160">
                  <c:v>0.79003472222222204</c:v>
                </c:pt>
                <c:pt idx="32161">
                  <c:v>0.79005787037037001</c:v>
                </c:pt>
                <c:pt idx="32162">
                  <c:v>0.79009259259259301</c:v>
                </c:pt>
                <c:pt idx="32163">
                  <c:v>0.79011574074074098</c:v>
                </c:pt>
                <c:pt idx="32164">
                  <c:v>0.79013888888888895</c:v>
                </c:pt>
                <c:pt idx="32165">
                  <c:v>0.79016203703703702</c:v>
                </c:pt>
                <c:pt idx="32166">
                  <c:v>0.79018518518518499</c:v>
                </c:pt>
                <c:pt idx="32167">
                  <c:v>0.79020833333333296</c:v>
                </c:pt>
                <c:pt idx="32168">
                  <c:v>0.79023148148148104</c:v>
                </c:pt>
                <c:pt idx="32169">
                  <c:v>0.79025462962963</c:v>
                </c:pt>
                <c:pt idx="32170">
                  <c:v>0.79028935185185201</c:v>
                </c:pt>
                <c:pt idx="32171">
                  <c:v>0.79031249999999997</c:v>
                </c:pt>
                <c:pt idx="32172">
                  <c:v>0.79033564814814805</c:v>
                </c:pt>
                <c:pt idx="32173">
                  <c:v>0.79035879629629602</c:v>
                </c:pt>
                <c:pt idx="32174">
                  <c:v>0.79038194444444398</c:v>
                </c:pt>
                <c:pt idx="32175">
                  <c:v>0.79040509259259295</c:v>
                </c:pt>
                <c:pt idx="32176">
                  <c:v>0.79042824074074003</c:v>
                </c:pt>
                <c:pt idx="32177">
                  <c:v>0.79045138888888899</c:v>
                </c:pt>
                <c:pt idx="32178">
                  <c:v>0.79047453703703696</c:v>
                </c:pt>
                <c:pt idx="32179">
                  <c:v>0.79050925925925897</c:v>
                </c:pt>
                <c:pt idx="32180">
                  <c:v>0.79053240740740705</c:v>
                </c:pt>
                <c:pt idx="32181">
                  <c:v>0.79055555555555601</c:v>
                </c:pt>
                <c:pt idx="32182">
                  <c:v>0.79057870370370398</c:v>
                </c:pt>
                <c:pt idx="32183">
                  <c:v>0.79060185185185206</c:v>
                </c:pt>
                <c:pt idx="32184">
                  <c:v>0.79062500000000002</c:v>
                </c:pt>
                <c:pt idx="32185">
                  <c:v>0.79064814814814799</c:v>
                </c:pt>
                <c:pt idx="32186">
                  <c:v>0.79067129629629695</c:v>
                </c:pt>
                <c:pt idx="32187">
                  <c:v>0.79070601851851896</c:v>
                </c:pt>
                <c:pt idx="32188">
                  <c:v>0.79072916666666704</c:v>
                </c:pt>
                <c:pt idx="32189">
                  <c:v>0.790752314814815</c:v>
                </c:pt>
                <c:pt idx="32190">
                  <c:v>0.79077546296296297</c:v>
                </c:pt>
                <c:pt idx="32191">
                  <c:v>0.79079861111111105</c:v>
                </c:pt>
                <c:pt idx="32192">
                  <c:v>0.79082175925925902</c:v>
                </c:pt>
                <c:pt idx="32193">
                  <c:v>0.79084490740740698</c:v>
                </c:pt>
                <c:pt idx="32194">
                  <c:v>0.79086805555555595</c:v>
                </c:pt>
                <c:pt idx="32195">
                  <c:v>0.79089120370370403</c:v>
                </c:pt>
                <c:pt idx="32196">
                  <c:v>0.79092592592592603</c:v>
                </c:pt>
                <c:pt idx="32197">
                  <c:v>0.790949074074074</c:v>
                </c:pt>
                <c:pt idx="32198">
                  <c:v>0.79097222222222197</c:v>
                </c:pt>
                <c:pt idx="32199">
                  <c:v>0.79099537037037104</c:v>
                </c:pt>
                <c:pt idx="32200">
                  <c:v>0.79101851851851901</c:v>
                </c:pt>
                <c:pt idx="32201">
                  <c:v>0.79104166666666698</c:v>
                </c:pt>
                <c:pt idx="32202">
                  <c:v>0.79106481481481505</c:v>
                </c:pt>
                <c:pt idx="32203">
                  <c:v>0.79108796296296302</c:v>
                </c:pt>
                <c:pt idx="32204">
                  <c:v>0.79111111111111099</c:v>
                </c:pt>
                <c:pt idx="32205">
                  <c:v>0.79114583333333299</c:v>
                </c:pt>
                <c:pt idx="32206">
                  <c:v>0.79116898148148096</c:v>
                </c:pt>
                <c:pt idx="32207">
                  <c:v>0.79119212962963004</c:v>
                </c:pt>
                <c:pt idx="32208">
                  <c:v>0.791215277777778</c:v>
                </c:pt>
                <c:pt idx="32209">
                  <c:v>0.79123842592592597</c:v>
                </c:pt>
                <c:pt idx="32210">
                  <c:v>0.79126157407407405</c:v>
                </c:pt>
                <c:pt idx="32211">
                  <c:v>0.79128472222222201</c:v>
                </c:pt>
                <c:pt idx="32212">
                  <c:v>0.79130787037036998</c:v>
                </c:pt>
                <c:pt idx="32213">
                  <c:v>0.79134259259259299</c:v>
                </c:pt>
                <c:pt idx="32214">
                  <c:v>0.79136574074073995</c:v>
                </c:pt>
                <c:pt idx="32215">
                  <c:v>0.79138888888888903</c:v>
                </c:pt>
                <c:pt idx="32216">
                  <c:v>0.791412037037037</c:v>
                </c:pt>
                <c:pt idx="32217">
                  <c:v>0.79143518518518496</c:v>
                </c:pt>
                <c:pt idx="32218">
                  <c:v>0.79145833333333304</c:v>
                </c:pt>
                <c:pt idx="32219">
                  <c:v>0.79148148148148101</c:v>
                </c:pt>
                <c:pt idx="32220">
                  <c:v>0.79150462962962898</c:v>
                </c:pt>
                <c:pt idx="32221">
                  <c:v>0.79153935185185198</c:v>
                </c:pt>
                <c:pt idx="32222">
                  <c:v>0.79156249999999995</c:v>
                </c:pt>
                <c:pt idx="32223">
                  <c:v>0.79158564814814802</c:v>
                </c:pt>
                <c:pt idx="32224">
                  <c:v>0.79160879629629599</c:v>
                </c:pt>
                <c:pt idx="32225">
                  <c:v>0.79163194444444496</c:v>
                </c:pt>
                <c:pt idx="32226">
                  <c:v>0.79165509259259303</c:v>
                </c:pt>
                <c:pt idx="32227">
                  <c:v>0.791678240740741</c:v>
                </c:pt>
                <c:pt idx="32228">
                  <c:v>0.79170138888888897</c:v>
                </c:pt>
                <c:pt idx="32229">
                  <c:v>0.79172453703703705</c:v>
                </c:pt>
                <c:pt idx="32230">
                  <c:v>0.79175925925925905</c:v>
                </c:pt>
                <c:pt idx="32231">
                  <c:v>0.79178240740740702</c:v>
                </c:pt>
                <c:pt idx="32232">
                  <c:v>0.79180555555555598</c:v>
                </c:pt>
                <c:pt idx="32233">
                  <c:v>0.79182870370370395</c:v>
                </c:pt>
                <c:pt idx="32234">
                  <c:v>0.79185185185185203</c:v>
                </c:pt>
                <c:pt idx="32235">
                  <c:v>0.791875</c:v>
                </c:pt>
                <c:pt idx="32236">
                  <c:v>0.79189814814814796</c:v>
                </c:pt>
                <c:pt idx="32237">
                  <c:v>0.79192129629629604</c:v>
                </c:pt>
                <c:pt idx="32238">
                  <c:v>0.79195601851851904</c:v>
                </c:pt>
                <c:pt idx="32239">
                  <c:v>0.79197916666666701</c:v>
                </c:pt>
                <c:pt idx="32240">
                  <c:v>0.79200231481481498</c:v>
                </c:pt>
                <c:pt idx="32241">
                  <c:v>0.79202546296296295</c:v>
                </c:pt>
                <c:pt idx="32242">
                  <c:v>0.79204861111111102</c:v>
                </c:pt>
                <c:pt idx="32243">
                  <c:v>0.79207175925925899</c:v>
                </c:pt>
                <c:pt idx="32244">
                  <c:v>0.79209490740740696</c:v>
                </c:pt>
                <c:pt idx="32245">
                  <c:v>0.79211805555555603</c:v>
                </c:pt>
                <c:pt idx="32246">
                  <c:v>0.792141203703704</c:v>
                </c:pt>
                <c:pt idx="32247">
                  <c:v>0.79217592592592601</c:v>
                </c:pt>
                <c:pt idx="32248">
                  <c:v>0.79219907407407397</c:v>
                </c:pt>
                <c:pt idx="32249">
                  <c:v>0.79222222222222205</c:v>
                </c:pt>
                <c:pt idx="32250">
                  <c:v>0.79224537037037002</c:v>
                </c:pt>
                <c:pt idx="32251">
                  <c:v>0.79226851851851798</c:v>
                </c:pt>
                <c:pt idx="32252">
                  <c:v>0.79229166666666695</c:v>
                </c:pt>
                <c:pt idx="32253">
                  <c:v>0.79231481481481503</c:v>
                </c:pt>
                <c:pt idx="32254">
                  <c:v>0.79233796296296299</c:v>
                </c:pt>
                <c:pt idx="32255">
                  <c:v>0.79236111111111096</c:v>
                </c:pt>
                <c:pt idx="32256">
                  <c:v>0.79239583333333297</c:v>
                </c:pt>
                <c:pt idx="32257">
                  <c:v>0.79241898148148104</c:v>
                </c:pt>
                <c:pt idx="32258">
                  <c:v>0.79244212962962901</c:v>
                </c:pt>
                <c:pt idx="32259">
                  <c:v>0.79246527777777798</c:v>
                </c:pt>
                <c:pt idx="32260">
                  <c:v>0.79248842592592605</c:v>
                </c:pt>
                <c:pt idx="32261">
                  <c:v>0.79251157407407402</c:v>
                </c:pt>
                <c:pt idx="32262">
                  <c:v>0.79253472222222199</c:v>
                </c:pt>
                <c:pt idx="32263">
                  <c:v>0.79255787037036995</c:v>
                </c:pt>
                <c:pt idx="32264">
                  <c:v>0.79258101851851903</c:v>
                </c:pt>
                <c:pt idx="32265">
                  <c:v>0.79261574074074104</c:v>
                </c:pt>
                <c:pt idx="32266">
                  <c:v>0.792638888888889</c:v>
                </c:pt>
                <c:pt idx="32267">
                  <c:v>0.79266203703703697</c:v>
                </c:pt>
                <c:pt idx="32268">
                  <c:v>0.79268518518518505</c:v>
                </c:pt>
                <c:pt idx="32269">
                  <c:v>0.79270833333333302</c:v>
                </c:pt>
                <c:pt idx="32270">
                  <c:v>0.79273148148148198</c:v>
                </c:pt>
                <c:pt idx="32271">
                  <c:v>0.79275462962962995</c:v>
                </c:pt>
                <c:pt idx="32272">
                  <c:v>0.79278935185185195</c:v>
                </c:pt>
                <c:pt idx="32273">
                  <c:v>0.79281250000000003</c:v>
                </c:pt>
                <c:pt idx="32274">
                  <c:v>0.792835648148148</c:v>
                </c:pt>
                <c:pt idx="32275">
                  <c:v>0.79285879629629596</c:v>
                </c:pt>
                <c:pt idx="32276">
                  <c:v>0.79288194444444404</c:v>
                </c:pt>
                <c:pt idx="32277">
                  <c:v>0.79290509259259301</c:v>
                </c:pt>
                <c:pt idx="32278">
                  <c:v>0.79292824074073998</c:v>
                </c:pt>
                <c:pt idx="32279">
                  <c:v>0.79295138888888905</c:v>
                </c:pt>
                <c:pt idx="32280">
                  <c:v>0.79297453703703702</c:v>
                </c:pt>
                <c:pt idx="32281">
                  <c:v>0.79300925925925903</c:v>
                </c:pt>
                <c:pt idx="32282">
                  <c:v>0.79303240740740699</c:v>
                </c:pt>
                <c:pt idx="32283">
                  <c:v>0.79305555555555596</c:v>
                </c:pt>
                <c:pt idx="32284">
                  <c:v>0.79307870370370404</c:v>
                </c:pt>
                <c:pt idx="32285">
                  <c:v>0.793101851851852</c:v>
                </c:pt>
                <c:pt idx="32286">
                  <c:v>0.79312499999999997</c:v>
                </c:pt>
                <c:pt idx="32287">
                  <c:v>0.79314814814814805</c:v>
                </c:pt>
                <c:pt idx="32288">
                  <c:v>0.79317129629629601</c:v>
                </c:pt>
                <c:pt idx="32289">
                  <c:v>0.79319444444444398</c:v>
                </c:pt>
                <c:pt idx="32290">
                  <c:v>0.79322916666666698</c:v>
                </c:pt>
                <c:pt idx="32291">
                  <c:v>0.79325231481481495</c:v>
                </c:pt>
                <c:pt idx="32292">
                  <c:v>0.79327546296296303</c:v>
                </c:pt>
                <c:pt idx="32293">
                  <c:v>0.793298611111111</c:v>
                </c:pt>
                <c:pt idx="32294">
                  <c:v>0.79332175925925896</c:v>
                </c:pt>
                <c:pt idx="32295">
                  <c:v>0.79334490740740704</c:v>
                </c:pt>
                <c:pt idx="32296">
                  <c:v>0.79336805555555501</c:v>
                </c:pt>
                <c:pt idx="32297">
                  <c:v>0.79339120370370397</c:v>
                </c:pt>
                <c:pt idx="32298">
                  <c:v>0.79341435185185205</c:v>
                </c:pt>
                <c:pt idx="32299">
                  <c:v>0.79344907407407395</c:v>
                </c:pt>
                <c:pt idx="32300">
                  <c:v>0.79347222222222202</c:v>
                </c:pt>
                <c:pt idx="32301">
                  <c:v>0.79349537037036999</c:v>
                </c:pt>
                <c:pt idx="32302">
                  <c:v>0.79351851851851896</c:v>
                </c:pt>
                <c:pt idx="32303">
                  <c:v>0.79354166666666703</c:v>
                </c:pt>
                <c:pt idx="32304">
                  <c:v>0.793564814814815</c:v>
                </c:pt>
                <c:pt idx="32305">
                  <c:v>0.79358796296296297</c:v>
                </c:pt>
                <c:pt idx="32306">
                  <c:v>0.79361111111111104</c:v>
                </c:pt>
                <c:pt idx="32307">
                  <c:v>0.79363425925925901</c:v>
                </c:pt>
                <c:pt idx="32308">
                  <c:v>0.79366898148148202</c:v>
                </c:pt>
                <c:pt idx="32309">
                  <c:v>0.79369212962962898</c:v>
                </c:pt>
                <c:pt idx="32310">
                  <c:v>0.79371527777777795</c:v>
                </c:pt>
                <c:pt idx="32311">
                  <c:v>0.79373842592592603</c:v>
                </c:pt>
                <c:pt idx="32312">
                  <c:v>0.79376157407407399</c:v>
                </c:pt>
                <c:pt idx="32313">
                  <c:v>0.79378472222222196</c:v>
                </c:pt>
                <c:pt idx="32314">
                  <c:v>0.79380787037037004</c:v>
                </c:pt>
                <c:pt idx="32315">
                  <c:v>0.79384259259259304</c:v>
                </c:pt>
                <c:pt idx="32316">
                  <c:v>0.79386574074074001</c:v>
                </c:pt>
                <c:pt idx="32317">
                  <c:v>0.79388888888888898</c:v>
                </c:pt>
                <c:pt idx="32318">
                  <c:v>0.79391203703703705</c:v>
                </c:pt>
                <c:pt idx="32319">
                  <c:v>0.79393518518518502</c:v>
                </c:pt>
                <c:pt idx="32320">
                  <c:v>0.79395833333333299</c:v>
                </c:pt>
                <c:pt idx="32321">
                  <c:v>0.79398148148148195</c:v>
                </c:pt>
                <c:pt idx="32322">
                  <c:v>0.79401620370370396</c:v>
                </c:pt>
                <c:pt idx="32323">
                  <c:v>0.79403935185185204</c:v>
                </c:pt>
                <c:pt idx="32324">
                  <c:v>0.7940625</c:v>
                </c:pt>
                <c:pt idx="32325">
                  <c:v>0.79408564814814797</c:v>
                </c:pt>
                <c:pt idx="32326">
                  <c:v>0.79410879629629605</c:v>
                </c:pt>
                <c:pt idx="32327">
                  <c:v>0.79413194444444402</c:v>
                </c:pt>
                <c:pt idx="32328">
                  <c:v>0.79415509259259298</c:v>
                </c:pt>
                <c:pt idx="32329">
                  <c:v>0.79417824074074095</c:v>
                </c:pt>
                <c:pt idx="32330">
                  <c:v>0.79420138888888903</c:v>
                </c:pt>
                <c:pt idx="32331">
                  <c:v>0.79423611111111103</c:v>
                </c:pt>
                <c:pt idx="32332">
                  <c:v>0.794259259259259</c:v>
                </c:pt>
                <c:pt idx="32333">
                  <c:v>0.79428240740740697</c:v>
                </c:pt>
                <c:pt idx="32334">
                  <c:v>0.79430555555555604</c:v>
                </c:pt>
                <c:pt idx="32335">
                  <c:v>0.79432870370370401</c:v>
                </c:pt>
                <c:pt idx="32336">
                  <c:v>0.79435185185185198</c:v>
                </c:pt>
                <c:pt idx="32337">
                  <c:v>0.79437500000000005</c:v>
                </c:pt>
                <c:pt idx="32338">
                  <c:v>0.79439814814814802</c:v>
                </c:pt>
                <c:pt idx="32339">
                  <c:v>0.79442129629629599</c:v>
                </c:pt>
                <c:pt idx="32340">
                  <c:v>0.79445601851851899</c:v>
                </c:pt>
                <c:pt idx="32341">
                  <c:v>0.79447916666666596</c:v>
                </c:pt>
                <c:pt idx="32342">
                  <c:v>0.79450231481481504</c:v>
                </c:pt>
                <c:pt idx="32343">
                  <c:v>0.794525462962963</c:v>
                </c:pt>
                <c:pt idx="32344">
                  <c:v>0.79454861111111097</c:v>
                </c:pt>
                <c:pt idx="32345">
                  <c:v>0.79457175925925905</c:v>
                </c:pt>
                <c:pt idx="32346">
                  <c:v>0.79459490740740701</c:v>
                </c:pt>
                <c:pt idx="32347">
                  <c:v>0.79461805555555598</c:v>
                </c:pt>
                <c:pt idx="32348">
                  <c:v>0.79464120370370395</c:v>
                </c:pt>
                <c:pt idx="32349">
                  <c:v>0.79467592592592595</c:v>
                </c:pt>
                <c:pt idx="32350">
                  <c:v>0.79469907407407403</c:v>
                </c:pt>
                <c:pt idx="32351">
                  <c:v>0.794722222222222</c:v>
                </c:pt>
                <c:pt idx="32352">
                  <c:v>0.79474537037036996</c:v>
                </c:pt>
                <c:pt idx="32353">
                  <c:v>0.79476851851851904</c:v>
                </c:pt>
                <c:pt idx="32354">
                  <c:v>0.79479166666666701</c:v>
                </c:pt>
                <c:pt idx="32355">
                  <c:v>0.79481481481481497</c:v>
                </c:pt>
                <c:pt idx="32356">
                  <c:v>0.79483796296296305</c:v>
                </c:pt>
                <c:pt idx="32357">
                  <c:v>0.79486111111111102</c:v>
                </c:pt>
                <c:pt idx="32358">
                  <c:v>0.79489583333333402</c:v>
                </c:pt>
                <c:pt idx="32359">
                  <c:v>0.79491898148148099</c:v>
                </c:pt>
                <c:pt idx="32360">
                  <c:v>0.79494212962962896</c:v>
                </c:pt>
                <c:pt idx="32361">
                  <c:v>0.79496527777777803</c:v>
                </c:pt>
                <c:pt idx="32362">
                  <c:v>0.794988425925926</c:v>
                </c:pt>
                <c:pt idx="32363">
                  <c:v>0.79501157407407397</c:v>
                </c:pt>
                <c:pt idx="32364">
                  <c:v>0.79503472222222205</c:v>
                </c:pt>
                <c:pt idx="32365">
                  <c:v>0.79505787037037001</c:v>
                </c:pt>
                <c:pt idx="32366">
                  <c:v>0.79508101851851898</c:v>
                </c:pt>
                <c:pt idx="32367">
                  <c:v>0.79511574074074098</c:v>
                </c:pt>
                <c:pt idx="32368">
                  <c:v>0.79513888888888895</c:v>
                </c:pt>
                <c:pt idx="32369">
                  <c:v>0.79516203703703703</c:v>
                </c:pt>
                <c:pt idx="32370">
                  <c:v>0.795185185185185</c:v>
                </c:pt>
                <c:pt idx="32371">
                  <c:v>0.79520833333333296</c:v>
                </c:pt>
                <c:pt idx="32372">
                  <c:v>0.79523148148148204</c:v>
                </c:pt>
                <c:pt idx="32373">
                  <c:v>0.79525462962963001</c:v>
                </c:pt>
                <c:pt idx="32374">
                  <c:v>0.79527777777777797</c:v>
                </c:pt>
                <c:pt idx="32375">
                  <c:v>0.79531249999999998</c:v>
                </c:pt>
                <c:pt idx="32376">
                  <c:v>0.79533564814814794</c:v>
                </c:pt>
                <c:pt idx="32377">
                  <c:v>0.79535879629629602</c:v>
                </c:pt>
                <c:pt idx="32378">
                  <c:v>0.79538194444444399</c:v>
                </c:pt>
                <c:pt idx="32379">
                  <c:v>0.79540509259259295</c:v>
                </c:pt>
                <c:pt idx="32380">
                  <c:v>0.79542824074074103</c:v>
                </c:pt>
                <c:pt idx="32381">
                  <c:v>0.795451388888889</c:v>
                </c:pt>
                <c:pt idx="32382">
                  <c:v>0.79547453703703697</c:v>
                </c:pt>
                <c:pt idx="32383">
                  <c:v>0.79549768518518504</c:v>
                </c:pt>
                <c:pt idx="32384">
                  <c:v>0.79552083333333301</c:v>
                </c:pt>
                <c:pt idx="32385">
                  <c:v>0.79555555555555602</c:v>
                </c:pt>
                <c:pt idx="32386">
                  <c:v>0.79557870370370298</c:v>
                </c:pt>
                <c:pt idx="32387">
                  <c:v>0.79560185185185195</c:v>
                </c:pt>
                <c:pt idx="32388">
                  <c:v>0.79562500000000003</c:v>
                </c:pt>
                <c:pt idx="32389">
                  <c:v>0.79564814814814799</c:v>
                </c:pt>
                <c:pt idx="32390">
                  <c:v>0.79567129629629596</c:v>
                </c:pt>
                <c:pt idx="32391">
                  <c:v>0.79569444444444504</c:v>
                </c:pt>
                <c:pt idx="32392">
                  <c:v>0.795717592592593</c:v>
                </c:pt>
                <c:pt idx="32393">
                  <c:v>0.79574074074074097</c:v>
                </c:pt>
                <c:pt idx="32394">
                  <c:v>0.79577546296296298</c:v>
                </c:pt>
                <c:pt idx="32395">
                  <c:v>0.79579861111111105</c:v>
                </c:pt>
                <c:pt idx="32396">
                  <c:v>0.79582175925925902</c:v>
                </c:pt>
                <c:pt idx="32397">
                  <c:v>0.79584490740740699</c:v>
                </c:pt>
                <c:pt idx="32398">
                  <c:v>0.79586805555555595</c:v>
                </c:pt>
                <c:pt idx="32399">
                  <c:v>0.79589120370370403</c:v>
                </c:pt>
                <c:pt idx="32400">
                  <c:v>0.795914351851852</c:v>
                </c:pt>
                <c:pt idx="32401">
                  <c:v>0.79593749999999996</c:v>
                </c:pt>
                <c:pt idx="32402">
                  <c:v>0.79596064814814804</c:v>
                </c:pt>
                <c:pt idx="32403">
                  <c:v>0.79599537037037105</c:v>
                </c:pt>
                <c:pt idx="32404">
                  <c:v>0.79601851851851901</c:v>
                </c:pt>
                <c:pt idx="32405">
                  <c:v>0.79604166666666698</c:v>
                </c:pt>
                <c:pt idx="32406">
                  <c:v>0.79606481481481495</c:v>
                </c:pt>
                <c:pt idx="32407">
                  <c:v>0.79608796296296302</c:v>
                </c:pt>
                <c:pt idx="32408">
                  <c:v>0.79611111111111099</c:v>
                </c:pt>
                <c:pt idx="32409">
                  <c:v>0.79613425925925896</c:v>
                </c:pt>
                <c:pt idx="32410">
                  <c:v>0.79615740740740704</c:v>
                </c:pt>
                <c:pt idx="32411">
                  <c:v>0.796180555555556</c:v>
                </c:pt>
                <c:pt idx="32412">
                  <c:v>0.79621527777777801</c:v>
                </c:pt>
                <c:pt idx="32413">
                  <c:v>0.79623842592592597</c:v>
                </c:pt>
                <c:pt idx="32414">
                  <c:v>0.79626157407407405</c:v>
                </c:pt>
                <c:pt idx="32415">
                  <c:v>0.79628472222222202</c:v>
                </c:pt>
                <c:pt idx="32416">
                  <c:v>0.79630787037036999</c:v>
                </c:pt>
                <c:pt idx="32417">
                  <c:v>0.79633101851851895</c:v>
                </c:pt>
                <c:pt idx="32418">
                  <c:v>0.79635416666666603</c:v>
                </c:pt>
                <c:pt idx="32419">
                  <c:v>0.796377314814815</c:v>
                </c:pt>
                <c:pt idx="32420">
                  <c:v>0.79640046296296296</c:v>
                </c:pt>
                <c:pt idx="32421">
                  <c:v>0.79643518518518497</c:v>
                </c:pt>
                <c:pt idx="32422">
                  <c:v>0.79645833333333305</c:v>
                </c:pt>
                <c:pt idx="32423">
                  <c:v>0.79648148148148101</c:v>
                </c:pt>
                <c:pt idx="32424">
                  <c:v>0.79650462962962898</c:v>
                </c:pt>
                <c:pt idx="32425">
                  <c:v>0.79652777777777795</c:v>
                </c:pt>
                <c:pt idx="32426">
                  <c:v>0.79655092592592602</c:v>
                </c:pt>
                <c:pt idx="32427">
                  <c:v>0.79657407407407399</c:v>
                </c:pt>
                <c:pt idx="32428">
                  <c:v>0.796608796296296</c:v>
                </c:pt>
                <c:pt idx="32429">
                  <c:v>0.79663194444444496</c:v>
                </c:pt>
                <c:pt idx="32430">
                  <c:v>0.79665509259259304</c:v>
                </c:pt>
                <c:pt idx="32431">
                  <c:v>0.79667824074074101</c:v>
                </c:pt>
                <c:pt idx="32432">
                  <c:v>0.79670138888888897</c:v>
                </c:pt>
                <c:pt idx="32433">
                  <c:v>0.79672453703703705</c:v>
                </c:pt>
                <c:pt idx="32434">
                  <c:v>0.79674768518518502</c:v>
                </c:pt>
                <c:pt idx="32435">
                  <c:v>0.79677083333333298</c:v>
                </c:pt>
                <c:pt idx="32436">
                  <c:v>0.79679398148148195</c:v>
                </c:pt>
                <c:pt idx="32437">
                  <c:v>0.79682870370370396</c:v>
                </c:pt>
                <c:pt idx="32438">
                  <c:v>0.79685185185185203</c:v>
                </c:pt>
                <c:pt idx="32439">
                  <c:v>0.796875</c:v>
                </c:pt>
                <c:pt idx="32440">
                  <c:v>0.79689814814814797</c:v>
                </c:pt>
                <c:pt idx="32441">
                  <c:v>0.79692129629629604</c:v>
                </c:pt>
                <c:pt idx="32442">
                  <c:v>0.79694444444444401</c:v>
                </c:pt>
                <c:pt idx="32443">
                  <c:v>0.79696759259259298</c:v>
                </c:pt>
                <c:pt idx="32444">
                  <c:v>0.79699074074074105</c:v>
                </c:pt>
                <c:pt idx="32445">
                  <c:v>0.79701388888888902</c:v>
                </c:pt>
                <c:pt idx="32446">
                  <c:v>0.79704861111111103</c:v>
                </c:pt>
                <c:pt idx="32447">
                  <c:v>0.79707175925925899</c:v>
                </c:pt>
                <c:pt idx="32448">
                  <c:v>0.79709490740740696</c:v>
                </c:pt>
                <c:pt idx="32449">
                  <c:v>0.79711805555555604</c:v>
                </c:pt>
                <c:pt idx="32450">
                  <c:v>0.797141203703704</c:v>
                </c:pt>
                <c:pt idx="32451">
                  <c:v>0.79716435185185097</c:v>
                </c:pt>
                <c:pt idx="32452">
                  <c:v>0.79718750000000005</c:v>
                </c:pt>
                <c:pt idx="32453">
                  <c:v>0.79721064814814802</c:v>
                </c:pt>
                <c:pt idx="32454">
                  <c:v>0.79723379629629598</c:v>
                </c:pt>
                <c:pt idx="32455">
                  <c:v>0.79726851851851899</c:v>
                </c:pt>
                <c:pt idx="32456">
                  <c:v>0.79729166666666695</c:v>
                </c:pt>
                <c:pt idx="32457">
                  <c:v>0.79731481481481503</c:v>
                </c:pt>
                <c:pt idx="32458">
                  <c:v>0.797337962962963</c:v>
                </c:pt>
                <c:pt idx="32459">
                  <c:v>0.79736111111111097</c:v>
                </c:pt>
                <c:pt idx="32460">
                  <c:v>0.79738425925925904</c:v>
                </c:pt>
                <c:pt idx="32461">
                  <c:v>0.79740740740740701</c:v>
                </c:pt>
                <c:pt idx="32462">
                  <c:v>0.79743055555555498</c:v>
                </c:pt>
                <c:pt idx="32463">
                  <c:v>0.79745370370370405</c:v>
                </c:pt>
                <c:pt idx="32464">
                  <c:v>0.79748842592592595</c:v>
                </c:pt>
                <c:pt idx="32465">
                  <c:v>0.79751157407407403</c:v>
                </c:pt>
                <c:pt idx="32466">
                  <c:v>0.79753472222222199</c:v>
                </c:pt>
                <c:pt idx="32467">
                  <c:v>0.79755787037036996</c:v>
                </c:pt>
                <c:pt idx="32468">
                  <c:v>0.79758101851851904</c:v>
                </c:pt>
                <c:pt idx="32469">
                  <c:v>0.797604166666667</c:v>
                </c:pt>
                <c:pt idx="32470">
                  <c:v>0.79762731481481497</c:v>
                </c:pt>
                <c:pt idx="32471">
                  <c:v>0.79765046296296305</c:v>
                </c:pt>
                <c:pt idx="32472">
                  <c:v>0.79767361111111101</c:v>
                </c:pt>
                <c:pt idx="32473">
                  <c:v>0.79770833333333302</c:v>
                </c:pt>
                <c:pt idx="32474">
                  <c:v>0.79773148148148199</c:v>
                </c:pt>
                <c:pt idx="32475">
                  <c:v>0.79775462962962995</c:v>
                </c:pt>
                <c:pt idx="32476">
                  <c:v>0.79777777777777803</c:v>
                </c:pt>
                <c:pt idx="32477">
                  <c:v>0.797800925925926</c:v>
                </c:pt>
                <c:pt idx="32478">
                  <c:v>0.79782407407407396</c:v>
                </c:pt>
                <c:pt idx="32479">
                  <c:v>0.79784722222222204</c:v>
                </c:pt>
                <c:pt idx="32480">
                  <c:v>0.79787037037037001</c:v>
                </c:pt>
                <c:pt idx="32481">
                  <c:v>0.79789351851851897</c:v>
                </c:pt>
                <c:pt idx="32482">
                  <c:v>0.79791666666666605</c:v>
                </c:pt>
                <c:pt idx="32483">
                  <c:v>0.79795138888888895</c:v>
                </c:pt>
                <c:pt idx="32484">
                  <c:v>0.79797453703703702</c:v>
                </c:pt>
                <c:pt idx="32485">
                  <c:v>0.79799768518518499</c:v>
                </c:pt>
                <c:pt idx="32486">
                  <c:v>0.79802083333333296</c:v>
                </c:pt>
                <c:pt idx="32487">
                  <c:v>0.79804398148148203</c:v>
                </c:pt>
                <c:pt idx="32488">
                  <c:v>0.798067129629629</c:v>
                </c:pt>
                <c:pt idx="32489">
                  <c:v>0.79809027777777797</c:v>
                </c:pt>
                <c:pt idx="32490">
                  <c:v>0.79811342592592605</c:v>
                </c:pt>
                <c:pt idx="32491">
                  <c:v>0.79813657407407401</c:v>
                </c:pt>
                <c:pt idx="32492">
                  <c:v>0.79817129629629602</c:v>
                </c:pt>
                <c:pt idx="32493">
                  <c:v>0.79819444444444398</c:v>
                </c:pt>
                <c:pt idx="32494">
                  <c:v>0.79821759259259295</c:v>
                </c:pt>
                <c:pt idx="32495">
                  <c:v>0.79824074074074003</c:v>
                </c:pt>
                <c:pt idx="32496">
                  <c:v>0.79826388888888899</c:v>
                </c:pt>
                <c:pt idx="32497">
                  <c:v>0.79828703703703696</c:v>
                </c:pt>
                <c:pt idx="32498">
                  <c:v>0.79831018518518504</c:v>
                </c:pt>
                <c:pt idx="32499">
                  <c:v>0.79834490740740804</c:v>
                </c:pt>
                <c:pt idx="32500">
                  <c:v>0.79836805555555601</c:v>
                </c:pt>
                <c:pt idx="32501">
                  <c:v>0.79839120370370398</c:v>
                </c:pt>
                <c:pt idx="32502">
                  <c:v>0.79841435185185206</c:v>
                </c:pt>
                <c:pt idx="32503">
                  <c:v>0.79843750000000002</c:v>
                </c:pt>
                <c:pt idx="32504">
                  <c:v>0.79846064814814799</c:v>
                </c:pt>
                <c:pt idx="32505">
                  <c:v>0.79848379629629596</c:v>
                </c:pt>
                <c:pt idx="32506">
                  <c:v>0.79850694444444403</c:v>
                </c:pt>
                <c:pt idx="32507">
                  <c:v>0.798530092592593</c:v>
                </c:pt>
                <c:pt idx="32508">
                  <c:v>0.79855324074073997</c:v>
                </c:pt>
                <c:pt idx="32509">
                  <c:v>0.79858796296296297</c:v>
                </c:pt>
                <c:pt idx="32510">
                  <c:v>0.79861111111111105</c:v>
                </c:pt>
                <c:pt idx="32511">
                  <c:v>0.79863425925925902</c:v>
                </c:pt>
                <c:pt idx="32512">
                  <c:v>0.79865740740740698</c:v>
                </c:pt>
                <c:pt idx="32513">
                  <c:v>0.79868055555555595</c:v>
                </c:pt>
                <c:pt idx="32514">
                  <c:v>0.79870370370370403</c:v>
                </c:pt>
                <c:pt idx="32515">
                  <c:v>0.79872685185185199</c:v>
                </c:pt>
                <c:pt idx="32516">
                  <c:v>0.79874999999999996</c:v>
                </c:pt>
                <c:pt idx="32517">
                  <c:v>0.79878472222222197</c:v>
                </c:pt>
                <c:pt idx="32518">
                  <c:v>0.79880787037037104</c:v>
                </c:pt>
                <c:pt idx="32519">
                  <c:v>0.79883101851851901</c:v>
                </c:pt>
                <c:pt idx="32520">
                  <c:v>0.79885416666666598</c:v>
                </c:pt>
                <c:pt idx="32521">
                  <c:v>0.79887731481481505</c:v>
                </c:pt>
                <c:pt idx="32522">
                  <c:v>0.79890046296296302</c:v>
                </c:pt>
                <c:pt idx="32523">
                  <c:v>0.79892361111111099</c:v>
                </c:pt>
                <c:pt idx="32524">
                  <c:v>0.79894675925925895</c:v>
                </c:pt>
                <c:pt idx="32525">
                  <c:v>0.79896990740740703</c:v>
                </c:pt>
                <c:pt idx="32526">
                  <c:v>0.79900462962963004</c:v>
                </c:pt>
                <c:pt idx="32527">
                  <c:v>0.799027777777778</c:v>
                </c:pt>
                <c:pt idx="32528">
                  <c:v>0.79905092592592597</c:v>
                </c:pt>
                <c:pt idx="32529">
                  <c:v>0.79907407407407405</c:v>
                </c:pt>
                <c:pt idx="32530">
                  <c:v>0.79909722222222201</c:v>
                </c:pt>
                <c:pt idx="32531">
                  <c:v>0.79912037037036998</c:v>
                </c:pt>
                <c:pt idx="32532">
                  <c:v>0.79914351851851895</c:v>
                </c:pt>
                <c:pt idx="32533">
                  <c:v>0.79916666666666603</c:v>
                </c:pt>
                <c:pt idx="32534">
                  <c:v>0.79920138888888903</c:v>
                </c:pt>
                <c:pt idx="32535">
                  <c:v>0.799224537037037</c:v>
                </c:pt>
                <c:pt idx="32536">
                  <c:v>0.79924768518518496</c:v>
                </c:pt>
                <c:pt idx="32537">
                  <c:v>0.79927083333333404</c:v>
                </c:pt>
                <c:pt idx="32538">
                  <c:v>0.79929398148148101</c:v>
                </c:pt>
                <c:pt idx="32539">
                  <c:v>0.79931712962962898</c:v>
                </c:pt>
                <c:pt idx="32540">
                  <c:v>0.79934027777777805</c:v>
                </c:pt>
                <c:pt idx="32541">
                  <c:v>0.79936342592592602</c:v>
                </c:pt>
                <c:pt idx="32542">
                  <c:v>0.79939814814814802</c:v>
                </c:pt>
                <c:pt idx="32543">
                  <c:v>0.79942129629629599</c:v>
                </c:pt>
                <c:pt idx="32544">
                  <c:v>0.79944444444444496</c:v>
                </c:pt>
                <c:pt idx="32545">
                  <c:v>0.79946759259259303</c:v>
                </c:pt>
                <c:pt idx="32546">
                  <c:v>0.799490740740741</c:v>
                </c:pt>
                <c:pt idx="32547">
                  <c:v>0.79951388888888897</c:v>
                </c:pt>
                <c:pt idx="32548">
                  <c:v>0.79953703703703705</c:v>
                </c:pt>
                <c:pt idx="32549">
                  <c:v>0.79956018518518501</c:v>
                </c:pt>
                <c:pt idx="32550">
                  <c:v>0.79959490740740702</c:v>
                </c:pt>
                <c:pt idx="32551">
                  <c:v>0.79961805555555598</c:v>
                </c:pt>
                <c:pt idx="32552">
                  <c:v>0.79964120370370395</c:v>
                </c:pt>
                <c:pt idx="32553">
                  <c:v>0.79966435185185203</c:v>
                </c:pt>
                <c:pt idx="32554">
                  <c:v>0.7996875</c:v>
                </c:pt>
                <c:pt idx="32555">
                  <c:v>0.79971064814814796</c:v>
                </c:pt>
                <c:pt idx="32556">
                  <c:v>0.79973379629629604</c:v>
                </c:pt>
                <c:pt idx="32557">
                  <c:v>0.79975694444444401</c:v>
                </c:pt>
                <c:pt idx="32558">
                  <c:v>0.79978009259259297</c:v>
                </c:pt>
                <c:pt idx="32559">
                  <c:v>0.79981481481481498</c:v>
                </c:pt>
                <c:pt idx="32560">
                  <c:v>0.79983796296296295</c:v>
                </c:pt>
                <c:pt idx="32561">
                  <c:v>0.79986111111111102</c:v>
                </c:pt>
                <c:pt idx="32562">
                  <c:v>0.79988425925925899</c:v>
                </c:pt>
                <c:pt idx="32563">
                  <c:v>0.79990740740740696</c:v>
                </c:pt>
                <c:pt idx="32564">
                  <c:v>0.79993055555555603</c:v>
                </c:pt>
                <c:pt idx="32565">
                  <c:v>0.799953703703704</c:v>
                </c:pt>
                <c:pt idx="32566">
                  <c:v>0.79997685185185197</c:v>
                </c:pt>
                <c:pt idx="32567">
                  <c:v>0.80001157407407397</c:v>
                </c:pt>
                <c:pt idx="32568">
                  <c:v>0.80003472222222205</c:v>
                </c:pt>
                <c:pt idx="32569">
                  <c:v>0.80005787037037002</c:v>
                </c:pt>
                <c:pt idx="32570">
                  <c:v>0.80008101851851898</c:v>
                </c:pt>
                <c:pt idx="32571">
                  <c:v>0.80010416666666695</c:v>
                </c:pt>
                <c:pt idx="32572">
                  <c:v>0.80012731481481503</c:v>
                </c:pt>
                <c:pt idx="32573">
                  <c:v>0.80015046296296299</c:v>
                </c:pt>
                <c:pt idx="32574">
                  <c:v>0.80017361111111096</c:v>
                </c:pt>
                <c:pt idx="32575">
                  <c:v>0.80020833333333297</c:v>
                </c:pt>
                <c:pt idx="32576">
                  <c:v>0.80023148148148204</c:v>
                </c:pt>
                <c:pt idx="32577">
                  <c:v>0.80025462962963001</c:v>
                </c:pt>
                <c:pt idx="32578">
                  <c:v>0.80027777777777798</c:v>
                </c:pt>
                <c:pt idx="32579">
                  <c:v>0.80030092592592605</c:v>
                </c:pt>
                <c:pt idx="32580">
                  <c:v>0.80032407407407402</c:v>
                </c:pt>
                <c:pt idx="32581">
                  <c:v>0.80034722222222199</c:v>
                </c:pt>
                <c:pt idx="32582">
                  <c:v>0.80037037037036995</c:v>
                </c:pt>
                <c:pt idx="32583">
                  <c:v>0.80039351851851903</c:v>
                </c:pt>
                <c:pt idx="32584">
                  <c:v>0.800416666666667</c:v>
                </c:pt>
                <c:pt idx="32585">
                  <c:v>0.800451388888889</c:v>
                </c:pt>
                <c:pt idx="32586">
                  <c:v>0.80047453703703697</c:v>
                </c:pt>
                <c:pt idx="32587">
                  <c:v>0.80049768518518505</c:v>
                </c:pt>
                <c:pt idx="32588">
                  <c:v>0.80052083333333302</c:v>
                </c:pt>
                <c:pt idx="32589">
                  <c:v>0.80054398148148098</c:v>
                </c:pt>
                <c:pt idx="32590">
                  <c:v>0.80056712962962895</c:v>
                </c:pt>
                <c:pt idx="32591">
                  <c:v>0.80059027777777803</c:v>
                </c:pt>
                <c:pt idx="32592">
                  <c:v>0.80061342592592599</c:v>
                </c:pt>
                <c:pt idx="32593">
                  <c:v>0.800648148148148</c:v>
                </c:pt>
                <c:pt idx="32594">
                  <c:v>0.80067129629629596</c:v>
                </c:pt>
                <c:pt idx="32595">
                  <c:v>0.80069444444444504</c:v>
                </c:pt>
                <c:pt idx="32596">
                  <c:v>0.80071759259259301</c:v>
                </c:pt>
                <c:pt idx="32597">
                  <c:v>0.80074074074073998</c:v>
                </c:pt>
                <c:pt idx="32598">
                  <c:v>0.80076388888888905</c:v>
                </c:pt>
                <c:pt idx="32599">
                  <c:v>0.80078703703703702</c:v>
                </c:pt>
                <c:pt idx="32600">
                  <c:v>0.80081018518518499</c:v>
                </c:pt>
                <c:pt idx="32601">
                  <c:v>0.80084490740740799</c:v>
                </c:pt>
                <c:pt idx="32602">
                  <c:v>0.80086805555555596</c:v>
                </c:pt>
                <c:pt idx="32603">
                  <c:v>0.80089120370370404</c:v>
                </c:pt>
                <c:pt idx="32604">
                  <c:v>0.800914351851852</c:v>
                </c:pt>
                <c:pt idx="32605">
                  <c:v>0.80093749999999997</c:v>
                </c:pt>
                <c:pt idx="32606">
                  <c:v>0.80096064814814805</c:v>
                </c:pt>
                <c:pt idx="32607">
                  <c:v>0.80098379629629601</c:v>
                </c:pt>
                <c:pt idx="32608">
                  <c:v>0.80100694444444398</c:v>
                </c:pt>
                <c:pt idx="32609">
                  <c:v>0.80103009259259295</c:v>
                </c:pt>
                <c:pt idx="32610">
                  <c:v>0.80106481481481495</c:v>
                </c:pt>
                <c:pt idx="32611">
                  <c:v>0.80108796296296303</c:v>
                </c:pt>
                <c:pt idx="32612">
                  <c:v>0.801111111111111</c:v>
                </c:pt>
                <c:pt idx="32613">
                  <c:v>0.80113425925925896</c:v>
                </c:pt>
                <c:pt idx="32614">
                  <c:v>0.80115740740740704</c:v>
                </c:pt>
                <c:pt idx="32615">
                  <c:v>0.80118055555555501</c:v>
                </c:pt>
                <c:pt idx="32616">
                  <c:v>0.80120370370370397</c:v>
                </c:pt>
                <c:pt idx="32617">
                  <c:v>0.80122685185185205</c:v>
                </c:pt>
                <c:pt idx="32618">
                  <c:v>0.80125000000000002</c:v>
                </c:pt>
                <c:pt idx="32619">
                  <c:v>0.80128472222222202</c:v>
                </c:pt>
                <c:pt idx="32620">
                  <c:v>0.80130787037037099</c:v>
                </c:pt>
                <c:pt idx="32621">
                  <c:v>0.80133101851851896</c:v>
                </c:pt>
                <c:pt idx="32622">
                  <c:v>0.80135416666666703</c:v>
                </c:pt>
                <c:pt idx="32623">
                  <c:v>0.801377314814815</c:v>
                </c:pt>
                <c:pt idx="32624">
                  <c:v>0.80140046296296297</c:v>
                </c:pt>
                <c:pt idx="32625">
                  <c:v>0.80142361111111104</c:v>
                </c:pt>
                <c:pt idx="32626">
                  <c:v>0.80144675925925901</c:v>
                </c:pt>
                <c:pt idx="32627">
                  <c:v>0.80148148148148202</c:v>
                </c:pt>
                <c:pt idx="32628">
                  <c:v>0.80150462962962898</c:v>
                </c:pt>
                <c:pt idx="32629">
                  <c:v>0.80152777777777795</c:v>
                </c:pt>
                <c:pt idx="32630">
                  <c:v>0.80155092592592603</c:v>
                </c:pt>
                <c:pt idx="32631">
                  <c:v>0.80157407407407399</c:v>
                </c:pt>
                <c:pt idx="32632">
                  <c:v>0.80159722222222196</c:v>
                </c:pt>
                <c:pt idx="32633">
                  <c:v>0.80162037037037004</c:v>
                </c:pt>
                <c:pt idx="32634">
                  <c:v>0.801643518518519</c:v>
                </c:pt>
                <c:pt idx="32635">
                  <c:v>0.80166666666666597</c:v>
                </c:pt>
                <c:pt idx="32636">
                  <c:v>0.80170138888888898</c:v>
                </c:pt>
                <c:pt idx="32637">
                  <c:v>0.80172453703703705</c:v>
                </c:pt>
                <c:pt idx="32638">
                  <c:v>0.80174768518518502</c:v>
                </c:pt>
                <c:pt idx="32639">
                  <c:v>0.80177083333333299</c:v>
                </c:pt>
                <c:pt idx="32640">
                  <c:v>0.80179398148148195</c:v>
                </c:pt>
                <c:pt idx="32641">
                  <c:v>0.80181712962963003</c:v>
                </c:pt>
                <c:pt idx="32642">
                  <c:v>0.801840277777778</c:v>
                </c:pt>
                <c:pt idx="32643">
                  <c:v>0.80186342592592597</c:v>
                </c:pt>
                <c:pt idx="32644">
                  <c:v>0.80189814814814797</c:v>
                </c:pt>
                <c:pt idx="32645">
                  <c:v>0.80192129629629705</c:v>
                </c:pt>
                <c:pt idx="32646">
                  <c:v>0.80194444444444501</c:v>
                </c:pt>
                <c:pt idx="32647">
                  <c:v>0.80196759259259298</c:v>
                </c:pt>
                <c:pt idx="32648">
                  <c:v>0.80199074074074095</c:v>
                </c:pt>
                <c:pt idx="32649">
                  <c:v>0.80201388888888903</c:v>
                </c:pt>
                <c:pt idx="32650">
                  <c:v>0.80203703703703699</c:v>
                </c:pt>
                <c:pt idx="32651">
                  <c:v>0.80206018518518496</c:v>
                </c:pt>
                <c:pt idx="32652">
                  <c:v>0.80209490740740697</c:v>
                </c:pt>
                <c:pt idx="32653">
                  <c:v>0.80211805555555604</c:v>
                </c:pt>
                <c:pt idx="32654">
                  <c:v>0.80214120370370401</c:v>
                </c:pt>
                <c:pt idx="32655">
                  <c:v>0.80216435185185198</c:v>
                </c:pt>
                <c:pt idx="32656">
                  <c:v>0.80218750000000005</c:v>
                </c:pt>
                <c:pt idx="32657">
                  <c:v>0.80221064814814802</c:v>
                </c:pt>
                <c:pt idx="32658">
                  <c:v>0.80223379629629599</c:v>
                </c:pt>
                <c:pt idx="32659">
                  <c:v>0.80225694444444395</c:v>
                </c:pt>
                <c:pt idx="32660">
                  <c:v>0.80228009259259303</c:v>
                </c:pt>
                <c:pt idx="32661">
                  <c:v>0.80231481481481504</c:v>
                </c:pt>
                <c:pt idx="32662">
                  <c:v>0.802337962962963</c:v>
                </c:pt>
                <c:pt idx="32663">
                  <c:v>0.80236111111111097</c:v>
                </c:pt>
                <c:pt idx="32664">
                  <c:v>0.80238425925925905</c:v>
                </c:pt>
                <c:pt idx="32665">
                  <c:v>0.80240740740740801</c:v>
                </c:pt>
                <c:pt idx="32666">
                  <c:v>0.80243055555555498</c:v>
                </c:pt>
                <c:pt idx="32667">
                  <c:v>0.80245370370370395</c:v>
                </c:pt>
                <c:pt idx="32668">
                  <c:v>0.80247685185185202</c:v>
                </c:pt>
                <c:pt idx="32669">
                  <c:v>0.80251157407407403</c:v>
                </c:pt>
                <c:pt idx="32670">
                  <c:v>0.802534722222222</c:v>
                </c:pt>
                <c:pt idx="32671">
                  <c:v>0.80255787037036996</c:v>
                </c:pt>
                <c:pt idx="32672">
                  <c:v>0.80258101851851904</c:v>
                </c:pt>
                <c:pt idx="32673">
                  <c:v>0.80260416666666701</c:v>
                </c:pt>
                <c:pt idx="32674">
                  <c:v>0.80262731481481497</c:v>
                </c:pt>
                <c:pt idx="32675">
                  <c:v>0.80265046296296305</c:v>
                </c:pt>
                <c:pt idx="32676">
                  <c:v>0.80267361111111102</c:v>
                </c:pt>
                <c:pt idx="32677">
                  <c:v>0.80269675925925899</c:v>
                </c:pt>
                <c:pt idx="32678">
                  <c:v>0.80273148148148199</c:v>
                </c:pt>
                <c:pt idx="32679">
                  <c:v>0.80275462962962996</c:v>
                </c:pt>
                <c:pt idx="32680">
                  <c:v>0.80277777777777803</c:v>
                </c:pt>
                <c:pt idx="32681">
                  <c:v>0.802800925925926</c:v>
                </c:pt>
                <c:pt idx="32682">
                  <c:v>0.80282407407407397</c:v>
                </c:pt>
                <c:pt idx="32683">
                  <c:v>0.80284722222222205</c:v>
                </c:pt>
                <c:pt idx="32684">
                  <c:v>0.80287037037037001</c:v>
                </c:pt>
                <c:pt idx="32685">
                  <c:v>0.80289351851851898</c:v>
                </c:pt>
                <c:pt idx="32686">
                  <c:v>0.80291666666666595</c:v>
                </c:pt>
                <c:pt idx="32687">
                  <c:v>0.80295138888888895</c:v>
                </c:pt>
                <c:pt idx="32688">
                  <c:v>0.80297453703703703</c:v>
                </c:pt>
                <c:pt idx="32689">
                  <c:v>0.802997685185185</c:v>
                </c:pt>
                <c:pt idx="32690">
                  <c:v>0.80302083333333396</c:v>
                </c:pt>
                <c:pt idx="32691">
                  <c:v>0.80304398148148204</c:v>
                </c:pt>
                <c:pt idx="32692">
                  <c:v>0.80306712962963001</c:v>
                </c:pt>
                <c:pt idx="32693">
                  <c:v>0.80309027777777797</c:v>
                </c:pt>
                <c:pt idx="32694">
                  <c:v>0.80311342592592605</c:v>
                </c:pt>
                <c:pt idx="32695">
                  <c:v>0.80314814814814794</c:v>
                </c:pt>
                <c:pt idx="32696">
                  <c:v>0.80317129629629602</c:v>
                </c:pt>
                <c:pt idx="32697">
                  <c:v>0.80319444444444399</c:v>
                </c:pt>
                <c:pt idx="32698">
                  <c:v>0.80321759259259295</c:v>
                </c:pt>
                <c:pt idx="32699">
                  <c:v>0.80324074074074103</c:v>
                </c:pt>
                <c:pt idx="32700">
                  <c:v>0.803263888888889</c:v>
                </c:pt>
                <c:pt idx="32701">
                  <c:v>0.80328703703703697</c:v>
                </c:pt>
                <c:pt idx="32702">
                  <c:v>0.80331018518518504</c:v>
                </c:pt>
                <c:pt idx="32703">
                  <c:v>0.80333333333333301</c:v>
                </c:pt>
                <c:pt idx="32704">
                  <c:v>0.80336805555555602</c:v>
                </c:pt>
                <c:pt idx="32705">
                  <c:v>0.80339120370370398</c:v>
                </c:pt>
                <c:pt idx="32706">
                  <c:v>0.80341435185185195</c:v>
                </c:pt>
                <c:pt idx="32707">
                  <c:v>0.80343750000000003</c:v>
                </c:pt>
                <c:pt idx="32708">
                  <c:v>0.80346064814814799</c:v>
                </c:pt>
                <c:pt idx="32709">
                  <c:v>0.80348379629629596</c:v>
                </c:pt>
                <c:pt idx="32710">
                  <c:v>0.80350694444444404</c:v>
                </c:pt>
                <c:pt idx="32711">
                  <c:v>0.803530092592593</c:v>
                </c:pt>
                <c:pt idx="32712">
                  <c:v>0.80356481481481501</c:v>
                </c:pt>
                <c:pt idx="32713">
                  <c:v>0.80358796296296298</c:v>
                </c:pt>
                <c:pt idx="32714">
                  <c:v>0.80361111111111105</c:v>
                </c:pt>
                <c:pt idx="32715">
                  <c:v>0.80363425925925902</c:v>
                </c:pt>
                <c:pt idx="32716">
                  <c:v>0.80365740740740699</c:v>
                </c:pt>
                <c:pt idx="32717">
                  <c:v>0.80368055555555595</c:v>
                </c:pt>
                <c:pt idx="32718">
                  <c:v>0.80370370370370403</c:v>
                </c:pt>
                <c:pt idx="32719">
                  <c:v>0.803726851851852</c:v>
                </c:pt>
                <c:pt idx="32720">
                  <c:v>0.80374999999999996</c:v>
                </c:pt>
                <c:pt idx="32721">
                  <c:v>0.80378472222222197</c:v>
                </c:pt>
                <c:pt idx="32722">
                  <c:v>0.80380787037037105</c:v>
                </c:pt>
                <c:pt idx="32723">
                  <c:v>0.80383101851851901</c:v>
                </c:pt>
                <c:pt idx="32724">
                  <c:v>0.80385416666666598</c:v>
                </c:pt>
                <c:pt idx="32725">
                  <c:v>0.80387731481481495</c:v>
                </c:pt>
                <c:pt idx="32726">
                  <c:v>0.80390046296296302</c:v>
                </c:pt>
                <c:pt idx="32727">
                  <c:v>0.80392361111111099</c:v>
                </c:pt>
                <c:pt idx="32728">
                  <c:v>0.80394675925925896</c:v>
                </c:pt>
                <c:pt idx="32729">
                  <c:v>0.80398148148148196</c:v>
                </c:pt>
                <c:pt idx="32730">
                  <c:v>0.80400462962963004</c:v>
                </c:pt>
                <c:pt idx="32731">
                  <c:v>0.80402777777777801</c:v>
                </c:pt>
                <c:pt idx="32732">
                  <c:v>0.80405092592592597</c:v>
                </c:pt>
                <c:pt idx="32733">
                  <c:v>0.80407407407407405</c:v>
                </c:pt>
                <c:pt idx="32734">
                  <c:v>0.80409722222222202</c:v>
                </c:pt>
                <c:pt idx="32735">
                  <c:v>0.80412037037036999</c:v>
                </c:pt>
                <c:pt idx="32736">
                  <c:v>0.80414351851851895</c:v>
                </c:pt>
                <c:pt idx="32737">
                  <c:v>0.80416666666666703</c:v>
                </c:pt>
                <c:pt idx="32738">
                  <c:v>0.80420138888888903</c:v>
                </c:pt>
                <c:pt idx="32739">
                  <c:v>0.804224537037037</c:v>
                </c:pt>
                <c:pt idx="32740">
                  <c:v>0.80424768518518497</c:v>
                </c:pt>
                <c:pt idx="32741">
                  <c:v>0.80427083333333305</c:v>
                </c:pt>
                <c:pt idx="32742">
                  <c:v>0.80429398148148201</c:v>
                </c:pt>
                <c:pt idx="32743">
                  <c:v>0.80431712962962898</c:v>
                </c:pt>
                <c:pt idx="32744">
                  <c:v>0.80434027777777795</c:v>
                </c:pt>
                <c:pt idx="32745">
                  <c:v>0.80436342592592602</c:v>
                </c:pt>
                <c:pt idx="32746">
                  <c:v>0.80438657407407399</c:v>
                </c:pt>
                <c:pt idx="32747">
                  <c:v>0.804421296296296</c:v>
                </c:pt>
                <c:pt idx="32748">
                  <c:v>0.80444444444444396</c:v>
                </c:pt>
                <c:pt idx="32749">
                  <c:v>0.80446759259259304</c:v>
                </c:pt>
                <c:pt idx="32750">
                  <c:v>0.80449074074074101</c:v>
                </c:pt>
                <c:pt idx="32751">
                  <c:v>0.80451388888888897</c:v>
                </c:pt>
                <c:pt idx="32752">
                  <c:v>0.80453703703703705</c:v>
                </c:pt>
                <c:pt idx="32753">
                  <c:v>0.80456018518518502</c:v>
                </c:pt>
                <c:pt idx="32754">
                  <c:v>0.80458333333333298</c:v>
                </c:pt>
                <c:pt idx="32755">
                  <c:v>0.80460648148148195</c:v>
                </c:pt>
                <c:pt idx="32756">
                  <c:v>0.80464120370370396</c:v>
                </c:pt>
                <c:pt idx="32757">
                  <c:v>0.80466435185185203</c:v>
                </c:pt>
                <c:pt idx="32758">
                  <c:v>0.8046875</c:v>
                </c:pt>
                <c:pt idx="32759">
                  <c:v>0.80471064814814797</c:v>
                </c:pt>
                <c:pt idx="32760">
                  <c:v>0.80473379629629604</c:v>
                </c:pt>
                <c:pt idx="32761">
                  <c:v>0.80475694444444401</c:v>
                </c:pt>
                <c:pt idx="32762">
                  <c:v>0.80478009259259298</c:v>
                </c:pt>
                <c:pt idx="32763">
                  <c:v>0.80481481481481498</c:v>
                </c:pt>
                <c:pt idx="32764">
                  <c:v>0.80483796296296295</c:v>
                </c:pt>
                <c:pt idx="32765">
                  <c:v>0.80486111111111103</c:v>
                </c:pt>
                <c:pt idx="32766">
                  <c:v>0.80488425925925899</c:v>
                </c:pt>
                <c:pt idx="32767">
                  <c:v>0.80490740740740696</c:v>
                </c:pt>
                <c:pt idx="32768">
                  <c:v>0.80493055555555604</c:v>
                </c:pt>
                <c:pt idx="32769">
                  <c:v>0.804953703703704</c:v>
                </c:pt>
                <c:pt idx="32770">
                  <c:v>0.80497685185185197</c:v>
                </c:pt>
                <c:pt idx="32771">
                  <c:v>0.80501157407407398</c:v>
                </c:pt>
                <c:pt idx="32772">
                  <c:v>0.80503472222222205</c:v>
                </c:pt>
                <c:pt idx="32773">
                  <c:v>0.80505787037037102</c:v>
                </c:pt>
                <c:pt idx="32774">
                  <c:v>0.80508101851851899</c:v>
                </c:pt>
                <c:pt idx="32775">
                  <c:v>0.80510416666666695</c:v>
                </c:pt>
                <c:pt idx="32776">
                  <c:v>0.80512731481481503</c:v>
                </c:pt>
                <c:pt idx="32777">
                  <c:v>0.805150462962963</c:v>
                </c:pt>
                <c:pt idx="32778">
                  <c:v>0.80517361111111097</c:v>
                </c:pt>
                <c:pt idx="32779">
                  <c:v>0.80519675925925904</c:v>
                </c:pt>
                <c:pt idx="32780">
                  <c:v>0.80523148148148205</c:v>
                </c:pt>
                <c:pt idx="32781">
                  <c:v>0.80525462962963001</c:v>
                </c:pt>
                <c:pt idx="32782">
                  <c:v>0.80527777777777798</c:v>
                </c:pt>
                <c:pt idx="32783">
                  <c:v>0.80530092592592595</c:v>
                </c:pt>
                <c:pt idx="32784">
                  <c:v>0.80532407407407403</c:v>
                </c:pt>
                <c:pt idx="32785">
                  <c:v>0.80534722222222199</c:v>
                </c:pt>
                <c:pt idx="32786">
                  <c:v>0.80537037037036996</c:v>
                </c:pt>
                <c:pt idx="32787">
                  <c:v>0.80539351851851904</c:v>
                </c:pt>
                <c:pt idx="32788">
                  <c:v>0.80542824074074104</c:v>
                </c:pt>
                <c:pt idx="32789">
                  <c:v>0.80545138888888901</c:v>
                </c:pt>
                <c:pt idx="32790">
                  <c:v>0.80547453703703698</c:v>
                </c:pt>
                <c:pt idx="32791">
                  <c:v>0.80549768518518505</c:v>
                </c:pt>
                <c:pt idx="32792">
                  <c:v>0.80552083333333302</c:v>
                </c:pt>
                <c:pt idx="32793">
                  <c:v>0.80554398148148099</c:v>
                </c:pt>
                <c:pt idx="32794">
                  <c:v>0.80556712962962895</c:v>
                </c:pt>
                <c:pt idx="32795">
                  <c:v>0.80559027777777803</c:v>
                </c:pt>
                <c:pt idx="32796">
                  <c:v>0.805613425925926</c:v>
                </c:pt>
                <c:pt idx="32797">
                  <c:v>0.805648148148148</c:v>
                </c:pt>
                <c:pt idx="32798">
                  <c:v>0.80567129629629597</c:v>
                </c:pt>
                <c:pt idx="32799">
                  <c:v>0.80569444444444505</c:v>
                </c:pt>
                <c:pt idx="32800">
                  <c:v>0.80571759259259301</c:v>
                </c:pt>
                <c:pt idx="32801">
                  <c:v>0.80574074074074098</c:v>
                </c:pt>
                <c:pt idx="32802">
                  <c:v>0.80576388888888895</c:v>
                </c:pt>
                <c:pt idx="32803">
                  <c:v>0.80578703703703702</c:v>
                </c:pt>
                <c:pt idx="32804">
                  <c:v>0.80581018518518499</c:v>
                </c:pt>
                <c:pt idx="32805">
                  <c:v>0.80583333333333296</c:v>
                </c:pt>
                <c:pt idx="32806">
                  <c:v>0.80586805555555596</c:v>
                </c:pt>
                <c:pt idx="32807">
                  <c:v>0.80589120370370404</c:v>
                </c:pt>
                <c:pt idx="32808">
                  <c:v>0.80591435185185201</c:v>
                </c:pt>
                <c:pt idx="32809">
                  <c:v>0.80593749999999997</c:v>
                </c:pt>
                <c:pt idx="32810">
                  <c:v>0.80596064814814805</c:v>
                </c:pt>
                <c:pt idx="32811">
                  <c:v>0.80598379629629602</c:v>
                </c:pt>
                <c:pt idx="32812">
                  <c:v>0.80600694444444398</c:v>
                </c:pt>
                <c:pt idx="32813">
                  <c:v>0.80604166666666699</c:v>
                </c:pt>
                <c:pt idx="32814">
                  <c:v>0.80606481481481496</c:v>
                </c:pt>
                <c:pt idx="32815">
                  <c:v>0.80608796296296303</c:v>
                </c:pt>
                <c:pt idx="32816">
                  <c:v>0.806111111111111</c:v>
                </c:pt>
                <c:pt idx="32817">
                  <c:v>0.80613425925925897</c:v>
                </c:pt>
                <c:pt idx="32818">
                  <c:v>0.80615740740740804</c:v>
                </c:pt>
                <c:pt idx="32819">
                  <c:v>0.80618055555555601</c:v>
                </c:pt>
                <c:pt idx="32820">
                  <c:v>0.80620370370370398</c:v>
                </c:pt>
                <c:pt idx="32821">
                  <c:v>0.80623842592592598</c:v>
                </c:pt>
                <c:pt idx="32822">
                  <c:v>0.80626157407407395</c:v>
                </c:pt>
                <c:pt idx="32823">
                  <c:v>0.80628472222222203</c:v>
                </c:pt>
                <c:pt idx="32824">
                  <c:v>0.80630787037036999</c:v>
                </c:pt>
                <c:pt idx="32825">
                  <c:v>0.80633101851851896</c:v>
                </c:pt>
                <c:pt idx="32826">
                  <c:v>0.80635416666666704</c:v>
                </c:pt>
                <c:pt idx="32827">
                  <c:v>0.806377314814815</c:v>
                </c:pt>
                <c:pt idx="32828">
                  <c:v>0.80640046296296297</c:v>
                </c:pt>
                <c:pt idx="32829">
                  <c:v>0.80643518518518498</c:v>
                </c:pt>
                <c:pt idx="32830">
                  <c:v>0.80645833333333306</c:v>
                </c:pt>
                <c:pt idx="32831">
                  <c:v>0.80648148148148202</c:v>
                </c:pt>
                <c:pt idx="32832">
                  <c:v>0.80650462962962899</c:v>
                </c:pt>
                <c:pt idx="32833">
                  <c:v>0.80652777777777795</c:v>
                </c:pt>
                <c:pt idx="32834">
                  <c:v>0.80655092592592603</c:v>
                </c:pt>
                <c:pt idx="32835">
                  <c:v>0.806574074074074</c:v>
                </c:pt>
                <c:pt idx="32836">
                  <c:v>0.80659722222222197</c:v>
                </c:pt>
                <c:pt idx="32837">
                  <c:v>0.80662037037037104</c:v>
                </c:pt>
                <c:pt idx="32838">
                  <c:v>0.80665509259259305</c:v>
                </c:pt>
                <c:pt idx="32839">
                  <c:v>0.80667824074074101</c:v>
                </c:pt>
                <c:pt idx="32840">
                  <c:v>0.80670138888888898</c:v>
                </c:pt>
                <c:pt idx="32841">
                  <c:v>0.80672453703703695</c:v>
                </c:pt>
                <c:pt idx="32842">
                  <c:v>0.80674768518518503</c:v>
                </c:pt>
                <c:pt idx="32843">
                  <c:v>0.80677083333333399</c:v>
                </c:pt>
                <c:pt idx="32844">
                  <c:v>0.80679398148148096</c:v>
                </c:pt>
                <c:pt idx="32845">
                  <c:v>0.80681712962963004</c:v>
                </c:pt>
                <c:pt idx="32846">
                  <c:v>0.806840277777778</c:v>
                </c:pt>
                <c:pt idx="32847">
                  <c:v>0.80687500000000001</c:v>
                </c:pt>
                <c:pt idx="32848">
                  <c:v>0.80689814814814798</c:v>
                </c:pt>
                <c:pt idx="32849">
                  <c:v>0.80692129629629605</c:v>
                </c:pt>
                <c:pt idx="32850">
                  <c:v>0.80694444444444502</c:v>
                </c:pt>
                <c:pt idx="32851">
                  <c:v>0.80696759259259299</c:v>
                </c:pt>
                <c:pt idx="32852">
                  <c:v>0.80699074074074095</c:v>
                </c:pt>
                <c:pt idx="32853">
                  <c:v>0.80701388888888903</c:v>
                </c:pt>
                <c:pt idx="32854">
                  <c:v>0.80704861111111104</c:v>
                </c:pt>
                <c:pt idx="32855">
                  <c:v>0.807071759259259</c:v>
                </c:pt>
                <c:pt idx="32856">
                  <c:v>0.80709490740740697</c:v>
                </c:pt>
                <c:pt idx="32857">
                  <c:v>0.80711805555555605</c:v>
                </c:pt>
                <c:pt idx="32858">
                  <c:v>0.80714120370370401</c:v>
                </c:pt>
                <c:pt idx="32859">
                  <c:v>0.80716435185185198</c:v>
                </c:pt>
                <c:pt idx="32860">
                  <c:v>0.80718749999999995</c:v>
                </c:pt>
                <c:pt idx="32861">
                  <c:v>0.80721064814814802</c:v>
                </c:pt>
                <c:pt idx="32862">
                  <c:v>0.80723379629629599</c:v>
                </c:pt>
                <c:pt idx="32863">
                  <c:v>0.80725694444444396</c:v>
                </c:pt>
                <c:pt idx="32864">
                  <c:v>0.80729166666666696</c:v>
                </c:pt>
                <c:pt idx="32865">
                  <c:v>0.80731481481481504</c:v>
                </c:pt>
                <c:pt idx="32866">
                  <c:v>0.80733796296296301</c:v>
                </c:pt>
                <c:pt idx="32867">
                  <c:v>0.80736111111111097</c:v>
                </c:pt>
                <c:pt idx="32868">
                  <c:v>0.80738425925925905</c:v>
                </c:pt>
                <c:pt idx="32869">
                  <c:v>0.80740740740740702</c:v>
                </c:pt>
                <c:pt idx="32870">
                  <c:v>0.80743055555555499</c:v>
                </c:pt>
                <c:pt idx="32871">
                  <c:v>0.80745370370370295</c:v>
                </c:pt>
                <c:pt idx="32872">
                  <c:v>0.80748842592592596</c:v>
                </c:pt>
                <c:pt idx="32873">
                  <c:v>0.80751157407407403</c:v>
                </c:pt>
                <c:pt idx="32874">
                  <c:v>0.807534722222222</c:v>
                </c:pt>
                <c:pt idx="32875">
                  <c:v>0.80755787037036997</c:v>
                </c:pt>
                <c:pt idx="32876">
                  <c:v>0.80758101851851904</c:v>
                </c:pt>
                <c:pt idx="32877">
                  <c:v>0.80760416666666701</c:v>
                </c:pt>
                <c:pt idx="32878">
                  <c:v>0.80762731481481498</c:v>
                </c:pt>
                <c:pt idx="32879">
                  <c:v>0.80765046296296295</c:v>
                </c:pt>
                <c:pt idx="32880">
                  <c:v>0.80767361111111102</c:v>
                </c:pt>
                <c:pt idx="32881">
                  <c:v>0.80770833333333403</c:v>
                </c:pt>
                <c:pt idx="32882">
                  <c:v>0.80773148148148199</c:v>
                </c:pt>
                <c:pt idx="32883">
                  <c:v>0.80775462962962996</c:v>
                </c:pt>
                <c:pt idx="32884">
                  <c:v>0.80777777777777804</c:v>
                </c:pt>
                <c:pt idx="32885">
                  <c:v>0.80780092592592601</c:v>
                </c:pt>
                <c:pt idx="32886">
                  <c:v>0.80782407407407397</c:v>
                </c:pt>
                <c:pt idx="32887">
                  <c:v>0.80784722222222205</c:v>
                </c:pt>
                <c:pt idx="32888">
                  <c:v>0.80787037037037002</c:v>
                </c:pt>
                <c:pt idx="32889">
                  <c:v>0.80789351851851898</c:v>
                </c:pt>
                <c:pt idx="32890">
                  <c:v>0.80792824074074099</c:v>
                </c:pt>
                <c:pt idx="32891">
                  <c:v>0.80795138888888896</c:v>
                </c:pt>
                <c:pt idx="32892">
                  <c:v>0.80797453703703703</c:v>
                </c:pt>
                <c:pt idx="32893">
                  <c:v>0.807997685185185</c:v>
                </c:pt>
                <c:pt idx="32894">
                  <c:v>0.80802083333333297</c:v>
                </c:pt>
                <c:pt idx="32895">
                  <c:v>0.80804398148148204</c:v>
                </c:pt>
                <c:pt idx="32896">
                  <c:v>0.80806712962963001</c:v>
                </c:pt>
                <c:pt idx="32897">
                  <c:v>0.80809027777777798</c:v>
                </c:pt>
                <c:pt idx="32898">
                  <c:v>0.80812499999999998</c:v>
                </c:pt>
                <c:pt idx="32899">
                  <c:v>0.80814814814814795</c:v>
                </c:pt>
                <c:pt idx="32900">
                  <c:v>0.80817129629629603</c:v>
                </c:pt>
                <c:pt idx="32901">
                  <c:v>0.80819444444444499</c:v>
                </c:pt>
                <c:pt idx="32902">
                  <c:v>0.80821759259259296</c:v>
                </c:pt>
                <c:pt idx="32903">
                  <c:v>0.80824074074074104</c:v>
                </c:pt>
                <c:pt idx="32904">
                  <c:v>0.808263888888889</c:v>
                </c:pt>
                <c:pt idx="32905">
                  <c:v>0.80828703703703697</c:v>
                </c:pt>
                <c:pt idx="32906">
                  <c:v>0.80831018518518505</c:v>
                </c:pt>
                <c:pt idx="32907">
                  <c:v>0.80834490740740705</c:v>
                </c:pt>
                <c:pt idx="32908">
                  <c:v>0.80836805555555602</c:v>
                </c:pt>
                <c:pt idx="32909">
                  <c:v>0.80839120370370399</c:v>
                </c:pt>
                <c:pt idx="32910">
                  <c:v>0.80841435185185195</c:v>
                </c:pt>
                <c:pt idx="32911">
                  <c:v>0.80843750000000003</c:v>
                </c:pt>
                <c:pt idx="32912">
                  <c:v>0.808460648148148</c:v>
                </c:pt>
                <c:pt idx="32913">
                  <c:v>0.80848379629629596</c:v>
                </c:pt>
                <c:pt idx="32914">
                  <c:v>0.80850694444444404</c:v>
                </c:pt>
                <c:pt idx="32915">
                  <c:v>0.80854166666666705</c:v>
                </c:pt>
                <c:pt idx="32916">
                  <c:v>0.80856481481481501</c:v>
                </c:pt>
                <c:pt idx="32917">
                  <c:v>0.80858796296296298</c:v>
                </c:pt>
                <c:pt idx="32918">
                  <c:v>0.80861111111111095</c:v>
                </c:pt>
                <c:pt idx="32919">
                  <c:v>0.80863425925925903</c:v>
                </c:pt>
                <c:pt idx="32920">
                  <c:v>0.80865740740740799</c:v>
                </c:pt>
                <c:pt idx="32921">
                  <c:v>0.80868055555555596</c:v>
                </c:pt>
                <c:pt idx="32922">
                  <c:v>0.80870370370370404</c:v>
                </c:pt>
                <c:pt idx="32923">
                  <c:v>0.80873842592592604</c:v>
                </c:pt>
                <c:pt idx="32924">
                  <c:v>0.80876157407407401</c:v>
                </c:pt>
                <c:pt idx="32925">
                  <c:v>0.80878472222222197</c:v>
                </c:pt>
                <c:pt idx="32926">
                  <c:v>0.80880787037037105</c:v>
                </c:pt>
                <c:pt idx="32927">
                  <c:v>0.80883101851851902</c:v>
                </c:pt>
                <c:pt idx="32928">
                  <c:v>0.80885416666666698</c:v>
                </c:pt>
                <c:pt idx="32929">
                  <c:v>0.80887731481481495</c:v>
                </c:pt>
                <c:pt idx="32930">
                  <c:v>0.80890046296296303</c:v>
                </c:pt>
                <c:pt idx="32931">
                  <c:v>0.80893518518518504</c:v>
                </c:pt>
                <c:pt idx="32932">
                  <c:v>0.808958333333333</c:v>
                </c:pt>
                <c:pt idx="32933">
                  <c:v>0.80898148148148197</c:v>
                </c:pt>
                <c:pt idx="32934">
                  <c:v>0.80900462962963005</c:v>
                </c:pt>
                <c:pt idx="32935">
                  <c:v>0.80902777777777801</c:v>
                </c:pt>
                <c:pt idx="32936">
                  <c:v>0.80905092592592598</c:v>
                </c:pt>
                <c:pt idx="32937">
                  <c:v>0.80907407407407395</c:v>
                </c:pt>
                <c:pt idx="32938">
                  <c:v>0.80909722222222202</c:v>
                </c:pt>
                <c:pt idx="32939">
                  <c:v>0.80913194444444403</c:v>
                </c:pt>
                <c:pt idx="32940">
                  <c:v>0.80915509259259299</c:v>
                </c:pt>
                <c:pt idx="32941">
                  <c:v>0.80917824074074096</c:v>
                </c:pt>
                <c:pt idx="32942">
                  <c:v>0.80920138888888904</c:v>
                </c:pt>
                <c:pt idx="32943">
                  <c:v>0.80922453703703701</c:v>
                </c:pt>
                <c:pt idx="32944">
                  <c:v>0.80924768518518497</c:v>
                </c:pt>
                <c:pt idx="32945">
                  <c:v>0.80927083333333305</c:v>
                </c:pt>
                <c:pt idx="32946">
                  <c:v>0.80929398148148202</c:v>
                </c:pt>
                <c:pt idx="32947">
                  <c:v>0.80931712962962898</c:v>
                </c:pt>
                <c:pt idx="32948">
                  <c:v>0.80935185185185199</c:v>
                </c:pt>
                <c:pt idx="32949">
                  <c:v>0.80937499999999996</c:v>
                </c:pt>
                <c:pt idx="32950">
                  <c:v>0.80939814814814803</c:v>
                </c:pt>
                <c:pt idx="32951">
                  <c:v>0.809421296296296</c:v>
                </c:pt>
                <c:pt idx="32952">
                  <c:v>0.80944444444444397</c:v>
                </c:pt>
                <c:pt idx="32953">
                  <c:v>0.80946759259259304</c:v>
                </c:pt>
                <c:pt idx="32954">
                  <c:v>0.80949074074074101</c:v>
                </c:pt>
                <c:pt idx="32955">
                  <c:v>0.80951388888888898</c:v>
                </c:pt>
                <c:pt idx="32956">
                  <c:v>0.80953703703703705</c:v>
                </c:pt>
                <c:pt idx="32957">
                  <c:v>0.80957175925925895</c:v>
                </c:pt>
                <c:pt idx="32958">
                  <c:v>0.80959490740740803</c:v>
                </c:pt>
                <c:pt idx="32959">
                  <c:v>0.80961805555555599</c:v>
                </c:pt>
                <c:pt idx="32960">
                  <c:v>0.80964120370370396</c:v>
                </c:pt>
                <c:pt idx="32961">
                  <c:v>0.80966435185185204</c:v>
                </c:pt>
                <c:pt idx="32962">
                  <c:v>0.8096875</c:v>
                </c:pt>
                <c:pt idx="32963">
                  <c:v>0.80971064814814797</c:v>
                </c:pt>
                <c:pt idx="32964">
                  <c:v>0.80973379629629605</c:v>
                </c:pt>
                <c:pt idx="32965">
                  <c:v>0.80975694444444501</c:v>
                </c:pt>
                <c:pt idx="32966">
                  <c:v>0.80979166666666702</c:v>
                </c:pt>
                <c:pt idx="32967">
                  <c:v>0.80981481481481499</c:v>
                </c:pt>
                <c:pt idx="32968">
                  <c:v>0.80983796296296295</c:v>
                </c:pt>
                <c:pt idx="32969">
                  <c:v>0.80986111111111103</c:v>
                </c:pt>
                <c:pt idx="32970">
                  <c:v>0.809884259259259</c:v>
                </c:pt>
                <c:pt idx="32971">
                  <c:v>0.80990740740740697</c:v>
                </c:pt>
                <c:pt idx="32972">
                  <c:v>0.80993055555555604</c:v>
                </c:pt>
                <c:pt idx="32973">
                  <c:v>0.80995370370370401</c:v>
                </c:pt>
                <c:pt idx="32974">
                  <c:v>0.80997685185185198</c:v>
                </c:pt>
                <c:pt idx="32975">
                  <c:v>0.81001157407407398</c:v>
                </c:pt>
                <c:pt idx="32976">
                  <c:v>0.81003472222222195</c:v>
                </c:pt>
                <c:pt idx="32977">
                  <c:v>0.81005787037037102</c:v>
                </c:pt>
                <c:pt idx="32978">
                  <c:v>0.81008101851851899</c:v>
                </c:pt>
                <c:pt idx="32979">
                  <c:v>0.81010416666666596</c:v>
                </c:pt>
                <c:pt idx="32980">
                  <c:v>0.81012731481481504</c:v>
                </c:pt>
                <c:pt idx="32981">
                  <c:v>0.810150462962963</c:v>
                </c:pt>
                <c:pt idx="32982">
                  <c:v>0.81018518518518501</c:v>
                </c:pt>
                <c:pt idx="32983">
                  <c:v>0.81020833333333298</c:v>
                </c:pt>
                <c:pt idx="32984">
                  <c:v>0.81023148148148105</c:v>
                </c:pt>
                <c:pt idx="32985">
                  <c:v>0.81025462962963002</c:v>
                </c:pt>
                <c:pt idx="32986">
                  <c:v>0.81027777777777799</c:v>
                </c:pt>
                <c:pt idx="32987">
                  <c:v>0.81030092592592595</c:v>
                </c:pt>
                <c:pt idx="32988">
                  <c:v>0.81032407407407403</c:v>
                </c:pt>
                <c:pt idx="32989">
                  <c:v>0.810347222222222</c:v>
                </c:pt>
                <c:pt idx="32990">
                  <c:v>0.81037037037036996</c:v>
                </c:pt>
                <c:pt idx="32991">
                  <c:v>0.81040509259259297</c:v>
                </c:pt>
                <c:pt idx="32992">
                  <c:v>0.81042824074074105</c:v>
                </c:pt>
                <c:pt idx="32993">
                  <c:v>0.81045138888888901</c:v>
                </c:pt>
                <c:pt idx="32994">
                  <c:v>0.81047453703703698</c:v>
                </c:pt>
                <c:pt idx="32995">
                  <c:v>0.81049768518518495</c:v>
                </c:pt>
                <c:pt idx="32996">
                  <c:v>0.81052083333333402</c:v>
                </c:pt>
                <c:pt idx="32997">
                  <c:v>0.81054398148148099</c:v>
                </c:pt>
                <c:pt idx="32998">
                  <c:v>0.81056712962962896</c:v>
                </c:pt>
                <c:pt idx="32999">
                  <c:v>0.81059027777777803</c:v>
                </c:pt>
                <c:pt idx="33000">
                  <c:v>0.81062500000000004</c:v>
                </c:pt>
                <c:pt idx="33001">
                  <c:v>0.81064814814814801</c:v>
                </c:pt>
                <c:pt idx="33002">
                  <c:v>0.81067129629629597</c:v>
                </c:pt>
                <c:pt idx="33003">
                  <c:v>0.81069444444444505</c:v>
                </c:pt>
                <c:pt idx="33004">
                  <c:v>0.81071759259259302</c:v>
                </c:pt>
                <c:pt idx="33005">
                  <c:v>0.81074074074074098</c:v>
                </c:pt>
                <c:pt idx="33006">
                  <c:v>0.81076388888888895</c:v>
                </c:pt>
                <c:pt idx="33007">
                  <c:v>0.81078703703703703</c:v>
                </c:pt>
                <c:pt idx="33008">
                  <c:v>0.81082175925925903</c:v>
                </c:pt>
                <c:pt idx="33009">
                  <c:v>0.810844907407407</c:v>
                </c:pt>
                <c:pt idx="33010">
                  <c:v>0.81086805555555597</c:v>
                </c:pt>
                <c:pt idx="33011">
                  <c:v>0.81089120370370404</c:v>
                </c:pt>
                <c:pt idx="33012">
                  <c:v>0.81091435185185201</c:v>
                </c:pt>
                <c:pt idx="33013">
                  <c:v>0.81093749999999998</c:v>
                </c:pt>
                <c:pt idx="33014">
                  <c:v>0.81096064814814794</c:v>
                </c:pt>
                <c:pt idx="33015">
                  <c:v>0.81098379629629602</c:v>
                </c:pt>
                <c:pt idx="33016">
                  <c:v>0.81101851851851903</c:v>
                </c:pt>
                <c:pt idx="33017">
                  <c:v>0.81104166666666699</c:v>
                </c:pt>
                <c:pt idx="33018">
                  <c:v>0.81106481481481496</c:v>
                </c:pt>
                <c:pt idx="33019">
                  <c:v>0.81108796296296304</c:v>
                </c:pt>
                <c:pt idx="33020">
                  <c:v>0.81111111111111101</c:v>
                </c:pt>
                <c:pt idx="33021">
                  <c:v>0.81113425925925897</c:v>
                </c:pt>
                <c:pt idx="33022">
                  <c:v>0.81115740740740705</c:v>
                </c:pt>
                <c:pt idx="33023">
                  <c:v>0.81118055555555602</c:v>
                </c:pt>
                <c:pt idx="33024">
                  <c:v>0.81121527777777802</c:v>
                </c:pt>
                <c:pt idx="33025">
                  <c:v>0.81123842592592599</c:v>
                </c:pt>
                <c:pt idx="33026">
                  <c:v>0.81126157407407395</c:v>
                </c:pt>
                <c:pt idx="33027">
                  <c:v>0.81128472222222203</c:v>
                </c:pt>
                <c:pt idx="33028">
                  <c:v>0.81130787037037</c:v>
                </c:pt>
                <c:pt idx="33029">
                  <c:v>0.81133101851851896</c:v>
                </c:pt>
                <c:pt idx="33030">
                  <c:v>0.81135416666666704</c:v>
                </c:pt>
                <c:pt idx="33031">
                  <c:v>0.81137731481481501</c:v>
                </c:pt>
                <c:pt idx="33032">
                  <c:v>0.81140046296296298</c:v>
                </c:pt>
                <c:pt idx="33033">
                  <c:v>0.81143518518518498</c:v>
                </c:pt>
                <c:pt idx="33034">
                  <c:v>0.81145833333333295</c:v>
                </c:pt>
                <c:pt idx="33035">
                  <c:v>0.81148148148148203</c:v>
                </c:pt>
                <c:pt idx="33036">
                  <c:v>0.81150462962962999</c:v>
                </c:pt>
                <c:pt idx="33037">
                  <c:v>0.81152777777777796</c:v>
                </c:pt>
                <c:pt idx="33038">
                  <c:v>0.81155092592592604</c:v>
                </c:pt>
                <c:pt idx="33039">
                  <c:v>0.811574074074074</c:v>
                </c:pt>
                <c:pt idx="33040">
                  <c:v>0.81159722222222197</c:v>
                </c:pt>
                <c:pt idx="33041">
                  <c:v>0.81163194444444497</c:v>
                </c:pt>
                <c:pt idx="33042">
                  <c:v>0.81165509259259305</c:v>
                </c:pt>
                <c:pt idx="33043">
                  <c:v>0.81167824074074102</c:v>
                </c:pt>
                <c:pt idx="33044">
                  <c:v>0.81170138888888899</c:v>
                </c:pt>
                <c:pt idx="33045">
                  <c:v>0.81172453703703695</c:v>
                </c:pt>
                <c:pt idx="33046">
                  <c:v>0.81174768518518503</c:v>
                </c:pt>
                <c:pt idx="33047">
                  <c:v>0.811770833333334</c:v>
                </c:pt>
                <c:pt idx="33048">
                  <c:v>0.81179398148148196</c:v>
                </c:pt>
                <c:pt idx="33049">
                  <c:v>0.81181712962962904</c:v>
                </c:pt>
                <c:pt idx="33050">
                  <c:v>0.81185185185185205</c:v>
                </c:pt>
                <c:pt idx="33051">
                  <c:v>0.81187500000000001</c:v>
                </c:pt>
                <c:pt idx="33052">
                  <c:v>0.81189814814814798</c:v>
                </c:pt>
                <c:pt idx="33053">
                  <c:v>0.81192129629629595</c:v>
                </c:pt>
                <c:pt idx="33054">
                  <c:v>0.81194444444444502</c:v>
                </c:pt>
                <c:pt idx="33055">
                  <c:v>0.81196759259259299</c:v>
                </c:pt>
                <c:pt idx="33056">
                  <c:v>0.81199074074074096</c:v>
                </c:pt>
                <c:pt idx="33057">
                  <c:v>0.81201388888888903</c:v>
                </c:pt>
                <c:pt idx="33058">
                  <c:v>0.81204861111111104</c:v>
                </c:pt>
                <c:pt idx="33059">
                  <c:v>0.81207175925925901</c:v>
                </c:pt>
                <c:pt idx="33060">
                  <c:v>0.81209490740740697</c:v>
                </c:pt>
                <c:pt idx="33061">
                  <c:v>0.81211805555555605</c:v>
                </c:pt>
                <c:pt idx="33062">
                  <c:v>0.81214120370370402</c:v>
                </c:pt>
                <c:pt idx="33063">
                  <c:v>0.81216435185185198</c:v>
                </c:pt>
                <c:pt idx="33064">
                  <c:v>0.81218749999999995</c:v>
                </c:pt>
                <c:pt idx="33065">
                  <c:v>0.81221064814814803</c:v>
                </c:pt>
                <c:pt idx="33066">
                  <c:v>0.812233796296296</c:v>
                </c:pt>
                <c:pt idx="33067">
                  <c:v>0.81225694444444396</c:v>
                </c:pt>
                <c:pt idx="33068">
                  <c:v>0.81229166666666697</c:v>
                </c:pt>
                <c:pt idx="33069">
                  <c:v>0.81231481481481504</c:v>
                </c:pt>
                <c:pt idx="33070">
                  <c:v>0.81233796296296301</c:v>
                </c:pt>
                <c:pt idx="33071">
                  <c:v>0.81236111111111098</c:v>
                </c:pt>
                <c:pt idx="33072">
                  <c:v>0.81238425925925895</c:v>
                </c:pt>
                <c:pt idx="33073">
                  <c:v>0.81240740740740702</c:v>
                </c:pt>
                <c:pt idx="33074">
                  <c:v>0.81243055555555599</c:v>
                </c:pt>
                <c:pt idx="33075">
                  <c:v>0.81245370370370396</c:v>
                </c:pt>
                <c:pt idx="33076">
                  <c:v>0.81248842592592596</c:v>
                </c:pt>
                <c:pt idx="33077">
                  <c:v>0.81251157407407404</c:v>
                </c:pt>
                <c:pt idx="33078">
                  <c:v>0.81253472222222201</c:v>
                </c:pt>
                <c:pt idx="33079">
                  <c:v>0.81255787037036997</c:v>
                </c:pt>
                <c:pt idx="33080">
                  <c:v>0.81258101851851905</c:v>
                </c:pt>
                <c:pt idx="33081">
                  <c:v>0.81260416666666702</c:v>
                </c:pt>
                <c:pt idx="33082">
                  <c:v>0.81262731481481498</c:v>
                </c:pt>
                <c:pt idx="33083">
                  <c:v>0.81265046296296295</c:v>
                </c:pt>
                <c:pt idx="33084">
                  <c:v>0.81268518518518496</c:v>
                </c:pt>
                <c:pt idx="33085">
                  <c:v>0.81270833333333303</c:v>
                </c:pt>
                <c:pt idx="33086">
                  <c:v>0.812731481481482</c:v>
                </c:pt>
                <c:pt idx="33087">
                  <c:v>0.81275462962962997</c:v>
                </c:pt>
                <c:pt idx="33088">
                  <c:v>0.81277777777777804</c:v>
                </c:pt>
                <c:pt idx="33089">
                  <c:v>0.81280092592592601</c:v>
                </c:pt>
                <c:pt idx="33090">
                  <c:v>0.81282407407407398</c:v>
                </c:pt>
                <c:pt idx="33091">
                  <c:v>0.81284722222222205</c:v>
                </c:pt>
                <c:pt idx="33092">
                  <c:v>0.81287037037037102</c:v>
                </c:pt>
                <c:pt idx="33093">
                  <c:v>0.81290509259259303</c:v>
                </c:pt>
                <c:pt idx="33094">
                  <c:v>0.81292824074074099</c:v>
                </c:pt>
                <c:pt idx="33095">
                  <c:v>0.81295138888888896</c:v>
                </c:pt>
                <c:pt idx="33096">
                  <c:v>0.81297453703703704</c:v>
                </c:pt>
                <c:pt idx="33097">
                  <c:v>0.812997685185185</c:v>
                </c:pt>
                <c:pt idx="33098">
                  <c:v>0.81302083333333297</c:v>
                </c:pt>
                <c:pt idx="33099">
                  <c:v>0.81304398148148205</c:v>
                </c:pt>
                <c:pt idx="33100">
                  <c:v>0.81306712962963001</c:v>
                </c:pt>
                <c:pt idx="33101">
                  <c:v>0.81309027777777798</c:v>
                </c:pt>
                <c:pt idx="33102">
                  <c:v>0.81312499999999999</c:v>
                </c:pt>
                <c:pt idx="33103">
                  <c:v>0.81314814814814795</c:v>
                </c:pt>
                <c:pt idx="33104">
                  <c:v>0.81317129629629703</c:v>
                </c:pt>
                <c:pt idx="33105">
                  <c:v>0.813194444444445</c:v>
                </c:pt>
                <c:pt idx="33106">
                  <c:v>0.81321759259259296</c:v>
                </c:pt>
                <c:pt idx="33107">
                  <c:v>0.81324074074074104</c:v>
                </c:pt>
                <c:pt idx="33108">
                  <c:v>0.81326388888888901</c:v>
                </c:pt>
                <c:pt idx="33109">
                  <c:v>0.81328703703703698</c:v>
                </c:pt>
                <c:pt idx="33110">
                  <c:v>0.81332175925925898</c:v>
                </c:pt>
                <c:pt idx="33111">
                  <c:v>0.81334490740740695</c:v>
                </c:pt>
                <c:pt idx="33112">
                  <c:v>0.81336805555555602</c:v>
                </c:pt>
                <c:pt idx="33113">
                  <c:v>0.81339120370370399</c:v>
                </c:pt>
                <c:pt idx="33114">
                  <c:v>0.81341435185185196</c:v>
                </c:pt>
                <c:pt idx="33115">
                  <c:v>0.81343750000000004</c:v>
                </c:pt>
                <c:pt idx="33116">
                  <c:v>0.813460648148148</c:v>
                </c:pt>
                <c:pt idx="33117">
                  <c:v>0.81348379629629597</c:v>
                </c:pt>
                <c:pt idx="33118">
                  <c:v>0.81351851851851897</c:v>
                </c:pt>
                <c:pt idx="33119">
                  <c:v>0.81354166666666705</c:v>
                </c:pt>
                <c:pt idx="33120">
                  <c:v>0.81356481481481502</c:v>
                </c:pt>
                <c:pt idx="33121">
                  <c:v>0.81358796296296299</c:v>
                </c:pt>
                <c:pt idx="33122">
                  <c:v>0.81361111111111095</c:v>
                </c:pt>
                <c:pt idx="33123">
                  <c:v>0.81363425925925903</c:v>
                </c:pt>
                <c:pt idx="33124">
                  <c:v>0.813657407407408</c:v>
                </c:pt>
                <c:pt idx="33125">
                  <c:v>0.81368055555555596</c:v>
                </c:pt>
                <c:pt idx="33126">
                  <c:v>0.81370370370370404</c:v>
                </c:pt>
                <c:pt idx="33127">
                  <c:v>0.81373842592592605</c:v>
                </c:pt>
                <c:pt idx="33128">
                  <c:v>0.81376157407407401</c:v>
                </c:pt>
                <c:pt idx="33129">
                  <c:v>0.81378472222222198</c:v>
                </c:pt>
                <c:pt idx="33130">
                  <c:v>0.81380787037036995</c:v>
                </c:pt>
                <c:pt idx="33131">
                  <c:v>0.81383101851851902</c:v>
                </c:pt>
                <c:pt idx="33132">
                  <c:v>0.81385416666666699</c:v>
                </c:pt>
                <c:pt idx="33133">
                  <c:v>0.81387731481481496</c:v>
                </c:pt>
                <c:pt idx="33134">
                  <c:v>0.81390046296296303</c:v>
                </c:pt>
                <c:pt idx="33135">
                  <c:v>0.813923611111111</c:v>
                </c:pt>
                <c:pt idx="33136">
                  <c:v>0.81395833333333301</c:v>
                </c:pt>
                <c:pt idx="33137">
                  <c:v>0.81398148148148097</c:v>
                </c:pt>
                <c:pt idx="33138">
                  <c:v>0.81400462962963005</c:v>
                </c:pt>
                <c:pt idx="33139">
                  <c:v>0.81402777777777802</c:v>
                </c:pt>
                <c:pt idx="33140">
                  <c:v>0.81405092592592598</c:v>
                </c:pt>
                <c:pt idx="33141">
                  <c:v>0.81407407407407395</c:v>
                </c:pt>
                <c:pt idx="33142">
                  <c:v>0.81409722222222203</c:v>
                </c:pt>
                <c:pt idx="33143">
                  <c:v>0.81412037037036999</c:v>
                </c:pt>
                <c:pt idx="33144">
                  <c:v>0.81414351851851896</c:v>
                </c:pt>
                <c:pt idx="33145">
                  <c:v>0.81417824074074097</c:v>
                </c:pt>
                <c:pt idx="33146">
                  <c:v>0.81420138888888904</c:v>
                </c:pt>
                <c:pt idx="33147">
                  <c:v>0.81422453703703701</c:v>
                </c:pt>
                <c:pt idx="33148">
                  <c:v>0.81424768518518498</c:v>
                </c:pt>
                <c:pt idx="33149">
                  <c:v>0.81427083333333405</c:v>
                </c:pt>
                <c:pt idx="33150">
                  <c:v>0.81429398148148202</c:v>
                </c:pt>
                <c:pt idx="33151">
                  <c:v>0.81431712962962899</c:v>
                </c:pt>
                <c:pt idx="33152">
                  <c:v>0.81434027777777795</c:v>
                </c:pt>
                <c:pt idx="33153">
                  <c:v>0.81436342592592603</c:v>
                </c:pt>
                <c:pt idx="33154">
                  <c:v>0.81439814814814804</c:v>
                </c:pt>
                <c:pt idx="33155">
                  <c:v>0.814421296296296</c:v>
                </c:pt>
                <c:pt idx="33156">
                  <c:v>0.81444444444444397</c:v>
                </c:pt>
                <c:pt idx="33157">
                  <c:v>0.81446759259259305</c:v>
                </c:pt>
                <c:pt idx="33158">
                  <c:v>0.81449074074074101</c:v>
                </c:pt>
                <c:pt idx="33159">
                  <c:v>0.81451388888888898</c:v>
                </c:pt>
                <c:pt idx="33160">
                  <c:v>0.81453703703703695</c:v>
                </c:pt>
                <c:pt idx="33161">
                  <c:v>0.81456018518518503</c:v>
                </c:pt>
                <c:pt idx="33162">
                  <c:v>0.81458333333333299</c:v>
                </c:pt>
                <c:pt idx="33163">
                  <c:v>0.814618055555556</c:v>
                </c:pt>
                <c:pt idx="33164">
                  <c:v>0.81464120370370396</c:v>
                </c:pt>
                <c:pt idx="33165">
                  <c:v>0.81466435185185204</c:v>
                </c:pt>
                <c:pt idx="33166">
                  <c:v>0.81468750000000001</c:v>
                </c:pt>
                <c:pt idx="33167">
                  <c:v>0.81471064814814798</c:v>
                </c:pt>
                <c:pt idx="33168">
                  <c:v>0.81473379629629605</c:v>
                </c:pt>
                <c:pt idx="33169">
                  <c:v>0.81475694444444502</c:v>
                </c:pt>
                <c:pt idx="33170">
                  <c:v>0.81478009259259299</c:v>
                </c:pt>
                <c:pt idx="33171">
                  <c:v>0.81480324074074095</c:v>
                </c:pt>
                <c:pt idx="33172">
                  <c:v>0.81483796296296296</c:v>
                </c:pt>
                <c:pt idx="33173">
                  <c:v>0.81486111111111104</c:v>
                </c:pt>
                <c:pt idx="33174">
                  <c:v>0.814884259259259</c:v>
                </c:pt>
                <c:pt idx="33175">
                  <c:v>0.81490740740740697</c:v>
                </c:pt>
                <c:pt idx="33176">
                  <c:v>0.81493055555555605</c:v>
                </c:pt>
                <c:pt idx="33177">
                  <c:v>0.81495370370370401</c:v>
                </c:pt>
                <c:pt idx="33178">
                  <c:v>0.81497685185185198</c:v>
                </c:pt>
                <c:pt idx="33179">
                  <c:v>0.81499999999999995</c:v>
                </c:pt>
                <c:pt idx="33180">
                  <c:v>0.81503472222222195</c:v>
                </c:pt>
                <c:pt idx="33181">
                  <c:v>0.81505787037037103</c:v>
                </c:pt>
                <c:pt idx="33182">
                  <c:v>0.815081018518519</c:v>
                </c:pt>
                <c:pt idx="33183">
                  <c:v>0.81510416666666596</c:v>
                </c:pt>
                <c:pt idx="33184">
                  <c:v>0.81512731481481504</c:v>
                </c:pt>
                <c:pt idx="33185">
                  <c:v>0.81515046296296301</c:v>
                </c:pt>
                <c:pt idx="33186">
                  <c:v>0.81517361111111097</c:v>
                </c:pt>
                <c:pt idx="33187">
                  <c:v>0.81519675925925905</c:v>
                </c:pt>
                <c:pt idx="33188">
                  <c:v>0.81521990740740702</c:v>
                </c:pt>
                <c:pt idx="33189">
                  <c:v>0.81525462962963002</c:v>
                </c:pt>
                <c:pt idx="33190">
                  <c:v>0.81527777777777799</c:v>
                </c:pt>
                <c:pt idx="33191">
                  <c:v>0.81530092592592596</c:v>
                </c:pt>
                <c:pt idx="33192">
                  <c:v>0.81532407407407403</c:v>
                </c:pt>
                <c:pt idx="33193">
                  <c:v>0.815347222222222</c:v>
                </c:pt>
                <c:pt idx="33194">
                  <c:v>0.81537037037036997</c:v>
                </c:pt>
                <c:pt idx="33195">
                  <c:v>0.81539351851851904</c:v>
                </c:pt>
                <c:pt idx="33196">
                  <c:v>0.81542824074074105</c:v>
                </c:pt>
                <c:pt idx="33197">
                  <c:v>0.81545138888888902</c:v>
                </c:pt>
                <c:pt idx="33198">
                  <c:v>0.81547453703703698</c:v>
                </c:pt>
                <c:pt idx="33199">
                  <c:v>0.81549768518518495</c:v>
                </c:pt>
                <c:pt idx="33200">
                  <c:v>0.81552083333333403</c:v>
                </c:pt>
                <c:pt idx="33201">
                  <c:v>0.815543981481481</c:v>
                </c:pt>
                <c:pt idx="33202">
                  <c:v>0.81556712962962896</c:v>
                </c:pt>
                <c:pt idx="33203">
                  <c:v>0.81559027777777804</c:v>
                </c:pt>
                <c:pt idx="33204">
                  <c:v>0.81561342592592601</c:v>
                </c:pt>
                <c:pt idx="33205">
                  <c:v>0.81564814814814801</c:v>
                </c:pt>
                <c:pt idx="33206">
                  <c:v>0.81567129629629598</c:v>
                </c:pt>
                <c:pt idx="33207">
                  <c:v>0.81569444444444505</c:v>
                </c:pt>
                <c:pt idx="33208">
                  <c:v>0.81571759259259302</c:v>
                </c:pt>
                <c:pt idx="33209">
                  <c:v>0.81574074074074099</c:v>
                </c:pt>
                <c:pt idx="33210">
                  <c:v>0.81576388888888896</c:v>
                </c:pt>
                <c:pt idx="33211">
                  <c:v>0.81578703703703703</c:v>
                </c:pt>
                <c:pt idx="33212">
                  <c:v>0.815810185185185</c:v>
                </c:pt>
                <c:pt idx="33213">
                  <c:v>0.81583333333333297</c:v>
                </c:pt>
                <c:pt idx="33214">
                  <c:v>0.81586805555555597</c:v>
                </c:pt>
                <c:pt idx="33215">
                  <c:v>0.81589120370370405</c:v>
                </c:pt>
                <c:pt idx="33216">
                  <c:v>0.81591435185185202</c:v>
                </c:pt>
                <c:pt idx="33217">
                  <c:v>0.81593749999999998</c:v>
                </c:pt>
                <c:pt idx="33218">
                  <c:v>0.81596064814814795</c:v>
                </c:pt>
                <c:pt idx="33219">
                  <c:v>0.81598379629629603</c:v>
                </c:pt>
                <c:pt idx="33220">
                  <c:v>0.81600694444444499</c:v>
                </c:pt>
                <c:pt idx="33221">
                  <c:v>0.81603009259259296</c:v>
                </c:pt>
                <c:pt idx="33222">
                  <c:v>0.81606481481481496</c:v>
                </c:pt>
                <c:pt idx="33223">
                  <c:v>0.81608796296296304</c:v>
                </c:pt>
                <c:pt idx="33224">
                  <c:v>0.81611111111111101</c:v>
                </c:pt>
                <c:pt idx="33225">
                  <c:v>0.81613425925925898</c:v>
                </c:pt>
                <c:pt idx="33226">
                  <c:v>0.81615740740740705</c:v>
                </c:pt>
                <c:pt idx="33227">
                  <c:v>0.81618055555555602</c:v>
                </c:pt>
                <c:pt idx="33228">
                  <c:v>0.81620370370370299</c:v>
                </c:pt>
                <c:pt idx="33229">
                  <c:v>0.81622685185185195</c:v>
                </c:pt>
                <c:pt idx="33230">
                  <c:v>0.81626157407407396</c:v>
                </c:pt>
                <c:pt idx="33231">
                  <c:v>0.81628472222222204</c:v>
                </c:pt>
                <c:pt idx="33232">
                  <c:v>0.816307870370371</c:v>
                </c:pt>
                <c:pt idx="33233">
                  <c:v>0.81633101851851897</c:v>
                </c:pt>
                <c:pt idx="33234">
                  <c:v>0.81635416666666705</c:v>
                </c:pt>
                <c:pt idx="33235">
                  <c:v>0.81637731481481501</c:v>
                </c:pt>
                <c:pt idx="33236">
                  <c:v>0.81640046296296298</c:v>
                </c:pt>
                <c:pt idx="33237">
                  <c:v>0.81642361111111095</c:v>
                </c:pt>
                <c:pt idx="33238">
                  <c:v>0.81644675925925903</c:v>
                </c:pt>
                <c:pt idx="33239">
                  <c:v>0.81648148148148203</c:v>
                </c:pt>
                <c:pt idx="33240">
                  <c:v>0.81650462962963</c:v>
                </c:pt>
                <c:pt idx="33241">
                  <c:v>0.81652777777777796</c:v>
                </c:pt>
                <c:pt idx="33242">
                  <c:v>0.81655092592592604</c:v>
                </c:pt>
                <c:pt idx="33243">
                  <c:v>0.81657407407407401</c:v>
                </c:pt>
                <c:pt idx="33244">
                  <c:v>0.81659722222222197</c:v>
                </c:pt>
                <c:pt idx="33245">
                  <c:v>0.81662037037037105</c:v>
                </c:pt>
                <c:pt idx="33246">
                  <c:v>0.81664351851851902</c:v>
                </c:pt>
                <c:pt idx="33247">
                  <c:v>0.81667824074074102</c:v>
                </c:pt>
                <c:pt idx="33248">
                  <c:v>0.81670138888888899</c:v>
                </c:pt>
                <c:pt idx="33249">
                  <c:v>0.81672453703703696</c:v>
                </c:pt>
                <c:pt idx="33250">
                  <c:v>0.81674768518518504</c:v>
                </c:pt>
                <c:pt idx="33251">
                  <c:v>0.816770833333334</c:v>
                </c:pt>
                <c:pt idx="33252">
                  <c:v>0.81679398148148197</c:v>
                </c:pt>
                <c:pt idx="33253">
                  <c:v>0.81681712962962905</c:v>
                </c:pt>
                <c:pt idx="33254">
                  <c:v>0.81684027777777801</c:v>
                </c:pt>
                <c:pt idx="33255">
                  <c:v>0.81686342592592598</c:v>
                </c:pt>
                <c:pt idx="33256">
                  <c:v>0.81689814814814798</c:v>
                </c:pt>
                <c:pt idx="33257">
                  <c:v>0.81692129629629595</c:v>
                </c:pt>
                <c:pt idx="33258">
                  <c:v>0.81694444444444503</c:v>
                </c:pt>
                <c:pt idx="33259">
                  <c:v>0.81696759259259299</c:v>
                </c:pt>
                <c:pt idx="33260">
                  <c:v>0.81699074074074096</c:v>
                </c:pt>
                <c:pt idx="33261">
                  <c:v>0.81701388888888904</c:v>
                </c:pt>
                <c:pt idx="33262">
                  <c:v>0.81703703703703701</c:v>
                </c:pt>
                <c:pt idx="33263">
                  <c:v>0.81706018518518497</c:v>
                </c:pt>
                <c:pt idx="33264">
                  <c:v>0.81709490740740698</c:v>
                </c:pt>
                <c:pt idx="33265">
                  <c:v>0.81711805555555606</c:v>
                </c:pt>
                <c:pt idx="33266">
                  <c:v>0.81714120370370402</c:v>
                </c:pt>
                <c:pt idx="33267">
                  <c:v>0.81716435185185199</c:v>
                </c:pt>
                <c:pt idx="33268">
                  <c:v>0.81718749999999996</c:v>
                </c:pt>
                <c:pt idx="33269">
                  <c:v>0.81721064814814803</c:v>
                </c:pt>
                <c:pt idx="33270">
                  <c:v>0.817233796296296</c:v>
                </c:pt>
                <c:pt idx="33271">
                  <c:v>0.81725694444444397</c:v>
                </c:pt>
                <c:pt idx="33272">
                  <c:v>0.81728009259259304</c:v>
                </c:pt>
                <c:pt idx="33273">
                  <c:v>0.81731481481481505</c:v>
                </c:pt>
                <c:pt idx="33274">
                  <c:v>0.81733796296296302</c:v>
                </c:pt>
                <c:pt idx="33275">
                  <c:v>0.81736111111111098</c:v>
                </c:pt>
                <c:pt idx="33276">
                  <c:v>0.81738425925925895</c:v>
                </c:pt>
                <c:pt idx="33277">
                  <c:v>0.81740740740740803</c:v>
                </c:pt>
                <c:pt idx="33278">
                  <c:v>0.81743055555555599</c:v>
                </c:pt>
                <c:pt idx="33279">
                  <c:v>0.81745370370370396</c:v>
                </c:pt>
                <c:pt idx="33280">
                  <c:v>0.81747685185185204</c:v>
                </c:pt>
                <c:pt idx="33281">
                  <c:v>0.81751157407407404</c:v>
                </c:pt>
                <c:pt idx="33282">
                  <c:v>0.81753472222222201</c:v>
                </c:pt>
                <c:pt idx="33283">
                  <c:v>0.81755787037036998</c:v>
                </c:pt>
                <c:pt idx="33284">
                  <c:v>0.81758101851851905</c:v>
                </c:pt>
                <c:pt idx="33285">
                  <c:v>0.81760416666666702</c:v>
                </c:pt>
                <c:pt idx="33286">
                  <c:v>0.81762731481481499</c:v>
                </c:pt>
                <c:pt idx="33287">
                  <c:v>0.81765046296296295</c:v>
                </c:pt>
                <c:pt idx="33288">
                  <c:v>0.81767361111111103</c:v>
                </c:pt>
                <c:pt idx="33289">
                  <c:v>0.817696759259259</c:v>
                </c:pt>
                <c:pt idx="33290">
                  <c:v>0.817731481481482</c:v>
                </c:pt>
                <c:pt idx="33291">
                  <c:v>0.81775462962962997</c:v>
                </c:pt>
                <c:pt idx="33292">
                  <c:v>0.81777777777777805</c:v>
                </c:pt>
                <c:pt idx="33293">
                  <c:v>0.81780092592592601</c:v>
                </c:pt>
                <c:pt idx="33294">
                  <c:v>0.81782407407407398</c:v>
                </c:pt>
                <c:pt idx="33295">
                  <c:v>0.81784722222222195</c:v>
                </c:pt>
                <c:pt idx="33296">
                  <c:v>0.81787037037037102</c:v>
                </c:pt>
                <c:pt idx="33297">
                  <c:v>0.81789351851851899</c:v>
                </c:pt>
                <c:pt idx="33298">
                  <c:v>0.81791666666666596</c:v>
                </c:pt>
                <c:pt idx="33299">
                  <c:v>0.81795138888888896</c:v>
                </c:pt>
                <c:pt idx="33300">
                  <c:v>0.81797453703703704</c:v>
                </c:pt>
                <c:pt idx="33301">
                  <c:v>0.81799768518518501</c:v>
                </c:pt>
                <c:pt idx="33302">
                  <c:v>0.81802083333333298</c:v>
                </c:pt>
                <c:pt idx="33303">
                  <c:v>0.81804398148148105</c:v>
                </c:pt>
                <c:pt idx="33304">
                  <c:v>0.81806712962963002</c:v>
                </c:pt>
                <c:pt idx="33305">
                  <c:v>0.81809027777777799</c:v>
                </c:pt>
                <c:pt idx="33306">
                  <c:v>0.81811342592592595</c:v>
                </c:pt>
                <c:pt idx="33307">
                  <c:v>0.81813657407407403</c:v>
                </c:pt>
                <c:pt idx="33308">
                  <c:v>0.81817129629629703</c:v>
                </c:pt>
                <c:pt idx="33309">
                  <c:v>0.818194444444445</c:v>
                </c:pt>
                <c:pt idx="33310">
                  <c:v>0.81821759259259297</c:v>
                </c:pt>
                <c:pt idx="33311">
                  <c:v>0.81824074074074105</c:v>
                </c:pt>
                <c:pt idx="33312">
                  <c:v>0.81826388888888901</c:v>
                </c:pt>
                <c:pt idx="33313">
                  <c:v>0.81828703703703698</c:v>
                </c:pt>
                <c:pt idx="33314">
                  <c:v>0.81831018518518495</c:v>
                </c:pt>
                <c:pt idx="33315">
                  <c:v>0.81833333333333302</c:v>
                </c:pt>
                <c:pt idx="33316">
                  <c:v>0.81836805555555603</c:v>
                </c:pt>
                <c:pt idx="33317">
                  <c:v>0.818391203703704</c:v>
                </c:pt>
                <c:pt idx="33318">
                  <c:v>0.81841435185185196</c:v>
                </c:pt>
                <c:pt idx="33319">
                  <c:v>0.81843750000000004</c:v>
                </c:pt>
                <c:pt idx="33320">
                  <c:v>0.81846064814814801</c:v>
                </c:pt>
                <c:pt idx="33321">
                  <c:v>0.81848379629629597</c:v>
                </c:pt>
                <c:pt idx="33322">
                  <c:v>0.81850694444444405</c:v>
                </c:pt>
                <c:pt idx="33323">
                  <c:v>0.81853009259259302</c:v>
                </c:pt>
                <c:pt idx="33324">
                  <c:v>0.81855324074074098</c:v>
                </c:pt>
                <c:pt idx="33325">
                  <c:v>0.81858796296296299</c:v>
                </c:pt>
                <c:pt idx="33326">
                  <c:v>0.81861111111111096</c:v>
                </c:pt>
                <c:pt idx="33327">
                  <c:v>0.81863425925925903</c:v>
                </c:pt>
                <c:pt idx="33328">
                  <c:v>0.818657407407407</c:v>
                </c:pt>
                <c:pt idx="33329">
                  <c:v>0.81868055555555597</c:v>
                </c:pt>
                <c:pt idx="33330">
                  <c:v>0.81870370370370404</c:v>
                </c:pt>
                <c:pt idx="33331">
                  <c:v>0.81872685185185201</c:v>
                </c:pt>
                <c:pt idx="33332">
                  <c:v>0.81874999999999998</c:v>
                </c:pt>
                <c:pt idx="33333">
                  <c:v>0.81877314814814794</c:v>
                </c:pt>
                <c:pt idx="33334">
                  <c:v>0.81880787037037095</c:v>
                </c:pt>
                <c:pt idx="33335">
                  <c:v>0.81883101851851903</c:v>
                </c:pt>
                <c:pt idx="33336">
                  <c:v>0.81885416666666699</c:v>
                </c:pt>
                <c:pt idx="33337">
                  <c:v>0.81887731481481496</c:v>
                </c:pt>
                <c:pt idx="33338">
                  <c:v>0.81890046296296304</c:v>
                </c:pt>
                <c:pt idx="33339">
                  <c:v>0.81892361111111101</c:v>
                </c:pt>
                <c:pt idx="33340">
                  <c:v>0.81894675925925897</c:v>
                </c:pt>
                <c:pt idx="33341">
                  <c:v>0.81896990740740705</c:v>
                </c:pt>
                <c:pt idx="33342">
                  <c:v>0.81899305555555602</c:v>
                </c:pt>
                <c:pt idx="33343">
                  <c:v>0.81902777777777802</c:v>
                </c:pt>
                <c:pt idx="33344">
                  <c:v>0.81905092592592599</c:v>
                </c:pt>
                <c:pt idx="33345">
                  <c:v>0.81907407407407395</c:v>
                </c:pt>
                <c:pt idx="33346">
                  <c:v>0.81909722222222203</c:v>
                </c:pt>
                <c:pt idx="33347">
                  <c:v>0.81912037037037</c:v>
                </c:pt>
                <c:pt idx="33348">
                  <c:v>0.81914351851851896</c:v>
                </c:pt>
                <c:pt idx="33349">
                  <c:v>0.81916666666666704</c:v>
                </c:pt>
                <c:pt idx="33350">
                  <c:v>0.81918981481481501</c:v>
                </c:pt>
                <c:pt idx="33351">
                  <c:v>0.81922453703703701</c:v>
                </c:pt>
                <c:pt idx="33352">
                  <c:v>0.81924768518518498</c:v>
                </c:pt>
                <c:pt idx="33353">
                  <c:v>0.81927083333333395</c:v>
                </c:pt>
                <c:pt idx="33354">
                  <c:v>0.81929398148148203</c:v>
                </c:pt>
                <c:pt idx="33355">
                  <c:v>0.81931712962962899</c:v>
                </c:pt>
                <c:pt idx="33356">
                  <c:v>0.81934027777777796</c:v>
                </c:pt>
                <c:pt idx="33357">
                  <c:v>0.81936342592592604</c:v>
                </c:pt>
                <c:pt idx="33358">
                  <c:v>0.819386574074074</c:v>
                </c:pt>
                <c:pt idx="33359">
                  <c:v>0.81940972222222197</c:v>
                </c:pt>
                <c:pt idx="33360">
                  <c:v>0.81944444444444497</c:v>
                </c:pt>
                <c:pt idx="33361">
                  <c:v>0.81946759259259305</c:v>
                </c:pt>
                <c:pt idx="33362">
                  <c:v>0.81949074074074102</c:v>
                </c:pt>
                <c:pt idx="33363">
                  <c:v>0.81951388888888899</c:v>
                </c:pt>
                <c:pt idx="33364">
                  <c:v>0.81953703703703695</c:v>
                </c:pt>
                <c:pt idx="33365">
                  <c:v>0.81956018518518503</c:v>
                </c:pt>
                <c:pt idx="33366">
                  <c:v>0.819583333333333</c:v>
                </c:pt>
                <c:pt idx="33367">
                  <c:v>0.81960648148148196</c:v>
                </c:pt>
                <c:pt idx="33368">
                  <c:v>0.81964120370370397</c:v>
                </c:pt>
                <c:pt idx="33369">
                  <c:v>0.81966435185185205</c:v>
                </c:pt>
                <c:pt idx="33370">
                  <c:v>0.81968750000000001</c:v>
                </c:pt>
                <c:pt idx="33371">
                  <c:v>0.81971064814814798</c:v>
                </c:pt>
                <c:pt idx="33372">
                  <c:v>0.81973379629629595</c:v>
                </c:pt>
                <c:pt idx="33373">
                  <c:v>0.81975694444444502</c:v>
                </c:pt>
                <c:pt idx="33374">
                  <c:v>0.81978009259259299</c:v>
                </c:pt>
                <c:pt idx="33375">
                  <c:v>0.81980324074074096</c:v>
                </c:pt>
                <c:pt idx="33376">
                  <c:v>0.81983796296296296</c:v>
                </c:pt>
                <c:pt idx="33377">
                  <c:v>0.81986111111111104</c:v>
                </c:pt>
                <c:pt idx="33378">
                  <c:v>0.81988425925925901</c:v>
                </c:pt>
                <c:pt idx="33379">
                  <c:v>0.81990740740740697</c:v>
                </c:pt>
                <c:pt idx="33380">
                  <c:v>0.81993055555555605</c:v>
                </c:pt>
                <c:pt idx="33381">
                  <c:v>0.81995370370370402</c:v>
                </c:pt>
                <c:pt idx="33382">
                  <c:v>0.81997685185185198</c:v>
                </c:pt>
                <c:pt idx="33383">
                  <c:v>0.82</c:v>
                </c:pt>
                <c:pt idx="33384">
                  <c:v>0.82003472222222196</c:v>
                </c:pt>
                <c:pt idx="33385">
                  <c:v>0.82005787037037103</c:v>
                </c:pt>
                <c:pt idx="33386">
                  <c:v>0.820081018518519</c:v>
                </c:pt>
                <c:pt idx="33387">
                  <c:v>0.82010416666666697</c:v>
                </c:pt>
                <c:pt idx="33388">
                  <c:v>0.82012731481481504</c:v>
                </c:pt>
                <c:pt idx="33389">
                  <c:v>0.82015046296296301</c:v>
                </c:pt>
                <c:pt idx="33390">
                  <c:v>0.82017361111111098</c:v>
                </c:pt>
                <c:pt idx="33391">
                  <c:v>0.82019675925925895</c:v>
                </c:pt>
                <c:pt idx="33392">
                  <c:v>0.82023148148148195</c:v>
                </c:pt>
                <c:pt idx="33393">
                  <c:v>0.82025462962963003</c:v>
                </c:pt>
                <c:pt idx="33394">
                  <c:v>0.82027777777777799</c:v>
                </c:pt>
                <c:pt idx="33395">
                  <c:v>0.82030092592592596</c:v>
                </c:pt>
                <c:pt idx="33396">
                  <c:v>0.82032407407407404</c:v>
                </c:pt>
                <c:pt idx="33397">
                  <c:v>0.82034722222222201</c:v>
                </c:pt>
                <c:pt idx="33398">
                  <c:v>0.82037037037036997</c:v>
                </c:pt>
                <c:pt idx="33399">
                  <c:v>0.82039351851851905</c:v>
                </c:pt>
                <c:pt idx="33400">
                  <c:v>0.82041666666666702</c:v>
                </c:pt>
                <c:pt idx="33401">
                  <c:v>0.82043981481481498</c:v>
                </c:pt>
                <c:pt idx="33402">
                  <c:v>0.82047453703703699</c:v>
                </c:pt>
                <c:pt idx="33403">
                  <c:v>0.82049768518518496</c:v>
                </c:pt>
                <c:pt idx="33404">
                  <c:v>0.82052083333333303</c:v>
                </c:pt>
                <c:pt idx="33405">
                  <c:v>0.820543981481482</c:v>
                </c:pt>
                <c:pt idx="33406">
                  <c:v>0.82056712962962897</c:v>
                </c:pt>
                <c:pt idx="33407">
                  <c:v>0.82059027777777804</c:v>
                </c:pt>
                <c:pt idx="33408">
                  <c:v>0.82061342592592601</c:v>
                </c:pt>
                <c:pt idx="33409">
                  <c:v>0.82063657407407398</c:v>
                </c:pt>
                <c:pt idx="33410">
                  <c:v>0.82067129629629598</c:v>
                </c:pt>
                <c:pt idx="33411">
                  <c:v>0.82069444444444495</c:v>
                </c:pt>
                <c:pt idx="33412">
                  <c:v>0.82071759259259303</c:v>
                </c:pt>
                <c:pt idx="33413">
                  <c:v>0.82074074074074099</c:v>
                </c:pt>
                <c:pt idx="33414">
                  <c:v>0.82076388888888896</c:v>
                </c:pt>
                <c:pt idx="33415">
                  <c:v>0.82078703703703704</c:v>
                </c:pt>
                <c:pt idx="33416">
                  <c:v>0.820810185185185</c:v>
                </c:pt>
                <c:pt idx="33417">
                  <c:v>0.82083333333333297</c:v>
                </c:pt>
                <c:pt idx="33418">
                  <c:v>0.82085648148148205</c:v>
                </c:pt>
                <c:pt idx="33419">
                  <c:v>0.82087962962963001</c:v>
                </c:pt>
                <c:pt idx="33420">
                  <c:v>0.82091435185185202</c:v>
                </c:pt>
                <c:pt idx="33421">
                  <c:v>0.82093749999999999</c:v>
                </c:pt>
                <c:pt idx="33422">
                  <c:v>0.82096064814814795</c:v>
                </c:pt>
                <c:pt idx="33423">
                  <c:v>0.82098379629629603</c:v>
                </c:pt>
                <c:pt idx="33424">
                  <c:v>0.821006944444444</c:v>
                </c:pt>
                <c:pt idx="33425">
                  <c:v>0.82103009259259296</c:v>
                </c:pt>
                <c:pt idx="33426">
                  <c:v>0.82105324074074104</c:v>
                </c:pt>
                <c:pt idx="33427">
                  <c:v>0.82107638888888901</c:v>
                </c:pt>
                <c:pt idx="33428">
                  <c:v>0.82111111111111101</c:v>
                </c:pt>
                <c:pt idx="33429">
                  <c:v>0.82113425925925898</c:v>
                </c:pt>
                <c:pt idx="33430">
                  <c:v>0.82115740740740695</c:v>
                </c:pt>
                <c:pt idx="33431">
                  <c:v>0.82118055555555602</c:v>
                </c:pt>
                <c:pt idx="33432">
                  <c:v>0.82120370370370399</c:v>
                </c:pt>
                <c:pt idx="33433">
                  <c:v>0.82122685185185196</c:v>
                </c:pt>
                <c:pt idx="33434">
                  <c:v>0.82125000000000004</c:v>
                </c:pt>
                <c:pt idx="33435">
                  <c:v>0.821273148148148</c:v>
                </c:pt>
                <c:pt idx="33436">
                  <c:v>0.82129629629629597</c:v>
                </c:pt>
                <c:pt idx="33437">
                  <c:v>0.82133101851851897</c:v>
                </c:pt>
                <c:pt idx="33438">
                  <c:v>0.82135416666666605</c:v>
                </c:pt>
                <c:pt idx="33439">
                  <c:v>0.82137731481481502</c:v>
                </c:pt>
                <c:pt idx="33440">
                  <c:v>0.82140046296296299</c:v>
                </c:pt>
                <c:pt idx="33441">
                  <c:v>0.82142361111111095</c:v>
                </c:pt>
                <c:pt idx="33442">
                  <c:v>0.82144675925925903</c:v>
                </c:pt>
                <c:pt idx="33443">
                  <c:v>0.821469907407407</c:v>
                </c:pt>
                <c:pt idx="33444">
                  <c:v>0.82149305555555596</c:v>
                </c:pt>
                <c:pt idx="33445">
                  <c:v>0.82152777777777797</c:v>
                </c:pt>
                <c:pt idx="33446">
                  <c:v>0.82155092592592605</c:v>
                </c:pt>
                <c:pt idx="33447">
                  <c:v>0.82157407407407401</c:v>
                </c:pt>
                <c:pt idx="33448">
                  <c:v>0.82159722222222198</c:v>
                </c:pt>
                <c:pt idx="33449">
                  <c:v>0.82162037037036995</c:v>
                </c:pt>
                <c:pt idx="33450">
                  <c:v>0.82164351851851902</c:v>
                </c:pt>
                <c:pt idx="33451">
                  <c:v>0.82166666666666699</c:v>
                </c:pt>
                <c:pt idx="33452">
                  <c:v>0.82168981481481496</c:v>
                </c:pt>
                <c:pt idx="33453">
                  <c:v>0.82172453703703696</c:v>
                </c:pt>
                <c:pt idx="33454">
                  <c:v>0.82174768518518504</c:v>
                </c:pt>
                <c:pt idx="33455">
                  <c:v>0.82177083333333401</c:v>
                </c:pt>
                <c:pt idx="33456">
                  <c:v>0.82179398148148097</c:v>
                </c:pt>
                <c:pt idx="33457">
                  <c:v>0.82181712962962905</c:v>
                </c:pt>
                <c:pt idx="33458">
                  <c:v>0.82184027777777802</c:v>
                </c:pt>
                <c:pt idx="33459">
                  <c:v>0.82186342592592598</c:v>
                </c:pt>
                <c:pt idx="33460">
                  <c:v>0.82188657407407395</c:v>
                </c:pt>
                <c:pt idx="33461">
                  <c:v>0.82190972222222203</c:v>
                </c:pt>
                <c:pt idx="33462">
                  <c:v>0.82194444444444503</c:v>
                </c:pt>
                <c:pt idx="33463">
                  <c:v>0.821967592592593</c:v>
                </c:pt>
                <c:pt idx="33464">
                  <c:v>0.82199074074074097</c:v>
                </c:pt>
                <c:pt idx="33465">
                  <c:v>0.82201388888888904</c:v>
                </c:pt>
                <c:pt idx="33466">
                  <c:v>0.82203703703703701</c:v>
                </c:pt>
                <c:pt idx="33467">
                  <c:v>0.82206018518518498</c:v>
                </c:pt>
                <c:pt idx="33468">
                  <c:v>0.82208333333333306</c:v>
                </c:pt>
                <c:pt idx="33469">
                  <c:v>0.82210648148148202</c:v>
                </c:pt>
                <c:pt idx="33470">
                  <c:v>0.82214120370370403</c:v>
                </c:pt>
                <c:pt idx="33471">
                  <c:v>0.82216435185185199</c:v>
                </c:pt>
                <c:pt idx="33472">
                  <c:v>0.82218749999999996</c:v>
                </c:pt>
                <c:pt idx="33473">
                  <c:v>0.82221064814814804</c:v>
                </c:pt>
                <c:pt idx="33474">
                  <c:v>0.822233796296296</c:v>
                </c:pt>
                <c:pt idx="33475">
                  <c:v>0.82225694444444397</c:v>
                </c:pt>
                <c:pt idx="33476">
                  <c:v>0.82228009259259305</c:v>
                </c:pt>
                <c:pt idx="33477">
                  <c:v>0.82230324074074101</c:v>
                </c:pt>
                <c:pt idx="33478">
                  <c:v>0.82232638888888898</c:v>
                </c:pt>
                <c:pt idx="33479">
                  <c:v>0.82234953703703695</c:v>
                </c:pt>
                <c:pt idx="33480">
                  <c:v>0.82238425925925895</c:v>
                </c:pt>
                <c:pt idx="33481">
                  <c:v>0.82240740740740803</c:v>
                </c:pt>
                <c:pt idx="33482">
                  <c:v>0.822430555555556</c:v>
                </c:pt>
                <c:pt idx="33483">
                  <c:v>0.82245370370370297</c:v>
                </c:pt>
                <c:pt idx="33484">
                  <c:v>0.82247685185185204</c:v>
                </c:pt>
                <c:pt idx="33485">
                  <c:v>0.82250000000000001</c:v>
                </c:pt>
                <c:pt idx="33486">
                  <c:v>0.82252314814814798</c:v>
                </c:pt>
                <c:pt idx="33487">
                  <c:v>0.82254629629629605</c:v>
                </c:pt>
                <c:pt idx="33488">
                  <c:v>0.82256944444444502</c:v>
                </c:pt>
                <c:pt idx="33489">
                  <c:v>0.82260416666666702</c:v>
                </c:pt>
                <c:pt idx="33490">
                  <c:v>0.82262731481481499</c:v>
                </c:pt>
                <c:pt idx="33491">
                  <c:v>0.82265046296296296</c:v>
                </c:pt>
                <c:pt idx="33492">
                  <c:v>0.82267361111111104</c:v>
                </c:pt>
                <c:pt idx="33493">
                  <c:v>0.822696759259259</c:v>
                </c:pt>
                <c:pt idx="33494">
                  <c:v>0.82271990740740697</c:v>
                </c:pt>
                <c:pt idx="33495">
                  <c:v>0.82274305555555605</c:v>
                </c:pt>
                <c:pt idx="33496">
                  <c:v>0.82276620370370401</c:v>
                </c:pt>
                <c:pt idx="33497">
                  <c:v>0.82280092592592602</c:v>
                </c:pt>
                <c:pt idx="33498">
                  <c:v>0.82282407407407399</c:v>
                </c:pt>
                <c:pt idx="33499">
                  <c:v>0.82284722222222195</c:v>
                </c:pt>
                <c:pt idx="33500">
                  <c:v>0.82287037037037103</c:v>
                </c:pt>
                <c:pt idx="33501">
                  <c:v>0.822893518518519</c:v>
                </c:pt>
                <c:pt idx="33502">
                  <c:v>0.82291666666666596</c:v>
                </c:pt>
                <c:pt idx="33503">
                  <c:v>0.82293981481481504</c:v>
                </c:pt>
                <c:pt idx="33504">
                  <c:v>0.82296296296296301</c:v>
                </c:pt>
                <c:pt idx="33505">
                  <c:v>0.82298611111111097</c:v>
                </c:pt>
                <c:pt idx="33506">
                  <c:v>0.82302083333333398</c:v>
                </c:pt>
                <c:pt idx="33507">
                  <c:v>0.82304398148148195</c:v>
                </c:pt>
                <c:pt idx="33508">
                  <c:v>0.82306712962963002</c:v>
                </c:pt>
                <c:pt idx="33509">
                  <c:v>0.82309027777777799</c:v>
                </c:pt>
                <c:pt idx="33510">
                  <c:v>0.82311342592592596</c:v>
                </c:pt>
                <c:pt idx="33511">
                  <c:v>0.82313657407407403</c:v>
                </c:pt>
                <c:pt idx="33512">
                  <c:v>0.823159722222222</c:v>
                </c:pt>
                <c:pt idx="33513">
                  <c:v>0.82318287037036997</c:v>
                </c:pt>
                <c:pt idx="33514">
                  <c:v>0.82321759259259297</c:v>
                </c:pt>
                <c:pt idx="33515">
                  <c:v>0.82324074074074105</c:v>
                </c:pt>
                <c:pt idx="33516">
                  <c:v>0.82326388888888902</c:v>
                </c:pt>
                <c:pt idx="33517">
                  <c:v>0.82328703703703698</c:v>
                </c:pt>
                <c:pt idx="33518">
                  <c:v>0.82331018518518495</c:v>
                </c:pt>
                <c:pt idx="33519">
                  <c:v>0.82333333333333303</c:v>
                </c:pt>
                <c:pt idx="33520">
                  <c:v>0.823356481481481</c:v>
                </c:pt>
                <c:pt idx="33521">
                  <c:v>0.82337962962962996</c:v>
                </c:pt>
                <c:pt idx="33522">
                  <c:v>0.82341435185185197</c:v>
                </c:pt>
                <c:pt idx="33523">
                  <c:v>0.82343750000000004</c:v>
                </c:pt>
                <c:pt idx="33524">
                  <c:v>0.82346064814814801</c:v>
                </c:pt>
                <c:pt idx="33525">
                  <c:v>0.82348379629629598</c:v>
                </c:pt>
                <c:pt idx="33526">
                  <c:v>0.82350694444444394</c:v>
                </c:pt>
                <c:pt idx="33527">
                  <c:v>0.82353009259259302</c:v>
                </c:pt>
                <c:pt idx="33528">
                  <c:v>0.82355324074074099</c:v>
                </c:pt>
                <c:pt idx="33529">
                  <c:v>0.82357638888888896</c:v>
                </c:pt>
                <c:pt idx="33530">
                  <c:v>0.82361111111111096</c:v>
                </c:pt>
                <c:pt idx="33531">
                  <c:v>0.82363425925925904</c:v>
                </c:pt>
                <c:pt idx="33532">
                  <c:v>0.82365740740740701</c:v>
                </c:pt>
                <c:pt idx="33533">
                  <c:v>0.82368055555555597</c:v>
                </c:pt>
                <c:pt idx="33534">
                  <c:v>0.82370370370370405</c:v>
                </c:pt>
                <c:pt idx="33535">
                  <c:v>0.82372685185185202</c:v>
                </c:pt>
                <c:pt idx="33536">
                  <c:v>0.82374999999999998</c:v>
                </c:pt>
                <c:pt idx="33537">
                  <c:v>0.82377314814814795</c:v>
                </c:pt>
                <c:pt idx="33538">
                  <c:v>0.82379629629629603</c:v>
                </c:pt>
                <c:pt idx="33539">
                  <c:v>0.82383101851851903</c:v>
                </c:pt>
                <c:pt idx="33540">
                  <c:v>0.823854166666667</c:v>
                </c:pt>
                <c:pt idx="33541">
                  <c:v>0.82387731481481496</c:v>
                </c:pt>
                <c:pt idx="33542">
                  <c:v>0.82390046296296304</c:v>
                </c:pt>
                <c:pt idx="33543">
                  <c:v>0.82392361111111101</c:v>
                </c:pt>
                <c:pt idx="33544">
                  <c:v>0.82394675925925898</c:v>
                </c:pt>
                <c:pt idx="33545">
                  <c:v>0.82396990740740705</c:v>
                </c:pt>
                <c:pt idx="33546">
                  <c:v>0.82399305555555602</c:v>
                </c:pt>
                <c:pt idx="33547">
                  <c:v>0.82401620370370299</c:v>
                </c:pt>
                <c:pt idx="33548">
                  <c:v>0.82405092592592599</c:v>
                </c:pt>
                <c:pt idx="33549">
                  <c:v>0.82407407407407396</c:v>
                </c:pt>
                <c:pt idx="33550">
                  <c:v>0.82409722222222204</c:v>
                </c:pt>
                <c:pt idx="33551">
                  <c:v>0.824120370370371</c:v>
                </c:pt>
                <c:pt idx="33552">
                  <c:v>0.82414351851851897</c:v>
                </c:pt>
                <c:pt idx="33553">
                  <c:v>0.82416666666666705</c:v>
                </c:pt>
                <c:pt idx="33554">
                  <c:v>0.82418981481481501</c:v>
                </c:pt>
                <c:pt idx="33555">
                  <c:v>0.82422453703703702</c:v>
                </c:pt>
                <c:pt idx="33556">
                  <c:v>0.82424768518518499</c:v>
                </c:pt>
                <c:pt idx="33557">
                  <c:v>0.82427083333333295</c:v>
                </c:pt>
                <c:pt idx="33558">
                  <c:v>0.82429398148148203</c:v>
                </c:pt>
                <c:pt idx="33559">
                  <c:v>0.824317129629629</c:v>
                </c:pt>
                <c:pt idx="33560">
                  <c:v>0.82434027777777796</c:v>
                </c:pt>
                <c:pt idx="33561">
                  <c:v>0.82436342592592604</c:v>
                </c:pt>
                <c:pt idx="33562">
                  <c:v>0.82438657407407401</c:v>
                </c:pt>
                <c:pt idx="33563">
                  <c:v>0.82440972222222197</c:v>
                </c:pt>
                <c:pt idx="33564">
                  <c:v>0.82444444444444398</c:v>
                </c:pt>
                <c:pt idx="33565">
                  <c:v>0.82446759259259295</c:v>
                </c:pt>
                <c:pt idx="33566">
                  <c:v>0.82449074074074102</c:v>
                </c:pt>
                <c:pt idx="33567">
                  <c:v>0.82451388888888899</c:v>
                </c:pt>
                <c:pt idx="33568">
                  <c:v>0.82453703703703696</c:v>
                </c:pt>
                <c:pt idx="33569">
                  <c:v>0.82456018518518504</c:v>
                </c:pt>
                <c:pt idx="33570">
                  <c:v>0.824583333333333</c:v>
                </c:pt>
                <c:pt idx="33571">
                  <c:v>0.82460648148148197</c:v>
                </c:pt>
                <c:pt idx="33572">
                  <c:v>0.82462962962963005</c:v>
                </c:pt>
                <c:pt idx="33573">
                  <c:v>0.82466435185185205</c:v>
                </c:pt>
                <c:pt idx="33574">
                  <c:v>0.82468750000000002</c:v>
                </c:pt>
                <c:pt idx="33575">
                  <c:v>0.82471064814814798</c:v>
                </c:pt>
                <c:pt idx="33576">
                  <c:v>0.82473379629629595</c:v>
                </c:pt>
                <c:pt idx="33577">
                  <c:v>0.82475694444444403</c:v>
                </c:pt>
                <c:pt idx="33578">
                  <c:v>0.82478009259259299</c:v>
                </c:pt>
                <c:pt idx="33579">
                  <c:v>0.82480324074074096</c:v>
                </c:pt>
                <c:pt idx="33580">
                  <c:v>0.82482638888888904</c:v>
                </c:pt>
                <c:pt idx="33581">
                  <c:v>0.82484953703703701</c:v>
                </c:pt>
                <c:pt idx="33582">
                  <c:v>0.82488425925925901</c:v>
                </c:pt>
                <c:pt idx="33583">
                  <c:v>0.82490740740740698</c:v>
                </c:pt>
                <c:pt idx="33584">
                  <c:v>0.82493055555555606</c:v>
                </c:pt>
                <c:pt idx="33585">
                  <c:v>0.82495370370370402</c:v>
                </c:pt>
                <c:pt idx="33586">
                  <c:v>0.82497685185185199</c:v>
                </c:pt>
                <c:pt idx="33587">
                  <c:v>0.82499999999999996</c:v>
                </c:pt>
                <c:pt idx="33588">
                  <c:v>0.82502314814814803</c:v>
                </c:pt>
                <c:pt idx="33589">
                  <c:v>0.825046296296296</c:v>
                </c:pt>
                <c:pt idx="33590">
                  <c:v>0.82506944444444397</c:v>
                </c:pt>
                <c:pt idx="33591">
                  <c:v>0.82510416666666597</c:v>
                </c:pt>
                <c:pt idx="33592">
                  <c:v>0.82512731481481505</c:v>
                </c:pt>
                <c:pt idx="33593">
                  <c:v>0.82515046296296302</c:v>
                </c:pt>
                <c:pt idx="33594">
                  <c:v>0.82517361111111098</c:v>
                </c:pt>
                <c:pt idx="33595">
                  <c:v>0.82519675925925895</c:v>
                </c:pt>
                <c:pt idx="33596">
                  <c:v>0.82521990740740803</c:v>
                </c:pt>
                <c:pt idx="33597">
                  <c:v>0.82524305555555599</c:v>
                </c:pt>
                <c:pt idx="33598">
                  <c:v>0.82526620370370396</c:v>
                </c:pt>
                <c:pt idx="33599">
                  <c:v>0.82528935185185204</c:v>
                </c:pt>
                <c:pt idx="33600">
                  <c:v>0.82532407407407404</c:v>
                </c:pt>
                <c:pt idx="33601">
                  <c:v>0.82534722222222201</c:v>
                </c:pt>
                <c:pt idx="33602">
                  <c:v>0.82537037037036998</c:v>
                </c:pt>
                <c:pt idx="33603">
                  <c:v>0.82539351851851905</c:v>
                </c:pt>
                <c:pt idx="33604">
                  <c:v>0.82541666666666702</c:v>
                </c:pt>
                <c:pt idx="33605">
                  <c:v>0.82543981481481499</c:v>
                </c:pt>
                <c:pt idx="33606">
                  <c:v>0.82546296296296295</c:v>
                </c:pt>
                <c:pt idx="33607">
                  <c:v>0.82548611111111103</c:v>
                </c:pt>
                <c:pt idx="33608">
                  <c:v>0.82552083333333404</c:v>
                </c:pt>
                <c:pt idx="33609">
                  <c:v>0.825543981481481</c:v>
                </c:pt>
                <c:pt idx="33610">
                  <c:v>0.82556712962962897</c:v>
                </c:pt>
                <c:pt idx="33611">
                  <c:v>0.82559027777777805</c:v>
                </c:pt>
                <c:pt idx="33612">
                  <c:v>0.82561342592592601</c:v>
                </c:pt>
                <c:pt idx="33613">
                  <c:v>0.82563657407407398</c:v>
                </c:pt>
                <c:pt idx="33614">
                  <c:v>0.82565972222222195</c:v>
                </c:pt>
                <c:pt idx="33615">
                  <c:v>0.82568287037037102</c:v>
                </c:pt>
                <c:pt idx="33616">
                  <c:v>0.82570601851851899</c:v>
                </c:pt>
                <c:pt idx="33617">
                  <c:v>0.825740740740741</c:v>
                </c:pt>
                <c:pt idx="33618">
                  <c:v>0.82576388888888896</c:v>
                </c:pt>
                <c:pt idx="33619">
                  <c:v>0.82578703703703704</c:v>
                </c:pt>
                <c:pt idx="33620">
                  <c:v>0.82581018518518501</c:v>
                </c:pt>
                <c:pt idx="33621">
                  <c:v>0.82583333333333298</c:v>
                </c:pt>
                <c:pt idx="33622">
                  <c:v>0.82585648148148105</c:v>
                </c:pt>
                <c:pt idx="33623">
                  <c:v>0.82587962962963002</c:v>
                </c:pt>
                <c:pt idx="33624">
                  <c:v>0.82590277777777799</c:v>
                </c:pt>
                <c:pt idx="33625">
                  <c:v>0.82593749999999999</c:v>
                </c:pt>
                <c:pt idx="33626">
                  <c:v>0.82596064814814796</c:v>
                </c:pt>
                <c:pt idx="33627">
                  <c:v>0.82598379629629604</c:v>
                </c:pt>
                <c:pt idx="33628">
                  <c:v>0.826006944444444</c:v>
                </c:pt>
                <c:pt idx="33629">
                  <c:v>0.82603009259259297</c:v>
                </c:pt>
                <c:pt idx="33630">
                  <c:v>0.82605324074074105</c:v>
                </c:pt>
                <c:pt idx="33631">
                  <c:v>0.82607638888888901</c:v>
                </c:pt>
                <c:pt idx="33632">
                  <c:v>0.82609953703703698</c:v>
                </c:pt>
                <c:pt idx="33633">
                  <c:v>0.82612268518518495</c:v>
                </c:pt>
                <c:pt idx="33634">
                  <c:v>0.82615740740740795</c:v>
                </c:pt>
                <c:pt idx="33635">
                  <c:v>0.82618055555555603</c:v>
                </c:pt>
                <c:pt idx="33636">
                  <c:v>0.826203703703704</c:v>
                </c:pt>
                <c:pt idx="33637">
                  <c:v>0.82622685185185196</c:v>
                </c:pt>
                <c:pt idx="33638">
                  <c:v>0.82625000000000004</c:v>
                </c:pt>
                <c:pt idx="33639">
                  <c:v>0.82627314814814801</c:v>
                </c:pt>
                <c:pt idx="33640">
                  <c:v>0.82629629629629597</c:v>
                </c:pt>
                <c:pt idx="33641">
                  <c:v>0.82631944444444505</c:v>
                </c:pt>
                <c:pt idx="33642">
                  <c:v>0.82635416666666595</c:v>
                </c:pt>
                <c:pt idx="33643">
                  <c:v>0.82637731481481502</c:v>
                </c:pt>
                <c:pt idx="33644">
                  <c:v>0.82640046296296299</c:v>
                </c:pt>
                <c:pt idx="33645">
                  <c:v>0.82642361111111096</c:v>
                </c:pt>
                <c:pt idx="33646">
                  <c:v>0.82644675925925903</c:v>
                </c:pt>
                <c:pt idx="33647">
                  <c:v>0.826469907407407</c:v>
                </c:pt>
                <c:pt idx="33648">
                  <c:v>0.82649305555555597</c:v>
                </c:pt>
                <c:pt idx="33649">
                  <c:v>0.82651620370370305</c:v>
                </c:pt>
                <c:pt idx="33650">
                  <c:v>0.82655092592592605</c:v>
                </c:pt>
                <c:pt idx="33651">
                  <c:v>0.82657407407407402</c:v>
                </c:pt>
                <c:pt idx="33652">
                  <c:v>0.82659722222222198</c:v>
                </c:pt>
                <c:pt idx="33653">
                  <c:v>0.82662037037037095</c:v>
                </c:pt>
                <c:pt idx="33654">
                  <c:v>0.82664351851851903</c:v>
                </c:pt>
                <c:pt idx="33655">
                  <c:v>0.82666666666666699</c:v>
                </c:pt>
                <c:pt idx="33656">
                  <c:v>0.82668981481481496</c:v>
                </c:pt>
                <c:pt idx="33657">
                  <c:v>0.82671296296296304</c:v>
                </c:pt>
                <c:pt idx="33658">
                  <c:v>0.82674768518518504</c:v>
                </c:pt>
                <c:pt idx="33659">
                  <c:v>0.82677083333333401</c:v>
                </c:pt>
                <c:pt idx="33660">
                  <c:v>0.82679398148148098</c:v>
                </c:pt>
                <c:pt idx="33661">
                  <c:v>0.82681712962963005</c:v>
                </c:pt>
                <c:pt idx="33662">
                  <c:v>0.82684027777777802</c:v>
                </c:pt>
                <c:pt idx="33663">
                  <c:v>0.82686342592592599</c:v>
                </c:pt>
                <c:pt idx="33664">
                  <c:v>0.82688657407407395</c:v>
                </c:pt>
                <c:pt idx="33665">
                  <c:v>0.82690972222222203</c:v>
                </c:pt>
                <c:pt idx="33666">
                  <c:v>0.82693287037037</c:v>
                </c:pt>
                <c:pt idx="33667">
                  <c:v>0.826967592592593</c:v>
                </c:pt>
                <c:pt idx="33668">
                  <c:v>0.82699074074074097</c:v>
                </c:pt>
                <c:pt idx="33669">
                  <c:v>0.82701388888888905</c:v>
                </c:pt>
                <c:pt idx="33670">
                  <c:v>0.82703703703703701</c:v>
                </c:pt>
                <c:pt idx="33671">
                  <c:v>0.82706018518518498</c:v>
                </c:pt>
                <c:pt idx="33672">
                  <c:v>0.82708333333333295</c:v>
                </c:pt>
                <c:pt idx="33673">
                  <c:v>0.82710648148148203</c:v>
                </c:pt>
                <c:pt idx="33674">
                  <c:v>0.82712962962962999</c:v>
                </c:pt>
                <c:pt idx="33675">
                  <c:v>0.82715277777777796</c:v>
                </c:pt>
                <c:pt idx="33676">
                  <c:v>0.82718749999999996</c:v>
                </c:pt>
                <c:pt idx="33677">
                  <c:v>0.82721064814814804</c:v>
                </c:pt>
                <c:pt idx="33678">
                  <c:v>0.82723379629629601</c:v>
                </c:pt>
                <c:pt idx="33679">
                  <c:v>0.82725694444444398</c:v>
                </c:pt>
                <c:pt idx="33680">
                  <c:v>0.82728009259259305</c:v>
                </c:pt>
                <c:pt idx="33681">
                  <c:v>0.82730324074074102</c:v>
                </c:pt>
                <c:pt idx="33682">
                  <c:v>0.82732638888888899</c:v>
                </c:pt>
                <c:pt idx="33683">
                  <c:v>0.82734953703703695</c:v>
                </c:pt>
                <c:pt idx="33684">
                  <c:v>0.82738425925925896</c:v>
                </c:pt>
                <c:pt idx="33685">
                  <c:v>0.82740740740740704</c:v>
                </c:pt>
                <c:pt idx="33686">
                  <c:v>0.827430555555556</c:v>
                </c:pt>
                <c:pt idx="33687">
                  <c:v>0.82745370370370297</c:v>
                </c:pt>
                <c:pt idx="33688">
                  <c:v>0.82747685185185205</c:v>
                </c:pt>
                <c:pt idx="33689">
                  <c:v>0.82750000000000001</c:v>
                </c:pt>
                <c:pt idx="33690">
                  <c:v>0.82752314814814798</c:v>
                </c:pt>
                <c:pt idx="33691">
                  <c:v>0.82754629629629595</c:v>
                </c:pt>
                <c:pt idx="33692">
                  <c:v>0.82756944444444502</c:v>
                </c:pt>
                <c:pt idx="33693">
                  <c:v>0.82760416666666703</c:v>
                </c:pt>
                <c:pt idx="33694">
                  <c:v>0.827627314814815</c:v>
                </c:pt>
                <c:pt idx="33695">
                  <c:v>0.82765046296296296</c:v>
                </c:pt>
                <c:pt idx="33696">
                  <c:v>0.82767361111111104</c:v>
                </c:pt>
                <c:pt idx="33697">
                  <c:v>0.82769675925925901</c:v>
                </c:pt>
                <c:pt idx="33698">
                  <c:v>0.82771990740740697</c:v>
                </c:pt>
                <c:pt idx="33699">
                  <c:v>0.82774305555555605</c:v>
                </c:pt>
                <c:pt idx="33700">
                  <c:v>0.82776620370370402</c:v>
                </c:pt>
                <c:pt idx="33701">
                  <c:v>0.82778935185185198</c:v>
                </c:pt>
                <c:pt idx="33702">
                  <c:v>0.82782407407407399</c:v>
                </c:pt>
                <c:pt idx="33703">
                  <c:v>0.82784722222222196</c:v>
                </c:pt>
                <c:pt idx="33704">
                  <c:v>0.82787037037037103</c:v>
                </c:pt>
                <c:pt idx="33705">
                  <c:v>0.827893518518519</c:v>
                </c:pt>
                <c:pt idx="33706">
                  <c:v>0.82791666666666697</c:v>
                </c:pt>
                <c:pt idx="33707">
                  <c:v>0.82793981481481504</c:v>
                </c:pt>
                <c:pt idx="33708">
                  <c:v>0.82796296296296301</c:v>
                </c:pt>
                <c:pt idx="33709">
                  <c:v>0.82798611111111098</c:v>
                </c:pt>
                <c:pt idx="33710">
                  <c:v>0.82800925925925895</c:v>
                </c:pt>
                <c:pt idx="33711">
                  <c:v>0.82804398148148195</c:v>
                </c:pt>
                <c:pt idx="33712">
                  <c:v>0.82806712962963003</c:v>
                </c:pt>
                <c:pt idx="33713">
                  <c:v>0.82809027777777799</c:v>
                </c:pt>
                <c:pt idx="33714">
                  <c:v>0.82811342592592596</c:v>
                </c:pt>
                <c:pt idx="33715">
                  <c:v>0.82813657407407404</c:v>
                </c:pt>
                <c:pt idx="33716">
                  <c:v>0.82815972222222201</c:v>
                </c:pt>
                <c:pt idx="33717">
                  <c:v>0.82818287037036997</c:v>
                </c:pt>
                <c:pt idx="33718">
                  <c:v>0.82820601851851905</c:v>
                </c:pt>
                <c:pt idx="33719">
                  <c:v>0.82824074074074105</c:v>
                </c:pt>
                <c:pt idx="33720">
                  <c:v>0.82826388888888902</c:v>
                </c:pt>
                <c:pt idx="33721">
                  <c:v>0.82828703703703699</c:v>
                </c:pt>
                <c:pt idx="33722">
                  <c:v>0.82831018518518496</c:v>
                </c:pt>
                <c:pt idx="33723">
                  <c:v>0.82833333333333303</c:v>
                </c:pt>
                <c:pt idx="33724">
                  <c:v>0.828356481481482</c:v>
                </c:pt>
                <c:pt idx="33725">
                  <c:v>0.82837962962962997</c:v>
                </c:pt>
                <c:pt idx="33726">
                  <c:v>0.82840277777777804</c:v>
                </c:pt>
                <c:pt idx="33727">
                  <c:v>0.82842592592592601</c:v>
                </c:pt>
                <c:pt idx="33728">
                  <c:v>0.82846064814814802</c:v>
                </c:pt>
                <c:pt idx="33729">
                  <c:v>0.82848379629629598</c:v>
                </c:pt>
                <c:pt idx="33730">
                  <c:v>0.82850694444444395</c:v>
                </c:pt>
                <c:pt idx="33731">
                  <c:v>0.82853009259259303</c:v>
                </c:pt>
                <c:pt idx="33732">
                  <c:v>0.82855324074073999</c:v>
                </c:pt>
                <c:pt idx="33733">
                  <c:v>0.82857638888888896</c:v>
                </c:pt>
                <c:pt idx="33734">
                  <c:v>0.82859953703703704</c:v>
                </c:pt>
                <c:pt idx="33735">
                  <c:v>0.828622685185185</c:v>
                </c:pt>
                <c:pt idx="33736">
                  <c:v>0.82865740740740801</c:v>
                </c:pt>
                <c:pt idx="33737">
                  <c:v>0.82868055555555598</c:v>
                </c:pt>
                <c:pt idx="33738">
                  <c:v>0.82870370370370405</c:v>
                </c:pt>
                <c:pt idx="33739">
                  <c:v>0.82872685185185202</c:v>
                </c:pt>
                <c:pt idx="33740">
                  <c:v>0.82874999999999999</c:v>
                </c:pt>
                <c:pt idx="33741">
                  <c:v>0.82877314814814795</c:v>
                </c:pt>
                <c:pt idx="33742">
                  <c:v>0.82879629629629703</c:v>
                </c:pt>
                <c:pt idx="33743">
                  <c:v>0.828819444444445</c:v>
                </c:pt>
                <c:pt idx="33744">
                  <c:v>0.82884259259259296</c:v>
                </c:pt>
                <c:pt idx="33745">
                  <c:v>0.82887731481481497</c:v>
                </c:pt>
                <c:pt idx="33746">
                  <c:v>0.82890046296296305</c:v>
                </c:pt>
                <c:pt idx="33747">
                  <c:v>0.82892361111111101</c:v>
                </c:pt>
                <c:pt idx="33748">
                  <c:v>0.82894675925925898</c:v>
                </c:pt>
                <c:pt idx="33749">
                  <c:v>0.82896990740740695</c:v>
                </c:pt>
                <c:pt idx="33750">
                  <c:v>0.82899305555555602</c:v>
                </c:pt>
                <c:pt idx="33751">
                  <c:v>0.82901620370370399</c:v>
                </c:pt>
                <c:pt idx="33752">
                  <c:v>0.82903935185185196</c:v>
                </c:pt>
                <c:pt idx="33753">
                  <c:v>0.82907407407407396</c:v>
                </c:pt>
                <c:pt idx="33754">
                  <c:v>0.82909722222222204</c:v>
                </c:pt>
                <c:pt idx="33755">
                  <c:v>0.82912037037037001</c:v>
                </c:pt>
                <c:pt idx="33756">
                  <c:v>0.82914351851851897</c:v>
                </c:pt>
                <c:pt idx="33757">
                  <c:v>0.82916666666666605</c:v>
                </c:pt>
                <c:pt idx="33758">
                  <c:v>0.82918981481481502</c:v>
                </c:pt>
                <c:pt idx="33759">
                  <c:v>0.82921296296296299</c:v>
                </c:pt>
                <c:pt idx="33760">
                  <c:v>0.82923611111111095</c:v>
                </c:pt>
                <c:pt idx="33761">
                  <c:v>0.82925925925925903</c:v>
                </c:pt>
                <c:pt idx="33762">
                  <c:v>0.82929398148148104</c:v>
                </c:pt>
                <c:pt idx="33763">
                  <c:v>0.82931712962963</c:v>
                </c:pt>
                <c:pt idx="33764">
                  <c:v>0.82934027777777797</c:v>
                </c:pt>
                <c:pt idx="33765">
                  <c:v>0.82936342592592605</c:v>
                </c:pt>
                <c:pt idx="33766">
                  <c:v>0.82938657407407401</c:v>
                </c:pt>
                <c:pt idx="33767">
                  <c:v>0.82940972222222198</c:v>
                </c:pt>
                <c:pt idx="33768">
                  <c:v>0.82943287037036995</c:v>
                </c:pt>
                <c:pt idx="33769">
                  <c:v>0.82945601851851902</c:v>
                </c:pt>
                <c:pt idx="33770">
                  <c:v>0.82947916666666699</c:v>
                </c:pt>
                <c:pt idx="33771">
                  <c:v>0.82951388888888899</c:v>
                </c:pt>
                <c:pt idx="33772">
                  <c:v>0.82953703703703696</c:v>
                </c:pt>
                <c:pt idx="33773">
                  <c:v>0.82956018518518504</c:v>
                </c:pt>
                <c:pt idx="33774">
                  <c:v>0.82958333333333301</c:v>
                </c:pt>
                <c:pt idx="33775">
                  <c:v>0.82960648148148097</c:v>
                </c:pt>
                <c:pt idx="33776">
                  <c:v>0.82962962962963005</c:v>
                </c:pt>
                <c:pt idx="33777">
                  <c:v>0.82965277777777802</c:v>
                </c:pt>
                <c:pt idx="33778">
                  <c:v>0.82967592592592598</c:v>
                </c:pt>
                <c:pt idx="33779">
                  <c:v>0.82969907407407395</c:v>
                </c:pt>
                <c:pt idx="33780">
                  <c:v>0.82973379629629596</c:v>
                </c:pt>
                <c:pt idx="33781">
                  <c:v>0.82975694444444503</c:v>
                </c:pt>
                <c:pt idx="33782">
                  <c:v>0.829780092592593</c:v>
                </c:pt>
                <c:pt idx="33783">
                  <c:v>0.82980324074074097</c:v>
                </c:pt>
                <c:pt idx="33784">
                  <c:v>0.82982638888888904</c:v>
                </c:pt>
                <c:pt idx="33785">
                  <c:v>0.82984953703703701</c:v>
                </c:pt>
                <c:pt idx="33786">
                  <c:v>0.82987268518518498</c:v>
                </c:pt>
                <c:pt idx="33787">
                  <c:v>0.82989583333333405</c:v>
                </c:pt>
                <c:pt idx="33788">
                  <c:v>0.82991898148148202</c:v>
                </c:pt>
                <c:pt idx="33789">
                  <c:v>0.82995370370370403</c:v>
                </c:pt>
                <c:pt idx="33790">
                  <c:v>0.82997685185185199</c:v>
                </c:pt>
                <c:pt idx="33791">
                  <c:v>0.83</c:v>
                </c:pt>
                <c:pt idx="33792">
                  <c:v>0.83002314814814804</c:v>
                </c:pt>
                <c:pt idx="33793">
                  <c:v>0.830046296296296</c:v>
                </c:pt>
                <c:pt idx="33794">
                  <c:v>0.83006944444444397</c:v>
                </c:pt>
                <c:pt idx="33795">
                  <c:v>0.83009259259259305</c:v>
                </c:pt>
                <c:pt idx="33796">
                  <c:v>0.83011574074074101</c:v>
                </c:pt>
                <c:pt idx="33797">
                  <c:v>0.83013888888888898</c:v>
                </c:pt>
                <c:pt idx="33798">
                  <c:v>0.83017361111111099</c:v>
                </c:pt>
                <c:pt idx="33799">
                  <c:v>0.83019675925925895</c:v>
                </c:pt>
                <c:pt idx="33800">
                  <c:v>0.83021990740740803</c:v>
                </c:pt>
                <c:pt idx="33801">
                  <c:v>0.830243055555556</c:v>
                </c:pt>
                <c:pt idx="33802">
                  <c:v>0.83026620370370297</c:v>
                </c:pt>
                <c:pt idx="33803">
                  <c:v>0.83028935185185204</c:v>
                </c:pt>
                <c:pt idx="33804">
                  <c:v>0.83031250000000001</c:v>
                </c:pt>
                <c:pt idx="33805">
                  <c:v>0.83033564814814798</c:v>
                </c:pt>
                <c:pt idx="33806">
                  <c:v>0.83037037037036998</c:v>
                </c:pt>
                <c:pt idx="33807">
                  <c:v>0.83039351851851895</c:v>
                </c:pt>
                <c:pt idx="33808">
                  <c:v>0.83041666666666702</c:v>
                </c:pt>
                <c:pt idx="33809">
                  <c:v>0.83043981481481499</c:v>
                </c:pt>
                <c:pt idx="33810">
                  <c:v>0.83046296296296296</c:v>
                </c:pt>
                <c:pt idx="33811">
                  <c:v>0.83048611111111104</c:v>
                </c:pt>
                <c:pt idx="33812">
                  <c:v>0.830509259259259</c:v>
                </c:pt>
                <c:pt idx="33813">
                  <c:v>0.83053240740740697</c:v>
                </c:pt>
                <c:pt idx="33814">
                  <c:v>0.83055555555555605</c:v>
                </c:pt>
                <c:pt idx="33815">
                  <c:v>0.83059027777777805</c:v>
                </c:pt>
                <c:pt idx="33816">
                  <c:v>0.83061342592592602</c:v>
                </c:pt>
                <c:pt idx="33817">
                  <c:v>0.83063657407407399</c:v>
                </c:pt>
                <c:pt idx="33818">
                  <c:v>0.83065972222222195</c:v>
                </c:pt>
                <c:pt idx="33819">
                  <c:v>0.83068287037037103</c:v>
                </c:pt>
                <c:pt idx="33820">
                  <c:v>0.830706018518519</c:v>
                </c:pt>
                <c:pt idx="33821">
                  <c:v>0.83072916666666696</c:v>
                </c:pt>
                <c:pt idx="33822">
                  <c:v>0.83075231481481504</c:v>
                </c:pt>
                <c:pt idx="33823">
                  <c:v>0.83078703703703705</c:v>
                </c:pt>
                <c:pt idx="33824">
                  <c:v>0.83081018518518501</c:v>
                </c:pt>
                <c:pt idx="33825">
                  <c:v>0.83083333333333298</c:v>
                </c:pt>
                <c:pt idx="33826">
                  <c:v>0.83085648148148195</c:v>
                </c:pt>
                <c:pt idx="33827">
                  <c:v>0.83087962962963002</c:v>
                </c:pt>
                <c:pt idx="33828">
                  <c:v>0.83090277777777799</c:v>
                </c:pt>
                <c:pt idx="33829">
                  <c:v>0.83092592592592596</c:v>
                </c:pt>
                <c:pt idx="33830">
                  <c:v>0.83094907407407403</c:v>
                </c:pt>
                <c:pt idx="33831">
                  <c:v>0.830972222222222</c:v>
                </c:pt>
                <c:pt idx="33832">
                  <c:v>0.83100694444444401</c:v>
                </c:pt>
                <c:pt idx="33833">
                  <c:v>0.83103009259259297</c:v>
                </c:pt>
                <c:pt idx="33834">
                  <c:v>0.83105324074074105</c:v>
                </c:pt>
                <c:pt idx="33835">
                  <c:v>0.83107638888888902</c:v>
                </c:pt>
                <c:pt idx="33836">
                  <c:v>0.83109953703703698</c:v>
                </c:pt>
                <c:pt idx="33837">
                  <c:v>0.83112268518518495</c:v>
                </c:pt>
                <c:pt idx="33838">
                  <c:v>0.83114583333333403</c:v>
                </c:pt>
                <c:pt idx="33839">
                  <c:v>0.831168981481481</c:v>
                </c:pt>
                <c:pt idx="33840">
                  <c:v>0.83119212962962996</c:v>
                </c:pt>
                <c:pt idx="33841">
                  <c:v>0.83122685185185197</c:v>
                </c:pt>
                <c:pt idx="33842">
                  <c:v>0.83125000000000004</c:v>
                </c:pt>
                <c:pt idx="33843">
                  <c:v>0.83127314814814801</c:v>
                </c:pt>
                <c:pt idx="33844">
                  <c:v>0.83129629629629598</c:v>
                </c:pt>
                <c:pt idx="33845">
                  <c:v>0.83131944444444505</c:v>
                </c:pt>
                <c:pt idx="33846">
                  <c:v>0.83134259259259302</c:v>
                </c:pt>
                <c:pt idx="33847">
                  <c:v>0.83136574074074099</c:v>
                </c:pt>
                <c:pt idx="33848">
                  <c:v>0.83138888888888896</c:v>
                </c:pt>
                <c:pt idx="33849">
                  <c:v>0.83141203703703703</c:v>
                </c:pt>
                <c:pt idx="33850">
                  <c:v>0.83144675925925904</c:v>
                </c:pt>
                <c:pt idx="33851">
                  <c:v>0.83146990740740701</c:v>
                </c:pt>
                <c:pt idx="33852">
                  <c:v>0.83149305555555597</c:v>
                </c:pt>
                <c:pt idx="33853">
                  <c:v>0.83151620370370405</c:v>
                </c:pt>
                <c:pt idx="33854">
                  <c:v>0.83153935185185202</c:v>
                </c:pt>
                <c:pt idx="33855">
                  <c:v>0.83156249999999998</c:v>
                </c:pt>
                <c:pt idx="33856">
                  <c:v>0.83158564814814795</c:v>
                </c:pt>
                <c:pt idx="33857">
                  <c:v>0.83160879629629603</c:v>
                </c:pt>
                <c:pt idx="33858">
                  <c:v>0.83164351851851903</c:v>
                </c:pt>
                <c:pt idx="33859">
                  <c:v>0.831666666666667</c:v>
                </c:pt>
                <c:pt idx="33860">
                  <c:v>0.83168981481481496</c:v>
                </c:pt>
                <c:pt idx="33861">
                  <c:v>0.83171296296296304</c:v>
                </c:pt>
                <c:pt idx="33862">
                  <c:v>0.83173611111111101</c:v>
                </c:pt>
                <c:pt idx="33863">
                  <c:v>0.83175925925925898</c:v>
                </c:pt>
                <c:pt idx="33864">
                  <c:v>0.83178240740740705</c:v>
                </c:pt>
                <c:pt idx="33865">
                  <c:v>0.83180555555555602</c:v>
                </c:pt>
                <c:pt idx="33866">
                  <c:v>0.83184027777777803</c:v>
                </c:pt>
                <c:pt idx="33867">
                  <c:v>0.83186342592592599</c:v>
                </c:pt>
                <c:pt idx="33868">
                  <c:v>0.83188657407407396</c:v>
                </c:pt>
                <c:pt idx="33869">
                  <c:v>0.83190972222222204</c:v>
                </c:pt>
                <c:pt idx="33870">
                  <c:v>0.831932870370371</c:v>
                </c:pt>
                <c:pt idx="33871">
                  <c:v>0.83195601851851897</c:v>
                </c:pt>
                <c:pt idx="33872">
                  <c:v>0.83197916666666705</c:v>
                </c:pt>
                <c:pt idx="33873">
                  <c:v>0.83200231481481501</c:v>
                </c:pt>
                <c:pt idx="33874">
                  <c:v>0.83202546296296298</c:v>
                </c:pt>
                <c:pt idx="33875">
                  <c:v>0.83204861111111095</c:v>
                </c:pt>
                <c:pt idx="33876">
                  <c:v>0.83208333333333295</c:v>
                </c:pt>
                <c:pt idx="33877">
                  <c:v>0.83210648148148203</c:v>
                </c:pt>
                <c:pt idx="33878">
                  <c:v>0.83212962962963</c:v>
                </c:pt>
                <c:pt idx="33879">
                  <c:v>0.83215277777777796</c:v>
                </c:pt>
                <c:pt idx="33880">
                  <c:v>0.83217592592592604</c:v>
                </c:pt>
                <c:pt idx="33881">
                  <c:v>0.83219907407407401</c:v>
                </c:pt>
                <c:pt idx="33882">
                  <c:v>0.83223379629629601</c:v>
                </c:pt>
                <c:pt idx="33883">
                  <c:v>0.83225694444444398</c:v>
                </c:pt>
                <c:pt idx="33884">
                  <c:v>0.83228009259259295</c:v>
                </c:pt>
                <c:pt idx="33885">
                  <c:v>0.83230324074074102</c:v>
                </c:pt>
                <c:pt idx="33886">
                  <c:v>0.83232638888888899</c:v>
                </c:pt>
                <c:pt idx="33887">
                  <c:v>0.83234953703703696</c:v>
                </c:pt>
                <c:pt idx="33888">
                  <c:v>0.83237268518518504</c:v>
                </c:pt>
                <c:pt idx="33889">
                  <c:v>0.832395833333334</c:v>
                </c:pt>
                <c:pt idx="33890">
                  <c:v>0.83243055555555501</c:v>
                </c:pt>
                <c:pt idx="33891">
                  <c:v>0.83245370370370397</c:v>
                </c:pt>
                <c:pt idx="33892">
                  <c:v>0.83247685185185205</c:v>
                </c:pt>
                <c:pt idx="33893">
                  <c:v>0.83250000000000002</c:v>
                </c:pt>
                <c:pt idx="33894">
                  <c:v>0.83252314814814798</c:v>
                </c:pt>
                <c:pt idx="33895">
                  <c:v>0.83254629629629595</c:v>
                </c:pt>
                <c:pt idx="33896">
                  <c:v>0.83256944444444403</c:v>
                </c:pt>
                <c:pt idx="33897">
                  <c:v>0.83259259259259299</c:v>
                </c:pt>
                <c:pt idx="33898">
                  <c:v>0.832627314814815</c:v>
                </c:pt>
                <c:pt idx="33899">
                  <c:v>0.83265046296296297</c:v>
                </c:pt>
                <c:pt idx="33900">
                  <c:v>0.83267361111111104</c:v>
                </c:pt>
                <c:pt idx="33901">
                  <c:v>0.83269675925925901</c:v>
                </c:pt>
                <c:pt idx="33902">
                  <c:v>0.83271990740740698</c:v>
                </c:pt>
                <c:pt idx="33903">
                  <c:v>0.83274305555555606</c:v>
                </c:pt>
                <c:pt idx="33904">
                  <c:v>0.83276620370370402</c:v>
                </c:pt>
                <c:pt idx="33905">
                  <c:v>0.83278935185185199</c:v>
                </c:pt>
                <c:pt idx="33906">
                  <c:v>0.83282407407407399</c:v>
                </c:pt>
                <c:pt idx="33907">
                  <c:v>0.83284722222222196</c:v>
                </c:pt>
                <c:pt idx="33908">
                  <c:v>0.83287037037037004</c:v>
                </c:pt>
                <c:pt idx="33909">
                  <c:v>0.832893518518519</c:v>
                </c:pt>
                <c:pt idx="33910">
                  <c:v>0.83291666666666597</c:v>
                </c:pt>
                <c:pt idx="33911">
                  <c:v>0.83293981481481505</c:v>
                </c:pt>
                <c:pt idx="33912">
                  <c:v>0.83296296296296302</c:v>
                </c:pt>
                <c:pt idx="33913">
                  <c:v>0.83298611111111098</c:v>
                </c:pt>
                <c:pt idx="33914">
                  <c:v>0.83300925925925895</c:v>
                </c:pt>
                <c:pt idx="33915">
                  <c:v>0.83304398148148195</c:v>
                </c:pt>
                <c:pt idx="33916">
                  <c:v>0.83306712962963003</c:v>
                </c:pt>
                <c:pt idx="33917">
                  <c:v>0.833090277777778</c:v>
                </c:pt>
                <c:pt idx="33918">
                  <c:v>0.83311342592592597</c:v>
                </c:pt>
                <c:pt idx="33919">
                  <c:v>0.83313657407407404</c:v>
                </c:pt>
                <c:pt idx="33920">
                  <c:v>0.83315972222222201</c:v>
                </c:pt>
                <c:pt idx="33921">
                  <c:v>0.83318287037036998</c:v>
                </c:pt>
                <c:pt idx="33922">
                  <c:v>0.83320601851851905</c:v>
                </c:pt>
                <c:pt idx="33923">
                  <c:v>0.83322916666666702</c:v>
                </c:pt>
                <c:pt idx="33924">
                  <c:v>0.83326388888888903</c:v>
                </c:pt>
                <c:pt idx="33925">
                  <c:v>0.83328703703703699</c:v>
                </c:pt>
                <c:pt idx="33926">
                  <c:v>0.83331018518518496</c:v>
                </c:pt>
                <c:pt idx="33927">
                  <c:v>0.83333333333333304</c:v>
                </c:pt>
                <c:pt idx="33928">
                  <c:v>0.833356481481481</c:v>
                </c:pt>
                <c:pt idx="33929">
                  <c:v>0.83337962962962997</c:v>
                </c:pt>
                <c:pt idx="33930">
                  <c:v>0.83340277777777805</c:v>
                </c:pt>
                <c:pt idx="33931">
                  <c:v>0.83343750000000005</c:v>
                </c:pt>
                <c:pt idx="33932">
                  <c:v>0.83346064814814802</c:v>
                </c:pt>
                <c:pt idx="33933">
                  <c:v>0.83348379629629599</c:v>
                </c:pt>
                <c:pt idx="33934">
                  <c:v>0.83350694444444395</c:v>
                </c:pt>
                <c:pt idx="33935">
                  <c:v>0.83353009259259303</c:v>
                </c:pt>
                <c:pt idx="33936">
                  <c:v>0.833553240740741</c:v>
                </c:pt>
                <c:pt idx="33937">
                  <c:v>0.83357638888888896</c:v>
                </c:pt>
                <c:pt idx="33938">
                  <c:v>0.83359953703703704</c:v>
                </c:pt>
                <c:pt idx="33939">
                  <c:v>0.83363425925925905</c:v>
                </c:pt>
                <c:pt idx="33940">
                  <c:v>0.83365740740740801</c:v>
                </c:pt>
                <c:pt idx="33941">
                  <c:v>0.83368055555555598</c:v>
                </c:pt>
                <c:pt idx="33942">
                  <c:v>0.83370370370370395</c:v>
                </c:pt>
                <c:pt idx="33943">
                  <c:v>0.83372685185185202</c:v>
                </c:pt>
                <c:pt idx="33944">
                  <c:v>0.83374999999999999</c:v>
                </c:pt>
                <c:pt idx="33945">
                  <c:v>0.83377314814814796</c:v>
                </c:pt>
                <c:pt idx="33946">
                  <c:v>0.83379629629629703</c:v>
                </c:pt>
                <c:pt idx="33947">
                  <c:v>0.83383101851851904</c:v>
                </c:pt>
                <c:pt idx="33948">
                  <c:v>0.83385416666666701</c:v>
                </c:pt>
                <c:pt idx="33949">
                  <c:v>0.83387731481481497</c:v>
                </c:pt>
                <c:pt idx="33950">
                  <c:v>0.83390046296296305</c:v>
                </c:pt>
                <c:pt idx="33951">
                  <c:v>0.83392361111111102</c:v>
                </c:pt>
                <c:pt idx="33952">
                  <c:v>0.83394675925925899</c:v>
                </c:pt>
                <c:pt idx="33953">
                  <c:v>0.83396990740740795</c:v>
                </c:pt>
                <c:pt idx="33954">
                  <c:v>0.83399305555555603</c:v>
                </c:pt>
                <c:pt idx="33955">
                  <c:v>0.83402777777777803</c:v>
                </c:pt>
                <c:pt idx="33956">
                  <c:v>0.834050925925926</c:v>
                </c:pt>
                <c:pt idx="33957">
                  <c:v>0.83407407407407397</c:v>
                </c:pt>
                <c:pt idx="33958">
                  <c:v>0.83409722222222205</c:v>
                </c:pt>
                <c:pt idx="33959">
                  <c:v>0.83412037037037001</c:v>
                </c:pt>
                <c:pt idx="33960">
                  <c:v>0.83414351851851898</c:v>
                </c:pt>
                <c:pt idx="33961">
                  <c:v>0.83416666666666595</c:v>
                </c:pt>
                <c:pt idx="33962">
                  <c:v>0.83418981481481502</c:v>
                </c:pt>
                <c:pt idx="33963">
                  <c:v>0.83421296296296299</c:v>
                </c:pt>
                <c:pt idx="33964">
                  <c:v>0.834247685185185</c:v>
                </c:pt>
                <c:pt idx="33965">
                  <c:v>0.83427083333333396</c:v>
                </c:pt>
                <c:pt idx="33966">
                  <c:v>0.83429398148148204</c:v>
                </c:pt>
                <c:pt idx="33967">
                  <c:v>0.83431712962963001</c:v>
                </c:pt>
                <c:pt idx="33968">
                  <c:v>0.83434027777777797</c:v>
                </c:pt>
                <c:pt idx="33969">
                  <c:v>0.83436342592592605</c:v>
                </c:pt>
                <c:pt idx="33970">
                  <c:v>0.83438657407407402</c:v>
                </c:pt>
                <c:pt idx="33971">
                  <c:v>0.83440972222222198</c:v>
                </c:pt>
                <c:pt idx="33972">
                  <c:v>0.83444444444444399</c:v>
                </c:pt>
                <c:pt idx="33973">
                  <c:v>0.83446759259259295</c:v>
                </c:pt>
                <c:pt idx="33974">
                  <c:v>0.83449074074074103</c:v>
                </c:pt>
                <c:pt idx="33975">
                  <c:v>0.834513888888889</c:v>
                </c:pt>
                <c:pt idx="33976">
                  <c:v>0.83453703703703697</c:v>
                </c:pt>
                <c:pt idx="33977">
                  <c:v>0.83456018518518504</c:v>
                </c:pt>
                <c:pt idx="33978">
                  <c:v>0.83458333333333301</c:v>
                </c:pt>
                <c:pt idx="33979">
                  <c:v>0.83460648148148098</c:v>
                </c:pt>
                <c:pt idx="33980">
                  <c:v>0.83462962962963005</c:v>
                </c:pt>
                <c:pt idx="33981">
                  <c:v>0.83466435185185195</c:v>
                </c:pt>
                <c:pt idx="33982">
                  <c:v>0.83468750000000003</c:v>
                </c:pt>
                <c:pt idx="33983">
                  <c:v>0.83471064814814799</c:v>
                </c:pt>
                <c:pt idx="33984">
                  <c:v>0.83473379629629596</c:v>
                </c:pt>
                <c:pt idx="33985">
                  <c:v>0.83475694444444504</c:v>
                </c:pt>
                <c:pt idx="33986">
                  <c:v>0.834780092592593</c:v>
                </c:pt>
                <c:pt idx="33987">
                  <c:v>0.83480324074074097</c:v>
                </c:pt>
                <c:pt idx="33988">
                  <c:v>0.83482638888888905</c:v>
                </c:pt>
                <c:pt idx="33989">
                  <c:v>0.83486111111111105</c:v>
                </c:pt>
                <c:pt idx="33990">
                  <c:v>0.83488425925925902</c:v>
                </c:pt>
                <c:pt idx="33991">
                  <c:v>0.83490740740740699</c:v>
                </c:pt>
                <c:pt idx="33992">
                  <c:v>0.83493055555555595</c:v>
                </c:pt>
                <c:pt idx="33993">
                  <c:v>0.83495370370370403</c:v>
                </c:pt>
                <c:pt idx="33994">
                  <c:v>0.834976851851852</c:v>
                </c:pt>
                <c:pt idx="33995">
                  <c:v>0.83499999999999996</c:v>
                </c:pt>
                <c:pt idx="33996">
                  <c:v>0.83502314814814804</c:v>
                </c:pt>
                <c:pt idx="33997">
                  <c:v>0.83504629629629601</c:v>
                </c:pt>
                <c:pt idx="33998">
                  <c:v>0.83508101851851901</c:v>
                </c:pt>
                <c:pt idx="33999">
                  <c:v>0.83510416666666598</c:v>
                </c:pt>
                <c:pt idx="34000">
                  <c:v>0.83512731481481495</c:v>
                </c:pt>
                <c:pt idx="34001">
                  <c:v>0.83515046296296302</c:v>
                </c:pt>
                <c:pt idx="34002">
                  <c:v>0.83517361111111099</c:v>
                </c:pt>
                <c:pt idx="34003">
                  <c:v>0.83519675925925896</c:v>
                </c:pt>
                <c:pt idx="34004">
                  <c:v>0.83521990740740704</c:v>
                </c:pt>
                <c:pt idx="34005">
                  <c:v>0.835243055555556</c:v>
                </c:pt>
                <c:pt idx="34006">
                  <c:v>0.83526620370370297</c:v>
                </c:pt>
                <c:pt idx="34007">
                  <c:v>0.83530092592592597</c:v>
                </c:pt>
                <c:pt idx="34008">
                  <c:v>0.83532407407407405</c:v>
                </c:pt>
                <c:pt idx="34009">
                  <c:v>0.83534722222222202</c:v>
                </c:pt>
                <c:pt idx="34010">
                  <c:v>0.83537037037036999</c:v>
                </c:pt>
                <c:pt idx="34011">
                  <c:v>0.83539351851851895</c:v>
                </c:pt>
                <c:pt idx="34012">
                  <c:v>0.83541666666666703</c:v>
                </c:pt>
                <c:pt idx="34013">
                  <c:v>0.835439814814815</c:v>
                </c:pt>
                <c:pt idx="34014">
                  <c:v>0.83546296296296296</c:v>
                </c:pt>
                <c:pt idx="34015">
                  <c:v>0.83548611111111104</c:v>
                </c:pt>
                <c:pt idx="34016">
                  <c:v>0.83552083333333305</c:v>
                </c:pt>
                <c:pt idx="34017">
                  <c:v>0.83554398148148201</c:v>
                </c:pt>
                <c:pt idx="34018">
                  <c:v>0.83556712962962898</c:v>
                </c:pt>
                <c:pt idx="34019">
                  <c:v>0.83559027777777795</c:v>
                </c:pt>
                <c:pt idx="34020">
                  <c:v>0.83561342592592602</c:v>
                </c:pt>
                <c:pt idx="34021">
                  <c:v>0.83563657407407399</c:v>
                </c:pt>
                <c:pt idx="34022">
                  <c:v>0.83565972222222196</c:v>
                </c:pt>
                <c:pt idx="34023">
                  <c:v>0.83568287037037103</c:v>
                </c:pt>
                <c:pt idx="34024">
                  <c:v>0.83571759259259304</c:v>
                </c:pt>
                <c:pt idx="34025">
                  <c:v>0.83574074074074101</c:v>
                </c:pt>
                <c:pt idx="34026">
                  <c:v>0.83576388888888897</c:v>
                </c:pt>
                <c:pt idx="34027">
                  <c:v>0.83578703703703705</c:v>
                </c:pt>
                <c:pt idx="34028">
                  <c:v>0.83581018518518502</c:v>
                </c:pt>
                <c:pt idx="34029">
                  <c:v>0.83583333333333298</c:v>
                </c:pt>
                <c:pt idx="34030">
                  <c:v>0.83585648148148195</c:v>
                </c:pt>
                <c:pt idx="34031">
                  <c:v>0.83587962962963003</c:v>
                </c:pt>
                <c:pt idx="34032">
                  <c:v>0.83591435185185203</c:v>
                </c:pt>
                <c:pt idx="34033">
                  <c:v>0.8359375</c:v>
                </c:pt>
                <c:pt idx="34034">
                  <c:v>0.83596064814814797</c:v>
                </c:pt>
                <c:pt idx="34035">
                  <c:v>0.83598379629629604</c:v>
                </c:pt>
                <c:pt idx="34036">
                  <c:v>0.83600694444444401</c:v>
                </c:pt>
                <c:pt idx="34037">
                  <c:v>0.83603009259259298</c:v>
                </c:pt>
                <c:pt idx="34038">
                  <c:v>0.83605324074074105</c:v>
                </c:pt>
                <c:pt idx="34039">
                  <c:v>0.83607638888888902</c:v>
                </c:pt>
                <c:pt idx="34040">
                  <c:v>0.83609953703703699</c:v>
                </c:pt>
                <c:pt idx="34041">
                  <c:v>0.83613425925925899</c:v>
                </c:pt>
                <c:pt idx="34042">
                  <c:v>0.83615740740740696</c:v>
                </c:pt>
                <c:pt idx="34043">
                  <c:v>0.83618055555555604</c:v>
                </c:pt>
                <c:pt idx="34044">
                  <c:v>0.836203703703704</c:v>
                </c:pt>
                <c:pt idx="34045">
                  <c:v>0.83622685185185197</c:v>
                </c:pt>
                <c:pt idx="34046">
                  <c:v>0.83625000000000005</c:v>
                </c:pt>
                <c:pt idx="34047">
                  <c:v>0.83627314814814802</c:v>
                </c:pt>
                <c:pt idx="34048">
                  <c:v>0.83629629629629598</c:v>
                </c:pt>
                <c:pt idx="34049">
                  <c:v>0.83633101851851899</c:v>
                </c:pt>
                <c:pt idx="34050">
                  <c:v>0.83635416666666695</c:v>
                </c:pt>
                <c:pt idx="34051">
                  <c:v>0.83637731481481503</c:v>
                </c:pt>
                <c:pt idx="34052">
                  <c:v>0.836400462962963</c:v>
                </c:pt>
                <c:pt idx="34053">
                  <c:v>0.83642361111111097</c:v>
                </c:pt>
                <c:pt idx="34054">
                  <c:v>0.83644675925925904</c:v>
                </c:pt>
                <c:pt idx="34055">
                  <c:v>0.83646990740740701</c:v>
                </c:pt>
                <c:pt idx="34056">
                  <c:v>0.83649305555555598</c:v>
                </c:pt>
                <c:pt idx="34057">
                  <c:v>0.83651620370370405</c:v>
                </c:pt>
                <c:pt idx="34058">
                  <c:v>0.83655092592592595</c:v>
                </c:pt>
                <c:pt idx="34059">
                  <c:v>0.83657407407407403</c:v>
                </c:pt>
                <c:pt idx="34060">
                  <c:v>0.83659722222222199</c:v>
                </c:pt>
                <c:pt idx="34061">
                  <c:v>0.83662037037037096</c:v>
                </c:pt>
                <c:pt idx="34062">
                  <c:v>0.83664351851851904</c:v>
                </c:pt>
                <c:pt idx="34063">
                  <c:v>0.836666666666667</c:v>
                </c:pt>
                <c:pt idx="34064">
                  <c:v>0.83668981481481497</c:v>
                </c:pt>
                <c:pt idx="34065">
                  <c:v>0.83671296296296305</c:v>
                </c:pt>
                <c:pt idx="34066">
                  <c:v>0.83674768518518505</c:v>
                </c:pt>
                <c:pt idx="34067">
                  <c:v>0.83677083333333402</c:v>
                </c:pt>
                <c:pt idx="34068">
                  <c:v>0.83679398148148199</c:v>
                </c:pt>
                <c:pt idx="34069">
                  <c:v>0.83681712962962895</c:v>
                </c:pt>
                <c:pt idx="34070">
                  <c:v>0.83684027777777803</c:v>
                </c:pt>
                <c:pt idx="34071">
                  <c:v>0.836863425925926</c:v>
                </c:pt>
                <c:pt idx="34072">
                  <c:v>0.83688657407407396</c:v>
                </c:pt>
                <c:pt idx="34073">
                  <c:v>0.83690972222222204</c:v>
                </c:pt>
                <c:pt idx="34074">
                  <c:v>0.83693287037037001</c:v>
                </c:pt>
                <c:pt idx="34075">
                  <c:v>0.83696759259259301</c:v>
                </c:pt>
                <c:pt idx="34076">
                  <c:v>0.83699074074074098</c:v>
                </c:pt>
                <c:pt idx="34077">
                  <c:v>0.83701388888888895</c:v>
                </c:pt>
                <c:pt idx="34078">
                  <c:v>0.83703703703703702</c:v>
                </c:pt>
                <c:pt idx="34079">
                  <c:v>0.83706018518518499</c:v>
                </c:pt>
                <c:pt idx="34080">
                  <c:v>0.83708333333333296</c:v>
                </c:pt>
                <c:pt idx="34081">
                  <c:v>0.83710648148148203</c:v>
                </c:pt>
                <c:pt idx="34082">
                  <c:v>0.83712962962963</c:v>
                </c:pt>
                <c:pt idx="34083">
                  <c:v>0.83715277777777797</c:v>
                </c:pt>
                <c:pt idx="34084">
                  <c:v>0.83718749999999997</c:v>
                </c:pt>
                <c:pt idx="34085">
                  <c:v>0.83721064814814805</c:v>
                </c:pt>
                <c:pt idx="34086">
                  <c:v>0.83723379629629602</c:v>
                </c:pt>
                <c:pt idx="34087">
                  <c:v>0.83725694444444398</c:v>
                </c:pt>
                <c:pt idx="34088">
                  <c:v>0.83728009259259295</c:v>
                </c:pt>
                <c:pt idx="34089">
                  <c:v>0.83730324074074103</c:v>
                </c:pt>
                <c:pt idx="34090">
                  <c:v>0.83732638888888899</c:v>
                </c:pt>
                <c:pt idx="34091">
                  <c:v>0.83734953703703696</c:v>
                </c:pt>
                <c:pt idx="34092">
                  <c:v>0.83737268518518504</c:v>
                </c:pt>
                <c:pt idx="34093">
                  <c:v>0.83740740740740804</c:v>
                </c:pt>
                <c:pt idx="34094">
                  <c:v>0.83743055555555601</c:v>
                </c:pt>
                <c:pt idx="34095">
                  <c:v>0.83745370370370398</c:v>
                </c:pt>
                <c:pt idx="34096">
                  <c:v>0.83747685185185206</c:v>
                </c:pt>
                <c:pt idx="34097">
                  <c:v>0.83750000000000002</c:v>
                </c:pt>
                <c:pt idx="34098">
                  <c:v>0.83752314814814799</c:v>
                </c:pt>
                <c:pt idx="34099">
                  <c:v>0.83754629629629596</c:v>
                </c:pt>
                <c:pt idx="34100">
                  <c:v>0.83756944444444503</c:v>
                </c:pt>
                <c:pt idx="34101">
                  <c:v>0.83760416666666704</c:v>
                </c:pt>
                <c:pt idx="34102">
                  <c:v>0.837627314814815</c:v>
                </c:pt>
                <c:pt idx="34103">
                  <c:v>0.83765046296296297</c:v>
                </c:pt>
                <c:pt idx="34104">
                  <c:v>0.83767361111111105</c:v>
                </c:pt>
                <c:pt idx="34105">
                  <c:v>0.83769675925925902</c:v>
                </c:pt>
                <c:pt idx="34106">
                  <c:v>0.83771990740740698</c:v>
                </c:pt>
                <c:pt idx="34107">
                  <c:v>0.83774305555555595</c:v>
                </c:pt>
                <c:pt idx="34108">
                  <c:v>0.83776620370370403</c:v>
                </c:pt>
                <c:pt idx="34109">
                  <c:v>0.83778935185185199</c:v>
                </c:pt>
                <c:pt idx="34110">
                  <c:v>0.837824074074074</c:v>
                </c:pt>
                <c:pt idx="34111">
                  <c:v>0.83784722222222197</c:v>
                </c:pt>
                <c:pt idx="34112">
                  <c:v>0.83787037037037104</c:v>
                </c:pt>
                <c:pt idx="34113">
                  <c:v>0.83789351851851901</c:v>
                </c:pt>
                <c:pt idx="34114">
                  <c:v>0.83791666666666598</c:v>
                </c:pt>
                <c:pt idx="34115">
                  <c:v>0.83793981481481505</c:v>
                </c:pt>
                <c:pt idx="34116">
                  <c:v>0.83796296296296302</c:v>
                </c:pt>
                <c:pt idx="34117">
                  <c:v>0.83798611111111099</c:v>
                </c:pt>
                <c:pt idx="34118">
                  <c:v>0.83802083333333299</c:v>
                </c:pt>
                <c:pt idx="34119">
                  <c:v>0.83804398148148096</c:v>
                </c:pt>
                <c:pt idx="34120">
                  <c:v>0.83806712962963004</c:v>
                </c:pt>
                <c:pt idx="34121">
                  <c:v>0.838090277777778</c:v>
                </c:pt>
                <c:pt idx="34122">
                  <c:v>0.83811342592592597</c:v>
                </c:pt>
                <c:pt idx="34123">
                  <c:v>0.83813657407407405</c:v>
                </c:pt>
                <c:pt idx="34124">
                  <c:v>0.83815972222222201</c:v>
                </c:pt>
                <c:pt idx="34125">
                  <c:v>0.83818287037036998</c:v>
                </c:pt>
                <c:pt idx="34126">
                  <c:v>0.83821759259259299</c:v>
                </c:pt>
                <c:pt idx="34127">
                  <c:v>0.83824074074074095</c:v>
                </c:pt>
                <c:pt idx="34128">
                  <c:v>0.83826388888888903</c:v>
                </c:pt>
                <c:pt idx="34129">
                  <c:v>0.838287037037037</c:v>
                </c:pt>
                <c:pt idx="34130">
                  <c:v>0.83831018518518496</c:v>
                </c:pt>
                <c:pt idx="34131">
                  <c:v>0.83833333333333304</c:v>
                </c:pt>
                <c:pt idx="34132">
                  <c:v>0.83835648148148101</c:v>
                </c:pt>
                <c:pt idx="34133">
                  <c:v>0.83837962962962997</c:v>
                </c:pt>
                <c:pt idx="34134">
                  <c:v>0.83841435185185198</c:v>
                </c:pt>
                <c:pt idx="34135">
                  <c:v>0.83843749999999995</c:v>
                </c:pt>
                <c:pt idx="34136">
                  <c:v>0.83846064814814802</c:v>
                </c:pt>
                <c:pt idx="34137">
                  <c:v>0.83848379629629599</c:v>
                </c:pt>
                <c:pt idx="34138">
                  <c:v>0.83850694444444396</c:v>
                </c:pt>
                <c:pt idx="34139">
                  <c:v>0.83853009259259303</c:v>
                </c:pt>
                <c:pt idx="34140">
                  <c:v>0.838553240740741</c:v>
                </c:pt>
                <c:pt idx="34141">
                  <c:v>0.83857638888888897</c:v>
                </c:pt>
                <c:pt idx="34142">
                  <c:v>0.83859953703703705</c:v>
                </c:pt>
                <c:pt idx="34143">
                  <c:v>0.83863425925925905</c:v>
                </c:pt>
                <c:pt idx="34144">
                  <c:v>0.83865740740740702</c:v>
                </c:pt>
                <c:pt idx="34145">
                  <c:v>0.83868055555555598</c:v>
                </c:pt>
                <c:pt idx="34146">
                  <c:v>0.83870370370370395</c:v>
                </c:pt>
                <c:pt idx="34147">
                  <c:v>0.83872685185185203</c:v>
                </c:pt>
                <c:pt idx="34148">
                  <c:v>0.83875</c:v>
                </c:pt>
                <c:pt idx="34149">
                  <c:v>0.83877314814814796</c:v>
                </c:pt>
                <c:pt idx="34150">
                  <c:v>0.83879629629629604</c:v>
                </c:pt>
                <c:pt idx="34151">
                  <c:v>0.83883101851851904</c:v>
                </c:pt>
                <c:pt idx="34152">
                  <c:v>0.83885416666666701</c:v>
                </c:pt>
                <c:pt idx="34153">
                  <c:v>0.83887731481481498</c:v>
                </c:pt>
                <c:pt idx="34154">
                  <c:v>0.83890046296296295</c:v>
                </c:pt>
                <c:pt idx="34155">
                  <c:v>0.83892361111111102</c:v>
                </c:pt>
                <c:pt idx="34156">
                  <c:v>0.83894675925925899</c:v>
                </c:pt>
                <c:pt idx="34157">
                  <c:v>0.83896990740740696</c:v>
                </c:pt>
                <c:pt idx="34158">
                  <c:v>0.83899305555555603</c:v>
                </c:pt>
                <c:pt idx="34159">
                  <c:v>0.83902777777777804</c:v>
                </c:pt>
                <c:pt idx="34160">
                  <c:v>0.83905092592592601</c:v>
                </c:pt>
                <c:pt idx="34161">
                  <c:v>0.83907407407407397</c:v>
                </c:pt>
                <c:pt idx="34162">
                  <c:v>0.83909722222222205</c:v>
                </c:pt>
                <c:pt idx="34163">
                  <c:v>0.83912037037037002</c:v>
                </c:pt>
                <c:pt idx="34164">
                  <c:v>0.83914351851851898</c:v>
                </c:pt>
                <c:pt idx="34165">
                  <c:v>0.83916666666666695</c:v>
                </c:pt>
                <c:pt idx="34166">
                  <c:v>0.83920138888888896</c:v>
                </c:pt>
                <c:pt idx="34167">
                  <c:v>0.83922453703703703</c:v>
                </c:pt>
                <c:pt idx="34168">
                  <c:v>0.839247685185185</c:v>
                </c:pt>
                <c:pt idx="34169">
                  <c:v>0.83927083333333297</c:v>
                </c:pt>
                <c:pt idx="34170">
                  <c:v>0.83929398148148204</c:v>
                </c:pt>
                <c:pt idx="34171">
                  <c:v>0.83931712962963001</c:v>
                </c:pt>
                <c:pt idx="34172">
                  <c:v>0.83934027777777798</c:v>
                </c:pt>
                <c:pt idx="34173">
                  <c:v>0.83936342592592605</c:v>
                </c:pt>
                <c:pt idx="34174">
                  <c:v>0.83938657407407402</c:v>
                </c:pt>
                <c:pt idx="34175">
                  <c:v>0.83942129629629603</c:v>
                </c:pt>
                <c:pt idx="34176">
                  <c:v>0.83944444444444499</c:v>
                </c:pt>
                <c:pt idx="34177">
                  <c:v>0.83946759259259296</c:v>
                </c:pt>
                <c:pt idx="34178">
                  <c:v>0.83949074074074104</c:v>
                </c:pt>
                <c:pt idx="34179">
                  <c:v>0.839513888888889</c:v>
                </c:pt>
                <c:pt idx="34180">
                  <c:v>0.83953703703703697</c:v>
                </c:pt>
                <c:pt idx="34181">
                  <c:v>0.83956018518518505</c:v>
                </c:pt>
                <c:pt idx="34182">
                  <c:v>0.83958333333333302</c:v>
                </c:pt>
                <c:pt idx="34183">
                  <c:v>0.83961805555555602</c:v>
                </c:pt>
                <c:pt idx="34184">
                  <c:v>0.83964120370370399</c:v>
                </c:pt>
                <c:pt idx="34185">
                  <c:v>0.83966435185185195</c:v>
                </c:pt>
                <c:pt idx="34186">
                  <c:v>0.83968750000000003</c:v>
                </c:pt>
                <c:pt idx="34187">
                  <c:v>0.839710648148148</c:v>
                </c:pt>
                <c:pt idx="34188">
                  <c:v>0.83973379629629596</c:v>
                </c:pt>
                <c:pt idx="34189">
                  <c:v>0.83975694444444404</c:v>
                </c:pt>
                <c:pt idx="34190">
                  <c:v>0.83978009259259301</c:v>
                </c:pt>
                <c:pt idx="34191">
                  <c:v>0.83980324074073998</c:v>
                </c:pt>
                <c:pt idx="34192">
                  <c:v>0.83983796296296298</c:v>
                </c:pt>
                <c:pt idx="34193">
                  <c:v>0.83986111111111095</c:v>
                </c:pt>
                <c:pt idx="34194">
                  <c:v>0.83988425925925903</c:v>
                </c:pt>
                <c:pt idx="34195">
                  <c:v>0.83990740740740699</c:v>
                </c:pt>
                <c:pt idx="34196">
                  <c:v>0.83993055555555596</c:v>
                </c:pt>
                <c:pt idx="34197">
                  <c:v>0.83995370370370404</c:v>
                </c:pt>
                <c:pt idx="34198">
                  <c:v>0.839976851851852</c:v>
                </c:pt>
                <c:pt idx="34199">
                  <c:v>0.84</c:v>
                </c:pt>
                <c:pt idx="34200">
                  <c:v>0.84002314814814805</c:v>
                </c:pt>
                <c:pt idx="34201">
                  <c:v>0.84005787037037105</c:v>
                </c:pt>
                <c:pt idx="34202">
                  <c:v>0.84008101851851902</c:v>
                </c:pt>
                <c:pt idx="34203">
                  <c:v>0.84010416666666698</c:v>
                </c:pt>
                <c:pt idx="34204">
                  <c:v>0.84012731481481495</c:v>
                </c:pt>
                <c:pt idx="34205">
                  <c:v>0.84015046296296303</c:v>
                </c:pt>
                <c:pt idx="34206">
                  <c:v>0.840173611111111</c:v>
                </c:pt>
                <c:pt idx="34207">
                  <c:v>0.84019675925925896</c:v>
                </c:pt>
                <c:pt idx="34208">
                  <c:v>0.84021990740740704</c:v>
                </c:pt>
                <c:pt idx="34209">
                  <c:v>0.84024305555555601</c:v>
                </c:pt>
                <c:pt idx="34210">
                  <c:v>0.84027777777777801</c:v>
                </c:pt>
                <c:pt idx="34211">
                  <c:v>0.84030092592592598</c:v>
                </c:pt>
                <c:pt idx="34212">
                  <c:v>0.84032407407407395</c:v>
                </c:pt>
                <c:pt idx="34213">
                  <c:v>0.84034722222222202</c:v>
                </c:pt>
                <c:pt idx="34214">
                  <c:v>0.84037037037036999</c:v>
                </c:pt>
                <c:pt idx="34215">
                  <c:v>0.84039351851851896</c:v>
                </c:pt>
                <c:pt idx="34216">
                  <c:v>0.84041666666666703</c:v>
                </c:pt>
                <c:pt idx="34217">
                  <c:v>0.84045138888888904</c:v>
                </c:pt>
                <c:pt idx="34218">
                  <c:v>0.84047453703703701</c:v>
                </c:pt>
                <c:pt idx="34219">
                  <c:v>0.84049768518518497</c:v>
                </c:pt>
                <c:pt idx="34220">
                  <c:v>0.84052083333333305</c:v>
                </c:pt>
                <c:pt idx="34221">
                  <c:v>0.84054398148148202</c:v>
                </c:pt>
                <c:pt idx="34222">
                  <c:v>0.84056712962962898</c:v>
                </c:pt>
                <c:pt idx="34223">
                  <c:v>0.84059027777777795</c:v>
                </c:pt>
                <c:pt idx="34224">
                  <c:v>0.84062499999999996</c:v>
                </c:pt>
                <c:pt idx="34225">
                  <c:v>0.84064814814814803</c:v>
                </c:pt>
                <c:pt idx="34226">
                  <c:v>0.840671296296297</c:v>
                </c:pt>
                <c:pt idx="34227">
                  <c:v>0.84069444444444497</c:v>
                </c:pt>
                <c:pt idx="34228">
                  <c:v>0.84071759259259304</c:v>
                </c:pt>
                <c:pt idx="34229">
                  <c:v>0.84074074074074101</c:v>
                </c:pt>
                <c:pt idx="34230">
                  <c:v>0.84076388888888898</c:v>
                </c:pt>
                <c:pt idx="34231">
                  <c:v>0.84078703703703705</c:v>
                </c:pt>
                <c:pt idx="34232">
                  <c:v>0.84081018518518502</c:v>
                </c:pt>
                <c:pt idx="34233">
                  <c:v>0.84084490740740803</c:v>
                </c:pt>
                <c:pt idx="34234">
                  <c:v>0.84086805555555599</c:v>
                </c:pt>
                <c:pt idx="34235">
                  <c:v>0.84089120370370396</c:v>
                </c:pt>
                <c:pt idx="34236">
                  <c:v>0.84091435185185204</c:v>
                </c:pt>
                <c:pt idx="34237">
                  <c:v>0.8409375</c:v>
                </c:pt>
                <c:pt idx="34238">
                  <c:v>0.84096064814814797</c:v>
                </c:pt>
                <c:pt idx="34239">
                  <c:v>0.84098379629629605</c:v>
                </c:pt>
                <c:pt idx="34240">
                  <c:v>0.84100694444444501</c:v>
                </c:pt>
                <c:pt idx="34241">
                  <c:v>0.84104166666666702</c:v>
                </c:pt>
                <c:pt idx="34242">
                  <c:v>0.84106481481481499</c:v>
                </c:pt>
                <c:pt idx="34243">
                  <c:v>0.84108796296296295</c:v>
                </c:pt>
                <c:pt idx="34244">
                  <c:v>0.84111111111111103</c:v>
                </c:pt>
                <c:pt idx="34245">
                  <c:v>0.841134259259259</c:v>
                </c:pt>
                <c:pt idx="34246">
                  <c:v>0.84115740740740697</c:v>
                </c:pt>
                <c:pt idx="34247">
                  <c:v>0.84118055555555604</c:v>
                </c:pt>
                <c:pt idx="34248">
                  <c:v>0.84120370370370401</c:v>
                </c:pt>
                <c:pt idx="34249">
                  <c:v>0.84122685185185198</c:v>
                </c:pt>
                <c:pt idx="34250">
                  <c:v>0.84126157407407398</c:v>
                </c:pt>
                <c:pt idx="34251">
                  <c:v>0.84128472222222195</c:v>
                </c:pt>
                <c:pt idx="34252">
                  <c:v>0.84130787037037102</c:v>
                </c:pt>
                <c:pt idx="34253">
                  <c:v>0.84133101851851899</c:v>
                </c:pt>
                <c:pt idx="34254">
                  <c:v>0.84135416666666596</c:v>
                </c:pt>
                <c:pt idx="34255">
                  <c:v>0.84137731481481504</c:v>
                </c:pt>
                <c:pt idx="34256">
                  <c:v>0.841400462962963</c:v>
                </c:pt>
                <c:pt idx="34257">
                  <c:v>0.84142361111111097</c:v>
                </c:pt>
                <c:pt idx="34258">
                  <c:v>0.84144675925925905</c:v>
                </c:pt>
                <c:pt idx="34259">
                  <c:v>0.84148148148148105</c:v>
                </c:pt>
                <c:pt idx="34260">
                  <c:v>0.84150462962963002</c:v>
                </c:pt>
                <c:pt idx="34261">
                  <c:v>0.84152777777777799</c:v>
                </c:pt>
                <c:pt idx="34262">
                  <c:v>0.84155092592592595</c:v>
                </c:pt>
                <c:pt idx="34263">
                  <c:v>0.84157407407407403</c:v>
                </c:pt>
                <c:pt idx="34264">
                  <c:v>0.841597222222222</c:v>
                </c:pt>
                <c:pt idx="34265">
                  <c:v>0.84162037037036996</c:v>
                </c:pt>
                <c:pt idx="34266">
                  <c:v>0.84164351851851904</c:v>
                </c:pt>
                <c:pt idx="34267">
                  <c:v>0.84166666666666701</c:v>
                </c:pt>
                <c:pt idx="34268">
                  <c:v>0.84170138888888901</c:v>
                </c:pt>
                <c:pt idx="34269">
                  <c:v>0.84172453703703698</c:v>
                </c:pt>
                <c:pt idx="34270">
                  <c:v>0.84174768518518495</c:v>
                </c:pt>
                <c:pt idx="34271">
                  <c:v>0.84177083333333402</c:v>
                </c:pt>
                <c:pt idx="34272">
                  <c:v>0.84179398148148099</c:v>
                </c:pt>
                <c:pt idx="34273">
                  <c:v>0.84181712962962896</c:v>
                </c:pt>
                <c:pt idx="34274">
                  <c:v>0.84184027777777803</c:v>
                </c:pt>
                <c:pt idx="34275">
                  <c:v>0.841863425925926</c:v>
                </c:pt>
                <c:pt idx="34276">
                  <c:v>0.84188657407407397</c:v>
                </c:pt>
                <c:pt idx="34277">
                  <c:v>0.84192129629629597</c:v>
                </c:pt>
                <c:pt idx="34278">
                  <c:v>0.84194444444444505</c:v>
                </c:pt>
                <c:pt idx="34279">
                  <c:v>0.84196759259259302</c:v>
                </c:pt>
                <c:pt idx="34280">
                  <c:v>0.84199074074074098</c:v>
                </c:pt>
                <c:pt idx="34281">
                  <c:v>0.84201388888888895</c:v>
                </c:pt>
                <c:pt idx="34282">
                  <c:v>0.84203703703703703</c:v>
                </c:pt>
                <c:pt idx="34283">
                  <c:v>0.842060185185185</c:v>
                </c:pt>
                <c:pt idx="34284">
                  <c:v>0.842094907407407</c:v>
                </c:pt>
                <c:pt idx="34285">
                  <c:v>0.84211805555555597</c:v>
                </c:pt>
                <c:pt idx="34286">
                  <c:v>0.84214120370370404</c:v>
                </c:pt>
                <c:pt idx="34287">
                  <c:v>0.84216435185185201</c:v>
                </c:pt>
                <c:pt idx="34288">
                  <c:v>0.84218749999999998</c:v>
                </c:pt>
                <c:pt idx="34289">
                  <c:v>0.84221064814814794</c:v>
                </c:pt>
                <c:pt idx="34290">
                  <c:v>0.84223379629629602</c:v>
                </c:pt>
                <c:pt idx="34291">
                  <c:v>0.84225694444444399</c:v>
                </c:pt>
                <c:pt idx="34292">
                  <c:v>0.84229166666666699</c:v>
                </c:pt>
                <c:pt idx="34293">
                  <c:v>0.84231481481481496</c:v>
                </c:pt>
                <c:pt idx="34294">
                  <c:v>0.84233796296296304</c:v>
                </c:pt>
                <c:pt idx="34295">
                  <c:v>0.84236111111111101</c:v>
                </c:pt>
                <c:pt idx="34296">
                  <c:v>0.84238425925925897</c:v>
                </c:pt>
                <c:pt idx="34297">
                  <c:v>0.84240740740740705</c:v>
                </c:pt>
                <c:pt idx="34298">
                  <c:v>0.84243055555555602</c:v>
                </c:pt>
                <c:pt idx="34299">
                  <c:v>0.84245370370370298</c:v>
                </c:pt>
                <c:pt idx="34300">
                  <c:v>0.84248842592592599</c:v>
                </c:pt>
                <c:pt idx="34301">
                  <c:v>0.84251157407407395</c:v>
                </c:pt>
                <c:pt idx="34302">
                  <c:v>0.84253472222222203</c:v>
                </c:pt>
                <c:pt idx="34303">
                  <c:v>0.84255787037037</c:v>
                </c:pt>
                <c:pt idx="34304">
                  <c:v>0.84258101851851896</c:v>
                </c:pt>
                <c:pt idx="34305">
                  <c:v>0.84260416666666704</c:v>
                </c:pt>
                <c:pt idx="34306">
                  <c:v>0.84262731481481501</c:v>
                </c:pt>
                <c:pt idx="34307">
                  <c:v>0.84265046296296298</c:v>
                </c:pt>
                <c:pt idx="34308">
                  <c:v>0.84267361111111105</c:v>
                </c:pt>
                <c:pt idx="34309">
                  <c:v>0.84270833333333395</c:v>
                </c:pt>
                <c:pt idx="34310">
                  <c:v>0.84273148148148203</c:v>
                </c:pt>
                <c:pt idx="34311">
                  <c:v>0.84275462962962999</c:v>
                </c:pt>
                <c:pt idx="34312">
                  <c:v>0.84277777777777796</c:v>
                </c:pt>
                <c:pt idx="34313">
                  <c:v>0.84280092592592604</c:v>
                </c:pt>
                <c:pt idx="34314">
                  <c:v>0.842824074074074</c:v>
                </c:pt>
                <c:pt idx="34315">
                  <c:v>0.84284722222222197</c:v>
                </c:pt>
                <c:pt idx="34316">
                  <c:v>0.84287037037037105</c:v>
                </c:pt>
                <c:pt idx="34317">
                  <c:v>0.84290509259259305</c:v>
                </c:pt>
                <c:pt idx="34318">
                  <c:v>0.84292824074074102</c:v>
                </c:pt>
                <c:pt idx="34319">
                  <c:v>0.84295138888888899</c:v>
                </c:pt>
                <c:pt idx="34320">
                  <c:v>0.84297453703703695</c:v>
                </c:pt>
                <c:pt idx="34321">
                  <c:v>0.84299768518518503</c:v>
                </c:pt>
                <c:pt idx="34322">
                  <c:v>0.843020833333334</c:v>
                </c:pt>
                <c:pt idx="34323">
                  <c:v>0.84304398148148196</c:v>
                </c:pt>
                <c:pt idx="34324">
                  <c:v>0.84306712962962904</c:v>
                </c:pt>
                <c:pt idx="34325">
                  <c:v>0.84309027777777801</c:v>
                </c:pt>
                <c:pt idx="34326">
                  <c:v>0.84312500000000001</c:v>
                </c:pt>
                <c:pt idx="34327">
                  <c:v>0.84314814814814798</c:v>
                </c:pt>
                <c:pt idx="34328">
                  <c:v>0.84317129629629595</c:v>
                </c:pt>
                <c:pt idx="34329">
                  <c:v>0.84319444444444502</c:v>
                </c:pt>
                <c:pt idx="34330">
                  <c:v>0.84321759259259299</c:v>
                </c:pt>
                <c:pt idx="34331">
                  <c:v>0.84324074074074096</c:v>
                </c:pt>
                <c:pt idx="34332">
                  <c:v>0.84326388888888903</c:v>
                </c:pt>
                <c:pt idx="34333">
                  <c:v>0.84329861111111104</c:v>
                </c:pt>
                <c:pt idx="34334">
                  <c:v>0.84332175925925901</c:v>
                </c:pt>
                <c:pt idx="34335">
                  <c:v>0.84334490740740697</c:v>
                </c:pt>
                <c:pt idx="34336">
                  <c:v>0.84336805555555605</c:v>
                </c:pt>
                <c:pt idx="34337">
                  <c:v>0.84339120370370402</c:v>
                </c:pt>
                <c:pt idx="34338">
                  <c:v>0.84341435185185198</c:v>
                </c:pt>
                <c:pt idx="34339">
                  <c:v>0.84343749999999995</c:v>
                </c:pt>
                <c:pt idx="34340">
                  <c:v>0.84346064814814803</c:v>
                </c:pt>
                <c:pt idx="34341">
                  <c:v>0.84349537037037103</c:v>
                </c:pt>
                <c:pt idx="34342">
                  <c:v>0.843518518518519</c:v>
                </c:pt>
                <c:pt idx="34343">
                  <c:v>0.84354166666666697</c:v>
                </c:pt>
                <c:pt idx="34344">
                  <c:v>0.84356481481481504</c:v>
                </c:pt>
                <c:pt idx="34345">
                  <c:v>0.84358796296296301</c:v>
                </c:pt>
                <c:pt idx="34346">
                  <c:v>0.84361111111111098</c:v>
                </c:pt>
                <c:pt idx="34347">
                  <c:v>0.84363425925925895</c:v>
                </c:pt>
                <c:pt idx="34348">
                  <c:v>0.84365740740740802</c:v>
                </c:pt>
                <c:pt idx="34349">
                  <c:v>0.84368055555555599</c:v>
                </c:pt>
                <c:pt idx="34350">
                  <c:v>0.84371527777777799</c:v>
                </c:pt>
                <c:pt idx="34351">
                  <c:v>0.84373842592592596</c:v>
                </c:pt>
                <c:pt idx="34352">
                  <c:v>0.84376157407407404</c:v>
                </c:pt>
                <c:pt idx="34353">
                  <c:v>0.84378472222222201</c:v>
                </c:pt>
                <c:pt idx="34354">
                  <c:v>0.84380787037037097</c:v>
                </c:pt>
                <c:pt idx="34355">
                  <c:v>0.84383101851851905</c:v>
                </c:pt>
                <c:pt idx="34356">
                  <c:v>0.84385416666666702</c:v>
                </c:pt>
                <c:pt idx="34357">
                  <c:v>0.84387731481481498</c:v>
                </c:pt>
                <c:pt idx="34358">
                  <c:v>0.84390046296296295</c:v>
                </c:pt>
                <c:pt idx="34359">
                  <c:v>0.84393518518518496</c:v>
                </c:pt>
                <c:pt idx="34360">
                  <c:v>0.84395833333333303</c:v>
                </c:pt>
                <c:pt idx="34361">
                  <c:v>0.843981481481482</c:v>
                </c:pt>
                <c:pt idx="34362">
                  <c:v>0.84400462962962997</c:v>
                </c:pt>
                <c:pt idx="34363">
                  <c:v>0.84402777777777804</c:v>
                </c:pt>
                <c:pt idx="34364">
                  <c:v>0.84405092592592601</c:v>
                </c:pt>
                <c:pt idx="34365">
                  <c:v>0.84407407407407398</c:v>
                </c:pt>
                <c:pt idx="34366">
                  <c:v>0.84409722222222205</c:v>
                </c:pt>
                <c:pt idx="34367">
                  <c:v>0.84413194444444395</c:v>
                </c:pt>
                <c:pt idx="34368">
                  <c:v>0.84415509259259303</c:v>
                </c:pt>
                <c:pt idx="34369">
                  <c:v>0.84417824074074099</c:v>
                </c:pt>
                <c:pt idx="34370">
                  <c:v>0.84420138888888896</c:v>
                </c:pt>
                <c:pt idx="34371">
                  <c:v>0.84422453703703704</c:v>
                </c:pt>
                <c:pt idx="34372">
                  <c:v>0.844247685185185</c:v>
                </c:pt>
                <c:pt idx="34373">
                  <c:v>0.84427083333333297</c:v>
                </c:pt>
                <c:pt idx="34374">
                  <c:v>0.84429398148148205</c:v>
                </c:pt>
                <c:pt idx="34375">
                  <c:v>0.84431712962963001</c:v>
                </c:pt>
                <c:pt idx="34376">
                  <c:v>0.84435185185185202</c:v>
                </c:pt>
                <c:pt idx="34377">
                  <c:v>0.84437499999999999</c:v>
                </c:pt>
                <c:pt idx="34378">
                  <c:v>0.84439814814814795</c:v>
                </c:pt>
                <c:pt idx="34379">
                  <c:v>0.84442129629629703</c:v>
                </c:pt>
                <c:pt idx="34380">
                  <c:v>0.844444444444444</c:v>
                </c:pt>
                <c:pt idx="34381">
                  <c:v>0.84446759259259296</c:v>
                </c:pt>
                <c:pt idx="34382">
                  <c:v>0.84449074074074104</c:v>
                </c:pt>
                <c:pt idx="34383">
                  <c:v>0.84451388888888901</c:v>
                </c:pt>
                <c:pt idx="34384">
                  <c:v>0.84453703703703698</c:v>
                </c:pt>
                <c:pt idx="34385">
                  <c:v>0.84457175925925898</c:v>
                </c:pt>
                <c:pt idx="34386">
                  <c:v>0.84459490740740695</c:v>
                </c:pt>
                <c:pt idx="34387">
                  <c:v>0.84461805555555602</c:v>
                </c:pt>
                <c:pt idx="34388">
                  <c:v>0.84464120370370399</c:v>
                </c:pt>
                <c:pt idx="34389">
                  <c:v>0.84466435185185196</c:v>
                </c:pt>
                <c:pt idx="34390">
                  <c:v>0.84468750000000004</c:v>
                </c:pt>
                <c:pt idx="34391">
                  <c:v>0.844710648148148</c:v>
                </c:pt>
                <c:pt idx="34392">
                  <c:v>0.84473379629629597</c:v>
                </c:pt>
                <c:pt idx="34393">
                  <c:v>0.84475694444444405</c:v>
                </c:pt>
                <c:pt idx="34394">
                  <c:v>0.84479166666666705</c:v>
                </c:pt>
                <c:pt idx="34395">
                  <c:v>0.84481481481481502</c:v>
                </c:pt>
                <c:pt idx="34396">
                  <c:v>0.84483796296296299</c:v>
                </c:pt>
                <c:pt idx="34397">
                  <c:v>0.84486111111111095</c:v>
                </c:pt>
                <c:pt idx="34398">
                  <c:v>0.84488425925925903</c:v>
                </c:pt>
                <c:pt idx="34399">
                  <c:v>0.844907407407407</c:v>
                </c:pt>
                <c:pt idx="34400">
                  <c:v>0.84493055555555596</c:v>
                </c:pt>
                <c:pt idx="34401">
                  <c:v>0.84495370370370404</c:v>
                </c:pt>
                <c:pt idx="34402">
                  <c:v>0.84498842592592605</c:v>
                </c:pt>
                <c:pt idx="34403">
                  <c:v>0.84501157407407401</c:v>
                </c:pt>
                <c:pt idx="34404">
                  <c:v>0.84503472222222198</c:v>
                </c:pt>
                <c:pt idx="34405">
                  <c:v>0.84505787037036995</c:v>
                </c:pt>
                <c:pt idx="34406">
                  <c:v>0.84508101851851902</c:v>
                </c:pt>
                <c:pt idx="34407">
                  <c:v>0.84510416666666699</c:v>
                </c:pt>
                <c:pt idx="34408">
                  <c:v>0.84512731481481496</c:v>
                </c:pt>
                <c:pt idx="34409">
                  <c:v>0.84515046296296303</c:v>
                </c:pt>
                <c:pt idx="34410">
                  <c:v>0.845173611111111</c:v>
                </c:pt>
                <c:pt idx="34411">
                  <c:v>0.84520833333333301</c:v>
                </c:pt>
                <c:pt idx="34412">
                  <c:v>0.84523148148148097</c:v>
                </c:pt>
                <c:pt idx="34413">
                  <c:v>0.84525462962963005</c:v>
                </c:pt>
                <c:pt idx="34414">
                  <c:v>0.84527777777777802</c:v>
                </c:pt>
                <c:pt idx="34415">
                  <c:v>0.84530092592592598</c:v>
                </c:pt>
                <c:pt idx="34416">
                  <c:v>0.84532407407407395</c:v>
                </c:pt>
                <c:pt idx="34417">
                  <c:v>0.84534722222222203</c:v>
                </c:pt>
                <c:pt idx="34418">
                  <c:v>0.84537037037036999</c:v>
                </c:pt>
                <c:pt idx="34419">
                  <c:v>0.845405092592593</c:v>
                </c:pt>
                <c:pt idx="34420">
                  <c:v>0.84542824074074097</c:v>
                </c:pt>
                <c:pt idx="34421">
                  <c:v>0.84545138888888904</c:v>
                </c:pt>
                <c:pt idx="34422">
                  <c:v>0.84547453703703701</c:v>
                </c:pt>
                <c:pt idx="34423">
                  <c:v>0.84549768518518498</c:v>
                </c:pt>
                <c:pt idx="34424">
                  <c:v>0.84552083333333405</c:v>
                </c:pt>
                <c:pt idx="34425">
                  <c:v>0.84554398148148202</c:v>
                </c:pt>
                <c:pt idx="34426">
                  <c:v>0.84556712962962899</c:v>
                </c:pt>
                <c:pt idx="34427">
                  <c:v>0.84559027777777795</c:v>
                </c:pt>
                <c:pt idx="34428">
                  <c:v>0.84562499999999996</c:v>
                </c:pt>
                <c:pt idx="34429">
                  <c:v>0.84564814814814804</c:v>
                </c:pt>
                <c:pt idx="34430">
                  <c:v>0.845671296296296</c:v>
                </c:pt>
                <c:pt idx="34431">
                  <c:v>0.84569444444444497</c:v>
                </c:pt>
                <c:pt idx="34432">
                  <c:v>0.84571759259259305</c:v>
                </c:pt>
                <c:pt idx="34433">
                  <c:v>0.84574074074074101</c:v>
                </c:pt>
                <c:pt idx="34434">
                  <c:v>0.84576388888888898</c:v>
                </c:pt>
                <c:pt idx="34435">
                  <c:v>0.84578703703703695</c:v>
                </c:pt>
                <c:pt idx="34436">
                  <c:v>0.84581018518518503</c:v>
                </c:pt>
                <c:pt idx="34437">
                  <c:v>0.84584490740740803</c:v>
                </c:pt>
                <c:pt idx="34438">
                  <c:v>0.845868055555556</c:v>
                </c:pt>
                <c:pt idx="34439">
                  <c:v>0.84589120370370396</c:v>
                </c:pt>
                <c:pt idx="34440">
                  <c:v>0.84591435185185204</c:v>
                </c:pt>
                <c:pt idx="34441">
                  <c:v>0.84593750000000001</c:v>
                </c:pt>
                <c:pt idx="34442">
                  <c:v>0.84596064814814798</c:v>
                </c:pt>
                <c:pt idx="34443">
                  <c:v>0.84598379629629605</c:v>
                </c:pt>
                <c:pt idx="34444">
                  <c:v>0.84600694444444502</c:v>
                </c:pt>
                <c:pt idx="34445">
                  <c:v>0.84603009259259299</c:v>
                </c:pt>
                <c:pt idx="34446">
                  <c:v>0.84606481481481499</c:v>
                </c:pt>
                <c:pt idx="34447">
                  <c:v>0.84608796296296296</c:v>
                </c:pt>
                <c:pt idx="34448">
                  <c:v>0.84611111111111104</c:v>
                </c:pt>
                <c:pt idx="34449">
                  <c:v>0.846134259259259</c:v>
                </c:pt>
                <c:pt idx="34450">
                  <c:v>0.84615740740740697</c:v>
                </c:pt>
                <c:pt idx="34451">
                  <c:v>0.84618055555555605</c:v>
                </c:pt>
                <c:pt idx="34452">
                  <c:v>0.84620370370370401</c:v>
                </c:pt>
                <c:pt idx="34453">
                  <c:v>0.84622685185185198</c:v>
                </c:pt>
                <c:pt idx="34454">
                  <c:v>0.84626157407407399</c:v>
                </c:pt>
                <c:pt idx="34455">
                  <c:v>0.84628472222222195</c:v>
                </c:pt>
                <c:pt idx="34456">
                  <c:v>0.84630787037037103</c:v>
                </c:pt>
                <c:pt idx="34457">
                  <c:v>0.846331018518519</c:v>
                </c:pt>
                <c:pt idx="34458">
                  <c:v>0.84635416666666596</c:v>
                </c:pt>
                <c:pt idx="34459">
                  <c:v>0.84637731481481504</c:v>
                </c:pt>
                <c:pt idx="34460">
                  <c:v>0.84640046296296301</c:v>
                </c:pt>
                <c:pt idx="34461">
                  <c:v>0.84642361111111097</c:v>
                </c:pt>
                <c:pt idx="34462">
                  <c:v>0.84644675925925905</c:v>
                </c:pt>
                <c:pt idx="34463">
                  <c:v>0.84648148148148195</c:v>
                </c:pt>
                <c:pt idx="34464">
                  <c:v>0.84650462962963002</c:v>
                </c:pt>
                <c:pt idx="34465">
                  <c:v>0.84652777777777799</c:v>
                </c:pt>
                <c:pt idx="34466">
                  <c:v>0.84655092592592596</c:v>
                </c:pt>
                <c:pt idx="34467">
                  <c:v>0.84657407407407403</c:v>
                </c:pt>
                <c:pt idx="34468">
                  <c:v>0.846597222222222</c:v>
                </c:pt>
                <c:pt idx="34469">
                  <c:v>0.84662037037037097</c:v>
                </c:pt>
                <c:pt idx="34470">
                  <c:v>0.84664351851851904</c:v>
                </c:pt>
                <c:pt idx="34471">
                  <c:v>0.84666666666666701</c:v>
                </c:pt>
                <c:pt idx="34472">
                  <c:v>0.84670138888888902</c:v>
                </c:pt>
                <c:pt idx="34473">
                  <c:v>0.84672453703703698</c:v>
                </c:pt>
                <c:pt idx="34474">
                  <c:v>0.84674768518518495</c:v>
                </c:pt>
                <c:pt idx="34475">
                  <c:v>0.84677083333333403</c:v>
                </c:pt>
                <c:pt idx="34476">
                  <c:v>0.846793981481481</c:v>
                </c:pt>
                <c:pt idx="34477">
                  <c:v>0.84681712962962996</c:v>
                </c:pt>
                <c:pt idx="34478">
                  <c:v>0.84684027777777804</c:v>
                </c:pt>
                <c:pt idx="34479">
                  <c:v>0.84686342592592601</c:v>
                </c:pt>
                <c:pt idx="34480">
                  <c:v>0.84688657407407397</c:v>
                </c:pt>
                <c:pt idx="34481">
                  <c:v>0.84692129629629598</c:v>
                </c:pt>
                <c:pt idx="34482">
                  <c:v>0.84694444444444505</c:v>
                </c:pt>
                <c:pt idx="34483">
                  <c:v>0.84696759259259302</c:v>
                </c:pt>
                <c:pt idx="34484">
                  <c:v>0.84699074074074099</c:v>
                </c:pt>
                <c:pt idx="34485">
                  <c:v>0.84701388888888896</c:v>
                </c:pt>
                <c:pt idx="34486">
                  <c:v>0.84703703703703703</c:v>
                </c:pt>
                <c:pt idx="34487">
                  <c:v>0.847060185185185</c:v>
                </c:pt>
                <c:pt idx="34488">
                  <c:v>0.84708333333333297</c:v>
                </c:pt>
                <c:pt idx="34489">
                  <c:v>0.84710648148148204</c:v>
                </c:pt>
                <c:pt idx="34490">
                  <c:v>0.84714120370370405</c:v>
                </c:pt>
                <c:pt idx="34491">
                  <c:v>0.84716435185185202</c:v>
                </c:pt>
                <c:pt idx="34492">
                  <c:v>0.84718749999999998</c:v>
                </c:pt>
                <c:pt idx="34493">
                  <c:v>0.84721064814814795</c:v>
                </c:pt>
                <c:pt idx="34494">
                  <c:v>0.84723379629629603</c:v>
                </c:pt>
                <c:pt idx="34495">
                  <c:v>0.84725694444444399</c:v>
                </c:pt>
                <c:pt idx="34496">
                  <c:v>0.84728009259259296</c:v>
                </c:pt>
                <c:pt idx="34497">
                  <c:v>0.84730324074074104</c:v>
                </c:pt>
                <c:pt idx="34498">
                  <c:v>0.84733796296296304</c:v>
                </c:pt>
                <c:pt idx="34499">
                  <c:v>0.84736111111111101</c:v>
                </c:pt>
                <c:pt idx="34500">
                  <c:v>0.84738425925925898</c:v>
                </c:pt>
                <c:pt idx="34501">
                  <c:v>0.84740740740740705</c:v>
                </c:pt>
                <c:pt idx="34502">
                  <c:v>0.84743055555555602</c:v>
                </c:pt>
                <c:pt idx="34503">
                  <c:v>0.84745370370370299</c:v>
                </c:pt>
                <c:pt idx="34504">
                  <c:v>0.84747685185185195</c:v>
                </c:pt>
                <c:pt idx="34505">
                  <c:v>0.84750000000000003</c:v>
                </c:pt>
                <c:pt idx="34506">
                  <c:v>0.847523148148148</c:v>
                </c:pt>
                <c:pt idx="34507">
                  <c:v>0.847557870370371</c:v>
                </c:pt>
                <c:pt idx="34508">
                  <c:v>0.84758101851851897</c:v>
                </c:pt>
                <c:pt idx="34509">
                  <c:v>0.84760416666666705</c:v>
                </c:pt>
                <c:pt idx="34510">
                  <c:v>0.84762731481481501</c:v>
                </c:pt>
                <c:pt idx="34511">
                  <c:v>0.84765046296296298</c:v>
                </c:pt>
                <c:pt idx="34512">
                  <c:v>0.84767361111111095</c:v>
                </c:pt>
                <c:pt idx="34513">
                  <c:v>0.84769675925925903</c:v>
                </c:pt>
                <c:pt idx="34514">
                  <c:v>0.84771990740740699</c:v>
                </c:pt>
                <c:pt idx="34515">
                  <c:v>0.84774305555555596</c:v>
                </c:pt>
                <c:pt idx="34516">
                  <c:v>0.84777777777777796</c:v>
                </c:pt>
                <c:pt idx="34517">
                  <c:v>0.84780092592592604</c:v>
                </c:pt>
                <c:pt idx="34518">
                  <c:v>0.84782407407407401</c:v>
                </c:pt>
                <c:pt idx="34519">
                  <c:v>0.84784722222222197</c:v>
                </c:pt>
                <c:pt idx="34520">
                  <c:v>0.84787037037037105</c:v>
                </c:pt>
                <c:pt idx="34521">
                  <c:v>0.84789351851851902</c:v>
                </c:pt>
                <c:pt idx="34522">
                  <c:v>0.84791666666666698</c:v>
                </c:pt>
                <c:pt idx="34523">
                  <c:v>0.84793981481481495</c:v>
                </c:pt>
                <c:pt idx="34524">
                  <c:v>0.84797453703703696</c:v>
                </c:pt>
                <c:pt idx="34525">
                  <c:v>0.84799768518518504</c:v>
                </c:pt>
                <c:pt idx="34526">
                  <c:v>0.848020833333334</c:v>
                </c:pt>
                <c:pt idx="34527">
                  <c:v>0.84804398148148197</c:v>
                </c:pt>
                <c:pt idx="34528">
                  <c:v>0.84806712962962905</c:v>
                </c:pt>
                <c:pt idx="34529">
                  <c:v>0.84809027777777801</c:v>
                </c:pt>
                <c:pt idx="34530">
                  <c:v>0.84811342592592598</c:v>
                </c:pt>
                <c:pt idx="34531">
                  <c:v>0.84813657407407395</c:v>
                </c:pt>
                <c:pt idx="34532">
                  <c:v>0.84815972222222202</c:v>
                </c:pt>
                <c:pt idx="34533">
                  <c:v>0.84819444444444503</c:v>
                </c:pt>
                <c:pt idx="34534">
                  <c:v>0.84821759259259299</c:v>
                </c:pt>
                <c:pt idx="34535">
                  <c:v>0.84824074074074096</c:v>
                </c:pt>
                <c:pt idx="34536">
                  <c:v>0.84826388888888904</c:v>
                </c:pt>
                <c:pt idx="34537">
                  <c:v>0.84828703703703701</c:v>
                </c:pt>
                <c:pt idx="34538">
                  <c:v>0.84831018518518497</c:v>
                </c:pt>
                <c:pt idx="34539">
                  <c:v>0.84833333333333305</c:v>
                </c:pt>
                <c:pt idx="34540">
                  <c:v>0.84835648148148202</c:v>
                </c:pt>
                <c:pt idx="34541">
                  <c:v>0.84839120370370402</c:v>
                </c:pt>
                <c:pt idx="34542">
                  <c:v>0.84841435185185199</c:v>
                </c:pt>
                <c:pt idx="34543">
                  <c:v>0.84843749999999996</c:v>
                </c:pt>
                <c:pt idx="34544">
                  <c:v>0.84846064814814803</c:v>
                </c:pt>
                <c:pt idx="34545">
                  <c:v>0.848483796296296</c:v>
                </c:pt>
                <c:pt idx="34546">
                  <c:v>0.84850694444444397</c:v>
                </c:pt>
                <c:pt idx="34547">
                  <c:v>0.84853009259259304</c:v>
                </c:pt>
                <c:pt idx="34548">
                  <c:v>0.84855324074074101</c:v>
                </c:pt>
                <c:pt idx="34549">
                  <c:v>0.84857638888888898</c:v>
                </c:pt>
                <c:pt idx="34550">
                  <c:v>0.84861111111111098</c:v>
                </c:pt>
                <c:pt idx="34551">
                  <c:v>0.84863425925925895</c:v>
                </c:pt>
                <c:pt idx="34552">
                  <c:v>0.84865740740740803</c:v>
                </c:pt>
                <c:pt idx="34553">
                  <c:v>0.84868055555555599</c:v>
                </c:pt>
                <c:pt idx="34554">
                  <c:v>0.84870370370370396</c:v>
                </c:pt>
                <c:pt idx="34555">
                  <c:v>0.84872685185185204</c:v>
                </c:pt>
                <c:pt idx="34556">
                  <c:v>0.84875</c:v>
                </c:pt>
                <c:pt idx="34557">
                  <c:v>0.84877314814814797</c:v>
                </c:pt>
                <c:pt idx="34558">
                  <c:v>0.84880787037036998</c:v>
                </c:pt>
                <c:pt idx="34559">
                  <c:v>0.84883101851851905</c:v>
                </c:pt>
                <c:pt idx="34560">
                  <c:v>0.84885416666666702</c:v>
                </c:pt>
                <c:pt idx="34561">
                  <c:v>0.84887731481481499</c:v>
                </c:pt>
                <c:pt idx="34562">
                  <c:v>0.84890046296296295</c:v>
                </c:pt>
                <c:pt idx="34563">
                  <c:v>0.84892361111111103</c:v>
                </c:pt>
                <c:pt idx="34564">
                  <c:v>0.848946759259259</c:v>
                </c:pt>
                <c:pt idx="34565">
                  <c:v>0.84896990740740697</c:v>
                </c:pt>
                <c:pt idx="34566">
                  <c:v>0.84899305555555604</c:v>
                </c:pt>
                <c:pt idx="34567">
                  <c:v>0.84902777777777805</c:v>
                </c:pt>
                <c:pt idx="34568">
                  <c:v>0.84905092592592601</c:v>
                </c:pt>
                <c:pt idx="34569">
                  <c:v>0.84907407407407398</c:v>
                </c:pt>
                <c:pt idx="34570">
                  <c:v>0.84909722222222195</c:v>
                </c:pt>
                <c:pt idx="34571">
                  <c:v>0.84912037037037102</c:v>
                </c:pt>
                <c:pt idx="34572">
                  <c:v>0.84914351851851899</c:v>
                </c:pt>
                <c:pt idx="34573">
                  <c:v>0.84916666666666596</c:v>
                </c:pt>
                <c:pt idx="34574">
                  <c:v>0.84918981481481504</c:v>
                </c:pt>
                <c:pt idx="34575">
                  <c:v>0.849212962962963</c:v>
                </c:pt>
                <c:pt idx="34576">
                  <c:v>0.84924768518518501</c:v>
                </c:pt>
                <c:pt idx="34577">
                  <c:v>0.84927083333333298</c:v>
                </c:pt>
                <c:pt idx="34578">
                  <c:v>0.84929398148148105</c:v>
                </c:pt>
                <c:pt idx="34579">
                  <c:v>0.84931712962963002</c:v>
                </c:pt>
                <c:pt idx="34580">
                  <c:v>0.84934027777777799</c:v>
                </c:pt>
                <c:pt idx="34581">
                  <c:v>0.84936342592592595</c:v>
                </c:pt>
                <c:pt idx="34582">
                  <c:v>0.84938657407407403</c:v>
                </c:pt>
                <c:pt idx="34583">
                  <c:v>0.849409722222222</c:v>
                </c:pt>
                <c:pt idx="34584">
                  <c:v>0.849444444444445</c:v>
                </c:pt>
                <c:pt idx="34585">
                  <c:v>0.84946759259259297</c:v>
                </c:pt>
                <c:pt idx="34586">
                  <c:v>0.84949074074074105</c:v>
                </c:pt>
                <c:pt idx="34587">
                  <c:v>0.84951388888888901</c:v>
                </c:pt>
                <c:pt idx="34588">
                  <c:v>0.84953703703703698</c:v>
                </c:pt>
                <c:pt idx="34589">
                  <c:v>0.84956018518518495</c:v>
                </c:pt>
                <c:pt idx="34590">
                  <c:v>0.84958333333333302</c:v>
                </c:pt>
                <c:pt idx="34591">
                  <c:v>0.84960648148148099</c:v>
                </c:pt>
                <c:pt idx="34592">
                  <c:v>0.84962962962962996</c:v>
                </c:pt>
                <c:pt idx="34593">
                  <c:v>0.84966435185185196</c:v>
                </c:pt>
                <c:pt idx="34594">
                  <c:v>0.84968750000000004</c:v>
                </c:pt>
                <c:pt idx="34595">
                  <c:v>0.84971064814814801</c:v>
                </c:pt>
                <c:pt idx="34596">
                  <c:v>0.84973379629629597</c:v>
                </c:pt>
                <c:pt idx="34597">
                  <c:v>0.84975694444444505</c:v>
                </c:pt>
                <c:pt idx="34598">
                  <c:v>0.84978009259259302</c:v>
                </c:pt>
                <c:pt idx="34599">
                  <c:v>0.84980324074074098</c:v>
                </c:pt>
                <c:pt idx="34600">
                  <c:v>0.84982638888888895</c:v>
                </c:pt>
                <c:pt idx="34601">
                  <c:v>0.84984953703703703</c:v>
                </c:pt>
                <c:pt idx="34602">
                  <c:v>0.84988425925925903</c:v>
                </c:pt>
                <c:pt idx="34603">
                  <c:v>0.849907407407407</c:v>
                </c:pt>
                <c:pt idx="34604">
                  <c:v>0.84993055555555597</c:v>
                </c:pt>
                <c:pt idx="34605">
                  <c:v>0.84995370370370404</c:v>
                </c:pt>
                <c:pt idx="34606">
                  <c:v>0.84997685185185201</c:v>
                </c:pt>
                <c:pt idx="34607">
                  <c:v>0.85</c:v>
                </c:pt>
                <c:pt idx="34608">
                  <c:v>0.85002314814814794</c:v>
                </c:pt>
                <c:pt idx="34609">
                  <c:v>0.85004629629629602</c:v>
                </c:pt>
                <c:pt idx="34610">
                  <c:v>0.85006944444444399</c:v>
                </c:pt>
                <c:pt idx="34611">
                  <c:v>0.85010416666666699</c:v>
                </c:pt>
                <c:pt idx="34612">
                  <c:v>0.85012731481481496</c:v>
                </c:pt>
                <c:pt idx="34613">
                  <c:v>0.85015046296296304</c:v>
                </c:pt>
                <c:pt idx="34614">
                  <c:v>0.85017361111111101</c:v>
                </c:pt>
                <c:pt idx="34615">
                  <c:v>0.85019675925925897</c:v>
                </c:pt>
                <c:pt idx="34616">
                  <c:v>0.85021990740740705</c:v>
                </c:pt>
                <c:pt idx="34617">
                  <c:v>0.85024305555555602</c:v>
                </c:pt>
                <c:pt idx="34618">
                  <c:v>0.85026620370370298</c:v>
                </c:pt>
                <c:pt idx="34619">
                  <c:v>0.85028935185185195</c:v>
                </c:pt>
                <c:pt idx="34620">
                  <c:v>0.85032407407407395</c:v>
                </c:pt>
                <c:pt idx="34621">
                  <c:v>0.85034722222222203</c:v>
                </c:pt>
                <c:pt idx="34622">
                  <c:v>0.85037037037037</c:v>
                </c:pt>
                <c:pt idx="34623">
                  <c:v>0.85039351851851896</c:v>
                </c:pt>
                <c:pt idx="34624">
                  <c:v>0.85041666666666704</c:v>
                </c:pt>
                <c:pt idx="34625">
                  <c:v>0.85043981481481501</c:v>
                </c:pt>
                <c:pt idx="34626">
                  <c:v>0.85046296296296298</c:v>
                </c:pt>
                <c:pt idx="34627">
                  <c:v>0.85048611111111105</c:v>
                </c:pt>
                <c:pt idx="34628">
                  <c:v>0.85050925925925902</c:v>
                </c:pt>
                <c:pt idx="34629">
                  <c:v>0.85054398148148203</c:v>
                </c:pt>
                <c:pt idx="34630">
                  <c:v>0.85056712962962899</c:v>
                </c:pt>
                <c:pt idx="34631">
                  <c:v>0.85059027777777796</c:v>
                </c:pt>
                <c:pt idx="34632">
                  <c:v>0.85061342592592604</c:v>
                </c:pt>
                <c:pt idx="34633">
                  <c:v>0.850636574074074</c:v>
                </c:pt>
                <c:pt idx="34634">
                  <c:v>0.85065972222222197</c:v>
                </c:pt>
                <c:pt idx="34635">
                  <c:v>0.85068287037037105</c:v>
                </c:pt>
                <c:pt idx="34636">
                  <c:v>0.85070601851851901</c:v>
                </c:pt>
                <c:pt idx="34637">
                  <c:v>0.85072916666666698</c:v>
                </c:pt>
                <c:pt idx="34638">
                  <c:v>0.85076388888888899</c:v>
                </c:pt>
                <c:pt idx="34639">
                  <c:v>0.85078703703703695</c:v>
                </c:pt>
                <c:pt idx="34640">
                  <c:v>0.85081018518518503</c:v>
                </c:pt>
                <c:pt idx="34641">
                  <c:v>0.850833333333333</c:v>
                </c:pt>
                <c:pt idx="34642">
                  <c:v>0.85085648148148196</c:v>
                </c:pt>
                <c:pt idx="34643">
                  <c:v>0.85087962962963004</c:v>
                </c:pt>
                <c:pt idx="34644">
                  <c:v>0.85090277777777801</c:v>
                </c:pt>
                <c:pt idx="34645">
                  <c:v>0.85092592592592597</c:v>
                </c:pt>
                <c:pt idx="34646">
                  <c:v>0.85094907407407405</c:v>
                </c:pt>
                <c:pt idx="34647">
                  <c:v>0.85098379629629595</c:v>
                </c:pt>
                <c:pt idx="34648">
                  <c:v>0.85100694444444502</c:v>
                </c:pt>
                <c:pt idx="34649">
                  <c:v>0.85103009259259299</c:v>
                </c:pt>
                <c:pt idx="34650">
                  <c:v>0.85105324074074096</c:v>
                </c:pt>
                <c:pt idx="34651">
                  <c:v>0.85107638888888903</c:v>
                </c:pt>
                <c:pt idx="34652">
                  <c:v>0.851099537037037</c:v>
                </c:pt>
                <c:pt idx="34653">
                  <c:v>0.85112268518518497</c:v>
                </c:pt>
                <c:pt idx="34654">
                  <c:v>0.85114583333333405</c:v>
                </c:pt>
                <c:pt idx="34655">
                  <c:v>0.85118055555555605</c:v>
                </c:pt>
                <c:pt idx="34656">
                  <c:v>0.85120370370370402</c:v>
                </c:pt>
                <c:pt idx="34657">
                  <c:v>0.85122685185185198</c:v>
                </c:pt>
                <c:pt idx="34658">
                  <c:v>0.85124999999999995</c:v>
                </c:pt>
                <c:pt idx="34659">
                  <c:v>0.85127314814814803</c:v>
                </c:pt>
                <c:pt idx="34660">
                  <c:v>0.851296296296296</c:v>
                </c:pt>
                <c:pt idx="34661">
                  <c:v>0.85131944444444396</c:v>
                </c:pt>
                <c:pt idx="34662">
                  <c:v>0.85134259259259304</c:v>
                </c:pt>
                <c:pt idx="34663">
                  <c:v>0.85136574074074101</c:v>
                </c:pt>
                <c:pt idx="34664">
                  <c:v>0.85138888888888897</c:v>
                </c:pt>
                <c:pt idx="34665">
                  <c:v>0.85142361111111098</c:v>
                </c:pt>
                <c:pt idx="34666">
                  <c:v>0.85144675925925895</c:v>
                </c:pt>
                <c:pt idx="34667">
                  <c:v>0.85146990740740702</c:v>
                </c:pt>
                <c:pt idx="34668">
                  <c:v>0.85149305555555599</c:v>
                </c:pt>
                <c:pt idx="34669">
                  <c:v>0.85151620370370396</c:v>
                </c:pt>
                <c:pt idx="34670">
                  <c:v>0.85153935185185203</c:v>
                </c:pt>
                <c:pt idx="34671">
                  <c:v>0.8515625</c:v>
                </c:pt>
                <c:pt idx="34672">
                  <c:v>0.85158564814814797</c:v>
                </c:pt>
                <c:pt idx="34673">
                  <c:v>0.85160879629629604</c:v>
                </c:pt>
                <c:pt idx="34674">
                  <c:v>0.85164351851851905</c:v>
                </c:pt>
                <c:pt idx="34675">
                  <c:v>0.85166666666666702</c:v>
                </c:pt>
                <c:pt idx="34676">
                  <c:v>0.85168981481481498</c:v>
                </c:pt>
                <c:pt idx="34677">
                  <c:v>0.85171296296296295</c:v>
                </c:pt>
                <c:pt idx="34678">
                  <c:v>0.85173611111111103</c:v>
                </c:pt>
                <c:pt idx="34679">
                  <c:v>0.85175925925925899</c:v>
                </c:pt>
                <c:pt idx="34680">
                  <c:v>0.85178240740740696</c:v>
                </c:pt>
                <c:pt idx="34681">
                  <c:v>0.85181712962962897</c:v>
                </c:pt>
                <c:pt idx="34682">
                  <c:v>0.85184027777777804</c:v>
                </c:pt>
                <c:pt idx="34683">
                  <c:v>0.85186342592592601</c:v>
                </c:pt>
                <c:pt idx="34684">
                  <c:v>0.85188657407407398</c:v>
                </c:pt>
                <c:pt idx="34685">
                  <c:v>0.85190972222222205</c:v>
                </c:pt>
                <c:pt idx="34686">
                  <c:v>0.85193287037037102</c:v>
                </c:pt>
                <c:pt idx="34687">
                  <c:v>0.85195601851851899</c:v>
                </c:pt>
                <c:pt idx="34688">
                  <c:v>0.85197916666666695</c:v>
                </c:pt>
                <c:pt idx="34689">
                  <c:v>0.85201388888888896</c:v>
                </c:pt>
                <c:pt idx="34690">
                  <c:v>0.85203703703703704</c:v>
                </c:pt>
                <c:pt idx="34691">
                  <c:v>0.852060185185185</c:v>
                </c:pt>
                <c:pt idx="34692">
                  <c:v>0.85208333333333297</c:v>
                </c:pt>
                <c:pt idx="34693">
                  <c:v>0.85210648148148205</c:v>
                </c:pt>
                <c:pt idx="34694">
                  <c:v>0.85212962962963001</c:v>
                </c:pt>
                <c:pt idx="34695">
                  <c:v>0.85215277777777798</c:v>
                </c:pt>
                <c:pt idx="34696">
                  <c:v>0.85217592592592595</c:v>
                </c:pt>
                <c:pt idx="34697">
                  <c:v>0.85219907407407403</c:v>
                </c:pt>
                <c:pt idx="34698">
                  <c:v>0.85223379629629603</c:v>
                </c:pt>
                <c:pt idx="34699">
                  <c:v>0.852256944444444</c:v>
                </c:pt>
                <c:pt idx="34700">
                  <c:v>0.85228009259259296</c:v>
                </c:pt>
                <c:pt idx="34701">
                  <c:v>0.85230324074074104</c:v>
                </c:pt>
                <c:pt idx="34702">
                  <c:v>0.85232638888888901</c:v>
                </c:pt>
                <c:pt idx="34703">
                  <c:v>0.85234953703703698</c:v>
                </c:pt>
                <c:pt idx="34704">
                  <c:v>0.85237268518518505</c:v>
                </c:pt>
                <c:pt idx="34705">
                  <c:v>0.85239583333333402</c:v>
                </c:pt>
                <c:pt idx="34706">
                  <c:v>0.85241898148148099</c:v>
                </c:pt>
                <c:pt idx="34707">
                  <c:v>0.85245370370370399</c:v>
                </c:pt>
                <c:pt idx="34708">
                  <c:v>0.85247685185185196</c:v>
                </c:pt>
                <c:pt idx="34709">
                  <c:v>0.85250000000000004</c:v>
                </c:pt>
                <c:pt idx="34710">
                  <c:v>0.852523148148148</c:v>
                </c:pt>
                <c:pt idx="34711">
                  <c:v>0.85254629629629597</c:v>
                </c:pt>
                <c:pt idx="34712">
                  <c:v>0.85256944444444405</c:v>
                </c:pt>
                <c:pt idx="34713">
                  <c:v>0.85259259259259301</c:v>
                </c:pt>
                <c:pt idx="34714">
                  <c:v>0.85261574074074098</c:v>
                </c:pt>
                <c:pt idx="34715">
                  <c:v>0.85265046296296299</c:v>
                </c:pt>
                <c:pt idx="34716">
                  <c:v>0.85267361111111095</c:v>
                </c:pt>
                <c:pt idx="34717">
                  <c:v>0.85269675925925903</c:v>
                </c:pt>
                <c:pt idx="34718">
                  <c:v>0.852719907407407</c:v>
                </c:pt>
                <c:pt idx="34719">
                  <c:v>0.85274305555555596</c:v>
                </c:pt>
                <c:pt idx="34720">
                  <c:v>0.85276620370370404</c:v>
                </c:pt>
                <c:pt idx="34721">
                  <c:v>0.85278935185185201</c:v>
                </c:pt>
                <c:pt idx="34722">
                  <c:v>0.85281249999999997</c:v>
                </c:pt>
                <c:pt idx="34723">
                  <c:v>0.85283564814814805</c:v>
                </c:pt>
                <c:pt idx="34724">
                  <c:v>0.85287037037036995</c:v>
                </c:pt>
                <c:pt idx="34725">
                  <c:v>0.85289351851851902</c:v>
                </c:pt>
                <c:pt idx="34726">
                  <c:v>0.85291666666666699</c:v>
                </c:pt>
                <c:pt idx="34727">
                  <c:v>0.85293981481481496</c:v>
                </c:pt>
                <c:pt idx="34728">
                  <c:v>0.85296296296296303</c:v>
                </c:pt>
                <c:pt idx="34729">
                  <c:v>0.852986111111111</c:v>
                </c:pt>
                <c:pt idx="34730">
                  <c:v>0.85300925925925897</c:v>
                </c:pt>
                <c:pt idx="34731">
                  <c:v>0.85303240740740804</c:v>
                </c:pt>
                <c:pt idx="34732">
                  <c:v>0.85305555555555601</c:v>
                </c:pt>
                <c:pt idx="34733">
                  <c:v>0.85309027777777802</c:v>
                </c:pt>
                <c:pt idx="34734">
                  <c:v>0.85311342592592598</c:v>
                </c:pt>
                <c:pt idx="34735">
                  <c:v>0.85313657407407395</c:v>
                </c:pt>
                <c:pt idx="34736">
                  <c:v>0.85315972222222203</c:v>
                </c:pt>
                <c:pt idx="34737">
                  <c:v>0.85318287037036999</c:v>
                </c:pt>
                <c:pt idx="34738">
                  <c:v>0.85320601851851896</c:v>
                </c:pt>
                <c:pt idx="34739">
                  <c:v>0.85322916666666704</c:v>
                </c:pt>
                <c:pt idx="34740">
                  <c:v>0.853252314814815</c:v>
                </c:pt>
                <c:pt idx="34741">
                  <c:v>0.85327546296296297</c:v>
                </c:pt>
                <c:pt idx="34742">
                  <c:v>0.85331018518518498</c:v>
                </c:pt>
                <c:pt idx="34743">
                  <c:v>0.85333333333333306</c:v>
                </c:pt>
                <c:pt idx="34744">
                  <c:v>0.85335648148148202</c:v>
                </c:pt>
                <c:pt idx="34745">
                  <c:v>0.85337962962962999</c:v>
                </c:pt>
                <c:pt idx="34746">
                  <c:v>0.85340277777777795</c:v>
                </c:pt>
                <c:pt idx="34747">
                  <c:v>0.85342592592592603</c:v>
                </c:pt>
                <c:pt idx="34748">
                  <c:v>0.853449074074074</c:v>
                </c:pt>
                <c:pt idx="34749">
                  <c:v>0.85347222222222197</c:v>
                </c:pt>
                <c:pt idx="34750">
                  <c:v>0.85349537037037104</c:v>
                </c:pt>
                <c:pt idx="34751">
                  <c:v>0.85353009259259305</c:v>
                </c:pt>
                <c:pt idx="34752">
                  <c:v>0.85355324074074101</c:v>
                </c:pt>
                <c:pt idx="34753">
                  <c:v>0.85357638888888898</c:v>
                </c:pt>
                <c:pt idx="34754">
                  <c:v>0.85359953703703695</c:v>
                </c:pt>
                <c:pt idx="34755">
                  <c:v>0.85362268518518503</c:v>
                </c:pt>
                <c:pt idx="34756">
                  <c:v>0.85364583333333399</c:v>
                </c:pt>
                <c:pt idx="34757">
                  <c:v>0.85366898148148096</c:v>
                </c:pt>
                <c:pt idx="34758">
                  <c:v>0.85369212962963004</c:v>
                </c:pt>
                <c:pt idx="34759">
                  <c:v>0.853715277777778</c:v>
                </c:pt>
                <c:pt idx="34760">
                  <c:v>0.85375000000000001</c:v>
                </c:pt>
                <c:pt idx="34761">
                  <c:v>0.85377314814814798</c:v>
                </c:pt>
                <c:pt idx="34762">
                  <c:v>0.85379629629629605</c:v>
                </c:pt>
                <c:pt idx="34763">
                  <c:v>0.85381944444444502</c:v>
                </c:pt>
                <c:pt idx="34764">
                  <c:v>0.85384259259259299</c:v>
                </c:pt>
                <c:pt idx="34765">
                  <c:v>0.85386574074074095</c:v>
                </c:pt>
                <c:pt idx="34766">
                  <c:v>0.85388888888888903</c:v>
                </c:pt>
                <c:pt idx="34767">
                  <c:v>0.853912037037037</c:v>
                </c:pt>
                <c:pt idx="34768">
                  <c:v>0.853946759259259</c:v>
                </c:pt>
                <c:pt idx="34769">
                  <c:v>0.85396990740740697</c:v>
                </c:pt>
                <c:pt idx="34770">
                  <c:v>0.85399305555555605</c:v>
                </c:pt>
                <c:pt idx="34771">
                  <c:v>0.85401620370370401</c:v>
                </c:pt>
                <c:pt idx="34772">
                  <c:v>0.85403935185185198</c:v>
                </c:pt>
                <c:pt idx="34773">
                  <c:v>0.85406249999999995</c:v>
                </c:pt>
                <c:pt idx="34774">
                  <c:v>0.85408564814814802</c:v>
                </c:pt>
                <c:pt idx="34775">
                  <c:v>0.85410879629629599</c:v>
                </c:pt>
                <c:pt idx="34776">
                  <c:v>0.85413194444444496</c:v>
                </c:pt>
                <c:pt idx="34777">
                  <c:v>0.85416666666666596</c:v>
                </c:pt>
                <c:pt idx="34778">
                  <c:v>0.85418981481481504</c:v>
                </c:pt>
                <c:pt idx="34779">
                  <c:v>0.85421296296296301</c:v>
                </c:pt>
                <c:pt idx="34780">
                  <c:v>0.85423611111111097</c:v>
                </c:pt>
                <c:pt idx="34781">
                  <c:v>0.85425925925925905</c:v>
                </c:pt>
                <c:pt idx="34782">
                  <c:v>0.85428240740740702</c:v>
                </c:pt>
                <c:pt idx="34783">
                  <c:v>0.85430555555555598</c:v>
                </c:pt>
                <c:pt idx="34784">
                  <c:v>0.85432870370370395</c:v>
                </c:pt>
                <c:pt idx="34785">
                  <c:v>0.85435185185185203</c:v>
                </c:pt>
                <c:pt idx="34786">
                  <c:v>0.85438657407407403</c:v>
                </c:pt>
                <c:pt idx="34787">
                  <c:v>0.854409722222222</c:v>
                </c:pt>
                <c:pt idx="34788">
                  <c:v>0.85443287037036997</c:v>
                </c:pt>
                <c:pt idx="34789">
                  <c:v>0.85445601851851904</c:v>
                </c:pt>
                <c:pt idx="34790">
                  <c:v>0.85447916666666701</c:v>
                </c:pt>
                <c:pt idx="34791">
                  <c:v>0.85450231481481498</c:v>
                </c:pt>
                <c:pt idx="34792">
                  <c:v>0.85452546296296295</c:v>
                </c:pt>
                <c:pt idx="34793">
                  <c:v>0.85454861111111102</c:v>
                </c:pt>
                <c:pt idx="34794">
                  <c:v>0.85458333333333303</c:v>
                </c:pt>
                <c:pt idx="34795">
                  <c:v>0.854606481481481</c:v>
                </c:pt>
                <c:pt idx="34796">
                  <c:v>0.85462962962962996</c:v>
                </c:pt>
                <c:pt idx="34797">
                  <c:v>0.85465277777777804</c:v>
                </c:pt>
                <c:pt idx="34798">
                  <c:v>0.85467592592592601</c:v>
                </c:pt>
                <c:pt idx="34799">
                  <c:v>0.85469907407407397</c:v>
                </c:pt>
                <c:pt idx="34800">
                  <c:v>0.85472222222222205</c:v>
                </c:pt>
                <c:pt idx="34801">
                  <c:v>0.85474537037037102</c:v>
                </c:pt>
                <c:pt idx="34802">
                  <c:v>0.85478009259259302</c:v>
                </c:pt>
                <c:pt idx="34803">
                  <c:v>0.85480324074074099</c:v>
                </c:pt>
                <c:pt idx="34804">
                  <c:v>0.85482638888888896</c:v>
                </c:pt>
                <c:pt idx="34805">
                  <c:v>0.85484953703703703</c:v>
                </c:pt>
                <c:pt idx="34806">
                  <c:v>0.854872685185185</c:v>
                </c:pt>
                <c:pt idx="34807">
                  <c:v>0.85489583333333397</c:v>
                </c:pt>
                <c:pt idx="34808">
                  <c:v>0.85491898148148204</c:v>
                </c:pt>
                <c:pt idx="34809">
                  <c:v>0.85494212962963001</c:v>
                </c:pt>
                <c:pt idx="34810">
                  <c:v>0.85496527777777798</c:v>
                </c:pt>
                <c:pt idx="34811">
                  <c:v>0.85499999999999998</c:v>
                </c:pt>
                <c:pt idx="34812">
                  <c:v>0.85502314814814795</c:v>
                </c:pt>
                <c:pt idx="34813">
                  <c:v>0.85504629629629603</c:v>
                </c:pt>
                <c:pt idx="34814">
                  <c:v>0.85506944444444499</c:v>
                </c:pt>
                <c:pt idx="34815">
                  <c:v>0.85509259259259296</c:v>
                </c:pt>
                <c:pt idx="34816">
                  <c:v>0.85511574074074104</c:v>
                </c:pt>
                <c:pt idx="34817">
                  <c:v>0.855138888888889</c:v>
                </c:pt>
                <c:pt idx="34818">
                  <c:v>0.85516203703703697</c:v>
                </c:pt>
                <c:pt idx="34819">
                  <c:v>0.85518518518518505</c:v>
                </c:pt>
                <c:pt idx="34820">
                  <c:v>0.85521990740740705</c:v>
                </c:pt>
                <c:pt idx="34821">
                  <c:v>0.85524305555555602</c:v>
                </c:pt>
                <c:pt idx="34822">
                  <c:v>0.85526620370370299</c:v>
                </c:pt>
                <c:pt idx="34823">
                  <c:v>0.85528935185185195</c:v>
                </c:pt>
                <c:pt idx="34824">
                  <c:v>0.85531250000000003</c:v>
                </c:pt>
                <c:pt idx="34825">
                  <c:v>0.855335648148148</c:v>
                </c:pt>
                <c:pt idx="34826">
                  <c:v>0.85535879629629596</c:v>
                </c:pt>
                <c:pt idx="34827">
                  <c:v>0.85538194444444404</c:v>
                </c:pt>
                <c:pt idx="34828">
                  <c:v>0.85541666666666705</c:v>
                </c:pt>
                <c:pt idx="34829">
                  <c:v>0.85543981481481501</c:v>
                </c:pt>
                <c:pt idx="34830">
                  <c:v>0.85546296296296298</c:v>
                </c:pt>
                <c:pt idx="34831">
                  <c:v>0.85548611111111095</c:v>
                </c:pt>
                <c:pt idx="34832">
                  <c:v>0.85550925925925903</c:v>
                </c:pt>
                <c:pt idx="34833">
                  <c:v>0.85553240740740699</c:v>
                </c:pt>
                <c:pt idx="34834">
                  <c:v>0.85555555555555596</c:v>
                </c:pt>
                <c:pt idx="34835">
                  <c:v>0.85557870370370404</c:v>
                </c:pt>
                <c:pt idx="34836">
                  <c:v>0.855601851851852</c:v>
                </c:pt>
                <c:pt idx="34837">
                  <c:v>0.85563657407407401</c:v>
                </c:pt>
                <c:pt idx="34838">
                  <c:v>0.85565972222222197</c:v>
                </c:pt>
                <c:pt idx="34839">
                  <c:v>0.85568287037037105</c:v>
                </c:pt>
                <c:pt idx="34840">
                  <c:v>0.85570601851851902</c:v>
                </c:pt>
                <c:pt idx="34841">
                  <c:v>0.85572916666666698</c:v>
                </c:pt>
                <c:pt idx="34842">
                  <c:v>0.85575231481481495</c:v>
                </c:pt>
                <c:pt idx="34843">
                  <c:v>0.85577546296296303</c:v>
                </c:pt>
                <c:pt idx="34844">
                  <c:v>0.855798611111111</c:v>
                </c:pt>
                <c:pt idx="34845">
                  <c:v>0.855833333333333</c:v>
                </c:pt>
                <c:pt idx="34846">
                  <c:v>0.85585648148148197</c:v>
                </c:pt>
                <c:pt idx="34847">
                  <c:v>0.85587962962963005</c:v>
                </c:pt>
                <c:pt idx="34848">
                  <c:v>0.85590277777777801</c:v>
                </c:pt>
                <c:pt idx="34849">
                  <c:v>0.85592592592592598</c:v>
                </c:pt>
                <c:pt idx="34850">
                  <c:v>0.85594907407407395</c:v>
                </c:pt>
                <c:pt idx="34851">
                  <c:v>0.85597222222222202</c:v>
                </c:pt>
                <c:pt idx="34852">
                  <c:v>0.85599537037037099</c:v>
                </c:pt>
                <c:pt idx="34853">
                  <c:v>0.85601851851851896</c:v>
                </c:pt>
                <c:pt idx="34854">
                  <c:v>0.85605324074074096</c:v>
                </c:pt>
                <c:pt idx="34855">
                  <c:v>0.85607638888888904</c:v>
                </c:pt>
                <c:pt idx="34856">
                  <c:v>0.85609953703703701</c:v>
                </c:pt>
                <c:pt idx="34857">
                  <c:v>0.85612268518518497</c:v>
                </c:pt>
                <c:pt idx="34858">
                  <c:v>0.85614583333333405</c:v>
                </c:pt>
                <c:pt idx="34859">
                  <c:v>0.85616898148148202</c:v>
                </c:pt>
                <c:pt idx="34860">
                  <c:v>0.85619212962962898</c:v>
                </c:pt>
                <c:pt idx="34861">
                  <c:v>0.85621527777777795</c:v>
                </c:pt>
                <c:pt idx="34862">
                  <c:v>0.85624999999999996</c:v>
                </c:pt>
                <c:pt idx="34863">
                  <c:v>0.85627314814814803</c:v>
                </c:pt>
                <c:pt idx="34864">
                  <c:v>0.856296296296296</c:v>
                </c:pt>
                <c:pt idx="34865">
                  <c:v>0.85631944444444397</c:v>
                </c:pt>
                <c:pt idx="34866">
                  <c:v>0.85634259259259304</c:v>
                </c:pt>
                <c:pt idx="34867">
                  <c:v>0.85636574074074101</c:v>
                </c:pt>
                <c:pt idx="34868">
                  <c:v>0.85638888888888898</c:v>
                </c:pt>
                <c:pt idx="34869">
                  <c:v>0.85641203703703705</c:v>
                </c:pt>
                <c:pt idx="34870">
                  <c:v>0.85644675925925895</c:v>
                </c:pt>
                <c:pt idx="34871">
                  <c:v>0.85646990740740803</c:v>
                </c:pt>
                <c:pt idx="34872">
                  <c:v>0.85649305555555599</c:v>
                </c:pt>
                <c:pt idx="34873">
                  <c:v>0.85651620370370396</c:v>
                </c:pt>
                <c:pt idx="34874">
                  <c:v>0.85653935185185204</c:v>
                </c:pt>
                <c:pt idx="34875">
                  <c:v>0.8565625</c:v>
                </c:pt>
                <c:pt idx="34876">
                  <c:v>0.85658564814814797</c:v>
                </c:pt>
                <c:pt idx="34877">
                  <c:v>0.85660879629629705</c:v>
                </c:pt>
                <c:pt idx="34878">
                  <c:v>0.85663194444444501</c:v>
                </c:pt>
                <c:pt idx="34879">
                  <c:v>0.85666666666666702</c:v>
                </c:pt>
                <c:pt idx="34880">
                  <c:v>0.85668981481481499</c:v>
                </c:pt>
                <c:pt idx="34881">
                  <c:v>0.85671296296296295</c:v>
                </c:pt>
                <c:pt idx="34882">
                  <c:v>0.85673611111111103</c:v>
                </c:pt>
                <c:pt idx="34883">
                  <c:v>0.856759259259259</c:v>
                </c:pt>
                <c:pt idx="34884">
                  <c:v>0.85678240740740697</c:v>
                </c:pt>
                <c:pt idx="34885">
                  <c:v>0.85680555555555604</c:v>
                </c:pt>
                <c:pt idx="34886">
                  <c:v>0.85682870370370401</c:v>
                </c:pt>
                <c:pt idx="34887">
                  <c:v>0.85686342592592601</c:v>
                </c:pt>
                <c:pt idx="34888">
                  <c:v>0.85688657407407398</c:v>
                </c:pt>
                <c:pt idx="34889">
                  <c:v>0.85690972222222195</c:v>
                </c:pt>
                <c:pt idx="34890">
                  <c:v>0.85693287037037102</c:v>
                </c:pt>
                <c:pt idx="34891">
                  <c:v>0.85695601851851899</c:v>
                </c:pt>
                <c:pt idx="34892">
                  <c:v>0.85697916666666696</c:v>
                </c:pt>
                <c:pt idx="34893">
                  <c:v>0.85700231481481504</c:v>
                </c:pt>
                <c:pt idx="34894">
                  <c:v>0.857025462962963</c:v>
                </c:pt>
                <c:pt idx="34895">
                  <c:v>0.85704861111111097</c:v>
                </c:pt>
                <c:pt idx="34896">
                  <c:v>0.85708333333333298</c:v>
                </c:pt>
                <c:pt idx="34897">
                  <c:v>0.85710648148148105</c:v>
                </c:pt>
                <c:pt idx="34898">
                  <c:v>0.85712962962963002</c:v>
                </c:pt>
                <c:pt idx="34899">
                  <c:v>0.85715277777777799</c:v>
                </c:pt>
                <c:pt idx="34900">
                  <c:v>0.85717592592592595</c:v>
                </c:pt>
                <c:pt idx="34901">
                  <c:v>0.85719907407407403</c:v>
                </c:pt>
                <c:pt idx="34902">
                  <c:v>0.857222222222222</c:v>
                </c:pt>
                <c:pt idx="34903">
                  <c:v>0.85724537037036996</c:v>
                </c:pt>
                <c:pt idx="34904">
                  <c:v>0.85726851851851904</c:v>
                </c:pt>
                <c:pt idx="34905">
                  <c:v>0.85730324074074105</c:v>
                </c:pt>
                <c:pt idx="34906">
                  <c:v>0.85732638888888901</c:v>
                </c:pt>
                <c:pt idx="34907">
                  <c:v>0.85734953703703698</c:v>
                </c:pt>
                <c:pt idx="34908">
                  <c:v>0.85737268518518495</c:v>
                </c:pt>
                <c:pt idx="34909">
                  <c:v>0.85739583333333402</c:v>
                </c:pt>
                <c:pt idx="34910">
                  <c:v>0.85741898148148099</c:v>
                </c:pt>
                <c:pt idx="34911">
                  <c:v>0.85744212962962896</c:v>
                </c:pt>
                <c:pt idx="34912">
                  <c:v>0.85746527777777803</c:v>
                </c:pt>
                <c:pt idx="34913">
                  <c:v>0.85750000000000004</c:v>
                </c:pt>
                <c:pt idx="34914">
                  <c:v>0.85752314814814801</c:v>
                </c:pt>
                <c:pt idx="34915">
                  <c:v>0.85754629629629597</c:v>
                </c:pt>
                <c:pt idx="34916">
                  <c:v>0.85756944444444505</c:v>
                </c:pt>
                <c:pt idx="34917">
                  <c:v>0.85759259259259302</c:v>
                </c:pt>
                <c:pt idx="34918">
                  <c:v>0.85761574074074098</c:v>
                </c:pt>
                <c:pt idx="34919">
                  <c:v>0.85763888888888895</c:v>
                </c:pt>
                <c:pt idx="34920">
                  <c:v>0.85766203703703703</c:v>
                </c:pt>
                <c:pt idx="34921">
                  <c:v>0.857685185185185</c:v>
                </c:pt>
                <c:pt idx="34922">
                  <c:v>0.857719907407407</c:v>
                </c:pt>
                <c:pt idx="34923">
                  <c:v>0.85774305555555597</c:v>
                </c:pt>
                <c:pt idx="34924">
                  <c:v>0.85776620370370404</c:v>
                </c:pt>
                <c:pt idx="34925">
                  <c:v>0.85778935185185201</c:v>
                </c:pt>
                <c:pt idx="34926">
                  <c:v>0.85781249999999998</c:v>
                </c:pt>
                <c:pt idx="34927">
                  <c:v>0.85783564814814794</c:v>
                </c:pt>
                <c:pt idx="34928">
                  <c:v>0.85785879629629602</c:v>
                </c:pt>
                <c:pt idx="34929">
                  <c:v>0.85788194444444399</c:v>
                </c:pt>
                <c:pt idx="34930">
                  <c:v>0.85790509259259295</c:v>
                </c:pt>
                <c:pt idx="34931">
                  <c:v>0.85793981481481496</c:v>
                </c:pt>
                <c:pt idx="34932">
                  <c:v>0.85796296296296304</c:v>
                </c:pt>
                <c:pt idx="34933">
                  <c:v>0.85798611111111101</c:v>
                </c:pt>
                <c:pt idx="34934">
                  <c:v>0.85800925925925897</c:v>
                </c:pt>
                <c:pt idx="34935">
                  <c:v>0.85803240740740705</c:v>
                </c:pt>
                <c:pt idx="34936">
                  <c:v>0.85805555555555602</c:v>
                </c:pt>
                <c:pt idx="34937">
                  <c:v>0.85807870370370398</c:v>
                </c:pt>
                <c:pt idx="34938">
                  <c:v>0.85810185185185195</c:v>
                </c:pt>
                <c:pt idx="34939">
                  <c:v>0.85813657407407395</c:v>
                </c:pt>
                <c:pt idx="34940">
                  <c:v>0.85815972222222203</c:v>
                </c:pt>
                <c:pt idx="34941">
                  <c:v>0.85818287037037</c:v>
                </c:pt>
                <c:pt idx="34942">
                  <c:v>0.85820601851851896</c:v>
                </c:pt>
                <c:pt idx="34943">
                  <c:v>0.85822916666666704</c:v>
                </c:pt>
                <c:pt idx="34944">
                  <c:v>0.85825231481481501</c:v>
                </c:pt>
                <c:pt idx="34945">
                  <c:v>0.85827546296296298</c:v>
                </c:pt>
                <c:pt idx="34946">
                  <c:v>0.85829861111111105</c:v>
                </c:pt>
                <c:pt idx="34947">
                  <c:v>0.85832175925925902</c:v>
                </c:pt>
                <c:pt idx="34948">
                  <c:v>0.85834490740740699</c:v>
                </c:pt>
                <c:pt idx="34949">
                  <c:v>0.85837962962962999</c:v>
                </c:pt>
                <c:pt idx="34950">
                  <c:v>0.85840277777777796</c:v>
                </c:pt>
                <c:pt idx="34951">
                  <c:v>0.85842592592592604</c:v>
                </c:pt>
                <c:pt idx="34952">
                  <c:v>0.858449074074074</c:v>
                </c:pt>
                <c:pt idx="34953">
                  <c:v>0.85847222222222197</c:v>
                </c:pt>
                <c:pt idx="34954">
                  <c:v>0.85849537037037105</c:v>
                </c:pt>
                <c:pt idx="34955">
                  <c:v>0.85851851851851901</c:v>
                </c:pt>
                <c:pt idx="34956">
                  <c:v>0.85854166666666698</c:v>
                </c:pt>
                <c:pt idx="34957">
                  <c:v>0.85857638888888899</c:v>
                </c:pt>
                <c:pt idx="34958">
                  <c:v>0.85859953703703695</c:v>
                </c:pt>
                <c:pt idx="34959">
                  <c:v>0.85862268518518503</c:v>
                </c:pt>
                <c:pt idx="34960">
                  <c:v>0.858645833333334</c:v>
                </c:pt>
                <c:pt idx="34961">
                  <c:v>0.85866898148148196</c:v>
                </c:pt>
                <c:pt idx="34962">
                  <c:v>0.85869212962963004</c:v>
                </c:pt>
                <c:pt idx="34963">
                  <c:v>0.85871527777777801</c:v>
                </c:pt>
                <c:pt idx="34964">
                  <c:v>0.85873842592592597</c:v>
                </c:pt>
                <c:pt idx="34965">
                  <c:v>0.85877314814814798</c:v>
                </c:pt>
                <c:pt idx="34966">
                  <c:v>0.85879629629629595</c:v>
                </c:pt>
                <c:pt idx="34967">
                  <c:v>0.85881944444444502</c:v>
                </c:pt>
                <c:pt idx="34968">
                  <c:v>0.85884259259259299</c:v>
                </c:pt>
                <c:pt idx="34969">
                  <c:v>0.85886574074074096</c:v>
                </c:pt>
                <c:pt idx="34970">
                  <c:v>0.85888888888888903</c:v>
                </c:pt>
                <c:pt idx="34971">
                  <c:v>0.858912037037037</c:v>
                </c:pt>
                <c:pt idx="34972">
                  <c:v>0.85893518518518497</c:v>
                </c:pt>
                <c:pt idx="34973">
                  <c:v>0.85896990740740697</c:v>
                </c:pt>
                <c:pt idx="34974">
                  <c:v>0.85899305555555605</c:v>
                </c:pt>
                <c:pt idx="34975">
                  <c:v>0.85901620370370402</c:v>
                </c:pt>
                <c:pt idx="34976">
                  <c:v>0.85903935185185198</c:v>
                </c:pt>
                <c:pt idx="34977">
                  <c:v>0.85906249999999995</c:v>
                </c:pt>
                <c:pt idx="34978">
                  <c:v>0.85908564814814803</c:v>
                </c:pt>
                <c:pt idx="34979">
                  <c:v>0.859108796296296</c:v>
                </c:pt>
                <c:pt idx="34980">
                  <c:v>0.85913194444444396</c:v>
                </c:pt>
                <c:pt idx="34981">
                  <c:v>0.85916666666666697</c:v>
                </c:pt>
                <c:pt idx="34982">
                  <c:v>0.85918981481481504</c:v>
                </c:pt>
                <c:pt idx="34983">
                  <c:v>0.85921296296296301</c:v>
                </c:pt>
                <c:pt idx="34984">
                  <c:v>0.85923611111111098</c:v>
                </c:pt>
                <c:pt idx="34985">
                  <c:v>0.85925925925925895</c:v>
                </c:pt>
                <c:pt idx="34986">
                  <c:v>0.85928240740740702</c:v>
                </c:pt>
                <c:pt idx="34987">
                  <c:v>0.85930555555555599</c:v>
                </c:pt>
                <c:pt idx="34988">
                  <c:v>0.85932870370370396</c:v>
                </c:pt>
                <c:pt idx="34989">
                  <c:v>0.85935185185185203</c:v>
                </c:pt>
                <c:pt idx="34990">
                  <c:v>0.85938657407407404</c:v>
                </c:pt>
                <c:pt idx="34991">
                  <c:v>0.85940972222222201</c:v>
                </c:pt>
                <c:pt idx="34992">
                  <c:v>0.85943287037036997</c:v>
                </c:pt>
                <c:pt idx="34993">
                  <c:v>0.85945601851851905</c:v>
                </c:pt>
                <c:pt idx="34994">
                  <c:v>0.85947916666666702</c:v>
                </c:pt>
                <c:pt idx="34995">
                  <c:v>0.85950231481481498</c:v>
                </c:pt>
                <c:pt idx="34996">
                  <c:v>0.85952546296296295</c:v>
                </c:pt>
                <c:pt idx="34997">
                  <c:v>0.85954861111111103</c:v>
                </c:pt>
                <c:pt idx="34998">
                  <c:v>0.85957175925925899</c:v>
                </c:pt>
                <c:pt idx="34999">
                  <c:v>0.859606481481482</c:v>
                </c:pt>
                <c:pt idx="35000">
                  <c:v>0.85962962962962997</c:v>
                </c:pt>
                <c:pt idx="35001">
                  <c:v>0.85965277777777804</c:v>
                </c:pt>
                <c:pt idx="35002">
                  <c:v>0.85967592592592601</c:v>
                </c:pt>
                <c:pt idx="35003">
                  <c:v>0.85969907407407398</c:v>
                </c:pt>
                <c:pt idx="35004">
                  <c:v>0.85972222222222205</c:v>
                </c:pt>
                <c:pt idx="35005">
                  <c:v>0.85974537037037102</c:v>
                </c:pt>
                <c:pt idx="35006">
                  <c:v>0.85976851851851899</c:v>
                </c:pt>
                <c:pt idx="35007">
                  <c:v>0.85979166666666695</c:v>
                </c:pt>
                <c:pt idx="35008">
                  <c:v>0.85982638888888896</c:v>
                </c:pt>
                <c:pt idx="35009">
                  <c:v>0.85984953703703704</c:v>
                </c:pt>
                <c:pt idx="35010">
                  <c:v>0.859872685185185</c:v>
                </c:pt>
                <c:pt idx="35011">
                  <c:v>0.85989583333333397</c:v>
                </c:pt>
                <c:pt idx="35012">
                  <c:v>0.85991898148148205</c:v>
                </c:pt>
                <c:pt idx="35013">
                  <c:v>0.85994212962963001</c:v>
                </c:pt>
                <c:pt idx="35014">
                  <c:v>0.85996527777777798</c:v>
                </c:pt>
                <c:pt idx="35015">
                  <c:v>0.85998842592592595</c:v>
                </c:pt>
                <c:pt idx="35016">
                  <c:v>0.86001157407407403</c:v>
                </c:pt>
                <c:pt idx="35017">
                  <c:v>0.86004629629629703</c:v>
                </c:pt>
                <c:pt idx="35018">
                  <c:v>0.860069444444444</c:v>
                </c:pt>
                <c:pt idx="35019">
                  <c:v>0.86009259259259296</c:v>
                </c:pt>
                <c:pt idx="35020">
                  <c:v>0.86011574074074104</c:v>
                </c:pt>
                <c:pt idx="35021">
                  <c:v>0.86013888888888901</c:v>
                </c:pt>
                <c:pt idx="35022">
                  <c:v>0.86016203703703698</c:v>
                </c:pt>
                <c:pt idx="35023">
                  <c:v>0.86018518518518505</c:v>
                </c:pt>
                <c:pt idx="35024">
                  <c:v>0.86020833333333302</c:v>
                </c:pt>
                <c:pt idx="35025">
                  <c:v>0.86023148148148199</c:v>
                </c:pt>
                <c:pt idx="35026">
                  <c:v>0.86026620370370399</c:v>
                </c:pt>
                <c:pt idx="35027">
                  <c:v>0.86028935185185196</c:v>
                </c:pt>
                <c:pt idx="35028">
                  <c:v>0.86031250000000004</c:v>
                </c:pt>
                <c:pt idx="35029">
                  <c:v>0.860335648148148</c:v>
                </c:pt>
                <c:pt idx="35030">
                  <c:v>0.86035879629629597</c:v>
                </c:pt>
                <c:pt idx="35031">
                  <c:v>0.86038194444444405</c:v>
                </c:pt>
                <c:pt idx="35032">
                  <c:v>0.86040509259259301</c:v>
                </c:pt>
                <c:pt idx="35033">
                  <c:v>0.86042824074074098</c:v>
                </c:pt>
                <c:pt idx="35034">
                  <c:v>0.86045138888888895</c:v>
                </c:pt>
                <c:pt idx="35035">
                  <c:v>0.86048611111111095</c:v>
                </c:pt>
                <c:pt idx="35036">
                  <c:v>0.86050925925925903</c:v>
                </c:pt>
                <c:pt idx="35037">
                  <c:v>0.860532407407407</c:v>
                </c:pt>
                <c:pt idx="35038">
                  <c:v>0.86055555555555596</c:v>
                </c:pt>
                <c:pt idx="35039">
                  <c:v>0.86057870370370404</c:v>
                </c:pt>
                <c:pt idx="35040">
                  <c:v>0.86060185185185201</c:v>
                </c:pt>
                <c:pt idx="35041">
                  <c:v>0.86062499999999997</c:v>
                </c:pt>
                <c:pt idx="35042">
                  <c:v>0.86064814814814805</c:v>
                </c:pt>
                <c:pt idx="35043">
                  <c:v>0.86068287037036995</c:v>
                </c:pt>
                <c:pt idx="35044">
                  <c:v>0.86070601851851902</c:v>
                </c:pt>
                <c:pt idx="35045">
                  <c:v>0.86072916666666699</c:v>
                </c:pt>
                <c:pt idx="35046">
                  <c:v>0.86075231481481496</c:v>
                </c:pt>
                <c:pt idx="35047">
                  <c:v>0.86077546296296303</c:v>
                </c:pt>
                <c:pt idx="35048">
                  <c:v>0.860798611111111</c:v>
                </c:pt>
                <c:pt idx="35049">
                  <c:v>0.86082175925925897</c:v>
                </c:pt>
                <c:pt idx="35050">
                  <c:v>0.86084490740740804</c:v>
                </c:pt>
                <c:pt idx="35051">
                  <c:v>0.86086805555555601</c:v>
                </c:pt>
                <c:pt idx="35052">
                  <c:v>0.86089120370370398</c:v>
                </c:pt>
                <c:pt idx="35053">
                  <c:v>0.86092592592592598</c:v>
                </c:pt>
                <c:pt idx="35054">
                  <c:v>0.86094907407407395</c:v>
                </c:pt>
                <c:pt idx="35055">
                  <c:v>0.86097222222222203</c:v>
                </c:pt>
                <c:pt idx="35056">
                  <c:v>0.86099537037036999</c:v>
                </c:pt>
                <c:pt idx="35057">
                  <c:v>0.86101851851851896</c:v>
                </c:pt>
                <c:pt idx="35058">
                  <c:v>0.86104166666666704</c:v>
                </c:pt>
                <c:pt idx="35059">
                  <c:v>0.861064814814815</c:v>
                </c:pt>
                <c:pt idx="35060">
                  <c:v>0.86108796296296297</c:v>
                </c:pt>
                <c:pt idx="35061">
                  <c:v>0.86112268518518498</c:v>
                </c:pt>
                <c:pt idx="35062">
                  <c:v>0.86114583333333405</c:v>
                </c:pt>
                <c:pt idx="35063">
                  <c:v>0.86116898148148202</c:v>
                </c:pt>
                <c:pt idx="35064">
                  <c:v>0.86119212962962899</c:v>
                </c:pt>
                <c:pt idx="35065">
                  <c:v>0.86121527777777795</c:v>
                </c:pt>
                <c:pt idx="35066">
                  <c:v>0.86123842592592603</c:v>
                </c:pt>
                <c:pt idx="35067">
                  <c:v>0.861261574074074</c:v>
                </c:pt>
                <c:pt idx="35068">
                  <c:v>0.86128472222222197</c:v>
                </c:pt>
                <c:pt idx="35069">
                  <c:v>0.86130787037037104</c:v>
                </c:pt>
                <c:pt idx="35070">
                  <c:v>0.86134259259259305</c:v>
                </c:pt>
                <c:pt idx="35071">
                  <c:v>0.86136574074074101</c:v>
                </c:pt>
                <c:pt idx="35072">
                  <c:v>0.86138888888888898</c:v>
                </c:pt>
                <c:pt idx="35073">
                  <c:v>0.86141203703703695</c:v>
                </c:pt>
                <c:pt idx="35074">
                  <c:v>0.86143518518518503</c:v>
                </c:pt>
                <c:pt idx="35075">
                  <c:v>0.86145833333333299</c:v>
                </c:pt>
                <c:pt idx="35076">
                  <c:v>0.86148148148148096</c:v>
                </c:pt>
                <c:pt idx="35077">
                  <c:v>0.86150462962963004</c:v>
                </c:pt>
                <c:pt idx="35078">
                  <c:v>0.861527777777778</c:v>
                </c:pt>
                <c:pt idx="35079">
                  <c:v>0.86156250000000001</c:v>
                </c:pt>
                <c:pt idx="35080">
                  <c:v>0.86158564814814798</c:v>
                </c:pt>
                <c:pt idx="35081">
                  <c:v>0.86160879629629605</c:v>
                </c:pt>
                <c:pt idx="35082">
                  <c:v>0.86163194444444502</c:v>
                </c:pt>
                <c:pt idx="35083">
                  <c:v>0.86165509259259299</c:v>
                </c:pt>
                <c:pt idx="35084">
                  <c:v>0.86167824074074095</c:v>
                </c:pt>
                <c:pt idx="35085">
                  <c:v>0.86170138888888903</c:v>
                </c:pt>
                <c:pt idx="35086">
                  <c:v>0.861724537037037</c:v>
                </c:pt>
                <c:pt idx="35087">
                  <c:v>0.861759259259259</c:v>
                </c:pt>
                <c:pt idx="35088">
                  <c:v>0.86178240740740697</c:v>
                </c:pt>
                <c:pt idx="35089">
                  <c:v>0.86180555555555605</c:v>
                </c:pt>
                <c:pt idx="35090">
                  <c:v>0.86182870370370401</c:v>
                </c:pt>
                <c:pt idx="35091">
                  <c:v>0.86185185185185198</c:v>
                </c:pt>
                <c:pt idx="35092">
                  <c:v>0.86187499999999995</c:v>
                </c:pt>
                <c:pt idx="35093">
                  <c:v>0.86189814814814802</c:v>
                </c:pt>
                <c:pt idx="35094">
                  <c:v>0.86192129629629599</c:v>
                </c:pt>
                <c:pt idx="35095">
                  <c:v>0.86194444444444496</c:v>
                </c:pt>
                <c:pt idx="35096">
                  <c:v>0.86197916666666696</c:v>
                </c:pt>
                <c:pt idx="35097">
                  <c:v>0.86200231481481504</c:v>
                </c:pt>
                <c:pt idx="35098">
                  <c:v>0.86202546296296301</c:v>
                </c:pt>
                <c:pt idx="35099">
                  <c:v>0.86204861111111097</c:v>
                </c:pt>
                <c:pt idx="35100">
                  <c:v>0.86207175925925905</c:v>
                </c:pt>
                <c:pt idx="35101">
                  <c:v>0.86209490740740702</c:v>
                </c:pt>
                <c:pt idx="35102">
                  <c:v>0.86211805555555598</c:v>
                </c:pt>
                <c:pt idx="35103">
                  <c:v>0.86214120370370395</c:v>
                </c:pt>
                <c:pt idx="35104">
                  <c:v>0.86216435185185203</c:v>
                </c:pt>
                <c:pt idx="35105">
                  <c:v>0.86219907407407403</c:v>
                </c:pt>
                <c:pt idx="35106">
                  <c:v>0.862222222222222</c:v>
                </c:pt>
                <c:pt idx="35107">
                  <c:v>0.86224537037037097</c:v>
                </c:pt>
                <c:pt idx="35108">
                  <c:v>0.86226851851851904</c:v>
                </c:pt>
                <c:pt idx="35109">
                  <c:v>0.86229166666666701</c:v>
                </c:pt>
                <c:pt idx="35110">
                  <c:v>0.86231481481481498</c:v>
                </c:pt>
                <c:pt idx="35111">
                  <c:v>0.86233796296296295</c:v>
                </c:pt>
                <c:pt idx="35112">
                  <c:v>0.86236111111111102</c:v>
                </c:pt>
                <c:pt idx="35113">
                  <c:v>0.86238425925925899</c:v>
                </c:pt>
                <c:pt idx="35114">
                  <c:v>0.862418981481481</c:v>
                </c:pt>
                <c:pt idx="35115">
                  <c:v>0.86244212962962996</c:v>
                </c:pt>
                <c:pt idx="35116">
                  <c:v>0.86246527777777804</c:v>
                </c:pt>
                <c:pt idx="35117">
                  <c:v>0.86248842592592601</c:v>
                </c:pt>
                <c:pt idx="35118">
                  <c:v>0.86251157407407397</c:v>
                </c:pt>
                <c:pt idx="35119">
                  <c:v>0.86253472222222205</c:v>
                </c:pt>
                <c:pt idx="35120">
                  <c:v>0.86255787037037002</c:v>
                </c:pt>
                <c:pt idx="35121">
                  <c:v>0.86258101851851898</c:v>
                </c:pt>
                <c:pt idx="35122">
                  <c:v>0.86260416666666695</c:v>
                </c:pt>
                <c:pt idx="35123">
                  <c:v>0.86263888888888896</c:v>
                </c:pt>
                <c:pt idx="35124">
                  <c:v>0.86266203703703703</c:v>
                </c:pt>
                <c:pt idx="35125">
                  <c:v>0.862685185185185</c:v>
                </c:pt>
                <c:pt idx="35126">
                  <c:v>0.86270833333333297</c:v>
                </c:pt>
                <c:pt idx="35127">
                  <c:v>0.86273148148148204</c:v>
                </c:pt>
                <c:pt idx="35128">
                  <c:v>0.86275462962963001</c:v>
                </c:pt>
                <c:pt idx="35129">
                  <c:v>0.86277777777777798</c:v>
                </c:pt>
                <c:pt idx="35130">
                  <c:v>0.86280092592592605</c:v>
                </c:pt>
                <c:pt idx="35131">
                  <c:v>0.86282407407407402</c:v>
                </c:pt>
                <c:pt idx="35132">
                  <c:v>0.86285879629629603</c:v>
                </c:pt>
                <c:pt idx="35133">
                  <c:v>0.86288194444444499</c:v>
                </c:pt>
                <c:pt idx="35134">
                  <c:v>0.86290509259259296</c:v>
                </c:pt>
                <c:pt idx="35135">
                  <c:v>0.86292824074074104</c:v>
                </c:pt>
                <c:pt idx="35136">
                  <c:v>0.862951388888889</c:v>
                </c:pt>
                <c:pt idx="35137">
                  <c:v>0.86297453703703697</c:v>
                </c:pt>
                <c:pt idx="35138">
                  <c:v>0.86299768518518505</c:v>
                </c:pt>
                <c:pt idx="35139">
                  <c:v>0.86302083333333302</c:v>
                </c:pt>
                <c:pt idx="35140">
                  <c:v>0.86304398148148198</c:v>
                </c:pt>
                <c:pt idx="35141">
                  <c:v>0.86307870370370399</c:v>
                </c:pt>
                <c:pt idx="35142">
                  <c:v>0.86310185185185195</c:v>
                </c:pt>
                <c:pt idx="35143">
                  <c:v>0.86312500000000003</c:v>
                </c:pt>
                <c:pt idx="35144">
                  <c:v>0.863148148148148</c:v>
                </c:pt>
                <c:pt idx="35145">
                  <c:v>0.86317129629629596</c:v>
                </c:pt>
                <c:pt idx="35146">
                  <c:v>0.86319444444444504</c:v>
                </c:pt>
                <c:pt idx="35147">
                  <c:v>0.86321759259259301</c:v>
                </c:pt>
                <c:pt idx="35148">
                  <c:v>0.86324074074073998</c:v>
                </c:pt>
                <c:pt idx="35149">
                  <c:v>0.86326388888888905</c:v>
                </c:pt>
                <c:pt idx="35150">
                  <c:v>0.86329861111111095</c:v>
                </c:pt>
                <c:pt idx="35151">
                  <c:v>0.86332175925925903</c:v>
                </c:pt>
                <c:pt idx="35152">
                  <c:v>0.86334490740740699</c:v>
                </c:pt>
                <c:pt idx="35153">
                  <c:v>0.86336805555555596</c:v>
                </c:pt>
                <c:pt idx="35154">
                  <c:v>0.86339120370370404</c:v>
                </c:pt>
                <c:pt idx="35155">
                  <c:v>0.863414351851852</c:v>
                </c:pt>
                <c:pt idx="35156">
                  <c:v>0.86343749999999997</c:v>
                </c:pt>
                <c:pt idx="35157">
                  <c:v>0.86346064814814805</c:v>
                </c:pt>
                <c:pt idx="35158">
                  <c:v>0.86349537037037105</c:v>
                </c:pt>
                <c:pt idx="35159">
                  <c:v>0.86351851851851902</c:v>
                </c:pt>
                <c:pt idx="35160">
                  <c:v>0.86354166666666698</c:v>
                </c:pt>
                <c:pt idx="35161">
                  <c:v>0.86356481481481495</c:v>
                </c:pt>
                <c:pt idx="35162">
                  <c:v>0.86358796296296303</c:v>
                </c:pt>
                <c:pt idx="35163">
                  <c:v>0.863611111111111</c:v>
                </c:pt>
                <c:pt idx="35164">
                  <c:v>0.86363425925925896</c:v>
                </c:pt>
                <c:pt idx="35165">
                  <c:v>0.86365740740740804</c:v>
                </c:pt>
                <c:pt idx="35166">
                  <c:v>0.86368055555555601</c:v>
                </c:pt>
                <c:pt idx="35167">
                  <c:v>0.86371527777777801</c:v>
                </c:pt>
                <c:pt idx="35168">
                  <c:v>0.86373842592592598</c:v>
                </c:pt>
                <c:pt idx="35169">
                  <c:v>0.86376157407407395</c:v>
                </c:pt>
                <c:pt idx="35170">
                  <c:v>0.86378472222222202</c:v>
                </c:pt>
                <c:pt idx="35171">
                  <c:v>0.86380787037037099</c:v>
                </c:pt>
                <c:pt idx="35172">
                  <c:v>0.86383101851851896</c:v>
                </c:pt>
                <c:pt idx="35173">
                  <c:v>0.86385416666666703</c:v>
                </c:pt>
                <c:pt idx="35174">
                  <c:v>0.863877314814815</c:v>
                </c:pt>
                <c:pt idx="35175">
                  <c:v>0.86390046296296297</c:v>
                </c:pt>
                <c:pt idx="35176">
                  <c:v>0.86393518518518497</c:v>
                </c:pt>
                <c:pt idx="35177">
                  <c:v>0.86395833333333305</c:v>
                </c:pt>
                <c:pt idx="35178">
                  <c:v>0.86398148148148202</c:v>
                </c:pt>
                <c:pt idx="35179">
                  <c:v>0.86400462962962998</c:v>
                </c:pt>
                <c:pt idx="35180">
                  <c:v>0.86402777777777795</c:v>
                </c:pt>
                <c:pt idx="35181">
                  <c:v>0.86405092592592603</c:v>
                </c:pt>
                <c:pt idx="35182">
                  <c:v>0.86407407407407399</c:v>
                </c:pt>
                <c:pt idx="35183">
                  <c:v>0.86409722222222196</c:v>
                </c:pt>
                <c:pt idx="35184">
                  <c:v>0.86412037037037004</c:v>
                </c:pt>
                <c:pt idx="35185">
                  <c:v>0.864143518518519</c:v>
                </c:pt>
                <c:pt idx="35186">
                  <c:v>0.86417824074074101</c:v>
                </c:pt>
                <c:pt idx="35187">
                  <c:v>0.86420138888888898</c:v>
                </c:pt>
                <c:pt idx="35188">
                  <c:v>0.86422453703703705</c:v>
                </c:pt>
                <c:pt idx="35189">
                  <c:v>0.86424768518518502</c:v>
                </c:pt>
                <c:pt idx="35190">
                  <c:v>0.86427083333333299</c:v>
                </c:pt>
                <c:pt idx="35191">
                  <c:v>0.86429398148148195</c:v>
                </c:pt>
                <c:pt idx="35192">
                  <c:v>0.86431712962963003</c:v>
                </c:pt>
                <c:pt idx="35193">
                  <c:v>0.864340277777778</c:v>
                </c:pt>
                <c:pt idx="35194">
                  <c:v>0.86436342592592597</c:v>
                </c:pt>
                <c:pt idx="35195">
                  <c:v>0.86439814814814797</c:v>
                </c:pt>
                <c:pt idx="35196">
                  <c:v>0.86442129629629705</c:v>
                </c:pt>
                <c:pt idx="35197">
                  <c:v>0.86444444444444501</c:v>
                </c:pt>
                <c:pt idx="35198">
                  <c:v>0.86446759259259298</c:v>
                </c:pt>
                <c:pt idx="35199">
                  <c:v>0.86449074074074095</c:v>
                </c:pt>
                <c:pt idx="35200">
                  <c:v>0.86451388888888903</c:v>
                </c:pt>
                <c:pt idx="35201">
                  <c:v>0.86453703703703699</c:v>
                </c:pt>
                <c:pt idx="35202">
                  <c:v>0.86456018518518496</c:v>
                </c:pt>
                <c:pt idx="35203">
                  <c:v>0.86459490740740697</c:v>
                </c:pt>
                <c:pt idx="35204">
                  <c:v>0.86461805555555604</c:v>
                </c:pt>
                <c:pt idx="35205">
                  <c:v>0.86464120370370401</c:v>
                </c:pt>
                <c:pt idx="35206">
                  <c:v>0.86466435185185198</c:v>
                </c:pt>
                <c:pt idx="35207">
                  <c:v>0.86468750000000005</c:v>
                </c:pt>
                <c:pt idx="35208">
                  <c:v>0.86471064814814802</c:v>
                </c:pt>
                <c:pt idx="35209">
                  <c:v>0.86473379629629599</c:v>
                </c:pt>
                <c:pt idx="35210">
                  <c:v>0.86475694444444395</c:v>
                </c:pt>
                <c:pt idx="35211">
                  <c:v>0.86478009259259303</c:v>
                </c:pt>
                <c:pt idx="35212">
                  <c:v>0.86481481481481504</c:v>
                </c:pt>
                <c:pt idx="35213">
                  <c:v>0.864837962962963</c:v>
                </c:pt>
                <c:pt idx="35214">
                  <c:v>0.86486111111111097</c:v>
                </c:pt>
                <c:pt idx="35215">
                  <c:v>0.86488425925925905</c:v>
                </c:pt>
                <c:pt idx="35216">
                  <c:v>0.86490740740740801</c:v>
                </c:pt>
                <c:pt idx="35217">
                  <c:v>0.86493055555555598</c:v>
                </c:pt>
                <c:pt idx="35218">
                  <c:v>0.86495370370370395</c:v>
                </c:pt>
                <c:pt idx="35219">
                  <c:v>0.86497685185185202</c:v>
                </c:pt>
                <c:pt idx="35220">
                  <c:v>0.86501157407407403</c:v>
                </c:pt>
                <c:pt idx="35221">
                  <c:v>0.865034722222222</c:v>
                </c:pt>
                <c:pt idx="35222">
                  <c:v>0.86505787037036996</c:v>
                </c:pt>
                <c:pt idx="35223">
                  <c:v>0.86508101851851904</c:v>
                </c:pt>
                <c:pt idx="35224">
                  <c:v>0.86510416666666701</c:v>
                </c:pt>
                <c:pt idx="35225">
                  <c:v>0.86512731481481497</c:v>
                </c:pt>
                <c:pt idx="35226">
                  <c:v>0.86515046296296305</c:v>
                </c:pt>
                <c:pt idx="35227">
                  <c:v>0.86517361111111102</c:v>
                </c:pt>
                <c:pt idx="35228">
                  <c:v>0.86520833333333402</c:v>
                </c:pt>
                <c:pt idx="35229">
                  <c:v>0.86523148148148099</c:v>
                </c:pt>
                <c:pt idx="35230">
                  <c:v>0.86525462962962996</c:v>
                </c:pt>
                <c:pt idx="35231">
                  <c:v>0.86527777777777803</c:v>
                </c:pt>
                <c:pt idx="35232">
                  <c:v>0.865300925925926</c:v>
                </c:pt>
                <c:pt idx="35233">
                  <c:v>0.86532407407407397</c:v>
                </c:pt>
                <c:pt idx="35234">
                  <c:v>0.86534722222222205</c:v>
                </c:pt>
                <c:pt idx="35235">
                  <c:v>0.86537037037037001</c:v>
                </c:pt>
                <c:pt idx="35236">
                  <c:v>0.86539351851851898</c:v>
                </c:pt>
                <c:pt idx="35237">
                  <c:v>0.86541666666666595</c:v>
                </c:pt>
                <c:pt idx="35238">
                  <c:v>0.86545138888888895</c:v>
                </c:pt>
                <c:pt idx="35239">
                  <c:v>0.86547453703703703</c:v>
                </c:pt>
                <c:pt idx="35240">
                  <c:v>0.865497685185185</c:v>
                </c:pt>
                <c:pt idx="35241">
                  <c:v>0.86552083333333396</c:v>
                </c:pt>
                <c:pt idx="35242">
                  <c:v>0.86554398148148204</c:v>
                </c:pt>
                <c:pt idx="35243">
                  <c:v>0.86556712962963001</c:v>
                </c:pt>
                <c:pt idx="35244">
                  <c:v>0.86559027777777797</c:v>
                </c:pt>
                <c:pt idx="35245">
                  <c:v>0.86562499999999998</c:v>
                </c:pt>
                <c:pt idx="35246">
                  <c:v>0.86564814814814794</c:v>
                </c:pt>
                <c:pt idx="35247">
                  <c:v>0.86567129629629602</c:v>
                </c:pt>
                <c:pt idx="35248">
                  <c:v>0.86569444444444499</c:v>
                </c:pt>
                <c:pt idx="35249">
                  <c:v>0.86571759259259295</c:v>
                </c:pt>
                <c:pt idx="35250">
                  <c:v>0.86574074074074103</c:v>
                </c:pt>
                <c:pt idx="35251">
                  <c:v>0.865763888888889</c:v>
                </c:pt>
                <c:pt idx="35252">
                  <c:v>0.86578703703703697</c:v>
                </c:pt>
                <c:pt idx="35253">
                  <c:v>0.86582175925925897</c:v>
                </c:pt>
                <c:pt idx="35254">
                  <c:v>0.86584490740740805</c:v>
                </c:pt>
                <c:pt idx="35255">
                  <c:v>0.86586805555555602</c:v>
                </c:pt>
                <c:pt idx="35256">
                  <c:v>0.86589120370370398</c:v>
                </c:pt>
                <c:pt idx="35257">
                  <c:v>0.86591435185185195</c:v>
                </c:pt>
                <c:pt idx="35258">
                  <c:v>0.86593750000000003</c:v>
                </c:pt>
                <c:pt idx="35259">
                  <c:v>0.86596064814814799</c:v>
                </c:pt>
                <c:pt idx="35260">
                  <c:v>0.86598379629629596</c:v>
                </c:pt>
                <c:pt idx="35261">
                  <c:v>0.86600694444444504</c:v>
                </c:pt>
                <c:pt idx="35262">
                  <c:v>0.86604166666666704</c:v>
                </c:pt>
                <c:pt idx="35263">
                  <c:v>0.86606481481481501</c:v>
                </c:pt>
                <c:pt idx="35264">
                  <c:v>0.86608796296296298</c:v>
                </c:pt>
                <c:pt idx="35265">
                  <c:v>0.86611111111111105</c:v>
                </c:pt>
                <c:pt idx="35266">
                  <c:v>0.86613425925925902</c:v>
                </c:pt>
                <c:pt idx="35267">
                  <c:v>0.86615740740740699</c:v>
                </c:pt>
                <c:pt idx="35268">
                  <c:v>0.86618055555555595</c:v>
                </c:pt>
                <c:pt idx="35269">
                  <c:v>0.86620370370370403</c:v>
                </c:pt>
                <c:pt idx="35270">
                  <c:v>0.86623842592592604</c:v>
                </c:pt>
                <c:pt idx="35271">
                  <c:v>0.866261574074074</c:v>
                </c:pt>
                <c:pt idx="35272">
                  <c:v>0.86628472222222197</c:v>
                </c:pt>
                <c:pt idx="35273">
                  <c:v>0.86630787037037105</c:v>
                </c:pt>
                <c:pt idx="35274">
                  <c:v>0.86633101851851901</c:v>
                </c:pt>
                <c:pt idx="35275">
                  <c:v>0.86635416666666598</c:v>
                </c:pt>
                <c:pt idx="35276">
                  <c:v>0.86637731481481495</c:v>
                </c:pt>
                <c:pt idx="35277">
                  <c:v>0.86640046296296302</c:v>
                </c:pt>
                <c:pt idx="35278">
                  <c:v>0.86642361111111099</c:v>
                </c:pt>
                <c:pt idx="35279">
                  <c:v>0.866458333333333</c:v>
                </c:pt>
                <c:pt idx="35280">
                  <c:v>0.86648148148148196</c:v>
                </c:pt>
                <c:pt idx="35281">
                  <c:v>0.86650462962963004</c:v>
                </c:pt>
                <c:pt idx="35282">
                  <c:v>0.86652777777777801</c:v>
                </c:pt>
                <c:pt idx="35283">
                  <c:v>0.86655092592592597</c:v>
                </c:pt>
                <c:pt idx="35284">
                  <c:v>0.86657407407407405</c:v>
                </c:pt>
                <c:pt idx="35285">
                  <c:v>0.86659722222222202</c:v>
                </c:pt>
                <c:pt idx="35286">
                  <c:v>0.86662037037037098</c:v>
                </c:pt>
                <c:pt idx="35287">
                  <c:v>0.86664351851851895</c:v>
                </c:pt>
                <c:pt idx="35288">
                  <c:v>0.86667824074074096</c:v>
                </c:pt>
                <c:pt idx="35289">
                  <c:v>0.86670138888888903</c:v>
                </c:pt>
                <c:pt idx="35290">
                  <c:v>0.866724537037037</c:v>
                </c:pt>
                <c:pt idx="35291">
                  <c:v>0.86674768518518497</c:v>
                </c:pt>
                <c:pt idx="35292">
                  <c:v>0.86677083333333405</c:v>
                </c:pt>
                <c:pt idx="35293">
                  <c:v>0.86679398148148201</c:v>
                </c:pt>
                <c:pt idx="35294">
                  <c:v>0.86681712962962898</c:v>
                </c:pt>
                <c:pt idx="35295">
                  <c:v>0.86684027777777795</c:v>
                </c:pt>
                <c:pt idx="35296">
                  <c:v>0.86686342592592602</c:v>
                </c:pt>
                <c:pt idx="35297">
                  <c:v>0.86688657407407399</c:v>
                </c:pt>
                <c:pt idx="35298">
                  <c:v>0.866921296296296</c:v>
                </c:pt>
                <c:pt idx="35299">
                  <c:v>0.86694444444444496</c:v>
                </c:pt>
                <c:pt idx="35300">
                  <c:v>0.86696759259259304</c:v>
                </c:pt>
                <c:pt idx="35301">
                  <c:v>0.86699074074074101</c:v>
                </c:pt>
                <c:pt idx="35302">
                  <c:v>0.86701388888888897</c:v>
                </c:pt>
                <c:pt idx="35303">
                  <c:v>0.86703703703703705</c:v>
                </c:pt>
                <c:pt idx="35304">
                  <c:v>0.86706018518518502</c:v>
                </c:pt>
                <c:pt idx="35305">
                  <c:v>0.86708333333333298</c:v>
                </c:pt>
                <c:pt idx="35306">
                  <c:v>0.86711805555555599</c:v>
                </c:pt>
                <c:pt idx="35307">
                  <c:v>0.86714120370370396</c:v>
                </c:pt>
                <c:pt idx="35308">
                  <c:v>0.86716435185185203</c:v>
                </c:pt>
                <c:pt idx="35309">
                  <c:v>0.8671875</c:v>
                </c:pt>
                <c:pt idx="35310">
                  <c:v>0.86721064814814797</c:v>
                </c:pt>
                <c:pt idx="35311">
                  <c:v>0.86723379629629604</c:v>
                </c:pt>
                <c:pt idx="35312">
                  <c:v>0.86725694444444401</c:v>
                </c:pt>
                <c:pt idx="35313">
                  <c:v>0.86728009259259298</c:v>
                </c:pt>
                <c:pt idx="35314">
                  <c:v>0.86730324074074105</c:v>
                </c:pt>
                <c:pt idx="35315">
                  <c:v>0.86733796296296295</c:v>
                </c:pt>
                <c:pt idx="35316">
                  <c:v>0.86736111111111103</c:v>
                </c:pt>
                <c:pt idx="35317">
                  <c:v>0.86738425925925899</c:v>
                </c:pt>
                <c:pt idx="35318">
                  <c:v>0.86740740740740696</c:v>
                </c:pt>
                <c:pt idx="35319">
                  <c:v>0.86743055555555604</c:v>
                </c:pt>
                <c:pt idx="35320">
                  <c:v>0.867453703703704</c:v>
                </c:pt>
                <c:pt idx="35321">
                  <c:v>0.86747685185185197</c:v>
                </c:pt>
                <c:pt idx="35322">
                  <c:v>0.86750000000000005</c:v>
                </c:pt>
                <c:pt idx="35323">
                  <c:v>0.86752314814814802</c:v>
                </c:pt>
                <c:pt idx="35324">
                  <c:v>0.86755787037037102</c:v>
                </c:pt>
                <c:pt idx="35325">
                  <c:v>0.86758101851851899</c:v>
                </c:pt>
                <c:pt idx="35326">
                  <c:v>0.86760416666666695</c:v>
                </c:pt>
                <c:pt idx="35327">
                  <c:v>0.86762731481481503</c:v>
                </c:pt>
                <c:pt idx="35328">
                  <c:v>0.867650462962963</c:v>
                </c:pt>
                <c:pt idx="35329">
                  <c:v>0.86767361111111097</c:v>
                </c:pt>
                <c:pt idx="35330">
                  <c:v>0.86769675925925904</c:v>
                </c:pt>
                <c:pt idx="35331">
                  <c:v>0.86771990740740801</c:v>
                </c:pt>
                <c:pt idx="35332">
                  <c:v>0.86774305555555598</c:v>
                </c:pt>
                <c:pt idx="35333">
                  <c:v>0.86777777777777798</c:v>
                </c:pt>
                <c:pt idx="35334">
                  <c:v>0.86780092592592595</c:v>
                </c:pt>
                <c:pt idx="35335">
                  <c:v>0.86782407407407403</c:v>
                </c:pt>
                <c:pt idx="35336">
                  <c:v>0.86784722222222199</c:v>
                </c:pt>
                <c:pt idx="35337">
                  <c:v>0.86787037037037096</c:v>
                </c:pt>
                <c:pt idx="35338">
                  <c:v>0.86789351851851904</c:v>
                </c:pt>
                <c:pt idx="35339">
                  <c:v>0.867916666666667</c:v>
                </c:pt>
                <c:pt idx="35340">
                  <c:v>0.86793981481481497</c:v>
                </c:pt>
                <c:pt idx="35341">
                  <c:v>0.86796296296296305</c:v>
                </c:pt>
                <c:pt idx="35342">
                  <c:v>0.86799768518518505</c:v>
                </c:pt>
                <c:pt idx="35343">
                  <c:v>0.86802083333333402</c:v>
                </c:pt>
                <c:pt idx="35344">
                  <c:v>0.86804398148148199</c:v>
                </c:pt>
                <c:pt idx="35345">
                  <c:v>0.86806712962962895</c:v>
                </c:pt>
                <c:pt idx="35346">
                  <c:v>0.86809027777777803</c:v>
                </c:pt>
                <c:pt idx="35347">
                  <c:v>0.868113425925926</c:v>
                </c:pt>
                <c:pt idx="35348">
                  <c:v>0.86813657407407396</c:v>
                </c:pt>
                <c:pt idx="35349">
                  <c:v>0.86815972222222204</c:v>
                </c:pt>
                <c:pt idx="35350">
                  <c:v>0.86818287037037001</c:v>
                </c:pt>
                <c:pt idx="35351">
                  <c:v>0.86821759259259301</c:v>
                </c:pt>
                <c:pt idx="35352">
                  <c:v>0.86824074074074098</c:v>
                </c:pt>
                <c:pt idx="35353">
                  <c:v>0.86826388888888895</c:v>
                </c:pt>
                <c:pt idx="35354">
                  <c:v>0.86828703703703702</c:v>
                </c:pt>
                <c:pt idx="35355">
                  <c:v>0.86831018518518499</c:v>
                </c:pt>
                <c:pt idx="35356">
                  <c:v>0.86833333333333296</c:v>
                </c:pt>
                <c:pt idx="35357">
                  <c:v>0.86835648148148104</c:v>
                </c:pt>
                <c:pt idx="35358">
                  <c:v>0.86837962962963</c:v>
                </c:pt>
                <c:pt idx="35359">
                  <c:v>0.86840277777777797</c:v>
                </c:pt>
                <c:pt idx="35360">
                  <c:v>0.86843749999999997</c:v>
                </c:pt>
                <c:pt idx="35361">
                  <c:v>0.86846064814814805</c:v>
                </c:pt>
                <c:pt idx="35362">
                  <c:v>0.86848379629629602</c:v>
                </c:pt>
                <c:pt idx="35363">
                  <c:v>0.86850694444444398</c:v>
                </c:pt>
                <c:pt idx="35364">
                  <c:v>0.86853009259259295</c:v>
                </c:pt>
                <c:pt idx="35365">
                  <c:v>0.86855324074074103</c:v>
                </c:pt>
                <c:pt idx="35366">
                  <c:v>0.86857638888888899</c:v>
                </c:pt>
                <c:pt idx="35367">
                  <c:v>0.86859953703703696</c:v>
                </c:pt>
                <c:pt idx="35368">
                  <c:v>0.86863425925925897</c:v>
                </c:pt>
                <c:pt idx="35369">
                  <c:v>0.86865740740740804</c:v>
                </c:pt>
                <c:pt idx="35370">
                  <c:v>0.86868055555555601</c:v>
                </c:pt>
                <c:pt idx="35371">
                  <c:v>0.86870370370370398</c:v>
                </c:pt>
                <c:pt idx="35372">
                  <c:v>0.86872685185185206</c:v>
                </c:pt>
                <c:pt idx="35373">
                  <c:v>0.86875000000000002</c:v>
                </c:pt>
                <c:pt idx="35374">
                  <c:v>0.86877314814814799</c:v>
                </c:pt>
                <c:pt idx="35375">
                  <c:v>0.86879629629629695</c:v>
                </c:pt>
                <c:pt idx="35376">
                  <c:v>0.86883101851851896</c:v>
                </c:pt>
                <c:pt idx="35377">
                  <c:v>0.86885416666666704</c:v>
                </c:pt>
                <c:pt idx="35378">
                  <c:v>0.868877314814815</c:v>
                </c:pt>
                <c:pt idx="35379">
                  <c:v>0.86890046296296297</c:v>
                </c:pt>
                <c:pt idx="35380">
                  <c:v>0.86892361111111105</c:v>
                </c:pt>
                <c:pt idx="35381">
                  <c:v>0.86894675925925902</c:v>
                </c:pt>
                <c:pt idx="35382">
                  <c:v>0.86896990740740698</c:v>
                </c:pt>
                <c:pt idx="35383">
                  <c:v>0.86899305555555595</c:v>
                </c:pt>
                <c:pt idx="35384">
                  <c:v>0.86901620370370403</c:v>
                </c:pt>
                <c:pt idx="35385">
                  <c:v>0.86905092592592603</c:v>
                </c:pt>
                <c:pt idx="35386">
                  <c:v>0.869074074074074</c:v>
                </c:pt>
                <c:pt idx="35387">
                  <c:v>0.86909722222222197</c:v>
                </c:pt>
                <c:pt idx="35388">
                  <c:v>0.86912037037037104</c:v>
                </c:pt>
                <c:pt idx="35389">
                  <c:v>0.86914351851851901</c:v>
                </c:pt>
                <c:pt idx="35390">
                  <c:v>0.86916666666666598</c:v>
                </c:pt>
                <c:pt idx="35391">
                  <c:v>0.86918981481481505</c:v>
                </c:pt>
                <c:pt idx="35392">
                  <c:v>0.86921296296296302</c:v>
                </c:pt>
                <c:pt idx="35393">
                  <c:v>0.86923611111111099</c:v>
                </c:pt>
                <c:pt idx="35394">
                  <c:v>0.86927083333333299</c:v>
                </c:pt>
                <c:pt idx="35395">
                  <c:v>0.86929398148148096</c:v>
                </c:pt>
                <c:pt idx="35396">
                  <c:v>0.86931712962963004</c:v>
                </c:pt>
                <c:pt idx="35397">
                  <c:v>0.869340277777778</c:v>
                </c:pt>
                <c:pt idx="35398">
                  <c:v>0.86936342592592597</c:v>
                </c:pt>
                <c:pt idx="35399">
                  <c:v>0.86938657407407405</c:v>
                </c:pt>
                <c:pt idx="35400">
                  <c:v>0.86940972222222201</c:v>
                </c:pt>
                <c:pt idx="35401">
                  <c:v>0.86943287037036998</c:v>
                </c:pt>
                <c:pt idx="35402">
                  <c:v>0.86946759259259299</c:v>
                </c:pt>
                <c:pt idx="35403">
                  <c:v>0.86949074074074095</c:v>
                </c:pt>
                <c:pt idx="35404">
                  <c:v>0.86951388888888903</c:v>
                </c:pt>
                <c:pt idx="35405">
                  <c:v>0.869537037037037</c:v>
                </c:pt>
                <c:pt idx="35406">
                  <c:v>0.86956018518518496</c:v>
                </c:pt>
                <c:pt idx="35407">
                  <c:v>0.86958333333333304</c:v>
                </c:pt>
                <c:pt idx="35408">
                  <c:v>0.86960648148148201</c:v>
                </c:pt>
                <c:pt idx="35409">
                  <c:v>0.86962962962962997</c:v>
                </c:pt>
                <c:pt idx="35410">
                  <c:v>0.86966435185185198</c:v>
                </c:pt>
                <c:pt idx="35411">
                  <c:v>0.86968749999999995</c:v>
                </c:pt>
                <c:pt idx="35412">
                  <c:v>0.86971064814814802</c:v>
                </c:pt>
                <c:pt idx="35413">
                  <c:v>0.86973379629629599</c:v>
                </c:pt>
                <c:pt idx="35414">
                  <c:v>0.86975694444444496</c:v>
                </c:pt>
                <c:pt idx="35415">
                  <c:v>0.86978009259259303</c:v>
                </c:pt>
                <c:pt idx="35416">
                  <c:v>0.869803240740741</c:v>
                </c:pt>
                <c:pt idx="35417">
                  <c:v>0.86982638888888897</c:v>
                </c:pt>
                <c:pt idx="35418">
                  <c:v>0.86986111111111097</c:v>
                </c:pt>
                <c:pt idx="35419">
                  <c:v>0.86988425925925905</c:v>
                </c:pt>
                <c:pt idx="35420">
                  <c:v>0.86990740740740702</c:v>
                </c:pt>
                <c:pt idx="35421">
                  <c:v>0.86993055555555598</c:v>
                </c:pt>
                <c:pt idx="35422">
                  <c:v>0.86995370370370395</c:v>
                </c:pt>
                <c:pt idx="35423">
                  <c:v>0.86997685185185203</c:v>
                </c:pt>
                <c:pt idx="35424">
                  <c:v>0.87</c:v>
                </c:pt>
                <c:pt idx="35425">
                  <c:v>0.87002314814814796</c:v>
                </c:pt>
                <c:pt idx="35426">
                  <c:v>0.87005787037037097</c:v>
                </c:pt>
                <c:pt idx="35427">
                  <c:v>0.87008101851851904</c:v>
                </c:pt>
                <c:pt idx="35428">
                  <c:v>0.87010416666666701</c:v>
                </c:pt>
                <c:pt idx="35429">
                  <c:v>0.87012731481481498</c:v>
                </c:pt>
                <c:pt idx="35430">
                  <c:v>0.87015046296296295</c:v>
                </c:pt>
                <c:pt idx="35431">
                  <c:v>0.87017361111111102</c:v>
                </c:pt>
                <c:pt idx="35432">
                  <c:v>0.87019675925925899</c:v>
                </c:pt>
                <c:pt idx="35433">
                  <c:v>0.87021990740740696</c:v>
                </c:pt>
                <c:pt idx="35434">
                  <c:v>0.87024305555555603</c:v>
                </c:pt>
                <c:pt idx="35435">
                  <c:v>0.87027777777777804</c:v>
                </c:pt>
                <c:pt idx="35436">
                  <c:v>0.87030092592592601</c:v>
                </c:pt>
                <c:pt idx="35437">
                  <c:v>0.87032407407407397</c:v>
                </c:pt>
                <c:pt idx="35438">
                  <c:v>0.87034722222222205</c:v>
                </c:pt>
                <c:pt idx="35439">
                  <c:v>0.87037037037037002</c:v>
                </c:pt>
                <c:pt idx="35440">
                  <c:v>0.87039351851851898</c:v>
                </c:pt>
                <c:pt idx="35441">
                  <c:v>0.87041666666666695</c:v>
                </c:pt>
                <c:pt idx="35442">
                  <c:v>0.87045138888888896</c:v>
                </c:pt>
                <c:pt idx="35443">
                  <c:v>0.87047453703703703</c:v>
                </c:pt>
                <c:pt idx="35444">
                  <c:v>0.870497685185185</c:v>
                </c:pt>
                <c:pt idx="35445">
                  <c:v>0.87052083333333297</c:v>
                </c:pt>
                <c:pt idx="35446">
                  <c:v>0.87054398148148204</c:v>
                </c:pt>
                <c:pt idx="35447">
                  <c:v>0.87056712962963001</c:v>
                </c:pt>
                <c:pt idx="35448">
                  <c:v>0.87059027777777798</c:v>
                </c:pt>
                <c:pt idx="35449">
                  <c:v>0.87061342592592605</c:v>
                </c:pt>
                <c:pt idx="35450">
                  <c:v>0.87063657407407402</c:v>
                </c:pt>
                <c:pt idx="35451">
                  <c:v>0.87067129629629603</c:v>
                </c:pt>
                <c:pt idx="35452">
                  <c:v>0.87069444444444499</c:v>
                </c:pt>
                <c:pt idx="35453">
                  <c:v>0.87071759259259296</c:v>
                </c:pt>
                <c:pt idx="35454">
                  <c:v>0.87074074074074104</c:v>
                </c:pt>
                <c:pt idx="35455">
                  <c:v>0.870763888888889</c:v>
                </c:pt>
                <c:pt idx="35456">
                  <c:v>0.87078703703703697</c:v>
                </c:pt>
                <c:pt idx="35457">
                  <c:v>0.87081018518518505</c:v>
                </c:pt>
                <c:pt idx="35458">
                  <c:v>0.87083333333333302</c:v>
                </c:pt>
                <c:pt idx="35459">
                  <c:v>0.87086805555555602</c:v>
                </c:pt>
                <c:pt idx="35460">
                  <c:v>0.87089120370370399</c:v>
                </c:pt>
                <c:pt idx="35461">
                  <c:v>0.87091435185185195</c:v>
                </c:pt>
                <c:pt idx="35462">
                  <c:v>0.87093750000000003</c:v>
                </c:pt>
                <c:pt idx="35463">
                  <c:v>0.870960648148148</c:v>
                </c:pt>
                <c:pt idx="35464">
                  <c:v>0.87098379629629596</c:v>
                </c:pt>
                <c:pt idx="35465">
                  <c:v>0.87100694444444404</c:v>
                </c:pt>
                <c:pt idx="35466">
                  <c:v>0.87103009259259301</c:v>
                </c:pt>
                <c:pt idx="35467">
                  <c:v>0.87105324074073998</c:v>
                </c:pt>
                <c:pt idx="35468">
                  <c:v>0.87108796296296298</c:v>
                </c:pt>
                <c:pt idx="35469">
                  <c:v>0.87111111111111095</c:v>
                </c:pt>
                <c:pt idx="35470">
                  <c:v>0.87113425925925903</c:v>
                </c:pt>
                <c:pt idx="35471">
                  <c:v>0.87115740740740699</c:v>
                </c:pt>
                <c:pt idx="35472">
                  <c:v>0.87118055555555596</c:v>
                </c:pt>
                <c:pt idx="35473">
                  <c:v>0.87120370370370404</c:v>
                </c:pt>
                <c:pt idx="35474">
                  <c:v>0.871226851851852</c:v>
                </c:pt>
                <c:pt idx="35475">
                  <c:v>0.87124999999999997</c:v>
                </c:pt>
                <c:pt idx="35476">
                  <c:v>0.87127314814814805</c:v>
                </c:pt>
                <c:pt idx="35477">
                  <c:v>0.87130787037037105</c:v>
                </c:pt>
                <c:pt idx="35478">
                  <c:v>0.87133101851851902</c:v>
                </c:pt>
                <c:pt idx="35479">
                  <c:v>0.87135416666666698</c:v>
                </c:pt>
                <c:pt idx="35480">
                  <c:v>0.87137731481481495</c:v>
                </c:pt>
                <c:pt idx="35481">
                  <c:v>0.87140046296296303</c:v>
                </c:pt>
                <c:pt idx="35482">
                  <c:v>0.871423611111111</c:v>
                </c:pt>
                <c:pt idx="35483">
                  <c:v>0.87144675925925896</c:v>
                </c:pt>
                <c:pt idx="35484">
                  <c:v>0.87146990740740704</c:v>
                </c:pt>
                <c:pt idx="35485">
                  <c:v>0.87149305555555601</c:v>
                </c:pt>
                <c:pt idx="35486">
                  <c:v>0.87152777777777801</c:v>
                </c:pt>
                <c:pt idx="35487">
                  <c:v>0.87155092592592598</c:v>
                </c:pt>
                <c:pt idx="35488">
                  <c:v>0.87157407407407395</c:v>
                </c:pt>
                <c:pt idx="35489">
                  <c:v>0.87159722222222202</c:v>
                </c:pt>
                <c:pt idx="35490">
                  <c:v>0.87162037037037099</c:v>
                </c:pt>
                <c:pt idx="35491">
                  <c:v>0.87164351851851896</c:v>
                </c:pt>
                <c:pt idx="35492">
                  <c:v>0.87166666666666703</c:v>
                </c:pt>
                <c:pt idx="35493">
                  <c:v>0.871689814814815</c:v>
                </c:pt>
                <c:pt idx="35494">
                  <c:v>0.87172453703703701</c:v>
                </c:pt>
                <c:pt idx="35495">
                  <c:v>0.87174768518518497</c:v>
                </c:pt>
                <c:pt idx="35496">
                  <c:v>0.87177083333333405</c:v>
                </c:pt>
                <c:pt idx="35497">
                  <c:v>0.87179398148148202</c:v>
                </c:pt>
                <c:pt idx="35498">
                  <c:v>0.87181712962962898</c:v>
                </c:pt>
                <c:pt idx="35499">
                  <c:v>0.87184027777777795</c:v>
                </c:pt>
                <c:pt idx="35500">
                  <c:v>0.87186342592592603</c:v>
                </c:pt>
                <c:pt idx="35501">
                  <c:v>0.87188657407407399</c:v>
                </c:pt>
                <c:pt idx="35502">
                  <c:v>0.871921296296297</c:v>
                </c:pt>
                <c:pt idx="35503">
                  <c:v>0.87194444444444497</c:v>
                </c:pt>
                <c:pt idx="35504">
                  <c:v>0.87196759259259304</c:v>
                </c:pt>
                <c:pt idx="35505">
                  <c:v>0.87199074074074101</c:v>
                </c:pt>
                <c:pt idx="35506">
                  <c:v>0.87201388888888898</c:v>
                </c:pt>
                <c:pt idx="35507">
                  <c:v>0.87203703703703705</c:v>
                </c:pt>
                <c:pt idx="35508">
                  <c:v>0.87206018518518502</c:v>
                </c:pt>
                <c:pt idx="35509">
                  <c:v>0.87208333333333299</c:v>
                </c:pt>
                <c:pt idx="35510">
                  <c:v>0.87210648148148195</c:v>
                </c:pt>
                <c:pt idx="35511">
                  <c:v>0.87214120370370396</c:v>
                </c:pt>
                <c:pt idx="35512">
                  <c:v>0.87216435185185204</c:v>
                </c:pt>
                <c:pt idx="35513">
                  <c:v>0.8721875</c:v>
                </c:pt>
                <c:pt idx="35514">
                  <c:v>0.87221064814814797</c:v>
                </c:pt>
                <c:pt idx="35515">
                  <c:v>0.87223379629629605</c:v>
                </c:pt>
                <c:pt idx="35516">
                  <c:v>0.87225694444444501</c:v>
                </c:pt>
                <c:pt idx="35517">
                  <c:v>0.87228009259259298</c:v>
                </c:pt>
                <c:pt idx="35518">
                  <c:v>0.87230324074074095</c:v>
                </c:pt>
                <c:pt idx="35519">
                  <c:v>0.87233796296296295</c:v>
                </c:pt>
                <c:pt idx="35520">
                  <c:v>0.87236111111111103</c:v>
                </c:pt>
                <c:pt idx="35521">
                  <c:v>0.872384259259259</c:v>
                </c:pt>
                <c:pt idx="35522">
                  <c:v>0.87240740740740697</c:v>
                </c:pt>
                <c:pt idx="35523">
                  <c:v>0.87243055555555604</c:v>
                </c:pt>
                <c:pt idx="35524">
                  <c:v>0.87245370370370401</c:v>
                </c:pt>
                <c:pt idx="35525">
                  <c:v>0.87247685185185198</c:v>
                </c:pt>
                <c:pt idx="35526">
                  <c:v>0.87250000000000005</c:v>
                </c:pt>
                <c:pt idx="35527">
                  <c:v>0.87253472222222195</c:v>
                </c:pt>
                <c:pt idx="35528">
                  <c:v>0.87255787037037102</c:v>
                </c:pt>
                <c:pt idx="35529">
                  <c:v>0.87258101851851899</c:v>
                </c:pt>
                <c:pt idx="35530">
                  <c:v>0.87260416666666696</c:v>
                </c:pt>
                <c:pt idx="35531">
                  <c:v>0.87262731481481504</c:v>
                </c:pt>
                <c:pt idx="35532">
                  <c:v>0.872650462962963</c:v>
                </c:pt>
                <c:pt idx="35533">
                  <c:v>0.87267361111111097</c:v>
                </c:pt>
                <c:pt idx="35534">
                  <c:v>0.87269675925925905</c:v>
                </c:pt>
                <c:pt idx="35535">
                  <c:v>0.87271990740740801</c:v>
                </c:pt>
                <c:pt idx="35536">
                  <c:v>0.87275462962963002</c:v>
                </c:pt>
                <c:pt idx="35537">
                  <c:v>0.87277777777777799</c:v>
                </c:pt>
                <c:pt idx="35538">
                  <c:v>0.87280092592592595</c:v>
                </c:pt>
                <c:pt idx="35539">
                  <c:v>0.87282407407407403</c:v>
                </c:pt>
                <c:pt idx="35540">
                  <c:v>0.872847222222222</c:v>
                </c:pt>
                <c:pt idx="35541">
                  <c:v>0.87287037037036996</c:v>
                </c:pt>
                <c:pt idx="35542">
                  <c:v>0.87289351851851904</c:v>
                </c:pt>
                <c:pt idx="35543">
                  <c:v>0.87291666666666701</c:v>
                </c:pt>
                <c:pt idx="35544">
                  <c:v>0.87295138888888901</c:v>
                </c:pt>
                <c:pt idx="35545">
                  <c:v>0.87297453703703698</c:v>
                </c:pt>
                <c:pt idx="35546">
                  <c:v>0.87299768518518495</c:v>
                </c:pt>
                <c:pt idx="35547">
                  <c:v>0.87302083333333402</c:v>
                </c:pt>
                <c:pt idx="35548">
                  <c:v>0.87304398148148099</c:v>
                </c:pt>
                <c:pt idx="35549">
                  <c:v>0.87306712962962896</c:v>
                </c:pt>
                <c:pt idx="35550">
                  <c:v>0.87309027777777803</c:v>
                </c:pt>
                <c:pt idx="35551">
                  <c:v>0.873113425925926</c:v>
                </c:pt>
                <c:pt idx="35552">
                  <c:v>0.87313657407407397</c:v>
                </c:pt>
                <c:pt idx="35553">
                  <c:v>0.87317129629629597</c:v>
                </c:pt>
                <c:pt idx="35554">
                  <c:v>0.87319444444444505</c:v>
                </c:pt>
                <c:pt idx="35555">
                  <c:v>0.87321759259259302</c:v>
                </c:pt>
                <c:pt idx="35556">
                  <c:v>0.87324074074074098</c:v>
                </c:pt>
                <c:pt idx="35557">
                  <c:v>0.87326388888888895</c:v>
                </c:pt>
                <c:pt idx="35558">
                  <c:v>0.87328703703703703</c:v>
                </c:pt>
                <c:pt idx="35559">
                  <c:v>0.873310185185185</c:v>
                </c:pt>
                <c:pt idx="35560">
                  <c:v>0.87333333333333296</c:v>
                </c:pt>
                <c:pt idx="35561">
                  <c:v>0.87335648148148204</c:v>
                </c:pt>
                <c:pt idx="35562">
                  <c:v>0.87339120370370404</c:v>
                </c:pt>
                <c:pt idx="35563">
                  <c:v>0.87341435185185201</c:v>
                </c:pt>
                <c:pt idx="35564">
                  <c:v>0.87343749999999998</c:v>
                </c:pt>
                <c:pt idx="35565">
                  <c:v>0.87346064814814794</c:v>
                </c:pt>
                <c:pt idx="35566">
                  <c:v>0.87348379629629602</c:v>
                </c:pt>
                <c:pt idx="35567">
                  <c:v>0.87350694444444399</c:v>
                </c:pt>
                <c:pt idx="35568">
                  <c:v>0.87353009259259295</c:v>
                </c:pt>
                <c:pt idx="35569">
                  <c:v>0.87355324074074103</c:v>
                </c:pt>
                <c:pt idx="35570">
                  <c:v>0.873576388888889</c:v>
                </c:pt>
                <c:pt idx="35571">
                  <c:v>0.87361111111111101</c:v>
                </c:pt>
                <c:pt idx="35572">
                  <c:v>0.87363425925925897</c:v>
                </c:pt>
                <c:pt idx="35573">
                  <c:v>0.87365740740740805</c:v>
                </c:pt>
                <c:pt idx="35574">
                  <c:v>0.87368055555555602</c:v>
                </c:pt>
                <c:pt idx="35575">
                  <c:v>0.87370370370370398</c:v>
                </c:pt>
                <c:pt idx="35576">
                  <c:v>0.87372685185185195</c:v>
                </c:pt>
                <c:pt idx="35577">
                  <c:v>0.87375000000000003</c:v>
                </c:pt>
                <c:pt idx="35578">
                  <c:v>0.87377314814814799</c:v>
                </c:pt>
                <c:pt idx="35579">
                  <c:v>0.87379629629629596</c:v>
                </c:pt>
                <c:pt idx="35580">
                  <c:v>0.87383101851851896</c:v>
                </c:pt>
                <c:pt idx="35581">
                  <c:v>0.87385416666666704</c:v>
                </c:pt>
                <c:pt idx="35582">
                  <c:v>0.87387731481481501</c:v>
                </c:pt>
                <c:pt idx="35583">
                  <c:v>0.87390046296296298</c:v>
                </c:pt>
                <c:pt idx="35584">
                  <c:v>0.87392361111111105</c:v>
                </c:pt>
                <c:pt idx="35585">
                  <c:v>0.87394675925925902</c:v>
                </c:pt>
                <c:pt idx="35586">
                  <c:v>0.87396990740740699</c:v>
                </c:pt>
                <c:pt idx="35587">
                  <c:v>0.87399305555555595</c:v>
                </c:pt>
                <c:pt idx="35588">
                  <c:v>0.87402777777777796</c:v>
                </c:pt>
                <c:pt idx="35589">
                  <c:v>0.87405092592592604</c:v>
                </c:pt>
                <c:pt idx="35590">
                  <c:v>0.874074074074074</c:v>
                </c:pt>
                <c:pt idx="35591">
                  <c:v>0.87409722222222197</c:v>
                </c:pt>
                <c:pt idx="35592">
                  <c:v>0.87412037037037105</c:v>
                </c:pt>
                <c:pt idx="35593">
                  <c:v>0.87414351851851901</c:v>
                </c:pt>
                <c:pt idx="35594">
                  <c:v>0.87416666666666598</c:v>
                </c:pt>
                <c:pt idx="35595">
                  <c:v>0.87418981481481495</c:v>
                </c:pt>
                <c:pt idx="35596">
                  <c:v>0.87422453703703695</c:v>
                </c:pt>
                <c:pt idx="35597">
                  <c:v>0.87424768518518503</c:v>
                </c:pt>
                <c:pt idx="35598">
                  <c:v>0.874270833333334</c:v>
                </c:pt>
                <c:pt idx="35599">
                  <c:v>0.87429398148148196</c:v>
                </c:pt>
                <c:pt idx="35600">
                  <c:v>0.87431712962962904</c:v>
                </c:pt>
                <c:pt idx="35601">
                  <c:v>0.87434027777777801</c:v>
                </c:pt>
                <c:pt idx="35602">
                  <c:v>0.87436342592592597</c:v>
                </c:pt>
                <c:pt idx="35603">
                  <c:v>0.87438657407407405</c:v>
                </c:pt>
                <c:pt idx="35604">
                  <c:v>0.87440972222222202</c:v>
                </c:pt>
                <c:pt idx="35605">
                  <c:v>0.87444444444444502</c:v>
                </c:pt>
                <c:pt idx="35606">
                  <c:v>0.87446759259259299</c:v>
                </c:pt>
                <c:pt idx="35607">
                  <c:v>0.87449074074074096</c:v>
                </c:pt>
                <c:pt idx="35608">
                  <c:v>0.87451388888888903</c:v>
                </c:pt>
                <c:pt idx="35609">
                  <c:v>0.874537037037037</c:v>
                </c:pt>
                <c:pt idx="35610">
                  <c:v>0.87456018518518497</c:v>
                </c:pt>
                <c:pt idx="35611">
                  <c:v>0.87458333333333305</c:v>
                </c:pt>
                <c:pt idx="35612">
                  <c:v>0.87460648148148201</c:v>
                </c:pt>
                <c:pt idx="35613">
                  <c:v>0.87462962962962998</c:v>
                </c:pt>
                <c:pt idx="35614">
                  <c:v>0.87465277777777795</c:v>
                </c:pt>
                <c:pt idx="35615">
                  <c:v>0.87468749999999995</c:v>
                </c:pt>
                <c:pt idx="35616">
                  <c:v>0.87471064814814803</c:v>
                </c:pt>
                <c:pt idx="35617">
                  <c:v>0.874733796296296</c:v>
                </c:pt>
                <c:pt idx="35618">
                  <c:v>0.87475694444444396</c:v>
                </c:pt>
                <c:pt idx="35619">
                  <c:v>0.87478009259259304</c:v>
                </c:pt>
                <c:pt idx="35620">
                  <c:v>0.87480324074074101</c:v>
                </c:pt>
                <c:pt idx="35621">
                  <c:v>0.87482638888888897</c:v>
                </c:pt>
                <c:pt idx="35622">
                  <c:v>0.87484953703703705</c:v>
                </c:pt>
                <c:pt idx="35623">
                  <c:v>0.87488425925925895</c:v>
                </c:pt>
                <c:pt idx="35624">
                  <c:v>0.87490740740740802</c:v>
                </c:pt>
                <c:pt idx="35625">
                  <c:v>0.87493055555555599</c:v>
                </c:pt>
                <c:pt idx="35626">
                  <c:v>0.87495370370370396</c:v>
                </c:pt>
                <c:pt idx="35627">
                  <c:v>0.87497685185185203</c:v>
                </c:pt>
                <c:pt idx="35628">
                  <c:v>0.875</c:v>
                </c:pt>
                <c:pt idx="35629">
                  <c:v>0.87502314814814797</c:v>
                </c:pt>
                <c:pt idx="35630">
                  <c:v>0.87504629629629604</c:v>
                </c:pt>
                <c:pt idx="35631">
                  <c:v>0.87506944444444401</c:v>
                </c:pt>
                <c:pt idx="35632">
                  <c:v>0.87510416666666702</c:v>
                </c:pt>
                <c:pt idx="35633">
                  <c:v>0.87512731481481498</c:v>
                </c:pt>
                <c:pt idx="35634">
                  <c:v>0.87515046296296295</c:v>
                </c:pt>
                <c:pt idx="35635">
                  <c:v>0.87517361111111103</c:v>
                </c:pt>
                <c:pt idx="35636">
                  <c:v>0.87519675925925899</c:v>
                </c:pt>
                <c:pt idx="35637">
                  <c:v>0.87521990740740696</c:v>
                </c:pt>
                <c:pt idx="35638">
                  <c:v>0.87524305555555604</c:v>
                </c:pt>
                <c:pt idx="35639">
                  <c:v>0.875266203703704</c:v>
                </c:pt>
                <c:pt idx="35640">
                  <c:v>0.87528935185185197</c:v>
                </c:pt>
                <c:pt idx="35641">
                  <c:v>0.87532407407407398</c:v>
                </c:pt>
                <c:pt idx="35642">
                  <c:v>0.87534722222222205</c:v>
                </c:pt>
                <c:pt idx="35643">
                  <c:v>0.87537037037037102</c:v>
                </c:pt>
                <c:pt idx="35644">
                  <c:v>0.87539351851851899</c:v>
                </c:pt>
                <c:pt idx="35645">
                  <c:v>0.87541666666666695</c:v>
                </c:pt>
                <c:pt idx="35646">
                  <c:v>0.87543981481481503</c:v>
                </c:pt>
                <c:pt idx="35647">
                  <c:v>0.875462962962963</c:v>
                </c:pt>
                <c:pt idx="35648">
                  <c:v>0.87548611111111097</c:v>
                </c:pt>
                <c:pt idx="35649">
                  <c:v>0.87552083333333297</c:v>
                </c:pt>
                <c:pt idx="35650">
                  <c:v>0.87554398148148205</c:v>
                </c:pt>
                <c:pt idx="35651">
                  <c:v>0.87556712962963001</c:v>
                </c:pt>
                <c:pt idx="35652">
                  <c:v>0.87559027777777798</c:v>
                </c:pt>
                <c:pt idx="35653">
                  <c:v>0.87561342592592595</c:v>
                </c:pt>
                <c:pt idx="35654">
                  <c:v>0.87563657407407403</c:v>
                </c:pt>
                <c:pt idx="35655">
                  <c:v>0.87565972222222199</c:v>
                </c:pt>
                <c:pt idx="35656">
                  <c:v>0.87568287037037096</c:v>
                </c:pt>
                <c:pt idx="35657">
                  <c:v>0.87571759259259296</c:v>
                </c:pt>
                <c:pt idx="35658">
                  <c:v>0.87574074074074104</c:v>
                </c:pt>
                <c:pt idx="35659">
                  <c:v>0.87576388888888901</c:v>
                </c:pt>
                <c:pt idx="35660">
                  <c:v>0.87578703703703698</c:v>
                </c:pt>
                <c:pt idx="35661">
                  <c:v>0.87581018518518505</c:v>
                </c:pt>
                <c:pt idx="35662">
                  <c:v>0.87583333333333302</c:v>
                </c:pt>
                <c:pt idx="35663">
                  <c:v>0.87585648148148199</c:v>
                </c:pt>
                <c:pt idx="35664">
                  <c:v>0.87587962962962995</c:v>
                </c:pt>
                <c:pt idx="35665">
                  <c:v>0.87590277777777803</c:v>
                </c:pt>
                <c:pt idx="35666">
                  <c:v>0.87593750000000004</c:v>
                </c:pt>
                <c:pt idx="35667">
                  <c:v>0.875960648148148</c:v>
                </c:pt>
                <c:pt idx="35668">
                  <c:v>0.87598379629629597</c:v>
                </c:pt>
                <c:pt idx="35669">
                  <c:v>0.87600694444444405</c:v>
                </c:pt>
                <c:pt idx="35670">
                  <c:v>0.87603009259259301</c:v>
                </c:pt>
                <c:pt idx="35671">
                  <c:v>0.87605324074074098</c:v>
                </c:pt>
                <c:pt idx="35672">
                  <c:v>0.87607638888888895</c:v>
                </c:pt>
                <c:pt idx="35673">
                  <c:v>0.87609953703703702</c:v>
                </c:pt>
                <c:pt idx="35674">
                  <c:v>0.87613425925925903</c:v>
                </c:pt>
                <c:pt idx="35675">
                  <c:v>0.876157407407407</c:v>
                </c:pt>
                <c:pt idx="35676">
                  <c:v>0.87618055555555596</c:v>
                </c:pt>
                <c:pt idx="35677">
                  <c:v>0.87620370370370404</c:v>
                </c:pt>
                <c:pt idx="35678">
                  <c:v>0.87622685185185201</c:v>
                </c:pt>
                <c:pt idx="35679">
                  <c:v>0.87624999999999997</c:v>
                </c:pt>
                <c:pt idx="35680">
                  <c:v>0.87627314814814805</c:v>
                </c:pt>
                <c:pt idx="35681">
                  <c:v>0.87629629629629602</c:v>
                </c:pt>
                <c:pt idx="35682">
                  <c:v>0.87631944444444398</c:v>
                </c:pt>
                <c:pt idx="35683">
                  <c:v>0.87635416666666699</c:v>
                </c:pt>
                <c:pt idx="35684">
                  <c:v>0.87637731481481496</c:v>
                </c:pt>
                <c:pt idx="35685">
                  <c:v>0.87640046296296303</c:v>
                </c:pt>
                <c:pt idx="35686">
                  <c:v>0.876423611111111</c:v>
                </c:pt>
                <c:pt idx="35687">
                  <c:v>0.87644675925925897</c:v>
                </c:pt>
                <c:pt idx="35688">
                  <c:v>0.87646990740740804</c:v>
                </c:pt>
                <c:pt idx="35689">
                  <c:v>0.87649305555555601</c:v>
                </c:pt>
                <c:pt idx="35690">
                  <c:v>0.87651620370370398</c:v>
                </c:pt>
                <c:pt idx="35691">
                  <c:v>0.87653935185185206</c:v>
                </c:pt>
                <c:pt idx="35692">
                  <c:v>0.87657407407407395</c:v>
                </c:pt>
                <c:pt idx="35693">
                  <c:v>0.87659722222222203</c:v>
                </c:pt>
                <c:pt idx="35694">
                  <c:v>0.87662037037036999</c:v>
                </c:pt>
                <c:pt idx="35695">
                  <c:v>0.87664351851851896</c:v>
                </c:pt>
                <c:pt idx="35696">
                  <c:v>0.87666666666666704</c:v>
                </c:pt>
                <c:pt idx="35697">
                  <c:v>0.876689814814815</c:v>
                </c:pt>
                <c:pt idx="35698">
                  <c:v>0.87671296296296297</c:v>
                </c:pt>
                <c:pt idx="35699">
                  <c:v>0.87673611111111105</c:v>
                </c:pt>
                <c:pt idx="35700">
                  <c:v>0.87675925925925902</c:v>
                </c:pt>
                <c:pt idx="35701">
                  <c:v>0.87679398148148202</c:v>
                </c:pt>
                <c:pt idx="35702">
                  <c:v>0.87681712962962899</c:v>
                </c:pt>
                <c:pt idx="35703">
                  <c:v>0.87684027777777795</c:v>
                </c:pt>
                <c:pt idx="35704">
                  <c:v>0.87686342592592603</c:v>
                </c:pt>
                <c:pt idx="35705">
                  <c:v>0.876886574074074</c:v>
                </c:pt>
                <c:pt idx="35706">
                  <c:v>0.87690972222222197</c:v>
                </c:pt>
                <c:pt idx="35707">
                  <c:v>0.87693287037037104</c:v>
                </c:pt>
                <c:pt idx="35708">
                  <c:v>0.87695601851851901</c:v>
                </c:pt>
                <c:pt idx="35709">
                  <c:v>0.87699074074074101</c:v>
                </c:pt>
                <c:pt idx="35710">
                  <c:v>0.87701388888888898</c:v>
                </c:pt>
                <c:pt idx="35711">
                  <c:v>0.87703703703703695</c:v>
                </c:pt>
                <c:pt idx="35712">
                  <c:v>0.87706018518518503</c:v>
                </c:pt>
                <c:pt idx="35713">
                  <c:v>0.87708333333333299</c:v>
                </c:pt>
                <c:pt idx="35714">
                  <c:v>0.87710648148148096</c:v>
                </c:pt>
                <c:pt idx="35715">
                  <c:v>0.87712962962963004</c:v>
                </c:pt>
                <c:pt idx="35716">
                  <c:v>0.877152777777778</c:v>
                </c:pt>
                <c:pt idx="35717">
                  <c:v>0.87717592592592597</c:v>
                </c:pt>
                <c:pt idx="35718">
                  <c:v>0.87719907407407405</c:v>
                </c:pt>
                <c:pt idx="35719">
                  <c:v>0.87723379629629605</c:v>
                </c:pt>
                <c:pt idx="35720">
                  <c:v>0.87725694444444502</c:v>
                </c:pt>
                <c:pt idx="35721">
                  <c:v>0.87728009259259299</c:v>
                </c:pt>
                <c:pt idx="35722">
                  <c:v>0.87730324074074095</c:v>
                </c:pt>
                <c:pt idx="35723">
                  <c:v>0.87732638888888903</c:v>
                </c:pt>
                <c:pt idx="35724">
                  <c:v>0.877349537037037</c:v>
                </c:pt>
                <c:pt idx="35725">
                  <c:v>0.87737268518518496</c:v>
                </c:pt>
                <c:pt idx="35726">
                  <c:v>0.87740740740740697</c:v>
                </c:pt>
                <c:pt idx="35727">
                  <c:v>0.87743055555555605</c:v>
                </c:pt>
                <c:pt idx="35728">
                  <c:v>0.87745370370370401</c:v>
                </c:pt>
                <c:pt idx="35729">
                  <c:v>0.87747685185185198</c:v>
                </c:pt>
                <c:pt idx="35730">
                  <c:v>0.87749999999999995</c:v>
                </c:pt>
                <c:pt idx="35731">
                  <c:v>0.87752314814814802</c:v>
                </c:pt>
                <c:pt idx="35732">
                  <c:v>0.87754629629629599</c:v>
                </c:pt>
                <c:pt idx="35733">
                  <c:v>0.87756944444444496</c:v>
                </c:pt>
                <c:pt idx="35734">
                  <c:v>0.87759259259259303</c:v>
                </c:pt>
                <c:pt idx="35735">
                  <c:v>0.87762731481481504</c:v>
                </c:pt>
                <c:pt idx="35736">
                  <c:v>0.87765046296296301</c:v>
                </c:pt>
                <c:pt idx="35737">
                  <c:v>0.87767361111111097</c:v>
                </c:pt>
                <c:pt idx="35738">
                  <c:v>0.87769675925925905</c:v>
                </c:pt>
                <c:pt idx="35739">
                  <c:v>0.87771990740740702</c:v>
                </c:pt>
                <c:pt idx="35740">
                  <c:v>0.87774305555555598</c:v>
                </c:pt>
                <c:pt idx="35741">
                  <c:v>0.87776620370370395</c:v>
                </c:pt>
                <c:pt idx="35742">
                  <c:v>0.87778935185185203</c:v>
                </c:pt>
                <c:pt idx="35743">
                  <c:v>0.87782407407407403</c:v>
                </c:pt>
                <c:pt idx="35744">
                  <c:v>0.877847222222222</c:v>
                </c:pt>
                <c:pt idx="35745">
                  <c:v>0.87787037037037097</c:v>
                </c:pt>
                <c:pt idx="35746">
                  <c:v>0.87789351851851904</c:v>
                </c:pt>
                <c:pt idx="35747">
                  <c:v>0.87791666666666701</c:v>
                </c:pt>
                <c:pt idx="35748">
                  <c:v>0.87793981481481498</c:v>
                </c:pt>
                <c:pt idx="35749">
                  <c:v>0.87796296296296295</c:v>
                </c:pt>
                <c:pt idx="35750">
                  <c:v>0.87798611111111102</c:v>
                </c:pt>
                <c:pt idx="35751">
                  <c:v>0.87802083333333403</c:v>
                </c:pt>
                <c:pt idx="35752">
                  <c:v>0.878043981481481</c:v>
                </c:pt>
                <c:pt idx="35753">
                  <c:v>0.87806712962962996</c:v>
                </c:pt>
                <c:pt idx="35754">
                  <c:v>0.87809027777777804</c:v>
                </c:pt>
                <c:pt idx="35755">
                  <c:v>0.87811342592592601</c:v>
                </c:pt>
                <c:pt idx="35756">
                  <c:v>0.87813657407407397</c:v>
                </c:pt>
                <c:pt idx="35757">
                  <c:v>0.87815972222222205</c:v>
                </c:pt>
                <c:pt idx="35758">
                  <c:v>0.87818287037037002</c:v>
                </c:pt>
                <c:pt idx="35759">
                  <c:v>0.87820601851851898</c:v>
                </c:pt>
                <c:pt idx="35760">
                  <c:v>0.87822916666666695</c:v>
                </c:pt>
                <c:pt idx="35761">
                  <c:v>0.87826388888888896</c:v>
                </c:pt>
                <c:pt idx="35762">
                  <c:v>0.87828703703703703</c:v>
                </c:pt>
                <c:pt idx="35763">
                  <c:v>0.878310185185185</c:v>
                </c:pt>
                <c:pt idx="35764">
                  <c:v>0.87833333333333297</c:v>
                </c:pt>
                <c:pt idx="35765">
                  <c:v>0.87835648148148204</c:v>
                </c:pt>
                <c:pt idx="35766">
                  <c:v>0.87837962962963001</c:v>
                </c:pt>
                <c:pt idx="35767">
                  <c:v>0.87840277777777798</c:v>
                </c:pt>
                <c:pt idx="35768">
                  <c:v>0.87842592592592605</c:v>
                </c:pt>
                <c:pt idx="35769">
                  <c:v>0.87844907407407402</c:v>
                </c:pt>
                <c:pt idx="35770">
                  <c:v>0.87848379629629603</c:v>
                </c:pt>
                <c:pt idx="35771">
                  <c:v>0.87850694444444399</c:v>
                </c:pt>
                <c:pt idx="35772">
                  <c:v>0.87853009259259296</c:v>
                </c:pt>
                <c:pt idx="35773">
                  <c:v>0.87855324074074104</c:v>
                </c:pt>
                <c:pt idx="35774">
                  <c:v>0.878576388888889</c:v>
                </c:pt>
                <c:pt idx="35775">
                  <c:v>0.87859953703703697</c:v>
                </c:pt>
                <c:pt idx="35776">
                  <c:v>0.87862268518518505</c:v>
                </c:pt>
                <c:pt idx="35777">
                  <c:v>0.87864583333333401</c:v>
                </c:pt>
                <c:pt idx="35778">
                  <c:v>0.87868055555555602</c:v>
                </c:pt>
                <c:pt idx="35779">
                  <c:v>0.87870370370370399</c:v>
                </c:pt>
                <c:pt idx="35780">
                  <c:v>0.87872685185185195</c:v>
                </c:pt>
                <c:pt idx="35781">
                  <c:v>0.87875000000000003</c:v>
                </c:pt>
                <c:pt idx="35782">
                  <c:v>0.878773148148148</c:v>
                </c:pt>
                <c:pt idx="35783">
                  <c:v>0.87879629629629596</c:v>
                </c:pt>
                <c:pt idx="35784">
                  <c:v>0.87881944444444504</c:v>
                </c:pt>
                <c:pt idx="35785">
                  <c:v>0.87884259259259301</c:v>
                </c:pt>
                <c:pt idx="35786">
                  <c:v>0.87886574074073998</c:v>
                </c:pt>
                <c:pt idx="35787">
                  <c:v>0.87888888888888905</c:v>
                </c:pt>
                <c:pt idx="35788">
                  <c:v>0.87892361111111095</c:v>
                </c:pt>
                <c:pt idx="35789">
                  <c:v>0.87894675925925903</c:v>
                </c:pt>
                <c:pt idx="35790">
                  <c:v>0.87896990740740699</c:v>
                </c:pt>
                <c:pt idx="35791">
                  <c:v>0.87899305555555596</c:v>
                </c:pt>
                <c:pt idx="35792">
                  <c:v>0.87901620370370404</c:v>
                </c:pt>
                <c:pt idx="35793">
                  <c:v>0.879039351851852</c:v>
                </c:pt>
                <c:pt idx="35794">
                  <c:v>0.87906249999999997</c:v>
                </c:pt>
                <c:pt idx="35795">
                  <c:v>0.87909722222222197</c:v>
                </c:pt>
                <c:pt idx="35796">
                  <c:v>0.87912037037037105</c:v>
                </c:pt>
                <c:pt idx="35797">
                  <c:v>0.87914351851851902</c:v>
                </c:pt>
                <c:pt idx="35798">
                  <c:v>0.87916666666666698</c:v>
                </c:pt>
                <c:pt idx="35799">
                  <c:v>0.87918981481481495</c:v>
                </c:pt>
                <c:pt idx="35800">
                  <c:v>0.87921296296296303</c:v>
                </c:pt>
                <c:pt idx="35801">
                  <c:v>0.879236111111111</c:v>
                </c:pt>
                <c:pt idx="35802">
                  <c:v>0.87925925925925896</c:v>
                </c:pt>
                <c:pt idx="35803">
                  <c:v>0.87928240740740704</c:v>
                </c:pt>
                <c:pt idx="35804">
                  <c:v>0.87931712962962905</c:v>
                </c:pt>
                <c:pt idx="35805">
                  <c:v>0.87934027777777801</c:v>
                </c:pt>
                <c:pt idx="35806">
                  <c:v>0.87936342592592598</c:v>
                </c:pt>
                <c:pt idx="35807">
                  <c:v>0.87938657407407395</c:v>
                </c:pt>
                <c:pt idx="35808">
                  <c:v>0.87940972222222202</c:v>
                </c:pt>
                <c:pt idx="35809">
                  <c:v>0.87943287037036999</c:v>
                </c:pt>
                <c:pt idx="35810">
                  <c:v>0.87945601851851896</c:v>
                </c:pt>
                <c:pt idx="35811">
                  <c:v>0.87947916666666703</c:v>
                </c:pt>
                <c:pt idx="35812">
                  <c:v>0.879502314814815</c:v>
                </c:pt>
                <c:pt idx="35813">
                  <c:v>0.87952546296296297</c:v>
                </c:pt>
                <c:pt idx="35814">
                  <c:v>0.87956018518518497</c:v>
                </c:pt>
                <c:pt idx="35815">
                  <c:v>0.87958333333333305</c:v>
                </c:pt>
                <c:pt idx="35816">
                  <c:v>0.87960648148148202</c:v>
                </c:pt>
                <c:pt idx="35817">
                  <c:v>0.87962962962962998</c:v>
                </c:pt>
                <c:pt idx="35818">
                  <c:v>0.87965277777777795</c:v>
                </c:pt>
                <c:pt idx="35819">
                  <c:v>0.87967592592592603</c:v>
                </c:pt>
                <c:pt idx="35820">
                  <c:v>0.87969907407407399</c:v>
                </c:pt>
                <c:pt idx="35821">
                  <c:v>0.87972222222222196</c:v>
                </c:pt>
                <c:pt idx="35822">
                  <c:v>0.87975694444444397</c:v>
                </c:pt>
                <c:pt idx="35823">
                  <c:v>0.87978009259259304</c:v>
                </c:pt>
                <c:pt idx="35824">
                  <c:v>0.87980324074074101</c:v>
                </c:pt>
                <c:pt idx="35825">
                  <c:v>0.87982638888888898</c:v>
                </c:pt>
                <c:pt idx="35826">
                  <c:v>0.87984953703703705</c:v>
                </c:pt>
                <c:pt idx="35827">
                  <c:v>0.87987268518518502</c:v>
                </c:pt>
                <c:pt idx="35828">
                  <c:v>0.87989583333333399</c:v>
                </c:pt>
                <c:pt idx="35829">
                  <c:v>0.87991898148148195</c:v>
                </c:pt>
                <c:pt idx="35830">
                  <c:v>0.87995370370370396</c:v>
                </c:pt>
                <c:pt idx="35831">
                  <c:v>0.87997685185185204</c:v>
                </c:pt>
                <c:pt idx="35832">
                  <c:v>0.88</c:v>
                </c:pt>
                <c:pt idx="35833">
                  <c:v>0.88002314814814797</c:v>
                </c:pt>
                <c:pt idx="35834">
                  <c:v>0.88004629629629705</c:v>
                </c:pt>
                <c:pt idx="35835">
                  <c:v>0.88006944444444501</c:v>
                </c:pt>
                <c:pt idx="35836">
                  <c:v>0.88009259259259298</c:v>
                </c:pt>
                <c:pt idx="35837">
                  <c:v>0.88011574074074095</c:v>
                </c:pt>
                <c:pt idx="35838">
                  <c:v>0.88013888888888903</c:v>
                </c:pt>
                <c:pt idx="35839">
                  <c:v>0.88017361111111103</c:v>
                </c:pt>
                <c:pt idx="35840">
                  <c:v>0.880196759259259</c:v>
                </c:pt>
                <c:pt idx="35841">
                  <c:v>0.88021990740740697</c:v>
                </c:pt>
                <c:pt idx="35842">
                  <c:v>0.88024305555555604</c:v>
                </c:pt>
                <c:pt idx="35843">
                  <c:v>0.88026620370370401</c:v>
                </c:pt>
                <c:pt idx="35844">
                  <c:v>0.88028935185185198</c:v>
                </c:pt>
                <c:pt idx="35845">
                  <c:v>0.88031250000000005</c:v>
                </c:pt>
                <c:pt idx="35846">
                  <c:v>0.88033564814814802</c:v>
                </c:pt>
                <c:pt idx="35847">
                  <c:v>0.88035879629629599</c:v>
                </c:pt>
                <c:pt idx="35848">
                  <c:v>0.88039351851851899</c:v>
                </c:pt>
                <c:pt idx="35849">
                  <c:v>0.88041666666666596</c:v>
                </c:pt>
                <c:pt idx="35850">
                  <c:v>0.88043981481481504</c:v>
                </c:pt>
                <c:pt idx="35851">
                  <c:v>0.880462962962963</c:v>
                </c:pt>
                <c:pt idx="35852">
                  <c:v>0.88048611111111097</c:v>
                </c:pt>
                <c:pt idx="35853">
                  <c:v>0.88050925925925905</c:v>
                </c:pt>
                <c:pt idx="35854">
                  <c:v>0.88053240740740801</c:v>
                </c:pt>
                <c:pt idx="35855">
                  <c:v>0.88055555555555598</c:v>
                </c:pt>
                <c:pt idx="35856">
                  <c:v>0.88059027777777799</c:v>
                </c:pt>
                <c:pt idx="35857">
                  <c:v>0.88061342592592595</c:v>
                </c:pt>
                <c:pt idx="35858">
                  <c:v>0.88063657407407403</c:v>
                </c:pt>
                <c:pt idx="35859">
                  <c:v>0.880659722222222</c:v>
                </c:pt>
                <c:pt idx="35860">
                  <c:v>0.88068287037036996</c:v>
                </c:pt>
                <c:pt idx="35861">
                  <c:v>0.88070601851851904</c:v>
                </c:pt>
                <c:pt idx="35862">
                  <c:v>0.88072916666666701</c:v>
                </c:pt>
                <c:pt idx="35863">
                  <c:v>0.88075231481481497</c:v>
                </c:pt>
                <c:pt idx="35864">
                  <c:v>0.88078703703703698</c:v>
                </c:pt>
                <c:pt idx="35865">
                  <c:v>0.88081018518518495</c:v>
                </c:pt>
                <c:pt idx="35866">
                  <c:v>0.88083333333333402</c:v>
                </c:pt>
                <c:pt idx="35867">
                  <c:v>0.88085648148148099</c:v>
                </c:pt>
                <c:pt idx="35868">
                  <c:v>0.88087962962962996</c:v>
                </c:pt>
                <c:pt idx="35869">
                  <c:v>0.88090277777777803</c:v>
                </c:pt>
                <c:pt idx="35870">
                  <c:v>0.880925925925926</c:v>
                </c:pt>
                <c:pt idx="35871">
                  <c:v>0.88094907407407397</c:v>
                </c:pt>
                <c:pt idx="35872">
                  <c:v>0.88097222222222205</c:v>
                </c:pt>
                <c:pt idx="35873">
                  <c:v>0.88100694444444505</c:v>
                </c:pt>
                <c:pt idx="35874">
                  <c:v>0.88103009259259302</c:v>
                </c:pt>
                <c:pt idx="35875">
                  <c:v>0.88105324074074098</c:v>
                </c:pt>
                <c:pt idx="35876">
                  <c:v>0.88107638888888895</c:v>
                </c:pt>
                <c:pt idx="35877">
                  <c:v>0.88109953703703703</c:v>
                </c:pt>
                <c:pt idx="35878">
                  <c:v>0.881122685185185</c:v>
                </c:pt>
                <c:pt idx="35879">
                  <c:v>0.88114583333333396</c:v>
                </c:pt>
                <c:pt idx="35880">
                  <c:v>0.88116898148148204</c:v>
                </c:pt>
                <c:pt idx="35881">
                  <c:v>0.88120370370370404</c:v>
                </c:pt>
                <c:pt idx="35882">
                  <c:v>0.88122685185185201</c:v>
                </c:pt>
                <c:pt idx="35883">
                  <c:v>0.88124999999999998</c:v>
                </c:pt>
                <c:pt idx="35884">
                  <c:v>0.88127314814814794</c:v>
                </c:pt>
                <c:pt idx="35885">
                  <c:v>0.88129629629629602</c:v>
                </c:pt>
                <c:pt idx="35886">
                  <c:v>0.88131944444444399</c:v>
                </c:pt>
                <c:pt idx="35887">
                  <c:v>0.88134259259259295</c:v>
                </c:pt>
                <c:pt idx="35888">
                  <c:v>0.88136574074074103</c:v>
                </c:pt>
                <c:pt idx="35889">
                  <c:v>0.881388888888889</c:v>
                </c:pt>
                <c:pt idx="35890">
                  <c:v>0.88142361111111101</c:v>
                </c:pt>
                <c:pt idx="35891">
                  <c:v>0.88144675925925897</c:v>
                </c:pt>
                <c:pt idx="35892">
                  <c:v>0.88146990740740705</c:v>
                </c:pt>
                <c:pt idx="35893">
                  <c:v>0.88149305555555602</c:v>
                </c:pt>
                <c:pt idx="35894">
                  <c:v>0.88151620370370298</c:v>
                </c:pt>
                <c:pt idx="35895">
                  <c:v>0.88153935185185195</c:v>
                </c:pt>
                <c:pt idx="35896">
                  <c:v>0.88156250000000003</c:v>
                </c:pt>
                <c:pt idx="35897">
                  <c:v>0.88158564814814799</c:v>
                </c:pt>
                <c:pt idx="35898">
                  <c:v>0.88162037037037</c:v>
                </c:pt>
                <c:pt idx="35899">
                  <c:v>0.88164351851851896</c:v>
                </c:pt>
                <c:pt idx="35900">
                  <c:v>0.88166666666666704</c:v>
                </c:pt>
                <c:pt idx="35901">
                  <c:v>0.88168981481481501</c:v>
                </c:pt>
                <c:pt idx="35902">
                  <c:v>0.88171296296296298</c:v>
                </c:pt>
                <c:pt idx="35903">
                  <c:v>0.88173611111111105</c:v>
                </c:pt>
                <c:pt idx="35904">
                  <c:v>0.88175925925925902</c:v>
                </c:pt>
                <c:pt idx="35905">
                  <c:v>0.88178240740740699</c:v>
                </c:pt>
                <c:pt idx="35906">
                  <c:v>0.88180555555555595</c:v>
                </c:pt>
                <c:pt idx="35907">
                  <c:v>0.88184027777777796</c:v>
                </c:pt>
                <c:pt idx="35908">
                  <c:v>0.88186342592592604</c:v>
                </c:pt>
                <c:pt idx="35909">
                  <c:v>0.881886574074074</c:v>
                </c:pt>
                <c:pt idx="35910">
                  <c:v>0.88190972222222197</c:v>
                </c:pt>
                <c:pt idx="35911">
                  <c:v>0.88193287037037105</c:v>
                </c:pt>
                <c:pt idx="35912">
                  <c:v>0.88195601851851901</c:v>
                </c:pt>
                <c:pt idx="35913">
                  <c:v>0.88197916666666698</c:v>
                </c:pt>
                <c:pt idx="35914">
                  <c:v>0.88200231481481495</c:v>
                </c:pt>
                <c:pt idx="35915">
                  <c:v>0.88203703703703695</c:v>
                </c:pt>
                <c:pt idx="35916">
                  <c:v>0.88206018518518503</c:v>
                </c:pt>
                <c:pt idx="35917">
                  <c:v>0.882083333333333</c:v>
                </c:pt>
                <c:pt idx="35918">
                  <c:v>0.88210648148148196</c:v>
                </c:pt>
                <c:pt idx="35919">
                  <c:v>0.88212962962963004</c:v>
                </c:pt>
                <c:pt idx="35920">
                  <c:v>0.88215277777777801</c:v>
                </c:pt>
                <c:pt idx="35921">
                  <c:v>0.88217592592592597</c:v>
                </c:pt>
                <c:pt idx="35922">
                  <c:v>0.88219907407407405</c:v>
                </c:pt>
                <c:pt idx="35923">
                  <c:v>0.88222222222222202</c:v>
                </c:pt>
                <c:pt idx="35924">
                  <c:v>0.88225694444444502</c:v>
                </c:pt>
                <c:pt idx="35925">
                  <c:v>0.88228009259259299</c:v>
                </c:pt>
                <c:pt idx="35926">
                  <c:v>0.88230324074074096</c:v>
                </c:pt>
                <c:pt idx="35927">
                  <c:v>0.88232638888888903</c:v>
                </c:pt>
                <c:pt idx="35928">
                  <c:v>0.882349537037037</c:v>
                </c:pt>
                <c:pt idx="35929">
                  <c:v>0.88237268518518497</c:v>
                </c:pt>
                <c:pt idx="35930">
                  <c:v>0.88239583333333405</c:v>
                </c:pt>
                <c:pt idx="35931">
                  <c:v>0.88243055555555605</c:v>
                </c:pt>
                <c:pt idx="35932">
                  <c:v>0.88245370370370402</c:v>
                </c:pt>
                <c:pt idx="35933">
                  <c:v>0.88247685185185198</c:v>
                </c:pt>
                <c:pt idx="35934">
                  <c:v>0.88249999999999995</c:v>
                </c:pt>
                <c:pt idx="35935">
                  <c:v>0.88252314814814803</c:v>
                </c:pt>
                <c:pt idx="35936">
                  <c:v>0.882546296296296</c:v>
                </c:pt>
                <c:pt idx="35937">
                  <c:v>0.88256944444444496</c:v>
                </c:pt>
                <c:pt idx="35938">
                  <c:v>0.88259259259259304</c:v>
                </c:pt>
                <c:pt idx="35939">
                  <c:v>0.88261574074074101</c:v>
                </c:pt>
                <c:pt idx="35940">
                  <c:v>0.88265046296296301</c:v>
                </c:pt>
                <c:pt idx="35941">
                  <c:v>0.88267361111111098</c:v>
                </c:pt>
                <c:pt idx="35942">
                  <c:v>0.88269675925925895</c:v>
                </c:pt>
                <c:pt idx="35943">
                  <c:v>0.88271990740740802</c:v>
                </c:pt>
                <c:pt idx="35944">
                  <c:v>0.88274305555555599</c:v>
                </c:pt>
                <c:pt idx="35945">
                  <c:v>0.88276620370370396</c:v>
                </c:pt>
                <c:pt idx="35946">
                  <c:v>0.88278935185185203</c:v>
                </c:pt>
                <c:pt idx="35947">
                  <c:v>0.8828125</c:v>
                </c:pt>
                <c:pt idx="35948">
                  <c:v>0.88283564814814797</c:v>
                </c:pt>
                <c:pt idx="35949">
                  <c:v>0.88287037037037097</c:v>
                </c:pt>
                <c:pt idx="35950">
                  <c:v>0.88289351851851905</c:v>
                </c:pt>
                <c:pt idx="35951">
                  <c:v>0.88291666666666702</c:v>
                </c:pt>
                <c:pt idx="35952">
                  <c:v>0.88293981481481498</c:v>
                </c:pt>
                <c:pt idx="35953">
                  <c:v>0.88296296296296295</c:v>
                </c:pt>
                <c:pt idx="35954">
                  <c:v>0.88298611111111103</c:v>
                </c:pt>
                <c:pt idx="35955">
                  <c:v>0.88300925925925899</c:v>
                </c:pt>
                <c:pt idx="35956">
                  <c:v>0.88303240740740696</c:v>
                </c:pt>
                <c:pt idx="35957">
                  <c:v>0.88305555555555604</c:v>
                </c:pt>
                <c:pt idx="35958">
                  <c:v>0.88309027777777804</c:v>
                </c:pt>
                <c:pt idx="35959">
                  <c:v>0.88311342592592601</c:v>
                </c:pt>
                <c:pt idx="35960">
                  <c:v>0.88313657407407398</c:v>
                </c:pt>
                <c:pt idx="35961">
                  <c:v>0.88315972222222205</c:v>
                </c:pt>
                <c:pt idx="35962">
                  <c:v>0.88318287037037102</c:v>
                </c:pt>
                <c:pt idx="35963">
                  <c:v>0.88320601851851899</c:v>
                </c:pt>
                <c:pt idx="35964">
                  <c:v>0.88322916666666695</c:v>
                </c:pt>
                <c:pt idx="35965">
                  <c:v>0.88325231481481503</c:v>
                </c:pt>
                <c:pt idx="35966">
                  <c:v>0.88328703703703704</c:v>
                </c:pt>
                <c:pt idx="35967">
                  <c:v>0.883310185185185</c:v>
                </c:pt>
                <c:pt idx="35968">
                  <c:v>0.88333333333333297</c:v>
                </c:pt>
                <c:pt idx="35969">
                  <c:v>0.88335648148148205</c:v>
                </c:pt>
                <c:pt idx="35970">
                  <c:v>0.88337962962963001</c:v>
                </c:pt>
                <c:pt idx="35971">
                  <c:v>0.88340277777777798</c:v>
                </c:pt>
                <c:pt idx="35972">
                  <c:v>0.88342592592592595</c:v>
                </c:pt>
                <c:pt idx="35973">
                  <c:v>0.88344907407407403</c:v>
                </c:pt>
                <c:pt idx="35974">
                  <c:v>0.88347222222222199</c:v>
                </c:pt>
                <c:pt idx="35975">
                  <c:v>0.883506944444444</c:v>
                </c:pt>
                <c:pt idx="35976">
                  <c:v>0.88353009259259296</c:v>
                </c:pt>
                <c:pt idx="35977">
                  <c:v>0.88355324074074104</c:v>
                </c:pt>
                <c:pt idx="35978">
                  <c:v>0.88357638888888901</c:v>
                </c:pt>
                <c:pt idx="35979">
                  <c:v>0.88359953703703698</c:v>
                </c:pt>
                <c:pt idx="35980">
                  <c:v>0.88362268518518505</c:v>
                </c:pt>
                <c:pt idx="35981">
                  <c:v>0.88364583333333402</c:v>
                </c:pt>
                <c:pt idx="35982">
                  <c:v>0.88366898148148199</c:v>
                </c:pt>
                <c:pt idx="35983">
                  <c:v>0.88370370370370399</c:v>
                </c:pt>
                <c:pt idx="35984">
                  <c:v>0.88372685185185196</c:v>
                </c:pt>
                <c:pt idx="35985">
                  <c:v>0.88375000000000004</c:v>
                </c:pt>
                <c:pt idx="35986">
                  <c:v>0.883773148148148</c:v>
                </c:pt>
                <c:pt idx="35987">
                  <c:v>0.88379629629629597</c:v>
                </c:pt>
                <c:pt idx="35988">
                  <c:v>0.88381944444444505</c:v>
                </c:pt>
                <c:pt idx="35989">
                  <c:v>0.88384259259259301</c:v>
                </c:pt>
                <c:pt idx="35990">
                  <c:v>0.88386574074074098</c:v>
                </c:pt>
                <c:pt idx="35991">
                  <c:v>0.88388888888888895</c:v>
                </c:pt>
                <c:pt idx="35992">
                  <c:v>0.88392361111111095</c:v>
                </c:pt>
                <c:pt idx="35993">
                  <c:v>0.88394675925925903</c:v>
                </c:pt>
                <c:pt idx="35994">
                  <c:v>0.883969907407407</c:v>
                </c:pt>
                <c:pt idx="35995">
                  <c:v>0.88399305555555596</c:v>
                </c:pt>
                <c:pt idx="35996">
                  <c:v>0.88401620370370404</c:v>
                </c:pt>
                <c:pt idx="35997">
                  <c:v>0.88403935185185201</c:v>
                </c:pt>
                <c:pt idx="35998">
                  <c:v>0.88406249999999997</c:v>
                </c:pt>
                <c:pt idx="35999">
                  <c:v>0.88408564814814805</c:v>
                </c:pt>
                <c:pt idx="36000">
                  <c:v>0.88410879629629602</c:v>
                </c:pt>
                <c:pt idx="36001">
                  <c:v>0.88414351851851902</c:v>
                </c:pt>
                <c:pt idx="36002">
                  <c:v>0.88416666666666699</c:v>
                </c:pt>
                <c:pt idx="36003">
                  <c:v>0.88418981481481496</c:v>
                </c:pt>
                <c:pt idx="36004">
                  <c:v>0.88421296296296303</c:v>
                </c:pt>
                <c:pt idx="36005">
                  <c:v>0.884236111111111</c:v>
                </c:pt>
                <c:pt idx="36006">
                  <c:v>0.88425925925925897</c:v>
                </c:pt>
                <c:pt idx="36007">
                  <c:v>0.88428240740740804</c:v>
                </c:pt>
                <c:pt idx="36008">
                  <c:v>0.88430555555555601</c:v>
                </c:pt>
                <c:pt idx="36009">
                  <c:v>0.88434027777777802</c:v>
                </c:pt>
                <c:pt idx="36010">
                  <c:v>0.88436342592592598</c:v>
                </c:pt>
                <c:pt idx="36011">
                  <c:v>0.88438657407407395</c:v>
                </c:pt>
                <c:pt idx="36012">
                  <c:v>0.88440972222222203</c:v>
                </c:pt>
                <c:pt idx="36013">
                  <c:v>0.88443287037036999</c:v>
                </c:pt>
                <c:pt idx="36014">
                  <c:v>0.88445601851851896</c:v>
                </c:pt>
                <c:pt idx="36015">
                  <c:v>0.88447916666666704</c:v>
                </c:pt>
                <c:pt idx="36016">
                  <c:v>0.88451388888888904</c:v>
                </c:pt>
                <c:pt idx="36017">
                  <c:v>0.88453703703703701</c:v>
                </c:pt>
                <c:pt idx="36018">
                  <c:v>0.88456018518518498</c:v>
                </c:pt>
                <c:pt idx="36019">
                  <c:v>0.88458333333333306</c:v>
                </c:pt>
                <c:pt idx="36020">
                  <c:v>0.88460648148148202</c:v>
                </c:pt>
                <c:pt idx="36021">
                  <c:v>0.88462962962962999</c:v>
                </c:pt>
                <c:pt idx="36022">
                  <c:v>0.88465277777777795</c:v>
                </c:pt>
                <c:pt idx="36023">
                  <c:v>0.88467592592592603</c:v>
                </c:pt>
                <c:pt idx="36024">
                  <c:v>0.884699074074074</c:v>
                </c:pt>
                <c:pt idx="36025">
                  <c:v>0.884733796296296</c:v>
                </c:pt>
                <c:pt idx="36026">
                  <c:v>0.88475694444444397</c:v>
                </c:pt>
                <c:pt idx="36027">
                  <c:v>0.88478009259259305</c:v>
                </c:pt>
                <c:pt idx="36028">
                  <c:v>0.88480324074074101</c:v>
                </c:pt>
                <c:pt idx="36029">
                  <c:v>0.88482638888888898</c:v>
                </c:pt>
                <c:pt idx="36030">
                  <c:v>0.88484953703703695</c:v>
                </c:pt>
                <c:pt idx="36031">
                  <c:v>0.88487268518518503</c:v>
                </c:pt>
                <c:pt idx="36032">
                  <c:v>0.88489583333333399</c:v>
                </c:pt>
                <c:pt idx="36033">
                  <c:v>0.88491898148148096</c:v>
                </c:pt>
                <c:pt idx="36034">
                  <c:v>0.88495370370370396</c:v>
                </c:pt>
                <c:pt idx="36035">
                  <c:v>0.88497685185185204</c:v>
                </c:pt>
                <c:pt idx="36036">
                  <c:v>0.88500000000000001</c:v>
                </c:pt>
                <c:pt idx="36037">
                  <c:v>0.88502314814814798</c:v>
                </c:pt>
                <c:pt idx="36038">
                  <c:v>0.88504629629629605</c:v>
                </c:pt>
                <c:pt idx="36039">
                  <c:v>0.88506944444444502</c:v>
                </c:pt>
                <c:pt idx="36040">
                  <c:v>0.88509259259259299</c:v>
                </c:pt>
                <c:pt idx="36041">
                  <c:v>0.88511574074074095</c:v>
                </c:pt>
                <c:pt idx="36042">
                  <c:v>0.88515046296296296</c:v>
                </c:pt>
                <c:pt idx="36043">
                  <c:v>0.88517361111111104</c:v>
                </c:pt>
                <c:pt idx="36044">
                  <c:v>0.885196759259259</c:v>
                </c:pt>
                <c:pt idx="36045">
                  <c:v>0.88521990740740697</c:v>
                </c:pt>
                <c:pt idx="36046">
                  <c:v>0.88524305555555605</c:v>
                </c:pt>
                <c:pt idx="36047">
                  <c:v>0.88526620370370401</c:v>
                </c:pt>
                <c:pt idx="36048">
                  <c:v>0.88528935185185198</c:v>
                </c:pt>
                <c:pt idx="36049">
                  <c:v>0.88531249999999995</c:v>
                </c:pt>
                <c:pt idx="36050">
                  <c:v>0.88534722222222195</c:v>
                </c:pt>
                <c:pt idx="36051">
                  <c:v>0.88537037037037103</c:v>
                </c:pt>
                <c:pt idx="36052">
                  <c:v>0.885393518518519</c:v>
                </c:pt>
                <c:pt idx="36053">
                  <c:v>0.88541666666666596</c:v>
                </c:pt>
                <c:pt idx="36054">
                  <c:v>0.88543981481481504</c:v>
                </c:pt>
                <c:pt idx="36055">
                  <c:v>0.88546296296296301</c:v>
                </c:pt>
                <c:pt idx="36056">
                  <c:v>0.88548611111111097</c:v>
                </c:pt>
                <c:pt idx="36057">
                  <c:v>0.88550925925925905</c:v>
                </c:pt>
                <c:pt idx="36058">
                  <c:v>0.88553240740740702</c:v>
                </c:pt>
                <c:pt idx="36059">
                  <c:v>0.88556712962963002</c:v>
                </c:pt>
                <c:pt idx="36060">
                  <c:v>0.88559027777777799</c:v>
                </c:pt>
                <c:pt idx="36061">
                  <c:v>0.88561342592592596</c:v>
                </c:pt>
                <c:pt idx="36062">
                  <c:v>0.88563657407407403</c:v>
                </c:pt>
                <c:pt idx="36063">
                  <c:v>0.885659722222222</c:v>
                </c:pt>
                <c:pt idx="36064">
                  <c:v>0.88568287037037097</c:v>
                </c:pt>
                <c:pt idx="36065">
                  <c:v>0.88570601851851904</c:v>
                </c:pt>
                <c:pt idx="36066">
                  <c:v>0.88572916666666701</c:v>
                </c:pt>
                <c:pt idx="36067">
                  <c:v>0.88575231481481498</c:v>
                </c:pt>
                <c:pt idx="36068">
                  <c:v>0.88578703703703698</c:v>
                </c:pt>
                <c:pt idx="36069">
                  <c:v>0.88581018518518495</c:v>
                </c:pt>
                <c:pt idx="36070">
                  <c:v>0.88583333333333403</c:v>
                </c:pt>
                <c:pt idx="36071">
                  <c:v>0.885856481481481</c:v>
                </c:pt>
                <c:pt idx="36072">
                  <c:v>0.88587962962962996</c:v>
                </c:pt>
                <c:pt idx="36073">
                  <c:v>0.88590277777777804</c:v>
                </c:pt>
                <c:pt idx="36074">
                  <c:v>0.88592592592592601</c:v>
                </c:pt>
                <c:pt idx="36075">
                  <c:v>0.88594907407407397</c:v>
                </c:pt>
                <c:pt idx="36076">
                  <c:v>0.88598379629629598</c:v>
                </c:pt>
                <c:pt idx="36077">
                  <c:v>0.88600694444444505</c:v>
                </c:pt>
                <c:pt idx="36078">
                  <c:v>0.88603009259259302</c:v>
                </c:pt>
                <c:pt idx="36079">
                  <c:v>0.88605324074074099</c:v>
                </c:pt>
                <c:pt idx="36080">
                  <c:v>0.88607638888888896</c:v>
                </c:pt>
                <c:pt idx="36081">
                  <c:v>0.88609953703703703</c:v>
                </c:pt>
                <c:pt idx="36082">
                  <c:v>0.886122685185185</c:v>
                </c:pt>
                <c:pt idx="36083">
                  <c:v>0.88614583333333397</c:v>
                </c:pt>
                <c:pt idx="36084">
                  <c:v>0.88616898148148204</c:v>
                </c:pt>
                <c:pt idx="36085">
                  <c:v>0.88620370370370405</c:v>
                </c:pt>
                <c:pt idx="36086">
                  <c:v>0.88622685185185202</c:v>
                </c:pt>
                <c:pt idx="36087">
                  <c:v>0.88624999999999998</c:v>
                </c:pt>
                <c:pt idx="36088">
                  <c:v>0.88627314814814795</c:v>
                </c:pt>
                <c:pt idx="36089">
                  <c:v>0.88629629629629603</c:v>
                </c:pt>
                <c:pt idx="36090">
                  <c:v>0.88631944444444499</c:v>
                </c:pt>
                <c:pt idx="36091">
                  <c:v>0.88634259259259296</c:v>
                </c:pt>
                <c:pt idx="36092">
                  <c:v>0.88636574074074104</c:v>
                </c:pt>
                <c:pt idx="36093">
                  <c:v>0.886388888888889</c:v>
                </c:pt>
                <c:pt idx="36094">
                  <c:v>0.88642361111111101</c:v>
                </c:pt>
                <c:pt idx="36095">
                  <c:v>0.88644675925925898</c:v>
                </c:pt>
                <c:pt idx="36096">
                  <c:v>0.88646990740740705</c:v>
                </c:pt>
                <c:pt idx="36097">
                  <c:v>0.88649305555555602</c:v>
                </c:pt>
                <c:pt idx="36098">
                  <c:v>0.88651620370370299</c:v>
                </c:pt>
                <c:pt idx="36099">
                  <c:v>0.88653935185185195</c:v>
                </c:pt>
                <c:pt idx="36100">
                  <c:v>0.88656250000000003</c:v>
                </c:pt>
                <c:pt idx="36101">
                  <c:v>0.886585648148148</c:v>
                </c:pt>
                <c:pt idx="36102">
                  <c:v>0.886620370370371</c:v>
                </c:pt>
                <c:pt idx="36103">
                  <c:v>0.88664351851851897</c:v>
                </c:pt>
                <c:pt idx="36104">
                  <c:v>0.88666666666666705</c:v>
                </c:pt>
                <c:pt idx="36105">
                  <c:v>0.88668981481481501</c:v>
                </c:pt>
                <c:pt idx="36106">
                  <c:v>0.88671296296296298</c:v>
                </c:pt>
                <c:pt idx="36107">
                  <c:v>0.88673611111111095</c:v>
                </c:pt>
                <c:pt idx="36108">
                  <c:v>0.88675925925926002</c:v>
                </c:pt>
                <c:pt idx="36109">
                  <c:v>0.88678240740740699</c:v>
                </c:pt>
                <c:pt idx="36110">
                  <c:v>0.88680555555555596</c:v>
                </c:pt>
                <c:pt idx="36111">
                  <c:v>0.88684027777777796</c:v>
                </c:pt>
                <c:pt idx="36112">
                  <c:v>0.88686342592592604</c:v>
                </c:pt>
                <c:pt idx="36113">
                  <c:v>0.88688657407407401</c:v>
                </c:pt>
                <c:pt idx="36114">
                  <c:v>0.88690972222222197</c:v>
                </c:pt>
                <c:pt idx="36115">
                  <c:v>0.88693287037037105</c:v>
                </c:pt>
                <c:pt idx="36116">
                  <c:v>0.88695601851851902</c:v>
                </c:pt>
                <c:pt idx="36117">
                  <c:v>0.88697916666666698</c:v>
                </c:pt>
                <c:pt idx="36118">
                  <c:v>0.88700231481481495</c:v>
                </c:pt>
                <c:pt idx="36119">
                  <c:v>0.88703703703703696</c:v>
                </c:pt>
                <c:pt idx="36120">
                  <c:v>0.88706018518518504</c:v>
                </c:pt>
                <c:pt idx="36121">
                  <c:v>0.887083333333333</c:v>
                </c:pt>
                <c:pt idx="36122">
                  <c:v>0.88710648148148197</c:v>
                </c:pt>
                <c:pt idx="36123">
                  <c:v>0.88712962962963005</c:v>
                </c:pt>
                <c:pt idx="36124">
                  <c:v>0.88715277777777801</c:v>
                </c:pt>
                <c:pt idx="36125">
                  <c:v>0.88717592592592598</c:v>
                </c:pt>
                <c:pt idx="36126">
                  <c:v>0.88719907407407395</c:v>
                </c:pt>
                <c:pt idx="36127">
                  <c:v>0.88723379629629595</c:v>
                </c:pt>
                <c:pt idx="36128">
                  <c:v>0.88725694444444403</c:v>
                </c:pt>
                <c:pt idx="36129">
                  <c:v>0.88728009259259299</c:v>
                </c:pt>
                <c:pt idx="36130">
                  <c:v>0.88730324074074096</c:v>
                </c:pt>
                <c:pt idx="36131">
                  <c:v>0.88732638888888904</c:v>
                </c:pt>
                <c:pt idx="36132">
                  <c:v>0.88734953703703701</c:v>
                </c:pt>
                <c:pt idx="36133">
                  <c:v>0.88737268518518497</c:v>
                </c:pt>
                <c:pt idx="36134">
                  <c:v>0.88739583333333405</c:v>
                </c:pt>
                <c:pt idx="36135">
                  <c:v>0.88741898148148202</c:v>
                </c:pt>
                <c:pt idx="36136">
                  <c:v>0.88744212962962898</c:v>
                </c:pt>
                <c:pt idx="36137">
                  <c:v>0.88747685185185199</c:v>
                </c:pt>
                <c:pt idx="36138">
                  <c:v>0.88749999999999996</c:v>
                </c:pt>
                <c:pt idx="36139">
                  <c:v>0.88752314814814803</c:v>
                </c:pt>
                <c:pt idx="36140">
                  <c:v>0.887546296296296</c:v>
                </c:pt>
                <c:pt idx="36141">
                  <c:v>0.88756944444444397</c:v>
                </c:pt>
                <c:pt idx="36142">
                  <c:v>0.88759259259259304</c:v>
                </c:pt>
                <c:pt idx="36143">
                  <c:v>0.88761574074074101</c:v>
                </c:pt>
                <c:pt idx="36144">
                  <c:v>0.88763888888888898</c:v>
                </c:pt>
                <c:pt idx="36145">
                  <c:v>0.88766203703703705</c:v>
                </c:pt>
                <c:pt idx="36146">
                  <c:v>0.88769675925925895</c:v>
                </c:pt>
                <c:pt idx="36147">
                  <c:v>0.88771990740740803</c:v>
                </c:pt>
                <c:pt idx="36148">
                  <c:v>0.88774305555555599</c:v>
                </c:pt>
                <c:pt idx="36149">
                  <c:v>0.88776620370370396</c:v>
                </c:pt>
                <c:pt idx="36150">
                  <c:v>0.88778935185185204</c:v>
                </c:pt>
                <c:pt idx="36151">
                  <c:v>0.8878125</c:v>
                </c:pt>
                <c:pt idx="36152">
                  <c:v>0.88783564814814797</c:v>
                </c:pt>
                <c:pt idx="36153">
                  <c:v>0.88785879629629705</c:v>
                </c:pt>
                <c:pt idx="36154">
                  <c:v>0.88789351851851905</c:v>
                </c:pt>
                <c:pt idx="36155">
                  <c:v>0.88791666666666702</c:v>
                </c:pt>
                <c:pt idx="36156">
                  <c:v>0.88793981481481499</c:v>
                </c:pt>
                <c:pt idx="36157">
                  <c:v>0.88796296296296295</c:v>
                </c:pt>
                <c:pt idx="36158">
                  <c:v>0.88798611111111103</c:v>
                </c:pt>
                <c:pt idx="36159">
                  <c:v>0.888009259259259</c:v>
                </c:pt>
                <c:pt idx="36160">
                  <c:v>0.88803240740740697</c:v>
                </c:pt>
                <c:pt idx="36161">
                  <c:v>0.88805555555555604</c:v>
                </c:pt>
                <c:pt idx="36162">
                  <c:v>0.88809027777777805</c:v>
                </c:pt>
                <c:pt idx="36163">
                  <c:v>0.88811342592592601</c:v>
                </c:pt>
                <c:pt idx="36164">
                  <c:v>0.88813657407407398</c:v>
                </c:pt>
                <c:pt idx="36165">
                  <c:v>0.88815972222222195</c:v>
                </c:pt>
                <c:pt idx="36166">
                  <c:v>0.88818287037037102</c:v>
                </c:pt>
                <c:pt idx="36167">
                  <c:v>0.88820601851851899</c:v>
                </c:pt>
                <c:pt idx="36168">
                  <c:v>0.88822916666666696</c:v>
                </c:pt>
                <c:pt idx="36169">
                  <c:v>0.88825231481481504</c:v>
                </c:pt>
                <c:pt idx="36170">
                  <c:v>0.888275462962963</c:v>
                </c:pt>
                <c:pt idx="36171">
                  <c:v>0.88831018518518501</c:v>
                </c:pt>
                <c:pt idx="36172">
                  <c:v>0.88833333333333298</c:v>
                </c:pt>
                <c:pt idx="36173">
                  <c:v>0.88835648148148105</c:v>
                </c:pt>
                <c:pt idx="36174">
                  <c:v>0.88837962962963002</c:v>
                </c:pt>
                <c:pt idx="36175">
                  <c:v>0.88840277777777799</c:v>
                </c:pt>
                <c:pt idx="36176">
                  <c:v>0.88842592592592595</c:v>
                </c:pt>
                <c:pt idx="36177">
                  <c:v>0.88844907407407403</c:v>
                </c:pt>
                <c:pt idx="36178">
                  <c:v>0.888472222222222</c:v>
                </c:pt>
                <c:pt idx="36179">
                  <c:v>0.88849537037036996</c:v>
                </c:pt>
                <c:pt idx="36180">
                  <c:v>0.88853009259259297</c:v>
                </c:pt>
                <c:pt idx="36181">
                  <c:v>0.88855324074074105</c:v>
                </c:pt>
                <c:pt idx="36182">
                  <c:v>0.88857638888888901</c:v>
                </c:pt>
                <c:pt idx="36183">
                  <c:v>0.88859953703703698</c:v>
                </c:pt>
                <c:pt idx="36184">
                  <c:v>0.88862268518518495</c:v>
                </c:pt>
                <c:pt idx="36185">
                  <c:v>0.88864583333333402</c:v>
                </c:pt>
                <c:pt idx="36186">
                  <c:v>0.88866898148148099</c:v>
                </c:pt>
                <c:pt idx="36187">
                  <c:v>0.88869212962962996</c:v>
                </c:pt>
                <c:pt idx="36188">
                  <c:v>0.88872685185185196</c:v>
                </c:pt>
                <c:pt idx="36189">
                  <c:v>0.88875000000000004</c:v>
                </c:pt>
                <c:pt idx="36190">
                  <c:v>0.88877314814814801</c:v>
                </c:pt>
                <c:pt idx="36191">
                  <c:v>0.88879629629629597</c:v>
                </c:pt>
                <c:pt idx="36192">
                  <c:v>0.88881944444444505</c:v>
                </c:pt>
                <c:pt idx="36193">
                  <c:v>0.88884259259259302</c:v>
                </c:pt>
                <c:pt idx="36194">
                  <c:v>0.88886574074074098</c:v>
                </c:pt>
                <c:pt idx="36195">
                  <c:v>0.88888888888888895</c:v>
                </c:pt>
                <c:pt idx="36196">
                  <c:v>0.88892361111111096</c:v>
                </c:pt>
                <c:pt idx="36197">
                  <c:v>0.88894675925925903</c:v>
                </c:pt>
                <c:pt idx="36198">
                  <c:v>0.888969907407407</c:v>
                </c:pt>
                <c:pt idx="36199">
                  <c:v>0.88899305555555597</c:v>
                </c:pt>
                <c:pt idx="36200">
                  <c:v>0.88901620370370404</c:v>
                </c:pt>
                <c:pt idx="36201">
                  <c:v>0.88903935185185201</c:v>
                </c:pt>
                <c:pt idx="36202">
                  <c:v>0.88906249999999998</c:v>
                </c:pt>
                <c:pt idx="36203">
                  <c:v>0.88908564814814794</c:v>
                </c:pt>
                <c:pt idx="36204">
                  <c:v>0.88912037037037095</c:v>
                </c:pt>
                <c:pt idx="36205">
                  <c:v>0.88914351851851903</c:v>
                </c:pt>
                <c:pt idx="36206">
                  <c:v>0.88916666666666699</c:v>
                </c:pt>
                <c:pt idx="36207">
                  <c:v>0.88918981481481496</c:v>
                </c:pt>
                <c:pt idx="36208">
                  <c:v>0.88921296296296304</c:v>
                </c:pt>
                <c:pt idx="36209">
                  <c:v>0.88923611111111101</c:v>
                </c:pt>
                <c:pt idx="36210">
                  <c:v>0.88925925925925897</c:v>
                </c:pt>
                <c:pt idx="36211">
                  <c:v>0.88928240740740705</c:v>
                </c:pt>
                <c:pt idx="36212">
                  <c:v>0.88930555555555602</c:v>
                </c:pt>
                <c:pt idx="36213">
                  <c:v>0.88934027777777802</c:v>
                </c:pt>
                <c:pt idx="36214">
                  <c:v>0.88936342592592599</c:v>
                </c:pt>
                <c:pt idx="36215">
                  <c:v>0.88938657407407395</c:v>
                </c:pt>
                <c:pt idx="36216">
                  <c:v>0.88940972222222203</c:v>
                </c:pt>
                <c:pt idx="36217">
                  <c:v>0.88943287037037</c:v>
                </c:pt>
                <c:pt idx="36218">
                  <c:v>0.88945601851851896</c:v>
                </c:pt>
                <c:pt idx="36219">
                  <c:v>0.88947916666666704</c:v>
                </c:pt>
                <c:pt idx="36220">
                  <c:v>0.88950231481481501</c:v>
                </c:pt>
                <c:pt idx="36221">
                  <c:v>0.88952546296296298</c:v>
                </c:pt>
                <c:pt idx="36222">
                  <c:v>0.88956018518518498</c:v>
                </c:pt>
                <c:pt idx="36223">
                  <c:v>0.88958333333333295</c:v>
                </c:pt>
                <c:pt idx="36224">
                  <c:v>0.88960648148148203</c:v>
                </c:pt>
                <c:pt idx="36225">
                  <c:v>0.88962962962962999</c:v>
                </c:pt>
                <c:pt idx="36226">
                  <c:v>0.88965277777777796</c:v>
                </c:pt>
                <c:pt idx="36227">
                  <c:v>0.88967592592592604</c:v>
                </c:pt>
                <c:pt idx="36228">
                  <c:v>0.889699074074074</c:v>
                </c:pt>
                <c:pt idx="36229">
                  <c:v>0.88972222222222197</c:v>
                </c:pt>
                <c:pt idx="36230">
                  <c:v>0.88974537037037105</c:v>
                </c:pt>
                <c:pt idx="36231">
                  <c:v>0.88978009259259305</c:v>
                </c:pt>
                <c:pt idx="36232">
                  <c:v>0.88980324074074102</c:v>
                </c:pt>
                <c:pt idx="36233">
                  <c:v>0.88982638888888899</c:v>
                </c:pt>
                <c:pt idx="36234">
                  <c:v>0.88984953703703695</c:v>
                </c:pt>
                <c:pt idx="36235">
                  <c:v>0.88987268518518503</c:v>
                </c:pt>
                <c:pt idx="36236">
                  <c:v>0.889895833333334</c:v>
                </c:pt>
                <c:pt idx="36237">
                  <c:v>0.88991898148148196</c:v>
                </c:pt>
                <c:pt idx="36238">
                  <c:v>0.88994212962963004</c:v>
                </c:pt>
                <c:pt idx="36239">
                  <c:v>0.88997685185185205</c:v>
                </c:pt>
                <c:pt idx="36240">
                  <c:v>0.89</c:v>
                </c:pt>
                <c:pt idx="36241">
                  <c:v>0.89002314814814798</c:v>
                </c:pt>
                <c:pt idx="36242">
                  <c:v>0.89004629629629595</c:v>
                </c:pt>
                <c:pt idx="36243">
                  <c:v>0.89006944444444502</c:v>
                </c:pt>
                <c:pt idx="36244">
                  <c:v>0.89009259259259299</c:v>
                </c:pt>
                <c:pt idx="36245">
                  <c:v>0.89011574074074096</c:v>
                </c:pt>
                <c:pt idx="36246">
                  <c:v>0.89013888888888903</c:v>
                </c:pt>
                <c:pt idx="36247">
                  <c:v>0.890162037037037</c:v>
                </c:pt>
                <c:pt idx="36248">
                  <c:v>0.89019675925925901</c:v>
                </c:pt>
                <c:pt idx="36249">
                  <c:v>0.89021990740740697</c:v>
                </c:pt>
                <c:pt idx="36250">
                  <c:v>0.89024305555555605</c:v>
                </c:pt>
                <c:pt idx="36251">
                  <c:v>0.89026620370370402</c:v>
                </c:pt>
                <c:pt idx="36252">
                  <c:v>0.89028935185185198</c:v>
                </c:pt>
                <c:pt idx="36253">
                  <c:v>0.89031249999999995</c:v>
                </c:pt>
                <c:pt idx="36254">
                  <c:v>0.89033564814814803</c:v>
                </c:pt>
                <c:pt idx="36255">
                  <c:v>0.890358796296296</c:v>
                </c:pt>
                <c:pt idx="36256">
                  <c:v>0.89038194444444396</c:v>
                </c:pt>
                <c:pt idx="36257">
                  <c:v>0.89041666666666697</c:v>
                </c:pt>
                <c:pt idx="36258">
                  <c:v>0.89043981481481504</c:v>
                </c:pt>
                <c:pt idx="36259">
                  <c:v>0.89046296296296301</c:v>
                </c:pt>
                <c:pt idx="36260">
                  <c:v>0.89048611111111098</c:v>
                </c:pt>
                <c:pt idx="36261">
                  <c:v>0.89050925925925895</c:v>
                </c:pt>
                <c:pt idx="36262">
                  <c:v>0.89053240740740702</c:v>
                </c:pt>
                <c:pt idx="36263">
                  <c:v>0.89055555555555599</c:v>
                </c:pt>
                <c:pt idx="36264">
                  <c:v>0.89057870370370396</c:v>
                </c:pt>
                <c:pt idx="36265">
                  <c:v>0.89061342592592596</c:v>
                </c:pt>
                <c:pt idx="36266">
                  <c:v>0.89063657407407404</c:v>
                </c:pt>
                <c:pt idx="36267">
                  <c:v>0.89065972222222201</c:v>
                </c:pt>
                <c:pt idx="36268">
                  <c:v>0.89068287037037097</c:v>
                </c:pt>
                <c:pt idx="36269">
                  <c:v>0.89070601851851905</c:v>
                </c:pt>
                <c:pt idx="36270">
                  <c:v>0.89072916666666702</c:v>
                </c:pt>
                <c:pt idx="36271">
                  <c:v>0.89075231481481498</c:v>
                </c:pt>
                <c:pt idx="36272">
                  <c:v>0.89077546296296295</c:v>
                </c:pt>
                <c:pt idx="36273">
                  <c:v>0.89079861111111103</c:v>
                </c:pt>
                <c:pt idx="36274">
                  <c:v>0.89083333333333303</c:v>
                </c:pt>
                <c:pt idx="36275">
                  <c:v>0.890856481481482</c:v>
                </c:pt>
                <c:pt idx="36276">
                  <c:v>0.89087962962962997</c:v>
                </c:pt>
                <c:pt idx="36277">
                  <c:v>0.89090277777777804</c:v>
                </c:pt>
                <c:pt idx="36278">
                  <c:v>0.89092592592592601</c:v>
                </c:pt>
                <c:pt idx="36279">
                  <c:v>0.89094907407407398</c:v>
                </c:pt>
                <c:pt idx="36280">
                  <c:v>0.89097222222222205</c:v>
                </c:pt>
                <c:pt idx="36281">
                  <c:v>0.89099537037037102</c:v>
                </c:pt>
                <c:pt idx="36282">
                  <c:v>0.89101851851851899</c:v>
                </c:pt>
                <c:pt idx="36283">
                  <c:v>0.89105324074074099</c:v>
                </c:pt>
                <c:pt idx="36284">
                  <c:v>0.89107638888888896</c:v>
                </c:pt>
                <c:pt idx="36285">
                  <c:v>0.89109953703703704</c:v>
                </c:pt>
                <c:pt idx="36286">
                  <c:v>0.891122685185185</c:v>
                </c:pt>
                <c:pt idx="36287">
                  <c:v>0.89114583333333397</c:v>
                </c:pt>
                <c:pt idx="36288">
                  <c:v>0.89116898148148205</c:v>
                </c:pt>
                <c:pt idx="36289">
                  <c:v>0.89119212962963001</c:v>
                </c:pt>
                <c:pt idx="36290">
                  <c:v>0.89121527777777798</c:v>
                </c:pt>
                <c:pt idx="36291">
                  <c:v>0.89123842592592595</c:v>
                </c:pt>
                <c:pt idx="36292">
                  <c:v>0.89127314814814795</c:v>
                </c:pt>
                <c:pt idx="36293">
                  <c:v>0.89129629629629703</c:v>
                </c:pt>
                <c:pt idx="36294">
                  <c:v>0.891319444444444</c:v>
                </c:pt>
                <c:pt idx="36295">
                  <c:v>0.89134259259259296</c:v>
                </c:pt>
                <c:pt idx="36296">
                  <c:v>0.89136574074074104</c:v>
                </c:pt>
                <c:pt idx="36297">
                  <c:v>0.89138888888888901</c:v>
                </c:pt>
                <c:pt idx="36298">
                  <c:v>0.89141203703703698</c:v>
                </c:pt>
                <c:pt idx="36299">
                  <c:v>0.89143518518518505</c:v>
                </c:pt>
                <c:pt idx="36300">
                  <c:v>0.89146990740740695</c:v>
                </c:pt>
                <c:pt idx="36301">
                  <c:v>0.89149305555555602</c:v>
                </c:pt>
                <c:pt idx="36302">
                  <c:v>0.89151620370370399</c:v>
                </c:pt>
                <c:pt idx="36303">
                  <c:v>0.89153935185185196</c:v>
                </c:pt>
                <c:pt idx="36304">
                  <c:v>0.89156250000000004</c:v>
                </c:pt>
                <c:pt idx="36305">
                  <c:v>0.891585648148148</c:v>
                </c:pt>
                <c:pt idx="36306">
                  <c:v>0.89160879629629597</c:v>
                </c:pt>
                <c:pt idx="36307">
                  <c:v>0.89163194444444505</c:v>
                </c:pt>
                <c:pt idx="36308">
                  <c:v>0.89166666666666705</c:v>
                </c:pt>
                <c:pt idx="36309">
                  <c:v>0.89168981481481502</c:v>
                </c:pt>
                <c:pt idx="36310">
                  <c:v>0.89171296296296299</c:v>
                </c:pt>
                <c:pt idx="36311">
                  <c:v>0.89173611111111095</c:v>
                </c:pt>
                <c:pt idx="36312">
                  <c:v>0.89175925925925903</c:v>
                </c:pt>
                <c:pt idx="36313">
                  <c:v>0.891782407407407</c:v>
                </c:pt>
                <c:pt idx="36314">
                  <c:v>0.89180555555555596</c:v>
                </c:pt>
                <c:pt idx="36315">
                  <c:v>0.89182870370370404</c:v>
                </c:pt>
                <c:pt idx="36316">
                  <c:v>0.89185185185185201</c:v>
                </c:pt>
                <c:pt idx="36317">
                  <c:v>0.89187499999999997</c:v>
                </c:pt>
                <c:pt idx="36318">
                  <c:v>0.89190972222222198</c:v>
                </c:pt>
                <c:pt idx="36319">
                  <c:v>0.89193287037036995</c:v>
                </c:pt>
                <c:pt idx="36320">
                  <c:v>0.89195601851851902</c:v>
                </c:pt>
                <c:pt idx="36321">
                  <c:v>0.89197916666666699</c:v>
                </c:pt>
                <c:pt idx="36322">
                  <c:v>0.89200231481481496</c:v>
                </c:pt>
                <c:pt idx="36323">
                  <c:v>0.89202546296296303</c:v>
                </c:pt>
                <c:pt idx="36324">
                  <c:v>0.892048611111111</c:v>
                </c:pt>
                <c:pt idx="36325">
                  <c:v>0.89207175925925897</c:v>
                </c:pt>
                <c:pt idx="36326">
                  <c:v>0.89209490740740804</c:v>
                </c:pt>
                <c:pt idx="36327">
                  <c:v>0.89212962962963005</c:v>
                </c:pt>
                <c:pt idx="36328">
                  <c:v>0.89215277777777802</c:v>
                </c:pt>
                <c:pt idx="36329">
                  <c:v>0.89217592592592598</c:v>
                </c:pt>
                <c:pt idx="36330">
                  <c:v>0.89219907407407395</c:v>
                </c:pt>
                <c:pt idx="36331">
                  <c:v>0.89222222222222203</c:v>
                </c:pt>
                <c:pt idx="36332">
                  <c:v>0.89224537037036999</c:v>
                </c:pt>
                <c:pt idx="36333">
                  <c:v>0.89226851851851896</c:v>
                </c:pt>
                <c:pt idx="36334">
                  <c:v>0.89229166666666704</c:v>
                </c:pt>
                <c:pt idx="36335">
                  <c:v>0.89232638888888904</c:v>
                </c:pt>
                <c:pt idx="36336">
                  <c:v>0.89234953703703701</c:v>
                </c:pt>
                <c:pt idx="36337">
                  <c:v>0.89237268518518498</c:v>
                </c:pt>
                <c:pt idx="36338">
                  <c:v>0.89239583333333405</c:v>
                </c:pt>
                <c:pt idx="36339">
                  <c:v>0.89241898148148202</c:v>
                </c:pt>
                <c:pt idx="36340">
                  <c:v>0.89244212962962899</c:v>
                </c:pt>
                <c:pt idx="36341">
                  <c:v>0.89246527777777795</c:v>
                </c:pt>
                <c:pt idx="36342">
                  <c:v>0.89248842592592603</c:v>
                </c:pt>
                <c:pt idx="36343">
                  <c:v>0.89252314814814804</c:v>
                </c:pt>
                <c:pt idx="36344">
                  <c:v>0.892546296296296</c:v>
                </c:pt>
                <c:pt idx="36345">
                  <c:v>0.89256944444444397</c:v>
                </c:pt>
                <c:pt idx="36346">
                  <c:v>0.89259259259259305</c:v>
                </c:pt>
                <c:pt idx="36347">
                  <c:v>0.89261574074074101</c:v>
                </c:pt>
                <c:pt idx="36348">
                  <c:v>0.89263888888888898</c:v>
                </c:pt>
                <c:pt idx="36349">
                  <c:v>0.89266203703703695</c:v>
                </c:pt>
                <c:pt idx="36350">
                  <c:v>0.89269675925925895</c:v>
                </c:pt>
                <c:pt idx="36351">
                  <c:v>0.89271990740740803</c:v>
                </c:pt>
                <c:pt idx="36352">
                  <c:v>0.892743055555556</c:v>
                </c:pt>
                <c:pt idx="36353">
                  <c:v>0.89276620370370396</c:v>
                </c:pt>
                <c:pt idx="36354">
                  <c:v>0.89278935185185204</c:v>
                </c:pt>
                <c:pt idx="36355">
                  <c:v>0.89281250000000001</c:v>
                </c:pt>
                <c:pt idx="36356">
                  <c:v>0.89283564814814798</c:v>
                </c:pt>
                <c:pt idx="36357">
                  <c:v>0.89285879629629605</c:v>
                </c:pt>
                <c:pt idx="36358">
                  <c:v>0.89288194444444502</c:v>
                </c:pt>
                <c:pt idx="36359">
                  <c:v>0.89291666666666702</c:v>
                </c:pt>
                <c:pt idx="36360">
                  <c:v>0.89293981481481499</c:v>
                </c:pt>
                <c:pt idx="36361">
                  <c:v>0.89296296296296296</c:v>
                </c:pt>
                <c:pt idx="36362">
                  <c:v>0.89298611111111104</c:v>
                </c:pt>
                <c:pt idx="36363">
                  <c:v>0.893009259259259</c:v>
                </c:pt>
                <c:pt idx="36364">
                  <c:v>0.89303240740740697</c:v>
                </c:pt>
                <c:pt idx="36365">
                  <c:v>0.89305555555555605</c:v>
                </c:pt>
                <c:pt idx="36366">
                  <c:v>0.89307870370370401</c:v>
                </c:pt>
                <c:pt idx="36367">
                  <c:v>0.89310185185185198</c:v>
                </c:pt>
                <c:pt idx="36368">
                  <c:v>0.89313657407407399</c:v>
                </c:pt>
                <c:pt idx="36369">
                  <c:v>0.89315972222222195</c:v>
                </c:pt>
                <c:pt idx="36370">
                  <c:v>0.89318287037037103</c:v>
                </c:pt>
                <c:pt idx="36371">
                  <c:v>0.893206018518519</c:v>
                </c:pt>
                <c:pt idx="36372">
                  <c:v>0.89322916666666696</c:v>
                </c:pt>
                <c:pt idx="36373">
                  <c:v>0.89325231481481504</c:v>
                </c:pt>
                <c:pt idx="36374">
                  <c:v>0.89327546296296301</c:v>
                </c:pt>
                <c:pt idx="36375">
                  <c:v>0.89329861111111097</c:v>
                </c:pt>
                <c:pt idx="36376">
                  <c:v>0.89332175925925905</c:v>
                </c:pt>
                <c:pt idx="36377">
                  <c:v>0.89335648148148195</c:v>
                </c:pt>
                <c:pt idx="36378">
                  <c:v>0.89337962962963002</c:v>
                </c:pt>
                <c:pt idx="36379">
                  <c:v>0.89340277777777799</c:v>
                </c:pt>
                <c:pt idx="36380">
                  <c:v>0.89342592592592596</c:v>
                </c:pt>
                <c:pt idx="36381">
                  <c:v>0.89344907407407403</c:v>
                </c:pt>
                <c:pt idx="36382">
                  <c:v>0.893472222222222</c:v>
                </c:pt>
                <c:pt idx="36383">
                  <c:v>0.89349537037037097</c:v>
                </c:pt>
                <c:pt idx="36384">
                  <c:v>0.89351851851851904</c:v>
                </c:pt>
                <c:pt idx="36385">
                  <c:v>0.89354166666666701</c:v>
                </c:pt>
                <c:pt idx="36386">
                  <c:v>0.89357638888888902</c:v>
                </c:pt>
                <c:pt idx="36387">
                  <c:v>0.89359953703703698</c:v>
                </c:pt>
                <c:pt idx="36388">
                  <c:v>0.89362268518518495</c:v>
                </c:pt>
                <c:pt idx="36389">
                  <c:v>0.89364583333333403</c:v>
                </c:pt>
                <c:pt idx="36390">
                  <c:v>0.893668981481481</c:v>
                </c:pt>
                <c:pt idx="36391">
                  <c:v>0.89369212962962996</c:v>
                </c:pt>
                <c:pt idx="36392">
                  <c:v>0.89371527777777804</c:v>
                </c:pt>
                <c:pt idx="36393">
                  <c:v>0.89373842592592601</c:v>
                </c:pt>
                <c:pt idx="36394">
                  <c:v>0.89376157407407397</c:v>
                </c:pt>
                <c:pt idx="36395">
                  <c:v>0.89379629629629598</c:v>
                </c:pt>
                <c:pt idx="36396">
                  <c:v>0.89381944444444505</c:v>
                </c:pt>
                <c:pt idx="36397">
                  <c:v>0.89384259259259302</c:v>
                </c:pt>
                <c:pt idx="36398">
                  <c:v>0.89386574074074099</c:v>
                </c:pt>
                <c:pt idx="36399">
                  <c:v>0.89388888888888896</c:v>
                </c:pt>
                <c:pt idx="36400">
                  <c:v>0.89391203703703703</c:v>
                </c:pt>
                <c:pt idx="36401">
                  <c:v>0.893935185185185</c:v>
                </c:pt>
                <c:pt idx="36402">
                  <c:v>0.89395833333333297</c:v>
                </c:pt>
                <c:pt idx="36403">
                  <c:v>0.89399305555555597</c:v>
                </c:pt>
                <c:pt idx="36404">
                  <c:v>0.89401620370370405</c:v>
                </c:pt>
                <c:pt idx="36405">
                  <c:v>0.89403935185185202</c:v>
                </c:pt>
                <c:pt idx="36406">
                  <c:v>0.89406249999999998</c:v>
                </c:pt>
                <c:pt idx="36407">
                  <c:v>0.89408564814814795</c:v>
                </c:pt>
                <c:pt idx="36408">
                  <c:v>0.89410879629629603</c:v>
                </c:pt>
                <c:pt idx="36409">
                  <c:v>0.89413194444444499</c:v>
                </c:pt>
                <c:pt idx="36410">
                  <c:v>0.89415509259259296</c:v>
                </c:pt>
                <c:pt idx="36411">
                  <c:v>0.89418981481481496</c:v>
                </c:pt>
                <c:pt idx="36412">
                  <c:v>0.89421296296296304</c:v>
                </c:pt>
                <c:pt idx="36413">
                  <c:v>0.89423611111111101</c:v>
                </c:pt>
                <c:pt idx="36414">
                  <c:v>0.89425925925925898</c:v>
                </c:pt>
                <c:pt idx="36415">
                  <c:v>0.89428240740740705</c:v>
                </c:pt>
                <c:pt idx="36416">
                  <c:v>0.89430555555555602</c:v>
                </c:pt>
                <c:pt idx="36417">
                  <c:v>0.89432870370370399</c:v>
                </c:pt>
                <c:pt idx="36418">
                  <c:v>0.89435185185185195</c:v>
                </c:pt>
                <c:pt idx="36419">
                  <c:v>0.89437500000000003</c:v>
                </c:pt>
                <c:pt idx="36420">
                  <c:v>0.89440972222222204</c:v>
                </c:pt>
                <c:pt idx="36421">
                  <c:v>0.89443287037037</c:v>
                </c:pt>
                <c:pt idx="36422">
                  <c:v>0.89445601851851897</c:v>
                </c:pt>
                <c:pt idx="36423">
                  <c:v>0.89447916666666705</c:v>
                </c:pt>
                <c:pt idx="36424">
                  <c:v>0.89450231481481501</c:v>
                </c:pt>
                <c:pt idx="36425">
                  <c:v>0.89452546296296298</c:v>
                </c:pt>
                <c:pt idx="36426">
                  <c:v>0.89454861111111095</c:v>
                </c:pt>
                <c:pt idx="36427">
                  <c:v>0.89457175925925903</c:v>
                </c:pt>
                <c:pt idx="36428">
                  <c:v>0.89460648148148203</c:v>
                </c:pt>
                <c:pt idx="36429">
                  <c:v>0.89462962962963</c:v>
                </c:pt>
                <c:pt idx="36430">
                  <c:v>0.89465277777777796</c:v>
                </c:pt>
                <c:pt idx="36431">
                  <c:v>0.89467592592592604</c:v>
                </c:pt>
                <c:pt idx="36432">
                  <c:v>0.89469907407407401</c:v>
                </c:pt>
                <c:pt idx="36433">
                  <c:v>0.89472222222222197</c:v>
                </c:pt>
                <c:pt idx="36434">
                  <c:v>0.89474537037037105</c:v>
                </c:pt>
                <c:pt idx="36435">
                  <c:v>0.89476851851851902</c:v>
                </c:pt>
                <c:pt idx="36436">
                  <c:v>0.89479166666666698</c:v>
                </c:pt>
                <c:pt idx="36437">
                  <c:v>0.89482638888888899</c:v>
                </c:pt>
                <c:pt idx="36438">
                  <c:v>0.89484953703703696</c:v>
                </c:pt>
                <c:pt idx="36439">
                  <c:v>0.89487268518518504</c:v>
                </c:pt>
                <c:pt idx="36440">
                  <c:v>0.894895833333334</c:v>
                </c:pt>
                <c:pt idx="36441">
                  <c:v>0.89491898148148197</c:v>
                </c:pt>
                <c:pt idx="36442">
                  <c:v>0.89494212962963005</c:v>
                </c:pt>
                <c:pt idx="36443">
                  <c:v>0.89496527777777801</c:v>
                </c:pt>
                <c:pt idx="36444">
                  <c:v>0.89498842592592598</c:v>
                </c:pt>
                <c:pt idx="36445">
                  <c:v>0.89502314814814798</c:v>
                </c:pt>
                <c:pt idx="36446">
                  <c:v>0.89504629629629595</c:v>
                </c:pt>
                <c:pt idx="36447">
                  <c:v>0.89506944444444503</c:v>
                </c:pt>
                <c:pt idx="36448">
                  <c:v>0.89509259259259299</c:v>
                </c:pt>
                <c:pt idx="36449">
                  <c:v>0.89511574074074096</c:v>
                </c:pt>
                <c:pt idx="36450">
                  <c:v>0.89513888888888904</c:v>
                </c:pt>
                <c:pt idx="36451">
                  <c:v>0.89516203703703701</c:v>
                </c:pt>
                <c:pt idx="36452">
                  <c:v>0.89518518518518497</c:v>
                </c:pt>
                <c:pt idx="36453">
                  <c:v>0.89520833333333305</c:v>
                </c:pt>
                <c:pt idx="36454">
                  <c:v>0.89524305555555606</c:v>
                </c:pt>
                <c:pt idx="36455">
                  <c:v>0.89526620370370402</c:v>
                </c:pt>
                <c:pt idx="36456">
                  <c:v>0.89528935185185199</c:v>
                </c:pt>
                <c:pt idx="36457">
                  <c:v>0.89531249999999996</c:v>
                </c:pt>
                <c:pt idx="36458">
                  <c:v>0.89533564814814803</c:v>
                </c:pt>
                <c:pt idx="36459">
                  <c:v>0.895358796296296</c:v>
                </c:pt>
                <c:pt idx="36460">
                  <c:v>0.89538194444444397</c:v>
                </c:pt>
                <c:pt idx="36461">
                  <c:v>0.89540509259259304</c:v>
                </c:pt>
                <c:pt idx="36462">
                  <c:v>0.89542824074074101</c:v>
                </c:pt>
                <c:pt idx="36463">
                  <c:v>0.89546296296296302</c:v>
                </c:pt>
                <c:pt idx="36464">
                  <c:v>0.89548611111111098</c:v>
                </c:pt>
                <c:pt idx="36465">
                  <c:v>0.89550925925925895</c:v>
                </c:pt>
                <c:pt idx="36466">
                  <c:v>0.89553240740740803</c:v>
                </c:pt>
                <c:pt idx="36467">
                  <c:v>0.89555555555555599</c:v>
                </c:pt>
                <c:pt idx="36468">
                  <c:v>0.89557870370370396</c:v>
                </c:pt>
                <c:pt idx="36469">
                  <c:v>0.89560185185185204</c:v>
                </c:pt>
                <c:pt idx="36470">
                  <c:v>0.895625</c:v>
                </c:pt>
                <c:pt idx="36471">
                  <c:v>0.89565972222222201</c:v>
                </c:pt>
                <c:pt idx="36472">
                  <c:v>0.89568287037036998</c:v>
                </c:pt>
                <c:pt idx="36473">
                  <c:v>0.89570601851851905</c:v>
                </c:pt>
                <c:pt idx="36474">
                  <c:v>0.89572916666666702</c:v>
                </c:pt>
                <c:pt idx="36475">
                  <c:v>0.89575231481481499</c:v>
                </c:pt>
                <c:pt idx="36476">
                  <c:v>0.89577546296296295</c:v>
                </c:pt>
                <c:pt idx="36477">
                  <c:v>0.89579861111111103</c:v>
                </c:pt>
                <c:pt idx="36478">
                  <c:v>0.895821759259259</c:v>
                </c:pt>
                <c:pt idx="36479">
                  <c:v>0.895856481481481</c:v>
                </c:pt>
                <c:pt idx="36480">
                  <c:v>0.89587962962962997</c:v>
                </c:pt>
                <c:pt idx="36481">
                  <c:v>0.89590277777777805</c:v>
                </c:pt>
                <c:pt idx="36482">
                  <c:v>0.89592592592592601</c:v>
                </c:pt>
                <c:pt idx="36483">
                  <c:v>0.89594907407407398</c:v>
                </c:pt>
                <c:pt idx="36484">
                  <c:v>0.89597222222222195</c:v>
                </c:pt>
                <c:pt idx="36485">
                  <c:v>0.89599537037037102</c:v>
                </c:pt>
                <c:pt idx="36486">
                  <c:v>0.89601851851851899</c:v>
                </c:pt>
                <c:pt idx="36487">
                  <c:v>0.896053240740741</c:v>
                </c:pt>
                <c:pt idx="36488">
                  <c:v>0.89607638888888896</c:v>
                </c:pt>
                <c:pt idx="36489">
                  <c:v>0.89609953703703704</c:v>
                </c:pt>
                <c:pt idx="36490">
                  <c:v>0.89612268518518501</c:v>
                </c:pt>
                <c:pt idx="36491">
                  <c:v>0.89614583333333397</c:v>
                </c:pt>
                <c:pt idx="36492">
                  <c:v>0.89616898148148105</c:v>
                </c:pt>
                <c:pt idx="36493">
                  <c:v>0.89619212962963002</c:v>
                </c:pt>
                <c:pt idx="36494">
                  <c:v>0.89621527777777799</c:v>
                </c:pt>
                <c:pt idx="36495">
                  <c:v>0.89623842592592595</c:v>
                </c:pt>
                <c:pt idx="36496">
                  <c:v>0.89627314814814796</c:v>
                </c:pt>
                <c:pt idx="36497">
                  <c:v>0.89629629629629703</c:v>
                </c:pt>
                <c:pt idx="36498">
                  <c:v>0.896319444444444</c:v>
                </c:pt>
                <c:pt idx="36499">
                  <c:v>0.89634259259259297</c:v>
                </c:pt>
                <c:pt idx="36500">
                  <c:v>0.89636574074074105</c:v>
                </c:pt>
                <c:pt idx="36501">
                  <c:v>0.89638888888888901</c:v>
                </c:pt>
                <c:pt idx="36502">
                  <c:v>0.89641203703703698</c:v>
                </c:pt>
                <c:pt idx="36503">
                  <c:v>0.89643518518518495</c:v>
                </c:pt>
                <c:pt idx="36504">
                  <c:v>0.89646990740740795</c:v>
                </c:pt>
                <c:pt idx="36505">
                  <c:v>0.89649305555555603</c:v>
                </c:pt>
                <c:pt idx="36506">
                  <c:v>0.896516203703704</c:v>
                </c:pt>
                <c:pt idx="36507">
                  <c:v>0.89653935185185196</c:v>
                </c:pt>
                <c:pt idx="36508">
                  <c:v>0.89656250000000004</c:v>
                </c:pt>
                <c:pt idx="36509">
                  <c:v>0.89658564814814801</c:v>
                </c:pt>
                <c:pt idx="36510">
                  <c:v>0.89660879629629597</c:v>
                </c:pt>
                <c:pt idx="36511">
                  <c:v>0.89663194444444505</c:v>
                </c:pt>
                <c:pt idx="36512">
                  <c:v>0.89666666666666694</c:v>
                </c:pt>
                <c:pt idx="36513">
                  <c:v>0.89668981481481502</c:v>
                </c:pt>
                <c:pt idx="36514">
                  <c:v>0.89671296296296299</c:v>
                </c:pt>
                <c:pt idx="36515">
                  <c:v>0.89673611111111096</c:v>
                </c:pt>
                <c:pt idx="36516">
                  <c:v>0.89675925925925903</c:v>
                </c:pt>
                <c:pt idx="36517">
                  <c:v>0.896782407407407</c:v>
                </c:pt>
                <c:pt idx="36518">
                  <c:v>0.89680555555555597</c:v>
                </c:pt>
                <c:pt idx="36519">
                  <c:v>0.89682870370370404</c:v>
                </c:pt>
                <c:pt idx="36520">
                  <c:v>0.89686342592592605</c:v>
                </c:pt>
                <c:pt idx="36521">
                  <c:v>0.89688657407407402</c:v>
                </c:pt>
                <c:pt idx="36522">
                  <c:v>0.89690972222222198</c:v>
                </c:pt>
                <c:pt idx="36523">
                  <c:v>0.89693287037037095</c:v>
                </c:pt>
                <c:pt idx="36524">
                  <c:v>0.89695601851851903</c:v>
                </c:pt>
                <c:pt idx="36525">
                  <c:v>0.89697916666666699</c:v>
                </c:pt>
                <c:pt idx="36526">
                  <c:v>0.89700231481481496</c:v>
                </c:pt>
                <c:pt idx="36527">
                  <c:v>0.89702546296296304</c:v>
                </c:pt>
                <c:pt idx="36528">
                  <c:v>0.89706018518518504</c:v>
                </c:pt>
                <c:pt idx="36529">
                  <c:v>0.89708333333333301</c:v>
                </c:pt>
                <c:pt idx="36530">
                  <c:v>0.89710648148148098</c:v>
                </c:pt>
                <c:pt idx="36531">
                  <c:v>0.89712962962963005</c:v>
                </c:pt>
                <c:pt idx="36532">
                  <c:v>0.89715277777777802</c:v>
                </c:pt>
                <c:pt idx="36533">
                  <c:v>0.89717592592592599</c:v>
                </c:pt>
                <c:pt idx="36534">
                  <c:v>0.89719907407407395</c:v>
                </c:pt>
                <c:pt idx="36535">
                  <c:v>0.89722222222222203</c:v>
                </c:pt>
                <c:pt idx="36536">
                  <c:v>0.89724537037037</c:v>
                </c:pt>
                <c:pt idx="36537">
                  <c:v>0.897280092592593</c:v>
                </c:pt>
                <c:pt idx="36538">
                  <c:v>0.89730324074074097</c:v>
                </c:pt>
                <c:pt idx="36539">
                  <c:v>0.89732638888888905</c:v>
                </c:pt>
                <c:pt idx="36540">
                  <c:v>0.89734953703703701</c:v>
                </c:pt>
                <c:pt idx="36541">
                  <c:v>0.89737268518518498</c:v>
                </c:pt>
                <c:pt idx="36542">
                  <c:v>0.89739583333333395</c:v>
                </c:pt>
                <c:pt idx="36543">
                  <c:v>0.89741898148148203</c:v>
                </c:pt>
                <c:pt idx="36544">
                  <c:v>0.89744212962962999</c:v>
                </c:pt>
                <c:pt idx="36545">
                  <c:v>0.897476851851852</c:v>
                </c:pt>
                <c:pt idx="36546">
                  <c:v>0.89749999999999996</c:v>
                </c:pt>
                <c:pt idx="36547">
                  <c:v>0.89752314814814804</c:v>
                </c:pt>
                <c:pt idx="36548">
                  <c:v>0.89754629629629601</c:v>
                </c:pt>
                <c:pt idx="36549">
                  <c:v>0.89756944444444497</c:v>
                </c:pt>
                <c:pt idx="36550">
                  <c:v>0.89759259259259305</c:v>
                </c:pt>
                <c:pt idx="36551">
                  <c:v>0.89761574074074102</c:v>
                </c:pt>
                <c:pt idx="36552">
                  <c:v>0.89763888888888899</c:v>
                </c:pt>
                <c:pt idx="36553">
                  <c:v>0.89766203703703695</c:v>
                </c:pt>
                <c:pt idx="36554">
                  <c:v>0.89769675925925896</c:v>
                </c:pt>
                <c:pt idx="36555">
                  <c:v>0.89771990740740804</c:v>
                </c:pt>
                <c:pt idx="36556">
                  <c:v>0.897743055555556</c:v>
                </c:pt>
                <c:pt idx="36557">
                  <c:v>0.89776620370370397</c:v>
                </c:pt>
                <c:pt idx="36558">
                  <c:v>0.89778935185185205</c:v>
                </c:pt>
                <c:pt idx="36559">
                  <c:v>0.89781250000000001</c:v>
                </c:pt>
                <c:pt idx="36560">
                  <c:v>0.89783564814814798</c:v>
                </c:pt>
                <c:pt idx="36561">
                  <c:v>0.89785879629629595</c:v>
                </c:pt>
                <c:pt idx="36562">
                  <c:v>0.89789351851851895</c:v>
                </c:pt>
                <c:pt idx="36563">
                  <c:v>0.89791666666666703</c:v>
                </c:pt>
                <c:pt idx="36564">
                  <c:v>0.897939814814815</c:v>
                </c:pt>
                <c:pt idx="36565">
                  <c:v>0.89796296296296296</c:v>
                </c:pt>
                <c:pt idx="36566">
                  <c:v>0.89798611111111104</c:v>
                </c:pt>
                <c:pt idx="36567">
                  <c:v>0.89800925925925901</c:v>
                </c:pt>
                <c:pt idx="36568">
                  <c:v>0.89803240740740697</c:v>
                </c:pt>
                <c:pt idx="36569">
                  <c:v>0.89805555555555605</c:v>
                </c:pt>
                <c:pt idx="36570">
                  <c:v>0.89807870370370402</c:v>
                </c:pt>
                <c:pt idx="36571">
                  <c:v>0.89811342592592602</c:v>
                </c:pt>
                <c:pt idx="36572">
                  <c:v>0.89813657407407399</c:v>
                </c:pt>
                <c:pt idx="36573">
                  <c:v>0.89815972222222196</c:v>
                </c:pt>
                <c:pt idx="36574">
                  <c:v>0.89818287037037103</c:v>
                </c:pt>
                <c:pt idx="36575">
                  <c:v>0.898206018518519</c:v>
                </c:pt>
                <c:pt idx="36576">
                  <c:v>0.89822916666666697</c:v>
                </c:pt>
                <c:pt idx="36577">
                  <c:v>0.89825231481481504</c:v>
                </c:pt>
                <c:pt idx="36578">
                  <c:v>0.89827546296296301</c:v>
                </c:pt>
                <c:pt idx="36579">
                  <c:v>0.89831018518518502</c:v>
                </c:pt>
                <c:pt idx="36580">
                  <c:v>0.89833333333333298</c:v>
                </c:pt>
                <c:pt idx="36581">
                  <c:v>0.89835648148148195</c:v>
                </c:pt>
                <c:pt idx="36582">
                  <c:v>0.89837962962963003</c:v>
                </c:pt>
                <c:pt idx="36583">
                  <c:v>0.89840277777777799</c:v>
                </c:pt>
                <c:pt idx="36584">
                  <c:v>0.89842592592592596</c:v>
                </c:pt>
                <c:pt idx="36585">
                  <c:v>0.89844907407407404</c:v>
                </c:pt>
                <c:pt idx="36586">
                  <c:v>0.89847222222222201</c:v>
                </c:pt>
                <c:pt idx="36587">
                  <c:v>0.89849537037037097</c:v>
                </c:pt>
                <c:pt idx="36588">
                  <c:v>0.89853009259259298</c:v>
                </c:pt>
                <c:pt idx="36589">
                  <c:v>0.89855324074074105</c:v>
                </c:pt>
                <c:pt idx="36590">
                  <c:v>0.89857638888888902</c:v>
                </c:pt>
                <c:pt idx="36591">
                  <c:v>0.89859953703703699</c:v>
                </c:pt>
                <c:pt idx="36592">
                  <c:v>0.89862268518518496</c:v>
                </c:pt>
                <c:pt idx="36593">
                  <c:v>0.89864583333333403</c:v>
                </c:pt>
                <c:pt idx="36594">
                  <c:v>0.898668981481482</c:v>
                </c:pt>
                <c:pt idx="36595">
                  <c:v>0.89869212962962997</c:v>
                </c:pt>
                <c:pt idx="36596">
                  <c:v>0.89872685185185197</c:v>
                </c:pt>
                <c:pt idx="36597">
                  <c:v>0.89875000000000005</c:v>
                </c:pt>
                <c:pt idx="36598">
                  <c:v>0.89877314814814802</c:v>
                </c:pt>
                <c:pt idx="36599">
                  <c:v>0.89879629629629598</c:v>
                </c:pt>
                <c:pt idx="36600">
                  <c:v>0.89881944444444495</c:v>
                </c:pt>
                <c:pt idx="36601">
                  <c:v>0.89884259259259303</c:v>
                </c:pt>
                <c:pt idx="36602">
                  <c:v>0.89886574074074099</c:v>
                </c:pt>
                <c:pt idx="36603">
                  <c:v>0.89888888888888896</c:v>
                </c:pt>
                <c:pt idx="36604">
                  <c:v>0.89891203703703704</c:v>
                </c:pt>
                <c:pt idx="36605">
                  <c:v>0.89894675925925904</c:v>
                </c:pt>
                <c:pt idx="36606">
                  <c:v>0.89896990740740701</c:v>
                </c:pt>
                <c:pt idx="36607">
                  <c:v>0.89899305555555598</c:v>
                </c:pt>
                <c:pt idx="36608">
                  <c:v>0.89901620370370405</c:v>
                </c:pt>
                <c:pt idx="36609">
                  <c:v>0.89903935185185202</c:v>
                </c:pt>
                <c:pt idx="36610">
                  <c:v>0.89906249999999999</c:v>
                </c:pt>
                <c:pt idx="36611">
                  <c:v>0.89908564814814795</c:v>
                </c:pt>
                <c:pt idx="36612">
                  <c:v>0.89910879629629703</c:v>
                </c:pt>
                <c:pt idx="36613">
                  <c:v>0.89914351851851904</c:v>
                </c:pt>
                <c:pt idx="36614">
                  <c:v>0.899166666666667</c:v>
                </c:pt>
                <c:pt idx="36615">
                  <c:v>0.89918981481481497</c:v>
                </c:pt>
                <c:pt idx="36616">
                  <c:v>0.89921296296296305</c:v>
                </c:pt>
                <c:pt idx="36617">
                  <c:v>0.89923611111111101</c:v>
                </c:pt>
                <c:pt idx="36618">
                  <c:v>0.89925925925925898</c:v>
                </c:pt>
                <c:pt idx="36619">
                  <c:v>0.89928240740740695</c:v>
                </c:pt>
                <c:pt idx="36620">
                  <c:v>0.89930555555555602</c:v>
                </c:pt>
                <c:pt idx="36621">
                  <c:v>0.89934027777777803</c:v>
                </c:pt>
                <c:pt idx="36622">
                  <c:v>0.899363425925926</c:v>
                </c:pt>
                <c:pt idx="36623">
                  <c:v>0.89938657407407396</c:v>
                </c:pt>
                <c:pt idx="36624">
                  <c:v>0.89940972222222204</c:v>
                </c:pt>
                <c:pt idx="36625">
                  <c:v>0.89943287037037001</c:v>
                </c:pt>
                <c:pt idx="36626">
                  <c:v>0.89945601851851897</c:v>
                </c:pt>
                <c:pt idx="36627">
                  <c:v>0.89947916666666705</c:v>
                </c:pt>
                <c:pt idx="36628">
                  <c:v>0.89950231481481502</c:v>
                </c:pt>
                <c:pt idx="36629">
                  <c:v>0.89952546296296299</c:v>
                </c:pt>
                <c:pt idx="36630">
                  <c:v>0.89956018518518499</c:v>
                </c:pt>
                <c:pt idx="36631">
                  <c:v>0.89958333333333296</c:v>
                </c:pt>
                <c:pt idx="36632">
                  <c:v>0.89960648148148203</c:v>
                </c:pt>
                <c:pt idx="36633">
                  <c:v>0.89962962962963</c:v>
                </c:pt>
                <c:pt idx="36634">
                  <c:v>0.89965277777777797</c:v>
                </c:pt>
                <c:pt idx="36635">
                  <c:v>0.89967592592592605</c:v>
                </c:pt>
                <c:pt idx="36636">
                  <c:v>0.89969907407407401</c:v>
                </c:pt>
                <c:pt idx="36637">
                  <c:v>0.89972222222222198</c:v>
                </c:pt>
                <c:pt idx="36638">
                  <c:v>0.89974537037037094</c:v>
                </c:pt>
                <c:pt idx="36639">
                  <c:v>0.89978009259259295</c:v>
                </c:pt>
                <c:pt idx="36640">
                  <c:v>0.89980324074074103</c:v>
                </c:pt>
                <c:pt idx="36641">
                  <c:v>0.89982638888888899</c:v>
                </c:pt>
                <c:pt idx="36642">
                  <c:v>0.89984953703703696</c:v>
                </c:pt>
                <c:pt idx="36643">
                  <c:v>0.89987268518518504</c:v>
                </c:pt>
                <c:pt idx="36644">
                  <c:v>0.89989583333333401</c:v>
                </c:pt>
                <c:pt idx="36645">
                  <c:v>0.89991898148148097</c:v>
                </c:pt>
                <c:pt idx="36646">
                  <c:v>0.89994212962963005</c:v>
                </c:pt>
                <c:pt idx="36647">
                  <c:v>0.89996527777777802</c:v>
                </c:pt>
                <c:pt idx="36648">
                  <c:v>0.9</c:v>
                </c:pt>
                <c:pt idx="36649">
                  <c:v>0.90002314814814799</c:v>
                </c:pt>
                <c:pt idx="36650">
                  <c:v>0.90004629629629596</c:v>
                </c:pt>
                <c:pt idx="36651">
                  <c:v>0.90006944444444503</c:v>
                </c:pt>
                <c:pt idx="36652">
                  <c:v>0.900092592592593</c:v>
                </c:pt>
                <c:pt idx="36653">
                  <c:v>0.90011574074073997</c:v>
                </c:pt>
                <c:pt idx="36654">
                  <c:v>0.90013888888888904</c:v>
                </c:pt>
                <c:pt idx="36655">
                  <c:v>0.90016203703703701</c:v>
                </c:pt>
                <c:pt idx="36656">
                  <c:v>0.90019675925925902</c:v>
                </c:pt>
                <c:pt idx="36657">
                  <c:v>0.90021990740740698</c:v>
                </c:pt>
                <c:pt idx="36658">
                  <c:v>0.90024305555555595</c:v>
                </c:pt>
                <c:pt idx="36659">
                  <c:v>0.90026620370370403</c:v>
                </c:pt>
                <c:pt idx="36660">
                  <c:v>0.90028935185185199</c:v>
                </c:pt>
                <c:pt idx="36661">
                  <c:v>0.90031249999999996</c:v>
                </c:pt>
                <c:pt idx="36662">
                  <c:v>0.90033564814814804</c:v>
                </c:pt>
                <c:pt idx="36663">
                  <c:v>0.900358796296296</c:v>
                </c:pt>
                <c:pt idx="36664">
                  <c:v>0.90038194444444397</c:v>
                </c:pt>
                <c:pt idx="36665">
                  <c:v>0.90040509259259305</c:v>
                </c:pt>
                <c:pt idx="36666">
                  <c:v>0.90043981481481505</c:v>
                </c:pt>
                <c:pt idx="36667">
                  <c:v>0.90046296296296302</c:v>
                </c:pt>
                <c:pt idx="36668">
                  <c:v>0.90048611111111099</c:v>
                </c:pt>
                <c:pt idx="36669">
                  <c:v>0.90050925925925895</c:v>
                </c:pt>
                <c:pt idx="36670">
                  <c:v>0.90053240740740703</c:v>
                </c:pt>
                <c:pt idx="36671">
                  <c:v>0.900555555555556</c:v>
                </c:pt>
                <c:pt idx="36672">
                  <c:v>0.90057870370370297</c:v>
                </c:pt>
                <c:pt idx="36673">
                  <c:v>0.90060185185185204</c:v>
                </c:pt>
                <c:pt idx="36674">
                  <c:v>0.90063657407407405</c:v>
                </c:pt>
                <c:pt idx="36675">
                  <c:v>0.90065972222222201</c:v>
                </c:pt>
                <c:pt idx="36676">
                  <c:v>0.90068287037036998</c:v>
                </c:pt>
                <c:pt idx="36677">
                  <c:v>0.90070601851851895</c:v>
                </c:pt>
                <c:pt idx="36678">
                  <c:v>0.90072916666666702</c:v>
                </c:pt>
                <c:pt idx="36679">
                  <c:v>0.90075231481481499</c:v>
                </c:pt>
                <c:pt idx="36680">
                  <c:v>0.90077546296296296</c:v>
                </c:pt>
                <c:pt idx="36681">
                  <c:v>0.90079861111111104</c:v>
                </c:pt>
                <c:pt idx="36682">
                  <c:v>0.90083333333333304</c:v>
                </c:pt>
                <c:pt idx="36683">
                  <c:v>0.90085648148148101</c:v>
                </c:pt>
                <c:pt idx="36684">
                  <c:v>0.90087962962962997</c:v>
                </c:pt>
                <c:pt idx="36685">
                  <c:v>0.90090277777777805</c:v>
                </c:pt>
                <c:pt idx="36686">
                  <c:v>0.90092592592592602</c:v>
                </c:pt>
                <c:pt idx="36687">
                  <c:v>0.90094907407407399</c:v>
                </c:pt>
                <c:pt idx="36688">
                  <c:v>0.90097222222222195</c:v>
                </c:pt>
                <c:pt idx="36689">
                  <c:v>0.90099537037037103</c:v>
                </c:pt>
                <c:pt idx="36690">
                  <c:v>0.901018518518519</c:v>
                </c:pt>
                <c:pt idx="36691">
                  <c:v>0.901053240740741</c:v>
                </c:pt>
                <c:pt idx="36692">
                  <c:v>0.90107638888888897</c:v>
                </c:pt>
                <c:pt idx="36693">
                  <c:v>0.90109953703703705</c:v>
                </c:pt>
                <c:pt idx="36694">
                  <c:v>0.90112268518518501</c:v>
                </c:pt>
                <c:pt idx="36695">
                  <c:v>0.90114583333333398</c:v>
                </c:pt>
                <c:pt idx="36696">
                  <c:v>0.90116898148148095</c:v>
                </c:pt>
                <c:pt idx="36697">
                  <c:v>0.90119212962963002</c:v>
                </c:pt>
                <c:pt idx="36698">
                  <c:v>0.90121527777777799</c:v>
                </c:pt>
                <c:pt idx="36699">
                  <c:v>0.90123842592592596</c:v>
                </c:pt>
                <c:pt idx="36700">
                  <c:v>0.90127314814814796</c:v>
                </c:pt>
                <c:pt idx="36701">
                  <c:v>0.90129629629629604</c:v>
                </c:pt>
                <c:pt idx="36702">
                  <c:v>0.90131944444444401</c:v>
                </c:pt>
                <c:pt idx="36703">
                  <c:v>0.90134259259259297</c:v>
                </c:pt>
                <c:pt idx="36704">
                  <c:v>0.90136574074074105</c:v>
                </c:pt>
                <c:pt idx="36705">
                  <c:v>0.90138888888888902</c:v>
                </c:pt>
                <c:pt idx="36706">
                  <c:v>0.90141203703703698</c:v>
                </c:pt>
                <c:pt idx="36707">
                  <c:v>0.90143518518518495</c:v>
                </c:pt>
                <c:pt idx="36708">
                  <c:v>0.90146990740740696</c:v>
                </c:pt>
                <c:pt idx="36709">
                  <c:v>0.90149305555555603</c:v>
                </c:pt>
                <c:pt idx="36710">
                  <c:v>0.901516203703704</c:v>
                </c:pt>
                <c:pt idx="36711">
                  <c:v>0.90153935185185197</c:v>
                </c:pt>
                <c:pt idx="36712">
                  <c:v>0.90156250000000004</c:v>
                </c:pt>
                <c:pt idx="36713">
                  <c:v>0.90158564814814801</c:v>
                </c:pt>
                <c:pt idx="36714">
                  <c:v>0.90160879629629598</c:v>
                </c:pt>
                <c:pt idx="36715">
                  <c:v>0.90163194444444505</c:v>
                </c:pt>
                <c:pt idx="36716">
                  <c:v>0.90165509259259302</c:v>
                </c:pt>
                <c:pt idx="36717">
                  <c:v>0.90168981481481503</c:v>
                </c:pt>
                <c:pt idx="36718">
                  <c:v>0.90171296296296299</c:v>
                </c:pt>
                <c:pt idx="36719">
                  <c:v>0.90173611111111096</c:v>
                </c:pt>
                <c:pt idx="36720">
                  <c:v>0.90175925925925904</c:v>
                </c:pt>
                <c:pt idx="36721">
                  <c:v>0.90178240740740701</c:v>
                </c:pt>
                <c:pt idx="36722">
                  <c:v>0.90180555555555597</c:v>
                </c:pt>
                <c:pt idx="36723">
                  <c:v>0.90182870370370405</c:v>
                </c:pt>
                <c:pt idx="36724">
                  <c:v>0.90185185185185202</c:v>
                </c:pt>
                <c:pt idx="36725">
                  <c:v>0.90187499999999998</c:v>
                </c:pt>
                <c:pt idx="36726">
                  <c:v>0.90190972222222199</c:v>
                </c:pt>
                <c:pt idx="36727">
                  <c:v>0.90193287037036995</c:v>
                </c:pt>
                <c:pt idx="36728">
                  <c:v>0.90195601851851903</c:v>
                </c:pt>
                <c:pt idx="36729">
                  <c:v>0.901979166666667</c:v>
                </c:pt>
                <c:pt idx="36730">
                  <c:v>0.90200231481481496</c:v>
                </c:pt>
                <c:pt idx="36731">
                  <c:v>0.90202546296296304</c:v>
                </c:pt>
                <c:pt idx="36732">
                  <c:v>0.90204861111111101</c:v>
                </c:pt>
                <c:pt idx="36733">
                  <c:v>0.90207175925925898</c:v>
                </c:pt>
                <c:pt idx="36734">
                  <c:v>0.90209490740740705</c:v>
                </c:pt>
                <c:pt idx="36735">
                  <c:v>0.90212962962962995</c:v>
                </c:pt>
                <c:pt idx="36736">
                  <c:v>0.90215277777777803</c:v>
                </c:pt>
                <c:pt idx="36737">
                  <c:v>0.90217592592592599</c:v>
                </c:pt>
                <c:pt idx="36738">
                  <c:v>0.90219907407407396</c:v>
                </c:pt>
                <c:pt idx="36739">
                  <c:v>0.90222222222222204</c:v>
                </c:pt>
                <c:pt idx="36740">
                  <c:v>0.902245370370371</c:v>
                </c:pt>
                <c:pt idx="36741">
                  <c:v>0.90226851851851897</c:v>
                </c:pt>
                <c:pt idx="36742">
                  <c:v>0.90229166666666705</c:v>
                </c:pt>
                <c:pt idx="36743">
                  <c:v>0.90232638888888905</c:v>
                </c:pt>
                <c:pt idx="36744">
                  <c:v>0.90234953703703702</c:v>
                </c:pt>
                <c:pt idx="36745">
                  <c:v>0.90237268518518499</c:v>
                </c:pt>
                <c:pt idx="36746">
                  <c:v>0.90239583333333295</c:v>
                </c:pt>
                <c:pt idx="36747">
                  <c:v>0.90241898148148103</c:v>
                </c:pt>
                <c:pt idx="36748">
                  <c:v>0.902442129629629</c:v>
                </c:pt>
                <c:pt idx="36749">
                  <c:v>0.90246527777777796</c:v>
                </c:pt>
                <c:pt idx="36750">
                  <c:v>0.90248842592592604</c:v>
                </c:pt>
                <c:pt idx="36751">
                  <c:v>0.90252314814814805</c:v>
                </c:pt>
                <c:pt idx="36752">
                  <c:v>0.90254629629629601</c:v>
                </c:pt>
                <c:pt idx="36753">
                  <c:v>0.90256944444444398</c:v>
                </c:pt>
                <c:pt idx="36754">
                  <c:v>0.90259259259259295</c:v>
                </c:pt>
                <c:pt idx="36755">
                  <c:v>0.90261574074074102</c:v>
                </c:pt>
                <c:pt idx="36756">
                  <c:v>0.90263888888888899</c:v>
                </c:pt>
                <c:pt idx="36757">
                  <c:v>0.90266203703703696</c:v>
                </c:pt>
                <c:pt idx="36758">
                  <c:v>0.90268518518518504</c:v>
                </c:pt>
                <c:pt idx="36759">
                  <c:v>0.902708333333333</c:v>
                </c:pt>
                <c:pt idx="36760">
                  <c:v>0.90274305555555601</c:v>
                </c:pt>
                <c:pt idx="36761">
                  <c:v>0.90276620370370397</c:v>
                </c:pt>
                <c:pt idx="36762">
                  <c:v>0.90278935185185205</c:v>
                </c:pt>
                <c:pt idx="36763">
                  <c:v>0.90281250000000002</c:v>
                </c:pt>
                <c:pt idx="36764">
                  <c:v>0.90283564814814798</c:v>
                </c:pt>
                <c:pt idx="36765">
                  <c:v>0.90285879629629595</c:v>
                </c:pt>
                <c:pt idx="36766">
                  <c:v>0.90288194444444403</c:v>
                </c:pt>
                <c:pt idx="36767">
                  <c:v>0.90290509259259299</c:v>
                </c:pt>
                <c:pt idx="36768">
                  <c:v>0.902939814814815</c:v>
                </c:pt>
                <c:pt idx="36769">
                  <c:v>0.90296296296296297</c:v>
                </c:pt>
                <c:pt idx="36770">
                  <c:v>0.90298611111111104</c:v>
                </c:pt>
                <c:pt idx="36771">
                  <c:v>0.90300925925925901</c:v>
                </c:pt>
                <c:pt idx="36772">
                  <c:v>0.90303240740740698</c:v>
                </c:pt>
                <c:pt idx="36773">
                  <c:v>0.90305555555555606</c:v>
                </c:pt>
                <c:pt idx="36774">
                  <c:v>0.90307870370370402</c:v>
                </c:pt>
                <c:pt idx="36775">
                  <c:v>0.90310185185185199</c:v>
                </c:pt>
                <c:pt idx="36776">
                  <c:v>0.90313657407407399</c:v>
                </c:pt>
                <c:pt idx="36777">
                  <c:v>0.90315972222222196</c:v>
                </c:pt>
                <c:pt idx="36778">
                  <c:v>0.90318287037037004</c:v>
                </c:pt>
                <c:pt idx="36779">
                  <c:v>0.903206018518519</c:v>
                </c:pt>
                <c:pt idx="36780">
                  <c:v>0.90322916666666697</c:v>
                </c:pt>
                <c:pt idx="36781">
                  <c:v>0.90325231481481505</c:v>
                </c:pt>
                <c:pt idx="36782">
                  <c:v>0.90327546296296302</c:v>
                </c:pt>
                <c:pt idx="36783">
                  <c:v>0.90329861111111098</c:v>
                </c:pt>
                <c:pt idx="36784">
                  <c:v>0.90332175925925895</c:v>
                </c:pt>
                <c:pt idx="36785">
                  <c:v>0.90335648148148096</c:v>
                </c:pt>
                <c:pt idx="36786">
                  <c:v>0.90337962962963003</c:v>
                </c:pt>
                <c:pt idx="36787">
                  <c:v>0.903402777777778</c:v>
                </c:pt>
                <c:pt idx="36788">
                  <c:v>0.90342592592592597</c:v>
                </c:pt>
                <c:pt idx="36789">
                  <c:v>0.90344907407407404</c:v>
                </c:pt>
                <c:pt idx="36790">
                  <c:v>0.90347222222222201</c:v>
                </c:pt>
                <c:pt idx="36791">
                  <c:v>0.90349537037036998</c:v>
                </c:pt>
                <c:pt idx="36792">
                  <c:v>0.90351851851851905</c:v>
                </c:pt>
                <c:pt idx="36793">
                  <c:v>0.90355324074073995</c:v>
                </c:pt>
                <c:pt idx="36794">
                  <c:v>0.90357638888888903</c:v>
                </c:pt>
                <c:pt idx="36795">
                  <c:v>0.90359953703703699</c:v>
                </c:pt>
                <c:pt idx="36796">
                  <c:v>0.90362268518518496</c:v>
                </c:pt>
                <c:pt idx="36797">
                  <c:v>0.90364583333333404</c:v>
                </c:pt>
                <c:pt idx="36798">
                  <c:v>0.903668981481481</c:v>
                </c:pt>
                <c:pt idx="36799">
                  <c:v>0.90369212962962997</c:v>
                </c:pt>
                <c:pt idx="36800">
                  <c:v>0.90371527777777805</c:v>
                </c:pt>
                <c:pt idx="36801">
                  <c:v>0.90373842592592601</c:v>
                </c:pt>
                <c:pt idx="36802">
                  <c:v>0.90376157407407398</c:v>
                </c:pt>
                <c:pt idx="36803">
                  <c:v>0.90379629629629599</c:v>
                </c:pt>
                <c:pt idx="36804">
                  <c:v>0.90381944444444395</c:v>
                </c:pt>
                <c:pt idx="36805">
                  <c:v>0.90384259259259303</c:v>
                </c:pt>
                <c:pt idx="36806">
                  <c:v>0.903865740740741</c:v>
                </c:pt>
                <c:pt idx="36807">
                  <c:v>0.90388888888888896</c:v>
                </c:pt>
                <c:pt idx="36808">
                  <c:v>0.90391203703703704</c:v>
                </c:pt>
                <c:pt idx="36809">
                  <c:v>0.90393518518518501</c:v>
                </c:pt>
                <c:pt idx="36810">
                  <c:v>0.90395833333333298</c:v>
                </c:pt>
                <c:pt idx="36811">
                  <c:v>0.90399305555555598</c:v>
                </c:pt>
                <c:pt idx="36812">
                  <c:v>0.90401620370370395</c:v>
                </c:pt>
                <c:pt idx="36813">
                  <c:v>0.90403935185185202</c:v>
                </c:pt>
                <c:pt idx="36814">
                  <c:v>0.90406249999999999</c:v>
                </c:pt>
                <c:pt idx="36815">
                  <c:v>0.90408564814814796</c:v>
                </c:pt>
                <c:pt idx="36816">
                  <c:v>0.90410879629629604</c:v>
                </c:pt>
                <c:pt idx="36817">
                  <c:v>0.904131944444444</c:v>
                </c:pt>
                <c:pt idx="36818">
                  <c:v>0.90415509259259297</c:v>
                </c:pt>
                <c:pt idx="36819">
                  <c:v>0.90418981481481497</c:v>
                </c:pt>
                <c:pt idx="36820">
                  <c:v>0.90421296296296305</c:v>
                </c:pt>
                <c:pt idx="36821">
                  <c:v>0.90423611111111102</c:v>
                </c:pt>
                <c:pt idx="36822">
                  <c:v>0.90425925925925899</c:v>
                </c:pt>
                <c:pt idx="36823">
                  <c:v>0.90428240740740695</c:v>
                </c:pt>
                <c:pt idx="36824">
                  <c:v>0.90430555555555603</c:v>
                </c:pt>
                <c:pt idx="36825">
                  <c:v>0.904328703703704</c:v>
                </c:pt>
                <c:pt idx="36826">
                  <c:v>0.90435185185185196</c:v>
                </c:pt>
                <c:pt idx="36827">
                  <c:v>0.90437500000000004</c:v>
                </c:pt>
                <c:pt idx="36828">
                  <c:v>0.90440972222222205</c:v>
                </c:pt>
                <c:pt idx="36829">
                  <c:v>0.90443287037037001</c:v>
                </c:pt>
                <c:pt idx="36830">
                  <c:v>0.90445601851851898</c:v>
                </c:pt>
                <c:pt idx="36831">
                  <c:v>0.90447916666666595</c:v>
                </c:pt>
                <c:pt idx="36832">
                  <c:v>0.90450231481481502</c:v>
                </c:pt>
                <c:pt idx="36833">
                  <c:v>0.90452546296296299</c:v>
                </c:pt>
                <c:pt idx="36834">
                  <c:v>0.90454861111111096</c:v>
                </c:pt>
                <c:pt idx="36835">
                  <c:v>0.90457175925925903</c:v>
                </c:pt>
                <c:pt idx="36836">
                  <c:v>0.904594907407407</c:v>
                </c:pt>
                <c:pt idx="36837">
                  <c:v>0.90462962962963001</c:v>
                </c:pt>
                <c:pt idx="36838">
                  <c:v>0.90465277777777797</c:v>
                </c:pt>
                <c:pt idx="36839">
                  <c:v>0.90467592592592605</c:v>
                </c:pt>
                <c:pt idx="36840">
                  <c:v>0.90469907407407402</c:v>
                </c:pt>
                <c:pt idx="36841">
                  <c:v>0.90472222222222198</c:v>
                </c:pt>
                <c:pt idx="36842">
                  <c:v>0.90474537037037095</c:v>
                </c:pt>
                <c:pt idx="36843">
                  <c:v>0.90476851851851903</c:v>
                </c:pt>
                <c:pt idx="36844">
                  <c:v>0.90479166666666699</c:v>
                </c:pt>
                <c:pt idx="36845">
                  <c:v>0.904826388888889</c:v>
                </c:pt>
                <c:pt idx="36846">
                  <c:v>0.90484953703703697</c:v>
                </c:pt>
                <c:pt idx="36847">
                  <c:v>0.90487268518518504</c:v>
                </c:pt>
                <c:pt idx="36848">
                  <c:v>0.90489583333333401</c:v>
                </c:pt>
                <c:pt idx="36849">
                  <c:v>0.90491898148148098</c:v>
                </c:pt>
                <c:pt idx="36850">
                  <c:v>0.90494212962963005</c:v>
                </c:pt>
                <c:pt idx="36851">
                  <c:v>0.90496527777777802</c:v>
                </c:pt>
                <c:pt idx="36852">
                  <c:v>0.90498842592592599</c:v>
                </c:pt>
                <c:pt idx="36853">
                  <c:v>0.90502314814814799</c:v>
                </c:pt>
                <c:pt idx="36854">
                  <c:v>0.90504629629629596</c:v>
                </c:pt>
                <c:pt idx="36855">
                  <c:v>0.90506944444444504</c:v>
                </c:pt>
                <c:pt idx="36856">
                  <c:v>0.905092592592593</c:v>
                </c:pt>
                <c:pt idx="36857">
                  <c:v>0.90511574074074097</c:v>
                </c:pt>
                <c:pt idx="36858">
                  <c:v>0.90513888888888905</c:v>
                </c:pt>
                <c:pt idx="36859">
                  <c:v>0.90516203703703701</c:v>
                </c:pt>
                <c:pt idx="36860">
                  <c:v>0.90518518518518498</c:v>
                </c:pt>
                <c:pt idx="36861">
                  <c:v>0.90521990740740699</c:v>
                </c:pt>
                <c:pt idx="36862">
                  <c:v>0.90524305555555595</c:v>
                </c:pt>
                <c:pt idx="36863">
                  <c:v>0.90526620370370403</c:v>
                </c:pt>
                <c:pt idx="36864">
                  <c:v>0.905289351851852</c:v>
                </c:pt>
                <c:pt idx="36865">
                  <c:v>0.90531249999999996</c:v>
                </c:pt>
                <c:pt idx="36866">
                  <c:v>0.90533564814814804</c:v>
                </c:pt>
                <c:pt idx="36867">
                  <c:v>0.90535879629629601</c:v>
                </c:pt>
                <c:pt idx="36868">
                  <c:v>0.90538194444444497</c:v>
                </c:pt>
                <c:pt idx="36869">
                  <c:v>0.90540509259259305</c:v>
                </c:pt>
                <c:pt idx="36870">
                  <c:v>0.90543981481481495</c:v>
                </c:pt>
                <c:pt idx="36871">
                  <c:v>0.90546296296296302</c:v>
                </c:pt>
                <c:pt idx="36872">
                  <c:v>0.90548611111111099</c:v>
                </c:pt>
                <c:pt idx="36873">
                  <c:v>0.90550925925925896</c:v>
                </c:pt>
                <c:pt idx="36874">
                  <c:v>0.90553240740740704</c:v>
                </c:pt>
                <c:pt idx="36875">
                  <c:v>0.905555555555556</c:v>
                </c:pt>
                <c:pt idx="36876">
                  <c:v>0.90557870370370397</c:v>
                </c:pt>
                <c:pt idx="36877">
                  <c:v>0.90560185185185205</c:v>
                </c:pt>
                <c:pt idx="36878">
                  <c:v>0.90562500000000001</c:v>
                </c:pt>
                <c:pt idx="36879">
                  <c:v>0.90565972222222202</c:v>
                </c:pt>
                <c:pt idx="36880">
                  <c:v>0.90568287037037098</c:v>
                </c:pt>
                <c:pt idx="36881">
                  <c:v>0.90570601851851895</c:v>
                </c:pt>
                <c:pt idx="36882">
                  <c:v>0.90572916666666703</c:v>
                </c:pt>
                <c:pt idx="36883">
                  <c:v>0.905752314814815</c:v>
                </c:pt>
                <c:pt idx="36884">
                  <c:v>0.90577546296296296</c:v>
                </c:pt>
                <c:pt idx="36885">
                  <c:v>0.90579861111111104</c:v>
                </c:pt>
                <c:pt idx="36886">
                  <c:v>0.90582175925925901</c:v>
                </c:pt>
                <c:pt idx="36887">
                  <c:v>0.90584490740740797</c:v>
                </c:pt>
                <c:pt idx="36888">
                  <c:v>0.90587962962962998</c:v>
                </c:pt>
                <c:pt idx="36889">
                  <c:v>0.90590277777777795</c:v>
                </c:pt>
                <c:pt idx="36890">
                  <c:v>0.90592592592592602</c:v>
                </c:pt>
                <c:pt idx="36891">
                  <c:v>0.90594907407407399</c:v>
                </c:pt>
                <c:pt idx="36892">
                  <c:v>0.90597222222222196</c:v>
                </c:pt>
                <c:pt idx="36893">
                  <c:v>0.90599537037037103</c:v>
                </c:pt>
                <c:pt idx="36894">
                  <c:v>0.906018518518519</c:v>
                </c:pt>
                <c:pt idx="36895">
                  <c:v>0.90604166666666697</c:v>
                </c:pt>
                <c:pt idx="36896">
                  <c:v>0.90606481481481504</c:v>
                </c:pt>
                <c:pt idx="36897">
                  <c:v>0.90609953703703705</c:v>
                </c:pt>
                <c:pt idx="36898">
                  <c:v>0.90612268518518502</c:v>
                </c:pt>
                <c:pt idx="36899">
                  <c:v>0.90614583333333398</c:v>
                </c:pt>
                <c:pt idx="36900">
                  <c:v>0.90616898148148095</c:v>
                </c:pt>
                <c:pt idx="36901">
                  <c:v>0.90619212962963003</c:v>
                </c:pt>
                <c:pt idx="36902">
                  <c:v>0.90621527777777799</c:v>
                </c:pt>
                <c:pt idx="36903">
                  <c:v>0.90623842592592596</c:v>
                </c:pt>
                <c:pt idx="36904">
                  <c:v>0.90626157407407404</c:v>
                </c:pt>
                <c:pt idx="36905">
                  <c:v>0.90629629629629604</c:v>
                </c:pt>
                <c:pt idx="36906">
                  <c:v>0.90631944444444401</c:v>
                </c:pt>
                <c:pt idx="36907">
                  <c:v>0.90634259259259298</c:v>
                </c:pt>
                <c:pt idx="36908">
                  <c:v>0.90636574074073994</c:v>
                </c:pt>
                <c:pt idx="36909">
                  <c:v>0.90638888888888902</c:v>
                </c:pt>
                <c:pt idx="36910">
                  <c:v>0.90641203703703699</c:v>
                </c:pt>
                <c:pt idx="36911">
                  <c:v>0.90643518518518496</c:v>
                </c:pt>
                <c:pt idx="36912">
                  <c:v>0.90645833333333303</c:v>
                </c:pt>
                <c:pt idx="36913">
                  <c:v>0.906481481481482</c:v>
                </c:pt>
                <c:pt idx="36914">
                  <c:v>0.906516203703704</c:v>
                </c:pt>
                <c:pt idx="36915">
                  <c:v>0.90653935185185197</c:v>
                </c:pt>
                <c:pt idx="36916">
                  <c:v>0.90656250000000005</c:v>
                </c:pt>
                <c:pt idx="36917">
                  <c:v>0.90658564814814802</c:v>
                </c:pt>
                <c:pt idx="36918">
                  <c:v>0.90660879629629598</c:v>
                </c:pt>
                <c:pt idx="36919">
                  <c:v>0.90663194444444395</c:v>
                </c:pt>
                <c:pt idx="36920">
                  <c:v>0.90665509259259303</c:v>
                </c:pt>
                <c:pt idx="36921">
                  <c:v>0.90667824074074099</c:v>
                </c:pt>
                <c:pt idx="36922">
                  <c:v>0.906712962962963</c:v>
                </c:pt>
                <c:pt idx="36923">
                  <c:v>0.90673611111111097</c:v>
                </c:pt>
                <c:pt idx="36924">
                  <c:v>0.90675925925925904</c:v>
                </c:pt>
                <c:pt idx="36925">
                  <c:v>0.90678240740740701</c:v>
                </c:pt>
                <c:pt idx="36926">
                  <c:v>0.90680555555555598</c:v>
                </c:pt>
                <c:pt idx="36927">
                  <c:v>0.90682870370370405</c:v>
                </c:pt>
                <c:pt idx="36928">
                  <c:v>0.90685185185185202</c:v>
                </c:pt>
                <c:pt idx="36929">
                  <c:v>0.90687499999999999</c:v>
                </c:pt>
                <c:pt idx="36930">
                  <c:v>0.90690972222222199</c:v>
                </c:pt>
                <c:pt idx="36931">
                  <c:v>0.90693287037036996</c:v>
                </c:pt>
                <c:pt idx="36932">
                  <c:v>0.90695601851851904</c:v>
                </c:pt>
                <c:pt idx="36933">
                  <c:v>0.906979166666667</c:v>
                </c:pt>
                <c:pt idx="36934">
                  <c:v>0.90700231481481497</c:v>
                </c:pt>
                <c:pt idx="36935">
                  <c:v>0.90702546296296305</c:v>
                </c:pt>
                <c:pt idx="36936">
                  <c:v>0.90704861111111101</c:v>
                </c:pt>
                <c:pt idx="36937">
                  <c:v>0.90707175925925898</c:v>
                </c:pt>
                <c:pt idx="36938">
                  <c:v>0.90709490740740695</c:v>
                </c:pt>
                <c:pt idx="36939">
                  <c:v>0.90712962962962995</c:v>
                </c:pt>
                <c:pt idx="36940">
                  <c:v>0.90715277777777803</c:v>
                </c:pt>
                <c:pt idx="36941">
                  <c:v>0.907175925925926</c:v>
                </c:pt>
                <c:pt idx="36942">
                  <c:v>0.90719907407407396</c:v>
                </c:pt>
                <c:pt idx="36943">
                  <c:v>0.90722222222222204</c:v>
                </c:pt>
                <c:pt idx="36944">
                  <c:v>0.90724537037037001</c:v>
                </c:pt>
                <c:pt idx="36945">
                  <c:v>0.90726851851851897</c:v>
                </c:pt>
                <c:pt idx="36946">
                  <c:v>0.90729166666666705</c:v>
                </c:pt>
                <c:pt idx="36947">
                  <c:v>0.90732638888888895</c:v>
                </c:pt>
                <c:pt idx="36948">
                  <c:v>0.90734953703703702</c:v>
                </c:pt>
                <c:pt idx="36949">
                  <c:v>0.90737268518518499</c:v>
                </c:pt>
                <c:pt idx="36950">
                  <c:v>0.90739583333333296</c:v>
                </c:pt>
                <c:pt idx="36951">
                  <c:v>0.90741898148148104</c:v>
                </c:pt>
                <c:pt idx="36952">
                  <c:v>0.90744212962963</c:v>
                </c:pt>
                <c:pt idx="36953">
                  <c:v>0.90746527777777797</c:v>
                </c:pt>
                <c:pt idx="36954">
                  <c:v>0.90748842592592605</c:v>
                </c:pt>
                <c:pt idx="36955">
                  <c:v>0.90752314814814805</c:v>
                </c:pt>
                <c:pt idx="36956">
                  <c:v>0.90754629629629602</c:v>
                </c:pt>
                <c:pt idx="36957">
                  <c:v>0.90756944444444398</c:v>
                </c:pt>
                <c:pt idx="36958">
                  <c:v>0.90759259259259295</c:v>
                </c:pt>
                <c:pt idx="36959">
                  <c:v>0.90761574074074103</c:v>
                </c:pt>
                <c:pt idx="36960">
                  <c:v>0.90763888888888899</c:v>
                </c:pt>
                <c:pt idx="36961">
                  <c:v>0.90766203703703696</c:v>
                </c:pt>
                <c:pt idx="36962">
                  <c:v>0.90769675925925897</c:v>
                </c:pt>
                <c:pt idx="36963">
                  <c:v>0.90771990740740804</c:v>
                </c:pt>
                <c:pt idx="36964">
                  <c:v>0.90774305555555601</c:v>
                </c:pt>
                <c:pt idx="36965">
                  <c:v>0.90776620370370398</c:v>
                </c:pt>
                <c:pt idx="36966">
                  <c:v>0.90778935185185206</c:v>
                </c:pt>
                <c:pt idx="36967">
                  <c:v>0.90781250000000002</c:v>
                </c:pt>
                <c:pt idx="36968">
                  <c:v>0.90783564814814799</c:v>
                </c:pt>
                <c:pt idx="36969">
                  <c:v>0.90785879629629596</c:v>
                </c:pt>
                <c:pt idx="36970">
                  <c:v>0.90788194444444503</c:v>
                </c:pt>
                <c:pt idx="36971">
                  <c:v>0.90791666666666704</c:v>
                </c:pt>
                <c:pt idx="36972">
                  <c:v>0.907939814814815</c:v>
                </c:pt>
                <c:pt idx="36973">
                  <c:v>0.90796296296296297</c:v>
                </c:pt>
                <c:pt idx="36974">
                  <c:v>0.90798611111111105</c:v>
                </c:pt>
                <c:pt idx="36975">
                  <c:v>0.90800925925925902</c:v>
                </c:pt>
                <c:pt idx="36976">
                  <c:v>0.90803240740740698</c:v>
                </c:pt>
                <c:pt idx="36977">
                  <c:v>0.90805555555555595</c:v>
                </c:pt>
                <c:pt idx="36978">
                  <c:v>0.90807870370370403</c:v>
                </c:pt>
                <c:pt idx="36979">
                  <c:v>0.90811342592592603</c:v>
                </c:pt>
                <c:pt idx="36980">
                  <c:v>0.908136574074074</c:v>
                </c:pt>
                <c:pt idx="36981">
                  <c:v>0.90815972222222197</c:v>
                </c:pt>
                <c:pt idx="36982">
                  <c:v>0.90818287037037004</c:v>
                </c:pt>
                <c:pt idx="36983">
                  <c:v>0.90820601851851901</c:v>
                </c:pt>
                <c:pt idx="36984">
                  <c:v>0.90822916666666698</c:v>
                </c:pt>
                <c:pt idx="36985">
                  <c:v>0.90825231481481505</c:v>
                </c:pt>
                <c:pt idx="36986">
                  <c:v>0.90827546296296302</c:v>
                </c:pt>
                <c:pt idx="36987">
                  <c:v>0.90829861111111099</c:v>
                </c:pt>
                <c:pt idx="36988">
                  <c:v>0.90833333333333299</c:v>
                </c:pt>
                <c:pt idx="36989">
                  <c:v>0.90835648148148096</c:v>
                </c:pt>
                <c:pt idx="36990">
                  <c:v>0.90837962962963004</c:v>
                </c:pt>
                <c:pt idx="36991">
                  <c:v>0.908402777777778</c:v>
                </c:pt>
                <c:pt idx="36992">
                  <c:v>0.90842592592592597</c:v>
                </c:pt>
                <c:pt idx="36993">
                  <c:v>0.90844907407407405</c:v>
                </c:pt>
                <c:pt idx="36994">
                  <c:v>0.90847222222222201</c:v>
                </c:pt>
                <c:pt idx="36995">
                  <c:v>0.90849537037036998</c:v>
                </c:pt>
                <c:pt idx="36996">
                  <c:v>0.90853009259259299</c:v>
                </c:pt>
                <c:pt idx="36997">
                  <c:v>0.90855324074073995</c:v>
                </c:pt>
                <c:pt idx="36998">
                  <c:v>0.90857638888888903</c:v>
                </c:pt>
                <c:pt idx="36999">
                  <c:v>0.908599537037037</c:v>
                </c:pt>
                <c:pt idx="37000">
                  <c:v>0.90862268518518496</c:v>
                </c:pt>
                <c:pt idx="37001">
                  <c:v>0.90864583333333404</c:v>
                </c:pt>
                <c:pt idx="37002">
                  <c:v>0.90866898148148101</c:v>
                </c:pt>
                <c:pt idx="37003">
                  <c:v>0.90869212962962997</c:v>
                </c:pt>
                <c:pt idx="37004">
                  <c:v>0.90871527777777805</c:v>
                </c:pt>
                <c:pt idx="37005">
                  <c:v>0.90874999999999995</c:v>
                </c:pt>
                <c:pt idx="37006">
                  <c:v>0.90877314814814802</c:v>
                </c:pt>
                <c:pt idx="37007">
                  <c:v>0.90879629629629599</c:v>
                </c:pt>
                <c:pt idx="37008">
                  <c:v>0.90881944444444496</c:v>
                </c:pt>
                <c:pt idx="37009">
                  <c:v>0.90884259259259303</c:v>
                </c:pt>
                <c:pt idx="37010">
                  <c:v>0.908865740740741</c:v>
                </c:pt>
                <c:pt idx="37011">
                  <c:v>0.90888888888888897</c:v>
                </c:pt>
                <c:pt idx="37012">
                  <c:v>0.90891203703703705</c:v>
                </c:pt>
                <c:pt idx="37013">
                  <c:v>0.90894675925925905</c:v>
                </c:pt>
                <c:pt idx="37014">
                  <c:v>0.90896990740740702</c:v>
                </c:pt>
                <c:pt idx="37015">
                  <c:v>0.90899305555555598</c:v>
                </c:pt>
                <c:pt idx="37016">
                  <c:v>0.90901620370370295</c:v>
                </c:pt>
                <c:pt idx="37017">
                  <c:v>0.90903935185185203</c:v>
                </c:pt>
                <c:pt idx="37018">
                  <c:v>0.9090625</c:v>
                </c:pt>
                <c:pt idx="37019">
                  <c:v>0.90908564814814796</c:v>
                </c:pt>
                <c:pt idx="37020">
                  <c:v>0.90910879629629604</c:v>
                </c:pt>
                <c:pt idx="37021">
                  <c:v>0.90914351851851904</c:v>
                </c:pt>
                <c:pt idx="37022">
                  <c:v>0.90916666666666701</c:v>
                </c:pt>
                <c:pt idx="37023">
                  <c:v>0.90918981481481498</c:v>
                </c:pt>
                <c:pt idx="37024">
                  <c:v>0.90921296296296295</c:v>
                </c:pt>
                <c:pt idx="37025">
                  <c:v>0.90923611111111102</c:v>
                </c:pt>
                <c:pt idx="37026">
                  <c:v>0.90925925925925899</c:v>
                </c:pt>
                <c:pt idx="37027">
                  <c:v>0.90928240740740696</c:v>
                </c:pt>
                <c:pt idx="37028">
                  <c:v>0.90930555555555603</c:v>
                </c:pt>
                <c:pt idx="37029">
                  <c:v>0.909328703703704</c:v>
                </c:pt>
                <c:pt idx="37030">
                  <c:v>0.90936342592592601</c:v>
                </c:pt>
                <c:pt idx="37031">
                  <c:v>0.90938657407407397</c:v>
                </c:pt>
                <c:pt idx="37032">
                  <c:v>0.90940972222222205</c:v>
                </c:pt>
                <c:pt idx="37033">
                  <c:v>0.90943287037037002</c:v>
                </c:pt>
                <c:pt idx="37034">
                  <c:v>0.90945601851851898</c:v>
                </c:pt>
                <c:pt idx="37035">
                  <c:v>0.90947916666666695</c:v>
                </c:pt>
                <c:pt idx="37036">
                  <c:v>0.90950231481481503</c:v>
                </c:pt>
                <c:pt idx="37037">
                  <c:v>0.90952546296296299</c:v>
                </c:pt>
                <c:pt idx="37038">
                  <c:v>0.909560185185185</c:v>
                </c:pt>
                <c:pt idx="37039">
                  <c:v>0.90958333333333297</c:v>
                </c:pt>
                <c:pt idx="37040">
                  <c:v>0.90960648148148204</c:v>
                </c:pt>
                <c:pt idx="37041">
                  <c:v>0.90962962962963001</c:v>
                </c:pt>
                <c:pt idx="37042">
                  <c:v>0.90965277777777798</c:v>
                </c:pt>
                <c:pt idx="37043">
                  <c:v>0.90967592592592605</c:v>
                </c:pt>
                <c:pt idx="37044">
                  <c:v>0.90969907407407402</c:v>
                </c:pt>
                <c:pt idx="37045">
                  <c:v>0.90972222222222199</c:v>
                </c:pt>
                <c:pt idx="37046">
                  <c:v>0.90975694444444499</c:v>
                </c:pt>
                <c:pt idx="37047">
                  <c:v>0.90978009259259296</c:v>
                </c:pt>
                <c:pt idx="37048">
                  <c:v>0.90980324074074104</c:v>
                </c:pt>
                <c:pt idx="37049">
                  <c:v>0.909826388888889</c:v>
                </c:pt>
                <c:pt idx="37050">
                  <c:v>0.90984953703703697</c:v>
                </c:pt>
                <c:pt idx="37051">
                  <c:v>0.90987268518518505</c:v>
                </c:pt>
                <c:pt idx="37052">
                  <c:v>0.90989583333333302</c:v>
                </c:pt>
                <c:pt idx="37053">
                  <c:v>0.90991898148148198</c:v>
                </c:pt>
                <c:pt idx="37054">
                  <c:v>0.90994212962962895</c:v>
                </c:pt>
                <c:pt idx="37055">
                  <c:v>0.90997685185185195</c:v>
                </c:pt>
                <c:pt idx="37056">
                  <c:v>0.91</c:v>
                </c:pt>
                <c:pt idx="37057">
                  <c:v>0.910023148148148</c:v>
                </c:pt>
                <c:pt idx="37058">
                  <c:v>0.91004629629629596</c:v>
                </c:pt>
                <c:pt idx="37059">
                  <c:v>0.91006944444444404</c:v>
                </c:pt>
                <c:pt idx="37060">
                  <c:v>0.91009259259259301</c:v>
                </c:pt>
                <c:pt idx="37061">
                  <c:v>0.91011574074073998</c:v>
                </c:pt>
                <c:pt idx="37062">
                  <c:v>0.91013888888888905</c:v>
                </c:pt>
                <c:pt idx="37063">
                  <c:v>0.91017361111111095</c:v>
                </c:pt>
                <c:pt idx="37064">
                  <c:v>0.91019675925925903</c:v>
                </c:pt>
                <c:pt idx="37065">
                  <c:v>0.91021990740740699</c:v>
                </c:pt>
                <c:pt idx="37066">
                  <c:v>0.91024305555555596</c:v>
                </c:pt>
                <c:pt idx="37067">
                  <c:v>0.91026620370370404</c:v>
                </c:pt>
                <c:pt idx="37068">
                  <c:v>0.910289351851852</c:v>
                </c:pt>
                <c:pt idx="37069">
                  <c:v>0.91031249999999997</c:v>
                </c:pt>
                <c:pt idx="37070">
                  <c:v>0.91033564814814805</c:v>
                </c:pt>
                <c:pt idx="37071">
                  <c:v>0.91037037037037005</c:v>
                </c:pt>
                <c:pt idx="37072">
                  <c:v>0.91039351851851902</c:v>
                </c:pt>
                <c:pt idx="37073">
                  <c:v>0.91041666666666698</c:v>
                </c:pt>
                <c:pt idx="37074">
                  <c:v>0.91043981481481495</c:v>
                </c:pt>
                <c:pt idx="37075">
                  <c:v>0.91046296296296303</c:v>
                </c:pt>
                <c:pt idx="37076">
                  <c:v>0.910486111111111</c:v>
                </c:pt>
                <c:pt idx="37077">
                  <c:v>0.91050925925925896</c:v>
                </c:pt>
                <c:pt idx="37078">
                  <c:v>0.91053240740740704</c:v>
                </c:pt>
                <c:pt idx="37079">
                  <c:v>0.91055555555555501</c:v>
                </c:pt>
                <c:pt idx="37080">
                  <c:v>0.91059027777777801</c:v>
                </c:pt>
                <c:pt idx="37081">
                  <c:v>0.91061342592592598</c:v>
                </c:pt>
                <c:pt idx="37082">
                  <c:v>0.91063657407407395</c:v>
                </c:pt>
                <c:pt idx="37083">
                  <c:v>0.91065972222222202</c:v>
                </c:pt>
                <c:pt idx="37084">
                  <c:v>0.91068287037037099</c:v>
                </c:pt>
                <c:pt idx="37085">
                  <c:v>0.91070601851851896</c:v>
                </c:pt>
                <c:pt idx="37086">
                  <c:v>0.91072916666666703</c:v>
                </c:pt>
                <c:pt idx="37087">
                  <c:v>0.910752314814815</c:v>
                </c:pt>
                <c:pt idx="37088">
                  <c:v>0.91077546296296297</c:v>
                </c:pt>
                <c:pt idx="37089">
                  <c:v>0.91081018518518497</c:v>
                </c:pt>
                <c:pt idx="37090">
                  <c:v>0.91083333333333305</c:v>
                </c:pt>
                <c:pt idx="37091">
                  <c:v>0.91085648148148202</c:v>
                </c:pt>
                <c:pt idx="37092">
                  <c:v>0.91087962962962998</c:v>
                </c:pt>
                <c:pt idx="37093">
                  <c:v>0.91090277777777795</c:v>
                </c:pt>
                <c:pt idx="37094">
                  <c:v>0.91092592592592603</c:v>
                </c:pt>
                <c:pt idx="37095">
                  <c:v>0.91094907407407399</c:v>
                </c:pt>
                <c:pt idx="37096">
                  <c:v>0.91097222222222196</c:v>
                </c:pt>
                <c:pt idx="37097">
                  <c:v>0.91100694444444397</c:v>
                </c:pt>
                <c:pt idx="37098">
                  <c:v>0.91103009259259304</c:v>
                </c:pt>
                <c:pt idx="37099">
                  <c:v>0.91105324074074101</c:v>
                </c:pt>
                <c:pt idx="37100">
                  <c:v>0.91107638888888898</c:v>
                </c:pt>
                <c:pt idx="37101">
                  <c:v>0.91109953703703705</c:v>
                </c:pt>
                <c:pt idx="37102">
                  <c:v>0.91112268518518502</c:v>
                </c:pt>
                <c:pt idx="37103">
                  <c:v>0.91114583333333399</c:v>
                </c:pt>
                <c:pt idx="37104">
                  <c:v>0.91116898148148096</c:v>
                </c:pt>
                <c:pt idx="37105">
                  <c:v>0.91119212962963003</c:v>
                </c:pt>
                <c:pt idx="37106">
                  <c:v>0.91122685185185204</c:v>
                </c:pt>
                <c:pt idx="37107">
                  <c:v>0.91125</c:v>
                </c:pt>
                <c:pt idx="37108">
                  <c:v>0.91127314814814797</c:v>
                </c:pt>
                <c:pt idx="37109">
                  <c:v>0.91129629629629605</c:v>
                </c:pt>
                <c:pt idx="37110">
                  <c:v>0.91131944444444501</c:v>
                </c:pt>
                <c:pt idx="37111">
                  <c:v>0.91134259259259298</c:v>
                </c:pt>
                <c:pt idx="37112">
                  <c:v>0.91136574074073995</c:v>
                </c:pt>
                <c:pt idx="37113">
                  <c:v>0.91138888888888903</c:v>
                </c:pt>
                <c:pt idx="37114">
                  <c:v>0.91141203703703699</c:v>
                </c:pt>
                <c:pt idx="37115">
                  <c:v>0.911446759259259</c:v>
                </c:pt>
                <c:pt idx="37116">
                  <c:v>0.91146990740740697</c:v>
                </c:pt>
                <c:pt idx="37117">
                  <c:v>0.91149305555555604</c:v>
                </c:pt>
                <c:pt idx="37118">
                  <c:v>0.91151620370370401</c:v>
                </c:pt>
                <c:pt idx="37119">
                  <c:v>0.91153935185185198</c:v>
                </c:pt>
                <c:pt idx="37120">
                  <c:v>0.91156250000000005</c:v>
                </c:pt>
                <c:pt idx="37121">
                  <c:v>0.91158564814814802</c:v>
                </c:pt>
                <c:pt idx="37122">
                  <c:v>0.91160879629629599</c:v>
                </c:pt>
                <c:pt idx="37123">
                  <c:v>0.91163194444444395</c:v>
                </c:pt>
                <c:pt idx="37124">
                  <c:v>0.91166666666666596</c:v>
                </c:pt>
                <c:pt idx="37125">
                  <c:v>0.91168981481481504</c:v>
                </c:pt>
                <c:pt idx="37126">
                  <c:v>0.911712962962963</c:v>
                </c:pt>
                <c:pt idx="37127">
                  <c:v>0.91173611111111097</c:v>
                </c:pt>
                <c:pt idx="37128">
                  <c:v>0.91175925925925905</c:v>
                </c:pt>
                <c:pt idx="37129">
                  <c:v>0.91178240740740801</c:v>
                </c:pt>
                <c:pt idx="37130">
                  <c:v>0.91180555555555598</c:v>
                </c:pt>
                <c:pt idx="37131">
                  <c:v>0.91182870370370395</c:v>
                </c:pt>
                <c:pt idx="37132">
                  <c:v>0.91186342592592595</c:v>
                </c:pt>
                <c:pt idx="37133">
                  <c:v>0.91188657407407403</c:v>
                </c:pt>
                <c:pt idx="37134">
                  <c:v>0.911909722222222</c:v>
                </c:pt>
                <c:pt idx="37135">
                  <c:v>0.91193287037036996</c:v>
                </c:pt>
                <c:pt idx="37136">
                  <c:v>0.91195601851851904</c:v>
                </c:pt>
                <c:pt idx="37137">
                  <c:v>0.91197916666666701</c:v>
                </c:pt>
                <c:pt idx="37138">
                  <c:v>0.91200231481481497</c:v>
                </c:pt>
                <c:pt idx="37139">
                  <c:v>0.91202546296296305</c:v>
                </c:pt>
                <c:pt idx="37140">
                  <c:v>0.91206018518518495</c:v>
                </c:pt>
                <c:pt idx="37141">
                  <c:v>0.91208333333333302</c:v>
                </c:pt>
                <c:pt idx="37142">
                  <c:v>0.91210648148148099</c:v>
                </c:pt>
                <c:pt idx="37143">
                  <c:v>0.91212962962962996</c:v>
                </c:pt>
                <c:pt idx="37144">
                  <c:v>0.91215277777777803</c:v>
                </c:pt>
                <c:pt idx="37145">
                  <c:v>0.912175925925926</c:v>
                </c:pt>
                <c:pt idx="37146">
                  <c:v>0.91219907407407397</c:v>
                </c:pt>
                <c:pt idx="37147">
                  <c:v>0.91222222222222205</c:v>
                </c:pt>
                <c:pt idx="37148">
                  <c:v>0.91224537037037001</c:v>
                </c:pt>
                <c:pt idx="37149">
                  <c:v>0.91228009259259302</c:v>
                </c:pt>
                <c:pt idx="37150">
                  <c:v>0.91230324074074098</c:v>
                </c:pt>
                <c:pt idx="37151">
                  <c:v>0.91232638888888895</c:v>
                </c:pt>
                <c:pt idx="37152">
                  <c:v>0.91234953703703703</c:v>
                </c:pt>
                <c:pt idx="37153">
                  <c:v>0.912372685185185</c:v>
                </c:pt>
                <c:pt idx="37154">
                  <c:v>0.91239583333333396</c:v>
                </c:pt>
                <c:pt idx="37155">
                  <c:v>0.91241898148148104</c:v>
                </c:pt>
                <c:pt idx="37156">
                  <c:v>0.91244212962963001</c:v>
                </c:pt>
                <c:pt idx="37157">
                  <c:v>0.91246527777777797</c:v>
                </c:pt>
                <c:pt idx="37158">
                  <c:v>0.91249999999999998</c:v>
                </c:pt>
                <c:pt idx="37159">
                  <c:v>0.91252314814814794</c:v>
                </c:pt>
                <c:pt idx="37160">
                  <c:v>0.91254629629629602</c:v>
                </c:pt>
                <c:pt idx="37161">
                  <c:v>0.91256944444444399</c:v>
                </c:pt>
                <c:pt idx="37162">
                  <c:v>0.91259259259259295</c:v>
                </c:pt>
                <c:pt idx="37163">
                  <c:v>0.91261574074074103</c:v>
                </c:pt>
                <c:pt idx="37164">
                  <c:v>0.912638888888889</c:v>
                </c:pt>
                <c:pt idx="37165">
                  <c:v>0.91266203703703697</c:v>
                </c:pt>
                <c:pt idx="37166">
                  <c:v>0.91269675925925897</c:v>
                </c:pt>
                <c:pt idx="37167">
                  <c:v>0.91271990740740705</c:v>
                </c:pt>
                <c:pt idx="37168">
                  <c:v>0.91274305555555602</c:v>
                </c:pt>
                <c:pt idx="37169">
                  <c:v>0.91276620370370398</c:v>
                </c:pt>
                <c:pt idx="37170">
                  <c:v>0.91278935185185195</c:v>
                </c:pt>
                <c:pt idx="37171">
                  <c:v>0.91281250000000003</c:v>
                </c:pt>
                <c:pt idx="37172">
                  <c:v>0.91283564814814799</c:v>
                </c:pt>
                <c:pt idx="37173">
                  <c:v>0.91285879629629596</c:v>
                </c:pt>
                <c:pt idx="37174">
                  <c:v>0.91289351851851896</c:v>
                </c:pt>
                <c:pt idx="37175">
                  <c:v>0.91291666666666704</c:v>
                </c:pt>
                <c:pt idx="37176">
                  <c:v>0.91293981481481501</c:v>
                </c:pt>
                <c:pt idx="37177">
                  <c:v>0.91296296296296298</c:v>
                </c:pt>
                <c:pt idx="37178">
                  <c:v>0.91298611111111105</c:v>
                </c:pt>
                <c:pt idx="37179">
                  <c:v>0.91300925925925902</c:v>
                </c:pt>
                <c:pt idx="37180">
                  <c:v>0.91303240740740699</c:v>
                </c:pt>
                <c:pt idx="37181">
                  <c:v>0.91305555555555595</c:v>
                </c:pt>
                <c:pt idx="37182">
                  <c:v>0.91307870370370403</c:v>
                </c:pt>
                <c:pt idx="37183">
                  <c:v>0.91311342592592604</c:v>
                </c:pt>
                <c:pt idx="37184">
                  <c:v>0.913136574074074</c:v>
                </c:pt>
                <c:pt idx="37185">
                  <c:v>0.91315972222222197</c:v>
                </c:pt>
                <c:pt idx="37186">
                  <c:v>0.91318287037037005</c:v>
                </c:pt>
                <c:pt idx="37187">
                  <c:v>0.91320601851851901</c:v>
                </c:pt>
                <c:pt idx="37188">
                  <c:v>0.91322916666666698</c:v>
                </c:pt>
                <c:pt idx="37189">
                  <c:v>0.91325231481481495</c:v>
                </c:pt>
                <c:pt idx="37190">
                  <c:v>0.91327546296296302</c:v>
                </c:pt>
                <c:pt idx="37191">
                  <c:v>0.91329861111111099</c:v>
                </c:pt>
                <c:pt idx="37192">
                  <c:v>0.913333333333333</c:v>
                </c:pt>
                <c:pt idx="37193">
                  <c:v>0.91335648148148096</c:v>
                </c:pt>
                <c:pt idx="37194">
                  <c:v>0.91337962962963004</c:v>
                </c:pt>
                <c:pt idx="37195">
                  <c:v>0.91340277777777801</c:v>
                </c:pt>
                <c:pt idx="37196">
                  <c:v>0.91342592592592597</c:v>
                </c:pt>
                <c:pt idx="37197">
                  <c:v>0.91344907407407405</c:v>
                </c:pt>
                <c:pt idx="37198">
                  <c:v>0.91347222222222202</c:v>
                </c:pt>
                <c:pt idx="37199">
                  <c:v>0.91349537037037098</c:v>
                </c:pt>
                <c:pt idx="37200">
                  <c:v>0.91353009259259299</c:v>
                </c:pt>
                <c:pt idx="37201">
                  <c:v>0.91355324074074096</c:v>
                </c:pt>
                <c:pt idx="37202">
                  <c:v>0.91357638888888903</c:v>
                </c:pt>
                <c:pt idx="37203">
                  <c:v>0.913599537037037</c:v>
                </c:pt>
                <c:pt idx="37204">
                  <c:v>0.91362268518518497</c:v>
                </c:pt>
                <c:pt idx="37205">
                  <c:v>0.91364583333333405</c:v>
                </c:pt>
                <c:pt idx="37206">
                  <c:v>0.91366898148148201</c:v>
                </c:pt>
                <c:pt idx="37207">
                  <c:v>0.91369212962962998</c:v>
                </c:pt>
                <c:pt idx="37208">
                  <c:v>0.91372685185185198</c:v>
                </c:pt>
                <c:pt idx="37209">
                  <c:v>0.91374999999999995</c:v>
                </c:pt>
                <c:pt idx="37210">
                  <c:v>0.91377314814814803</c:v>
                </c:pt>
                <c:pt idx="37211">
                  <c:v>0.913796296296296</c:v>
                </c:pt>
                <c:pt idx="37212">
                  <c:v>0.91381944444444396</c:v>
                </c:pt>
                <c:pt idx="37213">
                  <c:v>0.91384259259259304</c:v>
                </c:pt>
                <c:pt idx="37214">
                  <c:v>0.91386574074074101</c:v>
                </c:pt>
                <c:pt idx="37215">
                  <c:v>0.91388888888888897</c:v>
                </c:pt>
                <c:pt idx="37216">
                  <c:v>0.91392361111111098</c:v>
                </c:pt>
                <c:pt idx="37217">
                  <c:v>0.91394675925925895</c:v>
                </c:pt>
                <c:pt idx="37218">
                  <c:v>0.91396990740740702</c:v>
                </c:pt>
                <c:pt idx="37219">
                  <c:v>0.91399305555555599</c:v>
                </c:pt>
                <c:pt idx="37220">
                  <c:v>0.91401620370370396</c:v>
                </c:pt>
                <c:pt idx="37221">
                  <c:v>0.91403935185185203</c:v>
                </c:pt>
                <c:pt idx="37222">
                  <c:v>0.9140625</c:v>
                </c:pt>
                <c:pt idx="37223">
                  <c:v>0.91408564814814797</c:v>
                </c:pt>
                <c:pt idx="37224">
                  <c:v>0.91410879629629604</c:v>
                </c:pt>
                <c:pt idx="37225">
                  <c:v>0.91414351851851905</c:v>
                </c:pt>
                <c:pt idx="37226">
                  <c:v>0.91416666666666702</c:v>
                </c:pt>
                <c:pt idx="37227">
                  <c:v>0.91418981481481498</c:v>
                </c:pt>
                <c:pt idx="37228">
                  <c:v>0.91421296296296295</c:v>
                </c:pt>
                <c:pt idx="37229">
                  <c:v>0.91423611111111103</c:v>
                </c:pt>
                <c:pt idx="37230">
                  <c:v>0.91425925925925899</c:v>
                </c:pt>
                <c:pt idx="37231">
                  <c:v>0.91428240740740696</c:v>
                </c:pt>
                <c:pt idx="37232">
                  <c:v>0.91430555555555604</c:v>
                </c:pt>
                <c:pt idx="37233">
                  <c:v>0.91434027777777804</c:v>
                </c:pt>
                <c:pt idx="37234">
                  <c:v>0.91436342592592601</c:v>
                </c:pt>
                <c:pt idx="37235">
                  <c:v>0.91438657407407398</c:v>
                </c:pt>
                <c:pt idx="37236">
                  <c:v>0.91440972222222205</c:v>
                </c:pt>
                <c:pt idx="37237">
                  <c:v>0.91443287037037102</c:v>
                </c:pt>
                <c:pt idx="37238">
                  <c:v>0.91445601851851899</c:v>
                </c:pt>
                <c:pt idx="37239">
                  <c:v>0.91447916666666695</c:v>
                </c:pt>
                <c:pt idx="37240">
                  <c:v>0.91450231481481503</c:v>
                </c:pt>
                <c:pt idx="37241">
                  <c:v>0.914525462962963</c:v>
                </c:pt>
                <c:pt idx="37242">
                  <c:v>0.914560185185185</c:v>
                </c:pt>
                <c:pt idx="37243">
                  <c:v>0.91458333333333297</c:v>
                </c:pt>
                <c:pt idx="37244">
                  <c:v>0.91460648148148205</c:v>
                </c:pt>
                <c:pt idx="37245">
                  <c:v>0.91462962962963001</c:v>
                </c:pt>
                <c:pt idx="37246">
                  <c:v>0.91465277777777798</c:v>
                </c:pt>
                <c:pt idx="37247">
                  <c:v>0.91467592592592595</c:v>
                </c:pt>
                <c:pt idx="37248">
                  <c:v>0.91469907407407403</c:v>
                </c:pt>
                <c:pt idx="37249">
                  <c:v>0.91472222222222199</c:v>
                </c:pt>
                <c:pt idx="37250">
                  <c:v>0.91474537037037096</c:v>
                </c:pt>
                <c:pt idx="37251">
                  <c:v>0.91478009259259296</c:v>
                </c:pt>
                <c:pt idx="37252">
                  <c:v>0.91480324074074104</c:v>
                </c:pt>
                <c:pt idx="37253">
                  <c:v>0.91482638888888901</c:v>
                </c:pt>
                <c:pt idx="37254">
                  <c:v>0.91484953703703698</c:v>
                </c:pt>
                <c:pt idx="37255">
                  <c:v>0.91487268518518505</c:v>
                </c:pt>
                <c:pt idx="37256">
                  <c:v>0.91489583333333402</c:v>
                </c:pt>
                <c:pt idx="37257">
                  <c:v>0.91491898148148199</c:v>
                </c:pt>
                <c:pt idx="37258">
                  <c:v>0.91494212962962895</c:v>
                </c:pt>
                <c:pt idx="37259">
                  <c:v>0.91496527777777803</c:v>
                </c:pt>
                <c:pt idx="37260">
                  <c:v>0.91500000000000004</c:v>
                </c:pt>
                <c:pt idx="37261">
                  <c:v>0.915023148148148</c:v>
                </c:pt>
                <c:pt idx="37262">
                  <c:v>0.91504629629629597</c:v>
                </c:pt>
                <c:pt idx="37263">
                  <c:v>0.91506944444444405</c:v>
                </c:pt>
                <c:pt idx="37264">
                  <c:v>0.91509259259259301</c:v>
                </c:pt>
                <c:pt idx="37265">
                  <c:v>0.91511574074074098</c:v>
                </c:pt>
                <c:pt idx="37266">
                  <c:v>0.91513888888888895</c:v>
                </c:pt>
                <c:pt idx="37267">
                  <c:v>0.91516203703703702</c:v>
                </c:pt>
                <c:pt idx="37268">
                  <c:v>0.91518518518518499</c:v>
                </c:pt>
                <c:pt idx="37269">
                  <c:v>0.915219907407407</c:v>
                </c:pt>
                <c:pt idx="37270">
                  <c:v>0.91524305555555596</c:v>
                </c:pt>
                <c:pt idx="37271">
                  <c:v>0.91526620370370404</c:v>
                </c:pt>
                <c:pt idx="37272">
                  <c:v>0.91528935185185201</c:v>
                </c:pt>
                <c:pt idx="37273">
                  <c:v>0.91531249999999997</c:v>
                </c:pt>
                <c:pt idx="37274">
                  <c:v>0.91533564814814805</c:v>
                </c:pt>
                <c:pt idx="37275">
                  <c:v>0.91535879629629602</c:v>
                </c:pt>
                <c:pt idx="37276">
                  <c:v>0.91538194444444398</c:v>
                </c:pt>
                <c:pt idx="37277">
                  <c:v>0.91541666666666699</c:v>
                </c:pt>
                <c:pt idx="37278">
                  <c:v>0.91543981481481496</c:v>
                </c:pt>
                <c:pt idx="37279">
                  <c:v>0.91546296296296303</c:v>
                </c:pt>
                <c:pt idx="37280">
                  <c:v>0.915486111111111</c:v>
                </c:pt>
                <c:pt idx="37281">
                  <c:v>0.91550925925925897</c:v>
                </c:pt>
                <c:pt idx="37282">
                  <c:v>0.91553240740740705</c:v>
                </c:pt>
                <c:pt idx="37283">
                  <c:v>0.91555555555555601</c:v>
                </c:pt>
                <c:pt idx="37284">
                  <c:v>0.91557870370370398</c:v>
                </c:pt>
                <c:pt idx="37285">
                  <c:v>0.91560185185185206</c:v>
                </c:pt>
                <c:pt idx="37286">
                  <c:v>0.91563657407407395</c:v>
                </c:pt>
                <c:pt idx="37287">
                  <c:v>0.91565972222222203</c:v>
                </c:pt>
                <c:pt idx="37288">
                  <c:v>0.91568287037036999</c:v>
                </c:pt>
                <c:pt idx="37289">
                  <c:v>0.91570601851851896</c:v>
                </c:pt>
                <c:pt idx="37290">
                  <c:v>0.91572916666666704</c:v>
                </c:pt>
                <c:pt idx="37291">
                  <c:v>0.915752314814815</c:v>
                </c:pt>
                <c:pt idx="37292">
                  <c:v>0.91577546296296297</c:v>
                </c:pt>
                <c:pt idx="37293">
                  <c:v>0.91579861111111105</c:v>
                </c:pt>
                <c:pt idx="37294">
                  <c:v>0.91582175925925902</c:v>
                </c:pt>
                <c:pt idx="37295">
                  <c:v>0.91585648148148202</c:v>
                </c:pt>
                <c:pt idx="37296">
                  <c:v>0.91587962962962999</c:v>
                </c:pt>
                <c:pt idx="37297">
                  <c:v>0.91590277777777795</c:v>
                </c:pt>
                <c:pt idx="37298">
                  <c:v>0.91592592592592603</c:v>
                </c:pt>
                <c:pt idx="37299">
                  <c:v>0.915949074074074</c:v>
                </c:pt>
                <c:pt idx="37300">
                  <c:v>0.91597222222222197</c:v>
                </c:pt>
                <c:pt idx="37301">
                  <c:v>0.91599537037037104</c:v>
                </c:pt>
                <c:pt idx="37302">
                  <c:v>0.91601851851851901</c:v>
                </c:pt>
                <c:pt idx="37303">
                  <c:v>0.91605324074074101</c:v>
                </c:pt>
                <c:pt idx="37304">
                  <c:v>0.91607638888888898</c:v>
                </c:pt>
                <c:pt idx="37305">
                  <c:v>0.91609953703703695</c:v>
                </c:pt>
                <c:pt idx="37306">
                  <c:v>0.91612268518518503</c:v>
                </c:pt>
                <c:pt idx="37307">
                  <c:v>0.91614583333333399</c:v>
                </c:pt>
                <c:pt idx="37308">
                  <c:v>0.91616898148148096</c:v>
                </c:pt>
                <c:pt idx="37309">
                  <c:v>0.91619212962963004</c:v>
                </c:pt>
                <c:pt idx="37310">
                  <c:v>0.916215277777778</c:v>
                </c:pt>
                <c:pt idx="37311">
                  <c:v>0.91625000000000001</c:v>
                </c:pt>
                <c:pt idx="37312">
                  <c:v>0.91627314814814798</c:v>
                </c:pt>
                <c:pt idx="37313">
                  <c:v>0.91629629629629605</c:v>
                </c:pt>
                <c:pt idx="37314">
                  <c:v>0.91631944444444502</c:v>
                </c:pt>
                <c:pt idx="37315">
                  <c:v>0.91634259259259299</c:v>
                </c:pt>
                <c:pt idx="37316">
                  <c:v>0.91636574074073995</c:v>
                </c:pt>
                <c:pt idx="37317">
                  <c:v>0.91638888888888903</c:v>
                </c:pt>
                <c:pt idx="37318">
                  <c:v>0.916412037037037</c:v>
                </c:pt>
                <c:pt idx="37319">
                  <c:v>0.916446759259259</c:v>
                </c:pt>
                <c:pt idx="37320">
                  <c:v>0.91646990740740697</c:v>
                </c:pt>
                <c:pt idx="37321">
                  <c:v>0.91649305555555605</c:v>
                </c:pt>
                <c:pt idx="37322">
                  <c:v>0.91651620370370401</c:v>
                </c:pt>
                <c:pt idx="37323">
                  <c:v>0.91653935185185198</c:v>
                </c:pt>
                <c:pt idx="37324">
                  <c:v>0.91656249999999995</c:v>
                </c:pt>
                <c:pt idx="37325">
                  <c:v>0.91658564814814802</c:v>
                </c:pt>
                <c:pt idx="37326">
                  <c:v>0.91660879629629599</c:v>
                </c:pt>
                <c:pt idx="37327">
                  <c:v>0.91663194444444496</c:v>
                </c:pt>
                <c:pt idx="37328">
                  <c:v>0.91666666666666596</c:v>
                </c:pt>
                <c:pt idx="37329">
                  <c:v>0.91668981481481504</c:v>
                </c:pt>
                <c:pt idx="37330">
                  <c:v>0.91671296296296301</c:v>
                </c:pt>
                <c:pt idx="37331">
                  <c:v>0.91673611111111097</c:v>
                </c:pt>
                <c:pt idx="37332">
                  <c:v>0.91675925925925905</c:v>
                </c:pt>
                <c:pt idx="37333">
                  <c:v>0.91678240740740702</c:v>
                </c:pt>
                <c:pt idx="37334">
                  <c:v>0.91680555555555598</c:v>
                </c:pt>
                <c:pt idx="37335">
                  <c:v>0.91682870370370395</c:v>
                </c:pt>
                <c:pt idx="37336">
                  <c:v>0.91685185185185203</c:v>
                </c:pt>
                <c:pt idx="37337">
                  <c:v>0.91688657407407403</c:v>
                </c:pt>
                <c:pt idx="37338">
                  <c:v>0.916909722222222</c:v>
                </c:pt>
                <c:pt idx="37339">
                  <c:v>0.91693287037036997</c:v>
                </c:pt>
                <c:pt idx="37340">
                  <c:v>0.91695601851851904</c:v>
                </c:pt>
                <c:pt idx="37341">
                  <c:v>0.91697916666666701</c:v>
                </c:pt>
                <c:pt idx="37342">
                  <c:v>0.91700231481481498</c:v>
                </c:pt>
                <c:pt idx="37343">
                  <c:v>0.91702546296296295</c:v>
                </c:pt>
                <c:pt idx="37344">
                  <c:v>0.91704861111111102</c:v>
                </c:pt>
                <c:pt idx="37345">
                  <c:v>0.91708333333333303</c:v>
                </c:pt>
                <c:pt idx="37346">
                  <c:v>0.917106481481481</c:v>
                </c:pt>
                <c:pt idx="37347">
                  <c:v>0.91712962962962996</c:v>
                </c:pt>
                <c:pt idx="37348">
                  <c:v>0.91715277777777804</c:v>
                </c:pt>
                <c:pt idx="37349">
                  <c:v>0.91717592592592601</c:v>
                </c:pt>
                <c:pt idx="37350">
                  <c:v>0.91719907407407397</c:v>
                </c:pt>
                <c:pt idx="37351">
                  <c:v>0.91722222222222205</c:v>
                </c:pt>
                <c:pt idx="37352">
                  <c:v>0.91724537037037002</c:v>
                </c:pt>
                <c:pt idx="37353">
                  <c:v>0.91726851851851898</c:v>
                </c:pt>
                <c:pt idx="37354">
                  <c:v>0.91730324074074099</c:v>
                </c:pt>
                <c:pt idx="37355">
                  <c:v>0.91732638888888896</c:v>
                </c:pt>
                <c:pt idx="37356">
                  <c:v>0.91734953703703703</c:v>
                </c:pt>
                <c:pt idx="37357">
                  <c:v>0.917372685185185</c:v>
                </c:pt>
                <c:pt idx="37358">
                  <c:v>0.91739583333333297</c:v>
                </c:pt>
                <c:pt idx="37359">
                  <c:v>0.91741898148148104</c:v>
                </c:pt>
                <c:pt idx="37360">
                  <c:v>0.91744212962963001</c:v>
                </c:pt>
                <c:pt idx="37361">
                  <c:v>0.91746527777777798</c:v>
                </c:pt>
                <c:pt idx="37362">
                  <c:v>0.91749999999999998</c:v>
                </c:pt>
                <c:pt idx="37363">
                  <c:v>0.91752314814814795</c:v>
                </c:pt>
                <c:pt idx="37364">
                  <c:v>0.91754629629629603</c:v>
                </c:pt>
                <c:pt idx="37365">
                  <c:v>0.91756944444444499</c:v>
                </c:pt>
                <c:pt idx="37366">
                  <c:v>0.91759259259259296</c:v>
                </c:pt>
                <c:pt idx="37367">
                  <c:v>0.91761574074074104</c:v>
                </c:pt>
                <c:pt idx="37368">
                  <c:v>0.917638888888889</c:v>
                </c:pt>
                <c:pt idx="37369">
                  <c:v>0.91766203703703697</c:v>
                </c:pt>
                <c:pt idx="37370">
                  <c:v>0.91769675925925898</c:v>
                </c:pt>
                <c:pt idx="37371">
                  <c:v>0.91771990740740705</c:v>
                </c:pt>
                <c:pt idx="37372">
                  <c:v>0.91774305555555602</c:v>
                </c:pt>
                <c:pt idx="37373">
                  <c:v>0.91776620370370399</c:v>
                </c:pt>
                <c:pt idx="37374">
                  <c:v>0.91778935185185195</c:v>
                </c:pt>
                <c:pt idx="37375">
                  <c:v>0.91781250000000003</c:v>
                </c:pt>
                <c:pt idx="37376">
                  <c:v>0.917835648148148</c:v>
                </c:pt>
                <c:pt idx="37377">
                  <c:v>0.91785879629629596</c:v>
                </c:pt>
                <c:pt idx="37378">
                  <c:v>0.91788194444444404</c:v>
                </c:pt>
                <c:pt idx="37379">
                  <c:v>0.91791666666666705</c:v>
                </c:pt>
                <c:pt idx="37380">
                  <c:v>0.91793981481481501</c:v>
                </c:pt>
                <c:pt idx="37381">
                  <c:v>0.91796296296296298</c:v>
                </c:pt>
                <c:pt idx="37382">
                  <c:v>0.91798611111111095</c:v>
                </c:pt>
                <c:pt idx="37383">
                  <c:v>0.91800925925925903</c:v>
                </c:pt>
                <c:pt idx="37384">
                  <c:v>0.91803240740740699</c:v>
                </c:pt>
                <c:pt idx="37385">
                  <c:v>0.91805555555555596</c:v>
                </c:pt>
                <c:pt idx="37386">
                  <c:v>0.91807870370370404</c:v>
                </c:pt>
                <c:pt idx="37387">
                  <c:v>0.91811342592592604</c:v>
                </c:pt>
                <c:pt idx="37388">
                  <c:v>0.91813657407407401</c:v>
                </c:pt>
                <c:pt idx="37389">
                  <c:v>0.91815972222222197</c:v>
                </c:pt>
                <c:pt idx="37390">
                  <c:v>0.91818287037037005</c:v>
                </c:pt>
                <c:pt idx="37391">
                  <c:v>0.91820601851851902</c:v>
                </c:pt>
                <c:pt idx="37392">
                  <c:v>0.91822916666666698</c:v>
                </c:pt>
                <c:pt idx="37393">
                  <c:v>0.91825231481481495</c:v>
                </c:pt>
                <c:pt idx="37394">
                  <c:v>0.91827546296296303</c:v>
                </c:pt>
                <c:pt idx="37395">
                  <c:v>0.91831018518518504</c:v>
                </c:pt>
                <c:pt idx="37396">
                  <c:v>0.918333333333333</c:v>
                </c:pt>
                <c:pt idx="37397">
                  <c:v>0.91835648148148097</c:v>
                </c:pt>
                <c:pt idx="37398">
                  <c:v>0.91837962962963005</c:v>
                </c:pt>
                <c:pt idx="37399">
                  <c:v>0.91840277777777801</c:v>
                </c:pt>
                <c:pt idx="37400">
                  <c:v>0.91842592592592598</c:v>
                </c:pt>
                <c:pt idx="37401">
                  <c:v>0.91844907407407395</c:v>
                </c:pt>
                <c:pt idx="37402">
                  <c:v>0.91847222222222202</c:v>
                </c:pt>
                <c:pt idx="37403">
                  <c:v>0.91850694444444403</c:v>
                </c:pt>
                <c:pt idx="37404">
                  <c:v>0.91853009259259299</c:v>
                </c:pt>
                <c:pt idx="37405">
                  <c:v>0.91855324074073996</c:v>
                </c:pt>
                <c:pt idx="37406">
                  <c:v>0.91857638888888904</c:v>
                </c:pt>
                <c:pt idx="37407">
                  <c:v>0.91859953703703701</c:v>
                </c:pt>
                <c:pt idx="37408">
                  <c:v>0.91862268518518497</c:v>
                </c:pt>
                <c:pt idx="37409">
                  <c:v>0.91864583333333405</c:v>
                </c:pt>
                <c:pt idx="37410">
                  <c:v>0.91866898148148202</c:v>
                </c:pt>
                <c:pt idx="37411">
                  <c:v>0.91870370370370402</c:v>
                </c:pt>
                <c:pt idx="37412">
                  <c:v>0.91872685185185199</c:v>
                </c:pt>
                <c:pt idx="37413">
                  <c:v>0.91874999999999996</c:v>
                </c:pt>
                <c:pt idx="37414">
                  <c:v>0.91877314814814803</c:v>
                </c:pt>
                <c:pt idx="37415">
                  <c:v>0.918796296296296</c:v>
                </c:pt>
                <c:pt idx="37416">
                  <c:v>0.91881944444444397</c:v>
                </c:pt>
                <c:pt idx="37417">
                  <c:v>0.91884259259259304</c:v>
                </c:pt>
                <c:pt idx="37418">
                  <c:v>0.91886574074074101</c:v>
                </c:pt>
                <c:pt idx="37419">
                  <c:v>0.91888888888888898</c:v>
                </c:pt>
                <c:pt idx="37420">
                  <c:v>0.91892361111111098</c:v>
                </c:pt>
                <c:pt idx="37421">
                  <c:v>0.91894675925925895</c:v>
                </c:pt>
                <c:pt idx="37422">
                  <c:v>0.91896990740740803</c:v>
                </c:pt>
                <c:pt idx="37423">
                  <c:v>0.91899305555555599</c:v>
                </c:pt>
                <c:pt idx="37424">
                  <c:v>0.91901620370370396</c:v>
                </c:pt>
                <c:pt idx="37425">
                  <c:v>0.91903935185185204</c:v>
                </c:pt>
                <c:pt idx="37426">
                  <c:v>0.9190625</c:v>
                </c:pt>
                <c:pt idx="37427">
                  <c:v>0.91908564814814797</c:v>
                </c:pt>
                <c:pt idx="37428">
                  <c:v>0.91910879629629605</c:v>
                </c:pt>
                <c:pt idx="37429">
                  <c:v>0.91914351851851905</c:v>
                </c:pt>
                <c:pt idx="37430">
                  <c:v>0.91916666666666702</c:v>
                </c:pt>
                <c:pt idx="37431">
                  <c:v>0.91918981481481499</c:v>
                </c:pt>
                <c:pt idx="37432">
                  <c:v>0.91921296296296295</c:v>
                </c:pt>
                <c:pt idx="37433">
                  <c:v>0.91923611111111103</c:v>
                </c:pt>
                <c:pt idx="37434">
                  <c:v>0.919259259259259</c:v>
                </c:pt>
                <c:pt idx="37435">
                  <c:v>0.91928240740740697</c:v>
                </c:pt>
                <c:pt idx="37436">
                  <c:v>0.91930555555555604</c:v>
                </c:pt>
                <c:pt idx="37437">
                  <c:v>0.91934027777777805</c:v>
                </c:pt>
                <c:pt idx="37438">
                  <c:v>0.91936342592592601</c:v>
                </c:pt>
                <c:pt idx="37439">
                  <c:v>0.91938657407407398</c:v>
                </c:pt>
                <c:pt idx="37440">
                  <c:v>0.91940972222222195</c:v>
                </c:pt>
                <c:pt idx="37441">
                  <c:v>0.91943287037037003</c:v>
                </c:pt>
                <c:pt idx="37442">
                  <c:v>0.91945601851851899</c:v>
                </c:pt>
                <c:pt idx="37443">
                  <c:v>0.91947916666666596</c:v>
                </c:pt>
                <c:pt idx="37444">
                  <c:v>0.91950231481481504</c:v>
                </c:pt>
                <c:pt idx="37445">
                  <c:v>0.919525462962963</c:v>
                </c:pt>
                <c:pt idx="37446">
                  <c:v>0.91956018518518501</c:v>
                </c:pt>
                <c:pt idx="37447">
                  <c:v>0.91958333333333298</c:v>
                </c:pt>
                <c:pt idx="37448">
                  <c:v>0.91960648148148105</c:v>
                </c:pt>
                <c:pt idx="37449">
                  <c:v>0.91962962962963002</c:v>
                </c:pt>
                <c:pt idx="37450">
                  <c:v>0.91965277777777799</c:v>
                </c:pt>
                <c:pt idx="37451">
                  <c:v>0.91967592592592595</c:v>
                </c:pt>
                <c:pt idx="37452">
                  <c:v>0.91969907407407403</c:v>
                </c:pt>
                <c:pt idx="37453">
                  <c:v>0.919722222222222</c:v>
                </c:pt>
                <c:pt idx="37454">
                  <c:v>0.919756944444444</c:v>
                </c:pt>
                <c:pt idx="37455">
                  <c:v>0.91978009259259297</c:v>
                </c:pt>
                <c:pt idx="37456">
                  <c:v>0.91980324074074105</c:v>
                </c:pt>
                <c:pt idx="37457">
                  <c:v>0.91982638888888901</c:v>
                </c:pt>
                <c:pt idx="37458">
                  <c:v>0.91984953703703698</c:v>
                </c:pt>
                <c:pt idx="37459">
                  <c:v>0.91987268518518495</c:v>
                </c:pt>
                <c:pt idx="37460">
                  <c:v>0.91989583333333402</c:v>
                </c:pt>
                <c:pt idx="37461">
                  <c:v>0.91991898148148099</c:v>
                </c:pt>
                <c:pt idx="37462">
                  <c:v>0.91994212962962896</c:v>
                </c:pt>
                <c:pt idx="37463">
                  <c:v>0.91997685185185196</c:v>
                </c:pt>
                <c:pt idx="37464">
                  <c:v>0.92</c:v>
                </c:pt>
                <c:pt idx="37465">
                  <c:v>0.92002314814814801</c:v>
                </c:pt>
                <c:pt idx="37466">
                  <c:v>0.92004629629629597</c:v>
                </c:pt>
                <c:pt idx="37467">
                  <c:v>0.92006944444444505</c:v>
                </c:pt>
                <c:pt idx="37468">
                  <c:v>0.92009259259259302</c:v>
                </c:pt>
                <c:pt idx="37469">
                  <c:v>0.92011574074074098</c:v>
                </c:pt>
                <c:pt idx="37470">
                  <c:v>0.92013888888888895</c:v>
                </c:pt>
                <c:pt idx="37471">
                  <c:v>0.92016203703703703</c:v>
                </c:pt>
                <c:pt idx="37472">
                  <c:v>0.92019675925925903</c:v>
                </c:pt>
                <c:pt idx="37473">
                  <c:v>0.920219907407407</c:v>
                </c:pt>
                <c:pt idx="37474">
                  <c:v>0.92024305555555597</c:v>
                </c:pt>
                <c:pt idx="37475">
                  <c:v>0.92026620370370305</c:v>
                </c:pt>
                <c:pt idx="37476">
                  <c:v>0.92028935185185201</c:v>
                </c:pt>
                <c:pt idx="37477">
                  <c:v>0.92031249999999998</c:v>
                </c:pt>
                <c:pt idx="37478">
                  <c:v>0.92034722222222198</c:v>
                </c:pt>
                <c:pt idx="37479">
                  <c:v>0.92037037037036995</c:v>
                </c:pt>
                <c:pt idx="37480">
                  <c:v>0.92039351851851903</c:v>
                </c:pt>
                <c:pt idx="37481">
                  <c:v>0.92041666666666699</c:v>
                </c:pt>
                <c:pt idx="37482">
                  <c:v>0.92043981481481496</c:v>
                </c:pt>
                <c:pt idx="37483">
                  <c:v>0.92046296296296304</c:v>
                </c:pt>
                <c:pt idx="37484">
                  <c:v>0.92048611111111101</c:v>
                </c:pt>
                <c:pt idx="37485">
                  <c:v>0.92050925925925897</c:v>
                </c:pt>
                <c:pt idx="37486">
                  <c:v>0.92053240740740705</c:v>
                </c:pt>
                <c:pt idx="37487">
                  <c:v>0.92056712962962906</c:v>
                </c:pt>
                <c:pt idx="37488">
                  <c:v>0.92059027777777802</c:v>
                </c:pt>
                <c:pt idx="37489">
                  <c:v>0.92061342592592599</c:v>
                </c:pt>
                <c:pt idx="37490">
                  <c:v>0.92063657407407395</c:v>
                </c:pt>
                <c:pt idx="37491">
                  <c:v>0.92065972222222203</c:v>
                </c:pt>
                <c:pt idx="37492">
                  <c:v>0.92068287037037</c:v>
                </c:pt>
                <c:pt idx="37493">
                  <c:v>0.92070601851851896</c:v>
                </c:pt>
                <c:pt idx="37494">
                  <c:v>0.92072916666666704</c:v>
                </c:pt>
                <c:pt idx="37495">
                  <c:v>0.92075231481481501</c:v>
                </c:pt>
                <c:pt idx="37496">
                  <c:v>0.92077546296296298</c:v>
                </c:pt>
                <c:pt idx="37497">
                  <c:v>0.92081018518518498</c:v>
                </c:pt>
                <c:pt idx="37498">
                  <c:v>0.92083333333333295</c:v>
                </c:pt>
                <c:pt idx="37499">
                  <c:v>0.92085648148148203</c:v>
                </c:pt>
                <c:pt idx="37500">
                  <c:v>0.92087962962962999</c:v>
                </c:pt>
                <c:pt idx="37501">
                  <c:v>0.92090277777777796</c:v>
                </c:pt>
                <c:pt idx="37502">
                  <c:v>0.92092592592592604</c:v>
                </c:pt>
                <c:pt idx="37503">
                  <c:v>0.920949074074074</c:v>
                </c:pt>
                <c:pt idx="37504">
                  <c:v>0.92097222222222197</c:v>
                </c:pt>
                <c:pt idx="37505">
                  <c:v>0.92099537037037105</c:v>
                </c:pt>
                <c:pt idx="37506">
                  <c:v>0.92103009259259305</c:v>
                </c:pt>
                <c:pt idx="37507">
                  <c:v>0.92105324074074102</c:v>
                </c:pt>
                <c:pt idx="37508">
                  <c:v>0.92107638888888899</c:v>
                </c:pt>
                <c:pt idx="37509">
                  <c:v>0.92109953703703695</c:v>
                </c:pt>
                <c:pt idx="37510">
                  <c:v>0.92112268518518503</c:v>
                </c:pt>
                <c:pt idx="37511">
                  <c:v>0.921145833333334</c:v>
                </c:pt>
                <c:pt idx="37512">
                  <c:v>0.92116898148148096</c:v>
                </c:pt>
                <c:pt idx="37513">
                  <c:v>0.92119212962962904</c:v>
                </c:pt>
                <c:pt idx="37514">
                  <c:v>0.92122685185185205</c:v>
                </c:pt>
                <c:pt idx="37515">
                  <c:v>0.92125000000000001</c:v>
                </c:pt>
                <c:pt idx="37516">
                  <c:v>0.92127314814814798</c:v>
                </c:pt>
                <c:pt idx="37517">
                  <c:v>0.92129629629629595</c:v>
                </c:pt>
                <c:pt idx="37518">
                  <c:v>0.92131944444444502</c:v>
                </c:pt>
                <c:pt idx="37519">
                  <c:v>0.92134259259259299</c:v>
                </c:pt>
                <c:pt idx="37520">
                  <c:v>0.92136574074074096</c:v>
                </c:pt>
                <c:pt idx="37521">
                  <c:v>0.92138888888888903</c:v>
                </c:pt>
                <c:pt idx="37522">
                  <c:v>0.921412037037037</c:v>
                </c:pt>
                <c:pt idx="37523">
                  <c:v>0.92144675925925901</c:v>
                </c:pt>
                <c:pt idx="37524">
                  <c:v>0.92146990740740697</c:v>
                </c:pt>
                <c:pt idx="37525">
                  <c:v>0.92149305555555605</c:v>
                </c:pt>
                <c:pt idx="37526">
                  <c:v>0.92151620370370402</c:v>
                </c:pt>
                <c:pt idx="37527">
                  <c:v>0.92153935185185198</c:v>
                </c:pt>
                <c:pt idx="37528">
                  <c:v>0.92156249999999995</c:v>
                </c:pt>
                <c:pt idx="37529">
                  <c:v>0.92158564814814803</c:v>
                </c:pt>
                <c:pt idx="37530">
                  <c:v>0.921608796296296</c:v>
                </c:pt>
                <c:pt idx="37531">
                  <c:v>0.92163194444444496</c:v>
                </c:pt>
                <c:pt idx="37532">
                  <c:v>0.92166666666666697</c:v>
                </c:pt>
                <c:pt idx="37533">
                  <c:v>0.92168981481481504</c:v>
                </c:pt>
                <c:pt idx="37534">
                  <c:v>0.92171296296296301</c:v>
                </c:pt>
                <c:pt idx="37535">
                  <c:v>0.92173611111111098</c:v>
                </c:pt>
                <c:pt idx="37536">
                  <c:v>0.92175925925925895</c:v>
                </c:pt>
                <c:pt idx="37537">
                  <c:v>0.92178240740740702</c:v>
                </c:pt>
                <c:pt idx="37538">
                  <c:v>0.92180555555555599</c:v>
                </c:pt>
                <c:pt idx="37539">
                  <c:v>0.92184027777777799</c:v>
                </c:pt>
                <c:pt idx="37540">
                  <c:v>0.92186342592592596</c:v>
                </c:pt>
                <c:pt idx="37541">
                  <c:v>0.92188657407407404</c:v>
                </c:pt>
                <c:pt idx="37542">
                  <c:v>0.92190972222222201</c:v>
                </c:pt>
                <c:pt idx="37543">
                  <c:v>0.92193287037037097</c:v>
                </c:pt>
                <c:pt idx="37544">
                  <c:v>0.92195601851851905</c:v>
                </c:pt>
                <c:pt idx="37545">
                  <c:v>0.92197916666666702</c:v>
                </c:pt>
                <c:pt idx="37546">
                  <c:v>0.92200231481481498</c:v>
                </c:pt>
                <c:pt idx="37547">
                  <c:v>0.92202546296296295</c:v>
                </c:pt>
                <c:pt idx="37548">
                  <c:v>0.92206018518518496</c:v>
                </c:pt>
                <c:pt idx="37549">
                  <c:v>0.92208333333333303</c:v>
                </c:pt>
                <c:pt idx="37550">
                  <c:v>0.922106481481482</c:v>
                </c:pt>
                <c:pt idx="37551">
                  <c:v>0.92212962962962997</c:v>
                </c:pt>
                <c:pt idx="37552">
                  <c:v>0.92215277777777804</c:v>
                </c:pt>
                <c:pt idx="37553">
                  <c:v>0.92217592592592601</c:v>
                </c:pt>
                <c:pt idx="37554">
                  <c:v>0.92219907407407398</c:v>
                </c:pt>
                <c:pt idx="37555">
                  <c:v>0.92222222222222205</c:v>
                </c:pt>
                <c:pt idx="37556">
                  <c:v>0.92225694444444395</c:v>
                </c:pt>
                <c:pt idx="37557">
                  <c:v>0.92228009259259303</c:v>
                </c:pt>
                <c:pt idx="37558">
                  <c:v>0.92230324074074099</c:v>
                </c:pt>
                <c:pt idx="37559">
                  <c:v>0.92232638888888896</c:v>
                </c:pt>
                <c:pt idx="37560">
                  <c:v>0.92234953703703704</c:v>
                </c:pt>
                <c:pt idx="37561">
                  <c:v>0.922372685185185</c:v>
                </c:pt>
                <c:pt idx="37562">
                  <c:v>0.92239583333333297</c:v>
                </c:pt>
                <c:pt idx="37563">
                  <c:v>0.92241898148148105</c:v>
                </c:pt>
                <c:pt idx="37564">
                  <c:v>0.92244212962963001</c:v>
                </c:pt>
                <c:pt idx="37565">
                  <c:v>0.92247685185185202</c:v>
                </c:pt>
                <c:pt idx="37566">
                  <c:v>0.92249999999999999</c:v>
                </c:pt>
                <c:pt idx="37567">
                  <c:v>0.92252314814814795</c:v>
                </c:pt>
                <c:pt idx="37568">
                  <c:v>0.92254629629629603</c:v>
                </c:pt>
                <c:pt idx="37569">
                  <c:v>0.922569444444444</c:v>
                </c:pt>
                <c:pt idx="37570">
                  <c:v>0.92259259259259296</c:v>
                </c:pt>
                <c:pt idx="37571">
                  <c:v>0.92261574074074104</c:v>
                </c:pt>
                <c:pt idx="37572">
                  <c:v>0.92263888888888901</c:v>
                </c:pt>
                <c:pt idx="37573">
                  <c:v>0.92267361111111101</c:v>
                </c:pt>
                <c:pt idx="37574">
                  <c:v>0.92269675925925898</c:v>
                </c:pt>
                <c:pt idx="37575">
                  <c:v>0.92271990740740695</c:v>
                </c:pt>
                <c:pt idx="37576">
                  <c:v>0.92274305555555602</c:v>
                </c:pt>
                <c:pt idx="37577">
                  <c:v>0.92276620370370399</c:v>
                </c:pt>
                <c:pt idx="37578">
                  <c:v>0.92278935185185196</c:v>
                </c:pt>
                <c:pt idx="37579">
                  <c:v>0.92281250000000004</c:v>
                </c:pt>
                <c:pt idx="37580">
                  <c:v>0.922835648148148</c:v>
                </c:pt>
                <c:pt idx="37581">
                  <c:v>0.92287037037037001</c:v>
                </c:pt>
                <c:pt idx="37582">
                  <c:v>0.92289351851851897</c:v>
                </c:pt>
                <c:pt idx="37583">
                  <c:v>0.92291666666666605</c:v>
                </c:pt>
                <c:pt idx="37584">
                  <c:v>0.92293981481481502</c:v>
                </c:pt>
                <c:pt idx="37585">
                  <c:v>0.92296296296296299</c:v>
                </c:pt>
                <c:pt idx="37586">
                  <c:v>0.92298611111111095</c:v>
                </c:pt>
                <c:pt idx="37587">
                  <c:v>0.92300925925925903</c:v>
                </c:pt>
                <c:pt idx="37588">
                  <c:v>0.923032407407407</c:v>
                </c:pt>
                <c:pt idx="37589">
                  <c:v>0.92306712962963</c:v>
                </c:pt>
                <c:pt idx="37590">
                  <c:v>0.92309027777777797</c:v>
                </c:pt>
                <c:pt idx="37591">
                  <c:v>0.92311342592592605</c:v>
                </c:pt>
                <c:pt idx="37592">
                  <c:v>0.92313657407407401</c:v>
                </c:pt>
                <c:pt idx="37593">
                  <c:v>0.92315972222222198</c:v>
                </c:pt>
                <c:pt idx="37594">
                  <c:v>0.92318287037036995</c:v>
                </c:pt>
                <c:pt idx="37595">
                  <c:v>0.92320601851851902</c:v>
                </c:pt>
                <c:pt idx="37596">
                  <c:v>0.92324074074074103</c:v>
                </c:pt>
                <c:pt idx="37597">
                  <c:v>0.92326388888888899</c:v>
                </c:pt>
                <c:pt idx="37598">
                  <c:v>0.92328703703703696</c:v>
                </c:pt>
                <c:pt idx="37599">
                  <c:v>0.92331018518518504</c:v>
                </c:pt>
                <c:pt idx="37600">
                  <c:v>0.92333333333333301</c:v>
                </c:pt>
                <c:pt idx="37601">
                  <c:v>0.92335648148148097</c:v>
                </c:pt>
                <c:pt idx="37602">
                  <c:v>0.92337962962963005</c:v>
                </c:pt>
                <c:pt idx="37603">
                  <c:v>0.92340277777777802</c:v>
                </c:pt>
                <c:pt idx="37604">
                  <c:v>0.92342592592592598</c:v>
                </c:pt>
                <c:pt idx="37605">
                  <c:v>0.92346064814814799</c:v>
                </c:pt>
                <c:pt idx="37606">
                  <c:v>0.92348379629629596</c:v>
                </c:pt>
                <c:pt idx="37607">
                  <c:v>0.92350694444444403</c:v>
                </c:pt>
                <c:pt idx="37608">
                  <c:v>0.923530092592593</c:v>
                </c:pt>
                <c:pt idx="37609">
                  <c:v>0.92355324074073997</c:v>
                </c:pt>
                <c:pt idx="37610">
                  <c:v>0.92357638888888904</c:v>
                </c:pt>
                <c:pt idx="37611">
                  <c:v>0.92359953703703701</c:v>
                </c:pt>
                <c:pt idx="37612">
                  <c:v>0.92362268518518498</c:v>
                </c:pt>
                <c:pt idx="37613">
                  <c:v>0.92364583333333405</c:v>
                </c:pt>
                <c:pt idx="37614">
                  <c:v>0.92368055555555595</c:v>
                </c:pt>
                <c:pt idx="37615">
                  <c:v>0.92370370370370403</c:v>
                </c:pt>
                <c:pt idx="37616">
                  <c:v>0.92372685185185199</c:v>
                </c:pt>
                <c:pt idx="37617">
                  <c:v>0.92374999999999996</c:v>
                </c:pt>
                <c:pt idx="37618">
                  <c:v>0.92377314814814804</c:v>
                </c:pt>
                <c:pt idx="37619">
                  <c:v>0.923796296296296</c:v>
                </c:pt>
                <c:pt idx="37620">
                  <c:v>0.92381944444444397</c:v>
                </c:pt>
                <c:pt idx="37621">
                  <c:v>0.92384259259259305</c:v>
                </c:pt>
                <c:pt idx="37622">
                  <c:v>0.92387731481481505</c:v>
                </c:pt>
                <c:pt idx="37623">
                  <c:v>0.92390046296296302</c:v>
                </c:pt>
                <c:pt idx="37624">
                  <c:v>0.92392361111111099</c:v>
                </c:pt>
                <c:pt idx="37625">
                  <c:v>0.92394675925925895</c:v>
                </c:pt>
                <c:pt idx="37626">
                  <c:v>0.92396990740740803</c:v>
                </c:pt>
                <c:pt idx="37627">
                  <c:v>0.923993055555556</c:v>
                </c:pt>
                <c:pt idx="37628">
                  <c:v>0.92401620370370297</c:v>
                </c:pt>
                <c:pt idx="37629">
                  <c:v>0.92403935185185204</c:v>
                </c:pt>
                <c:pt idx="37630">
                  <c:v>0.92407407407407405</c:v>
                </c:pt>
                <c:pt idx="37631">
                  <c:v>0.92409722222222201</c:v>
                </c:pt>
                <c:pt idx="37632">
                  <c:v>0.92412037037036998</c:v>
                </c:pt>
                <c:pt idx="37633">
                  <c:v>0.92414351851851895</c:v>
                </c:pt>
                <c:pt idx="37634">
                  <c:v>0.92416666666666702</c:v>
                </c:pt>
                <c:pt idx="37635">
                  <c:v>0.92418981481481499</c:v>
                </c:pt>
                <c:pt idx="37636">
                  <c:v>0.92421296296296296</c:v>
                </c:pt>
                <c:pt idx="37637">
                  <c:v>0.92423611111111104</c:v>
                </c:pt>
                <c:pt idx="37638">
                  <c:v>0.92427083333333404</c:v>
                </c:pt>
                <c:pt idx="37639">
                  <c:v>0.92429398148148101</c:v>
                </c:pt>
                <c:pt idx="37640">
                  <c:v>0.92431712962962898</c:v>
                </c:pt>
                <c:pt idx="37641">
                  <c:v>0.92434027777777805</c:v>
                </c:pt>
                <c:pt idx="37642">
                  <c:v>0.92436342592592602</c:v>
                </c:pt>
                <c:pt idx="37643">
                  <c:v>0.92438657407407399</c:v>
                </c:pt>
                <c:pt idx="37644">
                  <c:v>0.92440972222222195</c:v>
                </c:pt>
                <c:pt idx="37645">
                  <c:v>0.92443287037037003</c:v>
                </c:pt>
                <c:pt idx="37646">
                  <c:v>0.92446759259259303</c:v>
                </c:pt>
                <c:pt idx="37647">
                  <c:v>0.924490740740741</c:v>
                </c:pt>
                <c:pt idx="37648">
                  <c:v>0.92451388888888897</c:v>
                </c:pt>
                <c:pt idx="37649">
                  <c:v>0.92453703703703705</c:v>
                </c:pt>
                <c:pt idx="37650">
                  <c:v>0.92456018518518501</c:v>
                </c:pt>
                <c:pt idx="37651">
                  <c:v>0.92458333333333298</c:v>
                </c:pt>
                <c:pt idx="37652">
                  <c:v>0.92460648148148195</c:v>
                </c:pt>
                <c:pt idx="37653">
                  <c:v>0.92462962962963002</c:v>
                </c:pt>
                <c:pt idx="37654">
                  <c:v>0.92465277777777799</c:v>
                </c:pt>
                <c:pt idx="37655">
                  <c:v>0.9246875</c:v>
                </c:pt>
                <c:pt idx="37656">
                  <c:v>0.92471064814814796</c:v>
                </c:pt>
                <c:pt idx="37657">
                  <c:v>0.92473379629629604</c:v>
                </c:pt>
                <c:pt idx="37658">
                  <c:v>0.92475694444444401</c:v>
                </c:pt>
                <c:pt idx="37659">
                  <c:v>0.92478009259259297</c:v>
                </c:pt>
                <c:pt idx="37660">
                  <c:v>0.92480324074074105</c:v>
                </c:pt>
                <c:pt idx="37661">
                  <c:v>0.92482638888888902</c:v>
                </c:pt>
                <c:pt idx="37662">
                  <c:v>0.92486111111111102</c:v>
                </c:pt>
                <c:pt idx="37663">
                  <c:v>0.92488425925925899</c:v>
                </c:pt>
                <c:pt idx="37664">
                  <c:v>0.92490740740740696</c:v>
                </c:pt>
                <c:pt idx="37665">
                  <c:v>0.92493055555555603</c:v>
                </c:pt>
                <c:pt idx="37666">
                  <c:v>0.924953703703704</c:v>
                </c:pt>
                <c:pt idx="37667">
                  <c:v>0.92497685185185197</c:v>
                </c:pt>
                <c:pt idx="37668">
                  <c:v>0.92500000000000004</c:v>
                </c:pt>
                <c:pt idx="37669">
                  <c:v>0.92502314814814801</c:v>
                </c:pt>
                <c:pt idx="37670">
                  <c:v>0.92505787037037002</c:v>
                </c:pt>
                <c:pt idx="37671">
                  <c:v>0.92508101851851898</c:v>
                </c:pt>
                <c:pt idx="37672">
                  <c:v>0.92510416666666695</c:v>
                </c:pt>
                <c:pt idx="37673">
                  <c:v>0.92512731481481503</c:v>
                </c:pt>
                <c:pt idx="37674">
                  <c:v>0.92516203703703703</c:v>
                </c:pt>
                <c:pt idx="37675">
                  <c:v>0.925185185185185</c:v>
                </c:pt>
                <c:pt idx="37676">
                  <c:v>0.92520833333333297</c:v>
                </c:pt>
                <c:pt idx="37677">
                  <c:v>0.92523148148148204</c:v>
                </c:pt>
                <c:pt idx="37678">
                  <c:v>0.92525462962963001</c:v>
                </c:pt>
                <c:pt idx="37679">
                  <c:v>0.92527777777777798</c:v>
                </c:pt>
                <c:pt idx="37680">
                  <c:v>0.92530092592592605</c:v>
                </c:pt>
                <c:pt idx="37681">
                  <c:v>0.92532407407407402</c:v>
                </c:pt>
                <c:pt idx="37682">
                  <c:v>0.92535879629629603</c:v>
                </c:pt>
                <c:pt idx="37683">
                  <c:v>0.92538194444444499</c:v>
                </c:pt>
                <c:pt idx="37684">
                  <c:v>0.92540509259259296</c:v>
                </c:pt>
                <c:pt idx="37685">
                  <c:v>0.92542824074074104</c:v>
                </c:pt>
                <c:pt idx="37686">
                  <c:v>0.925451388888889</c:v>
                </c:pt>
                <c:pt idx="37687">
                  <c:v>0.92547453703703697</c:v>
                </c:pt>
                <c:pt idx="37688">
                  <c:v>0.92549768518518505</c:v>
                </c:pt>
                <c:pt idx="37689">
                  <c:v>0.92552083333333302</c:v>
                </c:pt>
                <c:pt idx="37690">
                  <c:v>0.92555555555555602</c:v>
                </c:pt>
                <c:pt idx="37691">
                  <c:v>0.92557870370370399</c:v>
                </c:pt>
                <c:pt idx="37692">
                  <c:v>0.92560185185185195</c:v>
                </c:pt>
                <c:pt idx="37693">
                  <c:v>0.92562500000000003</c:v>
                </c:pt>
                <c:pt idx="37694">
                  <c:v>0.925648148148148</c:v>
                </c:pt>
                <c:pt idx="37695">
                  <c:v>0.92567129629629596</c:v>
                </c:pt>
                <c:pt idx="37696">
                  <c:v>0.92569444444444504</c:v>
                </c:pt>
                <c:pt idx="37697">
                  <c:v>0.92571759259259301</c:v>
                </c:pt>
                <c:pt idx="37698">
                  <c:v>0.92575231481481501</c:v>
                </c:pt>
                <c:pt idx="37699">
                  <c:v>0.92577546296296298</c:v>
                </c:pt>
                <c:pt idx="37700">
                  <c:v>0.92579861111111095</c:v>
                </c:pt>
                <c:pt idx="37701">
                  <c:v>0.92582175925925903</c:v>
                </c:pt>
                <c:pt idx="37702">
                  <c:v>0.92584490740740799</c:v>
                </c:pt>
                <c:pt idx="37703">
                  <c:v>0.92586805555555596</c:v>
                </c:pt>
                <c:pt idx="37704">
                  <c:v>0.92589120370370404</c:v>
                </c:pt>
                <c:pt idx="37705">
                  <c:v>0.92592592592592604</c:v>
                </c:pt>
                <c:pt idx="37706">
                  <c:v>0.92594907407407401</c:v>
                </c:pt>
                <c:pt idx="37707">
                  <c:v>0.92597222222222197</c:v>
                </c:pt>
                <c:pt idx="37708">
                  <c:v>0.92599537037037105</c:v>
                </c:pt>
                <c:pt idx="37709">
                  <c:v>0.92601851851851902</c:v>
                </c:pt>
                <c:pt idx="37710">
                  <c:v>0.92604166666666698</c:v>
                </c:pt>
                <c:pt idx="37711">
                  <c:v>0.92606481481481495</c:v>
                </c:pt>
                <c:pt idx="37712">
                  <c:v>0.92608796296296303</c:v>
                </c:pt>
                <c:pt idx="37713">
                  <c:v>0.92612268518518504</c:v>
                </c:pt>
                <c:pt idx="37714">
                  <c:v>0.926145833333334</c:v>
                </c:pt>
                <c:pt idx="37715">
                  <c:v>0.92616898148148097</c:v>
                </c:pt>
                <c:pt idx="37716">
                  <c:v>0.92619212962962905</c:v>
                </c:pt>
                <c:pt idx="37717">
                  <c:v>0.92621527777777801</c:v>
                </c:pt>
                <c:pt idx="37718">
                  <c:v>0.92623842592592598</c:v>
                </c:pt>
                <c:pt idx="37719">
                  <c:v>0.92626157407407395</c:v>
                </c:pt>
                <c:pt idx="37720">
                  <c:v>0.92628472222222202</c:v>
                </c:pt>
                <c:pt idx="37721">
                  <c:v>0.92631944444444403</c:v>
                </c:pt>
                <c:pt idx="37722">
                  <c:v>0.92634259259259299</c:v>
                </c:pt>
                <c:pt idx="37723">
                  <c:v>0.92636574074073996</c:v>
                </c:pt>
                <c:pt idx="37724">
                  <c:v>0.92638888888888904</c:v>
                </c:pt>
                <c:pt idx="37725">
                  <c:v>0.92641203703703701</c:v>
                </c:pt>
                <c:pt idx="37726">
                  <c:v>0.92643518518518497</c:v>
                </c:pt>
                <c:pt idx="37727">
                  <c:v>0.92645833333333305</c:v>
                </c:pt>
                <c:pt idx="37728">
                  <c:v>0.92649305555555606</c:v>
                </c:pt>
                <c:pt idx="37729">
                  <c:v>0.92651620370370402</c:v>
                </c:pt>
                <c:pt idx="37730">
                  <c:v>0.92653935185185199</c:v>
                </c:pt>
                <c:pt idx="37731">
                  <c:v>0.92656249999999996</c:v>
                </c:pt>
                <c:pt idx="37732">
                  <c:v>0.92658564814814803</c:v>
                </c:pt>
                <c:pt idx="37733">
                  <c:v>0.926608796296296</c:v>
                </c:pt>
                <c:pt idx="37734">
                  <c:v>0.92663194444444397</c:v>
                </c:pt>
                <c:pt idx="37735">
                  <c:v>0.92665509259259304</c:v>
                </c:pt>
                <c:pt idx="37736">
                  <c:v>0.92668981481481505</c:v>
                </c:pt>
                <c:pt idx="37737">
                  <c:v>0.92671296296296302</c:v>
                </c:pt>
                <c:pt idx="37738">
                  <c:v>0.92673611111111098</c:v>
                </c:pt>
                <c:pt idx="37739">
                  <c:v>0.92675925925925895</c:v>
                </c:pt>
                <c:pt idx="37740">
                  <c:v>0.92678240740740803</c:v>
                </c:pt>
                <c:pt idx="37741">
                  <c:v>0.92680555555555599</c:v>
                </c:pt>
                <c:pt idx="37742">
                  <c:v>0.92682870370370396</c:v>
                </c:pt>
                <c:pt idx="37743">
                  <c:v>0.92685185185185204</c:v>
                </c:pt>
                <c:pt idx="37744">
                  <c:v>0.92688657407407404</c:v>
                </c:pt>
                <c:pt idx="37745">
                  <c:v>0.92690972222222201</c:v>
                </c:pt>
                <c:pt idx="37746">
                  <c:v>0.92693287037036998</c:v>
                </c:pt>
                <c:pt idx="37747">
                  <c:v>0.92695601851851905</c:v>
                </c:pt>
                <c:pt idx="37748">
                  <c:v>0.92697916666666702</c:v>
                </c:pt>
                <c:pt idx="37749">
                  <c:v>0.92700231481481499</c:v>
                </c:pt>
                <c:pt idx="37750">
                  <c:v>0.92702546296296295</c:v>
                </c:pt>
                <c:pt idx="37751">
                  <c:v>0.92704861111111103</c:v>
                </c:pt>
                <c:pt idx="37752">
                  <c:v>0.927071759259259</c:v>
                </c:pt>
                <c:pt idx="37753">
                  <c:v>0.92709490740740697</c:v>
                </c:pt>
                <c:pt idx="37754">
                  <c:v>0.92712962962962997</c:v>
                </c:pt>
                <c:pt idx="37755">
                  <c:v>0.92715277777777805</c:v>
                </c:pt>
                <c:pt idx="37756">
                  <c:v>0.92717592592592601</c:v>
                </c:pt>
                <c:pt idx="37757">
                  <c:v>0.92719907407407398</c:v>
                </c:pt>
                <c:pt idx="37758">
                  <c:v>0.92722222222222195</c:v>
                </c:pt>
                <c:pt idx="37759">
                  <c:v>0.92724537037037102</c:v>
                </c:pt>
                <c:pt idx="37760">
                  <c:v>0.92726851851851899</c:v>
                </c:pt>
                <c:pt idx="37761">
                  <c:v>0.92729166666666696</c:v>
                </c:pt>
                <c:pt idx="37762">
                  <c:v>0.92731481481481504</c:v>
                </c:pt>
                <c:pt idx="37763">
                  <c:v>0.92734953703703704</c:v>
                </c:pt>
                <c:pt idx="37764">
                  <c:v>0.92737268518518501</c:v>
                </c:pt>
                <c:pt idx="37765">
                  <c:v>0.92739583333333397</c:v>
                </c:pt>
                <c:pt idx="37766">
                  <c:v>0.92741898148148105</c:v>
                </c:pt>
                <c:pt idx="37767">
                  <c:v>0.92744212962963002</c:v>
                </c:pt>
                <c:pt idx="37768">
                  <c:v>0.92746527777777799</c:v>
                </c:pt>
                <c:pt idx="37769">
                  <c:v>0.92748842592592595</c:v>
                </c:pt>
                <c:pt idx="37770">
                  <c:v>0.92751157407407403</c:v>
                </c:pt>
                <c:pt idx="37771">
                  <c:v>0.92754629629629604</c:v>
                </c:pt>
                <c:pt idx="37772">
                  <c:v>0.927569444444444</c:v>
                </c:pt>
                <c:pt idx="37773">
                  <c:v>0.92759259259259297</c:v>
                </c:pt>
                <c:pt idx="37774">
                  <c:v>0.92761574074074105</c:v>
                </c:pt>
                <c:pt idx="37775">
                  <c:v>0.92763888888888901</c:v>
                </c:pt>
                <c:pt idx="37776">
                  <c:v>0.92766203703703698</c:v>
                </c:pt>
                <c:pt idx="37777">
                  <c:v>0.92768518518518495</c:v>
                </c:pt>
                <c:pt idx="37778">
                  <c:v>0.92770833333333402</c:v>
                </c:pt>
                <c:pt idx="37779">
                  <c:v>0.92773148148148199</c:v>
                </c:pt>
                <c:pt idx="37780">
                  <c:v>0.927766203703704</c:v>
                </c:pt>
                <c:pt idx="37781">
                  <c:v>0.92778935185185196</c:v>
                </c:pt>
                <c:pt idx="37782">
                  <c:v>0.92781250000000004</c:v>
                </c:pt>
                <c:pt idx="37783">
                  <c:v>0.92783564814814801</c:v>
                </c:pt>
                <c:pt idx="37784">
                  <c:v>0.92785879629629597</c:v>
                </c:pt>
                <c:pt idx="37785">
                  <c:v>0.92788194444444505</c:v>
                </c:pt>
                <c:pt idx="37786">
                  <c:v>0.92790509259259302</c:v>
                </c:pt>
                <c:pt idx="37787">
                  <c:v>0.92792824074074098</c:v>
                </c:pt>
                <c:pt idx="37788">
                  <c:v>0.92796296296296299</c:v>
                </c:pt>
                <c:pt idx="37789">
                  <c:v>0.92798611111111096</c:v>
                </c:pt>
                <c:pt idx="37790">
                  <c:v>0.92800925925925903</c:v>
                </c:pt>
                <c:pt idx="37791">
                  <c:v>0.928032407407407</c:v>
                </c:pt>
                <c:pt idx="37792">
                  <c:v>0.92805555555555597</c:v>
                </c:pt>
                <c:pt idx="37793">
                  <c:v>0.92807870370370404</c:v>
                </c:pt>
                <c:pt idx="37794">
                  <c:v>0.92810185185185201</c:v>
                </c:pt>
                <c:pt idx="37795">
                  <c:v>0.92812499999999998</c:v>
                </c:pt>
                <c:pt idx="37796">
                  <c:v>0.92814814814814794</c:v>
                </c:pt>
                <c:pt idx="37797">
                  <c:v>0.92818287037036995</c:v>
                </c:pt>
                <c:pt idx="37798">
                  <c:v>0.92820601851851903</c:v>
                </c:pt>
                <c:pt idx="37799">
                  <c:v>0.92822916666666699</c:v>
                </c:pt>
                <c:pt idx="37800">
                  <c:v>0.92825231481481496</c:v>
                </c:pt>
                <c:pt idx="37801">
                  <c:v>0.92827546296296304</c:v>
                </c:pt>
                <c:pt idx="37802">
                  <c:v>0.92829861111111101</c:v>
                </c:pt>
                <c:pt idx="37803">
                  <c:v>0.92832175925925897</c:v>
                </c:pt>
                <c:pt idx="37804">
                  <c:v>0.92834490740740705</c:v>
                </c:pt>
                <c:pt idx="37805">
                  <c:v>0.92837962962963005</c:v>
                </c:pt>
                <c:pt idx="37806">
                  <c:v>0.92840277777777802</c:v>
                </c:pt>
                <c:pt idx="37807">
                  <c:v>0.92842592592592599</c:v>
                </c:pt>
                <c:pt idx="37808">
                  <c:v>0.92844907407407395</c:v>
                </c:pt>
                <c:pt idx="37809">
                  <c:v>0.92847222222222203</c:v>
                </c:pt>
                <c:pt idx="37810">
                  <c:v>0.92849537037037</c:v>
                </c:pt>
                <c:pt idx="37811">
                  <c:v>0.92851851851851797</c:v>
                </c:pt>
                <c:pt idx="37812">
                  <c:v>0.92854166666666704</c:v>
                </c:pt>
                <c:pt idx="37813">
                  <c:v>0.92857638888888905</c:v>
                </c:pt>
                <c:pt idx="37814">
                  <c:v>0.92859953703703701</c:v>
                </c:pt>
                <c:pt idx="37815">
                  <c:v>0.92862268518518498</c:v>
                </c:pt>
                <c:pt idx="37816">
                  <c:v>0.92864583333333395</c:v>
                </c:pt>
                <c:pt idx="37817">
                  <c:v>0.92866898148148203</c:v>
                </c:pt>
                <c:pt idx="37818">
                  <c:v>0.92869212962962999</c:v>
                </c:pt>
                <c:pt idx="37819">
                  <c:v>0.92871527777777796</c:v>
                </c:pt>
                <c:pt idx="37820">
                  <c:v>0.92873842592592604</c:v>
                </c:pt>
                <c:pt idx="37821">
                  <c:v>0.92877314814814804</c:v>
                </c:pt>
                <c:pt idx="37822">
                  <c:v>0.92879629629629601</c:v>
                </c:pt>
                <c:pt idx="37823">
                  <c:v>0.92881944444444497</c:v>
                </c:pt>
                <c:pt idx="37824">
                  <c:v>0.92884259259259305</c:v>
                </c:pt>
                <c:pt idx="37825">
                  <c:v>0.92886574074074102</c:v>
                </c:pt>
                <c:pt idx="37826">
                  <c:v>0.92888888888888899</c:v>
                </c:pt>
                <c:pt idx="37827">
                  <c:v>0.92891203703703695</c:v>
                </c:pt>
                <c:pt idx="37828">
                  <c:v>0.92893518518518503</c:v>
                </c:pt>
                <c:pt idx="37829">
                  <c:v>0.928958333333334</c:v>
                </c:pt>
                <c:pt idx="37830">
                  <c:v>0.928993055555556</c:v>
                </c:pt>
                <c:pt idx="37831">
                  <c:v>0.92901620370370297</c:v>
                </c:pt>
                <c:pt idx="37832">
                  <c:v>0.92903935185185205</c:v>
                </c:pt>
                <c:pt idx="37833">
                  <c:v>0.92906250000000001</c:v>
                </c:pt>
                <c:pt idx="37834">
                  <c:v>0.92908564814814798</c:v>
                </c:pt>
                <c:pt idx="37835">
                  <c:v>0.92910879629629595</c:v>
                </c:pt>
                <c:pt idx="37836">
                  <c:v>0.92913194444444502</c:v>
                </c:pt>
                <c:pt idx="37837">
                  <c:v>0.92915509259259299</c:v>
                </c:pt>
                <c:pt idx="37838">
                  <c:v>0.92917824074074096</c:v>
                </c:pt>
                <c:pt idx="37839">
                  <c:v>0.92921296296296296</c:v>
                </c:pt>
                <c:pt idx="37840">
                  <c:v>0.92923611111111104</c:v>
                </c:pt>
                <c:pt idx="37841">
                  <c:v>0.92925925925925901</c:v>
                </c:pt>
                <c:pt idx="37842">
                  <c:v>0.92928240740740697</c:v>
                </c:pt>
                <c:pt idx="37843">
                  <c:v>0.92930555555555605</c:v>
                </c:pt>
                <c:pt idx="37844">
                  <c:v>0.92932870370370402</c:v>
                </c:pt>
                <c:pt idx="37845">
                  <c:v>0.92935185185185198</c:v>
                </c:pt>
                <c:pt idx="37846">
                  <c:v>0.92937499999999995</c:v>
                </c:pt>
                <c:pt idx="37847">
                  <c:v>0.92940972222222196</c:v>
                </c:pt>
                <c:pt idx="37848">
                  <c:v>0.92943287037037003</c:v>
                </c:pt>
                <c:pt idx="37849">
                  <c:v>0.929456018518519</c:v>
                </c:pt>
                <c:pt idx="37850">
                  <c:v>0.92947916666666697</c:v>
                </c:pt>
                <c:pt idx="37851">
                  <c:v>0.92950231481481504</c:v>
                </c:pt>
                <c:pt idx="37852">
                  <c:v>0.92952546296296301</c:v>
                </c:pt>
                <c:pt idx="37853">
                  <c:v>0.92954861111111098</c:v>
                </c:pt>
                <c:pt idx="37854">
                  <c:v>0.92957175925925895</c:v>
                </c:pt>
                <c:pt idx="37855">
                  <c:v>0.92960648148148195</c:v>
                </c:pt>
                <c:pt idx="37856">
                  <c:v>0.92962962962963003</c:v>
                </c:pt>
                <c:pt idx="37857">
                  <c:v>0.92965277777777799</c:v>
                </c:pt>
                <c:pt idx="37858">
                  <c:v>0.92967592592592596</c:v>
                </c:pt>
                <c:pt idx="37859">
                  <c:v>0.92969907407407404</c:v>
                </c:pt>
                <c:pt idx="37860">
                  <c:v>0.92972222222222201</c:v>
                </c:pt>
                <c:pt idx="37861">
                  <c:v>0.92974537037037097</c:v>
                </c:pt>
                <c:pt idx="37862">
                  <c:v>0.92976851851851905</c:v>
                </c:pt>
                <c:pt idx="37863">
                  <c:v>0.92980324074074105</c:v>
                </c:pt>
                <c:pt idx="37864">
                  <c:v>0.92982638888888902</c:v>
                </c:pt>
                <c:pt idx="37865">
                  <c:v>0.92984953703703699</c:v>
                </c:pt>
                <c:pt idx="37866">
                  <c:v>0.92987268518518496</c:v>
                </c:pt>
                <c:pt idx="37867">
                  <c:v>0.92989583333333303</c:v>
                </c:pt>
                <c:pt idx="37868">
                  <c:v>0.929918981481482</c:v>
                </c:pt>
                <c:pt idx="37869">
                  <c:v>0.92994212962962897</c:v>
                </c:pt>
                <c:pt idx="37870">
                  <c:v>0.92996527777777804</c:v>
                </c:pt>
                <c:pt idx="37871">
                  <c:v>0.92998842592592601</c:v>
                </c:pt>
                <c:pt idx="37872">
                  <c:v>0.93002314814814802</c:v>
                </c:pt>
                <c:pt idx="37873">
                  <c:v>0.93004629629629598</c:v>
                </c:pt>
                <c:pt idx="37874">
                  <c:v>0.93006944444444395</c:v>
                </c:pt>
                <c:pt idx="37875">
                  <c:v>0.93009259259259303</c:v>
                </c:pt>
                <c:pt idx="37876">
                  <c:v>0.93011574074074099</c:v>
                </c:pt>
                <c:pt idx="37877">
                  <c:v>0.93013888888888896</c:v>
                </c:pt>
                <c:pt idx="37878">
                  <c:v>0.93016203703703704</c:v>
                </c:pt>
                <c:pt idx="37879">
                  <c:v>0.930185185185185</c:v>
                </c:pt>
                <c:pt idx="37880">
                  <c:v>0.93020833333333297</c:v>
                </c:pt>
                <c:pt idx="37881">
                  <c:v>0.93024305555555598</c:v>
                </c:pt>
                <c:pt idx="37882">
                  <c:v>0.93026620370370405</c:v>
                </c:pt>
                <c:pt idx="37883">
                  <c:v>0.93028935185185202</c:v>
                </c:pt>
                <c:pt idx="37884">
                  <c:v>0.93031249999999999</c:v>
                </c:pt>
                <c:pt idx="37885">
                  <c:v>0.93033564814814795</c:v>
                </c:pt>
                <c:pt idx="37886">
                  <c:v>0.93035879629629603</c:v>
                </c:pt>
                <c:pt idx="37887">
                  <c:v>0.930381944444444</c:v>
                </c:pt>
                <c:pt idx="37888">
                  <c:v>0.93040509259259296</c:v>
                </c:pt>
                <c:pt idx="37889">
                  <c:v>0.93042824074074104</c:v>
                </c:pt>
                <c:pt idx="37890">
                  <c:v>0.93046296296296305</c:v>
                </c:pt>
                <c:pt idx="37891">
                  <c:v>0.93048611111111101</c:v>
                </c:pt>
                <c:pt idx="37892">
                  <c:v>0.93050925925925898</c:v>
                </c:pt>
                <c:pt idx="37893">
                  <c:v>0.93053240740740695</c:v>
                </c:pt>
                <c:pt idx="37894">
                  <c:v>0.93055555555555602</c:v>
                </c:pt>
                <c:pt idx="37895">
                  <c:v>0.93057870370370399</c:v>
                </c:pt>
                <c:pt idx="37896">
                  <c:v>0.93060185185185196</c:v>
                </c:pt>
                <c:pt idx="37897">
                  <c:v>0.93062500000000004</c:v>
                </c:pt>
                <c:pt idx="37898">
                  <c:v>0.930648148148148</c:v>
                </c:pt>
                <c:pt idx="37899">
                  <c:v>0.93068287037037001</c:v>
                </c:pt>
                <c:pt idx="37900">
                  <c:v>0.93070601851851897</c:v>
                </c:pt>
                <c:pt idx="37901">
                  <c:v>0.93072916666666705</c:v>
                </c:pt>
                <c:pt idx="37902">
                  <c:v>0.93075231481481502</c:v>
                </c:pt>
                <c:pt idx="37903">
                  <c:v>0.93077546296296299</c:v>
                </c:pt>
                <c:pt idx="37904">
                  <c:v>0.93079861111111095</c:v>
                </c:pt>
                <c:pt idx="37905">
                  <c:v>0.93082175925925903</c:v>
                </c:pt>
                <c:pt idx="37906">
                  <c:v>0.930844907407408</c:v>
                </c:pt>
                <c:pt idx="37907">
                  <c:v>0.93086805555555596</c:v>
                </c:pt>
                <c:pt idx="37908">
                  <c:v>0.93090277777777797</c:v>
                </c:pt>
                <c:pt idx="37909">
                  <c:v>0.93092592592592605</c:v>
                </c:pt>
                <c:pt idx="37910">
                  <c:v>0.93094907407407401</c:v>
                </c:pt>
                <c:pt idx="37911">
                  <c:v>0.93097222222222198</c:v>
                </c:pt>
                <c:pt idx="37912">
                  <c:v>0.93099537037036995</c:v>
                </c:pt>
                <c:pt idx="37913">
                  <c:v>0.93101851851851902</c:v>
                </c:pt>
                <c:pt idx="37914">
                  <c:v>0.93104166666666699</c:v>
                </c:pt>
                <c:pt idx="37915">
                  <c:v>0.93107638888888899</c:v>
                </c:pt>
                <c:pt idx="37916">
                  <c:v>0.93109953703703696</c:v>
                </c:pt>
                <c:pt idx="37917">
                  <c:v>0.93112268518518504</c:v>
                </c:pt>
                <c:pt idx="37918">
                  <c:v>0.93114583333333401</c:v>
                </c:pt>
                <c:pt idx="37919">
                  <c:v>0.93116898148148097</c:v>
                </c:pt>
                <c:pt idx="37920">
                  <c:v>0.93119212962962905</c:v>
                </c:pt>
                <c:pt idx="37921">
                  <c:v>0.93121527777777802</c:v>
                </c:pt>
                <c:pt idx="37922">
                  <c:v>0.93123842592592598</c:v>
                </c:pt>
                <c:pt idx="37923">
                  <c:v>0.93126157407407395</c:v>
                </c:pt>
                <c:pt idx="37924">
                  <c:v>0.93129629629629596</c:v>
                </c:pt>
                <c:pt idx="37925">
                  <c:v>0.93131944444444503</c:v>
                </c:pt>
                <c:pt idx="37926">
                  <c:v>0.931342592592593</c:v>
                </c:pt>
                <c:pt idx="37927">
                  <c:v>0.93136574074073997</c:v>
                </c:pt>
                <c:pt idx="37928">
                  <c:v>0.93138888888888904</c:v>
                </c:pt>
                <c:pt idx="37929">
                  <c:v>0.93141203703703701</c:v>
                </c:pt>
                <c:pt idx="37930">
                  <c:v>0.93143518518518498</c:v>
                </c:pt>
                <c:pt idx="37931">
                  <c:v>0.93145833333333306</c:v>
                </c:pt>
                <c:pt idx="37932">
                  <c:v>0.93148148148148202</c:v>
                </c:pt>
                <c:pt idx="37933">
                  <c:v>0.93151620370370403</c:v>
                </c:pt>
                <c:pt idx="37934">
                  <c:v>0.93153935185185199</c:v>
                </c:pt>
                <c:pt idx="37935">
                  <c:v>0.93156249999999996</c:v>
                </c:pt>
                <c:pt idx="37936">
                  <c:v>0.93158564814814804</c:v>
                </c:pt>
                <c:pt idx="37937">
                  <c:v>0.931608796296296</c:v>
                </c:pt>
                <c:pt idx="37938">
                  <c:v>0.93163194444444397</c:v>
                </c:pt>
                <c:pt idx="37939">
                  <c:v>0.93165509259259305</c:v>
                </c:pt>
                <c:pt idx="37940">
                  <c:v>0.93167824074074101</c:v>
                </c:pt>
                <c:pt idx="37941">
                  <c:v>0.93171296296296302</c:v>
                </c:pt>
                <c:pt idx="37942">
                  <c:v>0.93173611111111099</c:v>
                </c:pt>
                <c:pt idx="37943">
                  <c:v>0.93175925925925895</c:v>
                </c:pt>
                <c:pt idx="37944">
                  <c:v>0.93178240740740803</c:v>
                </c:pt>
                <c:pt idx="37945">
                  <c:v>0.931805555555556</c:v>
                </c:pt>
                <c:pt idx="37946">
                  <c:v>0.93182870370370396</c:v>
                </c:pt>
                <c:pt idx="37947">
                  <c:v>0.93185185185185204</c:v>
                </c:pt>
                <c:pt idx="37948">
                  <c:v>0.93187500000000001</c:v>
                </c:pt>
                <c:pt idx="37949">
                  <c:v>0.93190972222222201</c:v>
                </c:pt>
                <c:pt idx="37950">
                  <c:v>0.93193287037036998</c:v>
                </c:pt>
                <c:pt idx="37951">
                  <c:v>0.93195601851851895</c:v>
                </c:pt>
                <c:pt idx="37952">
                  <c:v>0.93197916666666702</c:v>
                </c:pt>
                <c:pt idx="37953">
                  <c:v>0.93200231481481499</c:v>
                </c:pt>
                <c:pt idx="37954">
                  <c:v>0.93202546296296296</c:v>
                </c:pt>
                <c:pt idx="37955">
                  <c:v>0.93204861111111104</c:v>
                </c:pt>
                <c:pt idx="37956">
                  <c:v>0.932071759259259</c:v>
                </c:pt>
                <c:pt idx="37957">
                  <c:v>0.93209490740740697</c:v>
                </c:pt>
                <c:pt idx="37958">
                  <c:v>0.93212962962962997</c:v>
                </c:pt>
                <c:pt idx="37959">
                  <c:v>0.93215277777777805</c:v>
                </c:pt>
                <c:pt idx="37960">
                  <c:v>0.93217592592592602</c:v>
                </c:pt>
                <c:pt idx="37961">
                  <c:v>0.93219907407407399</c:v>
                </c:pt>
                <c:pt idx="37962">
                  <c:v>0.93222222222222195</c:v>
                </c:pt>
                <c:pt idx="37963">
                  <c:v>0.93224537037037103</c:v>
                </c:pt>
                <c:pt idx="37964">
                  <c:v>0.932268518518519</c:v>
                </c:pt>
                <c:pt idx="37965">
                  <c:v>0.93229166666666696</c:v>
                </c:pt>
                <c:pt idx="37966">
                  <c:v>0.93231481481481504</c:v>
                </c:pt>
                <c:pt idx="37967">
                  <c:v>0.93234953703703705</c:v>
                </c:pt>
                <c:pt idx="37968">
                  <c:v>0.93237268518518501</c:v>
                </c:pt>
                <c:pt idx="37969">
                  <c:v>0.93239583333333398</c:v>
                </c:pt>
                <c:pt idx="37970">
                  <c:v>0.93241898148148095</c:v>
                </c:pt>
                <c:pt idx="37971">
                  <c:v>0.93244212962963002</c:v>
                </c:pt>
                <c:pt idx="37972">
                  <c:v>0.93246527777777799</c:v>
                </c:pt>
                <c:pt idx="37973">
                  <c:v>0.93248842592592596</c:v>
                </c:pt>
                <c:pt idx="37974">
                  <c:v>0.93251157407407403</c:v>
                </c:pt>
                <c:pt idx="37975">
                  <c:v>0.932534722222222</c:v>
                </c:pt>
                <c:pt idx="37976">
                  <c:v>0.93256944444444401</c:v>
                </c:pt>
                <c:pt idx="37977">
                  <c:v>0.93259259259259297</c:v>
                </c:pt>
                <c:pt idx="37978">
                  <c:v>0.93261574074074105</c:v>
                </c:pt>
                <c:pt idx="37979">
                  <c:v>0.93263888888888902</c:v>
                </c:pt>
                <c:pt idx="37980">
                  <c:v>0.93266203703703698</c:v>
                </c:pt>
                <c:pt idx="37981">
                  <c:v>0.93268518518518495</c:v>
                </c:pt>
                <c:pt idx="37982">
                  <c:v>0.93270833333333403</c:v>
                </c:pt>
                <c:pt idx="37983">
                  <c:v>0.93273148148148199</c:v>
                </c:pt>
                <c:pt idx="37984">
                  <c:v>0.93275462962962996</c:v>
                </c:pt>
                <c:pt idx="37985">
                  <c:v>0.93278935185185197</c:v>
                </c:pt>
                <c:pt idx="37986">
                  <c:v>0.93281250000000004</c:v>
                </c:pt>
                <c:pt idx="37987">
                  <c:v>0.93283564814814801</c:v>
                </c:pt>
                <c:pt idx="37988">
                  <c:v>0.93285879629629598</c:v>
                </c:pt>
                <c:pt idx="37989">
                  <c:v>0.93288194444444505</c:v>
                </c:pt>
                <c:pt idx="37990">
                  <c:v>0.93290509259259302</c:v>
                </c:pt>
                <c:pt idx="37991">
                  <c:v>0.93292824074074099</c:v>
                </c:pt>
                <c:pt idx="37992">
                  <c:v>0.93295138888888896</c:v>
                </c:pt>
                <c:pt idx="37993">
                  <c:v>0.93298611111111096</c:v>
                </c:pt>
                <c:pt idx="37994">
                  <c:v>0.93300925925925904</c:v>
                </c:pt>
                <c:pt idx="37995">
                  <c:v>0.93303240740740701</c:v>
                </c:pt>
                <c:pt idx="37996">
                  <c:v>0.93305555555555597</c:v>
                </c:pt>
                <c:pt idx="37997">
                  <c:v>0.93307870370370405</c:v>
                </c:pt>
                <c:pt idx="37998">
                  <c:v>0.93310185185185202</c:v>
                </c:pt>
                <c:pt idx="37999">
                  <c:v>0.93312499999999998</c:v>
                </c:pt>
                <c:pt idx="38000">
                  <c:v>0.93314814814814795</c:v>
                </c:pt>
                <c:pt idx="38001">
                  <c:v>0.93318287037036995</c:v>
                </c:pt>
                <c:pt idx="38002">
                  <c:v>0.93320601851851903</c:v>
                </c:pt>
                <c:pt idx="38003">
                  <c:v>0.933229166666667</c:v>
                </c:pt>
                <c:pt idx="38004">
                  <c:v>0.93325231481481496</c:v>
                </c:pt>
                <c:pt idx="38005">
                  <c:v>0.93327546296296304</c:v>
                </c:pt>
                <c:pt idx="38006">
                  <c:v>0.93329861111111101</c:v>
                </c:pt>
                <c:pt idx="38007">
                  <c:v>0.93332175925925898</c:v>
                </c:pt>
                <c:pt idx="38008">
                  <c:v>0.93334490740740705</c:v>
                </c:pt>
                <c:pt idx="38009">
                  <c:v>0.93336805555555602</c:v>
                </c:pt>
                <c:pt idx="38010">
                  <c:v>0.93340277777777803</c:v>
                </c:pt>
                <c:pt idx="38011">
                  <c:v>0.93342592592592599</c:v>
                </c:pt>
                <c:pt idx="38012">
                  <c:v>0.93344907407407396</c:v>
                </c:pt>
                <c:pt idx="38013">
                  <c:v>0.93347222222222204</c:v>
                </c:pt>
                <c:pt idx="38014">
                  <c:v>0.933495370370371</c:v>
                </c:pt>
                <c:pt idx="38015">
                  <c:v>0.93351851851851897</c:v>
                </c:pt>
                <c:pt idx="38016">
                  <c:v>0.93354166666666705</c:v>
                </c:pt>
                <c:pt idx="38017">
                  <c:v>0.93356481481481501</c:v>
                </c:pt>
                <c:pt idx="38018">
                  <c:v>0.93358796296296298</c:v>
                </c:pt>
                <c:pt idx="38019">
                  <c:v>0.93362268518518499</c:v>
                </c:pt>
                <c:pt idx="38020">
                  <c:v>0.93364583333333395</c:v>
                </c:pt>
                <c:pt idx="38021">
                  <c:v>0.93366898148148203</c:v>
                </c:pt>
                <c:pt idx="38022">
                  <c:v>0.93369212962963</c:v>
                </c:pt>
                <c:pt idx="38023">
                  <c:v>0.93371527777777796</c:v>
                </c:pt>
                <c:pt idx="38024">
                  <c:v>0.93373842592592604</c:v>
                </c:pt>
                <c:pt idx="38025">
                  <c:v>0.93376157407407401</c:v>
                </c:pt>
                <c:pt idx="38026">
                  <c:v>0.93378472222222197</c:v>
                </c:pt>
                <c:pt idx="38027">
                  <c:v>0.93380787037037105</c:v>
                </c:pt>
                <c:pt idx="38028">
                  <c:v>0.93384259259259295</c:v>
                </c:pt>
                <c:pt idx="38029">
                  <c:v>0.93386574074074102</c:v>
                </c:pt>
                <c:pt idx="38030">
                  <c:v>0.93388888888888899</c:v>
                </c:pt>
                <c:pt idx="38031">
                  <c:v>0.93391203703703696</c:v>
                </c:pt>
                <c:pt idx="38032">
                  <c:v>0.93393518518518504</c:v>
                </c:pt>
                <c:pt idx="38033">
                  <c:v>0.933958333333333</c:v>
                </c:pt>
                <c:pt idx="38034">
                  <c:v>0.93398148148148197</c:v>
                </c:pt>
                <c:pt idx="38035">
                  <c:v>0.93400462962963005</c:v>
                </c:pt>
                <c:pt idx="38036">
                  <c:v>0.93403935185185205</c:v>
                </c:pt>
                <c:pt idx="38037">
                  <c:v>0.93406250000000002</c:v>
                </c:pt>
                <c:pt idx="38038">
                  <c:v>0.93408564814814798</c:v>
                </c:pt>
                <c:pt idx="38039">
                  <c:v>0.93410879629629595</c:v>
                </c:pt>
                <c:pt idx="38040">
                  <c:v>0.93413194444444403</c:v>
                </c:pt>
                <c:pt idx="38041">
                  <c:v>0.93415509259259299</c:v>
                </c:pt>
                <c:pt idx="38042">
                  <c:v>0.93417824074074096</c:v>
                </c:pt>
                <c:pt idx="38043">
                  <c:v>0.93420138888888904</c:v>
                </c:pt>
                <c:pt idx="38044">
                  <c:v>0.93423611111111104</c:v>
                </c:pt>
                <c:pt idx="38045">
                  <c:v>0.93425925925925901</c:v>
                </c:pt>
                <c:pt idx="38046">
                  <c:v>0.93428240740740698</c:v>
                </c:pt>
                <c:pt idx="38047">
                  <c:v>0.93430555555555606</c:v>
                </c:pt>
                <c:pt idx="38048">
                  <c:v>0.93432870370370402</c:v>
                </c:pt>
                <c:pt idx="38049">
                  <c:v>0.93435185185185199</c:v>
                </c:pt>
                <c:pt idx="38050">
                  <c:v>0.93437499999999996</c:v>
                </c:pt>
                <c:pt idx="38051">
                  <c:v>0.93439814814814803</c:v>
                </c:pt>
                <c:pt idx="38052">
                  <c:v>0.93443287037037004</c:v>
                </c:pt>
                <c:pt idx="38053">
                  <c:v>0.934456018518519</c:v>
                </c:pt>
                <c:pt idx="38054">
                  <c:v>0.93447916666666597</c:v>
                </c:pt>
                <c:pt idx="38055">
                  <c:v>0.93450231481481505</c:v>
                </c:pt>
                <c:pt idx="38056">
                  <c:v>0.93452546296296302</c:v>
                </c:pt>
                <c:pt idx="38057">
                  <c:v>0.93454861111111098</c:v>
                </c:pt>
                <c:pt idx="38058">
                  <c:v>0.93457175925925895</c:v>
                </c:pt>
                <c:pt idx="38059">
                  <c:v>0.93459490740740803</c:v>
                </c:pt>
                <c:pt idx="38060">
                  <c:v>0.93461805555555599</c:v>
                </c:pt>
                <c:pt idx="38061">
                  <c:v>0.934652777777778</c:v>
                </c:pt>
                <c:pt idx="38062">
                  <c:v>0.93467592592592597</c:v>
                </c:pt>
                <c:pt idx="38063">
                  <c:v>0.93469907407407404</c:v>
                </c:pt>
                <c:pt idx="38064">
                  <c:v>0.93472222222222201</c:v>
                </c:pt>
                <c:pt idx="38065">
                  <c:v>0.93474537037037098</c:v>
                </c:pt>
                <c:pt idx="38066">
                  <c:v>0.93476851851851905</c:v>
                </c:pt>
                <c:pt idx="38067">
                  <c:v>0.93479166666666702</c:v>
                </c:pt>
                <c:pt idx="38068">
                  <c:v>0.93481481481481499</c:v>
                </c:pt>
                <c:pt idx="38069">
                  <c:v>0.93483796296296295</c:v>
                </c:pt>
                <c:pt idx="38070">
                  <c:v>0.93487268518518496</c:v>
                </c:pt>
                <c:pt idx="38071">
                  <c:v>0.93489583333333404</c:v>
                </c:pt>
                <c:pt idx="38072">
                  <c:v>0.934918981481481</c:v>
                </c:pt>
                <c:pt idx="38073">
                  <c:v>0.93494212962962897</c:v>
                </c:pt>
                <c:pt idx="38074">
                  <c:v>0.93496527777777805</c:v>
                </c:pt>
                <c:pt idx="38075">
                  <c:v>0.93498842592592601</c:v>
                </c:pt>
                <c:pt idx="38076">
                  <c:v>0.93501157407407398</c:v>
                </c:pt>
                <c:pt idx="38077">
                  <c:v>0.93503472222222195</c:v>
                </c:pt>
                <c:pt idx="38078">
                  <c:v>0.93506944444444395</c:v>
                </c:pt>
                <c:pt idx="38079">
                  <c:v>0.93509259259259303</c:v>
                </c:pt>
                <c:pt idx="38080">
                  <c:v>0.935115740740741</c:v>
                </c:pt>
                <c:pt idx="38081">
                  <c:v>0.93513888888888896</c:v>
                </c:pt>
                <c:pt idx="38082">
                  <c:v>0.93516203703703704</c:v>
                </c:pt>
                <c:pt idx="38083">
                  <c:v>0.93518518518518501</c:v>
                </c:pt>
                <c:pt idx="38084">
                  <c:v>0.93520833333333298</c:v>
                </c:pt>
                <c:pt idx="38085">
                  <c:v>0.93523148148148105</c:v>
                </c:pt>
                <c:pt idx="38086">
                  <c:v>0.93525462962963002</c:v>
                </c:pt>
                <c:pt idx="38087">
                  <c:v>0.93528935185185202</c:v>
                </c:pt>
                <c:pt idx="38088">
                  <c:v>0.93531249999999999</c:v>
                </c:pt>
                <c:pt idx="38089">
                  <c:v>0.93533564814814796</c:v>
                </c:pt>
                <c:pt idx="38090">
                  <c:v>0.93535879629629604</c:v>
                </c:pt>
                <c:pt idx="38091">
                  <c:v>0.935381944444444</c:v>
                </c:pt>
                <c:pt idx="38092">
                  <c:v>0.93540509259259297</c:v>
                </c:pt>
                <c:pt idx="38093">
                  <c:v>0.93542824074074105</c:v>
                </c:pt>
                <c:pt idx="38094">
                  <c:v>0.93545138888888901</c:v>
                </c:pt>
                <c:pt idx="38095">
                  <c:v>0.93547453703703698</c:v>
                </c:pt>
                <c:pt idx="38096">
                  <c:v>0.93550925925925899</c:v>
                </c:pt>
                <c:pt idx="38097">
                  <c:v>0.93553240740740695</c:v>
                </c:pt>
                <c:pt idx="38098">
                  <c:v>0.93555555555555603</c:v>
                </c:pt>
                <c:pt idx="38099">
                  <c:v>0.935578703703704</c:v>
                </c:pt>
                <c:pt idx="38100">
                  <c:v>0.93560185185185196</c:v>
                </c:pt>
                <c:pt idx="38101">
                  <c:v>0.93562500000000004</c:v>
                </c:pt>
                <c:pt idx="38102">
                  <c:v>0.93564814814814801</c:v>
                </c:pt>
                <c:pt idx="38103">
                  <c:v>0.93567129629629597</c:v>
                </c:pt>
                <c:pt idx="38104">
                  <c:v>0.93570601851851898</c:v>
                </c:pt>
                <c:pt idx="38105">
                  <c:v>0.93572916666666694</c:v>
                </c:pt>
                <c:pt idx="38106">
                  <c:v>0.93575231481481502</c:v>
                </c:pt>
                <c:pt idx="38107">
                  <c:v>0.93577546296296299</c:v>
                </c:pt>
                <c:pt idx="38108">
                  <c:v>0.93579861111111096</c:v>
                </c:pt>
                <c:pt idx="38109">
                  <c:v>0.93582175925925903</c:v>
                </c:pt>
                <c:pt idx="38110">
                  <c:v>0.935844907407407</c:v>
                </c:pt>
                <c:pt idx="38111">
                  <c:v>0.93586805555555597</c:v>
                </c:pt>
                <c:pt idx="38112">
                  <c:v>0.93589120370370404</c:v>
                </c:pt>
                <c:pt idx="38113">
                  <c:v>0.93592592592592605</c:v>
                </c:pt>
                <c:pt idx="38114">
                  <c:v>0.93594907407407402</c:v>
                </c:pt>
                <c:pt idx="38115">
                  <c:v>0.93597222222222198</c:v>
                </c:pt>
                <c:pt idx="38116">
                  <c:v>0.93599537037037095</c:v>
                </c:pt>
                <c:pt idx="38117">
                  <c:v>0.93601851851851903</c:v>
                </c:pt>
                <c:pt idx="38118">
                  <c:v>0.93604166666666699</c:v>
                </c:pt>
                <c:pt idx="38119">
                  <c:v>0.93606481481481496</c:v>
                </c:pt>
                <c:pt idx="38120">
                  <c:v>0.93608796296296304</c:v>
                </c:pt>
                <c:pt idx="38121">
                  <c:v>0.93611111111111101</c:v>
                </c:pt>
                <c:pt idx="38122">
                  <c:v>0.93614583333333401</c:v>
                </c:pt>
                <c:pt idx="38123">
                  <c:v>0.93616898148148098</c:v>
                </c:pt>
                <c:pt idx="38124">
                  <c:v>0.93619212962963005</c:v>
                </c:pt>
                <c:pt idx="38125">
                  <c:v>0.93621527777777802</c:v>
                </c:pt>
                <c:pt idx="38126">
                  <c:v>0.93623842592592599</c:v>
                </c:pt>
                <c:pt idx="38127">
                  <c:v>0.93626157407407395</c:v>
                </c:pt>
                <c:pt idx="38128">
                  <c:v>0.93628472222222203</c:v>
                </c:pt>
                <c:pt idx="38129">
                  <c:v>0.93630787037037</c:v>
                </c:pt>
                <c:pt idx="38130">
                  <c:v>0.93633101851851896</c:v>
                </c:pt>
                <c:pt idx="38131">
                  <c:v>0.93636574074073997</c:v>
                </c:pt>
                <c:pt idx="38132">
                  <c:v>0.93638888888888905</c:v>
                </c:pt>
                <c:pt idx="38133">
                  <c:v>0.93641203703703701</c:v>
                </c:pt>
                <c:pt idx="38134">
                  <c:v>0.93643518518518498</c:v>
                </c:pt>
                <c:pt idx="38135">
                  <c:v>0.93645833333333295</c:v>
                </c:pt>
                <c:pt idx="38136">
                  <c:v>0.93648148148148203</c:v>
                </c:pt>
                <c:pt idx="38137">
                  <c:v>0.93650462962962999</c:v>
                </c:pt>
                <c:pt idx="38138">
                  <c:v>0.93652777777777796</c:v>
                </c:pt>
                <c:pt idx="38139">
                  <c:v>0.93655092592592604</c:v>
                </c:pt>
                <c:pt idx="38140">
                  <c:v>0.93658564814814804</c:v>
                </c:pt>
                <c:pt idx="38141">
                  <c:v>0.93660879629629601</c:v>
                </c:pt>
                <c:pt idx="38142">
                  <c:v>0.93663194444444497</c:v>
                </c:pt>
                <c:pt idx="38143">
                  <c:v>0.93665509259259305</c:v>
                </c:pt>
                <c:pt idx="38144">
                  <c:v>0.93667824074074102</c:v>
                </c:pt>
                <c:pt idx="38145">
                  <c:v>0.93670138888888899</c:v>
                </c:pt>
                <c:pt idx="38146">
                  <c:v>0.93672453703703695</c:v>
                </c:pt>
                <c:pt idx="38147">
                  <c:v>0.93674768518518503</c:v>
                </c:pt>
                <c:pt idx="38148">
                  <c:v>0.936770833333334</c:v>
                </c:pt>
                <c:pt idx="38149">
                  <c:v>0.936805555555556</c:v>
                </c:pt>
                <c:pt idx="38150">
                  <c:v>0.93682870370370397</c:v>
                </c:pt>
                <c:pt idx="38151">
                  <c:v>0.93685185185185205</c:v>
                </c:pt>
                <c:pt idx="38152">
                  <c:v>0.93687500000000001</c:v>
                </c:pt>
                <c:pt idx="38153">
                  <c:v>0.93689814814814798</c:v>
                </c:pt>
                <c:pt idx="38154">
                  <c:v>0.93692129629629595</c:v>
                </c:pt>
                <c:pt idx="38155">
                  <c:v>0.93694444444444502</c:v>
                </c:pt>
                <c:pt idx="38156">
                  <c:v>0.93696759259259299</c:v>
                </c:pt>
                <c:pt idx="38157">
                  <c:v>0.937002314814815</c:v>
                </c:pt>
                <c:pt idx="38158">
                  <c:v>0.93702546296296296</c:v>
                </c:pt>
                <c:pt idx="38159">
                  <c:v>0.93704861111111104</c:v>
                </c:pt>
                <c:pt idx="38160">
                  <c:v>0.93707175925925901</c:v>
                </c:pt>
                <c:pt idx="38161">
                  <c:v>0.93709490740740697</c:v>
                </c:pt>
                <c:pt idx="38162">
                  <c:v>0.93711805555555605</c:v>
                </c:pt>
                <c:pt idx="38163">
                  <c:v>0.93714120370370402</c:v>
                </c:pt>
                <c:pt idx="38164">
                  <c:v>0.93716435185185198</c:v>
                </c:pt>
                <c:pt idx="38165">
                  <c:v>0.93718749999999995</c:v>
                </c:pt>
                <c:pt idx="38166">
                  <c:v>0.93722222222222196</c:v>
                </c:pt>
                <c:pt idx="38167">
                  <c:v>0.93724537037037103</c:v>
                </c:pt>
                <c:pt idx="38168">
                  <c:v>0.937268518518519</c:v>
                </c:pt>
                <c:pt idx="38169">
                  <c:v>0.93729166666666697</c:v>
                </c:pt>
                <c:pt idx="38170">
                  <c:v>0.93731481481481504</c:v>
                </c:pt>
                <c:pt idx="38171">
                  <c:v>0.93733796296296301</c:v>
                </c:pt>
                <c:pt idx="38172">
                  <c:v>0.93736111111111098</c:v>
                </c:pt>
                <c:pt idx="38173">
                  <c:v>0.93738425925925895</c:v>
                </c:pt>
                <c:pt idx="38174">
                  <c:v>0.93740740740740702</c:v>
                </c:pt>
                <c:pt idx="38175">
                  <c:v>0.93744212962963003</c:v>
                </c:pt>
                <c:pt idx="38176">
                  <c:v>0.93746527777777799</c:v>
                </c:pt>
                <c:pt idx="38177">
                  <c:v>0.93748842592592596</c:v>
                </c:pt>
                <c:pt idx="38178">
                  <c:v>0.93751157407407404</c:v>
                </c:pt>
                <c:pt idx="38179">
                  <c:v>0.93753472222222201</c:v>
                </c:pt>
                <c:pt idx="38180">
                  <c:v>0.93755787037036997</c:v>
                </c:pt>
                <c:pt idx="38181">
                  <c:v>0.93758101851851905</c:v>
                </c:pt>
                <c:pt idx="38182">
                  <c:v>0.93760416666666702</c:v>
                </c:pt>
                <c:pt idx="38183">
                  <c:v>0.93763888888888902</c:v>
                </c:pt>
                <c:pt idx="38184">
                  <c:v>0.93766203703703699</c:v>
                </c:pt>
                <c:pt idx="38185">
                  <c:v>0.93768518518518496</c:v>
                </c:pt>
                <c:pt idx="38186">
                  <c:v>0.93770833333333303</c:v>
                </c:pt>
                <c:pt idx="38187">
                  <c:v>0.937731481481482</c:v>
                </c:pt>
                <c:pt idx="38188">
                  <c:v>0.93775462962962997</c:v>
                </c:pt>
                <c:pt idx="38189">
                  <c:v>0.93777777777777804</c:v>
                </c:pt>
                <c:pt idx="38190">
                  <c:v>0.93780092592592601</c:v>
                </c:pt>
                <c:pt idx="38191">
                  <c:v>0.93782407407407398</c:v>
                </c:pt>
                <c:pt idx="38192">
                  <c:v>0.93785879629629598</c:v>
                </c:pt>
                <c:pt idx="38193">
                  <c:v>0.93788194444444395</c:v>
                </c:pt>
                <c:pt idx="38194">
                  <c:v>0.93790509259259303</c:v>
                </c:pt>
                <c:pt idx="38195">
                  <c:v>0.93792824074074099</c:v>
                </c:pt>
                <c:pt idx="38196">
                  <c:v>0.93795138888888896</c:v>
                </c:pt>
                <c:pt idx="38197">
                  <c:v>0.93797453703703704</c:v>
                </c:pt>
                <c:pt idx="38198">
                  <c:v>0.937997685185185</c:v>
                </c:pt>
                <c:pt idx="38199">
                  <c:v>0.93802083333333297</c:v>
                </c:pt>
                <c:pt idx="38200">
                  <c:v>0.93804398148148205</c:v>
                </c:pt>
                <c:pt idx="38201">
                  <c:v>0.93807870370370405</c:v>
                </c:pt>
                <c:pt idx="38202">
                  <c:v>0.93810185185185202</c:v>
                </c:pt>
                <c:pt idx="38203">
                  <c:v>0.93812499999999999</c:v>
                </c:pt>
                <c:pt idx="38204">
                  <c:v>0.93814814814814795</c:v>
                </c:pt>
                <c:pt idx="38205">
                  <c:v>0.93817129629629703</c:v>
                </c:pt>
                <c:pt idx="38206">
                  <c:v>0.938194444444445</c:v>
                </c:pt>
                <c:pt idx="38207">
                  <c:v>0.93821759259259296</c:v>
                </c:pt>
                <c:pt idx="38208">
                  <c:v>0.93824074074074104</c:v>
                </c:pt>
                <c:pt idx="38209">
                  <c:v>0.93827546296296305</c:v>
                </c:pt>
                <c:pt idx="38210">
                  <c:v>0.93829861111111101</c:v>
                </c:pt>
                <c:pt idx="38211">
                  <c:v>0.93832175925925898</c:v>
                </c:pt>
                <c:pt idx="38212">
                  <c:v>0.93834490740740695</c:v>
                </c:pt>
                <c:pt idx="38213">
                  <c:v>0.93836805555555602</c:v>
                </c:pt>
                <c:pt idx="38214">
                  <c:v>0.93839120370370399</c:v>
                </c:pt>
                <c:pt idx="38215">
                  <c:v>0.93841435185185196</c:v>
                </c:pt>
                <c:pt idx="38216">
                  <c:v>0.93843750000000004</c:v>
                </c:pt>
                <c:pt idx="38217">
                  <c:v>0.938460648148148</c:v>
                </c:pt>
                <c:pt idx="38218">
                  <c:v>0.93849537037037001</c:v>
                </c:pt>
                <c:pt idx="38219">
                  <c:v>0.93851851851851897</c:v>
                </c:pt>
                <c:pt idx="38220">
                  <c:v>0.93854166666666705</c:v>
                </c:pt>
                <c:pt idx="38221">
                  <c:v>0.93856481481481502</c:v>
                </c:pt>
                <c:pt idx="38222">
                  <c:v>0.93858796296296299</c:v>
                </c:pt>
                <c:pt idx="38223">
                  <c:v>0.93861111111111095</c:v>
                </c:pt>
                <c:pt idx="38224">
                  <c:v>0.93863425925925903</c:v>
                </c:pt>
                <c:pt idx="38225">
                  <c:v>0.938657407407408</c:v>
                </c:pt>
                <c:pt idx="38226">
                  <c:v>0.93869212962963</c:v>
                </c:pt>
                <c:pt idx="38227">
                  <c:v>0.93871527777777797</c:v>
                </c:pt>
                <c:pt idx="38228">
                  <c:v>0.93873842592592605</c:v>
                </c:pt>
                <c:pt idx="38229">
                  <c:v>0.93876157407407401</c:v>
                </c:pt>
                <c:pt idx="38230">
                  <c:v>0.93878472222222198</c:v>
                </c:pt>
                <c:pt idx="38231">
                  <c:v>0.93880787037036995</c:v>
                </c:pt>
                <c:pt idx="38232">
                  <c:v>0.93883101851851902</c:v>
                </c:pt>
                <c:pt idx="38233">
                  <c:v>0.93885416666666699</c:v>
                </c:pt>
                <c:pt idx="38234">
                  <c:v>0.93887731481481496</c:v>
                </c:pt>
                <c:pt idx="38235">
                  <c:v>0.93891203703703696</c:v>
                </c:pt>
                <c:pt idx="38236">
                  <c:v>0.93893518518518504</c:v>
                </c:pt>
                <c:pt idx="38237">
                  <c:v>0.93895833333333301</c:v>
                </c:pt>
                <c:pt idx="38238">
                  <c:v>0.93898148148148097</c:v>
                </c:pt>
                <c:pt idx="38239">
                  <c:v>0.93900462962963005</c:v>
                </c:pt>
                <c:pt idx="38240">
                  <c:v>0.93902777777777802</c:v>
                </c:pt>
                <c:pt idx="38241">
                  <c:v>0.93905092592592598</c:v>
                </c:pt>
                <c:pt idx="38242">
                  <c:v>0.93907407407407395</c:v>
                </c:pt>
                <c:pt idx="38243">
                  <c:v>0.93909722222222203</c:v>
                </c:pt>
                <c:pt idx="38244">
                  <c:v>0.93913194444444503</c:v>
                </c:pt>
                <c:pt idx="38245">
                  <c:v>0.939155092592593</c:v>
                </c:pt>
                <c:pt idx="38246">
                  <c:v>0.93917824074074097</c:v>
                </c:pt>
                <c:pt idx="38247">
                  <c:v>0.93920138888888904</c:v>
                </c:pt>
                <c:pt idx="38248">
                  <c:v>0.93922453703703701</c:v>
                </c:pt>
                <c:pt idx="38249">
                  <c:v>0.93924768518518498</c:v>
                </c:pt>
                <c:pt idx="38250">
                  <c:v>0.93927083333333405</c:v>
                </c:pt>
                <c:pt idx="38251">
                  <c:v>0.93929398148148202</c:v>
                </c:pt>
                <c:pt idx="38252">
                  <c:v>0.93931712962962899</c:v>
                </c:pt>
                <c:pt idx="38253">
                  <c:v>0.93935185185185199</c:v>
                </c:pt>
                <c:pt idx="38254">
                  <c:v>0.93937499999999996</c:v>
                </c:pt>
                <c:pt idx="38255">
                  <c:v>0.93939814814814804</c:v>
                </c:pt>
                <c:pt idx="38256">
                  <c:v>0.939421296296296</c:v>
                </c:pt>
                <c:pt idx="38257">
                  <c:v>0.93944444444444397</c:v>
                </c:pt>
                <c:pt idx="38258">
                  <c:v>0.93946759259259305</c:v>
                </c:pt>
                <c:pt idx="38259">
                  <c:v>0.93949074074074101</c:v>
                </c:pt>
                <c:pt idx="38260">
                  <c:v>0.93952546296296302</c:v>
                </c:pt>
                <c:pt idx="38261">
                  <c:v>0.93954861111111099</c:v>
                </c:pt>
                <c:pt idx="38262">
                  <c:v>0.93957175925925895</c:v>
                </c:pt>
                <c:pt idx="38263">
                  <c:v>0.93959490740740803</c:v>
                </c:pt>
                <c:pt idx="38264">
                  <c:v>0.939618055555556</c:v>
                </c:pt>
                <c:pt idx="38265">
                  <c:v>0.93964120370370396</c:v>
                </c:pt>
                <c:pt idx="38266">
                  <c:v>0.93966435185185204</c:v>
                </c:pt>
                <c:pt idx="38267">
                  <c:v>0.93968750000000001</c:v>
                </c:pt>
                <c:pt idx="38268">
                  <c:v>0.93972222222222201</c:v>
                </c:pt>
                <c:pt idx="38269">
                  <c:v>0.93974537037037098</c:v>
                </c:pt>
                <c:pt idx="38270">
                  <c:v>0.93976851851851895</c:v>
                </c:pt>
                <c:pt idx="38271">
                  <c:v>0.93979166666666702</c:v>
                </c:pt>
                <c:pt idx="38272">
                  <c:v>0.93981481481481499</c:v>
                </c:pt>
                <c:pt idx="38273">
                  <c:v>0.93983796296296296</c:v>
                </c:pt>
                <c:pt idx="38274">
                  <c:v>0.93986111111111104</c:v>
                </c:pt>
                <c:pt idx="38275">
                  <c:v>0.939884259259259</c:v>
                </c:pt>
                <c:pt idx="38276">
                  <c:v>0.93990740740740697</c:v>
                </c:pt>
                <c:pt idx="38277">
                  <c:v>0.93994212962962898</c:v>
                </c:pt>
                <c:pt idx="38278">
                  <c:v>0.93996527777777805</c:v>
                </c:pt>
                <c:pt idx="38279">
                  <c:v>0.93998842592592602</c:v>
                </c:pt>
                <c:pt idx="38280">
                  <c:v>0.94001157407407399</c:v>
                </c:pt>
                <c:pt idx="38281">
                  <c:v>0.94003472222222195</c:v>
                </c:pt>
                <c:pt idx="38282">
                  <c:v>0.94005787037037103</c:v>
                </c:pt>
                <c:pt idx="38283">
                  <c:v>0.940081018518519</c:v>
                </c:pt>
                <c:pt idx="38284">
                  <c:v>0.94010416666666596</c:v>
                </c:pt>
                <c:pt idx="38285">
                  <c:v>0.94013888888888897</c:v>
                </c:pt>
                <c:pt idx="38286">
                  <c:v>0.94016203703703705</c:v>
                </c:pt>
                <c:pt idx="38287">
                  <c:v>0.94018518518518501</c:v>
                </c:pt>
                <c:pt idx="38288">
                  <c:v>0.94020833333333398</c:v>
                </c:pt>
                <c:pt idx="38289">
                  <c:v>0.94023148148148195</c:v>
                </c:pt>
                <c:pt idx="38290">
                  <c:v>0.94025462962963002</c:v>
                </c:pt>
                <c:pt idx="38291">
                  <c:v>0.94027777777777799</c:v>
                </c:pt>
                <c:pt idx="38292">
                  <c:v>0.94030092592592596</c:v>
                </c:pt>
                <c:pt idx="38293">
                  <c:v>0.94032407407407403</c:v>
                </c:pt>
                <c:pt idx="38294">
                  <c:v>0.940347222222222</c:v>
                </c:pt>
                <c:pt idx="38295">
                  <c:v>0.94038194444444401</c:v>
                </c:pt>
                <c:pt idx="38296">
                  <c:v>0.94040509259259297</c:v>
                </c:pt>
                <c:pt idx="38297">
                  <c:v>0.94042824074074105</c:v>
                </c:pt>
                <c:pt idx="38298">
                  <c:v>0.94045138888888902</c:v>
                </c:pt>
                <c:pt idx="38299">
                  <c:v>0.94047453703703698</c:v>
                </c:pt>
                <c:pt idx="38300">
                  <c:v>0.94049768518518495</c:v>
                </c:pt>
                <c:pt idx="38301">
                  <c:v>0.94052083333333403</c:v>
                </c:pt>
                <c:pt idx="38302">
                  <c:v>0.940543981481481</c:v>
                </c:pt>
                <c:pt idx="38303">
                  <c:v>0.940578703703704</c:v>
                </c:pt>
                <c:pt idx="38304">
                  <c:v>0.94060185185185197</c:v>
                </c:pt>
                <c:pt idx="38305">
                  <c:v>0.94062500000000004</c:v>
                </c:pt>
                <c:pt idx="38306">
                  <c:v>0.94064814814814801</c:v>
                </c:pt>
                <c:pt idx="38307">
                  <c:v>0.94067129629629698</c:v>
                </c:pt>
                <c:pt idx="38308">
                  <c:v>0.94069444444444505</c:v>
                </c:pt>
                <c:pt idx="38309">
                  <c:v>0.94071759259259302</c:v>
                </c:pt>
                <c:pt idx="38310">
                  <c:v>0.94074074074074099</c:v>
                </c:pt>
                <c:pt idx="38311">
                  <c:v>0.94076388888888896</c:v>
                </c:pt>
                <c:pt idx="38312">
                  <c:v>0.94079861111111096</c:v>
                </c:pt>
                <c:pt idx="38313">
                  <c:v>0.94082175925925904</c:v>
                </c:pt>
                <c:pt idx="38314">
                  <c:v>0.94084490740740701</c:v>
                </c:pt>
                <c:pt idx="38315">
                  <c:v>0.94086805555555597</c:v>
                </c:pt>
                <c:pt idx="38316">
                  <c:v>0.94089120370370405</c:v>
                </c:pt>
                <c:pt idx="38317">
                  <c:v>0.94091435185185202</c:v>
                </c:pt>
                <c:pt idx="38318">
                  <c:v>0.94093749999999998</c:v>
                </c:pt>
                <c:pt idx="38319">
                  <c:v>0.94096064814814795</c:v>
                </c:pt>
                <c:pt idx="38320">
                  <c:v>0.94099537037037095</c:v>
                </c:pt>
                <c:pt idx="38321">
                  <c:v>0.94101851851851903</c:v>
                </c:pt>
                <c:pt idx="38322">
                  <c:v>0.941041666666667</c:v>
                </c:pt>
                <c:pt idx="38323">
                  <c:v>0.94106481481481496</c:v>
                </c:pt>
                <c:pt idx="38324">
                  <c:v>0.94108796296296304</c:v>
                </c:pt>
                <c:pt idx="38325">
                  <c:v>0.94111111111111101</c:v>
                </c:pt>
                <c:pt idx="38326">
                  <c:v>0.94113425925925898</c:v>
                </c:pt>
                <c:pt idx="38327">
                  <c:v>0.94115740740740705</c:v>
                </c:pt>
                <c:pt idx="38328">
                  <c:v>0.94118055555555602</c:v>
                </c:pt>
                <c:pt idx="38329">
                  <c:v>0.94121527777777803</c:v>
                </c:pt>
                <c:pt idx="38330">
                  <c:v>0.94123842592592599</c:v>
                </c:pt>
                <c:pt idx="38331">
                  <c:v>0.94126157407407396</c:v>
                </c:pt>
                <c:pt idx="38332">
                  <c:v>0.94128472222222204</c:v>
                </c:pt>
                <c:pt idx="38333">
                  <c:v>0.941307870370371</c:v>
                </c:pt>
                <c:pt idx="38334">
                  <c:v>0.94133101851851897</c:v>
                </c:pt>
                <c:pt idx="38335">
                  <c:v>0.94135416666666705</c:v>
                </c:pt>
                <c:pt idx="38336">
                  <c:v>0.94137731481481501</c:v>
                </c:pt>
                <c:pt idx="38337">
                  <c:v>0.94140046296296298</c:v>
                </c:pt>
                <c:pt idx="38338">
                  <c:v>0.94143518518518499</c:v>
                </c:pt>
                <c:pt idx="38339">
                  <c:v>0.94145833333333295</c:v>
                </c:pt>
                <c:pt idx="38340">
                  <c:v>0.94148148148148203</c:v>
                </c:pt>
                <c:pt idx="38341">
                  <c:v>0.94150462962963</c:v>
                </c:pt>
                <c:pt idx="38342">
                  <c:v>0.94152777777777796</c:v>
                </c:pt>
                <c:pt idx="38343">
                  <c:v>0.94155092592592604</c:v>
                </c:pt>
                <c:pt idx="38344">
                  <c:v>0.94157407407407401</c:v>
                </c:pt>
                <c:pt idx="38345">
                  <c:v>0.94159722222222197</c:v>
                </c:pt>
                <c:pt idx="38346">
                  <c:v>0.94162037037037105</c:v>
                </c:pt>
                <c:pt idx="38347">
                  <c:v>0.94165509259259295</c:v>
                </c:pt>
                <c:pt idx="38348">
                  <c:v>0.94167824074074102</c:v>
                </c:pt>
                <c:pt idx="38349">
                  <c:v>0.94170138888888899</c:v>
                </c:pt>
                <c:pt idx="38350">
                  <c:v>0.94172453703703696</c:v>
                </c:pt>
                <c:pt idx="38351">
                  <c:v>0.94174768518518504</c:v>
                </c:pt>
                <c:pt idx="38352">
                  <c:v>0.941770833333334</c:v>
                </c:pt>
                <c:pt idx="38353">
                  <c:v>0.94179398148148197</c:v>
                </c:pt>
                <c:pt idx="38354">
                  <c:v>0.94182870370370397</c:v>
                </c:pt>
                <c:pt idx="38355">
                  <c:v>0.94185185185185205</c:v>
                </c:pt>
                <c:pt idx="38356">
                  <c:v>0.94187500000000002</c:v>
                </c:pt>
                <c:pt idx="38357">
                  <c:v>0.94189814814814798</c:v>
                </c:pt>
                <c:pt idx="38358">
                  <c:v>0.94192129629629595</c:v>
                </c:pt>
                <c:pt idx="38359">
                  <c:v>0.94194444444444503</c:v>
                </c:pt>
                <c:pt idx="38360">
                  <c:v>0.94196759259259299</c:v>
                </c:pt>
                <c:pt idx="38361">
                  <c:v>0.94199074074074096</c:v>
                </c:pt>
                <c:pt idx="38362">
                  <c:v>0.94201388888888904</c:v>
                </c:pt>
                <c:pt idx="38363">
                  <c:v>0.94204861111111104</c:v>
                </c:pt>
                <c:pt idx="38364">
                  <c:v>0.94207175925925901</c:v>
                </c:pt>
                <c:pt idx="38365">
                  <c:v>0.94209490740740798</c:v>
                </c:pt>
                <c:pt idx="38366">
                  <c:v>0.94211805555555606</c:v>
                </c:pt>
                <c:pt idx="38367">
                  <c:v>0.94214120370370402</c:v>
                </c:pt>
                <c:pt idx="38368">
                  <c:v>0.94216435185185199</c:v>
                </c:pt>
                <c:pt idx="38369">
                  <c:v>0.94218749999999996</c:v>
                </c:pt>
                <c:pt idx="38370">
                  <c:v>0.94221064814814803</c:v>
                </c:pt>
                <c:pt idx="38371">
                  <c:v>0.942233796296296</c:v>
                </c:pt>
                <c:pt idx="38372">
                  <c:v>0.942268518518519</c:v>
                </c:pt>
                <c:pt idx="38373">
                  <c:v>0.94229166666666697</c:v>
                </c:pt>
                <c:pt idx="38374">
                  <c:v>0.94231481481481505</c:v>
                </c:pt>
                <c:pt idx="38375">
                  <c:v>0.94233796296296302</c:v>
                </c:pt>
                <c:pt idx="38376">
                  <c:v>0.94236111111111098</c:v>
                </c:pt>
                <c:pt idx="38377">
                  <c:v>0.94238425925925895</c:v>
                </c:pt>
                <c:pt idx="38378">
                  <c:v>0.94240740740740803</c:v>
                </c:pt>
                <c:pt idx="38379">
                  <c:v>0.94243055555555599</c:v>
                </c:pt>
                <c:pt idx="38380">
                  <c:v>0.942465277777778</c:v>
                </c:pt>
                <c:pt idx="38381">
                  <c:v>0.94248842592592597</c:v>
                </c:pt>
                <c:pt idx="38382">
                  <c:v>0.94251157407407404</c:v>
                </c:pt>
                <c:pt idx="38383">
                  <c:v>0.94253472222222201</c:v>
                </c:pt>
                <c:pt idx="38384">
                  <c:v>0.94255787037036998</c:v>
                </c:pt>
                <c:pt idx="38385">
                  <c:v>0.94258101851851905</c:v>
                </c:pt>
                <c:pt idx="38386">
                  <c:v>0.94260416666666702</c:v>
                </c:pt>
                <c:pt idx="38387">
                  <c:v>0.94262731481481499</c:v>
                </c:pt>
                <c:pt idx="38388">
                  <c:v>0.94265046296296295</c:v>
                </c:pt>
                <c:pt idx="38389">
                  <c:v>0.94268518518518496</c:v>
                </c:pt>
                <c:pt idx="38390">
                  <c:v>0.94270833333333404</c:v>
                </c:pt>
                <c:pt idx="38391">
                  <c:v>0.942731481481482</c:v>
                </c:pt>
                <c:pt idx="38392">
                  <c:v>0.94275462962962997</c:v>
                </c:pt>
                <c:pt idx="38393">
                  <c:v>0.94277777777777805</c:v>
                </c:pt>
                <c:pt idx="38394">
                  <c:v>0.94280092592592601</c:v>
                </c:pt>
                <c:pt idx="38395">
                  <c:v>0.94282407407407398</c:v>
                </c:pt>
                <c:pt idx="38396">
                  <c:v>0.94284722222222195</c:v>
                </c:pt>
                <c:pt idx="38397">
                  <c:v>0.94287037037037102</c:v>
                </c:pt>
                <c:pt idx="38398">
                  <c:v>0.94290509259259303</c:v>
                </c:pt>
                <c:pt idx="38399">
                  <c:v>0.942928240740741</c:v>
                </c:pt>
                <c:pt idx="38400">
                  <c:v>0.94295138888888896</c:v>
                </c:pt>
                <c:pt idx="38401">
                  <c:v>0.94297453703703704</c:v>
                </c:pt>
                <c:pt idx="38402">
                  <c:v>0.94299768518518501</c:v>
                </c:pt>
                <c:pt idx="38403">
                  <c:v>0.94302083333333298</c:v>
                </c:pt>
                <c:pt idx="38404">
                  <c:v>0.94304398148148105</c:v>
                </c:pt>
                <c:pt idx="38405">
                  <c:v>0.94306712962963002</c:v>
                </c:pt>
                <c:pt idx="38406">
                  <c:v>0.94310185185185202</c:v>
                </c:pt>
                <c:pt idx="38407">
                  <c:v>0.94312499999999999</c:v>
                </c:pt>
                <c:pt idx="38408">
                  <c:v>0.94314814814814796</c:v>
                </c:pt>
                <c:pt idx="38409">
                  <c:v>0.94317129629629703</c:v>
                </c:pt>
                <c:pt idx="38410">
                  <c:v>0.943194444444445</c:v>
                </c:pt>
                <c:pt idx="38411">
                  <c:v>0.94321759259259297</c:v>
                </c:pt>
                <c:pt idx="38412">
                  <c:v>0.94324074074074105</c:v>
                </c:pt>
                <c:pt idx="38413">
                  <c:v>0.94326388888888901</c:v>
                </c:pt>
                <c:pt idx="38414">
                  <c:v>0.94328703703703698</c:v>
                </c:pt>
                <c:pt idx="38415">
                  <c:v>0.94332175925925899</c:v>
                </c:pt>
                <c:pt idx="38416">
                  <c:v>0.94334490740740795</c:v>
                </c:pt>
                <c:pt idx="38417">
                  <c:v>0.94336805555555603</c:v>
                </c:pt>
                <c:pt idx="38418">
                  <c:v>0.943391203703704</c:v>
                </c:pt>
                <c:pt idx="38419">
                  <c:v>0.94341435185185196</c:v>
                </c:pt>
                <c:pt idx="38420">
                  <c:v>0.94343750000000004</c:v>
                </c:pt>
                <c:pt idx="38421">
                  <c:v>0.94346064814814801</c:v>
                </c:pt>
                <c:pt idx="38422">
                  <c:v>0.94348379629629597</c:v>
                </c:pt>
                <c:pt idx="38423">
                  <c:v>0.94351851851851898</c:v>
                </c:pt>
                <c:pt idx="38424">
                  <c:v>0.94354166666666694</c:v>
                </c:pt>
                <c:pt idx="38425">
                  <c:v>0.94356481481481502</c:v>
                </c:pt>
                <c:pt idx="38426">
                  <c:v>0.94358796296296299</c:v>
                </c:pt>
                <c:pt idx="38427">
                  <c:v>0.94361111111111096</c:v>
                </c:pt>
                <c:pt idx="38428">
                  <c:v>0.94363425925925903</c:v>
                </c:pt>
                <c:pt idx="38429">
                  <c:v>0.943657407407407</c:v>
                </c:pt>
                <c:pt idx="38430">
                  <c:v>0.94368055555555597</c:v>
                </c:pt>
                <c:pt idx="38431">
                  <c:v>0.94370370370370404</c:v>
                </c:pt>
                <c:pt idx="38432">
                  <c:v>0.94372685185185201</c:v>
                </c:pt>
                <c:pt idx="38433">
                  <c:v>0.94376157407407402</c:v>
                </c:pt>
                <c:pt idx="38434">
                  <c:v>0.94378472222222198</c:v>
                </c:pt>
                <c:pt idx="38435">
                  <c:v>0.94380787037037095</c:v>
                </c:pt>
                <c:pt idx="38436">
                  <c:v>0.94383101851851903</c:v>
                </c:pt>
                <c:pt idx="38437">
                  <c:v>0.94385416666666699</c:v>
                </c:pt>
                <c:pt idx="38438">
                  <c:v>0.94387731481481496</c:v>
                </c:pt>
                <c:pt idx="38439">
                  <c:v>0.94390046296296304</c:v>
                </c:pt>
                <c:pt idx="38440">
                  <c:v>0.94392361111111101</c:v>
                </c:pt>
                <c:pt idx="38441">
                  <c:v>0.94395833333333301</c:v>
                </c:pt>
                <c:pt idx="38442">
                  <c:v>0.94398148148148198</c:v>
                </c:pt>
                <c:pt idx="38443">
                  <c:v>0.94400462962963005</c:v>
                </c:pt>
                <c:pt idx="38444">
                  <c:v>0.94402777777777802</c:v>
                </c:pt>
                <c:pt idx="38445">
                  <c:v>0.94405092592592599</c:v>
                </c:pt>
                <c:pt idx="38446">
                  <c:v>0.94407407407407395</c:v>
                </c:pt>
                <c:pt idx="38447">
                  <c:v>0.94409722222222203</c:v>
                </c:pt>
                <c:pt idx="38448">
                  <c:v>0.94412037037037</c:v>
                </c:pt>
                <c:pt idx="38449">
                  <c:v>0.94414351851851896</c:v>
                </c:pt>
                <c:pt idx="38450">
                  <c:v>0.94417824074074097</c:v>
                </c:pt>
                <c:pt idx="38451">
                  <c:v>0.94420138888888905</c:v>
                </c:pt>
                <c:pt idx="38452">
                  <c:v>0.94422453703703701</c:v>
                </c:pt>
                <c:pt idx="38453">
                  <c:v>0.94424768518518498</c:v>
                </c:pt>
                <c:pt idx="38454">
                  <c:v>0.94427083333333395</c:v>
                </c:pt>
                <c:pt idx="38455">
                  <c:v>0.94429398148148203</c:v>
                </c:pt>
                <c:pt idx="38456">
                  <c:v>0.94431712962962999</c:v>
                </c:pt>
                <c:pt idx="38457">
                  <c:v>0.94434027777777796</c:v>
                </c:pt>
                <c:pt idx="38458">
                  <c:v>0.94436342592592604</c:v>
                </c:pt>
                <c:pt idx="38459">
                  <c:v>0.94439814814814804</c:v>
                </c:pt>
                <c:pt idx="38460">
                  <c:v>0.94442129629629601</c:v>
                </c:pt>
                <c:pt idx="38461">
                  <c:v>0.94444444444444497</c:v>
                </c:pt>
                <c:pt idx="38462">
                  <c:v>0.94446759259259305</c:v>
                </c:pt>
                <c:pt idx="38463">
                  <c:v>0.94449074074074102</c:v>
                </c:pt>
                <c:pt idx="38464">
                  <c:v>0.94451388888888899</c:v>
                </c:pt>
                <c:pt idx="38465">
                  <c:v>0.94453703703703695</c:v>
                </c:pt>
                <c:pt idx="38466">
                  <c:v>0.94456018518518503</c:v>
                </c:pt>
                <c:pt idx="38467">
                  <c:v>0.944583333333333</c:v>
                </c:pt>
                <c:pt idx="38468">
                  <c:v>0.944618055555556</c:v>
                </c:pt>
                <c:pt idx="38469">
                  <c:v>0.94464120370370397</c:v>
                </c:pt>
                <c:pt idx="38470">
                  <c:v>0.94466435185185205</c:v>
                </c:pt>
                <c:pt idx="38471">
                  <c:v>0.94468750000000001</c:v>
                </c:pt>
                <c:pt idx="38472">
                  <c:v>0.94471064814814798</c:v>
                </c:pt>
                <c:pt idx="38473">
                  <c:v>0.94473379629629595</c:v>
                </c:pt>
                <c:pt idx="38474">
                  <c:v>0.94475694444444502</c:v>
                </c:pt>
                <c:pt idx="38475">
                  <c:v>0.94478009259259299</c:v>
                </c:pt>
                <c:pt idx="38476">
                  <c:v>0.944814814814815</c:v>
                </c:pt>
                <c:pt idx="38477">
                  <c:v>0.94483796296296296</c:v>
                </c:pt>
                <c:pt idx="38478">
                  <c:v>0.94486111111111104</c:v>
                </c:pt>
                <c:pt idx="38479">
                  <c:v>0.94488425925925901</c:v>
                </c:pt>
                <c:pt idx="38480">
                  <c:v>0.94490740740740697</c:v>
                </c:pt>
                <c:pt idx="38481">
                  <c:v>0.94493055555555605</c:v>
                </c:pt>
                <c:pt idx="38482">
                  <c:v>0.94495370370370402</c:v>
                </c:pt>
                <c:pt idx="38483">
                  <c:v>0.94497685185185198</c:v>
                </c:pt>
                <c:pt idx="38484">
                  <c:v>0.94499999999999995</c:v>
                </c:pt>
                <c:pt idx="38485">
                  <c:v>0.94503472222222196</c:v>
                </c:pt>
                <c:pt idx="38486">
                  <c:v>0.94505787037037103</c:v>
                </c:pt>
                <c:pt idx="38487">
                  <c:v>0.945081018518519</c:v>
                </c:pt>
                <c:pt idx="38488">
                  <c:v>0.94510416666666697</c:v>
                </c:pt>
                <c:pt idx="38489">
                  <c:v>0.94512731481481504</c:v>
                </c:pt>
                <c:pt idx="38490">
                  <c:v>0.94515046296296301</c:v>
                </c:pt>
                <c:pt idx="38491">
                  <c:v>0.94517361111111098</c:v>
                </c:pt>
                <c:pt idx="38492">
                  <c:v>0.94519675925925895</c:v>
                </c:pt>
                <c:pt idx="38493">
                  <c:v>0.94521990740740702</c:v>
                </c:pt>
                <c:pt idx="38494">
                  <c:v>0.94525462962963003</c:v>
                </c:pt>
                <c:pt idx="38495">
                  <c:v>0.94527777777777799</c:v>
                </c:pt>
                <c:pt idx="38496">
                  <c:v>0.94530092592592596</c:v>
                </c:pt>
                <c:pt idx="38497">
                  <c:v>0.94532407407407404</c:v>
                </c:pt>
                <c:pt idx="38498">
                  <c:v>0.94534722222222201</c:v>
                </c:pt>
                <c:pt idx="38499">
                  <c:v>0.94537037037036997</c:v>
                </c:pt>
                <c:pt idx="38500">
                  <c:v>0.94539351851851905</c:v>
                </c:pt>
                <c:pt idx="38501">
                  <c:v>0.94542824074074105</c:v>
                </c:pt>
                <c:pt idx="38502">
                  <c:v>0.94545138888888902</c:v>
                </c:pt>
                <c:pt idx="38503">
                  <c:v>0.94547453703703699</c:v>
                </c:pt>
                <c:pt idx="38504">
                  <c:v>0.94549768518518496</c:v>
                </c:pt>
                <c:pt idx="38505">
                  <c:v>0.94552083333333303</c:v>
                </c:pt>
                <c:pt idx="38506">
                  <c:v>0.945543981481482</c:v>
                </c:pt>
                <c:pt idx="38507">
                  <c:v>0.94556712962962897</c:v>
                </c:pt>
                <c:pt idx="38508">
                  <c:v>0.94559027777777804</c:v>
                </c:pt>
                <c:pt idx="38509">
                  <c:v>0.94561342592592601</c:v>
                </c:pt>
                <c:pt idx="38510">
                  <c:v>0.94563657407407398</c:v>
                </c:pt>
                <c:pt idx="38511">
                  <c:v>0.94567129629629698</c:v>
                </c:pt>
                <c:pt idx="38512">
                  <c:v>0.94569444444444495</c:v>
                </c:pt>
                <c:pt idx="38513">
                  <c:v>0.94571759259259303</c:v>
                </c:pt>
                <c:pt idx="38514">
                  <c:v>0.94574074074074099</c:v>
                </c:pt>
                <c:pt idx="38515">
                  <c:v>0.94576388888888896</c:v>
                </c:pt>
                <c:pt idx="38516">
                  <c:v>0.94578703703703704</c:v>
                </c:pt>
                <c:pt idx="38517">
                  <c:v>0.945810185185185</c:v>
                </c:pt>
                <c:pt idx="38518">
                  <c:v>0.94583333333333297</c:v>
                </c:pt>
                <c:pt idx="38519">
                  <c:v>0.94586805555555598</c:v>
                </c:pt>
                <c:pt idx="38520">
                  <c:v>0.94589120370370405</c:v>
                </c:pt>
                <c:pt idx="38521">
                  <c:v>0.94591435185185202</c:v>
                </c:pt>
                <c:pt idx="38522">
                  <c:v>0.94593749999999999</c:v>
                </c:pt>
                <c:pt idx="38523">
                  <c:v>0.94596064814814795</c:v>
                </c:pt>
                <c:pt idx="38524">
                  <c:v>0.94598379629629603</c:v>
                </c:pt>
                <c:pt idx="38525">
                  <c:v>0.946006944444444</c:v>
                </c:pt>
                <c:pt idx="38526">
                  <c:v>0.94603009259259296</c:v>
                </c:pt>
                <c:pt idx="38527">
                  <c:v>0.94605324074074104</c:v>
                </c:pt>
                <c:pt idx="38528">
                  <c:v>0.94608796296296305</c:v>
                </c:pt>
                <c:pt idx="38529">
                  <c:v>0.94611111111111101</c:v>
                </c:pt>
                <c:pt idx="38530">
                  <c:v>0.94613425925925898</c:v>
                </c:pt>
                <c:pt idx="38531">
                  <c:v>0.94615740740740695</c:v>
                </c:pt>
                <c:pt idx="38532">
                  <c:v>0.94618055555555602</c:v>
                </c:pt>
                <c:pt idx="38533">
                  <c:v>0.94620370370370399</c:v>
                </c:pt>
                <c:pt idx="38534">
                  <c:v>0.94622685185185196</c:v>
                </c:pt>
                <c:pt idx="38535">
                  <c:v>0.94625000000000004</c:v>
                </c:pt>
                <c:pt idx="38536">
                  <c:v>0.94628472222222204</c:v>
                </c:pt>
                <c:pt idx="38537">
                  <c:v>0.94630787037037001</c:v>
                </c:pt>
                <c:pt idx="38538">
                  <c:v>0.94633101851851897</c:v>
                </c:pt>
                <c:pt idx="38539">
                  <c:v>0.94635416666666605</c:v>
                </c:pt>
                <c:pt idx="38540">
                  <c:v>0.94637731481481502</c:v>
                </c:pt>
                <c:pt idx="38541">
                  <c:v>0.94640046296296299</c:v>
                </c:pt>
                <c:pt idx="38542">
                  <c:v>0.94642361111111095</c:v>
                </c:pt>
                <c:pt idx="38543">
                  <c:v>0.94644675925925903</c:v>
                </c:pt>
                <c:pt idx="38544">
                  <c:v>0.946469907407407</c:v>
                </c:pt>
                <c:pt idx="38545">
                  <c:v>0.94649305555555596</c:v>
                </c:pt>
                <c:pt idx="38546">
                  <c:v>0.94652777777777797</c:v>
                </c:pt>
                <c:pt idx="38547">
                  <c:v>0.94655092592592605</c:v>
                </c:pt>
                <c:pt idx="38548">
                  <c:v>0.94657407407407401</c:v>
                </c:pt>
                <c:pt idx="38549">
                  <c:v>0.94659722222222198</c:v>
                </c:pt>
                <c:pt idx="38550">
                  <c:v>0.94662037037036995</c:v>
                </c:pt>
                <c:pt idx="38551">
                  <c:v>0.94664351851851902</c:v>
                </c:pt>
                <c:pt idx="38552">
                  <c:v>0.94666666666666699</c:v>
                </c:pt>
                <c:pt idx="38553">
                  <c:v>0.94668981481481496</c:v>
                </c:pt>
                <c:pt idx="38554">
                  <c:v>0.94671296296296303</c:v>
                </c:pt>
                <c:pt idx="38555">
                  <c:v>0.94674768518518504</c:v>
                </c:pt>
                <c:pt idx="38556">
                  <c:v>0.94677083333333401</c:v>
                </c:pt>
                <c:pt idx="38557">
                  <c:v>0.94679398148148097</c:v>
                </c:pt>
                <c:pt idx="38558">
                  <c:v>0.94681712962962905</c:v>
                </c:pt>
                <c:pt idx="38559">
                  <c:v>0.94684027777777802</c:v>
                </c:pt>
                <c:pt idx="38560">
                  <c:v>0.94686342592592598</c:v>
                </c:pt>
                <c:pt idx="38561">
                  <c:v>0.94688657407407395</c:v>
                </c:pt>
                <c:pt idx="38562">
                  <c:v>0.94690972222222203</c:v>
                </c:pt>
                <c:pt idx="38563">
                  <c:v>0.94694444444444503</c:v>
                </c:pt>
                <c:pt idx="38564">
                  <c:v>0.946967592592593</c:v>
                </c:pt>
                <c:pt idx="38565">
                  <c:v>0.94699074074074097</c:v>
                </c:pt>
                <c:pt idx="38566">
                  <c:v>0.94701388888888904</c:v>
                </c:pt>
                <c:pt idx="38567">
                  <c:v>0.94703703703703701</c:v>
                </c:pt>
                <c:pt idx="38568">
                  <c:v>0.94706018518518498</c:v>
                </c:pt>
                <c:pt idx="38569">
                  <c:v>0.94708333333333306</c:v>
                </c:pt>
                <c:pt idx="38570">
                  <c:v>0.94710648148148202</c:v>
                </c:pt>
                <c:pt idx="38571">
                  <c:v>0.94714120370370403</c:v>
                </c:pt>
                <c:pt idx="38572">
                  <c:v>0.94716435185185199</c:v>
                </c:pt>
                <c:pt idx="38573">
                  <c:v>0.94718749999999996</c:v>
                </c:pt>
                <c:pt idx="38574">
                  <c:v>0.94721064814814804</c:v>
                </c:pt>
                <c:pt idx="38575">
                  <c:v>0.947233796296296</c:v>
                </c:pt>
                <c:pt idx="38576">
                  <c:v>0.94725694444444397</c:v>
                </c:pt>
                <c:pt idx="38577">
                  <c:v>0.94728009259259305</c:v>
                </c:pt>
                <c:pt idx="38578">
                  <c:v>0.94730324074074101</c:v>
                </c:pt>
                <c:pt idx="38579">
                  <c:v>0.94732638888888898</c:v>
                </c:pt>
                <c:pt idx="38580">
                  <c:v>0.94736111111111099</c:v>
                </c:pt>
                <c:pt idx="38581">
                  <c:v>0.94738425925925895</c:v>
                </c:pt>
                <c:pt idx="38582">
                  <c:v>0.94740740740740803</c:v>
                </c:pt>
                <c:pt idx="38583">
                  <c:v>0.947430555555556</c:v>
                </c:pt>
                <c:pt idx="38584">
                  <c:v>0.94745370370370297</c:v>
                </c:pt>
                <c:pt idx="38585">
                  <c:v>0.94747685185185204</c:v>
                </c:pt>
                <c:pt idx="38586">
                  <c:v>0.94750000000000001</c:v>
                </c:pt>
                <c:pt idx="38587">
                  <c:v>0.94752314814814798</c:v>
                </c:pt>
                <c:pt idx="38588">
                  <c:v>0.94755787037036998</c:v>
                </c:pt>
                <c:pt idx="38589">
                  <c:v>0.94758101851851895</c:v>
                </c:pt>
                <c:pt idx="38590">
                  <c:v>0.94760416666666702</c:v>
                </c:pt>
                <c:pt idx="38591">
                  <c:v>0.94762731481481499</c:v>
                </c:pt>
                <c:pt idx="38592">
                  <c:v>0.94765046296296296</c:v>
                </c:pt>
                <c:pt idx="38593">
                  <c:v>0.94767361111111104</c:v>
                </c:pt>
                <c:pt idx="38594">
                  <c:v>0.947696759259259</c:v>
                </c:pt>
                <c:pt idx="38595">
                  <c:v>0.94771990740740697</c:v>
                </c:pt>
                <c:pt idx="38596">
                  <c:v>0.94774305555555605</c:v>
                </c:pt>
                <c:pt idx="38597">
                  <c:v>0.94777777777777805</c:v>
                </c:pt>
                <c:pt idx="38598">
                  <c:v>0.94780092592592602</c:v>
                </c:pt>
                <c:pt idx="38599">
                  <c:v>0.94782407407407399</c:v>
                </c:pt>
                <c:pt idx="38600">
                  <c:v>0.94784722222222195</c:v>
                </c:pt>
                <c:pt idx="38601">
                  <c:v>0.94787037037037103</c:v>
                </c:pt>
                <c:pt idx="38602">
                  <c:v>0.947893518518519</c:v>
                </c:pt>
                <c:pt idx="38603">
                  <c:v>0.94791666666666596</c:v>
                </c:pt>
                <c:pt idx="38604">
                  <c:v>0.94793981481481504</c:v>
                </c:pt>
                <c:pt idx="38605">
                  <c:v>0.94796296296296301</c:v>
                </c:pt>
                <c:pt idx="38606">
                  <c:v>0.94799768518518501</c:v>
                </c:pt>
                <c:pt idx="38607">
                  <c:v>0.94802083333333398</c:v>
                </c:pt>
                <c:pt idx="38608">
                  <c:v>0.94804398148148195</c:v>
                </c:pt>
                <c:pt idx="38609">
                  <c:v>0.94806712962963002</c:v>
                </c:pt>
                <c:pt idx="38610">
                  <c:v>0.94809027777777799</c:v>
                </c:pt>
                <c:pt idx="38611">
                  <c:v>0.94811342592592596</c:v>
                </c:pt>
                <c:pt idx="38612">
                  <c:v>0.94813657407407403</c:v>
                </c:pt>
                <c:pt idx="38613">
                  <c:v>0.948159722222222</c:v>
                </c:pt>
                <c:pt idx="38614">
                  <c:v>0.94819444444444501</c:v>
                </c:pt>
                <c:pt idx="38615">
                  <c:v>0.94821759259259297</c:v>
                </c:pt>
                <c:pt idx="38616">
                  <c:v>0.94824074074074105</c:v>
                </c:pt>
                <c:pt idx="38617">
                  <c:v>0.94826388888888902</c:v>
                </c:pt>
                <c:pt idx="38618">
                  <c:v>0.94828703703703698</c:v>
                </c:pt>
                <c:pt idx="38619">
                  <c:v>0.94831018518518495</c:v>
                </c:pt>
                <c:pt idx="38620">
                  <c:v>0.94833333333333303</c:v>
                </c:pt>
                <c:pt idx="38621">
                  <c:v>0.948356481481481</c:v>
                </c:pt>
                <c:pt idx="38622">
                  <c:v>0.94837962962962996</c:v>
                </c:pt>
                <c:pt idx="38623">
                  <c:v>0.94841435185185197</c:v>
                </c:pt>
                <c:pt idx="38624">
                  <c:v>0.94843750000000004</c:v>
                </c:pt>
                <c:pt idx="38625">
                  <c:v>0.94846064814814801</c:v>
                </c:pt>
                <c:pt idx="38626">
                  <c:v>0.94848379629629598</c:v>
                </c:pt>
                <c:pt idx="38627">
                  <c:v>0.94850694444444394</c:v>
                </c:pt>
                <c:pt idx="38628">
                  <c:v>0.94853009259259302</c:v>
                </c:pt>
                <c:pt idx="38629">
                  <c:v>0.94855324074074099</c:v>
                </c:pt>
                <c:pt idx="38630">
                  <c:v>0.94857638888888896</c:v>
                </c:pt>
                <c:pt idx="38631">
                  <c:v>0.94861111111111096</c:v>
                </c:pt>
                <c:pt idx="38632">
                  <c:v>0.94863425925925904</c:v>
                </c:pt>
                <c:pt idx="38633">
                  <c:v>0.94865740740740701</c:v>
                </c:pt>
                <c:pt idx="38634">
                  <c:v>0.94868055555555597</c:v>
                </c:pt>
                <c:pt idx="38635">
                  <c:v>0.94870370370370405</c:v>
                </c:pt>
                <c:pt idx="38636">
                  <c:v>0.94872685185185202</c:v>
                </c:pt>
                <c:pt idx="38637">
                  <c:v>0.94874999999999998</c:v>
                </c:pt>
                <c:pt idx="38638">
                  <c:v>0.94877314814814795</c:v>
                </c:pt>
                <c:pt idx="38639">
                  <c:v>0.94879629629629603</c:v>
                </c:pt>
                <c:pt idx="38640">
                  <c:v>0.94883101851851903</c:v>
                </c:pt>
                <c:pt idx="38641">
                  <c:v>0.948854166666667</c:v>
                </c:pt>
                <c:pt idx="38642">
                  <c:v>0.94887731481481496</c:v>
                </c:pt>
                <c:pt idx="38643">
                  <c:v>0.94890046296296304</c:v>
                </c:pt>
                <c:pt idx="38644">
                  <c:v>0.94892361111111101</c:v>
                </c:pt>
                <c:pt idx="38645">
                  <c:v>0.94894675925925898</c:v>
                </c:pt>
                <c:pt idx="38646">
                  <c:v>0.94896990740740705</c:v>
                </c:pt>
                <c:pt idx="38647">
                  <c:v>0.94899305555555602</c:v>
                </c:pt>
                <c:pt idx="38648">
                  <c:v>0.94902777777777803</c:v>
                </c:pt>
                <c:pt idx="38649">
                  <c:v>0.94905092592592599</c:v>
                </c:pt>
                <c:pt idx="38650">
                  <c:v>0.94907407407407396</c:v>
                </c:pt>
                <c:pt idx="38651">
                  <c:v>0.94909722222222204</c:v>
                </c:pt>
                <c:pt idx="38652">
                  <c:v>0.949120370370371</c:v>
                </c:pt>
                <c:pt idx="38653">
                  <c:v>0.94914351851851897</c:v>
                </c:pt>
                <c:pt idx="38654">
                  <c:v>0.94916666666666705</c:v>
                </c:pt>
                <c:pt idx="38655">
                  <c:v>0.94918981481481501</c:v>
                </c:pt>
                <c:pt idx="38656">
                  <c:v>0.94921296296296298</c:v>
                </c:pt>
                <c:pt idx="38657">
                  <c:v>0.94924768518518499</c:v>
                </c:pt>
                <c:pt idx="38658">
                  <c:v>0.94927083333333295</c:v>
                </c:pt>
                <c:pt idx="38659">
                  <c:v>0.94929398148148203</c:v>
                </c:pt>
                <c:pt idx="38660">
                  <c:v>0.949317129629629</c:v>
                </c:pt>
                <c:pt idx="38661">
                  <c:v>0.94934027777777796</c:v>
                </c:pt>
                <c:pt idx="38662">
                  <c:v>0.94936342592592604</c:v>
                </c:pt>
                <c:pt idx="38663">
                  <c:v>0.94938657407407401</c:v>
                </c:pt>
                <c:pt idx="38664">
                  <c:v>0.94940972222222197</c:v>
                </c:pt>
                <c:pt idx="38665">
                  <c:v>0.94943287037037005</c:v>
                </c:pt>
                <c:pt idx="38666">
                  <c:v>0.94946759259259295</c:v>
                </c:pt>
                <c:pt idx="38667">
                  <c:v>0.94949074074074102</c:v>
                </c:pt>
                <c:pt idx="38668">
                  <c:v>0.94951388888888899</c:v>
                </c:pt>
                <c:pt idx="38669">
                  <c:v>0.94953703703703696</c:v>
                </c:pt>
                <c:pt idx="38670">
                  <c:v>0.94956018518518504</c:v>
                </c:pt>
                <c:pt idx="38671">
                  <c:v>0.949583333333333</c:v>
                </c:pt>
                <c:pt idx="38672">
                  <c:v>0.94960648148148197</c:v>
                </c:pt>
                <c:pt idx="38673">
                  <c:v>0.94962962962963005</c:v>
                </c:pt>
                <c:pt idx="38674">
                  <c:v>0.94966435185185205</c:v>
                </c:pt>
                <c:pt idx="38675">
                  <c:v>0.94968750000000002</c:v>
                </c:pt>
                <c:pt idx="38676">
                  <c:v>0.94971064814814798</c:v>
                </c:pt>
                <c:pt idx="38677">
                  <c:v>0.94973379629629595</c:v>
                </c:pt>
                <c:pt idx="38678">
                  <c:v>0.94975694444444403</c:v>
                </c:pt>
                <c:pt idx="38679">
                  <c:v>0.94978009259259299</c:v>
                </c:pt>
                <c:pt idx="38680">
                  <c:v>0.94980324074074096</c:v>
                </c:pt>
                <c:pt idx="38681">
                  <c:v>0.94982638888888904</c:v>
                </c:pt>
                <c:pt idx="38682">
                  <c:v>0.94986111111111104</c:v>
                </c:pt>
                <c:pt idx="38683">
                  <c:v>0.94988425925925901</c:v>
                </c:pt>
                <c:pt idx="38684">
                  <c:v>0.94990740740740798</c:v>
                </c:pt>
                <c:pt idx="38685">
                  <c:v>0.94993055555555606</c:v>
                </c:pt>
                <c:pt idx="38686">
                  <c:v>0.94995370370370402</c:v>
                </c:pt>
                <c:pt idx="38687">
                  <c:v>0.94997685185185199</c:v>
                </c:pt>
                <c:pt idx="38688">
                  <c:v>0.95</c:v>
                </c:pt>
                <c:pt idx="38689">
                  <c:v>0.95002314814814803</c:v>
                </c:pt>
                <c:pt idx="38690">
                  <c:v>0.95005787037037004</c:v>
                </c:pt>
                <c:pt idx="38691">
                  <c:v>0.950081018518519</c:v>
                </c:pt>
                <c:pt idx="38692">
                  <c:v>0.95010416666666597</c:v>
                </c:pt>
                <c:pt idx="38693">
                  <c:v>0.95012731481481505</c:v>
                </c:pt>
                <c:pt idx="38694">
                  <c:v>0.95015046296296302</c:v>
                </c:pt>
                <c:pt idx="38695">
                  <c:v>0.95017361111111098</c:v>
                </c:pt>
                <c:pt idx="38696">
                  <c:v>0.95019675925925895</c:v>
                </c:pt>
                <c:pt idx="38697">
                  <c:v>0.95021990740740803</c:v>
                </c:pt>
                <c:pt idx="38698">
                  <c:v>0.95024305555555599</c:v>
                </c:pt>
                <c:pt idx="38699">
                  <c:v>0.950277777777778</c:v>
                </c:pt>
                <c:pt idx="38700">
                  <c:v>0.95030092592592597</c:v>
                </c:pt>
                <c:pt idx="38701">
                  <c:v>0.95032407407407404</c:v>
                </c:pt>
                <c:pt idx="38702">
                  <c:v>0.95034722222222201</c:v>
                </c:pt>
                <c:pt idx="38703">
                  <c:v>0.95037037037036998</c:v>
                </c:pt>
                <c:pt idx="38704">
                  <c:v>0.95039351851851905</c:v>
                </c:pt>
                <c:pt idx="38705">
                  <c:v>0.95041666666666702</c:v>
                </c:pt>
                <c:pt idx="38706">
                  <c:v>0.95043981481481499</c:v>
                </c:pt>
                <c:pt idx="38707">
                  <c:v>0.95047453703703699</c:v>
                </c:pt>
                <c:pt idx="38708">
                  <c:v>0.95049768518518496</c:v>
                </c:pt>
                <c:pt idx="38709">
                  <c:v>0.95052083333333404</c:v>
                </c:pt>
                <c:pt idx="38710">
                  <c:v>0.950543981481481</c:v>
                </c:pt>
                <c:pt idx="38711">
                  <c:v>0.95056712962962897</c:v>
                </c:pt>
                <c:pt idx="38712">
                  <c:v>0.95059027777777805</c:v>
                </c:pt>
                <c:pt idx="38713">
                  <c:v>0.95061342592592601</c:v>
                </c:pt>
                <c:pt idx="38714">
                  <c:v>0.95063657407407398</c:v>
                </c:pt>
                <c:pt idx="38715">
                  <c:v>0.95065972222222195</c:v>
                </c:pt>
                <c:pt idx="38716">
                  <c:v>0.95069444444444495</c:v>
                </c:pt>
                <c:pt idx="38717">
                  <c:v>0.95071759259259303</c:v>
                </c:pt>
                <c:pt idx="38718">
                  <c:v>0.950740740740741</c:v>
                </c:pt>
                <c:pt idx="38719">
                  <c:v>0.95076388888888896</c:v>
                </c:pt>
                <c:pt idx="38720">
                  <c:v>0.95078703703703704</c:v>
                </c:pt>
                <c:pt idx="38721">
                  <c:v>0.95081018518518501</c:v>
                </c:pt>
                <c:pt idx="38722">
                  <c:v>0.95083333333333298</c:v>
                </c:pt>
                <c:pt idx="38723">
                  <c:v>0.95085648148148105</c:v>
                </c:pt>
                <c:pt idx="38724">
                  <c:v>0.95087962962963002</c:v>
                </c:pt>
                <c:pt idx="38725">
                  <c:v>0.95091435185185202</c:v>
                </c:pt>
                <c:pt idx="38726">
                  <c:v>0.95093749999999999</c:v>
                </c:pt>
                <c:pt idx="38727">
                  <c:v>0.95096064814814796</c:v>
                </c:pt>
                <c:pt idx="38728">
                  <c:v>0.95098379629629604</c:v>
                </c:pt>
                <c:pt idx="38729">
                  <c:v>0.951006944444444</c:v>
                </c:pt>
                <c:pt idx="38730">
                  <c:v>0.95103009259259297</c:v>
                </c:pt>
                <c:pt idx="38731">
                  <c:v>0.95105324074074105</c:v>
                </c:pt>
                <c:pt idx="38732">
                  <c:v>0.95107638888888901</c:v>
                </c:pt>
                <c:pt idx="38733">
                  <c:v>0.95109953703703698</c:v>
                </c:pt>
                <c:pt idx="38734">
                  <c:v>0.95113425925925899</c:v>
                </c:pt>
                <c:pt idx="38735">
                  <c:v>0.95115740740740795</c:v>
                </c:pt>
                <c:pt idx="38736">
                  <c:v>0.95118055555555603</c:v>
                </c:pt>
                <c:pt idx="38737">
                  <c:v>0.951203703703704</c:v>
                </c:pt>
                <c:pt idx="38738">
                  <c:v>0.95122685185185196</c:v>
                </c:pt>
                <c:pt idx="38739">
                  <c:v>0.95125000000000004</c:v>
                </c:pt>
                <c:pt idx="38740">
                  <c:v>0.95127314814814801</c:v>
                </c:pt>
                <c:pt idx="38741">
                  <c:v>0.95129629629629597</c:v>
                </c:pt>
                <c:pt idx="38742">
                  <c:v>0.95131944444444505</c:v>
                </c:pt>
                <c:pt idx="38743">
                  <c:v>0.95135416666666595</c:v>
                </c:pt>
                <c:pt idx="38744">
                  <c:v>0.95137731481481502</c:v>
                </c:pt>
                <c:pt idx="38745">
                  <c:v>0.95140046296296299</c:v>
                </c:pt>
                <c:pt idx="38746">
                  <c:v>0.95142361111111096</c:v>
                </c:pt>
                <c:pt idx="38747">
                  <c:v>0.95144675925925903</c:v>
                </c:pt>
                <c:pt idx="38748">
                  <c:v>0.951469907407407</c:v>
                </c:pt>
                <c:pt idx="38749">
                  <c:v>0.95149305555555597</c:v>
                </c:pt>
                <c:pt idx="38750">
                  <c:v>0.95151620370370305</c:v>
                </c:pt>
                <c:pt idx="38751">
                  <c:v>0.95155092592592605</c:v>
                </c:pt>
                <c:pt idx="38752">
                  <c:v>0.95157407407407402</c:v>
                </c:pt>
                <c:pt idx="38753">
                  <c:v>0.95159722222222198</c:v>
                </c:pt>
                <c:pt idx="38754">
                  <c:v>0.95162037037037095</c:v>
                </c:pt>
                <c:pt idx="38755">
                  <c:v>0.95164351851851903</c:v>
                </c:pt>
                <c:pt idx="38756">
                  <c:v>0.95166666666666699</c:v>
                </c:pt>
                <c:pt idx="38757">
                  <c:v>0.95168981481481496</c:v>
                </c:pt>
                <c:pt idx="38758">
                  <c:v>0.95171296296296304</c:v>
                </c:pt>
                <c:pt idx="38759">
                  <c:v>0.95173611111111101</c:v>
                </c:pt>
                <c:pt idx="38760">
                  <c:v>0.95177083333333401</c:v>
                </c:pt>
                <c:pt idx="38761">
                  <c:v>0.95179398148148198</c:v>
                </c:pt>
                <c:pt idx="38762">
                  <c:v>0.95181712962963005</c:v>
                </c:pt>
                <c:pt idx="38763">
                  <c:v>0.95184027777777802</c:v>
                </c:pt>
                <c:pt idx="38764">
                  <c:v>0.95186342592592599</c:v>
                </c:pt>
                <c:pt idx="38765">
                  <c:v>0.95188657407407395</c:v>
                </c:pt>
                <c:pt idx="38766">
                  <c:v>0.95190972222222203</c:v>
                </c:pt>
                <c:pt idx="38767">
                  <c:v>0.95194444444444504</c:v>
                </c:pt>
                <c:pt idx="38768">
                  <c:v>0.951967592592593</c:v>
                </c:pt>
                <c:pt idx="38769">
                  <c:v>0.95199074074074097</c:v>
                </c:pt>
                <c:pt idx="38770">
                  <c:v>0.95201388888888905</c:v>
                </c:pt>
                <c:pt idx="38771">
                  <c:v>0.95203703703703701</c:v>
                </c:pt>
                <c:pt idx="38772">
                  <c:v>0.95206018518518498</c:v>
                </c:pt>
                <c:pt idx="38773">
                  <c:v>0.95208333333333295</c:v>
                </c:pt>
                <c:pt idx="38774">
                  <c:v>0.95210648148148203</c:v>
                </c:pt>
                <c:pt idx="38775">
                  <c:v>0.95212962962962999</c:v>
                </c:pt>
                <c:pt idx="38776">
                  <c:v>0.952164351851852</c:v>
                </c:pt>
                <c:pt idx="38777">
                  <c:v>0.95218749999999996</c:v>
                </c:pt>
                <c:pt idx="38778">
                  <c:v>0.95221064814814804</c:v>
                </c:pt>
                <c:pt idx="38779">
                  <c:v>0.95223379629629601</c:v>
                </c:pt>
                <c:pt idx="38780">
                  <c:v>0.95225694444444398</c:v>
                </c:pt>
                <c:pt idx="38781">
                  <c:v>0.95228009259259305</c:v>
                </c:pt>
                <c:pt idx="38782">
                  <c:v>0.95230324074074102</c:v>
                </c:pt>
                <c:pt idx="38783">
                  <c:v>0.95232638888888899</c:v>
                </c:pt>
                <c:pt idx="38784">
                  <c:v>0.95234953703703695</c:v>
                </c:pt>
                <c:pt idx="38785">
                  <c:v>0.95238425925925896</c:v>
                </c:pt>
                <c:pt idx="38786">
                  <c:v>0.95240740740740704</c:v>
                </c:pt>
                <c:pt idx="38787">
                  <c:v>0.952430555555556</c:v>
                </c:pt>
                <c:pt idx="38788">
                  <c:v>0.95245370370370297</c:v>
                </c:pt>
                <c:pt idx="38789">
                  <c:v>0.95247685185185205</c:v>
                </c:pt>
                <c:pt idx="38790">
                  <c:v>0.95250000000000001</c:v>
                </c:pt>
                <c:pt idx="38791">
                  <c:v>0.95252314814814798</c:v>
                </c:pt>
                <c:pt idx="38792">
                  <c:v>0.95254629629629595</c:v>
                </c:pt>
                <c:pt idx="38793">
                  <c:v>0.95258101851851895</c:v>
                </c:pt>
                <c:pt idx="38794">
                  <c:v>0.95260416666666703</c:v>
                </c:pt>
                <c:pt idx="38795">
                  <c:v>0.952627314814815</c:v>
                </c:pt>
                <c:pt idx="38796">
                  <c:v>0.95265046296296296</c:v>
                </c:pt>
                <c:pt idx="38797">
                  <c:v>0.95267361111111104</c:v>
                </c:pt>
                <c:pt idx="38798">
                  <c:v>0.95269675925925901</c:v>
                </c:pt>
                <c:pt idx="38799">
                  <c:v>0.95271990740740697</c:v>
                </c:pt>
                <c:pt idx="38800">
                  <c:v>0.95274305555555605</c:v>
                </c:pt>
                <c:pt idx="38801">
                  <c:v>0.95276620370370402</c:v>
                </c:pt>
                <c:pt idx="38802">
                  <c:v>0.95280092592592602</c:v>
                </c:pt>
                <c:pt idx="38803">
                  <c:v>0.95282407407407399</c:v>
                </c:pt>
                <c:pt idx="38804">
                  <c:v>0.95284722222222196</c:v>
                </c:pt>
                <c:pt idx="38805">
                  <c:v>0.95287037037037103</c:v>
                </c:pt>
                <c:pt idx="38806">
                  <c:v>0.952893518518519</c:v>
                </c:pt>
                <c:pt idx="38807">
                  <c:v>0.95291666666666697</c:v>
                </c:pt>
                <c:pt idx="38808">
                  <c:v>0.95293981481481504</c:v>
                </c:pt>
                <c:pt idx="38809">
                  <c:v>0.95296296296296301</c:v>
                </c:pt>
                <c:pt idx="38810">
                  <c:v>0.95299768518518502</c:v>
                </c:pt>
                <c:pt idx="38811">
                  <c:v>0.95302083333333398</c:v>
                </c:pt>
                <c:pt idx="38812">
                  <c:v>0.95304398148148195</c:v>
                </c:pt>
                <c:pt idx="38813">
                  <c:v>0.95306712962963003</c:v>
                </c:pt>
                <c:pt idx="38814">
                  <c:v>0.95309027777777799</c:v>
                </c:pt>
                <c:pt idx="38815">
                  <c:v>0.95311342592592596</c:v>
                </c:pt>
                <c:pt idx="38816">
                  <c:v>0.95313657407407404</c:v>
                </c:pt>
                <c:pt idx="38817">
                  <c:v>0.95315972222222201</c:v>
                </c:pt>
                <c:pt idx="38818">
                  <c:v>0.95318287037036997</c:v>
                </c:pt>
                <c:pt idx="38819">
                  <c:v>0.95321759259259298</c:v>
                </c:pt>
                <c:pt idx="38820">
                  <c:v>0.95324074074074105</c:v>
                </c:pt>
                <c:pt idx="38821">
                  <c:v>0.95326388888888902</c:v>
                </c:pt>
                <c:pt idx="38822">
                  <c:v>0.95328703703703699</c:v>
                </c:pt>
                <c:pt idx="38823">
                  <c:v>0.95331018518518496</c:v>
                </c:pt>
                <c:pt idx="38824">
                  <c:v>0.95333333333333303</c:v>
                </c:pt>
                <c:pt idx="38825">
                  <c:v>0.953356481481482</c:v>
                </c:pt>
                <c:pt idx="38826">
                  <c:v>0.95337962962962997</c:v>
                </c:pt>
                <c:pt idx="38827">
                  <c:v>0.95341435185185097</c:v>
                </c:pt>
                <c:pt idx="38828">
                  <c:v>0.95343750000000005</c:v>
                </c:pt>
                <c:pt idx="38829">
                  <c:v>0.95346064814814802</c:v>
                </c:pt>
                <c:pt idx="38830">
                  <c:v>0.95348379629629598</c:v>
                </c:pt>
                <c:pt idx="38831">
                  <c:v>0.95350694444444395</c:v>
                </c:pt>
                <c:pt idx="38832">
                  <c:v>0.95353009259259303</c:v>
                </c:pt>
                <c:pt idx="38833">
                  <c:v>0.95355324074074099</c:v>
                </c:pt>
                <c:pt idx="38834">
                  <c:v>0.95357638888888896</c:v>
                </c:pt>
                <c:pt idx="38835">
                  <c:v>0.95359953703703704</c:v>
                </c:pt>
                <c:pt idx="38836">
                  <c:v>0.95363425925925904</c:v>
                </c:pt>
                <c:pt idx="38837">
                  <c:v>0.95365740740740801</c:v>
                </c:pt>
                <c:pt idx="38838">
                  <c:v>0.95368055555555598</c:v>
                </c:pt>
                <c:pt idx="38839">
                  <c:v>0.95370370370370405</c:v>
                </c:pt>
                <c:pt idx="38840">
                  <c:v>0.95372685185185202</c:v>
                </c:pt>
                <c:pt idx="38841">
                  <c:v>0.95374999999999999</c:v>
                </c:pt>
                <c:pt idx="38842">
                  <c:v>0.95377314814814795</c:v>
                </c:pt>
                <c:pt idx="38843">
                  <c:v>0.95379629629629703</c:v>
                </c:pt>
                <c:pt idx="38844">
                  <c:v>0.95383101851851904</c:v>
                </c:pt>
                <c:pt idx="38845">
                  <c:v>0.953854166666667</c:v>
                </c:pt>
                <c:pt idx="38846">
                  <c:v>0.95387731481481497</c:v>
                </c:pt>
                <c:pt idx="38847">
                  <c:v>0.95390046296296305</c:v>
                </c:pt>
                <c:pt idx="38848">
                  <c:v>0.95392361111111101</c:v>
                </c:pt>
                <c:pt idx="38849">
                  <c:v>0.95394675925925898</c:v>
                </c:pt>
                <c:pt idx="38850">
                  <c:v>0.95396990740740695</c:v>
                </c:pt>
                <c:pt idx="38851">
                  <c:v>0.95399305555555602</c:v>
                </c:pt>
                <c:pt idx="38852">
                  <c:v>0.95401620370370399</c:v>
                </c:pt>
                <c:pt idx="38853">
                  <c:v>0.95403935185185196</c:v>
                </c:pt>
                <c:pt idx="38854">
                  <c:v>0.95407407407407396</c:v>
                </c:pt>
                <c:pt idx="38855">
                  <c:v>0.95409722222222204</c:v>
                </c:pt>
                <c:pt idx="38856">
                  <c:v>0.95412037037037001</c:v>
                </c:pt>
                <c:pt idx="38857">
                  <c:v>0.95414351851851897</c:v>
                </c:pt>
                <c:pt idx="38858">
                  <c:v>0.95416666666666605</c:v>
                </c:pt>
                <c:pt idx="38859">
                  <c:v>0.95418981481481502</c:v>
                </c:pt>
                <c:pt idx="38860">
                  <c:v>0.95421296296296299</c:v>
                </c:pt>
                <c:pt idx="38861">
                  <c:v>0.95423611111111095</c:v>
                </c:pt>
                <c:pt idx="38862">
                  <c:v>0.95427083333333296</c:v>
                </c:pt>
                <c:pt idx="38863">
                  <c:v>0.95429398148148104</c:v>
                </c:pt>
                <c:pt idx="38864">
                  <c:v>0.95431712962963</c:v>
                </c:pt>
                <c:pt idx="38865">
                  <c:v>0.95434027777777797</c:v>
                </c:pt>
                <c:pt idx="38866">
                  <c:v>0.95436342592592605</c:v>
                </c:pt>
                <c:pt idx="38867">
                  <c:v>0.95438657407407401</c:v>
                </c:pt>
                <c:pt idx="38868">
                  <c:v>0.95440972222222198</c:v>
                </c:pt>
                <c:pt idx="38869">
                  <c:v>0.95443287037036995</c:v>
                </c:pt>
                <c:pt idx="38870">
                  <c:v>0.95446759259259295</c:v>
                </c:pt>
                <c:pt idx="38871">
                  <c:v>0.95449074074074103</c:v>
                </c:pt>
                <c:pt idx="38872">
                  <c:v>0.95451388888888899</c:v>
                </c:pt>
                <c:pt idx="38873">
                  <c:v>0.95453703703703696</c:v>
                </c:pt>
                <c:pt idx="38874">
                  <c:v>0.95456018518518504</c:v>
                </c:pt>
                <c:pt idx="38875">
                  <c:v>0.95458333333333301</c:v>
                </c:pt>
                <c:pt idx="38876">
                  <c:v>0.95460648148148097</c:v>
                </c:pt>
                <c:pt idx="38877">
                  <c:v>0.95462962962963005</c:v>
                </c:pt>
                <c:pt idx="38878">
                  <c:v>0.95465277777777802</c:v>
                </c:pt>
                <c:pt idx="38879">
                  <c:v>0.95468750000000002</c:v>
                </c:pt>
                <c:pt idx="38880">
                  <c:v>0.95471064814814799</c:v>
                </c:pt>
                <c:pt idx="38881">
                  <c:v>0.95473379629629596</c:v>
                </c:pt>
                <c:pt idx="38882">
                  <c:v>0.95475694444444503</c:v>
                </c:pt>
                <c:pt idx="38883">
                  <c:v>0.954780092592593</c:v>
                </c:pt>
                <c:pt idx="38884">
                  <c:v>0.95480324074074097</c:v>
                </c:pt>
                <c:pt idx="38885">
                  <c:v>0.95482638888888904</c:v>
                </c:pt>
                <c:pt idx="38886">
                  <c:v>0.95484953703703701</c:v>
                </c:pt>
                <c:pt idx="38887">
                  <c:v>0.95488425925925902</c:v>
                </c:pt>
                <c:pt idx="38888">
                  <c:v>0.95490740740740798</c:v>
                </c:pt>
                <c:pt idx="38889">
                  <c:v>0.95493055555555595</c:v>
                </c:pt>
                <c:pt idx="38890">
                  <c:v>0.95495370370370403</c:v>
                </c:pt>
                <c:pt idx="38891">
                  <c:v>0.95497685185185199</c:v>
                </c:pt>
                <c:pt idx="38892">
                  <c:v>0.95499999999999996</c:v>
                </c:pt>
                <c:pt idx="38893">
                  <c:v>0.95502314814814804</c:v>
                </c:pt>
                <c:pt idx="38894">
                  <c:v>0.955046296296296</c:v>
                </c:pt>
                <c:pt idx="38895">
                  <c:v>0.95506944444444397</c:v>
                </c:pt>
                <c:pt idx="38896">
                  <c:v>0.95510416666666598</c:v>
                </c:pt>
                <c:pt idx="38897">
                  <c:v>0.95512731481481505</c:v>
                </c:pt>
                <c:pt idx="38898">
                  <c:v>0.95515046296296302</c:v>
                </c:pt>
                <c:pt idx="38899">
                  <c:v>0.95517361111111099</c:v>
                </c:pt>
                <c:pt idx="38900">
                  <c:v>0.95519675925925895</c:v>
                </c:pt>
                <c:pt idx="38901">
                  <c:v>0.95521990740740803</c:v>
                </c:pt>
                <c:pt idx="38902">
                  <c:v>0.955243055555556</c:v>
                </c:pt>
                <c:pt idx="38903">
                  <c:v>0.95526620370370297</c:v>
                </c:pt>
                <c:pt idx="38904">
                  <c:v>0.95528935185185204</c:v>
                </c:pt>
                <c:pt idx="38905">
                  <c:v>0.95532407407407405</c:v>
                </c:pt>
                <c:pt idx="38906">
                  <c:v>0.95534722222222201</c:v>
                </c:pt>
                <c:pt idx="38907">
                  <c:v>0.95537037037036998</c:v>
                </c:pt>
                <c:pt idx="38908">
                  <c:v>0.95539351851851895</c:v>
                </c:pt>
                <c:pt idx="38909">
                  <c:v>0.95541666666666702</c:v>
                </c:pt>
                <c:pt idx="38910">
                  <c:v>0.95543981481481499</c:v>
                </c:pt>
                <c:pt idx="38911">
                  <c:v>0.95546296296296296</c:v>
                </c:pt>
                <c:pt idx="38912">
                  <c:v>0.95548611111111104</c:v>
                </c:pt>
                <c:pt idx="38913">
                  <c:v>0.955509259259259</c:v>
                </c:pt>
                <c:pt idx="38914">
                  <c:v>0.95554398148148101</c:v>
                </c:pt>
                <c:pt idx="38915">
                  <c:v>0.95556712962962898</c:v>
                </c:pt>
                <c:pt idx="38916">
                  <c:v>0.95559027777777805</c:v>
                </c:pt>
                <c:pt idx="38917">
                  <c:v>0.95561342592592602</c:v>
                </c:pt>
                <c:pt idx="38918">
                  <c:v>0.95563657407407399</c:v>
                </c:pt>
                <c:pt idx="38919">
                  <c:v>0.95565972222222195</c:v>
                </c:pt>
                <c:pt idx="38920">
                  <c:v>0.95568287037037103</c:v>
                </c:pt>
                <c:pt idx="38921">
                  <c:v>0.955706018518519</c:v>
                </c:pt>
                <c:pt idx="38922">
                  <c:v>0.955740740740741</c:v>
                </c:pt>
                <c:pt idx="38923">
                  <c:v>0.95576388888888897</c:v>
                </c:pt>
                <c:pt idx="38924">
                  <c:v>0.95578703703703705</c:v>
                </c:pt>
                <c:pt idx="38925">
                  <c:v>0.95581018518518501</c:v>
                </c:pt>
                <c:pt idx="38926">
                  <c:v>0.95583333333333398</c:v>
                </c:pt>
                <c:pt idx="38927">
                  <c:v>0.95585648148148195</c:v>
                </c:pt>
                <c:pt idx="38928">
                  <c:v>0.95587962962963002</c:v>
                </c:pt>
                <c:pt idx="38929">
                  <c:v>0.95590277777777799</c:v>
                </c:pt>
                <c:pt idx="38930">
                  <c:v>0.9559375</c:v>
                </c:pt>
                <c:pt idx="38931">
                  <c:v>0.95596064814814796</c:v>
                </c:pt>
                <c:pt idx="38932">
                  <c:v>0.95598379629629604</c:v>
                </c:pt>
                <c:pt idx="38933">
                  <c:v>0.95600694444444401</c:v>
                </c:pt>
                <c:pt idx="38934">
                  <c:v>0.95603009259259297</c:v>
                </c:pt>
                <c:pt idx="38935">
                  <c:v>0.95605324074074105</c:v>
                </c:pt>
                <c:pt idx="38936">
                  <c:v>0.95607638888888902</c:v>
                </c:pt>
                <c:pt idx="38937">
                  <c:v>0.95611111111111102</c:v>
                </c:pt>
                <c:pt idx="38938">
                  <c:v>0.95613425925925899</c:v>
                </c:pt>
                <c:pt idx="38939">
                  <c:v>0.95615740740740696</c:v>
                </c:pt>
                <c:pt idx="38940">
                  <c:v>0.95618055555555603</c:v>
                </c:pt>
                <c:pt idx="38941">
                  <c:v>0.956203703703704</c:v>
                </c:pt>
                <c:pt idx="38942">
                  <c:v>0.95622685185185197</c:v>
                </c:pt>
                <c:pt idx="38943">
                  <c:v>0.95625000000000004</c:v>
                </c:pt>
                <c:pt idx="38944">
                  <c:v>0.95627314814814801</c:v>
                </c:pt>
                <c:pt idx="38945">
                  <c:v>0.95629629629629598</c:v>
                </c:pt>
                <c:pt idx="38946">
                  <c:v>0.95631944444444505</c:v>
                </c:pt>
                <c:pt idx="38947">
                  <c:v>0.95635416666666695</c:v>
                </c:pt>
                <c:pt idx="38948">
                  <c:v>0.95637731481481503</c:v>
                </c:pt>
                <c:pt idx="38949">
                  <c:v>0.95640046296296299</c:v>
                </c:pt>
                <c:pt idx="38950">
                  <c:v>0.95642361111111096</c:v>
                </c:pt>
                <c:pt idx="38951">
                  <c:v>0.95644675925925904</c:v>
                </c:pt>
                <c:pt idx="38952">
                  <c:v>0.95646990740740701</c:v>
                </c:pt>
                <c:pt idx="38953">
                  <c:v>0.95649305555555597</c:v>
                </c:pt>
                <c:pt idx="38954">
                  <c:v>0.95651620370370405</c:v>
                </c:pt>
                <c:pt idx="38955">
                  <c:v>0.95655092592592605</c:v>
                </c:pt>
                <c:pt idx="38956">
                  <c:v>0.95657407407407402</c:v>
                </c:pt>
                <c:pt idx="38957">
                  <c:v>0.95659722222222199</c:v>
                </c:pt>
                <c:pt idx="38958">
                  <c:v>0.95662037037037095</c:v>
                </c:pt>
                <c:pt idx="38959">
                  <c:v>0.95664351851851903</c:v>
                </c:pt>
                <c:pt idx="38960">
                  <c:v>0.956666666666667</c:v>
                </c:pt>
                <c:pt idx="38961">
                  <c:v>0.95668981481481496</c:v>
                </c:pt>
                <c:pt idx="38962">
                  <c:v>0.95671296296296304</c:v>
                </c:pt>
                <c:pt idx="38963">
                  <c:v>0.95674768518518505</c:v>
                </c:pt>
                <c:pt idx="38964">
                  <c:v>0.95677083333333302</c:v>
                </c:pt>
                <c:pt idx="38965">
                  <c:v>0.95679398148148198</c:v>
                </c:pt>
                <c:pt idx="38966">
                  <c:v>0.95681712962962895</c:v>
                </c:pt>
                <c:pt idx="38967">
                  <c:v>0.95684027777777803</c:v>
                </c:pt>
                <c:pt idx="38968">
                  <c:v>0.95686342592592599</c:v>
                </c:pt>
                <c:pt idx="38969">
                  <c:v>0.95688657407407396</c:v>
                </c:pt>
                <c:pt idx="38970">
                  <c:v>0.95690972222222204</c:v>
                </c:pt>
                <c:pt idx="38971">
                  <c:v>0.956932870370371</c:v>
                </c:pt>
                <c:pt idx="38972">
                  <c:v>0.95696759259259301</c:v>
                </c:pt>
                <c:pt idx="38973">
                  <c:v>0.95699074074073998</c:v>
                </c:pt>
                <c:pt idx="38974">
                  <c:v>0.95701388888888905</c:v>
                </c:pt>
                <c:pt idx="38975">
                  <c:v>0.95703703703703702</c:v>
                </c:pt>
                <c:pt idx="38976">
                  <c:v>0.95706018518518499</c:v>
                </c:pt>
                <c:pt idx="38977">
                  <c:v>0.95708333333333295</c:v>
                </c:pt>
                <c:pt idx="38978">
                  <c:v>0.95710648148148203</c:v>
                </c:pt>
                <c:pt idx="38979">
                  <c:v>0.95712962962963</c:v>
                </c:pt>
                <c:pt idx="38980">
                  <c:v>0.95715277777777796</c:v>
                </c:pt>
                <c:pt idx="38981">
                  <c:v>0.95718749999999997</c:v>
                </c:pt>
                <c:pt idx="38982">
                  <c:v>0.95721064814814805</c:v>
                </c:pt>
                <c:pt idx="38983">
                  <c:v>0.95723379629629601</c:v>
                </c:pt>
                <c:pt idx="38984">
                  <c:v>0.95725694444444398</c:v>
                </c:pt>
                <c:pt idx="38985">
                  <c:v>0.95728009259259295</c:v>
                </c:pt>
                <c:pt idx="38986">
                  <c:v>0.95730324074074102</c:v>
                </c:pt>
                <c:pt idx="38987">
                  <c:v>0.95732638888888899</c:v>
                </c:pt>
                <c:pt idx="38988">
                  <c:v>0.95734953703703696</c:v>
                </c:pt>
                <c:pt idx="38989">
                  <c:v>0.95737268518518504</c:v>
                </c:pt>
                <c:pt idx="38990">
                  <c:v>0.95740740740740704</c:v>
                </c:pt>
                <c:pt idx="38991">
                  <c:v>0.95743055555555501</c:v>
                </c:pt>
                <c:pt idx="38992">
                  <c:v>0.95745370370370397</c:v>
                </c:pt>
                <c:pt idx="38993">
                  <c:v>0.95747685185185205</c:v>
                </c:pt>
                <c:pt idx="38994">
                  <c:v>0.95750000000000002</c:v>
                </c:pt>
                <c:pt idx="38995">
                  <c:v>0.95752314814814798</c:v>
                </c:pt>
                <c:pt idx="38996">
                  <c:v>0.95754629629629595</c:v>
                </c:pt>
                <c:pt idx="38997">
                  <c:v>0.95756944444444403</c:v>
                </c:pt>
                <c:pt idx="38998">
                  <c:v>0.95760416666666703</c:v>
                </c:pt>
                <c:pt idx="38999">
                  <c:v>0.957627314814815</c:v>
                </c:pt>
                <c:pt idx="39000">
                  <c:v>0.95765046296296297</c:v>
                </c:pt>
                <c:pt idx="39001">
                  <c:v>0.95767361111111104</c:v>
                </c:pt>
                <c:pt idx="39002">
                  <c:v>0.95769675925925901</c:v>
                </c:pt>
                <c:pt idx="39003">
                  <c:v>0.95771990740740698</c:v>
                </c:pt>
                <c:pt idx="39004">
                  <c:v>0.95774305555555606</c:v>
                </c:pt>
                <c:pt idx="39005">
                  <c:v>0.95777777777777795</c:v>
                </c:pt>
                <c:pt idx="39006">
                  <c:v>0.95780092592592603</c:v>
                </c:pt>
                <c:pt idx="39007">
                  <c:v>0.95782407407407399</c:v>
                </c:pt>
                <c:pt idx="39008">
                  <c:v>0.95784722222222196</c:v>
                </c:pt>
                <c:pt idx="39009">
                  <c:v>0.95787037037037004</c:v>
                </c:pt>
                <c:pt idx="39010">
                  <c:v>0.957893518518519</c:v>
                </c:pt>
                <c:pt idx="39011">
                  <c:v>0.95791666666666597</c:v>
                </c:pt>
                <c:pt idx="39012">
                  <c:v>0.95793981481481505</c:v>
                </c:pt>
                <c:pt idx="39013">
                  <c:v>0.95796296296296302</c:v>
                </c:pt>
                <c:pt idx="39014">
                  <c:v>0.95799768518518502</c:v>
                </c:pt>
                <c:pt idx="39015">
                  <c:v>0.95802083333333399</c:v>
                </c:pt>
                <c:pt idx="39016">
                  <c:v>0.95804398148148195</c:v>
                </c:pt>
                <c:pt idx="39017">
                  <c:v>0.95806712962963003</c:v>
                </c:pt>
                <c:pt idx="39018">
                  <c:v>0.958090277777778</c:v>
                </c:pt>
                <c:pt idx="39019">
                  <c:v>0.95811342592592597</c:v>
                </c:pt>
                <c:pt idx="39020">
                  <c:v>0.95813657407407404</c:v>
                </c:pt>
                <c:pt idx="39021">
                  <c:v>0.95815972222222201</c:v>
                </c:pt>
                <c:pt idx="39022">
                  <c:v>0.95819444444444501</c:v>
                </c:pt>
                <c:pt idx="39023">
                  <c:v>0.95821759259259298</c:v>
                </c:pt>
                <c:pt idx="39024">
                  <c:v>0.95824074074074095</c:v>
                </c:pt>
                <c:pt idx="39025">
                  <c:v>0.95826388888888903</c:v>
                </c:pt>
                <c:pt idx="39026">
                  <c:v>0.95828703703703699</c:v>
                </c:pt>
                <c:pt idx="39027">
                  <c:v>0.95831018518518496</c:v>
                </c:pt>
                <c:pt idx="39028">
                  <c:v>0.95833333333333304</c:v>
                </c:pt>
                <c:pt idx="39029">
                  <c:v>0.958356481481481</c:v>
                </c:pt>
                <c:pt idx="39030">
                  <c:v>0.95837962962962997</c:v>
                </c:pt>
                <c:pt idx="39031">
                  <c:v>0.95841435185185198</c:v>
                </c:pt>
                <c:pt idx="39032">
                  <c:v>0.95843750000000005</c:v>
                </c:pt>
                <c:pt idx="39033">
                  <c:v>0.95846064814814802</c:v>
                </c:pt>
                <c:pt idx="39034">
                  <c:v>0.95848379629629599</c:v>
                </c:pt>
                <c:pt idx="39035">
                  <c:v>0.95850694444444395</c:v>
                </c:pt>
                <c:pt idx="39036">
                  <c:v>0.95853009259259303</c:v>
                </c:pt>
                <c:pt idx="39037">
                  <c:v>0.958553240740741</c:v>
                </c:pt>
                <c:pt idx="39038">
                  <c:v>0.95857638888888896</c:v>
                </c:pt>
                <c:pt idx="39039">
                  <c:v>0.95859953703703704</c:v>
                </c:pt>
                <c:pt idx="39040">
                  <c:v>0.95863425925925905</c:v>
                </c:pt>
                <c:pt idx="39041">
                  <c:v>0.95865740740740801</c:v>
                </c:pt>
                <c:pt idx="39042">
                  <c:v>0.95868055555555598</c:v>
                </c:pt>
                <c:pt idx="39043">
                  <c:v>0.95870370370370395</c:v>
                </c:pt>
                <c:pt idx="39044">
                  <c:v>0.95872685185185202</c:v>
                </c:pt>
                <c:pt idx="39045">
                  <c:v>0.95874999999999999</c:v>
                </c:pt>
                <c:pt idx="39046">
                  <c:v>0.95877314814814796</c:v>
                </c:pt>
                <c:pt idx="39047">
                  <c:v>0.95879629629629703</c:v>
                </c:pt>
                <c:pt idx="39048">
                  <c:v>0.958819444444445</c:v>
                </c:pt>
                <c:pt idx="39049">
                  <c:v>0.95885416666666701</c:v>
                </c:pt>
                <c:pt idx="39050">
                  <c:v>0.95887731481481497</c:v>
                </c:pt>
                <c:pt idx="39051">
                  <c:v>0.95890046296296305</c:v>
                </c:pt>
                <c:pt idx="39052">
                  <c:v>0.95892361111111102</c:v>
                </c:pt>
                <c:pt idx="39053">
                  <c:v>0.95894675925925899</c:v>
                </c:pt>
                <c:pt idx="39054">
                  <c:v>0.95896990740740795</c:v>
                </c:pt>
                <c:pt idx="39055">
                  <c:v>0.95899305555555603</c:v>
                </c:pt>
                <c:pt idx="39056">
                  <c:v>0.959016203703704</c:v>
                </c:pt>
                <c:pt idx="39057">
                  <c:v>0.959050925925926</c:v>
                </c:pt>
                <c:pt idx="39058">
                  <c:v>0.95907407407407397</c:v>
                </c:pt>
                <c:pt idx="39059">
                  <c:v>0.95909722222222205</c:v>
                </c:pt>
                <c:pt idx="39060">
                  <c:v>0.95912037037037001</c:v>
                </c:pt>
                <c:pt idx="39061">
                  <c:v>0.95914351851851898</c:v>
                </c:pt>
                <c:pt idx="39062">
                  <c:v>0.95916666666666595</c:v>
                </c:pt>
                <c:pt idx="39063">
                  <c:v>0.95918981481481502</c:v>
                </c:pt>
                <c:pt idx="39064">
                  <c:v>0.95921296296296299</c:v>
                </c:pt>
                <c:pt idx="39065">
                  <c:v>0.959247685185185</c:v>
                </c:pt>
                <c:pt idx="39066">
                  <c:v>0.95927083333333396</c:v>
                </c:pt>
                <c:pt idx="39067">
                  <c:v>0.95929398148148204</c:v>
                </c:pt>
                <c:pt idx="39068">
                  <c:v>0.95931712962963001</c:v>
                </c:pt>
                <c:pt idx="39069">
                  <c:v>0.95934027777777797</c:v>
                </c:pt>
                <c:pt idx="39070">
                  <c:v>0.95936342592592605</c:v>
                </c:pt>
                <c:pt idx="39071">
                  <c:v>0.95938657407407402</c:v>
                </c:pt>
                <c:pt idx="39072">
                  <c:v>0.95940972222222198</c:v>
                </c:pt>
                <c:pt idx="39073">
                  <c:v>0.95943287037036995</c:v>
                </c:pt>
                <c:pt idx="39074">
                  <c:v>0.95946759259259295</c:v>
                </c:pt>
                <c:pt idx="39075">
                  <c:v>0.95949074074074103</c:v>
                </c:pt>
                <c:pt idx="39076">
                  <c:v>0.959513888888889</c:v>
                </c:pt>
                <c:pt idx="39077">
                  <c:v>0.95953703703703697</c:v>
                </c:pt>
                <c:pt idx="39078">
                  <c:v>0.95956018518518504</c:v>
                </c:pt>
                <c:pt idx="39079">
                  <c:v>0.95958333333333301</c:v>
                </c:pt>
                <c:pt idx="39080">
                  <c:v>0.95960648148148098</c:v>
                </c:pt>
                <c:pt idx="39081">
                  <c:v>0.95962962962963005</c:v>
                </c:pt>
                <c:pt idx="39082">
                  <c:v>0.95966435185185195</c:v>
                </c:pt>
                <c:pt idx="39083">
                  <c:v>0.95968750000000003</c:v>
                </c:pt>
                <c:pt idx="39084">
                  <c:v>0.95971064814814799</c:v>
                </c:pt>
                <c:pt idx="39085">
                  <c:v>0.95973379629629596</c:v>
                </c:pt>
                <c:pt idx="39086">
                  <c:v>0.95975694444444504</c:v>
                </c:pt>
                <c:pt idx="39087">
                  <c:v>0.959780092592593</c:v>
                </c:pt>
                <c:pt idx="39088">
                  <c:v>0.95980324074074097</c:v>
                </c:pt>
                <c:pt idx="39089">
                  <c:v>0.95982638888888905</c:v>
                </c:pt>
                <c:pt idx="39090">
                  <c:v>0.95984953703703701</c:v>
                </c:pt>
                <c:pt idx="39091">
                  <c:v>0.95987268518518498</c:v>
                </c:pt>
                <c:pt idx="39092">
                  <c:v>0.95990740740740699</c:v>
                </c:pt>
                <c:pt idx="39093">
                  <c:v>0.95993055555555595</c:v>
                </c:pt>
                <c:pt idx="39094">
                  <c:v>0.95995370370370403</c:v>
                </c:pt>
                <c:pt idx="39095">
                  <c:v>0.959976851851852</c:v>
                </c:pt>
                <c:pt idx="39096">
                  <c:v>0.96</c:v>
                </c:pt>
                <c:pt idx="39097">
                  <c:v>0.96002314814814804</c:v>
                </c:pt>
                <c:pt idx="39098">
                  <c:v>0.96004629629629601</c:v>
                </c:pt>
                <c:pt idx="39099">
                  <c:v>0.96006944444444497</c:v>
                </c:pt>
                <c:pt idx="39100">
                  <c:v>0.96009259259259305</c:v>
                </c:pt>
                <c:pt idx="39101">
                  <c:v>0.96012731481481495</c:v>
                </c:pt>
                <c:pt idx="39102">
                  <c:v>0.96015046296296302</c:v>
                </c:pt>
                <c:pt idx="39103">
                  <c:v>0.96017361111111099</c:v>
                </c:pt>
                <c:pt idx="39104">
                  <c:v>0.96019675925925896</c:v>
                </c:pt>
                <c:pt idx="39105">
                  <c:v>0.96021990740740704</c:v>
                </c:pt>
                <c:pt idx="39106">
                  <c:v>0.960243055555556</c:v>
                </c:pt>
                <c:pt idx="39107">
                  <c:v>0.96026620370370297</c:v>
                </c:pt>
                <c:pt idx="39108">
                  <c:v>0.96028935185185205</c:v>
                </c:pt>
                <c:pt idx="39109">
                  <c:v>0.96032407407407405</c:v>
                </c:pt>
                <c:pt idx="39110">
                  <c:v>0.96034722222222202</c:v>
                </c:pt>
                <c:pt idx="39111">
                  <c:v>0.96037037037037098</c:v>
                </c:pt>
                <c:pt idx="39112">
                  <c:v>0.96039351851851895</c:v>
                </c:pt>
                <c:pt idx="39113">
                  <c:v>0.96041666666666703</c:v>
                </c:pt>
                <c:pt idx="39114">
                  <c:v>0.960439814814815</c:v>
                </c:pt>
                <c:pt idx="39115">
                  <c:v>0.96046296296296296</c:v>
                </c:pt>
                <c:pt idx="39116">
                  <c:v>0.96048611111111104</c:v>
                </c:pt>
                <c:pt idx="39117">
                  <c:v>0.96052083333333305</c:v>
                </c:pt>
                <c:pt idx="39118">
                  <c:v>0.96054398148148201</c:v>
                </c:pt>
                <c:pt idx="39119">
                  <c:v>0.96056712962962898</c:v>
                </c:pt>
                <c:pt idx="39120">
                  <c:v>0.96059027777777795</c:v>
                </c:pt>
                <c:pt idx="39121">
                  <c:v>0.96061342592592602</c:v>
                </c:pt>
                <c:pt idx="39122">
                  <c:v>0.96063657407407399</c:v>
                </c:pt>
                <c:pt idx="39123">
                  <c:v>0.96065972222222196</c:v>
                </c:pt>
                <c:pt idx="39124">
                  <c:v>0.96068287037037103</c:v>
                </c:pt>
                <c:pt idx="39125">
                  <c:v>0.960706018518519</c:v>
                </c:pt>
                <c:pt idx="39126">
                  <c:v>0.96074074074074101</c:v>
                </c:pt>
                <c:pt idx="39127">
                  <c:v>0.96076388888888897</c:v>
                </c:pt>
                <c:pt idx="39128">
                  <c:v>0.96078703703703705</c:v>
                </c:pt>
                <c:pt idx="39129">
                  <c:v>0.96081018518518502</c:v>
                </c:pt>
                <c:pt idx="39130">
                  <c:v>0.96083333333333298</c:v>
                </c:pt>
                <c:pt idx="39131">
                  <c:v>0.96085648148148195</c:v>
                </c:pt>
                <c:pt idx="39132">
                  <c:v>0.96087962962963003</c:v>
                </c:pt>
                <c:pt idx="39133">
                  <c:v>0.96090277777777799</c:v>
                </c:pt>
                <c:pt idx="39134">
                  <c:v>0.9609375</c:v>
                </c:pt>
                <c:pt idx="39135">
                  <c:v>0.96096064814814797</c:v>
                </c:pt>
                <c:pt idx="39136">
                  <c:v>0.96098379629629604</c:v>
                </c:pt>
                <c:pt idx="39137">
                  <c:v>0.96100694444444401</c:v>
                </c:pt>
                <c:pt idx="39138">
                  <c:v>0.96103009259259298</c:v>
                </c:pt>
                <c:pt idx="39139">
                  <c:v>0.96105324074074105</c:v>
                </c:pt>
                <c:pt idx="39140">
                  <c:v>0.96107638888888902</c:v>
                </c:pt>
                <c:pt idx="39141">
                  <c:v>0.96109953703703699</c:v>
                </c:pt>
                <c:pt idx="39142">
                  <c:v>0.96112268518518496</c:v>
                </c:pt>
                <c:pt idx="39143">
                  <c:v>0.96115740740740696</c:v>
                </c:pt>
                <c:pt idx="39144">
                  <c:v>0.96118055555555604</c:v>
                </c:pt>
                <c:pt idx="39145">
                  <c:v>0.961203703703704</c:v>
                </c:pt>
                <c:pt idx="39146">
                  <c:v>0.96122685185185197</c:v>
                </c:pt>
                <c:pt idx="39147">
                  <c:v>0.96125000000000005</c:v>
                </c:pt>
                <c:pt idx="39148">
                  <c:v>0.96127314814814802</c:v>
                </c:pt>
                <c:pt idx="39149">
                  <c:v>0.96129629629629598</c:v>
                </c:pt>
                <c:pt idx="39150">
                  <c:v>0.96131944444444395</c:v>
                </c:pt>
                <c:pt idx="39151">
                  <c:v>0.96135416666666695</c:v>
                </c:pt>
                <c:pt idx="39152">
                  <c:v>0.96137731481481503</c:v>
                </c:pt>
                <c:pt idx="39153">
                  <c:v>0.961400462962963</c:v>
                </c:pt>
                <c:pt idx="39154">
                  <c:v>0.96142361111111097</c:v>
                </c:pt>
                <c:pt idx="39155">
                  <c:v>0.96144675925925904</c:v>
                </c:pt>
                <c:pt idx="39156">
                  <c:v>0.96146990740740701</c:v>
                </c:pt>
                <c:pt idx="39157">
                  <c:v>0.96149305555555598</c:v>
                </c:pt>
                <c:pt idx="39158">
                  <c:v>0.96151620370370405</c:v>
                </c:pt>
                <c:pt idx="39159">
                  <c:v>0.96153935185185202</c:v>
                </c:pt>
                <c:pt idx="39160">
                  <c:v>0.96157407407407403</c:v>
                </c:pt>
                <c:pt idx="39161">
                  <c:v>0.96159722222222199</c:v>
                </c:pt>
                <c:pt idx="39162">
                  <c:v>0.96162037037037096</c:v>
                </c:pt>
                <c:pt idx="39163">
                  <c:v>0.96164351851851904</c:v>
                </c:pt>
                <c:pt idx="39164">
                  <c:v>0.961666666666667</c:v>
                </c:pt>
                <c:pt idx="39165">
                  <c:v>0.96168981481481497</c:v>
                </c:pt>
                <c:pt idx="39166">
                  <c:v>0.96171296296296305</c:v>
                </c:pt>
                <c:pt idx="39167">
                  <c:v>0.96173611111111101</c:v>
                </c:pt>
                <c:pt idx="39168">
                  <c:v>0.96175925925925898</c:v>
                </c:pt>
                <c:pt idx="39169">
                  <c:v>0.96179398148148199</c:v>
                </c:pt>
                <c:pt idx="39170">
                  <c:v>0.96181712962962895</c:v>
                </c:pt>
                <c:pt idx="39171">
                  <c:v>0.96184027777777803</c:v>
                </c:pt>
                <c:pt idx="39172">
                  <c:v>0.961863425925926</c:v>
                </c:pt>
                <c:pt idx="39173">
                  <c:v>0.96188657407407396</c:v>
                </c:pt>
                <c:pt idx="39174">
                  <c:v>0.96190972222222204</c:v>
                </c:pt>
                <c:pt idx="39175">
                  <c:v>0.96193287037037001</c:v>
                </c:pt>
                <c:pt idx="39176">
                  <c:v>0.96195601851851897</c:v>
                </c:pt>
                <c:pt idx="39177">
                  <c:v>0.96199074074074098</c:v>
                </c:pt>
                <c:pt idx="39178">
                  <c:v>0.96201388888888895</c:v>
                </c:pt>
                <c:pt idx="39179">
                  <c:v>0.96203703703703702</c:v>
                </c:pt>
                <c:pt idx="39180">
                  <c:v>0.96206018518518499</c:v>
                </c:pt>
                <c:pt idx="39181">
                  <c:v>0.96208333333333296</c:v>
                </c:pt>
                <c:pt idx="39182">
                  <c:v>0.96210648148148203</c:v>
                </c:pt>
                <c:pt idx="39183">
                  <c:v>0.96212962962963</c:v>
                </c:pt>
                <c:pt idx="39184">
                  <c:v>0.96215277777777797</c:v>
                </c:pt>
                <c:pt idx="39185">
                  <c:v>0.96217592592592605</c:v>
                </c:pt>
                <c:pt idx="39186">
                  <c:v>0.96221064814814805</c:v>
                </c:pt>
                <c:pt idx="39187">
                  <c:v>0.96223379629629602</c:v>
                </c:pt>
                <c:pt idx="39188">
                  <c:v>0.96225694444444398</c:v>
                </c:pt>
                <c:pt idx="39189">
                  <c:v>0.96228009259259295</c:v>
                </c:pt>
                <c:pt idx="39190">
                  <c:v>0.96230324074074103</c:v>
                </c:pt>
                <c:pt idx="39191">
                  <c:v>0.96232638888888899</c:v>
                </c:pt>
                <c:pt idx="39192">
                  <c:v>0.96234953703703696</c:v>
                </c:pt>
                <c:pt idx="39193">
                  <c:v>0.96237268518518504</c:v>
                </c:pt>
                <c:pt idx="39194">
                  <c:v>0.96239583333333401</c:v>
                </c:pt>
                <c:pt idx="39195">
                  <c:v>0.96243055555555601</c:v>
                </c:pt>
                <c:pt idx="39196">
                  <c:v>0.96245370370370398</c:v>
                </c:pt>
                <c:pt idx="39197">
                  <c:v>0.96247685185185206</c:v>
                </c:pt>
                <c:pt idx="39198">
                  <c:v>0.96250000000000002</c:v>
                </c:pt>
                <c:pt idx="39199">
                  <c:v>0.96252314814814799</c:v>
                </c:pt>
                <c:pt idx="39200">
                  <c:v>0.96254629629629596</c:v>
                </c:pt>
                <c:pt idx="39201">
                  <c:v>0.96256944444444503</c:v>
                </c:pt>
                <c:pt idx="39202">
                  <c:v>0.962592592592593</c:v>
                </c:pt>
                <c:pt idx="39203">
                  <c:v>0.96261574074074097</c:v>
                </c:pt>
                <c:pt idx="39204">
                  <c:v>0.96265046296296297</c:v>
                </c:pt>
                <c:pt idx="39205">
                  <c:v>0.96267361111111105</c:v>
                </c:pt>
                <c:pt idx="39206">
                  <c:v>0.96269675925925902</c:v>
                </c:pt>
                <c:pt idx="39207">
                  <c:v>0.96271990740740798</c:v>
                </c:pt>
                <c:pt idx="39208">
                  <c:v>0.96274305555555595</c:v>
                </c:pt>
                <c:pt idx="39209">
                  <c:v>0.96276620370370403</c:v>
                </c:pt>
                <c:pt idx="39210">
                  <c:v>0.96278935185185199</c:v>
                </c:pt>
                <c:pt idx="39211">
                  <c:v>0.96281249999999996</c:v>
                </c:pt>
                <c:pt idx="39212">
                  <c:v>0.96284722222222197</c:v>
                </c:pt>
                <c:pt idx="39213">
                  <c:v>0.96287037037037104</c:v>
                </c:pt>
                <c:pt idx="39214">
                  <c:v>0.96289351851851901</c:v>
                </c:pt>
                <c:pt idx="39215">
                  <c:v>0.96291666666666598</c:v>
                </c:pt>
                <c:pt idx="39216">
                  <c:v>0.96293981481481505</c:v>
                </c:pt>
                <c:pt idx="39217">
                  <c:v>0.96296296296296302</c:v>
                </c:pt>
                <c:pt idx="39218">
                  <c:v>0.96298611111111099</c:v>
                </c:pt>
                <c:pt idx="39219">
                  <c:v>0.96300925925925895</c:v>
                </c:pt>
                <c:pt idx="39220">
                  <c:v>0.96304398148148096</c:v>
                </c:pt>
                <c:pt idx="39221">
                  <c:v>0.96306712962963004</c:v>
                </c:pt>
                <c:pt idx="39222">
                  <c:v>0.963090277777778</c:v>
                </c:pt>
                <c:pt idx="39223">
                  <c:v>0.96311342592592597</c:v>
                </c:pt>
                <c:pt idx="39224">
                  <c:v>0.96313657407407405</c:v>
                </c:pt>
                <c:pt idx="39225">
                  <c:v>0.96315972222222201</c:v>
                </c:pt>
                <c:pt idx="39226">
                  <c:v>0.96318287037036998</c:v>
                </c:pt>
                <c:pt idx="39227">
                  <c:v>0.96320601851851895</c:v>
                </c:pt>
                <c:pt idx="39228">
                  <c:v>0.96322916666666702</c:v>
                </c:pt>
                <c:pt idx="39229">
                  <c:v>0.96325231481481499</c:v>
                </c:pt>
                <c:pt idx="39230">
                  <c:v>0.963287037037037</c:v>
                </c:pt>
                <c:pt idx="39231">
                  <c:v>0.96331018518518496</c:v>
                </c:pt>
                <c:pt idx="39232">
                  <c:v>0.96333333333333304</c:v>
                </c:pt>
                <c:pt idx="39233">
                  <c:v>0.96335648148148101</c:v>
                </c:pt>
                <c:pt idx="39234">
                  <c:v>0.96337962962962997</c:v>
                </c:pt>
                <c:pt idx="39235">
                  <c:v>0.96340277777777805</c:v>
                </c:pt>
                <c:pt idx="39236">
                  <c:v>0.96342592592592602</c:v>
                </c:pt>
                <c:pt idx="39237">
                  <c:v>0.96344907407407399</c:v>
                </c:pt>
                <c:pt idx="39238">
                  <c:v>0.96348379629629599</c:v>
                </c:pt>
                <c:pt idx="39239">
                  <c:v>0.96350694444444396</c:v>
                </c:pt>
                <c:pt idx="39240">
                  <c:v>0.96353009259259303</c:v>
                </c:pt>
                <c:pt idx="39241">
                  <c:v>0.963553240740741</c:v>
                </c:pt>
                <c:pt idx="39242">
                  <c:v>0.96357638888888897</c:v>
                </c:pt>
                <c:pt idx="39243">
                  <c:v>0.96359953703703705</c:v>
                </c:pt>
                <c:pt idx="39244">
                  <c:v>0.96362268518518501</c:v>
                </c:pt>
                <c:pt idx="39245">
                  <c:v>0.96364583333333398</c:v>
                </c:pt>
                <c:pt idx="39246">
                  <c:v>0.96366898148148195</c:v>
                </c:pt>
                <c:pt idx="39247">
                  <c:v>0.96370370370370395</c:v>
                </c:pt>
                <c:pt idx="39248">
                  <c:v>0.96372685185185203</c:v>
                </c:pt>
                <c:pt idx="39249">
                  <c:v>0.96375</c:v>
                </c:pt>
                <c:pt idx="39250">
                  <c:v>0.96377314814814796</c:v>
                </c:pt>
                <c:pt idx="39251">
                  <c:v>0.96379629629629604</c:v>
                </c:pt>
                <c:pt idx="39252">
                  <c:v>0.96381944444444501</c:v>
                </c:pt>
                <c:pt idx="39253">
                  <c:v>0.96384259259259297</c:v>
                </c:pt>
                <c:pt idx="39254">
                  <c:v>0.96386574074074105</c:v>
                </c:pt>
                <c:pt idx="39255">
                  <c:v>0.96388888888888902</c:v>
                </c:pt>
                <c:pt idx="39256">
                  <c:v>0.96392361111111102</c:v>
                </c:pt>
                <c:pt idx="39257">
                  <c:v>0.96394675925925899</c:v>
                </c:pt>
                <c:pt idx="39258">
                  <c:v>0.96396990740740696</c:v>
                </c:pt>
                <c:pt idx="39259">
                  <c:v>0.96399305555555603</c:v>
                </c:pt>
                <c:pt idx="39260">
                  <c:v>0.964016203703704</c:v>
                </c:pt>
                <c:pt idx="39261">
                  <c:v>0.96403935185185197</c:v>
                </c:pt>
                <c:pt idx="39262">
                  <c:v>0.96406250000000004</c:v>
                </c:pt>
                <c:pt idx="39263">
                  <c:v>0.96408564814814801</c:v>
                </c:pt>
                <c:pt idx="39264">
                  <c:v>0.96412037037037002</c:v>
                </c:pt>
                <c:pt idx="39265">
                  <c:v>0.96414351851851898</c:v>
                </c:pt>
                <c:pt idx="39266">
                  <c:v>0.96416666666666695</c:v>
                </c:pt>
                <c:pt idx="39267">
                  <c:v>0.96418981481481503</c:v>
                </c:pt>
                <c:pt idx="39268">
                  <c:v>0.96421296296296299</c:v>
                </c:pt>
                <c:pt idx="39269">
                  <c:v>0.96423611111111096</c:v>
                </c:pt>
                <c:pt idx="39270">
                  <c:v>0.96425925925925904</c:v>
                </c:pt>
                <c:pt idx="39271">
                  <c:v>0.96428240740740701</c:v>
                </c:pt>
                <c:pt idx="39272">
                  <c:v>0.96431712962963001</c:v>
                </c:pt>
                <c:pt idx="39273">
                  <c:v>0.96434027777777798</c:v>
                </c:pt>
                <c:pt idx="39274">
                  <c:v>0.96436342592592605</c:v>
                </c:pt>
                <c:pt idx="39275">
                  <c:v>0.96438657407407402</c:v>
                </c:pt>
                <c:pt idx="39276">
                  <c:v>0.96440972222222199</c:v>
                </c:pt>
                <c:pt idx="39277">
                  <c:v>0.96443287037036995</c:v>
                </c:pt>
                <c:pt idx="39278">
                  <c:v>0.96445601851851903</c:v>
                </c:pt>
                <c:pt idx="39279">
                  <c:v>0.964479166666667</c:v>
                </c:pt>
                <c:pt idx="39280">
                  <c:v>0.96450231481481496</c:v>
                </c:pt>
                <c:pt idx="39281">
                  <c:v>0.96452546296296304</c:v>
                </c:pt>
                <c:pt idx="39282">
                  <c:v>0.96456018518518505</c:v>
                </c:pt>
                <c:pt idx="39283">
                  <c:v>0.96458333333333302</c:v>
                </c:pt>
                <c:pt idx="39284">
                  <c:v>0.96460648148148198</c:v>
                </c:pt>
                <c:pt idx="39285">
                  <c:v>0.96462962962962995</c:v>
                </c:pt>
                <c:pt idx="39286">
                  <c:v>0.96465277777777803</c:v>
                </c:pt>
                <c:pt idx="39287">
                  <c:v>0.96467592592592599</c:v>
                </c:pt>
                <c:pt idx="39288">
                  <c:v>0.96469907407407396</c:v>
                </c:pt>
                <c:pt idx="39289">
                  <c:v>0.96472222222222204</c:v>
                </c:pt>
                <c:pt idx="39290">
                  <c:v>0.964745370370371</c:v>
                </c:pt>
                <c:pt idx="39291">
                  <c:v>0.96476851851851897</c:v>
                </c:pt>
                <c:pt idx="39292">
                  <c:v>0.96480324074073998</c:v>
                </c:pt>
                <c:pt idx="39293">
                  <c:v>0.96482638888888905</c:v>
                </c:pt>
                <c:pt idx="39294">
                  <c:v>0.96484953703703702</c:v>
                </c:pt>
                <c:pt idx="39295">
                  <c:v>0.96487268518518499</c:v>
                </c:pt>
                <c:pt idx="39296">
                  <c:v>0.96489583333333395</c:v>
                </c:pt>
                <c:pt idx="39297">
                  <c:v>0.96491898148148203</c:v>
                </c:pt>
                <c:pt idx="39298">
                  <c:v>0.96494212962963</c:v>
                </c:pt>
                <c:pt idx="39299">
                  <c:v>0.96496527777777796</c:v>
                </c:pt>
                <c:pt idx="39300">
                  <c:v>0.96499999999999997</c:v>
                </c:pt>
                <c:pt idx="39301">
                  <c:v>0.96502314814814805</c:v>
                </c:pt>
                <c:pt idx="39302">
                  <c:v>0.96504629629629601</c:v>
                </c:pt>
                <c:pt idx="39303">
                  <c:v>0.96506944444444498</c:v>
                </c:pt>
                <c:pt idx="39304">
                  <c:v>0.96509259259259295</c:v>
                </c:pt>
                <c:pt idx="39305">
                  <c:v>0.96511574074074102</c:v>
                </c:pt>
                <c:pt idx="39306">
                  <c:v>0.96513888888888899</c:v>
                </c:pt>
                <c:pt idx="39307">
                  <c:v>0.96516203703703696</c:v>
                </c:pt>
                <c:pt idx="39308">
                  <c:v>0.96519675925925896</c:v>
                </c:pt>
                <c:pt idx="39309">
                  <c:v>0.96521990740740704</c:v>
                </c:pt>
                <c:pt idx="39310">
                  <c:v>0.96524305555555601</c:v>
                </c:pt>
                <c:pt idx="39311">
                  <c:v>0.96526620370370397</c:v>
                </c:pt>
                <c:pt idx="39312">
                  <c:v>0.96528935185185205</c:v>
                </c:pt>
                <c:pt idx="39313">
                  <c:v>0.96531250000000002</c:v>
                </c:pt>
                <c:pt idx="39314">
                  <c:v>0.96533564814814798</c:v>
                </c:pt>
                <c:pt idx="39315">
                  <c:v>0.96535879629629595</c:v>
                </c:pt>
                <c:pt idx="39316">
                  <c:v>0.96538194444444403</c:v>
                </c:pt>
                <c:pt idx="39317">
                  <c:v>0.96541666666666703</c:v>
                </c:pt>
                <c:pt idx="39318">
                  <c:v>0.965439814814815</c:v>
                </c:pt>
                <c:pt idx="39319">
                  <c:v>0.96546296296296297</c:v>
                </c:pt>
                <c:pt idx="39320">
                  <c:v>0.96548611111111104</c:v>
                </c:pt>
                <c:pt idx="39321">
                  <c:v>0.96550925925925901</c:v>
                </c:pt>
                <c:pt idx="39322">
                  <c:v>0.96553240740740698</c:v>
                </c:pt>
                <c:pt idx="39323">
                  <c:v>0.96555555555555606</c:v>
                </c:pt>
                <c:pt idx="39324">
                  <c:v>0.96557870370370402</c:v>
                </c:pt>
                <c:pt idx="39325">
                  <c:v>0.96561342592592603</c:v>
                </c:pt>
                <c:pt idx="39326">
                  <c:v>0.96563657407407399</c:v>
                </c:pt>
                <c:pt idx="39327">
                  <c:v>0.96565972222222196</c:v>
                </c:pt>
                <c:pt idx="39328">
                  <c:v>0.96568287037037004</c:v>
                </c:pt>
                <c:pt idx="39329">
                  <c:v>0.965706018518519</c:v>
                </c:pt>
                <c:pt idx="39330">
                  <c:v>0.96572916666666697</c:v>
                </c:pt>
                <c:pt idx="39331">
                  <c:v>0.96575231481481505</c:v>
                </c:pt>
                <c:pt idx="39332">
                  <c:v>0.96577546296296302</c:v>
                </c:pt>
                <c:pt idx="39333">
                  <c:v>0.96581018518518502</c:v>
                </c:pt>
                <c:pt idx="39334">
                  <c:v>0.96583333333333299</c:v>
                </c:pt>
                <c:pt idx="39335">
                  <c:v>0.96585648148148195</c:v>
                </c:pt>
                <c:pt idx="39336">
                  <c:v>0.96587962962963003</c:v>
                </c:pt>
                <c:pt idx="39337">
                  <c:v>0.965902777777778</c:v>
                </c:pt>
                <c:pt idx="39338">
                  <c:v>0.96592592592592597</c:v>
                </c:pt>
                <c:pt idx="39339">
                  <c:v>0.96594907407407404</c:v>
                </c:pt>
                <c:pt idx="39340">
                  <c:v>0.96597222222222201</c:v>
                </c:pt>
                <c:pt idx="39341">
                  <c:v>0.96599537037036998</c:v>
                </c:pt>
                <c:pt idx="39342">
                  <c:v>0.96601851851851905</c:v>
                </c:pt>
                <c:pt idx="39343">
                  <c:v>0.96605324074074095</c:v>
                </c:pt>
                <c:pt idx="39344">
                  <c:v>0.96607638888888903</c:v>
                </c:pt>
                <c:pt idx="39345">
                  <c:v>0.96609953703703699</c:v>
                </c:pt>
                <c:pt idx="39346">
                  <c:v>0.96612268518518496</c:v>
                </c:pt>
                <c:pt idx="39347">
                  <c:v>0.96614583333333404</c:v>
                </c:pt>
                <c:pt idx="39348">
                  <c:v>0.966168981481481</c:v>
                </c:pt>
                <c:pt idx="39349">
                  <c:v>0.96619212962962897</c:v>
                </c:pt>
                <c:pt idx="39350">
                  <c:v>0.96621527777777805</c:v>
                </c:pt>
                <c:pt idx="39351">
                  <c:v>0.96625000000000005</c:v>
                </c:pt>
                <c:pt idx="39352">
                  <c:v>0.96627314814814802</c:v>
                </c:pt>
                <c:pt idx="39353">
                  <c:v>0.96629629629629599</c:v>
                </c:pt>
                <c:pt idx="39354">
                  <c:v>0.96631944444444395</c:v>
                </c:pt>
                <c:pt idx="39355">
                  <c:v>0.96634259259259303</c:v>
                </c:pt>
                <c:pt idx="39356">
                  <c:v>0.966365740740741</c:v>
                </c:pt>
                <c:pt idx="39357">
                  <c:v>0.96638888888888896</c:v>
                </c:pt>
                <c:pt idx="39358">
                  <c:v>0.96641203703703704</c:v>
                </c:pt>
                <c:pt idx="39359">
                  <c:v>0.96643518518518501</c:v>
                </c:pt>
                <c:pt idx="39360">
                  <c:v>0.96646990740740801</c:v>
                </c:pt>
                <c:pt idx="39361">
                  <c:v>0.96649305555555598</c:v>
                </c:pt>
                <c:pt idx="39362">
                  <c:v>0.96651620370370395</c:v>
                </c:pt>
                <c:pt idx="39363">
                  <c:v>0.96653935185185202</c:v>
                </c:pt>
                <c:pt idx="39364">
                  <c:v>0.96656249999999999</c:v>
                </c:pt>
                <c:pt idx="39365">
                  <c:v>0.96658564814814796</c:v>
                </c:pt>
                <c:pt idx="39366">
                  <c:v>0.96660879629629703</c:v>
                </c:pt>
                <c:pt idx="39367">
                  <c:v>0.966631944444445</c:v>
                </c:pt>
                <c:pt idx="39368">
                  <c:v>0.96665509259259297</c:v>
                </c:pt>
                <c:pt idx="39369">
                  <c:v>0.96668981481481497</c:v>
                </c:pt>
                <c:pt idx="39370">
                  <c:v>0.96671296296296305</c:v>
                </c:pt>
                <c:pt idx="39371">
                  <c:v>0.96673611111111102</c:v>
                </c:pt>
                <c:pt idx="39372">
                  <c:v>0.96675925925925899</c:v>
                </c:pt>
                <c:pt idx="39373">
                  <c:v>0.96678240740740795</c:v>
                </c:pt>
                <c:pt idx="39374">
                  <c:v>0.96680555555555603</c:v>
                </c:pt>
                <c:pt idx="39375">
                  <c:v>0.966828703703704</c:v>
                </c:pt>
                <c:pt idx="39376">
                  <c:v>0.96685185185185196</c:v>
                </c:pt>
                <c:pt idx="39377">
                  <c:v>0.96687500000000004</c:v>
                </c:pt>
                <c:pt idx="39378">
                  <c:v>0.96690972222222205</c:v>
                </c:pt>
                <c:pt idx="39379">
                  <c:v>0.96693287037037001</c:v>
                </c:pt>
                <c:pt idx="39380">
                  <c:v>0.96695601851851898</c:v>
                </c:pt>
                <c:pt idx="39381">
                  <c:v>0.96697916666666694</c:v>
                </c:pt>
                <c:pt idx="39382">
                  <c:v>0.96700231481481502</c:v>
                </c:pt>
                <c:pt idx="39383">
                  <c:v>0.96702546296296299</c:v>
                </c:pt>
                <c:pt idx="39384">
                  <c:v>0.96704861111111096</c:v>
                </c:pt>
                <c:pt idx="39385">
                  <c:v>0.96707175925925903</c:v>
                </c:pt>
                <c:pt idx="39386">
                  <c:v>0.96710648148148204</c:v>
                </c:pt>
                <c:pt idx="39387">
                  <c:v>0.96712962962963001</c:v>
                </c:pt>
                <c:pt idx="39388">
                  <c:v>0.96715277777777797</c:v>
                </c:pt>
                <c:pt idx="39389">
                  <c:v>0.96717592592592605</c:v>
                </c:pt>
                <c:pt idx="39390">
                  <c:v>0.96719907407407402</c:v>
                </c:pt>
                <c:pt idx="39391">
                  <c:v>0.96722222222222198</c:v>
                </c:pt>
                <c:pt idx="39392">
                  <c:v>0.96724537037037095</c:v>
                </c:pt>
                <c:pt idx="39393">
                  <c:v>0.96726851851851903</c:v>
                </c:pt>
                <c:pt idx="39394">
                  <c:v>0.96730324074074103</c:v>
                </c:pt>
                <c:pt idx="39395">
                  <c:v>0.967326388888889</c:v>
                </c:pt>
                <c:pt idx="39396">
                  <c:v>0.96734953703703697</c:v>
                </c:pt>
                <c:pt idx="39397">
                  <c:v>0.96737268518518504</c:v>
                </c:pt>
                <c:pt idx="39398">
                  <c:v>0.96739583333333401</c:v>
                </c:pt>
                <c:pt idx="39399">
                  <c:v>0.96741898148148098</c:v>
                </c:pt>
                <c:pt idx="39400">
                  <c:v>0.96744212962963005</c:v>
                </c:pt>
                <c:pt idx="39401">
                  <c:v>0.96746527777777802</c:v>
                </c:pt>
                <c:pt idx="39402">
                  <c:v>0.96748842592592599</c:v>
                </c:pt>
                <c:pt idx="39403">
                  <c:v>0.96752314814814799</c:v>
                </c:pt>
                <c:pt idx="39404">
                  <c:v>0.96754629629629596</c:v>
                </c:pt>
                <c:pt idx="39405">
                  <c:v>0.96756944444444504</c:v>
                </c:pt>
                <c:pt idx="39406">
                  <c:v>0.967592592592593</c:v>
                </c:pt>
                <c:pt idx="39407">
                  <c:v>0.96761574074074097</c:v>
                </c:pt>
                <c:pt idx="39408">
                  <c:v>0.96763888888888905</c:v>
                </c:pt>
                <c:pt idx="39409">
                  <c:v>0.96766203703703701</c:v>
                </c:pt>
                <c:pt idx="39410">
                  <c:v>0.96768518518518498</c:v>
                </c:pt>
                <c:pt idx="39411">
                  <c:v>0.96771990740740699</c:v>
                </c:pt>
                <c:pt idx="39412">
                  <c:v>0.96774305555555595</c:v>
                </c:pt>
                <c:pt idx="39413">
                  <c:v>0.96776620370370403</c:v>
                </c:pt>
                <c:pt idx="39414">
                  <c:v>0.967789351851852</c:v>
                </c:pt>
                <c:pt idx="39415">
                  <c:v>0.96781249999999996</c:v>
                </c:pt>
                <c:pt idx="39416">
                  <c:v>0.96783564814814804</c:v>
                </c:pt>
                <c:pt idx="39417">
                  <c:v>0.96785879629629601</c:v>
                </c:pt>
                <c:pt idx="39418">
                  <c:v>0.96788194444444497</c:v>
                </c:pt>
                <c:pt idx="39419">
                  <c:v>0.96790509259259305</c:v>
                </c:pt>
                <c:pt idx="39420">
                  <c:v>0.96793981481481495</c:v>
                </c:pt>
                <c:pt idx="39421">
                  <c:v>0.96796296296296302</c:v>
                </c:pt>
                <c:pt idx="39422">
                  <c:v>0.96798611111111099</c:v>
                </c:pt>
                <c:pt idx="39423">
                  <c:v>0.96800925925925896</c:v>
                </c:pt>
                <c:pt idx="39424">
                  <c:v>0.96803240740740704</c:v>
                </c:pt>
                <c:pt idx="39425">
                  <c:v>0.968055555555556</c:v>
                </c:pt>
                <c:pt idx="39426">
                  <c:v>0.96807870370370397</c:v>
                </c:pt>
                <c:pt idx="39427">
                  <c:v>0.96810185185185205</c:v>
                </c:pt>
                <c:pt idx="39428">
                  <c:v>0.96813657407407405</c:v>
                </c:pt>
                <c:pt idx="39429">
                  <c:v>0.96815972222222202</c:v>
                </c:pt>
                <c:pt idx="39430">
                  <c:v>0.96818287037037098</c:v>
                </c:pt>
                <c:pt idx="39431">
                  <c:v>0.96820601851851895</c:v>
                </c:pt>
                <c:pt idx="39432">
                  <c:v>0.96822916666666703</c:v>
                </c:pt>
                <c:pt idx="39433">
                  <c:v>0.968252314814815</c:v>
                </c:pt>
                <c:pt idx="39434">
                  <c:v>0.96827546296296296</c:v>
                </c:pt>
                <c:pt idx="39435">
                  <c:v>0.96829861111111104</c:v>
                </c:pt>
                <c:pt idx="39436">
                  <c:v>0.96833333333333305</c:v>
                </c:pt>
                <c:pt idx="39437">
                  <c:v>0.96835648148148201</c:v>
                </c:pt>
                <c:pt idx="39438">
                  <c:v>0.96837962962962998</c:v>
                </c:pt>
                <c:pt idx="39439">
                  <c:v>0.96840277777777795</c:v>
                </c:pt>
                <c:pt idx="39440">
                  <c:v>0.96842592592592602</c:v>
                </c:pt>
                <c:pt idx="39441">
                  <c:v>0.96844907407407399</c:v>
                </c:pt>
                <c:pt idx="39442">
                  <c:v>0.96847222222222196</c:v>
                </c:pt>
                <c:pt idx="39443">
                  <c:v>0.96849537037037103</c:v>
                </c:pt>
                <c:pt idx="39444">
                  <c:v>0.968518518518519</c:v>
                </c:pt>
                <c:pt idx="39445">
                  <c:v>0.96855324074074101</c:v>
                </c:pt>
                <c:pt idx="39446">
                  <c:v>0.96857638888888897</c:v>
                </c:pt>
                <c:pt idx="39447">
                  <c:v>0.96859953703703705</c:v>
                </c:pt>
                <c:pt idx="39448">
                  <c:v>0.96862268518518502</c:v>
                </c:pt>
                <c:pt idx="39449">
                  <c:v>0.96864583333333398</c:v>
                </c:pt>
                <c:pt idx="39450">
                  <c:v>0.96866898148148195</c:v>
                </c:pt>
                <c:pt idx="39451">
                  <c:v>0.96869212962963003</c:v>
                </c:pt>
                <c:pt idx="39452">
                  <c:v>0.96871527777777799</c:v>
                </c:pt>
                <c:pt idx="39453">
                  <c:v>0.96873842592592596</c:v>
                </c:pt>
                <c:pt idx="39454">
                  <c:v>0.96877314814814797</c:v>
                </c:pt>
                <c:pt idx="39455">
                  <c:v>0.96879629629629604</c:v>
                </c:pt>
                <c:pt idx="39456">
                  <c:v>0.96881944444444401</c:v>
                </c:pt>
                <c:pt idx="39457">
                  <c:v>0.96884259259259298</c:v>
                </c:pt>
                <c:pt idx="39458">
                  <c:v>0.96886574074074105</c:v>
                </c:pt>
                <c:pt idx="39459">
                  <c:v>0.96888888888888902</c:v>
                </c:pt>
                <c:pt idx="39460">
                  <c:v>0.96891203703703699</c:v>
                </c:pt>
                <c:pt idx="39461">
                  <c:v>0.96893518518518496</c:v>
                </c:pt>
                <c:pt idx="39462">
                  <c:v>0.96895833333333303</c:v>
                </c:pt>
                <c:pt idx="39463">
                  <c:v>0.96899305555555604</c:v>
                </c:pt>
                <c:pt idx="39464">
                  <c:v>0.969016203703704</c:v>
                </c:pt>
                <c:pt idx="39465">
                  <c:v>0.96903935185185197</c:v>
                </c:pt>
                <c:pt idx="39466">
                  <c:v>0.96906250000000005</c:v>
                </c:pt>
                <c:pt idx="39467">
                  <c:v>0.96908564814814802</c:v>
                </c:pt>
                <c:pt idx="39468">
                  <c:v>0.96910879629629598</c:v>
                </c:pt>
                <c:pt idx="39469">
                  <c:v>0.96913194444444395</c:v>
                </c:pt>
                <c:pt idx="39470">
                  <c:v>0.96915509259259303</c:v>
                </c:pt>
                <c:pt idx="39471">
                  <c:v>0.96918981481481503</c:v>
                </c:pt>
                <c:pt idx="39472">
                  <c:v>0.969212962962963</c:v>
                </c:pt>
                <c:pt idx="39473">
                  <c:v>0.96923611111111097</c:v>
                </c:pt>
                <c:pt idx="39474">
                  <c:v>0.96925925925925904</c:v>
                </c:pt>
                <c:pt idx="39475">
                  <c:v>0.96928240740740701</c:v>
                </c:pt>
                <c:pt idx="39476">
                  <c:v>0.96930555555555598</c:v>
                </c:pt>
                <c:pt idx="39477">
                  <c:v>0.96932870370370405</c:v>
                </c:pt>
                <c:pt idx="39478">
                  <c:v>0.96935185185185202</c:v>
                </c:pt>
                <c:pt idx="39479">
                  <c:v>0.96937499999999999</c:v>
                </c:pt>
                <c:pt idx="39480">
                  <c:v>0.96940972222222199</c:v>
                </c:pt>
                <c:pt idx="39481">
                  <c:v>0.96943287037036996</c:v>
                </c:pt>
                <c:pt idx="39482">
                  <c:v>0.96945601851851904</c:v>
                </c:pt>
                <c:pt idx="39483">
                  <c:v>0.969479166666667</c:v>
                </c:pt>
                <c:pt idx="39484">
                  <c:v>0.96950231481481497</c:v>
                </c:pt>
                <c:pt idx="39485">
                  <c:v>0.96952546296296305</c:v>
                </c:pt>
                <c:pt idx="39486">
                  <c:v>0.96954861111111101</c:v>
                </c:pt>
                <c:pt idx="39487">
                  <c:v>0.96957175925925898</c:v>
                </c:pt>
                <c:pt idx="39488">
                  <c:v>0.96960648148148199</c:v>
                </c:pt>
                <c:pt idx="39489">
                  <c:v>0.96962962962962995</c:v>
                </c:pt>
                <c:pt idx="39490">
                  <c:v>0.96965277777777803</c:v>
                </c:pt>
                <c:pt idx="39491">
                  <c:v>0.969675925925926</c:v>
                </c:pt>
                <c:pt idx="39492">
                  <c:v>0.96969907407407396</c:v>
                </c:pt>
                <c:pt idx="39493">
                  <c:v>0.96972222222222204</c:v>
                </c:pt>
                <c:pt idx="39494">
                  <c:v>0.96974537037037101</c:v>
                </c:pt>
                <c:pt idx="39495">
                  <c:v>0.96976851851851897</c:v>
                </c:pt>
                <c:pt idx="39496">
                  <c:v>0.96980324074074098</c:v>
                </c:pt>
                <c:pt idx="39497">
                  <c:v>0.96982638888888895</c:v>
                </c:pt>
                <c:pt idx="39498">
                  <c:v>0.96984953703703702</c:v>
                </c:pt>
                <c:pt idx="39499">
                  <c:v>0.96987268518518499</c:v>
                </c:pt>
                <c:pt idx="39500">
                  <c:v>0.96989583333333396</c:v>
                </c:pt>
                <c:pt idx="39501">
                  <c:v>0.96991898148148203</c:v>
                </c:pt>
                <c:pt idx="39502">
                  <c:v>0.96994212962963</c:v>
                </c:pt>
                <c:pt idx="39503">
                  <c:v>0.96996527777777797</c:v>
                </c:pt>
                <c:pt idx="39504">
                  <c:v>0.96998842592592605</c:v>
                </c:pt>
                <c:pt idx="39505">
                  <c:v>0.97002314814814805</c:v>
                </c:pt>
                <c:pt idx="39506">
                  <c:v>0.97004629629629602</c:v>
                </c:pt>
                <c:pt idx="39507">
                  <c:v>0.97006944444444398</c:v>
                </c:pt>
                <c:pt idx="39508">
                  <c:v>0.97009259259259295</c:v>
                </c:pt>
                <c:pt idx="39509">
                  <c:v>0.97011574074074003</c:v>
                </c:pt>
                <c:pt idx="39510">
                  <c:v>0.97013888888888899</c:v>
                </c:pt>
                <c:pt idx="39511">
                  <c:v>0.97016203703703696</c:v>
                </c:pt>
                <c:pt idx="39512">
                  <c:v>0.97018518518518504</c:v>
                </c:pt>
                <c:pt idx="39513">
                  <c:v>0.97021990740740705</c:v>
                </c:pt>
                <c:pt idx="39514">
                  <c:v>0.97024305555555601</c:v>
                </c:pt>
                <c:pt idx="39515">
                  <c:v>0.97026620370370398</c:v>
                </c:pt>
                <c:pt idx="39516">
                  <c:v>0.97028935185185206</c:v>
                </c:pt>
                <c:pt idx="39517">
                  <c:v>0.97031250000000002</c:v>
                </c:pt>
                <c:pt idx="39518">
                  <c:v>0.97033564814814799</c:v>
                </c:pt>
                <c:pt idx="39519">
                  <c:v>0.97035879629629596</c:v>
                </c:pt>
                <c:pt idx="39520">
                  <c:v>0.97038194444444403</c:v>
                </c:pt>
                <c:pt idx="39521">
                  <c:v>0.97041666666666604</c:v>
                </c:pt>
                <c:pt idx="39522">
                  <c:v>0.970439814814815</c:v>
                </c:pt>
                <c:pt idx="39523">
                  <c:v>0.97046296296296297</c:v>
                </c:pt>
                <c:pt idx="39524">
                  <c:v>0.97048611111111105</c:v>
                </c:pt>
                <c:pt idx="39525">
                  <c:v>0.97050925925925902</c:v>
                </c:pt>
                <c:pt idx="39526">
                  <c:v>0.97053240740740698</c:v>
                </c:pt>
                <c:pt idx="39527">
                  <c:v>0.97055555555555495</c:v>
                </c:pt>
                <c:pt idx="39528">
                  <c:v>0.97057870370370403</c:v>
                </c:pt>
                <c:pt idx="39529">
                  <c:v>0.97060185185185199</c:v>
                </c:pt>
                <c:pt idx="39530">
                  <c:v>0.970636574074074</c:v>
                </c:pt>
                <c:pt idx="39531">
                  <c:v>0.97065972222222197</c:v>
                </c:pt>
                <c:pt idx="39532">
                  <c:v>0.97068287037037004</c:v>
                </c:pt>
                <c:pt idx="39533">
                  <c:v>0.97070601851851901</c:v>
                </c:pt>
                <c:pt idx="39534">
                  <c:v>0.97072916666666698</c:v>
                </c:pt>
                <c:pt idx="39535">
                  <c:v>0.97075231481481505</c:v>
                </c:pt>
                <c:pt idx="39536">
                  <c:v>0.97077546296296302</c:v>
                </c:pt>
                <c:pt idx="39537">
                  <c:v>0.97079861111111099</c:v>
                </c:pt>
                <c:pt idx="39538">
                  <c:v>0.97083333333333299</c:v>
                </c:pt>
                <c:pt idx="39539">
                  <c:v>0.97085648148148096</c:v>
                </c:pt>
                <c:pt idx="39540">
                  <c:v>0.97087962962963004</c:v>
                </c:pt>
                <c:pt idx="39541">
                  <c:v>0.970902777777778</c:v>
                </c:pt>
                <c:pt idx="39542">
                  <c:v>0.97092592592592597</c:v>
                </c:pt>
                <c:pt idx="39543">
                  <c:v>0.97094907407407405</c:v>
                </c:pt>
                <c:pt idx="39544">
                  <c:v>0.97097222222222201</c:v>
                </c:pt>
                <c:pt idx="39545">
                  <c:v>0.97099537037036998</c:v>
                </c:pt>
                <c:pt idx="39546">
                  <c:v>0.97101851851851895</c:v>
                </c:pt>
                <c:pt idx="39547">
                  <c:v>0.97104166666666702</c:v>
                </c:pt>
                <c:pt idx="39548">
                  <c:v>0.97107638888888903</c:v>
                </c:pt>
                <c:pt idx="39549">
                  <c:v>0.971099537037037</c:v>
                </c:pt>
                <c:pt idx="39550">
                  <c:v>0.97112268518518496</c:v>
                </c:pt>
                <c:pt idx="39551">
                  <c:v>0.97114583333333404</c:v>
                </c:pt>
                <c:pt idx="39552">
                  <c:v>0.97116898148148101</c:v>
                </c:pt>
                <c:pt idx="39553">
                  <c:v>0.97119212962962898</c:v>
                </c:pt>
                <c:pt idx="39554">
                  <c:v>0.97121527777777805</c:v>
                </c:pt>
                <c:pt idx="39555">
                  <c:v>0.97123842592592602</c:v>
                </c:pt>
                <c:pt idx="39556">
                  <c:v>0.97126157407407399</c:v>
                </c:pt>
                <c:pt idx="39557">
                  <c:v>0.97129629629629599</c:v>
                </c:pt>
                <c:pt idx="39558">
                  <c:v>0.97131944444444396</c:v>
                </c:pt>
                <c:pt idx="39559">
                  <c:v>0.97134259259259303</c:v>
                </c:pt>
                <c:pt idx="39560">
                  <c:v>0.971365740740741</c:v>
                </c:pt>
                <c:pt idx="39561">
                  <c:v>0.97138888888888897</c:v>
                </c:pt>
                <c:pt idx="39562">
                  <c:v>0.97141203703703705</c:v>
                </c:pt>
                <c:pt idx="39563">
                  <c:v>0.97143518518518501</c:v>
                </c:pt>
                <c:pt idx="39564">
                  <c:v>0.97145833333333298</c:v>
                </c:pt>
                <c:pt idx="39565">
                  <c:v>0.97149305555555598</c:v>
                </c:pt>
                <c:pt idx="39566">
                  <c:v>0.97151620370370295</c:v>
                </c:pt>
                <c:pt idx="39567">
                  <c:v>0.97153935185185203</c:v>
                </c:pt>
                <c:pt idx="39568">
                  <c:v>0.9715625</c:v>
                </c:pt>
                <c:pt idx="39569">
                  <c:v>0.97158564814814796</c:v>
                </c:pt>
                <c:pt idx="39570">
                  <c:v>0.97160879629629604</c:v>
                </c:pt>
                <c:pt idx="39571">
                  <c:v>0.97163194444444401</c:v>
                </c:pt>
                <c:pt idx="39572">
                  <c:v>0.97165509259259297</c:v>
                </c:pt>
                <c:pt idx="39573">
                  <c:v>0.97167824074074105</c:v>
                </c:pt>
                <c:pt idx="39574">
                  <c:v>0.97171296296296295</c:v>
                </c:pt>
                <c:pt idx="39575">
                  <c:v>0.97173611111111102</c:v>
                </c:pt>
                <c:pt idx="39576">
                  <c:v>0.97175925925925899</c:v>
                </c:pt>
                <c:pt idx="39577">
                  <c:v>0.97178240740740696</c:v>
                </c:pt>
                <c:pt idx="39578">
                  <c:v>0.97180555555555603</c:v>
                </c:pt>
                <c:pt idx="39579">
                  <c:v>0.971828703703704</c:v>
                </c:pt>
                <c:pt idx="39580">
                  <c:v>0.97185185185185197</c:v>
                </c:pt>
                <c:pt idx="39581">
                  <c:v>0.97187500000000004</c:v>
                </c:pt>
                <c:pt idx="39582">
                  <c:v>0.97189814814814801</c:v>
                </c:pt>
                <c:pt idx="39583">
                  <c:v>0.97193287037037002</c:v>
                </c:pt>
                <c:pt idx="39584">
                  <c:v>0.97195601851851898</c:v>
                </c:pt>
                <c:pt idx="39585">
                  <c:v>0.97197916666666695</c:v>
                </c:pt>
                <c:pt idx="39586">
                  <c:v>0.97200231481481503</c:v>
                </c:pt>
                <c:pt idx="39587">
                  <c:v>0.97202546296296299</c:v>
                </c:pt>
                <c:pt idx="39588">
                  <c:v>0.97204861111111096</c:v>
                </c:pt>
                <c:pt idx="39589">
                  <c:v>0.97207175925925904</c:v>
                </c:pt>
                <c:pt idx="39590">
                  <c:v>0.97209490740740701</c:v>
                </c:pt>
                <c:pt idx="39591">
                  <c:v>0.97212962962963001</c:v>
                </c:pt>
                <c:pt idx="39592">
                  <c:v>0.97215277777777798</c:v>
                </c:pt>
                <c:pt idx="39593">
                  <c:v>0.97217592592592605</c:v>
                </c:pt>
                <c:pt idx="39594">
                  <c:v>0.97219907407407402</c:v>
                </c:pt>
                <c:pt idx="39595">
                  <c:v>0.97222222222222199</c:v>
                </c:pt>
                <c:pt idx="39596">
                  <c:v>0.97224537037036995</c:v>
                </c:pt>
                <c:pt idx="39597">
                  <c:v>0.97226851851851903</c:v>
                </c:pt>
                <c:pt idx="39598">
                  <c:v>0.972291666666667</c:v>
                </c:pt>
                <c:pt idx="39599">
                  <c:v>0.972326388888889</c:v>
                </c:pt>
                <c:pt idx="39600">
                  <c:v>0.97234953703703697</c:v>
                </c:pt>
                <c:pt idx="39601">
                  <c:v>0.97237268518518505</c:v>
                </c:pt>
                <c:pt idx="39602">
                  <c:v>0.97239583333333302</c:v>
                </c:pt>
                <c:pt idx="39603">
                  <c:v>0.97241898148148098</c:v>
                </c:pt>
                <c:pt idx="39604">
                  <c:v>0.97244212962962895</c:v>
                </c:pt>
                <c:pt idx="39605">
                  <c:v>0.97246527777777803</c:v>
                </c:pt>
                <c:pt idx="39606">
                  <c:v>0.97248842592592599</c:v>
                </c:pt>
                <c:pt idx="39607">
                  <c:v>0.972523148148148</c:v>
                </c:pt>
                <c:pt idx="39608">
                  <c:v>0.97254629629629596</c:v>
                </c:pt>
                <c:pt idx="39609">
                  <c:v>0.97256944444444404</c:v>
                </c:pt>
                <c:pt idx="39610">
                  <c:v>0.97259259259259301</c:v>
                </c:pt>
                <c:pt idx="39611">
                  <c:v>0.97261574074073998</c:v>
                </c:pt>
                <c:pt idx="39612">
                  <c:v>0.97263888888888905</c:v>
                </c:pt>
                <c:pt idx="39613">
                  <c:v>0.97266203703703702</c:v>
                </c:pt>
                <c:pt idx="39614">
                  <c:v>0.97268518518518499</c:v>
                </c:pt>
                <c:pt idx="39615">
                  <c:v>0.97270833333333295</c:v>
                </c:pt>
                <c:pt idx="39616">
                  <c:v>0.97274305555555596</c:v>
                </c:pt>
                <c:pt idx="39617">
                  <c:v>0.97276620370370404</c:v>
                </c:pt>
                <c:pt idx="39618">
                  <c:v>0.972789351851852</c:v>
                </c:pt>
                <c:pt idx="39619">
                  <c:v>0.97281249999999997</c:v>
                </c:pt>
                <c:pt idx="39620">
                  <c:v>0.97283564814814805</c:v>
                </c:pt>
                <c:pt idx="39621">
                  <c:v>0.97285879629629601</c:v>
                </c:pt>
                <c:pt idx="39622">
                  <c:v>0.97288194444444398</c:v>
                </c:pt>
                <c:pt idx="39623">
                  <c:v>0.97290509259259295</c:v>
                </c:pt>
                <c:pt idx="39624">
                  <c:v>0.97292824074074102</c:v>
                </c:pt>
                <c:pt idx="39625">
                  <c:v>0.97296296296296303</c:v>
                </c:pt>
                <c:pt idx="39626">
                  <c:v>0.972986111111111</c:v>
                </c:pt>
                <c:pt idx="39627">
                  <c:v>0.97300925925925896</c:v>
                </c:pt>
                <c:pt idx="39628">
                  <c:v>0.97303240740740704</c:v>
                </c:pt>
                <c:pt idx="39629">
                  <c:v>0.97305555555555501</c:v>
                </c:pt>
                <c:pt idx="39630">
                  <c:v>0.97307870370370397</c:v>
                </c:pt>
                <c:pt idx="39631">
                  <c:v>0.97310185185185205</c:v>
                </c:pt>
                <c:pt idx="39632">
                  <c:v>0.97312500000000002</c:v>
                </c:pt>
                <c:pt idx="39633">
                  <c:v>0.97315972222222202</c:v>
                </c:pt>
                <c:pt idx="39634">
                  <c:v>0.97318287037036999</c:v>
                </c:pt>
                <c:pt idx="39635">
                  <c:v>0.97320601851851896</c:v>
                </c:pt>
                <c:pt idx="39636">
                  <c:v>0.97322916666666703</c:v>
                </c:pt>
                <c:pt idx="39637">
                  <c:v>0.973252314814815</c:v>
                </c:pt>
                <c:pt idx="39638">
                  <c:v>0.97327546296296297</c:v>
                </c:pt>
                <c:pt idx="39639">
                  <c:v>0.97329861111111104</c:v>
                </c:pt>
                <c:pt idx="39640">
                  <c:v>0.97332175925925901</c:v>
                </c:pt>
                <c:pt idx="39641">
                  <c:v>0.97334490740740698</c:v>
                </c:pt>
                <c:pt idx="39642">
                  <c:v>0.97336805555555495</c:v>
                </c:pt>
                <c:pt idx="39643">
                  <c:v>0.97340277777777795</c:v>
                </c:pt>
                <c:pt idx="39644">
                  <c:v>0.97342592592592603</c:v>
                </c:pt>
                <c:pt idx="39645">
                  <c:v>0.97344907407407399</c:v>
                </c:pt>
                <c:pt idx="39646">
                  <c:v>0.97347222222222196</c:v>
                </c:pt>
                <c:pt idx="39647">
                  <c:v>0.97349537037037004</c:v>
                </c:pt>
                <c:pt idx="39648">
                  <c:v>0.973518518518519</c:v>
                </c:pt>
                <c:pt idx="39649">
                  <c:v>0.97354166666666597</c:v>
                </c:pt>
                <c:pt idx="39650">
                  <c:v>0.97356481481481505</c:v>
                </c:pt>
                <c:pt idx="39651">
                  <c:v>0.97359953703703705</c:v>
                </c:pt>
                <c:pt idx="39652">
                  <c:v>0.97362268518518502</c:v>
                </c:pt>
                <c:pt idx="39653">
                  <c:v>0.97364583333333399</c:v>
                </c:pt>
                <c:pt idx="39654">
                  <c:v>0.97366898148148096</c:v>
                </c:pt>
                <c:pt idx="39655">
                  <c:v>0.97369212962963003</c:v>
                </c:pt>
                <c:pt idx="39656">
                  <c:v>0.973715277777778</c:v>
                </c:pt>
                <c:pt idx="39657">
                  <c:v>0.97373842592592597</c:v>
                </c:pt>
                <c:pt idx="39658">
                  <c:v>0.97376157407407404</c:v>
                </c:pt>
                <c:pt idx="39659">
                  <c:v>0.97379629629629605</c:v>
                </c:pt>
                <c:pt idx="39660">
                  <c:v>0.97381944444444501</c:v>
                </c:pt>
                <c:pt idx="39661">
                  <c:v>0.97384259259259298</c:v>
                </c:pt>
                <c:pt idx="39662">
                  <c:v>0.97386574074073995</c:v>
                </c:pt>
                <c:pt idx="39663">
                  <c:v>0.97388888888888903</c:v>
                </c:pt>
                <c:pt idx="39664">
                  <c:v>0.97391203703703699</c:v>
                </c:pt>
                <c:pt idx="39665">
                  <c:v>0.97393518518518496</c:v>
                </c:pt>
                <c:pt idx="39666">
                  <c:v>0.97395833333333304</c:v>
                </c:pt>
                <c:pt idx="39667">
                  <c:v>0.973981481481481</c:v>
                </c:pt>
                <c:pt idx="39668">
                  <c:v>0.97401620370370401</c:v>
                </c:pt>
                <c:pt idx="39669">
                  <c:v>0.97403935185185198</c:v>
                </c:pt>
                <c:pt idx="39670">
                  <c:v>0.97406250000000005</c:v>
                </c:pt>
                <c:pt idx="39671">
                  <c:v>0.97408564814814802</c:v>
                </c:pt>
                <c:pt idx="39672">
                  <c:v>0.97410879629629599</c:v>
                </c:pt>
                <c:pt idx="39673">
                  <c:v>0.97413194444444395</c:v>
                </c:pt>
                <c:pt idx="39674">
                  <c:v>0.97415509259259303</c:v>
                </c:pt>
                <c:pt idx="39675">
                  <c:v>0.974178240740741</c:v>
                </c:pt>
                <c:pt idx="39676">
                  <c:v>0.974212962962963</c:v>
                </c:pt>
                <c:pt idx="39677">
                  <c:v>0.97423611111111097</c:v>
                </c:pt>
                <c:pt idx="39678">
                  <c:v>0.97425925925925905</c:v>
                </c:pt>
                <c:pt idx="39679">
                  <c:v>0.97428240740740701</c:v>
                </c:pt>
                <c:pt idx="39680">
                  <c:v>0.97430555555555598</c:v>
                </c:pt>
                <c:pt idx="39681">
                  <c:v>0.97432870370370395</c:v>
                </c:pt>
                <c:pt idx="39682">
                  <c:v>0.97435185185185202</c:v>
                </c:pt>
                <c:pt idx="39683">
                  <c:v>0.97437499999999999</c:v>
                </c:pt>
                <c:pt idx="39684">
                  <c:v>0.97439814814814796</c:v>
                </c:pt>
                <c:pt idx="39685">
                  <c:v>0.97443287037036996</c:v>
                </c:pt>
                <c:pt idx="39686">
                  <c:v>0.97445601851851904</c:v>
                </c:pt>
                <c:pt idx="39687">
                  <c:v>0.97447916666666701</c:v>
                </c:pt>
                <c:pt idx="39688">
                  <c:v>0.97450231481481497</c:v>
                </c:pt>
                <c:pt idx="39689">
                  <c:v>0.97452546296296305</c:v>
                </c:pt>
                <c:pt idx="39690">
                  <c:v>0.97454861111111102</c:v>
                </c:pt>
                <c:pt idx="39691">
                  <c:v>0.97457175925925899</c:v>
                </c:pt>
                <c:pt idx="39692">
                  <c:v>0.97459490740740695</c:v>
                </c:pt>
                <c:pt idx="39693">
                  <c:v>0.97462962962962996</c:v>
                </c:pt>
                <c:pt idx="39694">
                  <c:v>0.97465277777777803</c:v>
                </c:pt>
                <c:pt idx="39695">
                  <c:v>0.974675925925926</c:v>
                </c:pt>
                <c:pt idx="39696">
                  <c:v>0.97469907407407397</c:v>
                </c:pt>
                <c:pt idx="39697">
                  <c:v>0.97472222222222205</c:v>
                </c:pt>
                <c:pt idx="39698">
                  <c:v>0.97474537037037001</c:v>
                </c:pt>
                <c:pt idx="39699">
                  <c:v>0.97476851851851898</c:v>
                </c:pt>
                <c:pt idx="39700">
                  <c:v>0.97479166666666694</c:v>
                </c:pt>
                <c:pt idx="39701">
                  <c:v>0.97481481481481502</c:v>
                </c:pt>
                <c:pt idx="39702">
                  <c:v>0.97484953703703703</c:v>
                </c:pt>
                <c:pt idx="39703">
                  <c:v>0.974872685185185</c:v>
                </c:pt>
                <c:pt idx="39704">
                  <c:v>0.97489583333333396</c:v>
                </c:pt>
                <c:pt idx="39705">
                  <c:v>0.97491898148148104</c:v>
                </c:pt>
                <c:pt idx="39706">
                  <c:v>0.97494212962963001</c:v>
                </c:pt>
                <c:pt idx="39707">
                  <c:v>0.97496527777777797</c:v>
                </c:pt>
                <c:pt idx="39708">
                  <c:v>0.97498842592592605</c:v>
                </c:pt>
                <c:pt idx="39709">
                  <c:v>0.97501157407407402</c:v>
                </c:pt>
                <c:pt idx="39710">
                  <c:v>0.97504629629629602</c:v>
                </c:pt>
                <c:pt idx="39711">
                  <c:v>0.97506944444444399</c:v>
                </c:pt>
                <c:pt idx="39712">
                  <c:v>0.97509259259259295</c:v>
                </c:pt>
                <c:pt idx="39713">
                  <c:v>0.97511574074074103</c:v>
                </c:pt>
                <c:pt idx="39714">
                  <c:v>0.975138888888889</c:v>
                </c:pt>
                <c:pt idx="39715">
                  <c:v>0.97516203703703697</c:v>
                </c:pt>
                <c:pt idx="39716">
                  <c:v>0.97518518518518504</c:v>
                </c:pt>
                <c:pt idx="39717">
                  <c:v>0.97520833333333301</c:v>
                </c:pt>
                <c:pt idx="39718">
                  <c:v>0.97524305555555602</c:v>
                </c:pt>
                <c:pt idx="39719">
                  <c:v>0.97526620370370298</c:v>
                </c:pt>
                <c:pt idx="39720">
                  <c:v>0.97528935185185195</c:v>
                </c:pt>
                <c:pt idx="39721">
                  <c:v>0.97531250000000003</c:v>
                </c:pt>
                <c:pt idx="39722">
                  <c:v>0.97533564814814799</c:v>
                </c:pt>
                <c:pt idx="39723">
                  <c:v>0.97535879629629596</c:v>
                </c:pt>
                <c:pt idx="39724">
                  <c:v>0.97538194444444404</c:v>
                </c:pt>
                <c:pt idx="39725">
                  <c:v>0.975405092592593</c:v>
                </c:pt>
                <c:pt idx="39726">
                  <c:v>0.97542824074073997</c:v>
                </c:pt>
                <c:pt idx="39727">
                  <c:v>0.97546296296296298</c:v>
                </c:pt>
                <c:pt idx="39728">
                  <c:v>0.97548611111111105</c:v>
                </c:pt>
                <c:pt idx="39729">
                  <c:v>0.97550925925925902</c:v>
                </c:pt>
                <c:pt idx="39730">
                  <c:v>0.97553240740740699</c:v>
                </c:pt>
                <c:pt idx="39731">
                  <c:v>0.97555555555555495</c:v>
                </c:pt>
                <c:pt idx="39732">
                  <c:v>0.97557870370370403</c:v>
                </c:pt>
                <c:pt idx="39733">
                  <c:v>0.975601851851852</c:v>
                </c:pt>
                <c:pt idx="39734">
                  <c:v>0.97562499999999996</c:v>
                </c:pt>
                <c:pt idx="39735">
                  <c:v>0.97564814814814804</c:v>
                </c:pt>
                <c:pt idx="39736">
                  <c:v>0.97568287037037005</c:v>
                </c:pt>
                <c:pt idx="39737">
                  <c:v>0.97570601851851901</c:v>
                </c:pt>
                <c:pt idx="39738">
                  <c:v>0.97572916666666698</c:v>
                </c:pt>
                <c:pt idx="39739">
                  <c:v>0.97575231481481495</c:v>
                </c:pt>
                <c:pt idx="39740">
                  <c:v>0.97577546296296302</c:v>
                </c:pt>
                <c:pt idx="39741">
                  <c:v>0.97579861111111099</c:v>
                </c:pt>
                <c:pt idx="39742">
                  <c:v>0.97582175925925896</c:v>
                </c:pt>
                <c:pt idx="39743">
                  <c:v>0.97584490740740704</c:v>
                </c:pt>
                <c:pt idx="39744">
                  <c:v>0.97587962962963004</c:v>
                </c:pt>
                <c:pt idx="39745">
                  <c:v>0.97590277777777801</c:v>
                </c:pt>
                <c:pt idx="39746">
                  <c:v>0.97592592592592597</c:v>
                </c:pt>
                <c:pt idx="39747">
                  <c:v>0.97594907407407405</c:v>
                </c:pt>
                <c:pt idx="39748">
                  <c:v>0.97597222222222202</c:v>
                </c:pt>
                <c:pt idx="39749">
                  <c:v>0.97599537037037098</c:v>
                </c:pt>
                <c:pt idx="39750">
                  <c:v>0.97601851851851895</c:v>
                </c:pt>
                <c:pt idx="39751">
                  <c:v>0.97604166666666703</c:v>
                </c:pt>
                <c:pt idx="39752">
                  <c:v>0.976064814814815</c:v>
                </c:pt>
                <c:pt idx="39753">
                  <c:v>0.976099537037037</c:v>
                </c:pt>
                <c:pt idx="39754">
                  <c:v>0.97612268518518497</c:v>
                </c:pt>
                <c:pt idx="39755">
                  <c:v>0.97614583333333305</c:v>
                </c:pt>
                <c:pt idx="39756">
                  <c:v>0.97616898148148101</c:v>
                </c:pt>
                <c:pt idx="39757">
                  <c:v>0.97619212962962898</c:v>
                </c:pt>
                <c:pt idx="39758">
                  <c:v>0.97621527777777795</c:v>
                </c:pt>
                <c:pt idx="39759">
                  <c:v>0.97623842592592602</c:v>
                </c:pt>
                <c:pt idx="39760">
                  <c:v>0.97626157407407399</c:v>
                </c:pt>
                <c:pt idx="39761">
                  <c:v>0.97628472222222196</c:v>
                </c:pt>
                <c:pt idx="39762">
                  <c:v>0.97631944444444396</c:v>
                </c:pt>
                <c:pt idx="39763">
                  <c:v>0.97634259259259304</c:v>
                </c:pt>
                <c:pt idx="39764">
                  <c:v>0.97636574074074001</c:v>
                </c:pt>
                <c:pt idx="39765">
                  <c:v>0.97638888888888897</c:v>
                </c:pt>
                <c:pt idx="39766">
                  <c:v>0.97641203703703705</c:v>
                </c:pt>
                <c:pt idx="39767">
                  <c:v>0.97643518518518502</c:v>
                </c:pt>
                <c:pt idx="39768">
                  <c:v>0.97645833333333298</c:v>
                </c:pt>
                <c:pt idx="39769">
                  <c:v>0.97648148148148095</c:v>
                </c:pt>
                <c:pt idx="39770">
                  <c:v>0.97651620370370296</c:v>
                </c:pt>
                <c:pt idx="39771">
                  <c:v>0.97653935185185203</c:v>
                </c:pt>
                <c:pt idx="39772">
                  <c:v>0.9765625</c:v>
                </c:pt>
                <c:pt idx="39773">
                  <c:v>0.97658564814814797</c:v>
                </c:pt>
                <c:pt idx="39774">
                  <c:v>0.97660879629629604</c:v>
                </c:pt>
                <c:pt idx="39775">
                  <c:v>0.97663194444444401</c:v>
                </c:pt>
                <c:pt idx="39776">
                  <c:v>0.97665509259259298</c:v>
                </c:pt>
                <c:pt idx="39777">
                  <c:v>0.97667824074074105</c:v>
                </c:pt>
                <c:pt idx="39778">
                  <c:v>0.97671296296296295</c:v>
                </c:pt>
                <c:pt idx="39779">
                  <c:v>0.97673611111111103</c:v>
                </c:pt>
                <c:pt idx="39780">
                  <c:v>0.97675925925925899</c:v>
                </c:pt>
                <c:pt idx="39781">
                  <c:v>0.97678240740740696</c:v>
                </c:pt>
                <c:pt idx="39782">
                  <c:v>0.97680555555555604</c:v>
                </c:pt>
                <c:pt idx="39783">
                  <c:v>0.976828703703704</c:v>
                </c:pt>
                <c:pt idx="39784">
                  <c:v>0.97685185185185197</c:v>
                </c:pt>
                <c:pt idx="39785">
                  <c:v>0.97687500000000005</c:v>
                </c:pt>
                <c:pt idx="39786">
                  <c:v>0.97690972222222205</c:v>
                </c:pt>
                <c:pt idx="39787">
                  <c:v>0.97693287037037102</c:v>
                </c:pt>
                <c:pt idx="39788">
                  <c:v>0.97695601851851899</c:v>
                </c:pt>
                <c:pt idx="39789">
                  <c:v>0.97697916666666695</c:v>
                </c:pt>
                <c:pt idx="39790">
                  <c:v>0.97700231481481503</c:v>
                </c:pt>
                <c:pt idx="39791">
                  <c:v>0.977025462962963</c:v>
                </c:pt>
                <c:pt idx="39792">
                  <c:v>0.97704861111111097</c:v>
                </c:pt>
                <c:pt idx="39793">
                  <c:v>0.97707175925925904</c:v>
                </c:pt>
                <c:pt idx="39794">
                  <c:v>0.97709490740740701</c:v>
                </c:pt>
                <c:pt idx="39795">
                  <c:v>0.97712962962963001</c:v>
                </c:pt>
                <c:pt idx="39796">
                  <c:v>0.97715277777777798</c:v>
                </c:pt>
                <c:pt idx="39797">
                  <c:v>0.97717592592592595</c:v>
                </c:pt>
                <c:pt idx="39798">
                  <c:v>0.97719907407407403</c:v>
                </c:pt>
                <c:pt idx="39799">
                  <c:v>0.97722222222222199</c:v>
                </c:pt>
                <c:pt idx="39800">
                  <c:v>0.97724537037036996</c:v>
                </c:pt>
                <c:pt idx="39801">
                  <c:v>0.97726851851851904</c:v>
                </c:pt>
                <c:pt idx="39802">
                  <c:v>0.977291666666667</c:v>
                </c:pt>
                <c:pt idx="39803">
                  <c:v>0.97731481481481497</c:v>
                </c:pt>
                <c:pt idx="39804">
                  <c:v>0.97734953703703698</c:v>
                </c:pt>
                <c:pt idx="39805">
                  <c:v>0.97737268518518505</c:v>
                </c:pt>
                <c:pt idx="39806">
                  <c:v>0.97739583333333302</c:v>
                </c:pt>
                <c:pt idx="39807">
                  <c:v>0.97741898148148099</c:v>
                </c:pt>
                <c:pt idx="39808">
                  <c:v>0.97744212962962895</c:v>
                </c:pt>
                <c:pt idx="39809">
                  <c:v>0.97746527777777803</c:v>
                </c:pt>
                <c:pt idx="39810">
                  <c:v>0.977488425925926</c:v>
                </c:pt>
                <c:pt idx="39811">
                  <c:v>0.97751157407407396</c:v>
                </c:pt>
                <c:pt idx="39812">
                  <c:v>0.97753472222222204</c:v>
                </c:pt>
                <c:pt idx="39813">
                  <c:v>0.97756944444444405</c:v>
                </c:pt>
                <c:pt idx="39814">
                  <c:v>0.97759259259259301</c:v>
                </c:pt>
                <c:pt idx="39815">
                  <c:v>0.97761574074074098</c:v>
                </c:pt>
                <c:pt idx="39816">
                  <c:v>0.97763888888888895</c:v>
                </c:pt>
                <c:pt idx="39817">
                  <c:v>0.97766203703703702</c:v>
                </c:pt>
                <c:pt idx="39818">
                  <c:v>0.97768518518518499</c:v>
                </c:pt>
                <c:pt idx="39819">
                  <c:v>0.97770833333333296</c:v>
                </c:pt>
                <c:pt idx="39820">
                  <c:v>0.97773148148148203</c:v>
                </c:pt>
                <c:pt idx="39821">
                  <c:v>0.97776620370370404</c:v>
                </c:pt>
                <c:pt idx="39822">
                  <c:v>0.97778935185185201</c:v>
                </c:pt>
                <c:pt idx="39823">
                  <c:v>0.97781249999999997</c:v>
                </c:pt>
                <c:pt idx="39824">
                  <c:v>0.97783564814814805</c:v>
                </c:pt>
                <c:pt idx="39825">
                  <c:v>0.97785879629629602</c:v>
                </c:pt>
                <c:pt idx="39826">
                  <c:v>0.97788194444444398</c:v>
                </c:pt>
                <c:pt idx="39827">
                  <c:v>0.97790509259259295</c:v>
                </c:pt>
                <c:pt idx="39828">
                  <c:v>0.97792824074074103</c:v>
                </c:pt>
                <c:pt idx="39829">
                  <c:v>0.97795138888888899</c:v>
                </c:pt>
                <c:pt idx="39830">
                  <c:v>0.977986111111111</c:v>
                </c:pt>
                <c:pt idx="39831">
                  <c:v>0.97800925925925897</c:v>
                </c:pt>
                <c:pt idx="39832">
                  <c:v>0.97803240740740705</c:v>
                </c:pt>
                <c:pt idx="39833">
                  <c:v>0.97805555555555601</c:v>
                </c:pt>
                <c:pt idx="39834">
                  <c:v>0.97807870370370398</c:v>
                </c:pt>
                <c:pt idx="39835">
                  <c:v>0.97810185185185206</c:v>
                </c:pt>
                <c:pt idx="39836">
                  <c:v>0.97812500000000002</c:v>
                </c:pt>
                <c:pt idx="39837">
                  <c:v>0.97814814814814799</c:v>
                </c:pt>
                <c:pt idx="39838">
                  <c:v>0.97818287037036999</c:v>
                </c:pt>
                <c:pt idx="39839">
                  <c:v>0.97820601851851896</c:v>
                </c:pt>
                <c:pt idx="39840">
                  <c:v>0.97822916666666704</c:v>
                </c:pt>
                <c:pt idx="39841">
                  <c:v>0.978252314814815</c:v>
                </c:pt>
                <c:pt idx="39842">
                  <c:v>0.97827546296296297</c:v>
                </c:pt>
                <c:pt idx="39843">
                  <c:v>0.97829861111111105</c:v>
                </c:pt>
                <c:pt idx="39844">
                  <c:v>0.97832175925925902</c:v>
                </c:pt>
                <c:pt idx="39845">
                  <c:v>0.97834490740740698</c:v>
                </c:pt>
                <c:pt idx="39846">
                  <c:v>0.97836805555555495</c:v>
                </c:pt>
                <c:pt idx="39847">
                  <c:v>0.97840277777777696</c:v>
                </c:pt>
                <c:pt idx="39848">
                  <c:v>0.97842592592592603</c:v>
                </c:pt>
                <c:pt idx="39849">
                  <c:v>0.978449074074074</c:v>
                </c:pt>
                <c:pt idx="39850">
                  <c:v>0.97847222222222197</c:v>
                </c:pt>
                <c:pt idx="39851">
                  <c:v>0.97849537037037004</c:v>
                </c:pt>
                <c:pt idx="39852">
                  <c:v>0.97851851851851901</c:v>
                </c:pt>
                <c:pt idx="39853">
                  <c:v>0.97854166666666698</c:v>
                </c:pt>
                <c:pt idx="39854">
                  <c:v>0.97856481481481505</c:v>
                </c:pt>
                <c:pt idx="39855">
                  <c:v>0.97858796296296302</c:v>
                </c:pt>
                <c:pt idx="39856">
                  <c:v>0.97862268518518503</c:v>
                </c:pt>
                <c:pt idx="39857">
                  <c:v>0.97864583333333399</c:v>
                </c:pt>
                <c:pt idx="39858">
                  <c:v>0.97866898148148096</c:v>
                </c:pt>
                <c:pt idx="39859">
                  <c:v>0.97869212962963004</c:v>
                </c:pt>
                <c:pt idx="39860">
                  <c:v>0.978715277777778</c:v>
                </c:pt>
                <c:pt idx="39861">
                  <c:v>0.97873842592592597</c:v>
                </c:pt>
                <c:pt idx="39862">
                  <c:v>0.97876157407407405</c:v>
                </c:pt>
                <c:pt idx="39863">
                  <c:v>0.97878472222222201</c:v>
                </c:pt>
                <c:pt idx="39864">
                  <c:v>0.97880787037036998</c:v>
                </c:pt>
                <c:pt idx="39865">
                  <c:v>0.97884259259259299</c:v>
                </c:pt>
                <c:pt idx="39866">
                  <c:v>0.97886574074073995</c:v>
                </c:pt>
                <c:pt idx="39867">
                  <c:v>0.97888888888888903</c:v>
                </c:pt>
                <c:pt idx="39868">
                  <c:v>0.978912037037037</c:v>
                </c:pt>
                <c:pt idx="39869">
                  <c:v>0.97893518518518496</c:v>
                </c:pt>
                <c:pt idx="39870">
                  <c:v>0.97895833333333304</c:v>
                </c:pt>
                <c:pt idx="39871">
                  <c:v>0.97898148148148101</c:v>
                </c:pt>
                <c:pt idx="39872">
                  <c:v>0.97900462962962898</c:v>
                </c:pt>
                <c:pt idx="39873">
                  <c:v>0.97902777777777805</c:v>
                </c:pt>
                <c:pt idx="39874">
                  <c:v>0.97906249999999995</c:v>
                </c:pt>
                <c:pt idx="39875">
                  <c:v>0.97908564814814802</c:v>
                </c:pt>
                <c:pt idx="39876">
                  <c:v>0.97910879629629599</c:v>
                </c:pt>
                <c:pt idx="39877">
                  <c:v>0.97913194444444396</c:v>
                </c:pt>
                <c:pt idx="39878">
                  <c:v>0.97915509259259303</c:v>
                </c:pt>
                <c:pt idx="39879">
                  <c:v>0.979178240740741</c:v>
                </c:pt>
                <c:pt idx="39880">
                  <c:v>0.97920138888888897</c:v>
                </c:pt>
                <c:pt idx="39881">
                  <c:v>0.97922453703703705</c:v>
                </c:pt>
                <c:pt idx="39882">
                  <c:v>0.97924768518518501</c:v>
                </c:pt>
                <c:pt idx="39883">
                  <c:v>0.97928240740740702</c:v>
                </c:pt>
                <c:pt idx="39884">
                  <c:v>0.97930555555555598</c:v>
                </c:pt>
                <c:pt idx="39885">
                  <c:v>0.97932870370370295</c:v>
                </c:pt>
                <c:pt idx="39886">
                  <c:v>0.97935185185185203</c:v>
                </c:pt>
                <c:pt idx="39887">
                  <c:v>0.979375</c:v>
                </c:pt>
                <c:pt idx="39888">
                  <c:v>0.97939814814814796</c:v>
                </c:pt>
                <c:pt idx="39889">
                  <c:v>0.97942129629629604</c:v>
                </c:pt>
                <c:pt idx="39890">
                  <c:v>0.97944444444444401</c:v>
                </c:pt>
                <c:pt idx="39891">
                  <c:v>0.97947916666666701</c:v>
                </c:pt>
                <c:pt idx="39892">
                  <c:v>0.97950231481481498</c:v>
                </c:pt>
                <c:pt idx="39893">
                  <c:v>0.97952546296296295</c:v>
                </c:pt>
                <c:pt idx="39894">
                  <c:v>0.97954861111111102</c:v>
                </c:pt>
                <c:pt idx="39895">
                  <c:v>0.97957175925925899</c:v>
                </c:pt>
                <c:pt idx="39896">
                  <c:v>0.97959490740740696</c:v>
                </c:pt>
                <c:pt idx="39897">
                  <c:v>0.97961805555555603</c:v>
                </c:pt>
                <c:pt idx="39898">
                  <c:v>0.979641203703704</c:v>
                </c:pt>
                <c:pt idx="39899">
                  <c:v>0.97966435185185197</c:v>
                </c:pt>
                <c:pt idx="39900">
                  <c:v>0.97969907407407397</c:v>
                </c:pt>
                <c:pt idx="39901">
                  <c:v>0.97972222222222205</c:v>
                </c:pt>
                <c:pt idx="39902">
                  <c:v>0.97974537037037002</c:v>
                </c:pt>
                <c:pt idx="39903">
                  <c:v>0.97976851851851898</c:v>
                </c:pt>
                <c:pt idx="39904">
                  <c:v>0.97979166666666695</c:v>
                </c:pt>
                <c:pt idx="39905">
                  <c:v>0.97981481481481503</c:v>
                </c:pt>
                <c:pt idx="39906">
                  <c:v>0.97983796296296299</c:v>
                </c:pt>
                <c:pt idx="39907">
                  <c:v>0.97986111111111096</c:v>
                </c:pt>
                <c:pt idx="39908">
                  <c:v>0.97988425925925904</c:v>
                </c:pt>
                <c:pt idx="39909">
                  <c:v>0.97991898148148104</c:v>
                </c:pt>
                <c:pt idx="39910">
                  <c:v>0.97994212962963001</c:v>
                </c:pt>
                <c:pt idx="39911">
                  <c:v>0.97996527777777798</c:v>
                </c:pt>
                <c:pt idx="39912">
                  <c:v>0.97998842592592605</c:v>
                </c:pt>
                <c:pt idx="39913">
                  <c:v>0.98001157407407402</c:v>
                </c:pt>
                <c:pt idx="39914">
                  <c:v>0.98003472222222199</c:v>
                </c:pt>
                <c:pt idx="39915">
                  <c:v>0.98005787037036995</c:v>
                </c:pt>
                <c:pt idx="39916">
                  <c:v>0.98008101851851903</c:v>
                </c:pt>
                <c:pt idx="39917">
                  <c:v>0.98011574074074004</c:v>
                </c:pt>
                <c:pt idx="39918">
                  <c:v>0.980138888888889</c:v>
                </c:pt>
                <c:pt idx="39919">
                  <c:v>0.98016203703703697</c:v>
                </c:pt>
                <c:pt idx="39920">
                  <c:v>0.98018518518518505</c:v>
                </c:pt>
                <c:pt idx="39921">
                  <c:v>0.98020833333333302</c:v>
                </c:pt>
                <c:pt idx="39922">
                  <c:v>0.98023148148148098</c:v>
                </c:pt>
                <c:pt idx="39923">
                  <c:v>0.98025462962962895</c:v>
                </c:pt>
                <c:pt idx="39924">
                  <c:v>0.98027777777777803</c:v>
                </c:pt>
                <c:pt idx="39925">
                  <c:v>0.98031250000000003</c:v>
                </c:pt>
                <c:pt idx="39926">
                  <c:v>0.980335648148148</c:v>
                </c:pt>
                <c:pt idx="39927">
                  <c:v>0.98035879629629596</c:v>
                </c:pt>
                <c:pt idx="39928">
                  <c:v>0.98038194444444404</c:v>
                </c:pt>
                <c:pt idx="39929">
                  <c:v>0.98040509259259301</c:v>
                </c:pt>
                <c:pt idx="39930">
                  <c:v>0.98042824074073998</c:v>
                </c:pt>
                <c:pt idx="39931">
                  <c:v>0.98045138888888905</c:v>
                </c:pt>
                <c:pt idx="39932">
                  <c:v>0.98047453703703702</c:v>
                </c:pt>
                <c:pt idx="39933">
                  <c:v>0.98049768518518499</c:v>
                </c:pt>
                <c:pt idx="39934">
                  <c:v>0.98052083333333295</c:v>
                </c:pt>
                <c:pt idx="39935">
                  <c:v>0.98055555555555496</c:v>
                </c:pt>
                <c:pt idx="39936">
                  <c:v>0.98057870370370404</c:v>
                </c:pt>
                <c:pt idx="39937">
                  <c:v>0.980601851851852</c:v>
                </c:pt>
                <c:pt idx="39938">
                  <c:v>0.98062499999999997</c:v>
                </c:pt>
                <c:pt idx="39939">
                  <c:v>0.98064814814814805</c:v>
                </c:pt>
                <c:pt idx="39940">
                  <c:v>0.98067129629629601</c:v>
                </c:pt>
                <c:pt idx="39941">
                  <c:v>0.98069444444444398</c:v>
                </c:pt>
                <c:pt idx="39942">
                  <c:v>0.98072916666666698</c:v>
                </c:pt>
                <c:pt idx="39943">
                  <c:v>0.98075231481481495</c:v>
                </c:pt>
                <c:pt idx="39944">
                  <c:v>0.98077546296296303</c:v>
                </c:pt>
                <c:pt idx="39945">
                  <c:v>0.980798611111111</c:v>
                </c:pt>
                <c:pt idx="39946">
                  <c:v>0.98082175925925896</c:v>
                </c:pt>
                <c:pt idx="39947">
                  <c:v>0.98084490740740704</c:v>
                </c:pt>
                <c:pt idx="39948">
                  <c:v>0.98086805555555501</c:v>
                </c:pt>
                <c:pt idx="39949">
                  <c:v>0.98089120370370397</c:v>
                </c:pt>
                <c:pt idx="39950">
                  <c:v>0.98091435185185205</c:v>
                </c:pt>
                <c:pt idx="39951">
                  <c:v>0.98094907407407395</c:v>
                </c:pt>
                <c:pt idx="39952">
                  <c:v>0.98097222222222202</c:v>
                </c:pt>
                <c:pt idx="39953">
                  <c:v>0.98099537037037099</c:v>
                </c:pt>
                <c:pt idx="39954">
                  <c:v>0.98101851851851896</c:v>
                </c:pt>
                <c:pt idx="39955">
                  <c:v>0.98104166666666703</c:v>
                </c:pt>
                <c:pt idx="39956">
                  <c:v>0.981064814814815</c:v>
                </c:pt>
                <c:pt idx="39957">
                  <c:v>0.98108796296296297</c:v>
                </c:pt>
                <c:pt idx="39958">
                  <c:v>0.98111111111111104</c:v>
                </c:pt>
                <c:pt idx="39959">
                  <c:v>0.98113425925925901</c:v>
                </c:pt>
                <c:pt idx="39960">
                  <c:v>0.98116898148148202</c:v>
                </c:pt>
                <c:pt idx="39961">
                  <c:v>0.98119212962962898</c:v>
                </c:pt>
                <c:pt idx="39962">
                  <c:v>0.98121527777777795</c:v>
                </c:pt>
                <c:pt idx="39963">
                  <c:v>0.98123842592592603</c:v>
                </c:pt>
                <c:pt idx="39964">
                  <c:v>0.98126157407407399</c:v>
                </c:pt>
                <c:pt idx="39965">
                  <c:v>0.98128472222222196</c:v>
                </c:pt>
                <c:pt idx="39966">
                  <c:v>0.98130787037037004</c:v>
                </c:pt>
                <c:pt idx="39967">
                  <c:v>0.981331018518519</c:v>
                </c:pt>
                <c:pt idx="39968">
                  <c:v>0.98135416666666597</c:v>
                </c:pt>
                <c:pt idx="39969">
                  <c:v>0.98138888888888898</c:v>
                </c:pt>
                <c:pt idx="39970">
                  <c:v>0.98141203703703705</c:v>
                </c:pt>
                <c:pt idx="39971">
                  <c:v>0.98143518518518502</c:v>
                </c:pt>
                <c:pt idx="39972">
                  <c:v>0.98145833333333299</c:v>
                </c:pt>
                <c:pt idx="39973">
                  <c:v>0.98148148148148096</c:v>
                </c:pt>
                <c:pt idx="39974">
                  <c:v>0.98150462962963003</c:v>
                </c:pt>
                <c:pt idx="39975">
                  <c:v>0.981527777777778</c:v>
                </c:pt>
                <c:pt idx="39976">
                  <c:v>0.98155092592592597</c:v>
                </c:pt>
                <c:pt idx="39977">
                  <c:v>0.98157407407407404</c:v>
                </c:pt>
                <c:pt idx="39978">
                  <c:v>0.98160879629629605</c:v>
                </c:pt>
                <c:pt idx="39979">
                  <c:v>0.98163194444444501</c:v>
                </c:pt>
                <c:pt idx="39980">
                  <c:v>0.98165509259259298</c:v>
                </c:pt>
                <c:pt idx="39981">
                  <c:v>0.98167824074074095</c:v>
                </c:pt>
                <c:pt idx="39982">
                  <c:v>0.98170138888888903</c:v>
                </c:pt>
                <c:pt idx="39983">
                  <c:v>0.98172453703703699</c:v>
                </c:pt>
                <c:pt idx="39984">
                  <c:v>0.98174768518518496</c:v>
                </c:pt>
                <c:pt idx="39985">
                  <c:v>0.98177083333333404</c:v>
                </c:pt>
                <c:pt idx="39986">
                  <c:v>0.98180555555555604</c:v>
                </c:pt>
                <c:pt idx="39987">
                  <c:v>0.98182870370370401</c:v>
                </c:pt>
                <c:pt idx="39988">
                  <c:v>0.98185185185185198</c:v>
                </c:pt>
                <c:pt idx="39989">
                  <c:v>0.98187500000000005</c:v>
                </c:pt>
                <c:pt idx="39990">
                  <c:v>0.98189814814814802</c:v>
                </c:pt>
                <c:pt idx="39991">
                  <c:v>0.98192129629629599</c:v>
                </c:pt>
                <c:pt idx="39992">
                  <c:v>0.98194444444444395</c:v>
                </c:pt>
                <c:pt idx="39993">
                  <c:v>0.98196759259259303</c:v>
                </c:pt>
                <c:pt idx="39994">
                  <c:v>0.981990740740741</c:v>
                </c:pt>
                <c:pt idx="39995">
                  <c:v>0.982025462962963</c:v>
                </c:pt>
                <c:pt idx="39996">
                  <c:v>0.98204861111111097</c:v>
                </c:pt>
                <c:pt idx="39997">
                  <c:v>0.98207175925925905</c:v>
                </c:pt>
                <c:pt idx="39998">
                  <c:v>0.98209490740740801</c:v>
                </c:pt>
                <c:pt idx="39999">
                  <c:v>0.98211805555555498</c:v>
                </c:pt>
                <c:pt idx="40000">
                  <c:v>0.98214120370370395</c:v>
                </c:pt>
                <c:pt idx="40001">
                  <c:v>0.98216435185185202</c:v>
                </c:pt>
                <c:pt idx="40002">
                  <c:v>0.98218749999999999</c:v>
                </c:pt>
                <c:pt idx="40003">
                  <c:v>0.982222222222222</c:v>
                </c:pt>
                <c:pt idx="40004">
                  <c:v>0.98224537037036996</c:v>
                </c:pt>
                <c:pt idx="40005">
                  <c:v>0.98226851851851904</c:v>
                </c:pt>
                <c:pt idx="40006">
                  <c:v>0.98229166666666701</c:v>
                </c:pt>
                <c:pt idx="40007">
                  <c:v>0.98231481481481497</c:v>
                </c:pt>
                <c:pt idx="40008">
                  <c:v>0.98233796296296305</c:v>
                </c:pt>
                <c:pt idx="40009">
                  <c:v>0.98236111111111102</c:v>
                </c:pt>
                <c:pt idx="40010">
                  <c:v>0.98238425925925899</c:v>
                </c:pt>
                <c:pt idx="40011">
                  <c:v>0.98241898148148099</c:v>
                </c:pt>
                <c:pt idx="40012">
                  <c:v>0.98244212962962896</c:v>
                </c:pt>
                <c:pt idx="40013">
                  <c:v>0.98246527777777803</c:v>
                </c:pt>
                <c:pt idx="40014">
                  <c:v>0.982488425925926</c:v>
                </c:pt>
                <c:pt idx="40015">
                  <c:v>0.98251157407407397</c:v>
                </c:pt>
                <c:pt idx="40016">
                  <c:v>0.98253472222222205</c:v>
                </c:pt>
                <c:pt idx="40017">
                  <c:v>0.98255787037037001</c:v>
                </c:pt>
                <c:pt idx="40018">
                  <c:v>0.98258101851851898</c:v>
                </c:pt>
                <c:pt idx="40019">
                  <c:v>0.98260416666666595</c:v>
                </c:pt>
                <c:pt idx="40020">
                  <c:v>0.98263888888888895</c:v>
                </c:pt>
                <c:pt idx="40021">
                  <c:v>0.98266203703703703</c:v>
                </c:pt>
                <c:pt idx="40022">
                  <c:v>0.982685185185185</c:v>
                </c:pt>
                <c:pt idx="40023">
                  <c:v>0.98270833333333296</c:v>
                </c:pt>
                <c:pt idx="40024">
                  <c:v>0.98273148148148204</c:v>
                </c:pt>
                <c:pt idx="40025">
                  <c:v>0.98275462962963001</c:v>
                </c:pt>
                <c:pt idx="40026">
                  <c:v>0.98277777777777797</c:v>
                </c:pt>
                <c:pt idx="40027">
                  <c:v>0.98280092592592605</c:v>
                </c:pt>
                <c:pt idx="40028">
                  <c:v>0.98283564814814794</c:v>
                </c:pt>
                <c:pt idx="40029">
                  <c:v>0.98285879629629602</c:v>
                </c:pt>
                <c:pt idx="40030">
                  <c:v>0.98288194444444399</c:v>
                </c:pt>
                <c:pt idx="40031">
                  <c:v>0.98290509259259295</c:v>
                </c:pt>
                <c:pt idx="40032">
                  <c:v>0.98292824074074103</c:v>
                </c:pt>
                <c:pt idx="40033">
                  <c:v>0.982951388888889</c:v>
                </c:pt>
                <c:pt idx="40034">
                  <c:v>0.98297453703703697</c:v>
                </c:pt>
                <c:pt idx="40035">
                  <c:v>0.98299768518518504</c:v>
                </c:pt>
                <c:pt idx="40036">
                  <c:v>0.98303240740740705</c:v>
                </c:pt>
                <c:pt idx="40037">
                  <c:v>0.98305555555555602</c:v>
                </c:pt>
                <c:pt idx="40038">
                  <c:v>0.98307870370370298</c:v>
                </c:pt>
                <c:pt idx="40039">
                  <c:v>0.98310185185185195</c:v>
                </c:pt>
                <c:pt idx="40040">
                  <c:v>0.98312500000000003</c:v>
                </c:pt>
                <c:pt idx="40041">
                  <c:v>0.98314814814814799</c:v>
                </c:pt>
                <c:pt idx="40042">
                  <c:v>0.98317129629629596</c:v>
                </c:pt>
                <c:pt idx="40043">
                  <c:v>0.98319444444444504</c:v>
                </c:pt>
                <c:pt idx="40044">
                  <c:v>0.983217592592593</c:v>
                </c:pt>
                <c:pt idx="40045">
                  <c:v>0.98325231481481501</c:v>
                </c:pt>
                <c:pt idx="40046">
                  <c:v>0.98327546296296298</c:v>
                </c:pt>
                <c:pt idx="40047">
                  <c:v>0.98329861111111105</c:v>
                </c:pt>
                <c:pt idx="40048">
                  <c:v>0.98332175925925902</c:v>
                </c:pt>
                <c:pt idx="40049">
                  <c:v>0.98334490740740699</c:v>
                </c:pt>
                <c:pt idx="40050">
                  <c:v>0.98336805555555495</c:v>
                </c:pt>
                <c:pt idx="40051">
                  <c:v>0.98339120370370403</c:v>
                </c:pt>
                <c:pt idx="40052">
                  <c:v>0.983414351851852</c:v>
                </c:pt>
                <c:pt idx="40053">
                  <c:v>0.98343749999999996</c:v>
                </c:pt>
                <c:pt idx="40054">
                  <c:v>0.98347222222222197</c:v>
                </c:pt>
                <c:pt idx="40055">
                  <c:v>0.98349537037037005</c:v>
                </c:pt>
                <c:pt idx="40056">
                  <c:v>0.98351851851851901</c:v>
                </c:pt>
                <c:pt idx="40057">
                  <c:v>0.98354166666666598</c:v>
                </c:pt>
                <c:pt idx="40058">
                  <c:v>0.98356481481481495</c:v>
                </c:pt>
                <c:pt idx="40059">
                  <c:v>0.98358796296296302</c:v>
                </c:pt>
                <c:pt idx="40060">
                  <c:v>0.98361111111111099</c:v>
                </c:pt>
                <c:pt idx="40061">
                  <c:v>0.98363425925925896</c:v>
                </c:pt>
                <c:pt idx="40062">
                  <c:v>0.98365740740740704</c:v>
                </c:pt>
                <c:pt idx="40063">
                  <c:v>0.98369212962962904</c:v>
                </c:pt>
                <c:pt idx="40064">
                  <c:v>0.98371527777777801</c:v>
                </c:pt>
                <c:pt idx="40065">
                  <c:v>0.98373842592592597</c:v>
                </c:pt>
                <c:pt idx="40066">
                  <c:v>0.98376157407407405</c:v>
                </c:pt>
                <c:pt idx="40067">
                  <c:v>0.98378472222222202</c:v>
                </c:pt>
                <c:pt idx="40068">
                  <c:v>0.98380787037037098</c:v>
                </c:pt>
                <c:pt idx="40069">
                  <c:v>0.98383101851851895</c:v>
                </c:pt>
                <c:pt idx="40070">
                  <c:v>0.98385416666666703</c:v>
                </c:pt>
                <c:pt idx="40071">
                  <c:v>0.983877314814815</c:v>
                </c:pt>
                <c:pt idx="40072">
                  <c:v>0.983912037037037</c:v>
                </c:pt>
                <c:pt idx="40073">
                  <c:v>0.98393518518518497</c:v>
                </c:pt>
                <c:pt idx="40074">
                  <c:v>0.98395833333333305</c:v>
                </c:pt>
                <c:pt idx="40075">
                  <c:v>0.98398148148148201</c:v>
                </c:pt>
                <c:pt idx="40076">
                  <c:v>0.98400462962962898</c:v>
                </c:pt>
                <c:pt idx="40077">
                  <c:v>0.98402777777777795</c:v>
                </c:pt>
                <c:pt idx="40078">
                  <c:v>0.98405092592592602</c:v>
                </c:pt>
                <c:pt idx="40079">
                  <c:v>0.98407407407407399</c:v>
                </c:pt>
                <c:pt idx="40080">
                  <c:v>0.984108796296296</c:v>
                </c:pt>
                <c:pt idx="40081">
                  <c:v>0.98413194444444396</c:v>
                </c:pt>
                <c:pt idx="40082">
                  <c:v>0.98415509259259304</c:v>
                </c:pt>
                <c:pt idx="40083">
                  <c:v>0.98417824074074101</c:v>
                </c:pt>
                <c:pt idx="40084">
                  <c:v>0.98420138888888897</c:v>
                </c:pt>
                <c:pt idx="40085">
                  <c:v>0.98422453703703705</c:v>
                </c:pt>
                <c:pt idx="40086">
                  <c:v>0.98424768518518502</c:v>
                </c:pt>
                <c:pt idx="40087">
                  <c:v>0.98427083333333298</c:v>
                </c:pt>
                <c:pt idx="40088">
                  <c:v>0.98430555555555599</c:v>
                </c:pt>
                <c:pt idx="40089">
                  <c:v>0.98432870370370396</c:v>
                </c:pt>
                <c:pt idx="40090">
                  <c:v>0.98435185185185203</c:v>
                </c:pt>
                <c:pt idx="40091">
                  <c:v>0.984375</c:v>
                </c:pt>
                <c:pt idx="40092">
                  <c:v>0.98439814814814797</c:v>
                </c:pt>
                <c:pt idx="40093">
                  <c:v>0.98442129629629604</c:v>
                </c:pt>
                <c:pt idx="40094">
                  <c:v>0.98444444444444401</c:v>
                </c:pt>
                <c:pt idx="40095">
                  <c:v>0.98446759259259198</c:v>
                </c:pt>
                <c:pt idx="40096">
                  <c:v>0.98450231481481498</c:v>
                </c:pt>
                <c:pt idx="40097">
                  <c:v>0.98452546296296295</c:v>
                </c:pt>
                <c:pt idx="40098">
                  <c:v>0.98454861111111103</c:v>
                </c:pt>
                <c:pt idx="40099">
                  <c:v>0.98457175925925899</c:v>
                </c:pt>
                <c:pt idx="40100">
                  <c:v>0.98459490740740696</c:v>
                </c:pt>
                <c:pt idx="40101">
                  <c:v>0.98461805555555604</c:v>
                </c:pt>
                <c:pt idx="40102">
                  <c:v>0.984641203703704</c:v>
                </c:pt>
                <c:pt idx="40103">
                  <c:v>0.98466435185185097</c:v>
                </c:pt>
                <c:pt idx="40104">
                  <c:v>0.98468750000000005</c:v>
                </c:pt>
                <c:pt idx="40105">
                  <c:v>0.98472222222222205</c:v>
                </c:pt>
                <c:pt idx="40106">
                  <c:v>0.98474537037037102</c:v>
                </c:pt>
                <c:pt idx="40107">
                  <c:v>0.98476851851851899</c:v>
                </c:pt>
                <c:pt idx="40108">
                  <c:v>0.98479166666666695</c:v>
                </c:pt>
                <c:pt idx="40109">
                  <c:v>0.98481481481481503</c:v>
                </c:pt>
                <c:pt idx="40110">
                  <c:v>0.984837962962963</c:v>
                </c:pt>
                <c:pt idx="40111">
                  <c:v>0.98486111111111097</c:v>
                </c:pt>
                <c:pt idx="40112">
                  <c:v>0.98488425925925904</c:v>
                </c:pt>
                <c:pt idx="40113">
                  <c:v>0.98491898148148105</c:v>
                </c:pt>
                <c:pt idx="40114">
                  <c:v>0.98494212962963001</c:v>
                </c:pt>
                <c:pt idx="40115">
                  <c:v>0.98496527777777798</c:v>
                </c:pt>
                <c:pt idx="40116">
                  <c:v>0.98498842592592595</c:v>
                </c:pt>
                <c:pt idx="40117">
                  <c:v>0.98501157407407403</c:v>
                </c:pt>
                <c:pt idx="40118">
                  <c:v>0.98503472222222199</c:v>
                </c:pt>
                <c:pt idx="40119">
                  <c:v>0.98505787037036996</c:v>
                </c:pt>
                <c:pt idx="40120">
                  <c:v>0.98508101851851904</c:v>
                </c:pt>
                <c:pt idx="40121">
                  <c:v>0.985104166666667</c:v>
                </c:pt>
                <c:pt idx="40122">
                  <c:v>0.98513888888888901</c:v>
                </c:pt>
                <c:pt idx="40123">
                  <c:v>0.98516203703703698</c:v>
                </c:pt>
                <c:pt idx="40124">
                  <c:v>0.98518518518518505</c:v>
                </c:pt>
                <c:pt idx="40125">
                  <c:v>0.98520833333333302</c:v>
                </c:pt>
                <c:pt idx="40126">
                  <c:v>0.98523148148148199</c:v>
                </c:pt>
                <c:pt idx="40127">
                  <c:v>0.98525462962962895</c:v>
                </c:pt>
                <c:pt idx="40128">
                  <c:v>0.98527777777777803</c:v>
                </c:pt>
                <c:pt idx="40129">
                  <c:v>0.985300925925926</c:v>
                </c:pt>
                <c:pt idx="40130">
                  <c:v>0.985335648148148</c:v>
                </c:pt>
                <c:pt idx="40131">
                  <c:v>0.98535879629629597</c:v>
                </c:pt>
                <c:pt idx="40132">
                  <c:v>0.98538194444444405</c:v>
                </c:pt>
                <c:pt idx="40133">
                  <c:v>0.98540509259259301</c:v>
                </c:pt>
                <c:pt idx="40134">
                  <c:v>0.98542824074074098</c:v>
                </c:pt>
                <c:pt idx="40135">
                  <c:v>0.98545138888888895</c:v>
                </c:pt>
                <c:pt idx="40136">
                  <c:v>0.98547453703703702</c:v>
                </c:pt>
                <c:pt idx="40137">
                  <c:v>0.98549768518518499</c:v>
                </c:pt>
                <c:pt idx="40138">
                  <c:v>0.98552083333333296</c:v>
                </c:pt>
                <c:pt idx="40139">
                  <c:v>0.98555555555555496</c:v>
                </c:pt>
                <c:pt idx="40140">
                  <c:v>0.98557870370370404</c:v>
                </c:pt>
                <c:pt idx="40141">
                  <c:v>0.98560185185185201</c:v>
                </c:pt>
                <c:pt idx="40142">
                  <c:v>0.98562499999999997</c:v>
                </c:pt>
                <c:pt idx="40143">
                  <c:v>0.98564814814814805</c:v>
                </c:pt>
                <c:pt idx="40144">
                  <c:v>0.98567129629629602</c:v>
                </c:pt>
                <c:pt idx="40145">
                  <c:v>0.98569444444444498</c:v>
                </c:pt>
                <c:pt idx="40146">
                  <c:v>0.98571759259259295</c:v>
                </c:pt>
                <c:pt idx="40147">
                  <c:v>0.98575231481481496</c:v>
                </c:pt>
                <c:pt idx="40148">
                  <c:v>0.98577546296296303</c:v>
                </c:pt>
                <c:pt idx="40149">
                  <c:v>0.985798611111111</c:v>
                </c:pt>
                <c:pt idx="40150">
                  <c:v>0.98582175925925897</c:v>
                </c:pt>
                <c:pt idx="40151">
                  <c:v>0.98584490740740804</c:v>
                </c:pt>
                <c:pt idx="40152">
                  <c:v>0.98586805555555601</c:v>
                </c:pt>
                <c:pt idx="40153">
                  <c:v>0.98589120370370398</c:v>
                </c:pt>
                <c:pt idx="40154">
                  <c:v>0.98591435185185206</c:v>
                </c:pt>
                <c:pt idx="40155">
                  <c:v>0.98593750000000002</c:v>
                </c:pt>
                <c:pt idx="40156">
                  <c:v>0.98597222222222203</c:v>
                </c:pt>
                <c:pt idx="40157">
                  <c:v>0.98599537037036999</c:v>
                </c:pt>
                <c:pt idx="40158">
                  <c:v>0.98601851851851896</c:v>
                </c:pt>
                <c:pt idx="40159">
                  <c:v>0.98604166666666704</c:v>
                </c:pt>
                <c:pt idx="40160">
                  <c:v>0.986064814814815</c:v>
                </c:pt>
                <c:pt idx="40161">
                  <c:v>0.98608796296296297</c:v>
                </c:pt>
                <c:pt idx="40162">
                  <c:v>0.98611111111111105</c:v>
                </c:pt>
                <c:pt idx="40163">
                  <c:v>0.98613425925925902</c:v>
                </c:pt>
                <c:pt idx="40164">
                  <c:v>0.98615740740740698</c:v>
                </c:pt>
                <c:pt idx="40165">
                  <c:v>0.98619212962962899</c:v>
                </c:pt>
                <c:pt idx="40166">
                  <c:v>0.98621527777777795</c:v>
                </c:pt>
                <c:pt idx="40167">
                  <c:v>0.98623842592592603</c:v>
                </c:pt>
                <c:pt idx="40168">
                  <c:v>0.986261574074074</c:v>
                </c:pt>
                <c:pt idx="40169">
                  <c:v>0.98628472222222197</c:v>
                </c:pt>
                <c:pt idx="40170">
                  <c:v>0.98630787037037004</c:v>
                </c:pt>
                <c:pt idx="40171">
                  <c:v>0.98633101851851901</c:v>
                </c:pt>
                <c:pt idx="40172">
                  <c:v>0.98635416666666598</c:v>
                </c:pt>
                <c:pt idx="40173">
                  <c:v>0.98638888888888898</c:v>
                </c:pt>
                <c:pt idx="40174">
                  <c:v>0.98641203703703695</c:v>
                </c:pt>
                <c:pt idx="40175">
                  <c:v>0.98643518518518503</c:v>
                </c:pt>
                <c:pt idx="40176">
                  <c:v>0.98645833333333299</c:v>
                </c:pt>
                <c:pt idx="40177">
                  <c:v>0.98648148148148096</c:v>
                </c:pt>
                <c:pt idx="40178">
                  <c:v>0.98650462962963004</c:v>
                </c:pt>
                <c:pt idx="40179">
                  <c:v>0.986527777777778</c:v>
                </c:pt>
                <c:pt idx="40180">
                  <c:v>0.98655092592592597</c:v>
                </c:pt>
                <c:pt idx="40181">
                  <c:v>0.98657407407407405</c:v>
                </c:pt>
                <c:pt idx="40182">
                  <c:v>0.98660879629629605</c:v>
                </c:pt>
                <c:pt idx="40183">
                  <c:v>0.98663194444444502</c:v>
                </c:pt>
                <c:pt idx="40184">
                  <c:v>0.98665509259259299</c:v>
                </c:pt>
                <c:pt idx="40185">
                  <c:v>0.98667824074074095</c:v>
                </c:pt>
                <c:pt idx="40186">
                  <c:v>0.98670138888888903</c:v>
                </c:pt>
                <c:pt idx="40187">
                  <c:v>0.986724537037037</c:v>
                </c:pt>
                <c:pt idx="40188">
                  <c:v>0.98674768518518496</c:v>
                </c:pt>
                <c:pt idx="40189">
                  <c:v>0.98677083333333404</c:v>
                </c:pt>
                <c:pt idx="40190">
                  <c:v>0.98679398148148101</c:v>
                </c:pt>
                <c:pt idx="40191">
                  <c:v>0.98682870370370401</c:v>
                </c:pt>
                <c:pt idx="40192">
                  <c:v>0.98685185185185198</c:v>
                </c:pt>
                <c:pt idx="40193">
                  <c:v>0.98687499999999995</c:v>
                </c:pt>
                <c:pt idx="40194">
                  <c:v>0.98689814814814802</c:v>
                </c:pt>
                <c:pt idx="40195">
                  <c:v>0.98692129629629599</c:v>
                </c:pt>
                <c:pt idx="40196">
                  <c:v>0.98694444444444496</c:v>
                </c:pt>
                <c:pt idx="40197">
                  <c:v>0.98696759259259303</c:v>
                </c:pt>
                <c:pt idx="40198">
                  <c:v>0.986990740740741</c:v>
                </c:pt>
                <c:pt idx="40199">
                  <c:v>0.98702546296296301</c:v>
                </c:pt>
                <c:pt idx="40200">
                  <c:v>0.98704861111111097</c:v>
                </c:pt>
                <c:pt idx="40201">
                  <c:v>0.98707175925925905</c:v>
                </c:pt>
                <c:pt idx="40202">
                  <c:v>0.98709490740740702</c:v>
                </c:pt>
                <c:pt idx="40203">
                  <c:v>0.98711805555555598</c:v>
                </c:pt>
                <c:pt idx="40204">
                  <c:v>0.98714120370370395</c:v>
                </c:pt>
                <c:pt idx="40205">
                  <c:v>0.98716435185185203</c:v>
                </c:pt>
                <c:pt idx="40206">
                  <c:v>0.9871875</c:v>
                </c:pt>
                <c:pt idx="40207">
                  <c:v>0.98721064814814796</c:v>
                </c:pt>
                <c:pt idx="40208">
                  <c:v>0.98724537037036997</c:v>
                </c:pt>
                <c:pt idx="40209">
                  <c:v>0.98726851851851904</c:v>
                </c:pt>
                <c:pt idx="40210">
                  <c:v>0.98729166666666701</c:v>
                </c:pt>
                <c:pt idx="40211">
                  <c:v>0.98731481481481498</c:v>
                </c:pt>
                <c:pt idx="40212">
                  <c:v>0.98733796296296295</c:v>
                </c:pt>
                <c:pt idx="40213">
                  <c:v>0.98736111111111102</c:v>
                </c:pt>
                <c:pt idx="40214">
                  <c:v>0.98738425925925899</c:v>
                </c:pt>
                <c:pt idx="40215">
                  <c:v>0.98740740740740696</c:v>
                </c:pt>
                <c:pt idx="40216">
                  <c:v>0.98743055555555603</c:v>
                </c:pt>
                <c:pt idx="40217">
                  <c:v>0.98746527777777804</c:v>
                </c:pt>
                <c:pt idx="40218">
                  <c:v>0.98748842592592601</c:v>
                </c:pt>
                <c:pt idx="40219">
                  <c:v>0.98751157407407397</c:v>
                </c:pt>
                <c:pt idx="40220">
                  <c:v>0.98753472222222205</c:v>
                </c:pt>
                <c:pt idx="40221">
                  <c:v>0.98755787037037002</c:v>
                </c:pt>
                <c:pt idx="40222">
                  <c:v>0.98758101851851798</c:v>
                </c:pt>
                <c:pt idx="40223">
                  <c:v>0.98760416666666695</c:v>
                </c:pt>
                <c:pt idx="40224">
                  <c:v>0.98762731481481503</c:v>
                </c:pt>
                <c:pt idx="40225">
                  <c:v>0.98766203703703703</c:v>
                </c:pt>
                <c:pt idx="40226">
                  <c:v>0.987685185185185</c:v>
                </c:pt>
                <c:pt idx="40227">
                  <c:v>0.98770833333333297</c:v>
                </c:pt>
                <c:pt idx="40228">
                  <c:v>0.98773148148148204</c:v>
                </c:pt>
                <c:pt idx="40229">
                  <c:v>0.98775462962963001</c:v>
                </c:pt>
                <c:pt idx="40230">
                  <c:v>0.98777777777777798</c:v>
                </c:pt>
                <c:pt idx="40231">
                  <c:v>0.98780092592592605</c:v>
                </c:pt>
                <c:pt idx="40232">
                  <c:v>0.98782407407407402</c:v>
                </c:pt>
                <c:pt idx="40233">
                  <c:v>0.98784722222222199</c:v>
                </c:pt>
                <c:pt idx="40234">
                  <c:v>0.98788194444444499</c:v>
                </c:pt>
                <c:pt idx="40235">
                  <c:v>0.98790509259259296</c:v>
                </c:pt>
                <c:pt idx="40236">
                  <c:v>0.98792824074074104</c:v>
                </c:pt>
                <c:pt idx="40237">
                  <c:v>0.987951388888889</c:v>
                </c:pt>
                <c:pt idx="40238">
                  <c:v>0.98797453703703697</c:v>
                </c:pt>
                <c:pt idx="40239">
                  <c:v>0.98799768518518505</c:v>
                </c:pt>
                <c:pt idx="40240">
                  <c:v>0.98802083333333302</c:v>
                </c:pt>
                <c:pt idx="40241">
                  <c:v>0.98804398148148098</c:v>
                </c:pt>
                <c:pt idx="40242">
                  <c:v>0.98806712962962895</c:v>
                </c:pt>
                <c:pt idx="40243">
                  <c:v>0.98810185185185195</c:v>
                </c:pt>
                <c:pt idx="40244">
                  <c:v>0.98812500000000003</c:v>
                </c:pt>
                <c:pt idx="40245">
                  <c:v>0.988148148148148</c:v>
                </c:pt>
                <c:pt idx="40246">
                  <c:v>0.98817129629629596</c:v>
                </c:pt>
                <c:pt idx="40247">
                  <c:v>0.98819444444444404</c:v>
                </c:pt>
                <c:pt idx="40248">
                  <c:v>0.98821759259259301</c:v>
                </c:pt>
                <c:pt idx="40249">
                  <c:v>0.98824074074073998</c:v>
                </c:pt>
                <c:pt idx="40250">
                  <c:v>0.98826388888888905</c:v>
                </c:pt>
                <c:pt idx="40251">
                  <c:v>0.98828703703703702</c:v>
                </c:pt>
                <c:pt idx="40252">
                  <c:v>0.98832175925925903</c:v>
                </c:pt>
                <c:pt idx="40253">
                  <c:v>0.98834490740740699</c:v>
                </c:pt>
                <c:pt idx="40254">
                  <c:v>0.98836805555555496</c:v>
                </c:pt>
                <c:pt idx="40255">
                  <c:v>0.98839120370370404</c:v>
                </c:pt>
                <c:pt idx="40256">
                  <c:v>0.988414351851852</c:v>
                </c:pt>
                <c:pt idx="40257">
                  <c:v>0.98843749999999997</c:v>
                </c:pt>
                <c:pt idx="40258">
                  <c:v>0.98846064814814805</c:v>
                </c:pt>
                <c:pt idx="40259">
                  <c:v>0.98848379629629601</c:v>
                </c:pt>
                <c:pt idx="40260">
                  <c:v>0.98851851851851902</c:v>
                </c:pt>
                <c:pt idx="40261">
                  <c:v>0.98854166666666698</c:v>
                </c:pt>
                <c:pt idx="40262">
                  <c:v>0.98856481481481495</c:v>
                </c:pt>
                <c:pt idx="40263">
                  <c:v>0.98858796296296303</c:v>
                </c:pt>
                <c:pt idx="40264">
                  <c:v>0.988611111111111</c:v>
                </c:pt>
                <c:pt idx="40265">
                  <c:v>0.98863425925925896</c:v>
                </c:pt>
                <c:pt idx="40266">
                  <c:v>0.98865740740740704</c:v>
                </c:pt>
                <c:pt idx="40267">
                  <c:v>0.98868055555555501</c:v>
                </c:pt>
                <c:pt idx="40268">
                  <c:v>0.98870370370370397</c:v>
                </c:pt>
                <c:pt idx="40269">
                  <c:v>0.98873842592592598</c:v>
                </c:pt>
                <c:pt idx="40270">
                  <c:v>0.98876157407407395</c:v>
                </c:pt>
                <c:pt idx="40271">
                  <c:v>0.98878472222222202</c:v>
                </c:pt>
                <c:pt idx="40272">
                  <c:v>0.98880787037037099</c:v>
                </c:pt>
                <c:pt idx="40273">
                  <c:v>0.98883101851851896</c:v>
                </c:pt>
                <c:pt idx="40274">
                  <c:v>0.98885416666666703</c:v>
                </c:pt>
                <c:pt idx="40275">
                  <c:v>0.988877314814815</c:v>
                </c:pt>
                <c:pt idx="40276">
                  <c:v>0.98890046296296297</c:v>
                </c:pt>
                <c:pt idx="40277">
                  <c:v>0.98892361111111104</c:v>
                </c:pt>
                <c:pt idx="40278">
                  <c:v>0.98895833333333305</c:v>
                </c:pt>
                <c:pt idx="40279">
                  <c:v>0.98898148148148202</c:v>
                </c:pt>
                <c:pt idx="40280">
                  <c:v>0.98900462962962898</c:v>
                </c:pt>
                <c:pt idx="40281">
                  <c:v>0.98902777777777795</c:v>
                </c:pt>
                <c:pt idx="40282">
                  <c:v>0.98905092592592603</c:v>
                </c:pt>
                <c:pt idx="40283">
                  <c:v>0.98907407407407399</c:v>
                </c:pt>
                <c:pt idx="40284">
                  <c:v>0.98909722222222196</c:v>
                </c:pt>
                <c:pt idx="40285">
                  <c:v>0.98912037037037004</c:v>
                </c:pt>
                <c:pt idx="40286">
                  <c:v>0.989143518518519</c:v>
                </c:pt>
                <c:pt idx="40287">
                  <c:v>0.98917824074074101</c:v>
                </c:pt>
                <c:pt idx="40288">
                  <c:v>0.98920138888888898</c:v>
                </c:pt>
                <c:pt idx="40289">
                  <c:v>0.98922453703703705</c:v>
                </c:pt>
                <c:pt idx="40290">
                  <c:v>0.98924768518518502</c:v>
                </c:pt>
                <c:pt idx="40291">
                  <c:v>0.98927083333333299</c:v>
                </c:pt>
                <c:pt idx="40292">
                  <c:v>0.98929398148148096</c:v>
                </c:pt>
                <c:pt idx="40293">
                  <c:v>0.98931712962962903</c:v>
                </c:pt>
                <c:pt idx="40294">
                  <c:v>0.989340277777778</c:v>
                </c:pt>
                <c:pt idx="40295">
                  <c:v>0.98936342592592597</c:v>
                </c:pt>
                <c:pt idx="40296">
                  <c:v>0.98939814814814797</c:v>
                </c:pt>
                <c:pt idx="40297">
                  <c:v>0.98942129629629605</c:v>
                </c:pt>
                <c:pt idx="40298">
                  <c:v>0.98944444444444501</c:v>
                </c:pt>
                <c:pt idx="40299">
                  <c:v>0.98946759259259198</c:v>
                </c:pt>
                <c:pt idx="40300">
                  <c:v>0.98949074074073995</c:v>
                </c:pt>
                <c:pt idx="40301">
                  <c:v>0.98951388888888903</c:v>
                </c:pt>
                <c:pt idx="40302">
                  <c:v>0.98953703703703699</c:v>
                </c:pt>
                <c:pt idx="40303">
                  <c:v>0.98956018518518496</c:v>
                </c:pt>
                <c:pt idx="40304">
                  <c:v>0.98959490740740697</c:v>
                </c:pt>
                <c:pt idx="40305">
                  <c:v>0.98961805555555604</c:v>
                </c:pt>
                <c:pt idx="40306">
                  <c:v>0.98964120370370401</c:v>
                </c:pt>
                <c:pt idx="40307">
                  <c:v>0.98966435185185198</c:v>
                </c:pt>
                <c:pt idx="40308">
                  <c:v>0.98968750000000005</c:v>
                </c:pt>
                <c:pt idx="40309">
                  <c:v>0.98971064814814802</c:v>
                </c:pt>
                <c:pt idx="40310">
                  <c:v>0.98973379629629599</c:v>
                </c:pt>
                <c:pt idx="40311">
                  <c:v>0.98975694444444395</c:v>
                </c:pt>
                <c:pt idx="40312">
                  <c:v>0.98979166666666696</c:v>
                </c:pt>
                <c:pt idx="40313">
                  <c:v>0.98981481481481504</c:v>
                </c:pt>
                <c:pt idx="40314">
                  <c:v>0.989837962962963</c:v>
                </c:pt>
                <c:pt idx="40315">
                  <c:v>0.98986111111111097</c:v>
                </c:pt>
                <c:pt idx="40316">
                  <c:v>0.98988425925925905</c:v>
                </c:pt>
                <c:pt idx="40317">
                  <c:v>0.98990740740740801</c:v>
                </c:pt>
                <c:pt idx="40318">
                  <c:v>0.98993055555555498</c:v>
                </c:pt>
                <c:pt idx="40319">
                  <c:v>0.98995370370370395</c:v>
                </c:pt>
                <c:pt idx="40320">
                  <c:v>0.98997685185185202</c:v>
                </c:pt>
                <c:pt idx="40321">
                  <c:v>0.99001157407407403</c:v>
                </c:pt>
                <c:pt idx="40322">
                  <c:v>0.990034722222222</c:v>
                </c:pt>
                <c:pt idx="40323">
                  <c:v>0.99005787037036996</c:v>
                </c:pt>
                <c:pt idx="40324">
                  <c:v>0.99008101851851904</c:v>
                </c:pt>
                <c:pt idx="40325">
                  <c:v>0.99010416666666701</c:v>
                </c:pt>
                <c:pt idx="40326">
                  <c:v>0.99012731481481497</c:v>
                </c:pt>
                <c:pt idx="40327">
                  <c:v>0.99015046296296305</c:v>
                </c:pt>
                <c:pt idx="40328">
                  <c:v>0.99017361111111102</c:v>
                </c:pt>
                <c:pt idx="40329">
                  <c:v>0.99020833333333302</c:v>
                </c:pt>
                <c:pt idx="40330">
                  <c:v>0.99023148148148099</c:v>
                </c:pt>
                <c:pt idx="40331">
                  <c:v>0.99025462962962896</c:v>
                </c:pt>
                <c:pt idx="40332">
                  <c:v>0.99027777777777803</c:v>
                </c:pt>
                <c:pt idx="40333">
                  <c:v>0.990300925925926</c:v>
                </c:pt>
                <c:pt idx="40334">
                  <c:v>0.99032407407407397</c:v>
                </c:pt>
                <c:pt idx="40335">
                  <c:v>0.99034722222222205</c:v>
                </c:pt>
                <c:pt idx="40336">
                  <c:v>0.99037037037037001</c:v>
                </c:pt>
                <c:pt idx="40337">
                  <c:v>0.99039351851851898</c:v>
                </c:pt>
                <c:pt idx="40338">
                  <c:v>0.99042824074074098</c:v>
                </c:pt>
                <c:pt idx="40339">
                  <c:v>0.99045138888888895</c:v>
                </c:pt>
                <c:pt idx="40340">
                  <c:v>0.99047453703703703</c:v>
                </c:pt>
                <c:pt idx="40341">
                  <c:v>0.990497685185185</c:v>
                </c:pt>
                <c:pt idx="40342">
                  <c:v>0.99052083333333296</c:v>
                </c:pt>
                <c:pt idx="40343">
                  <c:v>0.99054398148148104</c:v>
                </c:pt>
                <c:pt idx="40344">
                  <c:v>0.99056712962962901</c:v>
                </c:pt>
                <c:pt idx="40345">
                  <c:v>0.99060185185185201</c:v>
                </c:pt>
                <c:pt idx="40346">
                  <c:v>0.99062499999999998</c:v>
                </c:pt>
                <c:pt idx="40347">
                  <c:v>0.99064814814814794</c:v>
                </c:pt>
                <c:pt idx="40348">
                  <c:v>0.99067129629629602</c:v>
                </c:pt>
                <c:pt idx="40349">
                  <c:v>0.99069444444444399</c:v>
                </c:pt>
                <c:pt idx="40350">
                  <c:v>0.99071759259259295</c:v>
                </c:pt>
                <c:pt idx="40351">
                  <c:v>0.99074074074074103</c:v>
                </c:pt>
                <c:pt idx="40352">
                  <c:v>0.990763888888889</c:v>
                </c:pt>
                <c:pt idx="40353">
                  <c:v>0.99078703703703697</c:v>
                </c:pt>
                <c:pt idx="40354">
                  <c:v>0.99082175925925897</c:v>
                </c:pt>
                <c:pt idx="40355">
                  <c:v>0.99084490740740705</c:v>
                </c:pt>
                <c:pt idx="40356">
                  <c:v>0.99086805555555602</c:v>
                </c:pt>
                <c:pt idx="40357">
                  <c:v>0.99089120370370398</c:v>
                </c:pt>
                <c:pt idx="40358">
                  <c:v>0.99091435185185195</c:v>
                </c:pt>
                <c:pt idx="40359">
                  <c:v>0.99093750000000003</c:v>
                </c:pt>
                <c:pt idx="40360">
                  <c:v>0.99096064814814799</c:v>
                </c:pt>
                <c:pt idx="40361">
                  <c:v>0.99098379629629596</c:v>
                </c:pt>
                <c:pt idx="40362">
                  <c:v>0.99100694444444404</c:v>
                </c:pt>
                <c:pt idx="40363">
                  <c:v>0.99104166666666704</c:v>
                </c:pt>
                <c:pt idx="40364">
                  <c:v>0.99106481481481501</c:v>
                </c:pt>
                <c:pt idx="40365">
                  <c:v>0.99108796296296298</c:v>
                </c:pt>
                <c:pt idx="40366">
                  <c:v>0.99111111111111105</c:v>
                </c:pt>
                <c:pt idx="40367">
                  <c:v>0.99113425925925902</c:v>
                </c:pt>
                <c:pt idx="40368">
                  <c:v>0.99115740740740699</c:v>
                </c:pt>
                <c:pt idx="40369">
                  <c:v>0.99118055555555495</c:v>
                </c:pt>
                <c:pt idx="40370">
                  <c:v>0.99120370370370403</c:v>
                </c:pt>
                <c:pt idx="40371">
                  <c:v>0.99123842592592604</c:v>
                </c:pt>
                <c:pt idx="40372">
                  <c:v>0.991261574074074</c:v>
                </c:pt>
                <c:pt idx="40373">
                  <c:v>0.99128472222222197</c:v>
                </c:pt>
                <c:pt idx="40374">
                  <c:v>0.99130787037037005</c:v>
                </c:pt>
                <c:pt idx="40375">
                  <c:v>0.99133101851851901</c:v>
                </c:pt>
                <c:pt idx="40376">
                  <c:v>0.99135416666666598</c:v>
                </c:pt>
                <c:pt idx="40377">
                  <c:v>0.99137731481481495</c:v>
                </c:pt>
                <c:pt idx="40378">
                  <c:v>0.99140046296296302</c:v>
                </c:pt>
                <c:pt idx="40379">
                  <c:v>0.99142361111111099</c:v>
                </c:pt>
                <c:pt idx="40380">
                  <c:v>0.991458333333333</c:v>
                </c:pt>
                <c:pt idx="40381">
                  <c:v>0.99148148148148096</c:v>
                </c:pt>
                <c:pt idx="40382">
                  <c:v>0.99150462962962904</c:v>
                </c:pt>
                <c:pt idx="40383">
                  <c:v>0.99152777777777801</c:v>
                </c:pt>
                <c:pt idx="40384">
                  <c:v>0.99155092592592597</c:v>
                </c:pt>
                <c:pt idx="40385">
                  <c:v>0.99157407407407405</c:v>
                </c:pt>
                <c:pt idx="40386">
                  <c:v>0.99159722222222202</c:v>
                </c:pt>
                <c:pt idx="40387">
                  <c:v>0.99162037037036999</c:v>
                </c:pt>
                <c:pt idx="40388">
                  <c:v>0.99164351851851895</c:v>
                </c:pt>
                <c:pt idx="40389">
                  <c:v>0.99167824074074096</c:v>
                </c:pt>
                <c:pt idx="40390">
                  <c:v>0.99170138888888903</c:v>
                </c:pt>
                <c:pt idx="40391">
                  <c:v>0.991724537037037</c:v>
                </c:pt>
                <c:pt idx="40392">
                  <c:v>0.99174768518518497</c:v>
                </c:pt>
                <c:pt idx="40393">
                  <c:v>0.99177083333333305</c:v>
                </c:pt>
                <c:pt idx="40394">
                  <c:v>0.99179398148148201</c:v>
                </c:pt>
                <c:pt idx="40395">
                  <c:v>0.99181712962962898</c:v>
                </c:pt>
                <c:pt idx="40396">
                  <c:v>0.99184027777777795</c:v>
                </c:pt>
                <c:pt idx="40397">
                  <c:v>0.99187499999999995</c:v>
                </c:pt>
                <c:pt idx="40398">
                  <c:v>0.99189814814814803</c:v>
                </c:pt>
                <c:pt idx="40399">
                  <c:v>0.991921296296296</c:v>
                </c:pt>
                <c:pt idx="40400">
                  <c:v>0.99194444444444396</c:v>
                </c:pt>
                <c:pt idx="40401">
                  <c:v>0.99196759259259304</c:v>
                </c:pt>
                <c:pt idx="40402">
                  <c:v>0.99199074074074101</c:v>
                </c:pt>
                <c:pt idx="40403">
                  <c:v>0.99201388888888897</c:v>
                </c:pt>
                <c:pt idx="40404">
                  <c:v>0.99203703703703705</c:v>
                </c:pt>
                <c:pt idx="40405">
                  <c:v>0.99206018518518502</c:v>
                </c:pt>
                <c:pt idx="40406">
                  <c:v>0.99209490740740702</c:v>
                </c:pt>
                <c:pt idx="40407">
                  <c:v>0.99211805555555599</c:v>
                </c:pt>
                <c:pt idx="40408">
                  <c:v>0.99214120370370396</c:v>
                </c:pt>
                <c:pt idx="40409">
                  <c:v>0.99216435185185203</c:v>
                </c:pt>
                <c:pt idx="40410">
                  <c:v>0.9921875</c:v>
                </c:pt>
                <c:pt idx="40411">
                  <c:v>0.99221064814814797</c:v>
                </c:pt>
                <c:pt idx="40412">
                  <c:v>0.99223379629629604</c:v>
                </c:pt>
                <c:pt idx="40413">
                  <c:v>0.99225694444444401</c:v>
                </c:pt>
                <c:pt idx="40414">
                  <c:v>0.99228009259259298</c:v>
                </c:pt>
                <c:pt idx="40415">
                  <c:v>0.99231481481481498</c:v>
                </c:pt>
                <c:pt idx="40416">
                  <c:v>0.99233796296296295</c:v>
                </c:pt>
                <c:pt idx="40417">
                  <c:v>0.99236111111111103</c:v>
                </c:pt>
                <c:pt idx="40418">
                  <c:v>0.99238425925925899</c:v>
                </c:pt>
                <c:pt idx="40419">
                  <c:v>0.99240740740740696</c:v>
                </c:pt>
                <c:pt idx="40420">
                  <c:v>0.99243055555555604</c:v>
                </c:pt>
                <c:pt idx="40421">
                  <c:v>0.992453703703704</c:v>
                </c:pt>
                <c:pt idx="40422">
                  <c:v>0.99247685185185097</c:v>
                </c:pt>
                <c:pt idx="40423">
                  <c:v>0.99251157407407398</c:v>
                </c:pt>
                <c:pt idx="40424">
                  <c:v>0.99253472222222205</c:v>
                </c:pt>
                <c:pt idx="40425">
                  <c:v>0.99255787037037102</c:v>
                </c:pt>
                <c:pt idx="40426">
                  <c:v>0.99258101851851899</c:v>
                </c:pt>
                <c:pt idx="40427">
                  <c:v>0.99260416666666695</c:v>
                </c:pt>
                <c:pt idx="40428">
                  <c:v>0.99262731481481503</c:v>
                </c:pt>
                <c:pt idx="40429">
                  <c:v>0.992650462962963</c:v>
                </c:pt>
                <c:pt idx="40430">
                  <c:v>0.99267361111111097</c:v>
                </c:pt>
                <c:pt idx="40431">
                  <c:v>0.99270833333333297</c:v>
                </c:pt>
                <c:pt idx="40432">
                  <c:v>0.99273148148148205</c:v>
                </c:pt>
                <c:pt idx="40433">
                  <c:v>0.99275462962963001</c:v>
                </c:pt>
                <c:pt idx="40434">
                  <c:v>0.99277777777777798</c:v>
                </c:pt>
                <c:pt idx="40435">
                  <c:v>0.99280092592592595</c:v>
                </c:pt>
                <c:pt idx="40436">
                  <c:v>0.99282407407407403</c:v>
                </c:pt>
                <c:pt idx="40437">
                  <c:v>0.99284722222222199</c:v>
                </c:pt>
                <c:pt idx="40438">
                  <c:v>0.99287037037036996</c:v>
                </c:pt>
                <c:pt idx="40439">
                  <c:v>0.99289351851851904</c:v>
                </c:pt>
                <c:pt idx="40440">
                  <c:v>0.99292824074074104</c:v>
                </c:pt>
                <c:pt idx="40441">
                  <c:v>0.99295138888888901</c:v>
                </c:pt>
                <c:pt idx="40442">
                  <c:v>0.99297453703703698</c:v>
                </c:pt>
                <c:pt idx="40443">
                  <c:v>0.99299768518518505</c:v>
                </c:pt>
                <c:pt idx="40444">
                  <c:v>0.99302083333333302</c:v>
                </c:pt>
                <c:pt idx="40445">
                  <c:v>0.99304398148148099</c:v>
                </c:pt>
                <c:pt idx="40446">
                  <c:v>0.99306712962962895</c:v>
                </c:pt>
                <c:pt idx="40447">
                  <c:v>0.99309027777777803</c:v>
                </c:pt>
                <c:pt idx="40448">
                  <c:v>0.993113425925926</c:v>
                </c:pt>
                <c:pt idx="40449">
                  <c:v>0.993148148148148</c:v>
                </c:pt>
                <c:pt idx="40450">
                  <c:v>0.99317129629629597</c:v>
                </c:pt>
                <c:pt idx="40451">
                  <c:v>0.99319444444444405</c:v>
                </c:pt>
                <c:pt idx="40452">
                  <c:v>0.99321759259259301</c:v>
                </c:pt>
                <c:pt idx="40453">
                  <c:v>0.99324074074074098</c:v>
                </c:pt>
                <c:pt idx="40454">
                  <c:v>0.99326388888888895</c:v>
                </c:pt>
                <c:pt idx="40455">
                  <c:v>0.99328703703703702</c:v>
                </c:pt>
                <c:pt idx="40456">
                  <c:v>0.99331018518518499</c:v>
                </c:pt>
                <c:pt idx="40457">
                  <c:v>0.99333333333333296</c:v>
                </c:pt>
                <c:pt idx="40458">
                  <c:v>0.99336805555555496</c:v>
                </c:pt>
                <c:pt idx="40459">
                  <c:v>0.99339120370370404</c:v>
                </c:pt>
                <c:pt idx="40460">
                  <c:v>0.99341435185185201</c:v>
                </c:pt>
                <c:pt idx="40461">
                  <c:v>0.99343749999999997</c:v>
                </c:pt>
                <c:pt idx="40462">
                  <c:v>0.99346064814814805</c:v>
                </c:pt>
                <c:pt idx="40463">
                  <c:v>0.99348379629629602</c:v>
                </c:pt>
                <c:pt idx="40464">
                  <c:v>0.99350694444444398</c:v>
                </c:pt>
                <c:pt idx="40465">
                  <c:v>0.99353009259259295</c:v>
                </c:pt>
                <c:pt idx="40466">
                  <c:v>0.99356481481481496</c:v>
                </c:pt>
                <c:pt idx="40467">
                  <c:v>0.99358796296296303</c:v>
                </c:pt>
                <c:pt idx="40468">
                  <c:v>0.993611111111111</c:v>
                </c:pt>
                <c:pt idx="40469">
                  <c:v>0.99363425925925897</c:v>
                </c:pt>
                <c:pt idx="40470">
                  <c:v>0.99365740740740804</c:v>
                </c:pt>
                <c:pt idx="40471">
                  <c:v>0.99368055555555601</c:v>
                </c:pt>
                <c:pt idx="40472">
                  <c:v>0.99370370370370398</c:v>
                </c:pt>
                <c:pt idx="40473">
                  <c:v>0.99372685185185206</c:v>
                </c:pt>
                <c:pt idx="40474">
                  <c:v>0.99375000000000002</c:v>
                </c:pt>
                <c:pt idx="40475">
                  <c:v>0.99378472222222203</c:v>
                </c:pt>
                <c:pt idx="40476">
                  <c:v>0.99380787037036999</c:v>
                </c:pt>
                <c:pt idx="40477">
                  <c:v>0.99383101851851896</c:v>
                </c:pt>
                <c:pt idx="40478">
                  <c:v>0.99385416666666704</c:v>
                </c:pt>
                <c:pt idx="40479">
                  <c:v>0.993877314814815</c:v>
                </c:pt>
                <c:pt idx="40480">
                  <c:v>0.99390046296296297</c:v>
                </c:pt>
                <c:pt idx="40481">
                  <c:v>0.99392361111111105</c:v>
                </c:pt>
                <c:pt idx="40482">
                  <c:v>0.99394675925925902</c:v>
                </c:pt>
                <c:pt idx="40483">
                  <c:v>0.99398148148148202</c:v>
                </c:pt>
                <c:pt idx="40484">
                  <c:v>0.99400462962962899</c:v>
                </c:pt>
                <c:pt idx="40485">
                  <c:v>0.99402777777777795</c:v>
                </c:pt>
                <c:pt idx="40486">
                  <c:v>0.99405092592592603</c:v>
                </c:pt>
                <c:pt idx="40487">
                  <c:v>0.994074074074074</c:v>
                </c:pt>
                <c:pt idx="40488">
                  <c:v>0.99409722222222197</c:v>
                </c:pt>
                <c:pt idx="40489">
                  <c:v>0.99412037037037004</c:v>
                </c:pt>
                <c:pt idx="40490">
                  <c:v>0.99414351851851901</c:v>
                </c:pt>
                <c:pt idx="40491">
                  <c:v>0.99417824074074101</c:v>
                </c:pt>
                <c:pt idx="40492">
                  <c:v>0.99420138888888898</c:v>
                </c:pt>
                <c:pt idx="40493">
                  <c:v>0.99422453703703695</c:v>
                </c:pt>
                <c:pt idx="40494">
                  <c:v>0.99424768518518503</c:v>
                </c:pt>
                <c:pt idx="40495">
                  <c:v>0.99427083333333299</c:v>
                </c:pt>
                <c:pt idx="40496">
                  <c:v>0.99429398148148096</c:v>
                </c:pt>
                <c:pt idx="40497">
                  <c:v>0.99431712962962904</c:v>
                </c:pt>
                <c:pt idx="40498">
                  <c:v>0.994340277777778</c:v>
                </c:pt>
                <c:pt idx="40499">
                  <c:v>0.99436342592592597</c:v>
                </c:pt>
                <c:pt idx="40500">
                  <c:v>0.99439814814814798</c:v>
                </c:pt>
                <c:pt idx="40501">
                  <c:v>0.99442129629629605</c:v>
                </c:pt>
                <c:pt idx="40502">
                  <c:v>0.99444444444444502</c:v>
                </c:pt>
                <c:pt idx="40503">
                  <c:v>0.99446759259259199</c:v>
                </c:pt>
                <c:pt idx="40504">
                  <c:v>0.99449074074073995</c:v>
                </c:pt>
                <c:pt idx="40505">
                  <c:v>0.99451388888888903</c:v>
                </c:pt>
                <c:pt idx="40506">
                  <c:v>0.994537037037037</c:v>
                </c:pt>
                <c:pt idx="40507">
                  <c:v>0.99456018518518496</c:v>
                </c:pt>
                <c:pt idx="40508">
                  <c:v>0.99458333333333304</c:v>
                </c:pt>
                <c:pt idx="40509">
                  <c:v>0.99461805555555605</c:v>
                </c:pt>
                <c:pt idx="40510">
                  <c:v>0.99464120370370401</c:v>
                </c:pt>
                <c:pt idx="40511">
                  <c:v>0.99466435185185198</c:v>
                </c:pt>
                <c:pt idx="40512">
                  <c:v>0.99468749999999995</c:v>
                </c:pt>
                <c:pt idx="40513">
                  <c:v>0.99471064814814802</c:v>
                </c:pt>
                <c:pt idx="40514">
                  <c:v>0.99473379629629599</c:v>
                </c:pt>
                <c:pt idx="40515">
                  <c:v>0.99475694444444396</c:v>
                </c:pt>
                <c:pt idx="40516">
                  <c:v>0.99478009259259303</c:v>
                </c:pt>
                <c:pt idx="40517">
                  <c:v>0.994803240740741</c:v>
                </c:pt>
                <c:pt idx="40518">
                  <c:v>0.99483796296296301</c:v>
                </c:pt>
                <c:pt idx="40519">
                  <c:v>0.99486111111111097</c:v>
                </c:pt>
                <c:pt idx="40520">
                  <c:v>0.99488425925925905</c:v>
                </c:pt>
                <c:pt idx="40521">
                  <c:v>0.99490740740740702</c:v>
                </c:pt>
                <c:pt idx="40522">
                  <c:v>0.99493055555555499</c:v>
                </c:pt>
                <c:pt idx="40523">
                  <c:v>0.99495370370370295</c:v>
                </c:pt>
                <c:pt idx="40524">
                  <c:v>0.99497685185185203</c:v>
                </c:pt>
                <c:pt idx="40525">
                  <c:v>0.995</c:v>
                </c:pt>
                <c:pt idx="40526">
                  <c:v>0.995034722222222</c:v>
                </c:pt>
                <c:pt idx="40527">
                  <c:v>0.99505787037036997</c:v>
                </c:pt>
                <c:pt idx="40528">
                  <c:v>0.99508101851851904</c:v>
                </c:pt>
                <c:pt idx="40529">
                  <c:v>0.99510416666666701</c:v>
                </c:pt>
                <c:pt idx="40530">
                  <c:v>0.99512731481481498</c:v>
                </c:pt>
                <c:pt idx="40531">
                  <c:v>0.99515046296296295</c:v>
                </c:pt>
                <c:pt idx="40532">
                  <c:v>0.99517361111111102</c:v>
                </c:pt>
                <c:pt idx="40533">
                  <c:v>0.99519675925925899</c:v>
                </c:pt>
                <c:pt idx="40534">
                  <c:v>0.99521990740740696</c:v>
                </c:pt>
                <c:pt idx="40535">
                  <c:v>0.99525462962962996</c:v>
                </c:pt>
                <c:pt idx="40536">
                  <c:v>0.99527777777777804</c:v>
                </c:pt>
                <c:pt idx="40537">
                  <c:v>0.99530092592592601</c:v>
                </c:pt>
                <c:pt idx="40538">
                  <c:v>0.99532407407407397</c:v>
                </c:pt>
                <c:pt idx="40539">
                  <c:v>0.99534722222222205</c:v>
                </c:pt>
                <c:pt idx="40540">
                  <c:v>0.99537037037037002</c:v>
                </c:pt>
                <c:pt idx="40541">
                  <c:v>0.99539351851851798</c:v>
                </c:pt>
                <c:pt idx="40542">
                  <c:v>0.99542824074074099</c:v>
                </c:pt>
                <c:pt idx="40543">
                  <c:v>0.99545138888888896</c:v>
                </c:pt>
                <c:pt idx="40544">
                  <c:v>0.99547453703703703</c:v>
                </c:pt>
                <c:pt idx="40545">
                  <c:v>0.995497685185185</c:v>
                </c:pt>
                <c:pt idx="40546">
                  <c:v>0.99552083333333297</c:v>
                </c:pt>
                <c:pt idx="40547">
                  <c:v>0.99554398148148104</c:v>
                </c:pt>
                <c:pt idx="40548">
                  <c:v>0.99556712962962901</c:v>
                </c:pt>
                <c:pt idx="40549">
                  <c:v>0.99559027777777798</c:v>
                </c:pt>
                <c:pt idx="40550">
                  <c:v>0.99561342592592605</c:v>
                </c:pt>
                <c:pt idx="40551">
                  <c:v>0.99564814814814795</c:v>
                </c:pt>
                <c:pt idx="40552">
                  <c:v>0.99567129629629603</c:v>
                </c:pt>
                <c:pt idx="40553">
                  <c:v>0.99569444444444499</c:v>
                </c:pt>
                <c:pt idx="40554">
                  <c:v>0.99571759259259296</c:v>
                </c:pt>
                <c:pt idx="40555">
                  <c:v>0.99574074074074104</c:v>
                </c:pt>
                <c:pt idx="40556">
                  <c:v>0.995763888888889</c:v>
                </c:pt>
                <c:pt idx="40557">
                  <c:v>0.99578703703703697</c:v>
                </c:pt>
                <c:pt idx="40558">
                  <c:v>0.99581018518518505</c:v>
                </c:pt>
                <c:pt idx="40559">
                  <c:v>0.99583333333333302</c:v>
                </c:pt>
                <c:pt idx="40560">
                  <c:v>0.99586805555555602</c:v>
                </c:pt>
                <c:pt idx="40561">
                  <c:v>0.99589120370370399</c:v>
                </c:pt>
                <c:pt idx="40562">
                  <c:v>0.99591435185185195</c:v>
                </c:pt>
                <c:pt idx="40563">
                  <c:v>0.99593750000000003</c:v>
                </c:pt>
                <c:pt idx="40564">
                  <c:v>0.995960648148148</c:v>
                </c:pt>
                <c:pt idx="40565">
                  <c:v>0.99598379629629596</c:v>
                </c:pt>
                <c:pt idx="40566">
                  <c:v>0.99600694444444404</c:v>
                </c:pt>
                <c:pt idx="40567">
                  <c:v>0.99603009259259301</c:v>
                </c:pt>
                <c:pt idx="40568">
                  <c:v>0.99606481481481501</c:v>
                </c:pt>
                <c:pt idx="40569">
                  <c:v>0.99608796296296298</c:v>
                </c:pt>
                <c:pt idx="40570">
                  <c:v>0.99611111111111095</c:v>
                </c:pt>
                <c:pt idx="40571">
                  <c:v>0.99613425925925903</c:v>
                </c:pt>
                <c:pt idx="40572">
                  <c:v>0.99615740740740699</c:v>
                </c:pt>
                <c:pt idx="40573">
                  <c:v>0.99618055555555496</c:v>
                </c:pt>
                <c:pt idx="40574">
                  <c:v>0.99620370370370404</c:v>
                </c:pt>
                <c:pt idx="40575">
                  <c:v>0.996226851851852</c:v>
                </c:pt>
                <c:pt idx="40576">
                  <c:v>0.99624999999999997</c:v>
                </c:pt>
                <c:pt idx="40577">
                  <c:v>0.99628472222222197</c:v>
                </c:pt>
                <c:pt idx="40578">
                  <c:v>0.99630787037037005</c:v>
                </c:pt>
                <c:pt idx="40579">
                  <c:v>0.99633101851851902</c:v>
                </c:pt>
                <c:pt idx="40580">
                  <c:v>0.99635416666666698</c:v>
                </c:pt>
                <c:pt idx="40581">
                  <c:v>0.99637731481481495</c:v>
                </c:pt>
                <c:pt idx="40582">
                  <c:v>0.99640046296296303</c:v>
                </c:pt>
                <c:pt idx="40583">
                  <c:v>0.996423611111111</c:v>
                </c:pt>
                <c:pt idx="40584">
                  <c:v>0.99644675925925896</c:v>
                </c:pt>
                <c:pt idx="40585">
                  <c:v>0.99648148148148097</c:v>
                </c:pt>
                <c:pt idx="40586">
                  <c:v>0.99650462962962905</c:v>
                </c:pt>
                <c:pt idx="40587">
                  <c:v>0.99652777777777801</c:v>
                </c:pt>
                <c:pt idx="40588">
                  <c:v>0.99655092592592598</c:v>
                </c:pt>
                <c:pt idx="40589">
                  <c:v>0.99657407407407395</c:v>
                </c:pt>
                <c:pt idx="40590">
                  <c:v>0.99659722222222202</c:v>
                </c:pt>
                <c:pt idx="40591">
                  <c:v>0.99662037037036999</c:v>
                </c:pt>
                <c:pt idx="40592">
                  <c:v>0.99664351851851896</c:v>
                </c:pt>
                <c:pt idx="40593">
                  <c:v>0.99666666666666703</c:v>
                </c:pt>
                <c:pt idx="40594">
                  <c:v>0.99670138888888904</c:v>
                </c:pt>
                <c:pt idx="40595">
                  <c:v>0.99672453703703701</c:v>
                </c:pt>
                <c:pt idx="40596">
                  <c:v>0.99674768518518497</c:v>
                </c:pt>
                <c:pt idx="40597">
                  <c:v>0.99677083333333305</c:v>
                </c:pt>
                <c:pt idx="40598">
                  <c:v>0.99679398148148202</c:v>
                </c:pt>
                <c:pt idx="40599">
                  <c:v>0.99681712962962898</c:v>
                </c:pt>
                <c:pt idx="40600">
                  <c:v>0.99684027777777795</c:v>
                </c:pt>
                <c:pt idx="40601">
                  <c:v>0.99686342592592603</c:v>
                </c:pt>
                <c:pt idx="40602">
                  <c:v>0.99689814814814803</c:v>
                </c:pt>
                <c:pt idx="40603">
                  <c:v>0.996921296296296</c:v>
                </c:pt>
                <c:pt idx="40604">
                  <c:v>0.99694444444444397</c:v>
                </c:pt>
                <c:pt idx="40605">
                  <c:v>0.99696759259259304</c:v>
                </c:pt>
                <c:pt idx="40606">
                  <c:v>0.99699074074074101</c:v>
                </c:pt>
                <c:pt idx="40607">
                  <c:v>0.99701388888888898</c:v>
                </c:pt>
                <c:pt idx="40608">
                  <c:v>0.99703703703703705</c:v>
                </c:pt>
                <c:pt idx="40609">
                  <c:v>0.99706018518518502</c:v>
                </c:pt>
                <c:pt idx="40610">
                  <c:v>0.99708333333333299</c:v>
                </c:pt>
                <c:pt idx="40611">
                  <c:v>0.99711805555555599</c:v>
                </c:pt>
                <c:pt idx="40612">
                  <c:v>0.99714120370370396</c:v>
                </c:pt>
                <c:pt idx="40613">
                  <c:v>0.99716435185185204</c:v>
                </c:pt>
                <c:pt idx="40614">
                  <c:v>0.9971875</c:v>
                </c:pt>
                <c:pt idx="40615">
                  <c:v>0.99721064814814797</c:v>
                </c:pt>
                <c:pt idx="40616">
                  <c:v>0.99723379629629605</c:v>
                </c:pt>
                <c:pt idx="40617">
                  <c:v>0.99725694444444402</c:v>
                </c:pt>
                <c:pt idx="40618">
                  <c:v>0.99728009259259298</c:v>
                </c:pt>
                <c:pt idx="40619">
                  <c:v>0.99730324074073995</c:v>
                </c:pt>
                <c:pt idx="40620">
                  <c:v>0.99733796296296295</c:v>
                </c:pt>
                <c:pt idx="40621">
                  <c:v>0.99736111111111103</c:v>
                </c:pt>
                <c:pt idx="40622">
                  <c:v>0.997384259259259</c:v>
                </c:pt>
                <c:pt idx="40623">
                  <c:v>0.99740740740740697</c:v>
                </c:pt>
                <c:pt idx="40624">
                  <c:v>0.99743055555555504</c:v>
                </c:pt>
                <c:pt idx="40625">
                  <c:v>0.99745370370370401</c:v>
                </c:pt>
                <c:pt idx="40626">
                  <c:v>0.99747685185185198</c:v>
                </c:pt>
                <c:pt idx="40627">
                  <c:v>0.99750000000000005</c:v>
                </c:pt>
                <c:pt idx="40628">
                  <c:v>0.99753472222222195</c:v>
                </c:pt>
                <c:pt idx="40629">
                  <c:v>0.99755787037037003</c:v>
                </c:pt>
                <c:pt idx="40630">
                  <c:v>0.99758101851851899</c:v>
                </c:pt>
                <c:pt idx="40631">
                  <c:v>0.99760416666666596</c:v>
                </c:pt>
                <c:pt idx="40632">
                  <c:v>0.99762731481481504</c:v>
                </c:pt>
                <c:pt idx="40633">
                  <c:v>0.997650462962963</c:v>
                </c:pt>
                <c:pt idx="40634">
                  <c:v>0.99767361111111097</c:v>
                </c:pt>
                <c:pt idx="40635">
                  <c:v>0.99769675925925905</c:v>
                </c:pt>
                <c:pt idx="40636">
                  <c:v>0.99773148148148105</c:v>
                </c:pt>
                <c:pt idx="40637">
                  <c:v>0.99775462962963002</c:v>
                </c:pt>
                <c:pt idx="40638">
                  <c:v>0.99777777777777799</c:v>
                </c:pt>
                <c:pt idx="40639">
                  <c:v>0.99780092592592595</c:v>
                </c:pt>
                <c:pt idx="40640">
                  <c:v>0.99782407407407403</c:v>
                </c:pt>
                <c:pt idx="40641">
                  <c:v>0.997847222222222</c:v>
                </c:pt>
                <c:pt idx="40642">
                  <c:v>0.99787037037036996</c:v>
                </c:pt>
                <c:pt idx="40643">
                  <c:v>0.99789351851851904</c:v>
                </c:pt>
                <c:pt idx="40644">
                  <c:v>0.99791666666666701</c:v>
                </c:pt>
                <c:pt idx="40645">
                  <c:v>0.99795138888888901</c:v>
                </c:pt>
                <c:pt idx="40646">
                  <c:v>0.99797453703703698</c:v>
                </c:pt>
                <c:pt idx="40647">
                  <c:v>0.99799768518518495</c:v>
                </c:pt>
                <c:pt idx="40648">
                  <c:v>0.99802083333333402</c:v>
                </c:pt>
                <c:pt idx="40649">
                  <c:v>0.99804398148148099</c:v>
                </c:pt>
                <c:pt idx="40650">
                  <c:v>0.99806712962962896</c:v>
                </c:pt>
                <c:pt idx="40651">
                  <c:v>0.99809027777777803</c:v>
                </c:pt>
                <c:pt idx="40652">
                  <c:v>0.998113425925926</c:v>
                </c:pt>
                <c:pt idx="40653">
                  <c:v>0.99814814814814801</c:v>
                </c:pt>
                <c:pt idx="40654">
                  <c:v>0.99817129629629597</c:v>
                </c:pt>
                <c:pt idx="40655">
                  <c:v>0.99819444444444505</c:v>
                </c:pt>
                <c:pt idx="40656">
                  <c:v>0.99821759259259302</c:v>
                </c:pt>
                <c:pt idx="40657">
                  <c:v>0.99824074074074098</c:v>
                </c:pt>
                <c:pt idx="40658">
                  <c:v>0.99826388888888895</c:v>
                </c:pt>
                <c:pt idx="40659">
                  <c:v>0.99828703703703703</c:v>
                </c:pt>
                <c:pt idx="40660">
                  <c:v>0.998310185185185</c:v>
                </c:pt>
                <c:pt idx="40661">
                  <c:v>0.99833333333333296</c:v>
                </c:pt>
                <c:pt idx="40662">
                  <c:v>0.99836805555555497</c:v>
                </c:pt>
                <c:pt idx="40663">
                  <c:v>0.99839120370370404</c:v>
                </c:pt>
                <c:pt idx="40664">
                  <c:v>0.99841435185185201</c:v>
                </c:pt>
                <c:pt idx="40665">
                  <c:v>0.99843749999999998</c:v>
                </c:pt>
                <c:pt idx="40666">
                  <c:v>0.99846064814814794</c:v>
                </c:pt>
                <c:pt idx="40667">
                  <c:v>0.99848379629629602</c:v>
                </c:pt>
                <c:pt idx="40668">
                  <c:v>0.99850694444444399</c:v>
                </c:pt>
                <c:pt idx="40669">
                  <c:v>0.99853009259259295</c:v>
                </c:pt>
                <c:pt idx="40670">
                  <c:v>0.99855324074074103</c:v>
                </c:pt>
                <c:pt idx="40671">
                  <c:v>0.99858796296296304</c:v>
                </c:pt>
                <c:pt idx="40672">
                  <c:v>0.99861111111111101</c:v>
                </c:pt>
                <c:pt idx="40673">
                  <c:v>0.99863425925925897</c:v>
                </c:pt>
                <c:pt idx="40674">
                  <c:v>0.99865740740740705</c:v>
                </c:pt>
                <c:pt idx="40675">
                  <c:v>0.99868055555555602</c:v>
                </c:pt>
                <c:pt idx="40676">
                  <c:v>0.99870370370370298</c:v>
                </c:pt>
                <c:pt idx="40677">
                  <c:v>0.99872685185185195</c:v>
                </c:pt>
                <c:pt idx="40678">
                  <c:v>0.99875000000000003</c:v>
                </c:pt>
                <c:pt idx="40679">
                  <c:v>0.99878472222222203</c:v>
                </c:pt>
                <c:pt idx="40680">
                  <c:v>0.99880787037037</c:v>
                </c:pt>
                <c:pt idx="40681">
                  <c:v>0.99883101851851896</c:v>
                </c:pt>
                <c:pt idx="40682">
                  <c:v>0.99885416666666704</c:v>
                </c:pt>
                <c:pt idx="40683">
                  <c:v>0.99887731481481501</c:v>
                </c:pt>
                <c:pt idx="40684">
                  <c:v>0.99890046296296298</c:v>
                </c:pt>
                <c:pt idx="40685">
                  <c:v>0.99892361111111105</c:v>
                </c:pt>
                <c:pt idx="40686">
                  <c:v>0.99894675925925902</c:v>
                </c:pt>
                <c:pt idx="40687">
                  <c:v>0.99896990740740699</c:v>
                </c:pt>
                <c:pt idx="40688">
                  <c:v>0.99900462962962999</c:v>
                </c:pt>
                <c:pt idx="40689">
                  <c:v>0.99902777777777796</c:v>
                </c:pt>
                <c:pt idx="40690">
                  <c:v>0.99905092592592604</c:v>
                </c:pt>
                <c:pt idx="40691">
                  <c:v>0.999074074074074</c:v>
                </c:pt>
                <c:pt idx="40692">
                  <c:v>0.99909722222222197</c:v>
                </c:pt>
                <c:pt idx="40693">
                  <c:v>0.99912037037037005</c:v>
                </c:pt>
                <c:pt idx="40694">
                  <c:v>0.99914351851851901</c:v>
                </c:pt>
                <c:pt idx="40695">
                  <c:v>0.99916666666666598</c:v>
                </c:pt>
                <c:pt idx="40696">
                  <c:v>0.99920138888888899</c:v>
                </c:pt>
                <c:pt idx="40697">
                  <c:v>0.99922453703703695</c:v>
                </c:pt>
                <c:pt idx="40698">
                  <c:v>0.99924768518518503</c:v>
                </c:pt>
                <c:pt idx="40699">
                  <c:v>0.999270833333334</c:v>
                </c:pt>
                <c:pt idx="40700">
                  <c:v>0.99929398148148096</c:v>
                </c:pt>
                <c:pt idx="40701">
                  <c:v>0.99931712962962904</c:v>
                </c:pt>
                <c:pt idx="40702">
                  <c:v>0.99934027777777801</c:v>
                </c:pt>
                <c:pt idx="40703">
                  <c:v>0.99936342592592597</c:v>
                </c:pt>
                <c:pt idx="40704">
                  <c:v>0.99938657407407405</c:v>
                </c:pt>
                <c:pt idx="40705">
                  <c:v>0.99942129629629595</c:v>
                </c:pt>
                <c:pt idx="40706">
                  <c:v>0.99944444444444502</c:v>
                </c:pt>
                <c:pt idx="40707">
                  <c:v>0.99946759259259199</c:v>
                </c:pt>
                <c:pt idx="40708">
                  <c:v>0.99949074074074096</c:v>
                </c:pt>
                <c:pt idx="40709">
                  <c:v>0.99951388888888903</c:v>
                </c:pt>
                <c:pt idx="40710">
                  <c:v>0.999537037037037</c:v>
                </c:pt>
                <c:pt idx="40711">
                  <c:v>0.99956018518518497</c:v>
                </c:pt>
                <c:pt idx="40712">
                  <c:v>0.99958333333333305</c:v>
                </c:pt>
                <c:pt idx="40713">
                  <c:v>0.99961805555555605</c:v>
                </c:pt>
                <c:pt idx="40714">
                  <c:v>0.99964120370370402</c:v>
                </c:pt>
                <c:pt idx="40715">
                  <c:v>0.99966435185185198</c:v>
                </c:pt>
                <c:pt idx="40716">
                  <c:v>0.99968749999999995</c:v>
                </c:pt>
                <c:pt idx="40717">
                  <c:v>0.99971064814814803</c:v>
                </c:pt>
                <c:pt idx="40718">
                  <c:v>0.999733796296296</c:v>
                </c:pt>
                <c:pt idx="40719">
                  <c:v>0.99975694444444396</c:v>
                </c:pt>
                <c:pt idx="40720">
                  <c:v>0.99978009259259304</c:v>
                </c:pt>
                <c:pt idx="40721">
                  <c:v>0.99980324074074101</c:v>
                </c:pt>
                <c:pt idx="40722">
                  <c:v>0.99982638888888897</c:v>
                </c:pt>
                <c:pt idx="40723">
                  <c:v>0.99986111111111098</c:v>
                </c:pt>
                <c:pt idx="40724">
                  <c:v>0.99988425925925895</c:v>
                </c:pt>
                <c:pt idx="40725">
                  <c:v>0.99990740740740702</c:v>
                </c:pt>
                <c:pt idx="40726">
                  <c:v>0.99993055555555599</c:v>
                </c:pt>
                <c:pt idx="40727">
                  <c:v>0.99995370370370396</c:v>
                </c:pt>
                <c:pt idx="40728">
                  <c:v>0.99997685185185203</c:v>
                </c:pt>
              </c:numCache>
            </c:numRef>
          </c:xVal>
          <c:yVal>
            <c:numRef>
              <c:f>hom_data_2009.09.14_00.00.00!$E$2:$E$40730</c:f>
              <c:numCache>
                <c:formatCode>General</c:formatCode>
                <c:ptCount val="40729"/>
                <c:pt idx="0">
                  <c:v>43.546000000000006</c:v>
                </c:pt>
                <c:pt idx="1">
                  <c:v>43.546000000000006</c:v>
                </c:pt>
                <c:pt idx="2">
                  <c:v>43.546000000000006</c:v>
                </c:pt>
                <c:pt idx="3">
                  <c:v>43.546000000000006</c:v>
                </c:pt>
                <c:pt idx="4">
                  <c:v>43.546000000000006</c:v>
                </c:pt>
                <c:pt idx="5">
                  <c:v>43.546000000000006</c:v>
                </c:pt>
                <c:pt idx="6">
                  <c:v>43.546000000000006</c:v>
                </c:pt>
                <c:pt idx="7">
                  <c:v>43.546000000000006</c:v>
                </c:pt>
                <c:pt idx="8">
                  <c:v>43.546000000000006</c:v>
                </c:pt>
                <c:pt idx="9">
                  <c:v>43.546000000000006</c:v>
                </c:pt>
                <c:pt idx="10">
                  <c:v>43.546000000000006</c:v>
                </c:pt>
                <c:pt idx="11">
                  <c:v>43.546000000000006</c:v>
                </c:pt>
                <c:pt idx="12">
                  <c:v>43.546000000000006</c:v>
                </c:pt>
                <c:pt idx="13">
                  <c:v>43.546000000000006</c:v>
                </c:pt>
                <c:pt idx="14">
                  <c:v>43.546000000000006</c:v>
                </c:pt>
                <c:pt idx="15">
                  <c:v>43.546000000000006</c:v>
                </c:pt>
                <c:pt idx="16">
                  <c:v>43.546000000000006</c:v>
                </c:pt>
                <c:pt idx="17">
                  <c:v>43.546000000000006</c:v>
                </c:pt>
                <c:pt idx="18">
                  <c:v>43.546000000000006</c:v>
                </c:pt>
                <c:pt idx="19">
                  <c:v>43.546000000000006</c:v>
                </c:pt>
                <c:pt idx="20">
                  <c:v>43.546000000000006</c:v>
                </c:pt>
                <c:pt idx="21">
                  <c:v>43.546000000000006</c:v>
                </c:pt>
                <c:pt idx="22">
                  <c:v>43.546000000000006</c:v>
                </c:pt>
                <c:pt idx="23">
                  <c:v>43.546000000000006</c:v>
                </c:pt>
                <c:pt idx="24">
                  <c:v>43.546000000000006</c:v>
                </c:pt>
                <c:pt idx="25">
                  <c:v>43.546000000000006</c:v>
                </c:pt>
                <c:pt idx="26">
                  <c:v>43.546000000000006</c:v>
                </c:pt>
                <c:pt idx="27">
                  <c:v>43.546000000000006</c:v>
                </c:pt>
                <c:pt idx="28">
                  <c:v>43.546000000000006</c:v>
                </c:pt>
                <c:pt idx="29">
                  <c:v>43.546000000000006</c:v>
                </c:pt>
                <c:pt idx="30">
                  <c:v>43.546000000000006</c:v>
                </c:pt>
                <c:pt idx="31">
                  <c:v>43.546000000000006</c:v>
                </c:pt>
                <c:pt idx="32">
                  <c:v>43.546000000000006</c:v>
                </c:pt>
                <c:pt idx="33">
                  <c:v>43.546000000000006</c:v>
                </c:pt>
                <c:pt idx="34">
                  <c:v>43.546000000000006</c:v>
                </c:pt>
                <c:pt idx="35">
                  <c:v>43.546000000000006</c:v>
                </c:pt>
                <c:pt idx="36">
                  <c:v>43.546000000000006</c:v>
                </c:pt>
                <c:pt idx="37">
                  <c:v>43.546000000000006</c:v>
                </c:pt>
                <c:pt idx="38">
                  <c:v>43.546000000000006</c:v>
                </c:pt>
                <c:pt idx="39">
                  <c:v>43.546000000000006</c:v>
                </c:pt>
                <c:pt idx="40">
                  <c:v>43.546000000000006</c:v>
                </c:pt>
                <c:pt idx="41">
                  <c:v>43.546000000000006</c:v>
                </c:pt>
                <c:pt idx="42">
                  <c:v>43.546000000000006</c:v>
                </c:pt>
                <c:pt idx="43">
                  <c:v>43.546000000000006</c:v>
                </c:pt>
                <c:pt idx="44">
                  <c:v>43.546000000000006</c:v>
                </c:pt>
                <c:pt idx="45">
                  <c:v>43.546000000000006</c:v>
                </c:pt>
                <c:pt idx="46">
                  <c:v>43.546000000000006</c:v>
                </c:pt>
                <c:pt idx="47">
                  <c:v>43.546000000000006</c:v>
                </c:pt>
                <c:pt idx="48">
                  <c:v>43.546000000000006</c:v>
                </c:pt>
                <c:pt idx="49">
                  <c:v>43.546000000000006</c:v>
                </c:pt>
                <c:pt idx="50">
                  <c:v>43.546000000000006</c:v>
                </c:pt>
                <c:pt idx="51">
                  <c:v>43.546000000000006</c:v>
                </c:pt>
                <c:pt idx="52">
                  <c:v>43.546000000000006</c:v>
                </c:pt>
                <c:pt idx="53">
                  <c:v>43.546000000000006</c:v>
                </c:pt>
                <c:pt idx="54">
                  <c:v>43.546000000000006</c:v>
                </c:pt>
                <c:pt idx="55">
                  <c:v>43.546000000000006</c:v>
                </c:pt>
                <c:pt idx="56">
                  <c:v>43.546000000000006</c:v>
                </c:pt>
                <c:pt idx="57">
                  <c:v>43.546000000000006</c:v>
                </c:pt>
                <c:pt idx="58">
                  <c:v>43.546000000000006</c:v>
                </c:pt>
                <c:pt idx="59">
                  <c:v>43.546000000000006</c:v>
                </c:pt>
                <c:pt idx="60">
                  <c:v>43.546000000000006</c:v>
                </c:pt>
                <c:pt idx="61">
                  <c:v>43.546000000000006</c:v>
                </c:pt>
                <c:pt idx="62">
                  <c:v>43.546000000000006</c:v>
                </c:pt>
                <c:pt idx="63">
                  <c:v>43.546000000000006</c:v>
                </c:pt>
                <c:pt idx="64">
                  <c:v>43.546000000000006</c:v>
                </c:pt>
                <c:pt idx="65">
                  <c:v>43.546000000000006</c:v>
                </c:pt>
                <c:pt idx="66">
                  <c:v>43.546000000000006</c:v>
                </c:pt>
                <c:pt idx="67">
                  <c:v>43.546000000000006</c:v>
                </c:pt>
                <c:pt idx="68">
                  <c:v>43.546000000000006</c:v>
                </c:pt>
                <c:pt idx="69">
                  <c:v>43.546000000000006</c:v>
                </c:pt>
                <c:pt idx="70">
                  <c:v>43.546000000000006</c:v>
                </c:pt>
                <c:pt idx="71">
                  <c:v>43.546000000000006</c:v>
                </c:pt>
                <c:pt idx="72">
                  <c:v>43.546000000000006</c:v>
                </c:pt>
                <c:pt idx="73">
                  <c:v>43.546000000000006</c:v>
                </c:pt>
                <c:pt idx="74">
                  <c:v>43.546000000000006</c:v>
                </c:pt>
                <c:pt idx="75">
                  <c:v>43.546000000000006</c:v>
                </c:pt>
                <c:pt idx="76">
                  <c:v>43.546000000000006</c:v>
                </c:pt>
                <c:pt idx="77">
                  <c:v>43.546000000000006</c:v>
                </c:pt>
                <c:pt idx="78">
                  <c:v>43.546000000000006</c:v>
                </c:pt>
                <c:pt idx="79">
                  <c:v>43.546000000000006</c:v>
                </c:pt>
                <c:pt idx="80">
                  <c:v>43.546000000000006</c:v>
                </c:pt>
                <c:pt idx="81">
                  <c:v>43.546000000000006</c:v>
                </c:pt>
                <c:pt idx="82">
                  <c:v>43.546000000000006</c:v>
                </c:pt>
                <c:pt idx="83">
                  <c:v>43.546000000000006</c:v>
                </c:pt>
                <c:pt idx="84">
                  <c:v>43.546000000000006</c:v>
                </c:pt>
                <c:pt idx="85">
                  <c:v>43.546000000000006</c:v>
                </c:pt>
                <c:pt idx="86">
                  <c:v>43.546000000000006</c:v>
                </c:pt>
                <c:pt idx="87">
                  <c:v>43.546000000000006</c:v>
                </c:pt>
                <c:pt idx="88">
                  <c:v>43.546000000000006</c:v>
                </c:pt>
                <c:pt idx="89">
                  <c:v>43.546000000000006</c:v>
                </c:pt>
                <c:pt idx="90">
                  <c:v>43.546000000000006</c:v>
                </c:pt>
                <c:pt idx="91">
                  <c:v>43.546000000000006</c:v>
                </c:pt>
                <c:pt idx="92">
                  <c:v>43.546000000000006</c:v>
                </c:pt>
                <c:pt idx="93">
                  <c:v>43.546000000000006</c:v>
                </c:pt>
                <c:pt idx="94">
                  <c:v>43.546000000000006</c:v>
                </c:pt>
                <c:pt idx="95">
                  <c:v>43.546000000000006</c:v>
                </c:pt>
                <c:pt idx="96">
                  <c:v>43.546000000000006</c:v>
                </c:pt>
                <c:pt idx="97">
                  <c:v>43.546000000000006</c:v>
                </c:pt>
                <c:pt idx="98">
                  <c:v>43.546000000000006</c:v>
                </c:pt>
                <c:pt idx="99">
                  <c:v>43.546000000000006</c:v>
                </c:pt>
                <c:pt idx="100">
                  <c:v>43.546000000000006</c:v>
                </c:pt>
                <c:pt idx="101">
                  <c:v>43.546000000000006</c:v>
                </c:pt>
                <c:pt idx="102">
                  <c:v>43.546000000000006</c:v>
                </c:pt>
                <c:pt idx="103">
                  <c:v>43.546000000000006</c:v>
                </c:pt>
                <c:pt idx="104">
                  <c:v>43.546000000000006</c:v>
                </c:pt>
                <c:pt idx="105">
                  <c:v>43.546000000000006</c:v>
                </c:pt>
                <c:pt idx="106">
                  <c:v>43.546000000000006</c:v>
                </c:pt>
                <c:pt idx="107">
                  <c:v>43.546000000000006</c:v>
                </c:pt>
                <c:pt idx="108">
                  <c:v>43.546000000000006</c:v>
                </c:pt>
                <c:pt idx="109">
                  <c:v>43.546000000000006</c:v>
                </c:pt>
                <c:pt idx="110">
                  <c:v>43.546000000000006</c:v>
                </c:pt>
                <c:pt idx="111">
                  <c:v>43.546000000000006</c:v>
                </c:pt>
                <c:pt idx="112">
                  <c:v>43.546000000000006</c:v>
                </c:pt>
                <c:pt idx="113">
                  <c:v>43.546000000000006</c:v>
                </c:pt>
                <c:pt idx="114">
                  <c:v>43.546000000000006</c:v>
                </c:pt>
                <c:pt idx="115">
                  <c:v>43.546000000000006</c:v>
                </c:pt>
                <c:pt idx="116">
                  <c:v>43.546000000000006</c:v>
                </c:pt>
                <c:pt idx="117">
                  <c:v>43.546000000000006</c:v>
                </c:pt>
                <c:pt idx="118">
                  <c:v>43.546000000000006</c:v>
                </c:pt>
                <c:pt idx="119">
                  <c:v>43.546000000000006</c:v>
                </c:pt>
                <c:pt idx="120">
                  <c:v>43.546000000000006</c:v>
                </c:pt>
                <c:pt idx="121">
                  <c:v>43.546000000000006</c:v>
                </c:pt>
                <c:pt idx="122">
                  <c:v>43.546000000000006</c:v>
                </c:pt>
                <c:pt idx="123">
                  <c:v>43.546000000000006</c:v>
                </c:pt>
                <c:pt idx="124">
                  <c:v>43.546000000000006</c:v>
                </c:pt>
                <c:pt idx="125">
                  <c:v>43.546000000000006</c:v>
                </c:pt>
                <c:pt idx="126">
                  <c:v>43.546000000000006</c:v>
                </c:pt>
                <c:pt idx="127">
                  <c:v>43.546000000000006</c:v>
                </c:pt>
                <c:pt idx="128">
                  <c:v>43.546000000000006</c:v>
                </c:pt>
                <c:pt idx="129">
                  <c:v>43.546000000000006</c:v>
                </c:pt>
                <c:pt idx="130">
                  <c:v>43.546000000000006</c:v>
                </c:pt>
                <c:pt idx="131">
                  <c:v>43.546000000000006</c:v>
                </c:pt>
                <c:pt idx="132">
                  <c:v>43.546000000000006</c:v>
                </c:pt>
                <c:pt idx="133">
                  <c:v>43.546000000000006</c:v>
                </c:pt>
                <c:pt idx="134">
                  <c:v>43.546000000000006</c:v>
                </c:pt>
                <c:pt idx="135">
                  <c:v>43.546000000000006</c:v>
                </c:pt>
                <c:pt idx="136">
                  <c:v>43.546000000000006</c:v>
                </c:pt>
                <c:pt idx="137">
                  <c:v>43.546000000000006</c:v>
                </c:pt>
                <c:pt idx="138">
                  <c:v>43.546000000000006</c:v>
                </c:pt>
                <c:pt idx="139">
                  <c:v>43.546000000000006</c:v>
                </c:pt>
                <c:pt idx="140">
                  <c:v>43.546000000000006</c:v>
                </c:pt>
                <c:pt idx="141">
                  <c:v>43.546000000000006</c:v>
                </c:pt>
                <c:pt idx="142">
                  <c:v>43.546000000000006</c:v>
                </c:pt>
                <c:pt idx="143">
                  <c:v>43.546000000000006</c:v>
                </c:pt>
                <c:pt idx="144">
                  <c:v>43.546000000000006</c:v>
                </c:pt>
                <c:pt idx="145">
                  <c:v>43.546000000000006</c:v>
                </c:pt>
                <c:pt idx="146">
                  <c:v>43.546000000000006</c:v>
                </c:pt>
                <c:pt idx="147">
                  <c:v>43.546000000000006</c:v>
                </c:pt>
                <c:pt idx="148">
                  <c:v>43.546000000000006</c:v>
                </c:pt>
                <c:pt idx="149">
                  <c:v>43.546000000000006</c:v>
                </c:pt>
                <c:pt idx="150">
                  <c:v>43.546000000000006</c:v>
                </c:pt>
                <c:pt idx="151">
                  <c:v>43.546000000000006</c:v>
                </c:pt>
                <c:pt idx="152">
                  <c:v>43.546000000000006</c:v>
                </c:pt>
                <c:pt idx="153">
                  <c:v>43.546000000000006</c:v>
                </c:pt>
                <c:pt idx="154">
                  <c:v>43.546000000000006</c:v>
                </c:pt>
                <c:pt idx="155">
                  <c:v>43.546000000000006</c:v>
                </c:pt>
                <c:pt idx="156">
                  <c:v>43.546000000000006</c:v>
                </c:pt>
                <c:pt idx="157">
                  <c:v>43.546000000000006</c:v>
                </c:pt>
                <c:pt idx="158">
                  <c:v>43.546000000000006</c:v>
                </c:pt>
                <c:pt idx="159">
                  <c:v>43.546000000000006</c:v>
                </c:pt>
                <c:pt idx="160">
                  <c:v>43.546000000000006</c:v>
                </c:pt>
                <c:pt idx="161">
                  <c:v>43.546000000000006</c:v>
                </c:pt>
                <c:pt idx="162">
                  <c:v>43.546000000000006</c:v>
                </c:pt>
                <c:pt idx="163">
                  <c:v>43.546000000000006</c:v>
                </c:pt>
                <c:pt idx="164">
                  <c:v>43.546000000000006</c:v>
                </c:pt>
                <c:pt idx="165">
                  <c:v>43.546000000000006</c:v>
                </c:pt>
                <c:pt idx="166">
                  <c:v>43.546000000000006</c:v>
                </c:pt>
                <c:pt idx="167">
                  <c:v>43.546000000000006</c:v>
                </c:pt>
                <c:pt idx="168">
                  <c:v>43.546000000000006</c:v>
                </c:pt>
                <c:pt idx="169">
                  <c:v>43.546000000000006</c:v>
                </c:pt>
                <c:pt idx="170">
                  <c:v>43.546000000000006</c:v>
                </c:pt>
                <c:pt idx="171">
                  <c:v>43.546000000000006</c:v>
                </c:pt>
                <c:pt idx="172">
                  <c:v>43.546000000000006</c:v>
                </c:pt>
                <c:pt idx="173">
                  <c:v>43.546000000000006</c:v>
                </c:pt>
                <c:pt idx="174">
                  <c:v>43.546000000000006</c:v>
                </c:pt>
                <c:pt idx="175">
                  <c:v>43.546000000000006</c:v>
                </c:pt>
                <c:pt idx="176">
                  <c:v>43.546000000000006</c:v>
                </c:pt>
                <c:pt idx="177">
                  <c:v>43.546000000000006</c:v>
                </c:pt>
                <c:pt idx="178">
                  <c:v>43.546000000000006</c:v>
                </c:pt>
                <c:pt idx="179">
                  <c:v>43.546000000000006</c:v>
                </c:pt>
                <c:pt idx="180">
                  <c:v>43.546000000000006</c:v>
                </c:pt>
                <c:pt idx="181">
                  <c:v>43.546000000000006</c:v>
                </c:pt>
                <c:pt idx="182">
                  <c:v>43.546000000000006</c:v>
                </c:pt>
                <c:pt idx="183">
                  <c:v>43.546000000000006</c:v>
                </c:pt>
                <c:pt idx="184">
                  <c:v>43.546000000000006</c:v>
                </c:pt>
                <c:pt idx="185">
                  <c:v>43.546000000000006</c:v>
                </c:pt>
                <c:pt idx="186">
                  <c:v>43.546000000000006</c:v>
                </c:pt>
                <c:pt idx="187">
                  <c:v>43.546000000000006</c:v>
                </c:pt>
                <c:pt idx="188">
                  <c:v>43.546000000000006</c:v>
                </c:pt>
                <c:pt idx="189">
                  <c:v>43.546000000000006</c:v>
                </c:pt>
                <c:pt idx="190">
                  <c:v>43.546000000000006</c:v>
                </c:pt>
                <c:pt idx="191">
                  <c:v>43.546000000000006</c:v>
                </c:pt>
                <c:pt idx="192">
                  <c:v>43.546000000000006</c:v>
                </c:pt>
                <c:pt idx="193">
                  <c:v>43.546000000000006</c:v>
                </c:pt>
                <c:pt idx="194">
                  <c:v>43.546000000000006</c:v>
                </c:pt>
                <c:pt idx="195">
                  <c:v>43.546000000000006</c:v>
                </c:pt>
                <c:pt idx="196">
                  <c:v>43.546000000000006</c:v>
                </c:pt>
                <c:pt idx="197">
                  <c:v>43.546000000000006</c:v>
                </c:pt>
                <c:pt idx="198">
                  <c:v>43.546000000000006</c:v>
                </c:pt>
                <c:pt idx="199">
                  <c:v>43.546000000000006</c:v>
                </c:pt>
                <c:pt idx="200">
                  <c:v>43.546000000000006</c:v>
                </c:pt>
                <c:pt idx="201">
                  <c:v>43.546000000000006</c:v>
                </c:pt>
                <c:pt idx="202">
                  <c:v>43.546000000000006</c:v>
                </c:pt>
                <c:pt idx="203">
                  <c:v>43.546000000000006</c:v>
                </c:pt>
                <c:pt idx="204">
                  <c:v>43.546000000000006</c:v>
                </c:pt>
                <c:pt idx="205">
                  <c:v>43.546000000000006</c:v>
                </c:pt>
                <c:pt idx="206">
                  <c:v>43.546000000000006</c:v>
                </c:pt>
                <c:pt idx="207">
                  <c:v>43.546000000000006</c:v>
                </c:pt>
                <c:pt idx="208">
                  <c:v>43.546000000000006</c:v>
                </c:pt>
                <c:pt idx="209">
                  <c:v>43.546000000000006</c:v>
                </c:pt>
                <c:pt idx="210">
                  <c:v>43.546000000000006</c:v>
                </c:pt>
                <c:pt idx="211">
                  <c:v>43.546000000000006</c:v>
                </c:pt>
                <c:pt idx="212">
                  <c:v>43.546000000000006</c:v>
                </c:pt>
                <c:pt idx="213">
                  <c:v>43.546000000000006</c:v>
                </c:pt>
                <c:pt idx="214">
                  <c:v>43.546000000000006</c:v>
                </c:pt>
                <c:pt idx="215">
                  <c:v>43.546000000000006</c:v>
                </c:pt>
                <c:pt idx="216">
                  <c:v>43.546000000000006</c:v>
                </c:pt>
                <c:pt idx="217">
                  <c:v>43.546000000000006</c:v>
                </c:pt>
                <c:pt idx="218">
                  <c:v>43.546000000000006</c:v>
                </c:pt>
                <c:pt idx="219">
                  <c:v>43.546000000000006</c:v>
                </c:pt>
                <c:pt idx="220">
                  <c:v>43.546000000000006</c:v>
                </c:pt>
                <c:pt idx="221">
                  <c:v>43.546000000000006</c:v>
                </c:pt>
                <c:pt idx="222">
                  <c:v>43.546000000000006</c:v>
                </c:pt>
                <c:pt idx="223">
                  <c:v>43.546000000000006</c:v>
                </c:pt>
                <c:pt idx="224">
                  <c:v>43.546000000000006</c:v>
                </c:pt>
                <c:pt idx="225">
                  <c:v>43.546000000000006</c:v>
                </c:pt>
                <c:pt idx="226">
                  <c:v>43.546000000000006</c:v>
                </c:pt>
                <c:pt idx="227">
                  <c:v>43.546000000000006</c:v>
                </c:pt>
                <c:pt idx="228">
                  <c:v>43.546000000000006</c:v>
                </c:pt>
                <c:pt idx="229">
                  <c:v>43.546000000000006</c:v>
                </c:pt>
                <c:pt idx="230">
                  <c:v>43.546000000000006</c:v>
                </c:pt>
                <c:pt idx="231">
                  <c:v>43.546000000000006</c:v>
                </c:pt>
                <c:pt idx="232">
                  <c:v>43.546000000000006</c:v>
                </c:pt>
                <c:pt idx="233">
                  <c:v>43.546000000000006</c:v>
                </c:pt>
                <c:pt idx="234">
                  <c:v>43.546000000000006</c:v>
                </c:pt>
                <c:pt idx="235">
                  <c:v>43.546000000000006</c:v>
                </c:pt>
                <c:pt idx="236">
                  <c:v>43.546000000000006</c:v>
                </c:pt>
                <c:pt idx="237">
                  <c:v>43.546000000000006</c:v>
                </c:pt>
                <c:pt idx="238">
                  <c:v>43.546000000000006</c:v>
                </c:pt>
                <c:pt idx="239">
                  <c:v>43.546000000000006</c:v>
                </c:pt>
                <c:pt idx="240">
                  <c:v>43.546000000000006</c:v>
                </c:pt>
                <c:pt idx="241">
                  <c:v>43.546000000000006</c:v>
                </c:pt>
                <c:pt idx="242">
                  <c:v>43.546000000000006</c:v>
                </c:pt>
                <c:pt idx="243">
                  <c:v>43.546000000000006</c:v>
                </c:pt>
                <c:pt idx="244">
                  <c:v>43.546000000000006</c:v>
                </c:pt>
                <c:pt idx="245">
                  <c:v>43.546000000000006</c:v>
                </c:pt>
                <c:pt idx="246">
                  <c:v>43.546000000000006</c:v>
                </c:pt>
                <c:pt idx="247">
                  <c:v>43.546000000000006</c:v>
                </c:pt>
                <c:pt idx="248">
                  <c:v>43.546000000000006</c:v>
                </c:pt>
                <c:pt idx="249">
                  <c:v>43.546000000000006</c:v>
                </c:pt>
                <c:pt idx="250">
                  <c:v>43.546000000000006</c:v>
                </c:pt>
                <c:pt idx="251">
                  <c:v>43.546000000000006</c:v>
                </c:pt>
                <c:pt idx="252">
                  <c:v>43.546000000000006</c:v>
                </c:pt>
                <c:pt idx="253">
                  <c:v>43.546000000000006</c:v>
                </c:pt>
                <c:pt idx="254">
                  <c:v>43.546000000000006</c:v>
                </c:pt>
                <c:pt idx="255">
                  <c:v>43.546000000000006</c:v>
                </c:pt>
                <c:pt idx="256">
                  <c:v>43.546000000000006</c:v>
                </c:pt>
                <c:pt idx="257">
                  <c:v>43.546000000000006</c:v>
                </c:pt>
                <c:pt idx="258">
                  <c:v>43.546000000000006</c:v>
                </c:pt>
                <c:pt idx="259">
                  <c:v>43.546000000000006</c:v>
                </c:pt>
                <c:pt idx="260">
                  <c:v>43.546000000000006</c:v>
                </c:pt>
                <c:pt idx="261">
                  <c:v>43.546000000000006</c:v>
                </c:pt>
                <c:pt idx="262">
                  <c:v>43.546000000000006</c:v>
                </c:pt>
                <c:pt idx="263">
                  <c:v>43.546000000000006</c:v>
                </c:pt>
                <c:pt idx="264">
                  <c:v>43.546000000000006</c:v>
                </c:pt>
                <c:pt idx="265">
                  <c:v>43.546000000000006</c:v>
                </c:pt>
                <c:pt idx="266">
                  <c:v>43.546000000000006</c:v>
                </c:pt>
                <c:pt idx="267">
                  <c:v>43.546000000000006</c:v>
                </c:pt>
                <c:pt idx="268">
                  <c:v>43.546000000000006</c:v>
                </c:pt>
                <c:pt idx="269">
                  <c:v>43.546000000000006</c:v>
                </c:pt>
                <c:pt idx="270">
                  <c:v>43.546000000000006</c:v>
                </c:pt>
                <c:pt idx="271">
                  <c:v>43.546000000000006</c:v>
                </c:pt>
                <c:pt idx="272">
                  <c:v>43.546000000000006</c:v>
                </c:pt>
                <c:pt idx="273">
                  <c:v>43.546000000000006</c:v>
                </c:pt>
                <c:pt idx="274">
                  <c:v>43.546000000000006</c:v>
                </c:pt>
                <c:pt idx="275">
                  <c:v>43.546000000000006</c:v>
                </c:pt>
                <c:pt idx="276">
                  <c:v>43.546000000000006</c:v>
                </c:pt>
                <c:pt idx="277">
                  <c:v>43.546000000000006</c:v>
                </c:pt>
                <c:pt idx="278">
                  <c:v>43.546000000000006</c:v>
                </c:pt>
                <c:pt idx="279">
                  <c:v>43.546000000000006</c:v>
                </c:pt>
                <c:pt idx="280">
                  <c:v>43.546000000000006</c:v>
                </c:pt>
                <c:pt idx="281">
                  <c:v>43.546000000000006</c:v>
                </c:pt>
                <c:pt idx="282">
                  <c:v>43.546000000000006</c:v>
                </c:pt>
                <c:pt idx="283">
                  <c:v>43.546000000000006</c:v>
                </c:pt>
                <c:pt idx="284">
                  <c:v>43.546000000000006</c:v>
                </c:pt>
                <c:pt idx="285">
                  <c:v>43.546000000000006</c:v>
                </c:pt>
                <c:pt idx="286">
                  <c:v>43.546000000000006</c:v>
                </c:pt>
                <c:pt idx="287">
                  <c:v>43.546000000000006</c:v>
                </c:pt>
                <c:pt idx="288">
                  <c:v>43.546000000000006</c:v>
                </c:pt>
                <c:pt idx="289">
                  <c:v>43.546000000000006</c:v>
                </c:pt>
                <c:pt idx="290">
                  <c:v>43.546000000000006</c:v>
                </c:pt>
                <c:pt idx="291">
                  <c:v>43.546000000000006</c:v>
                </c:pt>
                <c:pt idx="292">
                  <c:v>43.546000000000006</c:v>
                </c:pt>
                <c:pt idx="293">
                  <c:v>43.546000000000006</c:v>
                </c:pt>
                <c:pt idx="294">
                  <c:v>43.546000000000006</c:v>
                </c:pt>
                <c:pt idx="295">
                  <c:v>43.546000000000006</c:v>
                </c:pt>
                <c:pt idx="296">
                  <c:v>43.546000000000006</c:v>
                </c:pt>
                <c:pt idx="297">
                  <c:v>43.546000000000006</c:v>
                </c:pt>
                <c:pt idx="298">
                  <c:v>43.546000000000006</c:v>
                </c:pt>
                <c:pt idx="299">
                  <c:v>43.546000000000006</c:v>
                </c:pt>
                <c:pt idx="300">
                  <c:v>43.546000000000006</c:v>
                </c:pt>
                <c:pt idx="301">
                  <c:v>43.546000000000006</c:v>
                </c:pt>
                <c:pt idx="302">
                  <c:v>43.546000000000006</c:v>
                </c:pt>
                <c:pt idx="303">
                  <c:v>43.546000000000006</c:v>
                </c:pt>
                <c:pt idx="304">
                  <c:v>43.546000000000006</c:v>
                </c:pt>
                <c:pt idx="305">
                  <c:v>43.546000000000006</c:v>
                </c:pt>
                <c:pt idx="306">
                  <c:v>43.546000000000006</c:v>
                </c:pt>
                <c:pt idx="307">
                  <c:v>43.546000000000006</c:v>
                </c:pt>
                <c:pt idx="308">
                  <c:v>43.546000000000006</c:v>
                </c:pt>
                <c:pt idx="309">
                  <c:v>43.546000000000006</c:v>
                </c:pt>
                <c:pt idx="310">
                  <c:v>43.546000000000006</c:v>
                </c:pt>
                <c:pt idx="311">
                  <c:v>43.546000000000006</c:v>
                </c:pt>
                <c:pt idx="312">
                  <c:v>43.546000000000006</c:v>
                </c:pt>
                <c:pt idx="313">
                  <c:v>43.546000000000006</c:v>
                </c:pt>
                <c:pt idx="314">
                  <c:v>43.546000000000006</c:v>
                </c:pt>
                <c:pt idx="315">
                  <c:v>43.546000000000006</c:v>
                </c:pt>
                <c:pt idx="316">
                  <c:v>43.546000000000006</c:v>
                </c:pt>
                <c:pt idx="317">
                  <c:v>43.546000000000006</c:v>
                </c:pt>
                <c:pt idx="318">
                  <c:v>43.546000000000006</c:v>
                </c:pt>
                <c:pt idx="319">
                  <c:v>43.546000000000006</c:v>
                </c:pt>
                <c:pt idx="320">
                  <c:v>43.546000000000006</c:v>
                </c:pt>
                <c:pt idx="321">
                  <c:v>43.546000000000006</c:v>
                </c:pt>
                <c:pt idx="322">
                  <c:v>43.546000000000006</c:v>
                </c:pt>
                <c:pt idx="323">
                  <c:v>43.546000000000006</c:v>
                </c:pt>
                <c:pt idx="324">
                  <c:v>43.546000000000006</c:v>
                </c:pt>
                <c:pt idx="325">
                  <c:v>43.546000000000006</c:v>
                </c:pt>
                <c:pt idx="326">
                  <c:v>43.546000000000006</c:v>
                </c:pt>
                <c:pt idx="327">
                  <c:v>43.546000000000006</c:v>
                </c:pt>
                <c:pt idx="328">
                  <c:v>43.546000000000006</c:v>
                </c:pt>
                <c:pt idx="329">
                  <c:v>43.546000000000006</c:v>
                </c:pt>
                <c:pt idx="330">
                  <c:v>43.546000000000006</c:v>
                </c:pt>
                <c:pt idx="331">
                  <c:v>43.546000000000006</c:v>
                </c:pt>
                <c:pt idx="332">
                  <c:v>43.546000000000006</c:v>
                </c:pt>
                <c:pt idx="333">
                  <c:v>43.546000000000006</c:v>
                </c:pt>
                <c:pt idx="334">
                  <c:v>43.546000000000006</c:v>
                </c:pt>
                <c:pt idx="335">
                  <c:v>43.546000000000006</c:v>
                </c:pt>
                <c:pt idx="336">
                  <c:v>43.546000000000006</c:v>
                </c:pt>
                <c:pt idx="337">
                  <c:v>43.546000000000006</c:v>
                </c:pt>
                <c:pt idx="338">
                  <c:v>43.546000000000006</c:v>
                </c:pt>
                <c:pt idx="339">
                  <c:v>43.546000000000006</c:v>
                </c:pt>
                <c:pt idx="340">
                  <c:v>43.546000000000006</c:v>
                </c:pt>
                <c:pt idx="341">
                  <c:v>43.546000000000006</c:v>
                </c:pt>
                <c:pt idx="342">
                  <c:v>43.546000000000006</c:v>
                </c:pt>
                <c:pt idx="343">
                  <c:v>43.546000000000006</c:v>
                </c:pt>
                <c:pt idx="344">
                  <c:v>43.546000000000006</c:v>
                </c:pt>
                <c:pt idx="345">
                  <c:v>43.546000000000006</c:v>
                </c:pt>
                <c:pt idx="346">
                  <c:v>43.546000000000006</c:v>
                </c:pt>
                <c:pt idx="347">
                  <c:v>43.546000000000006</c:v>
                </c:pt>
                <c:pt idx="348">
                  <c:v>43.546000000000006</c:v>
                </c:pt>
                <c:pt idx="349">
                  <c:v>43.546000000000006</c:v>
                </c:pt>
                <c:pt idx="350">
                  <c:v>43.546000000000006</c:v>
                </c:pt>
                <c:pt idx="351">
                  <c:v>43.546000000000006</c:v>
                </c:pt>
                <c:pt idx="352">
                  <c:v>43.546000000000006</c:v>
                </c:pt>
                <c:pt idx="353">
                  <c:v>43.546000000000006</c:v>
                </c:pt>
                <c:pt idx="354">
                  <c:v>43.546000000000006</c:v>
                </c:pt>
                <c:pt idx="355">
                  <c:v>43.546000000000006</c:v>
                </c:pt>
                <c:pt idx="356">
                  <c:v>43.546000000000006</c:v>
                </c:pt>
                <c:pt idx="357">
                  <c:v>43.546000000000006</c:v>
                </c:pt>
                <c:pt idx="358">
                  <c:v>43.546000000000006</c:v>
                </c:pt>
                <c:pt idx="359">
                  <c:v>43.546000000000006</c:v>
                </c:pt>
                <c:pt idx="360">
                  <c:v>43.546000000000006</c:v>
                </c:pt>
                <c:pt idx="361">
                  <c:v>43.546000000000006</c:v>
                </c:pt>
                <c:pt idx="362">
                  <c:v>43.546000000000006</c:v>
                </c:pt>
                <c:pt idx="363">
                  <c:v>43.546000000000006</c:v>
                </c:pt>
                <c:pt idx="364">
                  <c:v>43.546000000000006</c:v>
                </c:pt>
                <c:pt idx="365">
                  <c:v>43.546000000000006</c:v>
                </c:pt>
                <c:pt idx="366">
                  <c:v>43.546000000000006</c:v>
                </c:pt>
                <c:pt idx="367">
                  <c:v>43.546000000000006</c:v>
                </c:pt>
                <c:pt idx="368">
                  <c:v>43.546000000000006</c:v>
                </c:pt>
                <c:pt idx="369">
                  <c:v>43.546000000000006</c:v>
                </c:pt>
                <c:pt idx="370">
                  <c:v>43.546000000000006</c:v>
                </c:pt>
                <c:pt idx="371">
                  <c:v>43.546000000000006</c:v>
                </c:pt>
                <c:pt idx="372">
                  <c:v>43.546000000000006</c:v>
                </c:pt>
                <c:pt idx="373">
                  <c:v>43.546000000000006</c:v>
                </c:pt>
                <c:pt idx="374">
                  <c:v>43.546000000000006</c:v>
                </c:pt>
                <c:pt idx="375">
                  <c:v>43.546000000000006</c:v>
                </c:pt>
                <c:pt idx="376">
                  <c:v>43.546000000000006</c:v>
                </c:pt>
                <c:pt idx="377">
                  <c:v>43.546000000000006</c:v>
                </c:pt>
                <c:pt idx="378">
                  <c:v>43.546000000000006</c:v>
                </c:pt>
                <c:pt idx="379">
                  <c:v>43.546000000000006</c:v>
                </c:pt>
                <c:pt idx="380">
                  <c:v>43.546000000000006</c:v>
                </c:pt>
                <c:pt idx="381">
                  <c:v>43.546000000000006</c:v>
                </c:pt>
                <c:pt idx="382">
                  <c:v>43.546000000000006</c:v>
                </c:pt>
                <c:pt idx="383">
                  <c:v>43.546000000000006</c:v>
                </c:pt>
                <c:pt idx="384">
                  <c:v>43.546000000000006</c:v>
                </c:pt>
                <c:pt idx="385">
                  <c:v>43.546000000000006</c:v>
                </c:pt>
                <c:pt idx="386">
                  <c:v>43.546000000000006</c:v>
                </c:pt>
                <c:pt idx="387">
                  <c:v>43.546000000000006</c:v>
                </c:pt>
                <c:pt idx="388">
                  <c:v>43.546000000000006</c:v>
                </c:pt>
                <c:pt idx="389">
                  <c:v>43.546000000000006</c:v>
                </c:pt>
                <c:pt idx="390">
                  <c:v>43.546000000000006</c:v>
                </c:pt>
                <c:pt idx="391">
                  <c:v>43.546000000000006</c:v>
                </c:pt>
                <c:pt idx="392">
                  <c:v>43.546000000000006</c:v>
                </c:pt>
                <c:pt idx="393">
                  <c:v>43.546000000000006</c:v>
                </c:pt>
                <c:pt idx="394">
                  <c:v>43.546000000000006</c:v>
                </c:pt>
                <c:pt idx="395">
                  <c:v>43.546000000000006</c:v>
                </c:pt>
                <c:pt idx="396">
                  <c:v>43.546000000000006</c:v>
                </c:pt>
                <c:pt idx="397">
                  <c:v>43.546000000000006</c:v>
                </c:pt>
                <c:pt idx="398">
                  <c:v>43.546000000000006</c:v>
                </c:pt>
                <c:pt idx="399">
                  <c:v>43.546000000000006</c:v>
                </c:pt>
                <c:pt idx="400">
                  <c:v>43.546000000000006</c:v>
                </c:pt>
                <c:pt idx="401">
                  <c:v>43.546000000000006</c:v>
                </c:pt>
                <c:pt idx="402">
                  <c:v>43.546000000000006</c:v>
                </c:pt>
                <c:pt idx="403">
                  <c:v>43.546000000000006</c:v>
                </c:pt>
                <c:pt idx="404">
                  <c:v>43.546000000000006</c:v>
                </c:pt>
                <c:pt idx="405">
                  <c:v>43.546000000000006</c:v>
                </c:pt>
                <c:pt idx="406">
                  <c:v>43.546000000000006</c:v>
                </c:pt>
                <c:pt idx="407">
                  <c:v>43.546000000000006</c:v>
                </c:pt>
                <c:pt idx="408">
                  <c:v>43.546000000000006</c:v>
                </c:pt>
                <c:pt idx="409">
                  <c:v>43.546000000000006</c:v>
                </c:pt>
                <c:pt idx="410">
                  <c:v>43.546000000000006</c:v>
                </c:pt>
                <c:pt idx="411">
                  <c:v>43.546000000000006</c:v>
                </c:pt>
                <c:pt idx="412">
                  <c:v>43.546000000000006</c:v>
                </c:pt>
                <c:pt idx="413">
                  <c:v>43.546000000000006</c:v>
                </c:pt>
                <c:pt idx="414">
                  <c:v>43.546000000000006</c:v>
                </c:pt>
                <c:pt idx="415">
                  <c:v>43.546000000000006</c:v>
                </c:pt>
                <c:pt idx="416">
                  <c:v>43.546000000000006</c:v>
                </c:pt>
                <c:pt idx="417">
                  <c:v>43.546000000000006</c:v>
                </c:pt>
                <c:pt idx="418">
                  <c:v>43.546000000000006</c:v>
                </c:pt>
                <c:pt idx="419">
                  <c:v>43.546000000000006</c:v>
                </c:pt>
                <c:pt idx="420">
                  <c:v>43.546000000000006</c:v>
                </c:pt>
                <c:pt idx="421">
                  <c:v>43.546000000000006</c:v>
                </c:pt>
                <c:pt idx="422">
                  <c:v>43.546000000000006</c:v>
                </c:pt>
                <c:pt idx="423">
                  <c:v>43.546000000000006</c:v>
                </c:pt>
                <c:pt idx="424">
                  <c:v>43.546000000000006</c:v>
                </c:pt>
                <c:pt idx="425">
                  <c:v>43.546000000000006</c:v>
                </c:pt>
                <c:pt idx="426">
                  <c:v>43.546000000000006</c:v>
                </c:pt>
                <c:pt idx="427">
                  <c:v>43.546000000000006</c:v>
                </c:pt>
                <c:pt idx="428">
                  <c:v>43.546000000000006</c:v>
                </c:pt>
                <c:pt idx="429">
                  <c:v>43.546000000000006</c:v>
                </c:pt>
                <c:pt idx="430">
                  <c:v>43.546000000000006</c:v>
                </c:pt>
                <c:pt idx="431">
                  <c:v>43.546000000000006</c:v>
                </c:pt>
                <c:pt idx="432">
                  <c:v>43.546000000000006</c:v>
                </c:pt>
                <c:pt idx="433">
                  <c:v>43.546000000000006</c:v>
                </c:pt>
                <c:pt idx="434">
                  <c:v>43.546000000000006</c:v>
                </c:pt>
                <c:pt idx="435">
                  <c:v>43.546000000000006</c:v>
                </c:pt>
                <c:pt idx="436">
                  <c:v>43.546000000000006</c:v>
                </c:pt>
                <c:pt idx="437">
                  <c:v>43.546000000000006</c:v>
                </c:pt>
                <c:pt idx="438">
                  <c:v>43.546000000000006</c:v>
                </c:pt>
                <c:pt idx="439">
                  <c:v>43.546000000000006</c:v>
                </c:pt>
                <c:pt idx="440">
                  <c:v>43.546000000000006</c:v>
                </c:pt>
                <c:pt idx="441">
                  <c:v>43.546000000000006</c:v>
                </c:pt>
                <c:pt idx="442">
                  <c:v>43.546000000000006</c:v>
                </c:pt>
                <c:pt idx="443">
                  <c:v>43.546000000000006</c:v>
                </c:pt>
                <c:pt idx="444">
                  <c:v>43.546000000000006</c:v>
                </c:pt>
                <c:pt idx="445">
                  <c:v>43.546000000000006</c:v>
                </c:pt>
                <c:pt idx="446">
                  <c:v>43.546000000000006</c:v>
                </c:pt>
                <c:pt idx="447">
                  <c:v>43.546000000000006</c:v>
                </c:pt>
                <c:pt idx="448">
                  <c:v>43.546000000000006</c:v>
                </c:pt>
                <c:pt idx="449">
                  <c:v>43.546000000000006</c:v>
                </c:pt>
                <c:pt idx="450">
                  <c:v>43.546000000000006</c:v>
                </c:pt>
                <c:pt idx="451">
                  <c:v>43.546000000000006</c:v>
                </c:pt>
                <c:pt idx="452">
                  <c:v>43.546000000000006</c:v>
                </c:pt>
                <c:pt idx="453">
                  <c:v>43.546000000000006</c:v>
                </c:pt>
                <c:pt idx="454">
                  <c:v>43.546000000000006</c:v>
                </c:pt>
                <c:pt idx="455">
                  <c:v>43.546000000000006</c:v>
                </c:pt>
                <c:pt idx="456">
                  <c:v>43.546000000000006</c:v>
                </c:pt>
                <c:pt idx="457">
                  <c:v>43.546000000000006</c:v>
                </c:pt>
                <c:pt idx="458">
                  <c:v>43.546000000000006</c:v>
                </c:pt>
                <c:pt idx="459">
                  <c:v>43.546000000000006</c:v>
                </c:pt>
                <c:pt idx="460">
                  <c:v>43.546000000000006</c:v>
                </c:pt>
                <c:pt idx="461">
                  <c:v>43.546000000000006</c:v>
                </c:pt>
                <c:pt idx="462">
                  <c:v>43.546000000000006</c:v>
                </c:pt>
                <c:pt idx="463">
                  <c:v>43.546000000000006</c:v>
                </c:pt>
                <c:pt idx="464">
                  <c:v>43.546000000000006</c:v>
                </c:pt>
                <c:pt idx="465">
                  <c:v>43.546000000000006</c:v>
                </c:pt>
                <c:pt idx="466">
                  <c:v>43.546000000000006</c:v>
                </c:pt>
                <c:pt idx="467">
                  <c:v>43.546000000000006</c:v>
                </c:pt>
                <c:pt idx="468">
                  <c:v>43.546000000000006</c:v>
                </c:pt>
                <c:pt idx="469">
                  <c:v>43.546000000000006</c:v>
                </c:pt>
                <c:pt idx="470">
                  <c:v>43.546000000000006</c:v>
                </c:pt>
                <c:pt idx="471">
                  <c:v>43.546000000000006</c:v>
                </c:pt>
                <c:pt idx="472">
                  <c:v>43.546000000000006</c:v>
                </c:pt>
                <c:pt idx="473">
                  <c:v>43.546000000000006</c:v>
                </c:pt>
                <c:pt idx="474">
                  <c:v>43.546000000000006</c:v>
                </c:pt>
                <c:pt idx="475">
                  <c:v>43.546000000000006</c:v>
                </c:pt>
                <c:pt idx="476">
                  <c:v>43.546000000000006</c:v>
                </c:pt>
                <c:pt idx="477">
                  <c:v>43.546000000000006</c:v>
                </c:pt>
                <c:pt idx="478">
                  <c:v>43.546000000000006</c:v>
                </c:pt>
                <c:pt idx="479">
                  <c:v>43.546000000000006</c:v>
                </c:pt>
                <c:pt idx="480">
                  <c:v>43.546000000000006</c:v>
                </c:pt>
                <c:pt idx="481">
                  <c:v>43.546000000000006</c:v>
                </c:pt>
                <c:pt idx="482">
                  <c:v>43.546000000000006</c:v>
                </c:pt>
                <c:pt idx="483">
                  <c:v>43.546000000000006</c:v>
                </c:pt>
                <c:pt idx="484">
                  <c:v>43.546000000000006</c:v>
                </c:pt>
                <c:pt idx="485">
                  <c:v>43.546000000000006</c:v>
                </c:pt>
                <c:pt idx="486">
                  <c:v>43.546000000000006</c:v>
                </c:pt>
                <c:pt idx="487">
                  <c:v>43.546000000000006</c:v>
                </c:pt>
                <c:pt idx="488">
                  <c:v>43.546000000000006</c:v>
                </c:pt>
                <c:pt idx="489">
                  <c:v>43.546000000000006</c:v>
                </c:pt>
                <c:pt idx="490">
                  <c:v>43.546000000000006</c:v>
                </c:pt>
                <c:pt idx="491">
                  <c:v>43.546000000000006</c:v>
                </c:pt>
                <c:pt idx="492">
                  <c:v>43.546000000000006</c:v>
                </c:pt>
                <c:pt idx="493">
                  <c:v>43.546000000000006</c:v>
                </c:pt>
                <c:pt idx="494">
                  <c:v>43.546000000000006</c:v>
                </c:pt>
                <c:pt idx="495">
                  <c:v>43.546000000000006</c:v>
                </c:pt>
                <c:pt idx="496">
                  <c:v>43.546000000000006</c:v>
                </c:pt>
                <c:pt idx="497">
                  <c:v>43.546000000000006</c:v>
                </c:pt>
                <c:pt idx="498">
                  <c:v>43.546000000000006</c:v>
                </c:pt>
                <c:pt idx="499">
                  <c:v>43.546000000000006</c:v>
                </c:pt>
                <c:pt idx="500">
                  <c:v>43.546000000000006</c:v>
                </c:pt>
                <c:pt idx="501">
                  <c:v>43.546000000000006</c:v>
                </c:pt>
                <c:pt idx="502">
                  <c:v>43.546000000000006</c:v>
                </c:pt>
                <c:pt idx="503">
                  <c:v>43.546000000000006</c:v>
                </c:pt>
                <c:pt idx="504">
                  <c:v>43.546000000000006</c:v>
                </c:pt>
                <c:pt idx="505">
                  <c:v>43.546000000000006</c:v>
                </c:pt>
                <c:pt idx="506">
                  <c:v>43.546000000000006</c:v>
                </c:pt>
                <c:pt idx="507">
                  <c:v>43.546000000000006</c:v>
                </c:pt>
                <c:pt idx="508">
                  <c:v>43.546000000000006</c:v>
                </c:pt>
                <c:pt idx="509">
                  <c:v>43.546000000000006</c:v>
                </c:pt>
                <c:pt idx="510">
                  <c:v>43.546000000000006</c:v>
                </c:pt>
                <c:pt idx="511">
                  <c:v>43.546000000000006</c:v>
                </c:pt>
                <c:pt idx="512">
                  <c:v>43.546000000000006</c:v>
                </c:pt>
                <c:pt idx="513">
                  <c:v>43.546000000000006</c:v>
                </c:pt>
                <c:pt idx="514">
                  <c:v>43.546000000000006</c:v>
                </c:pt>
                <c:pt idx="515">
                  <c:v>43.546000000000006</c:v>
                </c:pt>
                <c:pt idx="516">
                  <c:v>43.546000000000006</c:v>
                </c:pt>
                <c:pt idx="517">
                  <c:v>43.546000000000006</c:v>
                </c:pt>
                <c:pt idx="518">
                  <c:v>43.546000000000006</c:v>
                </c:pt>
                <c:pt idx="519">
                  <c:v>43.546000000000006</c:v>
                </c:pt>
                <c:pt idx="520">
                  <c:v>43.546000000000006</c:v>
                </c:pt>
                <c:pt idx="521">
                  <c:v>43.546000000000006</c:v>
                </c:pt>
                <c:pt idx="522">
                  <c:v>43.546000000000006</c:v>
                </c:pt>
                <c:pt idx="523">
                  <c:v>43.546000000000006</c:v>
                </c:pt>
                <c:pt idx="524">
                  <c:v>43.546000000000006</c:v>
                </c:pt>
                <c:pt idx="525">
                  <c:v>43.546000000000006</c:v>
                </c:pt>
                <c:pt idx="526">
                  <c:v>43.546000000000006</c:v>
                </c:pt>
                <c:pt idx="527">
                  <c:v>43.546000000000006</c:v>
                </c:pt>
                <c:pt idx="528">
                  <c:v>43.546000000000006</c:v>
                </c:pt>
                <c:pt idx="529">
                  <c:v>43.546000000000006</c:v>
                </c:pt>
                <c:pt idx="530">
                  <c:v>43.546000000000006</c:v>
                </c:pt>
                <c:pt idx="531">
                  <c:v>43.546000000000006</c:v>
                </c:pt>
                <c:pt idx="532">
                  <c:v>43.546000000000006</c:v>
                </c:pt>
                <c:pt idx="533">
                  <c:v>43.546000000000006</c:v>
                </c:pt>
                <c:pt idx="534">
                  <c:v>43.546000000000006</c:v>
                </c:pt>
                <c:pt idx="535">
                  <c:v>43.546000000000006</c:v>
                </c:pt>
                <c:pt idx="536">
                  <c:v>43.546000000000006</c:v>
                </c:pt>
                <c:pt idx="537">
                  <c:v>43.546000000000006</c:v>
                </c:pt>
                <c:pt idx="538">
                  <c:v>43.546000000000006</c:v>
                </c:pt>
                <c:pt idx="539">
                  <c:v>43.546000000000006</c:v>
                </c:pt>
                <c:pt idx="540">
                  <c:v>43.546000000000006</c:v>
                </c:pt>
                <c:pt idx="541">
                  <c:v>43.546000000000006</c:v>
                </c:pt>
                <c:pt idx="542">
                  <c:v>43.546000000000006</c:v>
                </c:pt>
                <c:pt idx="543">
                  <c:v>43.546000000000006</c:v>
                </c:pt>
                <c:pt idx="544">
                  <c:v>43.546000000000006</c:v>
                </c:pt>
                <c:pt idx="545">
                  <c:v>43.546000000000006</c:v>
                </c:pt>
                <c:pt idx="546">
                  <c:v>43.546000000000006</c:v>
                </c:pt>
                <c:pt idx="547">
                  <c:v>43.546000000000006</c:v>
                </c:pt>
                <c:pt idx="548">
                  <c:v>43.546000000000006</c:v>
                </c:pt>
                <c:pt idx="549">
                  <c:v>43.546000000000006</c:v>
                </c:pt>
                <c:pt idx="550">
                  <c:v>43.546000000000006</c:v>
                </c:pt>
                <c:pt idx="551">
                  <c:v>43.546000000000006</c:v>
                </c:pt>
                <c:pt idx="552">
                  <c:v>43.546000000000006</c:v>
                </c:pt>
                <c:pt idx="553">
                  <c:v>43.546000000000006</c:v>
                </c:pt>
                <c:pt idx="554">
                  <c:v>43.546000000000006</c:v>
                </c:pt>
                <c:pt idx="555">
                  <c:v>43.546000000000006</c:v>
                </c:pt>
                <c:pt idx="556">
                  <c:v>43.546000000000006</c:v>
                </c:pt>
                <c:pt idx="557">
                  <c:v>43.546000000000006</c:v>
                </c:pt>
                <c:pt idx="558">
                  <c:v>43.546000000000006</c:v>
                </c:pt>
                <c:pt idx="559">
                  <c:v>43.546000000000006</c:v>
                </c:pt>
                <c:pt idx="560">
                  <c:v>43.546000000000006</c:v>
                </c:pt>
                <c:pt idx="561">
                  <c:v>43.546000000000006</c:v>
                </c:pt>
                <c:pt idx="562">
                  <c:v>43.546000000000006</c:v>
                </c:pt>
                <c:pt idx="563">
                  <c:v>43.546000000000006</c:v>
                </c:pt>
                <c:pt idx="564">
                  <c:v>43.546000000000006</c:v>
                </c:pt>
                <c:pt idx="565">
                  <c:v>43.546000000000006</c:v>
                </c:pt>
                <c:pt idx="566">
                  <c:v>43.546000000000006</c:v>
                </c:pt>
                <c:pt idx="567">
                  <c:v>43.546000000000006</c:v>
                </c:pt>
                <c:pt idx="568">
                  <c:v>43.546000000000006</c:v>
                </c:pt>
                <c:pt idx="569">
                  <c:v>43.546000000000006</c:v>
                </c:pt>
                <c:pt idx="570">
                  <c:v>43.546000000000006</c:v>
                </c:pt>
                <c:pt idx="571">
                  <c:v>43.546000000000006</c:v>
                </c:pt>
                <c:pt idx="572">
                  <c:v>43.546000000000006</c:v>
                </c:pt>
                <c:pt idx="573">
                  <c:v>43.546000000000006</c:v>
                </c:pt>
                <c:pt idx="574">
                  <c:v>43.546000000000006</c:v>
                </c:pt>
                <c:pt idx="575">
                  <c:v>43.546000000000006</c:v>
                </c:pt>
                <c:pt idx="576">
                  <c:v>43.546000000000006</c:v>
                </c:pt>
                <c:pt idx="577">
                  <c:v>43.546000000000006</c:v>
                </c:pt>
                <c:pt idx="578">
                  <c:v>43.546000000000006</c:v>
                </c:pt>
                <c:pt idx="579">
                  <c:v>43.546000000000006</c:v>
                </c:pt>
                <c:pt idx="580">
                  <c:v>43.546000000000006</c:v>
                </c:pt>
                <c:pt idx="581">
                  <c:v>43.546000000000006</c:v>
                </c:pt>
                <c:pt idx="582">
                  <c:v>43.546000000000006</c:v>
                </c:pt>
                <c:pt idx="583">
                  <c:v>43.546000000000006</c:v>
                </c:pt>
                <c:pt idx="584">
                  <c:v>43.546000000000006</c:v>
                </c:pt>
                <c:pt idx="585">
                  <c:v>43.546000000000006</c:v>
                </c:pt>
                <c:pt idx="586">
                  <c:v>43.546000000000006</c:v>
                </c:pt>
                <c:pt idx="587">
                  <c:v>43.546000000000006</c:v>
                </c:pt>
                <c:pt idx="588">
                  <c:v>43.546000000000006</c:v>
                </c:pt>
                <c:pt idx="589">
                  <c:v>43.546000000000006</c:v>
                </c:pt>
                <c:pt idx="590">
                  <c:v>43.546000000000006</c:v>
                </c:pt>
                <c:pt idx="591">
                  <c:v>43.546000000000006</c:v>
                </c:pt>
                <c:pt idx="592">
                  <c:v>43.546000000000006</c:v>
                </c:pt>
                <c:pt idx="593">
                  <c:v>43.546000000000006</c:v>
                </c:pt>
                <c:pt idx="594">
                  <c:v>43.546000000000006</c:v>
                </c:pt>
                <c:pt idx="595">
                  <c:v>43.546000000000006</c:v>
                </c:pt>
                <c:pt idx="596">
                  <c:v>43.546000000000006</c:v>
                </c:pt>
                <c:pt idx="597">
                  <c:v>43.546000000000006</c:v>
                </c:pt>
                <c:pt idx="598">
                  <c:v>43.546000000000006</c:v>
                </c:pt>
                <c:pt idx="599">
                  <c:v>43.546000000000006</c:v>
                </c:pt>
                <c:pt idx="600">
                  <c:v>43.546000000000006</c:v>
                </c:pt>
                <c:pt idx="601">
                  <c:v>43.546000000000006</c:v>
                </c:pt>
                <c:pt idx="602">
                  <c:v>43.546000000000006</c:v>
                </c:pt>
                <c:pt idx="603">
                  <c:v>43.546000000000006</c:v>
                </c:pt>
                <c:pt idx="604">
                  <c:v>43.546000000000006</c:v>
                </c:pt>
                <c:pt idx="605">
                  <c:v>43.546000000000006</c:v>
                </c:pt>
                <c:pt idx="606">
                  <c:v>43.546000000000006</c:v>
                </c:pt>
                <c:pt idx="607">
                  <c:v>43.546000000000006</c:v>
                </c:pt>
                <c:pt idx="608">
                  <c:v>43.546000000000006</c:v>
                </c:pt>
                <c:pt idx="609">
                  <c:v>43.546000000000006</c:v>
                </c:pt>
                <c:pt idx="610">
                  <c:v>43.546000000000006</c:v>
                </c:pt>
                <c:pt idx="611">
                  <c:v>43.546000000000006</c:v>
                </c:pt>
                <c:pt idx="612">
                  <c:v>43.546000000000006</c:v>
                </c:pt>
                <c:pt idx="613">
                  <c:v>43.546000000000006</c:v>
                </c:pt>
                <c:pt idx="614">
                  <c:v>43.546000000000006</c:v>
                </c:pt>
                <c:pt idx="615">
                  <c:v>43.546000000000006</c:v>
                </c:pt>
                <c:pt idx="616">
                  <c:v>43.546000000000006</c:v>
                </c:pt>
                <c:pt idx="617">
                  <c:v>43.546000000000006</c:v>
                </c:pt>
                <c:pt idx="618">
                  <c:v>43.546000000000006</c:v>
                </c:pt>
                <c:pt idx="619">
                  <c:v>43.546000000000006</c:v>
                </c:pt>
                <c:pt idx="620">
                  <c:v>43.546000000000006</c:v>
                </c:pt>
                <c:pt idx="621">
                  <c:v>43.546000000000006</c:v>
                </c:pt>
                <c:pt idx="622">
                  <c:v>43.546000000000006</c:v>
                </c:pt>
                <c:pt idx="623">
                  <c:v>43.546000000000006</c:v>
                </c:pt>
                <c:pt idx="624">
                  <c:v>43.546000000000006</c:v>
                </c:pt>
                <c:pt idx="625">
                  <c:v>43.546000000000006</c:v>
                </c:pt>
                <c:pt idx="626">
                  <c:v>43.546000000000006</c:v>
                </c:pt>
                <c:pt idx="627">
                  <c:v>43.546000000000006</c:v>
                </c:pt>
                <c:pt idx="628">
                  <c:v>43.546000000000006</c:v>
                </c:pt>
                <c:pt idx="629">
                  <c:v>43.546000000000006</c:v>
                </c:pt>
                <c:pt idx="630">
                  <c:v>43.546000000000006</c:v>
                </c:pt>
                <c:pt idx="631">
                  <c:v>43.546000000000006</c:v>
                </c:pt>
                <c:pt idx="632">
                  <c:v>43.546000000000006</c:v>
                </c:pt>
                <c:pt idx="633">
                  <c:v>43.546000000000006</c:v>
                </c:pt>
                <c:pt idx="634">
                  <c:v>43.546000000000006</c:v>
                </c:pt>
                <c:pt idx="635">
                  <c:v>43.546000000000006</c:v>
                </c:pt>
                <c:pt idx="636">
                  <c:v>43.546000000000006</c:v>
                </c:pt>
                <c:pt idx="637">
                  <c:v>43.546000000000006</c:v>
                </c:pt>
                <c:pt idx="638">
                  <c:v>43.546000000000006</c:v>
                </c:pt>
                <c:pt idx="639">
                  <c:v>43.546000000000006</c:v>
                </c:pt>
                <c:pt idx="640">
                  <c:v>43.546000000000006</c:v>
                </c:pt>
                <c:pt idx="641">
                  <c:v>43.546000000000006</c:v>
                </c:pt>
                <c:pt idx="642">
                  <c:v>43.546000000000006</c:v>
                </c:pt>
                <c:pt idx="643">
                  <c:v>43.546000000000006</c:v>
                </c:pt>
                <c:pt idx="644">
                  <c:v>43.546000000000006</c:v>
                </c:pt>
                <c:pt idx="645">
                  <c:v>43.546000000000006</c:v>
                </c:pt>
                <c:pt idx="646">
                  <c:v>43.546000000000006</c:v>
                </c:pt>
                <c:pt idx="647">
                  <c:v>43.546000000000006</c:v>
                </c:pt>
                <c:pt idx="648">
                  <c:v>43.546000000000006</c:v>
                </c:pt>
                <c:pt idx="649">
                  <c:v>43.546000000000006</c:v>
                </c:pt>
                <c:pt idx="650">
                  <c:v>43.546000000000006</c:v>
                </c:pt>
                <c:pt idx="651">
                  <c:v>43.546000000000006</c:v>
                </c:pt>
                <c:pt idx="652">
                  <c:v>43.546000000000006</c:v>
                </c:pt>
                <c:pt idx="653">
                  <c:v>43.546000000000006</c:v>
                </c:pt>
                <c:pt idx="654">
                  <c:v>43.546000000000006</c:v>
                </c:pt>
                <c:pt idx="655">
                  <c:v>43.546000000000006</c:v>
                </c:pt>
                <c:pt idx="656">
                  <c:v>43.546000000000006</c:v>
                </c:pt>
                <c:pt idx="657">
                  <c:v>43.546000000000006</c:v>
                </c:pt>
                <c:pt idx="658">
                  <c:v>43.546000000000006</c:v>
                </c:pt>
                <c:pt idx="659">
                  <c:v>43.546000000000006</c:v>
                </c:pt>
                <c:pt idx="660">
                  <c:v>43.546000000000006</c:v>
                </c:pt>
                <c:pt idx="661">
                  <c:v>43.546000000000006</c:v>
                </c:pt>
                <c:pt idx="662">
                  <c:v>43.546000000000006</c:v>
                </c:pt>
                <c:pt idx="663">
                  <c:v>43.546000000000006</c:v>
                </c:pt>
                <c:pt idx="664">
                  <c:v>43.546000000000006</c:v>
                </c:pt>
                <c:pt idx="665">
                  <c:v>43.546000000000006</c:v>
                </c:pt>
                <c:pt idx="666">
                  <c:v>43.546000000000006</c:v>
                </c:pt>
                <c:pt idx="667">
                  <c:v>43.546000000000006</c:v>
                </c:pt>
                <c:pt idx="668">
                  <c:v>43.546000000000006</c:v>
                </c:pt>
                <c:pt idx="669">
                  <c:v>43.546000000000006</c:v>
                </c:pt>
                <c:pt idx="670">
                  <c:v>43.546000000000006</c:v>
                </c:pt>
                <c:pt idx="671">
                  <c:v>43.546000000000006</c:v>
                </c:pt>
                <c:pt idx="672">
                  <c:v>43.546000000000006</c:v>
                </c:pt>
                <c:pt idx="673">
                  <c:v>43.546000000000006</c:v>
                </c:pt>
                <c:pt idx="674">
                  <c:v>43.546000000000006</c:v>
                </c:pt>
                <c:pt idx="675">
                  <c:v>43.546000000000006</c:v>
                </c:pt>
                <c:pt idx="676">
                  <c:v>43.546000000000006</c:v>
                </c:pt>
                <c:pt idx="677">
                  <c:v>43.546000000000006</c:v>
                </c:pt>
                <c:pt idx="678">
                  <c:v>43.546000000000006</c:v>
                </c:pt>
                <c:pt idx="679">
                  <c:v>43.546000000000006</c:v>
                </c:pt>
                <c:pt idx="680">
                  <c:v>43.546000000000006</c:v>
                </c:pt>
                <c:pt idx="681">
                  <c:v>43.546000000000006</c:v>
                </c:pt>
                <c:pt idx="682">
                  <c:v>43.546000000000006</c:v>
                </c:pt>
                <c:pt idx="683">
                  <c:v>43.546000000000006</c:v>
                </c:pt>
                <c:pt idx="684">
                  <c:v>43.546000000000006</c:v>
                </c:pt>
                <c:pt idx="685">
                  <c:v>43.546000000000006</c:v>
                </c:pt>
                <c:pt idx="686">
                  <c:v>43.546000000000006</c:v>
                </c:pt>
                <c:pt idx="687">
                  <c:v>43.546000000000006</c:v>
                </c:pt>
                <c:pt idx="688">
                  <c:v>43.546000000000006</c:v>
                </c:pt>
                <c:pt idx="689">
                  <c:v>43.546000000000006</c:v>
                </c:pt>
                <c:pt idx="690">
                  <c:v>43.546000000000006</c:v>
                </c:pt>
                <c:pt idx="691">
                  <c:v>43.546000000000006</c:v>
                </c:pt>
                <c:pt idx="692">
                  <c:v>43.546000000000006</c:v>
                </c:pt>
                <c:pt idx="693">
                  <c:v>43.546000000000006</c:v>
                </c:pt>
                <c:pt idx="694">
                  <c:v>43.546000000000006</c:v>
                </c:pt>
                <c:pt idx="695">
                  <c:v>43.546000000000006</c:v>
                </c:pt>
                <c:pt idx="696">
                  <c:v>43.546000000000006</c:v>
                </c:pt>
                <c:pt idx="697">
                  <c:v>43.546000000000006</c:v>
                </c:pt>
                <c:pt idx="698">
                  <c:v>43.546000000000006</c:v>
                </c:pt>
                <c:pt idx="699">
                  <c:v>43.546000000000006</c:v>
                </c:pt>
                <c:pt idx="700">
                  <c:v>43.546000000000006</c:v>
                </c:pt>
                <c:pt idx="701">
                  <c:v>43.546000000000006</c:v>
                </c:pt>
                <c:pt idx="702">
                  <c:v>43.546000000000006</c:v>
                </c:pt>
                <c:pt idx="703">
                  <c:v>43.546000000000006</c:v>
                </c:pt>
                <c:pt idx="704">
                  <c:v>43.546000000000006</c:v>
                </c:pt>
                <c:pt idx="705">
                  <c:v>43.546000000000006</c:v>
                </c:pt>
                <c:pt idx="706">
                  <c:v>43.546000000000006</c:v>
                </c:pt>
                <c:pt idx="707">
                  <c:v>43.546000000000006</c:v>
                </c:pt>
                <c:pt idx="708">
                  <c:v>43.546000000000006</c:v>
                </c:pt>
                <c:pt idx="709">
                  <c:v>43.546000000000006</c:v>
                </c:pt>
                <c:pt idx="710">
                  <c:v>43.546000000000006</c:v>
                </c:pt>
                <c:pt idx="711">
                  <c:v>43.546000000000006</c:v>
                </c:pt>
                <c:pt idx="712">
                  <c:v>43.546000000000006</c:v>
                </c:pt>
                <c:pt idx="713">
                  <c:v>43.546000000000006</c:v>
                </c:pt>
                <c:pt idx="714">
                  <c:v>43.546000000000006</c:v>
                </c:pt>
                <c:pt idx="715">
                  <c:v>43.546000000000006</c:v>
                </c:pt>
                <c:pt idx="716">
                  <c:v>43.546000000000006</c:v>
                </c:pt>
                <c:pt idx="717">
                  <c:v>43.546000000000006</c:v>
                </c:pt>
                <c:pt idx="718">
                  <c:v>43.546000000000006</c:v>
                </c:pt>
                <c:pt idx="719">
                  <c:v>43.546000000000006</c:v>
                </c:pt>
                <c:pt idx="720">
                  <c:v>43.546000000000006</c:v>
                </c:pt>
                <c:pt idx="721">
                  <c:v>43.546000000000006</c:v>
                </c:pt>
                <c:pt idx="722">
                  <c:v>43.546000000000006</c:v>
                </c:pt>
                <c:pt idx="723">
                  <c:v>43.546000000000006</c:v>
                </c:pt>
                <c:pt idx="724">
                  <c:v>43.546000000000006</c:v>
                </c:pt>
                <c:pt idx="725">
                  <c:v>43.546000000000006</c:v>
                </c:pt>
                <c:pt idx="726">
                  <c:v>43.546000000000006</c:v>
                </c:pt>
                <c:pt idx="727">
                  <c:v>43.546000000000006</c:v>
                </c:pt>
                <c:pt idx="728">
                  <c:v>43.546000000000006</c:v>
                </c:pt>
                <c:pt idx="729">
                  <c:v>43.546000000000006</c:v>
                </c:pt>
                <c:pt idx="730">
                  <c:v>43.546000000000006</c:v>
                </c:pt>
                <c:pt idx="731">
                  <c:v>43.546000000000006</c:v>
                </c:pt>
                <c:pt idx="732">
                  <c:v>43.546000000000006</c:v>
                </c:pt>
                <c:pt idx="733">
                  <c:v>43.546000000000006</c:v>
                </c:pt>
                <c:pt idx="734">
                  <c:v>43.546000000000006</c:v>
                </c:pt>
                <c:pt idx="735">
                  <c:v>43.546000000000006</c:v>
                </c:pt>
                <c:pt idx="736">
                  <c:v>43.546000000000006</c:v>
                </c:pt>
                <c:pt idx="737">
                  <c:v>43.546000000000006</c:v>
                </c:pt>
                <c:pt idx="738">
                  <c:v>43.546000000000006</c:v>
                </c:pt>
                <c:pt idx="739">
                  <c:v>43.546000000000006</c:v>
                </c:pt>
                <c:pt idx="740">
                  <c:v>43.546000000000006</c:v>
                </c:pt>
                <c:pt idx="741">
                  <c:v>43.546000000000006</c:v>
                </c:pt>
                <c:pt idx="742">
                  <c:v>43.546000000000006</c:v>
                </c:pt>
                <c:pt idx="743">
                  <c:v>43.546000000000006</c:v>
                </c:pt>
                <c:pt idx="744">
                  <c:v>43.546000000000006</c:v>
                </c:pt>
                <c:pt idx="745">
                  <c:v>43.546000000000006</c:v>
                </c:pt>
                <c:pt idx="746">
                  <c:v>43.546000000000006</c:v>
                </c:pt>
                <c:pt idx="747">
                  <c:v>43.546000000000006</c:v>
                </c:pt>
                <c:pt idx="748">
                  <c:v>43.546000000000006</c:v>
                </c:pt>
                <c:pt idx="749">
                  <c:v>43.546000000000006</c:v>
                </c:pt>
                <c:pt idx="750">
                  <c:v>43.546000000000006</c:v>
                </c:pt>
                <c:pt idx="751">
                  <c:v>43.546000000000006</c:v>
                </c:pt>
                <c:pt idx="752">
                  <c:v>43.546000000000006</c:v>
                </c:pt>
                <c:pt idx="753">
                  <c:v>43.546000000000006</c:v>
                </c:pt>
                <c:pt idx="754">
                  <c:v>43.546000000000006</c:v>
                </c:pt>
                <c:pt idx="755">
                  <c:v>43.546000000000006</c:v>
                </c:pt>
                <c:pt idx="756">
                  <c:v>43.546000000000006</c:v>
                </c:pt>
                <c:pt idx="757">
                  <c:v>43.546000000000006</c:v>
                </c:pt>
                <c:pt idx="758">
                  <c:v>43.546000000000006</c:v>
                </c:pt>
                <c:pt idx="759">
                  <c:v>43.546000000000006</c:v>
                </c:pt>
                <c:pt idx="760">
                  <c:v>43.546000000000006</c:v>
                </c:pt>
                <c:pt idx="761">
                  <c:v>43.546000000000006</c:v>
                </c:pt>
                <c:pt idx="762">
                  <c:v>43.546000000000006</c:v>
                </c:pt>
                <c:pt idx="763">
                  <c:v>43.546000000000006</c:v>
                </c:pt>
                <c:pt idx="764">
                  <c:v>43.546000000000006</c:v>
                </c:pt>
                <c:pt idx="765">
                  <c:v>43.546000000000006</c:v>
                </c:pt>
                <c:pt idx="766">
                  <c:v>43.546000000000006</c:v>
                </c:pt>
                <c:pt idx="767">
                  <c:v>43.546000000000006</c:v>
                </c:pt>
                <c:pt idx="768">
                  <c:v>43.546000000000006</c:v>
                </c:pt>
                <c:pt idx="769">
                  <c:v>43.546000000000006</c:v>
                </c:pt>
                <c:pt idx="770">
                  <c:v>43.546000000000006</c:v>
                </c:pt>
                <c:pt idx="771">
                  <c:v>43.546000000000006</c:v>
                </c:pt>
                <c:pt idx="772">
                  <c:v>43.546000000000006</c:v>
                </c:pt>
                <c:pt idx="773">
                  <c:v>43.546000000000006</c:v>
                </c:pt>
                <c:pt idx="774">
                  <c:v>43.546000000000006</c:v>
                </c:pt>
                <c:pt idx="775">
                  <c:v>43.546000000000006</c:v>
                </c:pt>
                <c:pt idx="776">
                  <c:v>43.546000000000006</c:v>
                </c:pt>
                <c:pt idx="777">
                  <c:v>43.546000000000006</c:v>
                </c:pt>
                <c:pt idx="778">
                  <c:v>43.546000000000006</c:v>
                </c:pt>
                <c:pt idx="779">
                  <c:v>43.546000000000006</c:v>
                </c:pt>
                <c:pt idx="780">
                  <c:v>43.546000000000006</c:v>
                </c:pt>
                <c:pt idx="781">
                  <c:v>43.546000000000006</c:v>
                </c:pt>
                <c:pt idx="782">
                  <c:v>43.546000000000006</c:v>
                </c:pt>
                <c:pt idx="783">
                  <c:v>43.546000000000006</c:v>
                </c:pt>
                <c:pt idx="784">
                  <c:v>43.546000000000006</c:v>
                </c:pt>
                <c:pt idx="785">
                  <c:v>43.546000000000006</c:v>
                </c:pt>
                <c:pt idx="786">
                  <c:v>43.546000000000006</c:v>
                </c:pt>
                <c:pt idx="787">
                  <c:v>43.546000000000006</c:v>
                </c:pt>
                <c:pt idx="788">
                  <c:v>43.546000000000006</c:v>
                </c:pt>
                <c:pt idx="789">
                  <c:v>43.546000000000006</c:v>
                </c:pt>
                <c:pt idx="790">
                  <c:v>43.546000000000006</c:v>
                </c:pt>
                <c:pt idx="791">
                  <c:v>43.546000000000006</c:v>
                </c:pt>
                <c:pt idx="792">
                  <c:v>43.546000000000006</c:v>
                </c:pt>
                <c:pt idx="793">
                  <c:v>43.546000000000006</c:v>
                </c:pt>
                <c:pt idx="794">
                  <c:v>43.546000000000006</c:v>
                </c:pt>
                <c:pt idx="795">
                  <c:v>43.546000000000006</c:v>
                </c:pt>
                <c:pt idx="796">
                  <c:v>43.546000000000006</c:v>
                </c:pt>
                <c:pt idx="797">
                  <c:v>43.546000000000006</c:v>
                </c:pt>
                <c:pt idx="798">
                  <c:v>43.546000000000006</c:v>
                </c:pt>
                <c:pt idx="799">
                  <c:v>43.546000000000006</c:v>
                </c:pt>
                <c:pt idx="800">
                  <c:v>43.546000000000006</c:v>
                </c:pt>
                <c:pt idx="801">
                  <c:v>43.546000000000006</c:v>
                </c:pt>
                <c:pt idx="802">
                  <c:v>43.546000000000006</c:v>
                </c:pt>
                <c:pt idx="803">
                  <c:v>43.546000000000006</c:v>
                </c:pt>
                <c:pt idx="804">
                  <c:v>43.546000000000006</c:v>
                </c:pt>
                <c:pt idx="805">
                  <c:v>43.546000000000006</c:v>
                </c:pt>
                <c:pt idx="806">
                  <c:v>43.546000000000006</c:v>
                </c:pt>
                <c:pt idx="807">
                  <c:v>43.546000000000006</c:v>
                </c:pt>
                <c:pt idx="808">
                  <c:v>43.546000000000006</c:v>
                </c:pt>
                <c:pt idx="809">
                  <c:v>43.546000000000006</c:v>
                </c:pt>
                <c:pt idx="810">
                  <c:v>43.546000000000006</c:v>
                </c:pt>
                <c:pt idx="811">
                  <c:v>43.546000000000006</c:v>
                </c:pt>
                <c:pt idx="812">
                  <c:v>43.546000000000006</c:v>
                </c:pt>
                <c:pt idx="813">
                  <c:v>43.546000000000006</c:v>
                </c:pt>
                <c:pt idx="814">
                  <c:v>43.546000000000006</c:v>
                </c:pt>
                <c:pt idx="815">
                  <c:v>43.546000000000006</c:v>
                </c:pt>
                <c:pt idx="816">
                  <c:v>43.546000000000006</c:v>
                </c:pt>
                <c:pt idx="817">
                  <c:v>43.546000000000006</c:v>
                </c:pt>
                <c:pt idx="818">
                  <c:v>43.546000000000006</c:v>
                </c:pt>
                <c:pt idx="819">
                  <c:v>43.546000000000006</c:v>
                </c:pt>
                <c:pt idx="820">
                  <c:v>43.546000000000006</c:v>
                </c:pt>
                <c:pt idx="821">
                  <c:v>43.546000000000006</c:v>
                </c:pt>
                <c:pt idx="822">
                  <c:v>43.546000000000006</c:v>
                </c:pt>
                <c:pt idx="823">
                  <c:v>43.546000000000006</c:v>
                </c:pt>
                <c:pt idx="824">
                  <c:v>43.546000000000006</c:v>
                </c:pt>
                <c:pt idx="825">
                  <c:v>43.546000000000006</c:v>
                </c:pt>
                <c:pt idx="826">
                  <c:v>43.546000000000006</c:v>
                </c:pt>
                <c:pt idx="827">
                  <c:v>43.546000000000006</c:v>
                </c:pt>
                <c:pt idx="828">
                  <c:v>43.546000000000006</c:v>
                </c:pt>
                <c:pt idx="829">
                  <c:v>43.546000000000006</c:v>
                </c:pt>
                <c:pt idx="830">
                  <c:v>43.546000000000006</c:v>
                </c:pt>
                <c:pt idx="831">
                  <c:v>43.546000000000006</c:v>
                </c:pt>
                <c:pt idx="832">
                  <c:v>43.546000000000006</c:v>
                </c:pt>
                <c:pt idx="833">
                  <c:v>43.546000000000006</c:v>
                </c:pt>
                <c:pt idx="834">
                  <c:v>43.546000000000006</c:v>
                </c:pt>
                <c:pt idx="835">
                  <c:v>43.546000000000006</c:v>
                </c:pt>
                <c:pt idx="836">
                  <c:v>43.546000000000006</c:v>
                </c:pt>
                <c:pt idx="837">
                  <c:v>43.546000000000006</c:v>
                </c:pt>
                <c:pt idx="838">
                  <c:v>43.546000000000006</c:v>
                </c:pt>
                <c:pt idx="839">
                  <c:v>43.546000000000006</c:v>
                </c:pt>
                <c:pt idx="840">
                  <c:v>43.546000000000006</c:v>
                </c:pt>
                <c:pt idx="841">
                  <c:v>43.546000000000006</c:v>
                </c:pt>
                <c:pt idx="842">
                  <c:v>43.546000000000006</c:v>
                </c:pt>
                <c:pt idx="843">
                  <c:v>43.546000000000006</c:v>
                </c:pt>
                <c:pt idx="844">
                  <c:v>43.546000000000006</c:v>
                </c:pt>
                <c:pt idx="845">
                  <c:v>43.546000000000006</c:v>
                </c:pt>
                <c:pt idx="846">
                  <c:v>43.546000000000006</c:v>
                </c:pt>
                <c:pt idx="847">
                  <c:v>43.546000000000006</c:v>
                </c:pt>
                <c:pt idx="848">
                  <c:v>43.546000000000006</c:v>
                </c:pt>
                <c:pt idx="849">
                  <c:v>43.546000000000006</c:v>
                </c:pt>
                <c:pt idx="850">
                  <c:v>43.546000000000006</c:v>
                </c:pt>
                <c:pt idx="851">
                  <c:v>43.546000000000006</c:v>
                </c:pt>
                <c:pt idx="852">
                  <c:v>43.546000000000006</c:v>
                </c:pt>
                <c:pt idx="853">
                  <c:v>43.546000000000006</c:v>
                </c:pt>
                <c:pt idx="854">
                  <c:v>43.546000000000006</c:v>
                </c:pt>
                <c:pt idx="855">
                  <c:v>43.546000000000006</c:v>
                </c:pt>
                <c:pt idx="856">
                  <c:v>43.546000000000006</c:v>
                </c:pt>
                <c:pt idx="857">
                  <c:v>43.546000000000006</c:v>
                </c:pt>
                <c:pt idx="858">
                  <c:v>43.546000000000006</c:v>
                </c:pt>
                <c:pt idx="859">
                  <c:v>43.546000000000006</c:v>
                </c:pt>
                <c:pt idx="860">
                  <c:v>43.546000000000006</c:v>
                </c:pt>
                <c:pt idx="861">
                  <c:v>43.546000000000006</c:v>
                </c:pt>
                <c:pt idx="862">
                  <c:v>43.546000000000006</c:v>
                </c:pt>
                <c:pt idx="863">
                  <c:v>43.546000000000006</c:v>
                </c:pt>
                <c:pt idx="864">
                  <c:v>43.546000000000006</c:v>
                </c:pt>
                <c:pt idx="865">
                  <c:v>43.546000000000006</c:v>
                </c:pt>
                <c:pt idx="866">
                  <c:v>43.546000000000006</c:v>
                </c:pt>
                <c:pt idx="867">
                  <c:v>43.546000000000006</c:v>
                </c:pt>
                <c:pt idx="868">
                  <c:v>43.546000000000006</c:v>
                </c:pt>
                <c:pt idx="869">
                  <c:v>43.546000000000006</c:v>
                </c:pt>
                <c:pt idx="870">
                  <c:v>43.546000000000006</c:v>
                </c:pt>
                <c:pt idx="871">
                  <c:v>43.546000000000006</c:v>
                </c:pt>
                <c:pt idx="872">
                  <c:v>43.546000000000006</c:v>
                </c:pt>
                <c:pt idx="873">
                  <c:v>43.546000000000006</c:v>
                </c:pt>
                <c:pt idx="874">
                  <c:v>43.546000000000006</c:v>
                </c:pt>
                <c:pt idx="875">
                  <c:v>43.546000000000006</c:v>
                </c:pt>
                <c:pt idx="876">
                  <c:v>43.546000000000006</c:v>
                </c:pt>
                <c:pt idx="877">
                  <c:v>43.546000000000006</c:v>
                </c:pt>
                <c:pt idx="878">
                  <c:v>43.546000000000006</c:v>
                </c:pt>
                <c:pt idx="879">
                  <c:v>43.546000000000006</c:v>
                </c:pt>
                <c:pt idx="880">
                  <c:v>43.546000000000006</c:v>
                </c:pt>
                <c:pt idx="881">
                  <c:v>43.546000000000006</c:v>
                </c:pt>
                <c:pt idx="882">
                  <c:v>43.546000000000006</c:v>
                </c:pt>
                <c:pt idx="883">
                  <c:v>43.546000000000006</c:v>
                </c:pt>
                <c:pt idx="884">
                  <c:v>43.546000000000006</c:v>
                </c:pt>
                <c:pt idx="885">
                  <c:v>43.546000000000006</c:v>
                </c:pt>
                <c:pt idx="886">
                  <c:v>43.546000000000006</c:v>
                </c:pt>
                <c:pt idx="887">
                  <c:v>43.546000000000006</c:v>
                </c:pt>
                <c:pt idx="888">
                  <c:v>43.546000000000006</c:v>
                </c:pt>
                <c:pt idx="889">
                  <c:v>43.546000000000006</c:v>
                </c:pt>
                <c:pt idx="890">
                  <c:v>43.546000000000006</c:v>
                </c:pt>
                <c:pt idx="891">
                  <c:v>43.546000000000006</c:v>
                </c:pt>
                <c:pt idx="892">
                  <c:v>43.546000000000006</c:v>
                </c:pt>
                <c:pt idx="893">
                  <c:v>43.546000000000006</c:v>
                </c:pt>
                <c:pt idx="894">
                  <c:v>43.546000000000006</c:v>
                </c:pt>
                <c:pt idx="895">
                  <c:v>43.546000000000006</c:v>
                </c:pt>
                <c:pt idx="896">
                  <c:v>43.546000000000006</c:v>
                </c:pt>
                <c:pt idx="897">
                  <c:v>43.546000000000006</c:v>
                </c:pt>
                <c:pt idx="898">
                  <c:v>43.546000000000006</c:v>
                </c:pt>
                <c:pt idx="899">
                  <c:v>43.546000000000006</c:v>
                </c:pt>
                <c:pt idx="900">
                  <c:v>43.546000000000006</c:v>
                </c:pt>
                <c:pt idx="901">
                  <c:v>43.546000000000006</c:v>
                </c:pt>
                <c:pt idx="902">
                  <c:v>43.546000000000006</c:v>
                </c:pt>
                <c:pt idx="903">
                  <c:v>43.546000000000006</c:v>
                </c:pt>
                <c:pt idx="904">
                  <c:v>43.546000000000006</c:v>
                </c:pt>
                <c:pt idx="905">
                  <c:v>43.546000000000006</c:v>
                </c:pt>
                <c:pt idx="906">
                  <c:v>43.546000000000006</c:v>
                </c:pt>
                <c:pt idx="907">
                  <c:v>43.546000000000006</c:v>
                </c:pt>
                <c:pt idx="908">
                  <c:v>43.546000000000006</c:v>
                </c:pt>
                <c:pt idx="909">
                  <c:v>43.546000000000006</c:v>
                </c:pt>
                <c:pt idx="910">
                  <c:v>43.546000000000006</c:v>
                </c:pt>
                <c:pt idx="911">
                  <c:v>43.546000000000006</c:v>
                </c:pt>
                <c:pt idx="912">
                  <c:v>43.546000000000006</c:v>
                </c:pt>
                <c:pt idx="913">
                  <c:v>43.546000000000006</c:v>
                </c:pt>
                <c:pt idx="914">
                  <c:v>43.546000000000006</c:v>
                </c:pt>
                <c:pt idx="915">
                  <c:v>43.546000000000006</c:v>
                </c:pt>
                <c:pt idx="916">
                  <c:v>43.546000000000006</c:v>
                </c:pt>
                <c:pt idx="917">
                  <c:v>43.546000000000006</c:v>
                </c:pt>
                <c:pt idx="918">
                  <c:v>43.546000000000006</c:v>
                </c:pt>
                <c:pt idx="919">
                  <c:v>43.546000000000006</c:v>
                </c:pt>
                <c:pt idx="920">
                  <c:v>43.546000000000006</c:v>
                </c:pt>
                <c:pt idx="921">
                  <c:v>43.546000000000006</c:v>
                </c:pt>
                <c:pt idx="922">
                  <c:v>43.546000000000006</c:v>
                </c:pt>
                <c:pt idx="923">
                  <c:v>43.546000000000006</c:v>
                </c:pt>
                <c:pt idx="924">
                  <c:v>43.546000000000006</c:v>
                </c:pt>
                <c:pt idx="925">
                  <c:v>43.546000000000006</c:v>
                </c:pt>
                <c:pt idx="926">
                  <c:v>43.546000000000006</c:v>
                </c:pt>
                <c:pt idx="927">
                  <c:v>43.546000000000006</c:v>
                </c:pt>
                <c:pt idx="928">
                  <c:v>43.546000000000006</c:v>
                </c:pt>
                <c:pt idx="929">
                  <c:v>43.546000000000006</c:v>
                </c:pt>
                <c:pt idx="930">
                  <c:v>43.546000000000006</c:v>
                </c:pt>
                <c:pt idx="931">
                  <c:v>43.546000000000006</c:v>
                </c:pt>
                <c:pt idx="932">
                  <c:v>43.546000000000006</c:v>
                </c:pt>
                <c:pt idx="933">
                  <c:v>43.546000000000006</c:v>
                </c:pt>
                <c:pt idx="934">
                  <c:v>43.546000000000006</c:v>
                </c:pt>
                <c:pt idx="935">
                  <c:v>43.546000000000006</c:v>
                </c:pt>
                <c:pt idx="936">
                  <c:v>43.546000000000006</c:v>
                </c:pt>
                <c:pt idx="937">
                  <c:v>43.546000000000006</c:v>
                </c:pt>
                <c:pt idx="938">
                  <c:v>43.546000000000006</c:v>
                </c:pt>
                <c:pt idx="939">
                  <c:v>43.546000000000006</c:v>
                </c:pt>
                <c:pt idx="940">
                  <c:v>43.546000000000006</c:v>
                </c:pt>
                <c:pt idx="941">
                  <c:v>43.546000000000006</c:v>
                </c:pt>
                <c:pt idx="942">
                  <c:v>43.546000000000006</c:v>
                </c:pt>
                <c:pt idx="943">
                  <c:v>43.546000000000006</c:v>
                </c:pt>
                <c:pt idx="944">
                  <c:v>43.546000000000006</c:v>
                </c:pt>
                <c:pt idx="945">
                  <c:v>43.546000000000006</c:v>
                </c:pt>
                <c:pt idx="946">
                  <c:v>43.546000000000006</c:v>
                </c:pt>
                <c:pt idx="947">
                  <c:v>43.546000000000006</c:v>
                </c:pt>
                <c:pt idx="948">
                  <c:v>43.546000000000006</c:v>
                </c:pt>
                <c:pt idx="949">
                  <c:v>43.546000000000006</c:v>
                </c:pt>
                <c:pt idx="950">
                  <c:v>43.546000000000006</c:v>
                </c:pt>
                <c:pt idx="951">
                  <c:v>43.546000000000006</c:v>
                </c:pt>
                <c:pt idx="952">
                  <c:v>43.546000000000006</c:v>
                </c:pt>
                <c:pt idx="953">
                  <c:v>43.546000000000006</c:v>
                </c:pt>
                <c:pt idx="954">
                  <c:v>43.546000000000006</c:v>
                </c:pt>
                <c:pt idx="955">
                  <c:v>43.546000000000006</c:v>
                </c:pt>
                <c:pt idx="956">
                  <c:v>43.546000000000006</c:v>
                </c:pt>
                <c:pt idx="957">
                  <c:v>43.546000000000006</c:v>
                </c:pt>
                <c:pt idx="958">
                  <c:v>43.546000000000006</c:v>
                </c:pt>
                <c:pt idx="959">
                  <c:v>43.546000000000006</c:v>
                </c:pt>
                <c:pt idx="960">
                  <c:v>43.546000000000006</c:v>
                </c:pt>
                <c:pt idx="961">
                  <c:v>43.546000000000006</c:v>
                </c:pt>
                <c:pt idx="962">
                  <c:v>43.546000000000006</c:v>
                </c:pt>
                <c:pt idx="963">
                  <c:v>43.546000000000006</c:v>
                </c:pt>
                <c:pt idx="964">
                  <c:v>43.546000000000006</c:v>
                </c:pt>
                <c:pt idx="965">
                  <c:v>43.546000000000006</c:v>
                </c:pt>
                <c:pt idx="966">
                  <c:v>43.546000000000006</c:v>
                </c:pt>
                <c:pt idx="967">
                  <c:v>43.546000000000006</c:v>
                </c:pt>
                <c:pt idx="968">
                  <c:v>43.546000000000006</c:v>
                </c:pt>
                <c:pt idx="969">
                  <c:v>43.546000000000006</c:v>
                </c:pt>
                <c:pt idx="970">
                  <c:v>43.546000000000006</c:v>
                </c:pt>
                <c:pt idx="971">
                  <c:v>43.546000000000006</c:v>
                </c:pt>
                <c:pt idx="972">
                  <c:v>43.546000000000006</c:v>
                </c:pt>
                <c:pt idx="973">
                  <c:v>43.546000000000006</c:v>
                </c:pt>
                <c:pt idx="974">
                  <c:v>43.546000000000006</c:v>
                </c:pt>
                <c:pt idx="975">
                  <c:v>43.546000000000006</c:v>
                </c:pt>
                <c:pt idx="976">
                  <c:v>43.546000000000006</c:v>
                </c:pt>
                <c:pt idx="977">
                  <c:v>43.546000000000006</c:v>
                </c:pt>
                <c:pt idx="978">
                  <c:v>43.546000000000006</c:v>
                </c:pt>
                <c:pt idx="979">
                  <c:v>43.546000000000006</c:v>
                </c:pt>
                <c:pt idx="980">
                  <c:v>43.546000000000006</c:v>
                </c:pt>
                <c:pt idx="981">
                  <c:v>43.546000000000006</c:v>
                </c:pt>
                <c:pt idx="982">
                  <c:v>43.546000000000006</c:v>
                </c:pt>
                <c:pt idx="983">
                  <c:v>43.546000000000006</c:v>
                </c:pt>
                <c:pt idx="984">
                  <c:v>43.546000000000006</c:v>
                </c:pt>
                <c:pt idx="985">
                  <c:v>43.546000000000006</c:v>
                </c:pt>
                <c:pt idx="986">
                  <c:v>43.546000000000006</c:v>
                </c:pt>
                <c:pt idx="987">
                  <c:v>43.546000000000006</c:v>
                </c:pt>
                <c:pt idx="988">
                  <c:v>43.546000000000006</c:v>
                </c:pt>
                <c:pt idx="989">
                  <c:v>43.546000000000006</c:v>
                </c:pt>
                <c:pt idx="990">
                  <c:v>43.546000000000006</c:v>
                </c:pt>
                <c:pt idx="991">
                  <c:v>43.546000000000006</c:v>
                </c:pt>
                <c:pt idx="992">
                  <c:v>43.546000000000006</c:v>
                </c:pt>
                <c:pt idx="993">
                  <c:v>43.546000000000006</c:v>
                </c:pt>
                <c:pt idx="994">
                  <c:v>43.546000000000006</c:v>
                </c:pt>
                <c:pt idx="995">
                  <c:v>43.546000000000006</c:v>
                </c:pt>
                <c:pt idx="996">
                  <c:v>43.546000000000006</c:v>
                </c:pt>
                <c:pt idx="997">
                  <c:v>43.546000000000006</c:v>
                </c:pt>
                <c:pt idx="998">
                  <c:v>43.546000000000006</c:v>
                </c:pt>
                <c:pt idx="999">
                  <c:v>43.546000000000006</c:v>
                </c:pt>
                <c:pt idx="1000">
                  <c:v>43.546000000000006</c:v>
                </c:pt>
                <c:pt idx="1001">
                  <c:v>43.546000000000006</c:v>
                </c:pt>
                <c:pt idx="1002">
                  <c:v>43.546000000000006</c:v>
                </c:pt>
                <c:pt idx="1003">
                  <c:v>43.546000000000006</c:v>
                </c:pt>
                <c:pt idx="1004">
                  <c:v>43.546000000000006</c:v>
                </c:pt>
                <c:pt idx="1005">
                  <c:v>43.546000000000006</c:v>
                </c:pt>
                <c:pt idx="1006">
                  <c:v>43.546000000000006</c:v>
                </c:pt>
                <c:pt idx="1007">
                  <c:v>43.546000000000006</c:v>
                </c:pt>
                <c:pt idx="1008">
                  <c:v>43.546000000000006</c:v>
                </c:pt>
                <c:pt idx="1009">
                  <c:v>43.546000000000006</c:v>
                </c:pt>
                <c:pt idx="1010">
                  <c:v>43.546000000000006</c:v>
                </c:pt>
                <c:pt idx="1011">
                  <c:v>43.546000000000006</c:v>
                </c:pt>
                <c:pt idx="1012">
                  <c:v>43.546000000000006</c:v>
                </c:pt>
                <c:pt idx="1013">
                  <c:v>43.546000000000006</c:v>
                </c:pt>
                <c:pt idx="1014">
                  <c:v>43.546000000000006</c:v>
                </c:pt>
                <c:pt idx="1015">
                  <c:v>43.546000000000006</c:v>
                </c:pt>
                <c:pt idx="1016">
                  <c:v>43.546000000000006</c:v>
                </c:pt>
                <c:pt idx="1017">
                  <c:v>43.546000000000006</c:v>
                </c:pt>
                <c:pt idx="1018">
                  <c:v>43.546000000000006</c:v>
                </c:pt>
                <c:pt idx="1019">
                  <c:v>43.546000000000006</c:v>
                </c:pt>
                <c:pt idx="1020">
                  <c:v>43.546000000000006</c:v>
                </c:pt>
                <c:pt idx="1021">
                  <c:v>43.546000000000006</c:v>
                </c:pt>
                <c:pt idx="1022">
                  <c:v>43.546000000000006</c:v>
                </c:pt>
                <c:pt idx="1023">
                  <c:v>43.546000000000006</c:v>
                </c:pt>
                <c:pt idx="1024">
                  <c:v>43.546000000000006</c:v>
                </c:pt>
                <c:pt idx="1025">
                  <c:v>43.546000000000006</c:v>
                </c:pt>
                <c:pt idx="1026">
                  <c:v>43.546000000000006</c:v>
                </c:pt>
                <c:pt idx="1027">
                  <c:v>43.546000000000006</c:v>
                </c:pt>
                <c:pt idx="1028">
                  <c:v>43.546000000000006</c:v>
                </c:pt>
                <c:pt idx="1029">
                  <c:v>43.546000000000006</c:v>
                </c:pt>
                <c:pt idx="1030">
                  <c:v>43.546000000000006</c:v>
                </c:pt>
                <c:pt idx="1031">
                  <c:v>43.546000000000006</c:v>
                </c:pt>
                <c:pt idx="1032">
                  <c:v>43.546000000000006</c:v>
                </c:pt>
                <c:pt idx="1033">
                  <c:v>43.546000000000006</c:v>
                </c:pt>
                <c:pt idx="1034">
                  <c:v>43.546000000000006</c:v>
                </c:pt>
                <c:pt idx="1035">
                  <c:v>43.546000000000006</c:v>
                </c:pt>
                <c:pt idx="1036">
                  <c:v>43.546000000000006</c:v>
                </c:pt>
                <c:pt idx="1037">
                  <c:v>43.546000000000006</c:v>
                </c:pt>
                <c:pt idx="1038">
                  <c:v>43.546000000000006</c:v>
                </c:pt>
                <c:pt idx="1039">
                  <c:v>43.546000000000006</c:v>
                </c:pt>
                <c:pt idx="1040">
                  <c:v>43.546000000000006</c:v>
                </c:pt>
                <c:pt idx="1041">
                  <c:v>43.546000000000006</c:v>
                </c:pt>
                <c:pt idx="1042">
                  <c:v>43.546000000000006</c:v>
                </c:pt>
                <c:pt idx="1043">
                  <c:v>43.546000000000006</c:v>
                </c:pt>
                <c:pt idx="1044">
                  <c:v>43.546000000000006</c:v>
                </c:pt>
                <c:pt idx="1045">
                  <c:v>43.546000000000006</c:v>
                </c:pt>
                <c:pt idx="1046">
                  <c:v>43.546000000000006</c:v>
                </c:pt>
                <c:pt idx="1047">
                  <c:v>43.546000000000006</c:v>
                </c:pt>
                <c:pt idx="1048">
                  <c:v>43.546000000000006</c:v>
                </c:pt>
                <c:pt idx="1049">
                  <c:v>43.546000000000006</c:v>
                </c:pt>
                <c:pt idx="1050">
                  <c:v>43.546000000000006</c:v>
                </c:pt>
                <c:pt idx="1051">
                  <c:v>43.546000000000006</c:v>
                </c:pt>
                <c:pt idx="1052">
                  <c:v>43.546000000000006</c:v>
                </c:pt>
                <c:pt idx="1053">
                  <c:v>43.546000000000006</c:v>
                </c:pt>
                <c:pt idx="1054">
                  <c:v>43.546000000000006</c:v>
                </c:pt>
                <c:pt idx="1055">
                  <c:v>43.546000000000006</c:v>
                </c:pt>
                <c:pt idx="1056">
                  <c:v>43.546000000000006</c:v>
                </c:pt>
                <c:pt idx="1057">
                  <c:v>43.546000000000006</c:v>
                </c:pt>
                <c:pt idx="1058">
                  <c:v>43.546000000000006</c:v>
                </c:pt>
                <c:pt idx="1059">
                  <c:v>43.546000000000006</c:v>
                </c:pt>
                <c:pt idx="1060">
                  <c:v>43.546000000000006</c:v>
                </c:pt>
                <c:pt idx="1061">
                  <c:v>43.546000000000006</c:v>
                </c:pt>
                <c:pt idx="1062">
                  <c:v>43.546000000000006</c:v>
                </c:pt>
                <c:pt idx="1063">
                  <c:v>43.546000000000006</c:v>
                </c:pt>
                <c:pt idx="1064">
                  <c:v>43.546000000000006</c:v>
                </c:pt>
                <c:pt idx="1065">
                  <c:v>43.546000000000006</c:v>
                </c:pt>
                <c:pt idx="1066">
                  <c:v>43.546000000000006</c:v>
                </c:pt>
                <c:pt idx="1067">
                  <c:v>43.546000000000006</c:v>
                </c:pt>
                <c:pt idx="1068">
                  <c:v>43.546000000000006</c:v>
                </c:pt>
                <c:pt idx="1069">
                  <c:v>43.546000000000006</c:v>
                </c:pt>
                <c:pt idx="1070">
                  <c:v>43.546000000000006</c:v>
                </c:pt>
                <c:pt idx="1071">
                  <c:v>43.546000000000006</c:v>
                </c:pt>
                <c:pt idx="1072">
                  <c:v>43.546000000000006</c:v>
                </c:pt>
                <c:pt idx="1073">
                  <c:v>43.546000000000006</c:v>
                </c:pt>
                <c:pt idx="1074">
                  <c:v>43.546000000000006</c:v>
                </c:pt>
                <c:pt idx="1075">
                  <c:v>43.546000000000006</c:v>
                </c:pt>
                <c:pt idx="1076">
                  <c:v>43.546000000000006</c:v>
                </c:pt>
                <c:pt idx="1077">
                  <c:v>43.546000000000006</c:v>
                </c:pt>
                <c:pt idx="1078">
                  <c:v>43.546000000000006</c:v>
                </c:pt>
                <c:pt idx="1079">
                  <c:v>43.546000000000006</c:v>
                </c:pt>
                <c:pt idx="1080">
                  <c:v>43.546000000000006</c:v>
                </c:pt>
                <c:pt idx="1081">
                  <c:v>43.546000000000006</c:v>
                </c:pt>
                <c:pt idx="1082">
                  <c:v>43.546000000000006</c:v>
                </c:pt>
                <c:pt idx="1083">
                  <c:v>43.546000000000006</c:v>
                </c:pt>
                <c:pt idx="1084">
                  <c:v>43.546000000000006</c:v>
                </c:pt>
                <c:pt idx="1085">
                  <c:v>43.546000000000006</c:v>
                </c:pt>
                <c:pt idx="1086">
                  <c:v>43.546000000000006</c:v>
                </c:pt>
                <c:pt idx="1087">
                  <c:v>43.546000000000006</c:v>
                </c:pt>
                <c:pt idx="1088">
                  <c:v>43.546000000000006</c:v>
                </c:pt>
                <c:pt idx="1089">
                  <c:v>43.546000000000006</c:v>
                </c:pt>
                <c:pt idx="1090">
                  <c:v>43.546000000000006</c:v>
                </c:pt>
                <c:pt idx="1091">
                  <c:v>43.546000000000006</c:v>
                </c:pt>
                <c:pt idx="1092">
                  <c:v>43.546000000000006</c:v>
                </c:pt>
                <c:pt idx="1093">
                  <c:v>43.546000000000006</c:v>
                </c:pt>
                <c:pt idx="1094">
                  <c:v>43.546000000000006</c:v>
                </c:pt>
                <c:pt idx="1095">
                  <c:v>43.546000000000006</c:v>
                </c:pt>
                <c:pt idx="1096">
                  <c:v>43.546000000000006</c:v>
                </c:pt>
                <c:pt idx="1097">
                  <c:v>43.546000000000006</c:v>
                </c:pt>
                <c:pt idx="1098">
                  <c:v>43.546000000000006</c:v>
                </c:pt>
                <c:pt idx="1099">
                  <c:v>43.546000000000006</c:v>
                </c:pt>
                <c:pt idx="1100">
                  <c:v>43.546000000000006</c:v>
                </c:pt>
                <c:pt idx="1101">
                  <c:v>43.546000000000006</c:v>
                </c:pt>
                <c:pt idx="1102">
                  <c:v>43.546000000000006</c:v>
                </c:pt>
                <c:pt idx="1103">
                  <c:v>43.546000000000006</c:v>
                </c:pt>
                <c:pt idx="1104">
                  <c:v>43.546000000000006</c:v>
                </c:pt>
                <c:pt idx="1105">
                  <c:v>43.546000000000006</c:v>
                </c:pt>
                <c:pt idx="1106">
                  <c:v>43.546000000000006</c:v>
                </c:pt>
                <c:pt idx="1107">
                  <c:v>43.546000000000006</c:v>
                </c:pt>
                <c:pt idx="1108">
                  <c:v>43.546000000000006</c:v>
                </c:pt>
                <c:pt idx="1109">
                  <c:v>43.546000000000006</c:v>
                </c:pt>
                <c:pt idx="1110">
                  <c:v>43.546000000000006</c:v>
                </c:pt>
                <c:pt idx="1111">
                  <c:v>43.546000000000006</c:v>
                </c:pt>
                <c:pt idx="1112">
                  <c:v>43.546000000000006</c:v>
                </c:pt>
                <c:pt idx="1113">
                  <c:v>43.546000000000006</c:v>
                </c:pt>
                <c:pt idx="1114">
                  <c:v>43.546000000000006</c:v>
                </c:pt>
                <c:pt idx="1115">
                  <c:v>43.546000000000006</c:v>
                </c:pt>
                <c:pt idx="1116">
                  <c:v>43.546000000000006</c:v>
                </c:pt>
                <c:pt idx="1117">
                  <c:v>43.546000000000006</c:v>
                </c:pt>
                <c:pt idx="1118">
                  <c:v>43.546000000000006</c:v>
                </c:pt>
                <c:pt idx="1119">
                  <c:v>43.546000000000006</c:v>
                </c:pt>
                <c:pt idx="1120">
                  <c:v>43.546000000000006</c:v>
                </c:pt>
                <c:pt idx="1121">
                  <c:v>43.546000000000006</c:v>
                </c:pt>
                <c:pt idx="1122">
                  <c:v>43.546000000000006</c:v>
                </c:pt>
                <c:pt idx="1123">
                  <c:v>43.546000000000006</c:v>
                </c:pt>
                <c:pt idx="1124">
                  <c:v>43.546000000000006</c:v>
                </c:pt>
                <c:pt idx="1125">
                  <c:v>43.546000000000006</c:v>
                </c:pt>
                <c:pt idx="1126">
                  <c:v>43.546000000000006</c:v>
                </c:pt>
                <c:pt idx="1127">
                  <c:v>43.546000000000006</c:v>
                </c:pt>
                <c:pt idx="1128">
                  <c:v>43.546000000000006</c:v>
                </c:pt>
                <c:pt idx="1129">
                  <c:v>43.546000000000006</c:v>
                </c:pt>
                <c:pt idx="1130">
                  <c:v>43.546000000000006</c:v>
                </c:pt>
                <c:pt idx="1131">
                  <c:v>43.546000000000006</c:v>
                </c:pt>
                <c:pt idx="1132">
                  <c:v>43.546000000000006</c:v>
                </c:pt>
                <c:pt idx="1133">
                  <c:v>43.546000000000006</c:v>
                </c:pt>
                <c:pt idx="1134">
                  <c:v>43.546000000000006</c:v>
                </c:pt>
                <c:pt idx="1135">
                  <c:v>43.546000000000006</c:v>
                </c:pt>
                <c:pt idx="1136">
                  <c:v>43.546000000000006</c:v>
                </c:pt>
                <c:pt idx="1137">
                  <c:v>43.546000000000006</c:v>
                </c:pt>
                <c:pt idx="1138">
                  <c:v>43.546000000000006</c:v>
                </c:pt>
                <c:pt idx="1139">
                  <c:v>43.546000000000006</c:v>
                </c:pt>
                <c:pt idx="1140">
                  <c:v>43.546000000000006</c:v>
                </c:pt>
                <c:pt idx="1141">
                  <c:v>43.546000000000006</c:v>
                </c:pt>
                <c:pt idx="1142">
                  <c:v>43.546000000000006</c:v>
                </c:pt>
                <c:pt idx="1143">
                  <c:v>43.546000000000006</c:v>
                </c:pt>
                <c:pt idx="1144">
                  <c:v>43.546000000000006</c:v>
                </c:pt>
                <c:pt idx="1145">
                  <c:v>43.546000000000006</c:v>
                </c:pt>
                <c:pt idx="1146">
                  <c:v>43.546000000000006</c:v>
                </c:pt>
                <c:pt idx="1147">
                  <c:v>43.546000000000006</c:v>
                </c:pt>
                <c:pt idx="1148">
                  <c:v>43.546000000000006</c:v>
                </c:pt>
                <c:pt idx="1149">
                  <c:v>43.546000000000006</c:v>
                </c:pt>
                <c:pt idx="1150">
                  <c:v>43.546000000000006</c:v>
                </c:pt>
                <c:pt idx="1151">
                  <c:v>43.546000000000006</c:v>
                </c:pt>
                <c:pt idx="1152">
                  <c:v>43.546000000000006</c:v>
                </c:pt>
                <c:pt idx="1153">
                  <c:v>43.546000000000006</c:v>
                </c:pt>
                <c:pt idx="1154">
                  <c:v>43.546000000000006</c:v>
                </c:pt>
                <c:pt idx="1155">
                  <c:v>43.546000000000006</c:v>
                </c:pt>
                <c:pt idx="1156">
                  <c:v>43.546000000000006</c:v>
                </c:pt>
                <c:pt idx="1157">
                  <c:v>43.546000000000006</c:v>
                </c:pt>
                <c:pt idx="1158">
                  <c:v>43.546000000000006</c:v>
                </c:pt>
                <c:pt idx="1159">
                  <c:v>43.546000000000006</c:v>
                </c:pt>
                <c:pt idx="1160">
                  <c:v>43.546000000000006</c:v>
                </c:pt>
                <c:pt idx="1161">
                  <c:v>43.546000000000006</c:v>
                </c:pt>
                <c:pt idx="1162">
                  <c:v>43.546000000000006</c:v>
                </c:pt>
                <c:pt idx="1163">
                  <c:v>43.546000000000006</c:v>
                </c:pt>
                <c:pt idx="1164">
                  <c:v>43.546000000000006</c:v>
                </c:pt>
                <c:pt idx="1165">
                  <c:v>43.546000000000006</c:v>
                </c:pt>
                <c:pt idx="1166">
                  <c:v>43.546000000000006</c:v>
                </c:pt>
                <c:pt idx="1167">
                  <c:v>43.546000000000006</c:v>
                </c:pt>
                <c:pt idx="1168">
                  <c:v>43.546000000000006</c:v>
                </c:pt>
                <c:pt idx="1169">
                  <c:v>43.546000000000006</c:v>
                </c:pt>
                <c:pt idx="1170">
                  <c:v>43.546000000000006</c:v>
                </c:pt>
                <c:pt idx="1171">
                  <c:v>43.546000000000006</c:v>
                </c:pt>
                <c:pt idx="1172">
                  <c:v>43.546000000000006</c:v>
                </c:pt>
                <c:pt idx="1173">
                  <c:v>43.546000000000006</c:v>
                </c:pt>
                <c:pt idx="1174">
                  <c:v>43.546000000000006</c:v>
                </c:pt>
                <c:pt idx="1175">
                  <c:v>43.546000000000006</c:v>
                </c:pt>
                <c:pt idx="1176">
                  <c:v>43.546000000000006</c:v>
                </c:pt>
                <c:pt idx="1177">
                  <c:v>43.546000000000006</c:v>
                </c:pt>
                <c:pt idx="1178">
                  <c:v>43.546000000000006</c:v>
                </c:pt>
                <c:pt idx="1179">
                  <c:v>43.546000000000006</c:v>
                </c:pt>
                <c:pt idx="1180">
                  <c:v>43.546000000000006</c:v>
                </c:pt>
                <c:pt idx="1181">
                  <c:v>43.546000000000006</c:v>
                </c:pt>
                <c:pt idx="1182">
                  <c:v>43.546000000000006</c:v>
                </c:pt>
                <c:pt idx="1183">
                  <c:v>43.546000000000006</c:v>
                </c:pt>
                <c:pt idx="1184">
                  <c:v>43.546000000000006</c:v>
                </c:pt>
                <c:pt idx="1185">
                  <c:v>43.546000000000006</c:v>
                </c:pt>
                <c:pt idx="1186">
                  <c:v>43.546000000000006</c:v>
                </c:pt>
                <c:pt idx="1187">
                  <c:v>43.546000000000006</c:v>
                </c:pt>
                <c:pt idx="1188">
                  <c:v>43.546000000000006</c:v>
                </c:pt>
                <c:pt idx="1189">
                  <c:v>43.546000000000006</c:v>
                </c:pt>
                <c:pt idx="1190">
                  <c:v>43.546000000000006</c:v>
                </c:pt>
                <c:pt idx="1191">
                  <c:v>43.546000000000006</c:v>
                </c:pt>
                <c:pt idx="1192">
                  <c:v>43.546000000000006</c:v>
                </c:pt>
                <c:pt idx="1193">
                  <c:v>43.546000000000006</c:v>
                </c:pt>
                <c:pt idx="1194">
                  <c:v>43.546000000000006</c:v>
                </c:pt>
                <c:pt idx="1195">
                  <c:v>43.546000000000006</c:v>
                </c:pt>
                <c:pt idx="1196">
                  <c:v>43.546000000000006</c:v>
                </c:pt>
                <c:pt idx="1197">
                  <c:v>43.546000000000006</c:v>
                </c:pt>
                <c:pt idx="1198">
                  <c:v>43.546000000000006</c:v>
                </c:pt>
                <c:pt idx="1199">
                  <c:v>43.546000000000006</c:v>
                </c:pt>
                <c:pt idx="1200">
                  <c:v>43.546000000000006</c:v>
                </c:pt>
                <c:pt idx="1201">
                  <c:v>43.546000000000006</c:v>
                </c:pt>
                <c:pt idx="1202">
                  <c:v>43.546000000000006</c:v>
                </c:pt>
                <c:pt idx="1203">
                  <c:v>43.546000000000006</c:v>
                </c:pt>
                <c:pt idx="1204">
                  <c:v>43.546000000000006</c:v>
                </c:pt>
                <c:pt idx="1205">
                  <c:v>43.546000000000006</c:v>
                </c:pt>
                <c:pt idx="1206">
                  <c:v>43.546000000000006</c:v>
                </c:pt>
                <c:pt idx="1207">
                  <c:v>43.546000000000006</c:v>
                </c:pt>
                <c:pt idx="1208">
                  <c:v>43.546000000000006</c:v>
                </c:pt>
                <c:pt idx="1209">
                  <c:v>43.546000000000006</c:v>
                </c:pt>
                <c:pt idx="1210">
                  <c:v>43.546000000000006</c:v>
                </c:pt>
                <c:pt idx="1211">
                  <c:v>43.546000000000006</c:v>
                </c:pt>
                <c:pt idx="1212">
                  <c:v>43.546000000000006</c:v>
                </c:pt>
                <c:pt idx="1213">
                  <c:v>43.546000000000006</c:v>
                </c:pt>
                <c:pt idx="1214">
                  <c:v>43.546000000000006</c:v>
                </c:pt>
                <c:pt idx="1215">
                  <c:v>43.546000000000006</c:v>
                </c:pt>
                <c:pt idx="1216">
                  <c:v>43.546000000000006</c:v>
                </c:pt>
                <c:pt idx="1217">
                  <c:v>43.546000000000006</c:v>
                </c:pt>
                <c:pt idx="1218">
                  <c:v>43.546000000000006</c:v>
                </c:pt>
                <c:pt idx="1219">
                  <c:v>43.546000000000006</c:v>
                </c:pt>
                <c:pt idx="1220">
                  <c:v>43.546000000000006</c:v>
                </c:pt>
                <c:pt idx="1221">
                  <c:v>43.546000000000006</c:v>
                </c:pt>
                <c:pt idx="1222">
                  <c:v>43.546000000000006</c:v>
                </c:pt>
                <c:pt idx="1223">
                  <c:v>43.546000000000006</c:v>
                </c:pt>
                <c:pt idx="1224">
                  <c:v>43.546000000000006</c:v>
                </c:pt>
                <c:pt idx="1225">
                  <c:v>43.546000000000006</c:v>
                </c:pt>
                <c:pt idx="1226">
                  <c:v>43.546000000000006</c:v>
                </c:pt>
                <c:pt idx="1227">
                  <c:v>43.546000000000006</c:v>
                </c:pt>
                <c:pt idx="1228">
                  <c:v>43.546000000000006</c:v>
                </c:pt>
                <c:pt idx="1229">
                  <c:v>43.546000000000006</c:v>
                </c:pt>
                <c:pt idx="1230">
                  <c:v>43.546000000000006</c:v>
                </c:pt>
                <c:pt idx="1231">
                  <c:v>43.546000000000006</c:v>
                </c:pt>
                <c:pt idx="1232">
                  <c:v>43.546000000000006</c:v>
                </c:pt>
                <c:pt idx="1233">
                  <c:v>43.546000000000006</c:v>
                </c:pt>
                <c:pt idx="1234">
                  <c:v>43.546000000000006</c:v>
                </c:pt>
                <c:pt idx="1235">
                  <c:v>43.546000000000006</c:v>
                </c:pt>
                <c:pt idx="1236">
                  <c:v>43.546000000000006</c:v>
                </c:pt>
                <c:pt idx="1237">
                  <c:v>43.546000000000006</c:v>
                </c:pt>
                <c:pt idx="1238">
                  <c:v>43.546000000000006</c:v>
                </c:pt>
                <c:pt idx="1239">
                  <c:v>43.546000000000006</c:v>
                </c:pt>
                <c:pt idx="1240">
                  <c:v>43.546000000000006</c:v>
                </c:pt>
                <c:pt idx="1241">
                  <c:v>43.546000000000006</c:v>
                </c:pt>
                <c:pt idx="1242">
                  <c:v>43.546000000000006</c:v>
                </c:pt>
                <c:pt idx="1243">
                  <c:v>43.546000000000006</c:v>
                </c:pt>
                <c:pt idx="1244">
                  <c:v>43.546000000000006</c:v>
                </c:pt>
                <c:pt idx="1245">
                  <c:v>43.546000000000006</c:v>
                </c:pt>
                <c:pt idx="1246">
                  <c:v>43.546000000000006</c:v>
                </c:pt>
                <c:pt idx="1247">
                  <c:v>43.546000000000006</c:v>
                </c:pt>
                <c:pt idx="1248">
                  <c:v>43.546000000000006</c:v>
                </c:pt>
                <c:pt idx="1249">
                  <c:v>43.546000000000006</c:v>
                </c:pt>
                <c:pt idx="1250">
                  <c:v>43.546000000000006</c:v>
                </c:pt>
                <c:pt idx="1251">
                  <c:v>43.546000000000006</c:v>
                </c:pt>
                <c:pt idx="1252">
                  <c:v>43.546000000000006</c:v>
                </c:pt>
                <c:pt idx="1253">
                  <c:v>43.546000000000006</c:v>
                </c:pt>
                <c:pt idx="1254">
                  <c:v>43.546000000000006</c:v>
                </c:pt>
                <c:pt idx="1255">
                  <c:v>43.546000000000006</c:v>
                </c:pt>
                <c:pt idx="1256">
                  <c:v>43.546000000000006</c:v>
                </c:pt>
                <c:pt idx="1257">
                  <c:v>43.546000000000006</c:v>
                </c:pt>
                <c:pt idx="1258">
                  <c:v>43.546000000000006</c:v>
                </c:pt>
                <c:pt idx="1259">
                  <c:v>43.546000000000006</c:v>
                </c:pt>
                <c:pt idx="1260">
                  <c:v>43.546000000000006</c:v>
                </c:pt>
                <c:pt idx="1261">
                  <c:v>43.546000000000006</c:v>
                </c:pt>
                <c:pt idx="1262">
                  <c:v>43.546000000000006</c:v>
                </c:pt>
                <c:pt idx="1263">
                  <c:v>43.546000000000006</c:v>
                </c:pt>
                <c:pt idx="1264">
                  <c:v>43.546000000000006</c:v>
                </c:pt>
                <c:pt idx="1265">
                  <c:v>43.546000000000006</c:v>
                </c:pt>
                <c:pt idx="1266">
                  <c:v>43.546000000000006</c:v>
                </c:pt>
                <c:pt idx="1267">
                  <c:v>43.546000000000006</c:v>
                </c:pt>
                <c:pt idx="1268">
                  <c:v>43.546000000000006</c:v>
                </c:pt>
                <c:pt idx="1269">
                  <c:v>43.546000000000006</c:v>
                </c:pt>
                <c:pt idx="1270">
                  <c:v>43.546000000000006</c:v>
                </c:pt>
                <c:pt idx="1271">
                  <c:v>43.546000000000006</c:v>
                </c:pt>
                <c:pt idx="1272">
                  <c:v>43.546000000000006</c:v>
                </c:pt>
                <c:pt idx="1273">
                  <c:v>43.546000000000006</c:v>
                </c:pt>
                <c:pt idx="1274">
                  <c:v>43.546000000000006</c:v>
                </c:pt>
                <c:pt idx="1275">
                  <c:v>43.546000000000006</c:v>
                </c:pt>
                <c:pt idx="1276">
                  <c:v>43.546000000000006</c:v>
                </c:pt>
                <c:pt idx="1277">
                  <c:v>43.546000000000006</c:v>
                </c:pt>
                <c:pt idx="1278">
                  <c:v>43.546000000000006</c:v>
                </c:pt>
                <c:pt idx="1279">
                  <c:v>43.546000000000006</c:v>
                </c:pt>
                <c:pt idx="1280">
                  <c:v>43.546000000000006</c:v>
                </c:pt>
                <c:pt idx="1281">
                  <c:v>43.546000000000006</c:v>
                </c:pt>
                <c:pt idx="1282">
                  <c:v>43.546000000000006</c:v>
                </c:pt>
                <c:pt idx="1283">
                  <c:v>43.546000000000006</c:v>
                </c:pt>
                <c:pt idx="1284">
                  <c:v>43.546000000000006</c:v>
                </c:pt>
                <c:pt idx="1285">
                  <c:v>43.546000000000006</c:v>
                </c:pt>
                <c:pt idx="1286">
                  <c:v>43.546000000000006</c:v>
                </c:pt>
                <c:pt idx="1287">
                  <c:v>43.546000000000006</c:v>
                </c:pt>
                <c:pt idx="1288">
                  <c:v>43.546000000000006</c:v>
                </c:pt>
                <c:pt idx="1289">
                  <c:v>43.546000000000006</c:v>
                </c:pt>
                <c:pt idx="1290">
                  <c:v>43.546000000000006</c:v>
                </c:pt>
                <c:pt idx="1291">
                  <c:v>43.546000000000006</c:v>
                </c:pt>
                <c:pt idx="1292">
                  <c:v>43.546000000000006</c:v>
                </c:pt>
                <c:pt idx="1293">
                  <c:v>43.546000000000006</c:v>
                </c:pt>
                <c:pt idx="1294">
                  <c:v>43.546000000000006</c:v>
                </c:pt>
                <c:pt idx="1295">
                  <c:v>43.546000000000006</c:v>
                </c:pt>
                <c:pt idx="1296">
                  <c:v>43.546000000000006</c:v>
                </c:pt>
                <c:pt idx="1297">
                  <c:v>43.546000000000006</c:v>
                </c:pt>
                <c:pt idx="1298">
                  <c:v>43.546000000000006</c:v>
                </c:pt>
                <c:pt idx="1299">
                  <c:v>43.546000000000006</c:v>
                </c:pt>
                <c:pt idx="1300">
                  <c:v>43.546000000000006</c:v>
                </c:pt>
                <c:pt idx="1301">
                  <c:v>43.546000000000006</c:v>
                </c:pt>
                <c:pt idx="1302">
                  <c:v>43.546000000000006</c:v>
                </c:pt>
                <c:pt idx="1303">
                  <c:v>43.546000000000006</c:v>
                </c:pt>
                <c:pt idx="1304">
                  <c:v>43.546000000000006</c:v>
                </c:pt>
                <c:pt idx="1305">
                  <c:v>43.546000000000006</c:v>
                </c:pt>
                <c:pt idx="1306">
                  <c:v>43.546000000000006</c:v>
                </c:pt>
                <c:pt idx="1307">
                  <c:v>43.546000000000006</c:v>
                </c:pt>
                <c:pt idx="1308">
                  <c:v>43.546000000000006</c:v>
                </c:pt>
                <c:pt idx="1309">
                  <c:v>43.546000000000006</c:v>
                </c:pt>
                <c:pt idx="1310">
                  <c:v>43.546000000000006</c:v>
                </c:pt>
                <c:pt idx="1311">
                  <c:v>43.546000000000006</c:v>
                </c:pt>
                <c:pt idx="1312">
                  <c:v>43.546000000000006</c:v>
                </c:pt>
                <c:pt idx="1313">
                  <c:v>43.546000000000006</c:v>
                </c:pt>
                <c:pt idx="1314">
                  <c:v>43.546000000000006</c:v>
                </c:pt>
                <c:pt idx="1315">
                  <c:v>43.546000000000006</c:v>
                </c:pt>
                <c:pt idx="1316">
                  <c:v>43.546000000000006</c:v>
                </c:pt>
                <c:pt idx="1317">
                  <c:v>43.546000000000006</c:v>
                </c:pt>
                <c:pt idx="1318">
                  <c:v>43.546000000000006</c:v>
                </c:pt>
                <c:pt idx="1319">
                  <c:v>43.546000000000006</c:v>
                </c:pt>
                <c:pt idx="1320">
                  <c:v>43.546000000000006</c:v>
                </c:pt>
                <c:pt idx="1321">
                  <c:v>43.546000000000006</c:v>
                </c:pt>
                <c:pt idx="1322">
                  <c:v>43.546000000000006</c:v>
                </c:pt>
                <c:pt idx="1323">
                  <c:v>43.546000000000006</c:v>
                </c:pt>
                <c:pt idx="1324">
                  <c:v>43.546000000000006</c:v>
                </c:pt>
                <c:pt idx="1325">
                  <c:v>43.546000000000006</c:v>
                </c:pt>
                <c:pt idx="1326">
                  <c:v>43.546000000000006</c:v>
                </c:pt>
                <c:pt idx="1327">
                  <c:v>43.546000000000006</c:v>
                </c:pt>
                <c:pt idx="1328">
                  <c:v>43.546000000000006</c:v>
                </c:pt>
                <c:pt idx="1329">
                  <c:v>43.546000000000006</c:v>
                </c:pt>
                <c:pt idx="1330">
                  <c:v>43.546000000000006</c:v>
                </c:pt>
                <c:pt idx="1331">
                  <c:v>43.546000000000006</c:v>
                </c:pt>
                <c:pt idx="1332">
                  <c:v>43.546000000000006</c:v>
                </c:pt>
                <c:pt idx="1333">
                  <c:v>43.546000000000006</c:v>
                </c:pt>
                <c:pt idx="1334">
                  <c:v>43.546000000000006</c:v>
                </c:pt>
                <c:pt idx="1335">
                  <c:v>43.546000000000006</c:v>
                </c:pt>
                <c:pt idx="1336">
                  <c:v>43.546000000000006</c:v>
                </c:pt>
                <c:pt idx="1337">
                  <c:v>43.546000000000006</c:v>
                </c:pt>
                <c:pt idx="1338">
                  <c:v>43.546000000000006</c:v>
                </c:pt>
                <c:pt idx="1339">
                  <c:v>43.546000000000006</c:v>
                </c:pt>
                <c:pt idx="1340">
                  <c:v>43.546000000000006</c:v>
                </c:pt>
                <c:pt idx="1341">
                  <c:v>43.546000000000006</c:v>
                </c:pt>
                <c:pt idx="1342">
                  <c:v>43.546000000000006</c:v>
                </c:pt>
                <c:pt idx="1343">
                  <c:v>43.546000000000006</c:v>
                </c:pt>
                <c:pt idx="1344">
                  <c:v>43.546000000000006</c:v>
                </c:pt>
                <c:pt idx="1345">
                  <c:v>43.546000000000006</c:v>
                </c:pt>
                <c:pt idx="1346">
                  <c:v>43.546000000000006</c:v>
                </c:pt>
                <c:pt idx="1347">
                  <c:v>43.546000000000006</c:v>
                </c:pt>
                <c:pt idx="1348">
                  <c:v>43.546000000000006</c:v>
                </c:pt>
                <c:pt idx="1349">
                  <c:v>43.546000000000006</c:v>
                </c:pt>
                <c:pt idx="1350">
                  <c:v>43.546000000000006</c:v>
                </c:pt>
                <c:pt idx="1351">
                  <c:v>43.546000000000006</c:v>
                </c:pt>
                <c:pt idx="1352">
                  <c:v>43.546000000000006</c:v>
                </c:pt>
                <c:pt idx="1353">
                  <c:v>43.546000000000006</c:v>
                </c:pt>
                <c:pt idx="1354">
                  <c:v>43.546000000000006</c:v>
                </c:pt>
                <c:pt idx="1355">
                  <c:v>43.546000000000006</c:v>
                </c:pt>
                <c:pt idx="1356">
                  <c:v>43.546000000000006</c:v>
                </c:pt>
                <c:pt idx="1357">
                  <c:v>43.546000000000006</c:v>
                </c:pt>
                <c:pt idx="1358">
                  <c:v>43.546000000000006</c:v>
                </c:pt>
                <c:pt idx="1359">
                  <c:v>43.546000000000006</c:v>
                </c:pt>
                <c:pt idx="1360">
                  <c:v>43.546000000000006</c:v>
                </c:pt>
                <c:pt idx="1361">
                  <c:v>43.546000000000006</c:v>
                </c:pt>
                <c:pt idx="1362">
                  <c:v>43.546000000000006</c:v>
                </c:pt>
                <c:pt idx="1363">
                  <c:v>43.546000000000006</c:v>
                </c:pt>
                <c:pt idx="1364">
                  <c:v>43.546000000000006</c:v>
                </c:pt>
                <c:pt idx="1365">
                  <c:v>43.546000000000006</c:v>
                </c:pt>
                <c:pt idx="1366">
                  <c:v>43.546000000000006</c:v>
                </c:pt>
                <c:pt idx="1367">
                  <c:v>43.546000000000006</c:v>
                </c:pt>
                <c:pt idx="1368">
                  <c:v>43.546000000000006</c:v>
                </c:pt>
                <c:pt idx="1369">
                  <c:v>43.546000000000006</c:v>
                </c:pt>
                <c:pt idx="1370">
                  <c:v>43.546000000000006</c:v>
                </c:pt>
                <c:pt idx="1371">
                  <c:v>43.546000000000006</c:v>
                </c:pt>
                <c:pt idx="1372">
                  <c:v>43.546000000000006</c:v>
                </c:pt>
                <c:pt idx="1373">
                  <c:v>43.546000000000006</c:v>
                </c:pt>
                <c:pt idx="1374">
                  <c:v>43.546000000000006</c:v>
                </c:pt>
                <c:pt idx="1375">
                  <c:v>43.546000000000006</c:v>
                </c:pt>
                <c:pt idx="1376">
                  <c:v>43.546000000000006</c:v>
                </c:pt>
                <c:pt idx="1377">
                  <c:v>43.546000000000006</c:v>
                </c:pt>
                <c:pt idx="1378">
                  <c:v>43.546000000000006</c:v>
                </c:pt>
                <c:pt idx="1379">
                  <c:v>43.546000000000006</c:v>
                </c:pt>
                <c:pt idx="1380">
                  <c:v>43.546000000000006</c:v>
                </c:pt>
                <c:pt idx="1381">
                  <c:v>43.546000000000006</c:v>
                </c:pt>
                <c:pt idx="1382">
                  <c:v>43.546000000000006</c:v>
                </c:pt>
                <c:pt idx="1383">
                  <c:v>43.546000000000006</c:v>
                </c:pt>
                <c:pt idx="1384">
                  <c:v>43.546000000000006</c:v>
                </c:pt>
                <c:pt idx="1385">
                  <c:v>43.546000000000006</c:v>
                </c:pt>
                <c:pt idx="1386">
                  <c:v>43.546000000000006</c:v>
                </c:pt>
                <c:pt idx="1387">
                  <c:v>43.546000000000006</c:v>
                </c:pt>
                <c:pt idx="1388">
                  <c:v>43.546000000000006</c:v>
                </c:pt>
                <c:pt idx="1389">
                  <c:v>43.546000000000006</c:v>
                </c:pt>
                <c:pt idx="1390">
                  <c:v>43.546000000000006</c:v>
                </c:pt>
                <c:pt idx="1391">
                  <c:v>43.546000000000006</c:v>
                </c:pt>
                <c:pt idx="1392">
                  <c:v>43.546000000000006</c:v>
                </c:pt>
                <c:pt idx="1393">
                  <c:v>43.546000000000006</c:v>
                </c:pt>
                <c:pt idx="1394">
                  <c:v>43.546000000000006</c:v>
                </c:pt>
                <c:pt idx="1395">
                  <c:v>43.546000000000006</c:v>
                </c:pt>
                <c:pt idx="1396">
                  <c:v>43.546000000000006</c:v>
                </c:pt>
                <c:pt idx="1397">
                  <c:v>43.546000000000006</c:v>
                </c:pt>
                <c:pt idx="1398">
                  <c:v>43.546000000000006</c:v>
                </c:pt>
                <c:pt idx="1399">
                  <c:v>43.546000000000006</c:v>
                </c:pt>
                <c:pt idx="1400">
                  <c:v>43.546000000000006</c:v>
                </c:pt>
                <c:pt idx="1401">
                  <c:v>43.546000000000006</c:v>
                </c:pt>
                <c:pt idx="1402">
                  <c:v>43.546000000000006</c:v>
                </c:pt>
                <c:pt idx="1403">
                  <c:v>43.546000000000006</c:v>
                </c:pt>
                <c:pt idx="1404">
                  <c:v>43.546000000000006</c:v>
                </c:pt>
                <c:pt idx="1405">
                  <c:v>43.546000000000006</c:v>
                </c:pt>
                <c:pt idx="1406">
                  <c:v>43.546000000000006</c:v>
                </c:pt>
                <c:pt idx="1407">
                  <c:v>43.546000000000006</c:v>
                </c:pt>
                <c:pt idx="1408">
                  <c:v>43.546000000000006</c:v>
                </c:pt>
                <c:pt idx="1409">
                  <c:v>43.546000000000006</c:v>
                </c:pt>
                <c:pt idx="1410">
                  <c:v>43.546000000000006</c:v>
                </c:pt>
                <c:pt idx="1411">
                  <c:v>43.546000000000006</c:v>
                </c:pt>
                <c:pt idx="1412">
                  <c:v>43.546000000000006</c:v>
                </c:pt>
                <c:pt idx="1413">
                  <c:v>43.546000000000006</c:v>
                </c:pt>
                <c:pt idx="1414">
                  <c:v>43.546000000000006</c:v>
                </c:pt>
                <c:pt idx="1415">
                  <c:v>43.546000000000006</c:v>
                </c:pt>
                <c:pt idx="1416">
                  <c:v>43.546000000000006</c:v>
                </c:pt>
                <c:pt idx="1417">
                  <c:v>43.546000000000006</c:v>
                </c:pt>
                <c:pt idx="1418">
                  <c:v>43.546000000000006</c:v>
                </c:pt>
                <c:pt idx="1419">
                  <c:v>43.546000000000006</c:v>
                </c:pt>
                <c:pt idx="1420">
                  <c:v>43.546000000000006</c:v>
                </c:pt>
                <c:pt idx="1421">
                  <c:v>43.546000000000006</c:v>
                </c:pt>
                <c:pt idx="1422">
                  <c:v>43.546000000000006</c:v>
                </c:pt>
                <c:pt idx="1423">
                  <c:v>43.546000000000006</c:v>
                </c:pt>
                <c:pt idx="1424">
                  <c:v>43.546000000000006</c:v>
                </c:pt>
                <c:pt idx="1425">
                  <c:v>43.546000000000006</c:v>
                </c:pt>
                <c:pt idx="1426">
                  <c:v>43.546000000000006</c:v>
                </c:pt>
                <c:pt idx="1427">
                  <c:v>43.546000000000006</c:v>
                </c:pt>
                <c:pt idx="1428">
                  <c:v>43.546000000000006</c:v>
                </c:pt>
                <c:pt idx="1429">
                  <c:v>43.546000000000006</c:v>
                </c:pt>
                <c:pt idx="1430">
                  <c:v>43.546000000000006</c:v>
                </c:pt>
                <c:pt idx="1431">
                  <c:v>43.546000000000006</c:v>
                </c:pt>
                <c:pt idx="1432">
                  <c:v>43.546000000000006</c:v>
                </c:pt>
                <c:pt idx="1433">
                  <c:v>43.546000000000006</c:v>
                </c:pt>
                <c:pt idx="1434">
                  <c:v>43.546000000000006</c:v>
                </c:pt>
                <c:pt idx="1435">
                  <c:v>43.546000000000006</c:v>
                </c:pt>
                <c:pt idx="1436">
                  <c:v>43.546000000000006</c:v>
                </c:pt>
                <c:pt idx="1437">
                  <c:v>43.546000000000006</c:v>
                </c:pt>
                <c:pt idx="1438">
                  <c:v>43.546000000000006</c:v>
                </c:pt>
                <c:pt idx="1439">
                  <c:v>43.546000000000006</c:v>
                </c:pt>
                <c:pt idx="1440">
                  <c:v>43.546000000000006</c:v>
                </c:pt>
                <c:pt idx="1441">
                  <c:v>43.546000000000006</c:v>
                </c:pt>
                <c:pt idx="1442">
                  <c:v>43.546000000000006</c:v>
                </c:pt>
                <c:pt idx="1443">
                  <c:v>43.546000000000006</c:v>
                </c:pt>
                <c:pt idx="1444">
                  <c:v>43.546000000000006</c:v>
                </c:pt>
                <c:pt idx="1445">
                  <c:v>43.546000000000006</c:v>
                </c:pt>
                <c:pt idx="1446">
                  <c:v>43.546000000000006</c:v>
                </c:pt>
                <c:pt idx="1447">
                  <c:v>43.546000000000006</c:v>
                </c:pt>
                <c:pt idx="1448">
                  <c:v>43.546000000000006</c:v>
                </c:pt>
                <c:pt idx="1449">
                  <c:v>43.546000000000006</c:v>
                </c:pt>
                <c:pt idx="1450">
                  <c:v>43.546000000000006</c:v>
                </c:pt>
                <c:pt idx="1451">
                  <c:v>43.546000000000006</c:v>
                </c:pt>
                <c:pt idx="1452">
                  <c:v>43.546000000000006</c:v>
                </c:pt>
                <c:pt idx="1453">
                  <c:v>43.546000000000006</c:v>
                </c:pt>
                <c:pt idx="1454">
                  <c:v>43.546000000000006</c:v>
                </c:pt>
                <c:pt idx="1455">
                  <c:v>43.546000000000006</c:v>
                </c:pt>
                <c:pt idx="1456">
                  <c:v>43.546000000000006</c:v>
                </c:pt>
                <c:pt idx="1457">
                  <c:v>43.546000000000006</c:v>
                </c:pt>
                <c:pt idx="1458">
                  <c:v>43.546000000000006</c:v>
                </c:pt>
                <c:pt idx="1459">
                  <c:v>43.546000000000006</c:v>
                </c:pt>
                <c:pt idx="1460">
                  <c:v>43.546000000000006</c:v>
                </c:pt>
                <c:pt idx="1461">
                  <c:v>43.546000000000006</c:v>
                </c:pt>
                <c:pt idx="1462">
                  <c:v>43.546000000000006</c:v>
                </c:pt>
                <c:pt idx="1463">
                  <c:v>43.546000000000006</c:v>
                </c:pt>
                <c:pt idx="1464">
                  <c:v>43.546000000000006</c:v>
                </c:pt>
                <c:pt idx="1465">
                  <c:v>43.546000000000006</c:v>
                </c:pt>
                <c:pt idx="1466">
                  <c:v>43.546000000000006</c:v>
                </c:pt>
                <c:pt idx="1467">
                  <c:v>43.546000000000006</c:v>
                </c:pt>
                <c:pt idx="1468">
                  <c:v>43.546000000000006</c:v>
                </c:pt>
                <c:pt idx="1469">
                  <c:v>43.546000000000006</c:v>
                </c:pt>
                <c:pt idx="1470">
                  <c:v>43.546000000000006</c:v>
                </c:pt>
                <c:pt idx="1471">
                  <c:v>43.546000000000006</c:v>
                </c:pt>
                <c:pt idx="1472">
                  <c:v>43.546000000000006</c:v>
                </c:pt>
                <c:pt idx="1473">
                  <c:v>43.546000000000006</c:v>
                </c:pt>
                <c:pt idx="1474">
                  <c:v>43.546000000000006</c:v>
                </c:pt>
                <c:pt idx="1475">
                  <c:v>43.546000000000006</c:v>
                </c:pt>
                <c:pt idx="1476">
                  <c:v>43.546000000000006</c:v>
                </c:pt>
                <c:pt idx="1477">
                  <c:v>43.546000000000006</c:v>
                </c:pt>
                <c:pt idx="1478">
                  <c:v>43.546000000000006</c:v>
                </c:pt>
                <c:pt idx="1479">
                  <c:v>43.546000000000006</c:v>
                </c:pt>
                <c:pt idx="1480">
                  <c:v>43.546000000000006</c:v>
                </c:pt>
                <c:pt idx="1481">
                  <c:v>43.546000000000006</c:v>
                </c:pt>
                <c:pt idx="1482">
                  <c:v>43.546000000000006</c:v>
                </c:pt>
                <c:pt idx="1483">
                  <c:v>43.546000000000006</c:v>
                </c:pt>
                <c:pt idx="1484">
                  <c:v>43.546000000000006</c:v>
                </c:pt>
                <c:pt idx="1485">
                  <c:v>43.546000000000006</c:v>
                </c:pt>
                <c:pt idx="1486">
                  <c:v>43.546000000000006</c:v>
                </c:pt>
                <c:pt idx="1487">
                  <c:v>43.546000000000006</c:v>
                </c:pt>
                <c:pt idx="1488">
                  <c:v>43.546000000000006</c:v>
                </c:pt>
                <c:pt idx="1489">
                  <c:v>43.546000000000006</c:v>
                </c:pt>
                <c:pt idx="1490">
                  <c:v>43.546000000000006</c:v>
                </c:pt>
                <c:pt idx="1491">
                  <c:v>43.546000000000006</c:v>
                </c:pt>
                <c:pt idx="1492">
                  <c:v>43.546000000000006</c:v>
                </c:pt>
                <c:pt idx="1493">
                  <c:v>43.546000000000006</c:v>
                </c:pt>
                <c:pt idx="1494">
                  <c:v>43.546000000000006</c:v>
                </c:pt>
                <c:pt idx="1495">
                  <c:v>43.546000000000006</c:v>
                </c:pt>
                <c:pt idx="1496">
                  <c:v>43.546000000000006</c:v>
                </c:pt>
                <c:pt idx="1497">
                  <c:v>43.546000000000006</c:v>
                </c:pt>
                <c:pt idx="1498">
                  <c:v>43.546000000000006</c:v>
                </c:pt>
                <c:pt idx="1499">
                  <c:v>43.546000000000006</c:v>
                </c:pt>
                <c:pt idx="1500">
                  <c:v>43.546000000000006</c:v>
                </c:pt>
                <c:pt idx="1501">
                  <c:v>43.546000000000006</c:v>
                </c:pt>
                <c:pt idx="1502">
                  <c:v>43.546000000000006</c:v>
                </c:pt>
                <c:pt idx="1503">
                  <c:v>43.546000000000006</c:v>
                </c:pt>
                <c:pt idx="1504">
                  <c:v>43.546000000000006</c:v>
                </c:pt>
                <c:pt idx="1505">
                  <c:v>43.546000000000006</c:v>
                </c:pt>
                <c:pt idx="1506">
                  <c:v>43.546000000000006</c:v>
                </c:pt>
                <c:pt idx="1507">
                  <c:v>43.546000000000006</c:v>
                </c:pt>
                <c:pt idx="1508">
                  <c:v>43.546000000000006</c:v>
                </c:pt>
                <c:pt idx="1509">
                  <c:v>43.546000000000006</c:v>
                </c:pt>
                <c:pt idx="1510">
                  <c:v>43.546000000000006</c:v>
                </c:pt>
                <c:pt idx="1511">
                  <c:v>43.546000000000006</c:v>
                </c:pt>
                <c:pt idx="1512">
                  <c:v>43.546000000000006</c:v>
                </c:pt>
                <c:pt idx="1513">
                  <c:v>43.546000000000006</c:v>
                </c:pt>
                <c:pt idx="1514">
                  <c:v>43.546000000000006</c:v>
                </c:pt>
                <c:pt idx="1515">
                  <c:v>43.546000000000006</c:v>
                </c:pt>
                <c:pt idx="1516">
                  <c:v>43.546000000000006</c:v>
                </c:pt>
                <c:pt idx="1517">
                  <c:v>43.546000000000006</c:v>
                </c:pt>
                <c:pt idx="1518">
                  <c:v>43.546000000000006</c:v>
                </c:pt>
                <c:pt idx="1519">
                  <c:v>43.546000000000006</c:v>
                </c:pt>
                <c:pt idx="1520">
                  <c:v>43.546000000000006</c:v>
                </c:pt>
                <c:pt idx="1521">
                  <c:v>43.546000000000006</c:v>
                </c:pt>
                <c:pt idx="1522">
                  <c:v>43.546000000000006</c:v>
                </c:pt>
                <c:pt idx="1523">
                  <c:v>43.546000000000006</c:v>
                </c:pt>
                <c:pt idx="1524">
                  <c:v>43.546000000000006</c:v>
                </c:pt>
                <c:pt idx="1525">
                  <c:v>43.546000000000006</c:v>
                </c:pt>
                <c:pt idx="1526">
                  <c:v>43.546000000000006</c:v>
                </c:pt>
                <c:pt idx="1527">
                  <c:v>43.546000000000006</c:v>
                </c:pt>
                <c:pt idx="1528">
                  <c:v>43.546000000000006</c:v>
                </c:pt>
                <c:pt idx="1529">
                  <c:v>43.546000000000006</c:v>
                </c:pt>
                <c:pt idx="1530">
                  <c:v>43.546000000000006</c:v>
                </c:pt>
                <c:pt idx="1531">
                  <c:v>43.546000000000006</c:v>
                </c:pt>
                <c:pt idx="1532">
                  <c:v>43.546000000000006</c:v>
                </c:pt>
                <c:pt idx="1533">
                  <c:v>43.546000000000006</c:v>
                </c:pt>
                <c:pt idx="1534">
                  <c:v>43.546000000000006</c:v>
                </c:pt>
                <c:pt idx="1535">
                  <c:v>43.546000000000006</c:v>
                </c:pt>
                <c:pt idx="1536">
                  <c:v>43.546000000000006</c:v>
                </c:pt>
                <c:pt idx="1537">
                  <c:v>43.546000000000006</c:v>
                </c:pt>
                <c:pt idx="1538">
                  <c:v>43.546000000000006</c:v>
                </c:pt>
                <c:pt idx="1539">
                  <c:v>43.546000000000006</c:v>
                </c:pt>
                <c:pt idx="1540">
                  <c:v>43.546000000000006</c:v>
                </c:pt>
                <c:pt idx="1541">
                  <c:v>43.546000000000006</c:v>
                </c:pt>
                <c:pt idx="1542">
                  <c:v>43.546000000000006</c:v>
                </c:pt>
                <c:pt idx="1543">
                  <c:v>43.546000000000006</c:v>
                </c:pt>
                <c:pt idx="1544">
                  <c:v>43.546000000000006</c:v>
                </c:pt>
                <c:pt idx="1545">
                  <c:v>43.546000000000006</c:v>
                </c:pt>
                <c:pt idx="1546">
                  <c:v>43.546000000000006</c:v>
                </c:pt>
                <c:pt idx="1547">
                  <c:v>43.546000000000006</c:v>
                </c:pt>
                <c:pt idx="1548">
                  <c:v>43.546000000000006</c:v>
                </c:pt>
                <c:pt idx="1549">
                  <c:v>43.546000000000006</c:v>
                </c:pt>
                <c:pt idx="1550">
                  <c:v>43.546000000000006</c:v>
                </c:pt>
                <c:pt idx="1551">
                  <c:v>43.546000000000006</c:v>
                </c:pt>
                <c:pt idx="1552">
                  <c:v>43.546000000000006</c:v>
                </c:pt>
                <c:pt idx="1553">
                  <c:v>43.546000000000006</c:v>
                </c:pt>
                <c:pt idx="1554">
                  <c:v>43.546000000000006</c:v>
                </c:pt>
                <c:pt idx="1555">
                  <c:v>43.546000000000006</c:v>
                </c:pt>
                <c:pt idx="1556">
                  <c:v>43.546000000000006</c:v>
                </c:pt>
                <c:pt idx="1557">
                  <c:v>43.546000000000006</c:v>
                </c:pt>
                <c:pt idx="1558">
                  <c:v>43.546000000000006</c:v>
                </c:pt>
                <c:pt idx="1559">
                  <c:v>43.546000000000006</c:v>
                </c:pt>
                <c:pt idx="1560">
                  <c:v>43.546000000000006</c:v>
                </c:pt>
                <c:pt idx="1561">
                  <c:v>43.546000000000006</c:v>
                </c:pt>
                <c:pt idx="1562">
                  <c:v>43.546000000000006</c:v>
                </c:pt>
                <c:pt idx="1563">
                  <c:v>43.546000000000006</c:v>
                </c:pt>
                <c:pt idx="1564">
                  <c:v>43.546000000000006</c:v>
                </c:pt>
                <c:pt idx="1565">
                  <c:v>43.546000000000006</c:v>
                </c:pt>
                <c:pt idx="1566">
                  <c:v>43.546000000000006</c:v>
                </c:pt>
                <c:pt idx="1567">
                  <c:v>43.546000000000006</c:v>
                </c:pt>
                <c:pt idx="1568">
                  <c:v>43.546000000000006</c:v>
                </c:pt>
                <c:pt idx="1569">
                  <c:v>43.546000000000006</c:v>
                </c:pt>
                <c:pt idx="1570">
                  <c:v>43.546000000000006</c:v>
                </c:pt>
                <c:pt idx="1571">
                  <c:v>43.546000000000006</c:v>
                </c:pt>
                <c:pt idx="1572">
                  <c:v>43.546000000000006</c:v>
                </c:pt>
                <c:pt idx="1573">
                  <c:v>43.546000000000006</c:v>
                </c:pt>
                <c:pt idx="1574">
                  <c:v>43.546000000000006</c:v>
                </c:pt>
                <c:pt idx="1575">
                  <c:v>43.546000000000006</c:v>
                </c:pt>
                <c:pt idx="1576">
                  <c:v>43.546000000000006</c:v>
                </c:pt>
                <c:pt idx="1577">
                  <c:v>43.546000000000006</c:v>
                </c:pt>
                <c:pt idx="1578">
                  <c:v>43.546000000000006</c:v>
                </c:pt>
                <c:pt idx="1579">
                  <c:v>43.546000000000006</c:v>
                </c:pt>
                <c:pt idx="1580">
                  <c:v>43.546000000000006</c:v>
                </c:pt>
                <c:pt idx="1581">
                  <c:v>43.546000000000006</c:v>
                </c:pt>
                <c:pt idx="1582">
                  <c:v>43.546000000000006</c:v>
                </c:pt>
                <c:pt idx="1583">
                  <c:v>43.546000000000006</c:v>
                </c:pt>
                <c:pt idx="1584">
                  <c:v>43.546000000000006</c:v>
                </c:pt>
                <c:pt idx="1585">
                  <c:v>43.546000000000006</c:v>
                </c:pt>
                <c:pt idx="1586">
                  <c:v>43.546000000000006</c:v>
                </c:pt>
                <c:pt idx="1587">
                  <c:v>43.546000000000006</c:v>
                </c:pt>
                <c:pt idx="1588">
                  <c:v>43.546000000000006</c:v>
                </c:pt>
                <c:pt idx="1589">
                  <c:v>43.546000000000006</c:v>
                </c:pt>
                <c:pt idx="1590">
                  <c:v>43.546000000000006</c:v>
                </c:pt>
                <c:pt idx="1591">
                  <c:v>43.546000000000006</c:v>
                </c:pt>
                <c:pt idx="1592">
                  <c:v>43.546000000000006</c:v>
                </c:pt>
                <c:pt idx="1593">
                  <c:v>43.546000000000006</c:v>
                </c:pt>
                <c:pt idx="1594">
                  <c:v>43.546000000000006</c:v>
                </c:pt>
                <c:pt idx="1595">
                  <c:v>43.546000000000006</c:v>
                </c:pt>
                <c:pt idx="1596">
                  <c:v>43.546000000000006</c:v>
                </c:pt>
                <c:pt idx="1597">
                  <c:v>43.546000000000006</c:v>
                </c:pt>
                <c:pt idx="1598">
                  <c:v>43.546000000000006</c:v>
                </c:pt>
                <c:pt idx="1599">
                  <c:v>43.546000000000006</c:v>
                </c:pt>
                <c:pt idx="1600">
                  <c:v>43.546000000000006</c:v>
                </c:pt>
                <c:pt idx="1601">
                  <c:v>43.546000000000006</c:v>
                </c:pt>
                <c:pt idx="1602">
                  <c:v>43.546000000000006</c:v>
                </c:pt>
                <c:pt idx="1603">
                  <c:v>43.546000000000006</c:v>
                </c:pt>
                <c:pt idx="1604">
                  <c:v>43.546000000000006</c:v>
                </c:pt>
                <c:pt idx="1605">
                  <c:v>43.546000000000006</c:v>
                </c:pt>
                <c:pt idx="1606">
                  <c:v>43.546000000000006</c:v>
                </c:pt>
                <c:pt idx="1607">
                  <c:v>43.546000000000006</c:v>
                </c:pt>
                <c:pt idx="1608">
                  <c:v>43.546000000000006</c:v>
                </c:pt>
                <c:pt idx="1609">
                  <c:v>43.546000000000006</c:v>
                </c:pt>
                <c:pt idx="1610">
                  <c:v>43.546000000000006</c:v>
                </c:pt>
                <c:pt idx="1611">
                  <c:v>43.546000000000006</c:v>
                </c:pt>
                <c:pt idx="1612">
                  <c:v>43.546000000000006</c:v>
                </c:pt>
                <c:pt idx="1613">
                  <c:v>43.546000000000006</c:v>
                </c:pt>
                <c:pt idx="1614">
                  <c:v>43.546000000000006</c:v>
                </c:pt>
                <c:pt idx="1615">
                  <c:v>43.546000000000006</c:v>
                </c:pt>
                <c:pt idx="1616">
                  <c:v>43.546000000000006</c:v>
                </c:pt>
                <c:pt idx="1617">
                  <c:v>43.546000000000006</c:v>
                </c:pt>
                <c:pt idx="1618">
                  <c:v>43.546000000000006</c:v>
                </c:pt>
                <c:pt idx="1619">
                  <c:v>43.546000000000006</c:v>
                </c:pt>
                <c:pt idx="1620">
                  <c:v>43.546000000000006</c:v>
                </c:pt>
                <c:pt idx="1621">
                  <c:v>43.546000000000006</c:v>
                </c:pt>
                <c:pt idx="1622">
                  <c:v>43.546000000000006</c:v>
                </c:pt>
                <c:pt idx="1623">
                  <c:v>43.546000000000006</c:v>
                </c:pt>
                <c:pt idx="1624">
                  <c:v>43.546000000000006</c:v>
                </c:pt>
                <c:pt idx="1625">
                  <c:v>43.546000000000006</c:v>
                </c:pt>
                <c:pt idx="1626">
                  <c:v>43.546000000000006</c:v>
                </c:pt>
                <c:pt idx="1627">
                  <c:v>43.546000000000006</c:v>
                </c:pt>
                <c:pt idx="1628">
                  <c:v>43.546000000000006</c:v>
                </c:pt>
                <c:pt idx="1629">
                  <c:v>43.546000000000006</c:v>
                </c:pt>
                <c:pt idx="1630">
                  <c:v>43.546000000000006</c:v>
                </c:pt>
                <c:pt idx="1631">
                  <c:v>43.546000000000006</c:v>
                </c:pt>
                <c:pt idx="1632">
                  <c:v>43.546000000000006</c:v>
                </c:pt>
                <c:pt idx="1633">
                  <c:v>43.546000000000006</c:v>
                </c:pt>
                <c:pt idx="1634">
                  <c:v>43.546000000000006</c:v>
                </c:pt>
                <c:pt idx="1635">
                  <c:v>43.546000000000006</c:v>
                </c:pt>
                <c:pt idx="1636">
                  <c:v>43.546000000000006</c:v>
                </c:pt>
                <c:pt idx="1637">
                  <c:v>43.546000000000006</c:v>
                </c:pt>
                <c:pt idx="1638">
                  <c:v>43.546000000000006</c:v>
                </c:pt>
                <c:pt idx="1639">
                  <c:v>43.546000000000006</c:v>
                </c:pt>
                <c:pt idx="1640">
                  <c:v>43.546000000000006</c:v>
                </c:pt>
                <c:pt idx="1641">
                  <c:v>43.546000000000006</c:v>
                </c:pt>
                <c:pt idx="1642">
                  <c:v>43.546000000000006</c:v>
                </c:pt>
                <c:pt idx="1643">
                  <c:v>43.546000000000006</c:v>
                </c:pt>
                <c:pt idx="1644">
                  <c:v>43.546000000000006</c:v>
                </c:pt>
                <c:pt idx="1645">
                  <c:v>43.546000000000006</c:v>
                </c:pt>
                <c:pt idx="1646">
                  <c:v>43.546000000000006</c:v>
                </c:pt>
                <c:pt idx="1647">
                  <c:v>43.546000000000006</c:v>
                </c:pt>
                <c:pt idx="1648">
                  <c:v>43.546000000000006</c:v>
                </c:pt>
                <c:pt idx="1649">
                  <c:v>43.546000000000006</c:v>
                </c:pt>
                <c:pt idx="1650">
                  <c:v>43.546000000000006</c:v>
                </c:pt>
                <c:pt idx="1651">
                  <c:v>43.546000000000006</c:v>
                </c:pt>
                <c:pt idx="1652">
                  <c:v>43.546000000000006</c:v>
                </c:pt>
                <c:pt idx="1653">
                  <c:v>43.546000000000006</c:v>
                </c:pt>
                <c:pt idx="1654">
                  <c:v>43.546000000000006</c:v>
                </c:pt>
                <c:pt idx="1655">
                  <c:v>43.546000000000006</c:v>
                </c:pt>
                <c:pt idx="1656">
                  <c:v>43.546000000000006</c:v>
                </c:pt>
                <c:pt idx="1657">
                  <c:v>43.546000000000006</c:v>
                </c:pt>
                <c:pt idx="1658">
                  <c:v>43.546000000000006</c:v>
                </c:pt>
                <c:pt idx="1659">
                  <c:v>43.546000000000006</c:v>
                </c:pt>
                <c:pt idx="1660">
                  <c:v>43.546000000000006</c:v>
                </c:pt>
                <c:pt idx="1661">
                  <c:v>43.546000000000006</c:v>
                </c:pt>
                <c:pt idx="1662">
                  <c:v>43.546000000000006</c:v>
                </c:pt>
                <c:pt idx="1663">
                  <c:v>43.546000000000006</c:v>
                </c:pt>
                <c:pt idx="1664">
                  <c:v>43.546000000000006</c:v>
                </c:pt>
                <c:pt idx="1665">
                  <c:v>43.546000000000006</c:v>
                </c:pt>
                <c:pt idx="1666">
                  <c:v>43.546000000000006</c:v>
                </c:pt>
                <c:pt idx="1667">
                  <c:v>43.546000000000006</c:v>
                </c:pt>
                <c:pt idx="1668">
                  <c:v>43.546000000000006</c:v>
                </c:pt>
                <c:pt idx="1669">
                  <c:v>43.546000000000006</c:v>
                </c:pt>
                <c:pt idx="1670">
                  <c:v>43.546000000000006</c:v>
                </c:pt>
                <c:pt idx="1671">
                  <c:v>43.546000000000006</c:v>
                </c:pt>
                <c:pt idx="1672">
                  <c:v>43.546000000000006</c:v>
                </c:pt>
                <c:pt idx="1673">
                  <c:v>43.546000000000006</c:v>
                </c:pt>
                <c:pt idx="1674">
                  <c:v>43.546000000000006</c:v>
                </c:pt>
                <c:pt idx="1675">
                  <c:v>43.546000000000006</c:v>
                </c:pt>
                <c:pt idx="1676">
                  <c:v>43.546000000000006</c:v>
                </c:pt>
                <c:pt idx="1677">
                  <c:v>43.546000000000006</c:v>
                </c:pt>
                <c:pt idx="1678">
                  <c:v>43.546000000000006</c:v>
                </c:pt>
                <c:pt idx="1679">
                  <c:v>43.546000000000006</c:v>
                </c:pt>
                <c:pt idx="1680">
                  <c:v>43.546000000000006</c:v>
                </c:pt>
                <c:pt idx="1681">
                  <c:v>43.546000000000006</c:v>
                </c:pt>
                <c:pt idx="1682">
                  <c:v>43.546000000000006</c:v>
                </c:pt>
                <c:pt idx="1683">
                  <c:v>43.546000000000006</c:v>
                </c:pt>
                <c:pt idx="1684">
                  <c:v>43.546000000000006</c:v>
                </c:pt>
                <c:pt idx="1685">
                  <c:v>43.546000000000006</c:v>
                </c:pt>
                <c:pt idx="1686">
                  <c:v>43.546000000000006</c:v>
                </c:pt>
                <c:pt idx="1687">
                  <c:v>43.546000000000006</c:v>
                </c:pt>
                <c:pt idx="1688">
                  <c:v>43.546000000000006</c:v>
                </c:pt>
                <c:pt idx="1689">
                  <c:v>43.546000000000006</c:v>
                </c:pt>
                <c:pt idx="1690">
                  <c:v>43.546000000000006</c:v>
                </c:pt>
                <c:pt idx="1691">
                  <c:v>43.546000000000006</c:v>
                </c:pt>
                <c:pt idx="1692">
                  <c:v>43.546000000000006</c:v>
                </c:pt>
                <c:pt idx="1693">
                  <c:v>43.546000000000006</c:v>
                </c:pt>
                <c:pt idx="1694">
                  <c:v>43.546000000000006</c:v>
                </c:pt>
                <c:pt idx="1695">
                  <c:v>43.546000000000006</c:v>
                </c:pt>
                <c:pt idx="1696">
                  <c:v>43.546000000000006</c:v>
                </c:pt>
                <c:pt idx="1697">
                  <c:v>43.546000000000006</c:v>
                </c:pt>
                <c:pt idx="1698">
                  <c:v>43.546000000000006</c:v>
                </c:pt>
                <c:pt idx="1699">
                  <c:v>43.546000000000006</c:v>
                </c:pt>
                <c:pt idx="1700">
                  <c:v>43.546000000000006</c:v>
                </c:pt>
                <c:pt idx="1701">
                  <c:v>43.546000000000006</c:v>
                </c:pt>
                <c:pt idx="1702">
                  <c:v>43.546000000000006</c:v>
                </c:pt>
                <c:pt idx="1703">
                  <c:v>43.546000000000006</c:v>
                </c:pt>
                <c:pt idx="1704">
                  <c:v>43.546000000000006</c:v>
                </c:pt>
                <c:pt idx="1705">
                  <c:v>43.546000000000006</c:v>
                </c:pt>
                <c:pt idx="1706">
                  <c:v>43.546000000000006</c:v>
                </c:pt>
                <c:pt idx="1707">
                  <c:v>43.546000000000006</c:v>
                </c:pt>
                <c:pt idx="1708">
                  <c:v>43.546000000000006</c:v>
                </c:pt>
                <c:pt idx="1709">
                  <c:v>43.546000000000006</c:v>
                </c:pt>
                <c:pt idx="1710">
                  <c:v>43.546000000000006</c:v>
                </c:pt>
                <c:pt idx="1711">
                  <c:v>43.546000000000006</c:v>
                </c:pt>
                <c:pt idx="1712">
                  <c:v>43.546000000000006</c:v>
                </c:pt>
                <c:pt idx="1713">
                  <c:v>43.546000000000006</c:v>
                </c:pt>
                <c:pt idx="1714">
                  <c:v>43.546000000000006</c:v>
                </c:pt>
                <c:pt idx="1715">
                  <c:v>43.546000000000006</c:v>
                </c:pt>
                <c:pt idx="1716">
                  <c:v>43.546000000000006</c:v>
                </c:pt>
                <c:pt idx="1717">
                  <c:v>43.546000000000006</c:v>
                </c:pt>
                <c:pt idx="1718">
                  <c:v>43.546000000000006</c:v>
                </c:pt>
                <c:pt idx="1719">
                  <c:v>43.546000000000006</c:v>
                </c:pt>
                <c:pt idx="1720">
                  <c:v>43.546000000000006</c:v>
                </c:pt>
                <c:pt idx="1721">
                  <c:v>43.546000000000006</c:v>
                </c:pt>
                <c:pt idx="1722">
                  <c:v>43.546000000000006</c:v>
                </c:pt>
                <c:pt idx="1723">
                  <c:v>43.546000000000006</c:v>
                </c:pt>
                <c:pt idx="1724">
                  <c:v>43.546000000000006</c:v>
                </c:pt>
                <c:pt idx="1725">
                  <c:v>43.546000000000006</c:v>
                </c:pt>
                <c:pt idx="1726">
                  <c:v>43.546000000000006</c:v>
                </c:pt>
                <c:pt idx="1727">
                  <c:v>43.546000000000006</c:v>
                </c:pt>
                <c:pt idx="1728">
                  <c:v>43.546000000000006</c:v>
                </c:pt>
                <c:pt idx="1729">
                  <c:v>43.546000000000006</c:v>
                </c:pt>
                <c:pt idx="1730">
                  <c:v>43.546000000000006</c:v>
                </c:pt>
                <c:pt idx="1731">
                  <c:v>43.546000000000006</c:v>
                </c:pt>
                <c:pt idx="1732">
                  <c:v>43.546000000000006</c:v>
                </c:pt>
                <c:pt idx="1733">
                  <c:v>43.546000000000006</c:v>
                </c:pt>
                <c:pt idx="1734">
                  <c:v>43.546000000000006</c:v>
                </c:pt>
                <c:pt idx="1735">
                  <c:v>43.546000000000006</c:v>
                </c:pt>
                <c:pt idx="1736">
                  <c:v>43.546000000000006</c:v>
                </c:pt>
                <c:pt idx="1737">
                  <c:v>43.546000000000006</c:v>
                </c:pt>
                <c:pt idx="1738">
                  <c:v>43.546000000000006</c:v>
                </c:pt>
                <c:pt idx="1739">
                  <c:v>43.546000000000006</c:v>
                </c:pt>
                <c:pt idx="1740">
                  <c:v>43.546000000000006</c:v>
                </c:pt>
                <c:pt idx="1741">
                  <c:v>43.546000000000006</c:v>
                </c:pt>
                <c:pt idx="1742">
                  <c:v>43.546000000000006</c:v>
                </c:pt>
                <c:pt idx="1743">
                  <c:v>43.546000000000006</c:v>
                </c:pt>
                <c:pt idx="1744">
                  <c:v>43.546000000000006</c:v>
                </c:pt>
                <c:pt idx="1745">
                  <c:v>43.546000000000006</c:v>
                </c:pt>
                <c:pt idx="1746">
                  <c:v>43.546000000000006</c:v>
                </c:pt>
                <c:pt idx="1747">
                  <c:v>43.546000000000006</c:v>
                </c:pt>
                <c:pt idx="1748">
                  <c:v>43.546000000000006</c:v>
                </c:pt>
                <c:pt idx="1749">
                  <c:v>43.546000000000006</c:v>
                </c:pt>
                <c:pt idx="1750">
                  <c:v>43.546000000000006</c:v>
                </c:pt>
                <c:pt idx="1751">
                  <c:v>43.546000000000006</c:v>
                </c:pt>
                <c:pt idx="1752">
                  <c:v>43.546000000000006</c:v>
                </c:pt>
                <c:pt idx="1753">
                  <c:v>43.546000000000006</c:v>
                </c:pt>
                <c:pt idx="1754">
                  <c:v>43.546000000000006</c:v>
                </c:pt>
                <c:pt idx="1755">
                  <c:v>43.546000000000006</c:v>
                </c:pt>
                <c:pt idx="1756">
                  <c:v>43.546000000000006</c:v>
                </c:pt>
                <c:pt idx="1757">
                  <c:v>43.546000000000006</c:v>
                </c:pt>
                <c:pt idx="1758">
                  <c:v>43.546000000000006</c:v>
                </c:pt>
                <c:pt idx="1759">
                  <c:v>43.546000000000006</c:v>
                </c:pt>
                <c:pt idx="1760">
                  <c:v>43.546000000000006</c:v>
                </c:pt>
                <c:pt idx="1761">
                  <c:v>43.546000000000006</c:v>
                </c:pt>
                <c:pt idx="1762">
                  <c:v>43.546000000000006</c:v>
                </c:pt>
                <c:pt idx="1763">
                  <c:v>43.546000000000006</c:v>
                </c:pt>
                <c:pt idx="1764">
                  <c:v>43.546000000000006</c:v>
                </c:pt>
                <c:pt idx="1765">
                  <c:v>43.546000000000006</c:v>
                </c:pt>
                <c:pt idx="1766">
                  <c:v>43.546000000000006</c:v>
                </c:pt>
                <c:pt idx="1767">
                  <c:v>43.546000000000006</c:v>
                </c:pt>
                <c:pt idx="1768">
                  <c:v>43.546000000000006</c:v>
                </c:pt>
                <c:pt idx="1769">
                  <c:v>43.546000000000006</c:v>
                </c:pt>
                <c:pt idx="1770">
                  <c:v>43.546000000000006</c:v>
                </c:pt>
                <c:pt idx="1771">
                  <c:v>43.546000000000006</c:v>
                </c:pt>
                <c:pt idx="1772">
                  <c:v>43.546000000000006</c:v>
                </c:pt>
                <c:pt idx="1773">
                  <c:v>43.546000000000006</c:v>
                </c:pt>
                <c:pt idx="1774">
                  <c:v>43.546000000000006</c:v>
                </c:pt>
                <c:pt idx="1775">
                  <c:v>43.546000000000006</c:v>
                </c:pt>
                <c:pt idx="1776">
                  <c:v>43.546000000000006</c:v>
                </c:pt>
                <c:pt idx="1777">
                  <c:v>43.546000000000006</c:v>
                </c:pt>
                <c:pt idx="1778">
                  <c:v>43.546000000000006</c:v>
                </c:pt>
                <c:pt idx="1779">
                  <c:v>43.546000000000006</c:v>
                </c:pt>
                <c:pt idx="1780">
                  <c:v>43.546000000000006</c:v>
                </c:pt>
                <c:pt idx="1781">
                  <c:v>43.546000000000006</c:v>
                </c:pt>
                <c:pt idx="1782">
                  <c:v>43.546000000000006</c:v>
                </c:pt>
                <c:pt idx="1783">
                  <c:v>43.546000000000006</c:v>
                </c:pt>
                <c:pt idx="1784">
                  <c:v>43.546000000000006</c:v>
                </c:pt>
                <c:pt idx="1785">
                  <c:v>43.546000000000006</c:v>
                </c:pt>
                <c:pt idx="1786">
                  <c:v>43.546000000000006</c:v>
                </c:pt>
                <c:pt idx="1787">
                  <c:v>43.546000000000006</c:v>
                </c:pt>
                <c:pt idx="1788">
                  <c:v>43.546000000000006</c:v>
                </c:pt>
                <c:pt idx="1789">
                  <c:v>43.546000000000006</c:v>
                </c:pt>
                <c:pt idx="1790">
                  <c:v>43.546000000000006</c:v>
                </c:pt>
                <c:pt idx="1791">
                  <c:v>43.546000000000006</c:v>
                </c:pt>
                <c:pt idx="1792">
                  <c:v>43.546000000000006</c:v>
                </c:pt>
                <c:pt idx="1793">
                  <c:v>43.546000000000006</c:v>
                </c:pt>
                <c:pt idx="1794">
                  <c:v>43.546000000000006</c:v>
                </c:pt>
                <c:pt idx="1795">
                  <c:v>43.546000000000006</c:v>
                </c:pt>
                <c:pt idx="1796">
                  <c:v>43.546000000000006</c:v>
                </c:pt>
                <c:pt idx="1797">
                  <c:v>43.546000000000006</c:v>
                </c:pt>
                <c:pt idx="1798">
                  <c:v>43.546000000000006</c:v>
                </c:pt>
                <c:pt idx="1799">
                  <c:v>43.546000000000006</c:v>
                </c:pt>
                <c:pt idx="1800">
                  <c:v>43.546000000000006</c:v>
                </c:pt>
                <c:pt idx="1801">
                  <c:v>43.546000000000006</c:v>
                </c:pt>
                <c:pt idx="1802">
                  <c:v>43.546000000000006</c:v>
                </c:pt>
                <c:pt idx="1803">
                  <c:v>43.546000000000006</c:v>
                </c:pt>
                <c:pt idx="1804">
                  <c:v>43.546000000000006</c:v>
                </c:pt>
                <c:pt idx="1805">
                  <c:v>43.546000000000006</c:v>
                </c:pt>
                <c:pt idx="1806">
                  <c:v>43.546000000000006</c:v>
                </c:pt>
                <c:pt idx="1807">
                  <c:v>43.546000000000006</c:v>
                </c:pt>
                <c:pt idx="1808">
                  <c:v>43.546000000000006</c:v>
                </c:pt>
                <c:pt idx="1809">
                  <c:v>43.546000000000006</c:v>
                </c:pt>
                <c:pt idx="1810">
                  <c:v>43.546000000000006</c:v>
                </c:pt>
                <c:pt idx="1811">
                  <c:v>43.546000000000006</c:v>
                </c:pt>
                <c:pt idx="1812">
                  <c:v>43.546000000000006</c:v>
                </c:pt>
                <c:pt idx="1813">
                  <c:v>43.546000000000006</c:v>
                </c:pt>
                <c:pt idx="1814">
                  <c:v>43.546000000000006</c:v>
                </c:pt>
                <c:pt idx="1815">
                  <c:v>43.546000000000006</c:v>
                </c:pt>
                <c:pt idx="1816">
                  <c:v>43.546000000000006</c:v>
                </c:pt>
                <c:pt idx="1817">
                  <c:v>43.546000000000006</c:v>
                </c:pt>
                <c:pt idx="1818">
                  <c:v>43.546000000000006</c:v>
                </c:pt>
                <c:pt idx="1819">
                  <c:v>43.546000000000006</c:v>
                </c:pt>
                <c:pt idx="1820">
                  <c:v>43.546000000000006</c:v>
                </c:pt>
                <c:pt idx="1821">
                  <c:v>43.546000000000006</c:v>
                </c:pt>
                <c:pt idx="1822">
                  <c:v>43.546000000000006</c:v>
                </c:pt>
                <c:pt idx="1823">
                  <c:v>43.546000000000006</c:v>
                </c:pt>
                <c:pt idx="1824">
                  <c:v>43.546000000000006</c:v>
                </c:pt>
                <c:pt idx="1825">
                  <c:v>43.546000000000006</c:v>
                </c:pt>
                <c:pt idx="1826">
                  <c:v>43.546000000000006</c:v>
                </c:pt>
                <c:pt idx="1827">
                  <c:v>43.546000000000006</c:v>
                </c:pt>
                <c:pt idx="1828">
                  <c:v>43.546000000000006</c:v>
                </c:pt>
                <c:pt idx="1829">
                  <c:v>43.546000000000006</c:v>
                </c:pt>
                <c:pt idx="1830">
                  <c:v>43.546000000000006</c:v>
                </c:pt>
                <c:pt idx="1831">
                  <c:v>43.546000000000006</c:v>
                </c:pt>
                <c:pt idx="1832">
                  <c:v>43.546000000000006</c:v>
                </c:pt>
                <c:pt idx="1833">
                  <c:v>43.546000000000006</c:v>
                </c:pt>
                <c:pt idx="1834">
                  <c:v>43.546000000000006</c:v>
                </c:pt>
                <c:pt idx="1835">
                  <c:v>43.546000000000006</c:v>
                </c:pt>
                <c:pt idx="1836">
                  <c:v>43.546000000000006</c:v>
                </c:pt>
                <c:pt idx="1837">
                  <c:v>43.546000000000006</c:v>
                </c:pt>
                <c:pt idx="1838">
                  <c:v>43.546000000000006</c:v>
                </c:pt>
                <c:pt idx="1839">
                  <c:v>43.546000000000006</c:v>
                </c:pt>
                <c:pt idx="1840">
                  <c:v>43.546000000000006</c:v>
                </c:pt>
                <c:pt idx="1841">
                  <c:v>43.546000000000006</c:v>
                </c:pt>
                <c:pt idx="1842">
                  <c:v>43.546000000000006</c:v>
                </c:pt>
                <c:pt idx="1843">
                  <c:v>43.546000000000006</c:v>
                </c:pt>
                <c:pt idx="1844">
                  <c:v>43.546000000000006</c:v>
                </c:pt>
                <c:pt idx="1845">
                  <c:v>43.546000000000006</c:v>
                </c:pt>
                <c:pt idx="1846">
                  <c:v>43.546000000000006</c:v>
                </c:pt>
                <c:pt idx="1847">
                  <c:v>43.546000000000006</c:v>
                </c:pt>
                <c:pt idx="1848">
                  <c:v>43.546000000000006</c:v>
                </c:pt>
                <c:pt idx="1849">
                  <c:v>43.546000000000006</c:v>
                </c:pt>
                <c:pt idx="1850">
                  <c:v>43.546000000000006</c:v>
                </c:pt>
                <c:pt idx="1851">
                  <c:v>43.546000000000006</c:v>
                </c:pt>
                <c:pt idx="1852">
                  <c:v>43.546000000000006</c:v>
                </c:pt>
                <c:pt idx="1853">
                  <c:v>43.546000000000006</c:v>
                </c:pt>
                <c:pt idx="1854">
                  <c:v>43.546000000000006</c:v>
                </c:pt>
                <c:pt idx="1855">
                  <c:v>43.546000000000006</c:v>
                </c:pt>
                <c:pt idx="1856">
                  <c:v>43.546000000000006</c:v>
                </c:pt>
                <c:pt idx="1857">
                  <c:v>43.546000000000006</c:v>
                </c:pt>
                <c:pt idx="1858">
                  <c:v>43.546000000000006</c:v>
                </c:pt>
                <c:pt idx="1859">
                  <c:v>43.546000000000006</c:v>
                </c:pt>
                <c:pt idx="1860">
                  <c:v>43.546000000000006</c:v>
                </c:pt>
                <c:pt idx="1861">
                  <c:v>43.546000000000006</c:v>
                </c:pt>
                <c:pt idx="1862">
                  <c:v>43.546000000000006</c:v>
                </c:pt>
                <c:pt idx="1863">
                  <c:v>43.546000000000006</c:v>
                </c:pt>
                <c:pt idx="1864">
                  <c:v>43.546000000000006</c:v>
                </c:pt>
                <c:pt idx="1865">
                  <c:v>43.546000000000006</c:v>
                </c:pt>
                <c:pt idx="1866">
                  <c:v>43.546000000000006</c:v>
                </c:pt>
                <c:pt idx="1867">
                  <c:v>43.546000000000006</c:v>
                </c:pt>
                <c:pt idx="1868">
                  <c:v>43.546000000000006</c:v>
                </c:pt>
                <c:pt idx="1869">
                  <c:v>43.546000000000006</c:v>
                </c:pt>
                <c:pt idx="1870">
                  <c:v>43.546000000000006</c:v>
                </c:pt>
                <c:pt idx="1871">
                  <c:v>43.546000000000006</c:v>
                </c:pt>
                <c:pt idx="1872">
                  <c:v>43.546000000000006</c:v>
                </c:pt>
                <c:pt idx="1873">
                  <c:v>43.546000000000006</c:v>
                </c:pt>
                <c:pt idx="1874">
                  <c:v>43.546000000000006</c:v>
                </c:pt>
                <c:pt idx="1875">
                  <c:v>43.546000000000006</c:v>
                </c:pt>
                <c:pt idx="1876">
                  <c:v>43.546000000000006</c:v>
                </c:pt>
                <c:pt idx="1877">
                  <c:v>43.546000000000006</c:v>
                </c:pt>
                <c:pt idx="1878">
                  <c:v>43.546000000000006</c:v>
                </c:pt>
                <c:pt idx="1879">
                  <c:v>43.546000000000006</c:v>
                </c:pt>
                <c:pt idx="1880">
                  <c:v>43.546000000000006</c:v>
                </c:pt>
                <c:pt idx="1881">
                  <c:v>43.546000000000006</c:v>
                </c:pt>
                <c:pt idx="1882">
                  <c:v>43.546000000000006</c:v>
                </c:pt>
                <c:pt idx="1883">
                  <c:v>43.546000000000006</c:v>
                </c:pt>
                <c:pt idx="1884">
                  <c:v>43.546000000000006</c:v>
                </c:pt>
                <c:pt idx="1885">
                  <c:v>43.546000000000006</c:v>
                </c:pt>
                <c:pt idx="1886">
                  <c:v>43.546000000000006</c:v>
                </c:pt>
                <c:pt idx="1887">
                  <c:v>43.546000000000006</c:v>
                </c:pt>
                <c:pt idx="1888">
                  <c:v>43.546000000000006</c:v>
                </c:pt>
                <c:pt idx="1889">
                  <c:v>43.546000000000006</c:v>
                </c:pt>
                <c:pt idx="1890">
                  <c:v>43.546000000000006</c:v>
                </c:pt>
                <c:pt idx="1891">
                  <c:v>43.546000000000006</c:v>
                </c:pt>
                <c:pt idx="1892">
                  <c:v>43.546000000000006</c:v>
                </c:pt>
                <c:pt idx="1893">
                  <c:v>43.546000000000006</c:v>
                </c:pt>
                <c:pt idx="1894">
                  <c:v>43.546000000000006</c:v>
                </c:pt>
                <c:pt idx="1895">
                  <c:v>43.546000000000006</c:v>
                </c:pt>
                <c:pt idx="1896">
                  <c:v>43.546000000000006</c:v>
                </c:pt>
                <c:pt idx="1897">
                  <c:v>43.546000000000006</c:v>
                </c:pt>
                <c:pt idx="1898">
                  <c:v>43.546000000000006</c:v>
                </c:pt>
                <c:pt idx="1899">
                  <c:v>43.546000000000006</c:v>
                </c:pt>
                <c:pt idx="1900">
                  <c:v>43.546000000000006</c:v>
                </c:pt>
                <c:pt idx="1901">
                  <c:v>43.546000000000006</c:v>
                </c:pt>
                <c:pt idx="1902">
                  <c:v>43.546000000000006</c:v>
                </c:pt>
                <c:pt idx="1903">
                  <c:v>43.546000000000006</c:v>
                </c:pt>
                <c:pt idx="1904">
                  <c:v>43.546000000000006</c:v>
                </c:pt>
                <c:pt idx="1905">
                  <c:v>43.546000000000006</c:v>
                </c:pt>
                <c:pt idx="1906">
                  <c:v>43.546000000000006</c:v>
                </c:pt>
                <c:pt idx="1907">
                  <c:v>43.546000000000006</c:v>
                </c:pt>
                <c:pt idx="1908">
                  <c:v>43.546000000000006</c:v>
                </c:pt>
                <c:pt idx="1909">
                  <c:v>43.546000000000006</c:v>
                </c:pt>
                <c:pt idx="1910">
                  <c:v>43.546000000000006</c:v>
                </c:pt>
                <c:pt idx="1911">
                  <c:v>43.546000000000006</c:v>
                </c:pt>
                <c:pt idx="1912">
                  <c:v>43.546000000000006</c:v>
                </c:pt>
                <c:pt idx="1913">
                  <c:v>43.546000000000006</c:v>
                </c:pt>
                <c:pt idx="1914">
                  <c:v>43.546000000000006</c:v>
                </c:pt>
                <c:pt idx="1915">
                  <c:v>43.546000000000006</c:v>
                </c:pt>
                <c:pt idx="1916">
                  <c:v>43.546000000000006</c:v>
                </c:pt>
                <c:pt idx="1917">
                  <c:v>43.546000000000006</c:v>
                </c:pt>
                <c:pt idx="1918">
                  <c:v>43.546000000000006</c:v>
                </c:pt>
                <c:pt idx="1919">
                  <c:v>43.546000000000006</c:v>
                </c:pt>
                <c:pt idx="1920">
                  <c:v>43.546000000000006</c:v>
                </c:pt>
                <c:pt idx="1921">
                  <c:v>43.546000000000006</c:v>
                </c:pt>
                <c:pt idx="1922">
                  <c:v>43.546000000000006</c:v>
                </c:pt>
                <c:pt idx="1923">
                  <c:v>43.546000000000006</c:v>
                </c:pt>
                <c:pt idx="1924">
                  <c:v>43.546000000000006</c:v>
                </c:pt>
                <c:pt idx="1925">
                  <c:v>43.546000000000006</c:v>
                </c:pt>
                <c:pt idx="1926">
                  <c:v>43.546000000000006</c:v>
                </c:pt>
                <c:pt idx="1927">
                  <c:v>43.546000000000006</c:v>
                </c:pt>
                <c:pt idx="1928">
                  <c:v>43.546000000000006</c:v>
                </c:pt>
                <c:pt idx="1929">
                  <c:v>43.546000000000006</c:v>
                </c:pt>
                <c:pt idx="1930">
                  <c:v>43.546000000000006</c:v>
                </c:pt>
                <c:pt idx="1931">
                  <c:v>43.546000000000006</c:v>
                </c:pt>
                <c:pt idx="1932">
                  <c:v>43.546000000000006</c:v>
                </c:pt>
                <c:pt idx="1933">
                  <c:v>43.546000000000006</c:v>
                </c:pt>
                <c:pt idx="1934">
                  <c:v>43.546000000000006</c:v>
                </c:pt>
                <c:pt idx="1935">
                  <c:v>43.546000000000006</c:v>
                </c:pt>
                <c:pt idx="1936">
                  <c:v>43.546000000000006</c:v>
                </c:pt>
                <c:pt idx="1937">
                  <c:v>43.546000000000006</c:v>
                </c:pt>
                <c:pt idx="1938">
                  <c:v>43.546000000000006</c:v>
                </c:pt>
                <c:pt idx="1939">
                  <c:v>43.546000000000006</c:v>
                </c:pt>
                <c:pt idx="1940">
                  <c:v>43.546000000000006</c:v>
                </c:pt>
                <c:pt idx="1941">
                  <c:v>43.546000000000006</c:v>
                </c:pt>
                <c:pt idx="1942">
                  <c:v>43.546000000000006</c:v>
                </c:pt>
                <c:pt idx="1943">
                  <c:v>43.546000000000006</c:v>
                </c:pt>
                <c:pt idx="1944">
                  <c:v>43.546000000000006</c:v>
                </c:pt>
                <c:pt idx="1945">
                  <c:v>43.546000000000006</c:v>
                </c:pt>
                <c:pt idx="1946">
                  <c:v>43.546000000000006</c:v>
                </c:pt>
                <c:pt idx="1947">
                  <c:v>43.546000000000006</c:v>
                </c:pt>
                <c:pt idx="1948">
                  <c:v>43.546000000000006</c:v>
                </c:pt>
                <c:pt idx="1949">
                  <c:v>43.546000000000006</c:v>
                </c:pt>
                <c:pt idx="1950">
                  <c:v>43.546000000000006</c:v>
                </c:pt>
                <c:pt idx="1951">
                  <c:v>43.546000000000006</c:v>
                </c:pt>
                <c:pt idx="1952">
                  <c:v>43.546000000000006</c:v>
                </c:pt>
                <c:pt idx="1953">
                  <c:v>43.546000000000006</c:v>
                </c:pt>
                <c:pt idx="1954">
                  <c:v>43.546000000000006</c:v>
                </c:pt>
                <c:pt idx="1955">
                  <c:v>43.546000000000006</c:v>
                </c:pt>
                <c:pt idx="1956">
                  <c:v>43.546000000000006</c:v>
                </c:pt>
                <c:pt idx="1957">
                  <c:v>43.546000000000006</c:v>
                </c:pt>
                <c:pt idx="1958">
                  <c:v>43.546000000000006</c:v>
                </c:pt>
                <c:pt idx="1959">
                  <c:v>43.546000000000006</c:v>
                </c:pt>
                <c:pt idx="1960">
                  <c:v>43.546000000000006</c:v>
                </c:pt>
                <c:pt idx="1961">
                  <c:v>43.546000000000006</c:v>
                </c:pt>
                <c:pt idx="1962">
                  <c:v>43.546000000000006</c:v>
                </c:pt>
                <c:pt idx="1963">
                  <c:v>43.546000000000006</c:v>
                </c:pt>
                <c:pt idx="1964">
                  <c:v>43.546000000000006</c:v>
                </c:pt>
                <c:pt idx="1965">
                  <c:v>43.546000000000006</c:v>
                </c:pt>
                <c:pt idx="1966">
                  <c:v>43.546000000000006</c:v>
                </c:pt>
                <c:pt idx="1967">
                  <c:v>43.546000000000006</c:v>
                </c:pt>
                <c:pt idx="1968">
                  <c:v>43.546000000000006</c:v>
                </c:pt>
                <c:pt idx="1969">
                  <c:v>43.546000000000006</c:v>
                </c:pt>
                <c:pt idx="1970">
                  <c:v>43.546000000000006</c:v>
                </c:pt>
                <c:pt idx="1971">
                  <c:v>43.546000000000006</c:v>
                </c:pt>
                <c:pt idx="1972">
                  <c:v>43.546000000000006</c:v>
                </c:pt>
                <c:pt idx="1973">
                  <c:v>43.546000000000006</c:v>
                </c:pt>
                <c:pt idx="1974">
                  <c:v>43.546000000000006</c:v>
                </c:pt>
                <c:pt idx="1975">
                  <c:v>43.546000000000006</c:v>
                </c:pt>
                <c:pt idx="1976">
                  <c:v>43.546000000000006</c:v>
                </c:pt>
                <c:pt idx="1977">
                  <c:v>43.546000000000006</c:v>
                </c:pt>
                <c:pt idx="1978">
                  <c:v>43.546000000000006</c:v>
                </c:pt>
                <c:pt idx="1979">
                  <c:v>43.546000000000006</c:v>
                </c:pt>
                <c:pt idx="1980">
                  <c:v>43.546000000000006</c:v>
                </c:pt>
                <c:pt idx="1981">
                  <c:v>43.546000000000006</c:v>
                </c:pt>
                <c:pt idx="1982">
                  <c:v>43.546000000000006</c:v>
                </c:pt>
                <c:pt idx="1983">
                  <c:v>43.546000000000006</c:v>
                </c:pt>
                <c:pt idx="1984">
                  <c:v>43.546000000000006</c:v>
                </c:pt>
                <c:pt idx="1985">
                  <c:v>43.546000000000006</c:v>
                </c:pt>
                <c:pt idx="1986">
                  <c:v>43.546000000000006</c:v>
                </c:pt>
                <c:pt idx="1987">
                  <c:v>43.546000000000006</c:v>
                </c:pt>
                <c:pt idx="1988">
                  <c:v>43.546000000000006</c:v>
                </c:pt>
                <c:pt idx="1989">
                  <c:v>43.546000000000006</c:v>
                </c:pt>
                <c:pt idx="1990">
                  <c:v>43.546000000000006</c:v>
                </c:pt>
                <c:pt idx="1991">
                  <c:v>43.546000000000006</c:v>
                </c:pt>
                <c:pt idx="1992">
                  <c:v>43.546000000000006</c:v>
                </c:pt>
                <c:pt idx="1993">
                  <c:v>43.546000000000006</c:v>
                </c:pt>
                <c:pt idx="1994">
                  <c:v>43.546000000000006</c:v>
                </c:pt>
                <c:pt idx="1995">
                  <c:v>43.546000000000006</c:v>
                </c:pt>
                <c:pt idx="1996">
                  <c:v>43.546000000000006</c:v>
                </c:pt>
                <c:pt idx="1997">
                  <c:v>43.546000000000006</c:v>
                </c:pt>
                <c:pt idx="1998">
                  <c:v>43.546000000000006</c:v>
                </c:pt>
                <c:pt idx="1999">
                  <c:v>43.546000000000006</c:v>
                </c:pt>
                <c:pt idx="2000">
                  <c:v>43.546000000000006</c:v>
                </c:pt>
                <c:pt idx="2001">
                  <c:v>43.546000000000006</c:v>
                </c:pt>
                <c:pt idx="2002">
                  <c:v>43.546000000000006</c:v>
                </c:pt>
                <c:pt idx="2003">
                  <c:v>43.546000000000006</c:v>
                </c:pt>
                <c:pt idx="2004">
                  <c:v>43.546000000000006</c:v>
                </c:pt>
                <c:pt idx="2005">
                  <c:v>43.546000000000006</c:v>
                </c:pt>
                <c:pt idx="2006">
                  <c:v>43.546000000000006</c:v>
                </c:pt>
                <c:pt idx="2007">
                  <c:v>43.546000000000006</c:v>
                </c:pt>
                <c:pt idx="2008">
                  <c:v>43.546000000000006</c:v>
                </c:pt>
                <c:pt idx="2009">
                  <c:v>43.546000000000006</c:v>
                </c:pt>
                <c:pt idx="2010">
                  <c:v>43.546000000000006</c:v>
                </c:pt>
                <c:pt idx="2011">
                  <c:v>43.546000000000006</c:v>
                </c:pt>
                <c:pt idx="2012">
                  <c:v>43.546000000000006</c:v>
                </c:pt>
                <c:pt idx="2013">
                  <c:v>43.546000000000006</c:v>
                </c:pt>
                <c:pt idx="2014">
                  <c:v>43.546000000000006</c:v>
                </c:pt>
                <c:pt idx="2015">
                  <c:v>43.546000000000006</c:v>
                </c:pt>
                <c:pt idx="2016">
                  <c:v>43.546000000000006</c:v>
                </c:pt>
                <c:pt idx="2017">
                  <c:v>43.546000000000006</c:v>
                </c:pt>
                <c:pt idx="2018">
                  <c:v>43.546000000000006</c:v>
                </c:pt>
                <c:pt idx="2019">
                  <c:v>43.546000000000006</c:v>
                </c:pt>
                <c:pt idx="2020">
                  <c:v>43.546000000000006</c:v>
                </c:pt>
                <c:pt idx="2021">
                  <c:v>43.546000000000006</c:v>
                </c:pt>
                <c:pt idx="2022">
                  <c:v>43.546000000000006</c:v>
                </c:pt>
                <c:pt idx="2023">
                  <c:v>43.546000000000006</c:v>
                </c:pt>
                <c:pt idx="2024">
                  <c:v>43.546000000000006</c:v>
                </c:pt>
                <c:pt idx="2025">
                  <c:v>43.546000000000006</c:v>
                </c:pt>
                <c:pt idx="2026">
                  <c:v>43.546000000000006</c:v>
                </c:pt>
                <c:pt idx="2027">
                  <c:v>43.546000000000006</c:v>
                </c:pt>
                <c:pt idx="2028">
                  <c:v>43.546000000000006</c:v>
                </c:pt>
                <c:pt idx="2029">
                  <c:v>43.546000000000006</c:v>
                </c:pt>
                <c:pt idx="2030">
                  <c:v>43.546000000000006</c:v>
                </c:pt>
                <c:pt idx="2031">
                  <c:v>43.546000000000006</c:v>
                </c:pt>
                <c:pt idx="2032">
                  <c:v>43.546000000000006</c:v>
                </c:pt>
                <c:pt idx="2033">
                  <c:v>43.546000000000006</c:v>
                </c:pt>
                <c:pt idx="2034">
                  <c:v>43.546000000000006</c:v>
                </c:pt>
                <c:pt idx="2035">
                  <c:v>43.546000000000006</c:v>
                </c:pt>
                <c:pt idx="2036">
                  <c:v>43.546000000000006</c:v>
                </c:pt>
                <c:pt idx="2037">
                  <c:v>43.546000000000006</c:v>
                </c:pt>
                <c:pt idx="2038">
                  <c:v>43.546000000000006</c:v>
                </c:pt>
                <c:pt idx="2039">
                  <c:v>43.546000000000006</c:v>
                </c:pt>
                <c:pt idx="2040">
                  <c:v>43.546000000000006</c:v>
                </c:pt>
                <c:pt idx="2041">
                  <c:v>43.546000000000006</c:v>
                </c:pt>
                <c:pt idx="2042">
                  <c:v>43.546000000000006</c:v>
                </c:pt>
                <c:pt idx="2043">
                  <c:v>43.546000000000006</c:v>
                </c:pt>
                <c:pt idx="2044">
                  <c:v>43.546000000000006</c:v>
                </c:pt>
                <c:pt idx="2045">
                  <c:v>43.546000000000006</c:v>
                </c:pt>
                <c:pt idx="2046">
                  <c:v>43.546000000000006</c:v>
                </c:pt>
                <c:pt idx="2047">
                  <c:v>43.546000000000006</c:v>
                </c:pt>
                <c:pt idx="2048">
                  <c:v>43.546000000000006</c:v>
                </c:pt>
                <c:pt idx="2049">
                  <c:v>43.546000000000006</c:v>
                </c:pt>
                <c:pt idx="2050">
                  <c:v>43.546000000000006</c:v>
                </c:pt>
                <c:pt idx="2051">
                  <c:v>43.546000000000006</c:v>
                </c:pt>
                <c:pt idx="2052">
                  <c:v>43.546000000000006</c:v>
                </c:pt>
                <c:pt idx="2053">
                  <c:v>43.546000000000006</c:v>
                </c:pt>
                <c:pt idx="2054">
                  <c:v>43.546000000000006</c:v>
                </c:pt>
                <c:pt idx="2055">
                  <c:v>43.546000000000006</c:v>
                </c:pt>
                <c:pt idx="2056">
                  <c:v>43.546000000000006</c:v>
                </c:pt>
                <c:pt idx="2057">
                  <c:v>43.546000000000006</c:v>
                </c:pt>
                <c:pt idx="2058">
                  <c:v>43.546000000000006</c:v>
                </c:pt>
                <c:pt idx="2059">
                  <c:v>43.546000000000006</c:v>
                </c:pt>
                <c:pt idx="2060">
                  <c:v>43.546000000000006</c:v>
                </c:pt>
                <c:pt idx="2061">
                  <c:v>43.546000000000006</c:v>
                </c:pt>
                <c:pt idx="2062">
                  <c:v>43.546000000000006</c:v>
                </c:pt>
                <c:pt idx="2063">
                  <c:v>43.546000000000006</c:v>
                </c:pt>
                <c:pt idx="2064">
                  <c:v>43.546000000000006</c:v>
                </c:pt>
                <c:pt idx="2065">
                  <c:v>43.546000000000006</c:v>
                </c:pt>
                <c:pt idx="2066">
                  <c:v>43.546000000000006</c:v>
                </c:pt>
                <c:pt idx="2067">
                  <c:v>43.546000000000006</c:v>
                </c:pt>
                <c:pt idx="2068">
                  <c:v>43.546000000000006</c:v>
                </c:pt>
                <c:pt idx="2069">
                  <c:v>43.546000000000006</c:v>
                </c:pt>
                <c:pt idx="2070">
                  <c:v>43.546000000000006</c:v>
                </c:pt>
                <c:pt idx="2071">
                  <c:v>43.546000000000006</c:v>
                </c:pt>
                <c:pt idx="2072">
                  <c:v>43.546000000000006</c:v>
                </c:pt>
                <c:pt idx="2073">
                  <c:v>43.546000000000006</c:v>
                </c:pt>
                <c:pt idx="2074">
                  <c:v>43.546000000000006</c:v>
                </c:pt>
                <c:pt idx="2075">
                  <c:v>43.546000000000006</c:v>
                </c:pt>
                <c:pt idx="2076">
                  <c:v>43.546000000000006</c:v>
                </c:pt>
                <c:pt idx="2077">
                  <c:v>43.546000000000006</c:v>
                </c:pt>
                <c:pt idx="2078">
                  <c:v>43.546000000000006</c:v>
                </c:pt>
                <c:pt idx="2079">
                  <c:v>43.546000000000006</c:v>
                </c:pt>
                <c:pt idx="2080">
                  <c:v>43.546000000000006</c:v>
                </c:pt>
                <c:pt idx="2081">
                  <c:v>43.546000000000006</c:v>
                </c:pt>
                <c:pt idx="2082">
                  <c:v>43.546000000000006</c:v>
                </c:pt>
                <c:pt idx="2083">
                  <c:v>43.546000000000006</c:v>
                </c:pt>
                <c:pt idx="2084">
                  <c:v>43.546000000000006</c:v>
                </c:pt>
                <c:pt idx="2085">
                  <c:v>43.546000000000006</c:v>
                </c:pt>
                <c:pt idx="2086">
                  <c:v>43.546000000000006</c:v>
                </c:pt>
                <c:pt idx="2087">
                  <c:v>43.546000000000006</c:v>
                </c:pt>
                <c:pt idx="2088">
                  <c:v>43.546000000000006</c:v>
                </c:pt>
                <c:pt idx="2089">
                  <c:v>43.596499999999999</c:v>
                </c:pt>
                <c:pt idx="2090">
                  <c:v>43.596499999999999</c:v>
                </c:pt>
                <c:pt idx="2091">
                  <c:v>43.596499999999999</c:v>
                </c:pt>
                <c:pt idx="2092">
                  <c:v>43.596499999999999</c:v>
                </c:pt>
                <c:pt idx="2093">
                  <c:v>43.596499999999999</c:v>
                </c:pt>
                <c:pt idx="2094">
                  <c:v>43.596499999999999</c:v>
                </c:pt>
                <c:pt idx="2095">
                  <c:v>43.596499999999999</c:v>
                </c:pt>
                <c:pt idx="2096">
                  <c:v>43.596499999999999</c:v>
                </c:pt>
                <c:pt idx="2097">
                  <c:v>43.596499999999999</c:v>
                </c:pt>
                <c:pt idx="2098">
                  <c:v>43.596499999999999</c:v>
                </c:pt>
                <c:pt idx="2099">
                  <c:v>43.596499999999999</c:v>
                </c:pt>
                <c:pt idx="2100">
                  <c:v>43.596499999999999</c:v>
                </c:pt>
                <c:pt idx="2101">
                  <c:v>43.596499999999999</c:v>
                </c:pt>
                <c:pt idx="2102">
                  <c:v>43.596499999999999</c:v>
                </c:pt>
                <c:pt idx="2103">
                  <c:v>43.596499999999999</c:v>
                </c:pt>
                <c:pt idx="2104">
                  <c:v>43.596499999999999</c:v>
                </c:pt>
                <c:pt idx="2105">
                  <c:v>43.596499999999999</c:v>
                </c:pt>
                <c:pt idx="2106">
                  <c:v>43.596499999999999</c:v>
                </c:pt>
                <c:pt idx="2107">
                  <c:v>43.596499999999999</c:v>
                </c:pt>
                <c:pt idx="2108">
                  <c:v>43.596499999999999</c:v>
                </c:pt>
                <c:pt idx="2109">
                  <c:v>43.596499999999999</c:v>
                </c:pt>
                <c:pt idx="2110">
                  <c:v>43.596499999999999</c:v>
                </c:pt>
                <c:pt idx="2111">
                  <c:v>43.596499999999999</c:v>
                </c:pt>
                <c:pt idx="2112">
                  <c:v>43.596499999999999</c:v>
                </c:pt>
                <c:pt idx="2113">
                  <c:v>43.596499999999999</c:v>
                </c:pt>
                <c:pt idx="2114">
                  <c:v>43.596499999999999</c:v>
                </c:pt>
                <c:pt idx="2115">
                  <c:v>43.596499999999999</c:v>
                </c:pt>
                <c:pt idx="2116">
                  <c:v>43.596499999999999</c:v>
                </c:pt>
                <c:pt idx="2117">
                  <c:v>43.596499999999999</c:v>
                </c:pt>
                <c:pt idx="2118">
                  <c:v>43.596499999999999</c:v>
                </c:pt>
                <c:pt idx="2119">
                  <c:v>43.596499999999999</c:v>
                </c:pt>
                <c:pt idx="2120">
                  <c:v>43.596499999999999</c:v>
                </c:pt>
                <c:pt idx="2121">
                  <c:v>43.596499999999999</c:v>
                </c:pt>
                <c:pt idx="2122">
                  <c:v>43.596499999999999</c:v>
                </c:pt>
                <c:pt idx="2123">
                  <c:v>43.596499999999999</c:v>
                </c:pt>
                <c:pt idx="2124">
                  <c:v>43.596499999999999</c:v>
                </c:pt>
                <c:pt idx="2125">
                  <c:v>43.596499999999999</c:v>
                </c:pt>
                <c:pt idx="2126">
                  <c:v>43.596499999999999</c:v>
                </c:pt>
                <c:pt idx="2127">
                  <c:v>43.596499999999999</c:v>
                </c:pt>
                <c:pt idx="2128">
                  <c:v>43.596499999999999</c:v>
                </c:pt>
                <c:pt idx="2129">
                  <c:v>43.596499999999999</c:v>
                </c:pt>
                <c:pt idx="2130">
                  <c:v>43.596499999999999</c:v>
                </c:pt>
                <c:pt idx="2131">
                  <c:v>43.596499999999999</c:v>
                </c:pt>
                <c:pt idx="2132">
                  <c:v>43.596499999999999</c:v>
                </c:pt>
                <c:pt idx="2133">
                  <c:v>43.596499999999999</c:v>
                </c:pt>
                <c:pt idx="2134">
                  <c:v>43.596499999999999</c:v>
                </c:pt>
                <c:pt idx="2135">
                  <c:v>43.596499999999999</c:v>
                </c:pt>
                <c:pt idx="2136">
                  <c:v>43.596499999999999</c:v>
                </c:pt>
                <c:pt idx="2137">
                  <c:v>43.596499999999999</c:v>
                </c:pt>
                <c:pt idx="2138">
                  <c:v>43.596499999999999</c:v>
                </c:pt>
                <c:pt idx="2139">
                  <c:v>43.596499999999999</c:v>
                </c:pt>
                <c:pt idx="2140">
                  <c:v>43.596499999999999</c:v>
                </c:pt>
                <c:pt idx="2141">
                  <c:v>43.596499999999999</c:v>
                </c:pt>
                <c:pt idx="2142">
                  <c:v>43.596499999999999</c:v>
                </c:pt>
                <c:pt idx="2143">
                  <c:v>43.596499999999999</c:v>
                </c:pt>
                <c:pt idx="2144">
                  <c:v>43.596499999999999</c:v>
                </c:pt>
                <c:pt idx="2145">
                  <c:v>43.596499999999999</c:v>
                </c:pt>
                <c:pt idx="2146">
                  <c:v>43.596499999999999</c:v>
                </c:pt>
                <c:pt idx="2147">
                  <c:v>43.596499999999999</c:v>
                </c:pt>
                <c:pt idx="2148">
                  <c:v>43.596499999999999</c:v>
                </c:pt>
                <c:pt idx="2149">
                  <c:v>43.596499999999999</c:v>
                </c:pt>
                <c:pt idx="2150">
                  <c:v>43.596499999999999</c:v>
                </c:pt>
                <c:pt idx="2151">
                  <c:v>43.596499999999999</c:v>
                </c:pt>
                <c:pt idx="2152">
                  <c:v>43.596499999999999</c:v>
                </c:pt>
                <c:pt idx="2153">
                  <c:v>43.596499999999999</c:v>
                </c:pt>
                <c:pt idx="2154">
                  <c:v>43.596499999999999</c:v>
                </c:pt>
                <c:pt idx="2155">
                  <c:v>43.596499999999999</c:v>
                </c:pt>
                <c:pt idx="2156">
                  <c:v>43.596499999999999</c:v>
                </c:pt>
                <c:pt idx="2157">
                  <c:v>43.596499999999999</c:v>
                </c:pt>
                <c:pt idx="2158">
                  <c:v>43.596499999999999</c:v>
                </c:pt>
                <c:pt idx="2159">
                  <c:v>43.596499999999999</c:v>
                </c:pt>
                <c:pt idx="2160">
                  <c:v>43.596499999999999</c:v>
                </c:pt>
                <c:pt idx="2161">
                  <c:v>43.596499999999999</c:v>
                </c:pt>
                <c:pt idx="2162">
                  <c:v>43.596499999999999</c:v>
                </c:pt>
                <c:pt idx="2163">
                  <c:v>43.596499999999999</c:v>
                </c:pt>
                <c:pt idx="2164">
                  <c:v>43.596499999999999</c:v>
                </c:pt>
                <c:pt idx="2165">
                  <c:v>43.596499999999999</c:v>
                </c:pt>
                <c:pt idx="2166">
                  <c:v>43.596499999999999</c:v>
                </c:pt>
                <c:pt idx="2167">
                  <c:v>43.596499999999999</c:v>
                </c:pt>
                <c:pt idx="2168">
                  <c:v>43.596499999999999</c:v>
                </c:pt>
                <c:pt idx="2169">
                  <c:v>43.596499999999999</c:v>
                </c:pt>
                <c:pt idx="2170">
                  <c:v>43.596499999999999</c:v>
                </c:pt>
                <c:pt idx="2171">
                  <c:v>43.596499999999999</c:v>
                </c:pt>
                <c:pt idx="2172">
                  <c:v>43.596499999999999</c:v>
                </c:pt>
                <c:pt idx="2173">
                  <c:v>43.596499999999999</c:v>
                </c:pt>
                <c:pt idx="2174">
                  <c:v>43.596499999999999</c:v>
                </c:pt>
                <c:pt idx="2175">
                  <c:v>43.596499999999999</c:v>
                </c:pt>
                <c:pt idx="2176">
                  <c:v>43.596499999999999</c:v>
                </c:pt>
                <c:pt idx="2177">
                  <c:v>43.596499999999999</c:v>
                </c:pt>
                <c:pt idx="2178">
                  <c:v>43.596499999999999</c:v>
                </c:pt>
                <c:pt idx="2179">
                  <c:v>43.596499999999999</c:v>
                </c:pt>
                <c:pt idx="2180">
                  <c:v>43.596499999999999</c:v>
                </c:pt>
                <c:pt idx="2181">
                  <c:v>43.596499999999999</c:v>
                </c:pt>
                <c:pt idx="2182">
                  <c:v>43.596499999999999</c:v>
                </c:pt>
                <c:pt idx="2183">
                  <c:v>43.596499999999999</c:v>
                </c:pt>
                <c:pt idx="2184">
                  <c:v>43.596499999999999</c:v>
                </c:pt>
                <c:pt idx="2185">
                  <c:v>43.596499999999999</c:v>
                </c:pt>
                <c:pt idx="2186">
                  <c:v>43.596499999999999</c:v>
                </c:pt>
                <c:pt idx="2187">
                  <c:v>43.596499999999999</c:v>
                </c:pt>
                <c:pt idx="2188">
                  <c:v>43.596499999999999</c:v>
                </c:pt>
                <c:pt idx="2189">
                  <c:v>43.596499999999999</c:v>
                </c:pt>
                <c:pt idx="2190">
                  <c:v>43.596499999999999</c:v>
                </c:pt>
                <c:pt idx="2191">
                  <c:v>43.596499999999999</c:v>
                </c:pt>
                <c:pt idx="2192">
                  <c:v>43.596499999999999</c:v>
                </c:pt>
                <c:pt idx="2193">
                  <c:v>43.596499999999999</c:v>
                </c:pt>
                <c:pt idx="2194">
                  <c:v>43.596499999999999</c:v>
                </c:pt>
                <c:pt idx="2195">
                  <c:v>43.596499999999999</c:v>
                </c:pt>
                <c:pt idx="2196">
                  <c:v>43.596499999999999</c:v>
                </c:pt>
                <c:pt idx="2197">
                  <c:v>43.596499999999999</c:v>
                </c:pt>
                <c:pt idx="2198">
                  <c:v>43.596499999999999</c:v>
                </c:pt>
                <c:pt idx="2199">
                  <c:v>43.596499999999999</c:v>
                </c:pt>
                <c:pt idx="2200">
                  <c:v>43.596499999999999</c:v>
                </c:pt>
                <c:pt idx="2201">
                  <c:v>43.596499999999999</c:v>
                </c:pt>
                <c:pt idx="2202">
                  <c:v>43.596499999999999</c:v>
                </c:pt>
                <c:pt idx="2203">
                  <c:v>43.596499999999999</c:v>
                </c:pt>
                <c:pt idx="2204">
                  <c:v>43.596499999999999</c:v>
                </c:pt>
                <c:pt idx="2205">
                  <c:v>43.596499999999999</c:v>
                </c:pt>
                <c:pt idx="2206">
                  <c:v>43.596499999999999</c:v>
                </c:pt>
                <c:pt idx="2207">
                  <c:v>43.596499999999999</c:v>
                </c:pt>
                <c:pt idx="2208">
                  <c:v>43.596499999999999</c:v>
                </c:pt>
                <c:pt idx="2209">
                  <c:v>43.596499999999999</c:v>
                </c:pt>
                <c:pt idx="2210">
                  <c:v>43.596499999999999</c:v>
                </c:pt>
                <c:pt idx="2211">
                  <c:v>43.596499999999999</c:v>
                </c:pt>
                <c:pt idx="2212">
                  <c:v>43.596499999999999</c:v>
                </c:pt>
                <c:pt idx="2213">
                  <c:v>43.596499999999999</c:v>
                </c:pt>
                <c:pt idx="2214">
                  <c:v>43.596499999999999</c:v>
                </c:pt>
                <c:pt idx="2215">
                  <c:v>43.596499999999999</c:v>
                </c:pt>
                <c:pt idx="2216">
                  <c:v>43.596499999999999</c:v>
                </c:pt>
                <c:pt idx="2217">
                  <c:v>43.596499999999999</c:v>
                </c:pt>
                <c:pt idx="2218">
                  <c:v>43.596499999999999</c:v>
                </c:pt>
                <c:pt idx="2219">
                  <c:v>43.596499999999999</c:v>
                </c:pt>
                <c:pt idx="2220">
                  <c:v>43.596499999999999</c:v>
                </c:pt>
                <c:pt idx="2221">
                  <c:v>43.596499999999999</c:v>
                </c:pt>
                <c:pt idx="2222">
                  <c:v>43.596499999999999</c:v>
                </c:pt>
                <c:pt idx="2223">
                  <c:v>43.596499999999999</c:v>
                </c:pt>
                <c:pt idx="2224">
                  <c:v>43.596499999999999</c:v>
                </c:pt>
                <c:pt idx="2225">
                  <c:v>43.596499999999999</c:v>
                </c:pt>
                <c:pt idx="2226">
                  <c:v>43.596499999999999</c:v>
                </c:pt>
                <c:pt idx="2227">
                  <c:v>43.596499999999999</c:v>
                </c:pt>
                <c:pt idx="2228">
                  <c:v>43.596499999999999</c:v>
                </c:pt>
                <c:pt idx="2229">
                  <c:v>43.596499999999999</c:v>
                </c:pt>
                <c:pt idx="2230">
                  <c:v>43.596499999999999</c:v>
                </c:pt>
                <c:pt idx="2231">
                  <c:v>43.596499999999999</c:v>
                </c:pt>
                <c:pt idx="2232">
                  <c:v>43.596499999999999</c:v>
                </c:pt>
                <c:pt idx="2233">
                  <c:v>43.596499999999999</c:v>
                </c:pt>
                <c:pt idx="2234">
                  <c:v>43.596499999999999</c:v>
                </c:pt>
                <c:pt idx="2235">
                  <c:v>43.596499999999999</c:v>
                </c:pt>
                <c:pt idx="2236">
                  <c:v>43.596499999999999</c:v>
                </c:pt>
                <c:pt idx="2237">
                  <c:v>43.596499999999999</c:v>
                </c:pt>
                <c:pt idx="2238">
                  <c:v>43.596499999999999</c:v>
                </c:pt>
                <c:pt idx="2239">
                  <c:v>43.596499999999999</c:v>
                </c:pt>
                <c:pt idx="2240">
                  <c:v>43.596499999999999</c:v>
                </c:pt>
                <c:pt idx="2241">
                  <c:v>43.596499999999999</c:v>
                </c:pt>
                <c:pt idx="2242">
                  <c:v>43.596499999999999</c:v>
                </c:pt>
                <c:pt idx="2243">
                  <c:v>43.596499999999999</c:v>
                </c:pt>
                <c:pt idx="2244">
                  <c:v>43.596499999999999</c:v>
                </c:pt>
                <c:pt idx="2245">
                  <c:v>43.596499999999999</c:v>
                </c:pt>
                <c:pt idx="2246">
                  <c:v>43.596499999999999</c:v>
                </c:pt>
                <c:pt idx="2247">
                  <c:v>43.596499999999999</c:v>
                </c:pt>
                <c:pt idx="2248">
                  <c:v>43.596499999999999</c:v>
                </c:pt>
                <c:pt idx="2249">
                  <c:v>43.596499999999999</c:v>
                </c:pt>
                <c:pt idx="2250">
                  <c:v>43.596499999999999</c:v>
                </c:pt>
                <c:pt idx="2251">
                  <c:v>43.596499999999999</c:v>
                </c:pt>
                <c:pt idx="2252">
                  <c:v>43.596499999999999</c:v>
                </c:pt>
                <c:pt idx="2253">
                  <c:v>43.596499999999999</c:v>
                </c:pt>
                <c:pt idx="2254">
                  <c:v>43.596499999999999</c:v>
                </c:pt>
                <c:pt idx="2255">
                  <c:v>43.596499999999999</c:v>
                </c:pt>
                <c:pt idx="2256">
                  <c:v>43.596499999999999</c:v>
                </c:pt>
                <c:pt idx="2257">
                  <c:v>43.596499999999999</c:v>
                </c:pt>
                <c:pt idx="2258">
                  <c:v>43.596499999999999</c:v>
                </c:pt>
                <c:pt idx="2259">
                  <c:v>43.596499999999999</c:v>
                </c:pt>
                <c:pt idx="2260">
                  <c:v>43.596499999999999</c:v>
                </c:pt>
                <c:pt idx="2261">
                  <c:v>43.596499999999999</c:v>
                </c:pt>
                <c:pt idx="2262">
                  <c:v>43.596499999999999</c:v>
                </c:pt>
                <c:pt idx="2263">
                  <c:v>43.596499999999999</c:v>
                </c:pt>
                <c:pt idx="2264">
                  <c:v>43.596499999999999</c:v>
                </c:pt>
                <c:pt idx="2265">
                  <c:v>43.596499999999999</c:v>
                </c:pt>
                <c:pt idx="2266">
                  <c:v>43.596499999999999</c:v>
                </c:pt>
                <c:pt idx="2267">
                  <c:v>43.596499999999999</c:v>
                </c:pt>
                <c:pt idx="2268">
                  <c:v>43.596499999999999</c:v>
                </c:pt>
                <c:pt idx="2269">
                  <c:v>43.596499999999999</c:v>
                </c:pt>
                <c:pt idx="2270">
                  <c:v>43.596499999999999</c:v>
                </c:pt>
                <c:pt idx="2271">
                  <c:v>43.596499999999999</c:v>
                </c:pt>
                <c:pt idx="2272">
                  <c:v>43.596499999999999</c:v>
                </c:pt>
                <c:pt idx="2273">
                  <c:v>43.596499999999999</c:v>
                </c:pt>
                <c:pt idx="2274">
                  <c:v>43.596499999999999</c:v>
                </c:pt>
                <c:pt idx="2275">
                  <c:v>43.596499999999999</c:v>
                </c:pt>
                <c:pt idx="2276">
                  <c:v>43.596499999999999</c:v>
                </c:pt>
                <c:pt idx="2277">
                  <c:v>43.596499999999999</c:v>
                </c:pt>
                <c:pt idx="2278">
                  <c:v>43.596499999999999</c:v>
                </c:pt>
                <c:pt idx="2279">
                  <c:v>43.596499999999999</c:v>
                </c:pt>
                <c:pt idx="2280">
                  <c:v>43.596499999999999</c:v>
                </c:pt>
                <c:pt idx="2281">
                  <c:v>43.596499999999999</c:v>
                </c:pt>
                <c:pt idx="2282">
                  <c:v>43.596499999999999</c:v>
                </c:pt>
                <c:pt idx="2283">
                  <c:v>43.596499999999999</c:v>
                </c:pt>
                <c:pt idx="2284">
                  <c:v>43.596499999999999</c:v>
                </c:pt>
                <c:pt idx="2285">
                  <c:v>43.596499999999999</c:v>
                </c:pt>
                <c:pt idx="2286">
                  <c:v>43.596499999999999</c:v>
                </c:pt>
                <c:pt idx="2287">
                  <c:v>43.596499999999999</c:v>
                </c:pt>
                <c:pt idx="2288">
                  <c:v>43.596499999999999</c:v>
                </c:pt>
                <c:pt idx="2289">
                  <c:v>43.596499999999999</c:v>
                </c:pt>
                <c:pt idx="2290">
                  <c:v>43.596499999999999</c:v>
                </c:pt>
                <c:pt idx="2291">
                  <c:v>43.596499999999999</c:v>
                </c:pt>
                <c:pt idx="2292">
                  <c:v>43.596499999999999</c:v>
                </c:pt>
                <c:pt idx="2293">
                  <c:v>43.596499999999999</c:v>
                </c:pt>
                <c:pt idx="2294">
                  <c:v>43.596499999999999</c:v>
                </c:pt>
                <c:pt idx="2295">
                  <c:v>43.596499999999999</c:v>
                </c:pt>
                <c:pt idx="2296">
                  <c:v>43.596499999999999</c:v>
                </c:pt>
                <c:pt idx="2297">
                  <c:v>43.596499999999999</c:v>
                </c:pt>
                <c:pt idx="2298">
                  <c:v>43.596499999999999</c:v>
                </c:pt>
                <c:pt idx="2299">
                  <c:v>43.596499999999999</c:v>
                </c:pt>
                <c:pt idx="2300">
                  <c:v>43.596499999999999</c:v>
                </c:pt>
                <c:pt idx="2301">
                  <c:v>43.596499999999999</c:v>
                </c:pt>
                <c:pt idx="2302">
                  <c:v>43.596499999999999</c:v>
                </c:pt>
                <c:pt idx="2303">
                  <c:v>43.596499999999999</c:v>
                </c:pt>
                <c:pt idx="2304">
                  <c:v>43.596499999999999</c:v>
                </c:pt>
                <c:pt idx="2305">
                  <c:v>43.596499999999999</c:v>
                </c:pt>
                <c:pt idx="2306">
                  <c:v>43.596499999999999</c:v>
                </c:pt>
                <c:pt idx="2307">
                  <c:v>43.596499999999999</c:v>
                </c:pt>
                <c:pt idx="2308">
                  <c:v>43.596499999999999</c:v>
                </c:pt>
                <c:pt idx="2309">
                  <c:v>43.596499999999999</c:v>
                </c:pt>
                <c:pt idx="2310">
                  <c:v>43.596499999999999</c:v>
                </c:pt>
                <c:pt idx="2311">
                  <c:v>43.596499999999999</c:v>
                </c:pt>
                <c:pt idx="2312">
                  <c:v>43.596499999999999</c:v>
                </c:pt>
                <c:pt idx="2313">
                  <c:v>43.596499999999999</c:v>
                </c:pt>
                <c:pt idx="2314">
                  <c:v>43.596499999999999</c:v>
                </c:pt>
                <c:pt idx="2315">
                  <c:v>43.596499999999999</c:v>
                </c:pt>
                <c:pt idx="2316">
                  <c:v>43.596499999999999</c:v>
                </c:pt>
                <c:pt idx="2317">
                  <c:v>43.596499999999999</c:v>
                </c:pt>
                <c:pt idx="2318">
                  <c:v>43.596499999999999</c:v>
                </c:pt>
                <c:pt idx="2319">
                  <c:v>43.596499999999999</c:v>
                </c:pt>
                <c:pt idx="2320">
                  <c:v>43.596499999999999</c:v>
                </c:pt>
                <c:pt idx="2321">
                  <c:v>43.596499999999999</c:v>
                </c:pt>
                <c:pt idx="2322">
                  <c:v>43.596499999999999</c:v>
                </c:pt>
                <c:pt idx="2323">
                  <c:v>43.596499999999999</c:v>
                </c:pt>
                <c:pt idx="2324">
                  <c:v>43.596499999999999</c:v>
                </c:pt>
                <c:pt idx="2325">
                  <c:v>43.596499999999999</c:v>
                </c:pt>
                <c:pt idx="2326">
                  <c:v>43.596499999999999</c:v>
                </c:pt>
                <c:pt idx="2327">
                  <c:v>43.596499999999999</c:v>
                </c:pt>
                <c:pt idx="2328">
                  <c:v>43.596499999999999</c:v>
                </c:pt>
                <c:pt idx="2329">
                  <c:v>43.596499999999999</c:v>
                </c:pt>
                <c:pt idx="2330">
                  <c:v>43.596499999999999</c:v>
                </c:pt>
                <c:pt idx="2331">
                  <c:v>43.596499999999999</c:v>
                </c:pt>
                <c:pt idx="2332">
                  <c:v>43.596499999999999</c:v>
                </c:pt>
                <c:pt idx="2333">
                  <c:v>43.596499999999999</c:v>
                </c:pt>
                <c:pt idx="2334">
                  <c:v>43.596499999999999</c:v>
                </c:pt>
                <c:pt idx="2335">
                  <c:v>43.596499999999999</c:v>
                </c:pt>
                <c:pt idx="2336">
                  <c:v>43.596499999999999</c:v>
                </c:pt>
                <c:pt idx="2337">
                  <c:v>43.596499999999999</c:v>
                </c:pt>
                <c:pt idx="2338">
                  <c:v>43.596499999999999</c:v>
                </c:pt>
                <c:pt idx="2339">
                  <c:v>43.596499999999999</c:v>
                </c:pt>
                <c:pt idx="2340">
                  <c:v>43.596499999999999</c:v>
                </c:pt>
                <c:pt idx="2341">
                  <c:v>43.596499999999999</c:v>
                </c:pt>
                <c:pt idx="2342">
                  <c:v>43.596499999999999</c:v>
                </c:pt>
                <c:pt idx="2343">
                  <c:v>43.596499999999999</c:v>
                </c:pt>
                <c:pt idx="2344">
                  <c:v>43.596499999999999</c:v>
                </c:pt>
                <c:pt idx="2345">
                  <c:v>43.596499999999999</c:v>
                </c:pt>
                <c:pt idx="2346">
                  <c:v>43.596499999999999</c:v>
                </c:pt>
                <c:pt idx="2347">
                  <c:v>43.596499999999999</c:v>
                </c:pt>
                <c:pt idx="2348">
                  <c:v>43.596499999999999</c:v>
                </c:pt>
                <c:pt idx="2349">
                  <c:v>43.596499999999999</c:v>
                </c:pt>
                <c:pt idx="2350">
                  <c:v>43.596499999999999</c:v>
                </c:pt>
                <c:pt idx="2351">
                  <c:v>43.596499999999999</c:v>
                </c:pt>
                <c:pt idx="2352">
                  <c:v>43.596499999999999</c:v>
                </c:pt>
                <c:pt idx="2353">
                  <c:v>43.596499999999999</c:v>
                </c:pt>
                <c:pt idx="2354">
                  <c:v>43.596499999999999</c:v>
                </c:pt>
                <c:pt idx="2355">
                  <c:v>43.596499999999999</c:v>
                </c:pt>
                <c:pt idx="2356">
                  <c:v>43.596499999999999</c:v>
                </c:pt>
                <c:pt idx="2357">
                  <c:v>43.596499999999999</c:v>
                </c:pt>
                <c:pt idx="2358">
                  <c:v>43.596499999999999</c:v>
                </c:pt>
                <c:pt idx="2359">
                  <c:v>43.596499999999999</c:v>
                </c:pt>
                <c:pt idx="2360">
                  <c:v>43.596499999999999</c:v>
                </c:pt>
                <c:pt idx="2361">
                  <c:v>43.596499999999999</c:v>
                </c:pt>
                <c:pt idx="2362">
                  <c:v>43.596499999999999</c:v>
                </c:pt>
                <c:pt idx="2363">
                  <c:v>43.596499999999999</c:v>
                </c:pt>
                <c:pt idx="2364">
                  <c:v>43.596499999999999</c:v>
                </c:pt>
                <c:pt idx="2365">
                  <c:v>43.596499999999999</c:v>
                </c:pt>
                <c:pt idx="2366">
                  <c:v>43.596499999999999</c:v>
                </c:pt>
                <c:pt idx="2367">
                  <c:v>43.596499999999999</c:v>
                </c:pt>
                <c:pt idx="2368">
                  <c:v>43.596499999999999</c:v>
                </c:pt>
                <c:pt idx="2369">
                  <c:v>43.596499999999999</c:v>
                </c:pt>
                <c:pt idx="2370">
                  <c:v>43.596499999999999</c:v>
                </c:pt>
                <c:pt idx="2371">
                  <c:v>43.596499999999999</c:v>
                </c:pt>
                <c:pt idx="2372">
                  <c:v>43.596499999999999</c:v>
                </c:pt>
                <c:pt idx="2373">
                  <c:v>43.596499999999999</c:v>
                </c:pt>
                <c:pt idx="2374">
                  <c:v>43.596499999999999</c:v>
                </c:pt>
                <c:pt idx="2375">
                  <c:v>43.596499999999999</c:v>
                </c:pt>
                <c:pt idx="2376">
                  <c:v>43.596499999999999</c:v>
                </c:pt>
                <c:pt idx="2377">
                  <c:v>43.596499999999999</c:v>
                </c:pt>
                <c:pt idx="2378">
                  <c:v>43.596499999999999</c:v>
                </c:pt>
                <c:pt idx="2379">
                  <c:v>43.596499999999999</c:v>
                </c:pt>
                <c:pt idx="2380">
                  <c:v>43.596499999999999</c:v>
                </c:pt>
                <c:pt idx="2381">
                  <c:v>43.596499999999999</c:v>
                </c:pt>
                <c:pt idx="2382">
                  <c:v>43.596499999999999</c:v>
                </c:pt>
                <c:pt idx="2383">
                  <c:v>43.596499999999999</c:v>
                </c:pt>
                <c:pt idx="2384">
                  <c:v>43.596499999999999</c:v>
                </c:pt>
                <c:pt idx="2385">
                  <c:v>43.596499999999999</c:v>
                </c:pt>
                <c:pt idx="2386">
                  <c:v>43.596499999999999</c:v>
                </c:pt>
                <c:pt idx="2387">
                  <c:v>43.596499999999999</c:v>
                </c:pt>
                <c:pt idx="2388">
                  <c:v>43.596499999999999</c:v>
                </c:pt>
                <c:pt idx="2389">
                  <c:v>43.596499999999999</c:v>
                </c:pt>
                <c:pt idx="2390">
                  <c:v>43.596499999999999</c:v>
                </c:pt>
                <c:pt idx="2391">
                  <c:v>43.596499999999999</c:v>
                </c:pt>
                <c:pt idx="2392">
                  <c:v>43.596499999999999</c:v>
                </c:pt>
                <c:pt idx="2393">
                  <c:v>43.596499999999999</c:v>
                </c:pt>
                <c:pt idx="2394">
                  <c:v>43.596499999999999</c:v>
                </c:pt>
                <c:pt idx="2395">
                  <c:v>43.596499999999999</c:v>
                </c:pt>
                <c:pt idx="2396">
                  <c:v>43.596499999999999</c:v>
                </c:pt>
                <c:pt idx="2397">
                  <c:v>43.596499999999999</c:v>
                </c:pt>
                <c:pt idx="2398">
                  <c:v>43.596499999999999</c:v>
                </c:pt>
                <c:pt idx="2399">
                  <c:v>43.596499999999999</c:v>
                </c:pt>
                <c:pt idx="2400">
                  <c:v>43.596499999999999</c:v>
                </c:pt>
                <c:pt idx="2401">
                  <c:v>43.596499999999999</c:v>
                </c:pt>
                <c:pt idx="2402">
                  <c:v>43.596499999999999</c:v>
                </c:pt>
                <c:pt idx="2403">
                  <c:v>43.596499999999999</c:v>
                </c:pt>
                <c:pt idx="2404">
                  <c:v>43.596499999999999</c:v>
                </c:pt>
                <c:pt idx="2405">
                  <c:v>43.596499999999999</c:v>
                </c:pt>
                <c:pt idx="2406">
                  <c:v>43.596499999999999</c:v>
                </c:pt>
                <c:pt idx="2407">
                  <c:v>43.596499999999999</c:v>
                </c:pt>
                <c:pt idx="2408">
                  <c:v>43.596499999999999</c:v>
                </c:pt>
                <c:pt idx="2409">
                  <c:v>43.596499999999999</c:v>
                </c:pt>
                <c:pt idx="2410">
                  <c:v>43.596499999999999</c:v>
                </c:pt>
                <c:pt idx="2411">
                  <c:v>43.596499999999999</c:v>
                </c:pt>
                <c:pt idx="2412">
                  <c:v>43.596499999999999</c:v>
                </c:pt>
                <c:pt idx="2413">
                  <c:v>43.596499999999999</c:v>
                </c:pt>
                <c:pt idx="2414">
                  <c:v>43.596499999999999</c:v>
                </c:pt>
                <c:pt idx="2415">
                  <c:v>43.596499999999999</c:v>
                </c:pt>
                <c:pt idx="2416">
                  <c:v>43.596499999999999</c:v>
                </c:pt>
                <c:pt idx="2417">
                  <c:v>43.596499999999999</c:v>
                </c:pt>
                <c:pt idx="2418">
                  <c:v>43.596499999999999</c:v>
                </c:pt>
                <c:pt idx="2419">
                  <c:v>43.596499999999999</c:v>
                </c:pt>
                <c:pt idx="2420">
                  <c:v>43.596499999999999</c:v>
                </c:pt>
                <c:pt idx="2421">
                  <c:v>43.596499999999999</c:v>
                </c:pt>
                <c:pt idx="2422">
                  <c:v>43.596499999999999</c:v>
                </c:pt>
                <c:pt idx="2423">
                  <c:v>43.596499999999999</c:v>
                </c:pt>
                <c:pt idx="2424">
                  <c:v>43.596499999999999</c:v>
                </c:pt>
                <c:pt idx="2425">
                  <c:v>43.596499999999999</c:v>
                </c:pt>
                <c:pt idx="2426">
                  <c:v>43.596499999999999</c:v>
                </c:pt>
                <c:pt idx="2427">
                  <c:v>43.596499999999999</c:v>
                </c:pt>
                <c:pt idx="2428">
                  <c:v>43.596499999999999</c:v>
                </c:pt>
                <c:pt idx="2429">
                  <c:v>43.596499999999999</c:v>
                </c:pt>
                <c:pt idx="2430">
                  <c:v>43.596499999999999</c:v>
                </c:pt>
                <c:pt idx="2431">
                  <c:v>43.596499999999999</c:v>
                </c:pt>
                <c:pt idx="2432">
                  <c:v>43.596499999999999</c:v>
                </c:pt>
                <c:pt idx="2433">
                  <c:v>43.596499999999999</c:v>
                </c:pt>
                <c:pt idx="2434">
                  <c:v>43.596499999999999</c:v>
                </c:pt>
                <c:pt idx="2435">
                  <c:v>43.596499999999999</c:v>
                </c:pt>
                <c:pt idx="2436">
                  <c:v>43.596499999999999</c:v>
                </c:pt>
                <c:pt idx="2437">
                  <c:v>43.596499999999999</c:v>
                </c:pt>
                <c:pt idx="2438">
                  <c:v>43.596499999999999</c:v>
                </c:pt>
                <c:pt idx="2439">
                  <c:v>43.596499999999999</c:v>
                </c:pt>
                <c:pt idx="2440">
                  <c:v>43.596499999999999</c:v>
                </c:pt>
                <c:pt idx="2441">
                  <c:v>43.596499999999999</c:v>
                </c:pt>
                <c:pt idx="2442">
                  <c:v>43.596499999999999</c:v>
                </c:pt>
                <c:pt idx="2443">
                  <c:v>43.596499999999999</c:v>
                </c:pt>
                <c:pt idx="2444">
                  <c:v>43.596499999999999</c:v>
                </c:pt>
                <c:pt idx="2445">
                  <c:v>43.596499999999999</c:v>
                </c:pt>
                <c:pt idx="2446">
                  <c:v>43.596499999999999</c:v>
                </c:pt>
                <c:pt idx="2447">
                  <c:v>43.596499999999999</c:v>
                </c:pt>
                <c:pt idx="2448">
                  <c:v>43.596499999999999</c:v>
                </c:pt>
                <c:pt idx="2449">
                  <c:v>43.596499999999999</c:v>
                </c:pt>
                <c:pt idx="2450">
                  <c:v>43.596499999999999</c:v>
                </c:pt>
                <c:pt idx="2451">
                  <c:v>43.596499999999999</c:v>
                </c:pt>
                <c:pt idx="2452">
                  <c:v>43.596499999999999</c:v>
                </c:pt>
                <c:pt idx="2453">
                  <c:v>43.596499999999999</c:v>
                </c:pt>
                <c:pt idx="2454">
                  <c:v>43.596499999999999</c:v>
                </c:pt>
                <c:pt idx="2455">
                  <c:v>43.596499999999999</c:v>
                </c:pt>
                <c:pt idx="2456">
                  <c:v>43.596499999999999</c:v>
                </c:pt>
                <c:pt idx="2457">
                  <c:v>43.596499999999999</c:v>
                </c:pt>
                <c:pt idx="2458">
                  <c:v>43.596499999999999</c:v>
                </c:pt>
                <c:pt idx="2459">
                  <c:v>43.596499999999999</c:v>
                </c:pt>
                <c:pt idx="2460">
                  <c:v>43.596499999999999</c:v>
                </c:pt>
                <c:pt idx="2461">
                  <c:v>43.596499999999999</c:v>
                </c:pt>
                <c:pt idx="2462">
                  <c:v>43.596499999999999</c:v>
                </c:pt>
                <c:pt idx="2463">
                  <c:v>43.596499999999999</c:v>
                </c:pt>
                <c:pt idx="2464">
                  <c:v>43.596499999999999</c:v>
                </c:pt>
                <c:pt idx="2465">
                  <c:v>43.596499999999999</c:v>
                </c:pt>
                <c:pt idx="2466">
                  <c:v>43.596499999999999</c:v>
                </c:pt>
                <c:pt idx="2467">
                  <c:v>43.596499999999999</c:v>
                </c:pt>
                <c:pt idx="2468">
                  <c:v>43.596499999999999</c:v>
                </c:pt>
                <c:pt idx="2469">
                  <c:v>43.596499999999999</c:v>
                </c:pt>
                <c:pt idx="2470">
                  <c:v>43.596499999999999</c:v>
                </c:pt>
                <c:pt idx="2471">
                  <c:v>43.596499999999999</c:v>
                </c:pt>
                <c:pt idx="2472">
                  <c:v>43.596499999999999</c:v>
                </c:pt>
                <c:pt idx="2473">
                  <c:v>43.596499999999999</c:v>
                </c:pt>
                <c:pt idx="2474">
                  <c:v>43.596499999999999</c:v>
                </c:pt>
                <c:pt idx="2475">
                  <c:v>43.596499999999999</c:v>
                </c:pt>
                <c:pt idx="2476">
                  <c:v>43.596499999999999</c:v>
                </c:pt>
                <c:pt idx="2477">
                  <c:v>43.596499999999999</c:v>
                </c:pt>
                <c:pt idx="2478">
                  <c:v>43.596499999999999</c:v>
                </c:pt>
                <c:pt idx="2479">
                  <c:v>43.596499999999999</c:v>
                </c:pt>
                <c:pt idx="2480">
                  <c:v>43.596499999999999</c:v>
                </c:pt>
                <c:pt idx="2481">
                  <c:v>43.596499999999999</c:v>
                </c:pt>
                <c:pt idx="2482">
                  <c:v>43.596499999999999</c:v>
                </c:pt>
                <c:pt idx="2483">
                  <c:v>43.596499999999999</c:v>
                </c:pt>
                <c:pt idx="2484">
                  <c:v>43.596499999999999</c:v>
                </c:pt>
                <c:pt idx="2485">
                  <c:v>43.596499999999999</c:v>
                </c:pt>
                <c:pt idx="2486">
                  <c:v>43.596499999999999</c:v>
                </c:pt>
                <c:pt idx="2487">
                  <c:v>43.596499999999999</c:v>
                </c:pt>
                <c:pt idx="2488">
                  <c:v>43.596499999999999</c:v>
                </c:pt>
                <c:pt idx="2489">
                  <c:v>43.596499999999999</c:v>
                </c:pt>
                <c:pt idx="2490">
                  <c:v>43.596499999999999</c:v>
                </c:pt>
                <c:pt idx="2491">
                  <c:v>43.596499999999999</c:v>
                </c:pt>
                <c:pt idx="2492">
                  <c:v>43.596499999999999</c:v>
                </c:pt>
                <c:pt idx="2493">
                  <c:v>43.596499999999999</c:v>
                </c:pt>
                <c:pt idx="2494">
                  <c:v>43.596499999999999</c:v>
                </c:pt>
                <c:pt idx="2495">
                  <c:v>43.596499999999999</c:v>
                </c:pt>
                <c:pt idx="2496">
                  <c:v>43.596499999999999</c:v>
                </c:pt>
                <c:pt idx="2497">
                  <c:v>43.596499999999999</c:v>
                </c:pt>
                <c:pt idx="2498">
                  <c:v>43.596499999999999</c:v>
                </c:pt>
                <c:pt idx="2499">
                  <c:v>43.596499999999999</c:v>
                </c:pt>
                <c:pt idx="2500">
                  <c:v>43.596499999999999</c:v>
                </c:pt>
                <c:pt idx="2501">
                  <c:v>43.596499999999999</c:v>
                </c:pt>
                <c:pt idx="2502">
                  <c:v>43.596499999999999</c:v>
                </c:pt>
                <c:pt idx="2503">
                  <c:v>43.596499999999999</c:v>
                </c:pt>
                <c:pt idx="2504">
                  <c:v>43.596499999999999</c:v>
                </c:pt>
                <c:pt idx="2505">
                  <c:v>43.596499999999999</c:v>
                </c:pt>
                <c:pt idx="2506">
                  <c:v>43.596499999999999</c:v>
                </c:pt>
                <c:pt idx="2507">
                  <c:v>43.596499999999999</c:v>
                </c:pt>
                <c:pt idx="2508">
                  <c:v>43.596499999999999</c:v>
                </c:pt>
                <c:pt idx="2509">
                  <c:v>43.596499999999999</c:v>
                </c:pt>
                <c:pt idx="2510">
                  <c:v>43.596499999999999</c:v>
                </c:pt>
                <c:pt idx="2511">
                  <c:v>43.596499999999999</c:v>
                </c:pt>
                <c:pt idx="2512">
                  <c:v>43.596499999999999</c:v>
                </c:pt>
                <c:pt idx="2513">
                  <c:v>43.596499999999999</c:v>
                </c:pt>
                <c:pt idx="2514">
                  <c:v>43.596499999999999</c:v>
                </c:pt>
                <c:pt idx="2515">
                  <c:v>43.596499999999999</c:v>
                </c:pt>
                <c:pt idx="2516">
                  <c:v>43.596499999999999</c:v>
                </c:pt>
                <c:pt idx="2517">
                  <c:v>43.596499999999999</c:v>
                </c:pt>
                <c:pt idx="2518">
                  <c:v>43.596499999999999</c:v>
                </c:pt>
                <c:pt idx="2519">
                  <c:v>43.596499999999999</c:v>
                </c:pt>
                <c:pt idx="2520">
                  <c:v>43.596499999999999</c:v>
                </c:pt>
                <c:pt idx="2521">
                  <c:v>43.596499999999999</c:v>
                </c:pt>
                <c:pt idx="2522">
                  <c:v>43.596499999999999</c:v>
                </c:pt>
                <c:pt idx="2523">
                  <c:v>43.596499999999999</c:v>
                </c:pt>
                <c:pt idx="2524">
                  <c:v>43.596499999999999</c:v>
                </c:pt>
                <c:pt idx="2525">
                  <c:v>43.596499999999999</c:v>
                </c:pt>
                <c:pt idx="2526">
                  <c:v>43.596499999999999</c:v>
                </c:pt>
                <c:pt idx="2527">
                  <c:v>43.596499999999999</c:v>
                </c:pt>
                <c:pt idx="2528">
                  <c:v>43.596499999999999</c:v>
                </c:pt>
                <c:pt idx="2529">
                  <c:v>43.596499999999999</c:v>
                </c:pt>
                <c:pt idx="2530">
                  <c:v>43.596499999999999</c:v>
                </c:pt>
                <c:pt idx="2531">
                  <c:v>43.596499999999999</c:v>
                </c:pt>
                <c:pt idx="2532">
                  <c:v>43.596499999999999</c:v>
                </c:pt>
                <c:pt idx="2533">
                  <c:v>43.596499999999999</c:v>
                </c:pt>
                <c:pt idx="2534">
                  <c:v>43.596499999999999</c:v>
                </c:pt>
                <c:pt idx="2535">
                  <c:v>43.596499999999999</c:v>
                </c:pt>
                <c:pt idx="2536">
                  <c:v>43.596499999999999</c:v>
                </c:pt>
                <c:pt idx="2537">
                  <c:v>43.596499999999999</c:v>
                </c:pt>
                <c:pt idx="2538">
                  <c:v>43.596499999999999</c:v>
                </c:pt>
                <c:pt idx="2539">
                  <c:v>43.596499999999999</c:v>
                </c:pt>
                <c:pt idx="2540">
                  <c:v>43.596499999999999</c:v>
                </c:pt>
                <c:pt idx="2541">
                  <c:v>43.596499999999999</c:v>
                </c:pt>
                <c:pt idx="2542">
                  <c:v>43.596499999999999</c:v>
                </c:pt>
                <c:pt idx="2543">
                  <c:v>43.596499999999999</c:v>
                </c:pt>
                <c:pt idx="2544">
                  <c:v>43.596499999999999</c:v>
                </c:pt>
                <c:pt idx="2545">
                  <c:v>43.596499999999999</c:v>
                </c:pt>
                <c:pt idx="2546">
                  <c:v>43.596499999999999</c:v>
                </c:pt>
                <c:pt idx="2547">
                  <c:v>43.596499999999999</c:v>
                </c:pt>
                <c:pt idx="2548">
                  <c:v>43.596499999999999</c:v>
                </c:pt>
                <c:pt idx="2549">
                  <c:v>43.596499999999999</c:v>
                </c:pt>
                <c:pt idx="2550">
                  <c:v>43.596499999999999</c:v>
                </c:pt>
                <c:pt idx="2551">
                  <c:v>43.596499999999999</c:v>
                </c:pt>
                <c:pt idx="2552">
                  <c:v>43.596499999999999</c:v>
                </c:pt>
                <c:pt idx="2553">
                  <c:v>43.596499999999999</c:v>
                </c:pt>
                <c:pt idx="2554">
                  <c:v>43.596499999999999</c:v>
                </c:pt>
                <c:pt idx="2555">
                  <c:v>43.596499999999999</c:v>
                </c:pt>
                <c:pt idx="2556">
                  <c:v>43.596499999999999</c:v>
                </c:pt>
                <c:pt idx="2557">
                  <c:v>43.596499999999999</c:v>
                </c:pt>
                <c:pt idx="2558">
                  <c:v>43.596499999999999</c:v>
                </c:pt>
                <c:pt idx="2559">
                  <c:v>43.596499999999999</c:v>
                </c:pt>
                <c:pt idx="2560">
                  <c:v>43.596499999999999</c:v>
                </c:pt>
                <c:pt idx="2561">
                  <c:v>43.596499999999999</c:v>
                </c:pt>
                <c:pt idx="2562">
                  <c:v>43.596499999999999</c:v>
                </c:pt>
                <c:pt idx="2563">
                  <c:v>43.596499999999999</c:v>
                </c:pt>
                <c:pt idx="2564">
                  <c:v>43.596499999999999</c:v>
                </c:pt>
                <c:pt idx="2565">
                  <c:v>43.596499999999999</c:v>
                </c:pt>
                <c:pt idx="2566">
                  <c:v>43.596499999999999</c:v>
                </c:pt>
                <c:pt idx="2567">
                  <c:v>43.596499999999999</c:v>
                </c:pt>
                <c:pt idx="2568">
                  <c:v>43.596499999999999</c:v>
                </c:pt>
                <c:pt idx="2569">
                  <c:v>43.596499999999999</c:v>
                </c:pt>
                <c:pt idx="2570">
                  <c:v>43.596499999999999</c:v>
                </c:pt>
                <c:pt idx="2571">
                  <c:v>43.596499999999999</c:v>
                </c:pt>
                <c:pt idx="2572">
                  <c:v>43.596499999999999</c:v>
                </c:pt>
                <c:pt idx="2573">
                  <c:v>43.596499999999999</c:v>
                </c:pt>
                <c:pt idx="2574">
                  <c:v>43.596499999999999</c:v>
                </c:pt>
                <c:pt idx="2575">
                  <c:v>43.596499999999999</c:v>
                </c:pt>
                <c:pt idx="2576">
                  <c:v>43.596499999999999</c:v>
                </c:pt>
                <c:pt idx="2577">
                  <c:v>43.596499999999999</c:v>
                </c:pt>
                <c:pt idx="2578">
                  <c:v>43.596499999999999</c:v>
                </c:pt>
                <c:pt idx="2579">
                  <c:v>43.596499999999999</c:v>
                </c:pt>
                <c:pt idx="2580">
                  <c:v>43.596499999999999</c:v>
                </c:pt>
                <c:pt idx="2581">
                  <c:v>43.596499999999999</c:v>
                </c:pt>
                <c:pt idx="2582">
                  <c:v>43.596499999999999</c:v>
                </c:pt>
                <c:pt idx="2583">
                  <c:v>43.596499999999999</c:v>
                </c:pt>
                <c:pt idx="2584">
                  <c:v>43.596499999999999</c:v>
                </c:pt>
                <c:pt idx="2585">
                  <c:v>43.596499999999999</c:v>
                </c:pt>
                <c:pt idx="2586">
                  <c:v>43.596499999999999</c:v>
                </c:pt>
                <c:pt idx="2587">
                  <c:v>43.596499999999999</c:v>
                </c:pt>
                <c:pt idx="2588">
                  <c:v>43.596499999999999</c:v>
                </c:pt>
                <c:pt idx="2589">
                  <c:v>43.596499999999999</c:v>
                </c:pt>
                <c:pt idx="2590">
                  <c:v>43.596499999999999</c:v>
                </c:pt>
                <c:pt idx="2591">
                  <c:v>43.596499999999999</c:v>
                </c:pt>
                <c:pt idx="2592">
                  <c:v>43.596499999999999</c:v>
                </c:pt>
                <c:pt idx="2593">
                  <c:v>43.596499999999999</c:v>
                </c:pt>
                <c:pt idx="2594">
                  <c:v>43.596499999999999</c:v>
                </c:pt>
                <c:pt idx="2595">
                  <c:v>43.596499999999999</c:v>
                </c:pt>
                <c:pt idx="2596">
                  <c:v>43.596499999999999</c:v>
                </c:pt>
                <c:pt idx="2597">
                  <c:v>43.596499999999999</c:v>
                </c:pt>
                <c:pt idx="2598">
                  <c:v>43.596499999999999</c:v>
                </c:pt>
                <c:pt idx="2599">
                  <c:v>43.596499999999999</c:v>
                </c:pt>
                <c:pt idx="2600">
                  <c:v>43.596499999999999</c:v>
                </c:pt>
                <c:pt idx="2601">
                  <c:v>43.596499999999999</c:v>
                </c:pt>
                <c:pt idx="2602">
                  <c:v>43.596499999999999</c:v>
                </c:pt>
                <c:pt idx="2603">
                  <c:v>43.596499999999999</c:v>
                </c:pt>
                <c:pt idx="2604">
                  <c:v>43.596499999999999</c:v>
                </c:pt>
                <c:pt idx="2605">
                  <c:v>43.596499999999999</c:v>
                </c:pt>
                <c:pt idx="2606">
                  <c:v>43.596499999999999</c:v>
                </c:pt>
                <c:pt idx="2607">
                  <c:v>43.596499999999999</c:v>
                </c:pt>
                <c:pt idx="2608">
                  <c:v>43.596499999999999</c:v>
                </c:pt>
                <c:pt idx="2609">
                  <c:v>43.596499999999999</c:v>
                </c:pt>
                <c:pt idx="2610">
                  <c:v>43.596499999999999</c:v>
                </c:pt>
                <c:pt idx="2611">
                  <c:v>43.596499999999999</c:v>
                </c:pt>
                <c:pt idx="2612">
                  <c:v>43.596499999999999</c:v>
                </c:pt>
                <c:pt idx="2613">
                  <c:v>43.596499999999999</c:v>
                </c:pt>
                <c:pt idx="2614">
                  <c:v>43.596499999999999</c:v>
                </c:pt>
                <c:pt idx="2615">
                  <c:v>43.596499999999999</c:v>
                </c:pt>
                <c:pt idx="2616">
                  <c:v>43.596499999999999</c:v>
                </c:pt>
                <c:pt idx="2617">
                  <c:v>43.596499999999999</c:v>
                </c:pt>
                <c:pt idx="2618">
                  <c:v>43.596499999999999</c:v>
                </c:pt>
                <c:pt idx="2619">
                  <c:v>43.596499999999999</c:v>
                </c:pt>
                <c:pt idx="2620">
                  <c:v>43.596499999999999</c:v>
                </c:pt>
                <c:pt idx="2621">
                  <c:v>43.596499999999999</c:v>
                </c:pt>
                <c:pt idx="2622">
                  <c:v>43.596499999999999</c:v>
                </c:pt>
                <c:pt idx="2623">
                  <c:v>43.596499999999999</c:v>
                </c:pt>
                <c:pt idx="2624">
                  <c:v>43.596499999999999</c:v>
                </c:pt>
                <c:pt idx="2625">
                  <c:v>43.596499999999999</c:v>
                </c:pt>
                <c:pt idx="2626">
                  <c:v>43.596499999999999</c:v>
                </c:pt>
                <c:pt idx="2627">
                  <c:v>43.596499999999999</c:v>
                </c:pt>
                <c:pt idx="2628">
                  <c:v>43.596499999999999</c:v>
                </c:pt>
                <c:pt idx="2629">
                  <c:v>43.596499999999999</c:v>
                </c:pt>
                <c:pt idx="2630">
                  <c:v>43.596499999999999</c:v>
                </c:pt>
                <c:pt idx="2631">
                  <c:v>43.596499999999999</c:v>
                </c:pt>
                <c:pt idx="2632">
                  <c:v>43.596499999999999</c:v>
                </c:pt>
                <c:pt idx="2633">
                  <c:v>43.596499999999999</c:v>
                </c:pt>
                <c:pt idx="2634">
                  <c:v>43.596499999999999</c:v>
                </c:pt>
                <c:pt idx="2635">
                  <c:v>43.596499999999999</c:v>
                </c:pt>
                <c:pt idx="2636">
                  <c:v>43.596499999999999</c:v>
                </c:pt>
                <c:pt idx="2637">
                  <c:v>43.596499999999999</c:v>
                </c:pt>
                <c:pt idx="2638">
                  <c:v>43.596499999999999</c:v>
                </c:pt>
                <c:pt idx="2639">
                  <c:v>43.596499999999999</c:v>
                </c:pt>
                <c:pt idx="2640">
                  <c:v>43.596499999999999</c:v>
                </c:pt>
                <c:pt idx="2641">
                  <c:v>43.596499999999999</c:v>
                </c:pt>
                <c:pt idx="2642">
                  <c:v>43.596499999999999</c:v>
                </c:pt>
                <c:pt idx="2643">
                  <c:v>43.596499999999999</c:v>
                </c:pt>
                <c:pt idx="2644">
                  <c:v>43.596499999999999</c:v>
                </c:pt>
                <c:pt idx="2645">
                  <c:v>43.596499999999999</c:v>
                </c:pt>
                <c:pt idx="2646">
                  <c:v>43.596499999999999</c:v>
                </c:pt>
                <c:pt idx="2647">
                  <c:v>43.596499999999999</c:v>
                </c:pt>
                <c:pt idx="2648">
                  <c:v>43.596499999999999</c:v>
                </c:pt>
                <c:pt idx="2649">
                  <c:v>43.596499999999999</c:v>
                </c:pt>
                <c:pt idx="2650">
                  <c:v>43.596499999999999</c:v>
                </c:pt>
                <c:pt idx="2651">
                  <c:v>43.596499999999999</c:v>
                </c:pt>
                <c:pt idx="2652">
                  <c:v>43.596499999999999</c:v>
                </c:pt>
                <c:pt idx="2653">
                  <c:v>43.596499999999999</c:v>
                </c:pt>
                <c:pt idx="2654">
                  <c:v>43.596499999999999</c:v>
                </c:pt>
                <c:pt idx="2655">
                  <c:v>43.596499999999999</c:v>
                </c:pt>
                <c:pt idx="2656">
                  <c:v>43.596499999999999</c:v>
                </c:pt>
                <c:pt idx="2657">
                  <c:v>43.596499999999999</c:v>
                </c:pt>
                <c:pt idx="2658">
                  <c:v>43.596499999999999</c:v>
                </c:pt>
                <c:pt idx="2659">
                  <c:v>43.596499999999999</c:v>
                </c:pt>
                <c:pt idx="2660">
                  <c:v>43.596499999999999</c:v>
                </c:pt>
                <c:pt idx="2661">
                  <c:v>43.596499999999999</c:v>
                </c:pt>
                <c:pt idx="2662">
                  <c:v>43.596499999999999</c:v>
                </c:pt>
                <c:pt idx="2663">
                  <c:v>43.596499999999999</c:v>
                </c:pt>
                <c:pt idx="2664">
                  <c:v>43.596499999999999</c:v>
                </c:pt>
                <c:pt idx="2665">
                  <c:v>43.596499999999999</c:v>
                </c:pt>
                <c:pt idx="2666">
                  <c:v>43.596499999999999</c:v>
                </c:pt>
                <c:pt idx="2667">
                  <c:v>43.596499999999999</c:v>
                </c:pt>
                <c:pt idx="2668">
                  <c:v>43.596499999999999</c:v>
                </c:pt>
                <c:pt idx="2669">
                  <c:v>43.596499999999999</c:v>
                </c:pt>
                <c:pt idx="2670">
                  <c:v>43.596499999999999</c:v>
                </c:pt>
                <c:pt idx="2671">
                  <c:v>43.596499999999999</c:v>
                </c:pt>
                <c:pt idx="2672">
                  <c:v>43.596499999999999</c:v>
                </c:pt>
                <c:pt idx="2673">
                  <c:v>43.596499999999999</c:v>
                </c:pt>
                <c:pt idx="2674">
                  <c:v>43.596499999999999</c:v>
                </c:pt>
                <c:pt idx="2675">
                  <c:v>43.596499999999999</c:v>
                </c:pt>
                <c:pt idx="2676">
                  <c:v>43.596499999999999</c:v>
                </c:pt>
                <c:pt idx="2677">
                  <c:v>43.596499999999999</c:v>
                </c:pt>
                <c:pt idx="2678">
                  <c:v>43.596499999999999</c:v>
                </c:pt>
                <c:pt idx="2679">
                  <c:v>43.596499999999999</c:v>
                </c:pt>
                <c:pt idx="2680">
                  <c:v>43.596499999999999</c:v>
                </c:pt>
                <c:pt idx="2681">
                  <c:v>43.596499999999999</c:v>
                </c:pt>
                <c:pt idx="2682">
                  <c:v>43.596499999999999</c:v>
                </c:pt>
                <c:pt idx="2683">
                  <c:v>43.596499999999999</c:v>
                </c:pt>
                <c:pt idx="2684">
                  <c:v>43.596499999999999</c:v>
                </c:pt>
                <c:pt idx="2685">
                  <c:v>43.596499999999999</c:v>
                </c:pt>
                <c:pt idx="2686">
                  <c:v>43.596499999999999</c:v>
                </c:pt>
                <c:pt idx="2687">
                  <c:v>43.596499999999999</c:v>
                </c:pt>
                <c:pt idx="2688">
                  <c:v>43.596499999999999</c:v>
                </c:pt>
                <c:pt idx="2689">
                  <c:v>43.596499999999999</c:v>
                </c:pt>
                <c:pt idx="2690">
                  <c:v>43.596499999999999</c:v>
                </c:pt>
                <c:pt idx="2691">
                  <c:v>43.596499999999999</c:v>
                </c:pt>
                <c:pt idx="2692">
                  <c:v>43.596499999999999</c:v>
                </c:pt>
                <c:pt idx="2693">
                  <c:v>43.596499999999999</c:v>
                </c:pt>
                <c:pt idx="2694">
                  <c:v>43.596499999999999</c:v>
                </c:pt>
                <c:pt idx="2695">
                  <c:v>43.596499999999999</c:v>
                </c:pt>
                <c:pt idx="2696">
                  <c:v>43.596499999999999</c:v>
                </c:pt>
                <c:pt idx="2697">
                  <c:v>43.596499999999999</c:v>
                </c:pt>
                <c:pt idx="2698">
                  <c:v>43.596499999999999</c:v>
                </c:pt>
                <c:pt idx="2699">
                  <c:v>43.596499999999999</c:v>
                </c:pt>
                <c:pt idx="2700">
                  <c:v>43.596499999999999</c:v>
                </c:pt>
                <c:pt idx="2701">
                  <c:v>43.596499999999999</c:v>
                </c:pt>
                <c:pt idx="2702">
                  <c:v>43.596499999999999</c:v>
                </c:pt>
                <c:pt idx="2703">
                  <c:v>43.596499999999999</c:v>
                </c:pt>
                <c:pt idx="2704">
                  <c:v>43.596499999999999</c:v>
                </c:pt>
                <c:pt idx="2705">
                  <c:v>43.596499999999999</c:v>
                </c:pt>
                <c:pt idx="2706">
                  <c:v>43.596499999999999</c:v>
                </c:pt>
                <c:pt idx="2707">
                  <c:v>43.596499999999999</c:v>
                </c:pt>
                <c:pt idx="2708">
                  <c:v>43.596499999999999</c:v>
                </c:pt>
                <c:pt idx="2709">
                  <c:v>43.596499999999999</c:v>
                </c:pt>
                <c:pt idx="2710">
                  <c:v>43.596499999999999</c:v>
                </c:pt>
                <c:pt idx="2711">
                  <c:v>43.596499999999999</c:v>
                </c:pt>
                <c:pt idx="2712">
                  <c:v>43.596499999999999</c:v>
                </c:pt>
                <c:pt idx="2713">
                  <c:v>43.596499999999999</c:v>
                </c:pt>
                <c:pt idx="2714">
                  <c:v>43.596499999999999</c:v>
                </c:pt>
                <c:pt idx="2715">
                  <c:v>43.596499999999999</c:v>
                </c:pt>
                <c:pt idx="2716">
                  <c:v>43.596499999999999</c:v>
                </c:pt>
                <c:pt idx="2717">
                  <c:v>43.596499999999999</c:v>
                </c:pt>
                <c:pt idx="2718">
                  <c:v>43.596499999999999</c:v>
                </c:pt>
                <c:pt idx="2719">
                  <c:v>43.596499999999999</c:v>
                </c:pt>
                <c:pt idx="2720">
                  <c:v>43.596499999999999</c:v>
                </c:pt>
                <c:pt idx="2721">
                  <c:v>43.596499999999999</c:v>
                </c:pt>
                <c:pt idx="2722">
                  <c:v>43.596499999999999</c:v>
                </c:pt>
                <c:pt idx="2723">
                  <c:v>43.596499999999999</c:v>
                </c:pt>
                <c:pt idx="2724">
                  <c:v>43.596499999999999</c:v>
                </c:pt>
                <c:pt idx="2725">
                  <c:v>43.596499999999999</c:v>
                </c:pt>
                <c:pt idx="2726">
                  <c:v>43.596499999999999</c:v>
                </c:pt>
                <c:pt idx="2727">
                  <c:v>43.596499999999999</c:v>
                </c:pt>
                <c:pt idx="2728">
                  <c:v>43.596499999999999</c:v>
                </c:pt>
                <c:pt idx="2729">
                  <c:v>43.596499999999999</c:v>
                </c:pt>
                <c:pt idx="2730">
                  <c:v>43.596499999999999</c:v>
                </c:pt>
                <c:pt idx="2731">
                  <c:v>43.596499999999999</c:v>
                </c:pt>
                <c:pt idx="2732">
                  <c:v>43.596499999999999</c:v>
                </c:pt>
                <c:pt idx="2733">
                  <c:v>43.596499999999999</c:v>
                </c:pt>
                <c:pt idx="2734">
                  <c:v>43.596499999999999</c:v>
                </c:pt>
                <c:pt idx="2735">
                  <c:v>43.596499999999999</c:v>
                </c:pt>
                <c:pt idx="2736">
                  <c:v>43.596499999999999</c:v>
                </c:pt>
                <c:pt idx="2737">
                  <c:v>43.596499999999999</c:v>
                </c:pt>
                <c:pt idx="2738">
                  <c:v>43.596499999999999</c:v>
                </c:pt>
                <c:pt idx="2739">
                  <c:v>43.596499999999999</c:v>
                </c:pt>
                <c:pt idx="2740">
                  <c:v>43.596499999999999</c:v>
                </c:pt>
                <c:pt idx="2741">
                  <c:v>43.596499999999999</c:v>
                </c:pt>
                <c:pt idx="2742">
                  <c:v>43.596499999999999</c:v>
                </c:pt>
                <c:pt idx="2743">
                  <c:v>43.596499999999999</c:v>
                </c:pt>
                <c:pt idx="2744">
                  <c:v>43.596499999999999</c:v>
                </c:pt>
                <c:pt idx="2745">
                  <c:v>43.596499999999999</c:v>
                </c:pt>
                <c:pt idx="2746">
                  <c:v>43.596499999999999</c:v>
                </c:pt>
                <c:pt idx="2747">
                  <c:v>43.596499999999999</c:v>
                </c:pt>
                <c:pt idx="2748">
                  <c:v>43.596499999999999</c:v>
                </c:pt>
                <c:pt idx="2749">
                  <c:v>43.596499999999999</c:v>
                </c:pt>
                <c:pt idx="2750">
                  <c:v>43.596499999999999</c:v>
                </c:pt>
                <c:pt idx="2751">
                  <c:v>43.596499999999999</c:v>
                </c:pt>
                <c:pt idx="2752">
                  <c:v>43.596499999999999</c:v>
                </c:pt>
                <c:pt idx="2753">
                  <c:v>43.596499999999999</c:v>
                </c:pt>
                <c:pt idx="2754">
                  <c:v>43.596499999999999</c:v>
                </c:pt>
                <c:pt idx="2755">
                  <c:v>43.596499999999999</c:v>
                </c:pt>
                <c:pt idx="2756">
                  <c:v>43.596499999999999</c:v>
                </c:pt>
                <c:pt idx="2757">
                  <c:v>43.596499999999999</c:v>
                </c:pt>
                <c:pt idx="2758">
                  <c:v>43.596499999999999</c:v>
                </c:pt>
                <c:pt idx="2759">
                  <c:v>43.596499999999999</c:v>
                </c:pt>
                <c:pt idx="2760">
                  <c:v>43.596499999999999</c:v>
                </c:pt>
                <c:pt idx="2761">
                  <c:v>43.596499999999999</c:v>
                </c:pt>
                <c:pt idx="2762">
                  <c:v>43.596499999999999</c:v>
                </c:pt>
                <c:pt idx="2763">
                  <c:v>43.596499999999999</c:v>
                </c:pt>
                <c:pt idx="2764">
                  <c:v>43.596499999999999</c:v>
                </c:pt>
                <c:pt idx="2765">
                  <c:v>43.596499999999999</c:v>
                </c:pt>
                <c:pt idx="2766">
                  <c:v>43.596499999999999</c:v>
                </c:pt>
                <c:pt idx="2767">
                  <c:v>43.596499999999999</c:v>
                </c:pt>
                <c:pt idx="2768">
                  <c:v>43.596499999999999</c:v>
                </c:pt>
                <c:pt idx="2769">
                  <c:v>43.596499999999999</c:v>
                </c:pt>
                <c:pt idx="2770">
                  <c:v>43.596499999999999</c:v>
                </c:pt>
                <c:pt idx="2771">
                  <c:v>43.596499999999999</c:v>
                </c:pt>
                <c:pt idx="2772">
                  <c:v>43.596499999999999</c:v>
                </c:pt>
                <c:pt idx="2773">
                  <c:v>43.596499999999999</c:v>
                </c:pt>
                <c:pt idx="2774">
                  <c:v>43.596499999999999</c:v>
                </c:pt>
                <c:pt idx="2775">
                  <c:v>43.596499999999999</c:v>
                </c:pt>
                <c:pt idx="2776">
                  <c:v>43.596499999999999</c:v>
                </c:pt>
                <c:pt idx="2777">
                  <c:v>43.596499999999999</c:v>
                </c:pt>
                <c:pt idx="2778">
                  <c:v>43.596499999999999</c:v>
                </c:pt>
                <c:pt idx="2779">
                  <c:v>43.596499999999999</c:v>
                </c:pt>
                <c:pt idx="2780">
                  <c:v>43.596499999999999</c:v>
                </c:pt>
                <c:pt idx="2781">
                  <c:v>43.596499999999999</c:v>
                </c:pt>
                <c:pt idx="2782">
                  <c:v>43.596499999999999</c:v>
                </c:pt>
                <c:pt idx="2783">
                  <c:v>43.596499999999999</c:v>
                </c:pt>
                <c:pt idx="2784">
                  <c:v>43.596499999999999</c:v>
                </c:pt>
                <c:pt idx="2785">
                  <c:v>43.596499999999999</c:v>
                </c:pt>
                <c:pt idx="2786">
                  <c:v>43.596499999999999</c:v>
                </c:pt>
                <c:pt idx="2787">
                  <c:v>43.596499999999999</c:v>
                </c:pt>
                <c:pt idx="2788">
                  <c:v>43.596499999999999</c:v>
                </c:pt>
                <c:pt idx="2789">
                  <c:v>43.596499999999999</c:v>
                </c:pt>
                <c:pt idx="2790">
                  <c:v>43.596499999999999</c:v>
                </c:pt>
                <c:pt idx="2791">
                  <c:v>43.596499999999999</c:v>
                </c:pt>
                <c:pt idx="2792">
                  <c:v>43.596499999999999</c:v>
                </c:pt>
                <c:pt idx="2793">
                  <c:v>43.596499999999999</c:v>
                </c:pt>
                <c:pt idx="2794">
                  <c:v>43.596499999999999</c:v>
                </c:pt>
                <c:pt idx="2795">
                  <c:v>43.596499999999999</c:v>
                </c:pt>
                <c:pt idx="2796">
                  <c:v>43.596499999999999</c:v>
                </c:pt>
                <c:pt idx="2797">
                  <c:v>43.596499999999999</c:v>
                </c:pt>
                <c:pt idx="2798">
                  <c:v>43.596499999999999</c:v>
                </c:pt>
                <c:pt idx="2799">
                  <c:v>43.596499999999999</c:v>
                </c:pt>
                <c:pt idx="2800">
                  <c:v>43.596499999999999</c:v>
                </c:pt>
                <c:pt idx="2801">
                  <c:v>43.596499999999999</c:v>
                </c:pt>
                <c:pt idx="2802">
                  <c:v>43.596499999999999</c:v>
                </c:pt>
                <c:pt idx="2803">
                  <c:v>43.596499999999999</c:v>
                </c:pt>
                <c:pt idx="2804">
                  <c:v>43.596499999999999</c:v>
                </c:pt>
                <c:pt idx="2805">
                  <c:v>43.596499999999999</c:v>
                </c:pt>
                <c:pt idx="2806">
                  <c:v>43.596499999999999</c:v>
                </c:pt>
                <c:pt idx="2807">
                  <c:v>43.596499999999999</c:v>
                </c:pt>
                <c:pt idx="2808">
                  <c:v>43.596499999999999</c:v>
                </c:pt>
                <c:pt idx="2809">
                  <c:v>43.596499999999999</c:v>
                </c:pt>
                <c:pt idx="2810">
                  <c:v>43.596499999999999</c:v>
                </c:pt>
                <c:pt idx="2811">
                  <c:v>43.596499999999999</c:v>
                </c:pt>
                <c:pt idx="2812">
                  <c:v>43.596499999999999</c:v>
                </c:pt>
                <c:pt idx="2813">
                  <c:v>43.596499999999999</c:v>
                </c:pt>
                <c:pt idx="2814">
                  <c:v>43.596499999999999</c:v>
                </c:pt>
                <c:pt idx="2815">
                  <c:v>43.596499999999999</c:v>
                </c:pt>
                <c:pt idx="2816">
                  <c:v>43.596499999999999</c:v>
                </c:pt>
                <c:pt idx="2817">
                  <c:v>43.596499999999999</c:v>
                </c:pt>
                <c:pt idx="2818">
                  <c:v>43.596499999999999</c:v>
                </c:pt>
                <c:pt idx="2819">
                  <c:v>43.596499999999999</c:v>
                </c:pt>
                <c:pt idx="2820">
                  <c:v>43.596499999999999</c:v>
                </c:pt>
                <c:pt idx="2821">
                  <c:v>43.596499999999999</c:v>
                </c:pt>
                <c:pt idx="2822">
                  <c:v>43.596499999999999</c:v>
                </c:pt>
                <c:pt idx="2823">
                  <c:v>43.596499999999999</c:v>
                </c:pt>
                <c:pt idx="2824">
                  <c:v>43.596499999999999</c:v>
                </c:pt>
                <c:pt idx="2825">
                  <c:v>43.596499999999999</c:v>
                </c:pt>
                <c:pt idx="2826">
                  <c:v>43.596499999999999</c:v>
                </c:pt>
                <c:pt idx="2827">
                  <c:v>43.596499999999999</c:v>
                </c:pt>
                <c:pt idx="2828">
                  <c:v>43.596499999999999</c:v>
                </c:pt>
                <c:pt idx="2829">
                  <c:v>43.596499999999999</c:v>
                </c:pt>
                <c:pt idx="2830">
                  <c:v>43.596499999999999</c:v>
                </c:pt>
                <c:pt idx="2831">
                  <c:v>43.596499999999999</c:v>
                </c:pt>
                <c:pt idx="2832">
                  <c:v>43.596499999999999</c:v>
                </c:pt>
                <c:pt idx="2833">
                  <c:v>43.596499999999999</c:v>
                </c:pt>
                <c:pt idx="2834">
                  <c:v>43.596499999999999</c:v>
                </c:pt>
                <c:pt idx="2835">
                  <c:v>43.596499999999999</c:v>
                </c:pt>
                <c:pt idx="2836">
                  <c:v>43.596499999999999</c:v>
                </c:pt>
                <c:pt idx="2837">
                  <c:v>43.596499999999999</c:v>
                </c:pt>
                <c:pt idx="2838">
                  <c:v>43.596499999999999</c:v>
                </c:pt>
                <c:pt idx="2839">
                  <c:v>43.596499999999999</c:v>
                </c:pt>
                <c:pt idx="2840">
                  <c:v>43.596499999999999</c:v>
                </c:pt>
                <c:pt idx="2841">
                  <c:v>43.596499999999999</c:v>
                </c:pt>
                <c:pt idx="2842">
                  <c:v>43.596499999999999</c:v>
                </c:pt>
                <c:pt idx="2843">
                  <c:v>43.596499999999999</c:v>
                </c:pt>
                <c:pt idx="2844">
                  <c:v>43.596499999999999</c:v>
                </c:pt>
                <c:pt idx="2845">
                  <c:v>43.596499999999999</c:v>
                </c:pt>
                <c:pt idx="2846">
                  <c:v>43.596499999999999</c:v>
                </c:pt>
                <c:pt idx="2847">
                  <c:v>43.596499999999999</c:v>
                </c:pt>
                <c:pt idx="2848">
                  <c:v>43.596499999999999</c:v>
                </c:pt>
                <c:pt idx="2849">
                  <c:v>43.596499999999999</c:v>
                </c:pt>
                <c:pt idx="2850">
                  <c:v>43.596499999999999</c:v>
                </c:pt>
                <c:pt idx="2851">
                  <c:v>43.596499999999999</c:v>
                </c:pt>
                <c:pt idx="2852">
                  <c:v>43.596499999999999</c:v>
                </c:pt>
                <c:pt idx="2853">
                  <c:v>43.596499999999999</c:v>
                </c:pt>
                <c:pt idx="2854">
                  <c:v>43.596499999999999</c:v>
                </c:pt>
                <c:pt idx="2855">
                  <c:v>43.596499999999999</c:v>
                </c:pt>
                <c:pt idx="2856">
                  <c:v>43.596499999999999</c:v>
                </c:pt>
                <c:pt idx="2857">
                  <c:v>43.596499999999999</c:v>
                </c:pt>
                <c:pt idx="2858">
                  <c:v>43.596499999999999</c:v>
                </c:pt>
                <c:pt idx="2859">
                  <c:v>43.596499999999999</c:v>
                </c:pt>
                <c:pt idx="2860">
                  <c:v>43.596499999999999</c:v>
                </c:pt>
                <c:pt idx="2861">
                  <c:v>43.596499999999999</c:v>
                </c:pt>
                <c:pt idx="2862">
                  <c:v>43.596499999999999</c:v>
                </c:pt>
                <c:pt idx="2863">
                  <c:v>43.596499999999999</c:v>
                </c:pt>
                <c:pt idx="2864">
                  <c:v>43.596499999999999</c:v>
                </c:pt>
                <c:pt idx="2865">
                  <c:v>43.596499999999999</c:v>
                </c:pt>
                <c:pt idx="2866">
                  <c:v>43.596499999999999</c:v>
                </c:pt>
                <c:pt idx="2867">
                  <c:v>43.596499999999999</c:v>
                </c:pt>
                <c:pt idx="2868">
                  <c:v>43.596499999999999</c:v>
                </c:pt>
                <c:pt idx="2869">
                  <c:v>43.596499999999999</c:v>
                </c:pt>
                <c:pt idx="2870">
                  <c:v>43.596499999999999</c:v>
                </c:pt>
                <c:pt idx="2871">
                  <c:v>43.596499999999999</c:v>
                </c:pt>
                <c:pt idx="2872">
                  <c:v>43.596499999999999</c:v>
                </c:pt>
                <c:pt idx="2873">
                  <c:v>43.596499999999999</c:v>
                </c:pt>
                <c:pt idx="2874">
                  <c:v>43.596499999999999</c:v>
                </c:pt>
                <c:pt idx="2875">
                  <c:v>43.596499999999999</c:v>
                </c:pt>
                <c:pt idx="2876">
                  <c:v>43.596499999999999</c:v>
                </c:pt>
                <c:pt idx="2877">
                  <c:v>43.596499999999999</c:v>
                </c:pt>
                <c:pt idx="2878">
                  <c:v>43.596499999999999</c:v>
                </c:pt>
                <c:pt idx="2879">
                  <c:v>43.596499999999999</c:v>
                </c:pt>
                <c:pt idx="2880">
                  <c:v>43.596499999999999</c:v>
                </c:pt>
                <c:pt idx="2881">
                  <c:v>43.596499999999999</c:v>
                </c:pt>
                <c:pt idx="2882">
                  <c:v>43.596499999999999</c:v>
                </c:pt>
                <c:pt idx="2883">
                  <c:v>43.596499999999999</c:v>
                </c:pt>
                <c:pt idx="2884">
                  <c:v>43.596499999999999</c:v>
                </c:pt>
                <c:pt idx="2885">
                  <c:v>43.596499999999999</c:v>
                </c:pt>
                <c:pt idx="2886">
                  <c:v>43.596499999999999</c:v>
                </c:pt>
                <c:pt idx="2887">
                  <c:v>43.596499999999999</c:v>
                </c:pt>
                <c:pt idx="2888">
                  <c:v>43.596499999999999</c:v>
                </c:pt>
                <c:pt idx="2889">
                  <c:v>43.596499999999999</c:v>
                </c:pt>
                <c:pt idx="2890">
                  <c:v>43.596499999999999</c:v>
                </c:pt>
                <c:pt idx="2891">
                  <c:v>43.596499999999999</c:v>
                </c:pt>
                <c:pt idx="2892">
                  <c:v>43.596499999999999</c:v>
                </c:pt>
                <c:pt idx="2893">
                  <c:v>43.596499999999999</c:v>
                </c:pt>
                <c:pt idx="2894">
                  <c:v>43.596499999999999</c:v>
                </c:pt>
                <c:pt idx="2895">
                  <c:v>43.596499999999999</c:v>
                </c:pt>
                <c:pt idx="2896">
                  <c:v>43.596499999999999</c:v>
                </c:pt>
                <c:pt idx="2897">
                  <c:v>43.596499999999999</c:v>
                </c:pt>
                <c:pt idx="2898">
                  <c:v>43.596499999999999</c:v>
                </c:pt>
                <c:pt idx="2899">
                  <c:v>43.596499999999999</c:v>
                </c:pt>
                <c:pt idx="2900">
                  <c:v>43.596499999999999</c:v>
                </c:pt>
                <c:pt idx="2901">
                  <c:v>43.596499999999999</c:v>
                </c:pt>
                <c:pt idx="2902">
                  <c:v>43.596499999999999</c:v>
                </c:pt>
                <c:pt idx="2903">
                  <c:v>43.596499999999999</c:v>
                </c:pt>
                <c:pt idx="2904">
                  <c:v>43.596499999999999</c:v>
                </c:pt>
                <c:pt idx="2905">
                  <c:v>43.596499999999999</c:v>
                </c:pt>
                <c:pt idx="2906">
                  <c:v>43.596499999999999</c:v>
                </c:pt>
                <c:pt idx="2907">
                  <c:v>43.596499999999999</c:v>
                </c:pt>
                <c:pt idx="2908">
                  <c:v>43.596499999999999</c:v>
                </c:pt>
                <c:pt idx="2909">
                  <c:v>43.596499999999999</c:v>
                </c:pt>
                <c:pt idx="2910">
                  <c:v>43.596499999999999</c:v>
                </c:pt>
                <c:pt idx="2911">
                  <c:v>43.596499999999999</c:v>
                </c:pt>
                <c:pt idx="2912">
                  <c:v>43.596499999999999</c:v>
                </c:pt>
                <c:pt idx="2913">
                  <c:v>43.596499999999999</c:v>
                </c:pt>
                <c:pt idx="2914">
                  <c:v>43.596499999999999</c:v>
                </c:pt>
                <c:pt idx="2915">
                  <c:v>43.596499999999999</c:v>
                </c:pt>
                <c:pt idx="2916">
                  <c:v>43.596499999999999</c:v>
                </c:pt>
                <c:pt idx="2917">
                  <c:v>43.596499999999999</c:v>
                </c:pt>
                <c:pt idx="2918">
                  <c:v>43.596499999999999</c:v>
                </c:pt>
                <c:pt idx="2919">
                  <c:v>43.596499999999999</c:v>
                </c:pt>
                <c:pt idx="2920">
                  <c:v>43.596499999999999</c:v>
                </c:pt>
                <c:pt idx="2921">
                  <c:v>43.596499999999999</c:v>
                </c:pt>
                <c:pt idx="2922">
                  <c:v>43.596499999999999</c:v>
                </c:pt>
                <c:pt idx="2923">
                  <c:v>43.596499999999999</c:v>
                </c:pt>
                <c:pt idx="2924">
                  <c:v>43.596499999999999</c:v>
                </c:pt>
                <c:pt idx="2925">
                  <c:v>43.596499999999999</c:v>
                </c:pt>
                <c:pt idx="2926">
                  <c:v>43.596499999999999</c:v>
                </c:pt>
                <c:pt idx="2927">
                  <c:v>43.596499999999999</c:v>
                </c:pt>
                <c:pt idx="2928">
                  <c:v>43.596499999999999</c:v>
                </c:pt>
                <c:pt idx="2929">
                  <c:v>43.596499999999999</c:v>
                </c:pt>
                <c:pt idx="2930">
                  <c:v>43.596499999999999</c:v>
                </c:pt>
                <c:pt idx="2931">
                  <c:v>43.596499999999999</c:v>
                </c:pt>
                <c:pt idx="2932">
                  <c:v>43.596499999999999</c:v>
                </c:pt>
                <c:pt idx="2933">
                  <c:v>43.596499999999999</c:v>
                </c:pt>
                <c:pt idx="2934">
                  <c:v>43.596499999999999</c:v>
                </c:pt>
                <c:pt idx="2935">
                  <c:v>43.596499999999999</c:v>
                </c:pt>
                <c:pt idx="2936">
                  <c:v>43.596499999999999</c:v>
                </c:pt>
                <c:pt idx="2937">
                  <c:v>43.596499999999999</c:v>
                </c:pt>
                <c:pt idx="2938">
                  <c:v>43.596499999999999</c:v>
                </c:pt>
                <c:pt idx="2939">
                  <c:v>43.596499999999999</c:v>
                </c:pt>
                <c:pt idx="2940">
                  <c:v>43.596499999999999</c:v>
                </c:pt>
                <c:pt idx="2941">
                  <c:v>43.596499999999999</c:v>
                </c:pt>
                <c:pt idx="2942">
                  <c:v>43.596499999999999</c:v>
                </c:pt>
                <c:pt idx="2943">
                  <c:v>43.596499999999999</c:v>
                </c:pt>
                <c:pt idx="2944">
                  <c:v>43.596499999999999</c:v>
                </c:pt>
                <c:pt idx="2945">
                  <c:v>43.596499999999999</c:v>
                </c:pt>
                <c:pt idx="2946">
                  <c:v>43.596499999999999</c:v>
                </c:pt>
                <c:pt idx="2947">
                  <c:v>43.596499999999999</c:v>
                </c:pt>
                <c:pt idx="2948">
                  <c:v>43.596499999999999</c:v>
                </c:pt>
                <c:pt idx="2949">
                  <c:v>43.596499999999999</c:v>
                </c:pt>
                <c:pt idx="2950">
                  <c:v>43.596499999999999</c:v>
                </c:pt>
                <c:pt idx="2951">
                  <c:v>43.596499999999999</c:v>
                </c:pt>
                <c:pt idx="2952">
                  <c:v>43.596499999999999</c:v>
                </c:pt>
                <c:pt idx="2953">
                  <c:v>43.596499999999999</c:v>
                </c:pt>
                <c:pt idx="2954">
                  <c:v>43.596499999999999</c:v>
                </c:pt>
                <c:pt idx="2955">
                  <c:v>43.596499999999999</c:v>
                </c:pt>
                <c:pt idx="2956">
                  <c:v>43.596499999999999</c:v>
                </c:pt>
                <c:pt idx="2957">
                  <c:v>43.596499999999999</c:v>
                </c:pt>
                <c:pt idx="2958">
                  <c:v>43.596499999999999</c:v>
                </c:pt>
                <c:pt idx="2959">
                  <c:v>43.596499999999999</c:v>
                </c:pt>
                <c:pt idx="2960">
                  <c:v>43.596499999999999</c:v>
                </c:pt>
                <c:pt idx="2961">
                  <c:v>43.596499999999999</c:v>
                </c:pt>
                <c:pt idx="2962">
                  <c:v>43.596499999999999</c:v>
                </c:pt>
                <c:pt idx="2963">
                  <c:v>43.596499999999999</c:v>
                </c:pt>
                <c:pt idx="2964">
                  <c:v>43.596499999999999</c:v>
                </c:pt>
                <c:pt idx="2965">
                  <c:v>43.596499999999999</c:v>
                </c:pt>
                <c:pt idx="2966">
                  <c:v>43.596499999999999</c:v>
                </c:pt>
                <c:pt idx="2967">
                  <c:v>43.596499999999999</c:v>
                </c:pt>
                <c:pt idx="2968">
                  <c:v>43.596499999999999</c:v>
                </c:pt>
                <c:pt idx="2969">
                  <c:v>43.596499999999999</c:v>
                </c:pt>
                <c:pt idx="2970">
                  <c:v>43.596499999999999</c:v>
                </c:pt>
                <c:pt idx="2971">
                  <c:v>43.596499999999999</c:v>
                </c:pt>
                <c:pt idx="2972">
                  <c:v>43.596499999999999</c:v>
                </c:pt>
                <c:pt idx="2973">
                  <c:v>43.596499999999999</c:v>
                </c:pt>
                <c:pt idx="2974">
                  <c:v>43.596499999999999</c:v>
                </c:pt>
                <c:pt idx="2975">
                  <c:v>43.596499999999999</c:v>
                </c:pt>
                <c:pt idx="2976">
                  <c:v>43.596499999999999</c:v>
                </c:pt>
                <c:pt idx="2977">
                  <c:v>43.596499999999999</c:v>
                </c:pt>
                <c:pt idx="2978">
                  <c:v>43.596499999999999</c:v>
                </c:pt>
                <c:pt idx="2979">
                  <c:v>43.596499999999999</c:v>
                </c:pt>
                <c:pt idx="2980">
                  <c:v>43.596499999999999</c:v>
                </c:pt>
                <c:pt idx="2981">
                  <c:v>43.596499999999999</c:v>
                </c:pt>
                <c:pt idx="2982">
                  <c:v>43.596499999999999</c:v>
                </c:pt>
                <c:pt idx="2983">
                  <c:v>43.596499999999999</c:v>
                </c:pt>
                <c:pt idx="2984">
                  <c:v>43.596499999999999</c:v>
                </c:pt>
                <c:pt idx="2985">
                  <c:v>43.596499999999999</c:v>
                </c:pt>
                <c:pt idx="2986">
                  <c:v>43.596499999999999</c:v>
                </c:pt>
                <c:pt idx="2987">
                  <c:v>43.596499999999999</c:v>
                </c:pt>
                <c:pt idx="2988">
                  <c:v>43.596499999999999</c:v>
                </c:pt>
                <c:pt idx="2989">
                  <c:v>43.596499999999999</c:v>
                </c:pt>
                <c:pt idx="2990">
                  <c:v>43.596499999999999</c:v>
                </c:pt>
                <c:pt idx="2991">
                  <c:v>43.596499999999999</c:v>
                </c:pt>
                <c:pt idx="2992">
                  <c:v>43.596499999999999</c:v>
                </c:pt>
                <c:pt idx="2993">
                  <c:v>43.596499999999999</c:v>
                </c:pt>
                <c:pt idx="2994">
                  <c:v>43.596499999999999</c:v>
                </c:pt>
                <c:pt idx="2995">
                  <c:v>43.596499999999999</c:v>
                </c:pt>
                <c:pt idx="2996">
                  <c:v>43.596499999999999</c:v>
                </c:pt>
                <c:pt idx="2997">
                  <c:v>43.596499999999999</c:v>
                </c:pt>
                <c:pt idx="2998">
                  <c:v>43.596499999999999</c:v>
                </c:pt>
                <c:pt idx="2999">
                  <c:v>43.596499999999999</c:v>
                </c:pt>
                <c:pt idx="3000">
                  <c:v>43.596499999999999</c:v>
                </c:pt>
                <c:pt idx="3001">
                  <c:v>43.596499999999999</c:v>
                </c:pt>
                <c:pt idx="3002">
                  <c:v>43.596499999999999</c:v>
                </c:pt>
                <c:pt idx="3003">
                  <c:v>43.596499999999999</c:v>
                </c:pt>
                <c:pt idx="3004">
                  <c:v>43.596499999999999</c:v>
                </c:pt>
                <c:pt idx="3005">
                  <c:v>43.596499999999999</c:v>
                </c:pt>
                <c:pt idx="3006">
                  <c:v>43.596499999999999</c:v>
                </c:pt>
                <c:pt idx="3007">
                  <c:v>43.596499999999999</c:v>
                </c:pt>
                <c:pt idx="3008">
                  <c:v>43.596499999999999</c:v>
                </c:pt>
                <c:pt idx="3009">
                  <c:v>43.596499999999999</c:v>
                </c:pt>
                <c:pt idx="3010">
                  <c:v>43.596499999999999</c:v>
                </c:pt>
                <c:pt idx="3011">
                  <c:v>43.596499999999999</c:v>
                </c:pt>
                <c:pt idx="3012">
                  <c:v>43.596499999999999</c:v>
                </c:pt>
                <c:pt idx="3013">
                  <c:v>43.596499999999999</c:v>
                </c:pt>
                <c:pt idx="3014">
                  <c:v>43.596499999999999</c:v>
                </c:pt>
                <c:pt idx="3015">
                  <c:v>43.596499999999999</c:v>
                </c:pt>
                <c:pt idx="3016">
                  <c:v>43.596499999999999</c:v>
                </c:pt>
                <c:pt idx="3017">
                  <c:v>43.596499999999999</c:v>
                </c:pt>
                <c:pt idx="3018">
                  <c:v>43.596499999999999</c:v>
                </c:pt>
                <c:pt idx="3019">
                  <c:v>43.596499999999999</c:v>
                </c:pt>
                <c:pt idx="3020">
                  <c:v>43.596499999999999</c:v>
                </c:pt>
                <c:pt idx="3021">
                  <c:v>43.596499999999999</c:v>
                </c:pt>
                <c:pt idx="3022">
                  <c:v>43.596499999999999</c:v>
                </c:pt>
                <c:pt idx="3023">
                  <c:v>43.596499999999999</c:v>
                </c:pt>
                <c:pt idx="3024">
                  <c:v>43.596499999999999</c:v>
                </c:pt>
                <c:pt idx="3025">
                  <c:v>43.596499999999999</c:v>
                </c:pt>
                <c:pt idx="3026">
                  <c:v>43.596499999999999</c:v>
                </c:pt>
                <c:pt idx="3027">
                  <c:v>43.596499999999999</c:v>
                </c:pt>
                <c:pt idx="3028">
                  <c:v>43.596499999999999</c:v>
                </c:pt>
                <c:pt idx="3029">
                  <c:v>43.596499999999999</c:v>
                </c:pt>
                <c:pt idx="3030">
                  <c:v>43.596499999999999</c:v>
                </c:pt>
                <c:pt idx="3031">
                  <c:v>43.596499999999999</c:v>
                </c:pt>
                <c:pt idx="3032">
                  <c:v>43.596499999999999</c:v>
                </c:pt>
                <c:pt idx="3033">
                  <c:v>43.596499999999999</c:v>
                </c:pt>
                <c:pt idx="3034">
                  <c:v>43.596499999999999</c:v>
                </c:pt>
                <c:pt idx="3035">
                  <c:v>43.596499999999999</c:v>
                </c:pt>
                <c:pt idx="3036">
                  <c:v>43.596499999999999</c:v>
                </c:pt>
                <c:pt idx="3037">
                  <c:v>43.596499999999999</c:v>
                </c:pt>
                <c:pt idx="3038">
                  <c:v>43.596499999999999</c:v>
                </c:pt>
                <c:pt idx="3039">
                  <c:v>43.596499999999999</c:v>
                </c:pt>
                <c:pt idx="3040">
                  <c:v>43.596499999999999</c:v>
                </c:pt>
                <c:pt idx="3041">
                  <c:v>43.596499999999999</c:v>
                </c:pt>
                <c:pt idx="3042">
                  <c:v>43.596499999999999</c:v>
                </c:pt>
                <c:pt idx="3043">
                  <c:v>43.596499999999999</c:v>
                </c:pt>
                <c:pt idx="3044">
                  <c:v>43.596499999999999</c:v>
                </c:pt>
                <c:pt idx="3045">
                  <c:v>43.596499999999999</c:v>
                </c:pt>
                <c:pt idx="3046">
                  <c:v>43.596499999999999</c:v>
                </c:pt>
                <c:pt idx="3047">
                  <c:v>43.596499999999999</c:v>
                </c:pt>
                <c:pt idx="3048">
                  <c:v>43.596499999999999</c:v>
                </c:pt>
                <c:pt idx="3049">
                  <c:v>43.596499999999999</c:v>
                </c:pt>
                <c:pt idx="3050">
                  <c:v>43.596499999999999</c:v>
                </c:pt>
                <c:pt idx="3051">
                  <c:v>43.596499999999999</c:v>
                </c:pt>
                <c:pt idx="3052">
                  <c:v>43.596499999999999</c:v>
                </c:pt>
                <c:pt idx="3053">
                  <c:v>43.596499999999999</c:v>
                </c:pt>
                <c:pt idx="3054">
                  <c:v>43.596499999999999</c:v>
                </c:pt>
                <c:pt idx="3055">
                  <c:v>43.596499999999999</c:v>
                </c:pt>
                <c:pt idx="3056">
                  <c:v>43.596499999999999</c:v>
                </c:pt>
                <c:pt idx="3057">
                  <c:v>43.596499999999999</c:v>
                </c:pt>
                <c:pt idx="3058">
                  <c:v>43.596499999999999</c:v>
                </c:pt>
                <c:pt idx="3059">
                  <c:v>43.596499999999999</c:v>
                </c:pt>
                <c:pt idx="3060">
                  <c:v>43.596499999999999</c:v>
                </c:pt>
                <c:pt idx="3061">
                  <c:v>43.596499999999999</c:v>
                </c:pt>
                <c:pt idx="3062">
                  <c:v>43.596499999999999</c:v>
                </c:pt>
                <c:pt idx="3063">
                  <c:v>43.596499999999999</c:v>
                </c:pt>
                <c:pt idx="3064">
                  <c:v>43.596499999999999</c:v>
                </c:pt>
                <c:pt idx="3065">
                  <c:v>43.596499999999999</c:v>
                </c:pt>
                <c:pt idx="3066">
                  <c:v>43.596499999999999</c:v>
                </c:pt>
                <c:pt idx="3067">
                  <c:v>43.596499999999999</c:v>
                </c:pt>
                <c:pt idx="3068">
                  <c:v>43.596499999999999</c:v>
                </c:pt>
                <c:pt idx="3069">
                  <c:v>43.596499999999999</c:v>
                </c:pt>
                <c:pt idx="3070">
                  <c:v>43.596499999999999</c:v>
                </c:pt>
                <c:pt idx="3071">
                  <c:v>43.596499999999999</c:v>
                </c:pt>
                <c:pt idx="3072">
                  <c:v>43.596499999999999</c:v>
                </c:pt>
                <c:pt idx="3073">
                  <c:v>43.596499999999999</c:v>
                </c:pt>
                <c:pt idx="3074">
                  <c:v>43.596499999999999</c:v>
                </c:pt>
                <c:pt idx="3075">
                  <c:v>43.596499999999999</c:v>
                </c:pt>
                <c:pt idx="3076">
                  <c:v>43.596499999999999</c:v>
                </c:pt>
                <c:pt idx="3077">
                  <c:v>43.596499999999999</c:v>
                </c:pt>
                <c:pt idx="3078">
                  <c:v>43.596499999999999</c:v>
                </c:pt>
                <c:pt idx="3079">
                  <c:v>43.596499999999999</c:v>
                </c:pt>
                <c:pt idx="3080">
                  <c:v>43.596499999999999</c:v>
                </c:pt>
                <c:pt idx="3081">
                  <c:v>43.596499999999999</c:v>
                </c:pt>
                <c:pt idx="3082">
                  <c:v>43.596499999999999</c:v>
                </c:pt>
                <c:pt idx="3083">
                  <c:v>43.596499999999999</c:v>
                </c:pt>
                <c:pt idx="3084">
                  <c:v>43.596499999999999</c:v>
                </c:pt>
                <c:pt idx="3085">
                  <c:v>43.596499999999999</c:v>
                </c:pt>
                <c:pt idx="3086">
                  <c:v>43.596499999999999</c:v>
                </c:pt>
                <c:pt idx="3087">
                  <c:v>43.596499999999999</c:v>
                </c:pt>
                <c:pt idx="3088">
                  <c:v>43.596499999999999</c:v>
                </c:pt>
                <c:pt idx="3089">
                  <c:v>43.596499999999999</c:v>
                </c:pt>
                <c:pt idx="3090">
                  <c:v>43.596499999999999</c:v>
                </c:pt>
                <c:pt idx="3091">
                  <c:v>43.596499999999999</c:v>
                </c:pt>
                <c:pt idx="3092">
                  <c:v>43.596499999999999</c:v>
                </c:pt>
                <c:pt idx="3093">
                  <c:v>43.596499999999999</c:v>
                </c:pt>
                <c:pt idx="3094">
                  <c:v>43.596499999999999</c:v>
                </c:pt>
                <c:pt idx="3095">
                  <c:v>43.596499999999999</c:v>
                </c:pt>
                <c:pt idx="3096">
                  <c:v>43.596499999999999</c:v>
                </c:pt>
                <c:pt idx="3097">
                  <c:v>43.596499999999999</c:v>
                </c:pt>
                <c:pt idx="3098">
                  <c:v>43.596499999999999</c:v>
                </c:pt>
                <c:pt idx="3099">
                  <c:v>43.596499999999999</c:v>
                </c:pt>
                <c:pt idx="3100">
                  <c:v>43.596499999999999</c:v>
                </c:pt>
                <c:pt idx="3101">
                  <c:v>43.596499999999999</c:v>
                </c:pt>
                <c:pt idx="3102">
                  <c:v>43.596499999999999</c:v>
                </c:pt>
                <c:pt idx="3103">
                  <c:v>43.596499999999999</c:v>
                </c:pt>
                <c:pt idx="3104">
                  <c:v>43.596499999999999</c:v>
                </c:pt>
                <c:pt idx="3105">
                  <c:v>43.596499999999999</c:v>
                </c:pt>
                <c:pt idx="3106">
                  <c:v>43.596499999999999</c:v>
                </c:pt>
                <c:pt idx="3107">
                  <c:v>43.596499999999999</c:v>
                </c:pt>
                <c:pt idx="3108">
                  <c:v>43.596499999999999</c:v>
                </c:pt>
                <c:pt idx="3109">
                  <c:v>43.596499999999999</c:v>
                </c:pt>
                <c:pt idx="3110">
                  <c:v>43.596499999999999</c:v>
                </c:pt>
                <c:pt idx="3111">
                  <c:v>43.596499999999999</c:v>
                </c:pt>
                <c:pt idx="3112">
                  <c:v>43.596499999999999</c:v>
                </c:pt>
                <c:pt idx="3113">
                  <c:v>43.596499999999999</c:v>
                </c:pt>
                <c:pt idx="3114">
                  <c:v>43.596499999999999</c:v>
                </c:pt>
                <c:pt idx="3115">
                  <c:v>43.596499999999999</c:v>
                </c:pt>
                <c:pt idx="3116">
                  <c:v>43.596499999999999</c:v>
                </c:pt>
                <c:pt idx="3117">
                  <c:v>43.596499999999999</c:v>
                </c:pt>
                <c:pt idx="3118">
                  <c:v>43.596499999999999</c:v>
                </c:pt>
                <c:pt idx="3119">
                  <c:v>43.596499999999999</c:v>
                </c:pt>
                <c:pt idx="3120">
                  <c:v>43.596499999999999</c:v>
                </c:pt>
                <c:pt idx="3121">
                  <c:v>43.596499999999999</c:v>
                </c:pt>
                <c:pt idx="3122">
                  <c:v>43.596499999999999</c:v>
                </c:pt>
                <c:pt idx="3123">
                  <c:v>43.596499999999999</c:v>
                </c:pt>
                <c:pt idx="3124">
                  <c:v>43.596499999999999</c:v>
                </c:pt>
                <c:pt idx="3125">
                  <c:v>43.596499999999999</c:v>
                </c:pt>
                <c:pt idx="3126">
                  <c:v>43.596499999999999</c:v>
                </c:pt>
                <c:pt idx="3127">
                  <c:v>43.596499999999999</c:v>
                </c:pt>
                <c:pt idx="3128">
                  <c:v>43.596499999999999</c:v>
                </c:pt>
                <c:pt idx="3129">
                  <c:v>43.596499999999999</c:v>
                </c:pt>
                <c:pt idx="3130">
                  <c:v>43.596499999999999</c:v>
                </c:pt>
                <c:pt idx="3131">
                  <c:v>43.596499999999999</c:v>
                </c:pt>
                <c:pt idx="3132">
                  <c:v>43.596499999999999</c:v>
                </c:pt>
                <c:pt idx="3133">
                  <c:v>43.596499999999999</c:v>
                </c:pt>
                <c:pt idx="3134">
                  <c:v>43.596499999999999</c:v>
                </c:pt>
                <c:pt idx="3135">
                  <c:v>43.596499999999999</c:v>
                </c:pt>
                <c:pt idx="3136">
                  <c:v>43.596499999999999</c:v>
                </c:pt>
                <c:pt idx="3137">
                  <c:v>43.596499999999999</c:v>
                </c:pt>
                <c:pt idx="3138">
                  <c:v>43.596499999999999</c:v>
                </c:pt>
                <c:pt idx="3139">
                  <c:v>43.596499999999999</c:v>
                </c:pt>
                <c:pt idx="3140">
                  <c:v>43.596499999999999</c:v>
                </c:pt>
                <c:pt idx="3141">
                  <c:v>43.596499999999999</c:v>
                </c:pt>
                <c:pt idx="3142">
                  <c:v>43.596499999999999</c:v>
                </c:pt>
                <c:pt idx="3143">
                  <c:v>43.596499999999999</c:v>
                </c:pt>
                <c:pt idx="3144">
                  <c:v>43.596499999999999</c:v>
                </c:pt>
                <c:pt idx="3145">
                  <c:v>43.596499999999999</c:v>
                </c:pt>
                <c:pt idx="3146">
                  <c:v>43.596499999999999</c:v>
                </c:pt>
                <c:pt idx="3147">
                  <c:v>43.596499999999999</c:v>
                </c:pt>
                <c:pt idx="3148">
                  <c:v>43.596499999999999</c:v>
                </c:pt>
                <c:pt idx="3149">
                  <c:v>43.596499999999999</c:v>
                </c:pt>
                <c:pt idx="3150">
                  <c:v>43.596499999999999</c:v>
                </c:pt>
                <c:pt idx="3151">
                  <c:v>43.596499999999999</c:v>
                </c:pt>
                <c:pt idx="3152">
                  <c:v>43.596499999999999</c:v>
                </c:pt>
                <c:pt idx="3153">
                  <c:v>43.596499999999999</c:v>
                </c:pt>
                <c:pt idx="3154">
                  <c:v>43.596499999999999</c:v>
                </c:pt>
                <c:pt idx="3155">
                  <c:v>43.596499999999999</c:v>
                </c:pt>
                <c:pt idx="3156">
                  <c:v>43.596499999999999</c:v>
                </c:pt>
                <c:pt idx="3157">
                  <c:v>43.596499999999999</c:v>
                </c:pt>
                <c:pt idx="3158">
                  <c:v>43.596499999999999</c:v>
                </c:pt>
                <c:pt idx="3159">
                  <c:v>43.596499999999999</c:v>
                </c:pt>
                <c:pt idx="3160">
                  <c:v>43.596499999999999</c:v>
                </c:pt>
                <c:pt idx="3161">
                  <c:v>43.596499999999999</c:v>
                </c:pt>
                <c:pt idx="3162">
                  <c:v>43.596499999999999</c:v>
                </c:pt>
                <c:pt idx="3163">
                  <c:v>43.596499999999999</c:v>
                </c:pt>
                <c:pt idx="3164">
                  <c:v>43.596499999999999</c:v>
                </c:pt>
                <c:pt idx="3165">
                  <c:v>43.596499999999999</c:v>
                </c:pt>
                <c:pt idx="3166">
                  <c:v>43.596499999999999</c:v>
                </c:pt>
                <c:pt idx="3167">
                  <c:v>43.596499999999999</c:v>
                </c:pt>
                <c:pt idx="3168">
                  <c:v>43.596499999999999</c:v>
                </c:pt>
                <c:pt idx="3169">
                  <c:v>43.596499999999999</c:v>
                </c:pt>
                <c:pt idx="3170">
                  <c:v>43.596499999999999</c:v>
                </c:pt>
                <c:pt idx="3171">
                  <c:v>43.596499999999999</c:v>
                </c:pt>
                <c:pt idx="3172">
                  <c:v>43.596499999999999</c:v>
                </c:pt>
                <c:pt idx="3173">
                  <c:v>43.596499999999999</c:v>
                </c:pt>
                <c:pt idx="3174">
                  <c:v>43.596499999999999</c:v>
                </c:pt>
                <c:pt idx="3175">
                  <c:v>43.596499999999999</c:v>
                </c:pt>
                <c:pt idx="3176">
                  <c:v>43.596499999999999</c:v>
                </c:pt>
                <c:pt idx="3177">
                  <c:v>43.596499999999999</c:v>
                </c:pt>
                <c:pt idx="3178">
                  <c:v>43.596499999999999</c:v>
                </c:pt>
                <c:pt idx="3179">
                  <c:v>43.596499999999999</c:v>
                </c:pt>
                <c:pt idx="3180">
                  <c:v>43.596499999999999</c:v>
                </c:pt>
                <c:pt idx="3181">
                  <c:v>43.596499999999999</c:v>
                </c:pt>
                <c:pt idx="3182">
                  <c:v>43.596499999999999</c:v>
                </c:pt>
                <c:pt idx="3183">
                  <c:v>43.596499999999999</c:v>
                </c:pt>
                <c:pt idx="3184">
                  <c:v>43.596499999999999</c:v>
                </c:pt>
                <c:pt idx="3185">
                  <c:v>43.596499999999999</c:v>
                </c:pt>
                <c:pt idx="3186">
                  <c:v>43.596499999999999</c:v>
                </c:pt>
                <c:pt idx="3187">
                  <c:v>43.596499999999999</c:v>
                </c:pt>
                <c:pt idx="3188">
                  <c:v>43.596499999999999</c:v>
                </c:pt>
                <c:pt idx="3189">
                  <c:v>43.596499999999999</c:v>
                </c:pt>
                <c:pt idx="3190">
                  <c:v>43.596499999999999</c:v>
                </c:pt>
                <c:pt idx="3191">
                  <c:v>43.596499999999999</c:v>
                </c:pt>
                <c:pt idx="3192">
                  <c:v>43.596499999999999</c:v>
                </c:pt>
                <c:pt idx="3193">
                  <c:v>43.596499999999999</c:v>
                </c:pt>
                <c:pt idx="3194">
                  <c:v>43.596499999999999</c:v>
                </c:pt>
                <c:pt idx="3195">
                  <c:v>43.596499999999999</c:v>
                </c:pt>
                <c:pt idx="3196">
                  <c:v>43.596499999999999</c:v>
                </c:pt>
                <c:pt idx="3197">
                  <c:v>43.596499999999999</c:v>
                </c:pt>
                <c:pt idx="3198">
                  <c:v>43.596499999999999</c:v>
                </c:pt>
                <c:pt idx="3199">
                  <c:v>43.596499999999999</c:v>
                </c:pt>
                <c:pt idx="3200">
                  <c:v>43.596499999999999</c:v>
                </c:pt>
                <c:pt idx="3201">
                  <c:v>43.596499999999999</c:v>
                </c:pt>
                <c:pt idx="3202">
                  <c:v>43.596499999999999</c:v>
                </c:pt>
                <c:pt idx="3203">
                  <c:v>43.596499999999999</c:v>
                </c:pt>
                <c:pt idx="3204">
                  <c:v>43.596499999999999</c:v>
                </c:pt>
                <c:pt idx="3205">
                  <c:v>43.596499999999999</c:v>
                </c:pt>
                <c:pt idx="3206">
                  <c:v>43.596499999999999</c:v>
                </c:pt>
                <c:pt idx="3207">
                  <c:v>43.596499999999999</c:v>
                </c:pt>
                <c:pt idx="3208">
                  <c:v>43.596499999999999</c:v>
                </c:pt>
                <c:pt idx="3209">
                  <c:v>43.596499999999999</c:v>
                </c:pt>
                <c:pt idx="3210">
                  <c:v>43.596499999999999</c:v>
                </c:pt>
                <c:pt idx="3211">
                  <c:v>43.596499999999999</c:v>
                </c:pt>
                <c:pt idx="3212">
                  <c:v>43.596499999999999</c:v>
                </c:pt>
                <c:pt idx="3213">
                  <c:v>43.596499999999999</c:v>
                </c:pt>
                <c:pt idx="3214">
                  <c:v>43.596499999999999</c:v>
                </c:pt>
                <c:pt idx="3215">
                  <c:v>43.596499999999999</c:v>
                </c:pt>
                <c:pt idx="3216">
                  <c:v>43.596499999999999</c:v>
                </c:pt>
                <c:pt idx="3217">
                  <c:v>43.596499999999999</c:v>
                </c:pt>
                <c:pt idx="3218">
                  <c:v>43.596499999999999</c:v>
                </c:pt>
                <c:pt idx="3219">
                  <c:v>43.596499999999999</c:v>
                </c:pt>
                <c:pt idx="3220">
                  <c:v>43.596499999999999</c:v>
                </c:pt>
                <c:pt idx="3221">
                  <c:v>43.596499999999999</c:v>
                </c:pt>
                <c:pt idx="3222">
                  <c:v>43.596499999999999</c:v>
                </c:pt>
                <c:pt idx="3223">
                  <c:v>43.596499999999999</c:v>
                </c:pt>
                <c:pt idx="3224">
                  <c:v>43.596499999999999</c:v>
                </c:pt>
                <c:pt idx="3225">
                  <c:v>43.596499999999999</c:v>
                </c:pt>
                <c:pt idx="3226">
                  <c:v>43.596499999999999</c:v>
                </c:pt>
                <c:pt idx="3227">
                  <c:v>43.596499999999999</c:v>
                </c:pt>
                <c:pt idx="3228">
                  <c:v>43.596499999999999</c:v>
                </c:pt>
                <c:pt idx="3229">
                  <c:v>43.596499999999999</c:v>
                </c:pt>
                <c:pt idx="3230">
                  <c:v>43.596499999999999</c:v>
                </c:pt>
                <c:pt idx="3231">
                  <c:v>43.596499999999999</c:v>
                </c:pt>
                <c:pt idx="3232">
                  <c:v>43.596499999999999</c:v>
                </c:pt>
                <c:pt idx="3233">
                  <c:v>43.596499999999999</c:v>
                </c:pt>
                <c:pt idx="3234">
                  <c:v>43.596499999999999</c:v>
                </c:pt>
                <c:pt idx="3235">
                  <c:v>43.596499999999999</c:v>
                </c:pt>
                <c:pt idx="3236">
                  <c:v>43.596499999999999</c:v>
                </c:pt>
                <c:pt idx="3237">
                  <c:v>43.596499999999999</c:v>
                </c:pt>
                <c:pt idx="3238">
                  <c:v>43.596499999999999</c:v>
                </c:pt>
                <c:pt idx="3239">
                  <c:v>43.596499999999999</c:v>
                </c:pt>
                <c:pt idx="3240">
                  <c:v>43.596499999999999</c:v>
                </c:pt>
                <c:pt idx="3241">
                  <c:v>43.596499999999999</c:v>
                </c:pt>
                <c:pt idx="3242">
                  <c:v>43.596499999999999</c:v>
                </c:pt>
                <c:pt idx="3243">
                  <c:v>43.596499999999999</c:v>
                </c:pt>
                <c:pt idx="3244">
                  <c:v>43.596499999999999</c:v>
                </c:pt>
                <c:pt idx="3245">
                  <c:v>43.596499999999999</c:v>
                </c:pt>
                <c:pt idx="3246">
                  <c:v>43.596499999999999</c:v>
                </c:pt>
                <c:pt idx="3247">
                  <c:v>43.596499999999999</c:v>
                </c:pt>
                <c:pt idx="3248">
                  <c:v>43.596499999999999</c:v>
                </c:pt>
                <c:pt idx="3249">
                  <c:v>43.596499999999999</c:v>
                </c:pt>
                <c:pt idx="3250">
                  <c:v>43.596499999999999</c:v>
                </c:pt>
                <c:pt idx="3251">
                  <c:v>43.596499999999999</c:v>
                </c:pt>
                <c:pt idx="3252">
                  <c:v>43.596499999999999</c:v>
                </c:pt>
                <c:pt idx="3253">
                  <c:v>43.596499999999999</c:v>
                </c:pt>
                <c:pt idx="3254">
                  <c:v>43.596499999999999</c:v>
                </c:pt>
                <c:pt idx="3255">
                  <c:v>43.596499999999999</c:v>
                </c:pt>
                <c:pt idx="3256">
                  <c:v>43.596499999999999</c:v>
                </c:pt>
                <c:pt idx="3257">
                  <c:v>43.596499999999999</c:v>
                </c:pt>
                <c:pt idx="3258">
                  <c:v>43.596499999999999</c:v>
                </c:pt>
                <c:pt idx="3259">
                  <c:v>43.596499999999999</c:v>
                </c:pt>
                <c:pt idx="3260">
                  <c:v>43.596499999999999</c:v>
                </c:pt>
                <c:pt idx="3261">
                  <c:v>43.596499999999999</c:v>
                </c:pt>
                <c:pt idx="3262">
                  <c:v>43.596499999999999</c:v>
                </c:pt>
                <c:pt idx="3263">
                  <c:v>43.596499999999999</c:v>
                </c:pt>
                <c:pt idx="3264">
                  <c:v>43.596499999999999</c:v>
                </c:pt>
                <c:pt idx="3265">
                  <c:v>43.596499999999999</c:v>
                </c:pt>
                <c:pt idx="3266">
                  <c:v>43.596499999999999</c:v>
                </c:pt>
                <c:pt idx="3267">
                  <c:v>43.596499999999999</c:v>
                </c:pt>
                <c:pt idx="3268">
                  <c:v>43.596499999999999</c:v>
                </c:pt>
                <c:pt idx="3269">
                  <c:v>43.596499999999999</c:v>
                </c:pt>
                <c:pt idx="3270">
                  <c:v>43.596499999999999</c:v>
                </c:pt>
                <c:pt idx="3271">
                  <c:v>43.596499999999999</c:v>
                </c:pt>
                <c:pt idx="3272">
                  <c:v>43.596499999999999</c:v>
                </c:pt>
                <c:pt idx="3273">
                  <c:v>43.596499999999999</c:v>
                </c:pt>
                <c:pt idx="3274">
                  <c:v>43.596499999999999</c:v>
                </c:pt>
                <c:pt idx="3275">
                  <c:v>43.596499999999999</c:v>
                </c:pt>
                <c:pt idx="3276">
                  <c:v>43.596499999999999</c:v>
                </c:pt>
                <c:pt idx="3277">
                  <c:v>43.596499999999999</c:v>
                </c:pt>
                <c:pt idx="3278">
                  <c:v>43.596499999999999</c:v>
                </c:pt>
                <c:pt idx="3279">
                  <c:v>43.596499999999999</c:v>
                </c:pt>
                <c:pt idx="3280">
                  <c:v>43.596499999999999</c:v>
                </c:pt>
                <c:pt idx="3281">
                  <c:v>43.596499999999999</c:v>
                </c:pt>
                <c:pt idx="3282">
                  <c:v>43.596499999999999</c:v>
                </c:pt>
                <c:pt idx="3283">
                  <c:v>43.596499999999999</c:v>
                </c:pt>
                <c:pt idx="3284">
                  <c:v>43.596499999999999</c:v>
                </c:pt>
                <c:pt idx="3285">
                  <c:v>43.596499999999999</c:v>
                </c:pt>
                <c:pt idx="3286">
                  <c:v>43.596499999999999</c:v>
                </c:pt>
                <c:pt idx="3287">
                  <c:v>43.596499999999999</c:v>
                </c:pt>
                <c:pt idx="3288">
                  <c:v>43.596499999999999</c:v>
                </c:pt>
                <c:pt idx="3289">
                  <c:v>43.596499999999999</c:v>
                </c:pt>
                <c:pt idx="3290">
                  <c:v>43.596499999999999</c:v>
                </c:pt>
                <c:pt idx="3291">
                  <c:v>43.596499999999999</c:v>
                </c:pt>
                <c:pt idx="3292">
                  <c:v>43.596499999999999</c:v>
                </c:pt>
                <c:pt idx="3293">
                  <c:v>43.596499999999999</c:v>
                </c:pt>
                <c:pt idx="3294">
                  <c:v>43.596499999999999</c:v>
                </c:pt>
                <c:pt idx="3295">
                  <c:v>43.596499999999999</c:v>
                </c:pt>
                <c:pt idx="3296">
                  <c:v>43.596499999999999</c:v>
                </c:pt>
                <c:pt idx="3297">
                  <c:v>43.596499999999999</c:v>
                </c:pt>
                <c:pt idx="3298">
                  <c:v>43.596499999999999</c:v>
                </c:pt>
                <c:pt idx="3299">
                  <c:v>43.596499999999999</c:v>
                </c:pt>
                <c:pt idx="3300">
                  <c:v>43.596499999999999</c:v>
                </c:pt>
                <c:pt idx="3301">
                  <c:v>43.596499999999999</c:v>
                </c:pt>
                <c:pt idx="3302">
                  <c:v>43.596499999999999</c:v>
                </c:pt>
                <c:pt idx="3303">
                  <c:v>43.596499999999999</c:v>
                </c:pt>
                <c:pt idx="3304">
                  <c:v>43.596499999999999</c:v>
                </c:pt>
                <c:pt idx="3305">
                  <c:v>43.596499999999999</c:v>
                </c:pt>
                <c:pt idx="3306">
                  <c:v>43.596499999999999</c:v>
                </c:pt>
                <c:pt idx="3307">
                  <c:v>43.596499999999999</c:v>
                </c:pt>
                <c:pt idx="3308">
                  <c:v>43.596499999999999</c:v>
                </c:pt>
                <c:pt idx="3309">
                  <c:v>43.596499999999999</c:v>
                </c:pt>
                <c:pt idx="3310">
                  <c:v>43.596499999999999</c:v>
                </c:pt>
                <c:pt idx="3311">
                  <c:v>43.596499999999999</c:v>
                </c:pt>
                <c:pt idx="3312">
                  <c:v>43.596499999999999</c:v>
                </c:pt>
                <c:pt idx="3313">
                  <c:v>43.596499999999999</c:v>
                </c:pt>
                <c:pt idx="3314">
                  <c:v>43.596499999999999</c:v>
                </c:pt>
                <c:pt idx="3315">
                  <c:v>43.596499999999999</c:v>
                </c:pt>
                <c:pt idx="3316">
                  <c:v>43.596499999999999</c:v>
                </c:pt>
                <c:pt idx="3317">
                  <c:v>43.596499999999999</c:v>
                </c:pt>
                <c:pt idx="3318">
                  <c:v>43.596499999999999</c:v>
                </c:pt>
                <c:pt idx="3319">
                  <c:v>43.596499999999999</c:v>
                </c:pt>
                <c:pt idx="3320">
                  <c:v>43.596499999999999</c:v>
                </c:pt>
                <c:pt idx="3321">
                  <c:v>43.596499999999999</c:v>
                </c:pt>
                <c:pt idx="3322">
                  <c:v>43.596499999999999</c:v>
                </c:pt>
                <c:pt idx="3323">
                  <c:v>43.596499999999999</c:v>
                </c:pt>
                <c:pt idx="3324">
                  <c:v>43.596499999999999</c:v>
                </c:pt>
                <c:pt idx="3325">
                  <c:v>43.596499999999999</c:v>
                </c:pt>
                <c:pt idx="3326">
                  <c:v>43.596499999999999</c:v>
                </c:pt>
                <c:pt idx="3327">
                  <c:v>43.596499999999999</c:v>
                </c:pt>
                <c:pt idx="3328">
                  <c:v>43.596499999999999</c:v>
                </c:pt>
                <c:pt idx="3329">
                  <c:v>43.596499999999999</c:v>
                </c:pt>
                <c:pt idx="3330">
                  <c:v>43.596499999999999</c:v>
                </c:pt>
                <c:pt idx="3331">
                  <c:v>43.596499999999999</c:v>
                </c:pt>
                <c:pt idx="3332">
                  <c:v>43.596499999999999</c:v>
                </c:pt>
                <c:pt idx="3333">
                  <c:v>43.596499999999999</c:v>
                </c:pt>
                <c:pt idx="3334">
                  <c:v>43.596499999999999</c:v>
                </c:pt>
                <c:pt idx="3335">
                  <c:v>43.596499999999999</c:v>
                </c:pt>
                <c:pt idx="3336">
                  <c:v>43.596499999999999</c:v>
                </c:pt>
                <c:pt idx="3337">
                  <c:v>43.596499999999999</c:v>
                </c:pt>
                <c:pt idx="3338">
                  <c:v>43.596499999999999</c:v>
                </c:pt>
                <c:pt idx="3339">
                  <c:v>43.596499999999999</c:v>
                </c:pt>
                <c:pt idx="3340">
                  <c:v>43.596499999999999</c:v>
                </c:pt>
                <c:pt idx="3341">
                  <c:v>43.596499999999999</c:v>
                </c:pt>
                <c:pt idx="3342">
                  <c:v>43.596499999999999</c:v>
                </c:pt>
                <c:pt idx="3343">
                  <c:v>43.596499999999999</c:v>
                </c:pt>
                <c:pt idx="3344">
                  <c:v>43.596499999999999</c:v>
                </c:pt>
                <c:pt idx="3345">
                  <c:v>43.596499999999999</c:v>
                </c:pt>
                <c:pt idx="3346">
                  <c:v>43.596499999999999</c:v>
                </c:pt>
                <c:pt idx="3347">
                  <c:v>43.596499999999999</c:v>
                </c:pt>
                <c:pt idx="3348">
                  <c:v>43.596499999999999</c:v>
                </c:pt>
                <c:pt idx="3349">
                  <c:v>43.596499999999999</c:v>
                </c:pt>
                <c:pt idx="3350">
                  <c:v>43.596499999999999</c:v>
                </c:pt>
                <c:pt idx="3351">
                  <c:v>43.596499999999999</c:v>
                </c:pt>
                <c:pt idx="3352">
                  <c:v>43.596499999999999</c:v>
                </c:pt>
                <c:pt idx="3353">
                  <c:v>43.596499999999999</c:v>
                </c:pt>
                <c:pt idx="3354">
                  <c:v>43.596499999999999</c:v>
                </c:pt>
                <c:pt idx="3355">
                  <c:v>43.596499999999999</c:v>
                </c:pt>
                <c:pt idx="3356">
                  <c:v>43.596499999999999</c:v>
                </c:pt>
                <c:pt idx="3357">
                  <c:v>43.596499999999999</c:v>
                </c:pt>
                <c:pt idx="3358">
                  <c:v>43.596499999999999</c:v>
                </c:pt>
                <c:pt idx="3359">
                  <c:v>43.596499999999999</c:v>
                </c:pt>
                <c:pt idx="3360">
                  <c:v>43.596499999999999</c:v>
                </c:pt>
                <c:pt idx="3361">
                  <c:v>43.596499999999999</c:v>
                </c:pt>
                <c:pt idx="3362">
                  <c:v>43.596499999999999</c:v>
                </c:pt>
                <c:pt idx="3363">
                  <c:v>43.596499999999999</c:v>
                </c:pt>
                <c:pt idx="3364">
                  <c:v>43.596499999999999</c:v>
                </c:pt>
                <c:pt idx="3365">
                  <c:v>43.596499999999999</c:v>
                </c:pt>
                <c:pt idx="3366">
                  <c:v>43.596499999999999</c:v>
                </c:pt>
                <c:pt idx="3367">
                  <c:v>43.596499999999999</c:v>
                </c:pt>
                <c:pt idx="3368">
                  <c:v>43.596499999999999</c:v>
                </c:pt>
                <c:pt idx="3369">
                  <c:v>43.596499999999999</c:v>
                </c:pt>
                <c:pt idx="3370">
                  <c:v>43.596499999999999</c:v>
                </c:pt>
                <c:pt idx="3371">
                  <c:v>43.596499999999999</c:v>
                </c:pt>
                <c:pt idx="3372">
                  <c:v>43.596499999999999</c:v>
                </c:pt>
                <c:pt idx="3373">
                  <c:v>43.596499999999999</c:v>
                </c:pt>
                <c:pt idx="3374">
                  <c:v>43.596499999999999</c:v>
                </c:pt>
                <c:pt idx="3375">
                  <c:v>43.596499999999999</c:v>
                </c:pt>
                <c:pt idx="3376">
                  <c:v>43.596499999999999</c:v>
                </c:pt>
                <c:pt idx="3377">
                  <c:v>43.596499999999999</c:v>
                </c:pt>
                <c:pt idx="3378">
                  <c:v>43.596499999999999</c:v>
                </c:pt>
                <c:pt idx="3379">
                  <c:v>43.596499999999999</c:v>
                </c:pt>
                <c:pt idx="3380">
                  <c:v>43.596499999999999</c:v>
                </c:pt>
                <c:pt idx="3381">
                  <c:v>43.596499999999999</c:v>
                </c:pt>
                <c:pt idx="3382">
                  <c:v>43.596499999999999</c:v>
                </c:pt>
                <c:pt idx="3383">
                  <c:v>43.596499999999999</c:v>
                </c:pt>
                <c:pt idx="3384">
                  <c:v>43.596499999999999</c:v>
                </c:pt>
                <c:pt idx="3385">
                  <c:v>43.596499999999999</c:v>
                </c:pt>
                <c:pt idx="3386">
                  <c:v>43.596499999999999</c:v>
                </c:pt>
                <c:pt idx="3387">
                  <c:v>43.596499999999999</c:v>
                </c:pt>
                <c:pt idx="3388">
                  <c:v>43.596499999999999</c:v>
                </c:pt>
                <c:pt idx="3389">
                  <c:v>43.596499999999999</c:v>
                </c:pt>
                <c:pt idx="3390">
                  <c:v>43.596499999999999</c:v>
                </c:pt>
                <c:pt idx="3391">
                  <c:v>43.596499999999999</c:v>
                </c:pt>
                <c:pt idx="3392">
                  <c:v>43.596499999999999</c:v>
                </c:pt>
                <c:pt idx="3393">
                  <c:v>43.596499999999999</c:v>
                </c:pt>
                <c:pt idx="3394">
                  <c:v>43.596499999999999</c:v>
                </c:pt>
                <c:pt idx="3395">
                  <c:v>43.596499999999999</c:v>
                </c:pt>
                <c:pt idx="3396">
                  <c:v>43.596499999999999</c:v>
                </c:pt>
                <c:pt idx="3397">
                  <c:v>43.596499999999999</c:v>
                </c:pt>
                <c:pt idx="3398">
                  <c:v>43.596499999999999</c:v>
                </c:pt>
                <c:pt idx="3399">
                  <c:v>43.596499999999999</c:v>
                </c:pt>
                <c:pt idx="3400">
                  <c:v>43.596499999999999</c:v>
                </c:pt>
                <c:pt idx="3401">
                  <c:v>43.596499999999999</c:v>
                </c:pt>
                <c:pt idx="3402">
                  <c:v>43.596499999999999</c:v>
                </c:pt>
                <c:pt idx="3403">
                  <c:v>43.596499999999999</c:v>
                </c:pt>
                <c:pt idx="3404">
                  <c:v>43.596499999999999</c:v>
                </c:pt>
                <c:pt idx="3405">
                  <c:v>43.596499999999999</c:v>
                </c:pt>
                <c:pt idx="3406">
                  <c:v>43.596499999999999</c:v>
                </c:pt>
                <c:pt idx="3407">
                  <c:v>43.596499999999999</c:v>
                </c:pt>
                <c:pt idx="3408">
                  <c:v>43.596499999999999</c:v>
                </c:pt>
                <c:pt idx="3409">
                  <c:v>43.596499999999999</c:v>
                </c:pt>
                <c:pt idx="3410">
                  <c:v>43.596499999999999</c:v>
                </c:pt>
                <c:pt idx="3411">
                  <c:v>43.596499999999999</c:v>
                </c:pt>
                <c:pt idx="3412">
                  <c:v>43.596499999999999</c:v>
                </c:pt>
                <c:pt idx="3413">
                  <c:v>43.596499999999999</c:v>
                </c:pt>
                <c:pt idx="3414">
                  <c:v>43.596499999999999</c:v>
                </c:pt>
                <c:pt idx="3415">
                  <c:v>43.596499999999999</c:v>
                </c:pt>
                <c:pt idx="3416">
                  <c:v>43.596499999999999</c:v>
                </c:pt>
                <c:pt idx="3417">
                  <c:v>43.596499999999999</c:v>
                </c:pt>
                <c:pt idx="3418">
                  <c:v>43.596499999999999</c:v>
                </c:pt>
                <c:pt idx="3419">
                  <c:v>43.596499999999999</c:v>
                </c:pt>
                <c:pt idx="3420">
                  <c:v>43.596499999999999</c:v>
                </c:pt>
                <c:pt idx="3421">
                  <c:v>43.596499999999999</c:v>
                </c:pt>
                <c:pt idx="3422">
                  <c:v>43.596499999999999</c:v>
                </c:pt>
                <c:pt idx="3423">
                  <c:v>43.596499999999999</c:v>
                </c:pt>
                <c:pt idx="3424">
                  <c:v>43.596499999999999</c:v>
                </c:pt>
                <c:pt idx="3425">
                  <c:v>43.596499999999999</c:v>
                </c:pt>
                <c:pt idx="3426">
                  <c:v>43.596499999999999</c:v>
                </c:pt>
                <c:pt idx="3427">
                  <c:v>43.596499999999999</c:v>
                </c:pt>
                <c:pt idx="3428">
                  <c:v>43.596499999999999</c:v>
                </c:pt>
                <c:pt idx="3429">
                  <c:v>43.596499999999999</c:v>
                </c:pt>
                <c:pt idx="3430">
                  <c:v>43.596499999999999</c:v>
                </c:pt>
                <c:pt idx="3431">
                  <c:v>43.596499999999999</c:v>
                </c:pt>
                <c:pt idx="3432">
                  <c:v>43.596499999999999</c:v>
                </c:pt>
                <c:pt idx="3433">
                  <c:v>43.596499999999999</c:v>
                </c:pt>
                <c:pt idx="3434">
                  <c:v>43.596499999999999</c:v>
                </c:pt>
                <c:pt idx="3435">
                  <c:v>43.596499999999999</c:v>
                </c:pt>
                <c:pt idx="3436">
                  <c:v>43.596499999999999</c:v>
                </c:pt>
                <c:pt idx="3437">
                  <c:v>43.596499999999999</c:v>
                </c:pt>
                <c:pt idx="3438">
                  <c:v>43.596499999999999</c:v>
                </c:pt>
                <c:pt idx="3439">
                  <c:v>43.596499999999999</c:v>
                </c:pt>
                <c:pt idx="3440">
                  <c:v>43.596499999999999</c:v>
                </c:pt>
                <c:pt idx="3441">
                  <c:v>43.596499999999999</c:v>
                </c:pt>
                <c:pt idx="3442">
                  <c:v>43.596499999999999</c:v>
                </c:pt>
                <c:pt idx="3443">
                  <c:v>43.596499999999999</c:v>
                </c:pt>
                <c:pt idx="3444">
                  <c:v>43.596499999999999</c:v>
                </c:pt>
                <c:pt idx="3445">
                  <c:v>43.596499999999999</c:v>
                </c:pt>
                <c:pt idx="3446">
                  <c:v>43.596499999999999</c:v>
                </c:pt>
                <c:pt idx="3447">
                  <c:v>43.596499999999999</c:v>
                </c:pt>
                <c:pt idx="3448">
                  <c:v>43.596499999999999</c:v>
                </c:pt>
                <c:pt idx="3449">
                  <c:v>43.596499999999999</c:v>
                </c:pt>
                <c:pt idx="3450">
                  <c:v>43.596499999999999</c:v>
                </c:pt>
                <c:pt idx="3451">
                  <c:v>43.596499999999999</c:v>
                </c:pt>
                <c:pt idx="3452">
                  <c:v>43.596499999999999</c:v>
                </c:pt>
                <c:pt idx="3453">
                  <c:v>43.596499999999999</c:v>
                </c:pt>
                <c:pt idx="3454">
                  <c:v>43.596499999999999</c:v>
                </c:pt>
                <c:pt idx="3455">
                  <c:v>43.596499999999999</c:v>
                </c:pt>
                <c:pt idx="3456">
                  <c:v>43.596499999999999</c:v>
                </c:pt>
                <c:pt idx="3457">
                  <c:v>43.596499999999999</c:v>
                </c:pt>
                <c:pt idx="3458">
                  <c:v>43.596499999999999</c:v>
                </c:pt>
                <c:pt idx="3459">
                  <c:v>43.596499999999999</c:v>
                </c:pt>
                <c:pt idx="3460">
                  <c:v>43.596499999999999</c:v>
                </c:pt>
                <c:pt idx="3461">
                  <c:v>43.596499999999999</c:v>
                </c:pt>
                <c:pt idx="3462">
                  <c:v>43.596499999999999</c:v>
                </c:pt>
                <c:pt idx="3463">
                  <c:v>43.596499999999999</c:v>
                </c:pt>
                <c:pt idx="3464">
                  <c:v>43.596499999999999</c:v>
                </c:pt>
                <c:pt idx="3465">
                  <c:v>43.596499999999999</c:v>
                </c:pt>
                <c:pt idx="3466">
                  <c:v>43.596499999999999</c:v>
                </c:pt>
                <c:pt idx="3467">
                  <c:v>43.596499999999999</c:v>
                </c:pt>
                <c:pt idx="3468">
                  <c:v>43.596499999999999</c:v>
                </c:pt>
                <c:pt idx="3469">
                  <c:v>43.596499999999999</c:v>
                </c:pt>
                <c:pt idx="3470">
                  <c:v>43.596499999999999</c:v>
                </c:pt>
                <c:pt idx="3471">
                  <c:v>43.596499999999999</c:v>
                </c:pt>
                <c:pt idx="3472">
                  <c:v>43.596499999999999</c:v>
                </c:pt>
                <c:pt idx="3473">
                  <c:v>43.596499999999999</c:v>
                </c:pt>
                <c:pt idx="3474">
                  <c:v>43.596499999999999</c:v>
                </c:pt>
                <c:pt idx="3475">
                  <c:v>43.596499999999999</c:v>
                </c:pt>
                <c:pt idx="3476">
                  <c:v>43.596499999999999</c:v>
                </c:pt>
                <c:pt idx="3477">
                  <c:v>43.596499999999999</c:v>
                </c:pt>
                <c:pt idx="3478">
                  <c:v>43.596499999999999</c:v>
                </c:pt>
                <c:pt idx="3479">
                  <c:v>43.596499999999999</c:v>
                </c:pt>
                <c:pt idx="3480">
                  <c:v>43.596499999999999</c:v>
                </c:pt>
                <c:pt idx="3481">
                  <c:v>43.596499999999999</c:v>
                </c:pt>
                <c:pt idx="3482">
                  <c:v>43.596499999999999</c:v>
                </c:pt>
                <c:pt idx="3483">
                  <c:v>43.596499999999999</c:v>
                </c:pt>
                <c:pt idx="3484">
                  <c:v>43.596499999999999</c:v>
                </c:pt>
                <c:pt idx="3485">
                  <c:v>43.596499999999999</c:v>
                </c:pt>
                <c:pt idx="3486">
                  <c:v>43.596499999999999</c:v>
                </c:pt>
                <c:pt idx="3487">
                  <c:v>43.596499999999999</c:v>
                </c:pt>
                <c:pt idx="3488">
                  <c:v>43.596499999999999</c:v>
                </c:pt>
                <c:pt idx="3489">
                  <c:v>43.596499999999999</c:v>
                </c:pt>
                <c:pt idx="3490">
                  <c:v>43.596499999999999</c:v>
                </c:pt>
                <c:pt idx="3491">
                  <c:v>43.596499999999999</c:v>
                </c:pt>
                <c:pt idx="3492">
                  <c:v>43.596499999999999</c:v>
                </c:pt>
                <c:pt idx="3493">
                  <c:v>43.596499999999999</c:v>
                </c:pt>
                <c:pt idx="3494">
                  <c:v>43.596499999999999</c:v>
                </c:pt>
                <c:pt idx="3495">
                  <c:v>43.596499999999999</c:v>
                </c:pt>
                <c:pt idx="3496">
                  <c:v>43.596499999999999</c:v>
                </c:pt>
                <c:pt idx="3497">
                  <c:v>43.596499999999999</c:v>
                </c:pt>
                <c:pt idx="3498">
                  <c:v>43.596499999999999</c:v>
                </c:pt>
                <c:pt idx="3499">
                  <c:v>43.596499999999999</c:v>
                </c:pt>
                <c:pt idx="3500">
                  <c:v>43.596499999999999</c:v>
                </c:pt>
                <c:pt idx="3501">
                  <c:v>43.596499999999999</c:v>
                </c:pt>
                <c:pt idx="3502">
                  <c:v>43.596499999999999</c:v>
                </c:pt>
                <c:pt idx="3503">
                  <c:v>43.596499999999999</c:v>
                </c:pt>
                <c:pt idx="3504">
                  <c:v>43.596499999999999</c:v>
                </c:pt>
                <c:pt idx="3505">
                  <c:v>43.596499999999999</c:v>
                </c:pt>
                <c:pt idx="3506">
                  <c:v>43.596499999999999</c:v>
                </c:pt>
                <c:pt idx="3507">
                  <c:v>43.596499999999999</c:v>
                </c:pt>
                <c:pt idx="3508">
                  <c:v>43.596499999999999</c:v>
                </c:pt>
                <c:pt idx="3509">
                  <c:v>43.596499999999999</c:v>
                </c:pt>
                <c:pt idx="3510">
                  <c:v>43.596499999999999</c:v>
                </c:pt>
                <c:pt idx="3511">
                  <c:v>43.596499999999999</c:v>
                </c:pt>
                <c:pt idx="3512">
                  <c:v>43.596499999999999</c:v>
                </c:pt>
                <c:pt idx="3513">
                  <c:v>43.596499999999999</c:v>
                </c:pt>
                <c:pt idx="3514">
                  <c:v>43.596499999999999</c:v>
                </c:pt>
                <c:pt idx="3515">
                  <c:v>43.596499999999999</c:v>
                </c:pt>
                <c:pt idx="3516">
                  <c:v>43.596499999999999</c:v>
                </c:pt>
                <c:pt idx="3517">
                  <c:v>43.596499999999999</c:v>
                </c:pt>
                <c:pt idx="3518">
                  <c:v>43.596499999999999</c:v>
                </c:pt>
                <c:pt idx="3519">
                  <c:v>43.596499999999999</c:v>
                </c:pt>
                <c:pt idx="3520">
                  <c:v>43.596499999999999</c:v>
                </c:pt>
                <c:pt idx="3521">
                  <c:v>43.596499999999999</c:v>
                </c:pt>
                <c:pt idx="3522">
                  <c:v>43.596499999999999</c:v>
                </c:pt>
                <c:pt idx="3523">
                  <c:v>43.596499999999999</c:v>
                </c:pt>
                <c:pt idx="3524">
                  <c:v>43.596499999999999</c:v>
                </c:pt>
                <c:pt idx="3525">
                  <c:v>43.596499999999999</c:v>
                </c:pt>
                <c:pt idx="3526">
                  <c:v>43.596499999999999</c:v>
                </c:pt>
                <c:pt idx="3527">
                  <c:v>43.596499999999999</c:v>
                </c:pt>
                <c:pt idx="3528">
                  <c:v>43.596499999999999</c:v>
                </c:pt>
                <c:pt idx="3529">
                  <c:v>43.596499999999999</c:v>
                </c:pt>
                <c:pt idx="3530">
                  <c:v>43.596499999999999</c:v>
                </c:pt>
                <c:pt idx="3531">
                  <c:v>43.596499999999999</c:v>
                </c:pt>
                <c:pt idx="3532">
                  <c:v>43.596499999999999</c:v>
                </c:pt>
                <c:pt idx="3533">
                  <c:v>43.596499999999999</c:v>
                </c:pt>
                <c:pt idx="3534">
                  <c:v>43.596499999999999</c:v>
                </c:pt>
                <c:pt idx="3535">
                  <c:v>43.596499999999999</c:v>
                </c:pt>
                <c:pt idx="3536">
                  <c:v>43.596499999999999</c:v>
                </c:pt>
                <c:pt idx="3537">
                  <c:v>43.596499999999999</c:v>
                </c:pt>
                <c:pt idx="3538">
                  <c:v>43.596499999999999</c:v>
                </c:pt>
                <c:pt idx="3539">
                  <c:v>43.596499999999999</c:v>
                </c:pt>
                <c:pt idx="3540">
                  <c:v>43.596499999999999</c:v>
                </c:pt>
                <c:pt idx="3541">
                  <c:v>43.596499999999999</c:v>
                </c:pt>
                <c:pt idx="3542">
                  <c:v>43.596499999999999</c:v>
                </c:pt>
                <c:pt idx="3543">
                  <c:v>43.596499999999999</c:v>
                </c:pt>
                <c:pt idx="3544">
                  <c:v>43.596499999999999</c:v>
                </c:pt>
                <c:pt idx="3545">
                  <c:v>43.596499999999999</c:v>
                </c:pt>
                <c:pt idx="3546">
                  <c:v>43.596499999999999</c:v>
                </c:pt>
                <c:pt idx="3547">
                  <c:v>43.596499999999999</c:v>
                </c:pt>
                <c:pt idx="3548">
                  <c:v>43.596499999999999</c:v>
                </c:pt>
                <c:pt idx="3549">
                  <c:v>43.596499999999999</c:v>
                </c:pt>
                <c:pt idx="3550">
                  <c:v>43.596499999999999</c:v>
                </c:pt>
                <c:pt idx="3551">
                  <c:v>43.596499999999999</c:v>
                </c:pt>
                <c:pt idx="3552">
                  <c:v>43.596499999999999</c:v>
                </c:pt>
                <c:pt idx="3553">
                  <c:v>43.596499999999999</c:v>
                </c:pt>
                <c:pt idx="3554">
                  <c:v>43.596499999999999</c:v>
                </c:pt>
                <c:pt idx="3555">
                  <c:v>43.596499999999999</c:v>
                </c:pt>
                <c:pt idx="3556">
                  <c:v>43.596499999999999</c:v>
                </c:pt>
                <c:pt idx="3557">
                  <c:v>43.596499999999999</c:v>
                </c:pt>
                <c:pt idx="3558">
                  <c:v>43.596499999999999</c:v>
                </c:pt>
                <c:pt idx="3559">
                  <c:v>43.596499999999999</c:v>
                </c:pt>
                <c:pt idx="3560">
                  <c:v>43.596499999999999</c:v>
                </c:pt>
                <c:pt idx="3561">
                  <c:v>43.596499999999999</c:v>
                </c:pt>
                <c:pt idx="3562">
                  <c:v>43.596499999999999</c:v>
                </c:pt>
                <c:pt idx="3563">
                  <c:v>43.596499999999999</c:v>
                </c:pt>
                <c:pt idx="3564">
                  <c:v>43.596499999999999</c:v>
                </c:pt>
                <c:pt idx="3565">
                  <c:v>43.596499999999999</c:v>
                </c:pt>
                <c:pt idx="3566">
                  <c:v>43.596499999999999</c:v>
                </c:pt>
                <c:pt idx="3567">
                  <c:v>43.596499999999999</c:v>
                </c:pt>
                <c:pt idx="3568">
                  <c:v>43.596499999999999</c:v>
                </c:pt>
                <c:pt idx="3569">
                  <c:v>43.596499999999999</c:v>
                </c:pt>
                <c:pt idx="3570">
                  <c:v>43.596499999999999</c:v>
                </c:pt>
                <c:pt idx="3571">
                  <c:v>43.596499999999999</c:v>
                </c:pt>
                <c:pt idx="3572">
                  <c:v>43.596499999999999</c:v>
                </c:pt>
                <c:pt idx="3573">
                  <c:v>43.596499999999999</c:v>
                </c:pt>
                <c:pt idx="3574">
                  <c:v>43.596499999999999</c:v>
                </c:pt>
                <c:pt idx="3575">
                  <c:v>43.596499999999999</c:v>
                </c:pt>
                <c:pt idx="3576">
                  <c:v>43.596499999999999</c:v>
                </c:pt>
                <c:pt idx="3577">
                  <c:v>43.596499999999999</c:v>
                </c:pt>
                <c:pt idx="3578">
                  <c:v>43.596499999999999</c:v>
                </c:pt>
                <c:pt idx="3579">
                  <c:v>43.596499999999999</c:v>
                </c:pt>
                <c:pt idx="3580">
                  <c:v>43.596499999999999</c:v>
                </c:pt>
                <c:pt idx="3581">
                  <c:v>43.596499999999999</c:v>
                </c:pt>
                <c:pt idx="3582">
                  <c:v>43.596499999999999</c:v>
                </c:pt>
                <c:pt idx="3583">
                  <c:v>43.596499999999999</c:v>
                </c:pt>
                <c:pt idx="3584">
                  <c:v>43.596499999999999</c:v>
                </c:pt>
                <c:pt idx="3585">
                  <c:v>43.596499999999999</c:v>
                </c:pt>
                <c:pt idx="3586">
                  <c:v>43.596499999999999</c:v>
                </c:pt>
                <c:pt idx="3587">
                  <c:v>43.596499999999999</c:v>
                </c:pt>
                <c:pt idx="3588">
                  <c:v>43.596499999999999</c:v>
                </c:pt>
                <c:pt idx="3589">
                  <c:v>43.596499999999999</c:v>
                </c:pt>
                <c:pt idx="3590">
                  <c:v>43.596499999999999</c:v>
                </c:pt>
                <c:pt idx="3591">
                  <c:v>43.596499999999999</c:v>
                </c:pt>
                <c:pt idx="3592">
                  <c:v>43.596499999999999</c:v>
                </c:pt>
                <c:pt idx="3593">
                  <c:v>43.596499999999999</c:v>
                </c:pt>
                <c:pt idx="3594">
                  <c:v>43.596499999999999</c:v>
                </c:pt>
                <c:pt idx="3595">
                  <c:v>43.596499999999999</c:v>
                </c:pt>
                <c:pt idx="3596">
                  <c:v>43.596499999999999</c:v>
                </c:pt>
                <c:pt idx="3597">
                  <c:v>43.596499999999999</c:v>
                </c:pt>
                <c:pt idx="3598">
                  <c:v>43.596499999999999</c:v>
                </c:pt>
                <c:pt idx="3599">
                  <c:v>43.596499999999999</c:v>
                </c:pt>
                <c:pt idx="3600">
                  <c:v>43.596499999999999</c:v>
                </c:pt>
                <c:pt idx="3601">
                  <c:v>43.596499999999999</c:v>
                </c:pt>
                <c:pt idx="3602">
                  <c:v>43.596499999999999</c:v>
                </c:pt>
                <c:pt idx="3603">
                  <c:v>43.596499999999999</c:v>
                </c:pt>
                <c:pt idx="3604">
                  <c:v>43.596499999999999</c:v>
                </c:pt>
                <c:pt idx="3605">
                  <c:v>43.596499999999999</c:v>
                </c:pt>
                <c:pt idx="3606">
                  <c:v>43.596499999999999</c:v>
                </c:pt>
                <c:pt idx="3607">
                  <c:v>43.596499999999999</c:v>
                </c:pt>
                <c:pt idx="3608">
                  <c:v>43.596499999999999</c:v>
                </c:pt>
                <c:pt idx="3609">
                  <c:v>43.596499999999999</c:v>
                </c:pt>
                <c:pt idx="3610">
                  <c:v>43.596499999999999</c:v>
                </c:pt>
                <c:pt idx="3611">
                  <c:v>43.596499999999999</c:v>
                </c:pt>
                <c:pt idx="3612">
                  <c:v>43.596499999999999</c:v>
                </c:pt>
                <c:pt idx="3613">
                  <c:v>43.596499999999999</c:v>
                </c:pt>
                <c:pt idx="3614">
                  <c:v>43.596499999999999</c:v>
                </c:pt>
                <c:pt idx="3615">
                  <c:v>43.596499999999999</c:v>
                </c:pt>
                <c:pt idx="3616">
                  <c:v>43.596499999999999</c:v>
                </c:pt>
                <c:pt idx="3617">
                  <c:v>43.596499999999999</c:v>
                </c:pt>
                <c:pt idx="3618">
                  <c:v>43.596499999999999</c:v>
                </c:pt>
                <c:pt idx="3619">
                  <c:v>43.596499999999999</c:v>
                </c:pt>
                <c:pt idx="3620">
                  <c:v>43.596499999999999</c:v>
                </c:pt>
                <c:pt idx="3621">
                  <c:v>43.596499999999999</c:v>
                </c:pt>
                <c:pt idx="3622">
                  <c:v>43.596499999999999</c:v>
                </c:pt>
                <c:pt idx="3623">
                  <c:v>43.596499999999999</c:v>
                </c:pt>
                <c:pt idx="3624">
                  <c:v>43.596499999999999</c:v>
                </c:pt>
                <c:pt idx="3625">
                  <c:v>43.596499999999999</c:v>
                </c:pt>
                <c:pt idx="3626">
                  <c:v>43.596499999999999</c:v>
                </c:pt>
                <c:pt idx="3627">
                  <c:v>43.596499999999999</c:v>
                </c:pt>
                <c:pt idx="3628">
                  <c:v>43.596499999999999</c:v>
                </c:pt>
                <c:pt idx="3629">
                  <c:v>43.596499999999999</c:v>
                </c:pt>
                <c:pt idx="3630">
                  <c:v>43.596499999999999</c:v>
                </c:pt>
                <c:pt idx="3631">
                  <c:v>43.596499999999999</c:v>
                </c:pt>
                <c:pt idx="3632">
                  <c:v>43.596499999999999</c:v>
                </c:pt>
                <c:pt idx="3633">
                  <c:v>43.596499999999999</c:v>
                </c:pt>
                <c:pt idx="3634">
                  <c:v>43.596499999999999</c:v>
                </c:pt>
                <c:pt idx="3635">
                  <c:v>43.596499999999999</c:v>
                </c:pt>
                <c:pt idx="3636">
                  <c:v>43.596499999999999</c:v>
                </c:pt>
                <c:pt idx="3637">
                  <c:v>43.596499999999999</c:v>
                </c:pt>
                <c:pt idx="3638">
                  <c:v>43.596499999999999</c:v>
                </c:pt>
                <c:pt idx="3639">
                  <c:v>43.596499999999999</c:v>
                </c:pt>
                <c:pt idx="3640">
                  <c:v>43.596499999999999</c:v>
                </c:pt>
                <c:pt idx="3641">
                  <c:v>43.596499999999999</c:v>
                </c:pt>
                <c:pt idx="3642">
                  <c:v>43.596499999999999</c:v>
                </c:pt>
                <c:pt idx="3643">
                  <c:v>43.596499999999999</c:v>
                </c:pt>
                <c:pt idx="3644">
                  <c:v>43.596499999999999</c:v>
                </c:pt>
                <c:pt idx="3645">
                  <c:v>43.596499999999999</c:v>
                </c:pt>
                <c:pt idx="3646">
                  <c:v>43.596499999999999</c:v>
                </c:pt>
                <c:pt idx="3647">
                  <c:v>43.596499999999999</c:v>
                </c:pt>
                <c:pt idx="3648">
                  <c:v>43.596499999999999</c:v>
                </c:pt>
                <c:pt idx="3649">
                  <c:v>43.596499999999999</c:v>
                </c:pt>
                <c:pt idx="3650">
                  <c:v>43.596499999999999</c:v>
                </c:pt>
                <c:pt idx="3651">
                  <c:v>43.596499999999999</c:v>
                </c:pt>
                <c:pt idx="3652">
                  <c:v>43.596499999999999</c:v>
                </c:pt>
                <c:pt idx="3653">
                  <c:v>43.596499999999999</c:v>
                </c:pt>
                <c:pt idx="3654">
                  <c:v>43.596499999999999</c:v>
                </c:pt>
                <c:pt idx="3655">
                  <c:v>43.596499999999999</c:v>
                </c:pt>
                <c:pt idx="3656">
                  <c:v>43.596499999999999</c:v>
                </c:pt>
                <c:pt idx="3657">
                  <c:v>43.596499999999999</c:v>
                </c:pt>
                <c:pt idx="3658">
                  <c:v>43.596499999999999</c:v>
                </c:pt>
                <c:pt idx="3659">
                  <c:v>43.596499999999999</c:v>
                </c:pt>
                <c:pt idx="3660">
                  <c:v>43.596499999999999</c:v>
                </c:pt>
                <c:pt idx="3661">
                  <c:v>43.596499999999999</c:v>
                </c:pt>
                <c:pt idx="3662">
                  <c:v>43.596499999999999</c:v>
                </c:pt>
                <c:pt idx="3663">
                  <c:v>43.596499999999999</c:v>
                </c:pt>
                <c:pt idx="3664">
                  <c:v>43.596499999999999</c:v>
                </c:pt>
                <c:pt idx="3665">
                  <c:v>43.596499999999999</c:v>
                </c:pt>
                <c:pt idx="3666">
                  <c:v>43.596499999999999</c:v>
                </c:pt>
                <c:pt idx="3667">
                  <c:v>43.596499999999999</c:v>
                </c:pt>
                <c:pt idx="3668">
                  <c:v>43.596499999999999</c:v>
                </c:pt>
                <c:pt idx="3669">
                  <c:v>43.596499999999999</c:v>
                </c:pt>
                <c:pt idx="3670">
                  <c:v>43.596499999999999</c:v>
                </c:pt>
                <c:pt idx="3671">
                  <c:v>43.596499999999999</c:v>
                </c:pt>
                <c:pt idx="3672">
                  <c:v>43.596499999999999</c:v>
                </c:pt>
                <c:pt idx="3673">
                  <c:v>43.596499999999999</c:v>
                </c:pt>
                <c:pt idx="3674">
                  <c:v>43.596499999999999</c:v>
                </c:pt>
                <c:pt idx="3675">
                  <c:v>43.596499999999999</c:v>
                </c:pt>
                <c:pt idx="3676">
                  <c:v>43.596499999999999</c:v>
                </c:pt>
                <c:pt idx="3677">
                  <c:v>43.596499999999999</c:v>
                </c:pt>
                <c:pt idx="3678">
                  <c:v>43.596499999999999</c:v>
                </c:pt>
                <c:pt idx="3679">
                  <c:v>43.596499999999999</c:v>
                </c:pt>
                <c:pt idx="3680">
                  <c:v>43.596499999999999</c:v>
                </c:pt>
                <c:pt idx="3681">
                  <c:v>43.596499999999999</c:v>
                </c:pt>
                <c:pt idx="3682">
                  <c:v>43.596499999999999</c:v>
                </c:pt>
                <c:pt idx="3683">
                  <c:v>43.596499999999999</c:v>
                </c:pt>
                <c:pt idx="3684">
                  <c:v>43.596499999999999</c:v>
                </c:pt>
                <c:pt idx="3685">
                  <c:v>43.596499999999999</c:v>
                </c:pt>
                <c:pt idx="3686">
                  <c:v>43.596499999999999</c:v>
                </c:pt>
                <c:pt idx="3687">
                  <c:v>43.596499999999999</c:v>
                </c:pt>
                <c:pt idx="3688">
                  <c:v>43.596499999999999</c:v>
                </c:pt>
                <c:pt idx="3689">
                  <c:v>43.596499999999999</c:v>
                </c:pt>
                <c:pt idx="3690">
                  <c:v>43.596499999999999</c:v>
                </c:pt>
                <c:pt idx="3691">
                  <c:v>43.596499999999999</c:v>
                </c:pt>
                <c:pt idx="3692">
                  <c:v>43.596499999999999</c:v>
                </c:pt>
                <c:pt idx="3693">
                  <c:v>43.596499999999999</c:v>
                </c:pt>
                <c:pt idx="3694">
                  <c:v>43.596499999999999</c:v>
                </c:pt>
                <c:pt idx="3695">
                  <c:v>43.596499999999999</c:v>
                </c:pt>
                <c:pt idx="3696">
                  <c:v>43.596499999999999</c:v>
                </c:pt>
                <c:pt idx="3697">
                  <c:v>43.596499999999999</c:v>
                </c:pt>
                <c:pt idx="3698">
                  <c:v>43.596499999999999</c:v>
                </c:pt>
                <c:pt idx="3699">
                  <c:v>43.596499999999999</c:v>
                </c:pt>
                <c:pt idx="3700">
                  <c:v>43.596499999999999</c:v>
                </c:pt>
                <c:pt idx="3701">
                  <c:v>43.596499999999999</c:v>
                </c:pt>
                <c:pt idx="3702">
                  <c:v>43.596499999999999</c:v>
                </c:pt>
                <c:pt idx="3703">
                  <c:v>43.596499999999999</c:v>
                </c:pt>
                <c:pt idx="3704">
                  <c:v>43.596499999999999</c:v>
                </c:pt>
                <c:pt idx="3705">
                  <c:v>43.596499999999999</c:v>
                </c:pt>
                <c:pt idx="3706">
                  <c:v>43.596499999999999</c:v>
                </c:pt>
                <c:pt idx="3707">
                  <c:v>43.596499999999999</c:v>
                </c:pt>
                <c:pt idx="3708">
                  <c:v>43.596499999999999</c:v>
                </c:pt>
                <c:pt idx="3709">
                  <c:v>43.596499999999999</c:v>
                </c:pt>
                <c:pt idx="3710">
                  <c:v>43.596499999999999</c:v>
                </c:pt>
                <c:pt idx="3711">
                  <c:v>43.596499999999999</c:v>
                </c:pt>
                <c:pt idx="3712">
                  <c:v>43.596499999999999</c:v>
                </c:pt>
                <c:pt idx="3713">
                  <c:v>43.596499999999999</c:v>
                </c:pt>
                <c:pt idx="3714">
                  <c:v>43.596499999999999</c:v>
                </c:pt>
                <c:pt idx="3715">
                  <c:v>43.596499999999999</c:v>
                </c:pt>
                <c:pt idx="3716">
                  <c:v>43.596499999999999</c:v>
                </c:pt>
                <c:pt idx="3717">
                  <c:v>43.596499999999999</c:v>
                </c:pt>
                <c:pt idx="3718">
                  <c:v>43.596499999999999</c:v>
                </c:pt>
                <c:pt idx="3719">
                  <c:v>43.596499999999999</c:v>
                </c:pt>
                <c:pt idx="3720">
                  <c:v>43.596499999999999</c:v>
                </c:pt>
                <c:pt idx="3721">
                  <c:v>43.596499999999999</c:v>
                </c:pt>
                <c:pt idx="3722">
                  <c:v>43.596499999999999</c:v>
                </c:pt>
                <c:pt idx="3723">
                  <c:v>43.596499999999999</c:v>
                </c:pt>
                <c:pt idx="3724">
                  <c:v>43.596499999999999</c:v>
                </c:pt>
                <c:pt idx="3725">
                  <c:v>43.596499999999999</c:v>
                </c:pt>
                <c:pt idx="3726">
                  <c:v>43.596499999999999</c:v>
                </c:pt>
                <c:pt idx="3727">
                  <c:v>43.596499999999999</c:v>
                </c:pt>
                <c:pt idx="3728">
                  <c:v>43.596499999999999</c:v>
                </c:pt>
                <c:pt idx="3729">
                  <c:v>43.596499999999999</c:v>
                </c:pt>
                <c:pt idx="3730">
                  <c:v>43.596499999999999</c:v>
                </c:pt>
                <c:pt idx="3731">
                  <c:v>43.596499999999999</c:v>
                </c:pt>
                <c:pt idx="3732">
                  <c:v>43.596499999999999</c:v>
                </c:pt>
                <c:pt idx="3733">
                  <c:v>43.596499999999999</c:v>
                </c:pt>
                <c:pt idx="3734">
                  <c:v>43.596499999999999</c:v>
                </c:pt>
                <c:pt idx="3735">
                  <c:v>43.596499999999999</c:v>
                </c:pt>
                <c:pt idx="3736">
                  <c:v>43.596499999999999</c:v>
                </c:pt>
                <c:pt idx="3737">
                  <c:v>43.596499999999999</c:v>
                </c:pt>
                <c:pt idx="3738">
                  <c:v>43.596499999999999</c:v>
                </c:pt>
                <c:pt idx="3739">
                  <c:v>43.596499999999999</c:v>
                </c:pt>
                <c:pt idx="3740">
                  <c:v>43.596499999999999</c:v>
                </c:pt>
                <c:pt idx="3741">
                  <c:v>43.596499999999999</c:v>
                </c:pt>
                <c:pt idx="3742">
                  <c:v>43.596499999999999</c:v>
                </c:pt>
                <c:pt idx="3743">
                  <c:v>43.596499999999999</c:v>
                </c:pt>
                <c:pt idx="3744">
                  <c:v>43.596499999999999</c:v>
                </c:pt>
                <c:pt idx="3745">
                  <c:v>43.596499999999999</c:v>
                </c:pt>
                <c:pt idx="3746">
                  <c:v>43.596499999999999</c:v>
                </c:pt>
                <c:pt idx="3747">
                  <c:v>43.596499999999999</c:v>
                </c:pt>
                <c:pt idx="3748">
                  <c:v>43.596499999999999</c:v>
                </c:pt>
                <c:pt idx="3749">
                  <c:v>43.596499999999999</c:v>
                </c:pt>
                <c:pt idx="3750">
                  <c:v>43.596499999999999</c:v>
                </c:pt>
                <c:pt idx="3751">
                  <c:v>43.596499999999999</c:v>
                </c:pt>
                <c:pt idx="3752">
                  <c:v>43.596499999999999</c:v>
                </c:pt>
                <c:pt idx="3753">
                  <c:v>43.596499999999999</c:v>
                </c:pt>
                <c:pt idx="3754">
                  <c:v>43.596499999999999</c:v>
                </c:pt>
                <c:pt idx="3755">
                  <c:v>43.596499999999999</c:v>
                </c:pt>
                <c:pt idx="3756">
                  <c:v>43.596499999999999</c:v>
                </c:pt>
                <c:pt idx="3757">
                  <c:v>43.596499999999999</c:v>
                </c:pt>
                <c:pt idx="3758">
                  <c:v>43.596499999999999</c:v>
                </c:pt>
                <c:pt idx="3759">
                  <c:v>43.596499999999999</c:v>
                </c:pt>
                <c:pt idx="3760">
                  <c:v>43.596499999999999</c:v>
                </c:pt>
                <c:pt idx="3761">
                  <c:v>43.596499999999999</c:v>
                </c:pt>
                <c:pt idx="3762">
                  <c:v>43.596499999999999</c:v>
                </c:pt>
                <c:pt idx="3763">
                  <c:v>43.596499999999999</c:v>
                </c:pt>
                <c:pt idx="3764">
                  <c:v>43.596499999999999</c:v>
                </c:pt>
                <c:pt idx="3765">
                  <c:v>43.596499999999999</c:v>
                </c:pt>
                <c:pt idx="3766">
                  <c:v>43.596499999999999</c:v>
                </c:pt>
                <c:pt idx="3767">
                  <c:v>43.596499999999999</c:v>
                </c:pt>
                <c:pt idx="3768">
                  <c:v>43.596499999999999</c:v>
                </c:pt>
                <c:pt idx="3769">
                  <c:v>43.596499999999999</c:v>
                </c:pt>
                <c:pt idx="3770">
                  <c:v>43.596499999999999</c:v>
                </c:pt>
                <c:pt idx="3771">
                  <c:v>43.596499999999999</c:v>
                </c:pt>
                <c:pt idx="3772">
                  <c:v>43.596499999999999</c:v>
                </c:pt>
                <c:pt idx="3773">
                  <c:v>43.596499999999999</c:v>
                </c:pt>
                <c:pt idx="3774">
                  <c:v>43.596499999999999</c:v>
                </c:pt>
                <c:pt idx="3775">
                  <c:v>43.596499999999999</c:v>
                </c:pt>
                <c:pt idx="3776">
                  <c:v>43.596499999999999</c:v>
                </c:pt>
                <c:pt idx="3777">
                  <c:v>43.596499999999999</c:v>
                </c:pt>
                <c:pt idx="3778">
                  <c:v>43.596499999999999</c:v>
                </c:pt>
                <c:pt idx="3779">
                  <c:v>43.596499999999999</c:v>
                </c:pt>
                <c:pt idx="3780">
                  <c:v>43.596499999999999</c:v>
                </c:pt>
                <c:pt idx="3781">
                  <c:v>43.596499999999999</c:v>
                </c:pt>
                <c:pt idx="3782">
                  <c:v>43.596499999999999</c:v>
                </c:pt>
                <c:pt idx="3783">
                  <c:v>43.596499999999999</c:v>
                </c:pt>
                <c:pt idx="3784">
                  <c:v>43.596499999999999</c:v>
                </c:pt>
                <c:pt idx="3785">
                  <c:v>43.596499999999999</c:v>
                </c:pt>
                <c:pt idx="3786">
                  <c:v>43.596499999999999</c:v>
                </c:pt>
                <c:pt idx="3787">
                  <c:v>43.596499999999999</c:v>
                </c:pt>
                <c:pt idx="3788">
                  <c:v>43.596499999999999</c:v>
                </c:pt>
                <c:pt idx="3789">
                  <c:v>43.596499999999999</c:v>
                </c:pt>
                <c:pt idx="3790">
                  <c:v>43.596499999999999</c:v>
                </c:pt>
                <c:pt idx="3791">
                  <c:v>43.596499999999999</c:v>
                </c:pt>
                <c:pt idx="3792">
                  <c:v>43.596499999999999</c:v>
                </c:pt>
                <c:pt idx="3793">
                  <c:v>43.596499999999999</c:v>
                </c:pt>
                <c:pt idx="3794">
                  <c:v>43.596499999999999</c:v>
                </c:pt>
                <c:pt idx="3795">
                  <c:v>43.596499999999999</c:v>
                </c:pt>
                <c:pt idx="3796">
                  <c:v>43.596499999999999</c:v>
                </c:pt>
                <c:pt idx="3797">
                  <c:v>43.596499999999999</c:v>
                </c:pt>
                <c:pt idx="3798">
                  <c:v>43.596499999999999</c:v>
                </c:pt>
                <c:pt idx="3799">
                  <c:v>43.596499999999999</c:v>
                </c:pt>
                <c:pt idx="3800">
                  <c:v>43.596499999999999</c:v>
                </c:pt>
                <c:pt idx="3801">
                  <c:v>43.596499999999999</c:v>
                </c:pt>
                <c:pt idx="3802">
                  <c:v>43.596499999999999</c:v>
                </c:pt>
                <c:pt idx="3803">
                  <c:v>43.596499999999999</c:v>
                </c:pt>
                <c:pt idx="3804">
                  <c:v>43.596499999999999</c:v>
                </c:pt>
                <c:pt idx="3805">
                  <c:v>43.596499999999999</c:v>
                </c:pt>
                <c:pt idx="3806">
                  <c:v>43.596499999999999</c:v>
                </c:pt>
                <c:pt idx="3807">
                  <c:v>43.596499999999999</c:v>
                </c:pt>
                <c:pt idx="3808">
                  <c:v>43.596499999999999</c:v>
                </c:pt>
                <c:pt idx="3809">
                  <c:v>43.596499999999999</c:v>
                </c:pt>
                <c:pt idx="3810">
                  <c:v>43.596499999999999</c:v>
                </c:pt>
                <c:pt idx="3811">
                  <c:v>43.596499999999999</c:v>
                </c:pt>
                <c:pt idx="3812">
                  <c:v>43.596499999999999</c:v>
                </c:pt>
                <c:pt idx="3813">
                  <c:v>43.596499999999999</c:v>
                </c:pt>
                <c:pt idx="3814">
                  <c:v>43.596499999999999</c:v>
                </c:pt>
                <c:pt idx="3815">
                  <c:v>43.596499999999999</c:v>
                </c:pt>
                <c:pt idx="3816">
                  <c:v>43.596499999999999</c:v>
                </c:pt>
                <c:pt idx="3817">
                  <c:v>43.596499999999999</c:v>
                </c:pt>
                <c:pt idx="3818">
                  <c:v>43.596499999999999</c:v>
                </c:pt>
                <c:pt idx="3819">
                  <c:v>43.596499999999999</c:v>
                </c:pt>
                <c:pt idx="3820">
                  <c:v>43.596499999999999</c:v>
                </c:pt>
                <c:pt idx="3821">
                  <c:v>43.596499999999999</c:v>
                </c:pt>
                <c:pt idx="3822">
                  <c:v>43.596499999999999</c:v>
                </c:pt>
                <c:pt idx="3823">
                  <c:v>43.596499999999999</c:v>
                </c:pt>
                <c:pt idx="3824">
                  <c:v>43.596499999999999</c:v>
                </c:pt>
                <c:pt idx="3825">
                  <c:v>43.596499999999999</c:v>
                </c:pt>
                <c:pt idx="3826">
                  <c:v>43.596499999999999</c:v>
                </c:pt>
                <c:pt idx="3827">
                  <c:v>43.596499999999999</c:v>
                </c:pt>
                <c:pt idx="3828">
                  <c:v>43.596499999999999</c:v>
                </c:pt>
                <c:pt idx="3829">
                  <c:v>43.596499999999999</c:v>
                </c:pt>
                <c:pt idx="3830">
                  <c:v>43.596499999999999</c:v>
                </c:pt>
                <c:pt idx="3831">
                  <c:v>43.596499999999999</c:v>
                </c:pt>
                <c:pt idx="3832">
                  <c:v>43.596499999999999</c:v>
                </c:pt>
                <c:pt idx="3833">
                  <c:v>43.596499999999999</c:v>
                </c:pt>
                <c:pt idx="3834">
                  <c:v>43.596499999999999</c:v>
                </c:pt>
                <c:pt idx="3835">
                  <c:v>43.596499999999999</c:v>
                </c:pt>
                <c:pt idx="3836">
                  <c:v>43.596499999999999</c:v>
                </c:pt>
                <c:pt idx="3837">
                  <c:v>43.596499999999999</c:v>
                </c:pt>
                <c:pt idx="3838">
                  <c:v>43.596499999999999</c:v>
                </c:pt>
                <c:pt idx="3839">
                  <c:v>43.596499999999999</c:v>
                </c:pt>
                <c:pt idx="3840">
                  <c:v>43.596499999999999</c:v>
                </c:pt>
                <c:pt idx="3841">
                  <c:v>43.596499999999999</c:v>
                </c:pt>
                <c:pt idx="3842">
                  <c:v>43.596499999999999</c:v>
                </c:pt>
                <c:pt idx="3843">
                  <c:v>43.596499999999999</c:v>
                </c:pt>
                <c:pt idx="3844">
                  <c:v>43.596499999999999</c:v>
                </c:pt>
                <c:pt idx="3845">
                  <c:v>43.596499999999999</c:v>
                </c:pt>
                <c:pt idx="3846">
                  <c:v>43.596499999999999</c:v>
                </c:pt>
                <c:pt idx="3847">
                  <c:v>43.596499999999999</c:v>
                </c:pt>
                <c:pt idx="3848">
                  <c:v>43.596499999999999</c:v>
                </c:pt>
                <c:pt idx="3849">
                  <c:v>43.596499999999999</c:v>
                </c:pt>
                <c:pt idx="3850">
                  <c:v>43.596499999999999</c:v>
                </c:pt>
                <c:pt idx="3851">
                  <c:v>43.596499999999999</c:v>
                </c:pt>
                <c:pt idx="3852">
                  <c:v>43.596499999999999</c:v>
                </c:pt>
                <c:pt idx="3853">
                  <c:v>43.596499999999999</c:v>
                </c:pt>
                <c:pt idx="3854">
                  <c:v>43.596499999999999</c:v>
                </c:pt>
                <c:pt idx="3855">
                  <c:v>43.596499999999999</c:v>
                </c:pt>
                <c:pt idx="3856">
                  <c:v>43.596499999999999</c:v>
                </c:pt>
                <c:pt idx="3857">
                  <c:v>43.596499999999999</c:v>
                </c:pt>
                <c:pt idx="3858">
                  <c:v>43.596499999999999</c:v>
                </c:pt>
                <c:pt idx="3859">
                  <c:v>43.596499999999999</c:v>
                </c:pt>
                <c:pt idx="3860">
                  <c:v>43.596499999999999</c:v>
                </c:pt>
                <c:pt idx="3861">
                  <c:v>43.596499999999999</c:v>
                </c:pt>
                <c:pt idx="3862">
                  <c:v>43.596499999999999</c:v>
                </c:pt>
                <c:pt idx="3863">
                  <c:v>43.596499999999999</c:v>
                </c:pt>
                <c:pt idx="3864">
                  <c:v>43.596499999999999</c:v>
                </c:pt>
                <c:pt idx="3865">
                  <c:v>43.596499999999999</c:v>
                </c:pt>
                <c:pt idx="3866">
                  <c:v>43.596499999999999</c:v>
                </c:pt>
                <c:pt idx="3867">
                  <c:v>43.596499999999999</c:v>
                </c:pt>
                <c:pt idx="3868">
                  <c:v>43.596499999999999</c:v>
                </c:pt>
                <c:pt idx="3869">
                  <c:v>43.596499999999999</c:v>
                </c:pt>
                <c:pt idx="3870">
                  <c:v>43.596499999999999</c:v>
                </c:pt>
                <c:pt idx="3871">
                  <c:v>43.596499999999999</c:v>
                </c:pt>
                <c:pt idx="3872">
                  <c:v>43.596499999999999</c:v>
                </c:pt>
                <c:pt idx="3873">
                  <c:v>43.596499999999999</c:v>
                </c:pt>
                <c:pt idx="3874">
                  <c:v>43.596499999999999</c:v>
                </c:pt>
                <c:pt idx="3875">
                  <c:v>43.596499999999999</c:v>
                </c:pt>
                <c:pt idx="3876">
                  <c:v>43.596499999999999</c:v>
                </c:pt>
                <c:pt idx="3877">
                  <c:v>43.596499999999999</c:v>
                </c:pt>
                <c:pt idx="3878">
                  <c:v>43.596499999999999</c:v>
                </c:pt>
                <c:pt idx="3879">
                  <c:v>43.596499999999999</c:v>
                </c:pt>
                <c:pt idx="3880">
                  <c:v>43.596499999999999</c:v>
                </c:pt>
                <c:pt idx="3881">
                  <c:v>43.596499999999999</c:v>
                </c:pt>
                <c:pt idx="3882">
                  <c:v>43.596499999999999</c:v>
                </c:pt>
                <c:pt idx="3883">
                  <c:v>43.596499999999999</c:v>
                </c:pt>
                <c:pt idx="3884">
                  <c:v>43.596499999999999</c:v>
                </c:pt>
                <c:pt idx="3885">
                  <c:v>43.596499999999999</c:v>
                </c:pt>
                <c:pt idx="3886">
                  <c:v>43.596499999999999</c:v>
                </c:pt>
                <c:pt idx="3887">
                  <c:v>43.596499999999999</c:v>
                </c:pt>
                <c:pt idx="3888">
                  <c:v>43.596499999999999</c:v>
                </c:pt>
                <c:pt idx="3889">
                  <c:v>43.596499999999999</c:v>
                </c:pt>
                <c:pt idx="3890">
                  <c:v>43.596499999999999</c:v>
                </c:pt>
                <c:pt idx="3891">
                  <c:v>43.596499999999999</c:v>
                </c:pt>
                <c:pt idx="3892">
                  <c:v>43.596499999999999</c:v>
                </c:pt>
                <c:pt idx="3893">
                  <c:v>43.596499999999999</c:v>
                </c:pt>
                <c:pt idx="3894">
                  <c:v>43.596499999999999</c:v>
                </c:pt>
                <c:pt idx="3895">
                  <c:v>43.596499999999999</c:v>
                </c:pt>
                <c:pt idx="3896">
                  <c:v>43.596499999999999</c:v>
                </c:pt>
                <c:pt idx="3897">
                  <c:v>43.596499999999999</c:v>
                </c:pt>
                <c:pt idx="3898">
                  <c:v>43.596499999999999</c:v>
                </c:pt>
                <c:pt idx="3899">
                  <c:v>43.596499999999999</c:v>
                </c:pt>
                <c:pt idx="3900">
                  <c:v>43.596499999999999</c:v>
                </c:pt>
                <c:pt idx="3901">
                  <c:v>43.596499999999999</c:v>
                </c:pt>
                <c:pt idx="3902">
                  <c:v>43.596499999999999</c:v>
                </c:pt>
                <c:pt idx="3903">
                  <c:v>43.596499999999999</c:v>
                </c:pt>
                <c:pt idx="3904">
                  <c:v>43.596499999999999</c:v>
                </c:pt>
                <c:pt idx="3905">
                  <c:v>43.596499999999999</c:v>
                </c:pt>
                <c:pt idx="3906">
                  <c:v>43.596499999999999</c:v>
                </c:pt>
                <c:pt idx="3907">
                  <c:v>43.596499999999999</c:v>
                </c:pt>
                <c:pt idx="3908">
                  <c:v>43.596499999999999</c:v>
                </c:pt>
                <c:pt idx="3909">
                  <c:v>43.596499999999999</c:v>
                </c:pt>
                <c:pt idx="3910">
                  <c:v>43.596499999999999</c:v>
                </c:pt>
                <c:pt idx="3911">
                  <c:v>43.596499999999999</c:v>
                </c:pt>
                <c:pt idx="3912">
                  <c:v>43.596499999999999</c:v>
                </c:pt>
                <c:pt idx="3913">
                  <c:v>43.596499999999999</c:v>
                </c:pt>
                <c:pt idx="3914">
                  <c:v>43.596499999999999</c:v>
                </c:pt>
                <c:pt idx="3915">
                  <c:v>43.596499999999999</c:v>
                </c:pt>
                <c:pt idx="3916">
                  <c:v>43.596499999999999</c:v>
                </c:pt>
                <c:pt idx="3917">
                  <c:v>43.596499999999999</c:v>
                </c:pt>
                <c:pt idx="3918">
                  <c:v>43.596499999999999</c:v>
                </c:pt>
                <c:pt idx="3919">
                  <c:v>43.596499999999999</c:v>
                </c:pt>
                <c:pt idx="3920">
                  <c:v>43.596499999999999</c:v>
                </c:pt>
                <c:pt idx="3921">
                  <c:v>43.596499999999999</c:v>
                </c:pt>
                <c:pt idx="3922">
                  <c:v>43.596499999999999</c:v>
                </c:pt>
                <c:pt idx="3923">
                  <c:v>43.596499999999999</c:v>
                </c:pt>
                <c:pt idx="3924">
                  <c:v>43.596499999999999</c:v>
                </c:pt>
                <c:pt idx="3925">
                  <c:v>43.596499999999999</c:v>
                </c:pt>
                <c:pt idx="3926">
                  <c:v>43.596499999999999</c:v>
                </c:pt>
                <c:pt idx="3927">
                  <c:v>43.596499999999999</c:v>
                </c:pt>
                <c:pt idx="3928">
                  <c:v>43.596499999999999</c:v>
                </c:pt>
                <c:pt idx="3929">
                  <c:v>43.596499999999999</c:v>
                </c:pt>
                <c:pt idx="3930">
                  <c:v>43.596499999999999</c:v>
                </c:pt>
                <c:pt idx="3931">
                  <c:v>43.596499999999999</c:v>
                </c:pt>
                <c:pt idx="3932">
                  <c:v>43.596499999999999</c:v>
                </c:pt>
                <c:pt idx="3933">
                  <c:v>43.596499999999999</c:v>
                </c:pt>
                <c:pt idx="3934">
                  <c:v>43.596499999999999</c:v>
                </c:pt>
                <c:pt idx="3935">
                  <c:v>43.596499999999999</c:v>
                </c:pt>
                <c:pt idx="3936">
                  <c:v>43.596499999999999</c:v>
                </c:pt>
                <c:pt idx="3937">
                  <c:v>43.596499999999999</c:v>
                </c:pt>
                <c:pt idx="3938">
                  <c:v>43.596499999999999</c:v>
                </c:pt>
                <c:pt idx="3939">
                  <c:v>43.596499999999999</c:v>
                </c:pt>
                <c:pt idx="3940">
                  <c:v>43.596499999999999</c:v>
                </c:pt>
                <c:pt idx="3941">
                  <c:v>43.596499999999999</c:v>
                </c:pt>
                <c:pt idx="3942">
                  <c:v>43.596499999999999</c:v>
                </c:pt>
                <c:pt idx="3943">
                  <c:v>43.596499999999999</c:v>
                </c:pt>
                <c:pt idx="3944">
                  <c:v>43.596499999999999</c:v>
                </c:pt>
                <c:pt idx="3945">
                  <c:v>43.596499999999999</c:v>
                </c:pt>
                <c:pt idx="3946">
                  <c:v>43.596499999999999</c:v>
                </c:pt>
                <c:pt idx="3947">
                  <c:v>43.596499999999999</c:v>
                </c:pt>
                <c:pt idx="3948">
                  <c:v>43.596499999999999</c:v>
                </c:pt>
                <c:pt idx="3949">
                  <c:v>43.596499999999999</c:v>
                </c:pt>
                <c:pt idx="3950">
                  <c:v>43.596499999999999</c:v>
                </c:pt>
                <c:pt idx="3951">
                  <c:v>43.596499999999999</c:v>
                </c:pt>
                <c:pt idx="3952">
                  <c:v>43.596499999999999</c:v>
                </c:pt>
                <c:pt idx="3953">
                  <c:v>43.596499999999999</c:v>
                </c:pt>
                <c:pt idx="3954">
                  <c:v>43.596499999999999</c:v>
                </c:pt>
                <c:pt idx="3955">
                  <c:v>43.596499999999999</c:v>
                </c:pt>
                <c:pt idx="3956">
                  <c:v>43.596499999999999</c:v>
                </c:pt>
                <c:pt idx="3957">
                  <c:v>43.596499999999999</c:v>
                </c:pt>
                <c:pt idx="3958">
                  <c:v>43.596499999999999</c:v>
                </c:pt>
                <c:pt idx="3959">
                  <c:v>43.596499999999999</c:v>
                </c:pt>
                <c:pt idx="3960">
                  <c:v>43.596499999999999</c:v>
                </c:pt>
                <c:pt idx="3961">
                  <c:v>43.596499999999999</c:v>
                </c:pt>
                <c:pt idx="3962">
                  <c:v>43.596499999999999</c:v>
                </c:pt>
                <c:pt idx="3963">
                  <c:v>43.596499999999999</c:v>
                </c:pt>
                <c:pt idx="3964">
                  <c:v>43.596499999999999</c:v>
                </c:pt>
                <c:pt idx="3965">
                  <c:v>43.596499999999999</c:v>
                </c:pt>
                <c:pt idx="3966">
                  <c:v>43.596499999999999</c:v>
                </c:pt>
                <c:pt idx="3967">
                  <c:v>43.596499999999999</c:v>
                </c:pt>
                <c:pt idx="3968">
                  <c:v>43.596499999999999</c:v>
                </c:pt>
                <c:pt idx="3969">
                  <c:v>43.596499999999999</c:v>
                </c:pt>
                <c:pt idx="3970">
                  <c:v>43.596499999999999</c:v>
                </c:pt>
                <c:pt idx="3971">
                  <c:v>43.596499999999999</c:v>
                </c:pt>
                <c:pt idx="3972">
                  <c:v>43.596499999999999</c:v>
                </c:pt>
                <c:pt idx="3973">
                  <c:v>43.596499999999999</c:v>
                </c:pt>
                <c:pt idx="3974">
                  <c:v>43.596499999999999</c:v>
                </c:pt>
                <c:pt idx="3975">
                  <c:v>43.596499999999999</c:v>
                </c:pt>
                <c:pt idx="3976">
                  <c:v>43.596499999999999</c:v>
                </c:pt>
                <c:pt idx="3977">
                  <c:v>43.596499999999999</c:v>
                </c:pt>
                <c:pt idx="3978">
                  <c:v>43.596499999999999</c:v>
                </c:pt>
                <c:pt idx="3979">
                  <c:v>43.596499999999999</c:v>
                </c:pt>
                <c:pt idx="3980">
                  <c:v>43.596499999999999</c:v>
                </c:pt>
                <c:pt idx="3981">
                  <c:v>43.596499999999999</c:v>
                </c:pt>
                <c:pt idx="3982">
                  <c:v>43.596499999999999</c:v>
                </c:pt>
                <c:pt idx="3983">
                  <c:v>43.596499999999999</c:v>
                </c:pt>
                <c:pt idx="3984">
                  <c:v>43.596499999999999</c:v>
                </c:pt>
                <c:pt idx="3985">
                  <c:v>43.596499999999999</c:v>
                </c:pt>
                <c:pt idx="3986">
                  <c:v>43.596499999999999</c:v>
                </c:pt>
                <c:pt idx="3987">
                  <c:v>43.596499999999999</c:v>
                </c:pt>
                <c:pt idx="3988">
                  <c:v>43.596499999999999</c:v>
                </c:pt>
                <c:pt idx="3989">
                  <c:v>43.596499999999999</c:v>
                </c:pt>
                <c:pt idx="3990">
                  <c:v>43.596499999999999</c:v>
                </c:pt>
                <c:pt idx="3991">
                  <c:v>43.596499999999999</c:v>
                </c:pt>
                <c:pt idx="3992">
                  <c:v>43.596499999999999</c:v>
                </c:pt>
                <c:pt idx="3993">
                  <c:v>43.596499999999999</c:v>
                </c:pt>
                <c:pt idx="3994">
                  <c:v>43.596499999999999</c:v>
                </c:pt>
                <c:pt idx="3995">
                  <c:v>43.596499999999999</c:v>
                </c:pt>
                <c:pt idx="3996">
                  <c:v>43.596499999999999</c:v>
                </c:pt>
                <c:pt idx="3997">
                  <c:v>43.596499999999999</c:v>
                </c:pt>
                <c:pt idx="3998">
                  <c:v>43.596499999999999</c:v>
                </c:pt>
                <c:pt idx="3999">
                  <c:v>43.596499999999999</c:v>
                </c:pt>
                <c:pt idx="4000">
                  <c:v>43.596499999999999</c:v>
                </c:pt>
                <c:pt idx="4001">
                  <c:v>43.596499999999999</c:v>
                </c:pt>
                <c:pt idx="4002">
                  <c:v>43.596499999999999</c:v>
                </c:pt>
                <c:pt idx="4003">
                  <c:v>43.596499999999999</c:v>
                </c:pt>
                <c:pt idx="4004">
                  <c:v>43.596499999999999</c:v>
                </c:pt>
                <c:pt idx="4005">
                  <c:v>43.596499999999999</c:v>
                </c:pt>
                <c:pt idx="4006">
                  <c:v>43.596499999999999</c:v>
                </c:pt>
                <c:pt idx="4007">
                  <c:v>43.596499999999999</c:v>
                </c:pt>
                <c:pt idx="4008">
                  <c:v>43.596499999999999</c:v>
                </c:pt>
                <c:pt idx="4009">
                  <c:v>43.596499999999999</c:v>
                </c:pt>
                <c:pt idx="4010">
                  <c:v>43.596499999999999</c:v>
                </c:pt>
                <c:pt idx="4011">
                  <c:v>43.596499999999999</c:v>
                </c:pt>
                <c:pt idx="4012">
                  <c:v>43.596499999999999</c:v>
                </c:pt>
                <c:pt idx="4013">
                  <c:v>43.596499999999999</c:v>
                </c:pt>
                <c:pt idx="4014">
                  <c:v>43.596499999999999</c:v>
                </c:pt>
                <c:pt idx="4015">
                  <c:v>43.596499999999999</c:v>
                </c:pt>
                <c:pt idx="4016">
                  <c:v>43.596499999999999</c:v>
                </c:pt>
                <c:pt idx="4017">
                  <c:v>43.596499999999999</c:v>
                </c:pt>
                <c:pt idx="4018">
                  <c:v>43.596499999999999</c:v>
                </c:pt>
                <c:pt idx="4019">
                  <c:v>43.596499999999999</c:v>
                </c:pt>
                <c:pt idx="4020">
                  <c:v>43.596499999999999</c:v>
                </c:pt>
                <c:pt idx="4021">
                  <c:v>43.596499999999999</c:v>
                </c:pt>
                <c:pt idx="4022">
                  <c:v>43.596499999999999</c:v>
                </c:pt>
                <c:pt idx="4023">
                  <c:v>43.596499999999999</c:v>
                </c:pt>
                <c:pt idx="4024">
                  <c:v>43.596499999999999</c:v>
                </c:pt>
                <c:pt idx="4025">
                  <c:v>43.596499999999999</c:v>
                </c:pt>
                <c:pt idx="4026">
                  <c:v>43.596499999999999</c:v>
                </c:pt>
                <c:pt idx="4027">
                  <c:v>43.596499999999999</c:v>
                </c:pt>
                <c:pt idx="4028">
                  <c:v>43.596499999999999</c:v>
                </c:pt>
                <c:pt idx="4029">
                  <c:v>43.596499999999999</c:v>
                </c:pt>
                <c:pt idx="4030">
                  <c:v>43.596499999999999</c:v>
                </c:pt>
                <c:pt idx="4031">
                  <c:v>43.596499999999999</c:v>
                </c:pt>
                <c:pt idx="4032">
                  <c:v>43.596499999999999</c:v>
                </c:pt>
                <c:pt idx="4033">
                  <c:v>43.596499999999999</c:v>
                </c:pt>
                <c:pt idx="4034">
                  <c:v>43.596499999999999</c:v>
                </c:pt>
                <c:pt idx="4035">
                  <c:v>43.596499999999999</c:v>
                </c:pt>
                <c:pt idx="4036">
                  <c:v>43.596499999999999</c:v>
                </c:pt>
                <c:pt idx="4037">
                  <c:v>43.596499999999999</c:v>
                </c:pt>
                <c:pt idx="4038">
                  <c:v>43.596499999999999</c:v>
                </c:pt>
                <c:pt idx="4039">
                  <c:v>43.596499999999999</c:v>
                </c:pt>
                <c:pt idx="4040">
                  <c:v>43.596499999999999</c:v>
                </c:pt>
                <c:pt idx="4041">
                  <c:v>43.596499999999999</c:v>
                </c:pt>
                <c:pt idx="4042">
                  <c:v>43.596499999999999</c:v>
                </c:pt>
                <c:pt idx="4043">
                  <c:v>43.596499999999999</c:v>
                </c:pt>
                <c:pt idx="4044">
                  <c:v>43.596499999999999</c:v>
                </c:pt>
                <c:pt idx="4045">
                  <c:v>43.596499999999999</c:v>
                </c:pt>
                <c:pt idx="4046">
                  <c:v>43.596499999999999</c:v>
                </c:pt>
                <c:pt idx="4047">
                  <c:v>43.596499999999999</c:v>
                </c:pt>
                <c:pt idx="4048">
                  <c:v>43.596499999999999</c:v>
                </c:pt>
                <c:pt idx="4049">
                  <c:v>43.596499999999999</c:v>
                </c:pt>
                <c:pt idx="4050">
                  <c:v>43.596499999999999</c:v>
                </c:pt>
                <c:pt idx="4051">
                  <c:v>43.596499999999999</c:v>
                </c:pt>
                <c:pt idx="4052">
                  <c:v>43.596499999999999</c:v>
                </c:pt>
                <c:pt idx="4053">
                  <c:v>43.596499999999999</c:v>
                </c:pt>
                <c:pt idx="4054">
                  <c:v>43.596499999999999</c:v>
                </c:pt>
                <c:pt idx="4055">
                  <c:v>43.596499999999999</c:v>
                </c:pt>
                <c:pt idx="4056">
                  <c:v>43.596499999999999</c:v>
                </c:pt>
                <c:pt idx="4057">
                  <c:v>43.596499999999999</c:v>
                </c:pt>
                <c:pt idx="4058">
                  <c:v>43.596499999999999</c:v>
                </c:pt>
                <c:pt idx="4059">
                  <c:v>43.596499999999999</c:v>
                </c:pt>
                <c:pt idx="4060">
                  <c:v>43.596499999999999</c:v>
                </c:pt>
                <c:pt idx="4061">
                  <c:v>43.596499999999999</c:v>
                </c:pt>
                <c:pt idx="4062">
                  <c:v>43.596499999999999</c:v>
                </c:pt>
                <c:pt idx="4063">
                  <c:v>43.596499999999999</c:v>
                </c:pt>
                <c:pt idx="4064">
                  <c:v>43.596499999999999</c:v>
                </c:pt>
                <c:pt idx="4065">
                  <c:v>43.596499999999999</c:v>
                </c:pt>
                <c:pt idx="4066">
                  <c:v>43.596499999999999</c:v>
                </c:pt>
                <c:pt idx="4067">
                  <c:v>43.596499999999999</c:v>
                </c:pt>
                <c:pt idx="4068">
                  <c:v>43.596499999999999</c:v>
                </c:pt>
                <c:pt idx="4069">
                  <c:v>43.596499999999999</c:v>
                </c:pt>
                <c:pt idx="4070">
                  <c:v>43.596499999999999</c:v>
                </c:pt>
                <c:pt idx="4071">
                  <c:v>43.596499999999999</c:v>
                </c:pt>
                <c:pt idx="4072">
                  <c:v>43.596499999999999</c:v>
                </c:pt>
                <c:pt idx="4073">
                  <c:v>43.596499999999999</c:v>
                </c:pt>
                <c:pt idx="4074">
                  <c:v>43.596499999999999</c:v>
                </c:pt>
                <c:pt idx="4075">
                  <c:v>43.596499999999999</c:v>
                </c:pt>
                <c:pt idx="4076">
                  <c:v>43.596499999999999</c:v>
                </c:pt>
                <c:pt idx="4077">
                  <c:v>43.596499999999999</c:v>
                </c:pt>
                <c:pt idx="4078">
                  <c:v>43.596499999999999</c:v>
                </c:pt>
                <c:pt idx="4079">
                  <c:v>43.596499999999999</c:v>
                </c:pt>
                <c:pt idx="4080">
                  <c:v>43.596499999999999</c:v>
                </c:pt>
                <c:pt idx="4081">
                  <c:v>43.596499999999999</c:v>
                </c:pt>
                <c:pt idx="4082">
                  <c:v>43.596499999999999</c:v>
                </c:pt>
                <c:pt idx="4083">
                  <c:v>43.596499999999999</c:v>
                </c:pt>
                <c:pt idx="4084">
                  <c:v>43.596499999999999</c:v>
                </c:pt>
                <c:pt idx="4085">
                  <c:v>43.596499999999999</c:v>
                </c:pt>
                <c:pt idx="4086">
                  <c:v>43.596499999999999</c:v>
                </c:pt>
                <c:pt idx="4087">
                  <c:v>43.596499999999999</c:v>
                </c:pt>
                <c:pt idx="4088">
                  <c:v>43.596499999999999</c:v>
                </c:pt>
                <c:pt idx="4089">
                  <c:v>43.596499999999999</c:v>
                </c:pt>
                <c:pt idx="4090">
                  <c:v>43.596499999999999</c:v>
                </c:pt>
                <c:pt idx="4091">
                  <c:v>43.596499999999999</c:v>
                </c:pt>
                <c:pt idx="4092">
                  <c:v>43.596499999999999</c:v>
                </c:pt>
                <c:pt idx="4093">
                  <c:v>43.596499999999999</c:v>
                </c:pt>
                <c:pt idx="4094">
                  <c:v>43.596499999999999</c:v>
                </c:pt>
                <c:pt idx="4095">
                  <c:v>43.596499999999999</c:v>
                </c:pt>
                <c:pt idx="4096">
                  <c:v>43.596499999999999</c:v>
                </c:pt>
                <c:pt idx="4097">
                  <c:v>43.596499999999999</c:v>
                </c:pt>
                <c:pt idx="4098">
                  <c:v>43.596499999999999</c:v>
                </c:pt>
                <c:pt idx="4099">
                  <c:v>43.596499999999999</c:v>
                </c:pt>
                <c:pt idx="4100">
                  <c:v>43.596499999999999</c:v>
                </c:pt>
                <c:pt idx="4101">
                  <c:v>43.596499999999999</c:v>
                </c:pt>
                <c:pt idx="4102">
                  <c:v>43.596499999999999</c:v>
                </c:pt>
                <c:pt idx="4103">
                  <c:v>43.596499999999999</c:v>
                </c:pt>
                <c:pt idx="4104">
                  <c:v>43.596499999999999</c:v>
                </c:pt>
                <c:pt idx="4105">
                  <c:v>43.596499999999999</c:v>
                </c:pt>
                <c:pt idx="4106">
                  <c:v>43.596499999999999</c:v>
                </c:pt>
                <c:pt idx="4107">
                  <c:v>43.596499999999999</c:v>
                </c:pt>
                <c:pt idx="4108">
                  <c:v>43.596499999999999</c:v>
                </c:pt>
                <c:pt idx="4109">
                  <c:v>43.596499999999999</c:v>
                </c:pt>
                <c:pt idx="4110">
                  <c:v>43.596499999999999</c:v>
                </c:pt>
                <c:pt idx="4111">
                  <c:v>43.596499999999999</c:v>
                </c:pt>
                <c:pt idx="4112">
                  <c:v>43.596499999999999</c:v>
                </c:pt>
                <c:pt idx="4113">
                  <c:v>43.596499999999999</c:v>
                </c:pt>
                <c:pt idx="4114">
                  <c:v>43.596499999999999</c:v>
                </c:pt>
                <c:pt idx="4115">
                  <c:v>43.596499999999999</c:v>
                </c:pt>
                <c:pt idx="4116">
                  <c:v>43.596499999999999</c:v>
                </c:pt>
                <c:pt idx="4117">
                  <c:v>43.596499999999999</c:v>
                </c:pt>
                <c:pt idx="4118">
                  <c:v>43.596499999999999</c:v>
                </c:pt>
                <c:pt idx="4119">
                  <c:v>43.596499999999999</c:v>
                </c:pt>
                <c:pt idx="4120">
                  <c:v>43.596499999999999</c:v>
                </c:pt>
                <c:pt idx="4121">
                  <c:v>43.596499999999999</c:v>
                </c:pt>
                <c:pt idx="4122">
                  <c:v>43.596499999999999</c:v>
                </c:pt>
                <c:pt idx="4123">
                  <c:v>43.596499999999999</c:v>
                </c:pt>
                <c:pt idx="4124">
                  <c:v>43.596499999999999</c:v>
                </c:pt>
                <c:pt idx="4125">
                  <c:v>43.596499999999999</c:v>
                </c:pt>
                <c:pt idx="4126">
                  <c:v>43.596499999999999</c:v>
                </c:pt>
                <c:pt idx="4127">
                  <c:v>43.596499999999999</c:v>
                </c:pt>
                <c:pt idx="4128">
                  <c:v>43.596499999999999</c:v>
                </c:pt>
                <c:pt idx="4129">
                  <c:v>43.596499999999999</c:v>
                </c:pt>
                <c:pt idx="4130">
                  <c:v>43.596499999999999</c:v>
                </c:pt>
                <c:pt idx="4131">
                  <c:v>43.596499999999999</c:v>
                </c:pt>
                <c:pt idx="4132">
                  <c:v>43.596499999999999</c:v>
                </c:pt>
                <c:pt idx="4133">
                  <c:v>43.596499999999999</c:v>
                </c:pt>
                <c:pt idx="4134">
                  <c:v>43.596499999999999</c:v>
                </c:pt>
                <c:pt idx="4135">
                  <c:v>43.596499999999999</c:v>
                </c:pt>
                <c:pt idx="4136">
                  <c:v>43.596499999999999</c:v>
                </c:pt>
                <c:pt idx="4137">
                  <c:v>43.596499999999999</c:v>
                </c:pt>
                <c:pt idx="4138">
                  <c:v>43.596499999999999</c:v>
                </c:pt>
                <c:pt idx="4139">
                  <c:v>43.596499999999999</c:v>
                </c:pt>
                <c:pt idx="4140">
                  <c:v>43.596499999999999</c:v>
                </c:pt>
                <c:pt idx="4141">
                  <c:v>43.596499999999999</c:v>
                </c:pt>
                <c:pt idx="4142">
                  <c:v>43.596499999999999</c:v>
                </c:pt>
                <c:pt idx="4143">
                  <c:v>43.596499999999999</c:v>
                </c:pt>
                <c:pt idx="4144">
                  <c:v>43.596499999999999</c:v>
                </c:pt>
                <c:pt idx="4145">
                  <c:v>43.596499999999999</c:v>
                </c:pt>
                <c:pt idx="4146">
                  <c:v>43.596499999999999</c:v>
                </c:pt>
                <c:pt idx="4147">
                  <c:v>43.596499999999999</c:v>
                </c:pt>
                <c:pt idx="4148">
                  <c:v>43.596499999999999</c:v>
                </c:pt>
                <c:pt idx="4149">
                  <c:v>43.596499999999999</c:v>
                </c:pt>
                <c:pt idx="4150">
                  <c:v>43.596499999999999</c:v>
                </c:pt>
                <c:pt idx="4151">
                  <c:v>43.596499999999999</c:v>
                </c:pt>
                <c:pt idx="4152">
                  <c:v>43.596499999999999</c:v>
                </c:pt>
                <c:pt idx="4153">
                  <c:v>43.596499999999999</c:v>
                </c:pt>
                <c:pt idx="4154">
                  <c:v>43.596499999999999</c:v>
                </c:pt>
                <c:pt idx="4155">
                  <c:v>43.596499999999999</c:v>
                </c:pt>
                <c:pt idx="4156">
                  <c:v>43.596499999999999</c:v>
                </c:pt>
                <c:pt idx="4157">
                  <c:v>43.596499999999999</c:v>
                </c:pt>
                <c:pt idx="4158">
                  <c:v>43.596499999999999</c:v>
                </c:pt>
                <c:pt idx="4159">
                  <c:v>43.596499999999999</c:v>
                </c:pt>
                <c:pt idx="4160">
                  <c:v>43.596499999999999</c:v>
                </c:pt>
                <c:pt idx="4161">
                  <c:v>43.596499999999999</c:v>
                </c:pt>
                <c:pt idx="4162">
                  <c:v>43.596499999999999</c:v>
                </c:pt>
                <c:pt idx="4163">
                  <c:v>43.596499999999999</c:v>
                </c:pt>
                <c:pt idx="4164">
                  <c:v>43.596499999999999</c:v>
                </c:pt>
                <c:pt idx="4165">
                  <c:v>43.596499999999999</c:v>
                </c:pt>
                <c:pt idx="4166">
                  <c:v>43.596499999999999</c:v>
                </c:pt>
                <c:pt idx="4167">
                  <c:v>43.596499999999999</c:v>
                </c:pt>
                <c:pt idx="4168">
                  <c:v>43.596499999999999</c:v>
                </c:pt>
                <c:pt idx="4169">
                  <c:v>43.596499999999999</c:v>
                </c:pt>
                <c:pt idx="4170">
                  <c:v>43.596499999999999</c:v>
                </c:pt>
                <c:pt idx="4171">
                  <c:v>43.596499999999999</c:v>
                </c:pt>
                <c:pt idx="4172">
                  <c:v>43.596499999999999</c:v>
                </c:pt>
                <c:pt idx="4173">
                  <c:v>43.596499999999999</c:v>
                </c:pt>
                <c:pt idx="4174">
                  <c:v>43.596499999999999</c:v>
                </c:pt>
                <c:pt idx="4175">
                  <c:v>43.596499999999999</c:v>
                </c:pt>
                <c:pt idx="4176">
                  <c:v>43.596499999999999</c:v>
                </c:pt>
                <c:pt idx="4177">
                  <c:v>43.596499999999999</c:v>
                </c:pt>
                <c:pt idx="4178">
                  <c:v>43.596499999999999</c:v>
                </c:pt>
                <c:pt idx="4179">
                  <c:v>43.596499999999999</c:v>
                </c:pt>
                <c:pt idx="4180">
                  <c:v>43.596499999999999</c:v>
                </c:pt>
                <c:pt idx="4181">
                  <c:v>43.596499999999999</c:v>
                </c:pt>
                <c:pt idx="4182">
                  <c:v>43.596499999999999</c:v>
                </c:pt>
                <c:pt idx="4183">
                  <c:v>43.596499999999999</c:v>
                </c:pt>
                <c:pt idx="4184">
                  <c:v>43.596499999999999</c:v>
                </c:pt>
                <c:pt idx="4185">
                  <c:v>43.596499999999999</c:v>
                </c:pt>
                <c:pt idx="4186">
                  <c:v>43.596499999999999</c:v>
                </c:pt>
                <c:pt idx="4187">
                  <c:v>43.596499999999999</c:v>
                </c:pt>
                <c:pt idx="4188">
                  <c:v>43.596499999999999</c:v>
                </c:pt>
                <c:pt idx="4189">
                  <c:v>43.596499999999999</c:v>
                </c:pt>
                <c:pt idx="4190">
                  <c:v>43.596499999999999</c:v>
                </c:pt>
                <c:pt idx="4191">
                  <c:v>43.596499999999999</c:v>
                </c:pt>
                <c:pt idx="4192">
                  <c:v>43.596499999999999</c:v>
                </c:pt>
                <c:pt idx="4193">
                  <c:v>43.596499999999999</c:v>
                </c:pt>
                <c:pt idx="4194">
                  <c:v>43.596499999999999</c:v>
                </c:pt>
                <c:pt idx="4195">
                  <c:v>43.596499999999999</c:v>
                </c:pt>
                <c:pt idx="4196">
                  <c:v>43.596499999999999</c:v>
                </c:pt>
                <c:pt idx="4197">
                  <c:v>43.596499999999999</c:v>
                </c:pt>
                <c:pt idx="4198">
                  <c:v>43.596499999999999</c:v>
                </c:pt>
                <c:pt idx="4199">
                  <c:v>43.596499999999999</c:v>
                </c:pt>
                <c:pt idx="4200">
                  <c:v>43.596499999999999</c:v>
                </c:pt>
                <c:pt idx="4201">
                  <c:v>43.596499999999999</c:v>
                </c:pt>
                <c:pt idx="4202">
                  <c:v>43.596499999999999</c:v>
                </c:pt>
                <c:pt idx="4203">
                  <c:v>43.596499999999999</c:v>
                </c:pt>
                <c:pt idx="4204">
                  <c:v>43.596499999999999</c:v>
                </c:pt>
                <c:pt idx="4205">
                  <c:v>43.596499999999999</c:v>
                </c:pt>
                <c:pt idx="4206">
                  <c:v>43.596499999999999</c:v>
                </c:pt>
                <c:pt idx="4207">
                  <c:v>43.596499999999999</c:v>
                </c:pt>
                <c:pt idx="4208">
                  <c:v>43.596499999999999</c:v>
                </c:pt>
                <c:pt idx="4209">
                  <c:v>43.596499999999999</c:v>
                </c:pt>
                <c:pt idx="4210">
                  <c:v>43.596499999999999</c:v>
                </c:pt>
                <c:pt idx="4211">
                  <c:v>43.596499999999999</c:v>
                </c:pt>
                <c:pt idx="4212">
                  <c:v>43.596499999999999</c:v>
                </c:pt>
                <c:pt idx="4213">
                  <c:v>43.596499999999999</c:v>
                </c:pt>
                <c:pt idx="4214">
                  <c:v>43.596499999999999</c:v>
                </c:pt>
                <c:pt idx="4215">
                  <c:v>43.596499999999999</c:v>
                </c:pt>
                <c:pt idx="4216">
                  <c:v>43.596499999999999</c:v>
                </c:pt>
                <c:pt idx="4217">
                  <c:v>43.596499999999999</c:v>
                </c:pt>
                <c:pt idx="4218">
                  <c:v>43.596499999999999</c:v>
                </c:pt>
                <c:pt idx="4219">
                  <c:v>43.596499999999999</c:v>
                </c:pt>
                <c:pt idx="4220">
                  <c:v>43.596499999999999</c:v>
                </c:pt>
                <c:pt idx="4221">
                  <c:v>43.596499999999999</c:v>
                </c:pt>
                <c:pt idx="4222">
                  <c:v>43.596499999999999</c:v>
                </c:pt>
                <c:pt idx="4223">
                  <c:v>43.596499999999999</c:v>
                </c:pt>
                <c:pt idx="4224">
                  <c:v>43.596499999999999</c:v>
                </c:pt>
                <c:pt idx="4225">
                  <c:v>43.596499999999999</c:v>
                </c:pt>
                <c:pt idx="4226">
                  <c:v>43.596499999999999</c:v>
                </c:pt>
                <c:pt idx="4227">
                  <c:v>43.596499999999999</c:v>
                </c:pt>
                <c:pt idx="4228">
                  <c:v>43.596499999999999</c:v>
                </c:pt>
                <c:pt idx="4229">
                  <c:v>43.596499999999999</c:v>
                </c:pt>
                <c:pt idx="4230">
                  <c:v>43.596499999999999</c:v>
                </c:pt>
                <c:pt idx="4231">
                  <c:v>43.596499999999999</c:v>
                </c:pt>
                <c:pt idx="4232">
                  <c:v>43.596499999999999</c:v>
                </c:pt>
                <c:pt idx="4233">
                  <c:v>43.596499999999999</c:v>
                </c:pt>
                <c:pt idx="4234">
                  <c:v>43.596499999999999</c:v>
                </c:pt>
                <c:pt idx="4235">
                  <c:v>43.596499999999999</c:v>
                </c:pt>
                <c:pt idx="4236">
                  <c:v>43.596499999999999</c:v>
                </c:pt>
                <c:pt idx="4237">
                  <c:v>43.596499999999999</c:v>
                </c:pt>
                <c:pt idx="4238">
                  <c:v>43.596499999999999</c:v>
                </c:pt>
                <c:pt idx="4239">
                  <c:v>43.596499999999999</c:v>
                </c:pt>
                <c:pt idx="4240">
                  <c:v>43.596499999999999</c:v>
                </c:pt>
                <c:pt idx="4241">
                  <c:v>43.596499999999999</c:v>
                </c:pt>
                <c:pt idx="4242">
                  <c:v>43.596499999999999</c:v>
                </c:pt>
                <c:pt idx="4243">
                  <c:v>43.596499999999999</c:v>
                </c:pt>
                <c:pt idx="4244">
                  <c:v>43.596499999999999</c:v>
                </c:pt>
                <c:pt idx="4245">
                  <c:v>43.596499999999999</c:v>
                </c:pt>
                <c:pt idx="4246">
                  <c:v>43.596499999999999</c:v>
                </c:pt>
                <c:pt idx="4247">
                  <c:v>43.596499999999999</c:v>
                </c:pt>
                <c:pt idx="4248">
                  <c:v>43.596499999999999</c:v>
                </c:pt>
                <c:pt idx="4249">
                  <c:v>43.596499999999999</c:v>
                </c:pt>
                <c:pt idx="4250">
                  <c:v>43.596499999999999</c:v>
                </c:pt>
                <c:pt idx="4251">
                  <c:v>43.596499999999999</c:v>
                </c:pt>
                <c:pt idx="4252">
                  <c:v>43.596499999999999</c:v>
                </c:pt>
                <c:pt idx="4253">
                  <c:v>43.596499999999999</c:v>
                </c:pt>
                <c:pt idx="4254">
                  <c:v>43.596499999999999</c:v>
                </c:pt>
                <c:pt idx="4255">
                  <c:v>43.596499999999999</c:v>
                </c:pt>
                <c:pt idx="4256">
                  <c:v>43.596499999999999</c:v>
                </c:pt>
                <c:pt idx="4257">
                  <c:v>43.596499999999999</c:v>
                </c:pt>
                <c:pt idx="4258">
                  <c:v>43.596499999999999</c:v>
                </c:pt>
                <c:pt idx="4259">
                  <c:v>43.596499999999999</c:v>
                </c:pt>
                <c:pt idx="4260">
                  <c:v>43.596499999999999</c:v>
                </c:pt>
                <c:pt idx="4261">
                  <c:v>43.596499999999999</c:v>
                </c:pt>
                <c:pt idx="4262">
                  <c:v>43.596499999999999</c:v>
                </c:pt>
                <c:pt idx="4263">
                  <c:v>43.596499999999999</c:v>
                </c:pt>
                <c:pt idx="4264">
                  <c:v>43.596499999999999</c:v>
                </c:pt>
                <c:pt idx="4265">
                  <c:v>43.596499999999999</c:v>
                </c:pt>
                <c:pt idx="4266">
                  <c:v>43.596499999999999</c:v>
                </c:pt>
                <c:pt idx="4267">
                  <c:v>43.596499999999999</c:v>
                </c:pt>
                <c:pt idx="4268">
                  <c:v>43.596499999999999</c:v>
                </c:pt>
                <c:pt idx="4269">
                  <c:v>43.596499999999999</c:v>
                </c:pt>
                <c:pt idx="4270">
                  <c:v>43.596499999999999</c:v>
                </c:pt>
                <c:pt idx="4271">
                  <c:v>43.596499999999999</c:v>
                </c:pt>
                <c:pt idx="4272">
                  <c:v>43.596499999999999</c:v>
                </c:pt>
                <c:pt idx="4273">
                  <c:v>43.596499999999999</c:v>
                </c:pt>
                <c:pt idx="4274">
                  <c:v>43.596499999999999</c:v>
                </c:pt>
                <c:pt idx="4275">
                  <c:v>43.596499999999999</c:v>
                </c:pt>
                <c:pt idx="4276">
                  <c:v>43.596499999999999</c:v>
                </c:pt>
                <c:pt idx="4277">
                  <c:v>43.596499999999999</c:v>
                </c:pt>
                <c:pt idx="4278">
                  <c:v>43.596499999999999</c:v>
                </c:pt>
                <c:pt idx="4279">
                  <c:v>43.596499999999999</c:v>
                </c:pt>
                <c:pt idx="4280">
                  <c:v>43.596499999999999</c:v>
                </c:pt>
                <c:pt idx="4281">
                  <c:v>43.596499999999999</c:v>
                </c:pt>
                <c:pt idx="4282">
                  <c:v>43.596499999999999</c:v>
                </c:pt>
                <c:pt idx="4283">
                  <c:v>43.596499999999999</c:v>
                </c:pt>
                <c:pt idx="4284">
                  <c:v>43.596499999999999</c:v>
                </c:pt>
                <c:pt idx="4285">
                  <c:v>43.596499999999999</c:v>
                </c:pt>
                <c:pt idx="4286">
                  <c:v>43.596499999999999</c:v>
                </c:pt>
                <c:pt idx="4287">
                  <c:v>43.596499999999999</c:v>
                </c:pt>
                <c:pt idx="4288">
                  <c:v>43.596499999999999</c:v>
                </c:pt>
                <c:pt idx="4289">
                  <c:v>43.596499999999999</c:v>
                </c:pt>
                <c:pt idx="4290">
                  <c:v>43.596499999999999</c:v>
                </c:pt>
                <c:pt idx="4291">
                  <c:v>43.596499999999999</c:v>
                </c:pt>
                <c:pt idx="4292">
                  <c:v>43.596499999999999</c:v>
                </c:pt>
                <c:pt idx="4293">
                  <c:v>43.596499999999999</c:v>
                </c:pt>
                <c:pt idx="4294">
                  <c:v>43.596499999999999</c:v>
                </c:pt>
                <c:pt idx="4295">
                  <c:v>43.596499999999999</c:v>
                </c:pt>
                <c:pt idx="4296">
                  <c:v>43.596499999999999</c:v>
                </c:pt>
                <c:pt idx="4297">
                  <c:v>43.596499999999999</c:v>
                </c:pt>
                <c:pt idx="4298">
                  <c:v>43.596499999999999</c:v>
                </c:pt>
                <c:pt idx="4299">
                  <c:v>43.596499999999999</c:v>
                </c:pt>
                <c:pt idx="4300">
                  <c:v>43.596499999999999</c:v>
                </c:pt>
                <c:pt idx="4301">
                  <c:v>43.596499999999999</c:v>
                </c:pt>
                <c:pt idx="4302">
                  <c:v>43.596499999999999</c:v>
                </c:pt>
                <c:pt idx="4303">
                  <c:v>43.596499999999999</c:v>
                </c:pt>
                <c:pt idx="4304">
                  <c:v>43.596499999999999</c:v>
                </c:pt>
                <c:pt idx="4305">
                  <c:v>43.596499999999999</c:v>
                </c:pt>
                <c:pt idx="4306">
                  <c:v>43.596499999999999</c:v>
                </c:pt>
                <c:pt idx="4307">
                  <c:v>43.596499999999999</c:v>
                </c:pt>
                <c:pt idx="4308">
                  <c:v>43.596499999999999</c:v>
                </c:pt>
                <c:pt idx="4309">
                  <c:v>43.596499999999999</c:v>
                </c:pt>
                <c:pt idx="4310">
                  <c:v>43.596499999999999</c:v>
                </c:pt>
                <c:pt idx="4311">
                  <c:v>43.596499999999999</c:v>
                </c:pt>
                <c:pt idx="4312">
                  <c:v>43.596499999999999</c:v>
                </c:pt>
                <c:pt idx="4313">
                  <c:v>43.596499999999999</c:v>
                </c:pt>
                <c:pt idx="4314">
                  <c:v>43.596499999999999</c:v>
                </c:pt>
                <c:pt idx="4315">
                  <c:v>43.596499999999999</c:v>
                </c:pt>
                <c:pt idx="4316">
                  <c:v>43.596499999999999</c:v>
                </c:pt>
                <c:pt idx="4317">
                  <c:v>43.596499999999999</c:v>
                </c:pt>
                <c:pt idx="4318">
                  <c:v>43.596499999999999</c:v>
                </c:pt>
                <c:pt idx="4319">
                  <c:v>43.596499999999999</c:v>
                </c:pt>
                <c:pt idx="4320">
                  <c:v>43.596499999999999</c:v>
                </c:pt>
                <c:pt idx="4321">
                  <c:v>43.596499999999999</c:v>
                </c:pt>
                <c:pt idx="4322">
                  <c:v>43.596499999999999</c:v>
                </c:pt>
                <c:pt idx="4323">
                  <c:v>43.596499999999999</c:v>
                </c:pt>
                <c:pt idx="4324">
                  <c:v>43.596499999999999</c:v>
                </c:pt>
                <c:pt idx="4325">
                  <c:v>43.596499999999999</c:v>
                </c:pt>
                <c:pt idx="4326">
                  <c:v>43.596499999999999</c:v>
                </c:pt>
                <c:pt idx="4327">
                  <c:v>43.596499999999999</c:v>
                </c:pt>
                <c:pt idx="4328">
                  <c:v>43.596499999999999</c:v>
                </c:pt>
                <c:pt idx="4329">
                  <c:v>43.596499999999999</c:v>
                </c:pt>
                <c:pt idx="4330">
                  <c:v>43.596499999999999</c:v>
                </c:pt>
                <c:pt idx="4331">
                  <c:v>43.596499999999999</c:v>
                </c:pt>
                <c:pt idx="4332">
                  <c:v>43.596499999999999</c:v>
                </c:pt>
                <c:pt idx="4333">
                  <c:v>43.596499999999999</c:v>
                </c:pt>
                <c:pt idx="4334">
                  <c:v>43.596499999999999</c:v>
                </c:pt>
                <c:pt idx="4335">
                  <c:v>43.596499999999999</c:v>
                </c:pt>
                <c:pt idx="4336">
                  <c:v>43.596499999999999</c:v>
                </c:pt>
                <c:pt idx="4337">
                  <c:v>43.596499999999999</c:v>
                </c:pt>
                <c:pt idx="4338">
                  <c:v>43.596499999999999</c:v>
                </c:pt>
                <c:pt idx="4339">
                  <c:v>43.596499999999999</c:v>
                </c:pt>
                <c:pt idx="4340">
                  <c:v>43.596499999999999</c:v>
                </c:pt>
                <c:pt idx="4341">
                  <c:v>43.596499999999999</c:v>
                </c:pt>
                <c:pt idx="4342">
                  <c:v>43.596499999999999</c:v>
                </c:pt>
                <c:pt idx="4343">
                  <c:v>43.596499999999999</c:v>
                </c:pt>
                <c:pt idx="4344">
                  <c:v>43.596499999999999</c:v>
                </c:pt>
                <c:pt idx="4345">
                  <c:v>43.596499999999999</c:v>
                </c:pt>
                <c:pt idx="4346">
                  <c:v>43.596499999999999</c:v>
                </c:pt>
                <c:pt idx="4347">
                  <c:v>43.596499999999999</c:v>
                </c:pt>
                <c:pt idx="4348">
                  <c:v>43.596499999999999</c:v>
                </c:pt>
                <c:pt idx="4349">
                  <c:v>43.596499999999999</c:v>
                </c:pt>
                <c:pt idx="4350">
                  <c:v>43.596499999999999</c:v>
                </c:pt>
                <c:pt idx="4351">
                  <c:v>43.596499999999999</c:v>
                </c:pt>
                <c:pt idx="4352">
                  <c:v>43.596499999999999</c:v>
                </c:pt>
                <c:pt idx="4353">
                  <c:v>43.596499999999999</c:v>
                </c:pt>
                <c:pt idx="4354">
                  <c:v>43.596499999999999</c:v>
                </c:pt>
                <c:pt idx="4355">
                  <c:v>43.596499999999999</c:v>
                </c:pt>
                <c:pt idx="4356">
                  <c:v>43.596499999999999</c:v>
                </c:pt>
                <c:pt idx="4357">
                  <c:v>43.596499999999999</c:v>
                </c:pt>
                <c:pt idx="4358">
                  <c:v>43.596499999999999</c:v>
                </c:pt>
                <c:pt idx="4359">
                  <c:v>43.596499999999999</c:v>
                </c:pt>
                <c:pt idx="4360">
                  <c:v>43.596499999999999</c:v>
                </c:pt>
                <c:pt idx="4361">
                  <c:v>43.596499999999999</c:v>
                </c:pt>
                <c:pt idx="4362">
                  <c:v>43.596499999999999</c:v>
                </c:pt>
                <c:pt idx="4363">
                  <c:v>43.596499999999999</c:v>
                </c:pt>
                <c:pt idx="4364">
                  <c:v>43.596499999999999</c:v>
                </c:pt>
                <c:pt idx="4365">
                  <c:v>43.596499999999999</c:v>
                </c:pt>
                <c:pt idx="4366">
                  <c:v>43.596499999999999</c:v>
                </c:pt>
                <c:pt idx="4367">
                  <c:v>43.596499999999999</c:v>
                </c:pt>
                <c:pt idx="4368">
                  <c:v>43.596499999999999</c:v>
                </c:pt>
                <c:pt idx="4369">
                  <c:v>43.596499999999999</c:v>
                </c:pt>
                <c:pt idx="4370">
                  <c:v>43.596499999999999</c:v>
                </c:pt>
                <c:pt idx="4371">
                  <c:v>43.596499999999999</c:v>
                </c:pt>
                <c:pt idx="4372">
                  <c:v>43.596499999999999</c:v>
                </c:pt>
                <c:pt idx="4373">
                  <c:v>43.596499999999999</c:v>
                </c:pt>
                <c:pt idx="4374">
                  <c:v>43.596499999999999</c:v>
                </c:pt>
                <c:pt idx="4375">
                  <c:v>43.596499999999999</c:v>
                </c:pt>
                <c:pt idx="4376">
                  <c:v>43.596499999999999</c:v>
                </c:pt>
                <c:pt idx="4377">
                  <c:v>43.596499999999999</c:v>
                </c:pt>
                <c:pt idx="4378">
                  <c:v>43.596499999999999</c:v>
                </c:pt>
                <c:pt idx="4379">
                  <c:v>43.596499999999999</c:v>
                </c:pt>
                <c:pt idx="4380">
                  <c:v>43.596499999999999</c:v>
                </c:pt>
                <c:pt idx="4381">
                  <c:v>43.596499999999999</c:v>
                </c:pt>
                <c:pt idx="4382">
                  <c:v>43.596499999999999</c:v>
                </c:pt>
                <c:pt idx="4383">
                  <c:v>43.596499999999999</c:v>
                </c:pt>
                <c:pt idx="4384">
                  <c:v>43.596499999999999</c:v>
                </c:pt>
                <c:pt idx="4385">
                  <c:v>43.596499999999999</c:v>
                </c:pt>
                <c:pt idx="4386">
                  <c:v>43.596499999999999</c:v>
                </c:pt>
                <c:pt idx="4387">
                  <c:v>43.596499999999999</c:v>
                </c:pt>
                <c:pt idx="4388">
                  <c:v>43.596499999999999</c:v>
                </c:pt>
                <c:pt idx="4389">
                  <c:v>43.596499999999999</c:v>
                </c:pt>
                <c:pt idx="4390">
                  <c:v>43.596499999999999</c:v>
                </c:pt>
                <c:pt idx="4391">
                  <c:v>43.596499999999999</c:v>
                </c:pt>
                <c:pt idx="4392">
                  <c:v>43.596499999999999</c:v>
                </c:pt>
                <c:pt idx="4393">
                  <c:v>43.596499999999999</c:v>
                </c:pt>
                <c:pt idx="4394">
                  <c:v>43.596499999999999</c:v>
                </c:pt>
                <c:pt idx="4395">
                  <c:v>43.596499999999999</c:v>
                </c:pt>
                <c:pt idx="4396">
                  <c:v>43.596499999999999</c:v>
                </c:pt>
                <c:pt idx="4397">
                  <c:v>43.596499999999999</c:v>
                </c:pt>
                <c:pt idx="4398">
                  <c:v>43.596499999999999</c:v>
                </c:pt>
                <c:pt idx="4399">
                  <c:v>43.596499999999999</c:v>
                </c:pt>
                <c:pt idx="4400">
                  <c:v>43.596499999999999</c:v>
                </c:pt>
                <c:pt idx="4401">
                  <c:v>43.596499999999999</c:v>
                </c:pt>
                <c:pt idx="4402">
                  <c:v>43.596499999999999</c:v>
                </c:pt>
                <c:pt idx="4403">
                  <c:v>43.596499999999999</c:v>
                </c:pt>
                <c:pt idx="4404">
                  <c:v>43.596499999999999</c:v>
                </c:pt>
                <c:pt idx="4405">
                  <c:v>43.596499999999999</c:v>
                </c:pt>
                <c:pt idx="4406">
                  <c:v>43.596499999999999</c:v>
                </c:pt>
                <c:pt idx="4407">
                  <c:v>43.596499999999999</c:v>
                </c:pt>
                <c:pt idx="4408">
                  <c:v>43.596499999999999</c:v>
                </c:pt>
                <c:pt idx="4409">
                  <c:v>43.596499999999999</c:v>
                </c:pt>
                <c:pt idx="4410">
                  <c:v>43.596499999999999</c:v>
                </c:pt>
                <c:pt idx="4411">
                  <c:v>43.596499999999999</c:v>
                </c:pt>
                <c:pt idx="4412">
                  <c:v>43.596499999999999</c:v>
                </c:pt>
                <c:pt idx="4413">
                  <c:v>43.596499999999999</c:v>
                </c:pt>
                <c:pt idx="4414">
                  <c:v>43.596499999999999</c:v>
                </c:pt>
                <c:pt idx="4415">
                  <c:v>43.596499999999999</c:v>
                </c:pt>
                <c:pt idx="4416">
                  <c:v>43.596499999999999</c:v>
                </c:pt>
                <c:pt idx="4417">
                  <c:v>43.596499999999999</c:v>
                </c:pt>
                <c:pt idx="4418">
                  <c:v>43.596499999999999</c:v>
                </c:pt>
                <c:pt idx="4419">
                  <c:v>43.596499999999999</c:v>
                </c:pt>
                <c:pt idx="4420">
                  <c:v>43.596499999999999</c:v>
                </c:pt>
                <c:pt idx="4421">
                  <c:v>43.596499999999999</c:v>
                </c:pt>
                <c:pt idx="4422">
                  <c:v>43.596499999999999</c:v>
                </c:pt>
                <c:pt idx="4423">
                  <c:v>43.596499999999999</c:v>
                </c:pt>
                <c:pt idx="4424">
                  <c:v>43.596499999999999</c:v>
                </c:pt>
                <c:pt idx="4425">
                  <c:v>43.596499999999999</c:v>
                </c:pt>
                <c:pt idx="4426">
                  <c:v>43.596499999999999</c:v>
                </c:pt>
                <c:pt idx="4427">
                  <c:v>43.596499999999999</c:v>
                </c:pt>
                <c:pt idx="4428">
                  <c:v>43.596499999999999</c:v>
                </c:pt>
                <c:pt idx="4429">
                  <c:v>43.596499999999999</c:v>
                </c:pt>
                <c:pt idx="4430">
                  <c:v>43.596499999999999</c:v>
                </c:pt>
                <c:pt idx="4431">
                  <c:v>43.596499999999999</c:v>
                </c:pt>
                <c:pt idx="4432">
                  <c:v>43.596499999999999</c:v>
                </c:pt>
                <c:pt idx="4433">
                  <c:v>43.596499999999999</c:v>
                </c:pt>
                <c:pt idx="4434">
                  <c:v>43.596499999999999</c:v>
                </c:pt>
                <c:pt idx="4435">
                  <c:v>43.596499999999999</c:v>
                </c:pt>
                <c:pt idx="4436">
                  <c:v>43.596499999999999</c:v>
                </c:pt>
                <c:pt idx="4437">
                  <c:v>43.596499999999999</c:v>
                </c:pt>
                <c:pt idx="4438">
                  <c:v>43.596499999999999</c:v>
                </c:pt>
                <c:pt idx="4439">
                  <c:v>43.596499999999999</c:v>
                </c:pt>
                <c:pt idx="4440">
                  <c:v>43.596499999999999</c:v>
                </c:pt>
                <c:pt idx="4441">
                  <c:v>43.596499999999999</c:v>
                </c:pt>
                <c:pt idx="4442">
                  <c:v>43.596499999999999</c:v>
                </c:pt>
                <c:pt idx="4443">
                  <c:v>43.596499999999999</c:v>
                </c:pt>
                <c:pt idx="4444">
                  <c:v>43.596499999999999</c:v>
                </c:pt>
                <c:pt idx="4445">
                  <c:v>43.596499999999999</c:v>
                </c:pt>
                <c:pt idx="4446">
                  <c:v>43.596499999999999</c:v>
                </c:pt>
                <c:pt idx="4447">
                  <c:v>43.596499999999999</c:v>
                </c:pt>
                <c:pt idx="4448">
                  <c:v>43.596499999999999</c:v>
                </c:pt>
                <c:pt idx="4449">
                  <c:v>43.596499999999999</c:v>
                </c:pt>
                <c:pt idx="4450">
                  <c:v>43.596499999999999</c:v>
                </c:pt>
                <c:pt idx="4451">
                  <c:v>43.596499999999999</c:v>
                </c:pt>
                <c:pt idx="4452">
                  <c:v>43.596499999999999</c:v>
                </c:pt>
                <c:pt idx="4453">
                  <c:v>43.596499999999999</c:v>
                </c:pt>
                <c:pt idx="4454">
                  <c:v>43.596499999999999</c:v>
                </c:pt>
                <c:pt idx="4455">
                  <c:v>43.596499999999999</c:v>
                </c:pt>
                <c:pt idx="4456">
                  <c:v>43.596499999999999</c:v>
                </c:pt>
                <c:pt idx="4457">
                  <c:v>43.596499999999999</c:v>
                </c:pt>
                <c:pt idx="4458">
                  <c:v>43.596499999999999</c:v>
                </c:pt>
                <c:pt idx="4459">
                  <c:v>43.596499999999999</c:v>
                </c:pt>
                <c:pt idx="4460">
                  <c:v>43.596499999999999</c:v>
                </c:pt>
                <c:pt idx="4461">
                  <c:v>43.596499999999999</c:v>
                </c:pt>
                <c:pt idx="4462">
                  <c:v>43.596499999999999</c:v>
                </c:pt>
                <c:pt idx="4463">
                  <c:v>43.596499999999999</c:v>
                </c:pt>
                <c:pt idx="4464">
                  <c:v>43.596499999999999</c:v>
                </c:pt>
                <c:pt idx="4465">
                  <c:v>43.596499999999999</c:v>
                </c:pt>
                <c:pt idx="4466">
                  <c:v>43.596499999999999</c:v>
                </c:pt>
                <c:pt idx="4467">
                  <c:v>43.596499999999999</c:v>
                </c:pt>
                <c:pt idx="4468">
                  <c:v>43.596499999999999</c:v>
                </c:pt>
                <c:pt idx="4469">
                  <c:v>43.596499999999999</c:v>
                </c:pt>
                <c:pt idx="4470">
                  <c:v>43.596499999999999</c:v>
                </c:pt>
                <c:pt idx="4471">
                  <c:v>43.596499999999999</c:v>
                </c:pt>
                <c:pt idx="4472">
                  <c:v>43.596499999999999</c:v>
                </c:pt>
                <c:pt idx="4473">
                  <c:v>43.596499999999999</c:v>
                </c:pt>
                <c:pt idx="4474">
                  <c:v>43.596499999999999</c:v>
                </c:pt>
                <c:pt idx="4475">
                  <c:v>43.596499999999999</c:v>
                </c:pt>
                <c:pt idx="4476">
                  <c:v>43.596499999999999</c:v>
                </c:pt>
                <c:pt idx="4477">
                  <c:v>43.596499999999999</c:v>
                </c:pt>
                <c:pt idx="4478">
                  <c:v>43.596499999999999</c:v>
                </c:pt>
                <c:pt idx="4479">
                  <c:v>43.596499999999999</c:v>
                </c:pt>
                <c:pt idx="4480">
                  <c:v>43.596499999999999</c:v>
                </c:pt>
                <c:pt idx="4481">
                  <c:v>43.596499999999999</c:v>
                </c:pt>
                <c:pt idx="4482">
                  <c:v>43.596499999999999</c:v>
                </c:pt>
                <c:pt idx="4483">
                  <c:v>43.596499999999999</c:v>
                </c:pt>
                <c:pt idx="4484">
                  <c:v>43.596499999999999</c:v>
                </c:pt>
                <c:pt idx="4485">
                  <c:v>43.596499999999999</c:v>
                </c:pt>
                <c:pt idx="4486">
                  <c:v>43.596499999999999</c:v>
                </c:pt>
                <c:pt idx="4487">
                  <c:v>43.596499999999999</c:v>
                </c:pt>
                <c:pt idx="4488">
                  <c:v>43.596499999999999</c:v>
                </c:pt>
                <c:pt idx="4489">
                  <c:v>43.596499999999999</c:v>
                </c:pt>
                <c:pt idx="4490">
                  <c:v>43.596499999999999</c:v>
                </c:pt>
                <c:pt idx="4491">
                  <c:v>43.596499999999999</c:v>
                </c:pt>
                <c:pt idx="4492">
                  <c:v>43.596499999999999</c:v>
                </c:pt>
                <c:pt idx="4493">
                  <c:v>43.596499999999999</c:v>
                </c:pt>
                <c:pt idx="4494">
                  <c:v>43.596499999999999</c:v>
                </c:pt>
                <c:pt idx="4495">
                  <c:v>43.596499999999999</c:v>
                </c:pt>
                <c:pt idx="4496">
                  <c:v>43.596499999999999</c:v>
                </c:pt>
                <c:pt idx="4497">
                  <c:v>43.596499999999999</c:v>
                </c:pt>
                <c:pt idx="4498">
                  <c:v>43.596499999999999</c:v>
                </c:pt>
                <c:pt idx="4499">
                  <c:v>43.596499999999999</c:v>
                </c:pt>
                <c:pt idx="4500">
                  <c:v>43.596499999999999</c:v>
                </c:pt>
                <c:pt idx="4501">
                  <c:v>43.596499999999999</c:v>
                </c:pt>
                <c:pt idx="4502">
                  <c:v>43.596499999999999</c:v>
                </c:pt>
                <c:pt idx="4503">
                  <c:v>43.596499999999999</c:v>
                </c:pt>
                <c:pt idx="4504">
                  <c:v>43.596499999999999</c:v>
                </c:pt>
                <c:pt idx="4505">
                  <c:v>43.596499999999999</c:v>
                </c:pt>
                <c:pt idx="4506">
                  <c:v>43.596499999999999</c:v>
                </c:pt>
                <c:pt idx="4507">
                  <c:v>43.596499999999999</c:v>
                </c:pt>
                <c:pt idx="4508">
                  <c:v>43.596499999999999</c:v>
                </c:pt>
                <c:pt idx="4509">
                  <c:v>43.596499999999999</c:v>
                </c:pt>
                <c:pt idx="4510">
                  <c:v>43.596499999999999</c:v>
                </c:pt>
                <c:pt idx="4511">
                  <c:v>43.596499999999999</c:v>
                </c:pt>
                <c:pt idx="4512">
                  <c:v>43.596499999999999</c:v>
                </c:pt>
                <c:pt idx="4513">
                  <c:v>43.596499999999999</c:v>
                </c:pt>
                <c:pt idx="4514">
                  <c:v>43.596499999999999</c:v>
                </c:pt>
                <c:pt idx="4515">
                  <c:v>43.596499999999999</c:v>
                </c:pt>
                <c:pt idx="4516">
                  <c:v>43.596499999999999</c:v>
                </c:pt>
                <c:pt idx="4517">
                  <c:v>43.596499999999999</c:v>
                </c:pt>
                <c:pt idx="4518">
                  <c:v>43.596499999999999</c:v>
                </c:pt>
                <c:pt idx="4519">
                  <c:v>43.596499999999999</c:v>
                </c:pt>
                <c:pt idx="4520">
                  <c:v>43.596499999999999</c:v>
                </c:pt>
                <c:pt idx="4521">
                  <c:v>43.596499999999999</c:v>
                </c:pt>
                <c:pt idx="4522">
                  <c:v>43.596499999999999</c:v>
                </c:pt>
                <c:pt idx="4523">
                  <c:v>43.596499999999999</c:v>
                </c:pt>
                <c:pt idx="4524">
                  <c:v>43.596499999999999</c:v>
                </c:pt>
                <c:pt idx="4525">
                  <c:v>43.596499999999999</c:v>
                </c:pt>
                <c:pt idx="4526">
                  <c:v>43.596499999999999</c:v>
                </c:pt>
                <c:pt idx="4527">
                  <c:v>43.596499999999999</c:v>
                </c:pt>
                <c:pt idx="4528">
                  <c:v>43.596499999999999</c:v>
                </c:pt>
                <c:pt idx="4529">
                  <c:v>43.596499999999999</c:v>
                </c:pt>
                <c:pt idx="4530">
                  <c:v>43.596499999999999</c:v>
                </c:pt>
                <c:pt idx="4531">
                  <c:v>43.596499999999999</c:v>
                </c:pt>
                <c:pt idx="4532">
                  <c:v>43.596499999999999</c:v>
                </c:pt>
                <c:pt idx="4533">
                  <c:v>43.596499999999999</c:v>
                </c:pt>
                <c:pt idx="4534">
                  <c:v>43.596499999999999</c:v>
                </c:pt>
                <c:pt idx="4535">
                  <c:v>43.596499999999999</c:v>
                </c:pt>
                <c:pt idx="4536">
                  <c:v>43.596499999999999</c:v>
                </c:pt>
                <c:pt idx="4537">
                  <c:v>43.596499999999999</c:v>
                </c:pt>
                <c:pt idx="4538">
                  <c:v>43.596499999999999</c:v>
                </c:pt>
                <c:pt idx="4539">
                  <c:v>43.596499999999999</c:v>
                </c:pt>
                <c:pt idx="4540">
                  <c:v>43.596499999999999</c:v>
                </c:pt>
                <c:pt idx="4541">
                  <c:v>43.596499999999999</c:v>
                </c:pt>
                <c:pt idx="4542">
                  <c:v>43.596499999999999</c:v>
                </c:pt>
                <c:pt idx="4543">
                  <c:v>43.596499999999999</c:v>
                </c:pt>
                <c:pt idx="4544">
                  <c:v>43.596499999999999</c:v>
                </c:pt>
                <c:pt idx="4545">
                  <c:v>43.596499999999999</c:v>
                </c:pt>
                <c:pt idx="4546">
                  <c:v>43.596499999999999</c:v>
                </c:pt>
                <c:pt idx="4547">
                  <c:v>43.596499999999999</c:v>
                </c:pt>
                <c:pt idx="4548">
                  <c:v>43.596499999999999</c:v>
                </c:pt>
                <c:pt idx="4549">
                  <c:v>43.596499999999999</c:v>
                </c:pt>
                <c:pt idx="4550">
                  <c:v>43.596499999999999</c:v>
                </c:pt>
                <c:pt idx="4551">
                  <c:v>43.596499999999999</c:v>
                </c:pt>
                <c:pt idx="4552">
                  <c:v>43.596499999999999</c:v>
                </c:pt>
                <c:pt idx="4553">
                  <c:v>43.596499999999999</c:v>
                </c:pt>
                <c:pt idx="4554">
                  <c:v>43.596499999999999</c:v>
                </c:pt>
                <c:pt idx="4555">
                  <c:v>43.596499999999999</c:v>
                </c:pt>
                <c:pt idx="4556">
                  <c:v>43.596499999999999</c:v>
                </c:pt>
                <c:pt idx="4557">
                  <c:v>43.596499999999999</c:v>
                </c:pt>
                <c:pt idx="4558">
                  <c:v>43.596499999999999</c:v>
                </c:pt>
                <c:pt idx="4559">
                  <c:v>43.596499999999999</c:v>
                </c:pt>
                <c:pt idx="4560">
                  <c:v>43.596499999999999</c:v>
                </c:pt>
                <c:pt idx="4561">
                  <c:v>43.596499999999999</c:v>
                </c:pt>
                <c:pt idx="4562">
                  <c:v>43.596499999999999</c:v>
                </c:pt>
                <c:pt idx="4563">
                  <c:v>43.596499999999999</c:v>
                </c:pt>
                <c:pt idx="4564">
                  <c:v>43.596499999999999</c:v>
                </c:pt>
                <c:pt idx="4565">
                  <c:v>43.596499999999999</c:v>
                </c:pt>
                <c:pt idx="4566">
                  <c:v>43.596499999999999</c:v>
                </c:pt>
                <c:pt idx="4567">
                  <c:v>43.596499999999999</c:v>
                </c:pt>
                <c:pt idx="4568">
                  <c:v>43.596499999999999</c:v>
                </c:pt>
                <c:pt idx="4569">
                  <c:v>43.596499999999999</c:v>
                </c:pt>
                <c:pt idx="4570">
                  <c:v>43.596499999999999</c:v>
                </c:pt>
                <c:pt idx="4571">
                  <c:v>43.596499999999999</c:v>
                </c:pt>
                <c:pt idx="4572">
                  <c:v>43.596499999999999</c:v>
                </c:pt>
                <c:pt idx="4573">
                  <c:v>43.596499999999999</c:v>
                </c:pt>
                <c:pt idx="4574">
                  <c:v>43.596499999999999</c:v>
                </c:pt>
                <c:pt idx="4575">
                  <c:v>43.596499999999999</c:v>
                </c:pt>
                <c:pt idx="4576">
                  <c:v>43.596499999999999</c:v>
                </c:pt>
                <c:pt idx="4577">
                  <c:v>43.596499999999999</c:v>
                </c:pt>
                <c:pt idx="4578">
                  <c:v>43.596499999999999</c:v>
                </c:pt>
                <c:pt idx="4579">
                  <c:v>43.596499999999999</c:v>
                </c:pt>
                <c:pt idx="4580">
                  <c:v>43.596499999999999</c:v>
                </c:pt>
                <c:pt idx="4581">
                  <c:v>43.596499999999999</c:v>
                </c:pt>
                <c:pt idx="4582">
                  <c:v>43.596499999999999</c:v>
                </c:pt>
                <c:pt idx="4583">
                  <c:v>43.596499999999999</c:v>
                </c:pt>
                <c:pt idx="4584">
                  <c:v>43.596499999999999</c:v>
                </c:pt>
                <c:pt idx="4585">
                  <c:v>43.596499999999999</c:v>
                </c:pt>
                <c:pt idx="4586">
                  <c:v>43.596499999999999</c:v>
                </c:pt>
                <c:pt idx="4587">
                  <c:v>43.596499999999999</c:v>
                </c:pt>
                <c:pt idx="4588">
                  <c:v>43.596499999999999</c:v>
                </c:pt>
                <c:pt idx="4589">
                  <c:v>43.596499999999999</c:v>
                </c:pt>
                <c:pt idx="4590">
                  <c:v>43.596499999999999</c:v>
                </c:pt>
                <c:pt idx="4591">
                  <c:v>43.596499999999999</c:v>
                </c:pt>
                <c:pt idx="4592">
                  <c:v>43.596499999999999</c:v>
                </c:pt>
                <c:pt idx="4593">
                  <c:v>43.596499999999999</c:v>
                </c:pt>
                <c:pt idx="4594">
                  <c:v>43.596499999999999</c:v>
                </c:pt>
                <c:pt idx="4595">
                  <c:v>43.596499999999999</c:v>
                </c:pt>
                <c:pt idx="4596">
                  <c:v>43.596499999999999</c:v>
                </c:pt>
                <c:pt idx="4597">
                  <c:v>43.596499999999999</c:v>
                </c:pt>
                <c:pt idx="4598">
                  <c:v>43.596499999999999</c:v>
                </c:pt>
                <c:pt idx="4599">
                  <c:v>43.596499999999999</c:v>
                </c:pt>
                <c:pt idx="4600">
                  <c:v>43.596499999999999</c:v>
                </c:pt>
                <c:pt idx="4601">
                  <c:v>43.596499999999999</c:v>
                </c:pt>
                <c:pt idx="4602">
                  <c:v>43.596499999999999</c:v>
                </c:pt>
                <c:pt idx="4603">
                  <c:v>43.596499999999999</c:v>
                </c:pt>
                <c:pt idx="4604">
                  <c:v>43.596499999999999</c:v>
                </c:pt>
                <c:pt idx="4605">
                  <c:v>43.596499999999999</c:v>
                </c:pt>
                <c:pt idx="4606">
                  <c:v>43.596499999999999</c:v>
                </c:pt>
                <c:pt idx="4607">
                  <c:v>43.596499999999999</c:v>
                </c:pt>
                <c:pt idx="4608">
                  <c:v>43.596499999999999</c:v>
                </c:pt>
                <c:pt idx="4609">
                  <c:v>43.596499999999999</c:v>
                </c:pt>
                <c:pt idx="4610">
                  <c:v>43.596499999999999</c:v>
                </c:pt>
                <c:pt idx="4611">
                  <c:v>43.596499999999999</c:v>
                </c:pt>
                <c:pt idx="4612">
                  <c:v>43.596499999999999</c:v>
                </c:pt>
                <c:pt idx="4613">
                  <c:v>43.596499999999999</c:v>
                </c:pt>
                <c:pt idx="4614">
                  <c:v>43.596499999999999</c:v>
                </c:pt>
                <c:pt idx="4615">
                  <c:v>43.596499999999999</c:v>
                </c:pt>
                <c:pt idx="4616">
                  <c:v>43.596499999999999</c:v>
                </c:pt>
                <c:pt idx="4617">
                  <c:v>43.596499999999999</c:v>
                </c:pt>
                <c:pt idx="4618">
                  <c:v>43.596499999999999</c:v>
                </c:pt>
                <c:pt idx="4619">
                  <c:v>43.596499999999999</c:v>
                </c:pt>
                <c:pt idx="4620">
                  <c:v>43.596499999999999</c:v>
                </c:pt>
                <c:pt idx="4621">
                  <c:v>43.596499999999999</c:v>
                </c:pt>
                <c:pt idx="4622">
                  <c:v>43.596499999999999</c:v>
                </c:pt>
                <c:pt idx="4623">
                  <c:v>43.596499999999999</c:v>
                </c:pt>
                <c:pt idx="4624">
                  <c:v>43.596499999999999</c:v>
                </c:pt>
                <c:pt idx="4625">
                  <c:v>43.596499999999999</c:v>
                </c:pt>
                <c:pt idx="4626">
                  <c:v>43.596499999999999</c:v>
                </c:pt>
                <c:pt idx="4627">
                  <c:v>43.596499999999999</c:v>
                </c:pt>
                <c:pt idx="4628">
                  <c:v>43.596499999999999</c:v>
                </c:pt>
                <c:pt idx="4629">
                  <c:v>43.596499999999999</c:v>
                </c:pt>
                <c:pt idx="4630">
                  <c:v>43.596499999999999</c:v>
                </c:pt>
                <c:pt idx="4631">
                  <c:v>43.596499999999999</c:v>
                </c:pt>
                <c:pt idx="4632">
                  <c:v>43.596499999999999</c:v>
                </c:pt>
                <c:pt idx="4633">
                  <c:v>43.596499999999999</c:v>
                </c:pt>
                <c:pt idx="4634">
                  <c:v>43.596499999999999</c:v>
                </c:pt>
                <c:pt idx="4635">
                  <c:v>43.596499999999999</c:v>
                </c:pt>
                <c:pt idx="4636">
                  <c:v>43.596499999999999</c:v>
                </c:pt>
                <c:pt idx="4637">
                  <c:v>43.596499999999999</c:v>
                </c:pt>
                <c:pt idx="4638">
                  <c:v>43.596499999999999</c:v>
                </c:pt>
                <c:pt idx="4639">
                  <c:v>43.596499999999999</c:v>
                </c:pt>
                <c:pt idx="4640">
                  <c:v>43.596499999999999</c:v>
                </c:pt>
                <c:pt idx="4641">
                  <c:v>43.596499999999999</c:v>
                </c:pt>
                <c:pt idx="4642">
                  <c:v>43.596499999999999</c:v>
                </c:pt>
                <c:pt idx="4643">
                  <c:v>43.596499999999999</c:v>
                </c:pt>
                <c:pt idx="4644">
                  <c:v>43.596499999999999</c:v>
                </c:pt>
                <c:pt idx="4645">
                  <c:v>43.596499999999999</c:v>
                </c:pt>
                <c:pt idx="4646">
                  <c:v>43.596499999999999</c:v>
                </c:pt>
                <c:pt idx="4647">
                  <c:v>43.596499999999999</c:v>
                </c:pt>
                <c:pt idx="4648">
                  <c:v>43.596499999999999</c:v>
                </c:pt>
                <c:pt idx="4649">
                  <c:v>43.596499999999999</c:v>
                </c:pt>
                <c:pt idx="4650">
                  <c:v>43.596499999999999</c:v>
                </c:pt>
                <c:pt idx="4651">
                  <c:v>43.596499999999999</c:v>
                </c:pt>
                <c:pt idx="4652">
                  <c:v>43.596499999999999</c:v>
                </c:pt>
                <c:pt idx="4653">
                  <c:v>43.596499999999999</c:v>
                </c:pt>
                <c:pt idx="4654">
                  <c:v>43.596499999999999</c:v>
                </c:pt>
                <c:pt idx="4655">
                  <c:v>43.596499999999999</c:v>
                </c:pt>
                <c:pt idx="4656">
                  <c:v>43.596499999999999</c:v>
                </c:pt>
                <c:pt idx="4657">
                  <c:v>43.596499999999999</c:v>
                </c:pt>
                <c:pt idx="4658">
                  <c:v>43.596499999999999</c:v>
                </c:pt>
                <c:pt idx="4659">
                  <c:v>43.596499999999999</c:v>
                </c:pt>
                <c:pt idx="4660">
                  <c:v>43.596499999999999</c:v>
                </c:pt>
                <c:pt idx="4661">
                  <c:v>43.596499999999999</c:v>
                </c:pt>
                <c:pt idx="4662">
                  <c:v>43.596499999999999</c:v>
                </c:pt>
                <c:pt idx="4663">
                  <c:v>43.596499999999999</c:v>
                </c:pt>
                <c:pt idx="4664">
                  <c:v>43.596499999999999</c:v>
                </c:pt>
                <c:pt idx="4665">
                  <c:v>43.596499999999999</c:v>
                </c:pt>
                <c:pt idx="4666">
                  <c:v>43.596499999999999</c:v>
                </c:pt>
                <c:pt idx="4667">
                  <c:v>43.596499999999999</c:v>
                </c:pt>
                <c:pt idx="4668">
                  <c:v>43.596499999999999</c:v>
                </c:pt>
                <c:pt idx="4669">
                  <c:v>43.596499999999999</c:v>
                </c:pt>
                <c:pt idx="4670">
                  <c:v>43.596499999999999</c:v>
                </c:pt>
                <c:pt idx="4671">
                  <c:v>43.596499999999999</c:v>
                </c:pt>
                <c:pt idx="4672">
                  <c:v>43.596499999999999</c:v>
                </c:pt>
                <c:pt idx="4673">
                  <c:v>43.596499999999999</c:v>
                </c:pt>
                <c:pt idx="4674">
                  <c:v>43.596499999999999</c:v>
                </c:pt>
                <c:pt idx="4675">
                  <c:v>43.596499999999999</c:v>
                </c:pt>
                <c:pt idx="4676">
                  <c:v>43.596499999999999</c:v>
                </c:pt>
                <c:pt idx="4677">
                  <c:v>43.596499999999999</c:v>
                </c:pt>
                <c:pt idx="4678">
                  <c:v>43.596499999999999</c:v>
                </c:pt>
                <c:pt idx="4679">
                  <c:v>43.596499999999999</c:v>
                </c:pt>
                <c:pt idx="4680">
                  <c:v>43.596499999999999</c:v>
                </c:pt>
                <c:pt idx="4681">
                  <c:v>43.596499999999999</c:v>
                </c:pt>
                <c:pt idx="4682">
                  <c:v>43.596499999999999</c:v>
                </c:pt>
                <c:pt idx="4683">
                  <c:v>43.596499999999999</c:v>
                </c:pt>
                <c:pt idx="4684">
                  <c:v>43.596499999999999</c:v>
                </c:pt>
                <c:pt idx="4685">
                  <c:v>43.596499999999999</c:v>
                </c:pt>
                <c:pt idx="4686">
                  <c:v>43.596499999999999</c:v>
                </c:pt>
                <c:pt idx="4687">
                  <c:v>43.596499999999999</c:v>
                </c:pt>
                <c:pt idx="4688">
                  <c:v>43.596499999999999</c:v>
                </c:pt>
                <c:pt idx="4689">
                  <c:v>43.596499999999999</c:v>
                </c:pt>
                <c:pt idx="4690">
                  <c:v>43.596499999999999</c:v>
                </c:pt>
                <c:pt idx="4691">
                  <c:v>43.596499999999999</c:v>
                </c:pt>
                <c:pt idx="4692">
                  <c:v>43.596499999999999</c:v>
                </c:pt>
                <c:pt idx="4693">
                  <c:v>43.596499999999999</c:v>
                </c:pt>
                <c:pt idx="4694">
                  <c:v>43.596499999999999</c:v>
                </c:pt>
                <c:pt idx="4695">
                  <c:v>43.596499999999999</c:v>
                </c:pt>
                <c:pt idx="4696">
                  <c:v>43.596499999999999</c:v>
                </c:pt>
                <c:pt idx="4697">
                  <c:v>43.596499999999999</c:v>
                </c:pt>
                <c:pt idx="4698">
                  <c:v>43.596499999999999</c:v>
                </c:pt>
                <c:pt idx="4699">
                  <c:v>43.596499999999999</c:v>
                </c:pt>
                <c:pt idx="4700">
                  <c:v>43.596499999999999</c:v>
                </c:pt>
                <c:pt idx="4701">
                  <c:v>43.596499999999999</c:v>
                </c:pt>
                <c:pt idx="4702">
                  <c:v>43.596499999999999</c:v>
                </c:pt>
                <c:pt idx="4703">
                  <c:v>43.596499999999999</c:v>
                </c:pt>
                <c:pt idx="4704">
                  <c:v>43.596499999999999</c:v>
                </c:pt>
                <c:pt idx="4705">
                  <c:v>43.596499999999999</c:v>
                </c:pt>
                <c:pt idx="4706">
                  <c:v>43.596499999999999</c:v>
                </c:pt>
                <c:pt idx="4707">
                  <c:v>43.596499999999999</c:v>
                </c:pt>
                <c:pt idx="4708">
                  <c:v>43.596499999999999</c:v>
                </c:pt>
                <c:pt idx="4709">
                  <c:v>43.596499999999999</c:v>
                </c:pt>
                <c:pt idx="4710">
                  <c:v>43.596499999999999</c:v>
                </c:pt>
                <c:pt idx="4711">
                  <c:v>43.596499999999999</c:v>
                </c:pt>
                <c:pt idx="4712">
                  <c:v>43.596499999999999</c:v>
                </c:pt>
                <c:pt idx="4713">
                  <c:v>43.596499999999999</c:v>
                </c:pt>
                <c:pt idx="4714">
                  <c:v>43.596499999999999</c:v>
                </c:pt>
                <c:pt idx="4715">
                  <c:v>43.596499999999999</c:v>
                </c:pt>
                <c:pt idx="4716">
                  <c:v>43.596499999999999</c:v>
                </c:pt>
                <c:pt idx="4717">
                  <c:v>43.596499999999999</c:v>
                </c:pt>
                <c:pt idx="4718">
                  <c:v>43.596499999999999</c:v>
                </c:pt>
                <c:pt idx="4719">
                  <c:v>43.596499999999999</c:v>
                </c:pt>
                <c:pt idx="4720">
                  <c:v>43.596499999999999</c:v>
                </c:pt>
                <c:pt idx="4721">
                  <c:v>43.596499999999999</c:v>
                </c:pt>
                <c:pt idx="4722">
                  <c:v>43.596499999999999</c:v>
                </c:pt>
                <c:pt idx="4723">
                  <c:v>43.596499999999999</c:v>
                </c:pt>
                <c:pt idx="4724">
                  <c:v>43.596499999999999</c:v>
                </c:pt>
                <c:pt idx="4725">
                  <c:v>43.596499999999999</c:v>
                </c:pt>
                <c:pt idx="4726">
                  <c:v>43.596499999999999</c:v>
                </c:pt>
                <c:pt idx="4727">
                  <c:v>43.596499999999999</c:v>
                </c:pt>
                <c:pt idx="4728">
                  <c:v>43.596499999999999</c:v>
                </c:pt>
                <c:pt idx="4729">
                  <c:v>43.596499999999999</c:v>
                </c:pt>
                <c:pt idx="4730">
                  <c:v>43.596499999999999</c:v>
                </c:pt>
                <c:pt idx="4731">
                  <c:v>43.596499999999999</c:v>
                </c:pt>
                <c:pt idx="4732">
                  <c:v>43.596499999999999</c:v>
                </c:pt>
                <c:pt idx="4733">
                  <c:v>43.596499999999999</c:v>
                </c:pt>
                <c:pt idx="4734">
                  <c:v>43.596499999999999</c:v>
                </c:pt>
                <c:pt idx="4735">
                  <c:v>43.596499999999999</c:v>
                </c:pt>
                <c:pt idx="4736">
                  <c:v>43.596499999999999</c:v>
                </c:pt>
                <c:pt idx="4737">
                  <c:v>43.596499999999999</c:v>
                </c:pt>
                <c:pt idx="4738">
                  <c:v>43.596499999999999</c:v>
                </c:pt>
                <c:pt idx="4739">
                  <c:v>43.596499999999999</c:v>
                </c:pt>
                <c:pt idx="4740">
                  <c:v>43.596499999999999</c:v>
                </c:pt>
                <c:pt idx="4741">
                  <c:v>43.596499999999999</c:v>
                </c:pt>
                <c:pt idx="4742">
                  <c:v>43.596499999999999</c:v>
                </c:pt>
                <c:pt idx="4743">
                  <c:v>43.596499999999999</c:v>
                </c:pt>
                <c:pt idx="4744">
                  <c:v>43.596499999999999</c:v>
                </c:pt>
                <c:pt idx="4745">
                  <c:v>43.596499999999999</c:v>
                </c:pt>
                <c:pt idx="4746">
                  <c:v>43.596499999999999</c:v>
                </c:pt>
                <c:pt idx="4747">
                  <c:v>43.596499999999999</c:v>
                </c:pt>
                <c:pt idx="4748">
                  <c:v>43.596499999999999</c:v>
                </c:pt>
                <c:pt idx="4749">
                  <c:v>43.596499999999999</c:v>
                </c:pt>
                <c:pt idx="4750">
                  <c:v>43.596499999999999</c:v>
                </c:pt>
                <c:pt idx="4751">
                  <c:v>43.596499999999999</c:v>
                </c:pt>
                <c:pt idx="4752">
                  <c:v>43.596499999999999</c:v>
                </c:pt>
                <c:pt idx="4753">
                  <c:v>43.596499999999999</c:v>
                </c:pt>
                <c:pt idx="4754">
                  <c:v>43.596499999999999</c:v>
                </c:pt>
                <c:pt idx="4755">
                  <c:v>43.596499999999999</c:v>
                </c:pt>
                <c:pt idx="4756">
                  <c:v>43.596499999999999</c:v>
                </c:pt>
                <c:pt idx="4757">
                  <c:v>43.596499999999999</c:v>
                </c:pt>
                <c:pt idx="4758">
                  <c:v>43.596499999999999</c:v>
                </c:pt>
                <c:pt idx="4759">
                  <c:v>43.596499999999999</c:v>
                </c:pt>
                <c:pt idx="4760">
                  <c:v>43.596499999999999</c:v>
                </c:pt>
                <c:pt idx="4761">
                  <c:v>43.596499999999999</c:v>
                </c:pt>
                <c:pt idx="4762">
                  <c:v>43.596499999999999</c:v>
                </c:pt>
                <c:pt idx="4763">
                  <c:v>43.596499999999999</c:v>
                </c:pt>
                <c:pt idx="4764">
                  <c:v>43.596499999999999</c:v>
                </c:pt>
                <c:pt idx="4765">
                  <c:v>43.596499999999999</c:v>
                </c:pt>
                <c:pt idx="4766">
                  <c:v>43.596499999999999</c:v>
                </c:pt>
                <c:pt idx="4767">
                  <c:v>43.596499999999999</c:v>
                </c:pt>
                <c:pt idx="4768">
                  <c:v>43.596499999999999</c:v>
                </c:pt>
                <c:pt idx="4769">
                  <c:v>43.596499999999999</c:v>
                </c:pt>
                <c:pt idx="4770">
                  <c:v>43.596499999999999</c:v>
                </c:pt>
                <c:pt idx="4771">
                  <c:v>43.596499999999999</c:v>
                </c:pt>
                <c:pt idx="4772">
                  <c:v>43.596499999999999</c:v>
                </c:pt>
                <c:pt idx="4773">
                  <c:v>43.596499999999999</c:v>
                </c:pt>
                <c:pt idx="4774">
                  <c:v>43.596499999999999</c:v>
                </c:pt>
                <c:pt idx="4775">
                  <c:v>43.596499999999999</c:v>
                </c:pt>
                <c:pt idx="4776">
                  <c:v>43.596499999999999</c:v>
                </c:pt>
                <c:pt idx="4777">
                  <c:v>43.596499999999999</c:v>
                </c:pt>
                <c:pt idx="4778">
                  <c:v>43.596499999999999</c:v>
                </c:pt>
                <c:pt idx="4779">
                  <c:v>43.596499999999999</c:v>
                </c:pt>
                <c:pt idx="4780">
                  <c:v>43.596499999999999</c:v>
                </c:pt>
                <c:pt idx="4781">
                  <c:v>43.596499999999999</c:v>
                </c:pt>
                <c:pt idx="4782">
                  <c:v>43.596499999999999</c:v>
                </c:pt>
                <c:pt idx="4783">
                  <c:v>43.596499999999999</c:v>
                </c:pt>
                <c:pt idx="4784">
                  <c:v>43.596499999999999</c:v>
                </c:pt>
                <c:pt idx="4785">
                  <c:v>43.596499999999999</c:v>
                </c:pt>
                <c:pt idx="4786">
                  <c:v>43.596499999999999</c:v>
                </c:pt>
                <c:pt idx="4787">
                  <c:v>43.596499999999999</c:v>
                </c:pt>
                <c:pt idx="4788">
                  <c:v>43.596499999999999</c:v>
                </c:pt>
                <c:pt idx="4789">
                  <c:v>43.596499999999999</c:v>
                </c:pt>
                <c:pt idx="4790">
                  <c:v>43.596499999999999</c:v>
                </c:pt>
                <c:pt idx="4791">
                  <c:v>43.596499999999999</c:v>
                </c:pt>
                <c:pt idx="4792">
                  <c:v>43.596499999999999</c:v>
                </c:pt>
                <c:pt idx="4793">
                  <c:v>43.596499999999999</c:v>
                </c:pt>
                <c:pt idx="4794">
                  <c:v>43.596499999999999</c:v>
                </c:pt>
                <c:pt idx="4795">
                  <c:v>43.596499999999999</c:v>
                </c:pt>
                <c:pt idx="4796">
                  <c:v>43.596499999999999</c:v>
                </c:pt>
                <c:pt idx="4797">
                  <c:v>43.596499999999999</c:v>
                </c:pt>
                <c:pt idx="4798">
                  <c:v>43.596499999999999</c:v>
                </c:pt>
                <c:pt idx="4799">
                  <c:v>43.596499999999999</c:v>
                </c:pt>
                <c:pt idx="4800">
                  <c:v>43.596499999999999</c:v>
                </c:pt>
                <c:pt idx="4801">
                  <c:v>43.596499999999999</c:v>
                </c:pt>
                <c:pt idx="4802">
                  <c:v>43.596499999999999</c:v>
                </c:pt>
                <c:pt idx="4803">
                  <c:v>43.596499999999999</c:v>
                </c:pt>
                <c:pt idx="4804">
                  <c:v>43.596499999999999</c:v>
                </c:pt>
                <c:pt idx="4805">
                  <c:v>43.596499999999999</c:v>
                </c:pt>
                <c:pt idx="4806">
                  <c:v>43.596499999999999</c:v>
                </c:pt>
                <c:pt idx="4807">
                  <c:v>43.596499999999999</c:v>
                </c:pt>
                <c:pt idx="4808">
                  <c:v>43.596499999999999</c:v>
                </c:pt>
                <c:pt idx="4809">
                  <c:v>43.596499999999999</c:v>
                </c:pt>
                <c:pt idx="4810">
                  <c:v>43.596499999999999</c:v>
                </c:pt>
                <c:pt idx="4811">
                  <c:v>43.596499999999999</c:v>
                </c:pt>
                <c:pt idx="4812">
                  <c:v>43.596499999999999</c:v>
                </c:pt>
                <c:pt idx="4813">
                  <c:v>43.596499999999999</c:v>
                </c:pt>
                <c:pt idx="4814">
                  <c:v>43.596499999999999</c:v>
                </c:pt>
                <c:pt idx="4815">
                  <c:v>43.596499999999999</c:v>
                </c:pt>
                <c:pt idx="4816">
                  <c:v>43.596499999999999</c:v>
                </c:pt>
                <c:pt idx="4817">
                  <c:v>43.596499999999999</c:v>
                </c:pt>
                <c:pt idx="4818">
                  <c:v>43.596499999999999</c:v>
                </c:pt>
                <c:pt idx="4819">
                  <c:v>43.596499999999999</c:v>
                </c:pt>
                <c:pt idx="4820">
                  <c:v>43.596499999999999</c:v>
                </c:pt>
                <c:pt idx="4821">
                  <c:v>43.596499999999999</c:v>
                </c:pt>
                <c:pt idx="4822">
                  <c:v>43.596499999999999</c:v>
                </c:pt>
                <c:pt idx="4823">
                  <c:v>43.596499999999999</c:v>
                </c:pt>
                <c:pt idx="4824">
                  <c:v>43.596499999999999</c:v>
                </c:pt>
                <c:pt idx="4825">
                  <c:v>43.596499999999999</c:v>
                </c:pt>
                <c:pt idx="4826">
                  <c:v>43.596499999999999</c:v>
                </c:pt>
                <c:pt idx="4827">
                  <c:v>43.596499999999999</c:v>
                </c:pt>
                <c:pt idx="4828">
                  <c:v>43.596499999999999</c:v>
                </c:pt>
                <c:pt idx="4829">
                  <c:v>43.596499999999999</c:v>
                </c:pt>
                <c:pt idx="4830">
                  <c:v>43.596499999999999</c:v>
                </c:pt>
                <c:pt idx="4831">
                  <c:v>43.596499999999999</c:v>
                </c:pt>
                <c:pt idx="4832">
                  <c:v>43.596499999999999</c:v>
                </c:pt>
                <c:pt idx="4833">
                  <c:v>43.596499999999999</c:v>
                </c:pt>
                <c:pt idx="4834">
                  <c:v>43.596499999999999</c:v>
                </c:pt>
                <c:pt idx="4835">
                  <c:v>43.596499999999999</c:v>
                </c:pt>
                <c:pt idx="4836">
                  <c:v>43.596499999999999</c:v>
                </c:pt>
                <c:pt idx="4837">
                  <c:v>43.596499999999999</c:v>
                </c:pt>
                <c:pt idx="4838">
                  <c:v>43.596499999999999</c:v>
                </c:pt>
                <c:pt idx="4839">
                  <c:v>43.596499999999999</c:v>
                </c:pt>
                <c:pt idx="4840">
                  <c:v>43.596499999999999</c:v>
                </c:pt>
                <c:pt idx="4841">
                  <c:v>43.596499999999999</c:v>
                </c:pt>
                <c:pt idx="4842">
                  <c:v>43.596499999999999</c:v>
                </c:pt>
                <c:pt idx="4843">
                  <c:v>43.596499999999999</c:v>
                </c:pt>
                <c:pt idx="4844">
                  <c:v>43.596499999999999</c:v>
                </c:pt>
                <c:pt idx="4845">
                  <c:v>43.596499999999999</c:v>
                </c:pt>
                <c:pt idx="4846">
                  <c:v>43.596499999999999</c:v>
                </c:pt>
                <c:pt idx="4847">
                  <c:v>43.596499999999999</c:v>
                </c:pt>
                <c:pt idx="4848">
                  <c:v>43.596499999999999</c:v>
                </c:pt>
                <c:pt idx="4849">
                  <c:v>43.596499999999999</c:v>
                </c:pt>
                <c:pt idx="4850">
                  <c:v>43.596499999999999</c:v>
                </c:pt>
                <c:pt idx="4851">
                  <c:v>43.596499999999999</c:v>
                </c:pt>
                <c:pt idx="4852">
                  <c:v>43.596499999999999</c:v>
                </c:pt>
                <c:pt idx="4853">
                  <c:v>43.596499999999999</c:v>
                </c:pt>
                <c:pt idx="4854">
                  <c:v>43.596499999999999</c:v>
                </c:pt>
                <c:pt idx="4855">
                  <c:v>43.596499999999999</c:v>
                </c:pt>
                <c:pt idx="4856">
                  <c:v>43.596499999999999</c:v>
                </c:pt>
                <c:pt idx="4857">
                  <c:v>43.596499999999999</c:v>
                </c:pt>
                <c:pt idx="4858">
                  <c:v>43.596499999999999</c:v>
                </c:pt>
                <c:pt idx="4859">
                  <c:v>43.596499999999999</c:v>
                </c:pt>
                <c:pt idx="4860">
                  <c:v>43.596499999999999</c:v>
                </c:pt>
                <c:pt idx="4861">
                  <c:v>43.596499999999999</c:v>
                </c:pt>
                <c:pt idx="4862">
                  <c:v>43.596499999999999</c:v>
                </c:pt>
                <c:pt idx="4863">
                  <c:v>43.596499999999999</c:v>
                </c:pt>
                <c:pt idx="4864">
                  <c:v>43.596499999999999</c:v>
                </c:pt>
                <c:pt idx="4865">
                  <c:v>43.596499999999999</c:v>
                </c:pt>
                <c:pt idx="4866">
                  <c:v>43.596499999999999</c:v>
                </c:pt>
                <c:pt idx="4867">
                  <c:v>43.596499999999999</c:v>
                </c:pt>
                <c:pt idx="4868">
                  <c:v>43.596499999999999</c:v>
                </c:pt>
                <c:pt idx="4869">
                  <c:v>43.596499999999999</c:v>
                </c:pt>
                <c:pt idx="4870">
                  <c:v>43.596499999999999</c:v>
                </c:pt>
                <c:pt idx="4871">
                  <c:v>43.596499999999999</c:v>
                </c:pt>
                <c:pt idx="4872">
                  <c:v>43.596499999999999</c:v>
                </c:pt>
                <c:pt idx="4873">
                  <c:v>43.596499999999999</c:v>
                </c:pt>
                <c:pt idx="4874">
                  <c:v>43.596499999999999</c:v>
                </c:pt>
                <c:pt idx="4875">
                  <c:v>43.596499999999999</c:v>
                </c:pt>
                <c:pt idx="4876">
                  <c:v>43.596499999999999</c:v>
                </c:pt>
                <c:pt idx="4877">
                  <c:v>43.596499999999999</c:v>
                </c:pt>
                <c:pt idx="4878">
                  <c:v>43.596499999999999</c:v>
                </c:pt>
                <c:pt idx="4879">
                  <c:v>43.596499999999999</c:v>
                </c:pt>
                <c:pt idx="4880">
                  <c:v>43.596499999999999</c:v>
                </c:pt>
                <c:pt idx="4881">
                  <c:v>43.596499999999999</c:v>
                </c:pt>
                <c:pt idx="4882">
                  <c:v>43.596499999999999</c:v>
                </c:pt>
                <c:pt idx="4883">
                  <c:v>43.596499999999999</c:v>
                </c:pt>
                <c:pt idx="4884">
                  <c:v>43.596499999999999</c:v>
                </c:pt>
                <c:pt idx="4885">
                  <c:v>43.596499999999999</c:v>
                </c:pt>
                <c:pt idx="4886">
                  <c:v>43.596499999999999</c:v>
                </c:pt>
                <c:pt idx="4887">
                  <c:v>43.596499999999999</c:v>
                </c:pt>
                <c:pt idx="4888">
                  <c:v>43.596499999999999</c:v>
                </c:pt>
                <c:pt idx="4889">
                  <c:v>43.596499999999999</c:v>
                </c:pt>
                <c:pt idx="4890">
                  <c:v>43.596499999999999</c:v>
                </c:pt>
                <c:pt idx="4891">
                  <c:v>43.596499999999999</c:v>
                </c:pt>
                <c:pt idx="4892">
                  <c:v>43.596499999999999</c:v>
                </c:pt>
                <c:pt idx="4893">
                  <c:v>43.596499999999999</c:v>
                </c:pt>
                <c:pt idx="4894">
                  <c:v>43.596499999999999</c:v>
                </c:pt>
                <c:pt idx="4895">
                  <c:v>43.596499999999999</c:v>
                </c:pt>
                <c:pt idx="4896">
                  <c:v>43.596499999999999</c:v>
                </c:pt>
                <c:pt idx="4897">
                  <c:v>43.596499999999999</c:v>
                </c:pt>
                <c:pt idx="4898">
                  <c:v>43.596499999999999</c:v>
                </c:pt>
                <c:pt idx="4899">
                  <c:v>43.596499999999999</c:v>
                </c:pt>
                <c:pt idx="4900">
                  <c:v>43.596499999999999</c:v>
                </c:pt>
                <c:pt idx="4901">
                  <c:v>43.596499999999999</c:v>
                </c:pt>
                <c:pt idx="4902">
                  <c:v>43.596499999999999</c:v>
                </c:pt>
                <c:pt idx="4903">
                  <c:v>43.596499999999999</c:v>
                </c:pt>
                <c:pt idx="4904">
                  <c:v>43.596499999999999</c:v>
                </c:pt>
                <c:pt idx="4905">
                  <c:v>43.596499999999999</c:v>
                </c:pt>
                <c:pt idx="4906">
                  <c:v>43.596499999999999</c:v>
                </c:pt>
                <c:pt idx="4907">
                  <c:v>43.596499999999999</c:v>
                </c:pt>
                <c:pt idx="4908">
                  <c:v>43.596499999999999</c:v>
                </c:pt>
                <c:pt idx="4909">
                  <c:v>43.596499999999999</c:v>
                </c:pt>
                <c:pt idx="4910">
                  <c:v>43.596499999999999</c:v>
                </c:pt>
                <c:pt idx="4911">
                  <c:v>43.596499999999999</c:v>
                </c:pt>
                <c:pt idx="4912">
                  <c:v>43.596499999999999</c:v>
                </c:pt>
                <c:pt idx="4913">
                  <c:v>43.596499999999999</c:v>
                </c:pt>
                <c:pt idx="4914">
                  <c:v>43.596499999999999</c:v>
                </c:pt>
                <c:pt idx="4915">
                  <c:v>43.596499999999999</c:v>
                </c:pt>
                <c:pt idx="4916">
                  <c:v>43.596499999999999</c:v>
                </c:pt>
                <c:pt idx="4917">
                  <c:v>43.596499999999999</c:v>
                </c:pt>
                <c:pt idx="4918">
                  <c:v>43.596499999999999</c:v>
                </c:pt>
                <c:pt idx="4919">
                  <c:v>43.596499999999999</c:v>
                </c:pt>
                <c:pt idx="4920">
                  <c:v>43.596499999999999</c:v>
                </c:pt>
                <c:pt idx="4921">
                  <c:v>43.596499999999999</c:v>
                </c:pt>
                <c:pt idx="4922">
                  <c:v>43.596499999999999</c:v>
                </c:pt>
                <c:pt idx="4923">
                  <c:v>43.596499999999999</c:v>
                </c:pt>
                <c:pt idx="4924">
                  <c:v>43.596499999999999</c:v>
                </c:pt>
                <c:pt idx="4925">
                  <c:v>43.596499999999999</c:v>
                </c:pt>
                <c:pt idx="4926">
                  <c:v>43.596499999999999</c:v>
                </c:pt>
                <c:pt idx="4927">
                  <c:v>43.596499999999999</c:v>
                </c:pt>
                <c:pt idx="4928">
                  <c:v>43.596499999999999</c:v>
                </c:pt>
                <c:pt idx="4929">
                  <c:v>43.596499999999999</c:v>
                </c:pt>
                <c:pt idx="4930">
                  <c:v>43.596499999999999</c:v>
                </c:pt>
                <c:pt idx="4931">
                  <c:v>43.596499999999999</c:v>
                </c:pt>
                <c:pt idx="4932">
                  <c:v>43.596499999999999</c:v>
                </c:pt>
                <c:pt idx="4933">
                  <c:v>43.596499999999999</c:v>
                </c:pt>
                <c:pt idx="4934">
                  <c:v>43.596499999999999</c:v>
                </c:pt>
                <c:pt idx="4935">
                  <c:v>43.596499999999999</c:v>
                </c:pt>
                <c:pt idx="4936">
                  <c:v>43.596499999999999</c:v>
                </c:pt>
                <c:pt idx="4937">
                  <c:v>43.596499999999999</c:v>
                </c:pt>
                <c:pt idx="4938">
                  <c:v>43.596499999999999</c:v>
                </c:pt>
                <c:pt idx="4939">
                  <c:v>43.596499999999999</c:v>
                </c:pt>
                <c:pt idx="4940">
                  <c:v>43.596499999999999</c:v>
                </c:pt>
                <c:pt idx="4941">
                  <c:v>43.596499999999999</c:v>
                </c:pt>
                <c:pt idx="4942">
                  <c:v>43.596499999999999</c:v>
                </c:pt>
                <c:pt idx="4943">
                  <c:v>43.596499999999999</c:v>
                </c:pt>
                <c:pt idx="4944">
                  <c:v>43.596499999999999</c:v>
                </c:pt>
                <c:pt idx="4945">
                  <c:v>43.596499999999999</c:v>
                </c:pt>
                <c:pt idx="4946">
                  <c:v>43.596499999999999</c:v>
                </c:pt>
                <c:pt idx="4947">
                  <c:v>43.596499999999999</c:v>
                </c:pt>
                <c:pt idx="4948">
                  <c:v>43.596499999999999</c:v>
                </c:pt>
                <c:pt idx="4949">
                  <c:v>43.596499999999999</c:v>
                </c:pt>
                <c:pt idx="4950">
                  <c:v>43.596499999999999</c:v>
                </c:pt>
                <c:pt idx="4951">
                  <c:v>43.596499999999999</c:v>
                </c:pt>
                <c:pt idx="4952">
                  <c:v>43.596499999999999</c:v>
                </c:pt>
                <c:pt idx="4953">
                  <c:v>43.596499999999999</c:v>
                </c:pt>
                <c:pt idx="4954">
                  <c:v>43.596499999999999</c:v>
                </c:pt>
                <c:pt idx="4955">
                  <c:v>43.596499999999999</c:v>
                </c:pt>
                <c:pt idx="4956">
                  <c:v>43.596499999999999</c:v>
                </c:pt>
                <c:pt idx="4957">
                  <c:v>43.596499999999999</c:v>
                </c:pt>
                <c:pt idx="4958">
                  <c:v>43.596499999999999</c:v>
                </c:pt>
                <c:pt idx="4959">
                  <c:v>43.596499999999999</c:v>
                </c:pt>
                <c:pt idx="4960">
                  <c:v>43.596499999999999</c:v>
                </c:pt>
                <c:pt idx="4961">
                  <c:v>43.596499999999999</c:v>
                </c:pt>
                <c:pt idx="4962">
                  <c:v>43.596499999999999</c:v>
                </c:pt>
                <c:pt idx="4963">
                  <c:v>43.596499999999999</c:v>
                </c:pt>
                <c:pt idx="4964">
                  <c:v>43.596499999999999</c:v>
                </c:pt>
                <c:pt idx="4965">
                  <c:v>43.596499999999999</c:v>
                </c:pt>
                <c:pt idx="4966">
                  <c:v>43.596499999999999</c:v>
                </c:pt>
                <c:pt idx="4967">
                  <c:v>43.596499999999999</c:v>
                </c:pt>
                <c:pt idx="4968">
                  <c:v>43.596499999999999</c:v>
                </c:pt>
                <c:pt idx="4969">
                  <c:v>43.596499999999999</c:v>
                </c:pt>
                <c:pt idx="4970">
                  <c:v>43.596499999999999</c:v>
                </c:pt>
                <c:pt idx="4971">
                  <c:v>43.596499999999999</c:v>
                </c:pt>
                <c:pt idx="4972">
                  <c:v>43.596499999999999</c:v>
                </c:pt>
                <c:pt idx="4973">
                  <c:v>43.596499999999999</c:v>
                </c:pt>
                <c:pt idx="4974">
                  <c:v>43.596499999999999</c:v>
                </c:pt>
                <c:pt idx="4975">
                  <c:v>43.596499999999999</c:v>
                </c:pt>
                <c:pt idx="4976">
                  <c:v>43.596499999999999</c:v>
                </c:pt>
                <c:pt idx="4977">
                  <c:v>43.596499999999999</c:v>
                </c:pt>
                <c:pt idx="4978">
                  <c:v>43.596499999999999</c:v>
                </c:pt>
                <c:pt idx="4979">
                  <c:v>43.596499999999999</c:v>
                </c:pt>
                <c:pt idx="4980">
                  <c:v>43.596499999999999</c:v>
                </c:pt>
                <c:pt idx="4981">
                  <c:v>43.596499999999999</c:v>
                </c:pt>
                <c:pt idx="4982">
                  <c:v>43.596499999999999</c:v>
                </c:pt>
                <c:pt idx="4983">
                  <c:v>43.596499999999999</c:v>
                </c:pt>
                <c:pt idx="4984">
                  <c:v>43.596499999999999</c:v>
                </c:pt>
                <c:pt idx="4985">
                  <c:v>43.596499999999999</c:v>
                </c:pt>
                <c:pt idx="4986">
                  <c:v>43.596499999999999</c:v>
                </c:pt>
                <c:pt idx="4987">
                  <c:v>43.596499999999999</c:v>
                </c:pt>
                <c:pt idx="4988">
                  <c:v>43.596499999999999</c:v>
                </c:pt>
                <c:pt idx="4989">
                  <c:v>43.596499999999999</c:v>
                </c:pt>
                <c:pt idx="4990">
                  <c:v>43.596499999999999</c:v>
                </c:pt>
                <c:pt idx="4991">
                  <c:v>43.596499999999999</c:v>
                </c:pt>
                <c:pt idx="4992">
                  <c:v>43.596499999999999</c:v>
                </c:pt>
                <c:pt idx="4993">
                  <c:v>43.596499999999999</c:v>
                </c:pt>
                <c:pt idx="4994">
                  <c:v>43.596499999999999</c:v>
                </c:pt>
                <c:pt idx="4995">
                  <c:v>43.596499999999999</c:v>
                </c:pt>
                <c:pt idx="4996">
                  <c:v>43.596499999999999</c:v>
                </c:pt>
                <c:pt idx="4997">
                  <c:v>43.596499999999999</c:v>
                </c:pt>
                <c:pt idx="4998">
                  <c:v>43.596499999999999</c:v>
                </c:pt>
                <c:pt idx="4999">
                  <c:v>43.596499999999999</c:v>
                </c:pt>
                <c:pt idx="5000">
                  <c:v>43.596499999999999</c:v>
                </c:pt>
                <c:pt idx="5001">
                  <c:v>43.596499999999999</c:v>
                </c:pt>
                <c:pt idx="5002">
                  <c:v>43.596499999999999</c:v>
                </c:pt>
                <c:pt idx="5003">
                  <c:v>43.546200000000013</c:v>
                </c:pt>
                <c:pt idx="5004">
                  <c:v>43.546200000000013</c:v>
                </c:pt>
                <c:pt idx="5005">
                  <c:v>43.546200000000013</c:v>
                </c:pt>
                <c:pt idx="5006">
                  <c:v>43.546200000000013</c:v>
                </c:pt>
                <c:pt idx="5007">
                  <c:v>43.546200000000013</c:v>
                </c:pt>
                <c:pt idx="5008">
                  <c:v>43.546200000000013</c:v>
                </c:pt>
                <c:pt idx="5009">
                  <c:v>43.546200000000013</c:v>
                </c:pt>
                <c:pt idx="5010">
                  <c:v>43.546200000000013</c:v>
                </c:pt>
                <c:pt idx="5011">
                  <c:v>43.546200000000013</c:v>
                </c:pt>
                <c:pt idx="5012">
                  <c:v>43.546200000000013</c:v>
                </c:pt>
                <c:pt idx="5013">
                  <c:v>43.546200000000013</c:v>
                </c:pt>
                <c:pt idx="5014">
                  <c:v>43.546200000000013</c:v>
                </c:pt>
                <c:pt idx="5015">
                  <c:v>43.546200000000013</c:v>
                </c:pt>
                <c:pt idx="5016">
                  <c:v>43.546200000000013</c:v>
                </c:pt>
                <c:pt idx="5017">
                  <c:v>43.546200000000013</c:v>
                </c:pt>
                <c:pt idx="5018">
                  <c:v>43.546200000000013</c:v>
                </c:pt>
                <c:pt idx="5019">
                  <c:v>43.546200000000013</c:v>
                </c:pt>
                <c:pt idx="5020">
                  <c:v>43.546200000000013</c:v>
                </c:pt>
                <c:pt idx="5021">
                  <c:v>43.546200000000013</c:v>
                </c:pt>
                <c:pt idx="5022">
                  <c:v>43.546200000000013</c:v>
                </c:pt>
                <c:pt idx="5023">
                  <c:v>43.546200000000013</c:v>
                </c:pt>
                <c:pt idx="5024">
                  <c:v>43.546200000000013</c:v>
                </c:pt>
                <c:pt idx="5025">
                  <c:v>43.546200000000013</c:v>
                </c:pt>
                <c:pt idx="5026">
                  <c:v>43.546200000000013</c:v>
                </c:pt>
                <c:pt idx="5027">
                  <c:v>43.546200000000013</c:v>
                </c:pt>
                <c:pt idx="5028">
                  <c:v>43.546200000000013</c:v>
                </c:pt>
                <c:pt idx="5029">
                  <c:v>43.546200000000013</c:v>
                </c:pt>
                <c:pt idx="5030">
                  <c:v>43.546200000000013</c:v>
                </c:pt>
                <c:pt idx="5031">
                  <c:v>43.546200000000013</c:v>
                </c:pt>
                <c:pt idx="5032">
                  <c:v>43.546200000000013</c:v>
                </c:pt>
                <c:pt idx="5033">
                  <c:v>43.546200000000013</c:v>
                </c:pt>
                <c:pt idx="5034">
                  <c:v>43.546200000000013</c:v>
                </c:pt>
                <c:pt idx="5035">
                  <c:v>43.546200000000013</c:v>
                </c:pt>
                <c:pt idx="5036">
                  <c:v>43.546200000000013</c:v>
                </c:pt>
                <c:pt idx="5037">
                  <c:v>43.546200000000013</c:v>
                </c:pt>
                <c:pt idx="5038">
                  <c:v>43.546200000000013</c:v>
                </c:pt>
                <c:pt idx="5039">
                  <c:v>43.546200000000013</c:v>
                </c:pt>
                <c:pt idx="5040">
                  <c:v>43.546200000000013</c:v>
                </c:pt>
                <c:pt idx="5041">
                  <c:v>43.546200000000013</c:v>
                </c:pt>
                <c:pt idx="5042">
                  <c:v>43.546200000000013</c:v>
                </c:pt>
                <c:pt idx="5043">
                  <c:v>43.546200000000013</c:v>
                </c:pt>
                <c:pt idx="5044">
                  <c:v>43.546200000000013</c:v>
                </c:pt>
                <c:pt idx="5045">
                  <c:v>43.546200000000013</c:v>
                </c:pt>
                <c:pt idx="5046">
                  <c:v>43.546200000000013</c:v>
                </c:pt>
                <c:pt idx="5047">
                  <c:v>43.546200000000013</c:v>
                </c:pt>
                <c:pt idx="5048">
                  <c:v>43.546200000000013</c:v>
                </c:pt>
                <c:pt idx="5049">
                  <c:v>43.546200000000013</c:v>
                </c:pt>
                <c:pt idx="5050">
                  <c:v>43.546200000000013</c:v>
                </c:pt>
                <c:pt idx="5051">
                  <c:v>43.546200000000013</c:v>
                </c:pt>
                <c:pt idx="5052">
                  <c:v>43.546200000000013</c:v>
                </c:pt>
                <c:pt idx="5053">
                  <c:v>43.546200000000013</c:v>
                </c:pt>
                <c:pt idx="5054">
                  <c:v>43.546200000000013</c:v>
                </c:pt>
                <c:pt idx="5055">
                  <c:v>43.546200000000013</c:v>
                </c:pt>
                <c:pt idx="5056">
                  <c:v>43.546200000000013</c:v>
                </c:pt>
                <c:pt idx="5057">
                  <c:v>43.546200000000013</c:v>
                </c:pt>
                <c:pt idx="5058">
                  <c:v>43.546200000000013</c:v>
                </c:pt>
                <c:pt idx="5059">
                  <c:v>43.546200000000013</c:v>
                </c:pt>
                <c:pt idx="5060">
                  <c:v>43.546200000000013</c:v>
                </c:pt>
                <c:pt idx="5061">
                  <c:v>43.546200000000013</c:v>
                </c:pt>
                <c:pt idx="5062">
                  <c:v>43.546200000000013</c:v>
                </c:pt>
                <c:pt idx="5063">
                  <c:v>43.546200000000013</c:v>
                </c:pt>
                <c:pt idx="5064">
                  <c:v>43.546200000000013</c:v>
                </c:pt>
                <c:pt idx="5065">
                  <c:v>43.546200000000013</c:v>
                </c:pt>
                <c:pt idx="5066">
                  <c:v>43.546200000000013</c:v>
                </c:pt>
                <c:pt idx="5067">
                  <c:v>43.546200000000013</c:v>
                </c:pt>
                <c:pt idx="5068">
                  <c:v>43.546200000000013</c:v>
                </c:pt>
                <c:pt idx="5069">
                  <c:v>43.546200000000013</c:v>
                </c:pt>
                <c:pt idx="5070">
                  <c:v>43.546200000000013</c:v>
                </c:pt>
                <c:pt idx="5071">
                  <c:v>43.546200000000013</c:v>
                </c:pt>
                <c:pt idx="5072">
                  <c:v>43.546200000000013</c:v>
                </c:pt>
                <c:pt idx="5073">
                  <c:v>43.546200000000013</c:v>
                </c:pt>
                <c:pt idx="5074">
                  <c:v>43.546200000000013</c:v>
                </c:pt>
                <c:pt idx="5075">
                  <c:v>43.546200000000013</c:v>
                </c:pt>
                <c:pt idx="5076">
                  <c:v>43.546200000000013</c:v>
                </c:pt>
                <c:pt idx="5077">
                  <c:v>43.546200000000013</c:v>
                </c:pt>
                <c:pt idx="5078">
                  <c:v>43.546200000000013</c:v>
                </c:pt>
                <c:pt idx="5079">
                  <c:v>43.546200000000013</c:v>
                </c:pt>
                <c:pt idx="5080">
                  <c:v>43.546200000000013</c:v>
                </c:pt>
                <c:pt idx="5081">
                  <c:v>43.546200000000013</c:v>
                </c:pt>
                <c:pt idx="5082">
                  <c:v>43.546200000000013</c:v>
                </c:pt>
                <c:pt idx="5083">
                  <c:v>43.546200000000013</c:v>
                </c:pt>
                <c:pt idx="5084">
                  <c:v>43.546200000000013</c:v>
                </c:pt>
                <c:pt idx="5085">
                  <c:v>43.546200000000013</c:v>
                </c:pt>
                <c:pt idx="5086">
                  <c:v>43.546200000000013</c:v>
                </c:pt>
                <c:pt idx="5087">
                  <c:v>43.546200000000013</c:v>
                </c:pt>
                <c:pt idx="5088">
                  <c:v>43.546200000000013</c:v>
                </c:pt>
                <c:pt idx="5089">
                  <c:v>43.546200000000013</c:v>
                </c:pt>
                <c:pt idx="5090">
                  <c:v>43.546200000000013</c:v>
                </c:pt>
                <c:pt idx="5091">
                  <c:v>43.546200000000013</c:v>
                </c:pt>
                <c:pt idx="5092">
                  <c:v>43.546200000000013</c:v>
                </c:pt>
                <c:pt idx="5093">
                  <c:v>43.546200000000013</c:v>
                </c:pt>
                <c:pt idx="5094">
                  <c:v>43.546200000000013</c:v>
                </c:pt>
                <c:pt idx="5095">
                  <c:v>43.546200000000013</c:v>
                </c:pt>
                <c:pt idx="5096">
                  <c:v>43.546200000000013</c:v>
                </c:pt>
                <c:pt idx="5097">
                  <c:v>43.546200000000013</c:v>
                </c:pt>
                <c:pt idx="5098">
                  <c:v>43.546200000000013</c:v>
                </c:pt>
                <c:pt idx="5099">
                  <c:v>43.546200000000013</c:v>
                </c:pt>
                <c:pt idx="5100">
                  <c:v>43.546200000000013</c:v>
                </c:pt>
                <c:pt idx="5101">
                  <c:v>43.546200000000013</c:v>
                </c:pt>
                <c:pt idx="5102">
                  <c:v>43.546200000000013</c:v>
                </c:pt>
                <c:pt idx="5103">
                  <c:v>43.546200000000013</c:v>
                </c:pt>
                <c:pt idx="5104">
                  <c:v>43.546200000000013</c:v>
                </c:pt>
                <c:pt idx="5105">
                  <c:v>43.546200000000013</c:v>
                </c:pt>
                <c:pt idx="5106">
                  <c:v>43.546200000000013</c:v>
                </c:pt>
                <c:pt idx="5107">
                  <c:v>43.546200000000013</c:v>
                </c:pt>
                <c:pt idx="5108">
                  <c:v>43.546200000000013</c:v>
                </c:pt>
                <c:pt idx="5109">
                  <c:v>43.546200000000013</c:v>
                </c:pt>
                <c:pt idx="5110">
                  <c:v>43.546200000000013</c:v>
                </c:pt>
                <c:pt idx="5111">
                  <c:v>43.546200000000013</c:v>
                </c:pt>
                <c:pt idx="5112">
                  <c:v>43.546200000000013</c:v>
                </c:pt>
                <c:pt idx="5113">
                  <c:v>43.546200000000013</c:v>
                </c:pt>
                <c:pt idx="5114">
                  <c:v>43.546200000000013</c:v>
                </c:pt>
                <c:pt idx="5115">
                  <c:v>43.546200000000013</c:v>
                </c:pt>
                <c:pt idx="5116">
                  <c:v>43.546200000000013</c:v>
                </c:pt>
                <c:pt idx="5117">
                  <c:v>43.546200000000013</c:v>
                </c:pt>
                <c:pt idx="5118">
                  <c:v>43.546200000000013</c:v>
                </c:pt>
                <c:pt idx="5119">
                  <c:v>43.546200000000013</c:v>
                </c:pt>
                <c:pt idx="5120">
                  <c:v>43.546200000000013</c:v>
                </c:pt>
                <c:pt idx="5121">
                  <c:v>43.546200000000013</c:v>
                </c:pt>
                <c:pt idx="5122">
                  <c:v>43.546200000000013</c:v>
                </c:pt>
                <c:pt idx="5123">
                  <c:v>43.546200000000013</c:v>
                </c:pt>
                <c:pt idx="5124">
                  <c:v>43.546200000000013</c:v>
                </c:pt>
                <c:pt idx="5125">
                  <c:v>43.546200000000013</c:v>
                </c:pt>
                <c:pt idx="5126">
                  <c:v>43.546200000000013</c:v>
                </c:pt>
                <c:pt idx="5127">
                  <c:v>43.546200000000013</c:v>
                </c:pt>
                <c:pt idx="5128">
                  <c:v>43.546200000000013</c:v>
                </c:pt>
                <c:pt idx="5129">
                  <c:v>43.546200000000013</c:v>
                </c:pt>
                <c:pt idx="5130">
                  <c:v>43.546200000000013</c:v>
                </c:pt>
                <c:pt idx="5131">
                  <c:v>43.546200000000013</c:v>
                </c:pt>
                <c:pt idx="5132">
                  <c:v>43.546200000000013</c:v>
                </c:pt>
                <c:pt idx="5133">
                  <c:v>43.546200000000013</c:v>
                </c:pt>
                <c:pt idx="5134">
                  <c:v>43.546200000000013</c:v>
                </c:pt>
                <c:pt idx="5135">
                  <c:v>43.546200000000013</c:v>
                </c:pt>
                <c:pt idx="5136">
                  <c:v>43.546200000000013</c:v>
                </c:pt>
                <c:pt idx="5137">
                  <c:v>43.546200000000013</c:v>
                </c:pt>
                <c:pt idx="5138">
                  <c:v>43.546200000000013</c:v>
                </c:pt>
                <c:pt idx="5139">
                  <c:v>43.546200000000013</c:v>
                </c:pt>
                <c:pt idx="5140">
                  <c:v>43.546200000000013</c:v>
                </c:pt>
                <c:pt idx="5141">
                  <c:v>43.546200000000013</c:v>
                </c:pt>
                <c:pt idx="5142">
                  <c:v>43.546200000000013</c:v>
                </c:pt>
                <c:pt idx="5143">
                  <c:v>43.546200000000013</c:v>
                </c:pt>
                <c:pt idx="5144">
                  <c:v>43.546200000000013</c:v>
                </c:pt>
                <c:pt idx="5145">
                  <c:v>43.546200000000013</c:v>
                </c:pt>
                <c:pt idx="5146">
                  <c:v>43.546200000000013</c:v>
                </c:pt>
                <c:pt idx="5147">
                  <c:v>43.546200000000013</c:v>
                </c:pt>
                <c:pt idx="5148">
                  <c:v>43.546200000000013</c:v>
                </c:pt>
                <c:pt idx="5149">
                  <c:v>43.546200000000013</c:v>
                </c:pt>
                <c:pt idx="5150">
                  <c:v>43.546200000000013</c:v>
                </c:pt>
                <c:pt idx="5151">
                  <c:v>43.546200000000013</c:v>
                </c:pt>
                <c:pt idx="5152">
                  <c:v>43.546200000000013</c:v>
                </c:pt>
                <c:pt idx="5153">
                  <c:v>43.546200000000013</c:v>
                </c:pt>
                <c:pt idx="5154">
                  <c:v>43.546200000000013</c:v>
                </c:pt>
                <c:pt idx="5155">
                  <c:v>43.546200000000013</c:v>
                </c:pt>
                <c:pt idx="5156">
                  <c:v>43.546200000000013</c:v>
                </c:pt>
                <c:pt idx="5157">
                  <c:v>43.546200000000013</c:v>
                </c:pt>
                <c:pt idx="5158">
                  <c:v>43.546200000000013</c:v>
                </c:pt>
                <c:pt idx="5159">
                  <c:v>43.546200000000013</c:v>
                </c:pt>
                <c:pt idx="5160">
                  <c:v>43.546200000000013</c:v>
                </c:pt>
                <c:pt idx="5161">
                  <c:v>43.546200000000013</c:v>
                </c:pt>
                <c:pt idx="5162">
                  <c:v>43.546200000000013</c:v>
                </c:pt>
                <c:pt idx="5163">
                  <c:v>43.546200000000013</c:v>
                </c:pt>
                <c:pt idx="5164">
                  <c:v>43.546200000000013</c:v>
                </c:pt>
                <c:pt idx="5165">
                  <c:v>43.546200000000013</c:v>
                </c:pt>
                <c:pt idx="5166">
                  <c:v>43.546200000000013</c:v>
                </c:pt>
                <c:pt idx="5167">
                  <c:v>43.546200000000013</c:v>
                </c:pt>
                <c:pt idx="5168">
                  <c:v>43.546200000000013</c:v>
                </c:pt>
                <c:pt idx="5169">
                  <c:v>43.546200000000013</c:v>
                </c:pt>
                <c:pt idx="5170">
                  <c:v>43.546200000000013</c:v>
                </c:pt>
                <c:pt idx="5171">
                  <c:v>43.546200000000013</c:v>
                </c:pt>
                <c:pt idx="5172">
                  <c:v>43.546200000000013</c:v>
                </c:pt>
                <c:pt idx="5173">
                  <c:v>43.546200000000013</c:v>
                </c:pt>
                <c:pt idx="5174">
                  <c:v>43.546200000000013</c:v>
                </c:pt>
                <c:pt idx="5175">
                  <c:v>43.546200000000013</c:v>
                </c:pt>
                <c:pt idx="5176">
                  <c:v>43.546200000000013</c:v>
                </c:pt>
                <c:pt idx="5177">
                  <c:v>43.546200000000013</c:v>
                </c:pt>
                <c:pt idx="5178">
                  <c:v>43.546200000000013</c:v>
                </c:pt>
                <c:pt idx="5179">
                  <c:v>43.546200000000013</c:v>
                </c:pt>
                <c:pt idx="5180">
                  <c:v>43.546200000000013</c:v>
                </c:pt>
                <c:pt idx="5181">
                  <c:v>43.546200000000013</c:v>
                </c:pt>
                <c:pt idx="5182">
                  <c:v>43.546200000000013</c:v>
                </c:pt>
                <c:pt idx="5183">
                  <c:v>43.546200000000013</c:v>
                </c:pt>
                <c:pt idx="5184">
                  <c:v>43.546200000000013</c:v>
                </c:pt>
                <c:pt idx="5185">
                  <c:v>43.546200000000013</c:v>
                </c:pt>
                <c:pt idx="5186">
                  <c:v>43.546200000000013</c:v>
                </c:pt>
                <c:pt idx="5187">
                  <c:v>43.546200000000013</c:v>
                </c:pt>
                <c:pt idx="5188">
                  <c:v>43.546200000000013</c:v>
                </c:pt>
                <c:pt idx="5189">
                  <c:v>43.546200000000013</c:v>
                </c:pt>
                <c:pt idx="5190">
                  <c:v>43.546200000000013</c:v>
                </c:pt>
                <c:pt idx="5191">
                  <c:v>43.546200000000013</c:v>
                </c:pt>
                <c:pt idx="5192">
                  <c:v>43.546200000000013</c:v>
                </c:pt>
                <c:pt idx="5193">
                  <c:v>43.546200000000013</c:v>
                </c:pt>
                <c:pt idx="5194">
                  <c:v>43.546200000000013</c:v>
                </c:pt>
                <c:pt idx="5195">
                  <c:v>43.546200000000013</c:v>
                </c:pt>
                <c:pt idx="5196">
                  <c:v>43.546200000000013</c:v>
                </c:pt>
                <c:pt idx="5197">
                  <c:v>43.546200000000013</c:v>
                </c:pt>
                <c:pt idx="5198">
                  <c:v>43.546200000000013</c:v>
                </c:pt>
                <c:pt idx="5199">
                  <c:v>43.546200000000013</c:v>
                </c:pt>
                <c:pt idx="5200">
                  <c:v>43.546200000000013</c:v>
                </c:pt>
                <c:pt idx="5201">
                  <c:v>43.546200000000013</c:v>
                </c:pt>
                <c:pt idx="5202">
                  <c:v>43.546200000000013</c:v>
                </c:pt>
                <c:pt idx="5203">
                  <c:v>43.546200000000013</c:v>
                </c:pt>
                <c:pt idx="5204">
                  <c:v>43.546200000000013</c:v>
                </c:pt>
                <c:pt idx="5205">
                  <c:v>43.546200000000013</c:v>
                </c:pt>
                <c:pt idx="5206">
                  <c:v>43.546200000000013</c:v>
                </c:pt>
                <c:pt idx="5207">
                  <c:v>43.546200000000013</c:v>
                </c:pt>
                <c:pt idx="5208">
                  <c:v>43.546200000000013</c:v>
                </c:pt>
                <c:pt idx="5209">
                  <c:v>43.546200000000013</c:v>
                </c:pt>
                <c:pt idx="5210">
                  <c:v>43.546200000000013</c:v>
                </c:pt>
                <c:pt idx="5211">
                  <c:v>43.546200000000013</c:v>
                </c:pt>
                <c:pt idx="5212">
                  <c:v>43.546200000000013</c:v>
                </c:pt>
                <c:pt idx="5213">
                  <c:v>43.546200000000013</c:v>
                </c:pt>
                <c:pt idx="5214">
                  <c:v>43.546200000000013</c:v>
                </c:pt>
                <c:pt idx="5215">
                  <c:v>43.546200000000013</c:v>
                </c:pt>
                <c:pt idx="5216">
                  <c:v>43.546200000000013</c:v>
                </c:pt>
                <c:pt idx="5217">
                  <c:v>43.546200000000013</c:v>
                </c:pt>
                <c:pt idx="5218">
                  <c:v>43.546200000000013</c:v>
                </c:pt>
                <c:pt idx="5219">
                  <c:v>43.546200000000013</c:v>
                </c:pt>
                <c:pt idx="5220">
                  <c:v>43.546200000000013</c:v>
                </c:pt>
                <c:pt idx="5221">
                  <c:v>43.546200000000013</c:v>
                </c:pt>
                <c:pt idx="5222">
                  <c:v>43.546200000000013</c:v>
                </c:pt>
                <c:pt idx="5223">
                  <c:v>43.546200000000013</c:v>
                </c:pt>
                <c:pt idx="5224">
                  <c:v>43.546200000000013</c:v>
                </c:pt>
                <c:pt idx="5225">
                  <c:v>43.546200000000013</c:v>
                </c:pt>
                <c:pt idx="5226">
                  <c:v>43.546200000000013</c:v>
                </c:pt>
                <c:pt idx="5227">
                  <c:v>43.546200000000013</c:v>
                </c:pt>
                <c:pt idx="5228">
                  <c:v>43.546200000000013</c:v>
                </c:pt>
                <c:pt idx="5229">
                  <c:v>43.546200000000013</c:v>
                </c:pt>
                <c:pt idx="5230">
                  <c:v>43.546200000000013</c:v>
                </c:pt>
                <c:pt idx="5231">
                  <c:v>43.546200000000013</c:v>
                </c:pt>
                <c:pt idx="5232">
                  <c:v>43.546200000000013</c:v>
                </c:pt>
                <c:pt idx="5233">
                  <c:v>43.546200000000013</c:v>
                </c:pt>
                <c:pt idx="5234">
                  <c:v>43.546200000000013</c:v>
                </c:pt>
                <c:pt idx="5235">
                  <c:v>43.546200000000013</c:v>
                </c:pt>
                <c:pt idx="5236">
                  <c:v>43.546200000000013</c:v>
                </c:pt>
                <c:pt idx="5237">
                  <c:v>43.546200000000013</c:v>
                </c:pt>
                <c:pt idx="5238">
                  <c:v>43.546200000000013</c:v>
                </c:pt>
                <c:pt idx="5239">
                  <c:v>43.546200000000013</c:v>
                </c:pt>
                <c:pt idx="5240">
                  <c:v>43.546200000000013</c:v>
                </c:pt>
                <c:pt idx="5241">
                  <c:v>43.546200000000013</c:v>
                </c:pt>
                <c:pt idx="5242">
                  <c:v>43.546200000000013</c:v>
                </c:pt>
                <c:pt idx="5243">
                  <c:v>43.546200000000013</c:v>
                </c:pt>
                <c:pt idx="5244">
                  <c:v>43.546200000000013</c:v>
                </c:pt>
                <c:pt idx="5245">
                  <c:v>43.546200000000013</c:v>
                </c:pt>
                <c:pt idx="5246">
                  <c:v>43.546200000000013</c:v>
                </c:pt>
                <c:pt idx="5247">
                  <c:v>43.546200000000013</c:v>
                </c:pt>
                <c:pt idx="5248">
                  <c:v>43.546200000000013</c:v>
                </c:pt>
                <c:pt idx="5249">
                  <c:v>43.546200000000013</c:v>
                </c:pt>
                <c:pt idx="5250">
                  <c:v>43.546200000000013</c:v>
                </c:pt>
                <c:pt idx="5251">
                  <c:v>43.546200000000013</c:v>
                </c:pt>
                <c:pt idx="5252">
                  <c:v>43.546200000000013</c:v>
                </c:pt>
                <c:pt idx="5253">
                  <c:v>43.546200000000013</c:v>
                </c:pt>
                <c:pt idx="5254">
                  <c:v>43.546200000000013</c:v>
                </c:pt>
                <c:pt idx="5255">
                  <c:v>43.546200000000013</c:v>
                </c:pt>
                <c:pt idx="5256">
                  <c:v>43.546200000000013</c:v>
                </c:pt>
                <c:pt idx="5257">
                  <c:v>43.546200000000013</c:v>
                </c:pt>
                <c:pt idx="5258">
                  <c:v>43.546200000000013</c:v>
                </c:pt>
                <c:pt idx="5259">
                  <c:v>43.546200000000013</c:v>
                </c:pt>
                <c:pt idx="5260">
                  <c:v>43.546200000000013</c:v>
                </c:pt>
                <c:pt idx="5261">
                  <c:v>43.546200000000013</c:v>
                </c:pt>
                <c:pt idx="5262">
                  <c:v>43.546200000000013</c:v>
                </c:pt>
                <c:pt idx="5263">
                  <c:v>43.546200000000013</c:v>
                </c:pt>
                <c:pt idx="5264">
                  <c:v>43.546200000000013</c:v>
                </c:pt>
                <c:pt idx="5265">
                  <c:v>43.546200000000013</c:v>
                </c:pt>
                <c:pt idx="5266">
                  <c:v>43.546200000000013</c:v>
                </c:pt>
                <c:pt idx="5267">
                  <c:v>43.546200000000013</c:v>
                </c:pt>
                <c:pt idx="5268">
                  <c:v>43.546200000000013</c:v>
                </c:pt>
                <c:pt idx="5269">
                  <c:v>43.546200000000013</c:v>
                </c:pt>
                <c:pt idx="5270">
                  <c:v>43.546200000000013</c:v>
                </c:pt>
                <c:pt idx="5271">
                  <c:v>43.546200000000013</c:v>
                </c:pt>
                <c:pt idx="5272">
                  <c:v>43.546200000000013</c:v>
                </c:pt>
                <c:pt idx="5273">
                  <c:v>43.546200000000013</c:v>
                </c:pt>
                <c:pt idx="5274">
                  <c:v>43.546200000000013</c:v>
                </c:pt>
                <c:pt idx="5275">
                  <c:v>43.546200000000013</c:v>
                </c:pt>
                <c:pt idx="5276">
                  <c:v>43.546200000000013</c:v>
                </c:pt>
                <c:pt idx="5277">
                  <c:v>43.546200000000013</c:v>
                </c:pt>
                <c:pt idx="5278">
                  <c:v>43.546200000000013</c:v>
                </c:pt>
                <c:pt idx="5279">
                  <c:v>43.546200000000013</c:v>
                </c:pt>
                <c:pt idx="5280">
                  <c:v>43.546200000000013</c:v>
                </c:pt>
                <c:pt idx="5281">
                  <c:v>43.546200000000013</c:v>
                </c:pt>
                <c:pt idx="5282">
                  <c:v>43.546200000000013</c:v>
                </c:pt>
                <c:pt idx="5283">
                  <c:v>43.546200000000013</c:v>
                </c:pt>
                <c:pt idx="5284">
                  <c:v>43.546200000000013</c:v>
                </c:pt>
                <c:pt idx="5285">
                  <c:v>43.546200000000013</c:v>
                </c:pt>
                <c:pt idx="5286">
                  <c:v>43.546200000000013</c:v>
                </c:pt>
                <c:pt idx="5287">
                  <c:v>43.546200000000013</c:v>
                </c:pt>
                <c:pt idx="5288">
                  <c:v>43.546200000000013</c:v>
                </c:pt>
                <c:pt idx="5289">
                  <c:v>43.546200000000013</c:v>
                </c:pt>
                <c:pt idx="5290">
                  <c:v>43.546200000000013</c:v>
                </c:pt>
                <c:pt idx="5291">
                  <c:v>43.546200000000013</c:v>
                </c:pt>
                <c:pt idx="5292">
                  <c:v>43.546200000000013</c:v>
                </c:pt>
                <c:pt idx="5293">
                  <c:v>43.546200000000013</c:v>
                </c:pt>
                <c:pt idx="5294">
                  <c:v>43.546200000000013</c:v>
                </c:pt>
                <c:pt idx="5295">
                  <c:v>43.546200000000013</c:v>
                </c:pt>
                <c:pt idx="5296">
                  <c:v>43.546200000000013</c:v>
                </c:pt>
                <c:pt idx="5297">
                  <c:v>43.546200000000013</c:v>
                </c:pt>
                <c:pt idx="5298">
                  <c:v>43.546200000000013</c:v>
                </c:pt>
                <c:pt idx="5299">
                  <c:v>43.546200000000013</c:v>
                </c:pt>
                <c:pt idx="5300">
                  <c:v>43.546200000000013</c:v>
                </c:pt>
                <c:pt idx="5301">
                  <c:v>43.546200000000013</c:v>
                </c:pt>
                <c:pt idx="5302">
                  <c:v>43.546200000000013</c:v>
                </c:pt>
                <c:pt idx="5303">
                  <c:v>43.546200000000013</c:v>
                </c:pt>
                <c:pt idx="5304">
                  <c:v>43.546200000000013</c:v>
                </c:pt>
                <c:pt idx="5305">
                  <c:v>43.546200000000013</c:v>
                </c:pt>
                <c:pt idx="5306">
                  <c:v>43.546200000000013</c:v>
                </c:pt>
                <c:pt idx="5307">
                  <c:v>43.546200000000013</c:v>
                </c:pt>
                <c:pt idx="5308">
                  <c:v>43.546200000000013</c:v>
                </c:pt>
                <c:pt idx="5309">
                  <c:v>43.546200000000013</c:v>
                </c:pt>
                <c:pt idx="5310">
                  <c:v>43.546200000000013</c:v>
                </c:pt>
                <c:pt idx="5311">
                  <c:v>43.546200000000013</c:v>
                </c:pt>
                <c:pt idx="5312">
                  <c:v>43.546200000000013</c:v>
                </c:pt>
                <c:pt idx="5313">
                  <c:v>43.546200000000013</c:v>
                </c:pt>
                <c:pt idx="5314">
                  <c:v>43.546200000000013</c:v>
                </c:pt>
                <c:pt idx="5315">
                  <c:v>43.546200000000013</c:v>
                </c:pt>
                <c:pt idx="5316">
                  <c:v>43.546200000000013</c:v>
                </c:pt>
                <c:pt idx="5317">
                  <c:v>43.546200000000013</c:v>
                </c:pt>
                <c:pt idx="5318">
                  <c:v>43.546200000000013</c:v>
                </c:pt>
                <c:pt idx="5319">
                  <c:v>43.546200000000013</c:v>
                </c:pt>
                <c:pt idx="5320">
                  <c:v>43.546200000000013</c:v>
                </c:pt>
                <c:pt idx="5321">
                  <c:v>43.546200000000013</c:v>
                </c:pt>
                <c:pt idx="5322">
                  <c:v>43.546200000000013</c:v>
                </c:pt>
                <c:pt idx="5323">
                  <c:v>43.546200000000013</c:v>
                </c:pt>
                <c:pt idx="5324">
                  <c:v>43.546200000000013</c:v>
                </c:pt>
                <c:pt idx="5325">
                  <c:v>43.546200000000013</c:v>
                </c:pt>
                <c:pt idx="5326">
                  <c:v>43.546200000000013</c:v>
                </c:pt>
                <c:pt idx="5327">
                  <c:v>43.546200000000013</c:v>
                </c:pt>
                <c:pt idx="5328">
                  <c:v>43.546200000000013</c:v>
                </c:pt>
                <c:pt idx="5329">
                  <c:v>43.546200000000013</c:v>
                </c:pt>
                <c:pt idx="5330">
                  <c:v>43.546200000000013</c:v>
                </c:pt>
                <c:pt idx="5331">
                  <c:v>43.546200000000013</c:v>
                </c:pt>
                <c:pt idx="5332">
                  <c:v>43.546200000000013</c:v>
                </c:pt>
                <c:pt idx="5333">
                  <c:v>43.546200000000013</c:v>
                </c:pt>
                <c:pt idx="5334">
                  <c:v>43.546200000000013</c:v>
                </c:pt>
                <c:pt idx="5335">
                  <c:v>43.546200000000013</c:v>
                </c:pt>
                <c:pt idx="5336">
                  <c:v>43.546200000000013</c:v>
                </c:pt>
                <c:pt idx="5337">
                  <c:v>43.546200000000013</c:v>
                </c:pt>
                <c:pt idx="5338">
                  <c:v>43.546200000000013</c:v>
                </c:pt>
                <c:pt idx="5339">
                  <c:v>43.546200000000013</c:v>
                </c:pt>
                <c:pt idx="5340">
                  <c:v>43.546200000000013</c:v>
                </c:pt>
                <c:pt idx="5341">
                  <c:v>43.546200000000013</c:v>
                </c:pt>
                <c:pt idx="5342">
                  <c:v>43.546200000000013</c:v>
                </c:pt>
                <c:pt idx="5343">
                  <c:v>43.546200000000013</c:v>
                </c:pt>
                <c:pt idx="5344">
                  <c:v>43.546200000000013</c:v>
                </c:pt>
                <c:pt idx="5345">
                  <c:v>43.546200000000013</c:v>
                </c:pt>
                <c:pt idx="5346">
                  <c:v>43.546200000000013</c:v>
                </c:pt>
                <c:pt idx="5347">
                  <c:v>43.546200000000013</c:v>
                </c:pt>
                <c:pt idx="5348">
                  <c:v>43.546200000000013</c:v>
                </c:pt>
                <c:pt idx="5349">
                  <c:v>43.546200000000013</c:v>
                </c:pt>
                <c:pt idx="5350">
                  <c:v>43.546200000000013</c:v>
                </c:pt>
                <c:pt idx="5351">
                  <c:v>43.546200000000013</c:v>
                </c:pt>
                <c:pt idx="5352">
                  <c:v>43.546200000000013</c:v>
                </c:pt>
                <c:pt idx="5353">
                  <c:v>43.546200000000013</c:v>
                </c:pt>
                <c:pt idx="5354">
                  <c:v>43.546200000000013</c:v>
                </c:pt>
                <c:pt idx="5355">
                  <c:v>43.546200000000013</c:v>
                </c:pt>
                <c:pt idx="5356">
                  <c:v>43.546200000000013</c:v>
                </c:pt>
                <c:pt idx="5357">
                  <c:v>43.546200000000013</c:v>
                </c:pt>
                <c:pt idx="5358">
                  <c:v>43.546200000000013</c:v>
                </c:pt>
                <c:pt idx="5359">
                  <c:v>43.546200000000013</c:v>
                </c:pt>
                <c:pt idx="5360">
                  <c:v>43.546200000000013</c:v>
                </c:pt>
                <c:pt idx="5361">
                  <c:v>43.546200000000013</c:v>
                </c:pt>
                <c:pt idx="5362">
                  <c:v>43.546200000000013</c:v>
                </c:pt>
                <c:pt idx="5363">
                  <c:v>43.546200000000013</c:v>
                </c:pt>
                <c:pt idx="5364">
                  <c:v>43.546200000000013</c:v>
                </c:pt>
                <c:pt idx="5365">
                  <c:v>43.546200000000013</c:v>
                </c:pt>
                <c:pt idx="5366">
                  <c:v>43.546200000000013</c:v>
                </c:pt>
                <c:pt idx="5367">
                  <c:v>43.546200000000013</c:v>
                </c:pt>
                <c:pt idx="5368">
                  <c:v>43.546200000000013</c:v>
                </c:pt>
                <c:pt idx="5369">
                  <c:v>43.546200000000013</c:v>
                </c:pt>
                <c:pt idx="5370">
                  <c:v>43.546200000000013</c:v>
                </c:pt>
                <c:pt idx="5371">
                  <c:v>43.546200000000013</c:v>
                </c:pt>
                <c:pt idx="5372">
                  <c:v>43.546200000000013</c:v>
                </c:pt>
                <c:pt idx="5373">
                  <c:v>43.546200000000013</c:v>
                </c:pt>
                <c:pt idx="5374">
                  <c:v>43.546200000000013</c:v>
                </c:pt>
                <c:pt idx="5375">
                  <c:v>43.546200000000013</c:v>
                </c:pt>
                <c:pt idx="5376">
                  <c:v>43.546200000000013</c:v>
                </c:pt>
                <c:pt idx="5377">
                  <c:v>43.546200000000013</c:v>
                </c:pt>
                <c:pt idx="5378">
                  <c:v>43.546200000000013</c:v>
                </c:pt>
                <c:pt idx="5379">
                  <c:v>43.546200000000013</c:v>
                </c:pt>
                <c:pt idx="5380">
                  <c:v>43.546200000000013</c:v>
                </c:pt>
                <c:pt idx="5381">
                  <c:v>43.546200000000013</c:v>
                </c:pt>
                <c:pt idx="5382">
                  <c:v>43.546200000000013</c:v>
                </c:pt>
                <c:pt idx="5383">
                  <c:v>43.546200000000013</c:v>
                </c:pt>
                <c:pt idx="5384">
                  <c:v>43.546200000000013</c:v>
                </c:pt>
                <c:pt idx="5385">
                  <c:v>43.546200000000013</c:v>
                </c:pt>
                <c:pt idx="5386">
                  <c:v>43.546200000000013</c:v>
                </c:pt>
                <c:pt idx="5387">
                  <c:v>43.546200000000013</c:v>
                </c:pt>
                <c:pt idx="5388">
                  <c:v>43.546200000000013</c:v>
                </c:pt>
                <c:pt idx="5389">
                  <c:v>43.546200000000013</c:v>
                </c:pt>
                <c:pt idx="5390">
                  <c:v>43.546200000000013</c:v>
                </c:pt>
                <c:pt idx="5391">
                  <c:v>43.546200000000013</c:v>
                </c:pt>
                <c:pt idx="5392">
                  <c:v>43.546200000000013</c:v>
                </c:pt>
                <c:pt idx="5393">
                  <c:v>43.546200000000013</c:v>
                </c:pt>
                <c:pt idx="5394">
                  <c:v>43.546200000000013</c:v>
                </c:pt>
                <c:pt idx="5395">
                  <c:v>43.546200000000013</c:v>
                </c:pt>
                <c:pt idx="5396">
                  <c:v>43.546200000000013</c:v>
                </c:pt>
                <c:pt idx="5397">
                  <c:v>43.546200000000013</c:v>
                </c:pt>
                <c:pt idx="5398">
                  <c:v>43.546200000000013</c:v>
                </c:pt>
                <c:pt idx="5399">
                  <c:v>43.546200000000013</c:v>
                </c:pt>
                <c:pt idx="5400">
                  <c:v>43.546200000000013</c:v>
                </c:pt>
                <c:pt idx="5401">
                  <c:v>43.546200000000013</c:v>
                </c:pt>
                <c:pt idx="5402">
                  <c:v>43.546200000000013</c:v>
                </c:pt>
                <c:pt idx="5403">
                  <c:v>43.546200000000013</c:v>
                </c:pt>
                <c:pt idx="5404">
                  <c:v>43.546200000000013</c:v>
                </c:pt>
                <c:pt idx="5405">
                  <c:v>43.546200000000013</c:v>
                </c:pt>
                <c:pt idx="5406">
                  <c:v>43.546200000000013</c:v>
                </c:pt>
                <c:pt idx="5407">
                  <c:v>43.546200000000013</c:v>
                </c:pt>
                <c:pt idx="5408">
                  <c:v>43.546200000000013</c:v>
                </c:pt>
                <c:pt idx="5409">
                  <c:v>43.546200000000013</c:v>
                </c:pt>
                <c:pt idx="5410">
                  <c:v>43.546200000000013</c:v>
                </c:pt>
                <c:pt idx="5411">
                  <c:v>43.546200000000013</c:v>
                </c:pt>
                <c:pt idx="5412">
                  <c:v>43.546200000000013</c:v>
                </c:pt>
                <c:pt idx="5413">
                  <c:v>43.546200000000013</c:v>
                </c:pt>
                <c:pt idx="5414">
                  <c:v>43.546200000000013</c:v>
                </c:pt>
                <c:pt idx="5415">
                  <c:v>43.546200000000013</c:v>
                </c:pt>
                <c:pt idx="5416">
                  <c:v>43.546200000000013</c:v>
                </c:pt>
                <c:pt idx="5417">
                  <c:v>43.546200000000013</c:v>
                </c:pt>
                <c:pt idx="5418">
                  <c:v>43.546200000000013</c:v>
                </c:pt>
                <c:pt idx="5419">
                  <c:v>43.546200000000013</c:v>
                </c:pt>
                <c:pt idx="5420">
                  <c:v>43.546200000000013</c:v>
                </c:pt>
                <c:pt idx="5421">
                  <c:v>43.546200000000013</c:v>
                </c:pt>
                <c:pt idx="5422">
                  <c:v>43.546200000000013</c:v>
                </c:pt>
                <c:pt idx="5423">
                  <c:v>43.546200000000013</c:v>
                </c:pt>
                <c:pt idx="5424">
                  <c:v>43.546200000000013</c:v>
                </c:pt>
                <c:pt idx="5425">
                  <c:v>43.546200000000013</c:v>
                </c:pt>
                <c:pt idx="5426">
                  <c:v>43.546200000000013</c:v>
                </c:pt>
                <c:pt idx="5427">
                  <c:v>43.546200000000013</c:v>
                </c:pt>
                <c:pt idx="5428">
                  <c:v>43.546200000000013</c:v>
                </c:pt>
                <c:pt idx="5429">
                  <c:v>43.546200000000013</c:v>
                </c:pt>
                <c:pt idx="5430">
                  <c:v>43.546200000000013</c:v>
                </c:pt>
                <c:pt idx="5431">
                  <c:v>43.546200000000013</c:v>
                </c:pt>
                <c:pt idx="5432">
                  <c:v>43.546200000000013</c:v>
                </c:pt>
                <c:pt idx="5433">
                  <c:v>43.546200000000013</c:v>
                </c:pt>
                <c:pt idx="5434">
                  <c:v>43.546200000000013</c:v>
                </c:pt>
                <c:pt idx="5435">
                  <c:v>43.546200000000013</c:v>
                </c:pt>
                <c:pt idx="5436">
                  <c:v>43.546200000000013</c:v>
                </c:pt>
                <c:pt idx="5437">
                  <c:v>43.546200000000013</c:v>
                </c:pt>
                <c:pt idx="5438">
                  <c:v>43.546200000000013</c:v>
                </c:pt>
                <c:pt idx="5439">
                  <c:v>43.546200000000013</c:v>
                </c:pt>
                <c:pt idx="5440">
                  <c:v>43.546200000000013</c:v>
                </c:pt>
                <c:pt idx="5441">
                  <c:v>43.546200000000013</c:v>
                </c:pt>
                <c:pt idx="5442">
                  <c:v>43.546200000000013</c:v>
                </c:pt>
                <c:pt idx="5443">
                  <c:v>43.546200000000013</c:v>
                </c:pt>
                <c:pt idx="5444">
                  <c:v>43.546200000000013</c:v>
                </c:pt>
                <c:pt idx="5445">
                  <c:v>43.546200000000013</c:v>
                </c:pt>
                <c:pt idx="5446">
                  <c:v>43.546200000000013</c:v>
                </c:pt>
                <c:pt idx="5447">
                  <c:v>43.546200000000013</c:v>
                </c:pt>
                <c:pt idx="5448">
                  <c:v>43.546200000000013</c:v>
                </c:pt>
                <c:pt idx="5449">
                  <c:v>43.546200000000013</c:v>
                </c:pt>
                <c:pt idx="5450">
                  <c:v>43.546200000000013</c:v>
                </c:pt>
                <c:pt idx="5451">
                  <c:v>43.546200000000013</c:v>
                </c:pt>
                <c:pt idx="5452">
                  <c:v>43.546200000000013</c:v>
                </c:pt>
                <c:pt idx="5453">
                  <c:v>43.546200000000013</c:v>
                </c:pt>
                <c:pt idx="5454">
                  <c:v>43.546200000000013</c:v>
                </c:pt>
                <c:pt idx="5455">
                  <c:v>43.546200000000013</c:v>
                </c:pt>
                <c:pt idx="5456">
                  <c:v>43.546200000000013</c:v>
                </c:pt>
                <c:pt idx="5457">
                  <c:v>43.546200000000013</c:v>
                </c:pt>
                <c:pt idx="5458">
                  <c:v>43.546200000000013</c:v>
                </c:pt>
                <c:pt idx="5459">
                  <c:v>43.546200000000013</c:v>
                </c:pt>
                <c:pt idx="5460">
                  <c:v>43.546200000000013</c:v>
                </c:pt>
                <c:pt idx="5461">
                  <c:v>43.546200000000013</c:v>
                </c:pt>
                <c:pt idx="5462">
                  <c:v>43.546200000000013</c:v>
                </c:pt>
                <c:pt idx="5463">
                  <c:v>43.546200000000013</c:v>
                </c:pt>
                <c:pt idx="5464">
                  <c:v>43.546200000000013</c:v>
                </c:pt>
                <c:pt idx="5465">
                  <c:v>43.546200000000013</c:v>
                </c:pt>
                <c:pt idx="5466">
                  <c:v>43.546200000000013</c:v>
                </c:pt>
                <c:pt idx="5467">
                  <c:v>43.546200000000013</c:v>
                </c:pt>
                <c:pt idx="5468">
                  <c:v>43.546200000000013</c:v>
                </c:pt>
                <c:pt idx="5469">
                  <c:v>43.546200000000013</c:v>
                </c:pt>
                <c:pt idx="5470">
                  <c:v>43.546200000000013</c:v>
                </c:pt>
                <c:pt idx="5471">
                  <c:v>43.546200000000013</c:v>
                </c:pt>
                <c:pt idx="5472">
                  <c:v>43.546200000000013</c:v>
                </c:pt>
                <c:pt idx="5473">
                  <c:v>43.546200000000013</c:v>
                </c:pt>
                <c:pt idx="5474">
                  <c:v>43.546200000000013</c:v>
                </c:pt>
                <c:pt idx="5475">
                  <c:v>43.546200000000013</c:v>
                </c:pt>
                <c:pt idx="5476">
                  <c:v>43.546200000000013</c:v>
                </c:pt>
                <c:pt idx="5477">
                  <c:v>43.546200000000013</c:v>
                </c:pt>
                <c:pt idx="5478">
                  <c:v>43.546200000000013</c:v>
                </c:pt>
                <c:pt idx="5479">
                  <c:v>43.546200000000013</c:v>
                </c:pt>
                <c:pt idx="5480">
                  <c:v>43.546200000000013</c:v>
                </c:pt>
                <c:pt idx="5481">
                  <c:v>43.546200000000013</c:v>
                </c:pt>
                <c:pt idx="5482">
                  <c:v>43.546200000000013</c:v>
                </c:pt>
                <c:pt idx="5483">
                  <c:v>43.546200000000013</c:v>
                </c:pt>
                <c:pt idx="5484">
                  <c:v>43.546200000000013</c:v>
                </c:pt>
                <c:pt idx="5485">
                  <c:v>43.546200000000013</c:v>
                </c:pt>
                <c:pt idx="5486">
                  <c:v>43.546200000000013</c:v>
                </c:pt>
                <c:pt idx="5487">
                  <c:v>43.546200000000013</c:v>
                </c:pt>
                <c:pt idx="5488">
                  <c:v>43.546200000000013</c:v>
                </c:pt>
                <c:pt idx="5489">
                  <c:v>43.546200000000013</c:v>
                </c:pt>
                <c:pt idx="5490">
                  <c:v>43.546200000000013</c:v>
                </c:pt>
                <c:pt idx="5491">
                  <c:v>43.546200000000013</c:v>
                </c:pt>
                <c:pt idx="5492">
                  <c:v>43.546200000000013</c:v>
                </c:pt>
                <c:pt idx="5493">
                  <c:v>43.546200000000013</c:v>
                </c:pt>
                <c:pt idx="5494">
                  <c:v>43.546200000000013</c:v>
                </c:pt>
                <c:pt idx="5495">
                  <c:v>43.546200000000013</c:v>
                </c:pt>
                <c:pt idx="5496">
                  <c:v>43.546200000000013</c:v>
                </c:pt>
                <c:pt idx="5497">
                  <c:v>43.546200000000013</c:v>
                </c:pt>
                <c:pt idx="5498">
                  <c:v>43.546200000000013</c:v>
                </c:pt>
                <c:pt idx="5499">
                  <c:v>43.546200000000013</c:v>
                </c:pt>
                <c:pt idx="5500">
                  <c:v>43.546200000000013</c:v>
                </c:pt>
                <c:pt idx="5501">
                  <c:v>43.546200000000013</c:v>
                </c:pt>
                <c:pt idx="5502">
                  <c:v>43.546200000000013</c:v>
                </c:pt>
                <c:pt idx="5503">
                  <c:v>43.546200000000013</c:v>
                </c:pt>
                <c:pt idx="5504">
                  <c:v>43.546200000000013</c:v>
                </c:pt>
                <c:pt idx="5505">
                  <c:v>43.546200000000013</c:v>
                </c:pt>
                <c:pt idx="5506">
                  <c:v>43.546200000000013</c:v>
                </c:pt>
                <c:pt idx="5507">
                  <c:v>43.546200000000013</c:v>
                </c:pt>
                <c:pt idx="5508">
                  <c:v>43.546200000000013</c:v>
                </c:pt>
                <c:pt idx="5509">
                  <c:v>43.546200000000013</c:v>
                </c:pt>
                <c:pt idx="5510">
                  <c:v>43.546200000000013</c:v>
                </c:pt>
                <c:pt idx="5511">
                  <c:v>43.546200000000013</c:v>
                </c:pt>
                <c:pt idx="5512">
                  <c:v>43.546200000000013</c:v>
                </c:pt>
                <c:pt idx="5513">
                  <c:v>43.546200000000013</c:v>
                </c:pt>
                <c:pt idx="5514">
                  <c:v>43.546200000000013</c:v>
                </c:pt>
                <c:pt idx="5515">
                  <c:v>43.546200000000013</c:v>
                </c:pt>
                <c:pt idx="5516">
                  <c:v>43.546200000000013</c:v>
                </c:pt>
                <c:pt idx="5517">
                  <c:v>43.546200000000013</c:v>
                </c:pt>
                <c:pt idx="5518">
                  <c:v>43.546200000000013</c:v>
                </c:pt>
                <c:pt idx="5519">
                  <c:v>43.546200000000013</c:v>
                </c:pt>
                <c:pt idx="5520">
                  <c:v>43.546200000000013</c:v>
                </c:pt>
                <c:pt idx="5521">
                  <c:v>43.546200000000013</c:v>
                </c:pt>
                <c:pt idx="5522">
                  <c:v>43.546200000000013</c:v>
                </c:pt>
                <c:pt idx="5523">
                  <c:v>43.546200000000013</c:v>
                </c:pt>
                <c:pt idx="5524">
                  <c:v>43.546200000000013</c:v>
                </c:pt>
                <c:pt idx="5525">
                  <c:v>43.546200000000013</c:v>
                </c:pt>
                <c:pt idx="5526">
                  <c:v>43.546200000000013</c:v>
                </c:pt>
                <c:pt idx="5527">
                  <c:v>43.546200000000013</c:v>
                </c:pt>
                <c:pt idx="5528">
                  <c:v>43.546200000000013</c:v>
                </c:pt>
                <c:pt idx="5529">
                  <c:v>43.546200000000013</c:v>
                </c:pt>
                <c:pt idx="5530">
                  <c:v>43.546200000000013</c:v>
                </c:pt>
                <c:pt idx="5531">
                  <c:v>43.546200000000013</c:v>
                </c:pt>
                <c:pt idx="5532">
                  <c:v>43.546200000000013</c:v>
                </c:pt>
                <c:pt idx="5533">
                  <c:v>43.546200000000013</c:v>
                </c:pt>
                <c:pt idx="5534">
                  <c:v>43.546200000000013</c:v>
                </c:pt>
                <c:pt idx="5535">
                  <c:v>43.546200000000013</c:v>
                </c:pt>
                <c:pt idx="5536">
                  <c:v>43.546200000000013</c:v>
                </c:pt>
                <c:pt idx="5537">
                  <c:v>43.546200000000013</c:v>
                </c:pt>
                <c:pt idx="5538">
                  <c:v>43.546200000000013</c:v>
                </c:pt>
                <c:pt idx="5539">
                  <c:v>43.546200000000013</c:v>
                </c:pt>
                <c:pt idx="5540">
                  <c:v>43.546200000000013</c:v>
                </c:pt>
                <c:pt idx="5541">
                  <c:v>43.546200000000013</c:v>
                </c:pt>
                <c:pt idx="5542">
                  <c:v>43.546200000000013</c:v>
                </c:pt>
                <c:pt idx="5543">
                  <c:v>43.546200000000013</c:v>
                </c:pt>
                <c:pt idx="5544">
                  <c:v>43.546200000000013</c:v>
                </c:pt>
                <c:pt idx="5545">
                  <c:v>43.546200000000013</c:v>
                </c:pt>
                <c:pt idx="5546">
                  <c:v>43.546200000000013</c:v>
                </c:pt>
                <c:pt idx="5547">
                  <c:v>43.546200000000013</c:v>
                </c:pt>
                <c:pt idx="5548">
                  <c:v>43.546200000000013</c:v>
                </c:pt>
                <c:pt idx="5549">
                  <c:v>43.546200000000013</c:v>
                </c:pt>
                <c:pt idx="5550">
                  <c:v>43.546200000000013</c:v>
                </c:pt>
                <c:pt idx="5551">
                  <c:v>43.546200000000013</c:v>
                </c:pt>
                <c:pt idx="5552">
                  <c:v>43.546200000000013</c:v>
                </c:pt>
                <c:pt idx="5553">
                  <c:v>43.546200000000013</c:v>
                </c:pt>
                <c:pt idx="5554">
                  <c:v>43.546200000000013</c:v>
                </c:pt>
                <c:pt idx="5555">
                  <c:v>43.546200000000013</c:v>
                </c:pt>
                <c:pt idx="5556">
                  <c:v>43.546200000000013</c:v>
                </c:pt>
                <c:pt idx="5557">
                  <c:v>43.546200000000013</c:v>
                </c:pt>
                <c:pt idx="5558">
                  <c:v>43.546200000000013</c:v>
                </c:pt>
                <c:pt idx="5559">
                  <c:v>43.546200000000013</c:v>
                </c:pt>
                <c:pt idx="5560">
                  <c:v>43.546200000000013</c:v>
                </c:pt>
                <c:pt idx="5561">
                  <c:v>43.546200000000013</c:v>
                </c:pt>
                <c:pt idx="5562">
                  <c:v>43.546200000000013</c:v>
                </c:pt>
                <c:pt idx="5563">
                  <c:v>43.546200000000013</c:v>
                </c:pt>
                <c:pt idx="5564">
                  <c:v>43.546200000000013</c:v>
                </c:pt>
                <c:pt idx="5565">
                  <c:v>43.546200000000013</c:v>
                </c:pt>
                <c:pt idx="5566">
                  <c:v>43.546200000000013</c:v>
                </c:pt>
                <c:pt idx="5567">
                  <c:v>43.546200000000013</c:v>
                </c:pt>
                <c:pt idx="5568">
                  <c:v>43.546200000000013</c:v>
                </c:pt>
                <c:pt idx="5569">
                  <c:v>43.546200000000013</c:v>
                </c:pt>
                <c:pt idx="5570">
                  <c:v>43.546200000000013</c:v>
                </c:pt>
                <c:pt idx="5571">
                  <c:v>43.546200000000013</c:v>
                </c:pt>
                <c:pt idx="5572">
                  <c:v>43.546200000000013</c:v>
                </c:pt>
                <c:pt idx="5573">
                  <c:v>43.546200000000013</c:v>
                </c:pt>
                <c:pt idx="5574">
                  <c:v>43.546200000000013</c:v>
                </c:pt>
                <c:pt idx="5575">
                  <c:v>43.546200000000013</c:v>
                </c:pt>
                <c:pt idx="5576">
                  <c:v>43.546200000000013</c:v>
                </c:pt>
                <c:pt idx="5577">
                  <c:v>43.546200000000013</c:v>
                </c:pt>
                <c:pt idx="5578">
                  <c:v>43.546200000000013</c:v>
                </c:pt>
                <c:pt idx="5579">
                  <c:v>43.546200000000013</c:v>
                </c:pt>
                <c:pt idx="5580">
                  <c:v>43.546200000000013</c:v>
                </c:pt>
                <c:pt idx="5581">
                  <c:v>43.546200000000013</c:v>
                </c:pt>
                <c:pt idx="5582">
                  <c:v>43.546200000000013</c:v>
                </c:pt>
                <c:pt idx="5583">
                  <c:v>43.546200000000013</c:v>
                </c:pt>
                <c:pt idx="5584">
                  <c:v>43.546200000000013</c:v>
                </c:pt>
                <c:pt idx="5585">
                  <c:v>43.546200000000013</c:v>
                </c:pt>
                <c:pt idx="5586">
                  <c:v>43.546200000000013</c:v>
                </c:pt>
                <c:pt idx="5587">
                  <c:v>43.546200000000013</c:v>
                </c:pt>
                <c:pt idx="5588">
                  <c:v>43.546200000000013</c:v>
                </c:pt>
                <c:pt idx="5589">
                  <c:v>43.546200000000013</c:v>
                </c:pt>
                <c:pt idx="5590">
                  <c:v>43.546200000000013</c:v>
                </c:pt>
                <c:pt idx="5591">
                  <c:v>43.546200000000013</c:v>
                </c:pt>
                <c:pt idx="5592">
                  <c:v>43.546200000000013</c:v>
                </c:pt>
                <c:pt idx="5593">
                  <c:v>43.546200000000013</c:v>
                </c:pt>
                <c:pt idx="5594">
                  <c:v>43.546200000000013</c:v>
                </c:pt>
                <c:pt idx="5595">
                  <c:v>43.546200000000013</c:v>
                </c:pt>
                <c:pt idx="5596">
                  <c:v>43.546200000000013</c:v>
                </c:pt>
                <c:pt idx="5597">
                  <c:v>43.546200000000013</c:v>
                </c:pt>
                <c:pt idx="5598">
                  <c:v>43.546200000000013</c:v>
                </c:pt>
                <c:pt idx="5599">
                  <c:v>43.546200000000013</c:v>
                </c:pt>
                <c:pt idx="5600">
                  <c:v>43.546200000000013</c:v>
                </c:pt>
                <c:pt idx="5601">
                  <c:v>43.546200000000013</c:v>
                </c:pt>
                <c:pt idx="5602">
                  <c:v>43.546200000000013</c:v>
                </c:pt>
                <c:pt idx="5603">
                  <c:v>43.546200000000013</c:v>
                </c:pt>
                <c:pt idx="5604">
                  <c:v>43.546200000000013</c:v>
                </c:pt>
                <c:pt idx="5605">
                  <c:v>43.546200000000013</c:v>
                </c:pt>
                <c:pt idx="5606">
                  <c:v>43.546200000000013</c:v>
                </c:pt>
                <c:pt idx="5607">
                  <c:v>43.546200000000013</c:v>
                </c:pt>
                <c:pt idx="5608">
                  <c:v>43.546200000000013</c:v>
                </c:pt>
                <c:pt idx="5609">
                  <c:v>43.546200000000013</c:v>
                </c:pt>
                <c:pt idx="5610">
                  <c:v>43.546200000000013</c:v>
                </c:pt>
                <c:pt idx="5611">
                  <c:v>43.546200000000013</c:v>
                </c:pt>
                <c:pt idx="5612">
                  <c:v>43.546200000000013</c:v>
                </c:pt>
                <c:pt idx="5613">
                  <c:v>43.546200000000013</c:v>
                </c:pt>
                <c:pt idx="5614">
                  <c:v>43.546200000000013</c:v>
                </c:pt>
                <c:pt idx="5615">
                  <c:v>43.546200000000013</c:v>
                </c:pt>
                <c:pt idx="5616">
                  <c:v>43.546200000000013</c:v>
                </c:pt>
                <c:pt idx="5617">
                  <c:v>43.546200000000013</c:v>
                </c:pt>
                <c:pt idx="5618">
                  <c:v>43.546200000000013</c:v>
                </c:pt>
                <c:pt idx="5619">
                  <c:v>43.546200000000013</c:v>
                </c:pt>
                <c:pt idx="5620">
                  <c:v>43.546200000000013</c:v>
                </c:pt>
                <c:pt idx="5621">
                  <c:v>43.546200000000013</c:v>
                </c:pt>
                <c:pt idx="5622">
                  <c:v>43.546200000000013</c:v>
                </c:pt>
                <c:pt idx="5623">
                  <c:v>43.546200000000013</c:v>
                </c:pt>
                <c:pt idx="5624">
                  <c:v>43.546200000000013</c:v>
                </c:pt>
                <c:pt idx="5625">
                  <c:v>43.546200000000013</c:v>
                </c:pt>
                <c:pt idx="5626">
                  <c:v>43.546200000000013</c:v>
                </c:pt>
                <c:pt idx="5627">
                  <c:v>43.546200000000013</c:v>
                </c:pt>
                <c:pt idx="5628">
                  <c:v>43.546200000000013</c:v>
                </c:pt>
                <c:pt idx="5629">
                  <c:v>43.546200000000013</c:v>
                </c:pt>
                <c:pt idx="5630">
                  <c:v>43.546200000000013</c:v>
                </c:pt>
                <c:pt idx="5631">
                  <c:v>43.546200000000013</c:v>
                </c:pt>
                <c:pt idx="5632">
                  <c:v>43.546200000000013</c:v>
                </c:pt>
                <c:pt idx="5633">
                  <c:v>43.546200000000013</c:v>
                </c:pt>
                <c:pt idx="5634">
                  <c:v>43.546200000000013</c:v>
                </c:pt>
                <c:pt idx="5635">
                  <c:v>43.546200000000013</c:v>
                </c:pt>
                <c:pt idx="5636">
                  <c:v>43.546200000000013</c:v>
                </c:pt>
                <c:pt idx="5637">
                  <c:v>43.546200000000013</c:v>
                </c:pt>
                <c:pt idx="5638">
                  <c:v>43.546200000000013</c:v>
                </c:pt>
                <c:pt idx="5639">
                  <c:v>43.546200000000013</c:v>
                </c:pt>
                <c:pt idx="5640">
                  <c:v>43.546200000000013</c:v>
                </c:pt>
                <c:pt idx="5641">
                  <c:v>43.546200000000013</c:v>
                </c:pt>
                <c:pt idx="5642">
                  <c:v>43.546200000000013</c:v>
                </c:pt>
                <c:pt idx="5643">
                  <c:v>43.546200000000013</c:v>
                </c:pt>
                <c:pt idx="5644">
                  <c:v>43.546200000000013</c:v>
                </c:pt>
                <c:pt idx="5645">
                  <c:v>43.546200000000013</c:v>
                </c:pt>
                <c:pt idx="5646">
                  <c:v>43.546200000000013</c:v>
                </c:pt>
                <c:pt idx="5647">
                  <c:v>43.546200000000013</c:v>
                </c:pt>
                <c:pt idx="5648">
                  <c:v>43.546200000000013</c:v>
                </c:pt>
                <c:pt idx="5649">
                  <c:v>43.546200000000013</c:v>
                </c:pt>
                <c:pt idx="5650">
                  <c:v>43.546200000000013</c:v>
                </c:pt>
                <c:pt idx="5651">
                  <c:v>43.546200000000013</c:v>
                </c:pt>
                <c:pt idx="5652">
                  <c:v>43.546200000000013</c:v>
                </c:pt>
                <c:pt idx="5653">
                  <c:v>43.546200000000013</c:v>
                </c:pt>
                <c:pt idx="5654">
                  <c:v>43.546200000000013</c:v>
                </c:pt>
                <c:pt idx="5655">
                  <c:v>43.546200000000013</c:v>
                </c:pt>
                <c:pt idx="5656">
                  <c:v>43.546200000000013</c:v>
                </c:pt>
                <c:pt idx="5657">
                  <c:v>43.546200000000013</c:v>
                </c:pt>
                <c:pt idx="5658">
                  <c:v>43.546200000000013</c:v>
                </c:pt>
                <c:pt idx="5659">
                  <c:v>43.546200000000013</c:v>
                </c:pt>
                <c:pt idx="5660">
                  <c:v>43.546200000000013</c:v>
                </c:pt>
                <c:pt idx="5661">
                  <c:v>43.546200000000013</c:v>
                </c:pt>
                <c:pt idx="5662">
                  <c:v>43.546200000000013</c:v>
                </c:pt>
                <c:pt idx="5663">
                  <c:v>43.546200000000013</c:v>
                </c:pt>
                <c:pt idx="5664">
                  <c:v>43.546200000000013</c:v>
                </c:pt>
                <c:pt idx="5665">
                  <c:v>43.546200000000013</c:v>
                </c:pt>
                <c:pt idx="5666">
                  <c:v>43.546200000000013</c:v>
                </c:pt>
                <c:pt idx="5667">
                  <c:v>43.546200000000013</c:v>
                </c:pt>
                <c:pt idx="5668">
                  <c:v>43.546200000000013</c:v>
                </c:pt>
                <c:pt idx="5669">
                  <c:v>43.546200000000013</c:v>
                </c:pt>
                <c:pt idx="5670">
                  <c:v>43.546200000000013</c:v>
                </c:pt>
                <c:pt idx="5671">
                  <c:v>43.546200000000013</c:v>
                </c:pt>
                <c:pt idx="5672">
                  <c:v>43.546200000000013</c:v>
                </c:pt>
                <c:pt idx="5673">
                  <c:v>43.546200000000013</c:v>
                </c:pt>
                <c:pt idx="5674">
                  <c:v>43.546200000000013</c:v>
                </c:pt>
                <c:pt idx="5675">
                  <c:v>43.546200000000013</c:v>
                </c:pt>
                <c:pt idx="5676">
                  <c:v>43.546200000000013</c:v>
                </c:pt>
                <c:pt idx="5677">
                  <c:v>43.546200000000013</c:v>
                </c:pt>
                <c:pt idx="5678">
                  <c:v>43.546200000000013</c:v>
                </c:pt>
                <c:pt idx="5679">
                  <c:v>43.546200000000013</c:v>
                </c:pt>
                <c:pt idx="5680">
                  <c:v>43.546200000000013</c:v>
                </c:pt>
                <c:pt idx="5681">
                  <c:v>43.546200000000013</c:v>
                </c:pt>
                <c:pt idx="5682">
                  <c:v>43.546200000000013</c:v>
                </c:pt>
                <c:pt idx="5683">
                  <c:v>43.546200000000013</c:v>
                </c:pt>
                <c:pt idx="5684">
                  <c:v>43.546200000000013</c:v>
                </c:pt>
                <c:pt idx="5685">
                  <c:v>43.546200000000013</c:v>
                </c:pt>
                <c:pt idx="5686">
                  <c:v>43.546200000000013</c:v>
                </c:pt>
                <c:pt idx="5687">
                  <c:v>43.546200000000013</c:v>
                </c:pt>
                <c:pt idx="5688">
                  <c:v>43.546200000000013</c:v>
                </c:pt>
                <c:pt idx="5689">
                  <c:v>43.546200000000013</c:v>
                </c:pt>
                <c:pt idx="5690">
                  <c:v>43.546200000000013</c:v>
                </c:pt>
                <c:pt idx="5691">
                  <c:v>43.546200000000013</c:v>
                </c:pt>
                <c:pt idx="5692">
                  <c:v>43.546200000000013</c:v>
                </c:pt>
                <c:pt idx="5693">
                  <c:v>43.546200000000013</c:v>
                </c:pt>
                <c:pt idx="5694">
                  <c:v>43.546200000000013</c:v>
                </c:pt>
                <c:pt idx="5695">
                  <c:v>43.546200000000013</c:v>
                </c:pt>
                <c:pt idx="5696">
                  <c:v>43.546200000000013</c:v>
                </c:pt>
                <c:pt idx="5697">
                  <c:v>43.546200000000013</c:v>
                </c:pt>
                <c:pt idx="5698">
                  <c:v>43.546200000000013</c:v>
                </c:pt>
                <c:pt idx="5699">
                  <c:v>43.546200000000013</c:v>
                </c:pt>
                <c:pt idx="5700">
                  <c:v>43.546200000000013</c:v>
                </c:pt>
                <c:pt idx="5701">
                  <c:v>43.546200000000013</c:v>
                </c:pt>
                <c:pt idx="5702">
                  <c:v>43.546200000000013</c:v>
                </c:pt>
                <c:pt idx="5703">
                  <c:v>43.546200000000013</c:v>
                </c:pt>
                <c:pt idx="5704">
                  <c:v>43.546200000000013</c:v>
                </c:pt>
                <c:pt idx="5705">
                  <c:v>43.546200000000013</c:v>
                </c:pt>
                <c:pt idx="5706">
                  <c:v>43.546200000000013</c:v>
                </c:pt>
                <c:pt idx="5707">
                  <c:v>43.546200000000013</c:v>
                </c:pt>
                <c:pt idx="5708">
                  <c:v>43.546200000000013</c:v>
                </c:pt>
                <c:pt idx="5709">
                  <c:v>43.546200000000013</c:v>
                </c:pt>
                <c:pt idx="5710">
                  <c:v>43.546200000000013</c:v>
                </c:pt>
                <c:pt idx="5711">
                  <c:v>43.546200000000013</c:v>
                </c:pt>
                <c:pt idx="5712">
                  <c:v>43.546200000000013</c:v>
                </c:pt>
                <c:pt idx="5713">
                  <c:v>43.546200000000013</c:v>
                </c:pt>
                <c:pt idx="5714">
                  <c:v>43.546200000000013</c:v>
                </c:pt>
                <c:pt idx="5715">
                  <c:v>43.546200000000013</c:v>
                </c:pt>
                <c:pt idx="5716">
                  <c:v>43.546200000000013</c:v>
                </c:pt>
                <c:pt idx="5717">
                  <c:v>43.546200000000013</c:v>
                </c:pt>
                <c:pt idx="5718">
                  <c:v>43.546200000000013</c:v>
                </c:pt>
                <c:pt idx="5719">
                  <c:v>43.546200000000013</c:v>
                </c:pt>
                <c:pt idx="5720">
                  <c:v>43.546200000000013</c:v>
                </c:pt>
                <c:pt idx="5721">
                  <c:v>43.546200000000013</c:v>
                </c:pt>
                <c:pt idx="5722">
                  <c:v>43.546200000000013</c:v>
                </c:pt>
                <c:pt idx="5723">
                  <c:v>43.546200000000013</c:v>
                </c:pt>
                <c:pt idx="5724">
                  <c:v>43.546200000000013</c:v>
                </c:pt>
                <c:pt idx="5725">
                  <c:v>43.546200000000013</c:v>
                </c:pt>
                <c:pt idx="5726">
                  <c:v>43.546200000000013</c:v>
                </c:pt>
                <c:pt idx="5727">
                  <c:v>43.546200000000013</c:v>
                </c:pt>
                <c:pt idx="5728">
                  <c:v>43.546200000000013</c:v>
                </c:pt>
                <c:pt idx="5729">
                  <c:v>43.546200000000013</c:v>
                </c:pt>
                <c:pt idx="5730">
                  <c:v>43.546200000000013</c:v>
                </c:pt>
                <c:pt idx="5731">
                  <c:v>43.546200000000013</c:v>
                </c:pt>
                <c:pt idx="5732">
                  <c:v>43.546200000000013</c:v>
                </c:pt>
                <c:pt idx="5733">
                  <c:v>43.546200000000013</c:v>
                </c:pt>
                <c:pt idx="5734">
                  <c:v>43.546200000000013</c:v>
                </c:pt>
                <c:pt idx="5735">
                  <c:v>43.546200000000013</c:v>
                </c:pt>
                <c:pt idx="5736">
                  <c:v>43.546200000000013</c:v>
                </c:pt>
                <c:pt idx="5737">
                  <c:v>43.546200000000013</c:v>
                </c:pt>
                <c:pt idx="5738">
                  <c:v>43.546200000000013</c:v>
                </c:pt>
                <c:pt idx="5739">
                  <c:v>43.546200000000013</c:v>
                </c:pt>
                <c:pt idx="5740">
                  <c:v>43.546200000000013</c:v>
                </c:pt>
                <c:pt idx="5741">
                  <c:v>43.546200000000013</c:v>
                </c:pt>
                <c:pt idx="5742">
                  <c:v>43.546200000000013</c:v>
                </c:pt>
                <c:pt idx="5743">
                  <c:v>43.546200000000013</c:v>
                </c:pt>
                <c:pt idx="5744">
                  <c:v>43.546200000000013</c:v>
                </c:pt>
                <c:pt idx="5745">
                  <c:v>43.546200000000013</c:v>
                </c:pt>
                <c:pt idx="5746">
                  <c:v>43.546200000000013</c:v>
                </c:pt>
                <c:pt idx="5747">
                  <c:v>43.546200000000013</c:v>
                </c:pt>
                <c:pt idx="5748">
                  <c:v>43.546200000000013</c:v>
                </c:pt>
                <c:pt idx="5749">
                  <c:v>43.546200000000013</c:v>
                </c:pt>
                <c:pt idx="5750">
                  <c:v>43.546200000000013</c:v>
                </c:pt>
                <c:pt idx="5751">
                  <c:v>43.546200000000013</c:v>
                </c:pt>
                <c:pt idx="5752">
                  <c:v>43.546200000000013</c:v>
                </c:pt>
                <c:pt idx="5753">
                  <c:v>43.546200000000013</c:v>
                </c:pt>
                <c:pt idx="5754">
                  <c:v>43.546200000000013</c:v>
                </c:pt>
                <c:pt idx="5755">
                  <c:v>43.546200000000013</c:v>
                </c:pt>
                <c:pt idx="5756">
                  <c:v>43.546200000000013</c:v>
                </c:pt>
                <c:pt idx="5757">
                  <c:v>43.546200000000013</c:v>
                </c:pt>
                <c:pt idx="5758">
                  <c:v>43.546200000000013</c:v>
                </c:pt>
                <c:pt idx="5759">
                  <c:v>43.546200000000013</c:v>
                </c:pt>
                <c:pt idx="5760">
                  <c:v>43.546200000000013</c:v>
                </c:pt>
                <c:pt idx="5761">
                  <c:v>43.546200000000013</c:v>
                </c:pt>
                <c:pt idx="5762">
                  <c:v>43.546200000000013</c:v>
                </c:pt>
                <c:pt idx="5763">
                  <c:v>43.546200000000013</c:v>
                </c:pt>
                <c:pt idx="5764">
                  <c:v>43.546200000000013</c:v>
                </c:pt>
                <c:pt idx="5765">
                  <c:v>43.546200000000013</c:v>
                </c:pt>
                <c:pt idx="5766">
                  <c:v>43.546200000000013</c:v>
                </c:pt>
                <c:pt idx="5767">
                  <c:v>43.546200000000013</c:v>
                </c:pt>
                <c:pt idx="5768">
                  <c:v>43.546200000000013</c:v>
                </c:pt>
                <c:pt idx="5769">
                  <c:v>43.546200000000013</c:v>
                </c:pt>
                <c:pt idx="5770">
                  <c:v>43.546200000000013</c:v>
                </c:pt>
                <c:pt idx="5771">
                  <c:v>43.546200000000013</c:v>
                </c:pt>
                <c:pt idx="5772">
                  <c:v>43.546200000000013</c:v>
                </c:pt>
                <c:pt idx="5773">
                  <c:v>43.546200000000013</c:v>
                </c:pt>
                <c:pt idx="5774">
                  <c:v>43.546200000000013</c:v>
                </c:pt>
                <c:pt idx="5775">
                  <c:v>43.546200000000013</c:v>
                </c:pt>
                <c:pt idx="5776">
                  <c:v>43.546200000000013</c:v>
                </c:pt>
                <c:pt idx="5777">
                  <c:v>43.546200000000013</c:v>
                </c:pt>
                <c:pt idx="5778">
                  <c:v>43.546200000000013</c:v>
                </c:pt>
                <c:pt idx="5779">
                  <c:v>43.597299999999997</c:v>
                </c:pt>
                <c:pt idx="5780">
                  <c:v>43.597299999999997</c:v>
                </c:pt>
                <c:pt idx="5781">
                  <c:v>43.597299999999997</c:v>
                </c:pt>
                <c:pt idx="5782">
                  <c:v>43.597299999999997</c:v>
                </c:pt>
                <c:pt idx="5783">
                  <c:v>43.597299999999997</c:v>
                </c:pt>
                <c:pt idx="5784">
                  <c:v>43.597299999999997</c:v>
                </c:pt>
                <c:pt idx="5785">
                  <c:v>43.597299999999997</c:v>
                </c:pt>
                <c:pt idx="5786">
                  <c:v>43.597299999999997</c:v>
                </c:pt>
                <c:pt idx="5787">
                  <c:v>43.597299999999997</c:v>
                </c:pt>
                <c:pt idx="5788">
                  <c:v>43.597299999999997</c:v>
                </c:pt>
                <c:pt idx="5789">
                  <c:v>43.597299999999997</c:v>
                </c:pt>
                <c:pt idx="5790">
                  <c:v>43.597299999999997</c:v>
                </c:pt>
                <c:pt idx="5791">
                  <c:v>43.597299999999997</c:v>
                </c:pt>
                <c:pt idx="5792">
                  <c:v>43.597299999999997</c:v>
                </c:pt>
                <c:pt idx="5793">
                  <c:v>43.597299999999997</c:v>
                </c:pt>
                <c:pt idx="5794">
                  <c:v>43.597299999999997</c:v>
                </c:pt>
                <c:pt idx="5795">
                  <c:v>43.597299999999997</c:v>
                </c:pt>
                <c:pt idx="5796">
                  <c:v>43.597299999999997</c:v>
                </c:pt>
                <c:pt idx="5797">
                  <c:v>43.597299999999997</c:v>
                </c:pt>
                <c:pt idx="5798">
                  <c:v>43.597299999999997</c:v>
                </c:pt>
                <c:pt idx="5799">
                  <c:v>43.597299999999997</c:v>
                </c:pt>
                <c:pt idx="5800">
                  <c:v>43.597299999999997</c:v>
                </c:pt>
                <c:pt idx="5801">
                  <c:v>43.597299999999997</c:v>
                </c:pt>
                <c:pt idx="5802">
                  <c:v>43.597299999999997</c:v>
                </c:pt>
                <c:pt idx="5803">
                  <c:v>43.597299999999997</c:v>
                </c:pt>
                <c:pt idx="5804">
                  <c:v>43.597299999999997</c:v>
                </c:pt>
                <c:pt idx="5805">
                  <c:v>43.597299999999997</c:v>
                </c:pt>
                <c:pt idx="5806">
                  <c:v>43.597299999999997</c:v>
                </c:pt>
                <c:pt idx="5807">
                  <c:v>43.597299999999997</c:v>
                </c:pt>
                <c:pt idx="5808">
                  <c:v>43.597299999999997</c:v>
                </c:pt>
                <c:pt idx="5809">
                  <c:v>43.597299999999997</c:v>
                </c:pt>
                <c:pt idx="5810">
                  <c:v>43.597299999999997</c:v>
                </c:pt>
                <c:pt idx="5811">
                  <c:v>43.597299999999997</c:v>
                </c:pt>
                <c:pt idx="5812">
                  <c:v>43.597299999999997</c:v>
                </c:pt>
                <c:pt idx="5813">
                  <c:v>43.597299999999997</c:v>
                </c:pt>
                <c:pt idx="5814">
                  <c:v>43.597299999999997</c:v>
                </c:pt>
                <c:pt idx="5815">
                  <c:v>43.597299999999997</c:v>
                </c:pt>
                <c:pt idx="5816">
                  <c:v>43.597299999999997</c:v>
                </c:pt>
                <c:pt idx="5817">
                  <c:v>43.597299999999997</c:v>
                </c:pt>
                <c:pt idx="5818">
                  <c:v>43.597299999999997</c:v>
                </c:pt>
                <c:pt idx="5819">
                  <c:v>43.597299999999997</c:v>
                </c:pt>
                <c:pt idx="5820">
                  <c:v>43.597299999999997</c:v>
                </c:pt>
                <c:pt idx="5821">
                  <c:v>43.597299999999997</c:v>
                </c:pt>
                <c:pt idx="5822">
                  <c:v>43.597299999999997</c:v>
                </c:pt>
                <c:pt idx="5823">
                  <c:v>43.597299999999997</c:v>
                </c:pt>
                <c:pt idx="5824">
                  <c:v>43.597299999999997</c:v>
                </c:pt>
                <c:pt idx="5825">
                  <c:v>43.597299999999997</c:v>
                </c:pt>
                <c:pt idx="5826">
                  <c:v>43.597299999999997</c:v>
                </c:pt>
                <c:pt idx="5827">
                  <c:v>43.597299999999997</c:v>
                </c:pt>
                <c:pt idx="5828">
                  <c:v>43.597299999999997</c:v>
                </c:pt>
                <c:pt idx="5829">
                  <c:v>43.597299999999997</c:v>
                </c:pt>
                <c:pt idx="5830">
                  <c:v>43.597299999999997</c:v>
                </c:pt>
                <c:pt idx="5831">
                  <c:v>43.597299999999997</c:v>
                </c:pt>
                <c:pt idx="5832">
                  <c:v>43.597299999999997</c:v>
                </c:pt>
                <c:pt idx="5833">
                  <c:v>43.597299999999997</c:v>
                </c:pt>
                <c:pt idx="5834">
                  <c:v>43.597299999999997</c:v>
                </c:pt>
                <c:pt idx="5835">
                  <c:v>43.597299999999997</c:v>
                </c:pt>
                <c:pt idx="5836">
                  <c:v>43.597299999999997</c:v>
                </c:pt>
                <c:pt idx="5837">
                  <c:v>43.597299999999997</c:v>
                </c:pt>
                <c:pt idx="5838">
                  <c:v>43.597299999999997</c:v>
                </c:pt>
                <c:pt idx="5839">
                  <c:v>43.597299999999997</c:v>
                </c:pt>
                <c:pt idx="5840">
                  <c:v>43.597299999999997</c:v>
                </c:pt>
                <c:pt idx="5841">
                  <c:v>43.597299999999997</c:v>
                </c:pt>
                <c:pt idx="5842">
                  <c:v>43.597299999999997</c:v>
                </c:pt>
                <c:pt idx="5843">
                  <c:v>43.597299999999997</c:v>
                </c:pt>
                <c:pt idx="5844">
                  <c:v>43.597299999999997</c:v>
                </c:pt>
                <c:pt idx="5845">
                  <c:v>43.597299999999997</c:v>
                </c:pt>
                <c:pt idx="5846">
                  <c:v>43.597299999999997</c:v>
                </c:pt>
                <c:pt idx="5847">
                  <c:v>43.597299999999997</c:v>
                </c:pt>
                <c:pt idx="5848">
                  <c:v>43.597299999999997</c:v>
                </c:pt>
                <c:pt idx="5849">
                  <c:v>43.597299999999997</c:v>
                </c:pt>
                <c:pt idx="5850">
                  <c:v>43.597299999999997</c:v>
                </c:pt>
                <c:pt idx="5851">
                  <c:v>43.597299999999997</c:v>
                </c:pt>
                <c:pt idx="5852">
                  <c:v>43.597299999999997</c:v>
                </c:pt>
                <c:pt idx="5853">
                  <c:v>43.597299999999997</c:v>
                </c:pt>
                <c:pt idx="5854">
                  <c:v>43.597299999999997</c:v>
                </c:pt>
                <c:pt idx="5855">
                  <c:v>43.597299999999997</c:v>
                </c:pt>
                <c:pt idx="5856">
                  <c:v>43.597299999999997</c:v>
                </c:pt>
                <c:pt idx="5857">
                  <c:v>43.597299999999997</c:v>
                </c:pt>
                <c:pt idx="5858">
                  <c:v>43.597299999999997</c:v>
                </c:pt>
                <c:pt idx="5859">
                  <c:v>43.597299999999997</c:v>
                </c:pt>
                <c:pt idx="5860">
                  <c:v>43.597299999999997</c:v>
                </c:pt>
                <c:pt idx="5861">
                  <c:v>43.597299999999997</c:v>
                </c:pt>
                <c:pt idx="5862">
                  <c:v>43.597299999999997</c:v>
                </c:pt>
                <c:pt idx="5863">
                  <c:v>43.597299999999997</c:v>
                </c:pt>
                <c:pt idx="5864">
                  <c:v>43.597299999999997</c:v>
                </c:pt>
                <c:pt idx="5865">
                  <c:v>43.597299999999997</c:v>
                </c:pt>
                <c:pt idx="5866">
                  <c:v>43.597299999999997</c:v>
                </c:pt>
                <c:pt idx="5867">
                  <c:v>43.597299999999997</c:v>
                </c:pt>
                <c:pt idx="5868">
                  <c:v>43.597299999999997</c:v>
                </c:pt>
                <c:pt idx="5869">
                  <c:v>43.597299999999997</c:v>
                </c:pt>
                <c:pt idx="5870">
                  <c:v>43.597299999999997</c:v>
                </c:pt>
                <c:pt idx="5871">
                  <c:v>43.597299999999997</c:v>
                </c:pt>
                <c:pt idx="5872">
                  <c:v>43.597299999999997</c:v>
                </c:pt>
                <c:pt idx="5873">
                  <c:v>43.597299999999997</c:v>
                </c:pt>
                <c:pt idx="5874">
                  <c:v>43.597299999999997</c:v>
                </c:pt>
                <c:pt idx="5875">
                  <c:v>43.597299999999997</c:v>
                </c:pt>
                <c:pt idx="5876">
                  <c:v>43.597299999999997</c:v>
                </c:pt>
                <c:pt idx="5877">
                  <c:v>43.597299999999997</c:v>
                </c:pt>
                <c:pt idx="5878">
                  <c:v>43.597299999999997</c:v>
                </c:pt>
                <c:pt idx="5879">
                  <c:v>43.597299999999997</c:v>
                </c:pt>
                <c:pt idx="5880">
                  <c:v>43.597299999999997</c:v>
                </c:pt>
                <c:pt idx="5881">
                  <c:v>43.597299999999997</c:v>
                </c:pt>
                <c:pt idx="5882">
                  <c:v>43.597299999999997</c:v>
                </c:pt>
                <c:pt idx="5883">
                  <c:v>43.597299999999997</c:v>
                </c:pt>
                <c:pt idx="5884">
                  <c:v>43.597299999999997</c:v>
                </c:pt>
                <c:pt idx="5885">
                  <c:v>43.597299999999997</c:v>
                </c:pt>
                <c:pt idx="5886">
                  <c:v>43.597299999999997</c:v>
                </c:pt>
                <c:pt idx="5887">
                  <c:v>43.597299999999997</c:v>
                </c:pt>
                <c:pt idx="5888">
                  <c:v>43.597299999999997</c:v>
                </c:pt>
                <c:pt idx="5889">
                  <c:v>43.597299999999997</c:v>
                </c:pt>
                <c:pt idx="5890">
                  <c:v>43.597299999999997</c:v>
                </c:pt>
                <c:pt idx="5891">
                  <c:v>43.597299999999997</c:v>
                </c:pt>
                <c:pt idx="5892">
                  <c:v>43.597299999999997</c:v>
                </c:pt>
                <c:pt idx="5893">
                  <c:v>43.597299999999997</c:v>
                </c:pt>
                <c:pt idx="5894">
                  <c:v>43.597299999999997</c:v>
                </c:pt>
                <c:pt idx="5895">
                  <c:v>43.597299999999997</c:v>
                </c:pt>
                <c:pt idx="5896">
                  <c:v>43.597299999999997</c:v>
                </c:pt>
                <c:pt idx="5897">
                  <c:v>43.597299999999997</c:v>
                </c:pt>
                <c:pt idx="5898">
                  <c:v>43.597299999999997</c:v>
                </c:pt>
                <c:pt idx="5899">
                  <c:v>43.597299999999997</c:v>
                </c:pt>
                <c:pt idx="5900">
                  <c:v>43.597299999999997</c:v>
                </c:pt>
                <c:pt idx="5901">
                  <c:v>43.597299999999997</c:v>
                </c:pt>
                <c:pt idx="5902">
                  <c:v>43.597299999999997</c:v>
                </c:pt>
                <c:pt idx="5903">
                  <c:v>43.597299999999997</c:v>
                </c:pt>
                <c:pt idx="5904">
                  <c:v>43.597299999999997</c:v>
                </c:pt>
                <c:pt idx="5905">
                  <c:v>43.597299999999997</c:v>
                </c:pt>
                <c:pt idx="5906">
                  <c:v>43.597299999999997</c:v>
                </c:pt>
                <c:pt idx="5907">
                  <c:v>43.597299999999997</c:v>
                </c:pt>
                <c:pt idx="5908">
                  <c:v>43.597299999999997</c:v>
                </c:pt>
                <c:pt idx="5909">
                  <c:v>43.597299999999997</c:v>
                </c:pt>
                <c:pt idx="5910">
                  <c:v>43.597299999999997</c:v>
                </c:pt>
                <c:pt idx="5911">
                  <c:v>43.597299999999997</c:v>
                </c:pt>
                <c:pt idx="5912">
                  <c:v>43.597299999999997</c:v>
                </c:pt>
                <c:pt idx="5913">
                  <c:v>43.597299999999997</c:v>
                </c:pt>
                <c:pt idx="5914">
                  <c:v>43.597299999999997</c:v>
                </c:pt>
                <c:pt idx="5915">
                  <c:v>43.597299999999997</c:v>
                </c:pt>
                <c:pt idx="5916">
                  <c:v>43.597299999999997</c:v>
                </c:pt>
                <c:pt idx="5917">
                  <c:v>43.597299999999997</c:v>
                </c:pt>
                <c:pt idx="5918">
                  <c:v>43.597299999999997</c:v>
                </c:pt>
                <c:pt idx="5919">
                  <c:v>43.597299999999997</c:v>
                </c:pt>
                <c:pt idx="5920">
                  <c:v>43.597299999999997</c:v>
                </c:pt>
                <c:pt idx="5921">
                  <c:v>43.597299999999997</c:v>
                </c:pt>
                <c:pt idx="5922">
                  <c:v>43.597299999999997</c:v>
                </c:pt>
                <c:pt idx="5923">
                  <c:v>43.597299999999997</c:v>
                </c:pt>
                <c:pt idx="5924">
                  <c:v>43.597299999999997</c:v>
                </c:pt>
                <c:pt idx="5925">
                  <c:v>43.597299999999997</c:v>
                </c:pt>
                <c:pt idx="5926">
                  <c:v>43.597299999999997</c:v>
                </c:pt>
                <c:pt idx="5927">
                  <c:v>43.597299999999997</c:v>
                </c:pt>
                <c:pt idx="5928">
                  <c:v>43.597299999999997</c:v>
                </c:pt>
                <c:pt idx="5929">
                  <c:v>43.597299999999997</c:v>
                </c:pt>
                <c:pt idx="5930">
                  <c:v>43.597299999999997</c:v>
                </c:pt>
                <c:pt idx="5931">
                  <c:v>43.597299999999997</c:v>
                </c:pt>
                <c:pt idx="5932">
                  <c:v>43.597299999999997</c:v>
                </c:pt>
                <c:pt idx="5933">
                  <c:v>43.597299999999997</c:v>
                </c:pt>
                <c:pt idx="5934">
                  <c:v>43.597299999999997</c:v>
                </c:pt>
                <c:pt idx="5935">
                  <c:v>43.597299999999997</c:v>
                </c:pt>
                <c:pt idx="5936">
                  <c:v>43.597299999999997</c:v>
                </c:pt>
                <c:pt idx="5937">
                  <c:v>43.597299999999997</c:v>
                </c:pt>
                <c:pt idx="5938">
                  <c:v>43.597299999999997</c:v>
                </c:pt>
                <c:pt idx="5939">
                  <c:v>43.597299999999997</c:v>
                </c:pt>
                <c:pt idx="5940">
                  <c:v>43.597299999999997</c:v>
                </c:pt>
                <c:pt idx="5941">
                  <c:v>43.597299999999997</c:v>
                </c:pt>
                <c:pt idx="5942">
                  <c:v>43.597299999999997</c:v>
                </c:pt>
                <c:pt idx="5943">
                  <c:v>43.597299999999997</c:v>
                </c:pt>
                <c:pt idx="5944">
                  <c:v>43.597299999999997</c:v>
                </c:pt>
                <c:pt idx="5945">
                  <c:v>43.597299999999997</c:v>
                </c:pt>
                <c:pt idx="5946">
                  <c:v>43.597299999999997</c:v>
                </c:pt>
                <c:pt idx="5947">
                  <c:v>43.597299999999997</c:v>
                </c:pt>
                <c:pt idx="5948">
                  <c:v>43.597299999999997</c:v>
                </c:pt>
                <c:pt idx="5949">
                  <c:v>43.597299999999997</c:v>
                </c:pt>
                <c:pt idx="5950">
                  <c:v>43.597299999999997</c:v>
                </c:pt>
                <c:pt idx="5951">
                  <c:v>43.597299999999997</c:v>
                </c:pt>
                <c:pt idx="5952">
                  <c:v>43.597299999999997</c:v>
                </c:pt>
                <c:pt idx="5953">
                  <c:v>43.597299999999997</c:v>
                </c:pt>
                <c:pt idx="5954">
                  <c:v>43.597299999999997</c:v>
                </c:pt>
                <c:pt idx="5955">
                  <c:v>43.597299999999997</c:v>
                </c:pt>
                <c:pt idx="5956">
                  <c:v>43.597299999999997</c:v>
                </c:pt>
                <c:pt idx="5957">
                  <c:v>43.597299999999997</c:v>
                </c:pt>
                <c:pt idx="5958">
                  <c:v>43.597299999999997</c:v>
                </c:pt>
                <c:pt idx="5959">
                  <c:v>43.597299999999997</c:v>
                </c:pt>
                <c:pt idx="5960">
                  <c:v>43.597299999999997</c:v>
                </c:pt>
                <c:pt idx="5961">
                  <c:v>43.597299999999997</c:v>
                </c:pt>
                <c:pt idx="5962">
                  <c:v>43.597299999999997</c:v>
                </c:pt>
                <c:pt idx="5963">
                  <c:v>43.597299999999997</c:v>
                </c:pt>
                <c:pt idx="5964">
                  <c:v>43.597299999999997</c:v>
                </c:pt>
                <c:pt idx="5965">
                  <c:v>43.597299999999997</c:v>
                </c:pt>
                <c:pt idx="5966">
                  <c:v>43.597299999999997</c:v>
                </c:pt>
                <c:pt idx="5967">
                  <c:v>43.597299999999997</c:v>
                </c:pt>
                <c:pt idx="5968">
                  <c:v>43.597299999999997</c:v>
                </c:pt>
                <c:pt idx="5969">
                  <c:v>43.597299999999997</c:v>
                </c:pt>
                <c:pt idx="5970">
                  <c:v>43.597299999999997</c:v>
                </c:pt>
                <c:pt idx="5971">
                  <c:v>43.597299999999997</c:v>
                </c:pt>
                <c:pt idx="5972">
                  <c:v>43.597299999999997</c:v>
                </c:pt>
                <c:pt idx="5973">
                  <c:v>43.597299999999997</c:v>
                </c:pt>
                <c:pt idx="5974">
                  <c:v>43.597299999999997</c:v>
                </c:pt>
                <c:pt idx="5975">
                  <c:v>43.597299999999997</c:v>
                </c:pt>
                <c:pt idx="5976">
                  <c:v>43.597299999999997</c:v>
                </c:pt>
                <c:pt idx="5977">
                  <c:v>43.597299999999997</c:v>
                </c:pt>
                <c:pt idx="5978">
                  <c:v>43.597299999999997</c:v>
                </c:pt>
                <c:pt idx="5979">
                  <c:v>43.597299999999997</c:v>
                </c:pt>
                <c:pt idx="5980">
                  <c:v>43.597299999999997</c:v>
                </c:pt>
                <c:pt idx="5981">
                  <c:v>43.597299999999997</c:v>
                </c:pt>
                <c:pt idx="5982">
                  <c:v>43.597299999999997</c:v>
                </c:pt>
                <c:pt idx="5983">
                  <c:v>43.597299999999997</c:v>
                </c:pt>
                <c:pt idx="5984">
                  <c:v>43.597299999999997</c:v>
                </c:pt>
                <c:pt idx="5985">
                  <c:v>43.597299999999997</c:v>
                </c:pt>
                <c:pt idx="5986">
                  <c:v>43.597299999999997</c:v>
                </c:pt>
                <c:pt idx="5987">
                  <c:v>43.597299999999997</c:v>
                </c:pt>
                <c:pt idx="5988">
                  <c:v>43.597299999999997</c:v>
                </c:pt>
                <c:pt idx="5989">
                  <c:v>43.597299999999997</c:v>
                </c:pt>
                <c:pt idx="5990">
                  <c:v>43.597299999999997</c:v>
                </c:pt>
                <c:pt idx="5991">
                  <c:v>43.597299999999997</c:v>
                </c:pt>
                <c:pt idx="5992">
                  <c:v>43.597299999999997</c:v>
                </c:pt>
                <c:pt idx="5993">
                  <c:v>43.597299999999997</c:v>
                </c:pt>
                <c:pt idx="5994">
                  <c:v>43.597299999999997</c:v>
                </c:pt>
                <c:pt idx="5995">
                  <c:v>43.597299999999997</c:v>
                </c:pt>
                <c:pt idx="5996">
                  <c:v>43.597299999999997</c:v>
                </c:pt>
                <c:pt idx="5997">
                  <c:v>43.597299999999997</c:v>
                </c:pt>
                <c:pt idx="5998">
                  <c:v>43.597299999999997</c:v>
                </c:pt>
                <c:pt idx="5999">
                  <c:v>43.597299999999997</c:v>
                </c:pt>
                <c:pt idx="6000">
                  <c:v>43.597299999999997</c:v>
                </c:pt>
                <c:pt idx="6001">
                  <c:v>43.597299999999997</c:v>
                </c:pt>
                <c:pt idx="6002">
                  <c:v>43.597299999999997</c:v>
                </c:pt>
                <c:pt idx="6003">
                  <c:v>43.597299999999997</c:v>
                </c:pt>
                <c:pt idx="6004">
                  <c:v>43.597299999999997</c:v>
                </c:pt>
                <c:pt idx="6005">
                  <c:v>43.597299999999997</c:v>
                </c:pt>
                <c:pt idx="6006">
                  <c:v>43.597299999999997</c:v>
                </c:pt>
                <c:pt idx="6007">
                  <c:v>43.597299999999997</c:v>
                </c:pt>
                <c:pt idx="6008">
                  <c:v>43.597299999999997</c:v>
                </c:pt>
                <c:pt idx="6009">
                  <c:v>43.597299999999997</c:v>
                </c:pt>
                <c:pt idx="6010">
                  <c:v>43.597299999999997</c:v>
                </c:pt>
                <c:pt idx="6011">
                  <c:v>43.597299999999997</c:v>
                </c:pt>
                <c:pt idx="6012">
                  <c:v>43.597299999999997</c:v>
                </c:pt>
                <c:pt idx="6013">
                  <c:v>43.597299999999997</c:v>
                </c:pt>
                <c:pt idx="6014">
                  <c:v>43.597299999999997</c:v>
                </c:pt>
                <c:pt idx="6015">
                  <c:v>43.597299999999997</c:v>
                </c:pt>
                <c:pt idx="6016">
                  <c:v>43.597299999999997</c:v>
                </c:pt>
                <c:pt idx="6017">
                  <c:v>43.597299999999997</c:v>
                </c:pt>
                <c:pt idx="6018">
                  <c:v>43.597299999999997</c:v>
                </c:pt>
                <c:pt idx="6019">
                  <c:v>43.597299999999997</c:v>
                </c:pt>
                <c:pt idx="6020">
                  <c:v>43.597299999999997</c:v>
                </c:pt>
                <c:pt idx="6021">
                  <c:v>43.597299999999997</c:v>
                </c:pt>
                <c:pt idx="6022">
                  <c:v>43.597299999999997</c:v>
                </c:pt>
                <c:pt idx="6023">
                  <c:v>43.597299999999997</c:v>
                </c:pt>
                <c:pt idx="6024">
                  <c:v>43.597299999999997</c:v>
                </c:pt>
                <c:pt idx="6025">
                  <c:v>43.597299999999997</c:v>
                </c:pt>
                <c:pt idx="6026">
                  <c:v>43.597299999999997</c:v>
                </c:pt>
                <c:pt idx="6027">
                  <c:v>43.597299999999997</c:v>
                </c:pt>
                <c:pt idx="6028">
                  <c:v>43.597299999999997</c:v>
                </c:pt>
                <c:pt idx="6029">
                  <c:v>43.597299999999997</c:v>
                </c:pt>
                <c:pt idx="6030">
                  <c:v>43.597299999999997</c:v>
                </c:pt>
                <c:pt idx="6031">
                  <c:v>43.597299999999997</c:v>
                </c:pt>
                <c:pt idx="6032">
                  <c:v>43.597299999999997</c:v>
                </c:pt>
                <c:pt idx="6033">
                  <c:v>43.597299999999997</c:v>
                </c:pt>
                <c:pt idx="6034">
                  <c:v>43.597299999999997</c:v>
                </c:pt>
                <c:pt idx="6035">
                  <c:v>43.597299999999997</c:v>
                </c:pt>
                <c:pt idx="6036">
                  <c:v>43.597299999999997</c:v>
                </c:pt>
                <c:pt idx="6037">
                  <c:v>43.597299999999997</c:v>
                </c:pt>
                <c:pt idx="6038">
                  <c:v>43.597299999999997</c:v>
                </c:pt>
                <c:pt idx="6039">
                  <c:v>43.597299999999997</c:v>
                </c:pt>
                <c:pt idx="6040">
                  <c:v>43.597299999999997</c:v>
                </c:pt>
                <c:pt idx="6041">
                  <c:v>43.597299999999997</c:v>
                </c:pt>
                <c:pt idx="6042">
                  <c:v>43.597299999999997</c:v>
                </c:pt>
                <c:pt idx="6043">
                  <c:v>43.597299999999997</c:v>
                </c:pt>
                <c:pt idx="6044">
                  <c:v>43.597299999999997</c:v>
                </c:pt>
                <c:pt idx="6045">
                  <c:v>43.597299999999997</c:v>
                </c:pt>
                <c:pt idx="6046">
                  <c:v>43.597299999999997</c:v>
                </c:pt>
                <c:pt idx="6047">
                  <c:v>43.597299999999997</c:v>
                </c:pt>
                <c:pt idx="6048">
                  <c:v>43.597299999999997</c:v>
                </c:pt>
                <c:pt idx="6049">
                  <c:v>43.597299999999997</c:v>
                </c:pt>
                <c:pt idx="6050">
                  <c:v>43.597299999999997</c:v>
                </c:pt>
                <c:pt idx="6051">
                  <c:v>43.597299999999997</c:v>
                </c:pt>
                <c:pt idx="6052">
                  <c:v>43.597299999999997</c:v>
                </c:pt>
                <c:pt idx="6053">
                  <c:v>43.597299999999997</c:v>
                </c:pt>
                <c:pt idx="6054">
                  <c:v>43.597299999999997</c:v>
                </c:pt>
                <c:pt idx="6055">
                  <c:v>43.597299999999997</c:v>
                </c:pt>
                <c:pt idx="6056">
                  <c:v>43.597299999999997</c:v>
                </c:pt>
                <c:pt idx="6057">
                  <c:v>43.597299999999997</c:v>
                </c:pt>
                <c:pt idx="6058">
                  <c:v>43.597299999999997</c:v>
                </c:pt>
                <c:pt idx="6059">
                  <c:v>43.597299999999997</c:v>
                </c:pt>
                <c:pt idx="6060">
                  <c:v>43.597299999999997</c:v>
                </c:pt>
                <c:pt idx="6061">
                  <c:v>43.597299999999997</c:v>
                </c:pt>
                <c:pt idx="6062">
                  <c:v>43.597299999999997</c:v>
                </c:pt>
                <c:pt idx="6063">
                  <c:v>43.597299999999997</c:v>
                </c:pt>
                <c:pt idx="6064">
                  <c:v>43.597299999999997</c:v>
                </c:pt>
                <c:pt idx="6065">
                  <c:v>43.597299999999997</c:v>
                </c:pt>
                <c:pt idx="6066">
                  <c:v>43.597299999999997</c:v>
                </c:pt>
                <c:pt idx="6067">
                  <c:v>43.597299999999997</c:v>
                </c:pt>
                <c:pt idx="6068">
                  <c:v>43.597299999999997</c:v>
                </c:pt>
                <c:pt idx="6069">
                  <c:v>43.597299999999997</c:v>
                </c:pt>
                <c:pt idx="6070">
                  <c:v>43.597299999999997</c:v>
                </c:pt>
                <c:pt idx="6071">
                  <c:v>43.597299999999997</c:v>
                </c:pt>
                <c:pt idx="6072">
                  <c:v>43.597299999999997</c:v>
                </c:pt>
                <c:pt idx="6073">
                  <c:v>43.597299999999997</c:v>
                </c:pt>
                <c:pt idx="6074">
                  <c:v>43.597299999999997</c:v>
                </c:pt>
                <c:pt idx="6075">
                  <c:v>43.597299999999997</c:v>
                </c:pt>
                <c:pt idx="6076">
                  <c:v>43.597299999999997</c:v>
                </c:pt>
                <c:pt idx="6077">
                  <c:v>43.597299999999997</c:v>
                </c:pt>
                <c:pt idx="6078">
                  <c:v>43.597299999999997</c:v>
                </c:pt>
                <c:pt idx="6079">
                  <c:v>43.597299999999997</c:v>
                </c:pt>
                <c:pt idx="6080">
                  <c:v>43.597299999999997</c:v>
                </c:pt>
                <c:pt idx="6081">
                  <c:v>43.597299999999997</c:v>
                </c:pt>
                <c:pt idx="6082">
                  <c:v>43.597299999999997</c:v>
                </c:pt>
                <c:pt idx="6083">
                  <c:v>43.597299999999997</c:v>
                </c:pt>
                <c:pt idx="6084">
                  <c:v>43.597299999999997</c:v>
                </c:pt>
                <c:pt idx="6085">
                  <c:v>43.597299999999997</c:v>
                </c:pt>
                <c:pt idx="6086">
                  <c:v>43.597299999999997</c:v>
                </c:pt>
                <c:pt idx="6087">
                  <c:v>43.597299999999997</c:v>
                </c:pt>
                <c:pt idx="6088">
                  <c:v>43.597299999999997</c:v>
                </c:pt>
                <c:pt idx="6089">
                  <c:v>43.597299999999997</c:v>
                </c:pt>
                <c:pt idx="6090">
                  <c:v>43.597299999999997</c:v>
                </c:pt>
                <c:pt idx="6091">
                  <c:v>43.597299999999997</c:v>
                </c:pt>
                <c:pt idx="6092">
                  <c:v>43.597299999999997</c:v>
                </c:pt>
                <c:pt idx="6093">
                  <c:v>43.597299999999997</c:v>
                </c:pt>
                <c:pt idx="6094">
                  <c:v>43.597299999999997</c:v>
                </c:pt>
                <c:pt idx="6095">
                  <c:v>43.597299999999997</c:v>
                </c:pt>
                <c:pt idx="6096">
                  <c:v>43.597299999999997</c:v>
                </c:pt>
                <c:pt idx="6097">
                  <c:v>43.597299999999997</c:v>
                </c:pt>
                <c:pt idx="6098">
                  <c:v>43.597299999999997</c:v>
                </c:pt>
                <c:pt idx="6099">
                  <c:v>43.597299999999997</c:v>
                </c:pt>
                <c:pt idx="6100">
                  <c:v>43.597299999999997</c:v>
                </c:pt>
                <c:pt idx="6101">
                  <c:v>43.597299999999997</c:v>
                </c:pt>
                <c:pt idx="6102">
                  <c:v>43.597299999999997</c:v>
                </c:pt>
                <c:pt idx="6103">
                  <c:v>43.597299999999997</c:v>
                </c:pt>
                <c:pt idx="6104">
                  <c:v>43.597299999999997</c:v>
                </c:pt>
                <c:pt idx="6105">
                  <c:v>43.597299999999997</c:v>
                </c:pt>
                <c:pt idx="6106">
                  <c:v>43.597299999999997</c:v>
                </c:pt>
                <c:pt idx="6107">
                  <c:v>43.597299999999997</c:v>
                </c:pt>
                <c:pt idx="6108">
                  <c:v>43.597299999999997</c:v>
                </c:pt>
                <c:pt idx="6109">
                  <c:v>43.597299999999997</c:v>
                </c:pt>
                <c:pt idx="6110">
                  <c:v>43.597299999999997</c:v>
                </c:pt>
                <c:pt idx="6111">
                  <c:v>43.597299999999997</c:v>
                </c:pt>
                <c:pt idx="6112">
                  <c:v>43.597299999999997</c:v>
                </c:pt>
                <c:pt idx="6113">
                  <c:v>43.597299999999997</c:v>
                </c:pt>
                <c:pt idx="6114">
                  <c:v>43.597299999999997</c:v>
                </c:pt>
                <c:pt idx="6115">
                  <c:v>43.597299999999997</c:v>
                </c:pt>
                <c:pt idx="6116">
                  <c:v>43.597299999999997</c:v>
                </c:pt>
                <c:pt idx="6117">
                  <c:v>43.597299999999997</c:v>
                </c:pt>
                <c:pt idx="6118">
                  <c:v>43.597299999999997</c:v>
                </c:pt>
                <c:pt idx="6119">
                  <c:v>43.597299999999997</c:v>
                </c:pt>
                <c:pt idx="6120">
                  <c:v>43.597299999999997</c:v>
                </c:pt>
                <c:pt idx="6121">
                  <c:v>43.597299999999997</c:v>
                </c:pt>
                <c:pt idx="6122">
                  <c:v>43.597299999999997</c:v>
                </c:pt>
                <c:pt idx="6123">
                  <c:v>43.597299999999997</c:v>
                </c:pt>
                <c:pt idx="6124">
                  <c:v>43.597299999999997</c:v>
                </c:pt>
                <c:pt idx="6125">
                  <c:v>43.597299999999997</c:v>
                </c:pt>
                <c:pt idx="6126">
                  <c:v>43.597299999999997</c:v>
                </c:pt>
                <c:pt idx="6127">
                  <c:v>43.597299999999997</c:v>
                </c:pt>
                <c:pt idx="6128">
                  <c:v>43.597299999999997</c:v>
                </c:pt>
                <c:pt idx="6129">
                  <c:v>43.597299999999997</c:v>
                </c:pt>
                <c:pt idx="6130">
                  <c:v>43.597299999999997</c:v>
                </c:pt>
                <c:pt idx="6131">
                  <c:v>43.597299999999997</c:v>
                </c:pt>
                <c:pt idx="6132">
                  <c:v>43.597299999999997</c:v>
                </c:pt>
                <c:pt idx="6133">
                  <c:v>43.597299999999997</c:v>
                </c:pt>
                <c:pt idx="6134">
                  <c:v>43.597299999999997</c:v>
                </c:pt>
                <c:pt idx="6135">
                  <c:v>43.597299999999997</c:v>
                </c:pt>
                <c:pt idx="6136">
                  <c:v>43.597299999999997</c:v>
                </c:pt>
                <c:pt idx="6137">
                  <c:v>43.597299999999997</c:v>
                </c:pt>
                <c:pt idx="6138">
                  <c:v>43.597299999999997</c:v>
                </c:pt>
                <c:pt idx="6139">
                  <c:v>43.597299999999997</c:v>
                </c:pt>
                <c:pt idx="6140">
                  <c:v>43.597299999999997</c:v>
                </c:pt>
                <c:pt idx="6141">
                  <c:v>43.597299999999997</c:v>
                </c:pt>
                <c:pt idx="6142">
                  <c:v>43.597299999999997</c:v>
                </c:pt>
                <c:pt idx="6143">
                  <c:v>43.597299999999997</c:v>
                </c:pt>
                <c:pt idx="6144">
                  <c:v>43.597299999999997</c:v>
                </c:pt>
                <c:pt idx="6145">
                  <c:v>43.597299999999997</c:v>
                </c:pt>
                <c:pt idx="6146">
                  <c:v>43.597299999999997</c:v>
                </c:pt>
                <c:pt idx="6147">
                  <c:v>43.597299999999997</c:v>
                </c:pt>
                <c:pt idx="6148">
                  <c:v>43.597299999999997</c:v>
                </c:pt>
                <c:pt idx="6149">
                  <c:v>43.597299999999997</c:v>
                </c:pt>
                <c:pt idx="6150">
                  <c:v>43.597299999999997</c:v>
                </c:pt>
                <c:pt idx="6151">
                  <c:v>43.597299999999997</c:v>
                </c:pt>
                <c:pt idx="6152">
                  <c:v>43.597299999999997</c:v>
                </c:pt>
                <c:pt idx="6153">
                  <c:v>43.597299999999997</c:v>
                </c:pt>
                <c:pt idx="6154">
                  <c:v>43.597299999999997</c:v>
                </c:pt>
                <c:pt idx="6155">
                  <c:v>43.597299999999997</c:v>
                </c:pt>
                <c:pt idx="6156">
                  <c:v>43.597299999999997</c:v>
                </c:pt>
                <c:pt idx="6157">
                  <c:v>43.597299999999997</c:v>
                </c:pt>
                <c:pt idx="6158">
                  <c:v>43.597299999999997</c:v>
                </c:pt>
                <c:pt idx="6159">
                  <c:v>43.597299999999997</c:v>
                </c:pt>
                <c:pt idx="6160">
                  <c:v>43.597299999999997</c:v>
                </c:pt>
                <c:pt idx="6161">
                  <c:v>43.597299999999997</c:v>
                </c:pt>
                <c:pt idx="6162">
                  <c:v>43.597299999999997</c:v>
                </c:pt>
                <c:pt idx="6163">
                  <c:v>43.597299999999997</c:v>
                </c:pt>
                <c:pt idx="6164">
                  <c:v>43.597299999999997</c:v>
                </c:pt>
                <c:pt idx="6165">
                  <c:v>43.597299999999997</c:v>
                </c:pt>
                <c:pt idx="6166">
                  <c:v>43.597299999999997</c:v>
                </c:pt>
                <c:pt idx="6167">
                  <c:v>43.597299999999997</c:v>
                </c:pt>
                <c:pt idx="6168">
                  <c:v>43.597299999999997</c:v>
                </c:pt>
                <c:pt idx="6169">
                  <c:v>43.597299999999997</c:v>
                </c:pt>
                <c:pt idx="6170">
                  <c:v>43.597299999999997</c:v>
                </c:pt>
                <c:pt idx="6171">
                  <c:v>43.597299999999997</c:v>
                </c:pt>
                <c:pt idx="6172">
                  <c:v>43.597299999999997</c:v>
                </c:pt>
                <c:pt idx="6173">
                  <c:v>43.597299999999997</c:v>
                </c:pt>
                <c:pt idx="6174">
                  <c:v>43.597299999999997</c:v>
                </c:pt>
                <c:pt idx="6175">
                  <c:v>43.597299999999997</c:v>
                </c:pt>
                <c:pt idx="6176">
                  <c:v>43.597299999999997</c:v>
                </c:pt>
                <c:pt idx="6177">
                  <c:v>43.597299999999997</c:v>
                </c:pt>
                <c:pt idx="6178">
                  <c:v>43.597299999999997</c:v>
                </c:pt>
                <c:pt idx="6179">
                  <c:v>43.597299999999997</c:v>
                </c:pt>
                <c:pt idx="6180">
                  <c:v>43.597299999999997</c:v>
                </c:pt>
                <c:pt idx="6181">
                  <c:v>43.597299999999997</c:v>
                </c:pt>
                <c:pt idx="6182">
                  <c:v>43.597299999999997</c:v>
                </c:pt>
                <c:pt idx="6183">
                  <c:v>43.597299999999997</c:v>
                </c:pt>
                <c:pt idx="6184">
                  <c:v>43.597299999999997</c:v>
                </c:pt>
                <c:pt idx="6185">
                  <c:v>43.597299999999997</c:v>
                </c:pt>
                <c:pt idx="6186">
                  <c:v>43.597299999999997</c:v>
                </c:pt>
                <c:pt idx="6187">
                  <c:v>43.597299999999997</c:v>
                </c:pt>
                <c:pt idx="6188">
                  <c:v>43.597299999999997</c:v>
                </c:pt>
                <c:pt idx="6189">
                  <c:v>43.597299999999997</c:v>
                </c:pt>
                <c:pt idx="6190">
                  <c:v>43.597299999999997</c:v>
                </c:pt>
                <c:pt idx="6191">
                  <c:v>43.597299999999997</c:v>
                </c:pt>
                <c:pt idx="6192">
                  <c:v>43.597299999999997</c:v>
                </c:pt>
                <c:pt idx="6193">
                  <c:v>43.597299999999997</c:v>
                </c:pt>
                <c:pt idx="6194">
                  <c:v>43.597299999999997</c:v>
                </c:pt>
                <c:pt idx="6195">
                  <c:v>43.597299999999997</c:v>
                </c:pt>
                <c:pt idx="6196">
                  <c:v>43.597299999999997</c:v>
                </c:pt>
                <c:pt idx="6197">
                  <c:v>43.597299999999997</c:v>
                </c:pt>
                <c:pt idx="6198">
                  <c:v>43.597299999999997</c:v>
                </c:pt>
                <c:pt idx="6199">
                  <c:v>43.597299999999997</c:v>
                </c:pt>
                <c:pt idx="6200">
                  <c:v>43.597299999999997</c:v>
                </c:pt>
                <c:pt idx="6201">
                  <c:v>43.597299999999997</c:v>
                </c:pt>
                <c:pt idx="6202">
                  <c:v>43.597299999999997</c:v>
                </c:pt>
                <c:pt idx="6203">
                  <c:v>43.597299999999997</c:v>
                </c:pt>
                <c:pt idx="6204">
                  <c:v>43.597299999999997</c:v>
                </c:pt>
                <c:pt idx="6205">
                  <c:v>43.597299999999997</c:v>
                </c:pt>
                <c:pt idx="6206">
                  <c:v>43.597299999999997</c:v>
                </c:pt>
                <c:pt idx="6207">
                  <c:v>43.597299999999997</c:v>
                </c:pt>
                <c:pt idx="6208">
                  <c:v>43.597299999999997</c:v>
                </c:pt>
                <c:pt idx="6209">
                  <c:v>43.597299999999997</c:v>
                </c:pt>
                <c:pt idx="6210">
                  <c:v>43.597299999999997</c:v>
                </c:pt>
                <c:pt idx="6211">
                  <c:v>43.597299999999997</c:v>
                </c:pt>
                <c:pt idx="6212">
                  <c:v>43.597299999999997</c:v>
                </c:pt>
                <c:pt idx="6213">
                  <c:v>43.597299999999997</c:v>
                </c:pt>
                <c:pt idx="6214">
                  <c:v>43.597299999999997</c:v>
                </c:pt>
                <c:pt idx="6215">
                  <c:v>43.597299999999997</c:v>
                </c:pt>
                <c:pt idx="6216">
                  <c:v>43.597299999999997</c:v>
                </c:pt>
                <c:pt idx="6217">
                  <c:v>43.597299999999997</c:v>
                </c:pt>
                <c:pt idx="6218">
                  <c:v>43.597299999999997</c:v>
                </c:pt>
                <c:pt idx="6219">
                  <c:v>43.597299999999997</c:v>
                </c:pt>
                <c:pt idx="6220">
                  <c:v>43.597299999999997</c:v>
                </c:pt>
                <c:pt idx="6221">
                  <c:v>43.597299999999997</c:v>
                </c:pt>
                <c:pt idx="6222">
                  <c:v>43.597299999999997</c:v>
                </c:pt>
                <c:pt idx="6223">
                  <c:v>43.597299999999997</c:v>
                </c:pt>
                <c:pt idx="6224">
                  <c:v>43.597299999999997</c:v>
                </c:pt>
                <c:pt idx="6225">
                  <c:v>43.597299999999997</c:v>
                </c:pt>
                <c:pt idx="6226">
                  <c:v>43.597299999999997</c:v>
                </c:pt>
                <c:pt idx="6227">
                  <c:v>43.597299999999997</c:v>
                </c:pt>
                <c:pt idx="6228">
                  <c:v>43.597299999999997</c:v>
                </c:pt>
                <c:pt idx="6229">
                  <c:v>43.597299999999997</c:v>
                </c:pt>
                <c:pt idx="6230">
                  <c:v>43.597299999999997</c:v>
                </c:pt>
                <c:pt idx="6231">
                  <c:v>43.597299999999997</c:v>
                </c:pt>
                <c:pt idx="6232">
                  <c:v>43.597299999999997</c:v>
                </c:pt>
                <c:pt idx="6233">
                  <c:v>43.597299999999997</c:v>
                </c:pt>
                <c:pt idx="6234">
                  <c:v>43.597299999999997</c:v>
                </c:pt>
                <c:pt idx="6235">
                  <c:v>43.597299999999997</c:v>
                </c:pt>
                <c:pt idx="6236">
                  <c:v>43.597299999999997</c:v>
                </c:pt>
                <c:pt idx="6237">
                  <c:v>43.597299999999997</c:v>
                </c:pt>
                <c:pt idx="6238">
                  <c:v>43.597299999999997</c:v>
                </c:pt>
                <c:pt idx="6239">
                  <c:v>43.597299999999997</c:v>
                </c:pt>
                <c:pt idx="6240">
                  <c:v>43.597299999999997</c:v>
                </c:pt>
                <c:pt idx="6241">
                  <c:v>43.597299999999997</c:v>
                </c:pt>
                <c:pt idx="6242">
                  <c:v>43.597299999999997</c:v>
                </c:pt>
                <c:pt idx="6243">
                  <c:v>43.597299999999997</c:v>
                </c:pt>
                <c:pt idx="6244">
                  <c:v>43.597299999999997</c:v>
                </c:pt>
                <c:pt idx="6245">
                  <c:v>43.597299999999997</c:v>
                </c:pt>
                <c:pt idx="6246">
                  <c:v>43.597299999999997</c:v>
                </c:pt>
                <c:pt idx="6247">
                  <c:v>43.597299999999997</c:v>
                </c:pt>
                <c:pt idx="6248">
                  <c:v>43.597299999999997</c:v>
                </c:pt>
                <c:pt idx="6249">
                  <c:v>43.597299999999997</c:v>
                </c:pt>
                <c:pt idx="6250">
                  <c:v>43.597299999999997</c:v>
                </c:pt>
                <c:pt idx="6251">
                  <c:v>43.597299999999997</c:v>
                </c:pt>
                <c:pt idx="6252">
                  <c:v>43.597299999999997</c:v>
                </c:pt>
                <c:pt idx="6253">
                  <c:v>43.597299999999997</c:v>
                </c:pt>
                <c:pt idx="6254">
                  <c:v>43.597299999999997</c:v>
                </c:pt>
                <c:pt idx="6255">
                  <c:v>43.597299999999997</c:v>
                </c:pt>
                <c:pt idx="6256">
                  <c:v>43.597299999999997</c:v>
                </c:pt>
                <c:pt idx="6257">
                  <c:v>43.597299999999997</c:v>
                </c:pt>
                <c:pt idx="6258">
                  <c:v>43.597299999999997</c:v>
                </c:pt>
                <c:pt idx="6259">
                  <c:v>43.597299999999997</c:v>
                </c:pt>
                <c:pt idx="6260">
                  <c:v>43.597299999999997</c:v>
                </c:pt>
                <c:pt idx="6261">
                  <c:v>43.597299999999997</c:v>
                </c:pt>
                <c:pt idx="6262">
                  <c:v>43.597299999999997</c:v>
                </c:pt>
                <c:pt idx="6263">
                  <c:v>43.597299999999997</c:v>
                </c:pt>
                <c:pt idx="6264">
                  <c:v>43.597299999999997</c:v>
                </c:pt>
                <c:pt idx="6265">
                  <c:v>43.597299999999997</c:v>
                </c:pt>
                <c:pt idx="6266">
                  <c:v>43.597299999999997</c:v>
                </c:pt>
                <c:pt idx="6267">
                  <c:v>43.597299999999997</c:v>
                </c:pt>
                <c:pt idx="6268">
                  <c:v>43.597299999999997</c:v>
                </c:pt>
                <c:pt idx="6269">
                  <c:v>43.597299999999997</c:v>
                </c:pt>
                <c:pt idx="6270">
                  <c:v>43.597299999999997</c:v>
                </c:pt>
                <c:pt idx="6271">
                  <c:v>43.597299999999997</c:v>
                </c:pt>
                <c:pt idx="6272">
                  <c:v>43.597299999999997</c:v>
                </c:pt>
                <c:pt idx="6273">
                  <c:v>43.597299999999997</c:v>
                </c:pt>
                <c:pt idx="6274">
                  <c:v>43.597299999999997</c:v>
                </c:pt>
                <c:pt idx="6275">
                  <c:v>43.597299999999997</c:v>
                </c:pt>
                <c:pt idx="6276">
                  <c:v>43.597299999999997</c:v>
                </c:pt>
                <c:pt idx="6277">
                  <c:v>43.597299999999997</c:v>
                </c:pt>
                <c:pt idx="6278">
                  <c:v>43.597299999999997</c:v>
                </c:pt>
                <c:pt idx="6279">
                  <c:v>43.597299999999997</c:v>
                </c:pt>
                <c:pt idx="6280">
                  <c:v>43.597299999999997</c:v>
                </c:pt>
                <c:pt idx="6281">
                  <c:v>43.597299999999997</c:v>
                </c:pt>
                <c:pt idx="6282">
                  <c:v>43.597299999999997</c:v>
                </c:pt>
                <c:pt idx="6283">
                  <c:v>43.597299999999997</c:v>
                </c:pt>
                <c:pt idx="6284">
                  <c:v>43.597299999999997</c:v>
                </c:pt>
                <c:pt idx="6285">
                  <c:v>43.597299999999997</c:v>
                </c:pt>
                <c:pt idx="6286">
                  <c:v>43.597299999999997</c:v>
                </c:pt>
                <c:pt idx="6287">
                  <c:v>43.597299999999997</c:v>
                </c:pt>
                <c:pt idx="6288">
                  <c:v>43.597299999999997</c:v>
                </c:pt>
                <c:pt idx="6289">
                  <c:v>43.597299999999997</c:v>
                </c:pt>
                <c:pt idx="6290">
                  <c:v>43.597299999999997</c:v>
                </c:pt>
                <c:pt idx="6291">
                  <c:v>43.597299999999997</c:v>
                </c:pt>
                <c:pt idx="6292">
                  <c:v>43.597299999999997</c:v>
                </c:pt>
                <c:pt idx="6293">
                  <c:v>43.597299999999997</c:v>
                </c:pt>
                <c:pt idx="6294">
                  <c:v>43.597299999999997</c:v>
                </c:pt>
                <c:pt idx="6295">
                  <c:v>43.597299999999997</c:v>
                </c:pt>
                <c:pt idx="6296">
                  <c:v>43.597299999999997</c:v>
                </c:pt>
                <c:pt idx="6297">
                  <c:v>43.597299999999997</c:v>
                </c:pt>
                <c:pt idx="6298">
                  <c:v>43.597299999999997</c:v>
                </c:pt>
                <c:pt idx="6299">
                  <c:v>43.597299999999997</c:v>
                </c:pt>
                <c:pt idx="6300">
                  <c:v>43.597299999999997</c:v>
                </c:pt>
                <c:pt idx="6301">
                  <c:v>43.597299999999997</c:v>
                </c:pt>
                <c:pt idx="6302">
                  <c:v>43.597299999999997</c:v>
                </c:pt>
                <c:pt idx="6303">
                  <c:v>43.597299999999997</c:v>
                </c:pt>
                <c:pt idx="6304">
                  <c:v>43.597299999999997</c:v>
                </c:pt>
                <c:pt idx="6305">
                  <c:v>43.597299999999997</c:v>
                </c:pt>
                <c:pt idx="6306">
                  <c:v>43.597299999999997</c:v>
                </c:pt>
                <c:pt idx="6307">
                  <c:v>43.597299999999997</c:v>
                </c:pt>
                <c:pt idx="6308">
                  <c:v>43.597299999999997</c:v>
                </c:pt>
                <c:pt idx="6309">
                  <c:v>43.597299999999997</c:v>
                </c:pt>
                <c:pt idx="6310">
                  <c:v>43.597299999999997</c:v>
                </c:pt>
                <c:pt idx="6311">
                  <c:v>43.597299999999997</c:v>
                </c:pt>
                <c:pt idx="6312">
                  <c:v>43.597299999999997</c:v>
                </c:pt>
                <c:pt idx="6313">
                  <c:v>43.597299999999997</c:v>
                </c:pt>
                <c:pt idx="6314">
                  <c:v>43.597299999999997</c:v>
                </c:pt>
                <c:pt idx="6315">
                  <c:v>43.597299999999997</c:v>
                </c:pt>
                <c:pt idx="6316">
                  <c:v>43.597299999999997</c:v>
                </c:pt>
                <c:pt idx="6317">
                  <c:v>43.597299999999997</c:v>
                </c:pt>
                <c:pt idx="6318">
                  <c:v>43.597299999999997</c:v>
                </c:pt>
                <c:pt idx="6319">
                  <c:v>43.597299999999997</c:v>
                </c:pt>
                <c:pt idx="6320">
                  <c:v>43.597299999999997</c:v>
                </c:pt>
                <c:pt idx="6321">
                  <c:v>43.597299999999997</c:v>
                </c:pt>
                <c:pt idx="6322">
                  <c:v>43.597299999999997</c:v>
                </c:pt>
                <c:pt idx="6323">
                  <c:v>43.597299999999997</c:v>
                </c:pt>
                <c:pt idx="6324">
                  <c:v>43.597299999999997</c:v>
                </c:pt>
                <c:pt idx="6325">
                  <c:v>43.597299999999997</c:v>
                </c:pt>
                <c:pt idx="6326">
                  <c:v>43.597299999999997</c:v>
                </c:pt>
                <c:pt idx="6327">
                  <c:v>43.597299999999997</c:v>
                </c:pt>
                <c:pt idx="6328">
                  <c:v>43.597299999999997</c:v>
                </c:pt>
                <c:pt idx="6329">
                  <c:v>43.597299999999997</c:v>
                </c:pt>
                <c:pt idx="6330">
                  <c:v>43.597299999999997</c:v>
                </c:pt>
                <c:pt idx="6331">
                  <c:v>43.597299999999997</c:v>
                </c:pt>
                <c:pt idx="6332">
                  <c:v>43.597299999999997</c:v>
                </c:pt>
                <c:pt idx="6333">
                  <c:v>43.597299999999997</c:v>
                </c:pt>
                <c:pt idx="6334">
                  <c:v>43.597299999999997</c:v>
                </c:pt>
                <c:pt idx="6335">
                  <c:v>43.597299999999997</c:v>
                </c:pt>
                <c:pt idx="6336">
                  <c:v>43.597299999999997</c:v>
                </c:pt>
                <c:pt idx="6337">
                  <c:v>43.597299999999997</c:v>
                </c:pt>
                <c:pt idx="6338">
                  <c:v>43.597299999999997</c:v>
                </c:pt>
                <c:pt idx="6339">
                  <c:v>43.597299999999997</c:v>
                </c:pt>
                <c:pt idx="6340">
                  <c:v>43.597299999999997</c:v>
                </c:pt>
                <c:pt idx="6341">
                  <c:v>43.597299999999997</c:v>
                </c:pt>
                <c:pt idx="6342">
                  <c:v>43.597299999999997</c:v>
                </c:pt>
                <c:pt idx="6343">
                  <c:v>43.597299999999997</c:v>
                </c:pt>
                <c:pt idx="6344">
                  <c:v>43.597299999999997</c:v>
                </c:pt>
                <c:pt idx="6345">
                  <c:v>43.597299999999997</c:v>
                </c:pt>
                <c:pt idx="6346">
                  <c:v>43.597299999999997</c:v>
                </c:pt>
                <c:pt idx="6347">
                  <c:v>43.597299999999997</c:v>
                </c:pt>
                <c:pt idx="6348">
                  <c:v>43.597299999999997</c:v>
                </c:pt>
                <c:pt idx="6349">
                  <c:v>43.597299999999997</c:v>
                </c:pt>
                <c:pt idx="6350">
                  <c:v>43.597299999999997</c:v>
                </c:pt>
                <c:pt idx="6351">
                  <c:v>43.597299999999997</c:v>
                </c:pt>
                <c:pt idx="6352">
                  <c:v>43.597299999999997</c:v>
                </c:pt>
                <c:pt idx="6353">
                  <c:v>43.597299999999997</c:v>
                </c:pt>
                <c:pt idx="6354">
                  <c:v>43.597299999999997</c:v>
                </c:pt>
                <c:pt idx="6355">
                  <c:v>43.597299999999997</c:v>
                </c:pt>
                <c:pt idx="6356">
                  <c:v>43.597299999999997</c:v>
                </c:pt>
                <c:pt idx="6357">
                  <c:v>43.597299999999997</c:v>
                </c:pt>
                <c:pt idx="6358">
                  <c:v>43.597299999999997</c:v>
                </c:pt>
                <c:pt idx="6359">
                  <c:v>43.597299999999997</c:v>
                </c:pt>
                <c:pt idx="6360">
                  <c:v>43.597299999999997</c:v>
                </c:pt>
                <c:pt idx="6361">
                  <c:v>43.597299999999997</c:v>
                </c:pt>
                <c:pt idx="6362">
                  <c:v>43.597299999999997</c:v>
                </c:pt>
                <c:pt idx="6363">
                  <c:v>43.597299999999997</c:v>
                </c:pt>
                <c:pt idx="6364">
                  <c:v>43.597299999999997</c:v>
                </c:pt>
                <c:pt idx="6365">
                  <c:v>43.597299999999997</c:v>
                </c:pt>
                <c:pt idx="6366">
                  <c:v>43.597299999999997</c:v>
                </c:pt>
                <c:pt idx="6367">
                  <c:v>43.597299999999997</c:v>
                </c:pt>
                <c:pt idx="6368">
                  <c:v>43.597299999999997</c:v>
                </c:pt>
                <c:pt idx="6369">
                  <c:v>43.597299999999997</c:v>
                </c:pt>
                <c:pt idx="6370">
                  <c:v>43.597299999999997</c:v>
                </c:pt>
                <c:pt idx="6371">
                  <c:v>43.597299999999997</c:v>
                </c:pt>
                <c:pt idx="6372">
                  <c:v>43.597299999999997</c:v>
                </c:pt>
                <c:pt idx="6373">
                  <c:v>43.597299999999997</c:v>
                </c:pt>
                <c:pt idx="6374">
                  <c:v>43.597299999999997</c:v>
                </c:pt>
                <c:pt idx="6375">
                  <c:v>43.597299999999997</c:v>
                </c:pt>
                <c:pt idx="6376">
                  <c:v>43.597299999999997</c:v>
                </c:pt>
                <c:pt idx="6377">
                  <c:v>43.597299999999997</c:v>
                </c:pt>
                <c:pt idx="6378">
                  <c:v>43.597299999999997</c:v>
                </c:pt>
                <c:pt idx="6379">
                  <c:v>43.597299999999997</c:v>
                </c:pt>
                <c:pt idx="6380">
                  <c:v>43.597299999999997</c:v>
                </c:pt>
                <c:pt idx="6381">
                  <c:v>43.597299999999997</c:v>
                </c:pt>
                <c:pt idx="6382">
                  <c:v>43.597299999999997</c:v>
                </c:pt>
                <c:pt idx="6383">
                  <c:v>43.597299999999997</c:v>
                </c:pt>
                <c:pt idx="6384">
                  <c:v>43.597299999999997</c:v>
                </c:pt>
                <c:pt idx="6385">
                  <c:v>43.597299999999997</c:v>
                </c:pt>
                <c:pt idx="6386">
                  <c:v>43.597299999999997</c:v>
                </c:pt>
                <c:pt idx="6387">
                  <c:v>43.597299999999997</c:v>
                </c:pt>
                <c:pt idx="6388">
                  <c:v>43.597299999999997</c:v>
                </c:pt>
                <c:pt idx="6389">
                  <c:v>43.597299999999997</c:v>
                </c:pt>
                <c:pt idx="6390">
                  <c:v>43.597299999999997</c:v>
                </c:pt>
                <c:pt idx="6391">
                  <c:v>43.597299999999997</c:v>
                </c:pt>
                <c:pt idx="6392">
                  <c:v>43.597299999999997</c:v>
                </c:pt>
                <c:pt idx="6393">
                  <c:v>43.597299999999997</c:v>
                </c:pt>
                <c:pt idx="6394">
                  <c:v>43.597299999999997</c:v>
                </c:pt>
                <c:pt idx="6395">
                  <c:v>43.597299999999997</c:v>
                </c:pt>
                <c:pt idx="6396">
                  <c:v>43.597299999999997</c:v>
                </c:pt>
                <c:pt idx="6397">
                  <c:v>43.597299999999997</c:v>
                </c:pt>
                <c:pt idx="6398">
                  <c:v>43.597299999999997</c:v>
                </c:pt>
                <c:pt idx="6399">
                  <c:v>43.597299999999997</c:v>
                </c:pt>
                <c:pt idx="6400">
                  <c:v>43.597299999999997</c:v>
                </c:pt>
                <c:pt idx="6401">
                  <c:v>43.597299999999997</c:v>
                </c:pt>
                <c:pt idx="6402">
                  <c:v>43.597299999999997</c:v>
                </c:pt>
                <c:pt idx="6403">
                  <c:v>43.597299999999997</c:v>
                </c:pt>
                <c:pt idx="6404">
                  <c:v>43.597299999999997</c:v>
                </c:pt>
                <c:pt idx="6405">
                  <c:v>43.597299999999997</c:v>
                </c:pt>
                <c:pt idx="6406">
                  <c:v>43.597299999999997</c:v>
                </c:pt>
                <c:pt idx="6407">
                  <c:v>43.597299999999997</c:v>
                </c:pt>
                <c:pt idx="6408">
                  <c:v>43.597299999999997</c:v>
                </c:pt>
                <c:pt idx="6409">
                  <c:v>43.597299999999997</c:v>
                </c:pt>
                <c:pt idx="6410">
                  <c:v>43.597299999999997</c:v>
                </c:pt>
                <c:pt idx="6411">
                  <c:v>43.597299999999997</c:v>
                </c:pt>
                <c:pt idx="6412">
                  <c:v>43.597299999999997</c:v>
                </c:pt>
                <c:pt idx="6413">
                  <c:v>43.597299999999997</c:v>
                </c:pt>
                <c:pt idx="6414">
                  <c:v>43.597299999999997</c:v>
                </c:pt>
                <c:pt idx="6415">
                  <c:v>43.597299999999997</c:v>
                </c:pt>
                <c:pt idx="6416">
                  <c:v>43.597299999999997</c:v>
                </c:pt>
                <c:pt idx="6417">
                  <c:v>43.597299999999997</c:v>
                </c:pt>
                <c:pt idx="6418">
                  <c:v>43.597299999999997</c:v>
                </c:pt>
                <c:pt idx="6419">
                  <c:v>43.597299999999997</c:v>
                </c:pt>
                <c:pt idx="6420">
                  <c:v>43.597299999999997</c:v>
                </c:pt>
                <c:pt idx="6421">
                  <c:v>43.597299999999997</c:v>
                </c:pt>
                <c:pt idx="6422">
                  <c:v>43.597299999999997</c:v>
                </c:pt>
                <c:pt idx="6423">
                  <c:v>43.597299999999997</c:v>
                </c:pt>
                <c:pt idx="6424">
                  <c:v>43.597299999999997</c:v>
                </c:pt>
                <c:pt idx="6425">
                  <c:v>43.597299999999997</c:v>
                </c:pt>
                <c:pt idx="6426">
                  <c:v>43.597299999999997</c:v>
                </c:pt>
                <c:pt idx="6427">
                  <c:v>43.597299999999997</c:v>
                </c:pt>
                <c:pt idx="6428">
                  <c:v>43.597299999999997</c:v>
                </c:pt>
                <c:pt idx="6429">
                  <c:v>43.597299999999997</c:v>
                </c:pt>
                <c:pt idx="6430">
                  <c:v>43.597299999999997</c:v>
                </c:pt>
                <c:pt idx="6431">
                  <c:v>43.597299999999997</c:v>
                </c:pt>
                <c:pt idx="6432">
                  <c:v>43.597299999999997</c:v>
                </c:pt>
                <c:pt idx="6433">
                  <c:v>43.597299999999997</c:v>
                </c:pt>
                <c:pt idx="6434">
                  <c:v>43.597299999999997</c:v>
                </c:pt>
                <c:pt idx="6435">
                  <c:v>43.597299999999997</c:v>
                </c:pt>
                <c:pt idx="6436">
                  <c:v>43.597299999999997</c:v>
                </c:pt>
                <c:pt idx="6437">
                  <c:v>43.597299999999997</c:v>
                </c:pt>
                <c:pt idx="6438">
                  <c:v>43.597299999999997</c:v>
                </c:pt>
                <c:pt idx="6439">
                  <c:v>43.597299999999997</c:v>
                </c:pt>
                <c:pt idx="6440">
                  <c:v>43.597299999999997</c:v>
                </c:pt>
                <c:pt idx="6441">
                  <c:v>43.597299999999997</c:v>
                </c:pt>
                <c:pt idx="6442">
                  <c:v>43.597299999999997</c:v>
                </c:pt>
                <c:pt idx="6443">
                  <c:v>43.597299999999997</c:v>
                </c:pt>
                <c:pt idx="6444">
                  <c:v>43.597299999999997</c:v>
                </c:pt>
                <c:pt idx="6445">
                  <c:v>43.597299999999997</c:v>
                </c:pt>
                <c:pt idx="6446">
                  <c:v>43.597299999999997</c:v>
                </c:pt>
                <c:pt idx="6447">
                  <c:v>43.597299999999997</c:v>
                </c:pt>
                <c:pt idx="6448">
                  <c:v>43.597299999999997</c:v>
                </c:pt>
                <c:pt idx="6449">
                  <c:v>43.597299999999997</c:v>
                </c:pt>
                <c:pt idx="6450">
                  <c:v>43.597299999999997</c:v>
                </c:pt>
                <c:pt idx="6451">
                  <c:v>43.597299999999997</c:v>
                </c:pt>
                <c:pt idx="6452">
                  <c:v>43.597299999999997</c:v>
                </c:pt>
                <c:pt idx="6453">
                  <c:v>43.597299999999997</c:v>
                </c:pt>
                <c:pt idx="6454">
                  <c:v>43.597299999999997</c:v>
                </c:pt>
                <c:pt idx="6455">
                  <c:v>43.597299999999997</c:v>
                </c:pt>
                <c:pt idx="6456">
                  <c:v>43.597299999999997</c:v>
                </c:pt>
                <c:pt idx="6457">
                  <c:v>43.597299999999997</c:v>
                </c:pt>
                <c:pt idx="6458">
                  <c:v>43.597299999999997</c:v>
                </c:pt>
                <c:pt idx="6459">
                  <c:v>43.597299999999997</c:v>
                </c:pt>
                <c:pt idx="6460">
                  <c:v>43.597299999999997</c:v>
                </c:pt>
                <c:pt idx="6461">
                  <c:v>43.597299999999997</c:v>
                </c:pt>
                <c:pt idx="6462">
                  <c:v>43.597299999999997</c:v>
                </c:pt>
                <c:pt idx="6463">
                  <c:v>43.597299999999997</c:v>
                </c:pt>
                <c:pt idx="6464">
                  <c:v>43.597299999999997</c:v>
                </c:pt>
                <c:pt idx="6465">
                  <c:v>43.597299999999997</c:v>
                </c:pt>
                <c:pt idx="6466">
                  <c:v>43.597299999999997</c:v>
                </c:pt>
                <c:pt idx="6467">
                  <c:v>43.597299999999997</c:v>
                </c:pt>
                <c:pt idx="6468">
                  <c:v>43.597299999999997</c:v>
                </c:pt>
                <c:pt idx="6469">
                  <c:v>43.597299999999997</c:v>
                </c:pt>
                <c:pt idx="6470">
                  <c:v>43.597299999999997</c:v>
                </c:pt>
                <c:pt idx="6471">
                  <c:v>43.597299999999997</c:v>
                </c:pt>
                <c:pt idx="6472">
                  <c:v>43.597299999999997</c:v>
                </c:pt>
                <c:pt idx="6473">
                  <c:v>43.597299999999997</c:v>
                </c:pt>
                <c:pt idx="6474">
                  <c:v>43.597299999999997</c:v>
                </c:pt>
                <c:pt idx="6475">
                  <c:v>43.597299999999997</c:v>
                </c:pt>
                <c:pt idx="6476">
                  <c:v>43.597299999999997</c:v>
                </c:pt>
                <c:pt idx="6477">
                  <c:v>43.597299999999997</c:v>
                </c:pt>
                <c:pt idx="6478">
                  <c:v>43.597299999999997</c:v>
                </c:pt>
                <c:pt idx="6479">
                  <c:v>43.597299999999997</c:v>
                </c:pt>
                <c:pt idx="6480">
                  <c:v>43.597299999999997</c:v>
                </c:pt>
                <c:pt idx="6481">
                  <c:v>43.597299999999997</c:v>
                </c:pt>
                <c:pt idx="6482">
                  <c:v>43.597299999999997</c:v>
                </c:pt>
                <c:pt idx="6483">
                  <c:v>43.597299999999997</c:v>
                </c:pt>
                <c:pt idx="6484">
                  <c:v>43.597299999999997</c:v>
                </c:pt>
                <c:pt idx="6485">
                  <c:v>43.597299999999997</c:v>
                </c:pt>
                <c:pt idx="6486">
                  <c:v>43.597299999999997</c:v>
                </c:pt>
                <c:pt idx="6487">
                  <c:v>43.597299999999997</c:v>
                </c:pt>
                <c:pt idx="6488">
                  <c:v>43.597299999999997</c:v>
                </c:pt>
                <c:pt idx="6489">
                  <c:v>43.597299999999997</c:v>
                </c:pt>
                <c:pt idx="6490">
                  <c:v>43.597299999999997</c:v>
                </c:pt>
                <c:pt idx="6491">
                  <c:v>43.597299999999997</c:v>
                </c:pt>
                <c:pt idx="6492">
                  <c:v>43.597299999999997</c:v>
                </c:pt>
                <c:pt idx="6493">
                  <c:v>43.597299999999997</c:v>
                </c:pt>
                <c:pt idx="6494">
                  <c:v>43.597299999999997</c:v>
                </c:pt>
                <c:pt idx="6495">
                  <c:v>43.597299999999997</c:v>
                </c:pt>
                <c:pt idx="6496">
                  <c:v>43.597299999999997</c:v>
                </c:pt>
                <c:pt idx="6497">
                  <c:v>43.597299999999997</c:v>
                </c:pt>
                <c:pt idx="6498">
                  <c:v>43.597299999999997</c:v>
                </c:pt>
                <c:pt idx="6499">
                  <c:v>43.597299999999997</c:v>
                </c:pt>
                <c:pt idx="6500">
                  <c:v>43.597299999999997</c:v>
                </c:pt>
                <c:pt idx="6501">
                  <c:v>43.597299999999997</c:v>
                </c:pt>
                <c:pt idx="6502">
                  <c:v>43.597299999999997</c:v>
                </c:pt>
                <c:pt idx="6503">
                  <c:v>43.597299999999997</c:v>
                </c:pt>
                <c:pt idx="6504">
                  <c:v>43.597299999999997</c:v>
                </c:pt>
                <c:pt idx="6505">
                  <c:v>43.597299999999997</c:v>
                </c:pt>
                <c:pt idx="6506">
                  <c:v>43.597299999999997</c:v>
                </c:pt>
                <c:pt idx="6507">
                  <c:v>43.597299999999997</c:v>
                </c:pt>
                <c:pt idx="6508">
                  <c:v>43.597299999999997</c:v>
                </c:pt>
                <c:pt idx="6509">
                  <c:v>43.597299999999997</c:v>
                </c:pt>
                <c:pt idx="6510">
                  <c:v>43.597299999999997</c:v>
                </c:pt>
                <c:pt idx="6511">
                  <c:v>43.597299999999997</c:v>
                </c:pt>
                <c:pt idx="6512">
                  <c:v>43.597299999999997</c:v>
                </c:pt>
                <c:pt idx="6513">
                  <c:v>43.597299999999997</c:v>
                </c:pt>
                <c:pt idx="6514">
                  <c:v>43.597299999999997</c:v>
                </c:pt>
                <c:pt idx="6515">
                  <c:v>43.597299999999997</c:v>
                </c:pt>
                <c:pt idx="6516">
                  <c:v>43.597299999999997</c:v>
                </c:pt>
                <c:pt idx="6517">
                  <c:v>43.597299999999997</c:v>
                </c:pt>
                <c:pt idx="6518">
                  <c:v>43.597299999999997</c:v>
                </c:pt>
                <c:pt idx="6519">
                  <c:v>43.597299999999997</c:v>
                </c:pt>
                <c:pt idx="6520">
                  <c:v>43.597299999999997</c:v>
                </c:pt>
                <c:pt idx="6521">
                  <c:v>43.597299999999997</c:v>
                </c:pt>
                <c:pt idx="6522">
                  <c:v>43.597299999999997</c:v>
                </c:pt>
                <c:pt idx="6523">
                  <c:v>43.597299999999997</c:v>
                </c:pt>
                <c:pt idx="6524">
                  <c:v>43.597299999999997</c:v>
                </c:pt>
                <c:pt idx="6525">
                  <c:v>43.597299999999997</c:v>
                </c:pt>
                <c:pt idx="6526">
                  <c:v>43.597299999999997</c:v>
                </c:pt>
                <c:pt idx="6527">
                  <c:v>43.597299999999997</c:v>
                </c:pt>
                <c:pt idx="6528">
                  <c:v>43.597299999999997</c:v>
                </c:pt>
                <c:pt idx="6529">
                  <c:v>43.597299999999997</c:v>
                </c:pt>
                <c:pt idx="6530">
                  <c:v>43.597299999999997</c:v>
                </c:pt>
                <c:pt idx="6531">
                  <c:v>43.597299999999997</c:v>
                </c:pt>
                <c:pt idx="6532">
                  <c:v>43.597299999999997</c:v>
                </c:pt>
                <c:pt idx="6533">
                  <c:v>43.597299999999997</c:v>
                </c:pt>
                <c:pt idx="6534">
                  <c:v>43.597299999999997</c:v>
                </c:pt>
                <c:pt idx="6535">
                  <c:v>43.597299999999997</c:v>
                </c:pt>
                <c:pt idx="6536">
                  <c:v>43.597299999999997</c:v>
                </c:pt>
                <c:pt idx="6537">
                  <c:v>43.597299999999997</c:v>
                </c:pt>
                <c:pt idx="6538">
                  <c:v>43.597299999999997</c:v>
                </c:pt>
                <c:pt idx="6539">
                  <c:v>43.597299999999997</c:v>
                </c:pt>
                <c:pt idx="6540">
                  <c:v>43.597299999999997</c:v>
                </c:pt>
                <c:pt idx="6541">
                  <c:v>43.597299999999997</c:v>
                </c:pt>
                <c:pt idx="6542">
                  <c:v>43.597299999999997</c:v>
                </c:pt>
                <c:pt idx="6543">
                  <c:v>43.597299999999997</c:v>
                </c:pt>
                <c:pt idx="6544">
                  <c:v>43.597299999999997</c:v>
                </c:pt>
                <c:pt idx="6545">
                  <c:v>43.597299999999997</c:v>
                </c:pt>
                <c:pt idx="6546">
                  <c:v>43.597299999999997</c:v>
                </c:pt>
                <c:pt idx="6547">
                  <c:v>43.597299999999997</c:v>
                </c:pt>
                <c:pt idx="6548">
                  <c:v>43.597299999999997</c:v>
                </c:pt>
                <c:pt idx="6549">
                  <c:v>43.597299999999997</c:v>
                </c:pt>
                <c:pt idx="6550">
                  <c:v>43.597299999999997</c:v>
                </c:pt>
                <c:pt idx="6551">
                  <c:v>43.597299999999997</c:v>
                </c:pt>
                <c:pt idx="6552">
                  <c:v>43.597299999999997</c:v>
                </c:pt>
                <c:pt idx="6553">
                  <c:v>43.597299999999997</c:v>
                </c:pt>
                <c:pt idx="6554">
                  <c:v>43.597299999999997</c:v>
                </c:pt>
                <c:pt idx="6555">
                  <c:v>43.597299999999997</c:v>
                </c:pt>
                <c:pt idx="6556">
                  <c:v>43.597299999999997</c:v>
                </c:pt>
                <c:pt idx="6557">
                  <c:v>43.597299999999997</c:v>
                </c:pt>
                <c:pt idx="6558">
                  <c:v>43.597299999999997</c:v>
                </c:pt>
                <c:pt idx="6559">
                  <c:v>43.597299999999997</c:v>
                </c:pt>
                <c:pt idx="6560">
                  <c:v>43.597299999999997</c:v>
                </c:pt>
                <c:pt idx="6561">
                  <c:v>43.597299999999997</c:v>
                </c:pt>
                <c:pt idx="6562">
                  <c:v>43.597299999999997</c:v>
                </c:pt>
                <c:pt idx="6563">
                  <c:v>43.597299999999997</c:v>
                </c:pt>
                <c:pt idx="6564">
                  <c:v>43.597299999999997</c:v>
                </c:pt>
                <c:pt idx="6565">
                  <c:v>43.597299999999997</c:v>
                </c:pt>
                <c:pt idx="6566">
                  <c:v>43.597299999999997</c:v>
                </c:pt>
                <c:pt idx="6567">
                  <c:v>43.597299999999997</c:v>
                </c:pt>
                <c:pt idx="6568">
                  <c:v>43.597299999999997</c:v>
                </c:pt>
                <c:pt idx="6569">
                  <c:v>43.597299999999997</c:v>
                </c:pt>
                <c:pt idx="6570">
                  <c:v>43.597299999999997</c:v>
                </c:pt>
                <c:pt idx="6571">
                  <c:v>43.597299999999997</c:v>
                </c:pt>
                <c:pt idx="6572">
                  <c:v>43.597299999999997</c:v>
                </c:pt>
                <c:pt idx="6573">
                  <c:v>43.597299999999997</c:v>
                </c:pt>
                <c:pt idx="6574">
                  <c:v>43.597299999999997</c:v>
                </c:pt>
                <c:pt idx="6575">
                  <c:v>43.597299999999997</c:v>
                </c:pt>
                <c:pt idx="6576">
                  <c:v>43.597299999999997</c:v>
                </c:pt>
                <c:pt idx="6577">
                  <c:v>43.597299999999997</c:v>
                </c:pt>
                <c:pt idx="6578">
                  <c:v>43.597299999999997</c:v>
                </c:pt>
                <c:pt idx="6579">
                  <c:v>43.597299999999997</c:v>
                </c:pt>
                <c:pt idx="6580">
                  <c:v>43.597299999999997</c:v>
                </c:pt>
                <c:pt idx="6581">
                  <c:v>43.597299999999997</c:v>
                </c:pt>
                <c:pt idx="6582">
                  <c:v>43.597299999999997</c:v>
                </c:pt>
                <c:pt idx="6583">
                  <c:v>43.597299999999997</c:v>
                </c:pt>
                <c:pt idx="6584">
                  <c:v>43.597299999999997</c:v>
                </c:pt>
                <c:pt idx="6585">
                  <c:v>43.597299999999997</c:v>
                </c:pt>
                <c:pt idx="6586">
                  <c:v>43.597299999999997</c:v>
                </c:pt>
                <c:pt idx="6587">
                  <c:v>43.597299999999997</c:v>
                </c:pt>
                <c:pt idx="6588">
                  <c:v>43.597299999999997</c:v>
                </c:pt>
                <c:pt idx="6589">
                  <c:v>43.597299999999997</c:v>
                </c:pt>
                <c:pt idx="6590">
                  <c:v>43.597299999999997</c:v>
                </c:pt>
                <c:pt idx="6591">
                  <c:v>43.597299999999997</c:v>
                </c:pt>
                <c:pt idx="6592">
                  <c:v>43.597299999999997</c:v>
                </c:pt>
                <c:pt idx="6593">
                  <c:v>43.597299999999997</c:v>
                </c:pt>
                <c:pt idx="6594">
                  <c:v>43.597299999999997</c:v>
                </c:pt>
                <c:pt idx="6595">
                  <c:v>43.597299999999997</c:v>
                </c:pt>
                <c:pt idx="6596">
                  <c:v>43.597299999999997</c:v>
                </c:pt>
                <c:pt idx="6597">
                  <c:v>43.597299999999997</c:v>
                </c:pt>
                <c:pt idx="6598">
                  <c:v>43.597299999999997</c:v>
                </c:pt>
                <c:pt idx="6599">
                  <c:v>43.597299999999997</c:v>
                </c:pt>
                <c:pt idx="6600">
                  <c:v>43.597299999999997</c:v>
                </c:pt>
                <c:pt idx="6601">
                  <c:v>43.597299999999997</c:v>
                </c:pt>
                <c:pt idx="6602">
                  <c:v>43.597299999999997</c:v>
                </c:pt>
                <c:pt idx="6603">
                  <c:v>43.597299999999997</c:v>
                </c:pt>
                <c:pt idx="6604">
                  <c:v>43.597299999999997</c:v>
                </c:pt>
                <c:pt idx="6605">
                  <c:v>43.597299999999997</c:v>
                </c:pt>
                <c:pt idx="6606">
                  <c:v>43.597299999999997</c:v>
                </c:pt>
                <c:pt idx="6607">
                  <c:v>43.597299999999997</c:v>
                </c:pt>
                <c:pt idx="6608">
                  <c:v>43.597299999999997</c:v>
                </c:pt>
                <c:pt idx="6609">
                  <c:v>43.597299999999997</c:v>
                </c:pt>
                <c:pt idx="6610">
                  <c:v>43.597299999999997</c:v>
                </c:pt>
                <c:pt idx="6611">
                  <c:v>43.597299999999997</c:v>
                </c:pt>
                <c:pt idx="6612">
                  <c:v>43.597299999999997</c:v>
                </c:pt>
                <c:pt idx="6613">
                  <c:v>43.597299999999997</c:v>
                </c:pt>
                <c:pt idx="6614">
                  <c:v>43.597299999999997</c:v>
                </c:pt>
                <c:pt idx="6615">
                  <c:v>43.597299999999997</c:v>
                </c:pt>
                <c:pt idx="6616">
                  <c:v>43.597299999999997</c:v>
                </c:pt>
                <c:pt idx="6617">
                  <c:v>43.597299999999997</c:v>
                </c:pt>
                <c:pt idx="6618">
                  <c:v>43.597299999999997</c:v>
                </c:pt>
                <c:pt idx="6619">
                  <c:v>43.597299999999997</c:v>
                </c:pt>
                <c:pt idx="6620">
                  <c:v>43.597299999999997</c:v>
                </c:pt>
                <c:pt idx="6621">
                  <c:v>43.597299999999997</c:v>
                </c:pt>
                <c:pt idx="6622">
                  <c:v>43.597299999999997</c:v>
                </c:pt>
                <c:pt idx="6623">
                  <c:v>43.597299999999997</c:v>
                </c:pt>
                <c:pt idx="6624">
                  <c:v>43.597299999999997</c:v>
                </c:pt>
                <c:pt idx="6625">
                  <c:v>43.597299999999997</c:v>
                </c:pt>
                <c:pt idx="6626">
                  <c:v>43.597299999999997</c:v>
                </c:pt>
                <c:pt idx="6627">
                  <c:v>43.597299999999997</c:v>
                </c:pt>
                <c:pt idx="6628">
                  <c:v>43.597299999999997</c:v>
                </c:pt>
                <c:pt idx="6629">
                  <c:v>43.597299999999997</c:v>
                </c:pt>
                <c:pt idx="6630">
                  <c:v>43.597299999999997</c:v>
                </c:pt>
                <c:pt idx="6631">
                  <c:v>43.597299999999997</c:v>
                </c:pt>
                <c:pt idx="6632">
                  <c:v>43.597299999999997</c:v>
                </c:pt>
                <c:pt idx="6633">
                  <c:v>43.597299999999997</c:v>
                </c:pt>
                <c:pt idx="6634">
                  <c:v>43.597299999999997</c:v>
                </c:pt>
                <c:pt idx="6635">
                  <c:v>43.597299999999997</c:v>
                </c:pt>
                <c:pt idx="6636">
                  <c:v>43.597299999999997</c:v>
                </c:pt>
                <c:pt idx="6637">
                  <c:v>43.597299999999997</c:v>
                </c:pt>
                <c:pt idx="6638">
                  <c:v>43.597299999999997</c:v>
                </c:pt>
                <c:pt idx="6639">
                  <c:v>43.597299999999997</c:v>
                </c:pt>
                <c:pt idx="6640">
                  <c:v>43.597299999999997</c:v>
                </c:pt>
                <c:pt idx="6641">
                  <c:v>43.597299999999997</c:v>
                </c:pt>
                <c:pt idx="6642">
                  <c:v>43.597299999999997</c:v>
                </c:pt>
                <c:pt idx="6643">
                  <c:v>43.597299999999997</c:v>
                </c:pt>
                <c:pt idx="6644">
                  <c:v>43.597299999999997</c:v>
                </c:pt>
                <c:pt idx="6645">
                  <c:v>43.597299999999997</c:v>
                </c:pt>
                <c:pt idx="6646">
                  <c:v>43.597299999999997</c:v>
                </c:pt>
                <c:pt idx="6647">
                  <c:v>43.597299999999997</c:v>
                </c:pt>
                <c:pt idx="6648">
                  <c:v>43.597299999999997</c:v>
                </c:pt>
                <c:pt idx="6649">
                  <c:v>43.597299999999997</c:v>
                </c:pt>
                <c:pt idx="6650">
                  <c:v>43.597299999999997</c:v>
                </c:pt>
                <c:pt idx="6651">
                  <c:v>43.597299999999997</c:v>
                </c:pt>
                <c:pt idx="6652">
                  <c:v>43.597299999999997</c:v>
                </c:pt>
                <c:pt idx="6653">
                  <c:v>43.597299999999997</c:v>
                </c:pt>
                <c:pt idx="6654">
                  <c:v>43.597299999999997</c:v>
                </c:pt>
                <c:pt idx="6655">
                  <c:v>43.597299999999997</c:v>
                </c:pt>
                <c:pt idx="6656">
                  <c:v>43.597299999999997</c:v>
                </c:pt>
                <c:pt idx="6657">
                  <c:v>43.597299999999997</c:v>
                </c:pt>
                <c:pt idx="6658">
                  <c:v>43.597299999999997</c:v>
                </c:pt>
                <c:pt idx="6659">
                  <c:v>43.597299999999997</c:v>
                </c:pt>
                <c:pt idx="6660">
                  <c:v>43.597299999999997</c:v>
                </c:pt>
                <c:pt idx="6661">
                  <c:v>43.597299999999997</c:v>
                </c:pt>
                <c:pt idx="6662">
                  <c:v>43.597299999999997</c:v>
                </c:pt>
                <c:pt idx="6663">
                  <c:v>43.597299999999997</c:v>
                </c:pt>
                <c:pt idx="6664">
                  <c:v>43.597299999999997</c:v>
                </c:pt>
                <c:pt idx="6665">
                  <c:v>43.597299999999997</c:v>
                </c:pt>
                <c:pt idx="6666">
                  <c:v>43.597299999999997</c:v>
                </c:pt>
                <c:pt idx="6667">
                  <c:v>43.597299999999997</c:v>
                </c:pt>
                <c:pt idx="6668">
                  <c:v>43.597299999999997</c:v>
                </c:pt>
                <c:pt idx="6669">
                  <c:v>43.597299999999997</c:v>
                </c:pt>
                <c:pt idx="6670">
                  <c:v>43.597299999999997</c:v>
                </c:pt>
                <c:pt idx="6671">
                  <c:v>43.597299999999997</c:v>
                </c:pt>
                <c:pt idx="6672">
                  <c:v>43.597299999999997</c:v>
                </c:pt>
                <c:pt idx="6673">
                  <c:v>43.597299999999997</c:v>
                </c:pt>
                <c:pt idx="6674">
                  <c:v>43.597299999999997</c:v>
                </c:pt>
                <c:pt idx="6675">
                  <c:v>43.597299999999997</c:v>
                </c:pt>
                <c:pt idx="6676">
                  <c:v>43.597299999999997</c:v>
                </c:pt>
                <c:pt idx="6677">
                  <c:v>43.597299999999997</c:v>
                </c:pt>
                <c:pt idx="6678">
                  <c:v>43.597299999999997</c:v>
                </c:pt>
                <c:pt idx="6679">
                  <c:v>43.597299999999997</c:v>
                </c:pt>
                <c:pt idx="6680">
                  <c:v>43.597299999999997</c:v>
                </c:pt>
                <c:pt idx="6681">
                  <c:v>43.597299999999997</c:v>
                </c:pt>
                <c:pt idx="6682">
                  <c:v>43.597299999999997</c:v>
                </c:pt>
                <c:pt idx="6683">
                  <c:v>43.597299999999997</c:v>
                </c:pt>
                <c:pt idx="6684">
                  <c:v>43.597299999999997</c:v>
                </c:pt>
                <c:pt idx="6685">
                  <c:v>43.597299999999997</c:v>
                </c:pt>
                <c:pt idx="6686">
                  <c:v>43.597299999999997</c:v>
                </c:pt>
                <c:pt idx="6687">
                  <c:v>43.597299999999997</c:v>
                </c:pt>
                <c:pt idx="6688">
                  <c:v>43.597299999999997</c:v>
                </c:pt>
                <c:pt idx="6689">
                  <c:v>43.597299999999997</c:v>
                </c:pt>
                <c:pt idx="6690">
                  <c:v>43.597299999999997</c:v>
                </c:pt>
                <c:pt idx="6691">
                  <c:v>43.597299999999997</c:v>
                </c:pt>
                <c:pt idx="6692">
                  <c:v>43.597299999999997</c:v>
                </c:pt>
                <c:pt idx="6693">
                  <c:v>43.597299999999997</c:v>
                </c:pt>
                <c:pt idx="6694">
                  <c:v>43.597299999999997</c:v>
                </c:pt>
                <c:pt idx="6695">
                  <c:v>43.597299999999997</c:v>
                </c:pt>
                <c:pt idx="6696">
                  <c:v>43.597299999999997</c:v>
                </c:pt>
                <c:pt idx="6697">
                  <c:v>43.597299999999997</c:v>
                </c:pt>
                <c:pt idx="6698">
                  <c:v>43.597299999999997</c:v>
                </c:pt>
                <c:pt idx="6699">
                  <c:v>43.597299999999997</c:v>
                </c:pt>
                <c:pt idx="6700">
                  <c:v>43.597299999999997</c:v>
                </c:pt>
                <c:pt idx="6701">
                  <c:v>43.597299999999997</c:v>
                </c:pt>
                <c:pt idx="6702">
                  <c:v>43.597299999999997</c:v>
                </c:pt>
                <c:pt idx="6703">
                  <c:v>43.597299999999997</c:v>
                </c:pt>
                <c:pt idx="6704">
                  <c:v>43.597299999999997</c:v>
                </c:pt>
                <c:pt idx="6705">
                  <c:v>43.597299999999997</c:v>
                </c:pt>
                <c:pt idx="6706">
                  <c:v>43.597299999999997</c:v>
                </c:pt>
                <c:pt idx="6707">
                  <c:v>43.597299999999997</c:v>
                </c:pt>
                <c:pt idx="6708">
                  <c:v>43.597299999999997</c:v>
                </c:pt>
                <c:pt idx="6709">
                  <c:v>43.597299999999997</c:v>
                </c:pt>
                <c:pt idx="6710">
                  <c:v>43.597299999999997</c:v>
                </c:pt>
                <c:pt idx="6711">
                  <c:v>43.597299999999997</c:v>
                </c:pt>
                <c:pt idx="6712">
                  <c:v>43.597299999999997</c:v>
                </c:pt>
                <c:pt idx="6713">
                  <c:v>43.597299999999997</c:v>
                </c:pt>
                <c:pt idx="6714">
                  <c:v>43.597299999999997</c:v>
                </c:pt>
                <c:pt idx="6715">
                  <c:v>43.597299999999997</c:v>
                </c:pt>
                <c:pt idx="6716">
                  <c:v>43.597299999999997</c:v>
                </c:pt>
                <c:pt idx="6717">
                  <c:v>43.597299999999997</c:v>
                </c:pt>
                <c:pt idx="6718">
                  <c:v>43.597299999999997</c:v>
                </c:pt>
                <c:pt idx="6719">
                  <c:v>43.597299999999997</c:v>
                </c:pt>
                <c:pt idx="6720">
                  <c:v>43.597299999999997</c:v>
                </c:pt>
                <c:pt idx="6721">
                  <c:v>43.597299999999997</c:v>
                </c:pt>
                <c:pt idx="6722">
                  <c:v>43.597299999999997</c:v>
                </c:pt>
                <c:pt idx="6723">
                  <c:v>43.597299999999997</c:v>
                </c:pt>
                <c:pt idx="6724">
                  <c:v>43.597299999999997</c:v>
                </c:pt>
                <c:pt idx="6725">
                  <c:v>43.597299999999997</c:v>
                </c:pt>
                <c:pt idx="6726">
                  <c:v>43.597299999999997</c:v>
                </c:pt>
                <c:pt idx="6727">
                  <c:v>43.597299999999997</c:v>
                </c:pt>
                <c:pt idx="6728">
                  <c:v>43.597299999999997</c:v>
                </c:pt>
                <c:pt idx="6729">
                  <c:v>43.597299999999997</c:v>
                </c:pt>
                <c:pt idx="6730">
                  <c:v>43.597299999999997</c:v>
                </c:pt>
                <c:pt idx="6731">
                  <c:v>43.597299999999997</c:v>
                </c:pt>
                <c:pt idx="6732">
                  <c:v>43.597299999999997</c:v>
                </c:pt>
                <c:pt idx="6733">
                  <c:v>43.597299999999997</c:v>
                </c:pt>
                <c:pt idx="6734">
                  <c:v>43.597299999999997</c:v>
                </c:pt>
                <c:pt idx="6735">
                  <c:v>43.597299999999997</c:v>
                </c:pt>
                <c:pt idx="6736">
                  <c:v>43.597299999999997</c:v>
                </c:pt>
                <c:pt idx="6737">
                  <c:v>43.597299999999997</c:v>
                </c:pt>
                <c:pt idx="6738">
                  <c:v>43.597299999999997</c:v>
                </c:pt>
                <c:pt idx="6739">
                  <c:v>43.597299999999997</c:v>
                </c:pt>
                <c:pt idx="6740">
                  <c:v>43.597299999999997</c:v>
                </c:pt>
                <c:pt idx="6741">
                  <c:v>43.597299999999997</c:v>
                </c:pt>
                <c:pt idx="6742">
                  <c:v>43.597299999999997</c:v>
                </c:pt>
                <c:pt idx="6743">
                  <c:v>43.597299999999997</c:v>
                </c:pt>
                <c:pt idx="6744">
                  <c:v>43.597299999999997</c:v>
                </c:pt>
                <c:pt idx="6745">
                  <c:v>43.597299999999997</c:v>
                </c:pt>
                <c:pt idx="6746">
                  <c:v>43.597299999999997</c:v>
                </c:pt>
                <c:pt idx="6747">
                  <c:v>43.597299999999997</c:v>
                </c:pt>
                <c:pt idx="6748">
                  <c:v>43.597299999999997</c:v>
                </c:pt>
                <c:pt idx="6749">
                  <c:v>43.597299999999997</c:v>
                </c:pt>
                <c:pt idx="6750">
                  <c:v>43.597299999999997</c:v>
                </c:pt>
                <c:pt idx="6751">
                  <c:v>43.597299999999997</c:v>
                </c:pt>
                <c:pt idx="6752">
                  <c:v>43.597299999999997</c:v>
                </c:pt>
                <c:pt idx="6753">
                  <c:v>43.597299999999997</c:v>
                </c:pt>
                <c:pt idx="6754">
                  <c:v>43.597299999999997</c:v>
                </c:pt>
                <c:pt idx="6755">
                  <c:v>43.597299999999997</c:v>
                </c:pt>
                <c:pt idx="6756">
                  <c:v>43.597299999999997</c:v>
                </c:pt>
                <c:pt idx="6757">
                  <c:v>43.597299999999997</c:v>
                </c:pt>
                <c:pt idx="6758">
                  <c:v>43.597299999999997</c:v>
                </c:pt>
                <c:pt idx="6759">
                  <c:v>43.597299999999997</c:v>
                </c:pt>
                <c:pt idx="6760">
                  <c:v>43.597299999999997</c:v>
                </c:pt>
                <c:pt idx="6761">
                  <c:v>43.597299999999997</c:v>
                </c:pt>
                <c:pt idx="6762">
                  <c:v>43.597299999999997</c:v>
                </c:pt>
                <c:pt idx="6763">
                  <c:v>43.597299999999997</c:v>
                </c:pt>
                <c:pt idx="6764">
                  <c:v>43.597299999999997</c:v>
                </c:pt>
                <c:pt idx="6765">
                  <c:v>43.597299999999997</c:v>
                </c:pt>
                <c:pt idx="6766">
                  <c:v>43.597299999999997</c:v>
                </c:pt>
                <c:pt idx="6767">
                  <c:v>43.597299999999997</c:v>
                </c:pt>
                <c:pt idx="6768">
                  <c:v>43.597299999999997</c:v>
                </c:pt>
                <c:pt idx="6769">
                  <c:v>43.597299999999997</c:v>
                </c:pt>
                <c:pt idx="6770">
                  <c:v>43.597299999999997</c:v>
                </c:pt>
                <c:pt idx="6771">
                  <c:v>43.597299999999997</c:v>
                </c:pt>
                <c:pt idx="6772">
                  <c:v>43.597299999999997</c:v>
                </c:pt>
                <c:pt idx="6773">
                  <c:v>43.597299999999997</c:v>
                </c:pt>
                <c:pt idx="6774">
                  <c:v>43.597299999999997</c:v>
                </c:pt>
                <c:pt idx="6775">
                  <c:v>43.597299999999997</c:v>
                </c:pt>
                <c:pt idx="6776">
                  <c:v>43.597299999999997</c:v>
                </c:pt>
                <c:pt idx="6777">
                  <c:v>43.597299999999997</c:v>
                </c:pt>
                <c:pt idx="6778">
                  <c:v>43.597299999999997</c:v>
                </c:pt>
                <c:pt idx="6779">
                  <c:v>43.597299999999997</c:v>
                </c:pt>
                <c:pt idx="6780">
                  <c:v>43.597299999999997</c:v>
                </c:pt>
                <c:pt idx="6781">
                  <c:v>43.597299999999997</c:v>
                </c:pt>
                <c:pt idx="6782">
                  <c:v>43.597299999999997</c:v>
                </c:pt>
                <c:pt idx="6783">
                  <c:v>43.597299999999997</c:v>
                </c:pt>
                <c:pt idx="6784">
                  <c:v>43.597299999999997</c:v>
                </c:pt>
                <c:pt idx="6785">
                  <c:v>43.597299999999997</c:v>
                </c:pt>
                <c:pt idx="6786">
                  <c:v>43.597299999999997</c:v>
                </c:pt>
                <c:pt idx="6787">
                  <c:v>43.597299999999997</c:v>
                </c:pt>
                <c:pt idx="6788">
                  <c:v>43.597299999999997</c:v>
                </c:pt>
                <c:pt idx="6789">
                  <c:v>43.597299999999997</c:v>
                </c:pt>
                <c:pt idx="6790">
                  <c:v>43.597299999999997</c:v>
                </c:pt>
                <c:pt idx="6791">
                  <c:v>43.597299999999997</c:v>
                </c:pt>
                <c:pt idx="6792">
                  <c:v>43.597299999999997</c:v>
                </c:pt>
                <c:pt idx="6793">
                  <c:v>43.597299999999997</c:v>
                </c:pt>
                <c:pt idx="6794">
                  <c:v>43.597299999999997</c:v>
                </c:pt>
                <c:pt idx="6795">
                  <c:v>43.597299999999997</c:v>
                </c:pt>
                <c:pt idx="6796">
                  <c:v>43.597299999999997</c:v>
                </c:pt>
                <c:pt idx="6797">
                  <c:v>43.597299999999997</c:v>
                </c:pt>
                <c:pt idx="6798">
                  <c:v>43.597299999999997</c:v>
                </c:pt>
                <c:pt idx="6799">
                  <c:v>43.597299999999997</c:v>
                </c:pt>
                <c:pt idx="6800">
                  <c:v>43.597299999999997</c:v>
                </c:pt>
                <c:pt idx="6801">
                  <c:v>43.597299999999997</c:v>
                </c:pt>
                <c:pt idx="6802">
                  <c:v>43.597299999999997</c:v>
                </c:pt>
                <c:pt idx="6803">
                  <c:v>43.597299999999997</c:v>
                </c:pt>
                <c:pt idx="6804">
                  <c:v>43.597299999999997</c:v>
                </c:pt>
                <c:pt idx="6805">
                  <c:v>43.597299999999997</c:v>
                </c:pt>
                <c:pt idx="6806">
                  <c:v>43.597299999999997</c:v>
                </c:pt>
                <c:pt idx="6807">
                  <c:v>43.597299999999997</c:v>
                </c:pt>
                <c:pt idx="6808">
                  <c:v>43.597299999999997</c:v>
                </c:pt>
                <c:pt idx="6809">
                  <c:v>43.597299999999997</c:v>
                </c:pt>
                <c:pt idx="6810">
                  <c:v>43.597299999999997</c:v>
                </c:pt>
                <c:pt idx="6811">
                  <c:v>43.597299999999997</c:v>
                </c:pt>
                <c:pt idx="6812">
                  <c:v>43.597299999999997</c:v>
                </c:pt>
                <c:pt idx="6813">
                  <c:v>43.597299999999997</c:v>
                </c:pt>
                <c:pt idx="6814">
                  <c:v>43.597299999999997</c:v>
                </c:pt>
                <c:pt idx="6815">
                  <c:v>43.597299999999997</c:v>
                </c:pt>
                <c:pt idx="6816">
                  <c:v>43.597299999999997</c:v>
                </c:pt>
                <c:pt idx="6817">
                  <c:v>43.597299999999997</c:v>
                </c:pt>
                <c:pt idx="6818">
                  <c:v>43.597299999999997</c:v>
                </c:pt>
                <c:pt idx="6819">
                  <c:v>43.597299999999997</c:v>
                </c:pt>
                <c:pt idx="6820">
                  <c:v>43.597299999999997</c:v>
                </c:pt>
                <c:pt idx="6821">
                  <c:v>43.597299999999997</c:v>
                </c:pt>
                <c:pt idx="6822">
                  <c:v>43.597299999999997</c:v>
                </c:pt>
                <c:pt idx="6823">
                  <c:v>43.597299999999997</c:v>
                </c:pt>
                <c:pt idx="6824">
                  <c:v>43.597299999999997</c:v>
                </c:pt>
                <c:pt idx="6825">
                  <c:v>43.597299999999997</c:v>
                </c:pt>
                <c:pt idx="6826">
                  <c:v>43.597299999999997</c:v>
                </c:pt>
                <c:pt idx="6827">
                  <c:v>43.597299999999997</c:v>
                </c:pt>
                <c:pt idx="6828">
                  <c:v>43.597299999999997</c:v>
                </c:pt>
                <c:pt idx="6829">
                  <c:v>43.597299999999997</c:v>
                </c:pt>
                <c:pt idx="6830">
                  <c:v>43.597299999999997</c:v>
                </c:pt>
                <c:pt idx="6831">
                  <c:v>43.597299999999997</c:v>
                </c:pt>
                <c:pt idx="6832">
                  <c:v>43.597299999999997</c:v>
                </c:pt>
                <c:pt idx="6833">
                  <c:v>43.597299999999997</c:v>
                </c:pt>
                <c:pt idx="6834">
                  <c:v>43.597299999999997</c:v>
                </c:pt>
                <c:pt idx="6835">
                  <c:v>43.597299999999997</c:v>
                </c:pt>
                <c:pt idx="6836">
                  <c:v>43.597299999999997</c:v>
                </c:pt>
                <c:pt idx="6837">
                  <c:v>43.597299999999997</c:v>
                </c:pt>
                <c:pt idx="6838">
                  <c:v>43.597299999999997</c:v>
                </c:pt>
                <c:pt idx="6839">
                  <c:v>43.597299999999997</c:v>
                </c:pt>
                <c:pt idx="6840">
                  <c:v>43.597299999999997</c:v>
                </c:pt>
                <c:pt idx="6841">
                  <c:v>43.597299999999997</c:v>
                </c:pt>
                <c:pt idx="6842">
                  <c:v>43.597299999999997</c:v>
                </c:pt>
                <c:pt idx="6843">
                  <c:v>43.597299999999997</c:v>
                </c:pt>
                <c:pt idx="6844">
                  <c:v>43.597299999999997</c:v>
                </c:pt>
                <c:pt idx="6845">
                  <c:v>43.597299999999997</c:v>
                </c:pt>
                <c:pt idx="6846">
                  <c:v>43.597299999999997</c:v>
                </c:pt>
                <c:pt idx="6847">
                  <c:v>43.597299999999997</c:v>
                </c:pt>
                <c:pt idx="6848">
                  <c:v>43.597299999999997</c:v>
                </c:pt>
                <c:pt idx="6849">
                  <c:v>43.597299999999997</c:v>
                </c:pt>
                <c:pt idx="6850">
                  <c:v>43.597299999999997</c:v>
                </c:pt>
                <c:pt idx="6851">
                  <c:v>43.597299999999997</c:v>
                </c:pt>
                <c:pt idx="6852">
                  <c:v>43.597299999999997</c:v>
                </c:pt>
                <c:pt idx="6853">
                  <c:v>43.597299999999997</c:v>
                </c:pt>
                <c:pt idx="6854">
                  <c:v>43.597299999999997</c:v>
                </c:pt>
                <c:pt idx="6855">
                  <c:v>43.597299999999997</c:v>
                </c:pt>
                <c:pt idx="6856">
                  <c:v>43.597299999999997</c:v>
                </c:pt>
                <c:pt idx="6857">
                  <c:v>43.597299999999997</c:v>
                </c:pt>
                <c:pt idx="6858">
                  <c:v>43.597299999999997</c:v>
                </c:pt>
                <c:pt idx="6859">
                  <c:v>43.597299999999997</c:v>
                </c:pt>
                <c:pt idx="6860">
                  <c:v>43.597299999999997</c:v>
                </c:pt>
                <c:pt idx="6861">
                  <c:v>43.597299999999997</c:v>
                </c:pt>
                <c:pt idx="6862">
                  <c:v>43.597299999999997</c:v>
                </c:pt>
                <c:pt idx="6863">
                  <c:v>43.597299999999997</c:v>
                </c:pt>
                <c:pt idx="6864">
                  <c:v>43.597299999999997</c:v>
                </c:pt>
                <c:pt idx="6865">
                  <c:v>43.597299999999997</c:v>
                </c:pt>
                <c:pt idx="6866">
                  <c:v>43.597299999999997</c:v>
                </c:pt>
                <c:pt idx="6867">
                  <c:v>43.597299999999997</c:v>
                </c:pt>
                <c:pt idx="6868">
                  <c:v>43.597299999999997</c:v>
                </c:pt>
                <c:pt idx="6869">
                  <c:v>43.597299999999997</c:v>
                </c:pt>
                <c:pt idx="6870">
                  <c:v>43.597299999999997</c:v>
                </c:pt>
                <c:pt idx="6871">
                  <c:v>43.597299999999997</c:v>
                </c:pt>
                <c:pt idx="6872">
                  <c:v>43.597299999999997</c:v>
                </c:pt>
                <c:pt idx="6873">
                  <c:v>43.597299999999997</c:v>
                </c:pt>
                <c:pt idx="6874">
                  <c:v>43.597299999999997</c:v>
                </c:pt>
                <c:pt idx="6875">
                  <c:v>43.597299999999997</c:v>
                </c:pt>
                <c:pt idx="6876">
                  <c:v>43.597299999999997</c:v>
                </c:pt>
                <c:pt idx="6877">
                  <c:v>43.597299999999997</c:v>
                </c:pt>
                <c:pt idx="6878">
                  <c:v>43.597299999999997</c:v>
                </c:pt>
                <c:pt idx="6879">
                  <c:v>43.597299999999997</c:v>
                </c:pt>
                <c:pt idx="6880">
                  <c:v>43.597299999999997</c:v>
                </c:pt>
                <c:pt idx="6881">
                  <c:v>43.597299999999997</c:v>
                </c:pt>
                <c:pt idx="6882">
                  <c:v>43.597299999999997</c:v>
                </c:pt>
                <c:pt idx="6883">
                  <c:v>43.597299999999997</c:v>
                </c:pt>
                <c:pt idx="6884">
                  <c:v>43.597299999999997</c:v>
                </c:pt>
                <c:pt idx="6885">
                  <c:v>43.597299999999997</c:v>
                </c:pt>
                <c:pt idx="6886">
                  <c:v>43.597299999999997</c:v>
                </c:pt>
                <c:pt idx="6887">
                  <c:v>43.597299999999997</c:v>
                </c:pt>
                <c:pt idx="6888">
                  <c:v>43.597299999999997</c:v>
                </c:pt>
                <c:pt idx="6889">
                  <c:v>43.597299999999997</c:v>
                </c:pt>
                <c:pt idx="6890">
                  <c:v>43.597299999999997</c:v>
                </c:pt>
                <c:pt idx="6891">
                  <c:v>43.597299999999997</c:v>
                </c:pt>
                <c:pt idx="6892">
                  <c:v>43.597299999999997</c:v>
                </c:pt>
                <c:pt idx="6893">
                  <c:v>43.597299999999997</c:v>
                </c:pt>
                <c:pt idx="6894">
                  <c:v>43.597299999999997</c:v>
                </c:pt>
                <c:pt idx="6895">
                  <c:v>43.597299999999997</c:v>
                </c:pt>
                <c:pt idx="6896">
                  <c:v>43.597299999999997</c:v>
                </c:pt>
                <c:pt idx="6897">
                  <c:v>43.597299999999997</c:v>
                </c:pt>
                <c:pt idx="6898">
                  <c:v>43.597299999999997</c:v>
                </c:pt>
                <c:pt idx="6899">
                  <c:v>43.597299999999997</c:v>
                </c:pt>
                <c:pt idx="6900">
                  <c:v>43.597299999999997</c:v>
                </c:pt>
                <c:pt idx="6901">
                  <c:v>43.597299999999997</c:v>
                </c:pt>
                <c:pt idx="6902">
                  <c:v>43.597299999999997</c:v>
                </c:pt>
                <c:pt idx="6903">
                  <c:v>43.597299999999997</c:v>
                </c:pt>
                <c:pt idx="6904">
                  <c:v>43.597299999999997</c:v>
                </c:pt>
                <c:pt idx="6905">
                  <c:v>43.597299999999997</c:v>
                </c:pt>
                <c:pt idx="6906">
                  <c:v>43.597299999999997</c:v>
                </c:pt>
                <c:pt idx="6907">
                  <c:v>43.597299999999997</c:v>
                </c:pt>
                <c:pt idx="6908">
                  <c:v>43.597299999999997</c:v>
                </c:pt>
                <c:pt idx="6909">
                  <c:v>43.597299999999997</c:v>
                </c:pt>
                <c:pt idx="6910">
                  <c:v>43.597299999999997</c:v>
                </c:pt>
                <c:pt idx="6911">
                  <c:v>43.597299999999997</c:v>
                </c:pt>
                <c:pt idx="6912">
                  <c:v>43.597299999999997</c:v>
                </c:pt>
                <c:pt idx="6913">
                  <c:v>43.597299999999997</c:v>
                </c:pt>
                <c:pt idx="6914">
                  <c:v>43.597299999999997</c:v>
                </c:pt>
                <c:pt idx="6915">
                  <c:v>43.597299999999997</c:v>
                </c:pt>
                <c:pt idx="6916">
                  <c:v>43.597299999999997</c:v>
                </c:pt>
                <c:pt idx="6917">
                  <c:v>43.597299999999997</c:v>
                </c:pt>
                <c:pt idx="6918">
                  <c:v>43.597299999999997</c:v>
                </c:pt>
                <c:pt idx="6919">
                  <c:v>43.597299999999997</c:v>
                </c:pt>
                <c:pt idx="6920">
                  <c:v>43.597299999999997</c:v>
                </c:pt>
                <c:pt idx="6921">
                  <c:v>43.597299999999997</c:v>
                </c:pt>
                <c:pt idx="6922">
                  <c:v>43.597299999999997</c:v>
                </c:pt>
                <c:pt idx="6923">
                  <c:v>43.597299999999997</c:v>
                </c:pt>
                <c:pt idx="6924">
                  <c:v>43.597299999999997</c:v>
                </c:pt>
                <c:pt idx="6925">
                  <c:v>43.597299999999997</c:v>
                </c:pt>
                <c:pt idx="6926">
                  <c:v>43.597299999999997</c:v>
                </c:pt>
                <c:pt idx="6927">
                  <c:v>43.597299999999997</c:v>
                </c:pt>
                <c:pt idx="6928">
                  <c:v>43.597299999999997</c:v>
                </c:pt>
                <c:pt idx="6929">
                  <c:v>43.597299999999997</c:v>
                </c:pt>
                <c:pt idx="6930">
                  <c:v>43.597299999999997</c:v>
                </c:pt>
                <c:pt idx="6931">
                  <c:v>43.597299999999997</c:v>
                </c:pt>
                <c:pt idx="6932">
                  <c:v>43.597299999999997</c:v>
                </c:pt>
                <c:pt idx="6933">
                  <c:v>43.597299999999997</c:v>
                </c:pt>
                <c:pt idx="6934">
                  <c:v>43.597299999999997</c:v>
                </c:pt>
                <c:pt idx="6935">
                  <c:v>43.597299999999997</c:v>
                </c:pt>
                <c:pt idx="6936">
                  <c:v>43.597299999999997</c:v>
                </c:pt>
                <c:pt idx="6937">
                  <c:v>43.597299999999997</c:v>
                </c:pt>
                <c:pt idx="6938">
                  <c:v>43.597299999999997</c:v>
                </c:pt>
                <c:pt idx="6939">
                  <c:v>43.597299999999997</c:v>
                </c:pt>
                <c:pt idx="6940">
                  <c:v>43.597299999999997</c:v>
                </c:pt>
                <c:pt idx="6941">
                  <c:v>43.597299999999997</c:v>
                </c:pt>
                <c:pt idx="6942">
                  <c:v>43.597299999999997</c:v>
                </c:pt>
                <c:pt idx="6943">
                  <c:v>43.597299999999997</c:v>
                </c:pt>
                <c:pt idx="6944">
                  <c:v>43.597299999999997</c:v>
                </c:pt>
                <c:pt idx="6945">
                  <c:v>43.597299999999997</c:v>
                </c:pt>
                <c:pt idx="6946">
                  <c:v>43.597299999999997</c:v>
                </c:pt>
                <c:pt idx="6947">
                  <c:v>43.597299999999997</c:v>
                </c:pt>
                <c:pt idx="6948">
                  <c:v>43.597299999999997</c:v>
                </c:pt>
                <c:pt idx="6949">
                  <c:v>43.597299999999997</c:v>
                </c:pt>
                <c:pt idx="6950">
                  <c:v>43.597299999999997</c:v>
                </c:pt>
                <c:pt idx="6951">
                  <c:v>43.597299999999997</c:v>
                </c:pt>
                <c:pt idx="6952">
                  <c:v>43.597299999999997</c:v>
                </c:pt>
                <c:pt idx="6953">
                  <c:v>43.597299999999997</c:v>
                </c:pt>
                <c:pt idx="6954">
                  <c:v>43.597299999999997</c:v>
                </c:pt>
                <c:pt idx="6955">
                  <c:v>43.597299999999997</c:v>
                </c:pt>
                <c:pt idx="6956">
                  <c:v>43.597299999999997</c:v>
                </c:pt>
                <c:pt idx="6957">
                  <c:v>43.597299999999997</c:v>
                </c:pt>
                <c:pt idx="6958">
                  <c:v>43.597299999999997</c:v>
                </c:pt>
                <c:pt idx="6959">
                  <c:v>43.597299999999997</c:v>
                </c:pt>
                <c:pt idx="6960">
                  <c:v>43.597299999999997</c:v>
                </c:pt>
                <c:pt idx="6961">
                  <c:v>43.597299999999997</c:v>
                </c:pt>
                <c:pt idx="6962">
                  <c:v>43.597299999999997</c:v>
                </c:pt>
                <c:pt idx="6963">
                  <c:v>43.597299999999997</c:v>
                </c:pt>
                <c:pt idx="6964">
                  <c:v>43.597299999999997</c:v>
                </c:pt>
                <c:pt idx="6965">
                  <c:v>43.597299999999997</c:v>
                </c:pt>
                <c:pt idx="6966">
                  <c:v>43.597299999999997</c:v>
                </c:pt>
                <c:pt idx="6967">
                  <c:v>43.597299999999997</c:v>
                </c:pt>
                <c:pt idx="6968">
                  <c:v>43.597299999999997</c:v>
                </c:pt>
                <c:pt idx="6969">
                  <c:v>43.597299999999997</c:v>
                </c:pt>
                <c:pt idx="6970">
                  <c:v>43.597299999999997</c:v>
                </c:pt>
                <c:pt idx="6971">
                  <c:v>43.597299999999997</c:v>
                </c:pt>
                <c:pt idx="6972">
                  <c:v>43.597299999999997</c:v>
                </c:pt>
                <c:pt idx="6973">
                  <c:v>43.597299999999997</c:v>
                </c:pt>
                <c:pt idx="6974">
                  <c:v>43.597299999999997</c:v>
                </c:pt>
                <c:pt idx="6975">
                  <c:v>43.597299999999997</c:v>
                </c:pt>
                <c:pt idx="6976">
                  <c:v>43.597299999999997</c:v>
                </c:pt>
                <c:pt idx="6977">
                  <c:v>43.597299999999997</c:v>
                </c:pt>
                <c:pt idx="6978">
                  <c:v>43.597299999999997</c:v>
                </c:pt>
                <c:pt idx="6979">
                  <c:v>43.597299999999997</c:v>
                </c:pt>
                <c:pt idx="6980">
                  <c:v>43.597299999999997</c:v>
                </c:pt>
                <c:pt idx="6981">
                  <c:v>43.597299999999997</c:v>
                </c:pt>
                <c:pt idx="6982">
                  <c:v>43.597299999999997</c:v>
                </c:pt>
                <c:pt idx="6983">
                  <c:v>43.597299999999997</c:v>
                </c:pt>
                <c:pt idx="6984">
                  <c:v>43.597299999999997</c:v>
                </c:pt>
                <c:pt idx="6985">
                  <c:v>43.597299999999997</c:v>
                </c:pt>
                <c:pt idx="6986">
                  <c:v>43.597299999999997</c:v>
                </c:pt>
                <c:pt idx="6987">
                  <c:v>43.597299999999997</c:v>
                </c:pt>
                <c:pt idx="6988">
                  <c:v>43.597299999999997</c:v>
                </c:pt>
                <c:pt idx="6989">
                  <c:v>43.597299999999997</c:v>
                </c:pt>
                <c:pt idx="6990">
                  <c:v>43.597299999999997</c:v>
                </c:pt>
                <c:pt idx="6991">
                  <c:v>43.597299999999997</c:v>
                </c:pt>
                <c:pt idx="6992">
                  <c:v>43.597299999999997</c:v>
                </c:pt>
                <c:pt idx="6993">
                  <c:v>43.597299999999997</c:v>
                </c:pt>
                <c:pt idx="6994">
                  <c:v>43.597299999999997</c:v>
                </c:pt>
                <c:pt idx="6995">
                  <c:v>43.597299999999997</c:v>
                </c:pt>
                <c:pt idx="6996">
                  <c:v>43.597299999999997</c:v>
                </c:pt>
                <c:pt idx="6997">
                  <c:v>43.597299999999997</c:v>
                </c:pt>
                <c:pt idx="6998">
                  <c:v>43.597299999999997</c:v>
                </c:pt>
                <c:pt idx="6999">
                  <c:v>43.597299999999997</c:v>
                </c:pt>
                <c:pt idx="7000">
                  <c:v>43.597299999999997</c:v>
                </c:pt>
                <c:pt idx="7001">
                  <c:v>43.597299999999997</c:v>
                </c:pt>
                <c:pt idx="7002">
                  <c:v>43.597299999999997</c:v>
                </c:pt>
                <c:pt idx="7003">
                  <c:v>43.597299999999997</c:v>
                </c:pt>
                <c:pt idx="7004">
                  <c:v>43.597299999999997</c:v>
                </c:pt>
                <c:pt idx="7005">
                  <c:v>43.597299999999997</c:v>
                </c:pt>
                <c:pt idx="7006">
                  <c:v>43.597299999999997</c:v>
                </c:pt>
                <c:pt idx="7007">
                  <c:v>43.597299999999997</c:v>
                </c:pt>
                <c:pt idx="7008">
                  <c:v>43.597299999999997</c:v>
                </c:pt>
                <c:pt idx="7009">
                  <c:v>43.597299999999997</c:v>
                </c:pt>
                <c:pt idx="7010">
                  <c:v>43.597299999999997</c:v>
                </c:pt>
                <c:pt idx="7011">
                  <c:v>43.597299999999997</c:v>
                </c:pt>
                <c:pt idx="7012">
                  <c:v>43.597299999999997</c:v>
                </c:pt>
                <c:pt idx="7013">
                  <c:v>43.597299999999997</c:v>
                </c:pt>
                <c:pt idx="7014">
                  <c:v>43.597299999999997</c:v>
                </c:pt>
                <c:pt idx="7015">
                  <c:v>43.597299999999997</c:v>
                </c:pt>
                <c:pt idx="7016">
                  <c:v>43.597299999999997</c:v>
                </c:pt>
                <c:pt idx="7017">
                  <c:v>43.597299999999997</c:v>
                </c:pt>
                <c:pt idx="7018">
                  <c:v>43.597299999999997</c:v>
                </c:pt>
                <c:pt idx="7019">
                  <c:v>43.597299999999997</c:v>
                </c:pt>
                <c:pt idx="7020">
                  <c:v>43.597299999999997</c:v>
                </c:pt>
                <c:pt idx="7021">
                  <c:v>43.597299999999997</c:v>
                </c:pt>
                <c:pt idx="7022">
                  <c:v>43.597299999999997</c:v>
                </c:pt>
                <c:pt idx="7023">
                  <c:v>43.597299999999997</c:v>
                </c:pt>
                <c:pt idx="7024">
                  <c:v>43.597299999999997</c:v>
                </c:pt>
                <c:pt idx="7025">
                  <c:v>43.597299999999997</c:v>
                </c:pt>
                <c:pt idx="7026">
                  <c:v>43.597299999999997</c:v>
                </c:pt>
                <c:pt idx="7027">
                  <c:v>43.597299999999997</c:v>
                </c:pt>
                <c:pt idx="7028">
                  <c:v>43.597299999999997</c:v>
                </c:pt>
                <c:pt idx="7029">
                  <c:v>43.597299999999997</c:v>
                </c:pt>
                <c:pt idx="7030">
                  <c:v>43.597299999999997</c:v>
                </c:pt>
                <c:pt idx="7031">
                  <c:v>43.597299999999997</c:v>
                </c:pt>
                <c:pt idx="7032">
                  <c:v>43.597299999999997</c:v>
                </c:pt>
                <c:pt idx="7033">
                  <c:v>43.597299999999997</c:v>
                </c:pt>
                <c:pt idx="7034">
                  <c:v>43.597299999999997</c:v>
                </c:pt>
                <c:pt idx="7035">
                  <c:v>43.597299999999997</c:v>
                </c:pt>
                <c:pt idx="7036">
                  <c:v>43.597299999999997</c:v>
                </c:pt>
                <c:pt idx="7037">
                  <c:v>43.597299999999997</c:v>
                </c:pt>
                <c:pt idx="7038">
                  <c:v>43.597299999999997</c:v>
                </c:pt>
                <c:pt idx="7039">
                  <c:v>43.597299999999997</c:v>
                </c:pt>
                <c:pt idx="7040">
                  <c:v>43.597299999999997</c:v>
                </c:pt>
                <c:pt idx="7041">
                  <c:v>43.597299999999997</c:v>
                </c:pt>
                <c:pt idx="7042">
                  <c:v>43.597299999999997</c:v>
                </c:pt>
                <c:pt idx="7043">
                  <c:v>43.597299999999997</c:v>
                </c:pt>
                <c:pt idx="7044">
                  <c:v>43.597299999999997</c:v>
                </c:pt>
                <c:pt idx="7045">
                  <c:v>43.597299999999997</c:v>
                </c:pt>
                <c:pt idx="7046">
                  <c:v>43.597299999999997</c:v>
                </c:pt>
                <c:pt idx="7047">
                  <c:v>43.597299999999997</c:v>
                </c:pt>
                <c:pt idx="7048">
                  <c:v>43.597299999999997</c:v>
                </c:pt>
                <c:pt idx="7049">
                  <c:v>43.597299999999997</c:v>
                </c:pt>
                <c:pt idx="7050">
                  <c:v>43.597299999999997</c:v>
                </c:pt>
                <c:pt idx="7051">
                  <c:v>43.597299999999997</c:v>
                </c:pt>
                <c:pt idx="7052">
                  <c:v>43.597299999999997</c:v>
                </c:pt>
                <c:pt idx="7053">
                  <c:v>43.597299999999997</c:v>
                </c:pt>
                <c:pt idx="7054">
                  <c:v>43.597299999999997</c:v>
                </c:pt>
                <c:pt idx="7055">
                  <c:v>43.597299999999997</c:v>
                </c:pt>
                <c:pt idx="7056">
                  <c:v>43.597299999999997</c:v>
                </c:pt>
                <c:pt idx="7057">
                  <c:v>43.597299999999997</c:v>
                </c:pt>
                <c:pt idx="7058">
                  <c:v>43.597299999999997</c:v>
                </c:pt>
                <c:pt idx="7059">
                  <c:v>43.597299999999997</c:v>
                </c:pt>
                <c:pt idx="7060">
                  <c:v>43.597299999999997</c:v>
                </c:pt>
                <c:pt idx="7061">
                  <c:v>43.597299999999997</c:v>
                </c:pt>
                <c:pt idx="7062">
                  <c:v>43.597299999999997</c:v>
                </c:pt>
                <c:pt idx="7063">
                  <c:v>43.597299999999997</c:v>
                </c:pt>
                <c:pt idx="7064">
                  <c:v>43.597299999999997</c:v>
                </c:pt>
                <c:pt idx="7065">
                  <c:v>43.597299999999997</c:v>
                </c:pt>
                <c:pt idx="7066">
                  <c:v>43.597299999999997</c:v>
                </c:pt>
                <c:pt idx="7067">
                  <c:v>43.597299999999997</c:v>
                </c:pt>
                <c:pt idx="7068">
                  <c:v>43.597299999999997</c:v>
                </c:pt>
                <c:pt idx="7069">
                  <c:v>43.597299999999997</c:v>
                </c:pt>
                <c:pt idx="7070">
                  <c:v>43.597299999999997</c:v>
                </c:pt>
                <c:pt idx="7071">
                  <c:v>43.597299999999997</c:v>
                </c:pt>
                <c:pt idx="7072">
                  <c:v>43.597299999999997</c:v>
                </c:pt>
                <c:pt idx="7073">
                  <c:v>43.597299999999997</c:v>
                </c:pt>
                <c:pt idx="7074">
                  <c:v>43.597299999999997</c:v>
                </c:pt>
                <c:pt idx="7075">
                  <c:v>43.597299999999997</c:v>
                </c:pt>
                <c:pt idx="7076">
                  <c:v>43.597299999999997</c:v>
                </c:pt>
                <c:pt idx="7077">
                  <c:v>43.597299999999997</c:v>
                </c:pt>
                <c:pt idx="7078">
                  <c:v>43.597299999999997</c:v>
                </c:pt>
                <c:pt idx="7079">
                  <c:v>43.597299999999997</c:v>
                </c:pt>
                <c:pt idx="7080">
                  <c:v>43.597299999999997</c:v>
                </c:pt>
                <c:pt idx="7081">
                  <c:v>43.597299999999997</c:v>
                </c:pt>
                <c:pt idx="7082">
                  <c:v>43.597299999999997</c:v>
                </c:pt>
                <c:pt idx="7083">
                  <c:v>43.597299999999997</c:v>
                </c:pt>
                <c:pt idx="7084">
                  <c:v>43.597299999999997</c:v>
                </c:pt>
                <c:pt idx="7085">
                  <c:v>43.597299999999997</c:v>
                </c:pt>
                <c:pt idx="7086">
                  <c:v>43.597299999999997</c:v>
                </c:pt>
                <c:pt idx="7087">
                  <c:v>43.597299999999997</c:v>
                </c:pt>
                <c:pt idx="7088">
                  <c:v>43.597299999999997</c:v>
                </c:pt>
                <c:pt idx="7089">
                  <c:v>43.597299999999997</c:v>
                </c:pt>
                <c:pt idx="7090">
                  <c:v>43.597299999999997</c:v>
                </c:pt>
                <c:pt idx="7091">
                  <c:v>43.597299999999997</c:v>
                </c:pt>
                <c:pt idx="7092">
                  <c:v>43.597299999999997</c:v>
                </c:pt>
                <c:pt idx="7093">
                  <c:v>43.597299999999997</c:v>
                </c:pt>
                <c:pt idx="7094">
                  <c:v>43.597299999999997</c:v>
                </c:pt>
                <c:pt idx="7095">
                  <c:v>43.597299999999997</c:v>
                </c:pt>
                <c:pt idx="7096">
                  <c:v>43.597299999999997</c:v>
                </c:pt>
                <c:pt idx="7097">
                  <c:v>43.597299999999997</c:v>
                </c:pt>
                <c:pt idx="7098">
                  <c:v>43.597299999999997</c:v>
                </c:pt>
                <c:pt idx="7099">
                  <c:v>43.597299999999997</c:v>
                </c:pt>
                <c:pt idx="7100">
                  <c:v>43.597299999999997</c:v>
                </c:pt>
                <c:pt idx="7101">
                  <c:v>43.597299999999997</c:v>
                </c:pt>
                <c:pt idx="7102">
                  <c:v>43.597299999999997</c:v>
                </c:pt>
                <c:pt idx="7103">
                  <c:v>43.597299999999997</c:v>
                </c:pt>
                <c:pt idx="7104">
                  <c:v>43.597299999999997</c:v>
                </c:pt>
                <c:pt idx="7105">
                  <c:v>43.597299999999997</c:v>
                </c:pt>
                <c:pt idx="7106">
                  <c:v>43.597299999999997</c:v>
                </c:pt>
                <c:pt idx="7107">
                  <c:v>43.597299999999997</c:v>
                </c:pt>
                <c:pt idx="7108">
                  <c:v>43.597299999999997</c:v>
                </c:pt>
                <c:pt idx="7109">
                  <c:v>43.597299999999997</c:v>
                </c:pt>
                <c:pt idx="7110">
                  <c:v>43.597299999999997</c:v>
                </c:pt>
                <c:pt idx="7111">
                  <c:v>43.597299999999997</c:v>
                </c:pt>
                <c:pt idx="7112">
                  <c:v>43.597299999999997</c:v>
                </c:pt>
                <c:pt idx="7113">
                  <c:v>43.597299999999997</c:v>
                </c:pt>
                <c:pt idx="7114">
                  <c:v>43.597299999999997</c:v>
                </c:pt>
                <c:pt idx="7115">
                  <c:v>43.597299999999997</c:v>
                </c:pt>
                <c:pt idx="7116">
                  <c:v>43.597299999999997</c:v>
                </c:pt>
                <c:pt idx="7117">
                  <c:v>43.597299999999997</c:v>
                </c:pt>
                <c:pt idx="7118">
                  <c:v>43.597299999999997</c:v>
                </c:pt>
                <c:pt idx="7119">
                  <c:v>43.597299999999997</c:v>
                </c:pt>
                <c:pt idx="7120">
                  <c:v>43.597299999999997</c:v>
                </c:pt>
                <c:pt idx="7121">
                  <c:v>43.597299999999997</c:v>
                </c:pt>
                <c:pt idx="7122">
                  <c:v>43.597299999999997</c:v>
                </c:pt>
                <c:pt idx="7123">
                  <c:v>43.597299999999997</c:v>
                </c:pt>
                <c:pt idx="7124">
                  <c:v>43.597299999999997</c:v>
                </c:pt>
                <c:pt idx="7125">
                  <c:v>43.597299999999997</c:v>
                </c:pt>
                <c:pt idx="7126">
                  <c:v>43.597299999999997</c:v>
                </c:pt>
                <c:pt idx="7127">
                  <c:v>43.597299999999997</c:v>
                </c:pt>
                <c:pt idx="7128">
                  <c:v>43.597299999999997</c:v>
                </c:pt>
                <c:pt idx="7129">
                  <c:v>43.597299999999997</c:v>
                </c:pt>
                <c:pt idx="7130">
                  <c:v>43.597299999999997</c:v>
                </c:pt>
                <c:pt idx="7131">
                  <c:v>43.597299999999997</c:v>
                </c:pt>
                <c:pt idx="7132">
                  <c:v>43.597299999999997</c:v>
                </c:pt>
                <c:pt idx="7133">
                  <c:v>43.597299999999997</c:v>
                </c:pt>
                <c:pt idx="7134">
                  <c:v>43.597299999999997</c:v>
                </c:pt>
                <c:pt idx="7135">
                  <c:v>43.597299999999997</c:v>
                </c:pt>
                <c:pt idx="7136">
                  <c:v>43.597299999999997</c:v>
                </c:pt>
                <c:pt idx="7137">
                  <c:v>43.597299999999997</c:v>
                </c:pt>
                <c:pt idx="7138">
                  <c:v>43.597299999999997</c:v>
                </c:pt>
                <c:pt idx="7139">
                  <c:v>43.597299999999997</c:v>
                </c:pt>
                <c:pt idx="7140">
                  <c:v>43.597299999999997</c:v>
                </c:pt>
                <c:pt idx="7141">
                  <c:v>43.597299999999997</c:v>
                </c:pt>
                <c:pt idx="7142">
                  <c:v>43.597299999999997</c:v>
                </c:pt>
                <c:pt idx="7143">
                  <c:v>43.597299999999997</c:v>
                </c:pt>
                <c:pt idx="7144">
                  <c:v>43.597299999999997</c:v>
                </c:pt>
                <c:pt idx="7145">
                  <c:v>43.597299999999997</c:v>
                </c:pt>
                <c:pt idx="7146">
                  <c:v>43.597299999999997</c:v>
                </c:pt>
                <c:pt idx="7147">
                  <c:v>43.597299999999997</c:v>
                </c:pt>
                <c:pt idx="7148">
                  <c:v>43.597299999999997</c:v>
                </c:pt>
                <c:pt idx="7149">
                  <c:v>43.597299999999997</c:v>
                </c:pt>
                <c:pt idx="7150">
                  <c:v>43.597299999999997</c:v>
                </c:pt>
                <c:pt idx="7151">
                  <c:v>43.597299999999997</c:v>
                </c:pt>
                <c:pt idx="7152">
                  <c:v>43.597299999999997</c:v>
                </c:pt>
                <c:pt idx="7153">
                  <c:v>43.597299999999997</c:v>
                </c:pt>
                <c:pt idx="7154">
                  <c:v>43.597299999999997</c:v>
                </c:pt>
                <c:pt idx="7155">
                  <c:v>43.597299999999997</c:v>
                </c:pt>
                <c:pt idx="7156">
                  <c:v>43.597299999999997</c:v>
                </c:pt>
                <c:pt idx="7157">
                  <c:v>43.597299999999997</c:v>
                </c:pt>
                <c:pt idx="7158">
                  <c:v>43.597299999999997</c:v>
                </c:pt>
                <c:pt idx="7159">
                  <c:v>43.597299999999997</c:v>
                </c:pt>
                <c:pt idx="7160">
                  <c:v>43.597299999999997</c:v>
                </c:pt>
                <c:pt idx="7161">
                  <c:v>43.597299999999997</c:v>
                </c:pt>
                <c:pt idx="7162">
                  <c:v>43.597299999999997</c:v>
                </c:pt>
                <c:pt idx="7163">
                  <c:v>43.597299999999997</c:v>
                </c:pt>
                <c:pt idx="7164">
                  <c:v>43.597299999999997</c:v>
                </c:pt>
                <c:pt idx="7165">
                  <c:v>43.597299999999997</c:v>
                </c:pt>
                <c:pt idx="7166">
                  <c:v>43.597299999999997</c:v>
                </c:pt>
                <c:pt idx="7167">
                  <c:v>43.597299999999997</c:v>
                </c:pt>
                <c:pt idx="7168">
                  <c:v>43.597299999999997</c:v>
                </c:pt>
                <c:pt idx="7169">
                  <c:v>43.597299999999997</c:v>
                </c:pt>
                <c:pt idx="7170">
                  <c:v>43.597299999999997</c:v>
                </c:pt>
                <c:pt idx="7171">
                  <c:v>43.597299999999997</c:v>
                </c:pt>
                <c:pt idx="7172">
                  <c:v>43.597299999999997</c:v>
                </c:pt>
                <c:pt idx="7173">
                  <c:v>43.597299999999997</c:v>
                </c:pt>
                <c:pt idx="7174">
                  <c:v>43.597299999999997</c:v>
                </c:pt>
                <c:pt idx="7175">
                  <c:v>43.597299999999997</c:v>
                </c:pt>
                <c:pt idx="7176">
                  <c:v>43.597299999999997</c:v>
                </c:pt>
                <c:pt idx="7177">
                  <c:v>43.597299999999997</c:v>
                </c:pt>
                <c:pt idx="7178">
                  <c:v>43.597299999999997</c:v>
                </c:pt>
                <c:pt idx="7179">
                  <c:v>43.597299999999997</c:v>
                </c:pt>
                <c:pt idx="7180">
                  <c:v>43.597299999999997</c:v>
                </c:pt>
                <c:pt idx="7181">
                  <c:v>43.597299999999997</c:v>
                </c:pt>
                <c:pt idx="7182">
                  <c:v>43.597299999999997</c:v>
                </c:pt>
                <c:pt idx="7183">
                  <c:v>43.597299999999997</c:v>
                </c:pt>
                <c:pt idx="7184">
                  <c:v>43.597299999999997</c:v>
                </c:pt>
                <c:pt idx="7185">
                  <c:v>43.597299999999997</c:v>
                </c:pt>
                <c:pt idx="7186">
                  <c:v>43.597299999999997</c:v>
                </c:pt>
                <c:pt idx="7187">
                  <c:v>43.597299999999997</c:v>
                </c:pt>
                <c:pt idx="7188">
                  <c:v>43.597299999999997</c:v>
                </c:pt>
                <c:pt idx="7189">
                  <c:v>43.597299999999997</c:v>
                </c:pt>
                <c:pt idx="7190">
                  <c:v>43.597299999999997</c:v>
                </c:pt>
                <c:pt idx="7191">
                  <c:v>43.597299999999997</c:v>
                </c:pt>
                <c:pt idx="7192">
                  <c:v>43.597299999999997</c:v>
                </c:pt>
                <c:pt idx="7193">
                  <c:v>43.597299999999997</c:v>
                </c:pt>
                <c:pt idx="7194">
                  <c:v>43.597299999999997</c:v>
                </c:pt>
                <c:pt idx="7195">
                  <c:v>43.597299999999997</c:v>
                </c:pt>
                <c:pt idx="7196">
                  <c:v>43.597299999999997</c:v>
                </c:pt>
                <c:pt idx="7197">
                  <c:v>43.597299999999997</c:v>
                </c:pt>
                <c:pt idx="7198">
                  <c:v>43.597299999999997</c:v>
                </c:pt>
                <c:pt idx="7199">
                  <c:v>43.597299999999997</c:v>
                </c:pt>
                <c:pt idx="7200">
                  <c:v>43.597299999999997</c:v>
                </c:pt>
                <c:pt idx="7201">
                  <c:v>43.597299999999997</c:v>
                </c:pt>
                <c:pt idx="7202">
                  <c:v>43.597299999999997</c:v>
                </c:pt>
                <c:pt idx="7203">
                  <c:v>43.597299999999997</c:v>
                </c:pt>
                <c:pt idx="7204">
                  <c:v>43.597299999999997</c:v>
                </c:pt>
                <c:pt idx="7205">
                  <c:v>43.597299999999997</c:v>
                </c:pt>
                <c:pt idx="7206">
                  <c:v>43.597299999999997</c:v>
                </c:pt>
                <c:pt idx="7207">
                  <c:v>43.597299999999997</c:v>
                </c:pt>
                <c:pt idx="7208">
                  <c:v>43.597299999999997</c:v>
                </c:pt>
                <c:pt idx="7209">
                  <c:v>43.597299999999997</c:v>
                </c:pt>
                <c:pt idx="7210">
                  <c:v>43.597299999999997</c:v>
                </c:pt>
                <c:pt idx="7211">
                  <c:v>43.597299999999997</c:v>
                </c:pt>
                <c:pt idx="7212">
                  <c:v>43.597299999999997</c:v>
                </c:pt>
                <c:pt idx="7213">
                  <c:v>43.597299999999997</c:v>
                </c:pt>
                <c:pt idx="7214">
                  <c:v>43.597299999999997</c:v>
                </c:pt>
                <c:pt idx="7215">
                  <c:v>43.597299999999997</c:v>
                </c:pt>
                <c:pt idx="7216">
                  <c:v>43.597299999999997</c:v>
                </c:pt>
                <c:pt idx="7217">
                  <c:v>43.597299999999997</c:v>
                </c:pt>
                <c:pt idx="7218">
                  <c:v>43.597299999999997</c:v>
                </c:pt>
                <c:pt idx="7219">
                  <c:v>43.597299999999997</c:v>
                </c:pt>
                <c:pt idx="7220">
                  <c:v>43.597299999999997</c:v>
                </c:pt>
                <c:pt idx="7221">
                  <c:v>43.597299999999997</c:v>
                </c:pt>
                <c:pt idx="7222">
                  <c:v>43.597299999999997</c:v>
                </c:pt>
                <c:pt idx="7223">
                  <c:v>43.597299999999997</c:v>
                </c:pt>
                <c:pt idx="7224">
                  <c:v>43.597299999999997</c:v>
                </c:pt>
                <c:pt idx="7225">
                  <c:v>43.597299999999997</c:v>
                </c:pt>
                <c:pt idx="7226">
                  <c:v>43.597299999999997</c:v>
                </c:pt>
                <c:pt idx="7227">
                  <c:v>43.597299999999997</c:v>
                </c:pt>
                <c:pt idx="7228">
                  <c:v>43.597299999999997</c:v>
                </c:pt>
                <c:pt idx="7229">
                  <c:v>43.597299999999997</c:v>
                </c:pt>
                <c:pt idx="7230">
                  <c:v>43.597299999999997</c:v>
                </c:pt>
                <c:pt idx="7231">
                  <c:v>43.597299999999997</c:v>
                </c:pt>
                <c:pt idx="7232">
                  <c:v>43.597299999999997</c:v>
                </c:pt>
                <c:pt idx="7233">
                  <c:v>43.597299999999997</c:v>
                </c:pt>
                <c:pt idx="7234">
                  <c:v>43.597299999999997</c:v>
                </c:pt>
                <c:pt idx="7235">
                  <c:v>43.597299999999997</c:v>
                </c:pt>
                <c:pt idx="7236">
                  <c:v>43.597299999999997</c:v>
                </c:pt>
                <c:pt idx="7237">
                  <c:v>43.597299999999997</c:v>
                </c:pt>
                <c:pt idx="7238">
                  <c:v>43.597299999999997</c:v>
                </c:pt>
                <c:pt idx="7239">
                  <c:v>43.597299999999997</c:v>
                </c:pt>
                <c:pt idx="7240">
                  <c:v>43.597299999999997</c:v>
                </c:pt>
                <c:pt idx="7241">
                  <c:v>43.597299999999997</c:v>
                </c:pt>
                <c:pt idx="7242">
                  <c:v>43.597299999999997</c:v>
                </c:pt>
                <c:pt idx="7243">
                  <c:v>43.597299999999997</c:v>
                </c:pt>
                <c:pt idx="7244">
                  <c:v>43.597299999999997</c:v>
                </c:pt>
                <c:pt idx="7245">
                  <c:v>43.597299999999997</c:v>
                </c:pt>
                <c:pt idx="7246">
                  <c:v>43.597299999999997</c:v>
                </c:pt>
                <c:pt idx="7247">
                  <c:v>43.597299999999997</c:v>
                </c:pt>
                <c:pt idx="7248">
                  <c:v>43.597299999999997</c:v>
                </c:pt>
                <c:pt idx="7249">
                  <c:v>43.597299999999997</c:v>
                </c:pt>
                <c:pt idx="7250">
                  <c:v>43.597299999999997</c:v>
                </c:pt>
                <c:pt idx="7251">
                  <c:v>43.597299999999997</c:v>
                </c:pt>
                <c:pt idx="7252">
                  <c:v>43.597299999999997</c:v>
                </c:pt>
                <c:pt idx="7253">
                  <c:v>43.597299999999997</c:v>
                </c:pt>
                <c:pt idx="7254">
                  <c:v>43.597299999999997</c:v>
                </c:pt>
                <c:pt idx="7255">
                  <c:v>43.597299999999997</c:v>
                </c:pt>
                <c:pt idx="7256">
                  <c:v>43.597299999999997</c:v>
                </c:pt>
                <c:pt idx="7257">
                  <c:v>43.597299999999997</c:v>
                </c:pt>
                <c:pt idx="7258">
                  <c:v>43.597299999999997</c:v>
                </c:pt>
                <c:pt idx="7259">
                  <c:v>43.597299999999997</c:v>
                </c:pt>
                <c:pt idx="7260">
                  <c:v>43.597299999999997</c:v>
                </c:pt>
                <c:pt idx="7261">
                  <c:v>43.597299999999997</c:v>
                </c:pt>
                <c:pt idx="7262">
                  <c:v>43.597299999999997</c:v>
                </c:pt>
                <c:pt idx="7263">
                  <c:v>43.597299999999997</c:v>
                </c:pt>
                <c:pt idx="7264">
                  <c:v>43.597299999999997</c:v>
                </c:pt>
                <c:pt idx="7265">
                  <c:v>43.597299999999997</c:v>
                </c:pt>
                <c:pt idx="7266">
                  <c:v>43.597299999999997</c:v>
                </c:pt>
                <c:pt idx="7267">
                  <c:v>43.597299999999997</c:v>
                </c:pt>
                <c:pt idx="7268">
                  <c:v>43.597299999999997</c:v>
                </c:pt>
                <c:pt idx="7269">
                  <c:v>43.597299999999997</c:v>
                </c:pt>
                <c:pt idx="7270">
                  <c:v>43.597299999999997</c:v>
                </c:pt>
                <c:pt idx="7271">
                  <c:v>43.597299999999997</c:v>
                </c:pt>
                <c:pt idx="7272">
                  <c:v>43.597299999999997</c:v>
                </c:pt>
                <c:pt idx="7273">
                  <c:v>43.597299999999997</c:v>
                </c:pt>
                <c:pt idx="7274">
                  <c:v>43.597299999999997</c:v>
                </c:pt>
                <c:pt idx="7275">
                  <c:v>43.597299999999997</c:v>
                </c:pt>
                <c:pt idx="7276">
                  <c:v>43.597299999999997</c:v>
                </c:pt>
                <c:pt idx="7277">
                  <c:v>43.597299999999997</c:v>
                </c:pt>
                <c:pt idx="7278">
                  <c:v>43.597299999999997</c:v>
                </c:pt>
                <c:pt idx="7279">
                  <c:v>43.597299999999997</c:v>
                </c:pt>
                <c:pt idx="7280">
                  <c:v>43.597299999999997</c:v>
                </c:pt>
                <c:pt idx="7281">
                  <c:v>43.597299999999997</c:v>
                </c:pt>
                <c:pt idx="7282">
                  <c:v>43.597299999999997</c:v>
                </c:pt>
                <c:pt idx="7283">
                  <c:v>43.597299999999997</c:v>
                </c:pt>
                <c:pt idx="7284">
                  <c:v>43.597299999999997</c:v>
                </c:pt>
                <c:pt idx="7285">
                  <c:v>43.597299999999997</c:v>
                </c:pt>
                <c:pt idx="7286">
                  <c:v>43.597299999999997</c:v>
                </c:pt>
                <c:pt idx="7287">
                  <c:v>43.597299999999997</c:v>
                </c:pt>
                <c:pt idx="7288">
                  <c:v>43.597299999999997</c:v>
                </c:pt>
                <c:pt idx="7289">
                  <c:v>43.597299999999997</c:v>
                </c:pt>
                <c:pt idx="7290">
                  <c:v>43.597299999999997</c:v>
                </c:pt>
                <c:pt idx="7291">
                  <c:v>43.597299999999997</c:v>
                </c:pt>
                <c:pt idx="7292">
                  <c:v>43.597299999999997</c:v>
                </c:pt>
                <c:pt idx="7293">
                  <c:v>43.597299999999997</c:v>
                </c:pt>
                <c:pt idx="7294">
                  <c:v>43.597299999999997</c:v>
                </c:pt>
                <c:pt idx="7295">
                  <c:v>43.597299999999997</c:v>
                </c:pt>
                <c:pt idx="7296">
                  <c:v>43.597299999999997</c:v>
                </c:pt>
                <c:pt idx="7297">
                  <c:v>43.597299999999997</c:v>
                </c:pt>
                <c:pt idx="7298">
                  <c:v>43.597299999999997</c:v>
                </c:pt>
                <c:pt idx="7299">
                  <c:v>43.597299999999997</c:v>
                </c:pt>
                <c:pt idx="7300">
                  <c:v>43.597299999999997</c:v>
                </c:pt>
                <c:pt idx="7301">
                  <c:v>43.597299999999997</c:v>
                </c:pt>
                <c:pt idx="7302">
                  <c:v>43.597299999999997</c:v>
                </c:pt>
                <c:pt idx="7303">
                  <c:v>43.597299999999997</c:v>
                </c:pt>
                <c:pt idx="7304">
                  <c:v>43.597299999999997</c:v>
                </c:pt>
                <c:pt idx="7305">
                  <c:v>43.597299999999997</c:v>
                </c:pt>
                <c:pt idx="7306">
                  <c:v>43.597299999999997</c:v>
                </c:pt>
                <c:pt idx="7307">
                  <c:v>43.597299999999997</c:v>
                </c:pt>
                <c:pt idx="7308">
                  <c:v>43.597299999999997</c:v>
                </c:pt>
                <c:pt idx="7309">
                  <c:v>43.597299999999997</c:v>
                </c:pt>
                <c:pt idx="7310">
                  <c:v>43.597299999999997</c:v>
                </c:pt>
                <c:pt idx="7311">
                  <c:v>43.597299999999997</c:v>
                </c:pt>
                <c:pt idx="7312">
                  <c:v>43.597299999999997</c:v>
                </c:pt>
                <c:pt idx="7313">
                  <c:v>43.597299999999997</c:v>
                </c:pt>
                <c:pt idx="7314">
                  <c:v>43.597299999999997</c:v>
                </c:pt>
                <c:pt idx="7315">
                  <c:v>43.597299999999997</c:v>
                </c:pt>
                <c:pt idx="7316">
                  <c:v>43.597299999999997</c:v>
                </c:pt>
                <c:pt idx="7317">
                  <c:v>43.597299999999997</c:v>
                </c:pt>
                <c:pt idx="7318">
                  <c:v>43.597299999999997</c:v>
                </c:pt>
                <c:pt idx="7319">
                  <c:v>43.597299999999997</c:v>
                </c:pt>
                <c:pt idx="7320">
                  <c:v>43.597299999999997</c:v>
                </c:pt>
                <c:pt idx="7321">
                  <c:v>43.597299999999997</c:v>
                </c:pt>
                <c:pt idx="7322">
                  <c:v>43.597299999999997</c:v>
                </c:pt>
                <c:pt idx="7323">
                  <c:v>43.597299999999997</c:v>
                </c:pt>
                <c:pt idx="7324">
                  <c:v>43.597299999999997</c:v>
                </c:pt>
                <c:pt idx="7325">
                  <c:v>43.597299999999997</c:v>
                </c:pt>
                <c:pt idx="7326">
                  <c:v>43.597299999999997</c:v>
                </c:pt>
                <c:pt idx="7327">
                  <c:v>43.597299999999997</c:v>
                </c:pt>
                <c:pt idx="7328">
                  <c:v>43.597299999999997</c:v>
                </c:pt>
                <c:pt idx="7329">
                  <c:v>43.597299999999997</c:v>
                </c:pt>
                <c:pt idx="7330">
                  <c:v>43.597299999999997</c:v>
                </c:pt>
                <c:pt idx="7331">
                  <c:v>43.597299999999997</c:v>
                </c:pt>
                <c:pt idx="7332">
                  <c:v>43.597299999999997</c:v>
                </c:pt>
                <c:pt idx="7333">
                  <c:v>43.597299999999997</c:v>
                </c:pt>
                <c:pt idx="7334">
                  <c:v>43.597299999999997</c:v>
                </c:pt>
                <c:pt idx="7335">
                  <c:v>43.597299999999997</c:v>
                </c:pt>
                <c:pt idx="7336">
                  <c:v>43.597299999999997</c:v>
                </c:pt>
                <c:pt idx="7337">
                  <c:v>43.597299999999997</c:v>
                </c:pt>
                <c:pt idx="7338">
                  <c:v>43.597299999999997</c:v>
                </c:pt>
                <c:pt idx="7339">
                  <c:v>43.597299999999997</c:v>
                </c:pt>
                <c:pt idx="7340">
                  <c:v>43.597299999999997</c:v>
                </c:pt>
                <c:pt idx="7341">
                  <c:v>43.597299999999997</c:v>
                </c:pt>
                <c:pt idx="7342">
                  <c:v>43.597299999999997</c:v>
                </c:pt>
                <c:pt idx="7343">
                  <c:v>43.597299999999997</c:v>
                </c:pt>
                <c:pt idx="7344">
                  <c:v>43.597299999999997</c:v>
                </c:pt>
                <c:pt idx="7345">
                  <c:v>43.597299999999997</c:v>
                </c:pt>
                <c:pt idx="7346">
                  <c:v>43.597299999999997</c:v>
                </c:pt>
                <c:pt idx="7347">
                  <c:v>43.597299999999997</c:v>
                </c:pt>
                <c:pt idx="7348">
                  <c:v>43.597299999999997</c:v>
                </c:pt>
                <c:pt idx="7349">
                  <c:v>43.597299999999997</c:v>
                </c:pt>
                <c:pt idx="7350">
                  <c:v>43.597299999999997</c:v>
                </c:pt>
                <c:pt idx="7351">
                  <c:v>43.597299999999997</c:v>
                </c:pt>
                <c:pt idx="7352">
                  <c:v>43.597299999999997</c:v>
                </c:pt>
                <c:pt idx="7353">
                  <c:v>43.597299999999997</c:v>
                </c:pt>
                <c:pt idx="7354">
                  <c:v>43.597299999999997</c:v>
                </c:pt>
                <c:pt idx="7355">
                  <c:v>43.597299999999997</c:v>
                </c:pt>
                <c:pt idx="7356">
                  <c:v>43.597299999999997</c:v>
                </c:pt>
                <c:pt idx="7357">
                  <c:v>43.597299999999997</c:v>
                </c:pt>
                <c:pt idx="7358">
                  <c:v>43.597299999999997</c:v>
                </c:pt>
                <c:pt idx="7359">
                  <c:v>43.597299999999997</c:v>
                </c:pt>
                <c:pt idx="7360">
                  <c:v>43.597299999999997</c:v>
                </c:pt>
                <c:pt idx="7361">
                  <c:v>43.597299999999997</c:v>
                </c:pt>
                <c:pt idx="7362">
                  <c:v>43.597299999999997</c:v>
                </c:pt>
                <c:pt idx="7363">
                  <c:v>43.597299999999997</c:v>
                </c:pt>
                <c:pt idx="7364">
                  <c:v>43.597299999999997</c:v>
                </c:pt>
                <c:pt idx="7365">
                  <c:v>43.597299999999997</c:v>
                </c:pt>
                <c:pt idx="7366">
                  <c:v>43.597299999999997</c:v>
                </c:pt>
                <c:pt idx="7367">
                  <c:v>43.597299999999997</c:v>
                </c:pt>
                <c:pt idx="7368">
                  <c:v>43.597299999999997</c:v>
                </c:pt>
                <c:pt idx="7369">
                  <c:v>43.597299999999997</c:v>
                </c:pt>
                <c:pt idx="7370">
                  <c:v>43.597299999999997</c:v>
                </c:pt>
                <c:pt idx="7371">
                  <c:v>43.597299999999997</c:v>
                </c:pt>
                <c:pt idx="7372">
                  <c:v>43.597299999999997</c:v>
                </c:pt>
                <c:pt idx="7373">
                  <c:v>43.597299999999997</c:v>
                </c:pt>
                <c:pt idx="7374">
                  <c:v>43.597299999999997</c:v>
                </c:pt>
                <c:pt idx="7375">
                  <c:v>43.597299999999997</c:v>
                </c:pt>
                <c:pt idx="7376">
                  <c:v>43.597299999999997</c:v>
                </c:pt>
                <c:pt idx="7377">
                  <c:v>43.597299999999997</c:v>
                </c:pt>
                <c:pt idx="7378">
                  <c:v>43.597299999999997</c:v>
                </c:pt>
                <c:pt idx="7379">
                  <c:v>43.597299999999997</c:v>
                </c:pt>
                <c:pt idx="7380">
                  <c:v>43.597299999999997</c:v>
                </c:pt>
                <c:pt idx="7381">
                  <c:v>43.597299999999997</c:v>
                </c:pt>
                <c:pt idx="7382">
                  <c:v>43.597299999999997</c:v>
                </c:pt>
                <c:pt idx="7383">
                  <c:v>43.597299999999997</c:v>
                </c:pt>
                <c:pt idx="7384">
                  <c:v>43.597299999999997</c:v>
                </c:pt>
                <c:pt idx="7385">
                  <c:v>43.597299999999997</c:v>
                </c:pt>
                <c:pt idx="7386">
                  <c:v>43.597299999999997</c:v>
                </c:pt>
                <c:pt idx="7387">
                  <c:v>43.597299999999997</c:v>
                </c:pt>
                <c:pt idx="7388">
                  <c:v>43.597299999999997</c:v>
                </c:pt>
                <c:pt idx="7389">
                  <c:v>43.597299999999997</c:v>
                </c:pt>
                <c:pt idx="7390">
                  <c:v>43.597299999999997</c:v>
                </c:pt>
                <c:pt idx="7391">
                  <c:v>43.597299999999997</c:v>
                </c:pt>
                <c:pt idx="7392">
                  <c:v>43.597299999999997</c:v>
                </c:pt>
                <c:pt idx="7393">
                  <c:v>43.597299999999997</c:v>
                </c:pt>
                <c:pt idx="7394">
                  <c:v>43.597299999999997</c:v>
                </c:pt>
                <c:pt idx="7395">
                  <c:v>43.597299999999997</c:v>
                </c:pt>
                <c:pt idx="7396">
                  <c:v>43.597299999999997</c:v>
                </c:pt>
                <c:pt idx="7397">
                  <c:v>43.597299999999997</c:v>
                </c:pt>
                <c:pt idx="7398">
                  <c:v>43.597299999999997</c:v>
                </c:pt>
                <c:pt idx="7399">
                  <c:v>43.597299999999997</c:v>
                </c:pt>
                <c:pt idx="7400">
                  <c:v>43.597299999999997</c:v>
                </c:pt>
                <c:pt idx="7401">
                  <c:v>43.597299999999997</c:v>
                </c:pt>
                <c:pt idx="7402">
                  <c:v>43.597299999999997</c:v>
                </c:pt>
                <c:pt idx="7403">
                  <c:v>43.597299999999997</c:v>
                </c:pt>
                <c:pt idx="7404">
                  <c:v>43.597299999999997</c:v>
                </c:pt>
                <c:pt idx="7405">
                  <c:v>43.597299999999997</c:v>
                </c:pt>
                <c:pt idx="7406">
                  <c:v>43.597299999999997</c:v>
                </c:pt>
                <c:pt idx="7407">
                  <c:v>43.597299999999997</c:v>
                </c:pt>
                <c:pt idx="7408">
                  <c:v>43.597299999999997</c:v>
                </c:pt>
                <c:pt idx="7409">
                  <c:v>43.597299999999997</c:v>
                </c:pt>
                <c:pt idx="7410">
                  <c:v>43.597299999999997</c:v>
                </c:pt>
                <c:pt idx="7411">
                  <c:v>43.597299999999997</c:v>
                </c:pt>
                <c:pt idx="7412">
                  <c:v>43.597299999999997</c:v>
                </c:pt>
                <c:pt idx="7413">
                  <c:v>43.597299999999997</c:v>
                </c:pt>
                <c:pt idx="7414">
                  <c:v>43.597299999999997</c:v>
                </c:pt>
                <c:pt idx="7415">
                  <c:v>43.597299999999997</c:v>
                </c:pt>
                <c:pt idx="7416">
                  <c:v>43.597299999999997</c:v>
                </c:pt>
                <c:pt idx="7417">
                  <c:v>43.597299999999997</c:v>
                </c:pt>
                <c:pt idx="7418">
                  <c:v>43.597299999999997</c:v>
                </c:pt>
                <c:pt idx="7419">
                  <c:v>43.597299999999997</c:v>
                </c:pt>
                <c:pt idx="7420">
                  <c:v>43.597299999999997</c:v>
                </c:pt>
                <c:pt idx="7421">
                  <c:v>43.597299999999997</c:v>
                </c:pt>
                <c:pt idx="7422">
                  <c:v>43.597299999999997</c:v>
                </c:pt>
                <c:pt idx="7423">
                  <c:v>43.597299999999997</c:v>
                </c:pt>
                <c:pt idx="7424">
                  <c:v>43.597299999999997</c:v>
                </c:pt>
                <c:pt idx="7425">
                  <c:v>43.597299999999997</c:v>
                </c:pt>
                <c:pt idx="7426">
                  <c:v>43.597299999999997</c:v>
                </c:pt>
                <c:pt idx="7427">
                  <c:v>43.597299999999997</c:v>
                </c:pt>
                <c:pt idx="7428">
                  <c:v>43.597299999999997</c:v>
                </c:pt>
                <c:pt idx="7429">
                  <c:v>43.597299999999997</c:v>
                </c:pt>
                <c:pt idx="7430">
                  <c:v>43.597299999999997</c:v>
                </c:pt>
                <c:pt idx="7431">
                  <c:v>43.597299999999997</c:v>
                </c:pt>
                <c:pt idx="7432">
                  <c:v>43.597299999999997</c:v>
                </c:pt>
                <c:pt idx="7433">
                  <c:v>43.597299999999997</c:v>
                </c:pt>
                <c:pt idx="7434">
                  <c:v>43.597299999999997</c:v>
                </c:pt>
                <c:pt idx="7435">
                  <c:v>43.597299999999997</c:v>
                </c:pt>
                <c:pt idx="7436">
                  <c:v>43.597299999999997</c:v>
                </c:pt>
                <c:pt idx="7437">
                  <c:v>43.597299999999997</c:v>
                </c:pt>
                <c:pt idx="7438">
                  <c:v>43.597299999999997</c:v>
                </c:pt>
                <c:pt idx="7439">
                  <c:v>43.597299999999997</c:v>
                </c:pt>
                <c:pt idx="7440">
                  <c:v>43.597299999999997</c:v>
                </c:pt>
                <c:pt idx="7441">
                  <c:v>43.597299999999997</c:v>
                </c:pt>
                <c:pt idx="7442">
                  <c:v>43.597299999999997</c:v>
                </c:pt>
                <c:pt idx="7443">
                  <c:v>43.597299999999997</c:v>
                </c:pt>
                <c:pt idx="7444">
                  <c:v>43.597299999999997</c:v>
                </c:pt>
                <c:pt idx="7445">
                  <c:v>43.597299999999997</c:v>
                </c:pt>
                <c:pt idx="7446">
                  <c:v>43.597299999999997</c:v>
                </c:pt>
                <c:pt idx="7447">
                  <c:v>43.597299999999997</c:v>
                </c:pt>
                <c:pt idx="7448">
                  <c:v>43.597299999999997</c:v>
                </c:pt>
                <c:pt idx="7449">
                  <c:v>43.597299999999997</c:v>
                </c:pt>
                <c:pt idx="7450">
                  <c:v>43.597299999999997</c:v>
                </c:pt>
                <c:pt idx="7451">
                  <c:v>43.597299999999997</c:v>
                </c:pt>
                <c:pt idx="7452">
                  <c:v>43.597299999999997</c:v>
                </c:pt>
                <c:pt idx="7453">
                  <c:v>43.597299999999997</c:v>
                </c:pt>
                <c:pt idx="7454">
                  <c:v>43.597299999999997</c:v>
                </c:pt>
                <c:pt idx="7455">
                  <c:v>43.597299999999997</c:v>
                </c:pt>
                <c:pt idx="7456">
                  <c:v>43.597299999999997</c:v>
                </c:pt>
                <c:pt idx="7457">
                  <c:v>43.597299999999997</c:v>
                </c:pt>
                <c:pt idx="7458">
                  <c:v>43.597299999999997</c:v>
                </c:pt>
                <c:pt idx="7459">
                  <c:v>43.597299999999997</c:v>
                </c:pt>
                <c:pt idx="7460">
                  <c:v>43.597299999999997</c:v>
                </c:pt>
                <c:pt idx="7461">
                  <c:v>43.597299999999997</c:v>
                </c:pt>
                <c:pt idx="7462">
                  <c:v>43.597299999999997</c:v>
                </c:pt>
                <c:pt idx="7463">
                  <c:v>43.597299999999997</c:v>
                </c:pt>
                <c:pt idx="7464">
                  <c:v>43.597299999999997</c:v>
                </c:pt>
                <c:pt idx="7465">
                  <c:v>43.597299999999997</c:v>
                </c:pt>
                <c:pt idx="7466">
                  <c:v>43.597299999999997</c:v>
                </c:pt>
                <c:pt idx="7467">
                  <c:v>43.597299999999997</c:v>
                </c:pt>
                <c:pt idx="7468">
                  <c:v>43.597299999999997</c:v>
                </c:pt>
                <c:pt idx="7469">
                  <c:v>43.597299999999997</c:v>
                </c:pt>
                <c:pt idx="7470">
                  <c:v>43.597299999999997</c:v>
                </c:pt>
                <c:pt idx="7471">
                  <c:v>43.597299999999997</c:v>
                </c:pt>
                <c:pt idx="7472">
                  <c:v>43.597299999999997</c:v>
                </c:pt>
                <c:pt idx="7473">
                  <c:v>43.597299999999997</c:v>
                </c:pt>
                <c:pt idx="7474">
                  <c:v>43.597299999999997</c:v>
                </c:pt>
                <c:pt idx="7475">
                  <c:v>43.597299999999997</c:v>
                </c:pt>
                <c:pt idx="7476">
                  <c:v>43.597299999999997</c:v>
                </c:pt>
                <c:pt idx="7477">
                  <c:v>43.597299999999997</c:v>
                </c:pt>
                <c:pt idx="7478">
                  <c:v>43.597299999999997</c:v>
                </c:pt>
                <c:pt idx="7479">
                  <c:v>43.597299999999997</c:v>
                </c:pt>
                <c:pt idx="7480">
                  <c:v>43.597299999999997</c:v>
                </c:pt>
                <c:pt idx="7481">
                  <c:v>43.597299999999997</c:v>
                </c:pt>
                <c:pt idx="7482">
                  <c:v>43.597299999999997</c:v>
                </c:pt>
                <c:pt idx="7483">
                  <c:v>43.597299999999997</c:v>
                </c:pt>
                <c:pt idx="7484">
                  <c:v>43.597299999999997</c:v>
                </c:pt>
                <c:pt idx="7485">
                  <c:v>43.597299999999997</c:v>
                </c:pt>
                <c:pt idx="7486">
                  <c:v>43.597299999999997</c:v>
                </c:pt>
                <c:pt idx="7487">
                  <c:v>43.597299999999997</c:v>
                </c:pt>
                <c:pt idx="7488">
                  <c:v>43.597299999999997</c:v>
                </c:pt>
                <c:pt idx="7489">
                  <c:v>43.597299999999997</c:v>
                </c:pt>
                <c:pt idx="7490">
                  <c:v>43.597299999999997</c:v>
                </c:pt>
                <c:pt idx="7491">
                  <c:v>43.597299999999997</c:v>
                </c:pt>
                <c:pt idx="7492">
                  <c:v>43.597299999999997</c:v>
                </c:pt>
                <c:pt idx="7493">
                  <c:v>43.597299999999997</c:v>
                </c:pt>
                <c:pt idx="7494">
                  <c:v>43.597299999999997</c:v>
                </c:pt>
                <c:pt idx="7495">
                  <c:v>43.597299999999997</c:v>
                </c:pt>
                <c:pt idx="7496">
                  <c:v>43.597299999999997</c:v>
                </c:pt>
                <c:pt idx="7497">
                  <c:v>43.597299999999997</c:v>
                </c:pt>
                <c:pt idx="7498">
                  <c:v>43.597299999999997</c:v>
                </c:pt>
                <c:pt idx="7499">
                  <c:v>43.597299999999997</c:v>
                </c:pt>
                <c:pt idx="7500">
                  <c:v>43.597299999999997</c:v>
                </c:pt>
                <c:pt idx="7501">
                  <c:v>43.597299999999997</c:v>
                </c:pt>
                <c:pt idx="7502">
                  <c:v>43.597299999999997</c:v>
                </c:pt>
                <c:pt idx="7503">
                  <c:v>43.597299999999997</c:v>
                </c:pt>
                <c:pt idx="7504">
                  <c:v>43.597299999999997</c:v>
                </c:pt>
                <c:pt idx="7505">
                  <c:v>43.597299999999997</c:v>
                </c:pt>
                <c:pt idx="7506">
                  <c:v>43.597299999999997</c:v>
                </c:pt>
                <c:pt idx="7507">
                  <c:v>43.597299999999997</c:v>
                </c:pt>
                <c:pt idx="7508">
                  <c:v>43.597299999999997</c:v>
                </c:pt>
                <c:pt idx="7509">
                  <c:v>43.597299999999997</c:v>
                </c:pt>
                <c:pt idx="7510">
                  <c:v>43.597299999999997</c:v>
                </c:pt>
                <c:pt idx="7511">
                  <c:v>43.597299999999997</c:v>
                </c:pt>
                <c:pt idx="7512">
                  <c:v>43.597299999999997</c:v>
                </c:pt>
                <c:pt idx="7513">
                  <c:v>43.597299999999997</c:v>
                </c:pt>
                <c:pt idx="7514">
                  <c:v>43.597299999999997</c:v>
                </c:pt>
                <c:pt idx="7515">
                  <c:v>43.597299999999997</c:v>
                </c:pt>
                <c:pt idx="7516">
                  <c:v>43.597299999999997</c:v>
                </c:pt>
                <c:pt idx="7517">
                  <c:v>43.597299999999997</c:v>
                </c:pt>
                <c:pt idx="7518">
                  <c:v>43.597299999999997</c:v>
                </c:pt>
                <c:pt idx="7519">
                  <c:v>43.597299999999997</c:v>
                </c:pt>
                <c:pt idx="7520">
                  <c:v>43.597299999999997</c:v>
                </c:pt>
                <c:pt idx="7521">
                  <c:v>43.597299999999997</c:v>
                </c:pt>
                <c:pt idx="7522">
                  <c:v>43.597299999999997</c:v>
                </c:pt>
                <c:pt idx="7523">
                  <c:v>43.597299999999997</c:v>
                </c:pt>
                <c:pt idx="7524">
                  <c:v>43.597299999999997</c:v>
                </c:pt>
                <c:pt idx="7525">
                  <c:v>43.597299999999997</c:v>
                </c:pt>
                <c:pt idx="7526">
                  <c:v>43.597299999999997</c:v>
                </c:pt>
                <c:pt idx="7527">
                  <c:v>43.597299999999997</c:v>
                </c:pt>
                <c:pt idx="7528">
                  <c:v>43.597299999999997</c:v>
                </c:pt>
                <c:pt idx="7529">
                  <c:v>43.597299999999997</c:v>
                </c:pt>
                <c:pt idx="7530">
                  <c:v>43.597299999999997</c:v>
                </c:pt>
                <c:pt idx="7531">
                  <c:v>43.597299999999997</c:v>
                </c:pt>
                <c:pt idx="7532">
                  <c:v>43.597299999999997</c:v>
                </c:pt>
                <c:pt idx="7533">
                  <c:v>43.597299999999997</c:v>
                </c:pt>
                <c:pt idx="7534">
                  <c:v>43.597299999999997</c:v>
                </c:pt>
                <c:pt idx="7535">
                  <c:v>43.597299999999997</c:v>
                </c:pt>
                <c:pt idx="7536">
                  <c:v>43.597299999999997</c:v>
                </c:pt>
                <c:pt idx="7537">
                  <c:v>43.597299999999997</c:v>
                </c:pt>
                <c:pt idx="7538">
                  <c:v>43.597299999999997</c:v>
                </c:pt>
                <c:pt idx="7539">
                  <c:v>43.597299999999997</c:v>
                </c:pt>
                <c:pt idx="7540">
                  <c:v>43.597299999999997</c:v>
                </c:pt>
                <c:pt idx="7541">
                  <c:v>43.597299999999997</c:v>
                </c:pt>
                <c:pt idx="7542">
                  <c:v>43.597299999999997</c:v>
                </c:pt>
                <c:pt idx="7543">
                  <c:v>43.597299999999997</c:v>
                </c:pt>
                <c:pt idx="7544">
                  <c:v>43.597299999999997</c:v>
                </c:pt>
                <c:pt idx="7545">
                  <c:v>43.597299999999997</c:v>
                </c:pt>
                <c:pt idx="7546">
                  <c:v>43.597299999999997</c:v>
                </c:pt>
                <c:pt idx="7547">
                  <c:v>43.597299999999997</c:v>
                </c:pt>
                <c:pt idx="7548">
                  <c:v>43.597299999999997</c:v>
                </c:pt>
                <c:pt idx="7549">
                  <c:v>43.597299999999997</c:v>
                </c:pt>
                <c:pt idx="7550">
                  <c:v>43.597299999999997</c:v>
                </c:pt>
                <c:pt idx="7551">
                  <c:v>43.597299999999997</c:v>
                </c:pt>
                <c:pt idx="7552">
                  <c:v>43.597299999999997</c:v>
                </c:pt>
                <c:pt idx="7553">
                  <c:v>43.597299999999997</c:v>
                </c:pt>
                <c:pt idx="7554">
                  <c:v>43.597299999999997</c:v>
                </c:pt>
                <c:pt idx="7555">
                  <c:v>43.597299999999997</c:v>
                </c:pt>
                <c:pt idx="7556">
                  <c:v>43.597299999999997</c:v>
                </c:pt>
                <c:pt idx="7557">
                  <c:v>43.597299999999997</c:v>
                </c:pt>
                <c:pt idx="7558">
                  <c:v>43.597299999999997</c:v>
                </c:pt>
                <c:pt idx="7559">
                  <c:v>43.597299999999997</c:v>
                </c:pt>
                <c:pt idx="7560">
                  <c:v>43.597299999999997</c:v>
                </c:pt>
                <c:pt idx="7561">
                  <c:v>43.597299999999997</c:v>
                </c:pt>
                <c:pt idx="7562">
                  <c:v>43.597299999999997</c:v>
                </c:pt>
                <c:pt idx="7563">
                  <c:v>43.597299999999997</c:v>
                </c:pt>
                <c:pt idx="7564">
                  <c:v>43.597299999999997</c:v>
                </c:pt>
                <c:pt idx="7565">
                  <c:v>43.597299999999997</c:v>
                </c:pt>
                <c:pt idx="7566">
                  <c:v>43.597299999999997</c:v>
                </c:pt>
                <c:pt idx="7567">
                  <c:v>43.597299999999997</c:v>
                </c:pt>
                <c:pt idx="7568">
                  <c:v>43.597299999999997</c:v>
                </c:pt>
                <c:pt idx="7569">
                  <c:v>43.597299999999997</c:v>
                </c:pt>
                <c:pt idx="7570">
                  <c:v>43.597299999999997</c:v>
                </c:pt>
                <c:pt idx="7571">
                  <c:v>43.597299999999997</c:v>
                </c:pt>
                <c:pt idx="7572">
                  <c:v>43.597299999999997</c:v>
                </c:pt>
                <c:pt idx="7573">
                  <c:v>43.597299999999997</c:v>
                </c:pt>
                <c:pt idx="7574">
                  <c:v>43.597299999999997</c:v>
                </c:pt>
                <c:pt idx="7575">
                  <c:v>43.597299999999997</c:v>
                </c:pt>
                <c:pt idx="7576">
                  <c:v>43.597299999999997</c:v>
                </c:pt>
                <c:pt idx="7577">
                  <c:v>43.597299999999997</c:v>
                </c:pt>
                <c:pt idx="7578">
                  <c:v>43.597299999999997</c:v>
                </c:pt>
                <c:pt idx="7579">
                  <c:v>43.597299999999997</c:v>
                </c:pt>
                <c:pt idx="7580">
                  <c:v>43.597299999999997</c:v>
                </c:pt>
                <c:pt idx="7581">
                  <c:v>43.597299999999997</c:v>
                </c:pt>
                <c:pt idx="7582">
                  <c:v>43.597299999999997</c:v>
                </c:pt>
                <c:pt idx="7583">
                  <c:v>43.597299999999997</c:v>
                </c:pt>
                <c:pt idx="7584">
                  <c:v>43.597299999999997</c:v>
                </c:pt>
                <c:pt idx="7585">
                  <c:v>43.597299999999997</c:v>
                </c:pt>
                <c:pt idx="7586">
                  <c:v>43.597299999999997</c:v>
                </c:pt>
                <c:pt idx="7587">
                  <c:v>43.597299999999997</c:v>
                </c:pt>
                <c:pt idx="7588">
                  <c:v>43.597299999999997</c:v>
                </c:pt>
                <c:pt idx="7589">
                  <c:v>43.597299999999997</c:v>
                </c:pt>
                <c:pt idx="7590">
                  <c:v>43.597299999999997</c:v>
                </c:pt>
                <c:pt idx="7591">
                  <c:v>43.597299999999997</c:v>
                </c:pt>
                <c:pt idx="7592">
                  <c:v>43.597299999999997</c:v>
                </c:pt>
                <c:pt idx="7593">
                  <c:v>43.597299999999997</c:v>
                </c:pt>
                <c:pt idx="7594">
                  <c:v>43.597299999999997</c:v>
                </c:pt>
                <c:pt idx="7595">
                  <c:v>43.597299999999997</c:v>
                </c:pt>
                <c:pt idx="7596">
                  <c:v>43.597299999999997</c:v>
                </c:pt>
                <c:pt idx="7597">
                  <c:v>43.597299999999997</c:v>
                </c:pt>
                <c:pt idx="7598">
                  <c:v>43.597299999999997</c:v>
                </c:pt>
                <c:pt idx="7599">
                  <c:v>43.597299999999997</c:v>
                </c:pt>
                <c:pt idx="7600">
                  <c:v>43.597299999999997</c:v>
                </c:pt>
                <c:pt idx="7601">
                  <c:v>43.597299999999997</c:v>
                </c:pt>
                <c:pt idx="7602">
                  <c:v>43.597299999999997</c:v>
                </c:pt>
                <c:pt idx="7603">
                  <c:v>43.597299999999997</c:v>
                </c:pt>
                <c:pt idx="7604">
                  <c:v>43.597299999999997</c:v>
                </c:pt>
                <c:pt idx="7605">
                  <c:v>43.597299999999997</c:v>
                </c:pt>
                <c:pt idx="7606">
                  <c:v>43.597299999999997</c:v>
                </c:pt>
                <c:pt idx="7607">
                  <c:v>43.597299999999997</c:v>
                </c:pt>
                <c:pt idx="7608">
                  <c:v>43.597299999999997</c:v>
                </c:pt>
                <c:pt idx="7609">
                  <c:v>43.597299999999997</c:v>
                </c:pt>
                <c:pt idx="7610">
                  <c:v>43.597299999999997</c:v>
                </c:pt>
                <c:pt idx="7611">
                  <c:v>43.597299999999997</c:v>
                </c:pt>
                <c:pt idx="7612">
                  <c:v>43.597299999999997</c:v>
                </c:pt>
                <c:pt idx="7613">
                  <c:v>43.597299999999997</c:v>
                </c:pt>
                <c:pt idx="7614">
                  <c:v>43.597299999999997</c:v>
                </c:pt>
                <c:pt idx="7615">
                  <c:v>43.597299999999997</c:v>
                </c:pt>
                <c:pt idx="7616">
                  <c:v>43.597299999999997</c:v>
                </c:pt>
                <c:pt idx="7617">
                  <c:v>43.597299999999997</c:v>
                </c:pt>
                <c:pt idx="7618">
                  <c:v>43.597299999999997</c:v>
                </c:pt>
                <c:pt idx="7619">
                  <c:v>43.597299999999997</c:v>
                </c:pt>
                <c:pt idx="7620">
                  <c:v>43.597299999999997</c:v>
                </c:pt>
                <c:pt idx="7621">
                  <c:v>43.597299999999997</c:v>
                </c:pt>
                <c:pt idx="7622">
                  <c:v>43.597299999999997</c:v>
                </c:pt>
                <c:pt idx="7623">
                  <c:v>43.597299999999997</c:v>
                </c:pt>
                <c:pt idx="7624">
                  <c:v>43.597299999999997</c:v>
                </c:pt>
                <c:pt idx="7625">
                  <c:v>43.597299999999997</c:v>
                </c:pt>
                <c:pt idx="7626">
                  <c:v>43.597299999999997</c:v>
                </c:pt>
                <c:pt idx="7627">
                  <c:v>43.597299999999997</c:v>
                </c:pt>
                <c:pt idx="7628">
                  <c:v>43.597299999999997</c:v>
                </c:pt>
                <c:pt idx="7629">
                  <c:v>43.597299999999997</c:v>
                </c:pt>
                <c:pt idx="7630">
                  <c:v>43.597299999999997</c:v>
                </c:pt>
                <c:pt idx="7631">
                  <c:v>43.597299999999997</c:v>
                </c:pt>
                <c:pt idx="7632">
                  <c:v>43.597299999999997</c:v>
                </c:pt>
                <c:pt idx="7633">
                  <c:v>43.597299999999997</c:v>
                </c:pt>
                <c:pt idx="7634">
                  <c:v>43.597299999999997</c:v>
                </c:pt>
                <c:pt idx="7635">
                  <c:v>43.597299999999997</c:v>
                </c:pt>
                <c:pt idx="7636">
                  <c:v>43.597299999999997</c:v>
                </c:pt>
                <c:pt idx="7637">
                  <c:v>43.597299999999997</c:v>
                </c:pt>
                <c:pt idx="7638">
                  <c:v>43.597299999999997</c:v>
                </c:pt>
                <c:pt idx="7639">
                  <c:v>43.597299999999997</c:v>
                </c:pt>
                <c:pt idx="7640">
                  <c:v>43.597299999999997</c:v>
                </c:pt>
                <c:pt idx="7641">
                  <c:v>43.597299999999997</c:v>
                </c:pt>
                <c:pt idx="7642">
                  <c:v>43.597299999999997</c:v>
                </c:pt>
                <c:pt idx="7643">
                  <c:v>43.597299999999997</c:v>
                </c:pt>
                <c:pt idx="7644">
                  <c:v>43.597299999999997</c:v>
                </c:pt>
                <c:pt idx="7645">
                  <c:v>43.597299999999997</c:v>
                </c:pt>
                <c:pt idx="7646">
                  <c:v>43.597299999999997</c:v>
                </c:pt>
                <c:pt idx="7647">
                  <c:v>43.597299999999997</c:v>
                </c:pt>
                <c:pt idx="7648">
                  <c:v>43.597299999999997</c:v>
                </c:pt>
                <c:pt idx="7649">
                  <c:v>43.597299999999997</c:v>
                </c:pt>
                <c:pt idx="7650">
                  <c:v>43.597299999999997</c:v>
                </c:pt>
                <c:pt idx="7651">
                  <c:v>43.597299999999997</c:v>
                </c:pt>
                <c:pt idx="7652">
                  <c:v>43.597299999999997</c:v>
                </c:pt>
                <c:pt idx="7653">
                  <c:v>43.597299999999997</c:v>
                </c:pt>
                <c:pt idx="7654">
                  <c:v>43.597299999999997</c:v>
                </c:pt>
                <c:pt idx="7655">
                  <c:v>43.597299999999997</c:v>
                </c:pt>
                <c:pt idx="7656">
                  <c:v>43.597299999999997</c:v>
                </c:pt>
                <c:pt idx="7657">
                  <c:v>43.597299999999997</c:v>
                </c:pt>
                <c:pt idx="7658">
                  <c:v>43.597299999999997</c:v>
                </c:pt>
                <c:pt idx="7659">
                  <c:v>43.597299999999997</c:v>
                </c:pt>
                <c:pt idx="7660">
                  <c:v>43.597299999999997</c:v>
                </c:pt>
                <c:pt idx="7661">
                  <c:v>43.597299999999997</c:v>
                </c:pt>
                <c:pt idx="7662">
                  <c:v>43.597299999999997</c:v>
                </c:pt>
                <c:pt idx="7663">
                  <c:v>43.597299999999997</c:v>
                </c:pt>
                <c:pt idx="7664">
                  <c:v>43.597299999999997</c:v>
                </c:pt>
                <c:pt idx="7665">
                  <c:v>43.597299999999997</c:v>
                </c:pt>
                <c:pt idx="7666">
                  <c:v>43.597299999999997</c:v>
                </c:pt>
                <c:pt idx="7667">
                  <c:v>43.597299999999997</c:v>
                </c:pt>
                <c:pt idx="7668">
                  <c:v>43.597299999999997</c:v>
                </c:pt>
                <c:pt idx="7669">
                  <c:v>43.597299999999997</c:v>
                </c:pt>
                <c:pt idx="7670">
                  <c:v>43.597299999999997</c:v>
                </c:pt>
                <c:pt idx="7671">
                  <c:v>43.597299999999997</c:v>
                </c:pt>
                <c:pt idx="7672">
                  <c:v>43.597299999999997</c:v>
                </c:pt>
                <c:pt idx="7673">
                  <c:v>43.597299999999997</c:v>
                </c:pt>
                <c:pt idx="7674">
                  <c:v>43.597299999999997</c:v>
                </c:pt>
                <c:pt idx="7675">
                  <c:v>43.597299999999997</c:v>
                </c:pt>
                <c:pt idx="7676">
                  <c:v>43.597299999999997</c:v>
                </c:pt>
                <c:pt idx="7677">
                  <c:v>43.597299999999997</c:v>
                </c:pt>
                <c:pt idx="7678">
                  <c:v>43.597299999999997</c:v>
                </c:pt>
                <c:pt idx="7679">
                  <c:v>43.597299999999997</c:v>
                </c:pt>
                <c:pt idx="7680">
                  <c:v>43.597299999999997</c:v>
                </c:pt>
                <c:pt idx="7681">
                  <c:v>43.597299999999997</c:v>
                </c:pt>
                <c:pt idx="7682">
                  <c:v>43.597299999999997</c:v>
                </c:pt>
                <c:pt idx="7683">
                  <c:v>43.597299999999997</c:v>
                </c:pt>
                <c:pt idx="7684">
                  <c:v>43.597299999999997</c:v>
                </c:pt>
                <c:pt idx="7685">
                  <c:v>43.597299999999997</c:v>
                </c:pt>
                <c:pt idx="7686">
                  <c:v>43.597299999999997</c:v>
                </c:pt>
                <c:pt idx="7687">
                  <c:v>43.597299999999997</c:v>
                </c:pt>
                <c:pt idx="7688">
                  <c:v>43.597299999999997</c:v>
                </c:pt>
                <c:pt idx="7689">
                  <c:v>43.597299999999997</c:v>
                </c:pt>
                <c:pt idx="7690">
                  <c:v>43.597299999999997</c:v>
                </c:pt>
                <c:pt idx="7691">
                  <c:v>43.597299999999997</c:v>
                </c:pt>
                <c:pt idx="7692">
                  <c:v>43.597299999999997</c:v>
                </c:pt>
                <c:pt idx="7693">
                  <c:v>43.597299999999997</c:v>
                </c:pt>
                <c:pt idx="7694">
                  <c:v>43.597299999999997</c:v>
                </c:pt>
                <c:pt idx="7695">
                  <c:v>43.597299999999997</c:v>
                </c:pt>
                <c:pt idx="7696">
                  <c:v>43.597299999999997</c:v>
                </c:pt>
                <c:pt idx="7697">
                  <c:v>43.597299999999997</c:v>
                </c:pt>
                <c:pt idx="7698">
                  <c:v>43.597299999999997</c:v>
                </c:pt>
                <c:pt idx="7699">
                  <c:v>43.597299999999997</c:v>
                </c:pt>
                <c:pt idx="7700">
                  <c:v>43.597299999999997</c:v>
                </c:pt>
                <c:pt idx="7701">
                  <c:v>43.597299999999997</c:v>
                </c:pt>
                <c:pt idx="7702">
                  <c:v>43.597299999999997</c:v>
                </c:pt>
                <c:pt idx="7703">
                  <c:v>43.597299999999997</c:v>
                </c:pt>
                <c:pt idx="7704">
                  <c:v>43.597299999999997</c:v>
                </c:pt>
                <c:pt idx="7705">
                  <c:v>43.597299999999997</c:v>
                </c:pt>
                <c:pt idx="7706">
                  <c:v>43.597299999999997</c:v>
                </c:pt>
                <c:pt idx="7707">
                  <c:v>43.597299999999997</c:v>
                </c:pt>
                <c:pt idx="7708">
                  <c:v>43.597299999999997</c:v>
                </c:pt>
                <c:pt idx="7709">
                  <c:v>43.597299999999997</c:v>
                </c:pt>
                <c:pt idx="7710">
                  <c:v>43.597299999999997</c:v>
                </c:pt>
                <c:pt idx="7711">
                  <c:v>43.597299999999997</c:v>
                </c:pt>
                <c:pt idx="7712">
                  <c:v>43.597299999999997</c:v>
                </c:pt>
                <c:pt idx="7713">
                  <c:v>43.597299999999997</c:v>
                </c:pt>
                <c:pt idx="7714">
                  <c:v>43.597299999999997</c:v>
                </c:pt>
                <c:pt idx="7715">
                  <c:v>43.597299999999997</c:v>
                </c:pt>
                <c:pt idx="7716">
                  <c:v>43.597299999999997</c:v>
                </c:pt>
                <c:pt idx="7717">
                  <c:v>43.597299999999997</c:v>
                </c:pt>
                <c:pt idx="7718">
                  <c:v>43.597299999999997</c:v>
                </c:pt>
                <c:pt idx="7719">
                  <c:v>43.597299999999997</c:v>
                </c:pt>
                <c:pt idx="7720">
                  <c:v>43.597299999999997</c:v>
                </c:pt>
                <c:pt idx="7721">
                  <c:v>43.597299999999997</c:v>
                </c:pt>
                <c:pt idx="7722">
                  <c:v>43.597299999999997</c:v>
                </c:pt>
                <c:pt idx="7723">
                  <c:v>43.597299999999997</c:v>
                </c:pt>
                <c:pt idx="7724">
                  <c:v>43.597299999999997</c:v>
                </c:pt>
                <c:pt idx="7725">
                  <c:v>43.597299999999997</c:v>
                </c:pt>
                <c:pt idx="7726">
                  <c:v>43.597299999999997</c:v>
                </c:pt>
                <c:pt idx="7727">
                  <c:v>43.597299999999997</c:v>
                </c:pt>
                <c:pt idx="7728">
                  <c:v>43.597299999999997</c:v>
                </c:pt>
                <c:pt idx="7729">
                  <c:v>43.597299999999997</c:v>
                </c:pt>
                <c:pt idx="7730">
                  <c:v>43.597299999999997</c:v>
                </c:pt>
                <c:pt idx="7731">
                  <c:v>43.597299999999997</c:v>
                </c:pt>
                <c:pt idx="7732">
                  <c:v>43.597299999999997</c:v>
                </c:pt>
                <c:pt idx="7733">
                  <c:v>43.597299999999997</c:v>
                </c:pt>
                <c:pt idx="7734">
                  <c:v>43.597299999999997</c:v>
                </c:pt>
                <c:pt idx="7735">
                  <c:v>43.597299999999997</c:v>
                </c:pt>
                <c:pt idx="7736">
                  <c:v>43.597299999999997</c:v>
                </c:pt>
                <c:pt idx="7737">
                  <c:v>43.597299999999997</c:v>
                </c:pt>
                <c:pt idx="7738">
                  <c:v>43.597299999999997</c:v>
                </c:pt>
                <c:pt idx="7739">
                  <c:v>43.597299999999997</c:v>
                </c:pt>
                <c:pt idx="7740">
                  <c:v>43.597299999999997</c:v>
                </c:pt>
                <c:pt idx="7741">
                  <c:v>43.597299999999997</c:v>
                </c:pt>
                <c:pt idx="7742">
                  <c:v>43.597299999999997</c:v>
                </c:pt>
                <c:pt idx="7743">
                  <c:v>43.597299999999997</c:v>
                </c:pt>
                <c:pt idx="7744">
                  <c:v>43.597299999999997</c:v>
                </c:pt>
                <c:pt idx="7745">
                  <c:v>43.597299999999997</c:v>
                </c:pt>
                <c:pt idx="7746">
                  <c:v>43.597299999999997</c:v>
                </c:pt>
                <c:pt idx="7747">
                  <c:v>43.597299999999997</c:v>
                </c:pt>
                <c:pt idx="7748">
                  <c:v>43.597299999999997</c:v>
                </c:pt>
                <c:pt idx="7749">
                  <c:v>43.597299999999997</c:v>
                </c:pt>
                <c:pt idx="7750">
                  <c:v>43.597299999999997</c:v>
                </c:pt>
                <c:pt idx="7751">
                  <c:v>43.597299999999997</c:v>
                </c:pt>
                <c:pt idx="7752">
                  <c:v>43.597299999999997</c:v>
                </c:pt>
                <c:pt idx="7753">
                  <c:v>43.597299999999997</c:v>
                </c:pt>
                <c:pt idx="7754">
                  <c:v>43.597299999999997</c:v>
                </c:pt>
                <c:pt idx="7755">
                  <c:v>43.597299999999997</c:v>
                </c:pt>
                <c:pt idx="7756">
                  <c:v>43.597299999999997</c:v>
                </c:pt>
                <c:pt idx="7757">
                  <c:v>43.597299999999997</c:v>
                </c:pt>
                <c:pt idx="7758">
                  <c:v>43.597299999999997</c:v>
                </c:pt>
                <c:pt idx="7759">
                  <c:v>43.597299999999997</c:v>
                </c:pt>
                <c:pt idx="7760">
                  <c:v>43.597299999999997</c:v>
                </c:pt>
                <c:pt idx="7761">
                  <c:v>43.597299999999997</c:v>
                </c:pt>
                <c:pt idx="7762">
                  <c:v>43.597299999999997</c:v>
                </c:pt>
                <c:pt idx="7763">
                  <c:v>43.597299999999997</c:v>
                </c:pt>
                <c:pt idx="7764">
                  <c:v>43.597299999999997</c:v>
                </c:pt>
                <c:pt idx="7765">
                  <c:v>43.597299999999997</c:v>
                </c:pt>
                <c:pt idx="7766">
                  <c:v>43.597299999999997</c:v>
                </c:pt>
                <c:pt idx="7767">
                  <c:v>43.597299999999997</c:v>
                </c:pt>
                <c:pt idx="7768">
                  <c:v>43.597299999999997</c:v>
                </c:pt>
                <c:pt idx="7769">
                  <c:v>43.597299999999997</c:v>
                </c:pt>
                <c:pt idx="7770">
                  <c:v>43.597299999999997</c:v>
                </c:pt>
                <c:pt idx="7771">
                  <c:v>43.597299999999997</c:v>
                </c:pt>
                <c:pt idx="7772">
                  <c:v>43.597299999999997</c:v>
                </c:pt>
                <c:pt idx="7773">
                  <c:v>43.597299999999997</c:v>
                </c:pt>
                <c:pt idx="7774">
                  <c:v>43.597299999999997</c:v>
                </c:pt>
                <c:pt idx="7775">
                  <c:v>43.597299999999997</c:v>
                </c:pt>
                <c:pt idx="7776">
                  <c:v>43.597299999999997</c:v>
                </c:pt>
                <c:pt idx="7777">
                  <c:v>43.597299999999997</c:v>
                </c:pt>
                <c:pt idx="7778">
                  <c:v>43.597299999999997</c:v>
                </c:pt>
                <c:pt idx="7779">
                  <c:v>43.597299999999997</c:v>
                </c:pt>
                <c:pt idx="7780">
                  <c:v>43.597299999999997</c:v>
                </c:pt>
                <c:pt idx="7781">
                  <c:v>43.597299999999997</c:v>
                </c:pt>
                <c:pt idx="7782">
                  <c:v>43.597299999999997</c:v>
                </c:pt>
                <c:pt idx="7783">
                  <c:v>43.597299999999997</c:v>
                </c:pt>
                <c:pt idx="7784">
                  <c:v>43.597299999999997</c:v>
                </c:pt>
                <c:pt idx="7785">
                  <c:v>43.597299999999997</c:v>
                </c:pt>
                <c:pt idx="7786">
                  <c:v>43.597299999999997</c:v>
                </c:pt>
                <c:pt idx="7787">
                  <c:v>43.597299999999997</c:v>
                </c:pt>
                <c:pt idx="7788">
                  <c:v>43.597299999999997</c:v>
                </c:pt>
                <c:pt idx="7789">
                  <c:v>43.597299999999997</c:v>
                </c:pt>
                <c:pt idx="7790">
                  <c:v>43.597299999999997</c:v>
                </c:pt>
                <c:pt idx="7791">
                  <c:v>43.597299999999997</c:v>
                </c:pt>
                <c:pt idx="7792">
                  <c:v>43.597299999999997</c:v>
                </c:pt>
                <c:pt idx="7793">
                  <c:v>43.597299999999997</c:v>
                </c:pt>
                <c:pt idx="7794">
                  <c:v>43.597299999999997</c:v>
                </c:pt>
                <c:pt idx="7795">
                  <c:v>43.597299999999997</c:v>
                </c:pt>
                <c:pt idx="7796">
                  <c:v>43.597299999999997</c:v>
                </c:pt>
                <c:pt idx="7797">
                  <c:v>43.597299999999997</c:v>
                </c:pt>
                <c:pt idx="7798">
                  <c:v>43.597299999999997</c:v>
                </c:pt>
                <c:pt idx="7799">
                  <c:v>43.597299999999997</c:v>
                </c:pt>
                <c:pt idx="7800">
                  <c:v>43.597299999999997</c:v>
                </c:pt>
                <c:pt idx="7801">
                  <c:v>43.597299999999997</c:v>
                </c:pt>
                <c:pt idx="7802">
                  <c:v>43.597299999999997</c:v>
                </c:pt>
                <c:pt idx="7803">
                  <c:v>43.597299999999997</c:v>
                </c:pt>
                <c:pt idx="7804">
                  <c:v>43.597299999999997</c:v>
                </c:pt>
                <c:pt idx="7805">
                  <c:v>43.597299999999997</c:v>
                </c:pt>
                <c:pt idx="7806">
                  <c:v>43.597299999999997</c:v>
                </c:pt>
                <c:pt idx="7807">
                  <c:v>43.597299999999997</c:v>
                </c:pt>
                <c:pt idx="7808">
                  <c:v>43.597299999999997</c:v>
                </c:pt>
                <c:pt idx="7809">
                  <c:v>43.597299999999997</c:v>
                </c:pt>
                <c:pt idx="7810">
                  <c:v>43.597299999999997</c:v>
                </c:pt>
                <c:pt idx="7811">
                  <c:v>43.597299999999997</c:v>
                </c:pt>
                <c:pt idx="7812">
                  <c:v>43.597299999999997</c:v>
                </c:pt>
                <c:pt idx="7813">
                  <c:v>43.597299999999997</c:v>
                </c:pt>
                <c:pt idx="7814">
                  <c:v>43.597299999999997</c:v>
                </c:pt>
                <c:pt idx="7815">
                  <c:v>43.597299999999997</c:v>
                </c:pt>
                <c:pt idx="7816">
                  <c:v>43.597299999999997</c:v>
                </c:pt>
                <c:pt idx="7817">
                  <c:v>43.597299999999997</c:v>
                </c:pt>
                <c:pt idx="7818">
                  <c:v>43.597299999999997</c:v>
                </c:pt>
                <c:pt idx="7819">
                  <c:v>43.597299999999997</c:v>
                </c:pt>
                <c:pt idx="7820">
                  <c:v>43.597299999999997</c:v>
                </c:pt>
                <c:pt idx="7821">
                  <c:v>43.597299999999997</c:v>
                </c:pt>
                <c:pt idx="7822">
                  <c:v>43.597299999999997</c:v>
                </c:pt>
                <c:pt idx="7823">
                  <c:v>43.597299999999997</c:v>
                </c:pt>
                <c:pt idx="7824">
                  <c:v>43.597299999999997</c:v>
                </c:pt>
                <c:pt idx="7825">
                  <c:v>43.597299999999997</c:v>
                </c:pt>
                <c:pt idx="7826">
                  <c:v>43.597299999999997</c:v>
                </c:pt>
                <c:pt idx="7827">
                  <c:v>43.597299999999997</c:v>
                </c:pt>
                <c:pt idx="7828">
                  <c:v>43.597299999999997</c:v>
                </c:pt>
                <c:pt idx="7829">
                  <c:v>43.597299999999997</c:v>
                </c:pt>
                <c:pt idx="7830">
                  <c:v>43.597299999999997</c:v>
                </c:pt>
                <c:pt idx="7831">
                  <c:v>43.597299999999997</c:v>
                </c:pt>
                <c:pt idx="7832">
                  <c:v>43.597299999999997</c:v>
                </c:pt>
                <c:pt idx="7833">
                  <c:v>43.597299999999997</c:v>
                </c:pt>
                <c:pt idx="7834">
                  <c:v>43.597299999999997</c:v>
                </c:pt>
                <c:pt idx="7835">
                  <c:v>43.597299999999997</c:v>
                </c:pt>
                <c:pt idx="7836">
                  <c:v>43.597299999999997</c:v>
                </c:pt>
                <c:pt idx="7837">
                  <c:v>43.597299999999997</c:v>
                </c:pt>
                <c:pt idx="7838">
                  <c:v>43.597299999999997</c:v>
                </c:pt>
                <c:pt idx="7839">
                  <c:v>43.597299999999997</c:v>
                </c:pt>
                <c:pt idx="7840">
                  <c:v>43.597299999999997</c:v>
                </c:pt>
                <c:pt idx="7841">
                  <c:v>43.597299999999997</c:v>
                </c:pt>
                <c:pt idx="7842">
                  <c:v>43.597299999999997</c:v>
                </c:pt>
                <c:pt idx="7843">
                  <c:v>43.597299999999997</c:v>
                </c:pt>
                <c:pt idx="7844">
                  <c:v>43.597299999999997</c:v>
                </c:pt>
                <c:pt idx="7845">
                  <c:v>43.597299999999997</c:v>
                </c:pt>
                <c:pt idx="7846">
                  <c:v>43.597299999999997</c:v>
                </c:pt>
                <c:pt idx="7847">
                  <c:v>43.597299999999997</c:v>
                </c:pt>
                <c:pt idx="7848">
                  <c:v>43.597299999999997</c:v>
                </c:pt>
                <c:pt idx="7849">
                  <c:v>43.597299999999997</c:v>
                </c:pt>
                <c:pt idx="7850">
                  <c:v>43.597299999999997</c:v>
                </c:pt>
                <c:pt idx="7851">
                  <c:v>43.597299999999997</c:v>
                </c:pt>
                <c:pt idx="7852">
                  <c:v>43.597299999999997</c:v>
                </c:pt>
                <c:pt idx="7853">
                  <c:v>43.597299999999997</c:v>
                </c:pt>
                <c:pt idx="7854">
                  <c:v>43.597299999999997</c:v>
                </c:pt>
                <c:pt idx="7855">
                  <c:v>43.597299999999997</c:v>
                </c:pt>
                <c:pt idx="7856">
                  <c:v>43.597299999999997</c:v>
                </c:pt>
                <c:pt idx="7857">
                  <c:v>43.597299999999997</c:v>
                </c:pt>
                <c:pt idx="7858">
                  <c:v>43.597299999999997</c:v>
                </c:pt>
                <c:pt idx="7859">
                  <c:v>43.597299999999997</c:v>
                </c:pt>
                <c:pt idx="7860">
                  <c:v>43.597299999999997</c:v>
                </c:pt>
                <c:pt idx="7861">
                  <c:v>43.597299999999997</c:v>
                </c:pt>
                <c:pt idx="7862">
                  <c:v>43.597299999999997</c:v>
                </c:pt>
                <c:pt idx="7863">
                  <c:v>43.597299999999997</c:v>
                </c:pt>
                <c:pt idx="7864">
                  <c:v>43.597299999999997</c:v>
                </c:pt>
                <c:pt idx="7865">
                  <c:v>43.597299999999997</c:v>
                </c:pt>
                <c:pt idx="7866">
                  <c:v>43.597299999999997</c:v>
                </c:pt>
                <c:pt idx="7867">
                  <c:v>43.597299999999997</c:v>
                </c:pt>
                <c:pt idx="7868">
                  <c:v>43.597299999999997</c:v>
                </c:pt>
                <c:pt idx="7869">
                  <c:v>43.597299999999997</c:v>
                </c:pt>
                <c:pt idx="7870">
                  <c:v>43.597299999999997</c:v>
                </c:pt>
                <c:pt idx="7871">
                  <c:v>43.597299999999997</c:v>
                </c:pt>
                <c:pt idx="7872">
                  <c:v>43.597299999999997</c:v>
                </c:pt>
                <c:pt idx="7873">
                  <c:v>43.597299999999997</c:v>
                </c:pt>
                <c:pt idx="7874">
                  <c:v>43.597299999999997</c:v>
                </c:pt>
                <c:pt idx="7875">
                  <c:v>43.597299999999997</c:v>
                </c:pt>
                <c:pt idx="7876">
                  <c:v>43.597299999999997</c:v>
                </c:pt>
                <c:pt idx="7877">
                  <c:v>43.597299999999997</c:v>
                </c:pt>
                <c:pt idx="7878">
                  <c:v>43.597299999999997</c:v>
                </c:pt>
                <c:pt idx="7879">
                  <c:v>43.597299999999997</c:v>
                </c:pt>
                <c:pt idx="7880">
                  <c:v>43.597299999999997</c:v>
                </c:pt>
                <c:pt idx="7881">
                  <c:v>43.597299999999997</c:v>
                </c:pt>
                <c:pt idx="7882">
                  <c:v>43.597299999999997</c:v>
                </c:pt>
                <c:pt idx="7883">
                  <c:v>43.597299999999997</c:v>
                </c:pt>
                <c:pt idx="7884">
                  <c:v>43.597299999999997</c:v>
                </c:pt>
                <c:pt idx="7885">
                  <c:v>43.597299999999997</c:v>
                </c:pt>
                <c:pt idx="7886">
                  <c:v>43.597299999999997</c:v>
                </c:pt>
                <c:pt idx="7887">
                  <c:v>43.597299999999997</c:v>
                </c:pt>
                <c:pt idx="7888">
                  <c:v>43.597299999999997</c:v>
                </c:pt>
                <c:pt idx="7889">
                  <c:v>43.597299999999997</c:v>
                </c:pt>
                <c:pt idx="7890">
                  <c:v>43.597299999999997</c:v>
                </c:pt>
                <c:pt idx="7891">
                  <c:v>43.597299999999997</c:v>
                </c:pt>
                <c:pt idx="7892">
                  <c:v>43.597299999999997</c:v>
                </c:pt>
                <c:pt idx="7893">
                  <c:v>43.597299999999997</c:v>
                </c:pt>
                <c:pt idx="7894">
                  <c:v>43.597299999999997</c:v>
                </c:pt>
                <c:pt idx="7895">
                  <c:v>43.597299999999997</c:v>
                </c:pt>
                <c:pt idx="7896">
                  <c:v>43.597299999999997</c:v>
                </c:pt>
                <c:pt idx="7897">
                  <c:v>43.597299999999997</c:v>
                </c:pt>
                <c:pt idx="7898">
                  <c:v>43.597299999999997</c:v>
                </c:pt>
                <c:pt idx="7899">
                  <c:v>43.597299999999997</c:v>
                </c:pt>
                <c:pt idx="7900">
                  <c:v>43.597299999999997</c:v>
                </c:pt>
                <c:pt idx="7901">
                  <c:v>43.597299999999997</c:v>
                </c:pt>
                <c:pt idx="7902">
                  <c:v>43.597299999999997</c:v>
                </c:pt>
                <c:pt idx="7903">
                  <c:v>43.597299999999997</c:v>
                </c:pt>
                <c:pt idx="7904">
                  <c:v>43.597299999999997</c:v>
                </c:pt>
                <c:pt idx="7905">
                  <c:v>43.597299999999997</c:v>
                </c:pt>
                <c:pt idx="7906">
                  <c:v>43.597299999999997</c:v>
                </c:pt>
                <c:pt idx="7907">
                  <c:v>43.597299999999997</c:v>
                </c:pt>
                <c:pt idx="7908">
                  <c:v>43.597299999999997</c:v>
                </c:pt>
                <c:pt idx="7909">
                  <c:v>43.597299999999997</c:v>
                </c:pt>
                <c:pt idx="7910">
                  <c:v>43.597299999999997</c:v>
                </c:pt>
                <c:pt idx="7911">
                  <c:v>43.597299999999997</c:v>
                </c:pt>
                <c:pt idx="7912">
                  <c:v>43.597299999999997</c:v>
                </c:pt>
                <c:pt idx="7913">
                  <c:v>43.597299999999997</c:v>
                </c:pt>
                <c:pt idx="7914">
                  <c:v>43.597299999999997</c:v>
                </c:pt>
                <c:pt idx="7915">
                  <c:v>43.597299999999997</c:v>
                </c:pt>
                <c:pt idx="7916">
                  <c:v>43.597299999999997</c:v>
                </c:pt>
                <c:pt idx="7917">
                  <c:v>43.597299999999997</c:v>
                </c:pt>
                <c:pt idx="7918">
                  <c:v>43.597299999999997</c:v>
                </c:pt>
                <c:pt idx="7919">
                  <c:v>43.597299999999997</c:v>
                </c:pt>
                <c:pt idx="7920">
                  <c:v>43.597299999999997</c:v>
                </c:pt>
                <c:pt idx="7921">
                  <c:v>43.597299999999997</c:v>
                </c:pt>
                <c:pt idx="7922">
                  <c:v>43.597299999999997</c:v>
                </c:pt>
                <c:pt idx="7923">
                  <c:v>43.597299999999997</c:v>
                </c:pt>
                <c:pt idx="7924">
                  <c:v>43.597299999999997</c:v>
                </c:pt>
                <c:pt idx="7925">
                  <c:v>43.597299999999997</c:v>
                </c:pt>
                <c:pt idx="7926">
                  <c:v>43.597299999999997</c:v>
                </c:pt>
                <c:pt idx="7927">
                  <c:v>43.597299999999997</c:v>
                </c:pt>
                <c:pt idx="7928">
                  <c:v>43.597299999999997</c:v>
                </c:pt>
                <c:pt idx="7929">
                  <c:v>43.597299999999997</c:v>
                </c:pt>
                <c:pt idx="7930">
                  <c:v>43.597299999999997</c:v>
                </c:pt>
                <c:pt idx="7931">
                  <c:v>43.597299999999997</c:v>
                </c:pt>
                <c:pt idx="7932">
                  <c:v>43.597299999999997</c:v>
                </c:pt>
                <c:pt idx="7933">
                  <c:v>43.597299999999997</c:v>
                </c:pt>
                <c:pt idx="7934">
                  <c:v>43.597299999999997</c:v>
                </c:pt>
                <c:pt idx="7935">
                  <c:v>43.597299999999997</c:v>
                </c:pt>
                <c:pt idx="7936">
                  <c:v>43.597299999999997</c:v>
                </c:pt>
                <c:pt idx="7937">
                  <c:v>43.597299999999997</c:v>
                </c:pt>
                <c:pt idx="7938">
                  <c:v>43.597299999999997</c:v>
                </c:pt>
                <c:pt idx="7939">
                  <c:v>43.597299999999997</c:v>
                </c:pt>
                <c:pt idx="7940">
                  <c:v>43.597299999999997</c:v>
                </c:pt>
                <c:pt idx="7941">
                  <c:v>43.597299999999997</c:v>
                </c:pt>
                <c:pt idx="7942">
                  <c:v>43.597299999999997</c:v>
                </c:pt>
                <c:pt idx="7943">
                  <c:v>43.597299999999997</c:v>
                </c:pt>
                <c:pt idx="7944">
                  <c:v>43.597299999999997</c:v>
                </c:pt>
                <c:pt idx="7945">
                  <c:v>43.597299999999997</c:v>
                </c:pt>
                <c:pt idx="7946">
                  <c:v>43.597299999999997</c:v>
                </c:pt>
                <c:pt idx="7947">
                  <c:v>43.597299999999997</c:v>
                </c:pt>
                <c:pt idx="7948">
                  <c:v>43.597299999999997</c:v>
                </c:pt>
                <c:pt idx="7949">
                  <c:v>43.597299999999997</c:v>
                </c:pt>
                <c:pt idx="7950">
                  <c:v>43.597299999999997</c:v>
                </c:pt>
                <c:pt idx="7951">
                  <c:v>43.597299999999997</c:v>
                </c:pt>
                <c:pt idx="7952">
                  <c:v>43.597299999999997</c:v>
                </c:pt>
                <c:pt idx="7953">
                  <c:v>43.597299999999997</c:v>
                </c:pt>
                <c:pt idx="7954">
                  <c:v>43.597299999999997</c:v>
                </c:pt>
                <c:pt idx="7955">
                  <c:v>43.597299999999997</c:v>
                </c:pt>
                <c:pt idx="7956">
                  <c:v>43.597299999999997</c:v>
                </c:pt>
                <c:pt idx="7957">
                  <c:v>43.597299999999997</c:v>
                </c:pt>
                <c:pt idx="7958">
                  <c:v>43.597299999999997</c:v>
                </c:pt>
                <c:pt idx="7959">
                  <c:v>43.597299999999997</c:v>
                </c:pt>
                <c:pt idx="7960">
                  <c:v>43.597299999999997</c:v>
                </c:pt>
                <c:pt idx="7961">
                  <c:v>43.597299999999997</c:v>
                </c:pt>
                <c:pt idx="7962">
                  <c:v>43.597299999999997</c:v>
                </c:pt>
                <c:pt idx="7963">
                  <c:v>43.597299999999997</c:v>
                </c:pt>
                <c:pt idx="7964">
                  <c:v>43.597299999999997</c:v>
                </c:pt>
                <c:pt idx="7965">
                  <c:v>43.597299999999997</c:v>
                </c:pt>
                <c:pt idx="7966">
                  <c:v>43.597299999999997</c:v>
                </c:pt>
                <c:pt idx="7967">
                  <c:v>43.597299999999997</c:v>
                </c:pt>
                <c:pt idx="7968">
                  <c:v>43.597299999999997</c:v>
                </c:pt>
                <c:pt idx="7969">
                  <c:v>43.597299999999997</c:v>
                </c:pt>
                <c:pt idx="7970">
                  <c:v>43.597299999999997</c:v>
                </c:pt>
                <c:pt idx="7971">
                  <c:v>43.597299999999997</c:v>
                </c:pt>
                <c:pt idx="7972">
                  <c:v>43.597299999999997</c:v>
                </c:pt>
                <c:pt idx="7973">
                  <c:v>43.597299999999997</c:v>
                </c:pt>
                <c:pt idx="7974">
                  <c:v>43.597299999999997</c:v>
                </c:pt>
                <c:pt idx="7975">
                  <c:v>43.597299999999997</c:v>
                </c:pt>
                <c:pt idx="7976">
                  <c:v>43.597299999999997</c:v>
                </c:pt>
                <c:pt idx="7977">
                  <c:v>43.597299999999997</c:v>
                </c:pt>
                <c:pt idx="7978">
                  <c:v>43.597299999999997</c:v>
                </c:pt>
                <c:pt idx="7979">
                  <c:v>43.597299999999997</c:v>
                </c:pt>
                <c:pt idx="7980">
                  <c:v>43.597299999999997</c:v>
                </c:pt>
                <c:pt idx="7981">
                  <c:v>43.597299999999997</c:v>
                </c:pt>
                <c:pt idx="7982">
                  <c:v>43.597299999999997</c:v>
                </c:pt>
                <c:pt idx="7983">
                  <c:v>43.597299999999997</c:v>
                </c:pt>
                <c:pt idx="7984">
                  <c:v>43.597299999999997</c:v>
                </c:pt>
                <c:pt idx="7985">
                  <c:v>43.597299999999997</c:v>
                </c:pt>
                <c:pt idx="7986">
                  <c:v>43.597299999999997</c:v>
                </c:pt>
                <c:pt idx="7987">
                  <c:v>43.597299999999997</c:v>
                </c:pt>
                <c:pt idx="7988">
                  <c:v>43.597299999999997</c:v>
                </c:pt>
                <c:pt idx="7989">
                  <c:v>43.597299999999997</c:v>
                </c:pt>
                <c:pt idx="7990">
                  <c:v>43.597299999999997</c:v>
                </c:pt>
                <c:pt idx="7991">
                  <c:v>43.597299999999997</c:v>
                </c:pt>
                <c:pt idx="7992">
                  <c:v>43.597299999999997</c:v>
                </c:pt>
                <c:pt idx="7993">
                  <c:v>43.597299999999997</c:v>
                </c:pt>
                <c:pt idx="7994">
                  <c:v>43.597299999999997</c:v>
                </c:pt>
                <c:pt idx="7995">
                  <c:v>43.597299999999997</c:v>
                </c:pt>
                <c:pt idx="7996">
                  <c:v>43.597299999999997</c:v>
                </c:pt>
                <c:pt idx="7997">
                  <c:v>43.597299999999997</c:v>
                </c:pt>
                <c:pt idx="7998">
                  <c:v>43.597299999999997</c:v>
                </c:pt>
                <c:pt idx="7999">
                  <c:v>43.597299999999997</c:v>
                </c:pt>
                <c:pt idx="8000">
                  <c:v>43.597299999999997</c:v>
                </c:pt>
                <c:pt idx="8001">
                  <c:v>43.597299999999997</c:v>
                </c:pt>
                <c:pt idx="8002">
                  <c:v>43.597299999999997</c:v>
                </c:pt>
                <c:pt idx="8003">
                  <c:v>43.597299999999997</c:v>
                </c:pt>
                <c:pt idx="8004">
                  <c:v>43.597299999999997</c:v>
                </c:pt>
                <c:pt idx="8005">
                  <c:v>43.597299999999997</c:v>
                </c:pt>
                <c:pt idx="8006">
                  <c:v>43.597299999999997</c:v>
                </c:pt>
                <c:pt idx="8007">
                  <c:v>43.597299999999997</c:v>
                </c:pt>
                <c:pt idx="8008">
                  <c:v>43.597299999999997</c:v>
                </c:pt>
                <c:pt idx="8009">
                  <c:v>43.597299999999997</c:v>
                </c:pt>
                <c:pt idx="8010">
                  <c:v>43.597299999999997</c:v>
                </c:pt>
                <c:pt idx="8011">
                  <c:v>43.597299999999997</c:v>
                </c:pt>
                <c:pt idx="8012">
                  <c:v>43.597299999999997</c:v>
                </c:pt>
                <c:pt idx="8013">
                  <c:v>43.597299999999997</c:v>
                </c:pt>
                <c:pt idx="8014">
                  <c:v>43.597299999999997</c:v>
                </c:pt>
                <c:pt idx="8015">
                  <c:v>43.597299999999997</c:v>
                </c:pt>
                <c:pt idx="8016">
                  <c:v>43.597299999999997</c:v>
                </c:pt>
                <c:pt idx="8017">
                  <c:v>43.597299999999997</c:v>
                </c:pt>
                <c:pt idx="8018">
                  <c:v>43.597299999999997</c:v>
                </c:pt>
                <c:pt idx="8019">
                  <c:v>43.597299999999997</c:v>
                </c:pt>
                <c:pt idx="8020">
                  <c:v>43.597299999999997</c:v>
                </c:pt>
                <c:pt idx="8021">
                  <c:v>43.597299999999997</c:v>
                </c:pt>
                <c:pt idx="8022">
                  <c:v>43.597299999999997</c:v>
                </c:pt>
                <c:pt idx="8023">
                  <c:v>43.597299999999997</c:v>
                </c:pt>
                <c:pt idx="8024">
                  <c:v>43.597299999999997</c:v>
                </c:pt>
                <c:pt idx="8025">
                  <c:v>43.597299999999997</c:v>
                </c:pt>
                <c:pt idx="8026">
                  <c:v>43.597299999999997</c:v>
                </c:pt>
                <c:pt idx="8027">
                  <c:v>43.597299999999997</c:v>
                </c:pt>
                <c:pt idx="8028">
                  <c:v>43.597299999999997</c:v>
                </c:pt>
                <c:pt idx="8029">
                  <c:v>43.597299999999997</c:v>
                </c:pt>
                <c:pt idx="8030">
                  <c:v>43.597299999999997</c:v>
                </c:pt>
                <c:pt idx="8031">
                  <c:v>43.597299999999997</c:v>
                </c:pt>
                <c:pt idx="8032">
                  <c:v>43.597299999999997</c:v>
                </c:pt>
                <c:pt idx="8033">
                  <c:v>43.597299999999997</c:v>
                </c:pt>
                <c:pt idx="8034">
                  <c:v>43.597299999999997</c:v>
                </c:pt>
                <c:pt idx="8035">
                  <c:v>43.597299999999997</c:v>
                </c:pt>
                <c:pt idx="8036">
                  <c:v>43.597299999999997</c:v>
                </c:pt>
                <c:pt idx="8037">
                  <c:v>43.597299999999997</c:v>
                </c:pt>
                <c:pt idx="8038">
                  <c:v>43.597299999999997</c:v>
                </c:pt>
                <c:pt idx="8039">
                  <c:v>43.597299999999997</c:v>
                </c:pt>
                <c:pt idx="8040">
                  <c:v>43.597299999999997</c:v>
                </c:pt>
                <c:pt idx="8041">
                  <c:v>43.597299999999997</c:v>
                </c:pt>
                <c:pt idx="8042">
                  <c:v>43.597299999999997</c:v>
                </c:pt>
                <c:pt idx="8043">
                  <c:v>43.597299999999997</c:v>
                </c:pt>
                <c:pt idx="8044">
                  <c:v>43.597299999999997</c:v>
                </c:pt>
                <c:pt idx="8045">
                  <c:v>43.597299999999997</c:v>
                </c:pt>
                <c:pt idx="8046">
                  <c:v>43.597299999999997</c:v>
                </c:pt>
                <c:pt idx="8047">
                  <c:v>43.597299999999997</c:v>
                </c:pt>
                <c:pt idx="8048">
                  <c:v>43.597299999999997</c:v>
                </c:pt>
                <c:pt idx="8049">
                  <c:v>43.597299999999997</c:v>
                </c:pt>
                <c:pt idx="8050">
                  <c:v>43.597299999999997</c:v>
                </c:pt>
                <c:pt idx="8051">
                  <c:v>43.597299999999997</c:v>
                </c:pt>
                <c:pt idx="8052">
                  <c:v>43.597299999999997</c:v>
                </c:pt>
                <c:pt idx="8053">
                  <c:v>43.597299999999997</c:v>
                </c:pt>
                <c:pt idx="8054">
                  <c:v>43.597299999999997</c:v>
                </c:pt>
                <c:pt idx="8055">
                  <c:v>43.597299999999997</c:v>
                </c:pt>
                <c:pt idx="8056">
                  <c:v>43.597299999999997</c:v>
                </c:pt>
                <c:pt idx="8057">
                  <c:v>43.597299999999997</c:v>
                </c:pt>
                <c:pt idx="8058">
                  <c:v>43.597299999999997</c:v>
                </c:pt>
                <c:pt idx="8059">
                  <c:v>43.597299999999997</c:v>
                </c:pt>
                <c:pt idx="8060">
                  <c:v>43.597299999999997</c:v>
                </c:pt>
                <c:pt idx="8061">
                  <c:v>43.597299999999997</c:v>
                </c:pt>
                <c:pt idx="8062">
                  <c:v>43.597299999999997</c:v>
                </c:pt>
                <c:pt idx="8063">
                  <c:v>43.597299999999997</c:v>
                </c:pt>
                <c:pt idx="8064">
                  <c:v>43.597299999999997</c:v>
                </c:pt>
                <c:pt idx="8065">
                  <c:v>43.597299999999997</c:v>
                </c:pt>
                <c:pt idx="8066">
                  <c:v>43.597299999999997</c:v>
                </c:pt>
                <c:pt idx="8067">
                  <c:v>43.597299999999997</c:v>
                </c:pt>
                <c:pt idx="8068">
                  <c:v>43.597299999999997</c:v>
                </c:pt>
                <c:pt idx="8069">
                  <c:v>43.597299999999997</c:v>
                </c:pt>
                <c:pt idx="8070">
                  <c:v>43.597299999999997</c:v>
                </c:pt>
                <c:pt idx="8071">
                  <c:v>43.597299999999997</c:v>
                </c:pt>
                <c:pt idx="8072">
                  <c:v>43.597299999999997</c:v>
                </c:pt>
                <c:pt idx="8073">
                  <c:v>43.597299999999997</c:v>
                </c:pt>
                <c:pt idx="8074">
                  <c:v>43.597299999999997</c:v>
                </c:pt>
                <c:pt idx="8075">
                  <c:v>43.597299999999997</c:v>
                </c:pt>
                <c:pt idx="8076">
                  <c:v>43.597299999999997</c:v>
                </c:pt>
                <c:pt idx="8077">
                  <c:v>43.597299999999997</c:v>
                </c:pt>
                <c:pt idx="8078">
                  <c:v>43.597299999999997</c:v>
                </c:pt>
                <c:pt idx="8079">
                  <c:v>43.597299999999997</c:v>
                </c:pt>
                <c:pt idx="8080">
                  <c:v>43.597299999999997</c:v>
                </c:pt>
                <c:pt idx="8081">
                  <c:v>43.597299999999997</c:v>
                </c:pt>
                <c:pt idx="8082">
                  <c:v>43.597299999999997</c:v>
                </c:pt>
                <c:pt idx="8083">
                  <c:v>43.597299999999997</c:v>
                </c:pt>
                <c:pt idx="8084">
                  <c:v>43.597299999999997</c:v>
                </c:pt>
                <c:pt idx="8085">
                  <c:v>43.597299999999997</c:v>
                </c:pt>
                <c:pt idx="8086">
                  <c:v>43.597299999999997</c:v>
                </c:pt>
                <c:pt idx="8087">
                  <c:v>43.597299999999997</c:v>
                </c:pt>
                <c:pt idx="8088">
                  <c:v>43.597299999999997</c:v>
                </c:pt>
                <c:pt idx="8089">
                  <c:v>43.597299999999997</c:v>
                </c:pt>
                <c:pt idx="8090">
                  <c:v>43.597299999999997</c:v>
                </c:pt>
                <c:pt idx="8091">
                  <c:v>43.597299999999997</c:v>
                </c:pt>
                <c:pt idx="8092">
                  <c:v>43.597299999999997</c:v>
                </c:pt>
                <c:pt idx="8093">
                  <c:v>43.597299999999997</c:v>
                </c:pt>
                <c:pt idx="8094">
                  <c:v>43.597299999999997</c:v>
                </c:pt>
                <c:pt idx="8095">
                  <c:v>43.597299999999997</c:v>
                </c:pt>
                <c:pt idx="8096">
                  <c:v>43.597299999999997</c:v>
                </c:pt>
                <c:pt idx="8097">
                  <c:v>43.597299999999997</c:v>
                </c:pt>
                <c:pt idx="8098">
                  <c:v>43.597299999999997</c:v>
                </c:pt>
                <c:pt idx="8099">
                  <c:v>43.597299999999997</c:v>
                </c:pt>
                <c:pt idx="8100">
                  <c:v>43.597299999999997</c:v>
                </c:pt>
                <c:pt idx="8101">
                  <c:v>43.597299999999997</c:v>
                </c:pt>
                <c:pt idx="8102">
                  <c:v>43.597299999999997</c:v>
                </c:pt>
                <c:pt idx="8103">
                  <c:v>43.597299999999997</c:v>
                </c:pt>
                <c:pt idx="8104">
                  <c:v>43.597299999999997</c:v>
                </c:pt>
                <c:pt idx="8105">
                  <c:v>43.597299999999997</c:v>
                </c:pt>
                <c:pt idx="8106">
                  <c:v>43.597299999999997</c:v>
                </c:pt>
                <c:pt idx="8107">
                  <c:v>43.597299999999997</c:v>
                </c:pt>
                <c:pt idx="8108">
                  <c:v>43.597299999999997</c:v>
                </c:pt>
                <c:pt idx="8109">
                  <c:v>43.597299999999997</c:v>
                </c:pt>
                <c:pt idx="8110">
                  <c:v>43.597299999999997</c:v>
                </c:pt>
                <c:pt idx="8111">
                  <c:v>43.597299999999997</c:v>
                </c:pt>
                <c:pt idx="8112">
                  <c:v>43.597299999999997</c:v>
                </c:pt>
                <c:pt idx="8113">
                  <c:v>43.597299999999997</c:v>
                </c:pt>
                <c:pt idx="8114">
                  <c:v>43.597299999999997</c:v>
                </c:pt>
                <c:pt idx="8115">
                  <c:v>43.597299999999997</c:v>
                </c:pt>
                <c:pt idx="8116">
                  <c:v>43.597299999999997</c:v>
                </c:pt>
                <c:pt idx="8117">
                  <c:v>43.597299999999997</c:v>
                </c:pt>
                <c:pt idx="8118">
                  <c:v>43.597299999999997</c:v>
                </c:pt>
                <c:pt idx="8119">
                  <c:v>43.597299999999997</c:v>
                </c:pt>
                <c:pt idx="8120">
                  <c:v>43.597299999999997</c:v>
                </c:pt>
                <c:pt idx="8121">
                  <c:v>43.597299999999997</c:v>
                </c:pt>
                <c:pt idx="8122">
                  <c:v>43.597299999999997</c:v>
                </c:pt>
                <c:pt idx="8123">
                  <c:v>43.597299999999997</c:v>
                </c:pt>
                <c:pt idx="8124">
                  <c:v>43.597299999999997</c:v>
                </c:pt>
                <c:pt idx="8125">
                  <c:v>43.597299999999997</c:v>
                </c:pt>
                <c:pt idx="8126">
                  <c:v>43.597299999999997</c:v>
                </c:pt>
                <c:pt idx="8127">
                  <c:v>43.597299999999997</c:v>
                </c:pt>
                <c:pt idx="8128">
                  <c:v>43.597299999999997</c:v>
                </c:pt>
                <c:pt idx="8129">
                  <c:v>43.597299999999997</c:v>
                </c:pt>
                <c:pt idx="8130">
                  <c:v>43.597299999999997</c:v>
                </c:pt>
                <c:pt idx="8131">
                  <c:v>43.597299999999997</c:v>
                </c:pt>
                <c:pt idx="8132">
                  <c:v>43.597299999999997</c:v>
                </c:pt>
                <c:pt idx="8133">
                  <c:v>43.597299999999997</c:v>
                </c:pt>
                <c:pt idx="8134">
                  <c:v>43.597299999999997</c:v>
                </c:pt>
                <c:pt idx="8135">
                  <c:v>43.597299999999997</c:v>
                </c:pt>
                <c:pt idx="8136">
                  <c:v>43.597299999999997</c:v>
                </c:pt>
                <c:pt idx="8137">
                  <c:v>43.597299999999997</c:v>
                </c:pt>
                <c:pt idx="8138">
                  <c:v>43.597299999999997</c:v>
                </c:pt>
                <c:pt idx="8139">
                  <c:v>43.597299999999997</c:v>
                </c:pt>
                <c:pt idx="8140">
                  <c:v>43.597299999999997</c:v>
                </c:pt>
                <c:pt idx="8141">
                  <c:v>43.597299999999997</c:v>
                </c:pt>
                <c:pt idx="8142">
                  <c:v>43.597299999999997</c:v>
                </c:pt>
                <c:pt idx="8143">
                  <c:v>43.597299999999997</c:v>
                </c:pt>
                <c:pt idx="8144">
                  <c:v>43.597299999999997</c:v>
                </c:pt>
                <c:pt idx="8145">
                  <c:v>43.597299999999997</c:v>
                </c:pt>
                <c:pt idx="8146">
                  <c:v>43.597299999999997</c:v>
                </c:pt>
                <c:pt idx="8147">
                  <c:v>43.597299999999997</c:v>
                </c:pt>
                <c:pt idx="8148">
                  <c:v>43.597299999999997</c:v>
                </c:pt>
                <c:pt idx="8149">
                  <c:v>43.597299999999997</c:v>
                </c:pt>
                <c:pt idx="8150">
                  <c:v>43.597299999999997</c:v>
                </c:pt>
                <c:pt idx="8151">
                  <c:v>43.597299999999997</c:v>
                </c:pt>
                <c:pt idx="8152">
                  <c:v>43.597299999999997</c:v>
                </c:pt>
                <c:pt idx="8153">
                  <c:v>43.597299999999997</c:v>
                </c:pt>
                <c:pt idx="8154">
                  <c:v>43.597299999999997</c:v>
                </c:pt>
                <c:pt idx="8155">
                  <c:v>43.597299999999997</c:v>
                </c:pt>
                <c:pt idx="8156">
                  <c:v>43.597299999999997</c:v>
                </c:pt>
                <c:pt idx="8157">
                  <c:v>43.597299999999997</c:v>
                </c:pt>
                <c:pt idx="8158">
                  <c:v>43.597299999999997</c:v>
                </c:pt>
                <c:pt idx="8159">
                  <c:v>43.597299999999997</c:v>
                </c:pt>
                <c:pt idx="8160">
                  <c:v>43.597299999999997</c:v>
                </c:pt>
                <c:pt idx="8161">
                  <c:v>43.597299999999997</c:v>
                </c:pt>
                <c:pt idx="8162">
                  <c:v>43.597299999999997</c:v>
                </c:pt>
                <c:pt idx="8163">
                  <c:v>43.597299999999997</c:v>
                </c:pt>
                <c:pt idx="8164">
                  <c:v>43.597299999999997</c:v>
                </c:pt>
                <c:pt idx="8165">
                  <c:v>43.597299999999997</c:v>
                </c:pt>
                <c:pt idx="8166">
                  <c:v>43.597299999999997</c:v>
                </c:pt>
                <c:pt idx="8167">
                  <c:v>43.597299999999997</c:v>
                </c:pt>
                <c:pt idx="8168">
                  <c:v>43.597299999999997</c:v>
                </c:pt>
                <c:pt idx="8169">
                  <c:v>43.597299999999997</c:v>
                </c:pt>
                <c:pt idx="8170">
                  <c:v>43.597299999999997</c:v>
                </c:pt>
                <c:pt idx="8171">
                  <c:v>43.597299999999997</c:v>
                </c:pt>
                <c:pt idx="8172">
                  <c:v>43.597299999999997</c:v>
                </c:pt>
                <c:pt idx="8173">
                  <c:v>43.597299999999997</c:v>
                </c:pt>
                <c:pt idx="8174">
                  <c:v>43.597299999999997</c:v>
                </c:pt>
                <c:pt idx="8175">
                  <c:v>43.597299999999997</c:v>
                </c:pt>
                <c:pt idx="8176">
                  <c:v>43.597299999999997</c:v>
                </c:pt>
                <c:pt idx="8177">
                  <c:v>43.597299999999997</c:v>
                </c:pt>
                <c:pt idx="8178">
                  <c:v>43.597299999999997</c:v>
                </c:pt>
                <c:pt idx="8179">
                  <c:v>43.597299999999997</c:v>
                </c:pt>
                <c:pt idx="8180">
                  <c:v>43.597299999999997</c:v>
                </c:pt>
                <c:pt idx="8181">
                  <c:v>43.597299999999997</c:v>
                </c:pt>
                <c:pt idx="8182">
                  <c:v>43.597299999999997</c:v>
                </c:pt>
                <c:pt idx="8183">
                  <c:v>43.597299999999997</c:v>
                </c:pt>
                <c:pt idx="8184">
                  <c:v>43.597299999999997</c:v>
                </c:pt>
                <c:pt idx="8185">
                  <c:v>43.597299999999997</c:v>
                </c:pt>
                <c:pt idx="8186">
                  <c:v>43.597299999999997</c:v>
                </c:pt>
                <c:pt idx="8187">
                  <c:v>43.597299999999997</c:v>
                </c:pt>
                <c:pt idx="8188">
                  <c:v>43.597299999999997</c:v>
                </c:pt>
                <c:pt idx="8189">
                  <c:v>43.597299999999997</c:v>
                </c:pt>
                <c:pt idx="8190">
                  <c:v>43.597299999999997</c:v>
                </c:pt>
                <c:pt idx="8191">
                  <c:v>43.597299999999997</c:v>
                </c:pt>
                <c:pt idx="8192">
                  <c:v>43.597299999999997</c:v>
                </c:pt>
                <c:pt idx="8193">
                  <c:v>43.597299999999997</c:v>
                </c:pt>
                <c:pt idx="8194">
                  <c:v>43.597299999999997</c:v>
                </c:pt>
                <c:pt idx="8195">
                  <c:v>43.597299999999997</c:v>
                </c:pt>
                <c:pt idx="8196">
                  <c:v>43.597299999999997</c:v>
                </c:pt>
                <c:pt idx="8197">
                  <c:v>43.597299999999997</c:v>
                </c:pt>
                <c:pt idx="8198">
                  <c:v>43.597299999999997</c:v>
                </c:pt>
                <c:pt idx="8199">
                  <c:v>43.597299999999997</c:v>
                </c:pt>
                <c:pt idx="8200">
                  <c:v>43.597299999999997</c:v>
                </c:pt>
                <c:pt idx="8201">
                  <c:v>43.597299999999997</c:v>
                </c:pt>
                <c:pt idx="8202">
                  <c:v>43.597299999999997</c:v>
                </c:pt>
                <c:pt idx="8203">
                  <c:v>43.597299999999997</c:v>
                </c:pt>
                <c:pt idx="8204">
                  <c:v>43.597299999999997</c:v>
                </c:pt>
                <c:pt idx="8205">
                  <c:v>43.597299999999997</c:v>
                </c:pt>
                <c:pt idx="8206">
                  <c:v>43.597299999999997</c:v>
                </c:pt>
                <c:pt idx="8207">
                  <c:v>43.597299999999997</c:v>
                </c:pt>
                <c:pt idx="8208">
                  <c:v>43.597299999999997</c:v>
                </c:pt>
                <c:pt idx="8209">
                  <c:v>43.597299999999997</c:v>
                </c:pt>
                <c:pt idx="8210">
                  <c:v>43.597299999999997</c:v>
                </c:pt>
                <c:pt idx="8211">
                  <c:v>43.597299999999997</c:v>
                </c:pt>
                <c:pt idx="8212">
                  <c:v>43.597299999999997</c:v>
                </c:pt>
                <c:pt idx="8213">
                  <c:v>43.597299999999997</c:v>
                </c:pt>
                <c:pt idx="8214">
                  <c:v>43.597299999999997</c:v>
                </c:pt>
                <c:pt idx="8215">
                  <c:v>43.597299999999997</c:v>
                </c:pt>
                <c:pt idx="8216">
                  <c:v>43.597299999999997</c:v>
                </c:pt>
                <c:pt idx="8217">
                  <c:v>43.597299999999997</c:v>
                </c:pt>
                <c:pt idx="8218">
                  <c:v>43.597299999999997</c:v>
                </c:pt>
                <c:pt idx="8219">
                  <c:v>43.597299999999997</c:v>
                </c:pt>
                <c:pt idx="8220">
                  <c:v>43.597299999999997</c:v>
                </c:pt>
                <c:pt idx="8221">
                  <c:v>43.597299999999997</c:v>
                </c:pt>
                <c:pt idx="8222">
                  <c:v>43.597299999999997</c:v>
                </c:pt>
                <c:pt idx="8223">
                  <c:v>43.597299999999997</c:v>
                </c:pt>
                <c:pt idx="8224">
                  <c:v>43.597299999999997</c:v>
                </c:pt>
                <c:pt idx="8225">
                  <c:v>43.597299999999997</c:v>
                </c:pt>
                <c:pt idx="8226">
                  <c:v>43.597299999999997</c:v>
                </c:pt>
                <c:pt idx="8227">
                  <c:v>43.597299999999997</c:v>
                </c:pt>
                <c:pt idx="8228">
                  <c:v>43.597299999999997</c:v>
                </c:pt>
                <c:pt idx="8229">
                  <c:v>43.597299999999997</c:v>
                </c:pt>
                <c:pt idx="8230">
                  <c:v>43.597299999999997</c:v>
                </c:pt>
                <c:pt idx="8231">
                  <c:v>43.597299999999997</c:v>
                </c:pt>
                <c:pt idx="8232">
                  <c:v>43.597299999999997</c:v>
                </c:pt>
                <c:pt idx="8233">
                  <c:v>43.597299999999997</c:v>
                </c:pt>
                <c:pt idx="8234">
                  <c:v>43.597299999999997</c:v>
                </c:pt>
                <c:pt idx="8235">
                  <c:v>43.597299999999997</c:v>
                </c:pt>
                <c:pt idx="8236">
                  <c:v>43.597299999999997</c:v>
                </c:pt>
                <c:pt idx="8237">
                  <c:v>43.597299999999997</c:v>
                </c:pt>
                <c:pt idx="8238">
                  <c:v>43.597299999999997</c:v>
                </c:pt>
                <c:pt idx="8239">
                  <c:v>43.597299999999997</c:v>
                </c:pt>
                <c:pt idx="8240">
                  <c:v>43.597299999999997</c:v>
                </c:pt>
                <c:pt idx="8241">
                  <c:v>43.597299999999997</c:v>
                </c:pt>
                <c:pt idx="8242">
                  <c:v>43.597299999999997</c:v>
                </c:pt>
                <c:pt idx="8243">
                  <c:v>43.597299999999997</c:v>
                </c:pt>
                <c:pt idx="8244">
                  <c:v>43.597299999999997</c:v>
                </c:pt>
                <c:pt idx="8245">
                  <c:v>43.597299999999997</c:v>
                </c:pt>
                <c:pt idx="8246">
                  <c:v>43.597299999999997</c:v>
                </c:pt>
                <c:pt idx="8247">
                  <c:v>43.597299999999997</c:v>
                </c:pt>
                <c:pt idx="8248">
                  <c:v>43.597299999999997</c:v>
                </c:pt>
                <c:pt idx="8249">
                  <c:v>43.597299999999997</c:v>
                </c:pt>
                <c:pt idx="8250">
                  <c:v>43.597299999999997</c:v>
                </c:pt>
                <c:pt idx="8251">
                  <c:v>43.597299999999997</c:v>
                </c:pt>
                <c:pt idx="8252">
                  <c:v>43.597299999999997</c:v>
                </c:pt>
                <c:pt idx="8253">
                  <c:v>43.597299999999997</c:v>
                </c:pt>
                <c:pt idx="8254">
                  <c:v>43.597299999999997</c:v>
                </c:pt>
                <c:pt idx="8255">
                  <c:v>43.597299999999997</c:v>
                </c:pt>
                <c:pt idx="8256">
                  <c:v>43.597299999999997</c:v>
                </c:pt>
                <c:pt idx="8257">
                  <c:v>43.597299999999997</c:v>
                </c:pt>
                <c:pt idx="8258">
                  <c:v>43.597299999999997</c:v>
                </c:pt>
                <c:pt idx="8259">
                  <c:v>43.597299999999997</c:v>
                </c:pt>
                <c:pt idx="8260">
                  <c:v>43.597299999999997</c:v>
                </c:pt>
                <c:pt idx="8261">
                  <c:v>43.597299999999997</c:v>
                </c:pt>
                <c:pt idx="8262">
                  <c:v>43.597299999999997</c:v>
                </c:pt>
                <c:pt idx="8263">
                  <c:v>43.597299999999997</c:v>
                </c:pt>
                <c:pt idx="8264">
                  <c:v>43.597299999999997</c:v>
                </c:pt>
                <c:pt idx="8265">
                  <c:v>43.597299999999997</c:v>
                </c:pt>
                <c:pt idx="8266">
                  <c:v>43.597299999999997</c:v>
                </c:pt>
                <c:pt idx="8267">
                  <c:v>43.597299999999997</c:v>
                </c:pt>
                <c:pt idx="8268">
                  <c:v>43.597299999999997</c:v>
                </c:pt>
                <c:pt idx="8269">
                  <c:v>43.597299999999997</c:v>
                </c:pt>
                <c:pt idx="8270">
                  <c:v>43.597299999999997</c:v>
                </c:pt>
                <c:pt idx="8271">
                  <c:v>43.597299999999997</c:v>
                </c:pt>
                <c:pt idx="8272">
                  <c:v>43.597299999999997</c:v>
                </c:pt>
                <c:pt idx="8273">
                  <c:v>43.597299999999997</c:v>
                </c:pt>
                <c:pt idx="8274">
                  <c:v>43.597299999999997</c:v>
                </c:pt>
                <c:pt idx="8275">
                  <c:v>43.597299999999997</c:v>
                </c:pt>
                <c:pt idx="8276">
                  <c:v>43.597299999999997</c:v>
                </c:pt>
                <c:pt idx="8277">
                  <c:v>43.597299999999997</c:v>
                </c:pt>
                <c:pt idx="8278">
                  <c:v>43.597299999999997</c:v>
                </c:pt>
                <c:pt idx="8279">
                  <c:v>43.597299999999997</c:v>
                </c:pt>
                <c:pt idx="8280">
                  <c:v>43.597299999999997</c:v>
                </c:pt>
                <c:pt idx="8281">
                  <c:v>43.597299999999997</c:v>
                </c:pt>
                <c:pt idx="8282">
                  <c:v>43.597299999999997</c:v>
                </c:pt>
                <c:pt idx="8283">
                  <c:v>43.597299999999997</c:v>
                </c:pt>
                <c:pt idx="8284">
                  <c:v>43.597299999999997</c:v>
                </c:pt>
                <c:pt idx="8285">
                  <c:v>43.597299999999997</c:v>
                </c:pt>
                <c:pt idx="8286">
                  <c:v>43.597299999999997</c:v>
                </c:pt>
                <c:pt idx="8287">
                  <c:v>43.597299999999997</c:v>
                </c:pt>
                <c:pt idx="8288">
                  <c:v>43.597299999999997</c:v>
                </c:pt>
                <c:pt idx="8289">
                  <c:v>43.597299999999997</c:v>
                </c:pt>
                <c:pt idx="8290">
                  <c:v>43.597299999999997</c:v>
                </c:pt>
                <c:pt idx="8291">
                  <c:v>43.597299999999997</c:v>
                </c:pt>
                <c:pt idx="8292">
                  <c:v>43.597299999999997</c:v>
                </c:pt>
                <c:pt idx="8293">
                  <c:v>43.597299999999997</c:v>
                </c:pt>
                <c:pt idx="8294">
                  <c:v>43.597299999999997</c:v>
                </c:pt>
                <c:pt idx="8295">
                  <c:v>43.597299999999997</c:v>
                </c:pt>
                <c:pt idx="8296">
                  <c:v>43.597299999999997</c:v>
                </c:pt>
                <c:pt idx="8297">
                  <c:v>43.597299999999997</c:v>
                </c:pt>
                <c:pt idx="8298">
                  <c:v>43.597299999999997</c:v>
                </c:pt>
                <c:pt idx="8299">
                  <c:v>43.597299999999997</c:v>
                </c:pt>
                <c:pt idx="8300">
                  <c:v>43.597299999999997</c:v>
                </c:pt>
                <c:pt idx="8301">
                  <c:v>43.597299999999997</c:v>
                </c:pt>
                <c:pt idx="8302">
                  <c:v>43.597299999999997</c:v>
                </c:pt>
                <c:pt idx="8303">
                  <c:v>43.597299999999997</c:v>
                </c:pt>
                <c:pt idx="8304">
                  <c:v>43.597299999999997</c:v>
                </c:pt>
                <c:pt idx="8305">
                  <c:v>43.597299999999997</c:v>
                </c:pt>
                <c:pt idx="8306">
                  <c:v>43.597299999999997</c:v>
                </c:pt>
                <c:pt idx="8307">
                  <c:v>43.597299999999997</c:v>
                </c:pt>
                <c:pt idx="8308">
                  <c:v>43.597299999999997</c:v>
                </c:pt>
                <c:pt idx="8309">
                  <c:v>43.597299999999997</c:v>
                </c:pt>
                <c:pt idx="8310">
                  <c:v>43.597299999999997</c:v>
                </c:pt>
                <c:pt idx="8311">
                  <c:v>43.597299999999997</c:v>
                </c:pt>
                <c:pt idx="8312">
                  <c:v>43.597299999999997</c:v>
                </c:pt>
                <c:pt idx="8313">
                  <c:v>43.597299999999997</c:v>
                </c:pt>
                <c:pt idx="8314">
                  <c:v>43.597299999999997</c:v>
                </c:pt>
                <c:pt idx="8315">
                  <c:v>43.597299999999997</c:v>
                </c:pt>
                <c:pt idx="8316">
                  <c:v>43.597299999999997</c:v>
                </c:pt>
                <c:pt idx="8317">
                  <c:v>43.597299999999997</c:v>
                </c:pt>
                <c:pt idx="8318">
                  <c:v>43.597299999999997</c:v>
                </c:pt>
                <c:pt idx="8319">
                  <c:v>43.597299999999997</c:v>
                </c:pt>
                <c:pt idx="8320">
                  <c:v>43.597299999999997</c:v>
                </c:pt>
                <c:pt idx="8321">
                  <c:v>43.597299999999997</c:v>
                </c:pt>
                <c:pt idx="8322">
                  <c:v>43.597299999999997</c:v>
                </c:pt>
                <c:pt idx="8323">
                  <c:v>43.597299999999997</c:v>
                </c:pt>
                <c:pt idx="8324">
                  <c:v>43.597299999999997</c:v>
                </c:pt>
                <c:pt idx="8325">
                  <c:v>43.597299999999997</c:v>
                </c:pt>
                <c:pt idx="8326">
                  <c:v>43.597299999999997</c:v>
                </c:pt>
                <c:pt idx="8327">
                  <c:v>43.597299999999997</c:v>
                </c:pt>
                <c:pt idx="8328">
                  <c:v>43.597299999999997</c:v>
                </c:pt>
                <c:pt idx="8329">
                  <c:v>43.597299999999997</c:v>
                </c:pt>
                <c:pt idx="8330">
                  <c:v>43.597299999999997</c:v>
                </c:pt>
                <c:pt idx="8331">
                  <c:v>43.597299999999997</c:v>
                </c:pt>
                <c:pt idx="8332">
                  <c:v>43.597299999999997</c:v>
                </c:pt>
                <c:pt idx="8333">
                  <c:v>43.597299999999997</c:v>
                </c:pt>
                <c:pt idx="8334">
                  <c:v>43.597299999999997</c:v>
                </c:pt>
                <c:pt idx="8335">
                  <c:v>43.597299999999997</c:v>
                </c:pt>
                <c:pt idx="8336">
                  <c:v>43.597299999999997</c:v>
                </c:pt>
                <c:pt idx="8337">
                  <c:v>43.597299999999997</c:v>
                </c:pt>
                <c:pt idx="8338">
                  <c:v>43.597299999999997</c:v>
                </c:pt>
                <c:pt idx="8339">
                  <c:v>43.597299999999997</c:v>
                </c:pt>
                <c:pt idx="8340">
                  <c:v>43.597299999999997</c:v>
                </c:pt>
                <c:pt idx="8341">
                  <c:v>43.597299999999997</c:v>
                </c:pt>
                <c:pt idx="8342">
                  <c:v>43.597299999999997</c:v>
                </c:pt>
                <c:pt idx="8343">
                  <c:v>43.597299999999997</c:v>
                </c:pt>
                <c:pt idx="8344">
                  <c:v>43.597299999999997</c:v>
                </c:pt>
                <c:pt idx="8345">
                  <c:v>43.597299999999997</c:v>
                </c:pt>
                <c:pt idx="8346">
                  <c:v>43.597299999999997</c:v>
                </c:pt>
                <c:pt idx="8347">
                  <c:v>43.597299999999997</c:v>
                </c:pt>
                <c:pt idx="8348">
                  <c:v>43.597299999999997</c:v>
                </c:pt>
                <c:pt idx="8349">
                  <c:v>43.597299999999997</c:v>
                </c:pt>
                <c:pt idx="8350">
                  <c:v>43.597299999999997</c:v>
                </c:pt>
                <c:pt idx="8351">
                  <c:v>43.597299999999997</c:v>
                </c:pt>
                <c:pt idx="8352">
                  <c:v>43.597299999999997</c:v>
                </c:pt>
                <c:pt idx="8353">
                  <c:v>43.597299999999997</c:v>
                </c:pt>
                <c:pt idx="8354">
                  <c:v>43.597299999999997</c:v>
                </c:pt>
                <c:pt idx="8355">
                  <c:v>43.597299999999997</c:v>
                </c:pt>
                <c:pt idx="8356">
                  <c:v>43.597299999999997</c:v>
                </c:pt>
                <c:pt idx="8357">
                  <c:v>43.597299999999997</c:v>
                </c:pt>
                <c:pt idx="8358">
                  <c:v>43.597299999999997</c:v>
                </c:pt>
                <c:pt idx="8359">
                  <c:v>43.597299999999997</c:v>
                </c:pt>
                <c:pt idx="8360">
                  <c:v>43.597299999999997</c:v>
                </c:pt>
                <c:pt idx="8361">
                  <c:v>43.597299999999997</c:v>
                </c:pt>
                <c:pt idx="8362">
                  <c:v>43.597299999999997</c:v>
                </c:pt>
                <c:pt idx="8363">
                  <c:v>43.597299999999997</c:v>
                </c:pt>
                <c:pt idx="8364">
                  <c:v>43.597299999999997</c:v>
                </c:pt>
                <c:pt idx="8365">
                  <c:v>43.597299999999997</c:v>
                </c:pt>
                <c:pt idx="8366">
                  <c:v>43.597299999999997</c:v>
                </c:pt>
                <c:pt idx="8367">
                  <c:v>43.597299999999997</c:v>
                </c:pt>
                <c:pt idx="8368">
                  <c:v>43.597299999999997</c:v>
                </c:pt>
                <c:pt idx="8369">
                  <c:v>43.597299999999997</c:v>
                </c:pt>
                <c:pt idx="8370">
                  <c:v>43.597299999999997</c:v>
                </c:pt>
                <c:pt idx="8371">
                  <c:v>43.597299999999997</c:v>
                </c:pt>
                <c:pt idx="8372">
                  <c:v>43.597299999999997</c:v>
                </c:pt>
                <c:pt idx="8373">
                  <c:v>43.597299999999997</c:v>
                </c:pt>
                <c:pt idx="8374">
                  <c:v>43.597299999999997</c:v>
                </c:pt>
                <c:pt idx="8375">
                  <c:v>43.597299999999997</c:v>
                </c:pt>
                <c:pt idx="8376">
                  <c:v>43.597299999999997</c:v>
                </c:pt>
                <c:pt idx="8377">
                  <c:v>43.597299999999997</c:v>
                </c:pt>
                <c:pt idx="8378">
                  <c:v>43.597299999999997</c:v>
                </c:pt>
                <c:pt idx="8379">
                  <c:v>43.597299999999997</c:v>
                </c:pt>
                <c:pt idx="8380">
                  <c:v>43.597299999999997</c:v>
                </c:pt>
                <c:pt idx="8381">
                  <c:v>43.597299999999997</c:v>
                </c:pt>
                <c:pt idx="8382">
                  <c:v>43.597299999999997</c:v>
                </c:pt>
                <c:pt idx="8383">
                  <c:v>43.597299999999997</c:v>
                </c:pt>
                <c:pt idx="8384">
                  <c:v>43.597299999999997</c:v>
                </c:pt>
                <c:pt idx="8385">
                  <c:v>43.597299999999997</c:v>
                </c:pt>
                <c:pt idx="8386">
                  <c:v>43.597299999999997</c:v>
                </c:pt>
                <c:pt idx="8387">
                  <c:v>43.597299999999997</c:v>
                </c:pt>
                <c:pt idx="8388">
                  <c:v>43.597299999999997</c:v>
                </c:pt>
                <c:pt idx="8389">
                  <c:v>43.597299999999997</c:v>
                </c:pt>
                <c:pt idx="8390">
                  <c:v>43.597299999999997</c:v>
                </c:pt>
                <c:pt idx="8391">
                  <c:v>43.597299999999997</c:v>
                </c:pt>
                <c:pt idx="8392">
                  <c:v>43.597299999999997</c:v>
                </c:pt>
                <c:pt idx="8393">
                  <c:v>43.597299999999997</c:v>
                </c:pt>
                <c:pt idx="8394">
                  <c:v>43.597299999999997</c:v>
                </c:pt>
                <c:pt idx="8395">
                  <c:v>43.597299999999997</c:v>
                </c:pt>
                <c:pt idx="8396">
                  <c:v>43.597299999999997</c:v>
                </c:pt>
                <c:pt idx="8397">
                  <c:v>43.597299999999997</c:v>
                </c:pt>
                <c:pt idx="8398">
                  <c:v>43.597299999999997</c:v>
                </c:pt>
                <c:pt idx="8399">
                  <c:v>43.597299999999997</c:v>
                </c:pt>
                <c:pt idx="8400">
                  <c:v>43.597299999999997</c:v>
                </c:pt>
                <c:pt idx="8401">
                  <c:v>43.597299999999997</c:v>
                </c:pt>
                <c:pt idx="8402">
                  <c:v>43.597299999999997</c:v>
                </c:pt>
                <c:pt idx="8403">
                  <c:v>43.597299999999997</c:v>
                </c:pt>
                <c:pt idx="8404">
                  <c:v>43.597299999999997</c:v>
                </c:pt>
                <c:pt idx="8405">
                  <c:v>43.597299999999997</c:v>
                </c:pt>
                <c:pt idx="8406">
                  <c:v>43.597299999999997</c:v>
                </c:pt>
                <c:pt idx="8407">
                  <c:v>43.597299999999997</c:v>
                </c:pt>
                <c:pt idx="8408">
                  <c:v>43.597299999999997</c:v>
                </c:pt>
                <c:pt idx="8409">
                  <c:v>43.597299999999997</c:v>
                </c:pt>
                <c:pt idx="8410">
                  <c:v>43.597299999999997</c:v>
                </c:pt>
                <c:pt idx="8411">
                  <c:v>43.597299999999997</c:v>
                </c:pt>
                <c:pt idx="8412">
                  <c:v>43.597299999999997</c:v>
                </c:pt>
                <c:pt idx="8413">
                  <c:v>43.597299999999997</c:v>
                </c:pt>
                <c:pt idx="8414">
                  <c:v>43.597299999999997</c:v>
                </c:pt>
                <c:pt idx="8415">
                  <c:v>43.597299999999997</c:v>
                </c:pt>
                <c:pt idx="8416">
                  <c:v>43.597299999999997</c:v>
                </c:pt>
                <c:pt idx="8417">
                  <c:v>43.597299999999997</c:v>
                </c:pt>
                <c:pt idx="8418">
                  <c:v>43.597299999999997</c:v>
                </c:pt>
                <c:pt idx="8419">
                  <c:v>43.597299999999997</c:v>
                </c:pt>
                <c:pt idx="8420">
                  <c:v>43.597299999999997</c:v>
                </c:pt>
                <c:pt idx="8421">
                  <c:v>43.597299999999997</c:v>
                </c:pt>
                <c:pt idx="8422">
                  <c:v>43.597299999999997</c:v>
                </c:pt>
                <c:pt idx="8423">
                  <c:v>43.597299999999997</c:v>
                </c:pt>
                <c:pt idx="8424">
                  <c:v>43.597299999999997</c:v>
                </c:pt>
                <c:pt idx="8425">
                  <c:v>43.597299999999997</c:v>
                </c:pt>
                <c:pt idx="8426">
                  <c:v>43.597299999999997</c:v>
                </c:pt>
                <c:pt idx="8427">
                  <c:v>43.597299999999997</c:v>
                </c:pt>
                <c:pt idx="8428">
                  <c:v>43.597299999999997</c:v>
                </c:pt>
                <c:pt idx="8429">
                  <c:v>43.597299999999997</c:v>
                </c:pt>
                <c:pt idx="8430">
                  <c:v>43.597299999999997</c:v>
                </c:pt>
                <c:pt idx="8431">
                  <c:v>43.597299999999997</c:v>
                </c:pt>
                <c:pt idx="8432">
                  <c:v>43.597299999999997</c:v>
                </c:pt>
                <c:pt idx="8433">
                  <c:v>43.597299999999997</c:v>
                </c:pt>
                <c:pt idx="8434">
                  <c:v>43.597299999999997</c:v>
                </c:pt>
                <c:pt idx="8435">
                  <c:v>43.597299999999997</c:v>
                </c:pt>
                <c:pt idx="8436">
                  <c:v>43.597299999999997</c:v>
                </c:pt>
                <c:pt idx="8437">
                  <c:v>43.597299999999997</c:v>
                </c:pt>
                <c:pt idx="8438">
                  <c:v>43.597299999999997</c:v>
                </c:pt>
                <c:pt idx="8439">
                  <c:v>43.597299999999997</c:v>
                </c:pt>
                <c:pt idx="8440">
                  <c:v>43.597299999999997</c:v>
                </c:pt>
                <c:pt idx="8441">
                  <c:v>43.597299999999997</c:v>
                </c:pt>
                <c:pt idx="8442">
                  <c:v>43.597299999999997</c:v>
                </c:pt>
                <c:pt idx="8443">
                  <c:v>43.597299999999997</c:v>
                </c:pt>
                <c:pt idx="8444">
                  <c:v>43.597299999999997</c:v>
                </c:pt>
                <c:pt idx="8445">
                  <c:v>43.597299999999997</c:v>
                </c:pt>
                <c:pt idx="8446">
                  <c:v>43.597299999999997</c:v>
                </c:pt>
                <c:pt idx="8447">
                  <c:v>43.597299999999997</c:v>
                </c:pt>
                <c:pt idx="8448">
                  <c:v>43.597299999999997</c:v>
                </c:pt>
                <c:pt idx="8449">
                  <c:v>43.597299999999997</c:v>
                </c:pt>
                <c:pt idx="8450">
                  <c:v>43.597299999999997</c:v>
                </c:pt>
                <c:pt idx="8451">
                  <c:v>43.597299999999997</c:v>
                </c:pt>
                <c:pt idx="8452">
                  <c:v>43.597299999999997</c:v>
                </c:pt>
                <c:pt idx="8453">
                  <c:v>43.597299999999997</c:v>
                </c:pt>
                <c:pt idx="8454">
                  <c:v>43.597299999999997</c:v>
                </c:pt>
                <c:pt idx="8455">
                  <c:v>43.597299999999997</c:v>
                </c:pt>
                <c:pt idx="8456">
                  <c:v>43.597299999999997</c:v>
                </c:pt>
                <c:pt idx="8457">
                  <c:v>43.597299999999997</c:v>
                </c:pt>
                <c:pt idx="8458">
                  <c:v>43.597299999999997</c:v>
                </c:pt>
                <c:pt idx="8459">
                  <c:v>43.597299999999997</c:v>
                </c:pt>
                <c:pt idx="8460">
                  <c:v>43.597299999999997</c:v>
                </c:pt>
                <c:pt idx="8461">
                  <c:v>43.597299999999997</c:v>
                </c:pt>
                <c:pt idx="8462">
                  <c:v>43.597299999999997</c:v>
                </c:pt>
                <c:pt idx="8463">
                  <c:v>43.597299999999997</c:v>
                </c:pt>
                <c:pt idx="8464">
                  <c:v>43.597299999999997</c:v>
                </c:pt>
                <c:pt idx="8465">
                  <c:v>43.597299999999997</c:v>
                </c:pt>
                <c:pt idx="8466">
                  <c:v>43.597299999999997</c:v>
                </c:pt>
                <c:pt idx="8467">
                  <c:v>43.597299999999997</c:v>
                </c:pt>
                <c:pt idx="8468">
                  <c:v>43.597299999999997</c:v>
                </c:pt>
                <c:pt idx="8469">
                  <c:v>43.597299999999997</c:v>
                </c:pt>
                <c:pt idx="8470">
                  <c:v>43.597299999999997</c:v>
                </c:pt>
                <c:pt idx="8471">
                  <c:v>43.597299999999997</c:v>
                </c:pt>
                <c:pt idx="8472">
                  <c:v>43.597299999999997</c:v>
                </c:pt>
                <c:pt idx="8473">
                  <c:v>43.597299999999997</c:v>
                </c:pt>
                <c:pt idx="8474">
                  <c:v>43.597299999999997</c:v>
                </c:pt>
                <c:pt idx="8475">
                  <c:v>43.597299999999997</c:v>
                </c:pt>
                <c:pt idx="8476">
                  <c:v>43.597299999999997</c:v>
                </c:pt>
                <c:pt idx="8477">
                  <c:v>43.597299999999997</c:v>
                </c:pt>
                <c:pt idx="8478">
                  <c:v>43.597299999999997</c:v>
                </c:pt>
                <c:pt idx="8479">
                  <c:v>43.597299999999997</c:v>
                </c:pt>
                <c:pt idx="8480">
                  <c:v>43.597299999999997</c:v>
                </c:pt>
                <c:pt idx="8481">
                  <c:v>43.597299999999997</c:v>
                </c:pt>
                <c:pt idx="8482">
                  <c:v>43.597299999999997</c:v>
                </c:pt>
                <c:pt idx="8483">
                  <c:v>43.597299999999997</c:v>
                </c:pt>
                <c:pt idx="8484">
                  <c:v>43.597299999999997</c:v>
                </c:pt>
                <c:pt idx="8485">
                  <c:v>43.597299999999997</c:v>
                </c:pt>
                <c:pt idx="8486">
                  <c:v>43.597299999999997</c:v>
                </c:pt>
                <c:pt idx="8487">
                  <c:v>43.597299999999997</c:v>
                </c:pt>
                <c:pt idx="8488">
                  <c:v>43.597299999999997</c:v>
                </c:pt>
                <c:pt idx="8489">
                  <c:v>43.597299999999997</c:v>
                </c:pt>
                <c:pt idx="8490">
                  <c:v>43.597299999999997</c:v>
                </c:pt>
                <c:pt idx="8491">
                  <c:v>43.597299999999997</c:v>
                </c:pt>
                <c:pt idx="8492">
                  <c:v>43.597299999999997</c:v>
                </c:pt>
                <c:pt idx="8493">
                  <c:v>43.597299999999997</c:v>
                </c:pt>
                <c:pt idx="8494">
                  <c:v>43.597299999999997</c:v>
                </c:pt>
                <c:pt idx="8495">
                  <c:v>43.597299999999997</c:v>
                </c:pt>
                <c:pt idx="8496">
                  <c:v>43.597299999999997</c:v>
                </c:pt>
                <c:pt idx="8497">
                  <c:v>43.597299999999997</c:v>
                </c:pt>
                <c:pt idx="8498">
                  <c:v>43.597299999999997</c:v>
                </c:pt>
                <c:pt idx="8499">
                  <c:v>43.597299999999997</c:v>
                </c:pt>
                <c:pt idx="8500">
                  <c:v>43.597299999999997</c:v>
                </c:pt>
                <c:pt idx="8501">
                  <c:v>43.597299999999997</c:v>
                </c:pt>
                <c:pt idx="8502">
                  <c:v>43.597299999999997</c:v>
                </c:pt>
                <c:pt idx="8503">
                  <c:v>43.597299999999997</c:v>
                </c:pt>
                <c:pt idx="8504">
                  <c:v>43.597299999999997</c:v>
                </c:pt>
                <c:pt idx="8505">
                  <c:v>43.597299999999997</c:v>
                </c:pt>
                <c:pt idx="8506">
                  <c:v>43.597299999999997</c:v>
                </c:pt>
                <c:pt idx="8507">
                  <c:v>43.597299999999997</c:v>
                </c:pt>
                <c:pt idx="8508">
                  <c:v>43.597299999999997</c:v>
                </c:pt>
                <c:pt idx="8509">
                  <c:v>43.597299999999997</c:v>
                </c:pt>
                <c:pt idx="8510">
                  <c:v>43.597299999999997</c:v>
                </c:pt>
                <c:pt idx="8511">
                  <c:v>43.597299999999997</c:v>
                </c:pt>
                <c:pt idx="8512">
                  <c:v>43.597299999999997</c:v>
                </c:pt>
                <c:pt idx="8513">
                  <c:v>43.597299999999997</c:v>
                </c:pt>
                <c:pt idx="8514">
                  <c:v>43.597299999999997</c:v>
                </c:pt>
                <c:pt idx="8515">
                  <c:v>43.597299999999997</c:v>
                </c:pt>
                <c:pt idx="8516">
                  <c:v>43.597299999999997</c:v>
                </c:pt>
                <c:pt idx="8517">
                  <c:v>43.597299999999997</c:v>
                </c:pt>
                <c:pt idx="8518">
                  <c:v>43.597299999999997</c:v>
                </c:pt>
                <c:pt idx="8519">
                  <c:v>43.597299999999997</c:v>
                </c:pt>
                <c:pt idx="8520">
                  <c:v>43.597299999999997</c:v>
                </c:pt>
                <c:pt idx="8521">
                  <c:v>43.597299999999997</c:v>
                </c:pt>
                <c:pt idx="8522">
                  <c:v>43.597299999999997</c:v>
                </c:pt>
                <c:pt idx="8523">
                  <c:v>43.597299999999997</c:v>
                </c:pt>
                <c:pt idx="8524">
                  <c:v>43.597299999999997</c:v>
                </c:pt>
                <c:pt idx="8525">
                  <c:v>43.597299999999997</c:v>
                </c:pt>
                <c:pt idx="8526">
                  <c:v>43.597299999999997</c:v>
                </c:pt>
                <c:pt idx="8527">
                  <c:v>43.597299999999997</c:v>
                </c:pt>
                <c:pt idx="8528">
                  <c:v>43.597299999999997</c:v>
                </c:pt>
                <c:pt idx="8529">
                  <c:v>43.597299999999997</c:v>
                </c:pt>
                <c:pt idx="8530">
                  <c:v>43.597299999999997</c:v>
                </c:pt>
                <c:pt idx="8531">
                  <c:v>43.597299999999997</c:v>
                </c:pt>
                <c:pt idx="8532">
                  <c:v>43.597299999999997</c:v>
                </c:pt>
                <c:pt idx="8533">
                  <c:v>43.597299999999997</c:v>
                </c:pt>
                <c:pt idx="8534">
                  <c:v>43.597299999999997</c:v>
                </c:pt>
                <c:pt idx="8535">
                  <c:v>43.597299999999997</c:v>
                </c:pt>
                <c:pt idx="8536">
                  <c:v>43.597299999999997</c:v>
                </c:pt>
                <c:pt idx="8537">
                  <c:v>43.597299999999997</c:v>
                </c:pt>
                <c:pt idx="8538">
                  <c:v>43.597299999999997</c:v>
                </c:pt>
                <c:pt idx="8539">
                  <c:v>43.597299999999997</c:v>
                </c:pt>
                <c:pt idx="8540">
                  <c:v>43.597299999999997</c:v>
                </c:pt>
                <c:pt idx="8541">
                  <c:v>43.597299999999997</c:v>
                </c:pt>
                <c:pt idx="8542">
                  <c:v>43.597299999999997</c:v>
                </c:pt>
                <c:pt idx="8543">
                  <c:v>43.597299999999997</c:v>
                </c:pt>
                <c:pt idx="8544">
                  <c:v>43.597299999999997</c:v>
                </c:pt>
                <c:pt idx="8545">
                  <c:v>43.597299999999997</c:v>
                </c:pt>
                <c:pt idx="8546">
                  <c:v>43.597299999999997</c:v>
                </c:pt>
                <c:pt idx="8547">
                  <c:v>43.597299999999997</c:v>
                </c:pt>
                <c:pt idx="8548">
                  <c:v>43.597299999999997</c:v>
                </c:pt>
                <c:pt idx="8549">
                  <c:v>43.597299999999997</c:v>
                </c:pt>
                <c:pt idx="8550">
                  <c:v>43.597299999999997</c:v>
                </c:pt>
                <c:pt idx="8551">
                  <c:v>43.597299999999997</c:v>
                </c:pt>
                <c:pt idx="8552">
                  <c:v>43.597299999999997</c:v>
                </c:pt>
                <c:pt idx="8553">
                  <c:v>43.597299999999997</c:v>
                </c:pt>
                <c:pt idx="8554">
                  <c:v>43.597299999999997</c:v>
                </c:pt>
                <c:pt idx="8555">
                  <c:v>43.597299999999997</c:v>
                </c:pt>
                <c:pt idx="8556">
                  <c:v>43.597299999999997</c:v>
                </c:pt>
                <c:pt idx="8557">
                  <c:v>43.597299999999997</c:v>
                </c:pt>
                <c:pt idx="8558">
                  <c:v>43.597299999999997</c:v>
                </c:pt>
                <c:pt idx="8559">
                  <c:v>43.597299999999997</c:v>
                </c:pt>
                <c:pt idx="8560">
                  <c:v>43.597299999999997</c:v>
                </c:pt>
                <c:pt idx="8561">
                  <c:v>43.597299999999997</c:v>
                </c:pt>
                <c:pt idx="8562">
                  <c:v>43.597299999999997</c:v>
                </c:pt>
                <c:pt idx="8563">
                  <c:v>43.597299999999997</c:v>
                </c:pt>
                <c:pt idx="8564">
                  <c:v>43.597299999999997</c:v>
                </c:pt>
                <c:pt idx="8565">
                  <c:v>43.597299999999997</c:v>
                </c:pt>
                <c:pt idx="8566">
                  <c:v>43.597299999999997</c:v>
                </c:pt>
                <c:pt idx="8567">
                  <c:v>43.597299999999997</c:v>
                </c:pt>
                <c:pt idx="8568">
                  <c:v>43.597299999999997</c:v>
                </c:pt>
                <c:pt idx="8569">
                  <c:v>43.597299999999997</c:v>
                </c:pt>
                <c:pt idx="8570">
                  <c:v>43.597299999999997</c:v>
                </c:pt>
                <c:pt idx="8571">
                  <c:v>43.597299999999997</c:v>
                </c:pt>
                <c:pt idx="8572">
                  <c:v>43.597299999999997</c:v>
                </c:pt>
                <c:pt idx="8573">
                  <c:v>43.597299999999997</c:v>
                </c:pt>
                <c:pt idx="8574">
                  <c:v>43.597299999999997</c:v>
                </c:pt>
                <c:pt idx="8575">
                  <c:v>43.597299999999997</c:v>
                </c:pt>
                <c:pt idx="8576">
                  <c:v>43.597299999999997</c:v>
                </c:pt>
                <c:pt idx="8577">
                  <c:v>43.597299999999997</c:v>
                </c:pt>
                <c:pt idx="8578">
                  <c:v>43.597299999999997</c:v>
                </c:pt>
                <c:pt idx="8579">
                  <c:v>43.597299999999997</c:v>
                </c:pt>
                <c:pt idx="8580">
                  <c:v>43.597299999999997</c:v>
                </c:pt>
                <c:pt idx="8581">
                  <c:v>43.597299999999997</c:v>
                </c:pt>
                <c:pt idx="8582">
                  <c:v>43.597299999999997</c:v>
                </c:pt>
                <c:pt idx="8583">
                  <c:v>43.597299999999997</c:v>
                </c:pt>
                <c:pt idx="8584">
                  <c:v>43.597299999999997</c:v>
                </c:pt>
                <c:pt idx="8585">
                  <c:v>43.597299999999997</c:v>
                </c:pt>
                <c:pt idx="8586">
                  <c:v>43.597299999999997</c:v>
                </c:pt>
                <c:pt idx="8587">
                  <c:v>43.597299999999997</c:v>
                </c:pt>
                <c:pt idx="8588">
                  <c:v>43.597299999999997</c:v>
                </c:pt>
                <c:pt idx="8589">
                  <c:v>43.597299999999997</c:v>
                </c:pt>
                <c:pt idx="8590">
                  <c:v>43.597299999999997</c:v>
                </c:pt>
                <c:pt idx="8591">
                  <c:v>43.597299999999997</c:v>
                </c:pt>
                <c:pt idx="8592">
                  <c:v>43.597299999999997</c:v>
                </c:pt>
                <c:pt idx="8593">
                  <c:v>43.597299999999997</c:v>
                </c:pt>
                <c:pt idx="8594">
                  <c:v>43.597299999999997</c:v>
                </c:pt>
                <c:pt idx="8595">
                  <c:v>43.597299999999997</c:v>
                </c:pt>
                <c:pt idx="8596">
                  <c:v>43.597299999999997</c:v>
                </c:pt>
                <c:pt idx="8597">
                  <c:v>43.597299999999997</c:v>
                </c:pt>
                <c:pt idx="8598">
                  <c:v>43.597299999999997</c:v>
                </c:pt>
                <c:pt idx="8599">
                  <c:v>43.597299999999997</c:v>
                </c:pt>
                <c:pt idx="8600">
                  <c:v>43.597299999999997</c:v>
                </c:pt>
                <c:pt idx="8601">
                  <c:v>43.597299999999997</c:v>
                </c:pt>
                <c:pt idx="8602">
                  <c:v>43.597299999999997</c:v>
                </c:pt>
                <c:pt idx="8603">
                  <c:v>43.597299999999997</c:v>
                </c:pt>
                <c:pt idx="8604">
                  <c:v>43.597299999999997</c:v>
                </c:pt>
                <c:pt idx="8605">
                  <c:v>43.597299999999997</c:v>
                </c:pt>
                <c:pt idx="8606">
                  <c:v>43.597299999999997</c:v>
                </c:pt>
                <c:pt idx="8607">
                  <c:v>43.597299999999997</c:v>
                </c:pt>
                <c:pt idx="8608">
                  <c:v>43.597299999999997</c:v>
                </c:pt>
                <c:pt idx="8609">
                  <c:v>43.597299999999997</c:v>
                </c:pt>
                <c:pt idx="8610">
                  <c:v>43.597299999999997</c:v>
                </c:pt>
                <c:pt idx="8611">
                  <c:v>43.597299999999997</c:v>
                </c:pt>
                <c:pt idx="8612">
                  <c:v>43.597299999999997</c:v>
                </c:pt>
                <c:pt idx="8613">
                  <c:v>43.597299999999997</c:v>
                </c:pt>
                <c:pt idx="8614">
                  <c:v>43.597299999999997</c:v>
                </c:pt>
                <c:pt idx="8615">
                  <c:v>43.597299999999997</c:v>
                </c:pt>
                <c:pt idx="8616">
                  <c:v>43.597299999999997</c:v>
                </c:pt>
                <c:pt idx="8617">
                  <c:v>43.597299999999997</c:v>
                </c:pt>
                <c:pt idx="8618">
                  <c:v>43.597299999999997</c:v>
                </c:pt>
                <c:pt idx="8619">
                  <c:v>43.597299999999997</c:v>
                </c:pt>
                <c:pt idx="8620">
                  <c:v>43.597299999999997</c:v>
                </c:pt>
                <c:pt idx="8621">
                  <c:v>43.597299999999997</c:v>
                </c:pt>
                <c:pt idx="8622">
                  <c:v>43.597299999999997</c:v>
                </c:pt>
                <c:pt idx="8623">
                  <c:v>43.597299999999997</c:v>
                </c:pt>
                <c:pt idx="8624">
                  <c:v>43.597299999999997</c:v>
                </c:pt>
                <c:pt idx="8625">
                  <c:v>43.597299999999997</c:v>
                </c:pt>
                <c:pt idx="8626">
                  <c:v>43.597299999999997</c:v>
                </c:pt>
                <c:pt idx="8627">
                  <c:v>43.597299999999997</c:v>
                </c:pt>
                <c:pt idx="8628">
                  <c:v>43.597299999999997</c:v>
                </c:pt>
                <c:pt idx="8629">
                  <c:v>43.597299999999997</c:v>
                </c:pt>
                <c:pt idx="8630">
                  <c:v>43.597299999999997</c:v>
                </c:pt>
                <c:pt idx="8631">
                  <c:v>43.597299999999997</c:v>
                </c:pt>
                <c:pt idx="8632">
                  <c:v>43.597299999999997</c:v>
                </c:pt>
                <c:pt idx="8633">
                  <c:v>43.597299999999997</c:v>
                </c:pt>
                <c:pt idx="8634">
                  <c:v>43.597299999999997</c:v>
                </c:pt>
                <c:pt idx="8635">
                  <c:v>43.597299999999997</c:v>
                </c:pt>
                <c:pt idx="8636">
                  <c:v>43.597299999999997</c:v>
                </c:pt>
                <c:pt idx="8637">
                  <c:v>43.597299999999997</c:v>
                </c:pt>
                <c:pt idx="8638">
                  <c:v>43.597299999999997</c:v>
                </c:pt>
                <c:pt idx="8639">
                  <c:v>43.597299999999997</c:v>
                </c:pt>
                <c:pt idx="8640">
                  <c:v>43.597299999999997</c:v>
                </c:pt>
                <c:pt idx="8641">
                  <c:v>43.597299999999997</c:v>
                </c:pt>
                <c:pt idx="8642">
                  <c:v>43.597299999999997</c:v>
                </c:pt>
                <c:pt idx="8643">
                  <c:v>43.597299999999997</c:v>
                </c:pt>
                <c:pt idx="8644">
                  <c:v>43.597299999999997</c:v>
                </c:pt>
                <c:pt idx="8645">
                  <c:v>43.597299999999997</c:v>
                </c:pt>
                <c:pt idx="8646">
                  <c:v>43.597299999999997</c:v>
                </c:pt>
                <c:pt idx="8647">
                  <c:v>43.597299999999997</c:v>
                </c:pt>
                <c:pt idx="8648">
                  <c:v>43.597299999999997</c:v>
                </c:pt>
                <c:pt idx="8649">
                  <c:v>43.597299999999997</c:v>
                </c:pt>
                <c:pt idx="8650">
                  <c:v>43.597299999999997</c:v>
                </c:pt>
                <c:pt idx="8651">
                  <c:v>43.597299999999997</c:v>
                </c:pt>
                <c:pt idx="8652">
                  <c:v>43.597299999999997</c:v>
                </c:pt>
                <c:pt idx="8653">
                  <c:v>43.597299999999997</c:v>
                </c:pt>
                <c:pt idx="8654">
                  <c:v>43.597299999999997</c:v>
                </c:pt>
                <c:pt idx="8655">
                  <c:v>43.597299999999997</c:v>
                </c:pt>
                <c:pt idx="8656">
                  <c:v>43.597299999999997</c:v>
                </c:pt>
                <c:pt idx="8657">
                  <c:v>43.597299999999997</c:v>
                </c:pt>
                <c:pt idx="8658">
                  <c:v>43.597299999999997</c:v>
                </c:pt>
                <c:pt idx="8659">
                  <c:v>43.597299999999997</c:v>
                </c:pt>
                <c:pt idx="8660">
                  <c:v>43.597299999999997</c:v>
                </c:pt>
                <c:pt idx="8661">
                  <c:v>43.597299999999997</c:v>
                </c:pt>
                <c:pt idx="8662">
                  <c:v>43.597299999999997</c:v>
                </c:pt>
                <c:pt idx="8663">
                  <c:v>43.597299999999997</c:v>
                </c:pt>
                <c:pt idx="8664">
                  <c:v>43.597299999999997</c:v>
                </c:pt>
                <c:pt idx="8665">
                  <c:v>43.597299999999997</c:v>
                </c:pt>
                <c:pt idx="8666">
                  <c:v>43.597299999999997</c:v>
                </c:pt>
                <c:pt idx="8667">
                  <c:v>43.597299999999997</c:v>
                </c:pt>
                <c:pt idx="8668">
                  <c:v>43.597299999999997</c:v>
                </c:pt>
                <c:pt idx="8669">
                  <c:v>43.597299999999997</c:v>
                </c:pt>
                <c:pt idx="8670">
                  <c:v>43.597299999999997</c:v>
                </c:pt>
                <c:pt idx="8671">
                  <c:v>43.597299999999997</c:v>
                </c:pt>
                <c:pt idx="8672">
                  <c:v>43.597299999999997</c:v>
                </c:pt>
                <c:pt idx="8673">
                  <c:v>43.597299999999997</c:v>
                </c:pt>
                <c:pt idx="8674">
                  <c:v>43.597299999999997</c:v>
                </c:pt>
                <c:pt idx="8675">
                  <c:v>43.597299999999997</c:v>
                </c:pt>
                <c:pt idx="8676">
                  <c:v>43.597299999999997</c:v>
                </c:pt>
                <c:pt idx="8677">
                  <c:v>43.597299999999997</c:v>
                </c:pt>
                <c:pt idx="8678">
                  <c:v>43.597299999999997</c:v>
                </c:pt>
                <c:pt idx="8679">
                  <c:v>43.597299999999997</c:v>
                </c:pt>
                <c:pt idx="8680">
                  <c:v>43.597299999999997</c:v>
                </c:pt>
                <c:pt idx="8681">
                  <c:v>43.597299999999997</c:v>
                </c:pt>
                <c:pt idx="8682">
                  <c:v>43.597299999999997</c:v>
                </c:pt>
                <c:pt idx="8683">
                  <c:v>43.597299999999997</c:v>
                </c:pt>
                <c:pt idx="8684">
                  <c:v>43.597299999999997</c:v>
                </c:pt>
                <c:pt idx="8685">
                  <c:v>43.597299999999997</c:v>
                </c:pt>
                <c:pt idx="8686">
                  <c:v>43.597299999999997</c:v>
                </c:pt>
                <c:pt idx="8687">
                  <c:v>43.597299999999997</c:v>
                </c:pt>
                <c:pt idx="8688">
                  <c:v>43.597299999999997</c:v>
                </c:pt>
                <c:pt idx="8689">
                  <c:v>43.597299999999997</c:v>
                </c:pt>
                <c:pt idx="8690">
                  <c:v>43.597299999999997</c:v>
                </c:pt>
                <c:pt idx="8691">
                  <c:v>43.597299999999997</c:v>
                </c:pt>
                <c:pt idx="8692">
                  <c:v>43.597299999999997</c:v>
                </c:pt>
                <c:pt idx="8693">
                  <c:v>43.597299999999997</c:v>
                </c:pt>
                <c:pt idx="8694">
                  <c:v>43.597299999999997</c:v>
                </c:pt>
                <c:pt idx="8695">
                  <c:v>43.597299999999997</c:v>
                </c:pt>
                <c:pt idx="8696">
                  <c:v>43.597299999999997</c:v>
                </c:pt>
                <c:pt idx="8697">
                  <c:v>43.597299999999997</c:v>
                </c:pt>
                <c:pt idx="8698">
                  <c:v>43.597299999999997</c:v>
                </c:pt>
                <c:pt idx="8699">
                  <c:v>43.597299999999997</c:v>
                </c:pt>
                <c:pt idx="8700">
                  <c:v>43.597299999999997</c:v>
                </c:pt>
                <c:pt idx="8701">
                  <c:v>43.597299999999997</c:v>
                </c:pt>
                <c:pt idx="8702">
                  <c:v>43.597299999999997</c:v>
                </c:pt>
                <c:pt idx="8703">
                  <c:v>43.597299999999997</c:v>
                </c:pt>
                <c:pt idx="8704">
                  <c:v>43.597299999999997</c:v>
                </c:pt>
                <c:pt idx="8705">
                  <c:v>43.597299999999997</c:v>
                </c:pt>
                <c:pt idx="8706">
                  <c:v>43.597299999999997</c:v>
                </c:pt>
                <c:pt idx="8707">
                  <c:v>43.597299999999997</c:v>
                </c:pt>
                <c:pt idx="8708">
                  <c:v>43.597299999999997</c:v>
                </c:pt>
                <c:pt idx="8709">
                  <c:v>43.597299999999997</c:v>
                </c:pt>
                <c:pt idx="8710">
                  <c:v>43.597299999999997</c:v>
                </c:pt>
                <c:pt idx="8711">
                  <c:v>43.597299999999997</c:v>
                </c:pt>
                <c:pt idx="8712">
                  <c:v>43.597299999999997</c:v>
                </c:pt>
                <c:pt idx="8713">
                  <c:v>43.597299999999997</c:v>
                </c:pt>
                <c:pt idx="8714">
                  <c:v>43.597299999999997</c:v>
                </c:pt>
                <c:pt idx="8715">
                  <c:v>43.597299999999997</c:v>
                </c:pt>
                <c:pt idx="8716">
                  <c:v>43.597299999999997</c:v>
                </c:pt>
                <c:pt idx="8717">
                  <c:v>43.597299999999997</c:v>
                </c:pt>
                <c:pt idx="8718">
                  <c:v>43.597299999999997</c:v>
                </c:pt>
                <c:pt idx="8719">
                  <c:v>43.597299999999997</c:v>
                </c:pt>
                <c:pt idx="8720">
                  <c:v>43.597299999999997</c:v>
                </c:pt>
                <c:pt idx="8721">
                  <c:v>43.597299999999997</c:v>
                </c:pt>
                <c:pt idx="8722">
                  <c:v>43.597299999999997</c:v>
                </c:pt>
                <c:pt idx="8723">
                  <c:v>43.597299999999997</c:v>
                </c:pt>
                <c:pt idx="8724">
                  <c:v>43.597299999999997</c:v>
                </c:pt>
                <c:pt idx="8725">
                  <c:v>43.597299999999997</c:v>
                </c:pt>
                <c:pt idx="8726">
                  <c:v>43.597299999999997</c:v>
                </c:pt>
                <c:pt idx="8727">
                  <c:v>43.597299999999997</c:v>
                </c:pt>
                <c:pt idx="8728">
                  <c:v>43.597299999999997</c:v>
                </c:pt>
                <c:pt idx="8729">
                  <c:v>43.597299999999997</c:v>
                </c:pt>
                <c:pt idx="8730">
                  <c:v>43.597299999999997</c:v>
                </c:pt>
                <c:pt idx="8731">
                  <c:v>43.597299999999997</c:v>
                </c:pt>
                <c:pt idx="8732">
                  <c:v>43.597299999999997</c:v>
                </c:pt>
                <c:pt idx="8733">
                  <c:v>43.597299999999997</c:v>
                </c:pt>
                <c:pt idx="8734">
                  <c:v>43.597299999999997</c:v>
                </c:pt>
                <c:pt idx="8735">
                  <c:v>43.597299999999997</c:v>
                </c:pt>
                <c:pt idx="8736">
                  <c:v>43.597299999999997</c:v>
                </c:pt>
                <c:pt idx="8737">
                  <c:v>43.597299999999997</c:v>
                </c:pt>
                <c:pt idx="8738">
                  <c:v>43.597299999999997</c:v>
                </c:pt>
                <c:pt idx="8739">
                  <c:v>43.597299999999997</c:v>
                </c:pt>
                <c:pt idx="8740">
                  <c:v>43.597299999999997</c:v>
                </c:pt>
                <c:pt idx="8741">
                  <c:v>43.597299999999997</c:v>
                </c:pt>
                <c:pt idx="8742">
                  <c:v>43.597299999999997</c:v>
                </c:pt>
                <c:pt idx="8743">
                  <c:v>43.597299999999997</c:v>
                </c:pt>
                <c:pt idx="8744">
                  <c:v>43.597299999999997</c:v>
                </c:pt>
                <c:pt idx="8745">
                  <c:v>43.597299999999997</c:v>
                </c:pt>
                <c:pt idx="8746">
                  <c:v>43.597299999999997</c:v>
                </c:pt>
                <c:pt idx="8747">
                  <c:v>43.597299999999997</c:v>
                </c:pt>
                <c:pt idx="8748">
                  <c:v>43.597299999999997</c:v>
                </c:pt>
                <c:pt idx="8749">
                  <c:v>43.597299999999997</c:v>
                </c:pt>
                <c:pt idx="8750">
                  <c:v>43.597299999999997</c:v>
                </c:pt>
                <c:pt idx="8751">
                  <c:v>43.597299999999997</c:v>
                </c:pt>
                <c:pt idx="8752">
                  <c:v>43.597299999999997</c:v>
                </c:pt>
                <c:pt idx="8753">
                  <c:v>43.597299999999997</c:v>
                </c:pt>
                <c:pt idx="8754">
                  <c:v>43.597299999999997</c:v>
                </c:pt>
                <c:pt idx="8755">
                  <c:v>43.597299999999997</c:v>
                </c:pt>
                <c:pt idx="8756">
                  <c:v>43.597299999999997</c:v>
                </c:pt>
                <c:pt idx="8757">
                  <c:v>43.597299999999997</c:v>
                </c:pt>
                <c:pt idx="8758">
                  <c:v>43.597299999999997</c:v>
                </c:pt>
                <c:pt idx="8759">
                  <c:v>43.597299999999997</c:v>
                </c:pt>
                <c:pt idx="8760">
                  <c:v>43.597299999999997</c:v>
                </c:pt>
                <c:pt idx="8761">
                  <c:v>43.597299999999997</c:v>
                </c:pt>
                <c:pt idx="8762">
                  <c:v>43.597299999999997</c:v>
                </c:pt>
                <c:pt idx="8763">
                  <c:v>43.597299999999997</c:v>
                </c:pt>
                <c:pt idx="8764">
                  <c:v>43.597299999999997</c:v>
                </c:pt>
                <c:pt idx="8765">
                  <c:v>43.597299999999997</c:v>
                </c:pt>
                <c:pt idx="8766">
                  <c:v>43.597299999999997</c:v>
                </c:pt>
                <c:pt idx="8767">
                  <c:v>43.597299999999997</c:v>
                </c:pt>
                <c:pt idx="8768">
                  <c:v>43.597299999999997</c:v>
                </c:pt>
                <c:pt idx="8769">
                  <c:v>43.597299999999997</c:v>
                </c:pt>
                <c:pt idx="8770">
                  <c:v>43.597299999999997</c:v>
                </c:pt>
                <c:pt idx="8771">
                  <c:v>43.597299999999997</c:v>
                </c:pt>
                <c:pt idx="8772">
                  <c:v>43.597299999999997</c:v>
                </c:pt>
                <c:pt idx="8773">
                  <c:v>43.597299999999997</c:v>
                </c:pt>
                <c:pt idx="8774">
                  <c:v>43.597299999999997</c:v>
                </c:pt>
                <c:pt idx="8775">
                  <c:v>43.597299999999997</c:v>
                </c:pt>
                <c:pt idx="8776">
                  <c:v>43.597299999999997</c:v>
                </c:pt>
                <c:pt idx="8777">
                  <c:v>43.597299999999997</c:v>
                </c:pt>
                <c:pt idx="8778">
                  <c:v>43.597299999999997</c:v>
                </c:pt>
                <c:pt idx="8779">
                  <c:v>43.597299999999997</c:v>
                </c:pt>
                <c:pt idx="8780">
                  <c:v>43.597299999999997</c:v>
                </c:pt>
                <c:pt idx="8781">
                  <c:v>43.597299999999997</c:v>
                </c:pt>
                <c:pt idx="8782">
                  <c:v>43.597299999999997</c:v>
                </c:pt>
                <c:pt idx="8783">
                  <c:v>43.597299999999997</c:v>
                </c:pt>
                <c:pt idx="8784">
                  <c:v>43.597299999999997</c:v>
                </c:pt>
                <c:pt idx="8785">
                  <c:v>43.597299999999997</c:v>
                </c:pt>
                <c:pt idx="8786">
                  <c:v>43.597299999999997</c:v>
                </c:pt>
                <c:pt idx="8787">
                  <c:v>43.597299999999997</c:v>
                </c:pt>
                <c:pt idx="8788">
                  <c:v>43.597299999999997</c:v>
                </c:pt>
                <c:pt idx="8789">
                  <c:v>43.597299999999997</c:v>
                </c:pt>
                <c:pt idx="8790">
                  <c:v>43.597299999999997</c:v>
                </c:pt>
                <c:pt idx="8791">
                  <c:v>43.597299999999997</c:v>
                </c:pt>
                <c:pt idx="8792">
                  <c:v>43.6509</c:v>
                </c:pt>
                <c:pt idx="8793">
                  <c:v>43.6509</c:v>
                </c:pt>
                <c:pt idx="8794">
                  <c:v>43.6509</c:v>
                </c:pt>
                <c:pt idx="8795">
                  <c:v>43.6509</c:v>
                </c:pt>
                <c:pt idx="8796">
                  <c:v>43.6509</c:v>
                </c:pt>
                <c:pt idx="8797">
                  <c:v>43.6509</c:v>
                </c:pt>
                <c:pt idx="8798">
                  <c:v>43.6509</c:v>
                </c:pt>
                <c:pt idx="8799">
                  <c:v>43.6509</c:v>
                </c:pt>
                <c:pt idx="8800">
                  <c:v>43.6509</c:v>
                </c:pt>
                <c:pt idx="8801">
                  <c:v>43.6509</c:v>
                </c:pt>
                <c:pt idx="8802">
                  <c:v>43.6509</c:v>
                </c:pt>
                <c:pt idx="8803">
                  <c:v>43.6509</c:v>
                </c:pt>
                <c:pt idx="8804">
                  <c:v>43.6509</c:v>
                </c:pt>
                <c:pt idx="8805">
                  <c:v>43.6509</c:v>
                </c:pt>
                <c:pt idx="8806">
                  <c:v>43.6509</c:v>
                </c:pt>
                <c:pt idx="8807">
                  <c:v>43.6509</c:v>
                </c:pt>
                <c:pt idx="8808">
                  <c:v>43.6509</c:v>
                </c:pt>
                <c:pt idx="8809">
                  <c:v>43.6509</c:v>
                </c:pt>
                <c:pt idx="8810">
                  <c:v>43.6509</c:v>
                </c:pt>
                <c:pt idx="8811">
                  <c:v>43.6509</c:v>
                </c:pt>
                <c:pt idx="8812">
                  <c:v>43.6509</c:v>
                </c:pt>
                <c:pt idx="8813">
                  <c:v>43.6509</c:v>
                </c:pt>
                <c:pt idx="8814">
                  <c:v>43.6509</c:v>
                </c:pt>
                <c:pt idx="8815">
                  <c:v>43.6509</c:v>
                </c:pt>
                <c:pt idx="8816">
                  <c:v>43.6509</c:v>
                </c:pt>
                <c:pt idx="8817">
                  <c:v>43.6509</c:v>
                </c:pt>
                <c:pt idx="8818">
                  <c:v>43.6509</c:v>
                </c:pt>
                <c:pt idx="8819">
                  <c:v>43.6509</c:v>
                </c:pt>
                <c:pt idx="8820">
                  <c:v>43.6509</c:v>
                </c:pt>
                <c:pt idx="8821">
                  <c:v>43.6509</c:v>
                </c:pt>
                <c:pt idx="8822">
                  <c:v>43.6509</c:v>
                </c:pt>
                <c:pt idx="8823">
                  <c:v>43.6509</c:v>
                </c:pt>
                <c:pt idx="8824">
                  <c:v>43.6509</c:v>
                </c:pt>
                <c:pt idx="8825">
                  <c:v>43.6509</c:v>
                </c:pt>
                <c:pt idx="8826">
                  <c:v>43.6509</c:v>
                </c:pt>
                <c:pt idx="8827">
                  <c:v>43.6509</c:v>
                </c:pt>
                <c:pt idx="8828">
                  <c:v>43.6509</c:v>
                </c:pt>
                <c:pt idx="8829">
                  <c:v>43.6509</c:v>
                </c:pt>
                <c:pt idx="8830">
                  <c:v>43.6509</c:v>
                </c:pt>
                <c:pt idx="8831">
                  <c:v>43.6509</c:v>
                </c:pt>
                <c:pt idx="8832">
                  <c:v>43.6509</c:v>
                </c:pt>
                <c:pt idx="8833">
                  <c:v>43.6509</c:v>
                </c:pt>
                <c:pt idx="8834">
                  <c:v>43.6509</c:v>
                </c:pt>
                <c:pt idx="8835">
                  <c:v>43.6509</c:v>
                </c:pt>
                <c:pt idx="8836">
                  <c:v>43.6509</c:v>
                </c:pt>
                <c:pt idx="8837">
                  <c:v>43.6509</c:v>
                </c:pt>
                <c:pt idx="8838">
                  <c:v>43.6509</c:v>
                </c:pt>
                <c:pt idx="8839">
                  <c:v>43.6509</c:v>
                </c:pt>
                <c:pt idx="8840">
                  <c:v>43.6509</c:v>
                </c:pt>
                <c:pt idx="8841">
                  <c:v>43.6509</c:v>
                </c:pt>
                <c:pt idx="8842">
                  <c:v>43.6509</c:v>
                </c:pt>
                <c:pt idx="8843">
                  <c:v>43.6509</c:v>
                </c:pt>
                <c:pt idx="8844">
                  <c:v>43.6509</c:v>
                </c:pt>
                <c:pt idx="8845">
                  <c:v>43.6509</c:v>
                </c:pt>
                <c:pt idx="8846">
                  <c:v>43.6509</c:v>
                </c:pt>
                <c:pt idx="8847">
                  <c:v>43.6509</c:v>
                </c:pt>
                <c:pt idx="8848">
                  <c:v>43.6509</c:v>
                </c:pt>
                <c:pt idx="8849">
                  <c:v>43.6509</c:v>
                </c:pt>
                <c:pt idx="8850">
                  <c:v>43.6509</c:v>
                </c:pt>
                <c:pt idx="8851">
                  <c:v>43.6509</c:v>
                </c:pt>
                <c:pt idx="8852">
                  <c:v>43.6509</c:v>
                </c:pt>
                <c:pt idx="8853">
                  <c:v>43.6509</c:v>
                </c:pt>
                <c:pt idx="8854">
                  <c:v>43.6509</c:v>
                </c:pt>
                <c:pt idx="8855">
                  <c:v>43.6509</c:v>
                </c:pt>
                <c:pt idx="8856">
                  <c:v>43.6509</c:v>
                </c:pt>
                <c:pt idx="8857">
                  <c:v>43.6509</c:v>
                </c:pt>
                <c:pt idx="8858">
                  <c:v>43.6509</c:v>
                </c:pt>
                <c:pt idx="8859">
                  <c:v>43.6509</c:v>
                </c:pt>
                <c:pt idx="8860">
                  <c:v>43.6509</c:v>
                </c:pt>
                <c:pt idx="8861">
                  <c:v>43.6509</c:v>
                </c:pt>
                <c:pt idx="8862">
                  <c:v>43.6509</c:v>
                </c:pt>
                <c:pt idx="8863">
                  <c:v>43.6509</c:v>
                </c:pt>
                <c:pt idx="8864">
                  <c:v>43.6509</c:v>
                </c:pt>
                <c:pt idx="8865">
                  <c:v>43.6509</c:v>
                </c:pt>
                <c:pt idx="8866">
                  <c:v>43.6509</c:v>
                </c:pt>
                <c:pt idx="8867">
                  <c:v>43.6509</c:v>
                </c:pt>
                <c:pt idx="8868">
                  <c:v>43.6509</c:v>
                </c:pt>
                <c:pt idx="8869">
                  <c:v>43.6509</c:v>
                </c:pt>
                <c:pt idx="8870">
                  <c:v>43.6509</c:v>
                </c:pt>
                <c:pt idx="8871">
                  <c:v>43.6509</c:v>
                </c:pt>
                <c:pt idx="8872">
                  <c:v>43.6509</c:v>
                </c:pt>
                <c:pt idx="8873">
                  <c:v>43.6509</c:v>
                </c:pt>
                <c:pt idx="8874">
                  <c:v>43.6509</c:v>
                </c:pt>
                <c:pt idx="8875">
                  <c:v>43.6509</c:v>
                </c:pt>
                <c:pt idx="8876">
                  <c:v>43.6509</c:v>
                </c:pt>
                <c:pt idx="8877">
                  <c:v>43.6509</c:v>
                </c:pt>
                <c:pt idx="8878">
                  <c:v>43.6509</c:v>
                </c:pt>
                <c:pt idx="8879">
                  <c:v>43.6509</c:v>
                </c:pt>
                <c:pt idx="8880">
                  <c:v>43.6509</c:v>
                </c:pt>
                <c:pt idx="8881">
                  <c:v>43.6509</c:v>
                </c:pt>
                <c:pt idx="8882">
                  <c:v>43.6509</c:v>
                </c:pt>
                <c:pt idx="8883">
                  <c:v>43.6509</c:v>
                </c:pt>
                <c:pt idx="8884">
                  <c:v>43.6509</c:v>
                </c:pt>
                <c:pt idx="8885">
                  <c:v>43.6509</c:v>
                </c:pt>
                <c:pt idx="8886">
                  <c:v>43.6509</c:v>
                </c:pt>
                <c:pt idx="8887">
                  <c:v>43.6509</c:v>
                </c:pt>
                <c:pt idx="8888">
                  <c:v>43.6509</c:v>
                </c:pt>
                <c:pt idx="8889">
                  <c:v>43.6509</c:v>
                </c:pt>
                <c:pt idx="8890">
                  <c:v>43.6509</c:v>
                </c:pt>
                <c:pt idx="8891">
                  <c:v>43.6509</c:v>
                </c:pt>
                <c:pt idx="8892">
                  <c:v>43.6509</c:v>
                </c:pt>
                <c:pt idx="8893">
                  <c:v>43.6509</c:v>
                </c:pt>
                <c:pt idx="8894">
                  <c:v>43.6509</c:v>
                </c:pt>
                <c:pt idx="8895">
                  <c:v>43.6509</c:v>
                </c:pt>
                <c:pt idx="8896">
                  <c:v>43.6509</c:v>
                </c:pt>
                <c:pt idx="8897">
                  <c:v>43.6509</c:v>
                </c:pt>
                <c:pt idx="8898">
                  <c:v>43.6509</c:v>
                </c:pt>
                <c:pt idx="8899">
                  <c:v>43.6509</c:v>
                </c:pt>
                <c:pt idx="8900">
                  <c:v>43.6509</c:v>
                </c:pt>
                <c:pt idx="8901">
                  <c:v>43.6509</c:v>
                </c:pt>
                <c:pt idx="8902">
                  <c:v>43.6509</c:v>
                </c:pt>
                <c:pt idx="8903">
                  <c:v>43.6509</c:v>
                </c:pt>
                <c:pt idx="8904">
                  <c:v>43.6509</c:v>
                </c:pt>
                <c:pt idx="8905">
                  <c:v>43.6509</c:v>
                </c:pt>
                <c:pt idx="8906">
                  <c:v>43.6509</c:v>
                </c:pt>
                <c:pt idx="8907">
                  <c:v>43.6509</c:v>
                </c:pt>
                <c:pt idx="8908">
                  <c:v>43.6509</c:v>
                </c:pt>
                <c:pt idx="8909">
                  <c:v>43.6509</c:v>
                </c:pt>
                <c:pt idx="8910">
                  <c:v>43.6509</c:v>
                </c:pt>
                <c:pt idx="8911">
                  <c:v>43.6509</c:v>
                </c:pt>
                <c:pt idx="8912">
                  <c:v>43.6509</c:v>
                </c:pt>
                <c:pt idx="8913">
                  <c:v>43.6509</c:v>
                </c:pt>
                <c:pt idx="8914">
                  <c:v>43.6509</c:v>
                </c:pt>
                <c:pt idx="8915">
                  <c:v>43.6509</c:v>
                </c:pt>
                <c:pt idx="8916">
                  <c:v>43.6509</c:v>
                </c:pt>
                <c:pt idx="8917">
                  <c:v>43.6509</c:v>
                </c:pt>
                <c:pt idx="8918">
                  <c:v>43.6509</c:v>
                </c:pt>
                <c:pt idx="8919">
                  <c:v>43.6509</c:v>
                </c:pt>
                <c:pt idx="8920">
                  <c:v>43.6509</c:v>
                </c:pt>
                <c:pt idx="8921">
                  <c:v>43.6509</c:v>
                </c:pt>
                <c:pt idx="8922">
                  <c:v>43.6509</c:v>
                </c:pt>
                <c:pt idx="8923">
                  <c:v>43.6509</c:v>
                </c:pt>
                <c:pt idx="8924">
                  <c:v>43.6509</c:v>
                </c:pt>
                <c:pt idx="8925">
                  <c:v>43.6509</c:v>
                </c:pt>
                <c:pt idx="8926">
                  <c:v>43.6509</c:v>
                </c:pt>
                <c:pt idx="8927">
                  <c:v>43.6509</c:v>
                </c:pt>
                <c:pt idx="8928">
                  <c:v>43.6509</c:v>
                </c:pt>
                <c:pt idx="8929">
                  <c:v>43.6509</c:v>
                </c:pt>
                <c:pt idx="8930">
                  <c:v>43.6509</c:v>
                </c:pt>
                <c:pt idx="8931">
                  <c:v>43.6509</c:v>
                </c:pt>
                <c:pt idx="8932">
                  <c:v>43.6509</c:v>
                </c:pt>
                <c:pt idx="8933">
                  <c:v>43.6509</c:v>
                </c:pt>
                <c:pt idx="8934">
                  <c:v>43.6509</c:v>
                </c:pt>
                <c:pt idx="8935">
                  <c:v>43.6509</c:v>
                </c:pt>
                <c:pt idx="8936">
                  <c:v>43.6509</c:v>
                </c:pt>
                <c:pt idx="8937">
                  <c:v>43.6509</c:v>
                </c:pt>
                <c:pt idx="8938">
                  <c:v>43.6509</c:v>
                </c:pt>
                <c:pt idx="8939">
                  <c:v>43.6509</c:v>
                </c:pt>
                <c:pt idx="8940">
                  <c:v>43.6509</c:v>
                </c:pt>
                <c:pt idx="8941">
                  <c:v>43.6509</c:v>
                </c:pt>
                <c:pt idx="8942">
                  <c:v>43.6509</c:v>
                </c:pt>
                <c:pt idx="8943">
                  <c:v>43.6509</c:v>
                </c:pt>
                <c:pt idx="8944">
                  <c:v>43.6509</c:v>
                </c:pt>
                <c:pt idx="8945">
                  <c:v>43.6509</c:v>
                </c:pt>
                <c:pt idx="8946">
                  <c:v>43.6509</c:v>
                </c:pt>
                <c:pt idx="8947">
                  <c:v>43.6509</c:v>
                </c:pt>
                <c:pt idx="8948">
                  <c:v>43.6509</c:v>
                </c:pt>
                <c:pt idx="8949">
                  <c:v>43.6509</c:v>
                </c:pt>
                <c:pt idx="8950">
                  <c:v>43.6509</c:v>
                </c:pt>
                <c:pt idx="8951">
                  <c:v>43.6509</c:v>
                </c:pt>
                <c:pt idx="8952">
                  <c:v>43.6509</c:v>
                </c:pt>
                <c:pt idx="8953">
                  <c:v>43.6509</c:v>
                </c:pt>
                <c:pt idx="8954">
                  <c:v>43.6509</c:v>
                </c:pt>
                <c:pt idx="8955">
                  <c:v>43.6509</c:v>
                </c:pt>
                <c:pt idx="8956">
                  <c:v>43.6509</c:v>
                </c:pt>
                <c:pt idx="8957">
                  <c:v>43.6509</c:v>
                </c:pt>
                <c:pt idx="8958">
                  <c:v>43.6509</c:v>
                </c:pt>
                <c:pt idx="8959">
                  <c:v>43.6509</c:v>
                </c:pt>
                <c:pt idx="8960">
                  <c:v>43.6509</c:v>
                </c:pt>
                <c:pt idx="8961">
                  <c:v>43.6509</c:v>
                </c:pt>
                <c:pt idx="8962">
                  <c:v>43.6509</c:v>
                </c:pt>
                <c:pt idx="8963">
                  <c:v>43.6509</c:v>
                </c:pt>
                <c:pt idx="8964">
                  <c:v>43.6509</c:v>
                </c:pt>
                <c:pt idx="8965">
                  <c:v>43.6509</c:v>
                </c:pt>
                <c:pt idx="8966">
                  <c:v>43.6509</c:v>
                </c:pt>
                <c:pt idx="8967">
                  <c:v>43.6509</c:v>
                </c:pt>
                <c:pt idx="8968">
                  <c:v>43.6509</c:v>
                </c:pt>
                <c:pt idx="8969">
                  <c:v>43.6509</c:v>
                </c:pt>
                <c:pt idx="8970">
                  <c:v>43.6509</c:v>
                </c:pt>
                <c:pt idx="8971">
                  <c:v>43.6509</c:v>
                </c:pt>
                <c:pt idx="8972">
                  <c:v>43.6509</c:v>
                </c:pt>
                <c:pt idx="8973">
                  <c:v>43.6509</c:v>
                </c:pt>
                <c:pt idx="8974">
                  <c:v>43.6509</c:v>
                </c:pt>
                <c:pt idx="8975">
                  <c:v>43.6509</c:v>
                </c:pt>
                <c:pt idx="8976">
                  <c:v>43.6509</c:v>
                </c:pt>
                <c:pt idx="8977">
                  <c:v>43.6509</c:v>
                </c:pt>
                <c:pt idx="8978">
                  <c:v>43.6509</c:v>
                </c:pt>
                <c:pt idx="8979">
                  <c:v>43.6509</c:v>
                </c:pt>
                <c:pt idx="8980">
                  <c:v>43.6509</c:v>
                </c:pt>
                <c:pt idx="8981">
                  <c:v>43.6509</c:v>
                </c:pt>
                <c:pt idx="8982">
                  <c:v>43.6509</c:v>
                </c:pt>
                <c:pt idx="8983">
                  <c:v>43.6509</c:v>
                </c:pt>
                <c:pt idx="8984">
                  <c:v>43.6509</c:v>
                </c:pt>
                <c:pt idx="8985">
                  <c:v>43.6509</c:v>
                </c:pt>
                <c:pt idx="8986">
                  <c:v>43.6509</c:v>
                </c:pt>
                <c:pt idx="8987">
                  <c:v>43.6509</c:v>
                </c:pt>
                <c:pt idx="8988">
                  <c:v>43.6509</c:v>
                </c:pt>
                <c:pt idx="8989">
                  <c:v>43.6509</c:v>
                </c:pt>
                <c:pt idx="8990">
                  <c:v>43.6509</c:v>
                </c:pt>
                <c:pt idx="8991">
                  <c:v>43.6509</c:v>
                </c:pt>
                <c:pt idx="8992">
                  <c:v>43.6509</c:v>
                </c:pt>
                <c:pt idx="8993">
                  <c:v>43.6509</c:v>
                </c:pt>
                <c:pt idx="8994">
                  <c:v>43.6509</c:v>
                </c:pt>
                <c:pt idx="8995">
                  <c:v>43.6509</c:v>
                </c:pt>
                <c:pt idx="8996">
                  <c:v>43.6509</c:v>
                </c:pt>
                <c:pt idx="8997">
                  <c:v>43.6509</c:v>
                </c:pt>
                <c:pt idx="8998">
                  <c:v>43.6509</c:v>
                </c:pt>
                <c:pt idx="8999">
                  <c:v>43.6509</c:v>
                </c:pt>
                <c:pt idx="9000">
                  <c:v>43.6509</c:v>
                </c:pt>
                <c:pt idx="9001">
                  <c:v>43.6509</c:v>
                </c:pt>
                <c:pt idx="9002">
                  <c:v>43.6509</c:v>
                </c:pt>
                <c:pt idx="9003">
                  <c:v>43.6509</c:v>
                </c:pt>
                <c:pt idx="9004">
                  <c:v>43.6509</c:v>
                </c:pt>
                <c:pt idx="9005">
                  <c:v>43.6509</c:v>
                </c:pt>
                <c:pt idx="9006">
                  <c:v>43.6509</c:v>
                </c:pt>
                <c:pt idx="9007">
                  <c:v>43.6509</c:v>
                </c:pt>
                <c:pt idx="9008">
                  <c:v>43.6509</c:v>
                </c:pt>
                <c:pt idx="9009">
                  <c:v>43.6509</c:v>
                </c:pt>
                <c:pt idx="9010">
                  <c:v>43.6509</c:v>
                </c:pt>
                <c:pt idx="9011">
                  <c:v>43.6509</c:v>
                </c:pt>
                <c:pt idx="9012">
                  <c:v>43.6509</c:v>
                </c:pt>
                <c:pt idx="9013">
                  <c:v>43.6509</c:v>
                </c:pt>
                <c:pt idx="9014">
                  <c:v>43.6509</c:v>
                </c:pt>
                <c:pt idx="9015">
                  <c:v>43.6509</c:v>
                </c:pt>
                <c:pt idx="9016">
                  <c:v>43.6509</c:v>
                </c:pt>
                <c:pt idx="9017">
                  <c:v>43.6509</c:v>
                </c:pt>
                <c:pt idx="9018">
                  <c:v>43.6509</c:v>
                </c:pt>
                <c:pt idx="9019">
                  <c:v>43.6509</c:v>
                </c:pt>
                <c:pt idx="9020">
                  <c:v>43.6509</c:v>
                </c:pt>
                <c:pt idx="9021">
                  <c:v>43.6509</c:v>
                </c:pt>
                <c:pt idx="9022">
                  <c:v>43.6509</c:v>
                </c:pt>
                <c:pt idx="9023">
                  <c:v>43.6509</c:v>
                </c:pt>
                <c:pt idx="9024">
                  <c:v>43.6509</c:v>
                </c:pt>
                <c:pt idx="9025">
                  <c:v>43.6509</c:v>
                </c:pt>
                <c:pt idx="9026">
                  <c:v>43.6509</c:v>
                </c:pt>
                <c:pt idx="9027">
                  <c:v>43.6509</c:v>
                </c:pt>
                <c:pt idx="9028">
                  <c:v>43.6509</c:v>
                </c:pt>
                <c:pt idx="9029">
                  <c:v>43.6509</c:v>
                </c:pt>
                <c:pt idx="9030">
                  <c:v>43.6509</c:v>
                </c:pt>
                <c:pt idx="9031">
                  <c:v>43.6509</c:v>
                </c:pt>
                <c:pt idx="9032">
                  <c:v>43.6509</c:v>
                </c:pt>
                <c:pt idx="9033">
                  <c:v>43.6509</c:v>
                </c:pt>
                <c:pt idx="9034">
                  <c:v>43.6509</c:v>
                </c:pt>
                <c:pt idx="9035">
                  <c:v>43.6509</c:v>
                </c:pt>
                <c:pt idx="9036">
                  <c:v>43.6509</c:v>
                </c:pt>
                <c:pt idx="9037">
                  <c:v>43.6509</c:v>
                </c:pt>
                <c:pt idx="9038">
                  <c:v>43.6509</c:v>
                </c:pt>
                <c:pt idx="9039">
                  <c:v>43.6509</c:v>
                </c:pt>
                <c:pt idx="9040">
                  <c:v>43.6509</c:v>
                </c:pt>
                <c:pt idx="9041">
                  <c:v>43.6509</c:v>
                </c:pt>
                <c:pt idx="9042">
                  <c:v>43.6509</c:v>
                </c:pt>
                <c:pt idx="9043">
                  <c:v>43.6509</c:v>
                </c:pt>
                <c:pt idx="9044">
                  <c:v>43.6509</c:v>
                </c:pt>
                <c:pt idx="9045">
                  <c:v>43.6509</c:v>
                </c:pt>
                <c:pt idx="9046">
                  <c:v>43.6509</c:v>
                </c:pt>
                <c:pt idx="9047">
                  <c:v>43.6509</c:v>
                </c:pt>
                <c:pt idx="9048">
                  <c:v>43.6509</c:v>
                </c:pt>
                <c:pt idx="9049">
                  <c:v>43.6509</c:v>
                </c:pt>
                <c:pt idx="9050">
                  <c:v>43.6509</c:v>
                </c:pt>
                <c:pt idx="9051">
                  <c:v>43.6509</c:v>
                </c:pt>
                <c:pt idx="9052">
                  <c:v>43.6509</c:v>
                </c:pt>
                <c:pt idx="9053">
                  <c:v>43.6509</c:v>
                </c:pt>
                <c:pt idx="9054">
                  <c:v>43.6509</c:v>
                </c:pt>
                <c:pt idx="9055">
                  <c:v>43.6509</c:v>
                </c:pt>
                <c:pt idx="9056">
                  <c:v>43.6509</c:v>
                </c:pt>
                <c:pt idx="9057">
                  <c:v>43.6509</c:v>
                </c:pt>
                <c:pt idx="9058">
                  <c:v>43.6509</c:v>
                </c:pt>
                <c:pt idx="9059">
                  <c:v>43.6509</c:v>
                </c:pt>
                <c:pt idx="9060">
                  <c:v>43.6509</c:v>
                </c:pt>
                <c:pt idx="9061">
                  <c:v>43.6509</c:v>
                </c:pt>
                <c:pt idx="9062">
                  <c:v>43.6509</c:v>
                </c:pt>
                <c:pt idx="9063">
                  <c:v>43.6509</c:v>
                </c:pt>
                <c:pt idx="9064">
                  <c:v>43.6509</c:v>
                </c:pt>
                <c:pt idx="9065">
                  <c:v>43.6509</c:v>
                </c:pt>
                <c:pt idx="9066">
                  <c:v>43.6509</c:v>
                </c:pt>
                <c:pt idx="9067">
                  <c:v>43.6509</c:v>
                </c:pt>
                <c:pt idx="9068">
                  <c:v>43.6509</c:v>
                </c:pt>
                <c:pt idx="9069">
                  <c:v>43.6509</c:v>
                </c:pt>
                <c:pt idx="9070">
                  <c:v>43.6509</c:v>
                </c:pt>
                <c:pt idx="9071">
                  <c:v>43.6509</c:v>
                </c:pt>
                <c:pt idx="9072">
                  <c:v>43.6509</c:v>
                </c:pt>
                <c:pt idx="9073">
                  <c:v>43.6509</c:v>
                </c:pt>
                <c:pt idx="9074">
                  <c:v>43.6509</c:v>
                </c:pt>
                <c:pt idx="9075">
                  <c:v>43.6509</c:v>
                </c:pt>
                <c:pt idx="9076">
                  <c:v>43.6509</c:v>
                </c:pt>
                <c:pt idx="9077">
                  <c:v>43.6509</c:v>
                </c:pt>
                <c:pt idx="9078">
                  <c:v>43.6509</c:v>
                </c:pt>
                <c:pt idx="9079">
                  <c:v>43.6509</c:v>
                </c:pt>
                <c:pt idx="9080">
                  <c:v>43.6509</c:v>
                </c:pt>
                <c:pt idx="9081">
                  <c:v>43.6509</c:v>
                </c:pt>
                <c:pt idx="9082">
                  <c:v>43.6509</c:v>
                </c:pt>
                <c:pt idx="9083">
                  <c:v>43.6509</c:v>
                </c:pt>
                <c:pt idx="9084">
                  <c:v>43.6509</c:v>
                </c:pt>
                <c:pt idx="9085">
                  <c:v>43.6509</c:v>
                </c:pt>
                <c:pt idx="9086">
                  <c:v>43.6509</c:v>
                </c:pt>
                <c:pt idx="9087">
                  <c:v>43.6509</c:v>
                </c:pt>
                <c:pt idx="9088">
                  <c:v>43.6509</c:v>
                </c:pt>
                <c:pt idx="9089">
                  <c:v>43.6509</c:v>
                </c:pt>
                <c:pt idx="9090">
                  <c:v>43.6509</c:v>
                </c:pt>
                <c:pt idx="9091">
                  <c:v>43.6509</c:v>
                </c:pt>
                <c:pt idx="9092">
                  <c:v>43.6509</c:v>
                </c:pt>
                <c:pt idx="9093">
                  <c:v>43.6509</c:v>
                </c:pt>
                <c:pt idx="9094">
                  <c:v>43.6509</c:v>
                </c:pt>
                <c:pt idx="9095">
                  <c:v>43.6509</c:v>
                </c:pt>
                <c:pt idx="9096">
                  <c:v>43.6509</c:v>
                </c:pt>
                <c:pt idx="9097">
                  <c:v>43.6509</c:v>
                </c:pt>
                <c:pt idx="9098">
                  <c:v>43.6509</c:v>
                </c:pt>
                <c:pt idx="9099">
                  <c:v>43.6509</c:v>
                </c:pt>
                <c:pt idx="9100">
                  <c:v>43.6509</c:v>
                </c:pt>
                <c:pt idx="9101">
                  <c:v>43.6509</c:v>
                </c:pt>
                <c:pt idx="9102">
                  <c:v>43.6509</c:v>
                </c:pt>
                <c:pt idx="9103">
                  <c:v>43.6509</c:v>
                </c:pt>
                <c:pt idx="9104">
                  <c:v>43.6509</c:v>
                </c:pt>
                <c:pt idx="9105">
                  <c:v>43.6509</c:v>
                </c:pt>
                <c:pt idx="9106">
                  <c:v>43.6509</c:v>
                </c:pt>
                <c:pt idx="9107">
                  <c:v>43.6509</c:v>
                </c:pt>
                <c:pt idx="9108">
                  <c:v>43.6509</c:v>
                </c:pt>
                <c:pt idx="9109">
                  <c:v>43.6509</c:v>
                </c:pt>
                <c:pt idx="9110">
                  <c:v>43.6509</c:v>
                </c:pt>
                <c:pt idx="9111">
                  <c:v>43.6509</c:v>
                </c:pt>
                <c:pt idx="9112">
                  <c:v>43.6509</c:v>
                </c:pt>
                <c:pt idx="9113">
                  <c:v>43.6509</c:v>
                </c:pt>
                <c:pt idx="9114">
                  <c:v>43.6509</c:v>
                </c:pt>
                <c:pt idx="9115">
                  <c:v>43.6509</c:v>
                </c:pt>
                <c:pt idx="9116">
                  <c:v>43.6509</c:v>
                </c:pt>
                <c:pt idx="9117">
                  <c:v>43.6509</c:v>
                </c:pt>
                <c:pt idx="9118">
                  <c:v>43.6509</c:v>
                </c:pt>
                <c:pt idx="9119">
                  <c:v>43.6509</c:v>
                </c:pt>
                <c:pt idx="9120">
                  <c:v>43.6509</c:v>
                </c:pt>
                <c:pt idx="9121">
                  <c:v>43.6509</c:v>
                </c:pt>
                <c:pt idx="9122">
                  <c:v>43.6509</c:v>
                </c:pt>
                <c:pt idx="9123">
                  <c:v>43.6509</c:v>
                </c:pt>
                <c:pt idx="9124">
                  <c:v>43.6509</c:v>
                </c:pt>
                <c:pt idx="9125">
                  <c:v>43.6509</c:v>
                </c:pt>
                <c:pt idx="9126">
                  <c:v>43.6509</c:v>
                </c:pt>
                <c:pt idx="9127">
                  <c:v>43.6509</c:v>
                </c:pt>
                <c:pt idx="9128">
                  <c:v>43.6509</c:v>
                </c:pt>
                <c:pt idx="9129">
                  <c:v>43.6509</c:v>
                </c:pt>
                <c:pt idx="9130">
                  <c:v>43.6509</c:v>
                </c:pt>
                <c:pt idx="9131">
                  <c:v>43.6509</c:v>
                </c:pt>
                <c:pt idx="9132">
                  <c:v>43.6509</c:v>
                </c:pt>
                <c:pt idx="9133">
                  <c:v>43.6509</c:v>
                </c:pt>
                <c:pt idx="9134">
                  <c:v>43.6509</c:v>
                </c:pt>
                <c:pt idx="9135">
                  <c:v>43.6509</c:v>
                </c:pt>
                <c:pt idx="9136">
                  <c:v>43.6509</c:v>
                </c:pt>
                <c:pt idx="9137">
                  <c:v>43.6509</c:v>
                </c:pt>
                <c:pt idx="9138">
                  <c:v>43.6509</c:v>
                </c:pt>
                <c:pt idx="9139">
                  <c:v>43.6509</c:v>
                </c:pt>
                <c:pt idx="9140">
                  <c:v>43.6509</c:v>
                </c:pt>
                <c:pt idx="9141">
                  <c:v>43.6509</c:v>
                </c:pt>
                <c:pt idx="9142">
                  <c:v>43.6509</c:v>
                </c:pt>
                <c:pt idx="9143">
                  <c:v>43.6509</c:v>
                </c:pt>
                <c:pt idx="9144">
                  <c:v>43.6509</c:v>
                </c:pt>
                <c:pt idx="9145">
                  <c:v>43.6509</c:v>
                </c:pt>
                <c:pt idx="9146">
                  <c:v>43.6509</c:v>
                </c:pt>
                <c:pt idx="9147">
                  <c:v>43.6509</c:v>
                </c:pt>
                <c:pt idx="9148">
                  <c:v>43.6509</c:v>
                </c:pt>
                <c:pt idx="9149">
                  <c:v>43.6509</c:v>
                </c:pt>
                <c:pt idx="9150">
                  <c:v>43.6509</c:v>
                </c:pt>
                <c:pt idx="9151">
                  <c:v>43.6509</c:v>
                </c:pt>
                <c:pt idx="9152">
                  <c:v>43.6509</c:v>
                </c:pt>
                <c:pt idx="9153">
                  <c:v>43.6509</c:v>
                </c:pt>
                <c:pt idx="9154">
                  <c:v>43.6509</c:v>
                </c:pt>
                <c:pt idx="9155">
                  <c:v>43.6509</c:v>
                </c:pt>
                <c:pt idx="9156">
                  <c:v>43.6509</c:v>
                </c:pt>
                <c:pt idx="9157">
                  <c:v>43.6509</c:v>
                </c:pt>
                <c:pt idx="9158">
                  <c:v>43.6509</c:v>
                </c:pt>
                <c:pt idx="9159">
                  <c:v>43.6509</c:v>
                </c:pt>
                <c:pt idx="9160">
                  <c:v>43.6509</c:v>
                </c:pt>
                <c:pt idx="9161">
                  <c:v>43.6509</c:v>
                </c:pt>
                <c:pt idx="9162">
                  <c:v>43.6509</c:v>
                </c:pt>
                <c:pt idx="9163">
                  <c:v>43.6509</c:v>
                </c:pt>
                <c:pt idx="9164">
                  <c:v>43.6509</c:v>
                </c:pt>
                <c:pt idx="9165">
                  <c:v>43.6509</c:v>
                </c:pt>
                <c:pt idx="9166">
                  <c:v>43.6509</c:v>
                </c:pt>
                <c:pt idx="9167">
                  <c:v>43.6509</c:v>
                </c:pt>
                <c:pt idx="9168">
                  <c:v>43.6509</c:v>
                </c:pt>
                <c:pt idx="9169">
                  <c:v>43.6509</c:v>
                </c:pt>
                <c:pt idx="9170">
                  <c:v>43.6509</c:v>
                </c:pt>
                <c:pt idx="9171">
                  <c:v>43.6509</c:v>
                </c:pt>
                <c:pt idx="9172">
                  <c:v>43.6509</c:v>
                </c:pt>
                <c:pt idx="9173">
                  <c:v>43.6509</c:v>
                </c:pt>
                <c:pt idx="9174">
                  <c:v>43.6509</c:v>
                </c:pt>
                <c:pt idx="9175">
                  <c:v>43.6509</c:v>
                </c:pt>
                <c:pt idx="9176">
                  <c:v>43.6509</c:v>
                </c:pt>
                <c:pt idx="9177">
                  <c:v>43.6509</c:v>
                </c:pt>
                <c:pt idx="9178">
                  <c:v>43.6509</c:v>
                </c:pt>
                <c:pt idx="9179">
                  <c:v>43.6509</c:v>
                </c:pt>
                <c:pt idx="9180">
                  <c:v>43.6509</c:v>
                </c:pt>
                <c:pt idx="9181">
                  <c:v>43.6509</c:v>
                </c:pt>
                <c:pt idx="9182">
                  <c:v>43.6509</c:v>
                </c:pt>
                <c:pt idx="9183">
                  <c:v>43.6509</c:v>
                </c:pt>
                <c:pt idx="9184">
                  <c:v>43.6509</c:v>
                </c:pt>
                <c:pt idx="9185">
                  <c:v>43.6509</c:v>
                </c:pt>
                <c:pt idx="9186">
                  <c:v>43.6509</c:v>
                </c:pt>
                <c:pt idx="9187">
                  <c:v>43.6509</c:v>
                </c:pt>
                <c:pt idx="9188">
                  <c:v>43.6509</c:v>
                </c:pt>
                <c:pt idx="9189">
                  <c:v>43.6509</c:v>
                </c:pt>
                <c:pt idx="9190">
                  <c:v>43.6509</c:v>
                </c:pt>
                <c:pt idx="9191">
                  <c:v>43.6509</c:v>
                </c:pt>
                <c:pt idx="9192">
                  <c:v>43.6509</c:v>
                </c:pt>
                <c:pt idx="9193">
                  <c:v>43.6509</c:v>
                </c:pt>
                <c:pt idx="9194">
                  <c:v>43.6509</c:v>
                </c:pt>
                <c:pt idx="9195">
                  <c:v>43.6509</c:v>
                </c:pt>
                <c:pt idx="9196">
                  <c:v>43.6509</c:v>
                </c:pt>
                <c:pt idx="9197">
                  <c:v>43.6509</c:v>
                </c:pt>
                <c:pt idx="9198">
                  <c:v>43.6509</c:v>
                </c:pt>
                <c:pt idx="9199">
                  <c:v>43.6509</c:v>
                </c:pt>
                <c:pt idx="9200">
                  <c:v>43.6509</c:v>
                </c:pt>
                <c:pt idx="9201">
                  <c:v>43.6509</c:v>
                </c:pt>
                <c:pt idx="9202">
                  <c:v>43.6509</c:v>
                </c:pt>
                <c:pt idx="9203">
                  <c:v>43.6509</c:v>
                </c:pt>
                <c:pt idx="9204">
                  <c:v>43.6509</c:v>
                </c:pt>
                <c:pt idx="9205">
                  <c:v>43.6509</c:v>
                </c:pt>
                <c:pt idx="9206">
                  <c:v>43.6509</c:v>
                </c:pt>
                <c:pt idx="9207">
                  <c:v>43.6509</c:v>
                </c:pt>
                <c:pt idx="9208">
                  <c:v>43.6509</c:v>
                </c:pt>
                <c:pt idx="9209">
                  <c:v>43.6509</c:v>
                </c:pt>
                <c:pt idx="9210">
                  <c:v>43.6509</c:v>
                </c:pt>
                <c:pt idx="9211">
                  <c:v>43.6509</c:v>
                </c:pt>
                <c:pt idx="9212">
                  <c:v>43.6509</c:v>
                </c:pt>
                <c:pt idx="9213">
                  <c:v>43.6509</c:v>
                </c:pt>
                <c:pt idx="9214">
                  <c:v>43.6509</c:v>
                </c:pt>
                <c:pt idx="9215">
                  <c:v>43.6509</c:v>
                </c:pt>
                <c:pt idx="9216">
                  <c:v>43.6509</c:v>
                </c:pt>
                <c:pt idx="9217">
                  <c:v>43.6509</c:v>
                </c:pt>
                <c:pt idx="9218">
                  <c:v>43.6509</c:v>
                </c:pt>
                <c:pt idx="9219">
                  <c:v>43.6509</c:v>
                </c:pt>
                <c:pt idx="9220">
                  <c:v>43.6509</c:v>
                </c:pt>
                <c:pt idx="9221">
                  <c:v>43.6509</c:v>
                </c:pt>
                <c:pt idx="9222">
                  <c:v>43.6509</c:v>
                </c:pt>
                <c:pt idx="9223">
                  <c:v>43.6509</c:v>
                </c:pt>
                <c:pt idx="9224">
                  <c:v>43.6509</c:v>
                </c:pt>
                <c:pt idx="9225">
                  <c:v>43.6509</c:v>
                </c:pt>
                <c:pt idx="9226">
                  <c:v>43.6509</c:v>
                </c:pt>
                <c:pt idx="9227">
                  <c:v>43.6509</c:v>
                </c:pt>
                <c:pt idx="9228">
                  <c:v>43.6509</c:v>
                </c:pt>
                <c:pt idx="9229">
                  <c:v>43.6509</c:v>
                </c:pt>
                <c:pt idx="9230">
                  <c:v>43.6509</c:v>
                </c:pt>
                <c:pt idx="9231">
                  <c:v>43.6509</c:v>
                </c:pt>
                <c:pt idx="9232">
                  <c:v>43.6509</c:v>
                </c:pt>
                <c:pt idx="9233">
                  <c:v>43.6509</c:v>
                </c:pt>
                <c:pt idx="9234">
                  <c:v>43.6509</c:v>
                </c:pt>
                <c:pt idx="9235">
                  <c:v>43.6509</c:v>
                </c:pt>
                <c:pt idx="9236">
                  <c:v>43.6509</c:v>
                </c:pt>
                <c:pt idx="9237">
                  <c:v>43.6509</c:v>
                </c:pt>
                <c:pt idx="9238">
                  <c:v>43.6509</c:v>
                </c:pt>
                <c:pt idx="9239">
                  <c:v>43.6509</c:v>
                </c:pt>
                <c:pt idx="9240">
                  <c:v>43.6509</c:v>
                </c:pt>
                <c:pt idx="9241">
                  <c:v>43.6509</c:v>
                </c:pt>
                <c:pt idx="9242">
                  <c:v>43.6509</c:v>
                </c:pt>
                <c:pt idx="9243">
                  <c:v>43.6509</c:v>
                </c:pt>
                <c:pt idx="9244">
                  <c:v>43.6509</c:v>
                </c:pt>
                <c:pt idx="9245">
                  <c:v>43.6509</c:v>
                </c:pt>
                <c:pt idx="9246">
                  <c:v>43.6509</c:v>
                </c:pt>
                <c:pt idx="9247">
                  <c:v>43.6509</c:v>
                </c:pt>
                <c:pt idx="9248">
                  <c:v>43.6509</c:v>
                </c:pt>
                <c:pt idx="9249">
                  <c:v>43.6509</c:v>
                </c:pt>
                <c:pt idx="9250">
                  <c:v>43.6509</c:v>
                </c:pt>
                <c:pt idx="9251">
                  <c:v>43.6509</c:v>
                </c:pt>
                <c:pt idx="9252">
                  <c:v>43.6509</c:v>
                </c:pt>
                <c:pt idx="9253">
                  <c:v>43.6509</c:v>
                </c:pt>
                <c:pt idx="9254">
                  <c:v>43.6509</c:v>
                </c:pt>
                <c:pt idx="9255">
                  <c:v>43.6509</c:v>
                </c:pt>
                <c:pt idx="9256">
                  <c:v>43.6509</c:v>
                </c:pt>
                <c:pt idx="9257">
                  <c:v>43.6509</c:v>
                </c:pt>
                <c:pt idx="9258">
                  <c:v>43.6509</c:v>
                </c:pt>
                <c:pt idx="9259">
                  <c:v>43.6509</c:v>
                </c:pt>
                <c:pt idx="9260">
                  <c:v>43.6509</c:v>
                </c:pt>
                <c:pt idx="9261">
                  <c:v>43.6509</c:v>
                </c:pt>
                <c:pt idx="9262">
                  <c:v>43.6509</c:v>
                </c:pt>
                <c:pt idx="9263">
                  <c:v>43.6509</c:v>
                </c:pt>
                <c:pt idx="9264">
                  <c:v>43.6509</c:v>
                </c:pt>
                <c:pt idx="9265">
                  <c:v>43.6509</c:v>
                </c:pt>
                <c:pt idx="9266">
                  <c:v>43.6509</c:v>
                </c:pt>
                <c:pt idx="9267">
                  <c:v>43.6509</c:v>
                </c:pt>
                <c:pt idx="9268">
                  <c:v>43.6509</c:v>
                </c:pt>
                <c:pt idx="9269">
                  <c:v>43.6509</c:v>
                </c:pt>
                <c:pt idx="9270">
                  <c:v>43.6509</c:v>
                </c:pt>
                <c:pt idx="9271">
                  <c:v>43.6509</c:v>
                </c:pt>
                <c:pt idx="9272">
                  <c:v>43.6509</c:v>
                </c:pt>
                <c:pt idx="9273">
                  <c:v>43.6509</c:v>
                </c:pt>
                <c:pt idx="9274">
                  <c:v>43.6509</c:v>
                </c:pt>
                <c:pt idx="9275">
                  <c:v>43.6509</c:v>
                </c:pt>
                <c:pt idx="9276">
                  <c:v>43.6509</c:v>
                </c:pt>
                <c:pt idx="9277">
                  <c:v>43.6509</c:v>
                </c:pt>
                <c:pt idx="9278">
                  <c:v>43.6509</c:v>
                </c:pt>
                <c:pt idx="9279">
                  <c:v>43.6509</c:v>
                </c:pt>
                <c:pt idx="9280">
                  <c:v>43.6509</c:v>
                </c:pt>
                <c:pt idx="9281">
                  <c:v>43.6509</c:v>
                </c:pt>
                <c:pt idx="9282">
                  <c:v>43.6509</c:v>
                </c:pt>
                <c:pt idx="9283">
                  <c:v>43.6509</c:v>
                </c:pt>
                <c:pt idx="9284">
                  <c:v>43.6509</c:v>
                </c:pt>
                <c:pt idx="9285">
                  <c:v>43.6509</c:v>
                </c:pt>
                <c:pt idx="9286">
                  <c:v>43.6509</c:v>
                </c:pt>
                <c:pt idx="9287">
                  <c:v>43.6509</c:v>
                </c:pt>
                <c:pt idx="9288">
                  <c:v>43.6509</c:v>
                </c:pt>
                <c:pt idx="9289">
                  <c:v>43.6509</c:v>
                </c:pt>
                <c:pt idx="9290">
                  <c:v>43.6509</c:v>
                </c:pt>
                <c:pt idx="9291">
                  <c:v>43.6509</c:v>
                </c:pt>
                <c:pt idx="9292">
                  <c:v>43.6509</c:v>
                </c:pt>
                <c:pt idx="9293">
                  <c:v>43.6509</c:v>
                </c:pt>
                <c:pt idx="9294">
                  <c:v>43.6509</c:v>
                </c:pt>
                <c:pt idx="9295">
                  <c:v>43.6509</c:v>
                </c:pt>
                <c:pt idx="9296">
                  <c:v>43.6509</c:v>
                </c:pt>
                <c:pt idx="9297">
                  <c:v>43.6509</c:v>
                </c:pt>
                <c:pt idx="9298">
                  <c:v>43.6509</c:v>
                </c:pt>
                <c:pt idx="9299">
                  <c:v>43.6509</c:v>
                </c:pt>
                <c:pt idx="9300">
                  <c:v>43.6509</c:v>
                </c:pt>
                <c:pt idx="9301">
                  <c:v>43.6509</c:v>
                </c:pt>
                <c:pt idx="9302">
                  <c:v>43.6509</c:v>
                </c:pt>
                <c:pt idx="9303">
                  <c:v>43.6509</c:v>
                </c:pt>
                <c:pt idx="9304">
                  <c:v>43.6509</c:v>
                </c:pt>
                <c:pt idx="9305">
                  <c:v>43.6509</c:v>
                </c:pt>
                <c:pt idx="9306">
                  <c:v>43.6509</c:v>
                </c:pt>
                <c:pt idx="9307">
                  <c:v>43.6509</c:v>
                </c:pt>
                <c:pt idx="9308">
                  <c:v>43.6509</c:v>
                </c:pt>
                <c:pt idx="9309">
                  <c:v>43.6509</c:v>
                </c:pt>
                <c:pt idx="9310">
                  <c:v>43.6509</c:v>
                </c:pt>
                <c:pt idx="9311">
                  <c:v>43.6509</c:v>
                </c:pt>
                <c:pt idx="9312">
                  <c:v>43.6509</c:v>
                </c:pt>
                <c:pt idx="9313">
                  <c:v>43.6509</c:v>
                </c:pt>
                <c:pt idx="9314">
                  <c:v>43.6509</c:v>
                </c:pt>
                <c:pt idx="9315">
                  <c:v>43.6509</c:v>
                </c:pt>
                <c:pt idx="9316">
                  <c:v>43.6509</c:v>
                </c:pt>
                <c:pt idx="9317">
                  <c:v>43.6509</c:v>
                </c:pt>
                <c:pt idx="9318">
                  <c:v>43.6509</c:v>
                </c:pt>
                <c:pt idx="9319">
                  <c:v>43.6509</c:v>
                </c:pt>
                <c:pt idx="9320">
                  <c:v>43.6509</c:v>
                </c:pt>
                <c:pt idx="9321">
                  <c:v>43.6509</c:v>
                </c:pt>
                <c:pt idx="9322">
                  <c:v>43.6509</c:v>
                </c:pt>
                <c:pt idx="9323">
                  <c:v>43.6509</c:v>
                </c:pt>
                <c:pt idx="9324">
                  <c:v>43.6509</c:v>
                </c:pt>
                <c:pt idx="9325">
                  <c:v>43.6509</c:v>
                </c:pt>
                <c:pt idx="9326">
                  <c:v>43.6509</c:v>
                </c:pt>
                <c:pt idx="9327">
                  <c:v>43.6509</c:v>
                </c:pt>
                <c:pt idx="9328">
                  <c:v>43.6509</c:v>
                </c:pt>
                <c:pt idx="9329">
                  <c:v>43.6509</c:v>
                </c:pt>
                <c:pt idx="9330">
                  <c:v>43.6509</c:v>
                </c:pt>
                <c:pt idx="9331">
                  <c:v>43.6509</c:v>
                </c:pt>
                <c:pt idx="9332">
                  <c:v>43.6509</c:v>
                </c:pt>
                <c:pt idx="9333">
                  <c:v>43.6509</c:v>
                </c:pt>
                <c:pt idx="9334">
                  <c:v>43.6509</c:v>
                </c:pt>
                <c:pt idx="9335">
                  <c:v>43.6509</c:v>
                </c:pt>
                <c:pt idx="9336">
                  <c:v>43.6509</c:v>
                </c:pt>
                <c:pt idx="9337">
                  <c:v>43.6509</c:v>
                </c:pt>
                <c:pt idx="9338">
                  <c:v>43.6509</c:v>
                </c:pt>
                <c:pt idx="9339">
                  <c:v>43.6509</c:v>
                </c:pt>
                <c:pt idx="9340">
                  <c:v>43.6509</c:v>
                </c:pt>
                <c:pt idx="9341">
                  <c:v>43.6509</c:v>
                </c:pt>
                <c:pt idx="9342">
                  <c:v>43.6509</c:v>
                </c:pt>
                <c:pt idx="9343">
                  <c:v>43.6509</c:v>
                </c:pt>
                <c:pt idx="9344">
                  <c:v>43.6509</c:v>
                </c:pt>
                <c:pt idx="9345">
                  <c:v>43.6509</c:v>
                </c:pt>
                <c:pt idx="9346">
                  <c:v>43.6509</c:v>
                </c:pt>
                <c:pt idx="9347">
                  <c:v>43.6509</c:v>
                </c:pt>
                <c:pt idx="9348">
                  <c:v>43.6509</c:v>
                </c:pt>
                <c:pt idx="9349">
                  <c:v>43.6509</c:v>
                </c:pt>
                <c:pt idx="9350">
                  <c:v>43.6509</c:v>
                </c:pt>
                <c:pt idx="9351">
                  <c:v>43.6509</c:v>
                </c:pt>
                <c:pt idx="9352">
                  <c:v>43.6509</c:v>
                </c:pt>
                <c:pt idx="9353">
                  <c:v>43.6509</c:v>
                </c:pt>
                <c:pt idx="9354">
                  <c:v>43.6509</c:v>
                </c:pt>
                <c:pt idx="9355">
                  <c:v>43.6509</c:v>
                </c:pt>
                <c:pt idx="9356">
                  <c:v>43.6509</c:v>
                </c:pt>
                <c:pt idx="9357">
                  <c:v>43.6509</c:v>
                </c:pt>
                <c:pt idx="9358">
                  <c:v>43.6509</c:v>
                </c:pt>
                <c:pt idx="9359">
                  <c:v>43.6509</c:v>
                </c:pt>
                <c:pt idx="9360">
                  <c:v>43.6509</c:v>
                </c:pt>
                <c:pt idx="9361">
                  <c:v>43.6509</c:v>
                </c:pt>
                <c:pt idx="9362">
                  <c:v>43.6509</c:v>
                </c:pt>
                <c:pt idx="9363">
                  <c:v>43.6509</c:v>
                </c:pt>
                <c:pt idx="9364">
                  <c:v>43.6509</c:v>
                </c:pt>
                <c:pt idx="9365">
                  <c:v>43.6509</c:v>
                </c:pt>
                <c:pt idx="9366">
                  <c:v>43.6509</c:v>
                </c:pt>
                <c:pt idx="9367">
                  <c:v>43.6509</c:v>
                </c:pt>
                <c:pt idx="9368">
                  <c:v>43.6509</c:v>
                </c:pt>
                <c:pt idx="9369">
                  <c:v>43.6509</c:v>
                </c:pt>
                <c:pt idx="9370">
                  <c:v>43.6509</c:v>
                </c:pt>
                <c:pt idx="9371">
                  <c:v>43.6509</c:v>
                </c:pt>
                <c:pt idx="9372">
                  <c:v>43.6509</c:v>
                </c:pt>
                <c:pt idx="9373">
                  <c:v>43.6509</c:v>
                </c:pt>
                <c:pt idx="9374">
                  <c:v>43.6509</c:v>
                </c:pt>
                <c:pt idx="9375">
                  <c:v>43.6509</c:v>
                </c:pt>
                <c:pt idx="9376">
                  <c:v>43.6509</c:v>
                </c:pt>
                <c:pt idx="9377">
                  <c:v>43.6509</c:v>
                </c:pt>
                <c:pt idx="9378">
                  <c:v>43.6509</c:v>
                </c:pt>
                <c:pt idx="9379">
                  <c:v>43.6509</c:v>
                </c:pt>
                <c:pt idx="9380">
                  <c:v>43.6509</c:v>
                </c:pt>
                <c:pt idx="9381">
                  <c:v>43.6509</c:v>
                </c:pt>
                <c:pt idx="9382">
                  <c:v>43.6509</c:v>
                </c:pt>
                <c:pt idx="9383">
                  <c:v>43.6509</c:v>
                </c:pt>
                <c:pt idx="9384">
                  <c:v>43.6509</c:v>
                </c:pt>
                <c:pt idx="9385">
                  <c:v>43.6509</c:v>
                </c:pt>
                <c:pt idx="9386">
                  <c:v>43.6509</c:v>
                </c:pt>
                <c:pt idx="9387">
                  <c:v>43.6509</c:v>
                </c:pt>
                <c:pt idx="9388">
                  <c:v>43.6509</c:v>
                </c:pt>
                <c:pt idx="9389">
                  <c:v>43.6509</c:v>
                </c:pt>
                <c:pt idx="9390">
                  <c:v>43.6509</c:v>
                </c:pt>
                <c:pt idx="9391">
                  <c:v>43.6509</c:v>
                </c:pt>
                <c:pt idx="9392">
                  <c:v>43.6509</c:v>
                </c:pt>
                <c:pt idx="9393">
                  <c:v>43.6509</c:v>
                </c:pt>
                <c:pt idx="9394">
                  <c:v>43.6509</c:v>
                </c:pt>
                <c:pt idx="9395">
                  <c:v>43.6509</c:v>
                </c:pt>
                <c:pt idx="9396">
                  <c:v>43.6509</c:v>
                </c:pt>
                <c:pt idx="9397">
                  <c:v>43.6509</c:v>
                </c:pt>
                <c:pt idx="9398">
                  <c:v>43.6509</c:v>
                </c:pt>
                <c:pt idx="9399">
                  <c:v>43.6509</c:v>
                </c:pt>
                <c:pt idx="9400">
                  <c:v>43.6509</c:v>
                </c:pt>
                <c:pt idx="9401">
                  <c:v>43.6509</c:v>
                </c:pt>
                <c:pt idx="9402">
                  <c:v>43.6509</c:v>
                </c:pt>
                <c:pt idx="9403">
                  <c:v>43.6509</c:v>
                </c:pt>
                <c:pt idx="9404">
                  <c:v>43.6509</c:v>
                </c:pt>
                <c:pt idx="9405">
                  <c:v>43.6509</c:v>
                </c:pt>
                <c:pt idx="9406">
                  <c:v>43.6509</c:v>
                </c:pt>
                <c:pt idx="9407">
                  <c:v>43.6509</c:v>
                </c:pt>
                <c:pt idx="9408">
                  <c:v>43.6509</c:v>
                </c:pt>
                <c:pt idx="9409">
                  <c:v>43.6509</c:v>
                </c:pt>
                <c:pt idx="9410">
                  <c:v>43.6509</c:v>
                </c:pt>
                <c:pt idx="9411">
                  <c:v>43.6509</c:v>
                </c:pt>
                <c:pt idx="9412">
                  <c:v>43.6509</c:v>
                </c:pt>
                <c:pt idx="9413">
                  <c:v>43.6509</c:v>
                </c:pt>
                <c:pt idx="9414">
                  <c:v>43.6509</c:v>
                </c:pt>
                <c:pt idx="9415">
                  <c:v>43.6509</c:v>
                </c:pt>
                <c:pt idx="9416">
                  <c:v>43.6509</c:v>
                </c:pt>
                <c:pt idx="9417">
                  <c:v>43.6509</c:v>
                </c:pt>
                <c:pt idx="9418">
                  <c:v>43.6509</c:v>
                </c:pt>
                <c:pt idx="9419">
                  <c:v>43.6509</c:v>
                </c:pt>
                <c:pt idx="9420">
                  <c:v>43.6509</c:v>
                </c:pt>
                <c:pt idx="9421">
                  <c:v>43.6509</c:v>
                </c:pt>
                <c:pt idx="9422">
                  <c:v>43.6509</c:v>
                </c:pt>
                <c:pt idx="9423">
                  <c:v>43.6509</c:v>
                </c:pt>
                <c:pt idx="9424">
                  <c:v>43.6509</c:v>
                </c:pt>
                <c:pt idx="9425">
                  <c:v>43.6509</c:v>
                </c:pt>
                <c:pt idx="9426">
                  <c:v>43.6509</c:v>
                </c:pt>
                <c:pt idx="9427">
                  <c:v>43.6509</c:v>
                </c:pt>
                <c:pt idx="9428">
                  <c:v>43.6509</c:v>
                </c:pt>
                <c:pt idx="9429">
                  <c:v>43.6509</c:v>
                </c:pt>
                <c:pt idx="9430">
                  <c:v>43.6509</c:v>
                </c:pt>
                <c:pt idx="9431">
                  <c:v>43.6509</c:v>
                </c:pt>
                <c:pt idx="9432">
                  <c:v>43.6509</c:v>
                </c:pt>
                <c:pt idx="9433">
                  <c:v>43.6509</c:v>
                </c:pt>
                <c:pt idx="9434">
                  <c:v>43.6509</c:v>
                </c:pt>
                <c:pt idx="9435">
                  <c:v>43.6509</c:v>
                </c:pt>
                <c:pt idx="9436">
                  <c:v>43.6509</c:v>
                </c:pt>
                <c:pt idx="9437">
                  <c:v>43.6509</c:v>
                </c:pt>
                <c:pt idx="9438">
                  <c:v>43.6509</c:v>
                </c:pt>
                <c:pt idx="9439">
                  <c:v>43.6509</c:v>
                </c:pt>
                <c:pt idx="9440">
                  <c:v>43.6509</c:v>
                </c:pt>
                <c:pt idx="9441">
                  <c:v>43.6509</c:v>
                </c:pt>
                <c:pt idx="9442">
                  <c:v>43.6509</c:v>
                </c:pt>
                <c:pt idx="9443">
                  <c:v>43.6509</c:v>
                </c:pt>
                <c:pt idx="9444">
                  <c:v>43.6509</c:v>
                </c:pt>
                <c:pt idx="9445">
                  <c:v>43.6509</c:v>
                </c:pt>
                <c:pt idx="9446">
                  <c:v>43.6509</c:v>
                </c:pt>
                <c:pt idx="9447">
                  <c:v>43.6509</c:v>
                </c:pt>
                <c:pt idx="9448">
                  <c:v>43.6509</c:v>
                </c:pt>
                <c:pt idx="9449">
                  <c:v>43.6509</c:v>
                </c:pt>
                <c:pt idx="9450">
                  <c:v>43.6509</c:v>
                </c:pt>
                <c:pt idx="9451">
                  <c:v>43.6509</c:v>
                </c:pt>
                <c:pt idx="9452">
                  <c:v>43.6509</c:v>
                </c:pt>
                <c:pt idx="9453">
                  <c:v>43.6509</c:v>
                </c:pt>
                <c:pt idx="9454">
                  <c:v>43.6509</c:v>
                </c:pt>
                <c:pt idx="9455">
                  <c:v>43.6509</c:v>
                </c:pt>
                <c:pt idx="9456">
                  <c:v>43.6509</c:v>
                </c:pt>
                <c:pt idx="9457">
                  <c:v>43.6509</c:v>
                </c:pt>
                <c:pt idx="9458">
                  <c:v>43.6509</c:v>
                </c:pt>
                <c:pt idx="9459">
                  <c:v>43.6509</c:v>
                </c:pt>
                <c:pt idx="9460">
                  <c:v>43.6509</c:v>
                </c:pt>
                <c:pt idx="9461">
                  <c:v>43.6509</c:v>
                </c:pt>
                <c:pt idx="9462">
                  <c:v>43.6509</c:v>
                </c:pt>
                <c:pt idx="9463">
                  <c:v>43.6509</c:v>
                </c:pt>
                <c:pt idx="9464">
                  <c:v>43.6509</c:v>
                </c:pt>
                <c:pt idx="9465">
                  <c:v>43.6509</c:v>
                </c:pt>
                <c:pt idx="9466">
                  <c:v>43.6509</c:v>
                </c:pt>
                <c:pt idx="9467">
                  <c:v>43.6509</c:v>
                </c:pt>
                <c:pt idx="9468">
                  <c:v>43.6509</c:v>
                </c:pt>
                <c:pt idx="9469">
                  <c:v>43.6509</c:v>
                </c:pt>
                <c:pt idx="9470">
                  <c:v>43.6509</c:v>
                </c:pt>
                <c:pt idx="9471">
                  <c:v>43.6509</c:v>
                </c:pt>
                <c:pt idx="9472">
                  <c:v>43.6509</c:v>
                </c:pt>
                <c:pt idx="9473">
                  <c:v>43.6509</c:v>
                </c:pt>
                <c:pt idx="9474">
                  <c:v>43.6509</c:v>
                </c:pt>
                <c:pt idx="9475">
                  <c:v>43.6509</c:v>
                </c:pt>
                <c:pt idx="9476">
                  <c:v>43.6509</c:v>
                </c:pt>
                <c:pt idx="9477">
                  <c:v>43.6509</c:v>
                </c:pt>
                <c:pt idx="9478">
                  <c:v>43.6509</c:v>
                </c:pt>
                <c:pt idx="9479">
                  <c:v>43.6509</c:v>
                </c:pt>
                <c:pt idx="9480">
                  <c:v>43.6509</c:v>
                </c:pt>
                <c:pt idx="9481">
                  <c:v>43.6509</c:v>
                </c:pt>
                <c:pt idx="9482">
                  <c:v>43.6509</c:v>
                </c:pt>
                <c:pt idx="9483">
                  <c:v>43.701800000000013</c:v>
                </c:pt>
                <c:pt idx="9484">
                  <c:v>43.701800000000013</c:v>
                </c:pt>
                <c:pt idx="9485">
                  <c:v>43.701800000000013</c:v>
                </c:pt>
                <c:pt idx="9486">
                  <c:v>43.701800000000013</c:v>
                </c:pt>
                <c:pt idx="9487">
                  <c:v>43.701800000000013</c:v>
                </c:pt>
                <c:pt idx="9488">
                  <c:v>43.701800000000013</c:v>
                </c:pt>
                <c:pt idx="9489">
                  <c:v>43.701800000000013</c:v>
                </c:pt>
                <c:pt idx="9490">
                  <c:v>43.701800000000013</c:v>
                </c:pt>
                <c:pt idx="9491">
                  <c:v>43.701800000000013</c:v>
                </c:pt>
                <c:pt idx="9492">
                  <c:v>43.701800000000013</c:v>
                </c:pt>
                <c:pt idx="9493">
                  <c:v>43.701800000000013</c:v>
                </c:pt>
                <c:pt idx="9494">
                  <c:v>43.701800000000013</c:v>
                </c:pt>
                <c:pt idx="9495">
                  <c:v>43.701800000000013</c:v>
                </c:pt>
                <c:pt idx="9496">
                  <c:v>43.701800000000013</c:v>
                </c:pt>
                <c:pt idx="9497">
                  <c:v>43.701800000000013</c:v>
                </c:pt>
                <c:pt idx="9498">
                  <c:v>43.701800000000013</c:v>
                </c:pt>
                <c:pt idx="9499">
                  <c:v>43.701800000000013</c:v>
                </c:pt>
                <c:pt idx="9500">
                  <c:v>43.701800000000013</c:v>
                </c:pt>
                <c:pt idx="9501">
                  <c:v>43.701800000000013</c:v>
                </c:pt>
                <c:pt idx="9502">
                  <c:v>43.701800000000013</c:v>
                </c:pt>
                <c:pt idx="9503">
                  <c:v>43.701800000000013</c:v>
                </c:pt>
                <c:pt idx="9504">
                  <c:v>43.701800000000013</c:v>
                </c:pt>
                <c:pt idx="9505">
                  <c:v>43.701800000000013</c:v>
                </c:pt>
                <c:pt idx="9506">
                  <c:v>43.701800000000013</c:v>
                </c:pt>
                <c:pt idx="9507">
                  <c:v>43.701800000000013</c:v>
                </c:pt>
                <c:pt idx="9508">
                  <c:v>43.701800000000013</c:v>
                </c:pt>
                <c:pt idx="9509">
                  <c:v>43.701800000000013</c:v>
                </c:pt>
                <c:pt idx="9510">
                  <c:v>43.701800000000013</c:v>
                </c:pt>
                <c:pt idx="9511">
                  <c:v>43.701800000000013</c:v>
                </c:pt>
                <c:pt idx="9512">
                  <c:v>43.701800000000013</c:v>
                </c:pt>
                <c:pt idx="9513">
                  <c:v>43.701800000000013</c:v>
                </c:pt>
                <c:pt idx="9514">
                  <c:v>43.701800000000013</c:v>
                </c:pt>
                <c:pt idx="9515">
                  <c:v>43.701800000000013</c:v>
                </c:pt>
                <c:pt idx="9516">
                  <c:v>43.701800000000013</c:v>
                </c:pt>
                <c:pt idx="9517">
                  <c:v>43.701800000000013</c:v>
                </c:pt>
                <c:pt idx="9518">
                  <c:v>43.701800000000013</c:v>
                </c:pt>
                <c:pt idx="9519">
                  <c:v>43.701800000000013</c:v>
                </c:pt>
                <c:pt idx="9520">
                  <c:v>43.701800000000013</c:v>
                </c:pt>
                <c:pt idx="9521">
                  <c:v>43.701800000000013</c:v>
                </c:pt>
                <c:pt idx="9522">
                  <c:v>43.701800000000013</c:v>
                </c:pt>
                <c:pt idx="9523">
                  <c:v>43.701800000000013</c:v>
                </c:pt>
                <c:pt idx="9524">
                  <c:v>43.701800000000013</c:v>
                </c:pt>
                <c:pt idx="9525">
                  <c:v>43.701800000000013</c:v>
                </c:pt>
                <c:pt idx="9526">
                  <c:v>43.701800000000013</c:v>
                </c:pt>
                <c:pt idx="9527">
                  <c:v>43.701800000000013</c:v>
                </c:pt>
                <c:pt idx="9528">
                  <c:v>43.701800000000013</c:v>
                </c:pt>
                <c:pt idx="9529">
                  <c:v>43.701800000000013</c:v>
                </c:pt>
                <c:pt idx="9530">
                  <c:v>43.701800000000013</c:v>
                </c:pt>
                <c:pt idx="9531">
                  <c:v>43.701800000000013</c:v>
                </c:pt>
                <c:pt idx="9532">
                  <c:v>43.701800000000013</c:v>
                </c:pt>
                <c:pt idx="9533">
                  <c:v>43.701800000000013</c:v>
                </c:pt>
                <c:pt idx="9534">
                  <c:v>43.701800000000013</c:v>
                </c:pt>
                <c:pt idx="9535">
                  <c:v>43.701800000000013</c:v>
                </c:pt>
                <c:pt idx="9536">
                  <c:v>43.701800000000013</c:v>
                </c:pt>
                <c:pt idx="9537">
                  <c:v>43.701800000000013</c:v>
                </c:pt>
                <c:pt idx="9538">
                  <c:v>43.701800000000013</c:v>
                </c:pt>
                <c:pt idx="9539">
                  <c:v>43.701800000000013</c:v>
                </c:pt>
                <c:pt idx="9540">
                  <c:v>43.701800000000013</c:v>
                </c:pt>
                <c:pt idx="9541">
                  <c:v>43.701800000000013</c:v>
                </c:pt>
                <c:pt idx="9542">
                  <c:v>43.701800000000013</c:v>
                </c:pt>
                <c:pt idx="9543">
                  <c:v>43.701800000000013</c:v>
                </c:pt>
                <c:pt idx="9544">
                  <c:v>43.701800000000013</c:v>
                </c:pt>
                <c:pt idx="9545">
                  <c:v>43.701800000000013</c:v>
                </c:pt>
                <c:pt idx="9546">
                  <c:v>43.701800000000013</c:v>
                </c:pt>
                <c:pt idx="9547">
                  <c:v>43.701800000000013</c:v>
                </c:pt>
                <c:pt idx="9548">
                  <c:v>43.701800000000013</c:v>
                </c:pt>
                <c:pt idx="9549">
                  <c:v>43.701800000000013</c:v>
                </c:pt>
                <c:pt idx="9550">
                  <c:v>43.701800000000013</c:v>
                </c:pt>
                <c:pt idx="9551">
                  <c:v>43.701800000000013</c:v>
                </c:pt>
                <c:pt idx="9552">
                  <c:v>43.701800000000013</c:v>
                </c:pt>
                <c:pt idx="9553">
                  <c:v>43.701800000000013</c:v>
                </c:pt>
                <c:pt idx="9554">
                  <c:v>43.701800000000013</c:v>
                </c:pt>
                <c:pt idx="9555">
                  <c:v>43.701800000000013</c:v>
                </c:pt>
                <c:pt idx="9556">
                  <c:v>43.701800000000013</c:v>
                </c:pt>
                <c:pt idx="9557">
                  <c:v>43.701800000000013</c:v>
                </c:pt>
                <c:pt idx="9558">
                  <c:v>43.701800000000013</c:v>
                </c:pt>
                <c:pt idx="9559">
                  <c:v>43.701800000000013</c:v>
                </c:pt>
                <c:pt idx="9560">
                  <c:v>43.701800000000013</c:v>
                </c:pt>
                <c:pt idx="9561">
                  <c:v>43.701800000000013</c:v>
                </c:pt>
                <c:pt idx="9562">
                  <c:v>43.701800000000013</c:v>
                </c:pt>
                <c:pt idx="9563">
                  <c:v>43.701800000000013</c:v>
                </c:pt>
                <c:pt idx="9564">
                  <c:v>43.701800000000013</c:v>
                </c:pt>
                <c:pt idx="9565">
                  <c:v>43.701800000000013</c:v>
                </c:pt>
                <c:pt idx="9566">
                  <c:v>43.701800000000013</c:v>
                </c:pt>
                <c:pt idx="9567">
                  <c:v>43.701800000000013</c:v>
                </c:pt>
                <c:pt idx="9568">
                  <c:v>43.701800000000013</c:v>
                </c:pt>
                <c:pt idx="9569">
                  <c:v>43.701800000000013</c:v>
                </c:pt>
                <c:pt idx="9570">
                  <c:v>43.701800000000013</c:v>
                </c:pt>
                <c:pt idx="9571">
                  <c:v>43.701800000000013</c:v>
                </c:pt>
                <c:pt idx="9572">
                  <c:v>43.701800000000013</c:v>
                </c:pt>
                <c:pt idx="9573">
                  <c:v>43.701800000000013</c:v>
                </c:pt>
                <c:pt idx="9574">
                  <c:v>43.701800000000013</c:v>
                </c:pt>
                <c:pt idx="9575">
                  <c:v>43.701800000000013</c:v>
                </c:pt>
                <c:pt idx="9576">
                  <c:v>43.701800000000013</c:v>
                </c:pt>
                <c:pt idx="9577">
                  <c:v>43.701800000000013</c:v>
                </c:pt>
                <c:pt idx="9578">
                  <c:v>43.701800000000013</c:v>
                </c:pt>
                <c:pt idx="9579">
                  <c:v>43.701800000000013</c:v>
                </c:pt>
                <c:pt idx="9580">
                  <c:v>43.701800000000013</c:v>
                </c:pt>
                <c:pt idx="9581">
                  <c:v>43.701800000000013</c:v>
                </c:pt>
                <c:pt idx="9582">
                  <c:v>43.701800000000013</c:v>
                </c:pt>
                <c:pt idx="9583">
                  <c:v>43.701800000000013</c:v>
                </c:pt>
                <c:pt idx="9584">
                  <c:v>43.701800000000013</c:v>
                </c:pt>
                <c:pt idx="9585">
                  <c:v>43.701800000000013</c:v>
                </c:pt>
                <c:pt idx="9586">
                  <c:v>43.701800000000013</c:v>
                </c:pt>
                <c:pt idx="9587">
                  <c:v>43.701800000000013</c:v>
                </c:pt>
                <c:pt idx="9588">
                  <c:v>43.701800000000013</c:v>
                </c:pt>
                <c:pt idx="9589">
                  <c:v>43.701800000000013</c:v>
                </c:pt>
                <c:pt idx="9590">
                  <c:v>43.701800000000013</c:v>
                </c:pt>
                <c:pt idx="9591">
                  <c:v>43.701800000000013</c:v>
                </c:pt>
                <c:pt idx="9592">
                  <c:v>43.701800000000013</c:v>
                </c:pt>
                <c:pt idx="9593">
                  <c:v>43.701800000000013</c:v>
                </c:pt>
                <c:pt idx="9594">
                  <c:v>43.701800000000013</c:v>
                </c:pt>
                <c:pt idx="9595">
                  <c:v>43.701800000000013</c:v>
                </c:pt>
                <c:pt idx="9596">
                  <c:v>43.701800000000013</c:v>
                </c:pt>
                <c:pt idx="9597">
                  <c:v>43.701800000000013</c:v>
                </c:pt>
                <c:pt idx="9598">
                  <c:v>43.701800000000013</c:v>
                </c:pt>
                <c:pt idx="9599">
                  <c:v>43.701800000000013</c:v>
                </c:pt>
                <c:pt idx="9600">
                  <c:v>43.701800000000013</c:v>
                </c:pt>
                <c:pt idx="9601">
                  <c:v>43.701800000000013</c:v>
                </c:pt>
                <c:pt idx="9602">
                  <c:v>43.701800000000013</c:v>
                </c:pt>
                <c:pt idx="9603">
                  <c:v>43.701800000000013</c:v>
                </c:pt>
                <c:pt idx="9604">
                  <c:v>43.701800000000013</c:v>
                </c:pt>
                <c:pt idx="9605">
                  <c:v>43.701800000000013</c:v>
                </c:pt>
                <c:pt idx="9606">
                  <c:v>43.701800000000013</c:v>
                </c:pt>
                <c:pt idx="9607">
                  <c:v>43.701800000000013</c:v>
                </c:pt>
                <c:pt idx="9608">
                  <c:v>43.701800000000013</c:v>
                </c:pt>
                <c:pt idx="9609">
                  <c:v>43.701800000000013</c:v>
                </c:pt>
                <c:pt idx="9610">
                  <c:v>43.701800000000013</c:v>
                </c:pt>
                <c:pt idx="9611">
                  <c:v>43.701800000000013</c:v>
                </c:pt>
                <c:pt idx="9612">
                  <c:v>43.701800000000013</c:v>
                </c:pt>
                <c:pt idx="9613">
                  <c:v>43.701800000000013</c:v>
                </c:pt>
                <c:pt idx="9614">
                  <c:v>43.701800000000013</c:v>
                </c:pt>
                <c:pt idx="9615">
                  <c:v>43.701800000000013</c:v>
                </c:pt>
                <c:pt idx="9616">
                  <c:v>43.701800000000013</c:v>
                </c:pt>
                <c:pt idx="9617">
                  <c:v>43.701800000000013</c:v>
                </c:pt>
                <c:pt idx="9618">
                  <c:v>43.701800000000013</c:v>
                </c:pt>
                <c:pt idx="9619">
                  <c:v>43.701800000000013</c:v>
                </c:pt>
                <c:pt idx="9620">
                  <c:v>43.701800000000013</c:v>
                </c:pt>
                <c:pt idx="9621">
                  <c:v>43.701800000000013</c:v>
                </c:pt>
                <c:pt idx="9622">
                  <c:v>43.701800000000013</c:v>
                </c:pt>
                <c:pt idx="9623">
                  <c:v>43.701800000000013</c:v>
                </c:pt>
                <c:pt idx="9624">
                  <c:v>43.701800000000013</c:v>
                </c:pt>
                <c:pt idx="9625">
                  <c:v>43.701800000000013</c:v>
                </c:pt>
                <c:pt idx="9626">
                  <c:v>43.701800000000013</c:v>
                </c:pt>
                <c:pt idx="9627">
                  <c:v>43.701800000000013</c:v>
                </c:pt>
                <c:pt idx="9628">
                  <c:v>43.701800000000013</c:v>
                </c:pt>
                <c:pt idx="9629">
                  <c:v>43.701800000000013</c:v>
                </c:pt>
                <c:pt idx="9630">
                  <c:v>43.701800000000013</c:v>
                </c:pt>
                <c:pt idx="9631">
                  <c:v>43.701800000000013</c:v>
                </c:pt>
                <c:pt idx="9632">
                  <c:v>43.701800000000013</c:v>
                </c:pt>
                <c:pt idx="9633">
                  <c:v>43.701800000000013</c:v>
                </c:pt>
                <c:pt idx="9634">
                  <c:v>43.701800000000013</c:v>
                </c:pt>
                <c:pt idx="9635">
                  <c:v>43.701800000000013</c:v>
                </c:pt>
                <c:pt idx="9636">
                  <c:v>43.701800000000013</c:v>
                </c:pt>
                <c:pt idx="9637">
                  <c:v>43.701800000000013</c:v>
                </c:pt>
                <c:pt idx="9638">
                  <c:v>43.701800000000013</c:v>
                </c:pt>
                <c:pt idx="9639">
                  <c:v>43.701800000000013</c:v>
                </c:pt>
                <c:pt idx="9640">
                  <c:v>43.701800000000013</c:v>
                </c:pt>
                <c:pt idx="9641">
                  <c:v>43.701800000000013</c:v>
                </c:pt>
                <c:pt idx="9642">
                  <c:v>43.701800000000013</c:v>
                </c:pt>
                <c:pt idx="9643">
                  <c:v>43.701800000000013</c:v>
                </c:pt>
                <c:pt idx="9644">
                  <c:v>43.701800000000013</c:v>
                </c:pt>
                <c:pt idx="9645">
                  <c:v>43.701800000000013</c:v>
                </c:pt>
                <c:pt idx="9646">
                  <c:v>43.701800000000013</c:v>
                </c:pt>
                <c:pt idx="9647">
                  <c:v>43.701800000000013</c:v>
                </c:pt>
                <c:pt idx="9648">
                  <c:v>43.701800000000013</c:v>
                </c:pt>
                <c:pt idx="9649">
                  <c:v>43.701800000000013</c:v>
                </c:pt>
                <c:pt idx="9650">
                  <c:v>43.701800000000013</c:v>
                </c:pt>
                <c:pt idx="9651">
                  <c:v>43.701800000000013</c:v>
                </c:pt>
                <c:pt idx="9652">
                  <c:v>43.701800000000013</c:v>
                </c:pt>
                <c:pt idx="9653">
                  <c:v>43.701800000000013</c:v>
                </c:pt>
                <c:pt idx="9654">
                  <c:v>43.701800000000013</c:v>
                </c:pt>
                <c:pt idx="9655">
                  <c:v>43.701800000000013</c:v>
                </c:pt>
                <c:pt idx="9656">
                  <c:v>43.701800000000013</c:v>
                </c:pt>
                <c:pt idx="9657">
                  <c:v>43.701800000000013</c:v>
                </c:pt>
                <c:pt idx="9658">
                  <c:v>43.701800000000013</c:v>
                </c:pt>
                <c:pt idx="9659">
                  <c:v>43.701800000000013</c:v>
                </c:pt>
                <c:pt idx="9660">
                  <c:v>43.701800000000013</c:v>
                </c:pt>
                <c:pt idx="9661">
                  <c:v>43.701800000000013</c:v>
                </c:pt>
                <c:pt idx="9662">
                  <c:v>43.701800000000013</c:v>
                </c:pt>
                <c:pt idx="9663">
                  <c:v>43.701800000000013</c:v>
                </c:pt>
                <c:pt idx="9664">
                  <c:v>43.701800000000013</c:v>
                </c:pt>
                <c:pt idx="9665">
                  <c:v>43.701800000000013</c:v>
                </c:pt>
                <c:pt idx="9666">
                  <c:v>43.701800000000013</c:v>
                </c:pt>
                <c:pt idx="9667">
                  <c:v>43.701800000000013</c:v>
                </c:pt>
                <c:pt idx="9668">
                  <c:v>43.701800000000013</c:v>
                </c:pt>
                <c:pt idx="9669">
                  <c:v>43.701800000000013</c:v>
                </c:pt>
                <c:pt idx="9670">
                  <c:v>43.701800000000013</c:v>
                </c:pt>
                <c:pt idx="9671">
                  <c:v>43.701800000000013</c:v>
                </c:pt>
                <c:pt idx="9672">
                  <c:v>43.701800000000013</c:v>
                </c:pt>
                <c:pt idx="9673">
                  <c:v>43.701800000000013</c:v>
                </c:pt>
                <c:pt idx="9674">
                  <c:v>43.701800000000013</c:v>
                </c:pt>
                <c:pt idx="9675">
                  <c:v>43.701800000000013</c:v>
                </c:pt>
                <c:pt idx="9676">
                  <c:v>43.701800000000013</c:v>
                </c:pt>
                <c:pt idx="9677">
                  <c:v>43.701800000000013</c:v>
                </c:pt>
                <c:pt idx="9678">
                  <c:v>43.701800000000013</c:v>
                </c:pt>
                <c:pt idx="9679">
                  <c:v>43.701800000000013</c:v>
                </c:pt>
                <c:pt idx="9680">
                  <c:v>43.701800000000013</c:v>
                </c:pt>
                <c:pt idx="9681">
                  <c:v>43.701800000000013</c:v>
                </c:pt>
                <c:pt idx="9682">
                  <c:v>43.701800000000013</c:v>
                </c:pt>
                <c:pt idx="9683">
                  <c:v>43.701800000000013</c:v>
                </c:pt>
                <c:pt idx="9684">
                  <c:v>43.701800000000013</c:v>
                </c:pt>
                <c:pt idx="9685">
                  <c:v>43.701800000000013</c:v>
                </c:pt>
                <c:pt idx="9686">
                  <c:v>43.701800000000013</c:v>
                </c:pt>
                <c:pt idx="9687">
                  <c:v>43.701800000000013</c:v>
                </c:pt>
                <c:pt idx="9688">
                  <c:v>43.701800000000013</c:v>
                </c:pt>
                <c:pt idx="9689">
                  <c:v>43.701800000000013</c:v>
                </c:pt>
                <c:pt idx="9690">
                  <c:v>43.701800000000013</c:v>
                </c:pt>
                <c:pt idx="9691">
                  <c:v>43.701800000000013</c:v>
                </c:pt>
                <c:pt idx="9692">
                  <c:v>43.701800000000013</c:v>
                </c:pt>
                <c:pt idx="9693">
                  <c:v>43.701800000000013</c:v>
                </c:pt>
                <c:pt idx="9694">
                  <c:v>43.701800000000013</c:v>
                </c:pt>
                <c:pt idx="9695">
                  <c:v>43.701800000000013</c:v>
                </c:pt>
                <c:pt idx="9696">
                  <c:v>43.701800000000013</c:v>
                </c:pt>
                <c:pt idx="9697">
                  <c:v>43.701800000000013</c:v>
                </c:pt>
                <c:pt idx="9698">
                  <c:v>43.701800000000013</c:v>
                </c:pt>
                <c:pt idx="9699">
                  <c:v>43.701800000000013</c:v>
                </c:pt>
                <c:pt idx="9700">
                  <c:v>43.701800000000013</c:v>
                </c:pt>
                <c:pt idx="9701">
                  <c:v>43.649500000000003</c:v>
                </c:pt>
                <c:pt idx="9702">
                  <c:v>43.649500000000003</c:v>
                </c:pt>
                <c:pt idx="9703">
                  <c:v>43.649500000000003</c:v>
                </c:pt>
                <c:pt idx="9704">
                  <c:v>43.649500000000003</c:v>
                </c:pt>
                <c:pt idx="9705">
                  <c:v>43.649500000000003</c:v>
                </c:pt>
                <c:pt idx="9706">
                  <c:v>43.649500000000003</c:v>
                </c:pt>
                <c:pt idx="9707">
                  <c:v>43.649500000000003</c:v>
                </c:pt>
                <c:pt idx="9708">
                  <c:v>43.649500000000003</c:v>
                </c:pt>
                <c:pt idx="9709">
                  <c:v>43.649500000000003</c:v>
                </c:pt>
                <c:pt idx="9710">
                  <c:v>43.649500000000003</c:v>
                </c:pt>
                <c:pt idx="9711">
                  <c:v>43.649500000000003</c:v>
                </c:pt>
                <c:pt idx="9712">
                  <c:v>43.649500000000003</c:v>
                </c:pt>
                <c:pt idx="9713">
                  <c:v>43.649500000000003</c:v>
                </c:pt>
                <c:pt idx="9714">
                  <c:v>43.649500000000003</c:v>
                </c:pt>
                <c:pt idx="9715">
                  <c:v>43.649500000000003</c:v>
                </c:pt>
                <c:pt idx="9716">
                  <c:v>43.649500000000003</c:v>
                </c:pt>
                <c:pt idx="9717">
                  <c:v>43.649500000000003</c:v>
                </c:pt>
                <c:pt idx="9718">
                  <c:v>43.649500000000003</c:v>
                </c:pt>
                <c:pt idx="9719">
                  <c:v>43.649500000000003</c:v>
                </c:pt>
                <c:pt idx="9720">
                  <c:v>43.649500000000003</c:v>
                </c:pt>
                <c:pt idx="9721">
                  <c:v>43.649500000000003</c:v>
                </c:pt>
                <c:pt idx="9722">
                  <c:v>43.649500000000003</c:v>
                </c:pt>
                <c:pt idx="9723">
                  <c:v>43.649500000000003</c:v>
                </c:pt>
                <c:pt idx="9724">
                  <c:v>43.649500000000003</c:v>
                </c:pt>
                <c:pt idx="9725">
                  <c:v>43.649500000000003</c:v>
                </c:pt>
                <c:pt idx="9726">
                  <c:v>43.649500000000003</c:v>
                </c:pt>
                <c:pt idx="9727">
                  <c:v>43.649500000000003</c:v>
                </c:pt>
                <c:pt idx="9728">
                  <c:v>43.649500000000003</c:v>
                </c:pt>
                <c:pt idx="9729">
                  <c:v>43.649500000000003</c:v>
                </c:pt>
                <c:pt idx="9730">
                  <c:v>43.649500000000003</c:v>
                </c:pt>
                <c:pt idx="9731">
                  <c:v>43.649500000000003</c:v>
                </c:pt>
                <c:pt idx="9732">
                  <c:v>43.649500000000003</c:v>
                </c:pt>
                <c:pt idx="9733">
                  <c:v>43.649500000000003</c:v>
                </c:pt>
                <c:pt idx="9734">
                  <c:v>43.649500000000003</c:v>
                </c:pt>
                <c:pt idx="9735">
                  <c:v>43.649500000000003</c:v>
                </c:pt>
                <c:pt idx="9736">
                  <c:v>43.649500000000003</c:v>
                </c:pt>
                <c:pt idx="9737">
                  <c:v>43.649500000000003</c:v>
                </c:pt>
                <c:pt idx="9738">
                  <c:v>43.649500000000003</c:v>
                </c:pt>
                <c:pt idx="9739">
                  <c:v>43.649500000000003</c:v>
                </c:pt>
                <c:pt idx="9740">
                  <c:v>43.649500000000003</c:v>
                </c:pt>
                <c:pt idx="9741">
                  <c:v>43.649500000000003</c:v>
                </c:pt>
                <c:pt idx="9742">
                  <c:v>43.649500000000003</c:v>
                </c:pt>
                <c:pt idx="9743">
                  <c:v>43.649500000000003</c:v>
                </c:pt>
                <c:pt idx="9744">
                  <c:v>43.649500000000003</c:v>
                </c:pt>
                <c:pt idx="9745">
                  <c:v>43.649500000000003</c:v>
                </c:pt>
                <c:pt idx="9746">
                  <c:v>43.649500000000003</c:v>
                </c:pt>
                <c:pt idx="9747">
                  <c:v>43.649500000000003</c:v>
                </c:pt>
                <c:pt idx="9748">
                  <c:v>43.649500000000003</c:v>
                </c:pt>
                <c:pt idx="9749">
                  <c:v>43.649500000000003</c:v>
                </c:pt>
                <c:pt idx="9750">
                  <c:v>43.649500000000003</c:v>
                </c:pt>
                <c:pt idx="9751">
                  <c:v>43.649500000000003</c:v>
                </c:pt>
                <c:pt idx="9752">
                  <c:v>43.649500000000003</c:v>
                </c:pt>
                <c:pt idx="9753">
                  <c:v>43.649500000000003</c:v>
                </c:pt>
                <c:pt idx="9754">
                  <c:v>43.649500000000003</c:v>
                </c:pt>
                <c:pt idx="9755">
                  <c:v>43.649500000000003</c:v>
                </c:pt>
                <c:pt idx="9756">
                  <c:v>43.649500000000003</c:v>
                </c:pt>
                <c:pt idx="9757">
                  <c:v>43.649500000000003</c:v>
                </c:pt>
                <c:pt idx="9758">
                  <c:v>43.649500000000003</c:v>
                </c:pt>
                <c:pt idx="9759">
                  <c:v>43.649500000000003</c:v>
                </c:pt>
                <c:pt idx="9760">
                  <c:v>43.649500000000003</c:v>
                </c:pt>
                <c:pt idx="9761">
                  <c:v>43.649500000000003</c:v>
                </c:pt>
                <c:pt idx="9762">
                  <c:v>43.649500000000003</c:v>
                </c:pt>
                <c:pt idx="9763">
                  <c:v>43.649500000000003</c:v>
                </c:pt>
                <c:pt idx="9764">
                  <c:v>43.649500000000003</c:v>
                </c:pt>
                <c:pt idx="9765">
                  <c:v>43.649500000000003</c:v>
                </c:pt>
                <c:pt idx="9766">
                  <c:v>43.649500000000003</c:v>
                </c:pt>
                <c:pt idx="9767">
                  <c:v>43.649500000000003</c:v>
                </c:pt>
                <c:pt idx="9768">
                  <c:v>43.649500000000003</c:v>
                </c:pt>
                <c:pt idx="9769">
                  <c:v>43.649500000000003</c:v>
                </c:pt>
                <c:pt idx="9770">
                  <c:v>43.649500000000003</c:v>
                </c:pt>
                <c:pt idx="9771">
                  <c:v>43.649500000000003</c:v>
                </c:pt>
                <c:pt idx="9772">
                  <c:v>43.649500000000003</c:v>
                </c:pt>
                <c:pt idx="9773">
                  <c:v>43.649500000000003</c:v>
                </c:pt>
                <c:pt idx="9774">
                  <c:v>43.649500000000003</c:v>
                </c:pt>
                <c:pt idx="9775">
                  <c:v>43.649500000000003</c:v>
                </c:pt>
                <c:pt idx="9776">
                  <c:v>43.649500000000003</c:v>
                </c:pt>
                <c:pt idx="9777">
                  <c:v>43.649500000000003</c:v>
                </c:pt>
                <c:pt idx="9778">
                  <c:v>43.649500000000003</c:v>
                </c:pt>
                <c:pt idx="9779">
                  <c:v>43.649500000000003</c:v>
                </c:pt>
                <c:pt idx="9780">
                  <c:v>43.649500000000003</c:v>
                </c:pt>
                <c:pt idx="9781">
                  <c:v>43.649500000000003</c:v>
                </c:pt>
                <c:pt idx="9782">
                  <c:v>43.649500000000003</c:v>
                </c:pt>
                <c:pt idx="9783">
                  <c:v>43.649500000000003</c:v>
                </c:pt>
                <c:pt idx="9784">
                  <c:v>43.649500000000003</c:v>
                </c:pt>
                <c:pt idx="9785">
                  <c:v>43.649500000000003</c:v>
                </c:pt>
                <c:pt idx="9786">
                  <c:v>43.649500000000003</c:v>
                </c:pt>
                <c:pt idx="9787">
                  <c:v>43.649500000000003</c:v>
                </c:pt>
                <c:pt idx="9788">
                  <c:v>43.649500000000003</c:v>
                </c:pt>
                <c:pt idx="9789">
                  <c:v>43.649500000000003</c:v>
                </c:pt>
                <c:pt idx="9790">
                  <c:v>43.649500000000003</c:v>
                </c:pt>
                <c:pt idx="9791">
                  <c:v>43.649500000000003</c:v>
                </c:pt>
                <c:pt idx="9792">
                  <c:v>43.649500000000003</c:v>
                </c:pt>
                <c:pt idx="9793">
                  <c:v>43.649500000000003</c:v>
                </c:pt>
                <c:pt idx="9794">
                  <c:v>43.649500000000003</c:v>
                </c:pt>
                <c:pt idx="9795">
                  <c:v>43.649500000000003</c:v>
                </c:pt>
                <c:pt idx="9796">
                  <c:v>43.649500000000003</c:v>
                </c:pt>
                <c:pt idx="9797">
                  <c:v>43.649500000000003</c:v>
                </c:pt>
                <c:pt idx="9798">
                  <c:v>43.649500000000003</c:v>
                </c:pt>
                <c:pt idx="9799">
                  <c:v>43.649500000000003</c:v>
                </c:pt>
                <c:pt idx="9800">
                  <c:v>43.649500000000003</c:v>
                </c:pt>
                <c:pt idx="9801">
                  <c:v>43.649500000000003</c:v>
                </c:pt>
                <c:pt idx="9802">
                  <c:v>43.649500000000003</c:v>
                </c:pt>
                <c:pt idx="9803">
                  <c:v>43.649500000000003</c:v>
                </c:pt>
                <c:pt idx="9804">
                  <c:v>43.649500000000003</c:v>
                </c:pt>
                <c:pt idx="9805">
                  <c:v>43.649500000000003</c:v>
                </c:pt>
                <c:pt idx="9806">
                  <c:v>43.649500000000003</c:v>
                </c:pt>
                <c:pt idx="9807">
                  <c:v>43.649500000000003</c:v>
                </c:pt>
                <c:pt idx="9808">
                  <c:v>43.649500000000003</c:v>
                </c:pt>
                <c:pt idx="9809">
                  <c:v>43.649500000000003</c:v>
                </c:pt>
                <c:pt idx="9810">
                  <c:v>43.649500000000003</c:v>
                </c:pt>
                <c:pt idx="9811">
                  <c:v>43.649500000000003</c:v>
                </c:pt>
                <c:pt idx="9812">
                  <c:v>43.649500000000003</c:v>
                </c:pt>
                <c:pt idx="9813">
                  <c:v>43.649500000000003</c:v>
                </c:pt>
                <c:pt idx="9814">
                  <c:v>43.649500000000003</c:v>
                </c:pt>
                <c:pt idx="9815">
                  <c:v>43.649500000000003</c:v>
                </c:pt>
                <c:pt idx="9816">
                  <c:v>43.649500000000003</c:v>
                </c:pt>
                <c:pt idx="9817">
                  <c:v>43.649500000000003</c:v>
                </c:pt>
                <c:pt idx="9818">
                  <c:v>43.649500000000003</c:v>
                </c:pt>
                <c:pt idx="9819">
                  <c:v>43.649500000000003</c:v>
                </c:pt>
                <c:pt idx="9820">
                  <c:v>43.649500000000003</c:v>
                </c:pt>
                <c:pt idx="9821">
                  <c:v>43.649500000000003</c:v>
                </c:pt>
                <c:pt idx="9822">
                  <c:v>43.649500000000003</c:v>
                </c:pt>
                <c:pt idx="9823">
                  <c:v>43.649500000000003</c:v>
                </c:pt>
                <c:pt idx="9824">
                  <c:v>43.649500000000003</c:v>
                </c:pt>
                <c:pt idx="9825">
                  <c:v>43.649500000000003</c:v>
                </c:pt>
                <c:pt idx="9826">
                  <c:v>43.649500000000003</c:v>
                </c:pt>
                <c:pt idx="9827">
                  <c:v>43.649500000000003</c:v>
                </c:pt>
                <c:pt idx="9828">
                  <c:v>43.649500000000003</c:v>
                </c:pt>
                <c:pt idx="9829">
                  <c:v>43.649500000000003</c:v>
                </c:pt>
                <c:pt idx="9830">
                  <c:v>43.649500000000003</c:v>
                </c:pt>
                <c:pt idx="9831">
                  <c:v>43.649500000000003</c:v>
                </c:pt>
                <c:pt idx="9832">
                  <c:v>43.649500000000003</c:v>
                </c:pt>
                <c:pt idx="9833">
                  <c:v>43.649500000000003</c:v>
                </c:pt>
                <c:pt idx="9834">
                  <c:v>43.649500000000003</c:v>
                </c:pt>
                <c:pt idx="9835">
                  <c:v>43.649500000000003</c:v>
                </c:pt>
                <c:pt idx="9836">
                  <c:v>43.649500000000003</c:v>
                </c:pt>
                <c:pt idx="9837">
                  <c:v>43.649500000000003</c:v>
                </c:pt>
                <c:pt idx="9838">
                  <c:v>43.649500000000003</c:v>
                </c:pt>
                <c:pt idx="9839">
                  <c:v>43.649500000000003</c:v>
                </c:pt>
                <c:pt idx="9840">
                  <c:v>43.649500000000003</c:v>
                </c:pt>
                <c:pt idx="9841">
                  <c:v>43.649500000000003</c:v>
                </c:pt>
                <c:pt idx="9842">
                  <c:v>43.649500000000003</c:v>
                </c:pt>
                <c:pt idx="9843">
                  <c:v>43.649500000000003</c:v>
                </c:pt>
                <c:pt idx="9844">
                  <c:v>43.649500000000003</c:v>
                </c:pt>
                <c:pt idx="9845">
                  <c:v>43.649500000000003</c:v>
                </c:pt>
                <c:pt idx="9846">
                  <c:v>43.649500000000003</c:v>
                </c:pt>
                <c:pt idx="9847">
                  <c:v>43.649500000000003</c:v>
                </c:pt>
                <c:pt idx="9848">
                  <c:v>43.649500000000003</c:v>
                </c:pt>
                <c:pt idx="9849">
                  <c:v>43.649500000000003</c:v>
                </c:pt>
                <c:pt idx="9850">
                  <c:v>43.649500000000003</c:v>
                </c:pt>
                <c:pt idx="9851">
                  <c:v>43.649500000000003</c:v>
                </c:pt>
                <c:pt idx="9852">
                  <c:v>43.649500000000003</c:v>
                </c:pt>
                <c:pt idx="9853">
                  <c:v>43.649500000000003</c:v>
                </c:pt>
                <c:pt idx="9854">
                  <c:v>43.649500000000003</c:v>
                </c:pt>
                <c:pt idx="9855">
                  <c:v>43.649500000000003</c:v>
                </c:pt>
                <c:pt idx="9856">
                  <c:v>43.649500000000003</c:v>
                </c:pt>
                <c:pt idx="9857">
                  <c:v>43.649500000000003</c:v>
                </c:pt>
                <c:pt idx="9858">
                  <c:v>43.649500000000003</c:v>
                </c:pt>
                <c:pt idx="9859">
                  <c:v>43.649500000000003</c:v>
                </c:pt>
                <c:pt idx="9860">
                  <c:v>43.649500000000003</c:v>
                </c:pt>
                <c:pt idx="9861">
                  <c:v>43.649500000000003</c:v>
                </c:pt>
                <c:pt idx="9862">
                  <c:v>43.649500000000003</c:v>
                </c:pt>
                <c:pt idx="9863">
                  <c:v>43.649500000000003</c:v>
                </c:pt>
                <c:pt idx="9864">
                  <c:v>43.649500000000003</c:v>
                </c:pt>
                <c:pt idx="9865">
                  <c:v>43.649500000000003</c:v>
                </c:pt>
                <c:pt idx="9866">
                  <c:v>43.649500000000003</c:v>
                </c:pt>
                <c:pt idx="9867">
                  <c:v>43.649500000000003</c:v>
                </c:pt>
                <c:pt idx="9868">
                  <c:v>43.649500000000003</c:v>
                </c:pt>
                <c:pt idx="9869">
                  <c:v>43.649500000000003</c:v>
                </c:pt>
                <c:pt idx="9870">
                  <c:v>43.649500000000003</c:v>
                </c:pt>
                <c:pt idx="9871">
                  <c:v>43.649500000000003</c:v>
                </c:pt>
                <c:pt idx="9872">
                  <c:v>43.649500000000003</c:v>
                </c:pt>
                <c:pt idx="9873">
                  <c:v>43.649500000000003</c:v>
                </c:pt>
                <c:pt idx="9874">
                  <c:v>43.649500000000003</c:v>
                </c:pt>
                <c:pt idx="9875">
                  <c:v>43.649500000000003</c:v>
                </c:pt>
                <c:pt idx="9876">
                  <c:v>43.649500000000003</c:v>
                </c:pt>
                <c:pt idx="9877">
                  <c:v>43.649500000000003</c:v>
                </c:pt>
                <c:pt idx="9878">
                  <c:v>43.649500000000003</c:v>
                </c:pt>
                <c:pt idx="9879">
                  <c:v>43.649500000000003</c:v>
                </c:pt>
                <c:pt idx="9880">
                  <c:v>43.649500000000003</c:v>
                </c:pt>
                <c:pt idx="9881">
                  <c:v>43.649500000000003</c:v>
                </c:pt>
                <c:pt idx="9882">
                  <c:v>43.649500000000003</c:v>
                </c:pt>
                <c:pt idx="9883">
                  <c:v>43.649500000000003</c:v>
                </c:pt>
                <c:pt idx="9884">
                  <c:v>43.649500000000003</c:v>
                </c:pt>
                <c:pt idx="9885">
                  <c:v>43.649500000000003</c:v>
                </c:pt>
                <c:pt idx="9886">
                  <c:v>43.649500000000003</c:v>
                </c:pt>
                <c:pt idx="9887">
                  <c:v>43.649500000000003</c:v>
                </c:pt>
                <c:pt idx="9888">
                  <c:v>43.649500000000003</c:v>
                </c:pt>
                <c:pt idx="9889">
                  <c:v>43.649500000000003</c:v>
                </c:pt>
                <c:pt idx="9890">
                  <c:v>43.649500000000003</c:v>
                </c:pt>
                <c:pt idx="9891">
                  <c:v>43.649500000000003</c:v>
                </c:pt>
                <c:pt idx="9892">
                  <c:v>43.649500000000003</c:v>
                </c:pt>
                <c:pt idx="9893">
                  <c:v>43.649500000000003</c:v>
                </c:pt>
                <c:pt idx="9894">
                  <c:v>43.649500000000003</c:v>
                </c:pt>
                <c:pt idx="9895">
                  <c:v>43.649500000000003</c:v>
                </c:pt>
                <c:pt idx="9896">
                  <c:v>43.649500000000003</c:v>
                </c:pt>
                <c:pt idx="9897">
                  <c:v>43.649500000000003</c:v>
                </c:pt>
                <c:pt idx="9898">
                  <c:v>43.649500000000003</c:v>
                </c:pt>
                <c:pt idx="9899">
                  <c:v>43.649500000000003</c:v>
                </c:pt>
                <c:pt idx="9900">
                  <c:v>43.649500000000003</c:v>
                </c:pt>
                <c:pt idx="9901">
                  <c:v>43.649500000000003</c:v>
                </c:pt>
                <c:pt idx="9902">
                  <c:v>43.649500000000003</c:v>
                </c:pt>
                <c:pt idx="9903">
                  <c:v>43.649500000000003</c:v>
                </c:pt>
                <c:pt idx="9904">
                  <c:v>43.649500000000003</c:v>
                </c:pt>
                <c:pt idx="9905">
                  <c:v>43.649500000000003</c:v>
                </c:pt>
                <c:pt idx="9906">
                  <c:v>43.649500000000003</c:v>
                </c:pt>
                <c:pt idx="9907">
                  <c:v>43.649500000000003</c:v>
                </c:pt>
                <c:pt idx="9908">
                  <c:v>43.649500000000003</c:v>
                </c:pt>
                <c:pt idx="9909">
                  <c:v>43.649500000000003</c:v>
                </c:pt>
                <c:pt idx="9910">
                  <c:v>43.649500000000003</c:v>
                </c:pt>
                <c:pt idx="9911">
                  <c:v>43.649500000000003</c:v>
                </c:pt>
                <c:pt idx="9912">
                  <c:v>43.649500000000003</c:v>
                </c:pt>
                <c:pt idx="9913">
                  <c:v>43.649500000000003</c:v>
                </c:pt>
                <c:pt idx="9914">
                  <c:v>43.649500000000003</c:v>
                </c:pt>
                <c:pt idx="9915">
                  <c:v>43.649500000000003</c:v>
                </c:pt>
                <c:pt idx="9916">
                  <c:v>43.649500000000003</c:v>
                </c:pt>
                <c:pt idx="9917">
                  <c:v>43.649500000000003</c:v>
                </c:pt>
                <c:pt idx="9918">
                  <c:v>43.649500000000003</c:v>
                </c:pt>
                <c:pt idx="9919">
                  <c:v>43.649500000000003</c:v>
                </c:pt>
                <c:pt idx="9920">
                  <c:v>43.649500000000003</c:v>
                </c:pt>
                <c:pt idx="9921">
                  <c:v>43.649500000000003</c:v>
                </c:pt>
                <c:pt idx="9922">
                  <c:v>43.649500000000003</c:v>
                </c:pt>
                <c:pt idx="9923">
                  <c:v>43.649500000000003</c:v>
                </c:pt>
                <c:pt idx="9924">
                  <c:v>43.649500000000003</c:v>
                </c:pt>
                <c:pt idx="9925">
                  <c:v>43.649500000000003</c:v>
                </c:pt>
                <c:pt idx="9926">
                  <c:v>43.649500000000003</c:v>
                </c:pt>
                <c:pt idx="9927">
                  <c:v>43.649500000000003</c:v>
                </c:pt>
                <c:pt idx="9928">
                  <c:v>43.649500000000003</c:v>
                </c:pt>
                <c:pt idx="9929">
                  <c:v>43.649500000000003</c:v>
                </c:pt>
                <c:pt idx="9930">
                  <c:v>43.649500000000003</c:v>
                </c:pt>
                <c:pt idx="9931">
                  <c:v>43.649500000000003</c:v>
                </c:pt>
                <c:pt idx="9932">
                  <c:v>43.649500000000003</c:v>
                </c:pt>
                <c:pt idx="9933">
                  <c:v>43.649500000000003</c:v>
                </c:pt>
                <c:pt idx="9934">
                  <c:v>43.649500000000003</c:v>
                </c:pt>
                <c:pt idx="9935">
                  <c:v>43.649500000000003</c:v>
                </c:pt>
                <c:pt idx="9936">
                  <c:v>43.649500000000003</c:v>
                </c:pt>
                <c:pt idx="9937">
                  <c:v>43.649500000000003</c:v>
                </c:pt>
                <c:pt idx="9938">
                  <c:v>43.649500000000003</c:v>
                </c:pt>
                <c:pt idx="9939">
                  <c:v>43.649500000000003</c:v>
                </c:pt>
                <c:pt idx="9940">
                  <c:v>43.649500000000003</c:v>
                </c:pt>
                <c:pt idx="9941">
                  <c:v>43.649500000000003</c:v>
                </c:pt>
                <c:pt idx="9942">
                  <c:v>43.649500000000003</c:v>
                </c:pt>
                <c:pt idx="9943">
                  <c:v>43.649500000000003</c:v>
                </c:pt>
                <c:pt idx="9944">
                  <c:v>43.649500000000003</c:v>
                </c:pt>
                <c:pt idx="9945">
                  <c:v>43.649500000000003</c:v>
                </c:pt>
                <c:pt idx="9946">
                  <c:v>43.649500000000003</c:v>
                </c:pt>
                <c:pt idx="9947">
                  <c:v>43.649500000000003</c:v>
                </c:pt>
                <c:pt idx="9948">
                  <c:v>43.649500000000003</c:v>
                </c:pt>
                <c:pt idx="9949">
                  <c:v>43.649500000000003</c:v>
                </c:pt>
                <c:pt idx="9950">
                  <c:v>43.649500000000003</c:v>
                </c:pt>
                <c:pt idx="9951">
                  <c:v>43.649500000000003</c:v>
                </c:pt>
                <c:pt idx="9952">
                  <c:v>43.649500000000003</c:v>
                </c:pt>
                <c:pt idx="9953">
                  <c:v>43.649500000000003</c:v>
                </c:pt>
                <c:pt idx="9954">
                  <c:v>43.649500000000003</c:v>
                </c:pt>
                <c:pt idx="9955">
                  <c:v>43.649500000000003</c:v>
                </c:pt>
                <c:pt idx="9956">
                  <c:v>43.649500000000003</c:v>
                </c:pt>
                <c:pt idx="9957">
                  <c:v>43.649500000000003</c:v>
                </c:pt>
                <c:pt idx="9958">
                  <c:v>43.649500000000003</c:v>
                </c:pt>
                <c:pt idx="9959">
                  <c:v>43.649500000000003</c:v>
                </c:pt>
                <c:pt idx="9960">
                  <c:v>43.649500000000003</c:v>
                </c:pt>
                <c:pt idx="9961">
                  <c:v>43.649500000000003</c:v>
                </c:pt>
                <c:pt idx="9962">
                  <c:v>43.649500000000003</c:v>
                </c:pt>
                <c:pt idx="9963">
                  <c:v>43.649500000000003</c:v>
                </c:pt>
                <c:pt idx="9964">
                  <c:v>43.649500000000003</c:v>
                </c:pt>
                <c:pt idx="9965">
                  <c:v>43.649500000000003</c:v>
                </c:pt>
                <c:pt idx="9966">
                  <c:v>43.649500000000003</c:v>
                </c:pt>
                <c:pt idx="9967">
                  <c:v>43.649500000000003</c:v>
                </c:pt>
                <c:pt idx="9968">
                  <c:v>43.649500000000003</c:v>
                </c:pt>
                <c:pt idx="9969">
                  <c:v>43.649500000000003</c:v>
                </c:pt>
                <c:pt idx="9970">
                  <c:v>43.649500000000003</c:v>
                </c:pt>
                <c:pt idx="9971">
                  <c:v>43.649500000000003</c:v>
                </c:pt>
                <c:pt idx="9972">
                  <c:v>43.649500000000003</c:v>
                </c:pt>
                <c:pt idx="9973">
                  <c:v>43.649500000000003</c:v>
                </c:pt>
                <c:pt idx="9974">
                  <c:v>43.649500000000003</c:v>
                </c:pt>
                <c:pt idx="9975">
                  <c:v>43.649500000000003</c:v>
                </c:pt>
                <c:pt idx="9976">
                  <c:v>43.649500000000003</c:v>
                </c:pt>
                <c:pt idx="9977">
                  <c:v>43.649500000000003</c:v>
                </c:pt>
                <c:pt idx="9978">
                  <c:v>43.649500000000003</c:v>
                </c:pt>
                <c:pt idx="9979">
                  <c:v>43.649500000000003</c:v>
                </c:pt>
                <c:pt idx="9980">
                  <c:v>43.649500000000003</c:v>
                </c:pt>
                <c:pt idx="9981">
                  <c:v>43.649500000000003</c:v>
                </c:pt>
                <c:pt idx="9982">
                  <c:v>43.649500000000003</c:v>
                </c:pt>
                <c:pt idx="9983">
                  <c:v>43.649500000000003</c:v>
                </c:pt>
                <c:pt idx="9984">
                  <c:v>43.649500000000003</c:v>
                </c:pt>
                <c:pt idx="9985">
                  <c:v>43.649500000000003</c:v>
                </c:pt>
                <c:pt idx="9986">
                  <c:v>43.649500000000003</c:v>
                </c:pt>
                <c:pt idx="9987">
                  <c:v>43.649500000000003</c:v>
                </c:pt>
                <c:pt idx="9988">
                  <c:v>43.649500000000003</c:v>
                </c:pt>
                <c:pt idx="9989">
                  <c:v>43.649500000000003</c:v>
                </c:pt>
                <c:pt idx="9990">
                  <c:v>43.649500000000003</c:v>
                </c:pt>
                <c:pt idx="9991">
                  <c:v>43.649500000000003</c:v>
                </c:pt>
                <c:pt idx="9992">
                  <c:v>43.649500000000003</c:v>
                </c:pt>
                <c:pt idx="9993">
                  <c:v>43.649500000000003</c:v>
                </c:pt>
                <c:pt idx="9994">
                  <c:v>43.649500000000003</c:v>
                </c:pt>
                <c:pt idx="9995">
                  <c:v>43.649500000000003</c:v>
                </c:pt>
                <c:pt idx="9996">
                  <c:v>43.649500000000003</c:v>
                </c:pt>
                <c:pt idx="9997">
                  <c:v>43.649500000000003</c:v>
                </c:pt>
                <c:pt idx="9998">
                  <c:v>43.649500000000003</c:v>
                </c:pt>
                <c:pt idx="9999">
                  <c:v>43.649500000000003</c:v>
                </c:pt>
                <c:pt idx="10000">
                  <c:v>43.649500000000003</c:v>
                </c:pt>
                <c:pt idx="10001">
                  <c:v>43.649500000000003</c:v>
                </c:pt>
                <c:pt idx="10002">
                  <c:v>43.649500000000003</c:v>
                </c:pt>
                <c:pt idx="10003">
                  <c:v>43.649500000000003</c:v>
                </c:pt>
                <c:pt idx="10004">
                  <c:v>43.649500000000003</c:v>
                </c:pt>
                <c:pt idx="10005">
                  <c:v>43.649500000000003</c:v>
                </c:pt>
                <c:pt idx="10006">
                  <c:v>43.649500000000003</c:v>
                </c:pt>
                <c:pt idx="10007">
                  <c:v>43.649500000000003</c:v>
                </c:pt>
                <c:pt idx="10008">
                  <c:v>43.649500000000003</c:v>
                </c:pt>
                <c:pt idx="10009">
                  <c:v>43.649500000000003</c:v>
                </c:pt>
                <c:pt idx="10010">
                  <c:v>43.649500000000003</c:v>
                </c:pt>
                <c:pt idx="10011">
                  <c:v>43.649500000000003</c:v>
                </c:pt>
                <c:pt idx="10012">
                  <c:v>43.649500000000003</c:v>
                </c:pt>
                <c:pt idx="10013">
                  <c:v>43.649500000000003</c:v>
                </c:pt>
                <c:pt idx="10014">
                  <c:v>43.649500000000003</c:v>
                </c:pt>
                <c:pt idx="10015">
                  <c:v>43.649500000000003</c:v>
                </c:pt>
                <c:pt idx="10016">
                  <c:v>43.649500000000003</c:v>
                </c:pt>
                <c:pt idx="10017">
                  <c:v>43.649500000000003</c:v>
                </c:pt>
                <c:pt idx="10018">
                  <c:v>43.649500000000003</c:v>
                </c:pt>
                <c:pt idx="10019">
                  <c:v>43.649500000000003</c:v>
                </c:pt>
                <c:pt idx="10020">
                  <c:v>43.649500000000003</c:v>
                </c:pt>
                <c:pt idx="10021">
                  <c:v>43.649500000000003</c:v>
                </c:pt>
                <c:pt idx="10022">
                  <c:v>43.649500000000003</c:v>
                </c:pt>
                <c:pt idx="10023">
                  <c:v>43.649500000000003</c:v>
                </c:pt>
                <c:pt idx="10024">
                  <c:v>43.649500000000003</c:v>
                </c:pt>
                <c:pt idx="10025">
                  <c:v>43.649500000000003</c:v>
                </c:pt>
                <c:pt idx="10026">
                  <c:v>43.649500000000003</c:v>
                </c:pt>
                <c:pt idx="10027">
                  <c:v>43.649500000000003</c:v>
                </c:pt>
                <c:pt idx="10028">
                  <c:v>43.649500000000003</c:v>
                </c:pt>
                <c:pt idx="10029">
                  <c:v>43.649500000000003</c:v>
                </c:pt>
                <c:pt idx="10030">
                  <c:v>43.649500000000003</c:v>
                </c:pt>
                <c:pt idx="10031">
                  <c:v>43.649500000000003</c:v>
                </c:pt>
                <c:pt idx="10032">
                  <c:v>43.649500000000003</c:v>
                </c:pt>
                <c:pt idx="10033">
                  <c:v>43.649500000000003</c:v>
                </c:pt>
                <c:pt idx="10034">
                  <c:v>43.649500000000003</c:v>
                </c:pt>
                <c:pt idx="10035">
                  <c:v>43.649500000000003</c:v>
                </c:pt>
                <c:pt idx="10036">
                  <c:v>43.649500000000003</c:v>
                </c:pt>
                <c:pt idx="10037">
                  <c:v>43.649500000000003</c:v>
                </c:pt>
                <c:pt idx="10038">
                  <c:v>43.649500000000003</c:v>
                </c:pt>
                <c:pt idx="10039">
                  <c:v>43.649500000000003</c:v>
                </c:pt>
                <c:pt idx="10040">
                  <c:v>43.649500000000003</c:v>
                </c:pt>
                <c:pt idx="10041">
                  <c:v>43.649500000000003</c:v>
                </c:pt>
                <c:pt idx="10042">
                  <c:v>43.649500000000003</c:v>
                </c:pt>
                <c:pt idx="10043">
                  <c:v>43.649500000000003</c:v>
                </c:pt>
                <c:pt idx="10044">
                  <c:v>43.649500000000003</c:v>
                </c:pt>
                <c:pt idx="10045">
                  <c:v>43.649500000000003</c:v>
                </c:pt>
                <c:pt idx="10046">
                  <c:v>43.649500000000003</c:v>
                </c:pt>
                <c:pt idx="10047">
                  <c:v>43.649500000000003</c:v>
                </c:pt>
                <c:pt idx="10048">
                  <c:v>43.649500000000003</c:v>
                </c:pt>
                <c:pt idx="10049">
                  <c:v>43.649500000000003</c:v>
                </c:pt>
                <c:pt idx="10050">
                  <c:v>43.649500000000003</c:v>
                </c:pt>
                <c:pt idx="10051">
                  <c:v>43.649500000000003</c:v>
                </c:pt>
                <c:pt idx="10052">
                  <c:v>43.649500000000003</c:v>
                </c:pt>
                <c:pt idx="10053">
                  <c:v>43.649500000000003</c:v>
                </c:pt>
                <c:pt idx="10054">
                  <c:v>43.649500000000003</c:v>
                </c:pt>
                <c:pt idx="10055">
                  <c:v>43.649500000000003</c:v>
                </c:pt>
                <c:pt idx="10056">
                  <c:v>43.649500000000003</c:v>
                </c:pt>
                <c:pt idx="10057">
                  <c:v>43.649500000000003</c:v>
                </c:pt>
                <c:pt idx="10058">
                  <c:v>43.649500000000003</c:v>
                </c:pt>
                <c:pt idx="10059">
                  <c:v>43.649500000000003</c:v>
                </c:pt>
                <c:pt idx="10060">
                  <c:v>43.649500000000003</c:v>
                </c:pt>
                <c:pt idx="10061">
                  <c:v>43.649500000000003</c:v>
                </c:pt>
                <c:pt idx="10062">
                  <c:v>43.649500000000003</c:v>
                </c:pt>
                <c:pt idx="10063">
                  <c:v>43.649500000000003</c:v>
                </c:pt>
                <c:pt idx="10064">
                  <c:v>43.649500000000003</c:v>
                </c:pt>
                <c:pt idx="10065">
                  <c:v>43.649500000000003</c:v>
                </c:pt>
                <c:pt idx="10066">
                  <c:v>43.649500000000003</c:v>
                </c:pt>
                <c:pt idx="10067">
                  <c:v>43.649500000000003</c:v>
                </c:pt>
                <c:pt idx="10068">
                  <c:v>43.649500000000003</c:v>
                </c:pt>
                <c:pt idx="10069">
                  <c:v>43.649500000000003</c:v>
                </c:pt>
                <c:pt idx="10070">
                  <c:v>43.649500000000003</c:v>
                </c:pt>
                <c:pt idx="10071">
                  <c:v>43.649500000000003</c:v>
                </c:pt>
                <c:pt idx="10072">
                  <c:v>43.649500000000003</c:v>
                </c:pt>
                <c:pt idx="10073">
                  <c:v>43.649500000000003</c:v>
                </c:pt>
                <c:pt idx="10074">
                  <c:v>43.649500000000003</c:v>
                </c:pt>
                <c:pt idx="10075">
                  <c:v>43.649500000000003</c:v>
                </c:pt>
                <c:pt idx="10076">
                  <c:v>43.649500000000003</c:v>
                </c:pt>
                <c:pt idx="10077">
                  <c:v>43.649500000000003</c:v>
                </c:pt>
                <c:pt idx="10078">
                  <c:v>43.649500000000003</c:v>
                </c:pt>
                <c:pt idx="10079">
                  <c:v>43.649500000000003</c:v>
                </c:pt>
                <c:pt idx="10080">
                  <c:v>43.649500000000003</c:v>
                </c:pt>
                <c:pt idx="10081">
                  <c:v>43.649500000000003</c:v>
                </c:pt>
                <c:pt idx="10082">
                  <c:v>43.649500000000003</c:v>
                </c:pt>
                <c:pt idx="10083">
                  <c:v>43.649500000000003</c:v>
                </c:pt>
                <c:pt idx="10084">
                  <c:v>43.649500000000003</c:v>
                </c:pt>
                <c:pt idx="10085">
                  <c:v>43.649500000000003</c:v>
                </c:pt>
                <c:pt idx="10086">
                  <c:v>43.649500000000003</c:v>
                </c:pt>
                <c:pt idx="10087">
                  <c:v>43.649500000000003</c:v>
                </c:pt>
                <c:pt idx="10088">
                  <c:v>43.649500000000003</c:v>
                </c:pt>
                <c:pt idx="10089">
                  <c:v>43.649500000000003</c:v>
                </c:pt>
                <c:pt idx="10090">
                  <c:v>43.649500000000003</c:v>
                </c:pt>
                <c:pt idx="10091">
                  <c:v>43.649500000000003</c:v>
                </c:pt>
                <c:pt idx="10092">
                  <c:v>43.649500000000003</c:v>
                </c:pt>
                <c:pt idx="10093">
                  <c:v>43.649500000000003</c:v>
                </c:pt>
                <c:pt idx="10094">
                  <c:v>43.649500000000003</c:v>
                </c:pt>
                <c:pt idx="10095">
                  <c:v>43.649500000000003</c:v>
                </c:pt>
                <c:pt idx="10096">
                  <c:v>43.649500000000003</c:v>
                </c:pt>
                <c:pt idx="10097">
                  <c:v>43.649500000000003</c:v>
                </c:pt>
                <c:pt idx="10098">
                  <c:v>43.649500000000003</c:v>
                </c:pt>
                <c:pt idx="10099">
                  <c:v>43.649500000000003</c:v>
                </c:pt>
                <c:pt idx="10100">
                  <c:v>43.649500000000003</c:v>
                </c:pt>
                <c:pt idx="10101">
                  <c:v>43.649500000000003</c:v>
                </c:pt>
                <c:pt idx="10102">
                  <c:v>43.649500000000003</c:v>
                </c:pt>
                <c:pt idx="10103">
                  <c:v>43.649500000000003</c:v>
                </c:pt>
                <c:pt idx="10104">
                  <c:v>43.649500000000003</c:v>
                </c:pt>
                <c:pt idx="10105">
                  <c:v>43.649500000000003</c:v>
                </c:pt>
                <c:pt idx="10106">
                  <c:v>43.649500000000003</c:v>
                </c:pt>
                <c:pt idx="10107">
                  <c:v>43.649500000000003</c:v>
                </c:pt>
                <c:pt idx="10108">
                  <c:v>43.649500000000003</c:v>
                </c:pt>
                <c:pt idx="10109">
                  <c:v>43.649500000000003</c:v>
                </c:pt>
                <c:pt idx="10110">
                  <c:v>43.649500000000003</c:v>
                </c:pt>
                <c:pt idx="10111">
                  <c:v>43.649500000000003</c:v>
                </c:pt>
                <c:pt idx="10112">
                  <c:v>43.649500000000003</c:v>
                </c:pt>
                <c:pt idx="10113">
                  <c:v>43.649500000000003</c:v>
                </c:pt>
                <c:pt idx="10114">
                  <c:v>43.649500000000003</c:v>
                </c:pt>
                <c:pt idx="10115">
                  <c:v>43.649500000000003</c:v>
                </c:pt>
                <c:pt idx="10116">
                  <c:v>43.649500000000003</c:v>
                </c:pt>
                <c:pt idx="10117">
                  <c:v>43.649500000000003</c:v>
                </c:pt>
                <c:pt idx="10118">
                  <c:v>43.649500000000003</c:v>
                </c:pt>
                <c:pt idx="10119">
                  <c:v>43.649500000000003</c:v>
                </c:pt>
                <c:pt idx="10120">
                  <c:v>43.649500000000003</c:v>
                </c:pt>
                <c:pt idx="10121">
                  <c:v>43.649500000000003</c:v>
                </c:pt>
                <c:pt idx="10122">
                  <c:v>43.649500000000003</c:v>
                </c:pt>
                <c:pt idx="10123">
                  <c:v>43.649500000000003</c:v>
                </c:pt>
                <c:pt idx="10124">
                  <c:v>43.649500000000003</c:v>
                </c:pt>
                <c:pt idx="10125">
                  <c:v>43.649500000000003</c:v>
                </c:pt>
                <c:pt idx="10126">
                  <c:v>43.649500000000003</c:v>
                </c:pt>
                <c:pt idx="10127">
                  <c:v>43.649500000000003</c:v>
                </c:pt>
                <c:pt idx="10128">
                  <c:v>43.649500000000003</c:v>
                </c:pt>
                <c:pt idx="10129">
                  <c:v>43.649500000000003</c:v>
                </c:pt>
                <c:pt idx="10130">
                  <c:v>43.649500000000003</c:v>
                </c:pt>
                <c:pt idx="10131">
                  <c:v>43.649500000000003</c:v>
                </c:pt>
                <c:pt idx="10132">
                  <c:v>43.649500000000003</c:v>
                </c:pt>
                <c:pt idx="10133">
                  <c:v>43.649500000000003</c:v>
                </c:pt>
                <c:pt idx="10134">
                  <c:v>43.649500000000003</c:v>
                </c:pt>
                <c:pt idx="10135">
                  <c:v>43.649500000000003</c:v>
                </c:pt>
                <c:pt idx="10136">
                  <c:v>43.649500000000003</c:v>
                </c:pt>
                <c:pt idx="10137">
                  <c:v>43.649500000000003</c:v>
                </c:pt>
                <c:pt idx="10138">
                  <c:v>43.649500000000003</c:v>
                </c:pt>
                <c:pt idx="10139">
                  <c:v>43.649500000000003</c:v>
                </c:pt>
                <c:pt idx="10140">
                  <c:v>43.702600000000011</c:v>
                </c:pt>
                <c:pt idx="10141">
                  <c:v>43.702600000000011</c:v>
                </c:pt>
                <c:pt idx="10142">
                  <c:v>43.702600000000011</c:v>
                </c:pt>
                <c:pt idx="10143">
                  <c:v>43.702600000000011</c:v>
                </c:pt>
                <c:pt idx="10144">
                  <c:v>43.702600000000011</c:v>
                </c:pt>
                <c:pt idx="10145">
                  <c:v>43.702600000000011</c:v>
                </c:pt>
                <c:pt idx="10146">
                  <c:v>43.702600000000011</c:v>
                </c:pt>
                <c:pt idx="10147">
                  <c:v>43.702600000000011</c:v>
                </c:pt>
                <c:pt idx="10148">
                  <c:v>43.702600000000011</c:v>
                </c:pt>
                <c:pt idx="10149">
                  <c:v>43.702600000000011</c:v>
                </c:pt>
                <c:pt idx="10150">
                  <c:v>43.702600000000011</c:v>
                </c:pt>
                <c:pt idx="10151">
                  <c:v>43.702600000000011</c:v>
                </c:pt>
                <c:pt idx="10152">
                  <c:v>43.702600000000011</c:v>
                </c:pt>
                <c:pt idx="10153">
                  <c:v>43.702600000000011</c:v>
                </c:pt>
                <c:pt idx="10154">
                  <c:v>43.702600000000011</c:v>
                </c:pt>
                <c:pt idx="10155">
                  <c:v>43.702600000000011</c:v>
                </c:pt>
                <c:pt idx="10156">
                  <c:v>43.702600000000011</c:v>
                </c:pt>
                <c:pt idx="10157">
                  <c:v>43.702600000000011</c:v>
                </c:pt>
                <c:pt idx="10158">
                  <c:v>43.702600000000011</c:v>
                </c:pt>
                <c:pt idx="10159">
                  <c:v>43.702600000000011</c:v>
                </c:pt>
                <c:pt idx="10160">
                  <c:v>43.702600000000011</c:v>
                </c:pt>
                <c:pt idx="10161">
                  <c:v>43.702600000000011</c:v>
                </c:pt>
                <c:pt idx="10162">
                  <c:v>43.702600000000011</c:v>
                </c:pt>
                <c:pt idx="10163">
                  <c:v>43.702600000000011</c:v>
                </c:pt>
                <c:pt idx="10164">
                  <c:v>43.702600000000011</c:v>
                </c:pt>
                <c:pt idx="10165">
                  <c:v>43.702600000000011</c:v>
                </c:pt>
                <c:pt idx="10166">
                  <c:v>43.702600000000011</c:v>
                </c:pt>
                <c:pt idx="10167">
                  <c:v>43.702600000000011</c:v>
                </c:pt>
                <c:pt idx="10168">
                  <c:v>43.702600000000011</c:v>
                </c:pt>
                <c:pt idx="10169">
                  <c:v>43.702600000000011</c:v>
                </c:pt>
                <c:pt idx="10170">
                  <c:v>43.702600000000011</c:v>
                </c:pt>
                <c:pt idx="10171">
                  <c:v>43.702600000000011</c:v>
                </c:pt>
                <c:pt idx="10172">
                  <c:v>43.702600000000011</c:v>
                </c:pt>
                <c:pt idx="10173">
                  <c:v>43.702600000000011</c:v>
                </c:pt>
                <c:pt idx="10174">
                  <c:v>43.702600000000011</c:v>
                </c:pt>
                <c:pt idx="10175">
                  <c:v>43.702600000000011</c:v>
                </c:pt>
                <c:pt idx="10176">
                  <c:v>43.702600000000011</c:v>
                </c:pt>
                <c:pt idx="10177">
                  <c:v>43.702600000000011</c:v>
                </c:pt>
                <c:pt idx="10178">
                  <c:v>43.702600000000011</c:v>
                </c:pt>
                <c:pt idx="10179">
                  <c:v>43.702600000000011</c:v>
                </c:pt>
                <c:pt idx="10180">
                  <c:v>43.702600000000011</c:v>
                </c:pt>
                <c:pt idx="10181">
                  <c:v>43.702600000000011</c:v>
                </c:pt>
                <c:pt idx="10182">
                  <c:v>43.702600000000011</c:v>
                </c:pt>
                <c:pt idx="10183">
                  <c:v>43.702600000000011</c:v>
                </c:pt>
                <c:pt idx="10184">
                  <c:v>43.702600000000011</c:v>
                </c:pt>
                <c:pt idx="10185">
                  <c:v>43.702600000000011</c:v>
                </c:pt>
                <c:pt idx="10186">
                  <c:v>43.702600000000011</c:v>
                </c:pt>
                <c:pt idx="10187">
                  <c:v>43.702600000000011</c:v>
                </c:pt>
                <c:pt idx="10188">
                  <c:v>43.702600000000011</c:v>
                </c:pt>
                <c:pt idx="10189">
                  <c:v>43.702600000000011</c:v>
                </c:pt>
                <c:pt idx="10190">
                  <c:v>43.702600000000011</c:v>
                </c:pt>
                <c:pt idx="10191">
                  <c:v>43.702600000000011</c:v>
                </c:pt>
                <c:pt idx="10192">
                  <c:v>43.702600000000011</c:v>
                </c:pt>
                <c:pt idx="10193">
                  <c:v>43.702600000000011</c:v>
                </c:pt>
                <c:pt idx="10194">
                  <c:v>43.702600000000011</c:v>
                </c:pt>
                <c:pt idx="10195">
                  <c:v>43.702600000000011</c:v>
                </c:pt>
                <c:pt idx="10196">
                  <c:v>43.702600000000011</c:v>
                </c:pt>
                <c:pt idx="10197">
                  <c:v>43.702600000000011</c:v>
                </c:pt>
                <c:pt idx="10198">
                  <c:v>43.702600000000011</c:v>
                </c:pt>
                <c:pt idx="10199">
                  <c:v>43.702600000000011</c:v>
                </c:pt>
                <c:pt idx="10200">
                  <c:v>43.702600000000011</c:v>
                </c:pt>
                <c:pt idx="10201">
                  <c:v>43.702600000000011</c:v>
                </c:pt>
                <c:pt idx="10202">
                  <c:v>43.702600000000011</c:v>
                </c:pt>
                <c:pt idx="10203">
                  <c:v>43.702600000000011</c:v>
                </c:pt>
                <c:pt idx="10204">
                  <c:v>43.702600000000011</c:v>
                </c:pt>
                <c:pt idx="10205">
                  <c:v>43.702600000000011</c:v>
                </c:pt>
                <c:pt idx="10206">
                  <c:v>43.702600000000011</c:v>
                </c:pt>
                <c:pt idx="10207">
                  <c:v>43.702600000000011</c:v>
                </c:pt>
                <c:pt idx="10208">
                  <c:v>43.702600000000011</c:v>
                </c:pt>
                <c:pt idx="10209">
                  <c:v>43.702600000000011</c:v>
                </c:pt>
                <c:pt idx="10210">
                  <c:v>43.702600000000011</c:v>
                </c:pt>
                <c:pt idx="10211">
                  <c:v>43.702600000000011</c:v>
                </c:pt>
                <c:pt idx="10212">
                  <c:v>43.702600000000011</c:v>
                </c:pt>
                <c:pt idx="10213">
                  <c:v>43.702600000000011</c:v>
                </c:pt>
                <c:pt idx="10214">
                  <c:v>43.702600000000011</c:v>
                </c:pt>
                <c:pt idx="10215">
                  <c:v>43.702600000000011</c:v>
                </c:pt>
                <c:pt idx="10216">
                  <c:v>43.702600000000011</c:v>
                </c:pt>
                <c:pt idx="10217">
                  <c:v>43.702600000000011</c:v>
                </c:pt>
                <c:pt idx="10218">
                  <c:v>43.702600000000011</c:v>
                </c:pt>
                <c:pt idx="10219">
                  <c:v>43.702600000000011</c:v>
                </c:pt>
                <c:pt idx="10220">
                  <c:v>43.702600000000011</c:v>
                </c:pt>
                <c:pt idx="10221">
                  <c:v>43.702600000000011</c:v>
                </c:pt>
                <c:pt idx="10222">
                  <c:v>43.702600000000011</c:v>
                </c:pt>
                <c:pt idx="10223">
                  <c:v>43.702600000000011</c:v>
                </c:pt>
                <c:pt idx="10224">
                  <c:v>43.702600000000011</c:v>
                </c:pt>
                <c:pt idx="10225">
                  <c:v>43.702600000000011</c:v>
                </c:pt>
                <c:pt idx="10226">
                  <c:v>43.702600000000011</c:v>
                </c:pt>
                <c:pt idx="10227">
                  <c:v>43.702600000000011</c:v>
                </c:pt>
                <c:pt idx="10228">
                  <c:v>43.702600000000011</c:v>
                </c:pt>
                <c:pt idx="10229">
                  <c:v>43.702600000000011</c:v>
                </c:pt>
                <c:pt idx="10230">
                  <c:v>43.702600000000011</c:v>
                </c:pt>
                <c:pt idx="10231">
                  <c:v>43.702600000000011</c:v>
                </c:pt>
                <c:pt idx="10232">
                  <c:v>43.702600000000011</c:v>
                </c:pt>
                <c:pt idx="10233">
                  <c:v>43.702600000000011</c:v>
                </c:pt>
                <c:pt idx="10234">
                  <c:v>43.702600000000011</c:v>
                </c:pt>
                <c:pt idx="10235">
                  <c:v>43.702600000000011</c:v>
                </c:pt>
                <c:pt idx="10236">
                  <c:v>43.702600000000011</c:v>
                </c:pt>
                <c:pt idx="10237">
                  <c:v>43.702600000000011</c:v>
                </c:pt>
                <c:pt idx="10238">
                  <c:v>43.702600000000011</c:v>
                </c:pt>
                <c:pt idx="10239">
                  <c:v>43.702600000000011</c:v>
                </c:pt>
                <c:pt idx="10240">
                  <c:v>43.702600000000011</c:v>
                </c:pt>
                <c:pt idx="10241">
                  <c:v>43.702600000000011</c:v>
                </c:pt>
                <c:pt idx="10242">
                  <c:v>43.702600000000011</c:v>
                </c:pt>
                <c:pt idx="10243">
                  <c:v>43.702600000000011</c:v>
                </c:pt>
                <c:pt idx="10244">
                  <c:v>43.702600000000011</c:v>
                </c:pt>
                <c:pt idx="10245">
                  <c:v>43.702600000000011</c:v>
                </c:pt>
                <c:pt idx="10246">
                  <c:v>43.702600000000011</c:v>
                </c:pt>
                <c:pt idx="10247">
                  <c:v>43.702600000000011</c:v>
                </c:pt>
                <c:pt idx="10248">
                  <c:v>43.702600000000011</c:v>
                </c:pt>
                <c:pt idx="10249">
                  <c:v>43.702600000000011</c:v>
                </c:pt>
                <c:pt idx="10250">
                  <c:v>43.702600000000011</c:v>
                </c:pt>
                <c:pt idx="10251">
                  <c:v>43.702600000000011</c:v>
                </c:pt>
                <c:pt idx="10252">
                  <c:v>43.702600000000011</c:v>
                </c:pt>
                <c:pt idx="10253">
                  <c:v>43.702600000000011</c:v>
                </c:pt>
                <c:pt idx="10254">
                  <c:v>43.702600000000011</c:v>
                </c:pt>
                <c:pt idx="10255">
                  <c:v>43.702600000000011</c:v>
                </c:pt>
                <c:pt idx="10256">
                  <c:v>43.702600000000011</c:v>
                </c:pt>
                <c:pt idx="10257">
                  <c:v>43.702600000000011</c:v>
                </c:pt>
                <c:pt idx="10258">
                  <c:v>43.702600000000011</c:v>
                </c:pt>
                <c:pt idx="10259">
                  <c:v>43.702600000000011</c:v>
                </c:pt>
                <c:pt idx="10260">
                  <c:v>43.702600000000011</c:v>
                </c:pt>
                <c:pt idx="10261">
                  <c:v>43.702600000000011</c:v>
                </c:pt>
                <c:pt idx="10262">
                  <c:v>43.702600000000011</c:v>
                </c:pt>
                <c:pt idx="10263">
                  <c:v>43.702600000000011</c:v>
                </c:pt>
                <c:pt idx="10264">
                  <c:v>43.702600000000011</c:v>
                </c:pt>
                <c:pt idx="10265">
                  <c:v>43.702600000000011</c:v>
                </c:pt>
                <c:pt idx="10266">
                  <c:v>43.702600000000011</c:v>
                </c:pt>
                <c:pt idx="10267">
                  <c:v>43.702600000000011</c:v>
                </c:pt>
                <c:pt idx="10268">
                  <c:v>43.702600000000011</c:v>
                </c:pt>
                <c:pt idx="10269">
                  <c:v>43.702600000000011</c:v>
                </c:pt>
                <c:pt idx="10270">
                  <c:v>43.702600000000011</c:v>
                </c:pt>
                <c:pt idx="10271">
                  <c:v>43.702600000000011</c:v>
                </c:pt>
                <c:pt idx="10272">
                  <c:v>43.702600000000011</c:v>
                </c:pt>
                <c:pt idx="10273">
                  <c:v>43.702600000000011</c:v>
                </c:pt>
                <c:pt idx="10274">
                  <c:v>43.702600000000011</c:v>
                </c:pt>
                <c:pt idx="10275">
                  <c:v>43.702600000000011</c:v>
                </c:pt>
                <c:pt idx="10276">
                  <c:v>43.702600000000011</c:v>
                </c:pt>
                <c:pt idx="10277">
                  <c:v>43.702600000000011</c:v>
                </c:pt>
                <c:pt idx="10278">
                  <c:v>43.702600000000011</c:v>
                </c:pt>
                <c:pt idx="10279">
                  <c:v>43.702600000000011</c:v>
                </c:pt>
                <c:pt idx="10280">
                  <c:v>43.702600000000011</c:v>
                </c:pt>
                <c:pt idx="10281">
                  <c:v>43.702600000000011</c:v>
                </c:pt>
                <c:pt idx="10282">
                  <c:v>43.702600000000011</c:v>
                </c:pt>
                <c:pt idx="10283">
                  <c:v>43.702600000000011</c:v>
                </c:pt>
                <c:pt idx="10284">
                  <c:v>43.702600000000011</c:v>
                </c:pt>
                <c:pt idx="10285">
                  <c:v>43.702600000000011</c:v>
                </c:pt>
                <c:pt idx="10286">
                  <c:v>43.702600000000011</c:v>
                </c:pt>
                <c:pt idx="10287">
                  <c:v>43.702600000000011</c:v>
                </c:pt>
                <c:pt idx="10288">
                  <c:v>43.702600000000011</c:v>
                </c:pt>
                <c:pt idx="10289">
                  <c:v>43.702600000000011</c:v>
                </c:pt>
                <c:pt idx="10290">
                  <c:v>43.702600000000011</c:v>
                </c:pt>
                <c:pt idx="10291">
                  <c:v>43.702600000000011</c:v>
                </c:pt>
                <c:pt idx="10292">
                  <c:v>43.702600000000011</c:v>
                </c:pt>
                <c:pt idx="10293">
                  <c:v>43.702600000000011</c:v>
                </c:pt>
                <c:pt idx="10294">
                  <c:v>43.702600000000011</c:v>
                </c:pt>
                <c:pt idx="10295">
                  <c:v>43.702600000000011</c:v>
                </c:pt>
                <c:pt idx="10296">
                  <c:v>43.702600000000011</c:v>
                </c:pt>
                <c:pt idx="10297">
                  <c:v>43.702600000000011</c:v>
                </c:pt>
                <c:pt idx="10298">
                  <c:v>43.702600000000011</c:v>
                </c:pt>
                <c:pt idx="10299">
                  <c:v>43.702600000000011</c:v>
                </c:pt>
                <c:pt idx="10300">
                  <c:v>43.702600000000011</c:v>
                </c:pt>
                <c:pt idx="10301">
                  <c:v>43.702600000000011</c:v>
                </c:pt>
                <c:pt idx="10302">
                  <c:v>43.702600000000011</c:v>
                </c:pt>
                <c:pt idx="10303">
                  <c:v>43.702600000000011</c:v>
                </c:pt>
                <c:pt idx="10304">
                  <c:v>43.702600000000011</c:v>
                </c:pt>
                <c:pt idx="10305">
                  <c:v>43.702600000000011</c:v>
                </c:pt>
                <c:pt idx="10306">
                  <c:v>43.702600000000011</c:v>
                </c:pt>
                <c:pt idx="10307">
                  <c:v>43.702600000000011</c:v>
                </c:pt>
                <c:pt idx="10308">
                  <c:v>43.702600000000011</c:v>
                </c:pt>
                <c:pt idx="10309">
                  <c:v>43.702600000000011</c:v>
                </c:pt>
                <c:pt idx="10310">
                  <c:v>43.702600000000011</c:v>
                </c:pt>
                <c:pt idx="10311">
                  <c:v>43.702600000000011</c:v>
                </c:pt>
                <c:pt idx="10312">
                  <c:v>43.702600000000011</c:v>
                </c:pt>
                <c:pt idx="10313">
                  <c:v>43.702600000000011</c:v>
                </c:pt>
                <c:pt idx="10314">
                  <c:v>43.702600000000011</c:v>
                </c:pt>
                <c:pt idx="10315">
                  <c:v>43.702600000000011</c:v>
                </c:pt>
                <c:pt idx="10316">
                  <c:v>43.702600000000011</c:v>
                </c:pt>
                <c:pt idx="10317">
                  <c:v>43.702600000000011</c:v>
                </c:pt>
                <c:pt idx="10318">
                  <c:v>43.702600000000011</c:v>
                </c:pt>
                <c:pt idx="10319">
                  <c:v>43.702600000000011</c:v>
                </c:pt>
                <c:pt idx="10320">
                  <c:v>43.702600000000011</c:v>
                </c:pt>
                <c:pt idx="10321">
                  <c:v>43.702600000000011</c:v>
                </c:pt>
                <c:pt idx="10322">
                  <c:v>43.702600000000011</c:v>
                </c:pt>
                <c:pt idx="10323">
                  <c:v>43.702600000000011</c:v>
                </c:pt>
                <c:pt idx="10324">
                  <c:v>43.702600000000011</c:v>
                </c:pt>
                <c:pt idx="10325">
                  <c:v>43.702600000000011</c:v>
                </c:pt>
                <c:pt idx="10326">
                  <c:v>43.702600000000011</c:v>
                </c:pt>
                <c:pt idx="10327">
                  <c:v>43.702600000000011</c:v>
                </c:pt>
                <c:pt idx="10328">
                  <c:v>43.702600000000011</c:v>
                </c:pt>
                <c:pt idx="10329">
                  <c:v>43.702600000000011</c:v>
                </c:pt>
                <c:pt idx="10330">
                  <c:v>43.702600000000011</c:v>
                </c:pt>
                <c:pt idx="10331">
                  <c:v>43.702600000000011</c:v>
                </c:pt>
                <c:pt idx="10332">
                  <c:v>43.702600000000011</c:v>
                </c:pt>
                <c:pt idx="10333">
                  <c:v>43.702600000000011</c:v>
                </c:pt>
                <c:pt idx="10334">
                  <c:v>43.702600000000011</c:v>
                </c:pt>
                <c:pt idx="10335">
                  <c:v>43.702600000000011</c:v>
                </c:pt>
                <c:pt idx="10336">
                  <c:v>43.702600000000011</c:v>
                </c:pt>
                <c:pt idx="10337">
                  <c:v>43.702600000000011</c:v>
                </c:pt>
                <c:pt idx="10338">
                  <c:v>43.702600000000011</c:v>
                </c:pt>
                <c:pt idx="10339">
                  <c:v>43.702600000000011</c:v>
                </c:pt>
                <c:pt idx="10340">
                  <c:v>43.702600000000011</c:v>
                </c:pt>
                <c:pt idx="10341">
                  <c:v>43.702600000000011</c:v>
                </c:pt>
                <c:pt idx="10342">
                  <c:v>43.702600000000011</c:v>
                </c:pt>
                <c:pt idx="10343">
                  <c:v>43.702600000000011</c:v>
                </c:pt>
                <c:pt idx="10344">
                  <c:v>43.702600000000011</c:v>
                </c:pt>
                <c:pt idx="10345">
                  <c:v>43.702600000000011</c:v>
                </c:pt>
                <c:pt idx="10346">
                  <c:v>43.702600000000011</c:v>
                </c:pt>
                <c:pt idx="10347">
                  <c:v>43.702600000000011</c:v>
                </c:pt>
                <c:pt idx="10348">
                  <c:v>43.702600000000011</c:v>
                </c:pt>
                <c:pt idx="10349">
                  <c:v>43.702600000000011</c:v>
                </c:pt>
                <c:pt idx="10350">
                  <c:v>43.702600000000011</c:v>
                </c:pt>
                <c:pt idx="10351">
                  <c:v>43.702600000000011</c:v>
                </c:pt>
                <c:pt idx="10352">
                  <c:v>43.702600000000011</c:v>
                </c:pt>
                <c:pt idx="10353">
                  <c:v>43.702600000000011</c:v>
                </c:pt>
                <c:pt idx="10354">
                  <c:v>43.702600000000011</c:v>
                </c:pt>
                <c:pt idx="10355">
                  <c:v>43.702600000000011</c:v>
                </c:pt>
                <c:pt idx="10356">
                  <c:v>43.702600000000011</c:v>
                </c:pt>
                <c:pt idx="10357">
                  <c:v>43.702600000000011</c:v>
                </c:pt>
                <c:pt idx="10358">
                  <c:v>43.702600000000011</c:v>
                </c:pt>
                <c:pt idx="10359">
                  <c:v>43.702600000000011</c:v>
                </c:pt>
                <c:pt idx="10360">
                  <c:v>43.702600000000011</c:v>
                </c:pt>
                <c:pt idx="10361">
                  <c:v>43.702600000000011</c:v>
                </c:pt>
                <c:pt idx="10362">
                  <c:v>43.702600000000011</c:v>
                </c:pt>
                <c:pt idx="10363">
                  <c:v>43.702600000000011</c:v>
                </c:pt>
                <c:pt idx="10364">
                  <c:v>43.702600000000011</c:v>
                </c:pt>
                <c:pt idx="10365">
                  <c:v>43.702600000000011</c:v>
                </c:pt>
                <c:pt idx="10366">
                  <c:v>43.702600000000011</c:v>
                </c:pt>
                <c:pt idx="10367">
                  <c:v>43.702600000000011</c:v>
                </c:pt>
                <c:pt idx="10368">
                  <c:v>43.702600000000011</c:v>
                </c:pt>
                <c:pt idx="10369">
                  <c:v>43.702600000000011</c:v>
                </c:pt>
                <c:pt idx="10370">
                  <c:v>43.702600000000011</c:v>
                </c:pt>
                <c:pt idx="10371">
                  <c:v>43.702600000000011</c:v>
                </c:pt>
                <c:pt idx="10372">
                  <c:v>43.702600000000011</c:v>
                </c:pt>
                <c:pt idx="10373">
                  <c:v>43.702600000000011</c:v>
                </c:pt>
                <c:pt idx="10374">
                  <c:v>43.702600000000011</c:v>
                </c:pt>
                <c:pt idx="10375">
                  <c:v>43.702600000000011</c:v>
                </c:pt>
                <c:pt idx="10376">
                  <c:v>43.702600000000011</c:v>
                </c:pt>
                <c:pt idx="10377">
                  <c:v>43.702600000000011</c:v>
                </c:pt>
                <c:pt idx="10378">
                  <c:v>43.702600000000011</c:v>
                </c:pt>
                <c:pt idx="10379">
                  <c:v>43.702600000000011</c:v>
                </c:pt>
                <c:pt idx="10380">
                  <c:v>43.702600000000011</c:v>
                </c:pt>
                <c:pt idx="10381">
                  <c:v>43.702600000000011</c:v>
                </c:pt>
                <c:pt idx="10382">
                  <c:v>43.702600000000011</c:v>
                </c:pt>
                <c:pt idx="10383">
                  <c:v>43.702600000000011</c:v>
                </c:pt>
                <c:pt idx="10384">
                  <c:v>43.702600000000011</c:v>
                </c:pt>
                <c:pt idx="10385">
                  <c:v>43.702600000000011</c:v>
                </c:pt>
                <c:pt idx="10386">
                  <c:v>43.6524</c:v>
                </c:pt>
                <c:pt idx="10387">
                  <c:v>43.6524</c:v>
                </c:pt>
                <c:pt idx="10388">
                  <c:v>43.6524</c:v>
                </c:pt>
                <c:pt idx="10389">
                  <c:v>43.6524</c:v>
                </c:pt>
                <c:pt idx="10390">
                  <c:v>43.6524</c:v>
                </c:pt>
                <c:pt idx="10391">
                  <c:v>43.6524</c:v>
                </c:pt>
                <c:pt idx="10392">
                  <c:v>43.6524</c:v>
                </c:pt>
                <c:pt idx="10393">
                  <c:v>43.6524</c:v>
                </c:pt>
                <c:pt idx="10394">
                  <c:v>43.6524</c:v>
                </c:pt>
                <c:pt idx="10395">
                  <c:v>43.6524</c:v>
                </c:pt>
                <c:pt idx="10396">
                  <c:v>43.6524</c:v>
                </c:pt>
                <c:pt idx="10397">
                  <c:v>43.6524</c:v>
                </c:pt>
                <c:pt idx="10398">
                  <c:v>43.6524</c:v>
                </c:pt>
                <c:pt idx="10399">
                  <c:v>43.6524</c:v>
                </c:pt>
                <c:pt idx="10400">
                  <c:v>43.6524</c:v>
                </c:pt>
                <c:pt idx="10401">
                  <c:v>43.6524</c:v>
                </c:pt>
                <c:pt idx="10402">
                  <c:v>43.6524</c:v>
                </c:pt>
                <c:pt idx="10403">
                  <c:v>43.6524</c:v>
                </c:pt>
                <c:pt idx="10404">
                  <c:v>43.6524</c:v>
                </c:pt>
                <c:pt idx="10405">
                  <c:v>43.6524</c:v>
                </c:pt>
                <c:pt idx="10406">
                  <c:v>43.6524</c:v>
                </c:pt>
                <c:pt idx="10407">
                  <c:v>43.6524</c:v>
                </c:pt>
                <c:pt idx="10408">
                  <c:v>43.6524</c:v>
                </c:pt>
                <c:pt idx="10409">
                  <c:v>43.6524</c:v>
                </c:pt>
                <c:pt idx="10410">
                  <c:v>43.6524</c:v>
                </c:pt>
                <c:pt idx="10411">
                  <c:v>43.6524</c:v>
                </c:pt>
                <c:pt idx="10412">
                  <c:v>43.6524</c:v>
                </c:pt>
                <c:pt idx="10413">
                  <c:v>43.6524</c:v>
                </c:pt>
                <c:pt idx="10414">
                  <c:v>43.6524</c:v>
                </c:pt>
                <c:pt idx="10415">
                  <c:v>43.6524</c:v>
                </c:pt>
                <c:pt idx="10416">
                  <c:v>43.6524</c:v>
                </c:pt>
                <c:pt idx="10417">
                  <c:v>43.6524</c:v>
                </c:pt>
                <c:pt idx="10418">
                  <c:v>43.6524</c:v>
                </c:pt>
                <c:pt idx="10419">
                  <c:v>43.6524</c:v>
                </c:pt>
                <c:pt idx="10420">
                  <c:v>43.6524</c:v>
                </c:pt>
                <c:pt idx="10421">
                  <c:v>43.6524</c:v>
                </c:pt>
                <c:pt idx="10422">
                  <c:v>43.6524</c:v>
                </c:pt>
                <c:pt idx="10423">
                  <c:v>43.6524</c:v>
                </c:pt>
                <c:pt idx="10424">
                  <c:v>43.6524</c:v>
                </c:pt>
                <c:pt idx="10425">
                  <c:v>43.6524</c:v>
                </c:pt>
                <c:pt idx="10426">
                  <c:v>43.6524</c:v>
                </c:pt>
                <c:pt idx="10427">
                  <c:v>43.6524</c:v>
                </c:pt>
                <c:pt idx="10428">
                  <c:v>43.6524</c:v>
                </c:pt>
                <c:pt idx="10429">
                  <c:v>43.6524</c:v>
                </c:pt>
                <c:pt idx="10430">
                  <c:v>43.6524</c:v>
                </c:pt>
                <c:pt idx="10431">
                  <c:v>43.6524</c:v>
                </c:pt>
                <c:pt idx="10432">
                  <c:v>43.6524</c:v>
                </c:pt>
                <c:pt idx="10433">
                  <c:v>43.6524</c:v>
                </c:pt>
                <c:pt idx="10434">
                  <c:v>43.6524</c:v>
                </c:pt>
                <c:pt idx="10435">
                  <c:v>43.6524</c:v>
                </c:pt>
                <c:pt idx="10436">
                  <c:v>43.6524</c:v>
                </c:pt>
                <c:pt idx="10437">
                  <c:v>43.6524</c:v>
                </c:pt>
                <c:pt idx="10438">
                  <c:v>43.6524</c:v>
                </c:pt>
                <c:pt idx="10439">
                  <c:v>43.6524</c:v>
                </c:pt>
                <c:pt idx="10440">
                  <c:v>43.6524</c:v>
                </c:pt>
                <c:pt idx="10441">
                  <c:v>43.6524</c:v>
                </c:pt>
                <c:pt idx="10442">
                  <c:v>43.6524</c:v>
                </c:pt>
                <c:pt idx="10443">
                  <c:v>43.6524</c:v>
                </c:pt>
                <c:pt idx="10444">
                  <c:v>43.6524</c:v>
                </c:pt>
                <c:pt idx="10445">
                  <c:v>43.6524</c:v>
                </c:pt>
                <c:pt idx="10446">
                  <c:v>43.6524</c:v>
                </c:pt>
                <c:pt idx="10447">
                  <c:v>43.6524</c:v>
                </c:pt>
                <c:pt idx="10448">
                  <c:v>43.6524</c:v>
                </c:pt>
                <c:pt idx="10449">
                  <c:v>43.6524</c:v>
                </c:pt>
                <c:pt idx="10450">
                  <c:v>43.6524</c:v>
                </c:pt>
                <c:pt idx="10451">
                  <c:v>43.6524</c:v>
                </c:pt>
                <c:pt idx="10452">
                  <c:v>43.6524</c:v>
                </c:pt>
                <c:pt idx="10453">
                  <c:v>43.6524</c:v>
                </c:pt>
                <c:pt idx="10454">
                  <c:v>43.6524</c:v>
                </c:pt>
                <c:pt idx="10455">
                  <c:v>43.6524</c:v>
                </c:pt>
                <c:pt idx="10456">
                  <c:v>43.6524</c:v>
                </c:pt>
                <c:pt idx="10457">
                  <c:v>43.6524</c:v>
                </c:pt>
                <c:pt idx="10458">
                  <c:v>43.6524</c:v>
                </c:pt>
                <c:pt idx="10459">
                  <c:v>43.6524</c:v>
                </c:pt>
                <c:pt idx="10460">
                  <c:v>43.6524</c:v>
                </c:pt>
                <c:pt idx="10461">
                  <c:v>43.6524</c:v>
                </c:pt>
                <c:pt idx="10462">
                  <c:v>43.6524</c:v>
                </c:pt>
                <c:pt idx="10463">
                  <c:v>43.6524</c:v>
                </c:pt>
                <c:pt idx="10464">
                  <c:v>43.6524</c:v>
                </c:pt>
                <c:pt idx="10465">
                  <c:v>43.6524</c:v>
                </c:pt>
                <c:pt idx="10466">
                  <c:v>43.6524</c:v>
                </c:pt>
                <c:pt idx="10467">
                  <c:v>43.6524</c:v>
                </c:pt>
                <c:pt idx="10468">
                  <c:v>43.6524</c:v>
                </c:pt>
                <c:pt idx="10469">
                  <c:v>43.6524</c:v>
                </c:pt>
                <c:pt idx="10470">
                  <c:v>43.6524</c:v>
                </c:pt>
                <c:pt idx="10471">
                  <c:v>43.6524</c:v>
                </c:pt>
                <c:pt idx="10472">
                  <c:v>43.6524</c:v>
                </c:pt>
                <c:pt idx="10473">
                  <c:v>43.6524</c:v>
                </c:pt>
                <c:pt idx="10474">
                  <c:v>43.6524</c:v>
                </c:pt>
                <c:pt idx="10475">
                  <c:v>43.6524</c:v>
                </c:pt>
                <c:pt idx="10476">
                  <c:v>43.6524</c:v>
                </c:pt>
                <c:pt idx="10477">
                  <c:v>43.6524</c:v>
                </c:pt>
                <c:pt idx="10478">
                  <c:v>43.6524</c:v>
                </c:pt>
                <c:pt idx="10479">
                  <c:v>43.6524</c:v>
                </c:pt>
                <c:pt idx="10480">
                  <c:v>43.6524</c:v>
                </c:pt>
                <c:pt idx="10481">
                  <c:v>43.6524</c:v>
                </c:pt>
                <c:pt idx="10482">
                  <c:v>43.6524</c:v>
                </c:pt>
                <c:pt idx="10483">
                  <c:v>43.6524</c:v>
                </c:pt>
                <c:pt idx="10484">
                  <c:v>43.6524</c:v>
                </c:pt>
                <c:pt idx="10485">
                  <c:v>43.6524</c:v>
                </c:pt>
                <c:pt idx="10486">
                  <c:v>43.6524</c:v>
                </c:pt>
                <c:pt idx="10487">
                  <c:v>43.6524</c:v>
                </c:pt>
                <c:pt idx="10488">
                  <c:v>43.6524</c:v>
                </c:pt>
                <c:pt idx="10489">
                  <c:v>43.6524</c:v>
                </c:pt>
                <c:pt idx="10490">
                  <c:v>43.6524</c:v>
                </c:pt>
                <c:pt idx="10491">
                  <c:v>43.6524</c:v>
                </c:pt>
                <c:pt idx="10492">
                  <c:v>43.6524</c:v>
                </c:pt>
                <c:pt idx="10493">
                  <c:v>43.6524</c:v>
                </c:pt>
                <c:pt idx="10494">
                  <c:v>43.6524</c:v>
                </c:pt>
                <c:pt idx="10495">
                  <c:v>43.6524</c:v>
                </c:pt>
                <c:pt idx="10496">
                  <c:v>43.6524</c:v>
                </c:pt>
                <c:pt idx="10497">
                  <c:v>43.6524</c:v>
                </c:pt>
                <c:pt idx="10498">
                  <c:v>43.6524</c:v>
                </c:pt>
                <c:pt idx="10499">
                  <c:v>43.6524</c:v>
                </c:pt>
                <c:pt idx="10500">
                  <c:v>43.6524</c:v>
                </c:pt>
                <c:pt idx="10501">
                  <c:v>43.6524</c:v>
                </c:pt>
                <c:pt idx="10502">
                  <c:v>43.6524</c:v>
                </c:pt>
                <c:pt idx="10503">
                  <c:v>43.6524</c:v>
                </c:pt>
                <c:pt idx="10504">
                  <c:v>43.6524</c:v>
                </c:pt>
                <c:pt idx="10505">
                  <c:v>43.6524</c:v>
                </c:pt>
                <c:pt idx="10506">
                  <c:v>43.6524</c:v>
                </c:pt>
                <c:pt idx="10507">
                  <c:v>43.6524</c:v>
                </c:pt>
                <c:pt idx="10508">
                  <c:v>43.6524</c:v>
                </c:pt>
                <c:pt idx="10509">
                  <c:v>43.6524</c:v>
                </c:pt>
                <c:pt idx="10510">
                  <c:v>43.6524</c:v>
                </c:pt>
                <c:pt idx="10511">
                  <c:v>43.6524</c:v>
                </c:pt>
                <c:pt idx="10512">
                  <c:v>43.6524</c:v>
                </c:pt>
                <c:pt idx="10513">
                  <c:v>43.6524</c:v>
                </c:pt>
                <c:pt idx="10514">
                  <c:v>43.6524</c:v>
                </c:pt>
                <c:pt idx="10515">
                  <c:v>43.6524</c:v>
                </c:pt>
                <c:pt idx="10516">
                  <c:v>43.6524</c:v>
                </c:pt>
                <c:pt idx="10517">
                  <c:v>43.6524</c:v>
                </c:pt>
                <c:pt idx="10518">
                  <c:v>43.6524</c:v>
                </c:pt>
                <c:pt idx="10519">
                  <c:v>43.6524</c:v>
                </c:pt>
                <c:pt idx="10520">
                  <c:v>43.6524</c:v>
                </c:pt>
                <c:pt idx="10521">
                  <c:v>43.6524</c:v>
                </c:pt>
                <c:pt idx="10522">
                  <c:v>43.6524</c:v>
                </c:pt>
                <c:pt idx="10523">
                  <c:v>43.6524</c:v>
                </c:pt>
                <c:pt idx="10524">
                  <c:v>43.6524</c:v>
                </c:pt>
                <c:pt idx="10525">
                  <c:v>43.6524</c:v>
                </c:pt>
                <c:pt idx="10526">
                  <c:v>43.6524</c:v>
                </c:pt>
                <c:pt idx="10527">
                  <c:v>43.6524</c:v>
                </c:pt>
                <c:pt idx="10528">
                  <c:v>43.6524</c:v>
                </c:pt>
                <c:pt idx="10529">
                  <c:v>43.6524</c:v>
                </c:pt>
                <c:pt idx="10530">
                  <c:v>43.6524</c:v>
                </c:pt>
                <c:pt idx="10531">
                  <c:v>43.6524</c:v>
                </c:pt>
                <c:pt idx="10532">
                  <c:v>43.6524</c:v>
                </c:pt>
                <c:pt idx="10533">
                  <c:v>43.6524</c:v>
                </c:pt>
                <c:pt idx="10534">
                  <c:v>43.6524</c:v>
                </c:pt>
                <c:pt idx="10535">
                  <c:v>43.6524</c:v>
                </c:pt>
                <c:pt idx="10536">
                  <c:v>43.6524</c:v>
                </c:pt>
                <c:pt idx="10537">
                  <c:v>43.6524</c:v>
                </c:pt>
                <c:pt idx="10538">
                  <c:v>43.6524</c:v>
                </c:pt>
                <c:pt idx="10539">
                  <c:v>43.6524</c:v>
                </c:pt>
                <c:pt idx="10540">
                  <c:v>43.6524</c:v>
                </c:pt>
                <c:pt idx="10541">
                  <c:v>43.6524</c:v>
                </c:pt>
                <c:pt idx="10542">
                  <c:v>43.6524</c:v>
                </c:pt>
                <c:pt idx="10543">
                  <c:v>43.6524</c:v>
                </c:pt>
                <c:pt idx="10544">
                  <c:v>43.6524</c:v>
                </c:pt>
                <c:pt idx="10545">
                  <c:v>43.6524</c:v>
                </c:pt>
                <c:pt idx="10546">
                  <c:v>43.6524</c:v>
                </c:pt>
                <c:pt idx="10547">
                  <c:v>43.6524</c:v>
                </c:pt>
                <c:pt idx="10548">
                  <c:v>43.6524</c:v>
                </c:pt>
                <c:pt idx="10549">
                  <c:v>43.6524</c:v>
                </c:pt>
                <c:pt idx="10550">
                  <c:v>43.6524</c:v>
                </c:pt>
                <c:pt idx="10551">
                  <c:v>43.6524</c:v>
                </c:pt>
                <c:pt idx="10552">
                  <c:v>43.6524</c:v>
                </c:pt>
                <c:pt idx="10553">
                  <c:v>43.6524</c:v>
                </c:pt>
                <c:pt idx="10554">
                  <c:v>43.6524</c:v>
                </c:pt>
                <c:pt idx="10555">
                  <c:v>43.6524</c:v>
                </c:pt>
                <c:pt idx="10556">
                  <c:v>43.6524</c:v>
                </c:pt>
                <c:pt idx="10557">
                  <c:v>43.6524</c:v>
                </c:pt>
                <c:pt idx="10558">
                  <c:v>43.6524</c:v>
                </c:pt>
                <c:pt idx="10559">
                  <c:v>43.6524</c:v>
                </c:pt>
                <c:pt idx="10560">
                  <c:v>43.6524</c:v>
                </c:pt>
                <c:pt idx="10561">
                  <c:v>43.6524</c:v>
                </c:pt>
                <c:pt idx="10562">
                  <c:v>43.6524</c:v>
                </c:pt>
                <c:pt idx="10563">
                  <c:v>43.6524</c:v>
                </c:pt>
                <c:pt idx="10564">
                  <c:v>43.6524</c:v>
                </c:pt>
                <c:pt idx="10565">
                  <c:v>43.6524</c:v>
                </c:pt>
                <c:pt idx="10566">
                  <c:v>43.6524</c:v>
                </c:pt>
                <c:pt idx="10567">
                  <c:v>43.6524</c:v>
                </c:pt>
                <c:pt idx="10568">
                  <c:v>43.6524</c:v>
                </c:pt>
                <c:pt idx="10569">
                  <c:v>43.6524</c:v>
                </c:pt>
                <c:pt idx="10570">
                  <c:v>43.6524</c:v>
                </c:pt>
                <c:pt idx="10571">
                  <c:v>43.6524</c:v>
                </c:pt>
                <c:pt idx="10572">
                  <c:v>43.6524</c:v>
                </c:pt>
                <c:pt idx="10573">
                  <c:v>43.6524</c:v>
                </c:pt>
                <c:pt idx="10574">
                  <c:v>43.6524</c:v>
                </c:pt>
                <c:pt idx="10575">
                  <c:v>43.6524</c:v>
                </c:pt>
                <c:pt idx="10576">
                  <c:v>43.6524</c:v>
                </c:pt>
                <c:pt idx="10577">
                  <c:v>43.6524</c:v>
                </c:pt>
                <c:pt idx="10578">
                  <c:v>43.6524</c:v>
                </c:pt>
                <c:pt idx="10579">
                  <c:v>43.6524</c:v>
                </c:pt>
                <c:pt idx="10580">
                  <c:v>43.6524</c:v>
                </c:pt>
                <c:pt idx="10581">
                  <c:v>43.6524</c:v>
                </c:pt>
                <c:pt idx="10582">
                  <c:v>43.6524</c:v>
                </c:pt>
                <c:pt idx="10583">
                  <c:v>43.6524</c:v>
                </c:pt>
                <c:pt idx="10584">
                  <c:v>43.6524</c:v>
                </c:pt>
                <c:pt idx="10585">
                  <c:v>43.6524</c:v>
                </c:pt>
                <c:pt idx="10586">
                  <c:v>43.6524</c:v>
                </c:pt>
                <c:pt idx="10587">
                  <c:v>43.6524</c:v>
                </c:pt>
                <c:pt idx="10588">
                  <c:v>43.6524</c:v>
                </c:pt>
                <c:pt idx="10589">
                  <c:v>43.6524</c:v>
                </c:pt>
                <c:pt idx="10590">
                  <c:v>43.6524</c:v>
                </c:pt>
                <c:pt idx="10591">
                  <c:v>43.6524</c:v>
                </c:pt>
                <c:pt idx="10592">
                  <c:v>43.6524</c:v>
                </c:pt>
                <c:pt idx="10593">
                  <c:v>43.6524</c:v>
                </c:pt>
                <c:pt idx="10594">
                  <c:v>43.6524</c:v>
                </c:pt>
                <c:pt idx="10595">
                  <c:v>43.6524</c:v>
                </c:pt>
                <c:pt idx="10596">
                  <c:v>43.6524</c:v>
                </c:pt>
                <c:pt idx="10597">
                  <c:v>43.6524</c:v>
                </c:pt>
                <c:pt idx="10598">
                  <c:v>43.6524</c:v>
                </c:pt>
                <c:pt idx="10599">
                  <c:v>43.6524</c:v>
                </c:pt>
                <c:pt idx="10600">
                  <c:v>43.6524</c:v>
                </c:pt>
                <c:pt idx="10601">
                  <c:v>43.6524</c:v>
                </c:pt>
                <c:pt idx="10602">
                  <c:v>43.6524</c:v>
                </c:pt>
                <c:pt idx="10603">
                  <c:v>43.6524</c:v>
                </c:pt>
                <c:pt idx="10604">
                  <c:v>43.6524</c:v>
                </c:pt>
                <c:pt idx="10605">
                  <c:v>43.6524</c:v>
                </c:pt>
                <c:pt idx="10606">
                  <c:v>43.6524</c:v>
                </c:pt>
                <c:pt idx="10607">
                  <c:v>43.6524</c:v>
                </c:pt>
                <c:pt idx="10608">
                  <c:v>43.706800000000001</c:v>
                </c:pt>
                <c:pt idx="10609">
                  <c:v>43.706800000000001</c:v>
                </c:pt>
                <c:pt idx="10610">
                  <c:v>43.706800000000001</c:v>
                </c:pt>
                <c:pt idx="10611">
                  <c:v>43.706800000000001</c:v>
                </c:pt>
                <c:pt idx="10612">
                  <c:v>43.706800000000001</c:v>
                </c:pt>
                <c:pt idx="10613">
                  <c:v>43.706800000000001</c:v>
                </c:pt>
                <c:pt idx="10614">
                  <c:v>43.706800000000001</c:v>
                </c:pt>
                <c:pt idx="10615">
                  <c:v>43.706800000000001</c:v>
                </c:pt>
                <c:pt idx="10616">
                  <c:v>43.706800000000001</c:v>
                </c:pt>
                <c:pt idx="10617">
                  <c:v>43.706800000000001</c:v>
                </c:pt>
                <c:pt idx="10618">
                  <c:v>43.706800000000001</c:v>
                </c:pt>
                <c:pt idx="10619">
                  <c:v>43.706800000000001</c:v>
                </c:pt>
                <c:pt idx="10620">
                  <c:v>43.706800000000001</c:v>
                </c:pt>
                <c:pt idx="10621">
                  <c:v>43.706800000000001</c:v>
                </c:pt>
                <c:pt idx="10622">
                  <c:v>43.706800000000001</c:v>
                </c:pt>
                <c:pt idx="10623">
                  <c:v>43.706800000000001</c:v>
                </c:pt>
                <c:pt idx="10624">
                  <c:v>43.706800000000001</c:v>
                </c:pt>
                <c:pt idx="10625">
                  <c:v>43.706800000000001</c:v>
                </c:pt>
                <c:pt idx="10626">
                  <c:v>43.706800000000001</c:v>
                </c:pt>
                <c:pt idx="10627">
                  <c:v>43.706800000000001</c:v>
                </c:pt>
                <c:pt idx="10628">
                  <c:v>43.706800000000001</c:v>
                </c:pt>
                <c:pt idx="10629">
                  <c:v>43.706800000000001</c:v>
                </c:pt>
                <c:pt idx="10630">
                  <c:v>43.706800000000001</c:v>
                </c:pt>
                <c:pt idx="10631">
                  <c:v>43.706800000000001</c:v>
                </c:pt>
                <c:pt idx="10632">
                  <c:v>43.706800000000001</c:v>
                </c:pt>
                <c:pt idx="10633">
                  <c:v>43.706800000000001</c:v>
                </c:pt>
                <c:pt idx="10634">
                  <c:v>43.706800000000001</c:v>
                </c:pt>
                <c:pt idx="10635">
                  <c:v>43.706800000000001</c:v>
                </c:pt>
                <c:pt idx="10636">
                  <c:v>43.706800000000001</c:v>
                </c:pt>
                <c:pt idx="10637">
                  <c:v>43.706800000000001</c:v>
                </c:pt>
                <c:pt idx="10638">
                  <c:v>43.706800000000001</c:v>
                </c:pt>
                <c:pt idx="10639">
                  <c:v>43.706800000000001</c:v>
                </c:pt>
                <c:pt idx="10640">
                  <c:v>43.706800000000001</c:v>
                </c:pt>
                <c:pt idx="10641">
                  <c:v>43.706800000000001</c:v>
                </c:pt>
                <c:pt idx="10642">
                  <c:v>43.706800000000001</c:v>
                </c:pt>
                <c:pt idx="10643">
                  <c:v>43.706800000000001</c:v>
                </c:pt>
                <c:pt idx="10644">
                  <c:v>43.706800000000001</c:v>
                </c:pt>
                <c:pt idx="10645">
                  <c:v>43.706800000000001</c:v>
                </c:pt>
                <c:pt idx="10646">
                  <c:v>43.706800000000001</c:v>
                </c:pt>
                <c:pt idx="10647">
                  <c:v>43.706800000000001</c:v>
                </c:pt>
                <c:pt idx="10648">
                  <c:v>43.706800000000001</c:v>
                </c:pt>
                <c:pt idx="10649">
                  <c:v>43.706800000000001</c:v>
                </c:pt>
                <c:pt idx="10650">
                  <c:v>43.706800000000001</c:v>
                </c:pt>
                <c:pt idx="10651">
                  <c:v>43.706800000000001</c:v>
                </c:pt>
                <c:pt idx="10652">
                  <c:v>43.706800000000001</c:v>
                </c:pt>
                <c:pt idx="10653">
                  <c:v>43.706800000000001</c:v>
                </c:pt>
                <c:pt idx="10654">
                  <c:v>43.706800000000001</c:v>
                </c:pt>
                <c:pt idx="10655">
                  <c:v>43.706800000000001</c:v>
                </c:pt>
                <c:pt idx="10656">
                  <c:v>43.706800000000001</c:v>
                </c:pt>
                <c:pt idx="10657">
                  <c:v>43.706800000000001</c:v>
                </c:pt>
                <c:pt idx="10658">
                  <c:v>43.706800000000001</c:v>
                </c:pt>
                <c:pt idx="10659">
                  <c:v>43.706800000000001</c:v>
                </c:pt>
                <c:pt idx="10660">
                  <c:v>43.706800000000001</c:v>
                </c:pt>
                <c:pt idx="10661">
                  <c:v>43.706800000000001</c:v>
                </c:pt>
                <c:pt idx="10662">
                  <c:v>43.706800000000001</c:v>
                </c:pt>
                <c:pt idx="10663">
                  <c:v>43.706800000000001</c:v>
                </c:pt>
                <c:pt idx="10664">
                  <c:v>43.706800000000001</c:v>
                </c:pt>
                <c:pt idx="10665">
                  <c:v>43.706800000000001</c:v>
                </c:pt>
                <c:pt idx="10666">
                  <c:v>43.706800000000001</c:v>
                </c:pt>
                <c:pt idx="10667">
                  <c:v>43.706800000000001</c:v>
                </c:pt>
                <c:pt idx="10668">
                  <c:v>43.706800000000001</c:v>
                </c:pt>
                <c:pt idx="10669">
                  <c:v>43.706800000000001</c:v>
                </c:pt>
                <c:pt idx="10670">
                  <c:v>43.706800000000001</c:v>
                </c:pt>
                <c:pt idx="10671">
                  <c:v>43.706800000000001</c:v>
                </c:pt>
                <c:pt idx="10672">
                  <c:v>43.706800000000001</c:v>
                </c:pt>
                <c:pt idx="10673">
                  <c:v>43.706800000000001</c:v>
                </c:pt>
                <c:pt idx="10674">
                  <c:v>43.706800000000001</c:v>
                </c:pt>
                <c:pt idx="10675">
                  <c:v>43.706800000000001</c:v>
                </c:pt>
                <c:pt idx="10676">
                  <c:v>43.706800000000001</c:v>
                </c:pt>
                <c:pt idx="10677">
                  <c:v>43.706800000000001</c:v>
                </c:pt>
                <c:pt idx="10678">
                  <c:v>43.706800000000001</c:v>
                </c:pt>
                <c:pt idx="10679">
                  <c:v>43.706800000000001</c:v>
                </c:pt>
                <c:pt idx="10680">
                  <c:v>43.706800000000001</c:v>
                </c:pt>
                <c:pt idx="10681">
                  <c:v>43.706800000000001</c:v>
                </c:pt>
                <c:pt idx="10682">
                  <c:v>43.706800000000001</c:v>
                </c:pt>
                <c:pt idx="10683">
                  <c:v>43.706800000000001</c:v>
                </c:pt>
                <c:pt idx="10684">
                  <c:v>43.706800000000001</c:v>
                </c:pt>
                <c:pt idx="10685">
                  <c:v>43.706800000000001</c:v>
                </c:pt>
                <c:pt idx="10686">
                  <c:v>43.706800000000001</c:v>
                </c:pt>
                <c:pt idx="10687">
                  <c:v>43.706800000000001</c:v>
                </c:pt>
                <c:pt idx="10688">
                  <c:v>43.706800000000001</c:v>
                </c:pt>
                <c:pt idx="10689">
                  <c:v>43.706800000000001</c:v>
                </c:pt>
                <c:pt idx="10690">
                  <c:v>43.706800000000001</c:v>
                </c:pt>
                <c:pt idx="10691">
                  <c:v>43.706800000000001</c:v>
                </c:pt>
                <c:pt idx="10692">
                  <c:v>43.706800000000001</c:v>
                </c:pt>
                <c:pt idx="10693">
                  <c:v>43.706800000000001</c:v>
                </c:pt>
                <c:pt idx="10694">
                  <c:v>43.706800000000001</c:v>
                </c:pt>
                <c:pt idx="10695">
                  <c:v>43.706800000000001</c:v>
                </c:pt>
                <c:pt idx="10696">
                  <c:v>43.706800000000001</c:v>
                </c:pt>
                <c:pt idx="10697">
                  <c:v>43.706800000000001</c:v>
                </c:pt>
                <c:pt idx="10698">
                  <c:v>43.706800000000001</c:v>
                </c:pt>
                <c:pt idx="10699">
                  <c:v>43.706800000000001</c:v>
                </c:pt>
                <c:pt idx="10700">
                  <c:v>43.706800000000001</c:v>
                </c:pt>
                <c:pt idx="10701">
                  <c:v>43.706800000000001</c:v>
                </c:pt>
                <c:pt idx="10702">
                  <c:v>43.706800000000001</c:v>
                </c:pt>
                <c:pt idx="10703">
                  <c:v>43.706800000000001</c:v>
                </c:pt>
                <c:pt idx="10704">
                  <c:v>43.706800000000001</c:v>
                </c:pt>
                <c:pt idx="10705">
                  <c:v>43.706800000000001</c:v>
                </c:pt>
                <c:pt idx="10706">
                  <c:v>43.706800000000001</c:v>
                </c:pt>
                <c:pt idx="10707">
                  <c:v>43.706800000000001</c:v>
                </c:pt>
                <c:pt idx="10708">
                  <c:v>43.706800000000001</c:v>
                </c:pt>
                <c:pt idx="10709">
                  <c:v>43.706800000000001</c:v>
                </c:pt>
                <c:pt idx="10710">
                  <c:v>43.706800000000001</c:v>
                </c:pt>
                <c:pt idx="10711">
                  <c:v>43.706800000000001</c:v>
                </c:pt>
                <c:pt idx="10712">
                  <c:v>43.706800000000001</c:v>
                </c:pt>
                <c:pt idx="10713">
                  <c:v>43.706800000000001</c:v>
                </c:pt>
                <c:pt idx="10714">
                  <c:v>43.706800000000001</c:v>
                </c:pt>
                <c:pt idx="10715">
                  <c:v>43.706800000000001</c:v>
                </c:pt>
                <c:pt idx="10716">
                  <c:v>43.706800000000001</c:v>
                </c:pt>
                <c:pt idx="10717">
                  <c:v>43.706800000000001</c:v>
                </c:pt>
                <c:pt idx="10718">
                  <c:v>43.706800000000001</c:v>
                </c:pt>
                <c:pt idx="10719">
                  <c:v>43.706800000000001</c:v>
                </c:pt>
                <c:pt idx="10720">
                  <c:v>43.706800000000001</c:v>
                </c:pt>
                <c:pt idx="10721">
                  <c:v>43.706800000000001</c:v>
                </c:pt>
                <c:pt idx="10722">
                  <c:v>43.706800000000001</c:v>
                </c:pt>
                <c:pt idx="10723">
                  <c:v>43.706800000000001</c:v>
                </c:pt>
                <c:pt idx="10724">
                  <c:v>43.706800000000001</c:v>
                </c:pt>
                <c:pt idx="10725">
                  <c:v>43.706800000000001</c:v>
                </c:pt>
                <c:pt idx="10726">
                  <c:v>43.706800000000001</c:v>
                </c:pt>
                <c:pt idx="10727">
                  <c:v>43.706800000000001</c:v>
                </c:pt>
                <c:pt idx="10728">
                  <c:v>43.706800000000001</c:v>
                </c:pt>
                <c:pt idx="10729">
                  <c:v>43.706800000000001</c:v>
                </c:pt>
                <c:pt idx="10730">
                  <c:v>43.706800000000001</c:v>
                </c:pt>
                <c:pt idx="10731">
                  <c:v>43.706800000000001</c:v>
                </c:pt>
                <c:pt idx="10732">
                  <c:v>43.706800000000001</c:v>
                </c:pt>
                <c:pt idx="10733">
                  <c:v>43.706800000000001</c:v>
                </c:pt>
                <c:pt idx="10734">
                  <c:v>43.706800000000001</c:v>
                </c:pt>
                <c:pt idx="10735">
                  <c:v>43.706800000000001</c:v>
                </c:pt>
                <c:pt idx="10736">
                  <c:v>43.706800000000001</c:v>
                </c:pt>
                <c:pt idx="10737">
                  <c:v>43.706800000000001</c:v>
                </c:pt>
                <c:pt idx="10738">
                  <c:v>43.706800000000001</c:v>
                </c:pt>
                <c:pt idx="10739">
                  <c:v>43.706800000000001</c:v>
                </c:pt>
                <c:pt idx="10740">
                  <c:v>43.706800000000001</c:v>
                </c:pt>
                <c:pt idx="10741">
                  <c:v>43.706800000000001</c:v>
                </c:pt>
                <c:pt idx="10742">
                  <c:v>43.706800000000001</c:v>
                </c:pt>
                <c:pt idx="10743">
                  <c:v>43.706800000000001</c:v>
                </c:pt>
                <c:pt idx="10744">
                  <c:v>43.706800000000001</c:v>
                </c:pt>
                <c:pt idx="10745">
                  <c:v>43.706800000000001</c:v>
                </c:pt>
                <c:pt idx="10746">
                  <c:v>43.706800000000001</c:v>
                </c:pt>
                <c:pt idx="10747">
                  <c:v>43.706800000000001</c:v>
                </c:pt>
                <c:pt idx="10748">
                  <c:v>43.706800000000001</c:v>
                </c:pt>
                <c:pt idx="10749">
                  <c:v>43.706800000000001</c:v>
                </c:pt>
                <c:pt idx="10750">
                  <c:v>43.706800000000001</c:v>
                </c:pt>
                <c:pt idx="10751">
                  <c:v>43.706800000000001</c:v>
                </c:pt>
                <c:pt idx="10752">
                  <c:v>43.706800000000001</c:v>
                </c:pt>
                <c:pt idx="10753">
                  <c:v>43.706800000000001</c:v>
                </c:pt>
                <c:pt idx="10754">
                  <c:v>43.706800000000001</c:v>
                </c:pt>
                <c:pt idx="10755">
                  <c:v>43.706800000000001</c:v>
                </c:pt>
                <c:pt idx="10756">
                  <c:v>43.706800000000001</c:v>
                </c:pt>
                <c:pt idx="10757">
                  <c:v>43.706800000000001</c:v>
                </c:pt>
                <c:pt idx="10758">
                  <c:v>43.706800000000001</c:v>
                </c:pt>
                <c:pt idx="10759">
                  <c:v>43.706800000000001</c:v>
                </c:pt>
                <c:pt idx="10760">
                  <c:v>43.706800000000001</c:v>
                </c:pt>
                <c:pt idx="10761">
                  <c:v>43.706800000000001</c:v>
                </c:pt>
                <c:pt idx="10762">
                  <c:v>43.706800000000001</c:v>
                </c:pt>
                <c:pt idx="10763">
                  <c:v>43.706800000000001</c:v>
                </c:pt>
                <c:pt idx="10764">
                  <c:v>43.706800000000001</c:v>
                </c:pt>
                <c:pt idx="10765">
                  <c:v>43.706800000000001</c:v>
                </c:pt>
                <c:pt idx="10766">
                  <c:v>43.706800000000001</c:v>
                </c:pt>
                <c:pt idx="10767">
                  <c:v>43.706800000000001</c:v>
                </c:pt>
                <c:pt idx="10768">
                  <c:v>43.706800000000001</c:v>
                </c:pt>
                <c:pt idx="10769">
                  <c:v>43.706800000000001</c:v>
                </c:pt>
                <c:pt idx="10770">
                  <c:v>43.706800000000001</c:v>
                </c:pt>
                <c:pt idx="10771">
                  <c:v>43.706800000000001</c:v>
                </c:pt>
                <c:pt idx="10772">
                  <c:v>43.706800000000001</c:v>
                </c:pt>
                <c:pt idx="10773">
                  <c:v>43.706800000000001</c:v>
                </c:pt>
                <c:pt idx="10774">
                  <c:v>43.706800000000001</c:v>
                </c:pt>
                <c:pt idx="10775">
                  <c:v>43.706800000000001</c:v>
                </c:pt>
                <c:pt idx="10776">
                  <c:v>43.706800000000001</c:v>
                </c:pt>
                <c:pt idx="10777">
                  <c:v>43.706800000000001</c:v>
                </c:pt>
                <c:pt idx="10778">
                  <c:v>43.706800000000001</c:v>
                </c:pt>
                <c:pt idx="10779">
                  <c:v>43.706800000000001</c:v>
                </c:pt>
                <c:pt idx="10780">
                  <c:v>43.706800000000001</c:v>
                </c:pt>
                <c:pt idx="10781">
                  <c:v>43.706800000000001</c:v>
                </c:pt>
                <c:pt idx="10782">
                  <c:v>43.706800000000001</c:v>
                </c:pt>
                <c:pt idx="10783">
                  <c:v>43.706800000000001</c:v>
                </c:pt>
                <c:pt idx="10784">
                  <c:v>43.706800000000001</c:v>
                </c:pt>
                <c:pt idx="10785">
                  <c:v>43.706800000000001</c:v>
                </c:pt>
                <c:pt idx="10786">
                  <c:v>43.706800000000001</c:v>
                </c:pt>
                <c:pt idx="10787">
                  <c:v>43.706800000000001</c:v>
                </c:pt>
                <c:pt idx="10788">
                  <c:v>43.706800000000001</c:v>
                </c:pt>
                <c:pt idx="10789">
                  <c:v>43.706800000000001</c:v>
                </c:pt>
                <c:pt idx="10790">
                  <c:v>43.706800000000001</c:v>
                </c:pt>
                <c:pt idx="10791">
                  <c:v>43.706800000000001</c:v>
                </c:pt>
                <c:pt idx="10792">
                  <c:v>43.706800000000001</c:v>
                </c:pt>
                <c:pt idx="10793">
                  <c:v>43.706800000000001</c:v>
                </c:pt>
                <c:pt idx="10794">
                  <c:v>43.706800000000001</c:v>
                </c:pt>
                <c:pt idx="10795">
                  <c:v>43.706800000000001</c:v>
                </c:pt>
                <c:pt idx="10796">
                  <c:v>43.706800000000001</c:v>
                </c:pt>
                <c:pt idx="10797">
                  <c:v>43.706800000000001</c:v>
                </c:pt>
                <c:pt idx="10798">
                  <c:v>43.706800000000001</c:v>
                </c:pt>
                <c:pt idx="10799">
                  <c:v>43.706800000000001</c:v>
                </c:pt>
                <c:pt idx="10800">
                  <c:v>43.706800000000001</c:v>
                </c:pt>
                <c:pt idx="10801">
                  <c:v>43.706800000000001</c:v>
                </c:pt>
                <c:pt idx="10802">
                  <c:v>43.706800000000001</c:v>
                </c:pt>
                <c:pt idx="10803">
                  <c:v>43.706800000000001</c:v>
                </c:pt>
                <c:pt idx="10804">
                  <c:v>43.706800000000001</c:v>
                </c:pt>
                <c:pt idx="10805">
                  <c:v>43.706800000000001</c:v>
                </c:pt>
                <c:pt idx="10806">
                  <c:v>43.706800000000001</c:v>
                </c:pt>
                <c:pt idx="10807">
                  <c:v>43.706800000000001</c:v>
                </c:pt>
                <c:pt idx="10808">
                  <c:v>43.706800000000001</c:v>
                </c:pt>
                <c:pt idx="10809">
                  <c:v>43.706800000000001</c:v>
                </c:pt>
                <c:pt idx="10810">
                  <c:v>43.706800000000001</c:v>
                </c:pt>
                <c:pt idx="10811">
                  <c:v>43.706800000000001</c:v>
                </c:pt>
                <c:pt idx="10812">
                  <c:v>43.706800000000001</c:v>
                </c:pt>
                <c:pt idx="10813">
                  <c:v>43.706800000000001</c:v>
                </c:pt>
                <c:pt idx="10814">
                  <c:v>43.706800000000001</c:v>
                </c:pt>
                <c:pt idx="10815">
                  <c:v>43.706800000000001</c:v>
                </c:pt>
                <c:pt idx="10816">
                  <c:v>43.706800000000001</c:v>
                </c:pt>
                <c:pt idx="10817">
                  <c:v>43.706800000000001</c:v>
                </c:pt>
                <c:pt idx="10818">
                  <c:v>43.706800000000001</c:v>
                </c:pt>
                <c:pt idx="10819">
                  <c:v>43.706800000000001</c:v>
                </c:pt>
                <c:pt idx="10820">
                  <c:v>43.706800000000001</c:v>
                </c:pt>
                <c:pt idx="10821">
                  <c:v>43.706800000000001</c:v>
                </c:pt>
                <c:pt idx="10822">
                  <c:v>43.706800000000001</c:v>
                </c:pt>
                <c:pt idx="10823">
                  <c:v>43.706800000000001</c:v>
                </c:pt>
                <c:pt idx="10824">
                  <c:v>43.706800000000001</c:v>
                </c:pt>
                <c:pt idx="10825">
                  <c:v>43.706800000000001</c:v>
                </c:pt>
                <c:pt idx="10826">
                  <c:v>43.706800000000001</c:v>
                </c:pt>
                <c:pt idx="10827">
                  <c:v>43.706800000000001</c:v>
                </c:pt>
                <c:pt idx="10828">
                  <c:v>43.706800000000001</c:v>
                </c:pt>
                <c:pt idx="10829">
                  <c:v>43.706800000000001</c:v>
                </c:pt>
                <c:pt idx="10830">
                  <c:v>43.706800000000001</c:v>
                </c:pt>
                <c:pt idx="10831">
                  <c:v>43.706800000000001</c:v>
                </c:pt>
                <c:pt idx="10832">
                  <c:v>43.706800000000001</c:v>
                </c:pt>
                <c:pt idx="10833">
                  <c:v>43.706800000000001</c:v>
                </c:pt>
                <c:pt idx="10834">
                  <c:v>43.706800000000001</c:v>
                </c:pt>
                <c:pt idx="10835">
                  <c:v>43.706800000000001</c:v>
                </c:pt>
                <c:pt idx="10836">
                  <c:v>43.706800000000001</c:v>
                </c:pt>
                <c:pt idx="10837">
                  <c:v>43.706800000000001</c:v>
                </c:pt>
                <c:pt idx="10838">
                  <c:v>43.706800000000001</c:v>
                </c:pt>
                <c:pt idx="10839">
                  <c:v>43.706800000000001</c:v>
                </c:pt>
                <c:pt idx="10840">
                  <c:v>43.706800000000001</c:v>
                </c:pt>
                <c:pt idx="10841">
                  <c:v>43.706800000000001</c:v>
                </c:pt>
                <c:pt idx="10842">
                  <c:v>43.706800000000001</c:v>
                </c:pt>
                <c:pt idx="10843">
                  <c:v>43.706800000000001</c:v>
                </c:pt>
                <c:pt idx="10844">
                  <c:v>43.706800000000001</c:v>
                </c:pt>
                <c:pt idx="10845">
                  <c:v>43.706800000000001</c:v>
                </c:pt>
                <c:pt idx="10846">
                  <c:v>43.706800000000001</c:v>
                </c:pt>
                <c:pt idx="10847">
                  <c:v>43.706800000000001</c:v>
                </c:pt>
                <c:pt idx="10848">
                  <c:v>43.706800000000001</c:v>
                </c:pt>
                <c:pt idx="10849">
                  <c:v>43.706800000000001</c:v>
                </c:pt>
                <c:pt idx="10850">
                  <c:v>43.706800000000001</c:v>
                </c:pt>
                <c:pt idx="10851">
                  <c:v>43.706800000000001</c:v>
                </c:pt>
                <c:pt idx="10852">
                  <c:v>43.706800000000001</c:v>
                </c:pt>
                <c:pt idx="10853">
                  <c:v>43.706800000000001</c:v>
                </c:pt>
                <c:pt idx="10854">
                  <c:v>43.706800000000001</c:v>
                </c:pt>
                <c:pt idx="10855">
                  <c:v>43.706800000000001</c:v>
                </c:pt>
                <c:pt idx="10856">
                  <c:v>43.706800000000001</c:v>
                </c:pt>
                <c:pt idx="10857">
                  <c:v>43.706800000000001</c:v>
                </c:pt>
                <c:pt idx="10858">
                  <c:v>43.706800000000001</c:v>
                </c:pt>
                <c:pt idx="10859">
                  <c:v>43.706800000000001</c:v>
                </c:pt>
                <c:pt idx="10860">
                  <c:v>43.706800000000001</c:v>
                </c:pt>
                <c:pt idx="10861">
                  <c:v>43.706800000000001</c:v>
                </c:pt>
                <c:pt idx="10862">
                  <c:v>43.706800000000001</c:v>
                </c:pt>
                <c:pt idx="10863">
                  <c:v>43.706800000000001</c:v>
                </c:pt>
                <c:pt idx="10864">
                  <c:v>43.706800000000001</c:v>
                </c:pt>
                <c:pt idx="10865">
                  <c:v>43.706800000000001</c:v>
                </c:pt>
                <c:pt idx="10866">
                  <c:v>43.706800000000001</c:v>
                </c:pt>
                <c:pt idx="10867">
                  <c:v>43.706800000000001</c:v>
                </c:pt>
                <c:pt idx="10868">
                  <c:v>43.706800000000001</c:v>
                </c:pt>
                <c:pt idx="10869">
                  <c:v>43.706800000000001</c:v>
                </c:pt>
                <c:pt idx="10870">
                  <c:v>43.706800000000001</c:v>
                </c:pt>
                <c:pt idx="10871">
                  <c:v>43.706800000000001</c:v>
                </c:pt>
                <c:pt idx="10872">
                  <c:v>43.706800000000001</c:v>
                </c:pt>
                <c:pt idx="10873">
                  <c:v>43.706800000000001</c:v>
                </c:pt>
                <c:pt idx="10874">
                  <c:v>43.706800000000001</c:v>
                </c:pt>
                <c:pt idx="10875">
                  <c:v>43.706800000000001</c:v>
                </c:pt>
                <c:pt idx="10876">
                  <c:v>43.706800000000001</c:v>
                </c:pt>
                <c:pt idx="10877">
                  <c:v>43.706800000000001</c:v>
                </c:pt>
                <c:pt idx="10878">
                  <c:v>43.706800000000001</c:v>
                </c:pt>
                <c:pt idx="10879">
                  <c:v>43.706800000000001</c:v>
                </c:pt>
                <c:pt idx="10880">
                  <c:v>43.706800000000001</c:v>
                </c:pt>
                <c:pt idx="10881">
                  <c:v>43.706800000000001</c:v>
                </c:pt>
                <c:pt idx="10882">
                  <c:v>43.706800000000001</c:v>
                </c:pt>
                <c:pt idx="10883">
                  <c:v>43.706800000000001</c:v>
                </c:pt>
                <c:pt idx="10884">
                  <c:v>43.706800000000001</c:v>
                </c:pt>
                <c:pt idx="10885">
                  <c:v>43.706800000000001</c:v>
                </c:pt>
                <c:pt idx="10886">
                  <c:v>43.706800000000001</c:v>
                </c:pt>
                <c:pt idx="10887">
                  <c:v>43.706800000000001</c:v>
                </c:pt>
                <c:pt idx="10888">
                  <c:v>43.706800000000001</c:v>
                </c:pt>
                <c:pt idx="10889">
                  <c:v>43.706800000000001</c:v>
                </c:pt>
                <c:pt idx="10890">
                  <c:v>43.706800000000001</c:v>
                </c:pt>
                <c:pt idx="10891">
                  <c:v>43.706800000000001</c:v>
                </c:pt>
                <c:pt idx="10892">
                  <c:v>43.706800000000001</c:v>
                </c:pt>
                <c:pt idx="10893">
                  <c:v>43.706800000000001</c:v>
                </c:pt>
                <c:pt idx="10894">
                  <c:v>43.706800000000001</c:v>
                </c:pt>
                <c:pt idx="10895">
                  <c:v>43.706800000000001</c:v>
                </c:pt>
                <c:pt idx="10896">
                  <c:v>43.706800000000001</c:v>
                </c:pt>
                <c:pt idx="10897">
                  <c:v>43.706800000000001</c:v>
                </c:pt>
                <c:pt idx="10898">
                  <c:v>43.706800000000001</c:v>
                </c:pt>
                <c:pt idx="10899">
                  <c:v>43.706800000000001</c:v>
                </c:pt>
                <c:pt idx="10900">
                  <c:v>43.706800000000001</c:v>
                </c:pt>
                <c:pt idx="10901">
                  <c:v>43.706800000000001</c:v>
                </c:pt>
                <c:pt idx="10902">
                  <c:v>43.706800000000001</c:v>
                </c:pt>
                <c:pt idx="10903">
                  <c:v>43.706800000000001</c:v>
                </c:pt>
                <c:pt idx="10904">
                  <c:v>43.706800000000001</c:v>
                </c:pt>
                <c:pt idx="10905">
                  <c:v>43.706800000000001</c:v>
                </c:pt>
                <c:pt idx="10906">
                  <c:v>43.706800000000001</c:v>
                </c:pt>
                <c:pt idx="10907">
                  <c:v>43.706800000000001</c:v>
                </c:pt>
                <c:pt idx="10908">
                  <c:v>43.706800000000001</c:v>
                </c:pt>
                <c:pt idx="10909">
                  <c:v>43.706800000000001</c:v>
                </c:pt>
                <c:pt idx="10910">
                  <c:v>43.706800000000001</c:v>
                </c:pt>
                <c:pt idx="10911">
                  <c:v>43.706800000000001</c:v>
                </c:pt>
                <c:pt idx="10912">
                  <c:v>43.706800000000001</c:v>
                </c:pt>
                <c:pt idx="10913">
                  <c:v>43.706800000000001</c:v>
                </c:pt>
                <c:pt idx="10914">
                  <c:v>43.706800000000001</c:v>
                </c:pt>
                <c:pt idx="10915">
                  <c:v>43.706800000000001</c:v>
                </c:pt>
                <c:pt idx="10916">
                  <c:v>43.706800000000001</c:v>
                </c:pt>
                <c:pt idx="10917">
                  <c:v>43.706800000000001</c:v>
                </c:pt>
                <c:pt idx="10918">
                  <c:v>43.706800000000001</c:v>
                </c:pt>
                <c:pt idx="10919">
                  <c:v>43.706800000000001</c:v>
                </c:pt>
                <c:pt idx="10920">
                  <c:v>43.706800000000001</c:v>
                </c:pt>
                <c:pt idx="10921">
                  <c:v>43.706800000000001</c:v>
                </c:pt>
                <c:pt idx="10922">
                  <c:v>43.706800000000001</c:v>
                </c:pt>
                <c:pt idx="10923">
                  <c:v>43.706800000000001</c:v>
                </c:pt>
                <c:pt idx="10924">
                  <c:v>43.706800000000001</c:v>
                </c:pt>
                <c:pt idx="10925">
                  <c:v>43.706800000000001</c:v>
                </c:pt>
                <c:pt idx="10926">
                  <c:v>43.706800000000001</c:v>
                </c:pt>
                <c:pt idx="10927">
                  <c:v>43.706800000000001</c:v>
                </c:pt>
                <c:pt idx="10928">
                  <c:v>43.706800000000001</c:v>
                </c:pt>
                <c:pt idx="10929">
                  <c:v>43.706800000000001</c:v>
                </c:pt>
                <c:pt idx="10930">
                  <c:v>43.706800000000001</c:v>
                </c:pt>
                <c:pt idx="10931">
                  <c:v>43.706800000000001</c:v>
                </c:pt>
                <c:pt idx="10932">
                  <c:v>43.706800000000001</c:v>
                </c:pt>
                <c:pt idx="10933">
                  <c:v>43.706800000000001</c:v>
                </c:pt>
                <c:pt idx="10934">
                  <c:v>43.706800000000001</c:v>
                </c:pt>
                <c:pt idx="10935">
                  <c:v>43.706800000000001</c:v>
                </c:pt>
                <c:pt idx="10936">
                  <c:v>43.706800000000001</c:v>
                </c:pt>
                <c:pt idx="10937">
                  <c:v>43.706800000000001</c:v>
                </c:pt>
                <c:pt idx="10938">
                  <c:v>43.706800000000001</c:v>
                </c:pt>
                <c:pt idx="10939">
                  <c:v>43.706800000000001</c:v>
                </c:pt>
                <c:pt idx="10940">
                  <c:v>43.706800000000001</c:v>
                </c:pt>
                <c:pt idx="10941">
                  <c:v>43.706800000000001</c:v>
                </c:pt>
                <c:pt idx="10942">
                  <c:v>43.706800000000001</c:v>
                </c:pt>
                <c:pt idx="10943">
                  <c:v>43.706800000000001</c:v>
                </c:pt>
                <c:pt idx="10944">
                  <c:v>43.706800000000001</c:v>
                </c:pt>
                <c:pt idx="10945">
                  <c:v>43.706800000000001</c:v>
                </c:pt>
                <c:pt idx="10946">
                  <c:v>43.706800000000001</c:v>
                </c:pt>
                <c:pt idx="10947">
                  <c:v>43.706800000000001</c:v>
                </c:pt>
                <c:pt idx="10948">
                  <c:v>43.706800000000001</c:v>
                </c:pt>
                <c:pt idx="10949">
                  <c:v>43.706800000000001</c:v>
                </c:pt>
                <c:pt idx="10950">
                  <c:v>43.706800000000001</c:v>
                </c:pt>
                <c:pt idx="10951">
                  <c:v>43.706800000000001</c:v>
                </c:pt>
                <c:pt idx="10952">
                  <c:v>43.706800000000001</c:v>
                </c:pt>
                <c:pt idx="10953">
                  <c:v>43.706800000000001</c:v>
                </c:pt>
                <c:pt idx="10954">
                  <c:v>43.706800000000001</c:v>
                </c:pt>
                <c:pt idx="10955">
                  <c:v>43.706800000000001</c:v>
                </c:pt>
                <c:pt idx="10956">
                  <c:v>43.706800000000001</c:v>
                </c:pt>
                <c:pt idx="10957">
                  <c:v>43.706800000000001</c:v>
                </c:pt>
                <c:pt idx="10958">
                  <c:v>43.706800000000001</c:v>
                </c:pt>
                <c:pt idx="10959">
                  <c:v>43.706800000000001</c:v>
                </c:pt>
                <c:pt idx="10960">
                  <c:v>43.706800000000001</c:v>
                </c:pt>
                <c:pt idx="10961">
                  <c:v>43.706800000000001</c:v>
                </c:pt>
                <c:pt idx="10962">
                  <c:v>43.706800000000001</c:v>
                </c:pt>
                <c:pt idx="10963">
                  <c:v>43.706800000000001</c:v>
                </c:pt>
                <c:pt idx="10964">
                  <c:v>43.706800000000001</c:v>
                </c:pt>
                <c:pt idx="10965">
                  <c:v>43.706800000000001</c:v>
                </c:pt>
                <c:pt idx="10966">
                  <c:v>43.706800000000001</c:v>
                </c:pt>
                <c:pt idx="10967">
                  <c:v>43.706800000000001</c:v>
                </c:pt>
                <c:pt idx="10968">
                  <c:v>43.706800000000001</c:v>
                </c:pt>
                <c:pt idx="10969">
                  <c:v>43.706800000000001</c:v>
                </c:pt>
                <c:pt idx="10970">
                  <c:v>43.706800000000001</c:v>
                </c:pt>
                <c:pt idx="10971">
                  <c:v>43.706800000000001</c:v>
                </c:pt>
                <c:pt idx="10972">
                  <c:v>43.706800000000001</c:v>
                </c:pt>
                <c:pt idx="10973">
                  <c:v>43.706800000000001</c:v>
                </c:pt>
                <c:pt idx="10974">
                  <c:v>43.706800000000001</c:v>
                </c:pt>
                <c:pt idx="10975">
                  <c:v>43.706800000000001</c:v>
                </c:pt>
                <c:pt idx="10976">
                  <c:v>43.706800000000001</c:v>
                </c:pt>
                <c:pt idx="10977">
                  <c:v>43.706800000000001</c:v>
                </c:pt>
                <c:pt idx="10978">
                  <c:v>43.706800000000001</c:v>
                </c:pt>
                <c:pt idx="10979">
                  <c:v>43.706800000000001</c:v>
                </c:pt>
                <c:pt idx="10980">
                  <c:v>43.706800000000001</c:v>
                </c:pt>
                <c:pt idx="10981">
                  <c:v>43.706800000000001</c:v>
                </c:pt>
                <c:pt idx="10982">
                  <c:v>43.706800000000001</c:v>
                </c:pt>
                <c:pt idx="10983">
                  <c:v>43.706800000000001</c:v>
                </c:pt>
                <c:pt idx="10984">
                  <c:v>43.706800000000001</c:v>
                </c:pt>
                <c:pt idx="10985">
                  <c:v>43.706800000000001</c:v>
                </c:pt>
                <c:pt idx="10986">
                  <c:v>43.706800000000001</c:v>
                </c:pt>
                <c:pt idx="10987">
                  <c:v>43.706800000000001</c:v>
                </c:pt>
                <c:pt idx="10988">
                  <c:v>43.706800000000001</c:v>
                </c:pt>
                <c:pt idx="10989">
                  <c:v>43.706800000000001</c:v>
                </c:pt>
                <c:pt idx="10990">
                  <c:v>43.706800000000001</c:v>
                </c:pt>
                <c:pt idx="10991">
                  <c:v>43.706800000000001</c:v>
                </c:pt>
                <c:pt idx="10992">
                  <c:v>43.706800000000001</c:v>
                </c:pt>
                <c:pt idx="10993">
                  <c:v>43.706800000000001</c:v>
                </c:pt>
                <c:pt idx="10994">
                  <c:v>43.706800000000001</c:v>
                </c:pt>
                <c:pt idx="10995">
                  <c:v>43.706800000000001</c:v>
                </c:pt>
                <c:pt idx="10996">
                  <c:v>43.706800000000001</c:v>
                </c:pt>
                <c:pt idx="10997">
                  <c:v>43.706800000000001</c:v>
                </c:pt>
                <c:pt idx="10998">
                  <c:v>43.706800000000001</c:v>
                </c:pt>
                <c:pt idx="10999">
                  <c:v>43.706800000000001</c:v>
                </c:pt>
                <c:pt idx="11000">
                  <c:v>43.706800000000001</c:v>
                </c:pt>
                <c:pt idx="11001">
                  <c:v>43.706800000000001</c:v>
                </c:pt>
                <c:pt idx="11002">
                  <c:v>43.706800000000001</c:v>
                </c:pt>
                <c:pt idx="11003">
                  <c:v>43.706800000000001</c:v>
                </c:pt>
                <c:pt idx="11004">
                  <c:v>43.706800000000001</c:v>
                </c:pt>
                <c:pt idx="11005">
                  <c:v>43.706800000000001</c:v>
                </c:pt>
                <c:pt idx="11006">
                  <c:v>43.706800000000001</c:v>
                </c:pt>
                <c:pt idx="11007">
                  <c:v>43.706800000000001</c:v>
                </c:pt>
                <c:pt idx="11008">
                  <c:v>43.706800000000001</c:v>
                </c:pt>
                <c:pt idx="11009">
                  <c:v>43.706800000000001</c:v>
                </c:pt>
                <c:pt idx="11010">
                  <c:v>43.706800000000001</c:v>
                </c:pt>
                <c:pt idx="11011">
                  <c:v>43.706800000000001</c:v>
                </c:pt>
                <c:pt idx="11012">
                  <c:v>43.706800000000001</c:v>
                </c:pt>
                <c:pt idx="11013">
                  <c:v>43.706800000000001</c:v>
                </c:pt>
                <c:pt idx="11014">
                  <c:v>43.706800000000001</c:v>
                </c:pt>
                <c:pt idx="11015">
                  <c:v>43.706800000000001</c:v>
                </c:pt>
                <c:pt idx="11016">
                  <c:v>43.706800000000001</c:v>
                </c:pt>
                <c:pt idx="11017">
                  <c:v>43.706800000000001</c:v>
                </c:pt>
                <c:pt idx="11018">
                  <c:v>43.706800000000001</c:v>
                </c:pt>
                <c:pt idx="11019">
                  <c:v>43.706800000000001</c:v>
                </c:pt>
                <c:pt idx="11020">
                  <c:v>43.706800000000001</c:v>
                </c:pt>
                <c:pt idx="11021">
                  <c:v>43.706800000000001</c:v>
                </c:pt>
                <c:pt idx="11022">
                  <c:v>43.706800000000001</c:v>
                </c:pt>
                <c:pt idx="11023">
                  <c:v>43.706800000000001</c:v>
                </c:pt>
                <c:pt idx="11024">
                  <c:v>43.706800000000001</c:v>
                </c:pt>
                <c:pt idx="11025">
                  <c:v>43.706800000000001</c:v>
                </c:pt>
                <c:pt idx="11026">
                  <c:v>43.706800000000001</c:v>
                </c:pt>
                <c:pt idx="11027">
                  <c:v>43.706800000000001</c:v>
                </c:pt>
                <c:pt idx="11028">
                  <c:v>43.706800000000001</c:v>
                </c:pt>
                <c:pt idx="11029">
                  <c:v>43.706800000000001</c:v>
                </c:pt>
                <c:pt idx="11030">
                  <c:v>43.706800000000001</c:v>
                </c:pt>
                <c:pt idx="11031">
                  <c:v>43.706800000000001</c:v>
                </c:pt>
                <c:pt idx="11032">
                  <c:v>43.706800000000001</c:v>
                </c:pt>
                <c:pt idx="11033">
                  <c:v>43.706800000000001</c:v>
                </c:pt>
                <c:pt idx="11034">
                  <c:v>43.706800000000001</c:v>
                </c:pt>
                <c:pt idx="11035">
                  <c:v>43.706800000000001</c:v>
                </c:pt>
                <c:pt idx="11036">
                  <c:v>43.706800000000001</c:v>
                </c:pt>
                <c:pt idx="11037">
                  <c:v>43.706800000000001</c:v>
                </c:pt>
                <c:pt idx="11038">
                  <c:v>43.706800000000001</c:v>
                </c:pt>
                <c:pt idx="11039">
                  <c:v>43.706800000000001</c:v>
                </c:pt>
                <c:pt idx="11040">
                  <c:v>43.706800000000001</c:v>
                </c:pt>
                <c:pt idx="11041">
                  <c:v>43.706800000000001</c:v>
                </c:pt>
                <c:pt idx="11042">
                  <c:v>43.706800000000001</c:v>
                </c:pt>
                <c:pt idx="11043">
                  <c:v>43.706800000000001</c:v>
                </c:pt>
                <c:pt idx="11044">
                  <c:v>43.706800000000001</c:v>
                </c:pt>
                <c:pt idx="11045">
                  <c:v>43.706800000000001</c:v>
                </c:pt>
                <c:pt idx="11046">
                  <c:v>43.706800000000001</c:v>
                </c:pt>
                <c:pt idx="11047">
                  <c:v>43.706800000000001</c:v>
                </c:pt>
                <c:pt idx="11048">
                  <c:v>43.706800000000001</c:v>
                </c:pt>
                <c:pt idx="11049">
                  <c:v>43.706800000000001</c:v>
                </c:pt>
                <c:pt idx="11050">
                  <c:v>43.706800000000001</c:v>
                </c:pt>
                <c:pt idx="11051">
                  <c:v>43.706800000000001</c:v>
                </c:pt>
                <c:pt idx="11052">
                  <c:v>43.706800000000001</c:v>
                </c:pt>
                <c:pt idx="11053">
                  <c:v>43.706800000000001</c:v>
                </c:pt>
                <c:pt idx="11054">
                  <c:v>43.706800000000001</c:v>
                </c:pt>
                <c:pt idx="11055">
                  <c:v>43.706800000000001</c:v>
                </c:pt>
                <c:pt idx="11056">
                  <c:v>43.706800000000001</c:v>
                </c:pt>
                <c:pt idx="11057">
                  <c:v>43.706800000000001</c:v>
                </c:pt>
                <c:pt idx="11058">
                  <c:v>43.706800000000001</c:v>
                </c:pt>
                <c:pt idx="11059">
                  <c:v>43.706800000000001</c:v>
                </c:pt>
                <c:pt idx="11060">
                  <c:v>43.706800000000001</c:v>
                </c:pt>
                <c:pt idx="11061">
                  <c:v>43.706800000000001</c:v>
                </c:pt>
                <c:pt idx="11062">
                  <c:v>43.706800000000001</c:v>
                </c:pt>
                <c:pt idx="11063">
                  <c:v>43.706800000000001</c:v>
                </c:pt>
                <c:pt idx="11064">
                  <c:v>43.706800000000001</c:v>
                </c:pt>
                <c:pt idx="11065">
                  <c:v>43.706800000000001</c:v>
                </c:pt>
                <c:pt idx="11066">
                  <c:v>43.706800000000001</c:v>
                </c:pt>
                <c:pt idx="11067">
                  <c:v>43.706800000000001</c:v>
                </c:pt>
                <c:pt idx="11068">
                  <c:v>43.706800000000001</c:v>
                </c:pt>
                <c:pt idx="11069">
                  <c:v>43.706800000000001</c:v>
                </c:pt>
                <c:pt idx="11070">
                  <c:v>43.706800000000001</c:v>
                </c:pt>
                <c:pt idx="11071">
                  <c:v>43.706800000000001</c:v>
                </c:pt>
                <c:pt idx="11072">
                  <c:v>43.706800000000001</c:v>
                </c:pt>
                <c:pt idx="11073">
                  <c:v>43.706800000000001</c:v>
                </c:pt>
                <c:pt idx="11074">
                  <c:v>43.706800000000001</c:v>
                </c:pt>
                <c:pt idx="11075">
                  <c:v>43.706800000000001</c:v>
                </c:pt>
                <c:pt idx="11076">
                  <c:v>43.706800000000001</c:v>
                </c:pt>
                <c:pt idx="11077">
                  <c:v>43.706800000000001</c:v>
                </c:pt>
                <c:pt idx="11078">
                  <c:v>43.706800000000001</c:v>
                </c:pt>
                <c:pt idx="11079">
                  <c:v>43.706800000000001</c:v>
                </c:pt>
                <c:pt idx="11080">
                  <c:v>43.706800000000001</c:v>
                </c:pt>
                <c:pt idx="11081">
                  <c:v>43.706800000000001</c:v>
                </c:pt>
                <c:pt idx="11082">
                  <c:v>43.706800000000001</c:v>
                </c:pt>
                <c:pt idx="11083">
                  <c:v>43.706800000000001</c:v>
                </c:pt>
                <c:pt idx="11084">
                  <c:v>43.706800000000001</c:v>
                </c:pt>
                <c:pt idx="11085">
                  <c:v>43.706800000000001</c:v>
                </c:pt>
                <c:pt idx="11086">
                  <c:v>43.706800000000001</c:v>
                </c:pt>
                <c:pt idx="11087">
                  <c:v>43.706800000000001</c:v>
                </c:pt>
                <c:pt idx="11088">
                  <c:v>43.706800000000001</c:v>
                </c:pt>
                <c:pt idx="11089">
                  <c:v>43.706800000000001</c:v>
                </c:pt>
                <c:pt idx="11090">
                  <c:v>43.706800000000001</c:v>
                </c:pt>
                <c:pt idx="11091">
                  <c:v>43.706800000000001</c:v>
                </c:pt>
                <c:pt idx="11092">
                  <c:v>43.706800000000001</c:v>
                </c:pt>
                <c:pt idx="11093">
                  <c:v>43.706800000000001</c:v>
                </c:pt>
                <c:pt idx="11094">
                  <c:v>43.706800000000001</c:v>
                </c:pt>
                <c:pt idx="11095">
                  <c:v>43.706800000000001</c:v>
                </c:pt>
                <c:pt idx="11096">
                  <c:v>43.706800000000001</c:v>
                </c:pt>
                <c:pt idx="11097">
                  <c:v>43.706800000000001</c:v>
                </c:pt>
                <c:pt idx="11098">
                  <c:v>43.706800000000001</c:v>
                </c:pt>
                <c:pt idx="11099">
                  <c:v>43.706800000000001</c:v>
                </c:pt>
                <c:pt idx="11100">
                  <c:v>43.706800000000001</c:v>
                </c:pt>
                <c:pt idx="11101">
                  <c:v>43.706800000000001</c:v>
                </c:pt>
                <c:pt idx="11102">
                  <c:v>43.706800000000001</c:v>
                </c:pt>
                <c:pt idx="11103">
                  <c:v>43.706800000000001</c:v>
                </c:pt>
                <c:pt idx="11104">
                  <c:v>43.706800000000001</c:v>
                </c:pt>
                <c:pt idx="11105">
                  <c:v>43.706800000000001</c:v>
                </c:pt>
                <c:pt idx="11106">
                  <c:v>43.706800000000001</c:v>
                </c:pt>
                <c:pt idx="11107">
                  <c:v>43.706800000000001</c:v>
                </c:pt>
                <c:pt idx="11108">
                  <c:v>43.706800000000001</c:v>
                </c:pt>
                <c:pt idx="11109">
                  <c:v>43.706800000000001</c:v>
                </c:pt>
                <c:pt idx="11110">
                  <c:v>43.706800000000001</c:v>
                </c:pt>
                <c:pt idx="11111">
                  <c:v>43.706800000000001</c:v>
                </c:pt>
                <c:pt idx="11112">
                  <c:v>43.706800000000001</c:v>
                </c:pt>
                <c:pt idx="11113">
                  <c:v>43.706800000000001</c:v>
                </c:pt>
                <c:pt idx="11114">
                  <c:v>43.706800000000001</c:v>
                </c:pt>
                <c:pt idx="11115">
                  <c:v>43.706800000000001</c:v>
                </c:pt>
                <c:pt idx="11116">
                  <c:v>43.706800000000001</c:v>
                </c:pt>
                <c:pt idx="11117">
                  <c:v>43.706800000000001</c:v>
                </c:pt>
                <c:pt idx="11118">
                  <c:v>43.706800000000001</c:v>
                </c:pt>
                <c:pt idx="11119">
                  <c:v>43.706800000000001</c:v>
                </c:pt>
                <c:pt idx="11120">
                  <c:v>43.706800000000001</c:v>
                </c:pt>
                <c:pt idx="11121">
                  <c:v>43.706800000000001</c:v>
                </c:pt>
                <c:pt idx="11122">
                  <c:v>43.706800000000001</c:v>
                </c:pt>
                <c:pt idx="11123">
                  <c:v>43.706800000000001</c:v>
                </c:pt>
                <c:pt idx="11124">
                  <c:v>43.706800000000001</c:v>
                </c:pt>
                <c:pt idx="11125">
                  <c:v>43.706800000000001</c:v>
                </c:pt>
                <c:pt idx="11126">
                  <c:v>43.706800000000001</c:v>
                </c:pt>
                <c:pt idx="11127">
                  <c:v>43.706800000000001</c:v>
                </c:pt>
                <c:pt idx="11128">
                  <c:v>43.706800000000001</c:v>
                </c:pt>
                <c:pt idx="11129">
                  <c:v>43.706800000000001</c:v>
                </c:pt>
                <c:pt idx="11130">
                  <c:v>43.706800000000001</c:v>
                </c:pt>
                <c:pt idx="11131">
                  <c:v>43.706800000000001</c:v>
                </c:pt>
                <c:pt idx="11132">
                  <c:v>43.706800000000001</c:v>
                </c:pt>
                <c:pt idx="11133">
                  <c:v>43.706800000000001</c:v>
                </c:pt>
                <c:pt idx="11134">
                  <c:v>43.706800000000001</c:v>
                </c:pt>
                <c:pt idx="11135">
                  <c:v>43.706800000000001</c:v>
                </c:pt>
                <c:pt idx="11136">
                  <c:v>43.706800000000001</c:v>
                </c:pt>
                <c:pt idx="11137">
                  <c:v>43.706800000000001</c:v>
                </c:pt>
                <c:pt idx="11138">
                  <c:v>43.706800000000001</c:v>
                </c:pt>
                <c:pt idx="11139">
                  <c:v>43.706800000000001</c:v>
                </c:pt>
                <c:pt idx="11140">
                  <c:v>43.706800000000001</c:v>
                </c:pt>
                <c:pt idx="11141">
                  <c:v>43.706800000000001</c:v>
                </c:pt>
                <c:pt idx="11142">
                  <c:v>43.706800000000001</c:v>
                </c:pt>
                <c:pt idx="11143">
                  <c:v>43.706800000000001</c:v>
                </c:pt>
                <c:pt idx="11144">
                  <c:v>43.706800000000001</c:v>
                </c:pt>
                <c:pt idx="11145">
                  <c:v>43.706800000000001</c:v>
                </c:pt>
                <c:pt idx="11146">
                  <c:v>43.706800000000001</c:v>
                </c:pt>
                <c:pt idx="11147">
                  <c:v>43.706800000000001</c:v>
                </c:pt>
                <c:pt idx="11148">
                  <c:v>43.706800000000001</c:v>
                </c:pt>
                <c:pt idx="11149">
                  <c:v>43.706800000000001</c:v>
                </c:pt>
                <c:pt idx="11150">
                  <c:v>43.706800000000001</c:v>
                </c:pt>
                <c:pt idx="11151">
                  <c:v>43.706800000000001</c:v>
                </c:pt>
                <c:pt idx="11152">
                  <c:v>43.706800000000001</c:v>
                </c:pt>
                <c:pt idx="11153">
                  <c:v>43.706800000000001</c:v>
                </c:pt>
                <c:pt idx="11154">
                  <c:v>43.706800000000001</c:v>
                </c:pt>
                <c:pt idx="11155">
                  <c:v>43.706800000000001</c:v>
                </c:pt>
                <c:pt idx="11156">
                  <c:v>43.706800000000001</c:v>
                </c:pt>
                <c:pt idx="11157">
                  <c:v>43.706800000000001</c:v>
                </c:pt>
                <c:pt idx="11158">
                  <c:v>43.706800000000001</c:v>
                </c:pt>
                <c:pt idx="11159">
                  <c:v>43.706800000000001</c:v>
                </c:pt>
                <c:pt idx="11160">
                  <c:v>43.706800000000001</c:v>
                </c:pt>
                <c:pt idx="11161">
                  <c:v>43.706800000000001</c:v>
                </c:pt>
                <c:pt idx="11162">
                  <c:v>43.706800000000001</c:v>
                </c:pt>
                <c:pt idx="11163">
                  <c:v>43.706800000000001</c:v>
                </c:pt>
                <c:pt idx="11164">
                  <c:v>43.706800000000001</c:v>
                </c:pt>
                <c:pt idx="11165">
                  <c:v>43.706800000000001</c:v>
                </c:pt>
                <c:pt idx="11166">
                  <c:v>43.706800000000001</c:v>
                </c:pt>
                <c:pt idx="11167">
                  <c:v>43.706800000000001</c:v>
                </c:pt>
                <c:pt idx="11168">
                  <c:v>43.706800000000001</c:v>
                </c:pt>
                <c:pt idx="11169">
                  <c:v>43.706800000000001</c:v>
                </c:pt>
                <c:pt idx="11170">
                  <c:v>43.706800000000001</c:v>
                </c:pt>
                <c:pt idx="11171">
                  <c:v>43.706800000000001</c:v>
                </c:pt>
                <c:pt idx="11172">
                  <c:v>43.706800000000001</c:v>
                </c:pt>
                <c:pt idx="11173">
                  <c:v>43.706800000000001</c:v>
                </c:pt>
                <c:pt idx="11174">
                  <c:v>43.706800000000001</c:v>
                </c:pt>
                <c:pt idx="11175">
                  <c:v>43.706800000000001</c:v>
                </c:pt>
                <c:pt idx="11176">
                  <c:v>43.706800000000001</c:v>
                </c:pt>
                <c:pt idx="11177">
                  <c:v>43.706800000000001</c:v>
                </c:pt>
                <c:pt idx="11178">
                  <c:v>43.706800000000001</c:v>
                </c:pt>
                <c:pt idx="11179">
                  <c:v>43.706800000000001</c:v>
                </c:pt>
                <c:pt idx="11180">
                  <c:v>43.706800000000001</c:v>
                </c:pt>
                <c:pt idx="11181">
                  <c:v>43.706800000000001</c:v>
                </c:pt>
                <c:pt idx="11182">
                  <c:v>43.706800000000001</c:v>
                </c:pt>
                <c:pt idx="11183">
                  <c:v>43.706800000000001</c:v>
                </c:pt>
                <c:pt idx="11184">
                  <c:v>43.706800000000001</c:v>
                </c:pt>
                <c:pt idx="11185">
                  <c:v>43.706800000000001</c:v>
                </c:pt>
                <c:pt idx="11186">
                  <c:v>43.706800000000001</c:v>
                </c:pt>
                <c:pt idx="11187">
                  <c:v>43.706800000000001</c:v>
                </c:pt>
                <c:pt idx="11188">
                  <c:v>43.706800000000001</c:v>
                </c:pt>
                <c:pt idx="11189">
                  <c:v>43.706800000000001</c:v>
                </c:pt>
                <c:pt idx="11190">
                  <c:v>43.706800000000001</c:v>
                </c:pt>
                <c:pt idx="11191">
                  <c:v>43.706800000000001</c:v>
                </c:pt>
                <c:pt idx="11192">
                  <c:v>43.706800000000001</c:v>
                </c:pt>
                <c:pt idx="11193">
                  <c:v>43.706800000000001</c:v>
                </c:pt>
                <c:pt idx="11194">
                  <c:v>43.706800000000001</c:v>
                </c:pt>
                <c:pt idx="11195">
                  <c:v>43.706800000000001</c:v>
                </c:pt>
                <c:pt idx="11196">
                  <c:v>43.706800000000001</c:v>
                </c:pt>
                <c:pt idx="11197">
                  <c:v>43.706800000000001</c:v>
                </c:pt>
                <c:pt idx="11198">
                  <c:v>43.706800000000001</c:v>
                </c:pt>
                <c:pt idx="11199">
                  <c:v>43.706800000000001</c:v>
                </c:pt>
                <c:pt idx="11200">
                  <c:v>43.706800000000001</c:v>
                </c:pt>
                <c:pt idx="11201">
                  <c:v>43.706800000000001</c:v>
                </c:pt>
                <c:pt idx="11202">
                  <c:v>43.706800000000001</c:v>
                </c:pt>
                <c:pt idx="11203">
                  <c:v>43.706800000000001</c:v>
                </c:pt>
                <c:pt idx="11204">
                  <c:v>43.706800000000001</c:v>
                </c:pt>
                <c:pt idx="11205">
                  <c:v>43.706800000000001</c:v>
                </c:pt>
                <c:pt idx="11206">
                  <c:v>43.706800000000001</c:v>
                </c:pt>
                <c:pt idx="11207">
                  <c:v>43.706800000000001</c:v>
                </c:pt>
                <c:pt idx="11208">
                  <c:v>43.706800000000001</c:v>
                </c:pt>
                <c:pt idx="11209">
                  <c:v>43.706800000000001</c:v>
                </c:pt>
                <c:pt idx="11210">
                  <c:v>43.706800000000001</c:v>
                </c:pt>
                <c:pt idx="11211">
                  <c:v>43.706800000000001</c:v>
                </c:pt>
                <c:pt idx="11212">
                  <c:v>43.706800000000001</c:v>
                </c:pt>
                <c:pt idx="11213">
                  <c:v>43.706800000000001</c:v>
                </c:pt>
                <c:pt idx="11214">
                  <c:v>43.706800000000001</c:v>
                </c:pt>
                <c:pt idx="11215">
                  <c:v>43.706800000000001</c:v>
                </c:pt>
                <c:pt idx="11216">
                  <c:v>43.706800000000001</c:v>
                </c:pt>
                <c:pt idx="11217">
                  <c:v>43.706800000000001</c:v>
                </c:pt>
                <c:pt idx="11218">
                  <c:v>43.706800000000001</c:v>
                </c:pt>
                <c:pt idx="11219">
                  <c:v>43.706800000000001</c:v>
                </c:pt>
                <c:pt idx="11220">
                  <c:v>43.706800000000001</c:v>
                </c:pt>
                <c:pt idx="11221">
                  <c:v>43.706800000000001</c:v>
                </c:pt>
                <c:pt idx="11222">
                  <c:v>43.706800000000001</c:v>
                </c:pt>
                <c:pt idx="11223">
                  <c:v>43.706800000000001</c:v>
                </c:pt>
                <c:pt idx="11224">
                  <c:v>43.706800000000001</c:v>
                </c:pt>
                <c:pt idx="11225">
                  <c:v>43.706800000000001</c:v>
                </c:pt>
                <c:pt idx="11226">
                  <c:v>43.706800000000001</c:v>
                </c:pt>
                <c:pt idx="11227">
                  <c:v>43.706800000000001</c:v>
                </c:pt>
                <c:pt idx="11228">
                  <c:v>43.706800000000001</c:v>
                </c:pt>
                <c:pt idx="11229">
                  <c:v>43.706800000000001</c:v>
                </c:pt>
                <c:pt idx="11230">
                  <c:v>43.706800000000001</c:v>
                </c:pt>
                <c:pt idx="11231">
                  <c:v>43.706800000000001</c:v>
                </c:pt>
                <c:pt idx="11232">
                  <c:v>43.706800000000001</c:v>
                </c:pt>
                <c:pt idx="11233">
                  <c:v>43.706800000000001</c:v>
                </c:pt>
                <c:pt idx="11234">
                  <c:v>43.706800000000001</c:v>
                </c:pt>
                <c:pt idx="11235">
                  <c:v>43.706800000000001</c:v>
                </c:pt>
                <c:pt idx="11236">
                  <c:v>43.706800000000001</c:v>
                </c:pt>
                <c:pt idx="11237">
                  <c:v>43.706800000000001</c:v>
                </c:pt>
                <c:pt idx="11238">
                  <c:v>43.706800000000001</c:v>
                </c:pt>
                <c:pt idx="11239">
                  <c:v>43.706800000000001</c:v>
                </c:pt>
                <c:pt idx="11240">
                  <c:v>43.706800000000001</c:v>
                </c:pt>
                <c:pt idx="11241">
                  <c:v>43.706800000000001</c:v>
                </c:pt>
                <c:pt idx="11242">
                  <c:v>43.706800000000001</c:v>
                </c:pt>
                <c:pt idx="11243">
                  <c:v>43.706800000000001</c:v>
                </c:pt>
                <c:pt idx="11244">
                  <c:v>43.706800000000001</c:v>
                </c:pt>
                <c:pt idx="11245">
                  <c:v>43.706800000000001</c:v>
                </c:pt>
                <c:pt idx="11246">
                  <c:v>43.706800000000001</c:v>
                </c:pt>
                <c:pt idx="11247">
                  <c:v>43.706800000000001</c:v>
                </c:pt>
                <c:pt idx="11248">
                  <c:v>43.706800000000001</c:v>
                </c:pt>
                <c:pt idx="11249">
                  <c:v>43.706800000000001</c:v>
                </c:pt>
                <c:pt idx="11250">
                  <c:v>43.706800000000001</c:v>
                </c:pt>
                <c:pt idx="11251">
                  <c:v>43.706800000000001</c:v>
                </c:pt>
                <c:pt idx="11252">
                  <c:v>43.706800000000001</c:v>
                </c:pt>
                <c:pt idx="11253">
                  <c:v>43.706800000000001</c:v>
                </c:pt>
                <c:pt idx="11254">
                  <c:v>43.706800000000001</c:v>
                </c:pt>
                <c:pt idx="11255">
                  <c:v>43.706800000000001</c:v>
                </c:pt>
                <c:pt idx="11256">
                  <c:v>43.706800000000001</c:v>
                </c:pt>
                <c:pt idx="11257">
                  <c:v>43.706800000000001</c:v>
                </c:pt>
                <c:pt idx="11258">
                  <c:v>43.706800000000001</c:v>
                </c:pt>
                <c:pt idx="11259">
                  <c:v>43.706800000000001</c:v>
                </c:pt>
                <c:pt idx="11260">
                  <c:v>43.706800000000001</c:v>
                </c:pt>
                <c:pt idx="11261">
                  <c:v>43.706800000000001</c:v>
                </c:pt>
                <c:pt idx="11262">
                  <c:v>43.706800000000001</c:v>
                </c:pt>
                <c:pt idx="11263">
                  <c:v>43.706800000000001</c:v>
                </c:pt>
                <c:pt idx="11264">
                  <c:v>43.706800000000001</c:v>
                </c:pt>
                <c:pt idx="11265">
                  <c:v>43.706800000000001</c:v>
                </c:pt>
                <c:pt idx="11266">
                  <c:v>43.706800000000001</c:v>
                </c:pt>
                <c:pt idx="11267">
                  <c:v>43.706800000000001</c:v>
                </c:pt>
                <c:pt idx="11268">
                  <c:v>43.706800000000001</c:v>
                </c:pt>
                <c:pt idx="11269">
                  <c:v>43.706800000000001</c:v>
                </c:pt>
                <c:pt idx="11270">
                  <c:v>43.706800000000001</c:v>
                </c:pt>
                <c:pt idx="11271">
                  <c:v>43.706800000000001</c:v>
                </c:pt>
                <c:pt idx="11272">
                  <c:v>43.706800000000001</c:v>
                </c:pt>
                <c:pt idx="11273">
                  <c:v>43.706800000000001</c:v>
                </c:pt>
                <c:pt idx="11274">
                  <c:v>43.706800000000001</c:v>
                </c:pt>
                <c:pt idx="11275">
                  <c:v>43.706800000000001</c:v>
                </c:pt>
                <c:pt idx="11276">
                  <c:v>43.706800000000001</c:v>
                </c:pt>
                <c:pt idx="11277">
                  <c:v>43.706800000000001</c:v>
                </c:pt>
                <c:pt idx="11278">
                  <c:v>43.706800000000001</c:v>
                </c:pt>
                <c:pt idx="11279">
                  <c:v>43.706800000000001</c:v>
                </c:pt>
                <c:pt idx="11280">
                  <c:v>43.706800000000001</c:v>
                </c:pt>
                <c:pt idx="11281">
                  <c:v>43.706800000000001</c:v>
                </c:pt>
                <c:pt idx="11282">
                  <c:v>43.706800000000001</c:v>
                </c:pt>
                <c:pt idx="11283">
                  <c:v>43.706800000000001</c:v>
                </c:pt>
                <c:pt idx="11284">
                  <c:v>43.706800000000001</c:v>
                </c:pt>
                <c:pt idx="11285">
                  <c:v>43.706800000000001</c:v>
                </c:pt>
                <c:pt idx="11286">
                  <c:v>43.706800000000001</c:v>
                </c:pt>
                <c:pt idx="11287">
                  <c:v>43.706800000000001</c:v>
                </c:pt>
                <c:pt idx="11288">
                  <c:v>43.706800000000001</c:v>
                </c:pt>
                <c:pt idx="11289">
                  <c:v>43.706800000000001</c:v>
                </c:pt>
                <c:pt idx="11290">
                  <c:v>43.706800000000001</c:v>
                </c:pt>
                <c:pt idx="11291">
                  <c:v>43.706800000000001</c:v>
                </c:pt>
                <c:pt idx="11292">
                  <c:v>43.706800000000001</c:v>
                </c:pt>
                <c:pt idx="11293">
                  <c:v>43.706800000000001</c:v>
                </c:pt>
                <c:pt idx="11294">
                  <c:v>43.706800000000001</c:v>
                </c:pt>
                <c:pt idx="11295">
                  <c:v>43.706800000000001</c:v>
                </c:pt>
                <c:pt idx="11296">
                  <c:v>43.706800000000001</c:v>
                </c:pt>
                <c:pt idx="11297">
                  <c:v>43.706800000000001</c:v>
                </c:pt>
                <c:pt idx="11298">
                  <c:v>43.706800000000001</c:v>
                </c:pt>
                <c:pt idx="11299">
                  <c:v>43.706800000000001</c:v>
                </c:pt>
                <c:pt idx="11300">
                  <c:v>43.706800000000001</c:v>
                </c:pt>
                <c:pt idx="11301">
                  <c:v>43.706800000000001</c:v>
                </c:pt>
                <c:pt idx="11302">
                  <c:v>43.706800000000001</c:v>
                </c:pt>
                <c:pt idx="11303">
                  <c:v>43.706800000000001</c:v>
                </c:pt>
                <c:pt idx="11304">
                  <c:v>43.706800000000001</c:v>
                </c:pt>
                <c:pt idx="11305">
                  <c:v>43.706800000000001</c:v>
                </c:pt>
                <c:pt idx="11306">
                  <c:v>43.706800000000001</c:v>
                </c:pt>
                <c:pt idx="11307">
                  <c:v>43.706800000000001</c:v>
                </c:pt>
                <c:pt idx="11308">
                  <c:v>43.706800000000001</c:v>
                </c:pt>
                <c:pt idx="11309">
                  <c:v>43.706800000000001</c:v>
                </c:pt>
                <c:pt idx="11310">
                  <c:v>43.706800000000001</c:v>
                </c:pt>
                <c:pt idx="11311">
                  <c:v>43.706800000000001</c:v>
                </c:pt>
                <c:pt idx="11312">
                  <c:v>43.706800000000001</c:v>
                </c:pt>
                <c:pt idx="11313">
                  <c:v>43.706800000000001</c:v>
                </c:pt>
                <c:pt idx="11314">
                  <c:v>43.706800000000001</c:v>
                </c:pt>
                <c:pt idx="11315">
                  <c:v>43.706800000000001</c:v>
                </c:pt>
                <c:pt idx="11316">
                  <c:v>43.706800000000001</c:v>
                </c:pt>
                <c:pt idx="11317">
                  <c:v>43.706800000000001</c:v>
                </c:pt>
                <c:pt idx="11318">
                  <c:v>43.706800000000001</c:v>
                </c:pt>
                <c:pt idx="11319">
                  <c:v>43.706800000000001</c:v>
                </c:pt>
                <c:pt idx="11320">
                  <c:v>43.706800000000001</c:v>
                </c:pt>
                <c:pt idx="11321">
                  <c:v>43.706800000000001</c:v>
                </c:pt>
                <c:pt idx="11322">
                  <c:v>43.706800000000001</c:v>
                </c:pt>
                <c:pt idx="11323">
                  <c:v>43.706800000000001</c:v>
                </c:pt>
                <c:pt idx="11324">
                  <c:v>43.706800000000001</c:v>
                </c:pt>
                <c:pt idx="11325">
                  <c:v>43.706800000000001</c:v>
                </c:pt>
                <c:pt idx="11326">
                  <c:v>43.706800000000001</c:v>
                </c:pt>
                <c:pt idx="11327">
                  <c:v>43.706800000000001</c:v>
                </c:pt>
                <c:pt idx="11328">
                  <c:v>43.706800000000001</c:v>
                </c:pt>
                <c:pt idx="11329">
                  <c:v>43.706800000000001</c:v>
                </c:pt>
                <c:pt idx="11330">
                  <c:v>43.706800000000001</c:v>
                </c:pt>
                <c:pt idx="11331">
                  <c:v>43.706800000000001</c:v>
                </c:pt>
                <c:pt idx="11332">
                  <c:v>43.706800000000001</c:v>
                </c:pt>
                <c:pt idx="11333">
                  <c:v>43.706800000000001</c:v>
                </c:pt>
                <c:pt idx="11334">
                  <c:v>43.706800000000001</c:v>
                </c:pt>
                <c:pt idx="11335">
                  <c:v>43.706800000000001</c:v>
                </c:pt>
                <c:pt idx="11336">
                  <c:v>43.706800000000001</c:v>
                </c:pt>
                <c:pt idx="11337">
                  <c:v>43.706800000000001</c:v>
                </c:pt>
                <c:pt idx="11338">
                  <c:v>43.706800000000001</c:v>
                </c:pt>
                <c:pt idx="11339">
                  <c:v>43.706800000000001</c:v>
                </c:pt>
                <c:pt idx="11340">
                  <c:v>43.706800000000001</c:v>
                </c:pt>
                <c:pt idx="11341">
                  <c:v>43.706800000000001</c:v>
                </c:pt>
                <c:pt idx="11342">
                  <c:v>43.706800000000001</c:v>
                </c:pt>
                <c:pt idx="11343">
                  <c:v>43.706800000000001</c:v>
                </c:pt>
                <c:pt idx="11344">
                  <c:v>43.706800000000001</c:v>
                </c:pt>
                <c:pt idx="11345">
                  <c:v>43.706800000000001</c:v>
                </c:pt>
                <c:pt idx="11346">
                  <c:v>43.706800000000001</c:v>
                </c:pt>
                <c:pt idx="11347">
                  <c:v>43.706800000000001</c:v>
                </c:pt>
                <c:pt idx="11348">
                  <c:v>43.706800000000001</c:v>
                </c:pt>
                <c:pt idx="11349">
                  <c:v>43.706800000000001</c:v>
                </c:pt>
                <c:pt idx="11350">
                  <c:v>43.706800000000001</c:v>
                </c:pt>
                <c:pt idx="11351">
                  <c:v>43.706800000000001</c:v>
                </c:pt>
                <c:pt idx="11352">
                  <c:v>43.706800000000001</c:v>
                </c:pt>
                <c:pt idx="11353">
                  <c:v>43.706800000000001</c:v>
                </c:pt>
                <c:pt idx="11354">
                  <c:v>43.706800000000001</c:v>
                </c:pt>
                <c:pt idx="11355">
                  <c:v>43.706800000000001</c:v>
                </c:pt>
                <c:pt idx="11356">
                  <c:v>43.706800000000001</c:v>
                </c:pt>
                <c:pt idx="11357">
                  <c:v>43.706800000000001</c:v>
                </c:pt>
                <c:pt idx="11358">
                  <c:v>43.706800000000001</c:v>
                </c:pt>
                <c:pt idx="11359">
                  <c:v>43.706800000000001</c:v>
                </c:pt>
                <c:pt idx="11360">
                  <c:v>43.706800000000001</c:v>
                </c:pt>
                <c:pt idx="11361">
                  <c:v>43.706800000000001</c:v>
                </c:pt>
                <c:pt idx="11362">
                  <c:v>43.706800000000001</c:v>
                </c:pt>
                <c:pt idx="11363">
                  <c:v>43.706800000000001</c:v>
                </c:pt>
                <c:pt idx="11364">
                  <c:v>43.706800000000001</c:v>
                </c:pt>
                <c:pt idx="11365">
                  <c:v>43.706800000000001</c:v>
                </c:pt>
                <c:pt idx="11366">
                  <c:v>43.706800000000001</c:v>
                </c:pt>
                <c:pt idx="11367">
                  <c:v>43.706800000000001</c:v>
                </c:pt>
                <c:pt idx="11368">
                  <c:v>43.706800000000001</c:v>
                </c:pt>
                <c:pt idx="11369">
                  <c:v>43.706800000000001</c:v>
                </c:pt>
                <c:pt idx="11370">
                  <c:v>43.706800000000001</c:v>
                </c:pt>
                <c:pt idx="11371">
                  <c:v>43.706800000000001</c:v>
                </c:pt>
                <c:pt idx="11372">
                  <c:v>43.706800000000001</c:v>
                </c:pt>
                <c:pt idx="11373">
                  <c:v>43.706800000000001</c:v>
                </c:pt>
                <c:pt idx="11374">
                  <c:v>43.706800000000001</c:v>
                </c:pt>
                <c:pt idx="11375">
                  <c:v>43.706800000000001</c:v>
                </c:pt>
                <c:pt idx="11376">
                  <c:v>43.706800000000001</c:v>
                </c:pt>
                <c:pt idx="11377">
                  <c:v>43.706800000000001</c:v>
                </c:pt>
                <c:pt idx="11378">
                  <c:v>43.706800000000001</c:v>
                </c:pt>
                <c:pt idx="11379">
                  <c:v>43.706800000000001</c:v>
                </c:pt>
                <c:pt idx="11380">
                  <c:v>43.706800000000001</c:v>
                </c:pt>
                <c:pt idx="11381">
                  <c:v>43.706800000000001</c:v>
                </c:pt>
                <c:pt idx="11382">
                  <c:v>43.706800000000001</c:v>
                </c:pt>
                <c:pt idx="11383">
                  <c:v>43.706800000000001</c:v>
                </c:pt>
                <c:pt idx="11384">
                  <c:v>43.706800000000001</c:v>
                </c:pt>
                <c:pt idx="11385">
                  <c:v>43.706800000000001</c:v>
                </c:pt>
                <c:pt idx="11386">
                  <c:v>43.706800000000001</c:v>
                </c:pt>
                <c:pt idx="11387">
                  <c:v>43.706800000000001</c:v>
                </c:pt>
                <c:pt idx="11388">
                  <c:v>43.706800000000001</c:v>
                </c:pt>
                <c:pt idx="11389">
                  <c:v>43.706800000000001</c:v>
                </c:pt>
                <c:pt idx="11390">
                  <c:v>43.706800000000001</c:v>
                </c:pt>
                <c:pt idx="11391">
                  <c:v>43.706800000000001</c:v>
                </c:pt>
                <c:pt idx="11392">
                  <c:v>43.706800000000001</c:v>
                </c:pt>
                <c:pt idx="11393">
                  <c:v>43.706800000000001</c:v>
                </c:pt>
                <c:pt idx="11394">
                  <c:v>43.706800000000001</c:v>
                </c:pt>
                <c:pt idx="11395">
                  <c:v>43.706800000000001</c:v>
                </c:pt>
                <c:pt idx="11396">
                  <c:v>43.706800000000001</c:v>
                </c:pt>
                <c:pt idx="11397">
                  <c:v>43.706800000000001</c:v>
                </c:pt>
                <c:pt idx="11398">
                  <c:v>43.706800000000001</c:v>
                </c:pt>
                <c:pt idx="11399">
                  <c:v>43.706800000000001</c:v>
                </c:pt>
                <c:pt idx="11400">
                  <c:v>43.706800000000001</c:v>
                </c:pt>
                <c:pt idx="11401">
                  <c:v>43.706800000000001</c:v>
                </c:pt>
                <c:pt idx="11402">
                  <c:v>43.706800000000001</c:v>
                </c:pt>
                <c:pt idx="11403">
                  <c:v>43.706800000000001</c:v>
                </c:pt>
                <c:pt idx="11404">
                  <c:v>43.706800000000001</c:v>
                </c:pt>
                <c:pt idx="11405">
                  <c:v>43.706800000000001</c:v>
                </c:pt>
                <c:pt idx="11406">
                  <c:v>43.706800000000001</c:v>
                </c:pt>
                <c:pt idx="11407">
                  <c:v>43.706800000000001</c:v>
                </c:pt>
                <c:pt idx="11408">
                  <c:v>43.706800000000001</c:v>
                </c:pt>
                <c:pt idx="11409">
                  <c:v>43.706800000000001</c:v>
                </c:pt>
                <c:pt idx="11410">
                  <c:v>43.706800000000001</c:v>
                </c:pt>
                <c:pt idx="11411">
                  <c:v>43.706800000000001</c:v>
                </c:pt>
                <c:pt idx="11412">
                  <c:v>43.706800000000001</c:v>
                </c:pt>
                <c:pt idx="11413">
                  <c:v>43.706800000000001</c:v>
                </c:pt>
                <c:pt idx="11414">
                  <c:v>43.706800000000001</c:v>
                </c:pt>
                <c:pt idx="11415">
                  <c:v>43.706800000000001</c:v>
                </c:pt>
                <c:pt idx="11416">
                  <c:v>43.706800000000001</c:v>
                </c:pt>
                <c:pt idx="11417">
                  <c:v>43.706800000000001</c:v>
                </c:pt>
                <c:pt idx="11418">
                  <c:v>43.706800000000001</c:v>
                </c:pt>
                <c:pt idx="11419">
                  <c:v>43.706800000000001</c:v>
                </c:pt>
                <c:pt idx="11420">
                  <c:v>43.706800000000001</c:v>
                </c:pt>
                <c:pt idx="11421">
                  <c:v>43.706800000000001</c:v>
                </c:pt>
                <c:pt idx="11422">
                  <c:v>43.706800000000001</c:v>
                </c:pt>
                <c:pt idx="11423">
                  <c:v>43.706800000000001</c:v>
                </c:pt>
                <c:pt idx="11424">
                  <c:v>43.706800000000001</c:v>
                </c:pt>
                <c:pt idx="11425">
                  <c:v>43.706800000000001</c:v>
                </c:pt>
                <c:pt idx="11426">
                  <c:v>43.706800000000001</c:v>
                </c:pt>
                <c:pt idx="11427">
                  <c:v>43.706800000000001</c:v>
                </c:pt>
                <c:pt idx="11428">
                  <c:v>43.706800000000001</c:v>
                </c:pt>
                <c:pt idx="11429">
                  <c:v>43.706800000000001</c:v>
                </c:pt>
                <c:pt idx="11430">
                  <c:v>43.706800000000001</c:v>
                </c:pt>
                <c:pt idx="11431">
                  <c:v>43.706800000000001</c:v>
                </c:pt>
                <c:pt idx="11432">
                  <c:v>43.706800000000001</c:v>
                </c:pt>
                <c:pt idx="11433">
                  <c:v>43.706800000000001</c:v>
                </c:pt>
                <c:pt idx="11434">
                  <c:v>43.706800000000001</c:v>
                </c:pt>
                <c:pt idx="11435">
                  <c:v>43.706800000000001</c:v>
                </c:pt>
                <c:pt idx="11436">
                  <c:v>43.706800000000001</c:v>
                </c:pt>
                <c:pt idx="11437">
                  <c:v>43.706800000000001</c:v>
                </c:pt>
                <c:pt idx="11438">
                  <c:v>43.706800000000001</c:v>
                </c:pt>
                <c:pt idx="11439">
                  <c:v>43.706800000000001</c:v>
                </c:pt>
                <c:pt idx="11440">
                  <c:v>43.706800000000001</c:v>
                </c:pt>
                <c:pt idx="11441">
                  <c:v>43.706800000000001</c:v>
                </c:pt>
                <c:pt idx="11442">
                  <c:v>43.706800000000001</c:v>
                </c:pt>
                <c:pt idx="11443">
                  <c:v>43.706800000000001</c:v>
                </c:pt>
                <c:pt idx="11444">
                  <c:v>43.706800000000001</c:v>
                </c:pt>
                <c:pt idx="11445">
                  <c:v>43.706800000000001</c:v>
                </c:pt>
                <c:pt idx="11446">
                  <c:v>43.706800000000001</c:v>
                </c:pt>
                <c:pt idx="11447">
                  <c:v>43.706800000000001</c:v>
                </c:pt>
                <c:pt idx="11448">
                  <c:v>43.706800000000001</c:v>
                </c:pt>
                <c:pt idx="11449">
                  <c:v>43.706800000000001</c:v>
                </c:pt>
                <c:pt idx="11450">
                  <c:v>43.706800000000001</c:v>
                </c:pt>
                <c:pt idx="11451">
                  <c:v>43.706800000000001</c:v>
                </c:pt>
                <c:pt idx="11452">
                  <c:v>43.706800000000001</c:v>
                </c:pt>
                <c:pt idx="11453">
                  <c:v>43.706800000000001</c:v>
                </c:pt>
                <c:pt idx="11454">
                  <c:v>43.706800000000001</c:v>
                </c:pt>
                <c:pt idx="11455">
                  <c:v>43.706800000000001</c:v>
                </c:pt>
                <c:pt idx="11456">
                  <c:v>43.706800000000001</c:v>
                </c:pt>
                <c:pt idx="11457">
                  <c:v>43.706800000000001</c:v>
                </c:pt>
                <c:pt idx="11458">
                  <c:v>43.706800000000001</c:v>
                </c:pt>
                <c:pt idx="11459">
                  <c:v>43.706800000000001</c:v>
                </c:pt>
                <c:pt idx="11460">
                  <c:v>43.706800000000001</c:v>
                </c:pt>
                <c:pt idx="11461">
                  <c:v>43.706800000000001</c:v>
                </c:pt>
                <c:pt idx="11462">
                  <c:v>43.706800000000001</c:v>
                </c:pt>
                <c:pt idx="11463">
                  <c:v>43.706800000000001</c:v>
                </c:pt>
                <c:pt idx="11464">
                  <c:v>43.706800000000001</c:v>
                </c:pt>
                <c:pt idx="11465">
                  <c:v>43.706800000000001</c:v>
                </c:pt>
                <c:pt idx="11466">
                  <c:v>43.706800000000001</c:v>
                </c:pt>
                <c:pt idx="11467">
                  <c:v>43.706800000000001</c:v>
                </c:pt>
                <c:pt idx="11468">
                  <c:v>43.706800000000001</c:v>
                </c:pt>
                <c:pt idx="11469">
                  <c:v>43.706800000000001</c:v>
                </c:pt>
                <c:pt idx="11470">
                  <c:v>43.706800000000001</c:v>
                </c:pt>
                <c:pt idx="11471">
                  <c:v>43.706800000000001</c:v>
                </c:pt>
                <c:pt idx="11472">
                  <c:v>43.706800000000001</c:v>
                </c:pt>
                <c:pt idx="11473">
                  <c:v>43.706800000000001</c:v>
                </c:pt>
                <c:pt idx="11474">
                  <c:v>43.706800000000001</c:v>
                </c:pt>
                <c:pt idx="11475">
                  <c:v>43.706800000000001</c:v>
                </c:pt>
                <c:pt idx="11476">
                  <c:v>43.706800000000001</c:v>
                </c:pt>
                <c:pt idx="11477">
                  <c:v>43.706800000000001</c:v>
                </c:pt>
                <c:pt idx="11478">
                  <c:v>43.706800000000001</c:v>
                </c:pt>
                <c:pt idx="11479">
                  <c:v>43.706800000000001</c:v>
                </c:pt>
                <c:pt idx="11480">
                  <c:v>43.706800000000001</c:v>
                </c:pt>
                <c:pt idx="11481">
                  <c:v>43.706800000000001</c:v>
                </c:pt>
                <c:pt idx="11482">
                  <c:v>43.706800000000001</c:v>
                </c:pt>
                <c:pt idx="11483">
                  <c:v>43.706800000000001</c:v>
                </c:pt>
                <c:pt idx="11484">
                  <c:v>43.706800000000001</c:v>
                </c:pt>
                <c:pt idx="11485">
                  <c:v>43.706800000000001</c:v>
                </c:pt>
                <c:pt idx="11486">
                  <c:v>43.706800000000001</c:v>
                </c:pt>
                <c:pt idx="11487">
                  <c:v>43.706800000000001</c:v>
                </c:pt>
                <c:pt idx="11488">
                  <c:v>43.706800000000001</c:v>
                </c:pt>
                <c:pt idx="11489">
                  <c:v>43.706800000000001</c:v>
                </c:pt>
                <c:pt idx="11490">
                  <c:v>43.706800000000001</c:v>
                </c:pt>
                <c:pt idx="11491">
                  <c:v>43.706800000000001</c:v>
                </c:pt>
                <c:pt idx="11492">
                  <c:v>43.706800000000001</c:v>
                </c:pt>
                <c:pt idx="11493">
                  <c:v>43.706800000000001</c:v>
                </c:pt>
                <c:pt idx="11494">
                  <c:v>43.706800000000001</c:v>
                </c:pt>
                <c:pt idx="11495">
                  <c:v>43.706800000000001</c:v>
                </c:pt>
                <c:pt idx="11496">
                  <c:v>43.706800000000001</c:v>
                </c:pt>
                <c:pt idx="11497">
                  <c:v>43.706800000000001</c:v>
                </c:pt>
                <c:pt idx="11498">
                  <c:v>43.706800000000001</c:v>
                </c:pt>
                <c:pt idx="11499">
                  <c:v>43.706800000000001</c:v>
                </c:pt>
                <c:pt idx="11500">
                  <c:v>43.706800000000001</c:v>
                </c:pt>
                <c:pt idx="11501">
                  <c:v>43.706800000000001</c:v>
                </c:pt>
                <c:pt idx="11502">
                  <c:v>43.706800000000001</c:v>
                </c:pt>
                <c:pt idx="11503">
                  <c:v>43.706800000000001</c:v>
                </c:pt>
                <c:pt idx="11504">
                  <c:v>43.706800000000001</c:v>
                </c:pt>
                <c:pt idx="11505">
                  <c:v>43.706800000000001</c:v>
                </c:pt>
                <c:pt idx="11506">
                  <c:v>43.706800000000001</c:v>
                </c:pt>
                <c:pt idx="11507">
                  <c:v>43.706800000000001</c:v>
                </c:pt>
                <c:pt idx="11508">
                  <c:v>43.706800000000001</c:v>
                </c:pt>
                <c:pt idx="11509">
                  <c:v>43.706800000000001</c:v>
                </c:pt>
                <c:pt idx="11510">
                  <c:v>43.706800000000001</c:v>
                </c:pt>
                <c:pt idx="11511">
                  <c:v>43.706800000000001</c:v>
                </c:pt>
                <c:pt idx="11512">
                  <c:v>43.706800000000001</c:v>
                </c:pt>
                <c:pt idx="11513">
                  <c:v>43.706800000000001</c:v>
                </c:pt>
                <c:pt idx="11514">
                  <c:v>43.706800000000001</c:v>
                </c:pt>
                <c:pt idx="11515">
                  <c:v>43.706800000000001</c:v>
                </c:pt>
                <c:pt idx="11516">
                  <c:v>43.706800000000001</c:v>
                </c:pt>
                <c:pt idx="11517">
                  <c:v>43.706800000000001</c:v>
                </c:pt>
                <c:pt idx="11518">
                  <c:v>43.706800000000001</c:v>
                </c:pt>
                <c:pt idx="11519">
                  <c:v>43.706800000000001</c:v>
                </c:pt>
                <c:pt idx="11520">
                  <c:v>43.706800000000001</c:v>
                </c:pt>
                <c:pt idx="11521">
                  <c:v>43.706800000000001</c:v>
                </c:pt>
                <c:pt idx="11522">
                  <c:v>43.706800000000001</c:v>
                </c:pt>
                <c:pt idx="11523">
                  <c:v>43.706800000000001</c:v>
                </c:pt>
                <c:pt idx="11524">
                  <c:v>43.706800000000001</c:v>
                </c:pt>
                <c:pt idx="11525">
                  <c:v>43.706800000000001</c:v>
                </c:pt>
                <c:pt idx="11526">
                  <c:v>43.706800000000001</c:v>
                </c:pt>
                <c:pt idx="11527">
                  <c:v>43.706800000000001</c:v>
                </c:pt>
                <c:pt idx="11528">
                  <c:v>43.706800000000001</c:v>
                </c:pt>
                <c:pt idx="11529">
                  <c:v>43.706800000000001</c:v>
                </c:pt>
                <c:pt idx="11530">
                  <c:v>43.706800000000001</c:v>
                </c:pt>
                <c:pt idx="11531">
                  <c:v>43.706800000000001</c:v>
                </c:pt>
                <c:pt idx="11532">
                  <c:v>43.706800000000001</c:v>
                </c:pt>
                <c:pt idx="11533">
                  <c:v>43.706800000000001</c:v>
                </c:pt>
                <c:pt idx="11534">
                  <c:v>43.706800000000001</c:v>
                </c:pt>
                <c:pt idx="11535">
                  <c:v>43.706800000000001</c:v>
                </c:pt>
                <c:pt idx="11536">
                  <c:v>43.706800000000001</c:v>
                </c:pt>
                <c:pt idx="11537">
                  <c:v>43.706800000000001</c:v>
                </c:pt>
                <c:pt idx="11538">
                  <c:v>43.706800000000001</c:v>
                </c:pt>
                <c:pt idx="11539">
                  <c:v>43.706800000000001</c:v>
                </c:pt>
                <c:pt idx="11540">
                  <c:v>43.706800000000001</c:v>
                </c:pt>
                <c:pt idx="11541">
                  <c:v>43.706800000000001</c:v>
                </c:pt>
                <c:pt idx="11542">
                  <c:v>43.706800000000001</c:v>
                </c:pt>
                <c:pt idx="11543">
                  <c:v>43.706800000000001</c:v>
                </c:pt>
                <c:pt idx="11544">
                  <c:v>43.706800000000001</c:v>
                </c:pt>
                <c:pt idx="11545">
                  <c:v>43.706800000000001</c:v>
                </c:pt>
                <c:pt idx="11546">
                  <c:v>43.706800000000001</c:v>
                </c:pt>
                <c:pt idx="11547">
                  <c:v>43.706800000000001</c:v>
                </c:pt>
                <c:pt idx="11548">
                  <c:v>43.706800000000001</c:v>
                </c:pt>
                <c:pt idx="11549">
                  <c:v>43.706800000000001</c:v>
                </c:pt>
                <c:pt idx="11550">
                  <c:v>43.706800000000001</c:v>
                </c:pt>
                <c:pt idx="11551">
                  <c:v>43.706800000000001</c:v>
                </c:pt>
                <c:pt idx="11552">
                  <c:v>43.706800000000001</c:v>
                </c:pt>
                <c:pt idx="11553">
                  <c:v>43.706800000000001</c:v>
                </c:pt>
                <c:pt idx="11554">
                  <c:v>43.706800000000001</c:v>
                </c:pt>
                <c:pt idx="11555">
                  <c:v>43.706800000000001</c:v>
                </c:pt>
                <c:pt idx="11556">
                  <c:v>43.706800000000001</c:v>
                </c:pt>
                <c:pt idx="11557">
                  <c:v>43.706800000000001</c:v>
                </c:pt>
                <c:pt idx="11558">
                  <c:v>43.706800000000001</c:v>
                </c:pt>
                <c:pt idx="11559">
                  <c:v>43.706800000000001</c:v>
                </c:pt>
                <c:pt idx="11560">
                  <c:v>43.706800000000001</c:v>
                </c:pt>
                <c:pt idx="11561">
                  <c:v>43.706800000000001</c:v>
                </c:pt>
                <c:pt idx="11562">
                  <c:v>43.706800000000001</c:v>
                </c:pt>
                <c:pt idx="11563">
                  <c:v>43.706800000000001</c:v>
                </c:pt>
                <c:pt idx="11564">
                  <c:v>43.706800000000001</c:v>
                </c:pt>
                <c:pt idx="11565">
                  <c:v>43.706800000000001</c:v>
                </c:pt>
                <c:pt idx="11566">
                  <c:v>43.706800000000001</c:v>
                </c:pt>
                <c:pt idx="11567">
                  <c:v>43.706800000000001</c:v>
                </c:pt>
                <c:pt idx="11568">
                  <c:v>43.706800000000001</c:v>
                </c:pt>
                <c:pt idx="11569">
                  <c:v>43.706800000000001</c:v>
                </c:pt>
                <c:pt idx="11570">
                  <c:v>43.706800000000001</c:v>
                </c:pt>
                <c:pt idx="11571">
                  <c:v>43.706800000000001</c:v>
                </c:pt>
                <c:pt idx="11572">
                  <c:v>43.706800000000001</c:v>
                </c:pt>
                <c:pt idx="11573">
                  <c:v>43.706800000000001</c:v>
                </c:pt>
                <c:pt idx="11574">
                  <c:v>43.706800000000001</c:v>
                </c:pt>
                <c:pt idx="11575">
                  <c:v>43.706800000000001</c:v>
                </c:pt>
                <c:pt idx="11576">
                  <c:v>43.706800000000001</c:v>
                </c:pt>
                <c:pt idx="11577">
                  <c:v>43.706800000000001</c:v>
                </c:pt>
                <c:pt idx="11578">
                  <c:v>43.706800000000001</c:v>
                </c:pt>
                <c:pt idx="11579">
                  <c:v>43.706800000000001</c:v>
                </c:pt>
                <c:pt idx="11580">
                  <c:v>43.706800000000001</c:v>
                </c:pt>
                <c:pt idx="11581">
                  <c:v>43.706800000000001</c:v>
                </c:pt>
                <c:pt idx="11582">
                  <c:v>43.706800000000001</c:v>
                </c:pt>
                <c:pt idx="11583">
                  <c:v>43.706800000000001</c:v>
                </c:pt>
                <c:pt idx="11584">
                  <c:v>43.706800000000001</c:v>
                </c:pt>
                <c:pt idx="11585">
                  <c:v>43.706800000000001</c:v>
                </c:pt>
                <c:pt idx="11586">
                  <c:v>43.706800000000001</c:v>
                </c:pt>
                <c:pt idx="11587">
                  <c:v>43.706800000000001</c:v>
                </c:pt>
                <c:pt idx="11588">
                  <c:v>43.706800000000001</c:v>
                </c:pt>
                <c:pt idx="11589">
                  <c:v>43.706800000000001</c:v>
                </c:pt>
                <c:pt idx="11590">
                  <c:v>43.706800000000001</c:v>
                </c:pt>
                <c:pt idx="11591">
                  <c:v>43.706800000000001</c:v>
                </c:pt>
                <c:pt idx="11592">
                  <c:v>43.706800000000001</c:v>
                </c:pt>
                <c:pt idx="11593">
                  <c:v>43.706800000000001</c:v>
                </c:pt>
                <c:pt idx="11594">
                  <c:v>43.706800000000001</c:v>
                </c:pt>
                <c:pt idx="11595">
                  <c:v>43.706800000000001</c:v>
                </c:pt>
                <c:pt idx="11596">
                  <c:v>43.706800000000001</c:v>
                </c:pt>
                <c:pt idx="11597">
                  <c:v>43.706800000000001</c:v>
                </c:pt>
                <c:pt idx="11598">
                  <c:v>43.706800000000001</c:v>
                </c:pt>
                <c:pt idx="11599">
                  <c:v>43.706800000000001</c:v>
                </c:pt>
                <c:pt idx="11600">
                  <c:v>43.706800000000001</c:v>
                </c:pt>
                <c:pt idx="11601">
                  <c:v>43.706800000000001</c:v>
                </c:pt>
                <c:pt idx="11602">
                  <c:v>43.706800000000001</c:v>
                </c:pt>
                <c:pt idx="11603">
                  <c:v>43.706800000000001</c:v>
                </c:pt>
                <c:pt idx="11604">
                  <c:v>43.706800000000001</c:v>
                </c:pt>
                <c:pt idx="11605">
                  <c:v>43.706800000000001</c:v>
                </c:pt>
                <c:pt idx="11606">
                  <c:v>43.706800000000001</c:v>
                </c:pt>
                <c:pt idx="11607">
                  <c:v>43.706800000000001</c:v>
                </c:pt>
                <c:pt idx="11608">
                  <c:v>43.706800000000001</c:v>
                </c:pt>
                <c:pt idx="11609">
                  <c:v>43.706800000000001</c:v>
                </c:pt>
                <c:pt idx="11610">
                  <c:v>43.706800000000001</c:v>
                </c:pt>
                <c:pt idx="11611">
                  <c:v>43.706800000000001</c:v>
                </c:pt>
                <c:pt idx="11612">
                  <c:v>43.706800000000001</c:v>
                </c:pt>
                <c:pt idx="11613">
                  <c:v>43.706800000000001</c:v>
                </c:pt>
                <c:pt idx="11614">
                  <c:v>43.706800000000001</c:v>
                </c:pt>
                <c:pt idx="11615">
                  <c:v>43.706800000000001</c:v>
                </c:pt>
                <c:pt idx="11616">
                  <c:v>43.706800000000001</c:v>
                </c:pt>
                <c:pt idx="11617">
                  <c:v>43.706800000000001</c:v>
                </c:pt>
                <c:pt idx="11618">
                  <c:v>43.706800000000001</c:v>
                </c:pt>
                <c:pt idx="11619">
                  <c:v>43.706800000000001</c:v>
                </c:pt>
                <c:pt idx="11620">
                  <c:v>43.706800000000001</c:v>
                </c:pt>
                <c:pt idx="11621">
                  <c:v>43.706800000000001</c:v>
                </c:pt>
                <c:pt idx="11622">
                  <c:v>43.706800000000001</c:v>
                </c:pt>
                <c:pt idx="11623">
                  <c:v>43.706800000000001</c:v>
                </c:pt>
                <c:pt idx="11624">
                  <c:v>43.706800000000001</c:v>
                </c:pt>
                <c:pt idx="11625">
                  <c:v>43.706800000000001</c:v>
                </c:pt>
                <c:pt idx="11626">
                  <c:v>43.706800000000001</c:v>
                </c:pt>
                <c:pt idx="11627">
                  <c:v>43.706800000000001</c:v>
                </c:pt>
                <c:pt idx="11628">
                  <c:v>43.706800000000001</c:v>
                </c:pt>
                <c:pt idx="11629">
                  <c:v>43.706800000000001</c:v>
                </c:pt>
                <c:pt idx="11630">
                  <c:v>43.706800000000001</c:v>
                </c:pt>
                <c:pt idx="11631">
                  <c:v>43.706800000000001</c:v>
                </c:pt>
                <c:pt idx="11632">
                  <c:v>43.706800000000001</c:v>
                </c:pt>
                <c:pt idx="11633">
                  <c:v>43.706800000000001</c:v>
                </c:pt>
                <c:pt idx="11634">
                  <c:v>43.706800000000001</c:v>
                </c:pt>
                <c:pt idx="11635">
                  <c:v>43.706800000000001</c:v>
                </c:pt>
                <c:pt idx="11636">
                  <c:v>43.706800000000001</c:v>
                </c:pt>
                <c:pt idx="11637">
                  <c:v>43.706800000000001</c:v>
                </c:pt>
                <c:pt idx="11638">
                  <c:v>43.706800000000001</c:v>
                </c:pt>
                <c:pt idx="11639">
                  <c:v>43.706800000000001</c:v>
                </c:pt>
                <c:pt idx="11640">
                  <c:v>43.706800000000001</c:v>
                </c:pt>
                <c:pt idx="11641">
                  <c:v>43.706800000000001</c:v>
                </c:pt>
                <c:pt idx="11642">
                  <c:v>43.706800000000001</c:v>
                </c:pt>
                <c:pt idx="11643">
                  <c:v>43.706800000000001</c:v>
                </c:pt>
                <c:pt idx="11644">
                  <c:v>43.706800000000001</c:v>
                </c:pt>
                <c:pt idx="11645">
                  <c:v>43.706800000000001</c:v>
                </c:pt>
                <c:pt idx="11646">
                  <c:v>43.706800000000001</c:v>
                </c:pt>
                <c:pt idx="11647">
                  <c:v>43.706800000000001</c:v>
                </c:pt>
                <c:pt idx="11648">
                  <c:v>43.706800000000001</c:v>
                </c:pt>
                <c:pt idx="11649">
                  <c:v>43.706800000000001</c:v>
                </c:pt>
                <c:pt idx="11650">
                  <c:v>43.706800000000001</c:v>
                </c:pt>
                <c:pt idx="11651">
                  <c:v>43.706800000000001</c:v>
                </c:pt>
                <c:pt idx="11652">
                  <c:v>43.706800000000001</c:v>
                </c:pt>
                <c:pt idx="11653">
                  <c:v>43.706800000000001</c:v>
                </c:pt>
                <c:pt idx="11654">
                  <c:v>43.706800000000001</c:v>
                </c:pt>
                <c:pt idx="11655">
                  <c:v>43.706800000000001</c:v>
                </c:pt>
                <c:pt idx="11656">
                  <c:v>43.706800000000001</c:v>
                </c:pt>
                <c:pt idx="11657">
                  <c:v>43.706800000000001</c:v>
                </c:pt>
                <c:pt idx="11658">
                  <c:v>43.706800000000001</c:v>
                </c:pt>
                <c:pt idx="11659">
                  <c:v>43.706800000000001</c:v>
                </c:pt>
                <c:pt idx="11660">
                  <c:v>43.706800000000001</c:v>
                </c:pt>
                <c:pt idx="11661">
                  <c:v>43.706800000000001</c:v>
                </c:pt>
                <c:pt idx="11662">
                  <c:v>43.706800000000001</c:v>
                </c:pt>
                <c:pt idx="11663">
                  <c:v>43.706800000000001</c:v>
                </c:pt>
                <c:pt idx="11664">
                  <c:v>43.706800000000001</c:v>
                </c:pt>
                <c:pt idx="11665">
                  <c:v>43.706800000000001</c:v>
                </c:pt>
                <c:pt idx="11666">
                  <c:v>43.706800000000001</c:v>
                </c:pt>
                <c:pt idx="11667">
                  <c:v>43.706800000000001</c:v>
                </c:pt>
                <c:pt idx="11668">
                  <c:v>43.706800000000001</c:v>
                </c:pt>
                <c:pt idx="11669">
                  <c:v>43.706800000000001</c:v>
                </c:pt>
                <c:pt idx="11670">
                  <c:v>43.706800000000001</c:v>
                </c:pt>
                <c:pt idx="11671">
                  <c:v>43.706800000000001</c:v>
                </c:pt>
                <c:pt idx="11672">
                  <c:v>43.706800000000001</c:v>
                </c:pt>
                <c:pt idx="11673">
                  <c:v>43.706800000000001</c:v>
                </c:pt>
                <c:pt idx="11674">
                  <c:v>43.706800000000001</c:v>
                </c:pt>
                <c:pt idx="11675">
                  <c:v>43.706800000000001</c:v>
                </c:pt>
                <c:pt idx="11676">
                  <c:v>43.706800000000001</c:v>
                </c:pt>
                <c:pt idx="11677">
                  <c:v>43.706800000000001</c:v>
                </c:pt>
                <c:pt idx="11678">
                  <c:v>43.706800000000001</c:v>
                </c:pt>
                <c:pt idx="11679">
                  <c:v>43.706800000000001</c:v>
                </c:pt>
                <c:pt idx="11680">
                  <c:v>43.706800000000001</c:v>
                </c:pt>
                <c:pt idx="11681">
                  <c:v>43.706800000000001</c:v>
                </c:pt>
                <c:pt idx="11682">
                  <c:v>43.706800000000001</c:v>
                </c:pt>
                <c:pt idx="11683">
                  <c:v>43.706800000000001</c:v>
                </c:pt>
                <c:pt idx="11684">
                  <c:v>43.706800000000001</c:v>
                </c:pt>
                <c:pt idx="11685">
                  <c:v>43.706800000000001</c:v>
                </c:pt>
                <c:pt idx="11686">
                  <c:v>43.706800000000001</c:v>
                </c:pt>
                <c:pt idx="11687">
                  <c:v>43.706800000000001</c:v>
                </c:pt>
                <c:pt idx="11688">
                  <c:v>43.706800000000001</c:v>
                </c:pt>
                <c:pt idx="11689">
                  <c:v>43.706800000000001</c:v>
                </c:pt>
                <c:pt idx="11690">
                  <c:v>43.706800000000001</c:v>
                </c:pt>
                <c:pt idx="11691">
                  <c:v>43.706800000000001</c:v>
                </c:pt>
                <c:pt idx="11692">
                  <c:v>43.706800000000001</c:v>
                </c:pt>
                <c:pt idx="11693">
                  <c:v>43.706800000000001</c:v>
                </c:pt>
                <c:pt idx="11694">
                  <c:v>43.706800000000001</c:v>
                </c:pt>
                <c:pt idx="11695">
                  <c:v>43.706800000000001</c:v>
                </c:pt>
                <c:pt idx="11696">
                  <c:v>43.706800000000001</c:v>
                </c:pt>
                <c:pt idx="11697">
                  <c:v>43.706800000000001</c:v>
                </c:pt>
                <c:pt idx="11698">
                  <c:v>43.706800000000001</c:v>
                </c:pt>
                <c:pt idx="11699">
                  <c:v>43.706800000000001</c:v>
                </c:pt>
                <c:pt idx="11700">
                  <c:v>43.706800000000001</c:v>
                </c:pt>
                <c:pt idx="11701">
                  <c:v>43.706800000000001</c:v>
                </c:pt>
                <c:pt idx="11702">
                  <c:v>43.706800000000001</c:v>
                </c:pt>
                <c:pt idx="11703">
                  <c:v>43.706800000000001</c:v>
                </c:pt>
                <c:pt idx="11704">
                  <c:v>43.706800000000001</c:v>
                </c:pt>
                <c:pt idx="11705">
                  <c:v>43.706800000000001</c:v>
                </c:pt>
                <c:pt idx="11706">
                  <c:v>43.706800000000001</c:v>
                </c:pt>
                <c:pt idx="11707">
                  <c:v>43.706800000000001</c:v>
                </c:pt>
                <c:pt idx="11708">
                  <c:v>43.706800000000001</c:v>
                </c:pt>
                <c:pt idx="11709">
                  <c:v>43.706800000000001</c:v>
                </c:pt>
                <c:pt idx="11710">
                  <c:v>43.706800000000001</c:v>
                </c:pt>
                <c:pt idx="11711">
                  <c:v>43.706800000000001</c:v>
                </c:pt>
                <c:pt idx="11712">
                  <c:v>43.706800000000001</c:v>
                </c:pt>
                <c:pt idx="11713">
                  <c:v>43.706800000000001</c:v>
                </c:pt>
                <c:pt idx="11714">
                  <c:v>43.706800000000001</c:v>
                </c:pt>
                <c:pt idx="11715">
                  <c:v>43.706800000000001</c:v>
                </c:pt>
                <c:pt idx="11716">
                  <c:v>43.706800000000001</c:v>
                </c:pt>
                <c:pt idx="11717">
                  <c:v>43.706800000000001</c:v>
                </c:pt>
                <c:pt idx="11718">
                  <c:v>43.706800000000001</c:v>
                </c:pt>
                <c:pt idx="11719">
                  <c:v>43.706800000000001</c:v>
                </c:pt>
                <c:pt idx="11720">
                  <c:v>43.706800000000001</c:v>
                </c:pt>
                <c:pt idx="11721">
                  <c:v>43.706800000000001</c:v>
                </c:pt>
                <c:pt idx="11722">
                  <c:v>43.706800000000001</c:v>
                </c:pt>
                <c:pt idx="11723">
                  <c:v>43.706800000000001</c:v>
                </c:pt>
                <c:pt idx="11724">
                  <c:v>43.706800000000001</c:v>
                </c:pt>
                <c:pt idx="11725">
                  <c:v>43.706800000000001</c:v>
                </c:pt>
                <c:pt idx="11726">
                  <c:v>43.706800000000001</c:v>
                </c:pt>
                <c:pt idx="11727">
                  <c:v>43.706800000000001</c:v>
                </c:pt>
                <c:pt idx="11728">
                  <c:v>43.706800000000001</c:v>
                </c:pt>
                <c:pt idx="11729">
                  <c:v>43.706800000000001</c:v>
                </c:pt>
                <c:pt idx="11730">
                  <c:v>43.706800000000001</c:v>
                </c:pt>
                <c:pt idx="11731">
                  <c:v>43.706800000000001</c:v>
                </c:pt>
                <c:pt idx="11732">
                  <c:v>43.706800000000001</c:v>
                </c:pt>
                <c:pt idx="11733">
                  <c:v>43.706800000000001</c:v>
                </c:pt>
                <c:pt idx="11734">
                  <c:v>43.706800000000001</c:v>
                </c:pt>
                <c:pt idx="11735">
                  <c:v>43.706800000000001</c:v>
                </c:pt>
                <c:pt idx="11736">
                  <c:v>43.706800000000001</c:v>
                </c:pt>
                <c:pt idx="11737">
                  <c:v>43.706800000000001</c:v>
                </c:pt>
                <c:pt idx="11738">
                  <c:v>43.706800000000001</c:v>
                </c:pt>
                <c:pt idx="11739">
                  <c:v>43.706800000000001</c:v>
                </c:pt>
                <c:pt idx="11740">
                  <c:v>43.706800000000001</c:v>
                </c:pt>
                <c:pt idx="11741">
                  <c:v>43.706800000000001</c:v>
                </c:pt>
                <c:pt idx="11742">
                  <c:v>43.706800000000001</c:v>
                </c:pt>
                <c:pt idx="11743">
                  <c:v>43.706800000000001</c:v>
                </c:pt>
                <c:pt idx="11744">
                  <c:v>43.706800000000001</c:v>
                </c:pt>
                <c:pt idx="11745">
                  <c:v>43.706800000000001</c:v>
                </c:pt>
                <c:pt idx="11746">
                  <c:v>43.706800000000001</c:v>
                </c:pt>
                <c:pt idx="11747">
                  <c:v>43.706800000000001</c:v>
                </c:pt>
                <c:pt idx="11748">
                  <c:v>43.706800000000001</c:v>
                </c:pt>
                <c:pt idx="11749">
                  <c:v>43.706800000000001</c:v>
                </c:pt>
                <c:pt idx="11750">
                  <c:v>43.706800000000001</c:v>
                </c:pt>
                <c:pt idx="11751">
                  <c:v>43.706800000000001</c:v>
                </c:pt>
                <c:pt idx="11752">
                  <c:v>43.706800000000001</c:v>
                </c:pt>
                <c:pt idx="11753">
                  <c:v>43.706800000000001</c:v>
                </c:pt>
                <c:pt idx="11754">
                  <c:v>43.706800000000001</c:v>
                </c:pt>
                <c:pt idx="11755">
                  <c:v>43.706800000000001</c:v>
                </c:pt>
                <c:pt idx="11756">
                  <c:v>43.706800000000001</c:v>
                </c:pt>
                <c:pt idx="11757">
                  <c:v>43.706800000000001</c:v>
                </c:pt>
                <c:pt idx="11758">
                  <c:v>43.706800000000001</c:v>
                </c:pt>
                <c:pt idx="11759">
                  <c:v>43.706800000000001</c:v>
                </c:pt>
                <c:pt idx="11760">
                  <c:v>43.706800000000001</c:v>
                </c:pt>
                <c:pt idx="11761">
                  <c:v>43.706800000000001</c:v>
                </c:pt>
                <c:pt idx="11762">
                  <c:v>43.706800000000001</c:v>
                </c:pt>
                <c:pt idx="11763">
                  <c:v>43.706800000000001</c:v>
                </c:pt>
                <c:pt idx="11764">
                  <c:v>43.706800000000001</c:v>
                </c:pt>
                <c:pt idx="11765">
                  <c:v>43.706800000000001</c:v>
                </c:pt>
                <c:pt idx="11766">
                  <c:v>43.706800000000001</c:v>
                </c:pt>
                <c:pt idx="11767">
                  <c:v>43.706800000000001</c:v>
                </c:pt>
                <c:pt idx="11768">
                  <c:v>43.706800000000001</c:v>
                </c:pt>
                <c:pt idx="11769">
                  <c:v>43.706800000000001</c:v>
                </c:pt>
                <c:pt idx="11770">
                  <c:v>43.706800000000001</c:v>
                </c:pt>
                <c:pt idx="11771">
                  <c:v>43.706800000000001</c:v>
                </c:pt>
                <c:pt idx="11772">
                  <c:v>43.706800000000001</c:v>
                </c:pt>
                <c:pt idx="11773">
                  <c:v>43.706800000000001</c:v>
                </c:pt>
                <c:pt idx="11774">
                  <c:v>43.706800000000001</c:v>
                </c:pt>
                <c:pt idx="11775">
                  <c:v>43.706800000000001</c:v>
                </c:pt>
                <c:pt idx="11776">
                  <c:v>43.706800000000001</c:v>
                </c:pt>
                <c:pt idx="11777">
                  <c:v>43.706800000000001</c:v>
                </c:pt>
                <c:pt idx="11778">
                  <c:v>43.706800000000001</c:v>
                </c:pt>
                <c:pt idx="11779">
                  <c:v>43.706800000000001</c:v>
                </c:pt>
                <c:pt idx="11780">
                  <c:v>43.706800000000001</c:v>
                </c:pt>
                <c:pt idx="11781">
                  <c:v>43.706800000000001</c:v>
                </c:pt>
                <c:pt idx="11782">
                  <c:v>43.706800000000001</c:v>
                </c:pt>
                <c:pt idx="11783">
                  <c:v>43.706800000000001</c:v>
                </c:pt>
                <c:pt idx="11784">
                  <c:v>43.706800000000001</c:v>
                </c:pt>
                <c:pt idx="11785">
                  <c:v>43.706800000000001</c:v>
                </c:pt>
                <c:pt idx="11786">
                  <c:v>43.706800000000001</c:v>
                </c:pt>
                <c:pt idx="11787">
                  <c:v>43.706800000000001</c:v>
                </c:pt>
                <c:pt idx="11788">
                  <c:v>43.706800000000001</c:v>
                </c:pt>
                <c:pt idx="11789">
                  <c:v>43.706800000000001</c:v>
                </c:pt>
                <c:pt idx="11790">
                  <c:v>43.706800000000001</c:v>
                </c:pt>
                <c:pt idx="11791">
                  <c:v>43.706800000000001</c:v>
                </c:pt>
                <c:pt idx="11792">
                  <c:v>43.706800000000001</c:v>
                </c:pt>
                <c:pt idx="11793">
                  <c:v>43.706800000000001</c:v>
                </c:pt>
                <c:pt idx="11794">
                  <c:v>43.706800000000001</c:v>
                </c:pt>
                <c:pt idx="11795">
                  <c:v>43.706800000000001</c:v>
                </c:pt>
                <c:pt idx="11796">
                  <c:v>43.706800000000001</c:v>
                </c:pt>
                <c:pt idx="11797">
                  <c:v>43.706800000000001</c:v>
                </c:pt>
                <c:pt idx="11798">
                  <c:v>43.706800000000001</c:v>
                </c:pt>
                <c:pt idx="11799">
                  <c:v>43.706800000000001</c:v>
                </c:pt>
                <c:pt idx="11800">
                  <c:v>43.706800000000001</c:v>
                </c:pt>
                <c:pt idx="11801">
                  <c:v>43.706800000000001</c:v>
                </c:pt>
                <c:pt idx="11802">
                  <c:v>43.706800000000001</c:v>
                </c:pt>
                <c:pt idx="11803">
                  <c:v>43.706800000000001</c:v>
                </c:pt>
                <c:pt idx="11804">
                  <c:v>43.706800000000001</c:v>
                </c:pt>
                <c:pt idx="11805">
                  <c:v>43.706800000000001</c:v>
                </c:pt>
                <c:pt idx="11806">
                  <c:v>43.706800000000001</c:v>
                </c:pt>
                <c:pt idx="11807">
                  <c:v>43.706800000000001</c:v>
                </c:pt>
                <c:pt idx="11808">
                  <c:v>43.706800000000001</c:v>
                </c:pt>
                <c:pt idx="11809">
                  <c:v>43.706800000000001</c:v>
                </c:pt>
                <c:pt idx="11810">
                  <c:v>43.706800000000001</c:v>
                </c:pt>
                <c:pt idx="11811">
                  <c:v>43.706800000000001</c:v>
                </c:pt>
                <c:pt idx="11812">
                  <c:v>43.706800000000001</c:v>
                </c:pt>
                <c:pt idx="11813">
                  <c:v>43.706800000000001</c:v>
                </c:pt>
                <c:pt idx="11814">
                  <c:v>43.706800000000001</c:v>
                </c:pt>
                <c:pt idx="11815">
                  <c:v>43.706800000000001</c:v>
                </c:pt>
                <c:pt idx="11816">
                  <c:v>43.706800000000001</c:v>
                </c:pt>
                <c:pt idx="11817">
                  <c:v>43.706800000000001</c:v>
                </c:pt>
                <c:pt idx="11818">
                  <c:v>43.706800000000001</c:v>
                </c:pt>
                <c:pt idx="11819">
                  <c:v>43.706800000000001</c:v>
                </c:pt>
                <c:pt idx="11820">
                  <c:v>43.706800000000001</c:v>
                </c:pt>
                <c:pt idx="11821">
                  <c:v>43.706800000000001</c:v>
                </c:pt>
                <c:pt idx="11822">
                  <c:v>43.706800000000001</c:v>
                </c:pt>
                <c:pt idx="11823">
                  <c:v>43.706800000000001</c:v>
                </c:pt>
                <c:pt idx="11824">
                  <c:v>43.706800000000001</c:v>
                </c:pt>
                <c:pt idx="11825">
                  <c:v>43.706800000000001</c:v>
                </c:pt>
                <c:pt idx="11826">
                  <c:v>43.706800000000001</c:v>
                </c:pt>
                <c:pt idx="11827">
                  <c:v>43.706800000000001</c:v>
                </c:pt>
                <c:pt idx="11828">
                  <c:v>43.706800000000001</c:v>
                </c:pt>
                <c:pt idx="11829">
                  <c:v>43.706800000000001</c:v>
                </c:pt>
                <c:pt idx="11830">
                  <c:v>43.706800000000001</c:v>
                </c:pt>
                <c:pt idx="11831">
                  <c:v>43.706800000000001</c:v>
                </c:pt>
                <c:pt idx="11832">
                  <c:v>43.706800000000001</c:v>
                </c:pt>
                <c:pt idx="11833">
                  <c:v>43.706800000000001</c:v>
                </c:pt>
                <c:pt idx="11834">
                  <c:v>43.706800000000001</c:v>
                </c:pt>
                <c:pt idx="11835">
                  <c:v>43.706800000000001</c:v>
                </c:pt>
                <c:pt idx="11836">
                  <c:v>43.706800000000001</c:v>
                </c:pt>
                <c:pt idx="11837">
                  <c:v>43.706800000000001</c:v>
                </c:pt>
                <c:pt idx="11838">
                  <c:v>43.706800000000001</c:v>
                </c:pt>
                <c:pt idx="11839">
                  <c:v>43.706800000000001</c:v>
                </c:pt>
                <c:pt idx="11840">
                  <c:v>43.706800000000001</c:v>
                </c:pt>
                <c:pt idx="11841">
                  <c:v>43.706800000000001</c:v>
                </c:pt>
                <c:pt idx="11842">
                  <c:v>43.706800000000001</c:v>
                </c:pt>
                <c:pt idx="11843">
                  <c:v>43.706800000000001</c:v>
                </c:pt>
                <c:pt idx="11844">
                  <c:v>43.706800000000001</c:v>
                </c:pt>
                <c:pt idx="11845">
                  <c:v>43.706800000000001</c:v>
                </c:pt>
                <c:pt idx="11846">
                  <c:v>43.706800000000001</c:v>
                </c:pt>
                <c:pt idx="11847">
                  <c:v>43.706800000000001</c:v>
                </c:pt>
                <c:pt idx="11848">
                  <c:v>43.706800000000001</c:v>
                </c:pt>
                <c:pt idx="11849">
                  <c:v>43.706800000000001</c:v>
                </c:pt>
                <c:pt idx="11850">
                  <c:v>43.706800000000001</c:v>
                </c:pt>
                <c:pt idx="11851">
                  <c:v>43.706800000000001</c:v>
                </c:pt>
                <c:pt idx="11852">
                  <c:v>43.706800000000001</c:v>
                </c:pt>
                <c:pt idx="11853">
                  <c:v>43.706800000000001</c:v>
                </c:pt>
                <c:pt idx="11854">
                  <c:v>43.706800000000001</c:v>
                </c:pt>
                <c:pt idx="11855">
                  <c:v>43.706800000000001</c:v>
                </c:pt>
                <c:pt idx="11856">
                  <c:v>43.706800000000001</c:v>
                </c:pt>
                <c:pt idx="11857">
                  <c:v>43.706800000000001</c:v>
                </c:pt>
                <c:pt idx="11858">
                  <c:v>43.706800000000001</c:v>
                </c:pt>
                <c:pt idx="11859">
                  <c:v>43.706800000000001</c:v>
                </c:pt>
                <c:pt idx="11860">
                  <c:v>43.706800000000001</c:v>
                </c:pt>
                <c:pt idx="11861">
                  <c:v>43.706800000000001</c:v>
                </c:pt>
                <c:pt idx="11862">
                  <c:v>43.706800000000001</c:v>
                </c:pt>
                <c:pt idx="11863">
                  <c:v>43.706800000000001</c:v>
                </c:pt>
                <c:pt idx="11864">
                  <c:v>43.706800000000001</c:v>
                </c:pt>
                <c:pt idx="11865">
                  <c:v>43.706800000000001</c:v>
                </c:pt>
                <c:pt idx="11866">
                  <c:v>43.706800000000001</c:v>
                </c:pt>
                <c:pt idx="11867">
                  <c:v>43.706800000000001</c:v>
                </c:pt>
                <c:pt idx="11868">
                  <c:v>43.706800000000001</c:v>
                </c:pt>
                <c:pt idx="11869">
                  <c:v>43.706800000000001</c:v>
                </c:pt>
                <c:pt idx="11870">
                  <c:v>43.706800000000001</c:v>
                </c:pt>
                <c:pt idx="11871">
                  <c:v>43.706800000000001</c:v>
                </c:pt>
                <c:pt idx="11872">
                  <c:v>43.706800000000001</c:v>
                </c:pt>
                <c:pt idx="11873">
                  <c:v>43.706800000000001</c:v>
                </c:pt>
                <c:pt idx="11874">
                  <c:v>43.706800000000001</c:v>
                </c:pt>
                <c:pt idx="11875">
                  <c:v>43.706800000000001</c:v>
                </c:pt>
                <c:pt idx="11876">
                  <c:v>43.706800000000001</c:v>
                </c:pt>
                <c:pt idx="11877">
                  <c:v>43.706800000000001</c:v>
                </c:pt>
                <c:pt idx="11878">
                  <c:v>43.706800000000001</c:v>
                </c:pt>
                <c:pt idx="11879">
                  <c:v>43.706800000000001</c:v>
                </c:pt>
                <c:pt idx="11880">
                  <c:v>43.706800000000001</c:v>
                </c:pt>
                <c:pt idx="11881">
                  <c:v>43.706800000000001</c:v>
                </c:pt>
                <c:pt idx="11882">
                  <c:v>43.706800000000001</c:v>
                </c:pt>
                <c:pt idx="11883">
                  <c:v>43.706800000000001</c:v>
                </c:pt>
                <c:pt idx="11884">
                  <c:v>43.706800000000001</c:v>
                </c:pt>
                <c:pt idx="11885">
                  <c:v>43.706800000000001</c:v>
                </c:pt>
                <c:pt idx="11886">
                  <c:v>43.706800000000001</c:v>
                </c:pt>
                <c:pt idx="11887">
                  <c:v>43.706800000000001</c:v>
                </c:pt>
                <c:pt idx="11888">
                  <c:v>43.706800000000001</c:v>
                </c:pt>
                <c:pt idx="11889">
                  <c:v>43.706800000000001</c:v>
                </c:pt>
                <c:pt idx="11890">
                  <c:v>43.706800000000001</c:v>
                </c:pt>
                <c:pt idx="11891">
                  <c:v>43.706800000000001</c:v>
                </c:pt>
                <c:pt idx="11892">
                  <c:v>43.706800000000001</c:v>
                </c:pt>
                <c:pt idx="11893">
                  <c:v>43.706800000000001</c:v>
                </c:pt>
                <c:pt idx="11894">
                  <c:v>43.706800000000001</c:v>
                </c:pt>
                <c:pt idx="11895">
                  <c:v>43.706800000000001</c:v>
                </c:pt>
                <c:pt idx="11896">
                  <c:v>43.706800000000001</c:v>
                </c:pt>
                <c:pt idx="11897">
                  <c:v>43.706800000000001</c:v>
                </c:pt>
                <c:pt idx="11898">
                  <c:v>43.706800000000001</c:v>
                </c:pt>
                <c:pt idx="11899">
                  <c:v>43.706800000000001</c:v>
                </c:pt>
                <c:pt idx="11900">
                  <c:v>43.706800000000001</c:v>
                </c:pt>
                <c:pt idx="11901">
                  <c:v>43.706800000000001</c:v>
                </c:pt>
                <c:pt idx="11902">
                  <c:v>43.706800000000001</c:v>
                </c:pt>
                <c:pt idx="11903">
                  <c:v>43.706800000000001</c:v>
                </c:pt>
                <c:pt idx="11904">
                  <c:v>43.706800000000001</c:v>
                </c:pt>
                <c:pt idx="11905">
                  <c:v>43.706800000000001</c:v>
                </c:pt>
                <c:pt idx="11906">
                  <c:v>43.706800000000001</c:v>
                </c:pt>
                <c:pt idx="11907">
                  <c:v>43.706800000000001</c:v>
                </c:pt>
                <c:pt idx="11908">
                  <c:v>43.706800000000001</c:v>
                </c:pt>
                <c:pt idx="11909">
                  <c:v>43.706800000000001</c:v>
                </c:pt>
                <c:pt idx="11910">
                  <c:v>43.706800000000001</c:v>
                </c:pt>
                <c:pt idx="11911">
                  <c:v>43.706800000000001</c:v>
                </c:pt>
                <c:pt idx="11912">
                  <c:v>43.706800000000001</c:v>
                </c:pt>
                <c:pt idx="11913">
                  <c:v>43.706800000000001</c:v>
                </c:pt>
                <c:pt idx="11914">
                  <c:v>43.706800000000001</c:v>
                </c:pt>
                <c:pt idx="11915">
                  <c:v>43.706800000000001</c:v>
                </c:pt>
                <c:pt idx="11916">
                  <c:v>43.706800000000001</c:v>
                </c:pt>
                <c:pt idx="11917">
                  <c:v>43.706800000000001</c:v>
                </c:pt>
                <c:pt idx="11918">
                  <c:v>43.706800000000001</c:v>
                </c:pt>
                <c:pt idx="11919">
                  <c:v>43.706800000000001</c:v>
                </c:pt>
                <c:pt idx="11920">
                  <c:v>43.706800000000001</c:v>
                </c:pt>
                <c:pt idx="11921">
                  <c:v>43.706800000000001</c:v>
                </c:pt>
                <c:pt idx="11922">
                  <c:v>43.706800000000001</c:v>
                </c:pt>
                <c:pt idx="11923">
                  <c:v>43.706800000000001</c:v>
                </c:pt>
                <c:pt idx="11924">
                  <c:v>43.706800000000001</c:v>
                </c:pt>
                <c:pt idx="11925">
                  <c:v>43.706800000000001</c:v>
                </c:pt>
                <c:pt idx="11926">
                  <c:v>43.706800000000001</c:v>
                </c:pt>
                <c:pt idx="11927">
                  <c:v>43.706800000000001</c:v>
                </c:pt>
                <c:pt idx="11928">
                  <c:v>43.706800000000001</c:v>
                </c:pt>
                <c:pt idx="11929">
                  <c:v>43.706800000000001</c:v>
                </c:pt>
                <c:pt idx="11930">
                  <c:v>43.706800000000001</c:v>
                </c:pt>
                <c:pt idx="11931">
                  <c:v>43.706800000000001</c:v>
                </c:pt>
                <c:pt idx="11932">
                  <c:v>43.706800000000001</c:v>
                </c:pt>
                <c:pt idx="11933">
                  <c:v>43.706800000000001</c:v>
                </c:pt>
                <c:pt idx="11934">
                  <c:v>43.706800000000001</c:v>
                </c:pt>
                <c:pt idx="11935">
                  <c:v>43.706800000000001</c:v>
                </c:pt>
                <c:pt idx="11936">
                  <c:v>43.706800000000001</c:v>
                </c:pt>
                <c:pt idx="11937">
                  <c:v>43.706800000000001</c:v>
                </c:pt>
                <c:pt idx="11938">
                  <c:v>43.706800000000001</c:v>
                </c:pt>
                <c:pt idx="11939">
                  <c:v>43.706800000000001</c:v>
                </c:pt>
                <c:pt idx="11940">
                  <c:v>43.706800000000001</c:v>
                </c:pt>
                <c:pt idx="11941">
                  <c:v>43.706800000000001</c:v>
                </c:pt>
                <c:pt idx="11942">
                  <c:v>43.706800000000001</c:v>
                </c:pt>
                <c:pt idx="11943">
                  <c:v>43.706800000000001</c:v>
                </c:pt>
                <c:pt idx="11944">
                  <c:v>43.706800000000001</c:v>
                </c:pt>
                <c:pt idx="11945">
                  <c:v>43.706800000000001</c:v>
                </c:pt>
                <c:pt idx="11946">
                  <c:v>43.706800000000001</c:v>
                </c:pt>
                <c:pt idx="11947">
                  <c:v>43.706800000000001</c:v>
                </c:pt>
                <c:pt idx="11948">
                  <c:v>43.706800000000001</c:v>
                </c:pt>
                <c:pt idx="11949">
                  <c:v>43.706800000000001</c:v>
                </c:pt>
                <c:pt idx="11950">
                  <c:v>43.706800000000001</c:v>
                </c:pt>
                <c:pt idx="11951">
                  <c:v>43.706800000000001</c:v>
                </c:pt>
                <c:pt idx="11952">
                  <c:v>43.706800000000001</c:v>
                </c:pt>
                <c:pt idx="11953">
                  <c:v>43.706800000000001</c:v>
                </c:pt>
                <c:pt idx="11954">
                  <c:v>43.706800000000001</c:v>
                </c:pt>
                <c:pt idx="11955">
                  <c:v>43.706800000000001</c:v>
                </c:pt>
                <c:pt idx="11956">
                  <c:v>43.706800000000001</c:v>
                </c:pt>
                <c:pt idx="11957">
                  <c:v>43.706800000000001</c:v>
                </c:pt>
                <c:pt idx="11958">
                  <c:v>43.706800000000001</c:v>
                </c:pt>
                <c:pt idx="11959">
                  <c:v>43.706800000000001</c:v>
                </c:pt>
                <c:pt idx="11960">
                  <c:v>43.706800000000001</c:v>
                </c:pt>
                <c:pt idx="11961">
                  <c:v>43.706800000000001</c:v>
                </c:pt>
                <c:pt idx="11962">
                  <c:v>43.706800000000001</c:v>
                </c:pt>
                <c:pt idx="11963">
                  <c:v>43.706800000000001</c:v>
                </c:pt>
                <c:pt idx="11964">
                  <c:v>43.706800000000001</c:v>
                </c:pt>
                <c:pt idx="11965">
                  <c:v>43.706800000000001</c:v>
                </c:pt>
                <c:pt idx="11966">
                  <c:v>43.706800000000001</c:v>
                </c:pt>
                <c:pt idx="11967">
                  <c:v>43.706800000000001</c:v>
                </c:pt>
                <c:pt idx="11968">
                  <c:v>43.706800000000001</c:v>
                </c:pt>
                <c:pt idx="11969">
                  <c:v>43.706800000000001</c:v>
                </c:pt>
                <c:pt idx="11970">
                  <c:v>43.706800000000001</c:v>
                </c:pt>
                <c:pt idx="11971">
                  <c:v>43.706800000000001</c:v>
                </c:pt>
                <c:pt idx="11972">
                  <c:v>43.706800000000001</c:v>
                </c:pt>
                <c:pt idx="11973">
                  <c:v>43.706800000000001</c:v>
                </c:pt>
                <c:pt idx="11974">
                  <c:v>43.706800000000001</c:v>
                </c:pt>
                <c:pt idx="11975">
                  <c:v>43.706800000000001</c:v>
                </c:pt>
                <c:pt idx="11976">
                  <c:v>43.706800000000001</c:v>
                </c:pt>
                <c:pt idx="11977">
                  <c:v>43.706800000000001</c:v>
                </c:pt>
                <c:pt idx="11978">
                  <c:v>43.706800000000001</c:v>
                </c:pt>
                <c:pt idx="11979">
                  <c:v>43.706800000000001</c:v>
                </c:pt>
                <c:pt idx="11980">
                  <c:v>43.706800000000001</c:v>
                </c:pt>
                <c:pt idx="11981">
                  <c:v>43.706800000000001</c:v>
                </c:pt>
                <c:pt idx="11982">
                  <c:v>43.706800000000001</c:v>
                </c:pt>
                <c:pt idx="11983">
                  <c:v>43.706800000000001</c:v>
                </c:pt>
                <c:pt idx="11984">
                  <c:v>43.706800000000001</c:v>
                </c:pt>
                <c:pt idx="11985">
                  <c:v>43.706800000000001</c:v>
                </c:pt>
                <c:pt idx="11986">
                  <c:v>43.706800000000001</c:v>
                </c:pt>
                <c:pt idx="11987">
                  <c:v>43.706800000000001</c:v>
                </c:pt>
                <c:pt idx="11988">
                  <c:v>43.706800000000001</c:v>
                </c:pt>
                <c:pt idx="11989">
                  <c:v>43.706800000000001</c:v>
                </c:pt>
                <c:pt idx="11990">
                  <c:v>43.706800000000001</c:v>
                </c:pt>
                <c:pt idx="11991">
                  <c:v>43.706800000000001</c:v>
                </c:pt>
                <c:pt idx="11992">
                  <c:v>43.706800000000001</c:v>
                </c:pt>
                <c:pt idx="11993">
                  <c:v>43.706800000000001</c:v>
                </c:pt>
                <c:pt idx="11994">
                  <c:v>43.706800000000001</c:v>
                </c:pt>
                <c:pt idx="11995">
                  <c:v>43.706800000000001</c:v>
                </c:pt>
                <c:pt idx="11996">
                  <c:v>43.706800000000001</c:v>
                </c:pt>
                <c:pt idx="11997">
                  <c:v>43.706800000000001</c:v>
                </c:pt>
                <c:pt idx="11998">
                  <c:v>43.706800000000001</c:v>
                </c:pt>
                <c:pt idx="11999">
                  <c:v>43.706800000000001</c:v>
                </c:pt>
                <c:pt idx="12000">
                  <c:v>43.706800000000001</c:v>
                </c:pt>
                <c:pt idx="12001">
                  <c:v>43.706800000000001</c:v>
                </c:pt>
                <c:pt idx="12002">
                  <c:v>43.706800000000001</c:v>
                </c:pt>
                <c:pt idx="12003">
                  <c:v>43.706800000000001</c:v>
                </c:pt>
                <c:pt idx="12004">
                  <c:v>43.706800000000001</c:v>
                </c:pt>
                <c:pt idx="12005">
                  <c:v>43.706800000000001</c:v>
                </c:pt>
                <c:pt idx="12006">
                  <c:v>43.706800000000001</c:v>
                </c:pt>
                <c:pt idx="12007">
                  <c:v>43.706800000000001</c:v>
                </c:pt>
                <c:pt idx="12008">
                  <c:v>43.706800000000001</c:v>
                </c:pt>
                <c:pt idx="12009">
                  <c:v>43.706800000000001</c:v>
                </c:pt>
                <c:pt idx="12010">
                  <c:v>43.706800000000001</c:v>
                </c:pt>
                <c:pt idx="12011">
                  <c:v>43.706800000000001</c:v>
                </c:pt>
                <c:pt idx="12012">
                  <c:v>43.706800000000001</c:v>
                </c:pt>
                <c:pt idx="12013">
                  <c:v>43.706800000000001</c:v>
                </c:pt>
                <c:pt idx="12014">
                  <c:v>43.706800000000001</c:v>
                </c:pt>
                <c:pt idx="12015">
                  <c:v>43.706800000000001</c:v>
                </c:pt>
                <c:pt idx="12016">
                  <c:v>43.706800000000001</c:v>
                </c:pt>
                <c:pt idx="12017">
                  <c:v>43.706800000000001</c:v>
                </c:pt>
                <c:pt idx="12018">
                  <c:v>43.706800000000001</c:v>
                </c:pt>
                <c:pt idx="12019">
                  <c:v>43.706800000000001</c:v>
                </c:pt>
                <c:pt idx="12020">
                  <c:v>43.706800000000001</c:v>
                </c:pt>
                <c:pt idx="12021">
                  <c:v>43.706800000000001</c:v>
                </c:pt>
                <c:pt idx="12022">
                  <c:v>43.706800000000001</c:v>
                </c:pt>
                <c:pt idx="12023">
                  <c:v>43.706800000000001</c:v>
                </c:pt>
                <c:pt idx="12024">
                  <c:v>43.706800000000001</c:v>
                </c:pt>
                <c:pt idx="12025">
                  <c:v>43.706800000000001</c:v>
                </c:pt>
                <c:pt idx="12026">
                  <c:v>43.706800000000001</c:v>
                </c:pt>
                <c:pt idx="12027">
                  <c:v>43.706800000000001</c:v>
                </c:pt>
                <c:pt idx="12028">
                  <c:v>43.706800000000001</c:v>
                </c:pt>
                <c:pt idx="12029">
                  <c:v>43.706800000000001</c:v>
                </c:pt>
                <c:pt idx="12030">
                  <c:v>43.706800000000001</c:v>
                </c:pt>
                <c:pt idx="12031">
                  <c:v>43.706800000000001</c:v>
                </c:pt>
                <c:pt idx="12032">
                  <c:v>43.706800000000001</c:v>
                </c:pt>
                <c:pt idx="12033">
                  <c:v>43.706800000000001</c:v>
                </c:pt>
                <c:pt idx="12034">
                  <c:v>43.706800000000001</c:v>
                </c:pt>
                <c:pt idx="12035">
                  <c:v>43.706800000000001</c:v>
                </c:pt>
                <c:pt idx="12036">
                  <c:v>43.706800000000001</c:v>
                </c:pt>
                <c:pt idx="12037">
                  <c:v>43.706800000000001</c:v>
                </c:pt>
                <c:pt idx="12038">
                  <c:v>43.706800000000001</c:v>
                </c:pt>
                <c:pt idx="12039">
                  <c:v>43.706800000000001</c:v>
                </c:pt>
                <c:pt idx="12040">
                  <c:v>43.706800000000001</c:v>
                </c:pt>
                <c:pt idx="12041">
                  <c:v>43.706800000000001</c:v>
                </c:pt>
                <c:pt idx="12042">
                  <c:v>43.706800000000001</c:v>
                </c:pt>
                <c:pt idx="12043">
                  <c:v>43.706800000000001</c:v>
                </c:pt>
                <c:pt idx="12044">
                  <c:v>43.706800000000001</c:v>
                </c:pt>
                <c:pt idx="12045">
                  <c:v>43.706800000000001</c:v>
                </c:pt>
                <c:pt idx="12046">
                  <c:v>43.706800000000001</c:v>
                </c:pt>
                <c:pt idx="12047">
                  <c:v>43.706800000000001</c:v>
                </c:pt>
                <c:pt idx="12048">
                  <c:v>43.706800000000001</c:v>
                </c:pt>
                <c:pt idx="12049">
                  <c:v>43.706800000000001</c:v>
                </c:pt>
                <c:pt idx="12050">
                  <c:v>43.706800000000001</c:v>
                </c:pt>
                <c:pt idx="12051">
                  <c:v>43.706800000000001</c:v>
                </c:pt>
                <c:pt idx="12052">
                  <c:v>43.706800000000001</c:v>
                </c:pt>
                <c:pt idx="12053">
                  <c:v>43.706800000000001</c:v>
                </c:pt>
                <c:pt idx="12054">
                  <c:v>43.706800000000001</c:v>
                </c:pt>
                <c:pt idx="12055">
                  <c:v>43.706800000000001</c:v>
                </c:pt>
                <c:pt idx="12056">
                  <c:v>43.706800000000001</c:v>
                </c:pt>
                <c:pt idx="12057">
                  <c:v>43.706800000000001</c:v>
                </c:pt>
                <c:pt idx="12058">
                  <c:v>43.706800000000001</c:v>
                </c:pt>
                <c:pt idx="12059">
                  <c:v>43.706800000000001</c:v>
                </c:pt>
                <c:pt idx="12060">
                  <c:v>43.706800000000001</c:v>
                </c:pt>
                <c:pt idx="12061">
                  <c:v>43.706800000000001</c:v>
                </c:pt>
                <c:pt idx="12062">
                  <c:v>43.706800000000001</c:v>
                </c:pt>
                <c:pt idx="12063">
                  <c:v>43.706800000000001</c:v>
                </c:pt>
                <c:pt idx="12064">
                  <c:v>43.706800000000001</c:v>
                </c:pt>
                <c:pt idx="12065">
                  <c:v>43.706800000000001</c:v>
                </c:pt>
                <c:pt idx="12066">
                  <c:v>43.706800000000001</c:v>
                </c:pt>
                <c:pt idx="12067">
                  <c:v>43.706800000000001</c:v>
                </c:pt>
                <c:pt idx="12068">
                  <c:v>43.706800000000001</c:v>
                </c:pt>
                <c:pt idx="12069">
                  <c:v>43.706800000000001</c:v>
                </c:pt>
                <c:pt idx="12070">
                  <c:v>43.706800000000001</c:v>
                </c:pt>
                <c:pt idx="12071">
                  <c:v>43.706800000000001</c:v>
                </c:pt>
                <c:pt idx="12072">
                  <c:v>43.706800000000001</c:v>
                </c:pt>
                <c:pt idx="12073">
                  <c:v>43.706800000000001</c:v>
                </c:pt>
                <c:pt idx="12074">
                  <c:v>43.706800000000001</c:v>
                </c:pt>
                <c:pt idx="12075">
                  <c:v>43.706800000000001</c:v>
                </c:pt>
                <c:pt idx="12076">
                  <c:v>43.706800000000001</c:v>
                </c:pt>
                <c:pt idx="12077">
                  <c:v>43.706800000000001</c:v>
                </c:pt>
                <c:pt idx="12078">
                  <c:v>43.706800000000001</c:v>
                </c:pt>
                <c:pt idx="12079">
                  <c:v>43.706800000000001</c:v>
                </c:pt>
                <c:pt idx="12080">
                  <c:v>43.706800000000001</c:v>
                </c:pt>
                <c:pt idx="12081">
                  <c:v>43.706800000000001</c:v>
                </c:pt>
                <c:pt idx="12082">
                  <c:v>43.706800000000001</c:v>
                </c:pt>
                <c:pt idx="12083">
                  <c:v>43.706800000000001</c:v>
                </c:pt>
                <c:pt idx="12084">
                  <c:v>43.706800000000001</c:v>
                </c:pt>
                <c:pt idx="12085">
                  <c:v>43.706800000000001</c:v>
                </c:pt>
                <c:pt idx="12086">
                  <c:v>43.706800000000001</c:v>
                </c:pt>
                <c:pt idx="12087">
                  <c:v>43.706800000000001</c:v>
                </c:pt>
                <c:pt idx="12088">
                  <c:v>43.706800000000001</c:v>
                </c:pt>
                <c:pt idx="12089">
                  <c:v>43.706800000000001</c:v>
                </c:pt>
                <c:pt idx="12090">
                  <c:v>43.706800000000001</c:v>
                </c:pt>
                <c:pt idx="12091">
                  <c:v>43.706800000000001</c:v>
                </c:pt>
                <c:pt idx="12092">
                  <c:v>43.706800000000001</c:v>
                </c:pt>
                <c:pt idx="12093">
                  <c:v>43.706800000000001</c:v>
                </c:pt>
                <c:pt idx="12094">
                  <c:v>43.706800000000001</c:v>
                </c:pt>
                <c:pt idx="12095">
                  <c:v>43.706800000000001</c:v>
                </c:pt>
                <c:pt idx="12096">
                  <c:v>43.706800000000001</c:v>
                </c:pt>
                <c:pt idx="12097">
                  <c:v>43.706800000000001</c:v>
                </c:pt>
                <c:pt idx="12098">
                  <c:v>43.706800000000001</c:v>
                </c:pt>
                <c:pt idx="12099">
                  <c:v>43.706800000000001</c:v>
                </c:pt>
                <c:pt idx="12100">
                  <c:v>43.706800000000001</c:v>
                </c:pt>
                <c:pt idx="12101">
                  <c:v>43.706800000000001</c:v>
                </c:pt>
                <c:pt idx="12102">
                  <c:v>43.706800000000001</c:v>
                </c:pt>
                <c:pt idx="12103">
                  <c:v>43.706800000000001</c:v>
                </c:pt>
                <c:pt idx="12104">
                  <c:v>43.706800000000001</c:v>
                </c:pt>
                <c:pt idx="12105">
                  <c:v>43.706800000000001</c:v>
                </c:pt>
                <c:pt idx="12106">
                  <c:v>43.706800000000001</c:v>
                </c:pt>
                <c:pt idx="12107">
                  <c:v>43.706800000000001</c:v>
                </c:pt>
                <c:pt idx="12108">
                  <c:v>43.706800000000001</c:v>
                </c:pt>
                <c:pt idx="12109">
                  <c:v>43.706800000000001</c:v>
                </c:pt>
                <c:pt idx="12110">
                  <c:v>43.706800000000001</c:v>
                </c:pt>
                <c:pt idx="12111">
                  <c:v>43.706800000000001</c:v>
                </c:pt>
                <c:pt idx="12112">
                  <c:v>43.706800000000001</c:v>
                </c:pt>
                <c:pt idx="12113">
                  <c:v>43.706800000000001</c:v>
                </c:pt>
                <c:pt idx="12114">
                  <c:v>43.706800000000001</c:v>
                </c:pt>
                <c:pt idx="12115">
                  <c:v>43.706800000000001</c:v>
                </c:pt>
                <c:pt idx="12116">
                  <c:v>43.706800000000001</c:v>
                </c:pt>
                <c:pt idx="12117">
                  <c:v>43.706800000000001</c:v>
                </c:pt>
                <c:pt idx="12118">
                  <c:v>43.706800000000001</c:v>
                </c:pt>
                <c:pt idx="12119">
                  <c:v>43.706800000000001</c:v>
                </c:pt>
                <c:pt idx="12120">
                  <c:v>43.706800000000001</c:v>
                </c:pt>
                <c:pt idx="12121">
                  <c:v>43.706800000000001</c:v>
                </c:pt>
                <c:pt idx="12122">
                  <c:v>43.706800000000001</c:v>
                </c:pt>
                <c:pt idx="12123">
                  <c:v>43.706800000000001</c:v>
                </c:pt>
                <c:pt idx="12124">
                  <c:v>43.706800000000001</c:v>
                </c:pt>
                <c:pt idx="12125">
                  <c:v>43.706800000000001</c:v>
                </c:pt>
                <c:pt idx="12126">
                  <c:v>43.706800000000001</c:v>
                </c:pt>
                <c:pt idx="12127">
                  <c:v>43.706800000000001</c:v>
                </c:pt>
                <c:pt idx="12128">
                  <c:v>43.706800000000001</c:v>
                </c:pt>
                <c:pt idx="12129">
                  <c:v>43.706800000000001</c:v>
                </c:pt>
                <c:pt idx="12130">
                  <c:v>43.706800000000001</c:v>
                </c:pt>
                <c:pt idx="12131">
                  <c:v>43.706800000000001</c:v>
                </c:pt>
                <c:pt idx="12132">
                  <c:v>43.706800000000001</c:v>
                </c:pt>
                <c:pt idx="12133">
                  <c:v>43.706800000000001</c:v>
                </c:pt>
                <c:pt idx="12134">
                  <c:v>43.706800000000001</c:v>
                </c:pt>
                <c:pt idx="12135">
                  <c:v>43.706800000000001</c:v>
                </c:pt>
                <c:pt idx="12136">
                  <c:v>43.706800000000001</c:v>
                </c:pt>
                <c:pt idx="12137">
                  <c:v>43.706800000000001</c:v>
                </c:pt>
                <c:pt idx="12138">
                  <c:v>43.706800000000001</c:v>
                </c:pt>
                <c:pt idx="12139">
                  <c:v>43.706800000000001</c:v>
                </c:pt>
                <c:pt idx="12140">
                  <c:v>43.706800000000001</c:v>
                </c:pt>
                <c:pt idx="12141">
                  <c:v>43.706800000000001</c:v>
                </c:pt>
                <c:pt idx="12142">
                  <c:v>43.706800000000001</c:v>
                </c:pt>
                <c:pt idx="12143">
                  <c:v>43.706800000000001</c:v>
                </c:pt>
                <c:pt idx="12144">
                  <c:v>43.706800000000001</c:v>
                </c:pt>
                <c:pt idx="12145">
                  <c:v>43.706800000000001</c:v>
                </c:pt>
                <c:pt idx="12146">
                  <c:v>43.706800000000001</c:v>
                </c:pt>
                <c:pt idx="12147">
                  <c:v>43.706800000000001</c:v>
                </c:pt>
                <c:pt idx="12148">
                  <c:v>43.706800000000001</c:v>
                </c:pt>
                <c:pt idx="12149">
                  <c:v>43.706800000000001</c:v>
                </c:pt>
                <c:pt idx="12150">
                  <c:v>43.706800000000001</c:v>
                </c:pt>
                <c:pt idx="12151">
                  <c:v>43.706800000000001</c:v>
                </c:pt>
                <c:pt idx="12152">
                  <c:v>43.706800000000001</c:v>
                </c:pt>
                <c:pt idx="12153">
                  <c:v>43.706800000000001</c:v>
                </c:pt>
                <c:pt idx="12154">
                  <c:v>43.706800000000001</c:v>
                </c:pt>
                <c:pt idx="12155">
                  <c:v>43.706800000000001</c:v>
                </c:pt>
                <c:pt idx="12156">
                  <c:v>43.706800000000001</c:v>
                </c:pt>
                <c:pt idx="12157">
                  <c:v>43.706800000000001</c:v>
                </c:pt>
                <c:pt idx="12158">
                  <c:v>43.706800000000001</c:v>
                </c:pt>
                <c:pt idx="12159">
                  <c:v>43.706800000000001</c:v>
                </c:pt>
                <c:pt idx="12160">
                  <c:v>43.706800000000001</c:v>
                </c:pt>
                <c:pt idx="12161">
                  <c:v>43.706800000000001</c:v>
                </c:pt>
                <c:pt idx="12162">
                  <c:v>43.706800000000001</c:v>
                </c:pt>
                <c:pt idx="12163">
                  <c:v>43.706800000000001</c:v>
                </c:pt>
                <c:pt idx="12164">
                  <c:v>43.706800000000001</c:v>
                </c:pt>
                <c:pt idx="12165">
                  <c:v>43.706800000000001</c:v>
                </c:pt>
                <c:pt idx="12166">
                  <c:v>43.706800000000001</c:v>
                </c:pt>
                <c:pt idx="12167">
                  <c:v>43.706800000000001</c:v>
                </c:pt>
                <c:pt idx="12168">
                  <c:v>43.706800000000001</c:v>
                </c:pt>
                <c:pt idx="12169">
                  <c:v>43.706800000000001</c:v>
                </c:pt>
                <c:pt idx="12170">
                  <c:v>43.706800000000001</c:v>
                </c:pt>
                <c:pt idx="12171">
                  <c:v>43.706800000000001</c:v>
                </c:pt>
                <c:pt idx="12172">
                  <c:v>43.706800000000001</c:v>
                </c:pt>
                <c:pt idx="12173">
                  <c:v>43.706800000000001</c:v>
                </c:pt>
                <c:pt idx="12174">
                  <c:v>43.706800000000001</c:v>
                </c:pt>
                <c:pt idx="12175">
                  <c:v>43.706800000000001</c:v>
                </c:pt>
                <c:pt idx="12176">
                  <c:v>43.706800000000001</c:v>
                </c:pt>
                <c:pt idx="12177">
                  <c:v>43.706800000000001</c:v>
                </c:pt>
                <c:pt idx="12178">
                  <c:v>43.706800000000001</c:v>
                </c:pt>
                <c:pt idx="12179">
                  <c:v>43.706800000000001</c:v>
                </c:pt>
                <c:pt idx="12180">
                  <c:v>43.706800000000001</c:v>
                </c:pt>
                <c:pt idx="12181">
                  <c:v>43.706800000000001</c:v>
                </c:pt>
                <c:pt idx="12182">
                  <c:v>43.706800000000001</c:v>
                </c:pt>
                <c:pt idx="12183">
                  <c:v>43.706800000000001</c:v>
                </c:pt>
                <c:pt idx="12184">
                  <c:v>43.706800000000001</c:v>
                </c:pt>
                <c:pt idx="12185">
                  <c:v>43.706800000000001</c:v>
                </c:pt>
                <c:pt idx="12186">
                  <c:v>43.706800000000001</c:v>
                </c:pt>
                <c:pt idx="12187">
                  <c:v>43.706800000000001</c:v>
                </c:pt>
                <c:pt idx="12188">
                  <c:v>43.706800000000001</c:v>
                </c:pt>
                <c:pt idx="12189">
                  <c:v>43.706800000000001</c:v>
                </c:pt>
                <c:pt idx="12190">
                  <c:v>43.706800000000001</c:v>
                </c:pt>
                <c:pt idx="12191">
                  <c:v>43.706800000000001</c:v>
                </c:pt>
                <c:pt idx="12192">
                  <c:v>43.706800000000001</c:v>
                </c:pt>
                <c:pt idx="12193">
                  <c:v>43.706800000000001</c:v>
                </c:pt>
                <c:pt idx="12194">
                  <c:v>43.706800000000001</c:v>
                </c:pt>
                <c:pt idx="12195">
                  <c:v>43.706800000000001</c:v>
                </c:pt>
                <c:pt idx="12196">
                  <c:v>43.706800000000001</c:v>
                </c:pt>
                <c:pt idx="12197">
                  <c:v>43.706800000000001</c:v>
                </c:pt>
                <c:pt idx="12198">
                  <c:v>43.706800000000001</c:v>
                </c:pt>
                <c:pt idx="12199">
                  <c:v>43.706800000000001</c:v>
                </c:pt>
                <c:pt idx="12200">
                  <c:v>43.706800000000001</c:v>
                </c:pt>
                <c:pt idx="12201">
                  <c:v>43.706800000000001</c:v>
                </c:pt>
                <c:pt idx="12202">
                  <c:v>43.706800000000001</c:v>
                </c:pt>
                <c:pt idx="12203">
                  <c:v>43.706800000000001</c:v>
                </c:pt>
                <c:pt idx="12204">
                  <c:v>43.706800000000001</c:v>
                </c:pt>
                <c:pt idx="12205">
                  <c:v>43.706800000000001</c:v>
                </c:pt>
                <c:pt idx="12206">
                  <c:v>43.706800000000001</c:v>
                </c:pt>
                <c:pt idx="12207">
                  <c:v>43.706800000000001</c:v>
                </c:pt>
                <c:pt idx="12208">
                  <c:v>43.706800000000001</c:v>
                </c:pt>
                <c:pt idx="12209">
                  <c:v>43.706800000000001</c:v>
                </c:pt>
                <c:pt idx="12210">
                  <c:v>43.706800000000001</c:v>
                </c:pt>
                <c:pt idx="12211">
                  <c:v>43.706800000000001</c:v>
                </c:pt>
                <c:pt idx="12212">
                  <c:v>43.706800000000001</c:v>
                </c:pt>
                <c:pt idx="12213">
                  <c:v>43.706800000000001</c:v>
                </c:pt>
                <c:pt idx="12214">
                  <c:v>43.706800000000001</c:v>
                </c:pt>
                <c:pt idx="12215">
                  <c:v>43.706800000000001</c:v>
                </c:pt>
                <c:pt idx="12216">
                  <c:v>43.706800000000001</c:v>
                </c:pt>
                <c:pt idx="12217">
                  <c:v>43.706800000000001</c:v>
                </c:pt>
                <c:pt idx="12218">
                  <c:v>43.706800000000001</c:v>
                </c:pt>
                <c:pt idx="12219">
                  <c:v>43.706800000000001</c:v>
                </c:pt>
                <c:pt idx="12220">
                  <c:v>43.706800000000001</c:v>
                </c:pt>
                <c:pt idx="12221">
                  <c:v>43.706800000000001</c:v>
                </c:pt>
                <c:pt idx="12222">
                  <c:v>43.706800000000001</c:v>
                </c:pt>
                <c:pt idx="12223">
                  <c:v>43.706800000000001</c:v>
                </c:pt>
                <c:pt idx="12224">
                  <c:v>43.706800000000001</c:v>
                </c:pt>
                <c:pt idx="12225">
                  <c:v>43.706800000000001</c:v>
                </c:pt>
                <c:pt idx="12226">
                  <c:v>43.706800000000001</c:v>
                </c:pt>
                <c:pt idx="12227">
                  <c:v>43.706800000000001</c:v>
                </c:pt>
                <c:pt idx="12228">
                  <c:v>43.706800000000001</c:v>
                </c:pt>
                <c:pt idx="12229">
                  <c:v>43.706800000000001</c:v>
                </c:pt>
                <c:pt idx="12230">
                  <c:v>43.706800000000001</c:v>
                </c:pt>
                <c:pt idx="12231">
                  <c:v>43.706800000000001</c:v>
                </c:pt>
                <c:pt idx="12232">
                  <c:v>43.706800000000001</c:v>
                </c:pt>
                <c:pt idx="12233">
                  <c:v>43.706800000000001</c:v>
                </c:pt>
                <c:pt idx="12234">
                  <c:v>43.706800000000001</c:v>
                </c:pt>
                <c:pt idx="12235">
                  <c:v>43.706800000000001</c:v>
                </c:pt>
                <c:pt idx="12236">
                  <c:v>43.706800000000001</c:v>
                </c:pt>
                <c:pt idx="12237">
                  <c:v>43.706800000000001</c:v>
                </c:pt>
                <c:pt idx="12238">
                  <c:v>43.706800000000001</c:v>
                </c:pt>
                <c:pt idx="12239">
                  <c:v>43.706800000000001</c:v>
                </c:pt>
                <c:pt idx="12240">
                  <c:v>43.706800000000001</c:v>
                </c:pt>
                <c:pt idx="12241">
                  <c:v>43.706800000000001</c:v>
                </c:pt>
                <c:pt idx="12242">
                  <c:v>43.706800000000001</c:v>
                </c:pt>
                <c:pt idx="12243">
                  <c:v>43.706800000000001</c:v>
                </c:pt>
                <c:pt idx="12244">
                  <c:v>43.706800000000001</c:v>
                </c:pt>
                <c:pt idx="12245">
                  <c:v>43.706800000000001</c:v>
                </c:pt>
                <c:pt idx="12246">
                  <c:v>43.706800000000001</c:v>
                </c:pt>
                <c:pt idx="12247">
                  <c:v>43.706800000000001</c:v>
                </c:pt>
                <c:pt idx="12248">
                  <c:v>43.706800000000001</c:v>
                </c:pt>
                <c:pt idx="12249">
                  <c:v>43.706800000000001</c:v>
                </c:pt>
                <c:pt idx="12250">
                  <c:v>43.706800000000001</c:v>
                </c:pt>
                <c:pt idx="12251">
                  <c:v>43.706800000000001</c:v>
                </c:pt>
                <c:pt idx="12252">
                  <c:v>43.706800000000001</c:v>
                </c:pt>
                <c:pt idx="12253">
                  <c:v>43.706800000000001</c:v>
                </c:pt>
                <c:pt idx="12254">
                  <c:v>43.706800000000001</c:v>
                </c:pt>
                <c:pt idx="12255">
                  <c:v>43.706800000000001</c:v>
                </c:pt>
                <c:pt idx="12256">
                  <c:v>43.706800000000001</c:v>
                </c:pt>
                <c:pt idx="12257">
                  <c:v>43.706800000000001</c:v>
                </c:pt>
                <c:pt idx="12258">
                  <c:v>43.706800000000001</c:v>
                </c:pt>
                <c:pt idx="12259">
                  <c:v>43.706800000000001</c:v>
                </c:pt>
                <c:pt idx="12260">
                  <c:v>43.706800000000001</c:v>
                </c:pt>
                <c:pt idx="12261">
                  <c:v>43.706800000000001</c:v>
                </c:pt>
                <c:pt idx="12262">
                  <c:v>43.706800000000001</c:v>
                </c:pt>
                <c:pt idx="12263">
                  <c:v>43.706800000000001</c:v>
                </c:pt>
                <c:pt idx="12264">
                  <c:v>43.706800000000001</c:v>
                </c:pt>
                <c:pt idx="12265">
                  <c:v>43.706800000000001</c:v>
                </c:pt>
                <c:pt idx="12266">
                  <c:v>43.706800000000001</c:v>
                </c:pt>
                <c:pt idx="12267">
                  <c:v>43.706800000000001</c:v>
                </c:pt>
                <c:pt idx="12268">
                  <c:v>43.706800000000001</c:v>
                </c:pt>
                <c:pt idx="12269">
                  <c:v>43.706800000000001</c:v>
                </c:pt>
                <c:pt idx="12270">
                  <c:v>43.706800000000001</c:v>
                </c:pt>
                <c:pt idx="12271">
                  <c:v>43.706800000000001</c:v>
                </c:pt>
                <c:pt idx="12272">
                  <c:v>43.706800000000001</c:v>
                </c:pt>
                <c:pt idx="12273">
                  <c:v>43.706800000000001</c:v>
                </c:pt>
                <c:pt idx="12274">
                  <c:v>43.706800000000001</c:v>
                </c:pt>
                <c:pt idx="12275">
                  <c:v>43.706800000000001</c:v>
                </c:pt>
                <c:pt idx="12276">
                  <c:v>43.706800000000001</c:v>
                </c:pt>
                <c:pt idx="12277">
                  <c:v>43.706800000000001</c:v>
                </c:pt>
                <c:pt idx="12278">
                  <c:v>43.706800000000001</c:v>
                </c:pt>
                <c:pt idx="12279">
                  <c:v>43.706800000000001</c:v>
                </c:pt>
                <c:pt idx="12280">
                  <c:v>43.706800000000001</c:v>
                </c:pt>
                <c:pt idx="12281">
                  <c:v>43.706800000000001</c:v>
                </c:pt>
                <c:pt idx="12282">
                  <c:v>43.706800000000001</c:v>
                </c:pt>
                <c:pt idx="12283">
                  <c:v>43.706800000000001</c:v>
                </c:pt>
                <c:pt idx="12284">
                  <c:v>43.706800000000001</c:v>
                </c:pt>
                <c:pt idx="12285">
                  <c:v>43.706800000000001</c:v>
                </c:pt>
                <c:pt idx="12286">
                  <c:v>43.706800000000001</c:v>
                </c:pt>
                <c:pt idx="12287">
                  <c:v>43.706800000000001</c:v>
                </c:pt>
                <c:pt idx="12288">
                  <c:v>43.706800000000001</c:v>
                </c:pt>
                <c:pt idx="12289">
                  <c:v>43.706800000000001</c:v>
                </c:pt>
                <c:pt idx="12290">
                  <c:v>43.706800000000001</c:v>
                </c:pt>
                <c:pt idx="12291">
                  <c:v>43.706800000000001</c:v>
                </c:pt>
                <c:pt idx="12292">
                  <c:v>43.706800000000001</c:v>
                </c:pt>
                <c:pt idx="12293">
                  <c:v>43.706800000000001</c:v>
                </c:pt>
                <c:pt idx="12294">
                  <c:v>43.706800000000001</c:v>
                </c:pt>
                <c:pt idx="12295">
                  <c:v>43.706800000000001</c:v>
                </c:pt>
                <c:pt idx="12296">
                  <c:v>43.706800000000001</c:v>
                </c:pt>
                <c:pt idx="12297">
                  <c:v>43.706800000000001</c:v>
                </c:pt>
                <c:pt idx="12298">
                  <c:v>43.706800000000001</c:v>
                </c:pt>
                <c:pt idx="12299">
                  <c:v>43.706800000000001</c:v>
                </c:pt>
                <c:pt idx="12300">
                  <c:v>43.706800000000001</c:v>
                </c:pt>
                <c:pt idx="12301">
                  <c:v>43.706800000000001</c:v>
                </c:pt>
                <c:pt idx="12302">
                  <c:v>43.706800000000001</c:v>
                </c:pt>
                <c:pt idx="12303">
                  <c:v>43.706800000000001</c:v>
                </c:pt>
                <c:pt idx="12304">
                  <c:v>43.706800000000001</c:v>
                </c:pt>
                <c:pt idx="12305">
                  <c:v>43.706800000000001</c:v>
                </c:pt>
                <c:pt idx="12306">
                  <c:v>43.706800000000001</c:v>
                </c:pt>
                <c:pt idx="12307">
                  <c:v>43.706800000000001</c:v>
                </c:pt>
                <c:pt idx="12308">
                  <c:v>43.706800000000001</c:v>
                </c:pt>
                <c:pt idx="12309">
                  <c:v>43.706800000000001</c:v>
                </c:pt>
                <c:pt idx="12310">
                  <c:v>43.706800000000001</c:v>
                </c:pt>
                <c:pt idx="12311">
                  <c:v>43.706800000000001</c:v>
                </c:pt>
                <c:pt idx="12312">
                  <c:v>43.706800000000001</c:v>
                </c:pt>
                <c:pt idx="12313">
                  <c:v>43.706800000000001</c:v>
                </c:pt>
                <c:pt idx="12314">
                  <c:v>43.706800000000001</c:v>
                </c:pt>
                <c:pt idx="12315">
                  <c:v>43.706800000000001</c:v>
                </c:pt>
                <c:pt idx="12316">
                  <c:v>43.706800000000001</c:v>
                </c:pt>
                <c:pt idx="12317">
                  <c:v>43.706800000000001</c:v>
                </c:pt>
                <c:pt idx="12318">
                  <c:v>43.706800000000001</c:v>
                </c:pt>
                <c:pt idx="12319">
                  <c:v>43.706800000000001</c:v>
                </c:pt>
                <c:pt idx="12320">
                  <c:v>43.706800000000001</c:v>
                </c:pt>
                <c:pt idx="12321">
                  <c:v>43.706800000000001</c:v>
                </c:pt>
                <c:pt idx="12322">
                  <c:v>43.706800000000001</c:v>
                </c:pt>
                <c:pt idx="12323">
                  <c:v>43.706800000000001</c:v>
                </c:pt>
                <c:pt idx="12324">
                  <c:v>43.706800000000001</c:v>
                </c:pt>
                <c:pt idx="12325">
                  <c:v>43.706800000000001</c:v>
                </c:pt>
                <c:pt idx="12326">
                  <c:v>43.706800000000001</c:v>
                </c:pt>
                <c:pt idx="12327">
                  <c:v>43.706800000000001</c:v>
                </c:pt>
                <c:pt idx="12328">
                  <c:v>43.706800000000001</c:v>
                </c:pt>
                <c:pt idx="12329">
                  <c:v>43.706800000000001</c:v>
                </c:pt>
                <c:pt idx="12330">
                  <c:v>43.706800000000001</c:v>
                </c:pt>
                <c:pt idx="12331">
                  <c:v>43.706800000000001</c:v>
                </c:pt>
                <c:pt idx="12332">
                  <c:v>43.706800000000001</c:v>
                </c:pt>
                <c:pt idx="12333">
                  <c:v>43.706800000000001</c:v>
                </c:pt>
                <c:pt idx="12334">
                  <c:v>43.706800000000001</c:v>
                </c:pt>
                <c:pt idx="12335">
                  <c:v>43.706800000000001</c:v>
                </c:pt>
                <c:pt idx="12336">
                  <c:v>43.706800000000001</c:v>
                </c:pt>
                <c:pt idx="12337">
                  <c:v>43.706800000000001</c:v>
                </c:pt>
                <c:pt idx="12338">
                  <c:v>43.706800000000001</c:v>
                </c:pt>
                <c:pt idx="12339">
                  <c:v>43.706800000000001</c:v>
                </c:pt>
                <c:pt idx="12340">
                  <c:v>43.706800000000001</c:v>
                </c:pt>
                <c:pt idx="12341">
                  <c:v>43.706800000000001</c:v>
                </c:pt>
                <c:pt idx="12342">
                  <c:v>43.706800000000001</c:v>
                </c:pt>
                <c:pt idx="12343">
                  <c:v>43.706800000000001</c:v>
                </c:pt>
                <c:pt idx="12344">
                  <c:v>43.706800000000001</c:v>
                </c:pt>
                <c:pt idx="12345">
                  <c:v>43.706800000000001</c:v>
                </c:pt>
                <c:pt idx="12346">
                  <c:v>43.706800000000001</c:v>
                </c:pt>
                <c:pt idx="12347">
                  <c:v>43.706800000000001</c:v>
                </c:pt>
                <c:pt idx="12348">
                  <c:v>43.706800000000001</c:v>
                </c:pt>
                <c:pt idx="12349">
                  <c:v>43.706800000000001</c:v>
                </c:pt>
                <c:pt idx="12350">
                  <c:v>43.706800000000001</c:v>
                </c:pt>
                <c:pt idx="12351">
                  <c:v>43.706800000000001</c:v>
                </c:pt>
                <c:pt idx="12352">
                  <c:v>43.706800000000001</c:v>
                </c:pt>
                <c:pt idx="12353">
                  <c:v>43.706800000000001</c:v>
                </c:pt>
                <c:pt idx="12354">
                  <c:v>43.706800000000001</c:v>
                </c:pt>
                <c:pt idx="12355">
                  <c:v>43.706800000000001</c:v>
                </c:pt>
                <c:pt idx="12356">
                  <c:v>43.706800000000001</c:v>
                </c:pt>
                <c:pt idx="12357">
                  <c:v>43.706800000000001</c:v>
                </c:pt>
                <c:pt idx="12358">
                  <c:v>43.706800000000001</c:v>
                </c:pt>
                <c:pt idx="12359">
                  <c:v>43.706800000000001</c:v>
                </c:pt>
                <c:pt idx="12360">
                  <c:v>43.706800000000001</c:v>
                </c:pt>
                <c:pt idx="12361">
                  <c:v>43.706800000000001</c:v>
                </c:pt>
                <c:pt idx="12362">
                  <c:v>43.706800000000001</c:v>
                </c:pt>
                <c:pt idx="12363">
                  <c:v>43.706800000000001</c:v>
                </c:pt>
                <c:pt idx="12364">
                  <c:v>43.706800000000001</c:v>
                </c:pt>
                <c:pt idx="12365">
                  <c:v>43.706800000000001</c:v>
                </c:pt>
                <c:pt idx="12366">
                  <c:v>43.706800000000001</c:v>
                </c:pt>
                <c:pt idx="12367">
                  <c:v>43.706800000000001</c:v>
                </c:pt>
                <c:pt idx="12368">
                  <c:v>43.706800000000001</c:v>
                </c:pt>
                <c:pt idx="12369">
                  <c:v>43.706800000000001</c:v>
                </c:pt>
                <c:pt idx="12370">
                  <c:v>43.706800000000001</c:v>
                </c:pt>
                <c:pt idx="12371">
                  <c:v>43.706800000000001</c:v>
                </c:pt>
                <c:pt idx="12372">
                  <c:v>43.706800000000001</c:v>
                </c:pt>
                <c:pt idx="12373">
                  <c:v>43.706800000000001</c:v>
                </c:pt>
                <c:pt idx="12374">
                  <c:v>43.706800000000001</c:v>
                </c:pt>
                <c:pt idx="12375">
                  <c:v>43.706800000000001</c:v>
                </c:pt>
                <c:pt idx="12376">
                  <c:v>43.706800000000001</c:v>
                </c:pt>
                <c:pt idx="12377">
                  <c:v>43.706800000000001</c:v>
                </c:pt>
                <c:pt idx="12378">
                  <c:v>43.706800000000001</c:v>
                </c:pt>
                <c:pt idx="12379">
                  <c:v>43.706800000000001</c:v>
                </c:pt>
                <c:pt idx="12380">
                  <c:v>43.706800000000001</c:v>
                </c:pt>
                <c:pt idx="12381">
                  <c:v>43.706800000000001</c:v>
                </c:pt>
                <c:pt idx="12382">
                  <c:v>43.706800000000001</c:v>
                </c:pt>
                <c:pt idx="12383">
                  <c:v>43.706800000000001</c:v>
                </c:pt>
                <c:pt idx="12384">
                  <c:v>43.706800000000001</c:v>
                </c:pt>
                <c:pt idx="12385">
                  <c:v>43.706800000000001</c:v>
                </c:pt>
                <c:pt idx="12386">
                  <c:v>43.706800000000001</c:v>
                </c:pt>
                <c:pt idx="12387">
                  <c:v>43.706800000000001</c:v>
                </c:pt>
                <c:pt idx="12388">
                  <c:v>43.706800000000001</c:v>
                </c:pt>
                <c:pt idx="12389">
                  <c:v>43.706800000000001</c:v>
                </c:pt>
                <c:pt idx="12390">
                  <c:v>43.706800000000001</c:v>
                </c:pt>
                <c:pt idx="12391">
                  <c:v>43.706800000000001</c:v>
                </c:pt>
                <c:pt idx="12392">
                  <c:v>43.706800000000001</c:v>
                </c:pt>
                <c:pt idx="12393">
                  <c:v>43.706800000000001</c:v>
                </c:pt>
                <c:pt idx="12394">
                  <c:v>43.706800000000001</c:v>
                </c:pt>
                <c:pt idx="12395">
                  <c:v>43.706800000000001</c:v>
                </c:pt>
                <c:pt idx="12396">
                  <c:v>43.706800000000001</c:v>
                </c:pt>
                <c:pt idx="12397">
                  <c:v>43.706800000000001</c:v>
                </c:pt>
                <c:pt idx="12398">
                  <c:v>43.706800000000001</c:v>
                </c:pt>
                <c:pt idx="12399">
                  <c:v>43.706800000000001</c:v>
                </c:pt>
                <c:pt idx="12400">
                  <c:v>43.706800000000001</c:v>
                </c:pt>
                <c:pt idx="12401">
                  <c:v>43.706800000000001</c:v>
                </c:pt>
                <c:pt idx="12402">
                  <c:v>43.706800000000001</c:v>
                </c:pt>
                <c:pt idx="12403">
                  <c:v>43.706800000000001</c:v>
                </c:pt>
                <c:pt idx="12404">
                  <c:v>43.706800000000001</c:v>
                </c:pt>
                <c:pt idx="12405">
                  <c:v>43.706800000000001</c:v>
                </c:pt>
                <c:pt idx="12406">
                  <c:v>43.706800000000001</c:v>
                </c:pt>
                <c:pt idx="12407">
                  <c:v>43.706800000000001</c:v>
                </c:pt>
                <c:pt idx="12408">
                  <c:v>43.706800000000001</c:v>
                </c:pt>
                <c:pt idx="12409">
                  <c:v>43.706800000000001</c:v>
                </c:pt>
                <c:pt idx="12410">
                  <c:v>43.706800000000001</c:v>
                </c:pt>
                <c:pt idx="12411">
                  <c:v>43.706800000000001</c:v>
                </c:pt>
                <c:pt idx="12412">
                  <c:v>43.706800000000001</c:v>
                </c:pt>
                <c:pt idx="12413">
                  <c:v>43.706800000000001</c:v>
                </c:pt>
                <c:pt idx="12414">
                  <c:v>43.706800000000001</c:v>
                </c:pt>
                <c:pt idx="12415">
                  <c:v>43.706800000000001</c:v>
                </c:pt>
                <c:pt idx="12416">
                  <c:v>43.706800000000001</c:v>
                </c:pt>
                <c:pt idx="12417">
                  <c:v>43.706800000000001</c:v>
                </c:pt>
                <c:pt idx="12418">
                  <c:v>43.706800000000001</c:v>
                </c:pt>
                <c:pt idx="12419">
                  <c:v>43.706800000000001</c:v>
                </c:pt>
                <c:pt idx="12420">
                  <c:v>43.706800000000001</c:v>
                </c:pt>
                <c:pt idx="12421">
                  <c:v>43.706800000000001</c:v>
                </c:pt>
                <c:pt idx="12422">
                  <c:v>43.706800000000001</c:v>
                </c:pt>
                <c:pt idx="12423">
                  <c:v>43.706800000000001</c:v>
                </c:pt>
                <c:pt idx="12424">
                  <c:v>43.706800000000001</c:v>
                </c:pt>
                <c:pt idx="12425">
                  <c:v>43.706800000000001</c:v>
                </c:pt>
                <c:pt idx="12426">
                  <c:v>43.706800000000001</c:v>
                </c:pt>
                <c:pt idx="12427">
                  <c:v>43.706800000000001</c:v>
                </c:pt>
                <c:pt idx="12428">
                  <c:v>43.706800000000001</c:v>
                </c:pt>
                <c:pt idx="12429">
                  <c:v>43.706800000000001</c:v>
                </c:pt>
                <c:pt idx="12430">
                  <c:v>43.706800000000001</c:v>
                </c:pt>
                <c:pt idx="12431">
                  <c:v>43.706800000000001</c:v>
                </c:pt>
                <c:pt idx="12432">
                  <c:v>43.706800000000001</c:v>
                </c:pt>
                <c:pt idx="12433">
                  <c:v>43.706800000000001</c:v>
                </c:pt>
                <c:pt idx="12434">
                  <c:v>43.706800000000001</c:v>
                </c:pt>
                <c:pt idx="12435">
                  <c:v>43.706800000000001</c:v>
                </c:pt>
                <c:pt idx="12436">
                  <c:v>43.706800000000001</c:v>
                </c:pt>
                <c:pt idx="12437">
                  <c:v>43.706800000000001</c:v>
                </c:pt>
                <c:pt idx="12438">
                  <c:v>43.706800000000001</c:v>
                </c:pt>
                <c:pt idx="12439">
                  <c:v>43.706800000000001</c:v>
                </c:pt>
                <c:pt idx="12440">
                  <c:v>43.706800000000001</c:v>
                </c:pt>
                <c:pt idx="12441">
                  <c:v>43.706800000000001</c:v>
                </c:pt>
                <c:pt idx="12442">
                  <c:v>43.706800000000001</c:v>
                </c:pt>
                <c:pt idx="12443">
                  <c:v>43.706800000000001</c:v>
                </c:pt>
                <c:pt idx="12444">
                  <c:v>43.706800000000001</c:v>
                </c:pt>
                <c:pt idx="12445">
                  <c:v>43.706800000000001</c:v>
                </c:pt>
                <c:pt idx="12446">
                  <c:v>43.706800000000001</c:v>
                </c:pt>
                <c:pt idx="12447">
                  <c:v>43.706800000000001</c:v>
                </c:pt>
                <c:pt idx="12448">
                  <c:v>43.706800000000001</c:v>
                </c:pt>
                <c:pt idx="12449">
                  <c:v>43.706800000000001</c:v>
                </c:pt>
                <c:pt idx="12450">
                  <c:v>43.706800000000001</c:v>
                </c:pt>
                <c:pt idx="12451">
                  <c:v>43.706800000000001</c:v>
                </c:pt>
                <c:pt idx="12452">
                  <c:v>43.706800000000001</c:v>
                </c:pt>
                <c:pt idx="12453">
                  <c:v>43.706800000000001</c:v>
                </c:pt>
                <c:pt idx="12454">
                  <c:v>43.706800000000001</c:v>
                </c:pt>
                <c:pt idx="12455">
                  <c:v>43.706800000000001</c:v>
                </c:pt>
                <c:pt idx="12456">
                  <c:v>43.706800000000001</c:v>
                </c:pt>
                <c:pt idx="12457">
                  <c:v>43.706800000000001</c:v>
                </c:pt>
                <c:pt idx="12458">
                  <c:v>43.706800000000001</c:v>
                </c:pt>
                <c:pt idx="12459">
                  <c:v>43.706800000000001</c:v>
                </c:pt>
                <c:pt idx="12460">
                  <c:v>43.706800000000001</c:v>
                </c:pt>
                <c:pt idx="12461">
                  <c:v>43.706800000000001</c:v>
                </c:pt>
                <c:pt idx="12462">
                  <c:v>43.706800000000001</c:v>
                </c:pt>
                <c:pt idx="12463">
                  <c:v>43.706800000000001</c:v>
                </c:pt>
                <c:pt idx="12464">
                  <c:v>43.706800000000001</c:v>
                </c:pt>
                <c:pt idx="12465">
                  <c:v>43.706800000000001</c:v>
                </c:pt>
                <c:pt idx="12466">
                  <c:v>43.706800000000001</c:v>
                </c:pt>
                <c:pt idx="12467">
                  <c:v>43.706800000000001</c:v>
                </c:pt>
                <c:pt idx="12468">
                  <c:v>43.706800000000001</c:v>
                </c:pt>
                <c:pt idx="12469">
                  <c:v>43.706800000000001</c:v>
                </c:pt>
                <c:pt idx="12470">
                  <c:v>43.706800000000001</c:v>
                </c:pt>
                <c:pt idx="12471">
                  <c:v>43.706800000000001</c:v>
                </c:pt>
                <c:pt idx="12472">
                  <c:v>43.706800000000001</c:v>
                </c:pt>
                <c:pt idx="12473">
                  <c:v>43.706800000000001</c:v>
                </c:pt>
                <c:pt idx="12474">
                  <c:v>43.706800000000001</c:v>
                </c:pt>
                <c:pt idx="12475">
                  <c:v>43.706800000000001</c:v>
                </c:pt>
                <c:pt idx="12476">
                  <c:v>43.706800000000001</c:v>
                </c:pt>
                <c:pt idx="12477">
                  <c:v>43.706800000000001</c:v>
                </c:pt>
                <c:pt idx="12478">
                  <c:v>43.706800000000001</c:v>
                </c:pt>
                <c:pt idx="12479">
                  <c:v>43.706800000000001</c:v>
                </c:pt>
                <c:pt idx="12480">
                  <c:v>43.706800000000001</c:v>
                </c:pt>
                <c:pt idx="12481">
                  <c:v>43.706800000000001</c:v>
                </c:pt>
                <c:pt idx="12482">
                  <c:v>43.706800000000001</c:v>
                </c:pt>
                <c:pt idx="12483">
                  <c:v>43.706800000000001</c:v>
                </c:pt>
                <c:pt idx="12484">
                  <c:v>43.706800000000001</c:v>
                </c:pt>
                <c:pt idx="12485">
                  <c:v>43.706800000000001</c:v>
                </c:pt>
                <c:pt idx="12486">
                  <c:v>43.706800000000001</c:v>
                </c:pt>
                <c:pt idx="12487">
                  <c:v>43.706800000000001</c:v>
                </c:pt>
                <c:pt idx="12488">
                  <c:v>43.706800000000001</c:v>
                </c:pt>
                <c:pt idx="12489">
                  <c:v>43.706800000000001</c:v>
                </c:pt>
                <c:pt idx="12490">
                  <c:v>43.706800000000001</c:v>
                </c:pt>
                <c:pt idx="12491">
                  <c:v>43.706800000000001</c:v>
                </c:pt>
                <c:pt idx="12492">
                  <c:v>43.706800000000001</c:v>
                </c:pt>
                <c:pt idx="12493">
                  <c:v>43.706800000000001</c:v>
                </c:pt>
                <c:pt idx="12494">
                  <c:v>43.706800000000001</c:v>
                </c:pt>
                <c:pt idx="12495">
                  <c:v>43.706800000000001</c:v>
                </c:pt>
                <c:pt idx="12496">
                  <c:v>43.706800000000001</c:v>
                </c:pt>
                <c:pt idx="12497">
                  <c:v>43.706800000000001</c:v>
                </c:pt>
                <c:pt idx="12498">
                  <c:v>43.706800000000001</c:v>
                </c:pt>
                <c:pt idx="12499">
                  <c:v>43.706800000000001</c:v>
                </c:pt>
                <c:pt idx="12500">
                  <c:v>43.706800000000001</c:v>
                </c:pt>
                <c:pt idx="12501">
                  <c:v>43.706800000000001</c:v>
                </c:pt>
                <c:pt idx="12502">
                  <c:v>43.706800000000001</c:v>
                </c:pt>
                <c:pt idx="12503">
                  <c:v>43.706800000000001</c:v>
                </c:pt>
                <c:pt idx="12504">
                  <c:v>43.706800000000001</c:v>
                </c:pt>
                <c:pt idx="12505">
                  <c:v>43.706800000000001</c:v>
                </c:pt>
                <c:pt idx="12506">
                  <c:v>43.706800000000001</c:v>
                </c:pt>
                <c:pt idx="12507">
                  <c:v>43.706800000000001</c:v>
                </c:pt>
                <c:pt idx="12508">
                  <c:v>43.706800000000001</c:v>
                </c:pt>
                <c:pt idx="12509">
                  <c:v>43.706800000000001</c:v>
                </c:pt>
                <c:pt idx="12510">
                  <c:v>43.706800000000001</c:v>
                </c:pt>
                <c:pt idx="12511">
                  <c:v>43.706800000000001</c:v>
                </c:pt>
                <c:pt idx="12512">
                  <c:v>43.706800000000001</c:v>
                </c:pt>
                <c:pt idx="12513">
                  <c:v>43.706800000000001</c:v>
                </c:pt>
                <c:pt idx="12514">
                  <c:v>43.706800000000001</c:v>
                </c:pt>
                <c:pt idx="12515">
                  <c:v>43.706800000000001</c:v>
                </c:pt>
                <c:pt idx="12516">
                  <c:v>43.706800000000001</c:v>
                </c:pt>
                <c:pt idx="12517">
                  <c:v>43.706800000000001</c:v>
                </c:pt>
                <c:pt idx="12518">
                  <c:v>43.706800000000001</c:v>
                </c:pt>
                <c:pt idx="12519">
                  <c:v>43.706800000000001</c:v>
                </c:pt>
                <c:pt idx="12520">
                  <c:v>43.706800000000001</c:v>
                </c:pt>
                <c:pt idx="12521">
                  <c:v>43.706800000000001</c:v>
                </c:pt>
                <c:pt idx="12522">
                  <c:v>43.706800000000001</c:v>
                </c:pt>
                <c:pt idx="12523">
                  <c:v>43.706800000000001</c:v>
                </c:pt>
                <c:pt idx="12524">
                  <c:v>43.706800000000001</c:v>
                </c:pt>
                <c:pt idx="12525">
                  <c:v>43.706800000000001</c:v>
                </c:pt>
                <c:pt idx="12526">
                  <c:v>43.706800000000001</c:v>
                </c:pt>
                <c:pt idx="12527">
                  <c:v>43.706800000000001</c:v>
                </c:pt>
                <c:pt idx="12528">
                  <c:v>43.706800000000001</c:v>
                </c:pt>
                <c:pt idx="12529">
                  <c:v>43.706800000000001</c:v>
                </c:pt>
                <c:pt idx="12530">
                  <c:v>43.706800000000001</c:v>
                </c:pt>
                <c:pt idx="12531">
                  <c:v>43.706800000000001</c:v>
                </c:pt>
                <c:pt idx="12532">
                  <c:v>43.706800000000001</c:v>
                </c:pt>
                <c:pt idx="12533">
                  <c:v>43.706800000000001</c:v>
                </c:pt>
                <c:pt idx="12534">
                  <c:v>43.706800000000001</c:v>
                </c:pt>
                <c:pt idx="12535">
                  <c:v>43.706800000000001</c:v>
                </c:pt>
                <c:pt idx="12536">
                  <c:v>43.706800000000001</c:v>
                </c:pt>
                <c:pt idx="12537">
                  <c:v>43.706800000000001</c:v>
                </c:pt>
                <c:pt idx="12538">
                  <c:v>43.706800000000001</c:v>
                </c:pt>
                <c:pt idx="12539">
                  <c:v>43.706800000000001</c:v>
                </c:pt>
                <c:pt idx="12540">
                  <c:v>43.706800000000001</c:v>
                </c:pt>
                <c:pt idx="12541">
                  <c:v>43.706800000000001</c:v>
                </c:pt>
                <c:pt idx="12542">
                  <c:v>43.706800000000001</c:v>
                </c:pt>
                <c:pt idx="12543">
                  <c:v>43.706800000000001</c:v>
                </c:pt>
                <c:pt idx="12544">
                  <c:v>43.706800000000001</c:v>
                </c:pt>
                <c:pt idx="12545">
                  <c:v>43.706800000000001</c:v>
                </c:pt>
                <c:pt idx="12546">
                  <c:v>43.706800000000001</c:v>
                </c:pt>
                <c:pt idx="12547">
                  <c:v>43.706800000000001</c:v>
                </c:pt>
                <c:pt idx="12548">
                  <c:v>43.706800000000001</c:v>
                </c:pt>
                <c:pt idx="12549">
                  <c:v>43.706800000000001</c:v>
                </c:pt>
                <c:pt idx="12550">
                  <c:v>43.706800000000001</c:v>
                </c:pt>
                <c:pt idx="12551">
                  <c:v>43.706800000000001</c:v>
                </c:pt>
                <c:pt idx="12552">
                  <c:v>43.706800000000001</c:v>
                </c:pt>
                <c:pt idx="12553">
                  <c:v>43.706800000000001</c:v>
                </c:pt>
                <c:pt idx="12554">
                  <c:v>43.706800000000001</c:v>
                </c:pt>
                <c:pt idx="12555">
                  <c:v>43.706800000000001</c:v>
                </c:pt>
                <c:pt idx="12556">
                  <c:v>43.706800000000001</c:v>
                </c:pt>
                <c:pt idx="12557">
                  <c:v>43.706800000000001</c:v>
                </c:pt>
                <c:pt idx="12558">
                  <c:v>43.706800000000001</c:v>
                </c:pt>
                <c:pt idx="12559">
                  <c:v>43.706800000000001</c:v>
                </c:pt>
                <c:pt idx="12560">
                  <c:v>43.706800000000001</c:v>
                </c:pt>
                <c:pt idx="12561">
                  <c:v>43.706800000000001</c:v>
                </c:pt>
                <c:pt idx="12562">
                  <c:v>43.706800000000001</c:v>
                </c:pt>
                <c:pt idx="12563">
                  <c:v>43.706800000000001</c:v>
                </c:pt>
                <c:pt idx="12564">
                  <c:v>43.706800000000001</c:v>
                </c:pt>
                <c:pt idx="12565">
                  <c:v>43.706800000000001</c:v>
                </c:pt>
                <c:pt idx="12566">
                  <c:v>43.706800000000001</c:v>
                </c:pt>
                <c:pt idx="12567">
                  <c:v>43.706800000000001</c:v>
                </c:pt>
                <c:pt idx="12568">
                  <c:v>43.706800000000001</c:v>
                </c:pt>
                <c:pt idx="12569">
                  <c:v>43.706800000000001</c:v>
                </c:pt>
                <c:pt idx="12570">
                  <c:v>43.706800000000001</c:v>
                </c:pt>
                <c:pt idx="12571">
                  <c:v>43.706800000000001</c:v>
                </c:pt>
                <c:pt idx="12572">
                  <c:v>43.706800000000001</c:v>
                </c:pt>
                <c:pt idx="12573">
                  <c:v>43.706800000000001</c:v>
                </c:pt>
                <c:pt idx="12574">
                  <c:v>43.706800000000001</c:v>
                </c:pt>
                <c:pt idx="12575">
                  <c:v>43.706800000000001</c:v>
                </c:pt>
                <c:pt idx="12576">
                  <c:v>43.706800000000001</c:v>
                </c:pt>
                <c:pt idx="12577">
                  <c:v>43.706800000000001</c:v>
                </c:pt>
                <c:pt idx="12578">
                  <c:v>43.706800000000001</c:v>
                </c:pt>
                <c:pt idx="12579">
                  <c:v>43.706800000000001</c:v>
                </c:pt>
                <c:pt idx="12580">
                  <c:v>43.706800000000001</c:v>
                </c:pt>
                <c:pt idx="12581">
                  <c:v>43.706800000000001</c:v>
                </c:pt>
                <c:pt idx="12582">
                  <c:v>43.706800000000001</c:v>
                </c:pt>
                <c:pt idx="12583">
                  <c:v>43.706800000000001</c:v>
                </c:pt>
                <c:pt idx="12584">
                  <c:v>43.706800000000001</c:v>
                </c:pt>
                <c:pt idx="12585">
                  <c:v>43.706800000000001</c:v>
                </c:pt>
                <c:pt idx="12586">
                  <c:v>43.706800000000001</c:v>
                </c:pt>
                <c:pt idx="12587">
                  <c:v>43.706800000000001</c:v>
                </c:pt>
                <c:pt idx="12588">
                  <c:v>43.706800000000001</c:v>
                </c:pt>
                <c:pt idx="12589">
                  <c:v>43.706800000000001</c:v>
                </c:pt>
                <c:pt idx="12590">
                  <c:v>43.706800000000001</c:v>
                </c:pt>
                <c:pt idx="12591">
                  <c:v>43.706800000000001</c:v>
                </c:pt>
                <c:pt idx="12592">
                  <c:v>43.706800000000001</c:v>
                </c:pt>
                <c:pt idx="12593">
                  <c:v>43.706800000000001</c:v>
                </c:pt>
                <c:pt idx="12594">
                  <c:v>43.706800000000001</c:v>
                </c:pt>
                <c:pt idx="12595">
                  <c:v>43.706800000000001</c:v>
                </c:pt>
                <c:pt idx="12596">
                  <c:v>43.706800000000001</c:v>
                </c:pt>
                <c:pt idx="12597">
                  <c:v>43.706800000000001</c:v>
                </c:pt>
                <c:pt idx="12598">
                  <c:v>43.706800000000001</c:v>
                </c:pt>
                <c:pt idx="12599">
                  <c:v>43.706800000000001</c:v>
                </c:pt>
                <c:pt idx="12600">
                  <c:v>43.706800000000001</c:v>
                </c:pt>
                <c:pt idx="12601">
                  <c:v>43.706800000000001</c:v>
                </c:pt>
                <c:pt idx="12602">
                  <c:v>43.706800000000001</c:v>
                </c:pt>
                <c:pt idx="12603">
                  <c:v>43.706800000000001</c:v>
                </c:pt>
                <c:pt idx="12604">
                  <c:v>43.706800000000001</c:v>
                </c:pt>
                <c:pt idx="12605">
                  <c:v>43.706800000000001</c:v>
                </c:pt>
                <c:pt idx="12606">
                  <c:v>43.706800000000001</c:v>
                </c:pt>
                <c:pt idx="12607">
                  <c:v>43.706800000000001</c:v>
                </c:pt>
                <c:pt idx="12608">
                  <c:v>43.706800000000001</c:v>
                </c:pt>
                <c:pt idx="12609">
                  <c:v>43.706800000000001</c:v>
                </c:pt>
                <c:pt idx="12610">
                  <c:v>43.706800000000001</c:v>
                </c:pt>
                <c:pt idx="12611">
                  <c:v>43.706800000000001</c:v>
                </c:pt>
                <c:pt idx="12612">
                  <c:v>43.706800000000001</c:v>
                </c:pt>
                <c:pt idx="12613">
                  <c:v>43.7575</c:v>
                </c:pt>
                <c:pt idx="12614">
                  <c:v>43.7575</c:v>
                </c:pt>
                <c:pt idx="12615">
                  <c:v>43.7575</c:v>
                </c:pt>
                <c:pt idx="12616">
                  <c:v>43.7575</c:v>
                </c:pt>
                <c:pt idx="12617">
                  <c:v>43.7575</c:v>
                </c:pt>
                <c:pt idx="12618">
                  <c:v>43.7575</c:v>
                </c:pt>
                <c:pt idx="12619">
                  <c:v>43.7575</c:v>
                </c:pt>
                <c:pt idx="12620">
                  <c:v>43.7575</c:v>
                </c:pt>
                <c:pt idx="12621">
                  <c:v>43.7575</c:v>
                </c:pt>
                <c:pt idx="12622">
                  <c:v>43.7575</c:v>
                </c:pt>
                <c:pt idx="12623">
                  <c:v>43.7575</c:v>
                </c:pt>
                <c:pt idx="12624">
                  <c:v>43.7575</c:v>
                </c:pt>
                <c:pt idx="12625">
                  <c:v>43.7575</c:v>
                </c:pt>
                <c:pt idx="12626">
                  <c:v>43.7575</c:v>
                </c:pt>
                <c:pt idx="12627">
                  <c:v>43.7575</c:v>
                </c:pt>
                <c:pt idx="12628">
                  <c:v>43.7575</c:v>
                </c:pt>
                <c:pt idx="12629">
                  <c:v>43.7575</c:v>
                </c:pt>
                <c:pt idx="12630">
                  <c:v>43.7575</c:v>
                </c:pt>
                <c:pt idx="12631">
                  <c:v>43.7575</c:v>
                </c:pt>
                <c:pt idx="12632">
                  <c:v>43.7575</c:v>
                </c:pt>
                <c:pt idx="12633">
                  <c:v>43.7575</c:v>
                </c:pt>
                <c:pt idx="12634">
                  <c:v>43.7575</c:v>
                </c:pt>
                <c:pt idx="12635">
                  <c:v>43.7575</c:v>
                </c:pt>
                <c:pt idx="12636">
                  <c:v>43.7575</c:v>
                </c:pt>
                <c:pt idx="12637">
                  <c:v>43.7575</c:v>
                </c:pt>
                <c:pt idx="12638">
                  <c:v>43.7575</c:v>
                </c:pt>
                <c:pt idx="12639">
                  <c:v>43.7575</c:v>
                </c:pt>
                <c:pt idx="12640">
                  <c:v>43.7575</c:v>
                </c:pt>
                <c:pt idx="12641">
                  <c:v>43.7575</c:v>
                </c:pt>
                <c:pt idx="12642">
                  <c:v>43.7575</c:v>
                </c:pt>
                <c:pt idx="12643">
                  <c:v>43.7575</c:v>
                </c:pt>
                <c:pt idx="12644">
                  <c:v>43.7575</c:v>
                </c:pt>
                <c:pt idx="12645">
                  <c:v>43.7575</c:v>
                </c:pt>
                <c:pt idx="12646">
                  <c:v>43.7575</c:v>
                </c:pt>
                <c:pt idx="12647">
                  <c:v>43.7575</c:v>
                </c:pt>
                <c:pt idx="12648">
                  <c:v>43.7575</c:v>
                </c:pt>
                <c:pt idx="12649">
                  <c:v>43.7575</c:v>
                </c:pt>
                <c:pt idx="12650">
                  <c:v>43.7575</c:v>
                </c:pt>
                <c:pt idx="12651">
                  <c:v>43.7575</c:v>
                </c:pt>
                <c:pt idx="12652">
                  <c:v>43.7575</c:v>
                </c:pt>
                <c:pt idx="12653">
                  <c:v>43.7575</c:v>
                </c:pt>
                <c:pt idx="12654">
                  <c:v>43.7575</c:v>
                </c:pt>
                <c:pt idx="12655">
                  <c:v>43.7575</c:v>
                </c:pt>
                <c:pt idx="12656">
                  <c:v>43.7575</c:v>
                </c:pt>
                <c:pt idx="12657">
                  <c:v>43.7575</c:v>
                </c:pt>
                <c:pt idx="12658">
                  <c:v>43.7575</c:v>
                </c:pt>
                <c:pt idx="12659">
                  <c:v>43.7575</c:v>
                </c:pt>
                <c:pt idx="12660">
                  <c:v>43.7575</c:v>
                </c:pt>
                <c:pt idx="12661">
                  <c:v>43.7575</c:v>
                </c:pt>
                <c:pt idx="12662">
                  <c:v>43.7575</c:v>
                </c:pt>
                <c:pt idx="12663">
                  <c:v>43.7575</c:v>
                </c:pt>
                <c:pt idx="12664">
                  <c:v>43.7575</c:v>
                </c:pt>
                <c:pt idx="12665">
                  <c:v>43.7575</c:v>
                </c:pt>
                <c:pt idx="12666">
                  <c:v>43.7575</c:v>
                </c:pt>
                <c:pt idx="12667">
                  <c:v>43.7575</c:v>
                </c:pt>
                <c:pt idx="12668">
                  <c:v>43.7575</c:v>
                </c:pt>
                <c:pt idx="12669">
                  <c:v>43.7575</c:v>
                </c:pt>
                <c:pt idx="12670">
                  <c:v>43.7575</c:v>
                </c:pt>
                <c:pt idx="12671">
                  <c:v>43.7575</c:v>
                </c:pt>
                <c:pt idx="12672">
                  <c:v>43.7575</c:v>
                </c:pt>
                <c:pt idx="12673">
                  <c:v>43.7575</c:v>
                </c:pt>
                <c:pt idx="12674">
                  <c:v>43.7575</c:v>
                </c:pt>
                <c:pt idx="12675">
                  <c:v>43.7575</c:v>
                </c:pt>
                <c:pt idx="12676">
                  <c:v>43.7575</c:v>
                </c:pt>
                <c:pt idx="12677">
                  <c:v>43.7575</c:v>
                </c:pt>
                <c:pt idx="12678">
                  <c:v>43.7575</c:v>
                </c:pt>
                <c:pt idx="12679">
                  <c:v>43.7575</c:v>
                </c:pt>
                <c:pt idx="12680">
                  <c:v>43.7575</c:v>
                </c:pt>
                <c:pt idx="12681">
                  <c:v>43.7575</c:v>
                </c:pt>
                <c:pt idx="12682">
                  <c:v>43.7575</c:v>
                </c:pt>
                <c:pt idx="12683">
                  <c:v>43.7575</c:v>
                </c:pt>
                <c:pt idx="12684">
                  <c:v>43.7575</c:v>
                </c:pt>
                <c:pt idx="12685">
                  <c:v>43.7575</c:v>
                </c:pt>
                <c:pt idx="12686">
                  <c:v>43.7575</c:v>
                </c:pt>
                <c:pt idx="12687">
                  <c:v>43.7575</c:v>
                </c:pt>
                <c:pt idx="12688">
                  <c:v>43.7575</c:v>
                </c:pt>
                <c:pt idx="12689">
                  <c:v>43.7575</c:v>
                </c:pt>
                <c:pt idx="12690">
                  <c:v>43.7575</c:v>
                </c:pt>
                <c:pt idx="12691">
                  <c:v>43.7575</c:v>
                </c:pt>
                <c:pt idx="12692">
                  <c:v>43.7575</c:v>
                </c:pt>
                <c:pt idx="12693">
                  <c:v>43.7575</c:v>
                </c:pt>
                <c:pt idx="12694">
                  <c:v>43.7575</c:v>
                </c:pt>
                <c:pt idx="12695">
                  <c:v>43.7575</c:v>
                </c:pt>
                <c:pt idx="12696">
                  <c:v>43.7575</c:v>
                </c:pt>
                <c:pt idx="12697">
                  <c:v>43.7575</c:v>
                </c:pt>
                <c:pt idx="12698">
                  <c:v>43.7575</c:v>
                </c:pt>
                <c:pt idx="12699">
                  <c:v>43.7575</c:v>
                </c:pt>
                <c:pt idx="12700">
                  <c:v>43.7575</c:v>
                </c:pt>
                <c:pt idx="12701">
                  <c:v>43.7575</c:v>
                </c:pt>
                <c:pt idx="12702">
                  <c:v>43.7575</c:v>
                </c:pt>
                <c:pt idx="12703">
                  <c:v>43.7575</c:v>
                </c:pt>
                <c:pt idx="12704">
                  <c:v>43.7575</c:v>
                </c:pt>
                <c:pt idx="12705">
                  <c:v>43.7575</c:v>
                </c:pt>
                <c:pt idx="12706">
                  <c:v>43.7575</c:v>
                </c:pt>
                <c:pt idx="12707">
                  <c:v>43.7575</c:v>
                </c:pt>
                <c:pt idx="12708">
                  <c:v>43.7575</c:v>
                </c:pt>
                <c:pt idx="12709">
                  <c:v>43.7575</c:v>
                </c:pt>
                <c:pt idx="12710">
                  <c:v>43.7575</c:v>
                </c:pt>
                <c:pt idx="12711">
                  <c:v>43.7575</c:v>
                </c:pt>
                <c:pt idx="12712">
                  <c:v>43.7575</c:v>
                </c:pt>
                <c:pt idx="12713">
                  <c:v>43.7575</c:v>
                </c:pt>
                <c:pt idx="12714">
                  <c:v>43.7575</c:v>
                </c:pt>
                <c:pt idx="12715">
                  <c:v>43.7575</c:v>
                </c:pt>
                <c:pt idx="12716">
                  <c:v>43.7575</c:v>
                </c:pt>
                <c:pt idx="12717">
                  <c:v>43.7575</c:v>
                </c:pt>
                <c:pt idx="12718">
                  <c:v>43.7575</c:v>
                </c:pt>
                <c:pt idx="12719">
                  <c:v>43.7575</c:v>
                </c:pt>
                <c:pt idx="12720">
                  <c:v>43.7575</c:v>
                </c:pt>
                <c:pt idx="12721">
                  <c:v>43.7575</c:v>
                </c:pt>
                <c:pt idx="12722">
                  <c:v>43.7575</c:v>
                </c:pt>
                <c:pt idx="12723">
                  <c:v>43.7575</c:v>
                </c:pt>
                <c:pt idx="12724">
                  <c:v>43.7575</c:v>
                </c:pt>
                <c:pt idx="12725">
                  <c:v>43.7575</c:v>
                </c:pt>
                <c:pt idx="12726">
                  <c:v>43.7575</c:v>
                </c:pt>
                <c:pt idx="12727">
                  <c:v>43.7575</c:v>
                </c:pt>
                <c:pt idx="12728">
                  <c:v>43.7575</c:v>
                </c:pt>
                <c:pt idx="12729">
                  <c:v>43.7575</c:v>
                </c:pt>
                <c:pt idx="12730">
                  <c:v>43.7575</c:v>
                </c:pt>
                <c:pt idx="12731">
                  <c:v>43.7575</c:v>
                </c:pt>
                <c:pt idx="12732">
                  <c:v>43.7575</c:v>
                </c:pt>
                <c:pt idx="12733">
                  <c:v>43.7575</c:v>
                </c:pt>
                <c:pt idx="12734">
                  <c:v>43.7575</c:v>
                </c:pt>
                <c:pt idx="12735">
                  <c:v>43.7575</c:v>
                </c:pt>
                <c:pt idx="12736">
                  <c:v>43.7575</c:v>
                </c:pt>
                <c:pt idx="12737">
                  <c:v>43.7575</c:v>
                </c:pt>
                <c:pt idx="12738">
                  <c:v>43.7575</c:v>
                </c:pt>
                <c:pt idx="12739">
                  <c:v>43.7575</c:v>
                </c:pt>
                <c:pt idx="12740">
                  <c:v>43.7575</c:v>
                </c:pt>
                <c:pt idx="12741">
                  <c:v>43.7575</c:v>
                </c:pt>
                <c:pt idx="12742">
                  <c:v>43.7575</c:v>
                </c:pt>
                <c:pt idx="12743">
                  <c:v>43.7575</c:v>
                </c:pt>
                <c:pt idx="12744">
                  <c:v>43.7575</c:v>
                </c:pt>
                <c:pt idx="12745">
                  <c:v>43.7575</c:v>
                </c:pt>
                <c:pt idx="12746">
                  <c:v>43.7575</c:v>
                </c:pt>
                <c:pt idx="12747">
                  <c:v>43.7575</c:v>
                </c:pt>
                <c:pt idx="12748">
                  <c:v>43.7575</c:v>
                </c:pt>
                <c:pt idx="12749">
                  <c:v>43.7575</c:v>
                </c:pt>
                <c:pt idx="12750">
                  <c:v>43.7575</c:v>
                </c:pt>
                <c:pt idx="12751">
                  <c:v>43.7575</c:v>
                </c:pt>
                <c:pt idx="12752">
                  <c:v>43.7575</c:v>
                </c:pt>
                <c:pt idx="12753">
                  <c:v>43.7575</c:v>
                </c:pt>
                <c:pt idx="12754">
                  <c:v>43.7575</c:v>
                </c:pt>
                <c:pt idx="12755">
                  <c:v>43.7575</c:v>
                </c:pt>
                <c:pt idx="12756">
                  <c:v>43.7575</c:v>
                </c:pt>
                <c:pt idx="12757">
                  <c:v>43.7575</c:v>
                </c:pt>
                <c:pt idx="12758">
                  <c:v>43.7575</c:v>
                </c:pt>
                <c:pt idx="12759">
                  <c:v>43.7575</c:v>
                </c:pt>
                <c:pt idx="12760">
                  <c:v>43.7575</c:v>
                </c:pt>
                <c:pt idx="12761">
                  <c:v>43.7575</c:v>
                </c:pt>
                <c:pt idx="12762">
                  <c:v>43.7575</c:v>
                </c:pt>
                <c:pt idx="12763">
                  <c:v>43.7575</c:v>
                </c:pt>
                <c:pt idx="12764">
                  <c:v>43.7575</c:v>
                </c:pt>
                <c:pt idx="12765">
                  <c:v>43.7575</c:v>
                </c:pt>
                <c:pt idx="12766">
                  <c:v>43.7575</c:v>
                </c:pt>
                <c:pt idx="12767">
                  <c:v>43.7575</c:v>
                </c:pt>
                <c:pt idx="12768">
                  <c:v>43.7575</c:v>
                </c:pt>
                <c:pt idx="12769">
                  <c:v>43.7575</c:v>
                </c:pt>
                <c:pt idx="12770">
                  <c:v>43.7575</c:v>
                </c:pt>
                <c:pt idx="12771">
                  <c:v>43.7575</c:v>
                </c:pt>
                <c:pt idx="12772">
                  <c:v>43.7575</c:v>
                </c:pt>
                <c:pt idx="12773">
                  <c:v>43.7575</c:v>
                </c:pt>
                <c:pt idx="12774">
                  <c:v>43.7575</c:v>
                </c:pt>
                <c:pt idx="12775">
                  <c:v>43.7575</c:v>
                </c:pt>
                <c:pt idx="12776">
                  <c:v>43.7575</c:v>
                </c:pt>
                <c:pt idx="12777">
                  <c:v>43.7575</c:v>
                </c:pt>
                <c:pt idx="12778">
                  <c:v>43.7575</c:v>
                </c:pt>
                <c:pt idx="12779">
                  <c:v>43.7575</c:v>
                </c:pt>
                <c:pt idx="12780">
                  <c:v>43.7575</c:v>
                </c:pt>
                <c:pt idx="12781">
                  <c:v>43.7575</c:v>
                </c:pt>
                <c:pt idx="12782">
                  <c:v>43.7575</c:v>
                </c:pt>
                <c:pt idx="12783">
                  <c:v>43.7575</c:v>
                </c:pt>
                <c:pt idx="12784">
                  <c:v>43.7575</c:v>
                </c:pt>
                <c:pt idx="12785">
                  <c:v>43.7575</c:v>
                </c:pt>
                <c:pt idx="12786">
                  <c:v>43.7575</c:v>
                </c:pt>
                <c:pt idx="12787">
                  <c:v>43.7575</c:v>
                </c:pt>
                <c:pt idx="12788">
                  <c:v>43.7575</c:v>
                </c:pt>
                <c:pt idx="12789">
                  <c:v>43.7575</c:v>
                </c:pt>
                <c:pt idx="12790">
                  <c:v>43.7575</c:v>
                </c:pt>
                <c:pt idx="12791">
                  <c:v>43.7575</c:v>
                </c:pt>
                <c:pt idx="12792">
                  <c:v>43.7575</c:v>
                </c:pt>
                <c:pt idx="12793">
                  <c:v>43.7575</c:v>
                </c:pt>
                <c:pt idx="12794">
                  <c:v>43.7575</c:v>
                </c:pt>
                <c:pt idx="12795">
                  <c:v>43.7575</c:v>
                </c:pt>
                <c:pt idx="12796">
                  <c:v>43.7575</c:v>
                </c:pt>
                <c:pt idx="12797">
                  <c:v>43.7575</c:v>
                </c:pt>
                <c:pt idx="12798">
                  <c:v>43.7575</c:v>
                </c:pt>
                <c:pt idx="12799">
                  <c:v>43.7575</c:v>
                </c:pt>
                <c:pt idx="12800">
                  <c:v>43.7575</c:v>
                </c:pt>
                <c:pt idx="12801">
                  <c:v>43.7575</c:v>
                </c:pt>
                <c:pt idx="12802">
                  <c:v>43.7575</c:v>
                </c:pt>
                <c:pt idx="12803">
                  <c:v>43.7575</c:v>
                </c:pt>
                <c:pt idx="12804">
                  <c:v>43.7575</c:v>
                </c:pt>
                <c:pt idx="12805">
                  <c:v>43.7575</c:v>
                </c:pt>
                <c:pt idx="12806">
                  <c:v>43.7575</c:v>
                </c:pt>
                <c:pt idx="12807">
                  <c:v>43.7575</c:v>
                </c:pt>
                <c:pt idx="12808">
                  <c:v>43.7575</c:v>
                </c:pt>
                <c:pt idx="12809">
                  <c:v>43.7575</c:v>
                </c:pt>
                <c:pt idx="12810">
                  <c:v>43.7575</c:v>
                </c:pt>
                <c:pt idx="12811">
                  <c:v>43.7575</c:v>
                </c:pt>
                <c:pt idx="12812">
                  <c:v>43.7575</c:v>
                </c:pt>
                <c:pt idx="12813">
                  <c:v>43.7575</c:v>
                </c:pt>
                <c:pt idx="12814">
                  <c:v>43.7575</c:v>
                </c:pt>
                <c:pt idx="12815">
                  <c:v>43.7575</c:v>
                </c:pt>
                <c:pt idx="12816">
                  <c:v>43.7575</c:v>
                </c:pt>
                <c:pt idx="12817">
                  <c:v>43.7575</c:v>
                </c:pt>
                <c:pt idx="12818">
                  <c:v>43.7575</c:v>
                </c:pt>
                <c:pt idx="12819">
                  <c:v>43.7575</c:v>
                </c:pt>
                <c:pt idx="12820">
                  <c:v>43.7575</c:v>
                </c:pt>
                <c:pt idx="12821">
                  <c:v>43.7575</c:v>
                </c:pt>
                <c:pt idx="12822">
                  <c:v>43.7575</c:v>
                </c:pt>
                <c:pt idx="12823">
                  <c:v>43.7575</c:v>
                </c:pt>
                <c:pt idx="12824">
                  <c:v>43.7575</c:v>
                </c:pt>
                <c:pt idx="12825">
                  <c:v>43.7575</c:v>
                </c:pt>
                <c:pt idx="12826">
                  <c:v>43.7575</c:v>
                </c:pt>
                <c:pt idx="12827">
                  <c:v>43.7575</c:v>
                </c:pt>
                <c:pt idx="12828">
                  <c:v>43.7575</c:v>
                </c:pt>
                <c:pt idx="12829">
                  <c:v>43.7575</c:v>
                </c:pt>
                <c:pt idx="12830">
                  <c:v>43.7575</c:v>
                </c:pt>
                <c:pt idx="12831">
                  <c:v>43.7575</c:v>
                </c:pt>
                <c:pt idx="12832">
                  <c:v>43.7575</c:v>
                </c:pt>
                <c:pt idx="12833">
                  <c:v>43.7575</c:v>
                </c:pt>
                <c:pt idx="12834">
                  <c:v>43.7575</c:v>
                </c:pt>
                <c:pt idx="12835">
                  <c:v>43.7575</c:v>
                </c:pt>
                <c:pt idx="12836">
                  <c:v>43.7575</c:v>
                </c:pt>
                <c:pt idx="12837">
                  <c:v>43.7575</c:v>
                </c:pt>
                <c:pt idx="12838">
                  <c:v>43.7575</c:v>
                </c:pt>
                <c:pt idx="12839">
                  <c:v>43.7575</c:v>
                </c:pt>
                <c:pt idx="12840">
                  <c:v>43.7575</c:v>
                </c:pt>
                <c:pt idx="12841">
                  <c:v>43.7575</c:v>
                </c:pt>
                <c:pt idx="12842">
                  <c:v>43.7575</c:v>
                </c:pt>
                <c:pt idx="12843">
                  <c:v>43.7575</c:v>
                </c:pt>
                <c:pt idx="12844">
                  <c:v>43.7575</c:v>
                </c:pt>
                <c:pt idx="12845">
                  <c:v>43.7575</c:v>
                </c:pt>
                <c:pt idx="12846">
                  <c:v>43.7575</c:v>
                </c:pt>
                <c:pt idx="12847">
                  <c:v>43.7575</c:v>
                </c:pt>
                <c:pt idx="12848">
                  <c:v>43.7575</c:v>
                </c:pt>
                <c:pt idx="12849">
                  <c:v>43.7575</c:v>
                </c:pt>
                <c:pt idx="12850">
                  <c:v>43.7575</c:v>
                </c:pt>
                <c:pt idx="12851">
                  <c:v>43.7575</c:v>
                </c:pt>
                <c:pt idx="12852">
                  <c:v>43.7575</c:v>
                </c:pt>
                <c:pt idx="12853">
                  <c:v>43.7575</c:v>
                </c:pt>
                <c:pt idx="12854">
                  <c:v>43.7575</c:v>
                </c:pt>
                <c:pt idx="12855">
                  <c:v>43.7575</c:v>
                </c:pt>
                <c:pt idx="12856">
                  <c:v>43.7575</c:v>
                </c:pt>
                <c:pt idx="12857">
                  <c:v>43.7575</c:v>
                </c:pt>
                <c:pt idx="12858">
                  <c:v>43.7575</c:v>
                </c:pt>
                <c:pt idx="12859">
                  <c:v>43.7575</c:v>
                </c:pt>
                <c:pt idx="12860">
                  <c:v>43.7575</c:v>
                </c:pt>
                <c:pt idx="12861">
                  <c:v>43.7575</c:v>
                </c:pt>
                <c:pt idx="12862">
                  <c:v>43.7575</c:v>
                </c:pt>
                <c:pt idx="12863">
                  <c:v>43.7575</c:v>
                </c:pt>
                <c:pt idx="12864">
                  <c:v>43.7575</c:v>
                </c:pt>
                <c:pt idx="12865">
                  <c:v>43.7575</c:v>
                </c:pt>
                <c:pt idx="12866">
                  <c:v>43.7575</c:v>
                </c:pt>
                <c:pt idx="12867">
                  <c:v>43.7575</c:v>
                </c:pt>
                <c:pt idx="12868">
                  <c:v>43.7575</c:v>
                </c:pt>
                <c:pt idx="12869">
                  <c:v>43.7575</c:v>
                </c:pt>
                <c:pt idx="12870">
                  <c:v>43.7575</c:v>
                </c:pt>
                <c:pt idx="12871">
                  <c:v>43.7575</c:v>
                </c:pt>
                <c:pt idx="12872">
                  <c:v>43.7575</c:v>
                </c:pt>
                <c:pt idx="12873">
                  <c:v>43.7575</c:v>
                </c:pt>
                <c:pt idx="12874">
                  <c:v>43.7575</c:v>
                </c:pt>
                <c:pt idx="12875">
                  <c:v>43.7575</c:v>
                </c:pt>
                <c:pt idx="12876">
                  <c:v>43.7575</c:v>
                </c:pt>
                <c:pt idx="12877">
                  <c:v>43.7575</c:v>
                </c:pt>
                <c:pt idx="12878">
                  <c:v>43.7575</c:v>
                </c:pt>
                <c:pt idx="12879">
                  <c:v>43.7575</c:v>
                </c:pt>
                <c:pt idx="12880">
                  <c:v>43.7575</c:v>
                </c:pt>
                <c:pt idx="12881">
                  <c:v>43.7575</c:v>
                </c:pt>
                <c:pt idx="12882">
                  <c:v>43.7575</c:v>
                </c:pt>
                <c:pt idx="12883">
                  <c:v>43.7575</c:v>
                </c:pt>
                <c:pt idx="12884">
                  <c:v>43.7575</c:v>
                </c:pt>
                <c:pt idx="12885">
                  <c:v>43.7575</c:v>
                </c:pt>
                <c:pt idx="12886">
                  <c:v>43.7575</c:v>
                </c:pt>
                <c:pt idx="12887">
                  <c:v>43.7575</c:v>
                </c:pt>
                <c:pt idx="12888">
                  <c:v>43.7575</c:v>
                </c:pt>
                <c:pt idx="12889">
                  <c:v>43.7575</c:v>
                </c:pt>
                <c:pt idx="12890">
                  <c:v>43.7575</c:v>
                </c:pt>
                <c:pt idx="12891">
                  <c:v>43.7575</c:v>
                </c:pt>
                <c:pt idx="12892">
                  <c:v>43.7575</c:v>
                </c:pt>
                <c:pt idx="12893">
                  <c:v>43.7575</c:v>
                </c:pt>
                <c:pt idx="12894">
                  <c:v>43.7575</c:v>
                </c:pt>
                <c:pt idx="12895">
                  <c:v>43.7575</c:v>
                </c:pt>
                <c:pt idx="12896">
                  <c:v>43.7575</c:v>
                </c:pt>
                <c:pt idx="12897">
                  <c:v>43.7575</c:v>
                </c:pt>
                <c:pt idx="12898">
                  <c:v>43.7575</c:v>
                </c:pt>
                <c:pt idx="12899">
                  <c:v>43.7575</c:v>
                </c:pt>
                <c:pt idx="12900">
                  <c:v>43.7575</c:v>
                </c:pt>
                <c:pt idx="12901">
                  <c:v>43.7575</c:v>
                </c:pt>
                <c:pt idx="12902">
                  <c:v>43.7575</c:v>
                </c:pt>
                <c:pt idx="12903">
                  <c:v>43.7575</c:v>
                </c:pt>
                <c:pt idx="12904">
                  <c:v>43.7575</c:v>
                </c:pt>
                <c:pt idx="12905">
                  <c:v>43.7575</c:v>
                </c:pt>
                <c:pt idx="12906">
                  <c:v>43.7575</c:v>
                </c:pt>
                <c:pt idx="12907">
                  <c:v>43.7575</c:v>
                </c:pt>
                <c:pt idx="12908">
                  <c:v>43.7575</c:v>
                </c:pt>
                <c:pt idx="12909">
                  <c:v>43.7575</c:v>
                </c:pt>
                <c:pt idx="12910">
                  <c:v>43.7575</c:v>
                </c:pt>
                <c:pt idx="12911">
                  <c:v>43.7575</c:v>
                </c:pt>
                <c:pt idx="12912">
                  <c:v>43.7575</c:v>
                </c:pt>
                <c:pt idx="12913">
                  <c:v>43.7575</c:v>
                </c:pt>
                <c:pt idx="12914">
                  <c:v>43.7575</c:v>
                </c:pt>
                <c:pt idx="12915">
                  <c:v>43.7575</c:v>
                </c:pt>
                <c:pt idx="12916">
                  <c:v>43.7575</c:v>
                </c:pt>
                <c:pt idx="12917">
                  <c:v>43.7575</c:v>
                </c:pt>
                <c:pt idx="12918">
                  <c:v>43.7575</c:v>
                </c:pt>
                <c:pt idx="12919">
                  <c:v>43.7575</c:v>
                </c:pt>
                <c:pt idx="12920">
                  <c:v>43.7575</c:v>
                </c:pt>
                <c:pt idx="12921">
                  <c:v>43.7575</c:v>
                </c:pt>
                <c:pt idx="12922">
                  <c:v>43.7575</c:v>
                </c:pt>
                <c:pt idx="12923">
                  <c:v>43.7575</c:v>
                </c:pt>
                <c:pt idx="12924">
                  <c:v>43.7575</c:v>
                </c:pt>
                <c:pt idx="12925">
                  <c:v>43.7575</c:v>
                </c:pt>
                <c:pt idx="12926">
                  <c:v>43.7575</c:v>
                </c:pt>
                <c:pt idx="12927">
                  <c:v>43.7575</c:v>
                </c:pt>
                <c:pt idx="12928">
                  <c:v>43.7575</c:v>
                </c:pt>
                <c:pt idx="12929">
                  <c:v>43.7575</c:v>
                </c:pt>
                <c:pt idx="12930">
                  <c:v>43.7575</c:v>
                </c:pt>
                <c:pt idx="12931">
                  <c:v>43.7575</c:v>
                </c:pt>
                <c:pt idx="12932">
                  <c:v>43.7575</c:v>
                </c:pt>
                <c:pt idx="12933">
                  <c:v>43.7575</c:v>
                </c:pt>
                <c:pt idx="12934">
                  <c:v>43.7575</c:v>
                </c:pt>
                <c:pt idx="12935">
                  <c:v>43.7575</c:v>
                </c:pt>
                <c:pt idx="12936">
                  <c:v>43.7575</c:v>
                </c:pt>
                <c:pt idx="12937">
                  <c:v>43.7575</c:v>
                </c:pt>
                <c:pt idx="12938">
                  <c:v>43.7575</c:v>
                </c:pt>
                <c:pt idx="12939">
                  <c:v>43.7575</c:v>
                </c:pt>
                <c:pt idx="12940">
                  <c:v>43.7575</c:v>
                </c:pt>
                <c:pt idx="12941">
                  <c:v>43.7575</c:v>
                </c:pt>
                <c:pt idx="12942">
                  <c:v>43.7575</c:v>
                </c:pt>
                <c:pt idx="12943">
                  <c:v>43.7575</c:v>
                </c:pt>
                <c:pt idx="12944">
                  <c:v>43.7575</c:v>
                </c:pt>
                <c:pt idx="12945">
                  <c:v>43.7575</c:v>
                </c:pt>
                <c:pt idx="12946">
                  <c:v>43.7575</c:v>
                </c:pt>
                <c:pt idx="12947">
                  <c:v>43.7575</c:v>
                </c:pt>
                <c:pt idx="12948">
                  <c:v>43.7575</c:v>
                </c:pt>
                <c:pt idx="12949">
                  <c:v>43.7575</c:v>
                </c:pt>
                <c:pt idx="12950">
                  <c:v>43.7575</c:v>
                </c:pt>
                <c:pt idx="12951">
                  <c:v>43.7575</c:v>
                </c:pt>
                <c:pt idx="12952">
                  <c:v>43.7575</c:v>
                </c:pt>
                <c:pt idx="12953">
                  <c:v>43.7575</c:v>
                </c:pt>
                <c:pt idx="12954">
                  <c:v>43.7575</c:v>
                </c:pt>
                <c:pt idx="12955">
                  <c:v>43.7575</c:v>
                </c:pt>
                <c:pt idx="12956">
                  <c:v>43.704600000000013</c:v>
                </c:pt>
                <c:pt idx="12957">
                  <c:v>43.704600000000013</c:v>
                </c:pt>
                <c:pt idx="12958">
                  <c:v>43.704600000000013</c:v>
                </c:pt>
                <c:pt idx="12959">
                  <c:v>43.704600000000013</c:v>
                </c:pt>
                <c:pt idx="12960">
                  <c:v>43.704600000000013</c:v>
                </c:pt>
                <c:pt idx="12961">
                  <c:v>43.704600000000013</c:v>
                </c:pt>
                <c:pt idx="12962">
                  <c:v>43.704600000000013</c:v>
                </c:pt>
                <c:pt idx="12963">
                  <c:v>43.704600000000013</c:v>
                </c:pt>
                <c:pt idx="12964">
                  <c:v>43.704600000000013</c:v>
                </c:pt>
                <c:pt idx="12965">
                  <c:v>43.704600000000013</c:v>
                </c:pt>
                <c:pt idx="12966">
                  <c:v>43.704600000000013</c:v>
                </c:pt>
                <c:pt idx="12967">
                  <c:v>43.704600000000013</c:v>
                </c:pt>
                <c:pt idx="12968">
                  <c:v>43.704600000000013</c:v>
                </c:pt>
                <c:pt idx="12969">
                  <c:v>43.704600000000013</c:v>
                </c:pt>
                <c:pt idx="12970">
                  <c:v>43.704600000000013</c:v>
                </c:pt>
                <c:pt idx="12971">
                  <c:v>43.704600000000013</c:v>
                </c:pt>
                <c:pt idx="12972">
                  <c:v>43.704600000000013</c:v>
                </c:pt>
                <c:pt idx="12973">
                  <c:v>43.704600000000013</c:v>
                </c:pt>
                <c:pt idx="12974">
                  <c:v>43.704600000000013</c:v>
                </c:pt>
                <c:pt idx="12975">
                  <c:v>43.704600000000013</c:v>
                </c:pt>
                <c:pt idx="12976">
                  <c:v>43.704600000000013</c:v>
                </c:pt>
                <c:pt idx="12977">
                  <c:v>43.704600000000013</c:v>
                </c:pt>
                <c:pt idx="12978">
                  <c:v>43.704600000000013</c:v>
                </c:pt>
                <c:pt idx="12979">
                  <c:v>43.704600000000013</c:v>
                </c:pt>
                <c:pt idx="12980">
                  <c:v>43.704600000000013</c:v>
                </c:pt>
                <c:pt idx="12981">
                  <c:v>43.704600000000013</c:v>
                </c:pt>
                <c:pt idx="12982">
                  <c:v>43.704600000000013</c:v>
                </c:pt>
                <c:pt idx="12983">
                  <c:v>43.704600000000013</c:v>
                </c:pt>
                <c:pt idx="12984">
                  <c:v>43.704600000000013</c:v>
                </c:pt>
                <c:pt idx="12985">
                  <c:v>43.704600000000013</c:v>
                </c:pt>
                <c:pt idx="12986">
                  <c:v>43.704600000000013</c:v>
                </c:pt>
                <c:pt idx="12987">
                  <c:v>43.704600000000013</c:v>
                </c:pt>
                <c:pt idx="12988">
                  <c:v>43.704600000000013</c:v>
                </c:pt>
                <c:pt idx="12989">
                  <c:v>43.704600000000013</c:v>
                </c:pt>
                <c:pt idx="12990">
                  <c:v>43.704600000000013</c:v>
                </c:pt>
                <c:pt idx="12991">
                  <c:v>43.704600000000013</c:v>
                </c:pt>
                <c:pt idx="12992">
                  <c:v>43.704600000000013</c:v>
                </c:pt>
                <c:pt idx="12993">
                  <c:v>43.704600000000013</c:v>
                </c:pt>
                <c:pt idx="12994">
                  <c:v>43.704600000000013</c:v>
                </c:pt>
                <c:pt idx="12995">
                  <c:v>43.704600000000013</c:v>
                </c:pt>
                <c:pt idx="12996">
                  <c:v>43.704600000000013</c:v>
                </c:pt>
                <c:pt idx="12997">
                  <c:v>43.704600000000013</c:v>
                </c:pt>
                <c:pt idx="12998">
                  <c:v>43.704600000000013</c:v>
                </c:pt>
                <c:pt idx="12999">
                  <c:v>43.704600000000013</c:v>
                </c:pt>
                <c:pt idx="13000">
                  <c:v>43.704600000000013</c:v>
                </c:pt>
                <c:pt idx="13001">
                  <c:v>43.704600000000013</c:v>
                </c:pt>
                <c:pt idx="13002">
                  <c:v>43.704600000000013</c:v>
                </c:pt>
                <c:pt idx="13003">
                  <c:v>43.704600000000013</c:v>
                </c:pt>
                <c:pt idx="13004">
                  <c:v>43.704600000000013</c:v>
                </c:pt>
                <c:pt idx="13005">
                  <c:v>43.704600000000013</c:v>
                </c:pt>
                <c:pt idx="13006">
                  <c:v>43.704600000000013</c:v>
                </c:pt>
                <c:pt idx="13007">
                  <c:v>43.704600000000013</c:v>
                </c:pt>
                <c:pt idx="13008">
                  <c:v>43.704600000000013</c:v>
                </c:pt>
                <c:pt idx="13009">
                  <c:v>43.704600000000013</c:v>
                </c:pt>
                <c:pt idx="13010">
                  <c:v>43.704600000000013</c:v>
                </c:pt>
                <c:pt idx="13011">
                  <c:v>43.704600000000013</c:v>
                </c:pt>
                <c:pt idx="13012">
                  <c:v>43.704600000000013</c:v>
                </c:pt>
                <c:pt idx="13013">
                  <c:v>43.704600000000013</c:v>
                </c:pt>
                <c:pt idx="13014">
                  <c:v>43.704600000000013</c:v>
                </c:pt>
                <c:pt idx="13015">
                  <c:v>43.704600000000013</c:v>
                </c:pt>
                <c:pt idx="13016">
                  <c:v>43.704600000000013</c:v>
                </c:pt>
                <c:pt idx="13017">
                  <c:v>43.704600000000013</c:v>
                </c:pt>
                <c:pt idx="13018">
                  <c:v>43.704600000000013</c:v>
                </c:pt>
                <c:pt idx="13019">
                  <c:v>43.704600000000013</c:v>
                </c:pt>
                <c:pt idx="13020">
                  <c:v>43.704600000000013</c:v>
                </c:pt>
                <c:pt idx="13021">
                  <c:v>43.704600000000013</c:v>
                </c:pt>
                <c:pt idx="13022">
                  <c:v>43.704600000000013</c:v>
                </c:pt>
                <c:pt idx="13023">
                  <c:v>43.704600000000013</c:v>
                </c:pt>
                <c:pt idx="13024">
                  <c:v>43.704600000000013</c:v>
                </c:pt>
                <c:pt idx="13025">
                  <c:v>43.704600000000013</c:v>
                </c:pt>
                <c:pt idx="13026">
                  <c:v>43.704600000000013</c:v>
                </c:pt>
                <c:pt idx="13027">
                  <c:v>43.704600000000013</c:v>
                </c:pt>
                <c:pt idx="13028">
                  <c:v>43.704600000000013</c:v>
                </c:pt>
                <c:pt idx="13029">
                  <c:v>43.704600000000013</c:v>
                </c:pt>
                <c:pt idx="13030">
                  <c:v>43.704600000000013</c:v>
                </c:pt>
                <c:pt idx="13031">
                  <c:v>43.704600000000013</c:v>
                </c:pt>
                <c:pt idx="13032">
                  <c:v>43.704600000000013</c:v>
                </c:pt>
                <c:pt idx="13033">
                  <c:v>43.704600000000013</c:v>
                </c:pt>
                <c:pt idx="13034">
                  <c:v>43.704600000000013</c:v>
                </c:pt>
                <c:pt idx="13035">
                  <c:v>43.704600000000013</c:v>
                </c:pt>
                <c:pt idx="13036">
                  <c:v>43.704600000000013</c:v>
                </c:pt>
                <c:pt idx="13037">
                  <c:v>43.704600000000013</c:v>
                </c:pt>
                <c:pt idx="13038">
                  <c:v>43.704600000000013</c:v>
                </c:pt>
                <c:pt idx="13039">
                  <c:v>43.704600000000013</c:v>
                </c:pt>
                <c:pt idx="13040">
                  <c:v>43.704600000000013</c:v>
                </c:pt>
                <c:pt idx="13041">
                  <c:v>43.704600000000013</c:v>
                </c:pt>
                <c:pt idx="13042">
                  <c:v>43.704600000000013</c:v>
                </c:pt>
                <c:pt idx="13043">
                  <c:v>43.704600000000013</c:v>
                </c:pt>
                <c:pt idx="13044">
                  <c:v>43.704600000000013</c:v>
                </c:pt>
                <c:pt idx="13045">
                  <c:v>43.704600000000013</c:v>
                </c:pt>
                <c:pt idx="13046">
                  <c:v>43.704600000000013</c:v>
                </c:pt>
                <c:pt idx="13047">
                  <c:v>43.704600000000013</c:v>
                </c:pt>
                <c:pt idx="13048">
                  <c:v>43.704600000000013</c:v>
                </c:pt>
                <c:pt idx="13049">
                  <c:v>43.704600000000013</c:v>
                </c:pt>
                <c:pt idx="13050">
                  <c:v>43.704600000000013</c:v>
                </c:pt>
                <c:pt idx="13051">
                  <c:v>43.704600000000013</c:v>
                </c:pt>
                <c:pt idx="13052">
                  <c:v>43.704600000000013</c:v>
                </c:pt>
                <c:pt idx="13053">
                  <c:v>43.704600000000013</c:v>
                </c:pt>
                <c:pt idx="13054">
                  <c:v>43.704600000000013</c:v>
                </c:pt>
                <c:pt idx="13055">
                  <c:v>43.704600000000013</c:v>
                </c:pt>
                <c:pt idx="13056">
                  <c:v>43.704600000000013</c:v>
                </c:pt>
                <c:pt idx="13057">
                  <c:v>43.704600000000013</c:v>
                </c:pt>
                <c:pt idx="13058">
                  <c:v>43.704600000000013</c:v>
                </c:pt>
                <c:pt idx="13059">
                  <c:v>43.704600000000013</c:v>
                </c:pt>
                <c:pt idx="13060">
                  <c:v>43.704600000000013</c:v>
                </c:pt>
                <c:pt idx="13061">
                  <c:v>43.704600000000013</c:v>
                </c:pt>
                <c:pt idx="13062">
                  <c:v>43.704600000000013</c:v>
                </c:pt>
                <c:pt idx="13063">
                  <c:v>43.704600000000013</c:v>
                </c:pt>
                <c:pt idx="13064">
                  <c:v>43.704600000000013</c:v>
                </c:pt>
                <c:pt idx="13065">
                  <c:v>43.704600000000013</c:v>
                </c:pt>
                <c:pt idx="13066">
                  <c:v>43.704600000000013</c:v>
                </c:pt>
                <c:pt idx="13067">
                  <c:v>43.704600000000013</c:v>
                </c:pt>
                <c:pt idx="13068">
                  <c:v>43.704600000000013</c:v>
                </c:pt>
                <c:pt idx="13069">
                  <c:v>43.704600000000013</c:v>
                </c:pt>
                <c:pt idx="13070">
                  <c:v>43.704600000000013</c:v>
                </c:pt>
                <c:pt idx="13071">
                  <c:v>43.704600000000013</c:v>
                </c:pt>
                <c:pt idx="13072">
                  <c:v>43.704600000000013</c:v>
                </c:pt>
                <c:pt idx="13073">
                  <c:v>43.704600000000013</c:v>
                </c:pt>
                <c:pt idx="13074">
                  <c:v>43.704600000000013</c:v>
                </c:pt>
                <c:pt idx="13075">
                  <c:v>43.704600000000013</c:v>
                </c:pt>
                <c:pt idx="13076">
                  <c:v>43.704600000000013</c:v>
                </c:pt>
                <c:pt idx="13077">
                  <c:v>43.704600000000013</c:v>
                </c:pt>
                <c:pt idx="13078">
                  <c:v>43.704600000000013</c:v>
                </c:pt>
                <c:pt idx="13079">
                  <c:v>43.704600000000013</c:v>
                </c:pt>
                <c:pt idx="13080">
                  <c:v>43.704600000000013</c:v>
                </c:pt>
                <c:pt idx="13081">
                  <c:v>43.704600000000013</c:v>
                </c:pt>
                <c:pt idx="13082">
                  <c:v>43.704600000000013</c:v>
                </c:pt>
                <c:pt idx="13083">
                  <c:v>43.704600000000013</c:v>
                </c:pt>
                <c:pt idx="13084">
                  <c:v>43.704600000000013</c:v>
                </c:pt>
                <c:pt idx="13085">
                  <c:v>43.704600000000013</c:v>
                </c:pt>
                <c:pt idx="13086">
                  <c:v>43.704600000000013</c:v>
                </c:pt>
                <c:pt idx="13087">
                  <c:v>43.704600000000013</c:v>
                </c:pt>
                <c:pt idx="13088">
                  <c:v>43.704600000000013</c:v>
                </c:pt>
                <c:pt idx="13089">
                  <c:v>43.704600000000013</c:v>
                </c:pt>
                <c:pt idx="13090">
                  <c:v>43.704600000000013</c:v>
                </c:pt>
                <c:pt idx="13091">
                  <c:v>43.704600000000013</c:v>
                </c:pt>
                <c:pt idx="13092">
                  <c:v>43.704600000000013</c:v>
                </c:pt>
                <c:pt idx="13093">
                  <c:v>43.704600000000013</c:v>
                </c:pt>
                <c:pt idx="13094">
                  <c:v>43.704600000000013</c:v>
                </c:pt>
                <c:pt idx="13095">
                  <c:v>43.704600000000013</c:v>
                </c:pt>
                <c:pt idx="13096">
                  <c:v>43.704600000000013</c:v>
                </c:pt>
                <c:pt idx="13097">
                  <c:v>43.704600000000013</c:v>
                </c:pt>
                <c:pt idx="13098">
                  <c:v>43.704600000000013</c:v>
                </c:pt>
                <c:pt idx="13099">
                  <c:v>43.704600000000013</c:v>
                </c:pt>
                <c:pt idx="13100">
                  <c:v>43.704600000000013</c:v>
                </c:pt>
                <c:pt idx="13101">
                  <c:v>43.704600000000013</c:v>
                </c:pt>
                <c:pt idx="13102">
                  <c:v>43.704600000000013</c:v>
                </c:pt>
                <c:pt idx="13103">
                  <c:v>43.704600000000013</c:v>
                </c:pt>
                <c:pt idx="13104">
                  <c:v>43.704600000000013</c:v>
                </c:pt>
                <c:pt idx="13105">
                  <c:v>43.704600000000013</c:v>
                </c:pt>
                <c:pt idx="13106">
                  <c:v>43.704600000000013</c:v>
                </c:pt>
                <c:pt idx="13107">
                  <c:v>43.704600000000013</c:v>
                </c:pt>
                <c:pt idx="13108">
                  <c:v>43.704600000000013</c:v>
                </c:pt>
                <c:pt idx="13109">
                  <c:v>43.704600000000013</c:v>
                </c:pt>
                <c:pt idx="13110">
                  <c:v>43.704600000000013</c:v>
                </c:pt>
                <c:pt idx="13111">
                  <c:v>43.755099999999999</c:v>
                </c:pt>
                <c:pt idx="13112">
                  <c:v>43.755099999999999</c:v>
                </c:pt>
                <c:pt idx="13113">
                  <c:v>43.755099999999999</c:v>
                </c:pt>
                <c:pt idx="13114">
                  <c:v>43.755099999999999</c:v>
                </c:pt>
                <c:pt idx="13115">
                  <c:v>43.755099999999999</c:v>
                </c:pt>
                <c:pt idx="13116">
                  <c:v>43.755099999999999</c:v>
                </c:pt>
                <c:pt idx="13117">
                  <c:v>43.755099999999999</c:v>
                </c:pt>
                <c:pt idx="13118">
                  <c:v>43.755099999999999</c:v>
                </c:pt>
                <c:pt idx="13119">
                  <c:v>43.755099999999999</c:v>
                </c:pt>
                <c:pt idx="13120">
                  <c:v>43.755099999999999</c:v>
                </c:pt>
                <c:pt idx="13121">
                  <c:v>43.755099999999999</c:v>
                </c:pt>
                <c:pt idx="13122">
                  <c:v>43.755099999999999</c:v>
                </c:pt>
                <c:pt idx="13123">
                  <c:v>43.755099999999999</c:v>
                </c:pt>
                <c:pt idx="13124">
                  <c:v>43.755099999999999</c:v>
                </c:pt>
                <c:pt idx="13125">
                  <c:v>43.755099999999999</c:v>
                </c:pt>
                <c:pt idx="13126">
                  <c:v>43.755099999999999</c:v>
                </c:pt>
                <c:pt idx="13127">
                  <c:v>43.755099999999999</c:v>
                </c:pt>
                <c:pt idx="13128">
                  <c:v>43.755099999999999</c:v>
                </c:pt>
                <c:pt idx="13129">
                  <c:v>43.755099999999999</c:v>
                </c:pt>
                <c:pt idx="13130">
                  <c:v>43.755099999999999</c:v>
                </c:pt>
                <c:pt idx="13131">
                  <c:v>43.755099999999999</c:v>
                </c:pt>
                <c:pt idx="13132">
                  <c:v>43.755099999999999</c:v>
                </c:pt>
                <c:pt idx="13133">
                  <c:v>43.755099999999999</c:v>
                </c:pt>
                <c:pt idx="13134">
                  <c:v>43.755099999999999</c:v>
                </c:pt>
                <c:pt idx="13135">
                  <c:v>43.755099999999999</c:v>
                </c:pt>
                <c:pt idx="13136">
                  <c:v>43.755099999999999</c:v>
                </c:pt>
                <c:pt idx="13137">
                  <c:v>43.755099999999999</c:v>
                </c:pt>
                <c:pt idx="13138">
                  <c:v>43.755099999999999</c:v>
                </c:pt>
                <c:pt idx="13139">
                  <c:v>43.755099999999999</c:v>
                </c:pt>
                <c:pt idx="13140">
                  <c:v>43.755099999999999</c:v>
                </c:pt>
                <c:pt idx="13141">
                  <c:v>43.755099999999999</c:v>
                </c:pt>
                <c:pt idx="13142">
                  <c:v>43.755099999999999</c:v>
                </c:pt>
                <c:pt idx="13143">
                  <c:v>43.755099999999999</c:v>
                </c:pt>
                <c:pt idx="13144">
                  <c:v>43.755099999999999</c:v>
                </c:pt>
                <c:pt idx="13145">
                  <c:v>43.755099999999999</c:v>
                </c:pt>
                <c:pt idx="13146">
                  <c:v>43.755099999999999</c:v>
                </c:pt>
                <c:pt idx="13147">
                  <c:v>43.755099999999999</c:v>
                </c:pt>
                <c:pt idx="13148">
                  <c:v>43.755099999999999</c:v>
                </c:pt>
                <c:pt idx="13149">
                  <c:v>43.755099999999999</c:v>
                </c:pt>
                <c:pt idx="13150">
                  <c:v>43.755099999999999</c:v>
                </c:pt>
                <c:pt idx="13151">
                  <c:v>43.755099999999999</c:v>
                </c:pt>
                <c:pt idx="13152">
                  <c:v>43.755099999999999</c:v>
                </c:pt>
                <c:pt idx="13153">
                  <c:v>43.755099999999999</c:v>
                </c:pt>
                <c:pt idx="13154">
                  <c:v>43.755099999999999</c:v>
                </c:pt>
                <c:pt idx="13155">
                  <c:v>43.755099999999999</c:v>
                </c:pt>
                <c:pt idx="13156">
                  <c:v>43.755099999999999</c:v>
                </c:pt>
                <c:pt idx="13157">
                  <c:v>43.755099999999999</c:v>
                </c:pt>
                <c:pt idx="13158">
                  <c:v>43.755099999999999</c:v>
                </c:pt>
                <c:pt idx="13159">
                  <c:v>43.755099999999999</c:v>
                </c:pt>
                <c:pt idx="13160">
                  <c:v>43.755099999999999</c:v>
                </c:pt>
                <c:pt idx="13161">
                  <c:v>43.755099999999999</c:v>
                </c:pt>
                <c:pt idx="13162">
                  <c:v>43.755099999999999</c:v>
                </c:pt>
                <c:pt idx="13163">
                  <c:v>43.755099999999999</c:v>
                </c:pt>
                <c:pt idx="13164">
                  <c:v>43.755099999999999</c:v>
                </c:pt>
                <c:pt idx="13165">
                  <c:v>43.755099999999999</c:v>
                </c:pt>
                <c:pt idx="13166">
                  <c:v>43.755099999999999</c:v>
                </c:pt>
                <c:pt idx="13167">
                  <c:v>43.755099999999999</c:v>
                </c:pt>
                <c:pt idx="13168">
                  <c:v>43.755099999999999</c:v>
                </c:pt>
                <c:pt idx="13169">
                  <c:v>43.755099999999999</c:v>
                </c:pt>
                <c:pt idx="13170">
                  <c:v>43.755099999999999</c:v>
                </c:pt>
                <c:pt idx="13171">
                  <c:v>43.755099999999999</c:v>
                </c:pt>
                <c:pt idx="13172">
                  <c:v>43.755099999999999</c:v>
                </c:pt>
                <c:pt idx="13173">
                  <c:v>43.755099999999999</c:v>
                </c:pt>
                <c:pt idx="13174">
                  <c:v>43.755099999999999</c:v>
                </c:pt>
                <c:pt idx="13175">
                  <c:v>43.755099999999999</c:v>
                </c:pt>
                <c:pt idx="13176">
                  <c:v>43.755099999999999</c:v>
                </c:pt>
                <c:pt idx="13177">
                  <c:v>43.755099999999999</c:v>
                </c:pt>
                <c:pt idx="13178">
                  <c:v>43.755099999999999</c:v>
                </c:pt>
                <c:pt idx="13179">
                  <c:v>43.755099999999999</c:v>
                </c:pt>
                <c:pt idx="13180">
                  <c:v>43.755099999999999</c:v>
                </c:pt>
                <c:pt idx="13181">
                  <c:v>43.755099999999999</c:v>
                </c:pt>
                <c:pt idx="13182">
                  <c:v>43.755099999999999</c:v>
                </c:pt>
                <c:pt idx="13183">
                  <c:v>43.755099999999999</c:v>
                </c:pt>
                <c:pt idx="13184">
                  <c:v>43.755099999999999</c:v>
                </c:pt>
                <c:pt idx="13185">
                  <c:v>43.755099999999999</c:v>
                </c:pt>
                <c:pt idx="13186">
                  <c:v>43.755099999999999</c:v>
                </c:pt>
                <c:pt idx="13187">
                  <c:v>43.755099999999999</c:v>
                </c:pt>
                <c:pt idx="13188">
                  <c:v>43.755099999999999</c:v>
                </c:pt>
                <c:pt idx="13189">
                  <c:v>43.755099999999999</c:v>
                </c:pt>
                <c:pt idx="13190">
                  <c:v>43.755099999999999</c:v>
                </c:pt>
                <c:pt idx="13191">
                  <c:v>43.755099999999999</c:v>
                </c:pt>
                <c:pt idx="13192">
                  <c:v>43.755099999999999</c:v>
                </c:pt>
                <c:pt idx="13193">
                  <c:v>45.563200000000002</c:v>
                </c:pt>
                <c:pt idx="13194">
                  <c:v>43.755099999999999</c:v>
                </c:pt>
                <c:pt idx="13195">
                  <c:v>43.755099999999999</c:v>
                </c:pt>
                <c:pt idx="13196">
                  <c:v>43.755099999999999</c:v>
                </c:pt>
                <c:pt idx="13197">
                  <c:v>43.755099999999999</c:v>
                </c:pt>
                <c:pt idx="13198">
                  <c:v>43.755099999999999</c:v>
                </c:pt>
                <c:pt idx="13199">
                  <c:v>43.755099999999999</c:v>
                </c:pt>
                <c:pt idx="13200">
                  <c:v>43.755099999999999</c:v>
                </c:pt>
                <c:pt idx="13201">
                  <c:v>43.755099999999999</c:v>
                </c:pt>
                <c:pt idx="13202">
                  <c:v>43.755099999999999</c:v>
                </c:pt>
                <c:pt idx="13203">
                  <c:v>43.755099999999999</c:v>
                </c:pt>
                <c:pt idx="13204">
                  <c:v>43.755099999999999</c:v>
                </c:pt>
                <c:pt idx="13205">
                  <c:v>43.755099999999999</c:v>
                </c:pt>
                <c:pt idx="13206">
                  <c:v>43.755099999999999</c:v>
                </c:pt>
                <c:pt idx="13207">
                  <c:v>43.755099999999999</c:v>
                </c:pt>
                <c:pt idx="13208">
                  <c:v>43.755099999999999</c:v>
                </c:pt>
                <c:pt idx="13209">
                  <c:v>43.755099999999999</c:v>
                </c:pt>
                <c:pt idx="13210">
                  <c:v>43.755099999999999</c:v>
                </c:pt>
                <c:pt idx="13211">
                  <c:v>43.755099999999999</c:v>
                </c:pt>
                <c:pt idx="13212">
                  <c:v>43.755099999999999</c:v>
                </c:pt>
                <c:pt idx="13213">
                  <c:v>43.755099999999999</c:v>
                </c:pt>
                <c:pt idx="13214">
                  <c:v>43.755099999999999</c:v>
                </c:pt>
                <c:pt idx="13215">
                  <c:v>43.755099999999999</c:v>
                </c:pt>
                <c:pt idx="13216">
                  <c:v>43.755099999999999</c:v>
                </c:pt>
                <c:pt idx="13217">
                  <c:v>43.755099999999999</c:v>
                </c:pt>
                <c:pt idx="13218">
                  <c:v>43.755099999999999</c:v>
                </c:pt>
                <c:pt idx="13219">
                  <c:v>43.755099999999999</c:v>
                </c:pt>
                <c:pt idx="13220">
                  <c:v>43.755099999999999</c:v>
                </c:pt>
                <c:pt idx="13221">
                  <c:v>43.755099999999999</c:v>
                </c:pt>
                <c:pt idx="13222">
                  <c:v>43.755099999999999</c:v>
                </c:pt>
                <c:pt idx="13223">
                  <c:v>43.755099999999999</c:v>
                </c:pt>
                <c:pt idx="13224">
                  <c:v>43.755099999999999</c:v>
                </c:pt>
                <c:pt idx="13225">
                  <c:v>43.755099999999999</c:v>
                </c:pt>
                <c:pt idx="13226">
                  <c:v>43.755099999999999</c:v>
                </c:pt>
                <c:pt idx="13227">
                  <c:v>43.755099999999999</c:v>
                </c:pt>
                <c:pt idx="13228">
                  <c:v>43.755099999999999</c:v>
                </c:pt>
                <c:pt idx="13229">
                  <c:v>43.755099999999999</c:v>
                </c:pt>
                <c:pt idx="13230">
                  <c:v>43.755099999999999</c:v>
                </c:pt>
                <c:pt idx="13231">
                  <c:v>43.755099999999999</c:v>
                </c:pt>
                <c:pt idx="13232">
                  <c:v>43.755099999999999</c:v>
                </c:pt>
                <c:pt idx="13233">
                  <c:v>43.755099999999999</c:v>
                </c:pt>
                <c:pt idx="13234">
                  <c:v>43.755099999999999</c:v>
                </c:pt>
                <c:pt idx="13235">
                  <c:v>43.755099999999999</c:v>
                </c:pt>
                <c:pt idx="13236">
                  <c:v>43.755099999999999</c:v>
                </c:pt>
                <c:pt idx="13237">
                  <c:v>43.755099999999999</c:v>
                </c:pt>
                <c:pt idx="13238">
                  <c:v>43.755099999999999</c:v>
                </c:pt>
                <c:pt idx="13239">
                  <c:v>43.755099999999999</c:v>
                </c:pt>
                <c:pt idx="13240">
                  <c:v>43.755099999999999</c:v>
                </c:pt>
                <c:pt idx="13241">
                  <c:v>43.755099999999999</c:v>
                </c:pt>
                <c:pt idx="13242">
                  <c:v>43.755099999999999</c:v>
                </c:pt>
                <c:pt idx="13243">
                  <c:v>43.755099999999999</c:v>
                </c:pt>
                <c:pt idx="13244">
                  <c:v>43.755099999999999</c:v>
                </c:pt>
                <c:pt idx="13245">
                  <c:v>43.755099999999999</c:v>
                </c:pt>
                <c:pt idx="13246">
                  <c:v>43.755099999999999</c:v>
                </c:pt>
                <c:pt idx="13247">
                  <c:v>43.755099999999999</c:v>
                </c:pt>
                <c:pt idx="13248">
                  <c:v>43.755099999999999</c:v>
                </c:pt>
                <c:pt idx="13249">
                  <c:v>43.755099999999999</c:v>
                </c:pt>
                <c:pt idx="13250">
                  <c:v>43.755099999999999</c:v>
                </c:pt>
                <c:pt idx="13251">
                  <c:v>43.755099999999999</c:v>
                </c:pt>
                <c:pt idx="13252">
                  <c:v>43.755099999999999</c:v>
                </c:pt>
                <c:pt idx="13253">
                  <c:v>43.755099999999999</c:v>
                </c:pt>
                <c:pt idx="13254">
                  <c:v>43.755099999999999</c:v>
                </c:pt>
                <c:pt idx="13255">
                  <c:v>43.755099999999999</c:v>
                </c:pt>
                <c:pt idx="13256">
                  <c:v>43.755099999999999</c:v>
                </c:pt>
                <c:pt idx="13257">
                  <c:v>43.755099999999999</c:v>
                </c:pt>
                <c:pt idx="13258">
                  <c:v>43.755099999999999</c:v>
                </c:pt>
                <c:pt idx="13259">
                  <c:v>43.755099999999999</c:v>
                </c:pt>
                <c:pt idx="13260">
                  <c:v>43.755099999999999</c:v>
                </c:pt>
                <c:pt idx="13261">
                  <c:v>43.755099999999999</c:v>
                </c:pt>
                <c:pt idx="13262">
                  <c:v>43.755099999999999</c:v>
                </c:pt>
                <c:pt idx="13263">
                  <c:v>43.755099999999999</c:v>
                </c:pt>
                <c:pt idx="13264">
                  <c:v>43.755099999999999</c:v>
                </c:pt>
                <c:pt idx="13265">
                  <c:v>43.755099999999999</c:v>
                </c:pt>
                <c:pt idx="13266">
                  <c:v>43.755099999999999</c:v>
                </c:pt>
                <c:pt idx="13267">
                  <c:v>43.755099999999999</c:v>
                </c:pt>
                <c:pt idx="13268">
                  <c:v>43.755099999999999</c:v>
                </c:pt>
                <c:pt idx="13269">
                  <c:v>43.755099999999999</c:v>
                </c:pt>
                <c:pt idx="13270">
                  <c:v>43.755099999999999</c:v>
                </c:pt>
                <c:pt idx="13271">
                  <c:v>43.755099999999999</c:v>
                </c:pt>
                <c:pt idx="13272">
                  <c:v>43.755099999999999</c:v>
                </c:pt>
                <c:pt idx="13273">
                  <c:v>43.755099999999999</c:v>
                </c:pt>
                <c:pt idx="13274">
                  <c:v>43.755099999999999</c:v>
                </c:pt>
                <c:pt idx="13275">
                  <c:v>43.755099999999999</c:v>
                </c:pt>
                <c:pt idx="13276">
                  <c:v>43.755099999999999</c:v>
                </c:pt>
                <c:pt idx="13277">
                  <c:v>43.755099999999999</c:v>
                </c:pt>
                <c:pt idx="13278">
                  <c:v>43.755099999999999</c:v>
                </c:pt>
                <c:pt idx="13279">
                  <c:v>43.755099999999999</c:v>
                </c:pt>
                <c:pt idx="13280">
                  <c:v>43.755099999999999</c:v>
                </c:pt>
                <c:pt idx="13281">
                  <c:v>43.755099999999999</c:v>
                </c:pt>
                <c:pt idx="13282">
                  <c:v>43.755099999999999</c:v>
                </c:pt>
                <c:pt idx="13283">
                  <c:v>43.755099999999999</c:v>
                </c:pt>
                <c:pt idx="13284">
                  <c:v>43.755099999999999</c:v>
                </c:pt>
                <c:pt idx="13285">
                  <c:v>43.755099999999999</c:v>
                </c:pt>
                <c:pt idx="13286">
                  <c:v>43.755099999999999</c:v>
                </c:pt>
                <c:pt idx="13287">
                  <c:v>43.755099999999999</c:v>
                </c:pt>
                <c:pt idx="13288">
                  <c:v>43.755099999999999</c:v>
                </c:pt>
                <c:pt idx="13289">
                  <c:v>43.755099999999999</c:v>
                </c:pt>
                <c:pt idx="13290">
                  <c:v>43.755099999999999</c:v>
                </c:pt>
                <c:pt idx="13291">
                  <c:v>43.755099999999999</c:v>
                </c:pt>
                <c:pt idx="13292">
                  <c:v>43.755099999999999</c:v>
                </c:pt>
                <c:pt idx="13293">
                  <c:v>43.755099999999999</c:v>
                </c:pt>
                <c:pt idx="13294">
                  <c:v>43.755099999999999</c:v>
                </c:pt>
                <c:pt idx="13295">
                  <c:v>43.755099999999999</c:v>
                </c:pt>
                <c:pt idx="13296">
                  <c:v>43.755099999999999</c:v>
                </c:pt>
                <c:pt idx="13297">
                  <c:v>43.755099999999999</c:v>
                </c:pt>
                <c:pt idx="13298">
                  <c:v>43.755099999999999</c:v>
                </c:pt>
                <c:pt idx="13299">
                  <c:v>43.755099999999999</c:v>
                </c:pt>
                <c:pt idx="13300">
                  <c:v>43.755099999999999</c:v>
                </c:pt>
                <c:pt idx="13301">
                  <c:v>43.755099999999999</c:v>
                </c:pt>
                <c:pt idx="13302">
                  <c:v>43.755099999999999</c:v>
                </c:pt>
                <c:pt idx="13303">
                  <c:v>43.755099999999999</c:v>
                </c:pt>
                <c:pt idx="13304">
                  <c:v>43.755099999999999</c:v>
                </c:pt>
                <c:pt idx="13305">
                  <c:v>43.755099999999999</c:v>
                </c:pt>
                <c:pt idx="13306">
                  <c:v>43.755099999999999</c:v>
                </c:pt>
                <c:pt idx="13307">
                  <c:v>43.755099999999999</c:v>
                </c:pt>
                <c:pt idx="13308">
                  <c:v>43.755099999999999</c:v>
                </c:pt>
                <c:pt idx="13309">
                  <c:v>43.755099999999999</c:v>
                </c:pt>
                <c:pt idx="13310">
                  <c:v>43.755099999999999</c:v>
                </c:pt>
                <c:pt idx="13311">
                  <c:v>43.755099999999999</c:v>
                </c:pt>
                <c:pt idx="13312">
                  <c:v>43.755099999999999</c:v>
                </c:pt>
                <c:pt idx="13313">
                  <c:v>43.755099999999999</c:v>
                </c:pt>
                <c:pt idx="13314">
                  <c:v>43.755099999999999</c:v>
                </c:pt>
                <c:pt idx="13315">
                  <c:v>43.755099999999999</c:v>
                </c:pt>
                <c:pt idx="13316">
                  <c:v>43.755099999999999</c:v>
                </c:pt>
                <c:pt idx="13317">
                  <c:v>43.755099999999999</c:v>
                </c:pt>
                <c:pt idx="13318">
                  <c:v>43.755099999999999</c:v>
                </c:pt>
                <c:pt idx="13319">
                  <c:v>43.755099999999999</c:v>
                </c:pt>
                <c:pt idx="13320">
                  <c:v>43.755099999999999</c:v>
                </c:pt>
                <c:pt idx="13321">
                  <c:v>43.755099999999999</c:v>
                </c:pt>
                <c:pt idx="13322">
                  <c:v>43.755099999999999</c:v>
                </c:pt>
                <c:pt idx="13323">
                  <c:v>43.755099999999999</c:v>
                </c:pt>
                <c:pt idx="13324">
                  <c:v>43.755099999999999</c:v>
                </c:pt>
                <c:pt idx="13325">
                  <c:v>43.755099999999999</c:v>
                </c:pt>
                <c:pt idx="13326">
                  <c:v>43.755099999999999</c:v>
                </c:pt>
                <c:pt idx="13327">
                  <c:v>43.755099999999999</c:v>
                </c:pt>
                <c:pt idx="13328">
                  <c:v>43.755099999999999</c:v>
                </c:pt>
                <c:pt idx="13329">
                  <c:v>43.755099999999999</c:v>
                </c:pt>
                <c:pt idx="13330">
                  <c:v>43.755099999999999</c:v>
                </c:pt>
                <c:pt idx="13331">
                  <c:v>43.755099999999999</c:v>
                </c:pt>
                <c:pt idx="13332">
                  <c:v>43.755099999999999</c:v>
                </c:pt>
                <c:pt idx="13333">
                  <c:v>43.755099999999999</c:v>
                </c:pt>
                <c:pt idx="13334">
                  <c:v>43.755099999999999</c:v>
                </c:pt>
                <c:pt idx="13335">
                  <c:v>43.755099999999999</c:v>
                </c:pt>
                <c:pt idx="13336">
                  <c:v>43.755099999999999</c:v>
                </c:pt>
                <c:pt idx="13337">
                  <c:v>43.755099999999999</c:v>
                </c:pt>
                <c:pt idx="13338">
                  <c:v>43.755099999999999</c:v>
                </c:pt>
                <c:pt idx="13339">
                  <c:v>43.755099999999999</c:v>
                </c:pt>
                <c:pt idx="13340">
                  <c:v>43.755099999999999</c:v>
                </c:pt>
                <c:pt idx="13341">
                  <c:v>43.755099999999999</c:v>
                </c:pt>
                <c:pt idx="13342">
                  <c:v>43.755099999999999</c:v>
                </c:pt>
                <c:pt idx="13343">
                  <c:v>43.755099999999999</c:v>
                </c:pt>
                <c:pt idx="13344">
                  <c:v>43.755099999999999</c:v>
                </c:pt>
                <c:pt idx="13345">
                  <c:v>43.755099999999999</c:v>
                </c:pt>
                <c:pt idx="13346">
                  <c:v>43.755099999999999</c:v>
                </c:pt>
                <c:pt idx="13347">
                  <c:v>43.755099999999999</c:v>
                </c:pt>
                <c:pt idx="13348">
                  <c:v>43.755099999999999</c:v>
                </c:pt>
                <c:pt idx="13349">
                  <c:v>43.755099999999999</c:v>
                </c:pt>
                <c:pt idx="13350">
                  <c:v>43.755099999999999</c:v>
                </c:pt>
                <c:pt idx="13351">
                  <c:v>43.755099999999999</c:v>
                </c:pt>
                <c:pt idx="13352">
                  <c:v>43.755099999999999</c:v>
                </c:pt>
                <c:pt idx="13353">
                  <c:v>43.755099999999999</c:v>
                </c:pt>
                <c:pt idx="13354">
                  <c:v>43.755099999999999</c:v>
                </c:pt>
                <c:pt idx="13355">
                  <c:v>43.755099999999999</c:v>
                </c:pt>
                <c:pt idx="13356">
                  <c:v>43.755099999999999</c:v>
                </c:pt>
                <c:pt idx="13357">
                  <c:v>43.755099999999999</c:v>
                </c:pt>
                <c:pt idx="13358">
                  <c:v>43.755099999999999</c:v>
                </c:pt>
                <c:pt idx="13359">
                  <c:v>43.755099999999999</c:v>
                </c:pt>
                <c:pt idx="13360">
                  <c:v>43.755099999999999</c:v>
                </c:pt>
                <c:pt idx="13361">
                  <c:v>43.755099999999999</c:v>
                </c:pt>
                <c:pt idx="13362">
                  <c:v>43.755099999999999</c:v>
                </c:pt>
                <c:pt idx="13363">
                  <c:v>43.755099999999999</c:v>
                </c:pt>
                <c:pt idx="13364">
                  <c:v>43.755099999999999</c:v>
                </c:pt>
                <c:pt idx="13365">
                  <c:v>43.755099999999999</c:v>
                </c:pt>
                <c:pt idx="13366">
                  <c:v>43.755099999999999</c:v>
                </c:pt>
                <c:pt idx="13367">
                  <c:v>43.755099999999999</c:v>
                </c:pt>
                <c:pt idx="13368">
                  <c:v>43.755099999999999</c:v>
                </c:pt>
                <c:pt idx="13369">
                  <c:v>43.755099999999999</c:v>
                </c:pt>
                <c:pt idx="13370">
                  <c:v>43.755099999999999</c:v>
                </c:pt>
                <c:pt idx="13371">
                  <c:v>43.755099999999999</c:v>
                </c:pt>
                <c:pt idx="13372">
                  <c:v>43.755099999999999</c:v>
                </c:pt>
                <c:pt idx="13373">
                  <c:v>43.755099999999999</c:v>
                </c:pt>
                <c:pt idx="13374">
                  <c:v>43.755099999999999</c:v>
                </c:pt>
                <c:pt idx="13375">
                  <c:v>43.755099999999999</c:v>
                </c:pt>
                <c:pt idx="13376">
                  <c:v>43.755099999999999</c:v>
                </c:pt>
                <c:pt idx="13377">
                  <c:v>43.755099999999999</c:v>
                </c:pt>
                <c:pt idx="13378">
                  <c:v>43.755099999999999</c:v>
                </c:pt>
                <c:pt idx="13379">
                  <c:v>43.755099999999999</c:v>
                </c:pt>
                <c:pt idx="13380">
                  <c:v>43.755099999999999</c:v>
                </c:pt>
                <c:pt idx="13381">
                  <c:v>43.755099999999999</c:v>
                </c:pt>
                <c:pt idx="13382">
                  <c:v>43.755099999999999</c:v>
                </c:pt>
                <c:pt idx="13383">
                  <c:v>43.755099999999999</c:v>
                </c:pt>
                <c:pt idx="13384">
                  <c:v>43.7042</c:v>
                </c:pt>
                <c:pt idx="13385">
                  <c:v>43.7042</c:v>
                </c:pt>
                <c:pt idx="13386">
                  <c:v>43.7042</c:v>
                </c:pt>
                <c:pt idx="13387">
                  <c:v>43.7042</c:v>
                </c:pt>
                <c:pt idx="13388">
                  <c:v>43.7042</c:v>
                </c:pt>
                <c:pt idx="13389">
                  <c:v>43.7042</c:v>
                </c:pt>
                <c:pt idx="13390">
                  <c:v>43.7042</c:v>
                </c:pt>
                <c:pt idx="13391">
                  <c:v>43.7042</c:v>
                </c:pt>
                <c:pt idx="13392">
                  <c:v>43.7042</c:v>
                </c:pt>
                <c:pt idx="13393">
                  <c:v>43.7042</c:v>
                </c:pt>
                <c:pt idx="13394">
                  <c:v>43.7042</c:v>
                </c:pt>
                <c:pt idx="13395">
                  <c:v>43.7042</c:v>
                </c:pt>
                <c:pt idx="13396">
                  <c:v>43.7042</c:v>
                </c:pt>
                <c:pt idx="13397">
                  <c:v>43.7042</c:v>
                </c:pt>
                <c:pt idx="13398">
                  <c:v>43.7042</c:v>
                </c:pt>
                <c:pt idx="13399">
                  <c:v>43.7042</c:v>
                </c:pt>
                <c:pt idx="13400">
                  <c:v>43.7042</c:v>
                </c:pt>
                <c:pt idx="13401">
                  <c:v>43.7042</c:v>
                </c:pt>
                <c:pt idx="13402">
                  <c:v>43.7042</c:v>
                </c:pt>
                <c:pt idx="13403">
                  <c:v>43.7042</c:v>
                </c:pt>
                <c:pt idx="13404">
                  <c:v>43.7042</c:v>
                </c:pt>
                <c:pt idx="13405">
                  <c:v>43.7042</c:v>
                </c:pt>
                <c:pt idx="13406">
                  <c:v>43.7042</c:v>
                </c:pt>
                <c:pt idx="13407">
                  <c:v>43.7042</c:v>
                </c:pt>
                <c:pt idx="13408">
                  <c:v>43.7042</c:v>
                </c:pt>
                <c:pt idx="13409">
                  <c:v>43.7042</c:v>
                </c:pt>
                <c:pt idx="13410">
                  <c:v>43.7042</c:v>
                </c:pt>
                <c:pt idx="13411">
                  <c:v>43.7042</c:v>
                </c:pt>
                <c:pt idx="13412">
                  <c:v>43.7042</c:v>
                </c:pt>
                <c:pt idx="13413">
                  <c:v>43.7042</c:v>
                </c:pt>
                <c:pt idx="13414">
                  <c:v>43.7042</c:v>
                </c:pt>
                <c:pt idx="13415">
                  <c:v>43.7042</c:v>
                </c:pt>
                <c:pt idx="13416">
                  <c:v>43.7042</c:v>
                </c:pt>
                <c:pt idx="13417">
                  <c:v>43.7042</c:v>
                </c:pt>
                <c:pt idx="13418">
                  <c:v>43.7042</c:v>
                </c:pt>
                <c:pt idx="13419">
                  <c:v>43.7042</c:v>
                </c:pt>
                <c:pt idx="13420">
                  <c:v>43.7042</c:v>
                </c:pt>
                <c:pt idx="13421">
                  <c:v>43.7042</c:v>
                </c:pt>
                <c:pt idx="13422">
                  <c:v>43.7042</c:v>
                </c:pt>
                <c:pt idx="13423">
                  <c:v>43.7042</c:v>
                </c:pt>
                <c:pt idx="13424">
                  <c:v>43.7042</c:v>
                </c:pt>
                <c:pt idx="13425">
                  <c:v>43.7042</c:v>
                </c:pt>
                <c:pt idx="13426">
                  <c:v>43.7042</c:v>
                </c:pt>
                <c:pt idx="13427">
                  <c:v>43.7042</c:v>
                </c:pt>
                <c:pt idx="13428">
                  <c:v>43.7042</c:v>
                </c:pt>
                <c:pt idx="13429">
                  <c:v>43.7042</c:v>
                </c:pt>
                <c:pt idx="13430">
                  <c:v>43.7042</c:v>
                </c:pt>
                <c:pt idx="13431">
                  <c:v>43.7042</c:v>
                </c:pt>
                <c:pt idx="13432">
                  <c:v>43.7042</c:v>
                </c:pt>
                <c:pt idx="13433">
                  <c:v>43.7042</c:v>
                </c:pt>
                <c:pt idx="13434">
                  <c:v>43.7042</c:v>
                </c:pt>
                <c:pt idx="13435">
                  <c:v>43.7042</c:v>
                </c:pt>
                <c:pt idx="13436">
                  <c:v>43.7042</c:v>
                </c:pt>
                <c:pt idx="13437">
                  <c:v>43.7042</c:v>
                </c:pt>
                <c:pt idx="13438">
                  <c:v>43.7042</c:v>
                </c:pt>
                <c:pt idx="13439">
                  <c:v>43.7042</c:v>
                </c:pt>
                <c:pt idx="13440">
                  <c:v>43.7042</c:v>
                </c:pt>
                <c:pt idx="13441">
                  <c:v>43.7042</c:v>
                </c:pt>
                <c:pt idx="13442">
                  <c:v>43.7042</c:v>
                </c:pt>
                <c:pt idx="13443">
                  <c:v>43.7042</c:v>
                </c:pt>
                <c:pt idx="13444">
                  <c:v>43.7042</c:v>
                </c:pt>
                <c:pt idx="13445">
                  <c:v>43.7042</c:v>
                </c:pt>
                <c:pt idx="13446">
                  <c:v>43.7042</c:v>
                </c:pt>
                <c:pt idx="13447">
                  <c:v>43.7042</c:v>
                </c:pt>
                <c:pt idx="13448">
                  <c:v>43.7042</c:v>
                </c:pt>
                <c:pt idx="13449">
                  <c:v>43.7042</c:v>
                </c:pt>
                <c:pt idx="13450">
                  <c:v>43.7042</c:v>
                </c:pt>
                <c:pt idx="13451">
                  <c:v>43.7042</c:v>
                </c:pt>
                <c:pt idx="13452">
                  <c:v>43.7042</c:v>
                </c:pt>
                <c:pt idx="13453">
                  <c:v>43.7042</c:v>
                </c:pt>
                <c:pt idx="13454">
                  <c:v>43.7042</c:v>
                </c:pt>
                <c:pt idx="13455">
                  <c:v>43.7042</c:v>
                </c:pt>
                <c:pt idx="13456">
                  <c:v>43.7042</c:v>
                </c:pt>
                <c:pt idx="13457">
                  <c:v>43.7042</c:v>
                </c:pt>
                <c:pt idx="13458">
                  <c:v>43.7042</c:v>
                </c:pt>
                <c:pt idx="13459">
                  <c:v>43.7042</c:v>
                </c:pt>
                <c:pt idx="13460">
                  <c:v>43.7042</c:v>
                </c:pt>
                <c:pt idx="13461">
                  <c:v>43.7042</c:v>
                </c:pt>
                <c:pt idx="13462">
                  <c:v>43.7042</c:v>
                </c:pt>
                <c:pt idx="13463">
                  <c:v>43.7042</c:v>
                </c:pt>
                <c:pt idx="13464">
                  <c:v>43.7042</c:v>
                </c:pt>
                <c:pt idx="13465">
                  <c:v>43.7042</c:v>
                </c:pt>
                <c:pt idx="13466">
                  <c:v>43.7042</c:v>
                </c:pt>
                <c:pt idx="13467">
                  <c:v>43.7042</c:v>
                </c:pt>
                <c:pt idx="13468">
                  <c:v>43.7042</c:v>
                </c:pt>
                <c:pt idx="13469">
                  <c:v>43.7042</c:v>
                </c:pt>
                <c:pt idx="13470">
                  <c:v>43.7042</c:v>
                </c:pt>
                <c:pt idx="13471">
                  <c:v>43.7042</c:v>
                </c:pt>
                <c:pt idx="13472">
                  <c:v>43.7042</c:v>
                </c:pt>
                <c:pt idx="13473">
                  <c:v>43.7042</c:v>
                </c:pt>
                <c:pt idx="13474">
                  <c:v>43.7042</c:v>
                </c:pt>
                <c:pt idx="13475">
                  <c:v>43.7042</c:v>
                </c:pt>
                <c:pt idx="13476">
                  <c:v>43.7042</c:v>
                </c:pt>
                <c:pt idx="13477">
                  <c:v>43.7042</c:v>
                </c:pt>
                <c:pt idx="13478">
                  <c:v>43.7042</c:v>
                </c:pt>
                <c:pt idx="13479">
                  <c:v>43.7042</c:v>
                </c:pt>
                <c:pt idx="13480">
                  <c:v>43.7042</c:v>
                </c:pt>
                <c:pt idx="13481">
                  <c:v>43.7042</c:v>
                </c:pt>
                <c:pt idx="13482">
                  <c:v>43.7042</c:v>
                </c:pt>
                <c:pt idx="13483">
                  <c:v>43.7042</c:v>
                </c:pt>
                <c:pt idx="13484">
                  <c:v>43.7042</c:v>
                </c:pt>
                <c:pt idx="13485">
                  <c:v>43.7042</c:v>
                </c:pt>
                <c:pt idx="13486">
                  <c:v>43.7042</c:v>
                </c:pt>
                <c:pt idx="13487">
                  <c:v>43.7042</c:v>
                </c:pt>
                <c:pt idx="13488">
                  <c:v>43.7042</c:v>
                </c:pt>
                <c:pt idx="13489">
                  <c:v>43.7042</c:v>
                </c:pt>
                <c:pt idx="13490">
                  <c:v>43.7042</c:v>
                </c:pt>
                <c:pt idx="13491">
                  <c:v>43.7042</c:v>
                </c:pt>
                <c:pt idx="13492">
                  <c:v>43.7042</c:v>
                </c:pt>
                <c:pt idx="13493">
                  <c:v>43.7042</c:v>
                </c:pt>
                <c:pt idx="13494">
                  <c:v>43.7042</c:v>
                </c:pt>
                <c:pt idx="13495">
                  <c:v>43.7042</c:v>
                </c:pt>
                <c:pt idx="13496">
                  <c:v>43.7042</c:v>
                </c:pt>
                <c:pt idx="13497">
                  <c:v>43.7042</c:v>
                </c:pt>
                <c:pt idx="13498">
                  <c:v>43.7042</c:v>
                </c:pt>
                <c:pt idx="13499">
                  <c:v>43.7042</c:v>
                </c:pt>
                <c:pt idx="13500">
                  <c:v>43.7042</c:v>
                </c:pt>
                <c:pt idx="13501">
                  <c:v>43.7042</c:v>
                </c:pt>
                <c:pt idx="13502">
                  <c:v>43.7042</c:v>
                </c:pt>
                <c:pt idx="13503">
                  <c:v>43.7042</c:v>
                </c:pt>
                <c:pt idx="13504">
                  <c:v>43.7042</c:v>
                </c:pt>
                <c:pt idx="13505">
                  <c:v>43.7042</c:v>
                </c:pt>
                <c:pt idx="13506">
                  <c:v>43.7042</c:v>
                </c:pt>
                <c:pt idx="13507">
                  <c:v>43.7042</c:v>
                </c:pt>
                <c:pt idx="13508">
                  <c:v>43.7042</c:v>
                </c:pt>
                <c:pt idx="13509">
                  <c:v>43.7042</c:v>
                </c:pt>
                <c:pt idx="13510">
                  <c:v>43.7042</c:v>
                </c:pt>
                <c:pt idx="13511">
                  <c:v>43.7042</c:v>
                </c:pt>
                <c:pt idx="13512">
                  <c:v>43.7042</c:v>
                </c:pt>
                <c:pt idx="13513">
                  <c:v>43.7042</c:v>
                </c:pt>
                <c:pt idx="13514">
                  <c:v>43.7042</c:v>
                </c:pt>
                <c:pt idx="13515">
                  <c:v>43.7042</c:v>
                </c:pt>
                <c:pt idx="13516">
                  <c:v>43.7042</c:v>
                </c:pt>
                <c:pt idx="13517">
                  <c:v>43.7042</c:v>
                </c:pt>
                <c:pt idx="13518">
                  <c:v>43.7042</c:v>
                </c:pt>
                <c:pt idx="13519">
                  <c:v>43.7042</c:v>
                </c:pt>
                <c:pt idx="13520">
                  <c:v>43.7042</c:v>
                </c:pt>
                <c:pt idx="13521">
                  <c:v>43.7042</c:v>
                </c:pt>
                <c:pt idx="13522">
                  <c:v>43.7042</c:v>
                </c:pt>
                <c:pt idx="13523">
                  <c:v>43.7042</c:v>
                </c:pt>
                <c:pt idx="13524">
                  <c:v>43.7042</c:v>
                </c:pt>
                <c:pt idx="13525">
                  <c:v>43.7042</c:v>
                </c:pt>
                <c:pt idx="13526">
                  <c:v>43.7042</c:v>
                </c:pt>
                <c:pt idx="13527">
                  <c:v>43.7042</c:v>
                </c:pt>
                <c:pt idx="13528">
                  <c:v>43.7042</c:v>
                </c:pt>
                <c:pt idx="13529">
                  <c:v>43.7042</c:v>
                </c:pt>
                <c:pt idx="13530">
                  <c:v>43.7042</c:v>
                </c:pt>
                <c:pt idx="13531">
                  <c:v>43.7042</c:v>
                </c:pt>
                <c:pt idx="13532">
                  <c:v>43.7042</c:v>
                </c:pt>
                <c:pt idx="13533">
                  <c:v>43.7042</c:v>
                </c:pt>
                <c:pt idx="13534">
                  <c:v>43.7042</c:v>
                </c:pt>
                <c:pt idx="13535">
                  <c:v>43.7042</c:v>
                </c:pt>
                <c:pt idx="13536">
                  <c:v>43.7042</c:v>
                </c:pt>
                <c:pt idx="13537">
                  <c:v>43.7042</c:v>
                </c:pt>
                <c:pt idx="13538">
                  <c:v>43.7042</c:v>
                </c:pt>
                <c:pt idx="13539">
                  <c:v>43.7042</c:v>
                </c:pt>
                <c:pt idx="13540">
                  <c:v>43.7042</c:v>
                </c:pt>
                <c:pt idx="13541">
                  <c:v>43.7042</c:v>
                </c:pt>
                <c:pt idx="13542">
                  <c:v>43.7042</c:v>
                </c:pt>
                <c:pt idx="13543">
                  <c:v>43.7042</c:v>
                </c:pt>
                <c:pt idx="13544">
                  <c:v>43.7042</c:v>
                </c:pt>
                <c:pt idx="13545">
                  <c:v>43.7042</c:v>
                </c:pt>
                <c:pt idx="13546">
                  <c:v>43.7042</c:v>
                </c:pt>
                <c:pt idx="13547">
                  <c:v>43.7042</c:v>
                </c:pt>
                <c:pt idx="13548">
                  <c:v>43.7042</c:v>
                </c:pt>
                <c:pt idx="13549">
                  <c:v>43.7042</c:v>
                </c:pt>
                <c:pt idx="13550">
                  <c:v>43.7042</c:v>
                </c:pt>
                <c:pt idx="13551">
                  <c:v>43.7042</c:v>
                </c:pt>
                <c:pt idx="13552">
                  <c:v>43.7042</c:v>
                </c:pt>
                <c:pt idx="13553">
                  <c:v>43.7042</c:v>
                </c:pt>
                <c:pt idx="13554">
                  <c:v>43.7042</c:v>
                </c:pt>
                <c:pt idx="13555">
                  <c:v>43.7042</c:v>
                </c:pt>
                <c:pt idx="13556">
                  <c:v>43.7042</c:v>
                </c:pt>
                <c:pt idx="13557">
                  <c:v>43.7042</c:v>
                </c:pt>
                <c:pt idx="13558">
                  <c:v>43.7042</c:v>
                </c:pt>
                <c:pt idx="13559">
                  <c:v>43.7042</c:v>
                </c:pt>
                <c:pt idx="13560">
                  <c:v>43.7042</c:v>
                </c:pt>
                <c:pt idx="13561">
                  <c:v>43.7042</c:v>
                </c:pt>
                <c:pt idx="13562">
                  <c:v>43.7042</c:v>
                </c:pt>
                <c:pt idx="13563">
                  <c:v>43.7042</c:v>
                </c:pt>
                <c:pt idx="13564">
                  <c:v>43.7042</c:v>
                </c:pt>
                <c:pt idx="13565">
                  <c:v>43.7042</c:v>
                </c:pt>
                <c:pt idx="13566">
                  <c:v>43.7042</c:v>
                </c:pt>
                <c:pt idx="13567">
                  <c:v>43.7042</c:v>
                </c:pt>
                <c:pt idx="13568">
                  <c:v>43.7042</c:v>
                </c:pt>
                <c:pt idx="13569">
                  <c:v>43.7042</c:v>
                </c:pt>
                <c:pt idx="13570">
                  <c:v>43.7042</c:v>
                </c:pt>
                <c:pt idx="13571">
                  <c:v>43.7042</c:v>
                </c:pt>
                <c:pt idx="13572">
                  <c:v>43.7042</c:v>
                </c:pt>
                <c:pt idx="13573">
                  <c:v>43.7042</c:v>
                </c:pt>
                <c:pt idx="13574">
                  <c:v>43.7042</c:v>
                </c:pt>
                <c:pt idx="13575">
                  <c:v>43.7042</c:v>
                </c:pt>
                <c:pt idx="13576">
                  <c:v>43.7042</c:v>
                </c:pt>
                <c:pt idx="13577">
                  <c:v>43.7042</c:v>
                </c:pt>
                <c:pt idx="13578">
                  <c:v>43.7042</c:v>
                </c:pt>
                <c:pt idx="13579">
                  <c:v>43.7042</c:v>
                </c:pt>
                <c:pt idx="13580">
                  <c:v>43.7042</c:v>
                </c:pt>
                <c:pt idx="13581">
                  <c:v>43.7042</c:v>
                </c:pt>
                <c:pt idx="13582">
                  <c:v>43.7042</c:v>
                </c:pt>
                <c:pt idx="13583">
                  <c:v>43.7042</c:v>
                </c:pt>
                <c:pt idx="13584">
                  <c:v>43.7042</c:v>
                </c:pt>
                <c:pt idx="13585">
                  <c:v>43.7042</c:v>
                </c:pt>
                <c:pt idx="13586">
                  <c:v>43.7042</c:v>
                </c:pt>
                <c:pt idx="13587">
                  <c:v>43.7042</c:v>
                </c:pt>
                <c:pt idx="13588">
                  <c:v>43.7042</c:v>
                </c:pt>
                <c:pt idx="13589">
                  <c:v>43.7042</c:v>
                </c:pt>
                <c:pt idx="13590">
                  <c:v>43.7042</c:v>
                </c:pt>
                <c:pt idx="13591">
                  <c:v>43.7042</c:v>
                </c:pt>
                <c:pt idx="13592">
                  <c:v>43.7042</c:v>
                </c:pt>
                <c:pt idx="13593">
                  <c:v>43.7042</c:v>
                </c:pt>
                <c:pt idx="13594">
                  <c:v>43.7042</c:v>
                </c:pt>
                <c:pt idx="13595">
                  <c:v>43.7042</c:v>
                </c:pt>
                <c:pt idx="13596">
                  <c:v>43.7042</c:v>
                </c:pt>
                <c:pt idx="13597">
                  <c:v>43.7042</c:v>
                </c:pt>
                <c:pt idx="13598">
                  <c:v>43.7042</c:v>
                </c:pt>
                <c:pt idx="13599">
                  <c:v>43.7042</c:v>
                </c:pt>
                <c:pt idx="13600">
                  <c:v>43.7042</c:v>
                </c:pt>
                <c:pt idx="13601">
                  <c:v>43.7042</c:v>
                </c:pt>
                <c:pt idx="13602">
                  <c:v>43.7042</c:v>
                </c:pt>
                <c:pt idx="13603">
                  <c:v>43.7042</c:v>
                </c:pt>
                <c:pt idx="13604">
                  <c:v>43.7042</c:v>
                </c:pt>
                <c:pt idx="13605">
                  <c:v>43.7042</c:v>
                </c:pt>
                <c:pt idx="13606">
                  <c:v>43.7042</c:v>
                </c:pt>
                <c:pt idx="13607">
                  <c:v>43.7042</c:v>
                </c:pt>
                <c:pt idx="13608">
                  <c:v>43.7042</c:v>
                </c:pt>
                <c:pt idx="13609">
                  <c:v>43.7042</c:v>
                </c:pt>
                <c:pt idx="13610">
                  <c:v>43.7042</c:v>
                </c:pt>
                <c:pt idx="13611">
                  <c:v>43.7042</c:v>
                </c:pt>
                <c:pt idx="13612">
                  <c:v>43.7042</c:v>
                </c:pt>
                <c:pt idx="13613">
                  <c:v>43.7042</c:v>
                </c:pt>
                <c:pt idx="13614">
                  <c:v>43.7042</c:v>
                </c:pt>
                <c:pt idx="13615">
                  <c:v>43.7042</c:v>
                </c:pt>
                <c:pt idx="13616">
                  <c:v>43.7042</c:v>
                </c:pt>
                <c:pt idx="13617">
                  <c:v>43.7042</c:v>
                </c:pt>
                <c:pt idx="13618">
                  <c:v>43.7042</c:v>
                </c:pt>
                <c:pt idx="13619">
                  <c:v>43.7042</c:v>
                </c:pt>
                <c:pt idx="13620">
                  <c:v>43.7042</c:v>
                </c:pt>
                <c:pt idx="13621">
                  <c:v>43.7042</c:v>
                </c:pt>
                <c:pt idx="13622">
                  <c:v>43.7042</c:v>
                </c:pt>
                <c:pt idx="13623">
                  <c:v>43.7042</c:v>
                </c:pt>
                <c:pt idx="13624">
                  <c:v>43.7042</c:v>
                </c:pt>
                <c:pt idx="13625">
                  <c:v>43.7042</c:v>
                </c:pt>
                <c:pt idx="13626">
                  <c:v>43.7042</c:v>
                </c:pt>
                <c:pt idx="13627">
                  <c:v>43.7042</c:v>
                </c:pt>
                <c:pt idx="13628">
                  <c:v>43.7042</c:v>
                </c:pt>
                <c:pt idx="13629">
                  <c:v>43.7042</c:v>
                </c:pt>
                <c:pt idx="13630">
                  <c:v>43.7042</c:v>
                </c:pt>
                <c:pt idx="13631">
                  <c:v>43.7042</c:v>
                </c:pt>
                <c:pt idx="13632">
                  <c:v>43.7042</c:v>
                </c:pt>
                <c:pt idx="13633">
                  <c:v>43.7042</c:v>
                </c:pt>
                <c:pt idx="13634">
                  <c:v>43.7042</c:v>
                </c:pt>
                <c:pt idx="13635">
                  <c:v>43.7042</c:v>
                </c:pt>
                <c:pt idx="13636">
                  <c:v>43.7042</c:v>
                </c:pt>
                <c:pt idx="13637">
                  <c:v>43.7042</c:v>
                </c:pt>
                <c:pt idx="13638">
                  <c:v>43.7042</c:v>
                </c:pt>
                <c:pt idx="13639">
                  <c:v>43.7042</c:v>
                </c:pt>
                <c:pt idx="13640">
                  <c:v>43.7042</c:v>
                </c:pt>
                <c:pt idx="13641">
                  <c:v>43.7042</c:v>
                </c:pt>
                <c:pt idx="13642">
                  <c:v>43.7042</c:v>
                </c:pt>
                <c:pt idx="13643">
                  <c:v>43.7042</c:v>
                </c:pt>
                <c:pt idx="13644">
                  <c:v>43.7042</c:v>
                </c:pt>
                <c:pt idx="13645">
                  <c:v>43.7042</c:v>
                </c:pt>
                <c:pt idx="13646">
                  <c:v>43.7042</c:v>
                </c:pt>
                <c:pt idx="13647">
                  <c:v>43.7042</c:v>
                </c:pt>
                <c:pt idx="13648">
                  <c:v>43.7042</c:v>
                </c:pt>
                <c:pt idx="13649">
                  <c:v>43.756700000000002</c:v>
                </c:pt>
                <c:pt idx="13650">
                  <c:v>43.756700000000002</c:v>
                </c:pt>
                <c:pt idx="13651">
                  <c:v>43.756700000000002</c:v>
                </c:pt>
                <c:pt idx="13652">
                  <c:v>43.756700000000002</c:v>
                </c:pt>
                <c:pt idx="13653">
                  <c:v>43.756700000000002</c:v>
                </c:pt>
                <c:pt idx="13654">
                  <c:v>43.756700000000002</c:v>
                </c:pt>
                <c:pt idx="13655">
                  <c:v>43.756700000000002</c:v>
                </c:pt>
                <c:pt idx="13656">
                  <c:v>43.756700000000002</c:v>
                </c:pt>
                <c:pt idx="13657">
                  <c:v>43.756700000000002</c:v>
                </c:pt>
                <c:pt idx="13658">
                  <c:v>43.756700000000002</c:v>
                </c:pt>
                <c:pt idx="13659">
                  <c:v>43.756700000000002</c:v>
                </c:pt>
                <c:pt idx="13660">
                  <c:v>43.756700000000002</c:v>
                </c:pt>
                <c:pt idx="13661">
                  <c:v>43.756700000000002</c:v>
                </c:pt>
                <c:pt idx="13662">
                  <c:v>43.756700000000002</c:v>
                </c:pt>
                <c:pt idx="13663">
                  <c:v>43.756700000000002</c:v>
                </c:pt>
                <c:pt idx="13664">
                  <c:v>43.756700000000002</c:v>
                </c:pt>
                <c:pt idx="13665">
                  <c:v>43.756700000000002</c:v>
                </c:pt>
                <c:pt idx="13666">
                  <c:v>43.756700000000002</c:v>
                </c:pt>
                <c:pt idx="13667">
                  <c:v>43.756700000000002</c:v>
                </c:pt>
                <c:pt idx="13668">
                  <c:v>43.756700000000002</c:v>
                </c:pt>
                <c:pt idx="13669">
                  <c:v>43.756700000000002</c:v>
                </c:pt>
                <c:pt idx="13670">
                  <c:v>43.756700000000002</c:v>
                </c:pt>
                <c:pt idx="13671">
                  <c:v>43.756700000000002</c:v>
                </c:pt>
                <c:pt idx="13672">
                  <c:v>43.756700000000002</c:v>
                </c:pt>
                <c:pt idx="13673">
                  <c:v>43.756700000000002</c:v>
                </c:pt>
                <c:pt idx="13674">
                  <c:v>43.756700000000002</c:v>
                </c:pt>
                <c:pt idx="13675">
                  <c:v>43.756700000000002</c:v>
                </c:pt>
                <c:pt idx="13676">
                  <c:v>43.756700000000002</c:v>
                </c:pt>
                <c:pt idx="13677">
                  <c:v>43.756700000000002</c:v>
                </c:pt>
                <c:pt idx="13678">
                  <c:v>43.756700000000002</c:v>
                </c:pt>
                <c:pt idx="13679">
                  <c:v>43.756700000000002</c:v>
                </c:pt>
                <c:pt idx="13680">
                  <c:v>43.756700000000002</c:v>
                </c:pt>
                <c:pt idx="13681">
                  <c:v>43.756700000000002</c:v>
                </c:pt>
                <c:pt idx="13682">
                  <c:v>43.756700000000002</c:v>
                </c:pt>
                <c:pt idx="13683">
                  <c:v>43.756700000000002</c:v>
                </c:pt>
                <c:pt idx="13684">
                  <c:v>43.756700000000002</c:v>
                </c:pt>
                <c:pt idx="13685">
                  <c:v>43.756700000000002</c:v>
                </c:pt>
                <c:pt idx="13686">
                  <c:v>43.756700000000002</c:v>
                </c:pt>
                <c:pt idx="13687">
                  <c:v>43.756700000000002</c:v>
                </c:pt>
                <c:pt idx="13688">
                  <c:v>43.756700000000002</c:v>
                </c:pt>
                <c:pt idx="13689">
                  <c:v>43.756700000000002</c:v>
                </c:pt>
                <c:pt idx="13690">
                  <c:v>43.756700000000002</c:v>
                </c:pt>
                <c:pt idx="13691">
                  <c:v>43.756700000000002</c:v>
                </c:pt>
                <c:pt idx="13692">
                  <c:v>43.756700000000002</c:v>
                </c:pt>
                <c:pt idx="13693">
                  <c:v>43.756700000000002</c:v>
                </c:pt>
                <c:pt idx="13694">
                  <c:v>43.756700000000002</c:v>
                </c:pt>
                <c:pt idx="13695">
                  <c:v>43.756700000000002</c:v>
                </c:pt>
                <c:pt idx="13696">
                  <c:v>43.756700000000002</c:v>
                </c:pt>
                <c:pt idx="13697">
                  <c:v>43.756700000000002</c:v>
                </c:pt>
                <c:pt idx="13698">
                  <c:v>43.756700000000002</c:v>
                </c:pt>
                <c:pt idx="13699">
                  <c:v>43.756700000000002</c:v>
                </c:pt>
                <c:pt idx="13700">
                  <c:v>43.756700000000002</c:v>
                </c:pt>
                <c:pt idx="13701">
                  <c:v>43.756700000000002</c:v>
                </c:pt>
                <c:pt idx="13702">
                  <c:v>43.756700000000002</c:v>
                </c:pt>
                <c:pt idx="13703">
                  <c:v>43.756700000000002</c:v>
                </c:pt>
                <c:pt idx="13704">
                  <c:v>43.756700000000002</c:v>
                </c:pt>
                <c:pt idx="13705">
                  <c:v>43.756700000000002</c:v>
                </c:pt>
                <c:pt idx="13706">
                  <c:v>43.756700000000002</c:v>
                </c:pt>
                <c:pt idx="13707">
                  <c:v>43.756700000000002</c:v>
                </c:pt>
                <c:pt idx="13708">
                  <c:v>43.756700000000002</c:v>
                </c:pt>
                <c:pt idx="13709">
                  <c:v>43.756700000000002</c:v>
                </c:pt>
                <c:pt idx="13710">
                  <c:v>43.756700000000002</c:v>
                </c:pt>
                <c:pt idx="13711">
                  <c:v>43.756700000000002</c:v>
                </c:pt>
                <c:pt idx="13712">
                  <c:v>43.756700000000002</c:v>
                </c:pt>
                <c:pt idx="13713">
                  <c:v>43.756700000000002</c:v>
                </c:pt>
                <c:pt idx="13714">
                  <c:v>43.756700000000002</c:v>
                </c:pt>
                <c:pt idx="13715">
                  <c:v>43.756700000000002</c:v>
                </c:pt>
                <c:pt idx="13716">
                  <c:v>43.756700000000002</c:v>
                </c:pt>
                <c:pt idx="13717">
                  <c:v>43.756700000000002</c:v>
                </c:pt>
                <c:pt idx="13718">
                  <c:v>43.756700000000002</c:v>
                </c:pt>
                <c:pt idx="13719">
                  <c:v>43.756700000000002</c:v>
                </c:pt>
                <c:pt idx="13720">
                  <c:v>43.756700000000002</c:v>
                </c:pt>
                <c:pt idx="13721">
                  <c:v>43.756700000000002</c:v>
                </c:pt>
                <c:pt idx="13722">
                  <c:v>43.756700000000002</c:v>
                </c:pt>
                <c:pt idx="13723">
                  <c:v>43.756700000000002</c:v>
                </c:pt>
                <c:pt idx="13724">
                  <c:v>43.756700000000002</c:v>
                </c:pt>
                <c:pt idx="13725">
                  <c:v>43.756700000000002</c:v>
                </c:pt>
                <c:pt idx="13726">
                  <c:v>43.756700000000002</c:v>
                </c:pt>
                <c:pt idx="13727">
                  <c:v>43.756700000000002</c:v>
                </c:pt>
                <c:pt idx="13728">
                  <c:v>43.756700000000002</c:v>
                </c:pt>
                <c:pt idx="13729">
                  <c:v>43.756700000000002</c:v>
                </c:pt>
                <c:pt idx="13730">
                  <c:v>43.756700000000002</c:v>
                </c:pt>
                <c:pt idx="13731">
                  <c:v>43.756700000000002</c:v>
                </c:pt>
                <c:pt idx="13732">
                  <c:v>43.756700000000002</c:v>
                </c:pt>
                <c:pt idx="13733">
                  <c:v>43.756700000000002</c:v>
                </c:pt>
                <c:pt idx="13734">
                  <c:v>43.756700000000002</c:v>
                </c:pt>
                <c:pt idx="13735">
                  <c:v>43.756700000000002</c:v>
                </c:pt>
                <c:pt idx="13736">
                  <c:v>43.756700000000002</c:v>
                </c:pt>
                <c:pt idx="13737">
                  <c:v>43.756700000000002</c:v>
                </c:pt>
                <c:pt idx="13738">
                  <c:v>43.756700000000002</c:v>
                </c:pt>
                <c:pt idx="13739">
                  <c:v>43.756700000000002</c:v>
                </c:pt>
                <c:pt idx="13740">
                  <c:v>43.756700000000002</c:v>
                </c:pt>
                <c:pt idx="13741">
                  <c:v>43.756700000000002</c:v>
                </c:pt>
                <c:pt idx="13742">
                  <c:v>43.756700000000002</c:v>
                </c:pt>
                <c:pt idx="13743">
                  <c:v>43.756700000000002</c:v>
                </c:pt>
                <c:pt idx="13744">
                  <c:v>43.756700000000002</c:v>
                </c:pt>
                <c:pt idx="13745">
                  <c:v>43.756700000000002</c:v>
                </c:pt>
                <c:pt idx="13746">
                  <c:v>43.756700000000002</c:v>
                </c:pt>
                <c:pt idx="13747">
                  <c:v>43.756700000000002</c:v>
                </c:pt>
                <c:pt idx="13748">
                  <c:v>43.756700000000002</c:v>
                </c:pt>
                <c:pt idx="13749">
                  <c:v>43.756700000000002</c:v>
                </c:pt>
                <c:pt idx="13750">
                  <c:v>43.756700000000002</c:v>
                </c:pt>
                <c:pt idx="13751">
                  <c:v>43.756700000000002</c:v>
                </c:pt>
                <c:pt idx="13752">
                  <c:v>43.756700000000002</c:v>
                </c:pt>
                <c:pt idx="13753">
                  <c:v>43.756700000000002</c:v>
                </c:pt>
                <c:pt idx="13754">
                  <c:v>43.756700000000002</c:v>
                </c:pt>
                <c:pt idx="13755">
                  <c:v>43.756700000000002</c:v>
                </c:pt>
                <c:pt idx="13756">
                  <c:v>43.756700000000002</c:v>
                </c:pt>
                <c:pt idx="13757">
                  <c:v>43.756700000000002</c:v>
                </c:pt>
                <c:pt idx="13758">
                  <c:v>43.756700000000002</c:v>
                </c:pt>
                <c:pt idx="13759">
                  <c:v>43.756700000000002</c:v>
                </c:pt>
                <c:pt idx="13760">
                  <c:v>43.756700000000002</c:v>
                </c:pt>
                <c:pt idx="13761">
                  <c:v>43.756700000000002</c:v>
                </c:pt>
                <c:pt idx="13762">
                  <c:v>43.756700000000002</c:v>
                </c:pt>
                <c:pt idx="13763">
                  <c:v>43.756700000000002</c:v>
                </c:pt>
                <c:pt idx="13764">
                  <c:v>43.756700000000002</c:v>
                </c:pt>
                <c:pt idx="13765">
                  <c:v>43.756700000000002</c:v>
                </c:pt>
                <c:pt idx="13766">
                  <c:v>43.756700000000002</c:v>
                </c:pt>
                <c:pt idx="13767">
                  <c:v>43.756700000000002</c:v>
                </c:pt>
                <c:pt idx="13768">
                  <c:v>43.756700000000002</c:v>
                </c:pt>
                <c:pt idx="13769">
                  <c:v>43.756700000000002</c:v>
                </c:pt>
                <c:pt idx="13770">
                  <c:v>43.756700000000002</c:v>
                </c:pt>
                <c:pt idx="13771">
                  <c:v>43.756700000000002</c:v>
                </c:pt>
                <c:pt idx="13772">
                  <c:v>43.756700000000002</c:v>
                </c:pt>
                <c:pt idx="13773">
                  <c:v>43.756700000000002</c:v>
                </c:pt>
                <c:pt idx="13774">
                  <c:v>43.756700000000002</c:v>
                </c:pt>
                <c:pt idx="13775">
                  <c:v>43.756700000000002</c:v>
                </c:pt>
                <c:pt idx="13776">
                  <c:v>43.756700000000002</c:v>
                </c:pt>
                <c:pt idx="13777">
                  <c:v>43.756700000000002</c:v>
                </c:pt>
                <c:pt idx="13778">
                  <c:v>43.756700000000002</c:v>
                </c:pt>
                <c:pt idx="13779">
                  <c:v>43.756700000000002</c:v>
                </c:pt>
                <c:pt idx="13780">
                  <c:v>43.756700000000002</c:v>
                </c:pt>
                <c:pt idx="13781">
                  <c:v>43.756700000000002</c:v>
                </c:pt>
                <c:pt idx="13782">
                  <c:v>43.756700000000002</c:v>
                </c:pt>
                <c:pt idx="13783">
                  <c:v>43.756700000000002</c:v>
                </c:pt>
                <c:pt idx="13784">
                  <c:v>43.756700000000002</c:v>
                </c:pt>
                <c:pt idx="13785">
                  <c:v>43.756700000000002</c:v>
                </c:pt>
                <c:pt idx="13786">
                  <c:v>43.756700000000002</c:v>
                </c:pt>
                <c:pt idx="13787">
                  <c:v>43.756700000000002</c:v>
                </c:pt>
                <c:pt idx="13788">
                  <c:v>43.756700000000002</c:v>
                </c:pt>
                <c:pt idx="13789">
                  <c:v>43.756700000000002</c:v>
                </c:pt>
                <c:pt idx="13790">
                  <c:v>43.756700000000002</c:v>
                </c:pt>
                <c:pt idx="13791">
                  <c:v>43.756700000000002</c:v>
                </c:pt>
                <c:pt idx="13792">
                  <c:v>43.756700000000002</c:v>
                </c:pt>
                <c:pt idx="13793">
                  <c:v>43.756700000000002</c:v>
                </c:pt>
                <c:pt idx="13794">
                  <c:v>43.756700000000002</c:v>
                </c:pt>
                <c:pt idx="13795">
                  <c:v>43.756700000000002</c:v>
                </c:pt>
                <c:pt idx="13796">
                  <c:v>43.756700000000002</c:v>
                </c:pt>
                <c:pt idx="13797">
                  <c:v>43.756700000000002</c:v>
                </c:pt>
                <c:pt idx="13798">
                  <c:v>43.756700000000002</c:v>
                </c:pt>
                <c:pt idx="13799">
                  <c:v>43.756700000000002</c:v>
                </c:pt>
                <c:pt idx="13800">
                  <c:v>43.756700000000002</c:v>
                </c:pt>
                <c:pt idx="13801">
                  <c:v>43.756700000000002</c:v>
                </c:pt>
                <c:pt idx="13802">
                  <c:v>43.756700000000002</c:v>
                </c:pt>
                <c:pt idx="13803">
                  <c:v>43.756700000000002</c:v>
                </c:pt>
                <c:pt idx="13804">
                  <c:v>43.756700000000002</c:v>
                </c:pt>
                <c:pt idx="13805">
                  <c:v>43.756700000000002</c:v>
                </c:pt>
                <c:pt idx="13806">
                  <c:v>43.756700000000002</c:v>
                </c:pt>
                <c:pt idx="13807">
                  <c:v>43.756700000000002</c:v>
                </c:pt>
                <c:pt idx="13808">
                  <c:v>43.756700000000002</c:v>
                </c:pt>
                <c:pt idx="13809">
                  <c:v>43.756700000000002</c:v>
                </c:pt>
                <c:pt idx="13810">
                  <c:v>43.756700000000002</c:v>
                </c:pt>
                <c:pt idx="13811">
                  <c:v>43.756700000000002</c:v>
                </c:pt>
                <c:pt idx="13812">
                  <c:v>43.756700000000002</c:v>
                </c:pt>
                <c:pt idx="13813">
                  <c:v>43.756700000000002</c:v>
                </c:pt>
                <c:pt idx="13814">
                  <c:v>43.756700000000002</c:v>
                </c:pt>
                <c:pt idx="13815">
                  <c:v>43.756700000000002</c:v>
                </c:pt>
                <c:pt idx="13816">
                  <c:v>43.756700000000002</c:v>
                </c:pt>
                <c:pt idx="13817">
                  <c:v>43.756700000000002</c:v>
                </c:pt>
                <c:pt idx="13818">
                  <c:v>43.756700000000002</c:v>
                </c:pt>
                <c:pt idx="13819">
                  <c:v>43.756700000000002</c:v>
                </c:pt>
                <c:pt idx="13820">
                  <c:v>43.756700000000002</c:v>
                </c:pt>
                <c:pt idx="13821">
                  <c:v>43.756700000000002</c:v>
                </c:pt>
                <c:pt idx="13822">
                  <c:v>43.756700000000002</c:v>
                </c:pt>
                <c:pt idx="13823">
                  <c:v>43.756700000000002</c:v>
                </c:pt>
                <c:pt idx="13824">
                  <c:v>43.756700000000002</c:v>
                </c:pt>
                <c:pt idx="13825">
                  <c:v>43.756700000000002</c:v>
                </c:pt>
                <c:pt idx="13826">
                  <c:v>43.756700000000002</c:v>
                </c:pt>
                <c:pt idx="13827">
                  <c:v>43.756700000000002</c:v>
                </c:pt>
                <c:pt idx="13828">
                  <c:v>43.756700000000002</c:v>
                </c:pt>
                <c:pt idx="13829">
                  <c:v>43.756700000000002</c:v>
                </c:pt>
                <c:pt idx="13830">
                  <c:v>43.756700000000002</c:v>
                </c:pt>
                <c:pt idx="13831">
                  <c:v>43.756700000000002</c:v>
                </c:pt>
                <c:pt idx="13832">
                  <c:v>43.756700000000002</c:v>
                </c:pt>
                <c:pt idx="13833">
                  <c:v>43.756700000000002</c:v>
                </c:pt>
                <c:pt idx="13834">
                  <c:v>43.756700000000002</c:v>
                </c:pt>
                <c:pt idx="13835">
                  <c:v>43.756700000000002</c:v>
                </c:pt>
                <c:pt idx="13836">
                  <c:v>43.756700000000002</c:v>
                </c:pt>
                <c:pt idx="13837">
                  <c:v>43.756700000000002</c:v>
                </c:pt>
                <c:pt idx="13838">
                  <c:v>43.756700000000002</c:v>
                </c:pt>
                <c:pt idx="13839">
                  <c:v>43.756700000000002</c:v>
                </c:pt>
                <c:pt idx="13840">
                  <c:v>43.756700000000002</c:v>
                </c:pt>
                <c:pt idx="13841">
                  <c:v>43.756700000000002</c:v>
                </c:pt>
                <c:pt idx="13842">
                  <c:v>43.756700000000002</c:v>
                </c:pt>
                <c:pt idx="13843">
                  <c:v>43.756700000000002</c:v>
                </c:pt>
                <c:pt idx="13844">
                  <c:v>43.756700000000002</c:v>
                </c:pt>
                <c:pt idx="13845">
                  <c:v>43.756700000000002</c:v>
                </c:pt>
                <c:pt idx="13846">
                  <c:v>43.756700000000002</c:v>
                </c:pt>
                <c:pt idx="13847">
                  <c:v>43.756700000000002</c:v>
                </c:pt>
                <c:pt idx="13848">
                  <c:v>43.756700000000002</c:v>
                </c:pt>
                <c:pt idx="13849">
                  <c:v>43.756700000000002</c:v>
                </c:pt>
                <c:pt idx="13850">
                  <c:v>43.756700000000002</c:v>
                </c:pt>
                <c:pt idx="13851">
                  <c:v>43.756700000000002</c:v>
                </c:pt>
                <c:pt idx="13852">
                  <c:v>43.756700000000002</c:v>
                </c:pt>
                <c:pt idx="13853">
                  <c:v>43.756700000000002</c:v>
                </c:pt>
                <c:pt idx="13854">
                  <c:v>43.756700000000002</c:v>
                </c:pt>
                <c:pt idx="13855">
                  <c:v>43.756700000000002</c:v>
                </c:pt>
                <c:pt idx="13856">
                  <c:v>43.756700000000002</c:v>
                </c:pt>
                <c:pt idx="13857">
                  <c:v>43.756700000000002</c:v>
                </c:pt>
                <c:pt idx="13858">
                  <c:v>43.756700000000002</c:v>
                </c:pt>
                <c:pt idx="13859">
                  <c:v>43.756700000000002</c:v>
                </c:pt>
                <c:pt idx="13860">
                  <c:v>43.756700000000002</c:v>
                </c:pt>
                <c:pt idx="13861">
                  <c:v>43.756700000000002</c:v>
                </c:pt>
                <c:pt idx="13862">
                  <c:v>43.756700000000002</c:v>
                </c:pt>
                <c:pt idx="13863">
                  <c:v>43.756700000000002</c:v>
                </c:pt>
                <c:pt idx="13864">
                  <c:v>43.756700000000002</c:v>
                </c:pt>
                <c:pt idx="13865">
                  <c:v>43.756700000000002</c:v>
                </c:pt>
                <c:pt idx="13866">
                  <c:v>43.756700000000002</c:v>
                </c:pt>
                <c:pt idx="13867">
                  <c:v>43.756700000000002</c:v>
                </c:pt>
                <c:pt idx="13868">
                  <c:v>43.756700000000002</c:v>
                </c:pt>
                <c:pt idx="13869">
                  <c:v>43.756700000000002</c:v>
                </c:pt>
                <c:pt idx="13870">
                  <c:v>43.756700000000002</c:v>
                </c:pt>
                <c:pt idx="13871">
                  <c:v>43.756700000000002</c:v>
                </c:pt>
                <c:pt idx="13872">
                  <c:v>43.756700000000002</c:v>
                </c:pt>
                <c:pt idx="13873">
                  <c:v>43.756700000000002</c:v>
                </c:pt>
                <c:pt idx="13874">
                  <c:v>43.756700000000002</c:v>
                </c:pt>
                <c:pt idx="13875">
                  <c:v>43.756700000000002</c:v>
                </c:pt>
                <c:pt idx="13876">
                  <c:v>43.756700000000002</c:v>
                </c:pt>
                <c:pt idx="13877">
                  <c:v>43.756700000000002</c:v>
                </c:pt>
                <c:pt idx="13878">
                  <c:v>43.756700000000002</c:v>
                </c:pt>
                <c:pt idx="13879">
                  <c:v>43.756700000000002</c:v>
                </c:pt>
                <c:pt idx="13880">
                  <c:v>43.756700000000002</c:v>
                </c:pt>
                <c:pt idx="13881">
                  <c:v>43.756700000000002</c:v>
                </c:pt>
                <c:pt idx="13882">
                  <c:v>43.756700000000002</c:v>
                </c:pt>
                <c:pt idx="13883">
                  <c:v>43.756700000000002</c:v>
                </c:pt>
                <c:pt idx="13884">
                  <c:v>43.756700000000002</c:v>
                </c:pt>
                <c:pt idx="13885">
                  <c:v>43.756700000000002</c:v>
                </c:pt>
                <c:pt idx="13886">
                  <c:v>43.756700000000002</c:v>
                </c:pt>
                <c:pt idx="13887">
                  <c:v>43.756700000000002</c:v>
                </c:pt>
                <c:pt idx="13888">
                  <c:v>43.756700000000002</c:v>
                </c:pt>
                <c:pt idx="13889">
                  <c:v>43.756700000000002</c:v>
                </c:pt>
                <c:pt idx="13890">
                  <c:v>43.756700000000002</c:v>
                </c:pt>
                <c:pt idx="13891">
                  <c:v>43.756700000000002</c:v>
                </c:pt>
                <c:pt idx="13892">
                  <c:v>43.756700000000002</c:v>
                </c:pt>
                <c:pt idx="13893">
                  <c:v>43.756700000000002</c:v>
                </c:pt>
                <c:pt idx="13894">
                  <c:v>43.756700000000002</c:v>
                </c:pt>
                <c:pt idx="13895">
                  <c:v>43.756700000000002</c:v>
                </c:pt>
                <c:pt idx="13896">
                  <c:v>43.756700000000002</c:v>
                </c:pt>
                <c:pt idx="13897">
                  <c:v>43.756700000000002</c:v>
                </c:pt>
                <c:pt idx="13898">
                  <c:v>43.756700000000002</c:v>
                </c:pt>
                <c:pt idx="13899">
                  <c:v>43.756700000000002</c:v>
                </c:pt>
                <c:pt idx="13900">
                  <c:v>43.756700000000002</c:v>
                </c:pt>
                <c:pt idx="13901">
                  <c:v>43.756700000000002</c:v>
                </c:pt>
                <c:pt idx="13902">
                  <c:v>43.756700000000002</c:v>
                </c:pt>
                <c:pt idx="13903">
                  <c:v>43.756700000000002</c:v>
                </c:pt>
                <c:pt idx="13904">
                  <c:v>43.756700000000002</c:v>
                </c:pt>
                <c:pt idx="13905">
                  <c:v>43.756700000000002</c:v>
                </c:pt>
                <c:pt idx="13906">
                  <c:v>43.756700000000002</c:v>
                </c:pt>
                <c:pt idx="13907">
                  <c:v>43.756700000000002</c:v>
                </c:pt>
                <c:pt idx="13908">
                  <c:v>43.756700000000002</c:v>
                </c:pt>
                <c:pt idx="13909">
                  <c:v>43.756700000000002</c:v>
                </c:pt>
                <c:pt idx="13910">
                  <c:v>43.756700000000002</c:v>
                </c:pt>
                <c:pt idx="13911">
                  <c:v>43.756700000000002</c:v>
                </c:pt>
                <c:pt idx="13912">
                  <c:v>43.756700000000002</c:v>
                </c:pt>
                <c:pt idx="13913">
                  <c:v>43.756700000000002</c:v>
                </c:pt>
                <c:pt idx="13914">
                  <c:v>43.756700000000002</c:v>
                </c:pt>
                <c:pt idx="13915">
                  <c:v>43.756700000000002</c:v>
                </c:pt>
                <c:pt idx="13916">
                  <c:v>43.756700000000002</c:v>
                </c:pt>
                <c:pt idx="13917">
                  <c:v>43.756700000000002</c:v>
                </c:pt>
                <c:pt idx="13918">
                  <c:v>43.756700000000002</c:v>
                </c:pt>
                <c:pt idx="13919">
                  <c:v>43.756700000000002</c:v>
                </c:pt>
                <c:pt idx="13920">
                  <c:v>43.756700000000002</c:v>
                </c:pt>
                <c:pt idx="13921">
                  <c:v>43.756700000000002</c:v>
                </c:pt>
                <c:pt idx="13922">
                  <c:v>43.756700000000002</c:v>
                </c:pt>
                <c:pt idx="13923">
                  <c:v>43.756700000000002</c:v>
                </c:pt>
                <c:pt idx="13924">
                  <c:v>43.756700000000002</c:v>
                </c:pt>
                <c:pt idx="13925">
                  <c:v>43.756700000000002</c:v>
                </c:pt>
                <c:pt idx="13926">
                  <c:v>43.756700000000002</c:v>
                </c:pt>
                <c:pt idx="13927">
                  <c:v>43.756700000000002</c:v>
                </c:pt>
                <c:pt idx="13928">
                  <c:v>43.756700000000002</c:v>
                </c:pt>
                <c:pt idx="13929">
                  <c:v>43.756700000000002</c:v>
                </c:pt>
                <c:pt idx="13930">
                  <c:v>43.756700000000002</c:v>
                </c:pt>
                <c:pt idx="13931">
                  <c:v>43.756700000000002</c:v>
                </c:pt>
                <c:pt idx="13932">
                  <c:v>43.756700000000002</c:v>
                </c:pt>
                <c:pt idx="13933">
                  <c:v>43.756700000000002</c:v>
                </c:pt>
                <c:pt idx="13934">
                  <c:v>43.756700000000002</c:v>
                </c:pt>
                <c:pt idx="13935">
                  <c:v>43.756700000000002</c:v>
                </c:pt>
                <c:pt idx="13936">
                  <c:v>43.756700000000002</c:v>
                </c:pt>
                <c:pt idx="13937">
                  <c:v>43.756700000000002</c:v>
                </c:pt>
                <c:pt idx="13938">
                  <c:v>43.756700000000002</c:v>
                </c:pt>
                <c:pt idx="13939">
                  <c:v>43.756700000000002</c:v>
                </c:pt>
                <c:pt idx="13940">
                  <c:v>43.756700000000002</c:v>
                </c:pt>
                <c:pt idx="13941">
                  <c:v>43.756700000000002</c:v>
                </c:pt>
                <c:pt idx="13942">
                  <c:v>43.756700000000002</c:v>
                </c:pt>
                <c:pt idx="13943">
                  <c:v>43.756700000000002</c:v>
                </c:pt>
                <c:pt idx="13944">
                  <c:v>43.756700000000002</c:v>
                </c:pt>
                <c:pt idx="13945">
                  <c:v>43.756700000000002</c:v>
                </c:pt>
                <c:pt idx="13946">
                  <c:v>43.756700000000002</c:v>
                </c:pt>
                <c:pt idx="13947">
                  <c:v>43.756700000000002</c:v>
                </c:pt>
                <c:pt idx="13948">
                  <c:v>43.756700000000002</c:v>
                </c:pt>
                <c:pt idx="13949">
                  <c:v>43.756700000000002</c:v>
                </c:pt>
                <c:pt idx="13950">
                  <c:v>43.756700000000002</c:v>
                </c:pt>
                <c:pt idx="13951">
                  <c:v>43.756700000000002</c:v>
                </c:pt>
                <c:pt idx="13952">
                  <c:v>43.756700000000002</c:v>
                </c:pt>
                <c:pt idx="13953">
                  <c:v>43.756700000000002</c:v>
                </c:pt>
                <c:pt idx="13954">
                  <c:v>43.756700000000002</c:v>
                </c:pt>
                <c:pt idx="13955">
                  <c:v>43.756700000000002</c:v>
                </c:pt>
                <c:pt idx="13956">
                  <c:v>43.756700000000002</c:v>
                </c:pt>
                <c:pt idx="13957">
                  <c:v>43.756700000000002</c:v>
                </c:pt>
                <c:pt idx="13958">
                  <c:v>43.756700000000002</c:v>
                </c:pt>
                <c:pt idx="13959">
                  <c:v>43.756700000000002</c:v>
                </c:pt>
                <c:pt idx="13960">
                  <c:v>43.756700000000002</c:v>
                </c:pt>
                <c:pt idx="13961">
                  <c:v>43.756700000000002</c:v>
                </c:pt>
                <c:pt idx="13962">
                  <c:v>43.756700000000002</c:v>
                </c:pt>
                <c:pt idx="13963">
                  <c:v>43.756700000000002</c:v>
                </c:pt>
                <c:pt idx="13964">
                  <c:v>43.756700000000002</c:v>
                </c:pt>
                <c:pt idx="13965">
                  <c:v>43.756700000000002</c:v>
                </c:pt>
                <c:pt idx="13966">
                  <c:v>43.756700000000002</c:v>
                </c:pt>
                <c:pt idx="13967">
                  <c:v>43.756700000000002</c:v>
                </c:pt>
                <c:pt idx="13968">
                  <c:v>43.756700000000002</c:v>
                </c:pt>
                <c:pt idx="13969">
                  <c:v>43.756700000000002</c:v>
                </c:pt>
                <c:pt idx="13970">
                  <c:v>43.756700000000002</c:v>
                </c:pt>
                <c:pt idx="13971">
                  <c:v>43.756700000000002</c:v>
                </c:pt>
                <c:pt idx="13972">
                  <c:v>43.756700000000002</c:v>
                </c:pt>
                <c:pt idx="13973">
                  <c:v>43.756700000000002</c:v>
                </c:pt>
                <c:pt idx="13974">
                  <c:v>43.756700000000002</c:v>
                </c:pt>
                <c:pt idx="13975">
                  <c:v>43.756700000000002</c:v>
                </c:pt>
                <c:pt idx="13976">
                  <c:v>43.756700000000002</c:v>
                </c:pt>
                <c:pt idx="13977">
                  <c:v>43.756700000000002</c:v>
                </c:pt>
                <c:pt idx="13978">
                  <c:v>43.756700000000002</c:v>
                </c:pt>
                <c:pt idx="13979">
                  <c:v>43.756700000000002</c:v>
                </c:pt>
                <c:pt idx="13980">
                  <c:v>43.756700000000002</c:v>
                </c:pt>
                <c:pt idx="13981">
                  <c:v>43.756700000000002</c:v>
                </c:pt>
                <c:pt idx="13982">
                  <c:v>43.756700000000002</c:v>
                </c:pt>
                <c:pt idx="13983">
                  <c:v>43.756700000000002</c:v>
                </c:pt>
                <c:pt idx="13984">
                  <c:v>43.756700000000002</c:v>
                </c:pt>
                <c:pt idx="13985">
                  <c:v>43.756700000000002</c:v>
                </c:pt>
                <c:pt idx="13986">
                  <c:v>43.756700000000002</c:v>
                </c:pt>
                <c:pt idx="13987">
                  <c:v>43.756700000000002</c:v>
                </c:pt>
                <c:pt idx="13988">
                  <c:v>43.756700000000002</c:v>
                </c:pt>
                <c:pt idx="13989">
                  <c:v>43.756700000000002</c:v>
                </c:pt>
                <c:pt idx="13990">
                  <c:v>43.756700000000002</c:v>
                </c:pt>
                <c:pt idx="13991">
                  <c:v>43.756700000000002</c:v>
                </c:pt>
                <c:pt idx="13992">
                  <c:v>43.756700000000002</c:v>
                </c:pt>
                <c:pt idx="13993">
                  <c:v>43.756700000000002</c:v>
                </c:pt>
                <c:pt idx="13994">
                  <c:v>43.756700000000002</c:v>
                </c:pt>
                <c:pt idx="13995">
                  <c:v>43.756700000000002</c:v>
                </c:pt>
                <c:pt idx="13996">
                  <c:v>43.756700000000002</c:v>
                </c:pt>
                <c:pt idx="13997">
                  <c:v>43.756700000000002</c:v>
                </c:pt>
                <c:pt idx="13998">
                  <c:v>43.756700000000002</c:v>
                </c:pt>
                <c:pt idx="13999">
                  <c:v>43.756700000000002</c:v>
                </c:pt>
                <c:pt idx="14000">
                  <c:v>43.756700000000002</c:v>
                </c:pt>
                <c:pt idx="14001">
                  <c:v>43.756700000000002</c:v>
                </c:pt>
                <c:pt idx="14002">
                  <c:v>43.756700000000002</c:v>
                </c:pt>
                <c:pt idx="14003">
                  <c:v>43.756700000000002</c:v>
                </c:pt>
                <c:pt idx="14004">
                  <c:v>43.756700000000002</c:v>
                </c:pt>
                <c:pt idx="14005">
                  <c:v>43.756700000000002</c:v>
                </c:pt>
                <c:pt idx="14006">
                  <c:v>43.756700000000002</c:v>
                </c:pt>
                <c:pt idx="14007">
                  <c:v>43.756700000000002</c:v>
                </c:pt>
                <c:pt idx="14008">
                  <c:v>43.756700000000002</c:v>
                </c:pt>
                <c:pt idx="14009">
                  <c:v>43.756700000000002</c:v>
                </c:pt>
                <c:pt idx="14010">
                  <c:v>43.756700000000002</c:v>
                </c:pt>
                <c:pt idx="14011">
                  <c:v>43.756700000000002</c:v>
                </c:pt>
                <c:pt idx="14012">
                  <c:v>43.756700000000002</c:v>
                </c:pt>
                <c:pt idx="14013">
                  <c:v>43.756700000000002</c:v>
                </c:pt>
                <c:pt idx="14014">
                  <c:v>43.756700000000002</c:v>
                </c:pt>
                <c:pt idx="14015">
                  <c:v>43.756700000000002</c:v>
                </c:pt>
                <c:pt idx="14016">
                  <c:v>43.756700000000002</c:v>
                </c:pt>
                <c:pt idx="14017">
                  <c:v>43.756700000000002</c:v>
                </c:pt>
                <c:pt idx="14018">
                  <c:v>43.756700000000002</c:v>
                </c:pt>
                <c:pt idx="14019">
                  <c:v>43.756700000000002</c:v>
                </c:pt>
                <c:pt idx="14020">
                  <c:v>43.756700000000002</c:v>
                </c:pt>
                <c:pt idx="14021">
                  <c:v>43.756700000000002</c:v>
                </c:pt>
                <c:pt idx="14022">
                  <c:v>43.756700000000002</c:v>
                </c:pt>
                <c:pt idx="14023">
                  <c:v>43.756700000000002</c:v>
                </c:pt>
                <c:pt idx="14024">
                  <c:v>43.756700000000002</c:v>
                </c:pt>
                <c:pt idx="14025">
                  <c:v>43.756700000000002</c:v>
                </c:pt>
                <c:pt idx="14026">
                  <c:v>43.756700000000002</c:v>
                </c:pt>
                <c:pt idx="14027">
                  <c:v>43.756700000000002</c:v>
                </c:pt>
                <c:pt idx="14028">
                  <c:v>43.756700000000002</c:v>
                </c:pt>
                <c:pt idx="14029">
                  <c:v>43.756700000000002</c:v>
                </c:pt>
                <c:pt idx="14030">
                  <c:v>43.756700000000002</c:v>
                </c:pt>
                <c:pt idx="14031">
                  <c:v>43.756700000000002</c:v>
                </c:pt>
                <c:pt idx="14032">
                  <c:v>43.756700000000002</c:v>
                </c:pt>
                <c:pt idx="14033">
                  <c:v>43.756700000000002</c:v>
                </c:pt>
                <c:pt idx="14034">
                  <c:v>43.756700000000002</c:v>
                </c:pt>
                <c:pt idx="14035">
                  <c:v>43.756700000000002</c:v>
                </c:pt>
                <c:pt idx="14036">
                  <c:v>43.756700000000002</c:v>
                </c:pt>
                <c:pt idx="14037">
                  <c:v>43.756700000000002</c:v>
                </c:pt>
                <c:pt idx="14038">
                  <c:v>43.756700000000002</c:v>
                </c:pt>
                <c:pt idx="14039">
                  <c:v>43.756700000000002</c:v>
                </c:pt>
                <c:pt idx="14040">
                  <c:v>43.756700000000002</c:v>
                </c:pt>
                <c:pt idx="14041">
                  <c:v>43.756700000000002</c:v>
                </c:pt>
                <c:pt idx="14042">
                  <c:v>43.756700000000002</c:v>
                </c:pt>
                <c:pt idx="14043">
                  <c:v>43.756700000000002</c:v>
                </c:pt>
                <c:pt idx="14044">
                  <c:v>43.756700000000002</c:v>
                </c:pt>
                <c:pt idx="14045">
                  <c:v>43.756700000000002</c:v>
                </c:pt>
                <c:pt idx="14046">
                  <c:v>43.756700000000002</c:v>
                </c:pt>
                <c:pt idx="14047">
                  <c:v>43.756700000000002</c:v>
                </c:pt>
                <c:pt idx="14048">
                  <c:v>43.756700000000002</c:v>
                </c:pt>
                <c:pt idx="14049">
                  <c:v>43.756700000000002</c:v>
                </c:pt>
                <c:pt idx="14050">
                  <c:v>43.756700000000002</c:v>
                </c:pt>
                <c:pt idx="14051">
                  <c:v>43.756700000000002</c:v>
                </c:pt>
                <c:pt idx="14052">
                  <c:v>43.756700000000002</c:v>
                </c:pt>
                <c:pt idx="14053">
                  <c:v>43.756700000000002</c:v>
                </c:pt>
                <c:pt idx="14054">
                  <c:v>43.756700000000002</c:v>
                </c:pt>
                <c:pt idx="14055">
                  <c:v>43.756700000000002</c:v>
                </c:pt>
                <c:pt idx="14056">
                  <c:v>43.756700000000002</c:v>
                </c:pt>
                <c:pt idx="14057">
                  <c:v>43.756700000000002</c:v>
                </c:pt>
                <c:pt idx="14058">
                  <c:v>43.756700000000002</c:v>
                </c:pt>
                <c:pt idx="14059">
                  <c:v>43.756700000000002</c:v>
                </c:pt>
                <c:pt idx="14060">
                  <c:v>43.756700000000002</c:v>
                </c:pt>
                <c:pt idx="14061">
                  <c:v>43.756700000000002</c:v>
                </c:pt>
                <c:pt idx="14062">
                  <c:v>43.756700000000002</c:v>
                </c:pt>
                <c:pt idx="14063">
                  <c:v>43.756700000000002</c:v>
                </c:pt>
                <c:pt idx="14064">
                  <c:v>43.756700000000002</c:v>
                </c:pt>
                <c:pt idx="14065">
                  <c:v>43.756700000000002</c:v>
                </c:pt>
                <c:pt idx="14066">
                  <c:v>43.756700000000002</c:v>
                </c:pt>
                <c:pt idx="14067">
                  <c:v>43.756700000000002</c:v>
                </c:pt>
                <c:pt idx="14068">
                  <c:v>43.756700000000002</c:v>
                </c:pt>
                <c:pt idx="14069">
                  <c:v>43.756700000000002</c:v>
                </c:pt>
                <c:pt idx="14070">
                  <c:v>43.756700000000002</c:v>
                </c:pt>
                <c:pt idx="14071">
                  <c:v>43.756700000000002</c:v>
                </c:pt>
                <c:pt idx="14072">
                  <c:v>43.756700000000002</c:v>
                </c:pt>
                <c:pt idx="14073">
                  <c:v>43.756700000000002</c:v>
                </c:pt>
                <c:pt idx="14074">
                  <c:v>43.756700000000002</c:v>
                </c:pt>
                <c:pt idx="14075">
                  <c:v>43.756700000000002</c:v>
                </c:pt>
                <c:pt idx="14076">
                  <c:v>43.756700000000002</c:v>
                </c:pt>
                <c:pt idx="14077">
                  <c:v>43.756700000000002</c:v>
                </c:pt>
                <c:pt idx="14078">
                  <c:v>43.756700000000002</c:v>
                </c:pt>
                <c:pt idx="14079">
                  <c:v>43.756700000000002</c:v>
                </c:pt>
                <c:pt idx="14080">
                  <c:v>43.756700000000002</c:v>
                </c:pt>
                <c:pt idx="14081">
                  <c:v>43.756700000000002</c:v>
                </c:pt>
                <c:pt idx="14082">
                  <c:v>43.756700000000002</c:v>
                </c:pt>
                <c:pt idx="14083">
                  <c:v>43.756700000000002</c:v>
                </c:pt>
                <c:pt idx="14084">
                  <c:v>43.756700000000002</c:v>
                </c:pt>
                <c:pt idx="14085">
                  <c:v>43.756700000000002</c:v>
                </c:pt>
                <c:pt idx="14086">
                  <c:v>43.756700000000002</c:v>
                </c:pt>
                <c:pt idx="14087">
                  <c:v>43.756700000000002</c:v>
                </c:pt>
                <c:pt idx="14088">
                  <c:v>43.756700000000002</c:v>
                </c:pt>
                <c:pt idx="14089">
                  <c:v>43.756700000000002</c:v>
                </c:pt>
                <c:pt idx="14090">
                  <c:v>43.756700000000002</c:v>
                </c:pt>
                <c:pt idx="14091">
                  <c:v>43.756700000000002</c:v>
                </c:pt>
                <c:pt idx="14092">
                  <c:v>43.756700000000002</c:v>
                </c:pt>
                <c:pt idx="14093">
                  <c:v>43.756700000000002</c:v>
                </c:pt>
                <c:pt idx="14094">
                  <c:v>43.756700000000002</c:v>
                </c:pt>
                <c:pt idx="14095">
                  <c:v>43.756700000000002</c:v>
                </c:pt>
                <c:pt idx="14096">
                  <c:v>43.756700000000002</c:v>
                </c:pt>
                <c:pt idx="14097">
                  <c:v>43.756700000000002</c:v>
                </c:pt>
                <c:pt idx="14098">
                  <c:v>43.756700000000002</c:v>
                </c:pt>
                <c:pt idx="14099">
                  <c:v>43.756700000000002</c:v>
                </c:pt>
                <c:pt idx="14100">
                  <c:v>43.756700000000002</c:v>
                </c:pt>
                <c:pt idx="14101">
                  <c:v>43.756700000000002</c:v>
                </c:pt>
                <c:pt idx="14102">
                  <c:v>43.756700000000002</c:v>
                </c:pt>
                <c:pt idx="14103">
                  <c:v>43.756700000000002</c:v>
                </c:pt>
                <c:pt idx="14104">
                  <c:v>43.756700000000002</c:v>
                </c:pt>
                <c:pt idx="14105">
                  <c:v>43.756700000000002</c:v>
                </c:pt>
                <c:pt idx="14106">
                  <c:v>43.756700000000002</c:v>
                </c:pt>
                <c:pt idx="14107">
                  <c:v>43.756700000000002</c:v>
                </c:pt>
                <c:pt idx="14108">
                  <c:v>43.756700000000002</c:v>
                </c:pt>
                <c:pt idx="14109">
                  <c:v>43.756700000000002</c:v>
                </c:pt>
                <c:pt idx="14110">
                  <c:v>43.756700000000002</c:v>
                </c:pt>
                <c:pt idx="14111">
                  <c:v>43.756700000000002</c:v>
                </c:pt>
                <c:pt idx="14112">
                  <c:v>43.756700000000002</c:v>
                </c:pt>
                <c:pt idx="14113">
                  <c:v>43.756700000000002</c:v>
                </c:pt>
                <c:pt idx="14114">
                  <c:v>43.756700000000002</c:v>
                </c:pt>
                <c:pt idx="14115">
                  <c:v>43.756700000000002</c:v>
                </c:pt>
                <c:pt idx="14116">
                  <c:v>43.756700000000002</c:v>
                </c:pt>
                <c:pt idx="14117">
                  <c:v>43.756700000000002</c:v>
                </c:pt>
                <c:pt idx="14118">
                  <c:v>43.756700000000002</c:v>
                </c:pt>
                <c:pt idx="14119">
                  <c:v>43.756700000000002</c:v>
                </c:pt>
                <c:pt idx="14120">
                  <c:v>43.756700000000002</c:v>
                </c:pt>
                <c:pt idx="14121">
                  <c:v>43.756700000000002</c:v>
                </c:pt>
                <c:pt idx="14122">
                  <c:v>43.756700000000002</c:v>
                </c:pt>
                <c:pt idx="14123">
                  <c:v>43.756700000000002</c:v>
                </c:pt>
                <c:pt idx="14124">
                  <c:v>43.756700000000002</c:v>
                </c:pt>
                <c:pt idx="14125">
                  <c:v>43.756700000000002</c:v>
                </c:pt>
                <c:pt idx="14126">
                  <c:v>43.756700000000002</c:v>
                </c:pt>
                <c:pt idx="14127">
                  <c:v>43.756700000000002</c:v>
                </c:pt>
                <c:pt idx="14128">
                  <c:v>43.756700000000002</c:v>
                </c:pt>
                <c:pt idx="14129">
                  <c:v>43.756700000000002</c:v>
                </c:pt>
                <c:pt idx="14130">
                  <c:v>43.756700000000002</c:v>
                </c:pt>
                <c:pt idx="14131">
                  <c:v>43.756700000000002</c:v>
                </c:pt>
                <c:pt idx="14132">
                  <c:v>43.756700000000002</c:v>
                </c:pt>
                <c:pt idx="14133">
                  <c:v>43.756700000000002</c:v>
                </c:pt>
                <c:pt idx="14134">
                  <c:v>43.756700000000002</c:v>
                </c:pt>
                <c:pt idx="14135">
                  <c:v>43.756700000000002</c:v>
                </c:pt>
                <c:pt idx="14136">
                  <c:v>43.756700000000002</c:v>
                </c:pt>
                <c:pt idx="14137">
                  <c:v>43.756700000000002</c:v>
                </c:pt>
                <c:pt idx="14138">
                  <c:v>43.756700000000002</c:v>
                </c:pt>
                <c:pt idx="14139">
                  <c:v>43.756700000000002</c:v>
                </c:pt>
                <c:pt idx="14140">
                  <c:v>43.756700000000002</c:v>
                </c:pt>
                <c:pt idx="14141">
                  <c:v>43.756700000000002</c:v>
                </c:pt>
                <c:pt idx="14142">
                  <c:v>43.756700000000002</c:v>
                </c:pt>
                <c:pt idx="14143">
                  <c:v>43.756700000000002</c:v>
                </c:pt>
                <c:pt idx="14144">
                  <c:v>43.756700000000002</c:v>
                </c:pt>
                <c:pt idx="14145">
                  <c:v>43.756700000000002</c:v>
                </c:pt>
                <c:pt idx="14146">
                  <c:v>43.756700000000002</c:v>
                </c:pt>
                <c:pt idx="14147">
                  <c:v>43.756700000000002</c:v>
                </c:pt>
                <c:pt idx="14148">
                  <c:v>43.756700000000002</c:v>
                </c:pt>
                <c:pt idx="14149">
                  <c:v>43.756700000000002</c:v>
                </c:pt>
                <c:pt idx="14150">
                  <c:v>43.756700000000002</c:v>
                </c:pt>
                <c:pt idx="14151">
                  <c:v>43.756700000000002</c:v>
                </c:pt>
                <c:pt idx="14152">
                  <c:v>43.756700000000002</c:v>
                </c:pt>
                <c:pt idx="14153">
                  <c:v>43.756700000000002</c:v>
                </c:pt>
                <c:pt idx="14154">
                  <c:v>43.756700000000002</c:v>
                </c:pt>
                <c:pt idx="14155">
                  <c:v>43.756700000000002</c:v>
                </c:pt>
                <c:pt idx="14156">
                  <c:v>43.756700000000002</c:v>
                </c:pt>
                <c:pt idx="14157">
                  <c:v>43.756700000000002</c:v>
                </c:pt>
                <c:pt idx="14158">
                  <c:v>43.756700000000002</c:v>
                </c:pt>
                <c:pt idx="14159">
                  <c:v>43.756700000000002</c:v>
                </c:pt>
                <c:pt idx="14160">
                  <c:v>43.756700000000002</c:v>
                </c:pt>
                <c:pt idx="14161">
                  <c:v>43.756700000000002</c:v>
                </c:pt>
                <c:pt idx="14162">
                  <c:v>43.756700000000002</c:v>
                </c:pt>
                <c:pt idx="14163">
                  <c:v>43.756700000000002</c:v>
                </c:pt>
                <c:pt idx="14164">
                  <c:v>43.756700000000002</c:v>
                </c:pt>
                <c:pt idx="14165">
                  <c:v>43.756700000000002</c:v>
                </c:pt>
                <c:pt idx="14166">
                  <c:v>43.756700000000002</c:v>
                </c:pt>
                <c:pt idx="14167">
                  <c:v>43.756700000000002</c:v>
                </c:pt>
                <c:pt idx="14168">
                  <c:v>43.756700000000002</c:v>
                </c:pt>
                <c:pt idx="14169">
                  <c:v>43.756700000000002</c:v>
                </c:pt>
                <c:pt idx="14170">
                  <c:v>43.756700000000002</c:v>
                </c:pt>
                <c:pt idx="14171">
                  <c:v>43.756700000000002</c:v>
                </c:pt>
                <c:pt idx="14172">
                  <c:v>43.756700000000002</c:v>
                </c:pt>
                <c:pt idx="14173">
                  <c:v>43.756700000000002</c:v>
                </c:pt>
                <c:pt idx="14174">
                  <c:v>43.756700000000002</c:v>
                </c:pt>
                <c:pt idx="14175">
                  <c:v>43.756700000000002</c:v>
                </c:pt>
                <c:pt idx="14176">
                  <c:v>43.756700000000002</c:v>
                </c:pt>
                <c:pt idx="14177">
                  <c:v>43.756700000000002</c:v>
                </c:pt>
                <c:pt idx="14178">
                  <c:v>43.756700000000002</c:v>
                </c:pt>
                <c:pt idx="14179">
                  <c:v>43.756700000000002</c:v>
                </c:pt>
                <c:pt idx="14180">
                  <c:v>43.756700000000002</c:v>
                </c:pt>
                <c:pt idx="14181">
                  <c:v>43.756700000000002</c:v>
                </c:pt>
                <c:pt idx="14182">
                  <c:v>43.756700000000002</c:v>
                </c:pt>
                <c:pt idx="14183">
                  <c:v>43.756700000000002</c:v>
                </c:pt>
                <c:pt idx="14184">
                  <c:v>43.756700000000002</c:v>
                </c:pt>
                <c:pt idx="14185">
                  <c:v>43.756700000000002</c:v>
                </c:pt>
                <c:pt idx="14186">
                  <c:v>43.756700000000002</c:v>
                </c:pt>
                <c:pt idx="14187">
                  <c:v>43.756700000000002</c:v>
                </c:pt>
                <c:pt idx="14188">
                  <c:v>43.756700000000002</c:v>
                </c:pt>
                <c:pt idx="14189">
                  <c:v>43.756700000000002</c:v>
                </c:pt>
                <c:pt idx="14190">
                  <c:v>43.756700000000002</c:v>
                </c:pt>
                <c:pt idx="14191">
                  <c:v>43.756700000000002</c:v>
                </c:pt>
                <c:pt idx="14192">
                  <c:v>43.756700000000002</c:v>
                </c:pt>
                <c:pt idx="14193">
                  <c:v>43.756700000000002</c:v>
                </c:pt>
                <c:pt idx="14194">
                  <c:v>43.756700000000002</c:v>
                </c:pt>
                <c:pt idx="14195">
                  <c:v>43.756700000000002</c:v>
                </c:pt>
                <c:pt idx="14196">
                  <c:v>43.756700000000002</c:v>
                </c:pt>
                <c:pt idx="14197">
                  <c:v>43.756700000000002</c:v>
                </c:pt>
                <c:pt idx="14198">
                  <c:v>43.756700000000002</c:v>
                </c:pt>
                <c:pt idx="14199">
                  <c:v>43.756700000000002</c:v>
                </c:pt>
                <c:pt idx="14200">
                  <c:v>43.756700000000002</c:v>
                </c:pt>
                <c:pt idx="14201">
                  <c:v>43.756700000000002</c:v>
                </c:pt>
                <c:pt idx="14202">
                  <c:v>43.756700000000002</c:v>
                </c:pt>
                <c:pt idx="14203">
                  <c:v>43.756700000000002</c:v>
                </c:pt>
                <c:pt idx="14204">
                  <c:v>43.756700000000002</c:v>
                </c:pt>
                <c:pt idx="14205">
                  <c:v>43.756700000000002</c:v>
                </c:pt>
                <c:pt idx="14206">
                  <c:v>43.756700000000002</c:v>
                </c:pt>
                <c:pt idx="14207">
                  <c:v>43.756700000000002</c:v>
                </c:pt>
                <c:pt idx="14208">
                  <c:v>43.756700000000002</c:v>
                </c:pt>
                <c:pt idx="14209">
                  <c:v>43.756700000000002</c:v>
                </c:pt>
                <c:pt idx="14210">
                  <c:v>43.756700000000002</c:v>
                </c:pt>
                <c:pt idx="14211">
                  <c:v>43.756700000000002</c:v>
                </c:pt>
                <c:pt idx="14212">
                  <c:v>43.756700000000002</c:v>
                </c:pt>
                <c:pt idx="14213">
                  <c:v>43.756700000000002</c:v>
                </c:pt>
                <c:pt idx="14214">
                  <c:v>43.756700000000002</c:v>
                </c:pt>
                <c:pt idx="14215">
                  <c:v>43.756700000000002</c:v>
                </c:pt>
                <c:pt idx="14216">
                  <c:v>43.756700000000002</c:v>
                </c:pt>
                <c:pt idx="14217">
                  <c:v>43.756700000000002</c:v>
                </c:pt>
                <c:pt idx="14218">
                  <c:v>43.756700000000002</c:v>
                </c:pt>
                <c:pt idx="14219">
                  <c:v>43.756700000000002</c:v>
                </c:pt>
                <c:pt idx="14220">
                  <c:v>43.756700000000002</c:v>
                </c:pt>
                <c:pt idx="14221">
                  <c:v>43.756700000000002</c:v>
                </c:pt>
                <c:pt idx="14222">
                  <c:v>43.756700000000002</c:v>
                </c:pt>
                <c:pt idx="14223">
                  <c:v>43.756700000000002</c:v>
                </c:pt>
                <c:pt idx="14224">
                  <c:v>43.756700000000002</c:v>
                </c:pt>
                <c:pt idx="14225">
                  <c:v>43.756700000000002</c:v>
                </c:pt>
                <c:pt idx="14226">
                  <c:v>43.756700000000002</c:v>
                </c:pt>
                <c:pt idx="14227">
                  <c:v>43.756700000000002</c:v>
                </c:pt>
                <c:pt idx="14228">
                  <c:v>43.756700000000002</c:v>
                </c:pt>
                <c:pt idx="14229">
                  <c:v>43.756700000000002</c:v>
                </c:pt>
                <c:pt idx="14230">
                  <c:v>43.756700000000002</c:v>
                </c:pt>
                <c:pt idx="14231">
                  <c:v>43.756700000000002</c:v>
                </c:pt>
                <c:pt idx="14232">
                  <c:v>43.756700000000002</c:v>
                </c:pt>
                <c:pt idx="14233">
                  <c:v>43.756700000000002</c:v>
                </c:pt>
                <c:pt idx="14234">
                  <c:v>43.756700000000002</c:v>
                </c:pt>
                <c:pt idx="14235">
                  <c:v>43.756700000000002</c:v>
                </c:pt>
                <c:pt idx="14236">
                  <c:v>43.756700000000002</c:v>
                </c:pt>
                <c:pt idx="14237">
                  <c:v>43.756700000000002</c:v>
                </c:pt>
                <c:pt idx="14238">
                  <c:v>43.756700000000002</c:v>
                </c:pt>
                <c:pt idx="14239">
                  <c:v>43.756700000000002</c:v>
                </c:pt>
                <c:pt idx="14240">
                  <c:v>43.756700000000002</c:v>
                </c:pt>
                <c:pt idx="14241">
                  <c:v>43.756700000000002</c:v>
                </c:pt>
                <c:pt idx="14242">
                  <c:v>43.756700000000002</c:v>
                </c:pt>
                <c:pt idx="14243">
                  <c:v>43.756700000000002</c:v>
                </c:pt>
                <c:pt idx="14244">
                  <c:v>43.756700000000002</c:v>
                </c:pt>
                <c:pt idx="14245">
                  <c:v>43.756700000000002</c:v>
                </c:pt>
                <c:pt idx="14246">
                  <c:v>43.756700000000002</c:v>
                </c:pt>
                <c:pt idx="14247">
                  <c:v>43.756700000000002</c:v>
                </c:pt>
                <c:pt idx="14248">
                  <c:v>43.756700000000002</c:v>
                </c:pt>
                <c:pt idx="14249">
                  <c:v>43.756700000000002</c:v>
                </c:pt>
                <c:pt idx="14250">
                  <c:v>43.756700000000002</c:v>
                </c:pt>
                <c:pt idx="14251">
                  <c:v>43.756700000000002</c:v>
                </c:pt>
                <c:pt idx="14252">
                  <c:v>43.756700000000002</c:v>
                </c:pt>
                <c:pt idx="14253">
                  <c:v>43.756700000000002</c:v>
                </c:pt>
                <c:pt idx="14254">
                  <c:v>43.756700000000002</c:v>
                </c:pt>
                <c:pt idx="14255">
                  <c:v>43.756700000000002</c:v>
                </c:pt>
                <c:pt idx="14256">
                  <c:v>43.756700000000002</c:v>
                </c:pt>
                <c:pt idx="14257">
                  <c:v>43.756700000000002</c:v>
                </c:pt>
                <c:pt idx="14258">
                  <c:v>43.756700000000002</c:v>
                </c:pt>
                <c:pt idx="14259">
                  <c:v>43.756700000000002</c:v>
                </c:pt>
                <c:pt idx="14260">
                  <c:v>43.756700000000002</c:v>
                </c:pt>
                <c:pt idx="14261">
                  <c:v>43.756700000000002</c:v>
                </c:pt>
                <c:pt idx="14262">
                  <c:v>43.756700000000002</c:v>
                </c:pt>
                <c:pt idx="14263">
                  <c:v>43.756700000000002</c:v>
                </c:pt>
                <c:pt idx="14264">
                  <c:v>43.756700000000002</c:v>
                </c:pt>
                <c:pt idx="14265">
                  <c:v>43.756700000000002</c:v>
                </c:pt>
                <c:pt idx="14266">
                  <c:v>43.756700000000002</c:v>
                </c:pt>
                <c:pt idx="14267">
                  <c:v>43.756700000000002</c:v>
                </c:pt>
                <c:pt idx="14268">
                  <c:v>43.756700000000002</c:v>
                </c:pt>
                <c:pt idx="14269">
                  <c:v>43.756700000000002</c:v>
                </c:pt>
                <c:pt idx="14270">
                  <c:v>43.756700000000002</c:v>
                </c:pt>
                <c:pt idx="14271">
                  <c:v>43.756700000000002</c:v>
                </c:pt>
                <c:pt idx="14272">
                  <c:v>43.756700000000002</c:v>
                </c:pt>
                <c:pt idx="14273">
                  <c:v>43.756700000000002</c:v>
                </c:pt>
                <c:pt idx="14274">
                  <c:v>43.756700000000002</c:v>
                </c:pt>
                <c:pt idx="14275">
                  <c:v>43.756700000000002</c:v>
                </c:pt>
                <c:pt idx="14276">
                  <c:v>43.756700000000002</c:v>
                </c:pt>
                <c:pt idx="14277">
                  <c:v>43.756700000000002</c:v>
                </c:pt>
                <c:pt idx="14278">
                  <c:v>43.756700000000002</c:v>
                </c:pt>
                <c:pt idx="14279">
                  <c:v>43.756700000000002</c:v>
                </c:pt>
                <c:pt idx="14280">
                  <c:v>43.756700000000002</c:v>
                </c:pt>
                <c:pt idx="14281">
                  <c:v>43.756700000000002</c:v>
                </c:pt>
                <c:pt idx="14282">
                  <c:v>43.756700000000002</c:v>
                </c:pt>
                <c:pt idx="14283">
                  <c:v>43.756700000000002</c:v>
                </c:pt>
                <c:pt idx="14284">
                  <c:v>43.756700000000002</c:v>
                </c:pt>
                <c:pt idx="14285">
                  <c:v>43.756700000000002</c:v>
                </c:pt>
                <c:pt idx="14286">
                  <c:v>43.756700000000002</c:v>
                </c:pt>
                <c:pt idx="14287">
                  <c:v>43.756700000000002</c:v>
                </c:pt>
                <c:pt idx="14288">
                  <c:v>43.756700000000002</c:v>
                </c:pt>
                <c:pt idx="14289">
                  <c:v>43.756700000000002</c:v>
                </c:pt>
                <c:pt idx="14290">
                  <c:v>43.756700000000002</c:v>
                </c:pt>
                <c:pt idx="14291">
                  <c:v>43.756700000000002</c:v>
                </c:pt>
                <c:pt idx="14292">
                  <c:v>43.756700000000002</c:v>
                </c:pt>
                <c:pt idx="14293">
                  <c:v>43.756700000000002</c:v>
                </c:pt>
                <c:pt idx="14294">
                  <c:v>43.756700000000002</c:v>
                </c:pt>
                <c:pt idx="14295">
                  <c:v>43.756700000000002</c:v>
                </c:pt>
                <c:pt idx="14296">
                  <c:v>43.756700000000002</c:v>
                </c:pt>
                <c:pt idx="14297">
                  <c:v>43.756700000000002</c:v>
                </c:pt>
                <c:pt idx="14298">
                  <c:v>43.756700000000002</c:v>
                </c:pt>
                <c:pt idx="14299">
                  <c:v>43.756700000000002</c:v>
                </c:pt>
                <c:pt idx="14300">
                  <c:v>43.756700000000002</c:v>
                </c:pt>
                <c:pt idx="14301">
                  <c:v>43.756700000000002</c:v>
                </c:pt>
                <c:pt idx="14302">
                  <c:v>43.756700000000002</c:v>
                </c:pt>
                <c:pt idx="14303">
                  <c:v>43.756700000000002</c:v>
                </c:pt>
                <c:pt idx="14304">
                  <c:v>43.756700000000002</c:v>
                </c:pt>
                <c:pt idx="14305">
                  <c:v>43.756700000000002</c:v>
                </c:pt>
                <c:pt idx="14306">
                  <c:v>43.756700000000002</c:v>
                </c:pt>
                <c:pt idx="14307">
                  <c:v>43.756700000000002</c:v>
                </c:pt>
                <c:pt idx="14308">
                  <c:v>43.756700000000002</c:v>
                </c:pt>
                <c:pt idx="14309">
                  <c:v>43.756700000000002</c:v>
                </c:pt>
                <c:pt idx="14310">
                  <c:v>43.756700000000002</c:v>
                </c:pt>
                <c:pt idx="14311">
                  <c:v>43.756700000000002</c:v>
                </c:pt>
                <c:pt idx="14312">
                  <c:v>43.756700000000002</c:v>
                </c:pt>
                <c:pt idx="14313">
                  <c:v>43.756700000000002</c:v>
                </c:pt>
                <c:pt idx="14314">
                  <c:v>43.756700000000002</c:v>
                </c:pt>
                <c:pt idx="14315">
                  <c:v>43.756700000000002</c:v>
                </c:pt>
                <c:pt idx="14316">
                  <c:v>43.756700000000002</c:v>
                </c:pt>
                <c:pt idx="14317">
                  <c:v>43.756700000000002</c:v>
                </c:pt>
                <c:pt idx="14318">
                  <c:v>43.756700000000002</c:v>
                </c:pt>
                <c:pt idx="14319">
                  <c:v>43.756700000000002</c:v>
                </c:pt>
                <c:pt idx="14320">
                  <c:v>43.756700000000002</c:v>
                </c:pt>
                <c:pt idx="14321">
                  <c:v>43.756700000000002</c:v>
                </c:pt>
                <c:pt idx="14322">
                  <c:v>43.756700000000002</c:v>
                </c:pt>
                <c:pt idx="14323">
                  <c:v>43.756700000000002</c:v>
                </c:pt>
                <c:pt idx="14324">
                  <c:v>43.756700000000002</c:v>
                </c:pt>
                <c:pt idx="14325">
                  <c:v>43.756700000000002</c:v>
                </c:pt>
                <c:pt idx="14326">
                  <c:v>43.756700000000002</c:v>
                </c:pt>
                <c:pt idx="14327">
                  <c:v>43.756700000000002</c:v>
                </c:pt>
                <c:pt idx="14328">
                  <c:v>43.756700000000002</c:v>
                </c:pt>
                <c:pt idx="14329">
                  <c:v>43.756700000000002</c:v>
                </c:pt>
                <c:pt idx="14330">
                  <c:v>43.756700000000002</c:v>
                </c:pt>
                <c:pt idx="14331">
                  <c:v>43.756700000000002</c:v>
                </c:pt>
                <c:pt idx="14332">
                  <c:v>43.756700000000002</c:v>
                </c:pt>
                <c:pt idx="14333">
                  <c:v>43.756700000000002</c:v>
                </c:pt>
                <c:pt idx="14334">
                  <c:v>43.756700000000002</c:v>
                </c:pt>
                <c:pt idx="14335">
                  <c:v>43.756700000000002</c:v>
                </c:pt>
                <c:pt idx="14336">
                  <c:v>43.756700000000002</c:v>
                </c:pt>
                <c:pt idx="14337">
                  <c:v>43.756700000000002</c:v>
                </c:pt>
                <c:pt idx="14338">
                  <c:v>43.756700000000002</c:v>
                </c:pt>
                <c:pt idx="14339">
                  <c:v>43.756700000000002</c:v>
                </c:pt>
                <c:pt idx="14340">
                  <c:v>43.756700000000002</c:v>
                </c:pt>
                <c:pt idx="14341">
                  <c:v>43.756700000000002</c:v>
                </c:pt>
                <c:pt idx="14342">
                  <c:v>43.756700000000002</c:v>
                </c:pt>
                <c:pt idx="14343">
                  <c:v>43.756700000000002</c:v>
                </c:pt>
                <c:pt idx="14344">
                  <c:v>43.756700000000002</c:v>
                </c:pt>
                <c:pt idx="14345">
                  <c:v>43.756700000000002</c:v>
                </c:pt>
                <c:pt idx="14346">
                  <c:v>43.756700000000002</c:v>
                </c:pt>
                <c:pt idx="14347">
                  <c:v>43.756700000000002</c:v>
                </c:pt>
                <c:pt idx="14348">
                  <c:v>43.756700000000002</c:v>
                </c:pt>
                <c:pt idx="14349">
                  <c:v>43.756700000000002</c:v>
                </c:pt>
                <c:pt idx="14350">
                  <c:v>43.756700000000002</c:v>
                </c:pt>
                <c:pt idx="14351">
                  <c:v>43.756700000000002</c:v>
                </c:pt>
                <c:pt idx="14352">
                  <c:v>43.756700000000002</c:v>
                </c:pt>
                <c:pt idx="14353">
                  <c:v>43.756700000000002</c:v>
                </c:pt>
                <c:pt idx="14354">
                  <c:v>43.756700000000002</c:v>
                </c:pt>
                <c:pt idx="14355">
                  <c:v>43.756700000000002</c:v>
                </c:pt>
                <c:pt idx="14356">
                  <c:v>43.756700000000002</c:v>
                </c:pt>
                <c:pt idx="14357">
                  <c:v>43.756700000000002</c:v>
                </c:pt>
                <c:pt idx="14358">
                  <c:v>43.756700000000002</c:v>
                </c:pt>
                <c:pt idx="14359">
                  <c:v>43.756700000000002</c:v>
                </c:pt>
                <c:pt idx="14360">
                  <c:v>43.756700000000002</c:v>
                </c:pt>
                <c:pt idx="14361">
                  <c:v>43.756700000000002</c:v>
                </c:pt>
                <c:pt idx="14362">
                  <c:v>43.756700000000002</c:v>
                </c:pt>
                <c:pt idx="14363">
                  <c:v>43.756700000000002</c:v>
                </c:pt>
                <c:pt idx="14364">
                  <c:v>43.756700000000002</c:v>
                </c:pt>
                <c:pt idx="14365">
                  <c:v>43.756700000000002</c:v>
                </c:pt>
                <c:pt idx="14366">
                  <c:v>43.756700000000002</c:v>
                </c:pt>
                <c:pt idx="14367">
                  <c:v>43.756700000000002</c:v>
                </c:pt>
                <c:pt idx="14368">
                  <c:v>43.756700000000002</c:v>
                </c:pt>
                <c:pt idx="14369">
                  <c:v>43.756700000000002</c:v>
                </c:pt>
                <c:pt idx="14370">
                  <c:v>43.756700000000002</c:v>
                </c:pt>
                <c:pt idx="14371">
                  <c:v>43.756700000000002</c:v>
                </c:pt>
                <c:pt idx="14372">
                  <c:v>43.756700000000002</c:v>
                </c:pt>
                <c:pt idx="14373">
                  <c:v>43.756700000000002</c:v>
                </c:pt>
                <c:pt idx="14374">
                  <c:v>43.756700000000002</c:v>
                </c:pt>
                <c:pt idx="14375">
                  <c:v>43.756700000000002</c:v>
                </c:pt>
                <c:pt idx="14376">
                  <c:v>43.756700000000002</c:v>
                </c:pt>
                <c:pt idx="14377">
                  <c:v>43.756700000000002</c:v>
                </c:pt>
                <c:pt idx="14378">
                  <c:v>43.756700000000002</c:v>
                </c:pt>
                <c:pt idx="14379">
                  <c:v>43.756700000000002</c:v>
                </c:pt>
                <c:pt idx="14380">
                  <c:v>43.756700000000002</c:v>
                </c:pt>
                <c:pt idx="14381">
                  <c:v>43.756700000000002</c:v>
                </c:pt>
                <c:pt idx="14382">
                  <c:v>43.756700000000002</c:v>
                </c:pt>
                <c:pt idx="14383">
                  <c:v>43.756700000000002</c:v>
                </c:pt>
                <c:pt idx="14384">
                  <c:v>43.756700000000002</c:v>
                </c:pt>
                <c:pt idx="14385">
                  <c:v>43.756700000000002</c:v>
                </c:pt>
                <c:pt idx="14386">
                  <c:v>43.756700000000002</c:v>
                </c:pt>
                <c:pt idx="14387">
                  <c:v>43.756700000000002</c:v>
                </c:pt>
                <c:pt idx="14388">
                  <c:v>43.756700000000002</c:v>
                </c:pt>
                <c:pt idx="14389">
                  <c:v>43.756700000000002</c:v>
                </c:pt>
                <c:pt idx="14390">
                  <c:v>43.756700000000002</c:v>
                </c:pt>
                <c:pt idx="14391">
                  <c:v>43.756700000000002</c:v>
                </c:pt>
                <c:pt idx="14392">
                  <c:v>43.756700000000002</c:v>
                </c:pt>
                <c:pt idx="14393">
                  <c:v>43.756700000000002</c:v>
                </c:pt>
                <c:pt idx="14394">
                  <c:v>43.756700000000002</c:v>
                </c:pt>
                <c:pt idx="14395">
                  <c:v>43.756700000000002</c:v>
                </c:pt>
                <c:pt idx="14396">
                  <c:v>43.756700000000002</c:v>
                </c:pt>
                <c:pt idx="14397">
                  <c:v>43.756700000000002</c:v>
                </c:pt>
                <c:pt idx="14398">
                  <c:v>43.756700000000002</c:v>
                </c:pt>
                <c:pt idx="14399">
                  <c:v>43.756700000000002</c:v>
                </c:pt>
                <c:pt idx="14400">
                  <c:v>43.756700000000002</c:v>
                </c:pt>
                <c:pt idx="14401">
                  <c:v>43.756700000000002</c:v>
                </c:pt>
                <c:pt idx="14402">
                  <c:v>43.756700000000002</c:v>
                </c:pt>
                <c:pt idx="14403">
                  <c:v>43.756700000000002</c:v>
                </c:pt>
                <c:pt idx="14404">
                  <c:v>43.756700000000002</c:v>
                </c:pt>
                <c:pt idx="14405">
                  <c:v>43.756700000000002</c:v>
                </c:pt>
                <c:pt idx="14406">
                  <c:v>43.756700000000002</c:v>
                </c:pt>
                <c:pt idx="14407">
                  <c:v>43.756700000000002</c:v>
                </c:pt>
                <c:pt idx="14408">
                  <c:v>43.756700000000002</c:v>
                </c:pt>
                <c:pt idx="14409">
                  <c:v>43.756700000000002</c:v>
                </c:pt>
                <c:pt idx="14410">
                  <c:v>43.756700000000002</c:v>
                </c:pt>
                <c:pt idx="14411">
                  <c:v>43.756700000000002</c:v>
                </c:pt>
                <c:pt idx="14412">
                  <c:v>43.756700000000002</c:v>
                </c:pt>
                <c:pt idx="14413">
                  <c:v>43.756700000000002</c:v>
                </c:pt>
                <c:pt idx="14414">
                  <c:v>43.756700000000002</c:v>
                </c:pt>
                <c:pt idx="14415">
                  <c:v>43.756700000000002</c:v>
                </c:pt>
                <c:pt idx="14416">
                  <c:v>43.756700000000002</c:v>
                </c:pt>
                <c:pt idx="14417">
                  <c:v>43.756700000000002</c:v>
                </c:pt>
                <c:pt idx="14418">
                  <c:v>43.756700000000002</c:v>
                </c:pt>
                <c:pt idx="14419">
                  <c:v>43.756700000000002</c:v>
                </c:pt>
                <c:pt idx="14420">
                  <c:v>43.756700000000002</c:v>
                </c:pt>
                <c:pt idx="14421">
                  <c:v>43.756700000000002</c:v>
                </c:pt>
                <c:pt idx="14422">
                  <c:v>43.756700000000002</c:v>
                </c:pt>
                <c:pt idx="14423">
                  <c:v>43.756700000000002</c:v>
                </c:pt>
                <c:pt idx="14424">
                  <c:v>43.756700000000002</c:v>
                </c:pt>
                <c:pt idx="14425">
                  <c:v>43.756700000000002</c:v>
                </c:pt>
                <c:pt idx="14426">
                  <c:v>43.756700000000002</c:v>
                </c:pt>
                <c:pt idx="14427">
                  <c:v>43.756700000000002</c:v>
                </c:pt>
                <c:pt idx="14428">
                  <c:v>43.756700000000002</c:v>
                </c:pt>
                <c:pt idx="14429">
                  <c:v>43.756700000000002</c:v>
                </c:pt>
                <c:pt idx="14430">
                  <c:v>43.756700000000002</c:v>
                </c:pt>
                <c:pt idx="14431">
                  <c:v>43.756700000000002</c:v>
                </c:pt>
                <c:pt idx="14432">
                  <c:v>43.756700000000002</c:v>
                </c:pt>
                <c:pt idx="14433">
                  <c:v>43.756700000000002</c:v>
                </c:pt>
                <c:pt idx="14434">
                  <c:v>43.756700000000002</c:v>
                </c:pt>
                <c:pt idx="14435">
                  <c:v>43.756700000000002</c:v>
                </c:pt>
                <c:pt idx="14436">
                  <c:v>43.756700000000002</c:v>
                </c:pt>
                <c:pt idx="14437">
                  <c:v>43.756700000000002</c:v>
                </c:pt>
                <c:pt idx="14438">
                  <c:v>43.756700000000002</c:v>
                </c:pt>
                <c:pt idx="14439">
                  <c:v>43.756700000000002</c:v>
                </c:pt>
                <c:pt idx="14440">
                  <c:v>43.756700000000002</c:v>
                </c:pt>
                <c:pt idx="14441">
                  <c:v>43.756700000000002</c:v>
                </c:pt>
                <c:pt idx="14442">
                  <c:v>43.756700000000002</c:v>
                </c:pt>
                <c:pt idx="14443">
                  <c:v>43.756700000000002</c:v>
                </c:pt>
                <c:pt idx="14444">
                  <c:v>43.756700000000002</c:v>
                </c:pt>
                <c:pt idx="14445">
                  <c:v>43.756700000000002</c:v>
                </c:pt>
                <c:pt idx="14446">
                  <c:v>43.756700000000002</c:v>
                </c:pt>
                <c:pt idx="14447">
                  <c:v>43.756700000000002</c:v>
                </c:pt>
                <c:pt idx="14448">
                  <c:v>43.756700000000002</c:v>
                </c:pt>
                <c:pt idx="14449">
                  <c:v>43.756700000000002</c:v>
                </c:pt>
                <c:pt idx="14450">
                  <c:v>43.756700000000002</c:v>
                </c:pt>
                <c:pt idx="14451">
                  <c:v>43.756700000000002</c:v>
                </c:pt>
                <c:pt idx="14452">
                  <c:v>43.756700000000002</c:v>
                </c:pt>
                <c:pt idx="14453">
                  <c:v>43.756700000000002</c:v>
                </c:pt>
                <c:pt idx="14454">
                  <c:v>43.756700000000002</c:v>
                </c:pt>
                <c:pt idx="14455">
                  <c:v>43.756700000000002</c:v>
                </c:pt>
                <c:pt idx="14456">
                  <c:v>43.756700000000002</c:v>
                </c:pt>
                <c:pt idx="14457">
                  <c:v>43.756700000000002</c:v>
                </c:pt>
                <c:pt idx="14458">
                  <c:v>43.756700000000002</c:v>
                </c:pt>
                <c:pt idx="14459">
                  <c:v>43.756700000000002</c:v>
                </c:pt>
                <c:pt idx="14460">
                  <c:v>43.756700000000002</c:v>
                </c:pt>
                <c:pt idx="14461">
                  <c:v>43.756700000000002</c:v>
                </c:pt>
                <c:pt idx="14462">
                  <c:v>43.756700000000002</c:v>
                </c:pt>
                <c:pt idx="14463">
                  <c:v>43.756700000000002</c:v>
                </c:pt>
                <c:pt idx="14464">
                  <c:v>43.756700000000002</c:v>
                </c:pt>
                <c:pt idx="14465">
                  <c:v>43.756700000000002</c:v>
                </c:pt>
                <c:pt idx="14466">
                  <c:v>43.756700000000002</c:v>
                </c:pt>
                <c:pt idx="14467">
                  <c:v>43.756700000000002</c:v>
                </c:pt>
                <c:pt idx="14468">
                  <c:v>43.756700000000002</c:v>
                </c:pt>
                <c:pt idx="14469">
                  <c:v>43.756700000000002</c:v>
                </c:pt>
                <c:pt idx="14470">
                  <c:v>43.756700000000002</c:v>
                </c:pt>
                <c:pt idx="14471">
                  <c:v>43.756700000000002</c:v>
                </c:pt>
                <c:pt idx="14472">
                  <c:v>43.756700000000002</c:v>
                </c:pt>
                <c:pt idx="14473">
                  <c:v>43.756700000000002</c:v>
                </c:pt>
                <c:pt idx="14474">
                  <c:v>43.756700000000002</c:v>
                </c:pt>
                <c:pt idx="14475">
                  <c:v>43.756700000000002</c:v>
                </c:pt>
                <c:pt idx="14476">
                  <c:v>43.756700000000002</c:v>
                </c:pt>
                <c:pt idx="14477">
                  <c:v>43.756700000000002</c:v>
                </c:pt>
                <c:pt idx="14478">
                  <c:v>43.756700000000002</c:v>
                </c:pt>
                <c:pt idx="14479">
                  <c:v>43.756700000000002</c:v>
                </c:pt>
                <c:pt idx="14480">
                  <c:v>43.756700000000002</c:v>
                </c:pt>
                <c:pt idx="14481">
                  <c:v>43.756700000000002</c:v>
                </c:pt>
                <c:pt idx="14482">
                  <c:v>43.756700000000002</c:v>
                </c:pt>
                <c:pt idx="14483">
                  <c:v>43.756700000000002</c:v>
                </c:pt>
                <c:pt idx="14484">
                  <c:v>43.756700000000002</c:v>
                </c:pt>
                <c:pt idx="14485">
                  <c:v>43.756700000000002</c:v>
                </c:pt>
                <c:pt idx="14486">
                  <c:v>43.756700000000002</c:v>
                </c:pt>
                <c:pt idx="14487">
                  <c:v>43.756700000000002</c:v>
                </c:pt>
                <c:pt idx="14488">
                  <c:v>43.756700000000002</c:v>
                </c:pt>
                <c:pt idx="14489">
                  <c:v>43.756700000000002</c:v>
                </c:pt>
                <c:pt idx="14490">
                  <c:v>43.756700000000002</c:v>
                </c:pt>
                <c:pt idx="14491">
                  <c:v>43.756700000000002</c:v>
                </c:pt>
                <c:pt idx="14492">
                  <c:v>43.756700000000002</c:v>
                </c:pt>
                <c:pt idx="14493">
                  <c:v>43.756700000000002</c:v>
                </c:pt>
                <c:pt idx="14494">
                  <c:v>43.756700000000002</c:v>
                </c:pt>
                <c:pt idx="14495">
                  <c:v>43.756700000000002</c:v>
                </c:pt>
                <c:pt idx="14496">
                  <c:v>43.756700000000002</c:v>
                </c:pt>
                <c:pt idx="14497">
                  <c:v>43.756700000000002</c:v>
                </c:pt>
                <c:pt idx="14498">
                  <c:v>43.756700000000002</c:v>
                </c:pt>
                <c:pt idx="14499">
                  <c:v>43.756700000000002</c:v>
                </c:pt>
                <c:pt idx="14500">
                  <c:v>43.756700000000002</c:v>
                </c:pt>
                <c:pt idx="14501">
                  <c:v>43.756700000000002</c:v>
                </c:pt>
                <c:pt idx="14502">
                  <c:v>43.756700000000002</c:v>
                </c:pt>
                <c:pt idx="14503">
                  <c:v>43.756700000000002</c:v>
                </c:pt>
                <c:pt idx="14504">
                  <c:v>43.756700000000002</c:v>
                </c:pt>
                <c:pt idx="14505">
                  <c:v>43.756700000000002</c:v>
                </c:pt>
                <c:pt idx="14506">
                  <c:v>43.756700000000002</c:v>
                </c:pt>
                <c:pt idx="14507">
                  <c:v>43.756700000000002</c:v>
                </c:pt>
                <c:pt idx="14508">
                  <c:v>43.756700000000002</c:v>
                </c:pt>
                <c:pt idx="14509">
                  <c:v>43.756700000000002</c:v>
                </c:pt>
                <c:pt idx="14510">
                  <c:v>43.756700000000002</c:v>
                </c:pt>
                <c:pt idx="14511">
                  <c:v>43.756700000000002</c:v>
                </c:pt>
                <c:pt idx="14512">
                  <c:v>43.756700000000002</c:v>
                </c:pt>
                <c:pt idx="14513">
                  <c:v>43.756700000000002</c:v>
                </c:pt>
                <c:pt idx="14514">
                  <c:v>43.756700000000002</c:v>
                </c:pt>
                <c:pt idx="14515">
                  <c:v>43.756700000000002</c:v>
                </c:pt>
                <c:pt idx="14516">
                  <c:v>43.756700000000002</c:v>
                </c:pt>
                <c:pt idx="14517">
                  <c:v>43.756700000000002</c:v>
                </c:pt>
                <c:pt idx="14518">
                  <c:v>43.756700000000002</c:v>
                </c:pt>
                <c:pt idx="14519">
                  <c:v>43.756700000000002</c:v>
                </c:pt>
                <c:pt idx="14520">
                  <c:v>43.756700000000002</c:v>
                </c:pt>
                <c:pt idx="14521">
                  <c:v>43.756700000000002</c:v>
                </c:pt>
                <c:pt idx="14522">
                  <c:v>43.756700000000002</c:v>
                </c:pt>
                <c:pt idx="14523">
                  <c:v>43.756700000000002</c:v>
                </c:pt>
                <c:pt idx="14524">
                  <c:v>43.756700000000002</c:v>
                </c:pt>
                <c:pt idx="14525">
                  <c:v>43.756700000000002</c:v>
                </c:pt>
                <c:pt idx="14526">
                  <c:v>43.756700000000002</c:v>
                </c:pt>
                <c:pt idx="14527">
                  <c:v>43.756700000000002</c:v>
                </c:pt>
                <c:pt idx="14528">
                  <c:v>43.756700000000002</c:v>
                </c:pt>
                <c:pt idx="14529">
                  <c:v>43.756700000000002</c:v>
                </c:pt>
                <c:pt idx="14530">
                  <c:v>43.756700000000002</c:v>
                </c:pt>
                <c:pt idx="14531">
                  <c:v>43.756700000000002</c:v>
                </c:pt>
                <c:pt idx="14532">
                  <c:v>43.756700000000002</c:v>
                </c:pt>
                <c:pt idx="14533">
                  <c:v>43.756700000000002</c:v>
                </c:pt>
                <c:pt idx="14534">
                  <c:v>43.756700000000002</c:v>
                </c:pt>
                <c:pt idx="14535">
                  <c:v>43.756700000000002</c:v>
                </c:pt>
                <c:pt idx="14536">
                  <c:v>43.756700000000002</c:v>
                </c:pt>
                <c:pt idx="14537">
                  <c:v>43.756700000000002</c:v>
                </c:pt>
                <c:pt idx="14538">
                  <c:v>43.756700000000002</c:v>
                </c:pt>
                <c:pt idx="14539">
                  <c:v>43.756700000000002</c:v>
                </c:pt>
                <c:pt idx="14540">
                  <c:v>43.756700000000002</c:v>
                </c:pt>
                <c:pt idx="14541">
                  <c:v>43.756700000000002</c:v>
                </c:pt>
                <c:pt idx="14542">
                  <c:v>43.756700000000002</c:v>
                </c:pt>
                <c:pt idx="14543">
                  <c:v>43.756700000000002</c:v>
                </c:pt>
                <c:pt idx="14544">
                  <c:v>43.756700000000002</c:v>
                </c:pt>
                <c:pt idx="14545">
                  <c:v>43.756700000000002</c:v>
                </c:pt>
                <c:pt idx="14546">
                  <c:v>43.756700000000002</c:v>
                </c:pt>
                <c:pt idx="14547">
                  <c:v>43.756700000000002</c:v>
                </c:pt>
                <c:pt idx="14548">
                  <c:v>43.756700000000002</c:v>
                </c:pt>
                <c:pt idx="14549">
                  <c:v>43.756700000000002</c:v>
                </c:pt>
                <c:pt idx="14550">
                  <c:v>43.756700000000002</c:v>
                </c:pt>
                <c:pt idx="14551">
                  <c:v>43.756700000000002</c:v>
                </c:pt>
                <c:pt idx="14552">
                  <c:v>43.756700000000002</c:v>
                </c:pt>
                <c:pt idx="14553">
                  <c:v>43.756700000000002</c:v>
                </c:pt>
                <c:pt idx="14554">
                  <c:v>43.756700000000002</c:v>
                </c:pt>
                <c:pt idx="14555">
                  <c:v>43.756700000000002</c:v>
                </c:pt>
                <c:pt idx="14556">
                  <c:v>43.756700000000002</c:v>
                </c:pt>
                <c:pt idx="14557">
                  <c:v>43.756700000000002</c:v>
                </c:pt>
                <c:pt idx="14558">
                  <c:v>43.756700000000002</c:v>
                </c:pt>
                <c:pt idx="14559">
                  <c:v>43.756700000000002</c:v>
                </c:pt>
                <c:pt idx="14560">
                  <c:v>43.756700000000002</c:v>
                </c:pt>
                <c:pt idx="14561">
                  <c:v>43.756700000000002</c:v>
                </c:pt>
                <c:pt idx="14562">
                  <c:v>43.756700000000002</c:v>
                </c:pt>
                <c:pt idx="14563">
                  <c:v>43.756700000000002</c:v>
                </c:pt>
                <c:pt idx="14564">
                  <c:v>43.756700000000002</c:v>
                </c:pt>
                <c:pt idx="14565">
                  <c:v>43.756700000000002</c:v>
                </c:pt>
                <c:pt idx="14566">
                  <c:v>43.756700000000002</c:v>
                </c:pt>
                <c:pt idx="14567">
                  <c:v>43.756700000000002</c:v>
                </c:pt>
                <c:pt idx="14568">
                  <c:v>43.756700000000002</c:v>
                </c:pt>
                <c:pt idx="14569">
                  <c:v>43.756700000000002</c:v>
                </c:pt>
                <c:pt idx="14570">
                  <c:v>43.756700000000002</c:v>
                </c:pt>
                <c:pt idx="14571">
                  <c:v>43.756700000000002</c:v>
                </c:pt>
                <c:pt idx="14572">
                  <c:v>43.756700000000002</c:v>
                </c:pt>
                <c:pt idx="14573">
                  <c:v>43.756700000000002</c:v>
                </c:pt>
                <c:pt idx="14574">
                  <c:v>43.756700000000002</c:v>
                </c:pt>
                <c:pt idx="14575">
                  <c:v>43.756700000000002</c:v>
                </c:pt>
                <c:pt idx="14576">
                  <c:v>43.756700000000002</c:v>
                </c:pt>
                <c:pt idx="14577">
                  <c:v>43.756700000000002</c:v>
                </c:pt>
                <c:pt idx="14578">
                  <c:v>43.756700000000002</c:v>
                </c:pt>
                <c:pt idx="14579">
                  <c:v>43.756700000000002</c:v>
                </c:pt>
                <c:pt idx="14580">
                  <c:v>43.756700000000002</c:v>
                </c:pt>
                <c:pt idx="14581">
                  <c:v>43.756700000000002</c:v>
                </c:pt>
                <c:pt idx="14582">
                  <c:v>43.756700000000002</c:v>
                </c:pt>
                <c:pt idx="14583">
                  <c:v>43.756700000000002</c:v>
                </c:pt>
                <c:pt idx="14584">
                  <c:v>43.756700000000002</c:v>
                </c:pt>
                <c:pt idx="14585">
                  <c:v>43.756700000000002</c:v>
                </c:pt>
                <c:pt idx="14586">
                  <c:v>43.756700000000002</c:v>
                </c:pt>
                <c:pt idx="14587">
                  <c:v>43.756700000000002</c:v>
                </c:pt>
                <c:pt idx="14588">
                  <c:v>43.756700000000002</c:v>
                </c:pt>
                <c:pt idx="14589">
                  <c:v>43.756700000000002</c:v>
                </c:pt>
                <c:pt idx="14590">
                  <c:v>43.756700000000002</c:v>
                </c:pt>
                <c:pt idx="14591">
                  <c:v>43.756700000000002</c:v>
                </c:pt>
                <c:pt idx="14592">
                  <c:v>43.756700000000002</c:v>
                </c:pt>
                <c:pt idx="14593">
                  <c:v>43.756700000000002</c:v>
                </c:pt>
                <c:pt idx="14594">
                  <c:v>43.756700000000002</c:v>
                </c:pt>
                <c:pt idx="14595">
                  <c:v>43.756700000000002</c:v>
                </c:pt>
                <c:pt idx="14596">
                  <c:v>43.756700000000002</c:v>
                </c:pt>
                <c:pt idx="14597">
                  <c:v>43.756700000000002</c:v>
                </c:pt>
                <c:pt idx="14598">
                  <c:v>43.756700000000002</c:v>
                </c:pt>
                <c:pt idx="14599">
                  <c:v>43.756700000000002</c:v>
                </c:pt>
                <c:pt idx="14600">
                  <c:v>43.756700000000002</c:v>
                </c:pt>
                <c:pt idx="14601">
                  <c:v>43.756700000000002</c:v>
                </c:pt>
                <c:pt idx="14602">
                  <c:v>43.756700000000002</c:v>
                </c:pt>
                <c:pt idx="14603">
                  <c:v>43.756700000000002</c:v>
                </c:pt>
                <c:pt idx="14604">
                  <c:v>43.756700000000002</c:v>
                </c:pt>
                <c:pt idx="14605">
                  <c:v>43.756700000000002</c:v>
                </c:pt>
                <c:pt idx="14606">
                  <c:v>43.756700000000002</c:v>
                </c:pt>
                <c:pt idx="14607">
                  <c:v>43.756700000000002</c:v>
                </c:pt>
                <c:pt idx="14608">
                  <c:v>43.756700000000002</c:v>
                </c:pt>
                <c:pt idx="14609">
                  <c:v>43.756700000000002</c:v>
                </c:pt>
                <c:pt idx="14610">
                  <c:v>43.756700000000002</c:v>
                </c:pt>
                <c:pt idx="14611">
                  <c:v>43.756700000000002</c:v>
                </c:pt>
                <c:pt idx="14612">
                  <c:v>43.756700000000002</c:v>
                </c:pt>
                <c:pt idx="14613">
                  <c:v>43.756700000000002</c:v>
                </c:pt>
                <c:pt idx="14614">
                  <c:v>43.756700000000002</c:v>
                </c:pt>
                <c:pt idx="14615">
                  <c:v>43.756700000000002</c:v>
                </c:pt>
                <c:pt idx="14616">
                  <c:v>43.756700000000002</c:v>
                </c:pt>
                <c:pt idx="14617">
                  <c:v>43.756700000000002</c:v>
                </c:pt>
                <c:pt idx="14618">
                  <c:v>43.756700000000002</c:v>
                </c:pt>
                <c:pt idx="14619">
                  <c:v>43.756700000000002</c:v>
                </c:pt>
                <c:pt idx="14620">
                  <c:v>43.756700000000002</c:v>
                </c:pt>
                <c:pt idx="14621">
                  <c:v>43.756700000000002</c:v>
                </c:pt>
                <c:pt idx="14622">
                  <c:v>43.756700000000002</c:v>
                </c:pt>
                <c:pt idx="14623">
                  <c:v>43.756700000000002</c:v>
                </c:pt>
                <c:pt idx="14624">
                  <c:v>43.756700000000002</c:v>
                </c:pt>
                <c:pt idx="14625">
                  <c:v>43.756700000000002</c:v>
                </c:pt>
                <c:pt idx="14626">
                  <c:v>43.756700000000002</c:v>
                </c:pt>
                <c:pt idx="14627">
                  <c:v>43.756700000000002</c:v>
                </c:pt>
                <c:pt idx="14628">
                  <c:v>43.756700000000002</c:v>
                </c:pt>
                <c:pt idx="14629">
                  <c:v>43.756700000000002</c:v>
                </c:pt>
                <c:pt idx="14630">
                  <c:v>43.756700000000002</c:v>
                </c:pt>
                <c:pt idx="14631">
                  <c:v>43.756700000000002</c:v>
                </c:pt>
                <c:pt idx="14632">
                  <c:v>43.756700000000002</c:v>
                </c:pt>
                <c:pt idx="14633">
                  <c:v>43.756700000000002</c:v>
                </c:pt>
                <c:pt idx="14634">
                  <c:v>43.756700000000002</c:v>
                </c:pt>
                <c:pt idx="14635">
                  <c:v>43.756700000000002</c:v>
                </c:pt>
                <c:pt idx="14636">
                  <c:v>43.756700000000002</c:v>
                </c:pt>
                <c:pt idx="14637">
                  <c:v>43.756700000000002</c:v>
                </c:pt>
                <c:pt idx="14638">
                  <c:v>43.756700000000002</c:v>
                </c:pt>
                <c:pt idx="14639">
                  <c:v>43.756700000000002</c:v>
                </c:pt>
                <c:pt idx="14640">
                  <c:v>43.756700000000002</c:v>
                </c:pt>
                <c:pt idx="14641">
                  <c:v>43.756700000000002</c:v>
                </c:pt>
                <c:pt idx="14642">
                  <c:v>43.756700000000002</c:v>
                </c:pt>
                <c:pt idx="14643">
                  <c:v>43.756700000000002</c:v>
                </c:pt>
                <c:pt idx="14644">
                  <c:v>43.756700000000002</c:v>
                </c:pt>
                <c:pt idx="14645">
                  <c:v>43.756700000000002</c:v>
                </c:pt>
                <c:pt idx="14646">
                  <c:v>43.756700000000002</c:v>
                </c:pt>
                <c:pt idx="14647">
                  <c:v>43.756700000000002</c:v>
                </c:pt>
                <c:pt idx="14648">
                  <c:v>43.756700000000002</c:v>
                </c:pt>
                <c:pt idx="14649">
                  <c:v>43.756700000000002</c:v>
                </c:pt>
                <c:pt idx="14650">
                  <c:v>43.756700000000002</c:v>
                </c:pt>
                <c:pt idx="14651">
                  <c:v>43.756700000000002</c:v>
                </c:pt>
                <c:pt idx="14652">
                  <c:v>43.756700000000002</c:v>
                </c:pt>
                <c:pt idx="14653">
                  <c:v>43.756700000000002</c:v>
                </c:pt>
                <c:pt idx="14654">
                  <c:v>43.756700000000002</c:v>
                </c:pt>
                <c:pt idx="14655">
                  <c:v>43.756700000000002</c:v>
                </c:pt>
                <c:pt idx="14656">
                  <c:v>43.756700000000002</c:v>
                </c:pt>
                <c:pt idx="14657">
                  <c:v>43.756700000000002</c:v>
                </c:pt>
                <c:pt idx="14658">
                  <c:v>43.756700000000002</c:v>
                </c:pt>
                <c:pt idx="14659">
                  <c:v>43.756700000000002</c:v>
                </c:pt>
                <c:pt idx="14660">
                  <c:v>43.756700000000002</c:v>
                </c:pt>
                <c:pt idx="14661">
                  <c:v>43.756700000000002</c:v>
                </c:pt>
                <c:pt idx="14662">
                  <c:v>43.756700000000002</c:v>
                </c:pt>
                <c:pt idx="14663">
                  <c:v>43.756700000000002</c:v>
                </c:pt>
                <c:pt idx="14664">
                  <c:v>43.756700000000002</c:v>
                </c:pt>
                <c:pt idx="14665">
                  <c:v>43.756700000000002</c:v>
                </c:pt>
                <c:pt idx="14666">
                  <c:v>43.756700000000002</c:v>
                </c:pt>
                <c:pt idx="14667">
                  <c:v>43.756700000000002</c:v>
                </c:pt>
                <c:pt idx="14668">
                  <c:v>43.756700000000002</c:v>
                </c:pt>
                <c:pt idx="14669">
                  <c:v>43.756700000000002</c:v>
                </c:pt>
                <c:pt idx="14670">
                  <c:v>43.756700000000002</c:v>
                </c:pt>
                <c:pt idx="14671">
                  <c:v>43.756700000000002</c:v>
                </c:pt>
                <c:pt idx="14672">
                  <c:v>43.756700000000002</c:v>
                </c:pt>
                <c:pt idx="14673">
                  <c:v>43.756700000000002</c:v>
                </c:pt>
                <c:pt idx="14674">
                  <c:v>43.756700000000002</c:v>
                </c:pt>
                <c:pt idx="14675">
                  <c:v>43.756700000000002</c:v>
                </c:pt>
                <c:pt idx="14676">
                  <c:v>43.756700000000002</c:v>
                </c:pt>
                <c:pt idx="14677">
                  <c:v>43.756700000000002</c:v>
                </c:pt>
                <c:pt idx="14678">
                  <c:v>43.756700000000002</c:v>
                </c:pt>
                <c:pt idx="14679">
                  <c:v>43.756700000000002</c:v>
                </c:pt>
                <c:pt idx="14680">
                  <c:v>43.756700000000002</c:v>
                </c:pt>
                <c:pt idx="14681">
                  <c:v>43.756700000000002</c:v>
                </c:pt>
                <c:pt idx="14682">
                  <c:v>43.756700000000002</c:v>
                </c:pt>
                <c:pt idx="14683">
                  <c:v>43.756700000000002</c:v>
                </c:pt>
                <c:pt idx="14684">
                  <c:v>43.756700000000002</c:v>
                </c:pt>
                <c:pt idx="14685">
                  <c:v>43.756700000000002</c:v>
                </c:pt>
                <c:pt idx="14686">
                  <c:v>43.756700000000002</c:v>
                </c:pt>
                <c:pt idx="14687">
                  <c:v>43.756700000000002</c:v>
                </c:pt>
                <c:pt idx="14688">
                  <c:v>43.756700000000002</c:v>
                </c:pt>
                <c:pt idx="14689">
                  <c:v>43.756700000000002</c:v>
                </c:pt>
                <c:pt idx="14690">
                  <c:v>43.756700000000002</c:v>
                </c:pt>
                <c:pt idx="14691">
                  <c:v>43.756700000000002</c:v>
                </c:pt>
                <c:pt idx="14692">
                  <c:v>43.756700000000002</c:v>
                </c:pt>
                <c:pt idx="14693">
                  <c:v>43.756700000000002</c:v>
                </c:pt>
                <c:pt idx="14694">
                  <c:v>43.756700000000002</c:v>
                </c:pt>
                <c:pt idx="14695">
                  <c:v>43.756700000000002</c:v>
                </c:pt>
                <c:pt idx="14696">
                  <c:v>43.756700000000002</c:v>
                </c:pt>
                <c:pt idx="14697">
                  <c:v>43.756700000000002</c:v>
                </c:pt>
                <c:pt idx="14698">
                  <c:v>43.756700000000002</c:v>
                </c:pt>
                <c:pt idx="14699">
                  <c:v>43.756700000000002</c:v>
                </c:pt>
                <c:pt idx="14700">
                  <c:v>43.756700000000002</c:v>
                </c:pt>
                <c:pt idx="14701">
                  <c:v>43.756700000000002</c:v>
                </c:pt>
                <c:pt idx="14702">
                  <c:v>43.756700000000002</c:v>
                </c:pt>
                <c:pt idx="14703">
                  <c:v>43.756700000000002</c:v>
                </c:pt>
                <c:pt idx="14704">
                  <c:v>43.756700000000002</c:v>
                </c:pt>
                <c:pt idx="14705">
                  <c:v>43.756700000000002</c:v>
                </c:pt>
                <c:pt idx="14706">
                  <c:v>43.756700000000002</c:v>
                </c:pt>
                <c:pt idx="14707">
                  <c:v>43.756700000000002</c:v>
                </c:pt>
                <c:pt idx="14708">
                  <c:v>43.756700000000002</c:v>
                </c:pt>
                <c:pt idx="14709">
                  <c:v>43.756700000000002</c:v>
                </c:pt>
                <c:pt idx="14710">
                  <c:v>43.756700000000002</c:v>
                </c:pt>
                <c:pt idx="14711">
                  <c:v>43.756700000000002</c:v>
                </c:pt>
                <c:pt idx="14712">
                  <c:v>43.756700000000002</c:v>
                </c:pt>
                <c:pt idx="14713">
                  <c:v>43.756700000000002</c:v>
                </c:pt>
                <c:pt idx="14714">
                  <c:v>43.756700000000002</c:v>
                </c:pt>
                <c:pt idx="14715">
                  <c:v>43.756700000000002</c:v>
                </c:pt>
                <c:pt idx="14716">
                  <c:v>43.756700000000002</c:v>
                </c:pt>
                <c:pt idx="14717">
                  <c:v>43.756700000000002</c:v>
                </c:pt>
                <c:pt idx="14718">
                  <c:v>43.756700000000002</c:v>
                </c:pt>
                <c:pt idx="14719">
                  <c:v>43.756700000000002</c:v>
                </c:pt>
                <c:pt idx="14720">
                  <c:v>43.756700000000002</c:v>
                </c:pt>
                <c:pt idx="14721">
                  <c:v>43.756700000000002</c:v>
                </c:pt>
                <c:pt idx="14722">
                  <c:v>43.756700000000002</c:v>
                </c:pt>
                <c:pt idx="14723">
                  <c:v>43.756700000000002</c:v>
                </c:pt>
                <c:pt idx="14724">
                  <c:v>43.756700000000002</c:v>
                </c:pt>
                <c:pt idx="14725">
                  <c:v>43.756700000000002</c:v>
                </c:pt>
                <c:pt idx="14726">
                  <c:v>43.756700000000002</c:v>
                </c:pt>
                <c:pt idx="14727">
                  <c:v>43.756700000000002</c:v>
                </c:pt>
                <c:pt idx="14728">
                  <c:v>43.756700000000002</c:v>
                </c:pt>
                <c:pt idx="14729">
                  <c:v>43.756700000000002</c:v>
                </c:pt>
                <c:pt idx="14730">
                  <c:v>43.756700000000002</c:v>
                </c:pt>
                <c:pt idx="14731">
                  <c:v>43.756700000000002</c:v>
                </c:pt>
                <c:pt idx="14732">
                  <c:v>43.756700000000002</c:v>
                </c:pt>
                <c:pt idx="14733">
                  <c:v>43.756700000000002</c:v>
                </c:pt>
                <c:pt idx="14734">
                  <c:v>43.756700000000002</c:v>
                </c:pt>
                <c:pt idx="14735">
                  <c:v>43.756700000000002</c:v>
                </c:pt>
                <c:pt idx="14736">
                  <c:v>43.756700000000002</c:v>
                </c:pt>
                <c:pt idx="14737">
                  <c:v>43.756700000000002</c:v>
                </c:pt>
                <c:pt idx="14738">
                  <c:v>43.756700000000002</c:v>
                </c:pt>
                <c:pt idx="14739">
                  <c:v>43.756700000000002</c:v>
                </c:pt>
                <c:pt idx="14740">
                  <c:v>43.756700000000002</c:v>
                </c:pt>
                <c:pt idx="14741">
                  <c:v>43.756700000000002</c:v>
                </c:pt>
                <c:pt idx="14742">
                  <c:v>43.756700000000002</c:v>
                </c:pt>
                <c:pt idx="14743">
                  <c:v>43.756700000000002</c:v>
                </c:pt>
                <c:pt idx="14744">
                  <c:v>43.756700000000002</c:v>
                </c:pt>
                <c:pt idx="14745">
                  <c:v>43.756700000000002</c:v>
                </c:pt>
                <c:pt idx="14746">
                  <c:v>43.756700000000002</c:v>
                </c:pt>
                <c:pt idx="14747">
                  <c:v>43.756700000000002</c:v>
                </c:pt>
                <c:pt idx="14748">
                  <c:v>43.756700000000002</c:v>
                </c:pt>
                <c:pt idx="14749">
                  <c:v>43.756700000000002</c:v>
                </c:pt>
                <c:pt idx="14750">
                  <c:v>43.756700000000002</c:v>
                </c:pt>
                <c:pt idx="14751">
                  <c:v>43.756700000000002</c:v>
                </c:pt>
                <c:pt idx="14752">
                  <c:v>43.756700000000002</c:v>
                </c:pt>
                <c:pt idx="14753">
                  <c:v>43.756700000000002</c:v>
                </c:pt>
                <c:pt idx="14754">
                  <c:v>43.756700000000002</c:v>
                </c:pt>
                <c:pt idx="14755">
                  <c:v>43.756700000000002</c:v>
                </c:pt>
                <c:pt idx="14756">
                  <c:v>43.756700000000002</c:v>
                </c:pt>
                <c:pt idx="14757">
                  <c:v>43.756700000000002</c:v>
                </c:pt>
                <c:pt idx="14758">
                  <c:v>43.756700000000002</c:v>
                </c:pt>
                <c:pt idx="14759">
                  <c:v>43.756700000000002</c:v>
                </c:pt>
                <c:pt idx="14760">
                  <c:v>43.756700000000002</c:v>
                </c:pt>
                <c:pt idx="14761">
                  <c:v>43.756700000000002</c:v>
                </c:pt>
                <c:pt idx="14762">
                  <c:v>43.756700000000002</c:v>
                </c:pt>
                <c:pt idx="14763">
                  <c:v>43.756700000000002</c:v>
                </c:pt>
                <c:pt idx="14764">
                  <c:v>43.756700000000002</c:v>
                </c:pt>
                <c:pt idx="14765">
                  <c:v>43.756700000000002</c:v>
                </c:pt>
                <c:pt idx="14766">
                  <c:v>43.756700000000002</c:v>
                </c:pt>
                <c:pt idx="14767">
                  <c:v>43.756700000000002</c:v>
                </c:pt>
                <c:pt idx="14768">
                  <c:v>43.756700000000002</c:v>
                </c:pt>
                <c:pt idx="14769">
                  <c:v>43.756700000000002</c:v>
                </c:pt>
                <c:pt idx="14770">
                  <c:v>43.756700000000002</c:v>
                </c:pt>
                <c:pt idx="14771">
                  <c:v>43.756700000000002</c:v>
                </c:pt>
                <c:pt idx="14772">
                  <c:v>43.756700000000002</c:v>
                </c:pt>
                <c:pt idx="14773">
                  <c:v>43.756700000000002</c:v>
                </c:pt>
                <c:pt idx="14774">
                  <c:v>43.756700000000002</c:v>
                </c:pt>
                <c:pt idx="14775">
                  <c:v>43.756700000000002</c:v>
                </c:pt>
                <c:pt idx="14776">
                  <c:v>43.756700000000002</c:v>
                </c:pt>
                <c:pt idx="14777">
                  <c:v>43.756700000000002</c:v>
                </c:pt>
                <c:pt idx="14778">
                  <c:v>43.756700000000002</c:v>
                </c:pt>
                <c:pt idx="14779">
                  <c:v>43.756700000000002</c:v>
                </c:pt>
                <c:pt idx="14780">
                  <c:v>43.756700000000002</c:v>
                </c:pt>
                <c:pt idx="14781">
                  <c:v>43.756700000000002</c:v>
                </c:pt>
                <c:pt idx="14782">
                  <c:v>43.756700000000002</c:v>
                </c:pt>
                <c:pt idx="14783">
                  <c:v>43.756700000000002</c:v>
                </c:pt>
                <c:pt idx="14784">
                  <c:v>43.756700000000002</c:v>
                </c:pt>
                <c:pt idx="14785">
                  <c:v>43.756700000000002</c:v>
                </c:pt>
                <c:pt idx="14786">
                  <c:v>43.756700000000002</c:v>
                </c:pt>
                <c:pt idx="14787">
                  <c:v>43.756700000000002</c:v>
                </c:pt>
                <c:pt idx="14788">
                  <c:v>43.756700000000002</c:v>
                </c:pt>
                <c:pt idx="14789">
                  <c:v>43.756700000000002</c:v>
                </c:pt>
                <c:pt idx="14790">
                  <c:v>43.756700000000002</c:v>
                </c:pt>
                <c:pt idx="14791">
                  <c:v>43.756700000000002</c:v>
                </c:pt>
                <c:pt idx="14792">
                  <c:v>43.756700000000002</c:v>
                </c:pt>
                <c:pt idx="14793">
                  <c:v>43.756700000000002</c:v>
                </c:pt>
                <c:pt idx="14794">
                  <c:v>43.756700000000002</c:v>
                </c:pt>
                <c:pt idx="14795">
                  <c:v>43.756700000000002</c:v>
                </c:pt>
                <c:pt idx="14796">
                  <c:v>43.756700000000002</c:v>
                </c:pt>
                <c:pt idx="14797">
                  <c:v>43.756700000000002</c:v>
                </c:pt>
                <c:pt idx="14798">
                  <c:v>43.756700000000002</c:v>
                </c:pt>
                <c:pt idx="14799">
                  <c:v>43.756700000000002</c:v>
                </c:pt>
                <c:pt idx="14800">
                  <c:v>43.756700000000002</c:v>
                </c:pt>
                <c:pt idx="14801">
                  <c:v>43.756700000000002</c:v>
                </c:pt>
                <c:pt idx="14802">
                  <c:v>43.756700000000002</c:v>
                </c:pt>
                <c:pt idx="14803">
                  <c:v>43.756700000000002</c:v>
                </c:pt>
                <c:pt idx="14804">
                  <c:v>43.756700000000002</c:v>
                </c:pt>
                <c:pt idx="14805">
                  <c:v>43.756700000000002</c:v>
                </c:pt>
                <c:pt idx="14806">
                  <c:v>43.756700000000002</c:v>
                </c:pt>
                <c:pt idx="14807">
                  <c:v>43.756700000000002</c:v>
                </c:pt>
                <c:pt idx="14808">
                  <c:v>43.756700000000002</c:v>
                </c:pt>
                <c:pt idx="14809">
                  <c:v>43.756700000000002</c:v>
                </c:pt>
                <c:pt idx="14810">
                  <c:v>43.756700000000002</c:v>
                </c:pt>
                <c:pt idx="14811">
                  <c:v>43.756700000000002</c:v>
                </c:pt>
                <c:pt idx="14812">
                  <c:v>43.756700000000002</c:v>
                </c:pt>
                <c:pt idx="14813">
                  <c:v>43.756700000000002</c:v>
                </c:pt>
                <c:pt idx="14814">
                  <c:v>43.756700000000002</c:v>
                </c:pt>
                <c:pt idx="14815">
                  <c:v>43.756700000000002</c:v>
                </c:pt>
                <c:pt idx="14816">
                  <c:v>43.756700000000002</c:v>
                </c:pt>
                <c:pt idx="14817">
                  <c:v>43.756700000000002</c:v>
                </c:pt>
                <c:pt idx="14818">
                  <c:v>43.756700000000002</c:v>
                </c:pt>
                <c:pt idx="14819">
                  <c:v>43.756700000000002</c:v>
                </c:pt>
                <c:pt idx="14820">
                  <c:v>43.756700000000002</c:v>
                </c:pt>
                <c:pt idx="14821">
                  <c:v>43.756700000000002</c:v>
                </c:pt>
                <c:pt idx="14822">
                  <c:v>43.756700000000002</c:v>
                </c:pt>
                <c:pt idx="14823">
                  <c:v>43.756700000000002</c:v>
                </c:pt>
                <c:pt idx="14824">
                  <c:v>43.756700000000002</c:v>
                </c:pt>
                <c:pt idx="14825">
                  <c:v>43.756700000000002</c:v>
                </c:pt>
                <c:pt idx="14826">
                  <c:v>43.756700000000002</c:v>
                </c:pt>
                <c:pt idx="14827">
                  <c:v>43.756700000000002</c:v>
                </c:pt>
                <c:pt idx="14828">
                  <c:v>43.756700000000002</c:v>
                </c:pt>
                <c:pt idx="14829">
                  <c:v>43.756700000000002</c:v>
                </c:pt>
                <c:pt idx="14830">
                  <c:v>43.756700000000002</c:v>
                </c:pt>
                <c:pt idx="14831">
                  <c:v>43.756700000000002</c:v>
                </c:pt>
                <c:pt idx="14832">
                  <c:v>43.756700000000002</c:v>
                </c:pt>
                <c:pt idx="14833">
                  <c:v>43.756700000000002</c:v>
                </c:pt>
                <c:pt idx="14834">
                  <c:v>43.756700000000002</c:v>
                </c:pt>
                <c:pt idx="14835">
                  <c:v>43.756700000000002</c:v>
                </c:pt>
                <c:pt idx="14836">
                  <c:v>43.756700000000002</c:v>
                </c:pt>
                <c:pt idx="14837">
                  <c:v>43.756700000000002</c:v>
                </c:pt>
                <c:pt idx="14838">
                  <c:v>43.756700000000002</c:v>
                </c:pt>
                <c:pt idx="14839">
                  <c:v>43.756700000000002</c:v>
                </c:pt>
                <c:pt idx="14840">
                  <c:v>43.756700000000002</c:v>
                </c:pt>
                <c:pt idx="14841">
                  <c:v>43.756700000000002</c:v>
                </c:pt>
                <c:pt idx="14842">
                  <c:v>43.756700000000002</c:v>
                </c:pt>
                <c:pt idx="14843">
                  <c:v>43.756700000000002</c:v>
                </c:pt>
                <c:pt idx="14844">
                  <c:v>43.756700000000002</c:v>
                </c:pt>
                <c:pt idx="14845">
                  <c:v>43.756700000000002</c:v>
                </c:pt>
                <c:pt idx="14846">
                  <c:v>43.756700000000002</c:v>
                </c:pt>
                <c:pt idx="14847">
                  <c:v>43.756700000000002</c:v>
                </c:pt>
                <c:pt idx="14848">
                  <c:v>43.756700000000002</c:v>
                </c:pt>
                <c:pt idx="14849">
                  <c:v>43.756700000000002</c:v>
                </c:pt>
                <c:pt idx="14850">
                  <c:v>43.756700000000002</c:v>
                </c:pt>
                <c:pt idx="14851">
                  <c:v>43.756700000000002</c:v>
                </c:pt>
                <c:pt idx="14852">
                  <c:v>43.756700000000002</c:v>
                </c:pt>
                <c:pt idx="14853">
                  <c:v>43.756700000000002</c:v>
                </c:pt>
                <c:pt idx="14854">
                  <c:v>43.756700000000002</c:v>
                </c:pt>
                <c:pt idx="14855">
                  <c:v>43.756700000000002</c:v>
                </c:pt>
                <c:pt idx="14856">
                  <c:v>43.756700000000002</c:v>
                </c:pt>
                <c:pt idx="14857">
                  <c:v>43.756700000000002</c:v>
                </c:pt>
                <c:pt idx="14858">
                  <c:v>43.756700000000002</c:v>
                </c:pt>
                <c:pt idx="14859">
                  <c:v>43.756700000000002</c:v>
                </c:pt>
                <c:pt idx="14860">
                  <c:v>43.756700000000002</c:v>
                </c:pt>
                <c:pt idx="14861">
                  <c:v>43.756700000000002</c:v>
                </c:pt>
                <c:pt idx="14862">
                  <c:v>43.756700000000002</c:v>
                </c:pt>
                <c:pt idx="14863">
                  <c:v>43.756700000000002</c:v>
                </c:pt>
                <c:pt idx="14864">
                  <c:v>43.756700000000002</c:v>
                </c:pt>
                <c:pt idx="14865">
                  <c:v>43.756700000000002</c:v>
                </c:pt>
                <c:pt idx="14866">
                  <c:v>43.756700000000002</c:v>
                </c:pt>
                <c:pt idx="14867">
                  <c:v>43.756700000000002</c:v>
                </c:pt>
                <c:pt idx="14868">
                  <c:v>43.756700000000002</c:v>
                </c:pt>
                <c:pt idx="14869">
                  <c:v>43.756700000000002</c:v>
                </c:pt>
                <c:pt idx="14870">
                  <c:v>43.756700000000002</c:v>
                </c:pt>
                <c:pt idx="14871">
                  <c:v>43.756700000000002</c:v>
                </c:pt>
                <c:pt idx="14872">
                  <c:v>43.756700000000002</c:v>
                </c:pt>
                <c:pt idx="14873">
                  <c:v>43.756700000000002</c:v>
                </c:pt>
                <c:pt idx="14874">
                  <c:v>43.756700000000002</c:v>
                </c:pt>
                <c:pt idx="14875">
                  <c:v>43.756700000000002</c:v>
                </c:pt>
                <c:pt idx="14876">
                  <c:v>43.756700000000002</c:v>
                </c:pt>
                <c:pt idx="14877">
                  <c:v>43.756700000000002</c:v>
                </c:pt>
                <c:pt idx="14878">
                  <c:v>43.756700000000002</c:v>
                </c:pt>
                <c:pt idx="14879">
                  <c:v>43.756700000000002</c:v>
                </c:pt>
                <c:pt idx="14880">
                  <c:v>43.756700000000002</c:v>
                </c:pt>
                <c:pt idx="14881">
                  <c:v>43.756700000000002</c:v>
                </c:pt>
                <c:pt idx="14882">
                  <c:v>43.756700000000002</c:v>
                </c:pt>
                <c:pt idx="14883">
                  <c:v>43.756700000000002</c:v>
                </c:pt>
                <c:pt idx="14884">
                  <c:v>43.756700000000002</c:v>
                </c:pt>
                <c:pt idx="14885">
                  <c:v>43.756700000000002</c:v>
                </c:pt>
                <c:pt idx="14886">
                  <c:v>43.756700000000002</c:v>
                </c:pt>
                <c:pt idx="14887">
                  <c:v>43.756700000000002</c:v>
                </c:pt>
                <c:pt idx="14888">
                  <c:v>43.756700000000002</c:v>
                </c:pt>
                <c:pt idx="14889">
                  <c:v>43.756700000000002</c:v>
                </c:pt>
                <c:pt idx="14890">
                  <c:v>43.756700000000002</c:v>
                </c:pt>
                <c:pt idx="14891">
                  <c:v>43.756700000000002</c:v>
                </c:pt>
                <c:pt idx="14892">
                  <c:v>43.756700000000002</c:v>
                </c:pt>
                <c:pt idx="14893">
                  <c:v>43.756700000000002</c:v>
                </c:pt>
                <c:pt idx="14894">
                  <c:v>43.756700000000002</c:v>
                </c:pt>
                <c:pt idx="14895">
                  <c:v>43.756700000000002</c:v>
                </c:pt>
                <c:pt idx="14896">
                  <c:v>43.756700000000002</c:v>
                </c:pt>
                <c:pt idx="14897">
                  <c:v>43.756700000000002</c:v>
                </c:pt>
                <c:pt idx="14898">
                  <c:v>43.756700000000002</c:v>
                </c:pt>
                <c:pt idx="14899">
                  <c:v>43.756700000000002</c:v>
                </c:pt>
                <c:pt idx="14900">
                  <c:v>43.756700000000002</c:v>
                </c:pt>
                <c:pt idx="14901">
                  <c:v>43.756700000000002</c:v>
                </c:pt>
                <c:pt idx="14902">
                  <c:v>43.756700000000002</c:v>
                </c:pt>
                <c:pt idx="14903">
                  <c:v>43.756700000000002</c:v>
                </c:pt>
                <c:pt idx="14904">
                  <c:v>43.756700000000002</c:v>
                </c:pt>
                <c:pt idx="14905">
                  <c:v>43.756700000000002</c:v>
                </c:pt>
                <c:pt idx="14906">
                  <c:v>43.756700000000002</c:v>
                </c:pt>
                <c:pt idx="14907">
                  <c:v>43.756700000000002</c:v>
                </c:pt>
                <c:pt idx="14908">
                  <c:v>43.756700000000002</c:v>
                </c:pt>
                <c:pt idx="14909">
                  <c:v>43.756700000000002</c:v>
                </c:pt>
                <c:pt idx="14910">
                  <c:v>43.756700000000002</c:v>
                </c:pt>
                <c:pt idx="14911">
                  <c:v>43.756700000000002</c:v>
                </c:pt>
                <c:pt idx="14912">
                  <c:v>43.756700000000002</c:v>
                </c:pt>
                <c:pt idx="14913">
                  <c:v>43.756700000000002</c:v>
                </c:pt>
                <c:pt idx="14914">
                  <c:v>43.756700000000002</c:v>
                </c:pt>
                <c:pt idx="14915">
                  <c:v>43.756700000000002</c:v>
                </c:pt>
                <c:pt idx="14916">
                  <c:v>43.756700000000002</c:v>
                </c:pt>
                <c:pt idx="14917">
                  <c:v>43.756700000000002</c:v>
                </c:pt>
                <c:pt idx="14918">
                  <c:v>43.756700000000002</c:v>
                </c:pt>
                <c:pt idx="14919">
                  <c:v>43.756700000000002</c:v>
                </c:pt>
                <c:pt idx="14920">
                  <c:v>43.756700000000002</c:v>
                </c:pt>
                <c:pt idx="14921">
                  <c:v>43.756700000000002</c:v>
                </c:pt>
                <c:pt idx="14922">
                  <c:v>43.756700000000002</c:v>
                </c:pt>
                <c:pt idx="14923">
                  <c:v>43.756700000000002</c:v>
                </c:pt>
                <c:pt idx="14924">
                  <c:v>43.756700000000002</c:v>
                </c:pt>
                <c:pt idx="14925">
                  <c:v>43.756700000000002</c:v>
                </c:pt>
                <c:pt idx="14926">
                  <c:v>43.756700000000002</c:v>
                </c:pt>
                <c:pt idx="14927">
                  <c:v>43.756700000000002</c:v>
                </c:pt>
                <c:pt idx="14928">
                  <c:v>43.756700000000002</c:v>
                </c:pt>
                <c:pt idx="14929">
                  <c:v>43.756700000000002</c:v>
                </c:pt>
                <c:pt idx="14930">
                  <c:v>43.756700000000002</c:v>
                </c:pt>
                <c:pt idx="14931">
                  <c:v>43.756700000000002</c:v>
                </c:pt>
                <c:pt idx="14932">
                  <c:v>43.756700000000002</c:v>
                </c:pt>
                <c:pt idx="14933">
                  <c:v>43.756700000000002</c:v>
                </c:pt>
                <c:pt idx="14934">
                  <c:v>43.756700000000002</c:v>
                </c:pt>
                <c:pt idx="14935">
                  <c:v>43.756700000000002</c:v>
                </c:pt>
                <c:pt idx="14936">
                  <c:v>43.756700000000002</c:v>
                </c:pt>
                <c:pt idx="14937">
                  <c:v>43.756700000000002</c:v>
                </c:pt>
                <c:pt idx="14938">
                  <c:v>43.756700000000002</c:v>
                </c:pt>
                <c:pt idx="14939">
                  <c:v>43.756700000000002</c:v>
                </c:pt>
                <c:pt idx="14940">
                  <c:v>43.756700000000002</c:v>
                </c:pt>
                <c:pt idx="14941">
                  <c:v>43.756700000000002</c:v>
                </c:pt>
                <c:pt idx="14942">
                  <c:v>43.756700000000002</c:v>
                </c:pt>
                <c:pt idx="14943">
                  <c:v>43.756700000000002</c:v>
                </c:pt>
                <c:pt idx="14944">
                  <c:v>43.756700000000002</c:v>
                </c:pt>
                <c:pt idx="14945">
                  <c:v>43.756700000000002</c:v>
                </c:pt>
                <c:pt idx="14946">
                  <c:v>43.756700000000002</c:v>
                </c:pt>
                <c:pt idx="14947">
                  <c:v>43.756700000000002</c:v>
                </c:pt>
                <c:pt idx="14948">
                  <c:v>43.756700000000002</c:v>
                </c:pt>
                <c:pt idx="14949">
                  <c:v>43.756700000000002</c:v>
                </c:pt>
                <c:pt idx="14950">
                  <c:v>43.756700000000002</c:v>
                </c:pt>
                <c:pt idx="14951">
                  <c:v>43.756700000000002</c:v>
                </c:pt>
                <c:pt idx="14952">
                  <c:v>43.756700000000002</c:v>
                </c:pt>
                <c:pt idx="14953">
                  <c:v>43.756700000000002</c:v>
                </c:pt>
                <c:pt idx="14954">
                  <c:v>43.756700000000002</c:v>
                </c:pt>
                <c:pt idx="14955">
                  <c:v>43.756700000000002</c:v>
                </c:pt>
                <c:pt idx="14956">
                  <c:v>43.756700000000002</c:v>
                </c:pt>
                <c:pt idx="14957">
                  <c:v>43.756700000000002</c:v>
                </c:pt>
                <c:pt idx="14958">
                  <c:v>43.756700000000002</c:v>
                </c:pt>
                <c:pt idx="14959">
                  <c:v>43.756700000000002</c:v>
                </c:pt>
                <c:pt idx="14960">
                  <c:v>43.756700000000002</c:v>
                </c:pt>
                <c:pt idx="14961">
                  <c:v>43.756700000000002</c:v>
                </c:pt>
                <c:pt idx="14962">
                  <c:v>43.756700000000002</c:v>
                </c:pt>
                <c:pt idx="14963">
                  <c:v>43.756700000000002</c:v>
                </c:pt>
                <c:pt idx="14964">
                  <c:v>43.756700000000002</c:v>
                </c:pt>
                <c:pt idx="14965">
                  <c:v>43.756700000000002</c:v>
                </c:pt>
                <c:pt idx="14966">
                  <c:v>43.756700000000002</c:v>
                </c:pt>
                <c:pt idx="14967">
                  <c:v>43.756700000000002</c:v>
                </c:pt>
                <c:pt idx="14968">
                  <c:v>43.756700000000002</c:v>
                </c:pt>
                <c:pt idx="14969">
                  <c:v>43.756700000000002</c:v>
                </c:pt>
                <c:pt idx="14970">
                  <c:v>43.756700000000002</c:v>
                </c:pt>
                <c:pt idx="14971">
                  <c:v>43.756700000000002</c:v>
                </c:pt>
                <c:pt idx="14972">
                  <c:v>43.756700000000002</c:v>
                </c:pt>
                <c:pt idx="14973">
                  <c:v>43.756700000000002</c:v>
                </c:pt>
                <c:pt idx="14974">
                  <c:v>43.756700000000002</c:v>
                </c:pt>
                <c:pt idx="14975">
                  <c:v>43.756700000000002</c:v>
                </c:pt>
                <c:pt idx="14976">
                  <c:v>43.756700000000002</c:v>
                </c:pt>
                <c:pt idx="14977">
                  <c:v>43.756700000000002</c:v>
                </c:pt>
                <c:pt idx="14978">
                  <c:v>43.756700000000002</c:v>
                </c:pt>
                <c:pt idx="14979">
                  <c:v>43.756700000000002</c:v>
                </c:pt>
                <c:pt idx="14980">
                  <c:v>43.756700000000002</c:v>
                </c:pt>
                <c:pt idx="14981">
                  <c:v>43.756700000000002</c:v>
                </c:pt>
                <c:pt idx="14982">
                  <c:v>43.756700000000002</c:v>
                </c:pt>
                <c:pt idx="14983">
                  <c:v>43.756700000000002</c:v>
                </c:pt>
                <c:pt idx="14984">
                  <c:v>43.756700000000002</c:v>
                </c:pt>
                <c:pt idx="14985">
                  <c:v>43.756700000000002</c:v>
                </c:pt>
                <c:pt idx="14986">
                  <c:v>43.756700000000002</c:v>
                </c:pt>
                <c:pt idx="14987">
                  <c:v>43.756700000000002</c:v>
                </c:pt>
                <c:pt idx="14988">
                  <c:v>43.756700000000002</c:v>
                </c:pt>
                <c:pt idx="14989">
                  <c:v>43.756700000000002</c:v>
                </c:pt>
                <c:pt idx="14990">
                  <c:v>43.756700000000002</c:v>
                </c:pt>
                <c:pt idx="14991">
                  <c:v>43.756700000000002</c:v>
                </c:pt>
                <c:pt idx="14992">
                  <c:v>43.756700000000002</c:v>
                </c:pt>
                <c:pt idx="14993">
                  <c:v>43.756700000000002</c:v>
                </c:pt>
                <c:pt idx="14994">
                  <c:v>43.756700000000002</c:v>
                </c:pt>
                <c:pt idx="14995">
                  <c:v>43.756700000000002</c:v>
                </c:pt>
                <c:pt idx="14996">
                  <c:v>43.756700000000002</c:v>
                </c:pt>
                <c:pt idx="14997">
                  <c:v>43.756700000000002</c:v>
                </c:pt>
                <c:pt idx="14998">
                  <c:v>43.756700000000002</c:v>
                </c:pt>
                <c:pt idx="14999">
                  <c:v>43.756700000000002</c:v>
                </c:pt>
                <c:pt idx="15000">
                  <c:v>43.756700000000002</c:v>
                </c:pt>
                <c:pt idx="15001">
                  <c:v>43.756700000000002</c:v>
                </c:pt>
                <c:pt idx="15002">
                  <c:v>43.756700000000002</c:v>
                </c:pt>
                <c:pt idx="15003">
                  <c:v>43.756700000000002</c:v>
                </c:pt>
                <c:pt idx="15004">
                  <c:v>43.756700000000002</c:v>
                </c:pt>
                <c:pt idx="15005">
                  <c:v>43.756700000000002</c:v>
                </c:pt>
                <c:pt idx="15006">
                  <c:v>43.756700000000002</c:v>
                </c:pt>
                <c:pt idx="15007">
                  <c:v>43.756700000000002</c:v>
                </c:pt>
                <c:pt idx="15008">
                  <c:v>43.756700000000002</c:v>
                </c:pt>
                <c:pt idx="15009">
                  <c:v>43.756700000000002</c:v>
                </c:pt>
                <c:pt idx="15010">
                  <c:v>43.756700000000002</c:v>
                </c:pt>
                <c:pt idx="15011">
                  <c:v>43.756700000000002</c:v>
                </c:pt>
                <c:pt idx="15012">
                  <c:v>43.756700000000002</c:v>
                </c:pt>
                <c:pt idx="15013">
                  <c:v>43.756700000000002</c:v>
                </c:pt>
                <c:pt idx="15014">
                  <c:v>43.756700000000002</c:v>
                </c:pt>
                <c:pt idx="15015">
                  <c:v>43.756700000000002</c:v>
                </c:pt>
                <c:pt idx="15016">
                  <c:v>43.756700000000002</c:v>
                </c:pt>
                <c:pt idx="15017">
                  <c:v>43.756700000000002</c:v>
                </c:pt>
                <c:pt idx="15018">
                  <c:v>43.756700000000002</c:v>
                </c:pt>
                <c:pt idx="15019">
                  <c:v>43.756700000000002</c:v>
                </c:pt>
                <c:pt idx="15020">
                  <c:v>43.756700000000002</c:v>
                </c:pt>
                <c:pt idx="15021">
                  <c:v>43.756700000000002</c:v>
                </c:pt>
                <c:pt idx="15022">
                  <c:v>43.756700000000002</c:v>
                </c:pt>
                <c:pt idx="15023">
                  <c:v>43.756700000000002</c:v>
                </c:pt>
                <c:pt idx="15024">
                  <c:v>43.756700000000002</c:v>
                </c:pt>
                <c:pt idx="15025">
                  <c:v>43.756700000000002</c:v>
                </c:pt>
                <c:pt idx="15026">
                  <c:v>43.756700000000002</c:v>
                </c:pt>
                <c:pt idx="15027">
                  <c:v>43.756700000000002</c:v>
                </c:pt>
                <c:pt idx="15028">
                  <c:v>43.756700000000002</c:v>
                </c:pt>
                <c:pt idx="15029">
                  <c:v>43.756700000000002</c:v>
                </c:pt>
                <c:pt idx="15030">
                  <c:v>43.756700000000002</c:v>
                </c:pt>
                <c:pt idx="15031">
                  <c:v>43.756700000000002</c:v>
                </c:pt>
                <c:pt idx="15032">
                  <c:v>43.756700000000002</c:v>
                </c:pt>
                <c:pt idx="15033">
                  <c:v>43.756700000000002</c:v>
                </c:pt>
                <c:pt idx="15034">
                  <c:v>43.756700000000002</c:v>
                </c:pt>
                <c:pt idx="15035">
                  <c:v>43.756700000000002</c:v>
                </c:pt>
                <c:pt idx="15036">
                  <c:v>43.756700000000002</c:v>
                </c:pt>
                <c:pt idx="15037">
                  <c:v>43.756700000000002</c:v>
                </c:pt>
                <c:pt idx="15038">
                  <c:v>43.756700000000002</c:v>
                </c:pt>
                <c:pt idx="15039">
                  <c:v>43.756700000000002</c:v>
                </c:pt>
                <c:pt idx="15040">
                  <c:v>43.756700000000002</c:v>
                </c:pt>
                <c:pt idx="15041">
                  <c:v>43.756700000000002</c:v>
                </c:pt>
                <c:pt idx="15042">
                  <c:v>43.756700000000002</c:v>
                </c:pt>
                <c:pt idx="15043">
                  <c:v>43.756700000000002</c:v>
                </c:pt>
                <c:pt idx="15044">
                  <c:v>43.756700000000002</c:v>
                </c:pt>
                <c:pt idx="15045">
                  <c:v>43.756700000000002</c:v>
                </c:pt>
                <c:pt idx="15046">
                  <c:v>43.756700000000002</c:v>
                </c:pt>
                <c:pt idx="15047">
                  <c:v>43.756700000000002</c:v>
                </c:pt>
                <c:pt idx="15048">
                  <c:v>43.756700000000002</c:v>
                </c:pt>
                <c:pt idx="15049">
                  <c:v>43.756700000000002</c:v>
                </c:pt>
                <c:pt idx="15050">
                  <c:v>43.756700000000002</c:v>
                </c:pt>
                <c:pt idx="15051">
                  <c:v>43.756700000000002</c:v>
                </c:pt>
                <c:pt idx="15052">
                  <c:v>43.756700000000002</c:v>
                </c:pt>
                <c:pt idx="15053">
                  <c:v>43.756700000000002</c:v>
                </c:pt>
                <c:pt idx="15054">
                  <c:v>43.756700000000002</c:v>
                </c:pt>
                <c:pt idx="15055">
                  <c:v>43.756700000000002</c:v>
                </c:pt>
                <c:pt idx="15056">
                  <c:v>43.756700000000002</c:v>
                </c:pt>
                <c:pt idx="15057">
                  <c:v>43.756700000000002</c:v>
                </c:pt>
                <c:pt idx="15058">
                  <c:v>43.756700000000002</c:v>
                </c:pt>
                <c:pt idx="15059">
                  <c:v>43.756700000000002</c:v>
                </c:pt>
                <c:pt idx="15060">
                  <c:v>43.756700000000002</c:v>
                </c:pt>
                <c:pt idx="15061">
                  <c:v>43.756700000000002</c:v>
                </c:pt>
                <c:pt idx="15062">
                  <c:v>43.756700000000002</c:v>
                </c:pt>
                <c:pt idx="15063">
                  <c:v>43.756700000000002</c:v>
                </c:pt>
                <c:pt idx="15064">
                  <c:v>43.756700000000002</c:v>
                </c:pt>
                <c:pt idx="15065">
                  <c:v>43.756700000000002</c:v>
                </c:pt>
                <c:pt idx="15066">
                  <c:v>43.756700000000002</c:v>
                </c:pt>
                <c:pt idx="15067">
                  <c:v>43.756700000000002</c:v>
                </c:pt>
                <c:pt idx="15068">
                  <c:v>43.756700000000002</c:v>
                </c:pt>
                <c:pt idx="15069">
                  <c:v>43.756700000000002</c:v>
                </c:pt>
                <c:pt idx="15070">
                  <c:v>43.756700000000002</c:v>
                </c:pt>
                <c:pt idx="15071">
                  <c:v>43.756700000000002</c:v>
                </c:pt>
                <c:pt idx="15072">
                  <c:v>43.756700000000002</c:v>
                </c:pt>
                <c:pt idx="15073">
                  <c:v>43.756700000000002</c:v>
                </c:pt>
                <c:pt idx="15074">
                  <c:v>43.756700000000002</c:v>
                </c:pt>
                <c:pt idx="15075">
                  <c:v>43.756700000000002</c:v>
                </c:pt>
                <c:pt idx="15076">
                  <c:v>43.756700000000002</c:v>
                </c:pt>
                <c:pt idx="15077">
                  <c:v>43.756700000000002</c:v>
                </c:pt>
                <c:pt idx="15078">
                  <c:v>43.756700000000002</c:v>
                </c:pt>
                <c:pt idx="15079">
                  <c:v>43.756700000000002</c:v>
                </c:pt>
                <c:pt idx="15080">
                  <c:v>43.756700000000002</c:v>
                </c:pt>
                <c:pt idx="15081">
                  <c:v>43.756700000000002</c:v>
                </c:pt>
                <c:pt idx="15082">
                  <c:v>43.756700000000002</c:v>
                </c:pt>
                <c:pt idx="15083">
                  <c:v>43.756700000000002</c:v>
                </c:pt>
                <c:pt idx="15084">
                  <c:v>43.756700000000002</c:v>
                </c:pt>
                <c:pt idx="15085">
                  <c:v>43.756700000000002</c:v>
                </c:pt>
                <c:pt idx="15086">
                  <c:v>43.756700000000002</c:v>
                </c:pt>
                <c:pt idx="15087">
                  <c:v>43.756700000000002</c:v>
                </c:pt>
                <c:pt idx="15088">
                  <c:v>43.756700000000002</c:v>
                </c:pt>
                <c:pt idx="15089">
                  <c:v>43.756700000000002</c:v>
                </c:pt>
                <c:pt idx="15090">
                  <c:v>43.756700000000002</c:v>
                </c:pt>
                <c:pt idx="15091">
                  <c:v>43.756700000000002</c:v>
                </c:pt>
                <c:pt idx="15092">
                  <c:v>43.756700000000002</c:v>
                </c:pt>
                <c:pt idx="15093">
                  <c:v>43.756700000000002</c:v>
                </c:pt>
                <c:pt idx="15094">
                  <c:v>43.756700000000002</c:v>
                </c:pt>
                <c:pt idx="15095">
                  <c:v>43.756700000000002</c:v>
                </c:pt>
                <c:pt idx="15096">
                  <c:v>43.756700000000002</c:v>
                </c:pt>
                <c:pt idx="15097">
                  <c:v>43.756700000000002</c:v>
                </c:pt>
                <c:pt idx="15098">
                  <c:v>43.756700000000002</c:v>
                </c:pt>
                <c:pt idx="15099">
                  <c:v>43.756700000000002</c:v>
                </c:pt>
                <c:pt idx="15100">
                  <c:v>43.756700000000002</c:v>
                </c:pt>
                <c:pt idx="15101">
                  <c:v>43.756700000000002</c:v>
                </c:pt>
                <c:pt idx="15102">
                  <c:v>43.756700000000002</c:v>
                </c:pt>
                <c:pt idx="15103">
                  <c:v>43.756700000000002</c:v>
                </c:pt>
                <c:pt idx="15104">
                  <c:v>43.756700000000002</c:v>
                </c:pt>
                <c:pt idx="15105">
                  <c:v>43.756700000000002</c:v>
                </c:pt>
                <c:pt idx="15106">
                  <c:v>43.756700000000002</c:v>
                </c:pt>
                <c:pt idx="15107">
                  <c:v>43.756700000000002</c:v>
                </c:pt>
                <c:pt idx="15108">
                  <c:v>43.756700000000002</c:v>
                </c:pt>
                <c:pt idx="15109">
                  <c:v>43.756700000000002</c:v>
                </c:pt>
                <c:pt idx="15110">
                  <c:v>43.756700000000002</c:v>
                </c:pt>
                <c:pt idx="15111">
                  <c:v>43.756700000000002</c:v>
                </c:pt>
                <c:pt idx="15112">
                  <c:v>43.756700000000002</c:v>
                </c:pt>
                <c:pt idx="15113">
                  <c:v>43.756700000000002</c:v>
                </c:pt>
                <c:pt idx="15114">
                  <c:v>43.756700000000002</c:v>
                </c:pt>
                <c:pt idx="15115">
                  <c:v>43.756700000000002</c:v>
                </c:pt>
                <c:pt idx="15116">
                  <c:v>43.756700000000002</c:v>
                </c:pt>
                <c:pt idx="15117">
                  <c:v>43.756700000000002</c:v>
                </c:pt>
                <c:pt idx="15118">
                  <c:v>43.756700000000002</c:v>
                </c:pt>
                <c:pt idx="15119">
                  <c:v>43.756700000000002</c:v>
                </c:pt>
                <c:pt idx="15120">
                  <c:v>43.756700000000002</c:v>
                </c:pt>
                <c:pt idx="15121">
                  <c:v>43.756700000000002</c:v>
                </c:pt>
                <c:pt idx="15122">
                  <c:v>43.756700000000002</c:v>
                </c:pt>
                <c:pt idx="15123">
                  <c:v>43.756700000000002</c:v>
                </c:pt>
                <c:pt idx="15124">
                  <c:v>43.756700000000002</c:v>
                </c:pt>
                <c:pt idx="15125">
                  <c:v>43.756700000000002</c:v>
                </c:pt>
                <c:pt idx="15126">
                  <c:v>43.756700000000002</c:v>
                </c:pt>
                <c:pt idx="15127">
                  <c:v>43.756700000000002</c:v>
                </c:pt>
                <c:pt idx="15128">
                  <c:v>43.756700000000002</c:v>
                </c:pt>
                <c:pt idx="15129">
                  <c:v>43.756700000000002</c:v>
                </c:pt>
                <c:pt idx="15130">
                  <c:v>43.756700000000002</c:v>
                </c:pt>
                <c:pt idx="15131">
                  <c:v>43.756700000000002</c:v>
                </c:pt>
                <c:pt idx="15132">
                  <c:v>43.756700000000002</c:v>
                </c:pt>
                <c:pt idx="15133">
                  <c:v>43.756700000000002</c:v>
                </c:pt>
                <c:pt idx="15134">
                  <c:v>43.756700000000002</c:v>
                </c:pt>
                <c:pt idx="15135">
                  <c:v>43.756700000000002</c:v>
                </c:pt>
                <c:pt idx="15136">
                  <c:v>43.756700000000002</c:v>
                </c:pt>
                <c:pt idx="15137">
                  <c:v>43.756700000000002</c:v>
                </c:pt>
                <c:pt idx="15138">
                  <c:v>43.756700000000002</c:v>
                </c:pt>
                <c:pt idx="15139">
                  <c:v>43.756700000000002</c:v>
                </c:pt>
                <c:pt idx="15140">
                  <c:v>43.756700000000002</c:v>
                </c:pt>
                <c:pt idx="15141">
                  <c:v>43.756700000000002</c:v>
                </c:pt>
                <c:pt idx="15142">
                  <c:v>43.756700000000002</c:v>
                </c:pt>
                <c:pt idx="15143">
                  <c:v>43.756700000000002</c:v>
                </c:pt>
                <c:pt idx="15144">
                  <c:v>43.756700000000002</c:v>
                </c:pt>
                <c:pt idx="15145">
                  <c:v>43.756700000000002</c:v>
                </c:pt>
                <c:pt idx="15146">
                  <c:v>43.756700000000002</c:v>
                </c:pt>
                <c:pt idx="15147">
                  <c:v>43.756700000000002</c:v>
                </c:pt>
                <c:pt idx="15148">
                  <c:v>43.756700000000002</c:v>
                </c:pt>
                <c:pt idx="15149">
                  <c:v>43.756700000000002</c:v>
                </c:pt>
                <c:pt idx="15150">
                  <c:v>43.756700000000002</c:v>
                </c:pt>
                <c:pt idx="15151">
                  <c:v>43.756700000000002</c:v>
                </c:pt>
                <c:pt idx="15152">
                  <c:v>43.756700000000002</c:v>
                </c:pt>
                <c:pt idx="15153">
                  <c:v>43.756700000000002</c:v>
                </c:pt>
                <c:pt idx="15154">
                  <c:v>43.756700000000002</c:v>
                </c:pt>
                <c:pt idx="15155">
                  <c:v>43.756700000000002</c:v>
                </c:pt>
                <c:pt idx="15156">
                  <c:v>43.756700000000002</c:v>
                </c:pt>
                <c:pt idx="15157">
                  <c:v>43.756700000000002</c:v>
                </c:pt>
                <c:pt idx="15158">
                  <c:v>43.756700000000002</c:v>
                </c:pt>
                <c:pt idx="15159">
                  <c:v>43.756700000000002</c:v>
                </c:pt>
                <c:pt idx="15160">
                  <c:v>43.756700000000002</c:v>
                </c:pt>
                <c:pt idx="15161">
                  <c:v>43.756700000000002</c:v>
                </c:pt>
                <c:pt idx="15162">
                  <c:v>43.756700000000002</c:v>
                </c:pt>
                <c:pt idx="15163">
                  <c:v>43.756700000000002</c:v>
                </c:pt>
                <c:pt idx="15164">
                  <c:v>43.756700000000002</c:v>
                </c:pt>
                <c:pt idx="15165">
                  <c:v>43.756700000000002</c:v>
                </c:pt>
                <c:pt idx="15166">
                  <c:v>43.756700000000002</c:v>
                </c:pt>
                <c:pt idx="15167">
                  <c:v>43.756700000000002</c:v>
                </c:pt>
                <c:pt idx="15168">
                  <c:v>43.756700000000002</c:v>
                </c:pt>
                <c:pt idx="15169">
                  <c:v>43.756700000000002</c:v>
                </c:pt>
                <c:pt idx="15170">
                  <c:v>43.756700000000002</c:v>
                </c:pt>
                <c:pt idx="15171">
                  <c:v>43.756700000000002</c:v>
                </c:pt>
                <c:pt idx="15172">
                  <c:v>43.756700000000002</c:v>
                </c:pt>
                <c:pt idx="15173">
                  <c:v>43.756700000000002</c:v>
                </c:pt>
                <c:pt idx="15174">
                  <c:v>43.756700000000002</c:v>
                </c:pt>
                <c:pt idx="15175">
                  <c:v>43.756700000000002</c:v>
                </c:pt>
                <c:pt idx="15176">
                  <c:v>43.756700000000002</c:v>
                </c:pt>
                <c:pt idx="15177">
                  <c:v>43.756700000000002</c:v>
                </c:pt>
                <c:pt idx="15178">
                  <c:v>43.756700000000002</c:v>
                </c:pt>
                <c:pt idx="15179">
                  <c:v>43.756700000000002</c:v>
                </c:pt>
                <c:pt idx="15180">
                  <c:v>43.756700000000002</c:v>
                </c:pt>
                <c:pt idx="15181">
                  <c:v>43.756700000000002</c:v>
                </c:pt>
                <c:pt idx="15182">
                  <c:v>43.756700000000002</c:v>
                </c:pt>
                <c:pt idx="15183">
                  <c:v>43.756700000000002</c:v>
                </c:pt>
                <c:pt idx="15184">
                  <c:v>43.756700000000002</c:v>
                </c:pt>
                <c:pt idx="15185">
                  <c:v>43.756700000000002</c:v>
                </c:pt>
                <c:pt idx="15186">
                  <c:v>43.756700000000002</c:v>
                </c:pt>
                <c:pt idx="15187">
                  <c:v>43.756700000000002</c:v>
                </c:pt>
                <c:pt idx="15188">
                  <c:v>43.756700000000002</c:v>
                </c:pt>
                <c:pt idx="15189">
                  <c:v>43.756700000000002</c:v>
                </c:pt>
                <c:pt idx="15190">
                  <c:v>43.756700000000002</c:v>
                </c:pt>
                <c:pt idx="15191">
                  <c:v>43.756700000000002</c:v>
                </c:pt>
                <c:pt idx="15192">
                  <c:v>43.756700000000002</c:v>
                </c:pt>
                <c:pt idx="15193">
                  <c:v>43.756700000000002</c:v>
                </c:pt>
                <c:pt idx="15194">
                  <c:v>43.756700000000002</c:v>
                </c:pt>
                <c:pt idx="15195">
                  <c:v>43.756700000000002</c:v>
                </c:pt>
                <c:pt idx="15196">
                  <c:v>43.756700000000002</c:v>
                </c:pt>
                <c:pt idx="15197">
                  <c:v>43.756700000000002</c:v>
                </c:pt>
                <c:pt idx="15198">
                  <c:v>43.756700000000002</c:v>
                </c:pt>
                <c:pt idx="15199">
                  <c:v>43.756700000000002</c:v>
                </c:pt>
                <c:pt idx="15200">
                  <c:v>43.756700000000002</c:v>
                </c:pt>
                <c:pt idx="15201">
                  <c:v>43.756700000000002</c:v>
                </c:pt>
                <c:pt idx="15202">
                  <c:v>43.756700000000002</c:v>
                </c:pt>
                <c:pt idx="15203">
                  <c:v>43.756700000000002</c:v>
                </c:pt>
                <c:pt idx="15204">
                  <c:v>43.756700000000002</c:v>
                </c:pt>
                <c:pt idx="15205">
                  <c:v>43.756700000000002</c:v>
                </c:pt>
                <c:pt idx="15206">
                  <c:v>43.756700000000002</c:v>
                </c:pt>
                <c:pt idx="15207">
                  <c:v>43.756700000000002</c:v>
                </c:pt>
                <c:pt idx="15208">
                  <c:v>43.756700000000002</c:v>
                </c:pt>
                <c:pt idx="15209">
                  <c:v>43.756700000000002</c:v>
                </c:pt>
                <c:pt idx="15210">
                  <c:v>43.756700000000002</c:v>
                </c:pt>
                <c:pt idx="15211">
                  <c:v>43.756700000000002</c:v>
                </c:pt>
                <c:pt idx="15212">
                  <c:v>43.756700000000002</c:v>
                </c:pt>
                <c:pt idx="15213">
                  <c:v>43.756700000000002</c:v>
                </c:pt>
                <c:pt idx="15214">
                  <c:v>43.756700000000002</c:v>
                </c:pt>
                <c:pt idx="15215">
                  <c:v>43.756700000000002</c:v>
                </c:pt>
                <c:pt idx="15216">
                  <c:v>43.756700000000002</c:v>
                </c:pt>
                <c:pt idx="15217">
                  <c:v>43.756700000000002</c:v>
                </c:pt>
                <c:pt idx="15218">
                  <c:v>43.756700000000002</c:v>
                </c:pt>
                <c:pt idx="15219">
                  <c:v>43.756700000000002</c:v>
                </c:pt>
                <c:pt idx="15220">
                  <c:v>43.756700000000002</c:v>
                </c:pt>
                <c:pt idx="15221">
                  <c:v>43.756700000000002</c:v>
                </c:pt>
                <c:pt idx="15222">
                  <c:v>43.756700000000002</c:v>
                </c:pt>
                <c:pt idx="15223">
                  <c:v>43.756700000000002</c:v>
                </c:pt>
                <c:pt idx="15224">
                  <c:v>43.756700000000002</c:v>
                </c:pt>
                <c:pt idx="15225">
                  <c:v>43.756700000000002</c:v>
                </c:pt>
                <c:pt idx="15226">
                  <c:v>43.756700000000002</c:v>
                </c:pt>
                <c:pt idx="15227">
                  <c:v>43.756700000000002</c:v>
                </c:pt>
                <c:pt idx="15228">
                  <c:v>43.756700000000002</c:v>
                </c:pt>
                <c:pt idx="15229">
                  <c:v>43.756700000000002</c:v>
                </c:pt>
                <c:pt idx="15230">
                  <c:v>43.756700000000002</c:v>
                </c:pt>
                <c:pt idx="15231">
                  <c:v>43.756700000000002</c:v>
                </c:pt>
                <c:pt idx="15232">
                  <c:v>43.756700000000002</c:v>
                </c:pt>
                <c:pt idx="15233">
                  <c:v>43.756700000000002</c:v>
                </c:pt>
                <c:pt idx="15234">
                  <c:v>43.756700000000002</c:v>
                </c:pt>
                <c:pt idx="15235">
                  <c:v>43.756700000000002</c:v>
                </c:pt>
                <c:pt idx="15236">
                  <c:v>43.756700000000002</c:v>
                </c:pt>
                <c:pt idx="15237">
                  <c:v>43.756700000000002</c:v>
                </c:pt>
                <c:pt idx="15238">
                  <c:v>43.756700000000002</c:v>
                </c:pt>
                <c:pt idx="15239">
                  <c:v>43.756700000000002</c:v>
                </c:pt>
                <c:pt idx="15240">
                  <c:v>43.756700000000002</c:v>
                </c:pt>
                <c:pt idx="15241">
                  <c:v>43.756700000000002</c:v>
                </c:pt>
                <c:pt idx="15242">
                  <c:v>43.756700000000002</c:v>
                </c:pt>
                <c:pt idx="15243">
                  <c:v>43.756700000000002</c:v>
                </c:pt>
                <c:pt idx="15244">
                  <c:v>43.756700000000002</c:v>
                </c:pt>
                <c:pt idx="15245">
                  <c:v>43.756700000000002</c:v>
                </c:pt>
                <c:pt idx="15246">
                  <c:v>43.756700000000002</c:v>
                </c:pt>
                <c:pt idx="15247">
                  <c:v>43.756700000000002</c:v>
                </c:pt>
                <c:pt idx="15248">
                  <c:v>43.756700000000002</c:v>
                </c:pt>
                <c:pt idx="15249">
                  <c:v>43.756700000000002</c:v>
                </c:pt>
                <c:pt idx="15250">
                  <c:v>43.756700000000002</c:v>
                </c:pt>
                <c:pt idx="15251">
                  <c:v>43.756700000000002</c:v>
                </c:pt>
                <c:pt idx="15252">
                  <c:v>43.756700000000002</c:v>
                </c:pt>
                <c:pt idx="15253">
                  <c:v>43.756700000000002</c:v>
                </c:pt>
                <c:pt idx="15254">
                  <c:v>43.756700000000002</c:v>
                </c:pt>
                <c:pt idx="15255">
                  <c:v>43.756700000000002</c:v>
                </c:pt>
                <c:pt idx="15256">
                  <c:v>43.756700000000002</c:v>
                </c:pt>
                <c:pt idx="15257">
                  <c:v>43.756700000000002</c:v>
                </c:pt>
                <c:pt idx="15258">
                  <c:v>43.756700000000002</c:v>
                </c:pt>
                <c:pt idx="15259">
                  <c:v>43.756700000000002</c:v>
                </c:pt>
                <c:pt idx="15260">
                  <c:v>43.756700000000002</c:v>
                </c:pt>
                <c:pt idx="15261">
                  <c:v>43.756700000000002</c:v>
                </c:pt>
                <c:pt idx="15262">
                  <c:v>43.756700000000002</c:v>
                </c:pt>
                <c:pt idx="15263">
                  <c:v>43.756700000000002</c:v>
                </c:pt>
                <c:pt idx="15264">
                  <c:v>43.756700000000002</c:v>
                </c:pt>
                <c:pt idx="15265">
                  <c:v>43.756700000000002</c:v>
                </c:pt>
                <c:pt idx="15266">
                  <c:v>43.756700000000002</c:v>
                </c:pt>
                <c:pt idx="15267">
                  <c:v>43.756700000000002</c:v>
                </c:pt>
                <c:pt idx="15268">
                  <c:v>43.756700000000002</c:v>
                </c:pt>
                <c:pt idx="15269">
                  <c:v>43.756700000000002</c:v>
                </c:pt>
                <c:pt idx="15270">
                  <c:v>43.756700000000002</c:v>
                </c:pt>
                <c:pt idx="15271">
                  <c:v>43.756700000000002</c:v>
                </c:pt>
                <c:pt idx="15272">
                  <c:v>43.756700000000002</c:v>
                </c:pt>
                <c:pt idx="15273">
                  <c:v>43.756700000000002</c:v>
                </c:pt>
                <c:pt idx="15274">
                  <c:v>43.756700000000002</c:v>
                </c:pt>
                <c:pt idx="15275">
                  <c:v>43.756700000000002</c:v>
                </c:pt>
                <c:pt idx="15276">
                  <c:v>43.756700000000002</c:v>
                </c:pt>
                <c:pt idx="15277">
                  <c:v>43.756700000000002</c:v>
                </c:pt>
                <c:pt idx="15278">
                  <c:v>43.756700000000002</c:v>
                </c:pt>
                <c:pt idx="15279">
                  <c:v>43.756700000000002</c:v>
                </c:pt>
                <c:pt idx="15280">
                  <c:v>43.756700000000002</c:v>
                </c:pt>
                <c:pt idx="15281">
                  <c:v>43.756700000000002</c:v>
                </c:pt>
                <c:pt idx="15282">
                  <c:v>43.756700000000002</c:v>
                </c:pt>
                <c:pt idx="15283">
                  <c:v>43.756700000000002</c:v>
                </c:pt>
                <c:pt idx="15284">
                  <c:v>43.756700000000002</c:v>
                </c:pt>
                <c:pt idx="15285">
                  <c:v>43.756700000000002</c:v>
                </c:pt>
                <c:pt idx="15286">
                  <c:v>43.756700000000002</c:v>
                </c:pt>
                <c:pt idx="15287">
                  <c:v>43.756700000000002</c:v>
                </c:pt>
                <c:pt idx="15288">
                  <c:v>43.756700000000002</c:v>
                </c:pt>
                <c:pt idx="15289">
                  <c:v>43.756700000000002</c:v>
                </c:pt>
                <c:pt idx="15290">
                  <c:v>43.756700000000002</c:v>
                </c:pt>
                <c:pt idx="15291">
                  <c:v>43.756700000000002</c:v>
                </c:pt>
                <c:pt idx="15292">
                  <c:v>43.756700000000002</c:v>
                </c:pt>
                <c:pt idx="15293">
                  <c:v>43.756700000000002</c:v>
                </c:pt>
                <c:pt idx="15294">
                  <c:v>43.756700000000002</c:v>
                </c:pt>
                <c:pt idx="15295">
                  <c:v>43.756700000000002</c:v>
                </c:pt>
                <c:pt idx="15296">
                  <c:v>43.756700000000002</c:v>
                </c:pt>
                <c:pt idx="15297">
                  <c:v>43.756700000000002</c:v>
                </c:pt>
                <c:pt idx="15298">
                  <c:v>43.756700000000002</c:v>
                </c:pt>
                <c:pt idx="15299">
                  <c:v>43.756700000000002</c:v>
                </c:pt>
                <c:pt idx="15300">
                  <c:v>43.756700000000002</c:v>
                </c:pt>
                <c:pt idx="15301">
                  <c:v>43.756700000000002</c:v>
                </c:pt>
                <c:pt idx="15302">
                  <c:v>43.756700000000002</c:v>
                </c:pt>
                <c:pt idx="15303">
                  <c:v>43.756700000000002</c:v>
                </c:pt>
                <c:pt idx="15304">
                  <c:v>43.756700000000002</c:v>
                </c:pt>
                <c:pt idx="15305">
                  <c:v>43.756700000000002</c:v>
                </c:pt>
                <c:pt idx="15306">
                  <c:v>43.756700000000002</c:v>
                </c:pt>
                <c:pt idx="15307">
                  <c:v>43.756700000000002</c:v>
                </c:pt>
                <c:pt idx="15308">
                  <c:v>43.756700000000002</c:v>
                </c:pt>
                <c:pt idx="15309">
                  <c:v>43.756700000000002</c:v>
                </c:pt>
                <c:pt idx="15310">
                  <c:v>43.756700000000002</c:v>
                </c:pt>
                <c:pt idx="15311">
                  <c:v>43.756700000000002</c:v>
                </c:pt>
                <c:pt idx="15312">
                  <c:v>43.756700000000002</c:v>
                </c:pt>
                <c:pt idx="15313">
                  <c:v>43.756700000000002</c:v>
                </c:pt>
                <c:pt idx="15314">
                  <c:v>43.756700000000002</c:v>
                </c:pt>
                <c:pt idx="15315">
                  <c:v>43.756700000000002</c:v>
                </c:pt>
                <c:pt idx="15316">
                  <c:v>43.756700000000002</c:v>
                </c:pt>
                <c:pt idx="15317">
                  <c:v>43.756700000000002</c:v>
                </c:pt>
                <c:pt idx="15318">
                  <c:v>43.756700000000002</c:v>
                </c:pt>
                <c:pt idx="15319">
                  <c:v>43.756700000000002</c:v>
                </c:pt>
                <c:pt idx="15320">
                  <c:v>43.756700000000002</c:v>
                </c:pt>
                <c:pt idx="15321">
                  <c:v>43.756700000000002</c:v>
                </c:pt>
                <c:pt idx="15322">
                  <c:v>43.756700000000002</c:v>
                </c:pt>
                <c:pt idx="15323">
                  <c:v>43.756700000000002</c:v>
                </c:pt>
                <c:pt idx="15324">
                  <c:v>43.756700000000002</c:v>
                </c:pt>
                <c:pt idx="15325">
                  <c:v>43.756700000000002</c:v>
                </c:pt>
                <c:pt idx="15326">
                  <c:v>43.756700000000002</c:v>
                </c:pt>
                <c:pt idx="15327">
                  <c:v>43.756700000000002</c:v>
                </c:pt>
                <c:pt idx="15328">
                  <c:v>43.756700000000002</c:v>
                </c:pt>
                <c:pt idx="15329">
                  <c:v>43.756700000000002</c:v>
                </c:pt>
                <c:pt idx="15330">
                  <c:v>43.756700000000002</c:v>
                </c:pt>
                <c:pt idx="15331">
                  <c:v>43.756700000000002</c:v>
                </c:pt>
                <c:pt idx="15332">
                  <c:v>43.756700000000002</c:v>
                </c:pt>
                <c:pt idx="15333">
                  <c:v>43.756700000000002</c:v>
                </c:pt>
                <c:pt idx="15334">
                  <c:v>43.756700000000002</c:v>
                </c:pt>
                <c:pt idx="15335">
                  <c:v>43.756700000000002</c:v>
                </c:pt>
                <c:pt idx="15336">
                  <c:v>43.756700000000002</c:v>
                </c:pt>
                <c:pt idx="15337">
                  <c:v>43.756700000000002</c:v>
                </c:pt>
                <c:pt idx="15338">
                  <c:v>43.756700000000002</c:v>
                </c:pt>
                <c:pt idx="15339">
                  <c:v>43.756700000000002</c:v>
                </c:pt>
                <c:pt idx="15340">
                  <c:v>43.756700000000002</c:v>
                </c:pt>
                <c:pt idx="15341">
                  <c:v>43.756700000000002</c:v>
                </c:pt>
                <c:pt idx="15342">
                  <c:v>43.756700000000002</c:v>
                </c:pt>
                <c:pt idx="15343">
                  <c:v>43.756700000000002</c:v>
                </c:pt>
                <c:pt idx="15344">
                  <c:v>43.756700000000002</c:v>
                </c:pt>
                <c:pt idx="15345">
                  <c:v>43.756700000000002</c:v>
                </c:pt>
                <c:pt idx="15346">
                  <c:v>43.756700000000002</c:v>
                </c:pt>
                <c:pt idx="15347">
                  <c:v>43.756700000000002</c:v>
                </c:pt>
                <c:pt idx="15348">
                  <c:v>43.756700000000002</c:v>
                </c:pt>
                <c:pt idx="15349">
                  <c:v>43.756700000000002</c:v>
                </c:pt>
                <c:pt idx="15350">
                  <c:v>43.756700000000002</c:v>
                </c:pt>
                <c:pt idx="15351">
                  <c:v>43.756700000000002</c:v>
                </c:pt>
                <c:pt idx="15352">
                  <c:v>43.756700000000002</c:v>
                </c:pt>
                <c:pt idx="15353">
                  <c:v>43.756700000000002</c:v>
                </c:pt>
                <c:pt idx="15354">
                  <c:v>43.756700000000002</c:v>
                </c:pt>
                <c:pt idx="15355">
                  <c:v>43.756700000000002</c:v>
                </c:pt>
                <c:pt idx="15356">
                  <c:v>43.756700000000002</c:v>
                </c:pt>
                <c:pt idx="15357">
                  <c:v>43.756700000000002</c:v>
                </c:pt>
                <c:pt idx="15358">
                  <c:v>43.756700000000002</c:v>
                </c:pt>
                <c:pt idx="15359">
                  <c:v>43.756700000000002</c:v>
                </c:pt>
                <c:pt idx="15360">
                  <c:v>43.756700000000002</c:v>
                </c:pt>
                <c:pt idx="15361">
                  <c:v>43.756700000000002</c:v>
                </c:pt>
                <c:pt idx="15362">
                  <c:v>43.756700000000002</c:v>
                </c:pt>
                <c:pt idx="15363">
                  <c:v>43.756700000000002</c:v>
                </c:pt>
                <c:pt idx="15364">
                  <c:v>43.756700000000002</c:v>
                </c:pt>
                <c:pt idx="15365">
                  <c:v>43.756700000000002</c:v>
                </c:pt>
                <c:pt idx="15366">
                  <c:v>43.756700000000002</c:v>
                </c:pt>
                <c:pt idx="15367">
                  <c:v>43.756700000000002</c:v>
                </c:pt>
                <c:pt idx="15368">
                  <c:v>43.756700000000002</c:v>
                </c:pt>
                <c:pt idx="15369">
                  <c:v>43.756700000000002</c:v>
                </c:pt>
                <c:pt idx="15370">
                  <c:v>43.756700000000002</c:v>
                </c:pt>
                <c:pt idx="15371">
                  <c:v>43.756700000000002</c:v>
                </c:pt>
                <c:pt idx="15372">
                  <c:v>43.756700000000002</c:v>
                </c:pt>
                <c:pt idx="15373">
                  <c:v>43.756700000000002</c:v>
                </c:pt>
                <c:pt idx="15374">
                  <c:v>43.756700000000002</c:v>
                </c:pt>
                <c:pt idx="15375">
                  <c:v>43.756700000000002</c:v>
                </c:pt>
                <c:pt idx="15376">
                  <c:v>43.756700000000002</c:v>
                </c:pt>
                <c:pt idx="15377">
                  <c:v>43.756700000000002</c:v>
                </c:pt>
                <c:pt idx="15378">
                  <c:v>43.756700000000002</c:v>
                </c:pt>
                <c:pt idx="15379">
                  <c:v>43.756700000000002</c:v>
                </c:pt>
                <c:pt idx="15380">
                  <c:v>43.756700000000002</c:v>
                </c:pt>
                <c:pt idx="15381">
                  <c:v>43.756700000000002</c:v>
                </c:pt>
                <c:pt idx="15382">
                  <c:v>43.756700000000002</c:v>
                </c:pt>
                <c:pt idx="15383">
                  <c:v>43.756700000000002</c:v>
                </c:pt>
                <c:pt idx="15384">
                  <c:v>43.756700000000002</c:v>
                </c:pt>
                <c:pt idx="15385">
                  <c:v>43.756700000000002</c:v>
                </c:pt>
                <c:pt idx="15386">
                  <c:v>43.756700000000002</c:v>
                </c:pt>
                <c:pt idx="15387">
                  <c:v>43.756700000000002</c:v>
                </c:pt>
                <c:pt idx="15388">
                  <c:v>43.756700000000002</c:v>
                </c:pt>
                <c:pt idx="15389">
                  <c:v>43.756700000000002</c:v>
                </c:pt>
                <c:pt idx="15390">
                  <c:v>43.756700000000002</c:v>
                </c:pt>
                <c:pt idx="15391">
                  <c:v>43.756700000000002</c:v>
                </c:pt>
                <c:pt idx="15392">
                  <c:v>43.756700000000002</c:v>
                </c:pt>
                <c:pt idx="15393">
                  <c:v>43.756700000000002</c:v>
                </c:pt>
                <c:pt idx="15394">
                  <c:v>43.756700000000002</c:v>
                </c:pt>
                <c:pt idx="15395">
                  <c:v>43.756700000000002</c:v>
                </c:pt>
                <c:pt idx="15396">
                  <c:v>43.756700000000002</c:v>
                </c:pt>
                <c:pt idx="15397">
                  <c:v>43.756700000000002</c:v>
                </c:pt>
                <c:pt idx="15398">
                  <c:v>43.756700000000002</c:v>
                </c:pt>
                <c:pt idx="15399">
                  <c:v>43.756700000000002</c:v>
                </c:pt>
                <c:pt idx="15400">
                  <c:v>43.756700000000002</c:v>
                </c:pt>
                <c:pt idx="15401">
                  <c:v>43.756700000000002</c:v>
                </c:pt>
                <c:pt idx="15402">
                  <c:v>43.756700000000002</c:v>
                </c:pt>
                <c:pt idx="15403">
                  <c:v>43.756700000000002</c:v>
                </c:pt>
                <c:pt idx="15404">
                  <c:v>43.756700000000002</c:v>
                </c:pt>
                <c:pt idx="15405">
                  <c:v>43.756700000000002</c:v>
                </c:pt>
                <c:pt idx="15406">
                  <c:v>43.756700000000002</c:v>
                </c:pt>
                <c:pt idx="15407">
                  <c:v>43.756700000000002</c:v>
                </c:pt>
                <c:pt idx="15408">
                  <c:v>43.756700000000002</c:v>
                </c:pt>
                <c:pt idx="15409">
                  <c:v>43.756700000000002</c:v>
                </c:pt>
                <c:pt idx="15410">
                  <c:v>43.756700000000002</c:v>
                </c:pt>
                <c:pt idx="15411">
                  <c:v>43.756700000000002</c:v>
                </c:pt>
                <c:pt idx="15412">
                  <c:v>43.756700000000002</c:v>
                </c:pt>
                <c:pt idx="15413">
                  <c:v>43.756700000000002</c:v>
                </c:pt>
                <c:pt idx="15414">
                  <c:v>43.756700000000002</c:v>
                </c:pt>
                <c:pt idx="15415">
                  <c:v>43.756700000000002</c:v>
                </c:pt>
                <c:pt idx="15416">
                  <c:v>43.756700000000002</c:v>
                </c:pt>
                <c:pt idx="15417">
                  <c:v>43.756700000000002</c:v>
                </c:pt>
                <c:pt idx="15418">
                  <c:v>43.756700000000002</c:v>
                </c:pt>
                <c:pt idx="15419">
                  <c:v>43.756700000000002</c:v>
                </c:pt>
                <c:pt idx="15420">
                  <c:v>43.756700000000002</c:v>
                </c:pt>
                <c:pt idx="15421">
                  <c:v>43.756700000000002</c:v>
                </c:pt>
                <c:pt idx="15422">
                  <c:v>43.756700000000002</c:v>
                </c:pt>
                <c:pt idx="15423">
                  <c:v>43.756700000000002</c:v>
                </c:pt>
                <c:pt idx="15424">
                  <c:v>43.756700000000002</c:v>
                </c:pt>
                <c:pt idx="15425">
                  <c:v>43.756700000000002</c:v>
                </c:pt>
                <c:pt idx="15426">
                  <c:v>43.756700000000002</c:v>
                </c:pt>
                <c:pt idx="15427">
                  <c:v>43.756700000000002</c:v>
                </c:pt>
                <c:pt idx="15428">
                  <c:v>43.756700000000002</c:v>
                </c:pt>
                <c:pt idx="15429">
                  <c:v>43.756700000000002</c:v>
                </c:pt>
                <c:pt idx="15430">
                  <c:v>43.756700000000002</c:v>
                </c:pt>
                <c:pt idx="15431">
                  <c:v>43.756700000000002</c:v>
                </c:pt>
                <c:pt idx="15432">
                  <c:v>43.756700000000002</c:v>
                </c:pt>
                <c:pt idx="15433">
                  <c:v>43.756700000000002</c:v>
                </c:pt>
                <c:pt idx="15434">
                  <c:v>43.756700000000002</c:v>
                </c:pt>
                <c:pt idx="15435">
                  <c:v>43.756700000000002</c:v>
                </c:pt>
                <c:pt idx="15436">
                  <c:v>43.756700000000002</c:v>
                </c:pt>
                <c:pt idx="15437">
                  <c:v>43.756700000000002</c:v>
                </c:pt>
                <c:pt idx="15438">
                  <c:v>43.756700000000002</c:v>
                </c:pt>
                <c:pt idx="15439">
                  <c:v>43.756700000000002</c:v>
                </c:pt>
                <c:pt idx="15440">
                  <c:v>43.756700000000002</c:v>
                </c:pt>
                <c:pt idx="15441">
                  <c:v>43.756700000000002</c:v>
                </c:pt>
                <c:pt idx="15442">
                  <c:v>43.756700000000002</c:v>
                </c:pt>
                <c:pt idx="15443">
                  <c:v>43.756700000000002</c:v>
                </c:pt>
                <c:pt idx="15444">
                  <c:v>43.756700000000002</c:v>
                </c:pt>
                <c:pt idx="15445">
                  <c:v>43.756700000000002</c:v>
                </c:pt>
                <c:pt idx="15446">
                  <c:v>43.756700000000002</c:v>
                </c:pt>
                <c:pt idx="15447">
                  <c:v>43.756700000000002</c:v>
                </c:pt>
                <c:pt idx="15448">
                  <c:v>43.756700000000002</c:v>
                </c:pt>
                <c:pt idx="15449">
                  <c:v>43.756700000000002</c:v>
                </c:pt>
                <c:pt idx="15450">
                  <c:v>43.756700000000002</c:v>
                </c:pt>
                <c:pt idx="15451">
                  <c:v>43.756700000000002</c:v>
                </c:pt>
                <c:pt idx="15452">
                  <c:v>43.756700000000002</c:v>
                </c:pt>
                <c:pt idx="15453">
                  <c:v>43.756700000000002</c:v>
                </c:pt>
                <c:pt idx="15454">
                  <c:v>43.756700000000002</c:v>
                </c:pt>
                <c:pt idx="15455">
                  <c:v>43.756700000000002</c:v>
                </c:pt>
                <c:pt idx="15456">
                  <c:v>43.756700000000002</c:v>
                </c:pt>
                <c:pt idx="15457">
                  <c:v>43.756700000000002</c:v>
                </c:pt>
                <c:pt idx="15458">
                  <c:v>43.756700000000002</c:v>
                </c:pt>
                <c:pt idx="15459">
                  <c:v>43.756700000000002</c:v>
                </c:pt>
                <c:pt idx="15460">
                  <c:v>43.756700000000002</c:v>
                </c:pt>
                <c:pt idx="15461">
                  <c:v>43.756700000000002</c:v>
                </c:pt>
                <c:pt idx="15462">
                  <c:v>43.756700000000002</c:v>
                </c:pt>
                <c:pt idx="15463">
                  <c:v>43.756700000000002</c:v>
                </c:pt>
                <c:pt idx="15464">
                  <c:v>43.756700000000002</c:v>
                </c:pt>
                <c:pt idx="15465">
                  <c:v>43.756700000000002</c:v>
                </c:pt>
                <c:pt idx="15466">
                  <c:v>43.756700000000002</c:v>
                </c:pt>
                <c:pt idx="15467">
                  <c:v>43.756700000000002</c:v>
                </c:pt>
                <c:pt idx="15468">
                  <c:v>43.756700000000002</c:v>
                </c:pt>
                <c:pt idx="15469">
                  <c:v>43.756700000000002</c:v>
                </c:pt>
                <c:pt idx="15470">
                  <c:v>43.756700000000002</c:v>
                </c:pt>
                <c:pt idx="15471">
                  <c:v>43.756700000000002</c:v>
                </c:pt>
                <c:pt idx="15472">
                  <c:v>43.756700000000002</c:v>
                </c:pt>
                <c:pt idx="15473">
                  <c:v>43.756700000000002</c:v>
                </c:pt>
                <c:pt idx="15474">
                  <c:v>43.756700000000002</c:v>
                </c:pt>
                <c:pt idx="15475">
                  <c:v>43.756700000000002</c:v>
                </c:pt>
                <c:pt idx="15476">
                  <c:v>43.756700000000002</c:v>
                </c:pt>
                <c:pt idx="15477">
                  <c:v>43.756700000000002</c:v>
                </c:pt>
                <c:pt idx="15478">
                  <c:v>43.756700000000002</c:v>
                </c:pt>
                <c:pt idx="15479">
                  <c:v>43.756700000000002</c:v>
                </c:pt>
                <c:pt idx="15480">
                  <c:v>43.756700000000002</c:v>
                </c:pt>
                <c:pt idx="15481">
                  <c:v>43.756700000000002</c:v>
                </c:pt>
                <c:pt idx="15482">
                  <c:v>43.756700000000002</c:v>
                </c:pt>
                <c:pt idx="15483">
                  <c:v>43.756700000000002</c:v>
                </c:pt>
                <c:pt idx="15484">
                  <c:v>43.756700000000002</c:v>
                </c:pt>
                <c:pt idx="15485">
                  <c:v>43.756700000000002</c:v>
                </c:pt>
                <c:pt idx="15486">
                  <c:v>43.756700000000002</c:v>
                </c:pt>
                <c:pt idx="15487">
                  <c:v>43.756700000000002</c:v>
                </c:pt>
                <c:pt idx="15488">
                  <c:v>43.756700000000002</c:v>
                </c:pt>
                <c:pt idx="15489">
                  <c:v>43.756700000000002</c:v>
                </c:pt>
                <c:pt idx="15490">
                  <c:v>43.756700000000002</c:v>
                </c:pt>
                <c:pt idx="15491">
                  <c:v>43.756700000000002</c:v>
                </c:pt>
                <c:pt idx="15492">
                  <c:v>43.756700000000002</c:v>
                </c:pt>
                <c:pt idx="15493">
                  <c:v>43.756700000000002</c:v>
                </c:pt>
                <c:pt idx="15494">
                  <c:v>43.756700000000002</c:v>
                </c:pt>
                <c:pt idx="15495">
                  <c:v>43.756700000000002</c:v>
                </c:pt>
                <c:pt idx="15496">
                  <c:v>43.756700000000002</c:v>
                </c:pt>
                <c:pt idx="15497">
                  <c:v>43.756700000000002</c:v>
                </c:pt>
                <c:pt idx="15498">
                  <c:v>43.756700000000002</c:v>
                </c:pt>
                <c:pt idx="15499">
                  <c:v>43.756700000000002</c:v>
                </c:pt>
                <c:pt idx="15500">
                  <c:v>43.756700000000002</c:v>
                </c:pt>
                <c:pt idx="15501">
                  <c:v>43.756700000000002</c:v>
                </c:pt>
                <c:pt idx="15502">
                  <c:v>43.756700000000002</c:v>
                </c:pt>
                <c:pt idx="15503">
                  <c:v>43.756700000000002</c:v>
                </c:pt>
                <c:pt idx="15504">
                  <c:v>43.756700000000002</c:v>
                </c:pt>
                <c:pt idx="15505">
                  <c:v>43.756700000000002</c:v>
                </c:pt>
                <c:pt idx="15506">
                  <c:v>43.756700000000002</c:v>
                </c:pt>
                <c:pt idx="15507">
                  <c:v>43.756700000000002</c:v>
                </c:pt>
                <c:pt idx="15508">
                  <c:v>43.756700000000002</c:v>
                </c:pt>
                <c:pt idx="15509">
                  <c:v>43.756700000000002</c:v>
                </c:pt>
                <c:pt idx="15510">
                  <c:v>43.756700000000002</c:v>
                </c:pt>
                <c:pt idx="15511">
                  <c:v>43.756700000000002</c:v>
                </c:pt>
                <c:pt idx="15512">
                  <c:v>43.756700000000002</c:v>
                </c:pt>
                <c:pt idx="15513">
                  <c:v>43.756700000000002</c:v>
                </c:pt>
                <c:pt idx="15514">
                  <c:v>43.756700000000002</c:v>
                </c:pt>
                <c:pt idx="15515">
                  <c:v>43.756700000000002</c:v>
                </c:pt>
                <c:pt idx="15516">
                  <c:v>43.756700000000002</c:v>
                </c:pt>
                <c:pt idx="15517">
                  <c:v>43.756700000000002</c:v>
                </c:pt>
                <c:pt idx="15518">
                  <c:v>43.756700000000002</c:v>
                </c:pt>
                <c:pt idx="15519">
                  <c:v>43.756700000000002</c:v>
                </c:pt>
                <c:pt idx="15520">
                  <c:v>43.756700000000002</c:v>
                </c:pt>
                <c:pt idx="15521">
                  <c:v>43.756700000000002</c:v>
                </c:pt>
                <c:pt idx="15522">
                  <c:v>43.756700000000002</c:v>
                </c:pt>
                <c:pt idx="15523">
                  <c:v>43.756700000000002</c:v>
                </c:pt>
                <c:pt idx="15524">
                  <c:v>43.756700000000002</c:v>
                </c:pt>
                <c:pt idx="15525">
                  <c:v>43.756700000000002</c:v>
                </c:pt>
                <c:pt idx="15526">
                  <c:v>43.756700000000002</c:v>
                </c:pt>
                <c:pt idx="15527">
                  <c:v>43.756700000000002</c:v>
                </c:pt>
                <c:pt idx="15528">
                  <c:v>43.756700000000002</c:v>
                </c:pt>
                <c:pt idx="15529">
                  <c:v>43.756700000000002</c:v>
                </c:pt>
                <c:pt idx="15530">
                  <c:v>43.756700000000002</c:v>
                </c:pt>
                <c:pt idx="15531">
                  <c:v>43.756700000000002</c:v>
                </c:pt>
                <c:pt idx="15532">
                  <c:v>43.756700000000002</c:v>
                </c:pt>
                <c:pt idx="15533">
                  <c:v>43.756700000000002</c:v>
                </c:pt>
                <c:pt idx="15534">
                  <c:v>43.756700000000002</c:v>
                </c:pt>
                <c:pt idx="15535">
                  <c:v>43.756700000000002</c:v>
                </c:pt>
                <c:pt idx="15536">
                  <c:v>43.756700000000002</c:v>
                </c:pt>
                <c:pt idx="15537">
                  <c:v>43.756700000000002</c:v>
                </c:pt>
                <c:pt idx="15538">
                  <c:v>43.756700000000002</c:v>
                </c:pt>
                <c:pt idx="15539">
                  <c:v>43.756700000000002</c:v>
                </c:pt>
                <c:pt idx="15540">
                  <c:v>43.756700000000002</c:v>
                </c:pt>
                <c:pt idx="15541">
                  <c:v>43.756700000000002</c:v>
                </c:pt>
                <c:pt idx="15542">
                  <c:v>43.756700000000002</c:v>
                </c:pt>
                <c:pt idx="15543">
                  <c:v>43.756700000000002</c:v>
                </c:pt>
                <c:pt idx="15544">
                  <c:v>43.756700000000002</c:v>
                </c:pt>
                <c:pt idx="15545">
                  <c:v>43.756700000000002</c:v>
                </c:pt>
                <c:pt idx="15546">
                  <c:v>43.756700000000002</c:v>
                </c:pt>
                <c:pt idx="15547">
                  <c:v>43.756700000000002</c:v>
                </c:pt>
                <c:pt idx="15548">
                  <c:v>43.756700000000002</c:v>
                </c:pt>
                <c:pt idx="15549">
                  <c:v>43.756700000000002</c:v>
                </c:pt>
                <c:pt idx="15550">
                  <c:v>43.756700000000002</c:v>
                </c:pt>
                <c:pt idx="15551">
                  <c:v>43.756700000000002</c:v>
                </c:pt>
                <c:pt idx="15552">
                  <c:v>43.756700000000002</c:v>
                </c:pt>
                <c:pt idx="15553">
                  <c:v>43.756700000000002</c:v>
                </c:pt>
                <c:pt idx="15554">
                  <c:v>43.756700000000002</c:v>
                </c:pt>
                <c:pt idx="15555">
                  <c:v>43.756700000000002</c:v>
                </c:pt>
                <c:pt idx="15556">
                  <c:v>43.756700000000002</c:v>
                </c:pt>
                <c:pt idx="15557">
                  <c:v>43.756700000000002</c:v>
                </c:pt>
                <c:pt idx="15558">
                  <c:v>43.756700000000002</c:v>
                </c:pt>
                <c:pt idx="15559">
                  <c:v>43.756700000000002</c:v>
                </c:pt>
                <c:pt idx="15560">
                  <c:v>43.756700000000002</c:v>
                </c:pt>
                <c:pt idx="15561">
                  <c:v>43.756700000000002</c:v>
                </c:pt>
                <c:pt idx="15562">
                  <c:v>43.756700000000002</c:v>
                </c:pt>
                <c:pt idx="15563">
                  <c:v>43.756700000000002</c:v>
                </c:pt>
                <c:pt idx="15564">
                  <c:v>43.756700000000002</c:v>
                </c:pt>
                <c:pt idx="15565">
                  <c:v>43.756700000000002</c:v>
                </c:pt>
                <c:pt idx="15566">
                  <c:v>43.756700000000002</c:v>
                </c:pt>
                <c:pt idx="15567">
                  <c:v>43.756700000000002</c:v>
                </c:pt>
                <c:pt idx="15568">
                  <c:v>43.756700000000002</c:v>
                </c:pt>
                <c:pt idx="15569">
                  <c:v>43.756700000000002</c:v>
                </c:pt>
                <c:pt idx="15570">
                  <c:v>43.756700000000002</c:v>
                </c:pt>
                <c:pt idx="15571">
                  <c:v>43.756700000000002</c:v>
                </c:pt>
                <c:pt idx="15572">
                  <c:v>43.756700000000002</c:v>
                </c:pt>
                <c:pt idx="15573">
                  <c:v>43.756700000000002</c:v>
                </c:pt>
                <c:pt idx="15574">
                  <c:v>43.756700000000002</c:v>
                </c:pt>
                <c:pt idx="15575">
                  <c:v>43.756700000000002</c:v>
                </c:pt>
                <c:pt idx="15576">
                  <c:v>43.756700000000002</c:v>
                </c:pt>
                <c:pt idx="15577">
                  <c:v>43.756700000000002</c:v>
                </c:pt>
                <c:pt idx="15578">
                  <c:v>43.756700000000002</c:v>
                </c:pt>
                <c:pt idx="15579">
                  <c:v>43.756700000000002</c:v>
                </c:pt>
                <c:pt idx="15580">
                  <c:v>43.756700000000002</c:v>
                </c:pt>
                <c:pt idx="15581">
                  <c:v>43.756700000000002</c:v>
                </c:pt>
                <c:pt idx="15582">
                  <c:v>43.756700000000002</c:v>
                </c:pt>
                <c:pt idx="15583">
                  <c:v>43.756700000000002</c:v>
                </c:pt>
                <c:pt idx="15584">
                  <c:v>43.756700000000002</c:v>
                </c:pt>
                <c:pt idx="15585">
                  <c:v>43.756700000000002</c:v>
                </c:pt>
                <c:pt idx="15586">
                  <c:v>43.756700000000002</c:v>
                </c:pt>
                <c:pt idx="15587">
                  <c:v>43.756700000000002</c:v>
                </c:pt>
                <c:pt idx="15588">
                  <c:v>43.756700000000002</c:v>
                </c:pt>
                <c:pt idx="15589">
                  <c:v>43.756700000000002</c:v>
                </c:pt>
                <c:pt idx="15590">
                  <c:v>43.756700000000002</c:v>
                </c:pt>
                <c:pt idx="15591">
                  <c:v>43.756700000000002</c:v>
                </c:pt>
                <c:pt idx="15592">
                  <c:v>43.756700000000002</c:v>
                </c:pt>
                <c:pt idx="15593">
                  <c:v>43.756700000000002</c:v>
                </c:pt>
                <c:pt idx="15594">
                  <c:v>43.756700000000002</c:v>
                </c:pt>
                <c:pt idx="15595">
                  <c:v>43.756700000000002</c:v>
                </c:pt>
                <c:pt idx="15596">
                  <c:v>43.756700000000002</c:v>
                </c:pt>
                <c:pt idx="15597">
                  <c:v>43.756700000000002</c:v>
                </c:pt>
                <c:pt idx="15598">
                  <c:v>43.756700000000002</c:v>
                </c:pt>
                <c:pt idx="15599">
                  <c:v>43.756700000000002</c:v>
                </c:pt>
                <c:pt idx="15600">
                  <c:v>43.756700000000002</c:v>
                </c:pt>
                <c:pt idx="15601">
                  <c:v>43.756700000000002</c:v>
                </c:pt>
                <c:pt idx="15602">
                  <c:v>43.756700000000002</c:v>
                </c:pt>
                <c:pt idx="15603">
                  <c:v>43.756700000000002</c:v>
                </c:pt>
                <c:pt idx="15604">
                  <c:v>43.756700000000002</c:v>
                </c:pt>
                <c:pt idx="15605">
                  <c:v>43.756700000000002</c:v>
                </c:pt>
                <c:pt idx="15606">
                  <c:v>43.756700000000002</c:v>
                </c:pt>
                <c:pt idx="15607">
                  <c:v>43.756700000000002</c:v>
                </c:pt>
                <c:pt idx="15608">
                  <c:v>43.756700000000002</c:v>
                </c:pt>
                <c:pt idx="15609">
                  <c:v>43.756700000000002</c:v>
                </c:pt>
                <c:pt idx="15610">
                  <c:v>43.756700000000002</c:v>
                </c:pt>
                <c:pt idx="15611">
                  <c:v>43.756700000000002</c:v>
                </c:pt>
                <c:pt idx="15612">
                  <c:v>43.756700000000002</c:v>
                </c:pt>
                <c:pt idx="15613">
                  <c:v>43.756700000000002</c:v>
                </c:pt>
                <c:pt idx="15614">
                  <c:v>43.756700000000002</c:v>
                </c:pt>
                <c:pt idx="15615">
                  <c:v>43.756700000000002</c:v>
                </c:pt>
                <c:pt idx="15616">
                  <c:v>43.756700000000002</c:v>
                </c:pt>
                <c:pt idx="15617">
                  <c:v>43.756700000000002</c:v>
                </c:pt>
                <c:pt idx="15618">
                  <c:v>43.756700000000002</c:v>
                </c:pt>
                <c:pt idx="15619">
                  <c:v>43.756700000000002</c:v>
                </c:pt>
                <c:pt idx="15620">
                  <c:v>43.756700000000002</c:v>
                </c:pt>
                <c:pt idx="15621">
                  <c:v>43.756700000000002</c:v>
                </c:pt>
                <c:pt idx="15622">
                  <c:v>43.756700000000002</c:v>
                </c:pt>
                <c:pt idx="15623">
                  <c:v>43.756700000000002</c:v>
                </c:pt>
                <c:pt idx="15624">
                  <c:v>43.756700000000002</c:v>
                </c:pt>
                <c:pt idx="15625">
                  <c:v>43.756700000000002</c:v>
                </c:pt>
                <c:pt idx="15626">
                  <c:v>43.756700000000002</c:v>
                </c:pt>
                <c:pt idx="15627">
                  <c:v>43.756700000000002</c:v>
                </c:pt>
                <c:pt idx="15628">
                  <c:v>43.756700000000002</c:v>
                </c:pt>
                <c:pt idx="15629">
                  <c:v>43.756700000000002</c:v>
                </c:pt>
                <c:pt idx="15630">
                  <c:v>43.756700000000002</c:v>
                </c:pt>
                <c:pt idx="15631">
                  <c:v>43.756700000000002</c:v>
                </c:pt>
                <c:pt idx="15632">
                  <c:v>43.756700000000002</c:v>
                </c:pt>
                <c:pt idx="15633">
                  <c:v>43.756700000000002</c:v>
                </c:pt>
                <c:pt idx="15634">
                  <c:v>43.756700000000002</c:v>
                </c:pt>
                <c:pt idx="15635">
                  <c:v>43.756700000000002</c:v>
                </c:pt>
                <c:pt idx="15636">
                  <c:v>43.756700000000002</c:v>
                </c:pt>
                <c:pt idx="15637">
                  <c:v>43.756700000000002</c:v>
                </c:pt>
                <c:pt idx="15638">
                  <c:v>43.756700000000002</c:v>
                </c:pt>
                <c:pt idx="15639">
                  <c:v>43.756700000000002</c:v>
                </c:pt>
                <c:pt idx="15640">
                  <c:v>43.756700000000002</c:v>
                </c:pt>
                <c:pt idx="15641">
                  <c:v>43.756700000000002</c:v>
                </c:pt>
                <c:pt idx="15642">
                  <c:v>43.756700000000002</c:v>
                </c:pt>
                <c:pt idx="15643">
                  <c:v>43.756700000000002</c:v>
                </c:pt>
                <c:pt idx="15644">
                  <c:v>43.756700000000002</c:v>
                </c:pt>
                <c:pt idx="15645">
                  <c:v>43.756700000000002</c:v>
                </c:pt>
                <c:pt idx="15646">
                  <c:v>43.756700000000002</c:v>
                </c:pt>
                <c:pt idx="15647">
                  <c:v>43.756700000000002</c:v>
                </c:pt>
                <c:pt idx="15648">
                  <c:v>43.756700000000002</c:v>
                </c:pt>
                <c:pt idx="15649">
                  <c:v>43.756700000000002</c:v>
                </c:pt>
                <c:pt idx="15650">
                  <c:v>43.756700000000002</c:v>
                </c:pt>
                <c:pt idx="15651">
                  <c:v>43.756700000000002</c:v>
                </c:pt>
                <c:pt idx="15652">
                  <c:v>43.756700000000002</c:v>
                </c:pt>
                <c:pt idx="15653">
                  <c:v>43.756700000000002</c:v>
                </c:pt>
                <c:pt idx="15654">
                  <c:v>43.756700000000002</c:v>
                </c:pt>
                <c:pt idx="15655">
                  <c:v>43.756700000000002</c:v>
                </c:pt>
                <c:pt idx="15656">
                  <c:v>43.756700000000002</c:v>
                </c:pt>
                <c:pt idx="15657">
                  <c:v>43.756700000000002</c:v>
                </c:pt>
                <c:pt idx="15658">
                  <c:v>43.756700000000002</c:v>
                </c:pt>
                <c:pt idx="15659">
                  <c:v>43.756700000000002</c:v>
                </c:pt>
                <c:pt idx="15660">
                  <c:v>43.756700000000002</c:v>
                </c:pt>
                <c:pt idx="15661">
                  <c:v>43.756700000000002</c:v>
                </c:pt>
                <c:pt idx="15662">
                  <c:v>43.756700000000002</c:v>
                </c:pt>
                <c:pt idx="15663">
                  <c:v>43.756700000000002</c:v>
                </c:pt>
                <c:pt idx="15664">
                  <c:v>43.756700000000002</c:v>
                </c:pt>
                <c:pt idx="15665">
                  <c:v>43.756700000000002</c:v>
                </c:pt>
                <c:pt idx="15666">
                  <c:v>43.756700000000002</c:v>
                </c:pt>
                <c:pt idx="15667">
                  <c:v>43.756700000000002</c:v>
                </c:pt>
                <c:pt idx="15668">
                  <c:v>43.756700000000002</c:v>
                </c:pt>
                <c:pt idx="15669">
                  <c:v>43.756700000000002</c:v>
                </c:pt>
                <c:pt idx="15670">
                  <c:v>43.756700000000002</c:v>
                </c:pt>
                <c:pt idx="15671">
                  <c:v>43.756700000000002</c:v>
                </c:pt>
                <c:pt idx="15672">
                  <c:v>43.756700000000002</c:v>
                </c:pt>
                <c:pt idx="15673">
                  <c:v>43.756700000000002</c:v>
                </c:pt>
                <c:pt idx="15674">
                  <c:v>43.756700000000002</c:v>
                </c:pt>
                <c:pt idx="15675">
                  <c:v>43.756700000000002</c:v>
                </c:pt>
                <c:pt idx="15676">
                  <c:v>43.756700000000002</c:v>
                </c:pt>
                <c:pt idx="15677">
                  <c:v>43.756700000000002</c:v>
                </c:pt>
                <c:pt idx="15678">
                  <c:v>43.756700000000002</c:v>
                </c:pt>
                <c:pt idx="15679">
                  <c:v>43.756700000000002</c:v>
                </c:pt>
                <c:pt idx="15680">
                  <c:v>43.756700000000002</c:v>
                </c:pt>
                <c:pt idx="15681">
                  <c:v>43.756700000000002</c:v>
                </c:pt>
                <c:pt idx="15682">
                  <c:v>43.756700000000002</c:v>
                </c:pt>
                <c:pt idx="15683">
                  <c:v>43.756700000000002</c:v>
                </c:pt>
                <c:pt idx="15684">
                  <c:v>43.756700000000002</c:v>
                </c:pt>
                <c:pt idx="15685">
                  <c:v>43.756700000000002</c:v>
                </c:pt>
                <c:pt idx="15686">
                  <c:v>43.756700000000002</c:v>
                </c:pt>
                <c:pt idx="15687">
                  <c:v>43.756700000000002</c:v>
                </c:pt>
                <c:pt idx="15688">
                  <c:v>43.756700000000002</c:v>
                </c:pt>
                <c:pt idx="15689">
                  <c:v>43.756700000000002</c:v>
                </c:pt>
                <c:pt idx="15690">
                  <c:v>43.756700000000002</c:v>
                </c:pt>
                <c:pt idx="15691">
                  <c:v>43.756700000000002</c:v>
                </c:pt>
                <c:pt idx="15692">
                  <c:v>43.756700000000002</c:v>
                </c:pt>
                <c:pt idx="15693">
                  <c:v>43.756700000000002</c:v>
                </c:pt>
                <c:pt idx="15694">
                  <c:v>43.756700000000002</c:v>
                </c:pt>
                <c:pt idx="15695">
                  <c:v>43.756700000000002</c:v>
                </c:pt>
                <c:pt idx="15696">
                  <c:v>43.756700000000002</c:v>
                </c:pt>
                <c:pt idx="15697">
                  <c:v>43.756700000000002</c:v>
                </c:pt>
                <c:pt idx="15698">
                  <c:v>43.756700000000002</c:v>
                </c:pt>
                <c:pt idx="15699">
                  <c:v>43.756700000000002</c:v>
                </c:pt>
                <c:pt idx="15700">
                  <c:v>43.756700000000002</c:v>
                </c:pt>
                <c:pt idx="15701">
                  <c:v>43.756700000000002</c:v>
                </c:pt>
                <c:pt idx="15702">
                  <c:v>43.756700000000002</c:v>
                </c:pt>
                <c:pt idx="15703">
                  <c:v>43.756700000000002</c:v>
                </c:pt>
                <c:pt idx="15704">
                  <c:v>43.756700000000002</c:v>
                </c:pt>
                <c:pt idx="15705">
                  <c:v>43.756700000000002</c:v>
                </c:pt>
                <c:pt idx="15706">
                  <c:v>43.756700000000002</c:v>
                </c:pt>
                <c:pt idx="15707">
                  <c:v>43.756700000000002</c:v>
                </c:pt>
                <c:pt idx="15708">
                  <c:v>43.756700000000002</c:v>
                </c:pt>
                <c:pt idx="15709">
                  <c:v>43.756700000000002</c:v>
                </c:pt>
                <c:pt idx="15710">
                  <c:v>43.756700000000002</c:v>
                </c:pt>
                <c:pt idx="15711">
                  <c:v>43.756700000000002</c:v>
                </c:pt>
                <c:pt idx="15712">
                  <c:v>43.756700000000002</c:v>
                </c:pt>
                <c:pt idx="15713">
                  <c:v>43.756700000000002</c:v>
                </c:pt>
                <c:pt idx="15714">
                  <c:v>43.756700000000002</c:v>
                </c:pt>
                <c:pt idx="15715">
                  <c:v>43.756700000000002</c:v>
                </c:pt>
                <c:pt idx="15716">
                  <c:v>43.756700000000002</c:v>
                </c:pt>
                <c:pt idx="15717">
                  <c:v>43.756700000000002</c:v>
                </c:pt>
                <c:pt idx="15718">
                  <c:v>43.756700000000002</c:v>
                </c:pt>
                <c:pt idx="15719">
                  <c:v>43.756700000000002</c:v>
                </c:pt>
                <c:pt idx="15720">
                  <c:v>43.756700000000002</c:v>
                </c:pt>
                <c:pt idx="15721">
                  <c:v>43.756700000000002</c:v>
                </c:pt>
                <c:pt idx="15722">
                  <c:v>43.756700000000002</c:v>
                </c:pt>
                <c:pt idx="15723">
                  <c:v>43.756700000000002</c:v>
                </c:pt>
                <c:pt idx="15724">
                  <c:v>43.756700000000002</c:v>
                </c:pt>
                <c:pt idx="15725">
                  <c:v>43.756700000000002</c:v>
                </c:pt>
                <c:pt idx="15726">
                  <c:v>43.756700000000002</c:v>
                </c:pt>
                <c:pt idx="15727">
                  <c:v>43.756700000000002</c:v>
                </c:pt>
                <c:pt idx="15728">
                  <c:v>43.756700000000002</c:v>
                </c:pt>
                <c:pt idx="15729">
                  <c:v>43.756700000000002</c:v>
                </c:pt>
                <c:pt idx="15730">
                  <c:v>43.756700000000002</c:v>
                </c:pt>
                <c:pt idx="15731">
                  <c:v>43.756700000000002</c:v>
                </c:pt>
                <c:pt idx="15732">
                  <c:v>43.756700000000002</c:v>
                </c:pt>
                <c:pt idx="15733">
                  <c:v>43.756700000000002</c:v>
                </c:pt>
                <c:pt idx="15734">
                  <c:v>43.756700000000002</c:v>
                </c:pt>
                <c:pt idx="15735">
                  <c:v>43.756700000000002</c:v>
                </c:pt>
                <c:pt idx="15736">
                  <c:v>43.756700000000002</c:v>
                </c:pt>
                <c:pt idx="15737">
                  <c:v>43.756700000000002</c:v>
                </c:pt>
                <c:pt idx="15738">
                  <c:v>43.756700000000002</c:v>
                </c:pt>
                <c:pt idx="15739">
                  <c:v>43.756700000000002</c:v>
                </c:pt>
                <c:pt idx="15740">
                  <c:v>43.756700000000002</c:v>
                </c:pt>
                <c:pt idx="15741">
                  <c:v>43.756700000000002</c:v>
                </c:pt>
                <c:pt idx="15742">
                  <c:v>43.756700000000002</c:v>
                </c:pt>
                <c:pt idx="15743">
                  <c:v>43.756700000000002</c:v>
                </c:pt>
                <c:pt idx="15744">
                  <c:v>43.756700000000002</c:v>
                </c:pt>
                <c:pt idx="15745">
                  <c:v>43.756700000000002</c:v>
                </c:pt>
                <c:pt idx="15746">
                  <c:v>43.756700000000002</c:v>
                </c:pt>
                <c:pt idx="15747">
                  <c:v>43.756700000000002</c:v>
                </c:pt>
                <c:pt idx="15748">
                  <c:v>43.756700000000002</c:v>
                </c:pt>
                <c:pt idx="15749">
                  <c:v>43.756700000000002</c:v>
                </c:pt>
                <c:pt idx="15750">
                  <c:v>43.756700000000002</c:v>
                </c:pt>
                <c:pt idx="15751">
                  <c:v>43.756700000000002</c:v>
                </c:pt>
                <c:pt idx="15752">
                  <c:v>43.756700000000002</c:v>
                </c:pt>
                <c:pt idx="15753">
                  <c:v>43.756700000000002</c:v>
                </c:pt>
                <c:pt idx="15754">
                  <c:v>43.756700000000002</c:v>
                </c:pt>
                <c:pt idx="15755">
                  <c:v>43.756700000000002</c:v>
                </c:pt>
                <c:pt idx="15756">
                  <c:v>43.756700000000002</c:v>
                </c:pt>
                <c:pt idx="15757">
                  <c:v>43.756700000000002</c:v>
                </c:pt>
                <c:pt idx="15758">
                  <c:v>43.756700000000002</c:v>
                </c:pt>
                <c:pt idx="15759">
                  <c:v>43.756700000000002</c:v>
                </c:pt>
                <c:pt idx="15760">
                  <c:v>43.756700000000002</c:v>
                </c:pt>
                <c:pt idx="15761">
                  <c:v>43.756700000000002</c:v>
                </c:pt>
                <c:pt idx="15762">
                  <c:v>43.756700000000002</c:v>
                </c:pt>
                <c:pt idx="15763">
                  <c:v>43.756700000000002</c:v>
                </c:pt>
                <c:pt idx="15764">
                  <c:v>43.756700000000002</c:v>
                </c:pt>
                <c:pt idx="15765">
                  <c:v>43.756700000000002</c:v>
                </c:pt>
                <c:pt idx="15766">
                  <c:v>43.756700000000002</c:v>
                </c:pt>
                <c:pt idx="15767">
                  <c:v>43.756700000000002</c:v>
                </c:pt>
                <c:pt idx="15768">
                  <c:v>43.756700000000002</c:v>
                </c:pt>
                <c:pt idx="15769">
                  <c:v>43.756700000000002</c:v>
                </c:pt>
                <c:pt idx="15770">
                  <c:v>43.756700000000002</c:v>
                </c:pt>
                <c:pt idx="15771">
                  <c:v>43.756700000000002</c:v>
                </c:pt>
                <c:pt idx="15772">
                  <c:v>43.756700000000002</c:v>
                </c:pt>
                <c:pt idx="15773">
                  <c:v>43.756700000000002</c:v>
                </c:pt>
                <c:pt idx="15774">
                  <c:v>43.756700000000002</c:v>
                </c:pt>
                <c:pt idx="15775">
                  <c:v>43.756700000000002</c:v>
                </c:pt>
                <c:pt idx="15776">
                  <c:v>43.756700000000002</c:v>
                </c:pt>
                <c:pt idx="15777">
                  <c:v>43.756700000000002</c:v>
                </c:pt>
                <c:pt idx="15778">
                  <c:v>43.756700000000002</c:v>
                </c:pt>
                <c:pt idx="15779">
                  <c:v>43.756700000000002</c:v>
                </c:pt>
                <c:pt idx="15780">
                  <c:v>43.756700000000002</c:v>
                </c:pt>
                <c:pt idx="15781">
                  <c:v>43.756700000000002</c:v>
                </c:pt>
                <c:pt idx="15782">
                  <c:v>43.756700000000002</c:v>
                </c:pt>
                <c:pt idx="15783">
                  <c:v>43.756700000000002</c:v>
                </c:pt>
                <c:pt idx="15784">
                  <c:v>43.756700000000002</c:v>
                </c:pt>
                <c:pt idx="15785">
                  <c:v>43.756700000000002</c:v>
                </c:pt>
                <c:pt idx="15786">
                  <c:v>43.756700000000002</c:v>
                </c:pt>
                <c:pt idx="15787">
                  <c:v>43.756700000000002</c:v>
                </c:pt>
                <c:pt idx="15788">
                  <c:v>43.756700000000002</c:v>
                </c:pt>
                <c:pt idx="15789">
                  <c:v>43.756700000000002</c:v>
                </c:pt>
                <c:pt idx="15790">
                  <c:v>43.756700000000002</c:v>
                </c:pt>
                <c:pt idx="15791">
                  <c:v>43.756700000000002</c:v>
                </c:pt>
                <c:pt idx="15792">
                  <c:v>43.756700000000002</c:v>
                </c:pt>
                <c:pt idx="15793">
                  <c:v>43.756700000000002</c:v>
                </c:pt>
                <c:pt idx="15794">
                  <c:v>43.756700000000002</c:v>
                </c:pt>
                <c:pt idx="15795">
                  <c:v>43.756700000000002</c:v>
                </c:pt>
                <c:pt idx="15796">
                  <c:v>43.756700000000002</c:v>
                </c:pt>
                <c:pt idx="15797">
                  <c:v>43.756700000000002</c:v>
                </c:pt>
                <c:pt idx="15798">
                  <c:v>43.756700000000002</c:v>
                </c:pt>
                <c:pt idx="15799">
                  <c:v>43.756700000000002</c:v>
                </c:pt>
                <c:pt idx="15800">
                  <c:v>43.756700000000002</c:v>
                </c:pt>
                <c:pt idx="15801">
                  <c:v>43.756700000000002</c:v>
                </c:pt>
                <c:pt idx="15802">
                  <c:v>43.756700000000002</c:v>
                </c:pt>
                <c:pt idx="15803">
                  <c:v>43.756700000000002</c:v>
                </c:pt>
                <c:pt idx="15804">
                  <c:v>43.756700000000002</c:v>
                </c:pt>
                <c:pt idx="15805">
                  <c:v>43.756700000000002</c:v>
                </c:pt>
                <c:pt idx="15806">
                  <c:v>43.756700000000002</c:v>
                </c:pt>
                <c:pt idx="15807">
                  <c:v>43.756700000000002</c:v>
                </c:pt>
                <c:pt idx="15808">
                  <c:v>43.756700000000002</c:v>
                </c:pt>
                <c:pt idx="15809">
                  <c:v>43.756700000000002</c:v>
                </c:pt>
                <c:pt idx="15810">
                  <c:v>43.756700000000002</c:v>
                </c:pt>
                <c:pt idx="15811">
                  <c:v>43.756700000000002</c:v>
                </c:pt>
                <c:pt idx="15812">
                  <c:v>43.756700000000002</c:v>
                </c:pt>
                <c:pt idx="15813">
                  <c:v>43.756700000000002</c:v>
                </c:pt>
                <c:pt idx="15814">
                  <c:v>43.756700000000002</c:v>
                </c:pt>
                <c:pt idx="15815">
                  <c:v>43.756700000000002</c:v>
                </c:pt>
                <c:pt idx="15816">
                  <c:v>43.756700000000002</c:v>
                </c:pt>
                <c:pt idx="15817">
                  <c:v>43.756700000000002</c:v>
                </c:pt>
                <c:pt idx="15818">
                  <c:v>43.756700000000002</c:v>
                </c:pt>
                <c:pt idx="15819">
                  <c:v>43.756700000000002</c:v>
                </c:pt>
                <c:pt idx="15820">
                  <c:v>43.756700000000002</c:v>
                </c:pt>
                <c:pt idx="15821">
                  <c:v>43.756700000000002</c:v>
                </c:pt>
                <c:pt idx="15822">
                  <c:v>43.756700000000002</c:v>
                </c:pt>
                <c:pt idx="15823">
                  <c:v>43.756700000000002</c:v>
                </c:pt>
                <c:pt idx="15824">
                  <c:v>43.756700000000002</c:v>
                </c:pt>
                <c:pt idx="15825">
                  <c:v>43.756700000000002</c:v>
                </c:pt>
                <c:pt idx="15826">
                  <c:v>43.756700000000002</c:v>
                </c:pt>
                <c:pt idx="15827">
                  <c:v>43.756700000000002</c:v>
                </c:pt>
                <c:pt idx="15828">
                  <c:v>43.756700000000002</c:v>
                </c:pt>
                <c:pt idx="15829">
                  <c:v>43.756700000000002</c:v>
                </c:pt>
                <c:pt idx="15830">
                  <c:v>43.756700000000002</c:v>
                </c:pt>
                <c:pt idx="15831">
                  <c:v>43.756700000000002</c:v>
                </c:pt>
                <c:pt idx="15832">
                  <c:v>43.756700000000002</c:v>
                </c:pt>
                <c:pt idx="15833">
                  <c:v>43.756700000000002</c:v>
                </c:pt>
                <c:pt idx="15834">
                  <c:v>43.756700000000002</c:v>
                </c:pt>
                <c:pt idx="15835">
                  <c:v>43.756700000000002</c:v>
                </c:pt>
                <c:pt idx="15836">
                  <c:v>43.756700000000002</c:v>
                </c:pt>
                <c:pt idx="15837">
                  <c:v>43.756700000000002</c:v>
                </c:pt>
                <c:pt idx="15838">
                  <c:v>43.756700000000002</c:v>
                </c:pt>
                <c:pt idx="15839">
                  <c:v>43.756700000000002</c:v>
                </c:pt>
                <c:pt idx="15840">
                  <c:v>43.756700000000002</c:v>
                </c:pt>
                <c:pt idx="15841">
                  <c:v>43.756700000000002</c:v>
                </c:pt>
                <c:pt idx="15842">
                  <c:v>43.756700000000002</c:v>
                </c:pt>
                <c:pt idx="15843">
                  <c:v>43.756700000000002</c:v>
                </c:pt>
                <c:pt idx="15844">
                  <c:v>43.756700000000002</c:v>
                </c:pt>
                <c:pt idx="15845">
                  <c:v>43.756700000000002</c:v>
                </c:pt>
                <c:pt idx="15846">
                  <c:v>43.756700000000002</c:v>
                </c:pt>
                <c:pt idx="15847">
                  <c:v>43.756700000000002</c:v>
                </c:pt>
                <c:pt idx="15848">
                  <c:v>43.756700000000002</c:v>
                </c:pt>
                <c:pt idx="15849">
                  <c:v>43.756700000000002</c:v>
                </c:pt>
                <c:pt idx="15850">
                  <c:v>43.756700000000002</c:v>
                </c:pt>
                <c:pt idx="15851">
                  <c:v>43.756700000000002</c:v>
                </c:pt>
                <c:pt idx="15852">
                  <c:v>43.756700000000002</c:v>
                </c:pt>
                <c:pt idx="15853">
                  <c:v>43.756700000000002</c:v>
                </c:pt>
                <c:pt idx="15854">
                  <c:v>43.756700000000002</c:v>
                </c:pt>
                <c:pt idx="15855">
                  <c:v>43.756700000000002</c:v>
                </c:pt>
                <c:pt idx="15856">
                  <c:v>43.756700000000002</c:v>
                </c:pt>
                <c:pt idx="15857">
                  <c:v>43.756700000000002</c:v>
                </c:pt>
                <c:pt idx="15858">
                  <c:v>43.756700000000002</c:v>
                </c:pt>
                <c:pt idx="15859">
                  <c:v>43.756700000000002</c:v>
                </c:pt>
                <c:pt idx="15860">
                  <c:v>43.756700000000002</c:v>
                </c:pt>
                <c:pt idx="15861">
                  <c:v>43.756700000000002</c:v>
                </c:pt>
                <c:pt idx="15862">
                  <c:v>43.756700000000002</c:v>
                </c:pt>
                <c:pt idx="15863">
                  <c:v>43.756700000000002</c:v>
                </c:pt>
                <c:pt idx="15864">
                  <c:v>43.756700000000002</c:v>
                </c:pt>
                <c:pt idx="15865">
                  <c:v>43.756700000000002</c:v>
                </c:pt>
                <c:pt idx="15866">
                  <c:v>43.756700000000002</c:v>
                </c:pt>
                <c:pt idx="15867">
                  <c:v>43.756700000000002</c:v>
                </c:pt>
                <c:pt idx="15868">
                  <c:v>43.756700000000002</c:v>
                </c:pt>
                <c:pt idx="15869">
                  <c:v>43.756700000000002</c:v>
                </c:pt>
                <c:pt idx="15870">
                  <c:v>43.756700000000002</c:v>
                </c:pt>
                <c:pt idx="15871">
                  <c:v>43.756700000000002</c:v>
                </c:pt>
                <c:pt idx="15872">
                  <c:v>43.756700000000002</c:v>
                </c:pt>
                <c:pt idx="15873">
                  <c:v>43.756700000000002</c:v>
                </c:pt>
                <c:pt idx="15874">
                  <c:v>43.756700000000002</c:v>
                </c:pt>
                <c:pt idx="15875">
                  <c:v>43.756700000000002</c:v>
                </c:pt>
                <c:pt idx="15876">
                  <c:v>43.756700000000002</c:v>
                </c:pt>
                <c:pt idx="15877">
                  <c:v>43.756700000000002</c:v>
                </c:pt>
                <c:pt idx="15878">
                  <c:v>43.756700000000002</c:v>
                </c:pt>
                <c:pt idx="15879">
                  <c:v>43.756700000000002</c:v>
                </c:pt>
                <c:pt idx="15880">
                  <c:v>43.756700000000002</c:v>
                </c:pt>
                <c:pt idx="15881">
                  <c:v>43.756700000000002</c:v>
                </c:pt>
                <c:pt idx="15882">
                  <c:v>43.756700000000002</c:v>
                </c:pt>
                <c:pt idx="15883">
                  <c:v>43.756700000000002</c:v>
                </c:pt>
                <c:pt idx="15884">
                  <c:v>43.756700000000002</c:v>
                </c:pt>
                <c:pt idx="15885">
                  <c:v>43.756700000000002</c:v>
                </c:pt>
                <c:pt idx="15886">
                  <c:v>43.756700000000002</c:v>
                </c:pt>
                <c:pt idx="15887">
                  <c:v>43.756700000000002</c:v>
                </c:pt>
                <c:pt idx="15888">
                  <c:v>43.756700000000002</c:v>
                </c:pt>
                <c:pt idx="15889">
                  <c:v>43.756700000000002</c:v>
                </c:pt>
                <c:pt idx="15890">
                  <c:v>43.756700000000002</c:v>
                </c:pt>
                <c:pt idx="15891">
                  <c:v>43.756700000000002</c:v>
                </c:pt>
                <c:pt idx="15892">
                  <c:v>43.756700000000002</c:v>
                </c:pt>
                <c:pt idx="15893">
                  <c:v>43.756700000000002</c:v>
                </c:pt>
                <c:pt idx="15894">
                  <c:v>43.756700000000002</c:v>
                </c:pt>
                <c:pt idx="15895">
                  <c:v>43.756700000000002</c:v>
                </c:pt>
                <c:pt idx="15896">
                  <c:v>43.756700000000002</c:v>
                </c:pt>
                <c:pt idx="15897">
                  <c:v>43.756700000000002</c:v>
                </c:pt>
                <c:pt idx="15898">
                  <c:v>43.756700000000002</c:v>
                </c:pt>
                <c:pt idx="15899">
                  <c:v>43.756700000000002</c:v>
                </c:pt>
                <c:pt idx="15900">
                  <c:v>43.756700000000002</c:v>
                </c:pt>
                <c:pt idx="15901">
                  <c:v>43.756700000000002</c:v>
                </c:pt>
                <c:pt idx="15902">
                  <c:v>43.756700000000002</c:v>
                </c:pt>
                <c:pt idx="15903">
                  <c:v>43.756700000000002</c:v>
                </c:pt>
                <c:pt idx="15904">
                  <c:v>43.756700000000002</c:v>
                </c:pt>
                <c:pt idx="15905">
                  <c:v>43.756700000000002</c:v>
                </c:pt>
                <c:pt idx="15906">
                  <c:v>43.756700000000002</c:v>
                </c:pt>
                <c:pt idx="15907">
                  <c:v>43.756700000000002</c:v>
                </c:pt>
                <c:pt idx="15908">
                  <c:v>43.756700000000002</c:v>
                </c:pt>
                <c:pt idx="15909">
                  <c:v>43.756700000000002</c:v>
                </c:pt>
                <c:pt idx="15910">
                  <c:v>43.756700000000002</c:v>
                </c:pt>
                <c:pt idx="15911">
                  <c:v>43.756700000000002</c:v>
                </c:pt>
                <c:pt idx="15912">
                  <c:v>43.756700000000002</c:v>
                </c:pt>
                <c:pt idx="15913">
                  <c:v>43.756700000000002</c:v>
                </c:pt>
                <c:pt idx="15914">
                  <c:v>43.756700000000002</c:v>
                </c:pt>
                <c:pt idx="15915">
                  <c:v>43.756700000000002</c:v>
                </c:pt>
                <c:pt idx="15916">
                  <c:v>43.756700000000002</c:v>
                </c:pt>
                <c:pt idx="15917">
                  <c:v>43.756700000000002</c:v>
                </c:pt>
                <c:pt idx="15918">
                  <c:v>43.756700000000002</c:v>
                </c:pt>
                <c:pt idx="15919">
                  <c:v>43.756700000000002</c:v>
                </c:pt>
                <c:pt idx="15920">
                  <c:v>43.756700000000002</c:v>
                </c:pt>
                <c:pt idx="15921">
                  <c:v>43.756700000000002</c:v>
                </c:pt>
                <c:pt idx="15922">
                  <c:v>43.756700000000002</c:v>
                </c:pt>
                <c:pt idx="15923">
                  <c:v>43.756700000000002</c:v>
                </c:pt>
                <c:pt idx="15924">
                  <c:v>43.756700000000002</c:v>
                </c:pt>
                <c:pt idx="15925">
                  <c:v>43.756700000000002</c:v>
                </c:pt>
                <c:pt idx="15926">
                  <c:v>43.756700000000002</c:v>
                </c:pt>
                <c:pt idx="15927">
                  <c:v>43.756700000000002</c:v>
                </c:pt>
                <c:pt idx="15928">
                  <c:v>43.756700000000002</c:v>
                </c:pt>
                <c:pt idx="15929">
                  <c:v>43.756700000000002</c:v>
                </c:pt>
                <c:pt idx="15930">
                  <c:v>43.756700000000002</c:v>
                </c:pt>
                <c:pt idx="15931">
                  <c:v>43.756700000000002</c:v>
                </c:pt>
                <c:pt idx="15932">
                  <c:v>43.756700000000002</c:v>
                </c:pt>
                <c:pt idx="15933">
                  <c:v>43.756700000000002</c:v>
                </c:pt>
                <c:pt idx="15934">
                  <c:v>43.756700000000002</c:v>
                </c:pt>
                <c:pt idx="15935">
                  <c:v>43.756700000000002</c:v>
                </c:pt>
                <c:pt idx="15936">
                  <c:v>43.756700000000002</c:v>
                </c:pt>
                <c:pt idx="15937">
                  <c:v>43.756700000000002</c:v>
                </c:pt>
                <c:pt idx="15938">
                  <c:v>43.756700000000002</c:v>
                </c:pt>
                <c:pt idx="15939">
                  <c:v>43.756700000000002</c:v>
                </c:pt>
                <c:pt idx="15940">
                  <c:v>43.756700000000002</c:v>
                </c:pt>
                <c:pt idx="15941">
                  <c:v>43.756700000000002</c:v>
                </c:pt>
                <c:pt idx="15942">
                  <c:v>43.756700000000002</c:v>
                </c:pt>
                <c:pt idx="15943">
                  <c:v>43.756700000000002</c:v>
                </c:pt>
                <c:pt idx="15944">
                  <c:v>43.756700000000002</c:v>
                </c:pt>
                <c:pt idx="15945">
                  <c:v>43.756700000000002</c:v>
                </c:pt>
                <c:pt idx="15946">
                  <c:v>43.756700000000002</c:v>
                </c:pt>
                <c:pt idx="15947">
                  <c:v>43.756700000000002</c:v>
                </c:pt>
                <c:pt idx="15948">
                  <c:v>43.756700000000002</c:v>
                </c:pt>
                <c:pt idx="15949">
                  <c:v>43.756700000000002</c:v>
                </c:pt>
                <c:pt idx="15950">
                  <c:v>43.756700000000002</c:v>
                </c:pt>
                <c:pt idx="15951">
                  <c:v>43.756700000000002</c:v>
                </c:pt>
                <c:pt idx="15952">
                  <c:v>43.756700000000002</c:v>
                </c:pt>
                <c:pt idx="15953">
                  <c:v>43.756700000000002</c:v>
                </c:pt>
                <c:pt idx="15954">
                  <c:v>43.756700000000002</c:v>
                </c:pt>
                <c:pt idx="15955">
                  <c:v>43.756700000000002</c:v>
                </c:pt>
                <c:pt idx="15956">
                  <c:v>43.756700000000002</c:v>
                </c:pt>
                <c:pt idx="15957">
                  <c:v>43.756700000000002</c:v>
                </c:pt>
                <c:pt idx="15958">
                  <c:v>43.756700000000002</c:v>
                </c:pt>
                <c:pt idx="15959">
                  <c:v>43.756700000000002</c:v>
                </c:pt>
                <c:pt idx="15960">
                  <c:v>43.756700000000002</c:v>
                </c:pt>
                <c:pt idx="15961">
                  <c:v>43.756700000000002</c:v>
                </c:pt>
                <c:pt idx="15962">
                  <c:v>43.756700000000002</c:v>
                </c:pt>
                <c:pt idx="15963">
                  <c:v>43.756700000000002</c:v>
                </c:pt>
                <c:pt idx="15964">
                  <c:v>43.756700000000002</c:v>
                </c:pt>
                <c:pt idx="15965">
                  <c:v>43.756700000000002</c:v>
                </c:pt>
                <c:pt idx="15966">
                  <c:v>43.756700000000002</c:v>
                </c:pt>
                <c:pt idx="15967">
                  <c:v>43.756700000000002</c:v>
                </c:pt>
                <c:pt idx="15968">
                  <c:v>43.756700000000002</c:v>
                </c:pt>
                <c:pt idx="15969">
                  <c:v>43.756700000000002</c:v>
                </c:pt>
                <c:pt idx="15970">
                  <c:v>43.756700000000002</c:v>
                </c:pt>
                <c:pt idx="15971">
                  <c:v>43.756700000000002</c:v>
                </c:pt>
                <c:pt idx="15972">
                  <c:v>43.756700000000002</c:v>
                </c:pt>
                <c:pt idx="15973">
                  <c:v>43.756700000000002</c:v>
                </c:pt>
                <c:pt idx="15974">
                  <c:v>43.756700000000002</c:v>
                </c:pt>
                <c:pt idx="15975">
                  <c:v>43.756700000000002</c:v>
                </c:pt>
                <c:pt idx="15976">
                  <c:v>43.756700000000002</c:v>
                </c:pt>
                <c:pt idx="15977">
                  <c:v>43.756700000000002</c:v>
                </c:pt>
                <c:pt idx="15978">
                  <c:v>43.756700000000002</c:v>
                </c:pt>
                <c:pt idx="15979">
                  <c:v>43.756700000000002</c:v>
                </c:pt>
                <c:pt idx="15980">
                  <c:v>43.756700000000002</c:v>
                </c:pt>
                <c:pt idx="15981">
                  <c:v>43.756700000000002</c:v>
                </c:pt>
                <c:pt idx="15982">
                  <c:v>43.756700000000002</c:v>
                </c:pt>
                <c:pt idx="15983">
                  <c:v>43.756700000000002</c:v>
                </c:pt>
                <c:pt idx="15984">
                  <c:v>43.756700000000002</c:v>
                </c:pt>
                <c:pt idx="15985">
                  <c:v>43.756700000000002</c:v>
                </c:pt>
                <c:pt idx="15986">
                  <c:v>43.756700000000002</c:v>
                </c:pt>
                <c:pt idx="15987">
                  <c:v>43.756700000000002</c:v>
                </c:pt>
                <c:pt idx="15988">
                  <c:v>43.756700000000002</c:v>
                </c:pt>
                <c:pt idx="15989">
                  <c:v>43.756700000000002</c:v>
                </c:pt>
                <c:pt idx="15990">
                  <c:v>43.756700000000002</c:v>
                </c:pt>
                <c:pt idx="15991">
                  <c:v>43.756700000000002</c:v>
                </c:pt>
                <c:pt idx="15992">
                  <c:v>43.756700000000002</c:v>
                </c:pt>
                <c:pt idx="15993">
                  <c:v>43.756700000000002</c:v>
                </c:pt>
                <c:pt idx="15994">
                  <c:v>43.756700000000002</c:v>
                </c:pt>
                <c:pt idx="15995">
                  <c:v>43.756700000000002</c:v>
                </c:pt>
                <c:pt idx="15996">
                  <c:v>43.756700000000002</c:v>
                </c:pt>
                <c:pt idx="15997">
                  <c:v>43.756700000000002</c:v>
                </c:pt>
                <c:pt idx="15998">
                  <c:v>43.756700000000002</c:v>
                </c:pt>
                <c:pt idx="15999">
                  <c:v>43.756700000000002</c:v>
                </c:pt>
                <c:pt idx="16000">
                  <c:v>43.756700000000002</c:v>
                </c:pt>
                <c:pt idx="16001">
                  <c:v>43.756700000000002</c:v>
                </c:pt>
                <c:pt idx="16002">
                  <c:v>43.756700000000002</c:v>
                </c:pt>
                <c:pt idx="16003">
                  <c:v>43.756700000000002</c:v>
                </c:pt>
                <c:pt idx="16004">
                  <c:v>43.756700000000002</c:v>
                </c:pt>
                <c:pt idx="16005">
                  <c:v>43.756700000000002</c:v>
                </c:pt>
                <c:pt idx="16006">
                  <c:v>43.756700000000002</c:v>
                </c:pt>
                <c:pt idx="16007">
                  <c:v>43.756700000000002</c:v>
                </c:pt>
                <c:pt idx="16008">
                  <c:v>43.756700000000002</c:v>
                </c:pt>
                <c:pt idx="16009">
                  <c:v>43.756700000000002</c:v>
                </c:pt>
                <c:pt idx="16010">
                  <c:v>43.756700000000002</c:v>
                </c:pt>
                <c:pt idx="16011">
                  <c:v>43.756700000000002</c:v>
                </c:pt>
                <c:pt idx="16012">
                  <c:v>43.756700000000002</c:v>
                </c:pt>
                <c:pt idx="16013">
                  <c:v>43.756700000000002</c:v>
                </c:pt>
                <c:pt idx="16014">
                  <c:v>43.756700000000002</c:v>
                </c:pt>
                <c:pt idx="16015">
                  <c:v>43.756700000000002</c:v>
                </c:pt>
                <c:pt idx="16016">
                  <c:v>43.756700000000002</c:v>
                </c:pt>
                <c:pt idx="16017">
                  <c:v>43.756700000000002</c:v>
                </c:pt>
                <c:pt idx="16018">
                  <c:v>43.756700000000002</c:v>
                </c:pt>
                <c:pt idx="16019">
                  <c:v>43.756700000000002</c:v>
                </c:pt>
                <c:pt idx="16020">
                  <c:v>43.756700000000002</c:v>
                </c:pt>
                <c:pt idx="16021">
                  <c:v>43.756700000000002</c:v>
                </c:pt>
                <c:pt idx="16022">
                  <c:v>43.756700000000002</c:v>
                </c:pt>
                <c:pt idx="16023">
                  <c:v>43.756700000000002</c:v>
                </c:pt>
                <c:pt idx="16024">
                  <c:v>43.756700000000002</c:v>
                </c:pt>
                <c:pt idx="16025">
                  <c:v>43.756700000000002</c:v>
                </c:pt>
                <c:pt idx="16026">
                  <c:v>43.756700000000002</c:v>
                </c:pt>
                <c:pt idx="16027">
                  <c:v>43.756700000000002</c:v>
                </c:pt>
                <c:pt idx="16028">
                  <c:v>43.756700000000002</c:v>
                </c:pt>
                <c:pt idx="16029">
                  <c:v>43.756700000000002</c:v>
                </c:pt>
                <c:pt idx="16030">
                  <c:v>43.756700000000002</c:v>
                </c:pt>
                <c:pt idx="16031">
                  <c:v>43.756700000000002</c:v>
                </c:pt>
                <c:pt idx="16032">
                  <c:v>43.756700000000002</c:v>
                </c:pt>
                <c:pt idx="16033">
                  <c:v>43.756700000000002</c:v>
                </c:pt>
                <c:pt idx="16034">
                  <c:v>43.756700000000002</c:v>
                </c:pt>
                <c:pt idx="16035">
                  <c:v>43.756700000000002</c:v>
                </c:pt>
                <c:pt idx="16036">
                  <c:v>43.756700000000002</c:v>
                </c:pt>
                <c:pt idx="16037">
                  <c:v>43.756700000000002</c:v>
                </c:pt>
                <c:pt idx="16038">
                  <c:v>43.756700000000002</c:v>
                </c:pt>
                <c:pt idx="16039">
                  <c:v>43.756700000000002</c:v>
                </c:pt>
                <c:pt idx="16040">
                  <c:v>43.756700000000002</c:v>
                </c:pt>
                <c:pt idx="16041">
                  <c:v>43.756700000000002</c:v>
                </c:pt>
                <c:pt idx="16042">
                  <c:v>43.756700000000002</c:v>
                </c:pt>
                <c:pt idx="16043">
                  <c:v>43.756700000000002</c:v>
                </c:pt>
                <c:pt idx="16044">
                  <c:v>43.756700000000002</c:v>
                </c:pt>
                <c:pt idx="16045">
                  <c:v>43.756700000000002</c:v>
                </c:pt>
                <c:pt idx="16046">
                  <c:v>43.756700000000002</c:v>
                </c:pt>
                <c:pt idx="16047">
                  <c:v>43.756700000000002</c:v>
                </c:pt>
                <c:pt idx="16048">
                  <c:v>43.756700000000002</c:v>
                </c:pt>
                <c:pt idx="16049">
                  <c:v>43.756700000000002</c:v>
                </c:pt>
                <c:pt idx="16050">
                  <c:v>43.756700000000002</c:v>
                </c:pt>
                <c:pt idx="16051">
                  <c:v>43.756700000000002</c:v>
                </c:pt>
                <c:pt idx="16052">
                  <c:v>43.756700000000002</c:v>
                </c:pt>
                <c:pt idx="16053">
                  <c:v>43.756700000000002</c:v>
                </c:pt>
                <c:pt idx="16054">
                  <c:v>43.756700000000002</c:v>
                </c:pt>
                <c:pt idx="16055">
                  <c:v>43.756700000000002</c:v>
                </c:pt>
                <c:pt idx="16056">
                  <c:v>43.756700000000002</c:v>
                </c:pt>
                <c:pt idx="16057">
                  <c:v>43.756700000000002</c:v>
                </c:pt>
                <c:pt idx="16058">
                  <c:v>43.756700000000002</c:v>
                </c:pt>
                <c:pt idx="16059">
                  <c:v>43.756700000000002</c:v>
                </c:pt>
                <c:pt idx="16060">
                  <c:v>43.756700000000002</c:v>
                </c:pt>
                <c:pt idx="16061">
                  <c:v>43.756700000000002</c:v>
                </c:pt>
                <c:pt idx="16062">
                  <c:v>43.756700000000002</c:v>
                </c:pt>
                <c:pt idx="16063">
                  <c:v>43.756700000000002</c:v>
                </c:pt>
                <c:pt idx="16064">
                  <c:v>43.756700000000002</c:v>
                </c:pt>
                <c:pt idx="16065">
                  <c:v>43.756700000000002</c:v>
                </c:pt>
                <c:pt idx="16066">
                  <c:v>43.756700000000002</c:v>
                </c:pt>
                <c:pt idx="16067">
                  <c:v>43.756700000000002</c:v>
                </c:pt>
                <c:pt idx="16068">
                  <c:v>43.756700000000002</c:v>
                </c:pt>
                <c:pt idx="16069">
                  <c:v>43.756700000000002</c:v>
                </c:pt>
                <c:pt idx="16070">
                  <c:v>43.756700000000002</c:v>
                </c:pt>
                <c:pt idx="16071">
                  <c:v>43.756700000000002</c:v>
                </c:pt>
                <c:pt idx="16072">
                  <c:v>43.756700000000002</c:v>
                </c:pt>
                <c:pt idx="16073">
                  <c:v>43.756700000000002</c:v>
                </c:pt>
                <c:pt idx="16074">
                  <c:v>43.756700000000002</c:v>
                </c:pt>
                <c:pt idx="16075">
                  <c:v>43.756700000000002</c:v>
                </c:pt>
                <c:pt idx="16076">
                  <c:v>43.756700000000002</c:v>
                </c:pt>
                <c:pt idx="16077">
                  <c:v>43.756700000000002</c:v>
                </c:pt>
                <c:pt idx="16078">
                  <c:v>43.756700000000002</c:v>
                </c:pt>
                <c:pt idx="16079">
                  <c:v>43.756700000000002</c:v>
                </c:pt>
                <c:pt idx="16080">
                  <c:v>43.756700000000002</c:v>
                </c:pt>
                <c:pt idx="16081">
                  <c:v>43.756700000000002</c:v>
                </c:pt>
                <c:pt idx="16082">
                  <c:v>43.756700000000002</c:v>
                </c:pt>
                <c:pt idx="16083">
                  <c:v>43.756700000000002</c:v>
                </c:pt>
                <c:pt idx="16084">
                  <c:v>43.756700000000002</c:v>
                </c:pt>
                <c:pt idx="16085">
                  <c:v>43.756700000000002</c:v>
                </c:pt>
                <c:pt idx="16086">
                  <c:v>43.756700000000002</c:v>
                </c:pt>
                <c:pt idx="16087">
                  <c:v>43.756700000000002</c:v>
                </c:pt>
                <c:pt idx="16088">
                  <c:v>43.756700000000002</c:v>
                </c:pt>
                <c:pt idx="16089">
                  <c:v>43.756700000000002</c:v>
                </c:pt>
                <c:pt idx="16090">
                  <c:v>43.756700000000002</c:v>
                </c:pt>
                <c:pt idx="16091">
                  <c:v>43.756700000000002</c:v>
                </c:pt>
                <c:pt idx="16092">
                  <c:v>43.756700000000002</c:v>
                </c:pt>
                <c:pt idx="16093">
                  <c:v>43.756700000000002</c:v>
                </c:pt>
                <c:pt idx="16094">
                  <c:v>43.756700000000002</c:v>
                </c:pt>
                <c:pt idx="16095">
                  <c:v>43.756700000000002</c:v>
                </c:pt>
                <c:pt idx="16096">
                  <c:v>43.756700000000002</c:v>
                </c:pt>
                <c:pt idx="16097">
                  <c:v>43.756700000000002</c:v>
                </c:pt>
                <c:pt idx="16098">
                  <c:v>43.756700000000002</c:v>
                </c:pt>
                <c:pt idx="16099">
                  <c:v>43.756700000000002</c:v>
                </c:pt>
                <c:pt idx="16100">
                  <c:v>43.756700000000002</c:v>
                </c:pt>
                <c:pt idx="16101">
                  <c:v>43.756700000000002</c:v>
                </c:pt>
                <c:pt idx="16102">
                  <c:v>43.756700000000002</c:v>
                </c:pt>
                <c:pt idx="16103">
                  <c:v>43.756700000000002</c:v>
                </c:pt>
                <c:pt idx="16104">
                  <c:v>43.756700000000002</c:v>
                </c:pt>
                <c:pt idx="16105">
                  <c:v>43.756700000000002</c:v>
                </c:pt>
                <c:pt idx="16106">
                  <c:v>43.756700000000002</c:v>
                </c:pt>
                <c:pt idx="16107">
                  <c:v>43.756700000000002</c:v>
                </c:pt>
                <c:pt idx="16108">
                  <c:v>43.756700000000002</c:v>
                </c:pt>
                <c:pt idx="16109">
                  <c:v>43.756700000000002</c:v>
                </c:pt>
                <c:pt idx="16110">
                  <c:v>43.756700000000002</c:v>
                </c:pt>
                <c:pt idx="16111">
                  <c:v>43.756700000000002</c:v>
                </c:pt>
                <c:pt idx="16112">
                  <c:v>43.756700000000002</c:v>
                </c:pt>
                <c:pt idx="16113">
                  <c:v>43.756700000000002</c:v>
                </c:pt>
                <c:pt idx="16114">
                  <c:v>43.756700000000002</c:v>
                </c:pt>
                <c:pt idx="16115">
                  <c:v>43.756700000000002</c:v>
                </c:pt>
                <c:pt idx="16116">
                  <c:v>43.756700000000002</c:v>
                </c:pt>
                <c:pt idx="16117">
                  <c:v>43.756700000000002</c:v>
                </c:pt>
                <c:pt idx="16118">
                  <c:v>43.756700000000002</c:v>
                </c:pt>
                <c:pt idx="16119">
                  <c:v>43.756700000000002</c:v>
                </c:pt>
                <c:pt idx="16120">
                  <c:v>43.756700000000002</c:v>
                </c:pt>
                <c:pt idx="16121">
                  <c:v>43.756700000000002</c:v>
                </c:pt>
                <c:pt idx="16122">
                  <c:v>43.756700000000002</c:v>
                </c:pt>
                <c:pt idx="16123">
                  <c:v>43.756700000000002</c:v>
                </c:pt>
                <c:pt idx="16124">
                  <c:v>43.756700000000002</c:v>
                </c:pt>
                <c:pt idx="16125">
                  <c:v>43.756700000000002</c:v>
                </c:pt>
                <c:pt idx="16126">
                  <c:v>43.756700000000002</c:v>
                </c:pt>
                <c:pt idx="16127">
                  <c:v>43.756700000000002</c:v>
                </c:pt>
                <c:pt idx="16128">
                  <c:v>43.756700000000002</c:v>
                </c:pt>
                <c:pt idx="16129">
                  <c:v>43.756700000000002</c:v>
                </c:pt>
                <c:pt idx="16130">
                  <c:v>43.756700000000002</c:v>
                </c:pt>
                <c:pt idx="16131">
                  <c:v>43.756700000000002</c:v>
                </c:pt>
                <c:pt idx="16132">
                  <c:v>43.756700000000002</c:v>
                </c:pt>
                <c:pt idx="16133">
                  <c:v>43.756700000000002</c:v>
                </c:pt>
                <c:pt idx="16134">
                  <c:v>43.756700000000002</c:v>
                </c:pt>
                <c:pt idx="16135">
                  <c:v>43.756700000000002</c:v>
                </c:pt>
                <c:pt idx="16136">
                  <c:v>43.756700000000002</c:v>
                </c:pt>
                <c:pt idx="16137">
                  <c:v>43.756700000000002</c:v>
                </c:pt>
                <c:pt idx="16138">
                  <c:v>43.756700000000002</c:v>
                </c:pt>
                <c:pt idx="16139">
                  <c:v>43.756700000000002</c:v>
                </c:pt>
                <c:pt idx="16140">
                  <c:v>43.756700000000002</c:v>
                </c:pt>
                <c:pt idx="16141">
                  <c:v>43.756700000000002</c:v>
                </c:pt>
                <c:pt idx="16142">
                  <c:v>43.756700000000002</c:v>
                </c:pt>
                <c:pt idx="16143">
                  <c:v>43.756700000000002</c:v>
                </c:pt>
                <c:pt idx="16144">
                  <c:v>43.756700000000002</c:v>
                </c:pt>
                <c:pt idx="16145">
                  <c:v>43.756700000000002</c:v>
                </c:pt>
                <c:pt idx="16146">
                  <c:v>43.756700000000002</c:v>
                </c:pt>
                <c:pt idx="16147">
                  <c:v>43.756700000000002</c:v>
                </c:pt>
                <c:pt idx="16148">
                  <c:v>43.756700000000002</c:v>
                </c:pt>
                <c:pt idx="16149">
                  <c:v>43.756700000000002</c:v>
                </c:pt>
                <c:pt idx="16150">
                  <c:v>43.756700000000002</c:v>
                </c:pt>
                <c:pt idx="16151">
                  <c:v>43.756700000000002</c:v>
                </c:pt>
                <c:pt idx="16152">
                  <c:v>43.756700000000002</c:v>
                </c:pt>
                <c:pt idx="16153">
                  <c:v>43.756700000000002</c:v>
                </c:pt>
                <c:pt idx="16154">
                  <c:v>43.756700000000002</c:v>
                </c:pt>
                <c:pt idx="16155">
                  <c:v>43.756700000000002</c:v>
                </c:pt>
                <c:pt idx="16156">
                  <c:v>43.756700000000002</c:v>
                </c:pt>
                <c:pt idx="16157">
                  <c:v>43.756700000000002</c:v>
                </c:pt>
                <c:pt idx="16158">
                  <c:v>43.756700000000002</c:v>
                </c:pt>
                <c:pt idx="16159">
                  <c:v>43.756700000000002</c:v>
                </c:pt>
                <c:pt idx="16160">
                  <c:v>43.756700000000002</c:v>
                </c:pt>
                <c:pt idx="16161">
                  <c:v>43.756700000000002</c:v>
                </c:pt>
                <c:pt idx="16162">
                  <c:v>43.756700000000002</c:v>
                </c:pt>
                <c:pt idx="16163">
                  <c:v>43.756700000000002</c:v>
                </c:pt>
                <c:pt idx="16164">
                  <c:v>43.756700000000002</c:v>
                </c:pt>
                <c:pt idx="16165">
                  <c:v>43.756700000000002</c:v>
                </c:pt>
                <c:pt idx="16166">
                  <c:v>43.756700000000002</c:v>
                </c:pt>
                <c:pt idx="16167">
                  <c:v>43.756700000000002</c:v>
                </c:pt>
                <c:pt idx="16168">
                  <c:v>43.756700000000002</c:v>
                </c:pt>
                <c:pt idx="16169">
                  <c:v>43.756700000000002</c:v>
                </c:pt>
                <c:pt idx="16170">
                  <c:v>43.756700000000002</c:v>
                </c:pt>
                <c:pt idx="16171">
                  <c:v>43.756700000000002</c:v>
                </c:pt>
                <c:pt idx="16172">
                  <c:v>43.756700000000002</c:v>
                </c:pt>
                <c:pt idx="16173">
                  <c:v>43.756700000000002</c:v>
                </c:pt>
                <c:pt idx="16174">
                  <c:v>43.756700000000002</c:v>
                </c:pt>
                <c:pt idx="16175">
                  <c:v>43.756700000000002</c:v>
                </c:pt>
                <c:pt idx="16176">
                  <c:v>43.756700000000002</c:v>
                </c:pt>
                <c:pt idx="16177">
                  <c:v>43.756700000000002</c:v>
                </c:pt>
                <c:pt idx="16178">
                  <c:v>43.756700000000002</c:v>
                </c:pt>
                <c:pt idx="16179">
                  <c:v>43.756700000000002</c:v>
                </c:pt>
                <c:pt idx="16180">
                  <c:v>43.756700000000002</c:v>
                </c:pt>
                <c:pt idx="16181">
                  <c:v>43.756700000000002</c:v>
                </c:pt>
                <c:pt idx="16182">
                  <c:v>43.756700000000002</c:v>
                </c:pt>
                <c:pt idx="16183">
                  <c:v>43.756700000000002</c:v>
                </c:pt>
                <c:pt idx="16184">
                  <c:v>43.756700000000002</c:v>
                </c:pt>
                <c:pt idx="16185">
                  <c:v>43.756700000000002</c:v>
                </c:pt>
                <c:pt idx="16186">
                  <c:v>43.756700000000002</c:v>
                </c:pt>
                <c:pt idx="16187">
                  <c:v>43.756700000000002</c:v>
                </c:pt>
                <c:pt idx="16188">
                  <c:v>43.756700000000002</c:v>
                </c:pt>
                <c:pt idx="16189">
                  <c:v>43.756700000000002</c:v>
                </c:pt>
                <c:pt idx="16190">
                  <c:v>43.756700000000002</c:v>
                </c:pt>
                <c:pt idx="16191">
                  <c:v>43.756700000000002</c:v>
                </c:pt>
                <c:pt idx="16192">
                  <c:v>43.756700000000002</c:v>
                </c:pt>
                <c:pt idx="16193">
                  <c:v>43.756700000000002</c:v>
                </c:pt>
                <c:pt idx="16194">
                  <c:v>43.756700000000002</c:v>
                </c:pt>
                <c:pt idx="16195">
                  <c:v>43.756700000000002</c:v>
                </c:pt>
                <c:pt idx="16196">
                  <c:v>43.756700000000002</c:v>
                </c:pt>
                <c:pt idx="16197">
                  <c:v>43.756700000000002</c:v>
                </c:pt>
                <c:pt idx="16198">
                  <c:v>43.756700000000002</c:v>
                </c:pt>
                <c:pt idx="16199">
                  <c:v>43.756700000000002</c:v>
                </c:pt>
                <c:pt idx="16200">
                  <c:v>43.756700000000002</c:v>
                </c:pt>
                <c:pt idx="16201">
                  <c:v>43.756700000000002</c:v>
                </c:pt>
                <c:pt idx="16202">
                  <c:v>43.756700000000002</c:v>
                </c:pt>
                <c:pt idx="16203">
                  <c:v>43.756700000000002</c:v>
                </c:pt>
                <c:pt idx="16204">
                  <c:v>43.756700000000002</c:v>
                </c:pt>
                <c:pt idx="16205">
                  <c:v>43.756700000000002</c:v>
                </c:pt>
                <c:pt idx="16206">
                  <c:v>43.756700000000002</c:v>
                </c:pt>
                <c:pt idx="16207">
                  <c:v>43.756700000000002</c:v>
                </c:pt>
                <c:pt idx="16208">
                  <c:v>43.756700000000002</c:v>
                </c:pt>
                <c:pt idx="16209">
                  <c:v>43.756700000000002</c:v>
                </c:pt>
                <c:pt idx="16210">
                  <c:v>43.756700000000002</c:v>
                </c:pt>
                <c:pt idx="16211">
                  <c:v>43.756700000000002</c:v>
                </c:pt>
                <c:pt idx="16212">
                  <c:v>43.756700000000002</c:v>
                </c:pt>
                <c:pt idx="16213">
                  <c:v>43.756700000000002</c:v>
                </c:pt>
                <c:pt idx="16214">
                  <c:v>43.756700000000002</c:v>
                </c:pt>
                <c:pt idx="16215">
                  <c:v>43.756700000000002</c:v>
                </c:pt>
                <c:pt idx="16216">
                  <c:v>43.756700000000002</c:v>
                </c:pt>
                <c:pt idx="16217">
                  <c:v>43.756700000000002</c:v>
                </c:pt>
                <c:pt idx="16218">
                  <c:v>43.756700000000002</c:v>
                </c:pt>
                <c:pt idx="16219">
                  <c:v>43.756700000000002</c:v>
                </c:pt>
                <c:pt idx="16220">
                  <c:v>43.756700000000002</c:v>
                </c:pt>
                <c:pt idx="16221">
                  <c:v>43.756700000000002</c:v>
                </c:pt>
                <c:pt idx="16222">
                  <c:v>43.756700000000002</c:v>
                </c:pt>
                <c:pt idx="16223">
                  <c:v>43.756700000000002</c:v>
                </c:pt>
                <c:pt idx="16224">
                  <c:v>43.756700000000002</c:v>
                </c:pt>
                <c:pt idx="16225">
                  <c:v>43.756700000000002</c:v>
                </c:pt>
                <c:pt idx="16226">
                  <c:v>43.756700000000002</c:v>
                </c:pt>
                <c:pt idx="16227">
                  <c:v>43.756700000000002</c:v>
                </c:pt>
                <c:pt idx="16228">
                  <c:v>43.756700000000002</c:v>
                </c:pt>
                <c:pt idx="16229">
                  <c:v>43.756700000000002</c:v>
                </c:pt>
                <c:pt idx="16230">
                  <c:v>43.756700000000002</c:v>
                </c:pt>
                <c:pt idx="16231">
                  <c:v>43.756700000000002</c:v>
                </c:pt>
                <c:pt idx="16232">
                  <c:v>43.756700000000002</c:v>
                </c:pt>
                <c:pt idx="16233">
                  <c:v>43.756700000000002</c:v>
                </c:pt>
                <c:pt idx="16234">
                  <c:v>43.756700000000002</c:v>
                </c:pt>
                <c:pt idx="16235">
                  <c:v>43.756700000000002</c:v>
                </c:pt>
                <c:pt idx="16236">
                  <c:v>43.756700000000002</c:v>
                </c:pt>
                <c:pt idx="16237">
                  <c:v>43.756700000000002</c:v>
                </c:pt>
                <c:pt idx="16238">
                  <c:v>43.756700000000002</c:v>
                </c:pt>
                <c:pt idx="16239">
                  <c:v>43.756700000000002</c:v>
                </c:pt>
                <c:pt idx="16240">
                  <c:v>43.756700000000002</c:v>
                </c:pt>
                <c:pt idx="16241">
                  <c:v>43.756700000000002</c:v>
                </c:pt>
                <c:pt idx="16242">
                  <c:v>43.756700000000002</c:v>
                </c:pt>
                <c:pt idx="16243">
                  <c:v>43.756700000000002</c:v>
                </c:pt>
                <c:pt idx="16244">
                  <c:v>43.756700000000002</c:v>
                </c:pt>
                <c:pt idx="16245">
                  <c:v>43.756700000000002</c:v>
                </c:pt>
                <c:pt idx="16246">
                  <c:v>43.756700000000002</c:v>
                </c:pt>
                <c:pt idx="16247">
                  <c:v>43.756700000000002</c:v>
                </c:pt>
                <c:pt idx="16248">
                  <c:v>43.756700000000002</c:v>
                </c:pt>
                <c:pt idx="16249">
                  <c:v>43.756700000000002</c:v>
                </c:pt>
                <c:pt idx="16250">
                  <c:v>43.756700000000002</c:v>
                </c:pt>
                <c:pt idx="16251">
                  <c:v>43.756700000000002</c:v>
                </c:pt>
                <c:pt idx="16252">
                  <c:v>43.756700000000002</c:v>
                </c:pt>
                <c:pt idx="16253">
                  <c:v>43.756700000000002</c:v>
                </c:pt>
                <c:pt idx="16254">
                  <c:v>43.756700000000002</c:v>
                </c:pt>
                <c:pt idx="16255">
                  <c:v>43.756700000000002</c:v>
                </c:pt>
                <c:pt idx="16256">
                  <c:v>43.756700000000002</c:v>
                </c:pt>
                <c:pt idx="16257">
                  <c:v>43.756700000000002</c:v>
                </c:pt>
                <c:pt idx="16258">
                  <c:v>43.756700000000002</c:v>
                </c:pt>
                <c:pt idx="16259">
                  <c:v>43.756700000000002</c:v>
                </c:pt>
                <c:pt idx="16260">
                  <c:v>43.756700000000002</c:v>
                </c:pt>
                <c:pt idx="16261">
                  <c:v>43.756700000000002</c:v>
                </c:pt>
                <c:pt idx="16262">
                  <c:v>43.756700000000002</c:v>
                </c:pt>
                <c:pt idx="16263">
                  <c:v>43.756700000000002</c:v>
                </c:pt>
                <c:pt idx="16264">
                  <c:v>43.756700000000002</c:v>
                </c:pt>
                <c:pt idx="16265">
                  <c:v>43.756700000000002</c:v>
                </c:pt>
                <c:pt idx="16266">
                  <c:v>43.756700000000002</c:v>
                </c:pt>
                <c:pt idx="16267">
                  <c:v>43.756700000000002</c:v>
                </c:pt>
                <c:pt idx="16268">
                  <c:v>43.756700000000002</c:v>
                </c:pt>
                <c:pt idx="16269">
                  <c:v>43.756700000000002</c:v>
                </c:pt>
                <c:pt idx="16270">
                  <c:v>43.756700000000002</c:v>
                </c:pt>
                <c:pt idx="16271">
                  <c:v>43.756700000000002</c:v>
                </c:pt>
                <c:pt idx="16272">
                  <c:v>43.756700000000002</c:v>
                </c:pt>
                <c:pt idx="16273">
                  <c:v>43.756700000000002</c:v>
                </c:pt>
                <c:pt idx="16274">
                  <c:v>43.756700000000002</c:v>
                </c:pt>
                <c:pt idx="16275">
                  <c:v>43.756700000000002</c:v>
                </c:pt>
                <c:pt idx="16276">
                  <c:v>43.756700000000002</c:v>
                </c:pt>
                <c:pt idx="16277">
                  <c:v>43.756700000000002</c:v>
                </c:pt>
                <c:pt idx="16278">
                  <c:v>43.756700000000002</c:v>
                </c:pt>
                <c:pt idx="16279">
                  <c:v>43.756700000000002</c:v>
                </c:pt>
                <c:pt idx="16280">
                  <c:v>43.756700000000002</c:v>
                </c:pt>
                <c:pt idx="16281">
                  <c:v>43.756700000000002</c:v>
                </c:pt>
                <c:pt idx="16282">
                  <c:v>43.756700000000002</c:v>
                </c:pt>
                <c:pt idx="16283">
                  <c:v>43.756700000000002</c:v>
                </c:pt>
                <c:pt idx="16284">
                  <c:v>43.756700000000002</c:v>
                </c:pt>
                <c:pt idx="16285">
                  <c:v>43.756700000000002</c:v>
                </c:pt>
                <c:pt idx="16286">
                  <c:v>43.756700000000002</c:v>
                </c:pt>
                <c:pt idx="16287">
                  <c:v>43.756700000000002</c:v>
                </c:pt>
                <c:pt idx="16288">
                  <c:v>43.756700000000002</c:v>
                </c:pt>
                <c:pt idx="16289">
                  <c:v>43.756700000000002</c:v>
                </c:pt>
                <c:pt idx="16290">
                  <c:v>43.756700000000002</c:v>
                </c:pt>
                <c:pt idx="16291">
                  <c:v>43.756700000000002</c:v>
                </c:pt>
                <c:pt idx="16292">
                  <c:v>43.756700000000002</c:v>
                </c:pt>
                <c:pt idx="16293">
                  <c:v>43.756700000000002</c:v>
                </c:pt>
                <c:pt idx="16294">
                  <c:v>43.756700000000002</c:v>
                </c:pt>
                <c:pt idx="16295">
                  <c:v>43.756700000000002</c:v>
                </c:pt>
                <c:pt idx="16296">
                  <c:v>43.756700000000002</c:v>
                </c:pt>
                <c:pt idx="16297">
                  <c:v>43.756700000000002</c:v>
                </c:pt>
                <c:pt idx="16298">
                  <c:v>43.756700000000002</c:v>
                </c:pt>
                <c:pt idx="16299">
                  <c:v>43.756700000000002</c:v>
                </c:pt>
                <c:pt idx="16300">
                  <c:v>43.756700000000002</c:v>
                </c:pt>
                <c:pt idx="16301">
                  <c:v>43.756700000000002</c:v>
                </c:pt>
                <c:pt idx="16302">
                  <c:v>43.756700000000002</c:v>
                </c:pt>
                <c:pt idx="16303">
                  <c:v>43.756700000000002</c:v>
                </c:pt>
                <c:pt idx="16304">
                  <c:v>43.756700000000002</c:v>
                </c:pt>
                <c:pt idx="16305">
                  <c:v>43.756700000000002</c:v>
                </c:pt>
                <c:pt idx="16306">
                  <c:v>43.756700000000002</c:v>
                </c:pt>
                <c:pt idx="16307">
                  <c:v>43.756700000000002</c:v>
                </c:pt>
                <c:pt idx="16308">
                  <c:v>43.756700000000002</c:v>
                </c:pt>
                <c:pt idx="16309">
                  <c:v>43.756700000000002</c:v>
                </c:pt>
                <c:pt idx="16310">
                  <c:v>43.756700000000002</c:v>
                </c:pt>
                <c:pt idx="16311">
                  <c:v>43.756700000000002</c:v>
                </c:pt>
                <c:pt idx="16312">
                  <c:v>43.756700000000002</c:v>
                </c:pt>
                <c:pt idx="16313">
                  <c:v>43.756700000000002</c:v>
                </c:pt>
                <c:pt idx="16314">
                  <c:v>43.756700000000002</c:v>
                </c:pt>
                <c:pt idx="16315">
                  <c:v>43.756700000000002</c:v>
                </c:pt>
                <c:pt idx="16316">
                  <c:v>43.756700000000002</c:v>
                </c:pt>
                <c:pt idx="16317">
                  <c:v>43.756700000000002</c:v>
                </c:pt>
                <c:pt idx="16318">
                  <c:v>43.756700000000002</c:v>
                </c:pt>
                <c:pt idx="16319">
                  <c:v>43.756700000000002</c:v>
                </c:pt>
                <c:pt idx="16320">
                  <c:v>43.756700000000002</c:v>
                </c:pt>
                <c:pt idx="16321">
                  <c:v>43.756700000000002</c:v>
                </c:pt>
                <c:pt idx="16322">
                  <c:v>43.756700000000002</c:v>
                </c:pt>
                <c:pt idx="16323">
                  <c:v>43.756700000000002</c:v>
                </c:pt>
                <c:pt idx="16324">
                  <c:v>43.756700000000002</c:v>
                </c:pt>
                <c:pt idx="16325">
                  <c:v>43.756700000000002</c:v>
                </c:pt>
                <c:pt idx="16326">
                  <c:v>43.756700000000002</c:v>
                </c:pt>
                <c:pt idx="16327">
                  <c:v>43.756700000000002</c:v>
                </c:pt>
                <c:pt idx="16328">
                  <c:v>43.756700000000002</c:v>
                </c:pt>
                <c:pt idx="16329">
                  <c:v>43.756700000000002</c:v>
                </c:pt>
                <c:pt idx="16330">
                  <c:v>43.756700000000002</c:v>
                </c:pt>
                <c:pt idx="16331">
                  <c:v>43.756700000000002</c:v>
                </c:pt>
                <c:pt idx="16332">
                  <c:v>43.756700000000002</c:v>
                </c:pt>
                <c:pt idx="16333">
                  <c:v>43.756700000000002</c:v>
                </c:pt>
                <c:pt idx="16334">
                  <c:v>43.756700000000002</c:v>
                </c:pt>
                <c:pt idx="16335">
                  <c:v>43.756700000000002</c:v>
                </c:pt>
                <c:pt idx="16336">
                  <c:v>43.756700000000002</c:v>
                </c:pt>
                <c:pt idx="16337">
                  <c:v>43.756700000000002</c:v>
                </c:pt>
                <c:pt idx="16338">
                  <c:v>43.756700000000002</c:v>
                </c:pt>
                <c:pt idx="16339">
                  <c:v>43.756700000000002</c:v>
                </c:pt>
                <c:pt idx="16340">
                  <c:v>43.756700000000002</c:v>
                </c:pt>
                <c:pt idx="16341">
                  <c:v>43.756700000000002</c:v>
                </c:pt>
                <c:pt idx="16342">
                  <c:v>43.756700000000002</c:v>
                </c:pt>
                <c:pt idx="16343">
                  <c:v>43.756700000000002</c:v>
                </c:pt>
                <c:pt idx="16344">
                  <c:v>43.756700000000002</c:v>
                </c:pt>
                <c:pt idx="16345">
                  <c:v>43.756700000000002</c:v>
                </c:pt>
                <c:pt idx="16346">
                  <c:v>43.756700000000002</c:v>
                </c:pt>
                <c:pt idx="16347">
                  <c:v>43.756700000000002</c:v>
                </c:pt>
                <c:pt idx="16348">
                  <c:v>43.756700000000002</c:v>
                </c:pt>
                <c:pt idx="16349">
                  <c:v>43.756700000000002</c:v>
                </c:pt>
                <c:pt idx="16350">
                  <c:v>43.756700000000002</c:v>
                </c:pt>
                <c:pt idx="16351">
                  <c:v>43.756700000000002</c:v>
                </c:pt>
                <c:pt idx="16352">
                  <c:v>43.756700000000002</c:v>
                </c:pt>
                <c:pt idx="16353">
                  <c:v>43.756700000000002</c:v>
                </c:pt>
                <c:pt idx="16354">
                  <c:v>43.756700000000002</c:v>
                </c:pt>
                <c:pt idx="16355">
                  <c:v>43.756700000000002</c:v>
                </c:pt>
                <c:pt idx="16356">
                  <c:v>43.756700000000002</c:v>
                </c:pt>
                <c:pt idx="16357">
                  <c:v>43.756700000000002</c:v>
                </c:pt>
                <c:pt idx="16358">
                  <c:v>43.756700000000002</c:v>
                </c:pt>
                <c:pt idx="16359">
                  <c:v>43.756700000000002</c:v>
                </c:pt>
                <c:pt idx="16360">
                  <c:v>43.756700000000002</c:v>
                </c:pt>
                <c:pt idx="16361">
                  <c:v>43.756700000000002</c:v>
                </c:pt>
                <c:pt idx="16362">
                  <c:v>43.756700000000002</c:v>
                </c:pt>
                <c:pt idx="16363">
                  <c:v>43.756700000000002</c:v>
                </c:pt>
                <c:pt idx="16364">
                  <c:v>43.756700000000002</c:v>
                </c:pt>
                <c:pt idx="16365">
                  <c:v>43.756700000000002</c:v>
                </c:pt>
                <c:pt idx="16366">
                  <c:v>43.756700000000002</c:v>
                </c:pt>
                <c:pt idx="16367">
                  <c:v>43.756700000000002</c:v>
                </c:pt>
                <c:pt idx="16368">
                  <c:v>43.756700000000002</c:v>
                </c:pt>
                <c:pt idx="16369">
                  <c:v>43.756700000000002</c:v>
                </c:pt>
                <c:pt idx="16370">
                  <c:v>43.756700000000002</c:v>
                </c:pt>
                <c:pt idx="16371">
                  <c:v>43.756700000000002</c:v>
                </c:pt>
                <c:pt idx="16372">
                  <c:v>43.756700000000002</c:v>
                </c:pt>
                <c:pt idx="16373">
                  <c:v>43.756700000000002</c:v>
                </c:pt>
                <c:pt idx="16374">
                  <c:v>43.756700000000002</c:v>
                </c:pt>
                <c:pt idx="16375">
                  <c:v>43.756700000000002</c:v>
                </c:pt>
                <c:pt idx="16376">
                  <c:v>43.756700000000002</c:v>
                </c:pt>
                <c:pt idx="16377">
                  <c:v>43.756700000000002</c:v>
                </c:pt>
                <c:pt idx="16378">
                  <c:v>43.756700000000002</c:v>
                </c:pt>
                <c:pt idx="16379">
                  <c:v>43.756700000000002</c:v>
                </c:pt>
                <c:pt idx="16380">
                  <c:v>43.756700000000002</c:v>
                </c:pt>
                <c:pt idx="16381">
                  <c:v>43.756700000000002</c:v>
                </c:pt>
                <c:pt idx="16382">
                  <c:v>43.756700000000002</c:v>
                </c:pt>
                <c:pt idx="16383">
                  <c:v>43.756700000000002</c:v>
                </c:pt>
                <c:pt idx="16384">
                  <c:v>43.756700000000002</c:v>
                </c:pt>
                <c:pt idx="16385">
                  <c:v>43.756700000000002</c:v>
                </c:pt>
                <c:pt idx="16386">
                  <c:v>43.756700000000002</c:v>
                </c:pt>
                <c:pt idx="16387">
                  <c:v>43.756700000000002</c:v>
                </c:pt>
                <c:pt idx="16388">
                  <c:v>43.756700000000002</c:v>
                </c:pt>
                <c:pt idx="16389">
                  <c:v>43.756700000000002</c:v>
                </c:pt>
                <c:pt idx="16390">
                  <c:v>43.756700000000002</c:v>
                </c:pt>
                <c:pt idx="16391">
                  <c:v>43.756700000000002</c:v>
                </c:pt>
                <c:pt idx="16392">
                  <c:v>43.756700000000002</c:v>
                </c:pt>
                <c:pt idx="16393">
                  <c:v>43.756700000000002</c:v>
                </c:pt>
                <c:pt idx="16394">
                  <c:v>43.756700000000002</c:v>
                </c:pt>
                <c:pt idx="16395">
                  <c:v>43.756700000000002</c:v>
                </c:pt>
                <c:pt idx="16396">
                  <c:v>43.756700000000002</c:v>
                </c:pt>
                <c:pt idx="16397">
                  <c:v>43.756700000000002</c:v>
                </c:pt>
                <c:pt idx="16398">
                  <c:v>43.756700000000002</c:v>
                </c:pt>
                <c:pt idx="16399">
                  <c:v>43.756700000000002</c:v>
                </c:pt>
                <c:pt idx="16400">
                  <c:v>43.756700000000002</c:v>
                </c:pt>
                <c:pt idx="16401">
                  <c:v>43.756700000000002</c:v>
                </c:pt>
                <c:pt idx="16402">
                  <c:v>43.756700000000002</c:v>
                </c:pt>
                <c:pt idx="16403">
                  <c:v>43.756700000000002</c:v>
                </c:pt>
                <c:pt idx="16404">
                  <c:v>43.756700000000002</c:v>
                </c:pt>
                <c:pt idx="16405">
                  <c:v>43.756700000000002</c:v>
                </c:pt>
                <c:pt idx="16406">
                  <c:v>43.756700000000002</c:v>
                </c:pt>
                <c:pt idx="16407">
                  <c:v>43.756700000000002</c:v>
                </c:pt>
                <c:pt idx="16408">
                  <c:v>43.756700000000002</c:v>
                </c:pt>
                <c:pt idx="16409">
                  <c:v>43.756700000000002</c:v>
                </c:pt>
                <c:pt idx="16410">
                  <c:v>43.756700000000002</c:v>
                </c:pt>
                <c:pt idx="16411">
                  <c:v>43.756700000000002</c:v>
                </c:pt>
                <c:pt idx="16412">
                  <c:v>43.756700000000002</c:v>
                </c:pt>
                <c:pt idx="16413">
                  <c:v>43.756700000000002</c:v>
                </c:pt>
                <c:pt idx="16414">
                  <c:v>43.756700000000002</c:v>
                </c:pt>
                <c:pt idx="16415">
                  <c:v>43.756700000000002</c:v>
                </c:pt>
                <c:pt idx="16416">
                  <c:v>43.756700000000002</c:v>
                </c:pt>
                <c:pt idx="16417">
                  <c:v>43.756700000000002</c:v>
                </c:pt>
                <c:pt idx="16418">
                  <c:v>43.756700000000002</c:v>
                </c:pt>
                <c:pt idx="16419">
                  <c:v>43.756700000000002</c:v>
                </c:pt>
                <c:pt idx="16420">
                  <c:v>43.756700000000002</c:v>
                </c:pt>
                <c:pt idx="16421">
                  <c:v>43.756700000000002</c:v>
                </c:pt>
                <c:pt idx="16422">
                  <c:v>43.756700000000002</c:v>
                </c:pt>
                <c:pt idx="16423">
                  <c:v>43.756700000000002</c:v>
                </c:pt>
                <c:pt idx="16424">
                  <c:v>43.756700000000002</c:v>
                </c:pt>
                <c:pt idx="16425">
                  <c:v>43.756700000000002</c:v>
                </c:pt>
                <c:pt idx="16426">
                  <c:v>43.756700000000002</c:v>
                </c:pt>
                <c:pt idx="16427">
                  <c:v>43.756700000000002</c:v>
                </c:pt>
                <c:pt idx="16428">
                  <c:v>43.756700000000002</c:v>
                </c:pt>
                <c:pt idx="16429">
                  <c:v>43.756700000000002</c:v>
                </c:pt>
                <c:pt idx="16430">
                  <c:v>43.756700000000002</c:v>
                </c:pt>
                <c:pt idx="16431">
                  <c:v>43.756700000000002</c:v>
                </c:pt>
                <c:pt idx="16432">
                  <c:v>43.756700000000002</c:v>
                </c:pt>
                <c:pt idx="16433">
                  <c:v>43.756700000000002</c:v>
                </c:pt>
                <c:pt idx="16434">
                  <c:v>43.756700000000002</c:v>
                </c:pt>
                <c:pt idx="16435">
                  <c:v>43.756700000000002</c:v>
                </c:pt>
                <c:pt idx="16436">
                  <c:v>43.756700000000002</c:v>
                </c:pt>
                <c:pt idx="16437">
                  <c:v>43.756700000000002</c:v>
                </c:pt>
                <c:pt idx="16438">
                  <c:v>43.756700000000002</c:v>
                </c:pt>
                <c:pt idx="16439">
                  <c:v>43.756700000000002</c:v>
                </c:pt>
                <c:pt idx="16440">
                  <c:v>43.756700000000002</c:v>
                </c:pt>
                <c:pt idx="16441">
                  <c:v>43.756700000000002</c:v>
                </c:pt>
                <c:pt idx="16442">
                  <c:v>43.756700000000002</c:v>
                </c:pt>
                <c:pt idx="16443">
                  <c:v>43.756700000000002</c:v>
                </c:pt>
                <c:pt idx="16444">
                  <c:v>43.756700000000002</c:v>
                </c:pt>
                <c:pt idx="16445">
                  <c:v>43.756700000000002</c:v>
                </c:pt>
                <c:pt idx="16446">
                  <c:v>43.756700000000002</c:v>
                </c:pt>
                <c:pt idx="16447">
                  <c:v>43.756700000000002</c:v>
                </c:pt>
                <c:pt idx="16448">
                  <c:v>43.756700000000002</c:v>
                </c:pt>
                <c:pt idx="16449">
                  <c:v>43.756700000000002</c:v>
                </c:pt>
                <c:pt idx="16450">
                  <c:v>43.756700000000002</c:v>
                </c:pt>
                <c:pt idx="16451">
                  <c:v>43.756700000000002</c:v>
                </c:pt>
                <c:pt idx="16452">
                  <c:v>43.756700000000002</c:v>
                </c:pt>
                <c:pt idx="16453">
                  <c:v>43.756700000000002</c:v>
                </c:pt>
                <c:pt idx="16454">
                  <c:v>43.756700000000002</c:v>
                </c:pt>
                <c:pt idx="16455">
                  <c:v>43.756700000000002</c:v>
                </c:pt>
                <c:pt idx="16456">
                  <c:v>43.756700000000002</c:v>
                </c:pt>
                <c:pt idx="16457">
                  <c:v>43.756700000000002</c:v>
                </c:pt>
                <c:pt idx="16458">
                  <c:v>43.756700000000002</c:v>
                </c:pt>
                <c:pt idx="16459">
                  <c:v>43.756700000000002</c:v>
                </c:pt>
                <c:pt idx="16460">
                  <c:v>43.756700000000002</c:v>
                </c:pt>
                <c:pt idx="16461">
                  <c:v>43.756700000000002</c:v>
                </c:pt>
                <c:pt idx="16462">
                  <c:v>43.756700000000002</c:v>
                </c:pt>
                <c:pt idx="16463">
                  <c:v>43.756700000000002</c:v>
                </c:pt>
                <c:pt idx="16464">
                  <c:v>43.756700000000002</c:v>
                </c:pt>
                <c:pt idx="16465">
                  <c:v>43.756700000000002</c:v>
                </c:pt>
                <c:pt idx="16466">
                  <c:v>43.756700000000002</c:v>
                </c:pt>
                <c:pt idx="16467">
                  <c:v>43.756700000000002</c:v>
                </c:pt>
                <c:pt idx="16468">
                  <c:v>43.756700000000002</c:v>
                </c:pt>
                <c:pt idx="16469">
                  <c:v>43.756700000000002</c:v>
                </c:pt>
                <c:pt idx="16470">
                  <c:v>43.756700000000002</c:v>
                </c:pt>
                <c:pt idx="16471">
                  <c:v>43.756700000000002</c:v>
                </c:pt>
                <c:pt idx="16472">
                  <c:v>43.756700000000002</c:v>
                </c:pt>
                <c:pt idx="16473">
                  <c:v>43.756700000000002</c:v>
                </c:pt>
                <c:pt idx="16474">
                  <c:v>43.756700000000002</c:v>
                </c:pt>
                <c:pt idx="16475">
                  <c:v>43.756700000000002</c:v>
                </c:pt>
                <c:pt idx="16476">
                  <c:v>43.756700000000002</c:v>
                </c:pt>
                <c:pt idx="16477">
                  <c:v>43.756700000000002</c:v>
                </c:pt>
                <c:pt idx="16478">
                  <c:v>43.756700000000002</c:v>
                </c:pt>
                <c:pt idx="16479">
                  <c:v>43.756700000000002</c:v>
                </c:pt>
                <c:pt idx="16480">
                  <c:v>43.756700000000002</c:v>
                </c:pt>
                <c:pt idx="16481">
                  <c:v>43.756700000000002</c:v>
                </c:pt>
                <c:pt idx="16482">
                  <c:v>43.756700000000002</c:v>
                </c:pt>
                <c:pt idx="16483">
                  <c:v>43.756700000000002</c:v>
                </c:pt>
                <c:pt idx="16484">
                  <c:v>43.756700000000002</c:v>
                </c:pt>
                <c:pt idx="16485">
                  <c:v>43.756700000000002</c:v>
                </c:pt>
                <c:pt idx="16486">
                  <c:v>43.756700000000002</c:v>
                </c:pt>
                <c:pt idx="16487">
                  <c:v>43.756700000000002</c:v>
                </c:pt>
                <c:pt idx="16488">
                  <c:v>43.756700000000002</c:v>
                </c:pt>
                <c:pt idx="16489">
                  <c:v>43.756700000000002</c:v>
                </c:pt>
                <c:pt idx="16490">
                  <c:v>43.756700000000002</c:v>
                </c:pt>
                <c:pt idx="16491">
                  <c:v>43.756700000000002</c:v>
                </c:pt>
                <c:pt idx="16492">
                  <c:v>43.756700000000002</c:v>
                </c:pt>
                <c:pt idx="16493">
                  <c:v>43.756700000000002</c:v>
                </c:pt>
                <c:pt idx="16494">
                  <c:v>43.756700000000002</c:v>
                </c:pt>
                <c:pt idx="16495">
                  <c:v>43.756700000000002</c:v>
                </c:pt>
                <c:pt idx="16496">
                  <c:v>43.756700000000002</c:v>
                </c:pt>
                <c:pt idx="16497">
                  <c:v>43.756700000000002</c:v>
                </c:pt>
                <c:pt idx="16498">
                  <c:v>43.756700000000002</c:v>
                </c:pt>
                <c:pt idx="16499">
                  <c:v>43.756700000000002</c:v>
                </c:pt>
                <c:pt idx="16500">
                  <c:v>43.756700000000002</c:v>
                </c:pt>
                <c:pt idx="16501">
                  <c:v>43.756700000000002</c:v>
                </c:pt>
                <c:pt idx="16502">
                  <c:v>43.756700000000002</c:v>
                </c:pt>
                <c:pt idx="16503">
                  <c:v>43.756700000000002</c:v>
                </c:pt>
                <c:pt idx="16504">
                  <c:v>43.756700000000002</c:v>
                </c:pt>
                <c:pt idx="16505">
                  <c:v>43.756700000000002</c:v>
                </c:pt>
                <c:pt idx="16506">
                  <c:v>43.756700000000002</c:v>
                </c:pt>
                <c:pt idx="16507">
                  <c:v>43.756700000000002</c:v>
                </c:pt>
                <c:pt idx="16508">
                  <c:v>43.756700000000002</c:v>
                </c:pt>
                <c:pt idx="16509">
                  <c:v>43.756700000000002</c:v>
                </c:pt>
                <c:pt idx="16510">
                  <c:v>43.756700000000002</c:v>
                </c:pt>
                <c:pt idx="16511">
                  <c:v>43.756700000000002</c:v>
                </c:pt>
                <c:pt idx="16512">
                  <c:v>43.756700000000002</c:v>
                </c:pt>
                <c:pt idx="16513">
                  <c:v>43.756700000000002</c:v>
                </c:pt>
                <c:pt idx="16514">
                  <c:v>43.756700000000002</c:v>
                </c:pt>
                <c:pt idx="16515">
                  <c:v>43.756700000000002</c:v>
                </c:pt>
                <c:pt idx="16516">
                  <c:v>43.756700000000002</c:v>
                </c:pt>
                <c:pt idx="16517">
                  <c:v>43.756700000000002</c:v>
                </c:pt>
                <c:pt idx="16518">
                  <c:v>43.756700000000002</c:v>
                </c:pt>
                <c:pt idx="16519">
                  <c:v>43.756700000000002</c:v>
                </c:pt>
                <c:pt idx="16520">
                  <c:v>43.756700000000002</c:v>
                </c:pt>
                <c:pt idx="16521">
                  <c:v>43.756700000000002</c:v>
                </c:pt>
                <c:pt idx="16522">
                  <c:v>43.756700000000002</c:v>
                </c:pt>
                <c:pt idx="16523">
                  <c:v>43.756700000000002</c:v>
                </c:pt>
                <c:pt idx="16524">
                  <c:v>43.756700000000002</c:v>
                </c:pt>
                <c:pt idx="16525">
                  <c:v>43.756700000000002</c:v>
                </c:pt>
                <c:pt idx="16526">
                  <c:v>43.756700000000002</c:v>
                </c:pt>
                <c:pt idx="16527">
                  <c:v>43.756700000000002</c:v>
                </c:pt>
                <c:pt idx="16528">
                  <c:v>43.756700000000002</c:v>
                </c:pt>
                <c:pt idx="16529">
                  <c:v>43.756700000000002</c:v>
                </c:pt>
                <c:pt idx="16530">
                  <c:v>43.756700000000002</c:v>
                </c:pt>
                <c:pt idx="16531">
                  <c:v>43.756700000000002</c:v>
                </c:pt>
                <c:pt idx="16532">
                  <c:v>43.756700000000002</c:v>
                </c:pt>
                <c:pt idx="16533">
                  <c:v>43.756700000000002</c:v>
                </c:pt>
                <c:pt idx="16534">
                  <c:v>43.756700000000002</c:v>
                </c:pt>
                <c:pt idx="16535">
                  <c:v>43.756700000000002</c:v>
                </c:pt>
                <c:pt idx="16536">
                  <c:v>43.756700000000002</c:v>
                </c:pt>
                <c:pt idx="16537">
                  <c:v>43.756700000000002</c:v>
                </c:pt>
                <c:pt idx="16538">
                  <c:v>43.756700000000002</c:v>
                </c:pt>
                <c:pt idx="16539">
                  <c:v>43.756700000000002</c:v>
                </c:pt>
                <c:pt idx="16540">
                  <c:v>43.756700000000002</c:v>
                </c:pt>
                <c:pt idx="16541">
                  <c:v>43.756700000000002</c:v>
                </c:pt>
                <c:pt idx="16542">
                  <c:v>43.756700000000002</c:v>
                </c:pt>
                <c:pt idx="16543">
                  <c:v>43.756700000000002</c:v>
                </c:pt>
                <c:pt idx="16544">
                  <c:v>43.756700000000002</c:v>
                </c:pt>
                <c:pt idx="16545">
                  <c:v>43.756700000000002</c:v>
                </c:pt>
                <c:pt idx="16546">
                  <c:v>43.756700000000002</c:v>
                </c:pt>
                <c:pt idx="16547">
                  <c:v>43.756700000000002</c:v>
                </c:pt>
                <c:pt idx="16548">
                  <c:v>43.756700000000002</c:v>
                </c:pt>
                <c:pt idx="16549">
                  <c:v>43.756700000000002</c:v>
                </c:pt>
                <c:pt idx="16550">
                  <c:v>43.756700000000002</c:v>
                </c:pt>
                <c:pt idx="16551">
                  <c:v>43.756700000000002</c:v>
                </c:pt>
                <c:pt idx="16552">
                  <c:v>43.756700000000002</c:v>
                </c:pt>
                <c:pt idx="16553">
                  <c:v>43.756700000000002</c:v>
                </c:pt>
                <c:pt idx="16554">
                  <c:v>43.756700000000002</c:v>
                </c:pt>
                <c:pt idx="16555">
                  <c:v>43.756700000000002</c:v>
                </c:pt>
                <c:pt idx="16556">
                  <c:v>43.756700000000002</c:v>
                </c:pt>
                <c:pt idx="16557">
                  <c:v>43.756700000000002</c:v>
                </c:pt>
                <c:pt idx="16558">
                  <c:v>43.756700000000002</c:v>
                </c:pt>
                <c:pt idx="16559">
                  <c:v>43.756700000000002</c:v>
                </c:pt>
                <c:pt idx="16560">
                  <c:v>43.756700000000002</c:v>
                </c:pt>
                <c:pt idx="16561">
                  <c:v>43.756700000000002</c:v>
                </c:pt>
                <c:pt idx="16562">
                  <c:v>43.756700000000002</c:v>
                </c:pt>
                <c:pt idx="16563">
                  <c:v>43.756700000000002</c:v>
                </c:pt>
                <c:pt idx="16564">
                  <c:v>43.756700000000002</c:v>
                </c:pt>
                <c:pt idx="16565">
                  <c:v>43.756700000000002</c:v>
                </c:pt>
                <c:pt idx="16566">
                  <c:v>43.756700000000002</c:v>
                </c:pt>
                <c:pt idx="16567">
                  <c:v>43.756700000000002</c:v>
                </c:pt>
                <c:pt idx="16568">
                  <c:v>43.756700000000002</c:v>
                </c:pt>
                <c:pt idx="16569">
                  <c:v>43.756700000000002</c:v>
                </c:pt>
                <c:pt idx="16570">
                  <c:v>43.756700000000002</c:v>
                </c:pt>
                <c:pt idx="16571">
                  <c:v>43.756700000000002</c:v>
                </c:pt>
                <c:pt idx="16572">
                  <c:v>43.756700000000002</c:v>
                </c:pt>
                <c:pt idx="16573">
                  <c:v>43.756700000000002</c:v>
                </c:pt>
                <c:pt idx="16574">
                  <c:v>43.756700000000002</c:v>
                </c:pt>
                <c:pt idx="16575">
                  <c:v>43.756700000000002</c:v>
                </c:pt>
                <c:pt idx="16576">
                  <c:v>43.756700000000002</c:v>
                </c:pt>
                <c:pt idx="16577">
                  <c:v>43.756700000000002</c:v>
                </c:pt>
                <c:pt idx="16578">
                  <c:v>43.756700000000002</c:v>
                </c:pt>
                <c:pt idx="16579">
                  <c:v>43.756700000000002</c:v>
                </c:pt>
                <c:pt idx="16580">
                  <c:v>43.756700000000002</c:v>
                </c:pt>
                <c:pt idx="16581">
                  <c:v>43.756700000000002</c:v>
                </c:pt>
                <c:pt idx="16582">
                  <c:v>43.756700000000002</c:v>
                </c:pt>
                <c:pt idx="16583">
                  <c:v>43.756700000000002</c:v>
                </c:pt>
                <c:pt idx="16584">
                  <c:v>43.756700000000002</c:v>
                </c:pt>
                <c:pt idx="16585">
                  <c:v>43.756700000000002</c:v>
                </c:pt>
                <c:pt idx="16586">
                  <c:v>43.756700000000002</c:v>
                </c:pt>
                <c:pt idx="16587">
                  <c:v>43.756700000000002</c:v>
                </c:pt>
                <c:pt idx="16588">
                  <c:v>43.756700000000002</c:v>
                </c:pt>
                <c:pt idx="16589">
                  <c:v>43.756700000000002</c:v>
                </c:pt>
                <c:pt idx="16590">
                  <c:v>43.756700000000002</c:v>
                </c:pt>
                <c:pt idx="16591">
                  <c:v>43.756700000000002</c:v>
                </c:pt>
                <c:pt idx="16592">
                  <c:v>43.756700000000002</c:v>
                </c:pt>
                <c:pt idx="16593">
                  <c:v>43.756700000000002</c:v>
                </c:pt>
                <c:pt idx="16594">
                  <c:v>43.756700000000002</c:v>
                </c:pt>
                <c:pt idx="16595">
                  <c:v>43.756700000000002</c:v>
                </c:pt>
                <c:pt idx="16596">
                  <c:v>43.756700000000002</c:v>
                </c:pt>
                <c:pt idx="16597">
                  <c:v>43.756700000000002</c:v>
                </c:pt>
                <c:pt idx="16598">
                  <c:v>43.756700000000002</c:v>
                </c:pt>
                <c:pt idx="16599">
                  <c:v>43.756700000000002</c:v>
                </c:pt>
                <c:pt idx="16600">
                  <c:v>43.756700000000002</c:v>
                </c:pt>
                <c:pt idx="16601">
                  <c:v>43.756700000000002</c:v>
                </c:pt>
                <c:pt idx="16602">
                  <c:v>43.756700000000002</c:v>
                </c:pt>
                <c:pt idx="16603">
                  <c:v>43.756700000000002</c:v>
                </c:pt>
                <c:pt idx="16604">
                  <c:v>43.756700000000002</c:v>
                </c:pt>
                <c:pt idx="16605">
                  <c:v>43.756700000000002</c:v>
                </c:pt>
                <c:pt idx="16606">
                  <c:v>43.756700000000002</c:v>
                </c:pt>
                <c:pt idx="16607">
                  <c:v>43.756700000000002</c:v>
                </c:pt>
                <c:pt idx="16608">
                  <c:v>43.756700000000002</c:v>
                </c:pt>
                <c:pt idx="16609">
                  <c:v>43.756700000000002</c:v>
                </c:pt>
                <c:pt idx="16610">
                  <c:v>43.756700000000002</c:v>
                </c:pt>
                <c:pt idx="16611">
                  <c:v>43.756700000000002</c:v>
                </c:pt>
                <c:pt idx="16612">
                  <c:v>43.756700000000002</c:v>
                </c:pt>
                <c:pt idx="16613">
                  <c:v>43.756700000000002</c:v>
                </c:pt>
                <c:pt idx="16614">
                  <c:v>43.756700000000002</c:v>
                </c:pt>
                <c:pt idx="16615">
                  <c:v>43.756700000000002</c:v>
                </c:pt>
                <c:pt idx="16616">
                  <c:v>43.756700000000002</c:v>
                </c:pt>
                <c:pt idx="16617">
                  <c:v>43.756700000000002</c:v>
                </c:pt>
                <c:pt idx="16618">
                  <c:v>43.756700000000002</c:v>
                </c:pt>
                <c:pt idx="16619">
                  <c:v>43.756700000000002</c:v>
                </c:pt>
                <c:pt idx="16620">
                  <c:v>43.756700000000002</c:v>
                </c:pt>
                <c:pt idx="16621">
                  <c:v>43.756700000000002</c:v>
                </c:pt>
                <c:pt idx="16622">
                  <c:v>43.756700000000002</c:v>
                </c:pt>
                <c:pt idx="16623">
                  <c:v>43.756700000000002</c:v>
                </c:pt>
                <c:pt idx="16624">
                  <c:v>43.756700000000002</c:v>
                </c:pt>
                <c:pt idx="16625">
                  <c:v>43.756700000000002</c:v>
                </c:pt>
                <c:pt idx="16626">
                  <c:v>43.756700000000002</c:v>
                </c:pt>
                <c:pt idx="16627">
                  <c:v>43.756700000000002</c:v>
                </c:pt>
                <c:pt idx="16628">
                  <c:v>43.756700000000002</c:v>
                </c:pt>
                <c:pt idx="16629">
                  <c:v>43.756700000000002</c:v>
                </c:pt>
                <c:pt idx="16630">
                  <c:v>43.756700000000002</c:v>
                </c:pt>
                <c:pt idx="16631">
                  <c:v>43.756700000000002</c:v>
                </c:pt>
                <c:pt idx="16632">
                  <c:v>43.756700000000002</c:v>
                </c:pt>
                <c:pt idx="16633">
                  <c:v>43.756700000000002</c:v>
                </c:pt>
                <c:pt idx="16634">
                  <c:v>43.756700000000002</c:v>
                </c:pt>
                <c:pt idx="16635">
                  <c:v>43.756700000000002</c:v>
                </c:pt>
                <c:pt idx="16636">
                  <c:v>43.756700000000002</c:v>
                </c:pt>
                <c:pt idx="16637">
                  <c:v>43.756700000000002</c:v>
                </c:pt>
                <c:pt idx="16638">
                  <c:v>43.756700000000002</c:v>
                </c:pt>
                <c:pt idx="16639">
                  <c:v>43.756700000000002</c:v>
                </c:pt>
                <c:pt idx="16640">
                  <c:v>43.756700000000002</c:v>
                </c:pt>
                <c:pt idx="16641">
                  <c:v>43.756700000000002</c:v>
                </c:pt>
                <c:pt idx="16642">
                  <c:v>43.756700000000002</c:v>
                </c:pt>
                <c:pt idx="16643">
                  <c:v>43.756700000000002</c:v>
                </c:pt>
                <c:pt idx="16644">
                  <c:v>43.756700000000002</c:v>
                </c:pt>
                <c:pt idx="16645">
                  <c:v>43.756700000000002</c:v>
                </c:pt>
                <c:pt idx="16646">
                  <c:v>43.756700000000002</c:v>
                </c:pt>
                <c:pt idx="16647">
                  <c:v>43.756700000000002</c:v>
                </c:pt>
                <c:pt idx="16648">
                  <c:v>43.756700000000002</c:v>
                </c:pt>
                <c:pt idx="16649">
                  <c:v>43.756700000000002</c:v>
                </c:pt>
                <c:pt idx="16650">
                  <c:v>43.756700000000002</c:v>
                </c:pt>
                <c:pt idx="16651">
                  <c:v>43.756700000000002</c:v>
                </c:pt>
                <c:pt idx="16652">
                  <c:v>43.756700000000002</c:v>
                </c:pt>
                <c:pt idx="16653">
                  <c:v>43.756700000000002</c:v>
                </c:pt>
                <c:pt idx="16654">
                  <c:v>43.756700000000002</c:v>
                </c:pt>
                <c:pt idx="16655">
                  <c:v>43.756700000000002</c:v>
                </c:pt>
                <c:pt idx="16656">
                  <c:v>43.756700000000002</c:v>
                </c:pt>
                <c:pt idx="16657">
                  <c:v>43.756700000000002</c:v>
                </c:pt>
                <c:pt idx="16658">
                  <c:v>43.756700000000002</c:v>
                </c:pt>
                <c:pt idx="16659">
                  <c:v>43.756700000000002</c:v>
                </c:pt>
                <c:pt idx="16660">
                  <c:v>43.756700000000002</c:v>
                </c:pt>
                <c:pt idx="16661">
                  <c:v>43.756700000000002</c:v>
                </c:pt>
                <c:pt idx="16662">
                  <c:v>43.756700000000002</c:v>
                </c:pt>
                <c:pt idx="16663">
                  <c:v>43.756700000000002</c:v>
                </c:pt>
                <c:pt idx="16664">
                  <c:v>43.756700000000002</c:v>
                </c:pt>
                <c:pt idx="16665">
                  <c:v>43.756700000000002</c:v>
                </c:pt>
                <c:pt idx="16666">
                  <c:v>43.756700000000002</c:v>
                </c:pt>
                <c:pt idx="16667">
                  <c:v>43.756700000000002</c:v>
                </c:pt>
                <c:pt idx="16668">
                  <c:v>43.756700000000002</c:v>
                </c:pt>
                <c:pt idx="16669">
                  <c:v>43.756700000000002</c:v>
                </c:pt>
                <c:pt idx="16670">
                  <c:v>43.756700000000002</c:v>
                </c:pt>
                <c:pt idx="16671">
                  <c:v>43.756700000000002</c:v>
                </c:pt>
                <c:pt idx="16672">
                  <c:v>43.756700000000002</c:v>
                </c:pt>
                <c:pt idx="16673">
                  <c:v>43.756700000000002</c:v>
                </c:pt>
                <c:pt idx="16674">
                  <c:v>43.756700000000002</c:v>
                </c:pt>
                <c:pt idx="16675">
                  <c:v>43.756700000000002</c:v>
                </c:pt>
                <c:pt idx="16676">
                  <c:v>43.756700000000002</c:v>
                </c:pt>
                <c:pt idx="16677">
                  <c:v>43.756700000000002</c:v>
                </c:pt>
                <c:pt idx="16678">
                  <c:v>43.756700000000002</c:v>
                </c:pt>
                <c:pt idx="16679">
                  <c:v>43.756700000000002</c:v>
                </c:pt>
                <c:pt idx="16680">
                  <c:v>43.756700000000002</c:v>
                </c:pt>
                <c:pt idx="16681">
                  <c:v>43.756700000000002</c:v>
                </c:pt>
                <c:pt idx="16682">
                  <c:v>43.756700000000002</c:v>
                </c:pt>
                <c:pt idx="16683">
                  <c:v>43.756700000000002</c:v>
                </c:pt>
                <c:pt idx="16684">
                  <c:v>43.756700000000002</c:v>
                </c:pt>
                <c:pt idx="16685">
                  <c:v>43.756700000000002</c:v>
                </c:pt>
                <c:pt idx="16686">
                  <c:v>43.756700000000002</c:v>
                </c:pt>
                <c:pt idx="16687">
                  <c:v>43.756700000000002</c:v>
                </c:pt>
                <c:pt idx="16688">
                  <c:v>43.756700000000002</c:v>
                </c:pt>
                <c:pt idx="16689">
                  <c:v>43.756700000000002</c:v>
                </c:pt>
                <c:pt idx="16690">
                  <c:v>43.756700000000002</c:v>
                </c:pt>
                <c:pt idx="16691">
                  <c:v>43.756700000000002</c:v>
                </c:pt>
                <c:pt idx="16692">
                  <c:v>43.756700000000002</c:v>
                </c:pt>
                <c:pt idx="16693">
                  <c:v>43.756700000000002</c:v>
                </c:pt>
                <c:pt idx="16694">
                  <c:v>43.756700000000002</c:v>
                </c:pt>
                <c:pt idx="16695">
                  <c:v>43.756700000000002</c:v>
                </c:pt>
                <c:pt idx="16696">
                  <c:v>43.756700000000002</c:v>
                </c:pt>
                <c:pt idx="16697">
                  <c:v>43.756700000000002</c:v>
                </c:pt>
                <c:pt idx="16698">
                  <c:v>43.756700000000002</c:v>
                </c:pt>
                <c:pt idx="16699">
                  <c:v>43.756700000000002</c:v>
                </c:pt>
                <c:pt idx="16700">
                  <c:v>43.756700000000002</c:v>
                </c:pt>
                <c:pt idx="16701">
                  <c:v>43.756700000000002</c:v>
                </c:pt>
                <c:pt idx="16702">
                  <c:v>43.756700000000002</c:v>
                </c:pt>
                <c:pt idx="16703">
                  <c:v>43.756700000000002</c:v>
                </c:pt>
                <c:pt idx="16704">
                  <c:v>43.756700000000002</c:v>
                </c:pt>
                <c:pt idx="16705">
                  <c:v>43.756700000000002</c:v>
                </c:pt>
                <c:pt idx="16706">
                  <c:v>43.756700000000002</c:v>
                </c:pt>
                <c:pt idx="16707">
                  <c:v>43.756700000000002</c:v>
                </c:pt>
                <c:pt idx="16708">
                  <c:v>43.756700000000002</c:v>
                </c:pt>
                <c:pt idx="16709">
                  <c:v>43.756700000000002</c:v>
                </c:pt>
                <c:pt idx="16710">
                  <c:v>43.756700000000002</c:v>
                </c:pt>
                <c:pt idx="16711">
                  <c:v>43.756700000000002</c:v>
                </c:pt>
                <c:pt idx="16712">
                  <c:v>43.756700000000002</c:v>
                </c:pt>
                <c:pt idx="16713">
                  <c:v>43.756700000000002</c:v>
                </c:pt>
                <c:pt idx="16714">
                  <c:v>43.756700000000002</c:v>
                </c:pt>
                <c:pt idx="16715">
                  <c:v>43.756700000000002</c:v>
                </c:pt>
                <c:pt idx="16716">
                  <c:v>43.756700000000002</c:v>
                </c:pt>
                <c:pt idx="16717">
                  <c:v>43.756700000000002</c:v>
                </c:pt>
                <c:pt idx="16718">
                  <c:v>43.756700000000002</c:v>
                </c:pt>
                <c:pt idx="16719">
                  <c:v>43.756700000000002</c:v>
                </c:pt>
                <c:pt idx="16720">
                  <c:v>43.756700000000002</c:v>
                </c:pt>
                <c:pt idx="16721">
                  <c:v>43.756700000000002</c:v>
                </c:pt>
                <c:pt idx="16722">
                  <c:v>43.756700000000002</c:v>
                </c:pt>
                <c:pt idx="16723">
                  <c:v>43.756700000000002</c:v>
                </c:pt>
                <c:pt idx="16724">
                  <c:v>43.756700000000002</c:v>
                </c:pt>
                <c:pt idx="16725">
                  <c:v>43.756700000000002</c:v>
                </c:pt>
                <c:pt idx="16726">
                  <c:v>43.756700000000002</c:v>
                </c:pt>
                <c:pt idx="16727">
                  <c:v>43.756700000000002</c:v>
                </c:pt>
                <c:pt idx="16728">
                  <c:v>43.756700000000002</c:v>
                </c:pt>
                <c:pt idx="16729">
                  <c:v>43.756700000000002</c:v>
                </c:pt>
                <c:pt idx="16730">
                  <c:v>43.756700000000002</c:v>
                </c:pt>
                <c:pt idx="16731">
                  <c:v>43.756700000000002</c:v>
                </c:pt>
                <c:pt idx="16732">
                  <c:v>43.756700000000002</c:v>
                </c:pt>
                <c:pt idx="16733">
                  <c:v>43.756700000000002</c:v>
                </c:pt>
                <c:pt idx="16734">
                  <c:v>43.756700000000002</c:v>
                </c:pt>
                <c:pt idx="16735">
                  <c:v>43.756700000000002</c:v>
                </c:pt>
                <c:pt idx="16736">
                  <c:v>43.756700000000002</c:v>
                </c:pt>
                <c:pt idx="16737">
                  <c:v>43.756700000000002</c:v>
                </c:pt>
                <c:pt idx="16738">
                  <c:v>43.756700000000002</c:v>
                </c:pt>
                <c:pt idx="16739">
                  <c:v>43.756700000000002</c:v>
                </c:pt>
                <c:pt idx="16740">
                  <c:v>43.756700000000002</c:v>
                </c:pt>
                <c:pt idx="16741">
                  <c:v>43.756700000000002</c:v>
                </c:pt>
                <c:pt idx="16742">
                  <c:v>43.756700000000002</c:v>
                </c:pt>
                <c:pt idx="16743">
                  <c:v>43.756700000000002</c:v>
                </c:pt>
                <c:pt idx="16744">
                  <c:v>43.756700000000002</c:v>
                </c:pt>
                <c:pt idx="16745">
                  <c:v>43.756700000000002</c:v>
                </c:pt>
                <c:pt idx="16746">
                  <c:v>43.756700000000002</c:v>
                </c:pt>
                <c:pt idx="16747">
                  <c:v>43.756700000000002</c:v>
                </c:pt>
                <c:pt idx="16748">
                  <c:v>43.756700000000002</c:v>
                </c:pt>
                <c:pt idx="16749">
                  <c:v>43.756700000000002</c:v>
                </c:pt>
                <c:pt idx="16750">
                  <c:v>43.756700000000002</c:v>
                </c:pt>
                <c:pt idx="16751">
                  <c:v>43.756700000000002</c:v>
                </c:pt>
                <c:pt idx="16752">
                  <c:v>43.756700000000002</c:v>
                </c:pt>
                <c:pt idx="16753">
                  <c:v>43.756700000000002</c:v>
                </c:pt>
                <c:pt idx="16754">
                  <c:v>43.756700000000002</c:v>
                </c:pt>
                <c:pt idx="16755">
                  <c:v>43.756700000000002</c:v>
                </c:pt>
                <c:pt idx="16756">
                  <c:v>43.756700000000002</c:v>
                </c:pt>
                <c:pt idx="16757">
                  <c:v>43.756700000000002</c:v>
                </c:pt>
                <c:pt idx="16758">
                  <c:v>43.756700000000002</c:v>
                </c:pt>
                <c:pt idx="16759">
                  <c:v>43.756700000000002</c:v>
                </c:pt>
                <c:pt idx="16760">
                  <c:v>43.756700000000002</c:v>
                </c:pt>
                <c:pt idx="16761">
                  <c:v>43.756700000000002</c:v>
                </c:pt>
                <c:pt idx="16762">
                  <c:v>43.756700000000002</c:v>
                </c:pt>
                <c:pt idx="16763">
                  <c:v>43.756700000000002</c:v>
                </c:pt>
                <c:pt idx="16764">
                  <c:v>43.756700000000002</c:v>
                </c:pt>
                <c:pt idx="16765">
                  <c:v>43.756700000000002</c:v>
                </c:pt>
                <c:pt idx="16766">
                  <c:v>43.756700000000002</c:v>
                </c:pt>
                <c:pt idx="16767">
                  <c:v>43.756700000000002</c:v>
                </c:pt>
                <c:pt idx="16768">
                  <c:v>43.756700000000002</c:v>
                </c:pt>
                <c:pt idx="16769">
                  <c:v>43.756700000000002</c:v>
                </c:pt>
                <c:pt idx="16770">
                  <c:v>43.756700000000002</c:v>
                </c:pt>
                <c:pt idx="16771">
                  <c:v>43.756700000000002</c:v>
                </c:pt>
                <c:pt idx="16772">
                  <c:v>43.756700000000002</c:v>
                </c:pt>
                <c:pt idx="16773">
                  <c:v>43.756700000000002</c:v>
                </c:pt>
                <c:pt idx="16774">
                  <c:v>43.756700000000002</c:v>
                </c:pt>
                <c:pt idx="16775">
                  <c:v>43.756700000000002</c:v>
                </c:pt>
                <c:pt idx="16776">
                  <c:v>43.756700000000002</c:v>
                </c:pt>
                <c:pt idx="16777">
                  <c:v>43.756700000000002</c:v>
                </c:pt>
                <c:pt idx="16778">
                  <c:v>43.756700000000002</c:v>
                </c:pt>
                <c:pt idx="16779">
                  <c:v>43.756700000000002</c:v>
                </c:pt>
                <c:pt idx="16780">
                  <c:v>43.756700000000002</c:v>
                </c:pt>
                <c:pt idx="16781">
                  <c:v>43.756700000000002</c:v>
                </c:pt>
                <c:pt idx="16782">
                  <c:v>43.756700000000002</c:v>
                </c:pt>
                <c:pt idx="16783">
                  <c:v>43.756700000000002</c:v>
                </c:pt>
                <c:pt idx="16784">
                  <c:v>43.756700000000002</c:v>
                </c:pt>
                <c:pt idx="16785">
                  <c:v>43.756700000000002</c:v>
                </c:pt>
                <c:pt idx="16786">
                  <c:v>43.756700000000002</c:v>
                </c:pt>
                <c:pt idx="16787">
                  <c:v>43.756700000000002</c:v>
                </c:pt>
                <c:pt idx="16788">
                  <c:v>43.756700000000002</c:v>
                </c:pt>
                <c:pt idx="16789">
                  <c:v>43.756700000000002</c:v>
                </c:pt>
                <c:pt idx="16790">
                  <c:v>43.756700000000002</c:v>
                </c:pt>
                <c:pt idx="16791">
                  <c:v>43.756700000000002</c:v>
                </c:pt>
                <c:pt idx="16792">
                  <c:v>43.756700000000002</c:v>
                </c:pt>
                <c:pt idx="16793">
                  <c:v>43.756700000000002</c:v>
                </c:pt>
                <c:pt idx="16794">
                  <c:v>43.756700000000002</c:v>
                </c:pt>
                <c:pt idx="16795">
                  <c:v>43.756700000000002</c:v>
                </c:pt>
                <c:pt idx="16796">
                  <c:v>43.756700000000002</c:v>
                </c:pt>
                <c:pt idx="16797">
                  <c:v>43.756700000000002</c:v>
                </c:pt>
                <c:pt idx="16798">
                  <c:v>43.756700000000002</c:v>
                </c:pt>
                <c:pt idx="16799">
                  <c:v>43.756700000000002</c:v>
                </c:pt>
                <c:pt idx="16800">
                  <c:v>43.756700000000002</c:v>
                </c:pt>
                <c:pt idx="16801">
                  <c:v>43.756700000000002</c:v>
                </c:pt>
                <c:pt idx="16802">
                  <c:v>43.756700000000002</c:v>
                </c:pt>
                <c:pt idx="16803">
                  <c:v>43.756700000000002</c:v>
                </c:pt>
                <c:pt idx="16804">
                  <c:v>43.756700000000002</c:v>
                </c:pt>
                <c:pt idx="16805">
                  <c:v>43.756700000000002</c:v>
                </c:pt>
                <c:pt idx="16806">
                  <c:v>43.756700000000002</c:v>
                </c:pt>
                <c:pt idx="16807">
                  <c:v>43.756700000000002</c:v>
                </c:pt>
                <c:pt idx="16808">
                  <c:v>43.756700000000002</c:v>
                </c:pt>
                <c:pt idx="16809">
                  <c:v>43.756700000000002</c:v>
                </c:pt>
                <c:pt idx="16810">
                  <c:v>43.756700000000002</c:v>
                </c:pt>
                <c:pt idx="16811">
                  <c:v>43.756700000000002</c:v>
                </c:pt>
                <c:pt idx="16812">
                  <c:v>43.756700000000002</c:v>
                </c:pt>
                <c:pt idx="16813">
                  <c:v>43.756700000000002</c:v>
                </c:pt>
                <c:pt idx="16814">
                  <c:v>43.756700000000002</c:v>
                </c:pt>
                <c:pt idx="16815">
                  <c:v>43.756700000000002</c:v>
                </c:pt>
                <c:pt idx="16816">
                  <c:v>43.756700000000002</c:v>
                </c:pt>
                <c:pt idx="16817">
                  <c:v>43.756700000000002</c:v>
                </c:pt>
                <c:pt idx="16818">
                  <c:v>43.756700000000002</c:v>
                </c:pt>
                <c:pt idx="16819">
                  <c:v>43.756700000000002</c:v>
                </c:pt>
                <c:pt idx="16820">
                  <c:v>43.756700000000002</c:v>
                </c:pt>
                <c:pt idx="16821">
                  <c:v>43.756700000000002</c:v>
                </c:pt>
                <c:pt idx="16822">
                  <c:v>43.756700000000002</c:v>
                </c:pt>
                <c:pt idx="16823">
                  <c:v>43.756700000000002</c:v>
                </c:pt>
                <c:pt idx="16824">
                  <c:v>43.756700000000002</c:v>
                </c:pt>
                <c:pt idx="16825">
                  <c:v>43.756700000000002</c:v>
                </c:pt>
                <c:pt idx="16826">
                  <c:v>43.756700000000002</c:v>
                </c:pt>
                <c:pt idx="16827">
                  <c:v>43.756700000000002</c:v>
                </c:pt>
                <c:pt idx="16828">
                  <c:v>43.756700000000002</c:v>
                </c:pt>
                <c:pt idx="16829">
                  <c:v>43.756700000000002</c:v>
                </c:pt>
                <c:pt idx="16830">
                  <c:v>43.756700000000002</c:v>
                </c:pt>
                <c:pt idx="16831">
                  <c:v>43.756700000000002</c:v>
                </c:pt>
                <c:pt idx="16832">
                  <c:v>43.756700000000002</c:v>
                </c:pt>
                <c:pt idx="16833">
                  <c:v>43.756700000000002</c:v>
                </c:pt>
                <c:pt idx="16834">
                  <c:v>43.756700000000002</c:v>
                </c:pt>
                <c:pt idx="16835">
                  <c:v>43.756700000000002</c:v>
                </c:pt>
                <c:pt idx="16836">
                  <c:v>43.756700000000002</c:v>
                </c:pt>
                <c:pt idx="16837">
                  <c:v>43.756700000000002</c:v>
                </c:pt>
                <c:pt idx="16838">
                  <c:v>43.756700000000002</c:v>
                </c:pt>
                <c:pt idx="16839">
                  <c:v>43.756700000000002</c:v>
                </c:pt>
                <c:pt idx="16840">
                  <c:v>43.756700000000002</c:v>
                </c:pt>
                <c:pt idx="16841">
                  <c:v>43.756700000000002</c:v>
                </c:pt>
                <c:pt idx="16842">
                  <c:v>43.756700000000002</c:v>
                </c:pt>
                <c:pt idx="16843">
                  <c:v>43.756700000000002</c:v>
                </c:pt>
                <c:pt idx="16844">
                  <c:v>43.756700000000002</c:v>
                </c:pt>
                <c:pt idx="16845">
                  <c:v>43.756700000000002</c:v>
                </c:pt>
                <c:pt idx="16846">
                  <c:v>43.756700000000002</c:v>
                </c:pt>
                <c:pt idx="16847">
                  <c:v>43.756700000000002</c:v>
                </c:pt>
                <c:pt idx="16848">
                  <c:v>43.756700000000002</c:v>
                </c:pt>
                <c:pt idx="16849">
                  <c:v>43.756700000000002</c:v>
                </c:pt>
                <c:pt idx="16850">
                  <c:v>43.756700000000002</c:v>
                </c:pt>
                <c:pt idx="16851">
                  <c:v>43.756700000000002</c:v>
                </c:pt>
                <c:pt idx="16852">
                  <c:v>43.756700000000002</c:v>
                </c:pt>
                <c:pt idx="16853">
                  <c:v>43.756700000000002</c:v>
                </c:pt>
                <c:pt idx="16854">
                  <c:v>43.756700000000002</c:v>
                </c:pt>
                <c:pt idx="16855">
                  <c:v>43.756700000000002</c:v>
                </c:pt>
                <c:pt idx="16856">
                  <c:v>43.756700000000002</c:v>
                </c:pt>
                <c:pt idx="16857">
                  <c:v>43.756700000000002</c:v>
                </c:pt>
                <c:pt idx="16858">
                  <c:v>43.756700000000002</c:v>
                </c:pt>
                <c:pt idx="16859">
                  <c:v>43.756700000000002</c:v>
                </c:pt>
                <c:pt idx="16860">
                  <c:v>43.756700000000002</c:v>
                </c:pt>
                <c:pt idx="16861">
                  <c:v>43.756700000000002</c:v>
                </c:pt>
                <c:pt idx="16862">
                  <c:v>43.756700000000002</c:v>
                </c:pt>
                <c:pt idx="16863">
                  <c:v>43.756700000000002</c:v>
                </c:pt>
                <c:pt idx="16864">
                  <c:v>43.756700000000002</c:v>
                </c:pt>
                <c:pt idx="16865">
                  <c:v>43.756700000000002</c:v>
                </c:pt>
                <c:pt idx="16866">
                  <c:v>43.756700000000002</c:v>
                </c:pt>
                <c:pt idx="16867">
                  <c:v>43.756700000000002</c:v>
                </c:pt>
                <c:pt idx="16868">
                  <c:v>43.756700000000002</c:v>
                </c:pt>
                <c:pt idx="16869">
                  <c:v>43.756700000000002</c:v>
                </c:pt>
                <c:pt idx="16870">
                  <c:v>43.756700000000002</c:v>
                </c:pt>
                <c:pt idx="16871">
                  <c:v>43.756700000000002</c:v>
                </c:pt>
                <c:pt idx="16872">
                  <c:v>43.756700000000002</c:v>
                </c:pt>
                <c:pt idx="16873">
                  <c:v>43.756700000000002</c:v>
                </c:pt>
                <c:pt idx="16874">
                  <c:v>43.756700000000002</c:v>
                </c:pt>
                <c:pt idx="16875">
                  <c:v>43.756700000000002</c:v>
                </c:pt>
                <c:pt idx="16876">
                  <c:v>43.756700000000002</c:v>
                </c:pt>
                <c:pt idx="16877">
                  <c:v>43.756700000000002</c:v>
                </c:pt>
                <c:pt idx="16878">
                  <c:v>43.756700000000002</c:v>
                </c:pt>
                <c:pt idx="16879">
                  <c:v>43.756700000000002</c:v>
                </c:pt>
                <c:pt idx="16880">
                  <c:v>43.756700000000002</c:v>
                </c:pt>
                <c:pt idx="16881">
                  <c:v>43.756700000000002</c:v>
                </c:pt>
                <c:pt idx="16882">
                  <c:v>43.756700000000002</c:v>
                </c:pt>
                <c:pt idx="16883">
                  <c:v>43.756700000000002</c:v>
                </c:pt>
                <c:pt idx="16884">
                  <c:v>43.756700000000002</c:v>
                </c:pt>
                <c:pt idx="16885">
                  <c:v>43.756700000000002</c:v>
                </c:pt>
                <c:pt idx="16886">
                  <c:v>43.756700000000002</c:v>
                </c:pt>
                <c:pt idx="16887">
                  <c:v>43.756700000000002</c:v>
                </c:pt>
                <c:pt idx="16888">
                  <c:v>43.756700000000002</c:v>
                </c:pt>
                <c:pt idx="16889">
                  <c:v>43.756700000000002</c:v>
                </c:pt>
                <c:pt idx="16890">
                  <c:v>43.756700000000002</c:v>
                </c:pt>
                <c:pt idx="16891">
                  <c:v>43.756700000000002</c:v>
                </c:pt>
                <c:pt idx="16892">
                  <c:v>43.808999999999997</c:v>
                </c:pt>
                <c:pt idx="16893">
                  <c:v>43.808999999999997</c:v>
                </c:pt>
                <c:pt idx="16894">
                  <c:v>43.808999999999997</c:v>
                </c:pt>
                <c:pt idx="16895">
                  <c:v>43.808999999999997</c:v>
                </c:pt>
                <c:pt idx="16896">
                  <c:v>43.808999999999997</c:v>
                </c:pt>
                <c:pt idx="16897">
                  <c:v>43.808999999999997</c:v>
                </c:pt>
                <c:pt idx="16898">
                  <c:v>43.808999999999997</c:v>
                </c:pt>
                <c:pt idx="16899">
                  <c:v>43.808999999999997</c:v>
                </c:pt>
                <c:pt idx="16900">
                  <c:v>43.808999999999997</c:v>
                </c:pt>
                <c:pt idx="16901">
                  <c:v>43.808999999999997</c:v>
                </c:pt>
                <c:pt idx="16902">
                  <c:v>43.808999999999997</c:v>
                </c:pt>
                <c:pt idx="16903">
                  <c:v>43.808999999999997</c:v>
                </c:pt>
                <c:pt idx="16904">
                  <c:v>43.808999999999997</c:v>
                </c:pt>
                <c:pt idx="16905">
                  <c:v>43.808999999999997</c:v>
                </c:pt>
                <c:pt idx="16906">
                  <c:v>43.808999999999997</c:v>
                </c:pt>
                <c:pt idx="16907">
                  <c:v>43.808999999999997</c:v>
                </c:pt>
                <c:pt idx="16908">
                  <c:v>43.808999999999997</c:v>
                </c:pt>
                <c:pt idx="16909">
                  <c:v>43.808999999999997</c:v>
                </c:pt>
                <c:pt idx="16910">
                  <c:v>43.808999999999997</c:v>
                </c:pt>
                <c:pt idx="16911">
                  <c:v>43.808999999999997</c:v>
                </c:pt>
                <c:pt idx="16912">
                  <c:v>43.808999999999997</c:v>
                </c:pt>
                <c:pt idx="16913">
                  <c:v>43.808999999999997</c:v>
                </c:pt>
                <c:pt idx="16914">
                  <c:v>43.808999999999997</c:v>
                </c:pt>
                <c:pt idx="16915">
                  <c:v>43.808999999999997</c:v>
                </c:pt>
                <c:pt idx="16916">
                  <c:v>43.808999999999997</c:v>
                </c:pt>
                <c:pt idx="16917">
                  <c:v>43.808999999999997</c:v>
                </c:pt>
                <c:pt idx="16918">
                  <c:v>43.808999999999997</c:v>
                </c:pt>
                <c:pt idx="16919">
                  <c:v>43.808999999999997</c:v>
                </c:pt>
                <c:pt idx="16920">
                  <c:v>43.808999999999997</c:v>
                </c:pt>
                <c:pt idx="16921">
                  <c:v>43.808999999999997</c:v>
                </c:pt>
                <c:pt idx="16922">
                  <c:v>43.808999999999997</c:v>
                </c:pt>
                <c:pt idx="16923">
                  <c:v>43.808999999999997</c:v>
                </c:pt>
                <c:pt idx="16924">
                  <c:v>43.808999999999997</c:v>
                </c:pt>
                <c:pt idx="16925">
                  <c:v>43.808999999999997</c:v>
                </c:pt>
                <c:pt idx="16926">
                  <c:v>43.808999999999997</c:v>
                </c:pt>
                <c:pt idx="16927">
                  <c:v>43.808999999999997</c:v>
                </c:pt>
                <c:pt idx="16928">
                  <c:v>43.808999999999997</c:v>
                </c:pt>
                <c:pt idx="16929">
                  <c:v>43.808999999999997</c:v>
                </c:pt>
                <c:pt idx="16930">
                  <c:v>43.808999999999997</c:v>
                </c:pt>
                <c:pt idx="16931">
                  <c:v>43.808999999999997</c:v>
                </c:pt>
                <c:pt idx="16932">
                  <c:v>43.808999999999997</c:v>
                </c:pt>
                <c:pt idx="16933">
                  <c:v>43.808999999999997</c:v>
                </c:pt>
                <c:pt idx="16934">
                  <c:v>43.808999999999997</c:v>
                </c:pt>
                <c:pt idx="16935">
                  <c:v>43.808999999999997</c:v>
                </c:pt>
                <c:pt idx="16936">
                  <c:v>43.808999999999997</c:v>
                </c:pt>
                <c:pt idx="16937">
                  <c:v>43.808999999999997</c:v>
                </c:pt>
                <c:pt idx="16938">
                  <c:v>43.808999999999997</c:v>
                </c:pt>
                <c:pt idx="16939">
                  <c:v>43.808999999999997</c:v>
                </c:pt>
                <c:pt idx="16940">
                  <c:v>43.808999999999997</c:v>
                </c:pt>
                <c:pt idx="16941">
                  <c:v>43.808999999999997</c:v>
                </c:pt>
                <c:pt idx="16942">
                  <c:v>43.808999999999997</c:v>
                </c:pt>
                <c:pt idx="16943">
                  <c:v>43.808999999999997</c:v>
                </c:pt>
                <c:pt idx="16944">
                  <c:v>43.808999999999997</c:v>
                </c:pt>
                <c:pt idx="16945">
                  <c:v>43.808999999999997</c:v>
                </c:pt>
                <c:pt idx="16946">
                  <c:v>43.808999999999997</c:v>
                </c:pt>
                <c:pt idx="16947">
                  <c:v>43.808999999999997</c:v>
                </c:pt>
                <c:pt idx="16948">
                  <c:v>43.808999999999997</c:v>
                </c:pt>
                <c:pt idx="16949">
                  <c:v>43.808999999999997</c:v>
                </c:pt>
                <c:pt idx="16950">
                  <c:v>43.808999999999997</c:v>
                </c:pt>
                <c:pt idx="16951">
                  <c:v>43.808999999999997</c:v>
                </c:pt>
                <c:pt idx="16952">
                  <c:v>43.808999999999997</c:v>
                </c:pt>
                <c:pt idx="16953">
                  <c:v>43.808999999999997</c:v>
                </c:pt>
                <c:pt idx="16954">
                  <c:v>43.808999999999997</c:v>
                </c:pt>
                <c:pt idx="16955">
                  <c:v>43.808999999999997</c:v>
                </c:pt>
                <c:pt idx="16956">
                  <c:v>43.808999999999997</c:v>
                </c:pt>
                <c:pt idx="16957">
                  <c:v>43.808999999999997</c:v>
                </c:pt>
                <c:pt idx="16958">
                  <c:v>43.808999999999997</c:v>
                </c:pt>
                <c:pt idx="16959">
                  <c:v>43.808999999999997</c:v>
                </c:pt>
                <c:pt idx="16960">
                  <c:v>43.808999999999997</c:v>
                </c:pt>
                <c:pt idx="16961">
                  <c:v>43.808999999999997</c:v>
                </c:pt>
                <c:pt idx="16962">
                  <c:v>43.808999999999997</c:v>
                </c:pt>
                <c:pt idx="16963">
                  <c:v>43.808999999999997</c:v>
                </c:pt>
                <c:pt idx="16964">
                  <c:v>43.808999999999997</c:v>
                </c:pt>
                <c:pt idx="16965">
                  <c:v>43.808999999999997</c:v>
                </c:pt>
                <c:pt idx="16966">
                  <c:v>43.808999999999997</c:v>
                </c:pt>
                <c:pt idx="16967">
                  <c:v>43.808999999999997</c:v>
                </c:pt>
                <c:pt idx="16968">
                  <c:v>43.808999999999997</c:v>
                </c:pt>
                <c:pt idx="16969">
                  <c:v>43.808999999999997</c:v>
                </c:pt>
                <c:pt idx="16970">
                  <c:v>43.808999999999997</c:v>
                </c:pt>
                <c:pt idx="16971">
                  <c:v>43.808999999999997</c:v>
                </c:pt>
                <c:pt idx="16972">
                  <c:v>43.808999999999997</c:v>
                </c:pt>
                <c:pt idx="16973">
                  <c:v>43.808999999999997</c:v>
                </c:pt>
                <c:pt idx="16974">
                  <c:v>43.808999999999997</c:v>
                </c:pt>
                <c:pt idx="16975">
                  <c:v>43.808999999999997</c:v>
                </c:pt>
                <c:pt idx="16976">
                  <c:v>43.808999999999997</c:v>
                </c:pt>
                <c:pt idx="16977">
                  <c:v>43.808999999999997</c:v>
                </c:pt>
                <c:pt idx="16978">
                  <c:v>43.808999999999997</c:v>
                </c:pt>
                <c:pt idx="16979">
                  <c:v>43.808999999999997</c:v>
                </c:pt>
                <c:pt idx="16980">
                  <c:v>43.808999999999997</c:v>
                </c:pt>
                <c:pt idx="16981">
                  <c:v>43.808999999999997</c:v>
                </c:pt>
                <c:pt idx="16982">
                  <c:v>43.808999999999997</c:v>
                </c:pt>
                <c:pt idx="16983">
                  <c:v>43.808999999999997</c:v>
                </c:pt>
                <c:pt idx="16984">
                  <c:v>43.808999999999997</c:v>
                </c:pt>
                <c:pt idx="16985">
                  <c:v>43.808999999999997</c:v>
                </c:pt>
                <c:pt idx="16986">
                  <c:v>43.808999999999997</c:v>
                </c:pt>
                <c:pt idx="16987">
                  <c:v>43.808999999999997</c:v>
                </c:pt>
                <c:pt idx="16988">
                  <c:v>43.808999999999997</c:v>
                </c:pt>
                <c:pt idx="16989">
                  <c:v>43.808999999999997</c:v>
                </c:pt>
                <c:pt idx="16990">
                  <c:v>43.808999999999997</c:v>
                </c:pt>
                <c:pt idx="16991">
                  <c:v>43.808999999999997</c:v>
                </c:pt>
                <c:pt idx="16992">
                  <c:v>43.808999999999997</c:v>
                </c:pt>
                <c:pt idx="16993">
                  <c:v>43.808999999999997</c:v>
                </c:pt>
                <c:pt idx="16994">
                  <c:v>43.808999999999997</c:v>
                </c:pt>
                <c:pt idx="16995">
                  <c:v>43.808999999999997</c:v>
                </c:pt>
                <c:pt idx="16996">
                  <c:v>43.808999999999997</c:v>
                </c:pt>
                <c:pt idx="16997">
                  <c:v>43.808999999999997</c:v>
                </c:pt>
                <c:pt idx="16998">
                  <c:v>43.808999999999997</c:v>
                </c:pt>
                <c:pt idx="16999">
                  <c:v>43.808999999999997</c:v>
                </c:pt>
                <c:pt idx="17000">
                  <c:v>43.808999999999997</c:v>
                </c:pt>
                <c:pt idx="17001">
                  <c:v>43.808999999999997</c:v>
                </c:pt>
                <c:pt idx="17002">
                  <c:v>43.808999999999997</c:v>
                </c:pt>
                <c:pt idx="17003">
                  <c:v>43.808999999999997</c:v>
                </c:pt>
                <c:pt idx="17004">
                  <c:v>43.808999999999997</c:v>
                </c:pt>
                <c:pt idx="17005">
                  <c:v>43.808999999999997</c:v>
                </c:pt>
                <c:pt idx="17006">
                  <c:v>43.808999999999997</c:v>
                </c:pt>
                <c:pt idx="17007">
                  <c:v>43.808999999999997</c:v>
                </c:pt>
                <c:pt idx="17008">
                  <c:v>43.808999999999997</c:v>
                </c:pt>
                <c:pt idx="17009">
                  <c:v>43.808999999999997</c:v>
                </c:pt>
                <c:pt idx="17010">
                  <c:v>43.808999999999997</c:v>
                </c:pt>
                <c:pt idx="17011">
                  <c:v>43.808999999999997</c:v>
                </c:pt>
                <c:pt idx="17012">
                  <c:v>43.808999999999997</c:v>
                </c:pt>
                <c:pt idx="17013">
                  <c:v>43.808999999999997</c:v>
                </c:pt>
                <c:pt idx="17014">
                  <c:v>43.808999999999997</c:v>
                </c:pt>
                <c:pt idx="17015">
                  <c:v>43.808999999999997</c:v>
                </c:pt>
                <c:pt idx="17016">
                  <c:v>43.808999999999997</c:v>
                </c:pt>
                <c:pt idx="17017">
                  <c:v>43.808999999999997</c:v>
                </c:pt>
                <c:pt idx="17018">
                  <c:v>43.808999999999997</c:v>
                </c:pt>
                <c:pt idx="17019">
                  <c:v>43.808999999999997</c:v>
                </c:pt>
                <c:pt idx="17020">
                  <c:v>43.808999999999997</c:v>
                </c:pt>
                <c:pt idx="17021">
                  <c:v>43.808999999999997</c:v>
                </c:pt>
                <c:pt idx="17022">
                  <c:v>43.808999999999997</c:v>
                </c:pt>
                <c:pt idx="17023">
                  <c:v>43.808999999999997</c:v>
                </c:pt>
                <c:pt idx="17024">
                  <c:v>43.808999999999997</c:v>
                </c:pt>
                <c:pt idx="17025">
                  <c:v>43.808999999999997</c:v>
                </c:pt>
                <c:pt idx="17026">
                  <c:v>43.808999999999997</c:v>
                </c:pt>
                <c:pt idx="17027">
                  <c:v>43.808999999999997</c:v>
                </c:pt>
                <c:pt idx="17028">
                  <c:v>43.808999999999997</c:v>
                </c:pt>
                <c:pt idx="17029">
                  <c:v>43.808999999999997</c:v>
                </c:pt>
                <c:pt idx="17030">
                  <c:v>43.808999999999997</c:v>
                </c:pt>
                <c:pt idx="17031">
                  <c:v>43.808999999999997</c:v>
                </c:pt>
                <c:pt idx="17032">
                  <c:v>43.808999999999997</c:v>
                </c:pt>
                <c:pt idx="17033">
                  <c:v>43.808999999999997</c:v>
                </c:pt>
                <c:pt idx="17034">
                  <c:v>43.808999999999997</c:v>
                </c:pt>
                <c:pt idx="17035">
                  <c:v>43.808999999999997</c:v>
                </c:pt>
                <c:pt idx="17036">
                  <c:v>43.808999999999997</c:v>
                </c:pt>
                <c:pt idx="17037">
                  <c:v>43.808999999999997</c:v>
                </c:pt>
                <c:pt idx="17038">
                  <c:v>43.808999999999997</c:v>
                </c:pt>
                <c:pt idx="17039">
                  <c:v>43.808999999999997</c:v>
                </c:pt>
                <c:pt idx="17040">
                  <c:v>43.808999999999997</c:v>
                </c:pt>
                <c:pt idx="17041">
                  <c:v>43.808999999999997</c:v>
                </c:pt>
                <c:pt idx="17042">
                  <c:v>43.808999999999997</c:v>
                </c:pt>
                <c:pt idx="17043">
                  <c:v>43.808999999999997</c:v>
                </c:pt>
                <c:pt idx="17044">
                  <c:v>43.808999999999997</c:v>
                </c:pt>
                <c:pt idx="17045">
                  <c:v>43.808999999999997</c:v>
                </c:pt>
                <c:pt idx="17046">
                  <c:v>43.808999999999997</c:v>
                </c:pt>
                <c:pt idx="17047">
                  <c:v>43.808999999999997</c:v>
                </c:pt>
                <c:pt idx="17048">
                  <c:v>43.808999999999997</c:v>
                </c:pt>
                <c:pt idx="17049">
                  <c:v>43.808999999999997</c:v>
                </c:pt>
                <c:pt idx="17050">
                  <c:v>43.808999999999997</c:v>
                </c:pt>
                <c:pt idx="17051">
                  <c:v>43.808999999999997</c:v>
                </c:pt>
                <c:pt idx="17052">
                  <c:v>43.808999999999997</c:v>
                </c:pt>
                <c:pt idx="17053">
                  <c:v>43.808999999999997</c:v>
                </c:pt>
                <c:pt idx="17054">
                  <c:v>43.808999999999997</c:v>
                </c:pt>
                <c:pt idx="17055">
                  <c:v>43.808999999999997</c:v>
                </c:pt>
                <c:pt idx="17056">
                  <c:v>43.808999999999997</c:v>
                </c:pt>
                <c:pt idx="17057">
                  <c:v>43.808999999999997</c:v>
                </c:pt>
                <c:pt idx="17058">
                  <c:v>43.808999999999997</c:v>
                </c:pt>
                <c:pt idx="17059">
                  <c:v>43.808999999999997</c:v>
                </c:pt>
                <c:pt idx="17060">
                  <c:v>43.808999999999997</c:v>
                </c:pt>
                <c:pt idx="17061">
                  <c:v>43.808999999999997</c:v>
                </c:pt>
                <c:pt idx="17062">
                  <c:v>43.808999999999997</c:v>
                </c:pt>
                <c:pt idx="17063">
                  <c:v>43.808999999999997</c:v>
                </c:pt>
                <c:pt idx="17064">
                  <c:v>43.808999999999997</c:v>
                </c:pt>
                <c:pt idx="17065">
                  <c:v>43.808999999999997</c:v>
                </c:pt>
                <c:pt idx="17066">
                  <c:v>43.808999999999997</c:v>
                </c:pt>
                <c:pt idx="17067">
                  <c:v>43.808999999999997</c:v>
                </c:pt>
                <c:pt idx="17068">
                  <c:v>43.808999999999997</c:v>
                </c:pt>
                <c:pt idx="17069">
                  <c:v>43.808999999999997</c:v>
                </c:pt>
                <c:pt idx="17070">
                  <c:v>43.808999999999997</c:v>
                </c:pt>
                <c:pt idx="17071">
                  <c:v>43.808999999999997</c:v>
                </c:pt>
                <c:pt idx="17072">
                  <c:v>43.808999999999997</c:v>
                </c:pt>
                <c:pt idx="17073">
                  <c:v>43.808999999999997</c:v>
                </c:pt>
                <c:pt idx="17074">
                  <c:v>43.808999999999997</c:v>
                </c:pt>
                <c:pt idx="17075">
                  <c:v>43.808999999999997</c:v>
                </c:pt>
                <c:pt idx="17076">
                  <c:v>43.808999999999997</c:v>
                </c:pt>
                <c:pt idx="17077">
                  <c:v>43.808999999999997</c:v>
                </c:pt>
                <c:pt idx="17078">
                  <c:v>43.808999999999997</c:v>
                </c:pt>
                <c:pt idx="17079">
                  <c:v>43.808999999999997</c:v>
                </c:pt>
                <c:pt idx="17080">
                  <c:v>43.808999999999997</c:v>
                </c:pt>
                <c:pt idx="17081">
                  <c:v>43.808999999999997</c:v>
                </c:pt>
                <c:pt idx="17082">
                  <c:v>43.808999999999997</c:v>
                </c:pt>
                <c:pt idx="17083">
                  <c:v>43.808999999999997</c:v>
                </c:pt>
                <c:pt idx="17084">
                  <c:v>43.808999999999997</c:v>
                </c:pt>
                <c:pt idx="17085">
                  <c:v>43.808999999999997</c:v>
                </c:pt>
                <c:pt idx="17086">
                  <c:v>43.808999999999997</c:v>
                </c:pt>
                <c:pt idx="17087">
                  <c:v>43.808999999999997</c:v>
                </c:pt>
                <c:pt idx="17088">
                  <c:v>43.808999999999997</c:v>
                </c:pt>
                <c:pt idx="17089">
                  <c:v>43.808999999999997</c:v>
                </c:pt>
                <c:pt idx="17090">
                  <c:v>43.808999999999997</c:v>
                </c:pt>
                <c:pt idx="17091">
                  <c:v>43.808999999999997</c:v>
                </c:pt>
                <c:pt idx="17092">
                  <c:v>43.808999999999997</c:v>
                </c:pt>
                <c:pt idx="17093">
                  <c:v>43.808999999999997</c:v>
                </c:pt>
                <c:pt idx="17094">
                  <c:v>43.808999999999997</c:v>
                </c:pt>
                <c:pt idx="17095">
                  <c:v>43.808999999999997</c:v>
                </c:pt>
                <c:pt idx="17096">
                  <c:v>43.808999999999997</c:v>
                </c:pt>
                <c:pt idx="17097">
                  <c:v>43.808999999999997</c:v>
                </c:pt>
                <c:pt idx="17098">
                  <c:v>43.808999999999997</c:v>
                </c:pt>
                <c:pt idx="17099">
                  <c:v>43.808999999999997</c:v>
                </c:pt>
                <c:pt idx="17100">
                  <c:v>43.808999999999997</c:v>
                </c:pt>
                <c:pt idx="17101">
                  <c:v>43.808999999999997</c:v>
                </c:pt>
                <c:pt idx="17102">
                  <c:v>43.808999999999997</c:v>
                </c:pt>
                <c:pt idx="17103">
                  <c:v>43.808999999999997</c:v>
                </c:pt>
                <c:pt idx="17104">
                  <c:v>43.808999999999997</c:v>
                </c:pt>
                <c:pt idx="17105">
                  <c:v>43.808999999999997</c:v>
                </c:pt>
                <c:pt idx="17106">
                  <c:v>43.808999999999997</c:v>
                </c:pt>
                <c:pt idx="17107">
                  <c:v>43.808999999999997</c:v>
                </c:pt>
                <c:pt idx="17108">
                  <c:v>43.808999999999997</c:v>
                </c:pt>
                <c:pt idx="17109">
                  <c:v>43.808999999999997</c:v>
                </c:pt>
                <c:pt idx="17110">
                  <c:v>43.808999999999997</c:v>
                </c:pt>
                <c:pt idx="17111">
                  <c:v>43.808999999999997</c:v>
                </c:pt>
                <c:pt idx="17112">
                  <c:v>43.808999999999997</c:v>
                </c:pt>
                <c:pt idx="17113">
                  <c:v>43.808999999999997</c:v>
                </c:pt>
                <c:pt idx="17114">
                  <c:v>43.808999999999997</c:v>
                </c:pt>
                <c:pt idx="17115">
                  <c:v>43.808999999999997</c:v>
                </c:pt>
                <c:pt idx="17116">
                  <c:v>43.808999999999997</c:v>
                </c:pt>
                <c:pt idx="17117">
                  <c:v>43.808999999999997</c:v>
                </c:pt>
                <c:pt idx="17118">
                  <c:v>43.808999999999997</c:v>
                </c:pt>
                <c:pt idx="17119">
                  <c:v>43.808999999999997</c:v>
                </c:pt>
                <c:pt idx="17120">
                  <c:v>43.808999999999997</c:v>
                </c:pt>
                <c:pt idx="17121">
                  <c:v>43.808999999999997</c:v>
                </c:pt>
                <c:pt idx="17122">
                  <c:v>43.808999999999997</c:v>
                </c:pt>
                <c:pt idx="17123">
                  <c:v>43.808999999999997</c:v>
                </c:pt>
                <c:pt idx="17124">
                  <c:v>43.808999999999997</c:v>
                </c:pt>
                <c:pt idx="17125">
                  <c:v>43.808999999999997</c:v>
                </c:pt>
                <c:pt idx="17126">
                  <c:v>43.808999999999997</c:v>
                </c:pt>
                <c:pt idx="17127">
                  <c:v>43.808999999999997</c:v>
                </c:pt>
                <c:pt idx="17128">
                  <c:v>43.808999999999997</c:v>
                </c:pt>
                <c:pt idx="17129">
                  <c:v>43.808999999999997</c:v>
                </c:pt>
                <c:pt idx="17130">
                  <c:v>43.808999999999997</c:v>
                </c:pt>
                <c:pt idx="17131">
                  <c:v>43.808999999999997</c:v>
                </c:pt>
                <c:pt idx="17132">
                  <c:v>43.808999999999997</c:v>
                </c:pt>
                <c:pt idx="17133">
                  <c:v>43.808999999999997</c:v>
                </c:pt>
                <c:pt idx="17134">
                  <c:v>43.808999999999997</c:v>
                </c:pt>
                <c:pt idx="17135">
                  <c:v>43.808999999999997</c:v>
                </c:pt>
                <c:pt idx="17136">
                  <c:v>43.808999999999997</c:v>
                </c:pt>
                <c:pt idx="17137">
                  <c:v>43.808999999999997</c:v>
                </c:pt>
                <c:pt idx="17138">
                  <c:v>43.808999999999997</c:v>
                </c:pt>
                <c:pt idx="17139">
                  <c:v>43.808999999999997</c:v>
                </c:pt>
                <c:pt idx="17140">
                  <c:v>43.808999999999997</c:v>
                </c:pt>
                <c:pt idx="17141">
                  <c:v>43.808999999999997</c:v>
                </c:pt>
                <c:pt idx="17142">
                  <c:v>43.808999999999997</c:v>
                </c:pt>
                <c:pt idx="17143">
                  <c:v>43.808999999999997</c:v>
                </c:pt>
                <c:pt idx="17144">
                  <c:v>43.808999999999997</c:v>
                </c:pt>
                <c:pt idx="17145">
                  <c:v>43.808999999999997</c:v>
                </c:pt>
                <c:pt idx="17146">
                  <c:v>43.808999999999997</c:v>
                </c:pt>
                <c:pt idx="17147">
                  <c:v>43.808999999999997</c:v>
                </c:pt>
                <c:pt idx="17148">
                  <c:v>43.808999999999997</c:v>
                </c:pt>
                <c:pt idx="17149">
                  <c:v>43.808999999999997</c:v>
                </c:pt>
                <c:pt idx="17150">
                  <c:v>43.808999999999997</c:v>
                </c:pt>
                <c:pt idx="17151">
                  <c:v>43.808999999999997</c:v>
                </c:pt>
                <c:pt idx="17152">
                  <c:v>43.808999999999997</c:v>
                </c:pt>
                <c:pt idx="17153">
                  <c:v>43.808999999999997</c:v>
                </c:pt>
                <c:pt idx="17154">
                  <c:v>43.808999999999997</c:v>
                </c:pt>
                <c:pt idx="17155">
                  <c:v>43.808999999999997</c:v>
                </c:pt>
                <c:pt idx="17156">
                  <c:v>43.808999999999997</c:v>
                </c:pt>
                <c:pt idx="17157">
                  <c:v>43.808999999999997</c:v>
                </c:pt>
                <c:pt idx="17158">
                  <c:v>43.808999999999997</c:v>
                </c:pt>
                <c:pt idx="17159">
                  <c:v>43.808999999999997</c:v>
                </c:pt>
                <c:pt idx="17160">
                  <c:v>43.808999999999997</c:v>
                </c:pt>
                <c:pt idx="17161">
                  <c:v>43.808999999999997</c:v>
                </c:pt>
                <c:pt idx="17162">
                  <c:v>43.808999999999997</c:v>
                </c:pt>
                <c:pt idx="17163">
                  <c:v>43.808999999999997</c:v>
                </c:pt>
                <c:pt idx="17164">
                  <c:v>43.808999999999997</c:v>
                </c:pt>
                <c:pt idx="17165">
                  <c:v>43.808999999999997</c:v>
                </c:pt>
                <c:pt idx="17166">
                  <c:v>43.808999999999997</c:v>
                </c:pt>
                <c:pt idx="17167">
                  <c:v>43.808999999999997</c:v>
                </c:pt>
                <c:pt idx="17168">
                  <c:v>43.808999999999997</c:v>
                </c:pt>
                <c:pt idx="17169">
                  <c:v>43.808999999999997</c:v>
                </c:pt>
                <c:pt idx="17170">
                  <c:v>43.808999999999997</c:v>
                </c:pt>
                <c:pt idx="17171">
                  <c:v>43.808999999999997</c:v>
                </c:pt>
                <c:pt idx="17172">
                  <c:v>43.808999999999997</c:v>
                </c:pt>
                <c:pt idx="17173">
                  <c:v>43.808999999999997</c:v>
                </c:pt>
                <c:pt idx="17174">
                  <c:v>43.808999999999997</c:v>
                </c:pt>
                <c:pt idx="17175">
                  <c:v>43.808999999999997</c:v>
                </c:pt>
                <c:pt idx="17176">
                  <c:v>43.808999999999997</c:v>
                </c:pt>
                <c:pt idx="17177">
                  <c:v>43.808999999999997</c:v>
                </c:pt>
                <c:pt idx="17178">
                  <c:v>43.808999999999997</c:v>
                </c:pt>
                <c:pt idx="17179">
                  <c:v>43.808999999999997</c:v>
                </c:pt>
                <c:pt idx="17180">
                  <c:v>43.808999999999997</c:v>
                </c:pt>
                <c:pt idx="17181">
                  <c:v>43.808999999999997</c:v>
                </c:pt>
                <c:pt idx="17182">
                  <c:v>43.808999999999997</c:v>
                </c:pt>
                <c:pt idx="17183">
                  <c:v>43.808999999999997</c:v>
                </c:pt>
                <c:pt idx="17184">
                  <c:v>43.808999999999997</c:v>
                </c:pt>
                <c:pt idx="17185">
                  <c:v>43.808999999999997</c:v>
                </c:pt>
                <c:pt idx="17186">
                  <c:v>43.808999999999997</c:v>
                </c:pt>
                <c:pt idx="17187">
                  <c:v>43.808999999999997</c:v>
                </c:pt>
                <c:pt idx="17188">
                  <c:v>43.808999999999997</c:v>
                </c:pt>
                <c:pt idx="17189">
                  <c:v>43.808999999999997</c:v>
                </c:pt>
                <c:pt idx="17190">
                  <c:v>43.808999999999997</c:v>
                </c:pt>
                <c:pt idx="17191">
                  <c:v>43.808999999999997</c:v>
                </c:pt>
                <c:pt idx="17192">
                  <c:v>43.808999999999997</c:v>
                </c:pt>
                <c:pt idx="17193">
                  <c:v>43.808999999999997</c:v>
                </c:pt>
                <c:pt idx="17194">
                  <c:v>43.808999999999997</c:v>
                </c:pt>
                <c:pt idx="17195">
                  <c:v>43.808999999999997</c:v>
                </c:pt>
                <c:pt idx="17196">
                  <c:v>43.808999999999997</c:v>
                </c:pt>
                <c:pt idx="17197">
                  <c:v>43.808999999999997</c:v>
                </c:pt>
                <c:pt idx="17198">
                  <c:v>43.808999999999997</c:v>
                </c:pt>
                <c:pt idx="17199">
                  <c:v>43.808999999999997</c:v>
                </c:pt>
                <c:pt idx="17200">
                  <c:v>43.808999999999997</c:v>
                </c:pt>
                <c:pt idx="17201">
                  <c:v>43.808999999999997</c:v>
                </c:pt>
                <c:pt idx="17202">
                  <c:v>43.808999999999997</c:v>
                </c:pt>
                <c:pt idx="17203">
                  <c:v>43.808999999999997</c:v>
                </c:pt>
                <c:pt idx="17204">
                  <c:v>43.808999999999997</c:v>
                </c:pt>
                <c:pt idx="17205">
                  <c:v>43.808999999999997</c:v>
                </c:pt>
                <c:pt idx="17206">
                  <c:v>43.808999999999997</c:v>
                </c:pt>
                <c:pt idx="17207">
                  <c:v>43.808999999999997</c:v>
                </c:pt>
                <c:pt idx="17208">
                  <c:v>43.808999999999997</c:v>
                </c:pt>
                <c:pt idx="17209">
                  <c:v>43.808999999999997</c:v>
                </c:pt>
                <c:pt idx="17210">
                  <c:v>43.808999999999997</c:v>
                </c:pt>
                <c:pt idx="17211">
                  <c:v>43.808999999999997</c:v>
                </c:pt>
                <c:pt idx="17212">
                  <c:v>43.808999999999997</c:v>
                </c:pt>
                <c:pt idx="17213">
                  <c:v>43.808999999999997</c:v>
                </c:pt>
                <c:pt idx="17214">
                  <c:v>43.808999999999997</c:v>
                </c:pt>
                <c:pt idx="17215">
                  <c:v>43.808999999999997</c:v>
                </c:pt>
                <c:pt idx="17216">
                  <c:v>43.808999999999997</c:v>
                </c:pt>
                <c:pt idx="17217">
                  <c:v>43.808999999999997</c:v>
                </c:pt>
                <c:pt idx="17218">
                  <c:v>43.808999999999997</c:v>
                </c:pt>
                <c:pt idx="17219">
                  <c:v>43.808999999999997</c:v>
                </c:pt>
                <c:pt idx="17220">
                  <c:v>43.808999999999997</c:v>
                </c:pt>
                <c:pt idx="17221">
                  <c:v>43.808999999999997</c:v>
                </c:pt>
                <c:pt idx="17222">
                  <c:v>43.808999999999997</c:v>
                </c:pt>
                <c:pt idx="17223">
                  <c:v>43.808999999999997</c:v>
                </c:pt>
                <c:pt idx="17224">
                  <c:v>43.808999999999997</c:v>
                </c:pt>
                <c:pt idx="17225">
                  <c:v>43.808999999999997</c:v>
                </c:pt>
                <c:pt idx="17226">
                  <c:v>43.808999999999997</c:v>
                </c:pt>
                <c:pt idx="17227">
                  <c:v>43.808999999999997</c:v>
                </c:pt>
                <c:pt idx="17228">
                  <c:v>43.808999999999997</c:v>
                </c:pt>
                <c:pt idx="17229">
                  <c:v>43.808999999999997</c:v>
                </c:pt>
                <c:pt idx="17230">
                  <c:v>43.808999999999997</c:v>
                </c:pt>
                <c:pt idx="17231">
                  <c:v>43.808999999999997</c:v>
                </c:pt>
                <c:pt idx="17232">
                  <c:v>43.808999999999997</c:v>
                </c:pt>
                <c:pt idx="17233">
                  <c:v>43.808999999999997</c:v>
                </c:pt>
                <c:pt idx="17234">
                  <c:v>43.808999999999997</c:v>
                </c:pt>
                <c:pt idx="17235">
                  <c:v>43.808999999999997</c:v>
                </c:pt>
                <c:pt idx="17236">
                  <c:v>43.808999999999997</c:v>
                </c:pt>
                <c:pt idx="17237">
                  <c:v>43.808999999999997</c:v>
                </c:pt>
                <c:pt idx="17238">
                  <c:v>43.808999999999997</c:v>
                </c:pt>
                <c:pt idx="17239">
                  <c:v>43.808999999999997</c:v>
                </c:pt>
                <c:pt idx="17240">
                  <c:v>43.808999999999997</c:v>
                </c:pt>
                <c:pt idx="17241">
                  <c:v>43.808999999999997</c:v>
                </c:pt>
                <c:pt idx="17242">
                  <c:v>43.808999999999997</c:v>
                </c:pt>
                <c:pt idx="17243">
                  <c:v>43.808999999999997</c:v>
                </c:pt>
                <c:pt idx="17244">
                  <c:v>43.808999999999997</c:v>
                </c:pt>
                <c:pt idx="17245">
                  <c:v>43.808999999999997</c:v>
                </c:pt>
                <c:pt idx="17246">
                  <c:v>43.808999999999997</c:v>
                </c:pt>
                <c:pt idx="17247">
                  <c:v>43.808999999999997</c:v>
                </c:pt>
                <c:pt idx="17248">
                  <c:v>43.808999999999997</c:v>
                </c:pt>
                <c:pt idx="17249">
                  <c:v>43.808999999999997</c:v>
                </c:pt>
                <c:pt idx="17250">
                  <c:v>43.808999999999997</c:v>
                </c:pt>
                <c:pt idx="17251">
                  <c:v>43.808999999999997</c:v>
                </c:pt>
                <c:pt idx="17252">
                  <c:v>43.808999999999997</c:v>
                </c:pt>
                <c:pt idx="17253">
                  <c:v>43.808999999999997</c:v>
                </c:pt>
                <c:pt idx="17254">
                  <c:v>43.808999999999997</c:v>
                </c:pt>
                <c:pt idx="17255">
                  <c:v>43.808999999999997</c:v>
                </c:pt>
                <c:pt idx="17256">
                  <c:v>43.808999999999997</c:v>
                </c:pt>
                <c:pt idx="17257">
                  <c:v>43.808999999999997</c:v>
                </c:pt>
                <c:pt idx="17258">
                  <c:v>43.808999999999997</c:v>
                </c:pt>
                <c:pt idx="17259">
                  <c:v>43.808999999999997</c:v>
                </c:pt>
                <c:pt idx="17260">
                  <c:v>43.808999999999997</c:v>
                </c:pt>
                <c:pt idx="17261">
                  <c:v>43.808999999999997</c:v>
                </c:pt>
                <c:pt idx="17262">
                  <c:v>43.808999999999997</c:v>
                </c:pt>
                <c:pt idx="17263">
                  <c:v>43.808999999999997</c:v>
                </c:pt>
                <c:pt idx="17264">
                  <c:v>43.808999999999997</c:v>
                </c:pt>
                <c:pt idx="17265">
                  <c:v>43.808999999999997</c:v>
                </c:pt>
                <c:pt idx="17266">
                  <c:v>43.808999999999997</c:v>
                </c:pt>
                <c:pt idx="17267">
                  <c:v>43.808999999999997</c:v>
                </c:pt>
                <c:pt idx="17268">
                  <c:v>43.808999999999997</c:v>
                </c:pt>
                <c:pt idx="17269">
                  <c:v>43.808999999999997</c:v>
                </c:pt>
                <c:pt idx="17270">
                  <c:v>43.808999999999997</c:v>
                </c:pt>
                <c:pt idx="17271">
                  <c:v>43.808999999999997</c:v>
                </c:pt>
                <c:pt idx="17272">
                  <c:v>43.808999999999997</c:v>
                </c:pt>
                <c:pt idx="17273">
                  <c:v>43.808999999999997</c:v>
                </c:pt>
                <c:pt idx="17274">
                  <c:v>43.808999999999997</c:v>
                </c:pt>
                <c:pt idx="17275">
                  <c:v>43.808999999999997</c:v>
                </c:pt>
                <c:pt idx="17276">
                  <c:v>43.808999999999997</c:v>
                </c:pt>
                <c:pt idx="17277">
                  <c:v>43.808999999999997</c:v>
                </c:pt>
                <c:pt idx="17278">
                  <c:v>43.808999999999997</c:v>
                </c:pt>
                <c:pt idx="17279">
                  <c:v>43.808999999999997</c:v>
                </c:pt>
                <c:pt idx="17280">
                  <c:v>43.808999999999997</c:v>
                </c:pt>
                <c:pt idx="17281">
                  <c:v>43.808999999999997</c:v>
                </c:pt>
                <c:pt idx="17282">
                  <c:v>43.808999999999997</c:v>
                </c:pt>
                <c:pt idx="17283">
                  <c:v>43.808999999999997</c:v>
                </c:pt>
                <c:pt idx="17284">
                  <c:v>43.808999999999997</c:v>
                </c:pt>
                <c:pt idx="17285">
                  <c:v>43.808999999999997</c:v>
                </c:pt>
                <c:pt idx="17286">
                  <c:v>43.808999999999997</c:v>
                </c:pt>
                <c:pt idx="17287">
                  <c:v>43.808999999999997</c:v>
                </c:pt>
                <c:pt idx="17288">
                  <c:v>43.808999999999997</c:v>
                </c:pt>
                <c:pt idx="17289">
                  <c:v>43.808999999999997</c:v>
                </c:pt>
                <c:pt idx="17290">
                  <c:v>43.808999999999997</c:v>
                </c:pt>
                <c:pt idx="17291">
                  <c:v>43.808999999999997</c:v>
                </c:pt>
                <c:pt idx="17292">
                  <c:v>43.808999999999997</c:v>
                </c:pt>
                <c:pt idx="17293">
                  <c:v>43.808999999999997</c:v>
                </c:pt>
                <c:pt idx="17294">
                  <c:v>43.808999999999997</c:v>
                </c:pt>
                <c:pt idx="17295">
                  <c:v>43.808999999999997</c:v>
                </c:pt>
                <c:pt idx="17296">
                  <c:v>43.808999999999997</c:v>
                </c:pt>
                <c:pt idx="17297">
                  <c:v>43.808999999999997</c:v>
                </c:pt>
                <c:pt idx="17298">
                  <c:v>43.808999999999997</c:v>
                </c:pt>
                <c:pt idx="17299">
                  <c:v>43.808999999999997</c:v>
                </c:pt>
                <c:pt idx="17300">
                  <c:v>43.808999999999997</c:v>
                </c:pt>
                <c:pt idx="17301">
                  <c:v>43.808999999999997</c:v>
                </c:pt>
                <c:pt idx="17302">
                  <c:v>43.808999999999997</c:v>
                </c:pt>
                <c:pt idx="17303">
                  <c:v>43.808999999999997</c:v>
                </c:pt>
                <c:pt idx="17304">
                  <c:v>43.808999999999997</c:v>
                </c:pt>
                <c:pt idx="17305">
                  <c:v>43.808999999999997</c:v>
                </c:pt>
                <c:pt idx="17306">
                  <c:v>43.808999999999997</c:v>
                </c:pt>
                <c:pt idx="17307">
                  <c:v>43.808999999999997</c:v>
                </c:pt>
                <c:pt idx="17308">
                  <c:v>43.808999999999997</c:v>
                </c:pt>
                <c:pt idx="17309">
                  <c:v>43.808999999999997</c:v>
                </c:pt>
                <c:pt idx="17310">
                  <c:v>43.808999999999997</c:v>
                </c:pt>
                <c:pt idx="17311">
                  <c:v>43.808999999999997</c:v>
                </c:pt>
                <c:pt idx="17312">
                  <c:v>43.808999999999997</c:v>
                </c:pt>
                <c:pt idx="17313">
                  <c:v>43.808999999999997</c:v>
                </c:pt>
                <c:pt idx="17314">
                  <c:v>43.808999999999997</c:v>
                </c:pt>
                <c:pt idx="17315">
                  <c:v>43.808999999999997</c:v>
                </c:pt>
                <c:pt idx="17316">
                  <c:v>43.808999999999997</c:v>
                </c:pt>
                <c:pt idx="17317">
                  <c:v>43.808999999999997</c:v>
                </c:pt>
                <c:pt idx="17318">
                  <c:v>43.808999999999997</c:v>
                </c:pt>
                <c:pt idx="17319">
                  <c:v>43.808999999999997</c:v>
                </c:pt>
                <c:pt idx="17320">
                  <c:v>43.808999999999997</c:v>
                </c:pt>
                <c:pt idx="17321">
                  <c:v>43.808999999999997</c:v>
                </c:pt>
                <c:pt idx="17322">
                  <c:v>43.808999999999997</c:v>
                </c:pt>
                <c:pt idx="17323">
                  <c:v>43.808999999999997</c:v>
                </c:pt>
                <c:pt idx="17324">
                  <c:v>43.808999999999997</c:v>
                </c:pt>
                <c:pt idx="17325">
                  <c:v>43.808999999999997</c:v>
                </c:pt>
                <c:pt idx="17326">
                  <c:v>43.808999999999997</c:v>
                </c:pt>
                <c:pt idx="17327">
                  <c:v>43.808999999999997</c:v>
                </c:pt>
                <c:pt idx="17328">
                  <c:v>43.808999999999997</c:v>
                </c:pt>
                <c:pt idx="17329">
                  <c:v>43.808999999999997</c:v>
                </c:pt>
                <c:pt idx="17330">
                  <c:v>43.808999999999997</c:v>
                </c:pt>
                <c:pt idx="17331">
                  <c:v>43.808999999999997</c:v>
                </c:pt>
                <c:pt idx="17332">
                  <c:v>43.808999999999997</c:v>
                </c:pt>
                <c:pt idx="17333">
                  <c:v>43.808999999999997</c:v>
                </c:pt>
                <c:pt idx="17334">
                  <c:v>43.808999999999997</c:v>
                </c:pt>
                <c:pt idx="17335">
                  <c:v>43.808999999999997</c:v>
                </c:pt>
                <c:pt idx="17336">
                  <c:v>43.808999999999997</c:v>
                </c:pt>
                <c:pt idx="17337">
                  <c:v>43.808999999999997</c:v>
                </c:pt>
                <c:pt idx="17338">
                  <c:v>43.808999999999997</c:v>
                </c:pt>
                <c:pt idx="17339">
                  <c:v>43.808999999999997</c:v>
                </c:pt>
                <c:pt idx="17340">
                  <c:v>43.808999999999997</c:v>
                </c:pt>
                <c:pt idx="17341">
                  <c:v>43.808999999999997</c:v>
                </c:pt>
                <c:pt idx="17342">
                  <c:v>43.808999999999997</c:v>
                </c:pt>
                <c:pt idx="17343">
                  <c:v>43.808999999999997</c:v>
                </c:pt>
                <c:pt idx="17344">
                  <c:v>43.808999999999997</c:v>
                </c:pt>
                <c:pt idx="17345">
                  <c:v>43.808999999999997</c:v>
                </c:pt>
                <c:pt idx="17346">
                  <c:v>43.808999999999997</c:v>
                </c:pt>
                <c:pt idx="17347">
                  <c:v>43.808999999999997</c:v>
                </c:pt>
                <c:pt idx="17348">
                  <c:v>43.808999999999997</c:v>
                </c:pt>
                <c:pt idx="17349">
                  <c:v>43.808999999999997</c:v>
                </c:pt>
                <c:pt idx="17350">
                  <c:v>43.808999999999997</c:v>
                </c:pt>
                <c:pt idx="17351">
                  <c:v>43.808999999999997</c:v>
                </c:pt>
                <c:pt idx="17352">
                  <c:v>43.808999999999997</c:v>
                </c:pt>
                <c:pt idx="17353">
                  <c:v>43.808999999999997</c:v>
                </c:pt>
                <c:pt idx="17354">
                  <c:v>43.808999999999997</c:v>
                </c:pt>
                <c:pt idx="17355">
                  <c:v>43.808999999999997</c:v>
                </c:pt>
                <c:pt idx="17356">
                  <c:v>43.808999999999997</c:v>
                </c:pt>
                <c:pt idx="17357">
                  <c:v>43.808999999999997</c:v>
                </c:pt>
                <c:pt idx="17358">
                  <c:v>43.808999999999997</c:v>
                </c:pt>
                <c:pt idx="17359">
                  <c:v>43.808999999999997</c:v>
                </c:pt>
                <c:pt idx="17360">
                  <c:v>43.808999999999997</c:v>
                </c:pt>
                <c:pt idx="17361">
                  <c:v>43.808999999999997</c:v>
                </c:pt>
                <c:pt idx="17362">
                  <c:v>43.808999999999997</c:v>
                </c:pt>
                <c:pt idx="17363">
                  <c:v>43.808999999999997</c:v>
                </c:pt>
                <c:pt idx="17364">
                  <c:v>43.808999999999997</c:v>
                </c:pt>
                <c:pt idx="17365">
                  <c:v>43.808999999999997</c:v>
                </c:pt>
                <c:pt idx="17366">
                  <c:v>43.808999999999997</c:v>
                </c:pt>
                <c:pt idx="17367">
                  <c:v>43.808999999999997</c:v>
                </c:pt>
                <c:pt idx="17368">
                  <c:v>43.808999999999997</c:v>
                </c:pt>
                <c:pt idx="17369">
                  <c:v>43.808999999999997</c:v>
                </c:pt>
                <c:pt idx="17370">
                  <c:v>43.808999999999997</c:v>
                </c:pt>
                <c:pt idx="17371">
                  <c:v>43.808999999999997</c:v>
                </c:pt>
                <c:pt idx="17372">
                  <c:v>43.808999999999997</c:v>
                </c:pt>
                <c:pt idx="17373">
                  <c:v>43.808999999999997</c:v>
                </c:pt>
                <c:pt idx="17374">
                  <c:v>43.808999999999997</c:v>
                </c:pt>
                <c:pt idx="17375">
                  <c:v>43.808999999999997</c:v>
                </c:pt>
                <c:pt idx="17376">
                  <c:v>43.808999999999997</c:v>
                </c:pt>
                <c:pt idx="17377">
                  <c:v>43.808999999999997</c:v>
                </c:pt>
                <c:pt idx="17378">
                  <c:v>43.808999999999997</c:v>
                </c:pt>
                <c:pt idx="17379">
                  <c:v>43.808999999999997</c:v>
                </c:pt>
                <c:pt idx="17380">
                  <c:v>43.808999999999997</c:v>
                </c:pt>
                <c:pt idx="17381">
                  <c:v>43.808999999999997</c:v>
                </c:pt>
                <c:pt idx="17382">
                  <c:v>43.808999999999997</c:v>
                </c:pt>
                <c:pt idx="17383">
                  <c:v>43.808999999999997</c:v>
                </c:pt>
                <c:pt idx="17384">
                  <c:v>43.808999999999997</c:v>
                </c:pt>
                <c:pt idx="17385">
                  <c:v>43.808999999999997</c:v>
                </c:pt>
                <c:pt idx="17386">
                  <c:v>43.808999999999997</c:v>
                </c:pt>
                <c:pt idx="17387">
                  <c:v>43.808999999999997</c:v>
                </c:pt>
                <c:pt idx="17388">
                  <c:v>43.808999999999997</c:v>
                </c:pt>
                <c:pt idx="17389">
                  <c:v>43.808999999999997</c:v>
                </c:pt>
                <c:pt idx="17390">
                  <c:v>43.808999999999997</c:v>
                </c:pt>
                <c:pt idx="17391">
                  <c:v>43.808999999999997</c:v>
                </c:pt>
                <c:pt idx="17392">
                  <c:v>43.808999999999997</c:v>
                </c:pt>
                <c:pt idx="17393">
                  <c:v>43.808999999999997</c:v>
                </c:pt>
                <c:pt idx="17394">
                  <c:v>43.808999999999997</c:v>
                </c:pt>
                <c:pt idx="17395">
                  <c:v>43.808999999999997</c:v>
                </c:pt>
                <c:pt idx="17396">
                  <c:v>43.808999999999997</c:v>
                </c:pt>
                <c:pt idx="17397">
                  <c:v>43.808999999999997</c:v>
                </c:pt>
                <c:pt idx="17398">
                  <c:v>43.808999999999997</c:v>
                </c:pt>
                <c:pt idx="17399">
                  <c:v>43.808999999999997</c:v>
                </c:pt>
                <c:pt idx="17400">
                  <c:v>43.808999999999997</c:v>
                </c:pt>
                <c:pt idx="17401">
                  <c:v>43.808999999999997</c:v>
                </c:pt>
                <c:pt idx="17402">
                  <c:v>43.808999999999997</c:v>
                </c:pt>
                <c:pt idx="17403">
                  <c:v>43.808999999999997</c:v>
                </c:pt>
                <c:pt idx="17404">
                  <c:v>43.808999999999997</c:v>
                </c:pt>
                <c:pt idx="17405">
                  <c:v>43.808999999999997</c:v>
                </c:pt>
                <c:pt idx="17406">
                  <c:v>43.808999999999997</c:v>
                </c:pt>
                <c:pt idx="17407">
                  <c:v>43.808999999999997</c:v>
                </c:pt>
                <c:pt idx="17408">
                  <c:v>43.808999999999997</c:v>
                </c:pt>
                <c:pt idx="17409">
                  <c:v>43.808999999999997</c:v>
                </c:pt>
                <c:pt idx="17410">
                  <c:v>43.808999999999997</c:v>
                </c:pt>
                <c:pt idx="17411">
                  <c:v>43.808999999999997</c:v>
                </c:pt>
                <c:pt idx="17412">
                  <c:v>43.808999999999997</c:v>
                </c:pt>
                <c:pt idx="17413">
                  <c:v>43.808999999999997</c:v>
                </c:pt>
                <c:pt idx="17414">
                  <c:v>43.808999999999997</c:v>
                </c:pt>
                <c:pt idx="17415">
                  <c:v>43.808999999999997</c:v>
                </c:pt>
                <c:pt idx="17416">
                  <c:v>43.808999999999997</c:v>
                </c:pt>
                <c:pt idx="17417">
                  <c:v>43.808999999999997</c:v>
                </c:pt>
                <c:pt idx="17418">
                  <c:v>43.808999999999997</c:v>
                </c:pt>
                <c:pt idx="17419">
                  <c:v>43.808999999999997</c:v>
                </c:pt>
                <c:pt idx="17420">
                  <c:v>43.808999999999997</c:v>
                </c:pt>
                <c:pt idx="17421">
                  <c:v>43.808999999999997</c:v>
                </c:pt>
                <c:pt idx="17422">
                  <c:v>43.808999999999997</c:v>
                </c:pt>
                <c:pt idx="17423">
                  <c:v>43.808999999999997</c:v>
                </c:pt>
                <c:pt idx="17424">
                  <c:v>43.808999999999997</c:v>
                </c:pt>
                <c:pt idx="17425">
                  <c:v>43.808999999999997</c:v>
                </c:pt>
                <c:pt idx="17426">
                  <c:v>43.808999999999997</c:v>
                </c:pt>
                <c:pt idx="17427">
                  <c:v>43.808999999999997</c:v>
                </c:pt>
                <c:pt idx="17428">
                  <c:v>43.808999999999997</c:v>
                </c:pt>
                <c:pt idx="17429">
                  <c:v>43.808999999999997</c:v>
                </c:pt>
                <c:pt idx="17430">
                  <c:v>43.808999999999997</c:v>
                </c:pt>
                <c:pt idx="17431">
                  <c:v>43.808999999999997</c:v>
                </c:pt>
                <c:pt idx="17432">
                  <c:v>43.808999999999997</c:v>
                </c:pt>
                <c:pt idx="17433">
                  <c:v>43.808999999999997</c:v>
                </c:pt>
                <c:pt idx="17434">
                  <c:v>43.808999999999997</c:v>
                </c:pt>
                <c:pt idx="17435">
                  <c:v>43.808999999999997</c:v>
                </c:pt>
                <c:pt idx="17436">
                  <c:v>43.808999999999997</c:v>
                </c:pt>
                <c:pt idx="17437">
                  <c:v>43.808999999999997</c:v>
                </c:pt>
                <c:pt idx="17438">
                  <c:v>43.808999999999997</c:v>
                </c:pt>
                <c:pt idx="17439">
                  <c:v>43.808999999999997</c:v>
                </c:pt>
                <c:pt idx="17440">
                  <c:v>43.808999999999997</c:v>
                </c:pt>
                <c:pt idx="17441">
                  <c:v>43.808999999999997</c:v>
                </c:pt>
                <c:pt idx="17442">
                  <c:v>43.808999999999997</c:v>
                </c:pt>
                <c:pt idx="17443">
                  <c:v>43.808999999999997</c:v>
                </c:pt>
                <c:pt idx="17444">
                  <c:v>43.808999999999997</c:v>
                </c:pt>
                <c:pt idx="17445">
                  <c:v>43.808999999999997</c:v>
                </c:pt>
                <c:pt idx="17446">
                  <c:v>43.808999999999997</c:v>
                </c:pt>
                <c:pt idx="17447">
                  <c:v>43.808999999999997</c:v>
                </c:pt>
                <c:pt idx="17448">
                  <c:v>43.808999999999997</c:v>
                </c:pt>
                <c:pt idx="17449">
                  <c:v>43.808999999999997</c:v>
                </c:pt>
                <c:pt idx="17450">
                  <c:v>43.808999999999997</c:v>
                </c:pt>
                <c:pt idx="17451">
                  <c:v>43.808999999999997</c:v>
                </c:pt>
                <c:pt idx="17452">
                  <c:v>43.808999999999997</c:v>
                </c:pt>
                <c:pt idx="17453">
                  <c:v>43.808999999999997</c:v>
                </c:pt>
                <c:pt idx="17454">
                  <c:v>43.808999999999997</c:v>
                </c:pt>
                <c:pt idx="17455">
                  <c:v>43.808999999999997</c:v>
                </c:pt>
                <c:pt idx="17456">
                  <c:v>43.808999999999997</c:v>
                </c:pt>
                <c:pt idx="17457">
                  <c:v>43.808999999999997</c:v>
                </c:pt>
                <c:pt idx="17458">
                  <c:v>43.808999999999997</c:v>
                </c:pt>
                <c:pt idx="17459">
                  <c:v>43.808999999999997</c:v>
                </c:pt>
                <c:pt idx="17460">
                  <c:v>43.808999999999997</c:v>
                </c:pt>
                <c:pt idx="17461">
                  <c:v>43.808999999999997</c:v>
                </c:pt>
                <c:pt idx="17462">
                  <c:v>43.808999999999997</c:v>
                </c:pt>
                <c:pt idx="17463">
                  <c:v>43.808999999999997</c:v>
                </c:pt>
                <c:pt idx="17464">
                  <c:v>43.808999999999997</c:v>
                </c:pt>
                <c:pt idx="17465">
                  <c:v>43.808999999999997</c:v>
                </c:pt>
                <c:pt idx="17466">
                  <c:v>43.808999999999997</c:v>
                </c:pt>
                <c:pt idx="17467">
                  <c:v>43.808999999999997</c:v>
                </c:pt>
                <c:pt idx="17468">
                  <c:v>43.808999999999997</c:v>
                </c:pt>
                <c:pt idx="17469">
                  <c:v>43.808999999999997</c:v>
                </c:pt>
                <c:pt idx="17470">
                  <c:v>43.808999999999997</c:v>
                </c:pt>
                <c:pt idx="17471">
                  <c:v>43.808999999999997</c:v>
                </c:pt>
                <c:pt idx="17472">
                  <c:v>43.808999999999997</c:v>
                </c:pt>
                <c:pt idx="17473">
                  <c:v>43.808999999999997</c:v>
                </c:pt>
                <c:pt idx="17474">
                  <c:v>43.808999999999997</c:v>
                </c:pt>
                <c:pt idx="17475">
                  <c:v>43.808999999999997</c:v>
                </c:pt>
                <c:pt idx="17476">
                  <c:v>43.808999999999997</c:v>
                </c:pt>
                <c:pt idx="17477">
                  <c:v>43.808999999999997</c:v>
                </c:pt>
                <c:pt idx="17478">
                  <c:v>43.808999999999997</c:v>
                </c:pt>
                <c:pt idx="17479">
                  <c:v>43.808999999999997</c:v>
                </c:pt>
                <c:pt idx="17480">
                  <c:v>43.808999999999997</c:v>
                </c:pt>
                <c:pt idx="17481">
                  <c:v>43.808999999999997</c:v>
                </c:pt>
                <c:pt idx="17482">
                  <c:v>43.808999999999997</c:v>
                </c:pt>
                <c:pt idx="17483">
                  <c:v>43.808999999999997</c:v>
                </c:pt>
                <c:pt idx="17484">
                  <c:v>43.808999999999997</c:v>
                </c:pt>
                <c:pt idx="17485">
                  <c:v>43.808999999999997</c:v>
                </c:pt>
                <c:pt idx="17486">
                  <c:v>43.808999999999997</c:v>
                </c:pt>
                <c:pt idx="17487">
                  <c:v>43.808999999999997</c:v>
                </c:pt>
                <c:pt idx="17488">
                  <c:v>43.808999999999997</c:v>
                </c:pt>
                <c:pt idx="17489">
                  <c:v>43.808999999999997</c:v>
                </c:pt>
                <c:pt idx="17490">
                  <c:v>43.808999999999997</c:v>
                </c:pt>
                <c:pt idx="17491">
                  <c:v>43.808999999999997</c:v>
                </c:pt>
                <c:pt idx="17492">
                  <c:v>43.808999999999997</c:v>
                </c:pt>
                <c:pt idx="17493">
                  <c:v>43.808999999999997</c:v>
                </c:pt>
                <c:pt idx="17494">
                  <c:v>43.808999999999997</c:v>
                </c:pt>
                <c:pt idx="17495">
                  <c:v>43.808999999999997</c:v>
                </c:pt>
                <c:pt idx="17496">
                  <c:v>43.808999999999997</c:v>
                </c:pt>
                <c:pt idx="17497">
                  <c:v>43.808999999999997</c:v>
                </c:pt>
                <c:pt idx="17498">
                  <c:v>43.808999999999997</c:v>
                </c:pt>
                <c:pt idx="17499">
                  <c:v>43.808999999999997</c:v>
                </c:pt>
                <c:pt idx="17500">
                  <c:v>43.808999999999997</c:v>
                </c:pt>
                <c:pt idx="17501">
                  <c:v>43.808999999999997</c:v>
                </c:pt>
                <c:pt idx="17502">
                  <c:v>43.808999999999997</c:v>
                </c:pt>
                <c:pt idx="17503">
                  <c:v>43.808999999999997</c:v>
                </c:pt>
                <c:pt idx="17504">
                  <c:v>43.808999999999997</c:v>
                </c:pt>
                <c:pt idx="17505">
                  <c:v>43.808999999999997</c:v>
                </c:pt>
                <c:pt idx="17506">
                  <c:v>43.808999999999997</c:v>
                </c:pt>
                <c:pt idx="17507">
                  <c:v>43.808999999999997</c:v>
                </c:pt>
                <c:pt idx="17508">
                  <c:v>43.808999999999997</c:v>
                </c:pt>
                <c:pt idx="17509">
                  <c:v>43.808999999999997</c:v>
                </c:pt>
                <c:pt idx="17510">
                  <c:v>43.808999999999997</c:v>
                </c:pt>
                <c:pt idx="17511">
                  <c:v>43.808999999999997</c:v>
                </c:pt>
                <c:pt idx="17512">
                  <c:v>43.808999999999997</c:v>
                </c:pt>
                <c:pt idx="17513">
                  <c:v>43.808999999999997</c:v>
                </c:pt>
                <c:pt idx="17514">
                  <c:v>43.808999999999997</c:v>
                </c:pt>
                <c:pt idx="17515">
                  <c:v>43.808999999999997</c:v>
                </c:pt>
                <c:pt idx="17516">
                  <c:v>43.808999999999997</c:v>
                </c:pt>
                <c:pt idx="17517">
                  <c:v>43.808999999999997</c:v>
                </c:pt>
                <c:pt idx="17518">
                  <c:v>43.808999999999997</c:v>
                </c:pt>
                <c:pt idx="17519">
                  <c:v>43.808999999999997</c:v>
                </c:pt>
                <c:pt idx="17520">
                  <c:v>43.808999999999997</c:v>
                </c:pt>
                <c:pt idx="17521">
                  <c:v>43.808999999999997</c:v>
                </c:pt>
                <c:pt idx="17522">
                  <c:v>43.808999999999997</c:v>
                </c:pt>
                <c:pt idx="17523">
                  <c:v>43.808999999999997</c:v>
                </c:pt>
                <c:pt idx="17524">
                  <c:v>43.808999999999997</c:v>
                </c:pt>
                <c:pt idx="17525">
                  <c:v>43.808999999999997</c:v>
                </c:pt>
                <c:pt idx="17526">
                  <c:v>43.808999999999997</c:v>
                </c:pt>
                <c:pt idx="17527">
                  <c:v>43.808999999999997</c:v>
                </c:pt>
                <c:pt idx="17528">
                  <c:v>43.808999999999997</c:v>
                </c:pt>
                <c:pt idx="17529">
                  <c:v>43.808999999999997</c:v>
                </c:pt>
                <c:pt idx="17530">
                  <c:v>43.808999999999997</c:v>
                </c:pt>
                <c:pt idx="17531">
                  <c:v>43.808999999999997</c:v>
                </c:pt>
                <c:pt idx="17532">
                  <c:v>43.808999999999997</c:v>
                </c:pt>
                <c:pt idx="17533">
                  <c:v>43.808999999999997</c:v>
                </c:pt>
                <c:pt idx="17534">
                  <c:v>43.808999999999997</c:v>
                </c:pt>
                <c:pt idx="17535">
                  <c:v>43.808999999999997</c:v>
                </c:pt>
                <c:pt idx="17536">
                  <c:v>43.808999999999997</c:v>
                </c:pt>
                <c:pt idx="17537">
                  <c:v>43.808999999999997</c:v>
                </c:pt>
                <c:pt idx="17538">
                  <c:v>43.808999999999997</c:v>
                </c:pt>
                <c:pt idx="17539">
                  <c:v>43.808999999999997</c:v>
                </c:pt>
                <c:pt idx="17540">
                  <c:v>43.808999999999997</c:v>
                </c:pt>
                <c:pt idx="17541">
                  <c:v>43.808999999999997</c:v>
                </c:pt>
                <c:pt idx="17542">
                  <c:v>43.808999999999997</c:v>
                </c:pt>
                <c:pt idx="17543">
                  <c:v>43.808999999999997</c:v>
                </c:pt>
                <c:pt idx="17544">
                  <c:v>43.808999999999997</c:v>
                </c:pt>
                <c:pt idx="17545">
                  <c:v>43.808999999999997</c:v>
                </c:pt>
                <c:pt idx="17546">
                  <c:v>43.808999999999997</c:v>
                </c:pt>
                <c:pt idx="17547">
                  <c:v>43.808999999999997</c:v>
                </c:pt>
                <c:pt idx="17548">
                  <c:v>43.808999999999997</c:v>
                </c:pt>
                <c:pt idx="17549">
                  <c:v>43.808999999999997</c:v>
                </c:pt>
                <c:pt idx="17550">
                  <c:v>43.808999999999997</c:v>
                </c:pt>
                <c:pt idx="17551">
                  <c:v>43.808999999999997</c:v>
                </c:pt>
                <c:pt idx="17552">
                  <c:v>43.808999999999997</c:v>
                </c:pt>
                <c:pt idx="17553">
                  <c:v>43.808999999999997</c:v>
                </c:pt>
                <c:pt idx="17554">
                  <c:v>43.808999999999997</c:v>
                </c:pt>
                <c:pt idx="17555">
                  <c:v>43.808999999999997</c:v>
                </c:pt>
                <c:pt idx="17556">
                  <c:v>43.808999999999997</c:v>
                </c:pt>
                <c:pt idx="17557">
                  <c:v>43.808999999999997</c:v>
                </c:pt>
                <c:pt idx="17558">
                  <c:v>43.808999999999997</c:v>
                </c:pt>
                <c:pt idx="17559">
                  <c:v>43.808999999999997</c:v>
                </c:pt>
                <c:pt idx="17560">
                  <c:v>43.808999999999997</c:v>
                </c:pt>
                <c:pt idx="17561">
                  <c:v>43.808999999999997</c:v>
                </c:pt>
                <c:pt idx="17562">
                  <c:v>43.808999999999997</c:v>
                </c:pt>
                <c:pt idx="17563">
                  <c:v>43.808999999999997</c:v>
                </c:pt>
                <c:pt idx="17564">
                  <c:v>43.808999999999997</c:v>
                </c:pt>
                <c:pt idx="17565">
                  <c:v>43.808999999999997</c:v>
                </c:pt>
                <c:pt idx="17566">
                  <c:v>43.808999999999997</c:v>
                </c:pt>
                <c:pt idx="17567">
                  <c:v>43.808999999999997</c:v>
                </c:pt>
                <c:pt idx="17568">
                  <c:v>43.808999999999997</c:v>
                </c:pt>
                <c:pt idx="17569">
                  <c:v>43.808999999999997</c:v>
                </c:pt>
                <c:pt idx="17570">
                  <c:v>43.808999999999997</c:v>
                </c:pt>
                <c:pt idx="17571">
                  <c:v>43.808999999999997</c:v>
                </c:pt>
                <c:pt idx="17572">
                  <c:v>43.808999999999997</c:v>
                </c:pt>
                <c:pt idx="17573">
                  <c:v>43.808999999999997</c:v>
                </c:pt>
                <c:pt idx="17574">
                  <c:v>43.808999999999997</c:v>
                </c:pt>
                <c:pt idx="17575">
                  <c:v>43.808999999999997</c:v>
                </c:pt>
                <c:pt idx="17576">
                  <c:v>43.808999999999997</c:v>
                </c:pt>
                <c:pt idx="17577">
                  <c:v>43.808999999999997</c:v>
                </c:pt>
                <c:pt idx="17578">
                  <c:v>43.808999999999997</c:v>
                </c:pt>
                <c:pt idx="17579">
                  <c:v>43.808999999999997</c:v>
                </c:pt>
                <c:pt idx="17580">
                  <c:v>43.808999999999997</c:v>
                </c:pt>
                <c:pt idx="17581">
                  <c:v>43.808999999999997</c:v>
                </c:pt>
                <c:pt idx="17582">
                  <c:v>43.808999999999997</c:v>
                </c:pt>
                <c:pt idx="17583">
                  <c:v>43.808999999999997</c:v>
                </c:pt>
                <c:pt idx="17584">
                  <c:v>43.808999999999997</c:v>
                </c:pt>
                <c:pt idx="17585">
                  <c:v>43.808999999999997</c:v>
                </c:pt>
                <c:pt idx="17586">
                  <c:v>43.808999999999997</c:v>
                </c:pt>
                <c:pt idx="17587">
                  <c:v>43.808999999999997</c:v>
                </c:pt>
                <c:pt idx="17588">
                  <c:v>43.808999999999997</c:v>
                </c:pt>
                <c:pt idx="17589">
                  <c:v>43.808999999999997</c:v>
                </c:pt>
                <c:pt idx="17590">
                  <c:v>43.808999999999997</c:v>
                </c:pt>
                <c:pt idx="17591">
                  <c:v>43.808999999999997</c:v>
                </c:pt>
                <c:pt idx="17592">
                  <c:v>43.808999999999997</c:v>
                </c:pt>
                <c:pt idx="17593">
                  <c:v>43.808999999999997</c:v>
                </c:pt>
                <c:pt idx="17594">
                  <c:v>43.808999999999997</c:v>
                </c:pt>
                <c:pt idx="17595">
                  <c:v>43.808999999999997</c:v>
                </c:pt>
                <c:pt idx="17596">
                  <c:v>43.808999999999997</c:v>
                </c:pt>
                <c:pt idx="17597">
                  <c:v>43.808999999999997</c:v>
                </c:pt>
                <c:pt idx="17598">
                  <c:v>43.808999999999997</c:v>
                </c:pt>
                <c:pt idx="17599">
                  <c:v>43.808999999999997</c:v>
                </c:pt>
                <c:pt idx="17600">
                  <c:v>43.808999999999997</c:v>
                </c:pt>
                <c:pt idx="17601">
                  <c:v>43.808999999999997</c:v>
                </c:pt>
                <c:pt idx="17602">
                  <c:v>43.808999999999997</c:v>
                </c:pt>
                <c:pt idx="17603">
                  <c:v>43.808999999999997</c:v>
                </c:pt>
                <c:pt idx="17604">
                  <c:v>43.808999999999997</c:v>
                </c:pt>
                <c:pt idx="17605">
                  <c:v>43.808999999999997</c:v>
                </c:pt>
                <c:pt idx="17606">
                  <c:v>43.808999999999997</c:v>
                </c:pt>
                <c:pt idx="17607">
                  <c:v>43.808999999999997</c:v>
                </c:pt>
                <c:pt idx="17608">
                  <c:v>43.808999999999997</c:v>
                </c:pt>
                <c:pt idx="17609">
                  <c:v>43.808999999999997</c:v>
                </c:pt>
                <c:pt idx="17610">
                  <c:v>43.808999999999997</c:v>
                </c:pt>
                <c:pt idx="17611">
                  <c:v>43.808999999999997</c:v>
                </c:pt>
                <c:pt idx="17612">
                  <c:v>43.808999999999997</c:v>
                </c:pt>
                <c:pt idx="17613">
                  <c:v>43.808999999999997</c:v>
                </c:pt>
                <c:pt idx="17614">
                  <c:v>43.808999999999997</c:v>
                </c:pt>
                <c:pt idx="17615">
                  <c:v>43.808999999999997</c:v>
                </c:pt>
                <c:pt idx="17616">
                  <c:v>43.808999999999997</c:v>
                </c:pt>
                <c:pt idx="17617">
                  <c:v>43.808999999999997</c:v>
                </c:pt>
                <c:pt idx="17618">
                  <c:v>43.808999999999997</c:v>
                </c:pt>
                <c:pt idx="17619">
                  <c:v>43.808999999999997</c:v>
                </c:pt>
                <c:pt idx="17620">
                  <c:v>43.808999999999997</c:v>
                </c:pt>
                <c:pt idx="17621">
                  <c:v>43.808999999999997</c:v>
                </c:pt>
                <c:pt idx="17622">
                  <c:v>43.808999999999997</c:v>
                </c:pt>
                <c:pt idx="17623">
                  <c:v>43.808999999999997</c:v>
                </c:pt>
                <c:pt idx="17624">
                  <c:v>43.808999999999997</c:v>
                </c:pt>
                <c:pt idx="17625">
                  <c:v>43.808999999999997</c:v>
                </c:pt>
                <c:pt idx="17626">
                  <c:v>43.808999999999997</c:v>
                </c:pt>
                <c:pt idx="17627">
                  <c:v>43.808999999999997</c:v>
                </c:pt>
                <c:pt idx="17628">
                  <c:v>43.808999999999997</c:v>
                </c:pt>
                <c:pt idx="17629">
                  <c:v>43.808999999999997</c:v>
                </c:pt>
                <c:pt idx="17630">
                  <c:v>43.808999999999997</c:v>
                </c:pt>
                <c:pt idx="17631">
                  <c:v>43.808999999999997</c:v>
                </c:pt>
                <c:pt idx="17632">
                  <c:v>43.808999999999997</c:v>
                </c:pt>
                <c:pt idx="17633">
                  <c:v>43.808999999999997</c:v>
                </c:pt>
                <c:pt idx="17634">
                  <c:v>43.808999999999997</c:v>
                </c:pt>
                <c:pt idx="17635">
                  <c:v>43.808999999999997</c:v>
                </c:pt>
                <c:pt idx="17636">
                  <c:v>43.808999999999997</c:v>
                </c:pt>
                <c:pt idx="17637">
                  <c:v>43.808999999999997</c:v>
                </c:pt>
                <c:pt idx="17638">
                  <c:v>43.808999999999997</c:v>
                </c:pt>
                <c:pt idx="17639">
                  <c:v>43.808999999999997</c:v>
                </c:pt>
                <c:pt idx="17640">
                  <c:v>43.808999999999997</c:v>
                </c:pt>
                <c:pt idx="17641">
                  <c:v>43.808999999999997</c:v>
                </c:pt>
                <c:pt idx="17642">
                  <c:v>43.808999999999997</c:v>
                </c:pt>
                <c:pt idx="17643">
                  <c:v>43.808999999999997</c:v>
                </c:pt>
                <c:pt idx="17644">
                  <c:v>43.808999999999997</c:v>
                </c:pt>
                <c:pt idx="17645">
                  <c:v>43.808999999999997</c:v>
                </c:pt>
                <c:pt idx="17646">
                  <c:v>43.808999999999997</c:v>
                </c:pt>
                <c:pt idx="17647">
                  <c:v>43.808999999999997</c:v>
                </c:pt>
                <c:pt idx="17648">
                  <c:v>43.808999999999997</c:v>
                </c:pt>
                <c:pt idx="17649">
                  <c:v>43.808999999999997</c:v>
                </c:pt>
                <c:pt idx="17650">
                  <c:v>43.808999999999997</c:v>
                </c:pt>
                <c:pt idx="17651">
                  <c:v>43.808999999999997</c:v>
                </c:pt>
                <c:pt idx="17652">
                  <c:v>43.808999999999997</c:v>
                </c:pt>
                <c:pt idx="17653">
                  <c:v>43.808999999999997</c:v>
                </c:pt>
                <c:pt idx="17654">
                  <c:v>43.808999999999997</c:v>
                </c:pt>
                <c:pt idx="17655">
                  <c:v>43.808999999999997</c:v>
                </c:pt>
                <c:pt idx="17656">
                  <c:v>43.808999999999997</c:v>
                </c:pt>
                <c:pt idx="17657">
                  <c:v>43.808999999999997</c:v>
                </c:pt>
                <c:pt idx="17658">
                  <c:v>43.808999999999997</c:v>
                </c:pt>
                <c:pt idx="17659">
                  <c:v>43.808999999999997</c:v>
                </c:pt>
                <c:pt idx="17660">
                  <c:v>43.808999999999997</c:v>
                </c:pt>
                <c:pt idx="17661">
                  <c:v>43.808999999999997</c:v>
                </c:pt>
                <c:pt idx="17662">
                  <c:v>43.808999999999997</c:v>
                </c:pt>
                <c:pt idx="17663">
                  <c:v>43.808999999999997</c:v>
                </c:pt>
                <c:pt idx="17664">
                  <c:v>43.808999999999997</c:v>
                </c:pt>
                <c:pt idx="17665">
                  <c:v>43.808999999999997</c:v>
                </c:pt>
                <c:pt idx="17666">
                  <c:v>43.808999999999997</c:v>
                </c:pt>
                <c:pt idx="17667">
                  <c:v>43.808999999999997</c:v>
                </c:pt>
                <c:pt idx="17668">
                  <c:v>43.808999999999997</c:v>
                </c:pt>
                <c:pt idx="17669">
                  <c:v>43.808999999999997</c:v>
                </c:pt>
                <c:pt idx="17670">
                  <c:v>43.808999999999997</c:v>
                </c:pt>
                <c:pt idx="17671">
                  <c:v>43.808999999999997</c:v>
                </c:pt>
                <c:pt idx="17672">
                  <c:v>43.808999999999997</c:v>
                </c:pt>
                <c:pt idx="17673">
                  <c:v>43.808999999999997</c:v>
                </c:pt>
                <c:pt idx="17674">
                  <c:v>43.808999999999997</c:v>
                </c:pt>
                <c:pt idx="17675">
                  <c:v>43.808999999999997</c:v>
                </c:pt>
                <c:pt idx="17676">
                  <c:v>43.808999999999997</c:v>
                </c:pt>
                <c:pt idx="17677">
                  <c:v>43.808999999999997</c:v>
                </c:pt>
                <c:pt idx="17678">
                  <c:v>43.808999999999997</c:v>
                </c:pt>
                <c:pt idx="17679">
                  <c:v>43.808999999999997</c:v>
                </c:pt>
                <c:pt idx="17680">
                  <c:v>43.808999999999997</c:v>
                </c:pt>
                <c:pt idx="17681">
                  <c:v>43.808999999999997</c:v>
                </c:pt>
                <c:pt idx="17682">
                  <c:v>43.808999999999997</c:v>
                </c:pt>
                <c:pt idx="17683">
                  <c:v>43.808999999999997</c:v>
                </c:pt>
                <c:pt idx="17684">
                  <c:v>43.808999999999997</c:v>
                </c:pt>
                <c:pt idx="17685">
                  <c:v>43.808999999999997</c:v>
                </c:pt>
                <c:pt idx="17686">
                  <c:v>43.808999999999997</c:v>
                </c:pt>
                <c:pt idx="17687">
                  <c:v>43.808999999999997</c:v>
                </c:pt>
                <c:pt idx="17688">
                  <c:v>43.808999999999997</c:v>
                </c:pt>
                <c:pt idx="17689">
                  <c:v>43.808999999999997</c:v>
                </c:pt>
                <c:pt idx="17690">
                  <c:v>43.808999999999997</c:v>
                </c:pt>
                <c:pt idx="17691">
                  <c:v>43.808999999999997</c:v>
                </c:pt>
                <c:pt idx="17692">
                  <c:v>43.808999999999997</c:v>
                </c:pt>
                <c:pt idx="17693">
                  <c:v>43.808999999999997</c:v>
                </c:pt>
                <c:pt idx="17694">
                  <c:v>43.808999999999997</c:v>
                </c:pt>
                <c:pt idx="17695">
                  <c:v>43.808999999999997</c:v>
                </c:pt>
                <c:pt idx="17696">
                  <c:v>43.808999999999997</c:v>
                </c:pt>
                <c:pt idx="17697">
                  <c:v>43.808999999999997</c:v>
                </c:pt>
                <c:pt idx="17698">
                  <c:v>43.808999999999997</c:v>
                </c:pt>
                <c:pt idx="17699">
                  <c:v>43.808999999999997</c:v>
                </c:pt>
                <c:pt idx="17700">
                  <c:v>43.808999999999997</c:v>
                </c:pt>
                <c:pt idx="17701">
                  <c:v>43.808999999999997</c:v>
                </c:pt>
                <c:pt idx="17702">
                  <c:v>43.808999999999997</c:v>
                </c:pt>
                <c:pt idx="17703">
                  <c:v>43.808999999999997</c:v>
                </c:pt>
                <c:pt idx="17704">
                  <c:v>43.808999999999997</c:v>
                </c:pt>
                <c:pt idx="17705">
                  <c:v>43.808999999999997</c:v>
                </c:pt>
                <c:pt idx="17706">
                  <c:v>43.808999999999997</c:v>
                </c:pt>
                <c:pt idx="17707">
                  <c:v>43.808999999999997</c:v>
                </c:pt>
                <c:pt idx="17708">
                  <c:v>43.808999999999997</c:v>
                </c:pt>
                <c:pt idx="17709">
                  <c:v>43.808999999999997</c:v>
                </c:pt>
                <c:pt idx="17710">
                  <c:v>43.808999999999997</c:v>
                </c:pt>
                <c:pt idx="17711">
                  <c:v>43.808999999999997</c:v>
                </c:pt>
                <c:pt idx="17712">
                  <c:v>43.808999999999997</c:v>
                </c:pt>
                <c:pt idx="17713">
                  <c:v>43.808999999999997</c:v>
                </c:pt>
                <c:pt idx="17714">
                  <c:v>43.808999999999997</c:v>
                </c:pt>
                <c:pt idx="17715">
                  <c:v>43.808999999999997</c:v>
                </c:pt>
                <c:pt idx="17716">
                  <c:v>43.808999999999997</c:v>
                </c:pt>
                <c:pt idx="17717">
                  <c:v>43.808999999999997</c:v>
                </c:pt>
                <c:pt idx="17718">
                  <c:v>43.808999999999997</c:v>
                </c:pt>
                <c:pt idx="17719">
                  <c:v>43.808999999999997</c:v>
                </c:pt>
                <c:pt idx="17720">
                  <c:v>43.808999999999997</c:v>
                </c:pt>
                <c:pt idx="17721">
                  <c:v>43.808999999999997</c:v>
                </c:pt>
                <c:pt idx="17722">
                  <c:v>43.808999999999997</c:v>
                </c:pt>
                <c:pt idx="17723">
                  <c:v>43.808999999999997</c:v>
                </c:pt>
                <c:pt idx="17724">
                  <c:v>43.808999999999997</c:v>
                </c:pt>
                <c:pt idx="17725">
                  <c:v>43.808999999999997</c:v>
                </c:pt>
                <c:pt idx="17726">
                  <c:v>43.808999999999997</c:v>
                </c:pt>
                <c:pt idx="17727">
                  <c:v>43.808999999999997</c:v>
                </c:pt>
                <c:pt idx="17728">
                  <c:v>43.808999999999997</c:v>
                </c:pt>
                <c:pt idx="17729">
                  <c:v>43.808999999999997</c:v>
                </c:pt>
                <c:pt idx="17730">
                  <c:v>43.808999999999997</c:v>
                </c:pt>
                <c:pt idx="17731">
                  <c:v>43.808999999999997</c:v>
                </c:pt>
                <c:pt idx="17732">
                  <c:v>43.808999999999997</c:v>
                </c:pt>
                <c:pt idx="17733">
                  <c:v>43.808999999999997</c:v>
                </c:pt>
                <c:pt idx="17734">
                  <c:v>43.808999999999997</c:v>
                </c:pt>
                <c:pt idx="17735">
                  <c:v>43.808999999999997</c:v>
                </c:pt>
                <c:pt idx="17736">
                  <c:v>43.808999999999997</c:v>
                </c:pt>
                <c:pt idx="17737">
                  <c:v>43.808999999999997</c:v>
                </c:pt>
                <c:pt idx="17738">
                  <c:v>43.808999999999997</c:v>
                </c:pt>
                <c:pt idx="17739">
                  <c:v>43.808999999999997</c:v>
                </c:pt>
                <c:pt idx="17740">
                  <c:v>43.808999999999997</c:v>
                </c:pt>
                <c:pt idx="17741">
                  <c:v>43.808999999999997</c:v>
                </c:pt>
                <c:pt idx="17742">
                  <c:v>43.808999999999997</c:v>
                </c:pt>
                <c:pt idx="17743">
                  <c:v>43.808999999999997</c:v>
                </c:pt>
                <c:pt idx="17744">
                  <c:v>43.808999999999997</c:v>
                </c:pt>
                <c:pt idx="17745">
                  <c:v>43.808999999999997</c:v>
                </c:pt>
                <c:pt idx="17746">
                  <c:v>43.808999999999997</c:v>
                </c:pt>
                <c:pt idx="17747">
                  <c:v>43.808999999999997</c:v>
                </c:pt>
                <c:pt idx="17748">
                  <c:v>43.808999999999997</c:v>
                </c:pt>
                <c:pt idx="17749">
                  <c:v>43.808999999999997</c:v>
                </c:pt>
                <c:pt idx="17750">
                  <c:v>43.808999999999997</c:v>
                </c:pt>
                <c:pt idx="17751">
                  <c:v>43.808999999999997</c:v>
                </c:pt>
                <c:pt idx="17752">
                  <c:v>43.808999999999997</c:v>
                </c:pt>
                <c:pt idx="17753">
                  <c:v>43.808999999999997</c:v>
                </c:pt>
                <c:pt idx="17754">
                  <c:v>43.808999999999997</c:v>
                </c:pt>
                <c:pt idx="17755">
                  <c:v>43.808999999999997</c:v>
                </c:pt>
                <c:pt idx="17756">
                  <c:v>43.808999999999997</c:v>
                </c:pt>
                <c:pt idx="17757">
                  <c:v>43.808999999999997</c:v>
                </c:pt>
                <c:pt idx="17758">
                  <c:v>43.808999999999997</c:v>
                </c:pt>
                <c:pt idx="17759">
                  <c:v>43.808999999999997</c:v>
                </c:pt>
                <c:pt idx="17760">
                  <c:v>43.808999999999997</c:v>
                </c:pt>
                <c:pt idx="17761">
                  <c:v>43.808999999999997</c:v>
                </c:pt>
                <c:pt idx="17762">
                  <c:v>43.808999999999997</c:v>
                </c:pt>
                <c:pt idx="17763">
                  <c:v>43.808999999999997</c:v>
                </c:pt>
                <c:pt idx="17764">
                  <c:v>43.808999999999997</c:v>
                </c:pt>
                <c:pt idx="17765">
                  <c:v>43.808999999999997</c:v>
                </c:pt>
                <c:pt idx="17766">
                  <c:v>43.808999999999997</c:v>
                </c:pt>
                <c:pt idx="17767">
                  <c:v>43.808999999999997</c:v>
                </c:pt>
                <c:pt idx="17768">
                  <c:v>43.808999999999997</c:v>
                </c:pt>
                <c:pt idx="17769">
                  <c:v>43.808999999999997</c:v>
                </c:pt>
                <c:pt idx="17770">
                  <c:v>43.808999999999997</c:v>
                </c:pt>
                <c:pt idx="17771">
                  <c:v>43.808999999999997</c:v>
                </c:pt>
                <c:pt idx="17772">
                  <c:v>43.808999999999997</c:v>
                </c:pt>
                <c:pt idx="17773">
                  <c:v>43.808999999999997</c:v>
                </c:pt>
                <c:pt idx="17774">
                  <c:v>43.758400000000002</c:v>
                </c:pt>
                <c:pt idx="17775">
                  <c:v>43.758400000000002</c:v>
                </c:pt>
                <c:pt idx="17776">
                  <c:v>43.758400000000002</c:v>
                </c:pt>
                <c:pt idx="17777">
                  <c:v>43.758400000000002</c:v>
                </c:pt>
                <c:pt idx="17778">
                  <c:v>43.758400000000002</c:v>
                </c:pt>
                <c:pt idx="17779">
                  <c:v>43.758400000000002</c:v>
                </c:pt>
                <c:pt idx="17780">
                  <c:v>43.758400000000002</c:v>
                </c:pt>
                <c:pt idx="17781">
                  <c:v>43.758400000000002</c:v>
                </c:pt>
                <c:pt idx="17782">
                  <c:v>43.758400000000002</c:v>
                </c:pt>
                <c:pt idx="17783">
                  <c:v>43.758400000000002</c:v>
                </c:pt>
                <c:pt idx="17784">
                  <c:v>43.758400000000002</c:v>
                </c:pt>
                <c:pt idx="17785">
                  <c:v>43.758400000000002</c:v>
                </c:pt>
                <c:pt idx="17786">
                  <c:v>43.758400000000002</c:v>
                </c:pt>
                <c:pt idx="17787">
                  <c:v>43.758400000000002</c:v>
                </c:pt>
                <c:pt idx="17788">
                  <c:v>43.758400000000002</c:v>
                </c:pt>
                <c:pt idx="17789">
                  <c:v>43.758400000000002</c:v>
                </c:pt>
                <c:pt idx="17790">
                  <c:v>43.758400000000002</c:v>
                </c:pt>
                <c:pt idx="17791">
                  <c:v>43.758400000000002</c:v>
                </c:pt>
                <c:pt idx="17792">
                  <c:v>43.758400000000002</c:v>
                </c:pt>
                <c:pt idx="17793">
                  <c:v>43.758400000000002</c:v>
                </c:pt>
                <c:pt idx="17794">
                  <c:v>43.758400000000002</c:v>
                </c:pt>
                <c:pt idx="17795">
                  <c:v>43.758400000000002</c:v>
                </c:pt>
                <c:pt idx="17796">
                  <c:v>43.758400000000002</c:v>
                </c:pt>
                <c:pt idx="17797">
                  <c:v>43.758400000000002</c:v>
                </c:pt>
                <c:pt idx="17798">
                  <c:v>43.758400000000002</c:v>
                </c:pt>
                <c:pt idx="17799">
                  <c:v>43.758400000000002</c:v>
                </c:pt>
                <c:pt idx="17800">
                  <c:v>43.758400000000002</c:v>
                </c:pt>
                <c:pt idx="17801">
                  <c:v>43.758400000000002</c:v>
                </c:pt>
                <c:pt idx="17802">
                  <c:v>43.758400000000002</c:v>
                </c:pt>
                <c:pt idx="17803">
                  <c:v>43.758400000000002</c:v>
                </c:pt>
                <c:pt idx="17804">
                  <c:v>43.758400000000002</c:v>
                </c:pt>
                <c:pt idx="17805">
                  <c:v>43.758400000000002</c:v>
                </c:pt>
                <c:pt idx="17806">
                  <c:v>43.758400000000002</c:v>
                </c:pt>
                <c:pt idx="17807">
                  <c:v>43.758400000000002</c:v>
                </c:pt>
                <c:pt idx="17808">
                  <c:v>43.758400000000002</c:v>
                </c:pt>
                <c:pt idx="17809">
                  <c:v>43.758400000000002</c:v>
                </c:pt>
                <c:pt idx="17810">
                  <c:v>43.758400000000002</c:v>
                </c:pt>
                <c:pt idx="17811">
                  <c:v>43.758400000000002</c:v>
                </c:pt>
                <c:pt idx="17812">
                  <c:v>43.758400000000002</c:v>
                </c:pt>
                <c:pt idx="17813">
                  <c:v>43.758400000000002</c:v>
                </c:pt>
                <c:pt idx="17814">
                  <c:v>43.758400000000002</c:v>
                </c:pt>
                <c:pt idx="17815">
                  <c:v>43.758400000000002</c:v>
                </c:pt>
                <c:pt idx="17816">
                  <c:v>43.758400000000002</c:v>
                </c:pt>
                <c:pt idx="17817">
                  <c:v>43.758400000000002</c:v>
                </c:pt>
                <c:pt idx="17818">
                  <c:v>43.758400000000002</c:v>
                </c:pt>
                <c:pt idx="17819">
                  <c:v>43.758400000000002</c:v>
                </c:pt>
                <c:pt idx="17820">
                  <c:v>43.758400000000002</c:v>
                </c:pt>
                <c:pt idx="17821">
                  <c:v>43.758400000000002</c:v>
                </c:pt>
                <c:pt idx="17822">
                  <c:v>43.758400000000002</c:v>
                </c:pt>
                <c:pt idx="17823">
                  <c:v>43.758400000000002</c:v>
                </c:pt>
                <c:pt idx="17824">
                  <c:v>43.758400000000002</c:v>
                </c:pt>
                <c:pt idx="17825">
                  <c:v>43.758400000000002</c:v>
                </c:pt>
                <c:pt idx="17826">
                  <c:v>43.758400000000002</c:v>
                </c:pt>
                <c:pt idx="17827">
                  <c:v>43.758400000000002</c:v>
                </c:pt>
                <c:pt idx="17828">
                  <c:v>43.758400000000002</c:v>
                </c:pt>
                <c:pt idx="17829">
                  <c:v>43.758400000000002</c:v>
                </c:pt>
                <c:pt idx="17830">
                  <c:v>43.758400000000002</c:v>
                </c:pt>
                <c:pt idx="17831">
                  <c:v>43.758400000000002</c:v>
                </c:pt>
                <c:pt idx="17832">
                  <c:v>43.758400000000002</c:v>
                </c:pt>
                <c:pt idx="17833">
                  <c:v>43.758400000000002</c:v>
                </c:pt>
                <c:pt idx="17834">
                  <c:v>43.758400000000002</c:v>
                </c:pt>
                <c:pt idx="17835">
                  <c:v>43.758400000000002</c:v>
                </c:pt>
                <c:pt idx="17836">
                  <c:v>43.758400000000002</c:v>
                </c:pt>
                <c:pt idx="17837">
                  <c:v>43.758400000000002</c:v>
                </c:pt>
                <c:pt idx="17838">
                  <c:v>43.758400000000002</c:v>
                </c:pt>
                <c:pt idx="17839">
                  <c:v>43.758400000000002</c:v>
                </c:pt>
                <c:pt idx="17840">
                  <c:v>43.758400000000002</c:v>
                </c:pt>
                <c:pt idx="17841">
                  <c:v>43.758400000000002</c:v>
                </c:pt>
                <c:pt idx="17842">
                  <c:v>43.758400000000002</c:v>
                </c:pt>
                <c:pt idx="17843">
                  <c:v>43.758400000000002</c:v>
                </c:pt>
                <c:pt idx="17844">
                  <c:v>43.758400000000002</c:v>
                </c:pt>
                <c:pt idx="17845">
                  <c:v>43.758400000000002</c:v>
                </c:pt>
                <c:pt idx="17846">
                  <c:v>43.758400000000002</c:v>
                </c:pt>
                <c:pt idx="17847">
                  <c:v>43.758400000000002</c:v>
                </c:pt>
                <c:pt idx="17848">
                  <c:v>43.758400000000002</c:v>
                </c:pt>
                <c:pt idx="17849">
                  <c:v>43.758400000000002</c:v>
                </c:pt>
                <c:pt idx="17850">
                  <c:v>43.758400000000002</c:v>
                </c:pt>
                <c:pt idx="17851">
                  <c:v>43.758400000000002</c:v>
                </c:pt>
                <c:pt idx="17852">
                  <c:v>43.758400000000002</c:v>
                </c:pt>
                <c:pt idx="17853">
                  <c:v>43.758400000000002</c:v>
                </c:pt>
                <c:pt idx="17854">
                  <c:v>43.758400000000002</c:v>
                </c:pt>
                <c:pt idx="17855">
                  <c:v>43.758400000000002</c:v>
                </c:pt>
                <c:pt idx="17856">
                  <c:v>43.758400000000002</c:v>
                </c:pt>
                <c:pt idx="17857">
                  <c:v>43.758400000000002</c:v>
                </c:pt>
                <c:pt idx="17858">
                  <c:v>43.758400000000002</c:v>
                </c:pt>
                <c:pt idx="17859">
                  <c:v>43.758400000000002</c:v>
                </c:pt>
                <c:pt idx="17860">
                  <c:v>43.758400000000002</c:v>
                </c:pt>
                <c:pt idx="17861">
                  <c:v>43.758400000000002</c:v>
                </c:pt>
                <c:pt idx="17862">
                  <c:v>43.758400000000002</c:v>
                </c:pt>
                <c:pt idx="17863">
                  <c:v>43.758400000000002</c:v>
                </c:pt>
                <c:pt idx="17864">
                  <c:v>43.758400000000002</c:v>
                </c:pt>
                <c:pt idx="17865">
                  <c:v>43.758400000000002</c:v>
                </c:pt>
                <c:pt idx="17866">
                  <c:v>43.758400000000002</c:v>
                </c:pt>
                <c:pt idx="17867">
                  <c:v>43.758400000000002</c:v>
                </c:pt>
                <c:pt idx="17868">
                  <c:v>43.758400000000002</c:v>
                </c:pt>
                <c:pt idx="17869">
                  <c:v>43.758400000000002</c:v>
                </c:pt>
                <c:pt idx="17870">
                  <c:v>43.758400000000002</c:v>
                </c:pt>
                <c:pt idx="17871">
                  <c:v>43.758400000000002</c:v>
                </c:pt>
                <c:pt idx="17872">
                  <c:v>43.758400000000002</c:v>
                </c:pt>
                <c:pt idx="17873">
                  <c:v>43.758400000000002</c:v>
                </c:pt>
                <c:pt idx="17874">
                  <c:v>43.758400000000002</c:v>
                </c:pt>
                <c:pt idx="17875">
                  <c:v>43.758400000000002</c:v>
                </c:pt>
                <c:pt idx="17876">
                  <c:v>43.758400000000002</c:v>
                </c:pt>
                <c:pt idx="17877">
                  <c:v>43.758400000000002</c:v>
                </c:pt>
                <c:pt idx="17878">
                  <c:v>43.758400000000002</c:v>
                </c:pt>
                <c:pt idx="17879">
                  <c:v>43.758400000000002</c:v>
                </c:pt>
                <c:pt idx="17880">
                  <c:v>43.758400000000002</c:v>
                </c:pt>
                <c:pt idx="17881">
                  <c:v>43.758400000000002</c:v>
                </c:pt>
                <c:pt idx="17882">
                  <c:v>43.758400000000002</c:v>
                </c:pt>
                <c:pt idx="17883">
                  <c:v>43.758400000000002</c:v>
                </c:pt>
                <c:pt idx="17884">
                  <c:v>43.758400000000002</c:v>
                </c:pt>
                <c:pt idx="17885">
                  <c:v>43.758400000000002</c:v>
                </c:pt>
                <c:pt idx="17886">
                  <c:v>43.758400000000002</c:v>
                </c:pt>
                <c:pt idx="17887">
                  <c:v>43.758400000000002</c:v>
                </c:pt>
                <c:pt idx="17888">
                  <c:v>43.758400000000002</c:v>
                </c:pt>
                <c:pt idx="17889">
                  <c:v>43.758400000000002</c:v>
                </c:pt>
                <c:pt idx="17890">
                  <c:v>43.758400000000002</c:v>
                </c:pt>
                <c:pt idx="17891">
                  <c:v>43.758400000000002</c:v>
                </c:pt>
                <c:pt idx="17892">
                  <c:v>43.758400000000002</c:v>
                </c:pt>
                <c:pt idx="17893">
                  <c:v>43.758400000000002</c:v>
                </c:pt>
                <c:pt idx="17894">
                  <c:v>43.758400000000002</c:v>
                </c:pt>
                <c:pt idx="17895">
                  <c:v>43.758400000000002</c:v>
                </c:pt>
                <c:pt idx="17896">
                  <c:v>43.758400000000002</c:v>
                </c:pt>
                <c:pt idx="17897">
                  <c:v>43.758400000000002</c:v>
                </c:pt>
                <c:pt idx="17898">
                  <c:v>43.758400000000002</c:v>
                </c:pt>
                <c:pt idx="17899">
                  <c:v>43.758400000000002</c:v>
                </c:pt>
                <c:pt idx="17900">
                  <c:v>43.758400000000002</c:v>
                </c:pt>
                <c:pt idx="17901">
                  <c:v>43.758400000000002</c:v>
                </c:pt>
                <c:pt idx="17902">
                  <c:v>43.758400000000002</c:v>
                </c:pt>
                <c:pt idx="17903">
                  <c:v>43.758400000000002</c:v>
                </c:pt>
                <c:pt idx="17904">
                  <c:v>43.758400000000002</c:v>
                </c:pt>
                <c:pt idx="17905">
                  <c:v>43.758400000000002</c:v>
                </c:pt>
                <c:pt idx="17906">
                  <c:v>43.758400000000002</c:v>
                </c:pt>
                <c:pt idx="17907">
                  <c:v>43.758400000000002</c:v>
                </c:pt>
                <c:pt idx="17908">
                  <c:v>43.758400000000002</c:v>
                </c:pt>
                <c:pt idx="17909">
                  <c:v>43.758400000000002</c:v>
                </c:pt>
                <c:pt idx="17910">
                  <c:v>43.758400000000002</c:v>
                </c:pt>
                <c:pt idx="17911">
                  <c:v>43.758400000000002</c:v>
                </c:pt>
                <c:pt idx="17912">
                  <c:v>43.758400000000002</c:v>
                </c:pt>
                <c:pt idx="17913">
                  <c:v>43.758400000000002</c:v>
                </c:pt>
                <c:pt idx="17914">
                  <c:v>43.758400000000002</c:v>
                </c:pt>
                <c:pt idx="17915">
                  <c:v>43.758400000000002</c:v>
                </c:pt>
                <c:pt idx="17916">
                  <c:v>43.758400000000002</c:v>
                </c:pt>
                <c:pt idx="17917">
                  <c:v>43.758400000000002</c:v>
                </c:pt>
                <c:pt idx="17918">
                  <c:v>43.758400000000002</c:v>
                </c:pt>
                <c:pt idx="17919">
                  <c:v>43.758400000000002</c:v>
                </c:pt>
                <c:pt idx="17920">
                  <c:v>43.758400000000002</c:v>
                </c:pt>
                <c:pt idx="17921">
                  <c:v>43.758400000000002</c:v>
                </c:pt>
                <c:pt idx="17922">
                  <c:v>43.758400000000002</c:v>
                </c:pt>
                <c:pt idx="17923">
                  <c:v>43.758400000000002</c:v>
                </c:pt>
                <c:pt idx="17924">
                  <c:v>43.758400000000002</c:v>
                </c:pt>
                <c:pt idx="17925">
                  <c:v>43.758400000000002</c:v>
                </c:pt>
                <c:pt idx="17926">
                  <c:v>43.758400000000002</c:v>
                </c:pt>
                <c:pt idx="17927">
                  <c:v>43.758400000000002</c:v>
                </c:pt>
                <c:pt idx="17928">
                  <c:v>43.758400000000002</c:v>
                </c:pt>
                <c:pt idx="17929">
                  <c:v>43.758400000000002</c:v>
                </c:pt>
                <c:pt idx="17930">
                  <c:v>43.758400000000002</c:v>
                </c:pt>
                <c:pt idx="17931">
                  <c:v>43.758400000000002</c:v>
                </c:pt>
                <c:pt idx="17932">
                  <c:v>43.758400000000002</c:v>
                </c:pt>
                <c:pt idx="17933">
                  <c:v>43.758400000000002</c:v>
                </c:pt>
                <c:pt idx="17934">
                  <c:v>43.758400000000002</c:v>
                </c:pt>
                <c:pt idx="17935">
                  <c:v>43.758400000000002</c:v>
                </c:pt>
                <c:pt idx="17936">
                  <c:v>43.758400000000002</c:v>
                </c:pt>
                <c:pt idx="17937">
                  <c:v>43.758400000000002</c:v>
                </c:pt>
                <c:pt idx="17938">
                  <c:v>43.758400000000002</c:v>
                </c:pt>
                <c:pt idx="17939">
                  <c:v>43.758400000000002</c:v>
                </c:pt>
                <c:pt idx="17940">
                  <c:v>43.758400000000002</c:v>
                </c:pt>
                <c:pt idx="17941">
                  <c:v>43.758400000000002</c:v>
                </c:pt>
                <c:pt idx="17942">
                  <c:v>43.758400000000002</c:v>
                </c:pt>
                <c:pt idx="17943">
                  <c:v>43.758400000000002</c:v>
                </c:pt>
                <c:pt idx="17944">
                  <c:v>43.758400000000002</c:v>
                </c:pt>
                <c:pt idx="17945">
                  <c:v>43.758400000000002</c:v>
                </c:pt>
                <c:pt idx="17946">
                  <c:v>43.758400000000002</c:v>
                </c:pt>
                <c:pt idx="17947">
                  <c:v>43.758400000000002</c:v>
                </c:pt>
                <c:pt idx="17948">
                  <c:v>43.758400000000002</c:v>
                </c:pt>
                <c:pt idx="17949">
                  <c:v>43.758400000000002</c:v>
                </c:pt>
                <c:pt idx="17950">
                  <c:v>43.758400000000002</c:v>
                </c:pt>
                <c:pt idx="17951">
                  <c:v>43.758400000000002</c:v>
                </c:pt>
                <c:pt idx="17952">
                  <c:v>43.758400000000002</c:v>
                </c:pt>
                <c:pt idx="17953">
                  <c:v>43.758400000000002</c:v>
                </c:pt>
                <c:pt idx="17954">
                  <c:v>43.758400000000002</c:v>
                </c:pt>
                <c:pt idx="17955">
                  <c:v>43.758400000000002</c:v>
                </c:pt>
                <c:pt idx="17956">
                  <c:v>43.758400000000002</c:v>
                </c:pt>
                <c:pt idx="17957">
                  <c:v>43.758400000000002</c:v>
                </c:pt>
                <c:pt idx="17958">
                  <c:v>43.758400000000002</c:v>
                </c:pt>
                <c:pt idx="17959">
                  <c:v>43.758400000000002</c:v>
                </c:pt>
                <c:pt idx="17960">
                  <c:v>43.758400000000002</c:v>
                </c:pt>
                <c:pt idx="17961">
                  <c:v>43.758400000000002</c:v>
                </c:pt>
                <c:pt idx="17962">
                  <c:v>43.758400000000002</c:v>
                </c:pt>
                <c:pt idx="17963">
                  <c:v>43.758400000000002</c:v>
                </c:pt>
                <c:pt idx="17964">
                  <c:v>43.758400000000002</c:v>
                </c:pt>
                <c:pt idx="17965">
                  <c:v>43.758400000000002</c:v>
                </c:pt>
                <c:pt idx="17966">
                  <c:v>43.758400000000002</c:v>
                </c:pt>
                <c:pt idx="17967">
                  <c:v>43.758400000000002</c:v>
                </c:pt>
                <c:pt idx="17968">
                  <c:v>43.758400000000002</c:v>
                </c:pt>
                <c:pt idx="17969">
                  <c:v>43.758400000000002</c:v>
                </c:pt>
                <c:pt idx="17970">
                  <c:v>43.758400000000002</c:v>
                </c:pt>
                <c:pt idx="17971">
                  <c:v>43.758400000000002</c:v>
                </c:pt>
                <c:pt idx="17972">
                  <c:v>43.758400000000002</c:v>
                </c:pt>
                <c:pt idx="17973">
                  <c:v>43.758400000000002</c:v>
                </c:pt>
                <c:pt idx="17974">
                  <c:v>43.758400000000002</c:v>
                </c:pt>
                <c:pt idx="17975">
                  <c:v>43.758400000000002</c:v>
                </c:pt>
                <c:pt idx="17976">
                  <c:v>43.758400000000002</c:v>
                </c:pt>
                <c:pt idx="17977">
                  <c:v>43.758400000000002</c:v>
                </c:pt>
                <c:pt idx="17978">
                  <c:v>43.758400000000002</c:v>
                </c:pt>
                <c:pt idx="17979">
                  <c:v>43.758400000000002</c:v>
                </c:pt>
                <c:pt idx="17980">
                  <c:v>43.758400000000002</c:v>
                </c:pt>
                <c:pt idx="17981">
                  <c:v>43.758400000000002</c:v>
                </c:pt>
                <c:pt idx="17982">
                  <c:v>43.758400000000002</c:v>
                </c:pt>
                <c:pt idx="17983">
                  <c:v>43.758400000000002</c:v>
                </c:pt>
                <c:pt idx="17984">
                  <c:v>43.758400000000002</c:v>
                </c:pt>
                <c:pt idx="17985">
                  <c:v>43.758400000000002</c:v>
                </c:pt>
                <c:pt idx="17986">
                  <c:v>43.758400000000002</c:v>
                </c:pt>
                <c:pt idx="17987">
                  <c:v>43.758400000000002</c:v>
                </c:pt>
                <c:pt idx="17988">
                  <c:v>43.758400000000002</c:v>
                </c:pt>
                <c:pt idx="17989">
                  <c:v>43.758400000000002</c:v>
                </c:pt>
                <c:pt idx="17990">
                  <c:v>43.758400000000002</c:v>
                </c:pt>
                <c:pt idx="17991">
                  <c:v>43.758400000000002</c:v>
                </c:pt>
                <c:pt idx="17992">
                  <c:v>43.758400000000002</c:v>
                </c:pt>
                <c:pt idx="17993">
                  <c:v>43.758400000000002</c:v>
                </c:pt>
                <c:pt idx="17994">
                  <c:v>43.758400000000002</c:v>
                </c:pt>
                <c:pt idx="17995">
                  <c:v>43.758400000000002</c:v>
                </c:pt>
                <c:pt idx="17996">
                  <c:v>43.758400000000002</c:v>
                </c:pt>
                <c:pt idx="17997">
                  <c:v>43.758400000000002</c:v>
                </c:pt>
                <c:pt idx="17998">
                  <c:v>43.758400000000002</c:v>
                </c:pt>
                <c:pt idx="17999">
                  <c:v>43.758400000000002</c:v>
                </c:pt>
                <c:pt idx="18000">
                  <c:v>43.758400000000002</c:v>
                </c:pt>
                <c:pt idx="18001">
                  <c:v>43.758400000000002</c:v>
                </c:pt>
                <c:pt idx="18002">
                  <c:v>43.758400000000002</c:v>
                </c:pt>
                <c:pt idx="18003">
                  <c:v>43.758400000000002</c:v>
                </c:pt>
                <c:pt idx="18004">
                  <c:v>43.758400000000002</c:v>
                </c:pt>
                <c:pt idx="18005">
                  <c:v>43.758400000000002</c:v>
                </c:pt>
                <c:pt idx="18006">
                  <c:v>43.758400000000002</c:v>
                </c:pt>
                <c:pt idx="18007">
                  <c:v>43.758400000000002</c:v>
                </c:pt>
                <c:pt idx="18008">
                  <c:v>43.758400000000002</c:v>
                </c:pt>
                <c:pt idx="18009">
                  <c:v>43.758400000000002</c:v>
                </c:pt>
                <c:pt idx="18010">
                  <c:v>43.758400000000002</c:v>
                </c:pt>
                <c:pt idx="18011">
                  <c:v>43.758400000000002</c:v>
                </c:pt>
                <c:pt idx="18012">
                  <c:v>43.758400000000002</c:v>
                </c:pt>
                <c:pt idx="18013">
                  <c:v>43.758400000000002</c:v>
                </c:pt>
                <c:pt idx="18014">
                  <c:v>43.758400000000002</c:v>
                </c:pt>
                <c:pt idx="18015">
                  <c:v>43.758400000000002</c:v>
                </c:pt>
                <c:pt idx="18016">
                  <c:v>43.758400000000002</c:v>
                </c:pt>
                <c:pt idx="18017">
                  <c:v>43.758400000000002</c:v>
                </c:pt>
                <c:pt idx="18018">
                  <c:v>43.758400000000002</c:v>
                </c:pt>
                <c:pt idx="18019">
                  <c:v>43.758400000000002</c:v>
                </c:pt>
                <c:pt idx="18020">
                  <c:v>43.758400000000002</c:v>
                </c:pt>
                <c:pt idx="18021">
                  <c:v>43.758400000000002</c:v>
                </c:pt>
                <c:pt idx="18022">
                  <c:v>43.758400000000002</c:v>
                </c:pt>
                <c:pt idx="18023">
                  <c:v>43.758400000000002</c:v>
                </c:pt>
                <c:pt idx="18024">
                  <c:v>43.758400000000002</c:v>
                </c:pt>
                <c:pt idx="18025">
                  <c:v>43.758400000000002</c:v>
                </c:pt>
                <c:pt idx="18026">
                  <c:v>43.758400000000002</c:v>
                </c:pt>
                <c:pt idx="18027">
                  <c:v>43.758400000000002</c:v>
                </c:pt>
                <c:pt idx="18028">
                  <c:v>43.758400000000002</c:v>
                </c:pt>
                <c:pt idx="18029">
                  <c:v>43.758400000000002</c:v>
                </c:pt>
                <c:pt idx="18030">
                  <c:v>43.758400000000002</c:v>
                </c:pt>
                <c:pt idx="18031">
                  <c:v>43.758400000000002</c:v>
                </c:pt>
                <c:pt idx="18032">
                  <c:v>43.758400000000002</c:v>
                </c:pt>
                <c:pt idx="18033">
                  <c:v>43.758400000000002</c:v>
                </c:pt>
                <c:pt idx="18034">
                  <c:v>43.758400000000002</c:v>
                </c:pt>
                <c:pt idx="18035">
                  <c:v>43.758400000000002</c:v>
                </c:pt>
                <c:pt idx="18036">
                  <c:v>43.758400000000002</c:v>
                </c:pt>
                <c:pt idx="18037">
                  <c:v>43.758400000000002</c:v>
                </c:pt>
                <c:pt idx="18038">
                  <c:v>43.758400000000002</c:v>
                </c:pt>
                <c:pt idx="18039">
                  <c:v>43.758400000000002</c:v>
                </c:pt>
                <c:pt idx="18040">
                  <c:v>43.758400000000002</c:v>
                </c:pt>
                <c:pt idx="18041">
                  <c:v>43.758400000000002</c:v>
                </c:pt>
                <c:pt idx="18042">
                  <c:v>43.758400000000002</c:v>
                </c:pt>
                <c:pt idx="18043">
                  <c:v>43.758400000000002</c:v>
                </c:pt>
                <c:pt idx="18044">
                  <c:v>43.758400000000002</c:v>
                </c:pt>
                <c:pt idx="18045">
                  <c:v>43.758400000000002</c:v>
                </c:pt>
                <c:pt idx="18046">
                  <c:v>43.758400000000002</c:v>
                </c:pt>
                <c:pt idx="18047">
                  <c:v>43.758400000000002</c:v>
                </c:pt>
                <c:pt idx="18048">
                  <c:v>43.758400000000002</c:v>
                </c:pt>
                <c:pt idx="18049">
                  <c:v>43.758400000000002</c:v>
                </c:pt>
                <c:pt idx="18050">
                  <c:v>43.758400000000002</c:v>
                </c:pt>
                <c:pt idx="18051">
                  <c:v>43.758400000000002</c:v>
                </c:pt>
                <c:pt idx="18052">
                  <c:v>43.758400000000002</c:v>
                </c:pt>
                <c:pt idx="18053">
                  <c:v>43.758400000000002</c:v>
                </c:pt>
                <c:pt idx="18054">
                  <c:v>43.758400000000002</c:v>
                </c:pt>
                <c:pt idx="18055">
                  <c:v>43.758400000000002</c:v>
                </c:pt>
                <c:pt idx="18056">
                  <c:v>43.758400000000002</c:v>
                </c:pt>
                <c:pt idx="18057">
                  <c:v>43.758400000000002</c:v>
                </c:pt>
                <c:pt idx="18058">
                  <c:v>43.758400000000002</c:v>
                </c:pt>
                <c:pt idx="18059">
                  <c:v>43.758400000000002</c:v>
                </c:pt>
                <c:pt idx="18060">
                  <c:v>43.758400000000002</c:v>
                </c:pt>
                <c:pt idx="18061">
                  <c:v>43.758400000000002</c:v>
                </c:pt>
                <c:pt idx="18062">
                  <c:v>43.758400000000002</c:v>
                </c:pt>
                <c:pt idx="18063">
                  <c:v>43.758400000000002</c:v>
                </c:pt>
                <c:pt idx="18064">
                  <c:v>43.758400000000002</c:v>
                </c:pt>
                <c:pt idx="18065">
                  <c:v>43.758400000000002</c:v>
                </c:pt>
                <c:pt idx="18066">
                  <c:v>43.758400000000002</c:v>
                </c:pt>
                <c:pt idx="18067">
                  <c:v>43.758400000000002</c:v>
                </c:pt>
                <c:pt idx="18068">
                  <c:v>43.758400000000002</c:v>
                </c:pt>
                <c:pt idx="18069">
                  <c:v>43.758400000000002</c:v>
                </c:pt>
                <c:pt idx="18070">
                  <c:v>43.758400000000002</c:v>
                </c:pt>
                <c:pt idx="18071">
                  <c:v>43.758400000000002</c:v>
                </c:pt>
                <c:pt idx="18072">
                  <c:v>43.758400000000002</c:v>
                </c:pt>
                <c:pt idx="18073">
                  <c:v>43.758400000000002</c:v>
                </c:pt>
                <c:pt idx="18074">
                  <c:v>43.758400000000002</c:v>
                </c:pt>
                <c:pt idx="18075">
                  <c:v>43.758400000000002</c:v>
                </c:pt>
                <c:pt idx="18076">
                  <c:v>43.758400000000002</c:v>
                </c:pt>
                <c:pt idx="18077">
                  <c:v>43.758400000000002</c:v>
                </c:pt>
                <c:pt idx="18078">
                  <c:v>43.758400000000002</c:v>
                </c:pt>
                <c:pt idx="18079">
                  <c:v>43.758400000000002</c:v>
                </c:pt>
                <c:pt idx="18080">
                  <c:v>43.758400000000002</c:v>
                </c:pt>
                <c:pt idx="18081">
                  <c:v>43.758400000000002</c:v>
                </c:pt>
                <c:pt idx="18082">
                  <c:v>43.758400000000002</c:v>
                </c:pt>
                <c:pt idx="18083">
                  <c:v>43.758400000000002</c:v>
                </c:pt>
                <c:pt idx="18084">
                  <c:v>43.758400000000002</c:v>
                </c:pt>
                <c:pt idx="18085">
                  <c:v>43.758400000000002</c:v>
                </c:pt>
                <c:pt idx="18086">
                  <c:v>43.758400000000002</c:v>
                </c:pt>
                <c:pt idx="18087">
                  <c:v>43.758400000000002</c:v>
                </c:pt>
                <c:pt idx="18088">
                  <c:v>43.758400000000002</c:v>
                </c:pt>
                <c:pt idx="18089">
                  <c:v>43.758400000000002</c:v>
                </c:pt>
                <c:pt idx="18090">
                  <c:v>43.758400000000002</c:v>
                </c:pt>
                <c:pt idx="18091">
                  <c:v>43.758400000000002</c:v>
                </c:pt>
                <c:pt idx="18092">
                  <c:v>43.758400000000002</c:v>
                </c:pt>
                <c:pt idx="18093">
                  <c:v>43.758400000000002</c:v>
                </c:pt>
                <c:pt idx="18094">
                  <c:v>43.758400000000002</c:v>
                </c:pt>
                <c:pt idx="18095">
                  <c:v>43.758400000000002</c:v>
                </c:pt>
                <c:pt idx="18096">
                  <c:v>43.758400000000002</c:v>
                </c:pt>
                <c:pt idx="18097">
                  <c:v>43.758400000000002</c:v>
                </c:pt>
                <c:pt idx="18098">
                  <c:v>43.758400000000002</c:v>
                </c:pt>
                <c:pt idx="18099">
                  <c:v>43.758400000000002</c:v>
                </c:pt>
                <c:pt idx="18100">
                  <c:v>43.758400000000002</c:v>
                </c:pt>
                <c:pt idx="18101">
                  <c:v>43.758400000000002</c:v>
                </c:pt>
                <c:pt idx="18102">
                  <c:v>43.758400000000002</c:v>
                </c:pt>
                <c:pt idx="18103">
                  <c:v>43.758400000000002</c:v>
                </c:pt>
                <c:pt idx="18104">
                  <c:v>43.758400000000002</c:v>
                </c:pt>
                <c:pt idx="18105">
                  <c:v>43.758400000000002</c:v>
                </c:pt>
                <c:pt idx="18106">
                  <c:v>43.758400000000002</c:v>
                </c:pt>
                <c:pt idx="18107">
                  <c:v>43.758400000000002</c:v>
                </c:pt>
                <c:pt idx="18108">
                  <c:v>43.758400000000002</c:v>
                </c:pt>
                <c:pt idx="18109">
                  <c:v>43.758400000000002</c:v>
                </c:pt>
                <c:pt idx="18110">
                  <c:v>43.758400000000002</c:v>
                </c:pt>
                <c:pt idx="18111">
                  <c:v>43.758400000000002</c:v>
                </c:pt>
                <c:pt idx="18112">
                  <c:v>43.758400000000002</c:v>
                </c:pt>
                <c:pt idx="18113">
                  <c:v>43.758400000000002</c:v>
                </c:pt>
                <c:pt idx="18114">
                  <c:v>43.758400000000002</c:v>
                </c:pt>
                <c:pt idx="18115">
                  <c:v>43.758400000000002</c:v>
                </c:pt>
                <c:pt idx="18116">
                  <c:v>43.758400000000002</c:v>
                </c:pt>
                <c:pt idx="18117">
                  <c:v>43.758400000000002</c:v>
                </c:pt>
                <c:pt idx="18118">
                  <c:v>43.758400000000002</c:v>
                </c:pt>
                <c:pt idx="18119">
                  <c:v>43.758400000000002</c:v>
                </c:pt>
                <c:pt idx="18120">
                  <c:v>43.758400000000002</c:v>
                </c:pt>
                <c:pt idx="18121">
                  <c:v>43.758400000000002</c:v>
                </c:pt>
                <c:pt idx="18122">
                  <c:v>43.758400000000002</c:v>
                </c:pt>
                <c:pt idx="18123">
                  <c:v>43.758400000000002</c:v>
                </c:pt>
                <c:pt idx="18124">
                  <c:v>43.758400000000002</c:v>
                </c:pt>
                <c:pt idx="18125">
                  <c:v>43.758400000000002</c:v>
                </c:pt>
                <c:pt idx="18126">
                  <c:v>43.758400000000002</c:v>
                </c:pt>
                <c:pt idx="18127">
                  <c:v>43.758400000000002</c:v>
                </c:pt>
                <c:pt idx="18128">
                  <c:v>43.758400000000002</c:v>
                </c:pt>
                <c:pt idx="18129">
                  <c:v>43.758400000000002</c:v>
                </c:pt>
                <c:pt idx="18130">
                  <c:v>43.758400000000002</c:v>
                </c:pt>
                <c:pt idx="18131">
                  <c:v>43.758400000000002</c:v>
                </c:pt>
                <c:pt idx="18132">
                  <c:v>43.758400000000002</c:v>
                </c:pt>
                <c:pt idx="18133">
                  <c:v>43.758400000000002</c:v>
                </c:pt>
                <c:pt idx="18134">
                  <c:v>43.758400000000002</c:v>
                </c:pt>
                <c:pt idx="18135">
                  <c:v>43.758400000000002</c:v>
                </c:pt>
                <c:pt idx="18136">
                  <c:v>43.758400000000002</c:v>
                </c:pt>
                <c:pt idx="18137">
                  <c:v>43.758400000000002</c:v>
                </c:pt>
                <c:pt idx="18138">
                  <c:v>43.758400000000002</c:v>
                </c:pt>
                <c:pt idx="18139">
                  <c:v>43.758400000000002</c:v>
                </c:pt>
                <c:pt idx="18140">
                  <c:v>43.758400000000002</c:v>
                </c:pt>
                <c:pt idx="18141">
                  <c:v>43.758400000000002</c:v>
                </c:pt>
                <c:pt idx="18142">
                  <c:v>43.758400000000002</c:v>
                </c:pt>
                <c:pt idx="18143">
                  <c:v>43.758400000000002</c:v>
                </c:pt>
                <c:pt idx="18144">
                  <c:v>43.758400000000002</c:v>
                </c:pt>
                <c:pt idx="18145">
                  <c:v>43.758400000000002</c:v>
                </c:pt>
                <c:pt idx="18146">
                  <c:v>43.758400000000002</c:v>
                </c:pt>
                <c:pt idx="18147">
                  <c:v>43.758400000000002</c:v>
                </c:pt>
                <c:pt idx="18148">
                  <c:v>43.758400000000002</c:v>
                </c:pt>
                <c:pt idx="18149">
                  <c:v>43.758400000000002</c:v>
                </c:pt>
                <c:pt idx="18150">
                  <c:v>43.758400000000002</c:v>
                </c:pt>
                <c:pt idx="18151">
                  <c:v>43.758400000000002</c:v>
                </c:pt>
                <c:pt idx="18152">
                  <c:v>43.758400000000002</c:v>
                </c:pt>
                <c:pt idx="18153">
                  <c:v>43.758400000000002</c:v>
                </c:pt>
                <c:pt idx="18154">
                  <c:v>43.758400000000002</c:v>
                </c:pt>
                <c:pt idx="18155">
                  <c:v>43.758400000000002</c:v>
                </c:pt>
                <c:pt idx="18156">
                  <c:v>43.758400000000002</c:v>
                </c:pt>
                <c:pt idx="18157">
                  <c:v>43.758400000000002</c:v>
                </c:pt>
                <c:pt idx="18158">
                  <c:v>43.758400000000002</c:v>
                </c:pt>
                <c:pt idx="18159">
                  <c:v>43.758400000000002</c:v>
                </c:pt>
                <c:pt idx="18160">
                  <c:v>43.758400000000002</c:v>
                </c:pt>
                <c:pt idx="18161">
                  <c:v>43.758400000000002</c:v>
                </c:pt>
                <c:pt idx="18162">
                  <c:v>43.758400000000002</c:v>
                </c:pt>
                <c:pt idx="18163">
                  <c:v>43.758400000000002</c:v>
                </c:pt>
                <c:pt idx="18164">
                  <c:v>43.758400000000002</c:v>
                </c:pt>
                <c:pt idx="18165">
                  <c:v>43.758400000000002</c:v>
                </c:pt>
                <c:pt idx="18166">
                  <c:v>43.758400000000002</c:v>
                </c:pt>
                <c:pt idx="18167">
                  <c:v>43.758400000000002</c:v>
                </c:pt>
                <c:pt idx="18168">
                  <c:v>43.758400000000002</c:v>
                </c:pt>
                <c:pt idx="18169">
                  <c:v>43.758400000000002</c:v>
                </c:pt>
                <c:pt idx="18170">
                  <c:v>43.758400000000002</c:v>
                </c:pt>
                <c:pt idx="18171">
                  <c:v>43.758400000000002</c:v>
                </c:pt>
                <c:pt idx="18172">
                  <c:v>43.758400000000002</c:v>
                </c:pt>
                <c:pt idx="18173">
                  <c:v>43.758400000000002</c:v>
                </c:pt>
                <c:pt idx="18174">
                  <c:v>43.758400000000002</c:v>
                </c:pt>
                <c:pt idx="18175">
                  <c:v>43.758400000000002</c:v>
                </c:pt>
                <c:pt idx="18176">
                  <c:v>43.758400000000002</c:v>
                </c:pt>
                <c:pt idx="18177">
                  <c:v>43.758400000000002</c:v>
                </c:pt>
                <c:pt idx="18178">
                  <c:v>43.758400000000002</c:v>
                </c:pt>
                <c:pt idx="18179">
                  <c:v>43.758400000000002</c:v>
                </c:pt>
                <c:pt idx="18180">
                  <c:v>43.758400000000002</c:v>
                </c:pt>
                <c:pt idx="18181">
                  <c:v>43.758400000000002</c:v>
                </c:pt>
                <c:pt idx="18182">
                  <c:v>43.758400000000002</c:v>
                </c:pt>
                <c:pt idx="18183">
                  <c:v>43.758400000000002</c:v>
                </c:pt>
                <c:pt idx="18184">
                  <c:v>43.758400000000002</c:v>
                </c:pt>
                <c:pt idx="18185">
                  <c:v>43.758400000000002</c:v>
                </c:pt>
                <c:pt idx="18186">
                  <c:v>43.758400000000002</c:v>
                </c:pt>
                <c:pt idx="18187">
                  <c:v>43.758400000000002</c:v>
                </c:pt>
                <c:pt idx="18188">
                  <c:v>43.758400000000002</c:v>
                </c:pt>
                <c:pt idx="18189">
                  <c:v>43.758400000000002</c:v>
                </c:pt>
                <c:pt idx="18190">
                  <c:v>43.758400000000002</c:v>
                </c:pt>
                <c:pt idx="18191">
                  <c:v>43.758400000000002</c:v>
                </c:pt>
                <c:pt idx="18192">
                  <c:v>43.758400000000002</c:v>
                </c:pt>
                <c:pt idx="18193">
                  <c:v>43.758400000000002</c:v>
                </c:pt>
                <c:pt idx="18194">
                  <c:v>43.758400000000002</c:v>
                </c:pt>
                <c:pt idx="18195">
                  <c:v>43.758400000000002</c:v>
                </c:pt>
                <c:pt idx="18196">
                  <c:v>43.758400000000002</c:v>
                </c:pt>
                <c:pt idx="18197">
                  <c:v>43.758400000000002</c:v>
                </c:pt>
                <c:pt idx="18198">
                  <c:v>43.758400000000002</c:v>
                </c:pt>
                <c:pt idx="18199">
                  <c:v>43.758400000000002</c:v>
                </c:pt>
                <c:pt idx="18200">
                  <c:v>43.758400000000002</c:v>
                </c:pt>
                <c:pt idx="18201">
                  <c:v>43.758400000000002</c:v>
                </c:pt>
                <c:pt idx="18202">
                  <c:v>43.758400000000002</c:v>
                </c:pt>
                <c:pt idx="18203">
                  <c:v>43.758400000000002</c:v>
                </c:pt>
                <c:pt idx="18204">
                  <c:v>43.758400000000002</c:v>
                </c:pt>
                <c:pt idx="18205">
                  <c:v>43.758400000000002</c:v>
                </c:pt>
                <c:pt idx="18206">
                  <c:v>43.758400000000002</c:v>
                </c:pt>
                <c:pt idx="18207">
                  <c:v>43.758400000000002</c:v>
                </c:pt>
                <c:pt idx="18208">
                  <c:v>43.758400000000002</c:v>
                </c:pt>
                <c:pt idx="18209">
                  <c:v>43.758400000000002</c:v>
                </c:pt>
                <c:pt idx="18210">
                  <c:v>43.758400000000002</c:v>
                </c:pt>
                <c:pt idx="18211">
                  <c:v>43.758400000000002</c:v>
                </c:pt>
                <c:pt idx="18212">
                  <c:v>43.758400000000002</c:v>
                </c:pt>
                <c:pt idx="18213">
                  <c:v>43.758400000000002</c:v>
                </c:pt>
                <c:pt idx="18214">
                  <c:v>43.758400000000002</c:v>
                </c:pt>
                <c:pt idx="18215">
                  <c:v>43.758400000000002</c:v>
                </c:pt>
                <c:pt idx="18216">
                  <c:v>43.758400000000002</c:v>
                </c:pt>
                <c:pt idx="18217">
                  <c:v>43.758400000000002</c:v>
                </c:pt>
                <c:pt idx="18218">
                  <c:v>43.758400000000002</c:v>
                </c:pt>
                <c:pt idx="18219">
                  <c:v>43.758400000000002</c:v>
                </c:pt>
                <c:pt idx="18220">
                  <c:v>43.758400000000002</c:v>
                </c:pt>
                <c:pt idx="18221">
                  <c:v>43.758400000000002</c:v>
                </c:pt>
                <c:pt idx="18222">
                  <c:v>43.758400000000002</c:v>
                </c:pt>
                <c:pt idx="18223">
                  <c:v>43.758400000000002</c:v>
                </c:pt>
                <c:pt idx="18224">
                  <c:v>43.758400000000002</c:v>
                </c:pt>
                <c:pt idx="18225">
                  <c:v>43.758400000000002</c:v>
                </c:pt>
                <c:pt idx="18226">
                  <c:v>43.758400000000002</c:v>
                </c:pt>
                <c:pt idx="18227">
                  <c:v>43.758400000000002</c:v>
                </c:pt>
                <c:pt idx="18228">
                  <c:v>43.758400000000002</c:v>
                </c:pt>
                <c:pt idx="18229">
                  <c:v>43.758400000000002</c:v>
                </c:pt>
                <c:pt idx="18230">
                  <c:v>43.758400000000002</c:v>
                </c:pt>
                <c:pt idx="18231">
                  <c:v>43.758400000000002</c:v>
                </c:pt>
                <c:pt idx="18232">
                  <c:v>43.758400000000002</c:v>
                </c:pt>
                <c:pt idx="18233">
                  <c:v>43.758400000000002</c:v>
                </c:pt>
                <c:pt idx="18234">
                  <c:v>43.758400000000002</c:v>
                </c:pt>
                <c:pt idx="18235">
                  <c:v>43.758400000000002</c:v>
                </c:pt>
                <c:pt idx="18236">
                  <c:v>43.758400000000002</c:v>
                </c:pt>
                <c:pt idx="18237">
                  <c:v>43.758400000000002</c:v>
                </c:pt>
                <c:pt idx="18238">
                  <c:v>43.758400000000002</c:v>
                </c:pt>
                <c:pt idx="18239">
                  <c:v>43.758400000000002</c:v>
                </c:pt>
                <c:pt idx="18240">
                  <c:v>43.758400000000002</c:v>
                </c:pt>
                <c:pt idx="18241">
                  <c:v>43.758400000000002</c:v>
                </c:pt>
                <c:pt idx="18242">
                  <c:v>43.758400000000002</c:v>
                </c:pt>
                <c:pt idx="18243">
                  <c:v>43.758400000000002</c:v>
                </c:pt>
                <c:pt idx="18244">
                  <c:v>43.758400000000002</c:v>
                </c:pt>
                <c:pt idx="18245">
                  <c:v>43.758400000000002</c:v>
                </c:pt>
                <c:pt idx="18246">
                  <c:v>43.758400000000002</c:v>
                </c:pt>
                <c:pt idx="18247">
                  <c:v>43.758400000000002</c:v>
                </c:pt>
                <c:pt idx="18248">
                  <c:v>43.758400000000002</c:v>
                </c:pt>
                <c:pt idx="18249">
                  <c:v>43.758400000000002</c:v>
                </c:pt>
                <c:pt idx="18250">
                  <c:v>43.758400000000002</c:v>
                </c:pt>
                <c:pt idx="18251">
                  <c:v>43.758400000000002</c:v>
                </c:pt>
                <c:pt idx="18252">
                  <c:v>43.758400000000002</c:v>
                </c:pt>
                <c:pt idx="18253">
                  <c:v>43.758400000000002</c:v>
                </c:pt>
                <c:pt idx="18254">
                  <c:v>43.758400000000002</c:v>
                </c:pt>
                <c:pt idx="18255">
                  <c:v>43.758400000000002</c:v>
                </c:pt>
                <c:pt idx="18256">
                  <c:v>43.758400000000002</c:v>
                </c:pt>
                <c:pt idx="18257">
                  <c:v>43.758400000000002</c:v>
                </c:pt>
                <c:pt idx="18258">
                  <c:v>43.758400000000002</c:v>
                </c:pt>
                <c:pt idx="18259">
                  <c:v>43.758400000000002</c:v>
                </c:pt>
                <c:pt idx="18260">
                  <c:v>43.758400000000002</c:v>
                </c:pt>
                <c:pt idx="18261">
                  <c:v>43.758400000000002</c:v>
                </c:pt>
                <c:pt idx="18262">
                  <c:v>43.758400000000002</c:v>
                </c:pt>
                <c:pt idx="18263">
                  <c:v>43.758400000000002</c:v>
                </c:pt>
                <c:pt idx="18264">
                  <c:v>43.758400000000002</c:v>
                </c:pt>
                <c:pt idx="18265">
                  <c:v>43.758400000000002</c:v>
                </c:pt>
                <c:pt idx="18266">
                  <c:v>43.758400000000002</c:v>
                </c:pt>
                <c:pt idx="18267">
                  <c:v>43.758400000000002</c:v>
                </c:pt>
                <c:pt idx="18268">
                  <c:v>43.758400000000002</c:v>
                </c:pt>
                <c:pt idx="18269">
                  <c:v>43.758400000000002</c:v>
                </c:pt>
                <c:pt idx="18270">
                  <c:v>43.758400000000002</c:v>
                </c:pt>
                <c:pt idx="18271">
                  <c:v>43.758400000000002</c:v>
                </c:pt>
                <c:pt idx="18272">
                  <c:v>43.758400000000002</c:v>
                </c:pt>
                <c:pt idx="18273">
                  <c:v>43.758400000000002</c:v>
                </c:pt>
                <c:pt idx="18274">
                  <c:v>43.758400000000002</c:v>
                </c:pt>
                <c:pt idx="18275">
                  <c:v>43.758400000000002</c:v>
                </c:pt>
                <c:pt idx="18276">
                  <c:v>43.758400000000002</c:v>
                </c:pt>
                <c:pt idx="18277">
                  <c:v>43.758400000000002</c:v>
                </c:pt>
                <c:pt idx="18278">
                  <c:v>43.758400000000002</c:v>
                </c:pt>
                <c:pt idx="18279">
                  <c:v>43.758400000000002</c:v>
                </c:pt>
                <c:pt idx="18280">
                  <c:v>43.758400000000002</c:v>
                </c:pt>
                <c:pt idx="18281">
                  <c:v>43.758400000000002</c:v>
                </c:pt>
                <c:pt idx="18282">
                  <c:v>43.758400000000002</c:v>
                </c:pt>
                <c:pt idx="18283">
                  <c:v>43.758400000000002</c:v>
                </c:pt>
                <c:pt idx="18284">
                  <c:v>43.758400000000002</c:v>
                </c:pt>
                <c:pt idx="18285">
                  <c:v>43.758400000000002</c:v>
                </c:pt>
                <c:pt idx="18286">
                  <c:v>43.758400000000002</c:v>
                </c:pt>
                <c:pt idx="18287">
                  <c:v>43.758400000000002</c:v>
                </c:pt>
                <c:pt idx="18288">
                  <c:v>43.758400000000002</c:v>
                </c:pt>
                <c:pt idx="18289">
                  <c:v>43.758400000000002</c:v>
                </c:pt>
                <c:pt idx="18290">
                  <c:v>43.758400000000002</c:v>
                </c:pt>
                <c:pt idx="18291">
                  <c:v>43.758400000000002</c:v>
                </c:pt>
                <c:pt idx="18292">
                  <c:v>43.758400000000002</c:v>
                </c:pt>
                <c:pt idx="18293">
                  <c:v>43.758400000000002</c:v>
                </c:pt>
                <c:pt idx="18294">
                  <c:v>43.758400000000002</c:v>
                </c:pt>
                <c:pt idx="18295">
                  <c:v>43.758400000000002</c:v>
                </c:pt>
                <c:pt idx="18296">
                  <c:v>43.758400000000002</c:v>
                </c:pt>
                <c:pt idx="18297">
                  <c:v>43.758400000000002</c:v>
                </c:pt>
                <c:pt idx="18298">
                  <c:v>43.758400000000002</c:v>
                </c:pt>
                <c:pt idx="18299">
                  <c:v>43.758400000000002</c:v>
                </c:pt>
                <c:pt idx="18300">
                  <c:v>43.758400000000002</c:v>
                </c:pt>
                <c:pt idx="18301">
                  <c:v>43.758400000000002</c:v>
                </c:pt>
                <c:pt idx="18302">
                  <c:v>43.758400000000002</c:v>
                </c:pt>
                <c:pt idx="18303">
                  <c:v>43.758400000000002</c:v>
                </c:pt>
                <c:pt idx="18304">
                  <c:v>43.758400000000002</c:v>
                </c:pt>
                <c:pt idx="18305">
                  <c:v>43.758400000000002</c:v>
                </c:pt>
                <c:pt idx="18306">
                  <c:v>43.758400000000002</c:v>
                </c:pt>
                <c:pt idx="18307">
                  <c:v>43.758400000000002</c:v>
                </c:pt>
                <c:pt idx="18308">
                  <c:v>43.758400000000002</c:v>
                </c:pt>
                <c:pt idx="18309">
                  <c:v>43.758400000000002</c:v>
                </c:pt>
                <c:pt idx="18310">
                  <c:v>43.758400000000002</c:v>
                </c:pt>
                <c:pt idx="18311">
                  <c:v>43.758400000000002</c:v>
                </c:pt>
                <c:pt idx="18312">
                  <c:v>43.758400000000002</c:v>
                </c:pt>
                <c:pt idx="18313">
                  <c:v>43.758400000000002</c:v>
                </c:pt>
                <c:pt idx="18314">
                  <c:v>43.758400000000002</c:v>
                </c:pt>
                <c:pt idx="18315">
                  <c:v>43.758400000000002</c:v>
                </c:pt>
                <c:pt idx="18316">
                  <c:v>43.758400000000002</c:v>
                </c:pt>
                <c:pt idx="18317">
                  <c:v>43.758400000000002</c:v>
                </c:pt>
                <c:pt idx="18318">
                  <c:v>43.758400000000002</c:v>
                </c:pt>
                <c:pt idx="18319">
                  <c:v>43.758400000000002</c:v>
                </c:pt>
                <c:pt idx="18320">
                  <c:v>43.758400000000002</c:v>
                </c:pt>
                <c:pt idx="18321">
                  <c:v>43.758400000000002</c:v>
                </c:pt>
                <c:pt idx="18322">
                  <c:v>43.758400000000002</c:v>
                </c:pt>
                <c:pt idx="18323">
                  <c:v>43.758400000000002</c:v>
                </c:pt>
                <c:pt idx="18324">
                  <c:v>43.758400000000002</c:v>
                </c:pt>
                <c:pt idx="18325">
                  <c:v>43.758400000000002</c:v>
                </c:pt>
                <c:pt idx="18326">
                  <c:v>43.758400000000002</c:v>
                </c:pt>
                <c:pt idx="18327">
                  <c:v>43.758400000000002</c:v>
                </c:pt>
                <c:pt idx="18328">
                  <c:v>43.758400000000002</c:v>
                </c:pt>
                <c:pt idx="18329">
                  <c:v>43.758400000000002</c:v>
                </c:pt>
                <c:pt idx="18330">
                  <c:v>43.758400000000002</c:v>
                </c:pt>
                <c:pt idx="18331">
                  <c:v>43.758400000000002</c:v>
                </c:pt>
                <c:pt idx="18332">
                  <c:v>43.758400000000002</c:v>
                </c:pt>
                <c:pt idx="18333">
                  <c:v>43.758400000000002</c:v>
                </c:pt>
                <c:pt idx="18334">
                  <c:v>43.758400000000002</c:v>
                </c:pt>
                <c:pt idx="18335">
                  <c:v>43.758400000000002</c:v>
                </c:pt>
                <c:pt idx="18336">
                  <c:v>43.758400000000002</c:v>
                </c:pt>
                <c:pt idx="18337">
                  <c:v>43.758400000000002</c:v>
                </c:pt>
                <c:pt idx="18338">
                  <c:v>43.758400000000002</c:v>
                </c:pt>
                <c:pt idx="18339">
                  <c:v>43.758400000000002</c:v>
                </c:pt>
                <c:pt idx="18340">
                  <c:v>43.758400000000002</c:v>
                </c:pt>
                <c:pt idx="18341">
                  <c:v>43.758400000000002</c:v>
                </c:pt>
                <c:pt idx="18342">
                  <c:v>43.758400000000002</c:v>
                </c:pt>
                <c:pt idx="18343">
                  <c:v>43.758400000000002</c:v>
                </c:pt>
                <c:pt idx="18344">
                  <c:v>43.758400000000002</c:v>
                </c:pt>
                <c:pt idx="18345">
                  <c:v>43.758400000000002</c:v>
                </c:pt>
                <c:pt idx="18346">
                  <c:v>43.758400000000002</c:v>
                </c:pt>
                <c:pt idx="18347">
                  <c:v>43.758400000000002</c:v>
                </c:pt>
                <c:pt idx="18348">
                  <c:v>43.758400000000002</c:v>
                </c:pt>
                <c:pt idx="18349">
                  <c:v>43.758400000000002</c:v>
                </c:pt>
                <c:pt idx="18350">
                  <c:v>43.758400000000002</c:v>
                </c:pt>
                <c:pt idx="18351">
                  <c:v>43.758400000000002</c:v>
                </c:pt>
                <c:pt idx="18352">
                  <c:v>43.758400000000002</c:v>
                </c:pt>
                <c:pt idx="18353">
                  <c:v>43.758400000000002</c:v>
                </c:pt>
                <c:pt idx="18354">
                  <c:v>43.758400000000002</c:v>
                </c:pt>
                <c:pt idx="18355">
                  <c:v>43.758400000000002</c:v>
                </c:pt>
                <c:pt idx="18356">
                  <c:v>43.758400000000002</c:v>
                </c:pt>
                <c:pt idx="18357">
                  <c:v>43.758400000000002</c:v>
                </c:pt>
                <c:pt idx="18358">
                  <c:v>43.758400000000002</c:v>
                </c:pt>
                <c:pt idx="18359">
                  <c:v>43.758400000000002</c:v>
                </c:pt>
                <c:pt idx="18360">
                  <c:v>43.758400000000002</c:v>
                </c:pt>
                <c:pt idx="18361">
                  <c:v>43.758400000000002</c:v>
                </c:pt>
                <c:pt idx="18362">
                  <c:v>43.758400000000002</c:v>
                </c:pt>
                <c:pt idx="18363">
                  <c:v>43.758400000000002</c:v>
                </c:pt>
                <c:pt idx="18364">
                  <c:v>43.758400000000002</c:v>
                </c:pt>
                <c:pt idx="18365">
                  <c:v>43.758400000000002</c:v>
                </c:pt>
                <c:pt idx="18366">
                  <c:v>43.758400000000002</c:v>
                </c:pt>
                <c:pt idx="18367">
                  <c:v>43.758400000000002</c:v>
                </c:pt>
                <c:pt idx="18368">
                  <c:v>43.758400000000002</c:v>
                </c:pt>
                <c:pt idx="18369">
                  <c:v>43.758400000000002</c:v>
                </c:pt>
                <c:pt idx="18370">
                  <c:v>43.758400000000002</c:v>
                </c:pt>
                <c:pt idx="18371">
                  <c:v>43.758400000000002</c:v>
                </c:pt>
                <c:pt idx="18372">
                  <c:v>43.758400000000002</c:v>
                </c:pt>
                <c:pt idx="18373">
                  <c:v>43.758400000000002</c:v>
                </c:pt>
                <c:pt idx="18374">
                  <c:v>43.758400000000002</c:v>
                </c:pt>
                <c:pt idx="18375">
                  <c:v>43.758400000000002</c:v>
                </c:pt>
                <c:pt idx="18376">
                  <c:v>43.758400000000002</c:v>
                </c:pt>
                <c:pt idx="18377">
                  <c:v>43.758400000000002</c:v>
                </c:pt>
                <c:pt idx="18378">
                  <c:v>43.758400000000002</c:v>
                </c:pt>
                <c:pt idx="18379">
                  <c:v>43.758400000000002</c:v>
                </c:pt>
                <c:pt idx="18380">
                  <c:v>43.758400000000002</c:v>
                </c:pt>
                <c:pt idx="18381">
                  <c:v>43.758400000000002</c:v>
                </c:pt>
                <c:pt idx="18382">
                  <c:v>43.758400000000002</c:v>
                </c:pt>
                <c:pt idx="18383">
                  <c:v>43.758400000000002</c:v>
                </c:pt>
                <c:pt idx="18384">
                  <c:v>43.758400000000002</c:v>
                </c:pt>
                <c:pt idx="18385">
                  <c:v>43.758400000000002</c:v>
                </c:pt>
                <c:pt idx="18386">
                  <c:v>43.758400000000002</c:v>
                </c:pt>
                <c:pt idx="18387">
                  <c:v>43.758400000000002</c:v>
                </c:pt>
                <c:pt idx="18388">
                  <c:v>43.758400000000002</c:v>
                </c:pt>
                <c:pt idx="18389">
                  <c:v>43.758400000000002</c:v>
                </c:pt>
                <c:pt idx="18390">
                  <c:v>43.758400000000002</c:v>
                </c:pt>
                <c:pt idx="18391">
                  <c:v>43.758400000000002</c:v>
                </c:pt>
                <c:pt idx="18392">
                  <c:v>43.758400000000002</c:v>
                </c:pt>
                <c:pt idx="18393">
                  <c:v>43.758400000000002</c:v>
                </c:pt>
                <c:pt idx="18394">
                  <c:v>43.758400000000002</c:v>
                </c:pt>
                <c:pt idx="18395">
                  <c:v>43.758400000000002</c:v>
                </c:pt>
                <c:pt idx="18396">
                  <c:v>43.758400000000002</c:v>
                </c:pt>
                <c:pt idx="18397">
                  <c:v>43.758400000000002</c:v>
                </c:pt>
                <c:pt idx="18398">
                  <c:v>43.758400000000002</c:v>
                </c:pt>
                <c:pt idx="18399">
                  <c:v>43.758400000000002</c:v>
                </c:pt>
                <c:pt idx="18400">
                  <c:v>43.758400000000002</c:v>
                </c:pt>
                <c:pt idx="18401">
                  <c:v>43.758400000000002</c:v>
                </c:pt>
                <c:pt idx="18402">
                  <c:v>43.758400000000002</c:v>
                </c:pt>
                <c:pt idx="18403">
                  <c:v>43.758400000000002</c:v>
                </c:pt>
                <c:pt idx="18404">
                  <c:v>43.758400000000002</c:v>
                </c:pt>
                <c:pt idx="18405">
                  <c:v>43.758400000000002</c:v>
                </c:pt>
                <c:pt idx="18406">
                  <c:v>43.758400000000002</c:v>
                </c:pt>
                <c:pt idx="18407">
                  <c:v>43.758400000000002</c:v>
                </c:pt>
                <c:pt idx="18408">
                  <c:v>43.758400000000002</c:v>
                </c:pt>
                <c:pt idx="18409">
                  <c:v>43.758400000000002</c:v>
                </c:pt>
                <c:pt idx="18410">
                  <c:v>43.758400000000002</c:v>
                </c:pt>
                <c:pt idx="18411">
                  <c:v>43.758400000000002</c:v>
                </c:pt>
                <c:pt idx="18412">
                  <c:v>43.758400000000002</c:v>
                </c:pt>
                <c:pt idx="18413">
                  <c:v>43.758400000000002</c:v>
                </c:pt>
                <c:pt idx="18414">
                  <c:v>43.758400000000002</c:v>
                </c:pt>
                <c:pt idx="18415">
                  <c:v>43.758400000000002</c:v>
                </c:pt>
                <c:pt idx="18416">
                  <c:v>43.758400000000002</c:v>
                </c:pt>
                <c:pt idx="18417">
                  <c:v>43.758400000000002</c:v>
                </c:pt>
                <c:pt idx="18418">
                  <c:v>43.758400000000002</c:v>
                </c:pt>
                <c:pt idx="18419">
                  <c:v>43.758400000000002</c:v>
                </c:pt>
                <c:pt idx="18420">
                  <c:v>43.758400000000002</c:v>
                </c:pt>
                <c:pt idx="18421">
                  <c:v>43.758400000000002</c:v>
                </c:pt>
                <c:pt idx="18422">
                  <c:v>43.758400000000002</c:v>
                </c:pt>
                <c:pt idx="18423">
                  <c:v>43.758400000000002</c:v>
                </c:pt>
                <c:pt idx="18424">
                  <c:v>43.758400000000002</c:v>
                </c:pt>
                <c:pt idx="18425">
                  <c:v>43.758400000000002</c:v>
                </c:pt>
                <c:pt idx="18426">
                  <c:v>43.758400000000002</c:v>
                </c:pt>
                <c:pt idx="18427">
                  <c:v>43.758400000000002</c:v>
                </c:pt>
                <c:pt idx="18428">
                  <c:v>43.758400000000002</c:v>
                </c:pt>
                <c:pt idx="18429">
                  <c:v>43.758400000000002</c:v>
                </c:pt>
                <c:pt idx="18430">
                  <c:v>43.758400000000002</c:v>
                </c:pt>
                <c:pt idx="18431">
                  <c:v>43.758400000000002</c:v>
                </c:pt>
                <c:pt idx="18432">
                  <c:v>43.758400000000002</c:v>
                </c:pt>
                <c:pt idx="18433">
                  <c:v>43.758400000000002</c:v>
                </c:pt>
                <c:pt idx="18434">
                  <c:v>43.758400000000002</c:v>
                </c:pt>
                <c:pt idx="18435">
                  <c:v>43.758400000000002</c:v>
                </c:pt>
                <c:pt idx="18436">
                  <c:v>43.758400000000002</c:v>
                </c:pt>
                <c:pt idx="18437">
                  <c:v>43.758400000000002</c:v>
                </c:pt>
                <c:pt idx="18438">
                  <c:v>43.758400000000002</c:v>
                </c:pt>
                <c:pt idx="18439">
                  <c:v>43.758400000000002</c:v>
                </c:pt>
                <c:pt idx="18440">
                  <c:v>43.758400000000002</c:v>
                </c:pt>
                <c:pt idx="18441">
                  <c:v>43.758400000000002</c:v>
                </c:pt>
                <c:pt idx="18442">
                  <c:v>43.758400000000002</c:v>
                </c:pt>
                <c:pt idx="18443">
                  <c:v>43.758400000000002</c:v>
                </c:pt>
                <c:pt idx="18444">
                  <c:v>43.758400000000002</c:v>
                </c:pt>
                <c:pt idx="18445">
                  <c:v>43.758400000000002</c:v>
                </c:pt>
                <c:pt idx="18446">
                  <c:v>43.758400000000002</c:v>
                </c:pt>
                <c:pt idx="18447">
                  <c:v>43.758400000000002</c:v>
                </c:pt>
                <c:pt idx="18448">
                  <c:v>43.758400000000002</c:v>
                </c:pt>
                <c:pt idx="18449">
                  <c:v>43.758400000000002</c:v>
                </c:pt>
                <c:pt idx="18450">
                  <c:v>43.758400000000002</c:v>
                </c:pt>
                <c:pt idx="18451">
                  <c:v>43.758400000000002</c:v>
                </c:pt>
                <c:pt idx="18452">
                  <c:v>43.758400000000002</c:v>
                </c:pt>
                <c:pt idx="18453">
                  <c:v>43.758400000000002</c:v>
                </c:pt>
                <c:pt idx="18454">
                  <c:v>43.758400000000002</c:v>
                </c:pt>
                <c:pt idx="18455">
                  <c:v>43.758400000000002</c:v>
                </c:pt>
                <c:pt idx="18456">
                  <c:v>43.758400000000002</c:v>
                </c:pt>
                <c:pt idx="18457">
                  <c:v>43.758400000000002</c:v>
                </c:pt>
                <c:pt idx="18458">
                  <c:v>43.758400000000002</c:v>
                </c:pt>
                <c:pt idx="18459">
                  <c:v>43.758400000000002</c:v>
                </c:pt>
                <c:pt idx="18460">
                  <c:v>43.758400000000002</c:v>
                </c:pt>
                <c:pt idx="18461">
                  <c:v>43.758400000000002</c:v>
                </c:pt>
                <c:pt idx="18462">
                  <c:v>43.758400000000002</c:v>
                </c:pt>
                <c:pt idx="18463">
                  <c:v>43.758400000000002</c:v>
                </c:pt>
                <c:pt idx="18464">
                  <c:v>43.758400000000002</c:v>
                </c:pt>
                <c:pt idx="18465">
                  <c:v>43.758400000000002</c:v>
                </c:pt>
                <c:pt idx="18466">
                  <c:v>43.758400000000002</c:v>
                </c:pt>
                <c:pt idx="18467">
                  <c:v>43.758400000000002</c:v>
                </c:pt>
                <c:pt idx="18468">
                  <c:v>43.758400000000002</c:v>
                </c:pt>
                <c:pt idx="18469">
                  <c:v>43.758400000000002</c:v>
                </c:pt>
                <c:pt idx="18470">
                  <c:v>43.758400000000002</c:v>
                </c:pt>
                <c:pt idx="18471">
                  <c:v>43.758400000000002</c:v>
                </c:pt>
                <c:pt idx="18472">
                  <c:v>43.758400000000002</c:v>
                </c:pt>
                <c:pt idx="18473">
                  <c:v>43.758400000000002</c:v>
                </c:pt>
                <c:pt idx="18474">
                  <c:v>43.758400000000002</c:v>
                </c:pt>
                <c:pt idx="18475">
                  <c:v>43.758400000000002</c:v>
                </c:pt>
                <c:pt idx="18476">
                  <c:v>43.758400000000002</c:v>
                </c:pt>
                <c:pt idx="18477">
                  <c:v>43.758400000000002</c:v>
                </c:pt>
                <c:pt idx="18478">
                  <c:v>43.758400000000002</c:v>
                </c:pt>
                <c:pt idx="18479">
                  <c:v>43.758400000000002</c:v>
                </c:pt>
                <c:pt idx="18480">
                  <c:v>43.758400000000002</c:v>
                </c:pt>
                <c:pt idx="18481">
                  <c:v>43.758400000000002</c:v>
                </c:pt>
                <c:pt idx="18482">
                  <c:v>43.758400000000002</c:v>
                </c:pt>
                <c:pt idx="18483">
                  <c:v>43.758400000000002</c:v>
                </c:pt>
                <c:pt idx="18484">
                  <c:v>43.758400000000002</c:v>
                </c:pt>
                <c:pt idx="18485">
                  <c:v>43.758400000000002</c:v>
                </c:pt>
                <c:pt idx="18486">
                  <c:v>43.758400000000002</c:v>
                </c:pt>
                <c:pt idx="18487">
                  <c:v>43.758400000000002</c:v>
                </c:pt>
                <c:pt idx="18488">
                  <c:v>43.758400000000002</c:v>
                </c:pt>
                <c:pt idx="18489">
                  <c:v>43.758400000000002</c:v>
                </c:pt>
                <c:pt idx="18490">
                  <c:v>43.758400000000002</c:v>
                </c:pt>
                <c:pt idx="18491">
                  <c:v>43.758400000000002</c:v>
                </c:pt>
                <c:pt idx="18492">
                  <c:v>43.758400000000002</c:v>
                </c:pt>
                <c:pt idx="18493">
                  <c:v>43.758400000000002</c:v>
                </c:pt>
                <c:pt idx="18494">
                  <c:v>43.758400000000002</c:v>
                </c:pt>
                <c:pt idx="18495">
                  <c:v>43.758400000000002</c:v>
                </c:pt>
                <c:pt idx="18496">
                  <c:v>43.758400000000002</c:v>
                </c:pt>
                <c:pt idx="18497">
                  <c:v>43.758400000000002</c:v>
                </c:pt>
                <c:pt idx="18498">
                  <c:v>43.758400000000002</c:v>
                </c:pt>
                <c:pt idx="18499">
                  <c:v>43.758400000000002</c:v>
                </c:pt>
                <c:pt idx="18500">
                  <c:v>43.758400000000002</c:v>
                </c:pt>
                <c:pt idx="18501">
                  <c:v>43.758400000000002</c:v>
                </c:pt>
                <c:pt idx="18502">
                  <c:v>43.758400000000002</c:v>
                </c:pt>
                <c:pt idx="18503">
                  <c:v>43.758400000000002</c:v>
                </c:pt>
                <c:pt idx="18504">
                  <c:v>43.758400000000002</c:v>
                </c:pt>
                <c:pt idx="18505">
                  <c:v>43.758400000000002</c:v>
                </c:pt>
                <c:pt idx="18506">
                  <c:v>43.758400000000002</c:v>
                </c:pt>
                <c:pt idx="18507">
                  <c:v>43.758400000000002</c:v>
                </c:pt>
                <c:pt idx="18508">
                  <c:v>43.758400000000002</c:v>
                </c:pt>
                <c:pt idx="18509">
                  <c:v>43.758400000000002</c:v>
                </c:pt>
                <c:pt idx="18510">
                  <c:v>43.758400000000002</c:v>
                </c:pt>
                <c:pt idx="18511">
                  <c:v>43.758400000000002</c:v>
                </c:pt>
                <c:pt idx="18512">
                  <c:v>43.758400000000002</c:v>
                </c:pt>
                <c:pt idx="18513">
                  <c:v>43.758400000000002</c:v>
                </c:pt>
                <c:pt idx="18514">
                  <c:v>43.758400000000002</c:v>
                </c:pt>
                <c:pt idx="18515">
                  <c:v>43.758400000000002</c:v>
                </c:pt>
                <c:pt idx="18516">
                  <c:v>43.758400000000002</c:v>
                </c:pt>
                <c:pt idx="18517">
                  <c:v>43.758400000000002</c:v>
                </c:pt>
                <c:pt idx="18518">
                  <c:v>43.758400000000002</c:v>
                </c:pt>
                <c:pt idx="18519">
                  <c:v>43.758400000000002</c:v>
                </c:pt>
                <c:pt idx="18520">
                  <c:v>43.758400000000002</c:v>
                </c:pt>
                <c:pt idx="18521">
                  <c:v>43.758400000000002</c:v>
                </c:pt>
                <c:pt idx="18522">
                  <c:v>43.758400000000002</c:v>
                </c:pt>
                <c:pt idx="18523">
                  <c:v>43.758400000000002</c:v>
                </c:pt>
                <c:pt idx="18524">
                  <c:v>43.758400000000002</c:v>
                </c:pt>
                <c:pt idx="18525">
                  <c:v>43.758400000000002</c:v>
                </c:pt>
                <c:pt idx="18526">
                  <c:v>43.758400000000002</c:v>
                </c:pt>
                <c:pt idx="18527">
                  <c:v>43.758400000000002</c:v>
                </c:pt>
                <c:pt idx="18528">
                  <c:v>43.758400000000002</c:v>
                </c:pt>
                <c:pt idx="18529">
                  <c:v>43.758400000000002</c:v>
                </c:pt>
                <c:pt idx="18530">
                  <c:v>43.758400000000002</c:v>
                </c:pt>
                <c:pt idx="18531">
                  <c:v>43.758400000000002</c:v>
                </c:pt>
                <c:pt idx="18532">
                  <c:v>43.758400000000002</c:v>
                </c:pt>
                <c:pt idx="18533">
                  <c:v>43.758400000000002</c:v>
                </c:pt>
                <c:pt idx="18534">
                  <c:v>43.758400000000002</c:v>
                </c:pt>
                <c:pt idx="18535">
                  <c:v>43.758400000000002</c:v>
                </c:pt>
                <c:pt idx="18536">
                  <c:v>43.758400000000002</c:v>
                </c:pt>
                <c:pt idx="18537">
                  <c:v>43.758400000000002</c:v>
                </c:pt>
                <c:pt idx="18538">
                  <c:v>43.758400000000002</c:v>
                </c:pt>
                <c:pt idx="18539">
                  <c:v>43.758400000000002</c:v>
                </c:pt>
                <c:pt idx="18540">
                  <c:v>43.758400000000002</c:v>
                </c:pt>
                <c:pt idx="18541">
                  <c:v>43.758400000000002</c:v>
                </c:pt>
                <c:pt idx="18542">
                  <c:v>43.758400000000002</c:v>
                </c:pt>
                <c:pt idx="18543">
                  <c:v>43.758400000000002</c:v>
                </c:pt>
                <c:pt idx="18544">
                  <c:v>43.758400000000002</c:v>
                </c:pt>
                <c:pt idx="18545">
                  <c:v>43.758400000000002</c:v>
                </c:pt>
                <c:pt idx="18546">
                  <c:v>43.758400000000002</c:v>
                </c:pt>
                <c:pt idx="18547">
                  <c:v>43.758400000000002</c:v>
                </c:pt>
                <c:pt idx="18548">
                  <c:v>43.758400000000002</c:v>
                </c:pt>
                <c:pt idx="18549">
                  <c:v>43.758400000000002</c:v>
                </c:pt>
                <c:pt idx="18550">
                  <c:v>43.758400000000002</c:v>
                </c:pt>
                <c:pt idx="18551">
                  <c:v>43.758400000000002</c:v>
                </c:pt>
                <c:pt idx="18552">
                  <c:v>43.758400000000002</c:v>
                </c:pt>
                <c:pt idx="18553">
                  <c:v>43.758400000000002</c:v>
                </c:pt>
                <c:pt idx="18554">
                  <c:v>43.758400000000002</c:v>
                </c:pt>
                <c:pt idx="18555">
                  <c:v>43.758400000000002</c:v>
                </c:pt>
                <c:pt idx="18556">
                  <c:v>43.758400000000002</c:v>
                </c:pt>
                <c:pt idx="18557">
                  <c:v>43.758400000000002</c:v>
                </c:pt>
                <c:pt idx="18558">
                  <c:v>43.758400000000002</c:v>
                </c:pt>
                <c:pt idx="18559">
                  <c:v>43.758400000000002</c:v>
                </c:pt>
                <c:pt idx="18560">
                  <c:v>43.758400000000002</c:v>
                </c:pt>
                <c:pt idx="18561">
                  <c:v>43.758400000000002</c:v>
                </c:pt>
                <c:pt idx="18562">
                  <c:v>43.758400000000002</c:v>
                </c:pt>
                <c:pt idx="18563">
                  <c:v>43.758400000000002</c:v>
                </c:pt>
                <c:pt idx="18564">
                  <c:v>43.758400000000002</c:v>
                </c:pt>
                <c:pt idx="18565">
                  <c:v>43.758400000000002</c:v>
                </c:pt>
                <c:pt idx="18566">
                  <c:v>43.758400000000002</c:v>
                </c:pt>
                <c:pt idx="18567">
                  <c:v>43.758400000000002</c:v>
                </c:pt>
                <c:pt idx="18568">
                  <c:v>43.758400000000002</c:v>
                </c:pt>
                <c:pt idx="18569">
                  <c:v>43.758400000000002</c:v>
                </c:pt>
                <c:pt idx="18570">
                  <c:v>43.758400000000002</c:v>
                </c:pt>
                <c:pt idx="18571">
                  <c:v>43.758400000000002</c:v>
                </c:pt>
                <c:pt idx="18572">
                  <c:v>43.758400000000002</c:v>
                </c:pt>
                <c:pt idx="18573">
                  <c:v>43.758400000000002</c:v>
                </c:pt>
                <c:pt idx="18574">
                  <c:v>43.758400000000002</c:v>
                </c:pt>
                <c:pt idx="18575">
                  <c:v>43.758400000000002</c:v>
                </c:pt>
                <c:pt idx="18576">
                  <c:v>43.758400000000002</c:v>
                </c:pt>
                <c:pt idx="18577">
                  <c:v>43.758400000000002</c:v>
                </c:pt>
                <c:pt idx="18578">
                  <c:v>43.758400000000002</c:v>
                </c:pt>
                <c:pt idx="18579">
                  <c:v>43.758400000000002</c:v>
                </c:pt>
                <c:pt idx="18580">
                  <c:v>43.758400000000002</c:v>
                </c:pt>
                <c:pt idx="18581">
                  <c:v>43.758400000000002</c:v>
                </c:pt>
                <c:pt idx="18582">
                  <c:v>43.758400000000002</c:v>
                </c:pt>
                <c:pt idx="18583">
                  <c:v>43.758400000000002</c:v>
                </c:pt>
                <c:pt idx="18584">
                  <c:v>43.758400000000002</c:v>
                </c:pt>
                <c:pt idx="18585">
                  <c:v>43.758400000000002</c:v>
                </c:pt>
                <c:pt idx="18586">
                  <c:v>43.758400000000002</c:v>
                </c:pt>
                <c:pt idx="18587">
                  <c:v>43.758400000000002</c:v>
                </c:pt>
                <c:pt idx="18588">
                  <c:v>43.758400000000002</c:v>
                </c:pt>
                <c:pt idx="18589">
                  <c:v>43.758400000000002</c:v>
                </c:pt>
                <c:pt idx="18590">
                  <c:v>43.758400000000002</c:v>
                </c:pt>
                <c:pt idx="18591">
                  <c:v>43.758400000000002</c:v>
                </c:pt>
                <c:pt idx="18592">
                  <c:v>43.758400000000002</c:v>
                </c:pt>
                <c:pt idx="18593">
                  <c:v>43.758400000000002</c:v>
                </c:pt>
                <c:pt idx="18594">
                  <c:v>43.758400000000002</c:v>
                </c:pt>
                <c:pt idx="18595">
                  <c:v>43.758400000000002</c:v>
                </c:pt>
                <c:pt idx="18596">
                  <c:v>43.758400000000002</c:v>
                </c:pt>
                <c:pt idx="18597">
                  <c:v>43.758400000000002</c:v>
                </c:pt>
                <c:pt idx="18598">
                  <c:v>43.758400000000002</c:v>
                </c:pt>
                <c:pt idx="18599">
                  <c:v>43.758400000000002</c:v>
                </c:pt>
                <c:pt idx="18600">
                  <c:v>43.758400000000002</c:v>
                </c:pt>
                <c:pt idx="18601">
                  <c:v>43.758400000000002</c:v>
                </c:pt>
                <c:pt idx="18602">
                  <c:v>43.758400000000002</c:v>
                </c:pt>
                <c:pt idx="18603">
                  <c:v>43.758400000000002</c:v>
                </c:pt>
                <c:pt idx="18604">
                  <c:v>43.758400000000002</c:v>
                </c:pt>
                <c:pt idx="18605">
                  <c:v>43.758400000000002</c:v>
                </c:pt>
                <c:pt idx="18606">
                  <c:v>43.758400000000002</c:v>
                </c:pt>
                <c:pt idx="18607">
                  <c:v>43.758400000000002</c:v>
                </c:pt>
                <c:pt idx="18608">
                  <c:v>43.758400000000002</c:v>
                </c:pt>
                <c:pt idx="18609">
                  <c:v>43.758400000000002</c:v>
                </c:pt>
                <c:pt idx="18610">
                  <c:v>43.758400000000002</c:v>
                </c:pt>
                <c:pt idx="18611">
                  <c:v>43.758400000000002</c:v>
                </c:pt>
                <c:pt idx="18612">
                  <c:v>43.758400000000002</c:v>
                </c:pt>
                <c:pt idx="18613">
                  <c:v>43.758400000000002</c:v>
                </c:pt>
                <c:pt idx="18614">
                  <c:v>43.758400000000002</c:v>
                </c:pt>
                <c:pt idx="18615">
                  <c:v>43.758400000000002</c:v>
                </c:pt>
                <c:pt idx="18616">
                  <c:v>43.758400000000002</c:v>
                </c:pt>
                <c:pt idx="18617">
                  <c:v>43.758400000000002</c:v>
                </c:pt>
                <c:pt idx="18618">
                  <c:v>43.758400000000002</c:v>
                </c:pt>
                <c:pt idx="18619">
                  <c:v>43.758400000000002</c:v>
                </c:pt>
                <c:pt idx="18620">
                  <c:v>43.758400000000002</c:v>
                </c:pt>
                <c:pt idx="18621">
                  <c:v>43.758400000000002</c:v>
                </c:pt>
                <c:pt idx="18622">
                  <c:v>43.758400000000002</c:v>
                </c:pt>
                <c:pt idx="18623">
                  <c:v>43.758400000000002</c:v>
                </c:pt>
                <c:pt idx="18624">
                  <c:v>43.758400000000002</c:v>
                </c:pt>
                <c:pt idx="18625">
                  <c:v>43.758400000000002</c:v>
                </c:pt>
                <c:pt idx="18626">
                  <c:v>43.758400000000002</c:v>
                </c:pt>
                <c:pt idx="18627">
                  <c:v>43.758400000000002</c:v>
                </c:pt>
                <c:pt idx="18628">
                  <c:v>43.758400000000002</c:v>
                </c:pt>
                <c:pt idx="18629">
                  <c:v>43.758400000000002</c:v>
                </c:pt>
                <c:pt idx="18630">
                  <c:v>43.758400000000002</c:v>
                </c:pt>
                <c:pt idx="18631">
                  <c:v>43.758400000000002</c:v>
                </c:pt>
                <c:pt idx="18632">
                  <c:v>43.758400000000002</c:v>
                </c:pt>
                <c:pt idx="18633">
                  <c:v>43.758400000000002</c:v>
                </c:pt>
                <c:pt idx="18634">
                  <c:v>43.758400000000002</c:v>
                </c:pt>
                <c:pt idx="18635">
                  <c:v>43.758400000000002</c:v>
                </c:pt>
                <c:pt idx="18636">
                  <c:v>43.758400000000002</c:v>
                </c:pt>
                <c:pt idx="18637">
                  <c:v>43.758400000000002</c:v>
                </c:pt>
                <c:pt idx="18638">
                  <c:v>43.758400000000002</c:v>
                </c:pt>
                <c:pt idx="18639">
                  <c:v>43.758400000000002</c:v>
                </c:pt>
                <c:pt idx="18640">
                  <c:v>43.758400000000002</c:v>
                </c:pt>
                <c:pt idx="18641">
                  <c:v>43.758400000000002</c:v>
                </c:pt>
                <c:pt idx="18642">
                  <c:v>43.758400000000002</c:v>
                </c:pt>
                <c:pt idx="18643">
                  <c:v>43.758400000000002</c:v>
                </c:pt>
                <c:pt idx="18644">
                  <c:v>43.758400000000002</c:v>
                </c:pt>
                <c:pt idx="18645">
                  <c:v>43.758400000000002</c:v>
                </c:pt>
                <c:pt idx="18646">
                  <c:v>43.758400000000002</c:v>
                </c:pt>
                <c:pt idx="18647">
                  <c:v>43.758400000000002</c:v>
                </c:pt>
                <c:pt idx="18648">
                  <c:v>43.758400000000002</c:v>
                </c:pt>
                <c:pt idx="18649">
                  <c:v>43.758400000000002</c:v>
                </c:pt>
                <c:pt idx="18650">
                  <c:v>43.758400000000002</c:v>
                </c:pt>
                <c:pt idx="18651">
                  <c:v>43.758400000000002</c:v>
                </c:pt>
                <c:pt idx="18652">
                  <c:v>43.758400000000002</c:v>
                </c:pt>
                <c:pt idx="18653">
                  <c:v>43.758400000000002</c:v>
                </c:pt>
                <c:pt idx="18654">
                  <c:v>43.758400000000002</c:v>
                </c:pt>
                <c:pt idx="18655">
                  <c:v>43.758400000000002</c:v>
                </c:pt>
                <c:pt idx="18656">
                  <c:v>43.758400000000002</c:v>
                </c:pt>
                <c:pt idx="18657">
                  <c:v>43.758400000000002</c:v>
                </c:pt>
                <c:pt idx="18658">
                  <c:v>43.758400000000002</c:v>
                </c:pt>
                <c:pt idx="18659">
                  <c:v>43.758400000000002</c:v>
                </c:pt>
                <c:pt idx="18660">
                  <c:v>43.758400000000002</c:v>
                </c:pt>
                <c:pt idx="18661">
                  <c:v>43.758400000000002</c:v>
                </c:pt>
                <c:pt idx="18662">
                  <c:v>43.758400000000002</c:v>
                </c:pt>
                <c:pt idx="18663">
                  <c:v>43.758400000000002</c:v>
                </c:pt>
                <c:pt idx="18664">
                  <c:v>43.758400000000002</c:v>
                </c:pt>
                <c:pt idx="18665">
                  <c:v>43.758400000000002</c:v>
                </c:pt>
                <c:pt idx="18666">
                  <c:v>43.758400000000002</c:v>
                </c:pt>
                <c:pt idx="18667">
                  <c:v>43.758400000000002</c:v>
                </c:pt>
                <c:pt idx="18668">
                  <c:v>43.758400000000002</c:v>
                </c:pt>
                <c:pt idx="18669">
                  <c:v>43.758400000000002</c:v>
                </c:pt>
                <c:pt idx="18670">
                  <c:v>43.758400000000002</c:v>
                </c:pt>
                <c:pt idx="18671">
                  <c:v>43.758400000000002</c:v>
                </c:pt>
                <c:pt idx="18672">
                  <c:v>43.758400000000002</c:v>
                </c:pt>
                <c:pt idx="18673">
                  <c:v>43.758400000000002</c:v>
                </c:pt>
                <c:pt idx="18674">
                  <c:v>43.758400000000002</c:v>
                </c:pt>
                <c:pt idx="18675">
                  <c:v>43.758400000000002</c:v>
                </c:pt>
                <c:pt idx="18676">
                  <c:v>43.758400000000002</c:v>
                </c:pt>
                <c:pt idx="18677">
                  <c:v>43.758400000000002</c:v>
                </c:pt>
                <c:pt idx="18678">
                  <c:v>43.758400000000002</c:v>
                </c:pt>
                <c:pt idx="18679">
                  <c:v>43.758400000000002</c:v>
                </c:pt>
                <c:pt idx="18680">
                  <c:v>43.758400000000002</c:v>
                </c:pt>
                <c:pt idx="18681">
                  <c:v>43.758400000000002</c:v>
                </c:pt>
                <c:pt idx="18682">
                  <c:v>43.758400000000002</c:v>
                </c:pt>
                <c:pt idx="18683">
                  <c:v>43.758400000000002</c:v>
                </c:pt>
                <c:pt idx="18684">
                  <c:v>43.758400000000002</c:v>
                </c:pt>
                <c:pt idx="18685">
                  <c:v>43.758400000000002</c:v>
                </c:pt>
                <c:pt idx="18686">
                  <c:v>43.758400000000002</c:v>
                </c:pt>
                <c:pt idx="18687">
                  <c:v>43.758400000000002</c:v>
                </c:pt>
                <c:pt idx="18688">
                  <c:v>43.758400000000002</c:v>
                </c:pt>
                <c:pt idx="18689">
                  <c:v>43.758400000000002</c:v>
                </c:pt>
                <c:pt idx="18690">
                  <c:v>43.758400000000002</c:v>
                </c:pt>
                <c:pt idx="18691">
                  <c:v>43.758400000000002</c:v>
                </c:pt>
                <c:pt idx="18692">
                  <c:v>43.758400000000002</c:v>
                </c:pt>
                <c:pt idx="18693">
                  <c:v>43.758400000000002</c:v>
                </c:pt>
                <c:pt idx="18694">
                  <c:v>43.758400000000002</c:v>
                </c:pt>
                <c:pt idx="18695">
                  <c:v>43.758400000000002</c:v>
                </c:pt>
                <c:pt idx="18696">
                  <c:v>43.758400000000002</c:v>
                </c:pt>
                <c:pt idx="18697">
                  <c:v>43.758400000000002</c:v>
                </c:pt>
                <c:pt idx="18698">
                  <c:v>43.758400000000002</c:v>
                </c:pt>
                <c:pt idx="18699">
                  <c:v>43.758400000000002</c:v>
                </c:pt>
                <c:pt idx="18700">
                  <c:v>43.758400000000002</c:v>
                </c:pt>
                <c:pt idx="18701">
                  <c:v>43.758400000000002</c:v>
                </c:pt>
                <c:pt idx="18702">
                  <c:v>43.758400000000002</c:v>
                </c:pt>
                <c:pt idx="18703">
                  <c:v>43.758400000000002</c:v>
                </c:pt>
                <c:pt idx="18704">
                  <c:v>43.758400000000002</c:v>
                </c:pt>
                <c:pt idx="18705">
                  <c:v>43.758400000000002</c:v>
                </c:pt>
                <c:pt idx="18706">
                  <c:v>43.758400000000002</c:v>
                </c:pt>
                <c:pt idx="18707">
                  <c:v>43.758400000000002</c:v>
                </c:pt>
                <c:pt idx="18708">
                  <c:v>43.758400000000002</c:v>
                </c:pt>
                <c:pt idx="18709">
                  <c:v>43.758400000000002</c:v>
                </c:pt>
                <c:pt idx="18710">
                  <c:v>43.758400000000002</c:v>
                </c:pt>
                <c:pt idx="18711">
                  <c:v>43.758400000000002</c:v>
                </c:pt>
                <c:pt idx="18712">
                  <c:v>43.758400000000002</c:v>
                </c:pt>
                <c:pt idx="18713">
                  <c:v>43.758400000000002</c:v>
                </c:pt>
                <c:pt idx="18714">
                  <c:v>43.758400000000002</c:v>
                </c:pt>
                <c:pt idx="18715">
                  <c:v>43.758400000000002</c:v>
                </c:pt>
                <c:pt idx="18716">
                  <c:v>43.758400000000002</c:v>
                </c:pt>
                <c:pt idx="18717">
                  <c:v>43.758400000000002</c:v>
                </c:pt>
                <c:pt idx="18718">
                  <c:v>43.758400000000002</c:v>
                </c:pt>
                <c:pt idx="18719">
                  <c:v>43.758400000000002</c:v>
                </c:pt>
                <c:pt idx="18720">
                  <c:v>43.758400000000002</c:v>
                </c:pt>
                <c:pt idx="18721">
                  <c:v>43.758400000000002</c:v>
                </c:pt>
                <c:pt idx="18722">
                  <c:v>43.758400000000002</c:v>
                </c:pt>
                <c:pt idx="18723">
                  <c:v>43.758400000000002</c:v>
                </c:pt>
                <c:pt idx="18724">
                  <c:v>43.758400000000002</c:v>
                </c:pt>
                <c:pt idx="18725">
                  <c:v>43.758400000000002</c:v>
                </c:pt>
                <c:pt idx="18726">
                  <c:v>43.758400000000002</c:v>
                </c:pt>
                <c:pt idx="18727">
                  <c:v>43.758400000000002</c:v>
                </c:pt>
                <c:pt idx="18728">
                  <c:v>43.758400000000002</c:v>
                </c:pt>
                <c:pt idx="18729">
                  <c:v>43.758400000000002</c:v>
                </c:pt>
                <c:pt idx="18730">
                  <c:v>43.758400000000002</c:v>
                </c:pt>
                <c:pt idx="18731">
                  <c:v>43.758400000000002</c:v>
                </c:pt>
                <c:pt idx="18732">
                  <c:v>43.758400000000002</c:v>
                </c:pt>
                <c:pt idx="18733">
                  <c:v>43.758400000000002</c:v>
                </c:pt>
                <c:pt idx="18734">
                  <c:v>43.758400000000002</c:v>
                </c:pt>
                <c:pt idx="18735">
                  <c:v>43.758400000000002</c:v>
                </c:pt>
                <c:pt idx="18736">
                  <c:v>43.758400000000002</c:v>
                </c:pt>
                <c:pt idx="18737">
                  <c:v>43.758400000000002</c:v>
                </c:pt>
                <c:pt idx="18738">
                  <c:v>43.758400000000002</c:v>
                </c:pt>
                <c:pt idx="18739">
                  <c:v>43.758400000000002</c:v>
                </c:pt>
                <c:pt idx="18740">
                  <c:v>43.758400000000002</c:v>
                </c:pt>
                <c:pt idx="18741">
                  <c:v>43.758400000000002</c:v>
                </c:pt>
                <c:pt idx="18742">
                  <c:v>43.758400000000002</c:v>
                </c:pt>
                <c:pt idx="18743">
                  <c:v>43.758400000000002</c:v>
                </c:pt>
                <c:pt idx="18744">
                  <c:v>43.758400000000002</c:v>
                </c:pt>
                <c:pt idx="18745">
                  <c:v>43.758400000000002</c:v>
                </c:pt>
                <c:pt idx="18746">
                  <c:v>43.758400000000002</c:v>
                </c:pt>
                <c:pt idx="18747">
                  <c:v>43.758400000000002</c:v>
                </c:pt>
                <c:pt idx="18748">
                  <c:v>43.758400000000002</c:v>
                </c:pt>
                <c:pt idx="18749">
                  <c:v>43.758400000000002</c:v>
                </c:pt>
                <c:pt idx="18750">
                  <c:v>43.758400000000002</c:v>
                </c:pt>
                <c:pt idx="18751">
                  <c:v>43.758400000000002</c:v>
                </c:pt>
                <c:pt idx="18752">
                  <c:v>43.758400000000002</c:v>
                </c:pt>
                <c:pt idx="18753">
                  <c:v>43.758400000000002</c:v>
                </c:pt>
                <c:pt idx="18754">
                  <c:v>43.758400000000002</c:v>
                </c:pt>
                <c:pt idx="18755">
                  <c:v>43.758400000000002</c:v>
                </c:pt>
                <c:pt idx="18756">
                  <c:v>43.758400000000002</c:v>
                </c:pt>
                <c:pt idx="18757">
                  <c:v>43.758400000000002</c:v>
                </c:pt>
                <c:pt idx="18758">
                  <c:v>43.758400000000002</c:v>
                </c:pt>
                <c:pt idx="18759">
                  <c:v>43.758400000000002</c:v>
                </c:pt>
                <c:pt idx="18760">
                  <c:v>43.758400000000002</c:v>
                </c:pt>
                <c:pt idx="18761">
                  <c:v>43.758400000000002</c:v>
                </c:pt>
                <c:pt idx="18762">
                  <c:v>43.758400000000002</c:v>
                </c:pt>
                <c:pt idx="18763">
                  <c:v>43.758400000000002</c:v>
                </c:pt>
                <c:pt idx="18764">
                  <c:v>43.758400000000002</c:v>
                </c:pt>
                <c:pt idx="18765">
                  <c:v>43.758400000000002</c:v>
                </c:pt>
                <c:pt idx="18766">
                  <c:v>43.758400000000002</c:v>
                </c:pt>
                <c:pt idx="18767">
                  <c:v>43.758400000000002</c:v>
                </c:pt>
                <c:pt idx="18768">
                  <c:v>43.758400000000002</c:v>
                </c:pt>
                <c:pt idx="18769">
                  <c:v>43.758400000000002</c:v>
                </c:pt>
                <c:pt idx="18770">
                  <c:v>43.758400000000002</c:v>
                </c:pt>
                <c:pt idx="18771">
                  <c:v>43.758400000000002</c:v>
                </c:pt>
                <c:pt idx="18772">
                  <c:v>43.758400000000002</c:v>
                </c:pt>
                <c:pt idx="18773">
                  <c:v>43.758400000000002</c:v>
                </c:pt>
                <c:pt idx="18774">
                  <c:v>43.758400000000002</c:v>
                </c:pt>
                <c:pt idx="18775">
                  <c:v>43.758400000000002</c:v>
                </c:pt>
                <c:pt idx="18776">
                  <c:v>43.758400000000002</c:v>
                </c:pt>
                <c:pt idx="18777">
                  <c:v>43.758400000000002</c:v>
                </c:pt>
                <c:pt idx="18778">
                  <c:v>43.758400000000002</c:v>
                </c:pt>
                <c:pt idx="18779">
                  <c:v>43.758400000000002</c:v>
                </c:pt>
                <c:pt idx="18780">
                  <c:v>43.758400000000002</c:v>
                </c:pt>
                <c:pt idx="18781">
                  <c:v>43.758400000000002</c:v>
                </c:pt>
                <c:pt idx="18782">
                  <c:v>43.758400000000002</c:v>
                </c:pt>
                <c:pt idx="18783">
                  <c:v>43.758400000000002</c:v>
                </c:pt>
                <c:pt idx="18784">
                  <c:v>43.758400000000002</c:v>
                </c:pt>
                <c:pt idx="18785">
                  <c:v>43.758400000000002</c:v>
                </c:pt>
                <c:pt idx="18786">
                  <c:v>43.758400000000002</c:v>
                </c:pt>
                <c:pt idx="18787">
                  <c:v>43.758400000000002</c:v>
                </c:pt>
                <c:pt idx="18788">
                  <c:v>43.758400000000002</c:v>
                </c:pt>
                <c:pt idx="18789">
                  <c:v>43.758400000000002</c:v>
                </c:pt>
                <c:pt idx="18790">
                  <c:v>43.758400000000002</c:v>
                </c:pt>
                <c:pt idx="18791">
                  <c:v>43.758400000000002</c:v>
                </c:pt>
                <c:pt idx="18792">
                  <c:v>43.758400000000002</c:v>
                </c:pt>
                <c:pt idx="18793">
                  <c:v>43.758400000000002</c:v>
                </c:pt>
                <c:pt idx="18794">
                  <c:v>43.758400000000002</c:v>
                </c:pt>
                <c:pt idx="18795">
                  <c:v>43.758400000000002</c:v>
                </c:pt>
                <c:pt idx="18796">
                  <c:v>43.758400000000002</c:v>
                </c:pt>
                <c:pt idx="18797">
                  <c:v>43.758400000000002</c:v>
                </c:pt>
                <c:pt idx="18798">
                  <c:v>43.758400000000002</c:v>
                </c:pt>
                <c:pt idx="18799">
                  <c:v>43.758400000000002</c:v>
                </c:pt>
                <c:pt idx="18800">
                  <c:v>43.758400000000002</c:v>
                </c:pt>
                <c:pt idx="18801">
                  <c:v>43.758400000000002</c:v>
                </c:pt>
                <c:pt idx="18802">
                  <c:v>43.758400000000002</c:v>
                </c:pt>
                <c:pt idx="18803">
                  <c:v>43.758400000000002</c:v>
                </c:pt>
                <c:pt idx="18804">
                  <c:v>43.758400000000002</c:v>
                </c:pt>
                <c:pt idx="18805">
                  <c:v>43.758400000000002</c:v>
                </c:pt>
                <c:pt idx="18806">
                  <c:v>43.758400000000002</c:v>
                </c:pt>
                <c:pt idx="18807">
                  <c:v>43.758400000000002</c:v>
                </c:pt>
                <c:pt idx="18808">
                  <c:v>43.758400000000002</c:v>
                </c:pt>
                <c:pt idx="18809">
                  <c:v>43.758400000000002</c:v>
                </c:pt>
                <c:pt idx="18810">
                  <c:v>43.758400000000002</c:v>
                </c:pt>
                <c:pt idx="18811">
                  <c:v>43.758400000000002</c:v>
                </c:pt>
                <c:pt idx="18812">
                  <c:v>43.758400000000002</c:v>
                </c:pt>
                <c:pt idx="18813">
                  <c:v>43.758400000000002</c:v>
                </c:pt>
                <c:pt idx="18814">
                  <c:v>43.758400000000002</c:v>
                </c:pt>
                <c:pt idx="18815">
                  <c:v>43.758400000000002</c:v>
                </c:pt>
                <c:pt idx="18816">
                  <c:v>43.758400000000002</c:v>
                </c:pt>
                <c:pt idx="18817">
                  <c:v>43.758400000000002</c:v>
                </c:pt>
                <c:pt idx="18818">
                  <c:v>43.758400000000002</c:v>
                </c:pt>
                <c:pt idx="18819">
                  <c:v>43.758400000000002</c:v>
                </c:pt>
                <c:pt idx="18820">
                  <c:v>43.758400000000002</c:v>
                </c:pt>
                <c:pt idx="18821">
                  <c:v>43.758400000000002</c:v>
                </c:pt>
                <c:pt idx="18822">
                  <c:v>43.758400000000002</c:v>
                </c:pt>
                <c:pt idx="18823">
                  <c:v>43.758400000000002</c:v>
                </c:pt>
                <c:pt idx="18824">
                  <c:v>43.758400000000002</c:v>
                </c:pt>
                <c:pt idx="18825">
                  <c:v>43.758400000000002</c:v>
                </c:pt>
                <c:pt idx="18826">
                  <c:v>43.758400000000002</c:v>
                </c:pt>
                <c:pt idx="18827">
                  <c:v>43.758400000000002</c:v>
                </c:pt>
                <c:pt idx="18828">
                  <c:v>43.758400000000002</c:v>
                </c:pt>
                <c:pt idx="18829">
                  <c:v>43.758400000000002</c:v>
                </c:pt>
                <c:pt idx="18830">
                  <c:v>43.758400000000002</c:v>
                </c:pt>
                <c:pt idx="18831">
                  <c:v>43.758400000000002</c:v>
                </c:pt>
                <c:pt idx="18832">
                  <c:v>43.758400000000002</c:v>
                </c:pt>
                <c:pt idx="18833">
                  <c:v>43.758400000000002</c:v>
                </c:pt>
                <c:pt idx="18834">
                  <c:v>43.758400000000002</c:v>
                </c:pt>
                <c:pt idx="18835">
                  <c:v>43.758400000000002</c:v>
                </c:pt>
                <c:pt idx="18836">
                  <c:v>43.758400000000002</c:v>
                </c:pt>
                <c:pt idx="18837">
                  <c:v>43.758400000000002</c:v>
                </c:pt>
                <c:pt idx="18838">
                  <c:v>43.758400000000002</c:v>
                </c:pt>
                <c:pt idx="18839">
                  <c:v>43.758400000000002</c:v>
                </c:pt>
                <c:pt idx="18840">
                  <c:v>43.758400000000002</c:v>
                </c:pt>
                <c:pt idx="18841">
                  <c:v>43.758400000000002</c:v>
                </c:pt>
                <c:pt idx="18842">
                  <c:v>43.758400000000002</c:v>
                </c:pt>
                <c:pt idx="18843">
                  <c:v>43.758400000000002</c:v>
                </c:pt>
                <c:pt idx="18844">
                  <c:v>43.758400000000002</c:v>
                </c:pt>
                <c:pt idx="18845">
                  <c:v>43.758400000000002</c:v>
                </c:pt>
                <c:pt idx="18846">
                  <c:v>43.758400000000002</c:v>
                </c:pt>
                <c:pt idx="18847">
                  <c:v>43.758400000000002</c:v>
                </c:pt>
                <c:pt idx="18848">
                  <c:v>43.758400000000002</c:v>
                </c:pt>
                <c:pt idx="18849">
                  <c:v>43.758400000000002</c:v>
                </c:pt>
                <c:pt idx="18850">
                  <c:v>43.758400000000002</c:v>
                </c:pt>
                <c:pt idx="18851">
                  <c:v>43.758400000000002</c:v>
                </c:pt>
                <c:pt idx="18852">
                  <c:v>43.758400000000002</c:v>
                </c:pt>
                <c:pt idx="18853">
                  <c:v>43.758400000000002</c:v>
                </c:pt>
                <c:pt idx="18854">
                  <c:v>43.758400000000002</c:v>
                </c:pt>
                <c:pt idx="18855">
                  <c:v>43.758400000000002</c:v>
                </c:pt>
                <c:pt idx="18856">
                  <c:v>43.758400000000002</c:v>
                </c:pt>
                <c:pt idx="18857">
                  <c:v>43.758400000000002</c:v>
                </c:pt>
                <c:pt idx="18858">
                  <c:v>43.758400000000002</c:v>
                </c:pt>
                <c:pt idx="18859">
                  <c:v>43.758400000000002</c:v>
                </c:pt>
                <c:pt idx="18860">
                  <c:v>43.758400000000002</c:v>
                </c:pt>
                <c:pt idx="18861">
                  <c:v>43.758400000000002</c:v>
                </c:pt>
                <c:pt idx="18862">
                  <c:v>43.758400000000002</c:v>
                </c:pt>
                <c:pt idx="18863">
                  <c:v>43.758400000000002</c:v>
                </c:pt>
                <c:pt idx="18864">
                  <c:v>43.758400000000002</c:v>
                </c:pt>
                <c:pt idx="18865">
                  <c:v>43.758400000000002</c:v>
                </c:pt>
                <c:pt idx="18866">
                  <c:v>43.758400000000002</c:v>
                </c:pt>
                <c:pt idx="18867">
                  <c:v>43.758400000000002</c:v>
                </c:pt>
                <c:pt idx="18868">
                  <c:v>43.758400000000002</c:v>
                </c:pt>
                <c:pt idx="18869">
                  <c:v>43.758400000000002</c:v>
                </c:pt>
                <c:pt idx="18870">
                  <c:v>43.758400000000002</c:v>
                </c:pt>
                <c:pt idx="18871">
                  <c:v>43.758400000000002</c:v>
                </c:pt>
                <c:pt idx="18872">
                  <c:v>43.758400000000002</c:v>
                </c:pt>
                <c:pt idx="18873">
                  <c:v>43.758400000000002</c:v>
                </c:pt>
                <c:pt idx="18874">
                  <c:v>43.758400000000002</c:v>
                </c:pt>
                <c:pt idx="18875">
                  <c:v>43.758400000000002</c:v>
                </c:pt>
                <c:pt idx="18876">
                  <c:v>43.758400000000002</c:v>
                </c:pt>
                <c:pt idx="18877">
                  <c:v>43.758400000000002</c:v>
                </c:pt>
                <c:pt idx="18878">
                  <c:v>43.758400000000002</c:v>
                </c:pt>
                <c:pt idx="18879">
                  <c:v>43.758400000000002</c:v>
                </c:pt>
                <c:pt idx="18880">
                  <c:v>43.758400000000002</c:v>
                </c:pt>
                <c:pt idx="18881">
                  <c:v>43.758400000000002</c:v>
                </c:pt>
                <c:pt idx="18882">
                  <c:v>43.758400000000002</c:v>
                </c:pt>
                <c:pt idx="18883">
                  <c:v>43.758400000000002</c:v>
                </c:pt>
                <c:pt idx="18884">
                  <c:v>43.758400000000002</c:v>
                </c:pt>
                <c:pt idx="18885">
                  <c:v>43.758400000000002</c:v>
                </c:pt>
                <c:pt idx="18886">
                  <c:v>43.758400000000002</c:v>
                </c:pt>
                <c:pt idx="18887">
                  <c:v>43.758400000000002</c:v>
                </c:pt>
                <c:pt idx="18888">
                  <c:v>43.758400000000002</c:v>
                </c:pt>
                <c:pt idx="18889">
                  <c:v>43.758400000000002</c:v>
                </c:pt>
                <c:pt idx="18890">
                  <c:v>43.758400000000002</c:v>
                </c:pt>
                <c:pt idx="18891">
                  <c:v>43.758400000000002</c:v>
                </c:pt>
                <c:pt idx="18892">
                  <c:v>43.758400000000002</c:v>
                </c:pt>
                <c:pt idx="18893">
                  <c:v>43.758400000000002</c:v>
                </c:pt>
                <c:pt idx="18894">
                  <c:v>43.758400000000002</c:v>
                </c:pt>
                <c:pt idx="18895">
                  <c:v>43.758400000000002</c:v>
                </c:pt>
                <c:pt idx="18896">
                  <c:v>43.758400000000002</c:v>
                </c:pt>
                <c:pt idx="18897">
                  <c:v>43.758400000000002</c:v>
                </c:pt>
                <c:pt idx="18898">
                  <c:v>43.758400000000002</c:v>
                </c:pt>
                <c:pt idx="18899">
                  <c:v>43.758400000000002</c:v>
                </c:pt>
                <c:pt idx="18900">
                  <c:v>43.758400000000002</c:v>
                </c:pt>
                <c:pt idx="18901">
                  <c:v>43.758400000000002</c:v>
                </c:pt>
                <c:pt idx="18902">
                  <c:v>43.758400000000002</c:v>
                </c:pt>
                <c:pt idx="18903">
                  <c:v>43.758400000000002</c:v>
                </c:pt>
                <c:pt idx="18904">
                  <c:v>43.758400000000002</c:v>
                </c:pt>
                <c:pt idx="18905">
                  <c:v>43.758400000000002</c:v>
                </c:pt>
                <c:pt idx="18906">
                  <c:v>43.758400000000002</c:v>
                </c:pt>
                <c:pt idx="18907">
                  <c:v>43.758400000000002</c:v>
                </c:pt>
                <c:pt idx="18908">
                  <c:v>43.758400000000002</c:v>
                </c:pt>
                <c:pt idx="18909">
                  <c:v>43.758400000000002</c:v>
                </c:pt>
                <c:pt idx="18910">
                  <c:v>43.758400000000002</c:v>
                </c:pt>
                <c:pt idx="18911">
                  <c:v>43.758400000000002</c:v>
                </c:pt>
                <c:pt idx="18912">
                  <c:v>43.758400000000002</c:v>
                </c:pt>
                <c:pt idx="18913">
                  <c:v>43.758400000000002</c:v>
                </c:pt>
                <c:pt idx="18914">
                  <c:v>43.758400000000002</c:v>
                </c:pt>
                <c:pt idx="18915">
                  <c:v>43.758400000000002</c:v>
                </c:pt>
                <c:pt idx="18916">
                  <c:v>43.758400000000002</c:v>
                </c:pt>
                <c:pt idx="18917">
                  <c:v>43.758400000000002</c:v>
                </c:pt>
                <c:pt idx="18918">
                  <c:v>43.758400000000002</c:v>
                </c:pt>
                <c:pt idx="18919">
                  <c:v>43.758400000000002</c:v>
                </c:pt>
                <c:pt idx="18920">
                  <c:v>43.758400000000002</c:v>
                </c:pt>
                <c:pt idx="18921">
                  <c:v>43.758400000000002</c:v>
                </c:pt>
                <c:pt idx="18922">
                  <c:v>43.758400000000002</c:v>
                </c:pt>
                <c:pt idx="18923">
                  <c:v>43.758400000000002</c:v>
                </c:pt>
                <c:pt idx="18924">
                  <c:v>43.758400000000002</c:v>
                </c:pt>
                <c:pt idx="18925">
                  <c:v>43.758400000000002</c:v>
                </c:pt>
                <c:pt idx="18926">
                  <c:v>43.758400000000002</c:v>
                </c:pt>
                <c:pt idx="18927">
                  <c:v>43.758400000000002</c:v>
                </c:pt>
                <c:pt idx="18928">
                  <c:v>43.758400000000002</c:v>
                </c:pt>
                <c:pt idx="18929">
                  <c:v>43.758400000000002</c:v>
                </c:pt>
                <c:pt idx="18930">
                  <c:v>43.758400000000002</c:v>
                </c:pt>
                <c:pt idx="18931">
                  <c:v>43.758400000000002</c:v>
                </c:pt>
                <c:pt idx="18932">
                  <c:v>43.758400000000002</c:v>
                </c:pt>
                <c:pt idx="18933">
                  <c:v>43.758400000000002</c:v>
                </c:pt>
                <c:pt idx="18934">
                  <c:v>43.758400000000002</c:v>
                </c:pt>
                <c:pt idx="18935">
                  <c:v>43.758400000000002</c:v>
                </c:pt>
                <c:pt idx="18936">
                  <c:v>43.758400000000002</c:v>
                </c:pt>
                <c:pt idx="18937">
                  <c:v>43.758400000000002</c:v>
                </c:pt>
                <c:pt idx="18938">
                  <c:v>43.758400000000002</c:v>
                </c:pt>
                <c:pt idx="18939">
                  <c:v>43.758400000000002</c:v>
                </c:pt>
                <c:pt idx="18940">
                  <c:v>43.758400000000002</c:v>
                </c:pt>
                <c:pt idx="18941">
                  <c:v>43.758400000000002</c:v>
                </c:pt>
                <c:pt idx="18942">
                  <c:v>43.758400000000002</c:v>
                </c:pt>
                <c:pt idx="18943">
                  <c:v>43.758400000000002</c:v>
                </c:pt>
                <c:pt idx="18944">
                  <c:v>43.758400000000002</c:v>
                </c:pt>
                <c:pt idx="18945">
                  <c:v>43.758400000000002</c:v>
                </c:pt>
                <c:pt idx="18946">
                  <c:v>43.758400000000002</c:v>
                </c:pt>
                <c:pt idx="18947">
                  <c:v>43.758400000000002</c:v>
                </c:pt>
                <c:pt idx="18948">
                  <c:v>43.758400000000002</c:v>
                </c:pt>
                <c:pt idx="18949">
                  <c:v>43.758400000000002</c:v>
                </c:pt>
                <c:pt idx="18950">
                  <c:v>43.758400000000002</c:v>
                </c:pt>
                <c:pt idx="18951">
                  <c:v>43.758400000000002</c:v>
                </c:pt>
                <c:pt idx="18952">
                  <c:v>43.758400000000002</c:v>
                </c:pt>
                <c:pt idx="18953">
                  <c:v>43.758400000000002</c:v>
                </c:pt>
                <c:pt idx="18954">
                  <c:v>43.758400000000002</c:v>
                </c:pt>
                <c:pt idx="18955">
                  <c:v>43.758400000000002</c:v>
                </c:pt>
                <c:pt idx="18956">
                  <c:v>43.758400000000002</c:v>
                </c:pt>
                <c:pt idx="18957">
                  <c:v>43.758400000000002</c:v>
                </c:pt>
                <c:pt idx="18958">
                  <c:v>43.758400000000002</c:v>
                </c:pt>
                <c:pt idx="18959">
                  <c:v>43.758400000000002</c:v>
                </c:pt>
                <c:pt idx="18960">
                  <c:v>43.758400000000002</c:v>
                </c:pt>
                <c:pt idx="18961">
                  <c:v>43.758400000000002</c:v>
                </c:pt>
                <c:pt idx="18962">
                  <c:v>43.758400000000002</c:v>
                </c:pt>
                <c:pt idx="18963">
                  <c:v>43.758400000000002</c:v>
                </c:pt>
                <c:pt idx="18964">
                  <c:v>43.758400000000002</c:v>
                </c:pt>
                <c:pt idx="18965">
                  <c:v>43.758400000000002</c:v>
                </c:pt>
                <c:pt idx="18966">
                  <c:v>43.758400000000002</c:v>
                </c:pt>
                <c:pt idx="18967">
                  <c:v>43.758400000000002</c:v>
                </c:pt>
                <c:pt idx="18968">
                  <c:v>43.758400000000002</c:v>
                </c:pt>
                <c:pt idx="18969">
                  <c:v>43.758400000000002</c:v>
                </c:pt>
                <c:pt idx="18970">
                  <c:v>43.758400000000002</c:v>
                </c:pt>
                <c:pt idx="18971">
                  <c:v>43.758400000000002</c:v>
                </c:pt>
                <c:pt idx="18972">
                  <c:v>43.758400000000002</c:v>
                </c:pt>
                <c:pt idx="18973">
                  <c:v>43.758400000000002</c:v>
                </c:pt>
                <c:pt idx="18974">
                  <c:v>43.758400000000002</c:v>
                </c:pt>
                <c:pt idx="18975">
                  <c:v>43.758400000000002</c:v>
                </c:pt>
                <c:pt idx="18976">
                  <c:v>43.758400000000002</c:v>
                </c:pt>
                <c:pt idx="18977">
                  <c:v>43.758400000000002</c:v>
                </c:pt>
                <c:pt idx="18978">
                  <c:v>43.758400000000002</c:v>
                </c:pt>
                <c:pt idx="18979">
                  <c:v>43.758400000000002</c:v>
                </c:pt>
                <c:pt idx="18980">
                  <c:v>43.758400000000002</c:v>
                </c:pt>
                <c:pt idx="18981">
                  <c:v>43.758400000000002</c:v>
                </c:pt>
                <c:pt idx="18982">
                  <c:v>43.758400000000002</c:v>
                </c:pt>
                <c:pt idx="18983">
                  <c:v>43.758400000000002</c:v>
                </c:pt>
                <c:pt idx="18984">
                  <c:v>43.758400000000002</c:v>
                </c:pt>
                <c:pt idx="18985">
                  <c:v>43.758400000000002</c:v>
                </c:pt>
                <c:pt idx="18986">
                  <c:v>43.758400000000002</c:v>
                </c:pt>
                <c:pt idx="18987">
                  <c:v>43.758400000000002</c:v>
                </c:pt>
                <c:pt idx="18988">
                  <c:v>43.758400000000002</c:v>
                </c:pt>
                <c:pt idx="18989">
                  <c:v>43.758400000000002</c:v>
                </c:pt>
                <c:pt idx="18990">
                  <c:v>43.758400000000002</c:v>
                </c:pt>
                <c:pt idx="18991">
                  <c:v>43.758400000000002</c:v>
                </c:pt>
                <c:pt idx="18992">
                  <c:v>43.758400000000002</c:v>
                </c:pt>
                <c:pt idx="18993">
                  <c:v>43.758400000000002</c:v>
                </c:pt>
                <c:pt idx="18994">
                  <c:v>43.758400000000002</c:v>
                </c:pt>
                <c:pt idx="18995">
                  <c:v>43.758400000000002</c:v>
                </c:pt>
                <c:pt idx="18996">
                  <c:v>43.758400000000002</c:v>
                </c:pt>
                <c:pt idx="18997">
                  <c:v>43.758400000000002</c:v>
                </c:pt>
                <c:pt idx="18998">
                  <c:v>43.758400000000002</c:v>
                </c:pt>
                <c:pt idx="18999">
                  <c:v>43.758400000000002</c:v>
                </c:pt>
                <c:pt idx="19000">
                  <c:v>43.758400000000002</c:v>
                </c:pt>
                <c:pt idx="19001">
                  <c:v>43.758400000000002</c:v>
                </c:pt>
                <c:pt idx="19002">
                  <c:v>43.758400000000002</c:v>
                </c:pt>
                <c:pt idx="19003">
                  <c:v>43.758400000000002</c:v>
                </c:pt>
                <c:pt idx="19004">
                  <c:v>43.758400000000002</c:v>
                </c:pt>
                <c:pt idx="19005">
                  <c:v>43.758400000000002</c:v>
                </c:pt>
                <c:pt idx="19006">
                  <c:v>43.758400000000002</c:v>
                </c:pt>
                <c:pt idx="19007">
                  <c:v>43.758400000000002</c:v>
                </c:pt>
                <c:pt idx="19008">
                  <c:v>43.758400000000002</c:v>
                </c:pt>
                <c:pt idx="19009">
                  <c:v>43.758400000000002</c:v>
                </c:pt>
                <c:pt idx="19010">
                  <c:v>43.758400000000002</c:v>
                </c:pt>
                <c:pt idx="19011">
                  <c:v>43.758400000000002</c:v>
                </c:pt>
                <c:pt idx="19012">
                  <c:v>43.758400000000002</c:v>
                </c:pt>
                <c:pt idx="19013">
                  <c:v>43.758400000000002</c:v>
                </c:pt>
                <c:pt idx="19014">
                  <c:v>43.758400000000002</c:v>
                </c:pt>
                <c:pt idx="19015">
                  <c:v>43.758400000000002</c:v>
                </c:pt>
                <c:pt idx="19016">
                  <c:v>43.758400000000002</c:v>
                </c:pt>
                <c:pt idx="19017">
                  <c:v>43.758400000000002</c:v>
                </c:pt>
                <c:pt idx="19018">
                  <c:v>43.758400000000002</c:v>
                </c:pt>
                <c:pt idx="19019">
                  <c:v>43.758400000000002</c:v>
                </c:pt>
                <c:pt idx="19020">
                  <c:v>43.758400000000002</c:v>
                </c:pt>
                <c:pt idx="19021">
                  <c:v>43.758400000000002</c:v>
                </c:pt>
                <c:pt idx="19022">
                  <c:v>43.758400000000002</c:v>
                </c:pt>
                <c:pt idx="19023">
                  <c:v>43.758400000000002</c:v>
                </c:pt>
                <c:pt idx="19024">
                  <c:v>43.758400000000002</c:v>
                </c:pt>
                <c:pt idx="19025">
                  <c:v>43.758400000000002</c:v>
                </c:pt>
                <c:pt idx="19026">
                  <c:v>43.758400000000002</c:v>
                </c:pt>
                <c:pt idx="19027">
                  <c:v>43.758400000000002</c:v>
                </c:pt>
                <c:pt idx="19028">
                  <c:v>43.758400000000002</c:v>
                </c:pt>
                <c:pt idx="19029">
                  <c:v>43.758400000000002</c:v>
                </c:pt>
                <c:pt idx="19030">
                  <c:v>43.758400000000002</c:v>
                </c:pt>
                <c:pt idx="19031">
                  <c:v>43.758400000000002</c:v>
                </c:pt>
                <c:pt idx="19032">
                  <c:v>43.758400000000002</c:v>
                </c:pt>
                <c:pt idx="19033">
                  <c:v>43.758400000000002</c:v>
                </c:pt>
                <c:pt idx="19034">
                  <c:v>43.758400000000002</c:v>
                </c:pt>
                <c:pt idx="19035">
                  <c:v>43.758400000000002</c:v>
                </c:pt>
                <c:pt idx="19036">
                  <c:v>43.758400000000002</c:v>
                </c:pt>
                <c:pt idx="19037">
                  <c:v>43.758400000000002</c:v>
                </c:pt>
                <c:pt idx="19038">
                  <c:v>43.758400000000002</c:v>
                </c:pt>
                <c:pt idx="19039">
                  <c:v>43.758400000000002</c:v>
                </c:pt>
                <c:pt idx="19040">
                  <c:v>43.758400000000002</c:v>
                </c:pt>
                <c:pt idx="19041">
                  <c:v>43.758400000000002</c:v>
                </c:pt>
                <c:pt idx="19042">
                  <c:v>43.758400000000002</c:v>
                </c:pt>
                <c:pt idx="19043">
                  <c:v>43.758400000000002</c:v>
                </c:pt>
                <c:pt idx="19044">
                  <c:v>43.758400000000002</c:v>
                </c:pt>
                <c:pt idx="19045">
                  <c:v>43.758400000000002</c:v>
                </c:pt>
                <c:pt idx="19046">
                  <c:v>43.758400000000002</c:v>
                </c:pt>
                <c:pt idx="19047">
                  <c:v>43.758400000000002</c:v>
                </c:pt>
                <c:pt idx="19048">
                  <c:v>43.758400000000002</c:v>
                </c:pt>
                <c:pt idx="19049">
                  <c:v>43.758400000000002</c:v>
                </c:pt>
                <c:pt idx="19050">
                  <c:v>43.758400000000002</c:v>
                </c:pt>
                <c:pt idx="19051">
                  <c:v>43.758400000000002</c:v>
                </c:pt>
                <c:pt idx="19052">
                  <c:v>43.758400000000002</c:v>
                </c:pt>
                <c:pt idx="19053">
                  <c:v>43.758400000000002</c:v>
                </c:pt>
                <c:pt idx="19054">
                  <c:v>43.758400000000002</c:v>
                </c:pt>
                <c:pt idx="19055">
                  <c:v>43.758400000000002</c:v>
                </c:pt>
                <c:pt idx="19056">
                  <c:v>43.758400000000002</c:v>
                </c:pt>
                <c:pt idx="19057">
                  <c:v>43.758400000000002</c:v>
                </c:pt>
                <c:pt idx="19058">
                  <c:v>43.758400000000002</c:v>
                </c:pt>
                <c:pt idx="19059">
                  <c:v>43.758400000000002</c:v>
                </c:pt>
                <c:pt idx="19060">
                  <c:v>43.758400000000002</c:v>
                </c:pt>
                <c:pt idx="19061">
                  <c:v>43.758400000000002</c:v>
                </c:pt>
                <c:pt idx="19062">
                  <c:v>43.758400000000002</c:v>
                </c:pt>
                <c:pt idx="19063">
                  <c:v>43.758400000000002</c:v>
                </c:pt>
                <c:pt idx="19064">
                  <c:v>43.758400000000002</c:v>
                </c:pt>
                <c:pt idx="19065">
                  <c:v>43.758400000000002</c:v>
                </c:pt>
                <c:pt idx="19066">
                  <c:v>43.758400000000002</c:v>
                </c:pt>
                <c:pt idx="19067">
                  <c:v>43.758400000000002</c:v>
                </c:pt>
                <c:pt idx="19068">
                  <c:v>43.758400000000002</c:v>
                </c:pt>
                <c:pt idx="19069">
                  <c:v>43.758400000000002</c:v>
                </c:pt>
                <c:pt idx="19070">
                  <c:v>43.758400000000002</c:v>
                </c:pt>
                <c:pt idx="19071">
                  <c:v>43.758400000000002</c:v>
                </c:pt>
                <c:pt idx="19072">
                  <c:v>43.758400000000002</c:v>
                </c:pt>
                <c:pt idx="19073">
                  <c:v>43.758400000000002</c:v>
                </c:pt>
                <c:pt idx="19074">
                  <c:v>43.758400000000002</c:v>
                </c:pt>
                <c:pt idx="19075">
                  <c:v>43.758400000000002</c:v>
                </c:pt>
                <c:pt idx="19076">
                  <c:v>43.758400000000002</c:v>
                </c:pt>
                <c:pt idx="19077">
                  <c:v>43.758400000000002</c:v>
                </c:pt>
                <c:pt idx="19078">
                  <c:v>43.758400000000002</c:v>
                </c:pt>
                <c:pt idx="19079">
                  <c:v>43.758400000000002</c:v>
                </c:pt>
                <c:pt idx="19080">
                  <c:v>43.758400000000002</c:v>
                </c:pt>
                <c:pt idx="19081">
                  <c:v>43.758400000000002</c:v>
                </c:pt>
                <c:pt idx="19082">
                  <c:v>43.758400000000002</c:v>
                </c:pt>
                <c:pt idx="19083">
                  <c:v>43.758400000000002</c:v>
                </c:pt>
                <c:pt idx="19084">
                  <c:v>43.758400000000002</c:v>
                </c:pt>
                <c:pt idx="19085">
                  <c:v>43.758400000000002</c:v>
                </c:pt>
                <c:pt idx="19086">
                  <c:v>43.758400000000002</c:v>
                </c:pt>
                <c:pt idx="19087">
                  <c:v>43.758400000000002</c:v>
                </c:pt>
                <c:pt idx="19088">
                  <c:v>43.758400000000002</c:v>
                </c:pt>
                <c:pt idx="19089">
                  <c:v>43.758400000000002</c:v>
                </c:pt>
                <c:pt idx="19090">
                  <c:v>43.758400000000002</c:v>
                </c:pt>
                <c:pt idx="19091">
                  <c:v>43.758400000000002</c:v>
                </c:pt>
                <c:pt idx="19092">
                  <c:v>43.758400000000002</c:v>
                </c:pt>
                <c:pt idx="19093">
                  <c:v>43.758400000000002</c:v>
                </c:pt>
                <c:pt idx="19094">
                  <c:v>43.758400000000002</c:v>
                </c:pt>
                <c:pt idx="19095">
                  <c:v>43.758400000000002</c:v>
                </c:pt>
                <c:pt idx="19096">
                  <c:v>43.758400000000002</c:v>
                </c:pt>
                <c:pt idx="19097">
                  <c:v>43.758400000000002</c:v>
                </c:pt>
                <c:pt idx="19098">
                  <c:v>43.758400000000002</c:v>
                </c:pt>
                <c:pt idx="19099">
                  <c:v>43.758400000000002</c:v>
                </c:pt>
                <c:pt idx="19100">
                  <c:v>43.758400000000002</c:v>
                </c:pt>
                <c:pt idx="19101">
                  <c:v>43.758400000000002</c:v>
                </c:pt>
                <c:pt idx="19102">
                  <c:v>43.758400000000002</c:v>
                </c:pt>
                <c:pt idx="19103">
                  <c:v>43.758400000000002</c:v>
                </c:pt>
                <c:pt idx="19104">
                  <c:v>43.758400000000002</c:v>
                </c:pt>
                <c:pt idx="19105">
                  <c:v>43.758400000000002</c:v>
                </c:pt>
                <c:pt idx="19106">
                  <c:v>43.758400000000002</c:v>
                </c:pt>
                <c:pt idx="19107">
                  <c:v>43.758400000000002</c:v>
                </c:pt>
                <c:pt idx="19108">
                  <c:v>43.758400000000002</c:v>
                </c:pt>
                <c:pt idx="19109">
                  <c:v>43.758400000000002</c:v>
                </c:pt>
                <c:pt idx="19110">
                  <c:v>43.758400000000002</c:v>
                </c:pt>
                <c:pt idx="19111">
                  <c:v>43.758400000000002</c:v>
                </c:pt>
                <c:pt idx="19112">
                  <c:v>43.758400000000002</c:v>
                </c:pt>
                <c:pt idx="19113">
                  <c:v>43.758400000000002</c:v>
                </c:pt>
                <c:pt idx="19114">
                  <c:v>43.758400000000002</c:v>
                </c:pt>
                <c:pt idx="19115">
                  <c:v>43.758400000000002</c:v>
                </c:pt>
                <c:pt idx="19116">
                  <c:v>43.758400000000002</c:v>
                </c:pt>
                <c:pt idx="19117">
                  <c:v>43.758400000000002</c:v>
                </c:pt>
                <c:pt idx="19118">
                  <c:v>43.758400000000002</c:v>
                </c:pt>
                <c:pt idx="19119">
                  <c:v>43.758400000000002</c:v>
                </c:pt>
                <c:pt idx="19120">
                  <c:v>43.758400000000002</c:v>
                </c:pt>
                <c:pt idx="19121">
                  <c:v>43.758400000000002</c:v>
                </c:pt>
                <c:pt idx="19122">
                  <c:v>43.758400000000002</c:v>
                </c:pt>
                <c:pt idx="19123">
                  <c:v>43.758400000000002</c:v>
                </c:pt>
                <c:pt idx="19124">
                  <c:v>43.758400000000002</c:v>
                </c:pt>
                <c:pt idx="19125">
                  <c:v>43.758400000000002</c:v>
                </c:pt>
                <c:pt idx="19126">
                  <c:v>43.758400000000002</c:v>
                </c:pt>
                <c:pt idx="19127">
                  <c:v>43.758400000000002</c:v>
                </c:pt>
                <c:pt idx="19128">
                  <c:v>43.758400000000002</c:v>
                </c:pt>
                <c:pt idx="19129">
                  <c:v>43.758400000000002</c:v>
                </c:pt>
                <c:pt idx="19130">
                  <c:v>43.758400000000002</c:v>
                </c:pt>
                <c:pt idx="19131">
                  <c:v>43.758400000000002</c:v>
                </c:pt>
                <c:pt idx="19132">
                  <c:v>43.758400000000002</c:v>
                </c:pt>
                <c:pt idx="19133">
                  <c:v>43.758400000000002</c:v>
                </c:pt>
                <c:pt idx="19134">
                  <c:v>43.758400000000002</c:v>
                </c:pt>
                <c:pt idx="19135">
                  <c:v>43.758400000000002</c:v>
                </c:pt>
                <c:pt idx="19136">
                  <c:v>43.758400000000002</c:v>
                </c:pt>
                <c:pt idx="19137">
                  <c:v>43.758400000000002</c:v>
                </c:pt>
                <c:pt idx="19138">
                  <c:v>43.758400000000002</c:v>
                </c:pt>
                <c:pt idx="19139">
                  <c:v>43.758400000000002</c:v>
                </c:pt>
                <c:pt idx="19140">
                  <c:v>43.758400000000002</c:v>
                </c:pt>
                <c:pt idx="19141">
                  <c:v>43.758400000000002</c:v>
                </c:pt>
                <c:pt idx="19142">
                  <c:v>43.758400000000002</c:v>
                </c:pt>
                <c:pt idx="19143">
                  <c:v>43.758400000000002</c:v>
                </c:pt>
                <c:pt idx="19144">
                  <c:v>43.758400000000002</c:v>
                </c:pt>
                <c:pt idx="19145">
                  <c:v>43.758400000000002</c:v>
                </c:pt>
                <c:pt idx="19146">
                  <c:v>43.758400000000002</c:v>
                </c:pt>
                <c:pt idx="19147">
                  <c:v>43.758400000000002</c:v>
                </c:pt>
                <c:pt idx="19148">
                  <c:v>43.758400000000002</c:v>
                </c:pt>
                <c:pt idx="19149">
                  <c:v>43.758400000000002</c:v>
                </c:pt>
                <c:pt idx="19150">
                  <c:v>43.758400000000002</c:v>
                </c:pt>
                <c:pt idx="19151">
                  <c:v>43.758400000000002</c:v>
                </c:pt>
                <c:pt idx="19152">
                  <c:v>43.758400000000002</c:v>
                </c:pt>
                <c:pt idx="19153">
                  <c:v>43.758400000000002</c:v>
                </c:pt>
                <c:pt idx="19154">
                  <c:v>43.758400000000002</c:v>
                </c:pt>
                <c:pt idx="19155">
                  <c:v>43.758400000000002</c:v>
                </c:pt>
                <c:pt idx="19156">
                  <c:v>43.758400000000002</c:v>
                </c:pt>
                <c:pt idx="19157">
                  <c:v>43.758400000000002</c:v>
                </c:pt>
                <c:pt idx="19158">
                  <c:v>43.758400000000002</c:v>
                </c:pt>
                <c:pt idx="19159">
                  <c:v>43.758400000000002</c:v>
                </c:pt>
                <c:pt idx="19160">
                  <c:v>43.758400000000002</c:v>
                </c:pt>
                <c:pt idx="19161">
                  <c:v>43.758400000000002</c:v>
                </c:pt>
                <c:pt idx="19162">
                  <c:v>43.758400000000002</c:v>
                </c:pt>
                <c:pt idx="19163">
                  <c:v>43.758400000000002</c:v>
                </c:pt>
                <c:pt idx="19164">
                  <c:v>43.758400000000002</c:v>
                </c:pt>
                <c:pt idx="19165">
                  <c:v>43.758400000000002</c:v>
                </c:pt>
                <c:pt idx="19166">
                  <c:v>43.758400000000002</c:v>
                </c:pt>
                <c:pt idx="19167">
                  <c:v>43.758400000000002</c:v>
                </c:pt>
                <c:pt idx="19168">
                  <c:v>43.758400000000002</c:v>
                </c:pt>
                <c:pt idx="19169">
                  <c:v>43.758400000000002</c:v>
                </c:pt>
                <c:pt idx="19170">
                  <c:v>43.758400000000002</c:v>
                </c:pt>
                <c:pt idx="19171">
                  <c:v>43.758400000000002</c:v>
                </c:pt>
                <c:pt idx="19172">
                  <c:v>43.758400000000002</c:v>
                </c:pt>
                <c:pt idx="19173">
                  <c:v>43.758400000000002</c:v>
                </c:pt>
                <c:pt idx="19174">
                  <c:v>43.758400000000002</c:v>
                </c:pt>
                <c:pt idx="19175">
                  <c:v>43.758400000000002</c:v>
                </c:pt>
                <c:pt idx="19176">
                  <c:v>43.758400000000002</c:v>
                </c:pt>
                <c:pt idx="19177">
                  <c:v>43.758400000000002</c:v>
                </c:pt>
                <c:pt idx="19178">
                  <c:v>43.758400000000002</c:v>
                </c:pt>
                <c:pt idx="19179">
                  <c:v>43.758400000000002</c:v>
                </c:pt>
                <c:pt idx="19180">
                  <c:v>43.758400000000002</c:v>
                </c:pt>
                <c:pt idx="19181">
                  <c:v>43.758400000000002</c:v>
                </c:pt>
                <c:pt idx="19182">
                  <c:v>43.758400000000002</c:v>
                </c:pt>
                <c:pt idx="19183">
                  <c:v>43.758400000000002</c:v>
                </c:pt>
                <c:pt idx="19184">
                  <c:v>43.758400000000002</c:v>
                </c:pt>
                <c:pt idx="19185">
                  <c:v>43.758400000000002</c:v>
                </c:pt>
                <c:pt idx="19186">
                  <c:v>43.758400000000002</c:v>
                </c:pt>
                <c:pt idx="19187">
                  <c:v>43.758400000000002</c:v>
                </c:pt>
                <c:pt idx="19188">
                  <c:v>43.758400000000002</c:v>
                </c:pt>
                <c:pt idx="19189">
                  <c:v>43.758400000000002</c:v>
                </c:pt>
                <c:pt idx="19190">
                  <c:v>43.758400000000002</c:v>
                </c:pt>
                <c:pt idx="19191">
                  <c:v>43.758400000000002</c:v>
                </c:pt>
                <c:pt idx="19192">
                  <c:v>43.758400000000002</c:v>
                </c:pt>
                <c:pt idx="19193">
                  <c:v>43.758400000000002</c:v>
                </c:pt>
                <c:pt idx="19194">
                  <c:v>43.758400000000002</c:v>
                </c:pt>
                <c:pt idx="19195">
                  <c:v>43.758400000000002</c:v>
                </c:pt>
                <c:pt idx="19196">
                  <c:v>43.758400000000002</c:v>
                </c:pt>
                <c:pt idx="19197">
                  <c:v>43.758400000000002</c:v>
                </c:pt>
                <c:pt idx="19198">
                  <c:v>43.758400000000002</c:v>
                </c:pt>
                <c:pt idx="19199">
                  <c:v>43.758400000000002</c:v>
                </c:pt>
                <c:pt idx="19200">
                  <c:v>43.758400000000002</c:v>
                </c:pt>
                <c:pt idx="19201">
                  <c:v>43.758400000000002</c:v>
                </c:pt>
                <c:pt idx="19202">
                  <c:v>43.758400000000002</c:v>
                </c:pt>
                <c:pt idx="19203">
                  <c:v>43.758400000000002</c:v>
                </c:pt>
                <c:pt idx="19204">
                  <c:v>43.758400000000002</c:v>
                </c:pt>
                <c:pt idx="19205">
                  <c:v>43.758400000000002</c:v>
                </c:pt>
                <c:pt idx="19206">
                  <c:v>43.758400000000002</c:v>
                </c:pt>
                <c:pt idx="19207">
                  <c:v>43.758400000000002</c:v>
                </c:pt>
                <c:pt idx="19208">
                  <c:v>43.758400000000002</c:v>
                </c:pt>
                <c:pt idx="19209">
                  <c:v>43.758400000000002</c:v>
                </c:pt>
                <c:pt idx="19210">
                  <c:v>43.758400000000002</c:v>
                </c:pt>
                <c:pt idx="19211">
                  <c:v>43.758400000000002</c:v>
                </c:pt>
                <c:pt idx="19212">
                  <c:v>43.758400000000002</c:v>
                </c:pt>
                <c:pt idx="19213">
                  <c:v>43.758400000000002</c:v>
                </c:pt>
                <c:pt idx="19214">
                  <c:v>43.758400000000002</c:v>
                </c:pt>
                <c:pt idx="19215">
                  <c:v>43.758400000000002</c:v>
                </c:pt>
                <c:pt idx="19216">
                  <c:v>43.758400000000002</c:v>
                </c:pt>
                <c:pt idx="19217">
                  <c:v>43.758400000000002</c:v>
                </c:pt>
                <c:pt idx="19218">
                  <c:v>43.758400000000002</c:v>
                </c:pt>
                <c:pt idx="19219">
                  <c:v>43.758400000000002</c:v>
                </c:pt>
                <c:pt idx="19220">
                  <c:v>43.758400000000002</c:v>
                </c:pt>
                <c:pt idx="19221">
                  <c:v>43.758400000000002</c:v>
                </c:pt>
                <c:pt idx="19222">
                  <c:v>43.758400000000002</c:v>
                </c:pt>
                <c:pt idx="19223">
                  <c:v>43.758400000000002</c:v>
                </c:pt>
                <c:pt idx="19224">
                  <c:v>43.758400000000002</c:v>
                </c:pt>
                <c:pt idx="19225">
                  <c:v>43.758400000000002</c:v>
                </c:pt>
                <c:pt idx="19226">
                  <c:v>43.758400000000002</c:v>
                </c:pt>
                <c:pt idx="19227">
                  <c:v>43.758400000000002</c:v>
                </c:pt>
                <c:pt idx="19228">
                  <c:v>43.758400000000002</c:v>
                </c:pt>
                <c:pt idx="19229">
                  <c:v>43.758400000000002</c:v>
                </c:pt>
                <c:pt idx="19230">
                  <c:v>43.758400000000002</c:v>
                </c:pt>
                <c:pt idx="19231">
                  <c:v>43.758400000000002</c:v>
                </c:pt>
                <c:pt idx="19232">
                  <c:v>43.758400000000002</c:v>
                </c:pt>
                <c:pt idx="19233">
                  <c:v>43.758400000000002</c:v>
                </c:pt>
                <c:pt idx="19234">
                  <c:v>43.758400000000002</c:v>
                </c:pt>
                <c:pt idx="19235">
                  <c:v>43.758400000000002</c:v>
                </c:pt>
                <c:pt idx="19236">
                  <c:v>43.758400000000002</c:v>
                </c:pt>
                <c:pt idx="19237">
                  <c:v>43.758400000000002</c:v>
                </c:pt>
                <c:pt idx="19238">
                  <c:v>43.758400000000002</c:v>
                </c:pt>
                <c:pt idx="19239">
                  <c:v>43.758400000000002</c:v>
                </c:pt>
                <c:pt idx="19240">
                  <c:v>43.758400000000002</c:v>
                </c:pt>
                <c:pt idx="19241">
                  <c:v>43.758400000000002</c:v>
                </c:pt>
                <c:pt idx="19242">
                  <c:v>43.758400000000002</c:v>
                </c:pt>
                <c:pt idx="19243">
                  <c:v>43.758400000000002</c:v>
                </c:pt>
                <c:pt idx="19244">
                  <c:v>43.758400000000002</c:v>
                </c:pt>
                <c:pt idx="19245">
                  <c:v>43.758400000000002</c:v>
                </c:pt>
                <c:pt idx="19246">
                  <c:v>43.758400000000002</c:v>
                </c:pt>
                <c:pt idx="19247">
                  <c:v>43.758400000000002</c:v>
                </c:pt>
                <c:pt idx="19248">
                  <c:v>43.758400000000002</c:v>
                </c:pt>
                <c:pt idx="19249">
                  <c:v>43.758400000000002</c:v>
                </c:pt>
                <c:pt idx="19250">
                  <c:v>43.758400000000002</c:v>
                </c:pt>
                <c:pt idx="19251">
                  <c:v>43.758400000000002</c:v>
                </c:pt>
                <c:pt idx="19252">
                  <c:v>43.758400000000002</c:v>
                </c:pt>
                <c:pt idx="19253">
                  <c:v>43.758400000000002</c:v>
                </c:pt>
                <c:pt idx="19254">
                  <c:v>43.758400000000002</c:v>
                </c:pt>
                <c:pt idx="19255">
                  <c:v>43.758400000000002</c:v>
                </c:pt>
                <c:pt idx="19256">
                  <c:v>43.758400000000002</c:v>
                </c:pt>
                <c:pt idx="19257">
                  <c:v>43.758400000000002</c:v>
                </c:pt>
                <c:pt idx="19258">
                  <c:v>43.758400000000002</c:v>
                </c:pt>
                <c:pt idx="19259">
                  <c:v>43.758400000000002</c:v>
                </c:pt>
                <c:pt idx="19260">
                  <c:v>43.758400000000002</c:v>
                </c:pt>
                <c:pt idx="19261">
                  <c:v>43.758400000000002</c:v>
                </c:pt>
                <c:pt idx="19262">
                  <c:v>43.758400000000002</c:v>
                </c:pt>
                <c:pt idx="19263">
                  <c:v>43.758400000000002</c:v>
                </c:pt>
                <c:pt idx="19264">
                  <c:v>43.758400000000002</c:v>
                </c:pt>
                <c:pt idx="19265">
                  <c:v>43.758400000000002</c:v>
                </c:pt>
                <c:pt idx="19266">
                  <c:v>43.758400000000002</c:v>
                </c:pt>
                <c:pt idx="19267">
                  <c:v>43.758400000000002</c:v>
                </c:pt>
                <c:pt idx="19268">
                  <c:v>43.758400000000002</c:v>
                </c:pt>
                <c:pt idx="19269">
                  <c:v>43.758400000000002</c:v>
                </c:pt>
                <c:pt idx="19270">
                  <c:v>43.758400000000002</c:v>
                </c:pt>
                <c:pt idx="19271">
                  <c:v>43.758400000000002</c:v>
                </c:pt>
                <c:pt idx="19272">
                  <c:v>43.758400000000002</c:v>
                </c:pt>
                <c:pt idx="19273">
                  <c:v>43.758400000000002</c:v>
                </c:pt>
                <c:pt idx="19274">
                  <c:v>43.758400000000002</c:v>
                </c:pt>
                <c:pt idx="19275">
                  <c:v>43.758400000000002</c:v>
                </c:pt>
                <c:pt idx="19276">
                  <c:v>43.758400000000002</c:v>
                </c:pt>
                <c:pt idx="19277">
                  <c:v>43.758400000000002</c:v>
                </c:pt>
                <c:pt idx="19278">
                  <c:v>43.758400000000002</c:v>
                </c:pt>
                <c:pt idx="19279">
                  <c:v>43.758400000000002</c:v>
                </c:pt>
                <c:pt idx="19280">
                  <c:v>43.758400000000002</c:v>
                </c:pt>
                <c:pt idx="19281">
                  <c:v>43.758400000000002</c:v>
                </c:pt>
                <c:pt idx="19282">
                  <c:v>43.758400000000002</c:v>
                </c:pt>
                <c:pt idx="19283">
                  <c:v>43.758400000000002</c:v>
                </c:pt>
                <c:pt idx="19284">
                  <c:v>43.758400000000002</c:v>
                </c:pt>
                <c:pt idx="19285">
                  <c:v>43.758400000000002</c:v>
                </c:pt>
                <c:pt idx="19286">
                  <c:v>43.758400000000002</c:v>
                </c:pt>
                <c:pt idx="19287">
                  <c:v>43.758400000000002</c:v>
                </c:pt>
                <c:pt idx="19288">
                  <c:v>43.758400000000002</c:v>
                </c:pt>
                <c:pt idx="19289">
                  <c:v>43.758400000000002</c:v>
                </c:pt>
                <c:pt idx="19290">
                  <c:v>43.758400000000002</c:v>
                </c:pt>
                <c:pt idx="19291">
                  <c:v>43.758400000000002</c:v>
                </c:pt>
                <c:pt idx="19292">
                  <c:v>43.758400000000002</c:v>
                </c:pt>
                <c:pt idx="19293">
                  <c:v>43.758400000000002</c:v>
                </c:pt>
                <c:pt idx="19294">
                  <c:v>43.758400000000002</c:v>
                </c:pt>
                <c:pt idx="19295">
                  <c:v>43.758400000000002</c:v>
                </c:pt>
                <c:pt idx="19296">
                  <c:v>43.758400000000002</c:v>
                </c:pt>
                <c:pt idx="19297">
                  <c:v>43.758400000000002</c:v>
                </c:pt>
                <c:pt idx="19298">
                  <c:v>43.758400000000002</c:v>
                </c:pt>
                <c:pt idx="19299">
                  <c:v>43.758400000000002</c:v>
                </c:pt>
                <c:pt idx="19300">
                  <c:v>43.758400000000002</c:v>
                </c:pt>
                <c:pt idx="19301">
                  <c:v>43.758400000000002</c:v>
                </c:pt>
                <c:pt idx="19302">
                  <c:v>43.758400000000002</c:v>
                </c:pt>
                <c:pt idx="19303">
                  <c:v>43.758400000000002</c:v>
                </c:pt>
                <c:pt idx="19304">
                  <c:v>43.758400000000002</c:v>
                </c:pt>
                <c:pt idx="19305">
                  <c:v>43.758400000000002</c:v>
                </c:pt>
                <c:pt idx="19306">
                  <c:v>43.758400000000002</c:v>
                </c:pt>
                <c:pt idx="19307">
                  <c:v>43.758400000000002</c:v>
                </c:pt>
                <c:pt idx="19308">
                  <c:v>43.758400000000002</c:v>
                </c:pt>
                <c:pt idx="19309">
                  <c:v>43.758400000000002</c:v>
                </c:pt>
                <c:pt idx="19310">
                  <c:v>43.758400000000002</c:v>
                </c:pt>
                <c:pt idx="19311">
                  <c:v>43.758400000000002</c:v>
                </c:pt>
                <c:pt idx="19312">
                  <c:v>43.758400000000002</c:v>
                </c:pt>
                <c:pt idx="19313">
                  <c:v>43.758400000000002</c:v>
                </c:pt>
                <c:pt idx="19314">
                  <c:v>43.758400000000002</c:v>
                </c:pt>
                <c:pt idx="19315">
                  <c:v>43.758400000000002</c:v>
                </c:pt>
                <c:pt idx="19316">
                  <c:v>43.758400000000002</c:v>
                </c:pt>
                <c:pt idx="19317">
                  <c:v>43.758400000000002</c:v>
                </c:pt>
                <c:pt idx="19318">
                  <c:v>43.758400000000002</c:v>
                </c:pt>
                <c:pt idx="19319">
                  <c:v>43.758400000000002</c:v>
                </c:pt>
                <c:pt idx="19320">
                  <c:v>43.758400000000002</c:v>
                </c:pt>
                <c:pt idx="19321">
                  <c:v>43.758400000000002</c:v>
                </c:pt>
                <c:pt idx="19322">
                  <c:v>43.758400000000002</c:v>
                </c:pt>
                <c:pt idx="19323">
                  <c:v>43.758400000000002</c:v>
                </c:pt>
                <c:pt idx="19324">
                  <c:v>43.758400000000002</c:v>
                </c:pt>
                <c:pt idx="19325">
                  <c:v>43.758400000000002</c:v>
                </c:pt>
                <c:pt idx="19326">
                  <c:v>43.758400000000002</c:v>
                </c:pt>
                <c:pt idx="19327">
                  <c:v>43.758400000000002</c:v>
                </c:pt>
                <c:pt idx="19328">
                  <c:v>43.758400000000002</c:v>
                </c:pt>
                <c:pt idx="19329">
                  <c:v>43.758400000000002</c:v>
                </c:pt>
                <c:pt idx="19330">
                  <c:v>43.758400000000002</c:v>
                </c:pt>
                <c:pt idx="19331">
                  <c:v>43.758400000000002</c:v>
                </c:pt>
                <c:pt idx="19332">
                  <c:v>43.758400000000002</c:v>
                </c:pt>
                <c:pt idx="19333">
                  <c:v>43.758400000000002</c:v>
                </c:pt>
                <c:pt idx="19334">
                  <c:v>43.758400000000002</c:v>
                </c:pt>
                <c:pt idx="19335">
                  <c:v>43.758400000000002</c:v>
                </c:pt>
                <c:pt idx="19336">
                  <c:v>43.758400000000002</c:v>
                </c:pt>
                <c:pt idx="19337">
                  <c:v>43.758400000000002</c:v>
                </c:pt>
                <c:pt idx="19338">
                  <c:v>43.758400000000002</c:v>
                </c:pt>
                <c:pt idx="19339">
                  <c:v>43.758400000000002</c:v>
                </c:pt>
                <c:pt idx="19340">
                  <c:v>43.758400000000002</c:v>
                </c:pt>
                <c:pt idx="19341">
                  <c:v>43.758400000000002</c:v>
                </c:pt>
                <c:pt idx="19342">
                  <c:v>43.758400000000002</c:v>
                </c:pt>
                <c:pt idx="19343">
                  <c:v>43.758400000000002</c:v>
                </c:pt>
                <c:pt idx="19344">
                  <c:v>43.758400000000002</c:v>
                </c:pt>
                <c:pt idx="19345">
                  <c:v>43.758400000000002</c:v>
                </c:pt>
                <c:pt idx="19346">
                  <c:v>43.758400000000002</c:v>
                </c:pt>
                <c:pt idx="19347">
                  <c:v>43.758400000000002</c:v>
                </c:pt>
                <c:pt idx="19348">
                  <c:v>43.758400000000002</c:v>
                </c:pt>
                <c:pt idx="19349">
                  <c:v>43.758400000000002</c:v>
                </c:pt>
                <c:pt idx="19350">
                  <c:v>43.758400000000002</c:v>
                </c:pt>
                <c:pt idx="19351">
                  <c:v>43.758400000000002</c:v>
                </c:pt>
                <c:pt idx="19352">
                  <c:v>43.758400000000002</c:v>
                </c:pt>
                <c:pt idx="19353">
                  <c:v>43.758400000000002</c:v>
                </c:pt>
                <c:pt idx="19354">
                  <c:v>43.758400000000002</c:v>
                </c:pt>
                <c:pt idx="19355">
                  <c:v>43.758400000000002</c:v>
                </c:pt>
                <c:pt idx="19356">
                  <c:v>43.758400000000002</c:v>
                </c:pt>
                <c:pt idx="19357">
                  <c:v>43.758400000000002</c:v>
                </c:pt>
                <c:pt idx="19358">
                  <c:v>43.758400000000002</c:v>
                </c:pt>
                <c:pt idx="19359">
                  <c:v>43.758400000000002</c:v>
                </c:pt>
                <c:pt idx="19360">
                  <c:v>43.758400000000002</c:v>
                </c:pt>
                <c:pt idx="19361">
                  <c:v>43.758400000000002</c:v>
                </c:pt>
                <c:pt idx="19362">
                  <c:v>43.758400000000002</c:v>
                </c:pt>
                <c:pt idx="19363">
                  <c:v>43.758400000000002</c:v>
                </c:pt>
                <c:pt idx="19364">
                  <c:v>43.758400000000002</c:v>
                </c:pt>
                <c:pt idx="19365">
                  <c:v>43.758400000000002</c:v>
                </c:pt>
                <c:pt idx="19366">
                  <c:v>43.758400000000002</c:v>
                </c:pt>
                <c:pt idx="19367">
                  <c:v>43.758400000000002</c:v>
                </c:pt>
                <c:pt idx="19368">
                  <c:v>43.758400000000002</c:v>
                </c:pt>
                <c:pt idx="19369">
                  <c:v>43.758400000000002</c:v>
                </c:pt>
                <c:pt idx="19370">
                  <c:v>43.758400000000002</c:v>
                </c:pt>
                <c:pt idx="19371">
                  <c:v>43.758400000000002</c:v>
                </c:pt>
                <c:pt idx="19372">
                  <c:v>43.758400000000002</c:v>
                </c:pt>
                <c:pt idx="19373">
                  <c:v>43.758400000000002</c:v>
                </c:pt>
                <c:pt idx="19374">
                  <c:v>43.758400000000002</c:v>
                </c:pt>
                <c:pt idx="19375">
                  <c:v>43.758400000000002</c:v>
                </c:pt>
                <c:pt idx="19376">
                  <c:v>43.758400000000002</c:v>
                </c:pt>
                <c:pt idx="19377">
                  <c:v>43.758400000000002</c:v>
                </c:pt>
                <c:pt idx="19378">
                  <c:v>43.758400000000002</c:v>
                </c:pt>
                <c:pt idx="19379">
                  <c:v>43.758400000000002</c:v>
                </c:pt>
                <c:pt idx="19380">
                  <c:v>43.758400000000002</c:v>
                </c:pt>
                <c:pt idx="19381">
                  <c:v>43.758400000000002</c:v>
                </c:pt>
                <c:pt idx="19382">
                  <c:v>43.758400000000002</c:v>
                </c:pt>
                <c:pt idx="19383">
                  <c:v>43.758400000000002</c:v>
                </c:pt>
                <c:pt idx="19384">
                  <c:v>43.758400000000002</c:v>
                </c:pt>
                <c:pt idx="19385">
                  <c:v>43.758400000000002</c:v>
                </c:pt>
                <c:pt idx="19386">
                  <c:v>43.758400000000002</c:v>
                </c:pt>
                <c:pt idx="19387">
                  <c:v>43.758400000000002</c:v>
                </c:pt>
                <c:pt idx="19388">
                  <c:v>43.758400000000002</c:v>
                </c:pt>
                <c:pt idx="19389">
                  <c:v>43.758400000000002</c:v>
                </c:pt>
                <c:pt idx="19390">
                  <c:v>43.758400000000002</c:v>
                </c:pt>
                <c:pt idx="19391">
                  <c:v>43.758400000000002</c:v>
                </c:pt>
                <c:pt idx="19392">
                  <c:v>43.758400000000002</c:v>
                </c:pt>
                <c:pt idx="19393">
                  <c:v>43.758400000000002</c:v>
                </c:pt>
                <c:pt idx="19394">
                  <c:v>43.758400000000002</c:v>
                </c:pt>
                <c:pt idx="19395">
                  <c:v>43.758400000000002</c:v>
                </c:pt>
                <c:pt idx="19396">
                  <c:v>43.758400000000002</c:v>
                </c:pt>
                <c:pt idx="19397">
                  <c:v>43.758400000000002</c:v>
                </c:pt>
                <c:pt idx="19398">
                  <c:v>43.758400000000002</c:v>
                </c:pt>
                <c:pt idx="19399">
                  <c:v>43.758400000000002</c:v>
                </c:pt>
                <c:pt idx="19400">
                  <c:v>43.758400000000002</c:v>
                </c:pt>
                <c:pt idx="19401">
                  <c:v>43.758400000000002</c:v>
                </c:pt>
                <c:pt idx="19402">
                  <c:v>43.758400000000002</c:v>
                </c:pt>
                <c:pt idx="19403">
                  <c:v>43.758400000000002</c:v>
                </c:pt>
                <c:pt idx="19404">
                  <c:v>43.758400000000002</c:v>
                </c:pt>
                <c:pt idx="19405">
                  <c:v>43.758400000000002</c:v>
                </c:pt>
                <c:pt idx="19406">
                  <c:v>43.758400000000002</c:v>
                </c:pt>
                <c:pt idx="19407">
                  <c:v>43.758400000000002</c:v>
                </c:pt>
                <c:pt idx="19408">
                  <c:v>43.758400000000002</c:v>
                </c:pt>
                <c:pt idx="19409">
                  <c:v>43.758400000000002</c:v>
                </c:pt>
                <c:pt idx="19410">
                  <c:v>43.758400000000002</c:v>
                </c:pt>
                <c:pt idx="19411">
                  <c:v>43.758400000000002</c:v>
                </c:pt>
                <c:pt idx="19412">
                  <c:v>43.758400000000002</c:v>
                </c:pt>
                <c:pt idx="19413">
                  <c:v>43.758400000000002</c:v>
                </c:pt>
                <c:pt idx="19414">
                  <c:v>43.758400000000002</c:v>
                </c:pt>
                <c:pt idx="19415">
                  <c:v>43.758400000000002</c:v>
                </c:pt>
                <c:pt idx="19416">
                  <c:v>43.758400000000002</c:v>
                </c:pt>
                <c:pt idx="19417">
                  <c:v>43.758400000000002</c:v>
                </c:pt>
                <c:pt idx="19418">
                  <c:v>43.758400000000002</c:v>
                </c:pt>
                <c:pt idx="19419">
                  <c:v>43.758400000000002</c:v>
                </c:pt>
                <c:pt idx="19420">
                  <c:v>43.758400000000002</c:v>
                </c:pt>
                <c:pt idx="19421">
                  <c:v>43.758400000000002</c:v>
                </c:pt>
                <c:pt idx="19422">
                  <c:v>43.758400000000002</c:v>
                </c:pt>
                <c:pt idx="19423">
                  <c:v>43.758400000000002</c:v>
                </c:pt>
                <c:pt idx="19424">
                  <c:v>43.758400000000002</c:v>
                </c:pt>
                <c:pt idx="19425">
                  <c:v>43.758400000000002</c:v>
                </c:pt>
                <c:pt idx="19426">
                  <c:v>43.758400000000002</c:v>
                </c:pt>
                <c:pt idx="19427">
                  <c:v>43.758400000000002</c:v>
                </c:pt>
                <c:pt idx="19428">
                  <c:v>43.758400000000002</c:v>
                </c:pt>
                <c:pt idx="19429">
                  <c:v>43.758400000000002</c:v>
                </c:pt>
                <c:pt idx="19430">
                  <c:v>43.758400000000002</c:v>
                </c:pt>
                <c:pt idx="19431">
                  <c:v>43.758400000000002</c:v>
                </c:pt>
                <c:pt idx="19432">
                  <c:v>43.758400000000002</c:v>
                </c:pt>
                <c:pt idx="19433">
                  <c:v>43.758400000000002</c:v>
                </c:pt>
                <c:pt idx="19434">
                  <c:v>43.758400000000002</c:v>
                </c:pt>
                <c:pt idx="19435">
                  <c:v>43.758400000000002</c:v>
                </c:pt>
                <c:pt idx="19436">
                  <c:v>43.758400000000002</c:v>
                </c:pt>
                <c:pt idx="19437">
                  <c:v>43.758400000000002</c:v>
                </c:pt>
                <c:pt idx="19438">
                  <c:v>43.758400000000002</c:v>
                </c:pt>
                <c:pt idx="19439">
                  <c:v>43.758400000000002</c:v>
                </c:pt>
                <c:pt idx="19440">
                  <c:v>43.758400000000002</c:v>
                </c:pt>
                <c:pt idx="19441">
                  <c:v>43.758400000000002</c:v>
                </c:pt>
                <c:pt idx="19442">
                  <c:v>43.758400000000002</c:v>
                </c:pt>
                <c:pt idx="19443">
                  <c:v>43.758400000000002</c:v>
                </c:pt>
                <c:pt idx="19444">
                  <c:v>43.758400000000002</c:v>
                </c:pt>
                <c:pt idx="19445">
                  <c:v>43.758400000000002</c:v>
                </c:pt>
                <c:pt idx="19446">
                  <c:v>43.758400000000002</c:v>
                </c:pt>
                <c:pt idx="19447">
                  <c:v>43.758400000000002</c:v>
                </c:pt>
                <c:pt idx="19448">
                  <c:v>43.758400000000002</c:v>
                </c:pt>
                <c:pt idx="19449">
                  <c:v>43.758400000000002</c:v>
                </c:pt>
                <c:pt idx="19450">
                  <c:v>43.758400000000002</c:v>
                </c:pt>
                <c:pt idx="19451">
                  <c:v>43.758400000000002</c:v>
                </c:pt>
                <c:pt idx="19452">
                  <c:v>43.758400000000002</c:v>
                </c:pt>
                <c:pt idx="19453">
                  <c:v>43.758400000000002</c:v>
                </c:pt>
                <c:pt idx="19454">
                  <c:v>43.758400000000002</c:v>
                </c:pt>
                <c:pt idx="19455">
                  <c:v>43.758400000000002</c:v>
                </c:pt>
                <c:pt idx="19456">
                  <c:v>43.758400000000002</c:v>
                </c:pt>
                <c:pt idx="19457">
                  <c:v>43.758400000000002</c:v>
                </c:pt>
                <c:pt idx="19458">
                  <c:v>43.758400000000002</c:v>
                </c:pt>
                <c:pt idx="19459">
                  <c:v>43.758400000000002</c:v>
                </c:pt>
                <c:pt idx="19460">
                  <c:v>43.758400000000002</c:v>
                </c:pt>
                <c:pt idx="19461">
                  <c:v>43.758400000000002</c:v>
                </c:pt>
                <c:pt idx="19462">
                  <c:v>43.758400000000002</c:v>
                </c:pt>
                <c:pt idx="19463">
                  <c:v>43.758400000000002</c:v>
                </c:pt>
                <c:pt idx="19464">
                  <c:v>43.758400000000002</c:v>
                </c:pt>
                <c:pt idx="19465">
                  <c:v>43.758400000000002</c:v>
                </c:pt>
                <c:pt idx="19466">
                  <c:v>43.758400000000002</c:v>
                </c:pt>
                <c:pt idx="19467">
                  <c:v>43.758400000000002</c:v>
                </c:pt>
                <c:pt idx="19468">
                  <c:v>43.758400000000002</c:v>
                </c:pt>
                <c:pt idx="19469">
                  <c:v>43.758400000000002</c:v>
                </c:pt>
                <c:pt idx="19470">
                  <c:v>43.758400000000002</c:v>
                </c:pt>
                <c:pt idx="19471">
                  <c:v>43.758400000000002</c:v>
                </c:pt>
                <c:pt idx="19472">
                  <c:v>43.758400000000002</c:v>
                </c:pt>
                <c:pt idx="19473">
                  <c:v>43.758400000000002</c:v>
                </c:pt>
                <c:pt idx="19474">
                  <c:v>43.758400000000002</c:v>
                </c:pt>
                <c:pt idx="19475">
                  <c:v>43.758400000000002</c:v>
                </c:pt>
                <c:pt idx="19476">
                  <c:v>43.758400000000002</c:v>
                </c:pt>
                <c:pt idx="19477">
                  <c:v>43.758400000000002</c:v>
                </c:pt>
                <c:pt idx="19478">
                  <c:v>43.758400000000002</c:v>
                </c:pt>
                <c:pt idx="19479">
                  <c:v>43.758400000000002</c:v>
                </c:pt>
                <c:pt idx="19480">
                  <c:v>43.758400000000002</c:v>
                </c:pt>
                <c:pt idx="19481">
                  <c:v>43.758400000000002</c:v>
                </c:pt>
                <c:pt idx="19482">
                  <c:v>43.758400000000002</c:v>
                </c:pt>
                <c:pt idx="19483">
                  <c:v>43.758400000000002</c:v>
                </c:pt>
                <c:pt idx="19484">
                  <c:v>43.758400000000002</c:v>
                </c:pt>
                <c:pt idx="19485">
                  <c:v>43.758400000000002</c:v>
                </c:pt>
                <c:pt idx="19486">
                  <c:v>43.758400000000002</c:v>
                </c:pt>
                <c:pt idx="19487">
                  <c:v>43.758400000000002</c:v>
                </c:pt>
                <c:pt idx="19488">
                  <c:v>43.758400000000002</c:v>
                </c:pt>
                <c:pt idx="19489">
                  <c:v>43.758400000000002</c:v>
                </c:pt>
                <c:pt idx="19490">
                  <c:v>43.758400000000002</c:v>
                </c:pt>
                <c:pt idx="19491">
                  <c:v>43.758400000000002</c:v>
                </c:pt>
                <c:pt idx="19492">
                  <c:v>43.758400000000002</c:v>
                </c:pt>
                <c:pt idx="19493">
                  <c:v>43.758400000000002</c:v>
                </c:pt>
                <c:pt idx="19494">
                  <c:v>43.758400000000002</c:v>
                </c:pt>
                <c:pt idx="19495">
                  <c:v>43.758400000000002</c:v>
                </c:pt>
                <c:pt idx="19496">
                  <c:v>43.758400000000002</c:v>
                </c:pt>
                <c:pt idx="19497">
                  <c:v>43.758400000000002</c:v>
                </c:pt>
                <c:pt idx="19498">
                  <c:v>43.758400000000002</c:v>
                </c:pt>
                <c:pt idx="19499">
                  <c:v>43.758400000000002</c:v>
                </c:pt>
                <c:pt idx="19500">
                  <c:v>43.758400000000002</c:v>
                </c:pt>
                <c:pt idx="19501">
                  <c:v>43.758400000000002</c:v>
                </c:pt>
                <c:pt idx="19502">
                  <c:v>43.758400000000002</c:v>
                </c:pt>
                <c:pt idx="19503">
                  <c:v>43.758400000000002</c:v>
                </c:pt>
                <c:pt idx="19504">
                  <c:v>43.758400000000002</c:v>
                </c:pt>
                <c:pt idx="19505">
                  <c:v>43.758400000000002</c:v>
                </c:pt>
                <c:pt idx="19506">
                  <c:v>43.758400000000002</c:v>
                </c:pt>
                <c:pt idx="19507">
                  <c:v>43.758400000000002</c:v>
                </c:pt>
                <c:pt idx="19508">
                  <c:v>43.758400000000002</c:v>
                </c:pt>
                <c:pt idx="19509">
                  <c:v>43.758400000000002</c:v>
                </c:pt>
                <c:pt idx="19510">
                  <c:v>43.758400000000002</c:v>
                </c:pt>
                <c:pt idx="19511">
                  <c:v>43.758400000000002</c:v>
                </c:pt>
                <c:pt idx="19512">
                  <c:v>43.758400000000002</c:v>
                </c:pt>
                <c:pt idx="19513">
                  <c:v>43.758400000000002</c:v>
                </c:pt>
                <c:pt idx="19514">
                  <c:v>43.758400000000002</c:v>
                </c:pt>
                <c:pt idx="19515">
                  <c:v>43.758400000000002</c:v>
                </c:pt>
                <c:pt idx="19516">
                  <c:v>43.758400000000002</c:v>
                </c:pt>
                <c:pt idx="19517">
                  <c:v>43.758400000000002</c:v>
                </c:pt>
                <c:pt idx="19518">
                  <c:v>43.758400000000002</c:v>
                </c:pt>
                <c:pt idx="19519">
                  <c:v>43.758400000000002</c:v>
                </c:pt>
                <c:pt idx="19520">
                  <c:v>43.758400000000002</c:v>
                </c:pt>
                <c:pt idx="19521">
                  <c:v>43.758400000000002</c:v>
                </c:pt>
                <c:pt idx="19522">
                  <c:v>43.758400000000002</c:v>
                </c:pt>
                <c:pt idx="19523">
                  <c:v>43.758400000000002</c:v>
                </c:pt>
                <c:pt idx="19524">
                  <c:v>43.758400000000002</c:v>
                </c:pt>
                <c:pt idx="19525">
                  <c:v>43.758400000000002</c:v>
                </c:pt>
                <c:pt idx="19526">
                  <c:v>43.758400000000002</c:v>
                </c:pt>
                <c:pt idx="19527">
                  <c:v>43.758400000000002</c:v>
                </c:pt>
                <c:pt idx="19528">
                  <c:v>43.758400000000002</c:v>
                </c:pt>
                <c:pt idx="19529">
                  <c:v>43.758400000000002</c:v>
                </c:pt>
                <c:pt idx="19530">
                  <c:v>43.758400000000002</c:v>
                </c:pt>
                <c:pt idx="19531">
                  <c:v>43.758400000000002</c:v>
                </c:pt>
                <c:pt idx="19532">
                  <c:v>43.758400000000002</c:v>
                </c:pt>
                <c:pt idx="19533">
                  <c:v>43.758400000000002</c:v>
                </c:pt>
                <c:pt idx="19534">
                  <c:v>43.758400000000002</c:v>
                </c:pt>
                <c:pt idx="19535">
                  <c:v>43.758400000000002</c:v>
                </c:pt>
                <c:pt idx="19536">
                  <c:v>43.758400000000002</c:v>
                </c:pt>
                <c:pt idx="19537">
                  <c:v>43.758400000000002</c:v>
                </c:pt>
                <c:pt idx="19538">
                  <c:v>43.758400000000002</c:v>
                </c:pt>
                <c:pt idx="19539">
                  <c:v>43.758400000000002</c:v>
                </c:pt>
                <c:pt idx="19540">
                  <c:v>43.758400000000002</c:v>
                </c:pt>
                <c:pt idx="19541">
                  <c:v>43.758400000000002</c:v>
                </c:pt>
                <c:pt idx="19542">
                  <c:v>43.758400000000002</c:v>
                </c:pt>
                <c:pt idx="19543">
                  <c:v>43.758400000000002</c:v>
                </c:pt>
                <c:pt idx="19544">
                  <c:v>43.758400000000002</c:v>
                </c:pt>
                <c:pt idx="19545">
                  <c:v>43.758400000000002</c:v>
                </c:pt>
                <c:pt idx="19546">
                  <c:v>43.758400000000002</c:v>
                </c:pt>
                <c:pt idx="19547">
                  <c:v>43.758400000000002</c:v>
                </c:pt>
                <c:pt idx="19548">
                  <c:v>43.758400000000002</c:v>
                </c:pt>
                <c:pt idx="19549">
                  <c:v>43.758400000000002</c:v>
                </c:pt>
                <c:pt idx="19550">
                  <c:v>43.758400000000002</c:v>
                </c:pt>
                <c:pt idx="19551">
                  <c:v>43.758400000000002</c:v>
                </c:pt>
                <c:pt idx="19552">
                  <c:v>43.758400000000002</c:v>
                </c:pt>
                <c:pt idx="19553">
                  <c:v>43.758400000000002</c:v>
                </c:pt>
                <c:pt idx="19554">
                  <c:v>43.758400000000002</c:v>
                </c:pt>
                <c:pt idx="19555">
                  <c:v>43.758400000000002</c:v>
                </c:pt>
                <c:pt idx="19556">
                  <c:v>43.758400000000002</c:v>
                </c:pt>
                <c:pt idx="19557">
                  <c:v>43.758400000000002</c:v>
                </c:pt>
                <c:pt idx="19558">
                  <c:v>43.758400000000002</c:v>
                </c:pt>
                <c:pt idx="19559">
                  <c:v>43.758400000000002</c:v>
                </c:pt>
                <c:pt idx="19560">
                  <c:v>43.758400000000002</c:v>
                </c:pt>
                <c:pt idx="19561">
                  <c:v>43.758400000000002</c:v>
                </c:pt>
                <c:pt idx="19562">
                  <c:v>43.758400000000002</c:v>
                </c:pt>
                <c:pt idx="19563">
                  <c:v>43.758400000000002</c:v>
                </c:pt>
                <c:pt idx="19564">
                  <c:v>43.758400000000002</c:v>
                </c:pt>
                <c:pt idx="19565">
                  <c:v>43.758400000000002</c:v>
                </c:pt>
                <c:pt idx="19566">
                  <c:v>43.758400000000002</c:v>
                </c:pt>
                <c:pt idx="19567">
                  <c:v>43.758400000000002</c:v>
                </c:pt>
                <c:pt idx="19568">
                  <c:v>43.758400000000002</c:v>
                </c:pt>
                <c:pt idx="19569">
                  <c:v>43.758400000000002</c:v>
                </c:pt>
                <c:pt idx="19570">
                  <c:v>43.758400000000002</c:v>
                </c:pt>
                <c:pt idx="19571">
                  <c:v>43.758400000000002</c:v>
                </c:pt>
                <c:pt idx="19572">
                  <c:v>43.758400000000002</c:v>
                </c:pt>
                <c:pt idx="19573">
                  <c:v>43.758400000000002</c:v>
                </c:pt>
                <c:pt idx="19574">
                  <c:v>43.758400000000002</c:v>
                </c:pt>
                <c:pt idx="19575">
                  <c:v>43.758400000000002</c:v>
                </c:pt>
                <c:pt idx="19576">
                  <c:v>43.758400000000002</c:v>
                </c:pt>
                <c:pt idx="19577">
                  <c:v>43.758400000000002</c:v>
                </c:pt>
                <c:pt idx="19578">
                  <c:v>43.758400000000002</c:v>
                </c:pt>
                <c:pt idx="19579">
                  <c:v>43.758400000000002</c:v>
                </c:pt>
                <c:pt idx="19580">
                  <c:v>43.758400000000002</c:v>
                </c:pt>
                <c:pt idx="19581">
                  <c:v>43.758400000000002</c:v>
                </c:pt>
                <c:pt idx="19582">
                  <c:v>43.758400000000002</c:v>
                </c:pt>
                <c:pt idx="19583">
                  <c:v>43.758400000000002</c:v>
                </c:pt>
                <c:pt idx="19584">
                  <c:v>43.758400000000002</c:v>
                </c:pt>
                <c:pt idx="19585">
                  <c:v>43.758400000000002</c:v>
                </c:pt>
                <c:pt idx="19586">
                  <c:v>43.758400000000002</c:v>
                </c:pt>
                <c:pt idx="19587">
                  <c:v>43.758400000000002</c:v>
                </c:pt>
                <c:pt idx="19588">
                  <c:v>43.758400000000002</c:v>
                </c:pt>
                <c:pt idx="19589">
                  <c:v>43.758400000000002</c:v>
                </c:pt>
                <c:pt idx="19590">
                  <c:v>43.758400000000002</c:v>
                </c:pt>
                <c:pt idx="19591">
                  <c:v>43.758400000000002</c:v>
                </c:pt>
                <c:pt idx="19592">
                  <c:v>43.758400000000002</c:v>
                </c:pt>
                <c:pt idx="19593">
                  <c:v>43.758400000000002</c:v>
                </c:pt>
                <c:pt idx="19594">
                  <c:v>43.758400000000002</c:v>
                </c:pt>
                <c:pt idx="19595">
                  <c:v>43.758400000000002</c:v>
                </c:pt>
                <c:pt idx="19596">
                  <c:v>43.758400000000002</c:v>
                </c:pt>
                <c:pt idx="19597">
                  <c:v>43.758400000000002</c:v>
                </c:pt>
                <c:pt idx="19598">
                  <c:v>43.758400000000002</c:v>
                </c:pt>
                <c:pt idx="19599">
                  <c:v>43.758400000000002</c:v>
                </c:pt>
                <c:pt idx="19600">
                  <c:v>43.758400000000002</c:v>
                </c:pt>
                <c:pt idx="19601">
                  <c:v>43.758400000000002</c:v>
                </c:pt>
                <c:pt idx="19602">
                  <c:v>43.758400000000002</c:v>
                </c:pt>
                <c:pt idx="19603">
                  <c:v>43.758400000000002</c:v>
                </c:pt>
                <c:pt idx="19604">
                  <c:v>43.758400000000002</c:v>
                </c:pt>
                <c:pt idx="19605">
                  <c:v>43.758400000000002</c:v>
                </c:pt>
                <c:pt idx="19606">
                  <c:v>43.758400000000002</c:v>
                </c:pt>
                <c:pt idx="19607">
                  <c:v>43.758400000000002</c:v>
                </c:pt>
                <c:pt idx="19608">
                  <c:v>43.758400000000002</c:v>
                </c:pt>
                <c:pt idx="19609">
                  <c:v>43.758400000000002</c:v>
                </c:pt>
                <c:pt idx="19610">
                  <c:v>43.758400000000002</c:v>
                </c:pt>
                <c:pt idx="19611">
                  <c:v>43.758400000000002</c:v>
                </c:pt>
                <c:pt idx="19612">
                  <c:v>43.758400000000002</c:v>
                </c:pt>
                <c:pt idx="19613">
                  <c:v>43.758400000000002</c:v>
                </c:pt>
                <c:pt idx="19614">
                  <c:v>43.758400000000002</c:v>
                </c:pt>
                <c:pt idx="19615">
                  <c:v>43.758400000000002</c:v>
                </c:pt>
                <c:pt idx="19616">
                  <c:v>43.758400000000002</c:v>
                </c:pt>
                <c:pt idx="19617">
                  <c:v>43.758400000000002</c:v>
                </c:pt>
                <c:pt idx="19618">
                  <c:v>43.758400000000002</c:v>
                </c:pt>
                <c:pt idx="19619">
                  <c:v>43.758400000000002</c:v>
                </c:pt>
                <c:pt idx="19620">
                  <c:v>43.758400000000002</c:v>
                </c:pt>
                <c:pt idx="19621">
                  <c:v>43.758400000000002</c:v>
                </c:pt>
                <c:pt idx="19622">
                  <c:v>43.758400000000002</c:v>
                </c:pt>
                <c:pt idx="19623">
                  <c:v>43.758400000000002</c:v>
                </c:pt>
                <c:pt idx="19624">
                  <c:v>43.758400000000002</c:v>
                </c:pt>
                <c:pt idx="19625">
                  <c:v>43.758400000000002</c:v>
                </c:pt>
                <c:pt idx="19626">
                  <c:v>43.758400000000002</c:v>
                </c:pt>
                <c:pt idx="19627">
                  <c:v>43.758400000000002</c:v>
                </c:pt>
                <c:pt idx="19628">
                  <c:v>43.758400000000002</c:v>
                </c:pt>
                <c:pt idx="19629">
                  <c:v>43.758400000000002</c:v>
                </c:pt>
                <c:pt idx="19630">
                  <c:v>43.758400000000002</c:v>
                </c:pt>
                <c:pt idx="19631">
                  <c:v>43.758400000000002</c:v>
                </c:pt>
                <c:pt idx="19632">
                  <c:v>43.758400000000002</c:v>
                </c:pt>
                <c:pt idx="19633">
                  <c:v>43.758400000000002</c:v>
                </c:pt>
                <c:pt idx="19634">
                  <c:v>43.758400000000002</c:v>
                </c:pt>
                <c:pt idx="19635">
                  <c:v>43.758400000000002</c:v>
                </c:pt>
                <c:pt idx="19636">
                  <c:v>43.758400000000002</c:v>
                </c:pt>
                <c:pt idx="19637">
                  <c:v>43.758400000000002</c:v>
                </c:pt>
                <c:pt idx="19638">
                  <c:v>43.758400000000002</c:v>
                </c:pt>
                <c:pt idx="19639">
                  <c:v>43.758400000000002</c:v>
                </c:pt>
                <c:pt idx="19640">
                  <c:v>43.758400000000002</c:v>
                </c:pt>
                <c:pt idx="19641">
                  <c:v>43.758400000000002</c:v>
                </c:pt>
                <c:pt idx="19642">
                  <c:v>43.758400000000002</c:v>
                </c:pt>
                <c:pt idx="19643">
                  <c:v>43.758400000000002</c:v>
                </c:pt>
                <c:pt idx="19644">
                  <c:v>43.758400000000002</c:v>
                </c:pt>
                <c:pt idx="19645">
                  <c:v>43.758400000000002</c:v>
                </c:pt>
                <c:pt idx="19646">
                  <c:v>43.758400000000002</c:v>
                </c:pt>
                <c:pt idx="19647">
                  <c:v>43.758400000000002</c:v>
                </c:pt>
                <c:pt idx="19648">
                  <c:v>43.758400000000002</c:v>
                </c:pt>
                <c:pt idx="19649">
                  <c:v>43.758400000000002</c:v>
                </c:pt>
                <c:pt idx="19650">
                  <c:v>43.758400000000002</c:v>
                </c:pt>
                <c:pt idx="19651">
                  <c:v>43.758400000000002</c:v>
                </c:pt>
                <c:pt idx="19652">
                  <c:v>43.758400000000002</c:v>
                </c:pt>
                <c:pt idx="19653">
                  <c:v>43.758400000000002</c:v>
                </c:pt>
                <c:pt idx="19654">
                  <c:v>43.758400000000002</c:v>
                </c:pt>
                <c:pt idx="19655">
                  <c:v>43.758400000000002</c:v>
                </c:pt>
                <c:pt idx="19656">
                  <c:v>43.758400000000002</c:v>
                </c:pt>
                <c:pt idx="19657">
                  <c:v>43.758400000000002</c:v>
                </c:pt>
                <c:pt idx="19658">
                  <c:v>43.758400000000002</c:v>
                </c:pt>
                <c:pt idx="19659">
                  <c:v>43.758400000000002</c:v>
                </c:pt>
                <c:pt idx="19660">
                  <c:v>43.758400000000002</c:v>
                </c:pt>
                <c:pt idx="19661">
                  <c:v>43.758400000000002</c:v>
                </c:pt>
                <c:pt idx="19662">
                  <c:v>43.758400000000002</c:v>
                </c:pt>
                <c:pt idx="19663">
                  <c:v>43.758400000000002</c:v>
                </c:pt>
                <c:pt idx="19664">
                  <c:v>43.758400000000002</c:v>
                </c:pt>
                <c:pt idx="19665">
                  <c:v>43.758400000000002</c:v>
                </c:pt>
                <c:pt idx="19666">
                  <c:v>43.758400000000002</c:v>
                </c:pt>
                <c:pt idx="19667">
                  <c:v>43.758400000000002</c:v>
                </c:pt>
                <c:pt idx="19668">
                  <c:v>43.758400000000002</c:v>
                </c:pt>
                <c:pt idx="19669">
                  <c:v>43.758400000000002</c:v>
                </c:pt>
                <c:pt idx="19670">
                  <c:v>43.758400000000002</c:v>
                </c:pt>
                <c:pt idx="19671">
                  <c:v>43.758400000000002</c:v>
                </c:pt>
                <c:pt idx="19672">
                  <c:v>43.758400000000002</c:v>
                </c:pt>
                <c:pt idx="19673">
                  <c:v>43.758400000000002</c:v>
                </c:pt>
                <c:pt idx="19674">
                  <c:v>43.758400000000002</c:v>
                </c:pt>
                <c:pt idx="19675">
                  <c:v>43.758400000000002</c:v>
                </c:pt>
                <c:pt idx="19676">
                  <c:v>43.758400000000002</c:v>
                </c:pt>
                <c:pt idx="19677">
                  <c:v>43.758400000000002</c:v>
                </c:pt>
                <c:pt idx="19678">
                  <c:v>43.758400000000002</c:v>
                </c:pt>
                <c:pt idx="19679">
                  <c:v>43.758400000000002</c:v>
                </c:pt>
                <c:pt idx="19680">
                  <c:v>43.758400000000002</c:v>
                </c:pt>
                <c:pt idx="19681">
                  <c:v>43.758400000000002</c:v>
                </c:pt>
                <c:pt idx="19682">
                  <c:v>43.758400000000002</c:v>
                </c:pt>
                <c:pt idx="19683">
                  <c:v>43.758400000000002</c:v>
                </c:pt>
                <c:pt idx="19684">
                  <c:v>43.758400000000002</c:v>
                </c:pt>
                <c:pt idx="19685">
                  <c:v>43.758400000000002</c:v>
                </c:pt>
                <c:pt idx="19686">
                  <c:v>43.758400000000002</c:v>
                </c:pt>
                <c:pt idx="19687">
                  <c:v>43.758400000000002</c:v>
                </c:pt>
                <c:pt idx="19688">
                  <c:v>43.758400000000002</c:v>
                </c:pt>
                <c:pt idx="19689">
                  <c:v>43.758400000000002</c:v>
                </c:pt>
                <c:pt idx="19690">
                  <c:v>43.758400000000002</c:v>
                </c:pt>
                <c:pt idx="19691">
                  <c:v>43.758400000000002</c:v>
                </c:pt>
                <c:pt idx="19692">
                  <c:v>43.758400000000002</c:v>
                </c:pt>
                <c:pt idx="19693">
                  <c:v>43.758400000000002</c:v>
                </c:pt>
                <c:pt idx="19694">
                  <c:v>43.758400000000002</c:v>
                </c:pt>
                <c:pt idx="19695">
                  <c:v>43.758400000000002</c:v>
                </c:pt>
                <c:pt idx="19696">
                  <c:v>43.758400000000002</c:v>
                </c:pt>
                <c:pt idx="19697">
                  <c:v>43.758400000000002</c:v>
                </c:pt>
                <c:pt idx="19698">
                  <c:v>43.758400000000002</c:v>
                </c:pt>
                <c:pt idx="19699">
                  <c:v>43.758400000000002</c:v>
                </c:pt>
                <c:pt idx="19700">
                  <c:v>43.758400000000002</c:v>
                </c:pt>
                <c:pt idx="19701">
                  <c:v>43.758400000000002</c:v>
                </c:pt>
                <c:pt idx="19702">
                  <c:v>43.758400000000002</c:v>
                </c:pt>
                <c:pt idx="19703">
                  <c:v>43.758400000000002</c:v>
                </c:pt>
                <c:pt idx="19704">
                  <c:v>43.758400000000002</c:v>
                </c:pt>
                <c:pt idx="19705">
                  <c:v>43.758400000000002</c:v>
                </c:pt>
                <c:pt idx="19706">
                  <c:v>43.758400000000002</c:v>
                </c:pt>
                <c:pt idx="19707">
                  <c:v>43.758400000000002</c:v>
                </c:pt>
                <c:pt idx="19708">
                  <c:v>43.758400000000002</c:v>
                </c:pt>
                <c:pt idx="19709">
                  <c:v>43.758400000000002</c:v>
                </c:pt>
                <c:pt idx="19710">
                  <c:v>43.758400000000002</c:v>
                </c:pt>
                <c:pt idx="19711">
                  <c:v>43.758400000000002</c:v>
                </c:pt>
                <c:pt idx="19712">
                  <c:v>43.758400000000002</c:v>
                </c:pt>
                <c:pt idx="19713">
                  <c:v>43.758400000000002</c:v>
                </c:pt>
                <c:pt idx="19714">
                  <c:v>43.758400000000002</c:v>
                </c:pt>
                <c:pt idx="19715">
                  <c:v>43.758400000000002</c:v>
                </c:pt>
                <c:pt idx="19716">
                  <c:v>43.758400000000002</c:v>
                </c:pt>
                <c:pt idx="19717">
                  <c:v>43.758400000000002</c:v>
                </c:pt>
                <c:pt idx="19718">
                  <c:v>43.758400000000002</c:v>
                </c:pt>
                <c:pt idx="19719">
                  <c:v>43.758400000000002</c:v>
                </c:pt>
                <c:pt idx="19720">
                  <c:v>43.758400000000002</c:v>
                </c:pt>
                <c:pt idx="19721">
                  <c:v>43.758400000000002</c:v>
                </c:pt>
                <c:pt idx="19722">
                  <c:v>43.758400000000002</c:v>
                </c:pt>
                <c:pt idx="19723">
                  <c:v>43.758400000000002</c:v>
                </c:pt>
                <c:pt idx="19724">
                  <c:v>43.758400000000002</c:v>
                </c:pt>
                <c:pt idx="19725">
                  <c:v>43.758400000000002</c:v>
                </c:pt>
                <c:pt idx="19726">
                  <c:v>43.758400000000002</c:v>
                </c:pt>
                <c:pt idx="19727">
                  <c:v>43.758400000000002</c:v>
                </c:pt>
                <c:pt idx="19728">
                  <c:v>43.758400000000002</c:v>
                </c:pt>
                <c:pt idx="19729">
                  <c:v>43.758400000000002</c:v>
                </c:pt>
                <c:pt idx="19730">
                  <c:v>43.758400000000002</c:v>
                </c:pt>
                <c:pt idx="19731">
                  <c:v>43.758400000000002</c:v>
                </c:pt>
                <c:pt idx="19732">
                  <c:v>43.758400000000002</c:v>
                </c:pt>
                <c:pt idx="19733">
                  <c:v>43.758400000000002</c:v>
                </c:pt>
                <c:pt idx="19734">
                  <c:v>43.758400000000002</c:v>
                </c:pt>
                <c:pt idx="19735">
                  <c:v>43.758400000000002</c:v>
                </c:pt>
                <c:pt idx="19736">
                  <c:v>43.758400000000002</c:v>
                </c:pt>
                <c:pt idx="19737">
                  <c:v>43.758400000000002</c:v>
                </c:pt>
                <c:pt idx="19738">
                  <c:v>43.758400000000002</c:v>
                </c:pt>
                <c:pt idx="19739">
                  <c:v>43.758400000000002</c:v>
                </c:pt>
                <c:pt idx="19740">
                  <c:v>43.758400000000002</c:v>
                </c:pt>
                <c:pt idx="19741">
                  <c:v>43.758400000000002</c:v>
                </c:pt>
                <c:pt idx="19742">
                  <c:v>43.758400000000002</c:v>
                </c:pt>
                <c:pt idx="19743">
                  <c:v>43.758400000000002</c:v>
                </c:pt>
                <c:pt idx="19744">
                  <c:v>43.758400000000002</c:v>
                </c:pt>
                <c:pt idx="19745">
                  <c:v>43.758400000000002</c:v>
                </c:pt>
                <c:pt idx="19746">
                  <c:v>43.758400000000002</c:v>
                </c:pt>
                <c:pt idx="19747">
                  <c:v>43.758400000000002</c:v>
                </c:pt>
                <c:pt idx="19748">
                  <c:v>43.758400000000002</c:v>
                </c:pt>
                <c:pt idx="19749">
                  <c:v>43.758400000000002</c:v>
                </c:pt>
                <c:pt idx="19750">
                  <c:v>43.758400000000002</c:v>
                </c:pt>
                <c:pt idx="19751">
                  <c:v>43.758400000000002</c:v>
                </c:pt>
                <c:pt idx="19752">
                  <c:v>43.758400000000002</c:v>
                </c:pt>
                <c:pt idx="19753">
                  <c:v>43.758400000000002</c:v>
                </c:pt>
                <c:pt idx="19754">
                  <c:v>43.758400000000002</c:v>
                </c:pt>
                <c:pt idx="19755">
                  <c:v>43.758400000000002</c:v>
                </c:pt>
                <c:pt idx="19756">
                  <c:v>43.758400000000002</c:v>
                </c:pt>
                <c:pt idx="19757">
                  <c:v>43.758400000000002</c:v>
                </c:pt>
                <c:pt idx="19758">
                  <c:v>43.758400000000002</c:v>
                </c:pt>
                <c:pt idx="19759">
                  <c:v>43.758400000000002</c:v>
                </c:pt>
                <c:pt idx="19760">
                  <c:v>43.758400000000002</c:v>
                </c:pt>
                <c:pt idx="19761">
                  <c:v>43.758400000000002</c:v>
                </c:pt>
                <c:pt idx="19762">
                  <c:v>43.758400000000002</c:v>
                </c:pt>
                <c:pt idx="19763">
                  <c:v>43.758400000000002</c:v>
                </c:pt>
                <c:pt idx="19764">
                  <c:v>43.758400000000002</c:v>
                </c:pt>
                <c:pt idx="19765">
                  <c:v>43.758400000000002</c:v>
                </c:pt>
                <c:pt idx="19766">
                  <c:v>43.758400000000002</c:v>
                </c:pt>
                <c:pt idx="19767">
                  <c:v>43.758400000000002</c:v>
                </c:pt>
                <c:pt idx="19768">
                  <c:v>43.758400000000002</c:v>
                </c:pt>
                <c:pt idx="19769">
                  <c:v>43.758400000000002</c:v>
                </c:pt>
                <c:pt idx="19770">
                  <c:v>43.758400000000002</c:v>
                </c:pt>
                <c:pt idx="19771">
                  <c:v>43.758400000000002</c:v>
                </c:pt>
                <c:pt idx="19772">
                  <c:v>43.758400000000002</c:v>
                </c:pt>
                <c:pt idx="19773">
                  <c:v>43.758400000000002</c:v>
                </c:pt>
                <c:pt idx="19774">
                  <c:v>43.758400000000002</c:v>
                </c:pt>
                <c:pt idx="19775">
                  <c:v>43.758400000000002</c:v>
                </c:pt>
                <c:pt idx="19776">
                  <c:v>43.758400000000002</c:v>
                </c:pt>
                <c:pt idx="19777">
                  <c:v>43.758400000000002</c:v>
                </c:pt>
                <c:pt idx="19778">
                  <c:v>43.758400000000002</c:v>
                </c:pt>
                <c:pt idx="19779">
                  <c:v>43.758400000000002</c:v>
                </c:pt>
                <c:pt idx="19780">
                  <c:v>43.758400000000002</c:v>
                </c:pt>
                <c:pt idx="19781">
                  <c:v>43.758400000000002</c:v>
                </c:pt>
                <c:pt idx="19782">
                  <c:v>43.758400000000002</c:v>
                </c:pt>
                <c:pt idx="19783">
                  <c:v>43.758400000000002</c:v>
                </c:pt>
                <c:pt idx="19784">
                  <c:v>43.758400000000002</c:v>
                </c:pt>
                <c:pt idx="19785">
                  <c:v>43.758400000000002</c:v>
                </c:pt>
                <c:pt idx="19786">
                  <c:v>43.758400000000002</c:v>
                </c:pt>
                <c:pt idx="19787">
                  <c:v>43.758400000000002</c:v>
                </c:pt>
                <c:pt idx="19788">
                  <c:v>43.758400000000002</c:v>
                </c:pt>
                <c:pt idx="19789">
                  <c:v>43.758400000000002</c:v>
                </c:pt>
                <c:pt idx="19790">
                  <c:v>43.758400000000002</c:v>
                </c:pt>
                <c:pt idx="19791">
                  <c:v>43.758400000000002</c:v>
                </c:pt>
                <c:pt idx="19792">
                  <c:v>43.758400000000002</c:v>
                </c:pt>
                <c:pt idx="19793">
                  <c:v>43.758400000000002</c:v>
                </c:pt>
                <c:pt idx="19794">
                  <c:v>43.758400000000002</c:v>
                </c:pt>
                <c:pt idx="19795">
                  <c:v>43.758400000000002</c:v>
                </c:pt>
                <c:pt idx="19796">
                  <c:v>43.758400000000002</c:v>
                </c:pt>
                <c:pt idx="19797">
                  <c:v>43.758400000000002</c:v>
                </c:pt>
                <c:pt idx="19798">
                  <c:v>43.758400000000002</c:v>
                </c:pt>
                <c:pt idx="19799">
                  <c:v>43.758400000000002</c:v>
                </c:pt>
                <c:pt idx="19800">
                  <c:v>43.758400000000002</c:v>
                </c:pt>
                <c:pt idx="19801">
                  <c:v>43.758400000000002</c:v>
                </c:pt>
                <c:pt idx="19802">
                  <c:v>43.758400000000002</c:v>
                </c:pt>
                <c:pt idx="19803">
                  <c:v>43.758400000000002</c:v>
                </c:pt>
                <c:pt idx="19804">
                  <c:v>43.758400000000002</c:v>
                </c:pt>
                <c:pt idx="19805">
                  <c:v>43.758400000000002</c:v>
                </c:pt>
                <c:pt idx="19806">
                  <c:v>43.758400000000002</c:v>
                </c:pt>
                <c:pt idx="19807">
                  <c:v>43.758400000000002</c:v>
                </c:pt>
                <c:pt idx="19808">
                  <c:v>43.758400000000002</c:v>
                </c:pt>
                <c:pt idx="19809">
                  <c:v>43.758400000000002</c:v>
                </c:pt>
                <c:pt idx="19810">
                  <c:v>43.758400000000002</c:v>
                </c:pt>
                <c:pt idx="19811">
                  <c:v>43.758400000000002</c:v>
                </c:pt>
                <c:pt idx="19812">
                  <c:v>43.758400000000002</c:v>
                </c:pt>
                <c:pt idx="19813">
                  <c:v>43.758400000000002</c:v>
                </c:pt>
                <c:pt idx="19814">
                  <c:v>43.758400000000002</c:v>
                </c:pt>
                <c:pt idx="19815">
                  <c:v>43.758400000000002</c:v>
                </c:pt>
                <c:pt idx="19816">
                  <c:v>43.758400000000002</c:v>
                </c:pt>
                <c:pt idx="19817">
                  <c:v>43.758400000000002</c:v>
                </c:pt>
                <c:pt idx="19818">
                  <c:v>43.758400000000002</c:v>
                </c:pt>
                <c:pt idx="19819">
                  <c:v>43.758400000000002</c:v>
                </c:pt>
                <c:pt idx="19820">
                  <c:v>43.758400000000002</c:v>
                </c:pt>
                <c:pt idx="19821">
                  <c:v>43.758400000000002</c:v>
                </c:pt>
                <c:pt idx="19822">
                  <c:v>43.758400000000002</c:v>
                </c:pt>
                <c:pt idx="19823">
                  <c:v>43.758400000000002</c:v>
                </c:pt>
                <c:pt idx="19824">
                  <c:v>43.758400000000002</c:v>
                </c:pt>
                <c:pt idx="19825">
                  <c:v>43.758400000000002</c:v>
                </c:pt>
                <c:pt idx="19826">
                  <c:v>43.758400000000002</c:v>
                </c:pt>
                <c:pt idx="19827">
                  <c:v>43.758400000000002</c:v>
                </c:pt>
                <c:pt idx="19828">
                  <c:v>43.758400000000002</c:v>
                </c:pt>
                <c:pt idx="19829">
                  <c:v>43.758400000000002</c:v>
                </c:pt>
                <c:pt idx="19830">
                  <c:v>43.758400000000002</c:v>
                </c:pt>
                <c:pt idx="19831">
                  <c:v>43.758400000000002</c:v>
                </c:pt>
                <c:pt idx="19832">
                  <c:v>43.758400000000002</c:v>
                </c:pt>
                <c:pt idx="19833">
                  <c:v>43.758400000000002</c:v>
                </c:pt>
                <c:pt idx="19834">
                  <c:v>43.758400000000002</c:v>
                </c:pt>
                <c:pt idx="19835">
                  <c:v>43.758400000000002</c:v>
                </c:pt>
                <c:pt idx="19836">
                  <c:v>43.758400000000002</c:v>
                </c:pt>
                <c:pt idx="19837">
                  <c:v>43.758400000000002</c:v>
                </c:pt>
                <c:pt idx="19838">
                  <c:v>43.758400000000002</c:v>
                </c:pt>
                <c:pt idx="19839">
                  <c:v>43.758400000000002</c:v>
                </c:pt>
                <c:pt idx="19840">
                  <c:v>43.758400000000002</c:v>
                </c:pt>
                <c:pt idx="19841">
                  <c:v>43.758400000000002</c:v>
                </c:pt>
                <c:pt idx="19842">
                  <c:v>43.758400000000002</c:v>
                </c:pt>
                <c:pt idx="19843">
                  <c:v>43.758400000000002</c:v>
                </c:pt>
                <c:pt idx="19844">
                  <c:v>43.758400000000002</c:v>
                </c:pt>
                <c:pt idx="19845">
                  <c:v>43.758400000000002</c:v>
                </c:pt>
                <c:pt idx="19846">
                  <c:v>43.758400000000002</c:v>
                </c:pt>
                <c:pt idx="19847">
                  <c:v>43.758400000000002</c:v>
                </c:pt>
                <c:pt idx="19848">
                  <c:v>43.758400000000002</c:v>
                </c:pt>
                <c:pt idx="19849">
                  <c:v>43.758400000000002</c:v>
                </c:pt>
                <c:pt idx="19850">
                  <c:v>43.758400000000002</c:v>
                </c:pt>
                <c:pt idx="19851">
                  <c:v>43.758400000000002</c:v>
                </c:pt>
                <c:pt idx="19852">
                  <c:v>43.758400000000002</c:v>
                </c:pt>
                <c:pt idx="19853">
                  <c:v>43.758400000000002</c:v>
                </c:pt>
                <c:pt idx="19854">
                  <c:v>43.758400000000002</c:v>
                </c:pt>
                <c:pt idx="19855">
                  <c:v>43.758400000000002</c:v>
                </c:pt>
                <c:pt idx="19856">
                  <c:v>43.758400000000002</c:v>
                </c:pt>
                <c:pt idx="19857">
                  <c:v>43.758400000000002</c:v>
                </c:pt>
                <c:pt idx="19858">
                  <c:v>43.758400000000002</c:v>
                </c:pt>
                <c:pt idx="19859">
                  <c:v>43.758400000000002</c:v>
                </c:pt>
                <c:pt idx="19860">
                  <c:v>43.758400000000002</c:v>
                </c:pt>
                <c:pt idx="19861">
                  <c:v>43.758400000000002</c:v>
                </c:pt>
                <c:pt idx="19862">
                  <c:v>43.758400000000002</c:v>
                </c:pt>
                <c:pt idx="19863">
                  <c:v>43.758400000000002</c:v>
                </c:pt>
                <c:pt idx="19864">
                  <c:v>43.758400000000002</c:v>
                </c:pt>
                <c:pt idx="19865">
                  <c:v>43.758400000000002</c:v>
                </c:pt>
                <c:pt idx="19866">
                  <c:v>43.758400000000002</c:v>
                </c:pt>
                <c:pt idx="19867">
                  <c:v>43.758400000000002</c:v>
                </c:pt>
                <c:pt idx="19868">
                  <c:v>43.758400000000002</c:v>
                </c:pt>
                <c:pt idx="19869">
                  <c:v>43.758400000000002</c:v>
                </c:pt>
                <c:pt idx="19870">
                  <c:v>43.758400000000002</c:v>
                </c:pt>
                <c:pt idx="19871">
                  <c:v>43.758400000000002</c:v>
                </c:pt>
                <c:pt idx="19872">
                  <c:v>43.758400000000002</c:v>
                </c:pt>
                <c:pt idx="19873">
                  <c:v>43.758400000000002</c:v>
                </c:pt>
                <c:pt idx="19874">
                  <c:v>43.758400000000002</c:v>
                </c:pt>
                <c:pt idx="19875">
                  <c:v>43.758400000000002</c:v>
                </c:pt>
                <c:pt idx="19876">
                  <c:v>43.758400000000002</c:v>
                </c:pt>
                <c:pt idx="19877">
                  <c:v>43.758400000000002</c:v>
                </c:pt>
                <c:pt idx="19878">
                  <c:v>43.758400000000002</c:v>
                </c:pt>
                <c:pt idx="19879">
                  <c:v>43.758400000000002</c:v>
                </c:pt>
                <c:pt idx="19880">
                  <c:v>43.758400000000002</c:v>
                </c:pt>
                <c:pt idx="19881">
                  <c:v>43.758400000000002</c:v>
                </c:pt>
                <c:pt idx="19882">
                  <c:v>43.758400000000002</c:v>
                </c:pt>
                <c:pt idx="19883">
                  <c:v>43.758400000000002</c:v>
                </c:pt>
                <c:pt idx="19884">
                  <c:v>43.758400000000002</c:v>
                </c:pt>
                <c:pt idx="19885">
                  <c:v>43.758400000000002</c:v>
                </c:pt>
                <c:pt idx="19886">
                  <c:v>43.758400000000002</c:v>
                </c:pt>
                <c:pt idx="19887">
                  <c:v>43.758400000000002</c:v>
                </c:pt>
                <c:pt idx="19888">
                  <c:v>43.758400000000002</c:v>
                </c:pt>
                <c:pt idx="19889">
                  <c:v>43.758400000000002</c:v>
                </c:pt>
                <c:pt idx="19890">
                  <c:v>43.758400000000002</c:v>
                </c:pt>
                <c:pt idx="19891">
                  <c:v>43.758400000000002</c:v>
                </c:pt>
                <c:pt idx="19892">
                  <c:v>43.758400000000002</c:v>
                </c:pt>
                <c:pt idx="19893">
                  <c:v>43.758400000000002</c:v>
                </c:pt>
                <c:pt idx="19894">
                  <c:v>43.758400000000002</c:v>
                </c:pt>
                <c:pt idx="19895">
                  <c:v>43.758400000000002</c:v>
                </c:pt>
                <c:pt idx="19896">
                  <c:v>43.758400000000002</c:v>
                </c:pt>
                <c:pt idx="19897">
                  <c:v>43.758400000000002</c:v>
                </c:pt>
                <c:pt idx="19898">
                  <c:v>43.758400000000002</c:v>
                </c:pt>
                <c:pt idx="19899">
                  <c:v>43.758400000000002</c:v>
                </c:pt>
                <c:pt idx="19900">
                  <c:v>43.758400000000002</c:v>
                </c:pt>
                <c:pt idx="19901">
                  <c:v>43.758400000000002</c:v>
                </c:pt>
                <c:pt idx="19902">
                  <c:v>43.758400000000002</c:v>
                </c:pt>
                <c:pt idx="19903">
                  <c:v>43.758400000000002</c:v>
                </c:pt>
                <c:pt idx="19904">
                  <c:v>43.758400000000002</c:v>
                </c:pt>
                <c:pt idx="19905">
                  <c:v>43.758400000000002</c:v>
                </c:pt>
                <c:pt idx="19906">
                  <c:v>43.758400000000002</c:v>
                </c:pt>
                <c:pt idx="19907">
                  <c:v>43.758400000000002</c:v>
                </c:pt>
                <c:pt idx="19908">
                  <c:v>43.758400000000002</c:v>
                </c:pt>
                <c:pt idx="19909">
                  <c:v>43.758400000000002</c:v>
                </c:pt>
                <c:pt idx="19910">
                  <c:v>43.758400000000002</c:v>
                </c:pt>
                <c:pt idx="19911">
                  <c:v>43.758400000000002</c:v>
                </c:pt>
                <c:pt idx="19912">
                  <c:v>43.758400000000002</c:v>
                </c:pt>
                <c:pt idx="19913">
                  <c:v>43.758400000000002</c:v>
                </c:pt>
                <c:pt idx="19914">
                  <c:v>43.758400000000002</c:v>
                </c:pt>
                <c:pt idx="19915">
                  <c:v>43.758400000000002</c:v>
                </c:pt>
                <c:pt idx="19916">
                  <c:v>43.758400000000002</c:v>
                </c:pt>
                <c:pt idx="19917">
                  <c:v>43.758400000000002</c:v>
                </c:pt>
                <c:pt idx="19918">
                  <c:v>43.758400000000002</c:v>
                </c:pt>
                <c:pt idx="19919">
                  <c:v>43.758400000000002</c:v>
                </c:pt>
                <c:pt idx="19920">
                  <c:v>43.758400000000002</c:v>
                </c:pt>
                <c:pt idx="19921">
                  <c:v>43.758400000000002</c:v>
                </c:pt>
                <c:pt idx="19922">
                  <c:v>43.758400000000002</c:v>
                </c:pt>
                <c:pt idx="19923">
                  <c:v>43.758400000000002</c:v>
                </c:pt>
                <c:pt idx="19924">
                  <c:v>43.758400000000002</c:v>
                </c:pt>
                <c:pt idx="19925">
                  <c:v>43.758400000000002</c:v>
                </c:pt>
                <c:pt idx="19926">
                  <c:v>43.758400000000002</c:v>
                </c:pt>
                <c:pt idx="19927">
                  <c:v>43.758400000000002</c:v>
                </c:pt>
                <c:pt idx="19928">
                  <c:v>43.758400000000002</c:v>
                </c:pt>
                <c:pt idx="19929">
                  <c:v>43.758400000000002</c:v>
                </c:pt>
                <c:pt idx="19930">
                  <c:v>43.758400000000002</c:v>
                </c:pt>
                <c:pt idx="19931">
                  <c:v>43.758400000000002</c:v>
                </c:pt>
                <c:pt idx="19932">
                  <c:v>43.758400000000002</c:v>
                </c:pt>
                <c:pt idx="19933">
                  <c:v>43.758400000000002</c:v>
                </c:pt>
                <c:pt idx="19934">
                  <c:v>43.758400000000002</c:v>
                </c:pt>
                <c:pt idx="19935">
                  <c:v>43.758400000000002</c:v>
                </c:pt>
                <c:pt idx="19936">
                  <c:v>43.758400000000002</c:v>
                </c:pt>
                <c:pt idx="19937">
                  <c:v>43.758400000000002</c:v>
                </c:pt>
                <c:pt idx="19938">
                  <c:v>43.758400000000002</c:v>
                </c:pt>
                <c:pt idx="19939">
                  <c:v>43.758400000000002</c:v>
                </c:pt>
                <c:pt idx="19940">
                  <c:v>43.758400000000002</c:v>
                </c:pt>
                <c:pt idx="19941">
                  <c:v>43.758400000000002</c:v>
                </c:pt>
                <c:pt idx="19942">
                  <c:v>43.758400000000002</c:v>
                </c:pt>
                <c:pt idx="19943">
                  <c:v>43.758400000000002</c:v>
                </c:pt>
                <c:pt idx="19944">
                  <c:v>43.758400000000002</c:v>
                </c:pt>
                <c:pt idx="19945">
                  <c:v>43.758400000000002</c:v>
                </c:pt>
                <c:pt idx="19946">
                  <c:v>43.758400000000002</c:v>
                </c:pt>
                <c:pt idx="19947">
                  <c:v>43.758400000000002</c:v>
                </c:pt>
                <c:pt idx="19948">
                  <c:v>43.758400000000002</c:v>
                </c:pt>
                <c:pt idx="19949">
                  <c:v>43.758400000000002</c:v>
                </c:pt>
                <c:pt idx="19950">
                  <c:v>43.758400000000002</c:v>
                </c:pt>
                <c:pt idx="19951">
                  <c:v>43.758400000000002</c:v>
                </c:pt>
                <c:pt idx="19952">
                  <c:v>43.758400000000002</c:v>
                </c:pt>
                <c:pt idx="19953">
                  <c:v>43.758400000000002</c:v>
                </c:pt>
                <c:pt idx="19954">
                  <c:v>43.758400000000002</c:v>
                </c:pt>
                <c:pt idx="19955">
                  <c:v>43.758400000000002</c:v>
                </c:pt>
                <c:pt idx="19956">
                  <c:v>43.758400000000002</c:v>
                </c:pt>
                <c:pt idx="19957">
                  <c:v>43.758400000000002</c:v>
                </c:pt>
                <c:pt idx="19958">
                  <c:v>43.758400000000002</c:v>
                </c:pt>
                <c:pt idx="19959">
                  <c:v>43.758400000000002</c:v>
                </c:pt>
                <c:pt idx="19960">
                  <c:v>43.758400000000002</c:v>
                </c:pt>
                <c:pt idx="19961">
                  <c:v>43.758400000000002</c:v>
                </c:pt>
                <c:pt idx="19962">
                  <c:v>43.758400000000002</c:v>
                </c:pt>
                <c:pt idx="19963">
                  <c:v>43.758400000000002</c:v>
                </c:pt>
                <c:pt idx="19964">
                  <c:v>43.758400000000002</c:v>
                </c:pt>
                <c:pt idx="19965">
                  <c:v>43.758400000000002</c:v>
                </c:pt>
                <c:pt idx="19966">
                  <c:v>43.758400000000002</c:v>
                </c:pt>
                <c:pt idx="19967">
                  <c:v>43.758400000000002</c:v>
                </c:pt>
                <c:pt idx="19968">
                  <c:v>43.758400000000002</c:v>
                </c:pt>
                <c:pt idx="19969">
                  <c:v>43.758400000000002</c:v>
                </c:pt>
                <c:pt idx="19970">
                  <c:v>43.758400000000002</c:v>
                </c:pt>
                <c:pt idx="19971">
                  <c:v>43.758400000000002</c:v>
                </c:pt>
                <c:pt idx="19972">
                  <c:v>43.758400000000002</c:v>
                </c:pt>
                <c:pt idx="19973">
                  <c:v>43.758400000000002</c:v>
                </c:pt>
                <c:pt idx="19974">
                  <c:v>43.758400000000002</c:v>
                </c:pt>
                <c:pt idx="19975">
                  <c:v>43.758400000000002</c:v>
                </c:pt>
                <c:pt idx="19976">
                  <c:v>43.758400000000002</c:v>
                </c:pt>
                <c:pt idx="19977">
                  <c:v>43.758400000000002</c:v>
                </c:pt>
                <c:pt idx="19978">
                  <c:v>43.758400000000002</c:v>
                </c:pt>
                <c:pt idx="19979">
                  <c:v>43.758400000000002</c:v>
                </c:pt>
                <c:pt idx="19980">
                  <c:v>43.758400000000002</c:v>
                </c:pt>
                <c:pt idx="19981">
                  <c:v>43.758400000000002</c:v>
                </c:pt>
                <c:pt idx="19982">
                  <c:v>43.758400000000002</c:v>
                </c:pt>
                <c:pt idx="19983">
                  <c:v>43.758400000000002</c:v>
                </c:pt>
                <c:pt idx="19984">
                  <c:v>43.758400000000002</c:v>
                </c:pt>
                <c:pt idx="19985">
                  <c:v>43.758400000000002</c:v>
                </c:pt>
                <c:pt idx="19986">
                  <c:v>43.758400000000002</c:v>
                </c:pt>
                <c:pt idx="19987">
                  <c:v>43.758400000000002</c:v>
                </c:pt>
                <c:pt idx="19988">
                  <c:v>43.758400000000002</c:v>
                </c:pt>
                <c:pt idx="19989">
                  <c:v>43.758400000000002</c:v>
                </c:pt>
                <c:pt idx="19990">
                  <c:v>43.758400000000002</c:v>
                </c:pt>
                <c:pt idx="19991">
                  <c:v>43.758400000000002</c:v>
                </c:pt>
                <c:pt idx="19992">
                  <c:v>43.758400000000002</c:v>
                </c:pt>
                <c:pt idx="19993">
                  <c:v>43.758400000000002</c:v>
                </c:pt>
                <c:pt idx="19994">
                  <c:v>43.758400000000002</c:v>
                </c:pt>
                <c:pt idx="19995">
                  <c:v>43.758400000000002</c:v>
                </c:pt>
                <c:pt idx="19996">
                  <c:v>43.758400000000002</c:v>
                </c:pt>
                <c:pt idx="19997">
                  <c:v>43.758400000000002</c:v>
                </c:pt>
                <c:pt idx="19998">
                  <c:v>43.758400000000002</c:v>
                </c:pt>
                <c:pt idx="19999">
                  <c:v>43.758400000000002</c:v>
                </c:pt>
                <c:pt idx="20000">
                  <c:v>43.758400000000002</c:v>
                </c:pt>
                <c:pt idx="20001">
                  <c:v>43.758400000000002</c:v>
                </c:pt>
                <c:pt idx="20002">
                  <c:v>43.758400000000002</c:v>
                </c:pt>
                <c:pt idx="20003">
                  <c:v>43.758400000000002</c:v>
                </c:pt>
                <c:pt idx="20004">
                  <c:v>43.758400000000002</c:v>
                </c:pt>
                <c:pt idx="20005">
                  <c:v>43.758400000000002</c:v>
                </c:pt>
                <c:pt idx="20006">
                  <c:v>43.758400000000002</c:v>
                </c:pt>
                <c:pt idx="20007">
                  <c:v>43.758400000000002</c:v>
                </c:pt>
                <c:pt idx="20008">
                  <c:v>43.758400000000002</c:v>
                </c:pt>
                <c:pt idx="20009">
                  <c:v>43.758400000000002</c:v>
                </c:pt>
                <c:pt idx="20010">
                  <c:v>43.758400000000002</c:v>
                </c:pt>
                <c:pt idx="20011">
                  <c:v>43.758400000000002</c:v>
                </c:pt>
                <c:pt idx="20012">
                  <c:v>43.758400000000002</c:v>
                </c:pt>
                <c:pt idx="20013">
                  <c:v>43.758400000000002</c:v>
                </c:pt>
                <c:pt idx="20014">
                  <c:v>43.758400000000002</c:v>
                </c:pt>
                <c:pt idx="20015">
                  <c:v>43.758400000000002</c:v>
                </c:pt>
                <c:pt idx="20016">
                  <c:v>43.758400000000002</c:v>
                </c:pt>
                <c:pt idx="20017">
                  <c:v>43.758400000000002</c:v>
                </c:pt>
                <c:pt idx="20018">
                  <c:v>43.758400000000002</c:v>
                </c:pt>
                <c:pt idx="20019">
                  <c:v>43.758400000000002</c:v>
                </c:pt>
                <c:pt idx="20020">
                  <c:v>43.758400000000002</c:v>
                </c:pt>
                <c:pt idx="20021">
                  <c:v>43.758400000000002</c:v>
                </c:pt>
                <c:pt idx="20022">
                  <c:v>43.758400000000002</c:v>
                </c:pt>
                <c:pt idx="20023">
                  <c:v>43.758400000000002</c:v>
                </c:pt>
                <c:pt idx="20024">
                  <c:v>43.758400000000002</c:v>
                </c:pt>
                <c:pt idx="20025">
                  <c:v>43.758400000000002</c:v>
                </c:pt>
                <c:pt idx="20026">
                  <c:v>43.758400000000002</c:v>
                </c:pt>
                <c:pt idx="20027">
                  <c:v>43.758400000000002</c:v>
                </c:pt>
                <c:pt idx="20028">
                  <c:v>43.758400000000002</c:v>
                </c:pt>
                <c:pt idx="20029">
                  <c:v>43.758400000000002</c:v>
                </c:pt>
                <c:pt idx="20030">
                  <c:v>43.758400000000002</c:v>
                </c:pt>
                <c:pt idx="20031">
                  <c:v>43.758400000000002</c:v>
                </c:pt>
                <c:pt idx="20032">
                  <c:v>43.758400000000002</c:v>
                </c:pt>
                <c:pt idx="20033">
                  <c:v>43.758400000000002</c:v>
                </c:pt>
                <c:pt idx="20034">
                  <c:v>43.758400000000002</c:v>
                </c:pt>
                <c:pt idx="20035">
                  <c:v>43.758400000000002</c:v>
                </c:pt>
                <c:pt idx="20036">
                  <c:v>43.758400000000002</c:v>
                </c:pt>
                <c:pt idx="20037">
                  <c:v>43.758400000000002</c:v>
                </c:pt>
                <c:pt idx="20038">
                  <c:v>43.758400000000002</c:v>
                </c:pt>
                <c:pt idx="20039">
                  <c:v>43.758400000000002</c:v>
                </c:pt>
                <c:pt idx="20040">
                  <c:v>43.758400000000002</c:v>
                </c:pt>
                <c:pt idx="20041">
                  <c:v>43.758400000000002</c:v>
                </c:pt>
                <c:pt idx="20042">
                  <c:v>43.758400000000002</c:v>
                </c:pt>
                <c:pt idx="20043">
                  <c:v>43.758400000000002</c:v>
                </c:pt>
                <c:pt idx="20044">
                  <c:v>43.758400000000002</c:v>
                </c:pt>
                <c:pt idx="20045">
                  <c:v>43.758400000000002</c:v>
                </c:pt>
                <c:pt idx="20046">
                  <c:v>43.758400000000002</c:v>
                </c:pt>
                <c:pt idx="20047">
                  <c:v>43.758400000000002</c:v>
                </c:pt>
                <c:pt idx="20048">
                  <c:v>43.758400000000002</c:v>
                </c:pt>
                <c:pt idx="20049">
                  <c:v>43.758400000000002</c:v>
                </c:pt>
                <c:pt idx="20050">
                  <c:v>43.758400000000002</c:v>
                </c:pt>
                <c:pt idx="20051">
                  <c:v>43.758400000000002</c:v>
                </c:pt>
                <c:pt idx="20052">
                  <c:v>43.758400000000002</c:v>
                </c:pt>
                <c:pt idx="20053">
                  <c:v>43.758400000000002</c:v>
                </c:pt>
                <c:pt idx="20054">
                  <c:v>43.758400000000002</c:v>
                </c:pt>
                <c:pt idx="20055">
                  <c:v>43.758400000000002</c:v>
                </c:pt>
                <c:pt idx="20056">
                  <c:v>43.758400000000002</c:v>
                </c:pt>
                <c:pt idx="20057">
                  <c:v>43.758400000000002</c:v>
                </c:pt>
                <c:pt idx="20058">
                  <c:v>43.758400000000002</c:v>
                </c:pt>
                <c:pt idx="20059">
                  <c:v>43.758400000000002</c:v>
                </c:pt>
                <c:pt idx="20060">
                  <c:v>43.758400000000002</c:v>
                </c:pt>
                <c:pt idx="20061">
                  <c:v>43.758400000000002</c:v>
                </c:pt>
                <c:pt idx="20062">
                  <c:v>43.758400000000002</c:v>
                </c:pt>
                <c:pt idx="20063">
                  <c:v>43.758400000000002</c:v>
                </c:pt>
                <c:pt idx="20064">
                  <c:v>43.758400000000002</c:v>
                </c:pt>
                <c:pt idx="20065">
                  <c:v>43.758400000000002</c:v>
                </c:pt>
                <c:pt idx="20066">
                  <c:v>43.758400000000002</c:v>
                </c:pt>
                <c:pt idx="20067">
                  <c:v>43.758400000000002</c:v>
                </c:pt>
                <c:pt idx="20068">
                  <c:v>43.758400000000002</c:v>
                </c:pt>
                <c:pt idx="20069">
                  <c:v>43.758400000000002</c:v>
                </c:pt>
                <c:pt idx="20070">
                  <c:v>43.758400000000002</c:v>
                </c:pt>
                <c:pt idx="20071">
                  <c:v>43.758400000000002</c:v>
                </c:pt>
                <c:pt idx="20072">
                  <c:v>43.758400000000002</c:v>
                </c:pt>
                <c:pt idx="20073">
                  <c:v>43.758400000000002</c:v>
                </c:pt>
                <c:pt idx="20074">
                  <c:v>43.758400000000002</c:v>
                </c:pt>
                <c:pt idx="20075">
                  <c:v>43.758400000000002</c:v>
                </c:pt>
                <c:pt idx="20076">
                  <c:v>43.758400000000002</c:v>
                </c:pt>
                <c:pt idx="20077">
                  <c:v>43.758400000000002</c:v>
                </c:pt>
                <c:pt idx="20078">
                  <c:v>43.758400000000002</c:v>
                </c:pt>
                <c:pt idx="20079">
                  <c:v>43.758400000000002</c:v>
                </c:pt>
                <c:pt idx="20080">
                  <c:v>43.758400000000002</c:v>
                </c:pt>
                <c:pt idx="20081">
                  <c:v>43.758400000000002</c:v>
                </c:pt>
                <c:pt idx="20082">
                  <c:v>43.758400000000002</c:v>
                </c:pt>
                <c:pt idx="20083">
                  <c:v>43.758400000000002</c:v>
                </c:pt>
                <c:pt idx="20084">
                  <c:v>43.758400000000002</c:v>
                </c:pt>
                <c:pt idx="20085">
                  <c:v>43.758400000000002</c:v>
                </c:pt>
                <c:pt idx="20086">
                  <c:v>43.758400000000002</c:v>
                </c:pt>
                <c:pt idx="20087">
                  <c:v>43.758400000000002</c:v>
                </c:pt>
                <c:pt idx="20088">
                  <c:v>43.758400000000002</c:v>
                </c:pt>
                <c:pt idx="20089">
                  <c:v>43.758400000000002</c:v>
                </c:pt>
                <c:pt idx="20090">
                  <c:v>43.758400000000002</c:v>
                </c:pt>
                <c:pt idx="20091">
                  <c:v>43.758400000000002</c:v>
                </c:pt>
                <c:pt idx="20092">
                  <c:v>43.758400000000002</c:v>
                </c:pt>
                <c:pt idx="20093">
                  <c:v>43.758400000000002</c:v>
                </c:pt>
                <c:pt idx="20094">
                  <c:v>43.758400000000002</c:v>
                </c:pt>
                <c:pt idx="20095">
                  <c:v>43.758400000000002</c:v>
                </c:pt>
                <c:pt idx="20096">
                  <c:v>43.758400000000002</c:v>
                </c:pt>
                <c:pt idx="20097">
                  <c:v>43.758400000000002</c:v>
                </c:pt>
                <c:pt idx="20098">
                  <c:v>43.758400000000002</c:v>
                </c:pt>
                <c:pt idx="20099">
                  <c:v>43.758400000000002</c:v>
                </c:pt>
                <c:pt idx="20100">
                  <c:v>43.758400000000002</c:v>
                </c:pt>
                <c:pt idx="20101">
                  <c:v>43.758400000000002</c:v>
                </c:pt>
                <c:pt idx="20102">
                  <c:v>43.758400000000002</c:v>
                </c:pt>
                <c:pt idx="20103">
                  <c:v>43.758400000000002</c:v>
                </c:pt>
                <c:pt idx="20104">
                  <c:v>43.758400000000002</c:v>
                </c:pt>
                <c:pt idx="20105">
                  <c:v>43.758400000000002</c:v>
                </c:pt>
                <c:pt idx="20106">
                  <c:v>43.758400000000002</c:v>
                </c:pt>
                <c:pt idx="20107">
                  <c:v>43.758400000000002</c:v>
                </c:pt>
                <c:pt idx="20108">
                  <c:v>43.758400000000002</c:v>
                </c:pt>
                <c:pt idx="20109">
                  <c:v>43.758400000000002</c:v>
                </c:pt>
                <c:pt idx="20110">
                  <c:v>43.758400000000002</c:v>
                </c:pt>
                <c:pt idx="20111">
                  <c:v>43.758400000000002</c:v>
                </c:pt>
                <c:pt idx="20112">
                  <c:v>43.758400000000002</c:v>
                </c:pt>
                <c:pt idx="20113">
                  <c:v>43.758400000000002</c:v>
                </c:pt>
                <c:pt idx="20114">
                  <c:v>43.758400000000002</c:v>
                </c:pt>
                <c:pt idx="20115">
                  <c:v>43.758400000000002</c:v>
                </c:pt>
                <c:pt idx="20116">
                  <c:v>43.758400000000002</c:v>
                </c:pt>
                <c:pt idx="20117">
                  <c:v>43.758400000000002</c:v>
                </c:pt>
                <c:pt idx="20118">
                  <c:v>43.758400000000002</c:v>
                </c:pt>
                <c:pt idx="20119">
                  <c:v>43.758400000000002</c:v>
                </c:pt>
                <c:pt idx="20120">
                  <c:v>43.758400000000002</c:v>
                </c:pt>
                <c:pt idx="20121">
                  <c:v>43.758400000000002</c:v>
                </c:pt>
                <c:pt idx="20122">
                  <c:v>43.758400000000002</c:v>
                </c:pt>
                <c:pt idx="20123">
                  <c:v>43.758400000000002</c:v>
                </c:pt>
                <c:pt idx="20124">
                  <c:v>43.758400000000002</c:v>
                </c:pt>
                <c:pt idx="20125">
                  <c:v>43.758400000000002</c:v>
                </c:pt>
                <c:pt idx="20126">
                  <c:v>43.758400000000002</c:v>
                </c:pt>
                <c:pt idx="20127">
                  <c:v>43.758400000000002</c:v>
                </c:pt>
                <c:pt idx="20128">
                  <c:v>43.758400000000002</c:v>
                </c:pt>
                <c:pt idx="20129">
                  <c:v>43.758400000000002</c:v>
                </c:pt>
                <c:pt idx="20130">
                  <c:v>43.758400000000002</c:v>
                </c:pt>
                <c:pt idx="20131">
                  <c:v>43.758400000000002</c:v>
                </c:pt>
                <c:pt idx="20132">
                  <c:v>43.758400000000002</c:v>
                </c:pt>
                <c:pt idx="20133">
                  <c:v>43.758400000000002</c:v>
                </c:pt>
                <c:pt idx="20134">
                  <c:v>43.758400000000002</c:v>
                </c:pt>
                <c:pt idx="20135">
                  <c:v>43.758400000000002</c:v>
                </c:pt>
                <c:pt idx="20136">
                  <c:v>43.758400000000002</c:v>
                </c:pt>
                <c:pt idx="20137">
                  <c:v>43.758400000000002</c:v>
                </c:pt>
                <c:pt idx="20138">
                  <c:v>43.758400000000002</c:v>
                </c:pt>
                <c:pt idx="20139">
                  <c:v>43.758400000000002</c:v>
                </c:pt>
                <c:pt idx="20140">
                  <c:v>43.758400000000002</c:v>
                </c:pt>
                <c:pt idx="20141">
                  <c:v>43.758400000000002</c:v>
                </c:pt>
                <c:pt idx="20142">
                  <c:v>43.758400000000002</c:v>
                </c:pt>
                <c:pt idx="20143">
                  <c:v>43.758400000000002</c:v>
                </c:pt>
                <c:pt idx="20144">
                  <c:v>43.758400000000002</c:v>
                </c:pt>
                <c:pt idx="20145">
                  <c:v>43.758400000000002</c:v>
                </c:pt>
                <c:pt idx="20146">
                  <c:v>43.758400000000002</c:v>
                </c:pt>
                <c:pt idx="20147">
                  <c:v>43.758400000000002</c:v>
                </c:pt>
                <c:pt idx="20148">
                  <c:v>43.758400000000002</c:v>
                </c:pt>
                <c:pt idx="20149">
                  <c:v>43.758400000000002</c:v>
                </c:pt>
                <c:pt idx="20150">
                  <c:v>43.758400000000002</c:v>
                </c:pt>
                <c:pt idx="20151">
                  <c:v>43.758400000000002</c:v>
                </c:pt>
                <c:pt idx="20152">
                  <c:v>43.758400000000002</c:v>
                </c:pt>
                <c:pt idx="20153">
                  <c:v>43.758400000000002</c:v>
                </c:pt>
                <c:pt idx="20154">
                  <c:v>43.758400000000002</c:v>
                </c:pt>
                <c:pt idx="20155">
                  <c:v>43.758400000000002</c:v>
                </c:pt>
                <c:pt idx="20156">
                  <c:v>43.758400000000002</c:v>
                </c:pt>
                <c:pt idx="20157">
                  <c:v>43.758400000000002</c:v>
                </c:pt>
                <c:pt idx="20158">
                  <c:v>43.758400000000002</c:v>
                </c:pt>
                <c:pt idx="20159">
                  <c:v>43.758400000000002</c:v>
                </c:pt>
                <c:pt idx="20160">
                  <c:v>43.758400000000002</c:v>
                </c:pt>
                <c:pt idx="20161">
                  <c:v>43.758400000000002</c:v>
                </c:pt>
                <c:pt idx="20162">
                  <c:v>43.758400000000002</c:v>
                </c:pt>
                <c:pt idx="20163">
                  <c:v>43.758400000000002</c:v>
                </c:pt>
                <c:pt idx="20164">
                  <c:v>43.758400000000002</c:v>
                </c:pt>
                <c:pt idx="20165">
                  <c:v>43.758400000000002</c:v>
                </c:pt>
                <c:pt idx="20166">
                  <c:v>43.758400000000002</c:v>
                </c:pt>
                <c:pt idx="20167">
                  <c:v>43.758400000000002</c:v>
                </c:pt>
                <c:pt idx="20168">
                  <c:v>43.758400000000002</c:v>
                </c:pt>
                <c:pt idx="20169">
                  <c:v>43.758400000000002</c:v>
                </c:pt>
                <c:pt idx="20170">
                  <c:v>43.758400000000002</c:v>
                </c:pt>
                <c:pt idx="20171">
                  <c:v>43.758400000000002</c:v>
                </c:pt>
                <c:pt idx="20172">
                  <c:v>43.758400000000002</c:v>
                </c:pt>
                <c:pt idx="20173">
                  <c:v>43.758400000000002</c:v>
                </c:pt>
                <c:pt idx="20174">
                  <c:v>43.758400000000002</c:v>
                </c:pt>
                <c:pt idx="20175">
                  <c:v>43.758400000000002</c:v>
                </c:pt>
                <c:pt idx="20176">
                  <c:v>43.758400000000002</c:v>
                </c:pt>
                <c:pt idx="20177">
                  <c:v>43.758400000000002</c:v>
                </c:pt>
                <c:pt idx="20178">
                  <c:v>43.758400000000002</c:v>
                </c:pt>
                <c:pt idx="20179">
                  <c:v>43.758400000000002</c:v>
                </c:pt>
                <c:pt idx="20180">
                  <c:v>43.758400000000002</c:v>
                </c:pt>
                <c:pt idx="20181">
                  <c:v>43.758400000000002</c:v>
                </c:pt>
                <c:pt idx="20182">
                  <c:v>43.758400000000002</c:v>
                </c:pt>
                <c:pt idx="20183">
                  <c:v>43.758400000000002</c:v>
                </c:pt>
                <c:pt idx="20184">
                  <c:v>43.758400000000002</c:v>
                </c:pt>
                <c:pt idx="20185">
                  <c:v>43.758400000000002</c:v>
                </c:pt>
                <c:pt idx="20186">
                  <c:v>43.758400000000002</c:v>
                </c:pt>
                <c:pt idx="20187">
                  <c:v>43.758400000000002</c:v>
                </c:pt>
                <c:pt idx="20188">
                  <c:v>43.758400000000002</c:v>
                </c:pt>
                <c:pt idx="20189">
                  <c:v>43.758400000000002</c:v>
                </c:pt>
                <c:pt idx="20190">
                  <c:v>43.758400000000002</c:v>
                </c:pt>
                <c:pt idx="20191">
                  <c:v>43.758400000000002</c:v>
                </c:pt>
                <c:pt idx="20192">
                  <c:v>43.758400000000002</c:v>
                </c:pt>
                <c:pt idx="20193">
                  <c:v>43.758400000000002</c:v>
                </c:pt>
                <c:pt idx="20194">
                  <c:v>43.758400000000002</c:v>
                </c:pt>
                <c:pt idx="20195">
                  <c:v>43.758400000000002</c:v>
                </c:pt>
                <c:pt idx="20196">
                  <c:v>43.758400000000002</c:v>
                </c:pt>
                <c:pt idx="20197">
                  <c:v>43.758400000000002</c:v>
                </c:pt>
                <c:pt idx="20198">
                  <c:v>43.758400000000002</c:v>
                </c:pt>
                <c:pt idx="20199">
                  <c:v>43.758400000000002</c:v>
                </c:pt>
                <c:pt idx="20200">
                  <c:v>43.758400000000002</c:v>
                </c:pt>
                <c:pt idx="20201">
                  <c:v>43.758400000000002</c:v>
                </c:pt>
                <c:pt idx="20202">
                  <c:v>43.758400000000002</c:v>
                </c:pt>
                <c:pt idx="20203">
                  <c:v>43.758400000000002</c:v>
                </c:pt>
                <c:pt idx="20204">
                  <c:v>43.758400000000002</c:v>
                </c:pt>
                <c:pt idx="20205">
                  <c:v>43.758400000000002</c:v>
                </c:pt>
                <c:pt idx="20206">
                  <c:v>43.758400000000002</c:v>
                </c:pt>
                <c:pt idx="20207">
                  <c:v>43.758400000000002</c:v>
                </c:pt>
                <c:pt idx="20208">
                  <c:v>43.758400000000002</c:v>
                </c:pt>
                <c:pt idx="20209">
                  <c:v>43.758400000000002</c:v>
                </c:pt>
                <c:pt idx="20210">
                  <c:v>43.758400000000002</c:v>
                </c:pt>
                <c:pt idx="20211">
                  <c:v>43.758400000000002</c:v>
                </c:pt>
                <c:pt idx="20212">
                  <c:v>43.758400000000002</c:v>
                </c:pt>
                <c:pt idx="20213">
                  <c:v>43.758400000000002</c:v>
                </c:pt>
                <c:pt idx="20214">
                  <c:v>43.758400000000002</c:v>
                </c:pt>
                <c:pt idx="20215">
                  <c:v>43.758400000000002</c:v>
                </c:pt>
                <c:pt idx="20216">
                  <c:v>43.758400000000002</c:v>
                </c:pt>
                <c:pt idx="20217">
                  <c:v>43.758400000000002</c:v>
                </c:pt>
                <c:pt idx="20218">
                  <c:v>43.758400000000002</c:v>
                </c:pt>
                <c:pt idx="20219">
                  <c:v>43.758400000000002</c:v>
                </c:pt>
                <c:pt idx="20220">
                  <c:v>43.758400000000002</c:v>
                </c:pt>
                <c:pt idx="20221">
                  <c:v>43.758400000000002</c:v>
                </c:pt>
                <c:pt idx="20222">
                  <c:v>43.758400000000002</c:v>
                </c:pt>
                <c:pt idx="20223">
                  <c:v>43.758400000000002</c:v>
                </c:pt>
                <c:pt idx="20224">
                  <c:v>43.758400000000002</c:v>
                </c:pt>
                <c:pt idx="20225">
                  <c:v>43.758400000000002</c:v>
                </c:pt>
                <c:pt idx="20226">
                  <c:v>43.758400000000002</c:v>
                </c:pt>
                <c:pt idx="20227">
                  <c:v>43.758400000000002</c:v>
                </c:pt>
                <c:pt idx="20228">
                  <c:v>43.758400000000002</c:v>
                </c:pt>
                <c:pt idx="20229">
                  <c:v>43.758400000000002</c:v>
                </c:pt>
                <c:pt idx="20230">
                  <c:v>43.758400000000002</c:v>
                </c:pt>
                <c:pt idx="20231">
                  <c:v>43.758400000000002</c:v>
                </c:pt>
                <c:pt idx="20232">
                  <c:v>43.758400000000002</c:v>
                </c:pt>
                <c:pt idx="20233">
                  <c:v>43.758400000000002</c:v>
                </c:pt>
                <c:pt idx="20234">
                  <c:v>43.758400000000002</c:v>
                </c:pt>
                <c:pt idx="20235">
                  <c:v>43.758400000000002</c:v>
                </c:pt>
                <c:pt idx="20236">
                  <c:v>43.758400000000002</c:v>
                </c:pt>
                <c:pt idx="20237">
                  <c:v>43.758400000000002</c:v>
                </c:pt>
                <c:pt idx="20238">
                  <c:v>43.758400000000002</c:v>
                </c:pt>
                <c:pt idx="20239">
                  <c:v>43.758400000000002</c:v>
                </c:pt>
                <c:pt idx="20240">
                  <c:v>43.758400000000002</c:v>
                </c:pt>
                <c:pt idx="20241">
                  <c:v>43.758400000000002</c:v>
                </c:pt>
                <c:pt idx="20242">
                  <c:v>43.758400000000002</c:v>
                </c:pt>
                <c:pt idx="20243">
                  <c:v>43.758400000000002</c:v>
                </c:pt>
                <c:pt idx="20244">
                  <c:v>43.758400000000002</c:v>
                </c:pt>
                <c:pt idx="20245">
                  <c:v>43.758400000000002</c:v>
                </c:pt>
                <c:pt idx="20246">
                  <c:v>43.758400000000002</c:v>
                </c:pt>
                <c:pt idx="20247">
                  <c:v>43.758400000000002</c:v>
                </c:pt>
                <c:pt idx="20248">
                  <c:v>43.758400000000002</c:v>
                </c:pt>
                <c:pt idx="20249">
                  <c:v>43.758400000000002</c:v>
                </c:pt>
                <c:pt idx="20250">
                  <c:v>43.758400000000002</c:v>
                </c:pt>
                <c:pt idx="20251">
                  <c:v>43.758400000000002</c:v>
                </c:pt>
                <c:pt idx="20252">
                  <c:v>43.758400000000002</c:v>
                </c:pt>
                <c:pt idx="20253">
                  <c:v>43.758400000000002</c:v>
                </c:pt>
                <c:pt idx="20254">
                  <c:v>43.758400000000002</c:v>
                </c:pt>
                <c:pt idx="20255">
                  <c:v>43.758400000000002</c:v>
                </c:pt>
                <c:pt idx="20256">
                  <c:v>43.758400000000002</c:v>
                </c:pt>
                <c:pt idx="20257">
                  <c:v>43.758400000000002</c:v>
                </c:pt>
                <c:pt idx="20258">
                  <c:v>43.758400000000002</c:v>
                </c:pt>
                <c:pt idx="20259">
                  <c:v>43.758400000000002</c:v>
                </c:pt>
                <c:pt idx="20260">
                  <c:v>43.758400000000002</c:v>
                </c:pt>
                <c:pt idx="20261">
                  <c:v>43.758400000000002</c:v>
                </c:pt>
                <c:pt idx="20262">
                  <c:v>43.758400000000002</c:v>
                </c:pt>
                <c:pt idx="20263">
                  <c:v>43.758400000000002</c:v>
                </c:pt>
                <c:pt idx="20264">
                  <c:v>43.758400000000002</c:v>
                </c:pt>
                <c:pt idx="20265">
                  <c:v>43.758400000000002</c:v>
                </c:pt>
                <c:pt idx="20266">
                  <c:v>43.758400000000002</c:v>
                </c:pt>
                <c:pt idx="20267">
                  <c:v>43.758400000000002</c:v>
                </c:pt>
                <c:pt idx="20268">
                  <c:v>43.758400000000002</c:v>
                </c:pt>
                <c:pt idx="20269">
                  <c:v>43.758400000000002</c:v>
                </c:pt>
                <c:pt idx="20270">
                  <c:v>43.758400000000002</c:v>
                </c:pt>
                <c:pt idx="20271">
                  <c:v>43.758400000000002</c:v>
                </c:pt>
                <c:pt idx="20272">
                  <c:v>43.758400000000002</c:v>
                </c:pt>
                <c:pt idx="20273">
                  <c:v>43.758400000000002</c:v>
                </c:pt>
                <c:pt idx="20274">
                  <c:v>43.758400000000002</c:v>
                </c:pt>
                <c:pt idx="20275">
                  <c:v>43.758400000000002</c:v>
                </c:pt>
                <c:pt idx="20276">
                  <c:v>43.758400000000002</c:v>
                </c:pt>
                <c:pt idx="20277">
                  <c:v>43.758400000000002</c:v>
                </c:pt>
                <c:pt idx="20278">
                  <c:v>43.758400000000002</c:v>
                </c:pt>
                <c:pt idx="20279">
                  <c:v>43.758400000000002</c:v>
                </c:pt>
                <c:pt idx="20280">
                  <c:v>43.758400000000002</c:v>
                </c:pt>
                <c:pt idx="20281">
                  <c:v>43.758400000000002</c:v>
                </c:pt>
                <c:pt idx="20282">
                  <c:v>43.758400000000002</c:v>
                </c:pt>
                <c:pt idx="20283">
                  <c:v>43.758400000000002</c:v>
                </c:pt>
                <c:pt idx="20284">
                  <c:v>43.758400000000002</c:v>
                </c:pt>
                <c:pt idx="20285">
                  <c:v>43.758400000000002</c:v>
                </c:pt>
                <c:pt idx="20286">
                  <c:v>43.758400000000002</c:v>
                </c:pt>
                <c:pt idx="20287">
                  <c:v>43.758400000000002</c:v>
                </c:pt>
                <c:pt idx="20288">
                  <c:v>43.758400000000002</c:v>
                </c:pt>
                <c:pt idx="20289">
                  <c:v>43.758400000000002</c:v>
                </c:pt>
                <c:pt idx="20290">
                  <c:v>43.758400000000002</c:v>
                </c:pt>
                <c:pt idx="20291">
                  <c:v>43.758400000000002</c:v>
                </c:pt>
                <c:pt idx="20292">
                  <c:v>43.758400000000002</c:v>
                </c:pt>
                <c:pt idx="20293">
                  <c:v>43.758400000000002</c:v>
                </c:pt>
                <c:pt idx="20294">
                  <c:v>43.758400000000002</c:v>
                </c:pt>
                <c:pt idx="20295">
                  <c:v>43.758400000000002</c:v>
                </c:pt>
                <c:pt idx="20296">
                  <c:v>43.758400000000002</c:v>
                </c:pt>
                <c:pt idx="20297">
                  <c:v>43.758400000000002</c:v>
                </c:pt>
                <c:pt idx="20298">
                  <c:v>43.758400000000002</c:v>
                </c:pt>
                <c:pt idx="20299">
                  <c:v>43.758400000000002</c:v>
                </c:pt>
                <c:pt idx="20300">
                  <c:v>43.758400000000002</c:v>
                </c:pt>
                <c:pt idx="20301">
                  <c:v>43.758400000000002</c:v>
                </c:pt>
                <c:pt idx="20302">
                  <c:v>43.758400000000002</c:v>
                </c:pt>
                <c:pt idx="20303">
                  <c:v>43.758400000000002</c:v>
                </c:pt>
                <c:pt idx="20304">
                  <c:v>43.758400000000002</c:v>
                </c:pt>
                <c:pt idx="20305">
                  <c:v>43.758400000000002</c:v>
                </c:pt>
                <c:pt idx="20306">
                  <c:v>43.758400000000002</c:v>
                </c:pt>
                <c:pt idx="20307">
                  <c:v>43.758400000000002</c:v>
                </c:pt>
                <c:pt idx="20308">
                  <c:v>43.758400000000002</c:v>
                </c:pt>
                <c:pt idx="20309">
                  <c:v>43.758400000000002</c:v>
                </c:pt>
                <c:pt idx="20310">
                  <c:v>43.758400000000002</c:v>
                </c:pt>
                <c:pt idx="20311">
                  <c:v>43.758400000000002</c:v>
                </c:pt>
                <c:pt idx="20312">
                  <c:v>43.758400000000002</c:v>
                </c:pt>
                <c:pt idx="20313">
                  <c:v>43.758400000000002</c:v>
                </c:pt>
                <c:pt idx="20314">
                  <c:v>43.758400000000002</c:v>
                </c:pt>
                <c:pt idx="20315">
                  <c:v>43.758400000000002</c:v>
                </c:pt>
                <c:pt idx="20316">
                  <c:v>43.758400000000002</c:v>
                </c:pt>
                <c:pt idx="20317">
                  <c:v>43.758400000000002</c:v>
                </c:pt>
                <c:pt idx="20318">
                  <c:v>43.758400000000002</c:v>
                </c:pt>
                <c:pt idx="20319">
                  <c:v>43.758400000000002</c:v>
                </c:pt>
                <c:pt idx="20320">
                  <c:v>43.758400000000002</c:v>
                </c:pt>
                <c:pt idx="20321">
                  <c:v>43.758400000000002</c:v>
                </c:pt>
                <c:pt idx="20322">
                  <c:v>43.758400000000002</c:v>
                </c:pt>
                <c:pt idx="20323">
                  <c:v>43.758400000000002</c:v>
                </c:pt>
                <c:pt idx="20324">
                  <c:v>43.758400000000002</c:v>
                </c:pt>
                <c:pt idx="20325">
                  <c:v>43.758400000000002</c:v>
                </c:pt>
                <c:pt idx="20326">
                  <c:v>43.758400000000002</c:v>
                </c:pt>
                <c:pt idx="20327">
                  <c:v>43.758400000000002</c:v>
                </c:pt>
                <c:pt idx="20328">
                  <c:v>43.758400000000002</c:v>
                </c:pt>
                <c:pt idx="20329">
                  <c:v>43.758400000000002</c:v>
                </c:pt>
                <c:pt idx="20330">
                  <c:v>43.758400000000002</c:v>
                </c:pt>
                <c:pt idx="20331">
                  <c:v>43.758400000000002</c:v>
                </c:pt>
                <c:pt idx="20332">
                  <c:v>43.758400000000002</c:v>
                </c:pt>
                <c:pt idx="20333">
                  <c:v>43.758400000000002</c:v>
                </c:pt>
                <c:pt idx="20334">
                  <c:v>43.758400000000002</c:v>
                </c:pt>
                <c:pt idx="20335">
                  <c:v>43.758400000000002</c:v>
                </c:pt>
                <c:pt idx="20336">
                  <c:v>43.758400000000002</c:v>
                </c:pt>
                <c:pt idx="20337">
                  <c:v>43.758400000000002</c:v>
                </c:pt>
                <c:pt idx="20338">
                  <c:v>43.758400000000002</c:v>
                </c:pt>
                <c:pt idx="20339">
                  <c:v>43.758400000000002</c:v>
                </c:pt>
                <c:pt idx="20340">
                  <c:v>43.758400000000002</c:v>
                </c:pt>
                <c:pt idx="20341">
                  <c:v>43.758400000000002</c:v>
                </c:pt>
                <c:pt idx="20342">
                  <c:v>43.758400000000002</c:v>
                </c:pt>
                <c:pt idx="20343">
                  <c:v>43.758400000000002</c:v>
                </c:pt>
                <c:pt idx="20344">
                  <c:v>43.758400000000002</c:v>
                </c:pt>
                <c:pt idx="20345">
                  <c:v>43.758400000000002</c:v>
                </c:pt>
                <c:pt idx="20346">
                  <c:v>43.758400000000002</c:v>
                </c:pt>
                <c:pt idx="20347">
                  <c:v>43.758400000000002</c:v>
                </c:pt>
                <c:pt idx="20348">
                  <c:v>43.758400000000002</c:v>
                </c:pt>
                <c:pt idx="20349">
                  <c:v>43.758400000000002</c:v>
                </c:pt>
                <c:pt idx="20350">
                  <c:v>43.758400000000002</c:v>
                </c:pt>
                <c:pt idx="20351">
                  <c:v>43.758400000000002</c:v>
                </c:pt>
                <c:pt idx="20352">
                  <c:v>43.758400000000002</c:v>
                </c:pt>
                <c:pt idx="20353">
                  <c:v>43.758400000000002</c:v>
                </c:pt>
                <c:pt idx="20354">
                  <c:v>43.758400000000002</c:v>
                </c:pt>
                <c:pt idx="20355">
                  <c:v>43.758400000000002</c:v>
                </c:pt>
                <c:pt idx="20356">
                  <c:v>43.758400000000002</c:v>
                </c:pt>
                <c:pt idx="20357">
                  <c:v>43.758400000000002</c:v>
                </c:pt>
                <c:pt idx="20358">
                  <c:v>43.758400000000002</c:v>
                </c:pt>
                <c:pt idx="20359">
                  <c:v>43.758400000000002</c:v>
                </c:pt>
                <c:pt idx="20360">
                  <c:v>43.758400000000002</c:v>
                </c:pt>
                <c:pt idx="20361">
                  <c:v>43.758400000000002</c:v>
                </c:pt>
                <c:pt idx="20362">
                  <c:v>43.758400000000002</c:v>
                </c:pt>
                <c:pt idx="20363">
                  <c:v>43.758400000000002</c:v>
                </c:pt>
                <c:pt idx="20364">
                  <c:v>43.758400000000002</c:v>
                </c:pt>
                <c:pt idx="20365">
                  <c:v>43.758400000000002</c:v>
                </c:pt>
                <c:pt idx="20366">
                  <c:v>43.758400000000002</c:v>
                </c:pt>
                <c:pt idx="20367">
                  <c:v>43.758400000000002</c:v>
                </c:pt>
                <c:pt idx="20368">
                  <c:v>43.758400000000002</c:v>
                </c:pt>
                <c:pt idx="20369">
                  <c:v>43.758400000000002</c:v>
                </c:pt>
                <c:pt idx="20370">
                  <c:v>43.758400000000002</c:v>
                </c:pt>
                <c:pt idx="20371">
                  <c:v>43.758400000000002</c:v>
                </c:pt>
                <c:pt idx="20372">
                  <c:v>43.758400000000002</c:v>
                </c:pt>
                <c:pt idx="20373">
                  <c:v>43.758400000000002</c:v>
                </c:pt>
                <c:pt idx="20374">
                  <c:v>43.758400000000002</c:v>
                </c:pt>
                <c:pt idx="20375">
                  <c:v>43.758400000000002</c:v>
                </c:pt>
                <c:pt idx="20376">
                  <c:v>43.758400000000002</c:v>
                </c:pt>
                <c:pt idx="20377">
                  <c:v>43.758400000000002</c:v>
                </c:pt>
                <c:pt idx="20378">
                  <c:v>43.758400000000002</c:v>
                </c:pt>
                <c:pt idx="20379">
                  <c:v>43.758400000000002</c:v>
                </c:pt>
                <c:pt idx="20380">
                  <c:v>43.758400000000002</c:v>
                </c:pt>
                <c:pt idx="20381">
                  <c:v>43.758400000000002</c:v>
                </c:pt>
                <c:pt idx="20382">
                  <c:v>43.758400000000002</c:v>
                </c:pt>
                <c:pt idx="20383">
                  <c:v>43.758400000000002</c:v>
                </c:pt>
                <c:pt idx="20384">
                  <c:v>43.758400000000002</c:v>
                </c:pt>
                <c:pt idx="20385">
                  <c:v>43.758400000000002</c:v>
                </c:pt>
                <c:pt idx="20386">
                  <c:v>43.758400000000002</c:v>
                </c:pt>
                <c:pt idx="20387">
                  <c:v>43.758400000000002</c:v>
                </c:pt>
                <c:pt idx="20388">
                  <c:v>43.758400000000002</c:v>
                </c:pt>
                <c:pt idx="20389">
                  <c:v>43.758400000000002</c:v>
                </c:pt>
                <c:pt idx="20390">
                  <c:v>43.758400000000002</c:v>
                </c:pt>
                <c:pt idx="20391">
                  <c:v>43.758400000000002</c:v>
                </c:pt>
                <c:pt idx="20392">
                  <c:v>43.758400000000002</c:v>
                </c:pt>
                <c:pt idx="20393">
                  <c:v>43.758400000000002</c:v>
                </c:pt>
                <c:pt idx="20394">
                  <c:v>43.758400000000002</c:v>
                </c:pt>
                <c:pt idx="20395">
                  <c:v>43.758400000000002</c:v>
                </c:pt>
                <c:pt idx="20396">
                  <c:v>43.758400000000002</c:v>
                </c:pt>
                <c:pt idx="20397">
                  <c:v>43.758400000000002</c:v>
                </c:pt>
                <c:pt idx="20398">
                  <c:v>43.758400000000002</c:v>
                </c:pt>
                <c:pt idx="20399">
                  <c:v>43.758400000000002</c:v>
                </c:pt>
                <c:pt idx="20400">
                  <c:v>43.758400000000002</c:v>
                </c:pt>
                <c:pt idx="20401">
                  <c:v>43.758400000000002</c:v>
                </c:pt>
                <c:pt idx="20402">
                  <c:v>43.758400000000002</c:v>
                </c:pt>
                <c:pt idx="20403">
                  <c:v>43.758400000000002</c:v>
                </c:pt>
                <c:pt idx="20404">
                  <c:v>43.758400000000002</c:v>
                </c:pt>
                <c:pt idx="20405">
                  <c:v>43.758400000000002</c:v>
                </c:pt>
                <c:pt idx="20406">
                  <c:v>43.758400000000002</c:v>
                </c:pt>
                <c:pt idx="20407">
                  <c:v>43.758400000000002</c:v>
                </c:pt>
                <c:pt idx="20408">
                  <c:v>43.758400000000002</c:v>
                </c:pt>
                <c:pt idx="20409">
                  <c:v>43.758400000000002</c:v>
                </c:pt>
                <c:pt idx="20410">
                  <c:v>43.758400000000002</c:v>
                </c:pt>
                <c:pt idx="20411">
                  <c:v>43.758400000000002</c:v>
                </c:pt>
                <c:pt idx="20412">
                  <c:v>43.758400000000002</c:v>
                </c:pt>
                <c:pt idx="20413">
                  <c:v>43.758400000000002</c:v>
                </c:pt>
                <c:pt idx="20414">
                  <c:v>43.758400000000002</c:v>
                </c:pt>
                <c:pt idx="20415">
                  <c:v>43.758400000000002</c:v>
                </c:pt>
                <c:pt idx="20416">
                  <c:v>43.758400000000002</c:v>
                </c:pt>
                <c:pt idx="20417">
                  <c:v>43.758400000000002</c:v>
                </c:pt>
                <c:pt idx="20418">
                  <c:v>43.758400000000002</c:v>
                </c:pt>
                <c:pt idx="20419">
                  <c:v>43.758400000000002</c:v>
                </c:pt>
                <c:pt idx="20420">
                  <c:v>43.758400000000002</c:v>
                </c:pt>
                <c:pt idx="20421">
                  <c:v>43.758400000000002</c:v>
                </c:pt>
                <c:pt idx="20422">
                  <c:v>43.758400000000002</c:v>
                </c:pt>
                <c:pt idx="20423">
                  <c:v>43.758400000000002</c:v>
                </c:pt>
                <c:pt idx="20424">
                  <c:v>43.758400000000002</c:v>
                </c:pt>
                <c:pt idx="20425">
                  <c:v>43.758400000000002</c:v>
                </c:pt>
                <c:pt idx="20426">
                  <c:v>43.758400000000002</c:v>
                </c:pt>
                <c:pt idx="20427">
                  <c:v>43.758400000000002</c:v>
                </c:pt>
                <c:pt idx="20428">
                  <c:v>43.758400000000002</c:v>
                </c:pt>
                <c:pt idx="20429">
                  <c:v>43.758400000000002</c:v>
                </c:pt>
                <c:pt idx="20430">
                  <c:v>43.758400000000002</c:v>
                </c:pt>
                <c:pt idx="20431">
                  <c:v>43.758400000000002</c:v>
                </c:pt>
                <c:pt idx="20432">
                  <c:v>43.758400000000002</c:v>
                </c:pt>
                <c:pt idx="20433">
                  <c:v>43.758400000000002</c:v>
                </c:pt>
                <c:pt idx="20434">
                  <c:v>43.758400000000002</c:v>
                </c:pt>
                <c:pt idx="20435">
                  <c:v>43.758400000000002</c:v>
                </c:pt>
                <c:pt idx="20436">
                  <c:v>43.758400000000002</c:v>
                </c:pt>
                <c:pt idx="20437">
                  <c:v>43.758400000000002</c:v>
                </c:pt>
                <c:pt idx="20438">
                  <c:v>43.758400000000002</c:v>
                </c:pt>
                <c:pt idx="20439">
                  <c:v>43.758400000000002</c:v>
                </c:pt>
                <c:pt idx="20440">
                  <c:v>43.758400000000002</c:v>
                </c:pt>
                <c:pt idx="20441">
                  <c:v>43.758400000000002</c:v>
                </c:pt>
                <c:pt idx="20442">
                  <c:v>43.758400000000002</c:v>
                </c:pt>
                <c:pt idx="20443">
                  <c:v>43.758400000000002</c:v>
                </c:pt>
                <c:pt idx="20444">
                  <c:v>43.758400000000002</c:v>
                </c:pt>
                <c:pt idx="20445">
                  <c:v>43.758400000000002</c:v>
                </c:pt>
                <c:pt idx="20446">
                  <c:v>43.758400000000002</c:v>
                </c:pt>
                <c:pt idx="20447">
                  <c:v>43.758400000000002</c:v>
                </c:pt>
                <c:pt idx="20448">
                  <c:v>43.758400000000002</c:v>
                </c:pt>
                <c:pt idx="20449">
                  <c:v>43.758400000000002</c:v>
                </c:pt>
                <c:pt idx="20450">
                  <c:v>43.758400000000002</c:v>
                </c:pt>
                <c:pt idx="20451">
                  <c:v>43.758400000000002</c:v>
                </c:pt>
                <c:pt idx="20452">
                  <c:v>43.758400000000002</c:v>
                </c:pt>
                <c:pt idx="20453">
                  <c:v>43.758400000000002</c:v>
                </c:pt>
                <c:pt idx="20454">
                  <c:v>43.758400000000002</c:v>
                </c:pt>
                <c:pt idx="20455">
                  <c:v>43.758400000000002</c:v>
                </c:pt>
                <c:pt idx="20456">
                  <c:v>43.758400000000002</c:v>
                </c:pt>
                <c:pt idx="20457">
                  <c:v>43.758400000000002</c:v>
                </c:pt>
                <c:pt idx="20458">
                  <c:v>43.758400000000002</c:v>
                </c:pt>
                <c:pt idx="20459">
                  <c:v>43.758400000000002</c:v>
                </c:pt>
                <c:pt idx="20460">
                  <c:v>43.758400000000002</c:v>
                </c:pt>
                <c:pt idx="20461">
                  <c:v>43.758400000000002</c:v>
                </c:pt>
                <c:pt idx="20462">
                  <c:v>43.758400000000002</c:v>
                </c:pt>
                <c:pt idx="20463">
                  <c:v>43.758400000000002</c:v>
                </c:pt>
                <c:pt idx="20464">
                  <c:v>43.758400000000002</c:v>
                </c:pt>
                <c:pt idx="20465">
                  <c:v>43.758400000000002</c:v>
                </c:pt>
                <c:pt idx="20466">
                  <c:v>43.758400000000002</c:v>
                </c:pt>
                <c:pt idx="20467">
                  <c:v>43.758400000000002</c:v>
                </c:pt>
                <c:pt idx="20468">
                  <c:v>43.758400000000002</c:v>
                </c:pt>
                <c:pt idx="20469">
                  <c:v>43.758400000000002</c:v>
                </c:pt>
                <c:pt idx="20470">
                  <c:v>43.758400000000002</c:v>
                </c:pt>
                <c:pt idx="20471">
                  <c:v>43.758400000000002</c:v>
                </c:pt>
                <c:pt idx="20472">
                  <c:v>43.758400000000002</c:v>
                </c:pt>
                <c:pt idx="20473">
                  <c:v>43.758400000000002</c:v>
                </c:pt>
                <c:pt idx="20474">
                  <c:v>43.758400000000002</c:v>
                </c:pt>
                <c:pt idx="20475">
                  <c:v>43.758400000000002</c:v>
                </c:pt>
                <c:pt idx="20476">
                  <c:v>43.758400000000002</c:v>
                </c:pt>
                <c:pt idx="20477">
                  <c:v>43.758400000000002</c:v>
                </c:pt>
                <c:pt idx="20478">
                  <c:v>43.758400000000002</c:v>
                </c:pt>
                <c:pt idx="20479">
                  <c:v>43.758400000000002</c:v>
                </c:pt>
                <c:pt idx="20480">
                  <c:v>43.758400000000002</c:v>
                </c:pt>
                <c:pt idx="20481">
                  <c:v>43.758400000000002</c:v>
                </c:pt>
                <c:pt idx="20482">
                  <c:v>43.758400000000002</c:v>
                </c:pt>
                <c:pt idx="20483">
                  <c:v>43.758400000000002</c:v>
                </c:pt>
                <c:pt idx="20484">
                  <c:v>43.758400000000002</c:v>
                </c:pt>
                <c:pt idx="20485">
                  <c:v>43.758400000000002</c:v>
                </c:pt>
                <c:pt idx="20486">
                  <c:v>43.758400000000002</c:v>
                </c:pt>
                <c:pt idx="20487">
                  <c:v>43.758400000000002</c:v>
                </c:pt>
                <c:pt idx="20488">
                  <c:v>43.758400000000002</c:v>
                </c:pt>
                <c:pt idx="20489">
                  <c:v>43.758400000000002</c:v>
                </c:pt>
                <c:pt idx="20490">
                  <c:v>43.758400000000002</c:v>
                </c:pt>
                <c:pt idx="20491">
                  <c:v>43.758400000000002</c:v>
                </c:pt>
                <c:pt idx="20492">
                  <c:v>43.758400000000002</c:v>
                </c:pt>
                <c:pt idx="20493">
                  <c:v>43.758400000000002</c:v>
                </c:pt>
                <c:pt idx="20494">
                  <c:v>43.758400000000002</c:v>
                </c:pt>
                <c:pt idx="20495">
                  <c:v>43.758400000000002</c:v>
                </c:pt>
                <c:pt idx="20496">
                  <c:v>43.758400000000002</c:v>
                </c:pt>
                <c:pt idx="20497">
                  <c:v>43.758400000000002</c:v>
                </c:pt>
                <c:pt idx="20498">
                  <c:v>43.758400000000002</c:v>
                </c:pt>
                <c:pt idx="20499">
                  <c:v>43.758400000000002</c:v>
                </c:pt>
                <c:pt idx="20500">
                  <c:v>43.758400000000002</c:v>
                </c:pt>
                <c:pt idx="20501">
                  <c:v>43.758400000000002</c:v>
                </c:pt>
                <c:pt idx="20502">
                  <c:v>43.758400000000002</c:v>
                </c:pt>
                <c:pt idx="20503">
                  <c:v>43.758400000000002</c:v>
                </c:pt>
                <c:pt idx="20504">
                  <c:v>43.758400000000002</c:v>
                </c:pt>
                <c:pt idx="20505">
                  <c:v>43.758400000000002</c:v>
                </c:pt>
                <c:pt idx="20506">
                  <c:v>43.758400000000002</c:v>
                </c:pt>
                <c:pt idx="20507">
                  <c:v>43.758400000000002</c:v>
                </c:pt>
                <c:pt idx="20508">
                  <c:v>43.758400000000002</c:v>
                </c:pt>
                <c:pt idx="20509">
                  <c:v>43.758400000000002</c:v>
                </c:pt>
                <c:pt idx="20510">
                  <c:v>43.758400000000002</c:v>
                </c:pt>
                <c:pt idx="20511">
                  <c:v>43.758400000000002</c:v>
                </c:pt>
                <c:pt idx="20512">
                  <c:v>43.758400000000002</c:v>
                </c:pt>
                <c:pt idx="20513">
                  <c:v>43.758400000000002</c:v>
                </c:pt>
                <c:pt idx="20514">
                  <c:v>43.758400000000002</c:v>
                </c:pt>
                <c:pt idx="20515">
                  <c:v>43.758400000000002</c:v>
                </c:pt>
                <c:pt idx="20516">
                  <c:v>43.758400000000002</c:v>
                </c:pt>
                <c:pt idx="20517">
                  <c:v>43.758400000000002</c:v>
                </c:pt>
                <c:pt idx="20518">
                  <c:v>43.758400000000002</c:v>
                </c:pt>
                <c:pt idx="20519">
                  <c:v>43.758400000000002</c:v>
                </c:pt>
                <c:pt idx="20520">
                  <c:v>43.758400000000002</c:v>
                </c:pt>
                <c:pt idx="20521">
                  <c:v>43.758400000000002</c:v>
                </c:pt>
                <c:pt idx="20522">
                  <c:v>43.758400000000002</c:v>
                </c:pt>
                <c:pt idx="20523">
                  <c:v>43.758400000000002</c:v>
                </c:pt>
                <c:pt idx="20524">
                  <c:v>43.758400000000002</c:v>
                </c:pt>
                <c:pt idx="20525">
                  <c:v>43.758400000000002</c:v>
                </c:pt>
                <c:pt idx="20526">
                  <c:v>43.758400000000002</c:v>
                </c:pt>
                <c:pt idx="20527">
                  <c:v>43.758400000000002</c:v>
                </c:pt>
                <c:pt idx="20528">
                  <c:v>43.758400000000002</c:v>
                </c:pt>
                <c:pt idx="20529">
                  <c:v>43.758400000000002</c:v>
                </c:pt>
                <c:pt idx="20530">
                  <c:v>43.758400000000002</c:v>
                </c:pt>
                <c:pt idx="20531">
                  <c:v>43.758400000000002</c:v>
                </c:pt>
                <c:pt idx="20532">
                  <c:v>43.758400000000002</c:v>
                </c:pt>
                <c:pt idx="20533">
                  <c:v>43.758400000000002</c:v>
                </c:pt>
                <c:pt idx="20534">
                  <c:v>43.758400000000002</c:v>
                </c:pt>
                <c:pt idx="20535">
                  <c:v>43.758400000000002</c:v>
                </c:pt>
                <c:pt idx="20536">
                  <c:v>43.758400000000002</c:v>
                </c:pt>
                <c:pt idx="20537">
                  <c:v>43.758400000000002</c:v>
                </c:pt>
                <c:pt idx="20538">
                  <c:v>43.758400000000002</c:v>
                </c:pt>
                <c:pt idx="20539">
                  <c:v>43.758400000000002</c:v>
                </c:pt>
                <c:pt idx="20540">
                  <c:v>43.758400000000002</c:v>
                </c:pt>
                <c:pt idx="20541">
                  <c:v>43.758400000000002</c:v>
                </c:pt>
                <c:pt idx="20542">
                  <c:v>43.758400000000002</c:v>
                </c:pt>
                <c:pt idx="20543">
                  <c:v>43.758400000000002</c:v>
                </c:pt>
                <c:pt idx="20544">
                  <c:v>43.758400000000002</c:v>
                </c:pt>
                <c:pt idx="20545">
                  <c:v>43.758400000000002</c:v>
                </c:pt>
                <c:pt idx="20546">
                  <c:v>43.758400000000002</c:v>
                </c:pt>
                <c:pt idx="20547">
                  <c:v>43.758400000000002</c:v>
                </c:pt>
                <c:pt idx="20548">
                  <c:v>43.758400000000002</c:v>
                </c:pt>
                <c:pt idx="20549">
                  <c:v>43.758400000000002</c:v>
                </c:pt>
                <c:pt idx="20550">
                  <c:v>43.758400000000002</c:v>
                </c:pt>
                <c:pt idx="20551">
                  <c:v>43.758400000000002</c:v>
                </c:pt>
                <c:pt idx="20552">
                  <c:v>43.758400000000002</c:v>
                </c:pt>
                <c:pt idx="20553">
                  <c:v>43.758400000000002</c:v>
                </c:pt>
                <c:pt idx="20554">
                  <c:v>43.758400000000002</c:v>
                </c:pt>
                <c:pt idx="20555">
                  <c:v>43.758400000000002</c:v>
                </c:pt>
                <c:pt idx="20556">
                  <c:v>43.758400000000002</c:v>
                </c:pt>
                <c:pt idx="20557">
                  <c:v>43.758400000000002</c:v>
                </c:pt>
                <c:pt idx="20558">
                  <c:v>43.758400000000002</c:v>
                </c:pt>
                <c:pt idx="20559">
                  <c:v>43.758400000000002</c:v>
                </c:pt>
                <c:pt idx="20560">
                  <c:v>43.758400000000002</c:v>
                </c:pt>
                <c:pt idx="20561">
                  <c:v>43.758400000000002</c:v>
                </c:pt>
                <c:pt idx="20562">
                  <c:v>43.758400000000002</c:v>
                </c:pt>
                <c:pt idx="20563">
                  <c:v>43.758400000000002</c:v>
                </c:pt>
                <c:pt idx="20564">
                  <c:v>43.758400000000002</c:v>
                </c:pt>
                <c:pt idx="20565">
                  <c:v>43.758400000000002</c:v>
                </c:pt>
                <c:pt idx="20566">
                  <c:v>43.758400000000002</c:v>
                </c:pt>
                <c:pt idx="20567">
                  <c:v>43.758400000000002</c:v>
                </c:pt>
                <c:pt idx="20568">
                  <c:v>43.758400000000002</c:v>
                </c:pt>
                <c:pt idx="20569">
                  <c:v>43.758400000000002</c:v>
                </c:pt>
                <c:pt idx="20570">
                  <c:v>43.758400000000002</c:v>
                </c:pt>
                <c:pt idx="20571">
                  <c:v>43.758400000000002</c:v>
                </c:pt>
                <c:pt idx="20572">
                  <c:v>43.758400000000002</c:v>
                </c:pt>
                <c:pt idx="20573">
                  <c:v>43.758400000000002</c:v>
                </c:pt>
                <c:pt idx="20574">
                  <c:v>43.758400000000002</c:v>
                </c:pt>
                <c:pt idx="20575">
                  <c:v>43.758400000000002</c:v>
                </c:pt>
                <c:pt idx="20576">
                  <c:v>43.758400000000002</c:v>
                </c:pt>
                <c:pt idx="20577">
                  <c:v>43.758400000000002</c:v>
                </c:pt>
                <c:pt idx="20578">
                  <c:v>43.758400000000002</c:v>
                </c:pt>
                <c:pt idx="20579">
                  <c:v>43.758400000000002</c:v>
                </c:pt>
                <c:pt idx="20580">
                  <c:v>43.758400000000002</c:v>
                </c:pt>
                <c:pt idx="20581">
                  <c:v>43.758400000000002</c:v>
                </c:pt>
                <c:pt idx="20582">
                  <c:v>43.758400000000002</c:v>
                </c:pt>
                <c:pt idx="20583">
                  <c:v>43.758400000000002</c:v>
                </c:pt>
                <c:pt idx="20584">
                  <c:v>43.758400000000002</c:v>
                </c:pt>
                <c:pt idx="20585">
                  <c:v>43.758400000000002</c:v>
                </c:pt>
                <c:pt idx="20586">
                  <c:v>43.758400000000002</c:v>
                </c:pt>
                <c:pt idx="20587">
                  <c:v>43.758400000000002</c:v>
                </c:pt>
                <c:pt idx="20588">
                  <c:v>43.758400000000002</c:v>
                </c:pt>
                <c:pt idx="20589">
                  <c:v>43.758400000000002</c:v>
                </c:pt>
                <c:pt idx="20590">
                  <c:v>43.758400000000002</c:v>
                </c:pt>
                <c:pt idx="20591">
                  <c:v>43.758400000000002</c:v>
                </c:pt>
                <c:pt idx="20592">
                  <c:v>43.758400000000002</c:v>
                </c:pt>
                <c:pt idx="20593">
                  <c:v>43.758400000000002</c:v>
                </c:pt>
                <c:pt idx="20594">
                  <c:v>43.758400000000002</c:v>
                </c:pt>
                <c:pt idx="20595">
                  <c:v>43.758400000000002</c:v>
                </c:pt>
                <c:pt idx="20596">
                  <c:v>43.758400000000002</c:v>
                </c:pt>
                <c:pt idx="20597">
                  <c:v>43.758400000000002</c:v>
                </c:pt>
                <c:pt idx="20598">
                  <c:v>43.758400000000002</c:v>
                </c:pt>
                <c:pt idx="20599">
                  <c:v>43.758400000000002</c:v>
                </c:pt>
                <c:pt idx="20600">
                  <c:v>43.758400000000002</c:v>
                </c:pt>
                <c:pt idx="20601">
                  <c:v>43.758400000000002</c:v>
                </c:pt>
                <c:pt idx="20602">
                  <c:v>43.758400000000002</c:v>
                </c:pt>
                <c:pt idx="20603">
                  <c:v>43.758400000000002</c:v>
                </c:pt>
                <c:pt idx="20604">
                  <c:v>43.758400000000002</c:v>
                </c:pt>
                <c:pt idx="20605">
                  <c:v>43.758400000000002</c:v>
                </c:pt>
                <c:pt idx="20606">
                  <c:v>43.758400000000002</c:v>
                </c:pt>
                <c:pt idx="20607">
                  <c:v>43.758400000000002</c:v>
                </c:pt>
                <c:pt idx="20608">
                  <c:v>43.758400000000002</c:v>
                </c:pt>
                <c:pt idx="20609">
                  <c:v>43.758400000000002</c:v>
                </c:pt>
                <c:pt idx="20610">
                  <c:v>43.758400000000002</c:v>
                </c:pt>
                <c:pt idx="20611">
                  <c:v>43.758400000000002</c:v>
                </c:pt>
                <c:pt idx="20612">
                  <c:v>43.758400000000002</c:v>
                </c:pt>
                <c:pt idx="20613">
                  <c:v>43.758400000000002</c:v>
                </c:pt>
                <c:pt idx="20614">
                  <c:v>43.758400000000002</c:v>
                </c:pt>
                <c:pt idx="20615">
                  <c:v>43.758400000000002</c:v>
                </c:pt>
                <c:pt idx="20616">
                  <c:v>43.758400000000002</c:v>
                </c:pt>
                <c:pt idx="20617">
                  <c:v>43.758400000000002</c:v>
                </c:pt>
                <c:pt idx="20618">
                  <c:v>43.758400000000002</c:v>
                </c:pt>
                <c:pt idx="20619">
                  <c:v>43.758400000000002</c:v>
                </c:pt>
                <c:pt idx="20620">
                  <c:v>43.758400000000002</c:v>
                </c:pt>
                <c:pt idx="20621">
                  <c:v>43.758400000000002</c:v>
                </c:pt>
                <c:pt idx="20622">
                  <c:v>43.758400000000002</c:v>
                </c:pt>
                <c:pt idx="20623">
                  <c:v>43.758400000000002</c:v>
                </c:pt>
                <c:pt idx="20624">
                  <c:v>43.758400000000002</c:v>
                </c:pt>
                <c:pt idx="20625">
                  <c:v>43.758400000000002</c:v>
                </c:pt>
                <c:pt idx="20626">
                  <c:v>43.758400000000002</c:v>
                </c:pt>
                <c:pt idx="20627">
                  <c:v>43.758400000000002</c:v>
                </c:pt>
                <c:pt idx="20628">
                  <c:v>43.758400000000002</c:v>
                </c:pt>
                <c:pt idx="20629">
                  <c:v>43.758400000000002</c:v>
                </c:pt>
                <c:pt idx="20630">
                  <c:v>43.758400000000002</c:v>
                </c:pt>
                <c:pt idx="20631">
                  <c:v>43.758400000000002</c:v>
                </c:pt>
                <c:pt idx="20632">
                  <c:v>43.758400000000002</c:v>
                </c:pt>
                <c:pt idx="20633">
                  <c:v>43.758400000000002</c:v>
                </c:pt>
                <c:pt idx="20634">
                  <c:v>43.758400000000002</c:v>
                </c:pt>
                <c:pt idx="20635">
                  <c:v>43.758400000000002</c:v>
                </c:pt>
                <c:pt idx="20636">
                  <c:v>43.758400000000002</c:v>
                </c:pt>
                <c:pt idx="20637">
                  <c:v>43.758400000000002</c:v>
                </c:pt>
                <c:pt idx="20638">
                  <c:v>43.758400000000002</c:v>
                </c:pt>
                <c:pt idx="20639">
                  <c:v>43.758400000000002</c:v>
                </c:pt>
                <c:pt idx="20640">
                  <c:v>43.758400000000002</c:v>
                </c:pt>
                <c:pt idx="20641">
                  <c:v>43.758400000000002</c:v>
                </c:pt>
                <c:pt idx="20642">
                  <c:v>43.758400000000002</c:v>
                </c:pt>
                <c:pt idx="20643">
                  <c:v>43.758400000000002</c:v>
                </c:pt>
                <c:pt idx="20644">
                  <c:v>43.758400000000002</c:v>
                </c:pt>
                <c:pt idx="20645">
                  <c:v>43.758400000000002</c:v>
                </c:pt>
                <c:pt idx="20646">
                  <c:v>43.758400000000002</c:v>
                </c:pt>
                <c:pt idx="20647">
                  <c:v>43.758400000000002</c:v>
                </c:pt>
                <c:pt idx="20648">
                  <c:v>43.758400000000002</c:v>
                </c:pt>
                <c:pt idx="20649">
                  <c:v>43.758400000000002</c:v>
                </c:pt>
                <c:pt idx="20650">
                  <c:v>43.758400000000002</c:v>
                </c:pt>
                <c:pt idx="20651">
                  <c:v>43.758400000000002</c:v>
                </c:pt>
                <c:pt idx="20652">
                  <c:v>43.758400000000002</c:v>
                </c:pt>
                <c:pt idx="20653">
                  <c:v>43.758400000000002</c:v>
                </c:pt>
                <c:pt idx="20654">
                  <c:v>43.758400000000002</c:v>
                </c:pt>
                <c:pt idx="20655">
                  <c:v>43.758400000000002</c:v>
                </c:pt>
                <c:pt idx="20656">
                  <c:v>43.758400000000002</c:v>
                </c:pt>
                <c:pt idx="20657">
                  <c:v>43.758400000000002</c:v>
                </c:pt>
                <c:pt idx="20658">
                  <c:v>43.758400000000002</c:v>
                </c:pt>
                <c:pt idx="20659">
                  <c:v>43.758400000000002</c:v>
                </c:pt>
                <c:pt idx="20660">
                  <c:v>43.758400000000002</c:v>
                </c:pt>
                <c:pt idx="20661">
                  <c:v>43.758400000000002</c:v>
                </c:pt>
                <c:pt idx="20662">
                  <c:v>43.758400000000002</c:v>
                </c:pt>
                <c:pt idx="20663">
                  <c:v>43.758400000000002</c:v>
                </c:pt>
                <c:pt idx="20664">
                  <c:v>43.758400000000002</c:v>
                </c:pt>
                <c:pt idx="20665">
                  <c:v>43.758400000000002</c:v>
                </c:pt>
                <c:pt idx="20666">
                  <c:v>43.758400000000002</c:v>
                </c:pt>
                <c:pt idx="20667">
                  <c:v>43.758400000000002</c:v>
                </c:pt>
                <c:pt idx="20668">
                  <c:v>43.758400000000002</c:v>
                </c:pt>
                <c:pt idx="20669">
                  <c:v>43.758400000000002</c:v>
                </c:pt>
                <c:pt idx="20670">
                  <c:v>43.758400000000002</c:v>
                </c:pt>
                <c:pt idx="20671">
                  <c:v>43.758400000000002</c:v>
                </c:pt>
                <c:pt idx="20672">
                  <c:v>43.758400000000002</c:v>
                </c:pt>
                <c:pt idx="20673">
                  <c:v>43.758400000000002</c:v>
                </c:pt>
                <c:pt idx="20674">
                  <c:v>43.758400000000002</c:v>
                </c:pt>
                <c:pt idx="20675">
                  <c:v>43.758400000000002</c:v>
                </c:pt>
                <c:pt idx="20676">
                  <c:v>43.758400000000002</c:v>
                </c:pt>
                <c:pt idx="20677">
                  <c:v>43.758400000000002</c:v>
                </c:pt>
                <c:pt idx="20678">
                  <c:v>43.758400000000002</c:v>
                </c:pt>
                <c:pt idx="20679">
                  <c:v>43.758400000000002</c:v>
                </c:pt>
                <c:pt idx="20680">
                  <c:v>43.758400000000002</c:v>
                </c:pt>
                <c:pt idx="20681">
                  <c:v>43.758400000000002</c:v>
                </c:pt>
                <c:pt idx="20682">
                  <c:v>43.758400000000002</c:v>
                </c:pt>
                <c:pt idx="20683">
                  <c:v>43.758400000000002</c:v>
                </c:pt>
                <c:pt idx="20684">
                  <c:v>43.758400000000002</c:v>
                </c:pt>
                <c:pt idx="20685">
                  <c:v>43.758400000000002</c:v>
                </c:pt>
                <c:pt idx="20686">
                  <c:v>43.758400000000002</c:v>
                </c:pt>
                <c:pt idx="20687">
                  <c:v>43.758400000000002</c:v>
                </c:pt>
                <c:pt idx="20688">
                  <c:v>43.758400000000002</c:v>
                </c:pt>
                <c:pt idx="20689">
                  <c:v>43.758400000000002</c:v>
                </c:pt>
                <c:pt idx="20690">
                  <c:v>43.758400000000002</c:v>
                </c:pt>
                <c:pt idx="20691">
                  <c:v>43.758400000000002</c:v>
                </c:pt>
                <c:pt idx="20692">
                  <c:v>43.758400000000002</c:v>
                </c:pt>
                <c:pt idx="20693">
                  <c:v>43.758400000000002</c:v>
                </c:pt>
                <c:pt idx="20694">
                  <c:v>43.758400000000002</c:v>
                </c:pt>
                <c:pt idx="20695">
                  <c:v>43.758400000000002</c:v>
                </c:pt>
                <c:pt idx="20696">
                  <c:v>43.758400000000002</c:v>
                </c:pt>
                <c:pt idx="20697">
                  <c:v>43.758400000000002</c:v>
                </c:pt>
                <c:pt idx="20698">
                  <c:v>43.758400000000002</c:v>
                </c:pt>
                <c:pt idx="20699">
                  <c:v>43.758400000000002</c:v>
                </c:pt>
                <c:pt idx="20700">
                  <c:v>43.758400000000002</c:v>
                </c:pt>
                <c:pt idx="20701">
                  <c:v>43.758400000000002</c:v>
                </c:pt>
                <c:pt idx="20702">
                  <c:v>43.758400000000002</c:v>
                </c:pt>
                <c:pt idx="20703">
                  <c:v>43.758400000000002</c:v>
                </c:pt>
                <c:pt idx="20704">
                  <c:v>43.758400000000002</c:v>
                </c:pt>
                <c:pt idx="20705">
                  <c:v>43.758400000000002</c:v>
                </c:pt>
                <c:pt idx="20706">
                  <c:v>43.758400000000002</c:v>
                </c:pt>
                <c:pt idx="20707">
                  <c:v>43.758400000000002</c:v>
                </c:pt>
                <c:pt idx="20708">
                  <c:v>43.758400000000002</c:v>
                </c:pt>
                <c:pt idx="20709">
                  <c:v>43.758400000000002</c:v>
                </c:pt>
                <c:pt idx="20710">
                  <c:v>43.758400000000002</c:v>
                </c:pt>
                <c:pt idx="20711">
                  <c:v>43.758400000000002</c:v>
                </c:pt>
                <c:pt idx="20712">
                  <c:v>43.758400000000002</c:v>
                </c:pt>
                <c:pt idx="20713">
                  <c:v>43.758400000000002</c:v>
                </c:pt>
                <c:pt idx="20714">
                  <c:v>43.758400000000002</c:v>
                </c:pt>
                <c:pt idx="20715">
                  <c:v>43.758400000000002</c:v>
                </c:pt>
                <c:pt idx="20716">
                  <c:v>43.758400000000002</c:v>
                </c:pt>
                <c:pt idx="20717">
                  <c:v>43.758400000000002</c:v>
                </c:pt>
                <c:pt idx="20718">
                  <c:v>43.758400000000002</c:v>
                </c:pt>
                <c:pt idx="20719">
                  <c:v>43.758400000000002</c:v>
                </c:pt>
                <c:pt idx="20720">
                  <c:v>43.758400000000002</c:v>
                </c:pt>
                <c:pt idx="20721">
                  <c:v>43.758400000000002</c:v>
                </c:pt>
                <c:pt idx="20722">
                  <c:v>43.758400000000002</c:v>
                </c:pt>
                <c:pt idx="20723">
                  <c:v>43.758400000000002</c:v>
                </c:pt>
                <c:pt idx="20724">
                  <c:v>43.758400000000002</c:v>
                </c:pt>
                <c:pt idx="20725">
                  <c:v>43.758400000000002</c:v>
                </c:pt>
                <c:pt idx="20726">
                  <c:v>43.758400000000002</c:v>
                </c:pt>
                <c:pt idx="20727">
                  <c:v>43.758400000000002</c:v>
                </c:pt>
                <c:pt idx="20728">
                  <c:v>43.758400000000002</c:v>
                </c:pt>
                <c:pt idx="20729">
                  <c:v>43.758400000000002</c:v>
                </c:pt>
                <c:pt idx="20730">
                  <c:v>43.758400000000002</c:v>
                </c:pt>
                <c:pt idx="20731">
                  <c:v>43.758400000000002</c:v>
                </c:pt>
                <c:pt idx="20732">
                  <c:v>43.758400000000002</c:v>
                </c:pt>
                <c:pt idx="20733">
                  <c:v>43.758400000000002</c:v>
                </c:pt>
                <c:pt idx="20734">
                  <c:v>43.758400000000002</c:v>
                </c:pt>
                <c:pt idx="20735">
                  <c:v>43.758400000000002</c:v>
                </c:pt>
                <c:pt idx="20736">
                  <c:v>43.758400000000002</c:v>
                </c:pt>
                <c:pt idx="20737">
                  <c:v>43.758400000000002</c:v>
                </c:pt>
                <c:pt idx="20738">
                  <c:v>43.758400000000002</c:v>
                </c:pt>
                <c:pt idx="20739">
                  <c:v>43.758400000000002</c:v>
                </c:pt>
                <c:pt idx="20740">
                  <c:v>43.758400000000002</c:v>
                </c:pt>
                <c:pt idx="20741">
                  <c:v>43.758400000000002</c:v>
                </c:pt>
                <c:pt idx="20742">
                  <c:v>43.758400000000002</c:v>
                </c:pt>
                <c:pt idx="20743">
                  <c:v>43.758400000000002</c:v>
                </c:pt>
                <c:pt idx="20744">
                  <c:v>43.758400000000002</c:v>
                </c:pt>
                <c:pt idx="20745">
                  <c:v>43.758400000000002</c:v>
                </c:pt>
                <c:pt idx="20746">
                  <c:v>43.758400000000002</c:v>
                </c:pt>
                <c:pt idx="20747">
                  <c:v>43.758400000000002</c:v>
                </c:pt>
                <c:pt idx="20748">
                  <c:v>43.758400000000002</c:v>
                </c:pt>
                <c:pt idx="20749">
                  <c:v>43.758400000000002</c:v>
                </c:pt>
                <c:pt idx="20750">
                  <c:v>43.758400000000002</c:v>
                </c:pt>
                <c:pt idx="20751">
                  <c:v>43.758400000000002</c:v>
                </c:pt>
                <c:pt idx="20752">
                  <c:v>43.758400000000002</c:v>
                </c:pt>
                <c:pt idx="20753">
                  <c:v>43.758400000000002</c:v>
                </c:pt>
                <c:pt idx="20754">
                  <c:v>43.758400000000002</c:v>
                </c:pt>
                <c:pt idx="20755">
                  <c:v>43.758400000000002</c:v>
                </c:pt>
                <c:pt idx="20756">
                  <c:v>43.758400000000002</c:v>
                </c:pt>
                <c:pt idx="20757">
                  <c:v>43.758400000000002</c:v>
                </c:pt>
                <c:pt idx="20758">
                  <c:v>43.758400000000002</c:v>
                </c:pt>
                <c:pt idx="20759">
                  <c:v>43.758400000000002</c:v>
                </c:pt>
                <c:pt idx="20760">
                  <c:v>43.758400000000002</c:v>
                </c:pt>
                <c:pt idx="20761">
                  <c:v>43.758400000000002</c:v>
                </c:pt>
                <c:pt idx="20762">
                  <c:v>43.758400000000002</c:v>
                </c:pt>
                <c:pt idx="20763">
                  <c:v>43.758400000000002</c:v>
                </c:pt>
                <c:pt idx="20764">
                  <c:v>43.758400000000002</c:v>
                </c:pt>
                <c:pt idx="20765">
                  <c:v>43.758400000000002</c:v>
                </c:pt>
                <c:pt idx="20766">
                  <c:v>43.758400000000002</c:v>
                </c:pt>
                <c:pt idx="20767">
                  <c:v>43.758400000000002</c:v>
                </c:pt>
                <c:pt idx="20768">
                  <c:v>43.758400000000002</c:v>
                </c:pt>
                <c:pt idx="20769">
                  <c:v>43.758400000000002</c:v>
                </c:pt>
                <c:pt idx="20770">
                  <c:v>43.758400000000002</c:v>
                </c:pt>
                <c:pt idx="20771">
                  <c:v>43.758400000000002</c:v>
                </c:pt>
                <c:pt idx="20772">
                  <c:v>43.758400000000002</c:v>
                </c:pt>
                <c:pt idx="20773">
                  <c:v>43.758400000000002</c:v>
                </c:pt>
                <c:pt idx="20774">
                  <c:v>43.758400000000002</c:v>
                </c:pt>
                <c:pt idx="20775">
                  <c:v>43.758400000000002</c:v>
                </c:pt>
                <c:pt idx="20776">
                  <c:v>43.758400000000002</c:v>
                </c:pt>
                <c:pt idx="20777">
                  <c:v>43.758400000000002</c:v>
                </c:pt>
                <c:pt idx="20778">
                  <c:v>43.758400000000002</c:v>
                </c:pt>
                <c:pt idx="20779">
                  <c:v>43.758400000000002</c:v>
                </c:pt>
                <c:pt idx="20780">
                  <c:v>43.758400000000002</c:v>
                </c:pt>
                <c:pt idx="20781">
                  <c:v>43.758400000000002</c:v>
                </c:pt>
                <c:pt idx="20782">
                  <c:v>43.758400000000002</c:v>
                </c:pt>
                <c:pt idx="20783">
                  <c:v>43.758400000000002</c:v>
                </c:pt>
                <c:pt idx="20784">
                  <c:v>43.758400000000002</c:v>
                </c:pt>
                <c:pt idx="20785">
                  <c:v>43.758400000000002</c:v>
                </c:pt>
                <c:pt idx="20786">
                  <c:v>43.758400000000002</c:v>
                </c:pt>
                <c:pt idx="20787">
                  <c:v>43.758400000000002</c:v>
                </c:pt>
                <c:pt idx="20788">
                  <c:v>43.758400000000002</c:v>
                </c:pt>
                <c:pt idx="20789">
                  <c:v>43.758400000000002</c:v>
                </c:pt>
                <c:pt idx="20790">
                  <c:v>43.758400000000002</c:v>
                </c:pt>
                <c:pt idx="20791">
                  <c:v>43.758400000000002</c:v>
                </c:pt>
                <c:pt idx="20792">
                  <c:v>43.758400000000002</c:v>
                </c:pt>
                <c:pt idx="20793">
                  <c:v>43.758400000000002</c:v>
                </c:pt>
                <c:pt idx="20794">
                  <c:v>43.758400000000002</c:v>
                </c:pt>
                <c:pt idx="20795">
                  <c:v>43.758400000000002</c:v>
                </c:pt>
                <c:pt idx="20796">
                  <c:v>43.758400000000002</c:v>
                </c:pt>
                <c:pt idx="20797">
                  <c:v>43.758400000000002</c:v>
                </c:pt>
                <c:pt idx="20798">
                  <c:v>43.758400000000002</c:v>
                </c:pt>
                <c:pt idx="20799">
                  <c:v>43.758400000000002</c:v>
                </c:pt>
                <c:pt idx="20800">
                  <c:v>43.758400000000002</c:v>
                </c:pt>
                <c:pt idx="20801">
                  <c:v>43.758400000000002</c:v>
                </c:pt>
                <c:pt idx="20802">
                  <c:v>43.758400000000002</c:v>
                </c:pt>
                <c:pt idx="20803">
                  <c:v>43.758400000000002</c:v>
                </c:pt>
                <c:pt idx="20804">
                  <c:v>43.758400000000002</c:v>
                </c:pt>
                <c:pt idx="20805">
                  <c:v>43.758400000000002</c:v>
                </c:pt>
                <c:pt idx="20806">
                  <c:v>43.758400000000002</c:v>
                </c:pt>
                <c:pt idx="20807">
                  <c:v>43.758400000000002</c:v>
                </c:pt>
                <c:pt idx="20808">
                  <c:v>43.758400000000002</c:v>
                </c:pt>
                <c:pt idx="20809">
                  <c:v>43.758400000000002</c:v>
                </c:pt>
                <c:pt idx="20810">
                  <c:v>43.758400000000002</c:v>
                </c:pt>
                <c:pt idx="20811">
                  <c:v>43.758400000000002</c:v>
                </c:pt>
                <c:pt idx="20812">
                  <c:v>43.758400000000002</c:v>
                </c:pt>
                <c:pt idx="20813">
                  <c:v>43.758400000000002</c:v>
                </c:pt>
                <c:pt idx="20814">
                  <c:v>43.758400000000002</c:v>
                </c:pt>
                <c:pt idx="20815">
                  <c:v>43.758400000000002</c:v>
                </c:pt>
                <c:pt idx="20816">
                  <c:v>43.758400000000002</c:v>
                </c:pt>
                <c:pt idx="20817">
                  <c:v>43.758400000000002</c:v>
                </c:pt>
                <c:pt idx="20818">
                  <c:v>43.758400000000002</c:v>
                </c:pt>
                <c:pt idx="20819">
                  <c:v>43.758400000000002</c:v>
                </c:pt>
                <c:pt idx="20820">
                  <c:v>43.758400000000002</c:v>
                </c:pt>
                <c:pt idx="20821">
                  <c:v>43.758400000000002</c:v>
                </c:pt>
                <c:pt idx="20822">
                  <c:v>43.758400000000002</c:v>
                </c:pt>
                <c:pt idx="20823">
                  <c:v>43.758400000000002</c:v>
                </c:pt>
                <c:pt idx="20824">
                  <c:v>43.758400000000002</c:v>
                </c:pt>
                <c:pt idx="20825">
                  <c:v>43.758400000000002</c:v>
                </c:pt>
                <c:pt idx="20826">
                  <c:v>43.758400000000002</c:v>
                </c:pt>
                <c:pt idx="20827">
                  <c:v>43.758400000000002</c:v>
                </c:pt>
                <c:pt idx="20828">
                  <c:v>43.758400000000002</c:v>
                </c:pt>
                <c:pt idx="20829">
                  <c:v>43.758400000000002</c:v>
                </c:pt>
                <c:pt idx="20830">
                  <c:v>43.758400000000002</c:v>
                </c:pt>
                <c:pt idx="20831">
                  <c:v>43.758400000000002</c:v>
                </c:pt>
                <c:pt idx="20832">
                  <c:v>43.758400000000002</c:v>
                </c:pt>
                <c:pt idx="20833">
                  <c:v>43.758400000000002</c:v>
                </c:pt>
                <c:pt idx="20834">
                  <c:v>43.758400000000002</c:v>
                </c:pt>
                <c:pt idx="20835">
                  <c:v>43.758400000000002</c:v>
                </c:pt>
                <c:pt idx="20836">
                  <c:v>43.758400000000002</c:v>
                </c:pt>
                <c:pt idx="20837">
                  <c:v>43.758400000000002</c:v>
                </c:pt>
                <c:pt idx="20838">
                  <c:v>43.758400000000002</c:v>
                </c:pt>
                <c:pt idx="20839">
                  <c:v>43.758400000000002</c:v>
                </c:pt>
                <c:pt idx="20840">
                  <c:v>43.758400000000002</c:v>
                </c:pt>
                <c:pt idx="20841">
                  <c:v>43.758400000000002</c:v>
                </c:pt>
                <c:pt idx="20842">
                  <c:v>43.758400000000002</c:v>
                </c:pt>
                <c:pt idx="20843">
                  <c:v>43.758400000000002</c:v>
                </c:pt>
                <c:pt idx="20844">
                  <c:v>43.758400000000002</c:v>
                </c:pt>
                <c:pt idx="20845">
                  <c:v>43.758400000000002</c:v>
                </c:pt>
                <c:pt idx="20846">
                  <c:v>43.758400000000002</c:v>
                </c:pt>
                <c:pt idx="20847">
                  <c:v>43.758400000000002</c:v>
                </c:pt>
                <c:pt idx="20848">
                  <c:v>43.758400000000002</c:v>
                </c:pt>
                <c:pt idx="20849">
                  <c:v>43.758400000000002</c:v>
                </c:pt>
                <c:pt idx="20850">
                  <c:v>43.758400000000002</c:v>
                </c:pt>
                <c:pt idx="20851">
                  <c:v>43.758400000000002</c:v>
                </c:pt>
                <c:pt idx="20852">
                  <c:v>43.758400000000002</c:v>
                </c:pt>
                <c:pt idx="20853">
                  <c:v>43.758400000000002</c:v>
                </c:pt>
                <c:pt idx="20854">
                  <c:v>43.758400000000002</c:v>
                </c:pt>
                <c:pt idx="20855">
                  <c:v>43.758400000000002</c:v>
                </c:pt>
                <c:pt idx="20856">
                  <c:v>43.758400000000002</c:v>
                </c:pt>
                <c:pt idx="20857">
                  <c:v>43.758400000000002</c:v>
                </c:pt>
                <c:pt idx="20858">
                  <c:v>43.758400000000002</c:v>
                </c:pt>
                <c:pt idx="20859">
                  <c:v>43.758400000000002</c:v>
                </c:pt>
                <c:pt idx="20860">
                  <c:v>43.758400000000002</c:v>
                </c:pt>
                <c:pt idx="20861">
                  <c:v>43.758400000000002</c:v>
                </c:pt>
                <c:pt idx="20862">
                  <c:v>43.758400000000002</c:v>
                </c:pt>
                <c:pt idx="20863">
                  <c:v>43.758400000000002</c:v>
                </c:pt>
                <c:pt idx="20864">
                  <c:v>43.758400000000002</c:v>
                </c:pt>
                <c:pt idx="20865">
                  <c:v>43.758400000000002</c:v>
                </c:pt>
                <c:pt idx="20866">
                  <c:v>43.758400000000002</c:v>
                </c:pt>
                <c:pt idx="20867">
                  <c:v>43.758400000000002</c:v>
                </c:pt>
                <c:pt idx="20868">
                  <c:v>43.758400000000002</c:v>
                </c:pt>
                <c:pt idx="20869">
                  <c:v>43.758400000000002</c:v>
                </c:pt>
                <c:pt idx="20870">
                  <c:v>43.758400000000002</c:v>
                </c:pt>
                <c:pt idx="20871">
                  <c:v>43.758400000000002</c:v>
                </c:pt>
                <c:pt idx="20872">
                  <c:v>43.758400000000002</c:v>
                </c:pt>
                <c:pt idx="20873">
                  <c:v>43.758400000000002</c:v>
                </c:pt>
                <c:pt idx="20874">
                  <c:v>43.758400000000002</c:v>
                </c:pt>
                <c:pt idx="20875">
                  <c:v>43.758400000000002</c:v>
                </c:pt>
                <c:pt idx="20876">
                  <c:v>43.758400000000002</c:v>
                </c:pt>
                <c:pt idx="20877">
                  <c:v>43.758400000000002</c:v>
                </c:pt>
                <c:pt idx="20878">
                  <c:v>43.758400000000002</c:v>
                </c:pt>
                <c:pt idx="20879">
                  <c:v>43.758400000000002</c:v>
                </c:pt>
                <c:pt idx="20880">
                  <c:v>43.758400000000002</c:v>
                </c:pt>
                <c:pt idx="20881">
                  <c:v>43.758400000000002</c:v>
                </c:pt>
                <c:pt idx="20882">
                  <c:v>43.758400000000002</c:v>
                </c:pt>
                <c:pt idx="20883">
                  <c:v>43.758400000000002</c:v>
                </c:pt>
                <c:pt idx="20884">
                  <c:v>43.758400000000002</c:v>
                </c:pt>
                <c:pt idx="20885">
                  <c:v>43.758400000000002</c:v>
                </c:pt>
                <c:pt idx="20886">
                  <c:v>43.758400000000002</c:v>
                </c:pt>
                <c:pt idx="20887">
                  <c:v>43.758400000000002</c:v>
                </c:pt>
                <c:pt idx="20888">
                  <c:v>43.758400000000002</c:v>
                </c:pt>
                <c:pt idx="20889">
                  <c:v>43.758400000000002</c:v>
                </c:pt>
                <c:pt idx="20890">
                  <c:v>43.758400000000002</c:v>
                </c:pt>
                <c:pt idx="20891">
                  <c:v>43.758400000000002</c:v>
                </c:pt>
                <c:pt idx="20892">
                  <c:v>43.758400000000002</c:v>
                </c:pt>
                <c:pt idx="20893">
                  <c:v>43.758400000000002</c:v>
                </c:pt>
                <c:pt idx="20894">
                  <c:v>43.758400000000002</c:v>
                </c:pt>
                <c:pt idx="20895">
                  <c:v>43.758400000000002</c:v>
                </c:pt>
                <c:pt idx="20896">
                  <c:v>43.758400000000002</c:v>
                </c:pt>
                <c:pt idx="20897">
                  <c:v>43.758400000000002</c:v>
                </c:pt>
                <c:pt idx="20898">
                  <c:v>43.758400000000002</c:v>
                </c:pt>
                <c:pt idx="20899">
                  <c:v>43.758400000000002</c:v>
                </c:pt>
                <c:pt idx="20900">
                  <c:v>43.758400000000002</c:v>
                </c:pt>
                <c:pt idx="20901">
                  <c:v>43.758400000000002</c:v>
                </c:pt>
                <c:pt idx="20902">
                  <c:v>43.758400000000002</c:v>
                </c:pt>
                <c:pt idx="20903">
                  <c:v>43.758400000000002</c:v>
                </c:pt>
                <c:pt idx="20904">
                  <c:v>43.758400000000002</c:v>
                </c:pt>
                <c:pt idx="20905">
                  <c:v>43.758400000000002</c:v>
                </c:pt>
                <c:pt idx="20906">
                  <c:v>43.758400000000002</c:v>
                </c:pt>
                <c:pt idx="20907">
                  <c:v>43.758400000000002</c:v>
                </c:pt>
                <c:pt idx="20908">
                  <c:v>43.758400000000002</c:v>
                </c:pt>
                <c:pt idx="20909">
                  <c:v>43.758400000000002</c:v>
                </c:pt>
                <c:pt idx="20910">
                  <c:v>43.758400000000002</c:v>
                </c:pt>
                <c:pt idx="20911">
                  <c:v>43.758400000000002</c:v>
                </c:pt>
                <c:pt idx="20912">
                  <c:v>43.758400000000002</c:v>
                </c:pt>
                <c:pt idx="20913">
                  <c:v>43.758400000000002</c:v>
                </c:pt>
                <c:pt idx="20914">
                  <c:v>43.758400000000002</c:v>
                </c:pt>
                <c:pt idx="20915">
                  <c:v>43.758400000000002</c:v>
                </c:pt>
                <c:pt idx="20916">
                  <c:v>43.758400000000002</c:v>
                </c:pt>
                <c:pt idx="20917">
                  <c:v>43.758400000000002</c:v>
                </c:pt>
                <c:pt idx="20918">
                  <c:v>43.758400000000002</c:v>
                </c:pt>
                <c:pt idx="20919">
                  <c:v>43.758400000000002</c:v>
                </c:pt>
                <c:pt idx="20920">
                  <c:v>43.758400000000002</c:v>
                </c:pt>
                <c:pt idx="20921">
                  <c:v>43.758400000000002</c:v>
                </c:pt>
                <c:pt idx="20922">
                  <c:v>43.758400000000002</c:v>
                </c:pt>
                <c:pt idx="20923">
                  <c:v>43.758400000000002</c:v>
                </c:pt>
                <c:pt idx="20924">
                  <c:v>43.758400000000002</c:v>
                </c:pt>
                <c:pt idx="20925">
                  <c:v>43.758400000000002</c:v>
                </c:pt>
                <c:pt idx="20926">
                  <c:v>43.758400000000002</c:v>
                </c:pt>
                <c:pt idx="20927">
                  <c:v>43.758400000000002</c:v>
                </c:pt>
                <c:pt idx="20928">
                  <c:v>43.758400000000002</c:v>
                </c:pt>
                <c:pt idx="20929">
                  <c:v>43.758400000000002</c:v>
                </c:pt>
                <c:pt idx="20930">
                  <c:v>43.758400000000002</c:v>
                </c:pt>
                <c:pt idx="20931">
                  <c:v>43.758400000000002</c:v>
                </c:pt>
                <c:pt idx="20932">
                  <c:v>43.758400000000002</c:v>
                </c:pt>
                <c:pt idx="20933">
                  <c:v>43.758400000000002</c:v>
                </c:pt>
                <c:pt idx="20934">
                  <c:v>43.758400000000002</c:v>
                </c:pt>
                <c:pt idx="20935">
                  <c:v>43.758400000000002</c:v>
                </c:pt>
                <c:pt idx="20936">
                  <c:v>43.758400000000002</c:v>
                </c:pt>
                <c:pt idx="20937">
                  <c:v>43.758400000000002</c:v>
                </c:pt>
                <c:pt idx="20938">
                  <c:v>43.758400000000002</c:v>
                </c:pt>
                <c:pt idx="20939">
                  <c:v>43.758400000000002</c:v>
                </c:pt>
                <c:pt idx="20940">
                  <c:v>43.758400000000002</c:v>
                </c:pt>
                <c:pt idx="20941">
                  <c:v>43.758400000000002</c:v>
                </c:pt>
                <c:pt idx="20942">
                  <c:v>43.758400000000002</c:v>
                </c:pt>
                <c:pt idx="20943">
                  <c:v>43.758400000000002</c:v>
                </c:pt>
                <c:pt idx="20944">
                  <c:v>43.758400000000002</c:v>
                </c:pt>
                <c:pt idx="20945">
                  <c:v>43.758400000000002</c:v>
                </c:pt>
                <c:pt idx="20946">
                  <c:v>43.758400000000002</c:v>
                </c:pt>
                <c:pt idx="20947">
                  <c:v>43.758400000000002</c:v>
                </c:pt>
                <c:pt idx="20948">
                  <c:v>43.758400000000002</c:v>
                </c:pt>
                <c:pt idx="20949">
                  <c:v>43.758400000000002</c:v>
                </c:pt>
                <c:pt idx="20950">
                  <c:v>43.758400000000002</c:v>
                </c:pt>
                <c:pt idx="20951">
                  <c:v>43.758400000000002</c:v>
                </c:pt>
                <c:pt idx="20952">
                  <c:v>43.758400000000002</c:v>
                </c:pt>
                <c:pt idx="20953">
                  <c:v>43.758400000000002</c:v>
                </c:pt>
                <c:pt idx="20954">
                  <c:v>43.758400000000002</c:v>
                </c:pt>
                <c:pt idx="20955">
                  <c:v>43.758400000000002</c:v>
                </c:pt>
                <c:pt idx="20956">
                  <c:v>43.758400000000002</c:v>
                </c:pt>
                <c:pt idx="20957">
                  <c:v>43.758400000000002</c:v>
                </c:pt>
                <c:pt idx="20958">
                  <c:v>43.758400000000002</c:v>
                </c:pt>
                <c:pt idx="20959">
                  <c:v>43.758400000000002</c:v>
                </c:pt>
                <c:pt idx="20960">
                  <c:v>43.758400000000002</c:v>
                </c:pt>
                <c:pt idx="20961">
                  <c:v>43.758400000000002</c:v>
                </c:pt>
                <c:pt idx="20962">
                  <c:v>43.758400000000002</c:v>
                </c:pt>
                <c:pt idx="20963">
                  <c:v>43.758400000000002</c:v>
                </c:pt>
                <c:pt idx="20964">
                  <c:v>43.758400000000002</c:v>
                </c:pt>
                <c:pt idx="20965">
                  <c:v>43.758400000000002</c:v>
                </c:pt>
                <c:pt idx="20966">
                  <c:v>43.758400000000002</c:v>
                </c:pt>
                <c:pt idx="20967">
                  <c:v>43.758400000000002</c:v>
                </c:pt>
                <c:pt idx="20968">
                  <c:v>43.758400000000002</c:v>
                </c:pt>
                <c:pt idx="20969">
                  <c:v>43.758400000000002</c:v>
                </c:pt>
                <c:pt idx="20970">
                  <c:v>43.758400000000002</c:v>
                </c:pt>
                <c:pt idx="20971">
                  <c:v>43.758400000000002</c:v>
                </c:pt>
                <c:pt idx="20972">
                  <c:v>43.758400000000002</c:v>
                </c:pt>
                <c:pt idx="20973">
                  <c:v>43.758400000000002</c:v>
                </c:pt>
                <c:pt idx="20974">
                  <c:v>43.758400000000002</c:v>
                </c:pt>
                <c:pt idx="20975">
                  <c:v>43.758400000000002</c:v>
                </c:pt>
                <c:pt idx="20976">
                  <c:v>43.758400000000002</c:v>
                </c:pt>
                <c:pt idx="20977">
                  <c:v>43.758400000000002</c:v>
                </c:pt>
                <c:pt idx="20978">
                  <c:v>43.758400000000002</c:v>
                </c:pt>
                <c:pt idx="20979">
                  <c:v>43.758400000000002</c:v>
                </c:pt>
                <c:pt idx="20980">
                  <c:v>43.758400000000002</c:v>
                </c:pt>
                <c:pt idx="20981">
                  <c:v>43.758400000000002</c:v>
                </c:pt>
                <c:pt idx="20982">
                  <c:v>43.758400000000002</c:v>
                </c:pt>
                <c:pt idx="20983">
                  <c:v>43.758400000000002</c:v>
                </c:pt>
                <c:pt idx="20984">
                  <c:v>43.758400000000002</c:v>
                </c:pt>
                <c:pt idx="20985">
                  <c:v>43.758400000000002</c:v>
                </c:pt>
                <c:pt idx="20986">
                  <c:v>43.758400000000002</c:v>
                </c:pt>
                <c:pt idx="20987">
                  <c:v>43.758400000000002</c:v>
                </c:pt>
                <c:pt idx="20988">
                  <c:v>43.758400000000002</c:v>
                </c:pt>
                <c:pt idx="20989">
                  <c:v>43.758400000000002</c:v>
                </c:pt>
                <c:pt idx="20990">
                  <c:v>43.758400000000002</c:v>
                </c:pt>
                <c:pt idx="20991">
                  <c:v>43.758400000000002</c:v>
                </c:pt>
                <c:pt idx="20992">
                  <c:v>43.758400000000002</c:v>
                </c:pt>
                <c:pt idx="20993">
                  <c:v>43.758400000000002</c:v>
                </c:pt>
                <c:pt idx="20994">
                  <c:v>43.758400000000002</c:v>
                </c:pt>
                <c:pt idx="20995">
                  <c:v>43.758400000000002</c:v>
                </c:pt>
                <c:pt idx="20996">
                  <c:v>43.758400000000002</c:v>
                </c:pt>
                <c:pt idx="20997">
                  <c:v>43.758400000000002</c:v>
                </c:pt>
                <c:pt idx="20998">
                  <c:v>43.758400000000002</c:v>
                </c:pt>
                <c:pt idx="20999">
                  <c:v>43.758400000000002</c:v>
                </c:pt>
                <c:pt idx="21000">
                  <c:v>43.758400000000002</c:v>
                </c:pt>
                <c:pt idx="21001">
                  <c:v>43.758400000000002</c:v>
                </c:pt>
                <c:pt idx="21002">
                  <c:v>43.758400000000002</c:v>
                </c:pt>
                <c:pt idx="21003">
                  <c:v>43.758400000000002</c:v>
                </c:pt>
                <c:pt idx="21004">
                  <c:v>43.758400000000002</c:v>
                </c:pt>
                <c:pt idx="21005">
                  <c:v>43.758400000000002</c:v>
                </c:pt>
                <c:pt idx="21006">
                  <c:v>43.758400000000002</c:v>
                </c:pt>
                <c:pt idx="21007">
                  <c:v>43.758400000000002</c:v>
                </c:pt>
                <c:pt idx="21008">
                  <c:v>43.758400000000002</c:v>
                </c:pt>
                <c:pt idx="21009">
                  <c:v>43.758400000000002</c:v>
                </c:pt>
                <c:pt idx="21010">
                  <c:v>43.758400000000002</c:v>
                </c:pt>
                <c:pt idx="21011">
                  <c:v>43.758400000000002</c:v>
                </c:pt>
                <c:pt idx="21012">
                  <c:v>43.758400000000002</c:v>
                </c:pt>
                <c:pt idx="21013">
                  <c:v>43.758400000000002</c:v>
                </c:pt>
                <c:pt idx="21014">
                  <c:v>43.758400000000002</c:v>
                </c:pt>
                <c:pt idx="21015">
                  <c:v>43.758400000000002</c:v>
                </c:pt>
                <c:pt idx="21016">
                  <c:v>43.758400000000002</c:v>
                </c:pt>
                <c:pt idx="21017">
                  <c:v>43.758400000000002</c:v>
                </c:pt>
                <c:pt idx="21018">
                  <c:v>43.758400000000002</c:v>
                </c:pt>
                <c:pt idx="21019">
                  <c:v>43.758400000000002</c:v>
                </c:pt>
                <c:pt idx="21020">
                  <c:v>43.758400000000002</c:v>
                </c:pt>
                <c:pt idx="21021">
                  <c:v>43.758400000000002</c:v>
                </c:pt>
                <c:pt idx="21022">
                  <c:v>43.758400000000002</c:v>
                </c:pt>
                <c:pt idx="21023">
                  <c:v>43.758400000000002</c:v>
                </c:pt>
                <c:pt idx="21024">
                  <c:v>43.758400000000002</c:v>
                </c:pt>
                <c:pt idx="21025">
                  <c:v>43.758400000000002</c:v>
                </c:pt>
                <c:pt idx="21026">
                  <c:v>43.758400000000002</c:v>
                </c:pt>
                <c:pt idx="21027">
                  <c:v>43.758400000000002</c:v>
                </c:pt>
                <c:pt idx="21028">
                  <c:v>43.758400000000002</c:v>
                </c:pt>
                <c:pt idx="21029">
                  <c:v>43.758400000000002</c:v>
                </c:pt>
                <c:pt idx="21030">
                  <c:v>43.758400000000002</c:v>
                </c:pt>
                <c:pt idx="21031">
                  <c:v>43.758400000000002</c:v>
                </c:pt>
                <c:pt idx="21032">
                  <c:v>43.758400000000002</c:v>
                </c:pt>
                <c:pt idx="21033">
                  <c:v>43.758400000000002</c:v>
                </c:pt>
                <c:pt idx="21034">
                  <c:v>43.758400000000002</c:v>
                </c:pt>
                <c:pt idx="21035">
                  <c:v>43.758400000000002</c:v>
                </c:pt>
                <c:pt idx="21036">
                  <c:v>43.758400000000002</c:v>
                </c:pt>
                <c:pt idx="21037">
                  <c:v>43.758400000000002</c:v>
                </c:pt>
                <c:pt idx="21038">
                  <c:v>43.758400000000002</c:v>
                </c:pt>
                <c:pt idx="21039">
                  <c:v>43.758400000000002</c:v>
                </c:pt>
                <c:pt idx="21040">
                  <c:v>43.758400000000002</c:v>
                </c:pt>
                <c:pt idx="21041">
                  <c:v>43.758400000000002</c:v>
                </c:pt>
                <c:pt idx="21042">
                  <c:v>43.758400000000002</c:v>
                </c:pt>
                <c:pt idx="21043">
                  <c:v>43.758400000000002</c:v>
                </c:pt>
                <c:pt idx="21044">
                  <c:v>43.758400000000002</c:v>
                </c:pt>
                <c:pt idx="21045">
                  <c:v>43.758400000000002</c:v>
                </c:pt>
                <c:pt idx="21046">
                  <c:v>43.758400000000002</c:v>
                </c:pt>
                <c:pt idx="21047">
                  <c:v>43.758400000000002</c:v>
                </c:pt>
                <c:pt idx="21048">
                  <c:v>43.758400000000002</c:v>
                </c:pt>
                <c:pt idx="21049">
                  <c:v>43.758400000000002</c:v>
                </c:pt>
                <c:pt idx="21050">
                  <c:v>43.758400000000002</c:v>
                </c:pt>
                <c:pt idx="21051">
                  <c:v>43.758400000000002</c:v>
                </c:pt>
                <c:pt idx="21052">
                  <c:v>43.758400000000002</c:v>
                </c:pt>
                <c:pt idx="21053">
                  <c:v>43.758400000000002</c:v>
                </c:pt>
                <c:pt idx="21054">
                  <c:v>43.758400000000002</c:v>
                </c:pt>
                <c:pt idx="21055">
                  <c:v>43.758400000000002</c:v>
                </c:pt>
                <c:pt idx="21056">
                  <c:v>43.758400000000002</c:v>
                </c:pt>
                <c:pt idx="21057">
                  <c:v>43.758400000000002</c:v>
                </c:pt>
                <c:pt idx="21058">
                  <c:v>43.758400000000002</c:v>
                </c:pt>
                <c:pt idx="21059">
                  <c:v>43.758400000000002</c:v>
                </c:pt>
                <c:pt idx="21060">
                  <c:v>43.758400000000002</c:v>
                </c:pt>
                <c:pt idx="21061">
                  <c:v>43.758400000000002</c:v>
                </c:pt>
                <c:pt idx="21062">
                  <c:v>43.758400000000002</c:v>
                </c:pt>
                <c:pt idx="21063">
                  <c:v>43.758400000000002</c:v>
                </c:pt>
                <c:pt idx="21064">
                  <c:v>43.758400000000002</c:v>
                </c:pt>
                <c:pt idx="21065">
                  <c:v>43.758400000000002</c:v>
                </c:pt>
                <c:pt idx="21066">
                  <c:v>43.758400000000002</c:v>
                </c:pt>
                <c:pt idx="21067">
                  <c:v>43.758400000000002</c:v>
                </c:pt>
                <c:pt idx="21068">
                  <c:v>43.758400000000002</c:v>
                </c:pt>
                <c:pt idx="21069">
                  <c:v>43.758400000000002</c:v>
                </c:pt>
                <c:pt idx="21070">
                  <c:v>43.758400000000002</c:v>
                </c:pt>
                <c:pt idx="21071">
                  <c:v>43.758400000000002</c:v>
                </c:pt>
                <c:pt idx="21072">
                  <c:v>43.758400000000002</c:v>
                </c:pt>
                <c:pt idx="21073">
                  <c:v>43.758400000000002</c:v>
                </c:pt>
                <c:pt idx="21074">
                  <c:v>43.758400000000002</c:v>
                </c:pt>
                <c:pt idx="21075">
                  <c:v>43.758400000000002</c:v>
                </c:pt>
                <c:pt idx="21076">
                  <c:v>43.758400000000002</c:v>
                </c:pt>
                <c:pt idx="21077">
                  <c:v>43.758400000000002</c:v>
                </c:pt>
                <c:pt idx="21078">
                  <c:v>43.758400000000002</c:v>
                </c:pt>
                <c:pt idx="21079">
                  <c:v>43.758400000000002</c:v>
                </c:pt>
                <c:pt idx="21080">
                  <c:v>43.758400000000002</c:v>
                </c:pt>
                <c:pt idx="21081">
                  <c:v>43.758400000000002</c:v>
                </c:pt>
                <c:pt idx="21082">
                  <c:v>43.758400000000002</c:v>
                </c:pt>
                <c:pt idx="21083">
                  <c:v>43.758400000000002</c:v>
                </c:pt>
                <c:pt idx="21084">
                  <c:v>43.758400000000002</c:v>
                </c:pt>
                <c:pt idx="21085">
                  <c:v>43.758400000000002</c:v>
                </c:pt>
                <c:pt idx="21086">
                  <c:v>43.758400000000002</c:v>
                </c:pt>
                <c:pt idx="21087">
                  <c:v>43.758400000000002</c:v>
                </c:pt>
                <c:pt idx="21088">
                  <c:v>43.758400000000002</c:v>
                </c:pt>
                <c:pt idx="21089">
                  <c:v>43.758400000000002</c:v>
                </c:pt>
                <c:pt idx="21090">
                  <c:v>43.758400000000002</c:v>
                </c:pt>
                <c:pt idx="21091">
                  <c:v>43.758400000000002</c:v>
                </c:pt>
                <c:pt idx="21092">
                  <c:v>43.758400000000002</c:v>
                </c:pt>
                <c:pt idx="21093">
                  <c:v>43.758400000000002</c:v>
                </c:pt>
                <c:pt idx="21094">
                  <c:v>43.758400000000002</c:v>
                </c:pt>
                <c:pt idx="21095">
                  <c:v>43.758400000000002</c:v>
                </c:pt>
                <c:pt idx="21096">
                  <c:v>43.758400000000002</c:v>
                </c:pt>
                <c:pt idx="21097">
                  <c:v>43.758400000000002</c:v>
                </c:pt>
                <c:pt idx="21098">
                  <c:v>43.758400000000002</c:v>
                </c:pt>
                <c:pt idx="21099">
                  <c:v>43.758400000000002</c:v>
                </c:pt>
                <c:pt idx="21100">
                  <c:v>43.758400000000002</c:v>
                </c:pt>
                <c:pt idx="21101">
                  <c:v>43.758400000000002</c:v>
                </c:pt>
                <c:pt idx="21102">
                  <c:v>43.758400000000002</c:v>
                </c:pt>
                <c:pt idx="21103">
                  <c:v>43.758400000000002</c:v>
                </c:pt>
                <c:pt idx="21104">
                  <c:v>43.758400000000002</c:v>
                </c:pt>
                <c:pt idx="21105">
                  <c:v>43.758400000000002</c:v>
                </c:pt>
                <c:pt idx="21106">
                  <c:v>43.758400000000002</c:v>
                </c:pt>
                <c:pt idx="21107">
                  <c:v>43.758400000000002</c:v>
                </c:pt>
                <c:pt idx="21108">
                  <c:v>43.758400000000002</c:v>
                </c:pt>
                <c:pt idx="21109">
                  <c:v>43.758400000000002</c:v>
                </c:pt>
                <c:pt idx="21110">
                  <c:v>43.758400000000002</c:v>
                </c:pt>
                <c:pt idx="21111">
                  <c:v>43.758400000000002</c:v>
                </c:pt>
                <c:pt idx="21112">
                  <c:v>43.758400000000002</c:v>
                </c:pt>
                <c:pt idx="21113">
                  <c:v>43.758400000000002</c:v>
                </c:pt>
                <c:pt idx="21114">
                  <c:v>43.758400000000002</c:v>
                </c:pt>
                <c:pt idx="21115">
                  <c:v>43.758400000000002</c:v>
                </c:pt>
                <c:pt idx="21116">
                  <c:v>43.758400000000002</c:v>
                </c:pt>
                <c:pt idx="21117">
                  <c:v>43.758400000000002</c:v>
                </c:pt>
                <c:pt idx="21118">
                  <c:v>43.758400000000002</c:v>
                </c:pt>
                <c:pt idx="21119">
                  <c:v>43.758400000000002</c:v>
                </c:pt>
                <c:pt idx="21120">
                  <c:v>43.758400000000002</c:v>
                </c:pt>
                <c:pt idx="21121">
                  <c:v>43.758400000000002</c:v>
                </c:pt>
                <c:pt idx="21122">
                  <c:v>43.758400000000002</c:v>
                </c:pt>
                <c:pt idx="21123">
                  <c:v>43.758400000000002</c:v>
                </c:pt>
                <c:pt idx="21124">
                  <c:v>43.758400000000002</c:v>
                </c:pt>
                <c:pt idx="21125">
                  <c:v>43.758400000000002</c:v>
                </c:pt>
                <c:pt idx="21126">
                  <c:v>43.758400000000002</c:v>
                </c:pt>
                <c:pt idx="21127">
                  <c:v>43.758400000000002</c:v>
                </c:pt>
                <c:pt idx="21128">
                  <c:v>43.758400000000002</c:v>
                </c:pt>
                <c:pt idx="21129">
                  <c:v>43.758400000000002</c:v>
                </c:pt>
                <c:pt idx="21130">
                  <c:v>43.758400000000002</c:v>
                </c:pt>
                <c:pt idx="21131">
                  <c:v>43.758400000000002</c:v>
                </c:pt>
                <c:pt idx="21132">
                  <c:v>43.758400000000002</c:v>
                </c:pt>
                <c:pt idx="21133">
                  <c:v>43.758400000000002</c:v>
                </c:pt>
                <c:pt idx="21134">
                  <c:v>43.758400000000002</c:v>
                </c:pt>
                <c:pt idx="21135">
                  <c:v>43.758400000000002</c:v>
                </c:pt>
                <c:pt idx="21136">
                  <c:v>43.758400000000002</c:v>
                </c:pt>
                <c:pt idx="21137">
                  <c:v>43.758400000000002</c:v>
                </c:pt>
                <c:pt idx="21138">
                  <c:v>43.758400000000002</c:v>
                </c:pt>
                <c:pt idx="21139">
                  <c:v>43.758400000000002</c:v>
                </c:pt>
                <c:pt idx="21140">
                  <c:v>43.758400000000002</c:v>
                </c:pt>
                <c:pt idx="21141">
                  <c:v>43.758400000000002</c:v>
                </c:pt>
                <c:pt idx="21142">
                  <c:v>43.758400000000002</c:v>
                </c:pt>
                <c:pt idx="21143">
                  <c:v>43.758400000000002</c:v>
                </c:pt>
                <c:pt idx="21144">
                  <c:v>43.758400000000002</c:v>
                </c:pt>
                <c:pt idx="21145">
                  <c:v>43.758400000000002</c:v>
                </c:pt>
                <c:pt idx="21146">
                  <c:v>43.758400000000002</c:v>
                </c:pt>
                <c:pt idx="21147">
                  <c:v>43.758400000000002</c:v>
                </c:pt>
                <c:pt idx="21148">
                  <c:v>43.758400000000002</c:v>
                </c:pt>
                <c:pt idx="21149">
                  <c:v>43.758400000000002</c:v>
                </c:pt>
                <c:pt idx="21150">
                  <c:v>43.758400000000002</c:v>
                </c:pt>
                <c:pt idx="21151">
                  <c:v>43.758400000000002</c:v>
                </c:pt>
                <c:pt idx="21152">
                  <c:v>43.758400000000002</c:v>
                </c:pt>
                <c:pt idx="21153">
                  <c:v>43.758400000000002</c:v>
                </c:pt>
                <c:pt idx="21154">
                  <c:v>43.758400000000002</c:v>
                </c:pt>
                <c:pt idx="21155">
                  <c:v>43.758400000000002</c:v>
                </c:pt>
                <c:pt idx="21156">
                  <c:v>43.758400000000002</c:v>
                </c:pt>
                <c:pt idx="21157">
                  <c:v>43.758400000000002</c:v>
                </c:pt>
                <c:pt idx="21158">
                  <c:v>43.758400000000002</c:v>
                </c:pt>
                <c:pt idx="21159">
                  <c:v>43.758400000000002</c:v>
                </c:pt>
                <c:pt idx="21160">
                  <c:v>43.758400000000002</c:v>
                </c:pt>
                <c:pt idx="21161">
                  <c:v>43.758400000000002</c:v>
                </c:pt>
                <c:pt idx="21162">
                  <c:v>43.758400000000002</c:v>
                </c:pt>
                <c:pt idx="21163">
                  <c:v>43.758400000000002</c:v>
                </c:pt>
                <c:pt idx="21164">
                  <c:v>43.758400000000002</c:v>
                </c:pt>
                <c:pt idx="21165">
                  <c:v>43.758400000000002</c:v>
                </c:pt>
                <c:pt idx="21166">
                  <c:v>43.758400000000002</c:v>
                </c:pt>
                <c:pt idx="21167">
                  <c:v>43.758400000000002</c:v>
                </c:pt>
                <c:pt idx="21168">
                  <c:v>43.758400000000002</c:v>
                </c:pt>
                <c:pt idx="21169">
                  <c:v>43.758400000000002</c:v>
                </c:pt>
                <c:pt idx="21170">
                  <c:v>43.758400000000002</c:v>
                </c:pt>
                <c:pt idx="21171">
                  <c:v>43.758400000000002</c:v>
                </c:pt>
                <c:pt idx="21172">
                  <c:v>43.758400000000002</c:v>
                </c:pt>
                <c:pt idx="21173">
                  <c:v>43.758400000000002</c:v>
                </c:pt>
                <c:pt idx="21174">
                  <c:v>43.758400000000002</c:v>
                </c:pt>
                <c:pt idx="21175">
                  <c:v>43.758400000000002</c:v>
                </c:pt>
                <c:pt idx="21176">
                  <c:v>43.758400000000002</c:v>
                </c:pt>
                <c:pt idx="21177">
                  <c:v>43.758400000000002</c:v>
                </c:pt>
                <c:pt idx="21178">
                  <c:v>43.758400000000002</c:v>
                </c:pt>
                <c:pt idx="21179">
                  <c:v>43.758400000000002</c:v>
                </c:pt>
                <c:pt idx="21180">
                  <c:v>43.758400000000002</c:v>
                </c:pt>
                <c:pt idx="21181">
                  <c:v>43.758400000000002</c:v>
                </c:pt>
                <c:pt idx="21182">
                  <c:v>43.758400000000002</c:v>
                </c:pt>
                <c:pt idx="21183">
                  <c:v>43.758400000000002</c:v>
                </c:pt>
                <c:pt idx="21184">
                  <c:v>43.758400000000002</c:v>
                </c:pt>
                <c:pt idx="21185">
                  <c:v>43.758400000000002</c:v>
                </c:pt>
                <c:pt idx="21186">
                  <c:v>43.758400000000002</c:v>
                </c:pt>
                <c:pt idx="21187">
                  <c:v>43.758400000000002</c:v>
                </c:pt>
                <c:pt idx="21188">
                  <c:v>43.758400000000002</c:v>
                </c:pt>
                <c:pt idx="21189">
                  <c:v>43.758400000000002</c:v>
                </c:pt>
                <c:pt idx="21190">
                  <c:v>43.758400000000002</c:v>
                </c:pt>
                <c:pt idx="21191">
                  <c:v>43.758400000000002</c:v>
                </c:pt>
                <c:pt idx="21192">
                  <c:v>43.758400000000002</c:v>
                </c:pt>
                <c:pt idx="21193">
                  <c:v>43.758400000000002</c:v>
                </c:pt>
                <c:pt idx="21194">
                  <c:v>43.758400000000002</c:v>
                </c:pt>
                <c:pt idx="21195">
                  <c:v>43.758400000000002</c:v>
                </c:pt>
                <c:pt idx="21196">
                  <c:v>43.758400000000002</c:v>
                </c:pt>
                <c:pt idx="21197">
                  <c:v>43.758400000000002</c:v>
                </c:pt>
                <c:pt idx="21198">
                  <c:v>43.758400000000002</c:v>
                </c:pt>
                <c:pt idx="21199">
                  <c:v>43.758400000000002</c:v>
                </c:pt>
                <c:pt idx="21200">
                  <c:v>43.758400000000002</c:v>
                </c:pt>
                <c:pt idx="21201">
                  <c:v>43.758400000000002</c:v>
                </c:pt>
                <c:pt idx="21202">
                  <c:v>43.758400000000002</c:v>
                </c:pt>
                <c:pt idx="21203">
                  <c:v>43.758400000000002</c:v>
                </c:pt>
                <c:pt idx="21204">
                  <c:v>43.758400000000002</c:v>
                </c:pt>
                <c:pt idx="21205">
                  <c:v>43.758400000000002</c:v>
                </c:pt>
                <c:pt idx="21206">
                  <c:v>43.758400000000002</c:v>
                </c:pt>
                <c:pt idx="21207">
                  <c:v>43.758400000000002</c:v>
                </c:pt>
                <c:pt idx="21208">
                  <c:v>43.758400000000002</c:v>
                </c:pt>
                <c:pt idx="21209">
                  <c:v>43.758400000000002</c:v>
                </c:pt>
                <c:pt idx="21210">
                  <c:v>43.758400000000002</c:v>
                </c:pt>
                <c:pt idx="21211">
                  <c:v>43.758400000000002</c:v>
                </c:pt>
                <c:pt idx="21212">
                  <c:v>43.758400000000002</c:v>
                </c:pt>
                <c:pt idx="21213">
                  <c:v>43.758400000000002</c:v>
                </c:pt>
                <c:pt idx="21214">
                  <c:v>43.758400000000002</c:v>
                </c:pt>
                <c:pt idx="21215">
                  <c:v>43.758400000000002</c:v>
                </c:pt>
                <c:pt idx="21216">
                  <c:v>43.758400000000002</c:v>
                </c:pt>
                <c:pt idx="21217">
                  <c:v>43.758400000000002</c:v>
                </c:pt>
                <c:pt idx="21218">
                  <c:v>43.758400000000002</c:v>
                </c:pt>
                <c:pt idx="21219">
                  <c:v>43.758400000000002</c:v>
                </c:pt>
                <c:pt idx="21220">
                  <c:v>43.758400000000002</c:v>
                </c:pt>
                <c:pt idx="21221">
                  <c:v>43.758400000000002</c:v>
                </c:pt>
                <c:pt idx="21222">
                  <c:v>43.758400000000002</c:v>
                </c:pt>
                <c:pt idx="21223">
                  <c:v>43.758400000000002</c:v>
                </c:pt>
                <c:pt idx="21224">
                  <c:v>43.758400000000002</c:v>
                </c:pt>
                <c:pt idx="21225">
                  <c:v>43.758400000000002</c:v>
                </c:pt>
                <c:pt idx="21226">
                  <c:v>43.758400000000002</c:v>
                </c:pt>
                <c:pt idx="21227">
                  <c:v>43.758400000000002</c:v>
                </c:pt>
                <c:pt idx="21228">
                  <c:v>43.758400000000002</c:v>
                </c:pt>
                <c:pt idx="21229">
                  <c:v>43.758400000000002</c:v>
                </c:pt>
                <c:pt idx="21230">
                  <c:v>43.758400000000002</c:v>
                </c:pt>
                <c:pt idx="21231">
                  <c:v>43.758400000000002</c:v>
                </c:pt>
                <c:pt idx="21232">
                  <c:v>43.758400000000002</c:v>
                </c:pt>
                <c:pt idx="21233">
                  <c:v>43.758400000000002</c:v>
                </c:pt>
                <c:pt idx="21234">
                  <c:v>43.758400000000002</c:v>
                </c:pt>
                <c:pt idx="21235">
                  <c:v>43.758400000000002</c:v>
                </c:pt>
                <c:pt idx="21236">
                  <c:v>43.758400000000002</c:v>
                </c:pt>
                <c:pt idx="21237">
                  <c:v>43.758400000000002</c:v>
                </c:pt>
                <c:pt idx="21238">
                  <c:v>43.758400000000002</c:v>
                </c:pt>
                <c:pt idx="21239">
                  <c:v>43.758400000000002</c:v>
                </c:pt>
                <c:pt idx="21240">
                  <c:v>43.758400000000002</c:v>
                </c:pt>
                <c:pt idx="21241">
                  <c:v>43.758400000000002</c:v>
                </c:pt>
                <c:pt idx="21242">
                  <c:v>43.758400000000002</c:v>
                </c:pt>
                <c:pt idx="21243">
                  <c:v>43.758400000000002</c:v>
                </c:pt>
                <c:pt idx="21244">
                  <c:v>43.758400000000002</c:v>
                </c:pt>
                <c:pt idx="21245">
                  <c:v>43.758400000000002</c:v>
                </c:pt>
                <c:pt idx="21246">
                  <c:v>43.758400000000002</c:v>
                </c:pt>
                <c:pt idx="21247">
                  <c:v>43.758400000000002</c:v>
                </c:pt>
                <c:pt idx="21248">
                  <c:v>43.758400000000002</c:v>
                </c:pt>
                <c:pt idx="21249">
                  <c:v>43.758400000000002</c:v>
                </c:pt>
                <c:pt idx="21250">
                  <c:v>43.758400000000002</c:v>
                </c:pt>
                <c:pt idx="21251">
                  <c:v>43.758400000000002</c:v>
                </c:pt>
                <c:pt idx="21252">
                  <c:v>43.758400000000002</c:v>
                </c:pt>
                <c:pt idx="21253">
                  <c:v>43.758400000000002</c:v>
                </c:pt>
                <c:pt idx="21254">
                  <c:v>43.758400000000002</c:v>
                </c:pt>
                <c:pt idx="21255">
                  <c:v>43.758400000000002</c:v>
                </c:pt>
                <c:pt idx="21256">
                  <c:v>43.758400000000002</c:v>
                </c:pt>
                <c:pt idx="21257">
                  <c:v>43.758400000000002</c:v>
                </c:pt>
                <c:pt idx="21258">
                  <c:v>43.758400000000002</c:v>
                </c:pt>
                <c:pt idx="21259">
                  <c:v>43.758400000000002</c:v>
                </c:pt>
                <c:pt idx="21260">
                  <c:v>43.758400000000002</c:v>
                </c:pt>
                <c:pt idx="21261">
                  <c:v>43.758400000000002</c:v>
                </c:pt>
                <c:pt idx="21262">
                  <c:v>43.758400000000002</c:v>
                </c:pt>
                <c:pt idx="21263">
                  <c:v>43.758400000000002</c:v>
                </c:pt>
                <c:pt idx="21264">
                  <c:v>43.758400000000002</c:v>
                </c:pt>
                <c:pt idx="21265">
                  <c:v>43.758400000000002</c:v>
                </c:pt>
                <c:pt idx="21266">
                  <c:v>43.758400000000002</c:v>
                </c:pt>
                <c:pt idx="21267">
                  <c:v>43.758400000000002</c:v>
                </c:pt>
                <c:pt idx="21268">
                  <c:v>43.758400000000002</c:v>
                </c:pt>
                <c:pt idx="21269">
                  <c:v>43.758400000000002</c:v>
                </c:pt>
                <c:pt idx="21270">
                  <c:v>43.758400000000002</c:v>
                </c:pt>
                <c:pt idx="21271">
                  <c:v>43.758400000000002</c:v>
                </c:pt>
                <c:pt idx="21272">
                  <c:v>43.758400000000002</c:v>
                </c:pt>
                <c:pt idx="21273">
                  <c:v>43.758400000000002</c:v>
                </c:pt>
                <c:pt idx="21274">
                  <c:v>43.758400000000002</c:v>
                </c:pt>
                <c:pt idx="21275">
                  <c:v>43.758400000000002</c:v>
                </c:pt>
                <c:pt idx="21276">
                  <c:v>43.758400000000002</c:v>
                </c:pt>
                <c:pt idx="21277">
                  <c:v>43.758400000000002</c:v>
                </c:pt>
                <c:pt idx="21278">
                  <c:v>43.758400000000002</c:v>
                </c:pt>
                <c:pt idx="21279">
                  <c:v>43.758400000000002</c:v>
                </c:pt>
                <c:pt idx="21280">
                  <c:v>43.758400000000002</c:v>
                </c:pt>
                <c:pt idx="21281">
                  <c:v>43.758400000000002</c:v>
                </c:pt>
                <c:pt idx="21282">
                  <c:v>43.758400000000002</c:v>
                </c:pt>
                <c:pt idx="21283">
                  <c:v>43.758400000000002</c:v>
                </c:pt>
                <c:pt idx="21284">
                  <c:v>43.758400000000002</c:v>
                </c:pt>
                <c:pt idx="21285">
                  <c:v>43.758400000000002</c:v>
                </c:pt>
                <c:pt idx="21286">
                  <c:v>43.758400000000002</c:v>
                </c:pt>
                <c:pt idx="21287">
                  <c:v>43.758400000000002</c:v>
                </c:pt>
                <c:pt idx="21288">
                  <c:v>43.758400000000002</c:v>
                </c:pt>
                <c:pt idx="21289">
                  <c:v>43.758400000000002</c:v>
                </c:pt>
                <c:pt idx="21290">
                  <c:v>43.758400000000002</c:v>
                </c:pt>
                <c:pt idx="21291">
                  <c:v>43.758400000000002</c:v>
                </c:pt>
                <c:pt idx="21292">
                  <c:v>43.758400000000002</c:v>
                </c:pt>
                <c:pt idx="21293">
                  <c:v>43.758400000000002</c:v>
                </c:pt>
                <c:pt idx="21294">
                  <c:v>43.758400000000002</c:v>
                </c:pt>
                <c:pt idx="21295">
                  <c:v>43.758400000000002</c:v>
                </c:pt>
                <c:pt idx="21296">
                  <c:v>43.758400000000002</c:v>
                </c:pt>
                <c:pt idx="21297">
                  <c:v>43.758400000000002</c:v>
                </c:pt>
                <c:pt idx="21298">
                  <c:v>43.758400000000002</c:v>
                </c:pt>
                <c:pt idx="21299">
                  <c:v>43.758400000000002</c:v>
                </c:pt>
                <c:pt idx="21300">
                  <c:v>43.758400000000002</c:v>
                </c:pt>
                <c:pt idx="21301">
                  <c:v>43.758400000000002</c:v>
                </c:pt>
                <c:pt idx="21302">
                  <c:v>43.758400000000002</c:v>
                </c:pt>
                <c:pt idx="21303">
                  <c:v>43.758400000000002</c:v>
                </c:pt>
                <c:pt idx="21304">
                  <c:v>43.758400000000002</c:v>
                </c:pt>
                <c:pt idx="21305">
                  <c:v>43.758400000000002</c:v>
                </c:pt>
                <c:pt idx="21306">
                  <c:v>43.758400000000002</c:v>
                </c:pt>
                <c:pt idx="21307">
                  <c:v>43.758400000000002</c:v>
                </c:pt>
                <c:pt idx="21308">
                  <c:v>43.758400000000002</c:v>
                </c:pt>
                <c:pt idx="21309">
                  <c:v>43.758400000000002</c:v>
                </c:pt>
                <c:pt idx="21310">
                  <c:v>43.758400000000002</c:v>
                </c:pt>
                <c:pt idx="21311">
                  <c:v>43.758400000000002</c:v>
                </c:pt>
                <c:pt idx="21312">
                  <c:v>43.758400000000002</c:v>
                </c:pt>
                <c:pt idx="21313">
                  <c:v>43.758400000000002</c:v>
                </c:pt>
                <c:pt idx="21314">
                  <c:v>43.758400000000002</c:v>
                </c:pt>
                <c:pt idx="21315">
                  <c:v>43.758400000000002</c:v>
                </c:pt>
                <c:pt idx="21316">
                  <c:v>43.758400000000002</c:v>
                </c:pt>
                <c:pt idx="21317">
                  <c:v>43.758400000000002</c:v>
                </c:pt>
                <c:pt idx="21318">
                  <c:v>43.758400000000002</c:v>
                </c:pt>
                <c:pt idx="21319">
                  <c:v>43.758400000000002</c:v>
                </c:pt>
                <c:pt idx="21320">
                  <c:v>43.758400000000002</c:v>
                </c:pt>
                <c:pt idx="21321">
                  <c:v>43.758400000000002</c:v>
                </c:pt>
                <c:pt idx="21322">
                  <c:v>43.758400000000002</c:v>
                </c:pt>
                <c:pt idx="21323">
                  <c:v>43.758400000000002</c:v>
                </c:pt>
                <c:pt idx="21324">
                  <c:v>43.758400000000002</c:v>
                </c:pt>
                <c:pt idx="21325">
                  <c:v>43.758400000000002</c:v>
                </c:pt>
                <c:pt idx="21326">
                  <c:v>43.758400000000002</c:v>
                </c:pt>
                <c:pt idx="21327">
                  <c:v>43.758400000000002</c:v>
                </c:pt>
                <c:pt idx="21328">
                  <c:v>43.758400000000002</c:v>
                </c:pt>
                <c:pt idx="21329">
                  <c:v>43.758400000000002</c:v>
                </c:pt>
                <c:pt idx="21330">
                  <c:v>43.758400000000002</c:v>
                </c:pt>
                <c:pt idx="21331">
                  <c:v>43.758400000000002</c:v>
                </c:pt>
                <c:pt idx="21332">
                  <c:v>43.758400000000002</c:v>
                </c:pt>
                <c:pt idx="21333">
                  <c:v>43.758400000000002</c:v>
                </c:pt>
                <c:pt idx="21334">
                  <c:v>43.758400000000002</c:v>
                </c:pt>
                <c:pt idx="21335">
                  <c:v>43.758400000000002</c:v>
                </c:pt>
                <c:pt idx="21336">
                  <c:v>43.758400000000002</c:v>
                </c:pt>
                <c:pt idx="21337">
                  <c:v>43.758400000000002</c:v>
                </c:pt>
                <c:pt idx="21338">
                  <c:v>43.758400000000002</c:v>
                </c:pt>
                <c:pt idx="21339">
                  <c:v>43.758400000000002</c:v>
                </c:pt>
                <c:pt idx="21340">
                  <c:v>43.758400000000002</c:v>
                </c:pt>
                <c:pt idx="21341">
                  <c:v>43.758400000000002</c:v>
                </c:pt>
                <c:pt idx="21342">
                  <c:v>43.758400000000002</c:v>
                </c:pt>
                <c:pt idx="21343">
                  <c:v>43.758400000000002</c:v>
                </c:pt>
                <c:pt idx="21344">
                  <c:v>43.758400000000002</c:v>
                </c:pt>
                <c:pt idx="21345">
                  <c:v>43.758400000000002</c:v>
                </c:pt>
                <c:pt idx="21346">
                  <c:v>43.758400000000002</c:v>
                </c:pt>
                <c:pt idx="21347">
                  <c:v>43.758400000000002</c:v>
                </c:pt>
                <c:pt idx="21348">
                  <c:v>43.758400000000002</c:v>
                </c:pt>
                <c:pt idx="21349">
                  <c:v>43.758400000000002</c:v>
                </c:pt>
                <c:pt idx="21350">
                  <c:v>43.758400000000002</c:v>
                </c:pt>
                <c:pt idx="21351">
                  <c:v>43.758400000000002</c:v>
                </c:pt>
                <c:pt idx="21352">
                  <c:v>43.758400000000002</c:v>
                </c:pt>
                <c:pt idx="21353">
                  <c:v>43.758400000000002</c:v>
                </c:pt>
                <c:pt idx="21354">
                  <c:v>43.758400000000002</c:v>
                </c:pt>
                <c:pt idx="21355">
                  <c:v>43.758400000000002</c:v>
                </c:pt>
                <c:pt idx="21356">
                  <c:v>43.758400000000002</c:v>
                </c:pt>
                <c:pt idx="21357">
                  <c:v>43.758400000000002</c:v>
                </c:pt>
                <c:pt idx="21358">
                  <c:v>43.758400000000002</c:v>
                </c:pt>
                <c:pt idx="21359">
                  <c:v>43.758400000000002</c:v>
                </c:pt>
                <c:pt idx="21360">
                  <c:v>43.758400000000002</c:v>
                </c:pt>
                <c:pt idx="21361">
                  <c:v>43.758400000000002</c:v>
                </c:pt>
                <c:pt idx="21362">
                  <c:v>43.758400000000002</c:v>
                </c:pt>
                <c:pt idx="21363">
                  <c:v>43.758400000000002</c:v>
                </c:pt>
                <c:pt idx="21364">
                  <c:v>43.758400000000002</c:v>
                </c:pt>
                <c:pt idx="21365">
                  <c:v>43.758400000000002</c:v>
                </c:pt>
                <c:pt idx="21366">
                  <c:v>43.758400000000002</c:v>
                </c:pt>
                <c:pt idx="21367">
                  <c:v>43.758400000000002</c:v>
                </c:pt>
                <c:pt idx="21368">
                  <c:v>43.758400000000002</c:v>
                </c:pt>
                <c:pt idx="21369">
                  <c:v>43.758400000000002</c:v>
                </c:pt>
                <c:pt idx="21370">
                  <c:v>43.758400000000002</c:v>
                </c:pt>
                <c:pt idx="21371">
                  <c:v>43.758400000000002</c:v>
                </c:pt>
                <c:pt idx="21372">
                  <c:v>43.758400000000002</c:v>
                </c:pt>
                <c:pt idx="21373">
                  <c:v>43.758400000000002</c:v>
                </c:pt>
                <c:pt idx="21374">
                  <c:v>43.758400000000002</c:v>
                </c:pt>
                <c:pt idx="21375">
                  <c:v>43.758400000000002</c:v>
                </c:pt>
                <c:pt idx="21376">
                  <c:v>43.758400000000002</c:v>
                </c:pt>
                <c:pt idx="21377">
                  <c:v>43.758400000000002</c:v>
                </c:pt>
                <c:pt idx="21378">
                  <c:v>43.758400000000002</c:v>
                </c:pt>
                <c:pt idx="21379">
                  <c:v>43.758400000000002</c:v>
                </c:pt>
                <c:pt idx="21380">
                  <c:v>43.758400000000002</c:v>
                </c:pt>
                <c:pt idx="21381">
                  <c:v>43.758400000000002</c:v>
                </c:pt>
                <c:pt idx="21382">
                  <c:v>43.758400000000002</c:v>
                </c:pt>
                <c:pt idx="21383">
                  <c:v>43.758400000000002</c:v>
                </c:pt>
                <c:pt idx="21384">
                  <c:v>43.758400000000002</c:v>
                </c:pt>
                <c:pt idx="21385">
                  <c:v>43.758400000000002</c:v>
                </c:pt>
                <c:pt idx="21386">
                  <c:v>43.758400000000002</c:v>
                </c:pt>
                <c:pt idx="21387">
                  <c:v>43.758400000000002</c:v>
                </c:pt>
                <c:pt idx="21388">
                  <c:v>43.758400000000002</c:v>
                </c:pt>
                <c:pt idx="21389">
                  <c:v>43.758400000000002</c:v>
                </c:pt>
                <c:pt idx="21390">
                  <c:v>43.758400000000002</c:v>
                </c:pt>
                <c:pt idx="21391">
                  <c:v>43.758400000000002</c:v>
                </c:pt>
                <c:pt idx="21392">
                  <c:v>43.758400000000002</c:v>
                </c:pt>
                <c:pt idx="21393">
                  <c:v>43.758400000000002</c:v>
                </c:pt>
                <c:pt idx="21394">
                  <c:v>43.758400000000002</c:v>
                </c:pt>
                <c:pt idx="21395">
                  <c:v>43.758400000000002</c:v>
                </c:pt>
                <c:pt idx="21396">
                  <c:v>43.758400000000002</c:v>
                </c:pt>
                <c:pt idx="21397">
                  <c:v>43.758400000000002</c:v>
                </c:pt>
                <c:pt idx="21398">
                  <c:v>43.758400000000002</c:v>
                </c:pt>
                <c:pt idx="21399">
                  <c:v>43.758400000000002</c:v>
                </c:pt>
                <c:pt idx="21400">
                  <c:v>43.758400000000002</c:v>
                </c:pt>
                <c:pt idx="21401">
                  <c:v>43.758400000000002</c:v>
                </c:pt>
                <c:pt idx="21402">
                  <c:v>43.758400000000002</c:v>
                </c:pt>
                <c:pt idx="21403">
                  <c:v>43.758400000000002</c:v>
                </c:pt>
                <c:pt idx="21404">
                  <c:v>43.758400000000002</c:v>
                </c:pt>
                <c:pt idx="21405">
                  <c:v>43.758400000000002</c:v>
                </c:pt>
                <c:pt idx="21406">
                  <c:v>43.758400000000002</c:v>
                </c:pt>
                <c:pt idx="21407">
                  <c:v>43.758400000000002</c:v>
                </c:pt>
                <c:pt idx="21408">
                  <c:v>43.758400000000002</c:v>
                </c:pt>
                <c:pt idx="21409">
                  <c:v>43.758400000000002</c:v>
                </c:pt>
                <c:pt idx="21410">
                  <c:v>43.758400000000002</c:v>
                </c:pt>
                <c:pt idx="21411">
                  <c:v>43.758400000000002</c:v>
                </c:pt>
                <c:pt idx="21412">
                  <c:v>43.758400000000002</c:v>
                </c:pt>
                <c:pt idx="21413">
                  <c:v>43.758400000000002</c:v>
                </c:pt>
                <c:pt idx="21414">
                  <c:v>43.758400000000002</c:v>
                </c:pt>
                <c:pt idx="21415">
                  <c:v>43.758400000000002</c:v>
                </c:pt>
                <c:pt idx="21416">
                  <c:v>43.758400000000002</c:v>
                </c:pt>
                <c:pt idx="21417">
                  <c:v>43.758400000000002</c:v>
                </c:pt>
                <c:pt idx="21418">
                  <c:v>43.758400000000002</c:v>
                </c:pt>
                <c:pt idx="21419">
                  <c:v>43.758400000000002</c:v>
                </c:pt>
                <c:pt idx="21420">
                  <c:v>43.758400000000002</c:v>
                </c:pt>
                <c:pt idx="21421">
                  <c:v>43.758400000000002</c:v>
                </c:pt>
                <c:pt idx="21422">
                  <c:v>43.758400000000002</c:v>
                </c:pt>
                <c:pt idx="21423">
                  <c:v>43.758400000000002</c:v>
                </c:pt>
                <c:pt idx="21424">
                  <c:v>43.758400000000002</c:v>
                </c:pt>
                <c:pt idx="21425">
                  <c:v>43.758400000000002</c:v>
                </c:pt>
                <c:pt idx="21426">
                  <c:v>43.758400000000002</c:v>
                </c:pt>
                <c:pt idx="21427">
                  <c:v>43.758400000000002</c:v>
                </c:pt>
                <c:pt idx="21428">
                  <c:v>43.758400000000002</c:v>
                </c:pt>
                <c:pt idx="21429">
                  <c:v>43.758400000000002</c:v>
                </c:pt>
                <c:pt idx="21430">
                  <c:v>43.758400000000002</c:v>
                </c:pt>
                <c:pt idx="21431">
                  <c:v>43.758400000000002</c:v>
                </c:pt>
                <c:pt idx="21432">
                  <c:v>43.758400000000002</c:v>
                </c:pt>
                <c:pt idx="21433">
                  <c:v>43.758400000000002</c:v>
                </c:pt>
                <c:pt idx="21434">
                  <c:v>43.758400000000002</c:v>
                </c:pt>
                <c:pt idx="21435">
                  <c:v>43.758400000000002</c:v>
                </c:pt>
                <c:pt idx="21436">
                  <c:v>43.758400000000002</c:v>
                </c:pt>
                <c:pt idx="21437">
                  <c:v>43.758400000000002</c:v>
                </c:pt>
                <c:pt idx="21438">
                  <c:v>43.758400000000002</c:v>
                </c:pt>
                <c:pt idx="21439">
                  <c:v>43.758400000000002</c:v>
                </c:pt>
                <c:pt idx="21440">
                  <c:v>43.758400000000002</c:v>
                </c:pt>
                <c:pt idx="21441">
                  <c:v>43.758400000000002</c:v>
                </c:pt>
                <c:pt idx="21442">
                  <c:v>43.758400000000002</c:v>
                </c:pt>
                <c:pt idx="21443">
                  <c:v>43.758400000000002</c:v>
                </c:pt>
                <c:pt idx="21444">
                  <c:v>43.758400000000002</c:v>
                </c:pt>
                <c:pt idx="21445">
                  <c:v>43.758400000000002</c:v>
                </c:pt>
                <c:pt idx="21446">
                  <c:v>43.758400000000002</c:v>
                </c:pt>
                <c:pt idx="21447">
                  <c:v>43.758400000000002</c:v>
                </c:pt>
                <c:pt idx="21448">
                  <c:v>43.758400000000002</c:v>
                </c:pt>
                <c:pt idx="21449">
                  <c:v>43.758400000000002</c:v>
                </c:pt>
                <c:pt idx="21450">
                  <c:v>43.758400000000002</c:v>
                </c:pt>
                <c:pt idx="21451">
                  <c:v>43.758400000000002</c:v>
                </c:pt>
                <c:pt idx="21452">
                  <c:v>43.758400000000002</c:v>
                </c:pt>
                <c:pt idx="21453">
                  <c:v>43.758400000000002</c:v>
                </c:pt>
                <c:pt idx="21454">
                  <c:v>43.758400000000002</c:v>
                </c:pt>
                <c:pt idx="21455">
                  <c:v>43.758400000000002</c:v>
                </c:pt>
                <c:pt idx="21456">
                  <c:v>43.758400000000002</c:v>
                </c:pt>
                <c:pt idx="21457">
                  <c:v>43.758400000000002</c:v>
                </c:pt>
                <c:pt idx="21458">
                  <c:v>43.758400000000002</c:v>
                </c:pt>
                <c:pt idx="21459">
                  <c:v>43.758400000000002</c:v>
                </c:pt>
                <c:pt idx="21460">
                  <c:v>43.758400000000002</c:v>
                </c:pt>
                <c:pt idx="21461">
                  <c:v>43.758400000000002</c:v>
                </c:pt>
                <c:pt idx="21462">
                  <c:v>43.758400000000002</c:v>
                </c:pt>
                <c:pt idx="21463">
                  <c:v>43.758400000000002</c:v>
                </c:pt>
                <c:pt idx="21464">
                  <c:v>43.758400000000002</c:v>
                </c:pt>
                <c:pt idx="21465">
                  <c:v>43.758400000000002</c:v>
                </c:pt>
                <c:pt idx="21466">
                  <c:v>43.758400000000002</c:v>
                </c:pt>
                <c:pt idx="21467">
                  <c:v>43.758400000000002</c:v>
                </c:pt>
                <c:pt idx="21468">
                  <c:v>43.758400000000002</c:v>
                </c:pt>
                <c:pt idx="21469">
                  <c:v>43.758400000000002</c:v>
                </c:pt>
                <c:pt idx="21470">
                  <c:v>43.758400000000002</c:v>
                </c:pt>
                <c:pt idx="21471">
                  <c:v>43.758400000000002</c:v>
                </c:pt>
                <c:pt idx="21472">
                  <c:v>43.758400000000002</c:v>
                </c:pt>
                <c:pt idx="21473">
                  <c:v>43.758400000000002</c:v>
                </c:pt>
                <c:pt idx="21474">
                  <c:v>43.758400000000002</c:v>
                </c:pt>
                <c:pt idx="21475">
                  <c:v>43.758400000000002</c:v>
                </c:pt>
                <c:pt idx="21476">
                  <c:v>43.758400000000002</c:v>
                </c:pt>
                <c:pt idx="21477">
                  <c:v>43.758400000000002</c:v>
                </c:pt>
                <c:pt idx="21478">
                  <c:v>43.758400000000002</c:v>
                </c:pt>
                <c:pt idx="21479">
                  <c:v>43.758400000000002</c:v>
                </c:pt>
                <c:pt idx="21480">
                  <c:v>43.758400000000002</c:v>
                </c:pt>
                <c:pt idx="21481">
                  <c:v>43.758400000000002</c:v>
                </c:pt>
                <c:pt idx="21482">
                  <c:v>43.758400000000002</c:v>
                </c:pt>
                <c:pt idx="21483">
                  <c:v>43.758400000000002</c:v>
                </c:pt>
                <c:pt idx="21484">
                  <c:v>43.758400000000002</c:v>
                </c:pt>
                <c:pt idx="21485">
                  <c:v>43.758400000000002</c:v>
                </c:pt>
                <c:pt idx="21486">
                  <c:v>43.758400000000002</c:v>
                </c:pt>
                <c:pt idx="21487">
                  <c:v>43.758400000000002</c:v>
                </c:pt>
                <c:pt idx="21488">
                  <c:v>43.758400000000002</c:v>
                </c:pt>
                <c:pt idx="21489">
                  <c:v>43.758400000000002</c:v>
                </c:pt>
                <c:pt idx="21490">
                  <c:v>43.758400000000002</c:v>
                </c:pt>
                <c:pt idx="21491">
                  <c:v>43.758400000000002</c:v>
                </c:pt>
                <c:pt idx="21492">
                  <c:v>43.758400000000002</c:v>
                </c:pt>
                <c:pt idx="21493">
                  <c:v>43.758400000000002</c:v>
                </c:pt>
                <c:pt idx="21494">
                  <c:v>43.758400000000002</c:v>
                </c:pt>
                <c:pt idx="21495">
                  <c:v>43.758400000000002</c:v>
                </c:pt>
                <c:pt idx="21496">
                  <c:v>43.758400000000002</c:v>
                </c:pt>
                <c:pt idx="21497">
                  <c:v>43.758400000000002</c:v>
                </c:pt>
                <c:pt idx="21498">
                  <c:v>43.758400000000002</c:v>
                </c:pt>
                <c:pt idx="21499">
                  <c:v>43.758400000000002</c:v>
                </c:pt>
                <c:pt idx="21500">
                  <c:v>43.758400000000002</c:v>
                </c:pt>
                <c:pt idx="21501">
                  <c:v>43.758400000000002</c:v>
                </c:pt>
                <c:pt idx="21502">
                  <c:v>43.758400000000002</c:v>
                </c:pt>
                <c:pt idx="21503">
                  <c:v>43.758400000000002</c:v>
                </c:pt>
                <c:pt idx="21504">
                  <c:v>43.758400000000002</c:v>
                </c:pt>
                <c:pt idx="21505">
                  <c:v>43.758400000000002</c:v>
                </c:pt>
                <c:pt idx="21506">
                  <c:v>43.758400000000002</c:v>
                </c:pt>
                <c:pt idx="21507">
                  <c:v>43.758400000000002</c:v>
                </c:pt>
                <c:pt idx="21508">
                  <c:v>43.758400000000002</c:v>
                </c:pt>
                <c:pt idx="21509">
                  <c:v>43.758400000000002</c:v>
                </c:pt>
                <c:pt idx="21510">
                  <c:v>43.758400000000002</c:v>
                </c:pt>
                <c:pt idx="21511">
                  <c:v>43.758400000000002</c:v>
                </c:pt>
                <c:pt idx="21512">
                  <c:v>43.758400000000002</c:v>
                </c:pt>
                <c:pt idx="21513">
                  <c:v>43.758400000000002</c:v>
                </c:pt>
                <c:pt idx="21514">
                  <c:v>43.758400000000002</c:v>
                </c:pt>
                <c:pt idx="21515">
                  <c:v>43.758400000000002</c:v>
                </c:pt>
                <c:pt idx="21516">
                  <c:v>43.758400000000002</c:v>
                </c:pt>
                <c:pt idx="21517">
                  <c:v>43.758400000000002</c:v>
                </c:pt>
                <c:pt idx="21518">
                  <c:v>43.758400000000002</c:v>
                </c:pt>
                <c:pt idx="21519">
                  <c:v>43.758400000000002</c:v>
                </c:pt>
                <c:pt idx="21520">
                  <c:v>43.758400000000002</c:v>
                </c:pt>
                <c:pt idx="21521">
                  <c:v>43.758400000000002</c:v>
                </c:pt>
                <c:pt idx="21522">
                  <c:v>43.758400000000002</c:v>
                </c:pt>
                <c:pt idx="21523">
                  <c:v>43.758400000000002</c:v>
                </c:pt>
                <c:pt idx="21524">
                  <c:v>43.758400000000002</c:v>
                </c:pt>
                <c:pt idx="21525">
                  <c:v>43.758400000000002</c:v>
                </c:pt>
                <c:pt idx="21526">
                  <c:v>43.758400000000002</c:v>
                </c:pt>
                <c:pt idx="21527">
                  <c:v>43.758400000000002</c:v>
                </c:pt>
                <c:pt idx="21528">
                  <c:v>43.758400000000002</c:v>
                </c:pt>
                <c:pt idx="21529">
                  <c:v>43.758400000000002</c:v>
                </c:pt>
                <c:pt idx="21530">
                  <c:v>43.758400000000002</c:v>
                </c:pt>
                <c:pt idx="21531">
                  <c:v>43.758400000000002</c:v>
                </c:pt>
                <c:pt idx="21532">
                  <c:v>43.758400000000002</c:v>
                </c:pt>
                <c:pt idx="21533">
                  <c:v>43.758400000000002</c:v>
                </c:pt>
                <c:pt idx="21534">
                  <c:v>43.758400000000002</c:v>
                </c:pt>
                <c:pt idx="21535">
                  <c:v>43.758400000000002</c:v>
                </c:pt>
                <c:pt idx="21536">
                  <c:v>43.758400000000002</c:v>
                </c:pt>
                <c:pt idx="21537">
                  <c:v>43.758400000000002</c:v>
                </c:pt>
                <c:pt idx="21538">
                  <c:v>43.758400000000002</c:v>
                </c:pt>
                <c:pt idx="21539">
                  <c:v>43.758400000000002</c:v>
                </c:pt>
                <c:pt idx="21540">
                  <c:v>43.758400000000002</c:v>
                </c:pt>
                <c:pt idx="21541">
                  <c:v>43.758400000000002</c:v>
                </c:pt>
                <c:pt idx="21542">
                  <c:v>43.758400000000002</c:v>
                </c:pt>
                <c:pt idx="21543">
                  <c:v>43.758400000000002</c:v>
                </c:pt>
                <c:pt idx="21544">
                  <c:v>43.758400000000002</c:v>
                </c:pt>
                <c:pt idx="21545">
                  <c:v>43.758400000000002</c:v>
                </c:pt>
                <c:pt idx="21546">
                  <c:v>43.758400000000002</c:v>
                </c:pt>
                <c:pt idx="21547">
                  <c:v>43.758400000000002</c:v>
                </c:pt>
                <c:pt idx="21548">
                  <c:v>43.758400000000002</c:v>
                </c:pt>
                <c:pt idx="21549">
                  <c:v>43.758400000000002</c:v>
                </c:pt>
                <c:pt idx="21550">
                  <c:v>43.758400000000002</c:v>
                </c:pt>
                <c:pt idx="21551">
                  <c:v>43.758400000000002</c:v>
                </c:pt>
                <c:pt idx="21552">
                  <c:v>43.758400000000002</c:v>
                </c:pt>
                <c:pt idx="21553">
                  <c:v>43.758400000000002</c:v>
                </c:pt>
                <c:pt idx="21554">
                  <c:v>43.758400000000002</c:v>
                </c:pt>
                <c:pt idx="21555">
                  <c:v>43.758400000000002</c:v>
                </c:pt>
                <c:pt idx="21556">
                  <c:v>43.758400000000002</c:v>
                </c:pt>
                <c:pt idx="21557">
                  <c:v>43.758400000000002</c:v>
                </c:pt>
                <c:pt idx="21558">
                  <c:v>43.758400000000002</c:v>
                </c:pt>
                <c:pt idx="21559">
                  <c:v>43.758400000000002</c:v>
                </c:pt>
                <c:pt idx="21560">
                  <c:v>43.758400000000002</c:v>
                </c:pt>
                <c:pt idx="21561">
                  <c:v>43.758400000000002</c:v>
                </c:pt>
                <c:pt idx="21562">
                  <c:v>43.758400000000002</c:v>
                </c:pt>
                <c:pt idx="21563">
                  <c:v>43.758400000000002</c:v>
                </c:pt>
                <c:pt idx="21564">
                  <c:v>43.758400000000002</c:v>
                </c:pt>
                <c:pt idx="21565">
                  <c:v>43.758400000000002</c:v>
                </c:pt>
                <c:pt idx="21566">
                  <c:v>43.758400000000002</c:v>
                </c:pt>
                <c:pt idx="21567">
                  <c:v>43.758400000000002</c:v>
                </c:pt>
                <c:pt idx="21568">
                  <c:v>43.758400000000002</c:v>
                </c:pt>
                <c:pt idx="21569">
                  <c:v>43.758400000000002</c:v>
                </c:pt>
                <c:pt idx="21570">
                  <c:v>43.758400000000002</c:v>
                </c:pt>
                <c:pt idx="21571">
                  <c:v>43.758400000000002</c:v>
                </c:pt>
                <c:pt idx="21572">
                  <c:v>43.758400000000002</c:v>
                </c:pt>
                <c:pt idx="21573">
                  <c:v>43.758400000000002</c:v>
                </c:pt>
                <c:pt idx="21574">
                  <c:v>43.758400000000002</c:v>
                </c:pt>
                <c:pt idx="21575">
                  <c:v>43.758400000000002</c:v>
                </c:pt>
                <c:pt idx="21576">
                  <c:v>43.758400000000002</c:v>
                </c:pt>
                <c:pt idx="21577">
                  <c:v>43.758400000000002</c:v>
                </c:pt>
                <c:pt idx="21578">
                  <c:v>43.758400000000002</c:v>
                </c:pt>
                <c:pt idx="21579">
                  <c:v>43.758400000000002</c:v>
                </c:pt>
                <c:pt idx="21580">
                  <c:v>43.758400000000002</c:v>
                </c:pt>
                <c:pt idx="21581">
                  <c:v>43.758400000000002</c:v>
                </c:pt>
                <c:pt idx="21582">
                  <c:v>43.758400000000002</c:v>
                </c:pt>
                <c:pt idx="21583">
                  <c:v>43.758400000000002</c:v>
                </c:pt>
                <c:pt idx="21584">
                  <c:v>43.758400000000002</c:v>
                </c:pt>
                <c:pt idx="21585">
                  <c:v>43.758400000000002</c:v>
                </c:pt>
                <c:pt idx="21586">
                  <c:v>43.758400000000002</c:v>
                </c:pt>
                <c:pt idx="21587">
                  <c:v>43.758400000000002</c:v>
                </c:pt>
                <c:pt idx="21588">
                  <c:v>43.758400000000002</c:v>
                </c:pt>
                <c:pt idx="21589">
                  <c:v>43.758400000000002</c:v>
                </c:pt>
                <c:pt idx="21590">
                  <c:v>43.758400000000002</c:v>
                </c:pt>
                <c:pt idx="21591">
                  <c:v>43.758400000000002</c:v>
                </c:pt>
                <c:pt idx="21592">
                  <c:v>43.758400000000002</c:v>
                </c:pt>
                <c:pt idx="21593">
                  <c:v>43.758400000000002</c:v>
                </c:pt>
                <c:pt idx="21594">
                  <c:v>43.758400000000002</c:v>
                </c:pt>
                <c:pt idx="21595">
                  <c:v>43.758400000000002</c:v>
                </c:pt>
                <c:pt idx="21596">
                  <c:v>43.758400000000002</c:v>
                </c:pt>
                <c:pt idx="21597">
                  <c:v>43.758400000000002</c:v>
                </c:pt>
                <c:pt idx="21598">
                  <c:v>43.758400000000002</c:v>
                </c:pt>
                <c:pt idx="21599">
                  <c:v>43.758400000000002</c:v>
                </c:pt>
                <c:pt idx="21600">
                  <c:v>43.758400000000002</c:v>
                </c:pt>
                <c:pt idx="21601">
                  <c:v>43.758400000000002</c:v>
                </c:pt>
                <c:pt idx="21602">
                  <c:v>43.758400000000002</c:v>
                </c:pt>
                <c:pt idx="21603">
                  <c:v>43.758400000000002</c:v>
                </c:pt>
                <c:pt idx="21604">
                  <c:v>43.758400000000002</c:v>
                </c:pt>
                <c:pt idx="21605">
                  <c:v>43.758400000000002</c:v>
                </c:pt>
                <c:pt idx="21606">
                  <c:v>43.758400000000002</c:v>
                </c:pt>
                <c:pt idx="21607">
                  <c:v>43.758400000000002</c:v>
                </c:pt>
                <c:pt idx="21608">
                  <c:v>43.758400000000002</c:v>
                </c:pt>
                <c:pt idx="21609">
                  <c:v>43.758400000000002</c:v>
                </c:pt>
                <c:pt idx="21610">
                  <c:v>43.758400000000002</c:v>
                </c:pt>
                <c:pt idx="21611">
                  <c:v>43.758400000000002</c:v>
                </c:pt>
                <c:pt idx="21612">
                  <c:v>43.758400000000002</c:v>
                </c:pt>
                <c:pt idx="21613">
                  <c:v>43.758400000000002</c:v>
                </c:pt>
                <c:pt idx="21614">
                  <c:v>43.758400000000002</c:v>
                </c:pt>
                <c:pt idx="21615">
                  <c:v>43.758400000000002</c:v>
                </c:pt>
                <c:pt idx="21616">
                  <c:v>43.758400000000002</c:v>
                </c:pt>
                <c:pt idx="21617">
                  <c:v>43.758400000000002</c:v>
                </c:pt>
                <c:pt idx="21618">
                  <c:v>43.758400000000002</c:v>
                </c:pt>
                <c:pt idx="21619">
                  <c:v>43.758400000000002</c:v>
                </c:pt>
                <c:pt idx="21620">
                  <c:v>43.758400000000002</c:v>
                </c:pt>
                <c:pt idx="21621">
                  <c:v>43.758400000000002</c:v>
                </c:pt>
                <c:pt idx="21622">
                  <c:v>43.758400000000002</c:v>
                </c:pt>
                <c:pt idx="21623">
                  <c:v>43.758400000000002</c:v>
                </c:pt>
                <c:pt idx="21624">
                  <c:v>43.758400000000002</c:v>
                </c:pt>
                <c:pt idx="21625">
                  <c:v>43.758400000000002</c:v>
                </c:pt>
                <c:pt idx="21626">
                  <c:v>43.758400000000002</c:v>
                </c:pt>
                <c:pt idx="21627">
                  <c:v>43.758400000000002</c:v>
                </c:pt>
                <c:pt idx="21628">
                  <c:v>43.758400000000002</c:v>
                </c:pt>
                <c:pt idx="21629">
                  <c:v>43.758400000000002</c:v>
                </c:pt>
                <c:pt idx="21630">
                  <c:v>43.758400000000002</c:v>
                </c:pt>
                <c:pt idx="21631">
                  <c:v>43.758400000000002</c:v>
                </c:pt>
                <c:pt idx="21632">
                  <c:v>43.758400000000002</c:v>
                </c:pt>
                <c:pt idx="21633">
                  <c:v>43.758400000000002</c:v>
                </c:pt>
                <c:pt idx="21634">
                  <c:v>43.758400000000002</c:v>
                </c:pt>
                <c:pt idx="21635">
                  <c:v>43.758400000000002</c:v>
                </c:pt>
                <c:pt idx="21636">
                  <c:v>43.758400000000002</c:v>
                </c:pt>
                <c:pt idx="21637">
                  <c:v>43.758400000000002</c:v>
                </c:pt>
                <c:pt idx="21638">
                  <c:v>43.758400000000002</c:v>
                </c:pt>
                <c:pt idx="21639">
                  <c:v>43.758400000000002</c:v>
                </c:pt>
                <c:pt idx="21640">
                  <c:v>43.758400000000002</c:v>
                </c:pt>
                <c:pt idx="21641">
                  <c:v>43.758400000000002</c:v>
                </c:pt>
                <c:pt idx="21642">
                  <c:v>43.758400000000002</c:v>
                </c:pt>
                <c:pt idx="21643">
                  <c:v>43.758400000000002</c:v>
                </c:pt>
                <c:pt idx="21644">
                  <c:v>43.758400000000002</c:v>
                </c:pt>
                <c:pt idx="21645">
                  <c:v>43.758400000000002</c:v>
                </c:pt>
                <c:pt idx="21646">
                  <c:v>43.758400000000002</c:v>
                </c:pt>
                <c:pt idx="21647">
                  <c:v>43.758400000000002</c:v>
                </c:pt>
                <c:pt idx="21648">
                  <c:v>43.758400000000002</c:v>
                </c:pt>
                <c:pt idx="21649">
                  <c:v>43.758400000000002</c:v>
                </c:pt>
                <c:pt idx="21650">
                  <c:v>43.758400000000002</c:v>
                </c:pt>
                <c:pt idx="21651">
                  <c:v>43.758400000000002</c:v>
                </c:pt>
                <c:pt idx="21652">
                  <c:v>43.758400000000002</c:v>
                </c:pt>
                <c:pt idx="21653">
                  <c:v>43.758400000000002</c:v>
                </c:pt>
                <c:pt idx="21654">
                  <c:v>43.758400000000002</c:v>
                </c:pt>
                <c:pt idx="21655">
                  <c:v>43.758400000000002</c:v>
                </c:pt>
                <c:pt idx="21656">
                  <c:v>43.758400000000002</c:v>
                </c:pt>
                <c:pt idx="21657">
                  <c:v>43.758400000000002</c:v>
                </c:pt>
                <c:pt idx="21658">
                  <c:v>43.758400000000002</c:v>
                </c:pt>
                <c:pt idx="21659">
                  <c:v>43.758400000000002</c:v>
                </c:pt>
                <c:pt idx="21660">
                  <c:v>43.758400000000002</c:v>
                </c:pt>
                <c:pt idx="21661">
                  <c:v>43.758400000000002</c:v>
                </c:pt>
                <c:pt idx="21662">
                  <c:v>43.758400000000002</c:v>
                </c:pt>
                <c:pt idx="21663">
                  <c:v>43.758400000000002</c:v>
                </c:pt>
                <c:pt idx="21664">
                  <c:v>43.758400000000002</c:v>
                </c:pt>
                <c:pt idx="21665">
                  <c:v>43.758400000000002</c:v>
                </c:pt>
                <c:pt idx="21666">
                  <c:v>43.758400000000002</c:v>
                </c:pt>
                <c:pt idx="21667">
                  <c:v>43.758400000000002</c:v>
                </c:pt>
                <c:pt idx="21668">
                  <c:v>43.758400000000002</c:v>
                </c:pt>
                <c:pt idx="21669">
                  <c:v>43.758400000000002</c:v>
                </c:pt>
                <c:pt idx="21670">
                  <c:v>43.758400000000002</c:v>
                </c:pt>
                <c:pt idx="21671">
                  <c:v>43.758400000000002</c:v>
                </c:pt>
                <c:pt idx="21672">
                  <c:v>43.758400000000002</c:v>
                </c:pt>
                <c:pt idx="21673">
                  <c:v>43.758400000000002</c:v>
                </c:pt>
                <c:pt idx="21674">
                  <c:v>43.758400000000002</c:v>
                </c:pt>
                <c:pt idx="21675">
                  <c:v>43.758400000000002</c:v>
                </c:pt>
                <c:pt idx="21676">
                  <c:v>43.758400000000002</c:v>
                </c:pt>
                <c:pt idx="21677">
                  <c:v>43.758400000000002</c:v>
                </c:pt>
                <c:pt idx="21678">
                  <c:v>43.758400000000002</c:v>
                </c:pt>
                <c:pt idx="21679">
                  <c:v>43.758400000000002</c:v>
                </c:pt>
                <c:pt idx="21680">
                  <c:v>43.758400000000002</c:v>
                </c:pt>
                <c:pt idx="21681">
                  <c:v>43.758400000000002</c:v>
                </c:pt>
                <c:pt idx="21682">
                  <c:v>43.758400000000002</c:v>
                </c:pt>
                <c:pt idx="21683">
                  <c:v>43.758400000000002</c:v>
                </c:pt>
                <c:pt idx="21684">
                  <c:v>43.758400000000002</c:v>
                </c:pt>
                <c:pt idx="21685">
                  <c:v>43.758400000000002</c:v>
                </c:pt>
                <c:pt idx="21686">
                  <c:v>43.758400000000002</c:v>
                </c:pt>
                <c:pt idx="21687">
                  <c:v>43.758400000000002</c:v>
                </c:pt>
                <c:pt idx="21688">
                  <c:v>43.758400000000002</c:v>
                </c:pt>
                <c:pt idx="21689">
                  <c:v>43.758400000000002</c:v>
                </c:pt>
                <c:pt idx="21690">
                  <c:v>43.758400000000002</c:v>
                </c:pt>
                <c:pt idx="21691">
                  <c:v>43.758400000000002</c:v>
                </c:pt>
                <c:pt idx="21692">
                  <c:v>43.758400000000002</c:v>
                </c:pt>
                <c:pt idx="21693">
                  <c:v>43.758400000000002</c:v>
                </c:pt>
                <c:pt idx="21694">
                  <c:v>43.758400000000002</c:v>
                </c:pt>
                <c:pt idx="21695">
                  <c:v>43.758400000000002</c:v>
                </c:pt>
                <c:pt idx="21696">
                  <c:v>43.758400000000002</c:v>
                </c:pt>
                <c:pt idx="21697">
                  <c:v>43.758400000000002</c:v>
                </c:pt>
                <c:pt idx="21698">
                  <c:v>43.758400000000002</c:v>
                </c:pt>
                <c:pt idx="21699">
                  <c:v>43.758400000000002</c:v>
                </c:pt>
                <c:pt idx="21700">
                  <c:v>43.758400000000002</c:v>
                </c:pt>
                <c:pt idx="21701">
                  <c:v>43.758400000000002</c:v>
                </c:pt>
                <c:pt idx="21702">
                  <c:v>43.758400000000002</c:v>
                </c:pt>
                <c:pt idx="21703">
                  <c:v>43.758400000000002</c:v>
                </c:pt>
                <c:pt idx="21704">
                  <c:v>43.758400000000002</c:v>
                </c:pt>
                <c:pt idx="21705">
                  <c:v>43.758400000000002</c:v>
                </c:pt>
                <c:pt idx="21706">
                  <c:v>43.758400000000002</c:v>
                </c:pt>
                <c:pt idx="21707">
                  <c:v>43.758400000000002</c:v>
                </c:pt>
                <c:pt idx="21708">
                  <c:v>43.758400000000002</c:v>
                </c:pt>
                <c:pt idx="21709">
                  <c:v>43.758400000000002</c:v>
                </c:pt>
                <c:pt idx="21710">
                  <c:v>43.758400000000002</c:v>
                </c:pt>
                <c:pt idx="21711">
                  <c:v>43.758400000000002</c:v>
                </c:pt>
                <c:pt idx="21712">
                  <c:v>43.758400000000002</c:v>
                </c:pt>
                <c:pt idx="21713">
                  <c:v>43.758400000000002</c:v>
                </c:pt>
                <c:pt idx="21714">
                  <c:v>43.758400000000002</c:v>
                </c:pt>
                <c:pt idx="21715">
                  <c:v>43.758400000000002</c:v>
                </c:pt>
                <c:pt idx="21716">
                  <c:v>43.758400000000002</c:v>
                </c:pt>
                <c:pt idx="21717">
                  <c:v>43.758400000000002</c:v>
                </c:pt>
                <c:pt idx="21718">
                  <c:v>43.758400000000002</c:v>
                </c:pt>
                <c:pt idx="21719">
                  <c:v>43.758400000000002</c:v>
                </c:pt>
                <c:pt idx="21720">
                  <c:v>43.758400000000002</c:v>
                </c:pt>
                <c:pt idx="21721">
                  <c:v>43.758400000000002</c:v>
                </c:pt>
                <c:pt idx="21722">
                  <c:v>43.758400000000002</c:v>
                </c:pt>
                <c:pt idx="21723">
                  <c:v>43.758400000000002</c:v>
                </c:pt>
                <c:pt idx="21724">
                  <c:v>43.758400000000002</c:v>
                </c:pt>
                <c:pt idx="21725">
                  <c:v>43.758400000000002</c:v>
                </c:pt>
                <c:pt idx="21726">
                  <c:v>43.758400000000002</c:v>
                </c:pt>
                <c:pt idx="21727">
                  <c:v>43.758400000000002</c:v>
                </c:pt>
                <c:pt idx="21728">
                  <c:v>43.758400000000002</c:v>
                </c:pt>
                <c:pt idx="21729">
                  <c:v>43.758400000000002</c:v>
                </c:pt>
                <c:pt idx="21730">
                  <c:v>43.758400000000002</c:v>
                </c:pt>
                <c:pt idx="21731">
                  <c:v>43.758400000000002</c:v>
                </c:pt>
                <c:pt idx="21732">
                  <c:v>43.758400000000002</c:v>
                </c:pt>
                <c:pt idx="21733">
                  <c:v>43.758400000000002</c:v>
                </c:pt>
                <c:pt idx="21734">
                  <c:v>43.758400000000002</c:v>
                </c:pt>
                <c:pt idx="21735">
                  <c:v>43.758400000000002</c:v>
                </c:pt>
                <c:pt idx="21736">
                  <c:v>43.758400000000002</c:v>
                </c:pt>
                <c:pt idx="21737">
                  <c:v>43.758400000000002</c:v>
                </c:pt>
                <c:pt idx="21738">
                  <c:v>43.758400000000002</c:v>
                </c:pt>
                <c:pt idx="21739">
                  <c:v>43.758400000000002</c:v>
                </c:pt>
                <c:pt idx="21740">
                  <c:v>43.758400000000002</c:v>
                </c:pt>
                <c:pt idx="21741">
                  <c:v>43.758400000000002</c:v>
                </c:pt>
                <c:pt idx="21742">
                  <c:v>43.758400000000002</c:v>
                </c:pt>
                <c:pt idx="21743">
                  <c:v>43.758400000000002</c:v>
                </c:pt>
                <c:pt idx="21744">
                  <c:v>43.758400000000002</c:v>
                </c:pt>
                <c:pt idx="21745">
                  <c:v>43.758400000000002</c:v>
                </c:pt>
                <c:pt idx="21746">
                  <c:v>43.758400000000002</c:v>
                </c:pt>
                <c:pt idx="21747">
                  <c:v>43.758400000000002</c:v>
                </c:pt>
                <c:pt idx="21748">
                  <c:v>43.758400000000002</c:v>
                </c:pt>
                <c:pt idx="21749">
                  <c:v>43.758400000000002</c:v>
                </c:pt>
                <c:pt idx="21750">
                  <c:v>43.758400000000002</c:v>
                </c:pt>
                <c:pt idx="21751">
                  <c:v>43.758400000000002</c:v>
                </c:pt>
                <c:pt idx="21752">
                  <c:v>43.758400000000002</c:v>
                </c:pt>
                <c:pt idx="21753">
                  <c:v>43.758400000000002</c:v>
                </c:pt>
                <c:pt idx="21754">
                  <c:v>43.758400000000002</c:v>
                </c:pt>
                <c:pt idx="21755">
                  <c:v>43.758400000000002</c:v>
                </c:pt>
                <c:pt idx="21756">
                  <c:v>43.758400000000002</c:v>
                </c:pt>
                <c:pt idx="21757">
                  <c:v>43.758400000000002</c:v>
                </c:pt>
                <c:pt idx="21758">
                  <c:v>43.758400000000002</c:v>
                </c:pt>
                <c:pt idx="21759">
                  <c:v>43.758400000000002</c:v>
                </c:pt>
                <c:pt idx="21760">
                  <c:v>43.758400000000002</c:v>
                </c:pt>
                <c:pt idx="21761">
                  <c:v>43.758400000000002</c:v>
                </c:pt>
                <c:pt idx="21762">
                  <c:v>43.758400000000002</c:v>
                </c:pt>
                <c:pt idx="21763">
                  <c:v>43.758400000000002</c:v>
                </c:pt>
                <c:pt idx="21764">
                  <c:v>43.758400000000002</c:v>
                </c:pt>
                <c:pt idx="21765">
                  <c:v>43.758400000000002</c:v>
                </c:pt>
                <c:pt idx="21766">
                  <c:v>43.758400000000002</c:v>
                </c:pt>
                <c:pt idx="21767">
                  <c:v>43.758400000000002</c:v>
                </c:pt>
                <c:pt idx="21768">
                  <c:v>43.758400000000002</c:v>
                </c:pt>
                <c:pt idx="21769">
                  <c:v>43.758400000000002</c:v>
                </c:pt>
                <c:pt idx="21770">
                  <c:v>43.758400000000002</c:v>
                </c:pt>
                <c:pt idx="21771">
                  <c:v>43.758400000000002</c:v>
                </c:pt>
                <c:pt idx="21772">
                  <c:v>43.758400000000002</c:v>
                </c:pt>
                <c:pt idx="21773">
                  <c:v>43.758400000000002</c:v>
                </c:pt>
                <c:pt idx="21774">
                  <c:v>43.758400000000002</c:v>
                </c:pt>
                <c:pt idx="21775">
                  <c:v>43.758400000000002</c:v>
                </c:pt>
                <c:pt idx="21776">
                  <c:v>43.758400000000002</c:v>
                </c:pt>
                <c:pt idx="21777">
                  <c:v>43.758400000000002</c:v>
                </c:pt>
                <c:pt idx="21778">
                  <c:v>43.758400000000002</c:v>
                </c:pt>
                <c:pt idx="21779">
                  <c:v>43.758400000000002</c:v>
                </c:pt>
                <c:pt idx="21780">
                  <c:v>43.758400000000002</c:v>
                </c:pt>
                <c:pt idx="21781">
                  <c:v>43.758400000000002</c:v>
                </c:pt>
                <c:pt idx="21782">
                  <c:v>43.758400000000002</c:v>
                </c:pt>
                <c:pt idx="21783">
                  <c:v>43.758400000000002</c:v>
                </c:pt>
                <c:pt idx="21784">
                  <c:v>43.758400000000002</c:v>
                </c:pt>
                <c:pt idx="21785">
                  <c:v>43.758400000000002</c:v>
                </c:pt>
                <c:pt idx="21786">
                  <c:v>43.758400000000002</c:v>
                </c:pt>
                <c:pt idx="21787">
                  <c:v>43.758400000000002</c:v>
                </c:pt>
                <c:pt idx="21788">
                  <c:v>43.758400000000002</c:v>
                </c:pt>
                <c:pt idx="21789">
                  <c:v>43.758400000000002</c:v>
                </c:pt>
                <c:pt idx="21790">
                  <c:v>43.758400000000002</c:v>
                </c:pt>
                <c:pt idx="21791">
                  <c:v>43.758400000000002</c:v>
                </c:pt>
                <c:pt idx="21792">
                  <c:v>43.758400000000002</c:v>
                </c:pt>
                <c:pt idx="21793">
                  <c:v>43.758400000000002</c:v>
                </c:pt>
                <c:pt idx="21794">
                  <c:v>43.758400000000002</c:v>
                </c:pt>
                <c:pt idx="21795">
                  <c:v>43.758400000000002</c:v>
                </c:pt>
                <c:pt idx="21796">
                  <c:v>43.758400000000002</c:v>
                </c:pt>
                <c:pt idx="21797">
                  <c:v>43.758400000000002</c:v>
                </c:pt>
                <c:pt idx="21798">
                  <c:v>43.758400000000002</c:v>
                </c:pt>
                <c:pt idx="21799">
                  <c:v>43.758400000000002</c:v>
                </c:pt>
                <c:pt idx="21800">
                  <c:v>43.758400000000002</c:v>
                </c:pt>
                <c:pt idx="21801">
                  <c:v>43.758400000000002</c:v>
                </c:pt>
                <c:pt idx="21802">
                  <c:v>43.758400000000002</c:v>
                </c:pt>
                <c:pt idx="21803">
                  <c:v>43.758400000000002</c:v>
                </c:pt>
                <c:pt idx="21804">
                  <c:v>43.758400000000002</c:v>
                </c:pt>
                <c:pt idx="21805">
                  <c:v>43.758400000000002</c:v>
                </c:pt>
                <c:pt idx="21806">
                  <c:v>43.758400000000002</c:v>
                </c:pt>
                <c:pt idx="21807">
                  <c:v>43.758400000000002</c:v>
                </c:pt>
                <c:pt idx="21808">
                  <c:v>43.758400000000002</c:v>
                </c:pt>
                <c:pt idx="21809">
                  <c:v>43.758400000000002</c:v>
                </c:pt>
                <c:pt idx="21810">
                  <c:v>43.758400000000002</c:v>
                </c:pt>
                <c:pt idx="21811">
                  <c:v>43.758400000000002</c:v>
                </c:pt>
                <c:pt idx="21812">
                  <c:v>43.758400000000002</c:v>
                </c:pt>
                <c:pt idx="21813">
                  <c:v>43.758400000000002</c:v>
                </c:pt>
                <c:pt idx="21814">
                  <c:v>43.758400000000002</c:v>
                </c:pt>
                <c:pt idx="21815">
                  <c:v>43.758400000000002</c:v>
                </c:pt>
                <c:pt idx="21816">
                  <c:v>43.758400000000002</c:v>
                </c:pt>
                <c:pt idx="21817">
                  <c:v>43.758400000000002</c:v>
                </c:pt>
                <c:pt idx="21818">
                  <c:v>43.758400000000002</c:v>
                </c:pt>
                <c:pt idx="21819">
                  <c:v>43.758400000000002</c:v>
                </c:pt>
                <c:pt idx="21820">
                  <c:v>43.758400000000002</c:v>
                </c:pt>
                <c:pt idx="21821">
                  <c:v>43.758400000000002</c:v>
                </c:pt>
                <c:pt idx="21822">
                  <c:v>43.758400000000002</c:v>
                </c:pt>
                <c:pt idx="21823">
                  <c:v>43.758400000000002</c:v>
                </c:pt>
                <c:pt idx="21824">
                  <c:v>43.758400000000002</c:v>
                </c:pt>
                <c:pt idx="21825">
                  <c:v>43.758400000000002</c:v>
                </c:pt>
                <c:pt idx="21826">
                  <c:v>43.758400000000002</c:v>
                </c:pt>
                <c:pt idx="21827">
                  <c:v>43.758400000000002</c:v>
                </c:pt>
                <c:pt idx="21828">
                  <c:v>43.758400000000002</c:v>
                </c:pt>
                <c:pt idx="21829">
                  <c:v>43.758400000000002</c:v>
                </c:pt>
                <c:pt idx="21830">
                  <c:v>43.758400000000002</c:v>
                </c:pt>
                <c:pt idx="21831">
                  <c:v>43.758400000000002</c:v>
                </c:pt>
                <c:pt idx="21832">
                  <c:v>43.758400000000002</c:v>
                </c:pt>
                <c:pt idx="21833">
                  <c:v>43.758400000000002</c:v>
                </c:pt>
                <c:pt idx="21834">
                  <c:v>43.758400000000002</c:v>
                </c:pt>
                <c:pt idx="21835">
                  <c:v>43.758400000000002</c:v>
                </c:pt>
                <c:pt idx="21836">
                  <c:v>43.758400000000002</c:v>
                </c:pt>
                <c:pt idx="21837">
                  <c:v>43.758400000000002</c:v>
                </c:pt>
                <c:pt idx="21838">
                  <c:v>43.758400000000002</c:v>
                </c:pt>
                <c:pt idx="21839">
                  <c:v>43.758400000000002</c:v>
                </c:pt>
                <c:pt idx="21840">
                  <c:v>43.758400000000002</c:v>
                </c:pt>
                <c:pt idx="21841">
                  <c:v>43.758400000000002</c:v>
                </c:pt>
                <c:pt idx="21842">
                  <c:v>43.758400000000002</c:v>
                </c:pt>
                <c:pt idx="21843">
                  <c:v>43.758400000000002</c:v>
                </c:pt>
                <c:pt idx="21844">
                  <c:v>43.758400000000002</c:v>
                </c:pt>
                <c:pt idx="21845">
                  <c:v>43.758400000000002</c:v>
                </c:pt>
                <c:pt idx="21846">
                  <c:v>43.758400000000002</c:v>
                </c:pt>
                <c:pt idx="21847">
                  <c:v>43.758400000000002</c:v>
                </c:pt>
                <c:pt idx="21848">
                  <c:v>43.758400000000002</c:v>
                </c:pt>
                <c:pt idx="21849">
                  <c:v>43.758400000000002</c:v>
                </c:pt>
                <c:pt idx="21850">
                  <c:v>43.758400000000002</c:v>
                </c:pt>
                <c:pt idx="21851">
                  <c:v>43.758400000000002</c:v>
                </c:pt>
                <c:pt idx="21852">
                  <c:v>43.758400000000002</c:v>
                </c:pt>
                <c:pt idx="21853">
                  <c:v>43.758400000000002</c:v>
                </c:pt>
                <c:pt idx="21854">
                  <c:v>43.758400000000002</c:v>
                </c:pt>
                <c:pt idx="21855">
                  <c:v>43.758400000000002</c:v>
                </c:pt>
                <c:pt idx="21856">
                  <c:v>43.758400000000002</c:v>
                </c:pt>
                <c:pt idx="21857">
                  <c:v>43.758400000000002</c:v>
                </c:pt>
                <c:pt idx="21858">
                  <c:v>43.758400000000002</c:v>
                </c:pt>
                <c:pt idx="21859">
                  <c:v>43.758400000000002</c:v>
                </c:pt>
                <c:pt idx="21860">
                  <c:v>43.758400000000002</c:v>
                </c:pt>
                <c:pt idx="21861">
                  <c:v>43.758400000000002</c:v>
                </c:pt>
                <c:pt idx="21862">
                  <c:v>43.758400000000002</c:v>
                </c:pt>
                <c:pt idx="21863">
                  <c:v>43.758400000000002</c:v>
                </c:pt>
                <c:pt idx="21864">
                  <c:v>43.758400000000002</c:v>
                </c:pt>
                <c:pt idx="21865">
                  <c:v>43.758400000000002</c:v>
                </c:pt>
                <c:pt idx="21866">
                  <c:v>43.758400000000002</c:v>
                </c:pt>
                <c:pt idx="21867">
                  <c:v>43.758400000000002</c:v>
                </c:pt>
                <c:pt idx="21868">
                  <c:v>43.758400000000002</c:v>
                </c:pt>
                <c:pt idx="21869">
                  <c:v>43.758400000000002</c:v>
                </c:pt>
                <c:pt idx="21870">
                  <c:v>43.758400000000002</c:v>
                </c:pt>
                <c:pt idx="21871">
                  <c:v>43.758400000000002</c:v>
                </c:pt>
                <c:pt idx="21872">
                  <c:v>43.758400000000002</c:v>
                </c:pt>
                <c:pt idx="21873">
                  <c:v>43.758400000000002</c:v>
                </c:pt>
                <c:pt idx="21874">
                  <c:v>43.758400000000002</c:v>
                </c:pt>
                <c:pt idx="21875">
                  <c:v>43.758400000000002</c:v>
                </c:pt>
                <c:pt idx="21876">
                  <c:v>43.758400000000002</c:v>
                </c:pt>
                <c:pt idx="21877">
                  <c:v>43.758400000000002</c:v>
                </c:pt>
                <c:pt idx="21878">
                  <c:v>43.758400000000002</c:v>
                </c:pt>
                <c:pt idx="21879">
                  <c:v>43.758400000000002</c:v>
                </c:pt>
                <c:pt idx="21880">
                  <c:v>43.758400000000002</c:v>
                </c:pt>
                <c:pt idx="21881">
                  <c:v>43.758400000000002</c:v>
                </c:pt>
                <c:pt idx="21882">
                  <c:v>43.758400000000002</c:v>
                </c:pt>
                <c:pt idx="21883">
                  <c:v>43.758400000000002</c:v>
                </c:pt>
                <c:pt idx="21884">
                  <c:v>43.758400000000002</c:v>
                </c:pt>
                <c:pt idx="21885">
                  <c:v>43.758400000000002</c:v>
                </c:pt>
                <c:pt idx="21886">
                  <c:v>43.758400000000002</c:v>
                </c:pt>
                <c:pt idx="21887">
                  <c:v>43.758400000000002</c:v>
                </c:pt>
                <c:pt idx="21888">
                  <c:v>43.758400000000002</c:v>
                </c:pt>
                <c:pt idx="21889">
                  <c:v>43.758400000000002</c:v>
                </c:pt>
                <c:pt idx="21890">
                  <c:v>43.758400000000002</c:v>
                </c:pt>
                <c:pt idx="21891">
                  <c:v>43.758400000000002</c:v>
                </c:pt>
                <c:pt idx="21892">
                  <c:v>43.758400000000002</c:v>
                </c:pt>
                <c:pt idx="21893">
                  <c:v>43.758400000000002</c:v>
                </c:pt>
                <c:pt idx="21894">
                  <c:v>43.758400000000002</c:v>
                </c:pt>
                <c:pt idx="21895">
                  <c:v>43.758400000000002</c:v>
                </c:pt>
                <c:pt idx="21896">
                  <c:v>43.758400000000002</c:v>
                </c:pt>
                <c:pt idx="21897">
                  <c:v>43.758400000000002</c:v>
                </c:pt>
                <c:pt idx="21898">
                  <c:v>43.758400000000002</c:v>
                </c:pt>
                <c:pt idx="21899">
                  <c:v>43.758400000000002</c:v>
                </c:pt>
                <c:pt idx="21900">
                  <c:v>43.758400000000002</c:v>
                </c:pt>
                <c:pt idx="21901">
                  <c:v>43.758400000000002</c:v>
                </c:pt>
                <c:pt idx="21902">
                  <c:v>43.758400000000002</c:v>
                </c:pt>
                <c:pt idx="21903">
                  <c:v>43.758400000000002</c:v>
                </c:pt>
                <c:pt idx="21904">
                  <c:v>43.758400000000002</c:v>
                </c:pt>
                <c:pt idx="21905">
                  <c:v>43.758400000000002</c:v>
                </c:pt>
                <c:pt idx="21906">
                  <c:v>43.758400000000002</c:v>
                </c:pt>
                <c:pt idx="21907">
                  <c:v>43.758400000000002</c:v>
                </c:pt>
                <c:pt idx="21908">
                  <c:v>43.758400000000002</c:v>
                </c:pt>
                <c:pt idx="21909">
                  <c:v>43.758400000000002</c:v>
                </c:pt>
                <c:pt idx="21910">
                  <c:v>43.758400000000002</c:v>
                </c:pt>
                <c:pt idx="21911">
                  <c:v>43.758400000000002</c:v>
                </c:pt>
                <c:pt idx="21912">
                  <c:v>43.758400000000002</c:v>
                </c:pt>
                <c:pt idx="21913">
                  <c:v>43.758400000000002</c:v>
                </c:pt>
                <c:pt idx="21914">
                  <c:v>43.758400000000002</c:v>
                </c:pt>
                <c:pt idx="21915">
                  <c:v>43.758400000000002</c:v>
                </c:pt>
                <c:pt idx="21916">
                  <c:v>43.758400000000002</c:v>
                </c:pt>
                <c:pt idx="21917">
                  <c:v>43.758400000000002</c:v>
                </c:pt>
                <c:pt idx="21918">
                  <c:v>43.758400000000002</c:v>
                </c:pt>
                <c:pt idx="21919">
                  <c:v>43.758400000000002</c:v>
                </c:pt>
                <c:pt idx="21920">
                  <c:v>43.758400000000002</c:v>
                </c:pt>
                <c:pt idx="21921">
                  <c:v>43.758400000000002</c:v>
                </c:pt>
                <c:pt idx="21922">
                  <c:v>43.758400000000002</c:v>
                </c:pt>
                <c:pt idx="21923">
                  <c:v>43.758400000000002</c:v>
                </c:pt>
                <c:pt idx="21924">
                  <c:v>43.758400000000002</c:v>
                </c:pt>
                <c:pt idx="21925">
                  <c:v>43.758400000000002</c:v>
                </c:pt>
                <c:pt idx="21926">
                  <c:v>43.758400000000002</c:v>
                </c:pt>
                <c:pt idx="21927">
                  <c:v>43.758400000000002</c:v>
                </c:pt>
                <c:pt idx="21928">
                  <c:v>43.758400000000002</c:v>
                </c:pt>
                <c:pt idx="21929">
                  <c:v>43.758400000000002</c:v>
                </c:pt>
                <c:pt idx="21930">
                  <c:v>43.758400000000002</c:v>
                </c:pt>
                <c:pt idx="21931">
                  <c:v>43.758400000000002</c:v>
                </c:pt>
                <c:pt idx="21932">
                  <c:v>43.758400000000002</c:v>
                </c:pt>
                <c:pt idx="21933">
                  <c:v>43.758400000000002</c:v>
                </c:pt>
                <c:pt idx="21934">
                  <c:v>43.758400000000002</c:v>
                </c:pt>
                <c:pt idx="21935">
                  <c:v>43.758400000000002</c:v>
                </c:pt>
                <c:pt idx="21936">
                  <c:v>43.758400000000002</c:v>
                </c:pt>
                <c:pt idx="21937">
                  <c:v>43.758400000000002</c:v>
                </c:pt>
                <c:pt idx="21938">
                  <c:v>43.758400000000002</c:v>
                </c:pt>
                <c:pt idx="21939">
                  <c:v>43.758400000000002</c:v>
                </c:pt>
                <c:pt idx="21940">
                  <c:v>43.758400000000002</c:v>
                </c:pt>
                <c:pt idx="21941">
                  <c:v>43.758400000000002</c:v>
                </c:pt>
                <c:pt idx="21942">
                  <c:v>43.758400000000002</c:v>
                </c:pt>
                <c:pt idx="21943">
                  <c:v>43.758400000000002</c:v>
                </c:pt>
                <c:pt idx="21944">
                  <c:v>43.758400000000002</c:v>
                </c:pt>
                <c:pt idx="21945">
                  <c:v>43.758400000000002</c:v>
                </c:pt>
                <c:pt idx="21946">
                  <c:v>43.758400000000002</c:v>
                </c:pt>
                <c:pt idx="21947">
                  <c:v>43.758400000000002</c:v>
                </c:pt>
                <c:pt idx="21948">
                  <c:v>43.758400000000002</c:v>
                </c:pt>
                <c:pt idx="21949">
                  <c:v>43.758400000000002</c:v>
                </c:pt>
                <c:pt idx="21950">
                  <c:v>43.758400000000002</c:v>
                </c:pt>
                <c:pt idx="21951">
                  <c:v>43.708100000000002</c:v>
                </c:pt>
                <c:pt idx="21952">
                  <c:v>43.708100000000002</c:v>
                </c:pt>
                <c:pt idx="21953">
                  <c:v>43.708100000000002</c:v>
                </c:pt>
                <c:pt idx="21954">
                  <c:v>43.708100000000002</c:v>
                </c:pt>
                <c:pt idx="21955">
                  <c:v>43.708100000000002</c:v>
                </c:pt>
                <c:pt idx="21956">
                  <c:v>43.708100000000002</c:v>
                </c:pt>
                <c:pt idx="21957">
                  <c:v>43.708100000000002</c:v>
                </c:pt>
                <c:pt idx="21958">
                  <c:v>43.708100000000002</c:v>
                </c:pt>
                <c:pt idx="21959">
                  <c:v>43.708100000000002</c:v>
                </c:pt>
                <c:pt idx="21960">
                  <c:v>43.708100000000002</c:v>
                </c:pt>
                <c:pt idx="21961">
                  <c:v>43.708100000000002</c:v>
                </c:pt>
                <c:pt idx="21962">
                  <c:v>43.708100000000002</c:v>
                </c:pt>
                <c:pt idx="21963">
                  <c:v>43.708100000000002</c:v>
                </c:pt>
                <c:pt idx="21964">
                  <c:v>43.708100000000002</c:v>
                </c:pt>
                <c:pt idx="21965">
                  <c:v>43.708100000000002</c:v>
                </c:pt>
                <c:pt idx="21966">
                  <c:v>43.708100000000002</c:v>
                </c:pt>
                <c:pt idx="21967">
                  <c:v>43.708100000000002</c:v>
                </c:pt>
                <c:pt idx="21968">
                  <c:v>43.708100000000002</c:v>
                </c:pt>
                <c:pt idx="21969">
                  <c:v>43.708100000000002</c:v>
                </c:pt>
                <c:pt idx="21970">
                  <c:v>43.708100000000002</c:v>
                </c:pt>
                <c:pt idx="21971">
                  <c:v>43.708100000000002</c:v>
                </c:pt>
                <c:pt idx="21972">
                  <c:v>43.708100000000002</c:v>
                </c:pt>
                <c:pt idx="21973">
                  <c:v>43.708100000000002</c:v>
                </c:pt>
                <c:pt idx="21974">
                  <c:v>43.708100000000002</c:v>
                </c:pt>
                <c:pt idx="21975">
                  <c:v>43.708100000000002</c:v>
                </c:pt>
                <c:pt idx="21976">
                  <c:v>43.708100000000002</c:v>
                </c:pt>
                <c:pt idx="21977">
                  <c:v>43.708100000000002</c:v>
                </c:pt>
                <c:pt idx="21978">
                  <c:v>43.708100000000002</c:v>
                </c:pt>
                <c:pt idx="21979">
                  <c:v>43.708100000000002</c:v>
                </c:pt>
                <c:pt idx="21980">
                  <c:v>43.708100000000002</c:v>
                </c:pt>
                <c:pt idx="21981">
                  <c:v>43.708100000000002</c:v>
                </c:pt>
                <c:pt idx="21982">
                  <c:v>43.708100000000002</c:v>
                </c:pt>
                <c:pt idx="21983">
                  <c:v>43.708100000000002</c:v>
                </c:pt>
                <c:pt idx="21984">
                  <c:v>43.708100000000002</c:v>
                </c:pt>
                <c:pt idx="21985">
                  <c:v>43.708100000000002</c:v>
                </c:pt>
                <c:pt idx="21986">
                  <c:v>43.708100000000002</c:v>
                </c:pt>
                <c:pt idx="21987">
                  <c:v>43.708100000000002</c:v>
                </c:pt>
                <c:pt idx="21988">
                  <c:v>43.708100000000002</c:v>
                </c:pt>
                <c:pt idx="21989">
                  <c:v>43.708100000000002</c:v>
                </c:pt>
                <c:pt idx="21990">
                  <c:v>43.708100000000002</c:v>
                </c:pt>
                <c:pt idx="21991">
                  <c:v>43.708100000000002</c:v>
                </c:pt>
                <c:pt idx="21992">
                  <c:v>43.708100000000002</c:v>
                </c:pt>
                <c:pt idx="21993">
                  <c:v>43.708100000000002</c:v>
                </c:pt>
                <c:pt idx="21994">
                  <c:v>43.708100000000002</c:v>
                </c:pt>
                <c:pt idx="21995">
                  <c:v>43.708100000000002</c:v>
                </c:pt>
                <c:pt idx="21996">
                  <c:v>43.708100000000002</c:v>
                </c:pt>
                <c:pt idx="21997">
                  <c:v>43.708100000000002</c:v>
                </c:pt>
                <c:pt idx="21998">
                  <c:v>43.708100000000002</c:v>
                </c:pt>
                <c:pt idx="21999">
                  <c:v>43.708100000000002</c:v>
                </c:pt>
                <c:pt idx="22000">
                  <c:v>43.708100000000002</c:v>
                </c:pt>
                <c:pt idx="22001">
                  <c:v>43.708100000000002</c:v>
                </c:pt>
                <c:pt idx="22002">
                  <c:v>43.708100000000002</c:v>
                </c:pt>
                <c:pt idx="22003">
                  <c:v>43.708100000000002</c:v>
                </c:pt>
                <c:pt idx="22004">
                  <c:v>43.708100000000002</c:v>
                </c:pt>
                <c:pt idx="22005">
                  <c:v>43.708100000000002</c:v>
                </c:pt>
                <c:pt idx="22006">
                  <c:v>43.708100000000002</c:v>
                </c:pt>
                <c:pt idx="22007">
                  <c:v>43.708100000000002</c:v>
                </c:pt>
                <c:pt idx="22008">
                  <c:v>43.708100000000002</c:v>
                </c:pt>
                <c:pt idx="22009">
                  <c:v>43.708100000000002</c:v>
                </c:pt>
                <c:pt idx="22010">
                  <c:v>43.708100000000002</c:v>
                </c:pt>
                <c:pt idx="22011">
                  <c:v>43.708100000000002</c:v>
                </c:pt>
                <c:pt idx="22012">
                  <c:v>43.708100000000002</c:v>
                </c:pt>
                <c:pt idx="22013">
                  <c:v>43.708100000000002</c:v>
                </c:pt>
                <c:pt idx="22014">
                  <c:v>43.708100000000002</c:v>
                </c:pt>
                <c:pt idx="22015">
                  <c:v>43.708100000000002</c:v>
                </c:pt>
                <c:pt idx="22016">
                  <c:v>43.708100000000002</c:v>
                </c:pt>
                <c:pt idx="22017">
                  <c:v>43.708100000000002</c:v>
                </c:pt>
                <c:pt idx="22018">
                  <c:v>43.708100000000002</c:v>
                </c:pt>
                <c:pt idx="22019">
                  <c:v>43.708100000000002</c:v>
                </c:pt>
                <c:pt idx="22020">
                  <c:v>43.708100000000002</c:v>
                </c:pt>
                <c:pt idx="22021">
                  <c:v>43.708100000000002</c:v>
                </c:pt>
                <c:pt idx="22022">
                  <c:v>43.708100000000002</c:v>
                </c:pt>
                <c:pt idx="22023">
                  <c:v>43.708100000000002</c:v>
                </c:pt>
                <c:pt idx="22024">
                  <c:v>43.708100000000002</c:v>
                </c:pt>
                <c:pt idx="22025">
                  <c:v>43.708100000000002</c:v>
                </c:pt>
                <c:pt idx="22026">
                  <c:v>43.708100000000002</c:v>
                </c:pt>
                <c:pt idx="22027">
                  <c:v>43.708100000000002</c:v>
                </c:pt>
                <c:pt idx="22028">
                  <c:v>43.708100000000002</c:v>
                </c:pt>
                <c:pt idx="22029">
                  <c:v>43.708100000000002</c:v>
                </c:pt>
                <c:pt idx="22030">
                  <c:v>43.708100000000002</c:v>
                </c:pt>
                <c:pt idx="22031">
                  <c:v>43.708100000000002</c:v>
                </c:pt>
                <c:pt idx="22032">
                  <c:v>43.708100000000002</c:v>
                </c:pt>
                <c:pt idx="22033">
                  <c:v>43.708100000000002</c:v>
                </c:pt>
                <c:pt idx="22034">
                  <c:v>43.708100000000002</c:v>
                </c:pt>
                <c:pt idx="22035">
                  <c:v>43.708100000000002</c:v>
                </c:pt>
                <c:pt idx="22036">
                  <c:v>43.708100000000002</c:v>
                </c:pt>
                <c:pt idx="22037">
                  <c:v>43.708100000000002</c:v>
                </c:pt>
                <c:pt idx="22038">
                  <c:v>43.708100000000002</c:v>
                </c:pt>
                <c:pt idx="22039">
                  <c:v>43.708100000000002</c:v>
                </c:pt>
                <c:pt idx="22040">
                  <c:v>43.708100000000002</c:v>
                </c:pt>
                <c:pt idx="22041">
                  <c:v>43.708100000000002</c:v>
                </c:pt>
                <c:pt idx="22042">
                  <c:v>43.708100000000002</c:v>
                </c:pt>
                <c:pt idx="22043">
                  <c:v>43.708100000000002</c:v>
                </c:pt>
                <c:pt idx="22044">
                  <c:v>43.708100000000002</c:v>
                </c:pt>
                <c:pt idx="22045">
                  <c:v>43.708100000000002</c:v>
                </c:pt>
                <c:pt idx="22046">
                  <c:v>43.708100000000002</c:v>
                </c:pt>
                <c:pt idx="22047">
                  <c:v>43.708100000000002</c:v>
                </c:pt>
                <c:pt idx="22048">
                  <c:v>43.708100000000002</c:v>
                </c:pt>
                <c:pt idx="22049">
                  <c:v>43.708100000000002</c:v>
                </c:pt>
                <c:pt idx="22050">
                  <c:v>43.708100000000002</c:v>
                </c:pt>
                <c:pt idx="22051">
                  <c:v>43.708100000000002</c:v>
                </c:pt>
                <c:pt idx="22052">
                  <c:v>43.708100000000002</c:v>
                </c:pt>
                <c:pt idx="22053">
                  <c:v>43.708100000000002</c:v>
                </c:pt>
                <c:pt idx="22054">
                  <c:v>43.708100000000002</c:v>
                </c:pt>
                <c:pt idx="22055">
                  <c:v>43.708100000000002</c:v>
                </c:pt>
                <c:pt idx="22056">
                  <c:v>43.708100000000002</c:v>
                </c:pt>
                <c:pt idx="22057">
                  <c:v>43.708100000000002</c:v>
                </c:pt>
                <c:pt idx="22058">
                  <c:v>43.708100000000002</c:v>
                </c:pt>
                <c:pt idx="22059">
                  <c:v>43.708100000000002</c:v>
                </c:pt>
                <c:pt idx="22060">
                  <c:v>43.708100000000002</c:v>
                </c:pt>
                <c:pt idx="22061">
                  <c:v>43.708100000000002</c:v>
                </c:pt>
                <c:pt idx="22062">
                  <c:v>43.708100000000002</c:v>
                </c:pt>
                <c:pt idx="22063">
                  <c:v>43.708100000000002</c:v>
                </c:pt>
                <c:pt idx="22064">
                  <c:v>43.708100000000002</c:v>
                </c:pt>
                <c:pt idx="22065">
                  <c:v>43.708100000000002</c:v>
                </c:pt>
                <c:pt idx="22066">
                  <c:v>43.708100000000002</c:v>
                </c:pt>
                <c:pt idx="22067">
                  <c:v>43.708100000000002</c:v>
                </c:pt>
                <c:pt idx="22068">
                  <c:v>43.708100000000002</c:v>
                </c:pt>
                <c:pt idx="22069">
                  <c:v>43.708100000000002</c:v>
                </c:pt>
                <c:pt idx="22070">
                  <c:v>43.708100000000002</c:v>
                </c:pt>
                <c:pt idx="22071">
                  <c:v>43.708100000000002</c:v>
                </c:pt>
                <c:pt idx="22072">
                  <c:v>43.708100000000002</c:v>
                </c:pt>
                <c:pt idx="22073">
                  <c:v>43.708100000000002</c:v>
                </c:pt>
                <c:pt idx="22074">
                  <c:v>43.708100000000002</c:v>
                </c:pt>
                <c:pt idx="22075">
                  <c:v>43.708100000000002</c:v>
                </c:pt>
                <c:pt idx="22076">
                  <c:v>43.708100000000002</c:v>
                </c:pt>
                <c:pt idx="22077">
                  <c:v>43.708100000000002</c:v>
                </c:pt>
                <c:pt idx="22078">
                  <c:v>43.708100000000002</c:v>
                </c:pt>
                <c:pt idx="22079">
                  <c:v>43.708100000000002</c:v>
                </c:pt>
                <c:pt idx="22080">
                  <c:v>43.708100000000002</c:v>
                </c:pt>
                <c:pt idx="22081">
                  <c:v>43.708100000000002</c:v>
                </c:pt>
                <c:pt idx="22082">
                  <c:v>43.708100000000002</c:v>
                </c:pt>
                <c:pt idx="22083">
                  <c:v>43.657400000000003</c:v>
                </c:pt>
                <c:pt idx="22084">
                  <c:v>43.657400000000003</c:v>
                </c:pt>
                <c:pt idx="22085">
                  <c:v>43.657400000000003</c:v>
                </c:pt>
                <c:pt idx="22086">
                  <c:v>43.657400000000003</c:v>
                </c:pt>
                <c:pt idx="22087">
                  <c:v>43.657400000000003</c:v>
                </c:pt>
                <c:pt idx="22088">
                  <c:v>43.657400000000003</c:v>
                </c:pt>
                <c:pt idx="22089">
                  <c:v>43.657400000000003</c:v>
                </c:pt>
                <c:pt idx="22090">
                  <c:v>43.657400000000003</c:v>
                </c:pt>
                <c:pt idx="22091">
                  <c:v>43.657400000000003</c:v>
                </c:pt>
                <c:pt idx="22092">
                  <c:v>43.657400000000003</c:v>
                </c:pt>
                <c:pt idx="22093">
                  <c:v>43.657400000000003</c:v>
                </c:pt>
                <c:pt idx="22094">
                  <c:v>43.657400000000003</c:v>
                </c:pt>
                <c:pt idx="22095">
                  <c:v>43.657400000000003</c:v>
                </c:pt>
                <c:pt idx="22096">
                  <c:v>43.657400000000003</c:v>
                </c:pt>
                <c:pt idx="22097">
                  <c:v>43.657400000000003</c:v>
                </c:pt>
                <c:pt idx="22098">
                  <c:v>43.657400000000003</c:v>
                </c:pt>
                <c:pt idx="22099">
                  <c:v>43.657400000000003</c:v>
                </c:pt>
                <c:pt idx="22100">
                  <c:v>43.657400000000003</c:v>
                </c:pt>
                <c:pt idx="22101">
                  <c:v>43.657400000000003</c:v>
                </c:pt>
                <c:pt idx="22102">
                  <c:v>43.657400000000003</c:v>
                </c:pt>
                <c:pt idx="22103">
                  <c:v>43.657400000000003</c:v>
                </c:pt>
                <c:pt idx="22104">
                  <c:v>43.657400000000003</c:v>
                </c:pt>
                <c:pt idx="22105">
                  <c:v>43.657400000000003</c:v>
                </c:pt>
                <c:pt idx="22106">
                  <c:v>43.657400000000003</c:v>
                </c:pt>
                <c:pt idx="22107">
                  <c:v>43.657400000000003</c:v>
                </c:pt>
                <c:pt idx="22108">
                  <c:v>43.657400000000003</c:v>
                </c:pt>
                <c:pt idx="22109">
                  <c:v>43.657400000000003</c:v>
                </c:pt>
                <c:pt idx="22110">
                  <c:v>43.657400000000003</c:v>
                </c:pt>
                <c:pt idx="22111">
                  <c:v>43.657400000000003</c:v>
                </c:pt>
                <c:pt idx="22112">
                  <c:v>43.657400000000003</c:v>
                </c:pt>
                <c:pt idx="22113">
                  <c:v>43.657400000000003</c:v>
                </c:pt>
                <c:pt idx="22114">
                  <c:v>43.657400000000003</c:v>
                </c:pt>
                <c:pt idx="22115">
                  <c:v>43.657400000000003</c:v>
                </c:pt>
                <c:pt idx="22116">
                  <c:v>43.657400000000003</c:v>
                </c:pt>
                <c:pt idx="22117">
                  <c:v>43.657400000000003</c:v>
                </c:pt>
                <c:pt idx="22118">
                  <c:v>43.657400000000003</c:v>
                </c:pt>
                <c:pt idx="22119">
                  <c:v>43.657400000000003</c:v>
                </c:pt>
                <c:pt idx="22120">
                  <c:v>43.657400000000003</c:v>
                </c:pt>
                <c:pt idx="22121">
                  <c:v>43.657400000000003</c:v>
                </c:pt>
                <c:pt idx="22122">
                  <c:v>43.657400000000003</c:v>
                </c:pt>
                <c:pt idx="22123">
                  <c:v>43.657400000000003</c:v>
                </c:pt>
                <c:pt idx="22124">
                  <c:v>43.657400000000003</c:v>
                </c:pt>
                <c:pt idx="22125">
                  <c:v>43.657400000000003</c:v>
                </c:pt>
                <c:pt idx="22126">
                  <c:v>43.657400000000003</c:v>
                </c:pt>
                <c:pt idx="22127">
                  <c:v>43.657400000000003</c:v>
                </c:pt>
                <c:pt idx="22128">
                  <c:v>43.657400000000003</c:v>
                </c:pt>
                <c:pt idx="22129">
                  <c:v>43.657400000000003</c:v>
                </c:pt>
                <c:pt idx="22130">
                  <c:v>43.657400000000003</c:v>
                </c:pt>
                <c:pt idx="22131">
                  <c:v>43.657400000000003</c:v>
                </c:pt>
                <c:pt idx="22132">
                  <c:v>43.657400000000003</c:v>
                </c:pt>
                <c:pt idx="22133">
                  <c:v>43.657400000000003</c:v>
                </c:pt>
                <c:pt idx="22134">
                  <c:v>43.657400000000003</c:v>
                </c:pt>
                <c:pt idx="22135">
                  <c:v>43.657400000000003</c:v>
                </c:pt>
                <c:pt idx="22136">
                  <c:v>43.657400000000003</c:v>
                </c:pt>
                <c:pt idx="22137">
                  <c:v>43.657400000000003</c:v>
                </c:pt>
                <c:pt idx="22138">
                  <c:v>43.657400000000003</c:v>
                </c:pt>
                <c:pt idx="22139">
                  <c:v>43.657400000000003</c:v>
                </c:pt>
                <c:pt idx="22140">
                  <c:v>43.657400000000003</c:v>
                </c:pt>
                <c:pt idx="22141">
                  <c:v>43.657400000000003</c:v>
                </c:pt>
                <c:pt idx="22142">
                  <c:v>43.657400000000003</c:v>
                </c:pt>
                <c:pt idx="22143">
                  <c:v>43.657400000000003</c:v>
                </c:pt>
                <c:pt idx="22144">
                  <c:v>43.657400000000003</c:v>
                </c:pt>
                <c:pt idx="22145">
                  <c:v>43.657400000000003</c:v>
                </c:pt>
                <c:pt idx="22146">
                  <c:v>43.657400000000003</c:v>
                </c:pt>
                <c:pt idx="22147">
                  <c:v>43.657400000000003</c:v>
                </c:pt>
                <c:pt idx="22148">
                  <c:v>43.657400000000003</c:v>
                </c:pt>
                <c:pt idx="22149">
                  <c:v>43.657400000000003</c:v>
                </c:pt>
                <c:pt idx="22150">
                  <c:v>43.657400000000003</c:v>
                </c:pt>
                <c:pt idx="22151">
                  <c:v>43.657400000000003</c:v>
                </c:pt>
                <c:pt idx="22152">
                  <c:v>43.657400000000003</c:v>
                </c:pt>
                <c:pt idx="22153">
                  <c:v>43.657400000000003</c:v>
                </c:pt>
                <c:pt idx="22154">
                  <c:v>43.657400000000003</c:v>
                </c:pt>
                <c:pt idx="22155">
                  <c:v>43.657400000000003</c:v>
                </c:pt>
                <c:pt idx="22156">
                  <c:v>43.657400000000003</c:v>
                </c:pt>
                <c:pt idx="22157">
                  <c:v>43.657400000000003</c:v>
                </c:pt>
                <c:pt idx="22158">
                  <c:v>43.657400000000003</c:v>
                </c:pt>
                <c:pt idx="22159">
                  <c:v>43.657400000000003</c:v>
                </c:pt>
                <c:pt idx="22160">
                  <c:v>43.657400000000003</c:v>
                </c:pt>
                <c:pt idx="22161">
                  <c:v>43.657400000000003</c:v>
                </c:pt>
                <c:pt idx="22162">
                  <c:v>43.657400000000003</c:v>
                </c:pt>
                <c:pt idx="22163">
                  <c:v>43.657400000000003</c:v>
                </c:pt>
                <c:pt idx="22164">
                  <c:v>43.657400000000003</c:v>
                </c:pt>
                <c:pt idx="22165">
                  <c:v>43.657400000000003</c:v>
                </c:pt>
                <c:pt idx="22166">
                  <c:v>43.657400000000003</c:v>
                </c:pt>
                <c:pt idx="22167">
                  <c:v>43.657400000000003</c:v>
                </c:pt>
                <c:pt idx="22168">
                  <c:v>43.657400000000003</c:v>
                </c:pt>
                <c:pt idx="22169">
                  <c:v>43.657400000000003</c:v>
                </c:pt>
                <c:pt idx="22170">
                  <c:v>43.657400000000003</c:v>
                </c:pt>
                <c:pt idx="22171">
                  <c:v>43.657400000000003</c:v>
                </c:pt>
                <c:pt idx="22172">
                  <c:v>43.657400000000003</c:v>
                </c:pt>
                <c:pt idx="22173">
                  <c:v>43.657400000000003</c:v>
                </c:pt>
                <c:pt idx="22174">
                  <c:v>43.657400000000003</c:v>
                </c:pt>
                <c:pt idx="22175">
                  <c:v>43.657400000000003</c:v>
                </c:pt>
                <c:pt idx="22176">
                  <c:v>43.657400000000003</c:v>
                </c:pt>
                <c:pt idx="22177">
                  <c:v>43.657400000000003</c:v>
                </c:pt>
                <c:pt idx="22178">
                  <c:v>43.657400000000003</c:v>
                </c:pt>
                <c:pt idx="22179">
                  <c:v>43.657400000000003</c:v>
                </c:pt>
                <c:pt idx="22180">
                  <c:v>43.657400000000003</c:v>
                </c:pt>
                <c:pt idx="22181">
                  <c:v>43.657400000000003</c:v>
                </c:pt>
                <c:pt idx="22182">
                  <c:v>43.657400000000003</c:v>
                </c:pt>
                <c:pt idx="22183">
                  <c:v>43.657400000000003</c:v>
                </c:pt>
                <c:pt idx="22184">
                  <c:v>43.657400000000003</c:v>
                </c:pt>
                <c:pt idx="22185">
                  <c:v>43.657400000000003</c:v>
                </c:pt>
                <c:pt idx="22186">
                  <c:v>43.657400000000003</c:v>
                </c:pt>
                <c:pt idx="22187">
                  <c:v>43.657400000000003</c:v>
                </c:pt>
                <c:pt idx="22188">
                  <c:v>43.657400000000003</c:v>
                </c:pt>
                <c:pt idx="22189">
                  <c:v>43.657400000000003</c:v>
                </c:pt>
                <c:pt idx="22190">
                  <c:v>43.657400000000003</c:v>
                </c:pt>
                <c:pt idx="22191">
                  <c:v>43.657400000000003</c:v>
                </c:pt>
                <c:pt idx="22192">
                  <c:v>43.657400000000003</c:v>
                </c:pt>
                <c:pt idx="22193">
                  <c:v>43.657400000000003</c:v>
                </c:pt>
                <c:pt idx="22194">
                  <c:v>43.657400000000003</c:v>
                </c:pt>
                <c:pt idx="22195">
                  <c:v>43.657400000000003</c:v>
                </c:pt>
                <c:pt idx="22196">
                  <c:v>43.657400000000003</c:v>
                </c:pt>
                <c:pt idx="22197">
                  <c:v>43.657400000000003</c:v>
                </c:pt>
                <c:pt idx="22198">
                  <c:v>43.657400000000003</c:v>
                </c:pt>
                <c:pt idx="22199">
                  <c:v>43.657400000000003</c:v>
                </c:pt>
                <c:pt idx="22200">
                  <c:v>43.657400000000003</c:v>
                </c:pt>
                <c:pt idx="22201">
                  <c:v>43.657400000000003</c:v>
                </c:pt>
                <c:pt idx="22202">
                  <c:v>43.657400000000003</c:v>
                </c:pt>
                <c:pt idx="22203">
                  <c:v>43.657400000000003</c:v>
                </c:pt>
                <c:pt idx="22204">
                  <c:v>43.657400000000003</c:v>
                </c:pt>
                <c:pt idx="22205">
                  <c:v>43.657400000000003</c:v>
                </c:pt>
                <c:pt idx="22206">
                  <c:v>43.657400000000003</c:v>
                </c:pt>
                <c:pt idx="22207">
                  <c:v>43.657400000000003</c:v>
                </c:pt>
                <c:pt idx="22208">
                  <c:v>43.657400000000003</c:v>
                </c:pt>
                <c:pt idx="22209">
                  <c:v>43.657400000000003</c:v>
                </c:pt>
                <c:pt idx="22210">
                  <c:v>43.657400000000003</c:v>
                </c:pt>
                <c:pt idx="22211">
                  <c:v>43.657400000000003</c:v>
                </c:pt>
                <c:pt idx="22212">
                  <c:v>43.657400000000003</c:v>
                </c:pt>
                <c:pt idx="22213">
                  <c:v>43.657400000000003</c:v>
                </c:pt>
                <c:pt idx="22214">
                  <c:v>43.657400000000003</c:v>
                </c:pt>
                <c:pt idx="22215">
                  <c:v>43.657400000000003</c:v>
                </c:pt>
                <c:pt idx="22216">
                  <c:v>43.657400000000003</c:v>
                </c:pt>
                <c:pt idx="22217">
                  <c:v>43.657400000000003</c:v>
                </c:pt>
                <c:pt idx="22218">
                  <c:v>43.657400000000003</c:v>
                </c:pt>
                <c:pt idx="22219">
                  <c:v>43.657400000000003</c:v>
                </c:pt>
                <c:pt idx="22220">
                  <c:v>43.657400000000003</c:v>
                </c:pt>
                <c:pt idx="22221">
                  <c:v>43.657400000000003</c:v>
                </c:pt>
                <c:pt idx="22222">
                  <c:v>43.657400000000003</c:v>
                </c:pt>
                <c:pt idx="22223">
                  <c:v>43.657400000000003</c:v>
                </c:pt>
                <c:pt idx="22224">
                  <c:v>43.657400000000003</c:v>
                </c:pt>
                <c:pt idx="22225">
                  <c:v>43.657400000000003</c:v>
                </c:pt>
                <c:pt idx="22226">
                  <c:v>43.657400000000003</c:v>
                </c:pt>
                <c:pt idx="22227">
                  <c:v>43.657400000000003</c:v>
                </c:pt>
                <c:pt idx="22228">
                  <c:v>43.657400000000003</c:v>
                </c:pt>
                <c:pt idx="22229">
                  <c:v>43.657400000000003</c:v>
                </c:pt>
                <c:pt idx="22230">
                  <c:v>43.657400000000003</c:v>
                </c:pt>
                <c:pt idx="22231">
                  <c:v>43.657400000000003</c:v>
                </c:pt>
                <c:pt idx="22232">
                  <c:v>43.657400000000003</c:v>
                </c:pt>
                <c:pt idx="22233">
                  <c:v>43.657400000000003</c:v>
                </c:pt>
                <c:pt idx="22234">
                  <c:v>43.657400000000003</c:v>
                </c:pt>
                <c:pt idx="22235">
                  <c:v>43.657400000000003</c:v>
                </c:pt>
                <c:pt idx="22236">
                  <c:v>43.657400000000003</c:v>
                </c:pt>
                <c:pt idx="22237">
                  <c:v>43.657400000000003</c:v>
                </c:pt>
                <c:pt idx="22238">
                  <c:v>43.657400000000003</c:v>
                </c:pt>
                <c:pt idx="22239">
                  <c:v>43.657400000000003</c:v>
                </c:pt>
                <c:pt idx="22240">
                  <c:v>43.657400000000003</c:v>
                </c:pt>
                <c:pt idx="22241">
                  <c:v>43.657400000000003</c:v>
                </c:pt>
                <c:pt idx="22242">
                  <c:v>43.657400000000003</c:v>
                </c:pt>
                <c:pt idx="22243">
                  <c:v>43.657400000000003</c:v>
                </c:pt>
                <c:pt idx="22244">
                  <c:v>43.657400000000003</c:v>
                </c:pt>
                <c:pt idx="22245">
                  <c:v>43.657400000000003</c:v>
                </c:pt>
                <c:pt idx="22246">
                  <c:v>43.657400000000003</c:v>
                </c:pt>
                <c:pt idx="22247">
                  <c:v>43.657400000000003</c:v>
                </c:pt>
                <c:pt idx="22248">
                  <c:v>43.657400000000003</c:v>
                </c:pt>
                <c:pt idx="22249">
                  <c:v>43.657400000000003</c:v>
                </c:pt>
                <c:pt idx="22250">
                  <c:v>43.657400000000003</c:v>
                </c:pt>
                <c:pt idx="22251">
                  <c:v>43.657400000000003</c:v>
                </c:pt>
                <c:pt idx="22252">
                  <c:v>43.657400000000003</c:v>
                </c:pt>
                <c:pt idx="22253">
                  <c:v>43.657400000000003</c:v>
                </c:pt>
                <c:pt idx="22254">
                  <c:v>43.657400000000003</c:v>
                </c:pt>
                <c:pt idx="22255">
                  <c:v>43.657400000000003</c:v>
                </c:pt>
                <c:pt idx="22256">
                  <c:v>43.657400000000003</c:v>
                </c:pt>
                <c:pt idx="22257">
                  <c:v>43.657400000000003</c:v>
                </c:pt>
                <c:pt idx="22258">
                  <c:v>43.657400000000003</c:v>
                </c:pt>
                <c:pt idx="22259">
                  <c:v>43.657400000000003</c:v>
                </c:pt>
                <c:pt idx="22260">
                  <c:v>43.657400000000003</c:v>
                </c:pt>
                <c:pt idx="22261">
                  <c:v>43.657400000000003</c:v>
                </c:pt>
                <c:pt idx="22262">
                  <c:v>43.657400000000003</c:v>
                </c:pt>
                <c:pt idx="22263">
                  <c:v>43.657400000000003</c:v>
                </c:pt>
                <c:pt idx="22264">
                  <c:v>43.657400000000003</c:v>
                </c:pt>
                <c:pt idx="22265">
                  <c:v>43.657400000000003</c:v>
                </c:pt>
                <c:pt idx="22266">
                  <c:v>43.657400000000003</c:v>
                </c:pt>
                <c:pt idx="22267">
                  <c:v>43.657400000000003</c:v>
                </c:pt>
                <c:pt idx="22268">
                  <c:v>43.657400000000003</c:v>
                </c:pt>
                <c:pt idx="22269">
                  <c:v>43.657400000000003</c:v>
                </c:pt>
                <c:pt idx="22270">
                  <c:v>43.657400000000003</c:v>
                </c:pt>
                <c:pt idx="22271">
                  <c:v>43.657400000000003</c:v>
                </c:pt>
                <c:pt idx="22272">
                  <c:v>43.657400000000003</c:v>
                </c:pt>
                <c:pt idx="22273">
                  <c:v>43.657400000000003</c:v>
                </c:pt>
                <c:pt idx="22274">
                  <c:v>43.657400000000003</c:v>
                </c:pt>
                <c:pt idx="22275">
                  <c:v>43.657400000000003</c:v>
                </c:pt>
                <c:pt idx="22276">
                  <c:v>43.657400000000003</c:v>
                </c:pt>
                <c:pt idx="22277">
                  <c:v>43.657400000000003</c:v>
                </c:pt>
                <c:pt idx="22278">
                  <c:v>43.657400000000003</c:v>
                </c:pt>
                <c:pt idx="22279">
                  <c:v>43.657400000000003</c:v>
                </c:pt>
                <c:pt idx="22280">
                  <c:v>43.657400000000003</c:v>
                </c:pt>
                <c:pt idx="22281">
                  <c:v>43.657400000000003</c:v>
                </c:pt>
                <c:pt idx="22282">
                  <c:v>43.657400000000003</c:v>
                </c:pt>
                <c:pt idx="22283">
                  <c:v>43.657400000000003</c:v>
                </c:pt>
                <c:pt idx="22284">
                  <c:v>43.657400000000003</c:v>
                </c:pt>
                <c:pt idx="22285">
                  <c:v>43.657400000000003</c:v>
                </c:pt>
                <c:pt idx="22286">
                  <c:v>43.657400000000003</c:v>
                </c:pt>
                <c:pt idx="22287">
                  <c:v>43.657400000000003</c:v>
                </c:pt>
                <c:pt idx="22288">
                  <c:v>43.657400000000003</c:v>
                </c:pt>
                <c:pt idx="22289">
                  <c:v>43.657400000000003</c:v>
                </c:pt>
                <c:pt idx="22290">
                  <c:v>43.657400000000003</c:v>
                </c:pt>
                <c:pt idx="22291">
                  <c:v>43.657400000000003</c:v>
                </c:pt>
                <c:pt idx="22292">
                  <c:v>43.657400000000003</c:v>
                </c:pt>
                <c:pt idx="22293">
                  <c:v>43.657400000000003</c:v>
                </c:pt>
                <c:pt idx="22294">
                  <c:v>43.657400000000003</c:v>
                </c:pt>
                <c:pt idx="22295">
                  <c:v>43.657400000000003</c:v>
                </c:pt>
                <c:pt idx="22296">
                  <c:v>43.657400000000003</c:v>
                </c:pt>
                <c:pt idx="22297">
                  <c:v>43.657400000000003</c:v>
                </c:pt>
                <c:pt idx="22298">
                  <c:v>43.657400000000003</c:v>
                </c:pt>
                <c:pt idx="22299">
                  <c:v>43.657400000000003</c:v>
                </c:pt>
                <c:pt idx="22300">
                  <c:v>43.657400000000003</c:v>
                </c:pt>
                <c:pt idx="22301">
                  <c:v>43.657400000000003</c:v>
                </c:pt>
                <c:pt idx="22302">
                  <c:v>43.657400000000003</c:v>
                </c:pt>
                <c:pt idx="22303">
                  <c:v>43.657400000000003</c:v>
                </c:pt>
                <c:pt idx="22304">
                  <c:v>43.657400000000003</c:v>
                </c:pt>
                <c:pt idx="22305">
                  <c:v>43.657400000000003</c:v>
                </c:pt>
                <c:pt idx="22306">
                  <c:v>43.657400000000003</c:v>
                </c:pt>
                <c:pt idx="22307">
                  <c:v>43.657400000000003</c:v>
                </c:pt>
                <c:pt idx="22308">
                  <c:v>43.657400000000003</c:v>
                </c:pt>
                <c:pt idx="22309">
                  <c:v>43.657400000000003</c:v>
                </c:pt>
                <c:pt idx="22310">
                  <c:v>43.657400000000003</c:v>
                </c:pt>
                <c:pt idx="22311">
                  <c:v>43.657400000000003</c:v>
                </c:pt>
                <c:pt idx="22312">
                  <c:v>43.657400000000003</c:v>
                </c:pt>
                <c:pt idx="22313">
                  <c:v>43.657400000000003</c:v>
                </c:pt>
                <c:pt idx="22314">
                  <c:v>43.657400000000003</c:v>
                </c:pt>
                <c:pt idx="22315">
                  <c:v>43.657400000000003</c:v>
                </c:pt>
                <c:pt idx="22316">
                  <c:v>43.657400000000003</c:v>
                </c:pt>
                <c:pt idx="22317">
                  <c:v>43.657400000000003</c:v>
                </c:pt>
                <c:pt idx="22318">
                  <c:v>43.657400000000003</c:v>
                </c:pt>
                <c:pt idx="22319">
                  <c:v>43.657400000000003</c:v>
                </c:pt>
                <c:pt idx="22320">
                  <c:v>43.657400000000003</c:v>
                </c:pt>
                <c:pt idx="22321">
                  <c:v>43.657400000000003</c:v>
                </c:pt>
                <c:pt idx="22322">
                  <c:v>43.657400000000003</c:v>
                </c:pt>
                <c:pt idx="22323">
                  <c:v>43.657400000000003</c:v>
                </c:pt>
                <c:pt idx="22324">
                  <c:v>43.657400000000003</c:v>
                </c:pt>
                <c:pt idx="22325">
                  <c:v>43.657400000000003</c:v>
                </c:pt>
                <c:pt idx="22326">
                  <c:v>43.657400000000003</c:v>
                </c:pt>
                <c:pt idx="22327">
                  <c:v>43.657400000000003</c:v>
                </c:pt>
                <c:pt idx="22328">
                  <c:v>43.657400000000003</c:v>
                </c:pt>
                <c:pt idx="22329">
                  <c:v>43.657400000000003</c:v>
                </c:pt>
                <c:pt idx="22330">
                  <c:v>43.657400000000003</c:v>
                </c:pt>
                <c:pt idx="22331">
                  <c:v>43.657400000000003</c:v>
                </c:pt>
                <c:pt idx="22332">
                  <c:v>43.657400000000003</c:v>
                </c:pt>
                <c:pt idx="22333">
                  <c:v>43.657400000000003</c:v>
                </c:pt>
                <c:pt idx="22334">
                  <c:v>43.657400000000003</c:v>
                </c:pt>
                <c:pt idx="22335">
                  <c:v>43.657400000000003</c:v>
                </c:pt>
                <c:pt idx="22336">
                  <c:v>43.657400000000003</c:v>
                </c:pt>
                <c:pt idx="22337">
                  <c:v>43.657400000000003</c:v>
                </c:pt>
                <c:pt idx="22338">
                  <c:v>43.657400000000003</c:v>
                </c:pt>
                <c:pt idx="22339">
                  <c:v>43.657400000000003</c:v>
                </c:pt>
                <c:pt idx="22340">
                  <c:v>43.657400000000003</c:v>
                </c:pt>
                <c:pt idx="22341">
                  <c:v>43.657400000000003</c:v>
                </c:pt>
                <c:pt idx="22342">
                  <c:v>43.657400000000003</c:v>
                </c:pt>
                <c:pt idx="22343">
                  <c:v>43.657400000000003</c:v>
                </c:pt>
                <c:pt idx="22344">
                  <c:v>43.657400000000003</c:v>
                </c:pt>
                <c:pt idx="22345">
                  <c:v>43.657400000000003</c:v>
                </c:pt>
                <c:pt idx="22346">
                  <c:v>43.657400000000003</c:v>
                </c:pt>
                <c:pt idx="22347">
                  <c:v>43.657400000000003</c:v>
                </c:pt>
                <c:pt idx="22348">
                  <c:v>43.657400000000003</c:v>
                </c:pt>
                <c:pt idx="22349">
                  <c:v>43.657400000000003</c:v>
                </c:pt>
                <c:pt idx="22350">
                  <c:v>43.657400000000003</c:v>
                </c:pt>
                <c:pt idx="22351">
                  <c:v>43.657400000000003</c:v>
                </c:pt>
                <c:pt idx="22352">
                  <c:v>43.657400000000003</c:v>
                </c:pt>
                <c:pt idx="22353">
                  <c:v>43.657400000000003</c:v>
                </c:pt>
                <c:pt idx="22354">
                  <c:v>43.657400000000003</c:v>
                </c:pt>
                <c:pt idx="22355">
                  <c:v>43.657400000000003</c:v>
                </c:pt>
                <c:pt idx="22356">
                  <c:v>43.657400000000003</c:v>
                </c:pt>
                <c:pt idx="22357">
                  <c:v>43.657400000000003</c:v>
                </c:pt>
                <c:pt idx="22358">
                  <c:v>43.657400000000003</c:v>
                </c:pt>
                <c:pt idx="22359">
                  <c:v>43.657400000000003</c:v>
                </c:pt>
                <c:pt idx="22360">
                  <c:v>43.657400000000003</c:v>
                </c:pt>
                <c:pt idx="22361">
                  <c:v>43.657400000000003</c:v>
                </c:pt>
                <c:pt idx="22362">
                  <c:v>43.657400000000003</c:v>
                </c:pt>
                <c:pt idx="22363">
                  <c:v>43.657400000000003</c:v>
                </c:pt>
                <c:pt idx="22364">
                  <c:v>43.657400000000003</c:v>
                </c:pt>
                <c:pt idx="22365">
                  <c:v>43.657400000000003</c:v>
                </c:pt>
                <c:pt idx="22366">
                  <c:v>43.657400000000003</c:v>
                </c:pt>
                <c:pt idx="22367">
                  <c:v>43.657400000000003</c:v>
                </c:pt>
                <c:pt idx="22368">
                  <c:v>43.657400000000003</c:v>
                </c:pt>
                <c:pt idx="22369">
                  <c:v>43.657400000000003</c:v>
                </c:pt>
                <c:pt idx="22370">
                  <c:v>43.657400000000003</c:v>
                </c:pt>
                <c:pt idx="22371">
                  <c:v>43.657400000000003</c:v>
                </c:pt>
                <c:pt idx="22372">
                  <c:v>43.657400000000003</c:v>
                </c:pt>
                <c:pt idx="22373">
                  <c:v>43.657400000000003</c:v>
                </c:pt>
                <c:pt idx="22374">
                  <c:v>43.657400000000003</c:v>
                </c:pt>
                <c:pt idx="22375">
                  <c:v>43.657400000000003</c:v>
                </c:pt>
                <c:pt idx="22376">
                  <c:v>43.657400000000003</c:v>
                </c:pt>
                <c:pt idx="22377">
                  <c:v>43.657400000000003</c:v>
                </c:pt>
                <c:pt idx="22378">
                  <c:v>43.657400000000003</c:v>
                </c:pt>
                <c:pt idx="22379">
                  <c:v>43.657400000000003</c:v>
                </c:pt>
                <c:pt idx="22380">
                  <c:v>43.657400000000003</c:v>
                </c:pt>
                <c:pt idx="22381">
                  <c:v>43.657400000000003</c:v>
                </c:pt>
                <c:pt idx="22382">
                  <c:v>43.657400000000003</c:v>
                </c:pt>
                <c:pt idx="22383">
                  <c:v>43.657400000000003</c:v>
                </c:pt>
                <c:pt idx="22384">
                  <c:v>43.657400000000003</c:v>
                </c:pt>
                <c:pt idx="22385">
                  <c:v>43.657400000000003</c:v>
                </c:pt>
                <c:pt idx="22386">
                  <c:v>43.657400000000003</c:v>
                </c:pt>
                <c:pt idx="22387">
                  <c:v>43.657400000000003</c:v>
                </c:pt>
                <c:pt idx="22388">
                  <c:v>43.657400000000003</c:v>
                </c:pt>
                <c:pt idx="22389">
                  <c:v>43.657400000000003</c:v>
                </c:pt>
                <c:pt idx="22390">
                  <c:v>43.657400000000003</c:v>
                </c:pt>
                <c:pt idx="22391">
                  <c:v>43.657400000000003</c:v>
                </c:pt>
                <c:pt idx="22392">
                  <c:v>43.657400000000003</c:v>
                </c:pt>
                <c:pt idx="22393">
                  <c:v>43.657400000000003</c:v>
                </c:pt>
                <c:pt idx="22394">
                  <c:v>43.657400000000003</c:v>
                </c:pt>
                <c:pt idx="22395">
                  <c:v>43.657400000000003</c:v>
                </c:pt>
                <c:pt idx="22396">
                  <c:v>43.657400000000003</c:v>
                </c:pt>
                <c:pt idx="22397">
                  <c:v>43.657400000000003</c:v>
                </c:pt>
                <c:pt idx="22398">
                  <c:v>43.657400000000003</c:v>
                </c:pt>
                <c:pt idx="22399">
                  <c:v>43.657400000000003</c:v>
                </c:pt>
                <c:pt idx="22400">
                  <c:v>43.657400000000003</c:v>
                </c:pt>
                <c:pt idx="22401">
                  <c:v>43.657400000000003</c:v>
                </c:pt>
                <c:pt idx="22402">
                  <c:v>43.657400000000003</c:v>
                </c:pt>
                <c:pt idx="22403">
                  <c:v>43.657400000000003</c:v>
                </c:pt>
                <c:pt idx="22404">
                  <c:v>43.657400000000003</c:v>
                </c:pt>
                <c:pt idx="22405">
                  <c:v>43.657400000000003</c:v>
                </c:pt>
                <c:pt idx="22406">
                  <c:v>43.657400000000003</c:v>
                </c:pt>
                <c:pt idx="22407">
                  <c:v>43.657400000000003</c:v>
                </c:pt>
                <c:pt idx="22408">
                  <c:v>43.657400000000003</c:v>
                </c:pt>
                <c:pt idx="22409">
                  <c:v>43.657400000000003</c:v>
                </c:pt>
                <c:pt idx="22410">
                  <c:v>43.657400000000003</c:v>
                </c:pt>
                <c:pt idx="22411">
                  <c:v>43.657400000000003</c:v>
                </c:pt>
                <c:pt idx="22412">
                  <c:v>43.657400000000003</c:v>
                </c:pt>
                <c:pt idx="22413">
                  <c:v>43.657400000000003</c:v>
                </c:pt>
                <c:pt idx="22414">
                  <c:v>43.657400000000003</c:v>
                </c:pt>
                <c:pt idx="22415">
                  <c:v>43.657400000000003</c:v>
                </c:pt>
                <c:pt idx="22416">
                  <c:v>43.657400000000003</c:v>
                </c:pt>
                <c:pt idx="22417">
                  <c:v>43.657400000000003</c:v>
                </c:pt>
                <c:pt idx="22418">
                  <c:v>43.657400000000003</c:v>
                </c:pt>
                <c:pt idx="22419">
                  <c:v>43.657400000000003</c:v>
                </c:pt>
                <c:pt idx="22420">
                  <c:v>43.657400000000003</c:v>
                </c:pt>
                <c:pt idx="22421">
                  <c:v>43.657400000000003</c:v>
                </c:pt>
                <c:pt idx="22422">
                  <c:v>43.657400000000003</c:v>
                </c:pt>
                <c:pt idx="22423">
                  <c:v>43.657400000000003</c:v>
                </c:pt>
                <c:pt idx="22424">
                  <c:v>43.657400000000003</c:v>
                </c:pt>
                <c:pt idx="22425">
                  <c:v>43.657400000000003</c:v>
                </c:pt>
                <c:pt idx="22426">
                  <c:v>43.657400000000003</c:v>
                </c:pt>
                <c:pt idx="22427">
                  <c:v>43.657400000000003</c:v>
                </c:pt>
                <c:pt idx="22428">
                  <c:v>43.657400000000003</c:v>
                </c:pt>
                <c:pt idx="22429">
                  <c:v>43.657400000000003</c:v>
                </c:pt>
                <c:pt idx="22430">
                  <c:v>43.657400000000003</c:v>
                </c:pt>
                <c:pt idx="22431">
                  <c:v>43.657400000000003</c:v>
                </c:pt>
                <c:pt idx="22432">
                  <c:v>43.657400000000003</c:v>
                </c:pt>
                <c:pt idx="22433">
                  <c:v>43.657400000000003</c:v>
                </c:pt>
                <c:pt idx="22434">
                  <c:v>43.657400000000003</c:v>
                </c:pt>
                <c:pt idx="22435">
                  <c:v>43.657400000000003</c:v>
                </c:pt>
                <c:pt idx="22436">
                  <c:v>43.657400000000003</c:v>
                </c:pt>
                <c:pt idx="22437">
                  <c:v>43.657400000000003</c:v>
                </c:pt>
                <c:pt idx="22438">
                  <c:v>43.657400000000003</c:v>
                </c:pt>
                <c:pt idx="22439">
                  <c:v>43.657400000000003</c:v>
                </c:pt>
                <c:pt idx="22440">
                  <c:v>43.657400000000003</c:v>
                </c:pt>
                <c:pt idx="22441">
                  <c:v>43.657400000000003</c:v>
                </c:pt>
                <c:pt idx="22442">
                  <c:v>43.657400000000003</c:v>
                </c:pt>
                <c:pt idx="22443">
                  <c:v>43.657400000000003</c:v>
                </c:pt>
                <c:pt idx="22444">
                  <c:v>43.657400000000003</c:v>
                </c:pt>
                <c:pt idx="22445">
                  <c:v>43.657400000000003</c:v>
                </c:pt>
                <c:pt idx="22446">
                  <c:v>43.657400000000003</c:v>
                </c:pt>
                <c:pt idx="22447">
                  <c:v>43.657400000000003</c:v>
                </c:pt>
                <c:pt idx="22448">
                  <c:v>43.657400000000003</c:v>
                </c:pt>
                <c:pt idx="22449">
                  <c:v>43.657400000000003</c:v>
                </c:pt>
                <c:pt idx="22450">
                  <c:v>43.657400000000003</c:v>
                </c:pt>
                <c:pt idx="22451">
                  <c:v>43.657400000000003</c:v>
                </c:pt>
                <c:pt idx="22452">
                  <c:v>43.657400000000003</c:v>
                </c:pt>
                <c:pt idx="22453">
                  <c:v>43.657400000000003</c:v>
                </c:pt>
                <c:pt idx="22454">
                  <c:v>43.657400000000003</c:v>
                </c:pt>
                <c:pt idx="22455">
                  <c:v>43.657400000000003</c:v>
                </c:pt>
                <c:pt idx="22456">
                  <c:v>43.657400000000003</c:v>
                </c:pt>
                <c:pt idx="22457">
                  <c:v>43.657400000000003</c:v>
                </c:pt>
                <c:pt idx="22458">
                  <c:v>43.657400000000003</c:v>
                </c:pt>
                <c:pt idx="22459">
                  <c:v>43.657400000000003</c:v>
                </c:pt>
                <c:pt idx="22460">
                  <c:v>43.657400000000003</c:v>
                </c:pt>
                <c:pt idx="22461">
                  <c:v>43.657400000000003</c:v>
                </c:pt>
                <c:pt idx="22462">
                  <c:v>43.657400000000003</c:v>
                </c:pt>
                <c:pt idx="22463">
                  <c:v>43.657400000000003</c:v>
                </c:pt>
                <c:pt idx="22464">
                  <c:v>43.657400000000003</c:v>
                </c:pt>
                <c:pt idx="22465">
                  <c:v>43.657400000000003</c:v>
                </c:pt>
                <c:pt idx="22466">
                  <c:v>43.657400000000003</c:v>
                </c:pt>
                <c:pt idx="22467">
                  <c:v>43.657400000000003</c:v>
                </c:pt>
                <c:pt idx="22468">
                  <c:v>43.657400000000003</c:v>
                </c:pt>
                <c:pt idx="22469">
                  <c:v>43.657400000000003</c:v>
                </c:pt>
                <c:pt idx="22470">
                  <c:v>43.657400000000003</c:v>
                </c:pt>
                <c:pt idx="22471">
                  <c:v>43.657400000000003</c:v>
                </c:pt>
                <c:pt idx="22472">
                  <c:v>43.657400000000003</c:v>
                </c:pt>
                <c:pt idx="22473">
                  <c:v>43.657400000000003</c:v>
                </c:pt>
                <c:pt idx="22474">
                  <c:v>43.657400000000003</c:v>
                </c:pt>
                <c:pt idx="22475">
                  <c:v>43.657400000000003</c:v>
                </c:pt>
                <c:pt idx="22476">
                  <c:v>43.657400000000003</c:v>
                </c:pt>
                <c:pt idx="22477">
                  <c:v>43.657400000000003</c:v>
                </c:pt>
                <c:pt idx="22478">
                  <c:v>43.657400000000003</c:v>
                </c:pt>
                <c:pt idx="22479">
                  <c:v>43.657400000000003</c:v>
                </c:pt>
                <c:pt idx="22480">
                  <c:v>43.657400000000003</c:v>
                </c:pt>
                <c:pt idx="22481">
                  <c:v>43.657400000000003</c:v>
                </c:pt>
                <c:pt idx="22482">
                  <c:v>43.657400000000003</c:v>
                </c:pt>
                <c:pt idx="22483">
                  <c:v>43.657400000000003</c:v>
                </c:pt>
                <c:pt idx="22484">
                  <c:v>43.657400000000003</c:v>
                </c:pt>
                <c:pt idx="22485">
                  <c:v>43.657400000000003</c:v>
                </c:pt>
                <c:pt idx="22486">
                  <c:v>43.657400000000003</c:v>
                </c:pt>
                <c:pt idx="22487">
                  <c:v>43.657400000000003</c:v>
                </c:pt>
                <c:pt idx="22488">
                  <c:v>43.657400000000003</c:v>
                </c:pt>
                <c:pt idx="22489">
                  <c:v>43.657400000000003</c:v>
                </c:pt>
                <c:pt idx="22490">
                  <c:v>43.657400000000003</c:v>
                </c:pt>
                <c:pt idx="22491">
                  <c:v>43.657400000000003</c:v>
                </c:pt>
                <c:pt idx="22492">
                  <c:v>43.657400000000003</c:v>
                </c:pt>
                <c:pt idx="22493">
                  <c:v>43.657400000000003</c:v>
                </c:pt>
                <c:pt idx="22494">
                  <c:v>43.657400000000003</c:v>
                </c:pt>
                <c:pt idx="22495">
                  <c:v>43.657400000000003</c:v>
                </c:pt>
                <c:pt idx="22496">
                  <c:v>43.657400000000003</c:v>
                </c:pt>
                <c:pt idx="22497">
                  <c:v>43.657400000000003</c:v>
                </c:pt>
                <c:pt idx="22498">
                  <c:v>43.657400000000003</c:v>
                </c:pt>
                <c:pt idx="22499">
                  <c:v>43.657400000000003</c:v>
                </c:pt>
                <c:pt idx="22500">
                  <c:v>43.657400000000003</c:v>
                </c:pt>
                <c:pt idx="22501">
                  <c:v>43.657400000000003</c:v>
                </c:pt>
                <c:pt idx="22502">
                  <c:v>43.657400000000003</c:v>
                </c:pt>
                <c:pt idx="22503">
                  <c:v>43.657400000000003</c:v>
                </c:pt>
                <c:pt idx="22504">
                  <c:v>43.657400000000003</c:v>
                </c:pt>
                <c:pt idx="22505">
                  <c:v>43.657400000000003</c:v>
                </c:pt>
                <c:pt idx="22506">
                  <c:v>43.657400000000003</c:v>
                </c:pt>
                <c:pt idx="22507">
                  <c:v>43.657400000000003</c:v>
                </c:pt>
                <c:pt idx="22508">
                  <c:v>43.657400000000003</c:v>
                </c:pt>
                <c:pt idx="22509">
                  <c:v>43.657400000000003</c:v>
                </c:pt>
                <c:pt idx="22510">
                  <c:v>43.657400000000003</c:v>
                </c:pt>
                <c:pt idx="22511">
                  <c:v>43.657400000000003</c:v>
                </c:pt>
                <c:pt idx="22512">
                  <c:v>43.657400000000003</c:v>
                </c:pt>
                <c:pt idx="22513">
                  <c:v>43.657400000000003</c:v>
                </c:pt>
                <c:pt idx="22514">
                  <c:v>43.657400000000003</c:v>
                </c:pt>
                <c:pt idx="22515">
                  <c:v>43.657400000000003</c:v>
                </c:pt>
                <c:pt idx="22516">
                  <c:v>43.657400000000003</c:v>
                </c:pt>
                <c:pt idx="22517">
                  <c:v>43.657400000000003</c:v>
                </c:pt>
                <c:pt idx="22518">
                  <c:v>43.657400000000003</c:v>
                </c:pt>
                <c:pt idx="22519">
                  <c:v>43.657400000000003</c:v>
                </c:pt>
                <c:pt idx="22520">
                  <c:v>43.657400000000003</c:v>
                </c:pt>
                <c:pt idx="22521">
                  <c:v>43.657400000000003</c:v>
                </c:pt>
                <c:pt idx="22522">
                  <c:v>43.657400000000003</c:v>
                </c:pt>
                <c:pt idx="22523">
                  <c:v>43.657400000000003</c:v>
                </c:pt>
                <c:pt idx="22524">
                  <c:v>43.657400000000003</c:v>
                </c:pt>
                <c:pt idx="22525">
                  <c:v>43.657400000000003</c:v>
                </c:pt>
                <c:pt idx="22526">
                  <c:v>43.657400000000003</c:v>
                </c:pt>
                <c:pt idx="22527">
                  <c:v>43.657400000000003</c:v>
                </c:pt>
                <c:pt idx="22528">
                  <c:v>43.657400000000003</c:v>
                </c:pt>
                <c:pt idx="22529">
                  <c:v>43.657400000000003</c:v>
                </c:pt>
                <c:pt idx="22530">
                  <c:v>43.657400000000003</c:v>
                </c:pt>
                <c:pt idx="22531">
                  <c:v>43.657400000000003</c:v>
                </c:pt>
                <c:pt idx="22532">
                  <c:v>43.657400000000003</c:v>
                </c:pt>
                <c:pt idx="22533">
                  <c:v>43.657400000000003</c:v>
                </c:pt>
                <c:pt idx="22534">
                  <c:v>43.657400000000003</c:v>
                </c:pt>
                <c:pt idx="22535">
                  <c:v>43.657400000000003</c:v>
                </c:pt>
                <c:pt idx="22536">
                  <c:v>43.657400000000003</c:v>
                </c:pt>
                <c:pt idx="22537">
                  <c:v>43.657400000000003</c:v>
                </c:pt>
                <c:pt idx="22538">
                  <c:v>43.657400000000003</c:v>
                </c:pt>
                <c:pt idx="22539">
                  <c:v>43.657400000000003</c:v>
                </c:pt>
                <c:pt idx="22540">
                  <c:v>43.657400000000003</c:v>
                </c:pt>
                <c:pt idx="22541">
                  <c:v>43.657400000000003</c:v>
                </c:pt>
                <c:pt idx="22542">
                  <c:v>43.657400000000003</c:v>
                </c:pt>
                <c:pt idx="22543">
                  <c:v>43.657400000000003</c:v>
                </c:pt>
                <c:pt idx="22544">
                  <c:v>43.657400000000003</c:v>
                </c:pt>
                <c:pt idx="22545">
                  <c:v>43.657400000000003</c:v>
                </c:pt>
                <c:pt idx="22546">
                  <c:v>43.657400000000003</c:v>
                </c:pt>
                <c:pt idx="22547">
                  <c:v>43.657400000000003</c:v>
                </c:pt>
                <c:pt idx="22548">
                  <c:v>43.657400000000003</c:v>
                </c:pt>
                <c:pt idx="22549">
                  <c:v>43.657400000000003</c:v>
                </c:pt>
                <c:pt idx="22550">
                  <c:v>43.657400000000003</c:v>
                </c:pt>
                <c:pt idx="22551">
                  <c:v>43.657400000000003</c:v>
                </c:pt>
                <c:pt idx="22552">
                  <c:v>43.657400000000003</c:v>
                </c:pt>
                <c:pt idx="22553">
                  <c:v>43.657400000000003</c:v>
                </c:pt>
                <c:pt idx="22554">
                  <c:v>43.657400000000003</c:v>
                </c:pt>
                <c:pt idx="22555">
                  <c:v>43.657400000000003</c:v>
                </c:pt>
                <c:pt idx="22556">
                  <c:v>43.657400000000003</c:v>
                </c:pt>
                <c:pt idx="22557">
                  <c:v>43.607200000000013</c:v>
                </c:pt>
                <c:pt idx="22558">
                  <c:v>43.607200000000013</c:v>
                </c:pt>
                <c:pt idx="22559">
                  <c:v>43.607200000000013</c:v>
                </c:pt>
                <c:pt idx="22560">
                  <c:v>43.607200000000013</c:v>
                </c:pt>
                <c:pt idx="22561">
                  <c:v>43.607200000000013</c:v>
                </c:pt>
                <c:pt idx="22562">
                  <c:v>43.607200000000013</c:v>
                </c:pt>
                <c:pt idx="22563">
                  <c:v>43.607200000000013</c:v>
                </c:pt>
                <c:pt idx="22564">
                  <c:v>43.607200000000013</c:v>
                </c:pt>
                <c:pt idx="22565">
                  <c:v>43.607200000000013</c:v>
                </c:pt>
                <c:pt idx="22566">
                  <c:v>43.607200000000013</c:v>
                </c:pt>
                <c:pt idx="22567">
                  <c:v>43.607200000000013</c:v>
                </c:pt>
                <c:pt idx="22568">
                  <c:v>43.607200000000013</c:v>
                </c:pt>
                <c:pt idx="22569">
                  <c:v>43.607200000000013</c:v>
                </c:pt>
                <c:pt idx="22570">
                  <c:v>43.607200000000013</c:v>
                </c:pt>
                <c:pt idx="22571">
                  <c:v>43.607200000000013</c:v>
                </c:pt>
                <c:pt idx="22572">
                  <c:v>43.607200000000013</c:v>
                </c:pt>
                <c:pt idx="22573">
                  <c:v>43.607200000000013</c:v>
                </c:pt>
                <c:pt idx="22574">
                  <c:v>43.607200000000013</c:v>
                </c:pt>
                <c:pt idx="22575">
                  <c:v>43.607200000000013</c:v>
                </c:pt>
                <c:pt idx="22576">
                  <c:v>43.607200000000013</c:v>
                </c:pt>
                <c:pt idx="22577">
                  <c:v>43.607200000000013</c:v>
                </c:pt>
                <c:pt idx="22578">
                  <c:v>43.607200000000013</c:v>
                </c:pt>
                <c:pt idx="22579">
                  <c:v>43.607200000000013</c:v>
                </c:pt>
                <c:pt idx="22580">
                  <c:v>43.607200000000013</c:v>
                </c:pt>
                <c:pt idx="22581">
                  <c:v>43.607200000000013</c:v>
                </c:pt>
                <c:pt idx="22582">
                  <c:v>43.607200000000013</c:v>
                </c:pt>
                <c:pt idx="22583">
                  <c:v>43.607200000000013</c:v>
                </c:pt>
                <c:pt idx="22584">
                  <c:v>43.607200000000013</c:v>
                </c:pt>
                <c:pt idx="22585">
                  <c:v>43.607200000000013</c:v>
                </c:pt>
                <c:pt idx="22586">
                  <c:v>43.607200000000013</c:v>
                </c:pt>
                <c:pt idx="22587">
                  <c:v>43.607200000000013</c:v>
                </c:pt>
                <c:pt idx="22588">
                  <c:v>43.607200000000013</c:v>
                </c:pt>
                <c:pt idx="22589">
                  <c:v>43.607200000000013</c:v>
                </c:pt>
                <c:pt idx="22590">
                  <c:v>43.607200000000013</c:v>
                </c:pt>
                <c:pt idx="22591">
                  <c:v>43.607200000000013</c:v>
                </c:pt>
                <c:pt idx="22592">
                  <c:v>43.607200000000013</c:v>
                </c:pt>
                <c:pt idx="22593">
                  <c:v>43.607200000000013</c:v>
                </c:pt>
                <c:pt idx="22594">
                  <c:v>43.607200000000013</c:v>
                </c:pt>
                <c:pt idx="22595">
                  <c:v>43.607200000000013</c:v>
                </c:pt>
                <c:pt idx="22596">
                  <c:v>43.607200000000013</c:v>
                </c:pt>
                <c:pt idx="22597">
                  <c:v>43.607200000000013</c:v>
                </c:pt>
                <c:pt idx="22598">
                  <c:v>43.607200000000013</c:v>
                </c:pt>
                <c:pt idx="22599">
                  <c:v>43.607200000000013</c:v>
                </c:pt>
                <c:pt idx="22600">
                  <c:v>43.607200000000013</c:v>
                </c:pt>
                <c:pt idx="22601">
                  <c:v>43.607200000000013</c:v>
                </c:pt>
                <c:pt idx="22602">
                  <c:v>43.607200000000013</c:v>
                </c:pt>
                <c:pt idx="22603">
                  <c:v>43.607200000000013</c:v>
                </c:pt>
                <c:pt idx="22604">
                  <c:v>43.607200000000013</c:v>
                </c:pt>
                <c:pt idx="22605">
                  <c:v>43.607200000000013</c:v>
                </c:pt>
                <c:pt idx="22606">
                  <c:v>43.607200000000013</c:v>
                </c:pt>
                <c:pt idx="22607">
                  <c:v>43.607200000000013</c:v>
                </c:pt>
                <c:pt idx="22608">
                  <c:v>43.607200000000013</c:v>
                </c:pt>
                <c:pt idx="22609">
                  <c:v>43.607200000000013</c:v>
                </c:pt>
                <c:pt idx="22610">
                  <c:v>43.607200000000013</c:v>
                </c:pt>
                <c:pt idx="22611">
                  <c:v>43.607200000000013</c:v>
                </c:pt>
                <c:pt idx="22612">
                  <c:v>43.607200000000013</c:v>
                </c:pt>
                <c:pt idx="22613">
                  <c:v>43.607200000000013</c:v>
                </c:pt>
                <c:pt idx="22614">
                  <c:v>43.607200000000013</c:v>
                </c:pt>
                <c:pt idx="22615">
                  <c:v>43.607200000000013</c:v>
                </c:pt>
                <c:pt idx="22616">
                  <c:v>43.607200000000013</c:v>
                </c:pt>
                <c:pt idx="22617">
                  <c:v>43.607200000000013</c:v>
                </c:pt>
                <c:pt idx="22618">
                  <c:v>43.607200000000013</c:v>
                </c:pt>
                <c:pt idx="22619">
                  <c:v>43.607200000000013</c:v>
                </c:pt>
                <c:pt idx="22620">
                  <c:v>43.607200000000013</c:v>
                </c:pt>
                <c:pt idx="22621">
                  <c:v>43.607200000000013</c:v>
                </c:pt>
                <c:pt idx="22622">
                  <c:v>43.607200000000013</c:v>
                </c:pt>
                <c:pt idx="22623">
                  <c:v>43.607200000000013</c:v>
                </c:pt>
                <c:pt idx="22624">
                  <c:v>43.607200000000013</c:v>
                </c:pt>
                <c:pt idx="22625">
                  <c:v>43.607200000000013</c:v>
                </c:pt>
                <c:pt idx="22626">
                  <c:v>43.607200000000013</c:v>
                </c:pt>
                <c:pt idx="22627">
                  <c:v>43.607200000000013</c:v>
                </c:pt>
                <c:pt idx="22628">
                  <c:v>43.607200000000013</c:v>
                </c:pt>
                <c:pt idx="22629">
                  <c:v>43.607200000000013</c:v>
                </c:pt>
                <c:pt idx="22630">
                  <c:v>43.607200000000013</c:v>
                </c:pt>
                <c:pt idx="22631">
                  <c:v>43.607200000000013</c:v>
                </c:pt>
                <c:pt idx="22632">
                  <c:v>43.607200000000013</c:v>
                </c:pt>
                <c:pt idx="22633">
                  <c:v>43.607200000000013</c:v>
                </c:pt>
                <c:pt idx="22634">
                  <c:v>43.607200000000013</c:v>
                </c:pt>
                <c:pt idx="22635">
                  <c:v>43.607200000000013</c:v>
                </c:pt>
                <c:pt idx="22636">
                  <c:v>43.607200000000013</c:v>
                </c:pt>
                <c:pt idx="22637">
                  <c:v>43.607200000000013</c:v>
                </c:pt>
                <c:pt idx="22638">
                  <c:v>43.607200000000013</c:v>
                </c:pt>
                <c:pt idx="22639">
                  <c:v>43.607200000000013</c:v>
                </c:pt>
                <c:pt idx="22640">
                  <c:v>43.607200000000013</c:v>
                </c:pt>
                <c:pt idx="22641">
                  <c:v>43.607200000000013</c:v>
                </c:pt>
                <c:pt idx="22642">
                  <c:v>43.607200000000013</c:v>
                </c:pt>
                <c:pt idx="22643">
                  <c:v>43.607200000000013</c:v>
                </c:pt>
                <c:pt idx="22644">
                  <c:v>43.607200000000013</c:v>
                </c:pt>
                <c:pt idx="22645">
                  <c:v>43.607200000000013</c:v>
                </c:pt>
                <c:pt idx="22646">
                  <c:v>43.607200000000013</c:v>
                </c:pt>
                <c:pt idx="22647">
                  <c:v>43.607200000000013</c:v>
                </c:pt>
                <c:pt idx="22648">
                  <c:v>43.607200000000013</c:v>
                </c:pt>
                <c:pt idx="22649">
                  <c:v>43.607200000000013</c:v>
                </c:pt>
                <c:pt idx="22650">
                  <c:v>43.607200000000013</c:v>
                </c:pt>
                <c:pt idx="22651">
                  <c:v>43.607200000000013</c:v>
                </c:pt>
                <c:pt idx="22652">
                  <c:v>43.607200000000013</c:v>
                </c:pt>
                <c:pt idx="22653">
                  <c:v>43.607200000000013</c:v>
                </c:pt>
                <c:pt idx="22654">
                  <c:v>43.607200000000013</c:v>
                </c:pt>
                <c:pt idx="22655">
                  <c:v>43.607200000000013</c:v>
                </c:pt>
                <c:pt idx="22656">
                  <c:v>43.607200000000013</c:v>
                </c:pt>
                <c:pt idx="22657">
                  <c:v>43.607200000000013</c:v>
                </c:pt>
                <c:pt idx="22658">
                  <c:v>43.607200000000013</c:v>
                </c:pt>
                <c:pt idx="22659">
                  <c:v>43.607200000000013</c:v>
                </c:pt>
                <c:pt idx="22660">
                  <c:v>43.607200000000013</c:v>
                </c:pt>
                <c:pt idx="22661">
                  <c:v>43.607200000000013</c:v>
                </c:pt>
                <c:pt idx="22662">
                  <c:v>43.607200000000013</c:v>
                </c:pt>
                <c:pt idx="22663">
                  <c:v>43.607200000000013</c:v>
                </c:pt>
                <c:pt idx="22664">
                  <c:v>43.607200000000013</c:v>
                </c:pt>
                <c:pt idx="22665">
                  <c:v>43.607200000000013</c:v>
                </c:pt>
                <c:pt idx="22666">
                  <c:v>43.607200000000013</c:v>
                </c:pt>
                <c:pt idx="22667">
                  <c:v>43.607200000000013</c:v>
                </c:pt>
                <c:pt idx="22668">
                  <c:v>43.607200000000013</c:v>
                </c:pt>
                <c:pt idx="22669">
                  <c:v>43.607200000000013</c:v>
                </c:pt>
                <c:pt idx="22670">
                  <c:v>43.607200000000013</c:v>
                </c:pt>
                <c:pt idx="22671">
                  <c:v>43.607200000000013</c:v>
                </c:pt>
                <c:pt idx="22672">
                  <c:v>43.607200000000013</c:v>
                </c:pt>
                <c:pt idx="22673">
                  <c:v>43.607200000000013</c:v>
                </c:pt>
                <c:pt idx="22674">
                  <c:v>43.607200000000013</c:v>
                </c:pt>
                <c:pt idx="22675">
                  <c:v>43.607200000000013</c:v>
                </c:pt>
                <c:pt idx="22676">
                  <c:v>43.607200000000013</c:v>
                </c:pt>
                <c:pt idx="22677">
                  <c:v>43.607200000000013</c:v>
                </c:pt>
                <c:pt idx="22678">
                  <c:v>43.607200000000013</c:v>
                </c:pt>
                <c:pt idx="22679">
                  <c:v>43.607200000000013</c:v>
                </c:pt>
                <c:pt idx="22680">
                  <c:v>43.607200000000013</c:v>
                </c:pt>
                <c:pt idx="22681">
                  <c:v>43.607200000000013</c:v>
                </c:pt>
                <c:pt idx="22682">
                  <c:v>43.607200000000013</c:v>
                </c:pt>
                <c:pt idx="22683">
                  <c:v>43.607200000000013</c:v>
                </c:pt>
                <c:pt idx="22684">
                  <c:v>43.607200000000013</c:v>
                </c:pt>
                <c:pt idx="22685">
                  <c:v>43.607200000000013</c:v>
                </c:pt>
                <c:pt idx="22686">
                  <c:v>43.607200000000013</c:v>
                </c:pt>
                <c:pt idx="22687">
                  <c:v>43.607200000000013</c:v>
                </c:pt>
                <c:pt idx="22688">
                  <c:v>43.607200000000013</c:v>
                </c:pt>
                <c:pt idx="22689">
                  <c:v>43.607200000000013</c:v>
                </c:pt>
                <c:pt idx="22690">
                  <c:v>43.607200000000013</c:v>
                </c:pt>
                <c:pt idx="22691">
                  <c:v>43.607200000000013</c:v>
                </c:pt>
                <c:pt idx="22692">
                  <c:v>43.607200000000013</c:v>
                </c:pt>
                <c:pt idx="22693">
                  <c:v>43.607200000000013</c:v>
                </c:pt>
                <c:pt idx="22694">
                  <c:v>43.607200000000013</c:v>
                </c:pt>
                <c:pt idx="22695">
                  <c:v>43.607200000000013</c:v>
                </c:pt>
                <c:pt idx="22696">
                  <c:v>43.607200000000013</c:v>
                </c:pt>
                <c:pt idx="22697">
                  <c:v>43.607200000000013</c:v>
                </c:pt>
                <c:pt idx="22698">
                  <c:v>43.607200000000013</c:v>
                </c:pt>
                <c:pt idx="22699">
                  <c:v>43.607200000000013</c:v>
                </c:pt>
                <c:pt idx="22700">
                  <c:v>43.607200000000013</c:v>
                </c:pt>
                <c:pt idx="22701">
                  <c:v>43.607200000000013</c:v>
                </c:pt>
                <c:pt idx="22702">
                  <c:v>43.607200000000013</c:v>
                </c:pt>
                <c:pt idx="22703">
                  <c:v>43.607200000000013</c:v>
                </c:pt>
                <c:pt idx="22704">
                  <c:v>43.607200000000013</c:v>
                </c:pt>
                <c:pt idx="22705">
                  <c:v>43.607200000000013</c:v>
                </c:pt>
                <c:pt idx="22706">
                  <c:v>43.607200000000013</c:v>
                </c:pt>
                <c:pt idx="22707">
                  <c:v>43.607200000000013</c:v>
                </c:pt>
                <c:pt idx="22708">
                  <c:v>43.607200000000013</c:v>
                </c:pt>
                <c:pt idx="22709">
                  <c:v>43.607200000000013</c:v>
                </c:pt>
                <c:pt idx="22710">
                  <c:v>43.607200000000013</c:v>
                </c:pt>
                <c:pt idx="22711">
                  <c:v>43.607200000000013</c:v>
                </c:pt>
                <c:pt idx="22712">
                  <c:v>43.607200000000013</c:v>
                </c:pt>
                <c:pt idx="22713">
                  <c:v>43.607200000000013</c:v>
                </c:pt>
                <c:pt idx="22714">
                  <c:v>43.607200000000013</c:v>
                </c:pt>
                <c:pt idx="22715">
                  <c:v>43.607200000000013</c:v>
                </c:pt>
                <c:pt idx="22716">
                  <c:v>43.607200000000013</c:v>
                </c:pt>
                <c:pt idx="22717">
                  <c:v>43.607200000000013</c:v>
                </c:pt>
                <c:pt idx="22718">
                  <c:v>43.607200000000013</c:v>
                </c:pt>
                <c:pt idx="22719">
                  <c:v>43.607200000000013</c:v>
                </c:pt>
                <c:pt idx="22720">
                  <c:v>43.607200000000013</c:v>
                </c:pt>
                <c:pt idx="22721">
                  <c:v>43.607200000000013</c:v>
                </c:pt>
                <c:pt idx="22722">
                  <c:v>43.607200000000013</c:v>
                </c:pt>
                <c:pt idx="22723">
                  <c:v>43.607200000000013</c:v>
                </c:pt>
                <c:pt idx="22724">
                  <c:v>43.607200000000013</c:v>
                </c:pt>
                <c:pt idx="22725">
                  <c:v>43.607200000000013</c:v>
                </c:pt>
                <c:pt idx="22726">
                  <c:v>43.607200000000013</c:v>
                </c:pt>
                <c:pt idx="22727">
                  <c:v>43.607200000000013</c:v>
                </c:pt>
                <c:pt idx="22728">
                  <c:v>43.607200000000013</c:v>
                </c:pt>
                <c:pt idx="22729">
                  <c:v>43.607200000000013</c:v>
                </c:pt>
                <c:pt idx="22730">
                  <c:v>43.607200000000013</c:v>
                </c:pt>
                <c:pt idx="22731">
                  <c:v>43.607200000000013</c:v>
                </c:pt>
                <c:pt idx="22732">
                  <c:v>43.607200000000013</c:v>
                </c:pt>
                <c:pt idx="22733">
                  <c:v>43.607200000000013</c:v>
                </c:pt>
                <c:pt idx="22734">
                  <c:v>43.607200000000013</c:v>
                </c:pt>
                <c:pt idx="22735">
                  <c:v>43.607200000000013</c:v>
                </c:pt>
                <c:pt idx="22736">
                  <c:v>43.607200000000013</c:v>
                </c:pt>
                <c:pt idx="22737">
                  <c:v>43.607200000000013</c:v>
                </c:pt>
                <c:pt idx="22738">
                  <c:v>43.607200000000013</c:v>
                </c:pt>
                <c:pt idx="22739">
                  <c:v>43.607200000000013</c:v>
                </c:pt>
                <c:pt idx="22740">
                  <c:v>43.607200000000013</c:v>
                </c:pt>
                <c:pt idx="22741">
                  <c:v>43.607200000000013</c:v>
                </c:pt>
                <c:pt idx="22742">
                  <c:v>43.607200000000013</c:v>
                </c:pt>
                <c:pt idx="22743">
                  <c:v>43.607200000000013</c:v>
                </c:pt>
                <c:pt idx="22744">
                  <c:v>43.607200000000013</c:v>
                </c:pt>
                <c:pt idx="22745">
                  <c:v>43.607200000000013</c:v>
                </c:pt>
                <c:pt idx="22746">
                  <c:v>43.607200000000013</c:v>
                </c:pt>
                <c:pt idx="22747">
                  <c:v>43.607200000000013</c:v>
                </c:pt>
                <c:pt idx="22748">
                  <c:v>43.607200000000013</c:v>
                </c:pt>
                <c:pt idx="22749">
                  <c:v>43.607200000000013</c:v>
                </c:pt>
                <c:pt idx="22750">
                  <c:v>43.607200000000013</c:v>
                </c:pt>
                <c:pt idx="22751">
                  <c:v>43.607200000000013</c:v>
                </c:pt>
                <c:pt idx="22752">
                  <c:v>43.607200000000013</c:v>
                </c:pt>
                <c:pt idx="22753">
                  <c:v>43.607200000000013</c:v>
                </c:pt>
                <c:pt idx="22754">
                  <c:v>43.607200000000013</c:v>
                </c:pt>
                <c:pt idx="22755">
                  <c:v>43.607200000000013</c:v>
                </c:pt>
                <c:pt idx="22756">
                  <c:v>43.607200000000013</c:v>
                </c:pt>
                <c:pt idx="22757">
                  <c:v>43.607200000000013</c:v>
                </c:pt>
                <c:pt idx="22758">
                  <c:v>43.607200000000013</c:v>
                </c:pt>
                <c:pt idx="22759">
                  <c:v>43.607200000000013</c:v>
                </c:pt>
                <c:pt idx="22760">
                  <c:v>43.607200000000013</c:v>
                </c:pt>
                <c:pt idx="22761">
                  <c:v>43.607200000000013</c:v>
                </c:pt>
                <c:pt idx="22762">
                  <c:v>43.607200000000013</c:v>
                </c:pt>
                <c:pt idx="22763">
                  <c:v>43.607200000000013</c:v>
                </c:pt>
                <c:pt idx="22764">
                  <c:v>43.607200000000013</c:v>
                </c:pt>
                <c:pt idx="22765">
                  <c:v>43.607200000000013</c:v>
                </c:pt>
                <c:pt idx="22766">
                  <c:v>43.607200000000013</c:v>
                </c:pt>
                <c:pt idx="22767">
                  <c:v>43.607200000000013</c:v>
                </c:pt>
                <c:pt idx="22768">
                  <c:v>43.607200000000013</c:v>
                </c:pt>
                <c:pt idx="22769">
                  <c:v>43.607200000000013</c:v>
                </c:pt>
                <c:pt idx="22770">
                  <c:v>43.607200000000013</c:v>
                </c:pt>
                <c:pt idx="22771">
                  <c:v>43.607200000000013</c:v>
                </c:pt>
                <c:pt idx="22772">
                  <c:v>43.607200000000013</c:v>
                </c:pt>
                <c:pt idx="22773">
                  <c:v>43.607200000000013</c:v>
                </c:pt>
                <c:pt idx="22774">
                  <c:v>43.607200000000013</c:v>
                </c:pt>
                <c:pt idx="22775">
                  <c:v>43.607200000000013</c:v>
                </c:pt>
                <c:pt idx="22776">
                  <c:v>43.607200000000013</c:v>
                </c:pt>
                <c:pt idx="22777">
                  <c:v>43.607200000000013</c:v>
                </c:pt>
                <c:pt idx="22778">
                  <c:v>43.607200000000013</c:v>
                </c:pt>
                <c:pt idx="22779">
                  <c:v>43.607200000000013</c:v>
                </c:pt>
                <c:pt idx="22780">
                  <c:v>43.607200000000013</c:v>
                </c:pt>
                <c:pt idx="22781">
                  <c:v>43.607200000000013</c:v>
                </c:pt>
                <c:pt idx="22782">
                  <c:v>43.607200000000013</c:v>
                </c:pt>
                <c:pt idx="22783">
                  <c:v>43.607200000000013</c:v>
                </c:pt>
                <c:pt idx="22784">
                  <c:v>43.607200000000013</c:v>
                </c:pt>
                <c:pt idx="22785">
                  <c:v>43.607200000000013</c:v>
                </c:pt>
                <c:pt idx="22786">
                  <c:v>43.607200000000013</c:v>
                </c:pt>
                <c:pt idx="22787">
                  <c:v>43.607200000000013</c:v>
                </c:pt>
                <c:pt idx="22788">
                  <c:v>43.607200000000013</c:v>
                </c:pt>
                <c:pt idx="22789">
                  <c:v>43.607200000000013</c:v>
                </c:pt>
                <c:pt idx="22790">
                  <c:v>43.607200000000013</c:v>
                </c:pt>
                <c:pt idx="22791">
                  <c:v>43.607200000000013</c:v>
                </c:pt>
                <c:pt idx="22792">
                  <c:v>43.607200000000013</c:v>
                </c:pt>
                <c:pt idx="22793">
                  <c:v>43.607200000000013</c:v>
                </c:pt>
                <c:pt idx="22794">
                  <c:v>43.607200000000013</c:v>
                </c:pt>
                <c:pt idx="22795">
                  <c:v>43.607200000000013</c:v>
                </c:pt>
                <c:pt idx="22796">
                  <c:v>43.607200000000013</c:v>
                </c:pt>
                <c:pt idx="22797">
                  <c:v>43.607200000000013</c:v>
                </c:pt>
                <c:pt idx="22798">
                  <c:v>43.607200000000013</c:v>
                </c:pt>
                <c:pt idx="22799">
                  <c:v>43.607200000000013</c:v>
                </c:pt>
                <c:pt idx="22800">
                  <c:v>43.607200000000013</c:v>
                </c:pt>
                <c:pt idx="22801">
                  <c:v>43.607200000000013</c:v>
                </c:pt>
                <c:pt idx="22802">
                  <c:v>43.607200000000013</c:v>
                </c:pt>
                <c:pt idx="22803">
                  <c:v>43.607200000000013</c:v>
                </c:pt>
                <c:pt idx="22804">
                  <c:v>43.607200000000013</c:v>
                </c:pt>
                <c:pt idx="22805">
                  <c:v>43.607200000000013</c:v>
                </c:pt>
                <c:pt idx="22806">
                  <c:v>43.607200000000013</c:v>
                </c:pt>
                <c:pt idx="22807">
                  <c:v>43.607200000000013</c:v>
                </c:pt>
                <c:pt idx="22808">
                  <c:v>43.607200000000013</c:v>
                </c:pt>
                <c:pt idx="22809">
                  <c:v>43.607200000000013</c:v>
                </c:pt>
                <c:pt idx="22810">
                  <c:v>43.607200000000013</c:v>
                </c:pt>
                <c:pt idx="22811">
                  <c:v>43.607200000000013</c:v>
                </c:pt>
                <c:pt idx="22812">
                  <c:v>43.607200000000013</c:v>
                </c:pt>
                <c:pt idx="22813">
                  <c:v>43.607200000000013</c:v>
                </c:pt>
                <c:pt idx="22814">
                  <c:v>43.607200000000013</c:v>
                </c:pt>
                <c:pt idx="22815">
                  <c:v>43.607200000000013</c:v>
                </c:pt>
                <c:pt idx="22816">
                  <c:v>43.607200000000013</c:v>
                </c:pt>
                <c:pt idx="22817">
                  <c:v>43.607200000000013</c:v>
                </c:pt>
                <c:pt idx="22818">
                  <c:v>43.607200000000013</c:v>
                </c:pt>
                <c:pt idx="22819">
                  <c:v>43.607200000000013</c:v>
                </c:pt>
                <c:pt idx="22820">
                  <c:v>43.607200000000013</c:v>
                </c:pt>
                <c:pt idx="22821">
                  <c:v>43.607200000000013</c:v>
                </c:pt>
                <c:pt idx="22822">
                  <c:v>43.607200000000013</c:v>
                </c:pt>
                <c:pt idx="22823">
                  <c:v>43.607200000000013</c:v>
                </c:pt>
                <c:pt idx="22824">
                  <c:v>43.607200000000013</c:v>
                </c:pt>
                <c:pt idx="22825">
                  <c:v>43.607200000000013</c:v>
                </c:pt>
                <c:pt idx="22826">
                  <c:v>43.607200000000013</c:v>
                </c:pt>
                <c:pt idx="22827">
                  <c:v>43.607200000000013</c:v>
                </c:pt>
                <c:pt idx="22828">
                  <c:v>43.607200000000013</c:v>
                </c:pt>
                <c:pt idx="22829">
                  <c:v>43.607200000000013</c:v>
                </c:pt>
                <c:pt idx="22830">
                  <c:v>43.607200000000013</c:v>
                </c:pt>
                <c:pt idx="22831">
                  <c:v>43.607200000000013</c:v>
                </c:pt>
                <c:pt idx="22832">
                  <c:v>43.607200000000013</c:v>
                </c:pt>
                <c:pt idx="22833">
                  <c:v>43.607200000000013</c:v>
                </c:pt>
                <c:pt idx="22834">
                  <c:v>43.607200000000013</c:v>
                </c:pt>
                <c:pt idx="22835">
                  <c:v>43.607200000000013</c:v>
                </c:pt>
                <c:pt idx="22836">
                  <c:v>43.607200000000013</c:v>
                </c:pt>
                <c:pt idx="22837">
                  <c:v>43.607200000000013</c:v>
                </c:pt>
                <c:pt idx="22838">
                  <c:v>43.607200000000013</c:v>
                </c:pt>
                <c:pt idx="22839">
                  <c:v>43.607200000000013</c:v>
                </c:pt>
                <c:pt idx="22840">
                  <c:v>43.607200000000013</c:v>
                </c:pt>
                <c:pt idx="22841">
                  <c:v>43.607200000000013</c:v>
                </c:pt>
                <c:pt idx="22842">
                  <c:v>43.607200000000013</c:v>
                </c:pt>
                <c:pt idx="22843">
                  <c:v>43.607200000000013</c:v>
                </c:pt>
                <c:pt idx="22844">
                  <c:v>43.607200000000013</c:v>
                </c:pt>
                <c:pt idx="22845">
                  <c:v>43.607200000000013</c:v>
                </c:pt>
                <c:pt idx="22846">
                  <c:v>43.607200000000013</c:v>
                </c:pt>
                <c:pt idx="22847">
                  <c:v>43.607200000000013</c:v>
                </c:pt>
                <c:pt idx="22848">
                  <c:v>43.607200000000013</c:v>
                </c:pt>
                <c:pt idx="22849">
                  <c:v>43.607200000000013</c:v>
                </c:pt>
                <c:pt idx="22850">
                  <c:v>43.607200000000013</c:v>
                </c:pt>
                <c:pt idx="22851">
                  <c:v>43.607200000000013</c:v>
                </c:pt>
                <c:pt idx="22852">
                  <c:v>43.607200000000013</c:v>
                </c:pt>
                <c:pt idx="22853">
                  <c:v>43.607200000000013</c:v>
                </c:pt>
                <c:pt idx="22854">
                  <c:v>43.607200000000013</c:v>
                </c:pt>
                <c:pt idx="22855">
                  <c:v>43.607200000000013</c:v>
                </c:pt>
                <c:pt idx="22856">
                  <c:v>43.607200000000013</c:v>
                </c:pt>
                <c:pt idx="22857">
                  <c:v>43.607200000000013</c:v>
                </c:pt>
                <c:pt idx="22858">
                  <c:v>43.607200000000013</c:v>
                </c:pt>
                <c:pt idx="22859">
                  <c:v>43.607200000000013</c:v>
                </c:pt>
                <c:pt idx="22860">
                  <c:v>43.607200000000013</c:v>
                </c:pt>
                <c:pt idx="22861">
                  <c:v>43.607200000000013</c:v>
                </c:pt>
                <c:pt idx="22862">
                  <c:v>43.607200000000013</c:v>
                </c:pt>
                <c:pt idx="22863">
                  <c:v>43.607200000000013</c:v>
                </c:pt>
                <c:pt idx="22864">
                  <c:v>43.607200000000013</c:v>
                </c:pt>
                <c:pt idx="22865">
                  <c:v>43.607200000000013</c:v>
                </c:pt>
                <c:pt idx="22866">
                  <c:v>43.607200000000013</c:v>
                </c:pt>
                <c:pt idx="22867">
                  <c:v>43.607200000000013</c:v>
                </c:pt>
                <c:pt idx="22868">
                  <c:v>43.607200000000013</c:v>
                </c:pt>
                <c:pt idx="22869">
                  <c:v>43.607200000000013</c:v>
                </c:pt>
                <c:pt idx="22870">
                  <c:v>43.607200000000013</c:v>
                </c:pt>
                <c:pt idx="22871">
                  <c:v>43.607200000000013</c:v>
                </c:pt>
                <c:pt idx="22872">
                  <c:v>43.607200000000013</c:v>
                </c:pt>
                <c:pt idx="22873">
                  <c:v>43.607200000000013</c:v>
                </c:pt>
                <c:pt idx="22874">
                  <c:v>43.607200000000013</c:v>
                </c:pt>
                <c:pt idx="22875">
                  <c:v>43.607200000000013</c:v>
                </c:pt>
                <c:pt idx="22876">
                  <c:v>43.607200000000013</c:v>
                </c:pt>
                <c:pt idx="22877">
                  <c:v>43.607200000000013</c:v>
                </c:pt>
                <c:pt idx="22878">
                  <c:v>43.607200000000013</c:v>
                </c:pt>
                <c:pt idx="22879">
                  <c:v>43.607200000000013</c:v>
                </c:pt>
                <c:pt idx="22880">
                  <c:v>43.607200000000013</c:v>
                </c:pt>
                <c:pt idx="22881">
                  <c:v>43.607200000000013</c:v>
                </c:pt>
                <c:pt idx="22882">
                  <c:v>43.607200000000013</c:v>
                </c:pt>
                <c:pt idx="22883">
                  <c:v>43.607200000000013</c:v>
                </c:pt>
                <c:pt idx="22884">
                  <c:v>43.607200000000013</c:v>
                </c:pt>
                <c:pt idx="22885">
                  <c:v>43.607200000000013</c:v>
                </c:pt>
                <c:pt idx="22886">
                  <c:v>43.607200000000013</c:v>
                </c:pt>
                <c:pt idx="22887">
                  <c:v>43.607200000000013</c:v>
                </c:pt>
                <c:pt idx="22888">
                  <c:v>43.607200000000013</c:v>
                </c:pt>
                <c:pt idx="22889">
                  <c:v>43.607200000000013</c:v>
                </c:pt>
                <c:pt idx="22890">
                  <c:v>43.607200000000013</c:v>
                </c:pt>
                <c:pt idx="22891">
                  <c:v>43.607200000000013</c:v>
                </c:pt>
                <c:pt idx="22892">
                  <c:v>43.607200000000013</c:v>
                </c:pt>
                <c:pt idx="22893">
                  <c:v>43.607200000000013</c:v>
                </c:pt>
                <c:pt idx="22894">
                  <c:v>43.607200000000013</c:v>
                </c:pt>
                <c:pt idx="22895">
                  <c:v>43.607200000000013</c:v>
                </c:pt>
                <c:pt idx="22896">
                  <c:v>43.607200000000013</c:v>
                </c:pt>
                <c:pt idx="22897">
                  <c:v>43.607200000000013</c:v>
                </c:pt>
                <c:pt idx="22898">
                  <c:v>43.607200000000013</c:v>
                </c:pt>
                <c:pt idx="22899">
                  <c:v>43.607200000000013</c:v>
                </c:pt>
                <c:pt idx="22900">
                  <c:v>43.607200000000013</c:v>
                </c:pt>
                <c:pt idx="22901">
                  <c:v>43.607200000000013</c:v>
                </c:pt>
                <c:pt idx="22902">
                  <c:v>43.607200000000013</c:v>
                </c:pt>
                <c:pt idx="22903">
                  <c:v>43.607200000000013</c:v>
                </c:pt>
                <c:pt idx="22904">
                  <c:v>43.607200000000013</c:v>
                </c:pt>
                <c:pt idx="22905">
                  <c:v>43.607200000000013</c:v>
                </c:pt>
                <c:pt idx="22906">
                  <c:v>43.607200000000013</c:v>
                </c:pt>
                <c:pt idx="22907">
                  <c:v>43.607200000000013</c:v>
                </c:pt>
                <c:pt idx="22908">
                  <c:v>43.607200000000013</c:v>
                </c:pt>
                <c:pt idx="22909">
                  <c:v>43.607200000000013</c:v>
                </c:pt>
                <c:pt idx="22910">
                  <c:v>43.607200000000013</c:v>
                </c:pt>
                <c:pt idx="22911">
                  <c:v>43.607200000000013</c:v>
                </c:pt>
                <c:pt idx="22912">
                  <c:v>43.607200000000013</c:v>
                </c:pt>
                <c:pt idx="22913">
                  <c:v>43.607200000000013</c:v>
                </c:pt>
                <c:pt idx="22914">
                  <c:v>43.607200000000013</c:v>
                </c:pt>
                <c:pt idx="22915">
                  <c:v>43.607200000000013</c:v>
                </c:pt>
                <c:pt idx="22916">
                  <c:v>43.607200000000013</c:v>
                </c:pt>
                <c:pt idx="22917">
                  <c:v>43.607200000000013</c:v>
                </c:pt>
                <c:pt idx="22918">
                  <c:v>43.607200000000013</c:v>
                </c:pt>
                <c:pt idx="22919">
                  <c:v>43.607200000000013</c:v>
                </c:pt>
                <c:pt idx="22920">
                  <c:v>43.607200000000013</c:v>
                </c:pt>
                <c:pt idx="22921">
                  <c:v>43.607200000000013</c:v>
                </c:pt>
                <c:pt idx="22922">
                  <c:v>43.607200000000013</c:v>
                </c:pt>
                <c:pt idx="22923">
                  <c:v>43.607200000000013</c:v>
                </c:pt>
                <c:pt idx="22924">
                  <c:v>43.607200000000013</c:v>
                </c:pt>
                <c:pt idx="22925">
                  <c:v>43.607200000000013</c:v>
                </c:pt>
                <c:pt idx="22926">
                  <c:v>43.607200000000013</c:v>
                </c:pt>
                <c:pt idx="22927">
                  <c:v>43.607200000000013</c:v>
                </c:pt>
                <c:pt idx="22928">
                  <c:v>43.607200000000013</c:v>
                </c:pt>
                <c:pt idx="22929">
                  <c:v>43.607200000000013</c:v>
                </c:pt>
                <c:pt idx="22930">
                  <c:v>43.607200000000013</c:v>
                </c:pt>
                <c:pt idx="22931">
                  <c:v>43.607200000000013</c:v>
                </c:pt>
                <c:pt idx="22932">
                  <c:v>43.607200000000013</c:v>
                </c:pt>
                <c:pt idx="22933">
                  <c:v>43.607200000000013</c:v>
                </c:pt>
                <c:pt idx="22934">
                  <c:v>43.607200000000013</c:v>
                </c:pt>
                <c:pt idx="22935">
                  <c:v>43.607200000000013</c:v>
                </c:pt>
                <c:pt idx="22936">
                  <c:v>43.607200000000013</c:v>
                </c:pt>
                <c:pt idx="22937">
                  <c:v>43.607200000000013</c:v>
                </c:pt>
                <c:pt idx="22938">
                  <c:v>43.607200000000013</c:v>
                </c:pt>
                <c:pt idx="22939">
                  <c:v>43.607200000000013</c:v>
                </c:pt>
                <c:pt idx="22940">
                  <c:v>43.607200000000013</c:v>
                </c:pt>
                <c:pt idx="22941">
                  <c:v>43.607200000000013</c:v>
                </c:pt>
                <c:pt idx="22942">
                  <c:v>43.607200000000013</c:v>
                </c:pt>
                <c:pt idx="22943">
                  <c:v>43.607200000000013</c:v>
                </c:pt>
                <c:pt idx="22944">
                  <c:v>43.607200000000013</c:v>
                </c:pt>
                <c:pt idx="22945">
                  <c:v>43.607200000000013</c:v>
                </c:pt>
                <c:pt idx="22946">
                  <c:v>43.607200000000013</c:v>
                </c:pt>
                <c:pt idx="22947">
                  <c:v>43.607200000000013</c:v>
                </c:pt>
                <c:pt idx="22948">
                  <c:v>43.607200000000013</c:v>
                </c:pt>
                <c:pt idx="22949">
                  <c:v>43.607200000000013</c:v>
                </c:pt>
                <c:pt idx="22950">
                  <c:v>43.607200000000013</c:v>
                </c:pt>
                <c:pt idx="22951">
                  <c:v>43.607200000000013</c:v>
                </c:pt>
                <c:pt idx="22952">
                  <c:v>43.607200000000013</c:v>
                </c:pt>
                <c:pt idx="22953">
                  <c:v>43.607200000000013</c:v>
                </c:pt>
                <c:pt idx="22954">
                  <c:v>43.607200000000013</c:v>
                </c:pt>
                <c:pt idx="22955">
                  <c:v>43.607200000000013</c:v>
                </c:pt>
                <c:pt idx="22956">
                  <c:v>43.607200000000013</c:v>
                </c:pt>
                <c:pt idx="22957">
                  <c:v>43.607200000000013</c:v>
                </c:pt>
                <c:pt idx="22958">
                  <c:v>43.607200000000013</c:v>
                </c:pt>
                <c:pt idx="22959">
                  <c:v>43.607200000000013</c:v>
                </c:pt>
                <c:pt idx="22960">
                  <c:v>43.607200000000013</c:v>
                </c:pt>
                <c:pt idx="22961">
                  <c:v>43.607200000000013</c:v>
                </c:pt>
                <c:pt idx="22962">
                  <c:v>43.607200000000013</c:v>
                </c:pt>
                <c:pt idx="22963">
                  <c:v>43.607200000000013</c:v>
                </c:pt>
                <c:pt idx="22964">
                  <c:v>43.607200000000013</c:v>
                </c:pt>
                <c:pt idx="22965">
                  <c:v>43.607200000000013</c:v>
                </c:pt>
                <c:pt idx="22966">
                  <c:v>43.607200000000013</c:v>
                </c:pt>
                <c:pt idx="22967">
                  <c:v>43.607200000000013</c:v>
                </c:pt>
                <c:pt idx="22968">
                  <c:v>43.607200000000013</c:v>
                </c:pt>
                <c:pt idx="22969">
                  <c:v>43.607200000000013</c:v>
                </c:pt>
                <c:pt idx="22970">
                  <c:v>43.607200000000013</c:v>
                </c:pt>
                <c:pt idx="22971">
                  <c:v>43.607200000000013</c:v>
                </c:pt>
                <c:pt idx="22972">
                  <c:v>43.607200000000013</c:v>
                </c:pt>
                <c:pt idx="22973">
                  <c:v>43.607200000000013</c:v>
                </c:pt>
                <c:pt idx="22974">
                  <c:v>43.607200000000013</c:v>
                </c:pt>
                <c:pt idx="22975">
                  <c:v>43.607200000000013</c:v>
                </c:pt>
                <c:pt idx="22976">
                  <c:v>43.607200000000013</c:v>
                </c:pt>
                <c:pt idx="22977">
                  <c:v>43.607200000000013</c:v>
                </c:pt>
                <c:pt idx="22978">
                  <c:v>43.607200000000013</c:v>
                </c:pt>
                <c:pt idx="22979">
                  <c:v>43.607200000000013</c:v>
                </c:pt>
                <c:pt idx="22980">
                  <c:v>43.607200000000013</c:v>
                </c:pt>
                <c:pt idx="22981">
                  <c:v>43.607200000000013</c:v>
                </c:pt>
                <c:pt idx="22982">
                  <c:v>43.607200000000013</c:v>
                </c:pt>
                <c:pt idx="22983">
                  <c:v>43.607200000000013</c:v>
                </c:pt>
                <c:pt idx="22984">
                  <c:v>43.607200000000013</c:v>
                </c:pt>
                <c:pt idx="22985">
                  <c:v>43.607200000000013</c:v>
                </c:pt>
                <c:pt idx="22986">
                  <c:v>43.607200000000013</c:v>
                </c:pt>
                <c:pt idx="22987">
                  <c:v>43.607200000000013</c:v>
                </c:pt>
                <c:pt idx="22988">
                  <c:v>43.607200000000013</c:v>
                </c:pt>
                <c:pt idx="22989">
                  <c:v>43.607200000000013</c:v>
                </c:pt>
                <c:pt idx="22990">
                  <c:v>43.607200000000013</c:v>
                </c:pt>
                <c:pt idx="22991">
                  <c:v>43.607200000000013</c:v>
                </c:pt>
                <c:pt idx="22992">
                  <c:v>43.607200000000013</c:v>
                </c:pt>
                <c:pt idx="22993">
                  <c:v>43.607200000000013</c:v>
                </c:pt>
                <c:pt idx="22994">
                  <c:v>43.607200000000013</c:v>
                </c:pt>
                <c:pt idx="22995">
                  <c:v>43.607200000000013</c:v>
                </c:pt>
                <c:pt idx="22996">
                  <c:v>43.607200000000013</c:v>
                </c:pt>
                <c:pt idx="22997">
                  <c:v>43.607200000000013</c:v>
                </c:pt>
                <c:pt idx="22998">
                  <c:v>43.607200000000013</c:v>
                </c:pt>
                <c:pt idx="22999">
                  <c:v>43.607200000000013</c:v>
                </c:pt>
                <c:pt idx="23000">
                  <c:v>43.607200000000013</c:v>
                </c:pt>
                <c:pt idx="23001">
                  <c:v>43.607200000000013</c:v>
                </c:pt>
                <c:pt idx="23002">
                  <c:v>43.607200000000013</c:v>
                </c:pt>
                <c:pt idx="23003">
                  <c:v>43.607200000000013</c:v>
                </c:pt>
                <c:pt idx="23004">
                  <c:v>43.607200000000013</c:v>
                </c:pt>
                <c:pt idx="23005">
                  <c:v>43.607200000000013</c:v>
                </c:pt>
                <c:pt idx="23006">
                  <c:v>43.607200000000013</c:v>
                </c:pt>
                <c:pt idx="23007">
                  <c:v>43.607200000000013</c:v>
                </c:pt>
                <c:pt idx="23008">
                  <c:v>43.607200000000013</c:v>
                </c:pt>
                <c:pt idx="23009">
                  <c:v>43.607200000000013</c:v>
                </c:pt>
                <c:pt idx="23010">
                  <c:v>43.607200000000013</c:v>
                </c:pt>
                <c:pt idx="23011">
                  <c:v>43.607200000000013</c:v>
                </c:pt>
                <c:pt idx="23012">
                  <c:v>43.607200000000013</c:v>
                </c:pt>
                <c:pt idx="23013">
                  <c:v>43.607200000000013</c:v>
                </c:pt>
                <c:pt idx="23014">
                  <c:v>43.607200000000013</c:v>
                </c:pt>
                <c:pt idx="23015">
                  <c:v>43.607200000000013</c:v>
                </c:pt>
                <c:pt idx="23016">
                  <c:v>43.607200000000013</c:v>
                </c:pt>
                <c:pt idx="23017">
                  <c:v>43.607200000000013</c:v>
                </c:pt>
                <c:pt idx="23018">
                  <c:v>43.607200000000013</c:v>
                </c:pt>
                <c:pt idx="23019">
                  <c:v>43.607200000000013</c:v>
                </c:pt>
                <c:pt idx="23020">
                  <c:v>43.607200000000013</c:v>
                </c:pt>
                <c:pt idx="23021">
                  <c:v>43.607200000000013</c:v>
                </c:pt>
                <c:pt idx="23022">
                  <c:v>43.607200000000013</c:v>
                </c:pt>
                <c:pt idx="23023">
                  <c:v>43.607200000000013</c:v>
                </c:pt>
                <c:pt idx="23024">
                  <c:v>43.607200000000013</c:v>
                </c:pt>
                <c:pt idx="23025">
                  <c:v>43.607200000000013</c:v>
                </c:pt>
                <c:pt idx="23026">
                  <c:v>43.607200000000013</c:v>
                </c:pt>
                <c:pt idx="23027">
                  <c:v>43.607200000000013</c:v>
                </c:pt>
                <c:pt idx="23028">
                  <c:v>43.607200000000013</c:v>
                </c:pt>
                <c:pt idx="23029">
                  <c:v>43.607200000000013</c:v>
                </c:pt>
                <c:pt idx="23030">
                  <c:v>43.607200000000013</c:v>
                </c:pt>
                <c:pt idx="23031">
                  <c:v>43.607200000000013</c:v>
                </c:pt>
                <c:pt idx="23032">
                  <c:v>43.607200000000013</c:v>
                </c:pt>
                <c:pt idx="23033">
                  <c:v>43.607200000000013</c:v>
                </c:pt>
                <c:pt idx="23034">
                  <c:v>43.607200000000013</c:v>
                </c:pt>
                <c:pt idx="23035">
                  <c:v>43.607200000000013</c:v>
                </c:pt>
                <c:pt idx="23036">
                  <c:v>43.607200000000013</c:v>
                </c:pt>
                <c:pt idx="23037">
                  <c:v>43.607200000000013</c:v>
                </c:pt>
                <c:pt idx="23038">
                  <c:v>43.607200000000013</c:v>
                </c:pt>
                <c:pt idx="23039">
                  <c:v>43.607200000000013</c:v>
                </c:pt>
                <c:pt idx="23040">
                  <c:v>43.607200000000013</c:v>
                </c:pt>
                <c:pt idx="23041">
                  <c:v>43.607200000000013</c:v>
                </c:pt>
                <c:pt idx="23042">
                  <c:v>43.607200000000013</c:v>
                </c:pt>
                <c:pt idx="23043">
                  <c:v>43.607200000000013</c:v>
                </c:pt>
                <c:pt idx="23044">
                  <c:v>43.607200000000013</c:v>
                </c:pt>
                <c:pt idx="23045">
                  <c:v>43.607200000000013</c:v>
                </c:pt>
                <c:pt idx="23046">
                  <c:v>43.607200000000013</c:v>
                </c:pt>
                <c:pt idx="23047">
                  <c:v>43.607200000000013</c:v>
                </c:pt>
                <c:pt idx="23048">
                  <c:v>43.607200000000013</c:v>
                </c:pt>
                <c:pt idx="23049">
                  <c:v>43.607200000000013</c:v>
                </c:pt>
                <c:pt idx="23050">
                  <c:v>43.607200000000013</c:v>
                </c:pt>
                <c:pt idx="23051">
                  <c:v>43.607200000000013</c:v>
                </c:pt>
                <c:pt idx="23052">
                  <c:v>43.607200000000013</c:v>
                </c:pt>
                <c:pt idx="23053">
                  <c:v>43.607200000000013</c:v>
                </c:pt>
                <c:pt idx="23054">
                  <c:v>43.607200000000013</c:v>
                </c:pt>
                <c:pt idx="23055">
                  <c:v>43.607200000000013</c:v>
                </c:pt>
                <c:pt idx="23056">
                  <c:v>43.607200000000013</c:v>
                </c:pt>
                <c:pt idx="23057">
                  <c:v>43.607200000000013</c:v>
                </c:pt>
                <c:pt idx="23058">
                  <c:v>43.607200000000013</c:v>
                </c:pt>
                <c:pt idx="23059">
                  <c:v>43.607200000000013</c:v>
                </c:pt>
                <c:pt idx="23060">
                  <c:v>43.607200000000013</c:v>
                </c:pt>
                <c:pt idx="23061">
                  <c:v>43.607200000000013</c:v>
                </c:pt>
                <c:pt idx="23062">
                  <c:v>43.607200000000013</c:v>
                </c:pt>
                <c:pt idx="23063">
                  <c:v>43.607200000000013</c:v>
                </c:pt>
                <c:pt idx="23064">
                  <c:v>43.607200000000013</c:v>
                </c:pt>
                <c:pt idx="23065">
                  <c:v>43.607200000000013</c:v>
                </c:pt>
                <c:pt idx="23066">
                  <c:v>43.607200000000013</c:v>
                </c:pt>
                <c:pt idx="23067">
                  <c:v>43.607200000000013</c:v>
                </c:pt>
                <c:pt idx="23068">
                  <c:v>43.607200000000013</c:v>
                </c:pt>
                <c:pt idx="23069">
                  <c:v>43.607200000000013</c:v>
                </c:pt>
                <c:pt idx="23070">
                  <c:v>43.607200000000013</c:v>
                </c:pt>
                <c:pt idx="23071">
                  <c:v>43.607200000000013</c:v>
                </c:pt>
                <c:pt idx="23072">
                  <c:v>43.607200000000013</c:v>
                </c:pt>
                <c:pt idx="23073">
                  <c:v>43.607200000000013</c:v>
                </c:pt>
                <c:pt idx="23074">
                  <c:v>43.607200000000013</c:v>
                </c:pt>
                <c:pt idx="23075">
                  <c:v>43.607200000000013</c:v>
                </c:pt>
                <c:pt idx="23076">
                  <c:v>43.607200000000013</c:v>
                </c:pt>
                <c:pt idx="23077">
                  <c:v>43.607200000000013</c:v>
                </c:pt>
                <c:pt idx="23078">
                  <c:v>43.607200000000013</c:v>
                </c:pt>
                <c:pt idx="23079">
                  <c:v>43.607200000000013</c:v>
                </c:pt>
                <c:pt idx="23080">
                  <c:v>43.607200000000013</c:v>
                </c:pt>
                <c:pt idx="23081">
                  <c:v>43.607200000000013</c:v>
                </c:pt>
                <c:pt idx="23082">
                  <c:v>43.607200000000013</c:v>
                </c:pt>
                <c:pt idx="23083">
                  <c:v>43.607200000000013</c:v>
                </c:pt>
                <c:pt idx="23084">
                  <c:v>43.607200000000013</c:v>
                </c:pt>
                <c:pt idx="23085">
                  <c:v>43.607200000000013</c:v>
                </c:pt>
                <c:pt idx="23086">
                  <c:v>43.607200000000013</c:v>
                </c:pt>
                <c:pt idx="23087">
                  <c:v>43.607200000000013</c:v>
                </c:pt>
                <c:pt idx="23088">
                  <c:v>43.607200000000013</c:v>
                </c:pt>
                <c:pt idx="23089">
                  <c:v>43.607200000000013</c:v>
                </c:pt>
                <c:pt idx="23090">
                  <c:v>43.607200000000013</c:v>
                </c:pt>
                <c:pt idx="23091">
                  <c:v>43.607200000000013</c:v>
                </c:pt>
                <c:pt idx="23092">
                  <c:v>43.607200000000013</c:v>
                </c:pt>
                <c:pt idx="23093">
                  <c:v>43.607200000000013</c:v>
                </c:pt>
                <c:pt idx="23094">
                  <c:v>43.607200000000013</c:v>
                </c:pt>
                <c:pt idx="23095">
                  <c:v>43.607200000000013</c:v>
                </c:pt>
                <c:pt idx="23096">
                  <c:v>43.607200000000013</c:v>
                </c:pt>
                <c:pt idx="23097">
                  <c:v>43.607200000000013</c:v>
                </c:pt>
                <c:pt idx="23098">
                  <c:v>43.607200000000013</c:v>
                </c:pt>
                <c:pt idx="23099">
                  <c:v>43.607200000000013</c:v>
                </c:pt>
                <c:pt idx="23100">
                  <c:v>43.607200000000013</c:v>
                </c:pt>
                <c:pt idx="23101">
                  <c:v>43.607200000000013</c:v>
                </c:pt>
                <c:pt idx="23102">
                  <c:v>43.607200000000013</c:v>
                </c:pt>
                <c:pt idx="23103">
                  <c:v>43.607200000000013</c:v>
                </c:pt>
                <c:pt idx="23104">
                  <c:v>43.607200000000013</c:v>
                </c:pt>
                <c:pt idx="23105">
                  <c:v>43.607200000000013</c:v>
                </c:pt>
                <c:pt idx="23106">
                  <c:v>43.607200000000013</c:v>
                </c:pt>
                <c:pt idx="23107">
                  <c:v>43.607200000000013</c:v>
                </c:pt>
                <c:pt idx="23108">
                  <c:v>43.607200000000013</c:v>
                </c:pt>
                <c:pt idx="23109">
                  <c:v>43.607200000000013</c:v>
                </c:pt>
                <c:pt idx="23110">
                  <c:v>43.607200000000013</c:v>
                </c:pt>
                <c:pt idx="23111">
                  <c:v>43.607200000000013</c:v>
                </c:pt>
                <c:pt idx="23112">
                  <c:v>43.607200000000013</c:v>
                </c:pt>
                <c:pt idx="23113">
                  <c:v>43.607200000000013</c:v>
                </c:pt>
                <c:pt idx="23114">
                  <c:v>43.607200000000013</c:v>
                </c:pt>
                <c:pt idx="23115">
                  <c:v>43.607200000000013</c:v>
                </c:pt>
                <c:pt idx="23116">
                  <c:v>43.607200000000013</c:v>
                </c:pt>
                <c:pt idx="23117">
                  <c:v>43.607200000000013</c:v>
                </c:pt>
                <c:pt idx="23118">
                  <c:v>43.607200000000013</c:v>
                </c:pt>
                <c:pt idx="23119">
                  <c:v>43.607200000000013</c:v>
                </c:pt>
                <c:pt idx="23120">
                  <c:v>43.607200000000013</c:v>
                </c:pt>
                <c:pt idx="23121">
                  <c:v>43.607200000000013</c:v>
                </c:pt>
                <c:pt idx="23122">
                  <c:v>43.607200000000013</c:v>
                </c:pt>
                <c:pt idx="23123">
                  <c:v>43.607200000000013</c:v>
                </c:pt>
                <c:pt idx="23124">
                  <c:v>43.607200000000013</c:v>
                </c:pt>
                <c:pt idx="23125">
                  <c:v>43.607200000000013</c:v>
                </c:pt>
                <c:pt idx="23126">
                  <c:v>43.607200000000013</c:v>
                </c:pt>
                <c:pt idx="23127">
                  <c:v>43.607200000000013</c:v>
                </c:pt>
                <c:pt idx="23128">
                  <c:v>43.607200000000013</c:v>
                </c:pt>
                <c:pt idx="23129">
                  <c:v>43.607200000000013</c:v>
                </c:pt>
                <c:pt idx="23130">
                  <c:v>43.607200000000013</c:v>
                </c:pt>
                <c:pt idx="23131">
                  <c:v>43.607200000000013</c:v>
                </c:pt>
                <c:pt idx="23132">
                  <c:v>43.607200000000013</c:v>
                </c:pt>
                <c:pt idx="23133">
                  <c:v>43.607200000000013</c:v>
                </c:pt>
                <c:pt idx="23134">
                  <c:v>43.607200000000013</c:v>
                </c:pt>
                <c:pt idx="23135">
                  <c:v>43.607200000000013</c:v>
                </c:pt>
                <c:pt idx="23136">
                  <c:v>43.607200000000013</c:v>
                </c:pt>
                <c:pt idx="23137">
                  <c:v>43.607200000000013</c:v>
                </c:pt>
                <c:pt idx="23138">
                  <c:v>43.607200000000013</c:v>
                </c:pt>
                <c:pt idx="23139">
                  <c:v>43.607200000000013</c:v>
                </c:pt>
                <c:pt idx="23140">
                  <c:v>43.607200000000013</c:v>
                </c:pt>
                <c:pt idx="23141">
                  <c:v>43.607200000000013</c:v>
                </c:pt>
                <c:pt idx="23142">
                  <c:v>43.607200000000013</c:v>
                </c:pt>
                <c:pt idx="23143">
                  <c:v>43.607200000000013</c:v>
                </c:pt>
                <c:pt idx="23144">
                  <c:v>43.607200000000013</c:v>
                </c:pt>
                <c:pt idx="23145">
                  <c:v>43.607200000000013</c:v>
                </c:pt>
                <c:pt idx="23146">
                  <c:v>43.607200000000013</c:v>
                </c:pt>
                <c:pt idx="23147">
                  <c:v>43.607200000000013</c:v>
                </c:pt>
                <c:pt idx="23148">
                  <c:v>43.607200000000013</c:v>
                </c:pt>
                <c:pt idx="23149">
                  <c:v>43.607200000000013</c:v>
                </c:pt>
                <c:pt idx="23150">
                  <c:v>43.607200000000013</c:v>
                </c:pt>
                <c:pt idx="23151">
                  <c:v>43.607200000000013</c:v>
                </c:pt>
                <c:pt idx="23152">
                  <c:v>43.607200000000013</c:v>
                </c:pt>
                <c:pt idx="23153">
                  <c:v>43.607200000000013</c:v>
                </c:pt>
                <c:pt idx="23154">
                  <c:v>43.607200000000013</c:v>
                </c:pt>
                <c:pt idx="23155">
                  <c:v>43.607200000000013</c:v>
                </c:pt>
                <c:pt idx="23156">
                  <c:v>43.607200000000013</c:v>
                </c:pt>
                <c:pt idx="23157">
                  <c:v>43.607200000000013</c:v>
                </c:pt>
                <c:pt idx="23158">
                  <c:v>43.607200000000013</c:v>
                </c:pt>
                <c:pt idx="23159">
                  <c:v>43.607200000000013</c:v>
                </c:pt>
                <c:pt idx="23160">
                  <c:v>43.607200000000013</c:v>
                </c:pt>
                <c:pt idx="23161">
                  <c:v>43.607200000000013</c:v>
                </c:pt>
                <c:pt idx="23162">
                  <c:v>43.607200000000013</c:v>
                </c:pt>
                <c:pt idx="23163">
                  <c:v>43.607200000000013</c:v>
                </c:pt>
                <c:pt idx="23164">
                  <c:v>43.607200000000013</c:v>
                </c:pt>
                <c:pt idx="23165">
                  <c:v>43.607200000000013</c:v>
                </c:pt>
                <c:pt idx="23166">
                  <c:v>43.607200000000013</c:v>
                </c:pt>
                <c:pt idx="23167">
                  <c:v>43.607200000000013</c:v>
                </c:pt>
                <c:pt idx="23168">
                  <c:v>43.607200000000013</c:v>
                </c:pt>
                <c:pt idx="23169">
                  <c:v>43.607200000000013</c:v>
                </c:pt>
                <c:pt idx="23170">
                  <c:v>43.607200000000013</c:v>
                </c:pt>
                <c:pt idx="23171">
                  <c:v>43.607200000000013</c:v>
                </c:pt>
                <c:pt idx="23172">
                  <c:v>43.607200000000013</c:v>
                </c:pt>
                <c:pt idx="23173">
                  <c:v>43.607200000000013</c:v>
                </c:pt>
                <c:pt idx="23174">
                  <c:v>43.607200000000013</c:v>
                </c:pt>
                <c:pt idx="23175">
                  <c:v>43.607200000000013</c:v>
                </c:pt>
                <c:pt idx="23176">
                  <c:v>43.607200000000013</c:v>
                </c:pt>
                <c:pt idx="23177">
                  <c:v>43.607200000000013</c:v>
                </c:pt>
                <c:pt idx="23178">
                  <c:v>43.607200000000013</c:v>
                </c:pt>
                <c:pt idx="23179">
                  <c:v>43.607200000000013</c:v>
                </c:pt>
                <c:pt idx="23180">
                  <c:v>43.607200000000013</c:v>
                </c:pt>
                <c:pt idx="23181">
                  <c:v>43.607200000000013</c:v>
                </c:pt>
                <c:pt idx="23182">
                  <c:v>43.607200000000013</c:v>
                </c:pt>
                <c:pt idx="23183">
                  <c:v>43.607200000000013</c:v>
                </c:pt>
                <c:pt idx="23184">
                  <c:v>43.607200000000013</c:v>
                </c:pt>
                <c:pt idx="23185">
                  <c:v>43.607200000000013</c:v>
                </c:pt>
                <c:pt idx="23186">
                  <c:v>43.607200000000013</c:v>
                </c:pt>
                <c:pt idx="23187">
                  <c:v>43.607200000000013</c:v>
                </c:pt>
                <c:pt idx="23188">
                  <c:v>43.607200000000013</c:v>
                </c:pt>
                <c:pt idx="23189">
                  <c:v>43.607200000000013</c:v>
                </c:pt>
                <c:pt idx="23190">
                  <c:v>43.607200000000013</c:v>
                </c:pt>
                <c:pt idx="23191">
                  <c:v>43.607200000000013</c:v>
                </c:pt>
                <c:pt idx="23192">
                  <c:v>43.607200000000013</c:v>
                </c:pt>
                <c:pt idx="23193">
                  <c:v>43.607200000000013</c:v>
                </c:pt>
                <c:pt idx="23194">
                  <c:v>43.607200000000013</c:v>
                </c:pt>
                <c:pt idx="23195">
                  <c:v>43.607200000000013</c:v>
                </c:pt>
                <c:pt idx="23196">
                  <c:v>43.607200000000013</c:v>
                </c:pt>
                <c:pt idx="23197">
                  <c:v>43.607200000000013</c:v>
                </c:pt>
                <c:pt idx="23198">
                  <c:v>43.607200000000013</c:v>
                </c:pt>
                <c:pt idx="23199">
                  <c:v>43.607200000000013</c:v>
                </c:pt>
                <c:pt idx="23200">
                  <c:v>43.607200000000013</c:v>
                </c:pt>
                <c:pt idx="23201">
                  <c:v>43.607200000000013</c:v>
                </c:pt>
                <c:pt idx="23202">
                  <c:v>43.607200000000013</c:v>
                </c:pt>
                <c:pt idx="23203">
                  <c:v>43.607200000000013</c:v>
                </c:pt>
                <c:pt idx="23204">
                  <c:v>43.607200000000013</c:v>
                </c:pt>
                <c:pt idx="23205">
                  <c:v>43.607200000000013</c:v>
                </c:pt>
                <c:pt idx="23206">
                  <c:v>43.607200000000013</c:v>
                </c:pt>
                <c:pt idx="23207">
                  <c:v>43.607200000000013</c:v>
                </c:pt>
                <c:pt idx="23208">
                  <c:v>43.607200000000013</c:v>
                </c:pt>
                <c:pt idx="23209">
                  <c:v>43.607200000000013</c:v>
                </c:pt>
                <c:pt idx="23210">
                  <c:v>43.607200000000013</c:v>
                </c:pt>
                <c:pt idx="23211">
                  <c:v>43.607200000000013</c:v>
                </c:pt>
                <c:pt idx="23212">
                  <c:v>43.607200000000013</c:v>
                </c:pt>
                <c:pt idx="23213">
                  <c:v>43.607200000000013</c:v>
                </c:pt>
                <c:pt idx="23214">
                  <c:v>43.607200000000013</c:v>
                </c:pt>
                <c:pt idx="23215">
                  <c:v>43.607200000000013</c:v>
                </c:pt>
                <c:pt idx="23216">
                  <c:v>43.607200000000013</c:v>
                </c:pt>
                <c:pt idx="23217">
                  <c:v>43.607200000000013</c:v>
                </c:pt>
                <c:pt idx="23218">
                  <c:v>43.607200000000013</c:v>
                </c:pt>
                <c:pt idx="23219">
                  <c:v>43.607200000000013</c:v>
                </c:pt>
                <c:pt idx="23220">
                  <c:v>43.607200000000013</c:v>
                </c:pt>
                <c:pt idx="23221">
                  <c:v>43.607200000000013</c:v>
                </c:pt>
                <c:pt idx="23222">
                  <c:v>43.607200000000013</c:v>
                </c:pt>
                <c:pt idx="23223">
                  <c:v>43.607200000000013</c:v>
                </c:pt>
                <c:pt idx="23224">
                  <c:v>43.607200000000013</c:v>
                </c:pt>
                <c:pt idx="23225">
                  <c:v>43.607200000000013</c:v>
                </c:pt>
                <c:pt idx="23226">
                  <c:v>43.607200000000013</c:v>
                </c:pt>
                <c:pt idx="23227">
                  <c:v>43.607200000000013</c:v>
                </c:pt>
                <c:pt idx="23228">
                  <c:v>43.607200000000013</c:v>
                </c:pt>
                <c:pt idx="23229">
                  <c:v>43.607200000000013</c:v>
                </c:pt>
                <c:pt idx="23230">
                  <c:v>43.607200000000013</c:v>
                </c:pt>
                <c:pt idx="23231">
                  <c:v>43.607200000000013</c:v>
                </c:pt>
                <c:pt idx="23232">
                  <c:v>43.607200000000013</c:v>
                </c:pt>
                <c:pt idx="23233">
                  <c:v>43.607200000000013</c:v>
                </c:pt>
                <c:pt idx="23234">
                  <c:v>43.607200000000013</c:v>
                </c:pt>
                <c:pt idx="23235">
                  <c:v>43.607200000000013</c:v>
                </c:pt>
                <c:pt idx="23236">
                  <c:v>43.607200000000013</c:v>
                </c:pt>
                <c:pt idx="23237">
                  <c:v>43.607200000000013</c:v>
                </c:pt>
                <c:pt idx="23238">
                  <c:v>43.607200000000013</c:v>
                </c:pt>
                <c:pt idx="23239">
                  <c:v>43.607200000000013</c:v>
                </c:pt>
                <c:pt idx="23240">
                  <c:v>43.607200000000013</c:v>
                </c:pt>
                <c:pt idx="23241">
                  <c:v>43.607200000000013</c:v>
                </c:pt>
                <c:pt idx="23242">
                  <c:v>43.607200000000013</c:v>
                </c:pt>
                <c:pt idx="23243">
                  <c:v>43.607200000000013</c:v>
                </c:pt>
                <c:pt idx="23244">
                  <c:v>43.607200000000013</c:v>
                </c:pt>
                <c:pt idx="23245">
                  <c:v>43.607200000000013</c:v>
                </c:pt>
                <c:pt idx="23246">
                  <c:v>43.607200000000013</c:v>
                </c:pt>
                <c:pt idx="23247">
                  <c:v>43.607200000000013</c:v>
                </c:pt>
                <c:pt idx="23248">
                  <c:v>43.607200000000013</c:v>
                </c:pt>
                <c:pt idx="23249">
                  <c:v>43.607200000000013</c:v>
                </c:pt>
                <c:pt idx="23250">
                  <c:v>43.607200000000013</c:v>
                </c:pt>
                <c:pt idx="23251">
                  <c:v>43.607200000000013</c:v>
                </c:pt>
                <c:pt idx="23252">
                  <c:v>43.607200000000013</c:v>
                </c:pt>
                <c:pt idx="23253">
                  <c:v>43.607200000000013</c:v>
                </c:pt>
                <c:pt idx="23254">
                  <c:v>43.607200000000013</c:v>
                </c:pt>
                <c:pt idx="23255">
                  <c:v>43.607200000000013</c:v>
                </c:pt>
                <c:pt idx="23256">
                  <c:v>43.607200000000013</c:v>
                </c:pt>
                <c:pt idx="23257">
                  <c:v>43.607200000000013</c:v>
                </c:pt>
                <c:pt idx="23258">
                  <c:v>43.607200000000013</c:v>
                </c:pt>
                <c:pt idx="23259">
                  <c:v>43.607200000000013</c:v>
                </c:pt>
                <c:pt idx="23260">
                  <c:v>43.607200000000013</c:v>
                </c:pt>
                <c:pt idx="23261">
                  <c:v>43.607200000000013</c:v>
                </c:pt>
                <c:pt idx="23262">
                  <c:v>43.607200000000013</c:v>
                </c:pt>
                <c:pt idx="23263">
                  <c:v>43.607200000000013</c:v>
                </c:pt>
                <c:pt idx="23264">
                  <c:v>43.607200000000013</c:v>
                </c:pt>
                <c:pt idx="23265">
                  <c:v>43.607200000000013</c:v>
                </c:pt>
                <c:pt idx="23266">
                  <c:v>43.607200000000013</c:v>
                </c:pt>
                <c:pt idx="23267">
                  <c:v>43.607200000000013</c:v>
                </c:pt>
                <c:pt idx="23268">
                  <c:v>43.607200000000013</c:v>
                </c:pt>
                <c:pt idx="23269">
                  <c:v>43.607200000000013</c:v>
                </c:pt>
                <c:pt idx="23270">
                  <c:v>43.607200000000013</c:v>
                </c:pt>
                <c:pt idx="23271">
                  <c:v>43.607200000000013</c:v>
                </c:pt>
                <c:pt idx="23272">
                  <c:v>43.607200000000013</c:v>
                </c:pt>
                <c:pt idx="23273">
                  <c:v>43.607200000000013</c:v>
                </c:pt>
                <c:pt idx="23274">
                  <c:v>43.607200000000013</c:v>
                </c:pt>
                <c:pt idx="23275">
                  <c:v>43.607200000000013</c:v>
                </c:pt>
                <c:pt idx="23276">
                  <c:v>43.607200000000013</c:v>
                </c:pt>
                <c:pt idx="23277">
                  <c:v>43.607200000000013</c:v>
                </c:pt>
                <c:pt idx="23278">
                  <c:v>43.607200000000013</c:v>
                </c:pt>
                <c:pt idx="23279">
                  <c:v>43.607200000000013</c:v>
                </c:pt>
                <c:pt idx="23280">
                  <c:v>43.607200000000013</c:v>
                </c:pt>
                <c:pt idx="23281">
                  <c:v>43.607200000000013</c:v>
                </c:pt>
                <c:pt idx="23282">
                  <c:v>43.607200000000013</c:v>
                </c:pt>
                <c:pt idx="23283">
                  <c:v>43.607200000000013</c:v>
                </c:pt>
                <c:pt idx="23284">
                  <c:v>43.607200000000013</c:v>
                </c:pt>
                <c:pt idx="23285">
                  <c:v>43.607200000000013</c:v>
                </c:pt>
                <c:pt idx="23286">
                  <c:v>43.607200000000013</c:v>
                </c:pt>
                <c:pt idx="23287">
                  <c:v>43.607200000000013</c:v>
                </c:pt>
                <c:pt idx="23288">
                  <c:v>43.607200000000013</c:v>
                </c:pt>
                <c:pt idx="23289">
                  <c:v>43.607200000000013</c:v>
                </c:pt>
                <c:pt idx="23290">
                  <c:v>43.607200000000013</c:v>
                </c:pt>
                <c:pt idx="23291">
                  <c:v>43.607200000000013</c:v>
                </c:pt>
                <c:pt idx="23292">
                  <c:v>43.607200000000013</c:v>
                </c:pt>
                <c:pt idx="23293">
                  <c:v>43.607200000000013</c:v>
                </c:pt>
                <c:pt idx="23294">
                  <c:v>43.607200000000013</c:v>
                </c:pt>
                <c:pt idx="23295">
                  <c:v>43.607200000000013</c:v>
                </c:pt>
                <c:pt idx="23296">
                  <c:v>43.607200000000013</c:v>
                </c:pt>
                <c:pt idx="23297">
                  <c:v>43.607200000000013</c:v>
                </c:pt>
                <c:pt idx="23298">
                  <c:v>43.607200000000013</c:v>
                </c:pt>
                <c:pt idx="23299">
                  <c:v>43.607200000000013</c:v>
                </c:pt>
                <c:pt idx="23300">
                  <c:v>43.607200000000013</c:v>
                </c:pt>
                <c:pt idx="23301">
                  <c:v>43.607200000000013</c:v>
                </c:pt>
                <c:pt idx="23302">
                  <c:v>43.607200000000013</c:v>
                </c:pt>
                <c:pt idx="23303">
                  <c:v>43.607200000000013</c:v>
                </c:pt>
                <c:pt idx="23304">
                  <c:v>43.607200000000013</c:v>
                </c:pt>
                <c:pt idx="23305">
                  <c:v>43.607200000000013</c:v>
                </c:pt>
                <c:pt idx="23306">
                  <c:v>43.607200000000013</c:v>
                </c:pt>
                <c:pt idx="23307">
                  <c:v>43.607200000000013</c:v>
                </c:pt>
                <c:pt idx="23308">
                  <c:v>43.607200000000013</c:v>
                </c:pt>
                <c:pt idx="23309">
                  <c:v>43.607200000000013</c:v>
                </c:pt>
                <c:pt idx="23310">
                  <c:v>43.607200000000013</c:v>
                </c:pt>
                <c:pt idx="23311">
                  <c:v>43.607200000000013</c:v>
                </c:pt>
                <c:pt idx="23312">
                  <c:v>43.607200000000013</c:v>
                </c:pt>
                <c:pt idx="23313">
                  <c:v>43.607200000000013</c:v>
                </c:pt>
                <c:pt idx="23314">
                  <c:v>43.607200000000013</c:v>
                </c:pt>
                <c:pt idx="23315">
                  <c:v>43.607200000000013</c:v>
                </c:pt>
                <c:pt idx="23316">
                  <c:v>43.607200000000013</c:v>
                </c:pt>
                <c:pt idx="23317">
                  <c:v>43.607200000000013</c:v>
                </c:pt>
                <c:pt idx="23318">
                  <c:v>43.607200000000013</c:v>
                </c:pt>
                <c:pt idx="23319">
                  <c:v>43.607200000000013</c:v>
                </c:pt>
                <c:pt idx="23320">
                  <c:v>43.607200000000013</c:v>
                </c:pt>
                <c:pt idx="23321">
                  <c:v>43.607200000000013</c:v>
                </c:pt>
                <c:pt idx="23322">
                  <c:v>43.607200000000013</c:v>
                </c:pt>
                <c:pt idx="23323">
                  <c:v>43.607200000000013</c:v>
                </c:pt>
                <c:pt idx="23324">
                  <c:v>43.607200000000013</c:v>
                </c:pt>
                <c:pt idx="23325">
                  <c:v>43.607200000000013</c:v>
                </c:pt>
                <c:pt idx="23326">
                  <c:v>43.607200000000013</c:v>
                </c:pt>
                <c:pt idx="23327">
                  <c:v>43.607200000000013</c:v>
                </c:pt>
                <c:pt idx="23328">
                  <c:v>43.607200000000013</c:v>
                </c:pt>
                <c:pt idx="23329">
                  <c:v>43.607200000000013</c:v>
                </c:pt>
                <c:pt idx="23330">
                  <c:v>43.607200000000013</c:v>
                </c:pt>
                <c:pt idx="23331">
                  <c:v>43.607200000000013</c:v>
                </c:pt>
                <c:pt idx="23332">
                  <c:v>43.607200000000013</c:v>
                </c:pt>
                <c:pt idx="23333">
                  <c:v>43.607200000000013</c:v>
                </c:pt>
                <c:pt idx="23334">
                  <c:v>43.607200000000013</c:v>
                </c:pt>
                <c:pt idx="23335">
                  <c:v>43.607200000000013</c:v>
                </c:pt>
                <c:pt idx="23336">
                  <c:v>43.607200000000013</c:v>
                </c:pt>
                <c:pt idx="23337">
                  <c:v>43.607200000000013</c:v>
                </c:pt>
                <c:pt idx="23338">
                  <c:v>43.607200000000013</c:v>
                </c:pt>
                <c:pt idx="23339">
                  <c:v>43.607200000000013</c:v>
                </c:pt>
                <c:pt idx="23340">
                  <c:v>43.607200000000013</c:v>
                </c:pt>
                <c:pt idx="23341">
                  <c:v>43.607200000000013</c:v>
                </c:pt>
                <c:pt idx="23342">
                  <c:v>43.607200000000013</c:v>
                </c:pt>
                <c:pt idx="23343">
                  <c:v>43.607200000000013</c:v>
                </c:pt>
                <c:pt idx="23344">
                  <c:v>43.607200000000013</c:v>
                </c:pt>
                <c:pt idx="23345">
                  <c:v>43.607200000000013</c:v>
                </c:pt>
                <c:pt idx="23346">
                  <c:v>43.607200000000013</c:v>
                </c:pt>
                <c:pt idx="23347">
                  <c:v>43.607200000000013</c:v>
                </c:pt>
                <c:pt idx="23348">
                  <c:v>43.607200000000013</c:v>
                </c:pt>
                <c:pt idx="23349">
                  <c:v>43.607200000000013</c:v>
                </c:pt>
                <c:pt idx="23350">
                  <c:v>43.607200000000013</c:v>
                </c:pt>
                <c:pt idx="23351">
                  <c:v>43.607200000000013</c:v>
                </c:pt>
                <c:pt idx="23352">
                  <c:v>43.607200000000013</c:v>
                </c:pt>
                <c:pt idx="23353">
                  <c:v>43.607200000000013</c:v>
                </c:pt>
                <c:pt idx="23354">
                  <c:v>43.607200000000013</c:v>
                </c:pt>
                <c:pt idx="23355">
                  <c:v>43.607200000000013</c:v>
                </c:pt>
                <c:pt idx="23356">
                  <c:v>43.607200000000013</c:v>
                </c:pt>
                <c:pt idx="23357">
                  <c:v>43.607200000000013</c:v>
                </c:pt>
                <c:pt idx="23358">
                  <c:v>43.607200000000013</c:v>
                </c:pt>
                <c:pt idx="23359">
                  <c:v>43.607200000000013</c:v>
                </c:pt>
                <c:pt idx="23360">
                  <c:v>43.607200000000013</c:v>
                </c:pt>
                <c:pt idx="23361">
                  <c:v>43.607200000000013</c:v>
                </c:pt>
                <c:pt idx="23362">
                  <c:v>43.607200000000013</c:v>
                </c:pt>
                <c:pt idx="23363">
                  <c:v>43.607200000000013</c:v>
                </c:pt>
                <c:pt idx="23364">
                  <c:v>43.607200000000013</c:v>
                </c:pt>
                <c:pt idx="23365">
                  <c:v>43.607200000000013</c:v>
                </c:pt>
                <c:pt idx="23366">
                  <c:v>43.607200000000013</c:v>
                </c:pt>
                <c:pt idx="23367">
                  <c:v>43.607200000000013</c:v>
                </c:pt>
                <c:pt idx="23368">
                  <c:v>43.607200000000013</c:v>
                </c:pt>
                <c:pt idx="23369">
                  <c:v>43.607200000000013</c:v>
                </c:pt>
                <c:pt idx="23370">
                  <c:v>43.607200000000013</c:v>
                </c:pt>
                <c:pt idx="23371">
                  <c:v>43.607200000000013</c:v>
                </c:pt>
                <c:pt idx="23372">
                  <c:v>43.607200000000013</c:v>
                </c:pt>
                <c:pt idx="23373">
                  <c:v>43.607200000000013</c:v>
                </c:pt>
                <c:pt idx="23374">
                  <c:v>43.607200000000013</c:v>
                </c:pt>
                <c:pt idx="23375">
                  <c:v>43.607200000000013</c:v>
                </c:pt>
                <c:pt idx="23376">
                  <c:v>43.607200000000013</c:v>
                </c:pt>
                <c:pt idx="23377">
                  <c:v>43.607200000000013</c:v>
                </c:pt>
                <c:pt idx="23378">
                  <c:v>43.607200000000013</c:v>
                </c:pt>
                <c:pt idx="23379">
                  <c:v>43.607200000000013</c:v>
                </c:pt>
                <c:pt idx="23380">
                  <c:v>43.607200000000013</c:v>
                </c:pt>
                <c:pt idx="23381">
                  <c:v>43.607200000000013</c:v>
                </c:pt>
                <c:pt idx="23382">
                  <c:v>43.607200000000013</c:v>
                </c:pt>
                <c:pt idx="23383">
                  <c:v>43.607200000000013</c:v>
                </c:pt>
                <c:pt idx="23384">
                  <c:v>43.607200000000013</c:v>
                </c:pt>
                <c:pt idx="23385">
                  <c:v>43.607200000000013</c:v>
                </c:pt>
                <c:pt idx="23386">
                  <c:v>43.607200000000013</c:v>
                </c:pt>
                <c:pt idx="23387">
                  <c:v>43.607200000000013</c:v>
                </c:pt>
                <c:pt idx="23388">
                  <c:v>43.607200000000013</c:v>
                </c:pt>
                <c:pt idx="23389">
                  <c:v>43.607200000000013</c:v>
                </c:pt>
                <c:pt idx="23390">
                  <c:v>43.607200000000013</c:v>
                </c:pt>
                <c:pt idx="23391">
                  <c:v>43.607200000000013</c:v>
                </c:pt>
                <c:pt idx="23392">
                  <c:v>43.607200000000013</c:v>
                </c:pt>
                <c:pt idx="23393">
                  <c:v>43.607200000000013</c:v>
                </c:pt>
                <c:pt idx="23394">
                  <c:v>43.607200000000013</c:v>
                </c:pt>
                <c:pt idx="23395">
                  <c:v>43.607200000000013</c:v>
                </c:pt>
                <c:pt idx="23396">
                  <c:v>43.607200000000013</c:v>
                </c:pt>
                <c:pt idx="23397">
                  <c:v>43.607200000000013</c:v>
                </c:pt>
                <c:pt idx="23398">
                  <c:v>43.607200000000013</c:v>
                </c:pt>
                <c:pt idx="23399">
                  <c:v>43.607200000000013</c:v>
                </c:pt>
                <c:pt idx="23400">
                  <c:v>43.607200000000013</c:v>
                </c:pt>
                <c:pt idx="23401">
                  <c:v>43.607200000000013</c:v>
                </c:pt>
                <c:pt idx="23402">
                  <c:v>43.607200000000013</c:v>
                </c:pt>
                <c:pt idx="23403">
                  <c:v>43.607200000000013</c:v>
                </c:pt>
                <c:pt idx="23404">
                  <c:v>43.607200000000013</c:v>
                </c:pt>
                <c:pt idx="23405">
                  <c:v>43.607200000000013</c:v>
                </c:pt>
                <c:pt idx="23406">
                  <c:v>43.607200000000013</c:v>
                </c:pt>
                <c:pt idx="23407">
                  <c:v>43.607200000000013</c:v>
                </c:pt>
                <c:pt idx="23408">
                  <c:v>43.607200000000013</c:v>
                </c:pt>
                <c:pt idx="23409">
                  <c:v>43.607200000000013</c:v>
                </c:pt>
                <c:pt idx="23410">
                  <c:v>43.607200000000013</c:v>
                </c:pt>
                <c:pt idx="23411">
                  <c:v>43.607200000000013</c:v>
                </c:pt>
                <c:pt idx="23412">
                  <c:v>43.607200000000013</c:v>
                </c:pt>
                <c:pt idx="23413">
                  <c:v>43.607200000000013</c:v>
                </c:pt>
                <c:pt idx="23414">
                  <c:v>43.607200000000013</c:v>
                </c:pt>
                <c:pt idx="23415">
                  <c:v>43.607200000000013</c:v>
                </c:pt>
                <c:pt idx="23416">
                  <c:v>43.607200000000013</c:v>
                </c:pt>
                <c:pt idx="23417">
                  <c:v>43.607200000000013</c:v>
                </c:pt>
                <c:pt idx="23418">
                  <c:v>43.607200000000013</c:v>
                </c:pt>
                <c:pt idx="23419">
                  <c:v>43.607200000000013</c:v>
                </c:pt>
                <c:pt idx="23420">
                  <c:v>43.607200000000013</c:v>
                </c:pt>
                <c:pt idx="23421">
                  <c:v>43.607200000000013</c:v>
                </c:pt>
                <c:pt idx="23422">
                  <c:v>43.607200000000013</c:v>
                </c:pt>
                <c:pt idx="23423">
                  <c:v>43.607200000000013</c:v>
                </c:pt>
                <c:pt idx="23424">
                  <c:v>43.607200000000013</c:v>
                </c:pt>
                <c:pt idx="23425">
                  <c:v>43.607200000000013</c:v>
                </c:pt>
                <c:pt idx="23426">
                  <c:v>43.607200000000013</c:v>
                </c:pt>
                <c:pt idx="23427">
                  <c:v>43.607200000000013</c:v>
                </c:pt>
                <c:pt idx="23428">
                  <c:v>43.607200000000013</c:v>
                </c:pt>
                <c:pt idx="23429">
                  <c:v>43.607200000000013</c:v>
                </c:pt>
                <c:pt idx="23430">
                  <c:v>43.607200000000013</c:v>
                </c:pt>
                <c:pt idx="23431">
                  <c:v>43.607200000000013</c:v>
                </c:pt>
                <c:pt idx="23432">
                  <c:v>43.607200000000013</c:v>
                </c:pt>
                <c:pt idx="23433">
                  <c:v>43.607200000000013</c:v>
                </c:pt>
                <c:pt idx="23434">
                  <c:v>43.607200000000013</c:v>
                </c:pt>
                <c:pt idx="23435">
                  <c:v>43.607200000000013</c:v>
                </c:pt>
                <c:pt idx="23436">
                  <c:v>43.607200000000013</c:v>
                </c:pt>
                <c:pt idx="23437">
                  <c:v>43.607200000000013</c:v>
                </c:pt>
                <c:pt idx="23438">
                  <c:v>43.607200000000013</c:v>
                </c:pt>
                <c:pt idx="23439">
                  <c:v>43.607200000000013</c:v>
                </c:pt>
                <c:pt idx="23440">
                  <c:v>43.607200000000013</c:v>
                </c:pt>
                <c:pt idx="23441">
                  <c:v>43.607200000000013</c:v>
                </c:pt>
                <c:pt idx="23442">
                  <c:v>43.607200000000013</c:v>
                </c:pt>
                <c:pt idx="23443">
                  <c:v>43.607200000000013</c:v>
                </c:pt>
                <c:pt idx="23444">
                  <c:v>43.607200000000013</c:v>
                </c:pt>
                <c:pt idx="23445">
                  <c:v>43.607200000000013</c:v>
                </c:pt>
                <c:pt idx="23446">
                  <c:v>43.607200000000013</c:v>
                </c:pt>
                <c:pt idx="23447">
                  <c:v>43.607200000000013</c:v>
                </c:pt>
                <c:pt idx="23448">
                  <c:v>43.607200000000013</c:v>
                </c:pt>
                <c:pt idx="23449">
                  <c:v>43.607200000000013</c:v>
                </c:pt>
                <c:pt idx="23450">
                  <c:v>43.607200000000013</c:v>
                </c:pt>
                <c:pt idx="23451">
                  <c:v>43.607200000000013</c:v>
                </c:pt>
                <c:pt idx="23452">
                  <c:v>43.607200000000013</c:v>
                </c:pt>
                <c:pt idx="23453">
                  <c:v>43.607200000000013</c:v>
                </c:pt>
                <c:pt idx="23454">
                  <c:v>43.607200000000013</c:v>
                </c:pt>
                <c:pt idx="23455">
                  <c:v>43.607200000000013</c:v>
                </c:pt>
                <c:pt idx="23456">
                  <c:v>43.607200000000013</c:v>
                </c:pt>
                <c:pt idx="23457">
                  <c:v>43.607200000000013</c:v>
                </c:pt>
                <c:pt idx="23458">
                  <c:v>43.607200000000013</c:v>
                </c:pt>
                <c:pt idx="23459">
                  <c:v>43.607200000000013</c:v>
                </c:pt>
                <c:pt idx="23460">
                  <c:v>43.607200000000013</c:v>
                </c:pt>
                <c:pt idx="23461">
                  <c:v>43.607200000000013</c:v>
                </c:pt>
                <c:pt idx="23462">
                  <c:v>43.607200000000013</c:v>
                </c:pt>
                <c:pt idx="23463">
                  <c:v>43.607200000000013</c:v>
                </c:pt>
                <c:pt idx="23464">
                  <c:v>43.607200000000013</c:v>
                </c:pt>
                <c:pt idx="23465">
                  <c:v>43.607200000000013</c:v>
                </c:pt>
                <c:pt idx="23466">
                  <c:v>43.607200000000013</c:v>
                </c:pt>
                <c:pt idx="23467">
                  <c:v>43.607200000000013</c:v>
                </c:pt>
                <c:pt idx="23468">
                  <c:v>43.607200000000013</c:v>
                </c:pt>
                <c:pt idx="23469">
                  <c:v>43.607200000000013</c:v>
                </c:pt>
                <c:pt idx="23470">
                  <c:v>43.607200000000013</c:v>
                </c:pt>
                <c:pt idx="23471">
                  <c:v>43.607200000000013</c:v>
                </c:pt>
                <c:pt idx="23472">
                  <c:v>43.607200000000013</c:v>
                </c:pt>
                <c:pt idx="23473">
                  <c:v>43.607200000000013</c:v>
                </c:pt>
                <c:pt idx="23474">
                  <c:v>43.607200000000013</c:v>
                </c:pt>
                <c:pt idx="23475">
                  <c:v>43.607200000000013</c:v>
                </c:pt>
                <c:pt idx="23476">
                  <c:v>43.607200000000013</c:v>
                </c:pt>
                <c:pt idx="23477">
                  <c:v>43.607200000000013</c:v>
                </c:pt>
                <c:pt idx="23478">
                  <c:v>43.607200000000013</c:v>
                </c:pt>
                <c:pt idx="23479">
                  <c:v>43.607200000000013</c:v>
                </c:pt>
                <c:pt idx="23480">
                  <c:v>43.607200000000013</c:v>
                </c:pt>
                <c:pt idx="23481">
                  <c:v>43.607200000000013</c:v>
                </c:pt>
                <c:pt idx="23482">
                  <c:v>43.607200000000013</c:v>
                </c:pt>
                <c:pt idx="23483">
                  <c:v>43.607200000000013</c:v>
                </c:pt>
                <c:pt idx="23484">
                  <c:v>43.607200000000013</c:v>
                </c:pt>
                <c:pt idx="23485">
                  <c:v>43.607200000000013</c:v>
                </c:pt>
                <c:pt idx="23486">
                  <c:v>43.607200000000013</c:v>
                </c:pt>
                <c:pt idx="23487">
                  <c:v>43.607200000000013</c:v>
                </c:pt>
                <c:pt idx="23488">
                  <c:v>43.607200000000013</c:v>
                </c:pt>
                <c:pt idx="23489">
                  <c:v>43.607200000000013</c:v>
                </c:pt>
                <c:pt idx="23490">
                  <c:v>43.607200000000013</c:v>
                </c:pt>
                <c:pt idx="23491">
                  <c:v>43.607200000000013</c:v>
                </c:pt>
                <c:pt idx="23492">
                  <c:v>43.607200000000013</c:v>
                </c:pt>
                <c:pt idx="23493">
                  <c:v>43.607200000000013</c:v>
                </c:pt>
                <c:pt idx="23494">
                  <c:v>43.607200000000013</c:v>
                </c:pt>
                <c:pt idx="23495">
                  <c:v>43.607200000000013</c:v>
                </c:pt>
                <c:pt idx="23496">
                  <c:v>43.607200000000013</c:v>
                </c:pt>
                <c:pt idx="23497">
                  <c:v>43.607200000000013</c:v>
                </c:pt>
                <c:pt idx="23498">
                  <c:v>43.607200000000013</c:v>
                </c:pt>
                <c:pt idx="23499">
                  <c:v>43.607200000000013</c:v>
                </c:pt>
                <c:pt idx="23500">
                  <c:v>43.607200000000013</c:v>
                </c:pt>
                <c:pt idx="23501">
                  <c:v>43.607200000000013</c:v>
                </c:pt>
                <c:pt idx="23502">
                  <c:v>43.607200000000013</c:v>
                </c:pt>
                <c:pt idx="23503">
                  <c:v>43.607200000000013</c:v>
                </c:pt>
                <c:pt idx="23504">
                  <c:v>43.607200000000013</c:v>
                </c:pt>
                <c:pt idx="23505">
                  <c:v>43.607200000000013</c:v>
                </c:pt>
                <c:pt idx="23506">
                  <c:v>43.607200000000013</c:v>
                </c:pt>
                <c:pt idx="23507">
                  <c:v>43.607200000000013</c:v>
                </c:pt>
                <c:pt idx="23508">
                  <c:v>43.607200000000013</c:v>
                </c:pt>
                <c:pt idx="23509">
                  <c:v>43.607200000000013</c:v>
                </c:pt>
                <c:pt idx="23510">
                  <c:v>43.607200000000013</c:v>
                </c:pt>
                <c:pt idx="23511">
                  <c:v>43.607200000000013</c:v>
                </c:pt>
                <c:pt idx="23512">
                  <c:v>43.607200000000013</c:v>
                </c:pt>
                <c:pt idx="23513">
                  <c:v>43.607200000000013</c:v>
                </c:pt>
                <c:pt idx="23514">
                  <c:v>43.607200000000013</c:v>
                </c:pt>
                <c:pt idx="23515">
                  <c:v>43.607200000000013</c:v>
                </c:pt>
                <c:pt idx="23516">
                  <c:v>43.607200000000013</c:v>
                </c:pt>
                <c:pt idx="23517">
                  <c:v>43.607200000000013</c:v>
                </c:pt>
                <c:pt idx="23518">
                  <c:v>43.607200000000013</c:v>
                </c:pt>
                <c:pt idx="23519">
                  <c:v>43.607200000000013</c:v>
                </c:pt>
                <c:pt idx="23520">
                  <c:v>43.607200000000013</c:v>
                </c:pt>
                <c:pt idx="23521">
                  <c:v>43.607200000000013</c:v>
                </c:pt>
                <c:pt idx="23522">
                  <c:v>43.607200000000013</c:v>
                </c:pt>
                <c:pt idx="23523">
                  <c:v>43.607200000000013</c:v>
                </c:pt>
                <c:pt idx="23524">
                  <c:v>43.607200000000013</c:v>
                </c:pt>
                <c:pt idx="23525">
                  <c:v>43.607200000000013</c:v>
                </c:pt>
                <c:pt idx="23526">
                  <c:v>43.607200000000013</c:v>
                </c:pt>
                <c:pt idx="23527">
                  <c:v>43.607200000000013</c:v>
                </c:pt>
                <c:pt idx="23528">
                  <c:v>43.607200000000013</c:v>
                </c:pt>
                <c:pt idx="23529">
                  <c:v>43.607200000000013</c:v>
                </c:pt>
                <c:pt idx="23530">
                  <c:v>43.607200000000013</c:v>
                </c:pt>
                <c:pt idx="23531">
                  <c:v>43.607200000000013</c:v>
                </c:pt>
                <c:pt idx="23532">
                  <c:v>43.607200000000013</c:v>
                </c:pt>
                <c:pt idx="23533">
                  <c:v>43.607200000000013</c:v>
                </c:pt>
                <c:pt idx="23534">
                  <c:v>43.607200000000013</c:v>
                </c:pt>
                <c:pt idx="23535">
                  <c:v>43.607200000000013</c:v>
                </c:pt>
                <c:pt idx="23536">
                  <c:v>43.607200000000013</c:v>
                </c:pt>
                <c:pt idx="23537">
                  <c:v>43.607200000000013</c:v>
                </c:pt>
                <c:pt idx="23538">
                  <c:v>43.607200000000013</c:v>
                </c:pt>
                <c:pt idx="23539">
                  <c:v>43.607200000000013</c:v>
                </c:pt>
                <c:pt idx="23540">
                  <c:v>43.607200000000013</c:v>
                </c:pt>
                <c:pt idx="23541">
                  <c:v>43.607200000000013</c:v>
                </c:pt>
                <c:pt idx="23542">
                  <c:v>43.607200000000013</c:v>
                </c:pt>
                <c:pt idx="23543">
                  <c:v>43.607200000000013</c:v>
                </c:pt>
                <c:pt idx="23544">
                  <c:v>43.607200000000013</c:v>
                </c:pt>
                <c:pt idx="23545">
                  <c:v>43.607200000000013</c:v>
                </c:pt>
                <c:pt idx="23546">
                  <c:v>43.607200000000013</c:v>
                </c:pt>
                <c:pt idx="23547">
                  <c:v>43.607200000000013</c:v>
                </c:pt>
                <c:pt idx="23548">
                  <c:v>43.607200000000013</c:v>
                </c:pt>
                <c:pt idx="23549">
                  <c:v>43.607200000000013</c:v>
                </c:pt>
                <c:pt idx="23550">
                  <c:v>43.607200000000013</c:v>
                </c:pt>
                <c:pt idx="23551">
                  <c:v>43.607200000000013</c:v>
                </c:pt>
                <c:pt idx="23552">
                  <c:v>43.607200000000013</c:v>
                </c:pt>
                <c:pt idx="23553">
                  <c:v>43.607200000000013</c:v>
                </c:pt>
                <c:pt idx="23554">
                  <c:v>43.607200000000013</c:v>
                </c:pt>
                <c:pt idx="23555">
                  <c:v>43.607200000000013</c:v>
                </c:pt>
                <c:pt idx="23556">
                  <c:v>43.607200000000013</c:v>
                </c:pt>
                <c:pt idx="23557">
                  <c:v>43.607200000000013</c:v>
                </c:pt>
                <c:pt idx="23558">
                  <c:v>43.607200000000013</c:v>
                </c:pt>
                <c:pt idx="23559">
                  <c:v>43.607200000000013</c:v>
                </c:pt>
                <c:pt idx="23560">
                  <c:v>43.607200000000013</c:v>
                </c:pt>
                <c:pt idx="23561">
                  <c:v>43.607200000000013</c:v>
                </c:pt>
                <c:pt idx="23562">
                  <c:v>43.607200000000013</c:v>
                </c:pt>
                <c:pt idx="23563">
                  <c:v>43.607200000000013</c:v>
                </c:pt>
                <c:pt idx="23564">
                  <c:v>43.607200000000013</c:v>
                </c:pt>
                <c:pt idx="23565">
                  <c:v>43.607200000000013</c:v>
                </c:pt>
                <c:pt idx="23566">
                  <c:v>43.607200000000013</c:v>
                </c:pt>
                <c:pt idx="23567">
                  <c:v>43.607200000000013</c:v>
                </c:pt>
                <c:pt idx="23568">
                  <c:v>43.607200000000013</c:v>
                </c:pt>
                <c:pt idx="23569">
                  <c:v>43.607200000000013</c:v>
                </c:pt>
                <c:pt idx="23570">
                  <c:v>43.607200000000013</c:v>
                </c:pt>
                <c:pt idx="23571">
                  <c:v>43.607200000000013</c:v>
                </c:pt>
                <c:pt idx="23572">
                  <c:v>43.607200000000013</c:v>
                </c:pt>
                <c:pt idx="23573">
                  <c:v>43.607200000000013</c:v>
                </c:pt>
                <c:pt idx="23574">
                  <c:v>43.607200000000013</c:v>
                </c:pt>
                <c:pt idx="23575">
                  <c:v>43.607200000000013</c:v>
                </c:pt>
                <c:pt idx="23576">
                  <c:v>43.607200000000013</c:v>
                </c:pt>
                <c:pt idx="23577">
                  <c:v>43.607200000000013</c:v>
                </c:pt>
                <c:pt idx="23578">
                  <c:v>43.607200000000013</c:v>
                </c:pt>
                <c:pt idx="23579">
                  <c:v>43.607200000000013</c:v>
                </c:pt>
                <c:pt idx="23580">
                  <c:v>43.607200000000013</c:v>
                </c:pt>
                <c:pt idx="23581">
                  <c:v>43.607200000000013</c:v>
                </c:pt>
                <c:pt idx="23582">
                  <c:v>43.607200000000013</c:v>
                </c:pt>
                <c:pt idx="23583">
                  <c:v>43.607200000000013</c:v>
                </c:pt>
                <c:pt idx="23584">
                  <c:v>43.607200000000013</c:v>
                </c:pt>
                <c:pt idx="23585">
                  <c:v>43.607200000000013</c:v>
                </c:pt>
                <c:pt idx="23586">
                  <c:v>43.607200000000013</c:v>
                </c:pt>
                <c:pt idx="23587">
                  <c:v>43.607200000000013</c:v>
                </c:pt>
                <c:pt idx="23588">
                  <c:v>43.607200000000013</c:v>
                </c:pt>
                <c:pt idx="23589">
                  <c:v>43.607200000000013</c:v>
                </c:pt>
                <c:pt idx="23590">
                  <c:v>43.607200000000013</c:v>
                </c:pt>
                <c:pt idx="23591">
                  <c:v>43.607200000000013</c:v>
                </c:pt>
                <c:pt idx="23592">
                  <c:v>43.607200000000013</c:v>
                </c:pt>
                <c:pt idx="23593">
                  <c:v>43.607200000000013</c:v>
                </c:pt>
                <c:pt idx="23594">
                  <c:v>43.607200000000013</c:v>
                </c:pt>
                <c:pt idx="23595">
                  <c:v>43.607200000000013</c:v>
                </c:pt>
                <c:pt idx="23596">
                  <c:v>43.607200000000013</c:v>
                </c:pt>
                <c:pt idx="23597">
                  <c:v>43.607200000000013</c:v>
                </c:pt>
                <c:pt idx="23598">
                  <c:v>43.607200000000013</c:v>
                </c:pt>
                <c:pt idx="23599">
                  <c:v>43.607200000000013</c:v>
                </c:pt>
                <c:pt idx="23600">
                  <c:v>43.607200000000013</c:v>
                </c:pt>
                <c:pt idx="23601">
                  <c:v>43.607200000000013</c:v>
                </c:pt>
                <c:pt idx="23602">
                  <c:v>43.607200000000013</c:v>
                </c:pt>
                <c:pt idx="23603">
                  <c:v>43.607200000000013</c:v>
                </c:pt>
                <c:pt idx="23604">
                  <c:v>43.607200000000013</c:v>
                </c:pt>
                <c:pt idx="23605">
                  <c:v>43.607200000000013</c:v>
                </c:pt>
                <c:pt idx="23606">
                  <c:v>43.607200000000013</c:v>
                </c:pt>
                <c:pt idx="23607">
                  <c:v>43.607200000000013</c:v>
                </c:pt>
                <c:pt idx="23608">
                  <c:v>43.607200000000013</c:v>
                </c:pt>
                <c:pt idx="23609">
                  <c:v>43.607200000000013</c:v>
                </c:pt>
                <c:pt idx="23610">
                  <c:v>43.607200000000013</c:v>
                </c:pt>
                <c:pt idx="23611">
                  <c:v>43.607200000000013</c:v>
                </c:pt>
                <c:pt idx="23612">
                  <c:v>43.607200000000013</c:v>
                </c:pt>
                <c:pt idx="23613">
                  <c:v>43.607200000000013</c:v>
                </c:pt>
                <c:pt idx="23614">
                  <c:v>43.607200000000013</c:v>
                </c:pt>
                <c:pt idx="23615">
                  <c:v>43.607200000000013</c:v>
                </c:pt>
                <c:pt idx="23616">
                  <c:v>43.607200000000013</c:v>
                </c:pt>
                <c:pt idx="23617">
                  <c:v>43.607200000000013</c:v>
                </c:pt>
                <c:pt idx="23618">
                  <c:v>43.607200000000013</c:v>
                </c:pt>
                <c:pt idx="23619">
                  <c:v>43.607200000000013</c:v>
                </c:pt>
                <c:pt idx="23620">
                  <c:v>43.607200000000013</c:v>
                </c:pt>
                <c:pt idx="23621">
                  <c:v>43.607200000000013</c:v>
                </c:pt>
                <c:pt idx="23622">
                  <c:v>43.607200000000013</c:v>
                </c:pt>
                <c:pt idx="23623">
                  <c:v>43.607200000000013</c:v>
                </c:pt>
                <c:pt idx="23624">
                  <c:v>43.607200000000013</c:v>
                </c:pt>
                <c:pt idx="23625">
                  <c:v>43.607200000000013</c:v>
                </c:pt>
                <c:pt idx="23626">
                  <c:v>43.607200000000013</c:v>
                </c:pt>
                <c:pt idx="23627">
                  <c:v>43.607200000000013</c:v>
                </c:pt>
                <c:pt idx="23628">
                  <c:v>43.607200000000013</c:v>
                </c:pt>
                <c:pt idx="23629">
                  <c:v>43.607200000000013</c:v>
                </c:pt>
                <c:pt idx="23630">
                  <c:v>43.607200000000013</c:v>
                </c:pt>
                <c:pt idx="23631">
                  <c:v>43.607200000000013</c:v>
                </c:pt>
                <c:pt idx="23632">
                  <c:v>43.607200000000013</c:v>
                </c:pt>
                <c:pt idx="23633">
                  <c:v>43.607200000000013</c:v>
                </c:pt>
                <c:pt idx="23634">
                  <c:v>43.607200000000013</c:v>
                </c:pt>
                <c:pt idx="23635">
                  <c:v>43.607200000000013</c:v>
                </c:pt>
                <c:pt idx="23636">
                  <c:v>43.607200000000013</c:v>
                </c:pt>
                <c:pt idx="23637">
                  <c:v>43.607200000000013</c:v>
                </c:pt>
                <c:pt idx="23638">
                  <c:v>43.607200000000013</c:v>
                </c:pt>
                <c:pt idx="23639">
                  <c:v>43.607200000000013</c:v>
                </c:pt>
                <c:pt idx="23640">
                  <c:v>43.556800000000003</c:v>
                </c:pt>
                <c:pt idx="23641">
                  <c:v>43.556800000000003</c:v>
                </c:pt>
                <c:pt idx="23642">
                  <c:v>43.556800000000003</c:v>
                </c:pt>
                <c:pt idx="23643">
                  <c:v>43.556800000000003</c:v>
                </c:pt>
                <c:pt idx="23644">
                  <c:v>43.556800000000003</c:v>
                </c:pt>
                <c:pt idx="23645">
                  <c:v>43.556800000000003</c:v>
                </c:pt>
                <c:pt idx="23646">
                  <c:v>43.556800000000003</c:v>
                </c:pt>
                <c:pt idx="23647">
                  <c:v>43.556800000000003</c:v>
                </c:pt>
                <c:pt idx="23648">
                  <c:v>43.556800000000003</c:v>
                </c:pt>
                <c:pt idx="23649">
                  <c:v>43.556800000000003</c:v>
                </c:pt>
                <c:pt idx="23650">
                  <c:v>43.556800000000003</c:v>
                </c:pt>
                <c:pt idx="23651">
                  <c:v>43.556800000000003</c:v>
                </c:pt>
                <c:pt idx="23652">
                  <c:v>43.556800000000003</c:v>
                </c:pt>
                <c:pt idx="23653">
                  <c:v>43.556800000000003</c:v>
                </c:pt>
                <c:pt idx="23654">
                  <c:v>43.556800000000003</c:v>
                </c:pt>
                <c:pt idx="23655">
                  <c:v>43.556800000000003</c:v>
                </c:pt>
                <c:pt idx="23656">
                  <c:v>43.556800000000003</c:v>
                </c:pt>
                <c:pt idx="23657">
                  <c:v>43.556800000000003</c:v>
                </c:pt>
                <c:pt idx="23658">
                  <c:v>43.556800000000003</c:v>
                </c:pt>
                <c:pt idx="23659">
                  <c:v>43.556800000000003</c:v>
                </c:pt>
                <c:pt idx="23660">
                  <c:v>43.556800000000003</c:v>
                </c:pt>
                <c:pt idx="23661">
                  <c:v>43.556800000000003</c:v>
                </c:pt>
                <c:pt idx="23662">
                  <c:v>43.556800000000003</c:v>
                </c:pt>
                <c:pt idx="23663">
                  <c:v>43.556800000000003</c:v>
                </c:pt>
                <c:pt idx="23664">
                  <c:v>43.556800000000003</c:v>
                </c:pt>
                <c:pt idx="23665">
                  <c:v>43.556800000000003</c:v>
                </c:pt>
                <c:pt idx="23666">
                  <c:v>43.556800000000003</c:v>
                </c:pt>
                <c:pt idx="23667">
                  <c:v>43.556800000000003</c:v>
                </c:pt>
                <c:pt idx="23668">
                  <c:v>43.556800000000003</c:v>
                </c:pt>
                <c:pt idx="23669">
                  <c:v>43.556800000000003</c:v>
                </c:pt>
                <c:pt idx="23670">
                  <c:v>43.556800000000003</c:v>
                </c:pt>
                <c:pt idx="23671">
                  <c:v>43.556800000000003</c:v>
                </c:pt>
                <c:pt idx="23672">
                  <c:v>43.556800000000003</c:v>
                </c:pt>
                <c:pt idx="23673">
                  <c:v>43.556800000000003</c:v>
                </c:pt>
                <c:pt idx="23674">
                  <c:v>43.556800000000003</c:v>
                </c:pt>
                <c:pt idx="23675">
                  <c:v>43.556800000000003</c:v>
                </c:pt>
                <c:pt idx="23676">
                  <c:v>43.556800000000003</c:v>
                </c:pt>
                <c:pt idx="23677">
                  <c:v>43.556800000000003</c:v>
                </c:pt>
                <c:pt idx="23678">
                  <c:v>43.556800000000003</c:v>
                </c:pt>
                <c:pt idx="23679">
                  <c:v>43.556800000000003</c:v>
                </c:pt>
                <c:pt idx="23680">
                  <c:v>43.556800000000003</c:v>
                </c:pt>
                <c:pt idx="23681">
                  <c:v>43.556800000000003</c:v>
                </c:pt>
                <c:pt idx="23682">
                  <c:v>43.556800000000003</c:v>
                </c:pt>
                <c:pt idx="23683">
                  <c:v>43.556800000000003</c:v>
                </c:pt>
                <c:pt idx="23684">
                  <c:v>43.556800000000003</c:v>
                </c:pt>
                <c:pt idx="23685">
                  <c:v>43.556800000000003</c:v>
                </c:pt>
                <c:pt idx="23686">
                  <c:v>43.556800000000003</c:v>
                </c:pt>
                <c:pt idx="23687">
                  <c:v>43.556800000000003</c:v>
                </c:pt>
                <c:pt idx="23688">
                  <c:v>43.556800000000003</c:v>
                </c:pt>
                <c:pt idx="23689">
                  <c:v>43.556800000000003</c:v>
                </c:pt>
                <c:pt idx="23690">
                  <c:v>43.556800000000003</c:v>
                </c:pt>
                <c:pt idx="23691">
                  <c:v>43.556800000000003</c:v>
                </c:pt>
                <c:pt idx="23692">
                  <c:v>43.556800000000003</c:v>
                </c:pt>
                <c:pt idx="23693">
                  <c:v>43.556800000000003</c:v>
                </c:pt>
                <c:pt idx="23694">
                  <c:v>43.556800000000003</c:v>
                </c:pt>
                <c:pt idx="23695">
                  <c:v>43.556800000000003</c:v>
                </c:pt>
                <c:pt idx="23696">
                  <c:v>43.556800000000003</c:v>
                </c:pt>
                <c:pt idx="23697">
                  <c:v>43.556800000000003</c:v>
                </c:pt>
                <c:pt idx="23698">
                  <c:v>43.556800000000003</c:v>
                </c:pt>
                <c:pt idx="23699">
                  <c:v>43.556800000000003</c:v>
                </c:pt>
                <c:pt idx="23700">
                  <c:v>43.556800000000003</c:v>
                </c:pt>
                <c:pt idx="23701">
                  <c:v>43.556800000000003</c:v>
                </c:pt>
                <c:pt idx="23702">
                  <c:v>43.556800000000003</c:v>
                </c:pt>
                <c:pt idx="23703">
                  <c:v>43.556800000000003</c:v>
                </c:pt>
                <c:pt idx="23704">
                  <c:v>43.556800000000003</c:v>
                </c:pt>
                <c:pt idx="23705">
                  <c:v>43.556800000000003</c:v>
                </c:pt>
                <c:pt idx="23706">
                  <c:v>43.556800000000003</c:v>
                </c:pt>
                <c:pt idx="23707">
                  <c:v>43.556800000000003</c:v>
                </c:pt>
                <c:pt idx="23708">
                  <c:v>43.556800000000003</c:v>
                </c:pt>
                <c:pt idx="23709">
                  <c:v>43.556800000000003</c:v>
                </c:pt>
                <c:pt idx="23710">
                  <c:v>43.556800000000003</c:v>
                </c:pt>
                <c:pt idx="23711">
                  <c:v>43.556800000000003</c:v>
                </c:pt>
                <c:pt idx="23712">
                  <c:v>43.556800000000003</c:v>
                </c:pt>
                <c:pt idx="23713">
                  <c:v>43.556800000000003</c:v>
                </c:pt>
                <c:pt idx="23714">
                  <c:v>43.556800000000003</c:v>
                </c:pt>
                <c:pt idx="23715">
                  <c:v>43.556800000000003</c:v>
                </c:pt>
                <c:pt idx="23716">
                  <c:v>43.556800000000003</c:v>
                </c:pt>
                <c:pt idx="23717">
                  <c:v>43.556800000000003</c:v>
                </c:pt>
                <c:pt idx="23718">
                  <c:v>43.556800000000003</c:v>
                </c:pt>
                <c:pt idx="23719">
                  <c:v>43.556800000000003</c:v>
                </c:pt>
                <c:pt idx="23720">
                  <c:v>43.556800000000003</c:v>
                </c:pt>
                <c:pt idx="23721">
                  <c:v>43.556800000000003</c:v>
                </c:pt>
                <c:pt idx="23722">
                  <c:v>43.556800000000003</c:v>
                </c:pt>
                <c:pt idx="23723">
                  <c:v>43.556800000000003</c:v>
                </c:pt>
                <c:pt idx="23724">
                  <c:v>43.556800000000003</c:v>
                </c:pt>
                <c:pt idx="23725">
                  <c:v>43.556800000000003</c:v>
                </c:pt>
                <c:pt idx="23726">
                  <c:v>43.556800000000003</c:v>
                </c:pt>
                <c:pt idx="23727">
                  <c:v>43.556800000000003</c:v>
                </c:pt>
                <c:pt idx="23728">
                  <c:v>43.556800000000003</c:v>
                </c:pt>
                <c:pt idx="23729">
                  <c:v>43.556800000000003</c:v>
                </c:pt>
                <c:pt idx="23730">
                  <c:v>43.556800000000003</c:v>
                </c:pt>
                <c:pt idx="23731">
                  <c:v>43.556800000000003</c:v>
                </c:pt>
                <c:pt idx="23732">
                  <c:v>43.556800000000003</c:v>
                </c:pt>
                <c:pt idx="23733">
                  <c:v>43.556800000000003</c:v>
                </c:pt>
                <c:pt idx="23734">
                  <c:v>43.556800000000003</c:v>
                </c:pt>
                <c:pt idx="23735">
                  <c:v>43.556800000000003</c:v>
                </c:pt>
                <c:pt idx="23736">
                  <c:v>43.556800000000003</c:v>
                </c:pt>
                <c:pt idx="23737">
                  <c:v>43.556800000000003</c:v>
                </c:pt>
                <c:pt idx="23738">
                  <c:v>43.556800000000003</c:v>
                </c:pt>
                <c:pt idx="23739">
                  <c:v>43.556800000000003</c:v>
                </c:pt>
                <c:pt idx="23740">
                  <c:v>43.556800000000003</c:v>
                </c:pt>
                <c:pt idx="23741">
                  <c:v>43.556800000000003</c:v>
                </c:pt>
                <c:pt idx="23742">
                  <c:v>43.556800000000003</c:v>
                </c:pt>
                <c:pt idx="23743">
                  <c:v>43.556800000000003</c:v>
                </c:pt>
                <c:pt idx="23744">
                  <c:v>43.556800000000003</c:v>
                </c:pt>
                <c:pt idx="23745">
                  <c:v>43.556800000000003</c:v>
                </c:pt>
                <c:pt idx="23746">
                  <c:v>43.556800000000003</c:v>
                </c:pt>
                <c:pt idx="23747">
                  <c:v>43.556800000000003</c:v>
                </c:pt>
                <c:pt idx="23748">
                  <c:v>43.556800000000003</c:v>
                </c:pt>
                <c:pt idx="23749">
                  <c:v>43.556800000000003</c:v>
                </c:pt>
                <c:pt idx="23750">
                  <c:v>43.556800000000003</c:v>
                </c:pt>
                <c:pt idx="23751">
                  <c:v>43.556800000000003</c:v>
                </c:pt>
                <c:pt idx="23752">
                  <c:v>43.556800000000003</c:v>
                </c:pt>
                <c:pt idx="23753">
                  <c:v>43.556800000000003</c:v>
                </c:pt>
                <c:pt idx="23754">
                  <c:v>43.556800000000003</c:v>
                </c:pt>
                <c:pt idx="23755">
                  <c:v>43.556800000000003</c:v>
                </c:pt>
                <c:pt idx="23756">
                  <c:v>43.556800000000003</c:v>
                </c:pt>
                <c:pt idx="23757">
                  <c:v>43.556800000000003</c:v>
                </c:pt>
                <c:pt idx="23758">
                  <c:v>43.556800000000003</c:v>
                </c:pt>
                <c:pt idx="23759">
                  <c:v>43.556800000000003</c:v>
                </c:pt>
                <c:pt idx="23760">
                  <c:v>43.556800000000003</c:v>
                </c:pt>
                <c:pt idx="23761">
                  <c:v>43.556800000000003</c:v>
                </c:pt>
                <c:pt idx="23762">
                  <c:v>43.556800000000003</c:v>
                </c:pt>
                <c:pt idx="23763">
                  <c:v>43.556800000000003</c:v>
                </c:pt>
                <c:pt idx="23764">
                  <c:v>43.556800000000003</c:v>
                </c:pt>
                <c:pt idx="23765">
                  <c:v>43.556800000000003</c:v>
                </c:pt>
                <c:pt idx="23766">
                  <c:v>43.556800000000003</c:v>
                </c:pt>
                <c:pt idx="23767">
                  <c:v>43.556800000000003</c:v>
                </c:pt>
                <c:pt idx="23768">
                  <c:v>43.556800000000003</c:v>
                </c:pt>
                <c:pt idx="23769">
                  <c:v>43.556800000000003</c:v>
                </c:pt>
                <c:pt idx="23770">
                  <c:v>43.556800000000003</c:v>
                </c:pt>
                <c:pt idx="23771">
                  <c:v>43.556800000000003</c:v>
                </c:pt>
                <c:pt idx="23772">
                  <c:v>43.556800000000003</c:v>
                </c:pt>
                <c:pt idx="23773">
                  <c:v>43.556800000000003</c:v>
                </c:pt>
                <c:pt idx="23774">
                  <c:v>43.556800000000003</c:v>
                </c:pt>
                <c:pt idx="23775">
                  <c:v>43.556800000000003</c:v>
                </c:pt>
                <c:pt idx="23776">
                  <c:v>43.556800000000003</c:v>
                </c:pt>
                <c:pt idx="23777">
                  <c:v>43.556800000000003</c:v>
                </c:pt>
                <c:pt idx="23778">
                  <c:v>43.556800000000003</c:v>
                </c:pt>
                <c:pt idx="23779">
                  <c:v>43.556800000000003</c:v>
                </c:pt>
                <c:pt idx="23780">
                  <c:v>43.556800000000003</c:v>
                </c:pt>
                <c:pt idx="23781">
                  <c:v>43.556800000000003</c:v>
                </c:pt>
                <c:pt idx="23782">
                  <c:v>43.556800000000003</c:v>
                </c:pt>
                <c:pt idx="23783">
                  <c:v>43.556800000000003</c:v>
                </c:pt>
                <c:pt idx="23784">
                  <c:v>43.556800000000003</c:v>
                </c:pt>
                <c:pt idx="23785">
                  <c:v>43.556800000000003</c:v>
                </c:pt>
                <c:pt idx="23786">
                  <c:v>43.556800000000003</c:v>
                </c:pt>
                <c:pt idx="23787">
                  <c:v>43.556800000000003</c:v>
                </c:pt>
                <c:pt idx="23788">
                  <c:v>43.556800000000003</c:v>
                </c:pt>
                <c:pt idx="23789">
                  <c:v>43.556800000000003</c:v>
                </c:pt>
                <c:pt idx="23790">
                  <c:v>43.556800000000003</c:v>
                </c:pt>
                <c:pt idx="23791">
                  <c:v>43.556800000000003</c:v>
                </c:pt>
                <c:pt idx="23792">
                  <c:v>43.556800000000003</c:v>
                </c:pt>
                <c:pt idx="23793">
                  <c:v>43.556800000000003</c:v>
                </c:pt>
                <c:pt idx="23794">
                  <c:v>43.556800000000003</c:v>
                </c:pt>
                <c:pt idx="23795">
                  <c:v>43.556800000000003</c:v>
                </c:pt>
                <c:pt idx="23796">
                  <c:v>43.556800000000003</c:v>
                </c:pt>
                <c:pt idx="23797">
                  <c:v>43.556800000000003</c:v>
                </c:pt>
                <c:pt idx="23798">
                  <c:v>43.556800000000003</c:v>
                </c:pt>
                <c:pt idx="23799">
                  <c:v>43.556800000000003</c:v>
                </c:pt>
                <c:pt idx="23800">
                  <c:v>43.556800000000003</c:v>
                </c:pt>
                <c:pt idx="23801">
                  <c:v>43.556800000000003</c:v>
                </c:pt>
                <c:pt idx="23802">
                  <c:v>43.556800000000003</c:v>
                </c:pt>
                <c:pt idx="23803">
                  <c:v>43.556800000000003</c:v>
                </c:pt>
                <c:pt idx="23804">
                  <c:v>43.556800000000003</c:v>
                </c:pt>
                <c:pt idx="23805">
                  <c:v>43.556800000000003</c:v>
                </c:pt>
                <c:pt idx="23806">
                  <c:v>43.556800000000003</c:v>
                </c:pt>
                <c:pt idx="23807">
                  <c:v>43.556800000000003</c:v>
                </c:pt>
                <c:pt idx="23808">
                  <c:v>43.556800000000003</c:v>
                </c:pt>
                <c:pt idx="23809">
                  <c:v>43.556800000000003</c:v>
                </c:pt>
                <c:pt idx="23810">
                  <c:v>43.556800000000003</c:v>
                </c:pt>
                <c:pt idx="23811">
                  <c:v>43.556800000000003</c:v>
                </c:pt>
                <c:pt idx="23812">
                  <c:v>43.556800000000003</c:v>
                </c:pt>
                <c:pt idx="23813">
                  <c:v>43.556800000000003</c:v>
                </c:pt>
                <c:pt idx="23814">
                  <c:v>43.556800000000003</c:v>
                </c:pt>
                <c:pt idx="23815">
                  <c:v>43.556800000000003</c:v>
                </c:pt>
                <c:pt idx="23816">
                  <c:v>43.556800000000003</c:v>
                </c:pt>
                <c:pt idx="23817">
                  <c:v>43.556800000000003</c:v>
                </c:pt>
                <c:pt idx="23818">
                  <c:v>43.556800000000003</c:v>
                </c:pt>
                <c:pt idx="23819">
                  <c:v>43.556800000000003</c:v>
                </c:pt>
                <c:pt idx="23820">
                  <c:v>43.556800000000003</c:v>
                </c:pt>
                <c:pt idx="23821">
                  <c:v>43.556800000000003</c:v>
                </c:pt>
                <c:pt idx="23822">
                  <c:v>43.556800000000003</c:v>
                </c:pt>
                <c:pt idx="23823">
                  <c:v>43.556800000000003</c:v>
                </c:pt>
                <c:pt idx="23824">
                  <c:v>43.556800000000003</c:v>
                </c:pt>
                <c:pt idx="23825">
                  <c:v>43.556800000000003</c:v>
                </c:pt>
                <c:pt idx="23826">
                  <c:v>43.556800000000003</c:v>
                </c:pt>
                <c:pt idx="23827">
                  <c:v>43.556800000000003</c:v>
                </c:pt>
                <c:pt idx="23828">
                  <c:v>43.556800000000003</c:v>
                </c:pt>
                <c:pt idx="23829">
                  <c:v>43.556800000000003</c:v>
                </c:pt>
                <c:pt idx="23830">
                  <c:v>43.556800000000003</c:v>
                </c:pt>
                <c:pt idx="23831">
                  <c:v>43.556800000000003</c:v>
                </c:pt>
                <c:pt idx="23832">
                  <c:v>43.556800000000003</c:v>
                </c:pt>
                <c:pt idx="23833">
                  <c:v>43.556800000000003</c:v>
                </c:pt>
                <c:pt idx="23834">
                  <c:v>43.556800000000003</c:v>
                </c:pt>
                <c:pt idx="23835">
                  <c:v>43.556800000000003</c:v>
                </c:pt>
                <c:pt idx="23836">
                  <c:v>43.556800000000003</c:v>
                </c:pt>
                <c:pt idx="23837">
                  <c:v>43.556800000000003</c:v>
                </c:pt>
                <c:pt idx="23838">
                  <c:v>43.556800000000003</c:v>
                </c:pt>
                <c:pt idx="23839">
                  <c:v>43.556800000000003</c:v>
                </c:pt>
                <c:pt idx="23840">
                  <c:v>43.556800000000003</c:v>
                </c:pt>
                <c:pt idx="23841">
                  <c:v>43.556800000000003</c:v>
                </c:pt>
                <c:pt idx="23842">
                  <c:v>43.556800000000003</c:v>
                </c:pt>
                <c:pt idx="23843">
                  <c:v>43.556800000000003</c:v>
                </c:pt>
                <c:pt idx="23844">
                  <c:v>43.556800000000003</c:v>
                </c:pt>
                <c:pt idx="23845">
                  <c:v>43.556800000000003</c:v>
                </c:pt>
                <c:pt idx="23846">
                  <c:v>43.556800000000003</c:v>
                </c:pt>
                <c:pt idx="23847">
                  <c:v>43.556800000000003</c:v>
                </c:pt>
                <c:pt idx="23848">
                  <c:v>43.556800000000003</c:v>
                </c:pt>
                <c:pt idx="23849">
                  <c:v>43.556800000000003</c:v>
                </c:pt>
                <c:pt idx="23850">
                  <c:v>43.556800000000003</c:v>
                </c:pt>
                <c:pt idx="23851">
                  <c:v>43.556800000000003</c:v>
                </c:pt>
                <c:pt idx="23852">
                  <c:v>43.556800000000003</c:v>
                </c:pt>
                <c:pt idx="23853">
                  <c:v>43.556800000000003</c:v>
                </c:pt>
                <c:pt idx="23854">
                  <c:v>43.556800000000003</c:v>
                </c:pt>
                <c:pt idx="23855">
                  <c:v>43.556800000000003</c:v>
                </c:pt>
                <c:pt idx="23856">
                  <c:v>43.556800000000003</c:v>
                </c:pt>
                <c:pt idx="23857">
                  <c:v>43.556800000000003</c:v>
                </c:pt>
                <c:pt idx="23858">
                  <c:v>43.556800000000003</c:v>
                </c:pt>
                <c:pt idx="23859">
                  <c:v>43.556800000000003</c:v>
                </c:pt>
                <c:pt idx="23860">
                  <c:v>43.556800000000003</c:v>
                </c:pt>
                <c:pt idx="23861">
                  <c:v>43.556800000000003</c:v>
                </c:pt>
                <c:pt idx="23862">
                  <c:v>43.556800000000003</c:v>
                </c:pt>
                <c:pt idx="23863">
                  <c:v>43.556800000000003</c:v>
                </c:pt>
                <c:pt idx="23864">
                  <c:v>43.556800000000003</c:v>
                </c:pt>
                <c:pt idx="23865">
                  <c:v>43.556800000000003</c:v>
                </c:pt>
                <c:pt idx="23866">
                  <c:v>43.556800000000003</c:v>
                </c:pt>
                <c:pt idx="23867">
                  <c:v>43.556800000000003</c:v>
                </c:pt>
                <c:pt idx="23868">
                  <c:v>43.556800000000003</c:v>
                </c:pt>
                <c:pt idx="23869">
                  <c:v>43.556800000000003</c:v>
                </c:pt>
                <c:pt idx="23870">
                  <c:v>43.556800000000003</c:v>
                </c:pt>
                <c:pt idx="23871">
                  <c:v>43.556800000000003</c:v>
                </c:pt>
                <c:pt idx="23872">
                  <c:v>43.556800000000003</c:v>
                </c:pt>
                <c:pt idx="23873">
                  <c:v>43.556800000000003</c:v>
                </c:pt>
                <c:pt idx="23874">
                  <c:v>43.556800000000003</c:v>
                </c:pt>
                <c:pt idx="23875">
                  <c:v>43.556800000000003</c:v>
                </c:pt>
                <c:pt idx="23876">
                  <c:v>43.556800000000003</c:v>
                </c:pt>
                <c:pt idx="23877">
                  <c:v>43.556800000000003</c:v>
                </c:pt>
                <c:pt idx="23878">
                  <c:v>43.556800000000003</c:v>
                </c:pt>
                <c:pt idx="23879">
                  <c:v>43.556800000000003</c:v>
                </c:pt>
                <c:pt idx="23880">
                  <c:v>43.556800000000003</c:v>
                </c:pt>
                <c:pt idx="23881">
                  <c:v>43.556800000000003</c:v>
                </c:pt>
                <c:pt idx="23882">
                  <c:v>43.556800000000003</c:v>
                </c:pt>
                <c:pt idx="23883">
                  <c:v>43.556800000000003</c:v>
                </c:pt>
                <c:pt idx="23884">
                  <c:v>43.556800000000003</c:v>
                </c:pt>
                <c:pt idx="23885">
                  <c:v>43.556800000000003</c:v>
                </c:pt>
                <c:pt idx="23886">
                  <c:v>43.556800000000003</c:v>
                </c:pt>
                <c:pt idx="23887">
                  <c:v>43.556800000000003</c:v>
                </c:pt>
                <c:pt idx="23888">
                  <c:v>43.556800000000003</c:v>
                </c:pt>
                <c:pt idx="23889">
                  <c:v>43.556800000000003</c:v>
                </c:pt>
                <c:pt idx="23890">
                  <c:v>43.556800000000003</c:v>
                </c:pt>
                <c:pt idx="23891">
                  <c:v>43.556800000000003</c:v>
                </c:pt>
                <c:pt idx="23892">
                  <c:v>43.556800000000003</c:v>
                </c:pt>
                <c:pt idx="23893">
                  <c:v>43.556800000000003</c:v>
                </c:pt>
                <c:pt idx="23894">
                  <c:v>43.556800000000003</c:v>
                </c:pt>
                <c:pt idx="23895">
                  <c:v>43.556800000000003</c:v>
                </c:pt>
                <c:pt idx="23896">
                  <c:v>43.556800000000003</c:v>
                </c:pt>
                <c:pt idx="23897">
                  <c:v>43.556800000000003</c:v>
                </c:pt>
                <c:pt idx="23898">
                  <c:v>43.556800000000003</c:v>
                </c:pt>
                <c:pt idx="23899">
                  <c:v>43.556800000000003</c:v>
                </c:pt>
                <c:pt idx="23900">
                  <c:v>43.556800000000003</c:v>
                </c:pt>
                <c:pt idx="23901">
                  <c:v>43.556800000000003</c:v>
                </c:pt>
                <c:pt idx="23902">
                  <c:v>43.556800000000003</c:v>
                </c:pt>
                <c:pt idx="23903">
                  <c:v>43.556800000000003</c:v>
                </c:pt>
                <c:pt idx="23904">
                  <c:v>43.556800000000003</c:v>
                </c:pt>
                <c:pt idx="23905">
                  <c:v>43.556800000000003</c:v>
                </c:pt>
                <c:pt idx="23906">
                  <c:v>43.556800000000003</c:v>
                </c:pt>
                <c:pt idx="23907">
                  <c:v>43.556800000000003</c:v>
                </c:pt>
                <c:pt idx="23908">
                  <c:v>43.556800000000003</c:v>
                </c:pt>
                <c:pt idx="23909">
                  <c:v>43.556800000000003</c:v>
                </c:pt>
                <c:pt idx="23910">
                  <c:v>43.556800000000003</c:v>
                </c:pt>
                <c:pt idx="23911">
                  <c:v>43.556800000000003</c:v>
                </c:pt>
                <c:pt idx="23912">
                  <c:v>43.556800000000003</c:v>
                </c:pt>
                <c:pt idx="23913">
                  <c:v>43.556800000000003</c:v>
                </c:pt>
                <c:pt idx="23914">
                  <c:v>43.556800000000003</c:v>
                </c:pt>
                <c:pt idx="23915">
                  <c:v>43.556800000000003</c:v>
                </c:pt>
                <c:pt idx="23916">
                  <c:v>43.556800000000003</c:v>
                </c:pt>
                <c:pt idx="23917">
                  <c:v>43.556800000000003</c:v>
                </c:pt>
                <c:pt idx="23918">
                  <c:v>43.556800000000003</c:v>
                </c:pt>
                <c:pt idx="23919">
                  <c:v>43.556800000000003</c:v>
                </c:pt>
                <c:pt idx="23920">
                  <c:v>43.556800000000003</c:v>
                </c:pt>
                <c:pt idx="23921">
                  <c:v>43.556800000000003</c:v>
                </c:pt>
                <c:pt idx="23922">
                  <c:v>43.556800000000003</c:v>
                </c:pt>
                <c:pt idx="23923">
                  <c:v>43.556800000000003</c:v>
                </c:pt>
                <c:pt idx="23924">
                  <c:v>43.556800000000003</c:v>
                </c:pt>
                <c:pt idx="23925">
                  <c:v>43.556800000000003</c:v>
                </c:pt>
                <c:pt idx="23926">
                  <c:v>43.556800000000003</c:v>
                </c:pt>
                <c:pt idx="23927">
                  <c:v>43.556800000000003</c:v>
                </c:pt>
                <c:pt idx="23928">
                  <c:v>43.556800000000003</c:v>
                </c:pt>
                <c:pt idx="23929">
                  <c:v>43.556800000000003</c:v>
                </c:pt>
                <c:pt idx="23930">
                  <c:v>43.556800000000003</c:v>
                </c:pt>
                <c:pt idx="23931">
                  <c:v>43.556800000000003</c:v>
                </c:pt>
                <c:pt idx="23932">
                  <c:v>43.556800000000003</c:v>
                </c:pt>
                <c:pt idx="23933">
                  <c:v>43.556800000000003</c:v>
                </c:pt>
                <c:pt idx="23934">
                  <c:v>43.556800000000003</c:v>
                </c:pt>
                <c:pt idx="23935">
                  <c:v>43.556800000000003</c:v>
                </c:pt>
                <c:pt idx="23936">
                  <c:v>43.556800000000003</c:v>
                </c:pt>
                <c:pt idx="23937">
                  <c:v>43.556800000000003</c:v>
                </c:pt>
                <c:pt idx="23938">
                  <c:v>43.556800000000003</c:v>
                </c:pt>
                <c:pt idx="23939">
                  <c:v>43.556800000000003</c:v>
                </c:pt>
                <c:pt idx="23940">
                  <c:v>43.556800000000003</c:v>
                </c:pt>
                <c:pt idx="23941">
                  <c:v>43.556800000000003</c:v>
                </c:pt>
                <c:pt idx="23942">
                  <c:v>43.556800000000003</c:v>
                </c:pt>
                <c:pt idx="23943">
                  <c:v>43.556800000000003</c:v>
                </c:pt>
                <c:pt idx="23944">
                  <c:v>43.556800000000003</c:v>
                </c:pt>
                <c:pt idx="23945">
                  <c:v>43.556800000000003</c:v>
                </c:pt>
                <c:pt idx="23946">
                  <c:v>43.556800000000003</c:v>
                </c:pt>
                <c:pt idx="23947">
                  <c:v>43.556800000000003</c:v>
                </c:pt>
                <c:pt idx="23948">
                  <c:v>43.556800000000003</c:v>
                </c:pt>
                <c:pt idx="23949">
                  <c:v>43.556800000000003</c:v>
                </c:pt>
                <c:pt idx="23950">
                  <c:v>43.556800000000003</c:v>
                </c:pt>
                <c:pt idx="23951">
                  <c:v>43.556800000000003</c:v>
                </c:pt>
                <c:pt idx="23952">
                  <c:v>43.556800000000003</c:v>
                </c:pt>
                <c:pt idx="23953">
                  <c:v>43.556800000000003</c:v>
                </c:pt>
                <c:pt idx="23954">
                  <c:v>43.556800000000003</c:v>
                </c:pt>
                <c:pt idx="23955">
                  <c:v>43.556800000000003</c:v>
                </c:pt>
                <c:pt idx="23956">
                  <c:v>43.556800000000003</c:v>
                </c:pt>
                <c:pt idx="23957">
                  <c:v>43.556800000000003</c:v>
                </c:pt>
                <c:pt idx="23958">
                  <c:v>43.556800000000003</c:v>
                </c:pt>
                <c:pt idx="23959">
                  <c:v>43.556800000000003</c:v>
                </c:pt>
                <c:pt idx="23960">
                  <c:v>43.556800000000003</c:v>
                </c:pt>
                <c:pt idx="23961">
                  <c:v>43.556800000000003</c:v>
                </c:pt>
                <c:pt idx="23962">
                  <c:v>43.556800000000003</c:v>
                </c:pt>
                <c:pt idx="23963">
                  <c:v>43.556800000000003</c:v>
                </c:pt>
                <c:pt idx="23964">
                  <c:v>43.556800000000003</c:v>
                </c:pt>
                <c:pt idx="23965">
                  <c:v>43.556800000000003</c:v>
                </c:pt>
                <c:pt idx="23966">
                  <c:v>43.556800000000003</c:v>
                </c:pt>
                <c:pt idx="23967">
                  <c:v>43.556800000000003</c:v>
                </c:pt>
                <c:pt idx="23968">
                  <c:v>43.556800000000003</c:v>
                </c:pt>
                <c:pt idx="23969">
                  <c:v>43.556800000000003</c:v>
                </c:pt>
                <c:pt idx="23970">
                  <c:v>43.556800000000003</c:v>
                </c:pt>
                <c:pt idx="23971">
                  <c:v>43.556800000000003</c:v>
                </c:pt>
                <c:pt idx="23972">
                  <c:v>43.556800000000003</c:v>
                </c:pt>
                <c:pt idx="23973">
                  <c:v>43.556800000000003</c:v>
                </c:pt>
                <c:pt idx="23974">
                  <c:v>43.556800000000003</c:v>
                </c:pt>
                <c:pt idx="23975">
                  <c:v>43.556800000000003</c:v>
                </c:pt>
                <c:pt idx="23976">
                  <c:v>43.556800000000003</c:v>
                </c:pt>
                <c:pt idx="23977">
                  <c:v>43.556800000000003</c:v>
                </c:pt>
                <c:pt idx="23978">
                  <c:v>43.556800000000003</c:v>
                </c:pt>
                <c:pt idx="23979">
                  <c:v>43.556800000000003</c:v>
                </c:pt>
                <c:pt idx="23980">
                  <c:v>43.556800000000003</c:v>
                </c:pt>
                <c:pt idx="23981">
                  <c:v>43.556800000000003</c:v>
                </c:pt>
                <c:pt idx="23982">
                  <c:v>43.556800000000003</c:v>
                </c:pt>
                <c:pt idx="23983">
                  <c:v>43.556800000000003</c:v>
                </c:pt>
                <c:pt idx="23984">
                  <c:v>43.556800000000003</c:v>
                </c:pt>
                <c:pt idx="23985">
                  <c:v>43.556800000000003</c:v>
                </c:pt>
                <c:pt idx="23986">
                  <c:v>43.556800000000003</c:v>
                </c:pt>
                <c:pt idx="23987">
                  <c:v>43.556800000000003</c:v>
                </c:pt>
                <c:pt idx="23988">
                  <c:v>43.556800000000003</c:v>
                </c:pt>
                <c:pt idx="23989">
                  <c:v>43.556800000000003</c:v>
                </c:pt>
                <c:pt idx="23990">
                  <c:v>43.556800000000003</c:v>
                </c:pt>
                <c:pt idx="23991">
                  <c:v>43.556800000000003</c:v>
                </c:pt>
                <c:pt idx="23992">
                  <c:v>43.556800000000003</c:v>
                </c:pt>
                <c:pt idx="23993">
                  <c:v>43.556800000000003</c:v>
                </c:pt>
                <c:pt idx="23994">
                  <c:v>43.556800000000003</c:v>
                </c:pt>
                <c:pt idx="23995">
                  <c:v>43.556800000000003</c:v>
                </c:pt>
                <c:pt idx="23996">
                  <c:v>43.556800000000003</c:v>
                </c:pt>
                <c:pt idx="23997">
                  <c:v>43.556800000000003</c:v>
                </c:pt>
                <c:pt idx="23998">
                  <c:v>43.556800000000003</c:v>
                </c:pt>
                <c:pt idx="23999">
                  <c:v>43.556800000000003</c:v>
                </c:pt>
                <c:pt idx="24000">
                  <c:v>43.556800000000003</c:v>
                </c:pt>
                <c:pt idx="24001">
                  <c:v>43.556800000000003</c:v>
                </c:pt>
                <c:pt idx="24002">
                  <c:v>43.556800000000003</c:v>
                </c:pt>
                <c:pt idx="24003">
                  <c:v>43.556800000000003</c:v>
                </c:pt>
                <c:pt idx="24004">
                  <c:v>43.556800000000003</c:v>
                </c:pt>
                <c:pt idx="24005">
                  <c:v>43.556800000000003</c:v>
                </c:pt>
                <c:pt idx="24006">
                  <c:v>43.556800000000003</c:v>
                </c:pt>
                <c:pt idx="24007">
                  <c:v>43.556800000000003</c:v>
                </c:pt>
                <c:pt idx="24008">
                  <c:v>43.556800000000003</c:v>
                </c:pt>
                <c:pt idx="24009">
                  <c:v>43.556800000000003</c:v>
                </c:pt>
                <c:pt idx="24010">
                  <c:v>43.556800000000003</c:v>
                </c:pt>
                <c:pt idx="24011">
                  <c:v>43.556800000000003</c:v>
                </c:pt>
                <c:pt idx="24012">
                  <c:v>43.556800000000003</c:v>
                </c:pt>
                <c:pt idx="24013">
                  <c:v>43.556800000000003</c:v>
                </c:pt>
                <c:pt idx="24014">
                  <c:v>43.556800000000003</c:v>
                </c:pt>
                <c:pt idx="24015">
                  <c:v>43.556800000000003</c:v>
                </c:pt>
                <c:pt idx="24016">
                  <c:v>43.556800000000003</c:v>
                </c:pt>
                <c:pt idx="24017">
                  <c:v>43.556800000000003</c:v>
                </c:pt>
                <c:pt idx="24018">
                  <c:v>43.556800000000003</c:v>
                </c:pt>
                <c:pt idx="24019">
                  <c:v>43.556800000000003</c:v>
                </c:pt>
                <c:pt idx="24020">
                  <c:v>43.556800000000003</c:v>
                </c:pt>
                <c:pt idx="24021">
                  <c:v>43.556800000000003</c:v>
                </c:pt>
                <c:pt idx="24022">
                  <c:v>43.556800000000003</c:v>
                </c:pt>
                <c:pt idx="24023">
                  <c:v>43.556800000000003</c:v>
                </c:pt>
                <c:pt idx="24024">
                  <c:v>43.556800000000003</c:v>
                </c:pt>
                <c:pt idx="24025">
                  <c:v>43.556800000000003</c:v>
                </c:pt>
                <c:pt idx="24026">
                  <c:v>43.556800000000003</c:v>
                </c:pt>
                <c:pt idx="24027">
                  <c:v>43.556800000000003</c:v>
                </c:pt>
                <c:pt idx="24028">
                  <c:v>43.556800000000003</c:v>
                </c:pt>
                <c:pt idx="24029">
                  <c:v>43.556800000000003</c:v>
                </c:pt>
                <c:pt idx="24030">
                  <c:v>43.556800000000003</c:v>
                </c:pt>
                <c:pt idx="24031">
                  <c:v>43.556800000000003</c:v>
                </c:pt>
                <c:pt idx="24032">
                  <c:v>43.556800000000003</c:v>
                </c:pt>
                <c:pt idx="24033">
                  <c:v>43.556800000000003</c:v>
                </c:pt>
                <c:pt idx="24034">
                  <c:v>43.556800000000003</c:v>
                </c:pt>
                <c:pt idx="24035">
                  <c:v>43.556800000000003</c:v>
                </c:pt>
                <c:pt idx="24036">
                  <c:v>43.556800000000003</c:v>
                </c:pt>
                <c:pt idx="24037">
                  <c:v>43.556800000000003</c:v>
                </c:pt>
                <c:pt idx="24038">
                  <c:v>43.556800000000003</c:v>
                </c:pt>
                <c:pt idx="24039">
                  <c:v>43.556800000000003</c:v>
                </c:pt>
                <c:pt idx="24040">
                  <c:v>43.556800000000003</c:v>
                </c:pt>
                <c:pt idx="24041">
                  <c:v>43.556800000000003</c:v>
                </c:pt>
                <c:pt idx="24042">
                  <c:v>43.556800000000003</c:v>
                </c:pt>
                <c:pt idx="24043">
                  <c:v>43.556800000000003</c:v>
                </c:pt>
                <c:pt idx="24044">
                  <c:v>43.556800000000003</c:v>
                </c:pt>
                <c:pt idx="24045">
                  <c:v>43.556800000000003</c:v>
                </c:pt>
                <c:pt idx="24046">
                  <c:v>43.556800000000003</c:v>
                </c:pt>
                <c:pt idx="24047">
                  <c:v>43.556800000000003</c:v>
                </c:pt>
                <c:pt idx="24048">
                  <c:v>43.556800000000003</c:v>
                </c:pt>
                <c:pt idx="24049">
                  <c:v>43.556800000000003</c:v>
                </c:pt>
                <c:pt idx="24050">
                  <c:v>43.556800000000003</c:v>
                </c:pt>
                <c:pt idx="24051">
                  <c:v>43.556800000000003</c:v>
                </c:pt>
                <c:pt idx="24052">
                  <c:v>43.556800000000003</c:v>
                </c:pt>
                <c:pt idx="24053">
                  <c:v>43.556800000000003</c:v>
                </c:pt>
                <c:pt idx="24054">
                  <c:v>43.556800000000003</c:v>
                </c:pt>
                <c:pt idx="24055">
                  <c:v>43.556800000000003</c:v>
                </c:pt>
                <c:pt idx="24056">
                  <c:v>43.556800000000003</c:v>
                </c:pt>
                <c:pt idx="24057">
                  <c:v>43.556800000000003</c:v>
                </c:pt>
                <c:pt idx="24058">
                  <c:v>43.556800000000003</c:v>
                </c:pt>
                <c:pt idx="24059">
                  <c:v>43.556800000000003</c:v>
                </c:pt>
                <c:pt idx="24060">
                  <c:v>43.556800000000003</c:v>
                </c:pt>
                <c:pt idx="24061">
                  <c:v>43.556800000000003</c:v>
                </c:pt>
                <c:pt idx="24062">
                  <c:v>43.556800000000003</c:v>
                </c:pt>
                <c:pt idx="24063">
                  <c:v>43.556800000000003</c:v>
                </c:pt>
                <c:pt idx="24064">
                  <c:v>43.556800000000003</c:v>
                </c:pt>
                <c:pt idx="24065">
                  <c:v>43.556800000000003</c:v>
                </c:pt>
                <c:pt idx="24066">
                  <c:v>43.556800000000003</c:v>
                </c:pt>
                <c:pt idx="24067">
                  <c:v>43.556800000000003</c:v>
                </c:pt>
                <c:pt idx="24068">
                  <c:v>43.556800000000003</c:v>
                </c:pt>
                <c:pt idx="24069">
                  <c:v>43.556800000000003</c:v>
                </c:pt>
                <c:pt idx="24070">
                  <c:v>43.556800000000003</c:v>
                </c:pt>
                <c:pt idx="24071">
                  <c:v>43.556800000000003</c:v>
                </c:pt>
                <c:pt idx="24072">
                  <c:v>43.556800000000003</c:v>
                </c:pt>
                <c:pt idx="24073">
                  <c:v>43.556800000000003</c:v>
                </c:pt>
                <c:pt idx="24074">
                  <c:v>43.556800000000003</c:v>
                </c:pt>
                <c:pt idx="24075">
                  <c:v>43.556800000000003</c:v>
                </c:pt>
                <c:pt idx="24076">
                  <c:v>43.556800000000003</c:v>
                </c:pt>
                <c:pt idx="24077">
                  <c:v>43.556800000000003</c:v>
                </c:pt>
                <c:pt idx="24078">
                  <c:v>43.556800000000003</c:v>
                </c:pt>
                <c:pt idx="24079">
                  <c:v>43.556800000000003</c:v>
                </c:pt>
                <c:pt idx="24080">
                  <c:v>43.556800000000003</c:v>
                </c:pt>
                <c:pt idx="24081">
                  <c:v>43.556800000000003</c:v>
                </c:pt>
                <c:pt idx="24082">
                  <c:v>43.556800000000003</c:v>
                </c:pt>
                <c:pt idx="24083">
                  <c:v>43.556800000000003</c:v>
                </c:pt>
                <c:pt idx="24084">
                  <c:v>43.556800000000003</c:v>
                </c:pt>
                <c:pt idx="24085">
                  <c:v>43.556800000000003</c:v>
                </c:pt>
                <c:pt idx="24086">
                  <c:v>43.556800000000003</c:v>
                </c:pt>
                <c:pt idx="24087">
                  <c:v>43.556800000000003</c:v>
                </c:pt>
                <c:pt idx="24088">
                  <c:v>43.556800000000003</c:v>
                </c:pt>
                <c:pt idx="24089">
                  <c:v>43.556800000000003</c:v>
                </c:pt>
                <c:pt idx="24090">
                  <c:v>43.556800000000003</c:v>
                </c:pt>
                <c:pt idx="24091">
                  <c:v>43.556800000000003</c:v>
                </c:pt>
                <c:pt idx="24092">
                  <c:v>43.556800000000003</c:v>
                </c:pt>
                <c:pt idx="24093">
                  <c:v>43.556800000000003</c:v>
                </c:pt>
                <c:pt idx="24094">
                  <c:v>43.556800000000003</c:v>
                </c:pt>
                <c:pt idx="24095">
                  <c:v>43.556800000000003</c:v>
                </c:pt>
                <c:pt idx="24096">
                  <c:v>43.556800000000003</c:v>
                </c:pt>
                <c:pt idx="24097">
                  <c:v>43.556800000000003</c:v>
                </c:pt>
                <c:pt idx="24098">
                  <c:v>43.556800000000003</c:v>
                </c:pt>
                <c:pt idx="24099">
                  <c:v>43.556800000000003</c:v>
                </c:pt>
                <c:pt idx="24100">
                  <c:v>43.556800000000003</c:v>
                </c:pt>
                <c:pt idx="24101">
                  <c:v>43.556800000000003</c:v>
                </c:pt>
                <c:pt idx="24102">
                  <c:v>43.556800000000003</c:v>
                </c:pt>
                <c:pt idx="24103">
                  <c:v>43.556800000000003</c:v>
                </c:pt>
                <c:pt idx="24104">
                  <c:v>43.556800000000003</c:v>
                </c:pt>
                <c:pt idx="24105">
                  <c:v>43.556800000000003</c:v>
                </c:pt>
                <c:pt idx="24106">
                  <c:v>43.556800000000003</c:v>
                </c:pt>
                <c:pt idx="24107">
                  <c:v>43.556800000000003</c:v>
                </c:pt>
                <c:pt idx="24108">
                  <c:v>43.556800000000003</c:v>
                </c:pt>
                <c:pt idx="24109">
                  <c:v>43.556800000000003</c:v>
                </c:pt>
                <c:pt idx="24110">
                  <c:v>43.556800000000003</c:v>
                </c:pt>
                <c:pt idx="24111">
                  <c:v>43.556800000000003</c:v>
                </c:pt>
                <c:pt idx="24112">
                  <c:v>43.556800000000003</c:v>
                </c:pt>
                <c:pt idx="24113">
                  <c:v>43.556800000000003</c:v>
                </c:pt>
                <c:pt idx="24114">
                  <c:v>43.556800000000003</c:v>
                </c:pt>
                <c:pt idx="24115">
                  <c:v>43.556800000000003</c:v>
                </c:pt>
                <c:pt idx="24116">
                  <c:v>43.556800000000003</c:v>
                </c:pt>
                <c:pt idx="24117">
                  <c:v>43.556800000000003</c:v>
                </c:pt>
                <c:pt idx="24118">
                  <c:v>43.556800000000003</c:v>
                </c:pt>
                <c:pt idx="24119">
                  <c:v>43.556800000000003</c:v>
                </c:pt>
                <c:pt idx="24120">
                  <c:v>43.556800000000003</c:v>
                </c:pt>
                <c:pt idx="24121">
                  <c:v>43.556800000000003</c:v>
                </c:pt>
                <c:pt idx="24122">
                  <c:v>43.556800000000003</c:v>
                </c:pt>
                <c:pt idx="24123">
                  <c:v>43.556800000000003</c:v>
                </c:pt>
                <c:pt idx="24124">
                  <c:v>43.556800000000003</c:v>
                </c:pt>
                <c:pt idx="24125">
                  <c:v>43.556800000000003</c:v>
                </c:pt>
                <c:pt idx="24126">
                  <c:v>43.556800000000003</c:v>
                </c:pt>
                <c:pt idx="24127">
                  <c:v>43.556800000000003</c:v>
                </c:pt>
                <c:pt idx="24128">
                  <c:v>43.556800000000003</c:v>
                </c:pt>
                <c:pt idx="24129">
                  <c:v>43.556800000000003</c:v>
                </c:pt>
                <c:pt idx="24130">
                  <c:v>43.556800000000003</c:v>
                </c:pt>
                <c:pt idx="24131">
                  <c:v>43.556800000000003</c:v>
                </c:pt>
                <c:pt idx="24132">
                  <c:v>43.556800000000003</c:v>
                </c:pt>
                <c:pt idx="24133">
                  <c:v>43.556800000000003</c:v>
                </c:pt>
                <c:pt idx="24134">
                  <c:v>43.556800000000003</c:v>
                </c:pt>
                <c:pt idx="24135">
                  <c:v>43.556800000000003</c:v>
                </c:pt>
                <c:pt idx="24136">
                  <c:v>43.556800000000003</c:v>
                </c:pt>
                <c:pt idx="24137">
                  <c:v>43.556800000000003</c:v>
                </c:pt>
                <c:pt idx="24138">
                  <c:v>43.556800000000003</c:v>
                </c:pt>
                <c:pt idx="24139">
                  <c:v>43.556800000000003</c:v>
                </c:pt>
                <c:pt idx="24140">
                  <c:v>43.556800000000003</c:v>
                </c:pt>
                <c:pt idx="24141">
                  <c:v>43.556800000000003</c:v>
                </c:pt>
                <c:pt idx="24142">
                  <c:v>43.556800000000003</c:v>
                </c:pt>
                <c:pt idx="24143">
                  <c:v>43.556800000000003</c:v>
                </c:pt>
                <c:pt idx="24144">
                  <c:v>43.556800000000003</c:v>
                </c:pt>
                <c:pt idx="24145">
                  <c:v>43.556800000000003</c:v>
                </c:pt>
                <c:pt idx="24146">
                  <c:v>43.556800000000003</c:v>
                </c:pt>
                <c:pt idx="24147">
                  <c:v>43.556800000000003</c:v>
                </c:pt>
                <c:pt idx="24148">
                  <c:v>43.556800000000003</c:v>
                </c:pt>
                <c:pt idx="24149">
                  <c:v>43.556800000000003</c:v>
                </c:pt>
                <c:pt idx="24150">
                  <c:v>43.556800000000003</c:v>
                </c:pt>
                <c:pt idx="24151">
                  <c:v>43.556800000000003</c:v>
                </c:pt>
                <c:pt idx="24152">
                  <c:v>43.556800000000003</c:v>
                </c:pt>
                <c:pt idx="24153">
                  <c:v>43.556800000000003</c:v>
                </c:pt>
                <c:pt idx="24154">
                  <c:v>43.556800000000003</c:v>
                </c:pt>
                <c:pt idx="24155">
                  <c:v>43.556800000000003</c:v>
                </c:pt>
                <c:pt idx="24156">
                  <c:v>43.556800000000003</c:v>
                </c:pt>
                <c:pt idx="24157">
                  <c:v>43.556800000000003</c:v>
                </c:pt>
                <c:pt idx="24158">
                  <c:v>43.556800000000003</c:v>
                </c:pt>
                <c:pt idx="24159">
                  <c:v>43.556800000000003</c:v>
                </c:pt>
                <c:pt idx="24160">
                  <c:v>43.556800000000003</c:v>
                </c:pt>
                <c:pt idx="24161">
                  <c:v>43.556800000000003</c:v>
                </c:pt>
                <c:pt idx="24162">
                  <c:v>43.556800000000003</c:v>
                </c:pt>
                <c:pt idx="24163">
                  <c:v>43.556800000000003</c:v>
                </c:pt>
                <c:pt idx="24164">
                  <c:v>43.556800000000003</c:v>
                </c:pt>
                <c:pt idx="24165">
                  <c:v>43.556800000000003</c:v>
                </c:pt>
                <c:pt idx="24166">
                  <c:v>43.556800000000003</c:v>
                </c:pt>
                <c:pt idx="24167">
                  <c:v>43.556800000000003</c:v>
                </c:pt>
                <c:pt idx="24168">
                  <c:v>43.556800000000003</c:v>
                </c:pt>
                <c:pt idx="24169">
                  <c:v>43.556800000000003</c:v>
                </c:pt>
                <c:pt idx="24170">
                  <c:v>43.556800000000003</c:v>
                </c:pt>
                <c:pt idx="24171">
                  <c:v>43.556800000000003</c:v>
                </c:pt>
                <c:pt idx="24172">
                  <c:v>43.556800000000003</c:v>
                </c:pt>
                <c:pt idx="24173">
                  <c:v>43.556800000000003</c:v>
                </c:pt>
                <c:pt idx="24174">
                  <c:v>43.556800000000003</c:v>
                </c:pt>
                <c:pt idx="24175">
                  <c:v>43.556800000000003</c:v>
                </c:pt>
                <c:pt idx="24176">
                  <c:v>43.556800000000003</c:v>
                </c:pt>
                <c:pt idx="24177">
                  <c:v>43.556800000000003</c:v>
                </c:pt>
                <c:pt idx="24178">
                  <c:v>43.556800000000003</c:v>
                </c:pt>
                <c:pt idx="24179">
                  <c:v>43.556800000000003</c:v>
                </c:pt>
                <c:pt idx="24180">
                  <c:v>43.556800000000003</c:v>
                </c:pt>
                <c:pt idx="24181">
                  <c:v>43.556800000000003</c:v>
                </c:pt>
                <c:pt idx="24182">
                  <c:v>43.556800000000003</c:v>
                </c:pt>
                <c:pt idx="24183">
                  <c:v>43.556800000000003</c:v>
                </c:pt>
                <c:pt idx="24184">
                  <c:v>43.556800000000003</c:v>
                </c:pt>
                <c:pt idx="24185">
                  <c:v>43.556800000000003</c:v>
                </c:pt>
                <c:pt idx="24186">
                  <c:v>43.556800000000003</c:v>
                </c:pt>
                <c:pt idx="24187">
                  <c:v>43.556800000000003</c:v>
                </c:pt>
                <c:pt idx="24188">
                  <c:v>43.556800000000003</c:v>
                </c:pt>
                <c:pt idx="24189">
                  <c:v>43.556800000000003</c:v>
                </c:pt>
                <c:pt idx="24190">
                  <c:v>43.556800000000003</c:v>
                </c:pt>
                <c:pt idx="24191">
                  <c:v>43.556800000000003</c:v>
                </c:pt>
                <c:pt idx="24192">
                  <c:v>43.556800000000003</c:v>
                </c:pt>
                <c:pt idx="24193">
                  <c:v>43.556800000000003</c:v>
                </c:pt>
                <c:pt idx="24194">
                  <c:v>43.556800000000003</c:v>
                </c:pt>
                <c:pt idx="24195">
                  <c:v>43.556800000000003</c:v>
                </c:pt>
                <c:pt idx="24196">
                  <c:v>43.556800000000003</c:v>
                </c:pt>
                <c:pt idx="24197">
                  <c:v>43.556800000000003</c:v>
                </c:pt>
                <c:pt idx="24198">
                  <c:v>43.556800000000003</c:v>
                </c:pt>
                <c:pt idx="24199">
                  <c:v>43.556800000000003</c:v>
                </c:pt>
                <c:pt idx="24200">
                  <c:v>43.556800000000003</c:v>
                </c:pt>
                <c:pt idx="24201">
                  <c:v>43.556800000000003</c:v>
                </c:pt>
                <c:pt idx="24202">
                  <c:v>43.556800000000003</c:v>
                </c:pt>
                <c:pt idx="24203">
                  <c:v>43.556800000000003</c:v>
                </c:pt>
                <c:pt idx="24204">
                  <c:v>43.556800000000003</c:v>
                </c:pt>
                <c:pt idx="24205">
                  <c:v>43.556800000000003</c:v>
                </c:pt>
                <c:pt idx="24206">
                  <c:v>43.556800000000003</c:v>
                </c:pt>
                <c:pt idx="24207">
                  <c:v>43.556800000000003</c:v>
                </c:pt>
                <c:pt idx="24208">
                  <c:v>43.556800000000003</c:v>
                </c:pt>
                <c:pt idx="24209">
                  <c:v>43.556800000000003</c:v>
                </c:pt>
                <c:pt idx="24210">
                  <c:v>43.556800000000003</c:v>
                </c:pt>
                <c:pt idx="24211">
                  <c:v>43.556800000000003</c:v>
                </c:pt>
                <c:pt idx="24212">
                  <c:v>43.556800000000003</c:v>
                </c:pt>
                <c:pt idx="24213">
                  <c:v>43.556800000000003</c:v>
                </c:pt>
                <c:pt idx="24214">
                  <c:v>43.556800000000003</c:v>
                </c:pt>
                <c:pt idx="24215">
                  <c:v>43.556800000000003</c:v>
                </c:pt>
                <c:pt idx="24216">
                  <c:v>43.556800000000003</c:v>
                </c:pt>
                <c:pt idx="24217">
                  <c:v>43.556800000000003</c:v>
                </c:pt>
                <c:pt idx="24218">
                  <c:v>43.556800000000003</c:v>
                </c:pt>
                <c:pt idx="24219">
                  <c:v>43.556800000000003</c:v>
                </c:pt>
                <c:pt idx="24220">
                  <c:v>43.556800000000003</c:v>
                </c:pt>
                <c:pt idx="24221">
                  <c:v>43.556800000000003</c:v>
                </c:pt>
                <c:pt idx="24222">
                  <c:v>43.556800000000003</c:v>
                </c:pt>
                <c:pt idx="24223">
                  <c:v>43.556800000000003</c:v>
                </c:pt>
                <c:pt idx="24224">
                  <c:v>43.556800000000003</c:v>
                </c:pt>
                <c:pt idx="24225">
                  <c:v>43.556800000000003</c:v>
                </c:pt>
                <c:pt idx="24226">
                  <c:v>43.556800000000003</c:v>
                </c:pt>
                <c:pt idx="24227">
                  <c:v>43.556800000000003</c:v>
                </c:pt>
                <c:pt idx="24228">
                  <c:v>43.556800000000003</c:v>
                </c:pt>
                <c:pt idx="24229">
                  <c:v>43.556800000000003</c:v>
                </c:pt>
                <c:pt idx="24230">
                  <c:v>43.556800000000003</c:v>
                </c:pt>
                <c:pt idx="24231">
                  <c:v>43.556800000000003</c:v>
                </c:pt>
                <c:pt idx="24232">
                  <c:v>43.556800000000003</c:v>
                </c:pt>
                <c:pt idx="24233">
                  <c:v>43.556800000000003</c:v>
                </c:pt>
                <c:pt idx="24234">
                  <c:v>43.556800000000003</c:v>
                </c:pt>
                <c:pt idx="24235">
                  <c:v>43.556800000000003</c:v>
                </c:pt>
                <c:pt idx="24236">
                  <c:v>43.556800000000003</c:v>
                </c:pt>
                <c:pt idx="24237">
                  <c:v>43.556800000000003</c:v>
                </c:pt>
                <c:pt idx="24238">
                  <c:v>43.556800000000003</c:v>
                </c:pt>
                <c:pt idx="24239">
                  <c:v>43.556800000000003</c:v>
                </c:pt>
                <c:pt idx="24240">
                  <c:v>43.556800000000003</c:v>
                </c:pt>
                <c:pt idx="24241">
                  <c:v>43.556800000000003</c:v>
                </c:pt>
                <c:pt idx="24242">
                  <c:v>43.556800000000003</c:v>
                </c:pt>
                <c:pt idx="24243">
                  <c:v>43.556800000000003</c:v>
                </c:pt>
                <c:pt idx="24244">
                  <c:v>43.556800000000003</c:v>
                </c:pt>
                <c:pt idx="24245">
                  <c:v>43.556800000000003</c:v>
                </c:pt>
                <c:pt idx="24246">
                  <c:v>43.556800000000003</c:v>
                </c:pt>
                <c:pt idx="24247">
                  <c:v>43.556800000000003</c:v>
                </c:pt>
                <c:pt idx="24248">
                  <c:v>43.556800000000003</c:v>
                </c:pt>
                <c:pt idx="24249">
                  <c:v>43.556800000000003</c:v>
                </c:pt>
                <c:pt idx="24250">
                  <c:v>43.556800000000003</c:v>
                </c:pt>
                <c:pt idx="24251">
                  <c:v>43.556800000000003</c:v>
                </c:pt>
                <c:pt idx="24252">
                  <c:v>43.556800000000003</c:v>
                </c:pt>
                <c:pt idx="24253">
                  <c:v>43.556800000000003</c:v>
                </c:pt>
                <c:pt idx="24254">
                  <c:v>43.556800000000003</c:v>
                </c:pt>
                <c:pt idx="24255">
                  <c:v>43.556800000000003</c:v>
                </c:pt>
                <c:pt idx="24256">
                  <c:v>43.556800000000003</c:v>
                </c:pt>
                <c:pt idx="24257">
                  <c:v>43.556800000000003</c:v>
                </c:pt>
                <c:pt idx="24258">
                  <c:v>43.556800000000003</c:v>
                </c:pt>
                <c:pt idx="24259">
                  <c:v>43.556800000000003</c:v>
                </c:pt>
                <c:pt idx="24260">
                  <c:v>43.556800000000003</c:v>
                </c:pt>
                <c:pt idx="24261">
                  <c:v>43.556800000000003</c:v>
                </c:pt>
                <c:pt idx="24262">
                  <c:v>43.556800000000003</c:v>
                </c:pt>
                <c:pt idx="24263">
                  <c:v>43.556800000000003</c:v>
                </c:pt>
                <c:pt idx="24264">
                  <c:v>43.556800000000003</c:v>
                </c:pt>
                <c:pt idx="24265">
                  <c:v>43.556800000000003</c:v>
                </c:pt>
                <c:pt idx="24266">
                  <c:v>43.556800000000003</c:v>
                </c:pt>
                <c:pt idx="24267">
                  <c:v>43.556800000000003</c:v>
                </c:pt>
                <c:pt idx="24268">
                  <c:v>43.556800000000003</c:v>
                </c:pt>
                <c:pt idx="24269">
                  <c:v>43.556800000000003</c:v>
                </c:pt>
                <c:pt idx="24270">
                  <c:v>43.556800000000003</c:v>
                </c:pt>
                <c:pt idx="24271">
                  <c:v>43.556800000000003</c:v>
                </c:pt>
                <c:pt idx="24272">
                  <c:v>43.556800000000003</c:v>
                </c:pt>
                <c:pt idx="24273">
                  <c:v>43.556800000000003</c:v>
                </c:pt>
                <c:pt idx="24274">
                  <c:v>43.556800000000003</c:v>
                </c:pt>
                <c:pt idx="24275">
                  <c:v>43.556800000000003</c:v>
                </c:pt>
                <c:pt idx="24276">
                  <c:v>43.556800000000003</c:v>
                </c:pt>
                <c:pt idx="24277">
                  <c:v>43.556800000000003</c:v>
                </c:pt>
                <c:pt idx="24278">
                  <c:v>43.556800000000003</c:v>
                </c:pt>
                <c:pt idx="24279">
                  <c:v>43.556800000000003</c:v>
                </c:pt>
                <c:pt idx="24280">
                  <c:v>43.556800000000003</c:v>
                </c:pt>
                <c:pt idx="24281">
                  <c:v>43.556800000000003</c:v>
                </c:pt>
                <c:pt idx="24282">
                  <c:v>43.556800000000003</c:v>
                </c:pt>
                <c:pt idx="24283">
                  <c:v>43.556800000000003</c:v>
                </c:pt>
                <c:pt idx="24284">
                  <c:v>43.556800000000003</c:v>
                </c:pt>
                <c:pt idx="24285">
                  <c:v>43.556800000000003</c:v>
                </c:pt>
                <c:pt idx="24286">
                  <c:v>43.556800000000003</c:v>
                </c:pt>
                <c:pt idx="24287">
                  <c:v>43.556800000000003</c:v>
                </c:pt>
                <c:pt idx="24288">
                  <c:v>43.556800000000003</c:v>
                </c:pt>
                <c:pt idx="24289">
                  <c:v>43.556800000000003</c:v>
                </c:pt>
                <c:pt idx="24290">
                  <c:v>43.556800000000003</c:v>
                </c:pt>
                <c:pt idx="24291">
                  <c:v>43.556800000000003</c:v>
                </c:pt>
                <c:pt idx="24292">
                  <c:v>43.556800000000003</c:v>
                </c:pt>
                <c:pt idx="24293">
                  <c:v>43.556800000000003</c:v>
                </c:pt>
                <c:pt idx="24294">
                  <c:v>43.556800000000003</c:v>
                </c:pt>
                <c:pt idx="24295">
                  <c:v>43.556800000000003</c:v>
                </c:pt>
                <c:pt idx="24296">
                  <c:v>43.556800000000003</c:v>
                </c:pt>
                <c:pt idx="24297">
                  <c:v>43.556800000000003</c:v>
                </c:pt>
                <c:pt idx="24298">
                  <c:v>43.556800000000003</c:v>
                </c:pt>
                <c:pt idx="24299">
                  <c:v>43.556800000000003</c:v>
                </c:pt>
                <c:pt idx="24300">
                  <c:v>43.556800000000003</c:v>
                </c:pt>
                <c:pt idx="24301">
                  <c:v>43.556800000000003</c:v>
                </c:pt>
                <c:pt idx="24302">
                  <c:v>43.556800000000003</c:v>
                </c:pt>
                <c:pt idx="24303">
                  <c:v>43.556800000000003</c:v>
                </c:pt>
                <c:pt idx="24304">
                  <c:v>43.556800000000003</c:v>
                </c:pt>
                <c:pt idx="24305">
                  <c:v>43.556800000000003</c:v>
                </c:pt>
                <c:pt idx="24306">
                  <c:v>43.556800000000003</c:v>
                </c:pt>
                <c:pt idx="24307">
                  <c:v>43.556800000000003</c:v>
                </c:pt>
                <c:pt idx="24308">
                  <c:v>43.556800000000003</c:v>
                </c:pt>
                <c:pt idx="24309">
                  <c:v>43.556800000000003</c:v>
                </c:pt>
                <c:pt idx="24310">
                  <c:v>43.556800000000003</c:v>
                </c:pt>
                <c:pt idx="24311">
                  <c:v>43.556800000000003</c:v>
                </c:pt>
                <c:pt idx="24312">
                  <c:v>43.556800000000003</c:v>
                </c:pt>
                <c:pt idx="24313">
                  <c:v>43.556800000000003</c:v>
                </c:pt>
                <c:pt idx="24314">
                  <c:v>43.556800000000003</c:v>
                </c:pt>
                <c:pt idx="24315">
                  <c:v>43.556800000000003</c:v>
                </c:pt>
                <c:pt idx="24316">
                  <c:v>43.556800000000003</c:v>
                </c:pt>
                <c:pt idx="24317">
                  <c:v>43.556800000000003</c:v>
                </c:pt>
                <c:pt idx="24318">
                  <c:v>43.556800000000003</c:v>
                </c:pt>
                <c:pt idx="24319">
                  <c:v>43.556800000000003</c:v>
                </c:pt>
                <c:pt idx="24320">
                  <c:v>43.556800000000003</c:v>
                </c:pt>
                <c:pt idx="24321">
                  <c:v>43.556800000000003</c:v>
                </c:pt>
                <c:pt idx="24322">
                  <c:v>43.556800000000003</c:v>
                </c:pt>
                <c:pt idx="24323">
                  <c:v>43.556800000000003</c:v>
                </c:pt>
                <c:pt idx="24324">
                  <c:v>43.556800000000003</c:v>
                </c:pt>
                <c:pt idx="24325">
                  <c:v>43.556800000000003</c:v>
                </c:pt>
                <c:pt idx="24326">
                  <c:v>43.556800000000003</c:v>
                </c:pt>
                <c:pt idx="24327">
                  <c:v>43.556800000000003</c:v>
                </c:pt>
                <c:pt idx="24328">
                  <c:v>43.556800000000003</c:v>
                </c:pt>
                <c:pt idx="24329">
                  <c:v>43.556800000000003</c:v>
                </c:pt>
                <c:pt idx="24330">
                  <c:v>43.556800000000003</c:v>
                </c:pt>
                <c:pt idx="24331">
                  <c:v>43.556800000000003</c:v>
                </c:pt>
                <c:pt idx="24332">
                  <c:v>43.556800000000003</c:v>
                </c:pt>
                <c:pt idx="24333">
                  <c:v>43.556800000000003</c:v>
                </c:pt>
                <c:pt idx="24334">
                  <c:v>43.556800000000003</c:v>
                </c:pt>
                <c:pt idx="24335">
                  <c:v>43.556800000000003</c:v>
                </c:pt>
                <c:pt idx="24336">
                  <c:v>43.556800000000003</c:v>
                </c:pt>
                <c:pt idx="24337">
                  <c:v>43.556800000000003</c:v>
                </c:pt>
                <c:pt idx="24338">
                  <c:v>43.556800000000003</c:v>
                </c:pt>
                <c:pt idx="24339">
                  <c:v>43.556800000000003</c:v>
                </c:pt>
                <c:pt idx="24340">
                  <c:v>43.556800000000003</c:v>
                </c:pt>
                <c:pt idx="24341">
                  <c:v>43.556800000000003</c:v>
                </c:pt>
                <c:pt idx="24342">
                  <c:v>43.556800000000003</c:v>
                </c:pt>
                <c:pt idx="24343">
                  <c:v>43.556800000000003</c:v>
                </c:pt>
                <c:pt idx="24344">
                  <c:v>43.556800000000003</c:v>
                </c:pt>
                <c:pt idx="24345">
                  <c:v>43.556800000000003</c:v>
                </c:pt>
                <c:pt idx="24346">
                  <c:v>43.556800000000003</c:v>
                </c:pt>
                <c:pt idx="24347">
                  <c:v>43.556800000000003</c:v>
                </c:pt>
                <c:pt idx="24348">
                  <c:v>43.556800000000003</c:v>
                </c:pt>
                <c:pt idx="24349">
                  <c:v>43.556800000000003</c:v>
                </c:pt>
                <c:pt idx="24350">
                  <c:v>43.556800000000003</c:v>
                </c:pt>
                <c:pt idx="24351">
                  <c:v>43.556800000000003</c:v>
                </c:pt>
                <c:pt idx="24352">
                  <c:v>43.556800000000003</c:v>
                </c:pt>
                <c:pt idx="24353">
                  <c:v>43.556800000000003</c:v>
                </c:pt>
                <c:pt idx="24354">
                  <c:v>43.556800000000003</c:v>
                </c:pt>
                <c:pt idx="24355">
                  <c:v>43.556800000000003</c:v>
                </c:pt>
                <c:pt idx="24356">
                  <c:v>43.556800000000003</c:v>
                </c:pt>
                <c:pt idx="24357">
                  <c:v>43.556800000000003</c:v>
                </c:pt>
                <c:pt idx="24358">
                  <c:v>43.556800000000003</c:v>
                </c:pt>
                <c:pt idx="24359">
                  <c:v>43.556800000000003</c:v>
                </c:pt>
                <c:pt idx="24360">
                  <c:v>43.556800000000003</c:v>
                </c:pt>
                <c:pt idx="24361">
                  <c:v>43.556800000000003</c:v>
                </c:pt>
                <c:pt idx="24362">
                  <c:v>43.556800000000003</c:v>
                </c:pt>
                <c:pt idx="24363">
                  <c:v>43.556800000000003</c:v>
                </c:pt>
                <c:pt idx="24364">
                  <c:v>43.556800000000003</c:v>
                </c:pt>
                <c:pt idx="24365">
                  <c:v>43.556800000000003</c:v>
                </c:pt>
                <c:pt idx="24366">
                  <c:v>43.556800000000003</c:v>
                </c:pt>
                <c:pt idx="24367">
                  <c:v>43.556800000000003</c:v>
                </c:pt>
                <c:pt idx="24368">
                  <c:v>43.556800000000003</c:v>
                </c:pt>
                <c:pt idx="24369">
                  <c:v>43.556800000000003</c:v>
                </c:pt>
                <c:pt idx="24370">
                  <c:v>43.556800000000003</c:v>
                </c:pt>
                <c:pt idx="24371">
                  <c:v>43.556800000000003</c:v>
                </c:pt>
                <c:pt idx="24372">
                  <c:v>43.556800000000003</c:v>
                </c:pt>
                <c:pt idx="24373">
                  <c:v>43.556800000000003</c:v>
                </c:pt>
                <c:pt idx="24374">
                  <c:v>43.556800000000003</c:v>
                </c:pt>
                <c:pt idx="24375">
                  <c:v>43.556800000000003</c:v>
                </c:pt>
                <c:pt idx="24376">
                  <c:v>43.556800000000003</c:v>
                </c:pt>
                <c:pt idx="24377">
                  <c:v>43.556800000000003</c:v>
                </c:pt>
                <c:pt idx="24378">
                  <c:v>43.556800000000003</c:v>
                </c:pt>
                <c:pt idx="24379">
                  <c:v>43.556800000000003</c:v>
                </c:pt>
                <c:pt idx="24380">
                  <c:v>43.556800000000003</c:v>
                </c:pt>
                <c:pt idx="24381">
                  <c:v>43.556800000000003</c:v>
                </c:pt>
                <c:pt idx="24382">
                  <c:v>43.556800000000003</c:v>
                </c:pt>
                <c:pt idx="24383">
                  <c:v>43.556800000000003</c:v>
                </c:pt>
                <c:pt idx="24384">
                  <c:v>43.556800000000003</c:v>
                </c:pt>
                <c:pt idx="24385">
                  <c:v>43.556800000000003</c:v>
                </c:pt>
                <c:pt idx="24386">
                  <c:v>43.556800000000003</c:v>
                </c:pt>
                <c:pt idx="24387">
                  <c:v>43.556800000000003</c:v>
                </c:pt>
                <c:pt idx="24388">
                  <c:v>43.556800000000003</c:v>
                </c:pt>
                <c:pt idx="24389">
                  <c:v>43.556800000000003</c:v>
                </c:pt>
                <c:pt idx="24390">
                  <c:v>43.556800000000003</c:v>
                </c:pt>
                <c:pt idx="24391">
                  <c:v>43.556800000000003</c:v>
                </c:pt>
                <c:pt idx="24392">
                  <c:v>43.556800000000003</c:v>
                </c:pt>
                <c:pt idx="24393">
                  <c:v>43.556800000000003</c:v>
                </c:pt>
                <c:pt idx="24394">
                  <c:v>43.556800000000003</c:v>
                </c:pt>
                <c:pt idx="24395">
                  <c:v>43.556800000000003</c:v>
                </c:pt>
                <c:pt idx="24396">
                  <c:v>43.556800000000003</c:v>
                </c:pt>
                <c:pt idx="24397">
                  <c:v>43.556800000000003</c:v>
                </c:pt>
                <c:pt idx="24398">
                  <c:v>43.556800000000003</c:v>
                </c:pt>
                <c:pt idx="24399">
                  <c:v>43.556800000000003</c:v>
                </c:pt>
                <c:pt idx="24400">
                  <c:v>43.556800000000003</c:v>
                </c:pt>
                <c:pt idx="24401">
                  <c:v>43.556800000000003</c:v>
                </c:pt>
                <c:pt idx="24402">
                  <c:v>43.556800000000003</c:v>
                </c:pt>
                <c:pt idx="24403">
                  <c:v>43.556800000000003</c:v>
                </c:pt>
                <c:pt idx="24404">
                  <c:v>43.556800000000003</c:v>
                </c:pt>
                <c:pt idx="24405">
                  <c:v>43.556800000000003</c:v>
                </c:pt>
                <c:pt idx="24406">
                  <c:v>43.556800000000003</c:v>
                </c:pt>
                <c:pt idx="24407">
                  <c:v>43.556800000000003</c:v>
                </c:pt>
                <c:pt idx="24408">
                  <c:v>43.556800000000003</c:v>
                </c:pt>
                <c:pt idx="24409">
                  <c:v>43.556800000000003</c:v>
                </c:pt>
                <c:pt idx="24410">
                  <c:v>43.556800000000003</c:v>
                </c:pt>
                <c:pt idx="24411">
                  <c:v>43.556800000000003</c:v>
                </c:pt>
                <c:pt idx="24412">
                  <c:v>43.556800000000003</c:v>
                </c:pt>
                <c:pt idx="24413">
                  <c:v>43.556800000000003</c:v>
                </c:pt>
                <c:pt idx="24414">
                  <c:v>43.556800000000003</c:v>
                </c:pt>
                <c:pt idx="24415">
                  <c:v>43.556800000000003</c:v>
                </c:pt>
                <c:pt idx="24416">
                  <c:v>43.556800000000003</c:v>
                </c:pt>
                <c:pt idx="24417">
                  <c:v>43.556800000000003</c:v>
                </c:pt>
                <c:pt idx="24418">
                  <c:v>43.556800000000003</c:v>
                </c:pt>
                <c:pt idx="24419">
                  <c:v>43.556800000000003</c:v>
                </c:pt>
                <c:pt idx="24420">
                  <c:v>43.556800000000003</c:v>
                </c:pt>
                <c:pt idx="24421">
                  <c:v>43.556800000000003</c:v>
                </c:pt>
                <c:pt idx="24422">
                  <c:v>43.556800000000003</c:v>
                </c:pt>
                <c:pt idx="24423">
                  <c:v>43.556800000000003</c:v>
                </c:pt>
                <c:pt idx="24424">
                  <c:v>43.556800000000003</c:v>
                </c:pt>
                <c:pt idx="24425">
                  <c:v>43.556800000000003</c:v>
                </c:pt>
                <c:pt idx="24426">
                  <c:v>43.556800000000003</c:v>
                </c:pt>
                <c:pt idx="24427">
                  <c:v>43.556800000000003</c:v>
                </c:pt>
                <c:pt idx="24428">
                  <c:v>43.556800000000003</c:v>
                </c:pt>
                <c:pt idx="24429">
                  <c:v>43.556800000000003</c:v>
                </c:pt>
                <c:pt idx="24430">
                  <c:v>43.556800000000003</c:v>
                </c:pt>
                <c:pt idx="24431">
                  <c:v>43.556800000000003</c:v>
                </c:pt>
                <c:pt idx="24432">
                  <c:v>43.556800000000003</c:v>
                </c:pt>
                <c:pt idx="24433">
                  <c:v>43.556800000000003</c:v>
                </c:pt>
                <c:pt idx="24434">
                  <c:v>43.556800000000003</c:v>
                </c:pt>
                <c:pt idx="24435">
                  <c:v>43.556800000000003</c:v>
                </c:pt>
                <c:pt idx="24436">
                  <c:v>43.556800000000003</c:v>
                </c:pt>
                <c:pt idx="24437">
                  <c:v>43.556800000000003</c:v>
                </c:pt>
                <c:pt idx="24438">
                  <c:v>43.556800000000003</c:v>
                </c:pt>
                <c:pt idx="24439">
                  <c:v>43.556800000000003</c:v>
                </c:pt>
                <c:pt idx="24440">
                  <c:v>43.556800000000003</c:v>
                </c:pt>
                <c:pt idx="24441">
                  <c:v>43.556800000000003</c:v>
                </c:pt>
                <c:pt idx="24442">
                  <c:v>43.556800000000003</c:v>
                </c:pt>
                <c:pt idx="24443">
                  <c:v>43.556800000000003</c:v>
                </c:pt>
                <c:pt idx="24444">
                  <c:v>43.556800000000003</c:v>
                </c:pt>
                <c:pt idx="24445">
                  <c:v>43.556800000000003</c:v>
                </c:pt>
                <c:pt idx="24446">
                  <c:v>43.556800000000003</c:v>
                </c:pt>
                <c:pt idx="24447">
                  <c:v>43.556800000000003</c:v>
                </c:pt>
                <c:pt idx="24448">
                  <c:v>43.556800000000003</c:v>
                </c:pt>
                <c:pt idx="24449">
                  <c:v>43.556800000000003</c:v>
                </c:pt>
                <c:pt idx="24450">
                  <c:v>43.556800000000003</c:v>
                </c:pt>
                <c:pt idx="24451">
                  <c:v>43.556800000000003</c:v>
                </c:pt>
                <c:pt idx="24452">
                  <c:v>43.556800000000003</c:v>
                </c:pt>
                <c:pt idx="24453">
                  <c:v>43.556800000000003</c:v>
                </c:pt>
                <c:pt idx="24454">
                  <c:v>43.556800000000003</c:v>
                </c:pt>
                <c:pt idx="24455">
                  <c:v>43.556800000000003</c:v>
                </c:pt>
                <c:pt idx="24456">
                  <c:v>43.556800000000003</c:v>
                </c:pt>
                <c:pt idx="24457">
                  <c:v>43.556800000000003</c:v>
                </c:pt>
                <c:pt idx="24458">
                  <c:v>43.556800000000003</c:v>
                </c:pt>
                <c:pt idx="24459">
                  <c:v>43.556800000000003</c:v>
                </c:pt>
                <c:pt idx="24460">
                  <c:v>43.556800000000003</c:v>
                </c:pt>
                <c:pt idx="24461">
                  <c:v>43.556800000000003</c:v>
                </c:pt>
                <c:pt idx="24462">
                  <c:v>43.556800000000003</c:v>
                </c:pt>
                <c:pt idx="24463">
                  <c:v>43.556800000000003</c:v>
                </c:pt>
                <c:pt idx="24464">
                  <c:v>43.556800000000003</c:v>
                </c:pt>
                <c:pt idx="24465">
                  <c:v>43.556800000000003</c:v>
                </c:pt>
                <c:pt idx="24466">
                  <c:v>43.556800000000003</c:v>
                </c:pt>
                <c:pt idx="24467">
                  <c:v>43.556800000000003</c:v>
                </c:pt>
                <c:pt idx="24468">
                  <c:v>43.556800000000003</c:v>
                </c:pt>
                <c:pt idx="24469">
                  <c:v>43.556800000000003</c:v>
                </c:pt>
                <c:pt idx="24470">
                  <c:v>43.556800000000003</c:v>
                </c:pt>
                <c:pt idx="24471">
                  <c:v>43.556800000000003</c:v>
                </c:pt>
                <c:pt idx="24472">
                  <c:v>43.556800000000003</c:v>
                </c:pt>
                <c:pt idx="24473">
                  <c:v>43.556800000000003</c:v>
                </c:pt>
                <c:pt idx="24474">
                  <c:v>43.556800000000003</c:v>
                </c:pt>
                <c:pt idx="24475">
                  <c:v>43.556800000000003</c:v>
                </c:pt>
                <c:pt idx="24476">
                  <c:v>43.556800000000003</c:v>
                </c:pt>
                <c:pt idx="24477">
                  <c:v>43.556800000000003</c:v>
                </c:pt>
                <c:pt idx="24478">
                  <c:v>43.556800000000003</c:v>
                </c:pt>
                <c:pt idx="24479">
                  <c:v>43.556800000000003</c:v>
                </c:pt>
                <c:pt idx="24480">
                  <c:v>43.556800000000003</c:v>
                </c:pt>
                <c:pt idx="24481">
                  <c:v>43.556800000000003</c:v>
                </c:pt>
                <c:pt idx="24482">
                  <c:v>43.556800000000003</c:v>
                </c:pt>
                <c:pt idx="24483">
                  <c:v>43.556800000000003</c:v>
                </c:pt>
                <c:pt idx="24484">
                  <c:v>43.556800000000003</c:v>
                </c:pt>
                <c:pt idx="24485">
                  <c:v>43.556800000000003</c:v>
                </c:pt>
                <c:pt idx="24486">
                  <c:v>43.556800000000003</c:v>
                </c:pt>
                <c:pt idx="24487">
                  <c:v>43.556800000000003</c:v>
                </c:pt>
                <c:pt idx="24488">
                  <c:v>43.556800000000003</c:v>
                </c:pt>
                <c:pt idx="24489">
                  <c:v>43.556800000000003</c:v>
                </c:pt>
                <c:pt idx="24490">
                  <c:v>43.556800000000003</c:v>
                </c:pt>
                <c:pt idx="24491">
                  <c:v>43.556800000000003</c:v>
                </c:pt>
                <c:pt idx="24492">
                  <c:v>43.556800000000003</c:v>
                </c:pt>
                <c:pt idx="24493">
                  <c:v>43.556800000000003</c:v>
                </c:pt>
                <c:pt idx="24494">
                  <c:v>43.556800000000003</c:v>
                </c:pt>
                <c:pt idx="24495">
                  <c:v>43.556800000000003</c:v>
                </c:pt>
                <c:pt idx="24496">
                  <c:v>43.556800000000003</c:v>
                </c:pt>
                <c:pt idx="24497">
                  <c:v>43.556800000000003</c:v>
                </c:pt>
                <c:pt idx="24498">
                  <c:v>43.556800000000003</c:v>
                </c:pt>
                <c:pt idx="24499">
                  <c:v>43.556800000000003</c:v>
                </c:pt>
                <c:pt idx="24500">
                  <c:v>43.556800000000003</c:v>
                </c:pt>
                <c:pt idx="24501">
                  <c:v>43.556800000000003</c:v>
                </c:pt>
                <c:pt idx="24502">
                  <c:v>43.556800000000003</c:v>
                </c:pt>
                <c:pt idx="24503">
                  <c:v>43.556800000000003</c:v>
                </c:pt>
                <c:pt idx="24504">
                  <c:v>43.556800000000003</c:v>
                </c:pt>
                <c:pt idx="24505">
                  <c:v>43.556800000000003</c:v>
                </c:pt>
                <c:pt idx="24506">
                  <c:v>43.556800000000003</c:v>
                </c:pt>
                <c:pt idx="24507">
                  <c:v>43.556800000000003</c:v>
                </c:pt>
                <c:pt idx="24508">
                  <c:v>43.556800000000003</c:v>
                </c:pt>
                <c:pt idx="24509">
                  <c:v>43.556800000000003</c:v>
                </c:pt>
                <c:pt idx="24510">
                  <c:v>43.556800000000003</c:v>
                </c:pt>
                <c:pt idx="24511">
                  <c:v>43.556800000000003</c:v>
                </c:pt>
                <c:pt idx="24512">
                  <c:v>43.556800000000003</c:v>
                </c:pt>
                <c:pt idx="24513">
                  <c:v>43.556800000000003</c:v>
                </c:pt>
                <c:pt idx="24514">
                  <c:v>43.556800000000003</c:v>
                </c:pt>
                <c:pt idx="24515">
                  <c:v>43.556800000000003</c:v>
                </c:pt>
                <c:pt idx="24516">
                  <c:v>43.556800000000003</c:v>
                </c:pt>
                <c:pt idx="24517">
                  <c:v>43.556800000000003</c:v>
                </c:pt>
                <c:pt idx="24518">
                  <c:v>43.556800000000003</c:v>
                </c:pt>
                <c:pt idx="24519">
                  <c:v>43.556800000000003</c:v>
                </c:pt>
                <c:pt idx="24520">
                  <c:v>43.556800000000003</c:v>
                </c:pt>
                <c:pt idx="24521">
                  <c:v>43.556800000000003</c:v>
                </c:pt>
                <c:pt idx="24522">
                  <c:v>43.556800000000003</c:v>
                </c:pt>
                <c:pt idx="24523">
                  <c:v>43.556800000000003</c:v>
                </c:pt>
                <c:pt idx="24524">
                  <c:v>43.556800000000003</c:v>
                </c:pt>
                <c:pt idx="24525">
                  <c:v>43.556800000000003</c:v>
                </c:pt>
                <c:pt idx="24526">
                  <c:v>43.556800000000003</c:v>
                </c:pt>
                <c:pt idx="24527">
                  <c:v>43.556800000000003</c:v>
                </c:pt>
                <c:pt idx="24528">
                  <c:v>43.556800000000003</c:v>
                </c:pt>
                <c:pt idx="24529">
                  <c:v>43.556800000000003</c:v>
                </c:pt>
                <c:pt idx="24530">
                  <c:v>43.556800000000003</c:v>
                </c:pt>
                <c:pt idx="24531">
                  <c:v>43.556800000000003</c:v>
                </c:pt>
                <c:pt idx="24532">
                  <c:v>43.556800000000003</c:v>
                </c:pt>
                <c:pt idx="24533">
                  <c:v>43.556800000000003</c:v>
                </c:pt>
                <c:pt idx="24534">
                  <c:v>43.556800000000003</c:v>
                </c:pt>
                <c:pt idx="24535">
                  <c:v>43.556800000000003</c:v>
                </c:pt>
                <c:pt idx="24536">
                  <c:v>43.556800000000003</c:v>
                </c:pt>
                <c:pt idx="24537">
                  <c:v>43.556800000000003</c:v>
                </c:pt>
                <c:pt idx="24538">
                  <c:v>43.556800000000003</c:v>
                </c:pt>
                <c:pt idx="24539">
                  <c:v>43.556800000000003</c:v>
                </c:pt>
                <c:pt idx="24540">
                  <c:v>43.556800000000003</c:v>
                </c:pt>
                <c:pt idx="24541">
                  <c:v>43.556800000000003</c:v>
                </c:pt>
                <c:pt idx="24542">
                  <c:v>43.556800000000003</c:v>
                </c:pt>
                <c:pt idx="24543">
                  <c:v>43.556800000000003</c:v>
                </c:pt>
                <c:pt idx="24544">
                  <c:v>43.556800000000003</c:v>
                </c:pt>
                <c:pt idx="24545">
                  <c:v>43.556800000000003</c:v>
                </c:pt>
                <c:pt idx="24546">
                  <c:v>43.556800000000003</c:v>
                </c:pt>
                <c:pt idx="24547">
                  <c:v>43.556800000000003</c:v>
                </c:pt>
                <c:pt idx="24548">
                  <c:v>43.556800000000003</c:v>
                </c:pt>
                <c:pt idx="24549">
                  <c:v>43.556800000000003</c:v>
                </c:pt>
                <c:pt idx="24550">
                  <c:v>43.556800000000003</c:v>
                </c:pt>
                <c:pt idx="24551">
                  <c:v>43.556800000000003</c:v>
                </c:pt>
                <c:pt idx="24552">
                  <c:v>43.556800000000003</c:v>
                </c:pt>
                <c:pt idx="24553">
                  <c:v>43.556800000000003</c:v>
                </c:pt>
                <c:pt idx="24554">
                  <c:v>43.556800000000003</c:v>
                </c:pt>
                <c:pt idx="24555">
                  <c:v>43.556800000000003</c:v>
                </c:pt>
                <c:pt idx="24556">
                  <c:v>43.556800000000003</c:v>
                </c:pt>
                <c:pt idx="24557">
                  <c:v>43.556800000000003</c:v>
                </c:pt>
                <c:pt idx="24558">
                  <c:v>43.556800000000003</c:v>
                </c:pt>
                <c:pt idx="24559">
                  <c:v>43.556800000000003</c:v>
                </c:pt>
                <c:pt idx="24560">
                  <c:v>43.556800000000003</c:v>
                </c:pt>
                <c:pt idx="24561">
                  <c:v>43.556800000000003</c:v>
                </c:pt>
                <c:pt idx="24562">
                  <c:v>43.556800000000003</c:v>
                </c:pt>
                <c:pt idx="24563">
                  <c:v>43.556800000000003</c:v>
                </c:pt>
                <c:pt idx="24564">
                  <c:v>43.556800000000003</c:v>
                </c:pt>
                <c:pt idx="24565">
                  <c:v>43.556800000000003</c:v>
                </c:pt>
                <c:pt idx="24566">
                  <c:v>43.556800000000003</c:v>
                </c:pt>
                <c:pt idx="24567">
                  <c:v>43.556800000000003</c:v>
                </c:pt>
                <c:pt idx="24568">
                  <c:v>43.556800000000003</c:v>
                </c:pt>
                <c:pt idx="24569">
                  <c:v>43.556800000000003</c:v>
                </c:pt>
                <c:pt idx="24570">
                  <c:v>43.556800000000003</c:v>
                </c:pt>
                <c:pt idx="24571">
                  <c:v>43.556800000000003</c:v>
                </c:pt>
                <c:pt idx="24572">
                  <c:v>43.556800000000003</c:v>
                </c:pt>
                <c:pt idx="24573">
                  <c:v>43.556800000000003</c:v>
                </c:pt>
                <c:pt idx="24574">
                  <c:v>43.556800000000003</c:v>
                </c:pt>
                <c:pt idx="24575">
                  <c:v>43.556800000000003</c:v>
                </c:pt>
                <c:pt idx="24576">
                  <c:v>43.556800000000003</c:v>
                </c:pt>
                <c:pt idx="24577">
                  <c:v>43.556800000000003</c:v>
                </c:pt>
                <c:pt idx="24578">
                  <c:v>43.556800000000003</c:v>
                </c:pt>
                <c:pt idx="24579">
                  <c:v>43.556800000000003</c:v>
                </c:pt>
                <c:pt idx="24580">
                  <c:v>43.556800000000003</c:v>
                </c:pt>
                <c:pt idx="24581">
                  <c:v>43.556800000000003</c:v>
                </c:pt>
                <c:pt idx="24582">
                  <c:v>43.556800000000003</c:v>
                </c:pt>
                <c:pt idx="24583">
                  <c:v>43.556800000000003</c:v>
                </c:pt>
                <c:pt idx="24584">
                  <c:v>43.556800000000003</c:v>
                </c:pt>
                <c:pt idx="24585">
                  <c:v>43.556800000000003</c:v>
                </c:pt>
                <c:pt idx="24586">
                  <c:v>43.556800000000003</c:v>
                </c:pt>
                <c:pt idx="24587">
                  <c:v>43.556800000000003</c:v>
                </c:pt>
                <c:pt idx="24588">
                  <c:v>43.556800000000003</c:v>
                </c:pt>
                <c:pt idx="24589">
                  <c:v>43.556800000000003</c:v>
                </c:pt>
                <c:pt idx="24590">
                  <c:v>43.556800000000003</c:v>
                </c:pt>
                <c:pt idx="24591">
                  <c:v>43.556800000000003</c:v>
                </c:pt>
                <c:pt idx="24592">
                  <c:v>43.556800000000003</c:v>
                </c:pt>
                <c:pt idx="24593">
                  <c:v>43.556800000000003</c:v>
                </c:pt>
                <c:pt idx="24594">
                  <c:v>43.556800000000003</c:v>
                </c:pt>
                <c:pt idx="24595">
                  <c:v>43.556800000000003</c:v>
                </c:pt>
                <c:pt idx="24596">
                  <c:v>43.556800000000003</c:v>
                </c:pt>
                <c:pt idx="24597">
                  <c:v>43.556800000000003</c:v>
                </c:pt>
                <c:pt idx="24598">
                  <c:v>43.556800000000003</c:v>
                </c:pt>
                <c:pt idx="24599">
                  <c:v>43.556800000000003</c:v>
                </c:pt>
                <c:pt idx="24600">
                  <c:v>43.556800000000003</c:v>
                </c:pt>
                <c:pt idx="24601">
                  <c:v>43.556800000000003</c:v>
                </c:pt>
                <c:pt idx="24602">
                  <c:v>43.556800000000003</c:v>
                </c:pt>
                <c:pt idx="24603">
                  <c:v>43.556800000000003</c:v>
                </c:pt>
                <c:pt idx="24604">
                  <c:v>43.556800000000003</c:v>
                </c:pt>
                <c:pt idx="24605">
                  <c:v>43.556800000000003</c:v>
                </c:pt>
                <c:pt idx="24606">
                  <c:v>43.556800000000003</c:v>
                </c:pt>
                <c:pt idx="24607">
                  <c:v>43.556800000000003</c:v>
                </c:pt>
                <c:pt idx="24608">
                  <c:v>43.556800000000003</c:v>
                </c:pt>
                <c:pt idx="24609">
                  <c:v>43.556800000000003</c:v>
                </c:pt>
                <c:pt idx="24610">
                  <c:v>43.556800000000003</c:v>
                </c:pt>
                <c:pt idx="24611">
                  <c:v>43.556800000000003</c:v>
                </c:pt>
                <c:pt idx="24612">
                  <c:v>43.556800000000003</c:v>
                </c:pt>
                <c:pt idx="24613">
                  <c:v>43.556800000000003</c:v>
                </c:pt>
                <c:pt idx="24614">
                  <c:v>43.556800000000003</c:v>
                </c:pt>
                <c:pt idx="24615">
                  <c:v>43.556800000000003</c:v>
                </c:pt>
                <c:pt idx="24616">
                  <c:v>43.556800000000003</c:v>
                </c:pt>
                <c:pt idx="24617">
                  <c:v>43.556800000000003</c:v>
                </c:pt>
                <c:pt idx="24618">
                  <c:v>43.556800000000003</c:v>
                </c:pt>
                <c:pt idx="24619">
                  <c:v>43.556800000000003</c:v>
                </c:pt>
                <c:pt idx="24620">
                  <c:v>43.556800000000003</c:v>
                </c:pt>
                <c:pt idx="24621">
                  <c:v>43.556800000000003</c:v>
                </c:pt>
                <c:pt idx="24622">
                  <c:v>43.556800000000003</c:v>
                </c:pt>
                <c:pt idx="24623">
                  <c:v>43.556800000000003</c:v>
                </c:pt>
                <c:pt idx="24624">
                  <c:v>43.556800000000003</c:v>
                </c:pt>
                <c:pt idx="24625">
                  <c:v>43.556800000000003</c:v>
                </c:pt>
                <c:pt idx="24626">
                  <c:v>43.556800000000003</c:v>
                </c:pt>
                <c:pt idx="24627">
                  <c:v>43.556800000000003</c:v>
                </c:pt>
                <c:pt idx="24628">
                  <c:v>43.556800000000003</c:v>
                </c:pt>
                <c:pt idx="24629">
                  <c:v>43.556800000000003</c:v>
                </c:pt>
                <c:pt idx="24630">
                  <c:v>43.556800000000003</c:v>
                </c:pt>
                <c:pt idx="24631">
                  <c:v>43.556800000000003</c:v>
                </c:pt>
                <c:pt idx="24632">
                  <c:v>43.556800000000003</c:v>
                </c:pt>
                <c:pt idx="24633">
                  <c:v>43.556800000000003</c:v>
                </c:pt>
                <c:pt idx="24634">
                  <c:v>43.556800000000003</c:v>
                </c:pt>
                <c:pt idx="24635">
                  <c:v>43.556800000000003</c:v>
                </c:pt>
                <c:pt idx="24636">
                  <c:v>43.556800000000003</c:v>
                </c:pt>
                <c:pt idx="24637">
                  <c:v>43.556800000000003</c:v>
                </c:pt>
                <c:pt idx="24638">
                  <c:v>43.556800000000003</c:v>
                </c:pt>
                <c:pt idx="24639">
                  <c:v>43.556800000000003</c:v>
                </c:pt>
                <c:pt idx="24640">
                  <c:v>43.556800000000003</c:v>
                </c:pt>
                <c:pt idx="24641">
                  <c:v>43.556800000000003</c:v>
                </c:pt>
                <c:pt idx="24642">
                  <c:v>43.556800000000003</c:v>
                </c:pt>
                <c:pt idx="24643">
                  <c:v>43.556800000000003</c:v>
                </c:pt>
                <c:pt idx="24644">
                  <c:v>43.556800000000003</c:v>
                </c:pt>
                <c:pt idx="24645">
                  <c:v>43.556800000000003</c:v>
                </c:pt>
                <c:pt idx="24646">
                  <c:v>43.556800000000003</c:v>
                </c:pt>
                <c:pt idx="24647">
                  <c:v>43.556800000000003</c:v>
                </c:pt>
                <c:pt idx="24648">
                  <c:v>43.556800000000003</c:v>
                </c:pt>
                <c:pt idx="24649">
                  <c:v>43.556800000000003</c:v>
                </c:pt>
                <c:pt idx="24650">
                  <c:v>43.556800000000003</c:v>
                </c:pt>
                <c:pt idx="24651">
                  <c:v>43.556800000000003</c:v>
                </c:pt>
                <c:pt idx="24652">
                  <c:v>43.556800000000003</c:v>
                </c:pt>
                <c:pt idx="24653">
                  <c:v>43.556800000000003</c:v>
                </c:pt>
                <c:pt idx="24654">
                  <c:v>43.556800000000003</c:v>
                </c:pt>
                <c:pt idx="24655">
                  <c:v>43.556800000000003</c:v>
                </c:pt>
                <c:pt idx="24656">
                  <c:v>43.556800000000003</c:v>
                </c:pt>
                <c:pt idx="24657">
                  <c:v>43.556800000000003</c:v>
                </c:pt>
                <c:pt idx="24658">
                  <c:v>43.556800000000003</c:v>
                </c:pt>
                <c:pt idx="24659">
                  <c:v>43.556800000000003</c:v>
                </c:pt>
                <c:pt idx="24660">
                  <c:v>43.556800000000003</c:v>
                </c:pt>
                <c:pt idx="24661">
                  <c:v>43.556800000000003</c:v>
                </c:pt>
                <c:pt idx="24662">
                  <c:v>43.556800000000003</c:v>
                </c:pt>
                <c:pt idx="24663">
                  <c:v>43.556800000000003</c:v>
                </c:pt>
                <c:pt idx="24664">
                  <c:v>43.556800000000003</c:v>
                </c:pt>
                <c:pt idx="24665">
                  <c:v>43.556800000000003</c:v>
                </c:pt>
                <c:pt idx="24666">
                  <c:v>43.556800000000003</c:v>
                </c:pt>
                <c:pt idx="24667">
                  <c:v>43.556800000000003</c:v>
                </c:pt>
                <c:pt idx="24668">
                  <c:v>43.556800000000003</c:v>
                </c:pt>
                <c:pt idx="24669">
                  <c:v>43.556800000000003</c:v>
                </c:pt>
                <c:pt idx="24670">
                  <c:v>43.556800000000003</c:v>
                </c:pt>
                <c:pt idx="24671">
                  <c:v>43.556800000000003</c:v>
                </c:pt>
                <c:pt idx="24672">
                  <c:v>43.556800000000003</c:v>
                </c:pt>
                <c:pt idx="24673">
                  <c:v>43.556800000000003</c:v>
                </c:pt>
                <c:pt idx="24674">
                  <c:v>43.556800000000003</c:v>
                </c:pt>
                <c:pt idx="24675">
                  <c:v>43.556800000000003</c:v>
                </c:pt>
                <c:pt idx="24676">
                  <c:v>43.556800000000003</c:v>
                </c:pt>
                <c:pt idx="24677">
                  <c:v>43.556800000000003</c:v>
                </c:pt>
                <c:pt idx="24678">
                  <c:v>43.556800000000003</c:v>
                </c:pt>
                <c:pt idx="24679">
                  <c:v>43.556800000000003</c:v>
                </c:pt>
                <c:pt idx="24680">
                  <c:v>43.556800000000003</c:v>
                </c:pt>
                <c:pt idx="24681">
                  <c:v>43.556800000000003</c:v>
                </c:pt>
                <c:pt idx="24682">
                  <c:v>43.556800000000003</c:v>
                </c:pt>
                <c:pt idx="24683">
                  <c:v>43.556800000000003</c:v>
                </c:pt>
                <c:pt idx="24684">
                  <c:v>43.556800000000003</c:v>
                </c:pt>
                <c:pt idx="24685">
                  <c:v>43.556800000000003</c:v>
                </c:pt>
                <c:pt idx="24686">
                  <c:v>43.556800000000003</c:v>
                </c:pt>
                <c:pt idx="24687">
                  <c:v>43.556800000000003</c:v>
                </c:pt>
                <c:pt idx="24688">
                  <c:v>43.556800000000003</c:v>
                </c:pt>
                <c:pt idx="24689">
                  <c:v>43.556800000000003</c:v>
                </c:pt>
                <c:pt idx="24690">
                  <c:v>43.556800000000003</c:v>
                </c:pt>
                <c:pt idx="24691">
                  <c:v>43.556800000000003</c:v>
                </c:pt>
                <c:pt idx="24692">
                  <c:v>43.556800000000003</c:v>
                </c:pt>
                <c:pt idx="24693">
                  <c:v>43.556800000000003</c:v>
                </c:pt>
                <c:pt idx="24694">
                  <c:v>43.556800000000003</c:v>
                </c:pt>
                <c:pt idx="24695">
                  <c:v>43.556800000000003</c:v>
                </c:pt>
                <c:pt idx="24696">
                  <c:v>43.556800000000003</c:v>
                </c:pt>
                <c:pt idx="24697">
                  <c:v>43.556800000000003</c:v>
                </c:pt>
                <c:pt idx="24698">
                  <c:v>43.556800000000003</c:v>
                </c:pt>
                <c:pt idx="24699">
                  <c:v>43.556800000000003</c:v>
                </c:pt>
                <c:pt idx="24700">
                  <c:v>43.556800000000003</c:v>
                </c:pt>
                <c:pt idx="24701">
                  <c:v>43.556800000000003</c:v>
                </c:pt>
                <c:pt idx="24702">
                  <c:v>43.556800000000003</c:v>
                </c:pt>
                <c:pt idx="24703">
                  <c:v>43.556800000000003</c:v>
                </c:pt>
                <c:pt idx="24704">
                  <c:v>43.556800000000003</c:v>
                </c:pt>
                <c:pt idx="24705">
                  <c:v>43.556800000000003</c:v>
                </c:pt>
                <c:pt idx="24706">
                  <c:v>43.556800000000003</c:v>
                </c:pt>
                <c:pt idx="24707">
                  <c:v>43.556800000000003</c:v>
                </c:pt>
                <c:pt idx="24708">
                  <c:v>43.556800000000003</c:v>
                </c:pt>
                <c:pt idx="24709">
                  <c:v>43.556800000000003</c:v>
                </c:pt>
                <c:pt idx="24710">
                  <c:v>43.556800000000003</c:v>
                </c:pt>
                <c:pt idx="24711">
                  <c:v>43.556800000000003</c:v>
                </c:pt>
                <c:pt idx="24712">
                  <c:v>43.556800000000003</c:v>
                </c:pt>
                <c:pt idx="24713">
                  <c:v>43.556800000000003</c:v>
                </c:pt>
                <c:pt idx="24714">
                  <c:v>43.556800000000003</c:v>
                </c:pt>
                <c:pt idx="24715">
                  <c:v>43.556800000000003</c:v>
                </c:pt>
                <c:pt idx="24716">
                  <c:v>43.556800000000003</c:v>
                </c:pt>
                <c:pt idx="24717">
                  <c:v>43.556800000000003</c:v>
                </c:pt>
                <c:pt idx="24718">
                  <c:v>43.556800000000003</c:v>
                </c:pt>
                <c:pt idx="24719">
                  <c:v>43.556800000000003</c:v>
                </c:pt>
                <c:pt idx="24720">
                  <c:v>43.556800000000003</c:v>
                </c:pt>
                <c:pt idx="24721">
                  <c:v>43.556800000000003</c:v>
                </c:pt>
                <c:pt idx="24722">
                  <c:v>43.556800000000003</c:v>
                </c:pt>
                <c:pt idx="24723">
                  <c:v>43.556800000000003</c:v>
                </c:pt>
                <c:pt idx="24724">
                  <c:v>43.556800000000003</c:v>
                </c:pt>
                <c:pt idx="24725">
                  <c:v>43.556800000000003</c:v>
                </c:pt>
                <c:pt idx="24726">
                  <c:v>43.556800000000003</c:v>
                </c:pt>
                <c:pt idx="24727">
                  <c:v>43.556800000000003</c:v>
                </c:pt>
                <c:pt idx="24728">
                  <c:v>43.556800000000003</c:v>
                </c:pt>
                <c:pt idx="24729">
                  <c:v>43.556800000000003</c:v>
                </c:pt>
                <c:pt idx="24730">
                  <c:v>43.556800000000003</c:v>
                </c:pt>
                <c:pt idx="24731">
                  <c:v>43.556800000000003</c:v>
                </c:pt>
                <c:pt idx="24732">
                  <c:v>43.556800000000003</c:v>
                </c:pt>
                <c:pt idx="24733">
                  <c:v>43.556800000000003</c:v>
                </c:pt>
                <c:pt idx="24734">
                  <c:v>43.556800000000003</c:v>
                </c:pt>
                <c:pt idx="24735">
                  <c:v>43.556800000000003</c:v>
                </c:pt>
                <c:pt idx="24736">
                  <c:v>43.556800000000003</c:v>
                </c:pt>
                <c:pt idx="24737">
                  <c:v>43.556800000000003</c:v>
                </c:pt>
                <c:pt idx="24738">
                  <c:v>43.556800000000003</c:v>
                </c:pt>
                <c:pt idx="24739">
                  <c:v>43.556800000000003</c:v>
                </c:pt>
                <c:pt idx="24740">
                  <c:v>43.556800000000003</c:v>
                </c:pt>
                <c:pt idx="24741">
                  <c:v>43.556800000000003</c:v>
                </c:pt>
                <c:pt idx="24742">
                  <c:v>43.556800000000003</c:v>
                </c:pt>
                <c:pt idx="24743">
                  <c:v>43.556800000000003</c:v>
                </c:pt>
                <c:pt idx="24744">
                  <c:v>43.556800000000003</c:v>
                </c:pt>
                <c:pt idx="24745">
                  <c:v>43.556800000000003</c:v>
                </c:pt>
                <c:pt idx="24746">
                  <c:v>43.556800000000003</c:v>
                </c:pt>
                <c:pt idx="24747">
                  <c:v>43.556800000000003</c:v>
                </c:pt>
                <c:pt idx="24748">
                  <c:v>43.556800000000003</c:v>
                </c:pt>
                <c:pt idx="24749">
                  <c:v>43.556800000000003</c:v>
                </c:pt>
                <c:pt idx="24750">
                  <c:v>43.556800000000003</c:v>
                </c:pt>
                <c:pt idx="24751">
                  <c:v>43.556800000000003</c:v>
                </c:pt>
                <c:pt idx="24752">
                  <c:v>43.556800000000003</c:v>
                </c:pt>
                <c:pt idx="24753">
                  <c:v>43.556800000000003</c:v>
                </c:pt>
                <c:pt idx="24754">
                  <c:v>43.556800000000003</c:v>
                </c:pt>
                <c:pt idx="24755">
                  <c:v>43.556800000000003</c:v>
                </c:pt>
                <c:pt idx="24756">
                  <c:v>43.556800000000003</c:v>
                </c:pt>
                <c:pt idx="24757">
                  <c:v>43.556800000000003</c:v>
                </c:pt>
                <c:pt idx="24758">
                  <c:v>43.556800000000003</c:v>
                </c:pt>
                <c:pt idx="24759">
                  <c:v>43.556800000000003</c:v>
                </c:pt>
                <c:pt idx="24760">
                  <c:v>43.556800000000003</c:v>
                </c:pt>
                <c:pt idx="24761">
                  <c:v>43.556800000000003</c:v>
                </c:pt>
                <c:pt idx="24762">
                  <c:v>43.556800000000003</c:v>
                </c:pt>
                <c:pt idx="24763">
                  <c:v>43.556800000000003</c:v>
                </c:pt>
                <c:pt idx="24764">
                  <c:v>43.556800000000003</c:v>
                </c:pt>
                <c:pt idx="24765">
                  <c:v>43.556800000000003</c:v>
                </c:pt>
                <c:pt idx="24766">
                  <c:v>43.556800000000003</c:v>
                </c:pt>
                <c:pt idx="24767">
                  <c:v>43.556800000000003</c:v>
                </c:pt>
                <c:pt idx="24768">
                  <c:v>43.556800000000003</c:v>
                </c:pt>
                <c:pt idx="24769">
                  <c:v>43.556800000000003</c:v>
                </c:pt>
                <c:pt idx="24770">
                  <c:v>43.556800000000003</c:v>
                </c:pt>
                <c:pt idx="24771">
                  <c:v>43.556800000000003</c:v>
                </c:pt>
                <c:pt idx="24772">
                  <c:v>43.556800000000003</c:v>
                </c:pt>
                <c:pt idx="24773">
                  <c:v>43.556800000000003</c:v>
                </c:pt>
                <c:pt idx="24774">
                  <c:v>43.556800000000003</c:v>
                </c:pt>
                <c:pt idx="24775">
                  <c:v>43.556800000000003</c:v>
                </c:pt>
                <c:pt idx="24776">
                  <c:v>43.556800000000003</c:v>
                </c:pt>
                <c:pt idx="24777">
                  <c:v>43.556800000000003</c:v>
                </c:pt>
                <c:pt idx="24778">
                  <c:v>43.556800000000003</c:v>
                </c:pt>
                <c:pt idx="24779">
                  <c:v>43.556800000000003</c:v>
                </c:pt>
                <c:pt idx="24780">
                  <c:v>43.556800000000003</c:v>
                </c:pt>
                <c:pt idx="24781">
                  <c:v>43.556800000000003</c:v>
                </c:pt>
                <c:pt idx="24782">
                  <c:v>43.556800000000003</c:v>
                </c:pt>
                <c:pt idx="24783">
                  <c:v>43.556800000000003</c:v>
                </c:pt>
                <c:pt idx="24784">
                  <c:v>43.556800000000003</c:v>
                </c:pt>
                <c:pt idx="24785">
                  <c:v>43.556800000000003</c:v>
                </c:pt>
                <c:pt idx="24786">
                  <c:v>43.556800000000003</c:v>
                </c:pt>
                <c:pt idx="24787">
                  <c:v>43.556800000000003</c:v>
                </c:pt>
                <c:pt idx="24788">
                  <c:v>43.556800000000003</c:v>
                </c:pt>
                <c:pt idx="24789">
                  <c:v>43.556800000000003</c:v>
                </c:pt>
                <c:pt idx="24790">
                  <c:v>43.556800000000003</c:v>
                </c:pt>
                <c:pt idx="24791">
                  <c:v>43.556800000000003</c:v>
                </c:pt>
                <c:pt idx="24792">
                  <c:v>43.556800000000003</c:v>
                </c:pt>
                <c:pt idx="24793">
                  <c:v>43.556800000000003</c:v>
                </c:pt>
                <c:pt idx="24794">
                  <c:v>43.556800000000003</c:v>
                </c:pt>
                <c:pt idx="24795">
                  <c:v>43.556800000000003</c:v>
                </c:pt>
                <c:pt idx="24796">
                  <c:v>43.556800000000003</c:v>
                </c:pt>
                <c:pt idx="24797">
                  <c:v>43.556800000000003</c:v>
                </c:pt>
                <c:pt idx="24798">
                  <c:v>43.556800000000003</c:v>
                </c:pt>
                <c:pt idx="24799">
                  <c:v>43.556800000000003</c:v>
                </c:pt>
                <c:pt idx="24800">
                  <c:v>43.556800000000003</c:v>
                </c:pt>
                <c:pt idx="24801">
                  <c:v>43.556800000000003</c:v>
                </c:pt>
                <c:pt idx="24802">
                  <c:v>43.556800000000003</c:v>
                </c:pt>
                <c:pt idx="24803">
                  <c:v>43.556800000000003</c:v>
                </c:pt>
                <c:pt idx="24804">
                  <c:v>43.556800000000003</c:v>
                </c:pt>
                <c:pt idx="24805">
                  <c:v>43.556800000000003</c:v>
                </c:pt>
                <c:pt idx="24806">
                  <c:v>43.556800000000003</c:v>
                </c:pt>
                <c:pt idx="24807">
                  <c:v>43.556800000000003</c:v>
                </c:pt>
                <c:pt idx="24808">
                  <c:v>43.556800000000003</c:v>
                </c:pt>
                <c:pt idx="24809">
                  <c:v>43.556800000000003</c:v>
                </c:pt>
                <c:pt idx="24810">
                  <c:v>43.556800000000003</c:v>
                </c:pt>
                <c:pt idx="24811">
                  <c:v>43.556800000000003</c:v>
                </c:pt>
                <c:pt idx="24812">
                  <c:v>43.556800000000003</c:v>
                </c:pt>
                <c:pt idx="24813">
                  <c:v>43.556800000000003</c:v>
                </c:pt>
                <c:pt idx="24814">
                  <c:v>43.556800000000003</c:v>
                </c:pt>
                <c:pt idx="24815">
                  <c:v>43.556800000000003</c:v>
                </c:pt>
                <c:pt idx="24816">
                  <c:v>43.556800000000003</c:v>
                </c:pt>
                <c:pt idx="24817">
                  <c:v>43.556800000000003</c:v>
                </c:pt>
                <c:pt idx="24818">
                  <c:v>43.556800000000003</c:v>
                </c:pt>
                <c:pt idx="24819">
                  <c:v>43.556800000000003</c:v>
                </c:pt>
                <c:pt idx="24820">
                  <c:v>43.556800000000003</c:v>
                </c:pt>
                <c:pt idx="24821">
                  <c:v>43.556800000000003</c:v>
                </c:pt>
                <c:pt idx="24822">
                  <c:v>43.556800000000003</c:v>
                </c:pt>
                <c:pt idx="24823">
                  <c:v>43.556800000000003</c:v>
                </c:pt>
                <c:pt idx="24824">
                  <c:v>43.556800000000003</c:v>
                </c:pt>
                <c:pt idx="24825">
                  <c:v>43.556800000000003</c:v>
                </c:pt>
                <c:pt idx="24826">
                  <c:v>43.556800000000003</c:v>
                </c:pt>
                <c:pt idx="24827">
                  <c:v>43.556800000000003</c:v>
                </c:pt>
                <c:pt idx="24828">
                  <c:v>43.556800000000003</c:v>
                </c:pt>
                <c:pt idx="24829">
                  <c:v>43.556800000000003</c:v>
                </c:pt>
                <c:pt idx="24830">
                  <c:v>43.556800000000003</c:v>
                </c:pt>
                <c:pt idx="24831">
                  <c:v>43.556800000000003</c:v>
                </c:pt>
                <c:pt idx="24832">
                  <c:v>43.556800000000003</c:v>
                </c:pt>
                <c:pt idx="24833">
                  <c:v>43.556800000000003</c:v>
                </c:pt>
                <c:pt idx="24834">
                  <c:v>43.556800000000003</c:v>
                </c:pt>
                <c:pt idx="24835">
                  <c:v>43.556800000000003</c:v>
                </c:pt>
                <c:pt idx="24836">
                  <c:v>43.556800000000003</c:v>
                </c:pt>
                <c:pt idx="24837">
                  <c:v>43.556800000000003</c:v>
                </c:pt>
                <c:pt idx="24838">
                  <c:v>43.556800000000003</c:v>
                </c:pt>
                <c:pt idx="24839">
                  <c:v>43.556800000000003</c:v>
                </c:pt>
                <c:pt idx="24840">
                  <c:v>43.556800000000003</c:v>
                </c:pt>
                <c:pt idx="24841">
                  <c:v>43.556800000000003</c:v>
                </c:pt>
                <c:pt idx="24842">
                  <c:v>43.556800000000003</c:v>
                </c:pt>
                <c:pt idx="24843">
                  <c:v>43.556800000000003</c:v>
                </c:pt>
                <c:pt idx="24844">
                  <c:v>43.556800000000003</c:v>
                </c:pt>
                <c:pt idx="24845">
                  <c:v>43.556800000000003</c:v>
                </c:pt>
                <c:pt idx="24846">
                  <c:v>43.556800000000003</c:v>
                </c:pt>
                <c:pt idx="24847">
                  <c:v>43.556800000000003</c:v>
                </c:pt>
                <c:pt idx="24848">
                  <c:v>43.556800000000003</c:v>
                </c:pt>
                <c:pt idx="24849">
                  <c:v>43.556800000000003</c:v>
                </c:pt>
                <c:pt idx="24850">
                  <c:v>43.556800000000003</c:v>
                </c:pt>
                <c:pt idx="24851">
                  <c:v>43.556800000000003</c:v>
                </c:pt>
                <c:pt idx="24852">
                  <c:v>43.556800000000003</c:v>
                </c:pt>
                <c:pt idx="24853">
                  <c:v>43.556800000000003</c:v>
                </c:pt>
                <c:pt idx="24854">
                  <c:v>43.556800000000003</c:v>
                </c:pt>
                <c:pt idx="24855">
                  <c:v>43.556800000000003</c:v>
                </c:pt>
                <c:pt idx="24856">
                  <c:v>43.556800000000003</c:v>
                </c:pt>
                <c:pt idx="24857">
                  <c:v>43.556800000000003</c:v>
                </c:pt>
                <c:pt idx="24858">
                  <c:v>43.556800000000003</c:v>
                </c:pt>
                <c:pt idx="24859">
                  <c:v>43.556800000000003</c:v>
                </c:pt>
                <c:pt idx="24860">
                  <c:v>43.556800000000003</c:v>
                </c:pt>
                <c:pt idx="24861">
                  <c:v>43.556800000000003</c:v>
                </c:pt>
                <c:pt idx="24862">
                  <c:v>43.556800000000003</c:v>
                </c:pt>
                <c:pt idx="24863">
                  <c:v>43.556800000000003</c:v>
                </c:pt>
                <c:pt idx="24864">
                  <c:v>43.556800000000003</c:v>
                </c:pt>
                <c:pt idx="24865">
                  <c:v>43.556800000000003</c:v>
                </c:pt>
                <c:pt idx="24866">
                  <c:v>43.556800000000003</c:v>
                </c:pt>
                <c:pt idx="24867">
                  <c:v>43.556800000000003</c:v>
                </c:pt>
                <c:pt idx="24868">
                  <c:v>43.556800000000003</c:v>
                </c:pt>
                <c:pt idx="24869">
                  <c:v>43.556800000000003</c:v>
                </c:pt>
                <c:pt idx="24870">
                  <c:v>43.556800000000003</c:v>
                </c:pt>
                <c:pt idx="24871">
                  <c:v>43.556800000000003</c:v>
                </c:pt>
                <c:pt idx="24872">
                  <c:v>43.556800000000003</c:v>
                </c:pt>
                <c:pt idx="24873">
                  <c:v>43.556800000000003</c:v>
                </c:pt>
                <c:pt idx="24874">
                  <c:v>43.556800000000003</c:v>
                </c:pt>
                <c:pt idx="24875">
                  <c:v>43.556800000000003</c:v>
                </c:pt>
                <c:pt idx="24876">
                  <c:v>43.556800000000003</c:v>
                </c:pt>
                <c:pt idx="24877">
                  <c:v>43.556800000000003</c:v>
                </c:pt>
                <c:pt idx="24878">
                  <c:v>43.556800000000003</c:v>
                </c:pt>
                <c:pt idx="24879">
                  <c:v>43.556800000000003</c:v>
                </c:pt>
                <c:pt idx="24880">
                  <c:v>43.556800000000003</c:v>
                </c:pt>
                <c:pt idx="24881">
                  <c:v>43.556800000000003</c:v>
                </c:pt>
                <c:pt idx="24882">
                  <c:v>43.556800000000003</c:v>
                </c:pt>
                <c:pt idx="24883">
                  <c:v>43.556800000000003</c:v>
                </c:pt>
                <c:pt idx="24884">
                  <c:v>43.556800000000003</c:v>
                </c:pt>
                <c:pt idx="24885">
                  <c:v>43.556800000000003</c:v>
                </c:pt>
                <c:pt idx="24886">
                  <c:v>43.556800000000003</c:v>
                </c:pt>
                <c:pt idx="24887">
                  <c:v>43.556800000000003</c:v>
                </c:pt>
                <c:pt idx="24888">
                  <c:v>43.556800000000003</c:v>
                </c:pt>
                <c:pt idx="24889">
                  <c:v>43.556800000000003</c:v>
                </c:pt>
                <c:pt idx="24890">
                  <c:v>43.556800000000003</c:v>
                </c:pt>
                <c:pt idx="24891">
                  <c:v>43.556800000000003</c:v>
                </c:pt>
                <c:pt idx="24892">
                  <c:v>43.556800000000003</c:v>
                </c:pt>
                <c:pt idx="24893">
                  <c:v>43.556800000000003</c:v>
                </c:pt>
                <c:pt idx="24894">
                  <c:v>43.556800000000003</c:v>
                </c:pt>
                <c:pt idx="24895">
                  <c:v>43.556800000000003</c:v>
                </c:pt>
                <c:pt idx="24896">
                  <c:v>43.556800000000003</c:v>
                </c:pt>
                <c:pt idx="24897">
                  <c:v>43.556800000000003</c:v>
                </c:pt>
                <c:pt idx="24898">
                  <c:v>43.556800000000003</c:v>
                </c:pt>
                <c:pt idx="24899">
                  <c:v>43.556800000000003</c:v>
                </c:pt>
                <c:pt idx="24900">
                  <c:v>43.556800000000003</c:v>
                </c:pt>
                <c:pt idx="24901">
                  <c:v>43.556800000000003</c:v>
                </c:pt>
                <c:pt idx="24902">
                  <c:v>43.556800000000003</c:v>
                </c:pt>
                <c:pt idx="24903">
                  <c:v>43.556800000000003</c:v>
                </c:pt>
                <c:pt idx="24904">
                  <c:v>43.556800000000003</c:v>
                </c:pt>
                <c:pt idx="24905">
                  <c:v>43.556800000000003</c:v>
                </c:pt>
                <c:pt idx="24906">
                  <c:v>43.556800000000003</c:v>
                </c:pt>
                <c:pt idx="24907">
                  <c:v>43.556800000000003</c:v>
                </c:pt>
                <c:pt idx="24908">
                  <c:v>43.556800000000003</c:v>
                </c:pt>
                <c:pt idx="24909">
                  <c:v>43.556800000000003</c:v>
                </c:pt>
                <c:pt idx="24910">
                  <c:v>43.556800000000003</c:v>
                </c:pt>
                <c:pt idx="24911">
                  <c:v>43.556800000000003</c:v>
                </c:pt>
                <c:pt idx="24912">
                  <c:v>43.556800000000003</c:v>
                </c:pt>
                <c:pt idx="24913">
                  <c:v>43.556800000000003</c:v>
                </c:pt>
                <c:pt idx="24914">
                  <c:v>43.556800000000003</c:v>
                </c:pt>
                <c:pt idx="24915">
                  <c:v>43.556800000000003</c:v>
                </c:pt>
                <c:pt idx="24916">
                  <c:v>43.556800000000003</c:v>
                </c:pt>
                <c:pt idx="24917">
                  <c:v>43.556800000000003</c:v>
                </c:pt>
                <c:pt idx="24918">
                  <c:v>43.556800000000003</c:v>
                </c:pt>
                <c:pt idx="24919">
                  <c:v>43.556800000000003</c:v>
                </c:pt>
                <c:pt idx="24920">
                  <c:v>43.556800000000003</c:v>
                </c:pt>
                <c:pt idx="24921">
                  <c:v>43.556800000000003</c:v>
                </c:pt>
                <c:pt idx="24922">
                  <c:v>43.556800000000003</c:v>
                </c:pt>
                <c:pt idx="24923">
                  <c:v>43.556800000000003</c:v>
                </c:pt>
                <c:pt idx="24924">
                  <c:v>43.556800000000003</c:v>
                </c:pt>
                <c:pt idx="24925">
                  <c:v>43.556800000000003</c:v>
                </c:pt>
                <c:pt idx="24926">
                  <c:v>43.556800000000003</c:v>
                </c:pt>
                <c:pt idx="24927">
                  <c:v>43.556800000000003</c:v>
                </c:pt>
                <c:pt idx="24928">
                  <c:v>43.556800000000003</c:v>
                </c:pt>
                <c:pt idx="24929">
                  <c:v>43.556800000000003</c:v>
                </c:pt>
                <c:pt idx="24930">
                  <c:v>43.556800000000003</c:v>
                </c:pt>
                <c:pt idx="24931">
                  <c:v>43.556800000000003</c:v>
                </c:pt>
                <c:pt idx="24932">
                  <c:v>43.556800000000003</c:v>
                </c:pt>
                <c:pt idx="24933">
                  <c:v>43.556800000000003</c:v>
                </c:pt>
                <c:pt idx="24934">
                  <c:v>43.556800000000003</c:v>
                </c:pt>
                <c:pt idx="24935">
                  <c:v>43.556800000000003</c:v>
                </c:pt>
                <c:pt idx="24936">
                  <c:v>43.556800000000003</c:v>
                </c:pt>
                <c:pt idx="24937">
                  <c:v>43.556800000000003</c:v>
                </c:pt>
                <c:pt idx="24938">
                  <c:v>43.556800000000003</c:v>
                </c:pt>
                <c:pt idx="24939">
                  <c:v>43.556800000000003</c:v>
                </c:pt>
                <c:pt idx="24940">
                  <c:v>43.556800000000003</c:v>
                </c:pt>
                <c:pt idx="24941">
                  <c:v>43.556800000000003</c:v>
                </c:pt>
                <c:pt idx="24942">
                  <c:v>43.556800000000003</c:v>
                </c:pt>
                <c:pt idx="24943">
                  <c:v>43.556800000000003</c:v>
                </c:pt>
                <c:pt idx="24944">
                  <c:v>43.556800000000003</c:v>
                </c:pt>
                <c:pt idx="24945">
                  <c:v>43.556800000000003</c:v>
                </c:pt>
                <c:pt idx="24946">
                  <c:v>43.556800000000003</c:v>
                </c:pt>
                <c:pt idx="24947">
                  <c:v>43.556800000000003</c:v>
                </c:pt>
                <c:pt idx="24948">
                  <c:v>43.556800000000003</c:v>
                </c:pt>
                <c:pt idx="24949">
                  <c:v>43.556800000000003</c:v>
                </c:pt>
                <c:pt idx="24950">
                  <c:v>43.556800000000003</c:v>
                </c:pt>
                <c:pt idx="24951">
                  <c:v>43.556800000000003</c:v>
                </c:pt>
                <c:pt idx="24952">
                  <c:v>43.556800000000003</c:v>
                </c:pt>
                <c:pt idx="24953">
                  <c:v>43.556800000000003</c:v>
                </c:pt>
                <c:pt idx="24954">
                  <c:v>43.556800000000003</c:v>
                </c:pt>
                <c:pt idx="24955">
                  <c:v>43.556800000000003</c:v>
                </c:pt>
                <c:pt idx="24956">
                  <c:v>43.556800000000003</c:v>
                </c:pt>
                <c:pt idx="24957">
                  <c:v>43.556800000000003</c:v>
                </c:pt>
                <c:pt idx="24958">
                  <c:v>43.556800000000003</c:v>
                </c:pt>
                <c:pt idx="24959">
                  <c:v>43.556800000000003</c:v>
                </c:pt>
                <c:pt idx="24960">
                  <c:v>43.556800000000003</c:v>
                </c:pt>
                <c:pt idx="24961">
                  <c:v>43.556800000000003</c:v>
                </c:pt>
                <c:pt idx="24962">
                  <c:v>43.556800000000003</c:v>
                </c:pt>
                <c:pt idx="24963">
                  <c:v>43.556800000000003</c:v>
                </c:pt>
                <c:pt idx="24964">
                  <c:v>43.556800000000003</c:v>
                </c:pt>
                <c:pt idx="24965">
                  <c:v>43.556800000000003</c:v>
                </c:pt>
                <c:pt idx="24966">
                  <c:v>43.556800000000003</c:v>
                </c:pt>
                <c:pt idx="24967">
                  <c:v>43.556800000000003</c:v>
                </c:pt>
                <c:pt idx="24968">
                  <c:v>43.556800000000003</c:v>
                </c:pt>
                <c:pt idx="24969">
                  <c:v>43.556800000000003</c:v>
                </c:pt>
                <c:pt idx="24970">
                  <c:v>43.556800000000003</c:v>
                </c:pt>
                <c:pt idx="24971">
                  <c:v>43.556800000000003</c:v>
                </c:pt>
                <c:pt idx="24972">
                  <c:v>43.556800000000003</c:v>
                </c:pt>
                <c:pt idx="24973">
                  <c:v>43.556800000000003</c:v>
                </c:pt>
                <c:pt idx="24974">
                  <c:v>43.556800000000003</c:v>
                </c:pt>
                <c:pt idx="24975">
                  <c:v>43.556800000000003</c:v>
                </c:pt>
                <c:pt idx="24976">
                  <c:v>43.556800000000003</c:v>
                </c:pt>
                <c:pt idx="24977">
                  <c:v>43.556800000000003</c:v>
                </c:pt>
                <c:pt idx="24978">
                  <c:v>43.556800000000003</c:v>
                </c:pt>
                <c:pt idx="24979">
                  <c:v>43.556800000000003</c:v>
                </c:pt>
                <c:pt idx="24980">
                  <c:v>43.556800000000003</c:v>
                </c:pt>
                <c:pt idx="24981">
                  <c:v>43.556800000000003</c:v>
                </c:pt>
                <c:pt idx="24982">
                  <c:v>43.556800000000003</c:v>
                </c:pt>
                <c:pt idx="24983">
                  <c:v>43.556800000000003</c:v>
                </c:pt>
                <c:pt idx="24984">
                  <c:v>43.556800000000003</c:v>
                </c:pt>
                <c:pt idx="24985">
                  <c:v>43.556800000000003</c:v>
                </c:pt>
                <c:pt idx="24986">
                  <c:v>43.556800000000003</c:v>
                </c:pt>
                <c:pt idx="24987">
                  <c:v>43.556800000000003</c:v>
                </c:pt>
                <c:pt idx="24988">
                  <c:v>43.556800000000003</c:v>
                </c:pt>
                <c:pt idx="24989">
                  <c:v>43.556800000000003</c:v>
                </c:pt>
                <c:pt idx="24990">
                  <c:v>43.556800000000003</c:v>
                </c:pt>
                <c:pt idx="24991">
                  <c:v>43.556800000000003</c:v>
                </c:pt>
                <c:pt idx="24992">
                  <c:v>43.556800000000003</c:v>
                </c:pt>
                <c:pt idx="24993">
                  <c:v>43.556800000000003</c:v>
                </c:pt>
                <c:pt idx="24994">
                  <c:v>43.556800000000003</c:v>
                </c:pt>
                <c:pt idx="24995">
                  <c:v>43.556800000000003</c:v>
                </c:pt>
                <c:pt idx="24996">
                  <c:v>43.556800000000003</c:v>
                </c:pt>
                <c:pt idx="24997">
                  <c:v>43.556800000000003</c:v>
                </c:pt>
                <c:pt idx="24998">
                  <c:v>43.556800000000003</c:v>
                </c:pt>
                <c:pt idx="24999">
                  <c:v>43.556800000000003</c:v>
                </c:pt>
                <c:pt idx="25000">
                  <c:v>43.556800000000003</c:v>
                </c:pt>
                <c:pt idx="25001">
                  <c:v>43.556800000000003</c:v>
                </c:pt>
                <c:pt idx="25002">
                  <c:v>43.556800000000003</c:v>
                </c:pt>
                <c:pt idx="25003">
                  <c:v>43.556800000000003</c:v>
                </c:pt>
                <c:pt idx="25004">
                  <c:v>43.556800000000003</c:v>
                </c:pt>
                <c:pt idx="25005">
                  <c:v>43.556800000000003</c:v>
                </c:pt>
                <c:pt idx="25006">
                  <c:v>43.556800000000003</c:v>
                </c:pt>
                <c:pt idx="25007">
                  <c:v>43.556800000000003</c:v>
                </c:pt>
                <c:pt idx="25008">
                  <c:v>43.556800000000003</c:v>
                </c:pt>
                <c:pt idx="25009">
                  <c:v>43.556800000000003</c:v>
                </c:pt>
                <c:pt idx="25010">
                  <c:v>43.556800000000003</c:v>
                </c:pt>
                <c:pt idx="25011">
                  <c:v>43.556800000000003</c:v>
                </c:pt>
                <c:pt idx="25012">
                  <c:v>43.556800000000003</c:v>
                </c:pt>
                <c:pt idx="25013">
                  <c:v>43.556800000000003</c:v>
                </c:pt>
                <c:pt idx="25014">
                  <c:v>43.556800000000003</c:v>
                </c:pt>
                <c:pt idx="25015">
                  <c:v>43.556800000000003</c:v>
                </c:pt>
                <c:pt idx="25016">
                  <c:v>43.556800000000003</c:v>
                </c:pt>
                <c:pt idx="25017">
                  <c:v>43.556800000000003</c:v>
                </c:pt>
                <c:pt idx="25018">
                  <c:v>43.556800000000003</c:v>
                </c:pt>
                <c:pt idx="25019">
                  <c:v>43.556800000000003</c:v>
                </c:pt>
                <c:pt idx="25020">
                  <c:v>43.556800000000003</c:v>
                </c:pt>
                <c:pt idx="25021">
                  <c:v>43.556800000000003</c:v>
                </c:pt>
                <c:pt idx="25022">
                  <c:v>43.556800000000003</c:v>
                </c:pt>
                <c:pt idx="25023">
                  <c:v>43.556800000000003</c:v>
                </c:pt>
                <c:pt idx="25024">
                  <c:v>43.556800000000003</c:v>
                </c:pt>
                <c:pt idx="25025">
                  <c:v>43.556800000000003</c:v>
                </c:pt>
                <c:pt idx="25026">
                  <c:v>43.556800000000003</c:v>
                </c:pt>
                <c:pt idx="25027">
                  <c:v>43.556800000000003</c:v>
                </c:pt>
                <c:pt idx="25028">
                  <c:v>43.556800000000003</c:v>
                </c:pt>
                <c:pt idx="25029">
                  <c:v>43.556800000000003</c:v>
                </c:pt>
                <c:pt idx="25030">
                  <c:v>43.556800000000003</c:v>
                </c:pt>
                <c:pt idx="25031">
                  <c:v>43.556800000000003</c:v>
                </c:pt>
                <c:pt idx="25032">
                  <c:v>43.556800000000003</c:v>
                </c:pt>
                <c:pt idx="25033">
                  <c:v>43.556800000000003</c:v>
                </c:pt>
                <c:pt idx="25034">
                  <c:v>43.556800000000003</c:v>
                </c:pt>
                <c:pt idx="25035">
                  <c:v>43.556800000000003</c:v>
                </c:pt>
                <c:pt idx="25036">
                  <c:v>43.556800000000003</c:v>
                </c:pt>
                <c:pt idx="25037">
                  <c:v>43.556800000000003</c:v>
                </c:pt>
                <c:pt idx="25038">
                  <c:v>43.556800000000003</c:v>
                </c:pt>
                <c:pt idx="25039">
                  <c:v>43.556800000000003</c:v>
                </c:pt>
                <c:pt idx="25040">
                  <c:v>43.556800000000003</c:v>
                </c:pt>
                <c:pt idx="25041">
                  <c:v>43.556800000000003</c:v>
                </c:pt>
                <c:pt idx="25042">
                  <c:v>43.556800000000003</c:v>
                </c:pt>
                <c:pt idx="25043">
                  <c:v>43.556800000000003</c:v>
                </c:pt>
                <c:pt idx="25044">
                  <c:v>43.556800000000003</c:v>
                </c:pt>
                <c:pt idx="25045">
                  <c:v>43.556800000000003</c:v>
                </c:pt>
                <c:pt idx="25046">
                  <c:v>43.556800000000003</c:v>
                </c:pt>
                <c:pt idx="25047">
                  <c:v>43.556800000000003</c:v>
                </c:pt>
                <c:pt idx="25048">
                  <c:v>43.556800000000003</c:v>
                </c:pt>
                <c:pt idx="25049">
                  <c:v>43.556800000000003</c:v>
                </c:pt>
                <c:pt idx="25050">
                  <c:v>43.556800000000003</c:v>
                </c:pt>
                <c:pt idx="25051">
                  <c:v>43.556800000000003</c:v>
                </c:pt>
                <c:pt idx="25052">
                  <c:v>43.556800000000003</c:v>
                </c:pt>
                <c:pt idx="25053">
                  <c:v>43.556800000000003</c:v>
                </c:pt>
                <c:pt idx="25054">
                  <c:v>43.556800000000003</c:v>
                </c:pt>
                <c:pt idx="25055">
                  <c:v>43.556800000000003</c:v>
                </c:pt>
                <c:pt idx="25056">
                  <c:v>43.556800000000003</c:v>
                </c:pt>
                <c:pt idx="25057">
                  <c:v>43.556800000000003</c:v>
                </c:pt>
                <c:pt idx="25058">
                  <c:v>43.556800000000003</c:v>
                </c:pt>
                <c:pt idx="25059">
                  <c:v>43.556800000000003</c:v>
                </c:pt>
                <c:pt idx="25060">
                  <c:v>43.556800000000003</c:v>
                </c:pt>
                <c:pt idx="25061">
                  <c:v>43.556800000000003</c:v>
                </c:pt>
                <c:pt idx="25062">
                  <c:v>43.556800000000003</c:v>
                </c:pt>
                <c:pt idx="25063">
                  <c:v>43.556800000000003</c:v>
                </c:pt>
                <c:pt idx="25064">
                  <c:v>43.556800000000003</c:v>
                </c:pt>
                <c:pt idx="25065">
                  <c:v>43.556800000000003</c:v>
                </c:pt>
                <c:pt idx="25066">
                  <c:v>43.556800000000003</c:v>
                </c:pt>
                <c:pt idx="25067">
                  <c:v>43.556800000000003</c:v>
                </c:pt>
                <c:pt idx="25068">
                  <c:v>43.556800000000003</c:v>
                </c:pt>
                <c:pt idx="25069">
                  <c:v>43.556800000000003</c:v>
                </c:pt>
                <c:pt idx="25070">
                  <c:v>43.556800000000003</c:v>
                </c:pt>
                <c:pt idx="25071">
                  <c:v>43.556800000000003</c:v>
                </c:pt>
                <c:pt idx="25072">
                  <c:v>43.556800000000003</c:v>
                </c:pt>
                <c:pt idx="25073">
                  <c:v>43.556800000000003</c:v>
                </c:pt>
                <c:pt idx="25074">
                  <c:v>43.556800000000003</c:v>
                </c:pt>
                <c:pt idx="25075">
                  <c:v>43.556800000000003</c:v>
                </c:pt>
                <c:pt idx="25076">
                  <c:v>43.556800000000003</c:v>
                </c:pt>
                <c:pt idx="25077">
                  <c:v>43.556800000000003</c:v>
                </c:pt>
                <c:pt idx="25078">
                  <c:v>43.556800000000003</c:v>
                </c:pt>
                <c:pt idx="25079">
                  <c:v>43.556800000000003</c:v>
                </c:pt>
                <c:pt idx="25080">
                  <c:v>43.556800000000003</c:v>
                </c:pt>
                <c:pt idx="25081">
                  <c:v>43.556800000000003</c:v>
                </c:pt>
                <c:pt idx="25082">
                  <c:v>43.556800000000003</c:v>
                </c:pt>
                <c:pt idx="25083">
                  <c:v>43.556800000000003</c:v>
                </c:pt>
                <c:pt idx="25084">
                  <c:v>43.556800000000003</c:v>
                </c:pt>
                <c:pt idx="25085">
                  <c:v>43.556800000000003</c:v>
                </c:pt>
                <c:pt idx="25086">
                  <c:v>43.556800000000003</c:v>
                </c:pt>
                <c:pt idx="25087">
                  <c:v>43.556800000000003</c:v>
                </c:pt>
                <c:pt idx="25088">
                  <c:v>43.556800000000003</c:v>
                </c:pt>
                <c:pt idx="25089">
                  <c:v>43.556800000000003</c:v>
                </c:pt>
                <c:pt idx="25090">
                  <c:v>43.556800000000003</c:v>
                </c:pt>
                <c:pt idx="25091">
                  <c:v>43.556800000000003</c:v>
                </c:pt>
                <c:pt idx="25092">
                  <c:v>43.556800000000003</c:v>
                </c:pt>
                <c:pt idx="25093">
                  <c:v>43.556800000000003</c:v>
                </c:pt>
                <c:pt idx="25094">
                  <c:v>43.556800000000003</c:v>
                </c:pt>
                <c:pt idx="25095">
                  <c:v>43.556800000000003</c:v>
                </c:pt>
                <c:pt idx="25096">
                  <c:v>43.556800000000003</c:v>
                </c:pt>
                <c:pt idx="25097">
                  <c:v>43.556800000000003</c:v>
                </c:pt>
                <c:pt idx="25098">
                  <c:v>43.556800000000003</c:v>
                </c:pt>
                <c:pt idx="25099">
                  <c:v>43.556800000000003</c:v>
                </c:pt>
                <c:pt idx="25100">
                  <c:v>43.556800000000003</c:v>
                </c:pt>
                <c:pt idx="25101">
                  <c:v>43.556800000000003</c:v>
                </c:pt>
                <c:pt idx="25102">
                  <c:v>43.556800000000003</c:v>
                </c:pt>
                <c:pt idx="25103">
                  <c:v>43.556800000000003</c:v>
                </c:pt>
                <c:pt idx="25104">
                  <c:v>43.556800000000003</c:v>
                </c:pt>
                <c:pt idx="25105">
                  <c:v>43.556800000000003</c:v>
                </c:pt>
                <c:pt idx="25106">
                  <c:v>43.556800000000003</c:v>
                </c:pt>
                <c:pt idx="25107">
                  <c:v>43.556800000000003</c:v>
                </c:pt>
                <c:pt idx="25108">
                  <c:v>43.556800000000003</c:v>
                </c:pt>
                <c:pt idx="25109">
                  <c:v>43.556800000000003</c:v>
                </c:pt>
                <c:pt idx="25110">
                  <c:v>43.556800000000003</c:v>
                </c:pt>
                <c:pt idx="25111">
                  <c:v>43.556800000000003</c:v>
                </c:pt>
                <c:pt idx="25112">
                  <c:v>43.556800000000003</c:v>
                </c:pt>
                <c:pt idx="25113">
                  <c:v>43.556800000000003</c:v>
                </c:pt>
                <c:pt idx="25114">
                  <c:v>43.556800000000003</c:v>
                </c:pt>
                <c:pt idx="25115">
                  <c:v>43.556800000000003</c:v>
                </c:pt>
                <c:pt idx="25116">
                  <c:v>43.556800000000003</c:v>
                </c:pt>
                <c:pt idx="25117">
                  <c:v>43.556800000000003</c:v>
                </c:pt>
                <c:pt idx="25118">
                  <c:v>43.556800000000003</c:v>
                </c:pt>
                <c:pt idx="25119">
                  <c:v>43.556800000000003</c:v>
                </c:pt>
                <c:pt idx="25120">
                  <c:v>43.556800000000003</c:v>
                </c:pt>
                <c:pt idx="25121">
                  <c:v>43.556800000000003</c:v>
                </c:pt>
                <c:pt idx="25122">
                  <c:v>43.556800000000003</c:v>
                </c:pt>
                <c:pt idx="25123">
                  <c:v>43.556800000000003</c:v>
                </c:pt>
                <c:pt idx="25124">
                  <c:v>43.556800000000003</c:v>
                </c:pt>
                <c:pt idx="25125">
                  <c:v>43.556800000000003</c:v>
                </c:pt>
                <c:pt idx="25126">
                  <c:v>43.556800000000003</c:v>
                </c:pt>
                <c:pt idx="25127">
                  <c:v>43.556800000000003</c:v>
                </c:pt>
                <c:pt idx="25128">
                  <c:v>43.556800000000003</c:v>
                </c:pt>
                <c:pt idx="25129">
                  <c:v>43.556800000000003</c:v>
                </c:pt>
                <c:pt idx="25130">
                  <c:v>43.556800000000003</c:v>
                </c:pt>
                <c:pt idx="25131">
                  <c:v>43.556800000000003</c:v>
                </c:pt>
                <c:pt idx="25132">
                  <c:v>43.556800000000003</c:v>
                </c:pt>
                <c:pt idx="25133">
                  <c:v>43.556800000000003</c:v>
                </c:pt>
                <c:pt idx="25134">
                  <c:v>43.556800000000003</c:v>
                </c:pt>
                <c:pt idx="25135">
                  <c:v>43.556800000000003</c:v>
                </c:pt>
                <c:pt idx="25136">
                  <c:v>43.556800000000003</c:v>
                </c:pt>
                <c:pt idx="25137">
                  <c:v>43.556800000000003</c:v>
                </c:pt>
                <c:pt idx="25138">
                  <c:v>43.556800000000003</c:v>
                </c:pt>
                <c:pt idx="25139">
                  <c:v>43.556800000000003</c:v>
                </c:pt>
                <c:pt idx="25140">
                  <c:v>43.556800000000003</c:v>
                </c:pt>
                <c:pt idx="25141">
                  <c:v>43.556800000000003</c:v>
                </c:pt>
                <c:pt idx="25142">
                  <c:v>43.556800000000003</c:v>
                </c:pt>
                <c:pt idx="25143">
                  <c:v>43.556800000000003</c:v>
                </c:pt>
                <c:pt idx="25144">
                  <c:v>43.556800000000003</c:v>
                </c:pt>
                <c:pt idx="25145">
                  <c:v>43.556800000000003</c:v>
                </c:pt>
                <c:pt idx="25146">
                  <c:v>43.556800000000003</c:v>
                </c:pt>
                <c:pt idx="25147">
                  <c:v>43.556800000000003</c:v>
                </c:pt>
                <c:pt idx="25148">
                  <c:v>43.556800000000003</c:v>
                </c:pt>
                <c:pt idx="25149">
                  <c:v>43.556800000000003</c:v>
                </c:pt>
                <c:pt idx="25150">
                  <c:v>43.556800000000003</c:v>
                </c:pt>
                <c:pt idx="25151">
                  <c:v>43.505400000000002</c:v>
                </c:pt>
                <c:pt idx="25152">
                  <c:v>43.505400000000002</c:v>
                </c:pt>
                <c:pt idx="25153">
                  <c:v>43.505400000000002</c:v>
                </c:pt>
                <c:pt idx="25154">
                  <c:v>43.505400000000002</c:v>
                </c:pt>
                <c:pt idx="25155">
                  <c:v>43.505400000000002</c:v>
                </c:pt>
                <c:pt idx="25156">
                  <c:v>43.505400000000002</c:v>
                </c:pt>
                <c:pt idx="25157">
                  <c:v>43.505400000000002</c:v>
                </c:pt>
                <c:pt idx="25158">
                  <c:v>43.505400000000002</c:v>
                </c:pt>
                <c:pt idx="25159">
                  <c:v>43.505400000000002</c:v>
                </c:pt>
                <c:pt idx="25160">
                  <c:v>43.505400000000002</c:v>
                </c:pt>
                <c:pt idx="25161">
                  <c:v>43.505400000000002</c:v>
                </c:pt>
                <c:pt idx="25162">
                  <c:v>43.505400000000002</c:v>
                </c:pt>
                <c:pt idx="25163">
                  <c:v>43.505400000000002</c:v>
                </c:pt>
                <c:pt idx="25164">
                  <c:v>43.505400000000002</c:v>
                </c:pt>
                <c:pt idx="25165">
                  <c:v>43.505400000000002</c:v>
                </c:pt>
                <c:pt idx="25166">
                  <c:v>43.505400000000002</c:v>
                </c:pt>
                <c:pt idx="25167">
                  <c:v>43.505400000000002</c:v>
                </c:pt>
                <c:pt idx="25168">
                  <c:v>43.505400000000002</c:v>
                </c:pt>
                <c:pt idx="25169">
                  <c:v>43.505400000000002</c:v>
                </c:pt>
                <c:pt idx="25170">
                  <c:v>43.505400000000002</c:v>
                </c:pt>
                <c:pt idx="25171">
                  <c:v>43.505400000000002</c:v>
                </c:pt>
                <c:pt idx="25172">
                  <c:v>43.505400000000002</c:v>
                </c:pt>
                <c:pt idx="25173">
                  <c:v>43.505400000000002</c:v>
                </c:pt>
                <c:pt idx="25174">
                  <c:v>43.505400000000002</c:v>
                </c:pt>
                <c:pt idx="25175">
                  <c:v>43.505400000000002</c:v>
                </c:pt>
                <c:pt idx="25176">
                  <c:v>43.505400000000002</c:v>
                </c:pt>
                <c:pt idx="25177">
                  <c:v>43.505400000000002</c:v>
                </c:pt>
                <c:pt idx="25178">
                  <c:v>43.505400000000002</c:v>
                </c:pt>
                <c:pt idx="25179">
                  <c:v>43.505400000000002</c:v>
                </c:pt>
                <c:pt idx="25180">
                  <c:v>43.505400000000002</c:v>
                </c:pt>
                <c:pt idx="25181">
                  <c:v>43.505400000000002</c:v>
                </c:pt>
                <c:pt idx="25182">
                  <c:v>43.505400000000002</c:v>
                </c:pt>
                <c:pt idx="25183">
                  <c:v>43.505400000000002</c:v>
                </c:pt>
                <c:pt idx="25184">
                  <c:v>43.505400000000002</c:v>
                </c:pt>
                <c:pt idx="25185">
                  <c:v>43.505400000000002</c:v>
                </c:pt>
                <c:pt idx="25186">
                  <c:v>43.505400000000002</c:v>
                </c:pt>
                <c:pt idx="25187">
                  <c:v>43.505400000000002</c:v>
                </c:pt>
                <c:pt idx="25188">
                  <c:v>43.505400000000002</c:v>
                </c:pt>
                <c:pt idx="25189">
                  <c:v>43.505400000000002</c:v>
                </c:pt>
                <c:pt idx="25190">
                  <c:v>43.505400000000002</c:v>
                </c:pt>
                <c:pt idx="25191">
                  <c:v>43.505400000000002</c:v>
                </c:pt>
                <c:pt idx="25192">
                  <c:v>43.505400000000002</c:v>
                </c:pt>
                <c:pt idx="25193">
                  <c:v>43.505400000000002</c:v>
                </c:pt>
                <c:pt idx="25194">
                  <c:v>43.505400000000002</c:v>
                </c:pt>
                <c:pt idx="25195">
                  <c:v>43.505400000000002</c:v>
                </c:pt>
                <c:pt idx="25196">
                  <c:v>43.505400000000002</c:v>
                </c:pt>
                <c:pt idx="25197">
                  <c:v>43.505400000000002</c:v>
                </c:pt>
                <c:pt idx="25198">
                  <c:v>43.505400000000002</c:v>
                </c:pt>
                <c:pt idx="25199">
                  <c:v>43.505400000000002</c:v>
                </c:pt>
                <c:pt idx="25200">
                  <c:v>43.505400000000002</c:v>
                </c:pt>
                <c:pt idx="25201">
                  <c:v>43.505400000000002</c:v>
                </c:pt>
                <c:pt idx="25202">
                  <c:v>43.505400000000002</c:v>
                </c:pt>
                <c:pt idx="25203">
                  <c:v>43.505400000000002</c:v>
                </c:pt>
                <c:pt idx="25204">
                  <c:v>43.505400000000002</c:v>
                </c:pt>
                <c:pt idx="25205">
                  <c:v>43.505400000000002</c:v>
                </c:pt>
                <c:pt idx="25206">
                  <c:v>43.505400000000002</c:v>
                </c:pt>
                <c:pt idx="25207">
                  <c:v>43.505400000000002</c:v>
                </c:pt>
                <c:pt idx="25208">
                  <c:v>43.505400000000002</c:v>
                </c:pt>
                <c:pt idx="25209">
                  <c:v>43.505400000000002</c:v>
                </c:pt>
                <c:pt idx="25210">
                  <c:v>43.505400000000002</c:v>
                </c:pt>
                <c:pt idx="25211">
                  <c:v>43.505400000000002</c:v>
                </c:pt>
                <c:pt idx="25212">
                  <c:v>43.505400000000002</c:v>
                </c:pt>
                <c:pt idx="25213">
                  <c:v>43.505400000000002</c:v>
                </c:pt>
                <c:pt idx="25214">
                  <c:v>43.505400000000002</c:v>
                </c:pt>
                <c:pt idx="25215">
                  <c:v>43.505400000000002</c:v>
                </c:pt>
                <c:pt idx="25216">
                  <c:v>43.505400000000002</c:v>
                </c:pt>
                <c:pt idx="25217">
                  <c:v>43.505400000000002</c:v>
                </c:pt>
                <c:pt idx="25218">
                  <c:v>43.505400000000002</c:v>
                </c:pt>
                <c:pt idx="25219">
                  <c:v>43.505400000000002</c:v>
                </c:pt>
                <c:pt idx="25220">
                  <c:v>43.505400000000002</c:v>
                </c:pt>
                <c:pt idx="25221">
                  <c:v>43.505400000000002</c:v>
                </c:pt>
                <c:pt idx="25222">
                  <c:v>43.505400000000002</c:v>
                </c:pt>
                <c:pt idx="25223">
                  <c:v>43.505400000000002</c:v>
                </c:pt>
                <c:pt idx="25224">
                  <c:v>43.505400000000002</c:v>
                </c:pt>
                <c:pt idx="25225">
                  <c:v>43.505400000000002</c:v>
                </c:pt>
                <c:pt idx="25226">
                  <c:v>43.505400000000002</c:v>
                </c:pt>
                <c:pt idx="25227">
                  <c:v>43.505400000000002</c:v>
                </c:pt>
                <c:pt idx="25228">
                  <c:v>43.505400000000002</c:v>
                </c:pt>
                <c:pt idx="25229">
                  <c:v>43.505400000000002</c:v>
                </c:pt>
                <c:pt idx="25230">
                  <c:v>43.505400000000002</c:v>
                </c:pt>
                <c:pt idx="25231">
                  <c:v>43.505400000000002</c:v>
                </c:pt>
                <c:pt idx="25232">
                  <c:v>43.505400000000002</c:v>
                </c:pt>
                <c:pt idx="25233">
                  <c:v>43.505400000000002</c:v>
                </c:pt>
                <c:pt idx="25234">
                  <c:v>43.505400000000002</c:v>
                </c:pt>
                <c:pt idx="25235">
                  <c:v>43.505400000000002</c:v>
                </c:pt>
                <c:pt idx="25236">
                  <c:v>43.505400000000002</c:v>
                </c:pt>
                <c:pt idx="25237">
                  <c:v>43.505400000000002</c:v>
                </c:pt>
                <c:pt idx="25238">
                  <c:v>43.505400000000002</c:v>
                </c:pt>
                <c:pt idx="25239">
                  <c:v>43.505400000000002</c:v>
                </c:pt>
                <c:pt idx="25240">
                  <c:v>43.505400000000002</c:v>
                </c:pt>
                <c:pt idx="25241">
                  <c:v>43.505400000000002</c:v>
                </c:pt>
                <c:pt idx="25242">
                  <c:v>43.505400000000002</c:v>
                </c:pt>
                <c:pt idx="25243">
                  <c:v>43.505400000000002</c:v>
                </c:pt>
                <c:pt idx="25244">
                  <c:v>43.505400000000002</c:v>
                </c:pt>
                <c:pt idx="25245">
                  <c:v>43.505400000000002</c:v>
                </c:pt>
                <c:pt idx="25246">
                  <c:v>43.505400000000002</c:v>
                </c:pt>
                <c:pt idx="25247">
                  <c:v>43.505400000000002</c:v>
                </c:pt>
                <c:pt idx="25248">
                  <c:v>43.505400000000002</c:v>
                </c:pt>
                <c:pt idx="25249">
                  <c:v>43.505400000000002</c:v>
                </c:pt>
                <c:pt idx="25250">
                  <c:v>43.505400000000002</c:v>
                </c:pt>
                <c:pt idx="25251">
                  <c:v>43.505400000000002</c:v>
                </c:pt>
                <c:pt idx="25252">
                  <c:v>43.505400000000002</c:v>
                </c:pt>
                <c:pt idx="25253">
                  <c:v>43.505400000000002</c:v>
                </c:pt>
                <c:pt idx="25254">
                  <c:v>43.505400000000002</c:v>
                </c:pt>
                <c:pt idx="25255">
                  <c:v>43.505400000000002</c:v>
                </c:pt>
                <c:pt idx="25256">
                  <c:v>43.505400000000002</c:v>
                </c:pt>
                <c:pt idx="25257">
                  <c:v>43.505400000000002</c:v>
                </c:pt>
                <c:pt idx="25258">
                  <c:v>43.505400000000002</c:v>
                </c:pt>
                <c:pt idx="25259">
                  <c:v>43.505400000000002</c:v>
                </c:pt>
                <c:pt idx="25260">
                  <c:v>43.505400000000002</c:v>
                </c:pt>
                <c:pt idx="25261">
                  <c:v>43.505400000000002</c:v>
                </c:pt>
                <c:pt idx="25262">
                  <c:v>43.505400000000002</c:v>
                </c:pt>
                <c:pt idx="25263">
                  <c:v>43.505400000000002</c:v>
                </c:pt>
                <c:pt idx="25264">
                  <c:v>43.505400000000002</c:v>
                </c:pt>
                <c:pt idx="25265">
                  <c:v>43.505400000000002</c:v>
                </c:pt>
                <c:pt idx="25266">
                  <c:v>43.505400000000002</c:v>
                </c:pt>
                <c:pt idx="25267">
                  <c:v>43.505400000000002</c:v>
                </c:pt>
                <c:pt idx="25268">
                  <c:v>43.505400000000002</c:v>
                </c:pt>
                <c:pt idx="25269">
                  <c:v>43.505400000000002</c:v>
                </c:pt>
                <c:pt idx="25270">
                  <c:v>43.505400000000002</c:v>
                </c:pt>
                <c:pt idx="25271">
                  <c:v>43.505400000000002</c:v>
                </c:pt>
                <c:pt idx="25272">
                  <c:v>43.505400000000002</c:v>
                </c:pt>
                <c:pt idx="25273">
                  <c:v>43.505400000000002</c:v>
                </c:pt>
                <c:pt idx="25274">
                  <c:v>43.505400000000002</c:v>
                </c:pt>
                <c:pt idx="25275">
                  <c:v>43.505400000000002</c:v>
                </c:pt>
                <c:pt idx="25276">
                  <c:v>43.505400000000002</c:v>
                </c:pt>
                <c:pt idx="25277">
                  <c:v>43.505400000000002</c:v>
                </c:pt>
                <c:pt idx="25278">
                  <c:v>43.505400000000002</c:v>
                </c:pt>
                <c:pt idx="25279">
                  <c:v>43.505400000000002</c:v>
                </c:pt>
                <c:pt idx="25280">
                  <c:v>43.505400000000002</c:v>
                </c:pt>
                <c:pt idx="25281">
                  <c:v>43.505400000000002</c:v>
                </c:pt>
                <c:pt idx="25282">
                  <c:v>43.505400000000002</c:v>
                </c:pt>
                <c:pt idx="25283">
                  <c:v>43.505400000000002</c:v>
                </c:pt>
                <c:pt idx="25284">
                  <c:v>43.505400000000002</c:v>
                </c:pt>
                <c:pt idx="25285">
                  <c:v>43.505400000000002</c:v>
                </c:pt>
                <c:pt idx="25286">
                  <c:v>43.505400000000002</c:v>
                </c:pt>
                <c:pt idx="25287">
                  <c:v>43.505400000000002</c:v>
                </c:pt>
                <c:pt idx="25288">
                  <c:v>43.505400000000002</c:v>
                </c:pt>
                <c:pt idx="25289">
                  <c:v>43.505400000000002</c:v>
                </c:pt>
                <c:pt idx="25290">
                  <c:v>43.505400000000002</c:v>
                </c:pt>
                <c:pt idx="25291">
                  <c:v>43.505400000000002</c:v>
                </c:pt>
                <c:pt idx="25292">
                  <c:v>43.505400000000002</c:v>
                </c:pt>
                <c:pt idx="25293">
                  <c:v>43.505400000000002</c:v>
                </c:pt>
                <c:pt idx="25294">
                  <c:v>43.505400000000002</c:v>
                </c:pt>
                <c:pt idx="25295">
                  <c:v>43.505400000000002</c:v>
                </c:pt>
                <c:pt idx="25296">
                  <c:v>43.505400000000002</c:v>
                </c:pt>
                <c:pt idx="25297">
                  <c:v>43.505400000000002</c:v>
                </c:pt>
                <c:pt idx="25298">
                  <c:v>43.505400000000002</c:v>
                </c:pt>
                <c:pt idx="25299">
                  <c:v>43.505400000000002</c:v>
                </c:pt>
                <c:pt idx="25300">
                  <c:v>43.505400000000002</c:v>
                </c:pt>
                <c:pt idx="25301">
                  <c:v>43.505400000000002</c:v>
                </c:pt>
                <c:pt idx="25302">
                  <c:v>43.505400000000002</c:v>
                </c:pt>
                <c:pt idx="25303">
                  <c:v>43.505400000000002</c:v>
                </c:pt>
                <c:pt idx="25304">
                  <c:v>43.505400000000002</c:v>
                </c:pt>
                <c:pt idx="25305">
                  <c:v>43.505400000000002</c:v>
                </c:pt>
                <c:pt idx="25306">
                  <c:v>43.505400000000002</c:v>
                </c:pt>
                <c:pt idx="25307">
                  <c:v>43.505400000000002</c:v>
                </c:pt>
                <c:pt idx="25308">
                  <c:v>43.505400000000002</c:v>
                </c:pt>
                <c:pt idx="25309">
                  <c:v>43.505400000000002</c:v>
                </c:pt>
                <c:pt idx="25310">
                  <c:v>43.505400000000002</c:v>
                </c:pt>
                <c:pt idx="25311">
                  <c:v>43.505400000000002</c:v>
                </c:pt>
                <c:pt idx="25312">
                  <c:v>43.505400000000002</c:v>
                </c:pt>
                <c:pt idx="25313">
                  <c:v>43.505400000000002</c:v>
                </c:pt>
                <c:pt idx="25314">
                  <c:v>43.505400000000002</c:v>
                </c:pt>
                <c:pt idx="25315">
                  <c:v>43.505400000000002</c:v>
                </c:pt>
                <c:pt idx="25316">
                  <c:v>43.505400000000002</c:v>
                </c:pt>
                <c:pt idx="25317">
                  <c:v>43.505400000000002</c:v>
                </c:pt>
                <c:pt idx="25318">
                  <c:v>43.505400000000002</c:v>
                </c:pt>
                <c:pt idx="25319">
                  <c:v>43.505400000000002</c:v>
                </c:pt>
                <c:pt idx="25320">
                  <c:v>43.505400000000002</c:v>
                </c:pt>
                <c:pt idx="25321">
                  <c:v>43.505400000000002</c:v>
                </c:pt>
                <c:pt idx="25322">
                  <c:v>43.505400000000002</c:v>
                </c:pt>
                <c:pt idx="25323">
                  <c:v>43.505400000000002</c:v>
                </c:pt>
                <c:pt idx="25324">
                  <c:v>43.505400000000002</c:v>
                </c:pt>
                <c:pt idx="25325">
                  <c:v>43.505400000000002</c:v>
                </c:pt>
                <c:pt idx="25326">
                  <c:v>43.505400000000002</c:v>
                </c:pt>
                <c:pt idx="25327">
                  <c:v>43.505400000000002</c:v>
                </c:pt>
                <c:pt idx="25328">
                  <c:v>43.505400000000002</c:v>
                </c:pt>
                <c:pt idx="25329">
                  <c:v>43.505400000000002</c:v>
                </c:pt>
                <c:pt idx="25330">
                  <c:v>43.505400000000002</c:v>
                </c:pt>
                <c:pt idx="25331">
                  <c:v>43.505400000000002</c:v>
                </c:pt>
                <c:pt idx="25332">
                  <c:v>43.505400000000002</c:v>
                </c:pt>
                <c:pt idx="25333">
                  <c:v>43.505400000000002</c:v>
                </c:pt>
                <c:pt idx="25334">
                  <c:v>43.505400000000002</c:v>
                </c:pt>
                <c:pt idx="25335">
                  <c:v>43.505400000000002</c:v>
                </c:pt>
                <c:pt idx="25336">
                  <c:v>43.505400000000002</c:v>
                </c:pt>
                <c:pt idx="25337">
                  <c:v>43.505400000000002</c:v>
                </c:pt>
                <c:pt idx="25338">
                  <c:v>43.505400000000002</c:v>
                </c:pt>
                <c:pt idx="25339">
                  <c:v>43.505400000000002</c:v>
                </c:pt>
                <c:pt idx="25340">
                  <c:v>43.505400000000002</c:v>
                </c:pt>
                <c:pt idx="25341">
                  <c:v>43.505400000000002</c:v>
                </c:pt>
                <c:pt idx="25342">
                  <c:v>43.505400000000002</c:v>
                </c:pt>
                <c:pt idx="25343">
                  <c:v>43.505400000000002</c:v>
                </c:pt>
                <c:pt idx="25344">
                  <c:v>43.505400000000002</c:v>
                </c:pt>
                <c:pt idx="25345">
                  <c:v>43.505400000000002</c:v>
                </c:pt>
                <c:pt idx="25346">
                  <c:v>43.505400000000002</c:v>
                </c:pt>
                <c:pt idx="25347">
                  <c:v>43.505400000000002</c:v>
                </c:pt>
                <c:pt idx="25348">
                  <c:v>43.505400000000002</c:v>
                </c:pt>
                <c:pt idx="25349">
                  <c:v>43.505400000000002</c:v>
                </c:pt>
                <c:pt idx="25350">
                  <c:v>43.505400000000002</c:v>
                </c:pt>
                <c:pt idx="25351">
                  <c:v>43.505400000000002</c:v>
                </c:pt>
                <c:pt idx="25352">
                  <c:v>43.505400000000002</c:v>
                </c:pt>
                <c:pt idx="25353">
                  <c:v>43.505400000000002</c:v>
                </c:pt>
                <c:pt idx="25354">
                  <c:v>43.505400000000002</c:v>
                </c:pt>
                <c:pt idx="25355">
                  <c:v>43.505400000000002</c:v>
                </c:pt>
                <c:pt idx="25356">
                  <c:v>43.505400000000002</c:v>
                </c:pt>
                <c:pt idx="25357">
                  <c:v>43.505400000000002</c:v>
                </c:pt>
                <c:pt idx="25358">
                  <c:v>43.505400000000002</c:v>
                </c:pt>
                <c:pt idx="25359">
                  <c:v>43.505400000000002</c:v>
                </c:pt>
                <c:pt idx="25360">
                  <c:v>43.505400000000002</c:v>
                </c:pt>
                <c:pt idx="25361">
                  <c:v>43.505400000000002</c:v>
                </c:pt>
                <c:pt idx="25362">
                  <c:v>43.505400000000002</c:v>
                </c:pt>
                <c:pt idx="25363">
                  <c:v>43.505400000000002</c:v>
                </c:pt>
                <c:pt idx="25364">
                  <c:v>43.505400000000002</c:v>
                </c:pt>
                <c:pt idx="25365">
                  <c:v>43.505400000000002</c:v>
                </c:pt>
                <c:pt idx="25366">
                  <c:v>43.505400000000002</c:v>
                </c:pt>
                <c:pt idx="25367">
                  <c:v>43.505400000000002</c:v>
                </c:pt>
                <c:pt idx="25368">
                  <c:v>43.505400000000002</c:v>
                </c:pt>
                <c:pt idx="25369">
                  <c:v>43.505400000000002</c:v>
                </c:pt>
                <c:pt idx="25370">
                  <c:v>43.505400000000002</c:v>
                </c:pt>
                <c:pt idx="25371">
                  <c:v>43.505400000000002</c:v>
                </c:pt>
                <c:pt idx="25372">
                  <c:v>43.505400000000002</c:v>
                </c:pt>
                <c:pt idx="25373">
                  <c:v>43.505400000000002</c:v>
                </c:pt>
                <c:pt idx="25374">
                  <c:v>43.505400000000002</c:v>
                </c:pt>
                <c:pt idx="25375">
                  <c:v>43.505400000000002</c:v>
                </c:pt>
                <c:pt idx="25376">
                  <c:v>43.505400000000002</c:v>
                </c:pt>
                <c:pt idx="25377">
                  <c:v>43.505400000000002</c:v>
                </c:pt>
                <c:pt idx="25378">
                  <c:v>43.505400000000002</c:v>
                </c:pt>
                <c:pt idx="25379">
                  <c:v>43.505400000000002</c:v>
                </c:pt>
                <c:pt idx="25380">
                  <c:v>43.505400000000002</c:v>
                </c:pt>
                <c:pt idx="25381">
                  <c:v>43.505400000000002</c:v>
                </c:pt>
                <c:pt idx="25382">
                  <c:v>43.505400000000002</c:v>
                </c:pt>
                <c:pt idx="25383">
                  <c:v>43.505400000000002</c:v>
                </c:pt>
                <c:pt idx="25384">
                  <c:v>43.505400000000002</c:v>
                </c:pt>
                <c:pt idx="25385">
                  <c:v>43.505400000000002</c:v>
                </c:pt>
                <c:pt idx="25386">
                  <c:v>43.505400000000002</c:v>
                </c:pt>
                <c:pt idx="25387">
                  <c:v>43.505400000000002</c:v>
                </c:pt>
                <c:pt idx="25388">
                  <c:v>43.505400000000002</c:v>
                </c:pt>
                <c:pt idx="25389">
                  <c:v>43.505400000000002</c:v>
                </c:pt>
                <c:pt idx="25390">
                  <c:v>43.505400000000002</c:v>
                </c:pt>
                <c:pt idx="25391">
                  <c:v>43.505400000000002</c:v>
                </c:pt>
                <c:pt idx="25392">
                  <c:v>43.505400000000002</c:v>
                </c:pt>
                <c:pt idx="25393">
                  <c:v>43.505400000000002</c:v>
                </c:pt>
                <c:pt idx="25394">
                  <c:v>43.505400000000002</c:v>
                </c:pt>
                <c:pt idx="25395">
                  <c:v>43.505400000000002</c:v>
                </c:pt>
                <c:pt idx="25396">
                  <c:v>43.505400000000002</c:v>
                </c:pt>
                <c:pt idx="25397">
                  <c:v>43.505400000000002</c:v>
                </c:pt>
                <c:pt idx="25398">
                  <c:v>43.505400000000002</c:v>
                </c:pt>
                <c:pt idx="25399">
                  <c:v>43.505400000000002</c:v>
                </c:pt>
                <c:pt idx="25400">
                  <c:v>43.505400000000002</c:v>
                </c:pt>
                <c:pt idx="25401">
                  <c:v>43.505400000000002</c:v>
                </c:pt>
                <c:pt idx="25402">
                  <c:v>43.505400000000002</c:v>
                </c:pt>
                <c:pt idx="25403">
                  <c:v>43.505400000000002</c:v>
                </c:pt>
                <c:pt idx="25404">
                  <c:v>43.505400000000002</c:v>
                </c:pt>
                <c:pt idx="25405">
                  <c:v>43.505400000000002</c:v>
                </c:pt>
                <c:pt idx="25406">
                  <c:v>43.505400000000002</c:v>
                </c:pt>
                <c:pt idx="25407">
                  <c:v>43.505400000000002</c:v>
                </c:pt>
                <c:pt idx="25408">
                  <c:v>43.505400000000002</c:v>
                </c:pt>
                <c:pt idx="25409">
                  <c:v>43.505400000000002</c:v>
                </c:pt>
                <c:pt idx="25410">
                  <c:v>43.505400000000002</c:v>
                </c:pt>
                <c:pt idx="25411">
                  <c:v>43.505400000000002</c:v>
                </c:pt>
                <c:pt idx="25412">
                  <c:v>43.505400000000002</c:v>
                </c:pt>
                <c:pt idx="25413">
                  <c:v>43.505400000000002</c:v>
                </c:pt>
                <c:pt idx="25414">
                  <c:v>43.505400000000002</c:v>
                </c:pt>
                <c:pt idx="25415">
                  <c:v>43.505400000000002</c:v>
                </c:pt>
                <c:pt idx="25416">
                  <c:v>43.505400000000002</c:v>
                </c:pt>
                <c:pt idx="25417">
                  <c:v>43.505400000000002</c:v>
                </c:pt>
                <c:pt idx="25418">
                  <c:v>43.505400000000002</c:v>
                </c:pt>
                <c:pt idx="25419">
                  <c:v>43.505400000000002</c:v>
                </c:pt>
                <c:pt idx="25420">
                  <c:v>43.505400000000002</c:v>
                </c:pt>
                <c:pt idx="25421">
                  <c:v>43.505400000000002</c:v>
                </c:pt>
                <c:pt idx="25422">
                  <c:v>43.505400000000002</c:v>
                </c:pt>
                <c:pt idx="25423">
                  <c:v>43.505400000000002</c:v>
                </c:pt>
                <c:pt idx="25424">
                  <c:v>43.505400000000002</c:v>
                </c:pt>
                <c:pt idx="25425">
                  <c:v>43.505400000000002</c:v>
                </c:pt>
                <c:pt idx="25426">
                  <c:v>43.505400000000002</c:v>
                </c:pt>
                <c:pt idx="25427">
                  <c:v>43.505400000000002</c:v>
                </c:pt>
                <c:pt idx="25428">
                  <c:v>43.505400000000002</c:v>
                </c:pt>
                <c:pt idx="25429">
                  <c:v>43.505400000000002</c:v>
                </c:pt>
                <c:pt idx="25430">
                  <c:v>43.505400000000002</c:v>
                </c:pt>
                <c:pt idx="25431">
                  <c:v>43.505400000000002</c:v>
                </c:pt>
                <c:pt idx="25432">
                  <c:v>43.505400000000002</c:v>
                </c:pt>
                <c:pt idx="25433">
                  <c:v>43.505400000000002</c:v>
                </c:pt>
                <c:pt idx="25434">
                  <c:v>43.505400000000002</c:v>
                </c:pt>
                <c:pt idx="25435">
                  <c:v>43.505400000000002</c:v>
                </c:pt>
                <c:pt idx="25436">
                  <c:v>43.505400000000002</c:v>
                </c:pt>
                <c:pt idx="25437">
                  <c:v>43.505400000000002</c:v>
                </c:pt>
                <c:pt idx="25438">
                  <c:v>43.505400000000002</c:v>
                </c:pt>
                <c:pt idx="25439">
                  <c:v>43.505400000000002</c:v>
                </c:pt>
                <c:pt idx="25440">
                  <c:v>43.505400000000002</c:v>
                </c:pt>
                <c:pt idx="25441">
                  <c:v>43.505400000000002</c:v>
                </c:pt>
                <c:pt idx="25442">
                  <c:v>43.505400000000002</c:v>
                </c:pt>
                <c:pt idx="25443">
                  <c:v>43.505400000000002</c:v>
                </c:pt>
                <c:pt idx="25444">
                  <c:v>43.505400000000002</c:v>
                </c:pt>
                <c:pt idx="25445">
                  <c:v>43.505400000000002</c:v>
                </c:pt>
                <c:pt idx="25446">
                  <c:v>43.505400000000002</c:v>
                </c:pt>
                <c:pt idx="25447">
                  <c:v>43.505400000000002</c:v>
                </c:pt>
                <c:pt idx="25448">
                  <c:v>43.505400000000002</c:v>
                </c:pt>
                <c:pt idx="25449">
                  <c:v>43.505400000000002</c:v>
                </c:pt>
                <c:pt idx="25450">
                  <c:v>43.505400000000002</c:v>
                </c:pt>
                <c:pt idx="25451">
                  <c:v>43.505400000000002</c:v>
                </c:pt>
                <c:pt idx="25452">
                  <c:v>43.505400000000002</c:v>
                </c:pt>
                <c:pt idx="25453">
                  <c:v>43.505400000000002</c:v>
                </c:pt>
                <c:pt idx="25454">
                  <c:v>43.505400000000002</c:v>
                </c:pt>
                <c:pt idx="25455">
                  <c:v>43.505400000000002</c:v>
                </c:pt>
                <c:pt idx="25456">
                  <c:v>43.505400000000002</c:v>
                </c:pt>
                <c:pt idx="25457">
                  <c:v>43.505400000000002</c:v>
                </c:pt>
                <c:pt idx="25458">
                  <c:v>43.505400000000002</c:v>
                </c:pt>
                <c:pt idx="25459">
                  <c:v>43.505400000000002</c:v>
                </c:pt>
                <c:pt idx="25460">
                  <c:v>43.505400000000002</c:v>
                </c:pt>
                <c:pt idx="25461">
                  <c:v>43.505400000000002</c:v>
                </c:pt>
                <c:pt idx="25462">
                  <c:v>43.505400000000002</c:v>
                </c:pt>
                <c:pt idx="25463">
                  <c:v>43.505400000000002</c:v>
                </c:pt>
                <c:pt idx="25464">
                  <c:v>43.505400000000002</c:v>
                </c:pt>
                <c:pt idx="25465">
                  <c:v>43.505400000000002</c:v>
                </c:pt>
                <c:pt idx="25466">
                  <c:v>43.505400000000002</c:v>
                </c:pt>
                <c:pt idx="25467">
                  <c:v>43.505400000000002</c:v>
                </c:pt>
                <c:pt idx="25468">
                  <c:v>43.505400000000002</c:v>
                </c:pt>
                <c:pt idx="25469">
                  <c:v>43.505400000000002</c:v>
                </c:pt>
                <c:pt idx="25470">
                  <c:v>43.505400000000002</c:v>
                </c:pt>
                <c:pt idx="25471">
                  <c:v>43.505400000000002</c:v>
                </c:pt>
                <c:pt idx="25472">
                  <c:v>43.505400000000002</c:v>
                </c:pt>
                <c:pt idx="25473">
                  <c:v>43.505400000000002</c:v>
                </c:pt>
                <c:pt idx="25474">
                  <c:v>43.505400000000002</c:v>
                </c:pt>
                <c:pt idx="25475">
                  <c:v>43.505400000000002</c:v>
                </c:pt>
                <c:pt idx="25476">
                  <c:v>43.505400000000002</c:v>
                </c:pt>
                <c:pt idx="25477">
                  <c:v>43.505400000000002</c:v>
                </c:pt>
                <c:pt idx="25478">
                  <c:v>43.505400000000002</c:v>
                </c:pt>
                <c:pt idx="25479">
                  <c:v>43.505400000000002</c:v>
                </c:pt>
                <c:pt idx="25480">
                  <c:v>43.505400000000002</c:v>
                </c:pt>
                <c:pt idx="25481">
                  <c:v>43.505400000000002</c:v>
                </c:pt>
                <c:pt idx="25482">
                  <c:v>43.505400000000002</c:v>
                </c:pt>
                <c:pt idx="25483">
                  <c:v>43.505400000000002</c:v>
                </c:pt>
                <c:pt idx="25484">
                  <c:v>43.505400000000002</c:v>
                </c:pt>
                <c:pt idx="25485">
                  <c:v>43.505400000000002</c:v>
                </c:pt>
                <c:pt idx="25486">
                  <c:v>43.505400000000002</c:v>
                </c:pt>
                <c:pt idx="25487">
                  <c:v>43.505400000000002</c:v>
                </c:pt>
                <c:pt idx="25488">
                  <c:v>43.505400000000002</c:v>
                </c:pt>
                <c:pt idx="25489">
                  <c:v>43.505400000000002</c:v>
                </c:pt>
                <c:pt idx="25490">
                  <c:v>43.505400000000002</c:v>
                </c:pt>
                <c:pt idx="25491">
                  <c:v>43.505400000000002</c:v>
                </c:pt>
                <c:pt idx="25492">
                  <c:v>43.505400000000002</c:v>
                </c:pt>
                <c:pt idx="25493">
                  <c:v>43.505400000000002</c:v>
                </c:pt>
                <c:pt idx="25494">
                  <c:v>43.505400000000002</c:v>
                </c:pt>
                <c:pt idx="25495">
                  <c:v>43.505400000000002</c:v>
                </c:pt>
                <c:pt idx="25496">
                  <c:v>43.505400000000002</c:v>
                </c:pt>
                <c:pt idx="25497">
                  <c:v>43.505400000000002</c:v>
                </c:pt>
                <c:pt idx="25498">
                  <c:v>43.505400000000002</c:v>
                </c:pt>
                <c:pt idx="25499">
                  <c:v>43.555500000000002</c:v>
                </c:pt>
                <c:pt idx="25500">
                  <c:v>43.555500000000002</c:v>
                </c:pt>
                <c:pt idx="25501">
                  <c:v>43.555500000000002</c:v>
                </c:pt>
                <c:pt idx="25502">
                  <c:v>43.555500000000002</c:v>
                </c:pt>
                <c:pt idx="25503">
                  <c:v>43.555500000000002</c:v>
                </c:pt>
                <c:pt idx="25504">
                  <c:v>43.555500000000002</c:v>
                </c:pt>
                <c:pt idx="25505">
                  <c:v>43.555500000000002</c:v>
                </c:pt>
                <c:pt idx="25506">
                  <c:v>43.555500000000002</c:v>
                </c:pt>
                <c:pt idx="25507">
                  <c:v>43.555500000000002</c:v>
                </c:pt>
                <c:pt idx="25508">
                  <c:v>43.555500000000002</c:v>
                </c:pt>
                <c:pt idx="25509">
                  <c:v>43.555500000000002</c:v>
                </c:pt>
                <c:pt idx="25510">
                  <c:v>43.555500000000002</c:v>
                </c:pt>
                <c:pt idx="25511">
                  <c:v>43.555500000000002</c:v>
                </c:pt>
                <c:pt idx="25512">
                  <c:v>43.555500000000002</c:v>
                </c:pt>
                <c:pt idx="25513">
                  <c:v>43.555500000000002</c:v>
                </c:pt>
                <c:pt idx="25514">
                  <c:v>43.555500000000002</c:v>
                </c:pt>
                <c:pt idx="25515">
                  <c:v>43.555500000000002</c:v>
                </c:pt>
                <c:pt idx="25516">
                  <c:v>43.555500000000002</c:v>
                </c:pt>
                <c:pt idx="25517">
                  <c:v>43.555500000000002</c:v>
                </c:pt>
                <c:pt idx="25518">
                  <c:v>43.555500000000002</c:v>
                </c:pt>
                <c:pt idx="25519">
                  <c:v>43.555500000000002</c:v>
                </c:pt>
                <c:pt idx="25520">
                  <c:v>43.555500000000002</c:v>
                </c:pt>
                <c:pt idx="25521">
                  <c:v>43.555500000000002</c:v>
                </c:pt>
                <c:pt idx="25522">
                  <c:v>43.555500000000002</c:v>
                </c:pt>
                <c:pt idx="25523">
                  <c:v>43.555500000000002</c:v>
                </c:pt>
                <c:pt idx="25524">
                  <c:v>43.555500000000002</c:v>
                </c:pt>
                <c:pt idx="25525">
                  <c:v>43.555500000000002</c:v>
                </c:pt>
                <c:pt idx="25526">
                  <c:v>43.555500000000002</c:v>
                </c:pt>
                <c:pt idx="25527">
                  <c:v>43.555500000000002</c:v>
                </c:pt>
                <c:pt idx="25528">
                  <c:v>43.555500000000002</c:v>
                </c:pt>
                <c:pt idx="25529">
                  <c:v>43.555500000000002</c:v>
                </c:pt>
                <c:pt idx="25530">
                  <c:v>43.555500000000002</c:v>
                </c:pt>
                <c:pt idx="25531">
                  <c:v>43.555500000000002</c:v>
                </c:pt>
                <c:pt idx="25532">
                  <c:v>43.555500000000002</c:v>
                </c:pt>
                <c:pt idx="25533">
                  <c:v>43.555500000000002</c:v>
                </c:pt>
                <c:pt idx="25534">
                  <c:v>43.555500000000002</c:v>
                </c:pt>
                <c:pt idx="25535">
                  <c:v>43.555500000000002</c:v>
                </c:pt>
                <c:pt idx="25536">
                  <c:v>43.555500000000002</c:v>
                </c:pt>
                <c:pt idx="25537">
                  <c:v>43.555500000000002</c:v>
                </c:pt>
                <c:pt idx="25538">
                  <c:v>43.555500000000002</c:v>
                </c:pt>
                <c:pt idx="25539">
                  <c:v>43.555500000000002</c:v>
                </c:pt>
                <c:pt idx="25540">
                  <c:v>43.555500000000002</c:v>
                </c:pt>
                <c:pt idx="25541">
                  <c:v>43.555500000000002</c:v>
                </c:pt>
                <c:pt idx="25542">
                  <c:v>43.555500000000002</c:v>
                </c:pt>
                <c:pt idx="25543">
                  <c:v>43.555500000000002</c:v>
                </c:pt>
                <c:pt idx="25544">
                  <c:v>43.555500000000002</c:v>
                </c:pt>
                <c:pt idx="25545">
                  <c:v>43.555500000000002</c:v>
                </c:pt>
                <c:pt idx="25546">
                  <c:v>43.555500000000002</c:v>
                </c:pt>
                <c:pt idx="25547">
                  <c:v>43.555500000000002</c:v>
                </c:pt>
                <c:pt idx="25548">
                  <c:v>43.555500000000002</c:v>
                </c:pt>
                <c:pt idx="25549">
                  <c:v>43.555500000000002</c:v>
                </c:pt>
                <c:pt idx="25550">
                  <c:v>43.555500000000002</c:v>
                </c:pt>
                <c:pt idx="25551">
                  <c:v>43.555500000000002</c:v>
                </c:pt>
                <c:pt idx="25552">
                  <c:v>43.555500000000002</c:v>
                </c:pt>
                <c:pt idx="25553">
                  <c:v>43.555500000000002</c:v>
                </c:pt>
                <c:pt idx="25554">
                  <c:v>43.555500000000002</c:v>
                </c:pt>
                <c:pt idx="25555">
                  <c:v>43.555500000000002</c:v>
                </c:pt>
                <c:pt idx="25556">
                  <c:v>43.555500000000002</c:v>
                </c:pt>
                <c:pt idx="25557">
                  <c:v>43.555500000000002</c:v>
                </c:pt>
                <c:pt idx="25558">
                  <c:v>43.555500000000002</c:v>
                </c:pt>
                <c:pt idx="25559">
                  <c:v>43.555500000000002</c:v>
                </c:pt>
                <c:pt idx="25560">
                  <c:v>43.555500000000002</c:v>
                </c:pt>
                <c:pt idx="25561">
                  <c:v>43.555500000000002</c:v>
                </c:pt>
                <c:pt idx="25562">
                  <c:v>43.555500000000002</c:v>
                </c:pt>
                <c:pt idx="25563">
                  <c:v>43.555500000000002</c:v>
                </c:pt>
                <c:pt idx="25564">
                  <c:v>43.555500000000002</c:v>
                </c:pt>
                <c:pt idx="25565">
                  <c:v>43.555500000000002</c:v>
                </c:pt>
                <c:pt idx="25566">
                  <c:v>43.555500000000002</c:v>
                </c:pt>
                <c:pt idx="25567">
                  <c:v>43.555500000000002</c:v>
                </c:pt>
                <c:pt idx="25568">
                  <c:v>43.555500000000002</c:v>
                </c:pt>
                <c:pt idx="25569">
                  <c:v>43.555500000000002</c:v>
                </c:pt>
                <c:pt idx="25570">
                  <c:v>43.555500000000002</c:v>
                </c:pt>
                <c:pt idx="25571">
                  <c:v>43.555500000000002</c:v>
                </c:pt>
                <c:pt idx="25572">
                  <c:v>43.555500000000002</c:v>
                </c:pt>
                <c:pt idx="25573">
                  <c:v>43.555500000000002</c:v>
                </c:pt>
                <c:pt idx="25574">
                  <c:v>43.555500000000002</c:v>
                </c:pt>
                <c:pt idx="25575">
                  <c:v>43.555500000000002</c:v>
                </c:pt>
                <c:pt idx="25576">
                  <c:v>43.555500000000002</c:v>
                </c:pt>
                <c:pt idx="25577">
                  <c:v>43.555500000000002</c:v>
                </c:pt>
                <c:pt idx="25578">
                  <c:v>43.555500000000002</c:v>
                </c:pt>
                <c:pt idx="25579">
                  <c:v>43.555500000000002</c:v>
                </c:pt>
                <c:pt idx="25580">
                  <c:v>43.555500000000002</c:v>
                </c:pt>
                <c:pt idx="25581">
                  <c:v>43.555500000000002</c:v>
                </c:pt>
                <c:pt idx="25582">
                  <c:v>43.555500000000002</c:v>
                </c:pt>
                <c:pt idx="25583">
                  <c:v>43.555500000000002</c:v>
                </c:pt>
                <c:pt idx="25584">
                  <c:v>43.555500000000002</c:v>
                </c:pt>
                <c:pt idx="25585">
                  <c:v>43.555500000000002</c:v>
                </c:pt>
                <c:pt idx="25586">
                  <c:v>43.555500000000002</c:v>
                </c:pt>
                <c:pt idx="25587">
                  <c:v>43.555500000000002</c:v>
                </c:pt>
                <c:pt idx="25588">
                  <c:v>43.555500000000002</c:v>
                </c:pt>
                <c:pt idx="25589">
                  <c:v>43.555500000000002</c:v>
                </c:pt>
                <c:pt idx="25590">
                  <c:v>43.555500000000002</c:v>
                </c:pt>
                <c:pt idx="25591">
                  <c:v>43.555500000000002</c:v>
                </c:pt>
                <c:pt idx="25592">
                  <c:v>43.555500000000002</c:v>
                </c:pt>
                <c:pt idx="25593">
                  <c:v>43.555500000000002</c:v>
                </c:pt>
                <c:pt idx="25594">
                  <c:v>43.555500000000002</c:v>
                </c:pt>
                <c:pt idx="25595">
                  <c:v>43.555500000000002</c:v>
                </c:pt>
                <c:pt idx="25596">
                  <c:v>43.555500000000002</c:v>
                </c:pt>
                <c:pt idx="25597">
                  <c:v>43.555500000000002</c:v>
                </c:pt>
                <c:pt idx="25598">
                  <c:v>43.555500000000002</c:v>
                </c:pt>
                <c:pt idx="25599">
                  <c:v>43.555500000000002</c:v>
                </c:pt>
                <c:pt idx="25600">
                  <c:v>43.555500000000002</c:v>
                </c:pt>
                <c:pt idx="25601">
                  <c:v>43.555500000000002</c:v>
                </c:pt>
                <c:pt idx="25602">
                  <c:v>43.555500000000002</c:v>
                </c:pt>
                <c:pt idx="25603">
                  <c:v>43.555500000000002</c:v>
                </c:pt>
                <c:pt idx="25604">
                  <c:v>43.555500000000002</c:v>
                </c:pt>
                <c:pt idx="25605">
                  <c:v>43.555500000000002</c:v>
                </c:pt>
                <c:pt idx="25606">
                  <c:v>43.555500000000002</c:v>
                </c:pt>
                <c:pt idx="25607">
                  <c:v>43.555500000000002</c:v>
                </c:pt>
                <c:pt idx="25608">
                  <c:v>43.555500000000002</c:v>
                </c:pt>
                <c:pt idx="25609">
                  <c:v>43.555500000000002</c:v>
                </c:pt>
                <c:pt idx="25610">
                  <c:v>43.555500000000002</c:v>
                </c:pt>
                <c:pt idx="25611">
                  <c:v>43.555500000000002</c:v>
                </c:pt>
                <c:pt idx="25612">
                  <c:v>43.555500000000002</c:v>
                </c:pt>
                <c:pt idx="25613">
                  <c:v>43.555500000000002</c:v>
                </c:pt>
                <c:pt idx="25614">
                  <c:v>43.555500000000002</c:v>
                </c:pt>
                <c:pt idx="25615">
                  <c:v>43.555500000000002</c:v>
                </c:pt>
                <c:pt idx="25616">
                  <c:v>43.555500000000002</c:v>
                </c:pt>
                <c:pt idx="25617">
                  <c:v>43.555500000000002</c:v>
                </c:pt>
                <c:pt idx="25618">
                  <c:v>43.555500000000002</c:v>
                </c:pt>
                <c:pt idx="25619">
                  <c:v>43.555500000000002</c:v>
                </c:pt>
                <c:pt idx="25620">
                  <c:v>43.555500000000002</c:v>
                </c:pt>
                <c:pt idx="25621">
                  <c:v>43.555500000000002</c:v>
                </c:pt>
                <c:pt idx="25622">
                  <c:v>43.555500000000002</c:v>
                </c:pt>
                <c:pt idx="25623">
                  <c:v>43.555500000000002</c:v>
                </c:pt>
                <c:pt idx="25624">
                  <c:v>43.555500000000002</c:v>
                </c:pt>
                <c:pt idx="25625">
                  <c:v>43.555500000000002</c:v>
                </c:pt>
                <c:pt idx="25626">
                  <c:v>43.555500000000002</c:v>
                </c:pt>
                <c:pt idx="25627">
                  <c:v>43.555500000000002</c:v>
                </c:pt>
                <c:pt idx="25628">
                  <c:v>43.555500000000002</c:v>
                </c:pt>
                <c:pt idx="25629">
                  <c:v>43.555500000000002</c:v>
                </c:pt>
                <c:pt idx="25630">
                  <c:v>43.555500000000002</c:v>
                </c:pt>
                <c:pt idx="25631">
                  <c:v>43.555500000000002</c:v>
                </c:pt>
                <c:pt idx="25632">
                  <c:v>43.555500000000002</c:v>
                </c:pt>
                <c:pt idx="25633">
                  <c:v>43.555500000000002</c:v>
                </c:pt>
                <c:pt idx="25634">
                  <c:v>43.555500000000002</c:v>
                </c:pt>
                <c:pt idx="25635">
                  <c:v>43.555500000000002</c:v>
                </c:pt>
                <c:pt idx="25636">
                  <c:v>43.555500000000002</c:v>
                </c:pt>
                <c:pt idx="25637">
                  <c:v>43.555500000000002</c:v>
                </c:pt>
                <c:pt idx="25638">
                  <c:v>43.555500000000002</c:v>
                </c:pt>
                <c:pt idx="25639">
                  <c:v>43.555500000000002</c:v>
                </c:pt>
                <c:pt idx="25640">
                  <c:v>43.555500000000002</c:v>
                </c:pt>
                <c:pt idx="25641">
                  <c:v>43.555500000000002</c:v>
                </c:pt>
                <c:pt idx="25642">
                  <c:v>43.555500000000002</c:v>
                </c:pt>
                <c:pt idx="25643">
                  <c:v>43.555500000000002</c:v>
                </c:pt>
                <c:pt idx="25644">
                  <c:v>43.555500000000002</c:v>
                </c:pt>
                <c:pt idx="25645">
                  <c:v>43.555500000000002</c:v>
                </c:pt>
                <c:pt idx="25646">
                  <c:v>43.555500000000002</c:v>
                </c:pt>
                <c:pt idx="25647">
                  <c:v>43.555500000000002</c:v>
                </c:pt>
                <c:pt idx="25648">
                  <c:v>43.555500000000002</c:v>
                </c:pt>
                <c:pt idx="25649">
                  <c:v>43.555500000000002</c:v>
                </c:pt>
                <c:pt idx="25650">
                  <c:v>43.555500000000002</c:v>
                </c:pt>
                <c:pt idx="25651">
                  <c:v>43.555500000000002</c:v>
                </c:pt>
                <c:pt idx="25652">
                  <c:v>43.555500000000002</c:v>
                </c:pt>
                <c:pt idx="25653">
                  <c:v>43.555500000000002</c:v>
                </c:pt>
                <c:pt idx="25654">
                  <c:v>43.555500000000002</c:v>
                </c:pt>
                <c:pt idx="25655">
                  <c:v>43.555500000000002</c:v>
                </c:pt>
                <c:pt idx="25656">
                  <c:v>43.555500000000002</c:v>
                </c:pt>
                <c:pt idx="25657">
                  <c:v>43.555500000000002</c:v>
                </c:pt>
                <c:pt idx="25658">
                  <c:v>43.555500000000002</c:v>
                </c:pt>
                <c:pt idx="25659">
                  <c:v>43.555500000000002</c:v>
                </c:pt>
                <c:pt idx="25660">
                  <c:v>43.555500000000002</c:v>
                </c:pt>
                <c:pt idx="25661">
                  <c:v>43.555500000000002</c:v>
                </c:pt>
                <c:pt idx="25662">
                  <c:v>43.555500000000002</c:v>
                </c:pt>
                <c:pt idx="25663">
                  <c:v>43.555500000000002</c:v>
                </c:pt>
                <c:pt idx="25664">
                  <c:v>43.555500000000002</c:v>
                </c:pt>
                <c:pt idx="25665">
                  <c:v>43.555500000000002</c:v>
                </c:pt>
                <c:pt idx="25666">
                  <c:v>43.555500000000002</c:v>
                </c:pt>
                <c:pt idx="25667">
                  <c:v>43.555500000000002</c:v>
                </c:pt>
                <c:pt idx="25668">
                  <c:v>43.555500000000002</c:v>
                </c:pt>
                <c:pt idx="25669">
                  <c:v>43.555500000000002</c:v>
                </c:pt>
                <c:pt idx="25670">
                  <c:v>43.555500000000002</c:v>
                </c:pt>
                <c:pt idx="25671">
                  <c:v>43.555500000000002</c:v>
                </c:pt>
                <c:pt idx="25672">
                  <c:v>43.555500000000002</c:v>
                </c:pt>
                <c:pt idx="25673">
                  <c:v>43.555500000000002</c:v>
                </c:pt>
                <c:pt idx="25674">
                  <c:v>43.555500000000002</c:v>
                </c:pt>
                <c:pt idx="25675">
                  <c:v>43.555500000000002</c:v>
                </c:pt>
                <c:pt idx="25676">
                  <c:v>43.555500000000002</c:v>
                </c:pt>
                <c:pt idx="25677">
                  <c:v>43.555500000000002</c:v>
                </c:pt>
                <c:pt idx="25678">
                  <c:v>43.555500000000002</c:v>
                </c:pt>
                <c:pt idx="25679">
                  <c:v>43.555500000000002</c:v>
                </c:pt>
                <c:pt idx="25680">
                  <c:v>43.555500000000002</c:v>
                </c:pt>
                <c:pt idx="25681">
                  <c:v>43.555500000000002</c:v>
                </c:pt>
                <c:pt idx="25682">
                  <c:v>43.555500000000002</c:v>
                </c:pt>
                <c:pt idx="25683">
                  <c:v>43.555500000000002</c:v>
                </c:pt>
                <c:pt idx="25684">
                  <c:v>43.555500000000002</c:v>
                </c:pt>
                <c:pt idx="25685">
                  <c:v>43.555500000000002</c:v>
                </c:pt>
                <c:pt idx="25686">
                  <c:v>43.555500000000002</c:v>
                </c:pt>
                <c:pt idx="25687">
                  <c:v>43.555500000000002</c:v>
                </c:pt>
                <c:pt idx="25688">
                  <c:v>43.555500000000002</c:v>
                </c:pt>
                <c:pt idx="25689">
                  <c:v>43.555500000000002</c:v>
                </c:pt>
                <c:pt idx="25690">
                  <c:v>43.555500000000002</c:v>
                </c:pt>
                <c:pt idx="25691">
                  <c:v>43.555500000000002</c:v>
                </c:pt>
                <c:pt idx="25692">
                  <c:v>43.555500000000002</c:v>
                </c:pt>
                <c:pt idx="25693">
                  <c:v>43.555500000000002</c:v>
                </c:pt>
                <c:pt idx="25694">
                  <c:v>43.555500000000002</c:v>
                </c:pt>
                <c:pt idx="25695">
                  <c:v>43.555500000000002</c:v>
                </c:pt>
                <c:pt idx="25696">
                  <c:v>43.555500000000002</c:v>
                </c:pt>
                <c:pt idx="25697">
                  <c:v>43.555500000000002</c:v>
                </c:pt>
                <c:pt idx="25698">
                  <c:v>43.555500000000002</c:v>
                </c:pt>
                <c:pt idx="25699">
                  <c:v>43.555500000000002</c:v>
                </c:pt>
                <c:pt idx="25700">
                  <c:v>43.555500000000002</c:v>
                </c:pt>
                <c:pt idx="25701">
                  <c:v>43.555500000000002</c:v>
                </c:pt>
                <c:pt idx="25702">
                  <c:v>43.555500000000002</c:v>
                </c:pt>
                <c:pt idx="25703">
                  <c:v>43.555500000000002</c:v>
                </c:pt>
                <c:pt idx="25704">
                  <c:v>43.555500000000002</c:v>
                </c:pt>
                <c:pt idx="25705">
                  <c:v>43.555500000000002</c:v>
                </c:pt>
                <c:pt idx="25706">
                  <c:v>43.555500000000002</c:v>
                </c:pt>
                <c:pt idx="25707">
                  <c:v>43.555500000000002</c:v>
                </c:pt>
                <c:pt idx="25708">
                  <c:v>43.555500000000002</c:v>
                </c:pt>
                <c:pt idx="25709">
                  <c:v>43.555500000000002</c:v>
                </c:pt>
                <c:pt idx="25710">
                  <c:v>43.555500000000002</c:v>
                </c:pt>
                <c:pt idx="25711">
                  <c:v>43.555500000000002</c:v>
                </c:pt>
                <c:pt idx="25712">
                  <c:v>43.555500000000002</c:v>
                </c:pt>
                <c:pt idx="25713">
                  <c:v>43.555500000000002</c:v>
                </c:pt>
                <c:pt idx="25714">
                  <c:v>43.555500000000002</c:v>
                </c:pt>
                <c:pt idx="25715">
                  <c:v>43.555500000000002</c:v>
                </c:pt>
                <c:pt idx="25716">
                  <c:v>43.555500000000002</c:v>
                </c:pt>
                <c:pt idx="25717">
                  <c:v>43.555500000000002</c:v>
                </c:pt>
                <c:pt idx="25718">
                  <c:v>43.555500000000002</c:v>
                </c:pt>
                <c:pt idx="25719">
                  <c:v>43.555500000000002</c:v>
                </c:pt>
                <c:pt idx="25720">
                  <c:v>43.555500000000002</c:v>
                </c:pt>
                <c:pt idx="25721">
                  <c:v>43.555500000000002</c:v>
                </c:pt>
                <c:pt idx="25722">
                  <c:v>43.555500000000002</c:v>
                </c:pt>
                <c:pt idx="25723">
                  <c:v>43.555500000000002</c:v>
                </c:pt>
                <c:pt idx="25724">
                  <c:v>43.555500000000002</c:v>
                </c:pt>
                <c:pt idx="25725">
                  <c:v>43.555500000000002</c:v>
                </c:pt>
                <c:pt idx="25726">
                  <c:v>43.555500000000002</c:v>
                </c:pt>
                <c:pt idx="25727">
                  <c:v>43.555500000000002</c:v>
                </c:pt>
                <c:pt idx="25728">
                  <c:v>43.555500000000002</c:v>
                </c:pt>
                <c:pt idx="25729">
                  <c:v>43.555500000000002</c:v>
                </c:pt>
                <c:pt idx="25730">
                  <c:v>43.555500000000002</c:v>
                </c:pt>
                <c:pt idx="25731">
                  <c:v>43.555500000000002</c:v>
                </c:pt>
                <c:pt idx="25732">
                  <c:v>43.555500000000002</c:v>
                </c:pt>
                <c:pt idx="25733">
                  <c:v>43.555500000000002</c:v>
                </c:pt>
                <c:pt idx="25734">
                  <c:v>43.555500000000002</c:v>
                </c:pt>
                <c:pt idx="25735">
                  <c:v>43.555500000000002</c:v>
                </c:pt>
                <c:pt idx="25736">
                  <c:v>43.555500000000002</c:v>
                </c:pt>
                <c:pt idx="25737">
                  <c:v>43.555500000000002</c:v>
                </c:pt>
                <c:pt idx="25738">
                  <c:v>43.555500000000002</c:v>
                </c:pt>
                <c:pt idx="25739">
                  <c:v>43.555500000000002</c:v>
                </c:pt>
                <c:pt idx="25740">
                  <c:v>43.555500000000002</c:v>
                </c:pt>
                <c:pt idx="25741">
                  <c:v>43.555500000000002</c:v>
                </c:pt>
                <c:pt idx="25742">
                  <c:v>43.555500000000002</c:v>
                </c:pt>
                <c:pt idx="25743">
                  <c:v>43.555500000000002</c:v>
                </c:pt>
                <c:pt idx="25744">
                  <c:v>43.555500000000002</c:v>
                </c:pt>
                <c:pt idx="25745">
                  <c:v>43.555500000000002</c:v>
                </c:pt>
                <c:pt idx="25746">
                  <c:v>43.555500000000002</c:v>
                </c:pt>
                <c:pt idx="25747">
                  <c:v>43.555500000000002</c:v>
                </c:pt>
                <c:pt idx="25748">
                  <c:v>43.555500000000002</c:v>
                </c:pt>
                <c:pt idx="25749">
                  <c:v>43.555500000000002</c:v>
                </c:pt>
                <c:pt idx="25750">
                  <c:v>43.555500000000002</c:v>
                </c:pt>
                <c:pt idx="25751">
                  <c:v>43.555500000000002</c:v>
                </c:pt>
                <c:pt idx="25752">
                  <c:v>43.555500000000002</c:v>
                </c:pt>
                <c:pt idx="25753">
                  <c:v>43.555500000000002</c:v>
                </c:pt>
                <c:pt idx="25754">
                  <c:v>43.555500000000002</c:v>
                </c:pt>
                <c:pt idx="25755">
                  <c:v>43.555500000000002</c:v>
                </c:pt>
                <c:pt idx="25756">
                  <c:v>43.555500000000002</c:v>
                </c:pt>
                <c:pt idx="25757">
                  <c:v>43.555500000000002</c:v>
                </c:pt>
                <c:pt idx="25758">
                  <c:v>43.555500000000002</c:v>
                </c:pt>
                <c:pt idx="25759">
                  <c:v>43.555500000000002</c:v>
                </c:pt>
                <c:pt idx="25760">
                  <c:v>43.555500000000002</c:v>
                </c:pt>
                <c:pt idx="25761">
                  <c:v>43.555500000000002</c:v>
                </c:pt>
                <c:pt idx="25762">
                  <c:v>43.555500000000002</c:v>
                </c:pt>
                <c:pt idx="25763">
                  <c:v>43.555500000000002</c:v>
                </c:pt>
                <c:pt idx="25764">
                  <c:v>43.555500000000002</c:v>
                </c:pt>
                <c:pt idx="25765">
                  <c:v>43.555500000000002</c:v>
                </c:pt>
                <c:pt idx="25766">
                  <c:v>43.555500000000002</c:v>
                </c:pt>
                <c:pt idx="25767">
                  <c:v>43.555500000000002</c:v>
                </c:pt>
                <c:pt idx="25768">
                  <c:v>43.555500000000002</c:v>
                </c:pt>
                <c:pt idx="25769">
                  <c:v>43.555500000000002</c:v>
                </c:pt>
                <c:pt idx="25770">
                  <c:v>43.555500000000002</c:v>
                </c:pt>
                <c:pt idx="25771">
                  <c:v>43.555500000000002</c:v>
                </c:pt>
                <c:pt idx="25772">
                  <c:v>43.555500000000002</c:v>
                </c:pt>
                <c:pt idx="25773">
                  <c:v>43.555500000000002</c:v>
                </c:pt>
                <c:pt idx="25774">
                  <c:v>43.555500000000002</c:v>
                </c:pt>
                <c:pt idx="25775">
                  <c:v>43.555500000000002</c:v>
                </c:pt>
                <c:pt idx="25776">
                  <c:v>43.555500000000002</c:v>
                </c:pt>
                <c:pt idx="25777">
                  <c:v>43.555500000000002</c:v>
                </c:pt>
                <c:pt idx="25778">
                  <c:v>43.555500000000002</c:v>
                </c:pt>
                <c:pt idx="25779">
                  <c:v>43.555500000000002</c:v>
                </c:pt>
                <c:pt idx="25780">
                  <c:v>43.555500000000002</c:v>
                </c:pt>
                <c:pt idx="25781">
                  <c:v>43.555500000000002</c:v>
                </c:pt>
                <c:pt idx="25782">
                  <c:v>43.555500000000002</c:v>
                </c:pt>
                <c:pt idx="25783">
                  <c:v>43.555500000000002</c:v>
                </c:pt>
                <c:pt idx="25784">
                  <c:v>43.555500000000002</c:v>
                </c:pt>
                <c:pt idx="25785">
                  <c:v>43.555500000000002</c:v>
                </c:pt>
                <c:pt idx="25786">
                  <c:v>43.555500000000002</c:v>
                </c:pt>
                <c:pt idx="25787">
                  <c:v>43.555500000000002</c:v>
                </c:pt>
                <c:pt idx="25788">
                  <c:v>43.555500000000002</c:v>
                </c:pt>
                <c:pt idx="25789">
                  <c:v>43.555500000000002</c:v>
                </c:pt>
                <c:pt idx="25790">
                  <c:v>43.555500000000002</c:v>
                </c:pt>
                <c:pt idx="25791">
                  <c:v>43.555500000000002</c:v>
                </c:pt>
                <c:pt idx="25792">
                  <c:v>43.555500000000002</c:v>
                </c:pt>
                <c:pt idx="25793">
                  <c:v>43.555500000000002</c:v>
                </c:pt>
                <c:pt idx="25794">
                  <c:v>43.555500000000002</c:v>
                </c:pt>
                <c:pt idx="25795">
                  <c:v>43.555500000000002</c:v>
                </c:pt>
                <c:pt idx="25796">
                  <c:v>43.555500000000002</c:v>
                </c:pt>
                <c:pt idx="25797">
                  <c:v>43.555500000000002</c:v>
                </c:pt>
                <c:pt idx="25798">
                  <c:v>43.555500000000002</c:v>
                </c:pt>
                <c:pt idx="25799">
                  <c:v>43.555500000000002</c:v>
                </c:pt>
                <c:pt idx="25800">
                  <c:v>43.555500000000002</c:v>
                </c:pt>
                <c:pt idx="25801">
                  <c:v>43.555500000000002</c:v>
                </c:pt>
                <c:pt idx="25802">
                  <c:v>43.555500000000002</c:v>
                </c:pt>
                <c:pt idx="25803">
                  <c:v>43.555500000000002</c:v>
                </c:pt>
                <c:pt idx="25804">
                  <c:v>43.555500000000002</c:v>
                </c:pt>
                <c:pt idx="25805">
                  <c:v>43.555500000000002</c:v>
                </c:pt>
                <c:pt idx="25806">
                  <c:v>43.555500000000002</c:v>
                </c:pt>
                <c:pt idx="25807">
                  <c:v>43.555500000000002</c:v>
                </c:pt>
                <c:pt idx="25808">
                  <c:v>43.555500000000002</c:v>
                </c:pt>
                <c:pt idx="25809">
                  <c:v>43.555500000000002</c:v>
                </c:pt>
                <c:pt idx="25810">
                  <c:v>43.555500000000002</c:v>
                </c:pt>
                <c:pt idx="25811">
                  <c:v>43.555500000000002</c:v>
                </c:pt>
                <c:pt idx="25812">
                  <c:v>43.555500000000002</c:v>
                </c:pt>
                <c:pt idx="25813">
                  <c:v>43.555500000000002</c:v>
                </c:pt>
                <c:pt idx="25814">
                  <c:v>43.555500000000002</c:v>
                </c:pt>
                <c:pt idx="25815">
                  <c:v>43.555500000000002</c:v>
                </c:pt>
                <c:pt idx="25816">
                  <c:v>43.555500000000002</c:v>
                </c:pt>
                <c:pt idx="25817">
                  <c:v>43.555500000000002</c:v>
                </c:pt>
                <c:pt idx="25818">
                  <c:v>43.555500000000002</c:v>
                </c:pt>
                <c:pt idx="25819">
                  <c:v>43.555500000000002</c:v>
                </c:pt>
                <c:pt idx="25820">
                  <c:v>43.555500000000002</c:v>
                </c:pt>
                <c:pt idx="25821">
                  <c:v>43.555500000000002</c:v>
                </c:pt>
                <c:pt idx="25822">
                  <c:v>43.555500000000002</c:v>
                </c:pt>
                <c:pt idx="25823">
                  <c:v>43.555500000000002</c:v>
                </c:pt>
                <c:pt idx="25824">
                  <c:v>43.555500000000002</c:v>
                </c:pt>
                <c:pt idx="25825">
                  <c:v>43.555500000000002</c:v>
                </c:pt>
                <c:pt idx="25826">
                  <c:v>43.555500000000002</c:v>
                </c:pt>
                <c:pt idx="25827">
                  <c:v>43.555500000000002</c:v>
                </c:pt>
                <c:pt idx="25828">
                  <c:v>43.555500000000002</c:v>
                </c:pt>
                <c:pt idx="25829">
                  <c:v>43.555500000000002</c:v>
                </c:pt>
                <c:pt idx="25830">
                  <c:v>43.555500000000002</c:v>
                </c:pt>
                <c:pt idx="25831">
                  <c:v>43.555500000000002</c:v>
                </c:pt>
                <c:pt idx="25832">
                  <c:v>43.555500000000002</c:v>
                </c:pt>
                <c:pt idx="25833">
                  <c:v>43.555500000000002</c:v>
                </c:pt>
                <c:pt idx="25834">
                  <c:v>43.555500000000002</c:v>
                </c:pt>
                <c:pt idx="25835">
                  <c:v>43.555500000000002</c:v>
                </c:pt>
                <c:pt idx="25836">
                  <c:v>43.555500000000002</c:v>
                </c:pt>
                <c:pt idx="25837">
                  <c:v>43.555500000000002</c:v>
                </c:pt>
                <c:pt idx="25838">
                  <c:v>43.555500000000002</c:v>
                </c:pt>
                <c:pt idx="25839">
                  <c:v>43.555500000000002</c:v>
                </c:pt>
                <c:pt idx="25840">
                  <c:v>43.555500000000002</c:v>
                </c:pt>
                <c:pt idx="25841">
                  <c:v>43.555500000000002</c:v>
                </c:pt>
                <c:pt idx="25842">
                  <c:v>43.555500000000002</c:v>
                </c:pt>
                <c:pt idx="25843">
                  <c:v>43.555500000000002</c:v>
                </c:pt>
                <c:pt idx="25844">
                  <c:v>43.555500000000002</c:v>
                </c:pt>
                <c:pt idx="25845">
                  <c:v>43.555500000000002</c:v>
                </c:pt>
                <c:pt idx="25846">
                  <c:v>43.555500000000002</c:v>
                </c:pt>
                <c:pt idx="25847">
                  <c:v>43.555500000000002</c:v>
                </c:pt>
                <c:pt idx="25848">
                  <c:v>43.555500000000002</c:v>
                </c:pt>
                <c:pt idx="25849">
                  <c:v>43.555500000000002</c:v>
                </c:pt>
                <c:pt idx="25850">
                  <c:v>43.555500000000002</c:v>
                </c:pt>
                <c:pt idx="25851">
                  <c:v>43.555500000000002</c:v>
                </c:pt>
                <c:pt idx="25852">
                  <c:v>43.555500000000002</c:v>
                </c:pt>
                <c:pt idx="25853">
                  <c:v>43.555500000000002</c:v>
                </c:pt>
                <c:pt idx="25854">
                  <c:v>43.555500000000002</c:v>
                </c:pt>
                <c:pt idx="25855">
                  <c:v>43.555500000000002</c:v>
                </c:pt>
                <c:pt idx="25856">
                  <c:v>43.555500000000002</c:v>
                </c:pt>
                <c:pt idx="25857">
                  <c:v>43.555500000000002</c:v>
                </c:pt>
                <c:pt idx="25858">
                  <c:v>43.555500000000002</c:v>
                </c:pt>
                <c:pt idx="25859">
                  <c:v>43.555500000000002</c:v>
                </c:pt>
                <c:pt idx="25860">
                  <c:v>43.555500000000002</c:v>
                </c:pt>
                <c:pt idx="25861">
                  <c:v>43.555500000000002</c:v>
                </c:pt>
                <c:pt idx="25862">
                  <c:v>43.555500000000002</c:v>
                </c:pt>
                <c:pt idx="25863">
                  <c:v>43.555500000000002</c:v>
                </c:pt>
                <c:pt idx="25864">
                  <c:v>43.555500000000002</c:v>
                </c:pt>
                <c:pt idx="25865">
                  <c:v>43.555500000000002</c:v>
                </c:pt>
                <c:pt idx="25866">
                  <c:v>43.555500000000002</c:v>
                </c:pt>
                <c:pt idx="25867">
                  <c:v>43.555500000000002</c:v>
                </c:pt>
                <c:pt idx="25868">
                  <c:v>43.555500000000002</c:v>
                </c:pt>
                <c:pt idx="25869">
                  <c:v>43.555500000000002</c:v>
                </c:pt>
                <c:pt idx="25870">
                  <c:v>43.555500000000002</c:v>
                </c:pt>
                <c:pt idx="25871">
                  <c:v>43.555500000000002</c:v>
                </c:pt>
                <c:pt idx="25872">
                  <c:v>43.555500000000002</c:v>
                </c:pt>
                <c:pt idx="25873">
                  <c:v>43.555500000000002</c:v>
                </c:pt>
                <c:pt idx="25874">
                  <c:v>43.555500000000002</c:v>
                </c:pt>
                <c:pt idx="25875">
                  <c:v>43.555500000000002</c:v>
                </c:pt>
                <c:pt idx="25876">
                  <c:v>43.555500000000002</c:v>
                </c:pt>
                <c:pt idx="25877">
                  <c:v>43.555500000000002</c:v>
                </c:pt>
                <c:pt idx="25878">
                  <c:v>43.555500000000002</c:v>
                </c:pt>
                <c:pt idx="25879">
                  <c:v>43.555500000000002</c:v>
                </c:pt>
                <c:pt idx="25880">
                  <c:v>43.555500000000002</c:v>
                </c:pt>
                <c:pt idx="25881">
                  <c:v>43.555500000000002</c:v>
                </c:pt>
                <c:pt idx="25882">
                  <c:v>43.555500000000002</c:v>
                </c:pt>
                <c:pt idx="25883">
                  <c:v>43.555500000000002</c:v>
                </c:pt>
                <c:pt idx="25884">
                  <c:v>43.555500000000002</c:v>
                </c:pt>
                <c:pt idx="25885">
                  <c:v>43.555500000000002</c:v>
                </c:pt>
                <c:pt idx="25886">
                  <c:v>43.555500000000002</c:v>
                </c:pt>
                <c:pt idx="25887">
                  <c:v>43.555500000000002</c:v>
                </c:pt>
                <c:pt idx="25888">
                  <c:v>43.555500000000002</c:v>
                </c:pt>
                <c:pt idx="25889">
                  <c:v>43.555500000000002</c:v>
                </c:pt>
                <c:pt idx="25890">
                  <c:v>43.555500000000002</c:v>
                </c:pt>
                <c:pt idx="25891">
                  <c:v>43.555500000000002</c:v>
                </c:pt>
                <c:pt idx="25892">
                  <c:v>43.555500000000002</c:v>
                </c:pt>
                <c:pt idx="25893">
                  <c:v>43.555500000000002</c:v>
                </c:pt>
                <c:pt idx="25894">
                  <c:v>43.555500000000002</c:v>
                </c:pt>
                <c:pt idx="25895">
                  <c:v>43.555500000000002</c:v>
                </c:pt>
                <c:pt idx="25896">
                  <c:v>43.555500000000002</c:v>
                </c:pt>
                <c:pt idx="25897">
                  <c:v>43.555500000000002</c:v>
                </c:pt>
                <c:pt idx="25898">
                  <c:v>43.555500000000002</c:v>
                </c:pt>
                <c:pt idx="25899">
                  <c:v>43.555500000000002</c:v>
                </c:pt>
                <c:pt idx="25900">
                  <c:v>43.555500000000002</c:v>
                </c:pt>
                <c:pt idx="25901">
                  <c:v>43.555500000000002</c:v>
                </c:pt>
                <c:pt idx="25902">
                  <c:v>43.555500000000002</c:v>
                </c:pt>
                <c:pt idx="25903">
                  <c:v>43.555500000000002</c:v>
                </c:pt>
                <c:pt idx="25904">
                  <c:v>43.555500000000002</c:v>
                </c:pt>
                <c:pt idx="25905">
                  <c:v>43.555500000000002</c:v>
                </c:pt>
                <c:pt idx="25906">
                  <c:v>43.555500000000002</c:v>
                </c:pt>
                <c:pt idx="25907">
                  <c:v>43.555500000000002</c:v>
                </c:pt>
                <c:pt idx="25908">
                  <c:v>43.555500000000002</c:v>
                </c:pt>
                <c:pt idx="25909">
                  <c:v>43.555500000000002</c:v>
                </c:pt>
                <c:pt idx="25910">
                  <c:v>43.555500000000002</c:v>
                </c:pt>
                <c:pt idx="25911">
                  <c:v>43.555500000000002</c:v>
                </c:pt>
                <c:pt idx="25912">
                  <c:v>43.555500000000002</c:v>
                </c:pt>
                <c:pt idx="25913">
                  <c:v>43.555500000000002</c:v>
                </c:pt>
                <c:pt idx="25914">
                  <c:v>43.555500000000002</c:v>
                </c:pt>
                <c:pt idx="25915">
                  <c:v>43.555500000000002</c:v>
                </c:pt>
                <c:pt idx="25916">
                  <c:v>43.555500000000002</c:v>
                </c:pt>
                <c:pt idx="25917">
                  <c:v>43.555500000000002</c:v>
                </c:pt>
                <c:pt idx="25918">
                  <c:v>43.555500000000002</c:v>
                </c:pt>
                <c:pt idx="25919">
                  <c:v>43.555500000000002</c:v>
                </c:pt>
                <c:pt idx="25920">
                  <c:v>43.555500000000002</c:v>
                </c:pt>
                <c:pt idx="25921">
                  <c:v>43.555500000000002</c:v>
                </c:pt>
                <c:pt idx="25922">
                  <c:v>43.555500000000002</c:v>
                </c:pt>
                <c:pt idx="25923">
                  <c:v>43.555500000000002</c:v>
                </c:pt>
                <c:pt idx="25924">
                  <c:v>43.555500000000002</c:v>
                </c:pt>
                <c:pt idx="25925">
                  <c:v>43.555500000000002</c:v>
                </c:pt>
                <c:pt idx="25926">
                  <c:v>43.555500000000002</c:v>
                </c:pt>
                <c:pt idx="25927">
                  <c:v>43.555500000000002</c:v>
                </c:pt>
                <c:pt idx="25928">
                  <c:v>43.555500000000002</c:v>
                </c:pt>
                <c:pt idx="25929">
                  <c:v>43.555500000000002</c:v>
                </c:pt>
                <c:pt idx="25930">
                  <c:v>43.555500000000002</c:v>
                </c:pt>
                <c:pt idx="25931">
                  <c:v>43.555500000000002</c:v>
                </c:pt>
                <c:pt idx="25932">
                  <c:v>43.555500000000002</c:v>
                </c:pt>
                <c:pt idx="25933">
                  <c:v>43.555500000000002</c:v>
                </c:pt>
                <c:pt idx="25934">
                  <c:v>43.555500000000002</c:v>
                </c:pt>
                <c:pt idx="25935">
                  <c:v>43.555500000000002</c:v>
                </c:pt>
                <c:pt idx="25936">
                  <c:v>43.555500000000002</c:v>
                </c:pt>
                <c:pt idx="25937">
                  <c:v>43.555500000000002</c:v>
                </c:pt>
                <c:pt idx="25938">
                  <c:v>43.555500000000002</c:v>
                </c:pt>
                <c:pt idx="25939">
                  <c:v>43.555500000000002</c:v>
                </c:pt>
                <c:pt idx="25940">
                  <c:v>43.555500000000002</c:v>
                </c:pt>
                <c:pt idx="25941">
                  <c:v>43.555500000000002</c:v>
                </c:pt>
                <c:pt idx="25942">
                  <c:v>43.555500000000002</c:v>
                </c:pt>
                <c:pt idx="25943">
                  <c:v>43.555500000000002</c:v>
                </c:pt>
                <c:pt idx="25944">
                  <c:v>43.555500000000002</c:v>
                </c:pt>
                <c:pt idx="25945">
                  <c:v>43.555500000000002</c:v>
                </c:pt>
                <c:pt idx="25946">
                  <c:v>43.555500000000002</c:v>
                </c:pt>
                <c:pt idx="25947">
                  <c:v>43.555500000000002</c:v>
                </c:pt>
                <c:pt idx="25948">
                  <c:v>43.555500000000002</c:v>
                </c:pt>
                <c:pt idx="25949">
                  <c:v>43.555500000000002</c:v>
                </c:pt>
                <c:pt idx="25950">
                  <c:v>43.555500000000002</c:v>
                </c:pt>
                <c:pt idx="25951">
                  <c:v>43.555500000000002</c:v>
                </c:pt>
                <c:pt idx="25952">
                  <c:v>43.555500000000002</c:v>
                </c:pt>
                <c:pt idx="25953">
                  <c:v>43.555500000000002</c:v>
                </c:pt>
                <c:pt idx="25954">
                  <c:v>43.555500000000002</c:v>
                </c:pt>
                <c:pt idx="25955">
                  <c:v>43.555500000000002</c:v>
                </c:pt>
                <c:pt idx="25956">
                  <c:v>43.555500000000002</c:v>
                </c:pt>
                <c:pt idx="25957">
                  <c:v>43.555500000000002</c:v>
                </c:pt>
                <c:pt idx="25958">
                  <c:v>43.555500000000002</c:v>
                </c:pt>
                <c:pt idx="25959">
                  <c:v>43.555500000000002</c:v>
                </c:pt>
                <c:pt idx="25960">
                  <c:v>43.555500000000002</c:v>
                </c:pt>
                <c:pt idx="25961">
                  <c:v>43.555500000000002</c:v>
                </c:pt>
                <c:pt idx="25962">
                  <c:v>43.555500000000002</c:v>
                </c:pt>
                <c:pt idx="25963">
                  <c:v>43.555500000000002</c:v>
                </c:pt>
                <c:pt idx="25964">
                  <c:v>43.555500000000002</c:v>
                </c:pt>
                <c:pt idx="25965">
                  <c:v>43.555500000000002</c:v>
                </c:pt>
                <c:pt idx="25966">
                  <c:v>43.555500000000002</c:v>
                </c:pt>
                <c:pt idx="25967">
                  <c:v>43.555500000000002</c:v>
                </c:pt>
                <c:pt idx="25968">
                  <c:v>43.555500000000002</c:v>
                </c:pt>
                <c:pt idx="25969">
                  <c:v>43.555500000000002</c:v>
                </c:pt>
                <c:pt idx="25970">
                  <c:v>43.555500000000002</c:v>
                </c:pt>
                <c:pt idx="25971">
                  <c:v>43.555500000000002</c:v>
                </c:pt>
                <c:pt idx="25972">
                  <c:v>43.555500000000002</c:v>
                </c:pt>
                <c:pt idx="25973">
                  <c:v>43.555500000000002</c:v>
                </c:pt>
                <c:pt idx="25974">
                  <c:v>43.555500000000002</c:v>
                </c:pt>
                <c:pt idx="25975">
                  <c:v>43.555500000000002</c:v>
                </c:pt>
                <c:pt idx="25976">
                  <c:v>43.555500000000002</c:v>
                </c:pt>
                <c:pt idx="25977">
                  <c:v>43.555500000000002</c:v>
                </c:pt>
                <c:pt idx="25978">
                  <c:v>43.555500000000002</c:v>
                </c:pt>
                <c:pt idx="25979">
                  <c:v>43.555500000000002</c:v>
                </c:pt>
                <c:pt idx="25980">
                  <c:v>43.555500000000002</c:v>
                </c:pt>
                <c:pt idx="25981">
                  <c:v>43.555500000000002</c:v>
                </c:pt>
                <c:pt idx="25982">
                  <c:v>43.555500000000002</c:v>
                </c:pt>
                <c:pt idx="25983">
                  <c:v>43.555500000000002</c:v>
                </c:pt>
                <c:pt idx="25984">
                  <c:v>43.555500000000002</c:v>
                </c:pt>
                <c:pt idx="25985">
                  <c:v>43.555500000000002</c:v>
                </c:pt>
                <c:pt idx="25986">
                  <c:v>43.555500000000002</c:v>
                </c:pt>
                <c:pt idx="25987">
                  <c:v>43.555500000000002</c:v>
                </c:pt>
                <c:pt idx="25988">
                  <c:v>43.555500000000002</c:v>
                </c:pt>
                <c:pt idx="25989">
                  <c:v>43.555500000000002</c:v>
                </c:pt>
                <c:pt idx="25990">
                  <c:v>43.555500000000002</c:v>
                </c:pt>
                <c:pt idx="25991">
                  <c:v>43.555500000000002</c:v>
                </c:pt>
                <c:pt idx="25992">
                  <c:v>43.555500000000002</c:v>
                </c:pt>
                <c:pt idx="25993">
                  <c:v>43.555500000000002</c:v>
                </c:pt>
                <c:pt idx="25994">
                  <c:v>43.555500000000002</c:v>
                </c:pt>
                <c:pt idx="25995">
                  <c:v>43.555500000000002</c:v>
                </c:pt>
                <c:pt idx="25996">
                  <c:v>43.555500000000002</c:v>
                </c:pt>
                <c:pt idx="25997">
                  <c:v>43.555500000000002</c:v>
                </c:pt>
                <c:pt idx="25998">
                  <c:v>43.555500000000002</c:v>
                </c:pt>
                <c:pt idx="25999">
                  <c:v>43.555500000000002</c:v>
                </c:pt>
                <c:pt idx="26000">
                  <c:v>43.555500000000002</c:v>
                </c:pt>
                <c:pt idx="26001">
                  <c:v>43.555500000000002</c:v>
                </c:pt>
                <c:pt idx="26002">
                  <c:v>43.555500000000002</c:v>
                </c:pt>
                <c:pt idx="26003">
                  <c:v>43.555500000000002</c:v>
                </c:pt>
                <c:pt idx="26004">
                  <c:v>43.555500000000002</c:v>
                </c:pt>
                <c:pt idx="26005">
                  <c:v>43.555500000000002</c:v>
                </c:pt>
                <c:pt idx="26006">
                  <c:v>43.555500000000002</c:v>
                </c:pt>
                <c:pt idx="26007">
                  <c:v>43.555500000000002</c:v>
                </c:pt>
                <c:pt idx="26008">
                  <c:v>43.555500000000002</c:v>
                </c:pt>
                <c:pt idx="26009">
                  <c:v>43.555500000000002</c:v>
                </c:pt>
                <c:pt idx="26010">
                  <c:v>43.555500000000002</c:v>
                </c:pt>
                <c:pt idx="26011">
                  <c:v>43.555500000000002</c:v>
                </c:pt>
                <c:pt idx="26012">
                  <c:v>43.555500000000002</c:v>
                </c:pt>
                <c:pt idx="26013">
                  <c:v>43.555500000000002</c:v>
                </c:pt>
                <c:pt idx="26014">
                  <c:v>43.555500000000002</c:v>
                </c:pt>
                <c:pt idx="26015">
                  <c:v>43.555500000000002</c:v>
                </c:pt>
                <c:pt idx="26016">
                  <c:v>43.555500000000002</c:v>
                </c:pt>
                <c:pt idx="26017">
                  <c:v>43.555500000000002</c:v>
                </c:pt>
                <c:pt idx="26018">
                  <c:v>43.555500000000002</c:v>
                </c:pt>
                <c:pt idx="26019">
                  <c:v>43.555500000000002</c:v>
                </c:pt>
                <c:pt idx="26020">
                  <c:v>43.555500000000002</c:v>
                </c:pt>
                <c:pt idx="26021">
                  <c:v>43.555500000000002</c:v>
                </c:pt>
                <c:pt idx="26022">
                  <c:v>43.555500000000002</c:v>
                </c:pt>
                <c:pt idx="26023">
                  <c:v>43.555500000000002</c:v>
                </c:pt>
                <c:pt idx="26024">
                  <c:v>43.555500000000002</c:v>
                </c:pt>
                <c:pt idx="26025">
                  <c:v>43.555500000000002</c:v>
                </c:pt>
                <c:pt idx="26026">
                  <c:v>43.555500000000002</c:v>
                </c:pt>
                <c:pt idx="26027">
                  <c:v>43.555500000000002</c:v>
                </c:pt>
                <c:pt idx="26028">
                  <c:v>43.555500000000002</c:v>
                </c:pt>
                <c:pt idx="26029">
                  <c:v>43.555500000000002</c:v>
                </c:pt>
                <c:pt idx="26030">
                  <c:v>43.555500000000002</c:v>
                </c:pt>
                <c:pt idx="26031">
                  <c:v>43.555500000000002</c:v>
                </c:pt>
                <c:pt idx="26032">
                  <c:v>43.555500000000002</c:v>
                </c:pt>
                <c:pt idx="26033">
                  <c:v>43.555500000000002</c:v>
                </c:pt>
                <c:pt idx="26034">
                  <c:v>43.555500000000002</c:v>
                </c:pt>
                <c:pt idx="26035">
                  <c:v>43.555500000000002</c:v>
                </c:pt>
                <c:pt idx="26036">
                  <c:v>43.555500000000002</c:v>
                </c:pt>
                <c:pt idx="26037">
                  <c:v>43.555500000000002</c:v>
                </c:pt>
                <c:pt idx="26038">
                  <c:v>43.555500000000002</c:v>
                </c:pt>
                <c:pt idx="26039">
                  <c:v>43.555500000000002</c:v>
                </c:pt>
                <c:pt idx="26040">
                  <c:v>43.555500000000002</c:v>
                </c:pt>
                <c:pt idx="26041">
                  <c:v>43.555500000000002</c:v>
                </c:pt>
                <c:pt idx="26042">
                  <c:v>43.555500000000002</c:v>
                </c:pt>
                <c:pt idx="26043">
                  <c:v>43.555500000000002</c:v>
                </c:pt>
                <c:pt idx="26044">
                  <c:v>43.555500000000002</c:v>
                </c:pt>
                <c:pt idx="26045">
                  <c:v>43.555500000000002</c:v>
                </c:pt>
                <c:pt idx="26046">
                  <c:v>43.555500000000002</c:v>
                </c:pt>
                <c:pt idx="26047">
                  <c:v>43.555500000000002</c:v>
                </c:pt>
                <c:pt idx="26048">
                  <c:v>43.555500000000002</c:v>
                </c:pt>
                <c:pt idx="26049">
                  <c:v>43.555500000000002</c:v>
                </c:pt>
                <c:pt idx="26050">
                  <c:v>43.555500000000002</c:v>
                </c:pt>
                <c:pt idx="26051">
                  <c:v>43.555500000000002</c:v>
                </c:pt>
                <c:pt idx="26052">
                  <c:v>43.555500000000002</c:v>
                </c:pt>
                <c:pt idx="26053">
                  <c:v>43.555500000000002</c:v>
                </c:pt>
                <c:pt idx="26054">
                  <c:v>43.555500000000002</c:v>
                </c:pt>
                <c:pt idx="26055">
                  <c:v>43.555500000000002</c:v>
                </c:pt>
                <c:pt idx="26056">
                  <c:v>43.555500000000002</c:v>
                </c:pt>
                <c:pt idx="26057">
                  <c:v>43.555500000000002</c:v>
                </c:pt>
                <c:pt idx="26058">
                  <c:v>43.555500000000002</c:v>
                </c:pt>
                <c:pt idx="26059">
                  <c:v>43.555500000000002</c:v>
                </c:pt>
                <c:pt idx="26060">
                  <c:v>43.555500000000002</c:v>
                </c:pt>
                <c:pt idx="26061">
                  <c:v>43.555500000000002</c:v>
                </c:pt>
                <c:pt idx="26062">
                  <c:v>43.555500000000002</c:v>
                </c:pt>
                <c:pt idx="26063">
                  <c:v>43.555500000000002</c:v>
                </c:pt>
                <c:pt idx="26064">
                  <c:v>43.555500000000002</c:v>
                </c:pt>
                <c:pt idx="26065">
                  <c:v>43.555500000000002</c:v>
                </c:pt>
                <c:pt idx="26066">
                  <c:v>43.555500000000002</c:v>
                </c:pt>
                <c:pt idx="26067">
                  <c:v>43.555500000000002</c:v>
                </c:pt>
                <c:pt idx="26068">
                  <c:v>43.555500000000002</c:v>
                </c:pt>
                <c:pt idx="26069">
                  <c:v>43.555500000000002</c:v>
                </c:pt>
                <c:pt idx="26070">
                  <c:v>43.555500000000002</c:v>
                </c:pt>
                <c:pt idx="26071">
                  <c:v>43.555500000000002</c:v>
                </c:pt>
                <c:pt idx="26072">
                  <c:v>43.555500000000002</c:v>
                </c:pt>
                <c:pt idx="26073">
                  <c:v>43.555500000000002</c:v>
                </c:pt>
                <c:pt idx="26074">
                  <c:v>43.555500000000002</c:v>
                </c:pt>
                <c:pt idx="26075">
                  <c:v>43.555500000000002</c:v>
                </c:pt>
                <c:pt idx="26076">
                  <c:v>43.555500000000002</c:v>
                </c:pt>
                <c:pt idx="26077">
                  <c:v>43.555500000000002</c:v>
                </c:pt>
                <c:pt idx="26078">
                  <c:v>43.555500000000002</c:v>
                </c:pt>
                <c:pt idx="26079">
                  <c:v>43.555500000000002</c:v>
                </c:pt>
                <c:pt idx="26080">
                  <c:v>43.555500000000002</c:v>
                </c:pt>
                <c:pt idx="26081">
                  <c:v>43.555500000000002</c:v>
                </c:pt>
                <c:pt idx="26082">
                  <c:v>43.555500000000002</c:v>
                </c:pt>
                <c:pt idx="26083">
                  <c:v>43.555500000000002</c:v>
                </c:pt>
                <c:pt idx="26084">
                  <c:v>43.555500000000002</c:v>
                </c:pt>
                <c:pt idx="26085">
                  <c:v>43.555500000000002</c:v>
                </c:pt>
                <c:pt idx="26086">
                  <c:v>43.555500000000002</c:v>
                </c:pt>
                <c:pt idx="26087">
                  <c:v>43.555500000000002</c:v>
                </c:pt>
                <c:pt idx="26088">
                  <c:v>43.555500000000002</c:v>
                </c:pt>
                <c:pt idx="26089">
                  <c:v>43.555500000000002</c:v>
                </c:pt>
                <c:pt idx="26090">
                  <c:v>43.555500000000002</c:v>
                </c:pt>
                <c:pt idx="26091">
                  <c:v>43.555500000000002</c:v>
                </c:pt>
                <c:pt idx="26092">
                  <c:v>43.555500000000002</c:v>
                </c:pt>
                <c:pt idx="26093">
                  <c:v>43.555500000000002</c:v>
                </c:pt>
                <c:pt idx="26094">
                  <c:v>43.555500000000002</c:v>
                </c:pt>
                <c:pt idx="26095">
                  <c:v>43.555500000000002</c:v>
                </c:pt>
                <c:pt idx="26096">
                  <c:v>43.555500000000002</c:v>
                </c:pt>
                <c:pt idx="26097">
                  <c:v>43.555500000000002</c:v>
                </c:pt>
                <c:pt idx="26098">
                  <c:v>43.555500000000002</c:v>
                </c:pt>
                <c:pt idx="26099">
                  <c:v>43.555500000000002</c:v>
                </c:pt>
                <c:pt idx="26100">
                  <c:v>43.555500000000002</c:v>
                </c:pt>
                <c:pt idx="26101">
                  <c:v>43.555500000000002</c:v>
                </c:pt>
                <c:pt idx="26102">
                  <c:v>43.555500000000002</c:v>
                </c:pt>
                <c:pt idx="26103">
                  <c:v>43.555500000000002</c:v>
                </c:pt>
                <c:pt idx="26104">
                  <c:v>43.555500000000002</c:v>
                </c:pt>
                <c:pt idx="26105">
                  <c:v>43.555500000000002</c:v>
                </c:pt>
                <c:pt idx="26106">
                  <c:v>43.555500000000002</c:v>
                </c:pt>
                <c:pt idx="26107">
                  <c:v>43.555500000000002</c:v>
                </c:pt>
                <c:pt idx="26108">
                  <c:v>43.555500000000002</c:v>
                </c:pt>
                <c:pt idx="26109">
                  <c:v>43.555500000000002</c:v>
                </c:pt>
                <c:pt idx="26110">
                  <c:v>43.555500000000002</c:v>
                </c:pt>
                <c:pt idx="26111">
                  <c:v>43.555500000000002</c:v>
                </c:pt>
                <c:pt idx="26112">
                  <c:v>43.555500000000002</c:v>
                </c:pt>
                <c:pt idx="26113">
                  <c:v>43.555500000000002</c:v>
                </c:pt>
                <c:pt idx="26114">
                  <c:v>43.555500000000002</c:v>
                </c:pt>
                <c:pt idx="26115">
                  <c:v>43.555500000000002</c:v>
                </c:pt>
                <c:pt idx="26116">
                  <c:v>43.555500000000002</c:v>
                </c:pt>
                <c:pt idx="26117">
                  <c:v>43.555500000000002</c:v>
                </c:pt>
                <c:pt idx="26118">
                  <c:v>43.555500000000002</c:v>
                </c:pt>
                <c:pt idx="26119">
                  <c:v>43.555500000000002</c:v>
                </c:pt>
                <c:pt idx="26120">
                  <c:v>43.555500000000002</c:v>
                </c:pt>
                <c:pt idx="26121">
                  <c:v>43.555500000000002</c:v>
                </c:pt>
                <c:pt idx="26122">
                  <c:v>43.555500000000002</c:v>
                </c:pt>
                <c:pt idx="26123">
                  <c:v>43.555500000000002</c:v>
                </c:pt>
                <c:pt idx="26124">
                  <c:v>43.555500000000002</c:v>
                </c:pt>
                <c:pt idx="26125">
                  <c:v>43.555500000000002</c:v>
                </c:pt>
                <c:pt idx="26126">
                  <c:v>43.555500000000002</c:v>
                </c:pt>
                <c:pt idx="26127">
                  <c:v>43.555500000000002</c:v>
                </c:pt>
                <c:pt idx="26128">
                  <c:v>43.555500000000002</c:v>
                </c:pt>
                <c:pt idx="26129">
                  <c:v>43.555500000000002</c:v>
                </c:pt>
                <c:pt idx="26130">
                  <c:v>43.555500000000002</c:v>
                </c:pt>
                <c:pt idx="26131">
                  <c:v>43.555500000000002</c:v>
                </c:pt>
                <c:pt idx="26132">
                  <c:v>43.555500000000002</c:v>
                </c:pt>
                <c:pt idx="26133">
                  <c:v>43.555500000000002</c:v>
                </c:pt>
                <c:pt idx="26134">
                  <c:v>43.555500000000002</c:v>
                </c:pt>
                <c:pt idx="26135">
                  <c:v>43.555500000000002</c:v>
                </c:pt>
                <c:pt idx="26136">
                  <c:v>43.555500000000002</c:v>
                </c:pt>
                <c:pt idx="26137">
                  <c:v>43.555500000000002</c:v>
                </c:pt>
                <c:pt idx="26138">
                  <c:v>43.555500000000002</c:v>
                </c:pt>
                <c:pt idx="26139">
                  <c:v>43.555500000000002</c:v>
                </c:pt>
                <c:pt idx="26140">
                  <c:v>43.555500000000002</c:v>
                </c:pt>
                <c:pt idx="26141">
                  <c:v>43.555500000000002</c:v>
                </c:pt>
                <c:pt idx="26142">
                  <c:v>43.555500000000002</c:v>
                </c:pt>
                <c:pt idx="26143">
                  <c:v>43.555500000000002</c:v>
                </c:pt>
                <c:pt idx="26144">
                  <c:v>43.555500000000002</c:v>
                </c:pt>
                <c:pt idx="26145">
                  <c:v>43.555500000000002</c:v>
                </c:pt>
                <c:pt idx="26146">
                  <c:v>43.555500000000002</c:v>
                </c:pt>
                <c:pt idx="26147">
                  <c:v>43.555500000000002</c:v>
                </c:pt>
                <c:pt idx="26148">
                  <c:v>43.555500000000002</c:v>
                </c:pt>
                <c:pt idx="26149">
                  <c:v>43.555500000000002</c:v>
                </c:pt>
                <c:pt idx="26150">
                  <c:v>43.555500000000002</c:v>
                </c:pt>
                <c:pt idx="26151">
                  <c:v>43.555500000000002</c:v>
                </c:pt>
                <c:pt idx="26152">
                  <c:v>43.555500000000002</c:v>
                </c:pt>
                <c:pt idx="26153">
                  <c:v>43.555500000000002</c:v>
                </c:pt>
                <c:pt idx="26154">
                  <c:v>43.555500000000002</c:v>
                </c:pt>
                <c:pt idx="26155">
                  <c:v>43.555500000000002</c:v>
                </c:pt>
                <c:pt idx="26156">
                  <c:v>43.555500000000002</c:v>
                </c:pt>
                <c:pt idx="26157">
                  <c:v>43.555500000000002</c:v>
                </c:pt>
                <c:pt idx="26158">
                  <c:v>43.555500000000002</c:v>
                </c:pt>
                <c:pt idx="26159">
                  <c:v>43.555500000000002</c:v>
                </c:pt>
                <c:pt idx="26160">
                  <c:v>43.555500000000002</c:v>
                </c:pt>
                <c:pt idx="26161">
                  <c:v>43.555500000000002</c:v>
                </c:pt>
                <c:pt idx="26162">
                  <c:v>43.555500000000002</c:v>
                </c:pt>
                <c:pt idx="26163">
                  <c:v>43.555500000000002</c:v>
                </c:pt>
                <c:pt idx="26164">
                  <c:v>43.555500000000002</c:v>
                </c:pt>
                <c:pt idx="26165">
                  <c:v>43.555500000000002</c:v>
                </c:pt>
                <c:pt idx="26166">
                  <c:v>43.555500000000002</c:v>
                </c:pt>
                <c:pt idx="26167">
                  <c:v>43.555500000000002</c:v>
                </c:pt>
                <c:pt idx="26168">
                  <c:v>43.555500000000002</c:v>
                </c:pt>
                <c:pt idx="26169">
                  <c:v>43.555500000000002</c:v>
                </c:pt>
                <c:pt idx="26170">
                  <c:v>43.555500000000002</c:v>
                </c:pt>
                <c:pt idx="26171">
                  <c:v>43.555500000000002</c:v>
                </c:pt>
                <c:pt idx="26172">
                  <c:v>43.555500000000002</c:v>
                </c:pt>
                <c:pt idx="26173">
                  <c:v>43.555500000000002</c:v>
                </c:pt>
                <c:pt idx="26174">
                  <c:v>43.555500000000002</c:v>
                </c:pt>
                <c:pt idx="26175">
                  <c:v>43.555500000000002</c:v>
                </c:pt>
                <c:pt idx="26176">
                  <c:v>43.555500000000002</c:v>
                </c:pt>
                <c:pt idx="26177">
                  <c:v>43.555500000000002</c:v>
                </c:pt>
                <c:pt idx="26178">
                  <c:v>43.555500000000002</c:v>
                </c:pt>
                <c:pt idx="26179">
                  <c:v>43.555500000000002</c:v>
                </c:pt>
                <c:pt idx="26180">
                  <c:v>43.555500000000002</c:v>
                </c:pt>
                <c:pt idx="26181">
                  <c:v>43.555500000000002</c:v>
                </c:pt>
                <c:pt idx="26182">
                  <c:v>43.555500000000002</c:v>
                </c:pt>
                <c:pt idx="26183">
                  <c:v>43.555500000000002</c:v>
                </c:pt>
                <c:pt idx="26184">
                  <c:v>43.555500000000002</c:v>
                </c:pt>
                <c:pt idx="26185">
                  <c:v>43.555500000000002</c:v>
                </c:pt>
                <c:pt idx="26186">
                  <c:v>43.555500000000002</c:v>
                </c:pt>
                <c:pt idx="26187">
                  <c:v>43.555500000000002</c:v>
                </c:pt>
                <c:pt idx="26188">
                  <c:v>43.555500000000002</c:v>
                </c:pt>
                <c:pt idx="26189">
                  <c:v>43.555500000000002</c:v>
                </c:pt>
                <c:pt idx="26190">
                  <c:v>43.555500000000002</c:v>
                </c:pt>
                <c:pt idx="26191">
                  <c:v>43.555500000000002</c:v>
                </c:pt>
                <c:pt idx="26192">
                  <c:v>43.555500000000002</c:v>
                </c:pt>
                <c:pt idx="26193">
                  <c:v>43.555500000000002</c:v>
                </c:pt>
                <c:pt idx="26194">
                  <c:v>43.555500000000002</c:v>
                </c:pt>
                <c:pt idx="26195">
                  <c:v>43.555500000000002</c:v>
                </c:pt>
                <c:pt idx="26196">
                  <c:v>43.555500000000002</c:v>
                </c:pt>
                <c:pt idx="26197">
                  <c:v>43.555500000000002</c:v>
                </c:pt>
                <c:pt idx="26198">
                  <c:v>43.555500000000002</c:v>
                </c:pt>
                <c:pt idx="26199">
                  <c:v>43.555500000000002</c:v>
                </c:pt>
                <c:pt idx="26200">
                  <c:v>43.555500000000002</c:v>
                </c:pt>
                <c:pt idx="26201">
                  <c:v>43.555500000000002</c:v>
                </c:pt>
                <c:pt idx="26202">
                  <c:v>43.555500000000002</c:v>
                </c:pt>
                <c:pt idx="26203">
                  <c:v>43.555500000000002</c:v>
                </c:pt>
                <c:pt idx="26204">
                  <c:v>43.555500000000002</c:v>
                </c:pt>
                <c:pt idx="26205">
                  <c:v>43.555500000000002</c:v>
                </c:pt>
                <c:pt idx="26206">
                  <c:v>43.555500000000002</c:v>
                </c:pt>
                <c:pt idx="26207">
                  <c:v>43.555500000000002</c:v>
                </c:pt>
                <c:pt idx="26208">
                  <c:v>43.555500000000002</c:v>
                </c:pt>
                <c:pt idx="26209">
                  <c:v>43.555500000000002</c:v>
                </c:pt>
                <c:pt idx="26210">
                  <c:v>43.555500000000002</c:v>
                </c:pt>
                <c:pt idx="26211">
                  <c:v>43.555500000000002</c:v>
                </c:pt>
                <c:pt idx="26212">
                  <c:v>43.555500000000002</c:v>
                </c:pt>
                <c:pt idx="26213">
                  <c:v>43.555500000000002</c:v>
                </c:pt>
                <c:pt idx="26214">
                  <c:v>43.555500000000002</c:v>
                </c:pt>
                <c:pt idx="26215">
                  <c:v>43.555500000000002</c:v>
                </c:pt>
                <c:pt idx="26216">
                  <c:v>43.555500000000002</c:v>
                </c:pt>
                <c:pt idx="26217">
                  <c:v>43.555500000000002</c:v>
                </c:pt>
                <c:pt idx="26218">
                  <c:v>43.555500000000002</c:v>
                </c:pt>
                <c:pt idx="26219">
                  <c:v>43.555500000000002</c:v>
                </c:pt>
                <c:pt idx="26220">
                  <c:v>43.555500000000002</c:v>
                </c:pt>
                <c:pt idx="26221">
                  <c:v>43.555500000000002</c:v>
                </c:pt>
                <c:pt idx="26222">
                  <c:v>43.555500000000002</c:v>
                </c:pt>
                <c:pt idx="26223">
                  <c:v>43.555500000000002</c:v>
                </c:pt>
                <c:pt idx="26224">
                  <c:v>43.555500000000002</c:v>
                </c:pt>
                <c:pt idx="26225">
                  <c:v>43.555500000000002</c:v>
                </c:pt>
                <c:pt idx="26226">
                  <c:v>43.555500000000002</c:v>
                </c:pt>
                <c:pt idx="26227">
                  <c:v>43.555500000000002</c:v>
                </c:pt>
                <c:pt idx="26228">
                  <c:v>43.555500000000002</c:v>
                </c:pt>
                <c:pt idx="26229">
                  <c:v>43.555500000000002</c:v>
                </c:pt>
                <c:pt idx="26230">
                  <c:v>43.555500000000002</c:v>
                </c:pt>
                <c:pt idx="26231">
                  <c:v>43.555500000000002</c:v>
                </c:pt>
                <c:pt idx="26232">
                  <c:v>43.555500000000002</c:v>
                </c:pt>
                <c:pt idx="26233">
                  <c:v>43.555500000000002</c:v>
                </c:pt>
                <c:pt idx="26234">
                  <c:v>43.555500000000002</c:v>
                </c:pt>
                <c:pt idx="26235">
                  <c:v>43.555500000000002</c:v>
                </c:pt>
                <c:pt idx="26236">
                  <c:v>43.555500000000002</c:v>
                </c:pt>
                <c:pt idx="26237">
                  <c:v>43.555500000000002</c:v>
                </c:pt>
                <c:pt idx="26238">
                  <c:v>43.555500000000002</c:v>
                </c:pt>
                <c:pt idx="26239">
                  <c:v>43.555500000000002</c:v>
                </c:pt>
                <c:pt idx="26240">
                  <c:v>43.555500000000002</c:v>
                </c:pt>
                <c:pt idx="26241">
                  <c:v>43.555500000000002</c:v>
                </c:pt>
                <c:pt idx="26242">
                  <c:v>43.555500000000002</c:v>
                </c:pt>
                <c:pt idx="26243">
                  <c:v>43.555500000000002</c:v>
                </c:pt>
                <c:pt idx="26244">
                  <c:v>43.555500000000002</c:v>
                </c:pt>
                <c:pt idx="26245">
                  <c:v>43.555500000000002</c:v>
                </c:pt>
                <c:pt idx="26246">
                  <c:v>43.555500000000002</c:v>
                </c:pt>
                <c:pt idx="26247">
                  <c:v>43.555500000000002</c:v>
                </c:pt>
                <c:pt idx="26248">
                  <c:v>43.555500000000002</c:v>
                </c:pt>
                <c:pt idx="26249">
                  <c:v>43.555500000000002</c:v>
                </c:pt>
                <c:pt idx="26250">
                  <c:v>43.555500000000002</c:v>
                </c:pt>
                <c:pt idx="26251">
                  <c:v>43.555500000000002</c:v>
                </c:pt>
                <c:pt idx="26252">
                  <c:v>43.555500000000002</c:v>
                </c:pt>
                <c:pt idx="26253">
                  <c:v>43.555500000000002</c:v>
                </c:pt>
                <c:pt idx="26254">
                  <c:v>43.555500000000002</c:v>
                </c:pt>
                <c:pt idx="26255">
                  <c:v>43.555500000000002</c:v>
                </c:pt>
                <c:pt idx="26256">
                  <c:v>43.555500000000002</c:v>
                </c:pt>
                <c:pt idx="26257">
                  <c:v>43.555500000000002</c:v>
                </c:pt>
                <c:pt idx="26258">
                  <c:v>43.555500000000002</c:v>
                </c:pt>
                <c:pt idx="26259">
                  <c:v>43.555500000000002</c:v>
                </c:pt>
                <c:pt idx="26260">
                  <c:v>43.555500000000002</c:v>
                </c:pt>
                <c:pt idx="26261">
                  <c:v>43.555500000000002</c:v>
                </c:pt>
                <c:pt idx="26262">
                  <c:v>43.555500000000002</c:v>
                </c:pt>
                <c:pt idx="26263">
                  <c:v>43.555500000000002</c:v>
                </c:pt>
                <c:pt idx="26264">
                  <c:v>43.555500000000002</c:v>
                </c:pt>
                <c:pt idx="26265">
                  <c:v>43.555500000000002</c:v>
                </c:pt>
                <c:pt idx="26266">
                  <c:v>43.555500000000002</c:v>
                </c:pt>
                <c:pt idx="26267">
                  <c:v>43.555500000000002</c:v>
                </c:pt>
                <c:pt idx="26268">
                  <c:v>43.555500000000002</c:v>
                </c:pt>
                <c:pt idx="26269">
                  <c:v>43.555500000000002</c:v>
                </c:pt>
                <c:pt idx="26270">
                  <c:v>43.555500000000002</c:v>
                </c:pt>
                <c:pt idx="26271">
                  <c:v>43.555500000000002</c:v>
                </c:pt>
                <c:pt idx="26272">
                  <c:v>43.555500000000002</c:v>
                </c:pt>
                <c:pt idx="26273">
                  <c:v>43.555500000000002</c:v>
                </c:pt>
                <c:pt idx="26274">
                  <c:v>43.555500000000002</c:v>
                </c:pt>
                <c:pt idx="26275">
                  <c:v>43.555500000000002</c:v>
                </c:pt>
                <c:pt idx="26276">
                  <c:v>43.555500000000002</c:v>
                </c:pt>
                <c:pt idx="26277">
                  <c:v>43.555500000000002</c:v>
                </c:pt>
                <c:pt idx="26278">
                  <c:v>43.555500000000002</c:v>
                </c:pt>
                <c:pt idx="26279">
                  <c:v>43.555500000000002</c:v>
                </c:pt>
                <c:pt idx="26280">
                  <c:v>43.555500000000002</c:v>
                </c:pt>
                <c:pt idx="26281">
                  <c:v>43.555500000000002</c:v>
                </c:pt>
                <c:pt idx="26282">
                  <c:v>43.555500000000002</c:v>
                </c:pt>
                <c:pt idx="26283">
                  <c:v>43.555500000000002</c:v>
                </c:pt>
                <c:pt idx="26284">
                  <c:v>43.555500000000002</c:v>
                </c:pt>
                <c:pt idx="26285">
                  <c:v>43.555500000000002</c:v>
                </c:pt>
                <c:pt idx="26286">
                  <c:v>43.555500000000002</c:v>
                </c:pt>
                <c:pt idx="26287">
                  <c:v>43.555500000000002</c:v>
                </c:pt>
                <c:pt idx="26288">
                  <c:v>43.555500000000002</c:v>
                </c:pt>
                <c:pt idx="26289">
                  <c:v>43.555500000000002</c:v>
                </c:pt>
                <c:pt idx="26290">
                  <c:v>43.555500000000002</c:v>
                </c:pt>
                <c:pt idx="26291">
                  <c:v>43.555500000000002</c:v>
                </c:pt>
                <c:pt idx="26292">
                  <c:v>43.555500000000002</c:v>
                </c:pt>
                <c:pt idx="26293">
                  <c:v>43.555500000000002</c:v>
                </c:pt>
                <c:pt idx="26294">
                  <c:v>43.555500000000002</c:v>
                </c:pt>
                <c:pt idx="26295">
                  <c:v>43.555500000000002</c:v>
                </c:pt>
                <c:pt idx="26296">
                  <c:v>43.555500000000002</c:v>
                </c:pt>
                <c:pt idx="26297">
                  <c:v>43.555500000000002</c:v>
                </c:pt>
                <c:pt idx="26298">
                  <c:v>43.555500000000002</c:v>
                </c:pt>
                <c:pt idx="26299">
                  <c:v>43.555500000000002</c:v>
                </c:pt>
                <c:pt idx="26300">
                  <c:v>43.555500000000002</c:v>
                </c:pt>
                <c:pt idx="26301">
                  <c:v>43.555500000000002</c:v>
                </c:pt>
                <c:pt idx="26302">
                  <c:v>43.555500000000002</c:v>
                </c:pt>
                <c:pt idx="26303">
                  <c:v>43.555500000000002</c:v>
                </c:pt>
                <c:pt idx="26304">
                  <c:v>43.555500000000002</c:v>
                </c:pt>
                <c:pt idx="26305">
                  <c:v>43.555500000000002</c:v>
                </c:pt>
                <c:pt idx="26306">
                  <c:v>43.555500000000002</c:v>
                </c:pt>
                <c:pt idx="26307">
                  <c:v>43.555500000000002</c:v>
                </c:pt>
                <c:pt idx="26308">
                  <c:v>43.555500000000002</c:v>
                </c:pt>
                <c:pt idx="26309">
                  <c:v>43.555500000000002</c:v>
                </c:pt>
                <c:pt idx="26310">
                  <c:v>43.555500000000002</c:v>
                </c:pt>
                <c:pt idx="26311">
                  <c:v>43.555500000000002</c:v>
                </c:pt>
                <c:pt idx="26312">
                  <c:v>43.555500000000002</c:v>
                </c:pt>
                <c:pt idx="26313">
                  <c:v>43.555500000000002</c:v>
                </c:pt>
                <c:pt idx="26314">
                  <c:v>43.555500000000002</c:v>
                </c:pt>
                <c:pt idx="26315">
                  <c:v>43.555500000000002</c:v>
                </c:pt>
                <c:pt idx="26316">
                  <c:v>43.555500000000002</c:v>
                </c:pt>
                <c:pt idx="26317">
                  <c:v>43.555500000000002</c:v>
                </c:pt>
                <c:pt idx="26318">
                  <c:v>43.555500000000002</c:v>
                </c:pt>
                <c:pt idx="26319">
                  <c:v>43.555500000000002</c:v>
                </c:pt>
                <c:pt idx="26320">
                  <c:v>43.555500000000002</c:v>
                </c:pt>
                <c:pt idx="26321">
                  <c:v>43.555500000000002</c:v>
                </c:pt>
                <c:pt idx="26322">
                  <c:v>43.555500000000002</c:v>
                </c:pt>
                <c:pt idx="26323">
                  <c:v>43.555500000000002</c:v>
                </c:pt>
                <c:pt idx="26324">
                  <c:v>43.555500000000002</c:v>
                </c:pt>
                <c:pt idx="26325">
                  <c:v>43.555500000000002</c:v>
                </c:pt>
                <c:pt idx="26326">
                  <c:v>43.555500000000002</c:v>
                </c:pt>
                <c:pt idx="26327">
                  <c:v>43.555500000000002</c:v>
                </c:pt>
                <c:pt idx="26328">
                  <c:v>43.555500000000002</c:v>
                </c:pt>
                <c:pt idx="26329">
                  <c:v>43.555500000000002</c:v>
                </c:pt>
                <c:pt idx="26330">
                  <c:v>43.555500000000002</c:v>
                </c:pt>
                <c:pt idx="26331">
                  <c:v>43.555500000000002</c:v>
                </c:pt>
                <c:pt idx="26332">
                  <c:v>43.555500000000002</c:v>
                </c:pt>
                <c:pt idx="26333">
                  <c:v>43.555500000000002</c:v>
                </c:pt>
                <c:pt idx="26334">
                  <c:v>43.555500000000002</c:v>
                </c:pt>
                <c:pt idx="26335">
                  <c:v>43.555500000000002</c:v>
                </c:pt>
                <c:pt idx="26336">
                  <c:v>43.555500000000002</c:v>
                </c:pt>
                <c:pt idx="26337">
                  <c:v>43.555500000000002</c:v>
                </c:pt>
                <c:pt idx="26338">
                  <c:v>43.555500000000002</c:v>
                </c:pt>
                <c:pt idx="26339">
                  <c:v>43.555500000000002</c:v>
                </c:pt>
                <c:pt idx="26340">
                  <c:v>43.555500000000002</c:v>
                </c:pt>
                <c:pt idx="26341">
                  <c:v>43.555500000000002</c:v>
                </c:pt>
                <c:pt idx="26342">
                  <c:v>43.555500000000002</c:v>
                </c:pt>
                <c:pt idx="26343">
                  <c:v>43.555500000000002</c:v>
                </c:pt>
                <c:pt idx="26344">
                  <c:v>43.555500000000002</c:v>
                </c:pt>
                <c:pt idx="26345">
                  <c:v>43.555500000000002</c:v>
                </c:pt>
                <c:pt idx="26346">
                  <c:v>43.555500000000002</c:v>
                </c:pt>
                <c:pt idx="26347">
                  <c:v>43.555500000000002</c:v>
                </c:pt>
                <c:pt idx="26348">
                  <c:v>43.555500000000002</c:v>
                </c:pt>
                <c:pt idx="26349">
                  <c:v>43.555500000000002</c:v>
                </c:pt>
                <c:pt idx="26350">
                  <c:v>43.555500000000002</c:v>
                </c:pt>
                <c:pt idx="26351">
                  <c:v>43.555500000000002</c:v>
                </c:pt>
                <c:pt idx="26352">
                  <c:v>43.555500000000002</c:v>
                </c:pt>
                <c:pt idx="26353">
                  <c:v>43.555500000000002</c:v>
                </c:pt>
                <c:pt idx="26354">
                  <c:v>43.555500000000002</c:v>
                </c:pt>
                <c:pt idx="26355">
                  <c:v>43.555500000000002</c:v>
                </c:pt>
                <c:pt idx="26356">
                  <c:v>43.555500000000002</c:v>
                </c:pt>
                <c:pt idx="26357">
                  <c:v>43.555500000000002</c:v>
                </c:pt>
                <c:pt idx="26358">
                  <c:v>43.555500000000002</c:v>
                </c:pt>
                <c:pt idx="26359">
                  <c:v>43.555500000000002</c:v>
                </c:pt>
                <c:pt idx="26360">
                  <c:v>43.555500000000002</c:v>
                </c:pt>
                <c:pt idx="26361">
                  <c:v>43.555500000000002</c:v>
                </c:pt>
                <c:pt idx="26362">
                  <c:v>43.555500000000002</c:v>
                </c:pt>
                <c:pt idx="26363">
                  <c:v>43.555500000000002</c:v>
                </c:pt>
                <c:pt idx="26364">
                  <c:v>43.555500000000002</c:v>
                </c:pt>
                <c:pt idx="26365">
                  <c:v>43.555500000000002</c:v>
                </c:pt>
                <c:pt idx="26366">
                  <c:v>43.555500000000002</c:v>
                </c:pt>
                <c:pt idx="26367">
                  <c:v>43.555500000000002</c:v>
                </c:pt>
                <c:pt idx="26368">
                  <c:v>43.555500000000002</c:v>
                </c:pt>
                <c:pt idx="26369">
                  <c:v>43.555500000000002</c:v>
                </c:pt>
                <c:pt idx="26370">
                  <c:v>43.555500000000002</c:v>
                </c:pt>
                <c:pt idx="26371">
                  <c:v>43.555500000000002</c:v>
                </c:pt>
                <c:pt idx="26372">
                  <c:v>43.555500000000002</c:v>
                </c:pt>
                <c:pt idx="26373">
                  <c:v>43.555500000000002</c:v>
                </c:pt>
                <c:pt idx="26374">
                  <c:v>43.555500000000002</c:v>
                </c:pt>
                <c:pt idx="26375">
                  <c:v>43.555500000000002</c:v>
                </c:pt>
                <c:pt idx="26376">
                  <c:v>43.555500000000002</c:v>
                </c:pt>
                <c:pt idx="26377">
                  <c:v>43.555500000000002</c:v>
                </c:pt>
                <c:pt idx="26378">
                  <c:v>43.555500000000002</c:v>
                </c:pt>
                <c:pt idx="26379">
                  <c:v>43.555500000000002</c:v>
                </c:pt>
                <c:pt idx="26380">
                  <c:v>43.555500000000002</c:v>
                </c:pt>
                <c:pt idx="26381">
                  <c:v>43.555500000000002</c:v>
                </c:pt>
                <c:pt idx="26382">
                  <c:v>43.555500000000002</c:v>
                </c:pt>
                <c:pt idx="26383">
                  <c:v>43.555500000000002</c:v>
                </c:pt>
                <c:pt idx="26384">
                  <c:v>43.555500000000002</c:v>
                </c:pt>
                <c:pt idx="26385">
                  <c:v>43.555500000000002</c:v>
                </c:pt>
                <c:pt idx="26386">
                  <c:v>43.555500000000002</c:v>
                </c:pt>
                <c:pt idx="26387">
                  <c:v>43.555500000000002</c:v>
                </c:pt>
                <c:pt idx="26388">
                  <c:v>43.555500000000002</c:v>
                </c:pt>
                <c:pt idx="26389">
                  <c:v>43.555500000000002</c:v>
                </c:pt>
                <c:pt idx="26390">
                  <c:v>43.555500000000002</c:v>
                </c:pt>
                <c:pt idx="26391">
                  <c:v>43.555500000000002</c:v>
                </c:pt>
                <c:pt idx="26392">
                  <c:v>43.555500000000002</c:v>
                </c:pt>
                <c:pt idx="26393">
                  <c:v>43.555500000000002</c:v>
                </c:pt>
                <c:pt idx="26394">
                  <c:v>43.555500000000002</c:v>
                </c:pt>
                <c:pt idx="26395">
                  <c:v>43.555500000000002</c:v>
                </c:pt>
                <c:pt idx="26396">
                  <c:v>43.555500000000002</c:v>
                </c:pt>
                <c:pt idx="26397">
                  <c:v>43.555500000000002</c:v>
                </c:pt>
                <c:pt idx="26398">
                  <c:v>43.555500000000002</c:v>
                </c:pt>
                <c:pt idx="26399">
                  <c:v>43.555500000000002</c:v>
                </c:pt>
                <c:pt idx="26400">
                  <c:v>43.555500000000002</c:v>
                </c:pt>
                <c:pt idx="26401">
                  <c:v>43.555500000000002</c:v>
                </c:pt>
                <c:pt idx="26402">
                  <c:v>43.555500000000002</c:v>
                </c:pt>
                <c:pt idx="26403">
                  <c:v>43.555500000000002</c:v>
                </c:pt>
                <c:pt idx="26404">
                  <c:v>43.555500000000002</c:v>
                </c:pt>
                <c:pt idx="26405">
                  <c:v>43.555500000000002</c:v>
                </c:pt>
                <c:pt idx="26406">
                  <c:v>43.555500000000002</c:v>
                </c:pt>
                <c:pt idx="26407">
                  <c:v>43.555500000000002</c:v>
                </c:pt>
                <c:pt idx="26408">
                  <c:v>43.555500000000002</c:v>
                </c:pt>
                <c:pt idx="26409">
                  <c:v>43.555500000000002</c:v>
                </c:pt>
                <c:pt idx="26410">
                  <c:v>43.555500000000002</c:v>
                </c:pt>
                <c:pt idx="26411">
                  <c:v>43.555500000000002</c:v>
                </c:pt>
                <c:pt idx="26412">
                  <c:v>43.555500000000002</c:v>
                </c:pt>
                <c:pt idx="26413">
                  <c:v>43.555500000000002</c:v>
                </c:pt>
                <c:pt idx="26414">
                  <c:v>43.555500000000002</c:v>
                </c:pt>
                <c:pt idx="26415">
                  <c:v>43.555500000000002</c:v>
                </c:pt>
                <c:pt idx="26416">
                  <c:v>43.555500000000002</c:v>
                </c:pt>
                <c:pt idx="26417">
                  <c:v>43.555500000000002</c:v>
                </c:pt>
                <c:pt idx="26418">
                  <c:v>43.555500000000002</c:v>
                </c:pt>
                <c:pt idx="26419">
                  <c:v>43.555500000000002</c:v>
                </c:pt>
                <c:pt idx="26420">
                  <c:v>43.555500000000002</c:v>
                </c:pt>
                <c:pt idx="26421">
                  <c:v>43.555500000000002</c:v>
                </c:pt>
                <c:pt idx="26422">
                  <c:v>43.555500000000002</c:v>
                </c:pt>
                <c:pt idx="26423">
                  <c:v>43.555500000000002</c:v>
                </c:pt>
                <c:pt idx="26424">
                  <c:v>43.555500000000002</c:v>
                </c:pt>
                <c:pt idx="26425">
                  <c:v>43.555500000000002</c:v>
                </c:pt>
                <c:pt idx="26426">
                  <c:v>43.555500000000002</c:v>
                </c:pt>
                <c:pt idx="26427">
                  <c:v>43.555500000000002</c:v>
                </c:pt>
                <c:pt idx="26428">
                  <c:v>43.555500000000002</c:v>
                </c:pt>
                <c:pt idx="26429">
                  <c:v>43.555500000000002</c:v>
                </c:pt>
                <c:pt idx="26430">
                  <c:v>43.555500000000002</c:v>
                </c:pt>
                <c:pt idx="26431">
                  <c:v>43.555500000000002</c:v>
                </c:pt>
                <c:pt idx="26432">
                  <c:v>43.555500000000002</c:v>
                </c:pt>
                <c:pt idx="26433">
                  <c:v>43.555500000000002</c:v>
                </c:pt>
                <c:pt idx="26434">
                  <c:v>43.555500000000002</c:v>
                </c:pt>
                <c:pt idx="26435">
                  <c:v>43.555500000000002</c:v>
                </c:pt>
                <c:pt idx="26436">
                  <c:v>43.555500000000002</c:v>
                </c:pt>
                <c:pt idx="26437">
                  <c:v>43.555500000000002</c:v>
                </c:pt>
                <c:pt idx="26438">
                  <c:v>43.555500000000002</c:v>
                </c:pt>
                <c:pt idx="26439">
                  <c:v>43.555500000000002</c:v>
                </c:pt>
                <c:pt idx="26440">
                  <c:v>43.555500000000002</c:v>
                </c:pt>
                <c:pt idx="26441">
                  <c:v>43.555500000000002</c:v>
                </c:pt>
                <c:pt idx="26442">
                  <c:v>43.555500000000002</c:v>
                </c:pt>
                <c:pt idx="26443">
                  <c:v>43.555500000000002</c:v>
                </c:pt>
                <c:pt idx="26444">
                  <c:v>43.555500000000002</c:v>
                </c:pt>
                <c:pt idx="26445">
                  <c:v>43.555500000000002</c:v>
                </c:pt>
                <c:pt idx="26446">
                  <c:v>43.555500000000002</c:v>
                </c:pt>
                <c:pt idx="26447">
                  <c:v>43.555500000000002</c:v>
                </c:pt>
                <c:pt idx="26448">
                  <c:v>43.555500000000002</c:v>
                </c:pt>
                <c:pt idx="26449">
                  <c:v>43.555500000000002</c:v>
                </c:pt>
                <c:pt idx="26450">
                  <c:v>43.555500000000002</c:v>
                </c:pt>
                <c:pt idx="26451">
                  <c:v>43.555500000000002</c:v>
                </c:pt>
                <c:pt idx="26452">
                  <c:v>43.555500000000002</c:v>
                </c:pt>
                <c:pt idx="26453">
                  <c:v>43.555500000000002</c:v>
                </c:pt>
                <c:pt idx="26454">
                  <c:v>43.555500000000002</c:v>
                </c:pt>
                <c:pt idx="26455">
                  <c:v>43.555500000000002</c:v>
                </c:pt>
                <c:pt idx="26456">
                  <c:v>43.555500000000002</c:v>
                </c:pt>
                <c:pt idx="26457">
                  <c:v>43.555500000000002</c:v>
                </c:pt>
                <c:pt idx="26458">
                  <c:v>43.555500000000002</c:v>
                </c:pt>
                <c:pt idx="26459">
                  <c:v>43.555500000000002</c:v>
                </c:pt>
                <c:pt idx="26460">
                  <c:v>43.555500000000002</c:v>
                </c:pt>
                <c:pt idx="26461">
                  <c:v>43.555500000000002</c:v>
                </c:pt>
                <c:pt idx="26462">
                  <c:v>43.555500000000002</c:v>
                </c:pt>
                <c:pt idx="26463">
                  <c:v>43.555500000000002</c:v>
                </c:pt>
                <c:pt idx="26464">
                  <c:v>43.555500000000002</c:v>
                </c:pt>
                <c:pt idx="26465">
                  <c:v>43.555500000000002</c:v>
                </c:pt>
                <c:pt idx="26466">
                  <c:v>43.555500000000002</c:v>
                </c:pt>
                <c:pt idx="26467">
                  <c:v>43.555500000000002</c:v>
                </c:pt>
                <c:pt idx="26468">
                  <c:v>43.555500000000002</c:v>
                </c:pt>
                <c:pt idx="26469">
                  <c:v>43.555500000000002</c:v>
                </c:pt>
                <c:pt idx="26470">
                  <c:v>43.555500000000002</c:v>
                </c:pt>
                <c:pt idx="26471">
                  <c:v>43.555500000000002</c:v>
                </c:pt>
                <c:pt idx="26472">
                  <c:v>43.555500000000002</c:v>
                </c:pt>
                <c:pt idx="26473">
                  <c:v>43.555500000000002</c:v>
                </c:pt>
                <c:pt idx="26474">
                  <c:v>43.555500000000002</c:v>
                </c:pt>
                <c:pt idx="26475">
                  <c:v>43.555500000000002</c:v>
                </c:pt>
                <c:pt idx="26476">
                  <c:v>43.555500000000002</c:v>
                </c:pt>
                <c:pt idx="26477">
                  <c:v>43.555500000000002</c:v>
                </c:pt>
                <c:pt idx="26478">
                  <c:v>43.555500000000002</c:v>
                </c:pt>
                <c:pt idx="26479">
                  <c:v>43.555500000000002</c:v>
                </c:pt>
                <c:pt idx="26480">
                  <c:v>43.555500000000002</c:v>
                </c:pt>
                <c:pt idx="26481">
                  <c:v>43.555500000000002</c:v>
                </c:pt>
                <c:pt idx="26482">
                  <c:v>43.555500000000002</c:v>
                </c:pt>
                <c:pt idx="26483">
                  <c:v>43.555500000000002</c:v>
                </c:pt>
                <c:pt idx="26484">
                  <c:v>43.555500000000002</c:v>
                </c:pt>
                <c:pt idx="26485">
                  <c:v>43.555500000000002</c:v>
                </c:pt>
                <c:pt idx="26486">
                  <c:v>43.555500000000002</c:v>
                </c:pt>
                <c:pt idx="26487">
                  <c:v>43.555500000000002</c:v>
                </c:pt>
                <c:pt idx="26488">
                  <c:v>43.555500000000002</c:v>
                </c:pt>
                <c:pt idx="26489">
                  <c:v>43.555500000000002</c:v>
                </c:pt>
                <c:pt idx="26490">
                  <c:v>43.555500000000002</c:v>
                </c:pt>
                <c:pt idx="26491">
                  <c:v>43.555500000000002</c:v>
                </c:pt>
                <c:pt idx="26492">
                  <c:v>43.555500000000002</c:v>
                </c:pt>
                <c:pt idx="26493">
                  <c:v>43.555500000000002</c:v>
                </c:pt>
                <c:pt idx="26494">
                  <c:v>43.555500000000002</c:v>
                </c:pt>
                <c:pt idx="26495">
                  <c:v>43.555500000000002</c:v>
                </c:pt>
                <c:pt idx="26496">
                  <c:v>43.555500000000002</c:v>
                </c:pt>
                <c:pt idx="26497">
                  <c:v>43.555500000000002</c:v>
                </c:pt>
                <c:pt idx="26498">
                  <c:v>43.555500000000002</c:v>
                </c:pt>
                <c:pt idx="26499">
                  <c:v>43.555500000000002</c:v>
                </c:pt>
                <c:pt idx="26500">
                  <c:v>43.555500000000002</c:v>
                </c:pt>
                <c:pt idx="26501">
                  <c:v>43.555500000000002</c:v>
                </c:pt>
                <c:pt idx="26502">
                  <c:v>43.555500000000002</c:v>
                </c:pt>
                <c:pt idx="26503">
                  <c:v>43.555500000000002</c:v>
                </c:pt>
                <c:pt idx="26504">
                  <c:v>43.555500000000002</c:v>
                </c:pt>
                <c:pt idx="26505">
                  <c:v>43.555500000000002</c:v>
                </c:pt>
                <c:pt idx="26506">
                  <c:v>43.555500000000002</c:v>
                </c:pt>
                <c:pt idx="26507">
                  <c:v>43.555500000000002</c:v>
                </c:pt>
                <c:pt idx="26508">
                  <c:v>43.555500000000002</c:v>
                </c:pt>
                <c:pt idx="26509">
                  <c:v>43.555500000000002</c:v>
                </c:pt>
                <c:pt idx="26510">
                  <c:v>43.555500000000002</c:v>
                </c:pt>
                <c:pt idx="26511">
                  <c:v>43.555500000000002</c:v>
                </c:pt>
                <c:pt idx="26512">
                  <c:v>43.555500000000002</c:v>
                </c:pt>
                <c:pt idx="26513">
                  <c:v>43.555500000000002</c:v>
                </c:pt>
                <c:pt idx="26514">
                  <c:v>43.555500000000002</c:v>
                </c:pt>
                <c:pt idx="26515">
                  <c:v>43.555500000000002</c:v>
                </c:pt>
                <c:pt idx="26516">
                  <c:v>43.555500000000002</c:v>
                </c:pt>
                <c:pt idx="26517">
                  <c:v>43.555500000000002</c:v>
                </c:pt>
                <c:pt idx="26518">
                  <c:v>43.555500000000002</c:v>
                </c:pt>
                <c:pt idx="26519">
                  <c:v>43.555500000000002</c:v>
                </c:pt>
                <c:pt idx="26520">
                  <c:v>43.555500000000002</c:v>
                </c:pt>
                <c:pt idx="26521">
                  <c:v>43.555500000000002</c:v>
                </c:pt>
                <c:pt idx="26522">
                  <c:v>43.555500000000002</c:v>
                </c:pt>
                <c:pt idx="26523">
                  <c:v>43.555500000000002</c:v>
                </c:pt>
                <c:pt idx="26524">
                  <c:v>43.555500000000002</c:v>
                </c:pt>
                <c:pt idx="26525">
                  <c:v>43.555500000000002</c:v>
                </c:pt>
                <c:pt idx="26526">
                  <c:v>43.555500000000002</c:v>
                </c:pt>
                <c:pt idx="26527">
                  <c:v>43.555500000000002</c:v>
                </c:pt>
                <c:pt idx="26528">
                  <c:v>43.555500000000002</c:v>
                </c:pt>
                <c:pt idx="26529">
                  <c:v>43.555500000000002</c:v>
                </c:pt>
                <c:pt idx="26530">
                  <c:v>43.555500000000002</c:v>
                </c:pt>
                <c:pt idx="26531">
                  <c:v>43.555500000000002</c:v>
                </c:pt>
                <c:pt idx="26532">
                  <c:v>43.555500000000002</c:v>
                </c:pt>
                <c:pt idx="26533">
                  <c:v>43.555500000000002</c:v>
                </c:pt>
                <c:pt idx="26534">
                  <c:v>43.555500000000002</c:v>
                </c:pt>
                <c:pt idx="26535">
                  <c:v>43.555500000000002</c:v>
                </c:pt>
                <c:pt idx="26536">
                  <c:v>43.555500000000002</c:v>
                </c:pt>
                <c:pt idx="26537">
                  <c:v>43.555500000000002</c:v>
                </c:pt>
                <c:pt idx="26538">
                  <c:v>43.555500000000002</c:v>
                </c:pt>
                <c:pt idx="26539">
                  <c:v>43.555500000000002</c:v>
                </c:pt>
                <c:pt idx="26540">
                  <c:v>43.555500000000002</c:v>
                </c:pt>
                <c:pt idx="26541">
                  <c:v>43.555500000000002</c:v>
                </c:pt>
                <c:pt idx="26542">
                  <c:v>43.555500000000002</c:v>
                </c:pt>
                <c:pt idx="26543">
                  <c:v>43.555500000000002</c:v>
                </c:pt>
                <c:pt idx="26544">
                  <c:v>43.555500000000002</c:v>
                </c:pt>
                <c:pt idx="26545">
                  <c:v>43.555500000000002</c:v>
                </c:pt>
                <c:pt idx="26546">
                  <c:v>43.555500000000002</c:v>
                </c:pt>
                <c:pt idx="26547">
                  <c:v>43.555500000000002</c:v>
                </c:pt>
                <c:pt idx="26548">
                  <c:v>43.555500000000002</c:v>
                </c:pt>
                <c:pt idx="26549">
                  <c:v>43.555500000000002</c:v>
                </c:pt>
                <c:pt idx="26550">
                  <c:v>43.555500000000002</c:v>
                </c:pt>
                <c:pt idx="26551">
                  <c:v>43.555500000000002</c:v>
                </c:pt>
                <c:pt idx="26552">
                  <c:v>43.555500000000002</c:v>
                </c:pt>
                <c:pt idx="26553">
                  <c:v>43.555500000000002</c:v>
                </c:pt>
                <c:pt idx="26554">
                  <c:v>43.555500000000002</c:v>
                </c:pt>
                <c:pt idx="26555">
                  <c:v>43.555500000000002</c:v>
                </c:pt>
                <c:pt idx="26556">
                  <c:v>43.555500000000002</c:v>
                </c:pt>
                <c:pt idx="26557">
                  <c:v>43.555500000000002</c:v>
                </c:pt>
                <c:pt idx="26558">
                  <c:v>43.555500000000002</c:v>
                </c:pt>
                <c:pt idx="26559">
                  <c:v>43.555500000000002</c:v>
                </c:pt>
                <c:pt idx="26560">
                  <c:v>43.555500000000002</c:v>
                </c:pt>
                <c:pt idx="26561">
                  <c:v>43.555500000000002</c:v>
                </c:pt>
                <c:pt idx="26562">
                  <c:v>43.555500000000002</c:v>
                </c:pt>
                <c:pt idx="26563">
                  <c:v>43.555500000000002</c:v>
                </c:pt>
                <c:pt idx="26564">
                  <c:v>43.555500000000002</c:v>
                </c:pt>
                <c:pt idx="26565">
                  <c:v>43.555500000000002</c:v>
                </c:pt>
                <c:pt idx="26566">
                  <c:v>43.555500000000002</c:v>
                </c:pt>
                <c:pt idx="26567">
                  <c:v>43.555500000000002</c:v>
                </c:pt>
                <c:pt idx="26568">
                  <c:v>43.555500000000002</c:v>
                </c:pt>
                <c:pt idx="26569">
                  <c:v>43.555500000000002</c:v>
                </c:pt>
                <c:pt idx="26570">
                  <c:v>43.555500000000002</c:v>
                </c:pt>
                <c:pt idx="26571">
                  <c:v>43.555500000000002</c:v>
                </c:pt>
                <c:pt idx="26572">
                  <c:v>43.555500000000002</c:v>
                </c:pt>
                <c:pt idx="26573">
                  <c:v>43.555500000000002</c:v>
                </c:pt>
                <c:pt idx="26574">
                  <c:v>43.555500000000002</c:v>
                </c:pt>
                <c:pt idx="26575">
                  <c:v>43.555500000000002</c:v>
                </c:pt>
                <c:pt idx="26576">
                  <c:v>43.555500000000002</c:v>
                </c:pt>
                <c:pt idx="26577">
                  <c:v>43.555500000000002</c:v>
                </c:pt>
                <c:pt idx="26578">
                  <c:v>43.555500000000002</c:v>
                </c:pt>
                <c:pt idx="26579">
                  <c:v>43.555500000000002</c:v>
                </c:pt>
                <c:pt idx="26580">
                  <c:v>43.555500000000002</c:v>
                </c:pt>
                <c:pt idx="26581">
                  <c:v>43.555500000000002</c:v>
                </c:pt>
                <c:pt idx="26582">
                  <c:v>43.555500000000002</c:v>
                </c:pt>
                <c:pt idx="26583">
                  <c:v>43.555500000000002</c:v>
                </c:pt>
                <c:pt idx="26584">
                  <c:v>43.555500000000002</c:v>
                </c:pt>
                <c:pt idx="26585">
                  <c:v>43.555500000000002</c:v>
                </c:pt>
                <c:pt idx="26586">
                  <c:v>43.555500000000002</c:v>
                </c:pt>
                <c:pt idx="26587">
                  <c:v>43.555500000000002</c:v>
                </c:pt>
                <c:pt idx="26588">
                  <c:v>43.555500000000002</c:v>
                </c:pt>
                <c:pt idx="26589">
                  <c:v>43.555500000000002</c:v>
                </c:pt>
                <c:pt idx="26590">
                  <c:v>43.555500000000002</c:v>
                </c:pt>
                <c:pt idx="26591">
                  <c:v>43.555500000000002</c:v>
                </c:pt>
                <c:pt idx="26592">
                  <c:v>43.555500000000002</c:v>
                </c:pt>
                <c:pt idx="26593">
                  <c:v>43.555500000000002</c:v>
                </c:pt>
                <c:pt idx="26594">
                  <c:v>43.555500000000002</c:v>
                </c:pt>
                <c:pt idx="26595">
                  <c:v>43.555500000000002</c:v>
                </c:pt>
                <c:pt idx="26596">
                  <c:v>43.555500000000002</c:v>
                </c:pt>
                <c:pt idx="26597">
                  <c:v>43.555500000000002</c:v>
                </c:pt>
                <c:pt idx="26598">
                  <c:v>43.555500000000002</c:v>
                </c:pt>
                <c:pt idx="26599">
                  <c:v>43.555500000000002</c:v>
                </c:pt>
                <c:pt idx="26600">
                  <c:v>43.555500000000002</c:v>
                </c:pt>
                <c:pt idx="26601">
                  <c:v>43.555500000000002</c:v>
                </c:pt>
                <c:pt idx="26602">
                  <c:v>43.555500000000002</c:v>
                </c:pt>
                <c:pt idx="26603">
                  <c:v>43.555500000000002</c:v>
                </c:pt>
                <c:pt idx="26604">
                  <c:v>43.555500000000002</c:v>
                </c:pt>
                <c:pt idx="26605">
                  <c:v>43.555500000000002</c:v>
                </c:pt>
                <c:pt idx="26606">
                  <c:v>43.555500000000002</c:v>
                </c:pt>
                <c:pt idx="26607">
                  <c:v>43.555500000000002</c:v>
                </c:pt>
                <c:pt idx="26608">
                  <c:v>43.555500000000002</c:v>
                </c:pt>
                <c:pt idx="26609">
                  <c:v>43.555500000000002</c:v>
                </c:pt>
                <c:pt idx="26610">
                  <c:v>43.555500000000002</c:v>
                </c:pt>
                <c:pt idx="26611">
                  <c:v>43.555500000000002</c:v>
                </c:pt>
                <c:pt idx="26612">
                  <c:v>43.555500000000002</c:v>
                </c:pt>
                <c:pt idx="26613">
                  <c:v>43.555500000000002</c:v>
                </c:pt>
                <c:pt idx="26614">
                  <c:v>43.555500000000002</c:v>
                </c:pt>
                <c:pt idx="26615">
                  <c:v>43.555500000000002</c:v>
                </c:pt>
                <c:pt idx="26616">
                  <c:v>43.555500000000002</c:v>
                </c:pt>
                <c:pt idx="26617">
                  <c:v>43.555500000000002</c:v>
                </c:pt>
                <c:pt idx="26618">
                  <c:v>43.555500000000002</c:v>
                </c:pt>
                <c:pt idx="26619">
                  <c:v>43.555500000000002</c:v>
                </c:pt>
                <c:pt idx="26620">
                  <c:v>43.555500000000002</c:v>
                </c:pt>
                <c:pt idx="26621">
                  <c:v>43.555500000000002</c:v>
                </c:pt>
                <c:pt idx="26622">
                  <c:v>43.555500000000002</c:v>
                </c:pt>
                <c:pt idx="26623">
                  <c:v>43.555500000000002</c:v>
                </c:pt>
                <c:pt idx="26624">
                  <c:v>43.555500000000002</c:v>
                </c:pt>
                <c:pt idx="26625">
                  <c:v>43.555500000000002</c:v>
                </c:pt>
                <c:pt idx="26626">
                  <c:v>43.555500000000002</c:v>
                </c:pt>
                <c:pt idx="26627">
                  <c:v>43.555500000000002</c:v>
                </c:pt>
                <c:pt idx="26628">
                  <c:v>43.555500000000002</c:v>
                </c:pt>
                <c:pt idx="26629">
                  <c:v>43.555500000000002</c:v>
                </c:pt>
                <c:pt idx="26630">
                  <c:v>43.555500000000002</c:v>
                </c:pt>
                <c:pt idx="26631">
                  <c:v>43.555500000000002</c:v>
                </c:pt>
                <c:pt idx="26632">
                  <c:v>43.555500000000002</c:v>
                </c:pt>
                <c:pt idx="26633">
                  <c:v>43.555500000000002</c:v>
                </c:pt>
                <c:pt idx="26634">
                  <c:v>43.555500000000002</c:v>
                </c:pt>
                <c:pt idx="26635">
                  <c:v>43.555500000000002</c:v>
                </c:pt>
                <c:pt idx="26636">
                  <c:v>43.555500000000002</c:v>
                </c:pt>
                <c:pt idx="26637">
                  <c:v>43.555500000000002</c:v>
                </c:pt>
                <c:pt idx="26638">
                  <c:v>43.555500000000002</c:v>
                </c:pt>
                <c:pt idx="26639">
                  <c:v>43.555500000000002</c:v>
                </c:pt>
                <c:pt idx="26640">
                  <c:v>43.555500000000002</c:v>
                </c:pt>
                <c:pt idx="26641">
                  <c:v>43.555500000000002</c:v>
                </c:pt>
                <c:pt idx="26642">
                  <c:v>43.555500000000002</c:v>
                </c:pt>
                <c:pt idx="26643">
                  <c:v>43.555500000000002</c:v>
                </c:pt>
                <c:pt idx="26644">
                  <c:v>43.555500000000002</c:v>
                </c:pt>
                <c:pt idx="26645">
                  <c:v>43.555500000000002</c:v>
                </c:pt>
                <c:pt idx="26646">
                  <c:v>43.555500000000002</c:v>
                </c:pt>
                <c:pt idx="26647">
                  <c:v>43.555500000000002</c:v>
                </c:pt>
                <c:pt idx="26648">
                  <c:v>43.555500000000002</c:v>
                </c:pt>
                <c:pt idx="26649">
                  <c:v>43.555500000000002</c:v>
                </c:pt>
                <c:pt idx="26650">
                  <c:v>43.555500000000002</c:v>
                </c:pt>
                <c:pt idx="26651">
                  <c:v>43.555500000000002</c:v>
                </c:pt>
                <c:pt idx="26652">
                  <c:v>43.555500000000002</c:v>
                </c:pt>
                <c:pt idx="26653">
                  <c:v>43.555500000000002</c:v>
                </c:pt>
                <c:pt idx="26654">
                  <c:v>43.555500000000002</c:v>
                </c:pt>
                <c:pt idx="26655">
                  <c:v>43.555500000000002</c:v>
                </c:pt>
                <c:pt idx="26656">
                  <c:v>43.555500000000002</c:v>
                </c:pt>
                <c:pt idx="26657">
                  <c:v>43.555500000000002</c:v>
                </c:pt>
                <c:pt idx="26658">
                  <c:v>43.555500000000002</c:v>
                </c:pt>
                <c:pt idx="26659">
                  <c:v>43.555500000000002</c:v>
                </c:pt>
                <c:pt idx="26660">
                  <c:v>43.555500000000002</c:v>
                </c:pt>
                <c:pt idx="26661">
                  <c:v>43.555500000000002</c:v>
                </c:pt>
                <c:pt idx="26662">
                  <c:v>43.555500000000002</c:v>
                </c:pt>
                <c:pt idx="26663">
                  <c:v>43.555500000000002</c:v>
                </c:pt>
                <c:pt idx="26664">
                  <c:v>43.555500000000002</c:v>
                </c:pt>
                <c:pt idx="26665">
                  <c:v>43.555500000000002</c:v>
                </c:pt>
                <c:pt idx="26666">
                  <c:v>43.555500000000002</c:v>
                </c:pt>
                <c:pt idx="26667">
                  <c:v>43.555500000000002</c:v>
                </c:pt>
                <c:pt idx="26668">
                  <c:v>43.555500000000002</c:v>
                </c:pt>
                <c:pt idx="26669">
                  <c:v>43.555500000000002</c:v>
                </c:pt>
                <c:pt idx="26670">
                  <c:v>43.555500000000002</c:v>
                </c:pt>
                <c:pt idx="26671">
                  <c:v>43.555500000000002</c:v>
                </c:pt>
                <c:pt idx="26672">
                  <c:v>43.555500000000002</c:v>
                </c:pt>
                <c:pt idx="26673">
                  <c:v>43.555500000000002</c:v>
                </c:pt>
                <c:pt idx="26674">
                  <c:v>43.555500000000002</c:v>
                </c:pt>
                <c:pt idx="26675">
                  <c:v>43.555500000000002</c:v>
                </c:pt>
                <c:pt idx="26676">
                  <c:v>43.555500000000002</c:v>
                </c:pt>
                <c:pt idx="26677">
                  <c:v>43.555500000000002</c:v>
                </c:pt>
                <c:pt idx="26678">
                  <c:v>43.555500000000002</c:v>
                </c:pt>
                <c:pt idx="26679">
                  <c:v>43.555500000000002</c:v>
                </c:pt>
                <c:pt idx="26680">
                  <c:v>43.555500000000002</c:v>
                </c:pt>
                <c:pt idx="26681">
                  <c:v>43.555500000000002</c:v>
                </c:pt>
                <c:pt idx="26682">
                  <c:v>43.555500000000002</c:v>
                </c:pt>
                <c:pt idx="26683">
                  <c:v>43.555500000000002</c:v>
                </c:pt>
                <c:pt idx="26684">
                  <c:v>43.555500000000002</c:v>
                </c:pt>
                <c:pt idx="26685">
                  <c:v>43.555500000000002</c:v>
                </c:pt>
                <c:pt idx="26686">
                  <c:v>43.555500000000002</c:v>
                </c:pt>
                <c:pt idx="26687">
                  <c:v>43.555500000000002</c:v>
                </c:pt>
                <c:pt idx="26688">
                  <c:v>43.555500000000002</c:v>
                </c:pt>
                <c:pt idx="26689">
                  <c:v>43.555500000000002</c:v>
                </c:pt>
                <c:pt idx="26690">
                  <c:v>43.555500000000002</c:v>
                </c:pt>
                <c:pt idx="26691">
                  <c:v>43.555500000000002</c:v>
                </c:pt>
                <c:pt idx="26692">
                  <c:v>43.555500000000002</c:v>
                </c:pt>
                <c:pt idx="26693">
                  <c:v>43.555500000000002</c:v>
                </c:pt>
                <c:pt idx="26694">
                  <c:v>43.555500000000002</c:v>
                </c:pt>
                <c:pt idx="26695">
                  <c:v>43.555500000000002</c:v>
                </c:pt>
                <c:pt idx="26696">
                  <c:v>43.555500000000002</c:v>
                </c:pt>
                <c:pt idx="26697">
                  <c:v>43.555500000000002</c:v>
                </c:pt>
                <c:pt idx="26698">
                  <c:v>43.555500000000002</c:v>
                </c:pt>
                <c:pt idx="26699">
                  <c:v>43.555500000000002</c:v>
                </c:pt>
                <c:pt idx="26700">
                  <c:v>43.555500000000002</c:v>
                </c:pt>
                <c:pt idx="26701">
                  <c:v>43.555500000000002</c:v>
                </c:pt>
                <c:pt idx="26702">
                  <c:v>43.555500000000002</c:v>
                </c:pt>
                <c:pt idx="26703">
                  <c:v>43.555500000000002</c:v>
                </c:pt>
                <c:pt idx="26704">
                  <c:v>43.555500000000002</c:v>
                </c:pt>
                <c:pt idx="26705">
                  <c:v>43.555500000000002</c:v>
                </c:pt>
                <c:pt idx="26706">
                  <c:v>43.555500000000002</c:v>
                </c:pt>
                <c:pt idx="26707">
                  <c:v>43.555500000000002</c:v>
                </c:pt>
                <c:pt idx="26708">
                  <c:v>43.555500000000002</c:v>
                </c:pt>
                <c:pt idx="26709">
                  <c:v>43.555500000000002</c:v>
                </c:pt>
                <c:pt idx="26710">
                  <c:v>43.555500000000002</c:v>
                </c:pt>
                <c:pt idx="26711">
                  <c:v>43.555500000000002</c:v>
                </c:pt>
                <c:pt idx="26712">
                  <c:v>43.555500000000002</c:v>
                </c:pt>
                <c:pt idx="26713">
                  <c:v>43.555500000000002</c:v>
                </c:pt>
                <c:pt idx="26714">
                  <c:v>43.555500000000002</c:v>
                </c:pt>
                <c:pt idx="26715">
                  <c:v>43.555500000000002</c:v>
                </c:pt>
                <c:pt idx="26716">
                  <c:v>43.555500000000002</c:v>
                </c:pt>
                <c:pt idx="26717">
                  <c:v>43.555500000000002</c:v>
                </c:pt>
                <c:pt idx="26718">
                  <c:v>43.555500000000002</c:v>
                </c:pt>
                <c:pt idx="26719">
                  <c:v>43.555500000000002</c:v>
                </c:pt>
                <c:pt idx="26720">
                  <c:v>43.555500000000002</c:v>
                </c:pt>
                <c:pt idx="26721">
                  <c:v>43.555500000000002</c:v>
                </c:pt>
                <c:pt idx="26722">
                  <c:v>43.555500000000002</c:v>
                </c:pt>
                <c:pt idx="26723">
                  <c:v>43.555500000000002</c:v>
                </c:pt>
                <c:pt idx="26724">
                  <c:v>43.555500000000002</c:v>
                </c:pt>
                <c:pt idx="26725">
                  <c:v>43.555500000000002</c:v>
                </c:pt>
                <c:pt idx="26726">
                  <c:v>43.555500000000002</c:v>
                </c:pt>
                <c:pt idx="26727">
                  <c:v>43.555500000000002</c:v>
                </c:pt>
                <c:pt idx="26728">
                  <c:v>43.555500000000002</c:v>
                </c:pt>
                <c:pt idx="26729">
                  <c:v>43.555500000000002</c:v>
                </c:pt>
                <c:pt idx="26730">
                  <c:v>43.555500000000002</c:v>
                </c:pt>
                <c:pt idx="26731">
                  <c:v>43.555500000000002</c:v>
                </c:pt>
                <c:pt idx="26732">
                  <c:v>43.555500000000002</c:v>
                </c:pt>
                <c:pt idx="26733">
                  <c:v>43.555500000000002</c:v>
                </c:pt>
                <c:pt idx="26734">
                  <c:v>43.555500000000002</c:v>
                </c:pt>
                <c:pt idx="26735">
                  <c:v>43.555500000000002</c:v>
                </c:pt>
                <c:pt idx="26736">
                  <c:v>43.555500000000002</c:v>
                </c:pt>
                <c:pt idx="26737">
                  <c:v>43.555500000000002</c:v>
                </c:pt>
                <c:pt idx="26738">
                  <c:v>43.555500000000002</c:v>
                </c:pt>
                <c:pt idx="26739">
                  <c:v>43.555500000000002</c:v>
                </c:pt>
                <c:pt idx="26740">
                  <c:v>43.555500000000002</c:v>
                </c:pt>
                <c:pt idx="26741">
                  <c:v>43.555500000000002</c:v>
                </c:pt>
                <c:pt idx="26742">
                  <c:v>43.555500000000002</c:v>
                </c:pt>
                <c:pt idx="26743">
                  <c:v>43.555500000000002</c:v>
                </c:pt>
                <c:pt idx="26744">
                  <c:v>43.555500000000002</c:v>
                </c:pt>
                <c:pt idx="26745">
                  <c:v>43.555500000000002</c:v>
                </c:pt>
                <c:pt idx="26746">
                  <c:v>43.555500000000002</c:v>
                </c:pt>
                <c:pt idx="26747">
                  <c:v>43.555500000000002</c:v>
                </c:pt>
                <c:pt idx="26748">
                  <c:v>43.555500000000002</c:v>
                </c:pt>
                <c:pt idx="26749">
                  <c:v>43.555500000000002</c:v>
                </c:pt>
                <c:pt idx="26750">
                  <c:v>43.555500000000002</c:v>
                </c:pt>
                <c:pt idx="26751">
                  <c:v>43.555500000000002</c:v>
                </c:pt>
                <c:pt idx="26752">
                  <c:v>43.555500000000002</c:v>
                </c:pt>
                <c:pt idx="26753">
                  <c:v>43.555500000000002</c:v>
                </c:pt>
                <c:pt idx="26754">
                  <c:v>43.555500000000002</c:v>
                </c:pt>
                <c:pt idx="26755">
                  <c:v>43.555500000000002</c:v>
                </c:pt>
                <c:pt idx="26756">
                  <c:v>43.555500000000002</c:v>
                </c:pt>
                <c:pt idx="26757">
                  <c:v>43.555500000000002</c:v>
                </c:pt>
                <c:pt idx="26758">
                  <c:v>43.555500000000002</c:v>
                </c:pt>
                <c:pt idx="26759">
                  <c:v>43.555500000000002</c:v>
                </c:pt>
                <c:pt idx="26760">
                  <c:v>43.555500000000002</c:v>
                </c:pt>
                <c:pt idx="26761">
                  <c:v>43.555500000000002</c:v>
                </c:pt>
                <c:pt idx="26762">
                  <c:v>43.555500000000002</c:v>
                </c:pt>
                <c:pt idx="26763">
                  <c:v>43.555500000000002</c:v>
                </c:pt>
                <c:pt idx="26764">
                  <c:v>43.555500000000002</c:v>
                </c:pt>
                <c:pt idx="26765">
                  <c:v>43.555500000000002</c:v>
                </c:pt>
                <c:pt idx="26766">
                  <c:v>43.555500000000002</c:v>
                </c:pt>
                <c:pt idx="26767">
                  <c:v>43.555500000000002</c:v>
                </c:pt>
                <c:pt idx="26768">
                  <c:v>43.555500000000002</c:v>
                </c:pt>
                <c:pt idx="26769">
                  <c:v>43.555500000000002</c:v>
                </c:pt>
                <c:pt idx="26770">
                  <c:v>43.555500000000002</c:v>
                </c:pt>
                <c:pt idx="26771">
                  <c:v>43.555500000000002</c:v>
                </c:pt>
                <c:pt idx="26772">
                  <c:v>43.555500000000002</c:v>
                </c:pt>
                <c:pt idx="26773">
                  <c:v>43.555500000000002</c:v>
                </c:pt>
                <c:pt idx="26774">
                  <c:v>43.555500000000002</c:v>
                </c:pt>
                <c:pt idx="26775">
                  <c:v>43.555500000000002</c:v>
                </c:pt>
                <c:pt idx="26776">
                  <c:v>43.555500000000002</c:v>
                </c:pt>
                <c:pt idx="26777">
                  <c:v>43.555500000000002</c:v>
                </c:pt>
                <c:pt idx="26778">
                  <c:v>43.555500000000002</c:v>
                </c:pt>
                <c:pt idx="26779">
                  <c:v>43.555500000000002</c:v>
                </c:pt>
                <c:pt idx="26780">
                  <c:v>43.555500000000002</c:v>
                </c:pt>
                <c:pt idx="26781">
                  <c:v>43.555500000000002</c:v>
                </c:pt>
                <c:pt idx="26782">
                  <c:v>43.555500000000002</c:v>
                </c:pt>
                <c:pt idx="26783">
                  <c:v>43.555500000000002</c:v>
                </c:pt>
                <c:pt idx="26784">
                  <c:v>43.555500000000002</c:v>
                </c:pt>
                <c:pt idx="26785">
                  <c:v>43.555500000000002</c:v>
                </c:pt>
                <c:pt idx="26786">
                  <c:v>43.555500000000002</c:v>
                </c:pt>
                <c:pt idx="26787">
                  <c:v>43.555500000000002</c:v>
                </c:pt>
                <c:pt idx="26788">
                  <c:v>43.555500000000002</c:v>
                </c:pt>
                <c:pt idx="26789">
                  <c:v>43.555500000000002</c:v>
                </c:pt>
                <c:pt idx="26790">
                  <c:v>43.555500000000002</c:v>
                </c:pt>
                <c:pt idx="26791">
                  <c:v>43.555500000000002</c:v>
                </c:pt>
                <c:pt idx="26792">
                  <c:v>43.555500000000002</c:v>
                </c:pt>
                <c:pt idx="26793">
                  <c:v>43.555500000000002</c:v>
                </c:pt>
                <c:pt idx="26794">
                  <c:v>43.555500000000002</c:v>
                </c:pt>
                <c:pt idx="26795">
                  <c:v>43.555500000000002</c:v>
                </c:pt>
                <c:pt idx="26796">
                  <c:v>43.555500000000002</c:v>
                </c:pt>
                <c:pt idx="26797">
                  <c:v>43.555500000000002</c:v>
                </c:pt>
                <c:pt idx="26798">
                  <c:v>43.555500000000002</c:v>
                </c:pt>
                <c:pt idx="26799">
                  <c:v>43.555500000000002</c:v>
                </c:pt>
                <c:pt idx="26800">
                  <c:v>43.555500000000002</c:v>
                </c:pt>
                <c:pt idx="26801">
                  <c:v>43.555500000000002</c:v>
                </c:pt>
                <c:pt idx="26802">
                  <c:v>43.555500000000002</c:v>
                </c:pt>
                <c:pt idx="26803">
                  <c:v>43.555500000000002</c:v>
                </c:pt>
                <c:pt idx="26804">
                  <c:v>43.555500000000002</c:v>
                </c:pt>
                <c:pt idx="26805">
                  <c:v>43.555500000000002</c:v>
                </c:pt>
                <c:pt idx="26806">
                  <c:v>43.555500000000002</c:v>
                </c:pt>
                <c:pt idx="26807">
                  <c:v>43.555500000000002</c:v>
                </c:pt>
                <c:pt idx="26808">
                  <c:v>43.555500000000002</c:v>
                </c:pt>
                <c:pt idx="26809">
                  <c:v>43.555500000000002</c:v>
                </c:pt>
                <c:pt idx="26810">
                  <c:v>43.555500000000002</c:v>
                </c:pt>
                <c:pt idx="26811">
                  <c:v>43.555500000000002</c:v>
                </c:pt>
                <c:pt idx="26812">
                  <c:v>43.555500000000002</c:v>
                </c:pt>
                <c:pt idx="26813">
                  <c:v>43.555500000000002</c:v>
                </c:pt>
                <c:pt idx="26814">
                  <c:v>43.555500000000002</c:v>
                </c:pt>
                <c:pt idx="26815">
                  <c:v>43.555500000000002</c:v>
                </c:pt>
                <c:pt idx="26816">
                  <c:v>43.555500000000002</c:v>
                </c:pt>
                <c:pt idx="26817">
                  <c:v>43.555500000000002</c:v>
                </c:pt>
                <c:pt idx="26818">
                  <c:v>43.555500000000002</c:v>
                </c:pt>
                <c:pt idx="26819">
                  <c:v>43.555500000000002</c:v>
                </c:pt>
                <c:pt idx="26820">
                  <c:v>43.555500000000002</c:v>
                </c:pt>
                <c:pt idx="26821">
                  <c:v>43.555500000000002</c:v>
                </c:pt>
                <c:pt idx="26822">
                  <c:v>43.555500000000002</c:v>
                </c:pt>
                <c:pt idx="26823">
                  <c:v>43.555500000000002</c:v>
                </c:pt>
                <c:pt idx="26824">
                  <c:v>43.555500000000002</c:v>
                </c:pt>
                <c:pt idx="26825">
                  <c:v>43.555500000000002</c:v>
                </c:pt>
                <c:pt idx="26826">
                  <c:v>43.555500000000002</c:v>
                </c:pt>
                <c:pt idx="26827">
                  <c:v>43.555500000000002</c:v>
                </c:pt>
                <c:pt idx="26828">
                  <c:v>43.555500000000002</c:v>
                </c:pt>
                <c:pt idx="26829">
                  <c:v>43.555500000000002</c:v>
                </c:pt>
                <c:pt idx="26830">
                  <c:v>43.555500000000002</c:v>
                </c:pt>
                <c:pt idx="26831">
                  <c:v>43.555500000000002</c:v>
                </c:pt>
                <c:pt idx="26832">
                  <c:v>43.555500000000002</c:v>
                </c:pt>
                <c:pt idx="26833">
                  <c:v>43.555500000000002</c:v>
                </c:pt>
                <c:pt idx="26834">
                  <c:v>43.555500000000002</c:v>
                </c:pt>
                <c:pt idx="26835">
                  <c:v>43.555500000000002</c:v>
                </c:pt>
                <c:pt idx="26836">
                  <c:v>43.555500000000002</c:v>
                </c:pt>
                <c:pt idx="26837">
                  <c:v>43.555500000000002</c:v>
                </c:pt>
                <c:pt idx="26838">
                  <c:v>43.555500000000002</c:v>
                </c:pt>
                <c:pt idx="26839">
                  <c:v>43.555500000000002</c:v>
                </c:pt>
                <c:pt idx="26840">
                  <c:v>43.555500000000002</c:v>
                </c:pt>
                <c:pt idx="26841">
                  <c:v>43.555500000000002</c:v>
                </c:pt>
                <c:pt idx="26842">
                  <c:v>43.555500000000002</c:v>
                </c:pt>
                <c:pt idx="26843">
                  <c:v>43.555500000000002</c:v>
                </c:pt>
                <c:pt idx="26844">
                  <c:v>43.555500000000002</c:v>
                </c:pt>
                <c:pt idx="26845">
                  <c:v>43.555500000000002</c:v>
                </c:pt>
                <c:pt idx="26846">
                  <c:v>43.555500000000002</c:v>
                </c:pt>
                <c:pt idx="26847">
                  <c:v>43.555500000000002</c:v>
                </c:pt>
                <c:pt idx="26848">
                  <c:v>43.555500000000002</c:v>
                </c:pt>
                <c:pt idx="26849">
                  <c:v>43.555500000000002</c:v>
                </c:pt>
                <c:pt idx="26850">
                  <c:v>43.555500000000002</c:v>
                </c:pt>
                <c:pt idx="26851">
                  <c:v>43.555500000000002</c:v>
                </c:pt>
                <c:pt idx="26852">
                  <c:v>43.555500000000002</c:v>
                </c:pt>
                <c:pt idx="26853">
                  <c:v>43.555500000000002</c:v>
                </c:pt>
                <c:pt idx="26854">
                  <c:v>43.555500000000002</c:v>
                </c:pt>
                <c:pt idx="26855">
                  <c:v>43.555500000000002</c:v>
                </c:pt>
                <c:pt idx="26856">
                  <c:v>43.555500000000002</c:v>
                </c:pt>
                <c:pt idx="26857">
                  <c:v>43.555500000000002</c:v>
                </c:pt>
                <c:pt idx="26858">
                  <c:v>43.555500000000002</c:v>
                </c:pt>
                <c:pt idx="26859">
                  <c:v>43.555500000000002</c:v>
                </c:pt>
                <c:pt idx="26860">
                  <c:v>43.555500000000002</c:v>
                </c:pt>
                <c:pt idx="26861">
                  <c:v>43.555500000000002</c:v>
                </c:pt>
                <c:pt idx="26862">
                  <c:v>43.555500000000002</c:v>
                </c:pt>
                <c:pt idx="26863">
                  <c:v>43.555500000000002</c:v>
                </c:pt>
                <c:pt idx="26864">
                  <c:v>43.555500000000002</c:v>
                </c:pt>
                <c:pt idx="26865">
                  <c:v>43.555500000000002</c:v>
                </c:pt>
                <c:pt idx="26866">
                  <c:v>43.555500000000002</c:v>
                </c:pt>
                <c:pt idx="26867">
                  <c:v>43.555500000000002</c:v>
                </c:pt>
                <c:pt idx="26868">
                  <c:v>43.555500000000002</c:v>
                </c:pt>
                <c:pt idx="26869">
                  <c:v>43.555500000000002</c:v>
                </c:pt>
                <c:pt idx="26870">
                  <c:v>43.555500000000002</c:v>
                </c:pt>
                <c:pt idx="26871">
                  <c:v>43.555500000000002</c:v>
                </c:pt>
                <c:pt idx="26872">
                  <c:v>43.555500000000002</c:v>
                </c:pt>
                <c:pt idx="26873">
                  <c:v>43.555500000000002</c:v>
                </c:pt>
                <c:pt idx="26874">
                  <c:v>43.555500000000002</c:v>
                </c:pt>
                <c:pt idx="26875">
                  <c:v>43.555500000000002</c:v>
                </c:pt>
                <c:pt idx="26876">
                  <c:v>43.555500000000002</c:v>
                </c:pt>
                <c:pt idx="26877">
                  <c:v>43.555500000000002</c:v>
                </c:pt>
                <c:pt idx="26878">
                  <c:v>43.555500000000002</c:v>
                </c:pt>
                <c:pt idx="26879">
                  <c:v>43.555500000000002</c:v>
                </c:pt>
                <c:pt idx="26880">
                  <c:v>43.555500000000002</c:v>
                </c:pt>
                <c:pt idx="26881">
                  <c:v>43.555500000000002</c:v>
                </c:pt>
                <c:pt idx="26882">
                  <c:v>43.555500000000002</c:v>
                </c:pt>
                <c:pt idx="26883">
                  <c:v>43.555500000000002</c:v>
                </c:pt>
                <c:pt idx="26884">
                  <c:v>43.555500000000002</c:v>
                </c:pt>
                <c:pt idx="26885">
                  <c:v>43.555500000000002</c:v>
                </c:pt>
                <c:pt idx="26886">
                  <c:v>43.555500000000002</c:v>
                </c:pt>
                <c:pt idx="26887">
                  <c:v>43.555500000000002</c:v>
                </c:pt>
                <c:pt idx="26888">
                  <c:v>43.555500000000002</c:v>
                </c:pt>
                <c:pt idx="26889">
                  <c:v>43.555500000000002</c:v>
                </c:pt>
                <c:pt idx="26890">
                  <c:v>43.555500000000002</c:v>
                </c:pt>
                <c:pt idx="26891">
                  <c:v>43.555500000000002</c:v>
                </c:pt>
                <c:pt idx="26892">
                  <c:v>43.555500000000002</c:v>
                </c:pt>
                <c:pt idx="26893">
                  <c:v>43.555500000000002</c:v>
                </c:pt>
                <c:pt idx="26894">
                  <c:v>43.555500000000002</c:v>
                </c:pt>
                <c:pt idx="26895">
                  <c:v>43.555500000000002</c:v>
                </c:pt>
                <c:pt idx="26896">
                  <c:v>43.555500000000002</c:v>
                </c:pt>
                <c:pt idx="26897">
                  <c:v>43.555500000000002</c:v>
                </c:pt>
                <c:pt idx="26898">
                  <c:v>43.555500000000002</c:v>
                </c:pt>
                <c:pt idx="26899">
                  <c:v>43.555500000000002</c:v>
                </c:pt>
                <c:pt idx="26900">
                  <c:v>43.555500000000002</c:v>
                </c:pt>
                <c:pt idx="26901">
                  <c:v>43.555500000000002</c:v>
                </c:pt>
                <c:pt idx="26902">
                  <c:v>43.555500000000002</c:v>
                </c:pt>
                <c:pt idx="26903">
                  <c:v>43.555500000000002</c:v>
                </c:pt>
                <c:pt idx="26904">
                  <c:v>43.555500000000002</c:v>
                </c:pt>
                <c:pt idx="26905">
                  <c:v>43.555500000000002</c:v>
                </c:pt>
                <c:pt idx="26906">
                  <c:v>43.555500000000002</c:v>
                </c:pt>
                <c:pt idx="26907">
                  <c:v>43.555500000000002</c:v>
                </c:pt>
                <c:pt idx="26908">
                  <c:v>43.555500000000002</c:v>
                </c:pt>
                <c:pt idx="26909">
                  <c:v>43.555500000000002</c:v>
                </c:pt>
                <c:pt idx="26910">
                  <c:v>43.555500000000002</c:v>
                </c:pt>
                <c:pt idx="26911">
                  <c:v>43.555500000000002</c:v>
                </c:pt>
                <c:pt idx="26912">
                  <c:v>43.555500000000002</c:v>
                </c:pt>
                <c:pt idx="26913">
                  <c:v>43.555500000000002</c:v>
                </c:pt>
                <c:pt idx="26914">
                  <c:v>43.555500000000002</c:v>
                </c:pt>
                <c:pt idx="26915">
                  <c:v>43.555500000000002</c:v>
                </c:pt>
                <c:pt idx="26916">
                  <c:v>43.555500000000002</c:v>
                </c:pt>
                <c:pt idx="26917">
                  <c:v>43.555500000000002</c:v>
                </c:pt>
                <c:pt idx="26918">
                  <c:v>43.555500000000002</c:v>
                </c:pt>
                <c:pt idx="26919">
                  <c:v>43.555500000000002</c:v>
                </c:pt>
                <c:pt idx="26920">
                  <c:v>43.555500000000002</c:v>
                </c:pt>
                <c:pt idx="26921">
                  <c:v>43.555500000000002</c:v>
                </c:pt>
                <c:pt idx="26922">
                  <c:v>43.555500000000002</c:v>
                </c:pt>
                <c:pt idx="26923">
                  <c:v>43.555500000000002</c:v>
                </c:pt>
                <c:pt idx="26924">
                  <c:v>43.555500000000002</c:v>
                </c:pt>
                <c:pt idx="26925">
                  <c:v>43.555500000000002</c:v>
                </c:pt>
                <c:pt idx="26926">
                  <c:v>43.555500000000002</c:v>
                </c:pt>
                <c:pt idx="26927">
                  <c:v>43.555500000000002</c:v>
                </c:pt>
                <c:pt idx="26928">
                  <c:v>43.555500000000002</c:v>
                </c:pt>
                <c:pt idx="26929">
                  <c:v>43.555500000000002</c:v>
                </c:pt>
                <c:pt idx="26930">
                  <c:v>43.555500000000002</c:v>
                </c:pt>
                <c:pt idx="26931">
                  <c:v>43.555500000000002</c:v>
                </c:pt>
                <c:pt idx="26932">
                  <c:v>43.555500000000002</c:v>
                </c:pt>
                <c:pt idx="26933">
                  <c:v>43.555500000000002</c:v>
                </c:pt>
                <c:pt idx="26934">
                  <c:v>43.555500000000002</c:v>
                </c:pt>
                <c:pt idx="26935">
                  <c:v>43.555500000000002</c:v>
                </c:pt>
                <c:pt idx="26936">
                  <c:v>43.555500000000002</c:v>
                </c:pt>
                <c:pt idx="26937">
                  <c:v>43.555500000000002</c:v>
                </c:pt>
                <c:pt idx="26938">
                  <c:v>43.555500000000002</c:v>
                </c:pt>
                <c:pt idx="26939">
                  <c:v>43.555500000000002</c:v>
                </c:pt>
                <c:pt idx="26940">
                  <c:v>43.555500000000002</c:v>
                </c:pt>
                <c:pt idx="26941">
                  <c:v>43.555500000000002</c:v>
                </c:pt>
                <c:pt idx="26942">
                  <c:v>43.555500000000002</c:v>
                </c:pt>
                <c:pt idx="26943">
                  <c:v>43.555500000000002</c:v>
                </c:pt>
                <c:pt idx="26944">
                  <c:v>43.555500000000002</c:v>
                </c:pt>
                <c:pt idx="26945">
                  <c:v>43.555500000000002</c:v>
                </c:pt>
                <c:pt idx="26946">
                  <c:v>43.555500000000002</c:v>
                </c:pt>
                <c:pt idx="26947">
                  <c:v>43.555500000000002</c:v>
                </c:pt>
                <c:pt idx="26948">
                  <c:v>43.555500000000002</c:v>
                </c:pt>
                <c:pt idx="26949">
                  <c:v>43.555500000000002</c:v>
                </c:pt>
                <c:pt idx="26950">
                  <c:v>43.555500000000002</c:v>
                </c:pt>
                <c:pt idx="26951">
                  <c:v>43.555500000000002</c:v>
                </c:pt>
                <c:pt idx="26952">
                  <c:v>43.555500000000002</c:v>
                </c:pt>
                <c:pt idx="26953">
                  <c:v>43.555500000000002</c:v>
                </c:pt>
                <c:pt idx="26954">
                  <c:v>43.555500000000002</c:v>
                </c:pt>
                <c:pt idx="26955">
                  <c:v>43.555500000000002</c:v>
                </c:pt>
                <c:pt idx="26956">
                  <c:v>43.555500000000002</c:v>
                </c:pt>
                <c:pt idx="26957">
                  <c:v>43.555500000000002</c:v>
                </c:pt>
                <c:pt idx="26958">
                  <c:v>43.555500000000002</c:v>
                </c:pt>
                <c:pt idx="26959">
                  <c:v>43.555500000000002</c:v>
                </c:pt>
                <c:pt idx="26960">
                  <c:v>43.555500000000002</c:v>
                </c:pt>
                <c:pt idx="26961">
                  <c:v>43.555500000000002</c:v>
                </c:pt>
                <c:pt idx="26962">
                  <c:v>43.555500000000002</c:v>
                </c:pt>
                <c:pt idx="26963">
                  <c:v>43.555500000000002</c:v>
                </c:pt>
                <c:pt idx="26964">
                  <c:v>43.555500000000002</c:v>
                </c:pt>
                <c:pt idx="26965">
                  <c:v>43.555500000000002</c:v>
                </c:pt>
                <c:pt idx="26966">
                  <c:v>43.555500000000002</c:v>
                </c:pt>
                <c:pt idx="26967">
                  <c:v>43.555500000000002</c:v>
                </c:pt>
                <c:pt idx="26968">
                  <c:v>43.555500000000002</c:v>
                </c:pt>
                <c:pt idx="26969">
                  <c:v>43.555500000000002</c:v>
                </c:pt>
                <c:pt idx="26970">
                  <c:v>43.555500000000002</c:v>
                </c:pt>
                <c:pt idx="26971">
                  <c:v>43.555500000000002</c:v>
                </c:pt>
                <c:pt idx="26972">
                  <c:v>43.555500000000002</c:v>
                </c:pt>
                <c:pt idx="26973">
                  <c:v>43.555500000000002</c:v>
                </c:pt>
                <c:pt idx="26974">
                  <c:v>43.555500000000002</c:v>
                </c:pt>
                <c:pt idx="26975">
                  <c:v>43.555500000000002</c:v>
                </c:pt>
                <c:pt idx="26976">
                  <c:v>43.555500000000002</c:v>
                </c:pt>
                <c:pt idx="26977">
                  <c:v>43.555500000000002</c:v>
                </c:pt>
                <c:pt idx="26978">
                  <c:v>43.555500000000002</c:v>
                </c:pt>
                <c:pt idx="26979">
                  <c:v>43.555500000000002</c:v>
                </c:pt>
                <c:pt idx="26980">
                  <c:v>43.555500000000002</c:v>
                </c:pt>
                <c:pt idx="26981">
                  <c:v>43.555500000000002</c:v>
                </c:pt>
                <c:pt idx="26982">
                  <c:v>43.555500000000002</c:v>
                </c:pt>
                <c:pt idx="26983">
                  <c:v>43.555500000000002</c:v>
                </c:pt>
                <c:pt idx="26984">
                  <c:v>43.555500000000002</c:v>
                </c:pt>
                <c:pt idx="26985">
                  <c:v>43.555500000000002</c:v>
                </c:pt>
                <c:pt idx="26986">
                  <c:v>43.555500000000002</c:v>
                </c:pt>
                <c:pt idx="26987">
                  <c:v>43.555500000000002</c:v>
                </c:pt>
                <c:pt idx="26988">
                  <c:v>43.555500000000002</c:v>
                </c:pt>
                <c:pt idx="26989">
                  <c:v>43.555500000000002</c:v>
                </c:pt>
                <c:pt idx="26990">
                  <c:v>43.555500000000002</c:v>
                </c:pt>
                <c:pt idx="26991">
                  <c:v>43.555500000000002</c:v>
                </c:pt>
                <c:pt idx="26992">
                  <c:v>43.555500000000002</c:v>
                </c:pt>
                <c:pt idx="26993">
                  <c:v>43.555500000000002</c:v>
                </c:pt>
                <c:pt idx="26994">
                  <c:v>43.555500000000002</c:v>
                </c:pt>
                <c:pt idx="26995">
                  <c:v>43.555500000000002</c:v>
                </c:pt>
                <c:pt idx="26996">
                  <c:v>43.555500000000002</c:v>
                </c:pt>
                <c:pt idx="26997">
                  <c:v>43.555500000000002</c:v>
                </c:pt>
                <c:pt idx="26998">
                  <c:v>43.555500000000002</c:v>
                </c:pt>
                <c:pt idx="26999">
                  <c:v>43.555500000000002</c:v>
                </c:pt>
                <c:pt idx="27000">
                  <c:v>43.555500000000002</c:v>
                </c:pt>
                <c:pt idx="27001">
                  <c:v>43.555500000000002</c:v>
                </c:pt>
                <c:pt idx="27002">
                  <c:v>43.555500000000002</c:v>
                </c:pt>
                <c:pt idx="27003">
                  <c:v>43.555500000000002</c:v>
                </c:pt>
                <c:pt idx="27004">
                  <c:v>43.555500000000002</c:v>
                </c:pt>
                <c:pt idx="27005">
                  <c:v>43.555500000000002</c:v>
                </c:pt>
                <c:pt idx="27006">
                  <c:v>43.555500000000002</c:v>
                </c:pt>
                <c:pt idx="27007">
                  <c:v>43.555500000000002</c:v>
                </c:pt>
                <c:pt idx="27008">
                  <c:v>43.555500000000002</c:v>
                </c:pt>
                <c:pt idx="27009">
                  <c:v>43.555500000000002</c:v>
                </c:pt>
                <c:pt idx="27010">
                  <c:v>43.555500000000002</c:v>
                </c:pt>
                <c:pt idx="27011">
                  <c:v>43.555500000000002</c:v>
                </c:pt>
                <c:pt idx="27012">
                  <c:v>43.555500000000002</c:v>
                </c:pt>
                <c:pt idx="27013">
                  <c:v>43.555500000000002</c:v>
                </c:pt>
                <c:pt idx="27014">
                  <c:v>43.555500000000002</c:v>
                </c:pt>
                <c:pt idx="27015">
                  <c:v>43.555500000000002</c:v>
                </c:pt>
                <c:pt idx="27016">
                  <c:v>43.555500000000002</c:v>
                </c:pt>
                <c:pt idx="27017">
                  <c:v>43.555500000000002</c:v>
                </c:pt>
                <c:pt idx="27018">
                  <c:v>43.555500000000002</c:v>
                </c:pt>
                <c:pt idx="27019">
                  <c:v>43.555500000000002</c:v>
                </c:pt>
                <c:pt idx="27020">
                  <c:v>43.555500000000002</c:v>
                </c:pt>
                <c:pt idx="27021">
                  <c:v>43.555500000000002</c:v>
                </c:pt>
                <c:pt idx="27022">
                  <c:v>43.555500000000002</c:v>
                </c:pt>
                <c:pt idx="27023">
                  <c:v>43.555500000000002</c:v>
                </c:pt>
                <c:pt idx="27024">
                  <c:v>43.555500000000002</c:v>
                </c:pt>
                <c:pt idx="27025">
                  <c:v>43.555500000000002</c:v>
                </c:pt>
                <c:pt idx="27026">
                  <c:v>43.555500000000002</c:v>
                </c:pt>
                <c:pt idx="27027">
                  <c:v>43.555500000000002</c:v>
                </c:pt>
                <c:pt idx="27028">
                  <c:v>43.555500000000002</c:v>
                </c:pt>
                <c:pt idx="27029">
                  <c:v>43.555500000000002</c:v>
                </c:pt>
                <c:pt idx="27030">
                  <c:v>43.555500000000002</c:v>
                </c:pt>
                <c:pt idx="27031">
                  <c:v>43.555500000000002</c:v>
                </c:pt>
                <c:pt idx="27032">
                  <c:v>43.555500000000002</c:v>
                </c:pt>
                <c:pt idx="27033">
                  <c:v>43.555500000000002</c:v>
                </c:pt>
                <c:pt idx="27034">
                  <c:v>43.555500000000002</c:v>
                </c:pt>
                <c:pt idx="27035">
                  <c:v>43.555500000000002</c:v>
                </c:pt>
                <c:pt idx="27036">
                  <c:v>43.555500000000002</c:v>
                </c:pt>
                <c:pt idx="27037">
                  <c:v>43.555500000000002</c:v>
                </c:pt>
                <c:pt idx="27038">
                  <c:v>43.555500000000002</c:v>
                </c:pt>
                <c:pt idx="27039">
                  <c:v>43.555500000000002</c:v>
                </c:pt>
                <c:pt idx="27040">
                  <c:v>43.555500000000002</c:v>
                </c:pt>
                <c:pt idx="27041">
                  <c:v>43.555500000000002</c:v>
                </c:pt>
                <c:pt idx="27042">
                  <c:v>43.555500000000002</c:v>
                </c:pt>
                <c:pt idx="27043">
                  <c:v>43.555500000000002</c:v>
                </c:pt>
                <c:pt idx="27044">
                  <c:v>43.555500000000002</c:v>
                </c:pt>
                <c:pt idx="27045">
                  <c:v>43.555500000000002</c:v>
                </c:pt>
                <c:pt idx="27046">
                  <c:v>43.555500000000002</c:v>
                </c:pt>
                <c:pt idx="27047">
                  <c:v>43.555500000000002</c:v>
                </c:pt>
                <c:pt idx="27048">
                  <c:v>43.555500000000002</c:v>
                </c:pt>
                <c:pt idx="27049">
                  <c:v>43.555500000000002</c:v>
                </c:pt>
                <c:pt idx="27050">
                  <c:v>43.555500000000002</c:v>
                </c:pt>
                <c:pt idx="27051">
                  <c:v>43.555500000000002</c:v>
                </c:pt>
                <c:pt idx="27052">
                  <c:v>43.555500000000002</c:v>
                </c:pt>
                <c:pt idx="27053">
                  <c:v>43.555500000000002</c:v>
                </c:pt>
                <c:pt idx="27054">
                  <c:v>43.555500000000002</c:v>
                </c:pt>
                <c:pt idx="27055">
                  <c:v>43.555500000000002</c:v>
                </c:pt>
                <c:pt idx="27056">
                  <c:v>43.555500000000002</c:v>
                </c:pt>
                <c:pt idx="27057">
                  <c:v>43.555500000000002</c:v>
                </c:pt>
                <c:pt idx="27058">
                  <c:v>43.555500000000002</c:v>
                </c:pt>
                <c:pt idx="27059">
                  <c:v>43.555500000000002</c:v>
                </c:pt>
                <c:pt idx="27060">
                  <c:v>43.555500000000002</c:v>
                </c:pt>
                <c:pt idx="27061">
                  <c:v>43.555500000000002</c:v>
                </c:pt>
                <c:pt idx="27062">
                  <c:v>43.555500000000002</c:v>
                </c:pt>
                <c:pt idx="27063">
                  <c:v>43.555500000000002</c:v>
                </c:pt>
                <c:pt idx="27064">
                  <c:v>43.555500000000002</c:v>
                </c:pt>
                <c:pt idx="27065">
                  <c:v>43.555500000000002</c:v>
                </c:pt>
                <c:pt idx="27066">
                  <c:v>43.555500000000002</c:v>
                </c:pt>
                <c:pt idx="27067">
                  <c:v>43.555500000000002</c:v>
                </c:pt>
                <c:pt idx="27068">
                  <c:v>43.555500000000002</c:v>
                </c:pt>
                <c:pt idx="27069">
                  <c:v>43.555500000000002</c:v>
                </c:pt>
                <c:pt idx="27070">
                  <c:v>43.555500000000002</c:v>
                </c:pt>
                <c:pt idx="27071">
                  <c:v>43.555500000000002</c:v>
                </c:pt>
                <c:pt idx="27072">
                  <c:v>43.555500000000002</c:v>
                </c:pt>
                <c:pt idx="27073">
                  <c:v>43.555500000000002</c:v>
                </c:pt>
                <c:pt idx="27074">
                  <c:v>43.555500000000002</c:v>
                </c:pt>
                <c:pt idx="27075">
                  <c:v>43.555500000000002</c:v>
                </c:pt>
                <c:pt idx="27076">
                  <c:v>43.555500000000002</c:v>
                </c:pt>
                <c:pt idx="27077">
                  <c:v>43.555500000000002</c:v>
                </c:pt>
                <c:pt idx="27078">
                  <c:v>43.555500000000002</c:v>
                </c:pt>
                <c:pt idx="27079">
                  <c:v>43.555500000000002</c:v>
                </c:pt>
                <c:pt idx="27080">
                  <c:v>43.555500000000002</c:v>
                </c:pt>
                <c:pt idx="27081">
                  <c:v>43.555500000000002</c:v>
                </c:pt>
                <c:pt idx="27082">
                  <c:v>43.555500000000002</c:v>
                </c:pt>
                <c:pt idx="27083">
                  <c:v>43.555500000000002</c:v>
                </c:pt>
                <c:pt idx="27084">
                  <c:v>43.555500000000002</c:v>
                </c:pt>
                <c:pt idx="27085">
                  <c:v>43.555500000000002</c:v>
                </c:pt>
                <c:pt idx="27086">
                  <c:v>43.555500000000002</c:v>
                </c:pt>
                <c:pt idx="27087">
                  <c:v>43.555500000000002</c:v>
                </c:pt>
                <c:pt idx="27088">
                  <c:v>43.555500000000002</c:v>
                </c:pt>
                <c:pt idx="27089">
                  <c:v>43.555500000000002</c:v>
                </c:pt>
                <c:pt idx="27090">
                  <c:v>43.555500000000002</c:v>
                </c:pt>
                <c:pt idx="27091">
                  <c:v>43.555500000000002</c:v>
                </c:pt>
                <c:pt idx="27092">
                  <c:v>43.555500000000002</c:v>
                </c:pt>
                <c:pt idx="27093">
                  <c:v>43.555500000000002</c:v>
                </c:pt>
                <c:pt idx="27094">
                  <c:v>43.555500000000002</c:v>
                </c:pt>
                <c:pt idx="27095">
                  <c:v>43.555500000000002</c:v>
                </c:pt>
                <c:pt idx="27096">
                  <c:v>43.555500000000002</c:v>
                </c:pt>
                <c:pt idx="27097">
                  <c:v>43.555500000000002</c:v>
                </c:pt>
                <c:pt idx="27098">
                  <c:v>43.555500000000002</c:v>
                </c:pt>
                <c:pt idx="27099">
                  <c:v>43.555500000000002</c:v>
                </c:pt>
                <c:pt idx="27100">
                  <c:v>43.555500000000002</c:v>
                </c:pt>
                <c:pt idx="27101">
                  <c:v>43.555500000000002</c:v>
                </c:pt>
                <c:pt idx="27102">
                  <c:v>43.555500000000002</c:v>
                </c:pt>
                <c:pt idx="27103">
                  <c:v>43.555500000000002</c:v>
                </c:pt>
                <c:pt idx="27104">
                  <c:v>43.555500000000002</c:v>
                </c:pt>
                <c:pt idx="27105">
                  <c:v>43.555500000000002</c:v>
                </c:pt>
                <c:pt idx="27106">
                  <c:v>43.555500000000002</c:v>
                </c:pt>
                <c:pt idx="27107">
                  <c:v>43.555500000000002</c:v>
                </c:pt>
                <c:pt idx="27108">
                  <c:v>43.555500000000002</c:v>
                </c:pt>
                <c:pt idx="27109">
                  <c:v>43.555500000000002</c:v>
                </c:pt>
                <c:pt idx="27110">
                  <c:v>43.555500000000002</c:v>
                </c:pt>
                <c:pt idx="27111">
                  <c:v>43.555500000000002</c:v>
                </c:pt>
                <c:pt idx="27112">
                  <c:v>43.555500000000002</c:v>
                </c:pt>
                <c:pt idx="27113">
                  <c:v>43.555500000000002</c:v>
                </c:pt>
                <c:pt idx="27114">
                  <c:v>43.555500000000002</c:v>
                </c:pt>
                <c:pt idx="27115">
                  <c:v>43.555500000000002</c:v>
                </c:pt>
                <c:pt idx="27116">
                  <c:v>43.555500000000002</c:v>
                </c:pt>
                <c:pt idx="27117">
                  <c:v>43.555500000000002</c:v>
                </c:pt>
                <c:pt idx="27118">
                  <c:v>43.555500000000002</c:v>
                </c:pt>
                <c:pt idx="27119">
                  <c:v>43.555500000000002</c:v>
                </c:pt>
                <c:pt idx="27120">
                  <c:v>43.555500000000002</c:v>
                </c:pt>
                <c:pt idx="27121">
                  <c:v>43.555500000000002</c:v>
                </c:pt>
                <c:pt idx="27122">
                  <c:v>43.555500000000002</c:v>
                </c:pt>
                <c:pt idx="27123">
                  <c:v>43.555500000000002</c:v>
                </c:pt>
                <c:pt idx="27124">
                  <c:v>43.555500000000002</c:v>
                </c:pt>
                <c:pt idx="27125">
                  <c:v>43.555500000000002</c:v>
                </c:pt>
                <c:pt idx="27126">
                  <c:v>43.555500000000002</c:v>
                </c:pt>
                <c:pt idx="27127">
                  <c:v>43.555500000000002</c:v>
                </c:pt>
                <c:pt idx="27128">
                  <c:v>43.555500000000002</c:v>
                </c:pt>
                <c:pt idx="27129">
                  <c:v>43.555500000000002</c:v>
                </c:pt>
                <c:pt idx="27130">
                  <c:v>43.555500000000002</c:v>
                </c:pt>
                <c:pt idx="27131">
                  <c:v>43.555500000000002</c:v>
                </c:pt>
                <c:pt idx="27132">
                  <c:v>43.555500000000002</c:v>
                </c:pt>
                <c:pt idx="27133">
                  <c:v>43.555500000000002</c:v>
                </c:pt>
                <c:pt idx="27134">
                  <c:v>43.555500000000002</c:v>
                </c:pt>
                <c:pt idx="27135">
                  <c:v>43.555500000000002</c:v>
                </c:pt>
                <c:pt idx="27136">
                  <c:v>43.555500000000002</c:v>
                </c:pt>
                <c:pt idx="27137">
                  <c:v>43.555500000000002</c:v>
                </c:pt>
                <c:pt idx="27138">
                  <c:v>43.555500000000002</c:v>
                </c:pt>
                <c:pt idx="27139">
                  <c:v>43.555500000000002</c:v>
                </c:pt>
                <c:pt idx="27140">
                  <c:v>43.555500000000002</c:v>
                </c:pt>
                <c:pt idx="27141">
                  <c:v>43.555500000000002</c:v>
                </c:pt>
                <c:pt idx="27142">
                  <c:v>43.555500000000002</c:v>
                </c:pt>
                <c:pt idx="27143">
                  <c:v>43.555500000000002</c:v>
                </c:pt>
                <c:pt idx="27144">
                  <c:v>43.555500000000002</c:v>
                </c:pt>
                <c:pt idx="27145">
                  <c:v>43.555500000000002</c:v>
                </c:pt>
                <c:pt idx="27146">
                  <c:v>43.555500000000002</c:v>
                </c:pt>
                <c:pt idx="27147">
                  <c:v>43.555500000000002</c:v>
                </c:pt>
                <c:pt idx="27148">
                  <c:v>43.555500000000002</c:v>
                </c:pt>
                <c:pt idx="27149">
                  <c:v>43.555500000000002</c:v>
                </c:pt>
                <c:pt idx="27150">
                  <c:v>43.555500000000002</c:v>
                </c:pt>
                <c:pt idx="27151">
                  <c:v>43.555500000000002</c:v>
                </c:pt>
                <c:pt idx="27152">
                  <c:v>43.555500000000002</c:v>
                </c:pt>
                <c:pt idx="27153">
                  <c:v>43.555500000000002</c:v>
                </c:pt>
                <c:pt idx="27154">
                  <c:v>43.555500000000002</c:v>
                </c:pt>
                <c:pt idx="27155">
                  <c:v>43.555500000000002</c:v>
                </c:pt>
                <c:pt idx="27156">
                  <c:v>43.555500000000002</c:v>
                </c:pt>
                <c:pt idx="27157">
                  <c:v>43.555500000000002</c:v>
                </c:pt>
                <c:pt idx="27158">
                  <c:v>43.555500000000002</c:v>
                </c:pt>
                <c:pt idx="27159">
                  <c:v>43.555500000000002</c:v>
                </c:pt>
                <c:pt idx="27160">
                  <c:v>43.555500000000002</c:v>
                </c:pt>
                <c:pt idx="27161">
                  <c:v>43.555500000000002</c:v>
                </c:pt>
                <c:pt idx="27162">
                  <c:v>43.555500000000002</c:v>
                </c:pt>
                <c:pt idx="27163">
                  <c:v>43.555500000000002</c:v>
                </c:pt>
                <c:pt idx="27164">
                  <c:v>43.555500000000002</c:v>
                </c:pt>
                <c:pt idx="27165">
                  <c:v>43.555500000000002</c:v>
                </c:pt>
                <c:pt idx="27166">
                  <c:v>43.555500000000002</c:v>
                </c:pt>
                <c:pt idx="27167">
                  <c:v>43.555500000000002</c:v>
                </c:pt>
                <c:pt idx="27168">
                  <c:v>43.555500000000002</c:v>
                </c:pt>
                <c:pt idx="27169">
                  <c:v>43.555500000000002</c:v>
                </c:pt>
                <c:pt idx="27170">
                  <c:v>43.555500000000002</c:v>
                </c:pt>
                <c:pt idx="27171">
                  <c:v>43.555500000000002</c:v>
                </c:pt>
                <c:pt idx="27172">
                  <c:v>43.555500000000002</c:v>
                </c:pt>
                <c:pt idx="27173">
                  <c:v>43.555500000000002</c:v>
                </c:pt>
                <c:pt idx="27174">
                  <c:v>43.555500000000002</c:v>
                </c:pt>
                <c:pt idx="27175">
                  <c:v>43.555500000000002</c:v>
                </c:pt>
                <c:pt idx="27176">
                  <c:v>43.555500000000002</c:v>
                </c:pt>
                <c:pt idx="27177">
                  <c:v>43.555500000000002</c:v>
                </c:pt>
                <c:pt idx="27178">
                  <c:v>43.555500000000002</c:v>
                </c:pt>
                <c:pt idx="27179">
                  <c:v>43.555500000000002</c:v>
                </c:pt>
                <c:pt idx="27180">
                  <c:v>43.555500000000002</c:v>
                </c:pt>
                <c:pt idx="27181">
                  <c:v>43.555500000000002</c:v>
                </c:pt>
                <c:pt idx="27182">
                  <c:v>43.555500000000002</c:v>
                </c:pt>
                <c:pt idx="27183">
                  <c:v>43.555500000000002</c:v>
                </c:pt>
                <c:pt idx="27184">
                  <c:v>43.555500000000002</c:v>
                </c:pt>
                <c:pt idx="27185">
                  <c:v>43.555500000000002</c:v>
                </c:pt>
                <c:pt idx="27186">
                  <c:v>43.555500000000002</c:v>
                </c:pt>
                <c:pt idx="27187">
                  <c:v>43.555500000000002</c:v>
                </c:pt>
                <c:pt idx="27188">
                  <c:v>43.555500000000002</c:v>
                </c:pt>
                <c:pt idx="27189">
                  <c:v>43.555500000000002</c:v>
                </c:pt>
                <c:pt idx="27190">
                  <c:v>43.555500000000002</c:v>
                </c:pt>
                <c:pt idx="27191">
                  <c:v>43.555500000000002</c:v>
                </c:pt>
                <c:pt idx="27192">
                  <c:v>43.555500000000002</c:v>
                </c:pt>
                <c:pt idx="27193">
                  <c:v>43.555500000000002</c:v>
                </c:pt>
                <c:pt idx="27194">
                  <c:v>43.555500000000002</c:v>
                </c:pt>
                <c:pt idx="27195">
                  <c:v>43.555500000000002</c:v>
                </c:pt>
                <c:pt idx="27196">
                  <c:v>43.555500000000002</c:v>
                </c:pt>
                <c:pt idx="27197">
                  <c:v>43.555500000000002</c:v>
                </c:pt>
                <c:pt idx="27198">
                  <c:v>43.555500000000002</c:v>
                </c:pt>
                <c:pt idx="27199">
                  <c:v>43.555500000000002</c:v>
                </c:pt>
                <c:pt idx="27200">
                  <c:v>43.555500000000002</c:v>
                </c:pt>
                <c:pt idx="27201">
                  <c:v>43.555500000000002</c:v>
                </c:pt>
                <c:pt idx="27202">
                  <c:v>43.555500000000002</c:v>
                </c:pt>
                <c:pt idx="27203">
                  <c:v>43.555500000000002</c:v>
                </c:pt>
                <c:pt idx="27204">
                  <c:v>43.555500000000002</c:v>
                </c:pt>
                <c:pt idx="27205">
                  <c:v>43.555500000000002</c:v>
                </c:pt>
                <c:pt idx="27206">
                  <c:v>43.555500000000002</c:v>
                </c:pt>
                <c:pt idx="27207">
                  <c:v>43.555500000000002</c:v>
                </c:pt>
                <c:pt idx="27208">
                  <c:v>43.555500000000002</c:v>
                </c:pt>
                <c:pt idx="27209">
                  <c:v>43.555500000000002</c:v>
                </c:pt>
                <c:pt idx="27210">
                  <c:v>43.555500000000002</c:v>
                </c:pt>
                <c:pt idx="27211">
                  <c:v>43.555500000000002</c:v>
                </c:pt>
                <c:pt idx="27212">
                  <c:v>43.555500000000002</c:v>
                </c:pt>
                <c:pt idx="27213">
                  <c:v>43.555500000000002</c:v>
                </c:pt>
                <c:pt idx="27214">
                  <c:v>43.555500000000002</c:v>
                </c:pt>
                <c:pt idx="27215">
                  <c:v>43.555500000000002</c:v>
                </c:pt>
                <c:pt idx="27216">
                  <c:v>43.555500000000002</c:v>
                </c:pt>
                <c:pt idx="27217">
                  <c:v>43.555500000000002</c:v>
                </c:pt>
                <c:pt idx="27218">
                  <c:v>43.555500000000002</c:v>
                </c:pt>
                <c:pt idx="27219">
                  <c:v>43.555500000000002</c:v>
                </c:pt>
                <c:pt idx="27220">
                  <c:v>43.555500000000002</c:v>
                </c:pt>
                <c:pt idx="27221">
                  <c:v>43.555500000000002</c:v>
                </c:pt>
                <c:pt idx="27222">
                  <c:v>43.555500000000002</c:v>
                </c:pt>
                <c:pt idx="27223">
                  <c:v>43.555500000000002</c:v>
                </c:pt>
                <c:pt idx="27224">
                  <c:v>43.555500000000002</c:v>
                </c:pt>
                <c:pt idx="27225">
                  <c:v>43.555500000000002</c:v>
                </c:pt>
                <c:pt idx="27226">
                  <c:v>43.555500000000002</c:v>
                </c:pt>
                <c:pt idx="27227">
                  <c:v>43.555500000000002</c:v>
                </c:pt>
                <c:pt idx="27228">
                  <c:v>43.555500000000002</c:v>
                </c:pt>
                <c:pt idx="27229">
                  <c:v>43.555500000000002</c:v>
                </c:pt>
                <c:pt idx="27230">
                  <c:v>43.555500000000002</c:v>
                </c:pt>
                <c:pt idx="27231">
                  <c:v>43.555500000000002</c:v>
                </c:pt>
                <c:pt idx="27232">
                  <c:v>43.555500000000002</c:v>
                </c:pt>
                <c:pt idx="27233">
                  <c:v>43.555500000000002</c:v>
                </c:pt>
                <c:pt idx="27234">
                  <c:v>43.555500000000002</c:v>
                </c:pt>
                <c:pt idx="27235">
                  <c:v>43.555500000000002</c:v>
                </c:pt>
                <c:pt idx="27236">
                  <c:v>43.555500000000002</c:v>
                </c:pt>
                <c:pt idx="27237">
                  <c:v>43.555500000000002</c:v>
                </c:pt>
                <c:pt idx="27238">
                  <c:v>43.555500000000002</c:v>
                </c:pt>
                <c:pt idx="27239">
                  <c:v>43.555500000000002</c:v>
                </c:pt>
                <c:pt idx="27240">
                  <c:v>43.555500000000002</c:v>
                </c:pt>
                <c:pt idx="27241">
                  <c:v>43.555500000000002</c:v>
                </c:pt>
                <c:pt idx="27242">
                  <c:v>43.555500000000002</c:v>
                </c:pt>
                <c:pt idx="27243">
                  <c:v>43.555500000000002</c:v>
                </c:pt>
                <c:pt idx="27244">
                  <c:v>43.555500000000002</c:v>
                </c:pt>
                <c:pt idx="27245">
                  <c:v>43.555500000000002</c:v>
                </c:pt>
                <c:pt idx="27246">
                  <c:v>43.555500000000002</c:v>
                </c:pt>
                <c:pt idx="27247">
                  <c:v>43.555500000000002</c:v>
                </c:pt>
                <c:pt idx="27248">
                  <c:v>43.555500000000002</c:v>
                </c:pt>
                <c:pt idx="27249">
                  <c:v>43.555500000000002</c:v>
                </c:pt>
                <c:pt idx="27250">
                  <c:v>43.555500000000002</c:v>
                </c:pt>
                <c:pt idx="27251">
                  <c:v>43.555500000000002</c:v>
                </c:pt>
                <c:pt idx="27252">
                  <c:v>43.555500000000002</c:v>
                </c:pt>
                <c:pt idx="27253">
                  <c:v>43.555500000000002</c:v>
                </c:pt>
                <c:pt idx="27254">
                  <c:v>43.555500000000002</c:v>
                </c:pt>
                <c:pt idx="27255">
                  <c:v>43.555500000000002</c:v>
                </c:pt>
                <c:pt idx="27256">
                  <c:v>43.555500000000002</c:v>
                </c:pt>
                <c:pt idx="27257">
                  <c:v>43.555500000000002</c:v>
                </c:pt>
                <c:pt idx="27258">
                  <c:v>43.555500000000002</c:v>
                </c:pt>
                <c:pt idx="27259">
                  <c:v>43.555500000000002</c:v>
                </c:pt>
                <c:pt idx="27260">
                  <c:v>43.555500000000002</c:v>
                </c:pt>
                <c:pt idx="27261">
                  <c:v>43.555500000000002</c:v>
                </c:pt>
                <c:pt idx="27262">
                  <c:v>43.555500000000002</c:v>
                </c:pt>
                <c:pt idx="27263">
                  <c:v>43.555500000000002</c:v>
                </c:pt>
                <c:pt idx="27264">
                  <c:v>43.555500000000002</c:v>
                </c:pt>
                <c:pt idx="27265">
                  <c:v>43.555500000000002</c:v>
                </c:pt>
                <c:pt idx="27266">
                  <c:v>43.555500000000002</c:v>
                </c:pt>
                <c:pt idx="27267">
                  <c:v>43.555500000000002</c:v>
                </c:pt>
                <c:pt idx="27268">
                  <c:v>43.555500000000002</c:v>
                </c:pt>
                <c:pt idx="27269">
                  <c:v>43.555500000000002</c:v>
                </c:pt>
                <c:pt idx="27270">
                  <c:v>43.555500000000002</c:v>
                </c:pt>
                <c:pt idx="27271">
                  <c:v>43.555500000000002</c:v>
                </c:pt>
                <c:pt idx="27272">
                  <c:v>43.555500000000002</c:v>
                </c:pt>
                <c:pt idx="27273">
                  <c:v>43.555500000000002</c:v>
                </c:pt>
                <c:pt idx="27274">
                  <c:v>43.555500000000002</c:v>
                </c:pt>
                <c:pt idx="27275">
                  <c:v>43.555500000000002</c:v>
                </c:pt>
                <c:pt idx="27276">
                  <c:v>43.555500000000002</c:v>
                </c:pt>
                <c:pt idx="27277">
                  <c:v>43.555500000000002</c:v>
                </c:pt>
                <c:pt idx="27278">
                  <c:v>43.555500000000002</c:v>
                </c:pt>
                <c:pt idx="27279">
                  <c:v>43.555500000000002</c:v>
                </c:pt>
                <c:pt idx="27280">
                  <c:v>43.555500000000002</c:v>
                </c:pt>
                <c:pt idx="27281">
                  <c:v>43.555500000000002</c:v>
                </c:pt>
                <c:pt idx="27282">
                  <c:v>43.555500000000002</c:v>
                </c:pt>
                <c:pt idx="27283">
                  <c:v>43.555500000000002</c:v>
                </c:pt>
                <c:pt idx="27284">
                  <c:v>43.555500000000002</c:v>
                </c:pt>
                <c:pt idx="27285">
                  <c:v>43.555500000000002</c:v>
                </c:pt>
                <c:pt idx="27286">
                  <c:v>43.555500000000002</c:v>
                </c:pt>
                <c:pt idx="27287">
                  <c:v>43.555500000000002</c:v>
                </c:pt>
                <c:pt idx="27288">
                  <c:v>43.555500000000002</c:v>
                </c:pt>
                <c:pt idx="27289">
                  <c:v>43.555500000000002</c:v>
                </c:pt>
                <c:pt idx="27290">
                  <c:v>43.555500000000002</c:v>
                </c:pt>
                <c:pt idx="27291">
                  <c:v>43.555500000000002</c:v>
                </c:pt>
                <c:pt idx="27292">
                  <c:v>43.555500000000002</c:v>
                </c:pt>
                <c:pt idx="27293">
                  <c:v>43.555500000000002</c:v>
                </c:pt>
                <c:pt idx="27294">
                  <c:v>43.555500000000002</c:v>
                </c:pt>
                <c:pt idx="27295">
                  <c:v>43.555500000000002</c:v>
                </c:pt>
                <c:pt idx="27296">
                  <c:v>43.555500000000002</c:v>
                </c:pt>
                <c:pt idx="27297">
                  <c:v>43.555500000000002</c:v>
                </c:pt>
                <c:pt idx="27298">
                  <c:v>43.555500000000002</c:v>
                </c:pt>
                <c:pt idx="27299">
                  <c:v>43.555500000000002</c:v>
                </c:pt>
                <c:pt idx="27300">
                  <c:v>43.555500000000002</c:v>
                </c:pt>
                <c:pt idx="27301">
                  <c:v>43.555500000000002</c:v>
                </c:pt>
                <c:pt idx="27302">
                  <c:v>43.555500000000002</c:v>
                </c:pt>
                <c:pt idx="27303">
                  <c:v>43.555500000000002</c:v>
                </c:pt>
                <c:pt idx="27304">
                  <c:v>43.555500000000002</c:v>
                </c:pt>
                <c:pt idx="27305">
                  <c:v>43.555500000000002</c:v>
                </c:pt>
                <c:pt idx="27306">
                  <c:v>43.555500000000002</c:v>
                </c:pt>
                <c:pt idx="27307">
                  <c:v>43.555500000000002</c:v>
                </c:pt>
                <c:pt idx="27308">
                  <c:v>43.555500000000002</c:v>
                </c:pt>
                <c:pt idx="27309">
                  <c:v>43.555500000000002</c:v>
                </c:pt>
                <c:pt idx="27310">
                  <c:v>43.555500000000002</c:v>
                </c:pt>
                <c:pt idx="27311">
                  <c:v>43.555500000000002</c:v>
                </c:pt>
                <c:pt idx="27312">
                  <c:v>43.555500000000002</c:v>
                </c:pt>
                <c:pt idx="27313">
                  <c:v>43.555500000000002</c:v>
                </c:pt>
                <c:pt idx="27314">
                  <c:v>43.555500000000002</c:v>
                </c:pt>
                <c:pt idx="27315">
                  <c:v>43.555500000000002</c:v>
                </c:pt>
                <c:pt idx="27316">
                  <c:v>43.555500000000002</c:v>
                </c:pt>
                <c:pt idx="27317">
                  <c:v>43.555500000000002</c:v>
                </c:pt>
                <c:pt idx="27318">
                  <c:v>43.555500000000002</c:v>
                </c:pt>
                <c:pt idx="27319">
                  <c:v>43.555500000000002</c:v>
                </c:pt>
                <c:pt idx="27320">
                  <c:v>43.555500000000002</c:v>
                </c:pt>
                <c:pt idx="27321">
                  <c:v>43.555500000000002</c:v>
                </c:pt>
                <c:pt idx="27322">
                  <c:v>43.555500000000002</c:v>
                </c:pt>
                <c:pt idx="27323">
                  <c:v>43.555500000000002</c:v>
                </c:pt>
                <c:pt idx="27324">
                  <c:v>43.555500000000002</c:v>
                </c:pt>
                <c:pt idx="27325">
                  <c:v>43.555500000000002</c:v>
                </c:pt>
                <c:pt idx="27326">
                  <c:v>43.555500000000002</c:v>
                </c:pt>
                <c:pt idx="27327">
                  <c:v>43.555500000000002</c:v>
                </c:pt>
                <c:pt idx="27328">
                  <c:v>43.555500000000002</c:v>
                </c:pt>
                <c:pt idx="27329">
                  <c:v>43.555500000000002</c:v>
                </c:pt>
                <c:pt idx="27330">
                  <c:v>43.555500000000002</c:v>
                </c:pt>
                <c:pt idx="27331">
                  <c:v>43.555500000000002</c:v>
                </c:pt>
                <c:pt idx="27332">
                  <c:v>43.555500000000002</c:v>
                </c:pt>
                <c:pt idx="27333">
                  <c:v>43.555500000000002</c:v>
                </c:pt>
                <c:pt idx="27334">
                  <c:v>43.555500000000002</c:v>
                </c:pt>
                <c:pt idx="27335">
                  <c:v>43.555500000000002</c:v>
                </c:pt>
                <c:pt idx="27336">
                  <c:v>43.555500000000002</c:v>
                </c:pt>
                <c:pt idx="27337">
                  <c:v>43.555500000000002</c:v>
                </c:pt>
                <c:pt idx="27338">
                  <c:v>43.555500000000002</c:v>
                </c:pt>
                <c:pt idx="27339">
                  <c:v>43.555500000000002</c:v>
                </c:pt>
                <c:pt idx="27340">
                  <c:v>43.555500000000002</c:v>
                </c:pt>
                <c:pt idx="27341">
                  <c:v>43.555500000000002</c:v>
                </c:pt>
                <c:pt idx="27342">
                  <c:v>43.555500000000002</c:v>
                </c:pt>
                <c:pt idx="27343">
                  <c:v>43.555500000000002</c:v>
                </c:pt>
                <c:pt idx="27344">
                  <c:v>43.555500000000002</c:v>
                </c:pt>
                <c:pt idx="27345">
                  <c:v>43.555500000000002</c:v>
                </c:pt>
                <c:pt idx="27346">
                  <c:v>43.555500000000002</c:v>
                </c:pt>
                <c:pt idx="27347">
                  <c:v>43.555500000000002</c:v>
                </c:pt>
                <c:pt idx="27348">
                  <c:v>43.555500000000002</c:v>
                </c:pt>
                <c:pt idx="27349">
                  <c:v>43.555500000000002</c:v>
                </c:pt>
                <c:pt idx="27350">
                  <c:v>43.555500000000002</c:v>
                </c:pt>
                <c:pt idx="27351">
                  <c:v>43.555500000000002</c:v>
                </c:pt>
                <c:pt idx="27352">
                  <c:v>43.555500000000002</c:v>
                </c:pt>
                <c:pt idx="27353">
                  <c:v>43.555500000000002</c:v>
                </c:pt>
                <c:pt idx="27354">
                  <c:v>43.555500000000002</c:v>
                </c:pt>
                <c:pt idx="27355">
                  <c:v>43.555500000000002</c:v>
                </c:pt>
                <c:pt idx="27356">
                  <c:v>43.555500000000002</c:v>
                </c:pt>
                <c:pt idx="27357">
                  <c:v>43.555500000000002</c:v>
                </c:pt>
                <c:pt idx="27358">
                  <c:v>43.555500000000002</c:v>
                </c:pt>
                <c:pt idx="27359">
                  <c:v>43.555500000000002</c:v>
                </c:pt>
                <c:pt idx="27360">
                  <c:v>43.555500000000002</c:v>
                </c:pt>
                <c:pt idx="27361">
                  <c:v>43.555500000000002</c:v>
                </c:pt>
                <c:pt idx="27362">
                  <c:v>43.555500000000002</c:v>
                </c:pt>
                <c:pt idx="27363">
                  <c:v>43.555500000000002</c:v>
                </c:pt>
                <c:pt idx="27364">
                  <c:v>43.555500000000002</c:v>
                </c:pt>
                <c:pt idx="27365">
                  <c:v>43.555500000000002</c:v>
                </c:pt>
                <c:pt idx="27366">
                  <c:v>43.555500000000002</c:v>
                </c:pt>
                <c:pt idx="27367">
                  <c:v>43.555500000000002</c:v>
                </c:pt>
                <c:pt idx="27368">
                  <c:v>43.555500000000002</c:v>
                </c:pt>
                <c:pt idx="27369">
                  <c:v>43.555500000000002</c:v>
                </c:pt>
                <c:pt idx="27370">
                  <c:v>43.555500000000002</c:v>
                </c:pt>
                <c:pt idx="27371">
                  <c:v>43.555500000000002</c:v>
                </c:pt>
                <c:pt idx="27372">
                  <c:v>43.555500000000002</c:v>
                </c:pt>
                <c:pt idx="27373">
                  <c:v>43.555500000000002</c:v>
                </c:pt>
                <c:pt idx="27374">
                  <c:v>43.555500000000002</c:v>
                </c:pt>
                <c:pt idx="27375">
                  <c:v>43.555500000000002</c:v>
                </c:pt>
                <c:pt idx="27376">
                  <c:v>43.555500000000002</c:v>
                </c:pt>
                <c:pt idx="27377">
                  <c:v>43.555500000000002</c:v>
                </c:pt>
                <c:pt idx="27378">
                  <c:v>43.555500000000002</c:v>
                </c:pt>
                <c:pt idx="27379">
                  <c:v>43.555500000000002</c:v>
                </c:pt>
                <c:pt idx="27380">
                  <c:v>43.555500000000002</c:v>
                </c:pt>
                <c:pt idx="27381">
                  <c:v>43.555500000000002</c:v>
                </c:pt>
                <c:pt idx="27382">
                  <c:v>43.555500000000002</c:v>
                </c:pt>
                <c:pt idx="27383">
                  <c:v>43.555500000000002</c:v>
                </c:pt>
                <c:pt idx="27384">
                  <c:v>43.555500000000002</c:v>
                </c:pt>
                <c:pt idx="27385">
                  <c:v>43.555500000000002</c:v>
                </c:pt>
                <c:pt idx="27386">
                  <c:v>43.555500000000002</c:v>
                </c:pt>
                <c:pt idx="27387">
                  <c:v>43.555500000000002</c:v>
                </c:pt>
                <c:pt idx="27388">
                  <c:v>43.555500000000002</c:v>
                </c:pt>
                <c:pt idx="27389">
                  <c:v>43.555500000000002</c:v>
                </c:pt>
                <c:pt idx="27390">
                  <c:v>43.555500000000002</c:v>
                </c:pt>
                <c:pt idx="27391">
                  <c:v>43.555500000000002</c:v>
                </c:pt>
                <c:pt idx="27392">
                  <c:v>43.503400000000013</c:v>
                </c:pt>
                <c:pt idx="27393">
                  <c:v>43.503400000000013</c:v>
                </c:pt>
                <c:pt idx="27394">
                  <c:v>43.503400000000013</c:v>
                </c:pt>
                <c:pt idx="27395">
                  <c:v>43.503400000000013</c:v>
                </c:pt>
                <c:pt idx="27396">
                  <c:v>43.503400000000013</c:v>
                </c:pt>
                <c:pt idx="27397">
                  <c:v>43.503400000000013</c:v>
                </c:pt>
                <c:pt idx="27398">
                  <c:v>43.503400000000013</c:v>
                </c:pt>
                <c:pt idx="27399">
                  <c:v>43.503400000000013</c:v>
                </c:pt>
                <c:pt idx="27400">
                  <c:v>43.503400000000013</c:v>
                </c:pt>
                <c:pt idx="27401">
                  <c:v>43.503400000000013</c:v>
                </c:pt>
                <c:pt idx="27402">
                  <c:v>43.503400000000013</c:v>
                </c:pt>
                <c:pt idx="27403">
                  <c:v>43.503400000000013</c:v>
                </c:pt>
                <c:pt idx="27404">
                  <c:v>43.503400000000013</c:v>
                </c:pt>
                <c:pt idx="27405">
                  <c:v>43.503400000000013</c:v>
                </c:pt>
                <c:pt idx="27406">
                  <c:v>43.503400000000013</c:v>
                </c:pt>
                <c:pt idx="27407">
                  <c:v>43.503400000000013</c:v>
                </c:pt>
                <c:pt idx="27408">
                  <c:v>43.503400000000013</c:v>
                </c:pt>
                <c:pt idx="27409">
                  <c:v>43.503400000000013</c:v>
                </c:pt>
                <c:pt idx="27410">
                  <c:v>43.503400000000013</c:v>
                </c:pt>
                <c:pt idx="27411">
                  <c:v>43.503400000000013</c:v>
                </c:pt>
                <c:pt idx="27412">
                  <c:v>43.503400000000013</c:v>
                </c:pt>
                <c:pt idx="27413">
                  <c:v>43.503400000000013</c:v>
                </c:pt>
                <c:pt idx="27414">
                  <c:v>43.503400000000013</c:v>
                </c:pt>
                <c:pt idx="27415">
                  <c:v>43.503400000000013</c:v>
                </c:pt>
                <c:pt idx="27416">
                  <c:v>43.503400000000013</c:v>
                </c:pt>
                <c:pt idx="27417">
                  <c:v>43.503400000000013</c:v>
                </c:pt>
                <c:pt idx="27418">
                  <c:v>43.503400000000013</c:v>
                </c:pt>
                <c:pt idx="27419">
                  <c:v>43.503400000000013</c:v>
                </c:pt>
                <c:pt idx="27420">
                  <c:v>43.503400000000013</c:v>
                </c:pt>
                <c:pt idx="27421">
                  <c:v>43.503400000000013</c:v>
                </c:pt>
                <c:pt idx="27422">
                  <c:v>43.503400000000013</c:v>
                </c:pt>
                <c:pt idx="27423">
                  <c:v>43.503400000000013</c:v>
                </c:pt>
                <c:pt idx="27424">
                  <c:v>43.503400000000013</c:v>
                </c:pt>
                <c:pt idx="27425">
                  <c:v>43.503400000000013</c:v>
                </c:pt>
                <c:pt idx="27426">
                  <c:v>43.503400000000013</c:v>
                </c:pt>
                <c:pt idx="27427">
                  <c:v>43.503400000000013</c:v>
                </c:pt>
                <c:pt idx="27428">
                  <c:v>43.503400000000013</c:v>
                </c:pt>
                <c:pt idx="27429">
                  <c:v>43.503400000000013</c:v>
                </c:pt>
                <c:pt idx="27430">
                  <c:v>43.503400000000013</c:v>
                </c:pt>
                <c:pt idx="27431">
                  <c:v>43.503400000000013</c:v>
                </c:pt>
                <c:pt idx="27432">
                  <c:v>43.503400000000013</c:v>
                </c:pt>
                <c:pt idx="27433">
                  <c:v>43.503400000000013</c:v>
                </c:pt>
                <c:pt idx="27434">
                  <c:v>43.503400000000013</c:v>
                </c:pt>
                <c:pt idx="27435">
                  <c:v>43.503400000000013</c:v>
                </c:pt>
                <c:pt idx="27436">
                  <c:v>43.503400000000013</c:v>
                </c:pt>
                <c:pt idx="27437">
                  <c:v>43.503400000000013</c:v>
                </c:pt>
                <c:pt idx="27438">
                  <c:v>43.503400000000013</c:v>
                </c:pt>
                <c:pt idx="27439">
                  <c:v>43.503400000000013</c:v>
                </c:pt>
                <c:pt idx="27440">
                  <c:v>43.503400000000013</c:v>
                </c:pt>
                <c:pt idx="27441">
                  <c:v>43.503400000000013</c:v>
                </c:pt>
                <c:pt idx="27442">
                  <c:v>43.503400000000013</c:v>
                </c:pt>
                <c:pt idx="27443">
                  <c:v>43.503400000000013</c:v>
                </c:pt>
                <c:pt idx="27444">
                  <c:v>43.503400000000013</c:v>
                </c:pt>
                <c:pt idx="27445">
                  <c:v>43.503400000000013</c:v>
                </c:pt>
                <c:pt idx="27446">
                  <c:v>43.503400000000013</c:v>
                </c:pt>
                <c:pt idx="27447">
                  <c:v>43.503400000000013</c:v>
                </c:pt>
                <c:pt idx="27448">
                  <c:v>43.503400000000013</c:v>
                </c:pt>
                <c:pt idx="27449">
                  <c:v>43.503400000000013</c:v>
                </c:pt>
                <c:pt idx="27450">
                  <c:v>43.503400000000013</c:v>
                </c:pt>
                <c:pt idx="27451">
                  <c:v>43.503400000000013</c:v>
                </c:pt>
                <c:pt idx="27452">
                  <c:v>43.503400000000013</c:v>
                </c:pt>
                <c:pt idx="27453">
                  <c:v>43.503400000000013</c:v>
                </c:pt>
                <c:pt idx="27454">
                  <c:v>43.503400000000013</c:v>
                </c:pt>
                <c:pt idx="27455">
                  <c:v>43.503400000000013</c:v>
                </c:pt>
                <c:pt idx="27456">
                  <c:v>43.503400000000013</c:v>
                </c:pt>
                <c:pt idx="27457">
                  <c:v>43.503400000000013</c:v>
                </c:pt>
                <c:pt idx="27458">
                  <c:v>43.503400000000013</c:v>
                </c:pt>
                <c:pt idx="27459">
                  <c:v>43.503400000000013</c:v>
                </c:pt>
                <c:pt idx="27460">
                  <c:v>43.503400000000013</c:v>
                </c:pt>
                <c:pt idx="27461">
                  <c:v>43.503400000000013</c:v>
                </c:pt>
                <c:pt idx="27462">
                  <c:v>43.503400000000013</c:v>
                </c:pt>
                <c:pt idx="27463">
                  <c:v>43.503400000000013</c:v>
                </c:pt>
                <c:pt idx="27464">
                  <c:v>43.503400000000013</c:v>
                </c:pt>
                <c:pt idx="27465">
                  <c:v>43.503400000000013</c:v>
                </c:pt>
                <c:pt idx="27466">
                  <c:v>43.503400000000013</c:v>
                </c:pt>
                <c:pt idx="27467">
                  <c:v>43.503400000000013</c:v>
                </c:pt>
                <c:pt idx="27468">
                  <c:v>43.503400000000013</c:v>
                </c:pt>
                <c:pt idx="27469">
                  <c:v>43.503400000000013</c:v>
                </c:pt>
                <c:pt idx="27470">
                  <c:v>43.503400000000013</c:v>
                </c:pt>
                <c:pt idx="27471">
                  <c:v>43.503400000000013</c:v>
                </c:pt>
                <c:pt idx="27472">
                  <c:v>43.503400000000013</c:v>
                </c:pt>
                <c:pt idx="27473">
                  <c:v>43.503400000000013</c:v>
                </c:pt>
                <c:pt idx="27474">
                  <c:v>43.503400000000013</c:v>
                </c:pt>
                <c:pt idx="27475">
                  <c:v>43.503400000000013</c:v>
                </c:pt>
                <c:pt idx="27476">
                  <c:v>43.503400000000013</c:v>
                </c:pt>
                <c:pt idx="27477">
                  <c:v>43.503400000000013</c:v>
                </c:pt>
                <c:pt idx="27478">
                  <c:v>43.503400000000013</c:v>
                </c:pt>
                <c:pt idx="27479">
                  <c:v>43.503400000000013</c:v>
                </c:pt>
                <c:pt idx="27480">
                  <c:v>43.503400000000013</c:v>
                </c:pt>
                <c:pt idx="27481">
                  <c:v>43.503400000000013</c:v>
                </c:pt>
                <c:pt idx="27482">
                  <c:v>43.503400000000013</c:v>
                </c:pt>
                <c:pt idx="27483">
                  <c:v>43.503400000000013</c:v>
                </c:pt>
                <c:pt idx="27484">
                  <c:v>43.503400000000013</c:v>
                </c:pt>
                <c:pt idx="27485">
                  <c:v>43.503400000000013</c:v>
                </c:pt>
                <c:pt idx="27486">
                  <c:v>43.503400000000013</c:v>
                </c:pt>
                <c:pt idx="27487">
                  <c:v>43.503400000000013</c:v>
                </c:pt>
                <c:pt idx="27488">
                  <c:v>43.503400000000013</c:v>
                </c:pt>
                <c:pt idx="27489">
                  <c:v>43.503400000000013</c:v>
                </c:pt>
                <c:pt idx="27490">
                  <c:v>43.503400000000013</c:v>
                </c:pt>
                <c:pt idx="27491">
                  <c:v>43.503400000000013</c:v>
                </c:pt>
                <c:pt idx="27492">
                  <c:v>43.503400000000013</c:v>
                </c:pt>
                <c:pt idx="27493">
                  <c:v>43.503400000000013</c:v>
                </c:pt>
                <c:pt idx="27494">
                  <c:v>43.503400000000013</c:v>
                </c:pt>
                <c:pt idx="27495">
                  <c:v>43.503400000000013</c:v>
                </c:pt>
                <c:pt idx="27496">
                  <c:v>43.503400000000013</c:v>
                </c:pt>
                <c:pt idx="27497">
                  <c:v>43.503400000000013</c:v>
                </c:pt>
                <c:pt idx="27498">
                  <c:v>43.503400000000013</c:v>
                </c:pt>
                <c:pt idx="27499">
                  <c:v>43.503400000000013</c:v>
                </c:pt>
                <c:pt idx="27500">
                  <c:v>43.503400000000013</c:v>
                </c:pt>
                <c:pt idx="27501">
                  <c:v>43.503400000000013</c:v>
                </c:pt>
                <c:pt idx="27502">
                  <c:v>43.503400000000013</c:v>
                </c:pt>
                <c:pt idx="27503">
                  <c:v>43.503400000000013</c:v>
                </c:pt>
                <c:pt idx="27504">
                  <c:v>43.503400000000013</c:v>
                </c:pt>
                <c:pt idx="27505">
                  <c:v>43.503400000000013</c:v>
                </c:pt>
                <c:pt idx="27506">
                  <c:v>43.503400000000013</c:v>
                </c:pt>
                <c:pt idx="27507">
                  <c:v>43.503400000000013</c:v>
                </c:pt>
                <c:pt idx="27508">
                  <c:v>43.503400000000013</c:v>
                </c:pt>
                <c:pt idx="27509">
                  <c:v>43.503400000000013</c:v>
                </c:pt>
                <c:pt idx="27510">
                  <c:v>43.503400000000013</c:v>
                </c:pt>
                <c:pt idx="27511">
                  <c:v>43.503400000000013</c:v>
                </c:pt>
                <c:pt idx="27512">
                  <c:v>43.503400000000013</c:v>
                </c:pt>
                <c:pt idx="27513">
                  <c:v>43.503400000000013</c:v>
                </c:pt>
                <c:pt idx="27514">
                  <c:v>43.503400000000013</c:v>
                </c:pt>
                <c:pt idx="27515">
                  <c:v>43.503400000000013</c:v>
                </c:pt>
                <c:pt idx="27516">
                  <c:v>43.503400000000013</c:v>
                </c:pt>
                <c:pt idx="27517">
                  <c:v>43.503400000000013</c:v>
                </c:pt>
                <c:pt idx="27518">
                  <c:v>43.503400000000013</c:v>
                </c:pt>
                <c:pt idx="27519">
                  <c:v>43.503400000000013</c:v>
                </c:pt>
                <c:pt idx="27520">
                  <c:v>43.503400000000013</c:v>
                </c:pt>
                <c:pt idx="27521">
                  <c:v>43.503400000000013</c:v>
                </c:pt>
                <c:pt idx="27522">
                  <c:v>43.503400000000013</c:v>
                </c:pt>
                <c:pt idx="27523">
                  <c:v>43.503400000000013</c:v>
                </c:pt>
                <c:pt idx="27524">
                  <c:v>43.503400000000013</c:v>
                </c:pt>
                <c:pt idx="27525">
                  <c:v>43.503400000000013</c:v>
                </c:pt>
                <c:pt idx="27526">
                  <c:v>43.503400000000013</c:v>
                </c:pt>
                <c:pt idx="27527">
                  <c:v>43.503400000000013</c:v>
                </c:pt>
                <c:pt idx="27528">
                  <c:v>43.503400000000013</c:v>
                </c:pt>
                <c:pt idx="27529">
                  <c:v>43.503400000000013</c:v>
                </c:pt>
                <c:pt idx="27530">
                  <c:v>43.503400000000013</c:v>
                </c:pt>
                <c:pt idx="27531">
                  <c:v>43.503400000000013</c:v>
                </c:pt>
                <c:pt idx="27532">
                  <c:v>43.503400000000013</c:v>
                </c:pt>
                <c:pt idx="27533">
                  <c:v>43.503400000000013</c:v>
                </c:pt>
                <c:pt idx="27534">
                  <c:v>43.503400000000013</c:v>
                </c:pt>
                <c:pt idx="27535">
                  <c:v>43.503400000000013</c:v>
                </c:pt>
                <c:pt idx="27536">
                  <c:v>43.503400000000013</c:v>
                </c:pt>
                <c:pt idx="27537">
                  <c:v>43.503400000000013</c:v>
                </c:pt>
                <c:pt idx="27538">
                  <c:v>43.503400000000013</c:v>
                </c:pt>
                <c:pt idx="27539">
                  <c:v>43.503400000000013</c:v>
                </c:pt>
                <c:pt idx="27540">
                  <c:v>43.503400000000013</c:v>
                </c:pt>
                <c:pt idx="27541">
                  <c:v>43.503400000000013</c:v>
                </c:pt>
                <c:pt idx="27542">
                  <c:v>43.503400000000013</c:v>
                </c:pt>
                <c:pt idx="27543">
                  <c:v>43.503400000000013</c:v>
                </c:pt>
                <c:pt idx="27544">
                  <c:v>43.503400000000013</c:v>
                </c:pt>
                <c:pt idx="27545">
                  <c:v>43.503400000000013</c:v>
                </c:pt>
                <c:pt idx="27546">
                  <c:v>43.503400000000013</c:v>
                </c:pt>
                <c:pt idx="27547">
                  <c:v>43.503400000000013</c:v>
                </c:pt>
                <c:pt idx="27548">
                  <c:v>43.503400000000013</c:v>
                </c:pt>
                <c:pt idx="27549">
                  <c:v>43.503400000000013</c:v>
                </c:pt>
                <c:pt idx="27550">
                  <c:v>43.503400000000013</c:v>
                </c:pt>
                <c:pt idx="27551">
                  <c:v>43.503400000000013</c:v>
                </c:pt>
                <c:pt idx="27552">
                  <c:v>43.503400000000013</c:v>
                </c:pt>
                <c:pt idx="27553">
                  <c:v>43.503400000000013</c:v>
                </c:pt>
                <c:pt idx="27554">
                  <c:v>43.503400000000013</c:v>
                </c:pt>
                <c:pt idx="27555">
                  <c:v>43.503400000000013</c:v>
                </c:pt>
                <c:pt idx="27556">
                  <c:v>43.503400000000013</c:v>
                </c:pt>
                <c:pt idx="27557">
                  <c:v>43.503400000000013</c:v>
                </c:pt>
                <c:pt idx="27558">
                  <c:v>43.503400000000013</c:v>
                </c:pt>
                <c:pt idx="27559">
                  <c:v>43.503400000000013</c:v>
                </c:pt>
                <c:pt idx="27560">
                  <c:v>43.503400000000013</c:v>
                </c:pt>
                <c:pt idx="27561">
                  <c:v>43.503400000000013</c:v>
                </c:pt>
                <c:pt idx="27562">
                  <c:v>43.503400000000013</c:v>
                </c:pt>
                <c:pt idx="27563">
                  <c:v>43.503400000000013</c:v>
                </c:pt>
                <c:pt idx="27564">
                  <c:v>43.503400000000013</c:v>
                </c:pt>
                <c:pt idx="27565">
                  <c:v>43.503400000000013</c:v>
                </c:pt>
                <c:pt idx="27566">
                  <c:v>43.503400000000013</c:v>
                </c:pt>
                <c:pt idx="27567">
                  <c:v>43.503400000000013</c:v>
                </c:pt>
                <c:pt idx="27568">
                  <c:v>43.503400000000013</c:v>
                </c:pt>
                <c:pt idx="27569">
                  <c:v>43.503400000000013</c:v>
                </c:pt>
                <c:pt idx="27570">
                  <c:v>43.503400000000013</c:v>
                </c:pt>
                <c:pt idx="27571">
                  <c:v>43.503400000000013</c:v>
                </c:pt>
                <c:pt idx="27572">
                  <c:v>43.503400000000013</c:v>
                </c:pt>
                <c:pt idx="27573">
                  <c:v>43.503400000000013</c:v>
                </c:pt>
                <c:pt idx="27574">
                  <c:v>43.503400000000013</c:v>
                </c:pt>
                <c:pt idx="27575">
                  <c:v>43.503400000000013</c:v>
                </c:pt>
                <c:pt idx="27576">
                  <c:v>43.503400000000013</c:v>
                </c:pt>
                <c:pt idx="27577">
                  <c:v>43.503400000000013</c:v>
                </c:pt>
                <c:pt idx="27578">
                  <c:v>43.503400000000013</c:v>
                </c:pt>
                <c:pt idx="27579">
                  <c:v>43.503400000000013</c:v>
                </c:pt>
                <c:pt idx="27580">
                  <c:v>43.503400000000013</c:v>
                </c:pt>
                <c:pt idx="27581">
                  <c:v>43.503400000000013</c:v>
                </c:pt>
                <c:pt idx="27582">
                  <c:v>43.503400000000013</c:v>
                </c:pt>
                <c:pt idx="27583">
                  <c:v>43.503400000000013</c:v>
                </c:pt>
                <c:pt idx="27584">
                  <c:v>43.503400000000013</c:v>
                </c:pt>
                <c:pt idx="27585">
                  <c:v>43.503400000000013</c:v>
                </c:pt>
                <c:pt idx="27586">
                  <c:v>43.503400000000013</c:v>
                </c:pt>
                <c:pt idx="27587">
                  <c:v>43.503400000000013</c:v>
                </c:pt>
                <c:pt idx="27588">
                  <c:v>43.503400000000013</c:v>
                </c:pt>
                <c:pt idx="27589">
                  <c:v>43.503400000000013</c:v>
                </c:pt>
                <c:pt idx="27590">
                  <c:v>43.503400000000013</c:v>
                </c:pt>
                <c:pt idx="27591">
                  <c:v>43.503400000000013</c:v>
                </c:pt>
                <c:pt idx="27592">
                  <c:v>43.503400000000013</c:v>
                </c:pt>
                <c:pt idx="27593">
                  <c:v>43.503400000000013</c:v>
                </c:pt>
                <c:pt idx="27594">
                  <c:v>43.503400000000013</c:v>
                </c:pt>
                <c:pt idx="27595">
                  <c:v>43.503400000000013</c:v>
                </c:pt>
                <c:pt idx="27596">
                  <c:v>43.503400000000013</c:v>
                </c:pt>
                <c:pt idx="27597">
                  <c:v>43.503400000000013</c:v>
                </c:pt>
                <c:pt idx="27598">
                  <c:v>43.503400000000013</c:v>
                </c:pt>
                <c:pt idx="27599">
                  <c:v>43.503400000000013</c:v>
                </c:pt>
                <c:pt idx="27600">
                  <c:v>43.503400000000013</c:v>
                </c:pt>
                <c:pt idx="27601">
                  <c:v>43.503400000000013</c:v>
                </c:pt>
                <c:pt idx="27602">
                  <c:v>43.503400000000013</c:v>
                </c:pt>
                <c:pt idx="27603">
                  <c:v>43.503400000000013</c:v>
                </c:pt>
                <c:pt idx="27604">
                  <c:v>43.503400000000013</c:v>
                </c:pt>
                <c:pt idx="27605">
                  <c:v>43.503400000000013</c:v>
                </c:pt>
                <c:pt idx="27606">
                  <c:v>43.503400000000013</c:v>
                </c:pt>
                <c:pt idx="27607">
                  <c:v>43.503400000000013</c:v>
                </c:pt>
                <c:pt idx="27608">
                  <c:v>43.503400000000013</c:v>
                </c:pt>
                <c:pt idx="27609">
                  <c:v>43.503400000000013</c:v>
                </c:pt>
                <c:pt idx="27610">
                  <c:v>43.503400000000013</c:v>
                </c:pt>
                <c:pt idx="27611">
                  <c:v>43.503400000000013</c:v>
                </c:pt>
                <c:pt idx="27612">
                  <c:v>43.503400000000013</c:v>
                </c:pt>
                <c:pt idx="27613">
                  <c:v>43.503400000000013</c:v>
                </c:pt>
                <c:pt idx="27614">
                  <c:v>43.503400000000013</c:v>
                </c:pt>
                <c:pt idx="27615">
                  <c:v>43.503400000000013</c:v>
                </c:pt>
                <c:pt idx="27616">
                  <c:v>43.503400000000013</c:v>
                </c:pt>
                <c:pt idx="27617">
                  <c:v>43.503400000000013</c:v>
                </c:pt>
                <c:pt idx="27618">
                  <c:v>43.503400000000013</c:v>
                </c:pt>
                <c:pt idx="27619">
                  <c:v>43.503400000000013</c:v>
                </c:pt>
                <c:pt idx="27620">
                  <c:v>43.503400000000013</c:v>
                </c:pt>
                <c:pt idx="27621">
                  <c:v>43.503400000000013</c:v>
                </c:pt>
                <c:pt idx="27622">
                  <c:v>43.503400000000013</c:v>
                </c:pt>
                <c:pt idx="27623">
                  <c:v>43.503400000000013</c:v>
                </c:pt>
                <c:pt idx="27624">
                  <c:v>43.503400000000013</c:v>
                </c:pt>
                <c:pt idx="27625">
                  <c:v>43.503400000000013</c:v>
                </c:pt>
                <c:pt idx="27626">
                  <c:v>43.503400000000013</c:v>
                </c:pt>
                <c:pt idx="27627">
                  <c:v>43.503400000000013</c:v>
                </c:pt>
                <c:pt idx="27628">
                  <c:v>43.503400000000013</c:v>
                </c:pt>
                <c:pt idx="27629">
                  <c:v>43.503400000000013</c:v>
                </c:pt>
                <c:pt idx="27630">
                  <c:v>43.503400000000013</c:v>
                </c:pt>
                <c:pt idx="27631">
                  <c:v>43.503400000000013</c:v>
                </c:pt>
                <c:pt idx="27632">
                  <c:v>43.503400000000013</c:v>
                </c:pt>
                <c:pt idx="27633">
                  <c:v>43.503400000000013</c:v>
                </c:pt>
                <c:pt idx="27634">
                  <c:v>43.503400000000013</c:v>
                </c:pt>
                <c:pt idx="27635">
                  <c:v>43.503400000000013</c:v>
                </c:pt>
                <c:pt idx="27636">
                  <c:v>43.503400000000013</c:v>
                </c:pt>
                <c:pt idx="27637">
                  <c:v>43.503400000000013</c:v>
                </c:pt>
                <c:pt idx="27638">
                  <c:v>43.503400000000013</c:v>
                </c:pt>
                <c:pt idx="27639">
                  <c:v>43.503400000000013</c:v>
                </c:pt>
                <c:pt idx="27640">
                  <c:v>43.503400000000013</c:v>
                </c:pt>
                <c:pt idx="27641">
                  <c:v>43.503400000000013</c:v>
                </c:pt>
                <c:pt idx="27642">
                  <c:v>43.503400000000013</c:v>
                </c:pt>
                <c:pt idx="27643">
                  <c:v>43.503400000000013</c:v>
                </c:pt>
                <c:pt idx="27644">
                  <c:v>43.503400000000013</c:v>
                </c:pt>
                <c:pt idx="27645">
                  <c:v>43.503400000000013</c:v>
                </c:pt>
                <c:pt idx="27646">
                  <c:v>43.503400000000013</c:v>
                </c:pt>
                <c:pt idx="27647">
                  <c:v>43.503400000000013</c:v>
                </c:pt>
                <c:pt idx="27648">
                  <c:v>43.503400000000013</c:v>
                </c:pt>
                <c:pt idx="27649">
                  <c:v>43.503400000000013</c:v>
                </c:pt>
                <c:pt idx="27650">
                  <c:v>43.503400000000013</c:v>
                </c:pt>
                <c:pt idx="27651">
                  <c:v>43.503400000000013</c:v>
                </c:pt>
                <c:pt idx="27652">
                  <c:v>43.503400000000013</c:v>
                </c:pt>
                <c:pt idx="27653">
                  <c:v>43.503400000000013</c:v>
                </c:pt>
                <c:pt idx="27654">
                  <c:v>43.503400000000013</c:v>
                </c:pt>
                <c:pt idx="27655">
                  <c:v>43.503400000000013</c:v>
                </c:pt>
                <c:pt idx="27656">
                  <c:v>43.503400000000013</c:v>
                </c:pt>
                <c:pt idx="27657">
                  <c:v>43.503400000000013</c:v>
                </c:pt>
                <c:pt idx="27658">
                  <c:v>43.503400000000013</c:v>
                </c:pt>
                <c:pt idx="27659">
                  <c:v>43.503400000000013</c:v>
                </c:pt>
                <c:pt idx="27660">
                  <c:v>43.503400000000013</c:v>
                </c:pt>
                <c:pt idx="27661">
                  <c:v>43.503400000000013</c:v>
                </c:pt>
                <c:pt idx="27662">
                  <c:v>43.503400000000013</c:v>
                </c:pt>
                <c:pt idx="27663">
                  <c:v>43.503400000000013</c:v>
                </c:pt>
                <c:pt idx="27664">
                  <c:v>43.503400000000013</c:v>
                </c:pt>
                <c:pt idx="27665">
                  <c:v>43.503400000000013</c:v>
                </c:pt>
                <c:pt idx="27666">
                  <c:v>43.503400000000013</c:v>
                </c:pt>
                <c:pt idx="27667">
                  <c:v>43.503400000000013</c:v>
                </c:pt>
                <c:pt idx="27668">
                  <c:v>43.503400000000013</c:v>
                </c:pt>
                <c:pt idx="27669">
                  <c:v>43.503400000000013</c:v>
                </c:pt>
                <c:pt idx="27670">
                  <c:v>43.503400000000013</c:v>
                </c:pt>
                <c:pt idx="27671">
                  <c:v>43.503400000000013</c:v>
                </c:pt>
                <c:pt idx="27672">
                  <c:v>43.503400000000013</c:v>
                </c:pt>
                <c:pt idx="27673">
                  <c:v>43.503400000000013</c:v>
                </c:pt>
                <c:pt idx="27674">
                  <c:v>43.503400000000013</c:v>
                </c:pt>
                <c:pt idx="27675">
                  <c:v>43.503400000000013</c:v>
                </c:pt>
                <c:pt idx="27676">
                  <c:v>43.503400000000013</c:v>
                </c:pt>
                <c:pt idx="27677">
                  <c:v>43.503400000000013</c:v>
                </c:pt>
                <c:pt idx="27678">
                  <c:v>43.503400000000013</c:v>
                </c:pt>
                <c:pt idx="27679">
                  <c:v>43.503400000000013</c:v>
                </c:pt>
                <c:pt idx="27680">
                  <c:v>43.503400000000013</c:v>
                </c:pt>
                <c:pt idx="27681">
                  <c:v>43.503400000000013</c:v>
                </c:pt>
                <c:pt idx="27682">
                  <c:v>43.503400000000013</c:v>
                </c:pt>
                <c:pt idx="27683">
                  <c:v>43.503400000000013</c:v>
                </c:pt>
                <c:pt idx="27684">
                  <c:v>43.503400000000013</c:v>
                </c:pt>
                <c:pt idx="27685">
                  <c:v>43.503400000000013</c:v>
                </c:pt>
                <c:pt idx="27686">
                  <c:v>43.503400000000013</c:v>
                </c:pt>
                <c:pt idx="27687">
                  <c:v>43.503400000000013</c:v>
                </c:pt>
                <c:pt idx="27688">
                  <c:v>43.503400000000013</c:v>
                </c:pt>
                <c:pt idx="27689">
                  <c:v>43.503400000000013</c:v>
                </c:pt>
                <c:pt idx="27690">
                  <c:v>43.503400000000013</c:v>
                </c:pt>
                <c:pt idx="27691">
                  <c:v>43.503400000000013</c:v>
                </c:pt>
                <c:pt idx="27692">
                  <c:v>43.503400000000013</c:v>
                </c:pt>
                <c:pt idx="27693">
                  <c:v>43.503400000000013</c:v>
                </c:pt>
                <c:pt idx="27694">
                  <c:v>43.503400000000013</c:v>
                </c:pt>
                <c:pt idx="27695">
                  <c:v>43.503400000000013</c:v>
                </c:pt>
                <c:pt idx="27696">
                  <c:v>43.503400000000013</c:v>
                </c:pt>
                <c:pt idx="27697">
                  <c:v>43.503400000000013</c:v>
                </c:pt>
                <c:pt idx="27698">
                  <c:v>43.503400000000013</c:v>
                </c:pt>
                <c:pt idx="27699">
                  <c:v>43.503400000000013</c:v>
                </c:pt>
                <c:pt idx="27700">
                  <c:v>43.503400000000013</c:v>
                </c:pt>
                <c:pt idx="27701">
                  <c:v>43.503400000000013</c:v>
                </c:pt>
                <c:pt idx="27702">
                  <c:v>43.503400000000013</c:v>
                </c:pt>
                <c:pt idx="27703">
                  <c:v>43.503400000000013</c:v>
                </c:pt>
                <c:pt idx="27704">
                  <c:v>43.503400000000013</c:v>
                </c:pt>
                <c:pt idx="27705">
                  <c:v>43.503400000000013</c:v>
                </c:pt>
                <c:pt idx="27706">
                  <c:v>43.503400000000013</c:v>
                </c:pt>
                <c:pt idx="27707">
                  <c:v>43.503400000000013</c:v>
                </c:pt>
                <c:pt idx="27708">
                  <c:v>43.503400000000013</c:v>
                </c:pt>
                <c:pt idx="27709">
                  <c:v>43.503400000000013</c:v>
                </c:pt>
                <c:pt idx="27710">
                  <c:v>43.503400000000013</c:v>
                </c:pt>
                <c:pt idx="27711">
                  <c:v>43.503400000000013</c:v>
                </c:pt>
                <c:pt idx="27712">
                  <c:v>43.503400000000013</c:v>
                </c:pt>
                <c:pt idx="27713">
                  <c:v>43.503400000000013</c:v>
                </c:pt>
                <c:pt idx="27714">
                  <c:v>43.503400000000013</c:v>
                </c:pt>
                <c:pt idx="27715">
                  <c:v>43.503400000000013</c:v>
                </c:pt>
                <c:pt idx="27716">
                  <c:v>43.503400000000013</c:v>
                </c:pt>
                <c:pt idx="27717">
                  <c:v>43.503400000000013</c:v>
                </c:pt>
                <c:pt idx="27718">
                  <c:v>43.503400000000013</c:v>
                </c:pt>
                <c:pt idx="27719">
                  <c:v>43.503400000000013</c:v>
                </c:pt>
                <c:pt idx="27720">
                  <c:v>43.503400000000013</c:v>
                </c:pt>
                <c:pt idx="27721">
                  <c:v>43.503400000000013</c:v>
                </c:pt>
                <c:pt idx="27722">
                  <c:v>43.503400000000013</c:v>
                </c:pt>
                <c:pt idx="27723">
                  <c:v>43.503400000000013</c:v>
                </c:pt>
                <c:pt idx="27724">
                  <c:v>43.503400000000013</c:v>
                </c:pt>
                <c:pt idx="27725">
                  <c:v>43.503400000000013</c:v>
                </c:pt>
                <c:pt idx="27726">
                  <c:v>43.503400000000013</c:v>
                </c:pt>
                <c:pt idx="27727">
                  <c:v>43.503400000000013</c:v>
                </c:pt>
                <c:pt idx="27728">
                  <c:v>43.503400000000013</c:v>
                </c:pt>
                <c:pt idx="27729">
                  <c:v>43.503400000000013</c:v>
                </c:pt>
                <c:pt idx="27730">
                  <c:v>43.503400000000013</c:v>
                </c:pt>
                <c:pt idx="27731">
                  <c:v>43.503400000000013</c:v>
                </c:pt>
                <c:pt idx="27732">
                  <c:v>43.503400000000013</c:v>
                </c:pt>
                <c:pt idx="27733">
                  <c:v>43.503400000000013</c:v>
                </c:pt>
                <c:pt idx="27734">
                  <c:v>43.503400000000013</c:v>
                </c:pt>
                <c:pt idx="27735">
                  <c:v>43.503400000000013</c:v>
                </c:pt>
                <c:pt idx="27736">
                  <c:v>43.503400000000013</c:v>
                </c:pt>
                <c:pt idx="27737">
                  <c:v>43.503400000000013</c:v>
                </c:pt>
                <c:pt idx="27738">
                  <c:v>43.503400000000013</c:v>
                </c:pt>
                <c:pt idx="27739">
                  <c:v>43.503400000000013</c:v>
                </c:pt>
                <c:pt idx="27740">
                  <c:v>43.503400000000013</c:v>
                </c:pt>
                <c:pt idx="27741">
                  <c:v>43.503400000000013</c:v>
                </c:pt>
                <c:pt idx="27742">
                  <c:v>43.503400000000013</c:v>
                </c:pt>
                <c:pt idx="27743">
                  <c:v>43.503400000000013</c:v>
                </c:pt>
                <c:pt idx="27744">
                  <c:v>43.503400000000013</c:v>
                </c:pt>
                <c:pt idx="27745">
                  <c:v>43.503400000000013</c:v>
                </c:pt>
                <c:pt idx="27746">
                  <c:v>43.503400000000013</c:v>
                </c:pt>
                <c:pt idx="27747">
                  <c:v>43.503400000000013</c:v>
                </c:pt>
                <c:pt idx="27748">
                  <c:v>43.503400000000013</c:v>
                </c:pt>
                <c:pt idx="27749">
                  <c:v>43.503400000000013</c:v>
                </c:pt>
                <c:pt idx="27750">
                  <c:v>43.503400000000013</c:v>
                </c:pt>
                <c:pt idx="27751">
                  <c:v>43.503400000000013</c:v>
                </c:pt>
                <c:pt idx="27752">
                  <c:v>43.503400000000013</c:v>
                </c:pt>
                <c:pt idx="27753">
                  <c:v>43.503400000000013</c:v>
                </c:pt>
                <c:pt idx="27754">
                  <c:v>43.503400000000013</c:v>
                </c:pt>
                <c:pt idx="27755">
                  <c:v>43.503400000000013</c:v>
                </c:pt>
                <c:pt idx="27756">
                  <c:v>43.503400000000013</c:v>
                </c:pt>
                <c:pt idx="27757">
                  <c:v>43.503400000000013</c:v>
                </c:pt>
                <c:pt idx="27758">
                  <c:v>43.503400000000013</c:v>
                </c:pt>
                <c:pt idx="27759">
                  <c:v>43.503400000000013</c:v>
                </c:pt>
                <c:pt idx="27760">
                  <c:v>43.503400000000013</c:v>
                </c:pt>
                <c:pt idx="27761">
                  <c:v>43.503400000000013</c:v>
                </c:pt>
                <c:pt idx="27762">
                  <c:v>43.503400000000013</c:v>
                </c:pt>
                <c:pt idx="27763">
                  <c:v>43.503400000000013</c:v>
                </c:pt>
                <c:pt idx="27764">
                  <c:v>43.503400000000013</c:v>
                </c:pt>
                <c:pt idx="27765">
                  <c:v>43.503400000000013</c:v>
                </c:pt>
                <c:pt idx="27766">
                  <c:v>43.503400000000013</c:v>
                </c:pt>
                <c:pt idx="27767">
                  <c:v>43.503400000000013</c:v>
                </c:pt>
                <c:pt idx="27768">
                  <c:v>43.503400000000013</c:v>
                </c:pt>
                <c:pt idx="27769">
                  <c:v>43.503400000000013</c:v>
                </c:pt>
                <c:pt idx="27770">
                  <c:v>43.503400000000013</c:v>
                </c:pt>
                <c:pt idx="27771">
                  <c:v>43.503400000000013</c:v>
                </c:pt>
                <c:pt idx="27772">
                  <c:v>43.503400000000013</c:v>
                </c:pt>
                <c:pt idx="27773">
                  <c:v>43.503400000000013</c:v>
                </c:pt>
                <c:pt idx="27774">
                  <c:v>43.503400000000013</c:v>
                </c:pt>
                <c:pt idx="27775">
                  <c:v>43.503400000000013</c:v>
                </c:pt>
                <c:pt idx="27776">
                  <c:v>43.503400000000013</c:v>
                </c:pt>
                <c:pt idx="27777">
                  <c:v>43.503400000000013</c:v>
                </c:pt>
                <c:pt idx="27778">
                  <c:v>43.503400000000013</c:v>
                </c:pt>
                <c:pt idx="27779">
                  <c:v>43.503400000000013</c:v>
                </c:pt>
                <c:pt idx="27780">
                  <c:v>43.503400000000013</c:v>
                </c:pt>
                <c:pt idx="27781">
                  <c:v>43.503400000000013</c:v>
                </c:pt>
                <c:pt idx="27782">
                  <c:v>43.503400000000013</c:v>
                </c:pt>
                <c:pt idx="27783">
                  <c:v>43.503400000000013</c:v>
                </c:pt>
                <c:pt idx="27784">
                  <c:v>43.503400000000013</c:v>
                </c:pt>
                <c:pt idx="27785">
                  <c:v>43.503400000000013</c:v>
                </c:pt>
                <c:pt idx="27786">
                  <c:v>43.503400000000013</c:v>
                </c:pt>
                <c:pt idx="27787">
                  <c:v>43.503400000000013</c:v>
                </c:pt>
                <c:pt idx="27788">
                  <c:v>43.503400000000013</c:v>
                </c:pt>
                <c:pt idx="27789">
                  <c:v>43.503400000000013</c:v>
                </c:pt>
                <c:pt idx="27790">
                  <c:v>43.503400000000013</c:v>
                </c:pt>
                <c:pt idx="27791">
                  <c:v>43.503400000000013</c:v>
                </c:pt>
                <c:pt idx="27792">
                  <c:v>43.503400000000013</c:v>
                </c:pt>
                <c:pt idx="27793">
                  <c:v>43.503400000000013</c:v>
                </c:pt>
                <c:pt idx="27794">
                  <c:v>43.503400000000013</c:v>
                </c:pt>
                <c:pt idx="27795">
                  <c:v>43.503400000000013</c:v>
                </c:pt>
                <c:pt idx="27796">
                  <c:v>43.503400000000013</c:v>
                </c:pt>
                <c:pt idx="27797">
                  <c:v>43.503400000000013</c:v>
                </c:pt>
                <c:pt idx="27798">
                  <c:v>43.503400000000013</c:v>
                </c:pt>
                <c:pt idx="27799">
                  <c:v>43.503400000000013</c:v>
                </c:pt>
                <c:pt idx="27800">
                  <c:v>43.503400000000013</c:v>
                </c:pt>
                <c:pt idx="27801">
                  <c:v>43.503400000000013</c:v>
                </c:pt>
                <c:pt idx="27802">
                  <c:v>43.503400000000013</c:v>
                </c:pt>
                <c:pt idx="27803">
                  <c:v>43.503400000000013</c:v>
                </c:pt>
                <c:pt idx="27804">
                  <c:v>43.503400000000013</c:v>
                </c:pt>
                <c:pt idx="27805">
                  <c:v>43.503400000000013</c:v>
                </c:pt>
                <c:pt idx="27806">
                  <c:v>43.503400000000013</c:v>
                </c:pt>
                <c:pt idx="27807">
                  <c:v>43.503400000000013</c:v>
                </c:pt>
                <c:pt idx="27808">
                  <c:v>43.503400000000013</c:v>
                </c:pt>
                <c:pt idx="27809">
                  <c:v>43.503400000000013</c:v>
                </c:pt>
                <c:pt idx="27810">
                  <c:v>43.503400000000013</c:v>
                </c:pt>
                <c:pt idx="27811">
                  <c:v>43.503400000000013</c:v>
                </c:pt>
                <c:pt idx="27812">
                  <c:v>43.503400000000013</c:v>
                </c:pt>
                <c:pt idx="27813">
                  <c:v>43.503400000000013</c:v>
                </c:pt>
                <c:pt idx="27814">
                  <c:v>43.503400000000013</c:v>
                </c:pt>
                <c:pt idx="27815">
                  <c:v>43.503400000000013</c:v>
                </c:pt>
                <c:pt idx="27816">
                  <c:v>43.503400000000013</c:v>
                </c:pt>
                <c:pt idx="27817">
                  <c:v>43.503400000000013</c:v>
                </c:pt>
                <c:pt idx="27818">
                  <c:v>43.503400000000013</c:v>
                </c:pt>
                <c:pt idx="27819">
                  <c:v>43.503400000000013</c:v>
                </c:pt>
                <c:pt idx="27820">
                  <c:v>43.503400000000013</c:v>
                </c:pt>
                <c:pt idx="27821">
                  <c:v>43.503400000000013</c:v>
                </c:pt>
                <c:pt idx="27822">
                  <c:v>43.503400000000013</c:v>
                </c:pt>
                <c:pt idx="27823">
                  <c:v>43.503400000000013</c:v>
                </c:pt>
                <c:pt idx="27824">
                  <c:v>43.503400000000013</c:v>
                </c:pt>
                <c:pt idx="27825">
                  <c:v>43.503400000000013</c:v>
                </c:pt>
                <c:pt idx="27826">
                  <c:v>43.503400000000013</c:v>
                </c:pt>
                <c:pt idx="27827">
                  <c:v>43.503400000000013</c:v>
                </c:pt>
                <c:pt idx="27828">
                  <c:v>43.503400000000013</c:v>
                </c:pt>
                <c:pt idx="27829">
                  <c:v>43.503400000000013</c:v>
                </c:pt>
                <c:pt idx="27830">
                  <c:v>43.503400000000013</c:v>
                </c:pt>
                <c:pt idx="27831">
                  <c:v>43.503400000000013</c:v>
                </c:pt>
                <c:pt idx="27832">
                  <c:v>43.503400000000013</c:v>
                </c:pt>
                <c:pt idx="27833">
                  <c:v>43.503400000000013</c:v>
                </c:pt>
                <c:pt idx="27834">
                  <c:v>43.503400000000013</c:v>
                </c:pt>
                <c:pt idx="27835">
                  <c:v>43.503400000000013</c:v>
                </c:pt>
                <c:pt idx="27836">
                  <c:v>43.503400000000013</c:v>
                </c:pt>
                <c:pt idx="27837">
                  <c:v>43.503400000000013</c:v>
                </c:pt>
                <c:pt idx="27838">
                  <c:v>43.503400000000013</c:v>
                </c:pt>
                <c:pt idx="27839">
                  <c:v>43.503400000000013</c:v>
                </c:pt>
                <c:pt idx="27840">
                  <c:v>43.503400000000013</c:v>
                </c:pt>
                <c:pt idx="27841">
                  <c:v>43.503400000000013</c:v>
                </c:pt>
                <c:pt idx="27842">
                  <c:v>43.503400000000013</c:v>
                </c:pt>
                <c:pt idx="27843">
                  <c:v>43.503400000000013</c:v>
                </c:pt>
                <c:pt idx="27844">
                  <c:v>43.503400000000013</c:v>
                </c:pt>
                <c:pt idx="27845">
                  <c:v>43.503400000000013</c:v>
                </c:pt>
                <c:pt idx="27846">
                  <c:v>43.503400000000013</c:v>
                </c:pt>
                <c:pt idx="27847">
                  <c:v>43.503400000000013</c:v>
                </c:pt>
                <c:pt idx="27848">
                  <c:v>43.503400000000013</c:v>
                </c:pt>
                <c:pt idx="27849">
                  <c:v>43.503400000000013</c:v>
                </c:pt>
                <c:pt idx="27850">
                  <c:v>43.503400000000013</c:v>
                </c:pt>
                <c:pt idx="27851">
                  <c:v>43.503400000000013</c:v>
                </c:pt>
                <c:pt idx="27852">
                  <c:v>43.503400000000013</c:v>
                </c:pt>
                <c:pt idx="27853">
                  <c:v>43.503400000000013</c:v>
                </c:pt>
                <c:pt idx="27854">
                  <c:v>43.503400000000013</c:v>
                </c:pt>
                <c:pt idx="27855">
                  <c:v>43.503400000000013</c:v>
                </c:pt>
                <c:pt idx="27856">
                  <c:v>43.503400000000013</c:v>
                </c:pt>
                <c:pt idx="27857">
                  <c:v>43.503400000000013</c:v>
                </c:pt>
                <c:pt idx="27858">
                  <c:v>43.503400000000013</c:v>
                </c:pt>
                <c:pt idx="27859">
                  <c:v>43.503400000000013</c:v>
                </c:pt>
                <c:pt idx="27860">
                  <c:v>43.503400000000013</c:v>
                </c:pt>
                <c:pt idx="27861">
                  <c:v>43.503400000000013</c:v>
                </c:pt>
                <c:pt idx="27862">
                  <c:v>43.503400000000013</c:v>
                </c:pt>
                <c:pt idx="27863">
                  <c:v>43.503400000000013</c:v>
                </c:pt>
                <c:pt idx="27864">
                  <c:v>43.503400000000013</c:v>
                </c:pt>
                <c:pt idx="27865">
                  <c:v>43.503400000000013</c:v>
                </c:pt>
                <c:pt idx="27866">
                  <c:v>43.503400000000013</c:v>
                </c:pt>
                <c:pt idx="27867">
                  <c:v>43.503400000000013</c:v>
                </c:pt>
                <c:pt idx="27868">
                  <c:v>43.503400000000013</c:v>
                </c:pt>
                <c:pt idx="27869">
                  <c:v>43.503400000000013</c:v>
                </c:pt>
                <c:pt idx="27870">
                  <c:v>43.503400000000013</c:v>
                </c:pt>
                <c:pt idx="27871">
                  <c:v>43.503400000000013</c:v>
                </c:pt>
                <c:pt idx="27872">
                  <c:v>43.503400000000013</c:v>
                </c:pt>
                <c:pt idx="27873">
                  <c:v>43.503400000000013</c:v>
                </c:pt>
                <c:pt idx="27874">
                  <c:v>43.503400000000013</c:v>
                </c:pt>
                <c:pt idx="27875">
                  <c:v>43.503400000000013</c:v>
                </c:pt>
                <c:pt idx="27876">
                  <c:v>43.503400000000013</c:v>
                </c:pt>
                <c:pt idx="27877">
                  <c:v>43.503400000000013</c:v>
                </c:pt>
                <c:pt idx="27878">
                  <c:v>43.503400000000013</c:v>
                </c:pt>
                <c:pt idx="27879">
                  <c:v>43.503400000000013</c:v>
                </c:pt>
                <c:pt idx="27880">
                  <c:v>43.503400000000013</c:v>
                </c:pt>
                <c:pt idx="27881">
                  <c:v>43.503400000000013</c:v>
                </c:pt>
                <c:pt idx="27882">
                  <c:v>43.503400000000013</c:v>
                </c:pt>
                <c:pt idx="27883">
                  <c:v>43.503400000000013</c:v>
                </c:pt>
                <c:pt idx="27884">
                  <c:v>43.503400000000013</c:v>
                </c:pt>
                <c:pt idx="27885">
                  <c:v>43.503400000000013</c:v>
                </c:pt>
                <c:pt idx="27886">
                  <c:v>43.503400000000013</c:v>
                </c:pt>
                <c:pt idx="27887">
                  <c:v>43.503400000000013</c:v>
                </c:pt>
                <c:pt idx="27888">
                  <c:v>43.503400000000013</c:v>
                </c:pt>
                <c:pt idx="27889">
                  <c:v>43.503400000000013</c:v>
                </c:pt>
                <c:pt idx="27890">
                  <c:v>43.503400000000013</c:v>
                </c:pt>
                <c:pt idx="27891">
                  <c:v>43.503400000000013</c:v>
                </c:pt>
                <c:pt idx="27892">
                  <c:v>43.503400000000013</c:v>
                </c:pt>
                <c:pt idx="27893">
                  <c:v>43.503400000000013</c:v>
                </c:pt>
                <c:pt idx="27894">
                  <c:v>43.503400000000013</c:v>
                </c:pt>
                <c:pt idx="27895">
                  <c:v>43.503400000000013</c:v>
                </c:pt>
                <c:pt idx="27896">
                  <c:v>43.503400000000013</c:v>
                </c:pt>
                <c:pt idx="27897">
                  <c:v>43.503400000000013</c:v>
                </c:pt>
                <c:pt idx="27898">
                  <c:v>43.503400000000013</c:v>
                </c:pt>
                <c:pt idx="27899">
                  <c:v>43.503400000000013</c:v>
                </c:pt>
                <c:pt idx="27900">
                  <c:v>43.503400000000013</c:v>
                </c:pt>
                <c:pt idx="27901">
                  <c:v>43.503400000000013</c:v>
                </c:pt>
                <c:pt idx="27902">
                  <c:v>43.503400000000013</c:v>
                </c:pt>
                <c:pt idx="27903">
                  <c:v>43.503400000000013</c:v>
                </c:pt>
                <c:pt idx="27904">
                  <c:v>43.503400000000013</c:v>
                </c:pt>
                <c:pt idx="27905">
                  <c:v>43.503400000000013</c:v>
                </c:pt>
                <c:pt idx="27906">
                  <c:v>43.503400000000013</c:v>
                </c:pt>
                <c:pt idx="27907">
                  <c:v>43.503400000000013</c:v>
                </c:pt>
                <c:pt idx="27908">
                  <c:v>43.503400000000013</c:v>
                </c:pt>
                <c:pt idx="27909">
                  <c:v>43.503400000000013</c:v>
                </c:pt>
                <c:pt idx="27910">
                  <c:v>43.503400000000013</c:v>
                </c:pt>
                <c:pt idx="27911">
                  <c:v>43.503400000000013</c:v>
                </c:pt>
                <c:pt idx="27912">
                  <c:v>43.503400000000013</c:v>
                </c:pt>
                <c:pt idx="27913">
                  <c:v>43.503400000000013</c:v>
                </c:pt>
                <c:pt idx="27914">
                  <c:v>43.503400000000013</c:v>
                </c:pt>
                <c:pt idx="27915">
                  <c:v>43.503400000000013</c:v>
                </c:pt>
                <c:pt idx="27916">
                  <c:v>43.503400000000013</c:v>
                </c:pt>
                <c:pt idx="27917">
                  <c:v>43.503400000000013</c:v>
                </c:pt>
                <c:pt idx="27918">
                  <c:v>43.503400000000013</c:v>
                </c:pt>
                <c:pt idx="27919">
                  <c:v>43.503400000000013</c:v>
                </c:pt>
                <c:pt idx="27920">
                  <c:v>43.503400000000013</c:v>
                </c:pt>
                <c:pt idx="27921">
                  <c:v>43.503400000000013</c:v>
                </c:pt>
                <c:pt idx="27922">
                  <c:v>43.503400000000013</c:v>
                </c:pt>
                <c:pt idx="27923">
                  <c:v>43.503400000000013</c:v>
                </c:pt>
                <c:pt idx="27924">
                  <c:v>43.503400000000013</c:v>
                </c:pt>
                <c:pt idx="27925">
                  <c:v>43.503400000000013</c:v>
                </c:pt>
                <c:pt idx="27926">
                  <c:v>43.503400000000013</c:v>
                </c:pt>
                <c:pt idx="27927">
                  <c:v>43.503400000000013</c:v>
                </c:pt>
                <c:pt idx="27928">
                  <c:v>43.503400000000013</c:v>
                </c:pt>
                <c:pt idx="27929">
                  <c:v>43.503400000000013</c:v>
                </c:pt>
                <c:pt idx="27930">
                  <c:v>43.503400000000013</c:v>
                </c:pt>
                <c:pt idx="27931">
                  <c:v>43.503400000000013</c:v>
                </c:pt>
                <c:pt idx="27932">
                  <c:v>43.503400000000013</c:v>
                </c:pt>
                <c:pt idx="27933">
                  <c:v>43.503400000000013</c:v>
                </c:pt>
                <c:pt idx="27934">
                  <c:v>43.503400000000013</c:v>
                </c:pt>
                <c:pt idx="27935">
                  <c:v>43.503400000000013</c:v>
                </c:pt>
                <c:pt idx="27936">
                  <c:v>43.503400000000013</c:v>
                </c:pt>
                <c:pt idx="27937">
                  <c:v>43.503400000000013</c:v>
                </c:pt>
                <c:pt idx="27938">
                  <c:v>43.503400000000013</c:v>
                </c:pt>
                <c:pt idx="27939">
                  <c:v>43.503400000000013</c:v>
                </c:pt>
                <c:pt idx="27940">
                  <c:v>43.503400000000013</c:v>
                </c:pt>
                <c:pt idx="27941">
                  <c:v>43.503400000000013</c:v>
                </c:pt>
                <c:pt idx="27942">
                  <c:v>43.503400000000013</c:v>
                </c:pt>
                <c:pt idx="27943">
                  <c:v>43.503400000000013</c:v>
                </c:pt>
                <c:pt idx="27944">
                  <c:v>43.503400000000013</c:v>
                </c:pt>
                <c:pt idx="27945">
                  <c:v>43.503400000000013</c:v>
                </c:pt>
                <c:pt idx="27946">
                  <c:v>43.503400000000013</c:v>
                </c:pt>
                <c:pt idx="27947">
                  <c:v>43.503400000000013</c:v>
                </c:pt>
                <c:pt idx="27948">
                  <c:v>43.503400000000013</c:v>
                </c:pt>
                <c:pt idx="27949">
                  <c:v>43.503400000000013</c:v>
                </c:pt>
                <c:pt idx="27950">
                  <c:v>43.503400000000013</c:v>
                </c:pt>
                <c:pt idx="27951">
                  <c:v>43.503400000000013</c:v>
                </c:pt>
                <c:pt idx="27952">
                  <c:v>43.503400000000013</c:v>
                </c:pt>
                <c:pt idx="27953">
                  <c:v>43.503400000000013</c:v>
                </c:pt>
                <c:pt idx="27954">
                  <c:v>43.503400000000013</c:v>
                </c:pt>
                <c:pt idx="27955">
                  <c:v>43.503400000000013</c:v>
                </c:pt>
                <c:pt idx="27956">
                  <c:v>43.503400000000013</c:v>
                </c:pt>
                <c:pt idx="27957">
                  <c:v>43.503400000000013</c:v>
                </c:pt>
                <c:pt idx="27958">
                  <c:v>43.503400000000013</c:v>
                </c:pt>
                <c:pt idx="27959">
                  <c:v>43.503400000000013</c:v>
                </c:pt>
                <c:pt idx="27960">
                  <c:v>43.503400000000013</c:v>
                </c:pt>
                <c:pt idx="27961">
                  <c:v>43.503400000000013</c:v>
                </c:pt>
                <c:pt idx="27962">
                  <c:v>43.503400000000013</c:v>
                </c:pt>
                <c:pt idx="27963">
                  <c:v>43.503400000000013</c:v>
                </c:pt>
                <c:pt idx="27964">
                  <c:v>43.503400000000013</c:v>
                </c:pt>
                <c:pt idx="27965">
                  <c:v>43.503400000000013</c:v>
                </c:pt>
                <c:pt idx="27966">
                  <c:v>43.503400000000013</c:v>
                </c:pt>
                <c:pt idx="27967">
                  <c:v>43.503400000000013</c:v>
                </c:pt>
                <c:pt idx="27968">
                  <c:v>43.503400000000013</c:v>
                </c:pt>
                <c:pt idx="27969">
                  <c:v>43.503400000000013</c:v>
                </c:pt>
                <c:pt idx="27970">
                  <c:v>43.503400000000013</c:v>
                </c:pt>
                <c:pt idx="27971">
                  <c:v>43.503400000000013</c:v>
                </c:pt>
                <c:pt idx="27972">
                  <c:v>43.503400000000013</c:v>
                </c:pt>
                <c:pt idx="27973">
                  <c:v>43.503400000000013</c:v>
                </c:pt>
                <c:pt idx="27974">
                  <c:v>43.503400000000013</c:v>
                </c:pt>
                <c:pt idx="27975">
                  <c:v>43.503400000000013</c:v>
                </c:pt>
                <c:pt idx="27976">
                  <c:v>43.503400000000013</c:v>
                </c:pt>
                <c:pt idx="27977">
                  <c:v>43.503400000000013</c:v>
                </c:pt>
                <c:pt idx="27978">
                  <c:v>43.503400000000013</c:v>
                </c:pt>
                <c:pt idx="27979">
                  <c:v>43.503400000000013</c:v>
                </c:pt>
                <c:pt idx="27980">
                  <c:v>43.503400000000013</c:v>
                </c:pt>
                <c:pt idx="27981">
                  <c:v>43.503400000000013</c:v>
                </c:pt>
                <c:pt idx="27982">
                  <c:v>43.503400000000013</c:v>
                </c:pt>
                <c:pt idx="27983">
                  <c:v>43.503400000000013</c:v>
                </c:pt>
                <c:pt idx="27984">
                  <c:v>43.503400000000013</c:v>
                </c:pt>
                <c:pt idx="27985">
                  <c:v>43.503400000000013</c:v>
                </c:pt>
                <c:pt idx="27986">
                  <c:v>43.503400000000013</c:v>
                </c:pt>
                <c:pt idx="27987">
                  <c:v>43.503400000000013</c:v>
                </c:pt>
                <c:pt idx="27988">
                  <c:v>43.503400000000013</c:v>
                </c:pt>
                <c:pt idx="27989">
                  <c:v>43.503400000000013</c:v>
                </c:pt>
                <c:pt idx="27990">
                  <c:v>43.503400000000013</c:v>
                </c:pt>
                <c:pt idx="27991">
                  <c:v>43.503400000000013</c:v>
                </c:pt>
                <c:pt idx="27992">
                  <c:v>43.503400000000013</c:v>
                </c:pt>
                <c:pt idx="27993">
                  <c:v>43.503400000000013</c:v>
                </c:pt>
                <c:pt idx="27994">
                  <c:v>43.503400000000013</c:v>
                </c:pt>
                <c:pt idx="27995">
                  <c:v>43.503400000000013</c:v>
                </c:pt>
                <c:pt idx="27996">
                  <c:v>43.503400000000013</c:v>
                </c:pt>
                <c:pt idx="27997">
                  <c:v>43.503400000000013</c:v>
                </c:pt>
                <c:pt idx="27998">
                  <c:v>43.503400000000013</c:v>
                </c:pt>
                <c:pt idx="27999">
                  <c:v>43.503400000000013</c:v>
                </c:pt>
                <c:pt idx="28000">
                  <c:v>43.503400000000013</c:v>
                </c:pt>
                <c:pt idx="28001">
                  <c:v>43.503400000000013</c:v>
                </c:pt>
                <c:pt idx="28002">
                  <c:v>43.503400000000013</c:v>
                </c:pt>
                <c:pt idx="28003">
                  <c:v>43.503400000000013</c:v>
                </c:pt>
                <c:pt idx="28004">
                  <c:v>43.503400000000013</c:v>
                </c:pt>
                <c:pt idx="28005">
                  <c:v>43.503400000000013</c:v>
                </c:pt>
                <c:pt idx="28006">
                  <c:v>43.503400000000013</c:v>
                </c:pt>
                <c:pt idx="28007">
                  <c:v>43.503400000000013</c:v>
                </c:pt>
                <c:pt idx="28008">
                  <c:v>43.503400000000013</c:v>
                </c:pt>
                <c:pt idx="28009">
                  <c:v>43.503400000000013</c:v>
                </c:pt>
                <c:pt idx="28010">
                  <c:v>43.503400000000013</c:v>
                </c:pt>
                <c:pt idx="28011">
                  <c:v>43.503400000000013</c:v>
                </c:pt>
                <c:pt idx="28012">
                  <c:v>43.503400000000013</c:v>
                </c:pt>
                <c:pt idx="28013">
                  <c:v>43.503400000000013</c:v>
                </c:pt>
                <c:pt idx="28014">
                  <c:v>43.503400000000013</c:v>
                </c:pt>
                <c:pt idx="28015">
                  <c:v>43.503400000000013</c:v>
                </c:pt>
                <c:pt idx="28016">
                  <c:v>43.503400000000013</c:v>
                </c:pt>
                <c:pt idx="28017">
                  <c:v>43.503400000000013</c:v>
                </c:pt>
                <c:pt idx="28018">
                  <c:v>43.503400000000013</c:v>
                </c:pt>
                <c:pt idx="28019">
                  <c:v>43.503400000000013</c:v>
                </c:pt>
                <c:pt idx="28020">
                  <c:v>43.503400000000013</c:v>
                </c:pt>
                <c:pt idx="28021">
                  <c:v>43.503400000000013</c:v>
                </c:pt>
                <c:pt idx="28022">
                  <c:v>43.503400000000013</c:v>
                </c:pt>
                <c:pt idx="28023">
                  <c:v>43.503400000000013</c:v>
                </c:pt>
                <c:pt idx="28024">
                  <c:v>43.503400000000013</c:v>
                </c:pt>
                <c:pt idx="28025">
                  <c:v>43.503400000000013</c:v>
                </c:pt>
                <c:pt idx="28026">
                  <c:v>43.503400000000013</c:v>
                </c:pt>
                <c:pt idx="28027">
                  <c:v>43.503400000000013</c:v>
                </c:pt>
                <c:pt idx="28028">
                  <c:v>43.503400000000013</c:v>
                </c:pt>
                <c:pt idx="28029">
                  <c:v>43.503400000000013</c:v>
                </c:pt>
                <c:pt idx="28030">
                  <c:v>43.503400000000013</c:v>
                </c:pt>
                <c:pt idx="28031">
                  <c:v>43.503400000000013</c:v>
                </c:pt>
                <c:pt idx="28032">
                  <c:v>43.503400000000013</c:v>
                </c:pt>
                <c:pt idx="28033">
                  <c:v>43.503400000000013</c:v>
                </c:pt>
                <c:pt idx="28034">
                  <c:v>43.503400000000013</c:v>
                </c:pt>
                <c:pt idx="28035">
                  <c:v>43.503400000000013</c:v>
                </c:pt>
                <c:pt idx="28036">
                  <c:v>43.503400000000013</c:v>
                </c:pt>
                <c:pt idx="28037">
                  <c:v>43.503400000000013</c:v>
                </c:pt>
                <c:pt idx="28038">
                  <c:v>43.503400000000013</c:v>
                </c:pt>
                <c:pt idx="28039">
                  <c:v>43.503400000000013</c:v>
                </c:pt>
                <c:pt idx="28040">
                  <c:v>43.503400000000013</c:v>
                </c:pt>
                <c:pt idx="28041">
                  <c:v>43.503400000000013</c:v>
                </c:pt>
                <c:pt idx="28042">
                  <c:v>43.503400000000013</c:v>
                </c:pt>
                <c:pt idx="28043">
                  <c:v>43.503400000000013</c:v>
                </c:pt>
                <c:pt idx="28044">
                  <c:v>43.503400000000013</c:v>
                </c:pt>
                <c:pt idx="28045">
                  <c:v>43.503400000000013</c:v>
                </c:pt>
                <c:pt idx="28046">
                  <c:v>43.503400000000013</c:v>
                </c:pt>
                <c:pt idx="28047">
                  <c:v>43.503400000000013</c:v>
                </c:pt>
                <c:pt idx="28048">
                  <c:v>43.503400000000013</c:v>
                </c:pt>
                <c:pt idx="28049">
                  <c:v>43.503400000000013</c:v>
                </c:pt>
                <c:pt idx="28050">
                  <c:v>43.503400000000013</c:v>
                </c:pt>
                <c:pt idx="28051">
                  <c:v>43.503400000000013</c:v>
                </c:pt>
                <c:pt idx="28052">
                  <c:v>43.503400000000013</c:v>
                </c:pt>
                <c:pt idx="28053">
                  <c:v>43.503400000000013</c:v>
                </c:pt>
                <c:pt idx="28054">
                  <c:v>43.503400000000013</c:v>
                </c:pt>
                <c:pt idx="28055">
                  <c:v>43.503400000000013</c:v>
                </c:pt>
                <c:pt idx="28056">
                  <c:v>43.503400000000013</c:v>
                </c:pt>
                <c:pt idx="28057">
                  <c:v>43.503400000000013</c:v>
                </c:pt>
                <c:pt idx="28058">
                  <c:v>43.503400000000013</c:v>
                </c:pt>
                <c:pt idx="28059">
                  <c:v>43.503400000000013</c:v>
                </c:pt>
                <c:pt idx="28060">
                  <c:v>43.503400000000013</c:v>
                </c:pt>
                <c:pt idx="28061">
                  <c:v>43.503400000000013</c:v>
                </c:pt>
                <c:pt idx="28062">
                  <c:v>43.503400000000013</c:v>
                </c:pt>
                <c:pt idx="28063">
                  <c:v>43.503400000000013</c:v>
                </c:pt>
                <c:pt idx="28064">
                  <c:v>43.503400000000013</c:v>
                </c:pt>
                <c:pt idx="28065">
                  <c:v>43.503400000000013</c:v>
                </c:pt>
                <c:pt idx="28066">
                  <c:v>43.503400000000013</c:v>
                </c:pt>
                <c:pt idx="28067">
                  <c:v>43.503400000000013</c:v>
                </c:pt>
                <c:pt idx="28068">
                  <c:v>43.503400000000013</c:v>
                </c:pt>
                <c:pt idx="28069">
                  <c:v>43.503400000000013</c:v>
                </c:pt>
                <c:pt idx="28070">
                  <c:v>43.503400000000013</c:v>
                </c:pt>
                <c:pt idx="28071">
                  <c:v>43.503400000000013</c:v>
                </c:pt>
                <c:pt idx="28072">
                  <c:v>43.503400000000013</c:v>
                </c:pt>
                <c:pt idx="28073">
                  <c:v>43.503400000000013</c:v>
                </c:pt>
                <c:pt idx="28074">
                  <c:v>43.503400000000013</c:v>
                </c:pt>
                <c:pt idx="28075">
                  <c:v>43.503400000000013</c:v>
                </c:pt>
                <c:pt idx="28076">
                  <c:v>43.503400000000013</c:v>
                </c:pt>
                <c:pt idx="28077">
                  <c:v>43.503400000000013</c:v>
                </c:pt>
                <c:pt idx="28078">
                  <c:v>43.503400000000013</c:v>
                </c:pt>
                <c:pt idx="28079">
                  <c:v>43.503400000000013</c:v>
                </c:pt>
                <c:pt idx="28080">
                  <c:v>43.503400000000013</c:v>
                </c:pt>
                <c:pt idx="28081">
                  <c:v>43.503400000000013</c:v>
                </c:pt>
                <c:pt idx="28082">
                  <c:v>43.503400000000013</c:v>
                </c:pt>
                <c:pt idx="28083">
                  <c:v>43.503400000000013</c:v>
                </c:pt>
                <c:pt idx="28084">
                  <c:v>43.503400000000013</c:v>
                </c:pt>
                <c:pt idx="28085">
                  <c:v>43.503400000000013</c:v>
                </c:pt>
                <c:pt idx="28086">
                  <c:v>43.503400000000013</c:v>
                </c:pt>
                <c:pt idx="28087">
                  <c:v>43.503400000000013</c:v>
                </c:pt>
                <c:pt idx="28088">
                  <c:v>43.503400000000013</c:v>
                </c:pt>
                <c:pt idx="28089">
                  <c:v>43.503400000000013</c:v>
                </c:pt>
                <c:pt idx="28090">
                  <c:v>43.503400000000013</c:v>
                </c:pt>
                <c:pt idx="28091">
                  <c:v>43.503400000000013</c:v>
                </c:pt>
                <c:pt idx="28092">
                  <c:v>43.503400000000013</c:v>
                </c:pt>
                <c:pt idx="28093">
                  <c:v>43.503400000000013</c:v>
                </c:pt>
                <c:pt idx="28094">
                  <c:v>43.503400000000013</c:v>
                </c:pt>
                <c:pt idx="28095">
                  <c:v>43.503400000000013</c:v>
                </c:pt>
                <c:pt idx="28096">
                  <c:v>43.554600000000001</c:v>
                </c:pt>
                <c:pt idx="28097">
                  <c:v>43.554600000000001</c:v>
                </c:pt>
                <c:pt idx="28098">
                  <c:v>43.554600000000001</c:v>
                </c:pt>
                <c:pt idx="28099">
                  <c:v>43.554600000000001</c:v>
                </c:pt>
                <c:pt idx="28100">
                  <c:v>43.554600000000001</c:v>
                </c:pt>
                <c:pt idx="28101">
                  <c:v>43.554600000000001</c:v>
                </c:pt>
                <c:pt idx="28102">
                  <c:v>43.554600000000001</c:v>
                </c:pt>
                <c:pt idx="28103">
                  <c:v>43.554600000000001</c:v>
                </c:pt>
                <c:pt idx="28104">
                  <c:v>43.554600000000001</c:v>
                </c:pt>
                <c:pt idx="28105">
                  <c:v>43.554600000000001</c:v>
                </c:pt>
                <c:pt idx="28106">
                  <c:v>43.554600000000001</c:v>
                </c:pt>
                <c:pt idx="28107">
                  <c:v>43.554600000000001</c:v>
                </c:pt>
                <c:pt idx="28108">
                  <c:v>43.554600000000001</c:v>
                </c:pt>
                <c:pt idx="28109">
                  <c:v>43.554600000000001</c:v>
                </c:pt>
                <c:pt idx="28110">
                  <c:v>43.554600000000001</c:v>
                </c:pt>
                <c:pt idx="28111">
                  <c:v>43.554600000000001</c:v>
                </c:pt>
                <c:pt idx="28112">
                  <c:v>43.554600000000001</c:v>
                </c:pt>
                <c:pt idx="28113">
                  <c:v>43.554600000000001</c:v>
                </c:pt>
                <c:pt idx="28114">
                  <c:v>43.554600000000001</c:v>
                </c:pt>
                <c:pt idx="28115">
                  <c:v>43.554600000000001</c:v>
                </c:pt>
                <c:pt idx="28116">
                  <c:v>43.554600000000001</c:v>
                </c:pt>
                <c:pt idx="28117">
                  <c:v>43.554600000000001</c:v>
                </c:pt>
                <c:pt idx="28118">
                  <c:v>43.554600000000001</c:v>
                </c:pt>
                <c:pt idx="28119">
                  <c:v>43.554600000000001</c:v>
                </c:pt>
                <c:pt idx="28120">
                  <c:v>43.554600000000001</c:v>
                </c:pt>
                <c:pt idx="28121">
                  <c:v>43.554600000000001</c:v>
                </c:pt>
                <c:pt idx="28122">
                  <c:v>43.554600000000001</c:v>
                </c:pt>
                <c:pt idx="28123">
                  <c:v>43.554600000000001</c:v>
                </c:pt>
                <c:pt idx="28124">
                  <c:v>43.554600000000001</c:v>
                </c:pt>
                <c:pt idx="28125">
                  <c:v>43.554600000000001</c:v>
                </c:pt>
                <c:pt idx="28126">
                  <c:v>43.554600000000001</c:v>
                </c:pt>
                <c:pt idx="28127">
                  <c:v>43.554600000000001</c:v>
                </c:pt>
                <c:pt idx="28128">
                  <c:v>43.554600000000001</c:v>
                </c:pt>
                <c:pt idx="28129">
                  <c:v>43.554600000000001</c:v>
                </c:pt>
                <c:pt idx="28130">
                  <c:v>43.554600000000001</c:v>
                </c:pt>
                <c:pt idx="28131">
                  <c:v>43.554600000000001</c:v>
                </c:pt>
                <c:pt idx="28132">
                  <c:v>43.554600000000001</c:v>
                </c:pt>
                <c:pt idx="28133">
                  <c:v>43.554600000000001</c:v>
                </c:pt>
                <c:pt idx="28134">
                  <c:v>43.554600000000001</c:v>
                </c:pt>
                <c:pt idx="28135">
                  <c:v>43.554600000000001</c:v>
                </c:pt>
                <c:pt idx="28136">
                  <c:v>43.554600000000001</c:v>
                </c:pt>
                <c:pt idx="28137">
                  <c:v>43.554600000000001</c:v>
                </c:pt>
                <c:pt idx="28138">
                  <c:v>43.554600000000001</c:v>
                </c:pt>
                <c:pt idx="28139">
                  <c:v>43.554600000000001</c:v>
                </c:pt>
                <c:pt idx="28140">
                  <c:v>43.554600000000001</c:v>
                </c:pt>
                <c:pt idx="28141">
                  <c:v>43.554600000000001</c:v>
                </c:pt>
                <c:pt idx="28142">
                  <c:v>43.554600000000001</c:v>
                </c:pt>
                <c:pt idx="28143">
                  <c:v>43.554600000000001</c:v>
                </c:pt>
                <c:pt idx="28144">
                  <c:v>43.554600000000001</c:v>
                </c:pt>
                <c:pt idx="28145">
                  <c:v>43.554600000000001</c:v>
                </c:pt>
                <c:pt idx="28146">
                  <c:v>43.554600000000001</c:v>
                </c:pt>
                <c:pt idx="28147">
                  <c:v>43.554600000000001</c:v>
                </c:pt>
                <c:pt idx="28148">
                  <c:v>43.554600000000001</c:v>
                </c:pt>
                <c:pt idx="28149">
                  <c:v>43.554600000000001</c:v>
                </c:pt>
                <c:pt idx="28150">
                  <c:v>43.554600000000001</c:v>
                </c:pt>
                <c:pt idx="28151">
                  <c:v>43.554600000000001</c:v>
                </c:pt>
                <c:pt idx="28152">
                  <c:v>43.554600000000001</c:v>
                </c:pt>
                <c:pt idx="28153">
                  <c:v>43.554600000000001</c:v>
                </c:pt>
                <c:pt idx="28154">
                  <c:v>43.554600000000001</c:v>
                </c:pt>
                <c:pt idx="28155">
                  <c:v>43.554600000000001</c:v>
                </c:pt>
                <c:pt idx="28156">
                  <c:v>43.554600000000001</c:v>
                </c:pt>
                <c:pt idx="28157">
                  <c:v>43.554600000000001</c:v>
                </c:pt>
                <c:pt idx="28158">
                  <c:v>43.554600000000001</c:v>
                </c:pt>
                <c:pt idx="28159">
                  <c:v>43.554600000000001</c:v>
                </c:pt>
                <c:pt idx="28160">
                  <c:v>43.554600000000001</c:v>
                </c:pt>
                <c:pt idx="28161">
                  <c:v>43.554600000000001</c:v>
                </c:pt>
                <c:pt idx="28162">
                  <c:v>43.554600000000001</c:v>
                </c:pt>
                <c:pt idx="28163">
                  <c:v>43.554600000000001</c:v>
                </c:pt>
                <c:pt idx="28164">
                  <c:v>43.554600000000001</c:v>
                </c:pt>
                <c:pt idx="28165">
                  <c:v>43.554600000000001</c:v>
                </c:pt>
                <c:pt idx="28166">
                  <c:v>43.554600000000001</c:v>
                </c:pt>
                <c:pt idx="28167">
                  <c:v>43.554600000000001</c:v>
                </c:pt>
                <c:pt idx="28168">
                  <c:v>43.554600000000001</c:v>
                </c:pt>
                <c:pt idx="28169">
                  <c:v>43.554600000000001</c:v>
                </c:pt>
                <c:pt idx="28170">
                  <c:v>43.554600000000001</c:v>
                </c:pt>
                <c:pt idx="28171">
                  <c:v>43.554600000000001</c:v>
                </c:pt>
                <c:pt idx="28172">
                  <c:v>43.554600000000001</c:v>
                </c:pt>
                <c:pt idx="28173">
                  <c:v>43.554600000000001</c:v>
                </c:pt>
                <c:pt idx="28174">
                  <c:v>43.554600000000001</c:v>
                </c:pt>
                <c:pt idx="28175">
                  <c:v>43.554600000000001</c:v>
                </c:pt>
                <c:pt idx="28176">
                  <c:v>43.554600000000001</c:v>
                </c:pt>
                <c:pt idx="28177">
                  <c:v>43.554600000000001</c:v>
                </c:pt>
                <c:pt idx="28178">
                  <c:v>43.554600000000001</c:v>
                </c:pt>
                <c:pt idx="28179">
                  <c:v>43.554600000000001</c:v>
                </c:pt>
                <c:pt idx="28180">
                  <c:v>43.554600000000001</c:v>
                </c:pt>
                <c:pt idx="28181">
                  <c:v>43.554600000000001</c:v>
                </c:pt>
                <c:pt idx="28182">
                  <c:v>43.554600000000001</c:v>
                </c:pt>
                <c:pt idx="28183">
                  <c:v>43.554600000000001</c:v>
                </c:pt>
                <c:pt idx="28184">
                  <c:v>43.554600000000001</c:v>
                </c:pt>
                <c:pt idx="28185">
                  <c:v>43.554600000000001</c:v>
                </c:pt>
                <c:pt idx="28186">
                  <c:v>43.554600000000001</c:v>
                </c:pt>
                <c:pt idx="28187">
                  <c:v>43.554600000000001</c:v>
                </c:pt>
                <c:pt idx="28188">
                  <c:v>43.554600000000001</c:v>
                </c:pt>
                <c:pt idx="28189">
                  <c:v>43.554600000000001</c:v>
                </c:pt>
                <c:pt idx="28190">
                  <c:v>43.554600000000001</c:v>
                </c:pt>
                <c:pt idx="28191">
                  <c:v>43.554600000000001</c:v>
                </c:pt>
                <c:pt idx="28192">
                  <c:v>43.554600000000001</c:v>
                </c:pt>
                <c:pt idx="28193">
                  <c:v>43.554600000000001</c:v>
                </c:pt>
                <c:pt idx="28194">
                  <c:v>43.554600000000001</c:v>
                </c:pt>
                <c:pt idx="28195">
                  <c:v>43.554600000000001</c:v>
                </c:pt>
                <c:pt idx="28196">
                  <c:v>43.554600000000001</c:v>
                </c:pt>
                <c:pt idx="28197">
                  <c:v>43.554600000000001</c:v>
                </c:pt>
                <c:pt idx="28198">
                  <c:v>43.554600000000001</c:v>
                </c:pt>
                <c:pt idx="28199">
                  <c:v>43.554600000000001</c:v>
                </c:pt>
                <c:pt idx="28200">
                  <c:v>43.554600000000001</c:v>
                </c:pt>
                <c:pt idx="28201">
                  <c:v>43.554600000000001</c:v>
                </c:pt>
                <c:pt idx="28202">
                  <c:v>43.554600000000001</c:v>
                </c:pt>
                <c:pt idx="28203">
                  <c:v>43.554600000000001</c:v>
                </c:pt>
                <c:pt idx="28204">
                  <c:v>43.554600000000001</c:v>
                </c:pt>
                <c:pt idx="28205">
                  <c:v>43.554600000000001</c:v>
                </c:pt>
                <c:pt idx="28206">
                  <c:v>43.554600000000001</c:v>
                </c:pt>
                <c:pt idx="28207">
                  <c:v>43.554600000000001</c:v>
                </c:pt>
                <c:pt idx="28208">
                  <c:v>43.554600000000001</c:v>
                </c:pt>
                <c:pt idx="28209">
                  <c:v>43.554600000000001</c:v>
                </c:pt>
                <c:pt idx="28210">
                  <c:v>43.554600000000001</c:v>
                </c:pt>
                <c:pt idx="28211">
                  <c:v>43.554600000000001</c:v>
                </c:pt>
                <c:pt idx="28212">
                  <c:v>43.554600000000001</c:v>
                </c:pt>
                <c:pt idx="28213">
                  <c:v>43.554600000000001</c:v>
                </c:pt>
                <c:pt idx="28214">
                  <c:v>43.554600000000001</c:v>
                </c:pt>
                <c:pt idx="28215">
                  <c:v>43.554600000000001</c:v>
                </c:pt>
                <c:pt idx="28216">
                  <c:v>43.554600000000001</c:v>
                </c:pt>
                <c:pt idx="28217">
                  <c:v>43.554600000000001</c:v>
                </c:pt>
                <c:pt idx="28218">
                  <c:v>43.554600000000001</c:v>
                </c:pt>
                <c:pt idx="28219">
                  <c:v>43.554600000000001</c:v>
                </c:pt>
                <c:pt idx="28220">
                  <c:v>43.554600000000001</c:v>
                </c:pt>
                <c:pt idx="28221">
                  <c:v>43.554600000000001</c:v>
                </c:pt>
                <c:pt idx="28222">
                  <c:v>43.554600000000001</c:v>
                </c:pt>
                <c:pt idx="28223">
                  <c:v>43.554600000000001</c:v>
                </c:pt>
                <c:pt idx="28224">
                  <c:v>43.554600000000001</c:v>
                </c:pt>
                <c:pt idx="28225">
                  <c:v>43.554600000000001</c:v>
                </c:pt>
                <c:pt idx="28226">
                  <c:v>43.554600000000001</c:v>
                </c:pt>
                <c:pt idx="28227">
                  <c:v>43.554600000000001</c:v>
                </c:pt>
                <c:pt idx="28228">
                  <c:v>43.554600000000001</c:v>
                </c:pt>
                <c:pt idx="28229">
                  <c:v>43.554600000000001</c:v>
                </c:pt>
                <c:pt idx="28230">
                  <c:v>43.554600000000001</c:v>
                </c:pt>
                <c:pt idx="28231">
                  <c:v>43.554600000000001</c:v>
                </c:pt>
                <c:pt idx="28232">
                  <c:v>43.554600000000001</c:v>
                </c:pt>
                <c:pt idx="28233">
                  <c:v>43.554600000000001</c:v>
                </c:pt>
                <c:pt idx="28234">
                  <c:v>43.554600000000001</c:v>
                </c:pt>
                <c:pt idx="28235">
                  <c:v>43.554600000000001</c:v>
                </c:pt>
                <c:pt idx="28236">
                  <c:v>43.554600000000001</c:v>
                </c:pt>
                <c:pt idx="28237">
                  <c:v>43.554600000000001</c:v>
                </c:pt>
                <c:pt idx="28238">
                  <c:v>43.554600000000001</c:v>
                </c:pt>
                <c:pt idx="28239">
                  <c:v>43.554600000000001</c:v>
                </c:pt>
                <c:pt idx="28240">
                  <c:v>43.554600000000001</c:v>
                </c:pt>
                <c:pt idx="28241">
                  <c:v>43.554600000000001</c:v>
                </c:pt>
                <c:pt idx="28242">
                  <c:v>43.554600000000001</c:v>
                </c:pt>
                <c:pt idx="28243">
                  <c:v>43.554600000000001</c:v>
                </c:pt>
                <c:pt idx="28244">
                  <c:v>43.554600000000001</c:v>
                </c:pt>
                <c:pt idx="28245">
                  <c:v>43.554600000000001</c:v>
                </c:pt>
                <c:pt idx="28246">
                  <c:v>43.554600000000001</c:v>
                </c:pt>
                <c:pt idx="28247">
                  <c:v>43.554600000000001</c:v>
                </c:pt>
                <c:pt idx="28248">
                  <c:v>43.554600000000001</c:v>
                </c:pt>
                <c:pt idx="28249">
                  <c:v>43.554600000000001</c:v>
                </c:pt>
                <c:pt idx="28250">
                  <c:v>43.554600000000001</c:v>
                </c:pt>
                <c:pt idx="28251">
                  <c:v>43.554600000000001</c:v>
                </c:pt>
                <c:pt idx="28252">
                  <c:v>43.554600000000001</c:v>
                </c:pt>
                <c:pt idx="28253">
                  <c:v>43.554600000000001</c:v>
                </c:pt>
                <c:pt idx="28254">
                  <c:v>43.554600000000001</c:v>
                </c:pt>
                <c:pt idx="28255">
                  <c:v>43.554600000000001</c:v>
                </c:pt>
                <c:pt idx="28256">
                  <c:v>43.554600000000001</c:v>
                </c:pt>
                <c:pt idx="28257">
                  <c:v>43.554600000000001</c:v>
                </c:pt>
                <c:pt idx="28258">
                  <c:v>43.554600000000001</c:v>
                </c:pt>
                <c:pt idx="28259">
                  <c:v>43.554600000000001</c:v>
                </c:pt>
                <c:pt idx="28260">
                  <c:v>43.554600000000001</c:v>
                </c:pt>
                <c:pt idx="28261">
                  <c:v>43.554600000000001</c:v>
                </c:pt>
                <c:pt idx="28262">
                  <c:v>43.554600000000001</c:v>
                </c:pt>
                <c:pt idx="28263">
                  <c:v>43.554600000000001</c:v>
                </c:pt>
                <c:pt idx="28264">
                  <c:v>43.554600000000001</c:v>
                </c:pt>
                <c:pt idx="28265">
                  <c:v>43.554600000000001</c:v>
                </c:pt>
                <c:pt idx="28266">
                  <c:v>43.554600000000001</c:v>
                </c:pt>
                <c:pt idx="28267">
                  <c:v>43.554600000000001</c:v>
                </c:pt>
                <c:pt idx="28268">
                  <c:v>43.554600000000001</c:v>
                </c:pt>
                <c:pt idx="28269">
                  <c:v>43.554600000000001</c:v>
                </c:pt>
                <c:pt idx="28270">
                  <c:v>43.554600000000001</c:v>
                </c:pt>
                <c:pt idx="28271">
                  <c:v>43.554600000000001</c:v>
                </c:pt>
                <c:pt idx="28272">
                  <c:v>43.554600000000001</c:v>
                </c:pt>
                <c:pt idx="28273">
                  <c:v>43.554600000000001</c:v>
                </c:pt>
                <c:pt idx="28274">
                  <c:v>43.554600000000001</c:v>
                </c:pt>
                <c:pt idx="28275">
                  <c:v>43.554600000000001</c:v>
                </c:pt>
                <c:pt idx="28276">
                  <c:v>43.554600000000001</c:v>
                </c:pt>
                <c:pt idx="28277">
                  <c:v>43.554600000000001</c:v>
                </c:pt>
                <c:pt idx="28278">
                  <c:v>43.554600000000001</c:v>
                </c:pt>
                <c:pt idx="28279">
                  <c:v>43.554600000000001</c:v>
                </c:pt>
                <c:pt idx="28280">
                  <c:v>43.554600000000001</c:v>
                </c:pt>
                <c:pt idx="28281">
                  <c:v>43.554600000000001</c:v>
                </c:pt>
                <c:pt idx="28282">
                  <c:v>43.554600000000001</c:v>
                </c:pt>
                <c:pt idx="28283">
                  <c:v>43.554600000000001</c:v>
                </c:pt>
                <c:pt idx="28284">
                  <c:v>43.554600000000001</c:v>
                </c:pt>
                <c:pt idx="28285">
                  <c:v>43.554600000000001</c:v>
                </c:pt>
                <c:pt idx="28286">
                  <c:v>43.554600000000001</c:v>
                </c:pt>
                <c:pt idx="28287">
                  <c:v>43.554600000000001</c:v>
                </c:pt>
                <c:pt idx="28288">
                  <c:v>43.554600000000001</c:v>
                </c:pt>
                <c:pt idx="28289">
                  <c:v>43.554600000000001</c:v>
                </c:pt>
                <c:pt idx="28290">
                  <c:v>43.554600000000001</c:v>
                </c:pt>
                <c:pt idx="28291">
                  <c:v>43.554600000000001</c:v>
                </c:pt>
                <c:pt idx="28292">
                  <c:v>43.554600000000001</c:v>
                </c:pt>
                <c:pt idx="28293">
                  <c:v>43.554600000000001</c:v>
                </c:pt>
                <c:pt idx="28294">
                  <c:v>43.554600000000001</c:v>
                </c:pt>
                <c:pt idx="28295">
                  <c:v>43.554600000000001</c:v>
                </c:pt>
                <c:pt idx="28296">
                  <c:v>43.554600000000001</c:v>
                </c:pt>
                <c:pt idx="28297">
                  <c:v>43.554600000000001</c:v>
                </c:pt>
                <c:pt idx="28298">
                  <c:v>43.554600000000001</c:v>
                </c:pt>
                <c:pt idx="28299">
                  <c:v>43.554600000000001</c:v>
                </c:pt>
                <c:pt idx="28300">
                  <c:v>43.554600000000001</c:v>
                </c:pt>
                <c:pt idx="28301">
                  <c:v>43.554600000000001</c:v>
                </c:pt>
                <c:pt idx="28302">
                  <c:v>43.554600000000001</c:v>
                </c:pt>
                <c:pt idx="28303">
                  <c:v>43.554600000000001</c:v>
                </c:pt>
                <c:pt idx="28304">
                  <c:v>43.554600000000001</c:v>
                </c:pt>
                <c:pt idx="28305">
                  <c:v>43.554600000000001</c:v>
                </c:pt>
                <c:pt idx="28306">
                  <c:v>43.554600000000001</c:v>
                </c:pt>
                <c:pt idx="28307">
                  <c:v>43.554600000000001</c:v>
                </c:pt>
                <c:pt idx="28308">
                  <c:v>43.554600000000001</c:v>
                </c:pt>
                <c:pt idx="28309">
                  <c:v>43.554600000000001</c:v>
                </c:pt>
                <c:pt idx="28310">
                  <c:v>43.554600000000001</c:v>
                </c:pt>
                <c:pt idx="28311">
                  <c:v>43.554600000000001</c:v>
                </c:pt>
                <c:pt idx="28312">
                  <c:v>43.554600000000001</c:v>
                </c:pt>
                <c:pt idx="28313">
                  <c:v>43.554600000000001</c:v>
                </c:pt>
                <c:pt idx="28314">
                  <c:v>43.554600000000001</c:v>
                </c:pt>
                <c:pt idx="28315">
                  <c:v>43.554600000000001</c:v>
                </c:pt>
                <c:pt idx="28316">
                  <c:v>43.554600000000001</c:v>
                </c:pt>
                <c:pt idx="28317">
                  <c:v>43.554600000000001</c:v>
                </c:pt>
                <c:pt idx="28318">
                  <c:v>43.554600000000001</c:v>
                </c:pt>
                <c:pt idx="28319">
                  <c:v>43.554600000000001</c:v>
                </c:pt>
                <c:pt idx="28320">
                  <c:v>43.554600000000001</c:v>
                </c:pt>
                <c:pt idx="28321">
                  <c:v>43.554600000000001</c:v>
                </c:pt>
                <c:pt idx="28322">
                  <c:v>43.554600000000001</c:v>
                </c:pt>
                <c:pt idx="28323">
                  <c:v>43.554600000000001</c:v>
                </c:pt>
                <c:pt idx="28324">
                  <c:v>43.554600000000001</c:v>
                </c:pt>
                <c:pt idx="28325">
                  <c:v>43.554600000000001</c:v>
                </c:pt>
                <c:pt idx="28326">
                  <c:v>43.554600000000001</c:v>
                </c:pt>
                <c:pt idx="28327">
                  <c:v>43.554600000000001</c:v>
                </c:pt>
                <c:pt idx="28328">
                  <c:v>43.554600000000001</c:v>
                </c:pt>
                <c:pt idx="28329">
                  <c:v>43.554600000000001</c:v>
                </c:pt>
                <c:pt idx="28330">
                  <c:v>43.554600000000001</c:v>
                </c:pt>
                <c:pt idx="28331">
                  <c:v>43.554600000000001</c:v>
                </c:pt>
                <c:pt idx="28332">
                  <c:v>43.554600000000001</c:v>
                </c:pt>
                <c:pt idx="28333">
                  <c:v>43.554600000000001</c:v>
                </c:pt>
                <c:pt idx="28334">
                  <c:v>43.554600000000001</c:v>
                </c:pt>
                <c:pt idx="28335">
                  <c:v>43.554600000000001</c:v>
                </c:pt>
                <c:pt idx="28336">
                  <c:v>43.554600000000001</c:v>
                </c:pt>
                <c:pt idx="28337">
                  <c:v>43.554600000000001</c:v>
                </c:pt>
                <c:pt idx="28338">
                  <c:v>43.554600000000001</c:v>
                </c:pt>
                <c:pt idx="28339">
                  <c:v>43.554600000000001</c:v>
                </c:pt>
                <c:pt idx="28340">
                  <c:v>43.554600000000001</c:v>
                </c:pt>
                <c:pt idx="28341">
                  <c:v>43.554600000000001</c:v>
                </c:pt>
                <c:pt idx="28342">
                  <c:v>43.554600000000001</c:v>
                </c:pt>
                <c:pt idx="28343">
                  <c:v>43.554600000000001</c:v>
                </c:pt>
                <c:pt idx="28344">
                  <c:v>43.554600000000001</c:v>
                </c:pt>
                <c:pt idx="28345">
                  <c:v>43.554600000000001</c:v>
                </c:pt>
                <c:pt idx="28346">
                  <c:v>43.554600000000001</c:v>
                </c:pt>
                <c:pt idx="28347">
                  <c:v>43.554600000000001</c:v>
                </c:pt>
                <c:pt idx="28348">
                  <c:v>43.554600000000001</c:v>
                </c:pt>
                <c:pt idx="28349">
                  <c:v>43.554600000000001</c:v>
                </c:pt>
                <c:pt idx="28350">
                  <c:v>43.554600000000001</c:v>
                </c:pt>
                <c:pt idx="28351">
                  <c:v>43.554600000000001</c:v>
                </c:pt>
                <c:pt idx="28352">
                  <c:v>43.554600000000001</c:v>
                </c:pt>
                <c:pt idx="28353">
                  <c:v>43.554600000000001</c:v>
                </c:pt>
                <c:pt idx="28354">
                  <c:v>43.554600000000001</c:v>
                </c:pt>
                <c:pt idx="28355">
                  <c:v>43.554600000000001</c:v>
                </c:pt>
                <c:pt idx="28356">
                  <c:v>43.554600000000001</c:v>
                </c:pt>
                <c:pt idx="28357">
                  <c:v>43.554600000000001</c:v>
                </c:pt>
                <c:pt idx="28358">
                  <c:v>43.554600000000001</c:v>
                </c:pt>
                <c:pt idx="28359">
                  <c:v>43.554600000000001</c:v>
                </c:pt>
                <c:pt idx="28360">
                  <c:v>43.554600000000001</c:v>
                </c:pt>
                <c:pt idx="28361">
                  <c:v>43.554600000000001</c:v>
                </c:pt>
                <c:pt idx="28362">
                  <c:v>43.554600000000001</c:v>
                </c:pt>
                <c:pt idx="28363">
                  <c:v>43.554600000000001</c:v>
                </c:pt>
                <c:pt idx="28364">
                  <c:v>43.554600000000001</c:v>
                </c:pt>
                <c:pt idx="28365">
                  <c:v>43.554600000000001</c:v>
                </c:pt>
                <c:pt idx="28366">
                  <c:v>43.554600000000001</c:v>
                </c:pt>
                <c:pt idx="28367">
                  <c:v>43.554600000000001</c:v>
                </c:pt>
                <c:pt idx="28368">
                  <c:v>43.554600000000001</c:v>
                </c:pt>
                <c:pt idx="28369">
                  <c:v>43.554600000000001</c:v>
                </c:pt>
                <c:pt idx="28370">
                  <c:v>43.554600000000001</c:v>
                </c:pt>
                <c:pt idx="28371">
                  <c:v>43.554600000000001</c:v>
                </c:pt>
                <c:pt idx="28372">
                  <c:v>43.554600000000001</c:v>
                </c:pt>
                <c:pt idx="28373">
                  <c:v>43.554600000000001</c:v>
                </c:pt>
                <c:pt idx="28374">
                  <c:v>43.554600000000001</c:v>
                </c:pt>
                <c:pt idx="28375">
                  <c:v>43.554600000000001</c:v>
                </c:pt>
                <c:pt idx="28376">
                  <c:v>43.554600000000001</c:v>
                </c:pt>
                <c:pt idx="28377">
                  <c:v>43.554600000000001</c:v>
                </c:pt>
                <c:pt idx="28378">
                  <c:v>43.554600000000001</c:v>
                </c:pt>
                <c:pt idx="28379">
                  <c:v>43.554600000000001</c:v>
                </c:pt>
                <c:pt idx="28380">
                  <c:v>43.554600000000001</c:v>
                </c:pt>
                <c:pt idx="28381">
                  <c:v>43.554600000000001</c:v>
                </c:pt>
                <c:pt idx="28382">
                  <c:v>43.554600000000001</c:v>
                </c:pt>
                <c:pt idx="28383">
                  <c:v>43.554600000000001</c:v>
                </c:pt>
                <c:pt idx="28384">
                  <c:v>43.554600000000001</c:v>
                </c:pt>
                <c:pt idx="28385">
                  <c:v>43.554600000000001</c:v>
                </c:pt>
                <c:pt idx="28386">
                  <c:v>43.554600000000001</c:v>
                </c:pt>
                <c:pt idx="28387">
                  <c:v>43.554600000000001</c:v>
                </c:pt>
                <c:pt idx="28388">
                  <c:v>43.554600000000001</c:v>
                </c:pt>
                <c:pt idx="28389">
                  <c:v>43.554600000000001</c:v>
                </c:pt>
                <c:pt idx="28390">
                  <c:v>43.554600000000001</c:v>
                </c:pt>
                <c:pt idx="28391">
                  <c:v>43.554600000000001</c:v>
                </c:pt>
                <c:pt idx="28392">
                  <c:v>43.554600000000001</c:v>
                </c:pt>
                <c:pt idx="28393">
                  <c:v>43.554600000000001</c:v>
                </c:pt>
                <c:pt idx="28394">
                  <c:v>43.554600000000001</c:v>
                </c:pt>
                <c:pt idx="28395">
                  <c:v>43.554600000000001</c:v>
                </c:pt>
                <c:pt idx="28396">
                  <c:v>43.554600000000001</c:v>
                </c:pt>
                <c:pt idx="28397">
                  <c:v>43.554600000000001</c:v>
                </c:pt>
                <c:pt idx="28398">
                  <c:v>43.554600000000001</c:v>
                </c:pt>
                <c:pt idx="28399">
                  <c:v>43.554600000000001</c:v>
                </c:pt>
                <c:pt idx="28400">
                  <c:v>43.554600000000001</c:v>
                </c:pt>
                <c:pt idx="28401">
                  <c:v>43.554600000000001</c:v>
                </c:pt>
                <c:pt idx="28402">
                  <c:v>43.554600000000001</c:v>
                </c:pt>
                <c:pt idx="28403">
                  <c:v>43.554600000000001</c:v>
                </c:pt>
                <c:pt idx="28404">
                  <c:v>43.554600000000001</c:v>
                </c:pt>
                <c:pt idx="28405">
                  <c:v>43.554600000000001</c:v>
                </c:pt>
                <c:pt idx="28406">
                  <c:v>43.554600000000001</c:v>
                </c:pt>
                <c:pt idx="28407">
                  <c:v>43.554600000000001</c:v>
                </c:pt>
                <c:pt idx="28408">
                  <c:v>43.554600000000001</c:v>
                </c:pt>
                <c:pt idx="28409">
                  <c:v>43.554600000000001</c:v>
                </c:pt>
                <c:pt idx="28410">
                  <c:v>43.554600000000001</c:v>
                </c:pt>
                <c:pt idx="28411">
                  <c:v>43.554600000000001</c:v>
                </c:pt>
                <c:pt idx="28412">
                  <c:v>43.554600000000001</c:v>
                </c:pt>
                <c:pt idx="28413">
                  <c:v>43.554600000000001</c:v>
                </c:pt>
                <c:pt idx="28414">
                  <c:v>43.554600000000001</c:v>
                </c:pt>
                <c:pt idx="28415">
                  <c:v>43.554600000000001</c:v>
                </c:pt>
                <c:pt idx="28416">
                  <c:v>43.554600000000001</c:v>
                </c:pt>
                <c:pt idx="28417">
                  <c:v>43.554600000000001</c:v>
                </c:pt>
                <c:pt idx="28418">
                  <c:v>43.554600000000001</c:v>
                </c:pt>
                <c:pt idx="28419">
                  <c:v>43.554600000000001</c:v>
                </c:pt>
                <c:pt idx="28420">
                  <c:v>43.554600000000001</c:v>
                </c:pt>
                <c:pt idx="28421">
                  <c:v>43.554600000000001</c:v>
                </c:pt>
                <c:pt idx="28422">
                  <c:v>43.554600000000001</c:v>
                </c:pt>
                <c:pt idx="28423">
                  <c:v>43.554600000000001</c:v>
                </c:pt>
                <c:pt idx="28424">
                  <c:v>43.554600000000001</c:v>
                </c:pt>
                <c:pt idx="28425">
                  <c:v>43.554600000000001</c:v>
                </c:pt>
                <c:pt idx="28426">
                  <c:v>43.554600000000001</c:v>
                </c:pt>
                <c:pt idx="28427">
                  <c:v>43.554600000000001</c:v>
                </c:pt>
                <c:pt idx="28428">
                  <c:v>43.554600000000001</c:v>
                </c:pt>
                <c:pt idx="28429">
                  <c:v>43.554600000000001</c:v>
                </c:pt>
                <c:pt idx="28430">
                  <c:v>43.554600000000001</c:v>
                </c:pt>
                <c:pt idx="28431">
                  <c:v>43.554600000000001</c:v>
                </c:pt>
                <c:pt idx="28432">
                  <c:v>43.554600000000001</c:v>
                </c:pt>
                <c:pt idx="28433">
                  <c:v>43.554600000000001</c:v>
                </c:pt>
                <c:pt idx="28434">
                  <c:v>43.554600000000001</c:v>
                </c:pt>
                <c:pt idx="28435">
                  <c:v>43.554600000000001</c:v>
                </c:pt>
                <c:pt idx="28436">
                  <c:v>43.554600000000001</c:v>
                </c:pt>
                <c:pt idx="28437">
                  <c:v>43.554600000000001</c:v>
                </c:pt>
                <c:pt idx="28438">
                  <c:v>43.554600000000001</c:v>
                </c:pt>
                <c:pt idx="28439">
                  <c:v>43.554600000000001</c:v>
                </c:pt>
                <c:pt idx="28440">
                  <c:v>43.554600000000001</c:v>
                </c:pt>
                <c:pt idx="28441">
                  <c:v>43.554600000000001</c:v>
                </c:pt>
                <c:pt idx="28442">
                  <c:v>43.554600000000001</c:v>
                </c:pt>
                <c:pt idx="28443">
                  <c:v>43.554600000000001</c:v>
                </c:pt>
                <c:pt idx="28444">
                  <c:v>43.554600000000001</c:v>
                </c:pt>
                <c:pt idx="28445">
                  <c:v>43.554600000000001</c:v>
                </c:pt>
                <c:pt idx="28446">
                  <c:v>43.554600000000001</c:v>
                </c:pt>
                <c:pt idx="28447">
                  <c:v>43.554600000000001</c:v>
                </c:pt>
                <c:pt idx="28448">
                  <c:v>43.554600000000001</c:v>
                </c:pt>
                <c:pt idx="28449">
                  <c:v>43.554600000000001</c:v>
                </c:pt>
                <c:pt idx="28450">
                  <c:v>43.554600000000001</c:v>
                </c:pt>
                <c:pt idx="28451">
                  <c:v>43.554600000000001</c:v>
                </c:pt>
                <c:pt idx="28452">
                  <c:v>43.554600000000001</c:v>
                </c:pt>
                <c:pt idx="28453">
                  <c:v>43.554600000000001</c:v>
                </c:pt>
                <c:pt idx="28454">
                  <c:v>43.554600000000001</c:v>
                </c:pt>
                <c:pt idx="28455">
                  <c:v>43.554600000000001</c:v>
                </c:pt>
                <c:pt idx="28456">
                  <c:v>43.554600000000001</c:v>
                </c:pt>
                <c:pt idx="28457">
                  <c:v>43.554600000000001</c:v>
                </c:pt>
                <c:pt idx="28458">
                  <c:v>43.554600000000001</c:v>
                </c:pt>
                <c:pt idx="28459">
                  <c:v>43.554600000000001</c:v>
                </c:pt>
                <c:pt idx="28460">
                  <c:v>43.554600000000001</c:v>
                </c:pt>
                <c:pt idx="28461">
                  <c:v>43.554600000000001</c:v>
                </c:pt>
                <c:pt idx="28462">
                  <c:v>43.554600000000001</c:v>
                </c:pt>
                <c:pt idx="28463">
                  <c:v>43.554600000000001</c:v>
                </c:pt>
                <c:pt idx="28464">
                  <c:v>43.554600000000001</c:v>
                </c:pt>
                <c:pt idx="28465">
                  <c:v>43.554600000000001</c:v>
                </c:pt>
                <c:pt idx="28466">
                  <c:v>43.554600000000001</c:v>
                </c:pt>
                <c:pt idx="28467">
                  <c:v>43.554600000000001</c:v>
                </c:pt>
                <c:pt idx="28468">
                  <c:v>43.554600000000001</c:v>
                </c:pt>
                <c:pt idx="28469">
                  <c:v>43.554600000000001</c:v>
                </c:pt>
                <c:pt idx="28470">
                  <c:v>43.554600000000001</c:v>
                </c:pt>
                <c:pt idx="28471">
                  <c:v>43.554600000000001</c:v>
                </c:pt>
                <c:pt idx="28472">
                  <c:v>43.554600000000001</c:v>
                </c:pt>
                <c:pt idx="28473">
                  <c:v>43.554600000000001</c:v>
                </c:pt>
                <c:pt idx="28474">
                  <c:v>43.554600000000001</c:v>
                </c:pt>
                <c:pt idx="28475">
                  <c:v>43.554600000000001</c:v>
                </c:pt>
                <c:pt idx="28476">
                  <c:v>43.554600000000001</c:v>
                </c:pt>
                <c:pt idx="28477">
                  <c:v>43.554600000000001</c:v>
                </c:pt>
                <c:pt idx="28478">
                  <c:v>43.554600000000001</c:v>
                </c:pt>
                <c:pt idx="28479">
                  <c:v>43.554600000000001</c:v>
                </c:pt>
                <c:pt idx="28480">
                  <c:v>43.554600000000001</c:v>
                </c:pt>
                <c:pt idx="28481">
                  <c:v>43.554600000000001</c:v>
                </c:pt>
                <c:pt idx="28482">
                  <c:v>43.554600000000001</c:v>
                </c:pt>
                <c:pt idx="28483">
                  <c:v>43.554600000000001</c:v>
                </c:pt>
                <c:pt idx="28484">
                  <c:v>43.554600000000001</c:v>
                </c:pt>
                <c:pt idx="28485">
                  <c:v>43.554600000000001</c:v>
                </c:pt>
                <c:pt idx="28486">
                  <c:v>43.554600000000001</c:v>
                </c:pt>
                <c:pt idx="28487">
                  <c:v>43.554600000000001</c:v>
                </c:pt>
                <c:pt idx="28488">
                  <c:v>43.554600000000001</c:v>
                </c:pt>
                <c:pt idx="28489">
                  <c:v>43.554600000000001</c:v>
                </c:pt>
                <c:pt idx="28490">
                  <c:v>43.554600000000001</c:v>
                </c:pt>
                <c:pt idx="28491">
                  <c:v>43.554600000000001</c:v>
                </c:pt>
                <c:pt idx="28492">
                  <c:v>43.554600000000001</c:v>
                </c:pt>
                <c:pt idx="28493">
                  <c:v>43.554600000000001</c:v>
                </c:pt>
                <c:pt idx="28494">
                  <c:v>43.554600000000001</c:v>
                </c:pt>
                <c:pt idx="28495">
                  <c:v>43.554600000000001</c:v>
                </c:pt>
                <c:pt idx="28496">
                  <c:v>43.554600000000001</c:v>
                </c:pt>
                <c:pt idx="28497">
                  <c:v>43.554600000000001</c:v>
                </c:pt>
                <c:pt idx="28498">
                  <c:v>43.554600000000001</c:v>
                </c:pt>
                <c:pt idx="28499">
                  <c:v>43.554600000000001</c:v>
                </c:pt>
                <c:pt idx="28500">
                  <c:v>43.554600000000001</c:v>
                </c:pt>
                <c:pt idx="28501">
                  <c:v>43.554600000000001</c:v>
                </c:pt>
                <c:pt idx="28502">
                  <c:v>43.554600000000001</c:v>
                </c:pt>
                <c:pt idx="28503">
                  <c:v>43.554600000000001</c:v>
                </c:pt>
                <c:pt idx="28504">
                  <c:v>43.554600000000001</c:v>
                </c:pt>
                <c:pt idx="28505">
                  <c:v>43.554600000000001</c:v>
                </c:pt>
                <c:pt idx="28506">
                  <c:v>43.554600000000001</c:v>
                </c:pt>
                <c:pt idx="28507">
                  <c:v>43.554600000000001</c:v>
                </c:pt>
                <c:pt idx="28508">
                  <c:v>43.554600000000001</c:v>
                </c:pt>
                <c:pt idx="28509">
                  <c:v>43.554600000000001</c:v>
                </c:pt>
                <c:pt idx="28510">
                  <c:v>43.554600000000001</c:v>
                </c:pt>
                <c:pt idx="28511">
                  <c:v>43.554600000000001</c:v>
                </c:pt>
                <c:pt idx="28512">
                  <c:v>43.554600000000001</c:v>
                </c:pt>
                <c:pt idx="28513">
                  <c:v>43.554600000000001</c:v>
                </c:pt>
                <c:pt idx="28514">
                  <c:v>43.554600000000001</c:v>
                </c:pt>
                <c:pt idx="28515">
                  <c:v>43.554600000000001</c:v>
                </c:pt>
                <c:pt idx="28516">
                  <c:v>43.554600000000001</c:v>
                </c:pt>
                <c:pt idx="28517">
                  <c:v>43.554600000000001</c:v>
                </c:pt>
                <c:pt idx="28518">
                  <c:v>43.554600000000001</c:v>
                </c:pt>
                <c:pt idx="28519">
                  <c:v>43.554600000000001</c:v>
                </c:pt>
                <c:pt idx="28520">
                  <c:v>43.554600000000001</c:v>
                </c:pt>
                <c:pt idx="28521">
                  <c:v>43.554600000000001</c:v>
                </c:pt>
                <c:pt idx="28522">
                  <c:v>43.554600000000001</c:v>
                </c:pt>
                <c:pt idx="28523">
                  <c:v>43.554600000000001</c:v>
                </c:pt>
                <c:pt idx="28524">
                  <c:v>43.554600000000001</c:v>
                </c:pt>
                <c:pt idx="28525">
                  <c:v>43.554600000000001</c:v>
                </c:pt>
                <c:pt idx="28526">
                  <c:v>43.554600000000001</c:v>
                </c:pt>
                <c:pt idx="28527">
                  <c:v>43.554600000000001</c:v>
                </c:pt>
                <c:pt idx="28528">
                  <c:v>43.554600000000001</c:v>
                </c:pt>
                <c:pt idx="28529">
                  <c:v>43.554600000000001</c:v>
                </c:pt>
                <c:pt idx="28530">
                  <c:v>43.554600000000001</c:v>
                </c:pt>
                <c:pt idx="28531">
                  <c:v>43.554600000000001</c:v>
                </c:pt>
                <c:pt idx="28532">
                  <c:v>43.554600000000001</c:v>
                </c:pt>
                <c:pt idx="28533">
                  <c:v>43.554600000000001</c:v>
                </c:pt>
                <c:pt idx="28534">
                  <c:v>43.554600000000001</c:v>
                </c:pt>
                <c:pt idx="28535">
                  <c:v>43.554600000000001</c:v>
                </c:pt>
                <c:pt idx="28536">
                  <c:v>43.554600000000001</c:v>
                </c:pt>
                <c:pt idx="28537">
                  <c:v>43.554600000000001</c:v>
                </c:pt>
                <c:pt idx="28538">
                  <c:v>43.554600000000001</c:v>
                </c:pt>
                <c:pt idx="28539">
                  <c:v>43.554600000000001</c:v>
                </c:pt>
                <c:pt idx="28540">
                  <c:v>43.554600000000001</c:v>
                </c:pt>
                <c:pt idx="28541">
                  <c:v>43.554600000000001</c:v>
                </c:pt>
                <c:pt idx="28542">
                  <c:v>43.554600000000001</c:v>
                </c:pt>
                <c:pt idx="28543">
                  <c:v>43.554600000000001</c:v>
                </c:pt>
                <c:pt idx="28544">
                  <c:v>43.554600000000001</c:v>
                </c:pt>
                <c:pt idx="28545">
                  <c:v>43.554600000000001</c:v>
                </c:pt>
                <c:pt idx="28546">
                  <c:v>43.554600000000001</c:v>
                </c:pt>
                <c:pt idx="28547">
                  <c:v>43.554600000000001</c:v>
                </c:pt>
                <c:pt idx="28548">
                  <c:v>43.554600000000001</c:v>
                </c:pt>
                <c:pt idx="28549">
                  <c:v>43.554600000000001</c:v>
                </c:pt>
                <c:pt idx="28550">
                  <c:v>43.554600000000001</c:v>
                </c:pt>
                <c:pt idx="28551">
                  <c:v>43.554600000000001</c:v>
                </c:pt>
                <c:pt idx="28552">
                  <c:v>43.554600000000001</c:v>
                </c:pt>
                <c:pt idx="28553">
                  <c:v>43.554600000000001</c:v>
                </c:pt>
                <c:pt idx="28554">
                  <c:v>43.554600000000001</c:v>
                </c:pt>
                <c:pt idx="28555">
                  <c:v>43.554600000000001</c:v>
                </c:pt>
                <c:pt idx="28556">
                  <c:v>43.554600000000001</c:v>
                </c:pt>
                <c:pt idx="28557">
                  <c:v>43.554600000000001</c:v>
                </c:pt>
                <c:pt idx="28558">
                  <c:v>43.554600000000001</c:v>
                </c:pt>
                <c:pt idx="28559">
                  <c:v>43.554600000000001</c:v>
                </c:pt>
                <c:pt idx="28560">
                  <c:v>43.554600000000001</c:v>
                </c:pt>
                <c:pt idx="28561">
                  <c:v>43.554600000000001</c:v>
                </c:pt>
                <c:pt idx="28562">
                  <c:v>43.554600000000001</c:v>
                </c:pt>
                <c:pt idx="28563">
                  <c:v>43.554600000000001</c:v>
                </c:pt>
                <c:pt idx="28564">
                  <c:v>43.554600000000001</c:v>
                </c:pt>
                <c:pt idx="28565">
                  <c:v>43.554600000000001</c:v>
                </c:pt>
                <c:pt idx="28566">
                  <c:v>43.554600000000001</c:v>
                </c:pt>
                <c:pt idx="28567">
                  <c:v>43.554600000000001</c:v>
                </c:pt>
                <c:pt idx="28568">
                  <c:v>43.554600000000001</c:v>
                </c:pt>
                <c:pt idx="28569">
                  <c:v>43.554600000000001</c:v>
                </c:pt>
                <c:pt idx="28570">
                  <c:v>43.554600000000001</c:v>
                </c:pt>
                <c:pt idx="28571">
                  <c:v>43.554600000000001</c:v>
                </c:pt>
                <c:pt idx="28572">
                  <c:v>43.554600000000001</c:v>
                </c:pt>
                <c:pt idx="28573">
                  <c:v>43.554600000000001</c:v>
                </c:pt>
                <c:pt idx="28574">
                  <c:v>43.554600000000001</c:v>
                </c:pt>
                <c:pt idx="28575">
                  <c:v>43.554600000000001</c:v>
                </c:pt>
                <c:pt idx="28576">
                  <c:v>43.554600000000001</c:v>
                </c:pt>
                <c:pt idx="28577">
                  <c:v>43.554600000000001</c:v>
                </c:pt>
                <c:pt idx="28578">
                  <c:v>43.554600000000001</c:v>
                </c:pt>
                <c:pt idx="28579">
                  <c:v>43.554600000000001</c:v>
                </c:pt>
                <c:pt idx="28580">
                  <c:v>43.554600000000001</c:v>
                </c:pt>
                <c:pt idx="28581">
                  <c:v>43.554600000000001</c:v>
                </c:pt>
                <c:pt idx="28582">
                  <c:v>43.554600000000001</c:v>
                </c:pt>
                <c:pt idx="28583">
                  <c:v>43.554600000000001</c:v>
                </c:pt>
                <c:pt idx="28584">
                  <c:v>43.554600000000001</c:v>
                </c:pt>
                <c:pt idx="28585">
                  <c:v>43.554600000000001</c:v>
                </c:pt>
                <c:pt idx="28586">
                  <c:v>43.554600000000001</c:v>
                </c:pt>
                <c:pt idx="28587">
                  <c:v>43.554600000000001</c:v>
                </c:pt>
                <c:pt idx="28588">
                  <c:v>43.554600000000001</c:v>
                </c:pt>
                <c:pt idx="28589">
                  <c:v>43.554600000000001</c:v>
                </c:pt>
                <c:pt idx="28590">
                  <c:v>43.554600000000001</c:v>
                </c:pt>
                <c:pt idx="28591">
                  <c:v>43.554600000000001</c:v>
                </c:pt>
                <c:pt idx="28592">
                  <c:v>43.554600000000001</c:v>
                </c:pt>
                <c:pt idx="28593">
                  <c:v>43.554600000000001</c:v>
                </c:pt>
                <c:pt idx="28594">
                  <c:v>43.554600000000001</c:v>
                </c:pt>
                <c:pt idx="28595">
                  <c:v>43.554600000000001</c:v>
                </c:pt>
                <c:pt idx="28596">
                  <c:v>43.554600000000001</c:v>
                </c:pt>
                <c:pt idx="28597">
                  <c:v>43.554600000000001</c:v>
                </c:pt>
                <c:pt idx="28598">
                  <c:v>43.554600000000001</c:v>
                </c:pt>
                <c:pt idx="28599">
                  <c:v>43.554600000000001</c:v>
                </c:pt>
                <c:pt idx="28600">
                  <c:v>43.554600000000001</c:v>
                </c:pt>
                <c:pt idx="28601">
                  <c:v>43.554600000000001</c:v>
                </c:pt>
                <c:pt idx="28602">
                  <c:v>43.554600000000001</c:v>
                </c:pt>
                <c:pt idx="28603">
                  <c:v>43.554600000000001</c:v>
                </c:pt>
                <c:pt idx="28604">
                  <c:v>43.554600000000001</c:v>
                </c:pt>
                <c:pt idx="28605">
                  <c:v>43.554600000000001</c:v>
                </c:pt>
                <c:pt idx="28606">
                  <c:v>43.554600000000001</c:v>
                </c:pt>
                <c:pt idx="28607">
                  <c:v>43.554600000000001</c:v>
                </c:pt>
                <c:pt idx="28608">
                  <c:v>43.554600000000001</c:v>
                </c:pt>
                <c:pt idx="28609">
                  <c:v>43.554600000000001</c:v>
                </c:pt>
                <c:pt idx="28610">
                  <c:v>43.554600000000001</c:v>
                </c:pt>
                <c:pt idx="28611">
                  <c:v>43.554600000000001</c:v>
                </c:pt>
                <c:pt idx="28612">
                  <c:v>43.554600000000001</c:v>
                </c:pt>
                <c:pt idx="28613">
                  <c:v>43.554600000000001</c:v>
                </c:pt>
                <c:pt idx="28614">
                  <c:v>43.554600000000001</c:v>
                </c:pt>
                <c:pt idx="28615">
                  <c:v>43.554600000000001</c:v>
                </c:pt>
                <c:pt idx="28616">
                  <c:v>43.554600000000001</c:v>
                </c:pt>
                <c:pt idx="28617">
                  <c:v>43.554600000000001</c:v>
                </c:pt>
                <c:pt idx="28618">
                  <c:v>43.554600000000001</c:v>
                </c:pt>
                <c:pt idx="28619">
                  <c:v>43.554600000000001</c:v>
                </c:pt>
                <c:pt idx="28620">
                  <c:v>43.554600000000001</c:v>
                </c:pt>
                <c:pt idx="28621">
                  <c:v>43.554600000000001</c:v>
                </c:pt>
                <c:pt idx="28622">
                  <c:v>43.554600000000001</c:v>
                </c:pt>
                <c:pt idx="28623">
                  <c:v>43.554600000000001</c:v>
                </c:pt>
                <c:pt idx="28624">
                  <c:v>43.554600000000001</c:v>
                </c:pt>
                <c:pt idx="28625">
                  <c:v>43.554600000000001</c:v>
                </c:pt>
                <c:pt idx="28626">
                  <c:v>43.554600000000001</c:v>
                </c:pt>
                <c:pt idx="28627">
                  <c:v>43.554600000000001</c:v>
                </c:pt>
                <c:pt idx="28628">
                  <c:v>43.554600000000001</c:v>
                </c:pt>
                <c:pt idx="28629">
                  <c:v>43.554600000000001</c:v>
                </c:pt>
                <c:pt idx="28630">
                  <c:v>43.554600000000001</c:v>
                </c:pt>
                <c:pt idx="28631">
                  <c:v>43.554600000000001</c:v>
                </c:pt>
                <c:pt idx="28632">
                  <c:v>43.554600000000001</c:v>
                </c:pt>
                <c:pt idx="28633">
                  <c:v>43.554600000000001</c:v>
                </c:pt>
                <c:pt idx="28634">
                  <c:v>43.554600000000001</c:v>
                </c:pt>
                <c:pt idx="28635">
                  <c:v>43.554600000000001</c:v>
                </c:pt>
                <c:pt idx="28636">
                  <c:v>43.554600000000001</c:v>
                </c:pt>
                <c:pt idx="28637">
                  <c:v>43.554600000000001</c:v>
                </c:pt>
                <c:pt idx="28638">
                  <c:v>43.554600000000001</c:v>
                </c:pt>
                <c:pt idx="28639">
                  <c:v>43.554600000000001</c:v>
                </c:pt>
                <c:pt idx="28640">
                  <c:v>43.554600000000001</c:v>
                </c:pt>
                <c:pt idx="28641">
                  <c:v>43.554600000000001</c:v>
                </c:pt>
                <c:pt idx="28642">
                  <c:v>43.554600000000001</c:v>
                </c:pt>
                <c:pt idx="28643">
                  <c:v>43.554600000000001</c:v>
                </c:pt>
                <c:pt idx="28644">
                  <c:v>43.554600000000001</c:v>
                </c:pt>
                <c:pt idx="28645">
                  <c:v>43.554600000000001</c:v>
                </c:pt>
                <c:pt idx="28646">
                  <c:v>43.554600000000001</c:v>
                </c:pt>
                <c:pt idx="28647">
                  <c:v>43.554600000000001</c:v>
                </c:pt>
                <c:pt idx="28648">
                  <c:v>43.554600000000001</c:v>
                </c:pt>
                <c:pt idx="28649">
                  <c:v>43.554600000000001</c:v>
                </c:pt>
                <c:pt idx="28650">
                  <c:v>43.554600000000001</c:v>
                </c:pt>
                <c:pt idx="28651">
                  <c:v>43.554600000000001</c:v>
                </c:pt>
                <c:pt idx="28652">
                  <c:v>43.554600000000001</c:v>
                </c:pt>
                <c:pt idx="28653">
                  <c:v>43.554600000000001</c:v>
                </c:pt>
                <c:pt idx="28654">
                  <c:v>43.554600000000001</c:v>
                </c:pt>
                <c:pt idx="28655">
                  <c:v>43.554600000000001</c:v>
                </c:pt>
                <c:pt idx="28656">
                  <c:v>43.554600000000001</c:v>
                </c:pt>
                <c:pt idx="28657">
                  <c:v>43.554600000000001</c:v>
                </c:pt>
                <c:pt idx="28658">
                  <c:v>43.554600000000001</c:v>
                </c:pt>
                <c:pt idx="28659">
                  <c:v>43.554600000000001</c:v>
                </c:pt>
                <c:pt idx="28660">
                  <c:v>43.554600000000001</c:v>
                </c:pt>
                <c:pt idx="28661">
                  <c:v>43.554600000000001</c:v>
                </c:pt>
                <c:pt idx="28662">
                  <c:v>43.554600000000001</c:v>
                </c:pt>
                <c:pt idx="28663">
                  <c:v>43.554600000000001</c:v>
                </c:pt>
                <c:pt idx="28664">
                  <c:v>43.554600000000001</c:v>
                </c:pt>
                <c:pt idx="28665">
                  <c:v>43.554600000000001</c:v>
                </c:pt>
                <c:pt idx="28666">
                  <c:v>43.554600000000001</c:v>
                </c:pt>
                <c:pt idx="28667">
                  <c:v>43.554600000000001</c:v>
                </c:pt>
                <c:pt idx="28668">
                  <c:v>43.554600000000001</c:v>
                </c:pt>
                <c:pt idx="28669">
                  <c:v>43.554600000000001</c:v>
                </c:pt>
                <c:pt idx="28670">
                  <c:v>43.554600000000001</c:v>
                </c:pt>
                <c:pt idx="28671">
                  <c:v>43.554600000000001</c:v>
                </c:pt>
                <c:pt idx="28672">
                  <c:v>43.554600000000001</c:v>
                </c:pt>
                <c:pt idx="28673">
                  <c:v>43.554600000000001</c:v>
                </c:pt>
                <c:pt idx="28674">
                  <c:v>43.554600000000001</c:v>
                </c:pt>
                <c:pt idx="28675">
                  <c:v>43.554600000000001</c:v>
                </c:pt>
                <c:pt idx="28676">
                  <c:v>43.554600000000001</c:v>
                </c:pt>
                <c:pt idx="28677">
                  <c:v>43.554600000000001</c:v>
                </c:pt>
                <c:pt idx="28678">
                  <c:v>43.554600000000001</c:v>
                </c:pt>
                <c:pt idx="28679">
                  <c:v>43.554600000000001</c:v>
                </c:pt>
                <c:pt idx="28680">
                  <c:v>43.554600000000001</c:v>
                </c:pt>
                <c:pt idx="28681">
                  <c:v>43.554600000000001</c:v>
                </c:pt>
                <c:pt idx="28682">
                  <c:v>43.554600000000001</c:v>
                </c:pt>
                <c:pt idx="28683">
                  <c:v>43.554600000000001</c:v>
                </c:pt>
                <c:pt idx="28684">
                  <c:v>43.554600000000001</c:v>
                </c:pt>
                <c:pt idx="28685">
                  <c:v>43.554600000000001</c:v>
                </c:pt>
                <c:pt idx="28686">
                  <c:v>43.554600000000001</c:v>
                </c:pt>
                <c:pt idx="28687">
                  <c:v>43.554600000000001</c:v>
                </c:pt>
                <c:pt idx="28688">
                  <c:v>43.554600000000001</c:v>
                </c:pt>
                <c:pt idx="28689">
                  <c:v>43.554600000000001</c:v>
                </c:pt>
                <c:pt idx="28690">
                  <c:v>43.554600000000001</c:v>
                </c:pt>
                <c:pt idx="28691">
                  <c:v>43.554600000000001</c:v>
                </c:pt>
                <c:pt idx="28692">
                  <c:v>43.554600000000001</c:v>
                </c:pt>
                <c:pt idx="28693">
                  <c:v>43.554600000000001</c:v>
                </c:pt>
                <c:pt idx="28694">
                  <c:v>43.554600000000001</c:v>
                </c:pt>
                <c:pt idx="28695">
                  <c:v>43.554600000000001</c:v>
                </c:pt>
                <c:pt idx="28696">
                  <c:v>43.554600000000001</c:v>
                </c:pt>
                <c:pt idx="28697">
                  <c:v>43.554600000000001</c:v>
                </c:pt>
                <c:pt idx="28698">
                  <c:v>43.554600000000001</c:v>
                </c:pt>
                <c:pt idx="28699">
                  <c:v>43.554600000000001</c:v>
                </c:pt>
                <c:pt idx="28700">
                  <c:v>43.554600000000001</c:v>
                </c:pt>
                <c:pt idx="28701">
                  <c:v>43.554600000000001</c:v>
                </c:pt>
                <c:pt idx="28702">
                  <c:v>43.554600000000001</c:v>
                </c:pt>
                <c:pt idx="28703">
                  <c:v>43.554600000000001</c:v>
                </c:pt>
                <c:pt idx="28704">
                  <c:v>43.554600000000001</c:v>
                </c:pt>
                <c:pt idx="28705">
                  <c:v>43.554600000000001</c:v>
                </c:pt>
                <c:pt idx="28706">
                  <c:v>43.554600000000001</c:v>
                </c:pt>
                <c:pt idx="28707">
                  <c:v>43.554600000000001</c:v>
                </c:pt>
                <c:pt idx="28708">
                  <c:v>43.554600000000001</c:v>
                </c:pt>
                <c:pt idx="28709">
                  <c:v>43.554600000000001</c:v>
                </c:pt>
                <c:pt idx="28710">
                  <c:v>43.554600000000001</c:v>
                </c:pt>
                <c:pt idx="28711">
                  <c:v>43.554600000000001</c:v>
                </c:pt>
                <c:pt idx="28712">
                  <c:v>43.554600000000001</c:v>
                </c:pt>
                <c:pt idx="28713">
                  <c:v>43.554600000000001</c:v>
                </c:pt>
                <c:pt idx="28714">
                  <c:v>43.554600000000001</c:v>
                </c:pt>
                <c:pt idx="28715">
                  <c:v>43.554600000000001</c:v>
                </c:pt>
                <c:pt idx="28716">
                  <c:v>43.554600000000001</c:v>
                </c:pt>
                <c:pt idx="28717">
                  <c:v>43.554600000000001</c:v>
                </c:pt>
                <c:pt idx="28718">
                  <c:v>43.554600000000001</c:v>
                </c:pt>
                <c:pt idx="28719">
                  <c:v>43.554600000000001</c:v>
                </c:pt>
                <c:pt idx="28720">
                  <c:v>43.554600000000001</c:v>
                </c:pt>
                <c:pt idx="28721">
                  <c:v>43.554600000000001</c:v>
                </c:pt>
                <c:pt idx="28722">
                  <c:v>43.554600000000001</c:v>
                </c:pt>
                <c:pt idx="28723">
                  <c:v>43.554600000000001</c:v>
                </c:pt>
                <c:pt idx="28724">
                  <c:v>43.554600000000001</c:v>
                </c:pt>
                <c:pt idx="28725">
                  <c:v>43.554600000000001</c:v>
                </c:pt>
                <c:pt idx="28726">
                  <c:v>43.554600000000001</c:v>
                </c:pt>
                <c:pt idx="28727">
                  <c:v>43.554600000000001</c:v>
                </c:pt>
                <c:pt idx="28728">
                  <c:v>43.554600000000001</c:v>
                </c:pt>
                <c:pt idx="28729">
                  <c:v>43.554600000000001</c:v>
                </c:pt>
                <c:pt idx="28730">
                  <c:v>43.554600000000001</c:v>
                </c:pt>
                <c:pt idx="28731">
                  <c:v>43.554600000000001</c:v>
                </c:pt>
                <c:pt idx="28732">
                  <c:v>43.554600000000001</c:v>
                </c:pt>
                <c:pt idx="28733">
                  <c:v>43.554600000000001</c:v>
                </c:pt>
                <c:pt idx="28734">
                  <c:v>43.554600000000001</c:v>
                </c:pt>
                <c:pt idx="28735">
                  <c:v>43.554600000000001</c:v>
                </c:pt>
                <c:pt idx="28736">
                  <c:v>43.554600000000001</c:v>
                </c:pt>
                <c:pt idx="28737">
                  <c:v>43.554600000000001</c:v>
                </c:pt>
                <c:pt idx="28738">
                  <c:v>43.554600000000001</c:v>
                </c:pt>
                <c:pt idx="28739">
                  <c:v>43.554600000000001</c:v>
                </c:pt>
                <c:pt idx="28740">
                  <c:v>43.554600000000001</c:v>
                </c:pt>
                <c:pt idx="28741">
                  <c:v>43.554600000000001</c:v>
                </c:pt>
                <c:pt idx="28742">
                  <c:v>43.554600000000001</c:v>
                </c:pt>
                <c:pt idx="28743">
                  <c:v>43.554600000000001</c:v>
                </c:pt>
                <c:pt idx="28744">
                  <c:v>43.554600000000001</c:v>
                </c:pt>
                <c:pt idx="28745">
                  <c:v>43.554600000000001</c:v>
                </c:pt>
                <c:pt idx="28746">
                  <c:v>43.554600000000001</c:v>
                </c:pt>
                <c:pt idx="28747">
                  <c:v>43.554600000000001</c:v>
                </c:pt>
                <c:pt idx="28748">
                  <c:v>43.554600000000001</c:v>
                </c:pt>
                <c:pt idx="28749">
                  <c:v>43.554600000000001</c:v>
                </c:pt>
                <c:pt idx="28750">
                  <c:v>43.554600000000001</c:v>
                </c:pt>
                <c:pt idx="28751">
                  <c:v>43.554600000000001</c:v>
                </c:pt>
                <c:pt idx="28752">
                  <c:v>43.554600000000001</c:v>
                </c:pt>
                <c:pt idx="28753">
                  <c:v>43.554600000000001</c:v>
                </c:pt>
                <c:pt idx="28754">
                  <c:v>43.554600000000001</c:v>
                </c:pt>
                <c:pt idx="28755">
                  <c:v>43.554600000000001</c:v>
                </c:pt>
                <c:pt idx="28756">
                  <c:v>43.554600000000001</c:v>
                </c:pt>
                <c:pt idx="28757">
                  <c:v>43.554600000000001</c:v>
                </c:pt>
                <c:pt idx="28758">
                  <c:v>43.554600000000001</c:v>
                </c:pt>
                <c:pt idx="28759">
                  <c:v>43.554600000000001</c:v>
                </c:pt>
                <c:pt idx="28760">
                  <c:v>43.554600000000001</c:v>
                </c:pt>
                <c:pt idx="28761">
                  <c:v>43.554600000000001</c:v>
                </c:pt>
                <c:pt idx="28762">
                  <c:v>43.554600000000001</c:v>
                </c:pt>
                <c:pt idx="28763">
                  <c:v>43.554600000000001</c:v>
                </c:pt>
                <c:pt idx="28764">
                  <c:v>43.554600000000001</c:v>
                </c:pt>
                <c:pt idx="28765">
                  <c:v>43.554600000000001</c:v>
                </c:pt>
                <c:pt idx="28766">
                  <c:v>43.554600000000001</c:v>
                </c:pt>
                <c:pt idx="28767">
                  <c:v>43.554600000000001</c:v>
                </c:pt>
                <c:pt idx="28768">
                  <c:v>43.554600000000001</c:v>
                </c:pt>
                <c:pt idx="28769">
                  <c:v>43.554600000000001</c:v>
                </c:pt>
                <c:pt idx="28770">
                  <c:v>43.554600000000001</c:v>
                </c:pt>
                <c:pt idx="28771">
                  <c:v>43.554600000000001</c:v>
                </c:pt>
                <c:pt idx="28772">
                  <c:v>43.554600000000001</c:v>
                </c:pt>
                <c:pt idx="28773">
                  <c:v>43.554600000000001</c:v>
                </c:pt>
                <c:pt idx="28774">
                  <c:v>43.554600000000001</c:v>
                </c:pt>
                <c:pt idx="28775">
                  <c:v>43.554600000000001</c:v>
                </c:pt>
                <c:pt idx="28776">
                  <c:v>43.554600000000001</c:v>
                </c:pt>
                <c:pt idx="28777">
                  <c:v>43.554600000000001</c:v>
                </c:pt>
                <c:pt idx="28778">
                  <c:v>43.554600000000001</c:v>
                </c:pt>
                <c:pt idx="28779">
                  <c:v>43.554600000000001</c:v>
                </c:pt>
                <c:pt idx="28780">
                  <c:v>43.554600000000001</c:v>
                </c:pt>
                <c:pt idx="28781">
                  <c:v>43.554600000000001</c:v>
                </c:pt>
                <c:pt idx="28782">
                  <c:v>43.554600000000001</c:v>
                </c:pt>
                <c:pt idx="28783">
                  <c:v>43.554600000000001</c:v>
                </c:pt>
                <c:pt idx="28784">
                  <c:v>43.554600000000001</c:v>
                </c:pt>
                <c:pt idx="28785">
                  <c:v>43.554600000000001</c:v>
                </c:pt>
                <c:pt idx="28786">
                  <c:v>43.554600000000001</c:v>
                </c:pt>
                <c:pt idx="28787">
                  <c:v>43.554600000000001</c:v>
                </c:pt>
                <c:pt idx="28788">
                  <c:v>43.554600000000001</c:v>
                </c:pt>
                <c:pt idx="28789">
                  <c:v>43.554600000000001</c:v>
                </c:pt>
                <c:pt idx="28790">
                  <c:v>43.554600000000001</c:v>
                </c:pt>
                <c:pt idx="28791">
                  <c:v>43.554600000000001</c:v>
                </c:pt>
                <c:pt idx="28792">
                  <c:v>43.554600000000001</c:v>
                </c:pt>
                <c:pt idx="28793">
                  <c:v>43.554600000000001</c:v>
                </c:pt>
                <c:pt idx="28794">
                  <c:v>43.554600000000001</c:v>
                </c:pt>
                <c:pt idx="28795">
                  <c:v>43.554600000000001</c:v>
                </c:pt>
                <c:pt idx="28796">
                  <c:v>43.554600000000001</c:v>
                </c:pt>
                <c:pt idx="28797">
                  <c:v>43.554600000000001</c:v>
                </c:pt>
                <c:pt idx="28798">
                  <c:v>43.554600000000001</c:v>
                </c:pt>
                <c:pt idx="28799">
                  <c:v>43.554600000000001</c:v>
                </c:pt>
                <c:pt idx="28800">
                  <c:v>43.554600000000001</c:v>
                </c:pt>
                <c:pt idx="28801">
                  <c:v>43.554600000000001</c:v>
                </c:pt>
                <c:pt idx="28802">
                  <c:v>43.554600000000001</c:v>
                </c:pt>
                <c:pt idx="28803">
                  <c:v>43.554600000000001</c:v>
                </c:pt>
                <c:pt idx="28804">
                  <c:v>43.554600000000001</c:v>
                </c:pt>
                <c:pt idx="28805">
                  <c:v>43.554600000000001</c:v>
                </c:pt>
                <c:pt idx="28806">
                  <c:v>43.554600000000001</c:v>
                </c:pt>
                <c:pt idx="28807">
                  <c:v>43.554600000000001</c:v>
                </c:pt>
                <c:pt idx="28808">
                  <c:v>43.554600000000001</c:v>
                </c:pt>
                <c:pt idx="28809">
                  <c:v>43.554600000000001</c:v>
                </c:pt>
                <c:pt idx="28810">
                  <c:v>43.554600000000001</c:v>
                </c:pt>
                <c:pt idx="28811">
                  <c:v>43.554600000000001</c:v>
                </c:pt>
                <c:pt idx="28812">
                  <c:v>43.554600000000001</c:v>
                </c:pt>
                <c:pt idx="28813">
                  <c:v>43.554600000000001</c:v>
                </c:pt>
                <c:pt idx="28814">
                  <c:v>43.554600000000001</c:v>
                </c:pt>
                <c:pt idx="28815">
                  <c:v>43.554600000000001</c:v>
                </c:pt>
                <c:pt idx="28816">
                  <c:v>43.554600000000001</c:v>
                </c:pt>
                <c:pt idx="28817">
                  <c:v>43.554600000000001</c:v>
                </c:pt>
                <c:pt idx="28818">
                  <c:v>43.554600000000001</c:v>
                </c:pt>
                <c:pt idx="28819">
                  <c:v>43.554600000000001</c:v>
                </c:pt>
                <c:pt idx="28820">
                  <c:v>43.554600000000001</c:v>
                </c:pt>
                <c:pt idx="28821">
                  <c:v>43.554600000000001</c:v>
                </c:pt>
                <c:pt idx="28822">
                  <c:v>43.554600000000001</c:v>
                </c:pt>
                <c:pt idx="28823">
                  <c:v>43.554600000000001</c:v>
                </c:pt>
                <c:pt idx="28824">
                  <c:v>43.554600000000001</c:v>
                </c:pt>
                <c:pt idx="28825">
                  <c:v>43.554600000000001</c:v>
                </c:pt>
                <c:pt idx="28826">
                  <c:v>43.554600000000001</c:v>
                </c:pt>
                <c:pt idx="28827">
                  <c:v>43.554600000000001</c:v>
                </c:pt>
                <c:pt idx="28828">
                  <c:v>43.554600000000001</c:v>
                </c:pt>
                <c:pt idx="28829">
                  <c:v>43.554600000000001</c:v>
                </c:pt>
                <c:pt idx="28830">
                  <c:v>43.554600000000001</c:v>
                </c:pt>
                <c:pt idx="28831">
                  <c:v>43.554600000000001</c:v>
                </c:pt>
                <c:pt idx="28832">
                  <c:v>43.554600000000001</c:v>
                </c:pt>
                <c:pt idx="28833">
                  <c:v>43.554600000000001</c:v>
                </c:pt>
                <c:pt idx="28834">
                  <c:v>43.554600000000001</c:v>
                </c:pt>
                <c:pt idx="28835">
                  <c:v>43.554600000000001</c:v>
                </c:pt>
                <c:pt idx="28836">
                  <c:v>43.554600000000001</c:v>
                </c:pt>
                <c:pt idx="28837">
                  <c:v>43.554600000000001</c:v>
                </c:pt>
                <c:pt idx="28838">
                  <c:v>43.554600000000001</c:v>
                </c:pt>
                <c:pt idx="28839">
                  <c:v>43.554600000000001</c:v>
                </c:pt>
                <c:pt idx="28840">
                  <c:v>43.554600000000001</c:v>
                </c:pt>
                <c:pt idx="28841">
                  <c:v>43.554600000000001</c:v>
                </c:pt>
                <c:pt idx="28842">
                  <c:v>43.554600000000001</c:v>
                </c:pt>
                <c:pt idx="28843">
                  <c:v>43.554600000000001</c:v>
                </c:pt>
                <c:pt idx="28844">
                  <c:v>43.554600000000001</c:v>
                </c:pt>
                <c:pt idx="28845">
                  <c:v>43.554600000000001</c:v>
                </c:pt>
                <c:pt idx="28846">
                  <c:v>43.554600000000001</c:v>
                </c:pt>
                <c:pt idx="28847">
                  <c:v>43.554600000000001</c:v>
                </c:pt>
                <c:pt idx="28848">
                  <c:v>43.554600000000001</c:v>
                </c:pt>
                <c:pt idx="28849">
                  <c:v>43.554600000000001</c:v>
                </c:pt>
                <c:pt idx="28850">
                  <c:v>43.554600000000001</c:v>
                </c:pt>
                <c:pt idx="28851">
                  <c:v>43.554600000000001</c:v>
                </c:pt>
                <c:pt idx="28852">
                  <c:v>43.554600000000001</c:v>
                </c:pt>
                <c:pt idx="28853">
                  <c:v>43.554600000000001</c:v>
                </c:pt>
                <c:pt idx="28854">
                  <c:v>43.554600000000001</c:v>
                </c:pt>
                <c:pt idx="28855">
                  <c:v>43.554600000000001</c:v>
                </c:pt>
                <c:pt idx="28856">
                  <c:v>43.554600000000001</c:v>
                </c:pt>
                <c:pt idx="28857">
                  <c:v>43.554600000000001</c:v>
                </c:pt>
                <c:pt idx="28858">
                  <c:v>43.554600000000001</c:v>
                </c:pt>
                <c:pt idx="28859">
                  <c:v>43.554600000000001</c:v>
                </c:pt>
                <c:pt idx="28860">
                  <c:v>43.554600000000001</c:v>
                </c:pt>
                <c:pt idx="28861">
                  <c:v>43.554600000000001</c:v>
                </c:pt>
                <c:pt idx="28862">
                  <c:v>43.554600000000001</c:v>
                </c:pt>
                <c:pt idx="28863">
                  <c:v>43.554600000000001</c:v>
                </c:pt>
                <c:pt idx="28864">
                  <c:v>43.554600000000001</c:v>
                </c:pt>
                <c:pt idx="28865">
                  <c:v>43.554600000000001</c:v>
                </c:pt>
                <c:pt idx="28866">
                  <c:v>43.554600000000001</c:v>
                </c:pt>
                <c:pt idx="28867">
                  <c:v>43.554600000000001</c:v>
                </c:pt>
                <c:pt idx="28868">
                  <c:v>43.554600000000001</c:v>
                </c:pt>
                <c:pt idx="28869">
                  <c:v>43.554600000000001</c:v>
                </c:pt>
                <c:pt idx="28870">
                  <c:v>43.554600000000001</c:v>
                </c:pt>
                <c:pt idx="28871">
                  <c:v>43.554600000000001</c:v>
                </c:pt>
                <c:pt idx="28872">
                  <c:v>43.554600000000001</c:v>
                </c:pt>
                <c:pt idx="28873">
                  <c:v>43.554600000000001</c:v>
                </c:pt>
                <c:pt idx="28874">
                  <c:v>43.554600000000001</c:v>
                </c:pt>
                <c:pt idx="28875">
                  <c:v>43.554600000000001</c:v>
                </c:pt>
                <c:pt idx="28876">
                  <c:v>43.554600000000001</c:v>
                </c:pt>
                <c:pt idx="28877">
                  <c:v>43.554600000000001</c:v>
                </c:pt>
                <c:pt idx="28878">
                  <c:v>43.554600000000001</c:v>
                </c:pt>
                <c:pt idx="28879">
                  <c:v>43.554600000000001</c:v>
                </c:pt>
                <c:pt idx="28880">
                  <c:v>43.554600000000001</c:v>
                </c:pt>
                <c:pt idx="28881">
                  <c:v>43.554600000000001</c:v>
                </c:pt>
                <c:pt idx="28882">
                  <c:v>43.554600000000001</c:v>
                </c:pt>
                <c:pt idx="28883">
                  <c:v>43.554600000000001</c:v>
                </c:pt>
                <c:pt idx="28884">
                  <c:v>43.554600000000001</c:v>
                </c:pt>
                <c:pt idx="28885">
                  <c:v>43.554600000000001</c:v>
                </c:pt>
                <c:pt idx="28886">
                  <c:v>43.554600000000001</c:v>
                </c:pt>
                <c:pt idx="28887">
                  <c:v>43.554600000000001</c:v>
                </c:pt>
                <c:pt idx="28888">
                  <c:v>43.554600000000001</c:v>
                </c:pt>
                <c:pt idx="28889">
                  <c:v>43.554600000000001</c:v>
                </c:pt>
                <c:pt idx="28890">
                  <c:v>43.554600000000001</c:v>
                </c:pt>
                <c:pt idx="28891">
                  <c:v>43.554600000000001</c:v>
                </c:pt>
                <c:pt idx="28892">
                  <c:v>43.554600000000001</c:v>
                </c:pt>
                <c:pt idx="28893">
                  <c:v>43.554600000000001</c:v>
                </c:pt>
                <c:pt idx="28894">
                  <c:v>43.554600000000001</c:v>
                </c:pt>
                <c:pt idx="28895">
                  <c:v>43.554600000000001</c:v>
                </c:pt>
                <c:pt idx="28896">
                  <c:v>43.554600000000001</c:v>
                </c:pt>
                <c:pt idx="28897">
                  <c:v>43.554600000000001</c:v>
                </c:pt>
                <c:pt idx="28898">
                  <c:v>43.554600000000001</c:v>
                </c:pt>
                <c:pt idx="28899">
                  <c:v>43.554600000000001</c:v>
                </c:pt>
                <c:pt idx="28900">
                  <c:v>43.554600000000001</c:v>
                </c:pt>
                <c:pt idx="28901">
                  <c:v>43.554600000000001</c:v>
                </c:pt>
                <c:pt idx="28902">
                  <c:v>43.554600000000001</c:v>
                </c:pt>
                <c:pt idx="28903">
                  <c:v>43.554600000000001</c:v>
                </c:pt>
                <c:pt idx="28904">
                  <c:v>43.554600000000001</c:v>
                </c:pt>
                <c:pt idx="28905">
                  <c:v>43.554600000000001</c:v>
                </c:pt>
                <c:pt idx="28906">
                  <c:v>43.554600000000001</c:v>
                </c:pt>
                <c:pt idx="28907">
                  <c:v>43.554600000000001</c:v>
                </c:pt>
                <c:pt idx="28908">
                  <c:v>43.554600000000001</c:v>
                </c:pt>
                <c:pt idx="28909">
                  <c:v>43.554600000000001</c:v>
                </c:pt>
                <c:pt idx="28910">
                  <c:v>43.554600000000001</c:v>
                </c:pt>
                <c:pt idx="28911">
                  <c:v>43.554600000000001</c:v>
                </c:pt>
                <c:pt idx="28912">
                  <c:v>43.554600000000001</c:v>
                </c:pt>
                <c:pt idx="28913">
                  <c:v>43.554600000000001</c:v>
                </c:pt>
                <c:pt idx="28914">
                  <c:v>43.554600000000001</c:v>
                </c:pt>
                <c:pt idx="28915">
                  <c:v>43.554600000000001</c:v>
                </c:pt>
                <c:pt idx="28916">
                  <c:v>43.554600000000001</c:v>
                </c:pt>
                <c:pt idx="28917">
                  <c:v>43.554600000000001</c:v>
                </c:pt>
                <c:pt idx="28918">
                  <c:v>43.554600000000001</c:v>
                </c:pt>
                <c:pt idx="28919">
                  <c:v>43.554600000000001</c:v>
                </c:pt>
                <c:pt idx="28920">
                  <c:v>43.554600000000001</c:v>
                </c:pt>
                <c:pt idx="28921">
                  <c:v>43.554600000000001</c:v>
                </c:pt>
                <c:pt idx="28922">
                  <c:v>43.554600000000001</c:v>
                </c:pt>
                <c:pt idx="28923">
                  <c:v>43.554600000000001</c:v>
                </c:pt>
                <c:pt idx="28924">
                  <c:v>43.554600000000001</c:v>
                </c:pt>
                <c:pt idx="28925">
                  <c:v>43.554600000000001</c:v>
                </c:pt>
                <c:pt idx="28926">
                  <c:v>43.554600000000001</c:v>
                </c:pt>
                <c:pt idx="28927">
                  <c:v>43.554600000000001</c:v>
                </c:pt>
                <c:pt idx="28928">
                  <c:v>43.554600000000001</c:v>
                </c:pt>
                <c:pt idx="28929">
                  <c:v>43.554600000000001</c:v>
                </c:pt>
                <c:pt idx="28930">
                  <c:v>43.554600000000001</c:v>
                </c:pt>
                <c:pt idx="28931">
                  <c:v>43.554600000000001</c:v>
                </c:pt>
                <c:pt idx="28932">
                  <c:v>43.554600000000001</c:v>
                </c:pt>
                <c:pt idx="28933">
                  <c:v>43.554600000000001</c:v>
                </c:pt>
                <c:pt idx="28934">
                  <c:v>43.554600000000001</c:v>
                </c:pt>
                <c:pt idx="28935">
                  <c:v>43.554600000000001</c:v>
                </c:pt>
                <c:pt idx="28936">
                  <c:v>43.554600000000001</c:v>
                </c:pt>
                <c:pt idx="28937">
                  <c:v>43.554600000000001</c:v>
                </c:pt>
                <c:pt idx="28938">
                  <c:v>43.554600000000001</c:v>
                </c:pt>
                <c:pt idx="28939">
                  <c:v>43.554600000000001</c:v>
                </c:pt>
                <c:pt idx="28940">
                  <c:v>43.554600000000001</c:v>
                </c:pt>
                <c:pt idx="28941">
                  <c:v>43.554600000000001</c:v>
                </c:pt>
                <c:pt idx="28942">
                  <c:v>43.554600000000001</c:v>
                </c:pt>
                <c:pt idx="28943">
                  <c:v>43.554600000000001</c:v>
                </c:pt>
                <c:pt idx="28944">
                  <c:v>43.554600000000001</c:v>
                </c:pt>
                <c:pt idx="28945">
                  <c:v>43.554600000000001</c:v>
                </c:pt>
                <c:pt idx="28946">
                  <c:v>43.554600000000001</c:v>
                </c:pt>
                <c:pt idx="28947">
                  <c:v>43.554600000000001</c:v>
                </c:pt>
                <c:pt idx="28948">
                  <c:v>43.554600000000001</c:v>
                </c:pt>
                <c:pt idx="28949">
                  <c:v>43.554600000000001</c:v>
                </c:pt>
                <c:pt idx="28950">
                  <c:v>43.554600000000001</c:v>
                </c:pt>
                <c:pt idx="28951">
                  <c:v>43.554600000000001</c:v>
                </c:pt>
                <c:pt idx="28952">
                  <c:v>43.554600000000001</c:v>
                </c:pt>
                <c:pt idx="28953">
                  <c:v>43.554600000000001</c:v>
                </c:pt>
                <c:pt idx="28954">
                  <c:v>43.554600000000001</c:v>
                </c:pt>
                <c:pt idx="28955">
                  <c:v>43.554600000000001</c:v>
                </c:pt>
                <c:pt idx="28956">
                  <c:v>43.554600000000001</c:v>
                </c:pt>
                <c:pt idx="28957">
                  <c:v>43.554600000000001</c:v>
                </c:pt>
                <c:pt idx="28958">
                  <c:v>43.554600000000001</c:v>
                </c:pt>
                <c:pt idx="28959">
                  <c:v>43.554600000000001</c:v>
                </c:pt>
                <c:pt idx="28960">
                  <c:v>43.554600000000001</c:v>
                </c:pt>
                <c:pt idx="28961">
                  <c:v>43.554600000000001</c:v>
                </c:pt>
                <c:pt idx="28962">
                  <c:v>43.554600000000001</c:v>
                </c:pt>
                <c:pt idx="28963">
                  <c:v>43.554600000000001</c:v>
                </c:pt>
                <c:pt idx="28964">
                  <c:v>43.554600000000001</c:v>
                </c:pt>
                <c:pt idx="28965">
                  <c:v>43.554600000000001</c:v>
                </c:pt>
                <c:pt idx="28966">
                  <c:v>43.554600000000001</c:v>
                </c:pt>
                <c:pt idx="28967">
                  <c:v>43.554600000000001</c:v>
                </c:pt>
                <c:pt idx="28968">
                  <c:v>43.554600000000001</c:v>
                </c:pt>
                <c:pt idx="28969">
                  <c:v>43.554600000000001</c:v>
                </c:pt>
                <c:pt idx="28970">
                  <c:v>43.554600000000001</c:v>
                </c:pt>
                <c:pt idx="28971">
                  <c:v>43.554600000000001</c:v>
                </c:pt>
                <c:pt idx="28972">
                  <c:v>43.554600000000001</c:v>
                </c:pt>
                <c:pt idx="28973">
                  <c:v>43.554600000000001</c:v>
                </c:pt>
                <c:pt idx="28974">
                  <c:v>43.554600000000001</c:v>
                </c:pt>
                <c:pt idx="28975">
                  <c:v>43.554600000000001</c:v>
                </c:pt>
                <c:pt idx="28976">
                  <c:v>43.554600000000001</c:v>
                </c:pt>
                <c:pt idx="28977">
                  <c:v>43.554600000000001</c:v>
                </c:pt>
                <c:pt idx="28978">
                  <c:v>43.554600000000001</c:v>
                </c:pt>
                <c:pt idx="28979">
                  <c:v>43.554600000000001</c:v>
                </c:pt>
                <c:pt idx="28980">
                  <c:v>43.554600000000001</c:v>
                </c:pt>
                <c:pt idx="28981">
                  <c:v>43.554600000000001</c:v>
                </c:pt>
                <c:pt idx="28982">
                  <c:v>43.554600000000001</c:v>
                </c:pt>
                <c:pt idx="28983">
                  <c:v>43.554600000000001</c:v>
                </c:pt>
                <c:pt idx="28984">
                  <c:v>43.554600000000001</c:v>
                </c:pt>
                <c:pt idx="28985">
                  <c:v>43.554600000000001</c:v>
                </c:pt>
                <c:pt idx="28986">
                  <c:v>43.554600000000001</c:v>
                </c:pt>
                <c:pt idx="28987">
                  <c:v>43.554600000000001</c:v>
                </c:pt>
                <c:pt idx="28988">
                  <c:v>43.554600000000001</c:v>
                </c:pt>
                <c:pt idx="28989">
                  <c:v>43.554600000000001</c:v>
                </c:pt>
                <c:pt idx="28990">
                  <c:v>43.554600000000001</c:v>
                </c:pt>
                <c:pt idx="28991">
                  <c:v>43.554600000000001</c:v>
                </c:pt>
                <c:pt idx="28992">
                  <c:v>43.554600000000001</c:v>
                </c:pt>
                <c:pt idx="28993">
                  <c:v>43.554600000000001</c:v>
                </c:pt>
                <c:pt idx="28994">
                  <c:v>43.554600000000001</c:v>
                </c:pt>
                <c:pt idx="28995">
                  <c:v>43.554600000000001</c:v>
                </c:pt>
                <c:pt idx="28996">
                  <c:v>43.554600000000001</c:v>
                </c:pt>
                <c:pt idx="28997">
                  <c:v>43.554600000000001</c:v>
                </c:pt>
                <c:pt idx="28998">
                  <c:v>43.554600000000001</c:v>
                </c:pt>
                <c:pt idx="28999">
                  <c:v>43.554600000000001</c:v>
                </c:pt>
                <c:pt idx="29000">
                  <c:v>43.554600000000001</c:v>
                </c:pt>
                <c:pt idx="29001">
                  <c:v>43.554600000000001</c:v>
                </c:pt>
                <c:pt idx="29002">
                  <c:v>43.554600000000001</c:v>
                </c:pt>
                <c:pt idx="29003">
                  <c:v>43.554600000000001</c:v>
                </c:pt>
                <c:pt idx="29004">
                  <c:v>43.554600000000001</c:v>
                </c:pt>
                <c:pt idx="29005">
                  <c:v>43.554600000000001</c:v>
                </c:pt>
                <c:pt idx="29006">
                  <c:v>43.554600000000001</c:v>
                </c:pt>
                <c:pt idx="29007">
                  <c:v>43.554600000000001</c:v>
                </c:pt>
                <c:pt idx="29008">
                  <c:v>43.554600000000001</c:v>
                </c:pt>
                <c:pt idx="29009">
                  <c:v>43.554600000000001</c:v>
                </c:pt>
                <c:pt idx="29010">
                  <c:v>43.554600000000001</c:v>
                </c:pt>
                <c:pt idx="29011">
                  <c:v>43.554600000000001</c:v>
                </c:pt>
                <c:pt idx="29012">
                  <c:v>43.554600000000001</c:v>
                </c:pt>
                <c:pt idx="29013">
                  <c:v>43.554600000000001</c:v>
                </c:pt>
                <c:pt idx="29014">
                  <c:v>43.554600000000001</c:v>
                </c:pt>
                <c:pt idx="29015">
                  <c:v>43.554600000000001</c:v>
                </c:pt>
                <c:pt idx="29016">
                  <c:v>43.554600000000001</c:v>
                </c:pt>
                <c:pt idx="29017">
                  <c:v>43.554600000000001</c:v>
                </c:pt>
                <c:pt idx="29018">
                  <c:v>43.554600000000001</c:v>
                </c:pt>
                <c:pt idx="29019">
                  <c:v>43.554600000000001</c:v>
                </c:pt>
                <c:pt idx="29020">
                  <c:v>43.554600000000001</c:v>
                </c:pt>
                <c:pt idx="29021">
                  <c:v>43.554600000000001</c:v>
                </c:pt>
                <c:pt idx="29022">
                  <c:v>43.554600000000001</c:v>
                </c:pt>
                <c:pt idx="29023">
                  <c:v>43.554600000000001</c:v>
                </c:pt>
                <c:pt idx="29024">
                  <c:v>43.554600000000001</c:v>
                </c:pt>
                <c:pt idx="29025">
                  <c:v>43.554600000000001</c:v>
                </c:pt>
                <c:pt idx="29026">
                  <c:v>43.554600000000001</c:v>
                </c:pt>
                <c:pt idx="29027">
                  <c:v>43.554600000000001</c:v>
                </c:pt>
                <c:pt idx="29028">
                  <c:v>43.554600000000001</c:v>
                </c:pt>
                <c:pt idx="29029">
                  <c:v>43.554600000000001</c:v>
                </c:pt>
                <c:pt idx="29030">
                  <c:v>43.554600000000001</c:v>
                </c:pt>
                <c:pt idx="29031">
                  <c:v>43.554600000000001</c:v>
                </c:pt>
                <c:pt idx="29032">
                  <c:v>43.554600000000001</c:v>
                </c:pt>
                <c:pt idx="29033">
                  <c:v>43.554600000000001</c:v>
                </c:pt>
                <c:pt idx="29034">
                  <c:v>43.554600000000001</c:v>
                </c:pt>
                <c:pt idx="29035">
                  <c:v>43.554600000000001</c:v>
                </c:pt>
                <c:pt idx="29036">
                  <c:v>43.554600000000001</c:v>
                </c:pt>
                <c:pt idx="29037">
                  <c:v>43.554600000000001</c:v>
                </c:pt>
                <c:pt idx="29038">
                  <c:v>43.554600000000001</c:v>
                </c:pt>
                <c:pt idx="29039">
                  <c:v>43.554600000000001</c:v>
                </c:pt>
                <c:pt idx="29040">
                  <c:v>43.554600000000001</c:v>
                </c:pt>
                <c:pt idx="29041">
                  <c:v>43.554600000000001</c:v>
                </c:pt>
                <c:pt idx="29042">
                  <c:v>43.554600000000001</c:v>
                </c:pt>
                <c:pt idx="29043">
                  <c:v>43.554600000000001</c:v>
                </c:pt>
                <c:pt idx="29044">
                  <c:v>43.554600000000001</c:v>
                </c:pt>
                <c:pt idx="29045">
                  <c:v>43.554600000000001</c:v>
                </c:pt>
                <c:pt idx="29046">
                  <c:v>43.554600000000001</c:v>
                </c:pt>
                <c:pt idx="29047">
                  <c:v>43.554600000000001</c:v>
                </c:pt>
                <c:pt idx="29048">
                  <c:v>43.554600000000001</c:v>
                </c:pt>
                <c:pt idx="29049">
                  <c:v>43.554600000000001</c:v>
                </c:pt>
                <c:pt idx="29050">
                  <c:v>43.554600000000001</c:v>
                </c:pt>
                <c:pt idx="29051">
                  <c:v>43.554600000000001</c:v>
                </c:pt>
                <c:pt idx="29052">
                  <c:v>43.554600000000001</c:v>
                </c:pt>
                <c:pt idx="29053">
                  <c:v>43.554600000000001</c:v>
                </c:pt>
                <c:pt idx="29054">
                  <c:v>43.554600000000001</c:v>
                </c:pt>
                <c:pt idx="29055">
                  <c:v>43.554600000000001</c:v>
                </c:pt>
                <c:pt idx="29056">
                  <c:v>43.554600000000001</c:v>
                </c:pt>
                <c:pt idx="29057">
                  <c:v>43.554600000000001</c:v>
                </c:pt>
                <c:pt idx="29058">
                  <c:v>43.554600000000001</c:v>
                </c:pt>
                <c:pt idx="29059">
                  <c:v>43.554600000000001</c:v>
                </c:pt>
                <c:pt idx="29060">
                  <c:v>43.554600000000001</c:v>
                </c:pt>
                <c:pt idx="29061">
                  <c:v>43.554600000000001</c:v>
                </c:pt>
                <c:pt idx="29062">
                  <c:v>43.554600000000001</c:v>
                </c:pt>
                <c:pt idx="29063">
                  <c:v>43.554600000000001</c:v>
                </c:pt>
                <c:pt idx="29064">
                  <c:v>43.554600000000001</c:v>
                </c:pt>
                <c:pt idx="29065">
                  <c:v>43.554600000000001</c:v>
                </c:pt>
                <c:pt idx="29066">
                  <c:v>43.554600000000001</c:v>
                </c:pt>
                <c:pt idx="29067">
                  <c:v>43.554600000000001</c:v>
                </c:pt>
                <c:pt idx="29068">
                  <c:v>43.554600000000001</c:v>
                </c:pt>
                <c:pt idx="29069">
                  <c:v>43.554600000000001</c:v>
                </c:pt>
                <c:pt idx="29070">
                  <c:v>43.554600000000001</c:v>
                </c:pt>
                <c:pt idx="29071">
                  <c:v>43.554600000000001</c:v>
                </c:pt>
                <c:pt idx="29072">
                  <c:v>43.554600000000001</c:v>
                </c:pt>
                <c:pt idx="29073">
                  <c:v>43.554600000000001</c:v>
                </c:pt>
                <c:pt idx="29074">
                  <c:v>43.554600000000001</c:v>
                </c:pt>
                <c:pt idx="29075">
                  <c:v>43.554600000000001</c:v>
                </c:pt>
                <c:pt idx="29076">
                  <c:v>43.554600000000001</c:v>
                </c:pt>
                <c:pt idx="29077">
                  <c:v>43.554600000000001</c:v>
                </c:pt>
                <c:pt idx="29078">
                  <c:v>43.554600000000001</c:v>
                </c:pt>
                <c:pt idx="29079">
                  <c:v>43.554600000000001</c:v>
                </c:pt>
                <c:pt idx="29080">
                  <c:v>43.554600000000001</c:v>
                </c:pt>
                <c:pt idx="29081">
                  <c:v>43.554600000000001</c:v>
                </c:pt>
                <c:pt idx="29082">
                  <c:v>43.554600000000001</c:v>
                </c:pt>
                <c:pt idx="29083">
                  <c:v>43.554600000000001</c:v>
                </c:pt>
                <c:pt idx="29084">
                  <c:v>43.554600000000001</c:v>
                </c:pt>
                <c:pt idx="29085">
                  <c:v>43.554600000000001</c:v>
                </c:pt>
                <c:pt idx="29086">
                  <c:v>43.554600000000001</c:v>
                </c:pt>
                <c:pt idx="29087">
                  <c:v>43.554600000000001</c:v>
                </c:pt>
                <c:pt idx="29088">
                  <c:v>43.554600000000001</c:v>
                </c:pt>
                <c:pt idx="29089">
                  <c:v>43.554600000000001</c:v>
                </c:pt>
                <c:pt idx="29090">
                  <c:v>43.554600000000001</c:v>
                </c:pt>
                <c:pt idx="29091">
                  <c:v>43.554600000000001</c:v>
                </c:pt>
                <c:pt idx="29092">
                  <c:v>43.554600000000001</c:v>
                </c:pt>
                <c:pt idx="29093">
                  <c:v>43.554600000000001</c:v>
                </c:pt>
                <c:pt idx="29094">
                  <c:v>43.554600000000001</c:v>
                </c:pt>
                <c:pt idx="29095">
                  <c:v>43.554600000000001</c:v>
                </c:pt>
                <c:pt idx="29096">
                  <c:v>43.554600000000001</c:v>
                </c:pt>
                <c:pt idx="29097">
                  <c:v>43.554600000000001</c:v>
                </c:pt>
                <c:pt idx="29098">
                  <c:v>43.554600000000001</c:v>
                </c:pt>
                <c:pt idx="29099">
                  <c:v>43.554600000000001</c:v>
                </c:pt>
                <c:pt idx="29100">
                  <c:v>43.554600000000001</c:v>
                </c:pt>
                <c:pt idx="29101">
                  <c:v>43.554600000000001</c:v>
                </c:pt>
                <c:pt idx="29102">
                  <c:v>43.554600000000001</c:v>
                </c:pt>
                <c:pt idx="29103">
                  <c:v>43.554600000000001</c:v>
                </c:pt>
                <c:pt idx="29104">
                  <c:v>43.554600000000001</c:v>
                </c:pt>
                <c:pt idx="29105">
                  <c:v>43.554600000000001</c:v>
                </c:pt>
                <c:pt idx="29106">
                  <c:v>43.554600000000001</c:v>
                </c:pt>
                <c:pt idx="29107">
                  <c:v>43.554600000000001</c:v>
                </c:pt>
                <c:pt idx="29108">
                  <c:v>43.554600000000001</c:v>
                </c:pt>
                <c:pt idx="29109">
                  <c:v>43.554600000000001</c:v>
                </c:pt>
                <c:pt idx="29110">
                  <c:v>43.554600000000001</c:v>
                </c:pt>
                <c:pt idx="29111">
                  <c:v>43.554600000000001</c:v>
                </c:pt>
                <c:pt idx="29112">
                  <c:v>43.554600000000001</c:v>
                </c:pt>
                <c:pt idx="29113">
                  <c:v>43.554600000000001</c:v>
                </c:pt>
                <c:pt idx="29114">
                  <c:v>43.554600000000001</c:v>
                </c:pt>
                <c:pt idx="29115">
                  <c:v>43.554600000000001</c:v>
                </c:pt>
                <c:pt idx="29116">
                  <c:v>43.554600000000001</c:v>
                </c:pt>
                <c:pt idx="29117">
                  <c:v>43.554600000000001</c:v>
                </c:pt>
                <c:pt idx="29118">
                  <c:v>43.554600000000001</c:v>
                </c:pt>
                <c:pt idx="29119">
                  <c:v>43.554600000000001</c:v>
                </c:pt>
                <c:pt idx="29120">
                  <c:v>43.554600000000001</c:v>
                </c:pt>
                <c:pt idx="29121">
                  <c:v>43.554600000000001</c:v>
                </c:pt>
                <c:pt idx="29122">
                  <c:v>43.554600000000001</c:v>
                </c:pt>
                <c:pt idx="29123">
                  <c:v>43.554600000000001</c:v>
                </c:pt>
                <c:pt idx="29124">
                  <c:v>43.554600000000001</c:v>
                </c:pt>
                <c:pt idx="29125">
                  <c:v>43.554600000000001</c:v>
                </c:pt>
                <c:pt idx="29126">
                  <c:v>43.554600000000001</c:v>
                </c:pt>
                <c:pt idx="29127">
                  <c:v>43.554600000000001</c:v>
                </c:pt>
                <c:pt idx="29128">
                  <c:v>43.554600000000001</c:v>
                </c:pt>
                <c:pt idx="29129">
                  <c:v>43.554600000000001</c:v>
                </c:pt>
                <c:pt idx="29130">
                  <c:v>43.554600000000001</c:v>
                </c:pt>
                <c:pt idx="29131">
                  <c:v>43.554600000000001</c:v>
                </c:pt>
                <c:pt idx="29132">
                  <c:v>43.554600000000001</c:v>
                </c:pt>
                <c:pt idx="29133">
                  <c:v>43.554600000000001</c:v>
                </c:pt>
                <c:pt idx="29134">
                  <c:v>43.554600000000001</c:v>
                </c:pt>
                <c:pt idx="29135">
                  <c:v>43.554600000000001</c:v>
                </c:pt>
                <c:pt idx="29136">
                  <c:v>43.554600000000001</c:v>
                </c:pt>
                <c:pt idx="29137">
                  <c:v>43.554600000000001</c:v>
                </c:pt>
                <c:pt idx="29138">
                  <c:v>43.554600000000001</c:v>
                </c:pt>
                <c:pt idx="29139">
                  <c:v>43.554600000000001</c:v>
                </c:pt>
                <c:pt idx="29140">
                  <c:v>43.554600000000001</c:v>
                </c:pt>
                <c:pt idx="29141">
                  <c:v>43.554600000000001</c:v>
                </c:pt>
                <c:pt idx="29142">
                  <c:v>43.554600000000001</c:v>
                </c:pt>
                <c:pt idx="29143">
                  <c:v>43.554600000000001</c:v>
                </c:pt>
                <c:pt idx="29144">
                  <c:v>43.554600000000001</c:v>
                </c:pt>
                <c:pt idx="29145">
                  <c:v>43.554600000000001</c:v>
                </c:pt>
                <c:pt idx="29146">
                  <c:v>43.554600000000001</c:v>
                </c:pt>
                <c:pt idx="29147">
                  <c:v>43.554600000000001</c:v>
                </c:pt>
                <c:pt idx="29148">
                  <c:v>43.554600000000001</c:v>
                </c:pt>
                <c:pt idx="29149">
                  <c:v>43.554600000000001</c:v>
                </c:pt>
                <c:pt idx="29150">
                  <c:v>43.554600000000001</c:v>
                </c:pt>
                <c:pt idx="29151">
                  <c:v>43.554600000000001</c:v>
                </c:pt>
                <c:pt idx="29152">
                  <c:v>43.554600000000001</c:v>
                </c:pt>
                <c:pt idx="29153">
                  <c:v>43.554600000000001</c:v>
                </c:pt>
                <c:pt idx="29154">
                  <c:v>43.554600000000001</c:v>
                </c:pt>
                <c:pt idx="29155">
                  <c:v>43.554600000000001</c:v>
                </c:pt>
                <c:pt idx="29156">
                  <c:v>43.554600000000001</c:v>
                </c:pt>
                <c:pt idx="29157">
                  <c:v>43.554600000000001</c:v>
                </c:pt>
                <c:pt idx="29158">
                  <c:v>43.554600000000001</c:v>
                </c:pt>
                <c:pt idx="29159">
                  <c:v>43.554600000000001</c:v>
                </c:pt>
                <c:pt idx="29160">
                  <c:v>43.554600000000001</c:v>
                </c:pt>
                <c:pt idx="29161">
                  <c:v>43.554600000000001</c:v>
                </c:pt>
                <c:pt idx="29162">
                  <c:v>43.554600000000001</c:v>
                </c:pt>
                <c:pt idx="29163">
                  <c:v>43.554600000000001</c:v>
                </c:pt>
                <c:pt idx="29164">
                  <c:v>43.554600000000001</c:v>
                </c:pt>
                <c:pt idx="29165">
                  <c:v>43.554600000000001</c:v>
                </c:pt>
                <c:pt idx="29166">
                  <c:v>43.554600000000001</c:v>
                </c:pt>
                <c:pt idx="29167">
                  <c:v>43.554600000000001</c:v>
                </c:pt>
                <c:pt idx="29168">
                  <c:v>43.554600000000001</c:v>
                </c:pt>
                <c:pt idx="29169">
                  <c:v>43.554600000000001</c:v>
                </c:pt>
                <c:pt idx="29170">
                  <c:v>43.554600000000001</c:v>
                </c:pt>
                <c:pt idx="29171">
                  <c:v>43.554600000000001</c:v>
                </c:pt>
                <c:pt idx="29172">
                  <c:v>43.554600000000001</c:v>
                </c:pt>
                <c:pt idx="29173">
                  <c:v>43.554600000000001</c:v>
                </c:pt>
                <c:pt idx="29174">
                  <c:v>43.554600000000001</c:v>
                </c:pt>
                <c:pt idx="29175">
                  <c:v>43.554600000000001</c:v>
                </c:pt>
                <c:pt idx="29176">
                  <c:v>43.554600000000001</c:v>
                </c:pt>
                <c:pt idx="29177">
                  <c:v>43.554600000000001</c:v>
                </c:pt>
                <c:pt idx="29178">
                  <c:v>43.554600000000001</c:v>
                </c:pt>
                <c:pt idx="29179">
                  <c:v>43.554600000000001</c:v>
                </c:pt>
                <c:pt idx="29180">
                  <c:v>43.554600000000001</c:v>
                </c:pt>
                <c:pt idx="29181">
                  <c:v>43.554600000000001</c:v>
                </c:pt>
                <c:pt idx="29182">
                  <c:v>43.554600000000001</c:v>
                </c:pt>
                <c:pt idx="29183">
                  <c:v>43.554600000000001</c:v>
                </c:pt>
                <c:pt idx="29184">
                  <c:v>43.554600000000001</c:v>
                </c:pt>
                <c:pt idx="29185">
                  <c:v>43.554600000000001</c:v>
                </c:pt>
                <c:pt idx="29186">
                  <c:v>43.554600000000001</c:v>
                </c:pt>
                <c:pt idx="29187">
                  <c:v>43.554600000000001</c:v>
                </c:pt>
                <c:pt idx="29188">
                  <c:v>43.554600000000001</c:v>
                </c:pt>
                <c:pt idx="29189">
                  <c:v>43.554600000000001</c:v>
                </c:pt>
                <c:pt idx="29190">
                  <c:v>43.554600000000001</c:v>
                </c:pt>
                <c:pt idx="29191">
                  <c:v>43.554600000000001</c:v>
                </c:pt>
                <c:pt idx="29192">
                  <c:v>43.554600000000001</c:v>
                </c:pt>
                <c:pt idx="29193">
                  <c:v>43.554600000000001</c:v>
                </c:pt>
                <c:pt idx="29194">
                  <c:v>43.554600000000001</c:v>
                </c:pt>
                <c:pt idx="29195">
                  <c:v>43.554600000000001</c:v>
                </c:pt>
                <c:pt idx="29196">
                  <c:v>43.554600000000001</c:v>
                </c:pt>
                <c:pt idx="29197">
                  <c:v>43.554600000000001</c:v>
                </c:pt>
                <c:pt idx="29198">
                  <c:v>43.554600000000001</c:v>
                </c:pt>
                <c:pt idx="29199">
                  <c:v>43.554600000000001</c:v>
                </c:pt>
                <c:pt idx="29200">
                  <c:v>43.554600000000001</c:v>
                </c:pt>
                <c:pt idx="29201">
                  <c:v>43.554600000000001</c:v>
                </c:pt>
                <c:pt idx="29202">
                  <c:v>43.554600000000001</c:v>
                </c:pt>
                <c:pt idx="29203">
                  <c:v>43.554600000000001</c:v>
                </c:pt>
                <c:pt idx="29204">
                  <c:v>43.554600000000001</c:v>
                </c:pt>
                <c:pt idx="29205">
                  <c:v>43.554600000000001</c:v>
                </c:pt>
                <c:pt idx="29206">
                  <c:v>43.554600000000001</c:v>
                </c:pt>
                <c:pt idx="29207">
                  <c:v>43.554600000000001</c:v>
                </c:pt>
                <c:pt idx="29208">
                  <c:v>43.554600000000001</c:v>
                </c:pt>
                <c:pt idx="29209">
                  <c:v>43.554600000000001</c:v>
                </c:pt>
                <c:pt idx="29210">
                  <c:v>43.554600000000001</c:v>
                </c:pt>
                <c:pt idx="29211">
                  <c:v>43.554600000000001</c:v>
                </c:pt>
                <c:pt idx="29212">
                  <c:v>43.554600000000001</c:v>
                </c:pt>
                <c:pt idx="29213">
                  <c:v>43.554600000000001</c:v>
                </c:pt>
                <c:pt idx="29214">
                  <c:v>43.554600000000001</c:v>
                </c:pt>
                <c:pt idx="29215">
                  <c:v>43.554600000000001</c:v>
                </c:pt>
                <c:pt idx="29216">
                  <c:v>43.554600000000001</c:v>
                </c:pt>
                <c:pt idx="29217">
                  <c:v>43.554600000000001</c:v>
                </c:pt>
                <c:pt idx="29218">
                  <c:v>43.554600000000001</c:v>
                </c:pt>
                <c:pt idx="29219">
                  <c:v>43.554600000000001</c:v>
                </c:pt>
                <c:pt idx="29220">
                  <c:v>43.554600000000001</c:v>
                </c:pt>
                <c:pt idx="29221">
                  <c:v>43.554600000000001</c:v>
                </c:pt>
                <c:pt idx="29222">
                  <c:v>43.554600000000001</c:v>
                </c:pt>
                <c:pt idx="29223">
                  <c:v>43.554600000000001</c:v>
                </c:pt>
                <c:pt idx="29224">
                  <c:v>43.554600000000001</c:v>
                </c:pt>
                <c:pt idx="29225">
                  <c:v>43.554600000000001</c:v>
                </c:pt>
                <c:pt idx="29226">
                  <c:v>43.554600000000001</c:v>
                </c:pt>
                <c:pt idx="29227">
                  <c:v>43.554600000000001</c:v>
                </c:pt>
                <c:pt idx="29228">
                  <c:v>43.554600000000001</c:v>
                </c:pt>
                <c:pt idx="29229">
                  <c:v>43.554600000000001</c:v>
                </c:pt>
                <c:pt idx="29230">
                  <c:v>43.554600000000001</c:v>
                </c:pt>
                <c:pt idx="29231">
                  <c:v>43.554600000000001</c:v>
                </c:pt>
                <c:pt idx="29232">
                  <c:v>43.554600000000001</c:v>
                </c:pt>
                <c:pt idx="29233">
                  <c:v>43.554600000000001</c:v>
                </c:pt>
                <c:pt idx="29234">
                  <c:v>43.554600000000001</c:v>
                </c:pt>
                <c:pt idx="29235">
                  <c:v>43.554600000000001</c:v>
                </c:pt>
                <c:pt idx="29236">
                  <c:v>43.554600000000001</c:v>
                </c:pt>
                <c:pt idx="29237">
                  <c:v>43.554600000000001</c:v>
                </c:pt>
                <c:pt idx="29238">
                  <c:v>43.554600000000001</c:v>
                </c:pt>
                <c:pt idx="29239">
                  <c:v>43.554600000000001</c:v>
                </c:pt>
                <c:pt idx="29240">
                  <c:v>43.554600000000001</c:v>
                </c:pt>
                <c:pt idx="29241">
                  <c:v>43.554600000000001</c:v>
                </c:pt>
                <c:pt idx="29242">
                  <c:v>43.554600000000001</c:v>
                </c:pt>
                <c:pt idx="29243">
                  <c:v>43.554600000000001</c:v>
                </c:pt>
                <c:pt idx="29244">
                  <c:v>43.554600000000001</c:v>
                </c:pt>
                <c:pt idx="29245">
                  <c:v>43.554600000000001</c:v>
                </c:pt>
                <c:pt idx="29246">
                  <c:v>43.554600000000001</c:v>
                </c:pt>
                <c:pt idx="29247">
                  <c:v>43.554600000000001</c:v>
                </c:pt>
                <c:pt idx="29248">
                  <c:v>43.554600000000001</c:v>
                </c:pt>
                <c:pt idx="29249">
                  <c:v>43.554600000000001</c:v>
                </c:pt>
                <c:pt idx="29250">
                  <c:v>43.554600000000001</c:v>
                </c:pt>
                <c:pt idx="29251">
                  <c:v>43.554600000000001</c:v>
                </c:pt>
                <c:pt idx="29252">
                  <c:v>43.554600000000001</c:v>
                </c:pt>
                <c:pt idx="29253">
                  <c:v>43.554600000000001</c:v>
                </c:pt>
                <c:pt idx="29254">
                  <c:v>43.554600000000001</c:v>
                </c:pt>
                <c:pt idx="29255">
                  <c:v>43.554600000000001</c:v>
                </c:pt>
                <c:pt idx="29256">
                  <c:v>43.554600000000001</c:v>
                </c:pt>
                <c:pt idx="29257">
                  <c:v>43.554600000000001</c:v>
                </c:pt>
                <c:pt idx="29258">
                  <c:v>43.554600000000001</c:v>
                </c:pt>
                <c:pt idx="29259">
                  <c:v>43.554600000000001</c:v>
                </c:pt>
                <c:pt idx="29260">
                  <c:v>43.554600000000001</c:v>
                </c:pt>
                <c:pt idx="29261">
                  <c:v>43.554600000000001</c:v>
                </c:pt>
                <c:pt idx="29262">
                  <c:v>43.554600000000001</c:v>
                </c:pt>
                <c:pt idx="29263">
                  <c:v>43.554600000000001</c:v>
                </c:pt>
                <c:pt idx="29264">
                  <c:v>43.554600000000001</c:v>
                </c:pt>
                <c:pt idx="29265">
                  <c:v>43.554600000000001</c:v>
                </c:pt>
                <c:pt idx="29266">
                  <c:v>43.554600000000001</c:v>
                </c:pt>
                <c:pt idx="29267">
                  <c:v>43.554600000000001</c:v>
                </c:pt>
                <c:pt idx="29268">
                  <c:v>43.554600000000001</c:v>
                </c:pt>
                <c:pt idx="29269">
                  <c:v>43.554600000000001</c:v>
                </c:pt>
                <c:pt idx="29270">
                  <c:v>43.554600000000001</c:v>
                </c:pt>
                <c:pt idx="29271">
                  <c:v>43.554600000000001</c:v>
                </c:pt>
                <c:pt idx="29272">
                  <c:v>43.554600000000001</c:v>
                </c:pt>
                <c:pt idx="29273">
                  <c:v>43.554600000000001</c:v>
                </c:pt>
                <c:pt idx="29274">
                  <c:v>43.554600000000001</c:v>
                </c:pt>
                <c:pt idx="29275">
                  <c:v>43.554600000000001</c:v>
                </c:pt>
                <c:pt idx="29276">
                  <c:v>43.554600000000001</c:v>
                </c:pt>
                <c:pt idx="29277">
                  <c:v>43.554600000000001</c:v>
                </c:pt>
                <c:pt idx="29278">
                  <c:v>43.554600000000001</c:v>
                </c:pt>
                <c:pt idx="29279">
                  <c:v>43.554600000000001</c:v>
                </c:pt>
                <c:pt idx="29280">
                  <c:v>43.554600000000001</c:v>
                </c:pt>
                <c:pt idx="29281">
                  <c:v>43.554600000000001</c:v>
                </c:pt>
                <c:pt idx="29282">
                  <c:v>43.554600000000001</c:v>
                </c:pt>
                <c:pt idx="29283">
                  <c:v>43.554600000000001</c:v>
                </c:pt>
                <c:pt idx="29284">
                  <c:v>43.554600000000001</c:v>
                </c:pt>
                <c:pt idx="29285">
                  <c:v>43.554600000000001</c:v>
                </c:pt>
                <c:pt idx="29286">
                  <c:v>43.554600000000001</c:v>
                </c:pt>
                <c:pt idx="29287">
                  <c:v>43.554600000000001</c:v>
                </c:pt>
                <c:pt idx="29288">
                  <c:v>43.554600000000001</c:v>
                </c:pt>
                <c:pt idx="29289">
                  <c:v>43.554600000000001</c:v>
                </c:pt>
                <c:pt idx="29290">
                  <c:v>43.554600000000001</c:v>
                </c:pt>
                <c:pt idx="29291">
                  <c:v>43.554600000000001</c:v>
                </c:pt>
                <c:pt idx="29292">
                  <c:v>43.554600000000001</c:v>
                </c:pt>
                <c:pt idx="29293">
                  <c:v>43.554600000000001</c:v>
                </c:pt>
                <c:pt idx="29294">
                  <c:v>43.554600000000001</c:v>
                </c:pt>
                <c:pt idx="29295">
                  <c:v>43.554600000000001</c:v>
                </c:pt>
                <c:pt idx="29296">
                  <c:v>43.554600000000001</c:v>
                </c:pt>
                <c:pt idx="29297">
                  <c:v>43.554600000000001</c:v>
                </c:pt>
                <c:pt idx="29298">
                  <c:v>43.554600000000001</c:v>
                </c:pt>
                <c:pt idx="29299">
                  <c:v>43.554600000000001</c:v>
                </c:pt>
                <c:pt idx="29300">
                  <c:v>43.554600000000001</c:v>
                </c:pt>
                <c:pt idx="29301">
                  <c:v>43.554600000000001</c:v>
                </c:pt>
                <c:pt idx="29302">
                  <c:v>43.554600000000001</c:v>
                </c:pt>
                <c:pt idx="29303">
                  <c:v>43.554600000000001</c:v>
                </c:pt>
                <c:pt idx="29304">
                  <c:v>43.554600000000001</c:v>
                </c:pt>
                <c:pt idx="29305">
                  <c:v>43.554600000000001</c:v>
                </c:pt>
                <c:pt idx="29306">
                  <c:v>43.554600000000001</c:v>
                </c:pt>
                <c:pt idx="29307">
                  <c:v>43.554600000000001</c:v>
                </c:pt>
                <c:pt idx="29308">
                  <c:v>43.554600000000001</c:v>
                </c:pt>
                <c:pt idx="29309">
                  <c:v>43.554600000000001</c:v>
                </c:pt>
                <c:pt idx="29310">
                  <c:v>43.554600000000001</c:v>
                </c:pt>
                <c:pt idx="29311">
                  <c:v>43.554600000000001</c:v>
                </c:pt>
                <c:pt idx="29312">
                  <c:v>43.554600000000001</c:v>
                </c:pt>
                <c:pt idx="29313">
                  <c:v>43.554600000000001</c:v>
                </c:pt>
                <c:pt idx="29314">
                  <c:v>43.554600000000001</c:v>
                </c:pt>
                <c:pt idx="29315">
                  <c:v>43.554600000000001</c:v>
                </c:pt>
                <c:pt idx="29316">
                  <c:v>43.554600000000001</c:v>
                </c:pt>
                <c:pt idx="29317">
                  <c:v>43.554600000000001</c:v>
                </c:pt>
                <c:pt idx="29318">
                  <c:v>43.554600000000001</c:v>
                </c:pt>
                <c:pt idx="29319">
                  <c:v>43.554600000000001</c:v>
                </c:pt>
                <c:pt idx="29320">
                  <c:v>43.554600000000001</c:v>
                </c:pt>
                <c:pt idx="29321">
                  <c:v>43.554600000000001</c:v>
                </c:pt>
                <c:pt idx="29322">
                  <c:v>43.554600000000001</c:v>
                </c:pt>
                <c:pt idx="29323">
                  <c:v>43.554600000000001</c:v>
                </c:pt>
                <c:pt idx="29324">
                  <c:v>43.554600000000001</c:v>
                </c:pt>
                <c:pt idx="29325">
                  <c:v>43.554600000000001</c:v>
                </c:pt>
                <c:pt idx="29326">
                  <c:v>43.554600000000001</c:v>
                </c:pt>
                <c:pt idx="29327">
                  <c:v>43.554600000000001</c:v>
                </c:pt>
                <c:pt idx="29328">
                  <c:v>43.554600000000001</c:v>
                </c:pt>
                <c:pt idx="29329">
                  <c:v>43.554600000000001</c:v>
                </c:pt>
                <c:pt idx="29330">
                  <c:v>43.554600000000001</c:v>
                </c:pt>
                <c:pt idx="29331">
                  <c:v>43.554600000000001</c:v>
                </c:pt>
                <c:pt idx="29332">
                  <c:v>43.554600000000001</c:v>
                </c:pt>
                <c:pt idx="29333">
                  <c:v>43.554600000000001</c:v>
                </c:pt>
                <c:pt idx="29334">
                  <c:v>43.554600000000001</c:v>
                </c:pt>
                <c:pt idx="29335">
                  <c:v>43.554600000000001</c:v>
                </c:pt>
                <c:pt idx="29336">
                  <c:v>43.554600000000001</c:v>
                </c:pt>
                <c:pt idx="29337">
                  <c:v>43.554600000000001</c:v>
                </c:pt>
                <c:pt idx="29338">
                  <c:v>43.554600000000001</c:v>
                </c:pt>
                <c:pt idx="29339">
                  <c:v>43.554600000000001</c:v>
                </c:pt>
                <c:pt idx="29340">
                  <c:v>43.554600000000001</c:v>
                </c:pt>
                <c:pt idx="29341">
                  <c:v>43.554600000000001</c:v>
                </c:pt>
                <c:pt idx="29342">
                  <c:v>43.554600000000001</c:v>
                </c:pt>
                <c:pt idx="29343">
                  <c:v>43.554600000000001</c:v>
                </c:pt>
                <c:pt idx="29344">
                  <c:v>43.554600000000001</c:v>
                </c:pt>
                <c:pt idx="29345">
                  <c:v>43.554600000000001</c:v>
                </c:pt>
                <c:pt idx="29346">
                  <c:v>43.554600000000001</c:v>
                </c:pt>
                <c:pt idx="29347">
                  <c:v>43.554600000000001</c:v>
                </c:pt>
                <c:pt idx="29348">
                  <c:v>43.554600000000001</c:v>
                </c:pt>
                <c:pt idx="29349">
                  <c:v>43.554600000000001</c:v>
                </c:pt>
                <c:pt idx="29350">
                  <c:v>43.554600000000001</c:v>
                </c:pt>
                <c:pt idx="29351">
                  <c:v>43.554600000000001</c:v>
                </c:pt>
                <c:pt idx="29352">
                  <c:v>43.554600000000001</c:v>
                </c:pt>
                <c:pt idx="29353">
                  <c:v>43.554600000000001</c:v>
                </c:pt>
                <c:pt idx="29354">
                  <c:v>43.554600000000001</c:v>
                </c:pt>
                <c:pt idx="29355">
                  <c:v>43.554600000000001</c:v>
                </c:pt>
                <c:pt idx="29356">
                  <c:v>43.554600000000001</c:v>
                </c:pt>
                <c:pt idx="29357">
                  <c:v>43.554600000000001</c:v>
                </c:pt>
                <c:pt idx="29358">
                  <c:v>43.554600000000001</c:v>
                </c:pt>
                <c:pt idx="29359">
                  <c:v>43.554600000000001</c:v>
                </c:pt>
                <c:pt idx="29360">
                  <c:v>43.554600000000001</c:v>
                </c:pt>
                <c:pt idx="29361">
                  <c:v>43.554600000000001</c:v>
                </c:pt>
                <c:pt idx="29362">
                  <c:v>43.554600000000001</c:v>
                </c:pt>
                <c:pt idx="29363">
                  <c:v>43.554600000000001</c:v>
                </c:pt>
                <c:pt idx="29364">
                  <c:v>43.554600000000001</c:v>
                </c:pt>
                <c:pt idx="29365">
                  <c:v>43.554600000000001</c:v>
                </c:pt>
                <c:pt idx="29366">
                  <c:v>43.554600000000001</c:v>
                </c:pt>
                <c:pt idx="29367">
                  <c:v>43.554600000000001</c:v>
                </c:pt>
                <c:pt idx="29368">
                  <c:v>43.554600000000001</c:v>
                </c:pt>
                <c:pt idx="29369">
                  <c:v>43.554600000000001</c:v>
                </c:pt>
                <c:pt idx="29370">
                  <c:v>43.554600000000001</c:v>
                </c:pt>
                <c:pt idx="29371">
                  <c:v>43.554600000000001</c:v>
                </c:pt>
                <c:pt idx="29372">
                  <c:v>43.554600000000001</c:v>
                </c:pt>
                <c:pt idx="29373">
                  <c:v>43.554600000000001</c:v>
                </c:pt>
                <c:pt idx="29374">
                  <c:v>43.554600000000001</c:v>
                </c:pt>
                <c:pt idx="29375">
                  <c:v>43.554600000000001</c:v>
                </c:pt>
                <c:pt idx="29376">
                  <c:v>43.554600000000001</c:v>
                </c:pt>
                <c:pt idx="29377">
                  <c:v>43.554600000000001</c:v>
                </c:pt>
                <c:pt idx="29378">
                  <c:v>43.554600000000001</c:v>
                </c:pt>
                <c:pt idx="29379">
                  <c:v>43.554600000000001</c:v>
                </c:pt>
                <c:pt idx="29380">
                  <c:v>43.554600000000001</c:v>
                </c:pt>
                <c:pt idx="29381">
                  <c:v>43.554600000000001</c:v>
                </c:pt>
                <c:pt idx="29382">
                  <c:v>43.554600000000001</c:v>
                </c:pt>
                <c:pt idx="29383">
                  <c:v>43.554600000000001</c:v>
                </c:pt>
                <c:pt idx="29384">
                  <c:v>43.554600000000001</c:v>
                </c:pt>
                <c:pt idx="29385">
                  <c:v>43.554600000000001</c:v>
                </c:pt>
                <c:pt idx="29386">
                  <c:v>43.554600000000001</c:v>
                </c:pt>
                <c:pt idx="29387">
                  <c:v>43.554600000000001</c:v>
                </c:pt>
                <c:pt idx="29388">
                  <c:v>43.554600000000001</c:v>
                </c:pt>
                <c:pt idx="29389">
                  <c:v>43.554600000000001</c:v>
                </c:pt>
                <c:pt idx="29390">
                  <c:v>43.554600000000001</c:v>
                </c:pt>
                <c:pt idx="29391">
                  <c:v>43.554600000000001</c:v>
                </c:pt>
                <c:pt idx="29392">
                  <c:v>43.554600000000001</c:v>
                </c:pt>
                <c:pt idx="29393">
                  <c:v>43.554600000000001</c:v>
                </c:pt>
                <c:pt idx="29394">
                  <c:v>43.554600000000001</c:v>
                </c:pt>
                <c:pt idx="29395">
                  <c:v>43.554600000000001</c:v>
                </c:pt>
                <c:pt idx="29396">
                  <c:v>43.554600000000001</c:v>
                </c:pt>
                <c:pt idx="29397">
                  <c:v>43.554600000000001</c:v>
                </c:pt>
                <c:pt idx="29398">
                  <c:v>43.554600000000001</c:v>
                </c:pt>
                <c:pt idx="29399">
                  <c:v>43.554600000000001</c:v>
                </c:pt>
                <c:pt idx="29400">
                  <c:v>43.554600000000001</c:v>
                </c:pt>
                <c:pt idx="29401">
                  <c:v>43.554600000000001</c:v>
                </c:pt>
                <c:pt idx="29402">
                  <c:v>43.554600000000001</c:v>
                </c:pt>
                <c:pt idx="29403">
                  <c:v>43.554600000000001</c:v>
                </c:pt>
                <c:pt idx="29404">
                  <c:v>43.554600000000001</c:v>
                </c:pt>
                <c:pt idx="29405">
                  <c:v>43.554600000000001</c:v>
                </c:pt>
                <c:pt idx="29406">
                  <c:v>43.554600000000001</c:v>
                </c:pt>
                <c:pt idx="29407">
                  <c:v>43.554600000000001</c:v>
                </c:pt>
                <c:pt idx="29408">
                  <c:v>43.554600000000001</c:v>
                </c:pt>
                <c:pt idx="29409">
                  <c:v>43.554600000000001</c:v>
                </c:pt>
                <c:pt idx="29410">
                  <c:v>43.554600000000001</c:v>
                </c:pt>
                <c:pt idx="29411">
                  <c:v>43.554600000000001</c:v>
                </c:pt>
                <c:pt idx="29412">
                  <c:v>43.554600000000001</c:v>
                </c:pt>
                <c:pt idx="29413">
                  <c:v>43.554600000000001</c:v>
                </c:pt>
                <c:pt idx="29414">
                  <c:v>43.554600000000001</c:v>
                </c:pt>
                <c:pt idx="29415">
                  <c:v>43.554600000000001</c:v>
                </c:pt>
                <c:pt idx="29416">
                  <c:v>43.554600000000001</c:v>
                </c:pt>
                <c:pt idx="29417">
                  <c:v>43.554600000000001</c:v>
                </c:pt>
                <c:pt idx="29418">
                  <c:v>43.554600000000001</c:v>
                </c:pt>
                <c:pt idx="29419">
                  <c:v>43.554600000000001</c:v>
                </c:pt>
                <c:pt idx="29420">
                  <c:v>43.554600000000001</c:v>
                </c:pt>
                <c:pt idx="29421">
                  <c:v>43.554600000000001</c:v>
                </c:pt>
                <c:pt idx="29422">
                  <c:v>43.554600000000001</c:v>
                </c:pt>
                <c:pt idx="29423">
                  <c:v>43.554600000000001</c:v>
                </c:pt>
                <c:pt idx="29424">
                  <c:v>43.554600000000001</c:v>
                </c:pt>
                <c:pt idx="29425">
                  <c:v>43.554600000000001</c:v>
                </c:pt>
                <c:pt idx="29426">
                  <c:v>43.554600000000001</c:v>
                </c:pt>
                <c:pt idx="29427">
                  <c:v>43.554600000000001</c:v>
                </c:pt>
                <c:pt idx="29428">
                  <c:v>43.554600000000001</c:v>
                </c:pt>
                <c:pt idx="29429">
                  <c:v>43.554600000000001</c:v>
                </c:pt>
                <c:pt idx="29430">
                  <c:v>43.554600000000001</c:v>
                </c:pt>
                <c:pt idx="29431">
                  <c:v>43.554600000000001</c:v>
                </c:pt>
                <c:pt idx="29432">
                  <c:v>43.554600000000001</c:v>
                </c:pt>
                <c:pt idx="29433">
                  <c:v>43.554600000000001</c:v>
                </c:pt>
                <c:pt idx="29434">
                  <c:v>43.554600000000001</c:v>
                </c:pt>
                <c:pt idx="29435">
                  <c:v>43.554600000000001</c:v>
                </c:pt>
                <c:pt idx="29436">
                  <c:v>43.554600000000001</c:v>
                </c:pt>
                <c:pt idx="29437">
                  <c:v>43.554600000000001</c:v>
                </c:pt>
                <c:pt idx="29438">
                  <c:v>43.554600000000001</c:v>
                </c:pt>
                <c:pt idx="29439">
                  <c:v>43.554600000000001</c:v>
                </c:pt>
                <c:pt idx="29440">
                  <c:v>43.554600000000001</c:v>
                </c:pt>
                <c:pt idx="29441">
                  <c:v>43.554600000000001</c:v>
                </c:pt>
                <c:pt idx="29442">
                  <c:v>43.554600000000001</c:v>
                </c:pt>
                <c:pt idx="29443">
                  <c:v>43.554600000000001</c:v>
                </c:pt>
                <c:pt idx="29444">
                  <c:v>43.554600000000001</c:v>
                </c:pt>
                <c:pt idx="29445">
                  <c:v>43.554600000000001</c:v>
                </c:pt>
                <c:pt idx="29446">
                  <c:v>43.554600000000001</c:v>
                </c:pt>
                <c:pt idx="29447">
                  <c:v>43.554600000000001</c:v>
                </c:pt>
                <c:pt idx="29448">
                  <c:v>43.554600000000001</c:v>
                </c:pt>
                <c:pt idx="29449">
                  <c:v>43.554600000000001</c:v>
                </c:pt>
                <c:pt idx="29450">
                  <c:v>43.554600000000001</c:v>
                </c:pt>
                <c:pt idx="29451">
                  <c:v>43.554600000000001</c:v>
                </c:pt>
                <c:pt idx="29452">
                  <c:v>43.554600000000001</c:v>
                </c:pt>
                <c:pt idx="29453">
                  <c:v>43.554600000000001</c:v>
                </c:pt>
                <c:pt idx="29454">
                  <c:v>43.554600000000001</c:v>
                </c:pt>
                <c:pt idx="29455">
                  <c:v>43.554600000000001</c:v>
                </c:pt>
                <c:pt idx="29456">
                  <c:v>43.554600000000001</c:v>
                </c:pt>
                <c:pt idx="29457">
                  <c:v>43.554600000000001</c:v>
                </c:pt>
                <c:pt idx="29458">
                  <c:v>43.554600000000001</c:v>
                </c:pt>
                <c:pt idx="29459">
                  <c:v>43.554600000000001</c:v>
                </c:pt>
                <c:pt idx="29460">
                  <c:v>43.554600000000001</c:v>
                </c:pt>
                <c:pt idx="29461">
                  <c:v>43.554600000000001</c:v>
                </c:pt>
                <c:pt idx="29462">
                  <c:v>43.554600000000001</c:v>
                </c:pt>
                <c:pt idx="29463">
                  <c:v>43.554600000000001</c:v>
                </c:pt>
                <c:pt idx="29464">
                  <c:v>43.554600000000001</c:v>
                </c:pt>
                <c:pt idx="29465">
                  <c:v>43.554600000000001</c:v>
                </c:pt>
                <c:pt idx="29466">
                  <c:v>43.554600000000001</c:v>
                </c:pt>
                <c:pt idx="29467">
                  <c:v>43.554600000000001</c:v>
                </c:pt>
                <c:pt idx="29468">
                  <c:v>43.554600000000001</c:v>
                </c:pt>
                <c:pt idx="29469">
                  <c:v>43.554600000000001</c:v>
                </c:pt>
                <c:pt idx="29470">
                  <c:v>43.554600000000001</c:v>
                </c:pt>
                <c:pt idx="29471">
                  <c:v>43.554600000000001</c:v>
                </c:pt>
                <c:pt idx="29472">
                  <c:v>43.554600000000001</c:v>
                </c:pt>
                <c:pt idx="29473">
                  <c:v>43.554600000000001</c:v>
                </c:pt>
                <c:pt idx="29474">
                  <c:v>43.554600000000001</c:v>
                </c:pt>
                <c:pt idx="29475">
                  <c:v>43.554600000000001</c:v>
                </c:pt>
                <c:pt idx="29476">
                  <c:v>43.554600000000001</c:v>
                </c:pt>
                <c:pt idx="29477">
                  <c:v>43.554600000000001</c:v>
                </c:pt>
                <c:pt idx="29478">
                  <c:v>43.554600000000001</c:v>
                </c:pt>
                <c:pt idx="29479">
                  <c:v>43.554600000000001</c:v>
                </c:pt>
                <c:pt idx="29480">
                  <c:v>43.554600000000001</c:v>
                </c:pt>
                <c:pt idx="29481">
                  <c:v>43.554600000000001</c:v>
                </c:pt>
                <c:pt idx="29482">
                  <c:v>43.554600000000001</c:v>
                </c:pt>
                <c:pt idx="29483">
                  <c:v>43.554600000000001</c:v>
                </c:pt>
                <c:pt idx="29484">
                  <c:v>43.554600000000001</c:v>
                </c:pt>
                <c:pt idx="29485">
                  <c:v>43.554600000000001</c:v>
                </c:pt>
                <c:pt idx="29486">
                  <c:v>43.554600000000001</c:v>
                </c:pt>
                <c:pt idx="29487">
                  <c:v>43.554600000000001</c:v>
                </c:pt>
                <c:pt idx="29488">
                  <c:v>43.554600000000001</c:v>
                </c:pt>
                <c:pt idx="29489">
                  <c:v>43.554600000000001</c:v>
                </c:pt>
                <c:pt idx="29490">
                  <c:v>43.554600000000001</c:v>
                </c:pt>
                <c:pt idx="29491">
                  <c:v>43.554600000000001</c:v>
                </c:pt>
                <c:pt idx="29492">
                  <c:v>43.554600000000001</c:v>
                </c:pt>
                <c:pt idx="29493">
                  <c:v>43.554600000000001</c:v>
                </c:pt>
                <c:pt idx="29494">
                  <c:v>43.554600000000001</c:v>
                </c:pt>
                <c:pt idx="29495">
                  <c:v>43.554600000000001</c:v>
                </c:pt>
                <c:pt idx="29496">
                  <c:v>43.554600000000001</c:v>
                </c:pt>
                <c:pt idx="29497">
                  <c:v>43.554600000000001</c:v>
                </c:pt>
                <c:pt idx="29498">
                  <c:v>43.554600000000001</c:v>
                </c:pt>
                <c:pt idx="29499">
                  <c:v>43.554600000000001</c:v>
                </c:pt>
                <c:pt idx="29500">
                  <c:v>43.554600000000001</c:v>
                </c:pt>
                <c:pt idx="29501">
                  <c:v>43.554600000000001</c:v>
                </c:pt>
                <c:pt idx="29502">
                  <c:v>43.554600000000001</c:v>
                </c:pt>
                <c:pt idx="29503">
                  <c:v>43.554600000000001</c:v>
                </c:pt>
                <c:pt idx="29504">
                  <c:v>43.554600000000001</c:v>
                </c:pt>
                <c:pt idx="29505">
                  <c:v>43.554600000000001</c:v>
                </c:pt>
                <c:pt idx="29506">
                  <c:v>43.554600000000001</c:v>
                </c:pt>
                <c:pt idx="29507">
                  <c:v>43.554600000000001</c:v>
                </c:pt>
                <c:pt idx="29508">
                  <c:v>43.554600000000001</c:v>
                </c:pt>
                <c:pt idx="29509">
                  <c:v>43.554600000000001</c:v>
                </c:pt>
                <c:pt idx="29510">
                  <c:v>43.554600000000001</c:v>
                </c:pt>
                <c:pt idx="29511">
                  <c:v>43.554600000000001</c:v>
                </c:pt>
                <c:pt idx="29512">
                  <c:v>43.554600000000001</c:v>
                </c:pt>
                <c:pt idx="29513">
                  <c:v>43.554600000000001</c:v>
                </c:pt>
                <c:pt idx="29514">
                  <c:v>43.554600000000001</c:v>
                </c:pt>
                <c:pt idx="29515">
                  <c:v>43.554600000000001</c:v>
                </c:pt>
                <c:pt idx="29516">
                  <c:v>43.554600000000001</c:v>
                </c:pt>
                <c:pt idx="29517">
                  <c:v>43.554600000000001</c:v>
                </c:pt>
                <c:pt idx="29518">
                  <c:v>43.554600000000001</c:v>
                </c:pt>
                <c:pt idx="29519">
                  <c:v>43.554600000000001</c:v>
                </c:pt>
                <c:pt idx="29520">
                  <c:v>43.554600000000001</c:v>
                </c:pt>
                <c:pt idx="29521">
                  <c:v>43.554600000000001</c:v>
                </c:pt>
                <c:pt idx="29522">
                  <c:v>43.554600000000001</c:v>
                </c:pt>
                <c:pt idx="29523">
                  <c:v>43.554600000000001</c:v>
                </c:pt>
                <c:pt idx="29524">
                  <c:v>43.554600000000001</c:v>
                </c:pt>
                <c:pt idx="29525">
                  <c:v>43.554600000000001</c:v>
                </c:pt>
                <c:pt idx="29526">
                  <c:v>43.554600000000001</c:v>
                </c:pt>
                <c:pt idx="29527">
                  <c:v>43.554600000000001</c:v>
                </c:pt>
                <c:pt idx="29528">
                  <c:v>43.554600000000001</c:v>
                </c:pt>
                <c:pt idx="29529">
                  <c:v>43.554600000000001</c:v>
                </c:pt>
                <c:pt idx="29530">
                  <c:v>43.554600000000001</c:v>
                </c:pt>
                <c:pt idx="29531">
                  <c:v>43.554600000000001</c:v>
                </c:pt>
                <c:pt idx="29532">
                  <c:v>43.554600000000001</c:v>
                </c:pt>
                <c:pt idx="29533">
                  <c:v>43.554600000000001</c:v>
                </c:pt>
                <c:pt idx="29534">
                  <c:v>43.554600000000001</c:v>
                </c:pt>
                <c:pt idx="29535">
                  <c:v>43.554600000000001</c:v>
                </c:pt>
                <c:pt idx="29536">
                  <c:v>43.554600000000001</c:v>
                </c:pt>
                <c:pt idx="29537">
                  <c:v>43.554600000000001</c:v>
                </c:pt>
                <c:pt idx="29538">
                  <c:v>43.554600000000001</c:v>
                </c:pt>
                <c:pt idx="29539">
                  <c:v>43.554600000000001</c:v>
                </c:pt>
                <c:pt idx="29540">
                  <c:v>43.554600000000001</c:v>
                </c:pt>
                <c:pt idx="29541">
                  <c:v>43.554600000000001</c:v>
                </c:pt>
                <c:pt idx="29542">
                  <c:v>43.554600000000001</c:v>
                </c:pt>
                <c:pt idx="29543">
                  <c:v>43.554600000000001</c:v>
                </c:pt>
                <c:pt idx="29544">
                  <c:v>43.554600000000001</c:v>
                </c:pt>
                <c:pt idx="29545">
                  <c:v>43.554600000000001</c:v>
                </c:pt>
                <c:pt idx="29546">
                  <c:v>43.554600000000001</c:v>
                </c:pt>
                <c:pt idx="29547">
                  <c:v>43.554600000000001</c:v>
                </c:pt>
                <c:pt idx="29548">
                  <c:v>43.554600000000001</c:v>
                </c:pt>
                <c:pt idx="29549">
                  <c:v>43.554600000000001</c:v>
                </c:pt>
                <c:pt idx="29550">
                  <c:v>43.554600000000001</c:v>
                </c:pt>
                <c:pt idx="29551">
                  <c:v>43.554600000000001</c:v>
                </c:pt>
                <c:pt idx="29552">
                  <c:v>43.554600000000001</c:v>
                </c:pt>
                <c:pt idx="29553">
                  <c:v>43.554600000000001</c:v>
                </c:pt>
                <c:pt idx="29554">
                  <c:v>43.554600000000001</c:v>
                </c:pt>
                <c:pt idx="29555">
                  <c:v>43.554600000000001</c:v>
                </c:pt>
                <c:pt idx="29556">
                  <c:v>43.554600000000001</c:v>
                </c:pt>
                <c:pt idx="29557">
                  <c:v>43.554600000000001</c:v>
                </c:pt>
                <c:pt idx="29558">
                  <c:v>43.554600000000001</c:v>
                </c:pt>
                <c:pt idx="29559">
                  <c:v>43.554600000000001</c:v>
                </c:pt>
                <c:pt idx="29560">
                  <c:v>43.554600000000001</c:v>
                </c:pt>
                <c:pt idx="29561">
                  <c:v>43.554600000000001</c:v>
                </c:pt>
                <c:pt idx="29562">
                  <c:v>43.554600000000001</c:v>
                </c:pt>
                <c:pt idx="29563">
                  <c:v>43.554600000000001</c:v>
                </c:pt>
                <c:pt idx="29564">
                  <c:v>43.554600000000001</c:v>
                </c:pt>
                <c:pt idx="29565">
                  <c:v>43.554600000000001</c:v>
                </c:pt>
                <c:pt idx="29566">
                  <c:v>43.554600000000001</c:v>
                </c:pt>
                <c:pt idx="29567">
                  <c:v>43.554600000000001</c:v>
                </c:pt>
                <c:pt idx="29568">
                  <c:v>43.554600000000001</c:v>
                </c:pt>
                <c:pt idx="29569">
                  <c:v>43.554600000000001</c:v>
                </c:pt>
                <c:pt idx="29570">
                  <c:v>43.554600000000001</c:v>
                </c:pt>
                <c:pt idx="29571">
                  <c:v>43.554600000000001</c:v>
                </c:pt>
                <c:pt idx="29572">
                  <c:v>43.554600000000001</c:v>
                </c:pt>
                <c:pt idx="29573">
                  <c:v>43.554600000000001</c:v>
                </c:pt>
                <c:pt idx="29574">
                  <c:v>43.554600000000001</c:v>
                </c:pt>
                <c:pt idx="29575">
                  <c:v>43.554600000000001</c:v>
                </c:pt>
                <c:pt idx="29576">
                  <c:v>43.554600000000001</c:v>
                </c:pt>
                <c:pt idx="29577">
                  <c:v>43.554600000000001</c:v>
                </c:pt>
                <c:pt idx="29578">
                  <c:v>43.554600000000001</c:v>
                </c:pt>
                <c:pt idx="29579">
                  <c:v>43.554600000000001</c:v>
                </c:pt>
                <c:pt idx="29580">
                  <c:v>43.554600000000001</c:v>
                </c:pt>
                <c:pt idx="29581">
                  <c:v>43.554600000000001</c:v>
                </c:pt>
                <c:pt idx="29582">
                  <c:v>43.554600000000001</c:v>
                </c:pt>
                <c:pt idx="29583">
                  <c:v>43.554600000000001</c:v>
                </c:pt>
                <c:pt idx="29584">
                  <c:v>43.554600000000001</c:v>
                </c:pt>
                <c:pt idx="29585">
                  <c:v>43.605400000000003</c:v>
                </c:pt>
                <c:pt idx="29586">
                  <c:v>43.605400000000003</c:v>
                </c:pt>
                <c:pt idx="29587">
                  <c:v>43.605400000000003</c:v>
                </c:pt>
                <c:pt idx="29588">
                  <c:v>43.605400000000003</c:v>
                </c:pt>
                <c:pt idx="29589">
                  <c:v>43.605400000000003</c:v>
                </c:pt>
                <c:pt idx="29590">
                  <c:v>43.605400000000003</c:v>
                </c:pt>
                <c:pt idx="29591">
                  <c:v>43.605400000000003</c:v>
                </c:pt>
                <c:pt idx="29592">
                  <c:v>43.605400000000003</c:v>
                </c:pt>
                <c:pt idx="29593">
                  <c:v>43.605400000000003</c:v>
                </c:pt>
                <c:pt idx="29594">
                  <c:v>43.605400000000003</c:v>
                </c:pt>
                <c:pt idx="29595">
                  <c:v>43.605400000000003</c:v>
                </c:pt>
                <c:pt idx="29596">
                  <c:v>43.605400000000003</c:v>
                </c:pt>
                <c:pt idx="29597">
                  <c:v>43.605400000000003</c:v>
                </c:pt>
                <c:pt idx="29598">
                  <c:v>43.605400000000003</c:v>
                </c:pt>
                <c:pt idx="29599">
                  <c:v>43.605400000000003</c:v>
                </c:pt>
                <c:pt idx="29600">
                  <c:v>43.605400000000003</c:v>
                </c:pt>
                <c:pt idx="29601">
                  <c:v>43.605400000000003</c:v>
                </c:pt>
                <c:pt idx="29602">
                  <c:v>43.605400000000003</c:v>
                </c:pt>
                <c:pt idx="29603">
                  <c:v>43.605400000000003</c:v>
                </c:pt>
                <c:pt idx="29604">
                  <c:v>43.605400000000003</c:v>
                </c:pt>
                <c:pt idx="29605">
                  <c:v>43.605400000000003</c:v>
                </c:pt>
                <c:pt idx="29606">
                  <c:v>43.605400000000003</c:v>
                </c:pt>
                <c:pt idx="29607">
                  <c:v>43.605400000000003</c:v>
                </c:pt>
                <c:pt idx="29608">
                  <c:v>43.605400000000003</c:v>
                </c:pt>
                <c:pt idx="29609">
                  <c:v>43.605400000000003</c:v>
                </c:pt>
                <c:pt idx="29610">
                  <c:v>43.605400000000003</c:v>
                </c:pt>
                <c:pt idx="29611">
                  <c:v>43.605400000000003</c:v>
                </c:pt>
                <c:pt idx="29612">
                  <c:v>43.605400000000003</c:v>
                </c:pt>
                <c:pt idx="29613">
                  <c:v>43.605400000000003</c:v>
                </c:pt>
                <c:pt idx="29614">
                  <c:v>43.605400000000003</c:v>
                </c:pt>
                <c:pt idx="29615">
                  <c:v>43.605400000000003</c:v>
                </c:pt>
                <c:pt idx="29616">
                  <c:v>43.605400000000003</c:v>
                </c:pt>
                <c:pt idx="29617">
                  <c:v>43.605400000000003</c:v>
                </c:pt>
                <c:pt idx="29618">
                  <c:v>43.605400000000003</c:v>
                </c:pt>
                <c:pt idx="29619">
                  <c:v>43.605400000000003</c:v>
                </c:pt>
                <c:pt idx="29620">
                  <c:v>43.605400000000003</c:v>
                </c:pt>
                <c:pt idx="29621">
                  <c:v>43.605400000000003</c:v>
                </c:pt>
                <c:pt idx="29622">
                  <c:v>43.605400000000003</c:v>
                </c:pt>
                <c:pt idx="29623">
                  <c:v>43.605400000000003</c:v>
                </c:pt>
                <c:pt idx="29624">
                  <c:v>43.605400000000003</c:v>
                </c:pt>
                <c:pt idx="29625">
                  <c:v>43.605400000000003</c:v>
                </c:pt>
                <c:pt idx="29626">
                  <c:v>43.605400000000003</c:v>
                </c:pt>
                <c:pt idx="29627">
                  <c:v>43.605400000000003</c:v>
                </c:pt>
                <c:pt idx="29628">
                  <c:v>43.605400000000003</c:v>
                </c:pt>
                <c:pt idx="29629">
                  <c:v>43.605400000000003</c:v>
                </c:pt>
                <c:pt idx="29630">
                  <c:v>43.605400000000003</c:v>
                </c:pt>
                <c:pt idx="29631">
                  <c:v>43.605400000000003</c:v>
                </c:pt>
                <c:pt idx="29632">
                  <c:v>43.605400000000003</c:v>
                </c:pt>
                <c:pt idx="29633">
                  <c:v>43.605400000000003</c:v>
                </c:pt>
                <c:pt idx="29634">
                  <c:v>43.605400000000003</c:v>
                </c:pt>
                <c:pt idx="29635">
                  <c:v>43.605400000000003</c:v>
                </c:pt>
                <c:pt idx="29636">
                  <c:v>43.605400000000003</c:v>
                </c:pt>
                <c:pt idx="29637">
                  <c:v>43.605400000000003</c:v>
                </c:pt>
                <c:pt idx="29638">
                  <c:v>43.605400000000003</c:v>
                </c:pt>
                <c:pt idx="29639">
                  <c:v>43.605400000000003</c:v>
                </c:pt>
                <c:pt idx="29640">
                  <c:v>43.605400000000003</c:v>
                </c:pt>
                <c:pt idx="29641">
                  <c:v>43.605400000000003</c:v>
                </c:pt>
                <c:pt idx="29642">
                  <c:v>43.605400000000003</c:v>
                </c:pt>
                <c:pt idx="29643">
                  <c:v>43.605400000000003</c:v>
                </c:pt>
                <c:pt idx="29644">
                  <c:v>43.605400000000003</c:v>
                </c:pt>
                <c:pt idx="29645">
                  <c:v>43.605400000000003</c:v>
                </c:pt>
                <c:pt idx="29646">
                  <c:v>43.605400000000003</c:v>
                </c:pt>
                <c:pt idx="29647">
                  <c:v>43.605400000000003</c:v>
                </c:pt>
                <c:pt idx="29648">
                  <c:v>43.605400000000003</c:v>
                </c:pt>
                <c:pt idx="29649">
                  <c:v>43.605400000000003</c:v>
                </c:pt>
                <c:pt idx="29650">
                  <c:v>43.605400000000003</c:v>
                </c:pt>
                <c:pt idx="29651">
                  <c:v>43.605400000000003</c:v>
                </c:pt>
                <c:pt idx="29652">
                  <c:v>43.605400000000003</c:v>
                </c:pt>
                <c:pt idx="29653">
                  <c:v>43.605400000000003</c:v>
                </c:pt>
                <c:pt idx="29654">
                  <c:v>43.605400000000003</c:v>
                </c:pt>
                <c:pt idx="29655">
                  <c:v>43.605400000000003</c:v>
                </c:pt>
                <c:pt idx="29656">
                  <c:v>43.605400000000003</c:v>
                </c:pt>
                <c:pt idx="29657">
                  <c:v>43.605400000000003</c:v>
                </c:pt>
                <c:pt idx="29658">
                  <c:v>43.605400000000003</c:v>
                </c:pt>
                <c:pt idx="29659">
                  <c:v>43.605400000000003</c:v>
                </c:pt>
                <c:pt idx="29660">
                  <c:v>43.605400000000003</c:v>
                </c:pt>
                <c:pt idx="29661">
                  <c:v>43.605400000000003</c:v>
                </c:pt>
                <c:pt idx="29662">
                  <c:v>43.605400000000003</c:v>
                </c:pt>
                <c:pt idx="29663">
                  <c:v>43.605400000000003</c:v>
                </c:pt>
                <c:pt idx="29664">
                  <c:v>43.605400000000003</c:v>
                </c:pt>
                <c:pt idx="29665">
                  <c:v>43.605400000000003</c:v>
                </c:pt>
                <c:pt idx="29666">
                  <c:v>43.605400000000003</c:v>
                </c:pt>
                <c:pt idx="29667">
                  <c:v>43.605400000000003</c:v>
                </c:pt>
                <c:pt idx="29668">
                  <c:v>43.605400000000003</c:v>
                </c:pt>
                <c:pt idx="29669">
                  <c:v>43.605400000000003</c:v>
                </c:pt>
                <c:pt idx="29670">
                  <c:v>43.605400000000003</c:v>
                </c:pt>
                <c:pt idx="29671">
                  <c:v>43.605400000000003</c:v>
                </c:pt>
                <c:pt idx="29672">
                  <c:v>43.605400000000003</c:v>
                </c:pt>
                <c:pt idx="29673">
                  <c:v>43.605400000000003</c:v>
                </c:pt>
                <c:pt idx="29674">
                  <c:v>43.605400000000003</c:v>
                </c:pt>
                <c:pt idx="29675">
                  <c:v>43.605400000000003</c:v>
                </c:pt>
                <c:pt idx="29676">
                  <c:v>43.605400000000003</c:v>
                </c:pt>
                <c:pt idx="29677">
                  <c:v>43.605400000000003</c:v>
                </c:pt>
                <c:pt idx="29678">
                  <c:v>43.605400000000003</c:v>
                </c:pt>
                <c:pt idx="29679">
                  <c:v>43.605400000000003</c:v>
                </c:pt>
                <c:pt idx="29680">
                  <c:v>43.605400000000003</c:v>
                </c:pt>
                <c:pt idx="29681">
                  <c:v>43.605400000000003</c:v>
                </c:pt>
                <c:pt idx="29682">
                  <c:v>43.605400000000003</c:v>
                </c:pt>
                <c:pt idx="29683">
                  <c:v>43.605400000000003</c:v>
                </c:pt>
                <c:pt idx="29684">
                  <c:v>43.605400000000003</c:v>
                </c:pt>
                <c:pt idx="29685">
                  <c:v>43.605400000000003</c:v>
                </c:pt>
                <c:pt idx="29686">
                  <c:v>43.605400000000003</c:v>
                </c:pt>
                <c:pt idx="29687">
                  <c:v>43.605400000000003</c:v>
                </c:pt>
                <c:pt idx="29688">
                  <c:v>43.605400000000003</c:v>
                </c:pt>
                <c:pt idx="29689">
                  <c:v>43.605400000000003</c:v>
                </c:pt>
                <c:pt idx="29690">
                  <c:v>43.605400000000003</c:v>
                </c:pt>
                <c:pt idx="29691">
                  <c:v>43.605400000000003</c:v>
                </c:pt>
                <c:pt idx="29692">
                  <c:v>43.605400000000003</c:v>
                </c:pt>
                <c:pt idx="29693">
                  <c:v>43.605400000000003</c:v>
                </c:pt>
                <c:pt idx="29694">
                  <c:v>43.605400000000003</c:v>
                </c:pt>
                <c:pt idx="29695">
                  <c:v>43.605400000000003</c:v>
                </c:pt>
                <c:pt idx="29696">
                  <c:v>43.605400000000003</c:v>
                </c:pt>
                <c:pt idx="29697">
                  <c:v>43.605400000000003</c:v>
                </c:pt>
                <c:pt idx="29698">
                  <c:v>43.605400000000003</c:v>
                </c:pt>
                <c:pt idx="29699">
                  <c:v>43.605400000000003</c:v>
                </c:pt>
                <c:pt idx="29700">
                  <c:v>43.605400000000003</c:v>
                </c:pt>
                <c:pt idx="29701">
                  <c:v>43.605400000000003</c:v>
                </c:pt>
                <c:pt idx="29702">
                  <c:v>43.605400000000003</c:v>
                </c:pt>
                <c:pt idx="29703">
                  <c:v>43.605400000000003</c:v>
                </c:pt>
                <c:pt idx="29704">
                  <c:v>43.605400000000003</c:v>
                </c:pt>
                <c:pt idx="29705">
                  <c:v>43.605400000000003</c:v>
                </c:pt>
                <c:pt idx="29706">
                  <c:v>43.605400000000003</c:v>
                </c:pt>
                <c:pt idx="29707">
                  <c:v>43.605400000000003</c:v>
                </c:pt>
                <c:pt idx="29708">
                  <c:v>43.605400000000003</c:v>
                </c:pt>
                <c:pt idx="29709">
                  <c:v>43.605400000000003</c:v>
                </c:pt>
                <c:pt idx="29710">
                  <c:v>43.605400000000003</c:v>
                </c:pt>
                <c:pt idx="29711">
                  <c:v>43.605400000000003</c:v>
                </c:pt>
                <c:pt idx="29712">
                  <c:v>43.605400000000003</c:v>
                </c:pt>
                <c:pt idx="29713">
                  <c:v>43.605400000000003</c:v>
                </c:pt>
                <c:pt idx="29714">
                  <c:v>43.605400000000003</c:v>
                </c:pt>
                <c:pt idx="29715">
                  <c:v>43.605400000000003</c:v>
                </c:pt>
                <c:pt idx="29716">
                  <c:v>43.605400000000003</c:v>
                </c:pt>
                <c:pt idx="29717">
                  <c:v>43.605400000000003</c:v>
                </c:pt>
                <c:pt idx="29718">
                  <c:v>43.605400000000003</c:v>
                </c:pt>
                <c:pt idx="29719">
                  <c:v>43.605400000000003</c:v>
                </c:pt>
                <c:pt idx="29720">
                  <c:v>43.605400000000003</c:v>
                </c:pt>
                <c:pt idx="29721">
                  <c:v>43.605400000000003</c:v>
                </c:pt>
                <c:pt idx="29722">
                  <c:v>43.605400000000003</c:v>
                </c:pt>
                <c:pt idx="29723">
                  <c:v>43.605400000000003</c:v>
                </c:pt>
                <c:pt idx="29724">
                  <c:v>43.605400000000003</c:v>
                </c:pt>
                <c:pt idx="29725">
                  <c:v>43.605400000000003</c:v>
                </c:pt>
                <c:pt idx="29726">
                  <c:v>43.605400000000003</c:v>
                </c:pt>
                <c:pt idx="29727">
                  <c:v>43.605400000000003</c:v>
                </c:pt>
                <c:pt idx="29728">
                  <c:v>43.605400000000003</c:v>
                </c:pt>
                <c:pt idx="29729">
                  <c:v>43.605400000000003</c:v>
                </c:pt>
                <c:pt idx="29730">
                  <c:v>43.605400000000003</c:v>
                </c:pt>
                <c:pt idx="29731">
                  <c:v>43.605400000000003</c:v>
                </c:pt>
                <c:pt idx="29732">
                  <c:v>43.605400000000003</c:v>
                </c:pt>
                <c:pt idx="29733">
                  <c:v>43.605400000000003</c:v>
                </c:pt>
                <c:pt idx="29734">
                  <c:v>43.605400000000003</c:v>
                </c:pt>
                <c:pt idx="29735">
                  <c:v>43.605400000000003</c:v>
                </c:pt>
                <c:pt idx="29736">
                  <c:v>43.605400000000003</c:v>
                </c:pt>
                <c:pt idx="29737">
                  <c:v>43.605400000000003</c:v>
                </c:pt>
                <c:pt idx="29738">
                  <c:v>43.605400000000003</c:v>
                </c:pt>
                <c:pt idx="29739">
                  <c:v>43.605400000000003</c:v>
                </c:pt>
                <c:pt idx="29740">
                  <c:v>43.605400000000003</c:v>
                </c:pt>
                <c:pt idx="29741">
                  <c:v>43.605400000000003</c:v>
                </c:pt>
                <c:pt idx="29742">
                  <c:v>43.605400000000003</c:v>
                </c:pt>
                <c:pt idx="29743">
                  <c:v>43.605400000000003</c:v>
                </c:pt>
                <c:pt idx="29744">
                  <c:v>43.605400000000003</c:v>
                </c:pt>
                <c:pt idx="29745">
                  <c:v>43.605400000000003</c:v>
                </c:pt>
                <c:pt idx="29746">
                  <c:v>43.605400000000003</c:v>
                </c:pt>
                <c:pt idx="29747">
                  <c:v>43.605400000000003</c:v>
                </c:pt>
                <c:pt idx="29748">
                  <c:v>43.605400000000003</c:v>
                </c:pt>
                <c:pt idx="29749">
                  <c:v>43.605400000000003</c:v>
                </c:pt>
                <c:pt idx="29750">
                  <c:v>43.605400000000003</c:v>
                </c:pt>
                <c:pt idx="29751">
                  <c:v>43.605400000000003</c:v>
                </c:pt>
                <c:pt idx="29752">
                  <c:v>43.605400000000003</c:v>
                </c:pt>
                <c:pt idx="29753">
                  <c:v>43.605400000000003</c:v>
                </c:pt>
                <c:pt idx="29754">
                  <c:v>43.605400000000003</c:v>
                </c:pt>
                <c:pt idx="29755">
                  <c:v>43.605400000000003</c:v>
                </c:pt>
                <c:pt idx="29756">
                  <c:v>43.605400000000003</c:v>
                </c:pt>
                <c:pt idx="29757">
                  <c:v>43.605400000000003</c:v>
                </c:pt>
                <c:pt idx="29758">
                  <c:v>43.605400000000003</c:v>
                </c:pt>
                <c:pt idx="29759">
                  <c:v>43.605400000000003</c:v>
                </c:pt>
                <c:pt idx="29760">
                  <c:v>43.605400000000003</c:v>
                </c:pt>
                <c:pt idx="29761">
                  <c:v>43.605400000000003</c:v>
                </c:pt>
                <c:pt idx="29762">
                  <c:v>43.605400000000003</c:v>
                </c:pt>
                <c:pt idx="29763">
                  <c:v>43.605400000000003</c:v>
                </c:pt>
                <c:pt idx="29764">
                  <c:v>43.605400000000003</c:v>
                </c:pt>
                <c:pt idx="29765">
                  <c:v>43.605400000000003</c:v>
                </c:pt>
                <c:pt idx="29766">
                  <c:v>43.605400000000003</c:v>
                </c:pt>
                <c:pt idx="29767">
                  <c:v>43.605400000000003</c:v>
                </c:pt>
                <c:pt idx="29768">
                  <c:v>43.605400000000003</c:v>
                </c:pt>
                <c:pt idx="29769">
                  <c:v>43.605400000000003</c:v>
                </c:pt>
                <c:pt idx="29770">
                  <c:v>43.605400000000003</c:v>
                </c:pt>
                <c:pt idx="29771">
                  <c:v>43.605400000000003</c:v>
                </c:pt>
                <c:pt idx="29772">
                  <c:v>43.605400000000003</c:v>
                </c:pt>
                <c:pt idx="29773">
                  <c:v>43.605400000000003</c:v>
                </c:pt>
                <c:pt idx="29774">
                  <c:v>43.605400000000003</c:v>
                </c:pt>
                <c:pt idx="29775">
                  <c:v>43.605400000000003</c:v>
                </c:pt>
                <c:pt idx="29776">
                  <c:v>43.605400000000003</c:v>
                </c:pt>
                <c:pt idx="29777">
                  <c:v>43.605400000000003</c:v>
                </c:pt>
                <c:pt idx="29778">
                  <c:v>43.605400000000003</c:v>
                </c:pt>
                <c:pt idx="29779">
                  <c:v>43.605400000000003</c:v>
                </c:pt>
                <c:pt idx="29780">
                  <c:v>43.605400000000003</c:v>
                </c:pt>
                <c:pt idx="29781">
                  <c:v>43.605400000000003</c:v>
                </c:pt>
                <c:pt idx="29782">
                  <c:v>43.605400000000003</c:v>
                </c:pt>
                <c:pt idx="29783">
                  <c:v>43.605400000000003</c:v>
                </c:pt>
                <c:pt idx="29784">
                  <c:v>43.605400000000003</c:v>
                </c:pt>
                <c:pt idx="29785">
                  <c:v>43.605400000000003</c:v>
                </c:pt>
                <c:pt idx="29786">
                  <c:v>43.605400000000003</c:v>
                </c:pt>
                <c:pt idx="29787">
                  <c:v>43.605400000000003</c:v>
                </c:pt>
                <c:pt idx="29788">
                  <c:v>43.605400000000003</c:v>
                </c:pt>
                <c:pt idx="29789">
                  <c:v>43.605400000000003</c:v>
                </c:pt>
                <c:pt idx="29790">
                  <c:v>43.605400000000003</c:v>
                </c:pt>
                <c:pt idx="29791">
                  <c:v>43.605400000000003</c:v>
                </c:pt>
                <c:pt idx="29792">
                  <c:v>43.605400000000003</c:v>
                </c:pt>
                <c:pt idx="29793">
                  <c:v>43.605400000000003</c:v>
                </c:pt>
                <c:pt idx="29794">
                  <c:v>43.605400000000003</c:v>
                </c:pt>
                <c:pt idx="29795">
                  <c:v>43.605400000000003</c:v>
                </c:pt>
                <c:pt idx="29796">
                  <c:v>43.605400000000003</c:v>
                </c:pt>
                <c:pt idx="29797">
                  <c:v>43.605400000000003</c:v>
                </c:pt>
                <c:pt idx="29798">
                  <c:v>43.605400000000003</c:v>
                </c:pt>
                <c:pt idx="29799">
                  <c:v>43.605400000000003</c:v>
                </c:pt>
                <c:pt idx="29800">
                  <c:v>43.605400000000003</c:v>
                </c:pt>
                <c:pt idx="29801">
                  <c:v>43.605400000000003</c:v>
                </c:pt>
                <c:pt idx="29802">
                  <c:v>43.605400000000003</c:v>
                </c:pt>
                <c:pt idx="29803">
                  <c:v>43.605400000000003</c:v>
                </c:pt>
                <c:pt idx="29804">
                  <c:v>43.605400000000003</c:v>
                </c:pt>
                <c:pt idx="29805">
                  <c:v>43.605400000000003</c:v>
                </c:pt>
                <c:pt idx="29806">
                  <c:v>43.605400000000003</c:v>
                </c:pt>
                <c:pt idx="29807">
                  <c:v>43.605400000000003</c:v>
                </c:pt>
                <c:pt idx="29808">
                  <c:v>43.605400000000003</c:v>
                </c:pt>
                <c:pt idx="29809">
                  <c:v>43.605400000000003</c:v>
                </c:pt>
                <c:pt idx="29810">
                  <c:v>43.605400000000003</c:v>
                </c:pt>
                <c:pt idx="29811">
                  <c:v>43.605400000000003</c:v>
                </c:pt>
                <c:pt idx="29812">
                  <c:v>43.605400000000003</c:v>
                </c:pt>
                <c:pt idx="29813">
                  <c:v>43.605400000000003</c:v>
                </c:pt>
                <c:pt idx="29814">
                  <c:v>43.605400000000003</c:v>
                </c:pt>
                <c:pt idx="29815">
                  <c:v>43.605400000000003</c:v>
                </c:pt>
                <c:pt idx="29816">
                  <c:v>43.605400000000003</c:v>
                </c:pt>
                <c:pt idx="29817">
                  <c:v>43.605400000000003</c:v>
                </c:pt>
                <c:pt idx="29818">
                  <c:v>43.605400000000003</c:v>
                </c:pt>
                <c:pt idx="29819">
                  <c:v>43.605400000000003</c:v>
                </c:pt>
                <c:pt idx="29820">
                  <c:v>43.605400000000003</c:v>
                </c:pt>
                <c:pt idx="29821">
                  <c:v>43.605400000000003</c:v>
                </c:pt>
                <c:pt idx="29822">
                  <c:v>43.605400000000003</c:v>
                </c:pt>
                <c:pt idx="29823">
                  <c:v>43.605400000000003</c:v>
                </c:pt>
                <c:pt idx="29824">
                  <c:v>43.605400000000003</c:v>
                </c:pt>
                <c:pt idx="29825">
                  <c:v>43.605400000000003</c:v>
                </c:pt>
                <c:pt idx="29826">
                  <c:v>43.605400000000003</c:v>
                </c:pt>
                <c:pt idx="29827">
                  <c:v>43.605400000000003</c:v>
                </c:pt>
                <c:pt idx="29828">
                  <c:v>43.605400000000003</c:v>
                </c:pt>
                <c:pt idx="29829">
                  <c:v>43.605400000000003</c:v>
                </c:pt>
                <c:pt idx="29830">
                  <c:v>43.605400000000003</c:v>
                </c:pt>
                <c:pt idx="29831">
                  <c:v>43.605400000000003</c:v>
                </c:pt>
                <c:pt idx="29832">
                  <c:v>43.605400000000003</c:v>
                </c:pt>
                <c:pt idx="29833">
                  <c:v>43.605400000000003</c:v>
                </c:pt>
                <c:pt idx="29834">
                  <c:v>43.605400000000003</c:v>
                </c:pt>
                <c:pt idx="29835">
                  <c:v>43.605400000000003</c:v>
                </c:pt>
                <c:pt idx="29836">
                  <c:v>43.605400000000003</c:v>
                </c:pt>
                <c:pt idx="29837">
                  <c:v>43.605400000000003</c:v>
                </c:pt>
                <c:pt idx="29838">
                  <c:v>43.605400000000003</c:v>
                </c:pt>
                <c:pt idx="29839">
                  <c:v>43.605400000000003</c:v>
                </c:pt>
                <c:pt idx="29840">
                  <c:v>43.605400000000003</c:v>
                </c:pt>
                <c:pt idx="29841">
                  <c:v>43.605400000000003</c:v>
                </c:pt>
                <c:pt idx="29842">
                  <c:v>43.605400000000003</c:v>
                </c:pt>
                <c:pt idx="29843">
                  <c:v>43.605400000000003</c:v>
                </c:pt>
                <c:pt idx="29844">
                  <c:v>43.605400000000003</c:v>
                </c:pt>
                <c:pt idx="29845">
                  <c:v>43.605400000000003</c:v>
                </c:pt>
                <c:pt idx="29846">
                  <c:v>43.605400000000003</c:v>
                </c:pt>
                <c:pt idx="29847">
                  <c:v>43.605400000000003</c:v>
                </c:pt>
                <c:pt idx="29848">
                  <c:v>43.605400000000003</c:v>
                </c:pt>
                <c:pt idx="29849">
                  <c:v>43.605400000000003</c:v>
                </c:pt>
                <c:pt idx="29850">
                  <c:v>43.605400000000003</c:v>
                </c:pt>
                <c:pt idx="29851">
                  <c:v>43.605400000000003</c:v>
                </c:pt>
                <c:pt idx="29852">
                  <c:v>43.605400000000003</c:v>
                </c:pt>
                <c:pt idx="29853">
                  <c:v>43.605400000000003</c:v>
                </c:pt>
                <c:pt idx="29854">
                  <c:v>43.605400000000003</c:v>
                </c:pt>
                <c:pt idx="29855">
                  <c:v>43.605400000000003</c:v>
                </c:pt>
                <c:pt idx="29856">
                  <c:v>43.605400000000003</c:v>
                </c:pt>
                <c:pt idx="29857">
                  <c:v>43.605400000000003</c:v>
                </c:pt>
                <c:pt idx="29858">
                  <c:v>43.605400000000003</c:v>
                </c:pt>
                <c:pt idx="29859">
                  <c:v>43.605400000000003</c:v>
                </c:pt>
                <c:pt idx="29860">
                  <c:v>43.605400000000003</c:v>
                </c:pt>
                <c:pt idx="29861">
                  <c:v>43.605400000000003</c:v>
                </c:pt>
                <c:pt idx="29862">
                  <c:v>43.605400000000003</c:v>
                </c:pt>
                <c:pt idx="29863">
                  <c:v>43.605400000000003</c:v>
                </c:pt>
                <c:pt idx="29864">
                  <c:v>43.605400000000003</c:v>
                </c:pt>
                <c:pt idx="29865">
                  <c:v>43.605400000000003</c:v>
                </c:pt>
                <c:pt idx="29866">
                  <c:v>43.605400000000003</c:v>
                </c:pt>
                <c:pt idx="29867">
                  <c:v>43.605400000000003</c:v>
                </c:pt>
                <c:pt idx="29868">
                  <c:v>43.605400000000003</c:v>
                </c:pt>
                <c:pt idx="29869">
                  <c:v>43.605400000000003</c:v>
                </c:pt>
                <c:pt idx="29870">
                  <c:v>43.605400000000003</c:v>
                </c:pt>
                <c:pt idx="29871">
                  <c:v>43.605400000000003</c:v>
                </c:pt>
                <c:pt idx="29872">
                  <c:v>43.605400000000003</c:v>
                </c:pt>
                <c:pt idx="29873">
                  <c:v>43.605400000000003</c:v>
                </c:pt>
                <c:pt idx="29874">
                  <c:v>43.605400000000003</c:v>
                </c:pt>
                <c:pt idx="29875">
                  <c:v>43.605400000000003</c:v>
                </c:pt>
                <c:pt idx="29876">
                  <c:v>43.605400000000003</c:v>
                </c:pt>
                <c:pt idx="29877">
                  <c:v>43.605400000000003</c:v>
                </c:pt>
                <c:pt idx="29878">
                  <c:v>43.605400000000003</c:v>
                </c:pt>
                <c:pt idx="29879">
                  <c:v>43.605400000000003</c:v>
                </c:pt>
                <c:pt idx="29880">
                  <c:v>43.605400000000003</c:v>
                </c:pt>
                <c:pt idx="29881">
                  <c:v>43.605400000000003</c:v>
                </c:pt>
                <c:pt idx="29882">
                  <c:v>43.605400000000003</c:v>
                </c:pt>
                <c:pt idx="29883">
                  <c:v>43.605400000000003</c:v>
                </c:pt>
                <c:pt idx="29884">
                  <c:v>43.605400000000003</c:v>
                </c:pt>
                <c:pt idx="29885">
                  <c:v>43.605400000000003</c:v>
                </c:pt>
                <c:pt idx="29886">
                  <c:v>43.605400000000003</c:v>
                </c:pt>
                <c:pt idx="29887">
                  <c:v>43.605400000000003</c:v>
                </c:pt>
                <c:pt idx="29888">
                  <c:v>43.605400000000003</c:v>
                </c:pt>
                <c:pt idx="29889">
                  <c:v>43.605400000000003</c:v>
                </c:pt>
                <c:pt idx="29890">
                  <c:v>43.605400000000003</c:v>
                </c:pt>
                <c:pt idx="29891">
                  <c:v>43.605400000000003</c:v>
                </c:pt>
                <c:pt idx="29892">
                  <c:v>43.605400000000003</c:v>
                </c:pt>
                <c:pt idx="29893">
                  <c:v>43.605400000000003</c:v>
                </c:pt>
                <c:pt idx="29894">
                  <c:v>43.605400000000003</c:v>
                </c:pt>
                <c:pt idx="29895">
                  <c:v>43.605400000000003</c:v>
                </c:pt>
                <c:pt idx="29896">
                  <c:v>43.605400000000003</c:v>
                </c:pt>
                <c:pt idx="29897">
                  <c:v>43.605400000000003</c:v>
                </c:pt>
                <c:pt idx="29898">
                  <c:v>43.605400000000003</c:v>
                </c:pt>
                <c:pt idx="29899">
                  <c:v>43.605400000000003</c:v>
                </c:pt>
                <c:pt idx="29900">
                  <c:v>43.605400000000003</c:v>
                </c:pt>
                <c:pt idx="29901">
                  <c:v>43.605400000000003</c:v>
                </c:pt>
                <c:pt idx="29902">
                  <c:v>43.605400000000003</c:v>
                </c:pt>
                <c:pt idx="29903">
                  <c:v>43.605400000000003</c:v>
                </c:pt>
                <c:pt idx="29904">
                  <c:v>43.605400000000003</c:v>
                </c:pt>
                <c:pt idx="29905">
                  <c:v>43.605400000000003</c:v>
                </c:pt>
                <c:pt idx="29906">
                  <c:v>43.605400000000003</c:v>
                </c:pt>
                <c:pt idx="29907">
                  <c:v>43.605400000000003</c:v>
                </c:pt>
                <c:pt idx="29908">
                  <c:v>43.605400000000003</c:v>
                </c:pt>
                <c:pt idx="29909">
                  <c:v>43.605400000000003</c:v>
                </c:pt>
                <c:pt idx="29910">
                  <c:v>43.605400000000003</c:v>
                </c:pt>
                <c:pt idx="29911">
                  <c:v>43.605400000000003</c:v>
                </c:pt>
                <c:pt idx="29912">
                  <c:v>43.605400000000003</c:v>
                </c:pt>
                <c:pt idx="29913">
                  <c:v>43.605400000000003</c:v>
                </c:pt>
                <c:pt idx="29914">
                  <c:v>43.605400000000003</c:v>
                </c:pt>
                <c:pt idx="29915">
                  <c:v>43.605400000000003</c:v>
                </c:pt>
                <c:pt idx="29916">
                  <c:v>43.605400000000003</c:v>
                </c:pt>
                <c:pt idx="29917">
                  <c:v>43.605400000000003</c:v>
                </c:pt>
                <c:pt idx="29918">
                  <c:v>43.605400000000003</c:v>
                </c:pt>
                <c:pt idx="29919">
                  <c:v>43.605400000000003</c:v>
                </c:pt>
                <c:pt idx="29920">
                  <c:v>43.605400000000003</c:v>
                </c:pt>
                <c:pt idx="29921">
                  <c:v>43.605400000000003</c:v>
                </c:pt>
                <c:pt idx="29922">
                  <c:v>43.605400000000003</c:v>
                </c:pt>
                <c:pt idx="29923">
                  <c:v>43.605400000000003</c:v>
                </c:pt>
                <c:pt idx="29924">
                  <c:v>43.605400000000003</c:v>
                </c:pt>
                <c:pt idx="29925">
                  <c:v>43.605400000000003</c:v>
                </c:pt>
                <c:pt idx="29926">
                  <c:v>43.605400000000003</c:v>
                </c:pt>
                <c:pt idx="29927">
                  <c:v>43.605400000000003</c:v>
                </c:pt>
                <c:pt idx="29928">
                  <c:v>43.605400000000003</c:v>
                </c:pt>
                <c:pt idx="29929">
                  <c:v>43.605400000000003</c:v>
                </c:pt>
                <c:pt idx="29930">
                  <c:v>43.605400000000003</c:v>
                </c:pt>
                <c:pt idx="29931">
                  <c:v>43.605400000000003</c:v>
                </c:pt>
                <c:pt idx="29932">
                  <c:v>43.605400000000003</c:v>
                </c:pt>
                <c:pt idx="29933">
                  <c:v>43.605400000000003</c:v>
                </c:pt>
                <c:pt idx="29934">
                  <c:v>43.605400000000003</c:v>
                </c:pt>
                <c:pt idx="29935">
                  <c:v>43.605400000000003</c:v>
                </c:pt>
                <c:pt idx="29936">
                  <c:v>43.605400000000003</c:v>
                </c:pt>
                <c:pt idx="29937">
                  <c:v>43.605400000000003</c:v>
                </c:pt>
                <c:pt idx="29938">
                  <c:v>43.605400000000003</c:v>
                </c:pt>
                <c:pt idx="29939">
                  <c:v>43.605400000000003</c:v>
                </c:pt>
                <c:pt idx="29940">
                  <c:v>43.605400000000003</c:v>
                </c:pt>
                <c:pt idx="29941">
                  <c:v>43.605400000000003</c:v>
                </c:pt>
                <c:pt idx="29942">
                  <c:v>43.605400000000003</c:v>
                </c:pt>
                <c:pt idx="29943">
                  <c:v>43.605400000000003</c:v>
                </c:pt>
                <c:pt idx="29944">
                  <c:v>43.605400000000003</c:v>
                </c:pt>
                <c:pt idx="29945">
                  <c:v>43.605400000000003</c:v>
                </c:pt>
                <c:pt idx="29946">
                  <c:v>43.605400000000003</c:v>
                </c:pt>
                <c:pt idx="29947">
                  <c:v>43.605400000000003</c:v>
                </c:pt>
                <c:pt idx="29948">
                  <c:v>43.605400000000003</c:v>
                </c:pt>
                <c:pt idx="29949">
                  <c:v>43.605400000000003</c:v>
                </c:pt>
                <c:pt idx="29950">
                  <c:v>43.605400000000003</c:v>
                </c:pt>
                <c:pt idx="29951">
                  <c:v>43.605400000000003</c:v>
                </c:pt>
                <c:pt idx="29952">
                  <c:v>43.605400000000003</c:v>
                </c:pt>
                <c:pt idx="29953">
                  <c:v>43.605400000000003</c:v>
                </c:pt>
                <c:pt idx="29954">
                  <c:v>43.605400000000003</c:v>
                </c:pt>
                <c:pt idx="29955">
                  <c:v>43.605400000000003</c:v>
                </c:pt>
                <c:pt idx="29956">
                  <c:v>43.605400000000003</c:v>
                </c:pt>
                <c:pt idx="29957">
                  <c:v>43.605400000000003</c:v>
                </c:pt>
                <c:pt idx="29958">
                  <c:v>43.605400000000003</c:v>
                </c:pt>
                <c:pt idx="29959">
                  <c:v>43.605400000000003</c:v>
                </c:pt>
                <c:pt idx="29960">
                  <c:v>43.605400000000003</c:v>
                </c:pt>
                <c:pt idx="29961">
                  <c:v>43.605400000000003</c:v>
                </c:pt>
                <c:pt idx="29962">
                  <c:v>43.605400000000003</c:v>
                </c:pt>
                <c:pt idx="29963">
                  <c:v>43.605400000000003</c:v>
                </c:pt>
                <c:pt idx="29964">
                  <c:v>43.605400000000003</c:v>
                </c:pt>
                <c:pt idx="29965">
                  <c:v>43.605400000000003</c:v>
                </c:pt>
                <c:pt idx="29966">
                  <c:v>43.605400000000003</c:v>
                </c:pt>
                <c:pt idx="29967">
                  <c:v>43.605400000000003</c:v>
                </c:pt>
                <c:pt idx="29968">
                  <c:v>43.605400000000003</c:v>
                </c:pt>
                <c:pt idx="29969">
                  <c:v>43.605400000000003</c:v>
                </c:pt>
                <c:pt idx="29970">
                  <c:v>43.605400000000003</c:v>
                </c:pt>
                <c:pt idx="29971">
                  <c:v>43.605400000000003</c:v>
                </c:pt>
                <c:pt idx="29972">
                  <c:v>43.605400000000003</c:v>
                </c:pt>
                <c:pt idx="29973">
                  <c:v>43.605400000000003</c:v>
                </c:pt>
                <c:pt idx="29974">
                  <c:v>43.605400000000003</c:v>
                </c:pt>
                <c:pt idx="29975">
                  <c:v>43.605400000000003</c:v>
                </c:pt>
                <c:pt idx="29976">
                  <c:v>43.605400000000003</c:v>
                </c:pt>
                <c:pt idx="29977">
                  <c:v>43.605400000000003</c:v>
                </c:pt>
                <c:pt idx="29978">
                  <c:v>43.605400000000003</c:v>
                </c:pt>
                <c:pt idx="29979">
                  <c:v>43.605400000000003</c:v>
                </c:pt>
                <c:pt idx="29980">
                  <c:v>43.605400000000003</c:v>
                </c:pt>
                <c:pt idx="29981">
                  <c:v>43.605400000000003</c:v>
                </c:pt>
                <c:pt idx="29982">
                  <c:v>43.605400000000003</c:v>
                </c:pt>
                <c:pt idx="29983">
                  <c:v>43.605400000000003</c:v>
                </c:pt>
                <c:pt idx="29984">
                  <c:v>43.605400000000003</c:v>
                </c:pt>
                <c:pt idx="29985">
                  <c:v>43.605400000000003</c:v>
                </c:pt>
                <c:pt idx="29986">
                  <c:v>43.605400000000003</c:v>
                </c:pt>
                <c:pt idx="29987">
                  <c:v>43.605400000000003</c:v>
                </c:pt>
                <c:pt idx="29988">
                  <c:v>43.605400000000003</c:v>
                </c:pt>
                <c:pt idx="29989">
                  <c:v>43.605400000000003</c:v>
                </c:pt>
                <c:pt idx="29990">
                  <c:v>43.605400000000003</c:v>
                </c:pt>
                <c:pt idx="29991">
                  <c:v>43.605400000000003</c:v>
                </c:pt>
                <c:pt idx="29992">
                  <c:v>43.605400000000003</c:v>
                </c:pt>
                <c:pt idx="29993">
                  <c:v>43.605400000000003</c:v>
                </c:pt>
                <c:pt idx="29994">
                  <c:v>43.605400000000003</c:v>
                </c:pt>
                <c:pt idx="29995">
                  <c:v>43.605400000000003</c:v>
                </c:pt>
                <c:pt idx="29996">
                  <c:v>43.605400000000003</c:v>
                </c:pt>
                <c:pt idx="29997">
                  <c:v>43.605400000000003</c:v>
                </c:pt>
                <c:pt idx="29998">
                  <c:v>43.605400000000003</c:v>
                </c:pt>
                <c:pt idx="29999">
                  <c:v>43.605400000000003</c:v>
                </c:pt>
                <c:pt idx="30000">
                  <c:v>43.605400000000003</c:v>
                </c:pt>
                <c:pt idx="30001">
                  <c:v>43.605400000000003</c:v>
                </c:pt>
                <c:pt idx="30002">
                  <c:v>43.605400000000003</c:v>
                </c:pt>
                <c:pt idx="30003">
                  <c:v>43.605400000000003</c:v>
                </c:pt>
                <c:pt idx="30004">
                  <c:v>43.605400000000003</c:v>
                </c:pt>
                <c:pt idx="30005">
                  <c:v>43.605400000000003</c:v>
                </c:pt>
                <c:pt idx="30006">
                  <c:v>43.605400000000003</c:v>
                </c:pt>
                <c:pt idx="30007">
                  <c:v>43.605400000000003</c:v>
                </c:pt>
                <c:pt idx="30008">
                  <c:v>43.605400000000003</c:v>
                </c:pt>
                <c:pt idx="30009">
                  <c:v>43.605400000000003</c:v>
                </c:pt>
                <c:pt idx="30010">
                  <c:v>43.605400000000003</c:v>
                </c:pt>
                <c:pt idx="30011">
                  <c:v>43.605400000000003</c:v>
                </c:pt>
                <c:pt idx="30012">
                  <c:v>43.605400000000003</c:v>
                </c:pt>
                <c:pt idx="30013">
                  <c:v>43.605400000000003</c:v>
                </c:pt>
                <c:pt idx="30014">
                  <c:v>43.605400000000003</c:v>
                </c:pt>
                <c:pt idx="30015">
                  <c:v>43.605400000000003</c:v>
                </c:pt>
                <c:pt idx="30016">
                  <c:v>43.605400000000003</c:v>
                </c:pt>
                <c:pt idx="30017">
                  <c:v>43.605400000000003</c:v>
                </c:pt>
                <c:pt idx="30018">
                  <c:v>43.605400000000003</c:v>
                </c:pt>
                <c:pt idx="30019">
                  <c:v>43.605400000000003</c:v>
                </c:pt>
                <c:pt idx="30020">
                  <c:v>43.605400000000003</c:v>
                </c:pt>
                <c:pt idx="30021">
                  <c:v>43.605400000000003</c:v>
                </c:pt>
                <c:pt idx="30022">
                  <c:v>43.605400000000003</c:v>
                </c:pt>
                <c:pt idx="30023">
                  <c:v>43.605400000000003</c:v>
                </c:pt>
                <c:pt idx="30024">
                  <c:v>43.605400000000003</c:v>
                </c:pt>
                <c:pt idx="30025">
                  <c:v>43.605400000000003</c:v>
                </c:pt>
                <c:pt idx="30026">
                  <c:v>43.605400000000003</c:v>
                </c:pt>
                <c:pt idx="30027">
                  <c:v>43.605400000000003</c:v>
                </c:pt>
                <c:pt idx="30028">
                  <c:v>43.605400000000003</c:v>
                </c:pt>
                <c:pt idx="30029">
                  <c:v>43.605400000000003</c:v>
                </c:pt>
                <c:pt idx="30030">
                  <c:v>43.605400000000003</c:v>
                </c:pt>
                <c:pt idx="30031">
                  <c:v>43.605400000000003</c:v>
                </c:pt>
                <c:pt idx="30032">
                  <c:v>43.605400000000003</c:v>
                </c:pt>
                <c:pt idx="30033">
                  <c:v>43.605400000000003</c:v>
                </c:pt>
                <c:pt idx="30034">
                  <c:v>43.605400000000003</c:v>
                </c:pt>
                <c:pt idx="30035">
                  <c:v>43.605400000000003</c:v>
                </c:pt>
                <c:pt idx="30036">
                  <c:v>43.605400000000003</c:v>
                </c:pt>
                <c:pt idx="30037">
                  <c:v>43.605400000000003</c:v>
                </c:pt>
                <c:pt idx="30038">
                  <c:v>43.605400000000003</c:v>
                </c:pt>
                <c:pt idx="30039">
                  <c:v>43.605400000000003</c:v>
                </c:pt>
                <c:pt idx="30040">
                  <c:v>43.605400000000003</c:v>
                </c:pt>
                <c:pt idx="30041">
                  <c:v>43.605400000000003</c:v>
                </c:pt>
                <c:pt idx="30042">
                  <c:v>43.605400000000003</c:v>
                </c:pt>
                <c:pt idx="30043">
                  <c:v>43.605400000000003</c:v>
                </c:pt>
                <c:pt idx="30044">
                  <c:v>43.605400000000003</c:v>
                </c:pt>
                <c:pt idx="30045">
                  <c:v>43.605400000000003</c:v>
                </c:pt>
                <c:pt idx="30046">
                  <c:v>43.605400000000003</c:v>
                </c:pt>
                <c:pt idx="30047">
                  <c:v>43.605400000000003</c:v>
                </c:pt>
                <c:pt idx="30048">
                  <c:v>43.605400000000003</c:v>
                </c:pt>
                <c:pt idx="30049">
                  <c:v>43.605400000000003</c:v>
                </c:pt>
                <c:pt idx="30050">
                  <c:v>43.605400000000003</c:v>
                </c:pt>
                <c:pt idx="30051">
                  <c:v>43.605400000000003</c:v>
                </c:pt>
                <c:pt idx="30052">
                  <c:v>43.605400000000003</c:v>
                </c:pt>
                <c:pt idx="30053">
                  <c:v>43.605400000000003</c:v>
                </c:pt>
                <c:pt idx="30054">
                  <c:v>43.605400000000003</c:v>
                </c:pt>
                <c:pt idx="30055">
                  <c:v>43.605400000000003</c:v>
                </c:pt>
                <c:pt idx="30056">
                  <c:v>43.605400000000003</c:v>
                </c:pt>
                <c:pt idx="30057">
                  <c:v>43.605400000000003</c:v>
                </c:pt>
                <c:pt idx="30058">
                  <c:v>43.605400000000003</c:v>
                </c:pt>
                <c:pt idx="30059">
                  <c:v>43.605400000000003</c:v>
                </c:pt>
                <c:pt idx="30060">
                  <c:v>43.605400000000003</c:v>
                </c:pt>
                <c:pt idx="30061">
                  <c:v>43.605400000000003</c:v>
                </c:pt>
                <c:pt idx="30062">
                  <c:v>43.605400000000003</c:v>
                </c:pt>
                <c:pt idx="30063">
                  <c:v>43.605400000000003</c:v>
                </c:pt>
                <c:pt idx="30064">
                  <c:v>43.605400000000003</c:v>
                </c:pt>
                <c:pt idx="30065">
                  <c:v>43.605400000000003</c:v>
                </c:pt>
                <c:pt idx="30066">
                  <c:v>43.605400000000003</c:v>
                </c:pt>
                <c:pt idx="30067">
                  <c:v>43.605400000000003</c:v>
                </c:pt>
                <c:pt idx="30068">
                  <c:v>43.605400000000003</c:v>
                </c:pt>
                <c:pt idx="30069">
                  <c:v>43.605400000000003</c:v>
                </c:pt>
                <c:pt idx="30070">
                  <c:v>43.605400000000003</c:v>
                </c:pt>
                <c:pt idx="30071">
                  <c:v>43.605400000000003</c:v>
                </c:pt>
                <c:pt idx="30072">
                  <c:v>43.605400000000003</c:v>
                </c:pt>
                <c:pt idx="30073">
                  <c:v>43.605400000000003</c:v>
                </c:pt>
                <c:pt idx="30074">
                  <c:v>43.605400000000003</c:v>
                </c:pt>
                <c:pt idx="30075">
                  <c:v>43.605400000000003</c:v>
                </c:pt>
                <c:pt idx="30076">
                  <c:v>43.605400000000003</c:v>
                </c:pt>
                <c:pt idx="30077">
                  <c:v>43.605400000000003</c:v>
                </c:pt>
                <c:pt idx="30078">
                  <c:v>43.605400000000003</c:v>
                </c:pt>
                <c:pt idx="30079">
                  <c:v>43.605400000000003</c:v>
                </c:pt>
                <c:pt idx="30080">
                  <c:v>43.605400000000003</c:v>
                </c:pt>
                <c:pt idx="30081">
                  <c:v>43.605400000000003</c:v>
                </c:pt>
                <c:pt idx="30082">
                  <c:v>43.605400000000003</c:v>
                </c:pt>
                <c:pt idx="30083">
                  <c:v>43.605400000000003</c:v>
                </c:pt>
                <c:pt idx="30084">
                  <c:v>43.605400000000003</c:v>
                </c:pt>
                <c:pt idx="30085">
                  <c:v>43.605400000000003</c:v>
                </c:pt>
                <c:pt idx="30086">
                  <c:v>43.605400000000003</c:v>
                </c:pt>
                <c:pt idx="30087">
                  <c:v>43.605400000000003</c:v>
                </c:pt>
                <c:pt idx="30088">
                  <c:v>43.605400000000003</c:v>
                </c:pt>
                <c:pt idx="30089">
                  <c:v>43.605400000000003</c:v>
                </c:pt>
                <c:pt idx="30090">
                  <c:v>43.605400000000003</c:v>
                </c:pt>
                <c:pt idx="30091">
                  <c:v>43.605400000000003</c:v>
                </c:pt>
                <c:pt idx="30092">
                  <c:v>43.605400000000003</c:v>
                </c:pt>
                <c:pt idx="30093">
                  <c:v>43.605400000000003</c:v>
                </c:pt>
                <c:pt idx="30094">
                  <c:v>43.605400000000003</c:v>
                </c:pt>
                <c:pt idx="30095">
                  <c:v>43.605400000000003</c:v>
                </c:pt>
                <c:pt idx="30096">
                  <c:v>43.605400000000003</c:v>
                </c:pt>
                <c:pt idx="30097">
                  <c:v>43.605400000000003</c:v>
                </c:pt>
                <c:pt idx="30098">
                  <c:v>43.605400000000003</c:v>
                </c:pt>
                <c:pt idx="30099">
                  <c:v>43.605400000000003</c:v>
                </c:pt>
                <c:pt idx="30100">
                  <c:v>43.605400000000003</c:v>
                </c:pt>
                <c:pt idx="30101">
                  <c:v>43.605400000000003</c:v>
                </c:pt>
                <c:pt idx="30102">
                  <c:v>43.605400000000003</c:v>
                </c:pt>
                <c:pt idx="30103">
                  <c:v>43.605400000000003</c:v>
                </c:pt>
                <c:pt idx="30104">
                  <c:v>43.605400000000003</c:v>
                </c:pt>
                <c:pt idx="30105">
                  <c:v>43.605400000000003</c:v>
                </c:pt>
                <c:pt idx="30106">
                  <c:v>43.605400000000003</c:v>
                </c:pt>
                <c:pt idx="30107">
                  <c:v>43.605400000000003</c:v>
                </c:pt>
                <c:pt idx="30108">
                  <c:v>43.605400000000003</c:v>
                </c:pt>
                <c:pt idx="30109">
                  <c:v>43.605400000000003</c:v>
                </c:pt>
                <c:pt idx="30110">
                  <c:v>43.605400000000003</c:v>
                </c:pt>
                <c:pt idx="30111">
                  <c:v>43.605400000000003</c:v>
                </c:pt>
                <c:pt idx="30112">
                  <c:v>43.605400000000003</c:v>
                </c:pt>
                <c:pt idx="30113">
                  <c:v>43.605400000000003</c:v>
                </c:pt>
                <c:pt idx="30114">
                  <c:v>43.605400000000003</c:v>
                </c:pt>
                <c:pt idx="30115">
                  <c:v>43.605400000000003</c:v>
                </c:pt>
                <c:pt idx="30116">
                  <c:v>43.605400000000003</c:v>
                </c:pt>
                <c:pt idx="30117">
                  <c:v>43.605400000000003</c:v>
                </c:pt>
                <c:pt idx="30118">
                  <c:v>43.605400000000003</c:v>
                </c:pt>
                <c:pt idx="30119">
                  <c:v>43.605400000000003</c:v>
                </c:pt>
                <c:pt idx="30120">
                  <c:v>43.605400000000003</c:v>
                </c:pt>
                <c:pt idx="30121">
                  <c:v>43.605400000000003</c:v>
                </c:pt>
                <c:pt idx="30122">
                  <c:v>43.605400000000003</c:v>
                </c:pt>
                <c:pt idx="30123">
                  <c:v>43.605400000000003</c:v>
                </c:pt>
                <c:pt idx="30124">
                  <c:v>43.605400000000003</c:v>
                </c:pt>
                <c:pt idx="30125">
                  <c:v>43.605400000000003</c:v>
                </c:pt>
                <c:pt idx="30126">
                  <c:v>43.605400000000003</c:v>
                </c:pt>
                <c:pt idx="30127">
                  <c:v>43.605400000000003</c:v>
                </c:pt>
                <c:pt idx="30128">
                  <c:v>43.605400000000003</c:v>
                </c:pt>
                <c:pt idx="30129">
                  <c:v>43.605400000000003</c:v>
                </c:pt>
                <c:pt idx="30130">
                  <c:v>43.605400000000003</c:v>
                </c:pt>
                <c:pt idx="30131">
                  <c:v>43.605400000000003</c:v>
                </c:pt>
                <c:pt idx="30132">
                  <c:v>43.605400000000003</c:v>
                </c:pt>
                <c:pt idx="30133">
                  <c:v>43.605400000000003</c:v>
                </c:pt>
                <c:pt idx="30134">
                  <c:v>43.605400000000003</c:v>
                </c:pt>
                <c:pt idx="30135">
                  <c:v>43.605400000000003</c:v>
                </c:pt>
                <c:pt idx="30136">
                  <c:v>43.605400000000003</c:v>
                </c:pt>
                <c:pt idx="30137">
                  <c:v>43.605400000000003</c:v>
                </c:pt>
                <c:pt idx="30138">
                  <c:v>43.605400000000003</c:v>
                </c:pt>
                <c:pt idx="30139">
                  <c:v>43.605400000000003</c:v>
                </c:pt>
                <c:pt idx="30140">
                  <c:v>43.605400000000003</c:v>
                </c:pt>
                <c:pt idx="30141">
                  <c:v>43.605400000000003</c:v>
                </c:pt>
                <c:pt idx="30142">
                  <c:v>43.605400000000003</c:v>
                </c:pt>
                <c:pt idx="30143">
                  <c:v>43.605400000000003</c:v>
                </c:pt>
                <c:pt idx="30144">
                  <c:v>43.605400000000003</c:v>
                </c:pt>
                <c:pt idx="30145">
                  <c:v>43.605400000000003</c:v>
                </c:pt>
                <c:pt idx="30146">
                  <c:v>43.605400000000003</c:v>
                </c:pt>
                <c:pt idx="30147">
                  <c:v>43.605400000000003</c:v>
                </c:pt>
                <c:pt idx="30148">
                  <c:v>43.605400000000003</c:v>
                </c:pt>
                <c:pt idx="30149">
                  <c:v>43.605400000000003</c:v>
                </c:pt>
                <c:pt idx="30150">
                  <c:v>43.605400000000003</c:v>
                </c:pt>
                <c:pt idx="30151">
                  <c:v>43.605400000000003</c:v>
                </c:pt>
                <c:pt idx="30152">
                  <c:v>43.605400000000003</c:v>
                </c:pt>
                <c:pt idx="30153">
                  <c:v>43.605400000000003</c:v>
                </c:pt>
                <c:pt idx="30154">
                  <c:v>43.605400000000003</c:v>
                </c:pt>
                <c:pt idx="30155">
                  <c:v>43.605400000000003</c:v>
                </c:pt>
                <c:pt idx="30156">
                  <c:v>43.605400000000003</c:v>
                </c:pt>
                <c:pt idx="30157">
                  <c:v>43.605400000000003</c:v>
                </c:pt>
                <c:pt idx="30158">
                  <c:v>43.605400000000003</c:v>
                </c:pt>
                <c:pt idx="30159">
                  <c:v>43.605400000000003</c:v>
                </c:pt>
                <c:pt idx="30160">
                  <c:v>43.605400000000003</c:v>
                </c:pt>
                <c:pt idx="30161">
                  <c:v>43.605400000000003</c:v>
                </c:pt>
                <c:pt idx="30162">
                  <c:v>43.605400000000003</c:v>
                </c:pt>
                <c:pt idx="30163">
                  <c:v>43.605400000000003</c:v>
                </c:pt>
                <c:pt idx="30164">
                  <c:v>43.605400000000003</c:v>
                </c:pt>
                <c:pt idx="30165">
                  <c:v>43.605400000000003</c:v>
                </c:pt>
                <c:pt idx="30166">
                  <c:v>43.605400000000003</c:v>
                </c:pt>
                <c:pt idx="30167">
                  <c:v>43.605400000000003</c:v>
                </c:pt>
                <c:pt idx="30168">
                  <c:v>43.605400000000003</c:v>
                </c:pt>
                <c:pt idx="30169">
                  <c:v>43.605400000000003</c:v>
                </c:pt>
                <c:pt idx="30170">
                  <c:v>43.605400000000003</c:v>
                </c:pt>
                <c:pt idx="30171">
                  <c:v>43.605400000000003</c:v>
                </c:pt>
                <c:pt idx="30172">
                  <c:v>43.605400000000003</c:v>
                </c:pt>
                <c:pt idx="30173">
                  <c:v>43.605400000000003</c:v>
                </c:pt>
                <c:pt idx="30174">
                  <c:v>43.605400000000003</c:v>
                </c:pt>
                <c:pt idx="30175">
                  <c:v>43.605400000000003</c:v>
                </c:pt>
                <c:pt idx="30176">
                  <c:v>43.605400000000003</c:v>
                </c:pt>
                <c:pt idx="30177">
                  <c:v>43.605400000000003</c:v>
                </c:pt>
                <c:pt idx="30178">
                  <c:v>43.605400000000003</c:v>
                </c:pt>
                <c:pt idx="30179">
                  <c:v>43.605400000000003</c:v>
                </c:pt>
                <c:pt idx="30180">
                  <c:v>43.605400000000003</c:v>
                </c:pt>
                <c:pt idx="30181">
                  <c:v>43.605400000000003</c:v>
                </c:pt>
                <c:pt idx="30182">
                  <c:v>43.605400000000003</c:v>
                </c:pt>
                <c:pt idx="30183">
                  <c:v>43.605400000000003</c:v>
                </c:pt>
                <c:pt idx="30184">
                  <c:v>43.605400000000003</c:v>
                </c:pt>
                <c:pt idx="30185">
                  <c:v>43.605400000000003</c:v>
                </c:pt>
                <c:pt idx="30186">
                  <c:v>43.605400000000003</c:v>
                </c:pt>
                <c:pt idx="30187">
                  <c:v>43.605400000000003</c:v>
                </c:pt>
                <c:pt idx="30188">
                  <c:v>43.605400000000003</c:v>
                </c:pt>
                <c:pt idx="30189">
                  <c:v>43.605400000000003</c:v>
                </c:pt>
                <c:pt idx="30190">
                  <c:v>43.605400000000003</c:v>
                </c:pt>
                <c:pt idx="30191">
                  <c:v>43.605400000000003</c:v>
                </c:pt>
                <c:pt idx="30192">
                  <c:v>43.605400000000003</c:v>
                </c:pt>
                <c:pt idx="30193">
                  <c:v>43.605400000000003</c:v>
                </c:pt>
                <c:pt idx="30194">
                  <c:v>43.605400000000003</c:v>
                </c:pt>
                <c:pt idx="30195">
                  <c:v>43.605400000000003</c:v>
                </c:pt>
                <c:pt idx="30196">
                  <c:v>43.605400000000003</c:v>
                </c:pt>
                <c:pt idx="30197">
                  <c:v>43.605400000000003</c:v>
                </c:pt>
                <c:pt idx="30198">
                  <c:v>43.605400000000003</c:v>
                </c:pt>
                <c:pt idx="30199">
                  <c:v>43.605400000000003</c:v>
                </c:pt>
                <c:pt idx="30200">
                  <c:v>43.605400000000003</c:v>
                </c:pt>
                <c:pt idx="30201">
                  <c:v>43.605400000000003</c:v>
                </c:pt>
                <c:pt idx="30202">
                  <c:v>43.605400000000003</c:v>
                </c:pt>
                <c:pt idx="30203">
                  <c:v>43.605400000000003</c:v>
                </c:pt>
                <c:pt idx="30204">
                  <c:v>43.605400000000003</c:v>
                </c:pt>
                <c:pt idx="30205">
                  <c:v>43.605400000000003</c:v>
                </c:pt>
                <c:pt idx="30206">
                  <c:v>43.605400000000003</c:v>
                </c:pt>
                <c:pt idx="30207">
                  <c:v>43.605400000000003</c:v>
                </c:pt>
                <c:pt idx="30208">
                  <c:v>43.605400000000003</c:v>
                </c:pt>
                <c:pt idx="30209">
                  <c:v>43.605400000000003</c:v>
                </c:pt>
                <c:pt idx="30210">
                  <c:v>43.605400000000003</c:v>
                </c:pt>
                <c:pt idx="30211">
                  <c:v>43.605400000000003</c:v>
                </c:pt>
                <c:pt idx="30212">
                  <c:v>43.605400000000003</c:v>
                </c:pt>
                <c:pt idx="30213">
                  <c:v>43.605400000000003</c:v>
                </c:pt>
                <c:pt idx="30214">
                  <c:v>43.605400000000003</c:v>
                </c:pt>
                <c:pt idx="30215">
                  <c:v>43.605400000000003</c:v>
                </c:pt>
                <c:pt idx="30216">
                  <c:v>43.605400000000003</c:v>
                </c:pt>
                <c:pt idx="30217">
                  <c:v>43.605400000000003</c:v>
                </c:pt>
                <c:pt idx="30218">
                  <c:v>43.605400000000003</c:v>
                </c:pt>
                <c:pt idx="30219">
                  <c:v>43.605400000000003</c:v>
                </c:pt>
                <c:pt idx="30220">
                  <c:v>43.605400000000003</c:v>
                </c:pt>
                <c:pt idx="30221">
                  <c:v>43.605400000000003</c:v>
                </c:pt>
                <c:pt idx="30222">
                  <c:v>43.605400000000003</c:v>
                </c:pt>
                <c:pt idx="30223">
                  <c:v>43.605400000000003</c:v>
                </c:pt>
                <c:pt idx="30224">
                  <c:v>43.605400000000003</c:v>
                </c:pt>
                <c:pt idx="30225">
                  <c:v>43.605400000000003</c:v>
                </c:pt>
                <c:pt idx="30226">
                  <c:v>43.605400000000003</c:v>
                </c:pt>
                <c:pt idx="30227">
                  <c:v>43.605400000000003</c:v>
                </c:pt>
                <c:pt idx="30228">
                  <c:v>43.605400000000003</c:v>
                </c:pt>
                <c:pt idx="30229">
                  <c:v>43.605400000000003</c:v>
                </c:pt>
                <c:pt idx="30230">
                  <c:v>43.605400000000003</c:v>
                </c:pt>
                <c:pt idx="30231">
                  <c:v>43.605400000000003</c:v>
                </c:pt>
                <c:pt idx="30232">
                  <c:v>43.605400000000003</c:v>
                </c:pt>
                <c:pt idx="30233">
                  <c:v>43.605400000000003</c:v>
                </c:pt>
                <c:pt idx="30234">
                  <c:v>43.605400000000003</c:v>
                </c:pt>
                <c:pt idx="30235">
                  <c:v>43.605400000000003</c:v>
                </c:pt>
                <c:pt idx="30236">
                  <c:v>43.605400000000003</c:v>
                </c:pt>
                <c:pt idx="30237">
                  <c:v>43.605400000000003</c:v>
                </c:pt>
                <c:pt idx="30238">
                  <c:v>43.605400000000003</c:v>
                </c:pt>
                <c:pt idx="30239">
                  <c:v>43.605400000000003</c:v>
                </c:pt>
                <c:pt idx="30240">
                  <c:v>43.605400000000003</c:v>
                </c:pt>
                <c:pt idx="30241">
                  <c:v>43.605400000000003</c:v>
                </c:pt>
                <c:pt idx="30242">
                  <c:v>43.605400000000003</c:v>
                </c:pt>
                <c:pt idx="30243">
                  <c:v>43.605400000000003</c:v>
                </c:pt>
                <c:pt idx="30244">
                  <c:v>43.605400000000003</c:v>
                </c:pt>
                <c:pt idx="30245">
                  <c:v>43.605400000000003</c:v>
                </c:pt>
                <c:pt idx="30246">
                  <c:v>43.605400000000003</c:v>
                </c:pt>
                <c:pt idx="30247">
                  <c:v>43.605400000000003</c:v>
                </c:pt>
                <c:pt idx="30248">
                  <c:v>43.605400000000003</c:v>
                </c:pt>
                <c:pt idx="30249">
                  <c:v>43.605400000000003</c:v>
                </c:pt>
                <c:pt idx="30250">
                  <c:v>43.605400000000003</c:v>
                </c:pt>
                <c:pt idx="30251">
                  <c:v>43.605400000000003</c:v>
                </c:pt>
                <c:pt idx="30252">
                  <c:v>43.605400000000003</c:v>
                </c:pt>
                <c:pt idx="30253">
                  <c:v>43.605400000000003</c:v>
                </c:pt>
                <c:pt idx="30254">
                  <c:v>43.605400000000003</c:v>
                </c:pt>
                <c:pt idx="30255">
                  <c:v>43.605400000000003</c:v>
                </c:pt>
                <c:pt idx="30256">
                  <c:v>43.605400000000003</c:v>
                </c:pt>
                <c:pt idx="30257">
                  <c:v>43.605400000000003</c:v>
                </c:pt>
                <c:pt idx="30258">
                  <c:v>43.605400000000003</c:v>
                </c:pt>
                <c:pt idx="30259">
                  <c:v>43.605400000000003</c:v>
                </c:pt>
                <c:pt idx="30260">
                  <c:v>43.605400000000003</c:v>
                </c:pt>
                <c:pt idx="30261">
                  <c:v>43.605400000000003</c:v>
                </c:pt>
                <c:pt idx="30262">
                  <c:v>43.605400000000003</c:v>
                </c:pt>
                <c:pt idx="30263">
                  <c:v>43.605400000000003</c:v>
                </c:pt>
                <c:pt idx="30264">
                  <c:v>43.605400000000003</c:v>
                </c:pt>
                <c:pt idx="30265">
                  <c:v>43.605400000000003</c:v>
                </c:pt>
                <c:pt idx="30266">
                  <c:v>43.605400000000003</c:v>
                </c:pt>
                <c:pt idx="30267">
                  <c:v>43.605400000000003</c:v>
                </c:pt>
                <c:pt idx="30268">
                  <c:v>43.605400000000003</c:v>
                </c:pt>
                <c:pt idx="30269">
                  <c:v>43.605400000000003</c:v>
                </c:pt>
                <c:pt idx="30270">
                  <c:v>43.605400000000003</c:v>
                </c:pt>
                <c:pt idx="30271">
                  <c:v>43.605400000000003</c:v>
                </c:pt>
                <c:pt idx="30272">
                  <c:v>43.605400000000003</c:v>
                </c:pt>
                <c:pt idx="30273">
                  <c:v>43.605400000000003</c:v>
                </c:pt>
                <c:pt idx="30274">
                  <c:v>43.605400000000003</c:v>
                </c:pt>
                <c:pt idx="30275">
                  <c:v>43.605400000000003</c:v>
                </c:pt>
                <c:pt idx="30276">
                  <c:v>43.605400000000003</c:v>
                </c:pt>
                <c:pt idx="30277">
                  <c:v>43.605400000000003</c:v>
                </c:pt>
                <c:pt idx="30278">
                  <c:v>43.605400000000003</c:v>
                </c:pt>
                <c:pt idx="30279">
                  <c:v>43.605400000000003</c:v>
                </c:pt>
                <c:pt idx="30280">
                  <c:v>43.605400000000003</c:v>
                </c:pt>
                <c:pt idx="30281">
                  <c:v>43.605400000000003</c:v>
                </c:pt>
                <c:pt idx="30282">
                  <c:v>43.605400000000003</c:v>
                </c:pt>
                <c:pt idx="30283">
                  <c:v>43.605400000000003</c:v>
                </c:pt>
                <c:pt idx="30284">
                  <c:v>43.605400000000003</c:v>
                </c:pt>
                <c:pt idx="30285">
                  <c:v>43.605400000000003</c:v>
                </c:pt>
                <c:pt idx="30286">
                  <c:v>43.605400000000003</c:v>
                </c:pt>
                <c:pt idx="30287">
                  <c:v>43.605400000000003</c:v>
                </c:pt>
                <c:pt idx="30288">
                  <c:v>43.605400000000003</c:v>
                </c:pt>
                <c:pt idx="30289">
                  <c:v>43.605400000000003</c:v>
                </c:pt>
                <c:pt idx="30290">
                  <c:v>43.605400000000003</c:v>
                </c:pt>
                <c:pt idx="30291">
                  <c:v>43.605400000000003</c:v>
                </c:pt>
                <c:pt idx="30292">
                  <c:v>43.605400000000003</c:v>
                </c:pt>
                <c:pt idx="30293">
                  <c:v>43.605400000000003</c:v>
                </c:pt>
                <c:pt idx="30294">
                  <c:v>43.605400000000003</c:v>
                </c:pt>
                <c:pt idx="30295">
                  <c:v>43.605400000000003</c:v>
                </c:pt>
                <c:pt idx="30296">
                  <c:v>43.605400000000003</c:v>
                </c:pt>
                <c:pt idx="30297">
                  <c:v>43.605400000000003</c:v>
                </c:pt>
                <c:pt idx="30298">
                  <c:v>43.605400000000003</c:v>
                </c:pt>
                <c:pt idx="30299">
                  <c:v>43.605400000000003</c:v>
                </c:pt>
                <c:pt idx="30300">
                  <c:v>43.605400000000003</c:v>
                </c:pt>
                <c:pt idx="30301">
                  <c:v>43.605400000000003</c:v>
                </c:pt>
                <c:pt idx="30302">
                  <c:v>43.605400000000003</c:v>
                </c:pt>
                <c:pt idx="30303">
                  <c:v>43.605400000000003</c:v>
                </c:pt>
                <c:pt idx="30304">
                  <c:v>43.605400000000003</c:v>
                </c:pt>
                <c:pt idx="30305">
                  <c:v>43.605400000000003</c:v>
                </c:pt>
                <c:pt idx="30306">
                  <c:v>43.605400000000003</c:v>
                </c:pt>
                <c:pt idx="30307">
                  <c:v>43.605400000000003</c:v>
                </c:pt>
                <c:pt idx="30308">
                  <c:v>43.605400000000003</c:v>
                </c:pt>
                <c:pt idx="30309">
                  <c:v>43.605400000000003</c:v>
                </c:pt>
                <c:pt idx="30310">
                  <c:v>43.605400000000003</c:v>
                </c:pt>
                <c:pt idx="30311">
                  <c:v>43.605400000000003</c:v>
                </c:pt>
                <c:pt idx="30312">
                  <c:v>43.605400000000003</c:v>
                </c:pt>
                <c:pt idx="30313">
                  <c:v>43.605400000000003</c:v>
                </c:pt>
                <c:pt idx="30314">
                  <c:v>43.605400000000003</c:v>
                </c:pt>
                <c:pt idx="30315">
                  <c:v>43.605400000000003</c:v>
                </c:pt>
                <c:pt idx="30316">
                  <c:v>43.605400000000003</c:v>
                </c:pt>
                <c:pt idx="30317">
                  <c:v>43.605400000000003</c:v>
                </c:pt>
                <c:pt idx="30318">
                  <c:v>43.605400000000003</c:v>
                </c:pt>
                <c:pt idx="30319">
                  <c:v>43.605400000000003</c:v>
                </c:pt>
                <c:pt idx="30320">
                  <c:v>43.605400000000003</c:v>
                </c:pt>
                <c:pt idx="30321">
                  <c:v>43.605400000000003</c:v>
                </c:pt>
                <c:pt idx="30322">
                  <c:v>43.605400000000003</c:v>
                </c:pt>
                <c:pt idx="30323">
                  <c:v>43.605400000000003</c:v>
                </c:pt>
                <c:pt idx="30324">
                  <c:v>43.605400000000003</c:v>
                </c:pt>
                <c:pt idx="30325">
                  <c:v>43.605400000000003</c:v>
                </c:pt>
                <c:pt idx="30326">
                  <c:v>43.605400000000003</c:v>
                </c:pt>
                <c:pt idx="30327">
                  <c:v>43.605400000000003</c:v>
                </c:pt>
                <c:pt idx="30328">
                  <c:v>43.605400000000003</c:v>
                </c:pt>
                <c:pt idx="30329">
                  <c:v>43.605400000000003</c:v>
                </c:pt>
                <c:pt idx="30330">
                  <c:v>43.605400000000003</c:v>
                </c:pt>
                <c:pt idx="30331">
                  <c:v>43.605400000000003</c:v>
                </c:pt>
                <c:pt idx="30332">
                  <c:v>43.605400000000003</c:v>
                </c:pt>
                <c:pt idx="30333">
                  <c:v>43.605400000000003</c:v>
                </c:pt>
                <c:pt idx="30334">
                  <c:v>43.605400000000003</c:v>
                </c:pt>
                <c:pt idx="30335">
                  <c:v>43.605400000000003</c:v>
                </c:pt>
                <c:pt idx="30336">
                  <c:v>43.605400000000003</c:v>
                </c:pt>
                <c:pt idx="30337">
                  <c:v>43.605400000000003</c:v>
                </c:pt>
                <c:pt idx="30338">
                  <c:v>43.605400000000003</c:v>
                </c:pt>
                <c:pt idx="30339">
                  <c:v>43.605400000000003</c:v>
                </c:pt>
                <c:pt idx="30340">
                  <c:v>43.605400000000003</c:v>
                </c:pt>
                <c:pt idx="30341">
                  <c:v>43.605400000000003</c:v>
                </c:pt>
                <c:pt idx="30342">
                  <c:v>43.605400000000003</c:v>
                </c:pt>
                <c:pt idx="30343">
                  <c:v>43.605400000000003</c:v>
                </c:pt>
                <c:pt idx="30344">
                  <c:v>43.605400000000003</c:v>
                </c:pt>
                <c:pt idx="30345">
                  <c:v>43.605400000000003</c:v>
                </c:pt>
                <c:pt idx="30346">
                  <c:v>43.605400000000003</c:v>
                </c:pt>
                <c:pt idx="30347">
                  <c:v>43.605400000000003</c:v>
                </c:pt>
                <c:pt idx="30348">
                  <c:v>43.605400000000003</c:v>
                </c:pt>
                <c:pt idx="30349">
                  <c:v>43.605400000000003</c:v>
                </c:pt>
                <c:pt idx="30350">
                  <c:v>43.605400000000003</c:v>
                </c:pt>
                <c:pt idx="30351">
                  <c:v>43.605400000000003</c:v>
                </c:pt>
                <c:pt idx="30352">
                  <c:v>43.605400000000003</c:v>
                </c:pt>
                <c:pt idx="30353">
                  <c:v>43.605400000000003</c:v>
                </c:pt>
                <c:pt idx="30354">
                  <c:v>43.605400000000003</c:v>
                </c:pt>
                <c:pt idx="30355">
                  <c:v>43.605400000000003</c:v>
                </c:pt>
                <c:pt idx="30356">
                  <c:v>43.605400000000003</c:v>
                </c:pt>
                <c:pt idx="30357">
                  <c:v>43.605400000000003</c:v>
                </c:pt>
                <c:pt idx="30358">
                  <c:v>43.605400000000003</c:v>
                </c:pt>
                <c:pt idx="30359">
                  <c:v>43.605400000000003</c:v>
                </c:pt>
                <c:pt idx="30360">
                  <c:v>43.605400000000003</c:v>
                </c:pt>
                <c:pt idx="30361">
                  <c:v>43.605400000000003</c:v>
                </c:pt>
                <c:pt idx="30362">
                  <c:v>43.605400000000003</c:v>
                </c:pt>
                <c:pt idx="30363">
                  <c:v>43.605400000000003</c:v>
                </c:pt>
                <c:pt idx="30364">
                  <c:v>43.605400000000003</c:v>
                </c:pt>
                <c:pt idx="30365">
                  <c:v>43.605400000000003</c:v>
                </c:pt>
                <c:pt idx="30366">
                  <c:v>43.605400000000003</c:v>
                </c:pt>
                <c:pt idx="30367">
                  <c:v>43.605400000000003</c:v>
                </c:pt>
                <c:pt idx="30368">
                  <c:v>43.605400000000003</c:v>
                </c:pt>
                <c:pt idx="30369">
                  <c:v>43.605400000000003</c:v>
                </c:pt>
                <c:pt idx="30370">
                  <c:v>43.605400000000003</c:v>
                </c:pt>
                <c:pt idx="30371">
                  <c:v>43.605400000000003</c:v>
                </c:pt>
                <c:pt idx="30372">
                  <c:v>43.605400000000003</c:v>
                </c:pt>
                <c:pt idx="30373">
                  <c:v>43.605400000000003</c:v>
                </c:pt>
                <c:pt idx="30374">
                  <c:v>43.605400000000003</c:v>
                </c:pt>
                <c:pt idx="30375">
                  <c:v>43.605400000000003</c:v>
                </c:pt>
                <c:pt idx="30376">
                  <c:v>43.605400000000003</c:v>
                </c:pt>
                <c:pt idx="30377">
                  <c:v>43.605400000000003</c:v>
                </c:pt>
                <c:pt idx="30378">
                  <c:v>43.605400000000003</c:v>
                </c:pt>
                <c:pt idx="30379">
                  <c:v>43.605400000000003</c:v>
                </c:pt>
                <c:pt idx="30380">
                  <c:v>43.605400000000003</c:v>
                </c:pt>
                <c:pt idx="30381">
                  <c:v>43.605400000000003</c:v>
                </c:pt>
                <c:pt idx="30382">
                  <c:v>43.605400000000003</c:v>
                </c:pt>
                <c:pt idx="30383">
                  <c:v>43.605400000000003</c:v>
                </c:pt>
                <c:pt idx="30384">
                  <c:v>43.605400000000003</c:v>
                </c:pt>
                <c:pt idx="30385">
                  <c:v>43.605400000000003</c:v>
                </c:pt>
                <c:pt idx="30386">
                  <c:v>43.605400000000003</c:v>
                </c:pt>
                <c:pt idx="30387">
                  <c:v>43.605400000000003</c:v>
                </c:pt>
                <c:pt idx="30388">
                  <c:v>43.605400000000003</c:v>
                </c:pt>
                <c:pt idx="30389">
                  <c:v>43.605400000000003</c:v>
                </c:pt>
                <c:pt idx="30390">
                  <c:v>43.605400000000003</c:v>
                </c:pt>
                <c:pt idx="30391">
                  <c:v>43.605400000000003</c:v>
                </c:pt>
                <c:pt idx="30392">
                  <c:v>43.605400000000003</c:v>
                </c:pt>
                <c:pt idx="30393">
                  <c:v>43.605400000000003</c:v>
                </c:pt>
                <c:pt idx="30394">
                  <c:v>43.605400000000003</c:v>
                </c:pt>
                <c:pt idx="30395">
                  <c:v>43.605400000000003</c:v>
                </c:pt>
                <c:pt idx="30396">
                  <c:v>43.605400000000003</c:v>
                </c:pt>
                <c:pt idx="30397">
                  <c:v>43.605400000000003</c:v>
                </c:pt>
                <c:pt idx="30398">
                  <c:v>43.605400000000003</c:v>
                </c:pt>
                <c:pt idx="30399">
                  <c:v>43.605400000000003</c:v>
                </c:pt>
                <c:pt idx="30400">
                  <c:v>43.605400000000003</c:v>
                </c:pt>
                <c:pt idx="30401">
                  <c:v>43.605400000000003</c:v>
                </c:pt>
                <c:pt idx="30402">
                  <c:v>43.605400000000003</c:v>
                </c:pt>
                <c:pt idx="30403">
                  <c:v>43.605400000000003</c:v>
                </c:pt>
                <c:pt idx="30404">
                  <c:v>43.605400000000003</c:v>
                </c:pt>
                <c:pt idx="30405">
                  <c:v>43.605400000000003</c:v>
                </c:pt>
                <c:pt idx="30406">
                  <c:v>43.605400000000003</c:v>
                </c:pt>
                <c:pt idx="30407">
                  <c:v>43.605400000000003</c:v>
                </c:pt>
                <c:pt idx="30408">
                  <c:v>43.605400000000003</c:v>
                </c:pt>
                <c:pt idx="30409">
                  <c:v>43.605400000000003</c:v>
                </c:pt>
                <c:pt idx="30410">
                  <c:v>43.605400000000003</c:v>
                </c:pt>
                <c:pt idx="30411">
                  <c:v>43.605400000000003</c:v>
                </c:pt>
                <c:pt idx="30412">
                  <c:v>43.605400000000003</c:v>
                </c:pt>
                <c:pt idx="30413">
                  <c:v>43.605400000000003</c:v>
                </c:pt>
                <c:pt idx="30414">
                  <c:v>43.605400000000003</c:v>
                </c:pt>
                <c:pt idx="30415">
                  <c:v>43.605400000000003</c:v>
                </c:pt>
                <c:pt idx="30416">
                  <c:v>43.605400000000003</c:v>
                </c:pt>
                <c:pt idx="30417">
                  <c:v>43.605400000000003</c:v>
                </c:pt>
                <c:pt idx="30418">
                  <c:v>43.605400000000003</c:v>
                </c:pt>
                <c:pt idx="30419">
                  <c:v>43.605400000000003</c:v>
                </c:pt>
                <c:pt idx="30420">
                  <c:v>43.605400000000003</c:v>
                </c:pt>
                <c:pt idx="30421">
                  <c:v>43.605400000000003</c:v>
                </c:pt>
                <c:pt idx="30422">
                  <c:v>43.605400000000003</c:v>
                </c:pt>
                <c:pt idx="30423">
                  <c:v>43.605400000000003</c:v>
                </c:pt>
                <c:pt idx="30424">
                  <c:v>43.605400000000003</c:v>
                </c:pt>
                <c:pt idx="30425">
                  <c:v>43.605400000000003</c:v>
                </c:pt>
                <c:pt idx="30426">
                  <c:v>43.605400000000003</c:v>
                </c:pt>
                <c:pt idx="30427">
                  <c:v>43.605400000000003</c:v>
                </c:pt>
                <c:pt idx="30428">
                  <c:v>43.605400000000003</c:v>
                </c:pt>
                <c:pt idx="30429">
                  <c:v>43.605400000000003</c:v>
                </c:pt>
                <c:pt idx="30430">
                  <c:v>43.605400000000003</c:v>
                </c:pt>
                <c:pt idx="30431">
                  <c:v>43.605400000000003</c:v>
                </c:pt>
                <c:pt idx="30432">
                  <c:v>43.605400000000003</c:v>
                </c:pt>
                <c:pt idx="30433">
                  <c:v>43.605400000000003</c:v>
                </c:pt>
                <c:pt idx="30434">
                  <c:v>43.605400000000003</c:v>
                </c:pt>
                <c:pt idx="30435">
                  <c:v>43.605400000000003</c:v>
                </c:pt>
                <c:pt idx="30436">
                  <c:v>43.605400000000003</c:v>
                </c:pt>
                <c:pt idx="30437">
                  <c:v>43.605400000000003</c:v>
                </c:pt>
                <c:pt idx="30438">
                  <c:v>43.605400000000003</c:v>
                </c:pt>
                <c:pt idx="30439">
                  <c:v>43.605400000000003</c:v>
                </c:pt>
                <c:pt idx="30440">
                  <c:v>43.605400000000003</c:v>
                </c:pt>
                <c:pt idx="30441">
                  <c:v>43.605400000000003</c:v>
                </c:pt>
                <c:pt idx="30442">
                  <c:v>43.605400000000003</c:v>
                </c:pt>
                <c:pt idx="30443">
                  <c:v>43.605400000000003</c:v>
                </c:pt>
                <c:pt idx="30444">
                  <c:v>43.605400000000003</c:v>
                </c:pt>
                <c:pt idx="30445">
                  <c:v>43.605400000000003</c:v>
                </c:pt>
                <c:pt idx="30446">
                  <c:v>43.605400000000003</c:v>
                </c:pt>
                <c:pt idx="30447">
                  <c:v>43.605400000000003</c:v>
                </c:pt>
                <c:pt idx="30448">
                  <c:v>43.605400000000003</c:v>
                </c:pt>
                <c:pt idx="30449">
                  <c:v>43.605400000000003</c:v>
                </c:pt>
                <c:pt idx="30450">
                  <c:v>43.605400000000003</c:v>
                </c:pt>
                <c:pt idx="30451">
                  <c:v>43.605400000000003</c:v>
                </c:pt>
                <c:pt idx="30452">
                  <c:v>43.605400000000003</c:v>
                </c:pt>
                <c:pt idx="30453">
                  <c:v>43.605400000000003</c:v>
                </c:pt>
                <c:pt idx="30454">
                  <c:v>43.605400000000003</c:v>
                </c:pt>
                <c:pt idx="30455">
                  <c:v>43.605400000000003</c:v>
                </c:pt>
                <c:pt idx="30456">
                  <c:v>43.605400000000003</c:v>
                </c:pt>
                <c:pt idx="30457">
                  <c:v>43.605400000000003</c:v>
                </c:pt>
                <c:pt idx="30458">
                  <c:v>43.605400000000003</c:v>
                </c:pt>
                <c:pt idx="30459">
                  <c:v>43.605400000000003</c:v>
                </c:pt>
                <c:pt idx="30460">
                  <c:v>43.605400000000003</c:v>
                </c:pt>
                <c:pt idx="30461">
                  <c:v>43.605400000000003</c:v>
                </c:pt>
                <c:pt idx="30462">
                  <c:v>43.605400000000003</c:v>
                </c:pt>
                <c:pt idx="30463">
                  <c:v>43.605400000000003</c:v>
                </c:pt>
                <c:pt idx="30464">
                  <c:v>43.605400000000003</c:v>
                </c:pt>
                <c:pt idx="30465">
                  <c:v>43.605400000000003</c:v>
                </c:pt>
                <c:pt idx="30466">
                  <c:v>43.605400000000003</c:v>
                </c:pt>
                <c:pt idx="30467">
                  <c:v>43.605400000000003</c:v>
                </c:pt>
                <c:pt idx="30468">
                  <c:v>43.605400000000003</c:v>
                </c:pt>
                <c:pt idx="30469">
                  <c:v>43.605400000000003</c:v>
                </c:pt>
                <c:pt idx="30470">
                  <c:v>43.605400000000003</c:v>
                </c:pt>
                <c:pt idx="30471">
                  <c:v>43.605400000000003</c:v>
                </c:pt>
                <c:pt idx="30472">
                  <c:v>43.605400000000003</c:v>
                </c:pt>
                <c:pt idx="30473">
                  <c:v>43.605400000000003</c:v>
                </c:pt>
                <c:pt idx="30474">
                  <c:v>43.605400000000003</c:v>
                </c:pt>
                <c:pt idx="30475">
                  <c:v>43.605400000000003</c:v>
                </c:pt>
                <c:pt idx="30476">
                  <c:v>43.605400000000003</c:v>
                </c:pt>
                <c:pt idx="30477">
                  <c:v>43.605400000000003</c:v>
                </c:pt>
                <c:pt idx="30478">
                  <c:v>43.605400000000003</c:v>
                </c:pt>
                <c:pt idx="30479">
                  <c:v>43.605400000000003</c:v>
                </c:pt>
                <c:pt idx="30480">
                  <c:v>43.605400000000003</c:v>
                </c:pt>
                <c:pt idx="30481">
                  <c:v>43.605400000000003</c:v>
                </c:pt>
                <c:pt idx="30482">
                  <c:v>43.605400000000003</c:v>
                </c:pt>
                <c:pt idx="30483">
                  <c:v>43.605400000000003</c:v>
                </c:pt>
                <c:pt idx="30484">
                  <c:v>43.605400000000003</c:v>
                </c:pt>
                <c:pt idx="30485">
                  <c:v>43.605400000000003</c:v>
                </c:pt>
                <c:pt idx="30486">
                  <c:v>43.605400000000003</c:v>
                </c:pt>
                <c:pt idx="30487">
                  <c:v>43.605400000000003</c:v>
                </c:pt>
                <c:pt idx="30488">
                  <c:v>43.605400000000003</c:v>
                </c:pt>
                <c:pt idx="30489">
                  <c:v>43.605400000000003</c:v>
                </c:pt>
                <c:pt idx="30490">
                  <c:v>43.605400000000003</c:v>
                </c:pt>
                <c:pt idx="30491">
                  <c:v>43.605400000000003</c:v>
                </c:pt>
                <c:pt idx="30492">
                  <c:v>43.605400000000003</c:v>
                </c:pt>
                <c:pt idx="30493">
                  <c:v>43.605400000000003</c:v>
                </c:pt>
                <c:pt idx="30494">
                  <c:v>43.605400000000003</c:v>
                </c:pt>
                <c:pt idx="30495">
                  <c:v>43.605400000000003</c:v>
                </c:pt>
                <c:pt idx="30496">
                  <c:v>43.605400000000003</c:v>
                </c:pt>
                <c:pt idx="30497">
                  <c:v>43.605400000000003</c:v>
                </c:pt>
                <c:pt idx="30498">
                  <c:v>43.605400000000003</c:v>
                </c:pt>
                <c:pt idx="30499">
                  <c:v>43.605400000000003</c:v>
                </c:pt>
                <c:pt idx="30500">
                  <c:v>43.605400000000003</c:v>
                </c:pt>
                <c:pt idx="30501">
                  <c:v>43.605400000000003</c:v>
                </c:pt>
                <c:pt idx="30502">
                  <c:v>43.605400000000003</c:v>
                </c:pt>
                <c:pt idx="30503">
                  <c:v>43.605400000000003</c:v>
                </c:pt>
                <c:pt idx="30504">
                  <c:v>43.605400000000003</c:v>
                </c:pt>
                <c:pt idx="30505">
                  <c:v>43.605400000000003</c:v>
                </c:pt>
                <c:pt idx="30506">
                  <c:v>43.605400000000003</c:v>
                </c:pt>
                <c:pt idx="30507">
                  <c:v>43.605400000000003</c:v>
                </c:pt>
                <c:pt idx="30508">
                  <c:v>43.605400000000003</c:v>
                </c:pt>
                <c:pt idx="30509">
                  <c:v>43.605400000000003</c:v>
                </c:pt>
                <c:pt idx="30510">
                  <c:v>43.605400000000003</c:v>
                </c:pt>
                <c:pt idx="30511">
                  <c:v>43.605400000000003</c:v>
                </c:pt>
                <c:pt idx="30512">
                  <c:v>43.605400000000003</c:v>
                </c:pt>
                <c:pt idx="30513">
                  <c:v>43.605400000000003</c:v>
                </c:pt>
                <c:pt idx="30514">
                  <c:v>43.605400000000003</c:v>
                </c:pt>
                <c:pt idx="30515">
                  <c:v>43.605400000000003</c:v>
                </c:pt>
                <c:pt idx="30516">
                  <c:v>43.605400000000003</c:v>
                </c:pt>
                <c:pt idx="30517">
                  <c:v>43.605400000000003</c:v>
                </c:pt>
                <c:pt idx="30518">
                  <c:v>43.605400000000003</c:v>
                </c:pt>
                <c:pt idx="30519">
                  <c:v>43.605400000000003</c:v>
                </c:pt>
                <c:pt idx="30520">
                  <c:v>43.605400000000003</c:v>
                </c:pt>
                <c:pt idx="30521">
                  <c:v>43.605400000000003</c:v>
                </c:pt>
                <c:pt idx="30522">
                  <c:v>43.605400000000003</c:v>
                </c:pt>
                <c:pt idx="30523">
                  <c:v>43.605400000000003</c:v>
                </c:pt>
                <c:pt idx="30524">
                  <c:v>43.605400000000003</c:v>
                </c:pt>
                <c:pt idx="30525">
                  <c:v>43.605400000000003</c:v>
                </c:pt>
                <c:pt idx="30526">
                  <c:v>43.605400000000003</c:v>
                </c:pt>
                <c:pt idx="30527">
                  <c:v>43.605400000000003</c:v>
                </c:pt>
                <c:pt idx="30528">
                  <c:v>43.605400000000003</c:v>
                </c:pt>
                <c:pt idx="30529">
                  <c:v>43.605400000000003</c:v>
                </c:pt>
                <c:pt idx="30530">
                  <c:v>43.605400000000003</c:v>
                </c:pt>
                <c:pt idx="30531">
                  <c:v>43.605400000000003</c:v>
                </c:pt>
                <c:pt idx="30532">
                  <c:v>43.605400000000003</c:v>
                </c:pt>
                <c:pt idx="30533">
                  <c:v>43.605400000000003</c:v>
                </c:pt>
                <c:pt idx="30534">
                  <c:v>43.605400000000003</c:v>
                </c:pt>
                <c:pt idx="30535">
                  <c:v>43.605400000000003</c:v>
                </c:pt>
                <c:pt idx="30536">
                  <c:v>43.605400000000003</c:v>
                </c:pt>
                <c:pt idx="30537">
                  <c:v>43.605400000000003</c:v>
                </c:pt>
                <c:pt idx="30538">
                  <c:v>43.605400000000003</c:v>
                </c:pt>
                <c:pt idx="30539">
                  <c:v>43.605400000000003</c:v>
                </c:pt>
                <c:pt idx="30540">
                  <c:v>43.605400000000003</c:v>
                </c:pt>
                <c:pt idx="30541">
                  <c:v>43.605400000000003</c:v>
                </c:pt>
                <c:pt idx="30542">
                  <c:v>43.605400000000003</c:v>
                </c:pt>
                <c:pt idx="30543">
                  <c:v>43.605400000000003</c:v>
                </c:pt>
                <c:pt idx="30544">
                  <c:v>43.605400000000003</c:v>
                </c:pt>
                <c:pt idx="30545">
                  <c:v>43.605400000000003</c:v>
                </c:pt>
                <c:pt idx="30546">
                  <c:v>43.605400000000003</c:v>
                </c:pt>
                <c:pt idx="30547">
                  <c:v>43.605400000000003</c:v>
                </c:pt>
                <c:pt idx="30548">
                  <c:v>43.605400000000003</c:v>
                </c:pt>
                <c:pt idx="30549">
                  <c:v>43.605400000000003</c:v>
                </c:pt>
                <c:pt idx="30550">
                  <c:v>43.605400000000003</c:v>
                </c:pt>
                <c:pt idx="30551">
                  <c:v>43.605400000000003</c:v>
                </c:pt>
                <c:pt idx="30552">
                  <c:v>43.605400000000003</c:v>
                </c:pt>
                <c:pt idx="30553">
                  <c:v>43.605400000000003</c:v>
                </c:pt>
                <c:pt idx="30554">
                  <c:v>43.605400000000003</c:v>
                </c:pt>
                <c:pt idx="30555">
                  <c:v>43.605400000000003</c:v>
                </c:pt>
                <c:pt idx="30556">
                  <c:v>43.605400000000003</c:v>
                </c:pt>
                <c:pt idx="30557">
                  <c:v>43.605400000000003</c:v>
                </c:pt>
                <c:pt idx="30558">
                  <c:v>43.605400000000003</c:v>
                </c:pt>
                <c:pt idx="30559">
                  <c:v>43.605400000000003</c:v>
                </c:pt>
                <c:pt idx="30560">
                  <c:v>43.605400000000003</c:v>
                </c:pt>
                <c:pt idx="30561">
                  <c:v>43.605400000000003</c:v>
                </c:pt>
                <c:pt idx="30562">
                  <c:v>43.605400000000003</c:v>
                </c:pt>
                <c:pt idx="30563">
                  <c:v>43.605400000000003</c:v>
                </c:pt>
                <c:pt idx="30564">
                  <c:v>43.605400000000003</c:v>
                </c:pt>
                <c:pt idx="30565">
                  <c:v>43.605400000000003</c:v>
                </c:pt>
                <c:pt idx="30566">
                  <c:v>43.605400000000003</c:v>
                </c:pt>
                <c:pt idx="30567">
                  <c:v>43.605400000000003</c:v>
                </c:pt>
                <c:pt idx="30568">
                  <c:v>43.605400000000003</c:v>
                </c:pt>
                <c:pt idx="30569">
                  <c:v>43.605400000000003</c:v>
                </c:pt>
                <c:pt idx="30570">
                  <c:v>43.605400000000003</c:v>
                </c:pt>
                <c:pt idx="30571">
                  <c:v>43.605400000000003</c:v>
                </c:pt>
                <c:pt idx="30572">
                  <c:v>43.605400000000003</c:v>
                </c:pt>
                <c:pt idx="30573">
                  <c:v>43.605400000000003</c:v>
                </c:pt>
                <c:pt idx="30574">
                  <c:v>43.605400000000003</c:v>
                </c:pt>
                <c:pt idx="30575">
                  <c:v>43.605400000000003</c:v>
                </c:pt>
                <c:pt idx="30576">
                  <c:v>43.605400000000003</c:v>
                </c:pt>
                <c:pt idx="30577">
                  <c:v>43.605400000000003</c:v>
                </c:pt>
                <c:pt idx="30578">
                  <c:v>43.605400000000003</c:v>
                </c:pt>
                <c:pt idx="30579">
                  <c:v>43.605400000000003</c:v>
                </c:pt>
                <c:pt idx="30580">
                  <c:v>43.605400000000003</c:v>
                </c:pt>
                <c:pt idx="30581">
                  <c:v>43.605400000000003</c:v>
                </c:pt>
                <c:pt idx="30582">
                  <c:v>43.605400000000003</c:v>
                </c:pt>
                <c:pt idx="30583">
                  <c:v>43.605400000000003</c:v>
                </c:pt>
                <c:pt idx="30584">
                  <c:v>43.605400000000003</c:v>
                </c:pt>
                <c:pt idx="30585">
                  <c:v>43.605400000000003</c:v>
                </c:pt>
                <c:pt idx="30586">
                  <c:v>43.605400000000003</c:v>
                </c:pt>
                <c:pt idx="30587">
                  <c:v>43.605400000000003</c:v>
                </c:pt>
                <c:pt idx="30588">
                  <c:v>43.605400000000003</c:v>
                </c:pt>
                <c:pt idx="30589">
                  <c:v>43.605400000000003</c:v>
                </c:pt>
                <c:pt idx="30590">
                  <c:v>43.605400000000003</c:v>
                </c:pt>
                <c:pt idx="30591">
                  <c:v>43.605400000000003</c:v>
                </c:pt>
                <c:pt idx="30592">
                  <c:v>43.605400000000003</c:v>
                </c:pt>
                <c:pt idx="30593">
                  <c:v>43.605400000000003</c:v>
                </c:pt>
                <c:pt idx="30594">
                  <c:v>43.605400000000003</c:v>
                </c:pt>
                <c:pt idx="30595">
                  <c:v>43.605400000000003</c:v>
                </c:pt>
                <c:pt idx="30596">
                  <c:v>43.605400000000003</c:v>
                </c:pt>
                <c:pt idx="30597">
                  <c:v>43.605400000000003</c:v>
                </c:pt>
                <c:pt idx="30598">
                  <c:v>43.605400000000003</c:v>
                </c:pt>
                <c:pt idx="30599">
                  <c:v>43.605400000000003</c:v>
                </c:pt>
                <c:pt idx="30600">
                  <c:v>43.605400000000003</c:v>
                </c:pt>
                <c:pt idx="30601">
                  <c:v>43.605400000000003</c:v>
                </c:pt>
                <c:pt idx="30602">
                  <c:v>43.605400000000003</c:v>
                </c:pt>
                <c:pt idx="30603">
                  <c:v>43.605400000000003</c:v>
                </c:pt>
                <c:pt idx="30604">
                  <c:v>43.605400000000003</c:v>
                </c:pt>
                <c:pt idx="30605">
                  <c:v>43.605400000000003</c:v>
                </c:pt>
                <c:pt idx="30606">
                  <c:v>43.605400000000003</c:v>
                </c:pt>
                <c:pt idx="30607">
                  <c:v>43.605400000000003</c:v>
                </c:pt>
                <c:pt idx="30608">
                  <c:v>43.605400000000003</c:v>
                </c:pt>
                <c:pt idx="30609">
                  <c:v>43.605400000000003</c:v>
                </c:pt>
                <c:pt idx="30610">
                  <c:v>43.605400000000003</c:v>
                </c:pt>
                <c:pt idx="30611">
                  <c:v>43.605400000000003</c:v>
                </c:pt>
                <c:pt idx="30612">
                  <c:v>43.605400000000003</c:v>
                </c:pt>
                <c:pt idx="30613">
                  <c:v>43.605400000000003</c:v>
                </c:pt>
                <c:pt idx="30614">
                  <c:v>43.605400000000003</c:v>
                </c:pt>
                <c:pt idx="30615">
                  <c:v>43.605400000000003</c:v>
                </c:pt>
                <c:pt idx="30616">
                  <c:v>43.605400000000003</c:v>
                </c:pt>
                <c:pt idx="30617">
                  <c:v>43.605400000000003</c:v>
                </c:pt>
                <c:pt idx="30618">
                  <c:v>43.605400000000003</c:v>
                </c:pt>
                <c:pt idx="30619">
                  <c:v>43.605400000000003</c:v>
                </c:pt>
                <c:pt idx="30620">
                  <c:v>43.605400000000003</c:v>
                </c:pt>
                <c:pt idx="30621">
                  <c:v>43.605400000000003</c:v>
                </c:pt>
                <c:pt idx="30622">
                  <c:v>43.605400000000003</c:v>
                </c:pt>
                <c:pt idx="30623">
                  <c:v>43.605400000000003</c:v>
                </c:pt>
                <c:pt idx="30624">
                  <c:v>43.605400000000003</c:v>
                </c:pt>
                <c:pt idx="30625">
                  <c:v>43.605400000000003</c:v>
                </c:pt>
                <c:pt idx="30626">
                  <c:v>43.605400000000003</c:v>
                </c:pt>
                <c:pt idx="30627">
                  <c:v>43.605400000000003</c:v>
                </c:pt>
                <c:pt idx="30628">
                  <c:v>43.605400000000003</c:v>
                </c:pt>
                <c:pt idx="30629">
                  <c:v>43.605400000000003</c:v>
                </c:pt>
                <c:pt idx="30630">
                  <c:v>43.605400000000003</c:v>
                </c:pt>
                <c:pt idx="30631">
                  <c:v>43.605400000000003</c:v>
                </c:pt>
                <c:pt idx="30632">
                  <c:v>43.605400000000003</c:v>
                </c:pt>
                <c:pt idx="30633">
                  <c:v>43.605400000000003</c:v>
                </c:pt>
                <c:pt idx="30634">
                  <c:v>43.605400000000003</c:v>
                </c:pt>
                <c:pt idx="30635">
                  <c:v>43.605400000000003</c:v>
                </c:pt>
                <c:pt idx="30636">
                  <c:v>43.605400000000003</c:v>
                </c:pt>
                <c:pt idx="30637">
                  <c:v>43.605400000000003</c:v>
                </c:pt>
                <c:pt idx="30638">
                  <c:v>43.605400000000003</c:v>
                </c:pt>
                <c:pt idx="30639">
                  <c:v>43.605400000000003</c:v>
                </c:pt>
                <c:pt idx="30640">
                  <c:v>43.605400000000003</c:v>
                </c:pt>
                <c:pt idx="30641">
                  <c:v>43.605400000000003</c:v>
                </c:pt>
                <c:pt idx="30642">
                  <c:v>43.605400000000003</c:v>
                </c:pt>
                <c:pt idx="30643">
                  <c:v>43.605400000000003</c:v>
                </c:pt>
                <c:pt idx="30644">
                  <c:v>43.605400000000003</c:v>
                </c:pt>
                <c:pt idx="30645">
                  <c:v>43.605400000000003</c:v>
                </c:pt>
                <c:pt idx="30646">
                  <c:v>43.605400000000003</c:v>
                </c:pt>
                <c:pt idx="30647">
                  <c:v>43.605400000000003</c:v>
                </c:pt>
                <c:pt idx="30648">
                  <c:v>43.605400000000003</c:v>
                </c:pt>
                <c:pt idx="30649">
                  <c:v>43.605400000000003</c:v>
                </c:pt>
                <c:pt idx="30650">
                  <c:v>43.605400000000003</c:v>
                </c:pt>
                <c:pt idx="30651">
                  <c:v>43.605400000000003</c:v>
                </c:pt>
                <c:pt idx="30652">
                  <c:v>43.605400000000003</c:v>
                </c:pt>
                <c:pt idx="30653">
                  <c:v>43.605400000000003</c:v>
                </c:pt>
                <c:pt idx="30654">
                  <c:v>43.605400000000003</c:v>
                </c:pt>
                <c:pt idx="30655">
                  <c:v>43.605400000000003</c:v>
                </c:pt>
                <c:pt idx="30656">
                  <c:v>43.605400000000003</c:v>
                </c:pt>
                <c:pt idx="30657">
                  <c:v>43.605400000000003</c:v>
                </c:pt>
                <c:pt idx="30658">
                  <c:v>43.605400000000003</c:v>
                </c:pt>
                <c:pt idx="30659">
                  <c:v>43.605400000000003</c:v>
                </c:pt>
                <c:pt idx="30660">
                  <c:v>43.605400000000003</c:v>
                </c:pt>
                <c:pt idx="30661">
                  <c:v>43.605400000000003</c:v>
                </c:pt>
                <c:pt idx="30662">
                  <c:v>43.605400000000003</c:v>
                </c:pt>
                <c:pt idx="30663">
                  <c:v>43.605400000000003</c:v>
                </c:pt>
                <c:pt idx="30664">
                  <c:v>43.605400000000003</c:v>
                </c:pt>
                <c:pt idx="30665">
                  <c:v>43.605400000000003</c:v>
                </c:pt>
                <c:pt idx="30666">
                  <c:v>43.605400000000003</c:v>
                </c:pt>
                <c:pt idx="30667">
                  <c:v>43.605400000000003</c:v>
                </c:pt>
                <c:pt idx="30668">
                  <c:v>43.605400000000003</c:v>
                </c:pt>
                <c:pt idx="30669">
                  <c:v>43.605400000000003</c:v>
                </c:pt>
                <c:pt idx="30670">
                  <c:v>43.605400000000003</c:v>
                </c:pt>
                <c:pt idx="30671">
                  <c:v>43.605400000000003</c:v>
                </c:pt>
                <c:pt idx="30672">
                  <c:v>43.605400000000003</c:v>
                </c:pt>
                <c:pt idx="30673">
                  <c:v>43.605400000000003</c:v>
                </c:pt>
                <c:pt idx="30674">
                  <c:v>43.605400000000003</c:v>
                </c:pt>
                <c:pt idx="30675">
                  <c:v>43.605400000000003</c:v>
                </c:pt>
                <c:pt idx="30676">
                  <c:v>43.605400000000003</c:v>
                </c:pt>
                <c:pt idx="30677">
                  <c:v>43.605400000000003</c:v>
                </c:pt>
                <c:pt idx="30678">
                  <c:v>43.605400000000003</c:v>
                </c:pt>
                <c:pt idx="30679">
                  <c:v>43.605400000000003</c:v>
                </c:pt>
                <c:pt idx="30680">
                  <c:v>43.605400000000003</c:v>
                </c:pt>
                <c:pt idx="30681">
                  <c:v>43.605400000000003</c:v>
                </c:pt>
                <c:pt idx="30682">
                  <c:v>43.605400000000003</c:v>
                </c:pt>
                <c:pt idx="30683">
                  <c:v>43.605400000000003</c:v>
                </c:pt>
                <c:pt idx="30684">
                  <c:v>43.605400000000003</c:v>
                </c:pt>
                <c:pt idx="30685">
                  <c:v>43.605400000000003</c:v>
                </c:pt>
                <c:pt idx="30686">
                  <c:v>43.605400000000003</c:v>
                </c:pt>
                <c:pt idx="30687">
                  <c:v>43.605400000000003</c:v>
                </c:pt>
                <c:pt idx="30688">
                  <c:v>43.605400000000003</c:v>
                </c:pt>
                <c:pt idx="30689">
                  <c:v>43.605400000000003</c:v>
                </c:pt>
                <c:pt idx="30690">
                  <c:v>43.605400000000003</c:v>
                </c:pt>
                <c:pt idx="30691">
                  <c:v>43.605400000000003</c:v>
                </c:pt>
                <c:pt idx="30692">
                  <c:v>43.605400000000003</c:v>
                </c:pt>
                <c:pt idx="30693">
                  <c:v>43.605400000000003</c:v>
                </c:pt>
                <c:pt idx="30694">
                  <c:v>43.605400000000003</c:v>
                </c:pt>
                <c:pt idx="30695">
                  <c:v>43.605400000000003</c:v>
                </c:pt>
                <c:pt idx="30696">
                  <c:v>43.605400000000003</c:v>
                </c:pt>
                <c:pt idx="30697">
                  <c:v>43.605400000000003</c:v>
                </c:pt>
                <c:pt idx="30698">
                  <c:v>43.605400000000003</c:v>
                </c:pt>
                <c:pt idx="30699">
                  <c:v>43.605400000000003</c:v>
                </c:pt>
                <c:pt idx="30700">
                  <c:v>43.605400000000003</c:v>
                </c:pt>
                <c:pt idx="30701">
                  <c:v>43.605400000000003</c:v>
                </c:pt>
                <c:pt idx="30702">
                  <c:v>43.605400000000003</c:v>
                </c:pt>
                <c:pt idx="30703">
                  <c:v>43.605400000000003</c:v>
                </c:pt>
                <c:pt idx="30704">
                  <c:v>43.605400000000003</c:v>
                </c:pt>
                <c:pt idx="30705">
                  <c:v>43.605400000000003</c:v>
                </c:pt>
                <c:pt idx="30706">
                  <c:v>43.605400000000003</c:v>
                </c:pt>
                <c:pt idx="30707">
                  <c:v>43.605400000000003</c:v>
                </c:pt>
                <c:pt idx="30708">
                  <c:v>43.605400000000003</c:v>
                </c:pt>
                <c:pt idx="30709">
                  <c:v>43.605400000000003</c:v>
                </c:pt>
                <c:pt idx="30710">
                  <c:v>43.605400000000003</c:v>
                </c:pt>
                <c:pt idx="30711">
                  <c:v>43.605400000000003</c:v>
                </c:pt>
                <c:pt idx="30712">
                  <c:v>43.605400000000003</c:v>
                </c:pt>
                <c:pt idx="30713">
                  <c:v>43.605400000000003</c:v>
                </c:pt>
                <c:pt idx="30714">
                  <c:v>43.605400000000003</c:v>
                </c:pt>
                <c:pt idx="30715">
                  <c:v>43.605400000000003</c:v>
                </c:pt>
                <c:pt idx="30716">
                  <c:v>43.605400000000003</c:v>
                </c:pt>
                <c:pt idx="30717">
                  <c:v>43.605400000000003</c:v>
                </c:pt>
                <c:pt idx="30718">
                  <c:v>43.605400000000003</c:v>
                </c:pt>
                <c:pt idx="30719">
                  <c:v>43.605400000000003</c:v>
                </c:pt>
                <c:pt idx="30720">
                  <c:v>43.605400000000003</c:v>
                </c:pt>
                <c:pt idx="30721">
                  <c:v>43.605400000000003</c:v>
                </c:pt>
                <c:pt idx="30722">
                  <c:v>43.605400000000003</c:v>
                </c:pt>
                <c:pt idx="30723">
                  <c:v>43.605400000000003</c:v>
                </c:pt>
                <c:pt idx="30724">
                  <c:v>43.605400000000003</c:v>
                </c:pt>
                <c:pt idx="30725">
                  <c:v>43.605400000000003</c:v>
                </c:pt>
                <c:pt idx="30726">
                  <c:v>43.605400000000003</c:v>
                </c:pt>
                <c:pt idx="30727">
                  <c:v>43.605400000000003</c:v>
                </c:pt>
                <c:pt idx="30728">
                  <c:v>43.605400000000003</c:v>
                </c:pt>
                <c:pt idx="30729">
                  <c:v>43.605400000000003</c:v>
                </c:pt>
                <c:pt idx="30730">
                  <c:v>43.605400000000003</c:v>
                </c:pt>
                <c:pt idx="30731">
                  <c:v>43.605400000000003</c:v>
                </c:pt>
                <c:pt idx="30732">
                  <c:v>43.605400000000003</c:v>
                </c:pt>
                <c:pt idx="30733">
                  <c:v>43.605400000000003</c:v>
                </c:pt>
                <c:pt idx="30734">
                  <c:v>43.605400000000003</c:v>
                </c:pt>
                <c:pt idx="30735">
                  <c:v>43.605400000000003</c:v>
                </c:pt>
                <c:pt idx="30736">
                  <c:v>43.605400000000003</c:v>
                </c:pt>
                <c:pt idx="30737">
                  <c:v>43.605400000000003</c:v>
                </c:pt>
                <c:pt idx="30738">
                  <c:v>43.605400000000003</c:v>
                </c:pt>
                <c:pt idx="30739">
                  <c:v>43.605400000000003</c:v>
                </c:pt>
                <c:pt idx="30740">
                  <c:v>43.605400000000003</c:v>
                </c:pt>
                <c:pt idx="30741">
                  <c:v>43.605400000000003</c:v>
                </c:pt>
                <c:pt idx="30742">
                  <c:v>43.605400000000003</c:v>
                </c:pt>
                <c:pt idx="30743">
                  <c:v>43.605400000000003</c:v>
                </c:pt>
                <c:pt idx="30744">
                  <c:v>43.605400000000003</c:v>
                </c:pt>
                <c:pt idx="30745">
                  <c:v>43.605400000000003</c:v>
                </c:pt>
                <c:pt idx="30746">
                  <c:v>43.605400000000003</c:v>
                </c:pt>
                <c:pt idx="30747">
                  <c:v>43.605400000000003</c:v>
                </c:pt>
                <c:pt idx="30748">
                  <c:v>43.605400000000003</c:v>
                </c:pt>
                <c:pt idx="30749">
                  <c:v>43.605400000000003</c:v>
                </c:pt>
                <c:pt idx="30750">
                  <c:v>43.605400000000003</c:v>
                </c:pt>
                <c:pt idx="30751">
                  <c:v>43.605400000000003</c:v>
                </c:pt>
                <c:pt idx="30752">
                  <c:v>43.605400000000003</c:v>
                </c:pt>
                <c:pt idx="30753">
                  <c:v>43.605400000000003</c:v>
                </c:pt>
                <c:pt idx="30754">
                  <c:v>43.605400000000003</c:v>
                </c:pt>
                <c:pt idx="30755">
                  <c:v>43.605400000000003</c:v>
                </c:pt>
                <c:pt idx="30756">
                  <c:v>43.605400000000003</c:v>
                </c:pt>
                <c:pt idx="30757">
                  <c:v>43.605400000000003</c:v>
                </c:pt>
                <c:pt idx="30758">
                  <c:v>43.605400000000003</c:v>
                </c:pt>
                <c:pt idx="30759">
                  <c:v>43.605400000000003</c:v>
                </c:pt>
                <c:pt idx="30760">
                  <c:v>43.605400000000003</c:v>
                </c:pt>
                <c:pt idx="30761">
                  <c:v>43.605400000000003</c:v>
                </c:pt>
                <c:pt idx="30762">
                  <c:v>43.605400000000003</c:v>
                </c:pt>
                <c:pt idx="30763">
                  <c:v>43.605400000000003</c:v>
                </c:pt>
                <c:pt idx="30764">
                  <c:v>43.605400000000003</c:v>
                </c:pt>
                <c:pt idx="30765">
                  <c:v>43.605400000000003</c:v>
                </c:pt>
                <c:pt idx="30766">
                  <c:v>43.605400000000003</c:v>
                </c:pt>
                <c:pt idx="30767">
                  <c:v>43.605400000000003</c:v>
                </c:pt>
                <c:pt idx="30768">
                  <c:v>43.605400000000003</c:v>
                </c:pt>
                <c:pt idx="30769">
                  <c:v>43.605400000000003</c:v>
                </c:pt>
                <c:pt idx="30770">
                  <c:v>43.605400000000003</c:v>
                </c:pt>
                <c:pt idx="30771">
                  <c:v>43.605400000000003</c:v>
                </c:pt>
                <c:pt idx="30772">
                  <c:v>43.605400000000003</c:v>
                </c:pt>
                <c:pt idx="30773">
                  <c:v>43.605400000000003</c:v>
                </c:pt>
                <c:pt idx="30774">
                  <c:v>43.605400000000003</c:v>
                </c:pt>
                <c:pt idx="30775">
                  <c:v>43.605400000000003</c:v>
                </c:pt>
                <c:pt idx="30776">
                  <c:v>43.605400000000003</c:v>
                </c:pt>
                <c:pt idx="30777">
                  <c:v>43.605400000000003</c:v>
                </c:pt>
                <c:pt idx="30778">
                  <c:v>43.605400000000003</c:v>
                </c:pt>
                <c:pt idx="30779">
                  <c:v>43.605400000000003</c:v>
                </c:pt>
                <c:pt idx="30780">
                  <c:v>43.605400000000003</c:v>
                </c:pt>
                <c:pt idx="30781">
                  <c:v>43.605400000000003</c:v>
                </c:pt>
                <c:pt idx="30782">
                  <c:v>43.605400000000003</c:v>
                </c:pt>
                <c:pt idx="30783">
                  <c:v>43.605400000000003</c:v>
                </c:pt>
                <c:pt idx="30784">
                  <c:v>43.605400000000003</c:v>
                </c:pt>
                <c:pt idx="30785">
                  <c:v>43.605400000000003</c:v>
                </c:pt>
                <c:pt idx="30786">
                  <c:v>43.605400000000003</c:v>
                </c:pt>
                <c:pt idx="30787">
                  <c:v>43.605400000000003</c:v>
                </c:pt>
                <c:pt idx="30788">
                  <c:v>43.605400000000003</c:v>
                </c:pt>
                <c:pt idx="30789">
                  <c:v>43.605400000000003</c:v>
                </c:pt>
                <c:pt idx="30790">
                  <c:v>43.605400000000003</c:v>
                </c:pt>
                <c:pt idx="30791">
                  <c:v>43.605400000000003</c:v>
                </c:pt>
                <c:pt idx="30792">
                  <c:v>43.605400000000003</c:v>
                </c:pt>
                <c:pt idx="30793">
                  <c:v>43.605400000000003</c:v>
                </c:pt>
                <c:pt idx="30794">
                  <c:v>43.605400000000003</c:v>
                </c:pt>
                <c:pt idx="30795">
                  <c:v>43.605400000000003</c:v>
                </c:pt>
                <c:pt idx="30796">
                  <c:v>43.605400000000003</c:v>
                </c:pt>
                <c:pt idx="30797">
                  <c:v>43.605400000000003</c:v>
                </c:pt>
                <c:pt idx="30798">
                  <c:v>43.605400000000003</c:v>
                </c:pt>
                <c:pt idx="30799">
                  <c:v>43.605400000000003</c:v>
                </c:pt>
                <c:pt idx="30800">
                  <c:v>43.605400000000003</c:v>
                </c:pt>
                <c:pt idx="30801">
                  <c:v>43.605400000000003</c:v>
                </c:pt>
                <c:pt idx="30802">
                  <c:v>43.605400000000003</c:v>
                </c:pt>
                <c:pt idx="30803">
                  <c:v>43.605400000000003</c:v>
                </c:pt>
                <c:pt idx="30804">
                  <c:v>43.605400000000003</c:v>
                </c:pt>
                <c:pt idx="30805">
                  <c:v>43.605400000000003</c:v>
                </c:pt>
                <c:pt idx="30806">
                  <c:v>43.605400000000003</c:v>
                </c:pt>
                <c:pt idx="30807">
                  <c:v>43.605400000000003</c:v>
                </c:pt>
                <c:pt idx="30808">
                  <c:v>43.605400000000003</c:v>
                </c:pt>
                <c:pt idx="30809">
                  <c:v>43.605400000000003</c:v>
                </c:pt>
                <c:pt idx="30810">
                  <c:v>43.605400000000003</c:v>
                </c:pt>
                <c:pt idx="30811">
                  <c:v>43.605400000000003</c:v>
                </c:pt>
                <c:pt idx="30812">
                  <c:v>43.605400000000003</c:v>
                </c:pt>
                <c:pt idx="30813">
                  <c:v>43.605400000000003</c:v>
                </c:pt>
                <c:pt idx="30814">
                  <c:v>43.605400000000003</c:v>
                </c:pt>
                <c:pt idx="30815">
                  <c:v>43.605400000000003</c:v>
                </c:pt>
                <c:pt idx="30816">
                  <c:v>43.605400000000003</c:v>
                </c:pt>
                <c:pt idx="30817">
                  <c:v>43.605400000000003</c:v>
                </c:pt>
                <c:pt idx="30818">
                  <c:v>43.605400000000003</c:v>
                </c:pt>
                <c:pt idx="30819">
                  <c:v>43.605400000000003</c:v>
                </c:pt>
                <c:pt idx="30820">
                  <c:v>43.605400000000003</c:v>
                </c:pt>
                <c:pt idx="30821">
                  <c:v>43.605400000000003</c:v>
                </c:pt>
                <c:pt idx="30822">
                  <c:v>43.605400000000003</c:v>
                </c:pt>
                <c:pt idx="30823">
                  <c:v>43.605400000000003</c:v>
                </c:pt>
                <c:pt idx="30824">
                  <c:v>43.605400000000003</c:v>
                </c:pt>
                <c:pt idx="30825">
                  <c:v>43.605400000000003</c:v>
                </c:pt>
                <c:pt idx="30826">
                  <c:v>43.605400000000003</c:v>
                </c:pt>
                <c:pt idx="30827">
                  <c:v>43.605400000000003</c:v>
                </c:pt>
                <c:pt idx="30828">
                  <c:v>43.605400000000003</c:v>
                </c:pt>
                <c:pt idx="30829">
                  <c:v>43.605400000000003</c:v>
                </c:pt>
                <c:pt idx="30830">
                  <c:v>43.605400000000003</c:v>
                </c:pt>
                <c:pt idx="30831">
                  <c:v>43.605400000000003</c:v>
                </c:pt>
                <c:pt idx="30832">
                  <c:v>43.605400000000003</c:v>
                </c:pt>
                <c:pt idx="30833">
                  <c:v>43.605400000000003</c:v>
                </c:pt>
                <c:pt idx="30834">
                  <c:v>43.605400000000003</c:v>
                </c:pt>
                <c:pt idx="30835">
                  <c:v>43.605400000000003</c:v>
                </c:pt>
                <c:pt idx="30836">
                  <c:v>43.605400000000003</c:v>
                </c:pt>
                <c:pt idx="30837">
                  <c:v>43.605400000000003</c:v>
                </c:pt>
                <c:pt idx="30838">
                  <c:v>43.605400000000003</c:v>
                </c:pt>
                <c:pt idx="30839">
                  <c:v>43.605400000000003</c:v>
                </c:pt>
                <c:pt idx="30840">
                  <c:v>43.605400000000003</c:v>
                </c:pt>
                <c:pt idx="30841">
                  <c:v>43.605400000000003</c:v>
                </c:pt>
                <c:pt idx="30842">
                  <c:v>43.605400000000003</c:v>
                </c:pt>
                <c:pt idx="30843">
                  <c:v>43.605400000000003</c:v>
                </c:pt>
                <c:pt idx="30844">
                  <c:v>43.605400000000003</c:v>
                </c:pt>
                <c:pt idx="30845">
                  <c:v>43.605400000000003</c:v>
                </c:pt>
                <c:pt idx="30846">
                  <c:v>43.605400000000003</c:v>
                </c:pt>
                <c:pt idx="30847">
                  <c:v>43.605400000000003</c:v>
                </c:pt>
                <c:pt idx="30848">
                  <c:v>43.605400000000003</c:v>
                </c:pt>
                <c:pt idx="30849">
                  <c:v>43.605400000000003</c:v>
                </c:pt>
                <c:pt idx="30850">
                  <c:v>43.605400000000003</c:v>
                </c:pt>
                <c:pt idx="30851">
                  <c:v>43.605400000000003</c:v>
                </c:pt>
                <c:pt idx="30852">
                  <c:v>43.605400000000003</c:v>
                </c:pt>
                <c:pt idx="30853">
                  <c:v>43.605400000000003</c:v>
                </c:pt>
                <c:pt idx="30854">
                  <c:v>43.605400000000003</c:v>
                </c:pt>
                <c:pt idx="30855">
                  <c:v>43.605400000000003</c:v>
                </c:pt>
                <c:pt idx="30856">
                  <c:v>43.605400000000003</c:v>
                </c:pt>
                <c:pt idx="30857">
                  <c:v>43.605400000000003</c:v>
                </c:pt>
                <c:pt idx="30858">
                  <c:v>43.605400000000003</c:v>
                </c:pt>
                <c:pt idx="30859">
                  <c:v>43.605400000000003</c:v>
                </c:pt>
                <c:pt idx="30860">
                  <c:v>43.605400000000003</c:v>
                </c:pt>
                <c:pt idx="30861">
                  <c:v>43.605400000000003</c:v>
                </c:pt>
                <c:pt idx="30862">
                  <c:v>43.605400000000003</c:v>
                </c:pt>
                <c:pt idx="30863">
                  <c:v>43.605400000000003</c:v>
                </c:pt>
                <c:pt idx="30864">
                  <c:v>43.605400000000003</c:v>
                </c:pt>
                <c:pt idx="30865">
                  <c:v>43.605400000000003</c:v>
                </c:pt>
                <c:pt idx="30866">
                  <c:v>43.605400000000003</c:v>
                </c:pt>
                <c:pt idx="30867">
                  <c:v>43.605400000000003</c:v>
                </c:pt>
                <c:pt idx="30868">
                  <c:v>43.605400000000003</c:v>
                </c:pt>
                <c:pt idx="30869">
                  <c:v>43.605400000000003</c:v>
                </c:pt>
                <c:pt idx="30870">
                  <c:v>43.605400000000003</c:v>
                </c:pt>
                <c:pt idx="30871">
                  <c:v>43.605400000000003</c:v>
                </c:pt>
                <c:pt idx="30872">
                  <c:v>43.605400000000003</c:v>
                </c:pt>
                <c:pt idx="30873">
                  <c:v>43.605400000000003</c:v>
                </c:pt>
                <c:pt idx="30874">
                  <c:v>43.605400000000003</c:v>
                </c:pt>
                <c:pt idx="30875">
                  <c:v>43.605400000000003</c:v>
                </c:pt>
                <c:pt idx="30876">
                  <c:v>43.605400000000003</c:v>
                </c:pt>
                <c:pt idx="30877">
                  <c:v>43.605400000000003</c:v>
                </c:pt>
                <c:pt idx="30878">
                  <c:v>43.605400000000003</c:v>
                </c:pt>
                <c:pt idx="30879">
                  <c:v>43.605400000000003</c:v>
                </c:pt>
                <c:pt idx="30880">
                  <c:v>43.605400000000003</c:v>
                </c:pt>
                <c:pt idx="30881">
                  <c:v>43.605400000000003</c:v>
                </c:pt>
                <c:pt idx="30882">
                  <c:v>43.605400000000003</c:v>
                </c:pt>
                <c:pt idx="30883">
                  <c:v>43.605400000000003</c:v>
                </c:pt>
                <c:pt idx="30884">
                  <c:v>43.605400000000003</c:v>
                </c:pt>
                <c:pt idx="30885">
                  <c:v>43.605400000000003</c:v>
                </c:pt>
                <c:pt idx="30886">
                  <c:v>43.605400000000003</c:v>
                </c:pt>
                <c:pt idx="30887">
                  <c:v>43.605400000000003</c:v>
                </c:pt>
                <c:pt idx="30888">
                  <c:v>43.605400000000003</c:v>
                </c:pt>
                <c:pt idx="30889">
                  <c:v>43.605400000000003</c:v>
                </c:pt>
                <c:pt idx="30890">
                  <c:v>43.605400000000003</c:v>
                </c:pt>
                <c:pt idx="30891">
                  <c:v>43.605400000000003</c:v>
                </c:pt>
                <c:pt idx="30892">
                  <c:v>43.605400000000003</c:v>
                </c:pt>
                <c:pt idx="30893">
                  <c:v>43.605400000000003</c:v>
                </c:pt>
                <c:pt idx="30894">
                  <c:v>43.605400000000003</c:v>
                </c:pt>
                <c:pt idx="30895">
                  <c:v>43.605400000000003</c:v>
                </c:pt>
                <c:pt idx="30896">
                  <c:v>43.605400000000003</c:v>
                </c:pt>
                <c:pt idx="30897">
                  <c:v>43.605400000000003</c:v>
                </c:pt>
                <c:pt idx="30898">
                  <c:v>43.605400000000003</c:v>
                </c:pt>
                <c:pt idx="30899">
                  <c:v>43.605400000000003</c:v>
                </c:pt>
                <c:pt idx="30900">
                  <c:v>43.605400000000003</c:v>
                </c:pt>
                <c:pt idx="30901">
                  <c:v>43.605400000000003</c:v>
                </c:pt>
                <c:pt idx="30902">
                  <c:v>43.605400000000003</c:v>
                </c:pt>
                <c:pt idx="30903">
                  <c:v>43.605400000000003</c:v>
                </c:pt>
                <c:pt idx="30904">
                  <c:v>43.605400000000003</c:v>
                </c:pt>
                <c:pt idx="30905">
                  <c:v>43.605400000000003</c:v>
                </c:pt>
                <c:pt idx="30906">
                  <c:v>43.605400000000003</c:v>
                </c:pt>
                <c:pt idx="30907">
                  <c:v>43.605400000000003</c:v>
                </c:pt>
                <c:pt idx="30908">
                  <c:v>43.605400000000003</c:v>
                </c:pt>
                <c:pt idx="30909">
                  <c:v>43.605400000000003</c:v>
                </c:pt>
                <c:pt idx="30910">
                  <c:v>43.605400000000003</c:v>
                </c:pt>
                <c:pt idx="30911">
                  <c:v>43.605400000000003</c:v>
                </c:pt>
                <c:pt idx="30912">
                  <c:v>43.605400000000003</c:v>
                </c:pt>
                <c:pt idx="30913">
                  <c:v>43.605400000000003</c:v>
                </c:pt>
                <c:pt idx="30914">
                  <c:v>43.605400000000003</c:v>
                </c:pt>
                <c:pt idx="30915">
                  <c:v>43.605400000000003</c:v>
                </c:pt>
                <c:pt idx="30916">
                  <c:v>43.605400000000003</c:v>
                </c:pt>
                <c:pt idx="30917">
                  <c:v>43.605400000000003</c:v>
                </c:pt>
                <c:pt idx="30918">
                  <c:v>43.605400000000003</c:v>
                </c:pt>
                <c:pt idx="30919">
                  <c:v>43.605400000000003</c:v>
                </c:pt>
                <c:pt idx="30920">
                  <c:v>43.605400000000003</c:v>
                </c:pt>
                <c:pt idx="30921">
                  <c:v>43.605400000000003</c:v>
                </c:pt>
                <c:pt idx="30922">
                  <c:v>43.605400000000003</c:v>
                </c:pt>
                <c:pt idx="30923">
                  <c:v>43.605400000000003</c:v>
                </c:pt>
                <c:pt idx="30924">
                  <c:v>43.605400000000003</c:v>
                </c:pt>
                <c:pt idx="30925">
                  <c:v>43.605400000000003</c:v>
                </c:pt>
                <c:pt idx="30926">
                  <c:v>43.605400000000003</c:v>
                </c:pt>
                <c:pt idx="30927">
                  <c:v>43.605400000000003</c:v>
                </c:pt>
                <c:pt idx="30928">
                  <c:v>43.605400000000003</c:v>
                </c:pt>
                <c:pt idx="30929">
                  <c:v>43.605400000000003</c:v>
                </c:pt>
                <c:pt idx="30930">
                  <c:v>43.605400000000003</c:v>
                </c:pt>
                <c:pt idx="30931">
                  <c:v>43.605400000000003</c:v>
                </c:pt>
                <c:pt idx="30932">
                  <c:v>43.605400000000003</c:v>
                </c:pt>
                <c:pt idx="30933">
                  <c:v>43.605400000000003</c:v>
                </c:pt>
                <c:pt idx="30934">
                  <c:v>43.605400000000003</c:v>
                </c:pt>
                <c:pt idx="30935">
                  <c:v>43.605400000000003</c:v>
                </c:pt>
                <c:pt idx="30936">
                  <c:v>43.605400000000003</c:v>
                </c:pt>
                <c:pt idx="30937">
                  <c:v>43.605400000000003</c:v>
                </c:pt>
                <c:pt idx="30938">
                  <c:v>43.605400000000003</c:v>
                </c:pt>
                <c:pt idx="30939">
                  <c:v>43.605400000000003</c:v>
                </c:pt>
                <c:pt idx="30940">
                  <c:v>43.605400000000003</c:v>
                </c:pt>
                <c:pt idx="30941">
                  <c:v>43.605400000000003</c:v>
                </c:pt>
                <c:pt idx="30942">
                  <c:v>43.605400000000003</c:v>
                </c:pt>
                <c:pt idx="30943">
                  <c:v>43.605400000000003</c:v>
                </c:pt>
                <c:pt idx="30944">
                  <c:v>43.605400000000003</c:v>
                </c:pt>
                <c:pt idx="30945">
                  <c:v>43.605400000000003</c:v>
                </c:pt>
                <c:pt idx="30946">
                  <c:v>43.605400000000003</c:v>
                </c:pt>
                <c:pt idx="30947">
                  <c:v>43.605400000000003</c:v>
                </c:pt>
                <c:pt idx="30948">
                  <c:v>43.605400000000003</c:v>
                </c:pt>
                <c:pt idx="30949">
                  <c:v>43.605400000000003</c:v>
                </c:pt>
                <c:pt idx="30950">
                  <c:v>43.605400000000003</c:v>
                </c:pt>
                <c:pt idx="30951">
                  <c:v>43.605400000000003</c:v>
                </c:pt>
                <c:pt idx="30952">
                  <c:v>43.605400000000003</c:v>
                </c:pt>
                <c:pt idx="30953">
                  <c:v>43.605400000000003</c:v>
                </c:pt>
                <c:pt idx="30954">
                  <c:v>43.605400000000003</c:v>
                </c:pt>
                <c:pt idx="30955">
                  <c:v>43.605400000000003</c:v>
                </c:pt>
                <c:pt idx="30956">
                  <c:v>43.605400000000003</c:v>
                </c:pt>
                <c:pt idx="30957">
                  <c:v>43.605400000000003</c:v>
                </c:pt>
                <c:pt idx="30958">
                  <c:v>43.605400000000003</c:v>
                </c:pt>
                <c:pt idx="30959">
                  <c:v>43.605400000000003</c:v>
                </c:pt>
                <c:pt idx="30960">
                  <c:v>43.605400000000003</c:v>
                </c:pt>
                <c:pt idx="30961">
                  <c:v>43.605400000000003</c:v>
                </c:pt>
                <c:pt idx="30962">
                  <c:v>43.605400000000003</c:v>
                </c:pt>
                <c:pt idx="30963">
                  <c:v>43.605400000000003</c:v>
                </c:pt>
                <c:pt idx="30964">
                  <c:v>43.605400000000003</c:v>
                </c:pt>
                <c:pt idx="30965">
                  <c:v>43.605400000000003</c:v>
                </c:pt>
                <c:pt idx="30966">
                  <c:v>43.605400000000003</c:v>
                </c:pt>
                <c:pt idx="30967">
                  <c:v>43.605400000000003</c:v>
                </c:pt>
                <c:pt idx="30968">
                  <c:v>43.605400000000003</c:v>
                </c:pt>
                <c:pt idx="30969">
                  <c:v>43.605400000000003</c:v>
                </c:pt>
                <c:pt idx="30970">
                  <c:v>43.605400000000003</c:v>
                </c:pt>
                <c:pt idx="30971">
                  <c:v>43.605400000000003</c:v>
                </c:pt>
                <c:pt idx="30972">
                  <c:v>43.605400000000003</c:v>
                </c:pt>
                <c:pt idx="30973">
                  <c:v>43.605400000000003</c:v>
                </c:pt>
                <c:pt idx="30974">
                  <c:v>43.605400000000003</c:v>
                </c:pt>
                <c:pt idx="30975">
                  <c:v>43.605400000000003</c:v>
                </c:pt>
                <c:pt idx="30976">
                  <c:v>43.605400000000003</c:v>
                </c:pt>
                <c:pt idx="30977">
                  <c:v>43.605400000000003</c:v>
                </c:pt>
                <c:pt idx="30978">
                  <c:v>43.605400000000003</c:v>
                </c:pt>
                <c:pt idx="30979">
                  <c:v>43.605400000000003</c:v>
                </c:pt>
                <c:pt idx="30980">
                  <c:v>43.605400000000003</c:v>
                </c:pt>
                <c:pt idx="30981">
                  <c:v>43.605400000000003</c:v>
                </c:pt>
                <c:pt idx="30982">
                  <c:v>43.605400000000003</c:v>
                </c:pt>
                <c:pt idx="30983">
                  <c:v>43.605400000000003</c:v>
                </c:pt>
                <c:pt idx="30984">
                  <c:v>43.605400000000003</c:v>
                </c:pt>
                <c:pt idx="30985">
                  <c:v>43.605400000000003</c:v>
                </c:pt>
                <c:pt idx="30986">
                  <c:v>43.605400000000003</c:v>
                </c:pt>
                <c:pt idx="30987">
                  <c:v>43.605400000000003</c:v>
                </c:pt>
                <c:pt idx="30988">
                  <c:v>43.605400000000003</c:v>
                </c:pt>
                <c:pt idx="30989">
                  <c:v>43.605400000000003</c:v>
                </c:pt>
                <c:pt idx="30990">
                  <c:v>43.605400000000003</c:v>
                </c:pt>
                <c:pt idx="30991">
                  <c:v>43.605400000000003</c:v>
                </c:pt>
                <c:pt idx="30992">
                  <c:v>43.605400000000003</c:v>
                </c:pt>
                <c:pt idx="30993">
                  <c:v>43.605400000000003</c:v>
                </c:pt>
                <c:pt idx="30994">
                  <c:v>43.605400000000003</c:v>
                </c:pt>
                <c:pt idx="30995">
                  <c:v>43.605400000000003</c:v>
                </c:pt>
                <c:pt idx="30996">
                  <c:v>43.605400000000003</c:v>
                </c:pt>
                <c:pt idx="30997">
                  <c:v>43.605400000000003</c:v>
                </c:pt>
                <c:pt idx="30998">
                  <c:v>43.605400000000003</c:v>
                </c:pt>
                <c:pt idx="30999">
                  <c:v>43.605400000000003</c:v>
                </c:pt>
                <c:pt idx="31000">
                  <c:v>43.605400000000003</c:v>
                </c:pt>
                <c:pt idx="31001">
                  <c:v>43.605400000000003</c:v>
                </c:pt>
                <c:pt idx="31002">
                  <c:v>43.605400000000003</c:v>
                </c:pt>
                <c:pt idx="31003">
                  <c:v>43.605400000000003</c:v>
                </c:pt>
                <c:pt idx="31004">
                  <c:v>43.605400000000003</c:v>
                </c:pt>
                <c:pt idx="31005">
                  <c:v>43.605400000000003</c:v>
                </c:pt>
                <c:pt idx="31006">
                  <c:v>43.605400000000003</c:v>
                </c:pt>
                <c:pt idx="31007">
                  <c:v>43.605400000000003</c:v>
                </c:pt>
                <c:pt idx="31008">
                  <c:v>43.605400000000003</c:v>
                </c:pt>
                <c:pt idx="31009">
                  <c:v>43.605400000000003</c:v>
                </c:pt>
                <c:pt idx="31010">
                  <c:v>43.605400000000003</c:v>
                </c:pt>
                <c:pt idx="31011">
                  <c:v>43.605400000000003</c:v>
                </c:pt>
                <c:pt idx="31012">
                  <c:v>43.605400000000003</c:v>
                </c:pt>
                <c:pt idx="31013">
                  <c:v>43.605400000000003</c:v>
                </c:pt>
                <c:pt idx="31014">
                  <c:v>43.605400000000003</c:v>
                </c:pt>
                <c:pt idx="31015">
                  <c:v>43.605400000000003</c:v>
                </c:pt>
                <c:pt idx="31016">
                  <c:v>43.605400000000003</c:v>
                </c:pt>
                <c:pt idx="31017">
                  <c:v>43.605400000000003</c:v>
                </c:pt>
                <c:pt idx="31018">
                  <c:v>43.605400000000003</c:v>
                </c:pt>
                <c:pt idx="31019">
                  <c:v>43.605400000000003</c:v>
                </c:pt>
                <c:pt idx="31020">
                  <c:v>43.605400000000003</c:v>
                </c:pt>
                <c:pt idx="31021">
                  <c:v>43.605400000000003</c:v>
                </c:pt>
                <c:pt idx="31022">
                  <c:v>43.605400000000003</c:v>
                </c:pt>
                <c:pt idx="31023">
                  <c:v>43.605400000000003</c:v>
                </c:pt>
                <c:pt idx="31024">
                  <c:v>43.605400000000003</c:v>
                </c:pt>
                <c:pt idx="31025">
                  <c:v>43.605400000000003</c:v>
                </c:pt>
                <c:pt idx="31026">
                  <c:v>43.605400000000003</c:v>
                </c:pt>
                <c:pt idx="31027">
                  <c:v>43.605400000000003</c:v>
                </c:pt>
                <c:pt idx="31028">
                  <c:v>43.605400000000003</c:v>
                </c:pt>
                <c:pt idx="31029">
                  <c:v>43.605400000000003</c:v>
                </c:pt>
                <c:pt idx="31030">
                  <c:v>43.605400000000003</c:v>
                </c:pt>
                <c:pt idx="31031">
                  <c:v>43.605400000000003</c:v>
                </c:pt>
                <c:pt idx="31032">
                  <c:v>43.605400000000003</c:v>
                </c:pt>
                <c:pt idx="31033">
                  <c:v>43.605400000000003</c:v>
                </c:pt>
                <c:pt idx="31034">
                  <c:v>43.605400000000003</c:v>
                </c:pt>
                <c:pt idx="31035">
                  <c:v>43.605400000000003</c:v>
                </c:pt>
                <c:pt idx="31036">
                  <c:v>43.605400000000003</c:v>
                </c:pt>
                <c:pt idx="31037">
                  <c:v>43.605400000000003</c:v>
                </c:pt>
                <c:pt idx="31038">
                  <c:v>43.605400000000003</c:v>
                </c:pt>
                <c:pt idx="31039">
                  <c:v>43.605400000000003</c:v>
                </c:pt>
                <c:pt idx="31040">
                  <c:v>43.605400000000003</c:v>
                </c:pt>
                <c:pt idx="31041">
                  <c:v>43.605400000000003</c:v>
                </c:pt>
                <c:pt idx="31042">
                  <c:v>43.605400000000003</c:v>
                </c:pt>
                <c:pt idx="31043">
                  <c:v>43.605400000000003</c:v>
                </c:pt>
                <c:pt idx="31044">
                  <c:v>43.605400000000003</c:v>
                </c:pt>
                <c:pt idx="31045">
                  <c:v>43.605400000000003</c:v>
                </c:pt>
                <c:pt idx="31046">
                  <c:v>43.605400000000003</c:v>
                </c:pt>
                <c:pt idx="31047">
                  <c:v>43.605400000000003</c:v>
                </c:pt>
                <c:pt idx="31048">
                  <c:v>43.605400000000003</c:v>
                </c:pt>
                <c:pt idx="31049">
                  <c:v>43.605400000000003</c:v>
                </c:pt>
                <c:pt idx="31050">
                  <c:v>43.605400000000003</c:v>
                </c:pt>
                <c:pt idx="31051">
                  <c:v>43.605400000000003</c:v>
                </c:pt>
                <c:pt idx="31052">
                  <c:v>43.605400000000003</c:v>
                </c:pt>
                <c:pt idx="31053">
                  <c:v>43.605400000000003</c:v>
                </c:pt>
                <c:pt idx="31054">
                  <c:v>43.605400000000003</c:v>
                </c:pt>
                <c:pt idx="31055">
                  <c:v>43.605400000000003</c:v>
                </c:pt>
                <c:pt idx="31056">
                  <c:v>43.605400000000003</c:v>
                </c:pt>
                <c:pt idx="31057">
                  <c:v>43.605400000000003</c:v>
                </c:pt>
                <c:pt idx="31058">
                  <c:v>43.605400000000003</c:v>
                </c:pt>
                <c:pt idx="31059">
                  <c:v>43.605400000000003</c:v>
                </c:pt>
                <c:pt idx="31060">
                  <c:v>43.605400000000003</c:v>
                </c:pt>
                <c:pt idx="31061">
                  <c:v>43.605400000000003</c:v>
                </c:pt>
                <c:pt idx="31062">
                  <c:v>43.605400000000003</c:v>
                </c:pt>
                <c:pt idx="31063">
                  <c:v>43.605400000000003</c:v>
                </c:pt>
                <c:pt idx="31064">
                  <c:v>43.605400000000003</c:v>
                </c:pt>
                <c:pt idx="31065">
                  <c:v>43.605400000000003</c:v>
                </c:pt>
                <c:pt idx="31066">
                  <c:v>43.605400000000003</c:v>
                </c:pt>
                <c:pt idx="31067">
                  <c:v>43.605400000000003</c:v>
                </c:pt>
                <c:pt idx="31068">
                  <c:v>43.605400000000003</c:v>
                </c:pt>
                <c:pt idx="31069">
                  <c:v>43.605400000000003</c:v>
                </c:pt>
                <c:pt idx="31070">
                  <c:v>43.605400000000003</c:v>
                </c:pt>
                <c:pt idx="31071">
                  <c:v>43.605400000000003</c:v>
                </c:pt>
                <c:pt idx="31072">
                  <c:v>43.605400000000003</c:v>
                </c:pt>
                <c:pt idx="31073">
                  <c:v>43.605400000000003</c:v>
                </c:pt>
                <c:pt idx="31074">
                  <c:v>43.605400000000003</c:v>
                </c:pt>
                <c:pt idx="31075">
                  <c:v>43.605400000000003</c:v>
                </c:pt>
                <c:pt idx="31076">
                  <c:v>43.605400000000003</c:v>
                </c:pt>
                <c:pt idx="31077">
                  <c:v>43.605400000000003</c:v>
                </c:pt>
                <c:pt idx="31078">
                  <c:v>43.605400000000003</c:v>
                </c:pt>
                <c:pt idx="31079">
                  <c:v>43.605400000000003</c:v>
                </c:pt>
                <c:pt idx="31080">
                  <c:v>43.605400000000003</c:v>
                </c:pt>
                <c:pt idx="31081">
                  <c:v>43.605400000000003</c:v>
                </c:pt>
                <c:pt idx="31082">
                  <c:v>43.605400000000003</c:v>
                </c:pt>
                <c:pt idx="31083">
                  <c:v>43.605400000000003</c:v>
                </c:pt>
                <c:pt idx="31084">
                  <c:v>43.605400000000003</c:v>
                </c:pt>
                <c:pt idx="31085">
                  <c:v>43.605400000000003</c:v>
                </c:pt>
                <c:pt idx="31086">
                  <c:v>43.605400000000003</c:v>
                </c:pt>
                <c:pt idx="31087">
                  <c:v>43.605400000000003</c:v>
                </c:pt>
                <c:pt idx="31088">
                  <c:v>43.605400000000003</c:v>
                </c:pt>
                <c:pt idx="31089">
                  <c:v>43.605400000000003</c:v>
                </c:pt>
                <c:pt idx="31090">
                  <c:v>43.605400000000003</c:v>
                </c:pt>
                <c:pt idx="31091">
                  <c:v>43.605400000000003</c:v>
                </c:pt>
                <c:pt idx="31092">
                  <c:v>43.605400000000003</c:v>
                </c:pt>
                <c:pt idx="31093">
                  <c:v>43.605400000000003</c:v>
                </c:pt>
                <c:pt idx="31094">
                  <c:v>43.605400000000003</c:v>
                </c:pt>
                <c:pt idx="31095">
                  <c:v>43.605400000000003</c:v>
                </c:pt>
                <c:pt idx="31096">
                  <c:v>43.605400000000003</c:v>
                </c:pt>
                <c:pt idx="31097">
                  <c:v>43.605400000000003</c:v>
                </c:pt>
                <c:pt idx="31098">
                  <c:v>43.605400000000003</c:v>
                </c:pt>
                <c:pt idx="31099">
                  <c:v>43.605400000000003</c:v>
                </c:pt>
                <c:pt idx="31100">
                  <c:v>43.605400000000003</c:v>
                </c:pt>
                <c:pt idx="31101">
                  <c:v>43.605400000000003</c:v>
                </c:pt>
                <c:pt idx="31102">
                  <c:v>43.605400000000003</c:v>
                </c:pt>
                <c:pt idx="31103">
                  <c:v>43.605400000000003</c:v>
                </c:pt>
                <c:pt idx="31104">
                  <c:v>43.605400000000003</c:v>
                </c:pt>
                <c:pt idx="31105">
                  <c:v>43.605400000000003</c:v>
                </c:pt>
                <c:pt idx="31106">
                  <c:v>43.605400000000003</c:v>
                </c:pt>
                <c:pt idx="31107">
                  <c:v>43.605400000000003</c:v>
                </c:pt>
                <c:pt idx="31108">
                  <c:v>43.605400000000003</c:v>
                </c:pt>
                <c:pt idx="31109">
                  <c:v>43.605400000000003</c:v>
                </c:pt>
                <c:pt idx="31110">
                  <c:v>43.605400000000003</c:v>
                </c:pt>
                <c:pt idx="31111">
                  <c:v>43.605400000000003</c:v>
                </c:pt>
                <c:pt idx="31112">
                  <c:v>43.605400000000003</c:v>
                </c:pt>
                <c:pt idx="31113">
                  <c:v>43.605400000000003</c:v>
                </c:pt>
                <c:pt idx="31114">
                  <c:v>43.605400000000003</c:v>
                </c:pt>
                <c:pt idx="31115">
                  <c:v>43.605400000000003</c:v>
                </c:pt>
                <c:pt idx="31116">
                  <c:v>43.605400000000003</c:v>
                </c:pt>
                <c:pt idx="31117">
                  <c:v>43.605400000000003</c:v>
                </c:pt>
                <c:pt idx="31118">
                  <c:v>43.605400000000003</c:v>
                </c:pt>
                <c:pt idx="31119">
                  <c:v>43.605400000000003</c:v>
                </c:pt>
                <c:pt idx="31120">
                  <c:v>43.605400000000003</c:v>
                </c:pt>
                <c:pt idx="31121">
                  <c:v>43.605400000000003</c:v>
                </c:pt>
                <c:pt idx="31122">
                  <c:v>43.605400000000003</c:v>
                </c:pt>
                <c:pt idx="31123">
                  <c:v>43.605400000000003</c:v>
                </c:pt>
                <c:pt idx="31124">
                  <c:v>43.605400000000003</c:v>
                </c:pt>
                <c:pt idx="31125">
                  <c:v>43.605400000000003</c:v>
                </c:pt>
                <c:pt idx="31126">
                  <c:v>43.605400000000003</c:v>
                </c:pt>
                <c:pt idx="31127">
                  <c:v>43.605400000000003</c:v>
                </c:pt>
                <c:pt idx="31128">
                  <c:v>43.605400000000003</c:v>
                </c:pt>
                <c:pt idx="31129">
                  <c:v>43.605400000000003</c:v>
                </c:pt>
                <c:pt idx="31130">
                  <c:v>43.605400000000003</c:v>
                </c:pt>
                <c:pt idx="31131">
                  <c:v>43.605400000000003</c:v>
                </c:pt>
                <c:pt idx="31132">
                  <c:v>43.605400000000003</c:v>
                </c:pt>
                <c:pt idx="31133">
                  <c:v>43.605400000000003</c:v>
                </c:pt>
                <c:pt idx="31134">
                  <c:v>43.605400000000003</c:v>
                </c:pt>
                <c:pt idx="31135">
                  <c:v>43.605400000000003</c:v>
                </c:pt>
                <c:pt idx="31136">
                  <c:v>43.605400000000003</c:v>
                </c:pt>
                <c:pt idx="31137">
                  <c:v>43.605400000000003</c:v>
                </c:pt>
                <c:pt idx="31138">
                  <c:v>43.605400000000003</c:v>
                </c:pt>
                <c:pt idx="31139">
                  <c:v>43.605400000000003</c:v>
                </c:pt>
                <c:pt idx="31140">
                  <c:v>43.605400000000003</c:v>
                </c:pt>
                <c:pt idx="31141">
                  <c:v>43.605400000000003</c:v>
                </c:pt>
                <c:pt idx="31142">
                  <c:v>43.605400000000003</c:v>
                </c:pt>
                <c:pt idx="31143">
                  <c:v>43.605400000000003</c:v>
                </c:pt>
                <c:pt idx="31144">
                  <c:v>43.605400000000003</c:v>
                </c:pt>
                <c:pt idx="31145">
                  <c:v>43.605400000000003</c:v>
                </c:pt>
                <c:pt idx="31146">
                  <c:v>43.605400000000003</c:v>
                </c:pt>
                <c:pt idx="31147">
                  <c:v>43.605400000000003</c:v>
                </c:pt>
                <c:pt idx="31148">
                  <c:v>43.605400000000003</c:v>
                </c:pt>
                <c:pt idx="31149">
                  <c:v>43.605400000000003</c:v>
                </c:pt>
                <c:pt idx="31150">
                  <c:v>43.605400000000003</c:v>
                </c:pt>
                <c:pt idx="31151">
                  <c:v>43.605400000000003</c:v>
                </c:pt>
                <c:pt idx="31152">
                  <c:v>43.605400000000003</c:v>
                </c:pt>
                <c:pt idx="31153">
                  <c:v>43.605400000000003</c:v>
                </c:pt>
                <c:pt idx="31154">
                  <c:v>43.605400000000003</c:v>
                </c:pt>
                <c:pt idx="31155">
                  <c:v>43.605400000000003</c:v>
                </c:pt>
                <c:pt idx="31156">
                  <c:v>43.605400000000003</c:v>
                </c:pt>
                <c:pt idx="31157">
                  <c:v>43.605400000000003</c:v>
                </c:pt>
                <c:pt idx="31158">
                  <c:v>43.605400000000003</c:v>
                </c:pt>
                <c:pt idx="31159">
                  <c:v>43.605400000000003</c:v>
                </c:pt>
                <c:pt idx="31160">
                  <c:v>43.605400000000003</c:v>
                </c:pt>
                <c:pt idx="31161">
                  <c:v>43.605400000000003</c:v>
                </c:pt>
                <c:pt idx="31162">
                  <c:v>43.605400000000003</c:v>
                </c:pt>
                <c:pt idx="31163">
                  <c:v>43.605400000000003</c:v>
                </c:pt>
                <c:pt idx="31164">
                  <c:v>43.605400000000003</c:v>
                </c:pt>
                <c:pt idx="31165">
                  <c:v>43.605400000000003</c:v>
                </c:pt>
                <c:pt idx="31166">
                  <c:v>43.605400000000003</c:v>
                </c:pt>
                <c:pt idx="31167">
                  <c:v>43.605400000000003</c:v>
                </c:pt>
                <c:pt idx="31168">
                  <c:v>43.605400000000003</c:v>
                </c:pt>
                <c:pt idx="31169">
                  <c:v>43.605400000000003</c:v>
                </c:pt>
                <c:pt idx="31170">
                  <c:v>43.605400000000003</c:v>
                </c:pt>
                <c:pt idx="31171">
                  <c:v>43.605400000000003</c:v>
                </c:pt>
                <c:pt idx="31172">
                  <c:v>43.605400000000003</c:v>
                </c:pt>
                <c:pt idx="31173">
                  <c:v>43.605400000000003</c:v>
                </c:pt>
                <c:pt idx="31174">
                  <c:v>43.605400000000003</c:v>
                </c:pt>
                <c:pt idx="31175">
                  <c:v>43.605400000000003</c:v>
                </c:pt>
                <c:pt idx="31176">
                  <c:v>43.605400000000003</c:v>
                </c:pt>
                <c:pt idx="31177">
                  <c:v>43.605400000000003</c:v>
                </c:pt>
                <c:pt idx="31178">
                  <c:v>43.605400000000003</c:v>
                </c:pt>
                <c:pt idx="31179">
                  <c:v>43.605400000000003</c:v>
                </c:pt>
                <c:pt idx="31180">
                  <c:v>43.605400000000003</c:v>
                </c:pt>
                <c:pt idx="31181">
                  <c:v>43.605400000000003</c:v>
                </c:pt>
                <c:pt idx="31182">
                  <c:v>43.605400000000003</c:v>
                </c:pt>
                <c:pt idx="31183">
                  <c:v>43.605400000000003</c:v>
                </c:pt>
                <c:pt idx="31184">
                  <c:v>43.605400000000003</c:v>
                </c:pt>
                <c:pt idx="31185">
                  <c:v>43.605400000000003</c:v>
                </c:pt>
                <c:pt idx="31186">
                  <c:v>43.605400000000003</c:v>
                </c:pt>
                <c:pt idx="31187">
                  <c:v>43.605400000000003</c:v>
                </c:pt>
                <c:pt idx="31188">
                  <c:v>43.605400000000003</c:v>
                </c:pt>
                <c:pt idx="31189">
                  <c:v>43.605400000000003</c:v>
                </c:pt>
                <c:pt idx="31190">
                  <c:v>43.605400000000003</c:v>
                </c:pt>
                <c:pt idx="31191">
                  <c:v>43.605400000000003</c:v>
                </c:pt>
                <c:pt idx="31192">
                  <c:v>43.605400000000003</c:v>
                </c:pt>
                <c:pt idx="31193">
                  <c:v>43.605400000000003</c:v>
                </c:pt>
                <c:pt idx="31194">
                  <c:v>43.605400000000003</c:v>
                </c:pt>
                <c:pt idx="31195">
                  <c:v>43.605400000000003</c:v>
                </c:pt>
                <c:pt idx="31196">
                  <c:v>43.605400000000003</c:v>
                </c:pt>
                <c:pt idx="31197">
                  <c:v>43.605400000000003</c:v>
                </c:pt>
                <c:pt idx="31198">
                  <c:v>43.605400000000003</c:v>
                </c:pt>
                <c:pt idx="31199">
                  <c:v>43.605400000000003</c:v>
                </c:pt>
                <c:pt idx="31200">
                  <c:v>43.605400000000003</c:v>
                </c:pt>
                <c:pt idx="31201">
                  <c:v>43.605400000000003</c:v>
                </c:pt>
                <c:pt idx="31202">
                  <c:v>43.605400000000003</c:v>
                </c:pt>
                <c:pt idx="31203">
                  <c:v>43.605400000000003</c:v>
                </c:pt>
                <c:pt idx="31204">
                  <c:v>43.605400000000003</c:v>
                </c:pt>
                <c:pt idx="31205">
                  <c:v>43.605400000000003</c:v>
                </c:pt>
                <c:pt idx="31206">
                  <c:v>43.605400000000003</c:v>
                </c:pt>
                <c:pt idx="31207">
                  <c:v>43.605400000000003</c:v>
                </c:pt>
                <c:pt idx="31208">
                  <c:v>43.605400000000003</c:v>
                </c:pt>
                <c:pt idx="31209">
                  <c:v>43.605400000000003</c:v>
                </c:pt>
                <c:pt idx="31210">
                  <c:v>43.605400000000003</c:v>
                </c:pt>
                <c:pt idx="31211">
                  <c:v>43.605400000000003</c:v>
                </c:pt>
                <c:pt idx="31212">
                  <c:v>43.605400000000003</c:v>
                </c:pt>
                <c:pt idx="31213">
                  <c:v>43.605400000000003</c:v>
                </c:pt>
                <c:pt idx="31214">
                  <c:v>43.605400000000003</c:v>
                </c:pt>
                <c:pt idx="31215">
                  <c:v>43.605400000000003</c:v>
                </c:pt>
                <c:pt idx="31216">
                  <c:v>43.605400000000003</c:v>
                </c:pt>
                <c:pt idx="31217">
                  <c:v>43.605400000000003</c:v>
                </c:pt>
                <c:pt idx="31218">
                  <c:v>43.605400000000003</c:v>
                </c:pt>
                <c:pt idx="31219">
                  <c:v>43.605400000000003</c:v>
                </c:pt>
                <c:pt idx="31220">
                  <c:v>43.605400000000003</c:v>
                </c:pt>
                <c:pt idx="31221">
                  <c:v>43.605400000000003</c:v>
                </c:pt>
                <c:pt idx="31222">
                  <c:v>43.605400000000003</c:v>
                </c:pt>
                <c:pt idx="31223">
                  <c:v>43.605400000000003</c:v>
                </c:pt>
                <c:pt idx="31224">
                  <c:v>43.605400000000003</c:v>
                </c:pt>
                <c:pt idx="31225">
                  <c:v>43.605400000000003</c:v>
                </c:pt>
                <c:pt idx="31226">
                  <c:v>43.605400000000003</c:v>
                </c:pt>
                <c:pt idx="31227">
                  <c:v>43.605400000000003</c:v>
                </c:pt>
                <c:pt idx="31228">
                  <c:v>43.605400000000003</c:v>
                </c:pt>
                <c:pt idx="31229">
                  <c:v>43.605400000000003</c:v>
                </c:pt>
                <c:pt idx="31230">
                  <c:v>43.605400000000003</c:v>
                </c:pt>
                <c:pt idx="31231">
                  <c:v>43.605400000000003</c:v>
                </c:pt>
                <c:pt idx="31232">
                  <c:v>43.605400000000003</c:v>
                </c:pt>
                <c:pt idx="31233">
                  <c:v>43.605400000000003</c:v>
                </c:pt>
                <c:pt idx="31234">
                  <c:v>43.605400000000003</c:v>
                </c:pt>
                <c:pt idx="31235">
                  <c:v>43.605400000000003</c:v>
                </c:pt>
                <c:pt idx="31236">
                  <c:v>43.605400000000003</c:v>
                </c:pt>
                <c:pt idx="31237">
                  <c:v>43.605400000000003</c:v>
                </c:pt>
                <c:pt idx="31238">
                  <c:v>43.605400000000003</c:v>
                </c:pt>
                <c:pt idx="31239">
                  <c:v>43.605400000000003</c:v>
                </c:pt>
                <c:pt idx="31240">
                  <c:v>43.605400000000003</c:v>
                </c:pt>
                <c:pt idx="31241">
                  <c:v>43.605400000000003</c:v>
                </c:pt>
                <c:pt idx="31242">
                  <c:v>43.605400000000003</c:v>
                </c:pt>
                <c:pt idx="31243">
                  <c:v>43.605400000000003</c:v>
                </c:pt>
                <c:pt idx="31244">
                  <c:v>43.605400000000003</c:v>
                </c:pt>
                <c:pt idx="31245">
                  <c:v>43.605400000000003</c:v>
                </c:pt>
                <c:pt idx="31246">
                  <c:v>43.605400000000003</c:v>
                </c:pt>
                <c:pt idx="31247">
                  <c:v>43.605400000000003</c:v>
                </c:pt>
                <c:pt idx="31248">
                  <c:v>43.605400000000003</c:v>
                </c:pt>
                <c:pt idx="31249">
                  <c:v>43.605400000000003</c:v>
                </c:pt>
                <c:pt idx="31250">
                  <c:v>43.605400000000003</c:v>
                </c:pt>
                <c:pt idx="31251">
                  <c:v>43.605400000000003</c:v>
                </c:pt>
                <c:pt idx="31252">
                  <c:v>43.605400000000003</c:v>
                </c:pt>
                <c:pt idx="31253">
                  <c:v>43.605400000000003</c:v>
                </c:pt>
                <c:pt idx="31254">
                  <c:v>43.605400000000003</c:v>
                </c:pt>
                <c:pt idx="31255">
                  <c:v>43.605400000000003</c:v>
                </c:pt>
                <c:pt idx="31256">
                  <c:v>43.605400000000003</c:v>
                </c:pt>
                <c:pt idx="31257">
                  <c:v>43.605400000000003</c:v>
                </c:pt>
                <c:pt idx="31258">
                  <c:v>43.605400000000003</c:v>
                </c:pt>
                <c:pt idx="31259">
                  <c:v>43.605400000000003</c:v>
                </c:pt>
                <c:pt idx="31260">
                  <c:v>43.605400000000003</c:v>
                </c:pt>
                <c:pt idx="31261">
                  <c:v>43.605400000000003</c:v>
                </c:pt>
                <c:pt idx="31262">
                  <c:v>43.605400000000003</c:v>
                </c:pt>
                <c:pt idx="31263">
                  <c:v>43.605400000000003</c:v>
                </c:pt>
                <c:pt idx="31264">
                  <c:v>43.605400000000003</c:v>
                </c:pt>
                <c:pt idx="31265">
                  <c:v>43.605400000000003</c:v>
                </c:pt>
                <c:pt idx="31266">
                  <c:v>43.605400000000003</c:v>
                </c:pt>
                <c:pt idx="31267">
                  <c:v>43.605400000000003</c:v>
                </c:pt>
                <c:pt idx="31268">
                  <c:v>43.605400000000003</c:v>
                </c:pt>
                <c:pt idx="31269">
                  <c:v>43.605400000000003</c:v>
                </c:pt>
                <c:pt idx="31270">
                  <c:v>43.605400000000003</c:v>
                </c:pt>
                <c:pt idx="31271">
                  <c:v>43.605400000000003</c:v>
                </c:pt>
                <c:pt idx="31272">
                  <c:v>43.605400000000003</c:v>
                </c:pt>
                <c:pt idx="31273">
                  <c:v>43.605400000000003</c:v>
                </c:pt>
                <c:pt idx="31274">
                  <c:v>43.605400000000003</c:v>
                </c:pt>
                <c:pt idx="31275">
                  <c:v>43.605400000000003</c:v>
                </c:pt>
                <c:pt idx="31276">
                  <c:v>43.605400000000003</c:v>
                </c:pt>
                <c:pt idx="31277">
                  <c:v>43.605400000000003</c:v>
                </c:pt>
                <c:pt idx="31278">
                  <c:v>43.605400000000003</c:v>
                </c:pt>
                <c:pt idx="31279">
                  <c:v>43.605400000000003</c:v>
                </c:pt>
                <c:pt idx="31280">
                  <c:v>43.605400000000003</c:v>
                </c:pt>
                <c:pt idx="31281">
                  <c:v>43.605400000000003</c:v>
                </c:pt>
                <c:pt idx="31282">
                  <c:v>43.605400000000003</c:v>
                </c:pt>
                <c:pt idx="31283">
                  <c:v>43.605400000000003</c:v>
                </c:pt>
                <c:pt idx="31284">
                  <c:v>43.605400000000003</c:v>
                </c:pt>
                <c:pt idx="31285">
                  <c:v>43.605400000000003</c:v>
                </c:pt>
                <c:pt idx="31286">
                  <c:v>43.605400000000003</c:v>
                </c:pt>
                <c:pt idx="31287">
                  <c:v>43.605400000000003</c:v>
                </c:pt>
                <c:pt idx="31288">
                  <c:v>43.605400000000003</c:v>
                </c:pt>
                <c:pt idx="31289">
                  <c:v>43.605400000000003</c:v>
                </c:pt>
                <c:pt idx="31290">
                  <c:v>43.605400000000003</c:v>
                </c:pt>
                <c:pt idx="31291">
                  <c:v>43.605400000000003</c:v>
                </c:pt>
                <c:pt idx="31292">
                  <c:v>43.605400000000003</c:v>
                </c:pt>
                <c:pt idx="31293">
                  <c:v>43.605400000000003</c:v>
                </c:pt>
                <c:pt idx="31294">
                  <c:v>43.605400000000003</c:v>
                </c:pt>
                <c:pt idx="31295">
                  <c:v>43.605400000000003</c:v>
                </c:pt>
                <c:pt idx="31296">
                  <c:v>43.605400000000003</c:v>
                </c:pt>
                <c:pt idx="31297">
                  <c:v>43.605400000000003</c:v>
                </c:pt>
                <c:pt idx="31298">
                  <c:v>43.605400000000003</c:v>
                </c:pt>
                <c:pt idx="31299">
                  <c:v>43.605400000000003</c:v>
                </c:pt>
                <c:pt idx="31300">
                  <c:v>43.605400000000003</c:v>
                </c:pt>
                <c:pt idx="31301">
                  <c:v>43.605400000000003</c:v>
                </c:pt>
                <c:pt idx="31302">
                  <c:v>43.605400000000003</c:v>
                </c:pt>
                <c:pt idx="31303">
                  <c:v>43.605400000000003</c:v>
                </c:pt>
                <c:pt idx="31304">
                  <c:v>43.605400000000003</c:v>
                </c:pt>
                <c:pt idx="31305">
                  <c:v>43.605400000000003</c:v>
                </c:pt>
                <c:pt idx="31306">
                  <c:v>43.605400000000003</c:v>
                </c:pt>
                <c:pt idx="31307">
                  <c:v>43.605400000000003</c:v>
                </c:pt>
                <c:pt idx="31308">
                  <c:v>43.605400000000003</c:v>
                </c:pt>
                <c:pt idx="31309">
                  <c:v>43.605400000000003</c:v>
                </c:pt>
                <c:pt idx="31310">
                  <c:v>43.605400000000003</c:v>
                </c:pt>
                <c:pt idx="31311">
                  <c:v>43.605400000000003</c:v>
                </c:pt>
                <c:pt idx="31312">
                  <c:v>43.605400000000003</c:v>
                </c:pt>
                <c:pt idx="31313">
                  <c:v>43.605400000000003</c:v>
                </c:pt>
                <c:pt idx="31314">
                  <c:v>43.605400000000003</c:v>
                </c:pt>
                <c:pt idx="31315">
                  <c:v>43.605400000000003</c:v>
                </c:pt>
                <c:pt idx="31316">
                  <c:v>43.605400000000003</c:v>
                </c:pt>
                <c:pt idx="31317">
                  <c:v>43.605400000000003</c:v>
                </c:pt>
                <c:pt idx="31318">
                  <c:v>43.605400000000003</c:v>
                </c:pt>
                <c:pt idx="31319">
                  <c:v>43.605400000000003</c:v>
                </c:pt>
                <c:pt idx="31320">
                  <c:v>43.605400000000003</c:v>
                </c:pt>
                <c:pt idx="31321">
                  <c:v>43.605400000000003</c:v>
                </c:pt>
                <c:pt idx="31322">
                  <c:v>43.605400000000003</c:v>
                </c:pt>
                <c:pt idx="31323">
                  <c:v>43.605400000000003</c:v>
                </c:pt>
                <c:pt idx="31324">
                  <c:v>43.605400000000003</c:v>
                </c:pt>
                <c:pt idx="31325">
                  <c:v>43.605400000000003</c:v>
                </c:pt>
                <c:pt idx="31326">
                  <c:v>43.605400000000003</c:v>
                </c:pt>
                <c:pt idx="31327">
                  <c:v>43.605400000000003</c:v>
                </c:pt>
                <c:pt idx="31328">
                  <c:v>43.605400000000003</c:v>
                </c:pt>
                <c:pt idx="31329">
                  <c:v>43.605400000000003</c:v>
                </c:pt>
                <c:pt idx="31330">
                  <c:v>43.605400000000003</c:v>
                </c:pt>
                <c:pt idx="31331">
                  <c:v>43.605400000000003</c:v>
                </c:pt>
                <c:pt idx="31332">
                  <c:v>43.605400000000003</c:v>
                </c:pt>
                <c:pt idx="31333">
                  <c:v>43.605400000000003</c:v>
                </c:pt>
                <c:pt idx="31334">
                  <c:v>43.605400000000003</c:v>
                </c:pt>
                <c:pt idx="31335">
                  <c:v>43.605400000000003</c:v>
                </c:pt>
                <c:pt idx="31336">
                  <c:v>43.605400000000003</c:v>
                </c:pt>
                <c:pt idx="31337">
                  <c:v>43.605400000000003</c:v>
                </c:pt>
                <c:pt idx="31338">
                  <c:v>43.605400000000003</c:v>
                </c:pt>
                <c:pt idx="31339">
                  <c:v>43.605400000000003</c:v>
                </c:pt>
                <c:pt idx="31340">
                  <c:v>43.605400000000003</c:v>
                </c:pt>
                <c:pt idx="31341">
                  <c:v>43.605400000000003</c:v>
                </c:pt>
                <c:pt idx="31342">
                  <c:v>43.605400000000003</c:v>
                </c:pt>
                <c:pt idx="31343">
                  <c:v>43.605400000000003</c:v>
                </c:pt>
                <c:pt idx="31344">
                  <c:v>43.605400000000003</c:v>
                </c:pt>
                <c:pt idx="31345">
                  <c:v>43.605400000000003</c:v>
                </c:pt>
                <c:pt idx="31346">
                  <c:v>43.605400000000003</c:v>
                </c:pt>
                <c:pt idx="31347">
                  <c:v>43.605400000000003</c:v>
                </c:pt>
                <c:pt idx="31348">
                  <c:v>43.605400000000003</c:v>
                </c:pt>
                <c:pt idx="31349">
                  <c:v>43.605400000000003</c:v>
                </c:pt>
                <c:pt idx="31350">
                  <c:v>43.605400000000003</c:v>
                </c:pt>
                <c:pt idx="31351">
                  <c:v>43.605400000000003</c:v>
                </c:pt>
                <c:pt idx="31352">
                  <c:v>43.605400000000003</c:v>
                </c:pt>
                <c:pt idx="31353">
                  <c:v>43.605400000000003</c:v>
                </c:pt>
                <c:pt idx="31354">
                  <c:v>43.605400000000003</c:v>
                </c:pt>
                <c:pt idx="31355">
                  <c:v>43.605400000000003</c:v>
                </c:pt>
                <c:pt idx="31356">
                  <c:v>43.605400000000003</c:v>
                </c:pt>
                <c:pt idx="31357">
                  <c:v>43.605400000000003</c:v>
                </c:pt>
                <c:pt idx="31358">
                  <c:v>43.605400000000003</c:v>
                </c:pt>
                <c:pt idx="31359">
                  <c:v>43.605400000000003</c:v>
                </c:pt>
                <c:pt idx="31360">
                  <c:v>43.605400000000003</c:v>
                </c:pt>
                <c:pt idx="31361">
                  <c:v>43.605400000000003</c:v>
                </c:pt>
                <c:pt idx="31362">
                  <c:v>43.605400000000003</c:v>
                </c:pt>
                <c:pt idx="31363">
                  <c:v>43.605400000000003</c:v>
                </c:pt>
                <c:pt idx="31364">
                  <c:v>43.605400000000003</c:v>
                </c:pt>
                <c:pt idx="31365">
                  <c:v>43.605400000000003</c:v>
                </c:pt>
                <c:pt idx="31366">
                  <c:v>43.605400000000003</c:v>
                </c:pt>
                <c:pt idx="31367">
                  <c:v>43.605400000000003</c:v>
                </c:pt>
                <c:pt idx="31368">
                  <c:v>43.605400000000003</c:v>
                </c:pt>
                <c:pt idx="31369">
                  <c:v>43.605400000000003</c:v>
                </c:pt>
                <c:pt idx="31370">
                  <c:v>43.605400000000003</c:v>
                </c:pt>
                <c:pt idx="31371">
                  <c:v>43.605400000000003</c:v>
                </c:pt>
                <c:pt idx="31372">
                  <c:v>43.605400000000003</c:v>
                </c:pt>
                <c:pt idx="31373">
                  <c:v>43.605400000000003</c:v>
                </c:pt>
                <c:pt idx="31374">
                  <c:v>43.605400000000003</c:v>
                </c:pt>
                <c:pt idx="31375">
                  <c:v>43.605400000000003</c:v>
                </c:pt>
                <c:pt idx="31376">
                  <c:v>43.605400000000003</c:v>
                </c:pt>
                <c:pt idx="31377">
                  <c:v>43.605400000000003</c:v>
                </c:pt>
                <c:pt idx="31378">
                  <c:v>43.605400000000003</c:v>
                </c:pt>
                <c:pt idx="31379">
                  <c:v>43.605400000000003</c:v>
                </c:pt>
                <c:pt idx="31380">
                  <c:v>43.605400000000003</c:v>
                </c:pt>
                <c:pt idx="31381">
                  <c:v>43.605400000000003</c:v>
                </c:pt>
                <c:pt idx="31382">
                  <c:v>43.605400000000003</c:v>
                </c:pt>
                <c:pt idx="31383">
                  <c:v>43.605400000000003</c:v>
                </c:pt>
                <c:pt idx="31384">
                  <c:v>43.605400000000003</c:v>
                </c:pt>
                <c:pt idx="31385">
                  <c:v>43.605400000000003</c:v>
                </c:pt>
                <c:pt idx="31386">
                  <c:v>43.605400000000003</c:v>
                </c:pt>
                <c:pt idx="31387">
                  <c:v>43.605400000000003</c:v>
                </c:pt>
                <c:pt idx="31388">
                  <c:v>43.605400000000003</c:v>
                </c:pt>
                <c:pt idx="31389">
                  <c:v>43.605400000000003</c:v>
                </c:pt>
                <c:pt idx="31390">
                  <c:v>43.605400000000003</c:v>
                </c:pt>
                <c:pt idx="31391">
                  <c:v>43.605400000000003</c:v>
                </c:pt>
                <c:pt idx="31392">
                  <c:v>43.605400000000003</c:v>
                </c:pt>
                <c:pt idx="31393">
                  <c:v>43.605400000000003</c:v>
                </c:pt>
                <c:pt idx="31394">
                  <c:v>43.605400000000003</c:v>
                </c:pt>
                <c:pt idx="31395">
                  <c:v>43.605400000000003</c:v>
                </c:pt>
                <c:pt idx="31396">
                  <c:v>43.605400000000003</c:v>
                </c:pt>
                <c:pt idx="31397">
                  <c:v>43.605400000000003</c:v>
                </c:pt>
                <c:pt idx="31398">
                  <c:v>43.605400000000003</c:v>
                </c:pt>
                <c:pt idx="31399">
                  <c:v>43.605400000000003</c:v>
                </c:pt>
                <c:pt idx="31400">
                  <c:v>43.605400000000003</c:v>
                </c:pt>
                <c:pt idx="31401">
                  <c:v>43.605400000000003</c:v>
                </c:pt>
                <c:pt idx="31402">
                  <c:v>43.605400000000003</c:v>
                </c:pt>
                <c:pt idx="31403">
                  <c:v>43.605400000000003</c:v>
                </c:pt>
                <c:pt idx="31404">
                  <c:v>43.605400000000003</c:v>
                </c:pt>
                <c:pt idx="31405">
                  <c:v>43.605400000000003</c:v>
                </c:pt>
                <c:pt idx="31406">
                  <c:v>43.605400000000003</c:v>
                </c:pt>
                <c:pt idx="31407">
                  <c:v>43.605400000000003</c:v>
                </c:pt>
                <c:pt idx="31408">
                  <c:v>43.605400000000003</c:v>
                </c:pt>
                <c:pt idx="31409">
                  <c:v>43.605400000000003</c:v>
                </c:pt>
                <c:pt idx="31410">
                  <c:v>43.605400000000003</c:v>
                </c:pt>
                <c:pt idx="31411">
                  <c:v>43.605400000000003</c:v>
                </c:pt>
                <c:pt idx="31412">
                  <c:v>43.605400000000003</c:v>
                </c:pt>
                <c:pt idx="31413">
                  <c:v>43.605400000000003</c:v>
                </c:pt>
                <c:pt idx="31414">
                  <c:v>43.605400000000003</c:v>
                </c:pt>
                <c:pt idx="31415">
                  <c:v>43.605400000000003</c:v>
                </c:pt>
                <c:pt idx="31416">
                  <c:v>43.605400000000003</c:v>
                </c:pt>
                <c:pt idx="31417">
                  <c:v>43.605400000000003</c:v>
                </c:pt>
                <c:pt idx="31418">
                  <c:v>43.605400000000003</c:v>
                </c:pt>
                <c:pt idx="31419">
                  <c:v>43.605400000000003</c:v>
                </c:pt>
                <c:pt idx="31420">
                  <c:v>43.605400000000003</c:v>
                </c:pt>
                <c:pt idx="31421">
                  <c:v>43.605400000000003</c:v>
                </c:pt>
                <c:pt idx="31422">
                  <c:v>43.605400000000003</c:v>
                </c:pt>
                <c:pt idx="31423">
                  <c:v>43.605400000000003</c:v>
                </c:pt>
                <c:pt idx="31424">
                  <c:v>43.605400000000003</c:v>
                </c:pt>
                <c:pt idx="31425">
                  <c:v>43.605400000000003</c:v>
                </c:pt>
                <c:pt idx="31426">
                  <c:v>43.605400000000003</c:v>
                </c:pt>
                <c:pt idx="31427">
                  <c:v>43.605400000000003</c:v>
                </c:pt>
                <c:pt idx="31428">
                  <c:v>43.605400000000003</c:v>
                </c:pt>
                <c:pt idx="31429">
                  <c:v>43.605400000000003</c:v>
                </c:pt>
                <c:pt idx="31430">
                  <c:v>43.605400000000003</c:v>
                </c:pt>
                <c:pt idx="31431">
                  <c:v>43.605400000000003</c:v>
                </c:pt>
                <c:pt idx="31432">
                  <c:v>43.605400000000003</c:v>
                </c:pt>
                <c:pt idx="31433">
                  <c:v>43.605400000000003</c:v>
                </c:pt>
                <c:pt idx="31434">
                  <c:v>43.605400000000003</c:v>
                </c:pt>
                <c:pt idx="31435">
                  <c:v>43.605400000000003</c:v>
                </c:pt>
                <c:pt idx="31436">
                  <c:v>43.605400000000003</c:v>
                </c:pt>
                <c:pt idx="31437">
                  <c:v>43.605400000000003</c:v>
                </c:pt>
                <c:pt idx="31438">
                  <c:v>43.605400000000003</c:v>
                </c:pt>
                <c:pt idx="31439">
                  <c:v>43.605400000000003</c:v>
                </c:pt>
                <c:pt idx="31440">
                  <c:v>43.605400000000003</c:v>
                </c:pt>
                <c:pt idx="31441">
                  <c:v>43.605400000000003</c:v>
                </c:pt>
                <c:pt idx="31442">
                  <c:v>43.605400000000003</c:v>
                </c:pt>
                <c:pt idx="31443">
                  <c:v>43.605400000000003</c:v>
                </c:pt>
                <c:pt idx="31444">
                  <c:v>43.605400000000003</c:v>
                </c:pt>
                <c:pt idx="31445">
                  <c:v>43.605400000000003</c:v>
                </c:pt>
                <c:pt idx="31446">
                  <c:v>43.605400000000003</c:v>
                </c:pt>
                <c:pt idx="31447">
                  <c:v>43.605400000000003</c:v>
                </c:pt>
                <c:pt idx="31448">
                  <c:v>43.605400000000003</c:v>
                </c:pt>
                <c:pt idx="31449">
                  <c:v>43.605400000000003</c:v>
                </c:pt>
                <c:pt idx="31450">
                  <c:v>43.605400000000003</c:v>
                </c:pt>
                <c:pt idx="31451">
                  <c:v>43.605400000000003</c:v>
                </c:pt>
                <c:pt idx="31452">
                  <c:v>43.605400000000003</c:v>
                </c:pt>
                <c:pt idx="31453">
                  <c:v>43.605400000000003</c:v>
                </c:pt>
                <c:pt idx="31454">
                  <c:v>43.605400000000003</c:v>
                </c:pt>
                <c:pt idx="31455">
                  <c:v>43.605400000000003</c:v>
                </c:pt>
                <c:pt idx="31456">
                  <c:v>43.605400000000003</c:v>
                </c:pt>
                <c:pt idx="31457">
                  <c:v>43.605400000000003</c:v>
                </c:pt>
                <c:pt idx="31458">
                  <c:v>43.605400000000003</c:v>
                </c:pt>
                <c:pt idx="31459">
                  <c:v>43.605400000000003</c:v>
                </c:pt>
                <c:pt idx="31460">
                  <c:v>43.605400000000003</c:v>
                </c:pt>
                <c:pt idx="31461">
                  <c:v>43.605400000000003</c:v>
                </c:pt>
                <c:pt idx="31462">
                  <c:v>43.605400000000003</c:v>
                </c:pt>
                <c:pt idx="31463">
                  <c:v>43.605400000000003</c:v>
                </c:pt>
                <c:pt idx="31464">
                  <c:v>43.605400000000003</c:v>
                </c:pt>
                <c:pt idx="31465">
                  <c:v>43.605400000000003</c:v>
                </c:pt>
                <c:pt idx="31466">
                  <c:v>43.605400000000003</c:v>
                </c:pt>
                <c:pt idx="31467">
                  <c:v>43.605400000000003</c:v>
                </c:pt>
                <c:pt idx="31468">
                  <c:v>43.605400000000003</c:v>
                </c:pt>
                <c:pt idx="31469">
                  <c:v>43.605400000000003</c:v>
                </c:pt>
                <c:pt idx="31470">
                  <c:v>43.605400000000003</c:v>
                </c:pt>
                <c:pt idx="31471">
                  <c:v>43.605400000000003</c:v>
                </c:pt>
                <c:pt idx="31472">
                  <c:v>43.605400000000003</c:v>
                </c:pt>
                <c:pt idx="31473">
                  <c:v>43.605400000000003</c:v>
                </c:pt>
                <c:pt idx="31474">
                  <c:v>43.605400000000003</c:v>
                </c:pt>
                <c:pt idx="31475">
                  <c:v>43.605400000000003</c:v>
                </c:pt>
                <c:pt idx="31476">
                  <c:v>43.605400000000003</c:v>
                </c:pt>
                <c:pt idx="31477">
                  <c:v>43.605400000000003</c:v>
                </c:pt>
                <c:pt idx="31478">
                  <c:v>43.605400000000003</c:v>
                </c:pt>
                <c:pt idx="31479">
                  <c:v>43.605400000000003</c:v>
                </c:pt>
                <c:pt idx="31480">
                  <c:v>43.605400000000003</c:v>
                </c:pt>
                <c:pt idx="31481">
                  <c:v>43.605400000000003</c:v>
                </c:pt>
                <c:pt idx="31482">
                  <c:v>43.605400000000003</c:v>
                </c:pt>
                <c:pt idx="31483">
                  <c:v>43.605400000000003</c:v>
                </c:pt>
                <c:pt idx="31484">
                  <c:v>43.605400000000003</c:v>
                </c:pt>
                <c:pt idx="31485">
                  <c:v>43.605400000000003</c:v>
                </c:pt>
                <c:pt idx="31486">
                  <c:v>43.605400000000003</c:v>
                </c:pt>
                <c:pt idx="31487">
                  <c:v>43.605400000000003</c:v>
                </c:pt>
                <c:pt idx="31488">
                  <c:v>43.605400000000003</c:v>
                </c:pt>
                <c:pt idx="31489">
                  <c:v>43.605400000000003</c:v>
                </c:pt>
                <c:pt idx="31490">
                  <c:v>43.605400000000003</c:v>
                </c:pt>
                <c:pt idx="31491">
                  <c:v>43.605400000000003</c:v>
                </c:pt>
                <c:pt idx="31492">
                  <c:v>43.605400000000003</c:v>
                </c:pt>
                <c:pt idx="31493">
                  <c:v>43.605400000000003</c:v>
                </c:pt>
                <c:pt idx="31494">
                  <c:v>43.605400000000003</c:v>
                </c:pt>
                <c:pt idx="31495">
                  <c:v>43.605400000000003</c:v>
                </c:pt>
                <c:pt idx="31496">
                  <c:v>43.605400000000003</c:v>
                </c:pt>
                <c:pt idx="31497">
                  <c:v>43.605400000000003</c:v>
                </c:pt>
                <c:pt idx="31498">
                  <c:v>43.605400000000003</c:v>
                </c:pt>
                <c:pt idx="31499">
                  <c:v>43.605400000000003</c:v>
                </c:pt>
                <c:pt idx="31500">
                  <c:v>43.605400000000003</c:v>
                </c:pt>
                <c:pt idx="31501">
                  <c:v>43.605400000000003</c:v>
                </c:pt>
                <c:pt idx="31502">
                  <c:v>43.605400000000003</c:v>
                </c:pt>
                <c:pt idx="31503">
                  <c:v>43.605400000000003</c:v>
                </c:pt>
                <c:pt idx="31504">
                  <c:v>43.605400000000003</c:v>
                </c:pt>
                <c:pt idx="31505">
                  <c:v>43.605400000000003</c:v>
                </c:pt>
                <c:pt idx="31506">
                  <c:v>43.605400000000003</c:v>
                </c:pt>
                <c:pt idx="31507">
                  <c:v>43.605400000000003</c:v>
                </c:pt>
                <c:pt idx="31508">
                  <c:v>43.605400000000003</c:v>
                </c:pt>
                <c:pt idx="31509">
                  <c:v>43.605400000000003</c:v>
                </c:pt>
                <c:pt idx="31510">
                  <c:v>43.605400000000003</c:v>
                </c:pt>
                <c:pt idx="31511">
                  <c:v>43.605400000000003</c:v>
                </c:pt>
                <c:pt idx="31512">
                  <c:v>43.605400000000003</c:v>
                </c:pt>
                <c:pt idx="31513">
                  <c:v>43.605400000000003</c:v>
                </c:pt>
                <c:pt idx="31514">
                  <c:v>43.605400000000003</c:v>
                </c:pt>
                <c:pt idx="31515">
                  <c:v>43.605400000000003</c:v>
                </c:pt>
                <c:pt idx="31516">
                  <c:v>43.605400000000003</c:v>
                </c:pt>
                <c:pt idx="31517">
                  <c:v>43.605400000000003</c:v>
                </c:pt>
                <c:pt idx="31518">
                  <c:v>43.605400000000003</c:v>
                </c:pt>
                <c:pt idx="31519">
                  <c:v>43.605400000000003</c:v>
                </c:pt>
                <c:pt idx="31520">
                  <c:v>43.605400000000003</c:v>
                </c:pt>
                <c:pt idx="31521">
                  <c:v>43.605400000000003</c:v>
                </c:pt>
                <c:pt idx="31522">
                  <c:v>43.605400000000003</c:v>
                </c:pt>
                <c:pt idx="31523">
                  <c:v>43.605400000000003</c:v>
                </c:pt>
                <c:pt idx="31524">
                  <c:v>43.605400000000003</c:v>
                </c:pt>
                <c:pt idx="31525">
                  <c:v>43.605400000000003</c:v>
                </c:pt>
                <c:pt idx="31526">
                  <c:v>43.605400000000003</c:v>
                </c:pt>
                <c:pt idx="31527">
                  <c:v>43.605400000000003</c:v>
                </c:pt>
                <c:pt idx="31528">
                  <c:v>43.605400000000003</c:v>
                </c:pt>
                <c:pt idx="31529">
                  <c:v>43.605400000000003</c:v>
                </c:pt>
                <c:pt idx="31530">
                  <c:v>43.605400000000003</c:v>
                </c:pt>
                <c:pt idx="31531">
                  <c:v>43.656200000000013</c:v>
                </c:pt>
                <c:pt idx="31532">
                  <c:v>43.656200000000013</c:v>
                </c:pt>
                <c:pt idx="31533">
                  <c:v>43.656200000000013</c:v>
                </c:pt>
                <c:pt idx="31534">
                  <c:v>43.656200000000013</c:v>
                </c:pt>
                <c:pt idx="31535">
                  <c:v>43.656200000000013</c:v>
                </c:pt>
                <c:pt idx="31536">
                  <c:v>43.656200000000013</c:v>
                </c:pt>
                <c:pt idx="31537">
                  <c:v>43.656200000000013</c:v>
                </c:pt>
                <c:pt idx="31538">
                  <c:v>43.656200000000013</c:v>
                </c:pt>
                <c:pt idx="31539">
                  <c:v>43.656200000000013</c:v>
                </c:pt>
                <c:pt idx="31540">
                  <c:v>43.656200000000013</c:v>
                </c:pt>
                <c:pt idx="31541">
                  <c:v>43.656200000000013</c:v>
                </c:pt>
                <c:pt idx="31542">
                  <c:v>43.656200000000013</c:v>
                </c:pt>
                <c:pt idx="31543">
                  <c:v>43.656200000000013</c:v>
                </c:pt>
                <c:pt idx="31544">
                  <c:v>43.656200000000013</c:v>
                </c:pt>
                <c:pt idx="31545">
                  <c:v>43.656200000000013</c:v>
                </c:pt>
                <c:pt idx="31546">
                  <c:v>43.656200000000013</c:v>
                </c:pt>
                <c:pt idx="31547">
                  <c:v>43.656200000000013</c:v>
                </c:pt>
                <c:pt idx="31548">
                  <c:v>43.656200000000013</c:v>
                </c:pt>
                <c:pt idx="31549">
                  <c:v>43.656200000000013</c:v>
                </c:pt>
                <c:pt idx="31550">
                  <c:v>43.656200000000013</c:v>
                </c:pt>
                <c:pt idx="31551">
                  <c:v>43.656200000000013</c:v>
                </c:pt>
                <c:pt idx="31552">
                  <c:v>43.656200000000013</c:v>
                </c:pt>
                <c:pt idx="31553">
                  <c:v>43.656200000000013</c:v>
                </c:pt>
                <c:pt idx="31554">
                  <c:v>43.656200000000013</c:v>
                </c:pt>
                <c:pt idx="31555">
                  <c:v>43.656200000000013</c:v>
                </c:pt>
                <c:pt idx="31556">
                  <c:v>43.656200000000013</c:v>
                </c:pt>
                <c:pt idx="31557">
                  <c:v>43.656200000000013</c:v>
                </c:pt>
                <c:pt idx="31558">
                  <c:v>43.656200000000013</c:v>
                </c:pt>
                <c:pt idx="31559">
                  <c:v>43.656200000000013</c:v>
                </c:pt>
                <c:pt idx="31560">
                  <c:v>43.656200000000013</c:v>
                </c:pt>
                <c:pt idx="31561">
                  <c:v>43.656200000000013</c:v>
                </c:pt>
                <c:pt idx="31562">
                  <c:v>43.656200000000013</c:v>
                </c:pt>
                <c:pt idx="31563">
                  <c:v>43.656200000000013</c:v>
                </c:pt>
                <c:pt idx="31564">
                  <c:v>43.656200000000013</c:v>
                </c:pt>
                <c:pt idx="31565">
                  <c:v>43.656200000000013</c:v>
                </c:pt>
                <c:pt idx="31566">
                  <c:v>43.656200000000013</c:v>
                </c:pt>
                <c:pt idx="31567">
                  <c:v>43.656200000000013</c:v>
                </c:pt>
                <c:pt idx="31568">
                  <c:v>43.656200000000013</c:v>
                </c:pt>
                <c:pt idx="31569">
                  <c:v>43.656200000000013</c:v>
                </c:pt>
                <c:pt idx="31570">
                  <c:v>43.656200000000013</c:v>
                </c:pt>
                <c:pt idx="31571">
                  <c:v>43.656200000000013</c:v>
                </c:pt>
                <c:pt idx="31572">
                  <c:v>43.656200000000013</c:v>
                </c:pt>
                <c:pt idx="31573">
                  <c:v>43.656200000000013</c:v>
                </c:pt>
                <c:pt idx="31574">
                  <c:v>43.656200000000013</c:v>
                </c:pt>
                <c:pt idx="31575">
                  <c:v>43.656200000000013</c:v>
                </c:pt>
                <c:pt idx="31576">
                  <c:v>43.656200000000013</c:v>
                </c:pt>
                <c:pt idx="31577">
                  <c:v>43.656200000000013</c:v>
                </c:pt>
                <c:pt idx="31578">
                  <c:v>43.656200000000013</c:v>
                </c:pt>
                <c:pt idx="31579">
                  <c:v>43.656200000000013</c:v>
                </c:pt>
                <c:pt idx="31580">
                  <c:v>43.656200000000013</c:v>
                </c:pt>
                <c:pt idx="31581">
                  <c:v>43.656200000000013</c:v>
                </c:pt>
                <c:pt idx="31582">
                  <c:v>43.656200000000013</c:v>
                </c:pt>
                <c:pt idx="31583">
                  <c:v>43.656200000000013</c:v>
                </c:pt>
                <c:pt idx="31584">
                  <c:v>43.656200000000013</c:v>
                </c:pt>
                <c:pt idx="31585">
                  <c:v>43.656200000000013</c:v>
                </c:pt>
                <c:pt idx="31586">
                  <c:v>43.656200000000013</c:v>
                </c:pt>
                <c:pt idx="31587">
                  <c:v>43.656200000000013</c:v>
                </c:pt>
                <c:pt idx="31588">
                  <c:v>43.656200000000013</c:v>
                </c:pt>
                <c:pt idx="31589">
                  <c:v>43.656200000000013</c:v>
                </c:pt>
                <c:pt idx="31590">
                  <c:v>43.656200000000013</c:v>
                </c:pt>
                <c:pt idx="31591">
                  <c:v>43.656200000000013</c:v>
                </c:pt>
                <c:pt idx="31592">
                  <c:v>43.656200000000013</c:v>
                </c:pt>
                <c:pt idx="31593">
                  <c:v>43.656200000000013</c:v>
                </c:pt>
                <c:pt idx="31594">
                  <c:v>43.656200000000013</c:v>
                </c:pt>
                <c:pt idx="31595">
                  <c:v>43.656200000000013</c:v>
                </c:pt>
                <c:pt idx="31596">
                  <c:v>43.656200000000013</c:v>
                </c:pt>
                <c:pt idx="31597">
                  <c:v>43.656200000000013</c:v>
                </c:pt>
                <c:pt idx="31598">
                  <c:v>43.656200000000013</c:v>
                </c:pt>
                <c:pt idx="31599">
                  <c:v>43.656200000000013</c:v>
                </c:pt>
                <c:pt idx="31600">
                  <c:v>43.656200000000013</c:v>
                </c:pt>
                <c:pt idx="31601">
                  <c:v>43.656200000000013</c:v>
                </c:pt>
                <c:pt idx="31602">
                  <c:v>43.656200000000013</c:v>
                </c:pt>
                <c:pt idx="31603">
                  <c:v>43.656200000000013</c:v>
                </c:pt>
                <c:pt idx="31604">
                  <c:v>43.656200000000013</c:v>
                </c:pt>
                <c:pt idx="31605">
                  <c:v>43.656200000000013</c:v>
                </c:pt>
                <c:pt idx="31606">
                  <c:v>43.656200000000013</c:v>
                </c:pt>
                <c:pt idx="31607">
                  <c:v>43.656200000000013</c:v>
                </c:pt>
                <c:pt idx="31608">
                  <c:v>43.656200000000013</c:v>
                </c:pt>
                <c:pt idx="31609">
                  <c:v>43.656200000000013</c:v>
                </c:pt>
                <c:pt idx="31610">
                  <c:v>43.656200000000013</c:v>
                </c:pt>
                <c:pt idx="31611">
                  <c:v>43.656200000000013</c:v>
                </c:pt>
                <c:pt idx="31612">
                  <c:v>43.656200000000013</c:v>
                </c:pt>
                <c:pt idx="31613">
                  <c:v>43.656200000000013</c:v>
                </c:pt>
                <c:pt idx="31614">
                  <c:v>43.656200000000013</c:v>
                </c:pt>
                <c:pt idx="31615">
                  <c:v>43.656200000000013</c:v>
                </c:pt>
                <c:pt idx="31616">
                  <c:v>43.656200000000013</c:v>
                </c:pt>
                <c:pt idx="31617">
                  <c:v>43.656200000000013</c:v>
                </c:pt>
                <c:pt idx="31618">
                  <c:v>43.656200000000013</c:v>
                </c:pt>
                <c:pt idx="31619">
                  <c:v>43.656200000000013</c:v>
                </c:pt>
                <c:pt idx="31620">
                  <c:v>43.656200000000013</c:v>
                </c:pt>
                <c:pt idx="31621">
                  <c:v>43.656200000000013</c:v>
                </c:pt>
                <c:pt idx="31622">
                  <c:v>43.656200000000013</c:v>
                </c:pt>
                <c:pt idx="31623">
                  <c:v>43.656200000000013</c:v>
                </c:pt>
                <c:pt idx="31624">
                  <c:v>43.656200000000013</c:v>
                </c:pt>
                <c:pt idx="31625">
                  <c:v>43.656200000000013</c:v>
                </c:pt>
                <c:pt idx="31626">
                  <c:v>43.656200000000013</c:v>
                </c:pt>
                <c:pt idx="31627">
                  <c:v>43.656200000000013</c:v>
                </c:pt>
                <c:pt idx="31628">
                  <c:v>43.656200000000013</c:v>
                </c:pt>
                <c:pt idx="31629">
                  <c:v>43.656200000000013</c:v>
                </c:pt>
                <c:pt idx="31630">
                  <c:v>43.656200000000013</c:v>
                </c:pt>
                <c:pt idx="31631">
                  <c:v>43.656200000000013</c:v>
                </c:pt>
                <c:pt idx="31632">
                  <c:v>43.656200000000013</c:v>
                </c:pt>
                <c:pt idx="31633">
                  <c:v>43.656200000000013</c:v>
                </c:pt>
                <c:pt idx="31634">
                  <c:v>43.656200000000013</c:v>
                </c:pt>
                <c:pt idx="31635">
                  <c:v>43.656200000000013</c:v>
                </c:pt>
                <c:pt idx="31636">
                  <c:v>43.656200000000013</c:v>
                </c:pt>
                <c:pt idx="31637">
                  <c:v>43.656200000000013</c:v>
                </c:pt>
                <c:pt idx="31638">
                  <c:v>43.656200000000013</c:v>
                </c:pt>
                <c:pt idx="31639">
                  <c:v>43.656200000000013</c:v>
                </c:pt>
                <c:pt idx="31640">
                  <c:v>43.656200000000013</c:v>
                </c:pt>
                <c:pt idx="31641">
                  <c:v>43.656200000000013</c:v>
                </c:pt>
                <c:pt idx="31642">
                  <c:v>43.656200000000013</c:v>
                </c:pt>
                <c:pt idx="31643">
                  <c:v>43.656200000000013</c:v>
                </c:pt>
                <c:pt idx="31644">
                  <c:v>43.656200000000013</c:v>
                </c:pt>
                <c:pt idx="31645">
                  <c:v>43.656200000000013</c:v>
                </c:pt>
                <c:pt idx="31646">
                  <c:v>43.656200000000013</c:v>
                </c:pt>
                <c:pt idx="31647">
                  <c:v>43.656200000000013</c:v>
                </c:pt>
                <c:pt idx="31648">
                  <c:v>43.656200000000013</c:v>
                </c:pt>
                <c:pt idx="31649">
                  <c:v>43.656200000000013</c:v>
                </c:pt>
                <c:pt idx="31650">
                  <c:v>43.656200000000013</c:v>
                </c:pt>
                <c:pt idx="31651">
                  <c:v>43.656200000000013</c:v>
                </c:pt>
                <c:pt idx="31652">
                  <c:v>43.656200000000013</c:v>
                </c:pt>
                <c:pt idx="31653">
                  <c:v>43.656200000000013</c:v>
                </c:pt>
                <c:pt idx="31654">
                  <c:v>43.656200000000013</c:v>
                </c:pt>
                <c:pt idx="31655">
                  <c:v>43.656200000000013</c:v>
                </c:pt>
                <c:pt idx="31656">
                  <c:v>43.656200000000013</c:v>
                </c:pt>
                <c:pt idx="31657">
                  <c:v>43.656200000000013</c:v>
                </c:pt>
                <c:pt idx="31658">
                  <c:v>43.656200000000013</c:v>
                </c:pt>
                <c:pt idx="31659">
                  <c:v>43.656200000000013</c:v>
                </c:pt>
                <c:pt idx="31660">
                  <c:v>43.656200000000013</c:v>
                </c:pt>
                <c:pt idx="31661">
                  <c:v>43.656200000000013</c:v>
                </c:pt>
                <c:pt idx="31662">
                  <c:v>43.656200000000013</c:v>
                </c:pt>
                <c:pt idx="31663">
                  <c:v>43.656200000000013</c:v>
                </c:pt>
                <c:pt idx="31664">
                  <c:v>43.656200000000013</c:v>
                </c:pt>
                <c:pt idx="31665">
                  <c:v>43.656200000000013</c:v>
                </c:pt>
                <c:pt idx="31666">
                  <c:v>43.656200000000013</c:v>
                </c:pt>
                <c:pt idx="31667">
                  <c:v>43.656200000000013</c:v>
                </c:pt>
                <c:pt idx="31668">
                  <c:v>43.656200000000013</c:v>
                </c:pt>
                <c:pt idx="31669">
                  <c:v>43.656200000000013</c:v>
                </c:pt>
                <c:pt idx="31670">
                  <c:v>43.656200000000013</c:v>
                </c:pt>
                <c:pt idx="31671">
                  <c:v>43.656200000000013</c:v>
                </c:pt>
                <c:pt idx="31672">
                  <c:v>43.656200000000013</c:v>
                </c:pt>
                <c:pt idx="31673">
                  <c:v>43.656200000000013</c:v>
                </c:pt>
                <c:pt idx="31674">
                  <c:v>43.656200000000013</c:v>
                </c:pt>
                <c:pt idx="31675">
                  <c:v>43.656200000000013</c:v>
                </c:pt>
                <c:pt idx="31676">
                  <c:v>43.656200000000013</c:v>
                </c:pt>
                <c:pt idx="31677">
                  <c:v>43.656200000000013</c:v>
                </c:pt>
                <c:pt idx="31678">
                  <c:v>43.656200000000013</c:v>
                </c:pt>
                <c:pt idx="31679">
                  <c:v>43.656200000000013</c:v>
                </c:pt>
                <c:pt idx="31680">
                  <c:v>43.656200000000013</c:v>
                </c:pt>
                <c:pt idx="31681">
                  <c:v>43.656200000000013</c:v>
                </c:pt>
                <c:pt idx="31682">
                  <c:v>43.656200000000013</c:v>
                </c:pt>
                <c:pt idx="31683">
                  <c:v>43.656200000000013</c:v>
                </c:pt>
                <c:pt idx="31684">
                  <c:v>43.656200000000013</c:v>
                </c:pt>
                <c:pt idx="31685">
                  <c:v>43.656200000000013</c:v>
                </c:pt>
                <c:pt idx="31686">
                  <c:v>43.656200000000013</c:v>
                </c:pt>
                <c:pt idx="31687">
                  <c:v>43.656200000000013</c:v>
                </c:pt>
                <c:pt idx="31688">
                  <c:v>43.656200000000013</c:v>
                </c:pt>
                <c:pt idx="31689">
                  <c:v>43.656200000000013</c:v>
                </c:pt>
                <c:pt idx="31690">
                  <c:v>43.656200000000013</c:v>
                </c:pt>
                <c:pt idx="31691">
                  <c:v>43.656200000000013</c:v>
                </c:pt>
                <c:pt idx="31692">
                  <c:v>43.656200000000013</c:v>
                </c:pt>
                <c:pt idx="31693">
                  <c:v>43.656200000000013</c:v>
                </c:pt>
                <c:pt idx="31694">
                  <c:v>43.656200000000013</c:v>
                </c:pt>
                <c:pt idx="31695">
                  <c:v>43.656200000000013</c:v>
                </c:pt>
                <c:pt idx="31696">
                  <c:v>43.656200000000013</c:v>
                </c:pt>
                <c:pt idx="31697">
                  <c:v>43.656200000000013</c:v>
                </c:pt>
                <c:pt idx="31698">
                  <c:v>43.656200000000013</c:v>
                </c:pt>
                <c:pt idx="31699">
                  <c:v>43.656200000000013</c:v>
                </c:pt>
                <c:pt idx="31700">
                  <c:v>43.656200000000013</c:v>
                </c:pt>
                <c:pt idx="31701">
                  <c:v>43.656200000000013</c:v>
                </c:pt>
                <c:pt idx="31702">
                  <c:v>43.656200000000013</c:v>
                </c:pt>
                <c:pt idx="31703">
                  <c:v>43.656200000000013</c:v>
                </c:pt>
                <c:pt idx="31704">
                  <c:v>43.656200000000013</c:v>
                </c:pt>
                <c:pt idx="31705">
                  <c:v>43.656200000000013</c:v>
                </c:pt>
                <c:pt idx="31706">
                  <c:v>43.656200000000013</c:v>
                </c:pt>
                <c:pt idx="31707">
                  <c:v>43.656200000000013</c:v>
                </c:pt>
                <c:pt idx="31708">
                  <c:v>43.656200000000013</c:v>
                </c:pt>
                <c:pt idx="31709">
                  <c:v>43.656200000000013</c:v>
                </c:pt>
                <c:pt idx="31710">
                  <c:v>43.656200000000013</c:v>
                </c:pt>
                <c:pt idx="31711">
                  <c:v>43.656200000000013</c:v>
                </c:pt>
                <c:pt idx="31712">
                  <c:v>43.656200000000013</c:v>
                </c:pt>
                <c:pt idx="31713">
                  <c:v>43.656200000000013</c:v>
                </c:pt>
                <c:pt idx="31714">
                  <c:v>43.656200000000013</c:v>
                </c:pt>
                <c:pt idx="31715">
                  <c:v>43.656200000000013</c:v>
                </c:pt>
                <c:pt idx="31716">
                  <c:v>43.656200000000013</c:v>
                </c:pt>
                <c:pt idx="31717">
                  <c:v>43.656200000000013</c:v>
                </c:pt>
                <c:pt idx="31718">
                  <c:v>43.656200000000013</c:v>
                </c:pt>
                <c:pt idx="31719">
                  <c:v>43.656200000000013</c:v>
                </c:pt>
                <c:pt idx="31720">
                  <c:v>43.656200000000013</c:v>
                </c:pt>
                <c:pt idx="31721">
                  <c:v>43.656200000000013</c:v>
                </c:pt>
                <c:pt idx="31722">
                  <c:v>43.656200000000013</c:v>
                </c:pt>
                <c:pt idx="31723">
                  <c:v>43.656200000000013</c:v>
                </c:pt>
                <c:pt idx="31724">
                  <c:v>43.656200000000013</c:v>
                </c:pt>
                <c:pt idx="31725">
                  <c:v>43.656200000000013</c:v>
                </c:pt>
                <c:pt idx="31726">
                  <c:v>43.656200000000013</c:v>
                </c:pt>
                <c:pt idx="31727">
                  <c:v>43.656200000000013</c:v>
                </c:pt>
                <c:pt idx="31728">
                  <c:v>43.656200000000013</c:v>
                </c:pt>
                <c:pt idx="31729">
                  <c:v>43.656200000000013</c:v>
                </c:pt>
                <c:pt idx="31730">
                  <c:v>43.656200000000013</c:v>
                </c:pt>
                <c:pt idx="31731">
                  <c:v>43.656200000000013</c:v>
                </c:pt>
                <c:pt idx="31732">
                  <c:v>43.656200000000013</c:v>
                </c:pt>
                <c:pt idx="31733">
                  <c:v>43.656200000000013</c:v>
                </c:pt>
                <c:pt idx="31734">
                  <c:v>43.656200000000013</c:v>
                </c:pt>
                <c:pt idx="31735">
                  <c:v>43.656200000000013</c:v>
                </c:pt>
                <c:pt idx="31736">
                  <c:v>43.656200000000013</c:v>
                </c:pt>
                <c:pt idx="31737">
                  <c:v>43.656200000000013</c:v>
                </c:pt>
                <c:pt idx="31738">
                  <c:v>43.656200000000013</c:v>
                </c:pt>
                <c:pt idx="31739">
                  <c:v>43.656200000000013</c:v>
                </c:pt>
                <c:pt idx="31740">
                  <c:v>43.656200000000013</c:v>
                </c:pt>
                <c:pt idx="31741">
                  <c:v>43.656200000000013</c:v>
                </c:pt>
                <c:pt idx="31742">
                  <c:v>43.656200000000013</c:v>
                </c:pt>
                <c:pt idx="31743">
                  <c:v>43.656200000000013</c:v>
                </c:pt>
                <c:pt idx="31744">
                  <c:v>43.656200000000013</c:v>
                </c:pt>
                <c:pt idx="31745">
                  <c:v>43.656200000000013</c:v>
                </c:pt>
                <c:pt idx="31746">
                  <c:v>43.656200000000013</c:v>
                </c:pt>
                <c:pt idx="31747">
                  <c:v>43.656200000000013</c:v>
                </c:pt>
                <c:pt idx="31748">
                  <c:v>43.656200000000013</c:v>
                </c:pt>
                <c:pt idx="31749">
                  <c:v>43.656200000000013</c:v>
                </c:pt>
                <c:pt idx="31750">
                  <c:v>43.656200000000013</c:v>
                </c:pt>
                <c:pt idx="31751">
                  <c:v>43.656200000000013</c:v>
                </c:pt>
                <c:pt idx="31752">
                  <c:v>43.656200000000013</c:v>
                </c:pt>
                <c:pt idx="31753">
                  <c:v>43.656200000000013</c:v>
                </c:pt>
                <c:pt idx="31754">
                  <c:v>43.656200000000013</c:v>
                </c:pt>
                <c:pt idx="31755">
                  <c:v>43.656200000000013</c:v>
                </c:pt>
                <c:pt idx="31756">
                  <c:v>43.656200000000013</c:v>
                </c:pt>
                <c:pt idx="31757">
                  <c:v>43.656200000000013</c:v>
                </c:pt>
                <c:pt idx="31758">
                  <c:v>43.656200000000013</c:v>
                </c:pt>
                <c:pt idx="31759">
                  <c:v>43.656200000000013</c:v>
                </c:pt>
                <c:pt idx="31760">
                  <c:v>43.656200000000013</c:v>
                </c:pt>
                <c:pt idx="31761">
                  <c:v>43.656200000000013</c:v>
                </c:pt>
                <c:pt idx="31762">
                  <c:v>43.656200000000013</c:v>
                </c:pt>
                <c:pt idx="31763">
                  <c:v>43.656200000000013</c:v>
                </c:pt>
                <c:pt idx="31764">
                  <c:v>43.656200000000013</c:v>
                </c:pt>
                <c:pt idx="31765">
                  <c:v>43.656200000000013</c:v>
                </c:pt>
                <c:pt idx="31766">
                  <c:v>43.656200000000013</c:v>
                </c:pt>
                <c:pt idx="31767">
                  <c:v>43.656200000000013</c:v>
                </c:pt>
                <c:pt idx="31768">
                  <c:v>43.656200000000013</c:v>
                </c:pt>
                <c:pt idx="31769">
                  <c:v>43.656200000000013</c:v>
                </c:pt>
                <c:pt idx="31770">
                  <c:v>43.656200000000013</c:v>
                </c:pt>
                <c:pt idx="31771">
                  <c:v>43.656200000000013</c:v>
                </c:pt>
                <c:pt idx="31772">
                  <c:v>43.656200000000013</c:v>
                </c:pt>
                <c:pt idx="31773">
                  <c:v>43.656200000000013</c:v>
                </c:pt>
                <c:pt idx="31774">
                  <c:v>43.656200000000013</c:v>
                </c:pt>
                <c:pt idx="31775">
                  <c:v>43.656200000000013</c:v>
                </c:pt>
                <c:pt idx="31776">
                  <c:v>43.656200000000013</c:v>
                </c:pt>
                <c:pt idx="31777">
                  <c:v>43.656200000000013</c:v>
                </c:pt>
                <c:pt idx="31778">
                  <c:v>43.656200000000013</c:v>
                </c:pt>
                <c:pt idx="31779">
                  <c:v>43.656200000000013</c:v>
                </c:pt>
                <c:pt idx="31780">
                  <c:v>43.656200000000013</c:v>
                </c:pt>
                <c:pt idx="31781">
                  <c:v>43.656200000000013</c:v>
                </c:pt>
                <c:pt idx="31782">
                  <c:v>43.656200000000013</c:v>
                </c:pt>
                <c:pt idx="31783">
                  <c:v>43.656200000000013</c:v>
                </c:pt>
                <c:pt idx="31784">
                  <c:v>43.656200000000013</c:v>
                </c:pt>
                <c:pt idx="31785">
                  <c:v>43.656200000000013</c:v>
                </c:pt>
                <c:pt idx="31786">
                  <c:v>43.656200000000013</c:v>
                </c:pt>
                <c:pt idx="31787">
                  <c:v>43.656200000000013</c:v>
                </c:pt>
                <c:pt idx="31788">
                  <c:v>43.656200000000013</c:v>
                </c:pt>
                <c:pt idx="31789">
                  <c:v>43.656200000000013</c:v>
                </c:pt>
                <c:pt idx="31790">
                  <c:v>43.656200000000013</c:v>
                </c:pt>
                <c:pt idx="31791">
                  <c:v>43.656200000000013</c:v>
                </c:pt>
                <c:pt idx="31792">
                  <c:v>43.656200000000013</c:v>
                </c:pt>
                <c:pt idx="31793">
                  <c:v>43.656200000000013</c:v>
                </c:pt>
                <c:pt idx="31794">
                  <c:v>43.656200000000013</c:v>
                </c:pt>
                <c:pt idx="31795">
                  <c:v>43.656200000000013</c:v>
                </c:pt>
                <c:pt idx="31796">
                  <c:v>43.656200000000013</c:v>
                </c:pt>
                <c:pt idx="31797">
                  <c:v>43.656200000000013</c:v>
                </c:pt>
                <c:pt idx="31798">
                  <c:v>43.656200000000013</c:v>
                </c:pt>
                <c:pt idx="31799">
                  <c:v>43.656200000000013</c:v>
                </c:pt>
                <c:pt idx="31800">
                  <c:v>43.656200000000013</c:v>
                </c:pt>
                <c:pt idx="31801">
                  <c:v>43.656200000000013</c:v>
                </c:pt>
                <c:pt idx="31802">
                  <c:v>43.656200000000013</c:v>
                </c:pt>
                <c:pt idx="31803">
                  <c:v>43.656200000000013</c:v>
                </c:pt>
                <c:pt idx="31804">
                  <c:v>43.656200000000013</c:v>
                </c:pt>
                <c:pt idx="31805">
                  <c:v>43.656200000000013</c:v>
                </c:pt>
                <c:pt idx="31806">
                  <c:v>43.656200000000013</c:v>
                </c:pt>
                <c:pt idx="31807">
                  <c:v>43.656200000000013</c:v>
                </c:pt>
                <c:pt idx="31808">
                  <c:v>43.656200000000013</c:v>
                </c:pt>
                <c:pt idx="31809">
                  <c:v>43.656200000000013</c:v>
                </c:pt>
                <c:pt idx="31810">
                  <c:v>43.656200000000013</c:v>
                </c:pt>
                <c:pt idx="31811">
                  <c:v>43.656200000000013</c:v>
                </c:pt>
                <c:pt idx="31812">
                  <c:v>43.656200000000013</c:v>
                </c:pt>
                <c:pt idx="31813">
                  <c:v>43.656200000000013</c:v>
                </c:pt>
                <c:pt idx="31814">
                  <c:v>43.656200000000013</c:v>
                </c:pt>
                <c:pt idx="31815">
                  <c:v>43.656200000000013</c:v>
                </c:pt>
                <c:pt idx="31816">
                  <c:v>43.656200000000013</c:v>
                </c:pt>
                <c:pt idx="31817">
                  <c:v>43.656200000000013</c:v>
                </c:pt>
                <c:pt idx="31818">
                  <c:v>43.656200000000013</c:v>
                </c:pt>
                <c:pt idx="31819">
                  <c:v>43.656200000000013</c:v>
                </c:pt>
                <c:pt idx="31820">
                  <c:v>43.656200000000013</c:v>
                </c:pt>
                <c:pt idx="31821">
                  <c:v>43.656200000000013</c:v>
                </c:pt>
                <c:pt idx="31822">
                  <c:v>43.656200000000013</c:v>
                </c:pt>
                <c:pt idx="31823">
                  <c:v>43.656200000000013</c:v>
                </c:pt>
                <c:pt idx="31824">
                  <c:v>43.656200000000013</c:v>
                </c:pt>
                <c:pt idx="31825">
                  <c:v>43.656200000000013</c:v>
                </c:pt>
                <c:pt idx="31826">
                  <c:v>43.656200000000013</c:v>
                </c:pt>
                <c:pt idx="31827">
                  <c:v>43.656200000000013</c:v>
                </c:pt>
                <c:pt idx="31828">
                  <c:v>43.656200000000013</c:v>
                </c:pt>
                <c:pt idx="31829">
                  <c:v>43.656200000000013</c:v>
                </c:pt>
                <c:pt idx="31830">
                  <c:v>43.656200000000013</c:v>
                </c:pt>
                <c:pt idx="31831">
                  <c:v>43.656200000000013</c:v>
                </c:pt>
                <c:pt idx="31832">
                  <c:v>43.656200000000013</c:v>
                </c:pt>
                <c:pt idx="31833">
                  <c:v>43.656200000000013</c:v>
                </c:pt>
                <c:pt idx="31834">
                  <c:v>43.656200000000013</c:v>
                </c:pt>
                <c:pt idx="31835">
                  <c:v>43.656200000000013</c:v>
                </c:pt>
                <c:pt idx="31836">
                  <c:v>43.656200000000013</c:v>
                </c:pt>
                <c:pt idx="31837">
                  <c:v>43.656200000000013</c:v>
                </c:pt>
                <c:pt idx="31838">
                  <c:v>43.656200000000013</c:v>
                </c:pt>
                <c:pt idx="31839">
                  <c:v>43.656200000000013</c:v>
                </c:pt>
                <c:pt idx="31840">
                  <c:v>43.656200000000013</c:v>
                </c:pt>
                <c:pt idx="31841">
                  <c:v>43.656200000000013</c:v>
                </c:pt>
                <c:pt idx="31842">
                  <c:v>43.656200000000013</c:v>
                </c:pt>
                <c:pt idx="31843">
                  <c:v>43.656200000000013</c:v>
                </c:pt>
                <c:pt idx="31844">
                  <c:v>43.656200000000013</c:v>
                </c:pt>
                <c:pt idx="31845">
                  <c:v>43.656200000000013</c:v>
                </c:pt>
                <c:pt idx="31846">
                  <c:v>43.656200000000013</c:v>
                </c:pt>
                <c:pt idx="31847">
                  <c:v>43.656200000000013</c:v>
                </c:pt>
                <c:pt idx="31848">
                  <c:v>43.656200000000013</c:v>
                </c:pt>
                <c:pt idx="31849">
                  <c:v>43.656200000000013</c:v>
                </c:pt>
                <c:pt idx="31850">
                  <c:v>43.656200000000013</c:v>
                </c:pt>
                <c:pt idx="31851">
                  <c:v>43.656200000000013</c:v>
                </c:pt>
                <c:pt idx="31852">
                  <c:v>43.656200000000013</c:v>
                </c:pt>
                <c:pt idx="31853">
                  <c:v>43.656200000000013</c:v>
                </c:pt>
                <c:pt idx="31854">
                  <c:v>43.656200000000013</c:v>
                </c:pt>
                <c:pt idx="31855">
                  <c:v>43.656200000000013</c:v>
                </c:pt>
                <c:pt idx="31856">
                  <c:v>43.656200000000013</c:v>
                </c:pt>
                <c:pt idx="31857">
                  <c:v>43.656200000000013</c:v>
                </c:pt>
                <c:pt idx="31858">
                  <c:v>43.656200000000013</c:v>
                </c:pt>
                <c:pt idx="31859">
                  <c:v>43.656200000000013</c:v>
                </c:pt>
                <c:pt idx="31860">
                  <c:v>43.656200000000013</c:v>
                </c:pt>
                <c:pt idx="31861">
                  <c:v>43.656200000000013</c:v>
                </c:pt>
                <c:pt idx="31862">
                  <c:v>43.656200000000013</c:v>
                </c:pt>
                <c:pt idx="31863">
                  <c:v>43.656200000000013</c:v>
                </c:pt>
                <c:pt idx="31864">
                  <c:v>43.656200000000013</c:v>
                </c:pt>
                <c:pt idx="31865">
                  <c:v>43.656200000000013</c:v>
                </c:pt>
                <c:pt idx="31866">
                  <c:v>43.656200000000013</c:v>
                </c:pt>
                <c:pt idx="31867">
                  <c:v>43.656200000000013</c:v>
                </c:pt>
                <c:pt idx="31868">
                  <c:v>43.656200000000013</c:v>
                </c:pt>
                <c:pt idx="31869">
                  <c:v>43.656200000000013</c:v>
                </c:pt>
                <c:pt idx="31870">
                  <c:v>43.656200000000013</c:v>
                </c:pt>
                <c:pt idx="31871">
                  <c:v>43.656200000000013</c:v>
                </c:pt>
                <c:pt idx="31872">
                  <c:v>43.656200000000013</c:v>
                </c:pt>
                <c:pt idx="31873">
                  <c:v>43.656200000000013</c:v>
                </c:pt>
                <c:pt idx="31874">
                  <c:v>43.656200000000013</c:v>
                </c:pt>
                <c:pt idx="31875">
                  <c:v>43.656200000000013</c:v>
                </c:pt>
                <c:pt idx="31876">
                  <c:v>43.656200000000013</c:v>
                </c:pt>
                <c:pt idx="31877">
                  <c:v>43.656200000000013</c:v>
                </c:pt>
                <c:pt idx="31878">
                  <c:v>43.656200000000013</c:v>
                </c:pt>
                <c:pt idx="31879">
                  <c:v>43.656200000000013</c:v>
                </c:pt>
                <c:pt idx="31880">
                  <c:v>43.656200000000013</c:v>
                </c:pt>
                <c:pt idx="31881">
                  <c:v>43.656200000000013</c:v>
                </c:pt>
                <c:pt idx="31882">
                  <c:v>43.656200000000013</c:v>
                </c:pt>
                <c:pt idx="31883">
                  <c:v>43.656200000000013</c:v>
                </c:pt>
                <c:pt idx="31884">
                  <c:v>43.656200000000013</c:v>
                </c:pt>
                <c:pt idx="31885">
                  <c:v>43.656200000000013</c:v>
                </c:pt>
                <c:pt idx="31886">
                  <c:v>43.656200000000013</c:v>
                </c:pt>
                <c:pt idx="31887">
                  <c:v>43.656200000000013</c:v>
                </c:pt>
                <c:pt idx="31888">
                  <c:v>43.656200000000013</c:v>
                </c:pt>
                <c:pt idx="31889">
                  <c:v>43.656200000000013</c:v>
                </c:pt>
                <c:pt idx="31890">
                  <c:v>43.656200000000013</c:v>
                </c:pt>
                <c:pt idx="31891">
                  <c:v>43.656200000000013</c:v>
                </c:pt>
                <c:pt idx="31892">
                  <c:v>43.656200000000013</c:v>
                </c:pt>
                <c:pt idx="31893">
                  <c:v>43.656200000000013</c:v>
                </c:pt>
                <c:pt idx="31894">
                  <c:v>43.656200000000013</c:v>
                </c:pt>
                <c:pt idx="31895">
                  <c:v>43.656200000000013</c:v>
                </c:pt>
                <c:pt idx="31896">
                  <c:v>43.656200000000013</c:v>
                </c:pt>
                <c:pt idx="31897">
                  <c:v>43.656200000000013</c:v>
                </c:pt>
                <c:pt idx="31898">
                  <c:v>43.656200000000013</c:v>
                </c:pt>
                <c:pt idx="31899">
                  <c:v>43.656200000000013</c:v>
                </c:pt>
                <c:pt idx="31900">
                  <c:v>43.656200000000013</c:v>
                </c:pt>
                <c:pt idx="31901">
                  <c:v>43.656200000000013</c:v>
                </c:pt>
                <c:pt idx="31902">
                  <c:v>43.656200000000013</c:v>
                </c:pt>
                <c:pt idx="31903">
                  <c:v>43.656200000000013</c:v>
                </c:pt>
                <c:pt idx="31904">
                  <c:v>43.656200000000013</c:v>
                </c:pt>
                <c:pt idx="31905">
                  <c:v>43.656200000000013</c:v>
                </c:pt>
                <c:pt idx="31906">
                  <c:v>43.656200000000013</c:v>
                </c:pt>
                <c:pt idx="31907">
                  <c:v>43.656200000000013</c:v>
                </c:pt>
                <c:pt idx="31908">
                  <c:v>43.656200000000013</c:v>
                </c:pt>
                <c:pt idx="31909">
                  <c:v>43.656200000000013</c:v>
                </c:pt>
                <c:pt idx="31910">
                  <c:v>43.656200000000013</c:v>
                </c:pt>
                <c:pt idx="31911">
                  <c:v>43.656200000000013</c:v>
                </c:pt>
                <c:pt idx="31912">
                  <c:v>43.656200000000013</c:v>
                </c:pt>
                <c:pt idx="31913">
                  <c:v>43.656200000000013</c:v>
                </c:pt>
                <c:pt idx="31914">
                  <c:v>43.656200000000013</c:v>
                </c:pt>
                <c:pt idx="31915">
                  <c:v>43.656200000000013</c:v>
                </c:pt>
                <c:pt idx="31916">
                  <c:v>43.656200000000013</c:v>
                </c:pt>
                <c:pt idx="31917">
                  <c:v>43.656200000000013</c:v>
                </c:pt>
                <c:pt idx="31918">
                  <c:v>43.656200000000013</c:v>
                </c:pt>
                <c:pt idx="31919">
                  <c:v>43.656200000000013</c:v>
                </c:pt>
                <c:pt idx="31920">
                  <c:v>43.656200000000013</c:v>
                </c:pt>
                <c:pt idx="31921">
                  <c:v>43.656200000000013</c:v>
                </c:pt>
                <c:pt idx="31922">
                  <c:v>43.656200000000013</c:v>
                </c:pt>
                <c:pt idx="31923">
                  <c:v>43.656200000000013</c:v>
                </c:pt>
                <c:pt idx="31924">
                  <c:v>43.656200000000013</c:v>
                </c:pt>
                <c:pt idx="31925">
                  <c:v>43.656200000000013</c:v>
                </c:pt>
                <c:pt idx="31926">
                  <c:v>43.656200000000013</c:v>
                </c:pt>
                <c:pt idx="31927">
                  <c:v>43.656200000000013</c:v>
                </c:pt>
                <c:pt idx="31928">
                  <c:v>43.656200000000013</c:v>
                </c:pt>
                <c:pt idx="31929">
                  <c:v>43.656200000000013</c:v>
                </c:pt>
                <c:pt idx="31930">
                  <c:v>43.656200000000013</c:v>
                </c:pt>
                <c:pt idx="31931">
                  <c:v>43.656200000000013</c:v>
                </c:pt>
                <c:pt idx="31932">
                  <c:v>43.656200000000013</c:v>
                </c:pt>
                <c:pt idx="31933">
                  <c:v>43.656200000000013</c:v>
                </c:pt>
                <c:pt idx="31934">
                  <c:v>43.656200000000013</c:v>
                </c:pt>
                <c:pt idx="31935">
                  <c:v>43.656200000000013</c:v>
                </c:pt>
                <c:pt idx="31936">
                  <c:v>43.656200000000013</c:v>
                </c:pt>
                <c:pt idx="31937">
                  <c:v>43.656200000000013</c:v>
                </c:pt>
                <c:pt idx="31938">
                  <c:v>43.656200000000013</c:v>
                </c:pt>
                <c:pt idx="31939">
                  <c:v>43.656200000000013</c:v>
                </c:pt>
                <c:pt idx="31940">
                  <c:v>43.656200000000013</c:v>
                </c:pt>
                <c:pt idx="31941">
                  <c:v>43.656200000000013</c:v>
                </c:pt>
                <c:pt idx="31942">
                  <c:v>43.656200000000013</c:v>
                </c:pt>
                <c:pt idx="31943">
                  <c:v>43.656200000000013</c:v>
                </c:pt>
                <c:pt idx="31944">
                  <c:v>43.656200000000013</c:v>
                </c:pt>
                <c:pt idx="31945">
                  <c:v>43.656200000000013</c:v>
                </c:pt>
                <c:pt idx="31946">
                  <c:v>43.656200000000013</c:v>
                </c:pt>
                <c:pt idx="31947">
                  <c:v>43.656200000000013</c:v>
                </c:pt>
                <c:pt idx="31948">
                  <c:v>43.656200000000013</c:v>
                </c:pt>
                <c:pt idx="31949">
                  <c:v>43.656200000000013</c:v>
                </c:pt>
                <c:pt idx="31950">
                  <c:v>43.656200000000013</c:v>
                </c:pt>
                <c:pt idx="31951">
                  <c:v>43.656200000000013</c:v>
                </c:pt>
                <c:pt idx="31952">
                  <c:v>43.656200000000013</c:v>
                </c:pt>
                <c:pt idx="31953">
                  <c:v>43.656200000000013</c:v>
                </c:pt>
                <c:pt idx="31954">
                  <c:v>43.656200000000013</c:v>
                </c:pt>
                <c:pt idx="31955">
                  <c:v>43.656200000000013</c:v>
                </c:pt>
                <c:pt idx="31956">
                  <c:v>43.656200000000013</c:v>
                </c:pt>
                <c:pt idx="31957">
                  <c:v>43.656200000000013</c:v>
                </c:pt>
                <c:pt idx="31958">
                  <c:v>43.656200000000013</c:v>
                </c:pt>
                <c:pt idx="31959">
                  <c:v>43.656200000000013</c:v>
                </c:pt>
                <c:pt idx="31960">
                  <c:v>43.656200000000013</c:v>
                </c:pt>
                <c:pt idx="31961">
                  <c:v>43.656200000000013</c:v>
                </c:pt>
                <c:pt idx="31962">
                  <c:v>43.656200000000013</c:v>
                </c:pt>
                <c:pt idx="31963">
                  <c:v>43.656200000000013</c:v>
                </c:pt>
                <c:pt idx="31964">
                  <c:v>43.656200000000013</c:v>
                </c:pt>
                <c:pt idx="31965">
                  <c:v>43.656200000000013</c:v>
                </c:pt>
                <c:pt idx="31966">
                  <c:v>43.656200000000013</c:v>
                </c:pt>
                <c:pt idx="31967">
                  <c:v>43.656200000000013</c:v>
                </c:pt>
                <c:pt idx="31968">
                  <c:v>43.656200000000013</c:v>
                </c:pt>
                <c:pt idx="31969">
                  <c:v>43.656200000000013</c:v>
                </c:pt>
                <c:pt idx="31970">
                  <c:v>43.656200000000013</c:v>
                </c:pt>
                <c:pt idx="31971">
                  <c:v>43.656200000000013</c:v>
                </c:pt>
                <c:pt idx="31972">
                  <c:v>43.656200000000013</c:v>
                </c:pt>
                <c:pt idx="31973">
                  <c:v>43.656200000000013</c:v>
                </c:pt>
                <c:pt idx="31974">
                  <c:v>43.656200000000013</c:v>
                </c:pt>
                <c:pt idx="31975">
                  <c:v>43.656200000000013</c:v>
                </c:pt>
                <c:pt idx="31976">
                  <c:v>43.656200000000013</c:v>
                </c:pt>
                <c:pt idx="31977">
                  <c:v>43.656200000000013</c:v>
                </c:pt>
                <c:pt idx="31978">
                  <c:v>43.656200000000013</c:v>
                </c:pt>
                <c:pt idx="31979">
                  <c:v>43.656200000000013</c:v>
                </c:pt>
                <c:pt idx="31980">
                  <c:v>43.656200000000013</c:v>
                </c:pt>
                <c:pt idx="31981">
                  <c:v>43.656200000000013</c:v>
                </c:pt>
                <c:pt idx="31982">
                  <c:v>43.656200000000013</c:v>
                </c:pt>
                <c:pt idx="31983">
                  <c:v>43.656200000000013</c:v>
                </c:pt>
                <c:pt idx="31984">
                  <c:v>43.656200000000013</c:v>
                </c:pt>
                <c:pt idx="31985">
                  <c:v>43.656200000000013</c:v>
                </c:pt>
                <c:pt idx="31986">
                  <c:v>43.656200000000013</c:v>
                </c:pt>
                <c:pt idx="31987">
                  <c:v>43.656200000000013</c:v>
                </c:pt>
                <c:pt idx="31988">
                  <c:v>43.656200000000013</c:v>
                </c:pt>
                <c:pt idx="31989">
                  <c:v>43.656200000000013</c:v>
                </c:pt>
                <c:pt idx="31990">
                  <c:v>43.656200000000013</c:v>
                </c:pt>
                <c:pt idx="31991">
                  <c:v>43.656200000000013</c:v>
                </c:pt>
                <c:pt idx="31992">
                  <c:v>43.656200000000013</c:v>
                </c:pt>
                <c:pt idx="31993">
                  <c:v>43.656200000000013</c:v>
                </c:pt>
                <c:pt idx="31994">
                  <c:v>43.656200000000013</c:v>
                </c:pt>
                <c:pt idx="31995">
                  <c:v>43.656200000000013</c:v>
                </c:pt>
                <c:pt idx="31996">
                  <c:v>43.656200000000013</c:v>
                </c:pt>
                <c:pt idx="31997">
                  <c:v>43.656200000000013</c:v>
                </c:pt>
                <c:pt idx="31998">
                  <c:v>43.656200000000013</c:v>
                </c:pt>
                <c:pt idx="31999">
                  <c:v>43.656200000000013</c:v>
                </c:pt>
                <c:pt idx="32000">
                  <c:v>43.656200000000013</c:v>
                </c:pt>
                <c:pt idx="32001">
                  <c:v>43.656200000000013</c:v>
                </c:pt>
                <c:pt idx="32002">
                  <c:v>43.656200000000013</c:v>
                </c:pt>
                <c:pt idx="32003">
                  <c:v>43.656200000000013</c:v>
                </c:pt>
                <c:pt idx="32004">
                  <c:v>43.656200000000013</c:v>
                </c:pt>
                <c:pt idx="32005">
                  <c:v>43.656200000000013</c:v>
                </c:pt>
                <c:pt idx="32006">
                  <c:v>43.656200000000013</c:v>
                </c:pt>
                <c:pt idx="32007">
                  <c:v>43.656200000000013</c:v>
                </c:pt>
                <c:pt idx="32008">
                  <c:v>43.656200000000013</c:v>
                </c:pt>
                <c:pt idx="32009">
                  <c:v>43.656200000000013</c:v>
                </c:pt>
                <c:pt idx="32010">
                  <c:v>43.656200000000013</c:v>
                </c:pt>
                <c:pt idx="32011">
                  <c:v>43.656200000000013</c:v>
                </c:pt>
                <c:pt idx="32012">
                  <c:v>43.656200000000013</c:v>
                </c:pt>
                <c:pt idx="32013">
                  <c:v>43.656200000000013</c:v>
                </c:pt>
                <c:pt idx="32014">
                  <c:v>43.656200000000013</c:v>
                </c:pt>
                <c:pt idx="32015">
                  <c:v>43.656200000000013</c:v>
                </c:pt>
                <c:pt idx="32016">
                  <c:v>43.656200000000013</c:v>
                </c:pt>
                <c:pt idx="32017">
                  <c:v>43.656200000000013</c:v>
                </c:pt>
                <c:pt idx="32018">
                  <c:v>43.656200000000013</c:v>
                </c:pt>
                <c:pt idx="32019">
                  <c:v>43.656200000000013</c:v>
                </c:pt>
                <c:pt idx="32020">
                  <c:v>43.656200000000013</c:v>
                </c:pt>
                <c:pt idx="32021">
                  <c:v>43.656200000000013</c:v>
                </c:pt>
                <c:pt idx="32022">
                  <c:v>43.656200000000013</c:v>
                </c:pt>
                <c:pt idx="32023">
                  <c:v>43.656200000000013</c:v>
                </c:pt>
                <c:pt idx="32024">
                  <c:v>43.656200000000013</c:v>
                </c:pt>
                <c:pt idx="32025">
                  <c:v>43.656200000000013</c:v>
                </c:pt>
                <c:pt idx="32026">
                  <c:v>43.656200000000013</c:v>
                </c:pt>
                <c:pt idx="32027">
                  <c:v>43.656200000000013</c:v>
                </c:pt>
                <c:pt idx="32028">
                  <c:v>43.656200000000013</c:v>
                </c:pt>
                <c:pt idx="32029">
                  <c:v>43.656200000000013</c:v>
                </c:pt>
                <c:pt idx="32030">
                  <c:v>43.656200000000013</c:v>
                </c:pt>
                <c:pt idx="32031">
                  <c:v>43.656200000000013</c:v>
                </c:pt>
                <c:pt idx="32032">
                  <c:v>43.656200000000013</c:v>
                </c:pt>
                <c:pt idx="32033">
                  <c:v>43.656200000000013</c:v>
                </c:pt>
                <c:pt idx="32034">
                  <c:v>43.656200000000013</c:v>
                </c:pt>
                <c:pt idx="32035">
                  <c:v>43.656200000000013</c:v>
                </c:pt>
                <c:pt idx="32036">
                  <c:v>43.656200000000013</c:v>
                </c:pt>
                <c:pt idx="32037">
                  <c:v>43.656200000000013</c:v>
                </c:pt>
                <c:pt idx="32038">
                  <c:v>43.656200000000013</c:v>
                </c:pt>
                <c:pt idx="32039">
                  <c:v>43.656200000000013</c:v>
                </c:pt>
                <c:pt idx="32040">
                  <c:v>43.656200000000013</c:v>
                </c:pt>
                <c:pt idx="32041">
                  <c:v>43.656200000000013</c:v>
                </c:pt>
                <c:pt idx="32042">
                  <c:v>43.656200000000013</c:v>
                </c:pt>
                <c:pt idx="32043">
                  <c:v>43.656200000000013</c:v>
                </c:pt>
                <c:pt idx="32044">
                  <c:v>43.656200000000013</c:v>
                </c:pt>
                <c:pt idx="32045">
                  <c:v>43.656200000000013</c:v>
                </c:pt>
                <c:pt idx="32046">
                  <c:v>43.656200000000013</c:v>
                </c:pt>
                <c:pt idx="32047">
                  <c:v>43.656200000000013</c:v>
                </c:pt>
                <c:pt idx="32048">
                  <c:v>43.656200000000013</c:v>
                </c:pt>
                <c:pt idx="32049">
                  <c:v>43.656200000000013</c:v>
                </c:pt>
                <c:pt idx="32050">
                  <c:v>43.656200000000013</c:v>
                </c:pt>
                <c:pt idx="32051">
                  <c:v>43.656200000000013</c:v>
                </c:pt>
                <c:pt idx="32052">
                  <c:v>43.656200000000013</c:v>
                </c:pt>
                <c:pt idx="32053">
                  <c:v>43.656200000000013</c:v>
                </c:pt>
                <c:pt idx="32054">
                  <c:v>43.656200000000013</c:v>
                </c:pt>
                <c:pt idx="32055">
                  <c:v>43.656200000000013</c:v>
                </c:pt>
                <c:pt idx="32056">
                  <c:v>43.656200000000013</c:v>
                </c:pt>
                <c:pt idx="32057">
                  <c:v>43.656200000000013</c:v>
                </c:pt>
                <c:pt idx="32058">
                  <c:v>43.656200000000013</c:v>
                </c:pt>
                <c:pt idx="32059">
                  <c:v>43.656200000000013</c:v>
                </c:pt>
                <c:pt idx="32060">
                  <c:v>43.656200000000013</c:v>
                </c:pt>
                <c:pt idx="32061">
                  <c:v>43.656200000000013</c:v>
                </c:pt>
                <c:pt idx="32062">
                  <c:v>43.656200000000013</c:v>
                </c:pt>
                <c:pt idx="32063">
                  <c:v>43.656200000000013</c:v>
                </c:pt>
                <c:pt idx="32064">
                  <c:v>43.656200000000013</c:v>
                </c:pt>
                <c:pt idx="32065">
                  <c:v>43.656200000000013</c:v>
                </c:pt>
                <c:pt idx="32066">
                  <c:v>43.656200000000013</c:v>
                </c:pt>
                <c:pt idx="32067">
                  <c:v>43.656200000000013</c:v>
                </c:pt>
                <c:pt idx="32068">
                  <c:v>43.656200000000013</c:v>
                </c:pt>
                <c:pt idx="32069">
                  <c:v>43.656200000000013</c:v>
                </c:pt>
                <c:pt idx="32070">
                  <c:v>43.656200000000013</c:v>
                </c:pt>
                <c:pt idx="32071">
                  <c:v>43.656200000000013</c:v>
                </c:pt>
                <c:pt idx="32072">
                  <c:v>43.656200000000013</c:v>
                </c:pt>
                <c:pt idx="32073">
                  <c:v>43.656200000000013</c:v>
                </c:pt>
                <c:pt idx="32074">
                  <c:v>43.656200000000013</c:v>
                </c:pt>
                <c:pt idx="32075">
                  <c:v>43.656200000000013</c:v>
                </c:pt>
                <c:pt idx="32076">
                  <c:v>43.656200000000013</c:v>
                </c:pt>
                <c:pt idx="32077">
                  <c:v>43.656200000000013</c:v>
                </c:pt>
                <c:pt idx="32078">
                  <c:v>43.656200000000013</c:v>
                </c:pt>
                <c:pt idx="32079">
                  <c:v>43.656200000000013</c:v>
                </c:pt>
                <c:pt idx="32080">
                  <c:v>43.656200000000013</c:v>
                </c:pt>
                <c:pt idx="32081">
                  <c:v>43.656200000000013</c:v>
                </c:pt>
                <c:pt idx="32082">
                  <c:v>43.656200000000013</c:v>
                </c:pt>
                <c:pt idx="32083">
                  <c:v>43.656200000000013</c:v>
                </c:pt>
                <c:pt idx="32084">
                  <c:v>43.656200000000013</c:v>
                </c:pt>
                <c:pt idx="32085">
                  <c:v>43.656200000000013</c:v>
                </c:pt>
                <c:pt idx="32086">
                  <c:v>43.656200000000013</c:v>
                </c:pt>
                <c:pt idx="32087">
                  <c:v>43.656200000000013</c:v>
                </c:pt>
                <c:pt idx="32088">
                  <c:v>43.656200000000013</c:v>
                </c:pt>
                <c:pt idx="32089">
                  <c:v>43.656200000000013</c:v>
                </c:pt>
                <c:pt idx="32090">
                  <c:v>43.656200000000013</c:v>
                </c:pt>
                <c:pt idx="32091">
                  <c:v>43.656200000000013</c:v>
                </c:pt>
                <c:pt idx="32092">
                  <c:v>43.656200000000013</c:v>
                </c:pt>
                <c:pt idx="32093">
                  <c:v>43.656200000000013</c:v>
                </c:pt>
                <c:pt idx="32094">
                  <c:v>43.656200000000013</c:v>
                </c:pt>
                <c:pt idx="32095">
                  <c:v>43.656200000000013</c:v>
                </c:pt>
                <c:pt idx="32096">
                  <c:v>43.656200000000013</c:v>
                </c:pt>
                <c:pt idx="32097">
                  <c:v>43.656200000000013</c:v>
                </c:pt>
                <c:pt idx="32098">
                  <c:v>43.656200000000013</c:v>
                </c:pt>
                <c:pt idx="32099">
                  <c:v>43.656200000000013</c:v>
                </c:pt>
                <c:pt idx="32100">
                  <c:v>43.656200000000013</c:v>
                </c:pt>
                <c:pt idx="32101">
                  <c:v>43.656200000000013</c:v>
                </c:pt>
                <c:pt idx="32102">
                  <c:v>43.656200000000013</c:v>
                </c:pt>
                <c:pt idx="32103">
                  <c:v>43.656200000000013</c:v>
                </c:pt>
                <c:pt idx="32104">
                  <c:v>43.656200000000013</c:v>
                </c:pt>
                <c:pt idx="32105">
                  <c:v>43.656200000000013</c:v>
                </c:pt>
                <c:pt idx="32106">
                  <c:v>43.656200000000013</c:v>
                </c:pt>
                <c:pt idx="32107">
                  <c:v>43.656200000000013</c:v>
                </c:pt>
                <c:pt idx="32108">
                  <c:v>43.656200000000013</c:v>
                </c:pt>
                <c:pt idx="32109">
                  <c:v>43.656200000000013</c:v>
                </c:pt>
                <c:pt idx="32110">
                  <c:v>43.656200000000013</c:v>
                </c:pt>
                <c:pt idx="32111">
                  <c:v>43.656200000000013</c:v>
                </c:pt>
                <c:pt idx="32112">
                  <c:v>43.656200000000013</c:v>
                </c:pt>
                <c:pt idx="32113">
                  <c:v>43.656200000000013</c:v>
                </c:pt>
                <c:pt idx="32114">
                  <c:v>43.656200000000013</c:v>
                </c:pt>
                <c:pt idx="32115">
                  <c:v>43.656200000000013</c:v>
                </c:pt>
                <c:pt idx="32116">
                  <c:v>43.656200000000013</c:v>
                </c:pt>
                <c:pt idx="32117">
                  <c:v>43.656200000000013</c:v>
                </c:pt>
                <c:pt idx="32118">
                  <c:v>43.656200000000013</c:v>
                </c:pt>
                <c:pt idx="32119">
                  <c:v>43.656200000000013</c:v>
                </c:pt>
                <c:pt idx="32120">
                  <c:v>43.656200000000013</c:v>
                </c:pt>
                <c:pt idx="32121">
                  <c:v>43.656200000000013</c:v>
                </c:pt>
                <c:pt idx="32122">
                  <c:v>43.656200000000013</c:v>
                </c:pt>
                <c:pt idx="32123">
                  <c:v>43.656200000000013</c:v>
                </c:pt>
                <c:pt idx="32124">
                  <c:v>43.656200000000013</c:v>
                </c:pt>
                <c:pt idx="32125">
                  <c:v>43.656200000000013</c:v>
                </c:pt>
                <c:pt idx="32126">
                  <c:v>43.656200000000013</c:v>
                </c:pt>
                <c:pt idx="32127">
                  <c:v>43.656200000000013</c:v>
                </c:pt>
                <c:pt idx="32128">
                  <c:v>43.656200000000013</c:v>
                </c:pt>
                <c:pt idx="32129">
                  <c:v>43.656200000000013</c:v>
                </c:pt>
                <c:pt idx="32130">
                  <c:v>43.656200000000013</c:v>
                </c:pt>
                <c:pt idx="32131">
                  <c:v>43.656200000000013</c:v>
                </c:pt>
                <c:pt idx="32132">
                  <c:v>43.656200000000013</c:v>
                </c:pt>
                <c:pt idx="32133">
                  <c:v>43.656200000000013</c:v>
                </c:pt>
                <c:pt idx="32134">
                  <c:v>43.656200000000013</c:v>
                </c:pt>
                <c:pt idx="32135">
                  <c:v>43.656200000000013</c:v>
                </c:pt>
                <c:pt idx="32136">
                  <c:v>43.656200000000013</c:v>
                </c:pt>
                <c:pt idx="32137">
                  <c:v>43.656200000000013</c:v>
                </c:pt>
                <c:pt idx="32138">
                  <c:v>43.656200000000013</c:v>
                </c:pt>
                <c:pt idx="32139">
                  <c:v>43.656200000000013</c:v>
                </c:pt>
                <c:pt idx="32140">
                  <c:v>43.656200000000013</c:v>
                </c:pt>
                <c:pt idx="32141">
                  <c:v>43.656200000000013</c:v>
                </c:pt>
                <c:pt idx="32142">
                  <c:v>43.656200000000013</c:v>
                </c:pt>
                <c:pt idx="32143">
                  <c:v>43.656200000000013</c:v>
                </c:pt>
                <c:pt idx="32144">
                  <c:v>43.656200000000013</c:v>
                </c:pt>
                <c:pt idx="32145">
                  <c:v>43.656200000000013</c:v>
                </c:pt>
                <c:pt idx="32146">
                  <c:v>43.656200000000013</c:v>
                </c:pt>
                <c:pt idx="32147">
                  <c:v>43.656200000000013</c:v>
                </c:pt>
                <c:pt idx="32148">
                  <c:v>43.656200000000013</c:v>
                </c:pt>
                <c:pt idx="32149">
                  <c:v>43.656200000000013</c:v>
                </c:pt>
                <c:pt idx="32150">
                  <c:v>43.656200000000013</c:v>
                </c:pt>
                <c:pt idx="32151">
                  <c:v>43.656200000000013</c:v>
                </c:pt>
                <c:pt idx="32152">
                  <c:v>43.656200000000013</c:v>
                </c:pt>
                <c:pt idx="32153">
                  <c:v>43.656200000000013</c:v>
                </c:pt>
                <c:pt idx="32154">
                  <c:v>43.656200000000013</c:v>
                </c:pt>
                <c:pt idx="32155">
                  <c:v>43.656200000000013</c:v>
                </c:pt>
                <c:pt idx="32156">
                  <c:v>43.656200000000013</c:v>
                </c:pt>
                <c:pt idx="32157">
                  <c:v>43.656200000000013</c:v>
                </c:pt>
                <c:pt idx="32158">
                  <c:v>43.656200000000013</c:v>
                </c:pt>
                <c:pt idx="32159">
                  <c:v>43.656200000000013</c:v>
                </c:pt>
                <c:pt idx="32160">
                  <c:v>43.656200000000013</c:v>
                </c:pt>
                <c:pt idx="32161">
                  <c:v>43.656200000000013</c:v>
                </c:pt>
                <c:pt idx="32162">
                  <c:v>43.656200000000013</c:v>
                </c:pt>
                <c:pt idx="32163">
                  <c:v>43.656200000000013</c:v>
                </c:pt>
                <c:pt idx="32164">
                  <c:v>43.656200000000013</c:v>
                </c:pt>
                <c:pt idx="32165">
                  <c:v>43.656200000000013</c:v>
                </c:pt>
                <c:pt idx="32166">
                  <c:v>43.656200000000013</c:v>
                </c:pt>
                <c:pt idx="32167">
                  <c:v>43.656200000000013</c:v>
                </c:pt>
                <c:pt idx="32168">
                  <c:v>43.656200000000013</c:v>
                </c:pt>
                <c:pt idx="32169">
                  <c:v>43.656200000000013</c:v>
                </c:pt>
                <c:pt idx="32170">
                  <c:v>43.656200000000013</c:v>
                </c:pt>
                <c:pt idx="32171">
                  <c:v>43.656200000000013</c:v>
                </c:pt>
                <c:pt idx="32172">
                  <c:v>43.656200000000013</c:v>
                </c:pt>
                <c:pt idx="32173">
                  <c:v>43.656200000000013</c:v>
                </c:pt>
                <c:pt idx="32174">
                  <c:v>43.656200000000013</c:v>
                </c:pt>
                <c:pt idx="32175">
                  <c:v>43.656200000000013</c:v>
                </c:pt>
                <c:pt idx="32176">
                  <c:v>43.656200000000013</c:v>
                </c:pt>
                <c:pt idx="32177">
                  <c:v>43.656200000000013</c:v>
                </c:pt>
                <c:pt idx="32178">
                  <c:v>43.656200000000013</c:v>
                </c:pt>
                <c:pt idx="32179">
                  <c:v>43.656200000000013</c:v>
                </c:pt>
                <c:pt idx="32180">
                  <c:v>43.656200000000013</c:v>
                </c:pt>
                <c:pt idx="32181">
                  <c:v>43.656200000000013</c:v>
                </c:pt>
                <c:pt idx="32182">
                  <c:v>43.656200000000013</c:v>
                </c:pt>
                <c:pt idx="32183">
                  <c:v>43.656200000000013</c:v>
                </c:pt>
                <c:pt idx="32184">
                  <c:v>43.656200000000013</c:v>
                </c:pt>
                <c:pt idx="32185">
                  <c:v>43.656200000000013</c:v>
                </c:pt>
                <c:pt idx="32186">
                  <c:v>43.656200000000013</c:v>
                </c:pt>
                <c:pt idx="32187">
                  <c:v>43.656200000000013</c:v>
                </c:pt>
                <c:pt idx="32188">
                  <c:v>43.656200000000013</c:v>
                </c:pt>
                <c:pt idx="32189">
                  <c:v>43.656200000000013</c:v>
                </c:pt>
                <c:pt idx="32190">
                  <c:v>43.656200000000013</c:v>
                </c:pt>
                <c:pt idx="32191">
                  <c:v>43.656200000000013</c:v>
                </c:pt>
                <c:pt idx="32192">
                  <c:v>43.656200000000013</c:v>
                </c:pt>
                <c:pt idx="32193">
                  <c:v>43.656200000000013</c:v>
                </c:pt>
                <c:pt idx="32194">
                  <c:v>43.656200000000013</c:v>
                </c:pt>
                <c:pt idx="32195">
                  <c:v>43.656200000000013</c:v>
                </c:pt>
                <c:pt idx="32196">
                  <c:v>43.656200000000013</c:v>
                </c:pt>
                <c:pt idx="32197">
                  <c:v>43.656200000000013</c:v>
                </c:pt>
                <c:pt idx="32198">
                  <c:v>43.656200000000013</c:v>
                </c:pt>
                <c:pt idx="32199">
                  <c:v>43.656200000000013</c:v>
                </c:pt>
                <c:pt idx="32200">
                  <c:v>43.656200000000013</c:v>
                </c:pt>
                <c:pt idx="32201">
                  <c:v>43.656200000000013</c:v>
                </c:pt>
                <c:pt idx="32202">
                  <c:v>43.656200000000013</c:v>
                </c:pt>
                <c:pt idx="32203">
                  <c:v>43.656200000000013</c:v>
                </c:pt>
                <c:pt idx="32204">
                  <c:v>43.656200000000013</c:v>
                </c:pt>
                <c:pt idx="32205">
                  <c:v>43.656200000000013</c:v>
                </c:pt>
                <c:pt idx="32206">
                  <c:v>43.656200000000013</c:v>
                </c:pt>
                <c:pt idx="32207">
                  <c:v>43.656200000000013</c:v>
                </c:pt>
                <c:pt idx="32208">
                  <c:v>43.656200000000013</c:v>
                </c:pt>
                <c:pt idx="32209">
                  <c:v>43.656200000000013</c:v>
                </c:pt>
                <c:pt idx="32210">
                  <c:v>43.656200000000013</c:v>
                </c:pt>
                <c:pt idx="32211">
                  <c:v>43.656200000000013</c:v>
                </c:pt>
                <c:pt idx="32212">
                  <c:v>43.656200000000013</c:v>
                </c:pt>
                <c:pt idx="32213">
                  <c:v>43.656200000000013</c:v>
                </c:pt>
                <c:pt idx="32214">
                  <c:v>43.656200000000013</c:v>
                </c:pt>
                <c:pt idx="32215">
                  <c:v>43.656200000000013</c:v>
                </c:pt>
                <c:pt idx="32216">
                  <c:v>43.656200000000013</c:v>
                </c:pt>
                <c:pt idx="32217">
                  <c:v>43.656200000000013</c:v>
                </c:pt>
                <c:pt idx="32218">
                  <c:v>43.656200000000013</c:v>
                </c:pt>
                <c:pt idx="32219">
                  <c:v>43.656200000000013</c:v>
                </c:pt>
                <c:pt idx="32220">
                  <c:v>43.656200000000013</c:v>
                </c:pt>
                <c:pt idx="32221">
                  <c:v>43.656200000000013</c:v>
                </c:pt>
                <c:pt idx="32222">
                  <c:v>43.656200000000013</c:v>
                </c:pt>
                <c:pt idx="32223">
                  <c:v>43.656200000000013</c:v>
                </c:pt>
                <c:pt idx="32224">
                  <c:v>43.656200000000013</c:v>
                </c:pt>
                <c:pt idx="32225">
                  <c:v>43.656200000000013</c:v>
                </c:pt>
                <c:pt idx="32226">
                  <c:v>43.656200000000013</c:v>
                </c:pt>
                <c:pt idx="32227">
                  <c:v>43.656200000000013</c:v>
                </c:pt>
                <c:pt idx="32228">
                  <c:v>43.656200000000013</c:v>
                </c:pt>
                <c:pt idx="32229">
                  <c:v>43.656200000000013</c:v>
                </c:pt>
                <c:pt idx="32230">
                  <c:v>43.656200000000013</c:v>
                </c:pt>
                <c:pt idx="32231">
                  <c:v>43.656200000000013</c:v>
                </c:pt>
                <c:pt idx="32232">
                  <c:v>43.656200000000013</c:v>
                </c:pt>
                <c:pt idx="32233">
                  <c:v>43.656200000000013</c:v>
                </c:pt>
                <c:pt idx="32234">
                  <c:v>43.656200000000013</c:v>
                </c:pt>
                <c:pt idx="32235">
                  <c:v>43.656200000000013</c:v>
                </c:pt>
                <c:pt idx="32236">
                  <c:v>43.656200000000013</c:v>
                </c:pt>
                <c:pt idx="32237">
                  <c:v>43.656200000000013</c:v>
                </c:pt>
                <c:pt idx="32238">
                  <c:v>43.656200000000013</c:v>
                </c:pt>
                <c:pt idx="32239">
                  <c:v>43.656200000000013</c:v>
                </c:pt>
                <c:pt idx="32240">
                  <c:v>43.656200000000013</c:v>
                </c:pt>
                <c:pt idx="32241">
                  <c:v>43.656200000000013</c:v>
                </c:pt>
                <c:pt idx="32242">
                  <c:v>43.656200000000013</c:v>
                </c:pt>
                <c:pt idx="32243">
                  <c:v>43.656200000000013</c:v>
                </c:pt>
                <c:pt idx="32244">
                  <c:v>43.656200000000013</c:v>
                </c:pt>
                <c:pt idx="32245">
                  <c:v>43.656200000000013</c:v>
                </c:pt>
                <c:pt idx="32246">
                  <c:v>43.656200000000013</c:v>
                </c:pt>
                <c:pt idx="32247">
                  <c:v>43.656200000000013</c:v>
                </c:pt>
                <c:pt idx="32248">
                  <c:v>43.656200000000013</c:v>
                </c:pt>
                <c:pt idx="32249">
                  <c:v>43.656200000000013</c:v>
                </c:pt>
                <c:pt idx="32250">
                  <c:v>43.656200000000013</c:v>
                </c:pt>
                <c:pt idx="32251">
                  <c:v>43.656200000000013</c:v>
                </c:pt>
                <c:pt idx="32252">
                  <c:v>43.656200000000013</c:v>
                </c:pt>
                <c:pt idx="32253">
                  <c:v>43.656200000000013</c:v>
                </c:pt>
                <c:pt idx="32254">
                  <c:v>43.656200000000013</c:v>
                </c:pt>
                <c:pt idx="32255">
                  <c:v>43.656200000000013</c:v>
                </c:pt>
                <c:pt idx="32256">
                  <c:v>43.656200000000013</c:v>
                </c:pt>
                <c:pt idx="32257">
                  <c:v>43.656200000000013</c:v>
                </c:pt>
                <c:pt idx="32258">
                  <c:v>43.656200000000013</c:v>
                </c:pt>
                <c:pt idx="32259">
                  <c:v>43.656200000000013</c:v>
                </c:pt>
                <c:pt idx="32260">
                  <c:v>43.656200000000013</c:v>
                </c:pt>
                <c:pt idx="32261">
                  <c:v>43.656200000000013</c:v>
                </c:pt>
                <c:pt idx="32262">
                  <c:v>43.656200000000013</c:v>
                </c:pt>
                <c:pt idx="32263">
                  <c:v>43.656200000000013</c:v>
                </c:pt>
                <c:pt idx="32264">
                  <c:v>43.656200000000013</c:v>
                </c:pt>
                <c:pt idx="32265">
                  <c:v>43.656200000000013</c:v>
                </c:pt>
                <c:pt idx="32266">
                  <c:v>43.656200000000013</c:v>
                </c:pt>
                <c:pt idx="32267">
                  <c:v>43.656200000000013</c:v>
                </c:pt>
                <c:pt idx="32268">
                  <c:v>43.656200000000013</c:v>
                </c:pt>
                <c:pt idx="32269">
                  <c:v>43.656200000000013</c:v>
                </c:pt>
                <c:pt idx="32270">
                  <c:v>43.656200000000013</c:v>
                </c:pt>
                <c:pt idx="32271">
                  <c:v>43.656200000000013</c:v>
                </c:pt>
                <c:pt idx="32272">
                  <c:v>43.656200000000013</c:v>
                </c:pt>
                <c:pt idx="32273">
                  <c:v>43.656200000000013</c:v>
                </c:pt>
                <c:pt idx="32274">
                  <c:v>43.656200000000013</c:v>
                </c:pt>
                <c:pt idx="32275">
                  <c:v>43.656200000000013</c:v>
                </c:pt>
                <c:pt idx="32276">
                  <c:v>43.656200000000013</c:v>
                </c:pt>
                <c:pt idx="32277">
                  <c:v>43.656200000000013</c:v>
                </c:pt>
                <c:pt idx="32278">
                  <c:v>43.656200000000013</c:v>
                </c:pt>
                <c:pt idx="32279">
                  <c:v>43.656200000000013</c:v>
                </c:pt>
                <c:pt idx="32280">
                  <c:v>43.656200000000013</c:v>
                </c:pt>
                <c:pt idx="32281">
                  <c:v>43.656200000000013</c:v>
                </c:pt>
                <c:pt idx="32282">
                  <c:v>43.656200000000013</c:v>
                </c:pt>
                <c:pt idx="32283">
                  <c:v>43.656200000000013</c:v>
                </c:pt>
                <c:pt idx="32284">
                  <c:v>43.656200000000013</c:v>
                </c:pt>
                <c:pt idx="32285">
                  <c:v>43.656200000000013</c:v>
                </c:pt>
                <c:pt idx="32286">
                  <c:v>43.656200000000013</c:v>
                </c:pt>
                <c:pt idx="32287">
                  <c:v>43.656200000000013</c:v>
                </c:pt>
                <c:pt idx="32288">
                  <c:v>43.656200000000013</c:v>
                </c:pt>
                <c:pt idx="32289">
                  <c:v>43.656200000000013</c:v>
                </c:pt>
                <c:pt idx="32290">
                  <c:v>43.656200000000013</c:v>
                </c:pt>
                <c:pt idx="32291">
                  <c:v>43.656200000000013</c:v>
                </c:pt>
                <c:pt idx="32292">
                  <c:v>43.656200000000013</c:v>
                </c:pt>
                <c:pt idx="32293">
                  <c:v>43.656200000000013</c:v>
                </c:pt>
                <c:pt idx="32294">
                  <c:v>43.656200000000013</c:v>
                </c:pt>
                <c:pt idx="32295">
                  <c:v>43.656200000000013</c:v>
                </c:pt>
                <c:pt idx="32296">
                  <c:v>43.656200000000013</c:v>
                </c:pt>
                <c:pt idx="32297">
                  <c:v>43.656200000000013</c:v>
                </c:pt>
                <c:pt idx="32298">
                  <c:v>43.656200000000013</c:v>
                </c:pt>
                <c:pt idx="32299">
                  <c:v>43.656200000000013</c:v>
                </c:pt>
                <c:pt idx="32300">
                  <c:v>43.656200000000013</c:v>
                </c:pt>
                <c:pt idx="32301">
                  <c:v>43.656200000000013</c:v>
                </c:pt>
                <c:pt idx="32302">
                  <c:v>43.656200000000013</c:v>
                </c:pt>
                <c:pt idx="32303">
                  <c:v>43.656200000000013</c:v>
                </c:pt>
                <c:pt idx="32304">
                  <c:v>43.656200000000013</c:v>
                </c:pt>
                <c:pt idx="32305">
                  <c:v>43.656200000000013</c:v>
                </c:pt>
                <c:pt idx="32306">
                  <c:v>43.656200000000013</c:v>
                </c:pt>
                <c:pt idx="32307">
                  <c:v>43.656200000000013</c:v>
                </c:pt>
                <c:pt idx="32308">
                  <c:v>43.656200000000013</c:v>
                </c:pt>
                <c:pt idx="32309">
                  <c:v>43.656200000000013</c:v>
                </c:pt>
                <c:pt idx="32310">
                  <c:v>43.656200000000013</c:v>
                </c:pt>
                <c:pt idx="32311">
                  <c:v>43.656200000000013</c:v>
                </c:pt>
                <c:pt idx="32312">
                  <c:v>43.656200000000013</c:v>
                </c:pt>
                <c:pt idx="32313">
                  <c:v>43.656200000000013</c:v>
                </c:pt>
                <c:pt idx="32314">
                  <c:v>43.656200000000013</c:v>
                </c:pt>
                <c:pt idx="32315">
                  <c:v>43.656200000000013</c:v>
                </c:pt>
                <c:pt idx="32316">
                  <c:v>43.656200000000013</c:v>
                </c:pt>
                <c:pt idx="32317">
                  <c:v>43.656200000000013</c:v>
                </c:pt>
                <c:pt idx="32318">
                  <c:v>43.656200000000013</c:v>
                </c:pt>
                <c:pt idx="32319">
                  <c:v>43.656200000000013</c:v>
                </c:pt>
                <c:pt idx="32320">
                  <c:v>43.656200000000013</c:v>
                </c:pt>
                <c:pt idx="32321">
                  <c:v>43.656200000000013</c:v>
                </c:pt>
                <c:pt idx="32322">
                  <c:v>43.656200000000013</c:v>
                </c:pt>
                <c:pt idx="32323">
                  <c:v>43.656200000000013</c:v>
                </c:pt>
                <c:pt idx="32324">
                  <c:v>43.656200000000013</c:v>
                </c:pt>
                <c:pt idx="32325">
                  <c:v>43.656200000000013</c:v>
                </c:pt>
                <c:pt idx="32326">
                  <c:v>43.656200000000013</c:v>
                </c:pt>
                <c:pt idx="32327">
                  <c:v>43.656200000000013</c:v>
                </c:pt>
                <c:pt idx="32328">
                  <c:v>43.656200000000013</c:v>
                </c:pt>
                <c:pt idx="32329">
                  <c:v>43.656200000000013</c:v>
                </c:pt>
                <c:pt idx="32330">
                  <c:v>43.656200000000013</c:v>
                </c:pt>
                <c:pt idx="32331">
                  <c:v>43.656200000000013</c:v>
                </c:pt>
                <c:pt idx="32332">
                  <c:v>43.656200000000013</c:v>
                </c:pt>
                <c:pt idx="32333">
                  <c:v>43.656200000000013</c:v>
                </c:pt>
                <c:pt idx="32334">
                  <c:v>43.656200000000013</c:v>
                </c:pt>
                <c:pt idx="32335">
                  <c:v>43.656200000000013</c:v>
                </c:pt>
                <c:pt idx="32336">
                  <c:v>43.656200000000013</c:v>
                </c:pt>
                <c:pt idx="32337">
                  <c:v>43.656200000000013</c:v>
                </c:pt>
                <c:pt idx="32338">
                  <c:v>43.656200000000013</c:v>
                </c:pt>
                <c:pt idx="32339">
                  <c:v>43.656200000000013</c:v>
                </c:pt>
                <c:pt idx="32340">
                  <c:v>43.656200000000013</c:v>
                </c:pt>
                <c:pt idx="32341">
                  <c:v>43.656200000000013</c:v>
                </c:pt>
                <c:pt idx="32342">
                  <c:v>43.656200000000013</c:v>
                </c:pt>
                <c:pt idx="32343">
                  <c:v>43.656200000000013</c:v>
                </c:pt>
                <c:pt idx="32344">
                  <c:v>43.656200000000013</c:v>
                </c:pt>
                <c:pt idx="32345">
                  <c:v>43.656200000000013</c:v>
                </c:pt>
                <c:pt idx="32346">
                  <c:v>43.656200000000013</c:v>
                </c:pt>
                <c:pt idx="32347">
                  <c:v>43.656200000000013</c:v>
                </c:pt>
                <c:pt idx="32348">
                  <c:v>43.656200000000013</c:v>
                </c:pt>
                <c:pt idx="32349">
                  <c:v>43.656200000000013</c:v>
                </c:pt>
                <c:pt idx="32350">
                  <c:v>43.656200000000013</c:v>
                </c:pt>
                <c:pt idx="32351">
                  <c:v>43.656200000000013</c:v>
                </c:pt>
                <c:pt idx="32352">
                  <c:v>43.656200000000013</c:v>
                </c:pt>
                <c:pt idx="32353">
                  <c:v>43.656200000000013</c:v>
                </c:pt>
                <c:pt idx="32354">
                  <c:v>43.656200000000013</c:v>
                </c:pt>
                <c:pt idx="32355">
                  <c:v>43.656200000000013</c:v>
                </c:pt>
                <c:pt idx="32356">
                  <c:v>43.656200000000013</c:v>
                </c:pt>
                <c:pt idx="32357">
                  <c:v>43.656200000000013</c:v>
                </c:pt>
                <c:pt idx="32358">
                  <c:v>43.656200000000013</c:v>
                </c:pt>
                <c:pt idx="32359">
                  <c:v>43.656200000000013</c:v>
                </c:pt>
                <c:pt idx="32360">
                  <c:v>43.656200000000013</c:v>
                </c:pt>
                <c:pt idx="32361">
                  <c:v>43.656200000000013</c:v>
                </c:pt>
                <c:pt idx="32362">
                  <c:v>43.656200000000013</c:v>
                </c:pt>
                <c:pt idx="32363">
                  <c:v>43.656200000000013</c:v>
                </c:pt>
                <c:pt idx="32364">
                  <c:v>43.656200000000013</c:v>
                </c:pt>
                <c:pt idx="32365">
                  <c:v>43.656200000000013</c:v>
                </c:pt>
                <c:pt idx="32366">
                  <c:v>43.656200000000013</c:v>
                </c:pt>
                <c:pt idx="32367">
                  <c:v>43.656200000000013</c:v>
                </c:pt>
                <c:pt idx="32368">
                  <c:v>43.656200000000013</c:v>
                </c:pt>
                <c:pt idx="32369">
                  <c:v>43.656200000000013</c:v>
                </c:pt>
                <c:pt idx="32370">
                  <c:v>43.656200000000013</c:v>
                </c:pt>
                <c:pt idx="32371">
                  <c:v>43.656200000000013</c:v>
                </c:pt>
                <c:pt idx="32372">
                  <c:v>43.656200000000013</c:v>
                </c:pt>
                <c:pt idx="32373">
                  <c:v>43.656200000000013</c:v>
                </c:pt>
                <c:pt idx="32374">
                  <c:v>43.656200000000013</c:v>
                </c:pt>
                <c:pt idx="32375">
                  <c:v>43.656200000000013</c:v>
                </c:pt>
                <c:pt idx="32376">
                  <c:v>43.656200000000013</c:v>
                </c:pt>
                <c:pt idx="32377">
                  <c:v>43.656200000000013</c:v>
                </c:pt>
                <c:pt idx="32378">
                  <c:v>43.656200000000013</c:v>
                </c:pt>
                <c:pt idx="32379">
                  <c:v>43.656200000000013</c:v>
                </c:pt>
                <c:pt idx="32380">
                  <c:v>43.656200000000013</c:v>
                </c:pt>
                <c:pt idx="32381">
                  <c:v>43.656200000000013</c:v>
                </c:pt>
                <c:pt idx="32382">
                  <c:v>43.656200000000013</c:v>
                </c:pt>
                <c:pt idx="32383">
                  <c:v>43.656200000000013</c:v>
                </c:pt>
                <c:pt idx="32384">
                  <c:v>43.656200000000013</c:v>
                </c:pt>
                <c:pt idx="32385">
                  <c:v>43.656200000000013</c:v>
                </c:pt>
                <c:pt idx="32386">
                  <c:v>43.656200000000013</c:v>
                </c:pt>
                <c:pt idx="32387">
                  <c:v>43.656200000000013</c:v>
                </c:pt>
                <c:pt idx="32388">
                  <c:v>43.656200000000013</c:v>
                </c:pt>
                <c:pt idx="32389">
                  <c:v>43.656200000000013</c:v>
                </c:pt>
                <c:pt idx="32390">
                  <c:v>43.656200000000013</c:v>
                </c:pt>
                <c:pt idx="32391">
                  <c:v>43.656200000000013</c:v>
                </c:pt>
                <c:pt idx="32392">
                  <c:v>43.656200000000013</c:v>
                </c:pt>
                <c:pt idx="32393">
                  <c:v>43.656200000000013</c:v>
                </c:pt>
                <c:pt idx="32394">
                  <c:v>43.656200000000013</c:v>
                </c:pt>
                <c:pt idx="32395">
                  <c:v>43.656200000000013</c:v>
                </c:pt>
                <c:pt idx="32396">
                  <c:v>43.656200000000013</c:v>
                </c:pt>
                <c:pt idx="32397">
                  <c:v>43.656200000000013</c:v>
                </c:pt>
                <c:pt idx="32398">
                  <c:v>43.656200000000013</c:v>
                </c:pt>
                <c:pt idx="32399">
                  <c:v>43.656200000000013</c:v>
                </c:pt>
                <c:pt idx="32400">
                  <c:v>43.656200000000013</c:v>
                </c:pt>
                <c:pt idx="32401">
                  <c:v>43.656200000000013</c:v>
                </c:pt>
                <c:pt idx="32402">
                  <c:v>43.656200000000013</c:v>
                </c:pt>
                <c:pt idx="32403">
                  <c:v>43.656200000000013</c:v>
                </c:pt>
                <c:pt idx="32404">
                  <c:v>43.656200000000013</c:v>
                </c:pt>
                <c:pt idx="32405">
                  <c:v>43.656200000000013</c:v>
                </c:pt>
                <c:pt idx="32406">
                  <c:v>43.656200000000013</c:v>
                </c:pt>
                <c:pt idx="32407">
                  <c:v>43.656200000000013</c:v>
                </c:pt>
                <c:pt idx="32408">
                  <c:v>43.656200000000013</c:v>
                </c:pt>
                <c:pt idx="32409">
                  <c:v>43.656200000000013</c:v>
                </c:pt>
                <c:pt idx="32410">
                  <c:v>43.656200000000013</c:v>
                </c:pt>
                <c:pt idx="32411">
                  <c:v>43.656200000000013</c:v>
                </c:pt>
                <c:pt idx="32412">
                  <c:v>43.656200000000013</c:v>
                </c:pt>
                <c:pt idx="32413">
                  <c:v>43.656200000000013</c:v>
                </c:pt>
                <c:pt idx="32414">
                  <c:v>43.656200000000013</c:v>
                </c:pt>
                <c:pt idx="32415">
                  <c:v>43.656200000000013</c:v>
                </c:pt>
                <c:pt idx="32416">
                  <c:v>43.656200000000013</c:v>
                </c:pt>
                <c:pt idx="32417">
                  <c:v>43.656200000000013</c:v>
                </c:pt>
                <c:pt idx="32418">
                  <c:v>43.656200000000013</c:v>
                </c:pt>
                <c:pt idx="32419">
                  <c:v>43.656200000000013</c:v>
                </c:pt>
                <c:pt idx="32420">
                  <c:v>43.656200000000013</c:v>
                </c:pt>
                <c:pt idx="32421">
                  <c:v>43.656200000000013</c:v>
                </c:pt>
                <c:pt idx="32422">
                  <c:v>43.656200000000013</c:v>
                </c:pt>
                <c:pt idx="32423">
                  <c:v>43.656200000000013</c:v>
                </c:pt>
                <c:pt idx="32424">
                  <c:v>43.656200000000013</c:v>
                </c:pt>
                <c:pt idx="32425">
                  <c:v>43.656200000000013</c:v>
                </c:pt>
                <c:pt idx="32426">
                  <c:v>43.656200000000013</c:v>
                </c:pt>
                <c:pt idx="32427">
                  <c:v>43.656200000000013</c:v>
                </c:pt>
                <c:pt idx="32428">
                  <c:v>43.656200000000013</c:v>
                </c:pt>
                <c:pt idx="32429">
                  <c:v>43.656200000000013</c:v>
                </c:pt>
                <c:pt idx="32430">
                  <c:v>43.656200000000013</c:v>
                </c:pt>
                <c:pt idx="32431">
                  <c:v>43.656200000000013</c:v>
                </c:pt>
                <c:pt idx="32432">
                  <c:v>43.656200000000013</c:v>
                </c:pt>
                <c:pt idx="32433">
                  <c:v>43.656200000000013</c:v>
                </c:pt>
                <c:pt idx="32434">
                  <c:v>43.656200000000013</c:v>
                </c:pt>
                <c:pt idx="32435">
                  <c:v>43.656200000000013</c:v>
                </c:pt>
                <c:pt idx="32436">
                  <c:v>43.656200000000013</c:v>
                </c:pt>
                <c:pt idx="32437">
                  <c:v>43.656200000000013</c:v>
                </c:pt>
                <c:pt idx="32438">
                  <c:v>43.656200000000013</c:v>
                </c:pt>
                <c:pt idx="32439">
                  <c:v>43.656200000000013</c:v>
                </c:pt>
                <c:pt idx="32440">
                  <c:v>43.656200000000013</c:v>
                </c:pt>
                <c:pt idx="32441">
                  <c:v>43.656200000000013</c:v>
                </c:pt>
                <c:pt idx="32442">
                  <c:v>43.656200000000013</c:v>
                </c:pt>
                <c:pt idx="32443">
                  <c:v>43.656200000000013</c:v>
                </c:pt>
                <c:pt idx="32444">
                  <c:v>43.656200000000013</c:v>
                </c:pt>
                <c:pt idx="32445">
                  <c:v>43.656200000000013</c:v>
                </c:pt>
                <c:pt idx="32446">
                  <c:v>43.656200000000013</c:v>
                </c:pt>
                <c:pt idx="32447">
                  <c:v>43.656200000000013</c:v>
                </c:pt>
                <c:pt idx="32448">
                  <c:v>43.656200000000013</c:v>
                </c:pt>
                <c:pt idx="32449">
                  <c:v>43.656200000000013</c:v>
                </c:pt>
                <c:pt idx="32450">
                  <c:v>43.656200000000013</c:v>
                </c:pt>
                <c:pt idx="32451">
                  <c:v>43.656200000000013</c:v>
                </c:pt>
                <c:pt idx="32452">
                  <c:v>43.656200000000013</c:v>
                </c:pt>
                <c:pt idx="32453">
                  <c:v>43.656200000000013</c:v>
                </c:pt>
                <c:pt idx="32454">
                  <c:v>43.656200000000013</c:v>
                </c:pt>
                <c:pt idx="32455">
                  <c:v>43.656200000000013</c:v>
                </c:pt>
                <c:pt idx="32456">
                  <c:v>43.656200000000013</c:v>
                </c:pt>
                <c:pt idx="32457">
                  <c:v>43.656200000000013</c:v>
                </c:pt>
                <c:pt idx="32458">
                  <c:v>43.656200000000013</c:v>
                </c:pt>
                <c:pt idx="32459">
                  <c:v>43.656200000000013</c:v>
                </c:pt>
                <c:pt idx="32460">
                  <c:v>43.656200000000013</c:v>
                </c:pt>
                <c:pt idx="32461">
                  <c:v>43.656200000000013</c:v>
                </c:pt>
                <c:pt idx="32462">
                  <c:v>43.656200000000013</c:v>
                </c:pt>
                <c:pt idx="32463">
                  <c:v>43.656200000000013</c:v>
                </c:pt>
                <c:pt idx="32464">
                  <c:v>43.656200000000013</c:v>
                </c:pt>
                <c:pt idx="32465">
                  <c:v>43.656200000000013</c:v>
                </c:pt>
                <c:pt idx="32466">
                  <c:v>43.656200000000013</c:v>
                </c:pt>
                <c:pt idx="32467">
                  <c:v>43.656200000000013</c:v>
                </c:pt>
                <c:pt idx="32468">
                  <c:v>43.656200000000013</c:v>
                </c:pt>
                <c:pt idx="32469">
                  <c:v>43.656200000000013</c:v>
                </c:pt>
                <c:pt idx="32470">
                  <c:v>43.656200000000013</c:v>
                </c:pt>
                <c:pt idx="32471">
                  <c:v>43.656200000000013</c:v>
                </c:pt>
                <c:pt idx="32472">
                  <c:v>43.656200000000013</c:v>
                </c:pt>
                <c:pt idx="32473">
                  <c:v>43.656200000000013</c:v>
                </c:pt>
                <c:pt idx="32474">
                  <c:v>43.656200000000013</c:v>
                </c:pt>
                <c:pt idx="32475">
                  <c:v>43.656200000000013</c:v>
                </c:pt>
                <c:pt idx="32476">
                  <c:v>43.656200000000013</c:v>
                </c:pt>
                <c:pt idx="32477">
                  <c:v>43.656200000000013</c:v>
                </c:pt>
                <c:pt idx="32478">
                  <c:v>43.656200000000013</c:v>
                </c:pt>
                <c:pt idx="32479">
                  <c:v>43.656200000000013</c:v>
                </c:pt>
                <c:pt idx="32480">
                  <c:v>43.656200000000013</c:v>
                </c:pt>
                <c:pt idx="32481">
                  <c:v>43.656200000000013</c:v>
                </c:pt>
                <c:pt idx="32482">
                  <c:v>43.656200000000013</c:v>
                </c:pt>
                <c:pt idx="32483">
                  <c:v>43.656200000000013</c:v>
                </c:pt>
                <c:pt idx="32484">
                  <c:v>43.656200000000013</c:v>
                </c:pt>
                <c:pt idx="32485">
                  <c:v>43.656200000000013</c:v>
                </c:pt>
                <c:pt idx="32486">
                  <c:v>43.656200000000013</c:v>
                </c:pt>
                <c:pt idx="32487">
                  <c:v>43.656200000000013</c:v>
                </c:pt>
                <c:pt idx="32488">
                  <c:v>43.656200000000013</c:v>
                </c:pt>
                <c:pt idx="32489">
                  <c:v>43.656200000000013</c:v>
                </c:pt>
                <c:pt idx="32490">
                  <c:v>43.656200000000013</c:v>
                </c:pt>
                <c:pt idx="32491">
                  <c:v>43.656200000000013</c:v>
                </c:pt>
                <c:pt idx="32492">
                  <c:v>43.656200000000013</c:v>
                </c:pt>
                <c:pt idx="32493">
                  <c:v>43.656200000000013</c:v>
                </c:pt>
                <c:pt idx="32494">
                  <c:v>43.656200000000013</c:v>
                </c:pt>
                <c:pt idx="32495">
                  <c:v>43.656200000000013</c:v>
                </c:pt>
                <c:pt idx="32496">
                  <c:v>43.656200000000013</c:v>
                </c:pt>
                <c:pt idx="32497">
                  <c:v>43.656200000000013</c:v>
                </c:pt>
                <c:pt idx="32498">
                  <c:v>43.656200000000013</c:v>
                </c:pt>
                <c:pt idx="32499">
                  <c:v>43.656200000000013</c:v>
                </c:pt>
                <c:pt idx="32500">
                  <c:v>43.656200000000013</c:v>
                </c:pt>
                <c:pt idx="32501">
                  <c:v>43.656200000000013</c:v>
                </c:pt>
                <c:pt idx="32502">
                  <c:v>43.656200000000013</c:v>
                </c:pt>
                <c:pt idx="32503">
                  <c:v>43.656200000000013</c:v>
                </c:pt>
                <c:pt idx="32504">
                  <c:v>43.656200000000013</c:v>
                </c:pt>
                <c:pt idx="32505">
                  <c:v>43.656200000000013</c:v>
                </c:pt>
                <c:pt idx="32506">
                  <c:v>43.656200000000013</c:v>
                </c:pt>
                <c:pt idx="32507">
                  <c:v>43.656200000000013</c:v>
                </c:pt>
                <c:pt idx="32508">
                  <c:v>43.656200000000013</c:v>
                </c:pt>
                <c:pt idx="32509">
                  <c:v>43.656200000000013</c:v>
                </c:pt>
                <c:pt idx="32510">
                  <c:v>43.656200000000013</c:v>
                </c:pt>
                <c:pt idx="32511">
                  <c:v>43.656200000000013</c:v>
                </c:pt>
                <c:pt idx="32512">
                  <c:v>43.656200000000013</c:v>
                </c:pt>
                <c:pt idx="32513">
                  <c:v>43.656200000000013</c:v>
                </c:pt>
                <c:pt idx="32514">
                  <c:v>43.656200000000013</c:v>
                </c:pt>
                <c:pt idx="32515">
                  <c:v>43.656200000000013</c:v>
                </c:pt>
                <c:pt idx="32516">
                  <c:v>43.656200000000013</c:v>
                </c:pt>
                <c:pt idx="32517">
                  <c:v>43.656200000000013</c:v>
                </c:pt>
                <c:pt idx="32518">
                  <c:v>43.656200000000013</c:v>
                </c:pt>
                <c:pt idx="32519">
                  <c:v>43.656200000000013</c:v>
                </c:pt>
                <c:pt idx="32520">
                  <c:v>43.656200000000013</c:v>
                </c:pt>
                <c:pt idx="32521">
                  <c:v>43.656200000000013</c:v>
                </c:pt>
                <c:pt idx="32522">
                  <c:v>43.656200000000013</c:v>
                </c:pt>
                <c:pt idx="32523">
                  <c:v>43.656200000000013</c:v>
                </c:pt>
                <c:pt idx="32524">
                  <c:v>43.656200000000013</c:v>
                </c:pt>
                <c:pt idx="32525">
                  <c:v>43.656200000000013</c:v>
                </c:pt>
                <c:pt idx="32526">
                  <c:v>43.656200000000013</c:v>
                </c:pt>
                <c:pt idx="32527">
                  <c:v>43.656200000000013</c:v>
                </c:pt>
                <c:pt idx="32528">
                  <c:v>43.656200000000013</c:v>
                </c:pt>
                <c:pt idx="32529">
                  <c:v>43.656200000000013</c:v>
                </c:pt>
                <c:pt idx="32530">
                  <c:v>43.656200000000013</c:v>
                </c:pt>
                <c:pt idx="32531">
                  <c:v>43.656200000000013</c:v>
                </c:pt>
                <c:pt idx="32532">
                  <c:v>43.656200000000013</c:v>
                </c:pt>
                <c:pt idx="32533">
                  <c:v>43.656200000000013</c:v>
                </c:pt>
                <c:pt idx="32534">
                  <c:v>43.656200000000013</c:v>
                </c:pt>
                <c:pt idx="32535">
                  <c:v>43.656200000000013</c:v>
                </c:pt>
                <c:pt idx="32536">
                  <c:v>43.656200000000013</c:v>
                </c:pt>
                <c:pt idx="32537">
                  <c:v>43.656200000000013</c:v>
                </c:pt>
                <c:pt idx="32538">
                  <c:v>43.656200000000013</c:v>
                </c:pt>
                <c:pt idx="32539">
                  <c:v>43.656200000000013</c:v>
                </c:pt>
                <c:pt idx="32540">
                  <c:v>43.656200000000013</c:v>
                </c:pt>
                <c:pt idx="32541">
                  <c:v>43.656200000000013</c:v>
                </c:pt>
                <c:pt idx="32542">
                  <c:v>43.656200000000013</c:v>
                </c:pt>
                <c:pt idx="32543">
                  <c:v>43.656200000000013</c:v>
                </c:pt>
                <c:pt idx="32544">
                  <c:v>43.656200000000013</c:v>
                </c:pt>
                <c:pt idx="32545">
                  <c:v>43.656200000000013</c:v>
                </c:pt>
                <c:pt idx="32546">
                  <c:v>43.656200000000013</c:v>
                </c:pt>
                <c:pt idx="32547">
                  <c:v>43.656200000000013</c:v>
                </c:pt>
                <c:pt idx="32548">
                  <c:v>43.656200000000013</c:v>
                </c:pt>
                <c:pt idx="32549">
                  <c:v>43.656200000000013</c:v>
                </c:pt>
                <c:pt idx="32550">
                  <c:v>43.656200000000013</c:v>
                </c:pt>
                <c:pt idx="32551">
                  <c:v>43.656200000000013</c:v>
                </c:pt>
                <c:pt idx="32552">
                  <c:v>43.656200000000013</c:v>
                </c:pt>
                <c:pt idx="32553">
                  <c:v>43.656200000000013</c:v>
                </c:pt>
                <c:pt idx="32554">
                  <c:v>43.656200000000013</c:v>
                </c:pt>
                <c:pt idx="32555">
                  <c:v>43.656200000000013</c:v>
                </c:pt>
                <c:pt idx="32556">
                  <c:v>43.656200000000013</c:v>
                </c:pt>
                <c:pt idx="32557">
                  <c:v>43.656200000000013</c:v>
                </c:pt>
                <c:pt idx="32558">
                  <c:v>43.656200000000013</c:v>
                </c:pt>
                <c:pt idx="32559">
                  <c:v>43.656200000000013</c:v>
                </c:pt>
                <c:pt idx="32560">
                  <c:v>43.656200000000013</c:v>
                </c:pt>
                <c:pt idx="32561">
                  <c:v>43.656200000000013</c:v>
                </c:pt>
                <c:pt idx="32562">
                  <c:v>43.656200000000013</c:v>
                </c:pt>
                <c:pt idx="32563">
                  <c:v>43.656200000000013</c:v>
                </c:pt>
                <c:pt idx="32564">
                  <c:v>43.656200000000013</c:v>
                </c:pt>
                <c:pt idx="32565">
                  <c:v>43.656200000000013</c:v>
                </c:pt>
                <c:pt idx="32566">
                  <c:v>43.656200000000013</c:v>
                </c:pt>
                <c:pt idx="32567">
                  <c:v>43.656200000000013</c:v>
                </c:pt>
                <c:pt idx="32568">
                  <c:v>43.656200000000013</c:v>
                </c:pt>
                <c:pt idx="32569">
                  <c:v>43.656200000000013</c:v>
                </c:pt>
                <c:pt idx="32570">
                  <c:v>43.656200000000013</c:v>
                </c:pt>
                <c:pt idx="32571">
                  <c:v>43.656200000000013</c:v>
                </c:pt>
                <c:pt idx="32572">
                  <c:v>43.656200000000013</c:v>
                </c:pt>
                <c:pt idx="32573">
                  <c:v>43.656200000000013</c:v>
                </c:pt>
                <c:pt idx="32574">
                  <c:v>43.656200000000013</c:v>
                </c:pt>
                <c:pt idx="32575">
                  <c:v>43.656200000000013</c:v>
                </c:pt>
                <c:pt idx="32576">
                  <c:v>43.656200000000013</c:v>
                </c:pt>
                <c:pt idx="32577">
                  <c:v>43.656200000000013</c:v>
                </c:pt>
                <c:pt idx="32578">
                  <c:v>43.656200000000013</c:v>
                </c:pt>
                <c:pt idx="32579">
                  <c:v>43.656200000000013</c:v>
                </c:pt>
                <c:pt idx="32580">
                  <c:v>43.656200000000013</c:v>
                </c:pt>
                <c:pt idx="32581">
                  <c:v>43.656200000000013</c:v>
                </c:pt>
                <c:pt idx="32582">
                  <c:v>43.656200000000013</c:v>
                </c:pt>
                <c:pt idx="32583">
                  <c:v>43.656200000000013</c:v>
                </c:pt>
                <c:pt idx="32584">
                  <c:v>43.656200000000013</c:v>
                </c:pt>
                <c:pt idx="32585">
                  <c:v>43.656200000000013</c:v>
                </c:pt>
                <c:pt idx="32586">
                  <c:v>43.656200000000013</c:v>
                </c:pt>
                <c:pt idx="32587">
                  <c:v>43.656200000000013</c:v>
                </c:pt>
                <c:pt idx="32588">
                  <c:v>43.656200000000013</c:v>
                </c:pt>
                <c:pt idx="32589">
                  <c:v>43.656200000000013</c:v>
                </c:pt>
                <c:pt idx="32590">
                  <c:v>43.656200000000013</c:v>
                </c:pt>
                <c:pt idx="32591">
                  <c:v>43.656200000000013</c:v>
                </c:pt>
                <c:pt idx="32592">
                  <c:v>43.656200000000013</c:v>
                </c:pt>
                <c:pt idx="32593">
                  <c:v>43.656200000000013</c:v>
                </c:pt>
                <c:pt idx="32594">
                  <c:v>43.656200000000013</c:v>
                </c:pt>
                <c:pt idx="32595">
                  <c:v>43.656200000000013</c:v>
                </c:pt>
                <c:pt idx="32596">
                  <c:v>43.656200000000013</c:v>
                </c:pt>
                <c:pt idx="32597">
                  <c:v>43.656200000000013</c:v>
                </c:pt>
                <c:pt idx="32598">
                  <c:v>43.656200000000013</c:v>
                </c:pt>
                <c:pt idx="32599">
                  <c:v>43.656200000000013</c:v>
                </c:pt>
                <c:pt idx="32600">
                  <c:v>43.656200000000013</c:v>
                </c:pt>
                <c:pt idx="32601">
                  <c:v>43.656200000000013</c:v>
                </c:pt>
                <c:pt idx="32602">
                  <c:v>43.656200000000013</c:v>
                </c:pt>
                <c:pt idx="32603">
                  <c:v>43.656200000000013</c:v>
                </c:pt>
                <c:pt idx="32604">
                  <c:v>43.656200000000013</c:v>
                </c:pt>
                <c:pt idx="32605">
                  <c:v>43.656200000000013</c:v>
                </c:pt>
                <c:pt idx="32606">
                  <c:v>43.656200000000013</c:v>
                </c:pt>
                <c:pt idx="32607">
                  <c:v>43.656200000000013</c:v>
                </c:pt>
                <c:pt idx="32608">
                  <c:v>43.656200000000013</c:v>
                </c:pt>
                <c:pt idx="32609">
                  <c:v>43.656200000000013</c:v>
                </c:pt>
                <c:pt idx="32610">
                  <c:v>43.656200000000013</c:v>
                </c:pt>
                <c:pt idx="32611">
                  <c:v>43.656200000000013</c:v>
                </c:pt>
                <c:pt idx="32612">
                  <c:v>43.656200000000013</c:v>
                </c:pt>
                <c:pt idx="32613">
                  <c:v>43.656200000000013</c:v>
                </c:pt>
                <c:pt idx="32614">
                  <c:v>43.656200000000013</c:v>
                </c:pt>
                <c:pt idx="32615">
                  <c:v>43.656200000000013</c:v>
                </c:pt>
                <c:pt idx="32616">
                  <c:v>43.656200000000013</c:v>
                </c:pt>
                <c:pt idx="32617">
                  <c:v>43.656200000000013</c:v>
                </c:pt>
                <c:pt idx="32618">
                  <c:v>43.656200000000013</c:v>
                </c:pt>
                <c:pt idx="32619">
                  <c:v>43.656200000000013</c:v>
                </c:pt>
                <c:pt idx="32620">
                  <c:v>43.656200000000013</c:v>
                </c:pt>
                <c:pt idx="32621">
                  <c:v>43.656200000000013</c:v>
                </c:pt>
                <c:pt idx="32622">
                  <c:v>43.656200000000013</c:v>
                </c:pt>
                <c:pt idx="32623">
                  <c:v>43.656200000000013</c:v>
                </c:pt>
                <c:pt idx="32624">
                  <c:v>43.656200000000013</c:v>
                </c:pt>
                <c:pt idx="32625">
                  <c:v>43.656200000000013</c:v>
                </c:pt>
                <c:pt idx="32626">
                  <c:v>43.656200000000013</c:v>
                </c:pt>
                <c:pt idx="32627">
                  <c:v>43.656200000000013</c:v>
                </c:pt>
                <c:pt idx="32628">
                  <c:v>43.656200000000013</c:v>
                </c:pt>
                <c:pt idx="32629">
                  <c:v>43.656200000000013</c:v>
                </c:pt>
                <c:pt idx="32630">
                  <c:v>43.656200000000013</c:v>
                </c:pt>
                <c:pt idx="32631">
                  <c:v>43.656200000000013</c:v>
                </c:pt>
                <c:pt idx="32632">
                  <c:v>43.656200000000013</c:v>
                </c:pt>
                <c:pt idx="32633">
                  <c:v>43.656200000000013</c:v>
                </c:pt>
                <c:pt idx="32634">
                  <c:v>43.656200000000013</c:v>
                </c:pt>
                <c:pt idx="32635">
                  <c:v>43.656200000000013</c:v>
                </c:pt>
                <c:pt idx="32636">
                  <c:v>43.656200000000013</c:v>
                </c:pt>
                <c:pt idx="32637">
                  <c:v>43.656200000000013</c:v>
                </c:pt>
                <c:pt idx="32638">
                  <c:v>43.656200000000013</c:v>
                </c:pt>
                <c:pt idx="32639">
                  <c:v>43.656200000000013</c:v>
                </c:pt>
                <c:pt idx="32640">
                  <c:v>43.656200000000013</c:v>
                </c:pt>
                <c:pt idx="32641">
                  <c:v>43.656200000000013</c:v>
                </c:pt>
                <c:pt idx="32642">
                  <c:v>43.656200000000013</c:v>
                </c:pt>
                <c:pt idx="32643">
                  <c:v>43.656200000000013</c:v>
                </c:pt>
                <c:pt idx="32644">
                  <c:v>43.656200000000013</c:v>
                </c:pt>
                <c:pt idx="32645">
                  <c:v>43.656200000000013</c:v>
                </c:pt>
                <c:pt idx="32646">
                  <c:v>43.656200000000013</c:v>
                </c:pt>
                <c:pt idx="32647">
                  <c:v>43.656200000000013</c:v>
                </c:pt>
                <c:pt idx="32648">
                  <c:v>43.656200000000013</c:v>
                </c:pt>
                <c:pt idx="32649">
                  <c:v>43.656200000000013</c:v>
                </c:pt>
                <c:pt idx="32650">
                  <c:v>43.656200000000013</c:v>
                </c:pt>
                <c:pt idx="32651">
                  <c:v>43.656200000000013</c:v>
                </c:pt>
                <c:pt idx="32652">
                  <c:v>43.656200000000013</c:v>
                </c:pt>
                <c:pt idx="32653">
                  <c:v>43.656200000000013</c:v>
                </c:pt>
                <c:pt idx="32654">
                  <c:v>43.656200000000013</c:v>
                </c:pt>
                <c:pt idx="32655">
                  <c:v>43.656200000000013</c:v>
                </c:pt>
                <c:pt idx="32656">
                  <c:v>43.656200000000013</c:v>
                </c:pt>
                <c:pt idx="32657">
                  <c:v>43.656200000000013</c:v>
                </c:pt>
                <c:pt idx="32658">
                  <c:v>43.656200000000013</c:v>
                </c:pt>
                <c:pt idx="32659">
                  <c:v>43.656200000000013</c:v>
                </c:pt>
                <c:pt idx="32660">
                  <c:v>43.656200000000013</c:v>
                </c:pt>
                <c:pt idx="32661">
                  <c:v>43.656200000000013</c:v>
                </c:pt>
                <c:pt idx="32662">
                  <c:v>43.656200000000013</c:v>
                </c:pt>
                <c:pt idx="32663">
                  <c:v>43.656200000000013</c:v>
                </c:pt>
                <c:pt idx="32664">
                  <c:v>43.656200000000013</c:v>
                </c:pt>
                <c:pt idx="32665">
                  <c:v>43.656200000000013</c:v>
                </c:pt>
                <c:pt idx="32666">
                  <c:v>43.656200000000013</c:v>
                </c:pt>
                <c:pt idx="32667">
                  <c:v>43.656200000000013</c:v>
                </c:pt>
                <c:pt idx="32668">
                  <c:v>43.656200000000013</c:v>
                </c:pt>
                <c:pt idx="32669">
                  <c:v>43.656200000000013</c:v>
                </c:pt>
                <c:pt idx="32670">
                  <c:v>43.656200000000013</c:v>
                </c:pt>
                <c:pt idx="32671">
                  <c:v>43.656200000000013</c:v>
                </c:pt>
                <c:pt idx="32672">
                  <c:v>43.656200000000013</c:v>
                </c:pt>
                <c:pt idx="32673">
                  <c:v>43.656200000000013</c:v>
                </c:pt>
                <c:pt idx="32674">
                  <c:v>43.656200000000013</c:v>
                </c:pt>
                <c:pt idx="32675">
                  <c:v>43.656200000000013</c:v>
                </c:pt>
                <c:pt idx="32676">
                  <c:v>43.656200000000013</c:v>
                </c:pt>
                <c:pt idx="32677">
                  <c:v>43.656200000000013</c:v>
                </c:pt>
                <c:pt idx="32678">
                  <c:v>43.656200000000013</c:v>
                </c:pt>
                <c:pt idx="32679">
                  <c:v>43.656200000000013</c:v>
                </c:pt>
                <c:pt idx="32680">
                  <c:v>43.656200000000013</c:v>
                </c:pt>
                <c:pt idx="32681">
                  <c:v>43.656200000000013</c:v>
                </c:pt>
                <c:pt idx="32682">
                  <c:v>43.656200000000013</c:v>
                </c:pt>
                <c:pt idx="32683">
                  <c:v>43.656200000000013</c:v>
                </c:pt>
                <c:pt idx="32684">
                  <c:v>43.656200000000013</c:v>
                </c:pt>
                <c:pt idx="32685">
                  <c:v>43.656200000000013</c:v>
                </c:pt>
                <c:pt idx="32686">
                  <c:v>43.656200000000013</c:v>
                </c:pt>
                <c:pt idx="32687">
                  <c:v>43.656200000000013</c:v>
                </c:pt>
                <c:pt idx="32688">
                  <c:v>43.656200000000013</c:v>
                </c:pt>
                <c:pt idx="32689">
                  <c:v>43.656200000000013</c:v>
                </c:pt>
                <c:pt idx="32690">
                  <c:v>43.656200000000013</c:v>
                </c:pt>
                <c:pt idx="32691">
                  <c:v>43.656200000000013</c:v>
                </c:pt>
                <c:pt idx="32692">
                  <c:v>43.656200000000013</c:v>
                </c:pt>
                <c:pt idx="32693">
                  <c:v>43.656200000000013</c:v>
                </c:pt>
                <c:pt idx="32694">
                  <c:v>43.656200000000013</c:v>
                </c:pt>
                <c:pt idx="32695">
                  <c:v>43.656200000000013</c:v>
                </c:pt>
                <c:pt idx="32696">
                  <c:v>43.656200000000013</c:v>
                </c:pt>
                <c:pt idx="32697">
                  <c:v>43.656200000000013</c:v>
                </c:pt>
                <c:pt idx="32698">
                  <c:v>43.656200000000013</c:v>
                </c:pt>
                <c:pt idx="32699">
                  <c:v>43.656200000000013</c:v>
                </c:pt>
                <c:pt idx="32700">
                  <c:v>43.656200000000013</c:v>
                </c:pt>
                <c:pt idx="32701">
                  <c:v>43.656200000000013</c:v>
                </c:pt>
                <c:pt idx="32702">
                  <c:v>43.656200000000013</c:v>
                </c:pt>
                <c:pt idx="32703">
                  <c:v>43.656200000000013</c:v>
                </c:pt>
                <c:pt idx="32704">
                  <c:v>43.656200000000013</c:v>
                </c:pt>
                <c:pt idx="32705">
                  <c:v>43.656200000000013</c:v>
                </c:pt>
                <c:pt idx="32706">
                  <c:v>43.656200000000013</c:v>
                </c:pt>
                <c:pt idx="32707">
                  <c:v>43.656200000000013</c:v>
                </c:pt>
                <c:pt idx="32708">
                  <c:v>43.656200000000013</c:v>
                </c:pt>
                <c:pt idx="32709">
                  <c:v>43.656200000000013</c:v>
                </c:pt>
                <c:pt idx="32710">
                  <c:v>43.656200000000013</c:v>
                </c:pt>
                <c:pt idx="32711">
                  <c:v>43.656200000000013</c:v>
                </c:pt>
                <c:pt idx="32712">
                  <c:v>43.656200000000013</c:v>
                </c:pt>
                <c:pt idx="32713">
                  <c:v>43.656200000000013</c:v>
                </c:pt>
                <c:pt idx="32714">
                  <c:v>43.656200000000013</c:v>
                </c:pt>
                <c:pt idx="32715">
                  <c:v>43.656200000000013</c:v>
                </c:pt>
                <c:pt idx="32716">
                  <c:v>43.656200000000013</c:v>
                </c:pt>
                <c:pt idx="32717">
                  <c:v>43.656200000000013</c:v>
                </c:pt>
                <c:pt idx="32718">
                  <c:v>43.656200000000013</c:v>
                </c:pt>
                <c:pt idx="32719">
                  <c:v>43.656200000000013</c:v>
                </c:pt>
                <c:pt idx="32720">
                  <c:v>43.656200000000013</c:v>
                </c:pt>
                <c:pt idx="32721">
                  <c:v>43.656200000000013</c:v>
                </c:pt>
                <c:pt idx="32722">
                  <c:v>43.656200000000013</c:v>
                </c:pt>
                <c:pt idx="32723">
                  <c:v>43.656200000000013</c:v>
                </c:pt>
                <c:pt idx="32724">
                  <c:v>43.656200000000013</c:v>
                </c:pt>
                <c:pt idx="32725">
                  <c:v>43.656200000000013</c:v>
                </c:pt>
                <c:pt idx="32726">
                  <c:v>43.656200000000013</c:v>
                </c:pt>
                <c:pt idx="32727">
                  <c:v>43.656200000000013</c:v>
                </c:pt>
                <c:pt idx="32728">
                  <c:v>43.656200000000013</c:v>
                </c:pt>
                <c:pt idx="32729">
                  <c:v>43.656200000000013</c:v>
                </c:pt>
                <c:pt idx="32730">
                  <c:v>43.656200000000013</c:v>
                </c:pt>
                <c:pt idx="32731">
                  <c:v>43.656200000000013</c:v>
                </c:pt>
                <c:pt idx="32732">
                  <c:v>43.656200000000013</c:v>
                </c:pt>
                <c:pt idx="32733">
                  <c:v>43.656200000000013</c:v>
                </c:pt>
                <c:pt idx="32734">
                  <c:v>43.656200000000013</c:v>
                </c:pt>
                <c:pt idx="32735">
                  <c:v>43.656200000000013</c:v>
                </c:pt>
                <c:pt idx="32736">
                  <c:v>43.656200000000013</c:v>
                </c:pt>
                <c:pt idx="32737">
                  <c:v>43.656200000000013</c:v>
                </c:pt>
                <c:pt idx="32738">
                  <c:v>43.656200000000013</c:v>
                </c:pt>
                <c:pt idx="32739">
                  <c:v>43.656200000000013</c:v>
                </c:pt>
                <c:pt idx="32740">
                  <c:v>43.656200000000013</c:v>
                </c:pt>
                <c:pt idx="32741">
                  <c:v>43.656200000000013</c:v>
                </c:pt>
                <c:pt idx="32742">
                  <c:v>43.656200000000013</c:v>
                </c:pt>
                <c:pt idx="32743">
                  <c:v>43.656200000000013</c:v>
                </c:pt>
                <c:pt idx="32744">
                  <c:v>43.656200000000013</c:v>
                </c:pt>
                <c:pt idx="32745">
                  <c:v>43.656200000000013</c:v>
                </c:pt>
                <c:pt idx="32746">
                  <c:v>43.656200000000013</c:v>
                </c:pt>
                <c:pt idx="32747">
                  <c:v>43.656200000000013</c:v>
                </c:pt>
                <c:pt idx="32748">
                  <c:v>43.656200000000013</c:v>
                </c:pt>
                <c:pt idx="32749">
                  <c:v>43.656200000000013</c:v>
                </c:pt>
                <c:pt idx="32750">
                  <c:v>43.656200000000013</c:v>
                </c:pt>
                <c:pt idx="32751">
                  <c:v>43.656200000000013</c:v>
                </c:pt>
                <c:pt idx="32752">
                  <c:v>43.656200000000013</c:v>
                </c:pt>
                <c:pt idx="32753">
                  <c:v>43.656200000000013</c:v>
                </c:pt>
                <c:pt idx="32754">
                  <c:v>43.656200000000013</c:v>
                </c:pt>
                <c:pt idx="32755">
                  <c:v>43.656200000000013</c:v>
                </c:pt>
                <c:pt idx="32756">
                  <c:v>43.656200000000013</c:v>
                </c:pt>
                <c:pt idx="32757">
                  <c:v>43.656200000000013</c:v>
                </c:pt>
                <c:pt idx="32758">
                  <c:v>43.656200000000013</c:v>
                </c:pt>
                <c:pt idx="32759">
                  <c:v>43.656200000000013</c:v>
                </c:pt>
                <c:pt idx="32760">
                  <c:v>43.656200000000013</c:v>
                </c:pt>
                <c:pt idx="32761">
                  <c:v>43.656200000000013</c:v>
                </c:pt>
                <c:pt idx="32762">
                  <c:v>43.656200000000013</c:v>
                </c:pt>
                <c:pt idx="32763">
                  <c:v>43.656200000000013</c:v>
                </c:pt>
                <c:pt idx="32764">
                  <c:v>43.656200000000013</c:v>
                </c:pt>
                <c:pt idx="32765">
                  <c:v>43.656200000000013</c:v>
                </c:pt>
                <c:pt idx="32766">
                  <c:v>43.656200000000013</c:v>
                </c:pt>
                <c:pt idx="32767">
                  <c:v>43.656200000000013</c:v>
                </c:pt>
                <c:pt idx="32768">
                  <c:v>43.656200000000013</c:v>
                </c:pt>
                <c:pt idx="32769">
                  <c:v>43.656200000000013</c:v>
                </c:pt>
                <c:pt idx="32770">
                  <c:v>43.656200000000013</c:v>
                </c:pt>
                <c:pt idx="32771">
                  <c:v>43.656200000000013</c:v>
                </c:pt>
                <c:pt idx="32772">
                  <c:v>43.656200000000013</c:v>
                </c:pt>
                <c:pt idx="32773">
                  <c:v>43.656200000000013</c:v>
                </c:pt>
                <c:pt idx="32774">
                  <c:v>43.656200000000013</c:v>
                </c:pt>
                <c:pt idx="32775">
                  <c:v>43.656200000000013</c:v>
                </c:pt>
                <c:pt idx="32776">
                  <c:v>43.656200000000013</c:v>
                </c:pt>
                <c:pt idx="32777">
                  <c:v>43.656200000000013</c:v>
                </c:pt>
                <c:pt idx="32778">
                  <c:v>43.656200000000013</c:v>
                </c:pt>
                <c:pt idx="32779">
                  <c:v>43.656200000000013</c:v>
                </c:pt>
                <c:pt idx="32780">
                  <c:v>43.656200000000013</c:v>
                </c:pt>
                <c:pt idx="32781">
                  <c:v>43.656200000000013</c:v>
                </c:pt>
                <c:pt idx="32782">
                  <c:v>43.656200000000013</c:v>
                </c:pt>
                <c:pt idx="32783">
                  <c:v>43.656200000000013</c:v>
                </c:pt>
                <c:pt idx="32784">
                  <c:v>43.656200000000013</c:v>
                </c:pt>
                <c:pt idx="32785">
                  <c:v>43.656200000000013</c:v>
                </c:pt>
                <c:pt idx="32786">
                  <c:v>43.656200000000013</c:v>
                </c:pt>
                <c:pt idx="32787">
                  <c:v>43.656200000000013</c:v>
                </c:pt>
                <c:pt idx="32788">
                  <c:v>43.656200000000013</c:v>
                </c:pt>
                <c:pt idx="32789">
                  <c:v>43.656200000000013</c:v>
                </c:pt>
                <c:pt idx="32790">
                  <c:v>43.656200000000013</c:v>
                </c:pt>
                <c:pt idx="32791">
                  <c:v>43.656200000000013</c:v>
                </c:pt>
                <c:pt idx="32792">
                  <c:v>43.656200000000013</c:v>
                </c:pt>
                <c:pt idx="32793">
                  <c:v>43.656200000000013</c:v>
                </c:pt>
                <c:pt idx="32794">
                  <c:v>43.656200000000013</c:v>
                </c:pt>
                <c:pt idx="32795">
                  <c:v>43.656200000000013</c:v>
                </c:pt>
                <c:pt idx="32796">
                  <c:v>43.656200000000013</c:v>
                </c:pt>
                <c:pt idx="32797">
                  <c:v>43.656200000000013</c:v>
                </c:pt>
                <c:pt idx="32798">
                  <c:v>43.656200000000013</c:v>
                </c:pt>
                <c:pt idx="32799">
                  <c:v>43.656200000000013</c:v>
                </c:pt>
                <c:pt idx="32800">
                  <c:v>43.656200000000013</c:v>
                </c:pt>
                <c:pt idx="32801">
                  <c:v>43.656200000000013</c:v>
                </c:pt>
                <c:pt idx="32802">
                  <c:v>43.656200000000013</c:v>
                </c:pt>
                <c:pt idx="32803">
                  <c:v>43.656200000000013</c:v>
                </c:pt>
                <c:pt idx="32804">
                  <c:v>43.656200000000013</c:v>
                </c:pt>
                <c:pt idx="32805">
                  <c:v>43.656200000000013</c:v>
                </c:pt>
                <c:pt idx="32806">
                  <c:v>43.656200000000013</c:v>
                </c:pt>
                <c:pt idx="32807">
                  <c:v>43.656200000000013</c:v>
                </c:pt>
                <c:pt idx="32808">
                  <c:v>43.656200000000013</c:v>
                </c:pt>
                <c:pt idx="32809">
                  <c:v>43.656200000000013</c:v>
                </c:pt>
                <c:pt idx="32810">
                  <c:v>43.656200000000013</c:v>
                </c:pt>
                <c:pt idx="32811">
                  <c:v>43.656200000000013</c:v>
                </c:pt>
                <c:pt idx="32812">
                  <c:v>43.656200000000013</c:v>
                </c:pt>
                <c:pt idx="32813">
                  <c:v>43.656200000000013</c:v>
                </c:pt>
                <c:pt idx="32814">
                  <c:v>43.656200000000013</c:v>
                </c:pt>
                <c:pt idx="32815">
                  <c:v>43.656200000000013</c:v>
                </c:pt>
                <c:pt idx="32816">
                  <c:v>43.656200000000013</c:v>
                </c:pt>
                <c:pt idx="32817">
                  <c:v>43.656200000000013</c:v>
                </c:pt>
                <c:pt idx="32818">
                  <c:v>43.656200000000013</c:v>
                </c:pt>
                <c:pt idx="32819">
                  <c:v>43.656200000000013</c:v>
                </c:pt>
                <c:pt idx="32820">
                  <c:v>43.656200000000013</c:v>
                </c:pt>
                <c:pt idx="32821">
                  <c:v>43.656200000000013</c:v>
                </c:pt>
                <c:pt idx="32822">
                  <c:v>43.656200000000013</c:v>
                </c:pt>
                <c:pt idx="32823">
                  <c:v>43.656200000000013</c:v>
                </c:pt>
                <c:pt idx="32824">
                  <c:v>43.656200000000013</c:v>
                </c:pt>
                <c:pt idx="32825">
                  <c:v>43.656200000000013</c:v>
                </c:pt>
                <c:pt idx="32826">
                  <c:v>43.656200000000013</c:v>
                </c:pt>
                <c:pt idx="32827">
                  <c:v>43.656200000000013</c:v>
                </c:pt>
                <c:pt idx="32828">
                  <c:v>43.656200000000013</c:v>
                </c:pt>
                <c:pt idx="32829">
                  <c:v>43.656200000000013</c:v>
                </c:pt>
                <c:pt idx="32830">
                  <c:v>43.656200000000013</c:v>
                </c:pt>
                <c:pt idx="32831">
                  <c:v>43.656200000000013</c:v>
                </c:pt>
                <c:pt idx="32832">
                  <c:v>43.656200000000013</c:v>
                </c:pt>
                <c:pt idx="32833">
                  <c:v>43.656200000000013</c:v>
                </c:pt>
                <c:pt idx="32834">
                  <c:v>43.656200000000013</c:v>
                </c:pt>
                <c:pt idx="32835">
                  <c:v>43.656200000000013</c:v>
                </c:pt>
                <c:pt idx="32836">
                  <c:v>43.656200000000013</c:v>
                </c:pt>
                <c:pt idx="32837">
                  <c:v>43.656200000000013</c:v>
                </c:pt>
                <c:pt idx="32838">
                  <c:v>43.656200000000013</c:v>
                </c:pt>
                <c:pt idx="32839">
                  <c:v>43.656200000000013</c:v>
                </c:pt>
                <c:pt idx="32840">
                  <c:v>43.656200000000013</c:v>
                </c:pt>
                <c:pt idx="32841">
                  <c:v>43.656200000000013</c:v>
                </c:pt>
                <c:pt idx="32842">
                  <c:v>43.656200000000013</c:v>
                </c:pt>
                <c:pt idx="32843">
                  <c:v>43.656200000000013</c:v>
                </c:pt>
                <c:pt idx="32844">
                  <c:v>43.656200000000013</c:v>
                </c:pt>
                <c:pt idx="32845">
                  <c:v>43.656200000000013</c:v>
                </c:pt>
                <c:pt idx="32846">
                  <c:v>43.656200000000013</c:v>
                </c:pt>
                <c:pt idx="32847">
                  <c:v>43.656200000000013</c:v>
                </c:pt>
                <c:pt idx="32848">
                  <c:v>43.656200000000013</c:v>
                </c:pt>
                <c:pt idx="32849">
                  <c:v>43.656200000000013</c:v>
                </c:pt>
                <c:pt idx="32850">
                  <c:v>43.656200000000013</c:v>
                </c:pt>
                <c:pt idx="32851">
                  <c:v>43.656200000000013</c:v>
                </c:pt>
                <c:pt idx="32852">
                  <c:v>43.656200000000013</c:v>
                </c:pt>
                <c:pt idx="32853">
                  <c:v>43.656200000000013</c:v>
                </c:pt>
                <c:pt idx="32854">
                  <c:v>43.656200000000013</c:v>
                </c:pt>
                <c:pt idx="32855">
                  <c:v>43.656200000000013</c:v>
                </c:pt>
                <c:pt idx="32856">
                  <c:v>43.656200000000013</c:v>
                </c:pt>
                <c:pt idx="32857">
                  <c:v>43.656200000000013</c:v>
                </c:pt>
                <c:pt idx="32858">
                  <c:v>43.656200000000013</c:v>
                </c:pt>
                <c:pt idx="32859">
                  <c:v>43.656200000000013</c:v>
                </c:pt>
                <c:pt idx="32860">
                  <c:v>43.656200000000013</c:v>
                </c:pt>
                <c:pt idx="32861">
                  <c:v>43.656200000000013</c:v>
                </c:pt>
                <c:pt idx="32862">
                  <c:v>43.656200000000013</c:v>
                </c:pt>
                <c:pt idx="32863">
                  <c:v>43.656200000000013</c:v>
                </c:pt>
                <c:pt idx="32864">
                  <c:v>43.656200000000013</c:v>
                </c:pt>
                <c:pt idx="32865">
                  <c:v>43.656200000000013</c:v>
                </c:pt>
                <c:pt idx="32866">
                  <c:v>43.656200000000013</c:v>
                </c:pt>
                <c:pt idx="32867">
                  <c:v>43.656200000000013</c:v>
                </c:pt>
                <c:pt idx="32868">
                  <c:v>43.656200000000013</c:v>
                </c:pt>
                <c:pt idx="32869">
                  <c:v>43.656200000000013</c:v>
                </c:pt>
                <c:pt idx="32870">
                  <c:v>43.656200000000013</c:v>
                </c:pt>
                <c:pt idx="32871">
                  <c:v>43.656200000000013</c:v>
                </c:pt>
                <c:pt idx="32872">
                  <c:v>43.656200000000013</c:v>
                </c:pt>
                <c:pt idx="32873">
                  <c:v>43.656200000000013</c:v>
                </c:pt>
                <c:pt idx="32874">
                  <c:v>43.656200000000013</c:v>
                </c:pt>
                <c:pt idx="32875">
                  <c:v>43.656200000000013</c:v>
                </c:pt>
                <c:pt idx="32876">
                  <c:v>43.656200000000013</c:v>
                </c:pt>
                <c:pt idx="32877">
                  <c:v>43.656200000000013</c:v>
                </c:pt>
                <c:pt idx="32878">
                  <c:v>43.656200000000013</c:v>
                </c:pt>
                <c:pt idx="32879">
                  <c:v>43.656200000000013</c:v>
                </c:pt>
                <c:pt idx="32880">
                  <c:v>43.656200000000013</c:v>
                </c:pt>
                <c:pt idx="32881">
                  <c:v>43.656200000000013</c:v>
                </c:pt>
                <c:pt idx="32882">
                  <c:v>43.656200000000013</c:v>
                </c:pt>
                <c:pt idx="32883">
                  <c:v>43.656200000000013</c:v>
                </c:pt>
                <c:pt idx="32884">
                  <c:v>43.656200000000013</c:v>
                </c:pt>
                <c:pt idx="32885">
                  <c:v>43.656200000000013</c:v>
                </c:pt>
                <c:pt idx="32886">
                  <c:v>43.656200000000013</c:v>
                </c:pt>
                <c:pt idx="32887">
                  <c:v>43.656200000000013</c:v>
                </c:pt>
                <c:pt idx="32888">
                  <c:v>43.656200000000013</c:v>
                </c:pt>
                <c:pt idx="32889">
                  <c:v>43.656200000000013</c:v>
                </c:pt>
                <c:pt idx="32890">
                  <c:v>43.656200000000013</c:v>
                </c:pt>
                <c:pt idx="32891">
                  <c:v>43.656200000000013</c:v>
                </c:pt>
                <c:pt idx="32892">
                  <c:v>43.656200000000013</c:v>
                </c:pt>
                <c:pt idx="32893">
                  <c:v>43.656200000000013</c:v>
                </c:pt>
                <c:pt idx="32894">
                  <c:v>43.656200000000013</c:v>
                </c:pt>
                <c:pt idx="32895">
                  <c:v>43.656200000000013</c:v>
                </c:pt>
                <c:pt idx="32896">
                  <c:v>43.656200000000013</c:v>
                </c:pt>
                <c:pt idx="32897">
                  <c:v>43.656200000000013</c:v>
                </c:pt>
                <c:pt idx="32898">
                  <c:v>43.656200000000013</c:v>
                </c:pt>
                <c:pt idx="32899">
                  <c:v>43.656200000000013</c:v>
                </c:pt>
                <c:pt idx="32900">
                  <c:v>43.656200000000013</c:v>
                </c:pt>
                <c:pt idx="32901">
                  <c:v>43.656200000000013</c:v>
                </c:pt>
                <c:pt idx="32902">
                  <c:v>43.656200000000013</c:v>
                </c:pt>
                <c:pt idx="32903">
                  <c:v>43.656200000000013</c:v>
                </c:pt>
                <c:pt idx="32904">
                  <c:v>43.656200000000013</c:v>
                </c:pt>
                <c:pt idx="32905">
                  <c:v>43.656200000000013</c:v>
                </c:pt>
                <c:pt idx="32906">
                  <c:v>43.656200000000013</c:v>
                </c:pt>
                <c:pt idx="32907">
                  <c:v>43.656200000000013</c:v>
                </c:pt>
                <c:pt idx="32908">
                  <c:v>43.656200000000013</c:v>
                </c:pt>
                <c:pt idx="32909">
                  <c:v>43.656200000000013</c:v>
                </c:pt>
                <c:pt idx="32910">
                  <c:v>43.656200000000013</c:v>
                </c:pt>
                <c:pt idx="32911">
                  <c:v>43.656200000000013</c:v>
                </c:pt>
                <c:pt idx="32912">
                  <c:v>43.656200000000013</c:v>
                </c:pt>
                <c:pt idx="32913">
                  <c:v>43.656200000000013</c:v>
                </c:pt>
                <c:pt idx="32914">
                  <c:v>43.656200000000013</c:v>
                </c:pt>
                <c:pt idx="32915">
                  <c:v>43.656200000000013</c:v>
                </c:pt>
                <c:pt idx="32916">
                  <c:v>43.656200000000013</c:v>
                </c:pt>
                <c:pt idx="32917">
                  <c:v>43.656200000000013</c:v>
                </c:pt>
                <c:pt idx="32918">
                  <c:v>43.656200000000013</c:v>
                </c:pt>
                <c:pt idx="32919">
                  <c:v>43.656200000000013</c:v>
                </c:pt>
                <c:pt idx="32920">
                  <c:v>43.656200000000013</c:v>
                </c:pt>
                <c:pt idx="32921">
                  <c:v>43.656200000000013</c:v>
                </c:pt>
                <c:pt idx="32922">
                  <c:v>43.656200000000013</c:v>
                </c:pt>
                <c:pt idx="32923">
                  <c:v>43.656200000000013</c:v>
                </c:pt>
                <c:pt idx="32924">
                  <c:v>43.656200000000013</c:v>
                </c:pt>
                <c:pt idx="32925">
                  <c:v>43.656200000000013</c:v>
                </c:pt>
                <c:pt idx="32926">
                  <c:v>43.656200000000013</c:v>
                </c:pt>
                <c:pt idx="32927">
                  <c:v>43.656200000000013</c:v>
                </c:pt>
                <c:pt idx="32928">
                  <c:v>43.656200000000013</c:v>
                </c:pt>
                <c:pt idx="32929">
                  <c:v>43.656200000000013</c:v>
                </c:pt>
                <c:pt idx="32930">
                  <c:v>43.656200000000013</c:v>
                </c:pt>
                <c:pt idx="32931">
                  <c:v>43.656200000000013</c:v>
                </c:pt>
                <c:pt idx="32932">
                  <c:v>43.656200000000013</c:v>
                </c:pt>
                <c:pt idx="32933">
                  <c:v>43.656200000000013</c:v>
                </c:pt>
                <c:pt idx="32934">
                  <c:v>43.656200000000013</c:v>
                </c:pt>
                <c:pt idx="32935">
                  <c:v>43.656200000000013</c:v>
                </c:pt>
                <c:pt idx="32936">
                  <c:v>43.656200000000013</c:v>
                </c:pt>
                <c:pt idx="32937">
                  <c:v>43.656200000000013</c:v>
                </c:pt>
                <c:pt idx="32938">
                  <c:v>43.656200000000013</c:v>
                </c:pt>
                <c:pt idx="32939">
                  <c:v>43.656200000000013</c:v>
                </c:pt>
                <c:pt idx="32940">
                  <c:v>43.656200000000013</c:v>
                </c:pt>
                <c:pt idx="32941">
                  <c:v>43.656200000000013</c:v>
                </c:pt>
                <c:pt idx="32942">
                  <c:v>43.656200000000013</c:v>
                </c:pt>
                <c:pt idx="32943">
                  <c:v>43.656200000000013</c:v>
                </c:pt>
                <c:pt idx="32944">
                  <c:v>43.656200000000013</c:v>
                </c:pt>
                <c:pt idx="32945">
                  <c:v>43.656200000000013</c:v>
                </c:pt>
                <c:pt idx="32946">
                  <c:v>43.656200000000013</c:v>
                </c:pt>
                <c:pt idx="32947">
                  <c:v>43.656200000000013</c:v>
                </c:pt>
                <c:pt idx="32948">
                  <c:v>43.656200000000013</c:v>
                </c:pt>
                <c:pt idx="32949">
                  <c:v>43.656200000000013</c:v>
                </c:pt>
                <c:pt idx="32950">
                  <c:v>43.656200000000013</c:v>
                </c:pt>
                <c:pt idx="32951">
                  <c:v>43.656200000000013</c:v>
                </c:pt>
                <c:pt idx="32952">
                  <c:v>43.656200000000013</c:v>
                </c:pt>
                <c:pt idx="32953">
                  <c:v>43.656200000000013</c:v>
                </c:pt>
                <c:pt idx="32954">
                  <c:v>43.656200000000013</c:v>
                </c:pt>
                <c:pt idx="32955">
                  <c:v>43.656200000000013</c:v>
                </c:pt>
                <c:pt idx="32956">
                  <c:v>43.656200000000013</c:v>
                </c:pt>
                <c:pt idx="32957">
                  <c:v>43.656200000000013</c:v>
                </c:pt>
                <c:pt idx="32958">
                  <c:v>43.656200000000013</c:v>
                </c:pt>
                <c:pt idx="32959">
                  <c:v>43.656200000000013</c:v>
                </c:pt>
                <c:pt idx="32960">
                  <c:v>43.656200000000013</c:v>
                </c:pt>
                <c:pt idx="32961">
                  <c:v>43.656200000000013</c:v>
                </c:pt>
                <c:pt idx="32962">
                  <c:v>43.656200000000013</c:v>
                </c:pt>
                <c:pt idx="32963">
                  <c:v>43.656200000000013</c:v>
                </c:pt>
                <c:pt idx="32964">
                  <c:v>43.656200000000013</c:v>
                </c:pt>
                <c:pt idx="32965">
                  <c:v>43.656200000000013</c:v>
                </c:pt>
                <c:pt idx="32966">
                  <c:v>43.656200000000013</c:v>
                </c:pt>
                <c:pt idx="32967">
                  <c:v>43.656200000000013</c:v>
                </c:pt>
                <c:pt idx="32968">
                  <c:v>43.656200000000013</c:v>
                </c:pt>
                <c:pt idx="32969">
                  <c:v>43.656200000000013</c:v>
                </c:pt>
                <c:pt idx="32970">
                  <c:v>43.656200000000013</c:v>
                </c:pt>
                <c:pt idx="32971">
                  <c:v>43.656200000000013</c:v>
                </c:pt>
                <c:pt idx="32972">
                  <c:v>43.656200000000013</c:v>
                </c:pt>
                <c:pt idx="32973">
                  <c:v>43.656200000000013</c:v>
                </c:pt>
                <c:pt idx="32974">
                  <c:v>43.656200000000013</c:v>
                </c:pt>
                <c:pt idx="32975">
                  <c:v>43.656200000000013</c:v>
                </c:pt>
                <c:pt idx="32976">
                  <c:v>43.656200000000013</c:v>
                </c:pt>
                <c:pt idx="32977">
                  <c:v>43.656200000000013</c:v>
                </c:pt>
                <c:pt idx="32978">
                  <c:v>43.656200000000013</c:v>
                </c:pt>
                <c:pt idx="32979">
                  <c:v>43.656200000000013</c:v>
                </c:pt>
                <c:pt idx="32980">
                  <c:v>43.656200000000013</c:v>
                </c:pt>
                <c:pt idx="32981">
                  <c:v>43.656200000000013</c:v>
                </c:pt>
                <c:pt idx="32982">
                  <c:v>43.656200000000013</c:v>
                </c:pt>
                <c:pt idx="32983">
                  <c:v>43.656200000000013</c:v>
                </c:pt>
                <c:pt idx="32984">
                  <c:v>43.656200000000013</c:v>
                </c:pt>
                <c:pt idx="32985">
                  <c:v>43.656200000000013</c:v>
                </c:pt>
                <c:pt idx="32986">
                  <c:v>43.656200000000013</c:v>
                </c:pt>
                <c:pt idx="32987">
                  <c:v>43.656200000000013</c:v>
                </c:pt>
                <c:pt idx="32988">
                  <c:v>43.656200000000013</c:v>
                </c:pt>
                <c:pt idx="32989">
                  <c:v>43.656200000000013</c:v>
                </c:pt>
                <c:pt idx="32990">
                  <c:v>43.656200000000013</c:v>
                </c:pt>
                <c:pt idx="32991">
                  <c:v>43.656200000000013</c:v>
                </c:pt>
                <c:pt idx="32992">
                  <c:v>43.656200000000013</c:v>
                </c:pt>
                <c:pt idx="32993">
                  <c:v>43.656200000000013</c:v>
                </c:pt>
                <c:pt idx="32994">
                  <c:v>43.656200000000013</c:v>
                </c:pt>
                <c:pt idx="32995">
                  <c:v>43.656200000000013</c:v>
                </c:pt>
                <c:pt idx="32996">
                  <c:v>43.656200000000013</c:v>
                </c:pt>
                <c:pt idx="32997">
                  <c:v>43.656200000000013</c:v>
                </c:pt>
                <c:pt idx="32998">
                  <c:v>43.656200000000013</c:v>
                </c:pt>
                <c:pt idx="32999">
                  <c:v>43.656200000000013</c:v>
                </c:pt>
                <c:pt idx="33000">
                  <c:v>43.656200000000013</c:v>
                </c:pt>
                <c:pt idx="33001">
                  <c:v>43.656200000000013</c:v>
                </c:pt>
                <c:pt idx="33002">
                  <c:v>43.656200000000013</c:v>
                </c:pt>
                <c:pt idx="33003">
                  <c:v>43.656200000000013</c:v>
                </c:pt>
                <c:pt idx="33004">
                  <c:v>43.656200000000013</c:v>
                </c:pt>
                <c:pt idx="33005">
                  <c:v>43.656200000000013</c:v>
                </c:pt>
                <c:pt idx="33006">
                  <c:v>43.656200000000013</c:v>
                </c:pt>
                <c:pt idx="33007">
                  <c:v>43.656200000000013</c:v>
                </c:pt>
                <c:pt idx="33008">
                  <c:v>43.656200000000013</c:v>
                </c:pt>
                <c:pt idx="33009">
                  <c:v>43.656200000000013</c:v>
                </c:pt>
                <c:pt idx="33010">
                  <c:v>43.656200000000013</c:v>
                </c:pt>
                <c:pt idx="33011">
                  <c:v>43.656200000000013</c:v>
                </c:pt>
                <c:pt idx="33012">
                  <c:v>43.656200000000013</c:v>
                </c:pt>
                <c:pt idx="33013">
                  <c:v>43.656200000000013</c:v>
                </c:pt>
                <c:pt idx="33014">
                  <c:v>43.656200000000013</c:v>
                </c:pt>
                <c:pt idx="33015">
                  <c:v>43.656200000000013</c:v>
                </c:pt>
                <c:pt idx="33016">
                  <c:v>43.656200000000013</c:v>
                </c:pt>
                <c:pt idx="33017">
                  <c:v>43.656200000000013</c:v>
                </c:pt>
                <c:pt idx="33018">
                  <c:v>43.656200000000013</c:v>
                </c:pt>
                <c:pt idx="33019">
                  <c:v>43.656200000000013</c:v>
                </c:pt>
                <c:pt idx="33020">
                  <c:v>43.656200000000013</c:v>
                </c:pt>
                <c:pt idx="33021">
                  <c:v>43.656200000000013</c:v>
                </c:pt>
                <c:pt idx="33022">
                  <c:v>43.656200000000013</c:v>
                </c:pt>
                <c:pt idx="33023">
                  <c:v>43.656200000000013</c:v>
                </c:pt>
                <c:pt idx="33024">
                  <c:v>43.656200000000013</c:v>
                </c:pt>
                <c:pt idx="33025">
                  <c:v>43.656200000000013</c:v>
                </c:pt>
                <c:pt idx="33026">
                  <c:v>43.656200000000013</c:v>
                </c:pt>
                <c:pt idx="33027">
                  <c:v>43.656200000000013</c:v>
                </c:pt>
                <c:pt idx="33028">
                  <c:v>43.656200000000013</c:v>
                </c:pt>
                <c:pt idx="33029">
                  <c:v>43.656200000000013</c:v>
                </c:pt>
                <c:pt idx="33030">
                  <c:v>43.656200000000013</c:v>
                </c:pt>
                <c:pt idx="33031">
                  <c:v>43.656200000000013</c:v>
                </c:pt>
                <c:pt idx="33032">
                  <c:v>43.656200000000013</c:v>
                </c:pt>
                <c:pt idx="33033">
                  <c:v>43.656200000000013</c:v>
                </c:pt>
                <c:pt idx="33034">
                  <c:v>43.656200000000013</c:v>
                </c:pt>
                <c:pt idx="33035">
                  <c:v>43.656200000000013</c:v>
                </c:pt>
                <c:pt idx="33036">
                  <c:v>43.656200000000013</c:v>
                </c:pt>
                <c:pt idx="33037">
                  <c:v>43.656200000000013</c:v>
                </c:pt>
                <c:pt idx="33038">
                  <c:v>43.656200000000013</c:v>
                </c:pt>
                <c:pt idx="33039">
                  <c:v>43.656200000000013</c:v>
                </c:pt>
                <c:pt idx="33040">
                  <c:v>43.656200000000013</c:v>
                </c:pt>
                <c:pt idx="33041">
                  <c:v>43.656200000000013</c:v>
                </c:pt>
                <c:pt idx="33042">
                  <c:v>43.656200000000013</c:v>
                </c:pt>
                <c:pt idx="33043">
                  <c:v>43.656200000000013</c:v>
                </c:pt>
                <c:pt idx="33044">
                  <c:v>43.656200000000013</c:v>
                </c:pt>
                <c:pt idx="33045">
                  <c:v>43.656200000000013</c:v>
                </c:pt>
                <c:pt idx="33046">
                  <c:v>43.656200000000013</c:v>
                </c:pt>
                <c:pt idx="33047">
                  <c:v>43.656200000000013</c:v>
                </c:pt>
                <c:pt idx="33048">
                  <c:v>43.656200000000013</c:v>
                </c:pt>
                <c:pt idx="33049">
                  <c:v>43.656200000000013</c:v>
                </c:pt>
                <c:pt idx="33050">
                  <c:v>43.656200000000013</c:v>
                </c:pt>
                <c:pt idx="33051">
                  <c:v>43.656200000000013</c:v>
                </c:pt>
                <c:pt idx="33052">
                  <c:v>43.656200000000013</c:v>
                </c:pt>
                <c:pt idx="33053">
                  <c:v>43.656200000000013</c:v>
                </c:pt>
                <c:pt idx="33054">
                  <c:v>43.656200000000013</c:v>
                </c:pt>
                <c:pt idx="33055">
                  <c:v>43.656200000000013</c:v>
                </c:pt>
                <c:pt idx="33056">
                  <c:v>43.656200000000013</c:v>
                </c:pt>
                <c:pt idx="33057">
                  <c:v>43.656200000000013</c:v>
                </c:pt>
                <c:pt idx="33058">
                  <c:v>43.656200000000013</c:v>
                </c:pt>
                <c:pt idx="33059">
                  <c:v>43.656200000000013</c:v>
                </c:pt>
                <c:pt idx="33060">
                  <c:v>43.656200000000013</c:v>
                </c:pt>
                <c:pt idx="33061">
                  <c:v>43.656200000000013</c:v>
                </c:pt>
                <c:pt idx="33062">
                  <c:v>43.656200000000013</c:v>
                </c:pt>
                <c:pt idx="33063">
                  <c:v>43.656200000000013</c:v>
                </c:pt>
                <c:pt idx="33064">
                  <c:v>43.656200000000013</c:v>
                </c:pt>
                <c:pt idx="33065">
                  <c:v>43.656200000000013</c:v>
                </c:pt>
                <c:pt idx="33066">
                  <c:v>43.656200000000013</c:v>
                </c:pt>
                <c:pt idx="33067">
                  <c:v>43.656200000000013</c:v>
                </c:pt>
                <c:pt idx="33068">
                  <c:v>43.656200000000013</c:v>
                </c:pt>
                <c:pt idx="33069">
                  <c:v>43.656200000000013</c:v>
                </c:pt>
                <c:pt idx="33070">
                  <c:v>43.656200000000013</c:v>
                </c:pt>
                <c:pt idx="33071">
                  <c:v>43.656200000000013</c:v>
                </c:pt>
                <c:pt idx="33072">
                  <c:v>43.656200000000013</c:v>
                </c:pt>
                <c:pt idx="33073">
                  <c:v>43.656200000000013</c:v>
                </c:pt>
                <c:pt idx="33074">
                  <c:v>43.656200000000013</c:v>
                </c:pt>
                <c:pt idx="33075">
                  <c:v>43.656200000000013</c:v>
                </c:pt>
                <c:pt idx="33076">
                  <c:v>43.656200000000013</c:v>
                </c:pt>
                <c:pt idx="33077">
                  <c:v>43.656200000000013</c:v>
                </c:pt>
                <c:pt idx="33078">
                  <c:v>43.656200000000013</c:v>
                </c:pt>
                <c:pt idx="33079">
                  <c:v>43.656200000000013</c:v>
                </c:pt>
                <c:pt idx="33080">
                  <c:v>43.656200000000013</c:v>
                </c:pt>
                <c:pt idx="33081">
                  <c:v>43.656200000000013</c:v>
                </c:pt>
                <c:pt idx="33082">
                  <c:v>43.656200000000013</c:v>
                </c:pt>
                <c:pt idx="33083">
                  <c:v>43.656200000000013</c:v>
                </c:pt>
                <c:pt idx="33084">
                  <c:v>43.656200000000013</c:v>
                </c:pt>
                <c:pt idx="33085">
                  <c:v>43.656200000000013</c:v>
                </c:pt>
                <c:pt idx="33086">
                  <c:v>43.656200000000013</c:v>
                </c:pt>
                <c:pt idx="33087">
                  <c:v>43.656200000000013</c:v>
                </c:pt>
                <c:pt idx="33088">
                  <c:v>43.656200000000013</c:v>
                </c:pt>
                <c:pt idx="33089">
                  <c:v>43.656200000000013</c:v>
                </c:pt>
                <c:pt idx="33090">
                  <c:v>43.656200000000013</c:v>
                </c:pt>
                <c:pt idx="33091">
                  <c:v>43.656200000000013</c:v>
                </c:pt>
                <c:pt idx="33092">
                  <c:v>43.656200000000013</c:v>
                </c:pt>
                <c:pt idx="33093">
                  <c:v>43.656200000000013</c:v>
                </c:pt>
                <c:pt idx="33094">
                  <c:v>43.656200000000013</c:v>
                </c:pt>
                <c:pt idx="33095">
                  <c:v>43.656200000000013</c:v>
                </c:pt>
                <c:pt idx="33096">
                  <c:v>43.656200000000013</c:v>
                </c:pt>
                <c:pt idx="33097">
                  <c:v>43.656200000000013</c:v>
                </c:pt>
                <c:pt idx="33098">
                  <c:v>43.656200000000013</c:v>
                </c:pt>
                <c:pt idx="33099">
                  <c:v>43.656200000000013</c:v>
                </c:pt>
                <c:pt idx="33100">
                  <c:v>43.656200000000013</c:v>
                </c:pt>
                <c:pt idx="33101">
                  <c:v>43.656200000000013</c:v>
                </c:pt>
                <c:pt idx="33102">
                  <c:v>43.656200000000013</c:v>
                </c:pt>
                <c:pt idx="33103">
                  <c:v>43.656200000000013</c:v>
                </c:pt>
                <c:pt idx="33104">
                  <c:v>43.656200000000013</c:v>
                </c:pt>
                <c:pt idx="33105">
                  <c:v>43.656200000000013</c:v>
                </c:pt>
                <c:pt idx="33106">
                  <c:v>43.656200000000013</c:v>
                </c:pt>
                <c:pt idx="33107">
                  <c:v>43.656200000000013</c:v>
                </c:pt>
                <c:pt idx="33108">
                  <c:v>43.656200000000013</c:v>
                </c:pt>
                <c:pt idx="33109">
                  <c:v>43.656200000000013</c:v>
                </c:pt>
                <c:pt idx="33110">
                  <c:v>43.656200000000013</c:v>
                </c:pt>
                <c:pt idx="33111">
                  <c:v>43.656200000000013</c:v>
                </c:pt>
                <c:pt idx="33112">
                  <c:v>43.656200000000013</c:v>
                </c:pt>
                <c:pt idx="33113">
                  <c:v>43.656200000000013</c:v>
                </c:pt>
                <c:pt idx="33114">
                  <c:v>43.656200000000013</c:v>
                </c:pt>
                <c:pt idx="33115">
                  <c:v>43.656200000000013</c:v>
                </c:pt>
                <c:pt idx="33116">
                  <c:v>43.656200000000013</c:v>
                </c:pt>
                <c:pt idx="33117">
                  <c:v>43.656200000000013</c:v>
                </c:pt>
                <c:pt idx="33118">
                  <c:v>43.656200000000013</c:v>
                </c:pt>
                <c:pt idx="33119">
                  <c:v>43.656200000000013</c:v>
                </c:pt>
                <c:pt idx="33120">
                  <c:v>43.656200000000013</c:v>
                </c:pt>
                <c:pt idx="33121">
                  <c:v>43.656200000000013</c:v>
                </c:pt>
                <c:pt idx="33122">
                  <c:v>43.656200000000013</c:v>
                </c:pt>
                <c:pt idx="33123">
                  <c:v>43.656200000000013</c:v>
                </c:pt>
                <c:pt idx="33124">
                  <c:v>43.656200000000013</c:v>
                </c:pt>
                <c:pt idx="33125">
                  <c:v>43.656200000000013</c:v>
                </c:pt>
                <c:pt idx="33126">
                  <c:v>43.656200000000013</c:v>
                </c:pt>
                <c:pt idx="33127">
                  <c:v>43.656200000000013</c:v>
                </c:pt>
                <c:pt idx="33128">
                  <c:v>43.656200000000013</c:v>
                </c:pt>
                <c:pt idx="33129">
                  <c:v>43.656200000000013</c:v>
                </c:pt>
                <c:pt idx="33130">
                  <c:v>43.656200000000013</c:v>
                </c:pt>
                <c:pt idx="33131">
                  <c:v>43.656200000000013</c:v>
                </c:pt>
                <c:pt idx="33132">
                  <c:v>43.656200000000013</c:v>
                </c:pt>
                <c:pt idx="33133">
                  <c:v>43.656200000000013</c:v>
                </c:pt>
                <c:pt idx="33134">
                  <c:v>43.656200000000013</c:v>
                </c:pt>
                <c:pt idx="33135">
                  <c:v>43.656200000000013</c:v>
                </c:pt>
                <c:pt idx="33136">
                  <c:v>43.656200000000013</c:v>
                </c:pt>
                <c:pt idx="33137">
                  <c:v>43.656200000000013</c:v>
                </c:pt>
                <c:pt idx="33138">
                  <c:v>43.656200000000013</c:v>
                </c:pt>
                <c:pt idx="33139">
                  <c:v>43.656200000000013</c:v>
                </c:pt>
                <c:pt idx="33140">
                  <c:v>43.656200000000013</c:v>
                </c:pt>
                <c:pt idx="33141">
                  <c:v>43.656200000000013</c:v>
                </c:pt>
                <c:pt idx="33142">
                  <c:v>43.656200000000013</c:v>
                </c:pt>
                <c:pt idx="33143">
                  <c:v>43.656200000000013</c:v>
                </c:pt>
                <c:pt idx="33144">
                  <c:v>43.656200000000013</c:v>
                </c:pt>
                <c:pt idx="33145">
                  <c:v>43.656200000000013</c:v>
                </c:pt>
                <c:pt idx="33146">
                  <c:v>43.656200000000013</c:v>
                </c:pt>
                <c:pt idx="33147">
                  <c:v>43.656200000000013</c:v>
                </c:pt>
                <c:pt idx="33148">
                  <c:v>43.656200000000013</c:v>
                </c:pt>
                <c:pt idx="33149">
                  <c:v>43.656200000000013</c:v>
                </c:pt>
                <c:pt idx="33150">
                  <c:v>43.656200000000013</c:v>
                </c:pt>
                <c:pt idx="33151">
                  <c:v>43.656200000000013</c:v>
                </c:pt>
                <c:pt idx="33152">
                  <c:v>43.656200000000013</c:v>
                </c:pt>
                <c:pt idx="33153">
                  <c:v>43.656200000000013</c:v>
                </c:pt>
                <c:pt idx="33154">
                  <c:v>43.656200000000013</c:v>
                </c:pt>
                <c:pt idx="33155">
                  <c:v>43.656200000000013</c:v>
                </c:pt>
                <c:pt idx="33156">
                  <c:v>43.656200000000013</c:v>
                </c:pt>
                <c:pt idx="33157">
                  <c:v>43.656200000000013</c:v>
                </c:pt>
                <c:pt idx="33158">
                  <c:v>43.656200000000013</c:v>
                </c:pt>
                <c:pt idx="33159">
                  <c:v>43.656200000000013</c:v>
                </c:pt>
                <c:pt idx="33160">
                  <c:v>43.656200000000013</c:v>
                </c:pt>
                <c:pt idx="33161">
                  <c:v>43.656200000000013</c:v>
                </c:pt>
                <c:pt idx="33162">
                  <c:v>43.656200000000013</c:v>
                </c:pt>
                <c:pt idx="33163">
                  <c:v>43.656200000000013</c:v>
                </c:pt>
                <c:pt idx="33164">
                  <c:v>43.656200000000013</c:v>
                </c:pt>
                <c:pt idx="33165">
                  <c:v>43.656200000000013</c:v>
                </c:pt>
                <c:pt idx="33166">
                  <c:v>43.656200000000013</c:v>
                </c:pt>
                <c:pt idx="33167">
                  <c:v>43.656200000000013</c:v>
                </c:pt>
                <c:pt idx="33168">
                  <c:v>43.656200000000013</c:v>
                </c:pt>
                <c:pt idx="33169">
                  <c:v>43.656200000000013</c:v>
                </c:pt>
                <c:pt idx="33170">
                  <c:v>43.656200000000013</c:v>
                </c:pt>
                <c:pt idx="33171">
                  <c:v>43.656200000000013</c:v>
                </c:pt>
                <c:pt idx="33172">
                  <c:v>43.656200000000013</c:v>
                </c:pt>
                <c:pt idx="33173">
                  <c:v>43.656200000000013</c:v>
                </c:pt>
                <c:pt idx="33174">
                  <c:v>43.656200000000013</c:v>
                </c:pt>
                <c:pt idx="33175">
                  <c:v>43.656200000000013</c:v>
                </c:pt>
                <c:pt idx="33176">
                  <c:v>43.656200000000013</c:v>
                </c:pt>
                <c:pt idx="33177">
                  <c:v>43.656200000000013</c:v>
                </c:pt>
                <c:pt idx="33178">
                  <c:v>43.656200000000013</c:v>
                </c:pt>
                <c:pt idx="33179">
                  <c:v>43.656200000000013</c:v>
                </c:pt>
                <c:pt idx="33180">
                  <c:v>43.656200000000013</c:v>
                </c:pt>
                <c:pt idx="33181">
                  <c:v>43.656200000000013</c:v>
                </c:pt>
                <c:pt idx="33182">
                  <c:v>43.656200000000013</c:v>
                </c:pt>
                <c:pt idx="33183">
                  <c:v>43.656200000000013</c:v>
                </c:pt>
                <c:pt idx="33184">
                  <c:v>43.656200000000013</c:v>
                </c:pt>
                <c:pt idx="33185">
                  <c:v>43.656200000000013</c:v>
                </c:pt>
                <c:pt idx="33186">
                  <c:v>43.656200000000013</c:v>
                </c:pt>
                <c:pt idx="33187">
                  <c:v>43.656200000000013</c:v>
                </c:pt>
                <c:pt idx="33188">
                  <c:v>43.656200000000013</c:v>
                </c:pt>
                <c:pt idx="33189">
                  <c:v>43.656200000000013</c:v>
                </c:pt>
                <c:pt idx="33190">
                  <c:v>43.656200000000013</c:v>
                </c:pt>
                <c:pt idx="33191">
                  <c:v>43.656200000000013</c:v>
                </c:pt>
                <c:pt idx="33192">
                  <c:v>43.656200000000013</c:v>
                </c:pt>
                <c:pt idx="33193">
                  <c:v>43.656200000000013</c:v>
                </c:pt>
                <c:pt idx="33194">
                  <c:v>43.656200000000013</c:v>
                </c:pt>
                <c:pt idx="33195">
                  <c:v>43.656200000000013</c:v>
                </c:pt>
                <c:pt idx="33196">
                  <c:v>43.656200000000013</c:v>
                </c:pt>
                <c:pt idx="33197">
                  <c:v>43.656200000000013</c:v>
                </c:pt>
                <c:pt idx="33198">
                  <c:v>43.656200000000013</c:v>
                </c:pt>
                <c:pt idx="33199">
                  <c:v>43.656200000000013</c:v>
                </c:pt>
                <c:pt idx="33200">
                  <c:v>43.656200000000013</c:v>
                </c:pt>
                <c:pt idx="33201">
                  <c:v>43.656200000000013</c:v>
                </c:pt>
                <c:pt idx="33202">
                  <c:v>43.656200000000013</c:v>
                </c:pt>
                <c:pt idx="33203">
                  <c:v>43.656200000000013</c:v>
                </c:pt>
                <c:pt idx="33204">
                  <c:v>43.656200000000013</c:v>
                </c:pt>
                <c:pt idx="33205">
                  <c:v>43.656200000000013</c:v>
                </c:pt>
                <c:pt idx="33206">
                  <c:v>43.656200000000013</c:v>
                </c:pt>
                <c:pt idx="33207">
                  <c:v>43.656200000000013</c:v>
                </c:pt>
                <c:pt idx="33208">
                  <c:v>43.656200000000013</c:v>
                </c:pt>
                <c:pt idx="33209">
                  <c:v>43.656200000000013</c:v>
                </c:pt>
                <c:pt idx="33210">
                  <c:v>43.656200000000013</c:v>
                </c:pt>
                <c:pt idx="33211">
                  <c:v>43.656200000000013</c:v>
                </c:pt>
                <c:pt idx="33212">
                  <c:v>43.656200000000013</c:v>
                </c:pt>
                <c:pt idx="33213">
                  <c:v>43.656200000000013</c:v>
                </c:pt>
                <c:pt idx="33214">
                  <c:v>43.656200000000013</c:v>
                </c:pt>
                <c:pt idx="33215">
                  <c:v>43.656200000000013</c:v>
                </c:pt>
                <c:pt idx="33216">
                  <c:v>43.656200000000013</c:v>
                </c:pt>
                <c:pt idx="33217">
                  <c:v>43.656200000000013</c:v>
                </c:pt>
                <c:pt idx="33218">
                  <c:v>43.656200000000013</c:v>
                </c:pt>
                <c:pt idx="33219">
                  <c:v>43.656200000000013</c:v>
                </c:pt>
                <c:pt idx="33220">
                  <c:v>43.656200000000013</c:v>
                </c:pt>
                <c:pt idx="33221">
                  <c:v>43.656200000000013</c:v>
                </c:pt>
                <c:pt idx="33222">
                  <c:v>43.656200000000013</c:v>
                </c:pt>
                <c:pt idx="33223">
                  <c:v>43.656200000000013</c:v>
                </c:pt>
                <c:pt idx="33224">
                  <c:v>43.656200000000013</c:v>
                </c:pt>
                <c:pt idx="33225">
                  <c:v>43.656200000000013</c:v>
                </c:pt>
                <c:pt idx="33226">
                  <c:v>43.656200000000013</c:v>
                </c:pt>
                <c:pt idx="33227">
                  <c:v>43.656200000000013</c:v>
                </c:pt>
                <c:pt idx="33228">
                  <c:v>43.656200000000013</c:v>
                </c:pt>
                <c:pt idx="33229">
                  <c:v>43.656200000000013</c:v>
                </c:pt>
                <c:pt idx="33230">
                  <c:v>43.656200000000013</c:v>
                </c:pt>
                <c:pt idx="33231">
                  <c:v>43.656200000000013</c:v>
                </c:pt>
                <c:pt idx="33232">
                  <c:v>43.656200000000013</c:v>
                </c:pt>
                <c:pt idx="33233">
                  <c:v>43.656200000000013</c:v>
                </c:pt>
                <c:pt idx="33234">
                  <c:v>43.656200000000013</c:v>
                </c:pt>
                <c:pt idx="33235">
                  <c:v>43.656200000000013</c:v>
                </c:pt>
                <c:pt idx="33236">
                  <c:v>43.656200000000013</c:v>
                </c:pt>
                <c:pt idx="33237">
                  <c:v>43.656200000000013</c:v>
                </c:pt>
                <c:pt idx="33238">
                  <c:v>43.656200000000013</c:v>
                </c:pt>
                <c:pt idx="33239">
                  <c:v>43.656200000000013</c:v>
                </c:pt>
                <c:pt idx="33240">
                  <c:v>43.656200000000013</c:v>
                </c:pt>
                <c:pt idx="33241">
                  <c:v>43.656200000000013</c:v>
                </c:pt>
                <c:pt idx="33242">
                  <c:v>43.656200000000013</c:v>
                </c:pt>
                <c:pt idx="33243">
                  <c:v>43.656200000000013</c:v>
                </c:pt>
                <c:pt idx="33244">
                  <c:v>43.656200000000013</c:v>
                </c:pt>
                <c:pt idx="33245">
                  <c:v>43.656200000000013</c:v>
                </c:pt>
                <c:pt idx="33246">
                  <c:v>43.656200000000013</c:v>
                </c:pt>
                <c:pt idx="33247">
                  <c:v>43.656200000000013</c:v>
                </c:pt>
                <c:pt idx="33248">
                  <c:v>43.656200000000013</c:v>
                </c:pt>
                <c:pt idx="33249">
                  <c:v>43.656200000000013</c:v>
                </c:pt>
                <c:pt idx="33250">
                  <c:v>43.656200000000013</c:v>
                </c:pt>
                <c:pt idx="33251">
                  <c:v>43.656200000000013</c:v>
                </c:pt>
                <c:pt idx="33252">
                  <c:v>43.656200000000013</c:v>
                </c:pt>
                <c:pt idx="33253">
                  <c:v>43.656200000000013</c:v>
                </c:pt>
                <c:pt idx="33254">
                  <c:v>43.656200000000013</c:v>
                </c:pt>
                <c:pt idx="33255">
                  <c:v>43.656200000000013</c:v>
                </c:pt>
                <c:pt idx="33256">
                  <c:v>43.656200000000013</c:v>
                </c:pt>
                <c:pt idx="33257">
                  <c:v>43.656200000000013</c:v>
                </c:pt>
                <c:pt idx="33258">
                  <c:v>43.656200000000013</c:v>
                </c:pt>
                <c:pt idx="33259">
                  <c:v>43.656200000000013</c:v>
                </c:pt>
                <c:pt idx="33260">
                  <c:v>43.656200000000013</c:v>
                </c:pt>
                <c:pt idx="33261">
                  <c:v>43.656200000000013</c:v>
                </c:pt>
                <c:pt idx="33262">
                  <c:v>43.656200000000013</c:v>
                </c:pt>
                <c:pt idx="33263">
                  <c:v>43.656200000000013</c:v>
                </c:pt>
                <c:pt idx="33264">
                  <c:v>43.656200000000013</c:v>
                </c:pt>
                <c:pt idx="33265">
                  <c:v>43.656200000000013</c:v>
                </c:pt>
                <c:pt idx="33266">
                  <c:v>43.656200000000013</c:v>
                </c:pt>
                <c:pt idx="33267">
                  <c:v>43.656200000000013</c:v>
                </c:pt>
                <c:pt idx="33268">
                  <c:v>43.656200000000013</c:v>
                </c:pt>
                <c:pt idx="33269">
                  <c:v>43.656200000000013</c:v>
                </c:pt>
                <c:pt idx="33270">
                  <c:v>43.656200000000013</c:v>
                </c:pt>
                <c:pt idx="33271">
                  <c:v>43.656200000000013</c:v>
                </c:pt>
                <c:pt idx="33272">
                  <c:v>43.656200000000013</c:v>
                </c:pt>
                <c:pt idx="33273">
                  <c:v>43.656200000000013</c:v>
                </c:pt>
                <c:pt idx="33274">
                  <c:v>43.656200000000013</c:v>
                </c:pt>
                <c:pt idx="33275">
                  <c:v>43.656200000000013</c:v>
                </c:pt>
                <c:pt idx="33276">
                  <c:v>43.656200000000013</c:v>
                </c:pt>
                <c:pt idx="33277">
                  <c:v>43.656200000000013</c:v>
                </c:pt>
                <c:pt idx="33278">
                  <c:v>43.656200000000013</c:v>
                </c:pt>
                <c:pt idx="33279">
                  <c:v>43.656200000000013</c:v>
                </c:pt>
                <c:pt idx="33280">
                  <c:v>43.656200000000013</c:v>
                </c:pt>
                <c:pt idx="33281">
                  <c:v>43.656200000000013</c:v>
                </c:pt>
                <c:pt idx="33282">
                  <c:v>43.656200000000013</c:v>
                </c:pt>
                <c:pt idx="33283">
                  <c:v>43.656200000000013</c:v>
                </c:pt>
                <c:pt idx="33284">
                  <c:v>43.656200000000013</c:v>
                </c:pt>
                <c:pt idx="33285">
                  <c:v>43.656200000000013</c:v>
                </c:pt>
                <c:pt idx="33286">
                  <c:v>43.656200000000013</c:v>
                </c:pt>
                <c:pt idx="33287">
                  <c:v>43.656200000000013</c:v>
                </c:pt>
                <c:pt idx="33288">
                  <c:v>43.656200000000013</c:v>
                </c:pt>
                <c:pt idx="33289">
                  <c:v>43.656200000000013</c:v>
                </c:pt>
                <c:pt idx="33290">
                  <c:v>43.656200000000013</c:v>
                </c:pt>
                <c:pt idx="33291">
                  <c:v>43.656200000000013</c:v>
                </c:pt>
                <c:pt idx="33292">
                  <c:v>43.656200000000013</c:v>
                </c:pt>
                <c:pt idx="33293">
                  <c:v>43.656200000000013</c:v>
                </c:pt>
                <c:pt idx="33294">
                  <c:v>43.656200000000013</c:v>
                </c:pt>
                <c:pt idx="33295">
                  <c:v>43.656200000000013</c:v>
                </c:pt>
                <c:pt idx="33296">
                  <c:v>43.656200000000013</c:v>
                </c:pt>
                <c:pt idx="33297">
                  <c:v>43.656200000000013</c:v>
                </c:pt>
                <c:pt idx="33298">
                  <c:v>43.656200000000013</c:v>
                </c:pt>
                <c:pt idx="33299">
                  <c:v>43.656200000000013</c:v>
                </c:pt>
                <c:pt idx="33300">
                  <c:v>43.656200000000013</c:v>
                </c:pt>
                <c:pt idx="33301">
                  <c:v>43.656200000000013</c:v>
                </c:pt>
                <c:pt idx="33302">
                  <c:v>43.656200000000013</c:v>
                </c:pt>
                <c:pt idx="33303">
                  <c:v>43.656200000000013</c:v>
                </c:pt>
                <c:pt idx="33304">
                  <c:v>43.656200000000013</c:v>
                </c:pt>
                <c:pt idx="33305">
                  <c:v>43.656200000000013</c:v>
                </c:pt>
                <c:pt idx="33306">
                  <c:v>43.656200000000013</c:v>
                </c:pt>
                <c:pt idx="33307">
                  <c:v>43.656200000000013</c:v>
                </c:pt>
                <c:pt idx="33308">
                  <c:v>43.656200000000013</c:v>
                </c:pt>
                <c:pt idx="33309">
                  <c:v>43.656200000000013</c:v>
                </c:pt>
                <c:pt idx="33310">
                  <c:v>43.656200000000013</c:v>
                </c:pt>
                <c:pt idx="33311">
                  <c:v>43.656200000000013</c:v>
                </c:pt>
                <c:pt idx="33312">
                  <c:v>43.656200000000013</c:v>
                </c:pt>
                <c:pt idx="33313">
                  <c:v>43.656200000000013</c:v>
                </c:pt>
                <c:pt idx="33314">
                  <c:v>43.656200000000013</c:v>
                </c:pt>
                <c:pt idx="33315">
                  <c:v>43.656200000000013</c:v>
                </c:pt>
                <c:pt idx="33316">
                  <c:v>43.656200000000013</c:v>
                </c:pt>
                <c:pt idx="33317">
                  <c:v>43.656200000000013</c:v>
                </c:pt>
                <c:pt idx="33318">
                  <c:v>43.656200000000013</c:v>
                </c:pt>
                <c:pt idx="33319">
                  <c:v>43.656200000000013</c:v>
                </c:pt>
                <c:pt idx="33320">
                  <c:v>43.656200000000013</c:v>
                </c:pt>
                <c:pt idx="33321">
                  <c:v>43.656200000000013</c:v>
                </c:pt>
                <c:pt idx="33322">
                  <c:v>43.656200000000013</c:v>
                </c:pt>
                <c:pt idx="33323">
                  <c:v>43.656200000000013</c:v>
                </c:pt>
                <c:pt idx="33324">
                  <c:v>43.656200000000013</c:v>
                </c:pt>
                <c:pt idx="33325">
                  <c:v>43.656200000000013</c:v>
                </c:pt>
                <c:pt idx="33326">
                  <c:v>43.656200000000013</c:v>
                </c:pt>
                <c:pt idx="33327">
                  <c:v>43.656200000000013</c:v>
                </c:pt>
                <c:pt idx="33328">
                  <c:v>43.656200000000013</c:v>
                </c:pt>
                <c:pt idx="33329">
                  <c:v>43.656200000000013</c:v>
                </c:pt>
                <c:pt idx="33330">
                  <c:v>43.656200000000013</c:v>
                </c:pt>
                <c:pt idx="33331">
                  <c:v>43.656200000000013</c:v>
                </c:pt>
                <c:pt idx="33332">
                  <c:v>43.656200000000013</c:v>
                </c:pt>
                <c:pt idx="33333">
                  <c:v>43.656200000000013</c:v>
                </c:pt>
                <c:pt idx="33334">
                  <c:v>43.656200000000013</c:v>
                </c:pt>
                <c:pt idx="33335">
                  <c:v>43.656200000000013</c:v>
                </c:pt>
                <c:pt idx="33336">
                  <c:v>43.656200000000013</c:v>
                </c:pt>
                <c:pt idx="33337">
                  <c:v>43.656200000000013</c:v>
                </c:pt>
                <c:pt idx="33338">
                  <c:v>43.656200000000013</c:v>
                </c:pt>
                <c:pt idx="33339">
                  <c:v>43.656200000000013</c:v>
                </c:pt>
                <c:pt idx="33340">
                  <c:v>43.656200000000013</c:v>
                </c:pt>
                <c:pt idx="33341">
                  <c:v>43.656200000000013</c:v>
                </c:pt>
                <c:pt idx="33342">
                  <c:v>43.656200000000013</c:v>
                </c:pt>
                <c:pt idx="33343">
                  <c:v>43.656200000000013</c:v>
                </c:pt>
                <c:pt idx="33344">
                  <c:v>43.656200000000013</c:v>
                </c:pt>
                <c:pt idx="33345">
                  <c:v>43.656200000000013</c:v>
                </c:pt>
                <c:pt idx="33346">
                  <c:v>43.656200000000013</c:v>
                </c:pt>
                <c:pt idx="33347">
                  <c:v>43.656200000000013</c:v>
                </c:pt>
                <c:pt idx="33348">
                  <c:v>43.656200000000013</c:v>
                </c:pt>
                <c:pt idx="33349">
                  <c:v>43.656200000000013</c:v>
                </c:pt>
                <c:pt idx="33350">
                  <c:v>43.656200000000013</c:v>
                </c:pt>
                <c:pt idx="33351">
                  <c:v>43.656200000000013</c:v>
                </c:pt>
                <c:pt idx="33352">
                  <c:v>43.656200000000013</c:v>
                </c:pt>
                <c:pt idx="33353">
                  <c:v>43.656200000000013</c:v>
                </c:pt>
                <c:pt idx="33354">
                  <c:v>43.656200000000013</c:v>
                </c:pt>
                <c:pt idx="33355">
                  <c:v>43.656200000000013</c:v>
                </c:pt>
                <c:pt idx="33356">
                  <c:v>43.656200000000013</c:v>
                </c:pt>
                <c:pt idx="33357">
                  <c:v>43.656200000000013</c:v>
                </c:pt>
                <c:pt idx="33358">
                  <c:v>43.656200000000013</c:v>
                </c:pt>
                <c:pt idx="33359">
                  <c:v>43.656200000000013</c:v>
                </c:pt>
                <c:pt idx="33360">
                  <c:v>43.656200000000013</c:v>
                </c:pt>
                <c:pt idx="33361">
                  <c:v>43.656200000000013</c:v>
                </c:pt>
                <c:pt idx="33362">
                  <c:v>43.656200000000013</c:v>
                </c:pt>
                <c:pt idx="33363">
                  <c:v>43.656200000000013</c:v>
                </c:pt>
                <c:pt idx="33364">
                  <c:v>43.656200000000013</c:v>
                </c:pt>
                <c:pt idx="33365">
                  <c:v>43.656200000000013</c:v>
                </c:pt>
                <c:pt idx="33366">
                  <c:v>43.656200000000013</c:v>
                </c:pt>
                <c:pt idx="33367">
                  <c:v>43.656200000000013</c:v>
                </c:pt>
                <c:pt idx="33368">
                  <c:v>43.656200000000013</c:v>
                </c:pt>
                <c:pt idx="33369">
                  <c:v>43.656200000000013</c:v>
                </c:pt>
                <c:pt idx="33370">
                  <c:v>43.656200000000013</c:v>
                </c:pt>
                <c:pt idx="33371">
                  <c:v>43.656200000000013</c:v>
                </c:pt>
                <c:pt idx="33372">
                  <c:v>43.656200000000013</c:v>
                </c:pt>
                <c:pt idx="33373">
                  <c:v>43.656200000000013</c:v>
                </c:pt>
                <c:pt idx="33374">
                  <c:v>43.656200000000013</c:v>
                </c:pt>
                <c:pt idx="33375">
                  <c:v>43.656200000000013</c:v>
                </c:pt>
                <c:pt idx="33376">
                  <c:v>43.656200000000013</c:v>
                </c:pt>
                <c:pt idx="33377">
                  <c:v>43.656200000000013</c:v>
                </c:pt>
                <c:pt idx="33378">
                  <c:v>43.656200000000013</c:v>
                </c:pt>
                <c:pt idx="33379">
                  <c:v>43.656200000000013</c:v>
                </c:pt>
                <c:pt idx="33380">
                  <c:v>43.656200000000013</c:v>
                </c:pt>
                <c:pt idx="33381">
                  <c:v>43.656200000000013</c:v>
                </c:pt>
                <c:pt idx="33382">
                  <c:v>43.656200000000013</c:v>
                </c:pt>
                <c:pt idx="33383">
                  <c:v>43.656200000000013</c:v>
                </c:pt>
                <c:pt idx="33384">
                  <c:v>43.656200000000013</c:v>
                </c:pt>
                <c:pt idx="33385">
                  <c:v>43.656200000000013</c:v>
                </c:pt>
                <c:pt idx="33386">
                  <c:v>43.656200000000013</c:v>
                </c:pt>
                <c:pt idx="33387">
                  <c:v>43.656200000000013</c:v>
                </c:pt>
                <c:pt idx="33388">
                  <c:v>43.656200000000013</c:v>
                </c:pt>
                <c:pt idx="33389">
                  <c:v>43.656200000000013</c:v>
                </c:pt>
                <c:pt idx="33390">
                  <c:v>43.656200000000013</c:v>
                </c:pt>
                <c:pt idx="33391">
                  <c:v>43.656200000000013</c:v>
                </c:pt>
                <c:pt idx="33392">
                  <c:v>43.656200000000013</c:v>
                </c:pt>
                <c:pt idx="33393">
                  <c:v>43.656200000000013</c:v>
                </c:pt>
                <c:pt idx="33394">
                  <c:v>43.656200000000013</c:v>
                </c:pt>
                <c:pt idx="33395">
                  <c:v>43.656200000000013</c:v>
                </c:pt>
                <c:pt idx="33396">
                  <c:v>43.656200000000013</c:v>
                </c:pt>
                <c:pt idx="33397">
                  <c:v>43.656200000000013</c:v>
                </c:pt>
                <c:pt idx="33398">
                  <c:v>43.656200000000013</c:v>
                </c:pt>
                <c:pt idx="33399">
                  <c:v>43.656200000000013</c:v>
                </c:pt>
                <c:pt idx="33400">
                  <c:v>43.656200000000013</c:v>
                </c:pt>
                <c:pt idx="33401">
                  <c:v>43.656200000000013</c:v>
                </c:pt>
                <c:pt idx="33402">
                  <c:v>43.656200000000013</c:v>
                </c:pt>
                <c:pt idx="33403">
                  <c:v>43.656200000000013</c:v>
                </c:pt>
                <c:pt idx="33404">
                  <c:v>43.656200000000013</c:v>
                </c:pt>
                <c:pt idx="33405">
                  <c:v>43.656200000000013</c:v>
                </c:pt>
                <c:pt idx="33406">
                  <c:v>43.656200000000013</c:v>
                </c:pt>
                <c:pt idx="33407">
                  <c:v>43.656200000000013</c:v>
                </c:pt>
                <c:pt idx="33408">
                  <c:v>43.656200000000013</c:v>
                </c:pt>
                <c:pt idx="33409">
                  <c:v>43.656200000000013</c:v>
                </c:pt>
                <c:pt idx="33410">
                  <c:v>43.656200000000013</c:v>
                </c:pt>
                <c:pt idx="33411">
                  <c:v>43.656200000000013</c:v>
                </c:pt>
                <c:pt idx="33412">
                  <c:v>43.656200000000013</c:v>
                </c:pt>
                <c:pt idx="33413">
                  <c:v>43.656200000000013</c:v>
                </c:pt>
                <c:pt idx="33414">
                  <c:v>43.656200000000013</c:v>
                </c:pt>
                <c:pt idx="33415">
                  <c:v>43.656200000000013</c:v>
                </c:pt>
                <c:pt idx="33416">
                  <c:v>43.656200000000013</c:v>
                </c:pt>
                <c:pt idx="33417">
                  <c:v>43.656200000000013</c:v>
                </c:pt>
                <c:pt idx="33418">
                  <c:v>43.656200000000013</c:v>
                </c:pt>
                <c:pt idx="33419">
                  <c:v>43.656200000000013</c:v>
                </c:pt>
                <c:pt idx="33420">
                  <c:v>43.656200000000013</c:v>
                </c:pt>
                <c:pt idx="33421">
                  <c:v>43.656200000000013</c:v>
                </c:pt>
                <c:pt idx="33422">
                  <c:v>43.656200000000013</c:v>
                </c:pt>
                <c:pt idx="33423">
                  <c:v>43.656200000000013</c:v>
                </c:pt>
                <c:pt idx="33424">
                  <c:v>43.656200000000013</c:v>
                </c:pt>
                <c:pt idx="33425">
                  <c:v>43.656200000000013</c:v>
                </c:pt>
                <c:pt idx="33426">
                  <c:v>43.656200000000013</c:v>
                </c:pt>
                <c:pt idx="33427">
                  <c:v>43.656200000000013</c:v>
                </c:pt>
                <c:pt idx="33428">
                  <c:v>43.656200000000013</c:v>
                </c:pt>
                <c:pt idx="33429">
                  <c:v>43.656200000000013</c:v>
                </c:pt>
                <c:pt idx="33430">
                  <c:v>43.656200000000013</c:v>
                </c:pt>
                <c:pt idx="33431">
                  <c:v>43.656200000000013</c:v>
                </c:pt>
                <c:pt idx="33432">
                  <c:v>43.656200000000013</c:v>
                </c:pt>
                <c:pt idx="33433">
                  <c:v>43.656200000000013</c:v>
                </c:pt>
                <c:pt idx="33434">
                  <c:v>43.656200000000013</c:v>
                </c:pt>
                <c:pt idx="33435">
                  <c:v>43.656200000000013</c:v>
                </c:pt>
                <c:pt idx="33436">
                  <c:v>43.656200000000013</c:v>
                </c:pt>
                <c:pt idx="33437">
                  <c:v>43.656200000000013</c:v>
                </c:pt>
                <c:pt idx="33438">
                  <c:v>43.656200000000013</c:v>
                </c:pt>
                <c:pt idx="33439">
                  <c:v>43.656200000000013</c:v>
                </c:pt>
                <c:pt idx="33440">
                  <c:v>43.656200000000013</c:v>
                </c:pt>
                <c:pt idx="33441">
                  <c:v>43.656200000000013</c:v>
                </c:pt>
                <c:pt idx="33442">
                  <c:v>43.656200000000013</c:v>
                </c:pt>
                <c:pt idx="33443">
                  <c:v>43.656200000000013</c:v>
                </c:pt>
                <c:pt idx="33444">
                  <c:v>43.656200000000013</c:v>
                </c:pt>
                <c:pt idx="33445">
                  <c:v>43.656200000000013</c:v>
                </c:pt>
                <c:pt idx="33446">
                  <c:v>43.656200000000013</c:v>
                </c:pt>
                <c:pt idx="33447">
                  <c:v>43.656200000000013</c:v>
                </c:pt>
                <c:pt idx="33448">
                  <c:v>43.656200000000013</c:v>
                </c:pt>
                <c:pt idx="33449">
                  <c:v>43.656200000000013</c:v>
                </c:pt>
                <c:pt idx="33450">
                  <c:v>43.656200000000013</c:v>
                </c:pt>
                <c:pt idx="33451">
                  <c:v>43.656200000000013</c:v>
                </c:pt>
                <c:pt idx="33452">
                  <c:v>43.656200000000013</c:v>
                </c:pt>
                <c:pt idx="33453">
                  <c:v>43.656200000000013</c:v>
                </c:pt>
                <c:pt idx="33454">
                  <c:v>43.656200000000013</c:v>
                </c:pt>
                <c:pt idx="33455">
                  <c:v>43.656200000000013</c:v>
                </c:pt>
                <c:pt idx="33456">
                  <c:v>43.656200000000013</c:v>
                </c:pt>
                <c:pt idx="33457">
                  <c:v>43.656200000000013</c:v>
                </c:pt>
                <c:pt idx="33458">
                  <c:v>43.656200000000013</c:v>
                </c:pt>
                <c:pt idx="33459">
                  <c:v>43.656200000000013</c:v>
                </c:pt>
                <c:pt idx="33460">
                  <c:v>43.656200000000013</c:v>
                </c:pt>
                <c:pt idx="33461">
                  <c:v>43.656200000000013</c:v>
                </c:pt>
                <c:pt idx="33462">
                  <c:v>43.656200000000013</c:v>
                </c:pt>
                <c:pt idx="33463">
                  <c:v>43.656200000000013</c:v>
                </c:pt>
                <c:pt idx="33464">
                  <c:v>43.656200000000013</c:v>
                </c:pt>
                <c:pt idx="33465">
                  <c:v>43.656200000000013</c:v>
                </c:pt>
                <c:pt idx="33466">
                  <c:v>43.656200000000013</c:v>
                </c:pt>
                <c:pt idx="33467">
                  <c:v>43.656200000000013</c:v>
                </c:pt>
                <c:pt idx="33468">
                  <c:v>43.656200000000013</c:v>
                </c:pt>
                <c:pt idx="33469">
                  <c:v>43.656200000000013</c:v>
                </c:pt>
                <c:pt idx="33470">
                  <c:v>43.656200000000013</c:v>
                </c:pt>
                <c:pt idx="33471">
                  <c:v>43.656200000000013</c:v>
                </c:pt>
                <c:pt idx="33472">
                  <c:v>43.656200000000013</c:v>
                </c:pt>
                <c:pt idx="33473">
                  <c:v>43.656200000000013</c:v>
                </c:pt>
                <c:pt idx="33474">
                  <c:v>43.656200000000013</c:v>
                </c:pt>
                <c:pt idx="33475">
                  <c:v>43.656200000000013</c:v>
                </c:pt>
                <c:pt idx="33476">
                  <c:v>43.656200000000013</c:v>
                </c:pt>
                <c:pt idx="33477">
                  <c:v>43.656200000000013</c:v>
                </c:pt>
                <c:pt idx="33478">
                  <c:v>43.656200000000013</c:v>
                </c:pt>
                <c:pt idx="33479">
                  <c:v>43.656200000000013</c:v>
                </c:pt>
                <c:pt idx="33480">
                  <c:v>43.656200000000013</c:v>
                </c:pt>
                <c:pt idx="33481">
                  <c:v>43.656200000000013</c:v>
                </c:pt>
                <c:pt idx="33482">
                  <c:v>43.656200000000013</c:v>
                </c:pt>
                <c:pt idx="33483">
                  <c:v>43.656200000000013</c:v>
                </c:pt>
                <c:pt idx="33484">
                  <c:v>43.656200000000013</c:v>
                </c:pt>
                <c:pt idx="33485">
                  <c:v>43.656200000000013</c:v>
                </c:pt>
                <c:pt idx="33486">
                  <c:v>43.656200000000013</c:v>
                </c:pt>
                <c:pt idx="33487">
                  <c:v>43.656200000000013</c:v>
                </c:pt>
                <c:pt idx="33488">
                  <c:v>43.656200000000013</c:v>
                </c:pt>
                <c:pt idx="33489">
                  <c:v>43.656200000000013</c:v>
                </c:pt>
                <c:pt idx="33490">
                  <c:v>43.656200000000013</c:v>
                </c:pt>
                <c:pt idx="33491">
                  <c:v>43.656200000000013</c:v>
                </c:pt>
                <c:pt idx="33492">
                  <c:v>43.656200000000013</c:v>
                </c:pt>
                <c:pt idx="33493">
                  <c:v>43.656200000000013</c:v>
                </c:pt>
                <c:pt idx="33494">
                  <c:v>43.656200000000013</c:v>
                </c:pt>
                <c:pt idx="33495">
                  <c:v>43.656200000000013</c:v>
                </c:pt>
                <c:pt idx="33496">
                  <c:v>43.656200000000013</c:v>
                </c:pt>
                <c:pt idx="33497">
                  <c:v>43.656200000000013</c:v>
                </c:pt>
                <c:pt idx="33498">
                  <c:v>43.656200000000013</c:v>
                </c:pt>
                <c:pt idx="33499">
                  <c:v>43.656200000000013</c:v>
                </c:pt>
                <c:pt idx="33500">
                  <c:v>43.656200000000013</c:v>
                </c:pt>
                <c:pt idx="33501">
                  <c:v>43.656200000000013</c:v>
                </c:pt>
                <c:pt idx="33502">
                  <c:v>43.656200000000013</c:v>
                </c:pt>
                <c:pt idx="33503">
                  <c:v>43.656200000000013</c:v>
                </c:pt>
                <c:pt idx="33504">
                  <c:v>43.656200000000013</c:v>
                </c:pt>
                <c:pt idx="33505">
                  <c:v>43.656200000000013</c:v>
                </c:pt>
                <c:pt idx="33506">
                  <c:v>43.656200000000013</c:v>
                </c:pt>
                <c:pt idx="33507">
                  <c:v>43.656200000000013</c:v>
                </c:pt>
                <c:pt idx="33508">
                  <c:v>43.656200000000013</c:v>
                </c:pt>
                <c:pt idx="33509">
                  <c:v>43.656200000000013</c:v>
                </c:pt>
                <c:pt idx="33510">
                  <c:v>43.656200000000013</c:v>
                </c:pt>
                <c:pt idx="33511">
                  <c:v>43.656200000000013</c:v>
                </c:pt>
                <c:pt idx="33512">
                  <c:v>43.656200000000013</c:v>
                </c:pt>
                <c:pt idx="33513">
                  <c:v>43.656200000000013</c:v>
                </c:pt>
                <c:pt idx="33514">
                  <c:v>43.656200000000013</c:v>
                </c:pt>
                <c:pt idx="33515">
                  <c:v>43.656200000000013</c:v>
                </c:pt>
                <c:pt idx="33516">
                  <c:v>43.656200000000013</c:v>
                </c:pt>
                <c:pt idx="33517">
                  <c:v>43.656200000000013</c:v>
                </c:pt>
                <c:pt idx="33518">
                  <c:v>43.656200000000013</c:v>
                </c:pt>
                <c:pt idx="33519">
                  <c:v>43.656200000000013</c:v>
                </c:pt>
                <c:pt idx="33520">
                  <c:v>43.656200000000013</c:v>
                </c:pt>
                <c:pt idx="33521">
                  <c:v>43.656200000000013</c:v>
                </c:pt>
                <c:pt idx="33522">
                  <c:v>43.656200000000013</c:v>
                </c:pt>
                <c:pt idx="33523">
                  <c:v>43.656200000000013</c:v>
                </c:pt>
                <c:pt idx="33524">
                  <c:v>43.656200000000013</c:v>
                </c:pt>
                <c:pt idx="33525">
                  <c:v>43.656200000000013</c:v>
                </c:pt>
                <c:pt idx="33526">
                  <c:v>43.656200000000013</c:v>
                </c:pt>
                <c:pt idx="33527">
                  <c:v>43.656200000000013</c:v>
                </c:pt>
                <c:pt idx="33528">
                  <c:v>43.656200000000013</c:v>
                </c:pt>
                <c:pt idx="33529">
                  <c:v>43.656200000000013</c:v>
                </c:pt>
                <c:pt idx="33530">
                  <c:v>43.656200000000013</c:v>
                </c:pt>
                <c:pt idx="33531">
                  <c:v>43.656200000000013</c:v>
                </c:pt>
                <c:pt idx="33532">
                  <c:v>43.656200000000013</c:v>
                </c:pt>
                <c:pt idx="33533">
                  <c:v>43.656200000000013</c:v>
                </c:pt>
                <c:pt idx="33534">
                  <c:v>43.656200000000013</c:v>
                </c:pt>
                <c:pt idx="33535">
                  <c:v>43.656200000000013</c:v>
                </c:pt>
                <c:pt idx="33536">
                  <c:v>43.656200000000013</c:v>
                </c:pt>
                <c:pt idx="33537">
                  <c:v>43.656200000000013</c:v>
                </c:pt>
                <c:pt idx="33538">
                  <c:v>43.656200000000013</c:v>
                </c:pt>
                <c:pt idx="33539">
                  <c:v>43.656200000000013</c:v>
                </c:pt>
                <c:pt idx="33540">
                  <c:v>43.656200000000013</c:v>
                </c:pt>
                <c:pt idx="33541">
                  <c:v>43.656200000000013</c:v>
                </c:pt>
                <c:pt idx="33542">
                  <c:v>43.656200000000013</c:v>
                </c:pt>
                <c:pt idx="33543">
                  <c:v>43.656200000000013</c:v>
                </c:pt>
                <c:pt idx="33544">
                  <c:v>43.656200000000013</c:v>
                </c:pt>
                <c:pt idx="33545">
                  <c:v>43.656200000000013</c:v>
                </c:pt>
                <c:pt idx="33546">
                  <c:v>43.656200000000013</c:v>
                </c:pt>
                <c:pt idx="33547">
                  <c:v>43.656200000000013</c:v>
                </c:pt>
                <c:pt idx="33548">
                  <c:v>43.656200000000013</c:v>
                </c:pt>
                <c:pt idx="33549">
                  <c:v>43.656200000000013</c:v>
                </c:pt>
                <c:pt idx="33550">
                  <c:v>43.656200000000013</c:v>
                </c:pt>
                <c:pt idx="33551">
                  <c:v>43.656200000000013</c:v>
                </c:pt>
                <c:pt idx="33552">
                  <c:v>43.656200000000013</c:v>
                </c:pt>
                <c:pt idx="33553">
                  <c:v>43.656200000000013</c:v>
                </c:pt>
                <c:pt idx="33554">
                  <c:v>43.656200000000013</c:v>
                </c:pt>
                <c:pt idx="33555">
                  <c:v>43.656200000000013</c:v>
                </c:pt>
                <c:pt idx="33556">
                  <c:v>43.656200000000013</c:v>
                </c:pt>
                <c:pt idx="33557">
                  <c:v>43.656200000000013</c:v>
                </c:pt>
                <c:pt idx="33558">
                  <c:v>43.656200000000013</c:v>
                </c:pt>
                <c:pt idx="33559">
                  <c:v>43.656200000000013</c:v>
                </c:pt>
                <c:pt idx="33560">
                  <c:v>43.656200000000013</c:v>
                </c:pt>
                <c:pt idx="33561">
                  <c:v>43.656200000000013</c:v>
                </c:pt>
                <c:pt idx="33562">
                  <c:v>43.656200000000013</c:v>
                </c:pt>
                <c:pt idx="33563">
                  <c:v>43.656200000000013</c:v>
                </c:pt>
                <c:pt idx="33564">
                  <c:v>43.656200000000013</c:v>
                </c:pt>
                <c:pt idx="33565">
                  <c:v>43.656200000000013</c:v>
                </c:pt>
                <c:pt idx="33566">
                  <c:v>43.656200000000013</c:v>
                </c:pt>
                <c:pt idx="33567">
                  <c:v>43.656200000000013</c:v>
                </c:pt>
                <c:pt idx="33568">
                  <c:v>43.656200000000013</c:v>
                </c:pt>
                <c:pt idx="33569">
                  <c:v>43.656200000000013</c:v>
                </c:pt>
                <c:pt idx="33570">
                  <c:v>43.656200000000013</c:v>
                </c:pt>
                <c:pt idx="33571">
                  <c:v>43.656200000000013</c:v>
                </c:pt>
                <c:pt idx="33572">
                  <c:v>43.656200000000013</c:v>
                </c:pt>
                <c:pt idx="33573">
                  <c:v>43.656200000000013</c:v>
                </c:pt>
                <c:pt idx="33574">
                  <c:v>43.656200000000013</c:v>
                </c:pt>
                <c:pt idx="33575">
                  <c:v>43.656200000000013</c:v>
                </c:pt>
                <c:pt idx="33576">
                  <c:v>43.656200000000013</c:v>
                </c:pt>
                <c:pt idx="33577">
                  <c:v>43.656200000000013</c:v>
                </c:pt>
                <c:pt idx="33578">
                  <c:v>43.656200000000013</c:v>
                </c:pt>
                <c:pt idx="33579">
                  <c:v>43.656200000000013</c:v>
                </c:pt>
                <c:pt idx="33580">
                  <c:v>43.656200000000013</c:v>
                </c:pt>
                <c:pt idx="33581">
                  <c:v>43.656200000000013</c:v>
                </c:pt>
                <c:pt idx="33582">
                  <c:v>43.656200000000013</c:v>
                </c:pt>
                <c:pt idx="33583">
                  <c:v>43.656200000000013</c:v>
                </c:pt>
                <c:pt idx="33584">
                  <c:v>43.656200000000013</c:v>
                </c:pt>
                <c:pt idx="33585">
                  <c:v>43.656200000000013</c:v>
                </c:pt>
                <c:pt idx="33586">
                  <c:v>43.656200000000013</c:v>
                </c:pt>
                <c:pt idx="33587">
                  <c:v>43.656200000000013</c:v>
                </c:pt>
                <c:pt idx="33588">
                  <c:v>43.656200000000013</c:v>
                </c:pt>
                <c:pt idx="33589">
                  <c:v>43.656200000000013</c:v>
                </c:pt>
                <c:pt idx="33590">
                  <c:v>43.656200000000013</c:v>
                </c:pt>
                <c:pt idx="33591">
                  <c:v>43.656200000000013</c:v>
                </c:pt>
                <c:pt idx="33592">
                  <c:v>43.656200000000013</c:v>
                </c:pt>
                <c:pt idx="33593">
                  <c:v>43.656200000000013</c:v>
                </c:pt>
                <c:pt idx="33594">
                  <c:v>43.656200000000013</c:v>
                </c:pt>
                <c:pt idx="33595">
                  <c:v>43.656200000000013</c:v>
                </c:pt>
                <c:pt idx="33596">
                  <c:v>43.656200000000013</c:v>
                </c:pt>
                <c:pt idx="33597">
                  <c:v>43.656200000000013</c:v>
                </c:pt>
                <c:pt idx="33598">
                  <c:v>43.656200000000013</c:v>
                </c:pt>
                <c:pt idx="33599">
                  <c:v>43.656200000000013</c:v>
                </c:pt>
                <c:pt idx="33600">
                  <c:v>43.656200000000013</c:v>
                </c:pt>
                <c:pt idx="33601">
                  <c:v>43.656200000000013</c:v>
                </c:pt>
                <c:pt idx="33602">
                  <c:v>43.656200000000013</c:v>
                </c:pt>
                <c:pt idx="33603">
                  <c:v>43.656200000000013</c:v>
                </c:pt>
                <c:pt idx="33604">
                  <c:v>43.656200000000013</c:v>
                </c:pt>
                <c:pt idx="33605">
                  <c:v>43.656200000000013</c:v>
                </c:pt>
                <c:pt idx="33606">
                  <c:v>43.656200000000013</c:v>
                </c:pt>
                <c:pt idx="33607">
                  <c:v>43.656200000000013</c:v>
                </c:pt>
                <c:pt idx="33608">
                  <c:v>43.656200000000013</c:v>
                </c:pt>
                <c:pt idx="33609">
                  <c:v>43.656200000000013</c:v>
                </c:pt>
                <c:pt idx="33610">
                  <c:v>43.656200000000013</c:v>
                </c:pt>
                <c:pt idx="33611">
                  <c:v>43.656200000000013</c:v>
                </c:pt>
                <c:pt idx="33612">
                  <c:v>43.656200000000013</c:v>
                </c:pt>
                <c:pt idx="33613">
                  <c:v>43.656200000000013</c:v>
                </c:pt>
                <c:pt idx="33614">
                  <c:v>43.656200000000013</c:v>
                </c:pt>
                <c:pt idx="33615">
                  <c:v>43.656200000000013</c:v>
                </c:pt>
                <c:pt idx="33616">
                  <c:v>43.656200000000013</c:v>
                </c:pt>
                <c:pt idx="33617">
                  <c:v>43.656200000000013</c:v>
                </c:pt>
                <c:pt idx="33618">
                  <c:v>43.656200000000013</c:v>
                </c:pt>
                <c:pt idx="33619">
                  <c:v>43.656200000000013</c:v>
                </c:pt>
                <c:pt idx="33620">
                  <c:v>43.656200000000013</c:v>
                </c:pt>
                <c:pt idx="33621">
                  <c:v>43.656200000000013</c:v>
                </c:pt>
                <c:pt idx="33622">
                  <c:v>43.656200000000013</c:v>
                </c:pt>
                <c:pt idx="33623">
                  <c:v>43.656200000000013</c:v>
                </c:pt>
                <c:pt idx="33624">
                  <c:v>43.656200000000013</c:v>
                </c:pt>
                <c:pt idx="33625">
                  <c:v>43.656200000000013</c:v>
                </c:pt>
                <c:pt idx="33626">
                  <c:v>43.656200000000013</c:v>
                </c:pt>
                <c:pt idx="33627">
                  <c:v>43.656200000000013</c:v>
                </c:pt>
                <c:pt idx="33628">
                  <c:v>43.656200000000013</c:v>
                </c:pt>
                <c:pt idx="33629">
                  <c:v>43.656200000000013</c:v>
                </c:pt>
                <c:pt idx="33630">
                  <c:v>43.656200000000013</c:v>
                </c:pt>
                <c:pt idx="33631">
                  <c:v>43.656200000000013</c:v>
                </c:pt>
                <c:pt idx="33632">
                  <c:v>43.656200000000013</c:v>
                </c:pt>
                <c:pt idx="33633">
                  <c:v>43.656200000000013</c:v>
                </c:pt>
                <c:pt idx="33634">
                  <c:v>43.656200000000013</c:v>
                </c:pt>
                <c:pt idx="33635">
                  <c:v>43.656200000000013</c:v>
                </c:pt>
                <c:pt idx="33636">
                  <c:v>43.656200000000013</c:v>
                </c:pt>
                <c:pt idx="33637">
                  <c:v>43.656200000000013</c:v>
                </c:pt>
                <c:pt idx="33638">
                  <c:v>43.656200000000013</c:v>
                </c:pt>
                <c:pt idx="33639">
                  <c:v>43.656200000000013</c:v>
                </c:pt>
                <c:pt idx="33640">
                  <c:v>43.656200000000013</c:v>
                </c:pt>
                <c:pt idx="33641">
                  <c:v>43.656200000000013</c:v>
                </c:pt>
                <c:pt idx="33642">
                  <c:v>43.656200000000013</c:v>
                </c:pt>
                <c:pt idx="33643">
                  <c:v>43.656200000000013</c:v>
                </c:pt>
                <c:pt idx="33644">
                  <c:v>43.656200000000013</c:v>
                </c:pt>
                <c:pt idx="33645">
                  <c:v>43.656200000000013</c:v>
                </c:pt>
                <c:pt idx="33646">
                  <c:v>43.656200000000013</c:v>
                </c:pt>
                <c:pt idx="33647">
                  <c:v>43.656200000000013</c:v>
                </c:pt>
                <c:pt idx="33648">
                  <c:v>43.656200000000013</c:v>
                </c:pt>
                <c:pt idx="33649">
                  <c:v>43.656200000000013</c:v>
                </c:pt>
                <c:pt idx="33650">
                  <c:v>43.656200000000013</c:v>
                </c:pt>
                <c:pt idx="33651">
                  <c:v>43.656200000000013</c:v>
                </c:pt>
                <c:pt idx="33652">
                  <c:v>43.656200000000013</c:v>
                </c:pt>
                <c:pt idx="33653">
                  <c:v>43.656200000000013</c:v>
                </c:pt>
                <c:pt idx="33654">
                  <c:v>43.656200000000013</c:v>
                </c:pt>
                <c:pt idx="33655">
                  <c:v>43.656200000000013</c:v>
                </c:pt>
                <c:pt idx="33656">
                  <c:v>43.656200000000013</c:v>
                </c:pt>
                <c:pt idx="33657">
                  <c:v>43.656200000000013</c:v>
                </c:pt>
                <c:pt idx="33658">
                  <c:v>43.656200000000013</c:v>
                </c:pt>
                <c:pt idx="33659">
                  <c:v>43.656200000000013</c:v>
                </c:pt>
                <c:pt idx="33660">
                  <c:v>43.656200000000013</c:v>
                </c:pt>
                <c:pt idx="33661">
                  <c:v>43.656200000000013</c:v>
                </c:pt>
                <c:pt idx="33662">
                  <c:v>43.656200000000013</c:v>
                </c:pt>
                <c:pt idx="33663">
                  <c:v>43.656200000000013</c:v>
                </c:pt>
                <c:pt idx="33664">
                  <c:v>43.656200000000013</c:v>
                </c:pt>
                <c:pt idx="33665">
                  <c:v>43.656200000000013</c:v>
                </c:pt>
                <c:pt idx="33666">
                  <c:v>43.656200000000013</c:v>
                </c:pt>
                <c:pt idx="33667">
                  <c:v>43.656200000000013</c:v>
                </c:pt>
                <c:pt idx="33668">
                  <c:v>43.604900000000001</c:v>
                </c:pt>
                <c:pt idx="33669">
                  <c:v>43.604900000000001</c:v>
                </c:pt>
                <c:pt idx="33670">
                  <c:v>43.604900000000001</c:v>
                </c:pt>
                <c:pt idx="33671">
                  <c:v>43.604900000000001</c:v>
                </c:pt>
                <c:pt idx="33672">
                  <c:v>43.604900000000001</c:v>
                </c:pt>
                <c:pt idx="33673">
                  <c:v>43.604900000000001</c:v>
                </c:pt>
                <c:pt idx="33674">
                  <c:v>43.604900000000001</c:v>
                </c:pt>
                <c:pt idx="33675">
                  <c:v>43.604900000000001</c:v>
                </c:pt>
                <c:pt idx="33676">
                  <c:v>43.604900000000001</c:v>
                </c:pt>
                <c:pt idx="33677">
                  <c:v>43.604900000000001</c:v>
                </c:pt>
                <c:pt idx="33678">
                  <c:v>43.604900000000001</c:v>
                </c:pt>
                <c:pt idx="33679">
                  <c:v>43.604900000000001</c:v>
                </c:pt>
                <c:pt idx="33680">
                  <c:v>43.604900000000001</c:v>
                </c:pt>
                <c:pt idx="33681">
                  <c:v>43.604900000000001</c:v>
                </c:pt>
                <c:pt idx="33682">
                  <c:v>43.604900000000001</c:v>
                </c:pt>
                <c:pt idx="33683">
                  <c:v>43.604900000000001</c:v>
                </c:pt>
                <c:pt idx="33684">
                  <c:v>43.604900000000001</c:v>
                </c:pt>
                <c:pt idx="33685">
                  <c:v>43.604900000000001</c:v>
                </c:pt>
                <c:pt idx="33686">
                  <c:v>43.604900000000001</c:v>
                </c:pt>
                <c:pt idx="33687">
                  <c:v>43.604900000000001</c:v>
                </c:pt>
                <c:pt idx="33688">
                  <c:v>43.604900000000001</c:v>
                </c:pt>
                <c:pt idx="33689">
                  <c:v>43.604900000000001</c:v>
                </c:pt>
                <c:pt idx="33690">
                  <c:v>43.604900000000001</c:v>
                </c:pt>
                <c:pt idx="33691">
                  <c:v>43.604900000000001</c:v>
                </c:pt>
                <c:pt idx="33692">
                  <c:v>43.604900000000001</c:v>
                </c:pt>
                <c:pt idx="33693">
                  <c:v>43.604900000000001</c:v>
                </c:pt>
                <c:pt idx="33694">
                  <c:v>43.604900000000001</c:v>
                </c:pt>
                <c:pt idx="33695">
                  <c:v>43.604900000000001</c:v>
                </c:pt>
                <c:pt idx="33696">
                  <c:v>43.604900000000001</c:v>
                </c:pt>
                <c:pt idx="33697">
                  <c:v>43.604900000000001</c:v>
                </c:pt>
                <c:pt idx="33698">
                  <c:v>43.604900000000001</c:v>
                </c:pt>
                <c:pt idx="33699">
                  <c:v>43.604900000000001</c:v>
                </c:pt>
                <c:pt idx="33700">
                  <c:v>43.604900000000001</c:v>
                </c:pt>
                <c:pt idx="33701">
                  <c:v>43.604900000000001</c:v>
                </c:pt>
                <c:pt idx="33702">
                  <c:v>43.604900000000001</c:v>
                </c:pt>
                <c:pt idx="33703">
                  <c:v>43.604900000000001</c:v>
                </c:pt>
                <c:pt idx="33704">
                  <c:v>43.604900000000001</c:v>
                </c:pt>
                <c:pt idx="33705">
                  <c:v>43.604900000000001</c:v>
                </c:pt>
                <c:pt idx="33706">
                  <c:v>43.604900000000001</c:v>
                </c:pt>
                <c:pt idx="33707">
                  <c:v>43.604900000000001</c:v>
                </c:pt>
                <c:pt idx="33708">
                  <c:v>43.604900000000001</c:v>
                </c:pt>
                <c:pt idx="33709">
                  <c:v>43.604900000000001</c:v>
                </c:pt>
                <c:pt idx="33710">
                  <c:v>43.604900000000001</c:v>
                </c:pt>
                <c:pt idx="33711">
                  <c:v>43.604900000000001</c:v>
                </c:pt>
                <c:pt idx="33712">
                  <c:v>43.604900000000001</c:v>
                </c:pt>
                <c:pt idx="33713">
                  <c:v>43.604900000000001</c:v>
                </c:pt>
                <c:pt idx="33714">
                  <c:v>43.604900000000001</c:v>
                </c:pt>
                <c:pt idx="33715">
                  <c:v>43.604900000000001</c:v>
                </c:pt>
                <c:pt idx="33716">
                  <c:v>43.604900000000001</c:v>
                </c:pt>
                <c:pt idx="33717">
                  <c:v>43.604900000000001</c:v>
                </c:pt>
                <c:pt idx="33718">
                  <c:v>43.604900000000001</c:v>
                </c:pt>
                <c:pt idx="33719">
                  <c:v>43.604900000000001</c:v>
                </c:pt>
                <c:pt idx="33720">
                  <c:v>43.604900000000001</c:v>
                </c:pt>
                <c:pt idx="33721">
                  <c:v>43.604900000000001</c:v>
                </c:pt>
                <c:pt idx="33722">
                  <c:v>43.604900000000001</c:v>
                </c:pt>
                <c:pt idx="33723">
                  <c:v>43.604900000000001</c:v>
                </c:pt>
                <c:pt idx="33724">
                  <c:v>43.604900000000001</c:v>
                </c:pt>
                <c:pt idx="33725">
                  <c:v>43.604900000000001</c:v>
                </c:pt>
                <c:pt idx="33726">
                  <c:v>43.604900000000001</c:v>
                </c:pt>
                <c:pt idx="33727">
                  <c:v>43.604900000000001</c:v>
                </c:pt>
                <c:pt idx="33728">
                  <c:v>43.604900000000001</c:v>
                </c:pt>
                <c:pt idx="33729">
                  <c:v>43.604900000000001</c:v>
                </c:pt>
                <c:pt idx="33730">
                  <c:v>43.604900000000001</c:v>
                </c:pt>
                <c:pt idx="33731">
                  <c:v>43.604900000000001</c:v>
                </c:pt>
                <c:pt idx="33732">
                  <c:v>43.604900000000001</c:v>
                </c:pt>
                <c:pt idx="33733">
                  <c:v>43.604900000000001</c:v>
                </c:pt>
                <c:pt idx="33734">
                  <c:v>43.604900000000001</c:v>
                </c:pt>
                <c:pt idx="33735">
                  <c:v>43.604900000000001</c:v>
                </c:pt>
                <c:pt idx="33736">
                  <c:v>43.604900000000001</c:v>
                </c:pt>
                <c:pt idx="33737">
                  <c:v>43.604900000000001</c:v>
                </c:pt>
                <c:pt idx="33738">
                  <c:v>43.604900000000001</c:v>
                </c:pt>
                <c:pt idx="33739">
                  <c:v>43.604900000000001</c:v>
                </c:pt>
                <c:pt idx="33740">
                  <c:v>43.604900000000001</c:v>
                </c:pt>
                <c:pt idx="33741">
                  <c:v>43.604900000000001</c:v>
                </c:pt>
                <c:pt idx="33742">
                  <c:v>43.604900000000001</c:v>
                </c:pt>
                <c:pt idx="33743">
                  <c:v>43.604900000000001</c:v>
                </c:pt>
                <c:pt idx="33744">
                  <c:v>43.604900000000001</c:v>
                </c:pt>
                <c:pt idx="33745">
                  <c:v>43.604900000000001</c:v>
                </c:pt>
                <c:pt idx="33746">
                  <c:v>43.604900000000001</c:v>
                </c:pt>
                <c:pt idx="33747">
                  <c:v>43.604900000000001</c:v>
                </c:pt>
                <c:pt idx="33748">
                  <c:v>43.604900000000001</c:v>
                </c:pt>
                <c:pt idx="33749">
                  <c:v>43.604900000000001</c:v>
                </c:pt>
                <c:pt idx="33750">
                  <c:v>43.604900000000001</c:v>
                </c:pt>
                <c:pt idx="33751">
                  <c:v>43.604900000000001</c:v>
                </c:pt>
                <c:pt idx="33752">
                  <c:v>43.604900000000001</c:v>
                </c:pt>
                <c:pt idx="33753">
                  <c:v>43.604900000000001</c:v>
                </c:pt>
                <c:pt idx="33754">
                  <c:v>43.604900000000001</c:v>
                </c:pt>
                <c:pt idx="33755">
                  <c:v>43.604900000000001</c:v>
                </c:pt>
                <c:pt idx="33756">
                  <c:v>43.604900000000001</c:v>
                </c:pt>
                <c:pt idx="33757">
                  <c:v>43.604900000000001</c:v>
                </c:pt>
                <c:pt idx="33758">
                  <c:v>43.604900000000001</c:v>
                </c:pt>
                <c:pt idx="33759">
                  <c:v>43.604900000000001</c:v>
                </c:pt>
                <c:pt idx="33760">
                  <c:v>43.604900000000001</c:v>
                </c:pt>
                <c:pt idx="33761">
                  <c:v>43.604900000000001</c:v>
                </c:pt>
                <c:pt idx="33762">
                  <c:v>43.604900000000001</c:v>
                </c:pt>
                <c:pt idx="33763">
                  <c:v>43.604900000000001</c:v>
                </c:pt>
                <c:pt idx="33764">
                  <c:v>43.604900000000001</c:v>
                </c:pt>
                <c:pt idx="33765">
                  <c:v>43.604900000000001</c:v>
                </c:pt>
                <c:pt idx="33766">
                  <c:v>43.604900000000001</c:v>
                </c:pt>
                <c:pt idx="33767">
                  <c:v>43.604900000000001</c:v>
                </c:pt>
                <c:pt idx="33768">
                  <c:v>43.604900000000001</c:v>
                </c:pt>
                <c:pt idx="33769">
                  <c:v>43.604900000000001</c:v>
                </c:pt>
                <c:pt idx="33770">
                  <c:v>43.604900000000001</c:v>
                </c:pt>
                <c:pt idx="33771">
                  <c:v>43.604900000000001</c:v>
                </c:pt>
                <c:pt idx="33772">
                  <c:v>43.604900000000001</c:v>
                </c:pt>
                <c:pt idx="33773">
                  <c:v>43.604900000000001</c:v>
                </c:pt>
                <c:pt idx="33774">
                  <c:v>43.604900000000001</c:v>
                </c:pt>
                <c:pt idx="33775">
                  <c:v>43.604900000000001</c:v>
                </c:pt>
                <c:pt idx="33776">
                  <c:v>43.604900000000001</c:v>
                </c:pt>
                <c:pt idx="33777">
                  <c:v>43.604900000000001</c:v>
                </c:pt>
                <c:pt idx="33778">
                  <c:v>43.604900000000001</c:v>
                </c:pt>
                <c:pt idx="33779">
                  <c:v>43.604900000000001</c:v>
                </c:pt>
                <c:pt idx="33780">
                  <c:v>43.604900000000001</c:v>
                </c:pt>
                <c:pt idx="33781">
                  <c:v>43.604900000000001</c:v>
                </c:pt>
                <c:pt idx="33782">
                  <c:v>43.604900000000001</c:v>
                </c:pt>
                <c:pt idx="33783">
                  <c:v>43.604900000000001</c:v>
                </c:pt>
                <c:pt idx="33784">
                  <c:v>43.604900000000001</c:v>
                </c:pt>
                <c:pt idx="33785">
                  <c:v>43.604900000000001</c:v>
                </c:pt>
                <c:pt idx="33786">
                  <c:v>43.604900000000001</c:v>
                </c:pt>
                <c:pt idx="33787">
                  <c:v>43.604900000000001</c:v>
                </c:pt>
                <c:pt idx="33788">
                  <c:v>43.604900000000001</c:v>
                </c:pt>
                <c:pt idx="33789">
                  <c:v>43.604900000000001</c:v>
                </c:pt>
                <c:pt idx="33790">
                  <c:v>43.604900000000001</c:v>
                </c:pt>
                <c:pt idx="33791">
                  <c:v>43.604900000000001</c:v>
                </c:pt>
                <c:pt idx="33792">
                  <c:v>43.604900000000001</c:v>
                </c:pt>
                <c:pt idx="33793">
                  <c:v>43.604900000000001</c:v>
                </c:pt>
                <c:pt idx="33794">
                  <c:v>43.604900000000001</c:v>
                </c:pt>
                <c:pt idx="33795">
                  <c:v>43.604900000000001</c:v>
                </c:pt>
                <c:pt idx="33796">
                  <c:v>43.604900000000001</c:v>
                </c:pt>
                <c:pt idx="33797">
                  <c:v>43.604900000000001</c:v>
                </c:pt>
                <c:pt idx="33798">
                  <c:v>43.604900000000001</c:v>
                </c:pt>
                <c:pt idx="33799">
                  <c:v>43.604900000000001</c:v>
                </c:pt>
                <c:pt idx="33800">
                  <c:v>43.604900000000001</c:v>
                </c:pt>
                <c:pt idx="33801">
                  <c:v>43.604900000000001</c:v>
                </c:pt>
                <c:pt idx="33802">
                  <c:v>43.604900000000001</c:v>
                </c:pt>
                <c:pt idx="33803">
                  <c:v>43.604900000000001</c:v>
                </c:pt>
                <c:pt idx="33804">
                  <c:v>43.604900000000001</c:v>
                </c:pt>
                <c:pt idx="33805">
                  <c:v>43.604900000000001</c:v>
                </c:pt>
                <c:pt idx="33806">
                  <c:v>43.604900000000001</c:v>
                </c:pt>
                <c:pt idx="33807">
                  <c:v>43.604900000000001</c:v>
                </c:pt>
                <c:pt idx="33808">
                  <c:v>43.604900000000001</c:v>
                </c:pt>
                <c:pt idx="33809">
                  <c:v>43.604900000000001</c:v>
                </c:pt>
                <c:pt idx="33810">
                  <c:v>43.604900000000001</c:v>
                </c:pt>
                <c:pt idx="33811">
                  <c:v>43.604900000000001</c:v>
                </c:pt>
                <c:pt idx="33812">
                  <c:v>43.604900000000001</c:v>
                </c:pt>
                <c:pt idx="33813">
                  <c:v>43.604900000000001</c:v>
                </c:pt>
                <c:pt idx="33814">
                  <c:v>43.604900000000001</c:v>
                </c:pt>
                <c:pt idx="33815">
                  <c:v>43.604900000000001</c:v>
                </c:pt>
                <c:pt idx="33816">
                  <c:v>43.604900000000001</c:v>
                </c:pt>
                <c:pt idx="33817">
                  <c:v>43.604900000000001</c:v>
                </c:pt>
                <c:pt idx="33818">
                  <c:v>43.604900000000001</c:v>
                </c:pt>
                <c:pt idx="33819">
                  <c:v>43.604900000000001</c:v>
                </c:pt>
                <c:pt idx="33820">
                  <c:v>43.604900000000001</c:v>
                </c:pt>
                <c:pt idx="33821">
                  <c:v>43.604900000000001</c:v>
                </c:pt>
                <c:pt idx="33822">
                  <c:v>43.604900000000001</c:v>
                </c:pt>
                <c:pt idx="33823">
                  <c:v>43.604900000000001</c:v>
                </c:pt>
                <c:pt idx="33824">
                  <c:v>43.604900000000001</c:v>
                </c:pt>
                <c:pt idx="33825">
                  <c:v>43.604900000000001</c:v>
                </c:pt>
                <c:pt idx="33826">
                  <c:v>43.604900000000001</c:v>
                </c:pt>
                <c:pt idx="33827">
                  <c:v>43.604900000000001</c:v>
                </c:pt>
                <c:pt idx="33828">
                  <c:v>43.604900000000001</c:v>
                </c:pt>
                <c:pt idx="33829">
                  <c:v>43.604900000000001</c:v>
                </c:pt>
                <c:pt idx="33830">
                  <c:v>43.604900000000001</c:v>
                </c:pt>
                <c:pt idx="33831">
                  <c:v>43.604900000000001</c:v>
                </c:pt>
                <c:pt idx="33832">
                  <c:v>43.604900000000001</c:v>
                </c:pt>
                <c:pt idx="33833">
                  <c:v>43.604900000000001</c:v>
                </c:pt>
                <c:pt idx="33834">
                  <c:v>43.604900000000001</c:v>
                </c:pt>
                <c:pt idx="33835">
                  <c:v>43.604900000000001</c:v>
                </c:pt>
                <c:pt idx="33836">
                  <c:v>43.604900000000001</c:v>
                </c:pt>
                <c:pt idx="33837">
                  <c:v>43.604900000000001</c:v>
                </c:pt>
                <c:pt idx="33838">
                  <c:v>43.604900000000001</c:v>
                </c:pt>
                <c:pt idx="33839">
                  <c:v>43.604900000000001</c:v>
                </c:pt>
                <c:pt idx="33840">
                  <c:v>43.604900000000001</c:v>
                </c:pt>
                <c:pt idx="33841">
                  <c:v>43.604900000000001</c:v>
                </c:pt>
                <c:pt idx="33842">
                  <c:v>43.604900000000001</c:v>
                </c:pt>
                <c:pt idx="33843">
                  <c:v>43.604900000000001</c:v>
                </c:pt>
                <c:pt idx="33844">
                  <c:v>43.604900000000001</c:v>
                </c:pt>
                <c:pt idx="33845">
                  <c:v>43.604900000000001</c:v>
                </c:pt>
                <c:pt idx="33846">
                  <c:v>43.604900000000001</c:v>
                </c:pt>
                <c:pt idx="33847">
                  <c:v>43.604900000000001</c:v>
                </c:pt>
                <c:pt idx="33848">
                  <c:v>43.604900000000001</c:v>
                </c:pt>
                <c:pt idx="33849">
                  <c:v>43.604900000000001</c:v>
                </c:pt>
                <c:pt idx="33850">
                  <c:v>43.604900000000001</c:v>
                </c:pt>
                <c:pt idx="33851">
                  <c:v>43.604900000000001</c:v>
                </c:pt>
                <c:pt idx="33852">
                  <c:v>43.604900000000001</c:v>
                </c:pt>
                <c:pt idx="33853">
                  <c:v>43.604900000000001</c:v>
                </c:pt>
                <c:pt idx="33854">
                  <c:v>43.604900000000001</c:v>
                </c:pt>
                <c:pt idx="33855">
                  <c:v>43.604900000000001</c:v>
                </c:pt>
                <c:pt idx="33856">
                  <c:v>43.604900000000001</c:v>
                </c:pt>
                <c:pt idx="33857">
                  <c:v>43.604900000000001</c:v>
                </c:pt>
                <c:pt idx="33858">
                  <c:v>43.604900000000001</c:v>
                </c:pt>
                <c:pt idx="33859">
                  <c:v>43.604900000000001</c:v>
                </c:pt>
                <c:pt idx="33860">
                  <c:v>43.604900000000001</c:v>
                </c:pt>
                <c:pt idx="33861">
                  <c:v>43.604900000000001</c:v>
                </c:pt>
                <c:pt idx="33862">
                  <c:v>43.604900000000001</c:v>
                </c:pt>
                <c:pt idx="33863">
                  <c:v>43.604900000000001</c:v>
                </c:pt>
                <c:pt idx="33864">
                  <c:v>43.604900000000001</c:v>
                </c:pt>
                <c:pt idx="33865">
                  <c:v>43.604900000000001</c:v>
                </c:pt>
                <c:pt idx="33866">
                  <c:v>43.604900000000001</c:v>
                </c:pt>
                <c:pt idx="33867">
                  <c:v>43.604900000000001</c:v>
                </c:pt>
                <c:pt idx="33868">
                  <c:v>43.604900000000001</c:v>
                </c:pt>
                <c:pt idx="33869">
                  <c:v>43.604900000000001</c:v>
                </c:pt>
                <c:pt idx="33870">
                  <c:v>43.604900000000001</c:v>
                </c:pt>
                <c:pt idx="33871">
                  <c:v>43.604900000000001</c:v>
                </c:pt>
                <c:pt idx="33872">
                  <c:v>43.604900000000001</c:v>
                </c:pt>
                <c:pt idx="33873">
                  <c:v>43.604900000000001</c:v>
                </c:pt>
                <c:pt idx="33874">
                  <c:v>43.604900000000001</c:v>
                </c:pt>
                <c:pt idx="33875">
                  <c:v>43.604900000000001</c:v>
                </c:pt>
                <c:pt idx="33876">
                  <c:v>43.604900000000001</c:v>
                </c:pt>
                <c:pt idx="33877">
                  <c:v>43.604900000000001</c:v>
                </c:pt>
                <c:pt idx="33878">
                  <c:v>43.604900000000001</c:v>
                </c:pt>
                <c:pt idx="33879">
                  <c:v>43.604900000000001</c:v>
                </c:pt>
                <c:pt idx="33880">
                  <c:v>43.604900000000001</c:v>
                </c:pt>
                <c:pt idx="33881">
                  <c:v>43.604900000000001</c:v>
                </c:pt>
                <c:pt idx="33882">
                  <c:v>43.604900000000001</c:v>
                </c:pt>
                <c:pt idx="33883">
                  <c:v>43.604900000000001</c:v>
                </c:pt>
                <c:pt idx="33884">
                  <c:v>43.604900000000001</c:v>
                </c:pt>
                <c:pt idx="33885">
                  <c:v>43.604900000000001</c:v>
                </c:pt>
                <c:pt idx="33886">
                  <c:v>43.604900000000001</c:v>
                </c:pt>
                <c:pt idx="33887">
                  <c:v>43.604900000000001</c:v>
                </c:pt>
                <c:pt idx="33888">
                  <c:v>43.604900000000001</c:v>
                </c:pt>
                <c:pt idx="33889">
                  <c:v>43.604900000000001</c:v>
                </c:pt>
                <c:pt idx="33890">
                  <c:v>43.604900000000001</c:v>
                </c:pt>
                <c:pt idx="33891">
                  <c:v>43.604900000000001</c:v>
                </c:pt>
                <c:pt idx="33892">
                  <c:v>43.604900000000001</c:v>
                </c:pt>
                <c:pt idx="33893">
                  <c:v>43.604900000000001</c:v>
                </c:pt>
                <c:pt idx="33894">
                  <c:v>43.604900000000001</c:v>
                </c:pt>
                <c:pt idx="33895">
                  <c:v>43.604900000000001</c:v>
                </c:pt>
                <c:pt idx="33896">
                  <c:v>43.604900000000001</c:v>
                </c:pt>
                <c:pt idx="33897">
                  <c:v>43.604900000000001</c:v>
                </c:pt>
                <c:pt idx="33898">
                  <c:v>43.604900000000001</c:v>
                </c:pt>
                <c:pt idx="33899">
                  <c:v>43.604900000000001</c:v>
                </c:pt>
                <c:pt idx="33900">
                  <c:v>43.604900000000001</c:v>
                </c:pt>
                <c:pt idx="33901">
                  <c:v>43.604900000000001</c:v>
                </c:pt>
                <c:pt idx="33902">
                  <c:v>43.604900000000001</c:v>
                </c:pt>
                <c:pt idx="33903">
                  <c:v>43.604900000000001</c:v>
                </c:pt>
                <c:pt idx="33904">
                  <c:v>43.604900000000001</c:v>
                </c:pt>
                <c:pt idx="33905">
                  <c:v>43.604900000000001</c:v>
                </c:pt>
                <c:pt idx="33906">
                  <c:v>43.604900000000001</c:v>
                </c:pt>
                <c:pt idx="33907">
                  <c:v>43.604900000000001</c:v>
                </c:pt>
                <c:pt idx="33908">
                  <c:v>43.604900000000001</c:v>
                </c:pt>
                <c:pt idx="33909">
                  <c:v>43.604900000000001</c:v>
                </c:pt>
                <c:pt idx="33910">
                  <c:v>43.604900000000001</c:v>
                </c:pt>
                <c:pt idx="33911">
                  <c:v>43.604900000000001</c:v>
                </c:pt>
                <c:pt idx="33912">
                  <c:v>43.604900000000001</c:v>
                </c:pt>
                <c:pt idx="33913">
                  <c:v>43.604900000000001</c:v>
                </c:pt>
                <c:pt idx="33914">
                  <c:v>43.604900000000001</c:v>
                </c:pt>
                <c:pt idx="33915">
                  <c:v>43.604900000000001</c:v>
                </c:pt>
                <c:pt idx="33916">
                  <c:v>43.604900000000001</c:v>
                </c:pt>
                <c:pt idx="33917">
                  <c:v>43.604900000000001</c:v>
                </c:pt>
                <c:pt idx="33918">
                  <c:v>43.604900000000001</c:v>
                </c:pt>
                <c:pt idx="33919">
                  <c:v>43.604900000000001</c:v>
                </c:pt>
                <c:pt idx="33920">
                  <c:v>43.604900000000001</c:v>
                </c:pt>
                <c:pt idx="33921">
                  <c:v>43.604900000000001</c:v>
                </c:pt>
                <c:pt idx="33922">
                  <c:v>43.604900000000001</c:v>
                </c:pt>
                <c:pt idx="33923">
                  <c:v>43.604900000000001</c:v>
                </c:pt>
                <c:pt idx="33924">
                  <c:v>43.604900000000001</c:v>
                </c:pt>
                <c:pt idx="33925">
                  <c:v>43.604900000000001</c:v>
                </c:pt>
                <c:pt idx="33926">
                  <c:v>43.604900000000001</c:v>
                </c:pt>
                <c:pt idx="33927">
                  <c:v>43.604900000000001</c:v>
                </c:pt>
                <c:pt idx="33928">
                  <c:v>43.604900000000001</c:v>
                </c:pt>
                <c:pt idx="33929">
                  <c:v>43.604900000000001</c:v>
                </c:pt>
                <c:pt idx="33930">
                  <c:v>43.604900000000001</c:v>
                </c:pt>
                <c:pt idx="33931">
                  <c:v>43.604900000000001</c:v>
                </c:pt>
                <c:pt idx="33932">
                  <c:v>43.604900000000001</c:v>
                </c:pt>
                <c:pt idx="33933">
                  <c:v>43.604900000000001</c:v>
                </c:pt>
                <c:pt idx="33934">
                  <c:v>43.604900000000001</c:v>
                </c:pt>
                <c:pt idx="33935">
                  <c:v>43.604900000000001</c:v>
                </c:pt>
                <c:pt idx="33936">
                  <c:v>43.604900000000001</c:v>
                </c:pt>
                <c:pt idx="33937">
                  <c:v>43.604900000000001</c:v>
                </c:pt>
                <c:pt idx="33938">
                  <c:v>43.604900000000001</c:v>
                </c:pt>
                <c:pt idx="33939">
                  <c:v>43.604900000000001</c:v>
                </c:pt>
                <c:pt idx="33940">
                  <c:v>43.604900000000001</c:v>
                </c:pt>
                <c:pt idx="33941">
                  <c:v>43.604900000000001</c:v>
                </c:pt>
                <c:pt idx="33942">
                  <c:v>43.604900000000001</c:v>
                </c:pt>
                <c:pt idx="33943">
                  <c:v>43.604900000000001</c:v>
                </c:pt>
                <c:pt idx="33944">
                  <c:v>43.604900000000001</c:v>
                </c:pt>
                <c:pt idx="33945">
                  <c:v>43.604900000000001</c:v>
                </c:pt>
                <c:pt idx="33946">
                  <c:v>43.604900000000001</c:v>
                </c:pt>
                <c:pt idx="33947">
                  <c:v>43.604900000000001</c:v>
                </c:pt>
                <c:pt idx="33948">
                  <c:v>43.604900000000001</c:v>
                </c:pt>
                <c:pt idx="33949">
                  <c:v>43.604900000000001</c:v>
                </c:pt>
                <c:pt idx="33950">
                  <c:v>43.604900000000001</c:v>
                </c:pt>
                <c:pt idx="33951">
                  <c:v>43.604900000000001</c:v>
                </c:pt>
                <c:pt idx="33952">
                  <c:v>43.604900000000001</c:v>
                </c:pt>
                <c:pt idx="33953">
                  <c:v>43.604900000000001</c:v>
                </c:pt>
                <c:pt idx="33954">
                  <c:v>43.604900000000001</c:v>
                </c:pt>
                <c:pt idx="33955">
                  <c:v>43.604900000000001</c:v>
                </c:pt>
                <c:pt idx="33956">
                  <c:v>43.604900000000001</c:v>
                </c:pt>
                <c:pt idx="33957">
                  <c:v>43.604900000000001</c:v>
                </c:pt>
                <c:pt idx="33958">
                  <c:v>43.604900000000001</c:v>
                </c:pt>
                <c:pt idx="33959">
                  <c:v>43.604900000000001</c:v>
                </c:pt>
                <c:pt idx="33960">
                  <c:v>43.604900000000001</c:v>
                </c:pt>
                <c:pt idx="33961">
                  <c:v>43.604900000000001</c:v>
                </c:pt>
                <c:pt idx="33962">
                  <c:v>43.604900000000001</c:v>
                </c:pt>
                <c:pt idx="33963">
                  <c:v>43.604900000000001</c:v>
                </c:pt>
                <c:pt idx="33964">
                  <c:v>43.604900000000001</c:v>
                </c:pt>
                <c:pt idx="33965">
                  <c:v>43.604900000000001</c:v>
                </c:pt>
                <c:pt idx="33966">
                  <c:v>43.604900000000001</c:v>
                </c:pt>
                <c:pt idx="33967">
                  <c:v>43.604900000000001</c:v>
                </c:pt>
                <c:pt idx="33968">
                  <c:v>43.604900000000001</c:v>
                </c:pt>
                <c:pt idx="33969">
                  <c:v>43.604900000000001</c:v>
                </c:pt>
                <c:pt idx="33970">
                  <c:v>43.604900000000001</c:v>
                </c:pt>
                <c:pt idx="33971">
                  <c:v>43.604900000000001</c:v>
                </c:pt>
                <c:pt idx="33972">
                  <c:v>43.604900000000001</c:v>
                </c:pt>
                <c:pt idx="33973">
                  <c:v>43.604900000000001</c:v>
                </c:pt>
                <c:pt idx="33974">
                  <c:v>43.604900000000001</c:v>
                </c:pt>
                <c:pt idx="33975">
                  <c:v>43.604900000000001</c:v>
                </c:pt>
                <c:pt idx="33976">
                  <c:v>43.604900000000001</c:v>
                </c:pt>
                <c:pt idx="33977">
                  <c:v>43.604900000000001</c:v>
                </c:pt>
                <c:pt idx="33978">
                  <c:v>43.604900000000001</c:v>
                </c:pt>
                <c:pt idx="33979">
                  <c:v>43.604900000000001</c:v>
                </c:pt>
                <c:pt idx="33980">
                  <c:v>43.604900000000001</c:v>
                </c:pt>
                <c:pt idx="33981">
                  <c:v>43.604900000000001</c:v>
                </c:pt>
                <c:pt idx="33982">
                  <c:v>43.604900000000001</c:v>
                </c:pt>
                <c:pt idx="33983">
                  <c:v>43.604900000000001</c:v>
                </c:pt>
                <c:pt idx="33984">
                  <c:v>43.604900000000001</c:v>
                </c:pt>
                <c:pt idx="33985">
                  <c:v>43.604900000000001</c:v>
                </c:pt>
                <c:pt idx="33986">
                  <c:v>43.604900000000001</c:v>
                </c:pt>
                <c:pt idx="33987">
                  <c:v>43.604900000000001</c:v>
                </c:pt>
                <c:pt idx="33988">
                  <c:v>43.604900000000001</c:v>
                </c:pt>
                <c:pt idx="33989">
                  <c:v>43.604900000000001</c:v>
                </c:pt>
                <c:pt idx="33990">
                  <c:v>43.604900000000001</c:v>
                </c:pt>
                <c:pt idx="33991">
                  <c:v>43.604900000000001</c:v>
                </c:pt>
                <c:pt idx="33992">
                  <c:v>43.604900000000001</c:v>
                </c:pt>
                <c:pt idx="33993">
                  <c:v>43.604900000000001</c:v>
                </c:pt>
                <c:pt idx="33994">
                  <c:v>43.604900000000001</c:v>
                </c:pt>
                <c:pt idx="33995">
                  <c:v>43.604900000000001</c:v>
                </c:pt>
                <c:pt idx="33996">
                  <c:v>43.604900000000001</c:v>
                </c:pt>
                <c:pt idx="33997">
                  <c:v>43.604900000000001</c:v>
                </c:pt>
                <c:pt idx="33998">
                  <c:v>43.604900000000001</c:v>
                </c:pt>
                <c:pt idx="33999">
                  <c:v>43.604900000000001</c:v>
                </c:pt>
                <c:pt idx="34000">
                  <c:v>43.604900000000001</c:v>
                </c:pt>
                <c:pt idx="34001">
                  <c:v>43.604900000000001</c:v>
                </c:pt>
                <c:pt idx="34002">
                  <c:v>43.604900000000001</c:v>
                </c:pt>
                <c:pt idx="34003">
                  <c:v>43.604900000000001</c:v>
                </c:pt>
                <c:pt idx="34004">
                  <c:v>43.604900000000001</c:v>
                </c:pt>
                <c:pt idx="34005">
                  <c:v>43.604900000000001</c:v>
                </c:pt>
                <c:pt idx="34006">
                  <c:v>43.604900000000001</c:v>
                </c:pt>
                <c:pt idx="34007">
                  <c:v>43.604900000000001</c:v>
                </c:pt>
                <c:pt idx="34008">
                  <c:v>43.604900000000001</c:v>
                </c:pt>
                <c:pt idx="34009">
                  <c:v>43.604900000000001</c:v>
                </c:pt>
                <c:pt idx="34010">
                  <c:v>43.604900000000001</c:v>
                </c:pt>
                <c:pt idx="34011">
                  <c:v>43.604900000000001</c:v>
                </c:pt>
                <c:pt idx="34012">
                  <c:v>43.604900000000001</c:v>
                </c:pt>
                <c:pt idx="34013">
                  <c:v>43.604900000000001</c:v>
                </c:pt>
                <c:pt idx="34014">
                  <c:v>43.604900000000001</c:v>
                </c:pt>
                <c:pt idx="34015">
                  <c:v>43.604900000000001</c:v>
                </c:pt>
                <c:pt idx="34016">
                  <c:v>43.604900000000001</c:v>
                </c:pt>
                <c:pt idx="34017">
                  <c:v>43.604900000000001</c:v>
                </c:pt>
                <c:pt idx="34018">
                  <c:v>43.604900000000001</c:v>
                </c:pt>
                <c:pt idx="34019">
                  <c:v>43.604900000000001</c:v>
                </c:pt>
                <c:pt idx="34020">
                  <c:v>43.604900000000001</c:v>
                </c:pt>
                <c:pt idx="34021">
                  <c:v>43.604900000000001</c:v>
                </c:pt>
                <c:pt idx="34022">
                  <c:v>43.604900000000001</c:v>
                </c:pt>
                <c:pt idx="34023">
                  <c:v>43.604900000000001</c:v>
                </c:pt>
                <c:pt idx="34024">
                  <c:v>43.604900000000001</c:v>
                </c:pt>
                <c:pt idx="34025">
                  <c:v>43.604900000000001</c:v>
                </c:pt>
                <c:pt idx="34026">
                  <c:v>43.604900000000001</c:v>
                </c:pt>
                <c:pt idx="34027">
                  <c:v>43.604900000000001</c:v>
                </c:pt>
                <c:pt idx="34028">
                  <c:v>43.604900000000001</c:v>
                </c:pt>
                <c:pt idx="34029">
                  <c:v>43.604900000000001</c:v>
                </c:pt>
                <c:pt idx="34030">
                  <c:v>43.604900000000001</c:v>
                </c:pt>
                <c:pt idx="34031">
                  <c:v>43.604900000000001</c:v>
                </c:pt>
                <c:pt idx="34032">
                  <c:v>43.604900000000001</c:v>
                </c:pt>
                <c:pt idx="34033">
                  <c:v>43.604900000000001</c:v>
                </c:pt>
                <c:pt idx="34034">
                  <c:v>43.604900000000001</c:v>
                </c:pt>
                <c:pt idx="34035">
                  <c:v>43.604900000000001</c:v>
                </c:pt>
                <c:pt idx="34036">
                  <c:v>43.604900000000001</c:v>
                </c:pt>
                <c:pt idx="34037">
                  <c:v>43.604900000000001</c:v>
                </c:pt>
                <c:pt idx="34038">
                  <c:v>43.604900000000001</c:v>
                </c:pt>
                <c:pt idx="34039">
                  <c:v>43.604900000000001</c:v>
                </c:pt>
                <c:pt idx="34040">
                  <c:v>43.604900000000001</c:v>
                </c:pt>
                <c:pt idx="34041">
                  <c:v>43.604900000000001</c:v>
                </c:pt>
                <c:pt idx="34042">
                  <c:v>43.604900000000001</c:v>
                </c:pt>
                <c:pt idx="34043">
                  <c:v>43.604900000000001</c:v>
                </c:pt>
                <c:pt idx="34044">
                  <c:v>43.604900000000001</c:v>
                </c:pt>
                <c:pt idx="34045">
                  <c:v>43.604900000000001</c:v>
                </c:pt>
                <c:pt idx="34046">
                  <c:v>43.604900000000001</c:v>
                </c:pt>
                <c:pt idx="34047">
                  <c:v>43.604900000000001</c:v>
                </c:pt>
                <c:pt idx="34048">
                  <c:v>43.604900000000001</c:v>
                </c:pt>
                <c:pt idx="34049">
                  <c:v>43.604900000000001</c:v>
                </c:pt>
                <c:pt idx="34050">
                  <c:v>43.604900000000001</c:v>
                </c:pt>
                <c:pt idx="34051">
                  <c:v>43.604900000000001</c:v>
                </c:pt>
                <c:pt idx="34052">
                  <c:v>43.604900000000001</c:v>
                </c:pt>
                <c:pt idx="34053">
                  <c:v>43.604900000000001</c:v>
                </c:pt>
                <c:pt idx="34054">
                  <c:v>43.604900000000001</c:v>
                </c:pt>
                <c:pt idx="34055">
                  <c:v>43.604900000000001</c:v>
                </c:pt>
                <c:pt idx="34056">
                  <c:v>43.604900000000001</c:v>
                </c:pt>
                <c:pt idx="34057">
                  <c:v>43.604900000000001</c:v>
                </c:pt>
                <c:pt idx="34058">
                  <c:v>43.604900000000001</c:v>
                </c:pt>
                <c:pt idx="34059">
                  <c:v>43.604900000000001</c:v>
                </c:pt>
                <c:pt idx="34060">
                  <c:v>43.604900000000001</c:v>
                </c:pt>
                <c:pt idx="34061">
                  <c:v>43.604900000000001</c:v>
                </c:pt>
                <c:pt idx="34062">
                  <c:v>43.604900000000001</c:v>
                </c:pt>
                <c:pt idx="34063">
                  <c:v>43.604900000000001</c:v>
                </c:pt>
                <c:pt idx="34064">
                  <c:v>43.604900000000001</c:v>
                </c:pt>
                <c:pt idx="34065">
                  <c:v>43.604900000000001</c:v>
                </c:pt>
                <c:pt idx="34066">
                  <c:v>43.604900000000001</c:v>
                </c:pt>
                <c:pt idx="34067">
                  <c:v>43.604900000000001</c:v>
                </c:pt>
                <c:pt idx="34068">
                  <c:v>43.604900000000001</c:v>
                </c:pt>
                <c:pt idx="34069">
                  <c:v>43.604900000000001</c:v>
                </c:pt>
                <c:pt idx="34070">
                  <c:v>43.604900000000001</c:v>
                </c:pt>
                <c:pt idx="34071">
                  <c:v>43.604900000000001</c:v>
                </c:pt>
                <c:pt idx="34072">
                  <c:v>43.604900000000001</c:v>
                </c:pt>
                <c:pt idx="34073">
                  <c:v>43.604900000000001</c:v>
                </c:pt>
                <c:pt idx="34074">
                  <c:v>43.604900000000001</c:v>
                </c:pt>
                <c:pt idx="34075">
                  <c:v>43.604900000000001</c:v>
                </c:pt>
                <c:pt idx="34076">
                  <c:v>43.604900000000001</c:v>
                </c:pt>
                <c:pt idx="34077">
                  <c:v>43.604900000000001</c:v>
                </c:pt>
                <c:pt idx="34078">
                  <c:v>43.604900000000001</c:v>
                </c:pt>
                <c:pt idx="34079">
                  <c:v>43.604900000000001</c:v>
                </c:pt>
                <c:pt idx="34080">
                  <c:v>43.604900000000001</c:v>
                </c:pt>
                <c:pt idx="34081">
                  <c:v>43.604900000000001</c:v>
                </c:pt>
                <c:pt idx="34082">
                  <c:v>43.604900000000001</c:v>
                </c:pt>
                <c:pt idx="34083">
                  <c:v>43.604900000000001</c:v>
                </c:pt>
                <c:pt idx="34084">
                  <c:v>43.604900000000001</c:v>
                </c:pt>
                <c:pt idx="34085">
                  <c:v>43.604900000000001</c:v>
                </c:pt>
                <c:pt idx="34086">
                  <c:v>43.604900000000001</c:v>
                </c:pt>
                <c:pt idx="34087">
                  <c:v>43.604900000000001</c:v>
                </c:pt>
                <c:pt idx="34088">
                  <c:v>43.604900000000001</c:v>
                </c:pt>
                <c:pt idx="34089">
                  <c:v>43.604900000000001</c:v>
                </c:pt>
                <c:pt idx="34090">
                  <c:v>43.604900000000001</c:v>
                </c:pt>
                <c:pt idx="34091">
                  <c:v>43.604900000000001</c:v>
                </c:pt>
                <c:pt idx="34092">
                  <c:v>43.604900000000001</c:v>
                </c:pt>
                <c:pt idx="34093">
                  <c:v>43.604900000000001</c:v>
                </c:pt>
                <c:pt idx="34094">
                  <c:v>43.604900000000001</c:v>
                </c:pt>
                <c:pt idx="34095">
                  <c:v>43.604900000000001</c:v>
                </c:pt>
                <c:pt idx="34096">
                  <c:v>43.604900000000001</c:v>
                </c:pt>
                <c:pt idx="34097">
                  <c:v>43.604900000000001</c:v>
                </c:pt>
                <c:pt idx="34098">
                  <c:v>43.604900000000001</c:v>
                </c:pt>
                <c:pt idx="34099">
                  <c:v>43.604900000000001</c:v>
                </c:pt>
                <c:pt idx="34100">
                  <c:v>43.604900000000001</c:v>
                </c:pt>
                <c:pt idx="34101">
                  <c:v>43.604900000000001</c:v>
                </c:pt>
                <c:pt idx="34102">
                  <c:v>43.604900000000001</c:v>
                </c:pt>
                <c:pt idx="34103">
                  <c:v>43.604900000000001</c:v>
                </c:pt>
                <c:pt idx="34104">
                  <c:v>43.604900000000001</c:v>
                </c:pt>
                <c:pt idx="34105">
                  <c:v>43.604900000000001</c:v>
                </c:pt>
                <c:pt idx="34106">
                  <c:v>43.604900000000001</c:v>
                </c:pt>
                <c:pt idx="34107">
                  <c:v>43.604900000000001</c:v>
                </c:pt>
                <c:pt idx="34108">
                  <c:v>43.604900000000001</c:v>
                </c:pt>
                <c:pt idx="34109">
                  <c:v>43.604900000000001</c:v>
                </c:pt>
                <c:pt idx="34110">
                  <c:v>43.604900000000001</c:v>
                </c:pt>
                <c:pt idx="34111">
                  <c:v>43.604900000000001</c:v>
                </c:pt>
                <c:pt idx="34112">
                  <c:v>43.604900000000001</c:v>
                </c:pt>
                <c:pt idx="34113">
                  <c:v>43.604900000000001</c:v>
                </c:pt>
                <c:pt idx="34114">
                  <c:v>43.604900000000001</c:v>
                </c:pt>
                <c:pt idx="34115">
                  <c:v>43.604900000000001</c:v>
                </c:pt>
                <c:pt idx="34116">
                  <c:v>43.604900000000001</c:v>
                </c:pt>
                <c:pt idx="34117">
                  <c:v>43.604900000000001</c:v>
                </c:pt>
                <c:pt idx="34118">
                  <c:v>43.604900000000001</c:v>
                </c:pt>
                <c:pt idx="34119">
                  <c:v>43.604900000000001</c:v>
                </c:pt>
                <c:pt idx="34120">
                  <c:v>43.604900000000001</c:v>
                </c:pt>
                <c:pt idx="34121">
                  <c:v>43.604900000000001</c:v>
                </c:pt>
                <c:pt idx="34122">
                  <c:v>43.604900000000001</c:v>
                </c:pt>
                <c:pt idx="34123">
                  <c:v>43.604900000000001</c:v>
                </c:pt>
                <c:pt idx="34124">
                  <c:v>43.604900000000001</c:v>
                </c:pt>
                <c:pt idx="34125">
                  <c:v>43.604900000000001</c:v>
                </c:pt>
                <c:pt idx="34126">
                  <c:v>43.604900000000001</c:v>
                </c:pt>
                <c:pt idx="34127">
                  <c:v>43.604900000000001</c:v>
                </c:pt>
                <c:pt idx="34128">
                  <c:v>43.604900000000001</c:v>
                </c:pt>
                <c:pt idx="34129">
                  <c:v>43.604900000000001</c:v>
                </c:pt>
                <c:pt idx="34130">
                  <c:v>43.604900000000001</c:v>
                </c:pt>
                <c:pt idx="34131">
                  <c:v>43.604900000000001</c:v>
                </c:pt>
                <c:pt idx="34132">
                  <c:v>43.604900000000001</c:v>
                </c:pt>
                <c:pt idx="34133">
                  <c:v>43.604900000000001</c:v>
                </c:pt>
                <c:pt idx="34134">
                  <c:v>43.604900000000001</c:v>
                </c:pt>
                <c:pt idx="34135">
                  <c:v>43.604900000000001</c:v>
                </c:pt>
                <c:pt idx="34136">
                  <c:v>43.604900000000001</c:v>
                </c:pt>
                <c:pt idx="34137">
                  <c:v>43.604900000000001</c:v>
                </c:pt>
                <c:pt idx="34138">
                  <c:v>43.604900000000001</c:v>
                </c:pt>
                <c:pt idx="34139">
                  <c:v>43.604900000000001</c:v>
                </c:pt>
                <c:pt idx="34140">
                  <c:v>43.604900000000001</c:v>
                </c:pt>
                <c:pt idx="34141">
                  <c:v>43.604900000000001</c:v>
                </c:pt>
                <c:pt idx="34142">
                  <c:v>43.604900000000001</c:v>
                </c:pt>
                <c:pt idx="34143">
                  <c:v>43.604900000000001</c:v>
                </c:pt>
                <c:pt idx="34144">
                  <c:v>43.604900000000001</c:v>
                </c:pt>
                <c:pt idx="34145">
                  <c:v>43.604900000000001</c:v>
                </c:pt>
                <c:pt idx="34146">
                  <c:v>43.604900000000001</c:v>
                </c:pt>
                <c:pt idx="34147">
                  <c:v>43.604900000000001</c:v>
                </c:pt>
                <c:pt idx="34148">
                  <c:v>43.604900000000001</c:v>
                </c:pt>
                <c:pt idx="34149">
                  <c:v>43.604900000000001</c:v>
                </c:pt>
                <c:pt idx="34150">
                  <c:v>43.604900000000001</c:v>
                </c:pt>
                <c:pt idx="34151">
                  <c:v>43.604900000000001</c:v>
                </c:pt>
                <c:pt idx="34152">
                  <c:v>43.604900000000001</c:v>
                </c:pt>
                <c:pt idx="34153">
                  <c:v>43.604900000000001</c:v>
                </c:pt>
                <c:pt idx="34154">
                  <c:v>43.604900000000001</c:v>
                </c:pt>
                <c:pt idx="34155">
                  <c:v>43.604900000000001</c:v>
                </c:pt>
                <c:pt idx="34156">
                  <c:v>43.604900000000001</c:v>
                </c:pt>
                <c:pt idx="34157">
                  <c:v>43.604900000000001</c:v>
                </c:pt>
                <c:pt idx="34158">
                  <c:v>43.604900000000001</c:v>
                </c:pt>
                <c:pt idx="34159">
                  <c:v>43.604900000000001</c:v>
                </c:pt>
                <c:pt idx="34160">
                  <c:v>43.604900000000001</c:v>
                </c:pt>
                <c:pt idx="34161">
                  <c:v>43.604900000000001</c:v>
                </c:pt>
                <c:pt idx="34162">
                  <c:v>43.604900000000001</c:v>
                </c:pt>
                <c:pt idx="34163">
                  <c:v>43.604900000000001</c:v>
                </c:pt>
                <c:pt idx="34164">
                  <c:v>43.604900000000001</c:v>
                </c:pt>
                <c:pt idx="34165">
                  <c:v>43.604900000000001</c:v>
                </c:pt>
                <c:pt idx="34166">
                  <c:v>43.604900000000001</c:v>
                </c:pt>
                <c:pt idx="34167">
                  <c:v>43.604900000000001</c:v>
                </c:pt>
                <c:pt idx="34168">
                  <c:v>43.604900000000001</c:v>
                </c:pt>
                <c:pt idx="34169">
                  <c:v>43.604900000000001</c:v>
                </c:pt>
                <c:pt idx="34170">
                  <c:v>43.604900000000001</c:v>
                </c:pt>
                <c:pt idx="34171">
                  <c:v>43.604900000000001</c:v>
                </c:pt>
                <c:pt idx="34172">
                  <c:v>43.604900000000001</c:v>
                </c:pt>
                <c:pt idx="34173">
                  <c:v>43.604900000000001</c:v>
                </c:pt>
                <c:pt idx="34174">
                  <c:v>43.604900000000001</c:v>
                </c:pt>
                <c:pt idx="34175">
                  <c:v>43.604900000000001</c:v>
                </c:pt>
                <c:pt idx="34176">
                  <c:v>43.604900000000001</c:v>
                </c:pt>
                <c:pt idx="34177">
                  <c:v>43.604900000000001</c:v>
                </c:pt>
                <c:pt idx="34178">
                  <c:v>43.604900000000001</c:v>
                </c:pt>
                <c:pt idx="34179">
                  <c:v>43.604900000000001</c:v>
                </c:pt>
                <c:pt idx="34180">
                  <c:v>43.604900000000001</c:v>
                </c:pt>
                <c:pt idx="34181">
                  <c:v>43.604900000000001</c:v>
                </c:pt>
                <c:pt idx="34182">
                  <c:v>43.604900000000001</c:v>
                </c:pt>
                <c:pt idx="34183">
                  <c:v>43.604900000000001</c:v>
                </c:pt>
                <c:pt idx="34184">
                  <c:v>43.604900000000001</c:v>
                </c:pt>
                <c:pt idx="34185">
                  <c:v>43.604900000000001</c:v>
                </c:pt>
                <c:pt idx="34186">
                  <c:v>43.604900000000001</c:v>
                </c:pt>
                <c:pt idx="34187">
                  <c:v>43.604900000000001</c:v>
                </c:pt>
                <c:pt idx="34188">
                  <c:v>43.604900000000001</c:v>
                </c:pt>
                <c:pt idx="34189">
                  <c:v>43.604900000000001</c:v>
                </c:pt>
                <c:pt idx="34190">
                  <c:v>43.604900000000001</c:v>
                </c:pt>
                <c:pt idx="34191">
                  <c:v>43.604900000000001</c:v>
                </c:pt>
                <c:pt idx="34192">
                  <c:v>43.604900000000001</c:v>
                </c:pt>
                <c:pt idx="34193">
                  <c:v>43.604900000000001</c:v>
                </c:pt>
                <c:pt idx="34194">
                  <c:v>43.604900000000001</c:v>
                </c:pt>
                <c:pt idx="34195">
                  <c:v>43.604900000000001</c:v>
                </c:pt>
                <c:pt idx="34196">
                  <c:v>43.604900000000001</c:v>
                </c:pt>
                <c:pt idx="34197">
                  <c:v>43.604900000000001</c:v>
                </c:pt>
                <c:pt idx="34198">
                  <c:v>43.604900000000001</c:v>
                </c:pt>
                <c:pt idx="34199">
                  <c:v>43.604900000000001</c:v>
                </c:pt>
                <c:pt idx="34200">
                  <c:v>43.604900000000001</c:v>
                </c:pt>
                <c:pt idx="34201">
                  <c:v>43.604900000000001</c:v>
                </c:pt>
                <c:pt idx="34202">
                  <c:v>43.604900000000001</c:v>
                </c:pt>
                <c:pt idx="34203">
                  <c:v>43.604900000000001</c:v>
                </c:pt>
                <c:pt idx="34204">
                  <c:v>43.604900000000001</c:v>
                </c:pt>
                <c:pt idx="34205">
                  <c:v>43.604900000000001</c:v>
                </c:pt>
                <c:pt idx="34206">
                  <c:v>43.604900000000001</c:v>
                </c:pt>
                <c:pt idx="34207">
                  <c:v>43.604900000000001</c:v>
                </c:pt>
                <c:pt idx="34208">
                  <c:v>43.604900000000001</c:v>
                </c:pt>
                <c:pt idx="34209">
                  <c:v>43.604900000000001</c:v>
                </c:pt>
                <c:pt idx="34210">
                  <c:v>43.604900000000001</c:v>
                </c:pt>
                <c:pt idx="34211">
                  <c:v>43.604900000000001</c:v>
                </c:pt>
                <c:pt idx="34212">
                  <c:v>43.604900000000001</c:v>
                </c:pt>
                <c:pt idx="34213">
                  <c:v>43.604900000000001</c:v>
                </c:pt>
                <c:pt idx="34214">
                  <c:v>43.604900000000001</c:v>
                </c:pt>
                <c:pt idx="34215">
                  <c:v>43.604900000000001</c:v>
                </c:pt>
                <c:pt idx="34216">
                  <c:v>43.604900000000001</c:v>
                </c:pt>
                <c:pt idx="34217">
                  <c:v>43.604900000000001</c:v>
                </c:pt>
                <c:pt idx="34218">
                  <c:v>43.604900000000001</c:v>
                </c:pt>
                <c:pt idx="34219">
                  <c:v>43.604900000000001</c:v>
                </c:pt>
                <c:pt idx="34220">
                  <c:v>43.604900000000001</c:v>
                </c:pt>
                <c:pt idx="34221">
                  <c:v>43.604900000000001</c:v>
                </c:pt>
                <c:pt idx="34222">
                  <c:v>43.604900000000001</c:v>
                </c:pt>
                <c:pt idx="34223">
                  <c:v>43.604900000000001</c:v>
                </c:pt>
                <c:pt idx="34224">
                  <c:v>43.604900000000001</c:v>
                </c:pt>
                <c:pt idx="34225">
                  <c:v>43.604900000000001</c:v>
                </c:pt>
                <c:pt idx="34226">
                  <c:v>43.604900000000001</c:v>
                </c:pt>
                <c:pt idx="34227">
                  <c:v>43.604900000000001</c:v>
                </c:pt>
                <c:pt idx="34228">
                  <c:v>43.604900000000001</c:v>
                </c:pt>
                <c:pt idx="34229">
                  <c:v>43.604900000000001</c:v>
                </c:pt>
                <c:pt idx="34230">
                  <c:v>43.604900000000001</c:v>
                </c:pt>
                <c:pt idx="34231">
                  <c:v>43.604900000000001</c:v>
                </c:pt>
                <c:pt idx="34232">
                  <c:v>43.604900000000001</c:v>
                </c:pt>
                <c:pt idx="34233">
                  <c:v>43.604900000000001</c:v>
                </c:pt>
                <c:pt idx="34234">
                  <c:v>43.604900000000001</c:v>
                </c:pt>
                <c:pt idx="34235">
                  <c:v>43.604900000000001</c:v>
                </c:pt>
                <c:pt idx="34236">
                  <c:v>43.604900000000001</c:v>
                </c:pt>
                <c:pt idx="34237">
                  <c:v>43.604900000000001</c:v>
                </c:pt>
                <c:pt idx="34238">
                  <c:v>43.604900000000001</c:v>
                </c:pt>
                <c:pt idx="34239">
                  <c:v>43.604900000000001</c:v>
                </c:pt>
                <c:pt idx="34240">
                  <c:v>43.604900000000001</c:v>
                </c:pt>
                <c:pt idx="34241">
                  <c:v>43.604900000000001</c:v>
                </c:pt>
                <c:pt idx="34242">
                  <c:v>43.604900000000001</c:v>
                </c:pt>
                <c:pt idx="34243">
                  <c:v>43.604900000000001</c:v>
                </c:pt>
                <c:pt idx="34244">
                  <c:v>43.604900000000001</c:v>
                </c:pt>
                <c:pt idx="34245">
                  <c:v>43.604900000000001</c:v>
                </c:pt>
                <c:pt idx="34246">
                  <c:v>43.604900000000001</c:v>
                </c:pt>
                <c:pt idx="34247">
                  <c:v>43.604900000000001</c:v>
                </c:pt>
                <c:pt idx="34248">
                  <c:v>43.604900000000001</c:v>
                </c:pt>
                <c:pt idx="34249">
                  <c:v>43.604900000000001</c:v>
                </c:pt>
                <c:pt idx="34250">
                  <c:v>43.604900000000001</c:v>
                </c:pt>
                <c:pt idx="34251">
                  <c:v>43.604900000000001</c:v>
                </c:pt>
                <c:pt idx="34252">
                  <c:v>43.604900000000001</c:v>
                </c:pt>
                <c:pt idx="34253">
                  <c:v>43.604900000000001</c:v>
                </c:pt>
                <c:pt idx="34254">
                  <c:v>43.604900000000001</c:v>
                </c:pt>
                <c:pt idx="34255">
                  <c:v>43.604900000000001</c:v>
                </c:pt>
                <c:pt idx="34256">
                  <c:v>43.604900000000001</c:v>
                </c:pt>
                <c:pt idx="34257">
                  <c:v>43.604900000000001</c:v>
                </c:pt>
                <c:pt idx="34258">
                  <c:v>43.604900000000001</c:v>
                </c:pt>
                <c:pt idx="34259">
                  <c:v>43.604900000000001</c:v>
                </c:pt>
                <c:pt idx="34260">
                  <c:v>43.604900000000001</c:v>
                </c:pt>
                <c:pt idx="34261">
                  <c:v>43.604900000000001</c:v>
                </c:pt>
                <c:pt idx="34262">
                  <c:v>43.604900000000001</c:v>
                </c:pt>
                <c:pt idx="34263">
                  <c:v>43.604900000000001</c:v>
                </c:pt>
                <c:pt idx="34264">
                  <c:v>43.604900000000001</c:v>
                </c:pt>
                <c:pt idx="34265">
                  <c:v>43.604900000000001</c:v>
                </c:pt>
                <c:pt idx="34266">
                  <c:v>43.604900000000001</c:v>
                </c:pt>
                <c:pt idx="34267">
                  <c:v>43.604900000000001</c:v>
                </c:pt>
                <c:pt idx="34268">
                  <c:v>43.604900000000001</c:v>
                </c:pt>
                <c:pt idx="34269">
                  <c:v>43.604900000000001</c:v>
                </c:pt>
                <c:pt idx="34270">
                  <c:v>43.604900000000001</c:v>
                </c:pt>
                <c:pt idx="34271">
                  <c:v>43.604900000000001</c:v>
                </c:pt>
                <c:pt idx="34272">
                  <c:v>43.604900000000001</c:v>
                </c:pt>
                <c:pt idx="34273">
                  <c:v>43.604900000000001</c:v>
                </c:pt>
                <c:pt idx="34274">
                  <c:v>43.604900000000001</c:v>
                </c:pt>
                <c:pt idx="34275">
                  <c:v>43.604900000000001</c:v>
                </c:pt>
                <c:pt idx="34276">
                  <c:v>43.604900000000001</c:v>
                </c:pt>
                <c:pt idx="34277">
                  <c:v>43.604900000000001</c:v>
                </c:pt>
                <c:pt idx="34278">
                  <c:v>43.604900000000001</c:v>
                </c:pt>
                <c:pt idx="34279">
                  <c:v>43.604900000000001</c:v>
                </c:pt>
                <c:pt idx="34280">
                  <c:v>43.604900000000001</c:v>
                </c:pt>
                <c:pt idx="34281">
                  <c:v>43.604900000000001</c:v>
                </c:pt>
                <c:pt idx="34282">
                  <c:v>43.604900000000001</c:v>
                </c:pt>
                <c:pt idx="34283">
                  <c:v>43.604900000000001</c:v>
                </c:pt>
                <c:pt idx="34284">
                  <c:v>43.604900000000001</c:v>
                </c:pt>
                <c:pt idx="34285">
                  <c:v>43.604900000000001</c:v>
                </c:pt>
                <c:pt idx="34286">
                  <c:v>43.604900000000001</c:v>
                </c:pt>
                <c:pt idx="34287">
                  <c:v>43.604900000000001</c:v>
                </c:pt>
                <c:pt idx="34288">
                  <c:v>43.604900000000001</c:v>
                </c:pt>
                <c:pt idx="34289">
                  <c:v>43.604900000000001</c:v>
                </c:pt>
                <c:pt idx="34290">
                  <c:v>43.604900000000001</c:v>
                </c:pt>
                <c:pt idx="34291">
                  <c:v>43.604900000000001</c:v>
                </c:pt>
                <c:pt idx="34292">
                  <c:v>43.604900000000001</c:v>
                </c:pt>
                <c:pt idx="34293">
                  <c:v>43.604900000000001</c:v>
                </c:pt>
                <c:pt idx="34294">
                  <c:v>43.604900000000001</c:v>
                </c:pt>
                <c:pt idx="34295">
                  <c:v>43.604900000000001</c:v>
                </c:pt>
                <c:pt idx="34296">
                  <c:v>43.604900000000001</c:v>
                </c:pt>
                <c:pt idx="34297">
                  <c:v>43.604900000000001</c:v>
                </c:pt>
                <c:pt idx="34298">
                  <c:v>43.604900000000001</c:v>
                </c:pt>
                <c:pt idx="34299">
                  <c:v>43.604900000000001</c:v>
                </c:pt>
                <c:pt idx="34300">
                  <c:v>43.604900000000001</c:v>
                </c:pt>
                <c:pt idx="34301">
                  <c:v>43.604900000000001</c:v>
                </c:pt>
                <c:pt idx="34302">
                  <c:v>43.604900000000001</c:v>
                </c:pt>
                <c:pt idx="34303">
                  <c:v>43.604900000000001</c:v>
                </c:pt>
                <c:pt idx="34304">
                  <c:v>43.604900000000001</c:v>
                </c:pt>
                <c:pt idx="34305">
                  <c:v>43.604900000000001</c:v>
                </c:pt>
                <c:pt idx="34306">
                  <c:v>43.604900000000001</c:v>
                </c:pt>
                <c:pt idx="34307">
                  <c:v>43.604900000000001</c:v>
                </c:pt>
                <c:pt idx="34308">
                  <c:v>43.604900000000001</c:v>
                </c:pt>
                <c:pt idx="34309">
                  <c:v>43.604900000000001</c:v>
                </c:pt>
                <c:pt idx="34310">
                  <c:v>43.604900000000001</c:v>
                </c:pt>
                <c:pt idx="34311">
                  <c:v>43.604900000000001</c:v>
                </c:pt>
                <c:pt idx="34312">
                  <c:v>43.604900000000001</c:v>
                </c:pt>
                <c:pt idx="34313">
                  <c:v>43.604900000000001</c:v>
                </c:pt>
                <c:pt idx="34314">
                  <c:v>43.604900000000001</c:v>
                </c:pt>
                <c:pt idx="34315">
                  <c:v>43.604900000000001</c:v>
                </c:pt>
                <c:pt idx="34316">
                  <c:v>43.604900000000001</c:v>
                </c:pt>
                <c:pt idx="34317">
                  <c:v>43.604900000000001</c:v>
                </c:pt>
                <c:pt idx="34318">
                  <c:v>43.604900000000001</c:v>
                </c:pt>
                <c:pt idx="34319">
                  <c:v>43.604900000000001</c:v>
                </c:pt>
                <c:pt idx="34320">
                  <c:v>43.604900000000001</c:v>
                </c:pt>
                <c:pt idx="34321">
                  <c:v>43.604900000000001</c:v>
                </c:pt>
                <c:pt idx="34322">
                  <c:v>43.604900000000001</c:v>
                </c:pt>
                <c:pt idx="34323">
                  <c:v>43.604900000000001</c:v>
                </c:pt>
                <c:pt idx="34324">
                  <c:v>43.604900000000001</c:v>
                </c:pt>
                <c:pt idx="34325">
                  <c:v>43.604900000000001</c:v>
                </c:pt>
                <c:pt idx="34326">
                  <c:v>43.604900000000001</c:v>
                </c:pt>
                <c:pt idx="34327">
                  <c:v>43.604900000000001</c:v>
                </c:pt>
                <c:pt idx="34328">
                  <c:v>43.604900000000001</c:v>
                </c:pt>
                <c:pt idx="34329">
                  <c:v>43.604900000000001</c:v>
                </c:pt>
                <c:pt idx="34330">
                  <c:v>43.604900000000001</c:v>
                </c:pt>
                <c:pt idx="34331">
                  <c:v>43.604900000000001</c:v>
                </c:pt>
                <c:pt idx="34332">
                  <c:v>43.604900000000001</c:v>
                </c:pt>
                <c:pt idx="34333">
                  <c:v>43.604900000000001</c:v>
                </c:pt>
                <c:pt idx="34334">
                  <c:v>43.604900000000001</c:v>
                </c:pt>
                <c:pt idx="34335">
                  <c:v>43.604900000000001</c:v>
                </c:pt>
                <c:pt idx="34336">
                  <c:v>43.604900000000001</c:v>
                </c:pt>
                <c:pt idx="34337">
                  <c:v>43.604900000000001</c:v>
                </c:pt>
                <c:pt idx="34338">
                  <c:v>43.604900000000001</c:v>
                </c:pt>
                <c:pt idx="34339">
                  <c:v>43.604900000000001</c:v>
                </c:pt>
                <c:pt idx="34340">
                  <c:v>43.604900000000001</c:v>
                </c:pt>
                <c:pt idx="34341">
                  <c:v>43.604900000000001</c:v>
                </c:pt>
                <c:pt idx="34342">
                  <c:v>43.604900000000001</c:v>
                </c:pt>
                <c:pt idx="34343">
                  <c:v>43.604900000000001</c:v>
                </c:pt>
                <c:pt idx="34344">
                  <c:v>43.604900000000001</c:v>
                </c:pt>
                <c:pt idx="34345">
                  <c:v>43.604900000000001</c:v>
                </c:pt>
                <c:pt idx="34346">
                  <c:v>43.604900000000001</c:v>
                </c:pt>
                <c:pt idx="34347">
                  <c:v>43.604900000000001</c:v>
                </c:pt>
                <c:pt idx="34348">
                  <c:v>43.604900000000001</c:v>
                </c:pt>
                <c:pt idx="34349">
                  <c:v>43.604900000000001</c:v>
                </c:pt>
                <c:pt idx="34350">
                  <c:v>43.604900000000001</c:v>
                </c:pt>
                <c:pt idx="34351">
                  <c:v>43.604900000000001</c:v>
                </c:pt>
                <c:pt idx="34352">
                  <c:v>43.604900000000001</c:v>
                </c:pt>
                <c:pt idx="34353">
                  <c:v>43.604900000000001</c:v>
                </c:pt>
                <c:pt idx="34354">
                  <c:v>43.604900000000001</c:v>
                </c:pt>
                <c:pt idx="34355">
                  <c:v>43.604900000000001</c:v>
                </c:pt>
                <c:pt idx="34356">
                  <c:v>43.604900000000001</c:v>
                </c:pt>
                <c:pt idx="34357">
                  <c:v>43.604900000000001</c:v>
                </c:pt>
                <c:pt idx="34358">
                  <c:v>43.604900000000001</c:v>
                </c:pt>
                <c:pt idx="34359">
                  <c:v>43.604900000000001</c:v>
                </c:pt>
                <c:pt idx="34360">
                  <c:v>43.604900000000001</c:v>
                </c:pt>
                <c:pt idx="34361">
                  <c:v>43.604900000000001</c:v>
                </c:pt>
                <c:pt idx="34362">
                  <c:v>43.604900000000001</c:v>
                </c:pt>
                <c:pt idx="34363">
                  <c:v>43.604900000000001</c:v>
                </c:pt>
                <c:pt idx="34364">
                  <c:v>43.604900000000001</c:v>
                </c:pt>
                <c:pt idx="34365">
                  <c:v>43.604900000000001</c:v>
                </c:pt>
                <c:pt idx="34366">
                  <c:v>43.604900000000001</c:v>
                </c:pt>
                <c:pt idx="34367">
                  <c:v>43.604900000000001</c:v>
                </c:pt>
                <c:pt idx="34368">
                  <c:v>43.604900000000001</c:v>
                </c:pt>
                <c:pt idx="34369">
                  <c:v>43.604900000000001</c:v>
                </c:pt>
                <c:pt idx="34370">
                  <c:v>43.604900000000001</c:v>
                </c:pt>
                <c:pt idx="34371">
                  <c:v>43.604900000000001</c:v>
                </c:pt>
                <c:pt idx="34372">
                  <c:v>43.604900000000001</c:v>
                </c:pt>
                <c:pt idx="34373">
                  <c:v>43.604900000000001</c:v>
                </c:pt>
                <c:pt idx="34374">
                  <c:v>43.604900000000001</c:v>
                </c:pt>
                <c:pt idx="34375">
                  <c:v>43.604900000000001</c:v>
                </c:pt>
                <c:pt idx="34376">
                  <c:v>43.604900000000001</c:v>
                </c:pt>
                <c:pt idx="34377">
                  <c:v>43.604900000000001</c:v>
                </c:pt>
                <c:pt idx="34378">
                  <c:v>43.604900000000001</c:v>
                </c:pt>
                <c:pt idx="34379">
                  <c:v>43.604900000000001</c:v>
                </c:pt>
                <c:pt idx="34380">
                  <c:v>43.604900000000001</c:v>
                </c:pt>
                <c:pt idx="34381">
                  <c:v>43.604900000000001</c:v>
                </c:pt>
                <c:pt idx="34382">
                  <c:v>43.604900000000001</c:v>
                </c:pt>
                <c:pt idx="34383">
                  <c:v>43.604900000000001</c:v>
                </c:pt>
                <c:pt idx="34384">
                  <c:v>43.604900000000001</c:v>
                </c:pt>
                <c:pt idx="34385">
                  <c:v>43.604900000000001</c:v>
                </c:pt>
                <c:pt idx="34386">
                  <c:v>43.604900000000001</c:v>
                </c:pt>
                <c:pt idx="34387">
                  <c:v>43.604900000000001</c:v>
                </c:pt>
                <c:pt idx="34388">
                  <c:v>43.604900000000001</c:v>
                </c:pt>
                <c:pt idx="34389">
                  <c:v>43.604900000000001</c:v>
                </c:pt>
                <c:pt idx="34390">
                  <c:v>43.604900000000001</c:v>
                </c:pt>
                <c:pt idx="34391">
                  <c:v>43.604900000000001</c:v>
                </c:pt>
                <c:pt idx="34392">
                  <c:v>43.604900000000001</c:v>
                </c:pt>
                <c:pt idx="34393">
                  <c:v>43.604900000000001</c:v>
                </c:pt>
                <c:pt idx="34394">
                  <c:v>43.604900000000001</c:v>
                </c:pt>
                <c:pt idx="34395">
                  <c:v>43.604900000000001</c:v>
                </c:pt>
                <c:pt idx="34396">
                  <c:v>43.604900000000001</c:v>
                </c:pt>
                <c:pt idx="34397">
                  <c:v>43.604900000000001</c:v>
                </c:pt>
                <c:pt idx="34398">
                  <c:v>43.604900000000001</c:v>
                </c:pt>
                <c:pt idx="34399">
                  <c:v>43.604900000000001</c:v>
                </c:pt>
                <c:pt idx="34400">
                  <c:v>43.604900000000001</c:v>
                </c:pt>
                <c:pt idx="34401">
                  <c:v>43.604900000000001</c:v>
                </c:pt>
                <c:pt idx="34402">
                  <c:v>43.604900000000001</c:v>
                </c:pt>
                <c:pt idx="34403">
                  <c:v>43.604900000000001</c:v>
                </c:pt>
                <c:pt idx="34404">
                  <c:v>43.604900000000001</c:v>
                </c:pt>
                <c:pt idx="34405">
                  <c:v>43.604900000000001</c:v>
                </c:pt>
                <c:pt idx="34406">
                  <c:v>43.604900000000001</c:v>
                </c:pt>
                <c:pt idx="34407">
                  <c:v>43.604900000000001</c:v>
                </c:pt>
                <c:pt idx="34408">
                  <c:v>43.604900000000001</c:v>
                </c:pt>
                <c:pt idx="34409">
                  <c:v>43.604900000000001</c:v>
                </c:pt>
                <c:pt idx="34410">
                  <c:v>43.604900000000001</c:v>
                </c:pt>
                <c:pt idx="34411">
                  <c:v>43.604900000000001</c:v>
                </c:pt>
                <c:pt idx="34412">
                  <c:v>43.604900000000001</c:v>
                </c:pt>
                <c:pt idx="34413">
                  <c:v>43.604900000000001</c:v>
                </c:pt>
                <c:pt idx="34414">
                  <c:v>43.604900000000001</c:v>
                </c:pt>
                <c:pt idx="34415">
                  <c:v>43.604900000000001</c:v>
                </c:pt>
                <c:pt idx="34416">
                  <c:v>43.604900000000001</c:v>
                </c:pt>
                <c:pt idx="34417">
                  <c:v>43.604900000000001</c:v>
                </c:pt>
                <c:pt idx="34418">
                  <c:v>43.604900000000001</c:v>
                </c:pt>
                <c:pt idx="34419">
                  <c:v>43.604900000000001</c:v>
                </c:pt>
                <c:pt idx="34420">
                  <c:v>43.604900000000001</c:v>
                </c:pt>
                <c:pt idx="34421">
                  <c:v>43.604900000000001</c:v>
                </c:pt>
                <c:pt idx="34422">
                  <c:v>43.604900000000001</c:v>
                </c:pt>
                <c:pt idx="34423">
                  <c:v>43.604900000000001</c:v>
                </c:pt>
                <c:pt idx="34424">
                  <c:v>43.604900000000001</c:v>
                </c:pt>
                <c:pt idx="34425">
                  <c:v>43.604900000000001</c:v>
                </c:pt>
                <c:pt idx="34426">
                  <c:v>43.604900000000001</c:v>
                </c:pt>
                <c:pt idx="34427">
                  <c:v>43.604900000000001</c:v>
                </c:pt>
                <c:pt idx="34428">
                  <c:v>43.604900000000001</c:v>
                </c:pt>
                <c:pt idx="34429">
                  <c:v>43.604900000000001</c:v>
                </c:pt>
                <c:pt idx="34430">
                  <c:v>43.604900000000001</c:v>
                </c:pt>
                <c:pt idx="34431">
                  <c:v>43.604900000000001</c:v>
                </c:pt>
                <c:pt idx="34432">
                  <c:v>43.604900000000001</c:v>
                </c:pt>
                <c:pt idx="34433">
                  <c:v>43.604900000000001</c:v>
                </c:pt>
                <c:pt idx="34434">
                  <c:v>43.604900000000001</c:v>
                </c:pt>
                <c:pt idx="34435">
                  <c:v>43.604900000000001</c:v>
                </c:pt>
                <c:pt idx="34436">
                  <c:v>43.604900000000001</c:v>
                </c:pt>
                <c:pt idx="34437">
                  <c:v>43.604900000000001</c:v>
                </c:pt>
                <c:pt idx="34438">
                  <c:v>43.604900000000001</c:v>
                </c:pt>
                <c:pt idx="34439">
                  <c:v>43.604900000000001</c:v>
                </c:pt>
                <c:pt idx="34440">
                  <c:v>43.604900000000001</c:v>
                </c:pt>
                <c:pt idx="34441">
                  <c:v>43.604900000000001</c:v>
                </c:pt>
                <c:pt idx="34442">
                  <c:v>43.604900000000001</c:v>
                </c:pt>
                <c:pt idx="34443">
                  <c:v>43.604900000000001</c:v>
                </c:pt>
                <c:pt idx="34444">
                  <c:v>43.604900000000001</c:v>
                </c:pt>
                <c:pt idx="34445">
                  <c:v>43.604900000000001</c:v>
                </c:pt>
                <c:pt idx="34446">
                  <c:v>43.604900000000001</c:v>
                </c:pt>
                <c:pt idx="34447">
                  <c:v>43.604900000000001</c:v>
                </c:pt>
                <c:pt idx="34448">
                  <c:v>43.604900000000001</c:v>
                </c:pt>
                <c:pt idx="34449">
                  <c:v>43.604900000000001</c:v>
                </c:pt>
                <c:pt idx="34450">
                  <c:v>43.604900000000001</c:v>
                </c:pt>
                <c:pt idx="34451">
                  <c:v>43.604900000000001</c:v>
                </c:pt>
                <c:pt idx="34452">
                  <c:v>43.604900000000001</c:v>
                </c:pt>
                <c:pt idx="34453">
                  <c:v>43.604900000000001</c:v>
                </c:pt>
                <c:pt idx="34454">
                  <c:v>43.604900000000001</c:v>
                </c:pt>
                <c:pt idx="34455">
                  <c:v>43.604900000000001</c:v>
                </c:pt>
                <c:pt idx="34456">
                  <c:v>43.604900000000001</c:v>
                </c:pt>
                <c:pt idx="34457">
                  <c:v>43.604900000000001</c:v>
                </c:pt>
                <c:pt idx="34458">
                  <c:v>43.604900000000001</c:v>
                </c:pt>
                <c:pt idx="34459">
                  <c:v>43.604900000000001</c:v>
                </c:pt>
                <c:pt idx="34460">
                  <c:v>43.604900000000001</c:v>
                </c:pt>
                <c:pt idx="34461">
                  <c:v>43.604900000000001</c:v>
                </c:pt>
                <c:pt idx="34462">
                  <c:v>43.604900000000001</c:v>
                </c:pt>
                <c:pt idx="34463">
                  <c:v>43.604900000000001</c:v>
                </c:pt>
                <c:pt idx="34464">
                  <c:v>43.604900000000001</c:v>
                </c:pt>
                <c:pt idx="34465">
                  <c:v>43.604900000000001</c:v>
                </c:pt>
                <c:pt idx="34466">
                  <c:v>43.604900000000001</c:v>
                </c:pt>
                <c:pt idx="34467">
                  <c:v>43.604900000000001</c:v>
                </c:pt>
                <c:pt idx="34468">
                  <c:v>43.604900000000001</c:v>
                </c:pt>
                <c:pt idx="34469">
                  <c:v>43.604900000000001</c:v>
                </c:pt>
                <c:pt idx="34470">
                  <c:v>43.604900000000001</c:v>
                </c:pt>
                <c:pt idx="34471">
                  <c:v>43.604900000000001</c:v>
                </c:pt>
                <c:pt idx="34472">
                  <c:v>43.604900000000001</c:v>
                </c:pt>
                <c:pt idx="34473">
                  <c:v>43.604900000000001</c:v>
                </c:pt>
                <c:pt idx="34474">
                  <c:v>43.604900000000001</c:v>
                </c:pt>
                <c:pt idx="34475">
                  <c:v>43.604900000000001</c:v>
                </c:pt>
                <c:pt idx="34476">
                  <c:v>43.604900000000001</c:v>
                </c:pt>
                <c:pt idx="34477">
                  <c:v>43.604900000000001</c:v>
                </c:pt>
                <c:pt idx="34478">
                  <c:v>43.604900000000001</c:v>
                </c:pt>
                <c:pt idx="34479">
                  <c:v>43.604900000000001</c:v>
                </c:pt>
                <c:pt idx="34480">
                  <c:v>43.604900000000001</c:v>
                </c:pt>
                <c:pt idx="34481">
                  <c:v>43.604900000000001</c:v>
                </c:pt>
                <c:pt idx="34482">
                  <c:v>43.604900000000001</c:v>
                </c:pt>
                <c:pt idx="34483">
                  <c:v>43.604900000000001</c:v>
                </c:pt>
                <c:pt idx="34484">
                  <c:v>43.604900000000001</c:v>
                </c:pt>
                <c:pt idx="34485">
                  <c:v>43.604900000000001</c:v>
                </c:pt>
                <c:pt idx="34486">
                  <c:v>43.604900000000001</c:v>
                </c:pt>
                <c:pt idx="34487">
                  <c:v>43.604900000000001</c:v>
                </c:pt>
                <c:pt idx="34488">
                  <c:v>43.604900000000001</c:v>
                </c:pt>
                <c:pt idx="34489">
                  <c:v>43.604900000000001</c:v>
                </c:pt>
                <c:pt idx="34490">
                  <c:v>43.604900000000001</c:v>
                </c:pt>
                <c:pt idx="34491">
                  <c:v>43.604900000000001</c:v>
                </c:pt>
                <c:pt idx="34492">
                  <c:v>43.604900000000001</c:v>
                </c:pt>
                <c:pt idx="34493">
                  <c:v>43.604900000000001</c:v>
                </c:pt>
                <c:pt idx="34494">
                  <c:v>43.604900000000001</c:v>
                </c:pt>
                <c:pt idx="34495">
                  <c:v>43.604900000000001</c:v>
                </c:pt>
                <c:pt idx="34496">
                  <c:v>43.604900000000001</c:v>
                </c:pt>
                <c:pt idx="34497">
                  <c:v>43.604900000000001</c:v>
                </c:pt>
                <c:pt idx="34498">
                  <c:v>43.604900000000001</c:v>
                </c:pt>
                <c:pt idx="34499">
                  <c:v>43.604900000000001</c:v>
                </c:pt>
                <c:pt idx="34500">
                  <c:v>43.604900000000001</c:v>
                </c:pt>
                <c:pt idx="34501">
                  <c:v>43.604900000000001</c:v>
                </c:pt>
                <c:pt idx="34502">
                  <c:v>43.604900000000001</c:v>
                </c:pt>
                <c:pt idx="34503">
                  <c:v>43.604900000000001</c:v>
                </c:pt>
                <c:pt idx="34504">
                  <c:v>43.604900000000001</c:v>
                </c:pt>
                <c:pt idx="34505">
                  <c:v>43.604900000000001</c:v>
                </c:pt>
                <c:pt idx="34506">
                  <c:v>43.604900000000001</c:v>
                </c:pt>
                <c:pt idx="34507">
                  <c:v>43.604900000000001</c:v>
                </c:pt>
                <c:pt idx="34508">
                  <c:v>43.604900000000001</c:v>
                </c:pt>
                <c:pt idx="34509">
                  <c:v>43.604900000000001</c:v>
                </c:pt>
                <c:pt idx="34510">
                  <c:v>43.604900000000001</c:v>
                </c:pt>
                <c:pt idx="34511">
                  <c:v>43.604900000000001</c:v>
                </c:pt>
                <c:pt idx="34512">
                  <c:v>43.604900000000001</c:v>
                </c:pt>
                <c:pt idx="34513">
                  <c:v>43.604900000000001</c:v>
                </c:pt>
                <c:pt idx="34514">
                  <c:v>43.604900000000001</c:v>
                </c:pt>
                <c:pt idx="34515">
                  <c:v>43.604900000000001</c:v>
                </c:pt>
                <c:pt idx="34516">
                  <c:v>43.604900000000001</c:v>
                </c:pt>
                <c:pt idx="34517">
                  <c:v>43.604900000000001</c:v>
                </c:pt>
                <c:pt idx="34518">
                  <c:v>43.604900000000001</c:v>
                </c:pt>
                <c:pt idx="34519">
                  <c:v>43.604900000000001</c:v>
                </c:pt>
                <c:pt idx="34520">
                  <c:v>43.604900000000001</c:v>
                </c:pt>
                <c:pt idx="34521">
                  <c:v>43.604900000000001</c:v>
                </c:pt>
                <c:pt idx="34522">
                  <c:v>43.604900000000001</c:v>
                </c:pt>
                <c:pt idx="34523">
                  <c:v>43.604900000000001</c:v>
                </c:pt>
                <c:pt idx="34524">
                  <c:v>43.604900000000001</c:v>
                </c:pt>
                <c:pt idx="34525">
                  <c:v>43.604900000000001</c:v>
                </c:pt>
                <c:pt idx="34526">
                  <c:v>43.604900000000001</c:v>
                </c:pt>
                <c:pt idx="34527">
                  <c:v>43.604900000000001</c:v>
                </c:pt>
                <c:pt idx="34528">
                  <c:v>43.604900000000001</c:v>
                </c:pt>
                <c:pt idx="34529">
                  <c:v>43.604900000000001</c:v>
                </c:pt>
                <c:pt idx="34530">
                  <c:v>43.604900000000001</c:v>
                </c:pt>
                <c:pt idx="34531">
                  <c:v>43.604900000000001</c:v>
                </c:pt>
                <c:pt idx="34532">
                  <c:v>43.604900000000001</c:v>
                </c:pt>
                <c:pt idx="34533">
                  <c:v>43.604900000000001</c:v>
                </c:pt>
                <c:pt idx="34534">
                  <c:v>43.604900000000001</c:v>
                </c:pt>
                <c:pt idx="34535">
                  <c:v>43.604900000000001</c:v>
                </c:pt>
                <c:pt idx="34536">
                  <c:v>43.604900000000001</c:v>
                </c:pt>
                <c:pt idx="34537">
                  <c:v>43.604900000000001</c:v>
                </c:pt>
                <c:pt idx="34538">
                  <c:v>43.604900000000001</c:v>
                </c:pt>
                <c:pt idx="34539">
                  <c:v>43.604900000000001</c:v>
                </c:pt>
                <c:pt idx="34540">
                  <c:v>43.604900000000001</c:v>
                </c:pt>
                <c:pt idx="34541">
                  <c:v>43.604900000000001</c:v>
                </c:pt>
                <c:pt idx="34542">
                  <c:v>43.604900000000001</c:v>
                </c:pt>
                <c:pt idx="34543">
                  <c:v>43.604900000000001</c:v>
                </c:pt>
                <c:pt idx="34544">
                  <c:v>43.604900000000001</c:v>
                </c:pt>
                <c:pt idx="34545">
                  <c:v>43.604900000000001</c:v>
                </c:pt>
                <c:pt idx="34546">
                  <c:v>43.604900000000001</c:v>
                </c:pt>
                <c:pt idx="34547">
                  <c:v>43.604900000000001</c:v>
                </c:pt>
                <c:pt idx="34548">
                  <c:v>43.604900000000001</c:v>
                </c:pt>
                <c:pt idx="34549">
                  <c:v>43.604900000000001</c:v>
                </c:pt>
                <c:pt idx="34550">
                  <c:v>43.604900000000001</c:v>
                </c:pt>
                <c:pt idx="34551">
                  <c:v>43.604900000000001</c:v>
                </c:pt>
                <c:pt idx="34552">
                  <c:v>43.604900000000001</c:v>
                </c:pt>
                <c:pt idx="34553">
                  <c:v>43.604900000000001</c:v>
                </c:pt>
                <c:pt idx="34554">
                  <c:v>43.604900000000001</c:v>
                </c:pt>
                <c:pt idx="34555">
                  <c:v>43.604900000000001</c:v>
                </c:pt>
                <c:pt idx="34556">
                  <c:v>43.604900000000001</c:v>
                </c:pt>
                <c:pt idx="34557">
                  <c:v>43.604900000000001</c:v>
                </c:pt>
                <c:pt idx="34558">
                  <c:v>43.604900000000001</c:v>
                </c:pt>
                <c:pt idx="34559">
                  <c:v>43.604900000000001</c:v>
                </c:pt>
                <c:pt idx="34560">
                  <c:v>43.604900000000001</c:v>
                </c:pt>
                <c:pt idx="34561">
                  <c:v>43.604900000000001</c:v>
                </c:pt>
                <c:pt idx="34562">
                  <c:v>43.604900000000001</c:v>
                </c:pt>
                <c:pt idx="34563">
                  <c:v>43.604900000000001</c:v>
                </c:pt>
                <c:pt idx="34564">
                  <c:v>43.604900000000001</c:v>
                </c:pt>
                <c:pt idx="34565">
                  <c:v>43.604900000000001</c:v>
                </c:pt>
                <c:pt idx="34566">
                  <c:v>43.604900000000001</c:v>
                </c:pt>
                <c:pt idx="34567">
                  <c:v>43.604900000000001</c:v>
                </c:pt>
                <c:pt idx="34568">
                  <c:v>43.604900000000001</c:v>
                </c:pt>
                <c:pt idx="34569">
                  <c:v>43.604900000000001</c:v>
                </c:pt>
                <c:pt idx="34570">
                  <c:v>43.604900000000001</c:v>
                </c:pt>
                <c:pt idx="34571">
                  <c:v>43.604900000000001</c:v>
                </c:pt>
                <c:pt idx="34572">
                  <c:v>43.604900000000001</c:v>
                </c:pt>
                <c:pt idx="34573">
                  <c:v>43.604900000000001</c:v>
                </c:pt>
                <c:pt idx="34574">
                  <c:v>43.604900000000001</c:v>
                </c:pt>
                <c:pt idx="34575">
                  <c:v>43.604900000000001</c:v>
                </c:pt>
                <c:pt idx="34576">
                  <c:v>43.604900000000001</c:v>
                </c:pt>
                <c:pt idx="34577">
                  <c:v>43.604900000000001</c:v>
                </c:pt>
                <c:pt idx="34578">
                  <c:v>43.604900000000001</c:v>
                </c:pt>
                <c:pt idx="34579">
                  <c:v>43.604900000000001</c:v>
                </c:pt>
                <c:pt idx="34580">
                  <c:v>43.604900000000001</c:v>
                </c:pt>
                <c:pt idx="34581">
                  <c:v>43.604900000000001</c:v>
                </c:pt>
                <c:pt idx="34582">
                  <c:v>43.604900000000001</c:v>
                </c:pt>
                <c:pt idx="34583">
                  <c:v>43.604900000000001</c:v>
                </c:pt>
                <c:pt idx="34584">
                  <c:v>43.604900000000001</c:v>
                </c:pt>
                <c:pt idx="34585">
                  <c:v>43.604900000000001</c:v>
                </c:pt>
                <c:pt idx="34586">
                  <c:v>43.604900000000001</c:v>
                </c:pt>
                <c:pt idx="34587">
                  <c:v>43.604900000000001</c:v>
                </c:pt>
                <c:pt idx="34588">
                  <c:v>43.604900000000001</c:v>
                </c:pt>
                <c:pt idx="34589">
                  <c:v>43.604900000000001</c:v>
                </c:pt>
                <c:pt idx="34590">
                  <c:v>43.604900000000001</c:v>
                </c:pt>
                <c:pt idx="34591">
                  <c:v>43.604900000000001</c:v>
                </c:pt>
                <c:pt idx="34592">
                  <c:v>43.604900000000001</c:v>
                </c:pt>
                <c:pt idx="34593">
                  <c:v>43.604900000000001</c:v>
                </c:pt>
                <c:pt idx="34594">
                  <c:v>43.604900000000001</c:v>
                </c:pt>
                <c:pt idx="34595">
                  <c:v>43.604900000000001</c:v>
                </c:pt>
                <c:pt idx="34596">
                  <c:v>43.604900000000001</c:v>
                </c:pt>
                <c:pt idx="34597">
                  <c:v>43.604900000000001</c:v>
                </c:pt>
                <c:pt idx="34598">
                  <c:v>43.604900000000001</c:v>
                </c:pt>
                <c:pt idx="34599">
                  <c:v>43.604900000000001</c:v>
                </c:pt>
                <c:pt idx="34600">
                  <c:v>43.604900000000001</c:v>
                </c:pt>
                <c:pt idx="34601">
                  <c:v>43.604900000000001</c:v>
                </c:pt>
                <c:pt idx="34602">
                  <c:v>43.604900000000001</c:v>
                </c:pt>
                <c:pt idx="34603">
                  <c:v>43.604900000000001</c:v>
                </c:pt>
                <c:pt idx="34604">
                  <c:v>43.604900000000001</c:v>
                </c:pt>
                <c:pt idx="34605">
                  <c:v>43.604900000000001</c:v>
                </c:pt>
                <c:pt idx="34606">
                  <c:v>43.604900000000001</c:v>
                </c:pt>
                <c:pt idx="34607">
                  <c:v>43.604900000000001</c:v>
                </c:pt>
                <c:pt idx="34608">
                  <c:v>43.604900000000001</c:v>
                </c:pt>
                <c:pt idx="34609">
                  <c:v>43.604900000000001</c:v>
                </c:pt>
                <c:pt idx="34610">
                  <c:v>43.604900000000001</c:v>
                </c:pt>
                <c:pt idx="34611">
                  <c:v>43.604900000000001</c:v>
                </c:pt>
                <c:pt idx="34612">
                  <c:v>43.604900000000001</c:v>
                </c:pt>
                <c:pt idx="34613">
                  <c:v>43.604900000000001</c:v>
                </c:pt>
                <c:pt idx="34614">
                  <c:v>43.604900000000001</c:v>
                </c:pt>
                <c:pt idx="34615">
                  <c:v>43.604900000000001</c:v>
                </c:pt>
                <c:pt idx="34616">
                  <c:v>43.604900000000001</c:v>
                </c:pt>
                <c:pt idx="34617">
                  <c:v>43.604900000000001</c:v>
                </c:pt>
                <c:pt idx="34618">
                  <c:v>43.604900000000001</c:v>
                </c:pt>
                <c:pt idx="34619">
                  <c:v>43.604900000000001</c:v>
                </c:pt>
                <c:pt idx="34620">
                  <c:v>43.604900000000001</c:v>
                </c:pt>
                <c:pt idx="34621">
                  <c:v>43.604900000000001</c:v>
                </c:pt>
                <c:pt idx="34622">
                  <c:v>43.604900000000001</c:v>
                </c:pt>
                <c:pt idx="34623">
                  <c:v>43.604900000000001</c:v>
                </c:pt>
                <c:pt idx="34624">
                  <c:v>43.604900000000001</c:v>
                </c:pt>
                <c:pt idx="34625">
                  <c:v>43.604900000000001</c:v>
                </c:pt>
                <c:pt idx="34626">
                  <c:v>43.604900000000001</c:v>
                </c:pt>
                <c:pt idx="34627">
                  <c:v>43.604900000000001</c:v>
                </c:pt>
                <c:pt idx="34628">
                  <c:v>43.604900000000001</c:v>
                </c:pt>
                <c:pt idx="34629">
                  <c:v>43.604900000000001</c:v>
                </c:pt>
                <c:pt idx="34630">
                  <c:v>43.604900000000001</c:v>
                </c:pt>
                <c:pt idx="34631">
                  <c:v>43.604900000000001</c:v>
                </c:pt>
                <c:pt idx="34632">
                  <c:v>43.604900000000001</c:v>
                </c:pt>
                <c:pt idx="34633">
                  <c:v>43.604900000000001</c:v>
                </c:pt>
                <c:pt idx="34634">
                  <c:v>43.604900000000001</c:v>
                </c:pt>
                <c:pt idx="34635">
                  <c:v>43.604900000000001</c:v>
                </c:pt>
                <c:pt idx="34636">
                  <c:v>43.604900000000001</c:v>
                </c:pt>
                <c:pt idx="34637">
                  <c:v>43.604900000000001</c:v>
                </c:pt>
                <c:pt idx="34638">
                  <c:v>43.604900000000001</c:v>
                </c:pt>
                <c:pt idx="34639">
                  <c:v>43.604900000000001</c:v>
                </c:pt>
                <c:pt idx="34640">
                  <c:v>43.604900000000001</c:v>
                </c:pt>
                <c:pt idx="34641">
                  <c:v>43.604900000000001</c:v>
                </c:pt>
                <c:pt idx="34642">
                  <c:v>43.604900000000001</c:v>
                </c:pt>
                <c:pt idx="34643">
                  <c:v>43.604900000000001</c:v>
                </c:pt>
                <c:pt idx="34644">
                  <c:v>43.604900000000001</c:v>
                </c:pt>
                <c:pt idx="34645">
                  <c:v>43.604900000000001</c:v>
                </c:pt>
                <c:pt idx="34646">
                  <c:v>43.604900000000001</c:v>
                </c:pt>
                <c:pt idx="34647">
                  <c:v>43.604900000000001</c:v>
                </c:pt>
                <c:pt idx="34648">
                  <c:v>43.604900000000001</c:v>
                </c:pt>
                <c:pt idx="34649">
                  <c:v>43.604900000000001</c:v>
                </c:pt>
                <c:pt idx="34650">
                  <c:v>43.604900000000001</c:v>
                </c:pt>
                <c:pt idx="34651">
                  <c:v>43.604900000000001</c:v>
                </c:pt>
                <c:pt idx="34652">
                  <c:v>43.604900000000001</c:v>
                </c:pt>
                <c:pt idx="34653">
                  <c:v>43.604900000000001</c:v>
                </c:pt>
                <c:pt idx="34654">
                  <c:v>43.604900000000001</c:v>
                </c:pt>
                <c:pt idx="34655">
                  <c:v>43.604900000000001</c:v>
                </c:pt>
                <c:pt idx="34656">
                  <c:v>43.604900000000001</c:v>
                </c:pt>
                <c:pt idx="34657">
                  <c:v>43.604900000000001</c:v>
                </c:pt>
                <c:pt idx="34658">
                  <c:v>43.604900000000001</c:v>
                </c:pt>
                <c:pt idx="34659">
                  <c:v>43.604900000000001</c:v>
                </c:pt>
                <c:pt idx="34660">
                  <c:v>43.604900000000001</c:v>
                </c:pt>
                <c:pt idx="34661">
                  <c:v>43.604900000000001</c:v>
                </c:pt>
                <c:pt idx="34662">
                  <c:v>43.604900000000001</c:v>
                </c:pt>
                <c:pt idx="34663">
                  <c:v>43.604900000000001</c:v>
                </c:pt>
                <c:pt idx="34664">
                  <c:v>43.604900000000001</c:v>
                </c:pt>
                <c:pt idx="34665">
                  <c:v>43.604900000000001</c:v>
                </c:pt>
                <c:pt idx="34666">
                  <c:v>43.604900000000001</c:v>
                </c:pt>
                <c:pt idx="34667">
                  <c:v>43.604900000000001</c:v>
                </c:pt>
                <c:pt idx="34668">
                  <c:v>43.604900000000001</c:v>
                </c:pt>
                <c:pt idx="34669">
                  <c:v>43.604900000000001</c:v>
                </c:pt>
                <c:pt idx="34670">
                  <c:v>43.604900000000001</c:v>
                </c:pt>
                <c:pt idx="34671">
                  <c:v>43.604900000000001</c:v>
                </c:pt>
                <c:pt idx="34672">
                  <c:v>43.604900000000001</c:v>
                </c:pt>
                <c:pt idx="34673">
                  <c:v>43.604900000000001</c:v>
                </c:pt>
                <c:pt idx="34674">
                  <c:v>43.604900000000001</c:v>
                </c:pt>
                <c:pt idx="34675">
                  <c:v>43.604900000000001</c:v>
                </c:pt>
                <c:pt idx="34676">
                  <c:v>43.604900000000001</c:v>
                </c:pt>
                <c:pt idx="34677">
                  <c:v>43.604900000000001</c:v>
                </c:pt>
                <c:pt idx="34678">
                  <c:v>43.604900000000001</c:v>
                </c:pt>
                <c:pt idx="34679">
                  <c:v>43.604900000000001</c:v>
                </c:pt>
                <c:pt idx="34680">
                  <c:v>43.604900000000001</c:v>
                </c:pt>
                <c:pt idx="34681">
                  <c:v>43.604900000000001</c:v>
                </c:pt>
                <c:pt idx="34682">
                  <c:v>43.604900000000001</c:v>
                </c:pt>
                <c:pt idx="34683">
                  <c:v>43.604900000000001</c:v>
                </c:pt>
                <c:pt idx="34684">
                  <c:v>43.604900000000001</c:v>
                </c:pt>
                <c:pt idx="34685">
                  <c:v>43.604900000000001</c:v>
                </c:pt>
                <c:pt idx="34686">
                  <c:v>43.604900000000001</c:v>
                </c:pt>
                <c:pt idx="34687">
                  <c:v>43.604900000000001</c:v>
                </c:pt>
                <c:pt idx="34688">
                  <c:v>43.604900000000001</c:v>
                </c:pt>
                <c:pt idx="34689">
                  <c:v>43.604900000000001</c:v>
                </c:pt>
                <c:pt idx="34690">
                  <c:v>43.604900000000001</c:v>
                </c:pt>
                <c:pt idx="34691">
                  <c:v>43.604900000000001</c:v>
                </c:pt>
                <c:pt idx="34692">
                  <c:v>43.604900000000001</c:v>
                </c:pt>
                <c:pt idx="34693">
                  <c:v>43.604900000000001</c:v>
                </c:pt>
                <c:pt idx="34694">
                  <c:v>43.604900000000001</c:v>
                </c:pt>
                <c:pt idx="34695">
                  <c:v>43.604900000000001</c:v>
                </c:pt>
                <c:pt idx="34696">
                  <c:v>43.604900000000001</c:v>
                </c:pt>
                <c:pt idx="34697">
                  <c:v>43.604900000000001</c:v>
                </c:pt>
                <c:pt idx="34698">
                  <c:v>43.604900000000001</c:v>
                </c:pt>
                <c:pt idx="34699">
                  <c:v>43.604900000000001</c:v>
                </c:pt>
                <c:pt idx="34700">
                  <c:v>43.604900000000001</c:v>
                </c:pt>
                <c:pt idx="34701">
                  <c:v>43.604900000000001</c:v>
                </c:pt>
                <c:pt idx="34702">
                  <c:v>43.604900000000001</c:v>
                </c:pt>
                <c:pt idx="34703">
                  <c:v>43.604900000000001</c:v>
                </c:pt>
                <c:pt idx="34704">
                  <c:v>43.604900000000001</c:v>
                </c:pt>
                <c:pt idx="34705">
                  <c:v>43.604900000000001</c:v>
                </c:pt>
                <c:pt idx="34706">
                  <c:v>43.604900000000001</c:v>
                </c:pt>
                <c:pt idx="34707">
                  <c:v>43.604900000000001</c:v>
                </c:pt>
                <c:pt idx="34708">
                  <c:v>43.604900000000001</c:v>
                </c:pt>
                <c:pt idx="34709">
                  <c:v>43.604900000000001</c:v>
                </c:pt>
                <c:pt idx="34710">
                  <c:v>43.604900000000001</c:v>
                </c:pt>
                <c:pt idx="34711">
                  <c:v>43.604900000000001</c:v>
                </c:pt>
                <c:pt idx="34712">
                  <c:v>43.604900000000001</c:v>
                </c:pt>
                <c:pt idx="34713">
                  <c:v>43.604900000000001</c:v>
                </c:pt>
                <c:pt idx="34714">
                  <c:v>43.604900000000001</c:v>
                </c:pt>
                <c:pt idx="34715">
                  <c:v>43.604900000000001</c:v>
                </c:pt>
                <c:pt idx="34716">
                  <c:v>43.604900000000001</c:v>
                </c:pt>
                <c:pt idx="34717">
                  <c:v>43.604900000000001</c:v>
                </c:pt>
                <c:pt idx="34718">
                  <c:v>43.604900000000001</c:v>
                </c:pt>
                <c:pt idx="34719">
                  <c:v>43.604900000000001</c:v>
                </c:pt>
                <c:pt idx="34720">
                  <c:v>43.604900000000001</c:v>
                </c:pt>
                <c:pt idx="34721">
                  <c:v>43.604900000000001</c:v>
                </c:pt>
                <c:pt idx="34722">
                  <c:v>43.604900000000001</c:v>
                </c:pt>
                <c:pt idx="34723">
                  <c:v>43.604900000000001</c:v>
                </c:pt>
                <c:pt idx="34724">
                  <c:v>43.604900000000001</c:v>
                </c:pt>
                <c:pt idx="34725">
                  <c:v>43.604900000000001</c:v>
                </c:pt>
                <c:pt idx="34726">
                  <c:v>43.604900000000001</c:v>
                </c:pt>
                <c:pt idx="34727">
                  <c:v>43.604900000000001</c:v>
                </c:pt>
                <c:pt idx="34728">
                  <c:v>43.604900000000001</c:v>
                </c:pt>
                <c:pt idx="34729">
                  <c:v>43.604900000000001</c:v>
                </c:pt>
                <c:pt idx="34730">
                  <c:v>43.604900000000001</c:v>
                </c:pt>
                <c:pt idx="34731">
                  <c:v>43.604900000000001</c:v>
                </c:pt>
                <c:pt idx="34732">
                  <c:v>43.604900000000001</c:v>
                </c:pt>
                <c:pt idx="34733">
                  <c:v>43.604900000000001</c:v>
                </c:pt>
                <c:pt idx="34734">
                  <c:v>43.604900000000001</c:v>
                </c:pt>
                <c:pt idx="34735">
                  <c:v>43.604900000000001</c:v>
                </c:pt>
                <c:pt idx="34736">
                  <c:v>43.604900000000001</c:v>
                </c:pt>
                <c:pt idx="34737">
                  <c:v>43.604900000000001</c:v>
                </c:pt>
                <c:pt idx="34738">
                  <c:v>43.604900000000001</c:v>
                </c:pt>
                <c:pt idx="34739">
                  <c:v>43.604900000000001</c:v>
                </c:pt>
                <c:pt idx="34740">
                  <c:v>43.604900000000001</c:v>
                </c:pt>
                <c:pt idx="34741">
                  <c:v>43.604900000000001</c:v>
                </c:pt>
                <c:pt idx="34742">
                  <c:v>43.604900000000001</c:v>
                </c:pt>
                <c:pt idx="34743">
                  <c:v>43.604900000000001</c:v>
                </c:pt>
                <c:pt idx="34744">
                  <c:v>43.604900000000001</c:v>
                </c:pt>
                <c:pt idx="34745">
                  <c:v>43.604900000000001</c:v>
                </c:pt>
                <c:pt idx="34746">
                  <c:v>43.604900000000001</c:v>
                </c:pt>
                <c:pt idx="34747">
                  <c:v>43.604900000000001</c:v>
                </c:pt>
                <c:pt idx="34748">
                  <c:v>43.604900000000001</c:v>
                </c:pt>
                <c:pt idx="34749">
                  <c:v>43.604900000000001</c:v>
                </c:pt>
                <c:pt idx="34750">
                  <c:v>43.604900000000001</c:v>
                </c:pt>
                <c:pt idx="34751">
                  <c:v>43.604900000000001</c:v>
                </c:pt>
                <c:pt idx="34752">
                  <c:v>43.604900000000001</c:v>
                </c:pt>
                <c:pt idx="34753">
                  <c:v>43.604900000000001</c:v>
                </c:pt>
                <c:pt idx="34754">
                  <c:v>43.604900000000001</c:v>
                </c:pt>
                <c:pt idx="34755">
                  <c:v>43.604900000000001</c:v>
                </c:pt>
                <c:pt idx="34756">
                  <c:v>43.604900000000001</c:v>
                </c:pt>
                <c:pt idx="34757">
                  <c:v>43.604900000000001</c:v>
                </c:pt>
                <c:pt idx="34758">
                  <c:v>43.604900000000001</c:v>
                </c:pt>
                <c:pt idx="34759">
                  <c:v>43.604900000000001</c:v>
                </c:pt>
                <c:pt idx="34760">
                  <c:v>43.604900000000001</c:v>
                </c:pt>
                <c:pt idx="34761">
                  <c:v>43.604900000000001</c:v>
                </c:pt>
                <c:pt idx="34762">
                  <c:v>43.604900000000001</c:v>
                </c:pt>
                <c:pt idx="34763">
                  <c:v>43.604900000000001</c:v>
                </c:pt>
                <c:pt idx="34764">
                  <c:v>43.604900000000001</c:v>
                </c:pt>
                <c:pt idx="34765">
                  <c:v>43.604900000000001</c:v>
                </c:pt>
                <c:pt idx="34766">
                  <c:v>43.604900000000001</c:v>
                </c:pt>
                <c:pt idx="34767">
                  <c:v>43.604900000000001</c:v>
                </c:pt>
                <c:pt idx="34768">
                  <c:v>43.604900000000001</c:v>
                </c:pt>
                <c:pt idx="34769">
                  <c:v>43.604900000000001</c:v>
                </c:pt>
                <c:pt idx="34770">
                  <c:v>43.604900000000001</c:v>
                </c:pt>
                <c:pt idx="34771">
                  <c:v>43.604900000000001</c:v>
                </c:pt>
                <c:pt idx="34772">
                  <c:v>43.604900000000001</c:v>
                </c:pt>
                <c:pt idx="34773">
                  <c:v>43.604900000000001</c:v>
                </c:pt>
                <c:pt idx="34774">
                  <c:v>43.604900000000001</c:v>
                </c:pt>
                <c:pt idx="34775">
                  <c:v>43.604900000000001</c:v>
                </c:pt>
                <c:pt idx="34776">
                  <c:v>43.604900000000001</c:v>
                </c:pt>
                <c:pt idx="34777">
                  <c:v>43.604900000000001</c:v>
                </c:pt>
                <c:pt idx="34778">
                  <c:v>43.604900000000001</c:v>
                </c:pt>
                <c:pt idx="34779">
                  <c:v>43.604900000000001</c:v>
                </c:pt>
                <c:pt idx="34780">
                  <c:v>43.604900000000001</c:v>
                </c:pt>
                <c:pt idx="34781">
                  <c:v>43.604900000000001</c:v>
                </c:pt>
                <c:pt idx="34782">
                  <c:v>43.604900000000001</c:v>
                </c:pt>
                <c:pt idx="34783">
                  <c:v>43.604900000000001</c:v>
                </c:pt>
                <c:pt idx="34784">
                  <c:v>43.604900000000001</c:v>
                </c:pt>
                <c:pt idx="34785">
                  <c:v>43.604900000000001</c:v>
                </c:pt>
                <c:pt idx="34786">
                  <c:v>43.604900000000001</c:v>
                </c:pt>
                <c:pt idx="34787">
                  <c:v>43.604900000000001</c:v>
                </c:pt>
                <c:pt idx="34788">
                  <c:v>43.604900000000001</c:v>
                </c:pt>
                <c:pt idx="34789">
                  <c:v>43.604900000000001</c:v>
                </c:pt>
                <c:pt idx="34790">
                  <c:v>43.604900000000001</c:v>
                </c:pt>
                <c:pt idx="34791">
                  <c:v>43.604900000000001</c:v>
                </c:pt>
                <c:pt idx="34792">
                  <c:v>43.604900000000001</c:v>
                </c:pt>
                <c:pt idx="34793">
                  <c:v>43.604900000000001</c:v>
                </c:pt>
                <c:pt idx="34794">
                  <c:v>43.604900000000001</c:v>
                </c:pt>
                <c:pt idx="34795">
                  <c:v>43.604900000000001</c:v>
                </c:pt>
                <c:pt idx="34796">
                  <c:v>43.604900000000001</c:v>
                </c:pt>
                <c:pt idx="34797">
                  <c:v>43.604900000000001</c:v>
                </c:pt>
                <c:pt idx="34798">
                  <c:v>43.604900000000001</c:v>
                </c:pt>
                <c:pt idx="34799">
                  <c:v>43.604900000000001</c:v>
                </c:pt>
                <c:pt idx="34800">
                  <c:v>43.604900000000001</c:v>
                </c:pt>
                <c:pt idx="34801">
                  <c:v>43.604900000000001</c:v>
                </c:pt>
                <c:pt idx="34802">
                  <c:v>43.604900000000001</c:v>
                </c:pt>
                <c:pt idx="34803">
                  <c:v>43.604900000000001</c:v>
                </c:pt>
                <c:pt idx="34804">
                  <c:v>43.604900000000001</c:v>
                </c:pt>
                <c:pt idx="34805">
                  <c:v>43.604900000000001</c:v>
                </c:pt>
                <c:pt idx="34806">
                  <c:v>43.604900000000001</c:v>
                </c:pt>
                <c:pt idx="34807">
                  <c:v>43.604900000000001</c:v>
                </c:pt>
                <c:pt idx="34808">
                  <c:v>43.604900000000001</c:v>
                </c:pt>
                <c:pt idx="34809">
                  <c:v>43.604900000000001</c:v>
                </c:pt>
                <c:pt idx="34810">
                  <c:v>43.604900000000001</c:v>
                </c:pt>
                <c:pt idx="34811">
                  <c:v>43.604900000000001</c:v>
                </c:pt>
                <c:pt idx="34812">
                  <c:v>43.604900000000001</c:v>
                </c:pt>
                <c:pt idx="34813">
                  <c:v>43.604900000000001</c:v>
                </c:pt>
                <c:pt idx="34814">
                  <c:v>43.604900000000001</c:v>
                </c:pt>
                <c:pt idx="34815">
                  <c:v>43.604900000000001</c:v>
                </c:pt>
                <c:pt idx="34816">
                  <c:v>43.604900000000001</c:v>
                </c:pt>
                <c:pt idx="34817">
                  <c:v>43.604900000000001</c:v>
                </c:pt>
                <c:pt idx="34818">
                  <c:v>43.604900000000001</c:v>
                </c:pt>
                <c:pt idx="34819">
                  <c:v>43.604900000000001</c:v>
                </c:pt>
                <c:pt idx="34820">
                  <c:v>43.604900000000001</c:v>
                </c:pt>
                <c:pt idx="34821">
                  <c:v>43.604900000000001</c:v>
                </c:pt>
                <c:pt idx="34822">
                  <c:v>43.604900000000001</c:v>
                </c:pt>
                <c:pt idx="34823">
                  <c:v>43.604900000000001</c:v>
                </c:pt>
                <c:pt idx="34824">
                  <c:v>43.604900000000001</c:v>
                </c:pt>
                <c:pt idx="34825">
                  <c:v>43.604900000000001</c:v>
                </c:pt>
                <c:pt idx="34826">
                  <c:v>43.604900000000001</c:v>
                </c:pt>
                <c:pt idx="34827">
                  <c:v>43.604900000000001</c:v>
                </c:pt>
                <c:pt idx="34828">
                  <c:v>43.604900000000001</c:v>
                </c:pt>
                <c:pt idx="34829">
                  <c:v>43.604900000000001</c:v>
                </c:pt>
                <c:pt idx="34830">
                  <c:v>43.604900000000001</c:v>
                </c:pt>
                <c:pt idx="34831">
                  <c:v>43.604900000000001</c:v>
                </c:pt>
                <c:pt idx="34832">
                  <c:v>43.604900000000001</c:v>
                </c:pt>
                <c:pt idx="34833">
                  <c:v>43.604900000000001</c:v>
                </c:pt>
                <c:pt idx="34834">
                  <c:v>43.604900000000001</c:v>
                </c:pt>
                <c:pt idx="34835">
                  <c:v>43.604900000000001</c:v>
                </c:pt>
                <c:pt idx="34836">
                  <c:v>43.604900000000001</c:v>
                </c:pt>
                <c:pt idx="34837">
                  <c:v>43.604900000000001</c:v>
                </c:pt>
                <c:pt idx="34838">
                  <c:v>43.604900000000001</c:v>
                </c:pt>
                <c:pt idx="34839">
                  <c:v>43.604900000000001</c:v>
                </c:pt>
                <c:pt idx="34840">
                  <c:v>43.604900000000001</c:v>
                </c:pt>
                <c:pt idx="34841">
                  <c:v>43.604900000000001</c:v>
                </c:pt>
                <c:pt idx="34842">
                  <c:v>43.604900000000001</c:v>
                </c:pt>
                <c:pt idx="34843">
                  <c:v>43.604900000000001</c:v>
                </c:pt>
                <c:pt idx="34844">
                  <c:v>43.604900000000001</c:v>
                </c:pt>
                <c:pt idx="34845">
                  <c:v>43.604900000000001</c:v>
                </c:pt>
                <c:pt idx="34846">
                  <c:v>43.604900000000001</c:v>
                </c:pt>
                <c:pt idx="34847">
                  <c:v>43.604900000000001</c:v>
                </c:pt>
                <c:pt idx="34848">
                  <c:v>43.604900000000001</c:v>
                </c:pt>
                <c:pt idx="34849">
                  <c:v>43.604900000000001</c:v>
                </c:pt>
                <c:pt idx="34850">
                  <c:v>43.604900000000001</c:v>
                </c:pt>
                <c:pt idx="34851">
                  <c:v>43.604900000000001</c:v>
                </c:pt>
                <c:pt idx="34852">
                  <c:v>43.604900000000001</c:v>
                </c:pt>
                <c:pt idx="34853">
                  <c:v>43.604900000000001</c:v>
                </c:pt>
                <c:pt idx="34854">
                  <c:v>43.604900000000001</c:v>
                </c:pt>
                <c:pt idx="34855">
                  <c:v>43.604900000000001</c:v>
                </c:pt>
                <c:pt idx="34856">
                  <c:v>43.604900000000001</c:v>
                </c:pt>
                <c:pt idx="34857">
                  <c:v>43.604900000000001</c:v>
                </c:pt>
                <c:pt idx="34858">
                  <c:v>43.604900000000001</c:v>
                </c:pt>
                <c:pt idx="34859">
                  <c:v>43.604900000000001</c:v>
                </c:pt>
                <c:pt idx="34860">
                  <c:v>43.604900000000001</c:v>
                </c:pt>
                <c:pt idx="34861">
                  <c:v>43.604900000000001</c:v>
                </c:pt>
                <c:pt idx="34862">
                  <c:v>43.604900000000001</c:v>
                </c:pt>
                <c:pt idx="34863">
                  <c:v>43.604900000000001</c:v>
                </c:pt>
                <c:pt idx="34864">
                  <c:v>43.604900000000001</c:v>
                </c:pt>
                <c:pt idx="34865">
                  <c:v>43.604900000000001</c:v>
                </c:pt>
                <c:pt idx="34866">
                  <c:v>43.604900000000001</c:v>
                </c:pt>
                <c:pt idx="34867">
                  <c:v>43.604900000000001</c:v>
                </c:pt>
                <c:pt idx="34868">
                  <c:v>43.604900000000001</c:v>
                </c:pt>
                <c:pt idx="34869">
                  <c:v>43.604900000000001</c:v>
                </c:pt>
                <c:pt idx="34870">
                  <c:v>43.604900000000001</c:v>
                </c:pt>
                <c:pt idx="34871">
                  <c:v>43.604900000000001</c:v>
                </c:pt>
                <c:pt idx="34872">
                  <c:v>43.604900000000001</c:v>
                </c:pt>
                <c:pt idx="34873">
                  <c:v>43.604900000000001</c:v>
                </c:pt>
                <c:pt idx="34874">
                  <c:v>43.604900000000001</c:v>
                </c:pt>
                <c:pt idx="34875">
                  <c:v>43.604900000000001</c:v>
                </c:pt>
                <c:pt idx="34876">
                  <c:v>43.604900000000001</c:v>
                </c:pt>
                <c:pt idx="34877">
                  <c:v>43.604900000000001</c:v>
                </c:pt>
                <c:pt idx="34878">
                  <c:v>43.604900000000001</c:v>
                </c:pt>
                <c:pt idx="34879">
                  <c:v>43.604900000000001</c:v>
                </c:pt>
                <c:pt idx="34880">
                  <c:v>43.604900000000001</c:v>
                </c:pt>
                <c:pt idx="34881">
                  <c:v>43.604900000000001</c:v>
                </c:pt>
                <c:pt idx="34882">
                  <c:v>43.604900000000001</c:v>
                </c:pt>
                <c:pt idx="34883">
                  <c:v>43.604900000000001</c:v>
                </c:pt>
                <c:pt idx="34884">
                  <c:v>43.604900000000001</c:v>
                </c:pt>
                <c:pt idx="34885">
                  <c:v>43.604900000000001</c:v>
                </c:pt>
                <c:pt idx="34886">
                  <c:v>43.604900000000001</c:v>
                </c:pt>
                <c:pt idx="34887">
                  <c:v>43.604900000000001</c:v>
                </c:pt>
                <c:pt idx="34888">
                  <c:v>43.604900000000001</c:v>
                </c:pt>
                <c:pt idx="34889">
                  <c:v>43.604900000000001</c:v>
                </c:pt>
                <c:pt idx="34890">
                  <c:v>43.604900000000001</c:v>
                </c:pt>
                <c:pt idx="34891">
                  <c:v>43.604900000000001</c:v>
                </c:pt>
                <c:pt idx="34892">
                  <c:v>43.604900000000001</c:v>
                </c:pt>
                <c:pt idx="34893">
                  <c:v>43.604900000000001</c:v>
                </c:pt>
                <c:pt idx="34894">
                  <c:v>43.604900000000001</c:v>
                </c:pt>
                <c:pt idx="34895">
                  <c:v>43.604900000000001</c:v>
                </c:pt>
                <c:pt idx="34896">
                  <c:v>43.604900000000001</c:v>
                </c:pt>
                <c:pt idx="34897">
                  <c:v>43.604900000000001</c:v>
                </c:pt>
                <c:pt idx="34898">
                  <c:v>43.604900000000001</c:v>
                </c:pt>
                <c:pt idx="34899">
                  <c:v>43.604900000000001</c:v>
                </c:pt>
                <c:pt idx="34900">
                  <c:v>43.604900000000001</c:v>
                </c:pt>
                <c:pt idx="34901">
                  <c:v>43.604900000000001</c:v>
                </c:pt>
                <c:pt idx="34902">
                  <c:v>43.604900000000001</c:v>
                </c:pt>
                <c:pt idx="34903">
                  <c:v>43.604900000000001</c:v>
                </c:pt>
                <c:pt idx="34904">
                  <c:v>43.604900000000001</c:v>
                </c:pt>
                <c:pt idx="34905">
                  <c:v>43.604900000000001</c:v>
                </c:pt>
                <c:pt idx="34906">
                  <c:v>43.604900000000001</c:v>
                </c:pt>
                <c:pt idx="34907">
                  <c:v>43.604900000000001</c:v>
                </c:pt>
                <c:pt idx="34908">
                  <c:v>43.604900000000001</c:v>
                </c:pt>
                <c:pt idx="34909">
                  <c:v>43.604900000000001</c:v>
                </c:pt>
                <c:pt idx="34910">
                  <c:v>43.604900000000001</c:v>
                </c:pt>
                <c:pt idx="34911">
                  <c:v>43.604900000000001</c:v>
                </c:pt>
                <c:pt idx="34912">
                  <c:v>43.604900000000001</c:v>
                </c:pt>
                <c:pt idx="34913">
                  <c:v>43.604900000000001</c:v>
                </c:pt>
                <c:pt idx="34914">
                  <c:v>43.604900000000001</c:v>
                </c:pt>
                <c:pt idx="34915">
                  <c:v>43.604900000000001</c:v>
                </c:pt>
                <c:pt idx="34916">
                  <c:v>43.604900000000001</c:v>
                </c:pt>
                <c:pt idx="34917">
                  <c:v>43.604900000000001</c:v>
                </c:pt>
                <c:pt idx="34918">
                  <c:v>43.604900000000001</c:v>
                </c:pt>
                <c:pt idx="34919">
                  <c:v>43.604900000000001</c:v>
                </c:pt>
                <c:pt idx="34920">
                  <c:v>43.604900000000001</c:v>
                </c:pt>
                <c:pt idx="34921">
                  <c:v>43.604900000000001</c:v>
                </c:pt>
                <c:pt idx="34922">
                  <c:v>43.604900000000001</c:v>
                </c:pt>
                <c:pt idx="34923">
                  <c:v>43.604900000000001</c:v>
                </c:pt>
                <c:pt idx="34924">
                  <c:v>43.604900000000001</c:v>
                </c:pt>
                <c:pt idx="34925">
                  <c:v>43.604900000000001</c:v>
                </c:pt>
                <c:pt idx="34926">
                  <c:v>43.604900000000001</c:v>
                </c:pt>
                <c:pt idx="34927">
                  <c:v>43.604900000000001</c:v>
                </c:pt>
                <c:pt idx="34928">
                  <c:v>43.604900000000001</c:v>
                </c:pt>
                <c:pt idx="34929">
                  <c:v>43.604900000000001</c:v>
                </c:pt>
                <c:pt idx="34930">
                  <c:v>43.604900000000001</c:v>
                </c:pt>
                <c:pt idx="34931">
                  <c:v>43.604900000000001</c:v>
                </c:pt>
                <c:pt idx="34932">
                  <c:v>43.604900000000001</c:v>
                </c:pt>
                <c:pt idx="34933">
                  <c:v>43.604900000000001</c:v>
                </c:pt>
                <c:pt idx="34934">
                  <c:v>43.604900000000001</c:v>
                </c:pt>
                <c:pt idx="34935">
                  <c:v>43.604900000000001</c:v>
                </c:pt>
                <c:pt idx="34936">
                  <c:v>43.604900000000001</c:v>
                </c:pt>
                <c:pt idx="34937">
                  <c:v>43.604900000000001</c:v>
                </c:pt>
                <c:pt idx="34938">
                  <c:v>43.604900000000001</c:v>
                </c:pt>
                <c:pt idx="34939">
                  <c:v>43.604900000000001</c:v>
                </c:pt>
                <c:pt idx="34940">
                  <c:v>43.604900000000001</c:v>
                </c:pt>
                <c:pt idx="34941">
                  <c:v>43.604900000000001</c:v>
                </c:pt>
                <c:pt idx="34942">
                  <c:v>43.604900000000001</c:v>
                </c:pt>
                <c:pt idx="34943">
                  <c:v>43.604900000000001</c:v>
                </c:pt>
                <c:pt idx="34944">
                  <c:v>43.604900000000001</c:v>
                </c:pt>
                <c:pt idx="34945">
                  <c:v>43.604900000000001</c:v>
                </c:pt>
                <c:pt idx="34946">
                  <c:v>43.604900000000001</c:v>
                </c:pt>
                <c:pt idx="34947">
                  <c:v>43.604900000000001</c:v>
                </c:pt>
                <c:pt idx="34948">
                  <c:v>43.604900000000001</c:v>
                </c:pt>
                <c:pt idx="34949">
                  <c:v>43.604900000000001</c:v>
                </c:pt>
                <c:pt idx="34950">
                  <c:v>43.604900000000001</c:v>
                </c:pt>
                <c:pt idx="34951">
                  <c:v>43.604900000000001</c:v>
                </c:pt>
                <c:pt idx="34952">
                  <c:v>43.604900000000001</c:v>
                </c:pt>
                <c:pt idx="34953">
                  <c:v>43.604900000000001</c:v>
                </c:pt>
                <c:pt idx="34954">
                  <c:v>43.604900000000001</c:v>
                </c:pt>
                <c:pt idx="34955">
                  <c:v>43.604900000000001</c:v>
                </c:pt>
                <c:pt idx="34956">
                  <c:v>43.604900000000001</c:v>
                </c:pt>
                <c:pt idx="34957">
                  <c:v>43.604900000000001</c:v>
                </c:pt>
                <c:pt idx="34958">
                  <c:v>43.604900000000001</c:v>
                </c:pt>
                <c:pt idx="34959">
                  <c:v>43.604900000000001</c:v>
                </c:pt>
                <c:pt idx="34960">
                  <c:v>43.604900000000001</c:v>
                </c:pt>
                <c:pt idx="34961">
                  <c:v>43.604900000000001</c:v>
                </c:pt>
                <c:pt idx="34962">
                  <c:v>43.604900000000001</c:v>
                </c:pt>
                <c:pt idx="34963">
                  <c:v>43.604900000000001</c:v>
                </c:pt>
                <c:pt idx="34964">
                  <c:v>43.604900000000001</c:v>
                </c:pt>
                <c:pt idx="34965">
                  <c:v>43.604900000000001</c:v>
                </c:pt>
                <c:pt idx="34966">
                  <c:v>43.604900000000001</c:v>
                </c:pt>
                <c:pt idx="34967">
                  <c:v>43.604900000000001</c:v>
                </c:pt>
                <c:pt idx="34968">
                  <c:v>43.604900000000001</c:v>
                </c:pt>
                <c:pt idx="34969">
                  <c:v>43.604900000000001</c:v>
                </c:pt>
                <c:pt idx="34970">
                  <c:v>43.604900000000001</c:v>
                </c:pt>
                <c:pt idx="34971">
                  <c:v>43.604900000000001</c:v>
                </c:pt>
                <c:pt idx="34972">
                  <c:v>43.604900000000001</c:v>
                </c:pt>
                <c:pt idx="34973">
                  <c:v>43.604900000000001</c:v>
                </c:pt>
                <c:pt idx="34974">
                  <c:v>43.604900000000001</c:v>
                </c:pt>
                <c:pt idx="34975">
                  <c:v>43.604900000000001</c:v>
                </c:pt>
                <c:pt idx="34976">
                  <c:v>43.604900000000001</c:v>
                </c:pt>
                <c:pt idx="34977">
                  <c:v>43.604900000000001</c:v>
                </c:pt>
                <c:pt idx="34978">
                  <c:v>43.604900000000001</c:v>
                </c:pt>
                <c:pt idx="34979">
                  <c:v>43.604900000000001</c:v>
                </c:pt>
                <c:pt idx="34980">
                  <c:v>43.604900000000001</c:v>
                </c:pt>
                <c:pt idx="34981">
                  <c:v>43.604900000000001</c:v>
                </c:pt>
                <c:pt idx="34982">
                  <c:v>43.604900000000001</c:v>
                </c:pt>
                <c:pt idx="34983">
                  <c:v>43.604900000000001</c:v>
                </c:pt>
                <c:pt idx="34984">
                  <c:v>43.604900000000001</c:v>
                </c:pt>
                <c:pt idx="34985">
                  <c:v>43.604900000000001</c:v>
                </c:pt>
                <c:pt idx="34986">
                  <c:v>43.604900000000001</c:v>
                </c:pt>
                <c:pt idx="34987">
                  <c:v>43.604900000000001</c:v>
                </c:pt>
                <c:pt idx="34988">
                  <c:v>43.604900000000001</c:v>
                </c:pt>
                <c:pt idx="34989">
                  <c:v>43.604900000000001</c:v>
                </c:pt>
                <c:pt idx="34990">
                  <c:v>43.604900000000001</c:v>
                </c:pt>
                <c:pt idx="34991">
                  <c:v>43.604900000000001</c:v>
                </c:pt>
                <c:pt idx="34992">
                  <c:v>43.604900000000001</c:v>
                </c:pt>
                <c:pt idx="34993">
                  <c:v>43.604900000000001</c:v>
                </c:pt>
                <c:pt idx="34994">
                  <c:v>43.604900000000001</c:v>
                </c:pt>
                <c:pt idx="34995">
                  <c:v>43.604900000000001</c:v>
                </c:pt>
                <c:pt idx="34996">
                  <c:v>43.604900000000001</c:v>
                </c:pt>
                <c:pt idx="34997">
                  <c:v>43.604900000000001</c:v>
                </c:pt>
                <c:pt idx="34998">
                  <c:v>43.604900000000001</c:v>
                </c:pt>
                <c:pt idx="34999">
                  <c:v>43.604900000000001</c:v>
                </c:pt>
                <c:pt idx="35000">
                  <c:v>43.604900000000001</c:v>
                </c:pt>
                <c:pt idx="35001">
                  <c:v>43.604900000000001</c:v>
                </c:pt>
                <c:pt idx="35002">
                  <c:v>43.604900000000001</c:v>
                </c:pt>
                <c:pt idx="35003">
                  <c:v>43.604900000000001</c:v>
                </c:pt>
                <c:pt idx="35004">
                  <c:v>43.604900000000001</c:v>
                </c:pt>
                <c:pt idx="35005">
                  <c:v>43.604900000000001</c:v>
                </c:pt>
                <c:pt idx="35006">
                  <c:v>43.604900000000001</c:v>
                </c:pt>
                <c:pt idx="35007">
                  <c:v>43.604900000000001</c:v>
                </c:pt>
                <c:pt idx="35008">
                  <c:v>43.604900000000001</c:v>
                </c:pt>
                <c:pt idx="35009">
                  <c:v>43.604900000000001</c:v>
                </c:pt>
                <c:pt idx="35010">
                  <c:v>43.604900000000001</c:v>
                </c:pt>
                <c:pt idx="35011">
                  <c:v>43.604900000000001</c:v>
                </c:pt>
                <c:pt idx="35012">
                  <c:v>43.604900000000001</c:v>
                </c:pt>
                <c:pt idx="35013">
                  <c:v>43.604900000000001</c:v>
                </c:pt>
                <c:pt idx="35014">
                  <c:v>43.604900000000001</c:v>
                </c:pt>
                <c:pt idx="35015">
                  <c:v>43.604900000000001</c:v>
                </c:pt>
                <c:pt idx="35016">
                  <c:v>43.604900000000001</c:v>
                </c:pt>
                <c:pt idx="35017">
                  <c:v>43.604900000000001</c:v>
                </c:pt>
                <c:pt idx="35018">
                  <c:v>43.604900000000001</c:v>
                </c:pt>
                <c:pt idx="35019">
                  <c:v>43.604900000000001</c:v>
                </c:pt>
                <c:pt idx="35020">
                  <c:v>43.604900000000001</c:v>
                </c:pt>
                <c:pt idx="35021">
                  <c:v>43.604900000000001</c:v>
                </c:pt>
                <c:pt idx="35022">
                  <c:v>43.604900000000001</c:v>
                </c:pt>
                <c:pt idx="35023">
                  <c:v>43.604900000000001</c:v>
                </c:pt>
                <c:pt idx="35024">
                  <c:v>43.604900000000001</c:v>
                </c:pt>
                <c:pt idx="35025">
                  <c:v>43.604900000000001</c:v>
                </c:pt>
                <c:pt idx="35026">
                  <c:v>43.604900000000001</c:v>
                </c:pt>
                <c:pt idx="35027">
                  <c:v>43.604900000000001</c:v>
                </c:pt>
                <c:pt idx="35028">
                  <c:v>43.604900000000001</c:v>
                </c:pt>
                <c:pt idx="35029">
                  <c:v>43.604900000000001</c:v>
                </c:pt>
                <c:pt idx="35030">
                  <c:v>43.604900000000001</c:v>
                </c:pt>
                <c:pt idx="35031">
                  <c:v>43.604900000000001</c:v>
                </c:pt>
                <c:pt idx="35032">
                  <c:v>43.604900000000001</c:v>
                </c:pt>
                <c:pt idx="35033">
                  <c:v>43.604900000000001</c:v>
                </c:pt>
                <c:pt idx="35034">
                  <c:v>43.604900000000001</c:v>
                </c:pt>
                <c:pt idx="35035">
                  <c:v>43.604900000000001</c:v>
                </c:pt>
                <c:pt idx="35036">
                  <c:v>43.604900000000001</c:v>
                </c:pt>
                <c:pt idx="35037">
                  <c:v>43.604900000000001</c:v>
                </c:pt>
                <c:pt idx="35038">
                  <c:v>43.604900000000001</c:v>
                </c:pt>
                <c:pt idx="35039">
                  <c:v>43.604900000000001</c:v>
                </c:pt>
                <c:pt idx="35040">
                  <c:v>43.604900000000001</c:v>
                </c:pt>
                <c:pt idx="35041">
                  <c:v>43.604900000000001</c:v>
                </c:pt>
                <c:pt idx="35042">
                  <c:v>43.604900000000001</c:v>
                </c:pt>
                <c:pt idx="35043">
                  <c:v>43.604900000000001</c:v>
                </c:pt>
                <c:pt idx="35044">
                  <c:v>43.604900000000001</c:v>
                </c:pt>
                <c:pt idx="35045">
                  <c:v>43.604900000000001</c:v>
                </c:pt>
                <c:pt idx="35046">
                  <c:v>43.604900000000001</c:v>
                </c:pt>
                <c:pt idx="35047">
                  <c:v>43.604900000000001</c:v>
                </c:pt>
                <c:pt idx="35048">
                  <c:v>43.604900000000001</c:v>
                </c:pt>
                <c:pt idx="35049">
                  <c:v>43.604900000000001</c:v>
                </c:pt>
                <c:pt idx="35050">
                  <c:v>43.604900000000001</c:v>
                </c:pt>
                <c:pt idx="35051">
                  <c:v>43.604900000000001</c:v>
                </c:pt>
                <c:pt idx="35052">
                  <c:v>43.604900000000001</c:v>
                </c:pt>
                <c:pt idx="35053">
                  <c:v>43.604900000000001</c:v>
                </c:pt>
                <c:pt idx="35054">
                  <c:v>43.604900000000001</c:v>
                </c:pt>
                <c:pt idx="35055">
                  <c:v>43.604900000000001</c:v>
                </c:pt>
                <c:pt idx="35056">
                  <c:v>43.604900000000001</c:v>
                </c:pt>
                <c:pt idx="35057">
                  <c:v>43.604900000000001</c:v>
                </c:pt>
                <c:pt idx="35058">
                  <c:v>43.604900000000001</c:v>
                </c:pt>
                <c:pt idx="35059">
                  <c:v>43.604900000000001</c:v>
                </c:pt>
                <c:pt idx="35060">
                  <c:v>43.604900000000001</c:v>
                </c:pt>
                <c:pt idx="35061">
                  <c:v>43.604900000000001</c:v>
                </c:pt>
                <c:pt idx="35062">
                  <c:v>43.604900000000001</c:v>
                </c:pt>
                <c:pt idx="35063">
                  <c:v>43.604900000000001</c:v>
                </c:pt>
                <c:pt idx="35064">
                  <c:v>43.604900000000001</c:v>
                </c:pt>
                <c:pt idx="35065">
                  <c:v>43.604900000000001</c:v>
                </c:pt>
                <c:pt idx="35066">
                  <c:v>43.604900000000001</c:v>
                </c:pt>
                <c:pt idx="35067">
                  <c:v>43.604900000000001</c:v>
                </c:pt>
                <c:pt idx="35068">
                  <c:v>43.604900000000001</c:v>
                </c:pt>
                <c:pt idx="35069">
                  <c:v>43.604900000000001</c:v>
                </c:pt>
                <c:pt idx="35070">
                  <c:v>43.604900000000001</c:v>
                </c:pt>
                <c:pt idx="35071">
                  <c:v>43.604900000000001</c:v>
                </c:pt>
                <c:pt idx="35072">
                  <c:v>43.604900000000001</c:v>
                </c:pt>
                <c:pt idx="35073">
                  <c:v>43.604900000000001</c:v>
                </c:pt>
                <c:pt idx="35074">
                  <c:v>43.604900000000001</c:v>
                </c:pt>
                <c:pt idx="35075">
                  <c:v>43.604900000000001</c:v>
                </c:pt>
                <c:pt idx="35076">
                  <c:v>43.604900000000001</c:v>
                </c:pt>
                <c:pt idx="35077">
                  <c:v>43.604900000000001</c:v>
                </c:pt>
                <c:pt idx="35078">
                  <c:v>43.604900000000001</c:v>
                </c:pt>
                <c:pt idx="35079">
                  <c:v>43.604900000000001</c:v>
                </c:pt>
                <c:pt idx="35080">
                  <c:v>43.604900000000001</c:v>
                </c:pt>
                <c:pt idx="35081">
                  <c:v>43.604900000000001</c:v>
                </c:pt>
                <c:pt idx="35082">
                  <c:v>43.604900000000001</c:v>
                </c:pt>
                <c:pt idx="35083">
                  <c:v>43.604900000000001</c:v>
                </c:pt>
                <c:pt idx="35084">
                  <c:v>43.604900000000001</c:v>
                </c:pt>
                <c:pt idx="35085">
                  <c:v>43.604900000000001</c:v>
                </c:pt>
                <c:pt idx="35086">
                  <c:v>43.604900000000001</c:v>
                </c:pt>
                <c:pt idx="35087">
                  <c:v>43.604900000000001</c:v>
                </c:pt>
                <c:pt idx="35088">
                  <c:v>43.604900000000001</c:v>
                </c:pt>
                <c:pt idx="35089">
                  <c:v>43.604900000000001</c:v>
                </c:pt>
                <c:pt idx="35090">
                  <c:v>43.604900000000001</c:v>
                </c:pt>
                <c:pt idx="35091">
                  <c:v>43.604900000000001</c:v>
                </c:pt>
                <c:pt idx="35092">
                  <c:v>43.604900000000001</c:v>
                </c:pt>
                <c:pt idx="35093">
                  <c:v>43.604900000000001</c:v>
                </c:pt>
                <c:pt idx="35094">
                  <c:v>43.604900000000001</c:v>
                </c:pt>
                <c:pt idx="35095">
                  <c:v>43.604900000000001</c:v>
                </c:pt>
                <c:pt idx="35096">
                  <c:v>43.604900000000001</c:v>
                </c:pt>
                <c:pt idx="35097">
                  <c:v>43.604900000000001</c:v>
                </c:pt>
                <c:pt idx="35098">
                  <c:v>43.604900000000001</c:v>
                </c:pt>
                <c:pt idx="35099">
                  <c:v>43.604900000000001</c:v>
                </c:pt>
                <c:pt idx="35100">
                  <c:v>43.604900000000001</c:v>
                </c:pt>
                <c:pt idx="35101">
                  <c:v>43.604900000000001</c:v>
                </c:pt>
                <c:pt idx="35102">
                  <c:v>43.604900000000001</c:v>
                </c:pt>
                <c:pt idx="35103">
                  <c:v>43.604900000000001</c:v>
                </c:pt>
                <c:pt idx="35104">
                  <c:v>43.604900000000001</c:v>
                </c:pt>
                <c:pt idx="35105">
                  <c:v>43.604900000000001</c:v>
                </c:pt>
                <c:pt idx="35106">
                  <c:v>43.604900000000001</c:v>
                </c:pt>
                <c:pt idx="35107">
                  <c:v>43.604900000000001</c:v>
                </c:pt>
                <c:pt idx="35108">
                  <c:v>43.604900000000001</c:v>
                </c:pt>
                <c:pt idx="35109">
                  <c:v>43.604900000000001</c:v>
                </c:pt>
                <c:pt idx="35110">
                  <c:v>43.604900000000001</c:v>
                </c:pt>
                <c:pt idx="35111">
                  <c:v>43.604900000000001</c:v>
                </c:pt>
                <c:pt idx="35112">
                  <c:v>43.604900000000001</c:v>
                </c:pt>
                <c:pt idx="35113">
                  <c:v>43.604900000000001</c:v>
                </c:pt>
                <c:pt idx="35114">
                  <c:v>43.604900000000001</c:v>
                </c:pt>
                <c:pt idx="35115">
                  <c:v>43.604900000000001</c:v>
                </c:pt>
                <c:pt idx="35116">
                  <c:v>43.604900000000001</c:v>
                </c:pt>
                <c:pt idx="35117">
                  <c:v>43.604900000000001</c:v>
                </c:pt>
                <c:pt idx="35118">
                  <c:v>43.604900000000001</c:v>
                </c:pt>
                <c:pt idx="35119">
                  <c:v>43.604900000000001</c:v>
                </c:pt>
                <c:pt idx="35120">
                  <c:v>43.604900000000001</c:v>
                </c:pt>
                <c:pt idx="35121">
                  <c:v>43.604900000000001</c:v>
                </c:pt>
                <c:pt idx="35122">
                  <c:v>43.604900000000001</c:v>
                </c:pt>
                <c:pt idx="35123">
                  <c:v>43.604900000000001</c:v>
                </c:pt>
                <c:pt idx="35124">
                  <c:v>43.604900000000001</c:v>
                </c:pt>
                <c:pt idx="35125">
                  <c:v>43.604900000000001</c:v>
                </c:pt>
                <c:pt idx="35126">
                  <c:v>43.604900000000001</c:v>
                </c:pt>
                <c:pt idx="35127">
                  <c:v>43.604900000000001</c:v>
                </c:pt>
                <c:pt idx="35128">
                  <c:v>43.604900000000001</c:v>
                </c:pt>
                <c:pt idx="35129">
                  <c:v>43.604900000000001</c:v>
                </c:pt>
                <c:pt idx="35130">
                  <c:v>43.604900000000001</c:v>
                </c:pt>
                <c:pt idx="35131">
                  <c:v>43.604900000000001</c:v>
                </c:pt>
                <c:pt idx="35132">
                  <c:v>43.604900000000001</c:v>
                </c:pt>
                <c:pt idx="35133">
                  <c:v>43.604900000000001</c:v>
                </c:pt>
                <c:pt idx="35134">
                  <c:v>43.604900000000001</c:v>
                </c:pt>
                <c:pt idx="35135">
                  <c:v>43.604900000000001</c:v>
                </c:pt>
                <c:pt idx="35136">
                  <c:v>43.604900000000001</c:v>
                </c:pt>
                <c:pt idx="35137">
                  <c:v>43.604900000000001</c:v>
                </c:pt>
                <c:pt idx="35138">
                  <c:v>43.604900000000001</c:v>
                </c:pt>
                <c:pt idx="35139">
                  <c:v>43.604900000000001</c:v>
                </c:pt>
                <c:pt idx="35140">
                  <c:v>43.604900000000001</c:v>
                </c:pt>
                <c:pt idx="35141">
                  <c:v>43.604900000000001</c:v>
                </c:pt>
                <c:pt idx="35142">
                  <c:v>43.604900000000001</c:v>
                </c:pt>
                <c:pt idx="35143">
                  <c:v>43.604900000000001</c:v>
                </c:pt>
                <c:pt idx="35144">
                  <c:v>43.604900000000001</c:v>
                </c:pt>
                <c:pt idx="35145">
                  <c:v>43.604900000000001</c:v>
                </c:pt>
                <c:pt idx="35146">
                  <c:v>43.604900000000001</c:v>
                </c:pt>
                <c:pt idx="35147">
                  <c:v>43.604900000000001</c:v>
                </c:pt>
                <c:pt idx="35148">
                  <c:v>43.604900000000001</c:v>
                </c:pt>
                <c:pt idx="35149">
                  <c:v>43.604900000000001</c:v>
                </c:pt>
                <c:pt idx="35150">
                  <c:v>43.604900000000001</c:v>
                </c:pt>
                <c:pt idx="35151">
                  <c:v>43.604900000000001</c:v>
                </c:pt>
                <c:pt idx="35152">
                  <c:v>43.604900000000001</c:v>
                </c:pt>
                <c:pt idx="35153">
                  <c:v>43.604900000000001</c:v>
                </c:pt>
                <c:pt idx="35154">
                  <c:v>43.604900000000001</c:v>
                </c:pt>
                <c:pt idx="35155">
                  <c:v>43.604900000000001</c:v>
                </c:pt>
                <c:pt idx="35156">
                  <c:v>43.604900000000001</c:v>
                </c:pt>
                <c:pt idx="35157">
                  <c:v>43.604900000000001</c:v>
                </c:pt>
                <c:pt idx="35158">
                  <c:v>43.604900000000001</c:v>
                </c:pt>
                <c:pt idx="35159">
                  <c:v>43.604900000000001</c:v>
                </c:pt>
                <c:pt idx="35160">
                  <c:v>43.604900000000001</c:v>
                </c:pt>
                <c:pt idx="35161">
                  <c:v>43.604900000000001</c:v>
                </c:pt>
                <c:pt idx="35162">
                  <c:v>43.604900000000001</c:v>
                </c:pt>
                <c:pt idx="35163">
                  <c:v>43.604900000000001</c:v>
                </c:pt>
                <c:pt idx="35164">
                  <c:v>43.604900000000001</c:v>
                </c:pt>
                <c:pt idx="35165">
                  <c:v>43.604900000000001</c:v>
                </c:pt>
                <c:pt idx="35166">
                  <c:v>43.604900000000001</c:v>
                </c:pt>
                <c:pt idx="35167">
                  <c:v>43.604900000000001</c:v>
                </c:pt>
                <c:pt idx="35168">
                  <c:v>43.604900000000001</c:v>
                </c:pt>
                <c:pt idx="35169">
                  <c:v>43.604900000000001</c:v>
                </c:pt>
                <c:pt idx="35170">
                  <c:v>43.604900000000001</c:v>
                </c:pt>
                <c:pt idx="35171">
                  <c:v>43.604900000000001</c:v>
                </c:pt>
                <c:pt idx="35172">
                  <c:v>43.604900000000001</c:v>
                </c:pt>
                <c:pt idx="35173">
                  <c:v>43.604900000000001</c:v>
                </c:pt>
                <c:pt idx="35174">
                  <c:v>43.604900000000001</c:v>
                </c:pt>
                <c:pt idx="35175">
                  <c:v>43.604900000000001</c:v>
                </c:pt>
                <c:pt idx="35176">
                  <c:v>43.604900000000001</c:v>
                </c:pt>
                <c:pt idx="35177">
                  <c:v>43.604900000000001</c:v>
                </c:pt>
                <c:pt idx="35178">
                  <c:v>43.604900000000001</c:v>
                </c:pt>
                <c:pt idx="35179">
                  <c:v>43.604900000000001</c:v>
                </c:pt>
                <c:pt idx="35180">
                  <c:v>43.604900000000001</c:v>
                </c:pt>
                <c:pt idx="35181">
                  <c:v>43.604900000000001</c:v>
                </c:pt>
                <c:pt idx="35182">
                  <c:v>43.604900000000001</c:v>
                </c:pt>
                <c:pt idx="35183">
                  <c:v>43.604900000000001</c:v>
                </c:pt>
                <c:pt idx="35184">
                  <c:v>43.604900000000001</c:v>
                </c:pt>
                <c:pt idx="35185">
                  <c:v>43.604900000000001</c:v>
                </c:pt>
                <c:pt idx="35186">
                  <c:v>43.604900000000001</c:v>
                </c:pt>
                <c:pt idx="35187">
                  <c:v>43.604900000000001</c:v>
                </c:pt>
                <c:pt idx="35188">
                  <c:v>43.604900000000001</c:v>
                </c:pt>
                <c:pt idx="35189">
                  <c:v>43.604900000000001</c:v>
                </c:pt>
                <c:pt idx="35190">
                  <c:v>43.604900000000001</c:v>
                </c:pt>
                <c:pt idx="35191">
                  <c:v>43.604900000000001</c:v>
                </c:pt>
                <c:pt idx="35192">
                  <c:v>43.604900000000001</c:v>
                </c:pt>
                <c:pt idx="35193">
                  <c:v>43.604900000000001</c:v>
                </c:pt>
                <c:pt idx="35194">
                  <c:v>43.604900000000001</c:v>
                </c:pt>
                <c:pt idx="35195">
                  <c:v>43.604900000000001</c:v>
                </c:pt>
                <c:pt idx="35196">
                  <c:v>43.604900000000001</c:v>
                </c:pt>
                <c:pt idx="35197">
                  <c:v>43.604900000000001</c:v>
                </c:pt>
                <c:pt idx="35198">
                  <c:v>43.604900000000001</c:v>
                </c:pt>
                <c:pt idx="35199">
                  <c:v>43.604900000000001</c:v>
                </c:pt>
                <c:pt idx="35200">
                  <c:v>43.604900000000001</c:v>
                </c:pt>
                <c:pt idx="35201">
                  <c:v>43.604900000000001</c:v>
                </c:pt>
                <c:pt idx="35202">
                  <c:v>43.604900000000001</c:v>
                </c:pt>
                <c:pt idx="35203">
                  <c:v>43.604900000000001</c:v>
                </c:pt>
                <c:pt idx="35204">
                  <c:v>43.604900000000001</c:v>
                </c:pt>
                <c:pt idx="35205">
                  <c:v>43.604900000000001</c:v>
                </c:pt>
                <c:pt idx="35206">
                  <c:v>43.604900000000001</c:v>
                </c:pt>
                <c:pt idx="35207">
                  <c:v>43.604900000000001</c:v>
                </c:pt>
                <c:pt idx="35208">
                  <c:v>43.604900000000001</c:v>
                </c:pt>
                <c:pt idx="35209">
                  <c:v>43.604900000000001</c:v>
                </c:pt>
                <c:pt idx="35210">
                  <c:v>43.604900000000001</c:v>
                </c:pt>
                <c:pt idx="35211">
                  <c:v>43.604900000000001</c:v>
                </c:pt>
                <c:pt idx="35212">
                  <c:v>43.604900000000001</c:v>
                </c:pt>
                <c:pt idx="35213">
                  <c:v>43.604900000000001</c:v>
                </c:pt>
                <c:pt idx="35214">
                  <c:v>43.604900000000001</c:v>
                </c:pt>
                <c:pt idx="35215">
                  <c:v>43.604900000000001</c:v>
                </c:pt>
                <c:pt idx="35216">
                  <c:v>43.604900000000001</c:v>
                </c:pt>
                <c:pt idx="35217">
                  <c:v>43.604900000000001</c:v>
                </c:pt>
                <c:pt idx="35218">
                  <c:v>43.604900000000001</c:v>
                </c:pt>
                <c:pt idx="35219">
                  <c:v>43.604900000000001</c:v>
                </c:pt>
                <c:pt idx="35220">
                  <c:v>43.604900000000001</c:v>
                </c:pt>
                <c:pt idx="35221">
                  <c:v>43.604900000000001</c:v>
                </c:pt>
                <c:pt idx="35222">
                  <c:v>43.604900000000001</c:v>
                </c:pt>
                <c:pt idx="35223">
                  <c:v>43.604900000000001</c:v>
                </c:pt>
                <c:pt idx="35224">
                  <c:v>43.604900000000001</c:v>
                </c:pt>
                <c:pt idx="35225">
                  <c:v>43.604900000000001</c:v>
                </c:pt>
                <c:pt idx="35226">
                  <c:v>43.604900000000001</c:v>
                </c:pt>
                <c:pt idx="35227">
                  <c:v>43.604900000000001</c:v>
                </c:pt>
                <c:pt idx="35228">
                  <c:v>43.604900000000001</c:v>
                </c:pt>
                <c:pt idx="35229">
                  <c:v>43.604900000000001</c:v>
                </c:pt>
                <c:pt idx="35230">
                  <c:v>43.604900000000001</c:v>
                </c:pt>
                <c:pt idx="35231">
                  <c:v>43.604900000000001</c:v>
                </c:pt>
                <c:pt idx="35232">
                  <c:v>43.604900000000001</c:v>
                </c:pt>
                <c:pt idx="35233">
                  <c:v>43.604900000000001</c:v>
                </c:pt>
                <c:pt idx="35234">
                  <c:v>43.604900000000001</c:v>
                </c:pt>
                <c:pt idx="35235">
                  <c:v>43.604900000000001</c:v>
                </c:pt>
                <c:pt idx="35236">
                  <c:v>43.604900000000001</c:v>
                </c:pt>
                <c:pt idx="35237">
                  <c:v>43.604900000000001</c:v>
                </c:pt>
                <c:pt idx="35238">
                  <c:v>43.604900000000001</c:v>
                </c:pt>
                <c:pt idx="35239">
                  <c:v>43.604900000000001</c:v>
                </c:pt>
                <c:pt idx="35240">
                  <c:v>43.604900000000001</c:v>
                </c:pt>
                <c:pt idx="35241">
                  <c:v>43.604900000000001</c:v>
                </c:pt>
                <c:pt idx="35242">
                  <c:v>43.604900000000001</c:v>
                </c:pt>
                <c:pt idx="35243">
                  <c:v>43.604900000000001</c:v>
                </c:pt>
                <c:pt idx="35244">
                  <c:v>43.604900000000001</c:v>
                </c:pt>
                <c:pt idx="35245">
                  <c:v>43.604900000000001</c:v>
                </c:pt>
                <c:pt idx="35246">
                  <c:v>43.604900000000001</c:v>
                </c:pt>
                <c:pt idx="35247">
                  <c:v>43.604900000000001</c:v>
                </c:pt>
                <c:pt idx="35248">
                  <c:v>43.604900000000001</c:v>
                </c:pt>
                <c:pt idx="35249">
                  <c:v>43.604900000000001</c:v>
                </c:pt>
                <c:pt idx="35250">
                  <c:v>43.604900000000001</c:v>
                </c:pt>
                <c:pt idx="35251">
                  <c:v>43.604900000000001</c:v>
                </c:pt>
                <c:pt idx="35252">
                  <c:v>43.604900000000001</c:v>
                </c:pt>
                <c:pt idx="35253">
                  <c:v>43.604900000000001</c:v>
                </c:pt>
                <c:pt idx="35254">
                  <c:v>43.604900000000001</c:v>
                </c:pt>
                <c:pt idx="35255">
                  <c:v>43.604900000000001</c:v>
                </c:pt>
                <c:pt idx="35256">
                  <c:v>43.604900000000001</c:v>
                </c:pt>
                <c:pt idx="35257">
                  <c:v>43.604900000000001</c:v>
                </c:pt>
                <c:pt idx="35258">
                  <c:v>43.604900000000001</c:v>
                </c:pt>
                <c:pt idx="35259">
                  <c:v>43.604900000000001</c:v>
                </c:pt>
                <c:pt idx="35260">
                  <c:v>43.604900000000001</c:v>
                </c:pt>
                <c:pt idx="35261">
                  <c:v>43.604900000000001</c:v>
                </c:pt>
                <c:pt idx="35262">
                  <c:v>43.604900000000001</c:v>
                </c:pt>
                <c:pt idx="35263">
                  <c:v>43.604900000000001</c:v>
                </c:pt>
                <c:pt idx="35264">
                  <c:v>43.604900000000001</c:v>
                </c:pt>
                <c:pt idx="35265">
                  <c:v>43.604900000000001</c:v>
                </c:pt>
                <c:pt idx="35266">
                  <c:v>43.604900000000001</c:v>
                </c:pt>
                <c:pt idx="35267">
                  <c:v>43.604900000000001</c:v>
                </c:pt>
                <c:pt idx="35268">
                  <c:v>43.604900000000001</c:v>
                </c:pt>
                <c:pt idx="35269">
                  <c:v>43.604900000000001</c:v>
                </c:pt>
                <c:pt idx="35270">
                  <c:v>43.604900000000001</c:v>
                </c:pt>
                <c:pt idx="35271">
                  <c:v>43.604900000000001</c:v>
                </c:pt>
                <c:pt idx="35272">
                  <c:v>43.604900000000001</c:v>
                </c:pt>
                <c:pt idx="35273">
                  <c:v>43.604900000000001</c:v>
                </c:pt>
                <c:pt idx="35274">
                  <c:v>43.604900000000001</c:v>
                </c:pt>
                <c:pt idx="35275">
                  <c:v>43.604900000000001</c:v>
                </c:pt>
                <c:pt idx="35276">
                  <c:v>43.604900000000001</c:v>
                </c:pt>
                <c:pt idx="35277">
                  <c:v>43.604900000000001</c:v>
                </c:pt>
                <c:pt idx="35278">
                  <c:v>43.604900000000001</c:v>
                </c:pt>
                <c:pt idx="35279">
                  <c:v>43.604900000000001</c:v>
                </c:pt>
                <c:pt idx="35280">
                  <c:v>43.604900000000001</c:v>
                </c:pt>
                <c:pt idx="35281">
                  <c:v>43.604900000000001</c:v>
                </c:pt>
                <c:pt idx="35282">
                  <c:v>43.604900000000001</c:v>
                </c:pt>
                <c:pt idx="35283">
                  <c:v>43.604900000000001</c:v>
                </c:pt>
                <c:pt idx="35284">
                  <c:v>43.604900000000001</c:v>
                </c:pt>
                <c:pt idx="35285">
                  <c:v>43.604900000000001</c:v>
                </c:pt>
                <c:pt idx="35286">
                  <c:v>43.604900000000001</c:v>
                </c:pt>
                <c:pt idx="35287">
                  <c:v>43.604900000000001</c:v>
                </c:pt>
                <c:pt idx="35288">
                  <c:v>43.604900000000001</c:v>
                </c:pt>
                <c:pt idx="35289">
                  <c:v>43.604900000000001</c:v>
                </c:pt>
                <c:pt idx="35290">
                  <c:v>43.604900000000001</c:v>
                </c:pt>
                <c:pt idx="35291">
                  <c:v>43.604900000000001</c:v>
                </c:pt>
                <c:pt idx="35292">
                  <c:v>43.604900000000001</c:v>
                </c:pt>
                <c:pt idx="35293">
                  <c:v>43.604900000000001</c:v>
                </c:pt>
                <c:pt idx="35294">
                  <c:v>43.604900000000001</c:v>
                </c:pt>
                <c:pt idx="35295">
                  <c:v>43.604900000000001</c:v>
                </c:pt>
                <c:pt idx="35296">
                  <c:v>43.604900000000001</c:v>
                </c:pt>
                <c:pt idx="35297">
                  <c:v>43.604900000000001</c:v>
                </c:pt>
                <c:pt idx="35298">
                  <c:v>43.604900000000001</c:v>
                </c:pt>
                <c:pt idx="35299">
                  <c:v>43.554000000000002</c:v>
                </c:pt>
                <c:pt idx="35300">
                  <c:v>43.554000000000002</c:v>
                </c:pt>
                <c:pt idx="35301">
                  <c:v>43.554000000000002</c:v>
                </c:pt>
                <c:pt idx="35302">
                  <c:v>43.554000000000002</c:v>
                </c:pt>
                <c:pt idx="35303">
                  <c:v>43.554000000000002</c:v>
                </c:pt>
                <c:pt idx="35304">
                  <c:v>43.554000000000002</c:v>
                </c:pt>
                <c:pt idx="35305">
                  <c:v>43.554000000000002</c:v>
                </c:pt>
                <c:pt idx="35306">
                  <c:v>43.554000000000002</c:v>
                </c:pt>
                <c:pt idx="35307">
                  <c:v>43.554000000000002</c:v>
                </c:pt>
                <c:pt idx="35308">
                  <c:v>43.554000000000002</c:v>
                </c:pt>
                <c:pt idx="35309">
                  <c:v>43.554000000000002</c:v>
                </c:pt>
                <c:pt idx="35310">
                  <c:v>43.554000000000002</c:v>
                </c:pt>
                <c:pt idx="35311">
                  <c:v>43.554000000000002</c:v>
                </c:pt>
                <c:pt idx="35312">
                  <c:v>43.554000000000002</c:v>
                </c:pt>
                <c:pt idx="35313">
                  <c:v>43.554000000000002</c:v>
                </c:pt>
                <c:pt idx="35314">
                  <c:v>43.554000000000002</c:v>
                </c:pt>
                <c:pt idx="35315">
                  <c:v>43.554000000000002</c:v>
                </c:pt>
                <c:pt idx="35316">
                  <c:v>43.554000000000002</c:v>
                </c:pt>
                <c:pt idx="35317">
                  <c:v>43.554000000000002</c:v>
                </c:pt>
                <c:pt idx="35318">
                  <c:v>43.554000000000002</c:v>
                </c:pt>
                <c:pt idx="35319">
                  <c:v>43.554000000000002</c:v>
                </c:pt>
                <c:pt idx="35320">
                  <c:v>43.554000000000002</c:v>
                </c:pt>
                <c:pt idx="35321">
                  <c:v>43.554000000000002</c:v>
                </c:pt>
                <c:pt idx="35322">
                  <c:v>43.554000000000002</c:v>
                </c:pt>
                <c:pt idx="35323">
                  <c:v>43.554000000000002</c:v>
                </c:pt>
                <c:pt idx="35324">
                  <c:v>43.554000000000002</c:v>
                </c:pt>
                <c:pt idx="35325">
                  <c:v>43.554000000000002</c:v>
                </c:pt>
                <c:pt idx="35326">
                  <c:v>43.554000000000002</c:v>
                </c:pt>
                <c:pt idx="35327">
                  <c:v>43.554000000000002</c:v>
                </c:pt>
                <c:pt idx="35328">
                  <c:v>43.554000000000002</c:v>
                </c:pt>
                <c:pt idx="35329">
                  <c:v>43.554000000000002</c:v>
                </c:pt>
                <c:pt idx="35330">
                  <c:v>43.554000000000002</c:v>
                </c:pt>
                <c:pt idx="35331">
                  <c:v>43.554000000000002</c:v>
                </c:pt>
                <c:pt idx="35332">
                  <c:v>43.554000000000002</c:v>
                </c:pt>
                <c:pt idx="35333">
                  <c:v>43.554000000000002</c:v>
                </c:pt>
                <c:pt idx="35334">
                  <c:v>43.554000000000002</c:v>
                </c:pt>
                <c:pt idx="35335">
                  <c:v>43.554000000000002</c:v>
                </c:pt>
                <c:pt idx="35336">
                  <c:v>43.554000000000002</c:v>
                </c:pt>
                <c:pt idx="35337">
                  <c:v>43.554000000000002</c:v>
                </c:pt>
                <c:pt idx="35338">
                  <c:v>43.554000000000002</c:v>
                </c:pt>
                <c:pt idx="35339">
                  <c:v>43.554000000000002</c:v>
                </c:pt>
                <c:pt idx="35340">
                  <c:v>43.554000000000002</c:v>
                </c:pt>
                <c:pt idx="35341">
                  <c:v>43.554000000000002</c:v>
                </c:pt>
                <c:pt idx="35342">
                  <c:v>43.554000000000002</c:v>
                </c:pt>
                <c:pt idx="35343">
                  <c:v>43.554000000000002</c:v>
                </c:pt>
                <c:pt idx="35344">
                  <c:v>43.554000000000002</c:v>
                </c:pt>
                <c:pt idx="35345">
                  <c:v>43.554000000000002</c:v>
                </c:pt>
                <c:pt idx="35346">
                  <c:v>43.554000000000002</c:v>
                </c:pt>
                <c:pt idx="35347">
                  <c:v>43.554000000000002</c:v>
                </c:pt>
                <c:pt idx="35348">
                  <c:v>43.554000000000002</c:v>
                </c:pt>
                <c:pt idx="35349">
                  <c:v>43.554000000000002</c:v>
                </c:pt>
                <c:pt idx="35350">
                  <c:v>43.554000000000002</c:v>
                </c:pt>
                <c:pt idx="35351">
                  <c:v>43.554000000000002</c:v>
                </c:pt>
                <c:pt idx="35352">
                  <c:v>43.554000000000002</c:v>
                </c:pt>
                <c:pt idx="35353">
                  <c:v>43.554000000000002</c:v>
                </c:pt>
                <c:pt idx="35354">
                  <c:v>43.554000000000002</c:v>
                </c:pt>
                <c:pt idx="35355">
                  <c:v>43.554000000000002</c:v>
                </c:pt>
                <c:pt idx="35356">
                  <c:v>43.554000000000002</c:v>
                </c:pt>
                <c:pt idx="35357">
                  <c:v>43.554000000000002</c:v>
                </c:pt>
                <c:pt idx="35358">
                  <c:v>43.554000000000002</c:v>
                </c:pt>
                <c:pt idx="35359">
                  <c:v>43.554000000000002</c:v>
                </c:pt>
                <c:pt idx="35360">
                  <c:v>43.554000000000002</c:v>
                </c:pt>
                <c:pt idx="35361">
                  <c:v>43.554000000000002</c:v>
                </c:pt>
                <c:pt idx="35362">
                  <c:v>43.554000000000002</c:v>
                </c:pt>
                <c:pt idx="35363">
                  <c:v>43.554000000000002</c:v>
                </c:pt>
                <c:pt idx="35364">
                  <c:v>43.554000000000002</c:v>
                </c:pt>
                <c:pt idx="35365">
                  <c:v>43.554000000000002</c:v>
                </c:pt>
                <c:pt idx="35366">
                  <c:v>43.554000000000002</c:v>
                </c:pt>
                <c:pt idx="35367">
                  <c:v>43.554000000000002</c:v>
                </c:pt>
                <c:pt idx="35368">
                  <c:v>43.554000000000002</c:v>
                </c:pt>
                <c:pt idx="35369">
                  <c:v>43.554000000000002</c:v>
                </c:pt>
                <c:pt idx="35370">
                  <c:v>43.554000000000002</c:v>
                </c:pt>
                <c:pt idx="35371">
                  <c:v>43.554000000000002</c:v>
                </c:pt>
                <c:pt idx="35372">
                  <c:v>43.554000000000002</c:v>
                </c:pt>
                <c:pt idx="35373">
                  <c:v>43.554000000000002</c:v>
                </c:pt>
                <c:pt idx="35374">
                  <c:v>43.554000000000002</c:v>
                </c:pt>
                <c:pt idx="35375">
                  <c:v>43.554000000000002</c:v>
                </c:pt>
                <c:pt idx="35376">
                  <c:v>43.554000000000002</c:v>
                </c:pt>
                <c:pt idx="35377">
                  <c:v>43.554000000000002</c:v>
                </c:pt>
                <c:pt idx="35378">
                  <c:v>43.554000000000002</c:v>
                </c:pt>
                <c:pt idx="35379">
                  <c:v>43.554000000000002</c:v>
                </c:pt>
                <c:pt idx="35380">
                  <c:v>43.554000000000002</c:v>
                </c:pt>
                <c:pt idx="35381">
                  <c:v>43.554000000000002</c:v>
                </c:pt>
                <c:pt idx="35382">
                  <c:v>43.554000000000002</c:v>
                </c:pt>
                <c:pt idx="35383">
                  <c:v>43.554000000000002</c:v>
                </c:pt>
                <c:pt idx="35384">
                  <c:v>43.554000000000002</c:v>
                </c:pt>
                <c:pt idx="35385">
                  <c:v>43.554000000000002</c:v>
                </c:pt>
                <c:pt idx="35386">
                  <c:v>43.554000000000002</c:v>
                </c:pt>
                <c:pt idx="35387">
                  <c:v>43.554000000000002</c:v>
                </c:pt>
                <c:pt idx="35388">
                  <c:v>43.554000000000002</c:v>
                </c:pt>
                <c:pt idx="35389">
                  <c:v>43.554000000000002</c:v>
                </c:pt>
                <c:pt idx="35390">
                  <c:v>43.554000000000002</c:v>
                </c:pt>
                <c:pt idx="35391">
                  <c:v>43.554000000000002</c:v>
                </c:pt>
                <c:pt idx="35392">
                  <c:v>43.554000000000002</c:v>
                </c:pt>
                <c:pt idx="35393">
                  <c:v>43.554000000000002</c:v>
                </c:pt>
                <c:pt idx="35394">
                  <c:v>43.554000000000002</c:v>
                </c:pt>
                <c:pt idx="35395">
                  <c:v>43.554000000000002</c:v>
                </c:pt>
                <c:pt idx="35396">
                  <c:v>43.554000000000002</c:v>
                </c:pt>
                <c:pt idx="35397">
                  <c:v>43.554000000000002</c:v>
                </c:pt>
                <c:pt idx="35398">
                  <c:v>43.554000000000002</c:v>
                </c:pt>
                <c:pt idx="35399">
                  <c:v>43.554000000000002</c:v>
                </c:pt>
                <c:pt idx="35400">
                  <c:v>43.554000000000002</c:v>
                </c:pt>
                <c:pt idx="35401">
                  <c:v>43.554000000000002</c:v>
                </c:pt>
                <c:pt idx="35402">
                  <c:v>43.554000000000002</c:v>
                </c:pt>
                <c:pt idx="35403">
                  <c:v>43.554000000000002</c:v>
                </c:pt>
                <c:pt idx="35404">
                  <c:v>43.554000000000002</c:v>
                </c:pt>
                <c:pt idx="35405">
                  <c:v>43.554000000000002</c:v>
                </c:pt>
                <c:pt idx="35406">
                  <c:v>43.554000000000002</c:v>
                </c:pt>
                <c:pt idx="35407">
                  <c:v>43.554000000000002</c:v>
                </c:pt>
                <c:pt idx="35408">
                  <c:v>43.554000000000002</c:v>
                </c:pt>
                <c:pt idx="35409">
                  <c:v>43.554000000000002</c:v>
                </c:pt>
                <c:pt idx="35410">
                  <c:v>43.554000000000002</c:v>
                </c:pt>
                <c:pt idx="35411">
                  <c:v>43.554000000000002</c:v>
                </c:pt>
                <c:pt idx="35412">
                  <c:v>43.554000000000002</c:v>
                </c:pt>
                <c:pt idx="35413">
                  <c:v>43.554000000000002</c:v>
                </c:pt>
                <c:pt idx="35414">
                  <c:v>43.554000000000002</c:v>
                </c:pt>
                <c:pt idx="35415">
                  <c:v>43.554000000000002</c:v>
                </c:pt>
                <c:pt idx="35416">
                  <c:v>43.554000000000002</c:v>
                </c:pt>
                <c:pt idx="35417">
                  <c:v>43.554000000000002</c:v>
                </c:pt>
                <c:pt idx="35418">
                  <c:v>43.554000000000002</c:v>
                </c:pt>
                <c:pt idx="35419">
                  <c:v>43.554000000000002</c:v>
                </c:pt>
                <c:pt idx="35420">
                  <c:v>43.554000000000002</c:v>
                </c:pt>
                <c:pt idx="35421">
                  <c:v>43.554000000000002</c:v>
                </c:pt>
                <c:pt idx="35422">
                  <c:v>43.554000000000002</c:v>
                </c:pt>
                <c:pt idx="35423">
                  <c:v>43.554000000000002</c:v>
                </c:pt>
                <c:pt idx="35424">
                  <c:v>43.554000000000002</c:v>
                </c:pt>
                <c:pt idx="35425">
                  <c:v>43.554000000000002</c:v>
                </c:pt>
                <c:pt idx="35426">
                  <c:v>43.554000000000002</c:v>
                </c:pt>
                <c:pt idx="35427">
                  <c:v>43.554000000000002</c:v>
                </c:pt>
                <c:pt idx="35428">
                  <c:v>43.554000000000002</c:v>
                </c:pt>
                <c:pt idx="35429">
                  <c:v>43.554000000000002</c:v>
                </c:pt>
                <c:pt idx="35430">
                  <c:v>43.554000000000002</c:v>
                </c:pt>
                <c:pt idx="35431">
                  <c:v>43.554000000000002</c:v>
                </c:pt>
                <c:pt idx="35432">
                  <c:v>43.554000000000002</c:v>
                </c:pt>
                <c:pt idx="35433">
                  <c:v>43.554000000000002</c:v>
                </c:pt>
                <c:pt idx="35434">
                  <c:v>43.554000000000002</c:v>
                </c:pt>
                <c:pt idx="35435">
                  <c:v>43.554000000000002</c:v>
                </c:pt>
                <c:pt idx="35436">
                  <c:v>43.554000000000002</c:v>
                </c:pt>
                <c:pt idx="35437">
                  <c:v>43.554000000000002</c:v>
                </c:pt>
                <c:pt idx="35438">
                  <c:v>43.554000000000002</c:v>
                </c:pt>
                <c:pt idx="35439">
                  <c:v>43.554000000000002</c:v>
                </c:pt>
                <c:pt idx="35440">
                  <c:v>43.554000000000002</c:v>
                </c:pt>
                <c:pt idx="35441">
                  <c:v>43.554000000000002</c:v>
                </c:pt>
                <c:pt idx="35442">
                  <c:v>43.554000000000002</c:v>
                </c:pt>
                <c:pt idx="35443">
                  <c:v>43.554000000000002</c:v>
                </c:pt>
                <c:pt idx="35444">
                  <c:v>43.554000000000002</c:v>
                </c:pt>
                <c:pt idx="35445">
                  <c:v>43.554000000000002</c:v>
                </c:pt>
                <c:pt idx="35446">
                  <c:v>43.554000000000002</c:v>
                </c:pt>
                <c:pt idx="35447">
                  <c:v>43.554000000000002</c:v>
                </c:pt>
                <c:pt idx="35448">
                  <c:v>43.554000000000002</c:v>
                </c:pt>
                <c:pt idx="35449">
                  <c:v>43.554000000000002</c:v>
                </c:pt>
                <c:pt idx="35450">
                  <c:v>43.554000000000002</c:v>
                </c:pt>
                <c:pt idx="35451">
                  <c:v>43.554000000000002</c:v>
                </c:pt>
                <c:pt idx="35452">
                  <c:v>43.554000000000002</c:v>
                </c:pt>
                <c:pt idx="35453">
                  <c:v>43.554000000000002</c:v>
                </c:pt>
                <c:pt idx="35454">
                  <c:v>43.554000000000002</c:v>
                </c:pt>
                <c:pt idx="35455">
                  <c:v>43.554000000000002</c:v>
                </c:pt>
                <c:pt idx="35456">
                  <c:v>43.554000000000002</c:v>
                </c:pt>
                <c:pt idx="35457">
                  <c:v>43.554000000000002</c:v>
                </c:pt>
                <c:pt idx="35458">
                  <c:v>43.554000000000002</c:v>
                </c:pt>
                <c:pt idx="35459">
                  <c:v>43.554000000000002</c:v>
                </c:pt>
                <c:pt idx="35460">
                  <c:v>43.554000000000002</c:v>
                </c:pt>
                <c:pt idx="35461">
                  <c:v>43.554000000000002</c:v>
                </c:pt>
                <c:pt idx="35462">
                  <c:v>43.554000000000002</c:v>
                </c:pt>
                <c:pt idx="35463">
                  <c:v>43.554000000000002</c:v>
                </c:pt>
                <c:pt idx="35464">
                  <c:v>43.554000000000002</c:v>
                </c:pt>
                <c:pt idx="35465">
                  <c:v>43.554000000000002</c:v>
                </c:pt>
                <c:pt idx="35466">
                  <c:v>43.554000000000002</c:v>
                </c:pt>
                <c:pt idx="35467">
                  <c:v>43.554000000000002</c:v>
                </c:pt>
                <c:pt idx="35468">
                  <c:v>43.554000000000002</c:v>
                </c:pt>
                <c:pt idx="35469">
                  <c:v>43.554000000000002</c:v>
                </c:pt>
                <c:pt idx="35470">
                  <c:v>43.554000000000002</c:v>
                </c:pt>
                <c:pt idx="35471">
                  <c:v>43.554000000000002</c:v>
                </c:pt>
                <c:pt idx="35472">
                  <c:v>43.554000000000002</c:v>
                </c:pt>
                <c:pt idx="35473">
                  <c:v>43.554000000000002</c:v>
                </c:pt>
                <c:pt idx="35474">
                  <c:v>43.554000000000002</c:v>
                </c:pt>
                <c:pt idx="35475">
                  <c:v>43.554000000000002</c:v>
                </c:pt>
                <c:pt idx="35476">
                  <c:v>43.554000000000002</c:v>
                </c:pt>
                <c:pt idx="35477">
                  <c:v>43.554000000000002</c:v>
                </c:pt>
                <c:pt idx="35478">
                  <c:v>43.554000000000002</c:v>
                </c:pt>
                <c:pt idx="35479">
                  <c:v>43.554000000000002</c:v>
                </c:pt>
                <c:pt idx="35480">
                  <c:v>43.554000000000002</c:v>
                </c:pt>
                <c:pt idx="35481">
                  <c:v>43.554000000000002</c:v>
                </c:pt>
                <c:pt idx="35482">
                  <c:v>43.554000000000002</c:v>
                </c:pt>
                <c:pt idx="35483">
                  <c:v>43.554000000000002</c:v>
                </c:pt>
                <c:pt idx="35484">
                  <c:v>43.554000000000002</c:v>
                </c:pt>
                <c:pt idx="35485">
                  <c:v>43.554000000000002</c:v>
                </c:pt>
                <c:pt idx="35486">
                  <c:v>43.554000000000002</c:v>
                </c:pt>
                <c:pt idx="35487">
                  <c:v>43.554000000000002</c:v>
                </c:pt>
                <c:pt idx="35488">
                  <c:v>43.554000000000002</c:v>
                </c:pt>
                <c:pt idx="35489">
                  <c:v>43.554000000000002</c:v>
                </c:pt>
                <c:pt idx="35490">
                  <c:v>43.554000000000002</c:v>
                </c:pt>
                <c:pt idx="35491">
                  <c:v>43.554000000000002</c:v>
                </c:pt>
                <c:pt idx="35492">
                  <c:v>43.554000000000002</c:v>
                </c:pt>
                <c:pt idx="35493">
                  <c:v>43.554000000000002</c:v>
                </c:pt>
                <c:pt idx="35494">
                  <c:v>43.554000000000002</c:v>
                </c:pt>
                <c:pt idx="35495">
                  <c:v>43.554000000000002</c:v>
                </c:pt>
                <c:pt idx="35496">
                  <c:v>43.554000000000002</c:v>
                </c:pt>
                <c:pt idx="35497">
                  <c:v>43.554000000000002</c:v>
                </c:pt>
                <c:pt idx="35498">
                  <c:v>43.554000000000002</c:v>
                </c:pt>
                <c:pt idx="35499">
                  <c:v>43.554000000000002</c:v>
                </c:pt>
                <c:pt idx="35500">
                  <c:v>43.554000000000002</c:v>
                </c:pt>
                <c:pt idx="35501">
                  <c:v>43.554000000000002</c:v>
                </c:pt>
                <c:pt idx="35502">
                  <c:v>43.554000000000002</c:v>
                </c:pt>
                <c:pt idx="35503">
                  <c:v>43.554000000000002</c:v>
                </c:pt>
                <c:pt idx="35504">
                  <c:v>43.554000000000002</c:v>
                </c:pt>
                <c:pt idx="35505">
                  <c:v>43.554000000000002</c:v>
                </c:pt>
                <c:pt idx="35506">
                  <c:v>43.554000000000002</c:v>
                </c:pt>
                <c:pt idx="35507">
                  <c:v>43.554000000000002</c:v>
                </c:pt>
                <c:pt idx="35508">
                  <c:v>43.554000000000002</c:v>
                </c:pt>
                <c:pt idx="35509">
                  <c:v>43.554000000000002</c:v>
                </c:pt>
                <c:pt idx="35510">
                  <c:v>43.554000000000002</c:v>
                </c:pt>
                <c:pt idx="35511">
                  <c:v>43.554000000000002</c:v>
                </c:pt>
                <c:pt idx="35512">
                  <c:v>43.554000000000002</c:v>
                </c:pt>
                <c:pt idx="35513">
                  <c:v>43.554000000000002</c:v>
                </c:pt>
                <c:pt idx="35514">
                  <c:v>43.554000000000002</c:v>
                </c:pt>
                <c:pt idx="35515">
                  <c:v>43.554000000000002</c:v>
                </c:pt>
                <c:pt idx="35516">
                  <c:v>43.554000000000002</c:v>
                </c:pt>
                <c:pt idx="35517">
                  <c:v>43.554000000000002</c:v>
                </c:pt>
                <c:pt idx="35518">
                  <c:v>43.554000000000002</c:v>
                </c:pt>
                <c:pt idx="35519">
                  <c:v>43.554000000000002</c:v>
                </c:pt>
                <c:pt idx="35520">
                  <c:v>43.554000000000002</c:v>
                </c:pt>
                <c:pt idx="35521">
                  <c:v>43.554000000000002</c:v>
                </c:pt>
                <c:pt idx="35522">
                  <c:v>43.554000000000002</c:v>
                </c:pt>
                <c:pt idx="35523">
                  <c:v>43.554000000000002</c:v>
                </c:pt>
                <c:pt idx="35524">
                  <c:v>43.554000000000002</c:v>
                </c:pt>
                <c:pt idx="35525">
                  <c:v>43.554000000000002</c:v>
                </c:pt>
                <c:pt idx="35526">
                  <c:v>43.554000000000002</c:v>
                </c:pt>
                <c:pt idx="35527">
                  <c:v>43.554000000000002</c:v>
                </c:pt>
                <c:pt idx="35528">
                  <c:v>43.554000000000002</c:v>
                </c:pt>
                <c:pt idx="35529">
                  <c:v>43.554000000000002</c:v>
                </c:pt>
                <c:pt idx="35530">
                  <c:v>43.554000000000002</c:v>
                </c:pt>
                <c:pt idx="35531">
                  <c:v>43.554000000000002</c:v>
                </c:pt>
                <c:pt idx="35532">
                  <c:v>43.554000000000002</c:v>
                </c:pt>
                <c:pt idx="35533">
                  <c:v>43.554000000000002</c:v>
                </c:pt>
                <c:pt idx="35534">
                  <c:v>43.554000000000002</c:v>
                </c:pt>
                <c:pt idx="35535">
                  <c:v>43.554000000000002</c:v>
                </c:pt>
                <c:pt idx="35536">
                  <c:v>43.554000000000002</c:v>
                </c:pt>
                <c:pt idx="35537">
                  <c:v>43.554000000000002</c:v>
                </c:pt>
                <c:pt idx="35538">
                  <c:v>43.554000000000002</c:v>
                </c:pt>
                <c:pt idx="35539">
                  <c:v>43.554000000000002</c:v>
                </c:pt>
                <c:pt idx="35540">
                  <c:v>43.554000000000002</c:v>
                </c:pt>
                <c:pt idx="35541">
                  <c:v>43.554000000000002</c:v>
                </c:pt>
                <c:pt idx="35542">
                  <c:v>43.554000000000002</c:v>
                </c:pt>
                <c:pt idx="35543">
                  <c:v>43.554000000000002</c:v>
                </c:pt>
                <c:pt idx="35544">
                  <c:v>43.554000000000002</c:v>
                </c:pt>
                <c:pt idx="35545">
                  <c:v>43.554000000000002</c:v>
                </c:pt>
                <c:pt idx="35546">
                  <c:v>43.554000000000002</c:v>
                </c:pt>
                <c:pt idx="35547">
                  <c:v>43.554000000000002</c:v>
                </c:pt>
                <c:pt idx="35548">
                  <c:v>43.554000000000002</c:v>
                </c:pt>
                <c:pt idx="35549">
                  <c:v>43.554000000000002</c:v>
                </c:pt>
                <c:pt idx="35550">
                  <c:v>43.554000000000002</c:v>
                </c:pt>
                <c:pt idx="35551">
                  <c:v>43.554000000000002</c:v>
                </c:pt>
                <c:pt idx="35552">
                  <c:v>43.554000000000002</c:v>
                </c:pt>
                <c:pt idx="35553">
                  <c:v>43.554000000000002</c:v>
                </c:pt>
                <c:pt idx="35554">
                  <c:v>43.554000000000002</c:v>
                </c:pt>
                <c:pt idx="35555">
                  <c:v>43.554000000000002</c:v>
                </c:pt>
                <c:pt idx="35556">
                  <c:v>43.554000000000002</c:v>
                </c:pt>
                <c:pt idx="35557">
                  <c:v>43.554000000000002</c:v>
                </c:pt>
                <c:pt idx="35558">
                  <c:v>43.554000000000002</c:v>
                </c:pt>
                <c:pt idx="35559">
                  <c:v>43.554000000000002</c:v>
                </c:pt>
                <c:pt idx="35560">
                  <c:v>43.554000000000002</c:v>
                </c:pt>
                <c:pt idx="35561">
                  <c:v>43.554000000000002</c:v>
                </c:pt>
                <c:pt idx="35562">
                  <c:v>43.554000000000002</c:v>
                </c:pt>
                <c:pt idx="35563">
                  <c:v>43.554000000000002</c:v>
                </c:pt>
                <c:pt idx="35564">
                  <c:v>43.554000000000002</c:v>
                </c:pt>
                <c:pt idx="35565">
                  <c:v>43.554000000000002</c:v>
                </c:pt>
                <c:pt idx="35566">
                  <c:v>43.554000000000002</c:v>
                </c:pt>
                <c:pt idx="35567">
                  <c:v>43.554000000000002</c:v>
                </c:pt>
                <c:pt idx="35568">
                  <c:v>43.554000000000002</c:v>
                </c:pt>
                <c:pt idx="35569">
                  <c:v>43.554000000000002</c:v>
                </c:pt>
                <c:pt idx="35570">
                  <c:v>43.554000000000002</c:v>
                </c:pt>
                <c:pt idx="35571">
                  <c:v>43.554000000000002</c:v>
                </c:pt>
                <c:pt idx="35572">
                  <c:v>43.554000000000002</c:v>
                </c:pt>
                <c:pt idx="35573">
                  <c:v>43.554000000000002</c:v>
                </c:pt>
                <c:pt idx="35574">
                  <c:v>43.554000000000002</c:v>
                </c:pt>
                <c:pt idx="35575">
                  <c:v>43.554000000000002</c:v>
                </c:pt>
                <c:pt idx="35576">
                  <c:v>43.554000000000002</c:v>
                </c:pt>
                <c:pt idx="35577">
                  <c:v>43.554000000000002</c:v>
                </c:pt>
                <c:pt idx="35578">
                  <c:v>43.554000000000002</c:v>
                </c:pt>
                <c:pt idx="35579">
                  <c:v>43.554000000000002</c:v>
                </c:pt>
                <c:pt idx="35580">
                  <c:v>43.554000000000002</c:v>
                </c:pt>
                <c:pt idx="35581">
                  <c:v>43.554000000000002</c:v>
                </c:pt>
                <c:pt idx="35582">
                  <c:v>43.554000000000002</c:v>
                </c:pt>
                <c:pt idx="35583">
                  <c:v>43.554000000000002</c:v>
                </c:pt>
                <c:pt idx="35584">
                  <c:v>43.554000000000002</c:v>
                </c:pt>
                <c:pt idx="35585">
                  <c:v>43.554000000000002</c:v>
                </c:pt>
                <c:pt idx="35586">
                  <c:v>43.554000000000002</c:v>
                </c:pt>
                <c:pt idx="35587">
                  <c:v>43.554000000000002</c:v>
                </c:pt>
                <c:pt idx="35588">
                  <c:v>43.554000000000002</c:v>
                </c:pt>
                <c:pt idx="35589">
                  <c:v>43.554000000000002</c:v>
                </c:pt>
                <c:pt idx="35590">
                  <c:v>43.554000000000002</c:v>
                </c:pt>
                <c:pt idx="35591">
                  <c:v>43.554000000000002</c:v>
                </c:pt>
                <c:pt idx="35592">
                  <c:v>43.554000000000002</c:v>
                </c:pt>
                <c:pt idx="35593">
                  <c:v>43.554000000000002</c:v>
                </c:pt>
                <c:pt idx="35594">
                  <c:v>43.554000000000002</c:v>
                </c:pt>
                <c:pt idx="35595">
                  <c:v>43.554000000000002</c:v>
                </c:pt>
                <c:pt idx="35596">
                  <c:v>43.554000000000002</c:v>
                </c:pt>
                <c:pt idx="35597">
                  <c:v>43.554000000000002</c:v>
                </c:pt>
                <c:pt idx="35598">
                  <c:v>43.554000000000002</c:v>
                </c:pt>
                <c:pt idx="35599">
                  <c:v>43.554000000000002</c:v>
                </c:pt>
                <c:pt idx="35600">
                  <c:v>43.554000000000002</c:v>
                </c:pt>
                <c:pt idx="35601">
                  <c:v>43.554000000000002</c:v>
                </c:pt>
                <c:pt idx="35602">
                  <c:v>43.554000000000002</c:v>
                </c:pt>
                <c:pt idx="35603">
                  <c:v>43.554000000000002</c:v>
                </c:pt>
                <c:pt idx="35604">
                  <c:v>43.554000000000002</c:v>
                </c:pt>
                <c:pt idx="35605">
                  <c:v>43.554000000000002</c:v>
                </c:pt>
                <c:pt idx="35606">
                  <c:v>43.554000000000002</c:v>
                </c:pt>
                <c:pt idx="35607">
                  <c:v>43.554000000000002</c:v>
                </c:pt>
                <c:pt idx="35608">
                  <c:v>43.554000000000002</c:v>
                </c:pt>
                <c:pt idx="35609">
                  <c:v>43.554000000000002</c:v>
                </c:pt>
                <c:pt idx="35610">
                  <c:v>43.554000000000002</c:v>
                </c:pt>
                <c:pt idx="35611">
                  <c:v>43.554000000000002</c:v>
                </c:pt>
                <c:pt idx="35612">
                  <c:v>43.554000000000002</c:v>
                </c:pt>
                <c:pt idx="35613">
                  <c:v>43.554000000000002</c:v>
                </c:pt>
                <c:pt idx="35614">
                  <c:v>43.554000000000002</c:v>
                </c:pt>
                <c:pt idx="35615">
                  <c:v>43.554000000000002</c:v>
                </c:pt>
                <c:pt idx="35616">
                  <c:v>43.554000000000002</c:v>
                </c:pt>
                <c:pt idx="35617">
                  <c:v>43.554000000000002</c:v>
                </c:pt>
                <c:pt idx="35618">
                  <c:v>43.554000000000002</c:v>
                </c:pt>
                <c:pt idx="35619">
                  <c:v>43.554000000000002</c:v>
                </c:pt>
                <c:pt idx="35620">
                  <c:v>43.554000000000002</c:v>
                </c:pt>
                <c:pt idx="35621">
                  <c:v>43.554000000000002</c:v>
                </c:pt>
                <c:pt idx="35622">
                  <c:v>43.554000000000002</c:v>
                </c:pt>
                <c:pt idx="35623">
                  <c:v>43.554000000000002</c:v>
                </c:pt>
                <c:pt idx="35624">
                  <c:v>43.554000000000002</c:v>
                </c:pt>
                <c:pt idx="35625">
                  <c:v>43.554000000000002</c:v>
                </c:pt>
                <c:pt idx="35626">
                  <c:v>43.554000000000002</c:v>
                </c:pt>
                <c:pt idx="35627">
                  <c:v>43.554000000000002</c:v>
                </c:pt>
                <c:pt idx="35628">
                  <c:v>43.554000000000002</c:v>
                </c:pt>
                <c:pt idx="35629">
                  <c:v>43.554000000000002</c:v>
                </c:pt>
                <c:pt idx="35630">
                  <c:v>43.554000000000002</c:v>
                </c:pt>
                <c:pt idx="35631">
                  <c:v>43.554000000000002</c:v>
                </c:pt>
                <c:pt idx="35632">
                  <c:v>43.554000000000002</c:v>
                </c:pt>
                <c:pt idx="35633">
                  <c:v>43.554000000000002</c:v>
                </c:pt>
                <c:pt idx="35634">
                  <c:v>43.554000000000002</c:v>
                </c:pt>
                <c:pt idx="35635">
                  <c:v>43.554000000000002</c:v>
                </c:pt>
                <c:pt idx="35636">
                  <c:v>43.554000000000002</c:v>
                </c:pt>
                <c:pt idx="35637">
                  <c:v>43.554000000000002</c:v>
                </c:pt>
                <c:pt idx="35638">
                  <c:v>43.554000000000002</c:v>
                </c:pt>
                <c:pt idx="35639">
                  <c:v>43.554000000000002</c:v>
                </c:pt>
                <c:pt idx="35640">
                  <c:v>43.554000000000002</c:v>
                </c:pt>
                <c:pt idx="35641">
                  <c:v>43.554000000000002</c:v>
                </c:pt>
                <c:pt idx="35642">
                  <c:v>43.554000000000002</c:v>
                </c:pt>
                <c:pt idx="35643">
                  <c:v>43.554000000000002</c:v>
                </c:pt>
                <c:pt idx="35644">
                  <c:v>43.554000000000002</c:v>
                </c:pt>
                <c:pt idx="35645">
                  <c:v>43.554000000000002</c:v>
                </c:pt>
                <c:pt idx="35646">
                  <c:v>43.554000000000002</c:v>
                </c:pt>
                <c:pt idx="35647">
                  <c:v>43.554000000000002</c:v>
                </c:pt>
                <c:pt idx="35648">
                  <c:v>43.554000000000002</c:v>
                </c:pt>
                <c:pt idx="35649">
                  <c:v>43.554000000000002</c:v>
                </c:pt>
                <c:pt idx="35650">
                  <c:v>43.554000000000002</c:v>
                </c:pt>
                <c:pt idx="35651">
                  <c:v>43.554000000000002</c:v>
                </c:pt>
                <c:pt idx="35652">
                  <c:v>43.554000000000002</c:v>
                </c:pt>
                <c:pt idx="35653">
                  <c:v>43.554000000000002</c:v>
                </c:pt>
                <c:pt idx="35654">
                  <c:v>43.554000000000002</c:v>
                </c:pt>
                <c:pt idx="35655">
                  <c:v>43.554000000000002</c:v>
                </c:pt>
                <c:pt idx="35656">
                  <c:v>43.554000000000002</c:v>
                </c:pt>
                <c:pt idx="35657">
                  <c:v>43.554000000000002</c:v>
                </c:pt>
                <c:pt idx="35658">
                  <c:v>43.554000000000002</c:v>
                </c:pt>
                <c:pt idx="35659">
                  <c:v>43.554000000000002</c:v>
                </c:pt>
                <c:pt idx="35660">
                  <c:v>43.554000000000002</c:v>
                </c:pt>
                <c:pt idx="35661">
                  <c:v>43.554000000000002</c:v>
                </c:pt>
                <c:pt idx="35662">
                  <c:v>43.554000000000002</c:v>
                </c:pt>
                <c:pt idx="35663">
                  <c:v>43.554000000000002</c:v>
                </c:pt>
                <c:pt idx="35664">
                  <c:v>43.554000000000002</c:v>
                </c:pt>
                <c:pt idx="35665">
                  <c:v>43.554000000000002</c:v>
                </c:pt>
                <c:pt idx="35666">
                  <c:v>43.554000000000002</c:v>
                </c:pt>
                <c:pt idx="35667">
                  <c:v>43.554000000000002</c:v>
                </c:pt>
                <c:pt idx="35668">
                  <c:v>43.554000000000002</c:v>
                </c:pt>
                <c:pt idx="35669">
                  <c:v>43.554000000000002</c:v>
                </c:pt>
                <c:pt idx="35670">
                  <c:v>43.554000000000002</c:v>
                </c:pt>
                <c:pt idx="35671">
                  <c:v>43.554000000000002</c:v>
                </c:pt>
                <c:pt idx="35672">
                  <c:v>43.554000000000002</c:v>
                </c:pt>
                <c:pt idx="35673">
                  <c:v>43.554000000000002</c:v>
                </c:pt>
                <c:pt idx="35674">
                  <c:v>43.554000000000002</c:v>
                </c:pt>
                <c:pt idx="35675">
                  <c:v>43.554000000000002</c:v>
                </c:pt>
                <c:pt idx="35676">
                  <c:v>43.554000000000002</c:v>
                </c:pt>
                <c:pt idx="35677">
                  <c:v>43.554000000000002</c:v>
                </c:pt>
                <c:pt idx="35678">
                  <c:v>43.554000000000002</c:v>
                </c:pt>
                <c:pt idx="35679">
                  <c:v>43.554000000000002</c:v>
                </c:pt>
                <c:pt idx="35680">
                  <c:v>43.554000000000002</c:v>
                </c:pt>
                <c:pt idx="35681">
                  <c:v>43.554000000000002</c:v>
                </c:pt>
                <c:pt idx="35682">
                  <c:v>43.554000000000002</c:v>
                </c:pt>
                <c:pt idx="35683">
                  <c:v>43.554000000000002</c:v>
                </c:pt>
                <c:pt idx="35684">
                  <c:v>43.554000000000002</c:v>
                </c:pt>
                <c:pt idx="35685">
                  <c:v>43.554000000000002</c:v>
                </c:pt>
                <c:pt idx="35686">
                  <c:v>43.554000000000002</c:v>
                </c:pt>
                <c:pt idx="35687">
                  <c:v>43.554000000000002</c:v>
                </c:pt>
                <c:pt idx="35688">
                  <c:v>43.554000000000002</c:v>
                </c:pt>
                <c:pt idx="35689">
                  <c:v>43.554000000000002</c:v>
                </c:pt>
                <c:pt idx="35690">
                  <c:v>43.554000000000002</c:v>
                </c:pt>
                <c:pt idx="35691">
                  <c:v>43.554000000000002</c:v>
                </c:pt>
                <c:pt idx="35692">
                  <c:v>43.554000000000002</c:v>
                </c:pt>
                <c:pt idx="35693">
                  <c:v>43.554000000000002</c:v>
                </c:pt>
                <c:pt idx="35694">
                  <c:v>43.554000000000002</c:v>
                </c:pt>
                <c:pt idx="35695">
                  <c:v>43.554000000000002</c:v>
                </c:pt>
                <c:pt idx="35696">
                  <c:v>43.554000000000002</c:v>
                </c:pt>
                <c:pt idx="35697">
                  <c:v>43.554000000000002</c:v>
                </c:pt>
                <c:pt idx="35698">
                  <c:v>43.554000000000002</c:v>
                </c:pt>
                <c:pt idx="35699">
                  <c:v>43.554000000000002</c:v>
                </c:pt>
                <c:pt idx="35700">
                  <c:v>43.554000000000002</c:v>
                </c:pt>
                <c:pt idx="35701">
                  <c:v>43.554000000000002</c:v>
                </c:pt>
                <c:pt idx="35702">
                  <c:v>43.554000000000002</c:v>
                </c:pt>
                <c:pt idx="35703">
                  <c:v>43.554000000000002</c:v>
                </c:pt>
                <c:pt idx="35704">
                  <c:v>43.554000000000002</c:v>
                </c:pt>
                <c:pt idx="35705">
                  <c:v>43.554000000000002</c:v>
                </c:pt>
                <c:pt idx="35706">
                  <c:v>43.554000000000002</c:v>
                </c:pt>
                <c:pt idx="35707">
                  <c:v>43.554000000000002</c:v>
                </c:pt>
                <c:pt idx="35708">
                  <c:v>43.554000000000002</c:v>
                </c:pt>
                <c:pt idx="35709">
                  <c:v>43.554000000000002</c:v>
                </c:pt>
                <c:pt idx="35710">
                  <c:v>43.554000000000002</c:v>
                </c:pt>
                <c:pt idx="35711">
                  <c:v>43.554000000000002</c:v>
                </c:pt>
                <c:pt idx="35712">
                  <c:v>43.554000000000002</c:v>
                </c:pt>
                <c:pt idx="35713">
                  <c:v>43.554000000000002</c:v>
                </c:pt>
                <c:pt idx="35714">
                  <c:v>43.554000000000002</c:v>
                </c:pt>
                <c:pt idx="35715">
                  <c:v>43.554000000000002</c:v>
                </c:pt>
                <c:pt idx="35716">
                  <c:v>43.554000000000002</c:v>
                </c:pt>
                <c:pt idx="35717">
                  <c:v>43.554000000000002</c:v>
                </c:pt>
                <c:pt idx="35718">
                  <c:v>43.554000000000002</c:v>
                </c:pt>
                <c:pt idx="35719">
                  <c:v>43.554000000000002</c:v>
                </c:pt>
                <c:pt idx="35720">
                  <c:v>43.554000000000002</c:v>
                </c:pt>
                <c:pt idx="35721">
                  <c:v>43.554000000000002</c:v>
                </c:pt>
                <c:pt idx="35722">
                  <c:v>43.554000000000002</c:v>
                </c:pt>
                <c:pt idx="35723">
                  <c:v>43.554000000000002</c:v>
                </c:pt>
                <c:pt idx="35724">
                  <c:v>43.554000000000002</c:v>
                </c:pt>
                <c:pt idx="35725">
                  <c:v>43.554000000000002</c:v>
                </c:pt>
                <c:pt idx="35726">
                  <c:v>43.554000000000002</c:v>
                </c:pt>
                <c:pt idx="35727">
                  <c:v>43.554000000000002</c:v>
                </c:pt>
                <c:pt idx="35728">
                  <c:v>43.554000000000002</c:v>
                </c:pt>
                <c:pt idx="35729">
                  <c:v>43.554000000000002</c:v>
                </c:pt>
                <c:pt idx="35730">
                  <c:v>43.554000000000002</c:v>
                </c:pt>
                <c:pt idx="35731">
                  <c:v>43.554000000000002</c:v>
                </c:pt>
                <c:pt idx="35732">
                  <c:v>43.554000000000002</c:v>
                </c:pt>
                <c:pt idx="35733">
                  <c:v>43.554000000000002</c:v>
                </c:pt>
                <c:pt idx="35734">
                  <c:v>43.554000000000002</c:v>
                </c:pt>
                <c:pt idx="35735">
                  <c:v>43.554000000000002</c:v>
                </c:pt>
                <c:pt idx="35736">
                  <c:v>43.554000000000002</c:v>
                </c:pt>
                <c:pt idx="35737">
                  <c:v>43.554000000000002</c:v>
                </c:pt>
                <c:pt idx="35738">
                  <c:v>43.554000000000002</c:v>
                </c:pt>
                <c:pt idx="35739">
                  <c:v>43.554000000000002</c:v>
                </c:pt>
                <c:pt idx="35740">
                  <c:v>43.554000000000002</c:v>
                </c:pt>
                <c:pt idx="35741">
                  <c:v>43.554000000000002</c:v>
                </c:pt>
                <c:pt idx="35742">
                  <c:v>43.554000000000002</c:v>
                </c:pt>
                <c:pt idx="35743">
                  <c:v>43.554000000000002</c:v>
                </c:pt>
                <c:pt idx="35744">
                  <c:v>43.554000000000002</c:v>
                </c:pt>
                <c:pt idx="35745">
                  <c:v>43.554000000000002</c:v>
                </c:pt>
                <c:pt idx="35746">
                  <c:v>43.554000000000002</c:v>
                </c:pt>
                <c:pt idx="35747">
                  <c:v>43.554000000000002</c:v>
                </c:pt>
                <c:pt idx="35748">
                  <c:v>43.554000000000002</c:v>
                </c:pt>
                <c:pt idx="35749">
                  <c:v>43.554000000000002</c:v>
                </c:pt>
                <c:pt idx="35750">
                  <c:v>43.554000000000002</c:v>
                </c:pt>
                <c:pt idx="35751">
                  <c:v>43.554000000000002</c:v>
                </c:pt>
                <c:pt idx="35752">
                  <c:v>43.554000000000002</c:v>
                </c:pt>
                <c:pt idx="35753">
                  <c:v>43.554000000000002</c:v>
                </c:pt>
                <c:pt idx="35754">
                  <c:v>43.554000000000002</c:v>
                </c:pt>
                <c:pt idx="35755">
                  <c:v>43.554000000000002</c:v>
                </c:pt>
                <c:pt idx="35756">
                  <c:v>43.554000000000002</c:v>
                </c:pt>
                <c:pt idx="35757">
                  <c:v>43.554000000000002</c:v>
                </c:pt>
                <c:pt idx="35758">
                  <c:v>43.554000000000002</c:v>
                </c:pt>
                <c:pt idx="35759">
                  <c:v>43.554000000000002</c:v>
                </c:pt>
                <c:pt idx="35760">
                  <c:v>43.554000000000002</c:v>
                </c:pt>
                <c:pt idx="35761">
                  <c:v>43.554000000000002</c:v>
                </c:pt>
                <c:pt idx="35762">
                  <c:v>43.554000000000002</c:v>
                </c:pt>
                <c:pt idx="35763">
                  <c:v>43.554000000000002</c:v>
                </c:pt>
                <c:pt idx="35764">
                  <c:v>43.554000000000002</c:v>
                </c:pt>
                <c:pt idx="35765">
                  <c:v>43.554000000000002</c:v>
                </c:pt>
                <c:pt idx="35766">
                  <c:v>43.554000000000002</c:v>
                </c:pt>
                <c:pt idx="35767">
                  <c:v>43.554000000000002</c:v>
                </c:pt>
                <c:pt idx="35768">
                  <c:v>43.554000000000002</c:v>
                </c:pt>
                <c:pt idx="35769">
                  <c:v>43.554000000000002</c:v>
                </c:pt>
                <c:pt idx="35770">
                  <c:v>43.554000000000002</c:v>
                </c:pt>
                <c:pt idx="35771">
                  <c:v>43.554000000000002</c:v>
                </c:pt>
                <c:pt idx="35772">
                  <c:v>43.554000000000002</c:v>
                </c:pt>
                <c:pt idx="35773">
                  <c:v>43.554000000000002</c:v>
                </c:pt>
                <c:pt idx="35774">
                  <c:v>43.554000000000002</c:v>
                </c:pt>
                <c:pt idx="35775">
                  <c:v>43.554000000000002</c:v>
                </c:pt>
                <c:pt idx="35776">
                  <c:v>43.554000000000002</c:v>
                </c:pt>
                <c:pt idx="35777">
                  <c:v>43.554000000000002</c:v>
                </c:pt>
                <c:pt idx="35778">
                  <c:v>43.554000000000002</c:v>
                </c:pt>
                <c:pt idx="35779">
                  <c:v>43.554000000000002</c:v>
                </c:pt>
                <c:pt idx="35780">
                  <c:v>43.554000000000002</c:v>
                </c:pt>
                <c:pt idx="35781">
                  <c:v>43.554000000000002</c:v>
                </c:pt>
                <c:pt idx="35782">
                  <c:v>43.554000000000002</c:v>
                </c:pt>
                <c:pt idx="35783">
                  <c:v>43.554000000000002</c:v>
                </c:pt>
                <c:pt idx="35784">
                  <c:v>43.554000000000002</c:v>
                </c:pt>
                <c:pt idx="35785">
                  <c:v>43.554000000000002</c:v>
                </c:pt>
                <c:pt idx="35786">
                  <c:v>43.554000000000002</c:v>
                </c:pt>
                <c:pt idx="35787">
                  <c:v>43.554000000000002</c:v>
                </c:pt>
                <c:pt idx="35788">
                  <c:v>43.554000000000002</c:v>
                </c:pt>
                <c:pt idx="35789">
                  <c:v>43.554000000000002</c:v>
                </c:pt>
                <c:pt idx="35790">
                  <c:v>43.554000000000002</c:v>
                </c:pt>
                <c:pt idx="35791">
                  <c:v>43.554000000000002</c:v>
                </c:pt>
                <c:pt idx="35792">
                  <c:v>43.554000000000002</c:v>
                </c:pt>
                <c:pt idx="35793">
                  <c:v>43.554000000000002</c:v>
                </c:pt>
                <c:pt idx="35794">
                  <c:v>43.554000000000002</c:v>
                </c:pt>
                <c:pt idx="35795">
                  <c:v>43.554000000000002</c:v>
                </c:pt>
                <c:pt idx="35796">
                  <c:v>43.554000000000002</c:v>
                </c:pt>
                <c:pt idx="35797">
                  <c:v>43.554000000000002</c:v>
                </c:pt>
                <c:pt idx="35798">
                  <c:v>43.554000000000002</c:v>
                </c:pt>
                <c:pt idx="35799">
                  <c:v>43.554000000000002</c:v>
                </c:pt>
                <c:pt idx="35800">
                  <c:v>43.554000000000002</c:v>
                </c:pt>
                <c:pt idx="35801">
                  <c:v>43.554000000000002</c:v>
                </c:pt>
                <c:pt idx="35802">
                  <c:v>43.554000000000002</c:v>
                </c:pt>
                <c:pt idx="35803">
                  <c:v>43.554000000000002</c:v>
                </c:pt>
                <c:pt idx="35804">
                  <c:v>43.554000000000002</c:v>
                </c:pt>
                <c:pt idx="35805">
                  <c:v>43.554000000000002</c:v>
                </c:pt>
                <c:pt idx="35806">
                  <c:v>43.554000000000002</c:v>
                </c:pt>
                <c:pt idx="35807">
                  <c:v>43.554000000000002</c:v>
                </c:pt>
                <c:pt idx="35808">
                  <c:v>43.554000000000002</c:v>
                </c:pt>
                <c:pt idx="35809">
                  <c:v>43.554000000000002</c:v>
                </c:pt>
                <c:pt idx="35810">
                  <c:v>43.554000000000002</c:v>
                </c:pt>
                <c:pt idx="35811">
                  <c:v>43.554000000000002</c:v>
                </c:pt>
                <c:pt idx="35812">
                  <c:v>43.554000000000002</c:v>
                </c:pt>
                <c:pt idx="35813">
                  <c:v>43.554000000000002</c:v>
                </c:pt>
                <c:pt idx="35814">
                  <c:v>43.554000000000002</c:v>
                </c:pt>
                <c:pt idx="35815">
                  <c:v>43.554000000000002</c:v>
                </c:pt>
                <c:pt idx="35816">
                  <c:v>43.554000000000002</c:v>
                </c:pt>
                <c:pt idx="35817">
                  <c:v>43.554000000000002</c:v>
                </c:pt>
                <c:pt idx="35818">
                  <c:v>43.554000000000002</c:v>
                </c:pt>
                <c:pt idx="35819">
                  <c:v>43.554000000000002</c:v>
                </c:pt>
                <c:pt idx="35820">
                  <c:v>43.554000000000002</c:v>
                </c:pt>
                <c:pt idx="35821">
                  <c:v>43.554000000000002</c:v>
                </c:pt>
                <c:pt idx="35822">
                  <c:v>43.554000000000002</c:v>
                </c:pt>
                <c:pt idx="35823">
                  <c:v>43.554000000000002</c:v>
                </c:pt>
                <c:pt idx="35824">
                  <c:v>43.554000000000002</c:v>
                </c:pt>
                <c:pt idx="35825">
                  <c:v>43.554000000000002</c:v>
                </c:pt>
                <c:pt idx="35826">
                  <c:v>43.554000000000002</c:v>
                </c:pt>
                <c:pt idx="35827">
                  <c:v>43.554000000000002</c:v>
                </c:pt>
                <c:pt idx="35828">
                  <c:v>43.554000000000002</c:v>
                </c:pt>
                <c:pt idx="35829">
                  <c:v>43.554000000000002</c:v>
                </c:pt>
                <c:pt idx="35830">
                  <c:v>43.554000000000002</c:v>
                </c:pt>
                <c:pt idx="35831">
                  <c:v>43.554000000000002</c:v>
                </c:pt>
                <c:pt idx="35832">
                  <c:v>43.554000000000002</c:v>
                </c:pt>
                <c:pt idx="35833">
                  <c:v>43.554000000000002</c:v>
                </c:pt>
                <c:pt idx="35834">
                  <c:v>43.554000000000002</c:v>
                </c:pt>
                <c:pt idx="35835">
                  <c:v>43.554000000000002</c:v>
                </c:pt>
                <c:pt idx="35836">
                  <c:v>43.554000000000002</c:v>
                </c:pt>
                <c:pt idx="35837">
                  <c:v>43.554000000000002</c:v>
                </c:pt>
                <c:pt idx="35838">
                  <c:v>43.554000000000002</c:v>
                </c:pt>
                <c:pt idx="35839">
                  <c:v>43.554000000000002</c:v>
                </c:pt>
                <c:pt idx="35840">
                  <c:v>43.554000000000002</c:v>
                </c:pt>
                <c:pt idx="35841">
                  <c:v>43.554000000000002</c:v>
                </c:pt>
                <c:pt idx="35842">
                  <c:v>43.554000000000002</c:v>
                </c:pt>
                <c:pt idx="35843">
                  <c:v>43.554000000000002</c:v>
                </c:pt>
                <c:pt idx="35844">
                  <c:v>43.554000000000002</c:v>
                </c:pt>
                <c:pt idx="35845">
                  <c:v>43.554000000000002</c:v>
                </c:pt>
                <c:pt idx="35846">
                  <c:v>43.554000000000002</c:v>
                </c:pt>
                <c:pt idx="35847">
                  <c:v>43.554000000000002</c:v>
                </c:pt>
                <c:pt idx="35848">
                  <c:v>43.554000000000002</c:v>
                </c:pt>
                <c:pt idx="35849">
                  <c:v>43.554000000000002</c:v>
                </c:pt>
                <c:pt idx="35850">
                  <c:v>43.554000000000002</c:v>
                </c:pt>
                <c:pt idx="35851">
                  <c:v>43.554000000000002</c:v>
                </c:pt>
                <c:pt idx="35852">
                  <c:v>43.554000000000002</c:v>
                </c:pt>
                <c:pt idx="35853">
                  <c:v>43.554000000000002</c:v>
                </c:pt>
                <c:pt idx="35854">
                  <c:v>43.554000000000002</c:v>
                </c:pt>
                <c:pt idx="35855">
                  <c:v>43.554000000000002</c:v>
                </c:pt>
                <c:pt idx="35856">
                  <c:v>43.554000000000002</c:v>
                </c:pt>
                <c:pt idx="35857">
                  <c:v>43.554000000000002</c:v>
                </c:pt>
                <c:pt idx="35858">
                  <c:v>43.554000000000002</c:v>
                </c:pt>
                <c:pt idx="35859">
                  <c:v>43.554000000000002</c:v>
                </c:pt>
                <c:pt idx="35860">
                  <c:v>43.554000000000002</c:v>
                </c:pt>
                <c:pt idx="35861">
                  <c:v>43.554000000000002</c:v>
                </c:pt>
                <c:pt idx="35862">
                  <c:v>43.554000000000002</c:v>
                </c:pt>
                <c:pt idx="35863">
                  <c:v>43.554000000000002</c:v>
                </c:pt>
                <c:pt idx="35864">
                  <c:v>43.554000000000002</c:v>
                </c:pt>
                <c:pt idx="35865">
                  <c:v>43.554000000000002</c:v>
                </c:pt>
                <c:pt idx="35866">
                  <c:v>43.554000000000002</c:v>
                </c:pt>
                <c:pt idx="35867">
                  <c:v>43.554000000000002</c:v>
                </c:pt>
                <c:pt idx="35868">
                  <c:v>43.554000000000002</c:v>
                </c:pt>
                <c:pt idx="35869">
                  <c:v>43.554000000000002</c:v>
                </c:pt>
                <c:pt idx="35870">
                  <c:v>43.554000000000002</c:v>
                </c:pt>
                <c:pt idx="35871">
                  <c:v>43.554000000000002</c:v>
                </c:pt>
                <c:pt idx="35872">
                  <c:v>43.554000000000002</c:v>
                </c:pt>
                <c:pt idx="35873">
                  <c:v>43.554000000000002</c:v>
                </c:pt>
                <c:pt idx="35874">
                  <c:v>43.554000000000002</c:v>
                </c:pt>
                <c:pt idx="35875">
                  <c:v>43.554000000000002</c:v>
                </c:pt>
                <c:pt idx="35876">
                  <c:v>43.554000000000002</c:v>
                </c:pt>
                <c:pt idx="35877">
                  <c:v>43.554000000000002</c:v>
                </c:pt>
                <c:pt idx="35878">
                  <c:v>43.554000000000002</c:v>
                </c:pt>
                <c:pt idx="35879">
                  <c:v>43.554000000000002</c:v>
                </c:pt>
                <c:pt idx="35880">
                  <c:v>43.554000000000002</c:v>
                </c:pt>
                <c:pt idx="35881">
                  <c:v>43.554000000000002</c:v>
                </c:pt>
                <c:pt idx="35882">
                  <c:v>43.554000000000002</c:v>
                </c:pt>
                <c:pt idx="35883">
                  <c:v>43.554000000000002</c:v>
                </c:pt>
                <c:pt idx="35884">
                  <c:v>43.554000000000002</c:v>
                </c:pt>
                <c:pt idx="35885">
                  <c:v>43.554000000000002</c:v>
                </c:pt>
                <c:pt idx="35886">
                  <c:v>43.554000000000002</c:v>
                </c:pt>
                <c:pt idx="35887">
                  <c:v>43.554000000000002</c:v>
                </c:pt>
                <c:pt idx="35888">
                  <c:v>43.554000000000002</c:v>
                </c:pt>
                <c:pt idx="35889">
                  <c:v>43.554000000000002</c:v>
                </c:pt>
                <c:pt idx="35890">
                  <c:v>43.554000000000002</c:v>
                </c:pt>
                <c:pt idx="35891">
                  <c:v>43.554000000000002</c:v>
                </c:pt>
                <c:pt idx="35892">
                  <c:v>43.554000000000002</c:v>
                </c:pt>
                <c:pt idx="35893">
                  <c:v>43.554000000000002</c:v>
                </c:pt>
                <c:pt idx="35894">
                  <c:v>43.554000000000002</c:v>
                </c:pt>
                <c:pt idx="35895">
                  <c:v>43.554000000000002</c:v>
                </c:pt>
                <c:pt idx="35896">
                  <c:v>43.554000000000002</c:v>
                </c:pt>
                <c:pt idx="35897">
                  <c:v>43.554000000000002</c:v>
                </c:pt>
                <c:pt idx="35898">
                  <c:v>43.554000000000002</c:v>
                </c:pt>
                <c:pt idx="35899">
                  <c:v>43.554000000000002</c:v>
                </c:pt>
                <c:pt idx="35900">
                  <c:v>43.554000000000002</c:v>
                </c:pt>
                <c:pt idx="35901">
                  <c:v>43.554000000000002</c:v>
                </c:pt>
                <c:pt idx="35902">
                  <c:v>43.554000000000002</c:v>
                </c:pt>
                <c:pt idx="35903">
                  <c:v>43.554000000000002</c:v>
                </c:pt>
                <c:pt idx="35904">
                  <c:v>43.554000000000002</c:v>
                </c:pt>
                <c:pt idx="35905">
                  <c:v>43.554000000000002</c:v>
                </c:pt>
                <c:pt idx="35906">
                  <c:v>43.554000000000002</c:v>
                </c:pt>
                <c:pt idx="35907">
                  <c:v>43.554000000000002</c:v>
                </c:pt>
                <c:pt idx="35908">
                  <c:v>43.554000000000002</c:v>
                </c:pt>
                <c:pt idx="35909">
                  <c:v>43.554000000000002</c:v>
                </c:pt>
                <c:pt idx="35910">
                  <c:v>43.554000000000002</c:v>
                </c:pt>
                <c:pt idx="35911">
                  <c:v>43.554000000000002</c:v>
                </c:pt>
                <c:pt idx="35912">
                  <c:v>43.554000000000002</c:v>
                </c:pt>
                <c:pt idx="35913">
                  <c:v>43.554000000000002</c:v>
                </c:pt>
                <c:pt idx="35914">
                  <c:v>43.554000000000002</c:v>
                </c:pt>
                <c:pt idx="35915">
                  <c:v>43.554000000000002</c:v>
                </c:pt>
                <c:pt idx="35916">
                  <c:v>43.554000000000002</c:v>
                </c:pt>
                <c:pt idx="35917">
                  <c:v>43.554000000000002</c:v>
                </c:pt>
                <c:pt idx="35918">
                  <c:v>43.554000000000002</c:v>
                </c:pt>
                <c:pt idx="35919">
                  <c:v>43.554000000000002</c:v>
                </c:pt>
                <c:pt idx="35920">
                  <c:v>43.554000000000002</c:v>
                </c:pt>
                <c:pt idx="35921">
                  <c:v>43.554000000000002</c:v>
                </c:pt>
                <c:pt idx="35922">
                  <c:v>43.554000000000002</c:v>
                </c:pt>
                <c:pt idx="35923">
                  <c:v>43.554000000000002</c:v>
                </c:pt>
                <c:pt idx="35924">
                  <c:v>43.554000000000002</c:v>
                </c:pt>
                <c:pt idx="35925">
                  <c:v>43.554000000000002</c:v>
                </c:pt>
                <c:pt idx="35926">
                  <c:v>43.554000000000002</c:v>
                </c:pt>
                <c:pt idx="35927">
                  <c:v>43.554000000000002</c:v>
                </c:pt>
                <c:pt idx="35928">
                  <c:v>43.554000000000002</c:v>
                </c:pt>
                <c:pt idx="35929">
                  <c:v>43.554000000000002</c:v>
                </c:pt>
                <c:pt idx="35930">
                  <c:v>43.554000000000002</c:v>
                </c:pt>
                <c:pt idx="35931">
                  <c:v>43.554000000000002</c:v>
                </c:pt>
                <c:pt idx="35932">
                  <c:v>43.554000000000002</c:v>
                </c:pt>
                <c:pt idx="35933">
                  <c:v>43.554000000000002</c:v>
                </c:pt>
                <c:pt idx="35934">
                  <c:v>43.554000000000002</c:v>
                </c:pt>
                <c:pt idx="35935">
                  <c:v>43.554000000000002</c:v>
                </c:pt>
                <c:pt idx="35936">
                  <c:v>43.554000000000002</c:v>
                </c:pt>
                <c:pt idx="35937">
                  <c:v>43.554000000000002</c:v>
                </c:pt>
                <c:pt idx="35938">
                  <c:v>43.554000000000002</c:v>
                </c:pt>
                <c:pt idx="35939">
                  <c:v>43.554000000000002</c:v>
                </c:pt>
                <c:pt idx="35940">
                  <c:v>43.554000000000002</c:v>
                </c:pt>
                <c:pt idx="35941">
                  <c:v>43.554000000000002</c:v>
                </c:pt>
                <c:pt idx="35942">
                  <c:v>43.554000000000002</c:v>
                </c:pt>
                <c:pt idx="35943">
                  <c:v>43.554000000000002</c:v>
                </c:pt>
                <c:pt idx="35944">
                  <c:v>43.554000000000002</c:v>
                </c:pt>
                <c:pt idx="35945">
                  <c:v>43.554000000000002</c:v>
                </c:pt>
                <c:pt idx="35946">
                  <c:v>43.554000000000002</c:v>
                </c:pt>
                <c:pt idx="35947">
                  <c:v>43.554000000000002</c:v>
                </c:pt>
                <c:pt idx="35948">
                  <c:v>43.554000000000002</c:v>
                </c:pt>
                <c:pt idx="35949">
                  <c:v>43.554000000000002</c:v>
                </c:pt>
                <c:pt idx="35950">
                  <c:v>43.554000000000002</c:v>
                </c:pt>
                <c:pt idx="35951">
                  <c:v>43.554000000000002</c:v>
                </c:pt>
                <c:pt idx="35952">
                  <c:v>43.554000000000002</c:v>
                </c:pt>
                <c:pt idx="35953">
                  <c:v>43.554000000000002</c:v>
                </c:pt>
                <c:pt idx="35954">
                  <c:v>43.554000000000002</c:v>
                </c:pt>
                <c:pt idx="35955">
                  <c:v>43.554000000000002</c:v>
                </c:pt>
                <c:pt idx="35956">
                  <c:v>43.554000000000002</c:v>
                </c:pt>
                <c:pt idx="35957">
                  <c:v>43.554000000000002</c:v>
                </c:pt>
                <c:pt idx="35958">
                  <c:v>43.554000000000002</c:v>
                </c:pt>
                <c:pt idx="35959">
                  <c:v>43.554000000000002</c:v>
                </c:pt>
                <c:pt idx="35960">
                  <c:v>43.554000000000002</c:v>
                </c:pt>
                <c:pt idx="35961">
                  <c:v>43.554000000000002</c:v>
                </c:pt>
                <c:pt idx="35962">
                  <c:v>43.554000000000002</c:v>
                </c:pt>
                <c:pt idx="35963">
                  <c:v>43.554000000000002</c:v>
                </c:pt>
                <c:pt idx="35964">
                  <c:v>43.554000000000002</c:v>
                </c:pt>
                <c:pt idx="35965">
                  <c:v>43.554000000000002</c:v>
                </c:pt>
                <c:pt idx="35966">
                  <c:v>43.554000000000002</c:v>
                </c:pt>
                <c:pt idx="35967">
                  <c:v>43.554000000000002</c:v>
                </c:pt>
                <c:pt idx="35968">
                  <c:v>43.554000000000002</c:v>
                </c:pt>
                <c:pt idx="35969">
                  <c:v>43.554000000000002</c:v>
                </c:pt>
                <c:pt idx="35970">
                  <c:v>43.554000000000002</c:v>
                </c:pt>
                <c:pt idx="35971">
                  <c:v>43.554000000000002</c:v>
                </c:pt>
                <c:pt idx="35972">
                  <c:v>43.554000000000002</c:v>
                </c:pt>
                <c:pt idx="35973">
                  <c:v>43.554000000000002</c:v>
                </c:pt>
                <c:pt idx="35974">
                  <c:v>43.554000000000002</c:v>
                </c:pt>
                <c:pt idx="35975">
                  <c:v>43.554000000000002</c:v>
                </c:pt>
                <c:pt idx="35976">
                  <c:v>43.554000000000002</c:v>
                </c:pt>
                <c:pt idx="35977">
                  <c:v>43.554000000000002</c:v>
                </c:pt>
                <c:pt idx="35978">
                  <c:v>43.554000000000002</c:v>
                </c:pt>
                <c:pt idx="35979">
                  <c:v>43.554000000000002</c:v>
                </c:pt>
                <c:pt idx="35980">
                  <c:v>43.554000000000002</c:v>
                </c:pt>
                <c:pt idx="35981">
                  <c:v>43.554000000000002</c:v>
                </c:pt>
                <c:pt idx="35982">
                  <c:v>43.554000000000002</c:v>
                </c:pt>
                <c:pt idx="35983">
                  <c:v>43.554000000000002</c:v>
                </c:pt>
                <c:pt idx="35984">
                  <c:v>43.554000000000002</c:v>
                </c:pt>
                <c:pt idx="35985">
                  <c:v>43.554000000000002</c:v>
                </c:pt>
                <c:pt idx="35986">
                  <c:v>43.554000000000002</c:v>
                </c:pt>
                <c:pt idx="35987">
                  <c:v>43.554000000000002</c:v>
                </c:pt>
                <c:pt idx="35988">
                  <c:v>43.554000000000002</c:v>
                </c:pt>
                <c:pt idx="35989">
                  <c:v>43.554000000000002</c:v>
                </c:pt>
                <c:pt idx="35990">
                  <c:v>43.554000000000002</c:v>
                </c:pt>
                <c:pt idx="35991">
                  <c:v>43.554000000000002</c:v>
                </c:pt>
                <c:pt idx="35992">
                  <c:v>43.554000000000002</c:v>
                </c:pt>
                <c:pt idx="35993">
                  <c:v>43.554000000000002</c:v>
                </c:pt>
                <c:pt idx="35994">
                  <c:v>43.554000000000002</c:v>
                </c:pt>
                <c:pt idx="35995">
                  <c:v>43.554000000000002</c:v>
                </c:pt>
                <c:pt idx="35996">
                  <c:v>43.554000000000002</c:v>
                </c:pt>
                <c:pt idx="35997">
                  <c:v>43.554000000000002</c:v>
                </c:pt>
                <c:pt idx="35998">
                  <c:v>43.554000000000002</c:v>
                </c:pt>
                <c:pt idx="35999">
                  <c:v>43.554000000000002</c:v>
                </c:pt>
                <c:pt idx="36000">
                  <c:v>43.554000000000002</c:v>
                </c:pt>
                <c:pt idx="36001">
                  <c:v>43.554000000000002</c:v>
                </c:pt>
                <c:pt idx="36002">
                  <c:v>43.554000000000002</c:v>
                </c:pt>
                <c:pt idx="36003">
                  <c:v>43.554000000000002</c:v>
                </c:pt>
                <c:pt idx="36004">
                  <c:v>43.554000000000002</c:v>
                </c:pt>
                <c:pt idx="36005">
                  <c:v>43.554000000000002</c:v>
                </c:pt>
                <c:pt idx="36006">
                  <c:v>43.554000000000002</c:v>
                </c:pt>
                <c:pt idx="36007">
                  <c:v>43.554000000000002</c:v>
                </c:pt>
                <c:pt idx="36008">
                  <c:v>43.554000000000002</c:v>
                </c:pt>
                <c:pt idx="36009">
                  <c:v>43.554000000000002</c:v>
                </c:pt>
                <c:pt idx="36010">
                  <c:v>43.554000000000002</c:v>
                </c:pt>
                <c:pt idx="36011">
                  <c:v>43.554000000000002</c:v>
                </c:pt>
                <c:pt idx="36012">
                  <c:v>43.554000000000002</c:v>
                </c:pt>
                <c:pt idx="36013">
                  <c:v>43.554000000000002</c:v>
                </c:pt>
                <c:pt idx="36014">
                  <c:v>43.554000000000002</c:v>
                </c:pt>
                <c:pt idx="36015">
                  <c:v>43.554000000000002</c:v>
                </c:pt>
                <c:pt idx="36016">
                  <c:v>43.554000000000002</c:v>
                </c:pt>
                <c:pt idx="36017">
                  <c:v>43.554000000000002</c:v>
                </c:pt>
                <c:pt idx="36018">
                  <c:v>43.554000000000002</c:v>
                </c:pt>
                <c:pt idx="36019">
                  <c:v>43.554000000000002</c:v>
                </c:pt>
                <c:pt idx="36020">
                  <c:v>43.554000000000002</c:v>
                </c:pt>
                <c:pt idx="36021">
                  <c:v>43.554000000000002</c:v>
                </c:pt>
                <c:pt idx="36022">
                  <c:v>43.554000000000002</c:v>
                </c:pt>
                <c:pt idx="36023">
                  <c:v>43.554000000000002</c:v>
                </c:pt>
                <c:pt idx="36024">
                  <c:v>43.554000000000002</c:v>
                </c:pt>
                <c:pt idx="36025">
                  <c:v>43.554000000000002</c:v>
                </c:pt>
                <c:pt idx="36026">
                  <c:v>43.554000000000002</c:v>
                </c:pt>
                <c:pt idx="36027">
                  <c:v>43.554000000000002</c:v>
                </c:pt>
                <c:pt idx="36028">
                  <c:v>43.554000000000002</c:v>
                </c:pt>
                <c:pt idx="36029">
                  <c:v>43.554000000000002</c:v>
                </c:pt>
                <c:pt idx="36030">
                  <c:v>43.554000000000002</c:v>
                </c:pt>
                <c:pt idx="36031">
                  <c:v>43.554000000000002</c:v>
                </c:pt>
                <c:pt idx="36032">
                  <c:v>43.554000000000002</c:v>
                </c:pt>
                <c:pt idx="36033">
                  <c:v>43.554000000000002</c:v>
                </c:pt>
                <c:pt idx="36034">
                  <c:v>43.554000000000002</c:v>
                </c:pt>
                <c:pt idx="36035">
                  <c:v>43.554000000000002</c:v>
                </c:pt>
                <c:pt idx="36036">
                  <c:v>43.554000000000002</c:v>
                </c:pt>
                <c:pt idx="36037">
                  <c:v>43.554000000000002</c:v>
                </c:pt>
                <c:pt idx="36038">
                  <c:v>43.554000000000002</c:v>
                </c:pt>
                <c:pt idx="36039">
                  <c:v>43.554000000000002</c:v>
                </c:pt>
                <c:pt idx="36040">
                  <c:v>43.554000000000002</c:v>
                </c:pt>
                <c:pt idx="36041">
                  <c:v>43.554000000000002</c:v>
                </c:pt>
                <c:pt idx="36042">
                  <c:v>43.554000000000002</c:v>
                </c:pt>
                <c:pt idx="36043">
                  <c:v>43.554000000000002</c:v>
                </c:pt>
                <c:pt idx="36044">
                  <c:v>43.554000000000002</c:v>
                </c:pt>
                <c:pt idx="36045">
                  <c:v>43.554000000000002</c:v>
                </c:pt>
                <c:pt idx="36046">
                  <c:v>43.554000000000002</c:v>
                </c:pt>
                <c:pt idx="36047">
                  <c:v>43.554000000000002</c:v>
                </c:pt>
                <c:pt idx="36048">
                  <c:v>43.554000000000002</c:v>
                </c:pt>
                <c:pt idx="36049">
                  <c:v>43.554000000000002</c:v>
                </c:pt>
                <c:pt idx="36050">
                  <c:v>43.554000000000002</c:v>
                </c:pt>
                <c:pt idx="36051">
                  <c:v>43.554000000000002</c:v>
                </c:pt>
                <c:pt idx="36052">
                  <c:v>43.554000000000002</c:v>
                </c:pt>
                <c:pt idx="36053">
                  <c:v>43.554000000000002</c:v>
                </c:pt>
                <c:pt idx="36054">
                  <c:v>43.554000000000002</c:v>
                </c:pt>
                <c:pt idx="36055">
                  <c:v>43.554000000000002</c:v>
                </c:pt>
                <c:pt idx="36056">
                  <c:v>43.554000000000002</c:v>
                </c:pt>
                <c:pt idx="36057">
                  <c:v>43.554000000000002</c:v>
                </c:pt>
                <c:pt idx="36058">
                  <c:v>43.554000000000002</c:v>
                </c:pt>
                <c:pt idx="36059">
                  <c:v>43.554000000000002</c:v>
                </c:pt>
                <c:pt idx="36060">
                  <c:v>43.554000000000002</c:v>
                </c:pt>
                <c:pt idx="36061">
                  <c:v>43.554000000000002</c:v>
                </c:pt>
                <c:pt idx="36062">
                  <c:v>43.554000000000002</c:v>
                </c:pt>
                <c:pt idx="36063">
                  <c:v>43.554000000000002</c:v>
                </c:pt>
                <c:pt idx="36064">
                  <c:v>43.554000000000002</c:v>
                </c:pt>
                <c:pt idx="36065">
                  <c:v>43.554000000000002</c:v>
                </c:pt>
                <c:pt idx="36066">
                  <c:v>43.554000000000002</c:v>
                </c:pt>
                <c:pt idx="36067">
                  <c:v>43.554000000000002</c:v>
                </c:pt>
                <c:pt idx="36068">
                  <c:v>43.554000000000002</c:v>
                </c:pt>
                <c:pt idx="36069">
                  <c:v>43.554000000000002</c:v>
                </c:pt>
                <c:pt idx="36070">
                  <c:v>43.554000000000002</c:v>
                </c:pt>
                <c:pt idx="36071">
                  <c:v>43.554000000000002</c:v>
                </c:pt>
                <c:pt idx="36072">
                  <c:v>43.554000000000002</c:v>
                </c:pt>
                <c:pt idx="36073">
                  <c:v>43.554000000000002</c:v>
                </c:pt>
                <c:pt idx="36074">
                  <c:v>43.554000000000002</c:v>
                </c:pt>
                <c:pt idx="36075">
                  <c:v>43.554000000000002</c:v>
                </c:pt>
                <c:pt idx="36076">
                  <c:v>43.554000000000002</c:v>
                </c:pt>
                <c:pt idx="36077">
                  <c:v>43.554000000000002</c:v>
                </c:pt>
                <c:pt idx="36078">
                  <c:v>43.554000000000002</c:v>
                </c:pt>
                <c:pt idx="36079">
                  <c:v>43.554000000000002</c:v>
                </c:pt>
                <c:pt idx="36080">
                  <c:v>43.554000000000002</c:v>
                </c:pt>
                <c:pt idx="36081">
                  <c:v>43.554000000000002</c:v>
                </c:pt>
                <c:pt idx="36082">
                  <c:v>43.554000000000002</c:v>
                </c:pt>
                <c:pt idx="36083">
                  <c:v>43.554000000000002</c:v>
                </c:pt>
                <c:pt idx="36084">
                  <c:v>43.554000000000002</c:v>
                </c:pt>
                <c:pt idx="36085">
                  <c:v>43.554000000000002</c:v>
                </c:pt>
                <c:pt idx="36086">
                  <c:v>43.554000000000002</c:v>
                </c:pt>
                <c:pt idx="36087">
                  <c:v>43.554000000000002</c:v>
                </c:pt>
                <c:pt idx="36088">
                  <c:v>43.554000000000002</c:v>
                </c:pt>
                <c:pt idx="36089">
                  <c:v>43.554000000000002</c:v>
                </c:pt>
                <c:pt idx="36090">
                  <c:v>43.554000000000002</c:v>
                </c:pt>
                <c:pt idx="36091">
                  <c:v>43.554000000000002</c:v>
                </c:pt>
                <c:pt idx="36092">
                  <c:v>43.554000000000002</c:v>
                </c:pt>
                <c:pt idx="36093">
                  <c:v>43.554000000000002</c:v>
                </c:pt>
                <c:pt idx="36094">
                  <c:v>43.554000000000002</c:v>
                </c:pt>
                <c:pt idx="36095">
                  <c:v>43.554000000000002</c:v>
                </c:pt>
                <c:pt idx="36096">
                  <c:v>43.554000000000002</c:v>
                </c:pt>
                <c:pt idx="36097">
                  <c:v>43.554000000000002</c:v>
                </c:pt>
                <c:pt idx="36098">
                  <c:v>43.554000000000002</c:v>
                </c:pt>
                <c:pt idx="36099">
                  <c:v>43.554000000000002</c:v>
                </c:pt>
                <c:pt idx="36100">
                  <c:v>43.554000000000002</c:v>
                </c:pt>
                <c:pt idx="36101">
                  <c:v>43.554000000000002</c:v>
                </c:pt>
                <c:pt idx="36102">
                  <c:v>43.554000000000002</c:v>
                </c:pt>
                <c:pt idx="36103">
                  <c:v>43.554000000000002</c:v>
                </c:pt>
                <c:pt idx="36104">
                  <c:v>43.554000000000002</c:v>
                </c:pt>
                <c:pt idx="36105">
                  <c:v>43.554000000000002</c:v>
                </c:pt>
                <c:pt idx="36106">
                  <c:v>43.554000000000002</c:v>
                </c:pt>
                <c:pt idx="36107">
                  <c:v>43.554000000000002</c:v>
                </c:pt>
                <c:pt idx="36108">
                  <c:v>43.554000000000002</c:v>
                </c:pt>
                <c:pt idx="36109">
                  <c:v>43.554000000000002</c:v>
                </c:pt>
                <c:pt idx="36110">
                  <c:v>43.554000000000002</c:v>
                </c:pt>
                <c:pt idx="36111">
                  <c:v>43.554000000000002</c:v>
                </c:pt>
                <c:pt idx="36112">
                  <c:v>43.554000000000002</c:v>
                </c:pt>
                <c:pt idx="36113">
                  <c:v>43.554000000000002</c:v>
                </c:pt>
                <c:pt idx="36114">
                  <c:v>43.554000000000002</c:v>
                </c:pt>
                <c:pt idx="36115">
                  <c:v>43.554000000000002</c:v>
                </c:pt>
                <c:pt idx="36116">
                  <c:v>43.554000000000002</c:v>
                </c:pt>
                <c:pt idx="36117">
                  <c:v>43.554000000000002</c:v>
                </c:pt>
                <c:pt idx="36118">
                  <c:v>43.554000000000002</c:v>
                </c:pt>
                <c:pt idx="36119">
                  <c:v>43.554000000000002</c:v>
                </c:pt>
                <c:pt idx="36120">
                  <c:v>43.554000000000002</c:v>
                </c:pt>
                <c:pt idx="36121">
                  <c:v>43.554000000000002</c:v>
                </c:pt>
                <c:pt idx="36122">
                  <c:v>43.554000000000002</c:v>
                </c:pt>
                <c:pt idx="36123">
                  <c:v>43.554000000000002</c:v>
                </c:pt>
                <c:pt idx="36124">
                  <c:v>43.554000000000002</c:v>
                </c:pt>
                <c:pt idx="36125">
                  <c:v>43.554000000000002</c:v>
                </c:pt>
                <c:pt idx="36126">
                  <c:v>43.554000000000002</c:v>
                </c:pt>
                <c:pt idx="36127">
                  <c:v>43.554000000000002</c:v>
                </c:pt>
                <c:pt idx="36128">
                  <c:v>43.554000000000002</c:v>
                </c:pt>
                <c:pt idx="36129">
                  <c:v>43.554000000000002</c:v>
                </c:pt>
                <c:pt idx="36130">
                  <c:v>43.554000000000002</c:v>
                </c:pt>
                <c:pt idx="36131">
                  <c:v>43.554000000000002</c:v>
                </c:pt>
                <c:pt idx="36132">
                  <c:v>43.554000000000002</c:v>
                </c:pt>
                <c:pt idx="36133">
                  <c:v>43.554000000000002</c:v>
                </c:pt>
                <c:pt idx="36134">
                  <c:v>43.554000000000002</c:v>
                </c:pt>
                <c:pt idx="36135">
                  <c:v>43.554000000000002</c:v>
                </c:pt>
                <c:pt idx="36136">
                  <c:v>43.554000000000002</c:v>
                </c:pt>
                <c:pt idx="36137">
                  <c:v>43.554000000000002</c:v>
                </c:pt>
                <c:pt idx="36138">
                  <c:v>43.554000000000002</c:v>
                </c:pt>
                <c:pt idx="36139">
                  <c:v>43.554000000000002</c:v>
                </c:pt>
                <c:pt idx="36140">
                  <c:v>43.554000000000002</c:v>
                </c:pt>
                <c:pt idx="36141">
                  <c:v>43.554000000000002</c:v>
                </c:pt>
                <c:pt idx="36142">
                  <c:v>43.554000000000002</c:v>
                </c:pt>
                <c:pt idx="36143">
                  <c:v>43.554000000000002</c:v>
                </c:pt>
                <c:pt idx="36144">
                  <c:v>43.554000000000002</c:v>
                </c:pt>
                <c:pt idx="36145">
                  <c:v>43.554000000000002</c:v>
                </c:pt>
                <c:pt idx="36146">
                  <c:v>43.554000000000002</c:v>
                </c:pt>
                <c:pt idx="36147">
                  <c:v>43.554000000000002</c:v>
                </c:pt>
                <c:pt idx="36148">
                  <c:v>43.554000000000002</c:v>
                </c:pt>
                <c:pt idx="36149">
                  <c:v>43.554000000000002</c:v>
                </c:pt>
                <c:pt idx="36150">
                  <c:v>43.554000000000002</c:v>
                </c:pt>
                <c:pt idx="36151">
                  <c:v>43.554000000000002</c:v>
                </c:pt>
                <c:pt idx="36152">
                  <c:v>43.554000000000002</c:v>
                </c:pt>
                <c:pt idx="36153">
                  <c:v>43.554000000000002</c:v>
                </c:pt>
                <c:pt idx="36154">
                  <c:v>43.554000000000002</c:v>
                </c:pt>
                <c:pt idx="36155">
                  <c:v>43.554000000000002</c:v>
                </c:pt>
                <c:pt idx="36156">
                  <c:v>43.554000000000002</c:v>
                </c:pt>
                <c:pt idx="36157">
                  <c:v>43.554000000000002</c:v>
                </c:pt>
                <c:pt idx="36158">
                  <c:v>43.554000000000002</c:v>
                </c:pt>
                <c:pt idx="36159">
                  <c:v>43.554000000000002</c:v>
                </c:pt>
                <c:pt idx="36160">
                  <c:v>43.554000000000002</c:v>
                </c:pt>
                <c:pt idx="36161">
                  <c:v>43.554000000000002</c:v>
                </c:pt>
                <c:pt idx="36162">
                  <c:v>43.554000000000002</c:v>
                </c:pt>
                <c:pt idx="36163">
                  <c:v>43.554000000000002</c:v>
                </c:pt>
                <c:pt idx="36164">
                  <c:v>43.554000000000002</c:v>
                </c:pt>
                <c:pt idx="36165">
                  <c:v>43.554000000000002</c:v>
                </c:pt>
                <c:pt idx="36166">
                  <c:v>43.554000000000002</c:v>
                </c:pt>
                <c:pt idx="36167">
                  <c:v>43.554000000000002</c:v>
                </c:pt>
                <c:pt idx="36168">
                  <c:v>43.554000000000002</c:v>
                </c:pt>
                <c:pt idx="36169">
                  <c:v>43.554000000000002</c:v>
                </c:pt>
                <c:pt idx="36170">
                  <c:v>43.554000000000002</c:v>
                </c:pt>
                <c:pt idx="36171">
                  <c:v>43.554000000000002</c:v>
                </c:pt>
                <c:pt idx="36172">
                  <c:v>43.554000000000002</c:v>
                </c:pt>
                <c:pt idx="36173">
                  <c:v>43.554000000000002</c:v>
                </c:pt>
                <c:pt idx="36174">
                  <c:v>43.554000000000002</c:v>
                </c:pt>
                <c:pt idx="36175">
                  <c:v>43.554000000000002</c:v>
                </c:pt>
                <c:pt idx="36176">
                  <c:v>43.554000000000002</c:v>
                </c:pt>
                <c:pt idx="36177">
                  <c:v>43.554000000000002</c:v>
                </c:pt>
                <c:pt idx="36178">
                  <c:v>43.554000000000002</c:v>
                </c:pt>
                <c:pt idx="36179">
                  <c:v>43.554000000000002</c:v>
                </c:pt>
                <c:pt idx="36180">
                  <c:v>43.554000000000002</c:v>
                </c:pt>
                <c:pt idx="36181">
                  <c:v>43.554000000000002</c:v>
                </c:pt>
                <c:pt idx="36182">
                  <c:v>43.554000000000002</c:v>
                </c:pt>
                <c:pt idx="36183">
                  <c:v>43.554000000000002</c:v>
                </c:pt>
                <c:pt idx="36184">
                  <c:v>43.554000000000002</c:v>
                </c:pt>
                <c:pt idx="36185">
                  <c:v>43.554000000000002</c:v>
                </c:pt>
                <c:pt idx="36186">
                  <c:v>43.554000000000002</c:v>
                </c:pt>
                <c:pt idx="36187">
                  <c:v>43.554000000000002</c:v>
                </c:pt>
                <c:pt idx="36188">
                  <c:v>43.554000000000002</c:v>
                </c:pt>
                <c:pt idx="36189">
                  <c:v>43.554000000000002</c:v>
                </c:pt>
                <c:pt idx="36190">
                  <c:v>43.554000000000002</c:v>
                </c:pt>
                <c:pt idx="36191">
                  <c:v>43.554000000000002</c:v>
                </c:pt>
                <c:pt idx="36192">
                  <c:v>43.554000000000002</c:v>
                </c:pt>
                <c:pt idx="36193">
                  <c:v>43.554000000000002</c:v>
                </c:pt>
                <c:pt idx="36194">
                  <c:v>43.554000000000002</c:v>
                </c:pt>
                <c:pt idx="36195">
                  <c:v>43.554000000000002</c:v>
                </c:pt>
                <c:pt idx="36196">
                  <c:v>43.554000000000002</c:v>
                </c:pt>
                <c:pt idx="36197">
                  <c:v>43.554000000000002</c:v>
                </c:pt>
                <c:pt idx="36198">
                  <c:v>43.554000000000002</c:v>
                </c:pt>
                <c:pt idx="36199">
                  <c:v>43.554000000000002</c:v>
                </c:pt>
                <c:pt idx="36200">
                  <c:v>43.554000000000002</c:v>
                </c:pt>
                <c:pt idx="36201">
                  <c:v>43.554000000000002</c:v>
                </c:pt>
                <c:pt idx="36202">
                  <c:v>43.554000000000002</c:v>
                </c:pt>
                <c:pt idx="36203">
                  <c:v>43.554000000000002</c:v>
                </c:pt>
                <c:pt idx="36204">
                  <c:v>43.554000000000002</c:v>
                </c:pt>
                <c:pt idx="36205">
                  <c:v>43.554000000000002</c:v>
                </c:pt>
                <c:pt idx="36206">
                  <c:v>43.554000000000002</c:v>
                </c:pt>
                <c:pt idx="36207">
                  <c:v>43.554000000000002</c:v>
                </c:pt>
                <c:pt idx="36208">
                  <c:v>43.554000000000002</c:v>
                </c:pt>
                <c:pt idx="36209">
                  <c:v>43.554000000000002</c:v>
                </c:pt>
                <c:pt idx="36210">
                  <c:v>43.554000000000002</c:v>
                </c:pt>
                <c:pt idx="36211">
                  <c:v>43.554000000000002</c:v>
                </c:pt>
                <c:pt idx="36212">
                  <c:v>43.554000000000002</c:v>
                </c:pt>
                <c:pt idx="36213">
                  <c:v>43.554000000000002</c:v>
                </c:pt>
                <c:pt idx="36214">
                  <c:v>43.554000000000002</c:v>
                </c:pt>
                <c:pt idx="36215">
                  <c:v>43.554000000000002</c:v>
                </c:pt>
                <c:pt idx="36216">
                  <c:v>43.554000000000002</c:v>
                </c:pt>
                <c:pt idx="36217">
                  <c:v>43.554000000000002</c:v>
                </c:pt>
                <c:pt idx="36218">
                  <c:v>43.554000000000002</c:v>
                </c:pt>
                <c:pt idx="36219">
                  <c:v>43.554000000000002</c:v>
                </c:pt>
                <c:pt idx="36220">
                  <c:v>43.554000000000002</c:v>
                </c:pt>
                <c:pt idx="36221">
                  <c:v>43.554000000000002</c:v>
                </c:pt>
                <c:pt idx="36222">
                  <c:v>43.554000000000002</c:v>
                </c:pt>
                <c:pt idx="36223">
                  <c:v>43.554000000000002</c:v>
                </c:pt>
                <c:pt idx="36224">
                  <c:v>43.554000000000002</c:v>
                </c:pt>
                <c:pt idx="36225">
                  <c:v>43.554000000000002</c:v>
                </c:pt>
                <c:pt idx="36226">
                  <c:v>43.554000000000002</c:v>
                </c:pt>
                <c:pt idx="36227">
                  <c:v>43.554000000000002</c:v>
                </c:pt>
                <c:pt idx="36228">
                  <c:v>43.554000000000002</c:v>
                </c:pt>
                <c:pt idx="36229">
                  <c:v>43.554000000000002</c:v>
                </c:pt>
                <c:pt idx="36230">
                  <c:v>43.554000000000002</c:v>
                </c:pt>
                <c:pt idx="36231">
                  <c:v>43.554000000000002</c:v>
                </c:pt>
                <c:pt idx="36232">
                  <c:v>43.554000000000002</c:v>
                </c:pt>
                <c:pt idx="36233">
                  <c:v>43.554000000000002</c:v>
                </c:pt>
                <c:pt idx="36234">
                  <c:v>43.554000000000002</c:v>
                </c:pt>
                <c:pt idx="36235">
                  <c:v>43.554000000000002</c:v>
                </c:pt>
                <c:pt idx="36236">
                  <c:v>43.554000000000002</c:v>
                </c:pt>
                <c:pt idx="36237">
                  <c:v>43.554000000000002</c:v>
                </c:pt>
                <c:pt idx="36238">
                  <c:v>43.554000000000002</c:v>
                </c:pt>
                <c:pt idx="36239">
                  <c:v>43.554000000000002</c:v>
                </c:pt>
                <c:pt idx="36240">
                  <c:v>43.554000000000002</c:v>
                </c:pt>
                <c:pt idx="36241">
                  <c:v>43.554000000000002</c:v>
                </c:pt>
                <c:pt idx="36242">
                  <c:v>43.554000000000002</c:v>
                </c:pt>
                <c:pt idx="36243">
                  <c:v>43.554000000000002</c:v>
                </c:pt>
                <c:pt idx="36244">
                  <c:v>43.554000000000002</c:v>
                </c:pt>
                <c:pt idx="36245">
                  <c:v>43.554000000000002</c:v>
                </c:pt>
                <c:pt idx="36246">
                  <c:v>43.554000000000002</c:v>
                </c:pt>
                <c:pt idx="36247">
                  <c:v>43.554000000000002</c:v>
                </c:pt>
                <c:pt idx="36248">
                  <c:v>43.554000000000002</c:v>
                </c:pt>
                <c:pt idx="36249">
                  <c:v>43.554000000000002</c:v>
                </c:pt>
                <c:pt idx="36250">
                  <c:v>43.554000000000002</c:v>
                </c:pt>
                <c:pt idx="36251">
                  <c:v>43.554000000000002</c:v>
                </c:pt>
                <c:pt idx="36252">
                  <c:v>43.554000000000002</c:v>
                </c:pt>
                <c:pt idx="36253">
                  <c:v>43.554000000000002</c:v>
                </c:pt>
                <c:pt idx="36254">
                  <c:v>43.554000000000002</c:v>
                </c:pt>
                <c:pt idx="36255">
                  <c:v>43.554000000000002</c:v>
                </c:pt>
                <c:pt idx="36256">
                  <c:v>43.554000000000002</c:v>
                </c:pt>
                <c:pt idx="36257">
                  <c:v>43.554000000000002</c:v>
                </c:pt>
                <c:pt idx="36258">
                  <c:v>43.554000000000002</c:v>
                </c:pt>
                <c:pt idx="36259">
                  <c:v>43.554000000000002</c:v>
                </c:pt>
                <c:pt idx="36260">
                  <c:v>43.554000000000002</c:v>
                </c:pt>
                <c:pt idx="36261">
                  <c:v>43.554000000000002</c:v>
                </c:pt>
                <c:pt idx="36262">
                  <c:v>43.554000000000002</c:v>
                </c:pt>
                <c:pt idx="36263">
                  <c:v>43.554000000000002</c:v>
                </c:pt>
                <c:pt idx="36264">
                  <c:v>43.554000000000002</c:v>
                </c:pt>
                <c:pt idx="36265">
                  <c:v>43.554000000000002</c:v>
                </c:pt>
                <c:pt idx="36266">
                  <c:v>43.554000000000002</c:v>
                </c:pt>
                <c:pt idx="36267">
                  <c:v>43.554000000000002</c:v>
                </c:pt>
                <c:pt idx="36268">
                  <c:v>43.554000000000002</c:v>
                </c:pt>
                <c:pt idx="36269">
                  <c:v>43.554000000000002</c:v>
                </c:pt>
                <c:pt idx="36270">
                  <c:v>43.554000000000002</c:v>
                </c:pt>
                <c:pt idx="36271">
                  <c:v>43.554000000000002</c:v>
                </c:pt>
                <c:pt idx="36272">
                  <c:v>43.554000000000002</c:v>
                </c:pt>
                <c:pt idx="36273">
                  <c:v>43.554000000000002</c:v>
                </c:pt>
                <c:pt idx="36274">
                  <c:v>43.554000000000002</c:v>
                </c:pt>
                <c:pt idx="36275">
                  <c:v>43.554000000000002</c:v>
                </c:pt>
                <c:pt idx="36276">
                  <c:v>43.554000000000002</c:v>
                </c:pt>
                <c:pt idx="36277">
                  <c:v>43.554000000000002</c:v>
                </c:pt>
                <c:pt idx="36278">
                  <c:v>43.554000000000002</c:v>
                </c:pt>
                <c:pt idx="36279">
                  <c:v>43.554000000000002</c:v>
                </c:pt>
                <c:pt idx="36280">
                  <c:v>43.554000000000002</c:v>
                </c:pt>
                <c:pt idx="36281">
                  <c:v>43.554000000000002</c:v>
                </c:pt>
                <c:pt idx="36282">
                  <c:v>43.554000000000002</c:v>
                </c:pt>
                <c:pt idx="36283">
                  <c:v>43.554000000000002</c:v>
                </c:pt>
                <c:pt idx="36284">
                  <c:v>43.554000000000002</c:v>
                </c:pt>
                <c:pt idx="36285">
                  <c:v>43.554000000000002</c:v>
                </c:pt>
                <c:pt idx="36286">
                  <c:v>43.554000000000002</c:v>
                </c:pt>
                <c:pt idx="36287">
                  <c:v>43.554000000000002</c:v>
                </c:pt>
                <c:pt idx="36288">
                  <c:v>43.554000000000002</c:v>
                </c:pt>
                <c:pt idx="36289">
                  <c:v>43.554000000000002</c:v>
                </c:pt>
                <c:pt idx="36290">
                  <c:v>43.554000000000002</c:v>
                </c:pt>
                <c:pt idx="36291">
                  <c:v>43.554000000000002</c:v>
                </c:pt>
                <c:pt idx="36292">
                  <c:v>43.554000000000002</c:v>
                </c:pt>
                <c:pt idx="36293">
                  <c:v>43.554000000000002</c:v>
                </c:pt>
                <c:pt idx="36294">
                  <c:v>43.554000000000002</c:v>
                </c:pt>
                <c:pt idx="36295">
                  <c:v>43.554000000000002</c:v>
                </c:pt>
                <c:pt idx="36296">
                  <c:v>43.554000000000002</c:v>
                </c:pt>
                <c:pt idx="36297">
                  <c:v>43.554000000000002</c:v>
                </c:pt>
                <c:pt idx="36298">
                  <c:v>43.554000000000002</c:v>
                </c:pt>
                <c:pt idx="36299">
                  <c:v>43.554000000000002</c:v>
                </c:pt>
                <c:pt idx="36300">
                  <c:v>43.554000000000002</c:v>
                </c:pt>
                <c:pt idx="36301">
                  <c:v>43.554000000000002</c:v>
                </c:pt>
                <c:pt idx="36302">
                  <c:v>43.554000000000002</c:v>
                </c:pt>
                <c:pt idx="36303">
                  <c:v>43.554000000000002</c:v>
                </c:pt>
                <c:pt idx="36304">
                  <c:v>43.554000000000002</c:v>
                </c:pt>
                <c:pt idx="36305">
                  <c:v>43.554000000000002</c:v>
                </c:pt>
                <c:pt idx="36306">
                  <c:v>43.554000000000002</c:v>
                </c:pt>
                <c:pt idx="36307">
                  <c:v>43.554000000000002</c:v>
                </c:pt>
                <c:pt idx="36308">
                  <c:v>43.554000000000002</c:v>
                </c:pt>
                <c:pt idx="36309">
                  <c:v>43.554000000000002</c:v>
                </c:pt>
                <c:pt idx="36310">
                  <c:v>43.554000000000002</c:v>
                </c:pt>
                <c:pt idx="36311">
                  <c:v>43.554000000000002</c:v>
                </c:pt>
                <c:pt idx="36312">
                  <c:v>43.554000000000002</c:v>
                </c:pt>
                <c:pt idx="36313">
                  <c:v>43.554000000000002</c:v>
                </c:pt>
                <c:pt idx="36314">
                  <c:v>43.554000000000002</c:v>
                </c:pt>
                <c:pt idx="36315">
                  <c:v>43.554000000000002</c:v>
                </c:pt>
                <c:pt idx="36316">
                  <c:v>43.554000000000002</c:v>
                </c:pt>
                <c:pt idx="36317">
                  <c:v>43.554000000000002</c:v>
                </c:pt>
                <c:pt idx="36318">
                  <c:v>43.554000000000002</c:v>
                </c:pt>
                <c:pt idx="36319">
                  <c:v>43.554000000000002</c:v>
                </c:pt>
                <c:pt idx="36320">
                  <c:v>43.554000000000002</c:v>
                </c:pt>
                <c:pt idx="36321">
                  <c:v>43.554000000000002</c:v>
                </c:pt>
                <c:pt idx="36322">
                  <c:v>43.554000000000002</c:v>
                </c:pt>
                <c:pt idx="36323">
                  <c:v>43.554000000000002</c:v>
                </c:pt>
                <c:pt idx="36324">
                  <c:v>43.554000000000002</c:v>
                </c:pt>
                <c:pt idx="36325">
                  <c:v>43.554000000000002</c:v>
                </c:pt>
                <c:pt idx="36326">
                  <c:v>43.554000000000002</c:v>
                </c:pt>
                <c:pt idx="36327">
                  <c:v>43.554000000000002</c:v>
                </c:pt>
                <c:pt idx="36328">
                  <c:v>43.554000000000002</c:v>
                </c:pt>
                <c:pt idx="36329">
                  <c:v>43.554000000000002</c:v>
                </c:pt>
                <c:pt idx="36330">
                  <c:v>43.604900000000001</c:v>
                </c:pt>
                <c:pt idx="36331">
                  <c:v>43.604900000000001</c:v>
                </c:pt>
                <c:pt idx="36332">
                  <c:v>43.604900000000001</c:v>
                </c:pt>
                <c:pt idx="36333">
                  <c:v>43.604900000000001</c:v>
                </c:pt>
                <c:pt idx="36334">
                  <c:v>43.604900000000001</c:v>
                </c:pt>
                <c:pt idx="36335">
                  <c:v>43.604900000000001</c:v>
                </c:pt>
                <c:pt idx="36336">
                  <c:v>43.604900000000001</c:v>
                </c:pt>
                <c:pt idx="36337">
                  <c:v>43.604900000000001</c:v>
                </c:pt>
                <c:pt idx="36338">
                  <c:v>43.604900000000001</c:v>
                </c:pt>
                <c:pt idx="36339">
                  <c:v>43.604900000000001</c:v>
                </c:pt>
                <c:pt idx="36340">
                  <c:v>43.604900000000001</c:v>
                </c:pt>
                <c:pt idx="36341">
                  <c:v>43.604900000000001</c:v>
                </c:pt>
                <c:pt idx="36342">
                  <c:v>43.604900000000001</c:v>
                </c:pt>
                <c:pt idx="36343">
                  <c:v>43.604900000000001</c:v>
                </c:pt>
                <c:pt idx="36344">
                  <c:v>43.604900000000001</c:v>
                </c:pt>
                <c:pt idx="36345">
                  <c:v>43.604900000000001</c:v>
                </c:pt>
                <c:pt idx="36346">
                  <c:v>43.604900000000001</c:v>
                </c:pt>
                <c:pt idx="36347">
                  <c:v>43.604900000000001</c:v>
                </c:pt>
                <c:pt idx="36348">
                  <c:v>43.604900000000001</c:v>
                </c:pt>
                <c:pt idx="36349">
                  <c:v>43.604900000000001</c:v>
                </c:pt>
                <c:pt idx="36350">
                  <c:v>43.604900000000001</c:v>
                </c:pt>
                <c:pt idx="36351">
                  <c:v>43.604900000000001</c:v>
                </c:pt>
                <c:pt idx="36352">
                  <c:v>43.604900000000001</c:v>
                </c:pt>
                <c:pt idx="36353">
                  <c:v>43.604900000000001</c:v>
                </c:pt>
                <c:pt idx="36354">
                  <c:v>43.604900000000001</c:v>
                </c:pt>
                <c:pt idx="36355">
                  <c:v>43.604900000000001</c:v>
                </c:pt>
                <c:pt idx="36356">
                  <c:v>43.604900000000001</c:v>
                </c:pt>
                <c:pt idx="36357">
                  <c:v>43.604900000000001</c:v>
                </c:pt>
                <c:pt idx="36358">
                  <c:v>43.604900000000001</c:v>
                </c:pt>
                <c:pt idx="36359">
                  <c:v>43.604900000000001</c:v>
                </c:pt>
                <c:pt idx="36360">
                  <c:v>43.604900000000001</c:v>
                </c:pt>
                <c:pt idx="36361">
                  <c:v>43.604900000000001</c:v>
                </c:pt>
                <c:pt idx="36362">
                  <c:v>43.604900000000001</c:v>
                </c:pt>
                <c:pt idx="36363">
                  <c:v>43.604900000000001</c:v>
                </c:pt>
                <c:pt idx="36364">
                  <c:v>43.604900000000001</c:v>
                </c:pt>
                <c:pt idx="36365">
                  <c:v>43.604900000000001</c:v>
                </c:pt>
                <c:pt idx="36366">
                  <c:v>43.604900000000001</c:v>
                </c:pt>
                <c:pt idx="36367">
                  <c:v>43.604900000000001</c:v>
                </c:pt>
                <c:pt idx="36368">
                  <c:v>43.604900000000001</c:v>
                </c:pt>
                <c:pt idx="36369">
                  <c:v>43.604900000000001</c:v>
                </c:pt>
                <c:pt idx="36370">
                  <c:v>43.604900000000001</c:v>
                </c:pt>
                <c:pt idx="36371">
                  <c:v>43.604900000000001</c:v>
                </c:pt>
                <c:pt idx="36372">
                  <c:v>43.604900000000001</c:v>
                </c:pt>
                <c:pt idx="36373">
                  <c:v>43.604900000000001</c:v>
                </c:pt>
                <c:pt idx="36374">
                  <c:v>43.604900000000001</c:v>
                </c:pt>
                <c:pt idx="36375">
                  <c:v>43.604900000000001</c:v>
                </c:pt>
                <c:pt idx="36376">
                  <c:v>43.604900000000001</c:v>
                </c:pt>
                <c:pt idx="36377">
                  <c:v>43.604900000000001</c:v>
                </c:pt>
                <c:pt idx="36378">
                  <c:v>43.604900000000001</c:v>
                </c:pt>
                <c:pt idx="36379">
                  <c:v>43.604900000000001</c:v>
                </c:pt>
                <c:pt idx="36380">
                  <c:v>43.604900000000001</c:v>
                </c:pt>
                <c:pt idx="36381">
                  <c:v>43.604900000000001</c:v>
                </c:pt>
                <c:pt idx="36382">
                  <c:v>43.604900000000001</c:v>
                </c:pt>
                <c:pt idx="36383">
                  <c:v>43.604900000000001</c:v>
                </c:pt>
                <c:pt idx="36384">
                  <c:v>43.604900000000001</c:v>
                </c:pt>
                <c:pt idx="36385">
                  <c:v>43.604900000000001</c:v>
                </c:pt>
                <c:pt idx="36386">
                  <c:v>43.604900000000001</c:v>
                </c:pt>
                <c:pt idx="36387">
                  <c:v>43.604900000000001</c:v>
                </c:pt>
                <c:pt idx="36388">
                  <c:v>43.604900000000001</c:v>
                </c:pt>
                <c:pt idx="36389">
                  <c:v>43.604900000000001</c:v>
                </c:pt>
                <c:pt idx="36390">
                  <c:v>43.604900000000001</c:v>
                </c:pt>
                <c:pt idx="36391">
                  <c:v>43.604900000000001</c:v>
                </c:pt>
                <c:pt idx="36392">
                  <c:v>43.604900000000001</c:v>
                </c:pt>
                <c:pt idx="36393">
                  <c:v>43.604900000000001</c:v>
                </c:pt>
                <c:pt idx="36394">
                  <c:v>43.604900000000001</c:v>
                </c:pt>
                <c:pt idx="36395">
                  <c:v>43.604900000000001</c:v>
                </c:pt>
                <c:pt idx="36396">
                  <c:v>43.604900000000001</c:v>
                </c:pt>
                <c:pt idx="36397">
                  <c:v>43.604900000000001</c:v>
                </c:pt>
                <c:pt idx="36398">
                  <c:v>43.604900000000001</c:v>
                </c:pt>
                <c:pt idx="36399">
                  <c:v>43.604900000000001</c:v>
                </c:pt>
                <c:pt idx="36400">
                  <c:v>43.604900000000001</c:v>
                </c:pt>
                <c:pt idx="36401">
                  <c:v>43.604900000000001</c:v>
                </c:pt>
                <c:pt idx="36402">
                  <c:v>43.604900000000001</c:v>
                </c:pt>
                <c:pt idx="36403">
                  <c:v>43.604900000000001</c:v>
                </c:pt>
                <c:pt idx="36404">
                  <c:v>43.604900000000001</c:v>
                </c:pt>
                <c:pt idx="36405">
                  <c:v>43.604900000000001</c:v>
                </c:pt>
                <c:pt idx="36406">
                  <c:v>43.604900000000001</c:v>
                </c:pt>
                <c:pt idx="36407">
                  <c:v>43.604900000000001</c:v>
                </c:pt>
                <c:pt idx="36408">
                  <c:v>43.604900000000001</c:v>
                </c:pt>
                <c:pt idx="36409">
                  <c:v>43.604900000000001</c:v>
                </c:pt>
                <c:pt idx="36410">
                  <c:v>43.604900000000001</c:v>
                </c:pt>
                <c:pt idx="36411">
                  <c:v>43.604900000000001</c:v>
                </c:pt>
                <c:pt idx="36412">
                  <c:v>43.604900000000001</c:v>
                </c:pt>
                <c:pt idx="36413">
                  <c:v>43.604900000000001</c:v>
                </c:pt>
                <c:pt idx="36414">
                  <c:v>43.604900000000001</c:v>
                </c:pt>
                <c:pt idx="36415">
                  <c:v>43.604900000000001</c:v>
                </c:pt>
                <c:pt idx="36416">
                  <c:v>43.604900000000001</c:v>
                </c:pt>
                <c:pt idx="36417">
                  <c:v>43.604900000000001</c:v>
                </c:pt>
                <c:pt idx="36418">
                  <c:v>43.604900000000001</c:v>
                </c:pt>
                <c:pt idx="36419">
                  <c:v>43.604900000000001</c:v>
                </c:pt>
                <c:pt idx="36420">
                  <c:v>43.604900000000001</c:v>
                </c:pt>
                <c:pt idx="36421">
                  <c:v>43.604900000000001</c:v>
                </c:pt>
                <c:pt idx="36422">
                  <c:v>43.604900000000001</c:v>
                </c:pt>
                <c:pt idx="36423">
                  <c:v>43.604900000000001</c:v>
                </c:pt>
                <c:pt idx="36424">
                  <c:v>43.604900000000001</c:v>
                </c:pt>
                <c:pt idx="36425">
                  <c:v>43.604900000000001</c:v>
                </c:pt>
                <c:pt idx="36426">
                  <c:v>43.604900000000001</c:v>
                </c:pt>
                <c:pt idx="36427">
                  <c:v>43.604900000000001</c:v>
                </c:pt>
                <c:pt idx="36428">
                  <c:v>43.604900000000001</c:v>
                </c:pt>
                <c:pt idx="36429">
                  <c:v>43.604900000000001</c:v>
                </c:pt>
                <c:pt idx="36430">
                  <c:v>43.604900000000001</c:v>
                </c:pt>
                <c:pt idx="36431">
                  <c:v>43.604900000000001</c:v>
                </c:pt>
                <c:pt idx="36432">
                  <c:v>43.604900000000001</c:v>
                </c:pt>
                <c:pt idx="36433">
                  <c:v>43.604900000000001</c:v>
                </c:pt>
                <c:pt idx="36434">
                  <c:v>43.604900000000001</c:v>
                </c:pt>
                <c:pt idx="36435">
                  <c:v>43.604900000000001</c:v>
                </c:pt>
                <c:pt idx="36436">
                  <c:v>43.604900000000001</c:v>
                </c:pt>
                <c:pt idx="36437">
                  <c:v>43.604900000000001</c:v>
                </c:pt>
                <c:pt idx="36438">
                  <c:v>43.604900000000001</c:v>
                </c:pt>
                <c:pt idx="36439">
                  <c:v>43.604900000000001</c:v>
                </c:pt>
                <c:pt idx="36440">
                  <c:v>43.604900000000001</c:v>
                </c:pt>
                <c:pt idx="36441">
                  <c:v>43.604900000000001</c:v>
                </c:pt>
                <c:pt idx="36442">
                  <c:v>43.604900000000001</c:v>
                </c:pt>
                <c:pt idx="36443">
                  <c:v>43.604900000000001</c:v>
                </c:pt>
                <c:pt idx="36444">
                  <c:v>43.604900000000001</c:v>
                </c:pt>
                <c:pt idx="36445">
                  <c:v>43.604900000000001</c:v>
                </c:pt>
                <c:pt idx="36446">
                  <c:v>43.604900000000001</c:v>
                </c:pt>
                <c:pt idx="36447">
                  <c:v>43.604900000000001</c:v>
                </c:pt>
                <c:pt idx="36448">
                  <c:v>43.604900000000001</c:v>
                </c:pt>
                <c:pt idx="36449">
                  <c:v>43.604900000000001</c:v>
                </c:pt>
                <c:pt idx="36450">
                  <c:v>43.604900000000001</c:v>
                </c:pt>
                <c:pt idx="36451">
                  <c:v>43.604900000000001</c:v>
                </c:pt>
                <c:pt idx="36452">
                  <c:v>43.604900000000001</c:v>
                </c:pt>
                <c:pt idx="36453">
                  <c:v>43.604900000000001</c:v>
                </c:pt>
                <c:pt idx="36454">
                  <c:v>43.604900000000001</c:v>
                </c:pt>
                <c:pt idx="36455">
                  <c:v>43.604900000000001</c:v>
                </c:pt>
                <c:pt idx="36456">
                  <c:v>43.604900000000001</c:v>
                </c:pt>
                <c:pt idx="36457">
                  <c:v>43.604900000000001</c:v>
                </c:pt>
                <c:pt idx="36458">
                  <c:v>43.604900000000001</c:v>
                </c:pt>
                <c:pt idx="36459">
                  <c:v>43.604900000000001</c:v>
                </c:pt>
                <c:pt idx="36460">
                  <c:v>43.604900000000001</c:v>
                </c:pt>
                <c:pt idx="36461">
                  <c:v>43.604900000000001</c:v>
                </c:pt>
                <c:pt idx="36462">
                  <c:v>43.604900000000001</c:v>
                </c:pt>
                <c:pt idx="36463">
                  <c:v>43.604900000000001</c:v>
                </c:pt>
                <c:pt idx="36464">
                  <c:v>43.604900000000001</c:v>
                </c:pt>
                <c:pt idx="36465">
                  <c:v>43.604900000000001</c:v>
                </c:pt>
                <c:pt idx="36466">
                  <c:v>43.604900000000001</c:v>
                </c:pt>
                <c:pt idx="36467">
                  <c:v>43.604900000000001</c:v>
                </c:pt>
                <c:pt idx="36468">
                  <c:v>43.604900000000001</c:v>
                </c:pt>
                <c:pt idx="36469">
                  <c:v>43.604900000000001</c:v>
                </c:pt>
                <c:pt idx="36470">
                  <c:v>43.604900000000001</c:v>
                </c:pt>
                <c:pt idx="36471">
                  <c:v>43.604900000000001</c:v>
                </c:pt>
                <c:pt idx="36472">
                  <c:v>43.604900000000001</c:v>
                </c:pt>
                <c:pt idx="36473">
                  <c:v>43.604900000000001</c:v>
                </c:pt>
                <c:pt idx="36474">
                  <c:v>43.604900000000001</c:v>
                </c:pt>
                <c:pt idx="36475">
                  <c:v>43.604900000000001</c:v>
                </c:pt>
                <c:pt idx="36476">
                  <c:v>43.604900000000001</c:v>
                </c:pt>
                <c:pt idx="36477">
                  <c:v>43.604900000000001</c:v>
                </c:pt>
                <c:pt idx="36478">
                  <c:v>43.604900000000001</c:v>
                </c:pt>
                <c:pt idx="36479">
                  <c:v>43.604900000000001</c:v>
                </c:pt>
                <c:pt idx="36480">
                  <c:v>43.604900000000001</c:v>
                </c:pt>
                <c:pt idx="36481">
                  <c:v>43.604900000000001</c:v>
                </c:pt>
                <c:pt idx="36482">
                  <c:v>43.604900000000001</c:v>
                </c:pt>
                <c:pt idx="36483">
                  <c:v>43.604900000000001</c:v>
                </c:pt>
                <c:pt idx="36484">
                  <c:v>43.604900000000001</c:v>
                </c:pt>
                <c:pt idx="36485">
                  <c:v>43.604900000000001</c:v>
                </c:pt>
                <c:pt idx="36486">
                  <c:v>43.604900000000001</c:v>
                </c:pt>
                <c:pt idx="36487">
                  <c:v>43.604900000000001</c:v>
                </c:pt>
                <c:pt idx="36488">
                  <c:v>43.604900000000001</c:v>
                </c:pt>
                <c:pt idx="36489">
                  <c:v>43.604900000000001</c:v>
                </c:pt>
                <c:pt idx="36490">
                  <c:v>43.604900000000001</c:v>
                </c:pt>
                <c:pt idx="36491">
                  <c:v>43.604900000000001</c:v>
                </c:pt>
                <c:pt idx="36492">
                  <c:v>43.604900000000001</c:v>
                </c:pt>
                <c:pt idx="36493">
                  <c:v>43.604900000000001</c:v>
                </c:pt>
                <c:pt idx="36494">
                  <c:v>43.604900000000001</c:v>
                </c:pt>
                <c:pt idx="36495">
                  <c:v>43.604900000000001</c:v>
                </c:pt>
                <c:pt idx="36496">
                  <c:v>43.604900000000001</c:v>
                </c:pt>
                <c:pt idx="36497">
                  <c:v>43.604900000000001</c:v>
                </c:pt>
                <c:pt idx="36498">
                  <c:v>43.604900000000001</c:v>
                </c:pt>
                <c:pt idx="36499">
                  <c:v>43.604900000000001</c:v>
                </c:pt>
                <c:pt idx="36500">
                  <c:v>43.604900000000001</c:v>
                </c:pt>
                <c:pt idx="36501">
                  <c:v>43.604900000000001</c:v>
                </c:pt>
                <c:pt idx="36502">
                  <c:v>43.604900000000001</c:v>
                </c:pt>
                <c:pt idx="36503">
                  <c:v>43.604900000000001</c:v>
                </c:pt>
                <c:pt idx="36504">
                  <c:v>43.604900000000001</c:v>
                </c:pt>
                <c:pt idx="36505">
                  <c:v>43.604900000000001</c:v>
                </c:pt>
                <c:pt idx="36506">
                  <c:v>43.604900000000001</c:v>
                </c:pt>
                <c:pt idx="36507">
                  <c:v>43.604900000000001</c:v>
                </c:pt>
                <c:pt idx="36508">
                  <c:v>43.604900000000001</c:v>
                </c:pt>
                <c:pt idx="36509">
                  <c:v>43.604900000000001</c:v>
                </c:pt>
                <c:pt idx="36510">
                  <c:v>43.604900000000001</c:v>
                </c:pt>
                <c:pt idx="36511">
                  <c:v>43.604900000000001</c:v>
                </c:pt>
                <c:pt idx="36512">
                  <c:v>43.604900000000001</c:v>
                </c:pt>
                <c:pt idx="36513">
                  <c:v>43.604900000000001</c:v>
                </c:pt>
                <c:pt idx="36514">
                  <c:v>43.604900000000001</c:v>
                </c:pt>
                <c:pt idx="36515">
                  <c:v>43.604900000000001</c:v>
                </c:pt>
                <c:pt idx="36516">
                  <c:v>43.604900000000001</c:v>
                </c:pt>
                <c:pt idx="36517">
                  <c:v>43.604900000000001</c:v>
                </c:pt>
                <c:pt idx="36518">
                  <c:v>43.604900000000001</c:v>
                </c:pt>
                <c:pt idx="36519">
                  <c:v>43.604900000000001</c:v>
                </c:pt>
                <c:pt idx="36520">
                  <c:v>43.604900000000001</c:v>
                </c:pt>
                <c:pt idx="36521">
                  <c:v>43.604900000000001</c:v>
                </c:pt>
                <c:pt idx="36522">
                  <c:v>43.604900000000001</c:v>
                </c:pt>
                <c:pt idx="36523">
                  <c:v>43.604900000000001</c:v>
                </c:pt>
                <c:pt idx="36524">
                  <c:v>43.604900000000001</c:v>
                </c:pt>
                <c:pt idx="36525">
                  <c:v>43.604900000000001</c:v>
                </c:pt>
                <c:pt idx="36526">
                  <c:v>43.604900000000001</c:v>
                </c:pt>
                <c:pt idx="36527">
                  <c:v>43.604900000000001</c:v>
                </c:pt>
                <c:pt idx="36528">
                  <c:v>43.604900000000001</c:v>
                </c:pt>
                <c:pt idx="36529">
                  <c:v>43.604900000000001</c:v>
                </c:pt>
                <c:pt idx="36530">
                  <c:v>43.604900000000001</c:v>
                </c:pt>
                <c:pt idx="36531">
                  <c:v>43.604900000000001</c:v>
                </c:pt>
                <c:pt idx="36532">
                  <c:v>43.604900000000001</c:v>
                </c:pt>
                <c:pt idx="36533">
                  <c:v>43.604900000000001</c:v>
                </c:pt>
                <c:pt idx="36534">
                  <c:v>43.604900000000001</c:v>
                </c:pt>
                <c:pt idx="36535">
                  <c:v>43.604900000000001</c:v>
                </c:pt>
                <c:pt idx="36536">
                  <c:v>43.604900000000001</c:v>
                </c:pt>
                <c:pt idx="36537">
                  <c:v>43.604900000000001</c:v>
                </c:pt>
                <c:pt idx="36538">
                  <c:v>43.604900000000001</c:v>
                </c:pt>
                <c:pt idx="36539">
                  <c:v>43.604900000000001</c:v>
                </c:pt>
                <c:pt idx="36540">
                  <c:v>43.604900000000001</c:v>
                </c:pt>
                <c:pt idx="36541">
                  <c:v>43.604900000000001</c:v>
                </c:pt>
                <c:pt idx="36542">
                  <c:v>43.604900000000001</c:v>
                </c:pt>
                <c:pt idx="36543">
                  <c:v>43.604900000000001</c:v>
                </c:pt>
                <c:pt idx="36544">
                  <c:v>43.604900000000001</c:v>
                </c:pt>
                <c:pt idx="36545">
                  <c:v>43.604900000000001</c:v>
                </c:pt>
                <c:pt idx="36546">
                  <c:v>43.604900000000001</c:v>
                </c:pt>
                <c:pt idx="36547">
                  <c:v>43.604900000000001</c:v>
                </c:pt>
                <c:pt idx="36548">
                  <c:v>43.604900000000001</c:v>
                </c:pt>
                <c:pt idx="36549">
                  <c:v>43.604900000000001</c:v>
                </c:pt>
                <c:pt idx="36550">
                  <c:v>43.604900000000001</c:v>
                </c:pt>
                <c:pt idx="36551">
                  <c:v>43.604900000000001</c:v>
                </c:pt>
                <c:pt idx="36552">
                  <c:v>43.604900000000001</c:v>
                </c:pt>
                <c:pt idx="36553">
                  <c:v>43.604900000000001</c:v>
                </c:pt>
                <c:pt idx="36554">
                  <c:v>43.604900000000001</c:v>
                </c:pt>
                <c:pt idx="36555">
                  <c:v>43.604900000000001</c:v>
                </c:pt>
                <c:pt idx="36556">
                  <c:v>43.604900000000001</c:v>
                </c:pt>
                <c:pt idx="36557">
                  <c:v>43.604900000000001</c:v>
                </c:pt>
                <c:pt idx="36558">
                  <c:v>43.604900000000001</c:v>
                </c:pt>
                <c:pt idx="36559">
                  <c:v>43.604900000000001</c:v>
                </c:pt>
                <c:pt idx="36560">
                  <c:v>43.604900000000001</c:v>
                </c:pt>
                <c:pt idx="36561">
                  <c:v>43.604900000000001</c:v>
                </c:pt>
                <c:pt idx="36562">
                  <c:v>43.604900000000001</c:v>
                </c:pt>
                <c:pt idx="36563">
                  <c:v>43.604900000000001</c:v>
                </c:pt>
                <c:pt idx="36564">
                  <c:v>43.604900000000001</c:v>
                </c:pt>
                <c:pt idx="36565">
                  <c:v>43.604900000000001</c:v>
                </c:pt>
                <c:pt idx="36566">
                  <c:v>43.604900000000001</c:v>
                </c:pt>
                <c:pt idx="36567">
                  <c:v>43.604900000000001</c:v>
                </c:pt>
                <c:pt idx="36568">
                  <c:v>43.604900000000001</c:v>
                </c:pt>
                <c:pt idx="36569">
                  <c:v>43.604900000000001</c:v>
                </c:pt>
                <c:pt idx="36570">
                  <c:v>43.604900000000001</c:v>
                </c:pt>
                <c:pt idx="36571">
                  <c:v>43.604900000000001</c:v>
                </c:pt>
                <c:pt idx="36572">
                  <c:v>43.604900000000001</c:v>
                </c:pt>
                <c:pt idx="36573">
                  <c:v>43.604900000000001</c:v>
                </c:pt>
                <c:pt idx="36574">
                  <c:v>43.604900000000001</c:v>
                </c:pt>
                <c:pt idx="36575">
                  <c:v>43.604900000000001</c:v>
                </c:pt>
                <c:pt idx="36576">
                  <c:v>43.604900000000001</c:v>
                </c:pt>
                <c:pt idx="36577">
                  <c:v>43.604900000000001</c:v>
                </c:pt>
                <c:pt idx="36578">
                  <c:v>43.604900000000001</c:v>
                </c:pt>
                <c:pt idx="36579">
                  <c:v>43.604900000000001</c:v>
                </c:pt>
                <c:pt idx="36580">
                  <c:v>43.604900000000001</c:v>
                </c:pt>
                <c:pt idx="36581">
                  <c:v>43.604900000000001</c:v>
                </c:pt>
                <c:pt idx="36582">
                  <c:v>43.604900000000001</c:v>
                </c:pt>
                <c:pt idx="36583">
                  <c:v>43.604900000000001</c:v>
                </c:pt>
                <c:pt idx="36584">
                  <c:v>43.604900000000001</c:v>
                </c:pt>
                <c:pt idx="36585">
                  <c:v>43.604900000000001</c:v>
                </c:pt>
                <c:pt idx="36586">
                  <c:v>43.604900000000001</c:v>
                </c:pt>
                <c:pt idx="36587">
                  <c:v>43.604900000000001</c:v>
                </c:pt>
                <c:pt idx="36588">
                  <c:v>43.604900000000001</c:v>
                </c:pt>
                <c:pt idx="36589">
                  <c:v>43.604900000000001</c:v>
                </c:pt>
                <c:pt idx="36590">
                  <c:v>43.604900000000001</c:v>
                </c:pt>
                <c:pt idx="36591">
                  <c:v>43.604900000000001</c:v>
                </c:pt>
                <c:pt idx="36592">
                  <c:v>43.604900000000001</c:v>
                </c:pt>
                <c:pt idx="36593">
                  <c:v>43.604900000000001</c:v>
                </c:pt>
                <c:pt idx="36594">
                  <c:v>43.604900000000001</c:v>
                </c:pt>
                <c:pt idx="36595">
                  <c:v>43.604900000000001</c:v>
                </c:pt>
                <c:pt idx="36596">
                  <c:v>43.604900000000001</c:v>
                </c:pt>
                <c:pt idx="36597">
                  <c:v>43.604900000000001</c:v>
                </c:pt>
                <c:pt idx="36598">
                  <c:v>43.604900000000001</c:v>
                </c:pt>
                <c:pt idx="36599">
                  <c:v>43.604900000000001</c:v>
                </c:pt>
                <c:pt idx="36600">
                  <c:v>43.604900000000001</c:v>
                </c:pt>
                <c:pt idx="36601">
                  <c:v>43.604900000000001</c:v>
                </c:pt>
                <c:pt idx="36602">
                  <c:v>43.604900000000001</c:v>
                </c:pt>
                <c:pt idx="36603">
                  <c:v>43.604900000000001</c:v>
                </c:pt>
                <c:pt idx="36604">
                  <c:v>43.604900000000001</c:v>
                </c:pt>
                <c:pt idx="36605">
                  <c:v>43.604900000000001</c:v>
                </c:pt>
                <c:pt idx="36606">
                  <c:v>43.604900000000001</c:v>
                </c:pt>
                <c:pt idx="36607">
                  <c:v>43.604900000000001</c:v>
                </c:pt>
                <c:pt idx="36608">
                  <c:v>43.604900000000001</c:v>
                </c:pt>
                <c:pt idx="36609">
                  <c:v>43.604900000000001</c:v>
                </c:pt>
                <c:pt idx="36610">
                  <c:v>43.604900000000001</c:v>
                </c:pt>
                <c:pt idx="36611">
                  <c:v>43.604900000000001</c:v>
                </c:pt>
                <c:pt idx="36612">
                  <c:v>43.604900000000001</c:v>
                </c:pt>
                <c:pt idx="36613">
                  <c:v>43.604900000000001</c:v>
                </c:pt>
                <c:pt idx="36614">
                  <c:v>43.604900000000001</c:v>
                </c:pt>
                <c:pt idx="36615">
                  <c:v>43.604900000000001</c:v>
                </c:pt>
                <c:pt idx="36616">
                  <c:v>43.604900000000001</c:v>
                </c:pt>
                <c:pt idx="36617">
                  <c:v>43.604900000000001</c:v>
                </c:pt>
                <c:pt idx="36618">
                  <c:v>43.604900000000001</c:v>
                </c:pt>
                <c:pt idx="36619">
                  <c:v>43.604900000000001</c:v>
                </c:pt>
                <c:pt idx="36620">
                  <c:v>43.604900000000001</c:v>
                </c:pt>
                <c:pt idx="36621">
                  <c:v>43.604900000000001</c:v>
                </c:pt>
                <c:pt idx="36622">
                  <c:v>43.604900000000001</c:v>
                </c:pt>
                <c:pt idx="36623">
                  <c:v>43.604900000000001</c:v>
                </c:pt>
                <c:pt idx="36624">
                  <c:v>43.604900000000001</c:v>
                </c:pt>
                <c:pt idx="36625">
                  <c:v>43.604900000000001</c:v>
                </c:pt>
                <c:pt idx="36626">
                  <c:v>43.604900000000001</c:v>
                </c:pt>
                <c:pt idx="36627">
                  <c:v>43.604900000000001</c:v>
                </c:pt>
                <c:pt idx="36628">
                  <c:v>43.604900000000001</c:v>
                </c:pt>
                <c:pt idx="36629">
                  <c:v>43.604900000000001</c:v>
                </c:pt>
                <c:pt idx="36630">
                  <c:v>43.604900000000001</c:v>
                </c:pt>
                <c:pt idx="36631">
                  <c:v>43.604900000000001</c:v>
                </c:pt>
                <c:pt idx="36632">
                  <c:v>43.604900000000001</c:v>
                </c:pt>
                <c:pt idx="36633">
                  <c:v>43.604900000000001</c:v>
                </c:pt>
                <c:pt idx="36634">
                  <c:v>43.604900000000001</c:v>
                </c:pt>
                <c:pt idx="36635">
                  <c:v>43.604900000000001</c:v>
                </c:pt>
                <c:pt idx="36636">
                  <c:v>43.604900000000001</c:v>
                </c:pt>
                <c:pt idx="36637">
                  <c:v>43.604900000000001</c:v>
                </c:pt>
                <c:pt idx="36638">
                  <c:v>43.604900000000001</c:v>
                </c:pt>
                <c:pt idx="36639">
                  <c:v>43.604900000000001</c:v>
                </c:pt>
                <c:pt idx="36640">
                  <c:v>43.604900000000001</c:v>
                </c:pt>
                <c:pt idx="36641">
                  <c:v>43.604900000000001</c:v>
                </c:pt>
                <c:pt idx="36642">
                  <c:v>43.604900000000001</c:v>
                </c:pt>
                <c:pt idx="36643">
                  <c:v>43.604900000000001</c:v>
                </c:pt>
                <c:pt idx="36644">
                  <c:v>43.604900000000001</c:v>
                </c:pt>
                <c:pt idx="36645">
                  <c:v>43.604900000000001</c:v>
                </c:pt>
                <c:pt idx="36646">
                  <c:v>43.604900000000001</c:v>
                </c:pt>
                <c:pt idx="36647">
                  <c:v>43.604900000000001</c:v>
                </c:pt>
                <c:pt idx="36648">
                  <c:v>43.604900000000001</c:v>
                </c:pt>
                <c:pt idx="36649">
                  <c:v>43.604900000000001</c:v>
                </c:pt>
                <c:pt idx="36650">
                  <c:v>43.604900000000001</c:v>
                </c:pt>
                <c:pt idx="36651">
                  <c:v>43.604900000000001</c:v>
                </c:pt>
                <c:pt idx="36652">
                  <c:v>43.604900000000001</c:v>
                </c:pt>
                <c:pt idx="36653">
                  <c:v>43.604900000000001</c:v>
                </c:pt>
                <c:pt idx="36654">
                  <c:v>43.604900000000001</c:v>
                </c:pt>
                <c:pt idx="36655">
                  <c:v>43.604900000000001</c:v>
                </c:pt>
                <c:pt idx="36656">
                  <c:v>43.604900000000001</c:v>
                </c:pt>
                <c:pt idx="36657">
                  <c:v>43.604900000000001</c:v>
                </c:pt>
                <c:pt idx="36658">
                  <c:v>43.604900000000001</c:v>
                </c:pt>
                <c:pt idx="36659">
                  <c:v>43.604900000000001</c:v>
                </c:pt>
                <c:pt idx="36660">
                  <c:v>43.604900000000001</c:v>
                </c:pt>
                <c:pt idx="36661">
                  <c:v>43.604900000000001</c:v>
                </c:pt>
                <c:pt idx="36662">
                  <c:v>43.604900000000001</c:v>
                </c:pt>
                <c:pt idx="36663">
                  <c:v>43.604900000000001</c:v>
                </c:pt>
                <c:pt idx="36664">
                  <c:v>43.604900000000001</c:v>
                </c:pt>
                <c:pt idx="36665">
                  <c:v>43.604900000000001</c:v>
                </c:pt>
                <c:pt idx="36666">
                  <c:v>43.604900000000001</c:v>
                </c:pt>
                <c:pt idx="36667">
                  <c:v>43.604900000000001</c:v>
                </c:pt>
                <c:pt idx="36668">
                  <c:v>43.604900000000001</c:v>
                </c:pt>
                <c:pt idx="36669">
                  <c:v>43.604900000000001</c:v>
                </c:pt>
                <c:pt idx="36670">
                  <c:v>43.604900000000001</c:v>
                </c:pt>
                <c:pt idx="36671">
                  <c:v>43.604900000000001</c:v>
                </c:pt>
                <c:pt idx="36672">
                  <c:v>43.604900000000001</c:v>
                </c:pt>
                <c:pt idx="36673">
                  <c:v>43.604900000000001</c:v>
                </c:pt>
                <c:pt idx="36674">
                  <c:v>43.604900000000001</c:v>
                </c:pt>
                <c:pt idx="36675">
                  <c:v>43.604900000000001</c:v>
                </c:pt>
                <c:pt idx="36676">
                  <c:v>43.604900000000001</c:v>
                </c:pt>
                <c:pt idx="36677">
                  <c:v>43.604900000000001</c:v>
                </c:pt>
                <c:pt idx="36678">
                  <c:v>43.604900000000001</c:v>
                </c:pt>
                <c:pt idx="36679">
                  <c:v>43.604900000000001</c:v>
                </c:pt>
                <c:pt idx="36680">
                  <c:v>43.604900000000001</c:v>
                </c:pt>
                <c:pt idx="36681">
                  <c:v>43.604900000000001</c:v>
                </c:pt>
                <c:pt idx="36682">
                  <c:v>43.604900000000001</c:v>
                </c:pt>
                <c:pt idx="36683">
                  <c:v>43.604900000000001</c:v>
                </c:pt>
                <c:pt idx="36684">
                  <c:v>43.604900000000001</c:v>
                </c:pt>
                <c:pt idx="36685">
                  <c:v>43.604900000000001</c:v>
                </c:pt>
                <c:pt idx="36686">
                  <c:v>43.604900000000001</c:v>
                </c:pt>
                <c:pt idx="36687">
                  <c:v>43.604900000000001</c:v>
                </c:pt>
                <c:pt idx="36688">
                  <c:v>43.604900000000001</c:v>
                </c:pt>
                <c:pt idx="36689">
                  <c:v>43.604900000000001</c:v>
                </c:pt>
                <c:pt idx="36690">
                  <c:v>43.604900000000001</c:v>
                </c:pt>
                <c:pt idx="36691">
                  <c:v>43.604900000000001</c:v>
                </c:pt>
                <c:pt idx="36692">
                  <c:v>43.604900000000001</c:v>
                </c:pt>
                <c:pt idx="36693">
                  <c:v>43.604900000000001</c:v>
                </c:pt>
                <c:pt idx="36694">
                  <c:v>43.604900000000001</c:v>
                </c:pt>
                <c:pt idx="36695">
                  <c:v>43.604900000000001</c:v>
                </c:pt>
                <c:pt idx="36696">
                  <c:v>43.604900000000001</c:v>
                </c:pt>
                <c:pt idx="36697">
                  <c:v>43.604900000000001</c:v>
                </c:pt>
                <c:pt idx="36698">
                  <c:v>43.604900000000001</c:v>
                </c:pt>
                <c:pt idx="36699">
                  <c:v>43.604900000000001</c:v>
                </c:pt>
                <c:pt idx="36700">
                  <c:v>43.604900000000001</c:v>
                </c:pt>
                <c:pt idx="36701">
                  <c:v>43.604900000000001</c:v>
                </c:pt>
                <c:pt idx="36702">
                  <c:v>43.604900000000001</c:v>
                </c:pt>
                <c:pt idx="36703">
                  <c:v>43.604900000000001</c:v>
                </c:pt>
                <c:pt idx="36704">
                  <c:v>43.604900000000001</c:v>
                </c:pt>
                <c:pt idx="36705">
                  <c:v>43.604900000000001</c:v>
                </c:pt>
                <c:pt idx="36706">
                  <c:v>43.604900000000001</c:v>
                </c:pt>
                <c:pt idx="36707">
                  <c:v>43.604900000000001</c:v>
                </c:pt>
                <c:pt idx="36708">
                  <c:v>43.604900000000001</c:v>
                </c:pt>
                <c:pt idx="36709">
                  <c:v>43.604900000000001</c:v>
                </c:pt>
                <c:pt idx="36710">
                  <c:v>43.604900000000001</c:v>
                </c:pt>
                <c:pt idx="36711">
                  <c:v>43.604900000000001</c:v>
                </c:pt>
                <c:pt idx="36712">
                  <c:v>43.604900000000001</c:v>
                </c:pt>
                <c:pt idx="36713">
                  <c:v>43.604900000000001</c:v>
                </c:pt>
                <c:pt idx="36714">
                  <c:v>43.604900000000001</c:v>
                </c:pt>
                <c:pt idx="36715">
                  <c:v>43.604900000000001</c:v>
                </c:pt>
                <c:pt idx="36716">
                  <c:v>43.604900000000001</c:v>
                </c:pt>
                <c:pt idx="36717">
                  <c:v>43.604900000000001</c:v>
                </c:pt>
                <c:pt idx="36718">
                  <c:v>43.604900000000001</c:v>
                </c:pt>
                <c:pt idx="36719">
                  <c:v>43.604900000000001</c:v>
                </c:pt>
                <c:pt idx="36720">
                  <c:v>43.604900000000001</c:v>
                </c:pt>
                <c:pt idx="36721">
                  <c:v>43.604900000000001</c:v>
                </c:pt>
                <c:pt idx="36722">
                  <c:v>43.604900000000001</c:v>
                </c:pt>
                <c:pt idx="36723">
                  <c:v>43.604900000000001</c:v>
                </c:pt>
                <c:pt idx="36724">
                  <c:v>43.604900000000001</c:v>
                </c:pt>
                <c:pt idx="36725">
                  <c:v>43.604900000000001</c:v>
                </c:pt>
                <c:pt idx="36726">
                  <c:v>43.604900000000001</c:v>
                </c:pt>
                <c:pt idx="36727">
                  <c:v>43.604900000000001</c:v>
                </c:pt>
                <c:pt idx="36728">
                  <c:v>43.604900000000001</c:v>
                </c:pt>
                <c:pt idx="36729">
                  <c:v>43.604900000000001</c:v>
                </c:pt>
                <c:pt idx="36730">
                  <c:v>43.604900000000001</c:v>
                </c:pt>
                <c:pt idx="36731">
                  <c:v>43.604900000000001</c:v>
                </c:pt>
                <c:pt idx="36732">
                  <c:v>43.604900000000001</c:v>
                </c:pt>
                <c:pt idx="36733">
                  <c:v>43.604900000000001</c:v>
                </c:pt>
                <c:pt idx="36734">
                  <c:v>43.604900000000001</c:v>
                </c:pt>
                <c:pt idx="36735">
                  <c:v>43.604900000000001</c:v>
                </c:pt>
                <c:pt idx="36736">
                  <c:v>43.604900000000001</c:v>
                </c:pt>
                <c:pt idx="36737">
                  <c:v>43.604900000000001</c:v>
                </c:pt>
                <c:pt idx="36738">
                  <c:v>43.604900000000001</c:v>
                </c:pt>
                <c:pt idx="36739">
                  <c:v>43.604900000000001</c:v>
                </c:pt>
                <c:pt idx="36740">
                  <c:v>43.604900000000001</c:v>
                </c:pt>
                <c:pt idx="36741">
                  <c:v>43.604900000000001</c:v>
                </c:pt>
                <c:pt idx="36742">
                  <c:v>43.604900000000001</c:v>
                </c:pt>
                <c:pt idx="36743">
                  <c:v>43.604900000000001</c:v>
                </c:pt>
                <c:pt idx="36744">
                  <c:v>43.604900000000001</c:v>
                </c:pt>
                <c:pt idx="36745">
                  <c:v>43.604900000000001</c:v>
                </c:pt>
                <c:pt idx="36746">
                  <c:v>43.604900000000001</c:v>
                </c:pt>
                <c:pt idx="36747">
                  <c:v>43.604900000000001</c:v>
                </c:pt>
                <c:pt idx="36748">
                  <c:v>43.604900000000001</c:v>
                </c:pt>
                <c:pt idx="36749">
                  <c:v>43.604900000000001</c:v>
                </c:pt>
                <c:pt idx="36750">
                  <c:v>43.604900000000001</c:v>
                </c:pt>
                <c:pt idx="36751">
                  <c:v>43.604900000000001</c:v>
                </c:pt>
                <c:pt idx="36752">
                  <c:v>43.604900000000001</c:v>
                </c:pt>
                <c:pt idx="36753">
                  <c:v>43.604900000000001</c:v>
                </c:pt>
                <c:pt idx="36754">
                  <c:v>43.604900000000001</c:v>
                </c:pt>
                <c:pt idx="36755">
                  <c:v>43.604900000000001</c:v>
                </c:pt>
                <c:pt idx="36756">
                  <c:v>43.604900000000001</c:v>
                </c:pt>
                <c:pt idx="36757">
                  <c:v>43.604900000000001</c:v>
                </c:pt>
                <c:pt idx="36758">
                  <c:v>43.604900000000001</c:v>
                </c:pt>
                <c:pt idx="36759">
                  <c:v>43.604900000000001</c:v>
                </c:pt>
                <c:pt idx="36760">
                  <c:v>43.604900000000001</c:v>
                </c:pt>
                <c:pt idx="36761">
                  <c:v>43.604900000000001</c:v>
                </c:pt>
                <c:pt idx="36762">
                  <c:v>43.604900000000001</c:v>
                </c:pt>
                <c:pt idx="36763">
                  <c:v>43.604900000000001</c:v>
                </c:pt>
                <c:pt idx="36764">
                  <c:v>43.604900000000001</c:v>
                </c:pt>
                <c:pt idx="36765">
                  <c:v>43.604900000000001</c:v>
                </c:pt>
                <c:pt idx="36766">
                  <c:v>43.604900000000001</c:v>
                </c:pt>
                <c:pt idx="36767">
                  <c:v>43.604900000000001</c:v>
                </c:pt>
                <c:pt idx="36768">
                  <c:v>43.604900000000001</c:v>
                </c:pt>
                <c:pt idx="36769">
                  <c:v>43.604900000000001</c:v>
                </c:pt>
                <c:pt idx="36770">
                  <c:v>43.604900000000001</c:v>
                </c:pt>
                <c:pt idx="36771">
                  <c:v>43.604900000000001</c:v>
                </c:pt>
                <c:pt idx="36772">
                  <c:v>43.604900000000001</c:v>
                </c:pt>
                <c:pt idx="36773">
                  <c:v>43.604900000000001</c:v>
                </c:pt>
                <c:pt idx="36774">
                  <c:v>43.604900000000001</c:v>
                </c:pt>
                <c:pt idx="36775">
                  <c:v>43.604900000000001</c:v>
                </c:pt>
                <c:pt idx="36776">
                  <c:v>43.604900000000001</c:v>
                </c:pt>
                <c:pt idx="36777">
                  <c:v>43.604900000000001</c:v>
                </c:pt>
                <c:pt idx="36778">
                  <c:v>43.604900000000001</c:v>
                </c:pt>
                <c:pt idx="36779">
                  <c:v>43.604900000000001</c:v>
                </c:pt>
                <c:pt idx="36780">
                  <c:v>43.604900000000001</c:v>
                </c:pt>
                <c:pt idx="36781">
                  <c:v>43.604900000000001</c:v>
                </c:pt>
                <c:pt idx="36782">
                  <c:v>43.604900000000001</c:v>
                </c:pt>
                <c:pt idx="36783">
                  <c:v>43.604900000000001</c:v>
                </c:pt>
                <c:pt idx="36784">
                  <c:v>43.604900000000001</c:v>
                </c:pt>
                <c:pt idx="36785">
                  <c:v>43.604900000000001</c:v>
                </c:pt>
                <c:pt idx="36786">
                  <c:v>43.604900000000001</c:v>
                </c:pt>
                <c:pt idx="36787">
                  <c:v>43.604900000000001</c:v>
                </c:pt>
                <c:pt idx="36788">
                  <c:v>43.604900000000001</c:v>
                </c:pt>
                <c:pt idx="36789">
                  <c:v>43.604900000000001</c:v>
                </c:pt>
                <c:pt idx="36790">
                  <c:v>43.604900000000001</c:v>
                </c:pt>
                <c:pt idx="36791">
                  <c:v>43.604900000000001</c:v>
                </c:pt>
                <c:pt idx="36792">
                  <c:v>43.604900000000001</c:v>
                </c:pt>
                <c:pt idx="36793">
                  <c:v>43.604900000000001</c:v>
                </c:pt>
                <c:pt idx="36794">
                  <c:v>43.604900000000001</c:v>
                </c:pt>
                <c:pt idx="36795">
                  <c:v>43.604900000000001</c:v>
                </c:pt>
                <c:pt idx="36796">
                  <c:v>43.604900000000001</c:v>
                </c:pt>
                <c:pt idx="36797">
                  <c:v>43.604900000000001</c:v>
                </c:pt>
                <c:pt idx="36798">
                  <c:v>43.604900000000001</c:v>
                </c:pt>
                <c:pt idx="36799">
                  <c:v>43.604900000000001</c:v>
                </c:pt>
                <c:pt idx="36800">
                  <c:v>43.604900000000001</c:v>
                </c:pt>
                <c:pt idx="36801">
                  <c:v>43.604900000000001</c:v>
                </c:pt>
                <c:pt idx="36802">
                  <c:v>43.604900000000001</c:v>
                </c:pt>
                <c:pt idx="36803">
                  <c:v>43.604900000000001</c:v>
                </c:pt>
                <c:pt idx="36804">
                  <c:v>43.604900000000001</c:v>
                </c:pt>
                <c:pt idx="36805">
                  <c:v>43.604900000000001</c:v>
                </c:pt>
                <c:pt idx="36806">
                  <c:v>43.604900000000001</c:v>
                </c:pt>
                <c:pt idx="36807">
                  <c:v>43.604900000000001</c:v>
                </c:pt>
                <c:pt idx="36808">
                  <c:v>43.604900000000001</c:v>
                </c:pt>
                <c:pt idx="36809">
                  <c:v>43.604900000000001</c:v>
                </c:pt>
                <c:pt idx="36810">
                  <c:v>43.604900000000001</c:v>
                </c:pt>
                <c:pt idx="36811">
                  <c:v>43.604900000000001</c:v>
                </c:pt>
                <c:pt idx="36812">
                  <c:v>43.604900000000001</c:v>
                </c:pt>
                <c:pt idx="36813">
                  <c:v>43.604900000000001</c:v>
                </c:pt>
                <c:pt idx="36814">
                  <c:v>43.604900000000001</c:v>
                </c:pt>
                <c:pt idx="36815">
                  <c:v>43.604900000000001</c:v>
                </c:pt>
                <c:pt idx="36816">
                  <c:v>43.604900000000001</c:v>
                </c:pt>
                <c:pt idx="36817">
                  <c:v>43.604900000000001</c:v>
                </c:pt>
                <c:pt idx="36818">
                  <c:v>43.604900000000001</c:v>
                </c:pt>
                <c:pt idx="36819">
                  <c:v>43.604900000000001</c:v>
                </c:pt>
                <c:pt idx="36820">
                  <c:v>43.604900000000001</c:v>
                </c:pt>
                <c:pt idx="36821">
                  <c:v>43.604900000000001</c:v>
                </c:pt>
                <c:pt idx="36822">
                  <c:v>43.604900000000001</c:v>
                </c:pt>
                <c:pt idx="36823">
                  <c:v>43.604900000000001</c:v>
                </c:pt>
                <c:pt idx="36824">
                  <c:v>43.604900000000001</c:v>
                </c:pt>
                <c:pt idx="36825">
                  <c:v>43.604900000000001</c:v>
                </c:pt>
                <c:pt idx="36826">
                  <c:v>43.604900000000001</c:v>
                </c:pt>
                <c:pt idx="36827">
                  <c:v>43.604900000000001</c:v>
                </c:pt>
                <c:pt idx="36828">
                  <c:v>43.604900000000001</c:v>
                </c:pt>
                <c:pt idx="36829">
                  <c:v>43.604900000000001</c:v>
                </c:pt>
                <c:pt idx="36830">
                  <c:v>43.604900000000001</c:v>
                </c:pt>
                <c:pt idx="36831">
                  <c:v>43.604900000000001</c:v>
                </c:pt>
                <c:pt idx="36832">
                  <c:v>43.604900000000001</c:v>
                </c:pt>
                <c:pt idx="36833">
                  <c:v>43.604900000000001</c:v>
                </c:pt>
                <c:pt idx="36834">
                  <c:v>43.604900000000001</c:v>
                </c:pt>
                <c:pt idx="36835">
                  <c:v>43.604900000000001</c:v>
                </c:pt>
                <c:pt idx="36836">
                  <c:v>43.604900000000001</c:v>
                </c:pt>
                <c:pt idx="36837">
                  <c:v>43.604900000000001</c:v>
                </c:pt>
                <c:pt idx="36838">
                  <c:v>43.604900000000001</c:v>
                </c:pt>
                <c:pt idx="36839">
                  <c:v>43.604900000000001</c:v>
                </c:pt>
                <c:pt idx="36840">
                  <c:v>43.604900000000001</c:v>
                </c:pt>
                <c:pt idx="36841">
                  <c:v>43.604900000000001</c:v>
                </c:pt>
                <c:pt idx="36842">
                  <c:v>43.604900000000001</c:v>
                </c:pt>
                <c:pt idx="36843">
                  <c:v>43.604900000000001</c:v>
                </c:pt>
                <c:pt idx="36844">
                  <c:v>43.604900000000001</c:v>
                </c:pt>
                <c:pt idx="36845">
                  <c:v>43.604900000000001</c:v>
                </c:pt>
                <c:pt idx="36846">
                  <c:v>43.604900000000001</c:v>
                </c:pt>
                <c:pt idx="36847">
                  <c:v>43.604900000000001</c:v>
                </c:pt>
                <c:pt idx="36848">
                  <c:v>43.604900000000001</c:v>
                </c:pt>
                <c:pt idx="36849">
                  <c:v>43.604900000000001</c:v>
                </c:pt>
                <c:pt idx="36850">
                  <c:v>43.604900000000001</c:v>
                </c:pt>
                <c:pt idx="36851">
                  <c:v>43.604900000000001</c:v>
                </c:pt>
                <c:pt idx="36852">
                  <c:v>43.604900000000001</c:v>
                </c:pt>
                <c:pt idx="36853">
                  <c:v>43.604900000000001</c:v>
                </c:pt>
                <c:pt idx="36854">
                  <c:v>43.604900000000001</c:v>
                </c:pt>
                <c:pt idx="36855">
                  <c:v>43.604900000000001</c:v>
                </c:pt>
                <c:pt idx="36856">
                  <c:v>43.604900000000001</c:v>
                </c:pt>
                <c:pt idx="36857">
                  <c:v>43.604900000000001</c:v>
                </c:pt>
                <c:pt idx="36858">
                  <c:v>43.604900000000001</c:v>
                </c:pt>
                <c:pt idx="36859">
                  <c:v>43.604900000000001</c:v>
                </c:pt>
                <c:pt idx="36860">
                  <c:v>43.604900000000001</c:v>
                </c:pt>
                <c:pt idx="36861">
                  <c:v>43.604900000000001</c:v>
                </c:pt>
                <c:pt idx="36862">
                  <c:v>43.604900000000001</c:v>
                </c:pt>
                <c:pt idx="36863">
                  <c:v>43.604900000000001</c:v>
                </c:pt>
                <c:pt idx="36864">
                  <c:v>43.604900000000001</c:v>
                </c:pt>
                <c:pt idx="36865">
                  <c:v>43.604900000000001</c:v>
                </c:pt>
                <c:pt idx="36866">
                  <c:v>43.604900000000001</c:v>
                </c:pt>
                <c:pt idx="36867">
                  <c:v>43.604900000000001</c:v>
                </c:pt>
                <c:pt idx="36868">
                  <c:v>43.604900000000001</c:v>
                </c:pt>
                <c:pt idx="36869">
                  <c:v>43.604900000000001</c:v>
                </c:pt>
                <c:pt idx="36870">
                  <c:v>43.604900000000001</c:v>
                </c:pt>
                <c:pt idx="36871">
                  <c:v>43.604900000000001</c:v>
                </c:pt>
                <c:pt idx="36872">
                  <c:v>43.604900000000001</c:v>
                </c:pt>
                <c:pt idx="36873">
                  <c:v>43.604900000000001</c:v>
                </c:pt>
                <c:pt idx="36874">
                  <c:v>43.604900000000001</c:v>
                </c:pt>
                <c:pt idx="36875">
                  <c:v>43.604900000000001</c:v>
                </c:pt>
                <c:pt idx="36876">
                  <c:v>43.604900000000001</c:v>
                </c:pt>
                <c:pt idx="36877">
                  <c:v>43.604900000000001</c:v>
                </c:pt>
                <c:pt idx="36878">
                  <c:v>43.604900000000001</c:v>
                </c:pt>
                <c:pt idx="36879">
                  <c:v>43.604900000000001</c:v>
                </c:pt>
                <c:pt idx="36880">
                  <c:v>43.604900000000001</c:v>
                </c:pt>
                <c:pt idx="36881">
                  <c:v>43.604900000000001</c:v>
                </c:pt>
                <c:pt idx="36882">
                  <c:v>43.604900000000001</c:v>
                </c:pt>
                <c:pt idx="36883">
                  <c:v>43.604900000000001</c:v>
                </c:pt>
                <c:pt idx="36884">
                  <c:v>43.604900000000001</c:v>
                </c:pt>
                <c:pt idx="36885">
                  <c:v>43.604900000000001</c:v>
                </c:pt>
                <c:pt idx="36886">
                  <c:v>43.604900000000001</c:v>
                </c:pt>
                <c:pt idx="36887">
                  <c:v>43.604900000000001</c:v>
                </c:pt>
                <c:pt idx="36888">
                  <c:v>43.604900000000001</c:v>
                </c:pt>
                <c:pt idx="36889">
                  <c:v>43.604900000000001</c:v>
                </c:pt>
                <c:pt idx="36890">
                  <c:v>43.604900000000001</c:v>
                </c:pt>
                <c:pt idx="36891">
                  <c:v>43.604900000000001</c:v>
                </c:pt>
                <c:pt idx="36892">
                  <c:v>43.604900000000001</c:v>
                </c:pt>
                <c:pt idx="36893">
                  <c:v>43.604900000000001</c:v>
                </c:pt>
                <c:pt idx="36894">
                  <c:v>43.604900000000001</c:v>
                </c:pt>
                <c:pt idx="36895">
                  <c:v>43.604900000000001</c:v>
                </c:pt>
                <c:pt idx="36896">
                  <c:v>43.604900000000001</c:v>
                </c:pt>
                <c:pt idx="36897">
                  <c:v>43.604900000000001</c:v>
                </c:pt>
                <c:pt idx="36898">
                  <c:v>43.604900000000001</c:v>
                </c:pt>
                <c:pt idx="36899">
                  <c:v>43.604900000000001</c:v>
                </c:pt>
                <c:pt idx="36900">
                  <c:v>43.604900000000001</c:v>
                </c:pt>
                <c:pt idx="36901">
                  <c:v>43.604900000000001</c:v>
                </c:pt>
                <c:pt idx="36902">
                  <c:v>43.604900000000001</c:v>
                </c:pt>
                <c:pt idx="36903">
                  <c:v>43.604900000000001</c:v>
                </c:pt>
                <c:pt idx="36904">
                  <c:v>43.604900000000001</c:v>
                </c:pt>
                <c:pt idx="36905">
                  <c:v>43.604900000000001</c:v>
                </c:pt>
                <c:pt idx="36906">
                  <c:v>43.604900000000001</c:v>
                </c:pt>
                <c:pt idx="36907">
                  <c:v>43.604900000000001</c:v>
                </c:pt>
                <c:pt idx="36908">
                  <c:v>43.604900000000001</c:v>
                </c:pt>
                <c:pt idx="36909">
                  <c:v>43.604900000000001</c:v>
                </c:pt>
                <c:pt idx="36910">
                  <c:v>43.604900000000001</c:v>
                </c:pt>
                <c:pt idx="36911">
                  <c:v>43.604900000000001</c:v>
                </c:pt>
                <c:pt idx="36912">
                  <c:v>43.604900000000001</c:v>
                </c:pt>
                <c:pt idx="36913">
                  <c:v>43.604900000000001</c:v>
                </c:pt>
                <c:pt idx="36914">
                  <c:v>43.604900000000001</c:v>
                </c:pt>
                <c:pt idx="36915">
                  <c:v>43.604900000000001</c:v>
                </c:pt>
                <c:pt idx="36916">
                  <c:v>43.604900000000001</c:v>
                </c:pt>
                <c:pt idx="36917">
                  <c:v>43.604900000000001</c:v>
                </c:pt>
                <c:pt idx="36918">
                  <c:v>43.604900000000001</c:v>
                </c:pt>
                <c:pt idx="36919">
                  <c:v>43.604900000000001</c:v>
                </c:pt>
                <c:pt idx="36920">
                  <c:v>43.604900000000001</c:v>
                </c:pt>
                <c:pt idx="36921">
                  <c:v>43.604900000000001</c:v>
                </c:pt>
                <c:pt idx="36922">
                  <c:v>43.604900000000001</c:v>
                </c:pt>
                <c:pt idx="36923">
                  <c:v>43.604900000000001</c:v>
                </c:pt>
                <c:pt idx="36924">
                  <c:v>43.604900000000001</c:v>
                </c:pt>
                <c:pt idx="36925">
                  <c:v>43.604900000000001</c:v>
                </c:pt>
                <c:pt idx="36926">
                  <c:v>43.604900000000001</c:v>
                </c:pt>
                <c:pt idx="36927">
                  <c:v>43.604900000000001</c:v>
                </c:pt>
                <c:pt idx="36928">
                  <c:v>43.604900000000001</c:v>
                </c:pt>
                <c:pt idx="36929">
                  <c:v>43.604900000000001</c:v>
                </c:pt>
                <c:pt idx="36930">
                  <c:v>43.604900000000001</c:v>
                </c:pt>
                <c:pt idx="36931">
                  <c:v>43.604900000000001</c:v>
                </c:pt>
                <c:pt idx="36932">
                  <c:v>43.604900000000001</c:v>
                </c:pt>
                <c:pt idx="36933">
                  <c:v>43.604900000000001</c:v>
                </c:pt>
                <c:pt idx="36934">
                  <c:v>43.604900000000001</c:v>
                </c:pt>
                <c:pt idx="36935">
                  <c:v>43.604900000000001</c:v>
                </c:pt>
                <c:pt idx="36936">
                  <c:v>43.604900000000001</c:v>
                </c:pt>
                <c:pt idx="36937">
                  <c:v>43.604900000000001</c:v>
                </c:pt>
                <c:pt idx="36938">
                  <c:v>43.604900000000001</c:v>
                </c:pt>
                <c:pt idx="36939">
                  <c:v>43.604900000000001</c:v>
                </c:pt>
                <c:pt idx="36940">
                  <c:v>43.604900000000001</c:v>
                </c:pt>
                <c:pt idx="36941">
                  <c:v>43.604900000000001</c:v>
                </c:pt>
                <c:pt idx="36942">
                  <c:v>43.604900000000001</c:v>
                </c:pt>
                <c:pt idx="36943">
                  <c:v>43.604900000000001</c:v>
                </c:pt>
                <c:pt idx="36944">
                  <c:v>43.604900000000001</c:v>
                </c:pt>
                <c:pt idx="36945">
                  <c:v>43.604900000000001</c:v>
                </c:pt>
                <c:pt idx="36946">
                  <c:v>43.604900000000001</c:v>
                </c:pt>
                <c:pt idx="36947">
                  <c:v>43.604900000000001</c:v>
                </c:pt>
                <c:pt idx="36948">
                  <c:v>43.604900000000001</c:v>
                </c:pt>
                <c:pt idx="36949">
                  <c:v>43.604900000000001</c:v>
                </c:pt>
                <c:pt idx="36950">
                  <c:v>43.604900000000001</c:v>
                </c:pt>
                <c:pt idx="36951">
                  <c:v>43.604900000000001</c:v>
                </c:pt>
                <c:pt idx="36952">
                  <c:v>43.604900000000001</c:v>
                </c:pt>
                <c:pt idx="36953">
                  <c:v>43.604900000000001</c:v>
                </c:pt>
                <c:pt idx="36954">
                  <c:v>43.604900000000001</c:v>
                </c:pt>
                <c:pt idx="36955">
                  <c:v>43.604900000000001</c:v>
                </c:pt>
                <c:pt idx="36956">
                  <c:v>43.604900000000001</c:v>
                </c:pt>
                <c:pt idx="36957">
                  <c:v>43.604900000000001</c:v>
                </c:pt>
                <c:pt idx="36958">
                  <c:v>43.604900000000001</c:v>
                </c:pt>
                <c:pt idx="36959">
                  <c:v>43.604900000000001</c:v>
                </c:pt>
                <c:pt idx="36960">
                  <c:v>43.604900000000001</c:v>
                </c:pt>
                <c:pt idx="36961">
                  <c:v>43.604900000000001</c:v>
                </c:pt>
                <c:pt idx="36962">
                  <c:v>43.604900000000001</c:v>
                </c:pt>
                <c:pt idx="36963">
                  <c:v>43.604900000000001</c:v>
                </c:pt>
                <c:pt idx="36964">
                  <c:v>43.604900000000001</c:v>
                </c:pt>
                <c:pt idx="36965">
                  <c:v>43.604900000000001</c:v>
                </c:pt>
                <c:pt idx="36966">
                  <c:v>43.604900000000001</c:v>
                </c:pt>
                <c:pt idx="36967">
                  <c:v>43.604900000000001</c:v>
                </c:pt>
                <c:pt idx="36968">
                  <c:v>43.604900000000001</c:v>
                </c:pt>
                <c:pt idx="36969">
                  <c:v>43.604900000000001</c:v>
                </c:pt>
                <c:pt idx="36970">
                  <c:v>43.604900000000001</c:v>
                </c:pt>
                <c:pt idx="36971">
                  <c:v>43.604900000000001</c:v>
                </c:pt>
                <c:pt idx="36972">
                  <c:v>43.604900000000001</c:v>
                </c:pt>
                <c:pt idx="36973">
                  <c:v>43.604900000000001</c:v>
                </c:pt>
                <c:pt idx="36974">
                  <c:v>43.604900000000001</c:v>
                </c:pt>
                <c:pt idx="36975">
                  <c:v>43.604900000000001</c:v>
                </c:pt>
                <c:pt idx="36976">
                  <c:v>43.604900000000001</c:v>
                </c:pt>
                <c:pt idx="36977">
                  <c:v>43.604900000000001</c:v>
                </c:pt>
                <c:pt idx="36978">
                  <c:v>43.604900000000001</c:v>
                </c:pt>
                <c:pt idx="36979">
                  <c:v>43.604900000000001</c:v>
                </c:pt>
                <c:pt idx="36980">
                  <c:v>43.604900000000001</c:v>
                </c:pt>
                <c:pt idx="36981">
                  <c:v>43.604900000000001</c:v>
                </c:pt>
                <c:pt idx="36982">
                  <c:v>43.604900000000001</c:v>
                </c:pt>
                <c:pt idx="36983">
                  <c:v>43.604900000000001</c:v>
                </c:pt>
                <c:pt idx="36984">
                  <c:v>43.604900000000001</c:v>
                </c:pt>
                <c:pt idx="36985">
                  <c:v>43.604900000000001</c:v>
                </c:pt>
                <c:pt idx="36986">
                  <c:v>43.604900000000001</c:v>
                </c:pt>
                <c:pt idx="36987">
                  <c:v>43.604900000000001</c:v>
                </c:pt>
                <c:pt idx="36988">
                  <c:v>43.604900000000001</c:v>
                </c:pt>
                <c:pt idx="36989">
                  <c:v>43.604900000000001</c:v>
                </c:pt>
                <c:pt idx="36990">
                  <c:v>43.604900000000001</c:v>
                </c:pt>
                <c:pt idx="36991">
                  <c:v>43.604900000000001</c:v>
                </c:pt>
                <c:pt idx="36992">
                  <c:v>43.604900000000001</c:v>
                </c:pt>
                <c:pt idx="36993">
                  <c:v>43.604900000000001</c:v>
                </c:pt>
                <c:pt idx="36994">
                  <c:v>43.604900000000001</c:v>
                </c:pt>
                <c:pt idx="36995">
                  <c:v>43.604900000000001</c:v>
                </c:pt>
                <c:pt idx="36996">
                  <c:v>43.604900000000001</c:v>
                </c:pt>
                <c:pt idx="36997">
                  <c:v>43.604900000000001</c:v>
                </c:pt>
                <c:pt idx="36998">
                  <c:v>43.604900000000001</c:v>
                </c:pt>
                <c:pt idx="36999">
                  <c:v>43.604900000000001</c:v>
                </c:pt>
                <c:pt idx="37000">
                  <c:v>43.604900000000001</c:v>
                </c:pt>
                <c:pt idx="37001">
                  <c:v>43.604900000000001</c:v>
                </c:pt>
                <c:pt idx="37002">
                  <c:v>43.604900000000001</c:v>
                </c:pt>
                <c:pt idx="37003">
                  <c:v>43.604900000000001</c:v>
                </c:pt>
                <c:pt idx="37004">
                  <c:v>43.604900000000001</c:v>
                </c:pt>
                <c:pt idx="37005">
                  <c:v>43.604900000000001</c:v>
                </c:pt>
                <c:pt idx="37006">
                  <c:v>43.604900000000001</c:v>
                </c:pt>
                <c:pt idx="37007">
                  <c:v>43.604900000000001</c:v>
                </c:pt>
                <c:pt idx="37008">
                  <c:v>43.604900000000001</c:v>
                </c:pt>
                <c:pt idx="37009">
                  <c:v>43.604900000000001</c:v>
                </c:pt>
                <c:pt idx="37010">
                  <c:v>43.604900000000001</c:v>
                </c:pt>
                <c:pt idx="37011">
                  <c:v>43.604900000000001</c:v>
                </c:pt>
                <c:pt idx="37012">
                  <c:v>43.604900000000001</c:v>
                </c:pt>
                <c:pt idx="37013">
                  <c:v>43.604900000000001</c:v>
                </c:pt>
                <c:pt idx="37014">
                  <c:v>43.604900000000001</c:v>
                </c:pt>
                <c:pt idx="37015">
                  <c:v>43.604900000000001</c:v>
                </c:pt>
                <c:pt idx="37016">
                  <c:v>43.604900000000001</c:v>
                </c:pt>
                <c:pt idx="37017">
                  <c:v>43.604900000000001</c:v>
                </c:pt>
                <c:pt idx="37018">
                  <c:v>43.604900000000001</c:v>
                </c:pt>
                <c:pt idx="37019">
                  <c:v>43.604900000000001</c:v>
                </c:pt>
                <c:pt idx="37020">
                  <c:v>43.604900000000001</c:v>
                </c:pt>
                <c:pt idx="37021">
                  <c:v>43.604900000000001</c:v>
                </c:pt>
                <c:pt idx="37022">
                  <c:v>43.604900000000001</c:v>
                </c:pt>
                <c:pt idx="37023">
                  <c:v>43.604900000000001</c:v>
                </c:pt>
                <c:pt idx="37024">
                  <c:v>43.604900000000001</c:v>
                </c:pt>
                <c:pt idx="37025">
                  <c:v>43.604900000000001</c:v>
                </c:pt>
                <c:pt idx="37026">
                  <c:v>43.604900000000001</c:v>
                </c:pt>
                <c:pt idx="37027">
                  <c:v>43.604900000000001</c:v>
                </c:pt>
                <c:pt idx="37028">
                  <c:v>43.604900000000001</c:v>
                </c:pt>
                <c:pt idx="37029">
                  <c:v>43.604900000000001</c:v>
                </c:pt>
                <c:pt idx="37030">
                  <c:v>43.604900000000001</c:v>
                </c:pt>
                <c:pt idx="37031">
                  <c:v>43.604900000000001</c:v>
                </c:pt>
                <c:pt idx="37032">
                  <c:v>43.604900000000001</c:v>
                </c:pt>
                <c:pt idx="37033">
                  <c:v>43.604900000000001</c:v>
                </c:pt>
                <c:pt idx="37034">
                  <c:v>43.604900000000001</c:v>
                </c:pt>
                <c:pt idx="37035">
                  <c:v>43.604900000000001</c:v>
                </c:pt>
                <c:pt idx="37036">
                  <c:v>43.604900000000001</c:v>
                </c:pt>
                <c:pt idx="37037">
                  <c:v>43.604900000000001</c:v>
                </c:pt>
                <c:pt idx="37038">
                  <c:v>43.604900000000001</c:v>
                </c:pt>
                <c:pt idx="37039">
                  <c:v>43.604900000000001</c:v>
                </c:pt>
                <c:pt idx="37040">
                  <c:v>43.604900000000001</c:v>
                </c:pt>
                <c:pt idx="37041">
                  <c:v>43.604900000000001</c:v>
                </c:pt>
                <c:pt idx="37042">
                  <c:v>43.604900000000001</c:v>
                </c:pt>
                <c:pt idx="37043">
                  <c:v>43.604900000000001</c:v>
                </c:pt>
                <c:pt idx="37044">
                  <c:v>43.604900000000001</c:v>
                </c:pt>
                <c:pt idx="37045">
                  <c:v>43.604900000000001</c:v>
                </c:pt>
                <c:pt idx="37046">
                  <c:v>43.604900000000001</c:v>
                </c:pt>
                <c:pt idx="37047">
                  <c:v>43.604900000000001</c:v>
                </c:pt>
                <c:pt idx="37048">
                  <c:v>43.604900000000001</c:v>
                </c:pt>
                <c:pt idx="37049">
                  <c:v>43.604900000000001</c:v>
                </c:pt>
                <c:pt idx="37050">
                  <c:v>43.604900000000001</c:v>
                </c:pt>
                <c:pt idx="37051">
                  <c:v>43.604900000000001</c:v>
                </c:pt>
                <c:pt idx="37052">
                  <c:v>43.604900000000001</c:v>
                </c:pt>
                <c:pt idx="37053">
                  <c:v>43.604900000000001</c:v>
                </c:pt>
                <c:pt idx="37054">
                  <c:v>43.604900000000001</c:v>
                </c:pt>
                <c:pt idx="37055">
                  <c:v>43.604900000000001</c:v>
                </c:pt>
                <c:pt idx="37056">
                  <c:v>43.604900000000001</c:v>
                </c:pt>
                <c:pt idx="37057">
                  <c:v>43.604900000000001</c:v>
                </c:pt>
                <c:pt idx="37058">
                  <c:v>43.604900000000001</c:v>
                </c:pt>
                <c:pt idx="37059">
                  <c:v>43.604900000000001</c:v>
                </c:pt>
                <c:pt idx="37060">
                  <c:v>43.604900000000001</c:v>
                </c:pt>
                <c:pt idx="37061">
                  <c:v>43.604900000000001</c:v>
                </c:pt>
                <c:pt idx="37062">
                  <c:v>43.604900000000001</c:v>
                </c:pt>
                <c:pt idx="37063">
                  <c:v>43.604900000000001</c:v>
                </c:pt>
                <c:pt idx="37064">
                  <c:v>43.604900000000001</c:v>
                </c:pt>
                <c:pt idx="37065">
                  <c:v>43.604900000000001</c:v>
                </c:pt>
                <c:pt idx="37066">
                  <c:v>43.604900000000001</c:v>
                </c:pt>
                <c:pt idx="37067">
                  <c:v>43.604900000000001</c:v>
                </c:pt>
                <c:pt idx="37068">
                  <c:v>43.604900000000001</c:v>
                </c:pt>
                <c:pt idx="37069">
                  <c:v>43.604900000000001</c:v>
                </c:pt>
                <c:pt idx="37070">
                  <c:v>43.604900000000001</c:v>
                </c:pt>
                <c:pt idx="37071">
                  <c:v>43.604900000000001</c:v>
                </c:pt>
                <c:pt idx="37072">
                  <c:v>43.604900000000001</c:v>
                </c:pt>
                <c:pt idx="37073">
                  <c:v>43.604900000000001</c:v>
                </c:pt>
                <c:pt idx="37074">
                  <c:v>43.604900000000001</c:v>
                </c:pt>
                <c:pt idx="37075">
                  <c:v>43.604900000000001</c:v>
                </c:pt>
                <c:pt idx="37076">
                  <c:v>43.604900000000001</c:v>
                </c:pt>
                <c:pt idx="37077">
                  <c:v>43.604900000000001</c:v>
                </c:pt>
                <c:pt idx="37078">
                  <c:v>43.604900000000001</c:v>
                </c:pt>
                <c:pt idx="37079">
                  <c:v>43.604900000000001</c:v>
                </c:pt>
                <c:pt idx="37080">
                  <c:v>43.604900000000001</c:v>
                </c:pt>
                <c:pt idx="37081">
                  <c:v>43.604900000000001</c:v>
                </c:pt>
                <c:pt idx="37082">
                  <c:v>43.604900000000001</c:v>
                </c:pt>
                <c:pt idx="37083">
                  <c:v>43.604900000000001</c:v>
                </c:pt>
                <c:pt idx="37084">
                  <c:v>43.604900000000001</c:v>
                </c:pt>
                <c:pt idx="37085">
                  <c:v>43.604900000000001</c:v>
                </c:pt>
                <c:pt idx="37086">
                  <c:v>43.604900000000001</c:v>
                </c:pt>
                <c:pt idx="37087">
                  <c:v>43.604900000000001</c:v>
                </c:pt>
                <c:pt idx="37088">
                  <c:v>43.604900000000001</c:v>
                </c:pt>
                <c:pt idx="37089">
                  <c:v>43.604900000000001</c:v>
                </c:pt>
                <c:pt idx="37090">
                  <c:v>43.604900000000001</c:v>
                </c:pt>
                <c:pt idx="37091">
                  <c:v>43.604900000000001</c:v>
                </c:pt>
                <c:pt idx="37092">
                  <c:v>43.604900000000001</c:v>
                </c:pt>
                <c:pt idx="37093">
                  <c:v>43.604900000000001</c:v>
                </c:pt>
                <c:pt idx="37094">
                  <c:v>43.604900000000001</c:v>
                </c:pt>
                <c:pt idx="37095">
                  <c:v>43.604900000000001</c:v>
                </c:pt>
                <c:pt idx="37096">
                  <c:v>43.604900000000001</c:v>
                </c:pt>
                <c:pt idx="37097">
                  <c:v>43.604900000000001</c:v>
                </c:pt>
                <c:pt idx="37098">
                  <c:v>43.604900000000001</c:v>
                </c:pt>
                <c:pt idx="37099">
                  <c:v>43.604900000000001</c:v>
                </c:pt>
                <c:pt idx="37100">
                  <c:v>43.604900000000001</c:v>
                </c:pt>
                <c:pt idx="37101">
                  <c:v>43.604900000000001</c:v>
                </c:pt>
                <c:pt idx="37102">
                  <c:v>43.604900000000001</c:v>
                </c:pt>
                <c:pt idx="37103">
                  <c:v>43.604900000000001</c:v>
                </c:pt>
                <c:pt idx="37104">
                  <c:v>43.604900000000001</c:v>
                </c:pt>
                <c:pt idx="37105">
                  <c:v>43.604900000000001</c:v>
                </c:pt>
                <c:pt idx="37106">
                  <c:v>43.604900000000001</c:v>
                </c:pt>
                <c:pt idx="37107">
                  <c:v>43.604900000000001</c:v>
                </c:pt>
                <c:pt idx="37108">
                  <c:v>43.604900000000001</c:v>
                </c:pt>
                <c:pt idx="37109">
                  <c:v>43.604900000000001</c:v>
                </c:pt>
                <c:pt idx="37110">
                  <c:v>43.604900000000001</c:v>
                </c:pt>
                <c:pt idx="37111">
                  <c:v>43.604900000000001</c:v>
                </c:pt>
                <c:pt idx="37112">
                  <c:v>43.604900000000001</c:v>
                </c:pt>
                <c:pt idx="37113">
                  <c:v>43.604900000000001</c:v>
                </c:pt>
                <c:pt idx="37114">
                  <c:v>43.604900000000001</c:v>
                </c:pt>
                <c:pt idx="37115">
                  <c:v>43.604900000000001</c:v>
                </c:pt>
                <c:pt idx="37116">
                  <c:v>43.604900000000001</c:v>
                </c:pt>
                <c:pt idx="37117">
                  <c:v>43.604900000000001</c:v>
                </c:pt>
                <c:pt idx="37118">
                  <c:v>43.604900000000001</c:v>
                </c:pt>
                <c:pt idx="37119">
                  <c:v>43.604900000000001</c:v>
                </c:pt>
                <c:pt idx="37120">
                  <c:v>43.604900000000001</c:v>
                </c:pt>
                <c:pt idx="37121">
                  <c:v>43.604900000000001</c:v>
                </c:pt>
                <c:pt idx="37122">
                  <c:v>43.604900000000001</c:v>
                </c:pt>
                <c:pt idx="37123">
                  <c:v>43.604900000000001</c:v>
                </c:pt>
                <c:pt idx="37124">
                  <c:v>43.604900000000001</c:v>
                </c:pt>
                <c:pt idx="37125">
                  <c:v>43.604900000000001</c:v>
                </c:pt>
                <c:pt idx="37126">
                  <c:v>43.604900000000001</c:v>
                </c:pt>
                <c:pt idx="37127">
                  <c:v>43.604900000000001</c:v>
                </c:pt>
                <c:pt idx="37128">
                  <c:v>43.604900000000001</c:v>
                </c:pt>
                <c:pt idx="37129">
                  <c:v>43.604900000000001</c:v>
                </c:pt>
                <c:pt idx="37130">
                  <c:v>43.604900000000001</c:v>
                </c:pt>
                <c:pt idx="37131">
                  <c:v>43.604900000000001</c:v>
                </c:pt>
                <c:pt idx="37132">
                  <c:v>43.604900000000001</c:v>
                </c:pt>
                <c:pt idx="37133">
                  <c:v>43.604900000000001</c:v>
                </c:pt>
                <c:pt idx="37134">
                  <c:v>43.604900000000001</c:v>
                </c:pt>
                <c:pt idx="37135">
                  <c:v>43.604900000000001</c:v>
                </c:pt>
                <c:pt idx="37136">
                  <c:v>43.604900000000001</c:v>
                </c:pt>
                <c:pt idx="37137">
                  <c:v>43.604900000000001</c:v>
                </c:pt>
                <c:pt idx="37138">
                  <c:v>43.604900000000001</c:v>
                </c:pt>
                <c:pt idx="37139">
                  <c:v>43.604900000000001</c:v>
                </c:pt>
                <c:pt idx="37140">
                  <c:v>43.604900000000001</c:v>
                </c:pt>
                <c:pt idx="37141">
                  <c:v>43.604900000000001</c:v>
                </c:pt>
                <c:pt idx="37142">
                  <c:v>43.604900000000001</c:v>
                </c:pt>
                <c:pt idx="37143">
                  <c:v>43.604900000000001</c:v>
                </c:pt>
                <c:pt idx="37144">
                  <c:v>43.604900000000001</c:v>
                </c:pt>
                <c:pt idx="37145">
                  <c:v>43.604900000000001</c:v>
                </c:pt>
                <c:pt idx="37146">
                  <c:v>43.604900000000001</c:v>
                </c:pt>
                <c:pt idx="37147">
                  <c:v>43.604900000000001</c:v>
                </c:pt>
                <c:pt idx="37148">
                  <c:v>43.604900000000001</c:v>
                </c:pt>
                <c:pt idx="37149">
                  <c:v>43.604900000000001</c:v>
                </c:pt>
                <c:pt idx="37150">
                  <c:v>43.604900000000001</c:v>
                </c:pt>
                <c:pt idx="37151">
                  <c:v>43.604900000000001</c:v>
                </c:pt>
                <c:pt idx="37152">
                  <c:v>43.604900000000001</c:v>
                </c:pt>
                <c:pt idx="37153">
                  <c:v>43.604900000000001</c:v>
                </c:pt>
                <c:pt idx="37154">
                  <c:v>43.604900000000001</c:v>
                </c:pt>
                <c:pt idx="37155">
                  <c:v>43.604900000000001</c:v>
                </c:pt>
                <c:pt idx="37156">
                  <c:v>43.604900000000001</c:v>
                </c:pt>
                <c:pt idx="37157">
                  <c:v>43.604900000000001</c:v>
                </c:pt>
                <c:pt idx="37158">
                  <c:v>43.604900000000001</c:v>
                </c:pt>
                <c:pt idx="37159">
                  <c:v>43.604900000000001</c:v>
                </c:pt>
                <c:pt idx="37160">
                  <c:v>43.604900000000001</c:v>
                </c:pt>
                <c:pt idx="37161">
                  <c:v>43.604900000000001</c:v>
                </c:pt>
                <c:pt idx="37162">
                  <c:v>43.604900000000001</c:v>
                </c:pt>
                <c:pt idx="37163">
                  <c:v>43.604900000000001</c:v>
                </c:pt>
                <c:pt idx="37164">
                  <c:v>43.604900000000001</c:v>
                </c:pt>
                <c:pt idx="37165">
                  <c:v>43.604900000000001</c:v>
                </c:pt>
                <c:pt idx="37166">
                  <c:v>43.604900000000001</c:v>
                </c:pt>
                <c:pt idx="37167">
                  <c:v>43.604900000000001</c:v>
                </c:pt>
                <c:pt idx="37168">
                  <c:v>43.604900000000001</c:v>
                </c:pt>
                <c:pt idx="37169">
                  <c:v>43.604900000000001</c:v>
                </c:pt>
                <c:pt idx="37170">
                  <c:v>43.604900000000001</c:v>
                </c:pt>
                <c:pt idx="37171">
                  <c:v>43.604900000000001</c:v>
                </c:pt>
                <c:pt idx="37172">
                  <c:v>43.604900000000001</c:v>
                </c:pt>
                <c:pt idx="37173">
                  <c:v>43.604900000000001</c:v>
                </c:pt>
                <c:pt idx="37174">
                  <c:v>43.604900000000001</c:v>
                </c:pt>
                <c:pt idx="37175">
                  <c:v>43.604900000000001</c:v>
                </c:pt>
                <c:pt idx="37176">
                  <c:v>43.604900000000001</c:v>
                </c:pt>
                <c:pt idx="37177">
                  <c:v>43.604900000000001</c:v>
                </c:pt>
                <c:pt idx="37178">
                  <c:v>43.604900000000001</c:v>
                </c:pt>
                <c:pt idx="37179">
                  <c:v>43.604900000000001</c:v>
                </c:pt>
                <c:pt idx="37180">
                  <c:v>43.604900000000001</c:v>
                </c:pt>
                <c:pt idx="37181">
                  <c:v>43.604900000000001</c:v>
                </c:pt>
                <c:pt idx="37182">
                  <c:v>43.604900000000001</c:v>
                </c:pt>
                <c:pt idx="37183">
                  <c:v>43.604900000000001</c:v>
                </c:pt>
                <c:pt idx="37184">
                  <c:v>43.604900000000001</c:v>
                </c:pt>
                <c:pt idx="37185">
                  <c:v>43.604900000000001</c:v>
                </c:pt>
                <c:pt idx="37186">
                  <c:v>43.604900000000001</c:v>
                </c:pt>
                <c:pt idx="37187">
                  <c:v>43.604900000000001</c:v>
                </c:pt>
                <c:pt idx="37188">
                  <c:v>43.604900000000001</c:v>
                </c:pt>
                <c:pt idx="37189">
                  <c:v>43.604900000000001</c:v>
                </c:pt>
                <c:pt idx="37190">
                  <c:v>43.604900000000001</c:v>
                </c:pt>
                <c:pt idx="37191">
                  <c:v>43.604900000000001</c:v>
                </c:pt>
                <c:pt idx="37192">
                  <c:v>43.604900000000001</c:v>
                </c:pt>
                <c:pt idx="37193">
                  <c:v>43.604900000000001</c:v>
                </c:pt>
                <c:pt idx="37194">
                  <c:v>43.604900000000001</c:v>
                </c:pt>
                <c:pt idx="37195">
                  <c:v>43.604900000000001</c:v>
                </c:pt>
                <c:pt idx="37196">
                  <c:v>43.604900000000001</c:v>
                </c:pt>
                <c:pt idx="37197">
                  <c:v>43.604900000000001</c:v>
                </c:pt>
                <c:pt idx="37198">
                  <c:v>43.604900000000001</c:v>
                </c:pt>
                <c:pt idx="37199">
                  <c:v>43.604900000000001</c:v>
                </c:pt>
                <c:pt idx="37200">
                  <c:v>43.604900000000001</c:v>
                </c:pt>
                <c:pt idx="37201">
                  <c:v>43.604900000000001</c:v>
                </c:pt>
                <c:pt idx="37202">
                  <c:v>43.604900000000001</c:v>
                </c:pt>
                <c:pt idx="37203">
                  <c:v>43.604900000000001</c:v>
                </c:pt>
                <c:pt idx="37204">
                  <c:v>43.604900000000001</c:v>
                </c:pt>
                <c:pt idx="37205">
                  <c:v>43.604900000000001</c:v>
                </c:pt>
                <c:pt idx="37206">
                  <c:v>43.604900000000001</c:v>
                </c:pt>
                <c:pt idx="37207">
                  <c:v>43.604900000000001</c:v>
                </c:pt>
                <c:pt idx="37208">
                  <c:v>43.604900000000001</c:v>
                </c:pt>
                <c:pt idx="37209">
                  <c:v>43.604900000000001</c:v>
                </c:pt>
                <c:pt idx="37210">
                  <c:v>43.604900000000001</c:v>
                </c:pt>
                <c:pt idx="37211">
                  <c:v>43.604900000000001</c:v>
                </c:pt>
                <c:pt idx="37212">
                  <c:v>43.604900000000001</c:v>
                </c:pt>
                <c:pt idx="37213">
                  <c:v>43.604900000000001</c:v>
                </c:pt>
                <c:pt idx="37214">
                  <c:v>43.604900000000001</c:v>
                </c:pt>
                <c:pt idx="37215">
                  <c:v>43.604900000000001</c:v>
                </c:pt>
                <c:pt idx="37216">
                  <c:v>43.604900000000001</c:v>
                </c:pt>
                <c:pt idx="37217">
                  <c:v>43.604900000000001</c:v>
                </c:pt>
                <c:pt idx="37218">
                  <c:v>43.604900000000001</c:v>
                </c:pt>
                <c:pt idx="37219">
                  <c:v>43.604900000000001</c:v>
                </c:pt>
                <c:pt idx="37220">
                  <c:v>43.604900000000001</c:v>
                </c:pt>
                <c:pt idx="37221">
                  <c:v>43.604900000000001</c:v>
                </c:pt>
                <c:pt idx="37222">
                  <c:v>43.604900000000001</c:v>
                </c:pt>
                <c:pt idx="37223">
                  <c:v>43.604900000000001</c:v>
                </c:pt>
                <c:pt idx="37224">
                  <c:v>43.604900000000001</c:v>
                </c:pt>
                <c:pt idx="37225">
                  <c:v>43.604900000000001</c:v>
                </c:pt>
                <c:pt idx="37226">
                  <c:v>43.604900000000001</c:v>
                </c:pt>
                <c:pt idx="37227">
                  <c:v>43.604900000000001</c:v>
                </c:pt>
                <c:pt idx="37228">
                  <c:v>43.604900000000001</c:v>
                </c:pt>
                <c:pt idx="37229">
                  <c:v>43.604900000000001</c:v>
                </c:pt>
                <c:pt idx="37230">
                  <c:v>43.604900000000001</c:v>
                </c:pt>
                <c:pt idx="37231">
                  <c:v>43.604900000000001</c:v>
                </c:pt>
                <c:pt idx="37232">
                  <c:v>43.604900000000001</c:v>
                </c:pt>
                <c:pt idx="37233">
                  <c:v>43.604900000000001</c:v>
                </c:pt>
                <c:pt idx="37234">
                  <c:v>43.604900000000001</c:v>
                </c:pt>
                <c:pt idx="37235">
                  <c:v>43.604900000000001</c:v>
                </c:pt>
                <c:pt idx="37236">
                  <c:v>43.604900000000001</c:v>
                </c:pt>
                <c:pt idx="37237">
                  <c:v>43.604900000000001</c:v>
                </c:pt>
                <c:pt idx="37238">
                  <c:v>43.604900000000001</c:v>
                </c:pt>
                <c:pt idx="37239">
                  <c:v>43.604900000000001</c:v>
                </c:pt>
                <c:pt idx="37240">
                  <c:v>43.604900000000001</c:v>
                </c:pt>
                <c:pt idx="37241">
                  <c:v>43.604900000000001</c:v>
                </c:pt>
                <c:pt idx="37242">
                  <c:v>43.604900000000001</c:v>
                </c:pt>
                <c:pt idx="37243">
                  <c:v>43.604900000000001</c:v>
                </c:pt>
                <c:pt idx="37244">
                  <c:v>43.604900000000001</c:v>
                </c:pt>
                <c:pt idx="37245">
                  <c:v>43.604900000000001</c:v>
                </c:pt>
                <c:pt idx="37246">
                  <c:v>43.604900000000001</c:v>
                </c:pt>
                <c:pt idx="37247">
                  <c:v>43.604900000000001</c:v>
                </c:pt>
                <c:pt idx="37248">
                  <c:v>43.604900000000001</c:v>
                </c:pt>
                <c:pt idx="37249">
                  <c:v>43.604900000000001</c:v>
                </c:pt>
                <c:pt idx="37250">
                  <c:v>43.604900000000001</c:v>
                </c:pt>
                <c:pt idx="37251">
                  <c:v>43.604900000000001</c:v>
                </c:pt>
                <c:pt idx="37252">
                  <c:v>43.604900000000001</c:v>
                </c:pt>
                <c:pt idx="37253">
                  <c:v>43.604900000000001</c:v>
                </c:pt>
                <c:pt idx="37254">
                  <c:v>43.604900000000001</c:v>
                </c:pt>
                <c:pt idx="37255">
                  <c:v>43.604900000000001</c:v>
                </c:pt>
                <c:pt idx="37256">
                  <c:v>43.604900000000001</c:v>
                </c:pt>
                <c:pt idx="37257">
                  <c:v>43.604900000000001</c:v>
                </c:pt>
                <c:pt idx="37258">
                  <c:v>43.604900000000001</c:v>
                </c:pt>
                <c:pt idx="37259">
                  <c:v>43.604900000000001</c:v>
                </c:pt>
                <c:pt idx="37260">
                  <c:v>43.604900000000001</c:v>
                </c:pt>
                <c:pt idx="37261">
                  <c:v>43.604900000000001</c:v>
                </c:pt>
                <c:pt idx="37262">
                  <c:v>43.604900000000001</c:v>
                </c:pt>
                <c:pt idx="37263">
                  <c:v>43.604900000000001</c:v>
                </c:pt>
                <c:pt idx="37264">
                  <c:v>43.604900000000001</c:v>
                </c:pt>
                <c:pt idx="37265">
                  <c:v>43.604900000000001</c:v>
                </c:pt>
                <c:pt idx="37266">
                  <c:v>43.604900000000001</c:v>
                </c:pt>
                <c:pt idx="37267">
                  <c:v>43.604900000000001</c:v>
                </c:pt>
                <c:pt idx="37268">
                  <c:v>43.604900000000001</c:v>
                </c:pt>
                <c:pt idx="37269">
                  <c:v>43.604900000000001</c:v>
                </c:pt>
                <c:pt idx="37270">
                  <c:v>43.604900000000001</c:v>
                </c:pt>
                <c:pt idx="37271">
                  <c:v>43.604900000000001</c:v>
                </c:pt>
                <c:pt idx="37272">
                  <c:v>43.604900000000001</c:v>
                </c:pt>
                <c:pt idx="37273">
                  <c:v>43.604900000000001</c:v>
                </c:pt>
                <c:pt idx="37274">
                  <c:v>43.604900000000001</c:v>
                </c:pt>
                <c:pt idx="37275">
                  <c:v>43.604900000000001</c:v>
                </c:pt>
                <c:pt idx="37276">
                  <c:v>43.604900000000001</c:v>
                </c:pt>
                <c:pt idx="37277">
                  <c:v>43.604900000000001</c:v>
                </c:pt>
                <c:pt idx="37278">
                  <c:v>43.604900000000001</c:v>
                </c:pt>
                <c:pt idx="37279">
                  <c:v>43.604900000000001</c:v>
                </c:pt>
                <c:pt idx="37280">
                  <c:v>43.604900000000001</c:v>
                </c:pt>
                <c:pt idx="37281">
                  <c:v>43.604900000000001</c:v>
                </c:pt>
                <c:pt idx="37282">
                  <c:v>43.604900000000001</c:v>
                </c:pt>
                <c:pt idx="37283">
                  <c:v>43.604900000000001</c:v>
                </c:pt>
                <c:pt idx="37284">
                  <c:v>43.604900000000001</c:v>
                </c:pt>
                <c:pt idx="37285">
                  <c:v>43.604900000000001</c:v>
                </c:pt>
                <c:pt idx="37286">
                  <c:v>43.604900000000001</c:v>
                </c:pt>
                <c:pt idx="37287">
                  <c:v>43.604900000000001</c:v>
                </c:pt>
                <c:pt idx="37288">
                  <c:v>43.604900000000001</c:v>
                </c:pt>
                <c:pt idx="37289">
                  <c:v>43.604900000000001</c:v>
                </c:pt>
                <c:pt idx="37290">
                  <c:v>43.604900000000001</c:v>
                </c:pt>
                <c:pt idx="37291">
                  <c:v>43.604900000000001</c:v>
                </c:pt>
                <c:pt idx="37292">
                  <c:v>43.604900000000001</c:v>
                </c:pt>
                <c:pt idx="37293">
                  <c:v>43.604900000000001</c:v>
                </c:pt>
                <c:pt idx="37294">
                  <c:v>43.604900000000001</c:v>
                </c:pt>
                <c:pt idx="37295">
                  <c:v>43.604900000000001</c:v>
                </c:pt>
                <c:pt idx="37296">
                  <c:v>43.604900000000001</c:v>
                </c:pt>
                <c:pt idx="37297">
                  <c:v>43.604900000000001</c:v>
                </c:pt>
                <c:pt idx="37298">
                  <c:v>43.604900000000001</c:v>
                </c:pt>
                <c:pt idx="37299">
                  <c:v>43.604900000000001</c:v>
                </c:pt>
                <c:pt idx="37300">
                  <c:v>43.604900000000001</c:v>
                </c:pt>
                <c:pt idx="37301">
                  <c:v>43.604900000000001</c:v>
                </c:pt>
                <c:pt idx="37302">
                  <c:v>43.604900000000001</c:v>
                </c:pt>
                <c:pt idx="37303">
                  <c:v>43.604900000000001</c:v>
                </c:pt>
                <c:pt idx="37304">
                  <c:v>43.604900000000001</c:v>
                </c:pt>
                <c:pt idx="37305">
                  <c:v>43.604900000000001</c:v>
                </c:pt>
                <c:pt idx="37306">
                  <c:v>43.604900000000001</c:v>
                </c:pt>
                <c:pt idx="37307">
                  <c:v>43.604900000000001</c:v>
                </c:pt>
                <c:pt idx="37308">
                  <c:v>43.604900000000001</c:v>
                </c:pt>
                <c:pt idx="37309">
                  <c:v>43.604900000000001</c:v>
                </c:pt>
                <c:pt idx="37310">
                  <c:v>43.604900000000001</c:v>
                </c:pt>
                <c:pt idx="37311">
                  <c:v>43.604900000000001</c:v>
                </c:pt>
                <c:pt idx="37312">
                  <c:v>43.604900000000001</c:v>
                </c:pt>
                <c:pt idx="37313">
                  <c:v>43.604900000000001</c:v>
                </c:pt>
                <c:pt idx="37314">
                  <c:v>43.604900000000001</c:v>
                </c:pt>
                <c:pt idx="37315">
                  <c:v>43.604900000000001</c:v>
                </c:pt>
                <c:pt idx="37316">
                  <c:v>43.604900000000001</c:v>
                </c:pt>
                <c:pt idx="37317">
                  <c:v>43.604900000000001</c:v>
                </c:pt>
                <c:pt idx="37318">
                  <c:v>43.604900000000001</c:v>
                </c:pt>
                <c:pt idx="37319">
                  <c:v>43.604900000000001</c:v>
                </c:pt>
                <c:pt idx="37320">
                  <c:v>43.604900000000001</c:v>
                </c:pt>
                <c:pt idx="37321">
                  <c:v>43.604900000000001</c:v>
                </c:pt>
                <c:pt idx="37322">
                  <c:v>43.604900000000001</c:v>
                </c:pt>
                <c:pt idx="37323">
                  <c:v>43.604900000000001</c:v>
                </c:pt>
                <c:pt idx="37324">
                  <c:v>43.604900000000001</c:v>
                </c:pt>
                <c:pt idx="37325">
                  <c:v>43.604900000000001</c:v>
                </c:pt>
                <c:pt idx="37326">
                  <c:v>43.604900000000001</c:v>
                </c:pt>
                <c:pt idx="37327">
                  <c:v>43.604900000000001</c:v>
                </c:pt>
                <c:pt idx="37328">
                  <c:v>43.604900000000001</c:v>
                </c:pt>
                <c:pt idx="37329">
                  <c:v>43.604900000000001</c:v>
                </c:pt>
                <c:pt idx="37330">
                  <c:v>43.604900000000001</c:v>
                </c:pt>
                <c:pt idx="37331">
                  <c:v>43.604900000000001</c:v>
                </c:pt>
                <c:pt idx="37332">
                  <c:v>43.604900000000001</c:v>
                </c:pt>
                <c:pt idx="37333">
                  <c:v>43.604900000000001</c:v>
                </c:pt>
                <c:pt idx="37334">
                  <c:v>43.604900000000001</c:v>
                </c:pt>
                <c:pt idx="37335">
                  <c:v>43.604900000000001</c:v>
                </c:pt>
                <c:pt idx="37336">
                  <c:v>43.604900000000001</c:v>
                </c:pt>
                <c:pt idx="37337">
                  <c:v>43.604900000000001</c:v>
                </c:pt>
                <c:pt idx="37338">
                  <c:v>43.604900000000001</c:v>
                </c:pt>
                <c:pt idx="37339">
                  <c:v>43.604900000000001</c:v>
                </c:pt>
                <c:pt idx="37340">
                  <c:v>43.604900000000001</c:v>
                </c:pt>
                <c:pt idx="37341">
                  <c:v>43.604900000000001</c:v>
                </c:pt>
                <c:pt idx="37342">
                  <c:v>43.604900000000001</c:v>
                </c:pt>
                <c:pt idx="37343">
                  <c:v>43.604900000000001</c:v>
                </c:pt>
                <c:pt idx="37344">
                  <c:v>43.604900000000001</c:v>
                </c:pt>
                <c:pt idx="37345">
                  <c:v>43.604900000000001</c:v>
                </c:pt>
                <c:pt idx="37346">
                  <c:v>43.604900000000001</c:v>
                </c:pt>
                <c:pt idx="37347">
                  <c:v>43.604900000000001</c:v>
                </c:pt>
                <c:pt idx="37348">
                  <c:v>43.604900000000001</c:v>
                </c:pt>
                <c:pt idx="37349">
                  <c:v>43.604900000000001</c:v>
                </c:pt>
                <c:pt idx="37350">
                  <c:v>43.604900000000001</c:v>
                </c:pt>
                <c:pt idx="37351">
                  <c:v>43.604900000000001</c:v>
                </c:pt>
                <c:pt idx="37352">
                  <c:v>43.604900000000001</c:v>
                </c:pt>
                <c:pt idx="37353">
                  <c:v>43.604900000000001</c:v>
                </c:pt>
                <c:pt idx="37354">
                  <c:v>43.604900000000001</c:v>
                </c:pt>
                <c:pt idx="37355">
                  <c:v>43.604900000000001</c:v>
                </c:pt>
                <c:pt idx="37356">
                  <c:v>43.604900000000001</c:v>
                </c:pt>
                <c:pt idx="37357">
                  <c:v>43.604900000000001</c:v>
                </c:pt>
                <c:pt idx="37358">
                  <c:v>43.604900000000001</c:v>
                </c:pt>
                <c:pt idx="37359">
                  <c:v>43.604900000000001</c:v>
                </c:pt>
                <c:pt idx="37360">
                  <c:v>43.604900000000001</c:v>
                </c:pt>
                <c:pt idx="37361">
                  <c:v>43.604900000000001</c:v>
                </c:pt>
                <c:pt idx="37362">
                  <c:v>43.604900000000001</c:v>
                </c:pt>
                <c:pt idx="37363">
                  <c:v>43.604900000000001</c:v>
                </c:pt>
                <c:pt idx="37364">
                  <c:v>43.604900000000001</c:v>
                </c:pt>
                <c:pt idx="37365">
                  <c:v>43.604900000000001</c:v>
                </c:pt>
                <c:pt idx="37366">
                  <c:v>43.604900000000001</c:v>
                </c:pt>
                <c:pt idx="37367">
                  <c:v>43.604900000000001</c:v>
                </c:pt>
                <c:pt idx="37368">
                  <c:v>43.604900000000001</c:v>
                </c:pt>
                <c:pt idx="37369">
                  <c:v>43.604900000000001</c:v>
                </c:pt>
                <c:pt idx="37370">
                  <c:v>43.604900000000001</c:v>
                </c:pt>
                <c:pt idx="37371">
                  <c:v>43.604900000000001</c:v>
                </c:pt>
                <c:pt idx="37372">
                  <c:v>43.604900000000001</c:v>
                </c:pt>
                <c:pt idx="37373">
                  <c:v>43.604900000000001</c:v>
                </c:pt>
                <c:pt idx="37374">
                  <c:v>43.604900000000001</c:v>
                </c:pt>
                <c:pt idx="37375">
                  <c:v>43.604900000000001</c:v>
                </c:pt>
                <c:pt idx="37376">
                  <c:v>43.604900000000001</c:v>
                </c:pt>
                <c:pt idx="37377">
                  <c:v>43.604900000000001</c:v>
                </c:pt>
                <c:pt idx="37378">
                  <c:v>43.604900000000001</c:v>
                </c:pt>
                <c:pt idx="37379">
                  <c:v>43.604900000000001</c:v>
                </c:pt>
                <c:pt idx="37380">
                  <c:v>43.604900000000001</c:v>
                </c:pt>
                <c:pt idx="37381">
                  <c:v>43.604900000000001</c:v>
                </c:pt>
                <c:pt idx="37382">
                  <c:v>43.604900000000001</c:v>
                </c:pt>
                <c:pt idx="37383">
                  <c:v>43.604900000000001</c:v>
                </c:pt>
                <c:pt idx="37384">
                  <c:v>43.604900000000001</c:v>
                </c:pt>
                <c:pt idx="37385">
                  <c:v>43.604900000000001</c:v>
                </c:pt>
                <c:pt idx="37386">
                  <c:v>43.604900000000001</c:v>
                </c:pt>
                <c:pt idx="37387">
                  <c:v>43.604900000000001</c:v>
                </c:pt>
                <c:pt idx="37388">
                  <c:v>43.604900000000001</c:v>
                </c:pt>
                <c:pt idx="37389">
                  <c:v>43.604900000000001</c:v>
                </c:pt>
                <c:pt idx="37390">
                  <c:v>43.604900000000001</c:v>
                </c:pt>
                <c:pt idx="37391">
                  <c:v>43.604900000000001</c:v>
                </c:pt>
                <c:pt idx="37392">
                  <c:v>43.604900000000001</c:v>
                </c:pt>
                <c:pt idx="37393">
                  <c:v>43.604900000000001</c:v>
                </c:pt>
                <c:pt idx="37394">
                  <c:v>43.604900000000001</c:v>
                </c:pt>
                <c:pt idx="37395">
                  <c:v>43.604900000000001</c:v>
                </c:pt>
                <c:pt idx="37396">
                  <c:v>43.604900000000001</c:v>
                </c:pt>
                <c:pt idx="37397">
                  <c:v>43.604900000000001</c:v>
                </c:pt>
                <c:pt idx="37398">
                  <c:v>43.604900000000001</c:v>
                </c:pt>
                <c:pt idx="37399">
                  <c:v>43.604900000000001</c:v>
                </c:pt>
                <c:pt idx="37400">
                  <c:v>43.604900000000001</c:v>
                </c:pt>
                <c:pt idx="37401">
                  <c:v>43.604900000000001</c:v>
                </c:pt>
                <c:pt idx="37402">
                  <c:v>43.604900000000001</c:v>
                </c:pt>
                <c:pt idx="37403">
                  <c:v>43.604900000000001</c:v>
                </c:pt>
                <c:pt idx="37404">
                  <c:v>43.604900000000001</c:v>
                </c:pt>
                <c:pt idx="37405">
                  <c:v>43.604900000000001</c:v>
                </c:pt>
                <c:pt idx="37406">
                  <c:v>43.604900000000001</c:v>
                </c:pt>
                <c:pt idx="37407">
                  <c:v>43.604900000000001</c:v>
                </c:pt>
                <c:pt idx="37408">
                  <c:v>43.604900000000001</c:v>
                </c:pt>
                <c:pt idx="37409">
                  <c:v>43.604900000000001</c:v>
                </c:pt>
                <c:pt idx="37410">
                  <c:v>43.604900000000001</c:v>
                </c:pt>
                <c:pt idx="37411">
                  <c:v>43.604900000000001</c:v>
                </c:pt>
                <c:pt idx="37412">
                  <c:v>43.604900000000001</c:v>
                </c:pt>
                <c:pt idx="37413">
                  <c:v>43.604900000000001</c:v>
                </c:pt>
                <c:pt idx="37414">
                  <c:v>43.604900000000001</c:v>
                </c:pt>
                <c:pt idx="37415">
                  <c:v>43.604900000000001</c:v>
                </c:pt>
                <c:pt idx="37416">
                  <c:v>43.604900000000001</c:v>
                </c:pt>
                <c:pt idx="37417">
                  <c:v>43.604900000000001</c:v>
                </c:pt>
                <c:pt idx="37418">
                  <c:v>43.604900000000001</c:v>
                </c:pt>
                <c:pt idx="37419">
                  <c:v>43.604900000000001</c:v>
                </c:pt>
                <c:pt idx="37420">
                  <c:v>43.604900000000001</c:v>
                </c:pt>
                <c:pt idx="37421">
                  <c:v>43.604900000000001</c:v>
                </c:pt>
                <c:pt idx="37422">
                  <c:v>43.604900000000001</c:v>
                </c:pt>
                <c:pt idx="37423">
                  <c:v>43.604900000000001</c:v>
                </c:pt>
                <c:pt idx="37424">
                  <c:v>43.604900000000001</c:v>
                </c:pt>
                <c:pt idx="37425">
                  <c:v>43.604900000000001</c:v>
                </c:pt>
                <c:pt idx="37426">
                  <c:v>43.604900000000001</c:v>
                </c:pt>
                <c:pt idx="37427">
                  <c:v>43.604900000000001</c:v>
                </c:pt>
                <c:pt idx="37428">
                  <c:v>43.604900000000001</c:v>
                </c:pt>
                <c:pt idx="37429">
                  <c:v>43.604900000000001</c:v>
                </c:pt>
                <c:pt idx="37430">
                  <c:v>43.604900000000001</c:v>
                </c:pt>
                <c:pt idx="37431">
                  <c:v>43.604900000000001</c:v>
                </c:pt>
                <c:pt idx="37432">
                  <c:v>43.604900000000001</c:v>
                </c:pt>
                <c:pt idx="37433">
                  <c:v>43.604900000000001</c:v>
                </c:pt>
                <c:pt idx="37434">
                  <c:v>43.604900000000001</c:v>
                </c:pt>
                <c:pt idx="37435">
                  <c:v>43.604900000000001</c:v>
                </c:pt>
                <c:pt idx="37436">
                  <c:v>43.604900000000001</c:v>
                </c:pt>
                <c:pt idx="37437">
                  <c:v>43.604900000000001</c:v>
                </c:pt>
                <c:pt idx="37438">
                  <c:v>43.604900000000001</c:v>
                </c:pt>
                <c:pt idx="37439">
                  <c:v>43.604900000000001</c:v>
                </c:pt>
                <c:pt idx="37440">
                  <c:v>43.604900000000001</c:v>
                </c:pt>
                <c:pt idx="37441">
                  <c:v>43.604900000000001</c:v>
                </c:pt>
                <c:pt idx="37442">
                  <c:v>43.604900000000001</c:v>
                </c:pt>
                <c:pt idx="37443">
                  <c:v>43.604900000000001</c:v>
                </c:pt>
                <c:pt idx="37444">
                  <c:v>43.604900000000001</c:v>
                </c:pt>
                <c:pt idx="37445">
                  <c:v>43.604900000000001</c:v>
                </c:pt>
                <c:pt idx="37446">
                  <c:v>43.604900000000001</c:v>
                </c:pt>
                <c:pt idx="37447">
                  <c:v>43.604900000000001</c:v>
                </c:pt>
                <c:pt idx="37448">
                  <c:v>43.604900000000001</c:v>
                </c:pt>
                <c:pt idx="37449">
                  <c:v>43.604900000000001</c:v>
                </c:pt>
                <c:pt idx="37450">
                  <c:v>43.604900000000001</c:v>
                </c:pt>
                <c:pt idx="37451">
                  <c:v>43.604900000000001</c:v>
                </c:pt>
                <c:pt idx="37452">
                  <c:v>43.604900000000001</c:v>
                </c:pt>
                <c:pt idx="37453">
                  <c:v>43.604900000000001</c:v>
                </c:pt>
                <c:pt idx="37454">
                  <c:v>43.604900000000001</c:v>
                </c:pt>
                <c:pt idx="37455">
                  <c:v>43.604900000000001</c:v>
                </c:pt>
                <c:pt idx="37456">
                  <c:v>43.604900000000001</c:v>
                </c:pt>
                <c:pt idx="37457">
                  <c:v>43.604900000000001</c:v>
                </c:pt>
                <c:pt idx="37458">
                  <c:v>43.604900000000001</c:v>
                </c:pt>
                <c:pt idx="37459">
                  <c:v>43.604900000000001</c:v>
                </c:pt>
                <c:pt idx="37460">
                  <c:v>43.604900000000001</c:v>
                </c:pt>
                <c:pt idx="37461">
                  <c:v>43.604900000000001</c:v>
                </c:pt>
                <c:pt idx="37462">
                  <c:v>43.604900000000001</c:v>
                </c:pt>
                <c:pt idx="37463">
                  <c:v>43.604900000000001</c:v>
                </c:pt>
                <c:pt idx="37464">
                  <c:v>43.604900000000001</c:v>
                </c:pt>
                <c:pt idx="37465">
                  <c:v>43.604900000000001</c:v>
                </c:pt>
                <c:pt idx="37466">
                  <c:v>43.604900000000001</c:v>
                </c:pt>
                <c:pt idx="37467">
                  <c:v>43.604900000000001</c:v>
                </c:pt>
                <c:pt idx="37468">
                  <c:v>43.604900000000001</c:v>
                </c:pt>
                <c:pt idx="37469">
                  <c:v>43.604900000000001</c:v>
                </c:pt>
                <c:pt idx="37470">
                  <c:v>43.604900000000001</c:v>
                </c:pt>
                <c:pt idx="37471">
                  <c:v>43.604900000000001</c:v>
                </c:pt>
                <c:pt idx="37472">
                  <c:v>43.604900000000001</c:v>
                </c:pt>
                <c:pt idx="37473">
                  <c:v>43.604900000000001</c:v>
                </c:pt>
                <c:pt idx="37474">
                  <c:v>43.604900000000001</c:v>
                </c:pt>
                <c:pt idx="37475">
                  <c:v>43.604900000000001</c:v>
                </c:pt>
                <c:pt idx="37476">
                  <c:v>43.604900000000001</c:v>
                </c:pt>
                <c:pt idx="37477">
                  <c:v>43.604900000000001</c:v>
                </c:pt>
                <c:pt idx="37478">
                  <c:v>43.604900000000001</c:v>
                </c:pt>
                <c:pt idx="37479">
                  <c:v>43.604900000000001</c:v>
                </c:pt>
                <c:pt idx="37480">
                  <c:v>43.604900000000001</c:v>
                </c:pt>
                <c:pt idx="37481">
                  <c:v>43.604900000000001</c:v>
                </c:pt>
                <c:pt idx="37482">
                  <c:v>43.604900000000001</c:v>
                </c:pt>
                <c:pt idx="37483">
                  <c:v>43.604900000000001</c:v>
                </c:pt>
                <c:pt idx="37484">
                  <c:v>43.604900000000001</c:v>
                </c:pt>
                <c:pt idx="37485">
                  <c:v>43.604900000000001</c:v>
                </c:pt>
                <c:pt idx="37486">
                  <c:v>43.604900000000001</c:v>
                </c:pt>
                <c:pt idx="37487">
                  <c:v>43.604900000000001</c:v>
                </c:pt>
                <c:pt idx="37488">
                  <c:v>43.604900000000001</c:v>
                </c:pt>
                <c:pt idx="37489">
                  <c:v>43.604900000000001</c:v>
                </c:pt>
                <c:pt idx="37490">
                  <c:v>43.604900000000001</c:v>
                </c:pt>
                <c:pt idx="37491">
                  <c:v>43.604900000000001</c:v>
                </c:pt>
                <c:pt idx="37492">
                  <c:v>43.604900000000001</c:v>
                </c:pt>
                <c:pt idx="37493">
                  <c:v>43.604900000000001</c:v>
                </c:pt>
                <c:pt idx="37494">
                  <c:v>43.604900000000001</c:v>
                </c:pt>
                <c:pt idx="37495">
                  <c:v>43.604900000000001</c:v>
                </c:pt>
                <c:pt idx="37496">
                  <c:v>43.604900000000001</c:v>
                </c:pt>
                <c:pt idx="37497">
                  <c:v>43.604900000000001</c:v>
                </c:pt>
                <c:pt idx="37498">
                  <c:v>43.604900000000001</c:v>
                </c:pt>
                <c:pt idx="37499">
                  <c:v>43.604900000000001</c:v>
                </c:pt>
                <c:pt idx="37500">
                  <c:v>43.604900000000001</c:v>
                </c:pt>
                <c:pt idx="37501">
                  <c:v>43.604900000000001</c:v>
                </c:pt>
                <c:pt idx="37502">
                  <c:v>43.604900000000001</c:v>
                </c:pt>
                <c:pt idx="37503">
                  <c:v>43.604900000000001</c:v>
                </c:pt>
                <c:pt idx="37504">
                  <c:v>43.604900000000001</c:v>
                </c:pt>
                <c:pt idx="37505">
                  <c:v>43.604900000000001</c:v>
                </c:pt>
                <c:pt idx="37506">
                  <c:v>43.604900000000001</c:v>
                </c:pt>
                <c:pt idx="37507">
                  <c:v>43.604900000000001</c:v>
                </c:pt>
                <c:pt idx="37508">
                  <c:v>43.604900000000001</c:v>
                </c:pt>
                <c:pt idx="37509">
                  <c:v>43.604900000000001</c:v>
                </c:pt>
                <c:pt idx="37510">
                  <c:v>43.604900000000001</c:v>
                </c:pt>
                <c:pt idx="37511">
                  <c:v>43.604900000000001</c:v>
                </c:pt>
                <c:pt idx="37512">
                  <c:v>43.604900000000001</c:v>
                </c:pt>
                <c:pt idx="37513">
                  <c:v>43.604900000000001</c:v>
                </c:pt>
                <c:pt idx="37514">
                  <c:v>43.604900000000001</c:v>
                </c:pt>
                <c:pt idx="37515">
                  <c:v>43.604900000000001</c:v>
                </c:pt>
                <c:pt idx="37516">
                  <c:v>43.604900000000001</c:v>
                </c:pt>
                <c:pt idx="37517">
                  <c:v>43.604900000000001</c:v>
                </c:pt>
                <c:pt idx="37518">
                  <c:v>43.604900000000001</c:v>
                </c:pt>
                <c:pt idx="37519">
                  <c:v>43.604900000000001</c:v>
                </c:pt>
                <c:pt idx="37520">
                  <c:v>43.604900000000001</c:v>
                </c:pt>
                <c:pt idx="37521">
                  <c:v>43.604900000000001</c:v>
                </c:pt>
                <c:pt idx="37522">
                  <c:v>43.604900000000001</c:v>
                </c:pt>
                <c:pt idx="37523">
                  <c:v>43.604900000000001</c:v>
                </c:pt>
                <c:pt idx="37524">
                  <c:v>43.604900000000001</c:v>
                </c:pt>
                <c:pt idx="37525">
                  <c:v>43.604900000000001</c:v>
                </c:pt>
                <c:pt idx="37526">
                  <c:v>43.604900000000001</c:v>
                </c:pt>
                <c:pt idx="37527">
                  <c:v>43.604900000000001</c:v>
                </c:pt>
                <c:pt idx="37528">
                  <c:v>43.604900000000001</c:v>
                </c:pt>
                <c:pt idx="37529">
                  <c:v>43.604900000000001</c:v>
                </c:pt>
                <c:pt idx="37530">
                  <c:v>43.604900000000001</c:v>
                </c:pt>
                <c:pt idx="37531">
                  <c:v>43.604900000000001</c:v>
                </c:pt>
                <c:pt idx="37532">
                  <c:v>43.604900000000001</c:v>
                </c:pt>
                <c:pt idx="37533">
                  <c:v>43.604900000000001</c:v>
                </c:pt>
                <c:pt idx="37534">
                  <c:v>43.604900000000001</c:v>
                </c:pt>
                <c:pt idx="37535">
                  <c:v>43.604900000000001</c:v>
                </c:pt>
                <c:pt idx="37536">
                  <c:v>43.604900000000001</c:v>
                </c:pt>
                <c:pt idx="37537">
                  <c:v>43.604900000000001</c:v>
                </c:pt>
                <c:pt idx="37538">
                  <c:v>43.604900000000001</c:v>
                </c:pt>
                <c:pt idx="37539">
                  <c:v>43.604900000000001</c:v>
                </c:pt>
                <c:pt idx="37540">
                  <c:v>43.604900000000001</c:v>
                </c:pt>
                <c:pt idx="37541">
                  <c:v>43.604900000000001</c:v>
                </c:pt>
                <c:pt idx="37542">
                  <c:v>43.604900000000001</c:v>
                </c:pt>
                <c:pt idx="37543">
                  <c:v>43.604900000000001</c:v>
                </c:pt>
                <c:pt idx="37544">
                  <c:v>43.604900000000001</c:v>
                </c:pt>
                <c:pt idx="37545">
                  <c:v>43.604900000000001</c:v>
                </c:pt>
                <c:pt idx="37546">
                  <c:v>43.604900000000001</c:v>
                </c:pt>
                <c:pt idx="37547">
                  <c:v>43.604900000000001</c:v>
                </c:pt>
                <c:pt idx="37548">
                  <c:v>43.604900000000001</c:v>
                </c:pt>
                <c:pt idx="37549">
                  <c:v>43.604900000000001</c:v>
                </c:pt>
                <c:pt idx="37550">
                  <c:v>43.604900000000001</c:v>
                </c:pt>
                <c:pt idx="37551">
                  <c:v>43.604900000000001</c:v>
                </c:pt>
                <c:pt idx="37552">
                  <c:v>43.604900000000001</c:v>
                </c:pt>
                <c:pt idx="37553">
                  <c:v>43.604900000000001</c:v>
                </c:pt>
                <c:pt idx="37554">
                  <c:v>43.604900000000001</c:v>
                </c:pt>
                <c:pt idx="37555">
                  <c:v>43.604900000000001</c:v>
                </c:pt>
                <c:pt idx="37556">
                  <c:v>43.604900000000001</c:v>
                </c:pt>
                <c:pt idx="37557">
                  <c:v>43.604900000000001</c:v>
                </c:pt>
                <c:pt idx="37558">
                  <c:v>43.604900000000001</c:v>
                </c:pt>
                <c:pt idx="37559">
                  <c:v>43.604900000000001</c:v>
                </c:pt>
                <c:pt idx="37560">
                  <c:v>43.604900000000001</c:v>
                </c:pt>
                <c:pt idx="37561">
                  <c:v>43.604900000000001</c:v>
                </c:pt>
                <c:pt idx="37562">
                  <c:v>43.604900000000001</c:v>
                </c:pt>
                <c:pt idx="37563">
                  <c:v>43.604900000000001</c:v>
                </c:pt>
                <c:pt idx="37564">
                  <c:v>43.604900000000001</c:v>
                </c:pt>
                <c:pt idx="37565">
                  <c:v>43.604900000000001</c:v>
                </c:pt>
                <c:pt idx="37566">
                  <c:v>43.604900000000001</c:v>
                </c:pt>
                <c:pt idx="37567">
                  <c:v>43.604900000000001</c:v>
                </c:pt>
                <c:pt idx="37568">
                  <c:v>43.604900000000001</c:v>
                </c:pt>
                <c:pt idx="37569">
                  <c:v>43.604900000000001</c:v>
                </c:pt>
                <c:pt idx="37570">
                  <c:v>43.604900000000001</c:v>
                </c:pt>
                <c:pt idx="37571">
                  <c:v>43.604900000000001</c:v>
                </c:pt>
                <c:pt idx="37572">
                  <c:v>43.604900000000001</c:v>
                </c:pt>
                <c:pt idx="37573">
                  <c:v>43.604900000000001</c:v>
                </c:pt>
                <c:pt idx="37574">
                  <c:v>43.604900000000001</c:v>
                </c:pt>
                <c:pt idx="37575">
                  <c:v>43.604900000000001</c:v>
                </c:pt>
                <c:pt idx="37576">
                  <c:v>43.604900000000001</c:v>
                </c:pt>
                <c:pt idx="37577">
                  <c:v>43.604900000000001</c:v>
                </c:pt>
                <c:pt idx="37578">
                  <c:v>43.604900000000001</c:v>
                </c:pt>
                <c:pt idx="37579">
                  <c:v>43.604900000000001</c:v>
                </c:pt>
                <c:pt idx="37580">
                  <c:v>43.604900000000001</c:v>
                </c:pt>
                <c:pt idx="37581">
                  <c:v>43.604900000000001</c:v>
                </c:pt>
                <c:pt idx="37582">
                  <c:v>43.604900000000001</c:v>
                </c:pt>
                <c:pt idx="37583">
                  <c:v>43.604900000000001</c:v>
                </c:pt>
                <c:pt idx="37584">
                  <c:v>43.604900000000001</c:v>
                </c:pt>
                <c:pt idx="37585">
                  <c:v>43.604900000000001</c:v>
                </c:pt>
                <c:pt idx="37586">
                  <c:v>43.604900000000001</c:v>
                </c:pt>
                <c:pt idx="37587">
                  <c:v>43.604900000000001</c:v>
                </c:pt>
                <c:pt idx="37588">
                  <c:v>43.604900000000001</c:v>
                </c:pt>
                <c:pt idx="37589">
                  <c:v>43.604900000000001</c:v>
                </c:pt>
                <c:pt idx="37590">
                  <c:v>43.604900000000001</c:v>
                </c:pt>
                <c:pt idx="37591">
                  <c:v>43.604900000000001</c:v>
                </c:pt>
                <c:pt idx="37592">
                  <c:v>43.604900000000001</c:v>
                </c:pt>
                <c:pt idx="37593">
                  <c:v>43.604900000000001</c:v>
                </c:pt>
                <c:pt idx="37594">
                  <c:v>43.604900000000001</c:v>
                </c:pt>
                <c:pt idx="37595">
                  <c:v>43.604900000000001</c:v>
                </c:pt>
                <c:pt idx="37596">
                  <c:v>43.604900000000001</c:v>
                </c:pt>
                <c:pt idx="37597">
                  <c:v>43.604900000000001</c:v>
                </c:pt>
                <c:pt idx="37598">
                  <c:v>43.604900000000001</c:v>
                </c:pt>
                <c:pt idx="37599">
                  <c:v>43.604900000000001</c:v>
                </c:pt>
                <c:pt idx="37600">
                  <c:v>43.604900000000001</c:v>
                </c:pt>
                <c:pt idx="37601">
                  <c:v>43.604900000000001</c:v>
                </c:pt>
                <c:pt idx="37602">
                  <c:v>43.604900000000001</c:v>
                </c:pt>
                <c:pt idx="37603">
                  <c:v>43.604900000000001</c:v>
                </c:pt>
                <c:pt idx="37604">
                  <c:v>43.604900000000001</c:v>
                </c:pt>
                <c:pt idx="37605">
                  <c:v>43.604900000000001</c:v>
                </c:pt>
                <c:pt idx="37606">
                  <c:v>43.604900000000001</c:v>
                </c:pt>
                <c:pt idx="37607">
                  <c:v>43.604900000000001</c:v>
                </c:pt>
                <c:pt idx="37608">
                  <c:v>43.604900000000001</c:v>
                </c:pt>
                <c:pt idx="37609">
                  <c:v>43.604900000000001</c:v>
                </c:pt>
                <c:pt idx="37610">
                  <c:v>43.604900000000001</c:v>
                </c:pt>
                <c:pt idx="37611">
                  <c:v>43.604900000000001</c:v>
                </c:pt>
                <c:pt idx="37612">
                  <c:v>43.604900000000001</c:v>
                </c:pt>
                <c:pt idx="37613">
                  <c:v>43.604900000000001</c:v>
                </c:pt>
                <c:pt idx="37614">
                  <c:v>43.604900000000001</c:v>
                </c:pt>
                <c:pt idx="37615">
                  <c:v>43.604900000000001</c:v>
                </c:pt>
                <c:pt idx="37616">
                  <c:v>43.604900000000001</c:v>
                </c:pt>
                <c:pt idx="37617">
                  <c:v>43.604900000000001</c:v>
                </c:pt>
                <c:pt idx="37618">
                  <c:v>43.604900000000001</c:v>
                </c:pt>
                <c:pt idx="37619">
                  <c:v>43.604900000000001</c:v>
                </c:pt>
                <c:pt idx="37620">
                  <c:v>43.604900000000001</c:v>
                </c:pt>
                <c:pt idx="37621">
                  <c:v>43.604900000000001</c:v>
                </c:pt>
                <c:pt idx="37622">
                  <c:v>43.604900000000001</c:v>
                </c:pt>
                <c:pt idx="37623">
                  <c:v>43.604900000000001</c:v>
                </c:pt>
                <c:pt idx="37624">
                  <c:v>43.604900000000001</c:v>
                </c:pt>
                <c:pt idx="37625">
                  <c:v>43.604900000000001</c:v>
                </c:pt>
                <c:pt idx="37626">
                  <c:v>43.604900000000001</c:v>
                </c:pt>
                <c:pt idx="37627">
                  <c:v>43.604900000000001</c:v>
                </c:pt>
                <c:pt idx="37628">
                  <c:v>43.604900000000001</c:v>
                </c:pt>
                <c:pt idx="37629">
                  <c:v>43.604900000000001</c:v>
                </c:pt>
                <c:pt idx="37630">
                  <c:v>43.604900000000001</c:v>
                </c:pt>
                <c:pt idx="37631">
                  <c:v>43.604900000000001</c:v>
                </c:pt>
                <c:pt idx="37632">
                  <c:v>43.604900000000001</c:v>
                </c:pt>
                <c:pt idx="37633">
                  <c:v>43.604900000000001</c:v>
                </c:pt>
                <c:pt idx="37634">
                  <c:v>43.604900000000001</c:v>
                </c:pt>
                <c:pt idx="37635">
                  <c:v>43.604900000000001</c:v>
                </c:pt>
                <c:pt idx="37636">
                  <c:v>43.604900000000001</c:v>
                </c:pt>
                <c:pt idx="37637">
                  <c:v>43.604900000000001</c:v>
                </c:pt>
                <c:pt idx="37638">
                  <c:v>43.604900000000001</c:v>
                </c:pt>
                <c:pt idx="37639">
                  <c:v>43.604900000000001</c:v>
                </c:pt>
                <c:pt idx="37640">
                  <c:v>43.604900000000001</c:v>
                </c:pt>
                <c:pt idx="37641">
                  <c:v>43.604900000000001</c:v>
                </c:pt>
                <c:pt idx="37642">
                  <c:v>43.604900000000001</c:v>
                </c:pt>
                <c:pt idx="37643">
                  <c:v>43.604900000000001</c:v>
                </c:pt>
                <c:pt idx="37644">
                  <c:v>43.604900000000001</c:v>
                </c:pt>
                <c:pt idx="37645">
                  <c:v>43.604900000000001</c:v>
                </c:pt>
                <c:pt idx="37646">
                  <c:v>43.604900000000001</c:v>
                </c:pt>
                <c:pt idx="37647">
                  <c:v>43.604900000000001</c:v>
                </c:pt>
                <c:pt idx="37648">
                  <c:v>43.604900000000001</c:v>
                </c:pt>
                <c:pt idx="37649">
                  <c:v>43.604900000000001</c:v>
                </c:pt>
                <c:pt idx="37650">
                  <c:v>43.604900000000001</c:v>
                </c:pt>
                <c:pt idx="37651">
                  <c:v>43.604900000000001</c:v>
                </c:pt>
                <c:pt idx="37652">
                  <c:v>43.604900000000001</c:v>
                </c:pt>
                <c:pt idx="37653">
                  <c:v>43.604900000000001</c:v>
                </c:pt>
                <c:pt idx="37654">
                  <c:v>43.604900000000001</c:v>
                </c:pt>
                <c:pt idx="37655">
                  <c:v>43.604900000000001</c:v>
                </c:pt>
                <c:pt idx="37656">
                  <c:v>43.604900000000001</c:v>
                </c:pt>
                <c:pt idx="37657">
                  <c:v>43.604900000000001</c:v>
                </c:pt>
                <c:pt idx="37658">
                  <c:v>43.604900000000001</c:v>
                </c:pt>
                <c:pt idx="37659">
                  <c:v>43.604900000000001</c:v>
                </c:pt>
                <c:pt idx="37660">
                  <c:v>43.604900000000001</c:v>
                </c:pt>
                <c:pt idx="37661">
                  <c:v>43.604900000000001</c:v>
                </c:pt>
                <c:pt idx="37662">
                  <c:v>43.604900000000001</c:v>
                </c:pt>
                <c:pt idx="37663">
                  <c:v>43.604900000000001</c:v>
                </c:pt>
                <c:pt idx="37664">
                  <c:v>43.604900000000001</c:v>
                </c:pt>
                <c:pt idx="37665">
                  <c:v>43.604900000000001</c:v>
                </c:pt>
                <c:pt idx="37666">
                  <c:v>43.604900000000001</c:v>
                </c:pt>
                <c:pt idx="37667">
                  <c:v>43.655099999999997</c:v>
                </c:pt>
                <c:pt idx="37668">
                  <c:v>43.655099999999997</c:v>
                </c:pt>
                <c:pt idx="37669">
                  <c:v>43.655099999999997</c:v>
                </c:pt>
                <c:pt idx="37670">
                  <c:v>43.655099999999997</c:v>
                </c:pt>
                <c:pt idx="37671">
                  <c:v>43.655099999999997</c:v>
                </c:pt>
                <c:pt idx="37672">
                  <c:v>43.655099999999997</c:v>
                </c:pt>
                <c:pt idx="37673">
                  <c:v>43.655099999999997</c:v>
                </c:pt>
                <c:pt idx="37674">
                  <c:v>43.655099999999997</c:v>
                </c:pt>
                <c:pt idx="37675">
                  <c:v>43.655099999999997</c:v>
                </c:pt>
                <c:pt idx="37676">
                  <c:v>43.655099999999997</c:v>
                </c:pt>
                <c:pt idx="37677">
                  <c:v>43.655099999999997</c:v>
                </c:pt>
                <c:pt idx="37678">
                  <c:v>43.655099999999997</c:v>
                </c:pt>
                <c:pt idx="37679">
                  <c:v>43.655099999999997</c:v>
                </c:pt>
                <c:pt idx="37680">
                  <c:v>43.655099999999997</c:v>
                </c:pt>
                <c:pt idx="37681">
                  <c:v>43.655099999999997</c:v>
                </c:pt>
                <c:pt idx="37682">
                  <c:v>43.655099999999997</c:v>
                </c:pt>
                <c:pt idx="37683">
                  <c:v>43.655099999999997</c:v>
                </c:pt>
                <c:pt idx="37684">
                  <c:v>43.655099999999997</c:v>
                </c:pt>
                <c:pt idx="37685">
                  <c:v>43.655099999999997</c:v>
                </c:pt>
                <c:pt idx="37686">
                  <c:v>43.655099999999997</c:v>
                </c:pt>
                <c:pt idx="37687">
                  <c:v>43.655099999999997</c:v>
                </c:pt>
                <c:pt idx="37688">
                  <c:v>43.655099999999997</c:v>
                </c:pt>
                <c:pt idx="37689">
                  <c:v>43.655099999999997</c:v>
                </c:pt>
                <c:pt idx="37690">
                  <c:v>43.655099999999997</c:v>
                </c:pt>
                <c:pt idx="37691">
                  <c:v>43.655099999999997</c:v>
                </c:pt>
                <c:pt idx="37692">
                  <c:v>43.655099999999997</c:v>
                </c:pt>
                <c:pt idx="37693">
                  <c:v>43.655099999999997</c:v>
                </c:pt>
                <c:pt idx="37694">
                  <c:v>43.655099999999997</c:v>
                </c:pt>
                <c:pt idx="37695">
                  <c:v>43.655099999999997</c:v>
                </c:pt>
                <c:pt idx="37696">
                  <c:v>43.655099999999997</c:v>
                </c:pt>
                <c:pt idx="37697">
                  <c:v>43.655099999999997</c:v>
                </c:pt>
                <c:pt idx="37698">
                  <c:v>43.655099999999997</c:v>
                </c:pt>
                <c:pt idx="37699">
                  <c:v>43.655099999999997</c:v>
                </c:pt>
                <c:pt idx="37700">
                  <c:v>43.655099999999997</c:v>
                </c:pt>
                <c:pt idx="37701">
                  <c:v>43.655099999999997</c:v>
                </c:pt>
                <c:pt idx="37702">
                  <c:v>43.655099999999997</c:v>
                </c:pt>
                <c:pt idx="37703">
                  <c:v>43.655099999999997</c:v>
                </c:pt>
                <c:pt idx="37704">
                  <c:v>43.655099999999997</c:v>
                </c:pt>
                <c:pt idx="37705">
                  <c:v>43.655099999999997</c:v>
                </c:pt>
                <c:pt idx="37706">
                  <c:v>43.655099999999997</c:v>
                </c:pt>
                <c:pt idx="37707">
                  <c:v>43.655099999999997</c:v>
                </c:pt>
                <c:pt idx="37708">
                  <c:v>43.655099999999997</c:v>
                </c:pt>
                <c:pt idx="37709">
                  <c:v>43.655099999999997</c:v>
                </c:pt>
                <c:pt idx="37710">
                  <c:v>43.655099999999997</c:v>
                </c:pt>
                <c:pt idx="37711">
                  <c:v>43.655099999999997</c:v>
                </c:pt>
                <c:pt idx="37712">
                  <c:v>43.655099999999997</c:v>
                </c:pt>
                <c:pt idx="37713">
                  <c:v>43.655099999999997</c:v>
                </c:pt>
                <c:pt idx="37714">
                  <c:v>43.655099999999997</c:v>
                </c:pt>
                <c:pt idx="37715">
                  <c:v>43.655099999999997</c:v>
                </c:pt>
                <c:pt idx="37716">
                  <c:v>43.655099999999997</c:v>
                </c:pt>
                <c:pt idx="37717">
                  <c:v>43.655099999999997</c:v>
                </c:pt>
                <c:pt idx="37718">
                  <c:v>43.655099999999997</c:v>
                </c:pt>
                <c:pt idx="37719">
                  <c:v>43.655099999999997</c:v>
                </c:pt>
                <c:pt idx="37720">
                  <c:v>43.655099999999997</c:v>
                </c:pt>
                <c:pt idx="37721">
                  <c:v>43.655099999999997</c:v>
                </c:pt>
                <c:pt idx="37722">
                  <c:v>43.655099999999997</c:v>
                </c:pt>
                <c:pt idx="37723">
                  <c:v>43.655099999999997</c:v>
                </c:pt>
                <c:pt idx="37724">
                  <c:v>43.655099999999997</c:v>
                </c:pt>
                <c:pt idx="37725">
                  <c:v>43.655099999999997</c:v>
                </c:pt>
                <c:pt idx="37726">
                  <c:v>43.655099999999997</c:v>
                </c:pt>
                <c:pt idx="37727">
                  <c:v>43.655099999999997</c:v>
                </c:pt>
                <c:pt idx="37728">
                  <c:v>43.655099999999997</c:v>
                </c:pt>
                <c:pt idx="37729">
                  <c:v>43.655099999999997</c:v>
                </c:pt>
                <c:pt idx="37730">
                  <c:v>43.655099999999997</c:v>
                </c:pt>
                <c:pt idx="37731">
                  <c:v>43.655099999999997</c:v>
                </c:pt>
                <c:pt idx="37732">
                  <c:v>43.655099999999997</c:v>
                </c:pt>
                <c:pt idx="37733">
                  <c:v>43.655099999999997</c:v>
                </c:pt>
                <c:pt idx="37734">
                  <c:v>43.655099999999997</c:v>
                </c:pt>
                <c:pt idx="37735">
                  <c:v>43.655099999999997</c:v>
                </c:pt>
                <c:pt idx="37736">
                  <c:v>43.655099999999997</c:v>
                </c:pt>
                <c:pt idx="37737">
                  <c:v>43.655099999999997</c:v>
                </c:pt>
                <c:pt idx="37738">
                  <c:v>43.655099999999997</c:v>
                </c:pt>
                <c:pt idx="37739">
                  <c:v>43.655099999999997</c:v>
                </c:pt>
                <c:pt idx="37740">
                  <c:v>43.655099999999997</c:v>
                </c:pt>
                <c:pt idx="37741">
                  <c:v>43.655099999999997</c:v>
                </c:pt>
                <c:pt idx="37742">
                  <c:v>43.655099999999997</c:v>
                </c:pt>
                <c:pt idx="37743">
                  <c:v>43.655099999999997</c:v>
                </c:pt>
                <c:pt idx="37744">
                  <c:v>43.655099999999997</c:v>
                </c:pt>
                <c:pt idx="37745">
                  <c:v>43.655099999999997</c:v>
                </c:pt>
                <c:pt idx="37746">
                  <c:v>43.655099999999997</c:v>
                </c:pt>
                <c:pt idx="37747">
                  <c:v>43.655099999999997</c:v>
                </c:pt>
                <c:pt idx="37748">
                  <c:v>43.655099999999997</c:v>
                </c:pt>
                <c:pt idx="37749">
                  <c:v>43.655099999999997</c:v>
                </c:pt>
                <c:pt idx="37750">
                  <c:v>43.655099999999997</c:v>
                </c:pt>
                <c:pt idx="37751">
                  <c:v>43.655099999999997</c:v>
                </c:pt>
                <c:pt idx="37752">
                  <c:v>43.655099999999997</c:v>
                </c:pt>
                <c:pt idx="37753">
                  <c:v>43.655099999999997</c:v>
                </c:pt>
                <c:pt idx="37754">
                  <c:v>43.655099999999997</c:v>
                </c:pt>
                <c:pt idx="37755">
                  <c:v>43.655099999999997</c:v>
                </c:pt>
                <c:pt idx="37756">
                  <c:v>43.655099999999997</c:v>
                </c:pt>
                <c:pt idx="37757">
                  <c:v>43.655099999999997</c:v>
                </c:pt>
                <c:pt idx="37758">
                  <c:v>43.655099999999997</c:v>
                </c:pt>
                <c:pt idx="37759">
                  <c:v>43.655099999999997</c:v>
                </c:pt>
                <c:pt idx="37760">
                  <c:v>43.655099999999997</c:v>
                </c:pt>
                <c:pt idx="37761">
                  <c:v>43.655099999999997</c:v>
                </c:pt>
                <c:pt idx="37762">
                  <c:v>43.655099999999997</c:v>
                </c:pt>
                <c:pt idx="37763">
                  <c:v>43.655099999999997</c:v>
                </c:pt>
                <c:pt idx="37764">
                  <c:v>43.655099999999997</c:v>
                </c:pt>
                <c:pt idx="37765">
                  <c:v>43.655099999999997</c:v>
                </c:pt>
                <c:pt idx="37766">
                  <c:v>43.655099999999997</c:v>
                </c:pt>
                <c:pt idx="37767">
                  <c:v>43.655099999999997</c:v>
                </c:pt>
                <c:pt idx="37768">
                  <c:v>43.655099999999997</c:v>
                </c:pt>
                <c:pt idx="37769">
                  <c:v>43.655099999999997</c:v>
                </c:pt>
                <c:pt idx="37770">
                  <c:v>43.655099999999997</c:v>
                </c:pt>
                <c:pt idx="37771">
                  <c:v>43.655099999999997</c:v>
                </c:pt>
                <c:pt idx="37772">
                  <c:v>43.655099999999997</c:v>
                </c:pt>
                <c:pt idx="37773">
                  <c:v>43.655099999999997</c:v>
                </c:pt>
                <c:pt idx="37774">
                  <c:v>43.655099999999997</c:v>
                </c:pt>
                <c:pt idx="37775">
                  <c:v>43.655099999999997</c:v>
                </c:pt>
                <c:pt idx="37776">
                  <c:v>43.655099999999997</c:v>
                </c:pt>
                <c:pt idx="37777">
                  <c:v>43.655099999999997</c:v>
                </c:pt>
                <c:pt idx="37778">
                  <c:v>43.655099999999997</c:v>
                </c:pt>
                <c:pt idx="37779">
                  <c:v>43.655099999999997</c:v>
                </c:pt>
                <c:pt idx="37780">
                  <c:v>43.655099999999997</c:v>
                </c:pt>
                <c:pt idx="37781">
                  <c:v>43.655099999999997</c:v>
                </c:pt>
                <c:pt idx="37782">
                  <c:v>43.655099999999997</c:v>
                </c:pt>
                <c:pt idx="37783">
                  <c:v>43.655099999999997</c:v>
                </c:pt>
                <c:pt idx="37784">
                  <c:v>43.655099999999997</c:v>
                </c:pt>
                <c:pt idx="37785">
                  <c:v>43.655099999999997</c:v>
                </c:pt>
                <c:pt idx="37786">
                  <c:v>43.655099999999997</c:v>
                </c:pt>
                <c:pt idx="37787">
                  <c:v>43.655099999999997</c:v>
                </c:pt>
                <c:pt idx="37788">
                  <c:v>43.655099999999997</c:v>
                </c:pt>
                <c:pt idx="37789">
                  <c:v>43.655099999999997</c:v>
                </c:pt>
                <c:pt idx="37790">
                  <c:v>43.655099999999997</c:v>
                </c:pt>
                <c:pt idx="37791">
                  <c:v>43.655099999999997</c:v>
                </c:pt>
                <c:pt idx="37792">
                  <c:v>43.655099999999997</c:v>
                </c:pt>
                <c:pt idx="37793">
                  <c:v>43.655099999999997</c:v>
                </c:pt>
                <c:pt idx="37794">
                  <c:v>43.655099999999997</c:v>
                </c:pt>
                <c:pt idx="37795">
                  <c:v>43.655099999999997</c:v>
                </c:pt>
                <c:pt idx="37796">
                  <c:v>43.655099999999997</c:v>
                </c:pt>
                <c:pt idx="37797">
                  <c:v>43.655099999999997</c:v>
                </c:pt>
                <c:pt idx="37798">
                  <c:v>43.655099999999997</c:v>
                </c:pt>
                <c:pt idx="37799">
                  <c:v>43.655099999999997</c:v>
                </c:pt>
                <c:pt idx="37800">
                  <c:v>43.655099999999997</c:v>
                </c:pt>
                <c:pt idx="37801">
                  <c:v>43.655099999999997</c:v>
                </c:pt>
                <c:pt idx="37802">
                  <c:v>43.655099999999997</c:v>
                </c:pt>
                <c:pt idx="37803">
                  <c:v>43.655099999999997</c:v>
                </c:pt>
                <c:pt idx="37804">
                  <c:v>43.655099999999997</c:v>
                </c:pt>
                <c:pt idx="37805">
                  <c:v>43.655099999999997</c:v>
                </c:pt>
                <c:pt idx="37806">
                  <c:v>43.655099999999997</c:v>
                </c:pt>
                <c:pt idx="37807">
                  <c:v>43.655099999999997</c:v>
                </c:pt>
                <c:pt idx="37808">
                  <c:v>43.655099999999997</c:v>
                </c:pt>
                <c:pt idx="37809">
                  <c:v>43.655099999999997</c:v>
                </c:pt>
                <c:pt idx="37810">
                  <c:v>43.655099999999997</c:v>
                </c:pt>
                <c:pt idx="37811">
                  <c:v>43.655099999999997</c:v>
                </c:pt>
                <c:pt idx="37812">
                  <c:v>43.655099999999997</c:v>
                </c:pt>
                <c:pt idx="37813">
                  <c:v>43.655099999999997</c:v>
                </c:pt>
                <c:pt idx="37814">
                  <c:v>43.655099999999997</c:v>
                </c:pt>
                <c:pt idx="37815">
                  <c:v>43.655099999999997</c:v>
                </c:pt>
                <c:pt idx="37816">
                  <c:v>43.655099999999997</c:v>
                </c:pt>
                <c:pt idx="37817">
                  <c:v>43.655099999999997</c:v>
                </c:pt>
                <c:pt idx="37818">
                  <c:v>43.655099999999997</c:v>
                </c:pt>
                <c:pt idx="37819">
                  <c:v>43.655099999999997</c:v>
                </c:pt>
                <c:pt idx="37820">
                  <c:v>43.655099999999997</c:v>
                </c:pt>
                <c:pt idx="37821">
                  <c:v>43.655099999999997</c:v>
                </c:pt>
                <c:pt idx="37822">
                  <c:v>43.655099999999997</c:v>
                </c:pt>
                <c:pt idx="37823">
                  <c:v>43.655099999999997</c:v>
                </c:pt>
                <c:pt idx="37824">
                  <c:v>43.655099999999997</c:v>
                </c:pt>
                <c:pt idx="37825">
                  <c:v>43.655099999999997</c:v>
                </c:pt>
                <c:pt idx="37826">
                  <c:v>43.655099999999997</c:v>
                </c:pt>
                <c:pt idx="37827">
                  <c:v>43.655099999999997</c:v>
                </c:pt>
                <c:pt idx="37828">
                  <c:v>43.655099999999997</c:v>
                </c:pt>
                <c:pt idx="37829">
                  <c:v>43.655099999999997</c:v>
                </c:pt>
                <c:pt idx="37830">
                  <c:v>43.655099999999997</c:v>
                </c:pt>
                <c:pt idx="37831">
                  <c:v>43.655099999999997</c:v>
                </c:pt>
                <c:pt idx="37832">
                  <c:v>43.655099999999997</c:v>
                </c:pt>
                <c:pt idx="37833">
                  <c:v>43.655099999999997</c:v>
                </c:pt>
                <c:pt idx="37834">
                  <c:v>43.655099999999997</c:v>
                </c:pt>
                <c:pt idx="37835">
                  <c:v>43.655099999999997</c:v>
                </c:pt>
                <c:pt idx="37836">
                  <c:v>43.655099999999997</c:v>
                </c:pt>
                <c:pt idx="37837">
                  <c:v>43.655099999999997</c:v>
                </c:pt>
                <c:pt idx="37838">
                  <c:v>43.655099999999997</c:v>
                </c:pt>
                <c:pt idx="37839">
                  <c:v>43.655099999999997</c:v>
                </c:pt>
                <c:pt idx="37840">
                  <c:v>43.655099999999997</c:v>
                </c:pt>
                <c:pt idx="37841">
                  <c:v>43.655099999999997</c:v>
                </c:pt>
                <c:pt idx="37842">
                  <c:v>43.706499999999998</c:v>
                </c:pt>
                <c:pt idx="37843">
                  <c:v>43.706499999999998</c:v>
                </c:pt>
                <c:pt idx="37844">
                  <c:v>43.706499999999998</c:v>
                </c:pt>
                <c:pt idx="37845">
                  <c:v>43.706499999999998</c:v>
                </c:pt>
                <c:pt idx="37846">
                  <c:v>43.706499999999998</c:v>
                </c:pt>
                <c:pt idx="37847">
                  <c:v>43.706499999999998</c:v>
                </c:pt>
                <c:pt idx="37848">
                  <c:v>43.706499999999998</c:v>
                </c:pt>
                <c:pt idx="37849">
                  <c:v>43.706499999999998</c:v>
                </c:pt>
                <c:pt idx="37850">
                  <c:v>43.706499999999998</c:v>
                </c:pt>
                <c:pt idx="37851">
                  <c:v>43.706499999999998</c:v>
                </c:pt>
                <c:pt idx="37852">
                  <c:v>43.706499999999998</c:v>
                </c:pt>
                <c:pt idx="37853">
                  <c:v>43.706499999999998</c:v>
                </c:pt>
                <c:pt idx="37854">
                  <c:v>43.706499999999998</c:v>
                </c:pt>
                <c:pt idx="37855">
                  <c:v>43.706499999999998</c:v>
                </c:pt>
                <c:pt idx="37856">
                  <c:v>43.706499999999998</c:v>
                </c:pt>
                <c:pt idx="37857">
                  <c:v>43.706499999999998</c:v>
                </c:pt>
                <c:pt idx="37858">
                  <c:v>43.706499999999998</c:v>
                </c:pt>
                <c:pt idx="37859">
                  <c:v>43.706499999999998</c:v>
                </c:pt>
                <c:pt idx="37860">
                  <c:v>43.706499999999998</c:v>
                </c:pt>
                <c:pt idx="37861">
                  <c:v>43.706499999999998</c:v>
                </c:pt>
                <c:pt idx="37862">
                  <c:v>43.706499999999998</c:v>
                </c:pt>
                <c:pt idx="37863">
                  <c:v>43.706499999999998</c:v>
                </c:pt>
                <c:pt idx="37864">
                  <c:v>43.706499999999998</c:v>
                </c:pt>
                <c:pt idx="37865">
                  <c:v>43.706499999999998</c:v>
                </c:pt>
                <c:pt idx="37866">
                  <c:v>43.706499999999998</c:v>
                </c:pt>
                <c:pt idx="37867">
                  <c:v>43.706499999999998</c:v>
                </c:pt>
                <c:pt idx="37868">
                  <c:v>43.706499999999998</c:v>
                </c:pt>
                <c:pt idx="37869">
                  <c:v>43.706499999999998</c:v>
                </c:pt>
                <c:pt idx="37870">
                  <c:v>43.706499999999998</c:v>
                </c:pt>
                <c:pt idx="37871">
                  <c:v>43.706499999999998</c:v>
                </c:pt>
                <c:pt idx="37872">
                  <c:v>43.706499999999998</c:v>
                </c:pt>
                <c:pt idx="37873">
                  <c:v>43.706499999999998</c:v>
                </c:pt>
                <c:pt idx="37874">
                  <c:v>43.706499999999998</c:v>
                </c:pt>
                <c:pt idx="37875">
                  <c:v>43.706499999999998</c:v>
                </c:pt>
                <c:pt idx="37876">
                  <c:v>43.706499999999998</c:v>
                </c:pt>
                <c:pt idx="37877">
                  <c:v>43.706499999999998</c:v>
                </c:pt>
                <c:pt idx="37878">
                  <c:v>43.706499999999998</c:v>
                </c:pt>
                <c:pt idx="37879">
                  <c:v>43.706499999999998</c:v>
                </c:pt>
                <c:pt idx="37880">
                  <c:v>43.706499999999998</c:v>
                </c:pt>
                <c:pt idx="37881">
                  <c:v>43.706499999999998</c:v>
                </c:pt>
                <c:pt idx="37882">
                  <c:v>43.706499999999998</c:v>
                </c:pt>
                <c:pt idx="37883">
                  <c:v>43.706499999999998</c:v>
                </c:pt>
                <c:pt idx="37884">
                  <c:v>43.706499999999998</c:v>
                </c:pt>
                <c:pt idx="37885">
                  <c:v>43.706499999999998</c:v>
                </c:pt>
                <c:pt idx="37886">
                  <c:v>43.706499999999998</c:v>
                </c:pt>
                <c:pt idx="37887">
                  <c:v>43.706499999999998</c:v>
                </c:pt>
                <c:pt idx="37888">
                  <c:v>43.706499999999998</c:v>
                </c:pt>
                <c:pt idx="37889">
                  <c:v>43.706499999999998</c:v>
                </c:pt>
                <c:pt idx="37890">
                  <c:v>43.706499999999998</c:v>
                </c:pt>
                <c:pt idx="37891">
                  <c:v>43.706499999999998</c:v>
                </c:pt>
                <c:pt idx="37892">
                  <c:v>43.706499999999998</c:v>
                </c:pt>
                <c:pt idx="37893">
                  <c:v>43.706499999999998</c:v>
                </c:pt>
                <c:pt idx="37894">
                  <c:v>43.706499999999998</c:v>
                </c:pt>
                <c:pt idx="37895">
                  <c:v>43.706499999999998</c:v>
                </c:pt>
                <c:pt idx="37896">
                  <c:v>43.706499999999998</c:v>
                </c:pt>
                <c:pt idx="37897">
                  <c:v>43.706499999999998</c:v>
                </c:pt>
                <c:pt idx="37898">
                  <c:v>43.706499999999998</c:v>
                </c:pt>
                <c:pt idx="37899">
                  <c:v>43.706499999999998</c:v>
                </c:pt>
                <c:pt idx="37900">
                  <c:v>43.706499999999998</c:v>
                </c:pt>
                <c:pt idx="37901">
                  <c:v>43.706499999999998</c:v>
                </c:pt>
                <c:pt idx="37902">
                  <c:v>43.706499999999998</c:v>
                </c:pt>
                <c:pt idx="37903">
                  <c:v>43.706499999999998</c:v>
                </c:pt>
                <c:pt idx="37904">
                  <c:v>43.706499999999998</c:v>
                </c:pt>
                <c:pt idx="37905">
                  <c:v>43.706499999999998</c:v>
                </c:pt>
                <c:pt idx="37906">
                  <c:v>43.706499999999998</c:v>
                </c:pt>
                <c:pt idx="37907">
                  <c:v>43.706499999999998</c:v>
                </c:pt>
                <c:pt idx="37908">
                  <c:v>43.706499999999998</c:v>
                </c:pt>
                <c:pt idx="37909">
                  <c:v>43.706499999999998</c:v>
                </c:pt>
                <c:pt idx="37910">
                  <c:v>43.706499999999998</c:v>
                </c:pt>
                <c:pt idx="37911">
                  <c:v>43.706499999999998</c:v>
                </c:pt>
                <c:pt idx="37912">
                  <c:v>43.706499999999998</c:v>
                </c:pt>
                <c:pt idx="37913">
                  <c:v>43.706499999999998</c:v>
                </c:pt>
                <c:pt idx="37914">
                  <c:v>43.706499999999998</c:v>
                </c:pt>
                <c:pt idx="37915">
                  <c:v>43.706499999999998</c:v>
                </c:pt>
                <c:pt idx="37916">
                  <c:v>43.706499999999998</c:v>
                </c:pt>
                <c:pt idx="37917">
                  <c:v>43.706499999999998</c:v>
                </c:pt>
                <c:pt idx="37918">
                  <c:v>43.706499999999998</c:v>
                </c:pt>
                <c:pt idx="37919">
                  <c:v>43.706499999999998</c:v>
                </c:pt>
                <c:pt idx="37920">
                  <c:v>43.706499999999998</c:v>
                </c:pt>
                <c:pt idx="37921">
                  <c:v>43.706499999999998</c:v>
                </c:pt>
                <c:pt idx="37922">
                  <c:v>43.706499999999998</c:v>
                </c:pt>
                <c:pt idx="37923">
                  <c:v>43.706499999999998</c:v>
                </c:pt>
                <c:pt idx="37924">
                  <c:v>43.706499999999998</c:v>
                </c:pt>
                <c:pt idx="37925">
                  <c:v>43.706499999999998</c:v>
                </c:pt>
                <c:pt idx="37926">
                  <c:v>43.706499999999998</c:v>
                </c:pt>
                <c:pt idx="37927">
                  <c:v>43.706499999999998</c:v>
                </c:pt>
                <c:pt idx="37928">
                  <c:v>43.706499999999998</c:v>
                </c:pt>
                <c:pt idx="37929">
                  <c:v>43.706499999999998</c:v>
                </c:pt>
                <c:pt idx="37930">
                  <c:v>43.706499999999998</c:v>
                </c:pt>
                <c:pt idx="37931">
                  <c:v>43.706499999999998</c:v>
                </c:pt>
                <c:pt idx="37932">
                  <c:v>43.706499999999998</c:v>
                </c:pt>
                <c:pt idx="37933">
                  <c:v>43.706499999999998</c:v>
                </c:pt>
                <c:pt idx="37934">
                  <c:v>43.706499999999998</c:v>
                </c:pt>
                <c:pt idx="37935">
                  <c:v>43.706499999999998</c:v>
                </c:pt>
                <c:pt idx="37936">
                  <c:v>43.706499999999998</c:v>
                </c:pt>
                <c:pt idx="37937">
                  <c:v>43.706499999999998</c:v>
                </c:pt>
                <c:pt idx="37938">
                  <c:v>43.706499999999998</c:v>
                </c:pt>
                <c:pt idx="37939">
                  <c:v>43.706499999999998</c:v>
                </c:pt>
                <c:pt idx="37940">
                  <c:v>43.706499999999998</c:v>
                </c:pt>
                <c:pt idx="37941">
                  <c:v>43.706499999999998</c:v>
                </c:pt>
                <c:pt idx="37942">
                  <c:v>43.706499999999998</c:v>
                </c:pt>
                <c:pt idx="37943">
                  <c:v>43.706499999999998</c:v>
                </c:pt>
                <c:pt idx="37944">
                  <c:v>43.706499999999998</c:v>
                </c:pt>
                <c:pt idx="37945">
                  <c:v>43.706499999999998</c:v>
                </c:pt>
                <c:pt idx="37946">
                  <c:v>43.706499999999998</c:v>
                </c:pt>
                <c:pt idx="37947">
                  <c:v>43.706499999999998</c:v>
                </c:pt>
                <c:pt idx="37948">
                  <c:v>43.706499999999998</c:v>
                </c:pt>
                <c:pt idx="37949">
                  <c:v>43.706499999999998</c:v>
                </c:pt>
                <c:pt idx="37950">
                  <c:v>43.706499999999998</c:v>
                </c:pt>
                <c:pt idx="37951">
                  <c:v>43.706499999999998</c:v>
                </c:pt>
                <c:pt idx="37952">
                  <c:v>43.706499999999998</c:v>
                </c:pt>
                <c:pt idx="37953">
                  <c:v>43.706499999999998</c:v>
                </c:pt>
                <c:pt idx="37954">
                  <c:v>43.706499999999998</c:v>
                </c:pt>
                <c:pt idx="37955">
                  <c:v>43.706499999999998</c:v>
                </c:pt>
                <c:pt idx="37956">
                  <c:v>43.706499999999998</c:v>
                </c:pt>
                <c:pt idx="37957">
                  <c:v>43.706499999999998</c:v>
                </c:pt>
                <c:pt idx="37958">
                  <c:v>43.706499999999998</c:v>
                </c:pt>
                <c:pt idx="37959">
                  <c:v>43.706499999999998</c:v>
                </c:pt>
                <c:pt idx="37960">
                  <c:v>43.706499999999998</c:v>
                </c:pt>
                <c:pt idx="37961">
                  <c:v>43.706499999999998</c:v>
                </c:pt>
                <c:pt idx="37962">
                  <c:v>43.706499999999998</c:v>
                </c:pt>
                <c:pt idx="37963">
                  <c:v>43.706499999999998</c:v>
                </c:pt>
                <c:pt idx="37964">
                  <c:v>43.706499999999998</c:v>
                </c:pt>
                <c:pt idx="37965">
                  <c:v>43.706499999999998</c:v>
                </c:pt>
                <c:pt idx="37966">
                  <c:v>43.706499999999998</c:v>
                </c:pt>
                <c:pt idx="37967">
                  <c:v>43.706499999999998</c:v>
                </c:pt>
                <c:pt idx="37968">
                  <c:v>43.706499999999998</c:v>
                </c:pt>
                <c:pt idx="37969">
                  <c:v>43.706499999999998</c:v>
                </c:pt>
                <c:pt idx="37970">
                  <c:v>43.706499999999998</c:v>
                </c:pt>
                <c:pt idx="37971">
                  <c:v>43.706499999999998</c:v>
                </c:pt>
                <c:pt idx="37972">
                  <c:v>43.706499999999998</c:v>
                </c:pt>
                <c:pt idx="37973">
                  <c:v>43.706499999999998</c:v>
                </c:pt>
                <c:pt idx="37974">
                  <c:v>43.706499999999998</c:v>
                </c:pt>
                <c:pt idx="37975">
                  <c:v>43.706499999999998</c:v>
                </c:pt>
                <c:pt idx="37976">
                  <c:v>43.706499999999998</c:v>
                </c:pt>
                <c:pt idx="37977">
                  <c:v>43.706499999999998</c:v>
                </c:pt>
                <c:pt idx="37978">
                  <c:v>43.706499999999998</c:v>
                </c:pt>
                <c:pt idx="37979">
                  <c:v>43.706499999999998</c:v>
                </c:pt>
                <c:pt idx="37980">
                  <c:v>43.706499999999998</c:v>
                </c:pt>
                <c:pt idx="37981">
                  <c:v>43.706499999999998</c:v>
                </c:pt>
                <c:pt idx="37982">
                  <c:v>43.706499999999998</c:v>
                </c:pt>
                <c:pt idx="37983">
                  <c:v>43.706499999999998</c:v>
                </c:pt>
                <c:pt idx="37984">
                  <c:v>43.706499999999998</c:v>
                </c:pt>
                <c:pt idx="37985">
                  <c:v>43.706499999999998</c:v>
                </c:pt>
                <c:pt idx="37986">
                  <c:v>43.706499999999998</c:v>
                </c:pt>
                <c:pt idx="37987">
                  <c:v>43.706499999999998</c:v>
                </c:pt>
                <c:pt idx="37988">
                  <c:v>43.706499999999998</c:v>
                </c:pt>
                <c:pt idx="37989">
                  <c:v>43.706499999999998</c:v>
                </c:pt>
                <c:pt idx="37990">
                  <c:v>43.706499999999998</c:v>
                </c:pt>
                <c:pt idx="37991">
                  <c:v>43.706499999999998</c:v>
                </c:pt>
                <c:pt idx="37992">
                  <c:v>43.706499999999998</c:v>
                </c:pt>
                <c:pt idx="37993">
                  <c:v>43.706499999999998</c:v>
                </c:pt>
                <c:pt idx="37994">
                  <c:v>43.706499999999998</c:v>
                </c:pt>
                <c:pt idx="37995">
                  <c:v>43.706499999999998</c:v>
                </c:pt>
                <c:pt idx="37996">
                  <c:v>43.706499999999998</c:v>
                </c:pt>
                <c:pt idx="37997">
                  <c:v>43.706499999999998</c:v>
                </c:pt>
                <c:pt idx="37998">
                  <c:v>43.706499999999998</c:v>
                </c:pt>
                <c:pt idx="37999">
                  <c:v>43.706499999999998</c:v>
                </c:pt>
                <c:pt idx="38000">
                  <c:v>43.706499999999998</c:v>
                </c:pt>
                <c:pt idx="38001">
                  <c:v>43.706499999999998</c:v>
                </c:pt>
                <c:pt idx="38002">
                  <c:v>43.706499999999998</c:v>
                </c:pt>
                <c:pt idx="38003">
                  <c:v>43.706499999999998</c:v>
                </c:pt>
                <c:pt idx="38004">
                  <c:v>43.706499999999998</c:v>
                </c:pt>
                <c:pt idx="38005">
                  <c:v>43.706499999999998</c:v>
                </c:pt>
                <c:pt idx="38006">
                  <c:v>43.706499999999998</c:v>
                </c:pt>
                <c:pt idx="38007">
                  <c:v>43.706499999999998</c:v>
                </c:pt>
                <c:pt idx="38008">
                  <c:v>43.706499999999998</c:v>
                </c:pt>
                <c:pt idx="38009">
                  <c:v>43.706499999999998</c:v>
                </c:pt>
                <c:pt idx="38010">
                  <c:v>43.706499999999998</c:v>
                </c:pt>
                <c:pt idx="38011">
                  <c:v>43.706499999999998</c:v>
                </c:pt>
                <c:pt idx="38012">
                  <c:v>43.706499999999998</c:v>
                </c:pt>
                <c:pt idx="38013">
                  <c:v>43.706499999999998</c:v>
                </c:pt>
                <c:pt idx="38014">
                  <c:v>43.706499999999998</c:v>
                </c:pt>
                <c:pt idx="38015">
                  <c:v>43.706499999999998</c:v>
                </c:pt>
                <c:pt idx="38016">
                  <c:v>43.706499999999998</c:v>
                </c:pt>
                <c:pt idx="38017">
                  <c:v>43.706499999999998</c:v>
                </c:pt>
                <c:pt idx="38018">
                  <c:v>43.706499999999998</c:v>
                </c:pt>
                <c:pt idx="38019">
                  <c:v>43.706499999999998</c:v>
                </c:pt>
                <c:pt idx="38020">
                  <c:v>43.706499999999998</c:v>
                </c:pt>
                <c:pt idx="38021">
                  <c:v>43.706499999999998</c:v>
                </c:pt>
                <c:pt idx="38022">
                  <c:v>43.706499999999998</c:v>
                </c:pt>
                <c:pt idx="38023">
                  <c:v>43.706499999999998</c:v>
                </c:pt>
                <c:pt idx="38024">
                  <c:v>43.706499999999998</c:v>
                </c:pt>
                <c:pt idx="38025">
                  <c:v>43.706499999999998</c:v>
                </c:pt>
                <c:pt idx="38026">
                  <c:v>43.706499999999998</c:v>
                </c:pt>
                <c:pt idx="38027">
                  <c:v>43.706499999999998</c:v>
                </c:pt>
                <c:pt idx="38028">
                  <c:v>43.706499999999998</c:v>
                </c:pt>
                <c:pt idx="38029">
                  <c:v>43.706499999999998</c:v>
                </c:pt>
                <c:pt idx="38030">
                  <c:v>43.706499999999998</c:v>
                </c:pt>
                <c:pt idx="38031">
                  <c:v>43.706499999999998</c:v>
                </c:pt>
                <c:pt idx="38032">
                  <c:v>43.706499999999998</c:v>
                </c:pt>
                <c:pt idx="38033">
                  <c:v>43.706499999999998</c:v>
                </c:pt>
                <c:pt idx="38034">
                  <c:v>43.706499999999998</c:v>
                </c:pt>
                <c:pt idx="38035">
                  <c:v>43.706499999999998</c:v>
                </c:pt>
                <c:pt idx="38036">
                  <c:v>43.706499999999998</c:v>
                </c:pt>
                <c:pt idx="38037">
                  <c:v>43.706499999999998</c:v>
                </c:pt>
                <c:pt idx="38038">
                  <c:v>43.706499999999998</c:v>
                </c:pt>
                <c:pt idx="38039">
                  <c:v>43.706499999999998</c:v>
                </c:pt>
                <c:pt idx="38040">
                  <c:v>43.706499999999998</c:v>
                </c:pt>
                <c:pt idx="38041">
                  <c:v>43.706499999999998</c:v>
                </c:pt>
                <c:pt idx="38042">
                  <c:v>43.706499999999998</c:v>
                </c:pt>
                <c:pt idx="38043">
                  <c:v>43.706499999999998</c:v>
                </c:pt>
                <c:pt idx="38044">
                  <c:v>43.706499999999998</c:v>
                </c:pt>
                <c:pt idx="38045">
                  <c:v>43.706499999999998</c:v>
                </c:pt>
                <c:pt idx="38046">
                  <c:v>43.706499999999998</c:v>
                </c:pt>
                <c:pt idx="38047">
                  <c:v>43.706499999999998</c:v>
                </c:pt>
                <c:pt idx="38048">
                  <c:v>43.706499999999998</c:v>
                </c:pt>
                <c:pt idx="38049">
                  <c:v>43.706499999999998</c:v>
                </c:pt>
                <c:pt idx="38050">
                  <c:v>43.706499999999998</c:v>
                </c:pt>
                <c:pt idx="38051">
                  <c:v>43.706499999999998</c:v>
                </c:pt>
                <c:pt idx="38052">
                  <c:v>43.706499999999998</c:v>
                </c:pt>
                <c:pt idx="38053">
                  <c:v>43.706499999999998</c:v>
                </c:pt>
                <c:pt idx="38054">
                  <c:v>43.706499999999998</c:v>
                </c:pt>
                <c:pt idx="38055">
                  <c:v>43.706499999999998</c:v>
                </c:pt>
                <c:pt idx="38056">
                  <c:v>43.706499999999998</c:v>
                </c:pt>
                <c:pt idx="38057">
                  <c:v>43.706499999999998</c:v>
                </c:pt>
                <c:pt idx="38058">
                  <c:v>43.706499999999998</c:v>
                </c:pt>
                <c:pt idx="38059">
                  <c:v>43.706499999999998</c:v>
                </c:pt>
                <c:pt idx="38060">
                  <c:v>43.706499999999998</c:v>
                </c:pt>
                <c:pt idx="38061">
                  <c:v>43.706499999999998</c:v>
                </c:pt>
                <c:pt idx="38062">
                  <c:v>43.706499999999998</c:v>
                </c:pt>
                <c:pt idx="38063">
                  <c:v>43.706499999999998</c:v>
                </c:pt>
                <c:pt idx="38064">
                  <c:v>43.706499999999998</c:v>
                </c:pt>
                <c:pt idx="38065">
                  <c:v>43.706499999999998</c:v>
                </c:pt>
                <c:pt idx="38066">
                  <c:v>43.706499999999998</c:v>
                </c:pt>
                <c:pt idx="38067">
                  <c:v>43.706499999999998</c:v>
                </c:pt>
                <c:pt idx="38068">
                  <c:v>43.706499999999998</c:v>
                </c:pt>
                <c:pt idx="38069">
                  <c:v>43.706499999999998</c:v>
                </c:pt>
                <c:pt idx="38070">
                  <c:v>43.706499999999998</c:v>
                </c:pt>
                <c:pt idx="38071">
                  <c:v>43.706499999999998</c:v>
                </c:pt>
                <c:pt idx="38072">
                  <c:v>43.706499999999998</c:v>
                </c:pt>
                <c:pt idx="38073">
                  <c:v>43.706499999999998</c:v>
                </c:pt>
                <c:pt idx="38074">
                  <c:v>43.706499999999998</c:v>
                </c:pt>
                <c:pt idx="38075">
                  <c:v>43.706499999999998</c:v>
                </c:pt>
                <c:pt idx="38076">
                  <c:v>43.706499999999998</c:v>
                </c:pt>
                <c:pt idx="38077">
                  <c:v>43.706499999999998</c:v>
                </c:pt>
                <c:pt idx="38078">
                  <c:v>43.706499999999998</c:v>
                </c:pt>
                <c:pt idx="38079">
                  <c:v>43.706499999999998</c:v>
                </c:pt>
                <c:pt idx="38080">
                  <c:v>43.706499999999998</c:v>
                </c:pt>
                <c:pt idx="38081">
                  <c:v>43.706499999999998</c:v>
                </c:pt>
                <c:pt idx="38082">
                  <c:v>43.706499999999998</c:v>
                </c:pt>
                <c:pt idx="38083">
                  <c:v>43.706499999999998</c:v>
                </c:pt>
                <c:pt idx="38084">
                  <c:v>43.706499999999998</c:v>
                </c:pt>
                <c:pt idx="38085">
                  <c:v>43.706499999999998</c:v>
                </c:pt>
                <c:pt idx="38086">
                  <c:v>43.706499999999998</c:v>
                </c:pt>
                <c:pt idx="38087">
                  <c:v>43.706499999999998</c:v>
                </c:pt>
                <c:pt idx="38088">
                  <c:v>43.706499999999998</c:v>
                </c:pt>
                <c:pt idx="38089">
                  <c:v>43.706499999999998</c:v>
                </c:pt>
                <c:pt idx="38090">
                  <c:v>43.706499999999998</c:v>
                </c:pt>
                <c:pt idx="38091">
                  <c:v>43.706499999999998</c:v>
                </c:pt>
                <c:pt idx="38092">
                  <c:v>43.706499999999998</c:v>
                </c:pt>
                <c:pt idx="38093">
                  <c:v>43.706499999999998</c:v>
                </c:pt>
                <c:pt idx="38094">
                  <c:v>43.706499999999998</c:v>
                </c:pt>
                <c:pt idx="38095">
                  <c:v>43.706499999999998</c:v>
                </c:pt>
                <c:pt idx="38096">
                  <c:v>43.706499999999998</c:v>
                </c:pt>
                <c:pt idx="38097">
                  <c:v>43.706499999999998</c:v>
                </c:pt>
                <c:pt idx="38098">
                  <c:v>43.706499999999998</c:v>
                </c:pt>
                <c:pt idx="38099">
                  <c:v>43.706499999999998</c:v>
                </c:pt>
                <c:pt idx="38100">
                  <c:v>43.706499999999998</c:v>
                </c:pt>
                <c:pt idx="38101">
                  <c:v>43.706499999999998</c:v>
                </c:pt>
                <c:pt idx="38102">
                  <c:v>43.706499999999998</c:v>
                </c:pt>
                <c:pt idx="38103">
                  <c:v>43.706499999999998</c:v>
                </c:pt>
                <c:pt idx="38104">
                  <c:v>43.706499999999998</c:v>
                </c:pt>
                <c:pt idx="38105">
                  <c:v>43.706499999999998</c:v>
                </c:pt>
                <c:pt idx="38106">
                  <c:v>43.706499999999998</c:v>
                </c:pt>
                <c:pt idx="38107">
                  <c:v>43.706499999999998</c:v>
                </c:pt>
                <c:pt idx="38108">
                  <c:v>43.706499999999998</c:v>
                </c:pt>
                <c:pt idx="38109">
                  <c:v>43.706499999999998</c:v>
                </c:pt>
                <c:pt idx="38110">
                  <c:v>43.706499999999998</c:v>
                </c:pt>
                <c:pt idx="38111">
                  <c:v>43.706499999999998</c:v>
                </c:pt>
                <c:pt idx="38112">
                  <c:v>43.706499999999998</c:v>
                </c:pt>
                <c:pt idx="38113">
                  <c:v>43.706499999999998</c:v>
                </c:pt>
                <c:pt idx="38114">
                  <c:v>43.706499999999998</c:v>
                </c:pt>
                <c:pt idx="38115">
                  <c:v>43.706499999999998</c:v>
                </c:pt>
                <c:pt idx="38116">
                  <c:v>43.706499999999998</c:v>
                </c:pt>
                <c:pt idx="38117">
                  <c:v>43.706499999999998</c:v>
                </c:pt>
                <c:pt idx="38118">
                  <c:v>43.706499999999998</c:v>
                </c:pt>
                <c:pt idx="38119">
                  <c:v>43.706499999999998</c:v>
                </c:pt>
                <c:pt idx="38120">
                  <c:v>43.706499999999998</c:v>
                </c:pt>
                <c:pt idx="38121">
                  <c:v>43.706499999999998</c:v>
                </c:pt>
                <c:pt idx="38122">
                  <c:v>43.706499999999998</c:v>
                </c:pt>
                <c:pt idx="38123">
                  <c:v>43.706499999999998</c:v>
                </c:pt>
                <c:pt idx="38124">
                  <c:v>43.706499999999998</c:v>
                </c:pt>
                <c:pt idx="38125">
                  <c:v>43.706499999999998</c:v>
                </c:pt>
                <c:pt idx="38126">
                  <c:v>43.706499999999998</c:v>
                </c:pt>
                <c:pt idx="38127">
                  <c:v>43.706499999999998</c:v>
                </c:pt>
                <c:pt idx="38128">
                  <c:v>43.706499999999998</c:v>
                </c:pt>
                <c:pt idx="38129">
                  <c:v>43.706499999999998</c:v>
                </c:pt>
                <c:pt idx="38130">
                  <c:v>43.706499999999998</c:v>
                </c:pt>
                <c:pt idx="38131">
                  <c:v>43.706499999999998</c:v>
                </c:pt>
                <c:pt idx="38132">
                  <c:v>43.706499999999998</c:v>
                </c:pt>
                <c:pt idx="38133">
                  <c:v>43.706499999999998</c:v>
                </c:pt>
                <c:pt idx="38134">
                  <c:v>43.706499999999998</c:v>
                </c:pt>
                <c:pt idx="38135">
                  <c:v>43.706499999999998</c:v>
                </c:pt>
                <c:pt idx="38136">
                  <c:v>43.706499999999998</c:v>
                </c:pt>
                <c:pt idx="38137">
                  <c:v>43.706499999999998</c:v>
                </c:pt>
                <c:pt idx="38138">
                  <c:v>43.706499999999998</c:v>
                </c:pt>
                <c:pt idx="38139">
                  <c:v>43.706499999999998</c:v>
                </c:pt>
                <c:pt idx="38140">
                  <c:v>43.706499999999998</c:v>
                </c:pt>
                <c:pt idx="38141">
                  <c:v>43.706499999999998</c:v>
                </c:pt>
                <c:pt idx="38142">
                  <c:v>43.706499999999998</c:v>
                </c:pt>
                <c:pt idx="38143">
                  <c:v>43.706499999999998</c:v>
                </c:pt>
                <c:pt idx="38144">
                  <c:v>43.706499999999998</c:v>
                </c:pt>
                <c:pt idx="38145">
                  <c:v>43.706499999999998</c:v>
                </c:pt>
                <c:pt idx="38146">
                  <c:v>43.706499999999998</c:v>
                </c:pt>
                <c:pt idx="38147">
                  <c:v>43.706499999999998</c:v>
                </c:pt>
                <c:pt idx="38148">
                  <c:v>43.706499999999998</c:v>
                </c:pt>
                <c:pt idx="38149">
                  <c:v>43.706499999999998</c:v>
                </c:pt>
                <c:pt idx="38150">
                  <c:v>43.706499999999998</c:v>
                </c:pt>
                <c:pt idx="38151">
                  <c:v>43.706499999999998</c:v>
                </c:pt>
                <c:pt idx="38152">
                  <c:v>43.706499999999998</c:v>
                </c:pt>
                <c:pt idx="38153">
                  <c:v>43.706499999999998</c:v>
                </c:pt>
                <c:pt idx="38154">
                  <c:v>43.706499999999998</c:v>
                </c:pt>
                <c:pt idx="38155">
                  <c:v>43.706499999999998</c:v>
                </c:pt>
                <c:pt idx="38156">
                  <c:v>43.706499999999998</c:v>
                </c:pt>
                <c:pt idx="38157">
                  <c:v>43.706499999999998</c:v>
                </c:pt>
                <c:pt idx="38158">
                  <c:v>43.706499999999998</c:v>
                </c:pt>
                <c:pt idx="38159">
                  <c:v>43.706499999999998</c:v>
                </c:pt>
                <c:pt idx="38160">
                  <c:v>43.706499999999998</c:v>
                </c:pt>
                <c:pt idx="38161">
                  <c:v>43.706499999999998</c:v>
                </c:pt>
                <c:pt idx="38162">
                  <c:v>43.706499999999998</c:v>
                </c:pt>
                <c:pt idx="38163">
                  <c:v>43.706499999999998</c:v>
                </c:pt>
                <c:pt idx="38164">
                  <c:v>43.706499999999998</c:v>
                </c:pt>
                <c:pt idx="38165">
                  <c:v>43.706499999999998</c:v>
                </c:pt>
                <c:pt idx="38166">
                  <c:v>43.706499999999998</c:v>
                </c:pt>
                <c:pt idx="38167">
                  <c:v>43.706499999999998</c:v>
                </c:pt>
                <c:pt idx="38168">
                  <c:v>43.706499999999998</c:v>
                </c:pt>
                <c:pt idx="38169">
                  <c:v>43.706499999999998</c:v>
                </c:pt>
                <c:pt idx="38170">
                  <c:v>43.706499999999998</c:v>
                </c:pt>
                <c:pt idx="38171">
                  <c:v>43.706499999999998</c:v>
                </c:pt>
                <c:pt idx="38172">
                  <c:v>43.706499999999998</c:v>
                </c:pt>
                <c:pt idx="38173">
                  <c:v>43.706499999999998</c:v>
                </c:pt>
                <c:pt idx="38174">
                  <c:v>43.706499999999998</c:v>
                </c:pt>
                <c:pt idx="38175">
                  <c:v>43.706499999999998</c:v>
                </c:pt>
                <c:pt idx="38176">
                  <c:v>43.706499999999998</c:v>
                </c:pt>
                <c:pt idx="38177">
                  <c:v>43.706499999999998</c:v>
                </c:pt>
                <c:pt idx="38178">
                  <c:v>43.706499999999998</c:v>
                </c:pt>
                <c:pt idx="38179">
                  <c:v>43.706499999999998</c:v>
                </c:pt>
                <c:pt idx="38180">
                  <c:v>43.706499999999998</c:v>
                </c:pt>
                <c:pt idx="38181">
                  <c:v>43.706499999999998</c:v>
                </c:pt>
                <c:pt idx="38182">
                  <c:v>43.706499999999998</c:v>
                </c:pt>
                <c:pt idx="38183">
                  <c:v>43.706499999999998</c:v>
                </c:pt>
                <c:pt idx="38184">
                  <c:v>43.706499999999998</c:v>
                </c:pt>
                <c:pt idx="38185">
                  <c:v>43.706499999999998</c:v>
                </c:pt>
                <c:pt idx="38186">
                  <c:v>43.706499999999998</c:v>
                </c:pt>
                <c:pt idx="38187">
                  <c:v>43.706499999999998</c:v>
                </c:pt>
                <c:pt idx="38188">
                  <c:v>43.706499999999998</c:v>
                </c:pt>
                <c:pt idx="38189">
                  <c:v>43.706499999999998</c:v>
                </c:pt>
                <c:pt idx="38190">
                  <c:v>43.706499999999998</c:v>
                </c:pt>
                <c:pt idx="38191">
                  <c:v>43.706499999999998</c:v>
                </c:pt>
                <c:pt idx="38192">
                  <c:v>43.706499999999998</c:v>
                </c:pt>
                <c:pt idx="38193">
                  <c:v>43.706499999999998</c:v>
                </c:pt>
                <c:pt idx="38194">
                  <c:v>43.706499999999998</c:v>
                </c:pt>
                <c:pt idx="38195">
                  <c:v>43.706499999999998</c:v>
                </c:pt>
                <c:pt idx="38196">
                  <c:v>43.706499999999998</c:v>
                </c:pt>
                <c:pt idx="38197">
                  <c:v>43.706499999999998</c:v>
                </c:pt>
                <c:pt idx="38198">
                  <c:v>43.706499999999998</c:v>
                </c:pt>
                <c:pt idx="38199">
                  <c:v>43.706499999999998</c:v>
                </c:pt>
                <c:pt idx="38200">
                  <c:v>43.706499999999998</c:v>
                </c:pt>
                <c:pt idx="38201">
                  <c:v>43.706499999999998</c:v>
                </c:pt>
                <c:pt idx="38202">
                  <c:v>43.706499999999998</c:v>
                </c:pt>
                <c:pt idx="38203">
                  <c:v>43.706499999999998</c:v>
                </c:pt>
                <c:pt idx="38204">
                  <c:v>43.706499999999998</c:v>
                </c:pt>
                <c:pt idx="38205">
                  <c:v>43.706499999999998</c:v>
                </c:pt>
                <c:pt idx="38206">
                  <c:v>43.706499999999998</c:v>
                </c:pt>
                <c:pt idx="38207">
                  <c:v>43.706499999999998</c:v>
                </c:pt>
                <c:pt idx="38208">
                  <c:v>43.706499999999998</c:v>
                </c:pt>
                <c:pt idx="38209">
                  <c:v>43.706499999999998</c:v>
                </c:pt>
                <c:pt idx="38210">
                  <c:v>43.706499999999998</c:v>
                </c:pt>
                <c:pt idx="38211">
                  <c:v>43.706499999999998</c:v>
                </c:pt>
                <c:pt idx="38212">
                  <c:v>43.706499999999998</c:v>
                </c:pt>
                <c:pt idx="38213">
                  <c:v>43.706499999999998</c:v>
                </c:pt>
                <c:pt idx="38214">
                  <c:v>43.706499999999998</c:v>
                </c:pt>
                <c:pt idx="38215">
                  <c:v>43.706499999999998</c:v>
                </c:pt>
                <c:pt idx="38216">
                  <c:v>43.706499999999998</c:v>
                </c:pt>
                <c:pt idx="38217">
                  <c:v>43.706499999999998</c:v>
                </c:pt>
                <c:pt idx="38218">
                  <c:v>43.706499999999998</c:v>
                </c:pt>
                <c:pt idx="38219">
                  <c:v>43.706499999999998</c:v>
                </c:pt>
                <c:pt idx="38220">
                  <c:v>43.706499999999998</c:v>
                </c:pt>
                <c:pt idx="38221">
                  <c:v>43.706499999999998</c:v>
                </c:pt>
                <c:pt idx="38222">
                  <c:v>43.706499999999998</c:v>
                </c:pt>
                <c:pt idx="38223">
                  <c:v>43.706499999999998</c:v>
                </c:pt>
                <c:pt idx="38224">
                  <c:v>43.706499999999998</c:v>
                </c:pt>
                <c:pt idx="38225">
                  <c:v>43.706499999999998</c:v>
                </c:pt>
                <c:pt idx="38226">
                  <c:v>43.706499999999998</c:v>
                </c:pt>
                <c:pt idx="38227">
                  <c:v>43.706499999999998</c:v>
                </c:pt>
                <c:pt idx="38228">
                  <c:v>43.706499999999998</c:v>
                </c:pt>
                <c:pt idx="38229">
                  <c:v>43.706499999999998</c:v>
                </c:pt>
                <c:pt idx="38230">
                  <c:v>43.706499999999998</c:v>
                </c:pt>
                <c:pt idx="38231">
                  <c:v>43.706499999999998</c:v>
                </c:pt>
                <c:pt idx="38232">
                  <c:v>43.706499999999998</c:v>
                </c:pt>
                <c:pt idx="38233">
                  <c:v>43.706499999999998</c:v>
                </c:pt>
                <c:pt idx="38234">
                  <c:v>43.706499999999998</c:v>
                </c:pt>
                <c:pt idx="38235">
                  <c:v>43.706499999999998</c:v>
                </c:pt>
                <c:pt idx="38236">
                  <c:v>43.706499999999998</c:v>
                </c:pt>
                <c:pt idx="38237">
                  <c:v>43.706499999999998</c:v>
                </c:pt>
                <c:pt idx="38238">
                  <c:v>43.706499999999998</c:v>
                </c:pt>
                <c:pt idx="38239">
                  <c:v>43.706499999999998</c:v>
                </c:pt>
                <c:pt idx="38240">
                  <c:v>43.706499999999998</c:v>
                </c:pt>
                <c:pt idx="38241">
                  <c:v>43.706499999999998</c:v>
                </c:pt>
                <c:pt idx="38242">
                  <c:v>43.706499999999998</c:v>
                </c:pt>
                <c:pt idx="38243">
                  <c:v>43.706499999999998</c:v>
                </c:pt>
                <c:pt idx="38244">
                  <c:v>43.706499999999998</c:v>
                </c:pt>
                <c:pt idx="38245">
                  <c:v>43.706499999999998</c:v>
                </c:pt>
                <c:pt idx="38246">
                  <c:v>43.706499999999998</c:v>
                </c:pt>
                <c:pt idx="38247">
                  <c:v>43.706499999999998</c:v>
                </c:pt>
                <c:pt idx="38248">
                  <c:v>43.706499999999998</c:v>
                </c:pt>
                <c:pt idx="38249">
                  <c:v>43.706499999999998</c:v>
                </c:pt>
                <c:pt idx="38250">
                  <c:v>43.706499999999998</c:v>
                </c:pt>
                <c:pt idx="38251">
                  <c:v>43.706499999999998</c:v>
                </c:pt>
                <c:pt idx="38252">
                  <c:v>43.706499999999998</c:v>
                </c:pt>
                <c:pt idx="38253">
                  <c:v>43.706499999999998</c:v>
                </c:pt>
                <c:pt idx="38254">
                  <c:v>43.706499999999998</c:v>
                </c:pt>
                <c:pt idx="38255">
                  <c:v>43.706499999999998</c:v>
                </c:pt>
                <c:pt idx="38256">
                  <c:v>43.706499999999998</c:v>
                </c:pt>
                <c:pt idx="38257">
                  <c:v>43.706499999999998</c:v>
                </c:pt>
                <c:pt idx="38258">
                  <c:v>43.706499999999998</c:v>
                </c:pt>
                <c:pt idx="38259">
                  <c:v>43.706499999999998</c:v>
                </c:pt>
                <c:pt idx="38260">
                  <c:v>43.706499999999998</c:v>
                </c:pt>
                <c:pt idx="38261">
                  <c:v>43.706499999999998</c:v>
                </c:pt>
                <c:pt idx="38262">
                  <c:v>43.706499999999998</c:v>
                </c:pt>
                <c:pt idx="38263">
                  <c:v>43.706499999999998</c:v>
                </c:pt>
                <c:pt idx="38264">
                  <c:v>43.706499999999998</c:v>
                </c:pt>
                <c:pt idx="38265">
                  <c:v>43.706499999999998</c:v>
                </c:pt>
                <c:pt idx="38266">
                  <c:v>43.706499999999998</c:v>
                </c:pt>
                <c:pt idx="38267">
                  <c:v>43.706499999999998</c:v>
                </c:pt>
                <c:pt idx="38268">
                  <c:v>43.706499999999998</c:v>
                </c:pt>
                <c:pt idx="38269">
                  <c:v>43.706499999999998</c:v>
                </c:pt>
                <c:pt idx="38270">
                  <c:v>43.706499999999998</c:v>
                </c:pt>
                <c:pt idx="38271">
                  <c:v>43.706499999999998</c:v>
                </c:pt>
                <c:pt idx="38272">
                  <c:v>43.706499999999998</c:v>
                </c:pt>
                <c:pt idx="38273">
                  <c:v>43.706499999999998</c:v>
                </c:pt>
                <c:pt idx="38274">
                  <c:v>43.706499999999998</c:v>
                </c:pt>
                <c:pt idx="38275">
                  <c:v>43.706499999999998</c:v>
                </c:pt>
                <c:pt idx="38276">
                  <c:v>43.706499999999998</c:v>
                </c:pt>
                <c:pt idx="38277">
                  <c:v>43.706499999999998</c:v>
                </c:pt>
                <c:pt idx="38278">
                  <c:v>43.706499999999998</c:v>
                </c:pt>
                <c:pt idx="38279">
                  <c:v>43.706499999999998</c:v>
                </c:pt>
                <c:pt idx="38280">
                  <c:v>43.706499999999998</c:v>
                </c:pt>
                <c:pt idx="38281">
                  <c:v>43.706499999999998</c:v>
                </c:pt>
                <c:pt idx="38282">
                  <c:v>43.706499999999998</c:v>
                </c:pt>
                <c:pt idx="38283">
                  <c:v>43.706499999999998</c:v>
                </c:pt>
                <c:pt idx="38284">
                  <c:v>43.706499999999998</c:v>
                </c:pt>
                <c:pt idx="38285">
                  <c:v>43.706499999999998</c:v>
                </c:pt>
                <c:pt idx="38286">
                  <c:v>43.706499999999998</c:v>
                </c:pt>
                <c:pt idx="38287">
                  <c:v>43.706499999999998</c:v>
                </c:pt>
                <c:pt idx="38288">
                  <c:v>43.706499999999998</c:v>
                </c:pt>
                <c:pt idx="38289">
                  <c:v>43.706499999999998</c:v>
                </c:pt>
                <c:pt idx="38290">
                  <c:v>43.706499999999998</c:v>
                </c:pt>
                <c:pt idx="38291">
                  <c:v>43.706499999999998</c:v>
                </c:pt>
                <c:pt idx="38292">
                  <c:v>43.706499999999998</c:v>
                </c:pt>
                <c:pt idx="38293">
                  <c:v>43.706499999999998</c:v>
                </c:pt>
                <c:pt idx="38294">
                  <c:v>43.706499999999998</c:v>
                </c:pt>
                <c:pt idx="38295">
                  <c:v>43.706499999999998</c:v>
                </c:pt>
                <c:pt idx="38296">
                  <c:v>43.706499999999998</c:v>
                </c:pt>
                <c:pt idx="38297">
                  <c:v>43.706499999999998</c:v>
                </c:pt>
                <c:pt idx="38298">
                  <c:v>43.706499999999998</c:v>
                </c:pt>
                <c:pt idx="38299">
                  <c:v>43.706499999999998</c:v>
                </c:pt>
                <c:pt idx="38300">
                  <c:v>43.706499999999998</c:v>
                </c:pt>
                <c:pt idx="38301">
                  <c:v>43.706499999999998</c:v>
                </c:pt>
                <c:pt idx="38302">
                  <c:v>43.706499999999998</c:v>
                </c:pt>
                <c:pt idx="38303">
                  <c:v>43.706499999999998</c:v>
                </c:pt>
                <c:pt idx="38304">
                  <c:v>43.706499999999998</c:v>
                </c:pt>
                <c:pt idx="38305">
                  <c:v>43.706499999999998</c:v>
                </c:pt>
                <c:pt idx="38306">
                  <c:v>43.706499999999998</c:v>
                </c:pt>
                <c:pt idx="38307">
                  <c:v>43.706499999999998</c:v>
                </c:pt>
                <c:pt idx="38308">
                  <c:v>43.706499999999998</c:v>
                </c:pt>
                <c:pt idx="38309">
                  <c:v>43.706499999999998</c:v>
                </c:pt>
                <c:pt idx="38310">
                  <c:v>43.706499999999998</c:v>
                </c:pt>
                <c:pt idx="38311">
                  <c:v>43.706499999999998</c:v>
                </c:pt>
                <c:pt idx="38312">
                  <c:v>43.706499999999998</c:v>
                </c:pt>
                <c:pt idx="38313">
                  <c:v>43.706499999999998</c:v>
                </c:pt>
                <c:pt idx="38314">
                  <c:v>43.706499999999998</c:v>
                </c:pt>
                <c:pt idx="38315">
                  <c:v>43.706499999999998</c:v>
                </c:pt>
                <c:pt idx="38316">
                  <c:v>43.706499999999998</c:v>
                </c:pt>
                <c:pt idx="38317">
                  <c:v>43.706499999999998</c:v>
                </c:pt>
                <c:pt idx="38318">
                  <c:v>43.706499999999998</c:v>
                </c:pt>
                <c:pt idx="38319">
                  <c:v>43.706499999999998</c:v>
                </c:pt>
                <c:pt idx="38320">
                  <c:v>43.706499999999998</c:v>
                </c:pt>
                <c:pt idx="38321">
                  <c:v>43.706499999999998</c:v>
                </c:pt>
                <c:pt idx="38322">
                  <c:v>43.706499999999998</c:v>
                </c:pt>
                <c:pt idx="38323">
                  <c:v>43.706499999999998</c:v>
                </c:pt>
                <c:pt idx="38324">
                  <c:v>43.706499999999998</c:v>
                </c:pt>
                <c:pt idx="38325">
                  <c:v>43.706499999999998</c:v>
                </c:pt>
                <c:pt idx="38326">
                  <c:v>43.706499999999998</c:v>
                </c:pt>
                <c:pt idx="38327">
                  <c:v>43.706499999999998</c:v>
                </c:pt>
                <c:pt idx="38328">
                  <c:v>43.706499999999998</c:v>
                </c:pt>
                <c:pt idx="38329">
                  <c:v>43.706499999999998</c:v>
                </c:pt>
                <c:pt idx="38330">
                  <c:v>43.706499999999998</c:v>
                </c:pt>
                <c:pt idx="38331">
                  <c:v>43.706499999999998</c:v>
                </c:pt>
                <c:pt idx="38332">
                  <c:v>43.706499999999998</c:v>
                </c:pt>
                <c:pt idx="38333">
                  <c:v>43.706499999999998</c:v>
                </c:pt>
                <c:pt idx="38334">
                  <c:v>43.706499999999998</c:v>
                </c:pt>
                <c:pt idx="38335">
                  <c:v>43.706499999999998</c:v>
                </c:pt>
                <c:pt idx="38336">
                  <c:v>43.706499999999998</c:v>
                </c:pt>
                <c:pt idx="38337">
                  <c:v>43.706499999999998</c:v>
                </c:pt>
                <c:pt idx="38338">
                  <c:v>43.706499999999998</c:v>
                </c:pt>
                <c:pt idx="38339">
                  <c:v>43.706499999999998</c:v>
                </c:pt>
                <c:pt idx="38340">
                  <c:v>43.706499999999998</c:v>
                </c:pt>
                <c:pt idx="38341">
                  <c:v>43.706499999999998</c:v>
                </c:pt>
                <c:pt idx="38342">
                  <c:v>43.706499999999998</c:v>
                </c:pt>
                <c:pt idx="38343">
                  <c:v>43.706499999999998</c:v>
                </c:pt>
                <c:pt idx="38344">
                  <c:v>43.706499999999998</c:v>
                </c:pt>
                <c:pt idx="38345">
                  <c:v>43.706499999999998</c:v>
                </c:pt>
                <c:pt idx="38346">
                  <c:v>43.706499999999998</c:v>
                </c:pt>
                <c:pt idx="38347">
                  <c:v>43.706499999999998</c:v>
                </c:pt>
                <c:pt idx="38348">
                  <c:v>43.706499999999998</c:v>
                </c:pt>
                <c:pt idx="38349">
                  <c:v>43.706499999999998</c:v>
                </c:pt>
                <c:pt idx="38350">
                  <c:v>43.706499999999998</c:v>
                </c:pt>
                <c:pt idx="38351">
                  <c:v>43.706499999999998</c:v>
                </c:pt>
                <c:pt idx="38352">
                  <c:v>43.706499999999998</c:v>
                </c:pt>
                <c:pt idx="38353">
                  <c:v>43.706499999999998</c:v>
                </c:pt>
                <c:pt idx="38354">
                  <c:v>43.706499999999998</c:v>
                </c:pt>
                <c:pt idx="38355">
                  <c:v>43.706499999999998</c:v>
                </c:pt>
                <c:pt idx="38356">
                  <c:v>43.706499999999998</c:v>
                </c:pt>
                <c:pt idx="38357">
                  <c:v>43.706499999999998</c:v>
                </c:pt>
                <c:pt idx="38358">
                  <c:v>43.706499999999998</c:v>
                </c:pt>
                <c:pt idx="38359">
                  <c:v>43.706499999999998</c:v>
                </c:pt>
                <c:pt idx="38360">
                  <c:v>43.706499999999998</c:v>
                </c:pt>
                <c:pt idx="38361">
                  <c:v>43.706499999999998</c:v>
                </c:pt>
                <c:pt idx="38362">
                  <c:v>43.706499999999998</c:v>
                </c:pt>
                <c:pt idx="38363">
                  <c:v>43.706499999999998</c:v>
                </c:pt>
                <c:pt idx="38364">
                  <c:v>43.706499999999998</c:v>
                </c:pt>
                <c:pt idx="38365">
                  <c:v>43.706499999999998</c:v>
                </c:pt>
                <c:pt idx="38366">
                  <c:v>43.706499999999998</c:v>
                </c:pt>
                <c:pt idx="38367">
                  <c:v>43.706499999999998</c:v>
                </c:pt>
                <c:pt idx="38368">
                  <c:v>43.706499999999998</c:v>
                </c:pt>
                <c:pt idx="38369">
                  <c:v>43.706499999999998</c:v>
                </c:pt>
                <c:pt idx="38370">
                  <c:v>43.706499999999998</c:v>
                </c:pt>
                <c:pt idx="38371">
                  <c:v>43.706499999999998</c:v>
                </c:pt>
                <c:pt idx="38372">
                  <c:v>43.706499999999998</c:v>
                </c:pt>
                <c:pt idx="38373">
                  <c:v>43.706499999999998</c:v>
                </c:pt>
                <c:pt idx="38374">
                  <c:v>43.706499999999998</c:v>
                </c:pt>
                <c:pt idx="38375">
                  <c:v>43.706499999999998</c:v>
                </c:pt>
                <c:pt idx="38376">
                  <c:v>43.706499999999998</c:v>
                </c:pt>
                <c:pt idx="38377">
                  <c:v>43.706499999999998</c:v>
                </c:pt>
                <c:pt idx="38378">
                  <c:v>43.706499999999998</c:v>
                </c:pt>
                <c:pt idx="38379">
                  <c:v>43.706499999999998</c:v>
                </c:pt>
                <c:pt idx="38380">
                  <c:v>43.706499999999998</c:v>
                </c:pt>
                <c:pt idx="38381">
                  <c:v>43.706499999999998</c:v>
                </c:pt>
                <c:pt idx="38382">
                  <c:v>43.706499999999998</c:v>
                </c:pt>
                <c:pt idx="38383">
                  <c:v>43.706499999999998</c:v>
                </c:pt>
                <c:pt idx="38384">
                  <c:v>43.706499999999998</c:v>
                </c:pt>
                <c:pt idx="38385">
                  <c:v>43.706499999999998</c:v>
                </c:pt>
                <c:pt idx="38386">
                  <c:v>43.706499999999998</c:v>
                </c:pt>
                <c:pt idx="38387">
                  <c:v>43.706499999999998</c:v>
                </c:pt>
                <c:pt idx="38388">
                  <c:v>43.706499999999998</c:v>
                </c:pt>
                <c:pt idx="38389">
                  <c:v>43.706499999999998</c:v>
                </c:pt>
                <c:pt idx="38390">
                  <c:v>43.706499999999998</c:v>
                </c:pt>
                <c:pt idx="38391">
                  <c:v>43.706499999999998</c:v>
                </c:pt>
                <c:pt idx="38392">
                  <c:v>43.706499999999998</c:v>
                </c:pt>
                <c:pt idx="38393">
                  <c:v>43.706499999999998</c:v>
                </c:pt>
                <c:pt idx="38394">
                  <c:v>43.706499999999998</c:v>
                </c:pt>
                <c:pt idx="38395">
                  <c:v>43.706499999999998</c:v>
                </c:pt>
                <c:pt idx="38396">
                  <c:v>43.706499999999998</c:v>
                </c:pt>
                <c:pt idx="38397">
                  <c:v>43.706499999999998</c:v>
                </c:pt>
                <c:pt idx="38398">
                  <c:v>43.706499999999998</c:v>
                </c:pt>
                <c:pt idx="38399">
                  <c:v>43.706499999999998</c:v>
                </c:pt>
                <c:pt idx="38400">
                  <c:v>43.706499999999998</c:v>
                </c:pt>
                <c:pt idx="38401">
                  <c:v>43.706499999999998</c:v>
                </c:pt>
                <c:pt idx="38402">
                  <c:v>43.706499999999998</c:v>
                </c:pt>
                <c:pt idx="38403">
                  <c:v>43.706499999999998</c:v>
                </c:pt>
                <c:pt idx="38404">
                  <c:v>43.706499999999998</c:v>
                </c:pt>
                <c:pt idx="38405">
                  <c:v>43.706499999999998</c:v>
                </c:pt>
                <c:pt idx="38406">
                  <c:v>43.706499999999998</c:v>
                </c:pt>
                <c:pt idx="38407">
                  <c:v>43.706499999999998</c:v>
                </c:pt>
                <c:pt idx="38408">
                  <c:v>43.706499999999998</c:v>
                </c:pt>
                <c:pt idx="38409">
                  <c:v>43.706499999999998</c:v>
                </c:pt>
                <c:pt idx="38410">
                  <c:v>43.706499999999998</c:v>
                </c:pt>
                <c:pt idx="38411">
                  <c:v>43.706499999999998</c:v>
                </c:pt>
                <c:pt idx="38412">
                  <c:v>43.706499999999998</c:v>
                </c:pt>
                <c:pt idx="38413">
                  <c:v>43.706499999999998</c:v>
                </c:pt>
                <c:pt idx="38414">
                  <c:v>43.706499999999998</c:v>
                </c:pt>
                <c:pt idx="38415">
                  <c:v>43.706499999999998</c:v>
                </c:pt>
                <c:pt idx="38416">
                  <c:v>43.706499999999998</c:v>
                </c:pt>
                <c:pt idx="38417">
                  <c:v>43.706499999999998</c:v>
                </c:pt>
                <c:pt idx="38418">
                  <c:v>43.706499999999998</c:v>
                </c:pt>
                <c:pt idx="38419">
                  <c:v>43.706499999999998</c:v>
                </c:pt>
                <c:pt idx="38420">
                  <c:v>43.706499999999998</c:v>
                </c:pt>
                <c:pt idx="38421">
                  <c:v>43.706499999999998</c:v>
                </c:pt>
                <c:pt idx="38422">
                  <c:v>43.706499999999998</c:v>
                </c:pt>
                <c:pt idx="38423">
                  <c:v>43.706499999999998</c:v>
                </c:pt>
                <c:pt idx="38424">
                  <c:v>43.706499999999998</c:v>
                </c:pt>
                <c:pt idx="38425">
                  <c:v>43.706499999999998</c:v>
                </c:pt>
                <c:pt idx="38426">
                  <c:v>43.706499999999998</c:v>
                </c:pt>
                <c:pt idx="38427">
                  <c:v>43.706499999999998</c:v>
                </c:pt>
                <c:pt idx="38428">
                  <c:v>43.706499999999998</c:v>
                </c:pt>
                <c:pt idx="38429">
                  <c:v>43.706499999999998</c:v>
                </c:pt>
                <c:pt idx="38430">
                  <c:v>43.706499999999998</c:v>
                </c:pt>
                <c:pt idx="38431">
                  <c:v>43.706499999999998</c:v>
                </c:pt>
                <c:pt idx="38432">
                  <c:v>43.706499999999998</c:v>
                </c:pt>
                <c:pt idx="38433">
                  <c:v>43.706499999999998</c:v>
                </c:pt>
                <c:pt idx="38434">
                  <c:v>43.706499999999998</c:v>
                </c:pt>
                <c:pt idx="38435">
                  <c:v>43.706499999999998</c:v>
                </c:pt>
                <c:pt idx="38436">
                  <c:v>43.706499999999998</c:v>
                </c:pt>
                <c:pt idx="38437">
                  <c:v>43.706499999999998</c:v>
                </c:pt>
                <c:pt idx="38438">
                  <c:v>43.706499999999998</c:v>
                </c:pt>
                <c:pt idx="38439">
                  <c:v>43.706499999999998</c:v>
                </c:pt>
                <c:pt idx="38440">
                  <c:v>43.706499999999998</c:v>
                </c:pt>
                <c:pt idx="38441">
                  <c:v>43.706499999999998</c:v>
                </c:pt>
                <c:pt idx="38442">
                  <c:v>43.706499999999998</c:v>
                </c:pt>
                <c:pt idx="38443">
                  <c:v>43.706499999999998</c:v>
                </c:pt>
                <c:pt idx="38444">
                  <c:v>43.706499999999998</c:v>
                </c:pt>
                <c:pt idx="38445">
                  <c:v>43.706499999999998</c:v>
                </c:pt>
                <c:pt idx="38446">
                  <c:v>43.706499999999998</c:v>
                </c:pt>
                <c:pt idx="38447">
                  <c:v>43.706499999999998</c:v>
                </c:pt>
                <c:pt idx="38448">
                  <c:v>43.706499999999998</c:v>
                </c:pt>
                <c:pt idx="38449">
                  <c:v>43.706499999999998</c:v>
                </c:pt>
                <c:pt idx="38450">
                  <c:v>43.706499999999998</c:v>
                </c:pt>
                <c:pt idx="38451">
                  <c:v>43.706499999999998</c:v>
                </c:pt>
                <c:pt idx="38452">
                  <c:v>43.706499999999998</c:v>
                </c:pt>
                <c:pt idx="38453">
                  <c:v>43.706499999999998</c:v>
                </c:pt>
                <c:pt idx="38454">
                  <c:v>43.706499999999998</c:v>
                </c:pt>
                <c:pt idx="38455">
                  <c:v>43.706499999999998</c:v>
                </c:pt>
                <c:pt idx="38456">
                  <c:v>43.706499999999998</c:v>
                </c:pt>
                <c:pt idx="38457">
                  <c:v>43.706499999999998</c:v>
                </c:pt>
                <c:pt idx="38458">
                  <c:v>43.706499999999998</c:v>
                </c:pt>
                <c:pt idx="38459">
                  <c:v>43.706499999999998</c:v>
                </c:pt>
                <c:pt idx="38460">
                  <c:v>43.706499999999998</c:v>
                </c:pt>
                <c:pt idx="38461">
                  <c:v>43.706499999999998</c:v>
                </c:pt>
                <c:pt idx="38462">
                  <c:v>43.706499999999998</c:v>
                </c:pt>
                <c:pt idx="38463">
                  <c:v>43.706499999999998</c:v>
                </c:pt>
                <c:pt idx="38464">
                  <c:v>43.706499999999998</c:v>
                </c:pt>
                <c:pt idx="38465">
                  <c:v>43.706499999999998</c:v>
                </c:pt>
                <c:pt idx="38466">
                  <c:v>43.706499999999998</c:v>
                </c:pt>
                <c:pt idx="38467">
                  <c:v>43.706499999999998</c:v>
                </c:pt>
                <c:pt idx="38468">
                  <c:v>43.706499999999998</c:v>
                </c:pt>
                <c:pt idx="38469">
                  <c:v>43.706499999999998</c:v>
                </c:pt>
                <c:pt idx="38470">
                  <c:v>43.706499999999998</c:v>
                </c:pt>
                <c:pt idx="38471">
                  <c:v>43.706499999999998</c:v>
                </c:pt>
                <c:pt idx="38472">
                  <c:v>43.706499999999998</c:v>
                </c:pt>
                <c:pt idx="38473">
                  <c:v>43.706499999999998</c:v>
                </c:pt>
                <c:pt idx="38474">
                  <c:v>43.706499999999998</c:v>
                </c:pt>
                <c:pt idx="38475">
                  <c:v>43.706499999999998</c:v>
                </c:pt>
                <c:pt idx="38476">
                  <c:v>43.706499999999998</c:v>
                </c:pt>
                <c:pt idx="38477">
                  <c:v>43.706499999999998</c:v>
                </c:pt>
                <c:pt idx="38478">
                  <c:v>43.706499999999998</c:v>
                </c:pt>
                <c:pt idx="38479">
                  <c:v>43.706499999999998</c:v>
                </c:pt>
                <c:pt idx="38480">
                  <c:v>43.706499999999998</c:v>
                </c:pt>
                <c:pt idx="38481">
                  <c:v>43.706499999999998</c:v>
                </c:pt>
                <c:pt idx="38482">
                  <c:v>43.706499999999998</c:v>
                </c:pt>
                <c:pt idx="38483">
                  <c:v>43.706499999999998</c:v>
                </c:pt>
                <c:pt idx="38484">
                  <c:v>43.706499999999998</c:v>
                </c:pt>
                <c:pt idx="38485">
                  <c:v>43.706499999999998</c:v>
                </c:pt>
                <c:pt idx="38486">
                  <c:v>43.706499999999998</c:v>
                </c:pt>
                <c:pt idx="38487">
                  <c:v>43.706499999999998</c:v>
                </c:pt>
                <c:pt idx="38488">
                  <c:v>43.706499999999998</c:v>
                </c:pt>
                <c:pt idx="38489">
                  <c:v>43.706499999999998</c:v>
                </c:pt>
                <c:pt idx="38490">
                  <c:v>43.706499999999998</c:v>
                </c:pt>
                <c:pt idx="38491">
                  <c:v>43.706499999999998</c:v>
                </c:pt>
                <c:pt idx="38492">
                  <c:v>43.706499999999998</c:v>
                </c:pt>
                <c:pt idx="38493">
                  <c:v>43.706499999999998</c:v>
                </c:pt>
                <c:pt idx="38494">
                  <c:v>43.706499999999998</c:v>
                </c:pt>
                <c:pt idx="38495">
                  <c:v>43.706499999999998</c:v>
                </c:pt>
                <c:pt idx="38496">
                  <c:v>43.706499999999998</c:v>
                </c:pt>
                <c:pt idx="38497">
                  <c:v>43.706499999999998</c:v>
                </c:pt>
                <c:pt idx="38498">
                  <c:v>43.706499999999998</c:v>
                </c:pt>
                <c:pt idx="38499">
                  <c:v>43.706499999999998</c:v>
                </c:pt>
                <c:pt idx="38500">
                  <c:v>43.706499999999998</c:v>
                </c:pt>
                <c:pt idx="38501">
                  <c:v>43.706499999999998</c:v>
                </c:pt>
                <c:pt idx="38502">
                  <c:v>43.706499999999998</c:v>
                </c:pt>
                <c:pt idx="38503">
                  <c:v>43.706499999999998</c:v>
                </c:pt>
                <c:pt idx="38504">
                  <c:v>43.706499999999998</c:v>
                </c:pt>
                <c:pt idx="38505">
                  <c:v>43.706499999999998</c:v>
                </c:pt>
                <c:pt idx="38506">
                  <c:v>43.706499999999998</c:v>
                </c:pt>
                <c:pt idx="38507">
                  <c:v>43.706499999999998</c:v>
                </c:pt>
                <c:pt idx="38508">
                  <c:v>43.706499999999998</c:v>
                </c:pt>
                <c:pt idx="38509">
                  <c:v>43.706499999999998</c:v>
                </c:pt>
                <c:pt idx="38510">
                  <c:v>43.706499999999998</c:v>
                </c:pt>
                <c:pt idx="38511">
                  <c:v>43.706499999999998</c:v>
                </c:pt>
                <c:pt idx="38512">
                  <c:v>43.706499999999998</c:v>
                </c:pt>
                <c:pt idx="38513">
                  <c:v>43.706499999999998</c:v>
                </c:pt>
                <c:pt idx="38514">
                  <c:v>43.706499999999998</c:v>
                </c:pt>
                <c:pt idx="38515">
                  <c:v>43.706499999999998</c:v>
                </c:pt>
                <c:pt idx="38516">
                  <c:v>43.706499999999998</c:v>
                </c:pt>
                <c:pt idx="38517">
                  <c:v>43.706499999999998</c:v>
                </c:pt>
                <c:pt idx="38518">
                  <c:v>43.706499999999998</c:v>
                </c:pt>
                <c:pt idx="38519">
                  <c:v>43.706499999999998</c:v>
                </c:pt>
                <c:pt idx="38520">
                  <c:v>43.706499999999998</c:v>
                </c:pt>
                <c:pt idx="38521">
                  <c:v>43.706499999999998</c:v>
                </c:pt>
                <c:pt idx="38522">
                  <c:v>43.706499999999998</c:v>
                </c:pt>
                <c:pt idx="38523">
                  <c:v>43.706499999999998</c:v>
                </c:pt>
                <c:pt idx="38524">
                  <c:v>43.706499999999998</c:v>
                </c:pt>
                <c:pt idx="38525">
                  <c:v>43.706499999999998</c:v>
                </c:pt>
                <c:pt idx="38526">
                  <c:v>43.706499999999998</c:v>
                </c:pt>
                <c:pt idx="38527">
                  <c:v>43.706499999999998</c:v>
                </c:pt>
                <c:pt idx="38528">
                  <c:v>43.706499999999998</c:v>
                </c:pt>
                <c:pt idx="38529">
                  <c:v>43.706499999999998</c:v>
                </c:pt>
                <c:pt idx="38530">
                  <c:v>43.706499999999998</c:v>
                </c:pt>
                <c:pt idx="38531">
                  <c:v>43.706499999999998</c:v>
                </c:pt>
                <c:pt idx="38532">
                  <c:v>43.706499999999998</c:v>
                </c:pt>
                <c:pt idx="38533">
                  <c:v>43.706499999999998</c:v>
                </c:pt>
                <c:pt idx="38534">
                  <c:v>43.706499999999998</c:v>
                </c:pt>
                <c:pt idx="38535">
                  <c:v>43.706499999999998</c:v>
                </c:pt>
                <c:pt idx="38536">
                  <c:v>43.706499999999998</c:v>
                </c:pt>
                <c:pt idx="38537">
                  <c:v>43.706499999999998</c:v>
                </c:pt>
                <c:pt idx="38538">
                  <c:v>43.706499999999998</c:v>
                </c:pt>
                <c:pt idx="38539">
                  <c:v>43.706499999999998</c:v>
                </c:pt>
                <c:pt idx="38540">
                  <c:v>43.706499999999998</c:v>
                </c:pt>
                <c:pt idx="38541">
                  <c:v>43.706499999999998</c:v>
                </c:pt>
                <c:pt idx="38542">
                  <c:v>43.706499999999998</c:v>
                </c:pt>
                <c:pt idx="38543">
                  <c:v>43.706499999999998</c:v>
                </c:pt>
                <c:pt idx="38544">
                  <c:v>43.706499999999998</c:v>
                </c:pt>
                <c:pt idx="38545">
                  <c:v>43.706499999999998</c:v>
                </c:pt>
                <c:pt idx="38546">
                  <c:v>43.706499999999998</c:v>
                </c:pt>
                <c:pt idx="38547">
                  <c:v>43.706499999999998</c:v>
                </c:pt>
                <c:pt idx="38548">
                  <c:v>43.706499999999998</c:v>
                </c:pt>
                <c:pt idx="38549">
                  <c:v>43.706499999999998</c:v>
                </c:pt>
                <c:pt idx="38550">
                  <c:v>43.706499999999998</c:v>
                </c:pt>
                <c:pt idx="38551">
                  <c:v>43.706499999999998</c:v>
                </c:pt>
                <c:pt idx="38552">
                  <c:v>43.706499999999998</c:v>
                </c:pt>
                <c:pt idx="38553">
                  <c:v>43.706499999999998</c:v>
                </c:pt>
                <c:pt idx="38554">
                  <c:v>43.706499999999998</c:v>
                </c:pt>
                <c:pt idx="38555">
                  <c:v>43.706499999999998</c:v>
                </c:pt>
                <c:pt idx="38556">
                  <c:v>43.706499999999998</c:v>
                </c:pt>
                <c:pt idx="38557">
                  <c:v>43.706499999999998</c:v>
                </c:pt>
                <c:pt idx="38558">
                  <c:v>43.706499999999998</c:v>
                </c:pt>
                <c:pt idx="38559">
                  <c:v>43.706499999999998</c:v>
                </c:pt>
                <c:pt idx="38560">
                  <c:v>43.706499999999998</c:v>
                </c:pt>
                <c:pt idx="38561">
                  <c:v>43.706499999999998</c:v>
                </c:pt>
                <c:pt idx="38562">
                  <c:v>43.706499999999998</c:v>
                </c:pt>
                <c:pt idx="38563">
                  <c:v>43.706499999999998</c:v>
                </c:pt>
                <c:pt idx="38564">
                  <c:v>43.706499999999998</c:v>
                </c:pt>
                <c:pt idx="38565">
                  <c:v>43.706499999999998</c:v>
                </c:pt>
                <c:pt idx="38566">
                  <c:v>43.706499999999998</c:v>
                </c:pt>
                <c:pt idx="38567">
                  <c:v>43.706499999999998</c:v>
                </c:pt>
                <c:pt idx="38568">
                  <c:v>43.706499999999998</c:v>
                </c:pt>
                <c:pt idx="38569">
                  <c:v>43.706499999999998</c:v>
                </c:pt>
                <c:pt idx="38570">
                  <c:v>43.706499999999998</c:v>
                </c:pt>
                <c:pt idx="38571">
                  <c:v>43.706499999999998</c:v>
                </c:pt>
                <c:pt idx="38572">
                  <c:v>43.706499999999998</c:v>
                </c:pt>
                <c:pt idx="38573">
                  <c:v>43.706499999999998</c:v>
                </c:pt>
                <c:pt idx="38574">
                  <c:v>43.706499999999998</c:v>
                </c:pt>
                <c:pt idx="38575">
                  <c:v>43.706499999999998</c:v>
                </c:pt>
                <c:pt idx="38576">
                  <c:v>43.706499999999998</c:v>
                </c:pt>
                <c:pt idx="38577">
                  <c:v>43.706499999999998</c:v>
                </c:pt>
                <c:pt idx="38578">
                  <c:v>43.706499999999998</c:v>
                </c:pt>
                <c:pt idx="38579">
                  <c:v>43.706499999999998</c:v>
                </c:pt>
                <c:pt idx="38580">
                  <c:v>43.706499999999998</c:v>
                </c:pt>
                <c:pt idx="38581">
                  <c:v>43.706499999999998</c:v>
                </c:pt>
                <c:pt idx="38582">
                  <c:v>43.706499999999998</c:v>
                </c:pt>
                <c:pt idx="38583">
                  <c:v>43.706499999999998</c:v>
                </c:pt>
                <c:pt idx="38584">
                  <c:v>43.706499999999998</c:v>
                </c:pt>
                <c:pt idx="38585">
                  <c:v>43.706499999999998</c:v>
                </c:pt>
                <c:pt idx="38586">
                  <c:v>43.706499999999998</c:v>
                </c:pt>
                <c:pt idx="38587">
                  <c:v>43.706499999999998</c:v>
                </c:pt>
                <c:pt idx="38588">
                  <c:v>43.706499999999998</c:v>
                </c:pt>
                <c:pt idx="38589">
                  <c:v>43.706499999999998</c:v>
                </c:pt>
                <c:pt idx="38590">
                  <c:v>43.706499999999998</c:v>
                </c:pt>
                <c:pt idx="38591">
                  <c:v>43.706499999999998</c:v>
                </c:pt>
                <c:pt idx="38592">
                  <c:v>43.706499999999998</c:v>
                </c:pt>
                <c:pt idx="38593">
                  <c:v>43.706499999999998</c:v>
                </c:pt>
                <c:pt idx="38594">
                  <c:v>43.706499999999998</c:v>
                </c:pt>
                <c:pt idx="38595">
                  <c:v>43.706499999999998</c:v>
                </c:pt>
                <c:pt idx="38596">
                  <c:v>43.706499999999998</c:v>
                </c:pt>
                <c:pt idx="38597">
                  <c:v>43.706499999999998</c:v>
                </c:pt>
                <c:pt idx="38598">
                  <c:v>43.706499999999998</c:v>
                </c:pt>
                <c:pt idx="38599">
                  <c:v>43.706499999999998</c:v>
                </c:pt>
                <c:pt idx="38600">
                  <c:v>43.706499999999998</c:v>
                </c:pt>
                <c:pt idx="38601">
                  <c:v>43.706499999999998</c:v>
                </c:pt>
                <c:pt idx="38602">
                  <c:v>43.706499999999998</c:v>
                </c:pt>
                <c:pt idx="38603">
                  <c:v>43.706499999999998</c:v>
                </c:pt>
                <c:pt idx="38604">
                  <c:v>43.706499999999998</c:v>
                </c:pt>
                <c:pt idx="38605">
                  <c:v>43.706499999999998</c:v>
                </c:pt>
                <c:pt idx="38606">
                  <c:v>43.706499999999998</c:v>
                </c:pt>
                <c:pt idx="38607">
                  <c:v>43.706499999999998</c:v>
                </c:pt>
                <c:pt idx="38608">
                  <c:v>43.706499999999998</c:v>
                </c:pt>
                <c:pt idx="38609">
                  <c:v>43.706499999999998</c:v>
                </c:pt>
                <c:pt idx="38610">
                  <c:v>43.706499999999998</c:v>
                </c:pt>
                <c:pt idx="38611">
                  <c:v>43.706499999999998</c:v>
                </c:pt>
                <c:pt idx="38612">
                  <c:v>43.706499999999998</c:v>
                </c:pt>
                <c:pt idx="38613">
                  <c:v>43.706499999999998</c:v>
                </c:pt>
                <c:pt idx="38614">
                  <c:v>43.706499999999998</c:v>
                </c:pt>
                <c:pt idx="38615">
                  <c:v>43.706499999999998</c:v>
                </c:pt>
                <c:pt idx="38616">
                  <c:v>43.706499999999998</c:v>
                </c:pt>
                <c:pt idx="38617">
                  <c:v>43.706499999999998</c:v>
                </c:pt>
                <c:pt idx="38618">
                  <c:v>43.706499999999998</c:v>
                </c:pt>
                <c:pt idx="38619">
                  <c:v>43.706499999999998</c:v>
                </c:pt>
                <c:pt idx="38620">
                  <c:v>43.706499999999998</c:v>
                </c:pt>
                <c:pt idx="38621">
                  <c:v>43.706499999999998</c:v>
                </c:pt>
                <c:pt idx="38622">
                  <c:v>43.706499999999998</c:v>
                </c:pt>
                <c:pt idx="38623">
                  <c:v>43.706499999999998</c:v>
                </c:pt>
                <c:pt idx="38624">
                  <c:v>43.706499999999998</c:v>
                </c:pt>
                <c:pt idx="38625">
                  <c:v>43.706499999999998</c:v>
                </c:pt>
                <c:pt idx="38626">
                  <c:v>43.706499999999998</c:v>
                </c:pt>
                <c:pt idx="38627">
                  <c:v>43.706499999999998</c:v>
                </c:pt>
                <c:pt idx="38628">
                  <c:v>43.706499999999998</c:v>
                </c:pt>
                <c:pt idx="38629">
                  <c:v>43.706499999999998</c:v>
                </c:pt>
                <c:pt idx="38630">
                  <c:v>43.706499999999998</c:v>
                </c:pt>
                <c:pt idx="38631">
                  <c:v>43.706499999999998</c:v>
                </c:pt>
                <c:pt idx="38632">
                  <c:v>43.706499999999998</c:v>
                </c:pt>
                <c:pt idx="38633">
                  <c:v>43.706499999999998</c:v>
                </c:pt>
                <c:pt idx="38634">
                  <c:v>43.706499999999998</c:v>
                </c:pt>
                <c:pt idx="38635">
                  <c:v>43.706499999999998</c:v>
                </c:pt>
                <c:pt idx="38636">
                  <c:v>43.706499999999998</c:v>
                </c:pt>
                <c:pt idx="38637">
                  <c:v>43.706499999999998</c:v>
                </c:pt>
                <c:pt idx="38638">
                  <c:v>43.706499999999998</c:v>
                </c:pt>
                <c:pt idx="38639">
                  <c:v>43.706499999999998</c:v>
                </c:pt>
                <c:pt idx="38640">
                  <c:v>43.706499999999998</c:v>
                </c:pt>
                <c:pt idx="38641">
                  <c:v>43.706499999999998</c:v>
                </c:pt>
                <c:pt idx="38642">
                  <c:v>43.706499999999998</c:v>
                </c:pt>
                <c:pt idx="38643">
                  <c:v>43.706499999999998</c:v>
                </c:pt>
                <c:pt idx="38644">
                  <c:v>43.706499999999998</c:v>
                </c:pt>
                <c:pt idx="38645">
                  <c:v>43.706499999999998</c:v>
                </c:pt>
                <c:pt idx="38646">
                  <c:v>43.706499999999998</c:v>
                </c:pt>
                <c:pt idx="38647">
                  <c:v>43.706499999999998</c:v>
                </c:pt>
                <c:pt idx="38648">
                  <c:v>43.706499999999998</c:v>
                </c:pt>
                <c:pt idx="38649">
                  <c:v>43.706499999999998</c:v>
                </c:pt>
                <c:pt idx="38650">
                  <c:v>43.706499999999998</c:v>
                </c:pt>
                <c:pt idx="38651">
                  <c:v>43.706499999999998</c:v>
                </c:pt>
                <c:pt idx="38652">
                  <c:v>43.706499999999998</c:v>
                </c:pt>
                <c:pt idx="38653">
                  <c:v>43.706499999999998</c:v>
                </c:pt>
                <c:pt idx="38654">
                  <c:v>43.706499999999998</c:v>
                </c:pt>
                <c:pt idx="38655">
                  <c:v>43.706499999999998</c:v>
                </c:pt>
                <c:pt idx="38656">
                  <c:v>43.706499999999998</c:v>
                </c:pt>
                <c:pt idx="38657">
                  <c:v>43.706499999999998</c:v>
                </c:pt>
                <c:pt idx="38658">
                  <c:v>43.706499999999998</c:v>
                </c:pt>
                <c:pt idx="38659">
                  <c:v>43.706499999999998</c:v>
                </c:pt>
                <c:pt idx="38660">
                  <c:v>43.706499999999998</c:v>
                </c:pt>
                <c:pt idx="38661">
                  <c:v>43.706499999999998</c:v>
                </c:pt>
                <c:pt idx="38662">
                  <c:v>43.706499999999998</c:v>
                </c:pt>
                <c:pt idx="38663">
                  <c:v>43.706499999999998</c:v>
                </c:pt>
                <c:pt idx="38664">
                  <c:v>43.706499999999998</c:v>
                </c:pt>
                <c:pt idx="38665">
                  <c:v>43.706499999999998</c:v>
                </c:pt>
                <c:pt idx="38666">
                  <c:v>43.706499999999998</c:v>
                </c:pt>
                <c:pt idx="38667">
                  <c:v>43.706499999999998</c:v>
                </c:pt>
                <c:pt idx="38668">
                  <c:v>43.706499999999998</c:v>
                </c:pt>
                <c:pt idx="38669">
                  <c:v>43.706499999999998</c:v>
                </c:pt>
                <c:pt idx="38670">
                  <c:v>43.706499999999998</c:v>
                </c:pt>
                <c:pt idx="38671">
                  <c:v>43.706499999999998</c:v>
                </c:pt>
                <c:pt idx="38672">
                  <c:v>43.706499999999998</c:v>
                </c:pt>
                <c:pt idx="38673">
                  <c:v>43.706499999999998</c:v>
                </c:pt>
                <c:pt idx="38674">
                  <c:v>43.706499999999998</c:v>
                </c:pt>
                <c:pt idx="38675">
                  <c:v>43.706499999999998</c:v>
                </c:pt>
                <c:pt idx="38676">
                  <c:v>43.706499999999998</c:v>
                </c:pt>
                <c:pt idx="38677">
                  <c:v>43.706499999999998</c:v>
                </c:pt>
                <c:pt idx="38678">
                  <c:v>43.706499999999998</c:v>
                </c:pt>
                <c:pt idx="38679">
                  <c:v>43.706499999999998</c:v>
                </c:pt>
                <c:pt idx="38680">
                  <c:v>43.706499999999998</c:v>
                </c:pt>
                <c:pt idx="38681">
                  <c:v>43.706499999999998</c:v>
                </c:pt>
                <c:pt idx="38682">
                  <c:v>43.706499999999998</c:v>
                </c:pt>
                <c:pt idx="38683">
                  <c:v>43.706499999999998</c:v>
                </c:pt>
                <c:pt idx="38684">
                  <c:v>43.706499999999998</c:v>
                </c:pt>
                <c:pt idx="38685">
                  <c:v>43.706499999999998</c:v>
                </c:pt>
                <c:pt idx="38686">
                  <c:v>43.706499999999998</c:v>
                </c:pt>
                <c:pt idx="38687">
                  <c:v>43.706499999999998</c:v>
                </c:pt>
                <c:pt idx="38688">
                  <c:v>43.706499999999998</c:v>
                </c:pt>
                <c:pt idx="38689">
                  <c:v>43.706499999999998</c:v>
                </c:pt>
                <c:pt idx="38690">
                  <c:v>43.706499999999998</c:v>
                </c:pt>
                <c:pt idx="38691">
                  <c:v>43.706499999999998</c:v>
                </c:pt>
                <c:pt idx="38692">
                  <c:v>43.706499999999998</c:v>
                </c:pt>
                <c:pt idx="38693">
                  <c:v>43.706499999999998</c:v>
                </c:pt>
                <c:pt idx="38694">
                  <c:v>43.706499999999998</c:v>
                </c:pt>
                <c:pt idx="38695">
                  <c:v>43.706499999999998</c:v>
                </c:pt>
                <c:pt idx="38696">
                  <c:v>43.706499999999998</c:v>
                </c:pt>
                <c:pt idx="38697">
                  <c:v>43.706499999999998</c:v>
                </c:pt>
                <c:pt idx="38698">
                  <c:v>43.706499999999998</c:v>
                </c:pt>
                <c:pt idx="38699">
                  <c:v>43.706499999999998</c:v>
                </c:pt>
                <c:pt idx="38700">
                  <c:v>43.706499999999998</c:v>
                </c:pt>
                <c:pt idx="38701">
                  <c:v>43.706499999999998</c:v>
                </c:pt>
                <c:pt idx="38702">
                  <c:v>43.706499999999998</c:v>
                </c:pt>
                <c:pt idx="38703">
                  <c:v>43.706499999999998</c:v>
                </c:pt>
                <c:pt idx="38704">
                  <c:v>43.706499999999998</c:v>
                </c:pt>
                <c:pt idx="38705">
                  <c:v>43.706499999999998</c:v>
                </c:pt>
                <c:pt idx="38706">
                  <c:v>43.706499999999998</c:v>
                </c:pt>
                <c:pt idx="38707">
                  <c:v>43.706499999999998</c:v>
                </c:pt>
                <c:pt idx="38708">
                  <c:v>43.706499999999998</c:v>
                </c:pt>
                <c:pt idx="38709">
                  <c:v>43.706499999999998</c:v>
                </c:pt>
                <c:pt idx="38710">
                  <c:v>43.706499999999998</c:v>
                </c:pt>
                <c:pt idx="38711">
                  <c:v>43.706499999999998</c:v>
                </c:pt>
                <c:pt idx="38712">
                  <c:v>43.706499999999998</c:v>
                </c:pt>
                <c:pt idx="38713">
                  <c:v>43.706499999999998</c:v>
                </c:pt>
                <c:pt idx="38714">
                  <c:v>43.706499999999998</c:v>
                </c:pt>
                <c:pt idx="38715">
                  <c:v>43.706499999999998</c:v>
                </c:pt>
                <c:pt idx="38716">
                  <c:v>43.706499999999998</c:v>
                </c:pt>
                <c:pt idx="38717">
                  <c:v>43.655800000000013</c:v>
                </c:pt>
                <c:pt idx="38718">
                  <c:v>43.655800000000013</c:v>
                </c:pt>
                <c:pt idx="38719">
                  <c:v>43.655800000000013</c:v>
                </c:pt>
                <c:pt idx="38720">
                  <c:v>43.655800000000013</c:v>
                </c:pt>
                <c:pt idx="38721">
                  <c:v>43.655800000000013</c:v>
                </c:pt>
                <c:pt idx="38722">
                  <c:v>43.655800000000013</c:v>
                </c:pt>
                <c:pt idx="38723">
                  <c:v>43.655800000000013</c:v>
                </c:pt>
                <c:pt idx="38724">
                  <c:v>43.655800000000013</c:v>
                </c:pt>
                <c:pt idx="38725">
                  <c:v>43.655800000000013</c:v>
                </c:pt>
                <c:pt idx="38726">
                  <c:v>43.655800000000013</c:v>
                </c:pt>
                <c:pt idx="38727">
                  <c:v>43.655800000000013</c:v>
                </c:pt>
                <c:pt idx="38728">
                  <c:v>43.655800000000013</c:v>
                </c:pt>
                <c:pt idx="38729">
                  <c:v>43.655800000000013</c:v>
                </c:pt>
                <c:pt idx="38730">
                  <c:v>43.655800000000013</c:v>
                </c:pt>
                <c:pt idx="38731">
                  <c:v>43.655800000000013</c:v>
                </c:pt>
                <c:pt idx="38732">
                  <c:v>43.655800000000013</c:v>
                </c:pt>
                <c:pt idx="38733">
                  <c:v>43.655800000000013</c:v>
                </c:pt>
                <c:pt idx="38734">
                  <c:v>43.655800000000013</c:v>
                </c:pt>
                <c:pt idx="38735">
                  <c:v>43.655800000000013</c:v>
                </c:pt>
                <c:pt idx="38736">
                  <c:v>43.655800000000013</c:v>
                </c:pt>
                <c:pt idx="38737">
                  <c:v>43.655800000000013</c:v>
                </c:pt>
                <c:pt idx="38738">
                  <c:v>43.655800000000013</c:v>
                </c:pt>
                <c:pt idx="38739">
                  <c:v>43.655800000000013</c:v>
                </c:pt>
                <c:pt idx="38740">
                  <c:v>43.655800000000013</c:v>
                </c:pt>
                <c:pt idx="38741">
                  <c:v>43.655800000000013</c:v>
                </c:pt>
                <c:pt idx="38742">
                  <c:v>43.655800000000013</c:v>
                </c:pt>
                <c:pt idx="38743">
                  <c:v>43.655800000000013</c:v>
                </c:pt>
                <c:pt idx="38744">
                  <c:v>43.655800000000013</c:v>
                </c:pt>
                <c:pt idx="38745">
                  <c:v>43.655800000000013</c:v>
                </c:pt>
                <c:pt idx="38746">
                  <c:v>43.655800000000013</c:v>
                </c:pt>
                <c:pt idx="38747">
                  <c:v>43.655800000000013</c:v>
                </c:pt>
                <c:pt idx="38748">
                  <c:v>43.655800000000013</c:v>
                </c:pt>
                <c:pt idx="38749">
                  <c:v>43.655800000000013</c:v>
                </c:pt>
                <c:pt idx="38750">
                  <c:v>43.655800000000013</c:v>
                </c:pt>
                <c:pt idx="38751">
                  <c:v>43.655800000000013</c:v>
                </c:pt>
                <c:pt idx="38752">
                  <c:v>43.655800000000013</c:v>
                </c:pt>
                <c:pt idx="38753">
                  <c:v>43.655800000000013</c:v>
                </c:pt>
                <c:pt idx="38754">
                  <c:v>43.655800000000013</c:v>
                </c:pt>
                <c:pt idx="38755">
                  <c:v>43.655800000000013</c:v>
                </c:pt>
                <c:pt idx="38756">
                  <c:v>43.655800000000013</c:v>
                </c:pt>
                <c:pt idx="38757">
                  <c:v>43.655800000000013</c:v>
                </c:pt>
                <c:pt idx="38758">
                  <c:v>43.655800000000013</c:v>
                </c:pt>
                <c:pt idx="38759">
                  <c:v>43.655800000000013</c:v>
                </c:pt>
                <c:pt idx="38760">
                  <c:v>43.655800000000013</c:v>
                </c:pt>
                <c:pt idx="38761">
                  <c:v>43.655800000000013</c:v>
                </c:pt>
                <c:pt idx="38762">
                  <c:v>43.655800000000013</c:v>
                </c:pt>
                <c:pt idx="38763">
                  <c:v>43.655800000000013</c:v>
                </c:pt>
                <c:pt idx="38764">
                  <c:v>43.655800000000013</c:v>
                </c:pt>
                <c:pt idx="38765">
                  <c:v>43.655800000000013</c:v>
                </c:pt>
                <c:pt idx="38766">
                  <c:v>43.655800000000013</c:v>
                </c:pt>
                <c:pt idx="38767">
                  <c:v>43.655800000000013</c:v>
                </c:pt>
                <c:pt idx="38768">
                  <c:v>43.655800000000013</c:v>
                </c:pt>
                <c:pt idx="38769">
                  <c:v>43.655800000000013</c:v>
                </c:pt>
                <c:pt idx="38770">
                  <c:v>43.655800000000013</c:v>
                </c:pt>
                <c:pt idx="38771">
                  <c:v>43.655800000000013</c:v>
                </c:pt>
                <c:pt idx="38772">
                  <c:v>43.655800000000013</c:v>
                </c:pt>
                <c:pt idx="38773">
                  <c:v>43.655800000000013</c:v>
                </c:pt>
                <c:pt idx="38774">
                  <c:v>43.655800000000013</c:v>
                </c:pt>
                <c:pt idx="38775">
                  <c:v>43.655800000000013</c:v>
                </c:pt>
                <c:pt idx="38776">
                  <c:v>43.655800000000013</c:v>
                </c:pt>
                <c:pt idx="38777">
                  <c:v>43.655800000000013</c:v>
                </c:pt>
                <c:pt idx="38778">
                  <c:v>43.655800000000013</c:v>
                </c:pt>
                <c:pt idx="38779">
                  <c:v>43.655800000000013</c:v>
                </c:pt>
                <c:pt idx="38780">
                  <c:v>43.655800000000013</c:v>
                </c:pt>
                <c:pt idx="38781">
                  <c:v>43.655800000000013</c:v>
                </c:pt>
                <c:pt idx="38782">
                  <c:v>43.655800000000013</c:v>
                </c:pt>
                <c:pt idx="38783">
                  <c:v>43.655800000000013</c:v>
                </c:pt>
                <c:pt idx="38784">
                  <c:v>43.655800000000013</c:v>
                </c:pt>
                <c:pt idx="38785">
                  <c:v>43.655800000000013</c:v>
                </c:pt>
                <c:pt idx="38786">
                  <c:v>43.655800000000013</c:v>
                </c:pt>
                <c:pt idx="38787">
                  <c:v>43.655800000000013</c:v>
                </c:pt>
                <c:pt idx="38788">
                  <c:v>43.655800000000013</c:v>
                </c:pt>
                <c:pt idx="38789">
                  <c:v>43.655800000000013</c:v>
                </c:pt>
                <c:pt idx="38790">
                  <c:v>43.655800000000013</c:v>
                </c:pt>
                <c:pt idx="38791">
                  <c:v>43.655800000000013</c:v>
                </c:pt>
                <c:pt idx="38792">
                  <c:v>43.655800000000013</c:v>
                </c:pt>
                <c:pt idx="38793">
                  <c:v>43.655800000000013</c:v>
                </c:pt>
                <c:pt idx="38794">
                  <c:v>43.655800000000013</c:v>
                </c:pt>
                <c:pt idx="38795">
                  <c:v>43.655800000000013</c:v>
                </c:pt>
                <c:pt idx="38796">
                  <c:v>43.655800000000013</c:v>
                </c:pt>
                <c:pt idx="38797">
                  <c:v>43.655800000000013</c:v>
                </c:pt>
                <c:pt idx="38798">
                  <c:v>43.655800000000013</c:v>
                </c:pt>
                <c:pt idx="38799">
                  <c:v>43.655800000000013</c:v>
                </c:pt>
                <c:pt idx="38800">
                  <c:v>43.655800000000013</c:v>
                </c:pt>
                <c:pt idx="38801">
                  <c:v>43.655800000000013</c:v>
                </c:pt>
                <c:pt idx="38802">
                  <c:v>43.655800000000013</c:v>
                </c:pt>
                <c:pt idx="38803">
                  <c:v>43.655800000000013</c:v>
                </c:pt>
                <c:pt idx="38804">
                  <c:v>43.655800000000013</c:v>
                </c:pt>
                <c:pt idx="38805">
                  <c:v>43.655800000000013</c:v>
                </c:pt>
                <c:pt idx="38806">
                  <c:v>43.655800000000013</c:v>
                </c:pt>
                <c:pt idx="38807">
                  <c:v>43.655800000000013</c:v>
                </c:pt>
                <c:pt idx="38808">
                  <c:v>43.655800000000013</c:v>
                </c:pt>
                <c:pt idx="38809">
                  <c:v>43.655800000000013</c:v>
                </c:pt>
                <c:pt idx="38810">
                  <c:v>43.655800000000013</c:v>
                </c:pt>
                <c:pt idx="38811">
                  <c:v>43.655800000000013</c:v>
                </c:pt>
                <c:pt idx="38812">
                  <c:v>43.655800000000013</c:v>
                </c:pt>
                <c:pt idx="38813">
                  <c:v>43.655800000000013</c:v>
                </c:pt>
                <c:pt idx="38814">
                  <c:v>43.655800000000013</c:v>
                </c:pt>
                <c:pt idx="38815">
                  <c:v>43.655800000000013</c:v>
                </c:pt>
                <c:pt idx="38816">
                  <c:v>43.655800000000013</c:v>
                </c:pt>
                <c:pt idx="38817">
                  <c:v>43.655800000000013</c:v>
                </c:pt>
                <c:pt idx="38818">
                  <c:v>43.655800000000013</c:v>
                </c:pt>
                <c:pt idx="38819">
                  <c:v>43.655800000000013</c:v>
                </c:pt>
                <c:pt idx="38820">
                  <c:v>43.655800000000013</c:v>
                </c:pt>
                <c:pt idx="38821">
                  <c:v>43.655800000000013</c:v>
                </c:pt>
                <c:pt idx="38822">
                  <c:v>43.655800000000013</c:v>
                </c:pt>
                <c:pt idx="38823">
                  <c:v>43.655800000000013</c:v>
                </c:pt>
                <c:pt idx="38824">
                  <c:v>43.655800000000013</c:v>
                </c:pt>
                <c:pt idx="38825">
                  <c:v>43.655800000000013</c:v>
                </c:pt>
                <c:pt idx="38826">
                  <c:v>43.655800000000013</c:v>
                </c:pt>
                <c:pt idx="38827">
                  <c:v>43.655800000000013</c:v>
                </c:pt>
                <c:pt idx="38828">
                  <c:v>43.655800000000013</c:v>
                </c:pt>
                <c:pt idx="38829">
                  <c:v>43.655800000000013</c:v>
                </c:pt>
                <c:pt idx="38830">
                  <c:v>43.655800000000013</c:v>
                </c:pt>
                <c:pt idx="38831">
                  <c:v>43.655800000000013</c:v>
                </c:pt>
                <c:pt idx="38832">
                  <c:v>43.655800000000013</c:v>
                </c:pt>
                <c:pt idx="38833">
                  <c:v>43.655800000000013</c:v>
                </c:pt>
                <c:pt idx="38834">
                  <c:v>43.655800000000013</c:v>
                </c:pt>
                <c:pt idx="38835">
                  <c:v>43.655800000000013</c:v>
                </c:pt>
                <c:pt idx="38836">
                  <c:v>43.655800000000013</c:v>
                </c:pt>
                <c:pt idx="38837">
                  <c:v>43.655800000000013</c:v>
                </c:pt>
                <c:pt idx="38838">
                  <c:v>43.655800000000013</c:v>
                </c:pt>
                <c:pt idx="38839">
                  <c:v>43.655800000000013</c:v>
                </c:pt>
                <c:pt idx="38840">
                  <c:v>43.655800000000013</c:v>
                </c:pt>
                <c:pt idx="38841">
                  <c:v>43.655800000000013</c:v>
                </c:pt>
                <c:pt idx="38842">
                  <c:v>43.655800000000013</c:v>
                </c:pt>
                <c:pt idx="38843">
                  <c:v>43.655800000000013</c:v>
                </c:pt>
                <c:pt idx="38844">
                  <c:v>43.655800000000013</c:v>
                </c:pt>
                <c:pt idx="38845">
                  <c:v>43.655800000000013</c:v>
                </c:pt>
                <c:pt idx="38846">
                  <c:v>43.655800000000013</c:v>
                </c:pt>
                <c:pt idx="38847">
                  <c:v>43.655800000000013</c:v>
                </c:pt>
                <c:pt idx="38848">
                  <c:v>43.655800000000013</c:v>
                </c:pt>
                <c:pt idx="38849">
                  <c:v>43.655800000000013</c:v>
                </c:pt>
                <c:pt idx="38850">
                  <c:v>43.655800000000013</c:v>
                </c:pt>
                <c:pt idx="38851">
                  <c:v>43.655800000000013</c:v>
                </c:pt>
                <c:pt idx="38852">
                  <c:v>43.655800000000013</c:v>
                </c:pt>
                <c:pt idx="38853">
                  <c:v>43.655800000000013</c:v>
                </c:pt>
                <c:pt idx="38854">
                  <c:v>43.655800000000013</c:v>
                </c:pt>
                <c:pt idx="38855">
                  <c:v>43.655800000000013</c:v>
                </c:pt>
                <c:pt idx="38856">
                  <c:v>43.655800000000013</c:v>
                </c:pt>
                <c:pt idx="38857">
                  <c:v>43.655800000000013</c:v>
                </c:pt>
                <c:pt idx="38858">
                  <c:v>43.655800000000013</c:v>
                </c:pt>
                <c:pt idx="38859">
                  <c:v>43.655800000000013</c:v>
                </c:pt>
                <c:pt idx="38860">
                  <c:v>43.655800000000013</c:v>
                </c:pt>
                <c:pt idx="38861">
                  <c:v>43.655800000000013</c:v>
                </c:pt>
                <c:pt idx="38862">
                  <c:v>43.655800000000013</c:v>
                </c:pt>
                <c:pt idx="38863">
                  <c:v>43.655800000000013</c:v>
                </c:pt>
                <c:pt idx="38864">
                  <c:v>43.655800000000013</c:v>
                </c:pt>
                <c:pt idx="38865">
                  <c:v>43.655800000000013</c:v>
                </c:pt>
                <c:pt idx="38866">
                  <c:v>43.655800000000013</c:v>
                </c:pt>
                <c:pt idx="38867">
                  <c:v>43.655800000000013</c:v>
                </c:pt>
                <c:pt idx="38868">
                  <c:v>43.655800000000013</c:v>
                </c:pt>
                <c:pt idx="38869">
                  <c:v>43.655800000000013</c:v>
                </c:pt>
                <c:pt idx="38870">
                  <c:v>43.655800000000013</c:v>
                </c:pt>
                <c:pt idx="38871">
                  <c:v>43.655800000000013</c:v>
                </c:pt>
                <c:pt idx="38872">
                  <c:v>43.655800000000013</c:v>
                </c:pt>
                <c:pt idx="38873">
                  <c:v>43.655800000000013</c:v>
                </c:pt>
                <c:pt idx="38874">
                  <c:v>43.655800000000013</c:v>
                </c:pt>
                <c:pt idx="38875">
                  <c:v>43.655800000000013</c:v>
                </c:pt>
                <c:pt idx="38876">
                  <c:v>43.655800000000013</c:v>
                </c:pt>
                <c:pt idx="38877">
                  <c:v>43.655800000000013</c:v>
                </c:pt>
                <c:pt idx="38878">
                  <c:v>43.655800000000013</c:v>
                </c:pt>
                <c:pt idx="38879">
                  <c:v>43.655800000000013</c:v>
                </c:pt>
                <c:pt idx="38880">
                  <c:v>43.655800000000013</c:v>
                </c:pt>
                <c:pt idx="38881">
                  <c:v>43.655800000000013</c:v>
                </c:pt>
                <c:pt idx="38882">
                  <c:v>43.655800000000013</c:v>
                </c:pt>
                <c:pt idx="38883">
                  <c:v>43.655800000000013</c:v>
                </c:pt>
                <c:pt idx="38884">
                  <c:v>43.655800000000013</c:v>
                </c:pt>
                <c:pt idx="38885">
                  <c:v>43.655800000000013</c:v>
                </c:pt>
                <c:pt idx="38886">
                  <c:v>43.655800000000013</c:v>
                </c:pt>
                <c:pt idx="38887">
                  <c:v>43.655800000000013</c:v>
                </c:pt>
                <c:pt idx="38888">
                  <c:v>43.655800000000013</c:v>
                </c:pt>
                <c:pt idx="38889">
                  <c:v>43.655800000000013</c:v>
                </c:pt>
                <c:pt idx="38890">
                  <c:v>43.655800000000013</c:v>
                </c:pt>
                <c:pt idx="38891">
                  <c:v>43.655800000000013</c:v>
                </c:pt>
                <c:pt idx="38892">
                  <c:v>43.655800000000013</c:v>
                </c:pt>
                <c:pt idx="38893">
                  <c:v>43.655800000000013</c:v>
                </c:pt>
                <c:pt idx="38894">
                  <c:v>43.655800000000013</c:v>
                </c:pt>
                <c:pt idx="38895">
                  <c:v>43.655800000000013</c:v>
                </c:pt>
                <c:pt idx="38896">
                  <c:v>43.655800000000013</c:v>
                </c:pt>
                <c:pt idx="38897">
                  <c:v>43.655800000000013</c:v>
                </c:pt>
                <c:pt idx="38898">
                  <c:v>43.655800000000013</c:v>
                </c:pt>
                <c:pt idx="38899">
                  <c:v>43.655800000000013</c:v>
                </c:pt>
                <c:pt idx="38900">
                  <c:v>43.655800000000013</c:v>
                </c:pt>
                <c:pt idx="38901">
                  <c:v>43.655800000000013</c:v>
                </c:pt>
                <c:pt idx="38902">
                  <c:v>43.655800000000013</c:v>
                </c:pt>
                <c:pt idx="38903">
                  <c:v>43.655800000000013</c:v>
                </c:pt>
                <c:pt idx="38904">
                  <c:v>43.655800000000013</c:v>
                </c:pt>
                <c:pt idx="38905">
                  <c:v>43.655800000000013</c:v>
                </c:pt>
                <c:pt idx="38906">
                  <c:v>43.655800000000013</c:v>
                </c:pt>
                <c:pt idx="38907">
                  <c:v>43.655800000000013</c:v>
                </c:pt>
                <c:pt idx="38908">
                  <c:v>43.655800000000013</c:v>
                </c:pt>
                <c:pt idx="38909">
                  <c:v>43.655800000000013</c:v>
                </c:pt>
                <c:pt idx="38910">
                  <c:v>43.655800000000013</c:v>
                </c:pt>
                <c:pt idx="38911">
                  <c:v>43.706299999999999</c:v>
                </c:pt>
                <c:pt idx="38912">
                  <c:v>43.706299999999999</c:v>
                </c:pt>
                <c:pt idx="38913">
                  <c:v>43.706299999999999</c:v>
                </c:pt>
                <c:pt idx="38914">
                  <c:v>43.706299999999999</c:v>
                </c:pt>
                <c:pt idx="38915">
                  <c:v>43.706299999999999</c:v>
                </c:pt>
                <c:pt idx="38916">
                  <c:v>43.706299999999999</c:v>
                </c:pt>
                <c:pt idx="38917">
                  <c:v>43.706299999999999</c:v>
                </c:pt>
                <c:pt idx="38918">
                  <c:v>43.706299999999999</c:v>
                </c:pt>
                <c:pt idx="38919">
                  <c:v>43.706299999999999</c:v>
                </c:pt>
                <c:pt idx="38920">
                  <c:v>43.706299999999999</c:v>
                </c:pt>
                <c:pt idx="38921">
                  <c:v>43.706299999999999</c:v>
                </c:pt>
                <c:pt idx="38922">
                  <c:v>43.706299999999999</c:v>
                </c:pt>
                <c:pt idx="38923">
                  <c:v>43.706299999999999</c:v>
                </c:pt>
                <c:pt idx="38924">
                  <c:v>43.706299999999999</c:v>
                </c:pt>
                <c:pt idx="38925">
                  <c:v>43.706299999999999</c:v>
                </c:pt>
                <c:pt idx="38926">
                  <c:v>43.706299999999999</c:v>
                </c:pt>
                <c:pt idx="38927">
                  <c:v>43.706299999999999</c:v>
                </c:pt>
                <c:pt idx="38928">
                  <c:v>43.706299999999999</c:v>
                </c:pt>
                <c:pt idx="38929">
                  <c:v>43.706299999999999</c:v>
                </c:pt>
                <c:pt idx="38930">
                  <c:v>43.706299999999999</c:v>
                </c:pt>
                <c:pt idx="38931">
                  <c:v>43.706299999999999</c:v>
                </c:pt>
                <c:pt idx="38932">
                  <c:v>43.706299999999999</c:v>
                </c:pt>
                <c:pt idx="38933">
                  <c:v>43.706299999999999</c:v>
                </c:pt>
                <c:pt idx="38934">
                  <c:v>43.706299999999999</c:v>
                </c:pt>
                <c:pt idx="38935">
                  <c:v>43.706299999999999</c:v>
                </c:pt>
                <c:pt idx="38936">
                  <c:v>43.706299999999999</c:v>
                </c:pt>
                <c:pt idx="38937">
                  <c:v>43.706299999999999</c:v>
                </c:pt>
                <c:pt idx="38938">
                  <c:v>43.706299999999999</c:v>
                </c:pt>
                <c:pt idx="38939">
                  <c:v>43.706299999999999</c:v>
                </c:pt>
                <c:pt idx="38940">
                  <c:v>43.706299999999999</c:v>
                </c:pt>
                <c:pt idx="38941">
                  <c:v>43.706299999999999</c:v>
                </c:pt>
                <c:pt idx="38942">
                  <c:v>43.706299999999999</c:v>
                </c:pt>
                <c:pt idx="38943">
                  <c:v>43.706299999999999</c:v>
                </c:pt>
                <c:pt idx="38944">
                  <c:v>43.706299999999999</c:v>
                </c:pt>
                <c:pt idx="38945">
                  <c:v>43.706299999999999</c:v>
                </c:pt>
                <c:pt idx="38946">
                  <c:v>43.706299999999999</c:v>
                </c:pt>
                <c:pt idx="38947">
                  <c:v>43.706299999999999</c:v>
                </c:pt>
                <c:pt idx="38948">
                  <c:v>43.706299999999999</c:v>
                </c:pt>
                <c:pt idx="38949">
                  <c:v>43.706299999999999</c:v>
                </c:pt>
                <c:pt idx="38950">
                  <c:v>43.706299999999999</c:v>
                </c:pt>
                <c:pt idx="38951">
                  <c:v>43.706299999999999</c:v>
                </c:pt>
                <c:pt idx="38952">
                  <c:v>43.706299999999999</c:v>
                </c:pt>
                <c:pt idx="38953">
                  <c:v>43.706299999999999</c:v>
                </c:pt>
                <c:pt idx="38954">
                  <c:v>43.706299999999999</c:v>
                </c:pt>
                <c:pt idx="38955">
                  <c:v>43.706299999999999</c:v>
                </c:pt>
                <c:pt idx="38956">
                  <c:v>43.706299999999999</c:v>
                </c:pt>
                <c:pt idx="38957">
                  <c:v>43.706299999999999</c:v>
                </c:pt>
                <c:pt idx="38958">
                  <c:v>43.706299999999999</c:v>
                </c:pt>
                <c:pt idx="38959">
                  <c:v>43.706299999999999</c:v>
                </c:pt>
                <c:pt idx="38960">
                  <c:v>43.706299999999999</c:v>
                </c:pt>
                <c:pt idx="38961">
                  <c:v>43.706299999999999</c:v>
                </c:pt>
                <c:pt idx="38962">
                  <c:v>43.706299999999999</c:v>
                </c:pt>
                <c:pt idx="38963">
                  <c:v>43.706299999999999</c:v>
                </c:pt>
                <c:pt idx="38964">
                  <c:v>43.706299999999999</c:v>
                </c:pt>
                <c:pt idx="38965">
                  <c:v>43.706299999999999</c:v>
                </c:pt>
                <c:pt idx="38966">
                  <c:v>43.706299999999999</c:v>
                </c:pt>
                <c:pt idx="38967">
                  <c:v>43.706299999999999</c:v>
                </c:pt>
                <c:pt idx="38968">
                  <c:v>43.706299999999999</c:v>
                </c:pt>
                <c:pt idx="38969">
                  <c:v>43.706299999999999</c:v>
                </c:pt>
                <c:pt idx="38970">
                  <c:v>43.706299999999999</c:v>
                </c:pt>
                <c:pt idx="38971">
                  <c:v>43.706299999999999</c:v>
                </c:pt>
                <c:pt idx="38972">
                  <c:v>43.706299999999999</c:v>
                </c:pt>
                <c:pt idx="38973">
                  <c:v>43.706299999999999</c:v>
                </c:pt>
                <c:pt idx="38974">
                  <c:v>43.706299999999999</c:v>
                </c:pt>
                <c:pt idx="38975">
                  <c:v>43.706299999999999</c:v>
                </c:pt>
                <c:pt idx="38976">
                  <c:v>43.706299999999999</c:v>
                </c:pt>
                <c:pt idx="38977">
                  <c:v>43.706299999999999</c:v>
                </c:pt>
                <c:pt idx="38978">
                  <c:v>43.706299999999999</c:v>
                </c:pt>
                <c:pt idx="38979">
                  <c:v>43.706299999999999</c:v>
                </c:pt>
                <c:pt idx="38980">
                  <c:v>43.706299999999999</c:v>
                </c:pt>
                <c:pt idx="38981">
                  <c:v>43.706299999999999</c:v>
                </c:pt>
                <c:pt idx="38982">
                  <c:v>43.706299999999999</c:v>
                </c:pt>
                <c:pt idx="38983">
                  <c:v>43.706299999999999</c:v>
                </c:pt>
                <c:pt idx="38984">
                  <c:v>43.706299999999999</c:v>
                </c:pt>
                <c:pt idx="38985">
                  <c:v>43.706299999999999</c:v>
                </c:pt>
                <c:pt idx="38986">
                  <c:v>43.706299999999999</c:v>
                </c:pt>
                <c:pt idx="38987">
                  <c:v>43.706299999999999</c:v>
                </c:pt>
                <c:pt idx="38988">
                  <c:v>43.706299999999999</c:v>
                </c:pt>
                <c:pt idx="38989">
                  <c:v>43.706299999999999</c:v>
                </c:pt>
                <c:pt idx="38990">
                  <c:v>43.706299999999999</c:v>
                </c:pt>
                <c:pt idx="38991">
                  <c:v>43.706299999999999</c:v>
                </c:pt>
                <c:pt idx="38992">
                  <c:v>43.706299999999999</c:v>
                </c:pt>
                <c:pt idx="38993">
                  <c:v>43.706299999999999</c:v>
                </c:pt>
                <c:pt idx="38994">
                  <c:v>43.706299999999999</c:v>
                </c:pt>
                <c:pt idx="38995">
                  <c:v>43.706299999999999</c:v>
                </c:pt>
                <c:pt idx="38996">
                  <c:v>43.706299999999999</c:v>
                </c:pt>
                <c:pt idx="38997">
                  <c:v>43.706299999999999</c:v>
                </c:pt>
                <c:pt idx="38998">
                  <c:v>43.706299999999999</c:v>
                </c:pt>
                <c:pt idx="38999">
                  <c:v>43.706299999999999</c:v>
                </c:pt>
                <c:pt idx="39000">
                  <c:v>43.706299999999999</c:v>
                </c:pt>
                <c:pt idx="39001">
                  <c:v>43.706299999999999</c:v>
                </c:pt>
                <c:pt idx="39002">
                  <c:v>43.706299999999999</c:v>
                </c:pt>
                <c:pt idx="39003">
                  <c:v>43.706299999999999</c:v>
                </c:pt>
                <c:pt idx="39004">
                  <c:v>43.706299999999999</c:v>
                </c:pt>
                <c:pt idx="39005">
                  <c:v>43.706299999999999</c:v>
                </c:pt>
                <c:pt idx="39006">
                  <c:v>43.706299999999999</c:v>
                </c:pt>
                <c:pt idx="39007">
                  <c:v>43.706299999999999</c:v>
                </c:pt>
                <c:pt idx="39008">
                  <c:v>43.706299999999999</c:v>
                </c:pt>
                <c:pt idx="39009">
                  <c:v>43.706299999999999</c:v>
                </c:pt>
                <c:pt idx="39010">
                  <c:v>43.706299999999999</c:v>
                </c:pt>
                <c:pt idx="39011">
                  <c:v>43.706299999999999</c:v>
                </c:pt>
                <c:pt idx="39012">
                  <c:v>43.706299999999999</c:v>
                </c:pt>
                <c:pt idx="39013">
                  <c:v>43.706299999999999</c:v>
                </c:pt>
                <c:pt idx="39014">
                  <c:v>43.706299999999999</c:v>
                </c:pt>
                <c:pt idx="39015">
                  <c:v>43.706299999999999</c:v>
                </c:pt>
                <c:pt idx="39016">
                  <c:v>43.706299999999999</c:v>
                </c:pt>
                <c:pt idx="39017">
                  <c:v>43.706299999999999</c:v>
                </c:pt>
                <c:pt idx="39018">
                  <c:v>43.706299999999999</c:v>
                </c:pt>
                <c:pt idx="39019">
                  <c:v>43.706299999999999</c:v>
                </c:pt>
                <c:pt idx="39020">
                  <c:v>43.706299999999999</c:v>
                </c:pt>
                <c:pt idx="39021">
                  <c:v>43.706299999999999</c:v>
                </c:pt>
                <c:pt idx="39022">
                  <c:v>43.706299999999999</c:v>
                </c:pt>
                <c:pt idx="39023">
                  <c:v>43.706299999999999</c:v>
                </c:pt>
                <c:pt idx="39024">
                  <c:v>43.706299999999999</c:v>
                </c:pt>
                <c:pt idx="39025">
                  <c:v>43.706299999999999</c:v>
                </c:pt>
                <c:pt idx="39026">
                  <c:v>43.706299999999999</c:v>
                </c:pt>
                <c:pt idx="39027">
                  <c:v>43.706299999999999</c:v>
                </c:pt>
                <c:pt idx="39028">
                  <c:v>43.706299999999999</c:v>
                </c:pt>
                <c:pt idx="39029">
                  <c:v>43.706299999999999</c:v>
                </c:pt>
                <c:pt idx="39030">
                  <c:v>43.706299999999999</c:v>
                </c:pt>
                <c:pt idx="39031">
                  <c:v>43.706299999999999</c:v>
                </c:pt>
                <c:pt idx="39032">
                  <c:v>43.706299999999999</c:v>
                </c:pt>
                <c:pt idx="39033">
                  <c:v>43.706299999999999</c:v>
                </c:pt>
                <c:pt idx="39034">
                  <c:v>43.706299999999999</c:v>
                </c:pt>
                <c:pt idx="39035">
                  <c:v>43.706299999999999</c:v>
                </c:pt>
                <c:pt idx="39036">
                  <c:v>43.706299999999999</c:v>
                </c:pt>
                <c:pt idx="39037">
                  <c:v>43.706299999999999</c:v>
                </c:pt>
                <c:pt idx="39038">
                  <c:v>43.706299999999999</c:v>
                </c:pt>
                <c:pt idx="39039">
                  <c:v>43.706299999999999</c:v>
                </c:pt>
                <c:pt idx="39040">
                  <c:v>43.706299999999999</c:v>
                </c:pt>
                <c:pt idx="39041">
                  <c:v>43.706299999999999</c:v>
                </c:pt>
                <c:pt idx="39042">
                  <c:v>43.706299999999999</c:v>
                </c:pt>
                <c:pt idx="39043">
                  <c:v>43.706299999999999</c:v>
                </c:pt>
                <c:pt idx="39044">
                  <c:v>43.706299999999999</c:v>
                </c:pt>
                <c:pt idx="39045">
                  <c:v>43.706299999999999</c:v>
                </c:pt>
                <c:pt idx="39046">
                  <c:v>43.706299999999999</c:v>
                </c:pt>
                <c:pt idx="39047">
                  <c:v>43.706299999999999</c:v>
                </c:pt>
                <c:pt idx="39048">
                  <c:v>43.706299999999999</c:v>
                </c:pt>
                <c:pt idx="39049">
                  <c:v>43.706299999999999</c:v>
                </c:pt>
                <c:pt idx="39050">
                  <c:v>43.706299999999999</c:v>
                </c:pt>
                <c:pt idx="39051">
                  <c:v>43.706299999999999</c:v>
                </c:pt>
                <c:pt idx="39052">
                  <c:v>43.706299999999999</c:v>
                </c:pt>
                <c:pt idx="39053">
                  <c:v>43.706299999999999</c:v>
                </c:pt>
                <c:pt idx="39054">
                  <c:v>43.706299999999999</c:v>
                </c:pt>
                <c:pt idx="39055">
                  <c:v>43.706299999999999</c:v>
                </c:pt>
                <c:pt idx="39056">
                  <c:v>43.706299999999999</c:v>
                </c:pt>
                <c:pt idx="39057">
                  <c:v>43.706299999999999</c:v>
                </c:pt>
                <c:pt idx="39058">
                  <c:v>43.706299999999999</c:v>
                </c:pt>
                <c:pt idx="39059">
                  <c:v>43.706299999999999</c:v>
                </c:pt>
                <c:pt idx="39060">
                  <c:v>43.706299999999999</c:v>
                </c:pt>
                <c:pt idx="39061">
                  <c:v>43.706299999999999</c:v>
                </c:pt>
                <c:pt idx="39062">
                  <c:v>43.706299999999999</c:v>
                </c:pt>
                <c:pt idx="39063">
                  <c:v>43.706299999999999</c:v>
                </c:pt>
                <c:pt idx="39064">
                  <c:v>43.706299999999999</c:v>
                </c:pt>
                <c:pt idx="39065">
                  <c:v>43.706299999999999</c:v>
                </c:pt>
                <c:pt idx="39066">
                  <c:v>43.706299999999999</c:v>
                </c:pt>
                <c:pt idx="39067">
                  <c:v>43.706299999999999</c:v>
                </c:pt>
                <c:pt idx="39068">
                  <c:v>43.706299999999999</c:v>
                </c:pt>
                <c:pt idx="39069">
                  <c:v>43.706299999999999</c:v>
                </c:pt>
                <c:pt idx="39070">
                  <c:v>43.706299999999999</c:v>
                </c:pt>
                <c:pt idx="39071">
                  <c:v>43.706299999999999</c:v>
                </c:pt>
                <c:pt idx="39072">
                  <c:v>43.706299999999999</c:v>
                </c:pt>
                <c:pt idx="39073">
                  <c:v>43.706299999999999</c:v>
                </c:pt>
                <c:pt idx="39074">
                  <c:v>43.706299999999999</c:v>
                </c:pt>
                <c:pt idx="39075">
                  <c:v>43.706299999999999</c:v>
                </c:pt>
                <c:pt idx="39076">
                  <c:v>43.706299999999999</c:v>
                </c:pt>
                <c:pt idx="39077">
                  <c:v>43.706299999999999</c:v>
                </c:pt>
                <c:pt idx="39078">
                  <c:v>43.706299999999999</c:v>
                </c:pt>
                <c:pt idx="39079">
                  <c:v>43.706299999999999</c:v>
                </c:pt>
                <c:pt idx="39080">
                  <c:v>43.706299999999999</c:v>
                </c:pt>
                <c:pt idx="39081">
                  <c:v>43.706299999999999</c:v>
                </c:pt>
                <c:pt idx="39082">
                  <c:v>43.706299999999999</c:v>
                </c:pt>
                <c:pt idx="39083">
                  <c:v>43.706299999999999</c:v>
                </c:pt>
                <c:pt idx="39084">
                  <c:v>43.706299999999999</c:v>
                </c:pt>
                <c:pt idx="39085">
                  <c:v>43.706299999999999</c:v>
                </c:pt>
                <c:pt idx="39086">
                  <c:v>43.706299999999999</c:v>
                </c:pt>
                <c:pt idx="39087">
                  <c:v>43.706299999999999</c:v>
                </c:pt>
                <c:pt idx="39088">
                  <c:v>43.706299999999999</c:v>
                </c:pt>
                <c:pt idx="39089">
                  <c:v>43.706299999999999</c:v>
                </c:pt>
                <c:pt idx="39090">
                  <c:v>43.655700000000003</c:v>
                </c:pt>
                <c:pt idx="39091">
                  <c:v>43.655700000000003</c:v>
                </c:pt>
                <c:pt idx="39092">
                  <c:v>43.655700000000003</c:v>
                </c:pt>
                <c:pt idx="39093">
                  <c:v>43.655700000000003</c:v>
                </c:pt>
                <c:pt idx="39094">
                  <c:v>43.655700000000003</c:v>
                </c:pt>
                <c:pt idx="39095">
                  <c:v>43.655700000000003</c:v>
                </c:pt>
                <c:pt idx="39096">
                  <c:v>43.655700000000003</c:v>
                </c:pt>
                <c:pt idx="39097">
                  <c:v>43.655700000000003</c:v>
                </c:pt>
                <c:pt idx="39098">
                  <c:v>43.655700000000003</c:v>
                </c:pt>
                <c:pt idx="39099">
                  <c:v>43.655700000000003</c:v>
                </c:pt>
                <c:pt idx="39100">
                  <c:v>43.655700000000003</c:v>
                </c:pt>
                <c:pt idx="39101">
                  <c:v>43.655700000000003</c:v>
                </c:pt>
                <c:pt idx="39102">
                  <c:v>43.655700000000003</c:v>
                </c:pt>
                <c:pt idx="39103">
                  <c:v>43.655700000000003</c:v>
                </c:pt>
                <c:pt idx="39104">
                  <c:v>43.655700000000003</c:v>
                </c:pt>
                <c:pt idx="39105">
                  <c:v>43.655700000000003</c:v>
                </c:pt>
                <c:pt idx="39106">
                  <c:v>43.655700000000003</c:v>
                </c:pt>
                <c:pt idx="39107">
                  <c:v>43.655700000000003</c:v>
                </c:pt>
                <c:pt idx="39108">
                  <c:v>43.655700000000003</c:v>
                </c:pt>
                <c:pt idx="39109">
                  <c:v>43.655700000000003</c:v>
                </c:pt>
                <c:pt idx="39110">
                  <c:v>43.655700000000003</c:v>
                </c:pt>
                <c:pt idx="39111">
                  <c:v>43.655700000000003</c:v>
                </c:pt>
                <c:pt idx="39112">
                  <c:v>43.655700000000003</c:v>
                </c:pt>
                <c:pt idx="39113">
                  <c:v>43.655700000000003</c:v>
                </c:pt>
                <c:pt idx="39114">
                  <c:v>43.655700000000003</c:v>
                </c:pt>
                <c:pt idx="39115">
                  <c:v>43.655700000000003</c:v>
                </c:pt>
                <c:pt idx="39116">
                  <c:v>43.655700000000003</c:v>
                </c:pt>
                <c:pt idx="39117">
                  <c:v>43.655700000000003</c:v>
                </c:pt>
                <c:pt idx="39118">
                  <c:v>43.655700000000003</c:v>
                </c:pt>
                <c:pt idx="39119">
                  <c:v>43.655700000000003</c:v>
                </c:pt>
                <c:pt idx="39120">
                  <c:v>43.655700000000003</c:v>
                </c:pt>
                <c:pt idx="39121">
                  <c:v>43.655700000000003</c:v>
                </c:pt>
                <c:pt idx="39122">
                  <c:v>43.655700000000003</c:v>
                </c:pt>
                <c:pt idx="39123">
                  <c:v>43.655700000000003</c:v>
                </c:pt>
                <c:pt idx="39124">
                  <c:v>43.655700000000003</c:v>
                </c:pt>
                <c:pt idx="39125">
                  <c:v>43.655700000000003</c:v>
                </c:pt>
                <c:pt idx="39126">
                  <c:v>43.655700000000003</c:v>
                </c:pt>
                <c:pt idx="39127">
                  <c:v>43.655700000000003</c:v>
                </c:pt>
                <c:pt idx="39128">
                  <c:v>43.655700000000003</c:v>
                </c:pt>
                <c:pt idx="39129">
                  <c:v>43.655700000000003</c:v>
                </c:pt>
                <c:pt idx="39130">
                  <c:v>43.655700000000003</c:v>
                </c:pt>
                <c:pt idx="39131">
                  <c:v>43.655700000000003</c:v>
                </c:pt>
                <c:pt idx="39132">
                  <c:v>43.655700000000003</c:v>
                </c:pt>
                <c:pt idx="39133">
                  <c:v>43.655700000000003</c:v>
                </c:pt>
                <c:pt idx="39134">
                  <c:v>43.655700000000003</c:v>
                </c:pt>
                <c:pt idx="39135">
                  <c:v>43.655700000000003</c:v>
                </c:pt>
                <c:pt idx="39136">
                  <c:v>43.655700000000003</c:v>
                </c:pt>
                <c:pt idx="39137">
                  <c:v>43.655700000000003</c:v>
                </c:pt>
                <c:pt idx="39138">
                  <c:v>43.655700000000003</c:v>
                </c:pt>
                <c:pt idx="39139">
                  <c:v>43.655700000000003</c:v>
                </c:pt>
                <c:pt idx="39140">
                  <c:v>43.655700000000003</c:v>
                </c:pt>
                <c:pt idx="39141">
                  <c:v>43.655700000000003</c:v>
                </c:pt>
                <c:pt idx="39142">
                  <c:v>43.655700000000003</c:v>
                </c:pt>
                <c:pt idx="39143">
                  <c:v>43.655700000000003</c:v>
                </c:pt>
                <c:pt idx="39144">
                  <c:v>43.655700000000003</c:v>
                </c:pt>
                <c:pt idx="39145">
                  <c:v>43.655700000000003</c:v>
                </c:pt>
                <c:pt idx="39146">
                  <c:v>43.655700000000003</c:v>
                </c:pt>
                <c:pt idx="39147">
                  <c:v>43.655700000000003</c:v>
                </c:pt>
                <c:pt idx="39148">
                  <c:v>43.655700000000003</c:v>
                </c:pt>
                <c:pt idx="39149">
                  <c:v>43.655700000000003</c:v>
                </c:pt>
                <c:pt idx="39150">
                  <c:v>43.655700000000003</c:v>
                </c:pt>
                <c:pt idx="39151">
                  <c:v>43.655700000000003</c:v>
                </c:pt>
                <c:pt idx="39152">
                  <c:v>43.655700000000003</c:v>
                </c:pt>
                <c:pt idx="39153">
                  <c:v>43.655700000000003</c:v>
                </c:pt>
                <c:pt idx="39154">
                  <c:v>43.655700000000003</c:v>
                </c:pt>
                <c:pt idx="39155">
                  <c:v>43.655700000000003</c:v>
                </c:pt>
                <c:pt idx="39156">
                  <c:v>43.655700000000003</c:v>
                </c:pt>
                <c:pt idx="39157">
                  <c:v>43.655700000000003</c:v>
                </c:pt>
                <c:pt idx="39158">
                  <c:v>43.655700000000003</c:v>
                </c:pt>
                <c:pt idx="39159">
                  <c:v>43.655700000000003</c:v>
                </c:pt>
                <c:pt idx="39160">
                  <c:v>43.655700000000003</c:v>
                </c:pt>
                <c:pt idx="39161">
                  <c:v>43.655700000000003</c:v>
                </c:pt>
                <c:pt idx="39162">
                  <c:v>43.655700000000003</c:v>
                </c:pt>
                <c:pt idx="39163">
                  <c:v>43.655700000000003</c:v>
                </c:pt>
                <c:pt idx="39164">
                  <c:v>43.655700000000003</c:v>
                </c:pt>
                <c:pt idx="39165">
                  <c:v>43.655700000000003</c:v>
                </c:pt>
                <c:pt idx="39166">
                  <c:v>43.655700000000003</c:v>
                </c:pt>
                <c:pt idx="39167">
                  <c:v>43.655700000000003</c:v>
                </c:pt>
                <c:pt idx="39168">
                  <c:v>43.655700000000003</c:v>
                </c:pt>
                <c:pt idx="39169">
                  <c:v>43.655700000000003</c:v>
                </c:pt>
                <c:pt idx="39170">
                  <c:v>43.655700000000003</c:v>
                </c:pt>
                <c:pt idx="39171">
                  <c:v>43.655700000000003</c:v>
                </c:pt>
                <c:pt idx="39172">
                  <c:v>43.655700000000003</c:v>
                </c:pt>
                <c:pt idx="39173">
                  <c:v>43.655700000000003</c:v>
                </c:pt>
                <c:pt idx="39174">
                  <c:v>43.655700000000003</c:v>
                </c:pt>
                <c:pt idx="39175">
                  <c:v>43.655700000000003</c:v>
                </c:pt>
                <c:pt idx="39176">
                  <c:v>43.655700000000003</c:v>
                </c:pt>
                <c:pt idx="39177">
                  <c:v>43.655700000000003</c:v>
                </c:pt>
                <c:pt idx="39178">
                  <c:v>43.655700000000003</c:v>
                </c:pt>
                <c:pt idx="39179">
                  <c:v>43.655700000000003</c:v>
                </c:pt>
                <c:pt idx="39180">
                  <c:v>43.655700000000003</c:v>
                </c:pt>
                <c:pt idx="39181">
                  <c:v>43.655700000000003</c:v>
                </c:pt>
                <c:pt idx="39182">
                  <c:v>43.655700000000003</c:v>
                </c:pt>
                <c:pt idx="39183">
                  <c:v>43.655700000000003</c:v>
                </c:pt>
                <c:pt idx="39184">
                  <c:v>43.655700000000003</c:v>
                </c:pt>
                <c:pt idx="39185">
                  <c:v>43.655700000000003</c:v>
                </c:pt>
                <c:pt idx="39186">
                  <c:v>43.655700000000003</c:v>
                </c:pt>
                <c:pt idx="39187">
                  <c:v>43.655700000000003</c:v>
                </c:pt>
                <c:pt idx="39188">
                  <c:v>43.655700000000003</c:v>
                </c:pt>
                <c:pt idx="39189">
                  <c:v>43.655700000000003</c:v>
                </c:pt>
                <c:pt idx="39190">
                  <c:v>43.655700000000003</c:v>
                </c:pt>
                <c:pt idx="39191">
                  <c:v>43.655700000000003</c:v>
                </c:pt>
                <c:pt idx="39192">
                  <c:v>43.655700000000003</c:v>
                </c:pt>
                <c:pt idx="39193">
                  <c:v>43.655700000000003</c:v>
                </c:pt>
                <c:pt idx="39194">
                  <c:v>43.655700000000003</c:v>
                </c:pt>
                <c:pt idx="39195">
                  <c:v>43.655700000000003</c:v>
                </c:pt>
                <c:pt idx="39196">
                  <c:v>43.655700000000003</c:v>
                </c:pt>
                <c:pt idx="39197">
                  <c:v>43.655700000000003</c:v>
                </c:pt>
                <c:pt idx="39198">
                  <c:v>43.655700000000003</c:v>
                </c:pt>
                <c:pt idx="39199">
                  <c:v>43.655700000000003</c:v>
                </c:pt>
                <c:pt idx="39200">
                  <c:v>43.655700000000003</c:v>
                </c:pt>
                <c:pt idx="39201">
                  <c:v>43.655700000000003</c:v>
                </c:pt>
                <c:pt idx="39202">
                  <c:v>43.655700000000003</c:v>
                </c:pt>
                <c:pt idx="39203">
                  <c:v>43.655700000000003</c:v>
                </c:pt>
                <c:pt idx="39204">
                  <c:v>43.655700000000003</c:v>
                </c:pt>
                <c:pt idx="39205">
                  <c:v>43.655700000000003</c:v>
                </c:pt>
                <c:pt idx="39206">
                  <c:v>43.655700000000003</c:v>
                </c:pt>
                <c:pt idx="39207">
                  <c:v>43.655700000000003</c:v>
                </c:pt>
                <c:pt idx="39208">
                  <c:v>43.655700000000003</c:v>
                </c:pt>
                <c:pt idx="39209">
                  <c:v>43.655700000000003</c:v>
                </c:pt>
                <c:pt idx="39210">
                  <c:v>43.655700000000003</c:v>
                </c:pt>
                <c:pt idx="39211">
                  <c:v>43.655700000000003</c:v>
                </c:pt>
                <c:pt idx="39212">
                  <c:v>43.655700000000003</c:v>
                </c:pt>
                <c:pt idx="39213">
                  <c:v>43.655700000000003</c:v>
                </c:pt>
                <c:pt idx="39214">
                  <c:v>43.655700000000003</c:v>
                </c:pt>
                <c:pt idx="39215">
                  <c:v>43.655700000000003</c:v>
                </c:pt>
                <c:pt idx="39216">
                  <c:v>43.655700000000003</c:v>
                </c:pt>
                <c:pt idx="39217">
                  <c:v>43.655700000000003</c:v>
                </c:pt>
                <c:pt idx="39218">
                  <c:v>43.655700000000003</c:v>
                </c:pt>
                <c:pt idx="39219">
                  <c:v>43.655700000000003</c:v>
                </c:pt>
                <c:pt idx="39220">
                  <c:v>43.655700000000003</c:v>
                </c:pt>
                <c:pt idx="39221">
                  <c:v>43.655700000000003</c:v>
                </c:pt>
                <c:pt idx="39222">
                  <c:v>43.655700000000003</c:v>
                </c:pt>
                <c:pt idx="39223">
                  <c:v>43.655700000000003</c:v>
                </c:pt>
                <c:pt idx="39224">
                  <c:v>43.655700000000003</c:v>
                </c:pt>
                <c:pt idx="39225">
                  <c:v>43.655700000000003</c:v>
                </c:pt>
                <c:pt idx="39226">
                  <c:v>43.655700000000003</c:v>
                </c:pt>
                <c:pt idx="39227">
                  <c:v>43.655700000000003</c:v>
                </c:pt>
                <c:pt idx="39228">
                  <c:v>43.655700000000003</c:v>
                </c:pt>
                <c:pt idx="39229">
                  <c:v>43.655700000000003</c:v>
                </c:pt>
                <c:pt idx="39230">
                  <c:v>43.655700000000003</c:v>
                </c:pt>
                <c:pt idx="39231">
                  <c:v>43.655700000000003</c:v>
                </c:pt>
                <c:pt idx="39232">
                  <c:v>43.655700000000003</c:v>
                </c:pt>
                <c:pt idx="39233">
                  <c:v>43.655700000000003</c:v>
                </c:pt>
                <c:pt idx="39234">
                  <c:v>43.655700000000003</c:v>
                </c:pt>
                <c:pt idx="39235">
                  <c:v>43.655700000000003</c:v>
                </c:pt>
                <c:pt idx="39236">
                  <c:v>43.655700000000003</c:v>
                </c:pt>
                <c:pt idx="39237">
                  <c:v>43.655700000000003</c:v>
                </c:pt>
                <c:pt idx="39238">
                  <c:v>43.655700000000003</c:v>
                </c:pt>
                <c:pt idx="39239">
                  <c:v>43.655700000000003</c:v>
                </c:pt>
                <c:pt idx="39240">
                  <c:v>43.655700000000003</c:v>
                </c:pt>
                <c:pt idx="39241">
                  <c:v>43.655700000000003</c:v>
                </c:pt>
                <c:pt idx="39242">
                  <c:v>43.655700000000003</c:v>
                </c:pt>
                <c:pt idx="39243">
                  <c:v>43.655700000000003</c:v>
                </c:pt>
                <c:pt idx="39244">
                  <c:v>43.655700000000003</c:v>
                </c:pt>
                <c:pt idx="39245">
                  <c:v>43.655700000000003</c:v>
                </c:pt>
                <c:pt idx="39246">
                  <c:v>43.655700000000003</c:v>
                </c:pt>
                <c:pt idx="39247">
                  <c:v>43.655700000000003</c:v>
                </c:pt>
                <c:pt idx="39248">
                  <c:v>43.655700000000003</c:v>
                </c:pt>
                <c:pt idx="39249">
                  <c:v>43.655700000000003</c:v>
                </c:pt>
                <c:pt idx="39250">
                  <c:v>43.655700000000003</c:v>
                </c:pt>
                <c:pt idx="39251">
                  <c:v>43.655700000000003</c:v>
                </c:pt>
                <c:pt idx="39252">
                  <c:v>43.655700000000003</c:v>
                </c:pt>
                <c:pt idx="39253">
                  <c:v>43.655700000000003</c:v>
                </c:pt>
                <c:pt idx="39254">
                  <c:v>43.655700000000003</c:v>
                </c:pt>
                <c:pt idx="39255">
                  <c:v>43.655700000000003</c:v>
                </c:pt>
                <c:pt idx="39256">
                  <c:v>43.655700000000003</c:v>
                </c:pt>
                <c:pt idx="39257">
                  <c:v>43.655700000000003</c:v>
                </c:pt>
                <c:pt idx="39258">
                  <c:v>43.655700000000003</c:v>
                </c:pt>
                <c:pt idx="39259">
                  <c:v>43.655700000000003</c:v>
                </c:pt>
                <c:pt idx="39260">
                  <c:v>43.655700000000003</c:v>
                </c:pt>
                <c:pt idx="39261">
                  <c:v>43.655700000000003</c:v>
                </c:pt>
                <c:pt idx="39262">
                  <c:v>43.655700000000003</c:v>
                </c:pt>
                <c:pt idx="39263">
                  <c:v>43.655700000000003</c:v>
                </c:pt>
                <c:pt idx="39264">
                  <c:v>43.655700000000003</c:v>
                </c:pt>
                <c:pt idx="39265">
                  <c:v>43.655700000000003</c:v>
                </c:pt>
                <c:pt idx="39266">
                  <c:v>43.655700000000003</c:v>
                </c:pt>
                <c:pt idx="39267">
                  <c:v>43.655700000000003</c:v>
                </c:pt>
                <c:pt idx="39268">
                  <c:v>43.655700000000003</c:v>
                </c:pt>
                <c:pt idx="39269">
                  <c:v>43.655700000000003</c:v>
                </c:pt>
                <c:pt idx="39270">
                  <c:v>43.655700000000003</c:v>
                </c:pt>
                <c:pt idx="39271">
                  <c:v>43.655700000000003</c:v>
                </c:pt>
                <c:pt idx="39272">
                  <c:v>43.655700000000003</c:v>
                </c:pt>
                <c:pt idx="39273">
                  <c:v>43.655700000000003</c:v>
                </c:pt>
                <c:pt idx="39274">
                  <c:v>43.655700000000003</c:v>
                </c:pt>
                <c:pt idx="39275">
                  <c:v>43.655700000000003</c:v>
                </c:pt>
                <c:pt idx="39276">
                  <c:v>43.655700000000003</c:v>
                </c:pt>
                <c:pt idx="39277">
                  <c:v>43.655700000000003</c:v>
                </c:pt>
                <c:pt idx="39278">
                  <c:v>43.655700000000003</c:v>
                </c:pt>
                <c:pt idx="39279">
                  <c:v>43.655700000000003</c:v>
                </c:pt>
                <c:pt idx="39280">
                  <c:v>43.655700000000003</c:v>
                </c:pt>
                <c:pt idx="39281">
                  <c:v>43.655700000000003</c:v>
                </c:pt>
                <c:pt idx="39282">
                  <c:v>43.655700000000003</c:v>
                </c:pt>
                <c:pt idx="39283">
                  <c:v>43.655700000000003</c:v>
                </c:pt>
                <c:pt idx="39284">
                  <c:v>43.655700000000003</c:v>
                </c:pt>
                <c:pt idx="39285">
                  <c:v>43.655700000000003</c:v>
                </c:pt>
                <c:pt idx="39286">
                  <c:v>43.655700000000003</c:v>
                </c:pt>
                <c:pt idx="39287">
                  <c:v>43.655700000000003</c:v>
                </c:pt>
                <c:pt idx="39288">
                  <c:v>43.655700000000003</c:v>
                </c:pt>
                <c:pt idx="39289">
                  <c:v>43.655700000000003</c:v>
                </c:pt>
                <c:pt idx="39290">
                  <c:v>43.655700000000003</c:v>
                </c:pt>
                <c:pt idx="39291">
                  <c:v>43.655700000000003</c:v>
                </c:pt>
                <c:pt idx="39292">
                  <c:v>43.655700000000003</c:v>
                </c:pt>
                <c:pt idx="39293">
                  <c:v>43.655700000000003</c:v>
                </c:pt>
                <c:pt idx="39294">
                  <c:v>43.655700000000003</c:v>
                </c:pt>
                <c:pt idx="39295">
                  <c:v>43.655700000000003</c:v>
                </c:pt>
                <c:pt idx="39296">
                  <c:v>43.655700000000003</c:v>
                </c:pt>
                <c:pt idx="39297">
                  <c:v>43.655700000000003</c:v>
                </c:pt>
                <c:pt idx="39298">
                  <c:v>43.655700000000003</c:v>
                </c:pt>
                <c:pt idx="39299">
                  <c:v>43.655700000000003</c:v>
                </c:pt>
                <c:pt idx="39300">
                  <c:v>43.655700000000003</c:v>
                </c:pt>
                <c:pt idx="39301">
                  <c:v>43.655700000000003</c:v>
                </c:pt>
                <c:pt idx="39302">
                  <c:v>43.655700000000003</c:v>
                </c:pt>
                <c:pt idx="39303">
                  <c:v>43.655700000000003</c:v>
                </c:pt>
                <c:pt idx="39304">
                  <c:v>43.655700000000003</c:v>
                </c:pt>
                <c:pt idx="39305">
                  <c:v>43.655700000000003</c:v>
                </c:pt>
                <c:pt idx="39306">
                  <c:v>43.655700000000003</c:v>
                </c:pt>
                <c:pt idx="39307">
                  <c:v>43.655700000000003</c:v>
                </c:pt>
                <c:pt idx="39308">
                  <c:v>43.655700000000003</c:v>
                </c:pt>
                <c:pt idx="39309">
                  <c:v>43.655700000000003</c:v>
                </c:pt>
                <c:pt idx="39310">
                  <c:v>43.655700000000003</c:v>
                </c:pt>
                <c:pt idx="39311">
                  <c:v>43.655700000000003</c:v>
                </c:pt>
                <c:pt idx="39312">
                  <c:v>43.655700000000003</c:v>
                </c:pt>
                <c:pt idx="39313">
                  <c:v>43.655700000000003</c:v>
                </c:pt>
                <c:pt idx="39314">
                  <c:v>43.655700000000003</c:v>
                </c:pt>
                <c:pt idx="39315">
                  <c:v>43.655700000000003</c:v>
                </c:pt>
                <c:pt idx="39316">
                  <c:v>43.655700000000003</c:v>
                </c:pt>
                <c:pt idx="39317">
                  <c:v>43.655700000000003</c:v>
                </c:pt>
                <c:pt idx="39318">
                  <c:v>43.655700000000003</c:v>
                </c:pt>
                <c:pt idx="39319">
                  <c:v>43.655700000000003</c:v>
                </c:pt>
                <c:pt idx="39320">
                  <c:v>43.655700000000003</c:v>
                </c:pt>
                <c:pt idx="39321">
                  <c:v>43.655700000000003</c:v>
                </c:pt>
                <c:pt idx="39322">
                  <c:v>43.655700000000003</c:v>
                </c:pt>
                <c:pt idx="39323">
                  <c:v>43.655700000000003</c:v>
                </c:pt>
                <c:pt idx="39324">
                  <c:v>43.655700000000003</c:v>
                </c:pt>
                <c:pt idx="39325">
                  <c:v>43.655700000000003</c:v>
                </c:pt>
                <c:pt idx="39326">
                  <c:v>43.655700000000003</c:v>
                </c:pt>
                <c:pt idx="39327">
                  <c:v>43.655700000000003</c:v>
                </c:pt>
                <c:pt idx="39328">
                  <c:v>43.655700000000003</c:v>
                </c:pt>
                <c:pt idx="39329">
                  <c:v>43.655700000000003</c:v>
                </c:pt>
                <c:pt idx="39330">
                  <c:v>43.655700000000003</c:v>
                </c:pt>
                <c:pt idx="39331">
                  <c:v>43.655700000000003</c:v>
                </c:pt>
                <c:pt idx="39332">
                  <c:v>43.655700000000003</c:v>
                </c:pt>
                <c:pt idx="39333">
                  <c:v>43.655700000000003</c:v>
                </c:pt>
                <c:pt idx="39334">
                  <c:v>43.655700000000003</c:v>
                </c:pt>
                <c:pt idx="39335">
                  <c:v>43.655700000000003</c:v>
                </c:pt>
                <c:pt idx="39336">
                  <c:v>43.655700000000003</c:v>
                </c:pt>
                <c:pt idx="39337">
                  <c:v>43.655700000000003</c:v>
                </c:pt>
                <c:pt idx="39338">
                  <c:v>43.655700000000003</c:v>
                </c:pt>
                <c:pt idx="39339">
                  <c:v>43.655700000000003</c:v>
                </c:pt>
                <c:pt idx="39340">
                  <c:v>43.655700000000003</c:v>
                </c:pt>
                <c:pt idx="39341">
                  <c:v>43.655700000000003</c:v>
                </c:pt>
                <c:pt idx="39342">
                  <c:v>43.655700000000003</c:v>
                </c:pt>
                <c:pt idx="39343">
                  <c:v>43.655700000000003</c:v>
                </c:pt>
                <c:pt idx="39344">
                  <c:v>43.655700000000003</c:v>
                </c:pt>
                <c:pt idx="39345">
                  <c:v>43.655700000000003</c:v>
                </c:pt>
                <c:pt idx="39346">
                  <c:v>43.655700000000003</c:v>
                </c:pt>
                <c:pt idx="39347">
                  <c:v>43.655700000000003</c:v>
                </c:pt>
                <c:pt idx="39348">
                  <c:v>43.655700000000003</c:v>
                </c:pt>
                <c:pt idx="39349">
                  <c:v>43.655700000000003</c:v>
                </c:pt>
                <c:pt idx="39350">
                  <c:v>43.655700000000003</c:v>
                </c:pt>
                <c:pt idx="39351">
                  <c:v>43.655700000000003</c:v>
                </c:pt>
                <c:pt idx="39352">
                  <c:v>43.655700000000003</c:v>
                </c:pt>
                <c:pt idx="39353">
                  <c:v>43.655700000000003</c:v>
                </c:pt>
                <c:pt idx="39354">
                  <c:v>43.655700000000003</c:v>
                </c:pt>
                <c:pt idx="39355">
                  <c:v>43.655700000000003</c:v>
                </c:pt>
                <c:pt idx="39356">
                  <c:v>43.655700000000003</c:v>
                </c:pt>
                <c:pt idx="39357">
                  <c:v>43.655700000000003</c:v>
                </c:pt>
                <c:pt idx="39358">
                  <c:v>43.655700000000003</c:v>
                </c:pt>
                <c:pt idx="39359">
                  <c:v>43.655700000000003</c:v>
                </c:pt>
                <c:pt idx="39360">
                  <c:v>43.706400000000002</c:v>
                </c:pt>
                <c:pt idx="39361">
                  <c:v>43.706400000000002</c:v>
                </c:pt>
                <c:pt idx="39362">
                  <c:v>43.706400000000002</c:v>
                </c:pt>
                <c:pt idx="39363">
                  <c:v>43.706400000000002</c:v>
                </c:pt>
                <c:pt idx="39364">
                  <c:v>43.706400000000002</c:v>
                </c:pt>
                <c:pt idx="39365">
                  <c:v>43.706400000000002</c:v>
                </c:pt>
                <c:pt idx="39366">
                  <c:v>43.706400000000002</c:v>
                </c:pt>
                <c:pt idx="39367">
                  <c:v>43.706400000000002</c:v>
                </c:pt>
                <c:pt idx="39368">
                  <c:v>43.706400000000002</c:v>
                </c:pt>
                <c:pt idx="39369">
                  <c:v>43.706400000000002</c:v>
                </c:pt>
                <c:pt idx="39370">
                  <c:v>43.706400000000002</c:v>
                </c:pt>
                <c:pt idx="39371">
                  <c:v>43.706400000000002</c:v>
                </c:pt>
                <c:pt idx="39372">
                  <c:v>43.706400000000002</c:v>
                </c:pt>
                <c:pt idx="39373">
                  <c:v>43.706400000000002</c:v>
                </c:pt>
                <c:pt idx="39374">
                  <c:v>43.706400000000002</c:v>
                </c:pt>
                <c:pt idx="39375">
                  <c:v>43.706400000000002</c:v>
                </c:pt>
                <c:pt idx="39376">
                  <c:v>43.706400000000002</c:v>
                </c:pt>
                <c:pt idx="39377">
                  <c:v>43.706400000000002</c:v>
                </c:pt>
                <c:pt idx="39378">
                  <c:v>43.706400000000002</c:v>
                </c:pt>
                <c:pt idx="39379">
                  <c:v>43.706400000000002</c:v>
                </c:pt>
                <c:pt idx="39380">
                  <c:v>43.706400000000002</c:v>
                </c:pt>
                <c:pt idx="39381">
                  <c:v>43.706400000000002</c:v>
                </c:pt>
                <c:pt idx="39382">
                  <c:v>43.706400000000002</c:v>
                </c:pt>
                <c:pt idx="39383">
                  <c:v>43.706400000000002</c:v>
                </c:pt>
                <c:pt idx="39384">
                  <c:v>43.706400000000002</c:v>
                </c:pt>
                <c:pt idx="39385">
                  <c:v>43.706400000000002</c:v>
                </c:pt>
                <c:pt idx="39386">
                  <c:v>43.706400000000002</c:v>
                </c:pt>
                <c:pt idx="39387">
                  <c:v>43.706400000000002</c:v>
                </c:pt>
                <c:pt idx="39388">
                  <c:v>43.706400000000002</c:v>
                </c:pt>
                <c:pt idx="39389">
                  <c:v>43.706400000000002</c:v>
                </c:pt>
                <c:pt idx="39390">
                  <c:v>43.706400000000002</c:v>
                </c:pt>
                <c:pt idx="39391">
                  <c:v>43.706400000000002</c:v>
                </c:pt>
                <c:pt idx="39392">
                  <c:v>43.706400000000002</c:v>
                </c:pt>
                <c:pt idx="39393">
                  <c:v>43.706400000000002</c:v>
                </c:pt>
                <c:pt idx="39394">
                  <c:v>43.706400000000002</c:v>
                </c:pt>
                <c:pt idx="39395">
                  <c:v>43.706400000000002</c:v>
                </c:pt>
                <c:pt idx="39396">
                  <c:v>43.706400000000002</c:v>
                </c:pt>
                <c:pt idx="39397">
                  <c:v>43.706400000000002</c:v>
                </c:pt>
                <c:pt idx="39398">
                  <c:v>43.706400000000002</c:v>
                </c:pt>
                <c:pt idx="39399">
                  <c:v>43.706400000000002</c:v>
                </c:pt>
                <c:pt idx="39400">
                  <c:v>43.706400000000002</c:v>
                </c:pt>
                <c:pt idx="39401">
                  <c:v>43.706400000000002</c:v>
                </c:pt>
                <c:pt idx="39402">
                  <c:v>43.706400000000002</c:v>
                </c:pt>
                <c:pt idx="39403">
                  <c:v>43.706400000000002</c:v>
                </c:pt>
                <c:pt idx="39404">
                  <c:v>43.706400000000002</c:v>
                </c:pt>
                <c:pt idx="39405">
                  <c:v>43.706400000000002</c:v>
                </c:pt>
                <c:pt idx="39406">
                  <c:v>43.706400000000002</c:v>
                </c:pt>
                <c:pt idx="39407">
                  <c:v>43.706400000000002</c:v>
                </c:pt>
                <c:pt idx="39408">
                  <c:v>43.706400000000002</c:v>
                </c:pt>
                <c:pt idx="39409">
                  <c:v>43.706400000000002</c:v>
                </c:pt>
                <c:pt idx="39410">
                  <c:v>43.706400000000002</c:v>
                </c:pt>
                <c:pt idx="39411">
                  <c:v>43.706400000000002</c:v>
                </c:pt>
                <c:pt idx="39412">
                  <c:v>43.706400000000002</c:v>
                </c:pt>
                <c:pt idx="39413">
                  <c:v>43.706400000000002</c:v>
                </c:pt>
                <c:pt idx="39414">
                  <c:v>43.706400000000002</c:v>
                </c:pt>
                <c:pt idx="39415">
                  <c:v>43.706400000000002</c:v>
                </c:pt>
                <c:pt idx="39416">
                  <c:v>43.706400000000002</c:v>
                </c:pt>
                <c:pt idx="39417">
                  <c:v>43.706400000000002</c:v>
                </c:pt>
                <c:pt idx="39418">
                  <c:v>43.706400000000002</c:v>
                </c:pt>
                <c:pt idx="39419">
                  <c:v>43.706400000000002</c:v>
                </c:pt>
                <c:pt idx="39420">
                  <c:v>43.706400000000002</c:v>
                </c:pt>
                <c:pt idx="39421">
                  <c:v>43.706400000000002</c:v>
                </c:pt>
                <c:pt idx="39422">
                  <c:v>43.706400000000002</c:v>
                </c:pt>
                <c:pt idx="39423">
                  <c:v>43.706400000000002</c:v>
                </c:pt>
                <c:pt idx="39424">
                  <c:v>43.706400000000002</c:v>
                </c:pt>
                <c:pt idx="39425">
                  <c:v>43.706400000000002</c:v>
                </c:pt>
                <c:pt idx="39426">
                  <c:v>43.706400000000002</c:v>
                </c:pt>
                <c:pt idx="39427">
                  <c:v>43.706400000000002</c:v>
                </c:pt>
                <c:pt idx="39428">
                  <c:v>43.706400000000002</c:v>
                </c:pt>
                <c:pt idx="39429">
                  <c:v>43.706400000000002</c:v>
                </c:pt>
                <c:pt idx="39430">
                  <c:v>43.706400000000002</c:v>
                </c:pt>
                <c:pt idx="39431">
                  <c:v>43.706400000000002</c:v>
                </c:pt>
                <c:pt idx="39432">
                  <c:v>43.706400000000002</c:v>
                </c:pt>
                <c:pt idx="39433">
                  <c:v>43.706400000000002</c:v>
                </c:pt>
                <c:pt idx="39434">
                  <c:v>43.706400000000002</c:v>
                </c:pt>
                <c:pt idx="39435">
                  <c:v>43.706400000000002</c:v>
                </c:pt>
                <c:pt idx="39436">
                  <c:v>43.706400000000002</c:v>
                </c:pt>
                <c:pt idx="39437">
                  <c:v>43.706400000000002</c:v>
                </c:pt>
                <c:pt idx="39438">
                  <c:v>43.706400000000002</c:v>
                </c:pt>
                <c:pt idx="39439">
                  <c:v>43.706400000000002</c:v>
                </c:pt>
                <c:pt idx="39440">
                  <c:v>43.706400000000002</c:v>
                </c:pt>
                <c:pt idx="39441">
                  <c:v>43.706400000000002</c:v>
                </c:pt>
                <c:pt idx="39442">
                  <c:v>43.706400000000002</c:v>
                </c:pt>
                <c:pt idx="39443">
                  <c:v>43.706400000000002</c:v>
                </c:pt>
                <c:pt idx="39444">
                  <c:v>43.706400000000002</c:v>
                </c:pt>
                <c:pt idx="39445">
                  <c:v>43.706400000000002</c:v>
                </c:pt>
                <c:pt idx="39446">
                  <c:v>43.706400000000002</c:v>
                </c:pt>
                <c:pt idx="39447">
                  <c:v>43.706400000000002</c:v>
                </c:pt>
                <c:pt idx="39448">
                  <c:v>43.706400000000002</c:v>
                </c:pt>
                <c:pt idx="39449">
                  <c:v>43.706400000000002</c:v>
                </c:pt>
                <c:pt idx="39450">
                  <c:v>43.706400000000002</c:v>
                </c:pt>
                <c:pt idx="39451">
                  <c:v>43.706400000000002</c:v>
                </c:pt>
                <c:pt idx="39452">
                  <c:v>43.706400000000002</c:v>
                </c:pt>
                <c:pt idx="39453">
                  <c:v>43.706400000000002</c:v>
                </c:pt>
                <c:pt idx="39454">
                  <c:v>43.706400000000002</c:v>
                </c:pt>
                <c:pt idx="39455">
                  <c:v>43.706400000000002</c:v>
                </c:pt>
                <c:pt idx="39456">
                  <c:v>43.706400000000002</c:v>
                </c:pt>
                <c:pt idx="39457">
                  <c:v>43.706400000000002</c:v>
                </c:pt>
                <c:pt idx="39458">
                  <c:v>43.706400000000002</c:v>
                </c:pt>
                <c:pt idx="39459">
                  <c:v>43.706400000000002</c:v>
                </c:pt>
                <c:pt idx="39460">
                  <c:v>43.706400000000002</c:v>
                </c:pt>
                <c:pt idx="39461">
                  <c:v>43.706400000000002</c:v>
                </c:pt>
                <c:pt idx="39462">
                  <c:v>43.706400000000002</c:v>
                </c:pt>
                <c:pt idx="39463">
                  <c:v>43.706400000000002</c:v>
                </c:pt>
                <c:pt idx="39464">
                  <c:v>43.706400000000002</c:v>
                </c:pt>
                <c:pt idx="39465">
                  <c:v>43.706400000000002</c:v>
                </c:pt>
                <c:pt idx="39466">
                  <c:v>43.706400000000002</c:v>
                </c:pt>
                <c:pt idx="39467">
                  <c:v>43.706400000000002</c:v>
                </c:pt>
                <c:pt idx="39468">
                  <c:v>43.706400000000002</c:v>
                </c:pt>
                <c:pt idx="39469">
                  <c:v>43.706400000000002</c:v>
                </c:pt>
                <c:pt idx="39470">
                  <c:v>43.706400000000002</c:v>
                </c:pt>
                <c:pt idx="39471">
                  <c:v>43.706400000000002</c:v>
                </c:pt>
                <c:pt idx="39472">
                  <c:v>43.706400000000002</c:v>
                </c:pt>
                <c:pt idx="39473">
                  <c:v>43.706400000000002</c:v>
                </c:pt>
                <c:pt idx="39474">
                  <c:v>43.706400000000002</c:v>
                </c:pt>
                <c:pt idx="39475">
                  <c:v>43.706400000000002</c:v>
                </c:pt>
                <c:pt idx="39476">
                  <c:v>43.706400000000002</c:v>
                </c:pt>
                <c:pt idx="39477">
                  <c:v>43.706400000000002</c:v>
                </c:pt>
                <c:pt idx="39478">
                  <c:v>43.706400000000002</c:v>
                </c:pt>
                <c:pt idx="39479">
                  <c:v>43.706400000000002</c:v>
                </c:pt>
                <c:pt idx="39480">
                  <c:v>43.706400000000002</c:v>
                </c:pt>
                <c:pt idx="39481">
                  <c:v>43.706400000000002</c:v>
                </c:pt>
                <c:pt idx="39482">
                  <c:v>43.706400000000002</c:v>
                </c:pt>
                <c:pt idx="39483">
                  <c:v>43.706400000000002</c:v>
                </c:pt>
                <c:pt idx="39484">
                  <c:v>43.706400000000002</c:v>
                </c:pt>
                <c:pt idx="39485">
                  <c:v>43.706400000000002</c:v>
                </c:pt>
                <c:pt idx="39486">
                  <c:v>43.706400000000002</c:v>
                </c:pt>
                <c:pt idx="39487">
                  <c:v>43.706400000000002</c:v>
                </c:pt>
                <c:pt idx="39488">
                  <c:v>43.706400000000002</c:v>
                </c:pt>
                <c:pt idx="39489">
                  <c:v>43.706400000000002</c:v>
                </c:pt>
                <c:pt idx="39490">
                  <c:v>43.706400000000002</c:v>
                </c:pt>
                <c:pt idx="39491">
                  <c:v>43.706400000000002</c:v>
                </c:pt>
                <c:pt idx="39492">
                  <c:v>43.706400000000002</c:v>
                </c:pt>
                <c:pt idx="39493">
                  <c:v>43.706400000000002</c:v>
                </c:pt>
                <c:pt idx="39494">
                  <c:v>43.706400000000002</c:v>
                </c:pt>
                <c:pt idx="39495">
                  <c:v>43.706400000000002</c:v>
                </c:pt>
                <c:pt idx="39496">
                  <c:v>43.706400000000002</c:v>
                </c:pt>
                <c:pt idx="39497">
                  <c:v>43.706400000000002</c:v>
                </c:pt>
                <c:pt idx="39498">
                  <c:v>43.706400000000002</c:v>
                </c:pt>
                <c:pt idx="39499">
                  <c:v>43.706400000000002</c:v>
                </c:pt>
                <c:pt idx="39500">
                  <c:v>43.706400000000002</c:v>
                </c:pt>
                <c:pt idx="39501">
                  <c:v>43.706400000000002</c:v>
                </c:pt>
                <c:pt idx="39502">
                  <c:v>43.706400000000002</c:v>
                </c:pt>
                <c:pt idx="39503">
                  <c:v>43.706400000000002</c:v>
                </c:pt>
                <c:pt idx="39504">
                  <c:v>43.706400000000002</c:v>
                </c:pt>
                <c:pt idx="39505">
                  <c:v>43.706400000000002</c:v>
                </c:pt>
                <c:pt idx="39506">
                  <c:v>43.706400000000002</c:v>
                </c:pt>
                <c:pt idx="39507">
                  <c:v>43.706400000000002</c:v>
                </c:pt>
                <c:pt idx="39508">
                  <c:v>43.706400000000002</c:v>
                </c:pt>
                <c:pt idx="39509">
                  <c:v>43.706400000000002</c:v>
                </c:pt>
                <c:pt idx="39510">
                  <c:v>43.706400000000002</c:v>
                </c:pt>
                <c:pt idx="39511">
                  <c:v>43.706400000000002</c:v>
                </c:pt>
                <c:pt idx="39512">
                  <c:v>43.706400000000002</c:v>
                </c:pt>
                <c:pt idx="39513">
                  <c:v>43.706400000000002</c:v>
                </c:pt>
                <c:pt idx="39514">
                  <c:v>43.706400000000002</c:v>
                </c:pt>
                <c:pt idx="39515">
                  <c:v>43.706400000000002</c:v>
                </c:pt>
                <c:pt idx="39516">
                  <c:v>43.706400000000002</c:v>
                </c:pt>
                <c:pt idx="39517">
                  <c:v>43.706400000000002</c:v>
                </c:pt>
                <c:pt idx="39518">
                  <c:v>43.706400000000002</c:v>
                </c:pt>
                <c:pt idx="39519">
                  <c:v>43.706400000000002</c:v>
                </c:pt>
                <c:pt idx="39520">
                  <c:v>43.706400000000002</c:v>
                </c:pt>
                <c:pt idx="39521">
                  <c:v>43.706400000000002</c:v>
                </c:pt>
                <c:pt idx="39522">
                  <c:v>43.706400000000002</c:v>
                </c:pt>
                <c:pt idx="39523">
                  <c:v>43.706400000000002</c:v>
                </c:pt>
                <c:pt idx="39524">
                  <c:v>43.706400000000002</c:v>
                </c:pt>
                <c:pt idx="39525">
                  <c:v>43.706400000000002</c:v>
                </c:pt>
                <c:pt idx="39526">
                  <c:v>43.706400000000002</c:v>
                </c:pt>
                <c:pt idx="39527">
                  <c:v>43.706400000000002</c:v>
                </c:pt>
                <c:pt idx="39528">
                  <c:v>43.706400000000002</c:v>
                </c:pt>
                <c:pt idx="39529">
                  <c:v>43.706400000000002</c:v>
                </c:pt>
                <c:pt idx="39530">
                  <c:v>43.706400000000002</c:v>
                </c:pt>
                <c:pt idx="39531">
                  <c:v>43.706400000000002</c:v>
                </c:pt>
                <c:pt idx="39532">
                  <c:v>43.706400000000002</c:v>
                </c:pt>
                <c:pt idx="39533">
                  <c:v>43.706400000000002</c:v>
                </c:pt>
                <c:pt idx="39534">
                  <c:v>43.706400000000002</c:v>
                </c:pt>
                <c:pt idx="39535">
                  <c:v>43.706400000000002</c:v>
                </c:pt>
                <c:pt idx="39536">
                  <c:v>43.706400000000002</c:v>
                </c:pt>
                <c:pt idx="39537">
                  <c:v>43.706400000000002</c:v>
                </c:pt>
                <c:pt idx="39538">
                  <c:v>43.706400000000002</c:v>
                </c:pt>
                <c:pt idx="39539">
                  <c:v>43.706400000000002</c:v>
                </c:pt>
                <c:pt idx="39540">
                  <c:v>43.706400000000002</c:v>
                </c:pt>
                <c:pt idx="39541">
                  <c:v>43.706400000000002</c:v>
                </c:pt>
                <c:pt idx="39542">
                  <c:v>43.706400000000002</c:v>
                </c:pt>
                <c:pt idx="39543">
                  <c:v>43.706400000000002</c:v>
                </c:pt>
                <c:pt idx="39544">
                  <c:v>43.706400000000002</c:v>
                </c:pt>
                <c:pt idx="39545">
                  <c:v>43.706400000000002</c:v>
                </c:pt>
                <c:pt idx="39546">
                  <c:v>43.706400000000002</c:v>
                </c:pt>
                <c:pt idx="39547">
                  <c:v>43.706400000000002</c:v>
                </c:pt>
                <c:pt idx="39548">
                  <c:v>43.706400000000002</c:v>
                </c:pt>
                <c:pt idx="39549">
                  <c:v>43.706400000000002</c:v>
                </c:pt>
                <c:pt idx="39550">
                  <c:v>43.706400000000002</c:v>
                </c:pt>
                <c:pt idx="39551">
                  <c:v>43.706400000000002</c:v>
                </c:pt>
                <c:pt idx="39552">
                  <c:v>43.706400000000002</c:v>
                </c:pt>
                <c:pt idx="39553">
                  <c:v>43.706400000000002</c:v>
                </c:pt>
                <c:pt idx="39554">
                  <c:v>43.706400000000002</c:v>
                </c:pt>
                <c:pt idx="39555">
                  <c:v>43.706400000000002</c:v>
                </c:pt>
                <c:pt idx="39556">
                  <c:v>43.706400000000002</c:v>
                </c:pt>
                <c:pt idx="39557">
                  <c:v>43.706400000000002</c:v>
                </c:pt>
                <c:pt idx="39558">
                  <c:v>43.706400000000002</c:v>
                </c:pt>
                <c:pt idx="39559">
                  <c:v>43.706400000000002</c:v>
                </c:pt>
                <c:pt idx="39560">
                  <c:v>43.706400000000002</c:v>
                </c:pt>
                <c:pt idx="39561">
                  <c:v>43.706400000000002</c:v>
                </c:pt>
                <c:pt idx="39562">
                  <c:v>43.706400000000002</c:v>
                </c:pt>
                <c:pt idx="39563">
                  <c:v>43.706400000000002</c:v>
                </c:pt>
                <c:pt idx="39564">
                  <c:v>43.706400000000002</c:v>
                </c:pt>
                <c:pt idx="39565">
                  <c:v>43.706400000000002</c:v>
                </c:pt>
                <c:pt idx="39566">
                  <c:v>43.706400000000002</c:v>
                </c:pt>
                <c:pt idx="39567">
                  <c:v>43.706400000000002</c:v>
                </c:pt>
                <c:pt idx="39568">
                  <c:v>43.706400000000002</c:v>
                </c:pt>
                <c:pt idx="39569">
                  <c:v>43.706400000000002</c:v>
                </c:pt>
                <c:pt idx="39570">
                  <c:v>43.706400000000002</c:v>
                </c:pt>
                <c:pt idx="39571">
                  <c:v>43.706400000000002</c:v>
                </c:pt>
                <c:pt idx="39572">
                  <c:v>43.706400000000002</c:v>
                </c:pt>
                <c:pt idx="39573">
                  <c:v>43.706400000000002</c:v>
                </c:pt>
                <c:pt idx="39574">
                  <c:v>43.706400000000002</c:v>
                </c:pt>
                <c:pt idx="39575">
                  <c:v>43.706400000000002</c:v>
                </c:pt>
                <c:pt idx="39576">
                  <c:v>43.706400000000002</c:v>
                </c:pt>
                <c:pt idx="39577">
                  <c:v>43.706400000000002</c:v>
                </c:pt>
                <c:pt idx="39578">
                  <c:v>43.706400000000002</c:v>
                </c:pt>
                <c:pt idx="39579">
                  <c:v>43.706400000000002</c:v>
                </c:pt>
                <c:pt idx="39580">
                  <c:v>43.706400000000002</c:v>
                </c:pt>
                <c:pt idx="39581">
                  <c:v>43.706400000000002</c:v>
                </c:pt>
                <c:pt idx="39582">
                  <c:v>43.706400000000002</c:v>
                </c:pt>
                <c:pt idx="39583">
                  <c:v>43.706400000000002</c:v>
                </c:pt>
                <c:pt idx="39584">
                  <c:v>43.706400000000002</c:v>
                </c:pt>
                <c:pt idx="39585">
                  <c:v>43.706400000000002</c:v>
                </c:pt>
                <c:pt idx="39586">
                  <c:v>43.706400000000002</c:v>
                </c:pt>
                <c:pt idx="39587">
                  <c:v>43.706400000000002</c:v>
                </c:pt>
                <c:pt idx="39588">
                  <c:v>43.706400000000002</c:v>
                </c:pt>
                <c:pt idx="39589">
                  <c:v>43.706400000000002</c:v>
                </c:pt>
                <c:pt idx="39590">
                  <c:v>43.706400000000002</c:v>
                </c:pt>
                <c:pt idx="39591">
                  <c:v>43.706400000000002</c:v>
                </c:pt>
                <c:pt idx="39592">
                  <c:v>43.706400000000002</c:v>
                </c:pt>
                <c:pt idx="39593">
                  <c:v>43.706400000000002</c:v>
                </c:pt>
                <c:pt idx="39594">
                  <c:v>43.706400000000002</c:v>
                </c:pt>
                <c:pt idx="39595">
                  <c:v>43.706400000000002</c:v>
                </c:pt>
                <c:pt idx="39596">
                  <c:v>43.706400000000002</c:v>
                </c:pt>
                <c:pt idx="39597">
                  <c:v>43.706400000000002</c:v>
                </c:pt>
                <c:pt idx="39598">
                  <c:v>43.706400000000002</c:v>
                </c:pt>
                <c:pt idx="39599">
                  <c:v>43.706400000000002</c:v>
                </c:pt>
                <c:pt idx="39600">
                  <c:v>43.706400000000002</c:v>
                </c:pt>
                <c:pt idx="39601">
                  <c:v>43.706400000000002</c:v>
                </c:pt>
                <c:pt idx="39602">
                  <c:v>43.706400000000002</c:v>
                </c:pt>
                <c:pt idx="39603">
                  <c:v>43.706400000000002</c:v>
                </c:pt>
                <c:pt idx="39604">
                  <c:v>43.706400000000002</c:v>
                </c:pt>
                <c:pt idx="39605">
                  <c:v>43.706400000000002</c:v>
                </c:pt>
                <c:pt idx="39606">
                  <c:v>43.706400000000002</c:v>
                </c:pt>
                <c:pt idx="39607">
                  <c:v>43.706400000000002</c:v>
                </c:pt>
                <c:pt idx="39608">
                  <c:v>43.706400000000002</c:v>
                </c:pt>
                <c:pt idx="39609">
                  <c:v>43.706400000000002</c:v>
                </c:pt>
                <c:pt idx="39610">
                  <c:v>43.706400000000002</c:v>
                </c:pt>
                <c:pt idx="39611">
                  <c:v>43.706400000000002</c:v>
                </c:pt>
                <c:pt idx="39612">
                  <c:v>43.706400000000002</c:v>
                </c:pt>
                <c:pt idx="39613">
                  <c:v>43.706400000000002</c:v>
                </c:pt>
                <c:pt idx="39614">
                  <c:v>43.706400000000002</c:v>
                </c:pt>
                <c:pt idx="39615">
                  <c:v>43.706400000000002</c:v>
                </c:pt>
                <c:pt idx="39616">
                  <c:v>43.706400000000002</c:v>
                </c:pt>
                <c:pt idx="39617">
                  <c:v>43.706400000000002</c:v>
                </c:pt>
                <c:pt idx="39618">
                  <c:v>43.706400000000002</c:v>
                </c:pt>
                <c:pt idx="39619">
                  <c:v>43.706400000000002</c:v>
                </c:pt>
                <c:pt idx="39620">
                  <c:v>43.706400000000002</c:v>
                </c:pt>
                <c:pt idx="39621">
                  <c:v>43.706400000000002</c:v>
                </c:pt>
                <c:pt idx="39622">
                  <c:v>43.706400000000002</c:v>
                </c:pt>
                <c:pt idx="39623">
                  <c:v>43.706400000000002</c:v>
                </c:pt>
                <c:pt idx="39624">
                  <c:v>43.706400000000002</c:v>
                </c:pt>
                <c:pt idx="39625">
                  <c:v>43.706400000000002</c:v>
                </c:pt>
                <c:pt idx="39626">
                  <c:v>43.706400000000002</c:v>
                </c:pt>
                <c:pt idx="39627">
                  <c:v>43.706400000000002</c:v>
                </c:pt>
                <c:pt idx="39628">
                  <c:v>43.706400000000002</c:v>
                </c:pt>
                <c:pt idx="39629">
                  <c:v>43.706400000000002</c:v>
                </c:pt>
                <c:pt idx="39630">
                  <c:v>43.706400000000002</c:v>
                </c:pt>
                <c:pt idx="39631">
                  <c:v>43.706400000000002</c:v>
                </c:pt>
                <c:pt idx="39632">
                  <c:v>43.706400000000002</c:v>
                </c:pt>
                <c:pt idx="39633">
                  <c:v>43.706400000000002</c:v>
                </c:pt>
                <c:pt idx="39634">
                  <c:v>43.706400000000002</c:v>
                </c:pt>
                <c:pt idx="39635">
                  <c:v>43.706400000000002</c:v>
                </c:pt>
                <c:pt idx="39636">
                  <c:v>43.706400000000002</c:v>
                </c:pt>
                <c:pt idx="39637">
                  <c:v>43.706400000000002</c:v>
                </c:pt>
                <c:pt idx="39638">
                  <c:v>43.706400000000002</c:v>
                </c:pt>
                <c:pt idx="39639">
                  <c:v>43.706400000000002</c:v>
                </c:pt>
                <c:pt idx="39640">
                  <c:v>43.706400000000002</c:v>
                </c:pt>
                <c:pt idx="39641">
                  <c:v>43.706400000000002</c:v>
                </c:pt>
                <c:pt idx="39642">
                  <c:v>43.706400000000002</c:v>
                </c:pt>
                <c:pt idx="39643">
                  <c:v>43.706400000000002</c:v>
                </c:pt>
                <c:pt idx="39644">
                  <c:v>43.706400000000002</c:v>
                </c:pt>
                <c:pt idx="39645">
                  <c:v>43.706400000000002</c:v>
                </c:pt>
                <c:pt idx="39646">
                  <c:v>43.706400000000002</c:v>
                </c:pt>
                <c:pt idx="39647">
                  <c:v>43.706400000000002</c:v>
                </c:pt>
                <c:pt idx="39648">
                  <c:v>43.706400000000002</c:v>
                </c:pt>
                <c:pt idx="39649">
                  <c:v>43.706400000000002</c:v>
                </c:pt>
                <c:pt idx="39650">
                  <c:v>43.706400000000002</c:v>
                </c:pt>
                <c:pt idx="39651">
                  <c:v>43.706400000000002</c:v>
                </c:pt>
                <c:pt idx="39652">
                  <c:v>43.706400000000002</c:v>
                </c:pt>
                <c:pt idx="39653">
                  <c:v>43.706400000000002</c:v>
                </c:pt>
                <c:pt idx="39654">
                  <c:v>43.706400000000002</c:v>
                </c:pt>
                <c:pt idx="39655">
                  <c:v>43.706400000000002</c:v>
                </c:pt>
                <c:pt idx="39656">
                  <c:v>43.706400000000002</c:v>
                </c:pt>
                <c:pt idx="39657">
                  <c:v>43.706400000000002</c:v>
                </c:pt>
                <c:pt idx="39658">
                  <c:v>43.706400000000002</c:v>
                </c:pt>
                <c:pt idx="39659">
                  <c:v>43.706400000000002</c:v>
                </c:pt>
                <c:pt idx="39660">
                  <c:v>43.706400000000002</c:v>
                </c:pt>
                <c:pt idx="39661">
                  <c:v>43.706400000000002</c:v>
                </c:pt>
                <c:pt idx="39662">
                  <c:v>43.706400000000002</c:v>
                </c:pt>
                <c:pt idx="39663">
                  <c:v>43.706400000000002</c:v>
                </c:pt>
                <c:pt idx="39664">
                  <c:v>43.706400000000002</c:v>
                </c:pt>
                <c:pt idx="39665">
                  <c:v>43.706400000000002</c:v>
                </c:pt>
                <c:pt idx="39666">
                  <c:v>43.706400000000002</c:v>
                </c:pt>
                <c:pt idx="39667">
                  <c:v>43.706400000000002</c:v>
                </c:pt>
                <c:pt idx="39668">
                  <c:v>43.706400000000002</c:v>
                </c:pt>
                <c:pt idx="39669">
                  <c:v>43.706400000000002</c:v>
                </c:pt>
                <c:pt idx="39670">
                  <c:v>43.706400000000002</c:v>
                </c:pt>
                <c:pt idx="39671">
                  <c:v>43.706400000000002</c:v>
                </c:pt>
                <c:pt idx="39672">
                  <c:v>43.706400000000002</c:v>
                </c:pt>
                <c:pt idx="39673">
                  <c:v>43.706400000000002</c:v>
                </c:pt>
                <c:pt idx="39674">
                  <c:v>43.706400000000002</c:v>
                </c:pt>
                <c:pt idx="39675">
                  <c:v>43.706400000000002</c:v>
                </c:pt>
                <c:pt idx="39676">
                  <c:v>43.706400000000002</c:v>
                </c:pt>
                <c:pt idx="39677">
                  <c:v>43.706400000000002</c:v>
                </c:pt>
                <c:pt idx="39678">
                  <c:v>43.706400000000002</c:v>
                </c:pt>
                <c:pt idx="39679">
                  <c:v>43.706400000000002</c:v>
                </c:pt>
                <c:pt idx="39680">
                  <c:v>43.706400000000002</c:v>
                </c:pt>
                <c:pt idx="39681">
                  <c:v>43.706400000000002</c:v>
                </c:pt>
                <c:pt idx="39682">
                  <c:v>43.706400000000002</c:v>
                </c:pt>
                <c:pt idx="39683">
                  <c:v>43.706400000000002</c:v>
                </c:pt>
                <c:pt idx="39684">
                  <c:v>43.706400000000002</c:v>
                </c:pt>
                <c:pt idx="39685">
                  <c:v>43.706400000000002</c:v>
                </c:pt>
                <c:pt idx="39686">
                  <c:v>43.706400000000002</c:v>
                </c:pt>
                <c:pt idx="39687">
                  <c:v>43.706400000000002</c:v>
                </c:pt>
                <c:pt idx="39688">
                  <c:v>43.706400000000002</c:v>
                </c:pt>
                <c:pt idx="39689">
                  <c:v>43.706400000000002</c:v>
                </c:pt>
                <c:pt idx="39690">
                  <c:v>43.706400000000002</c:v>
                </c:pt>
                <c:pt idx="39691">
                  <c:v>43.706400000000002</c:v>
                </c:pt>
                <c:pt idx="39692">
                  <c:v>43.706400000000002</c:v>
                </c:pt>
                <c:pt idx="39693">
                  <c:v>43.706400000000002</c:v>
                </c:pt>
                <c:pt idx="39694">
                  <c:v>43.706400000000002</c:v>
                </c:pt>
                <c:pt idx="39695">
                  <c:v>43.706400000000002</c:v>
                </c:pt>
                <c:pt idx="39696">
                  <c:v>43.706400000000002</c:v>
                </c:pt>
                <c:pt idx="39697">
                  <c:v>43.706400000000002</c:v>
                </c:pt>
                <c:pt idx="39698">
                  <c:v>43.706400000000002</c:v>
                </c:pt>
                <c:pt idx="39699">
                  <c:v>43.706400000000002</c:v>
                </c:pt>
                <c:pt idx="39700">
                  <c:v>43.706400000000002</c:v>
                </c:pt>
                <c:pt idx="39701">
                  <c:v>43.706400000000002</c:v>
                </c:pt>
                <c:pt idx="39702">
                  <c:v>43.706400000000002</c:v>
                </c:pt>
                <c:pt idx="39703">
                  <c:v>43.706400000000002</c:v>
                </c:pt>
                <c:pt idx="39704">
                  <c:v>43.706400000000002</c:v>
                </c:pt>
                <c:pt idx="39705">
                  <c:v>43.706400000000002</c:v>
                </c:pt>
                <c:pt idx="39706">
                  <c:v>43.706400000000002</c:v>
                </c:pt>
                <c:pt idx="39707">
                  <c:v>43.706400000000002</c:v>
                </c:pt>
                <c:pt idx="39708">
                  <c:v>43.706400000000002</c:v>
                </c:pt>
                <c:pt idx="39709">
                  <c:v>43.706400000000002</c:v>
                </c:pt>
                <c:pt idx="39710">
                  <c:v>43.706400000000002</c:v>
                </c:pt>
                <c:pt idx="39711">
                  <c:v>43.706400000000002</c:v>
                </c:pt>
                <c:pt idx="39712">
                  <c:v>43.706400000000002</c:v>
                </c:pt>
                <c:pt idx="39713">
                  <c:v>43.706400000000002</c:v>
                </c:pt>
                <c:pt idx="39714">
                  <c:v>43.706400000000002</c:v>
                </c:pt>
                <c:pt idx="39715">
                  <c:v>43.706400000000002</c:v>
                </c:pt>
                <c:pt idx="39716">
                  <c:v>43.706400000000002</c:v>
                </c:pt>
                <c:pt idx="39717">
                  <c:v>43.706400000000002</c:v>
                </c:pt>
                <c:pt idx="39718">
                  <c:v>43.706400000000002</c:v>
                </c:pt>
                <c:pt idx="39719">
                  <c:v>43.706400000000002</c:v>
                </c:pt>
                <c:pt idx="39720">
                  <c:v>43.706400000000002</c:v>
                </c:pt>
                <c:pt idx="39721">
                  <c:v>43.706400000000002</c:v>
                </c:pt>
                <c:pt idx="39722">
                  <c:v>43.706400000000002</c:v>
                </c:pt>
                <c:pt idx="39723">
                  <c:v>43.706400000000002</c:v>
                </c:pt>
                <c:pt idx="39724">
                  <c:v>43.706400000000002</c:v>
                </c:pt>
                <c:pt idx="39725">
                  <c:v>43.706400000000002</c:v>
                </c:pt>
                <c:pt idx="39726">
                  <c:v>43.706400000000002</c:v>
                </c:pt>
                <c:pt idx="39727">
                  <c:v>43.706400000000002</c:v>
                </c:pt>
                <c:pt idx="39728">
                  <c:v>43.706400000000002</c:v>
                </c:pt>
                <c:pt idx="39729">
                  <c:v>43.706400000000002</c:v>
                </c:pt>
                <c:pt idx="39730">
                  <c:v>43.706400000000002</c:v>
                </c:pt>
                <c:pt idx="39731">
                  <c:v>43.706400000000002</c:v>
                </c:pt>
                <c:pt idx="39732">
                  <c:v>43.706400000000002</c:v>
                </c:pt>
                <c:pt idx="39733">
                  <c:v>43.706400000000002</c:v>
                </c:pt>
                <c:pt idx="39734">
                  <c:v>43.706400000000002</c:v>
                </c:pt>
                <c:pt idx="39735">
                  <c:v>43.706400000000002</c:v>
                </c:pt>
                <c:pt idx="39736">
                  <c:v>43.706400000000002</c:v>
                </c:pt>
                <c:pt idx="39737">
                  <c:v>43.706400000000002</c:v>
                </c:pt>
                <c:pt idx="39738">
                  <c:v>43.706400000000002</c:v>
                </c:pt>
                <c:pt idx="39739">
                  <c:v>43.706400000000002</c:v>
                </c:pt>
                <c:pt idx="39740">
                  <c:v>43.706400000000002</c:v>
                </c:pt>
                <c:pt idx="39741">
                  <c:v>43.706400000000002</c:v>
                </c:pt>
                <c:pt idx="39742">
                  <c:v>43.706400000000002</c:v>
                </c:pt>
                <c:pt idx="39743">
                  <c:v>43.706400000000002</c:v>
                </c:pt>
                <c:pt idx="39744">
                  <c:v>43.706400000000002</c:v>
                </c:pt>
                <c:pt idx="39745">
                  <c:v>43.706400000000002</c:v>
                </c:pt>
                <c:pt idx="39746">
                  <c:v>43.706400000000002</c:v>
                </c:pt>
                <c:pt idx="39747">
                  <c:v>43.706400000000002</c:v>
                </c:pt>
                <c:pt idx="39748">
                  <c:v>43.706400000000002</c:v>
                </c:pt>
                <c:pt idx="39749">
                  <c:v>43.706400000000002</c:v>
                </c:pt>
                <c:pt idx="39750">
                  <c:v>43.706400000000002</c:v>
                </c:pt>
                <c:pt idx="39751">
                  <c:v>43.706400000000002</c:v>
                </c:pt>
                <c:pt idx="39752">
                  <c:v>43.706400000000002</c:v>
                </c:pt>
                <c:pt idx="39753">
                  <c:v>43.706400000000002</c:v>
                </c:pt>
                <c:pt idx="39754">
                  <c:v>43.706400000000002</c:v>
                </c:pt>
                <c:pt idx="39755">
                  <c:v>43.706400000000002</c:v>
                </c:pt>
                <c:pt idx="39756">
                  <c:v>43.706400000000002</c:v>
                </c:pt>
                <c:pt idx="39757">
                  <c:v>43.706400000000002</c:v>
                </c:pt>
                <c:pt idx="39758">
                  <c:v>43.706400000000002</c:v>
                </c:pt>
                <c:pt idx="39759">
                  <c:v>43.706400000000002</c:v>
                </c:pt>
                <c:pt idx="39760">
                  <c:v>43.706400000000002</c:v>
                </c:pt>
                <c:pt idx="39761">
                  <c:v>43.706400000000002</c:v>
                </c:pt>
                <c:pt idx="39762">
                  <c:v>43.706400000000002</c:v>
                </c:pt>
                <c:pt idx="39763">
                  <c:v>43.706400000000002</c:v>
                </c:pt>
                <c:pt idx="39764">
                  <c:v>43.706400000000002</c:v>
                </c:pt>
                <c:pt idx="39765">
                  <c:v>43.706400000000002</c:v>
                </c:pt>
                <c:pt idx="39766">
                  <c:v>43.706400000000002</c:v>
                </c:pt>
                <c:pt idx="39767">
                  <c:v>43.706400000000002</c:v>
                </c:pt>
                <c:pt idx="39768">
                  <c:v>43.706400000000002</c:v>
                </c:pt>
                <c:pt idx="39769">
                  <c:v>43.706400000000002</c:v>
                </c:pt>
                <c:pt idx="39770">
                  <c:v>43.706400000000002</c:v>
                </c:pt>
                <c:pt idx="39771">
                  <c:v>43.706400000000002</c:v>
                </c:pt>
                <c:pt idx="39772">
                  <c:v>43.706400000000002</c:v>
                </c:pt>
                <c:pt idx="39773">
                  <c:v>43.706400000000002</c:v>
                </c:pt>
                <c:pt idx="39774">
                  <c:v>43.706400000000002</c:v>
                </c:pt>
                <c:pt idx="39775">
                  <c:v>43.706400000000002</c:v>
                </c:pt>
                <c:pt idx="39776">
                  <c:v>43.706400000000002</c:v>
                </c:pt>
                <c:pt idx="39777">
                  <c:v>43.706400000000002</c:v>
                </c:pt>
                <c:pt idx="39778">
                  <c:v>43.706400000000002</c:v>
                </c:pt>
                <c:pt idx="39779">
                  <c:v>43.706400000000002</c:v>
                </c:pt>
                <c:pt idx="39780">
                  <c:v>43.706400000000002</c:v>
                </c:pt>
                <c:pt idx="39781">
                  <c:v>43.706400000000002</c:v>
                </c:pt>
                <c:pt idx="39782">
                  <c:v>43.706400000000002</c:v>
                </c:pt>
                <c:pt idx="39783">
                  <c:v>43.706400000000002</c:v>
                </c:pt>
                <c:pt idx="39784">
                  <c:v>43.706400000000002</c:v>
                </c:pt>
                <c:pt idx="39785">
                  <c:v>43.706400000000002</c:v>
                </c:pt>
                <c:pt idx="39786">
                  <c:v>43.706400000000002</c:v>
                </c:pt>
                <c:pt idx="39787">
                  <c:v>43.706400000000002</c:v>
                </c:pt>
                <c:pt idx="39788">
                  <c:v>43.706400000000002</c:v>
                </c:pt>
                <c:pt idx="39789">
                  <c:v>43.706400000000002</c:v>
                </c:pt>
                <c:pt idx="39790">
                  <c:v>43.706400000000002</c:v>
                </c:pt>
                <c:pt idx="39791">
                  <c:v>43.706400000000002</c:v>
                </c:pt>
                <c:pt idx="39792">
                  <c:v>43.706400000000002</c:v>
                </c:pt>
                <c:pt idx="39793">
                  <c:v>43.706400000000002</c:v>
                </c:pt>
                <c:pt idx="39794">
                  <c:v>43.706400000000002</c:v>
                </c:pt>
                <c:pt idx="39795">
                  <c:v>43.706400000000002</c:v>
                </c:pt>
                <c:pt idx="39796">
                  <c:v>43.706400000000002</c:v>
                </c:pt>
                <c:pt idx="39797">
                  <c:v>43.706400000000002</c:v>
                </c:pt>
                <c:pt idx="39798">
                  <c:v>43.706400000000002</c:v>
                </c:pt>
                <c:pt idx="39799">
                  <c:v>43.706400000000002</c:v>
                </c:pt>
                <c:pt idx="39800">
                  <c:v>43.706400000000002</c:v>
                </c:pt>
                <c:pt idx="39801">
                  <c:v>43.706400000000002</c:v>
                </c:pt>
                <c:pt idx="39802">
                  <c:v>43.706400000000002</c:v>
                </c:pt>
                <c:pt idx="39803">
                  <c:v>43.706400000000002</c:v>
                </c:pt>
                <c:pt idx="39804">
                  <c:v>43.706400000000002</c:v>
                </c:pt>
                <c:pt idx="39805">
                  <c:v>43.706400000000002</c:v>
                </c:pt>
                <c:pt idx="39806">
                  <c:v>43.706400000000002</c:v>
                </c:pt>
                <c:pt idx="39807">
                  <c:v>43.706400000000002</c:v>
                </c:pt>
                <c:pt idx="39808">
                  <c:v>43.706400000000002</c:v>
                </c:pt>
                <c:pt idx="39809">
                  <c:v>43.706400000000002</c:v>
                </c:pt>
                <c:pt idx="39810">
                  <c:v>43.706400000000002</c:v>
                </c:pt>
                <c:pt idx="39811">
                  <c:v>43.706400000000002</c:v>
                </c:pt>
                <c:pt idx="39812">
                  <c:v>43.706400000000002</c:v>
                </c:pt>
                <c:pt idx="39813">
                  <c:v>43.706400000000002</c:v>
                </c:pt>
                <c:pt idx="39814">
                  <c:v>43.706400000000002</c:v>
                </c:pt>
                <c:pt idx="39815">
                  <c:v>43.706400000000002</c:v>
                </c:pt>
                <c:pt idx="39816">
                  <c:v>43.706400000000002</c:v>
                </c:pt>
                <c:pt idx="39817">
                  <c:v>43.706400000000002</c:v>
                </c:pt>
                <c:pt idx="39818">
                  <c:v>43.706400000000002</c:v>
                </c:pt>
                <c:pt idx="39819">
                  <c:v>43.706400000000002</c:v>
                </c:pt>
                <c:pt idx="39820">
                  <c:v>43.706400000000002</c:v>
                </c:pt>
                <c:pt idx="39821">
                  <c:v>43.706400000000002</c:v>
                </c:pt>
                <c:pt idx="39822">
                  <c:v>43.706400000000002</c:v>
                </c:pt>
                <c:pt idx="39823">
                  <c:v>43.706400000000002</c:v>
                </c:pt>
                <c:pt idx="39824">
                  <c:v>43.706400000000002</c:v>
                </c:pt>
                <c:pt idx="39825">
                  <c:v>43.706400000000002</c:v>
                </c:pt>
                <c:pt idx="39826">
                  <c:v>43.706400000000002</c:v>
                </c:pt>
                <c:pt idx="39827">
                  <c:v>43.706400000000002</c:v>
                </c:pt>
                <c:pt idx="39828">
                  <c:v>43.706400000000002</c:v>
                </c:pt>
                <c:pt idx="39829">
                  <c:v>43.706400000000002</c:v>
                </c:pt>
                <c:pt idx="39830">
                  <c:v>43.706400000000002</c:v>
                </c:pt>
                <c:pt idx="39831">
                  <c:v>43.706400000000002</c:v>
                </c:pt>
                <c:pt idx="39832">
                  <c:v>43.706400000000002</c:v>
                </c:pt>
                <c:pt idx="39833">
                  <c:v>43.706400000000002</c:v>
                </c:pt>
                <c:pt idx="39834">
                  <c:v>43.706400000000002</c:v>
                </c:pt>
                <c:pt idx="39835">
                  <c:v>43.706400000000002</c:v>
                </c:pt>
                <c:pt idx="39836">
                  <c:v>43.706400000000002</c:v>
                </c:pt>
                <c:pt idx="39837">
                  <c:v>43.706400000000002</c:v>
                </c:pt>
                <c:pt idx="39838">
                  <c:v>43.706400000000002</c:v>
                </c:pt>
                <c:pt idx="39839">
                  <c:v>43.706400000000002</c:v>
                </c:pt>
                <c:pt idx="39840">
                  <c:v>43.706400000000002</c:v>
                </c:pt>
                <c:pt idx="39841">
                  <c:v>43.706400000000002</c:v>
                </c:pt>
                <c:pt idx="39842">
                  <c:v>43.706400000000002</c:v>
                </c:pt>
                <c:pt idx="39843">
                  <c:v>43.706400000000002</c:v>
                </c:pt>
                <c:pt idx="39844">
                  <c:v>43.706400000000002</c:v>
                </c:pt>
                <c:pt idx="39845">
                  <c:v>43.706400000000002</c:v>
                </c:pt>
                <c:pt idx="39846">
                  <c:v>43.706400000000002</c:v>
                </c:pt>
                <c:pt idx="39847">
                  <c:v>43.706400000000002</c:v>
                </c:pt>
                <c:pt idx="39848">
                  <c:v>43.706400000000002</c:v>
                </c:pt>
                <c:pt idx="39849">
                  <c:v>43.706400000000002</c:v>
                </c:pt>
                <c:pt idx="39850">
                  <c:v>43.706400000000002</c:v>
                </c:pt>
                <c:pt idx="39851">
                  <c:v>43.706400000000002</c:v>
                </c:pt>
                <c:pt idx="39852">
                  <c:v>43.706400000000002</c:v>
                </c:pt>
                <c:pt idx="39853">
                  <c:v>43.706400000000002</c:v>
                </c:pt>
                <c:pt idx="39854">
                  <c:v>43.706400000000002</c:v>
                </c:pt>
                <c:pt idx="39855">
                  <c:v>43.706400000000002</c:v>
                </c:pt>
                <c:pt idx="39856">
                  <c:v>43.706400000000002</c:v>
                </c:pt>
                <c:pt idx="39857">
                  <c:v>43.706400000000002</c:v>
                </c:pt>
                <c:pt idx="39858">
                  <c:v>43.706400000000002</c:v>
                </c:pt>
                <c:pt idx="39859">
                  <c:v>43.706400000000002</c:v>
                </c:pt>
                <c:pt idx="39860">
                  <c:v>43.706400000000002</c:v>
                </c:pt>
                <c:pt idx="39861">
                  <c:v>43.706400000000002</c:v>
                </c:pt>
                <c:pt idx="39862">
                  <c:v>43.706400000000002</c:v>
                </c:pt>
                <c:pt idx="39863">
                  <c:v>43.706400000000002</c:v>
                </c:pt>
                <c:pt idx="39864">
                  <c:v>43.706400000000002</c:v>
                </c:pt>
                <c:pt idx="39865">
                  <c:v>43.706400000000002</c:v>
                </c:pt>
                <c:pt idx="39866">
                  <c:v>43.706400000000002</c:v>
                </c:pt>
                <c:pt idx="39867">
                  <c:v>43.706400000000002</c:v>
                </c:pt>
                <c:pt idx="39868">
                  <c:v>43.706400000000002</c:v>
                </c:pt>
                <c:pt idx="39869">
                  <c:v>43.706400000000002</c:v>
                </c:pt>
                <c:pt idx="39870">
                  <c:v>43.706400000000002</c:v>
                </c:pt>
                <c:pt idx="39871">
                  <c:v>43.706400000000002</c:v>
                </c:pt>
                <c:pt idx="39872">
                  <c:v>43.706400000000002</c:v>
                </c:pt>
                <c:pt idx="39873">
                  <c:v>43.706400000000002</c:v>
                </c:pt>
                <c:pt idx="39874">
                  <c:v>43.706400000000002</c:v>
                </c:pt>
                <c:pt idx="39875">
                  <c:v>43.706400000000002</c:v>
                </c:pt>
                <c:pt idx="39876">
                  <c:v>43.706400000000002</c:v>
                </c:pt>
                <c:pt idx="39877">
                  <c:v>43.706400000000002</c:v>
                </c:pt>
                <c:pt idx="39878">
                  <c:v>43.706400000000002</c:v>
                </c:pt>
                <c:pt idx="39879">
                  <c:v>43.706400000000002</c:v>
                </c:pt>
                <c:pt idx="39880">
                  <c:v>43.706400000000002</c:v>
                </c:pt>
                <c:pt idx="39881">
                  <c:v>43.706400000000002</c:v>
                </c:pt>
                <c:pt idx="39882">
                  <c:v>43.706400000000002</c:v>
                </c:pt>
                <c:pt idx="39883">
                  <c:v>43.706400000000002</c:v>
                </c:pt>
                <c:pt idx="39884">
                  <c:v>43.706400000000002</c:v>
                </c:pt>
                <c:pt idx="39885">
                  <c:v>43.706400000000002</c:v>
                </c:pt>
                <c:pt idx="39886">
                  <c:v>43.706400000000002</c:v>
                </c:pt>
                <c:pt idx="39887">
                  <c:v>43.706400000000002</c:v>
                </c:pt>
                <c:pt idx="39888">
                  <c:v>43.706400000000002</c:v>
                </c:pt>
                <c:pt idx="39889">
                  <c:v>43.706400000000002</c:v>
                </c:pt>
                <c:pt idx="39890">
                  <c:v>43.706400000000002</c:v>
                </c:pt>
                <c:pt idx="39891">
                  <c:v>43.706400000000002</c:v>
                </c:pt>
                <c:pt idx="39892">
                  <c:v>43.706400000000002</c:v>
                </c:pt>
                <c:pt idx="39893">
                  <c:v>43.706400000000002</c:v>
                </c:pt>
                <c:pt idx="39894">
                  <c:v>43.706400000000002</c:v>
                </c:pt>
                <c:pt idx="39895">
                  <c:v>43.706400000000002</c:v>
                </c:pt>
                <c:pt idx="39896">
                  <c:v>43.706400000000002</c:v>
                </c:pt>
                <c:pt idx="39897">
                  <c:v>43.706400000000002</c:v>
                </c:pt>
                <c:pt idx="39898">
                  <c:v>43.706400000000002</c:v>
                </c:pt>
                <c:pt idx="39899">
                  <c:v>43.706400000000002</c:v>
                </c:pt>
                <c:pt idx="39900">
                  <c:v>43.706400000000002</c:v>
                </c:pt>
                <c:pt idx="39901">
                  <c:v>43.706400000000002</c:v>
                </c:pt>
                <c:pt idx="39902">
                  <c:v>43.706400000000002</c:v>
                </c:pt>
                <c:pt idx="39903">
                  <c:v>43.706400000000002</c:v>
                </c:pt>
                <c:pt idx="39904">
                  <c:v>43.706400000000002</c:v>
                </c:pt>
                <c:pt idx="39905">
                  <c:v>43.706400000000002</c:v>
                </c:pt>
                <c:pt idx="39906">
                  <c:v>43.706400000000002</c:v>
                </c:pt>
                <c:pt idx="39907">
                  <c:v>43.706400000000002</c:v>
                </c:pt>
                <c:pt idx="39908">
                  <c:v>43.706400000000002</c:v>
                </c:pt>
                <c:pt idx="39909">
                  <c:v>43.706400000000002</c:v>
                </c:pt>
                <c:pt idx="39910">
                  <c:v>43.706400000000002</c:v>
                </c:pt>
                <c:pt idx="39911">
                  <c:v>43.706400000000002</c:v>
                </c:pt>
                <c:pt idx="39912">
                  <c:v>43.706400000000002</c:v>
                </c:pt>
                <c:pt idx="39913">
                  <c:v>43.706400000000002</c:v>
                </c:pt>
                <c:pt idx="39914">
                  <c:v>43.706400000000002</c:v>
                </c:pt>
                <c:pt idx="39915">
                  <c:v>43.706400000000002</c:v>
                </c:pt>
                <c:pt idx="39916">
                  <c:v>43.706400000000002</c:v>
                </c:pt>
                <c:pt idx="39917">
                  <c:v>43.706400000000002</c:v>
                </c:pt>
                <c:pt idx="39918">
                  <c:v>43.706400000000002</c:v>
                </c:pt>
                <c:pt idx="39919">
                  <c:v>43.706400000000002</c:v>
                </c:pt>
                <c:pt idx="39920">
                  <c:v>43.706400000000002</c:v>
                </c:pt>
                <c:pt idx="39921">
                  <c:v>43.706400000000002</c:v>
                </c:pt>
                <c:pt idx="39922">
                  <c:v>43.706400000000002</c:v>
                </c:pt>
                <c:pt idx="39923">
                  <c:v>43.706400000000002</c:v>
                </c:pt>
                <c:pt idx="39924">
                  <c:v>43.706400000000002</c:v>
                </c:pt>
                <c:pt idx="39925">
                  <c:v>43.706400000000002</c:v>
                </c:pt>
                <c:pt idx="39926">
                  <c:v>43.706400000000002</c:v>
                </c:pt>
                <c:pt idx="39927">
                  <c:v>43.706400000000002</c:v>
                </c:pt>
                <c:pt idx="39928">
                  <c:v>43.706400000000002</c:v>
                </c:pt>
                <c:pt idx="39929">
                  <c:v>43.706400000000002</c:v>
                </c:pt>
                <c:pt idx="39930">
                  <c:v>43.706400000000002</c:v>
                </c:pt>
                <c:pt idx="39931">
                  <c:v>43.706400000000002</c:v>
                </c:pt>
                <c:pt idx="39932">
                  <c:v>43.706400000000002</c:v>
                </c:pt>
                <c:pt idx="39933">
                  <c:v>43.706400000000002</c:v>
                </c:pt>
                <c:pt idx="39934">
                  <c:v>43.706400000000002</c:v>
                </c:pt>
                <c:pt idx="39935">
                  <c:v>43.706400000000002</c:v>
                </c:pt>
                <c:pt idx="39936">
                  <c:v>43.706400000000002</c:v>
                </c:pt>
                <c:pt idx="39937">
                  <c:v>43.706400000000002</c:v>
                </c:pt>
                <c:pt idx="39938">
                  <c:v>43.706400000000002</c:v>
                </c:pt>
                <c:pt idx="39939">
                  <c:v>43.706400000000002</c:v>
                </c:pt>
                <c:pt idx="39940">
                  <c:v>43.706400000000002</c:v>
                </c:pt>
                <c:pt idx="39941">
                  <c:v>43.706400000000002</c:v>
                </c:pt>
                <c:pt idx="39942">
                  <c:v>43.706400000000002</c:v>
                </c:pt>
                <c:pt idx="39943">
                  <c:v>43.706400000000002</c:v>
                </c:pt>
                <c:pt idx="39944">
                  <c:v>43.706400000000002</c:v>
                </c:pt>
                <c:pt idx="39945">
                  <c:v>43.706400000000002</c:v>
                </c:pt>
                <c:pt idx="39946">
                  <c:v>43.706400000000002</c:v>
                </c:pt>
                <c:pt idx="39947">
                  <c:v>43.706400000000002</c:v>
                </c:pt>
                <c:pt idx="39948">
                  <c:v>43.706400000000002</c:v>
                </c:pt>
                <c:pt idx="39949">
                  <c:v>43.706400000000002</c:v>
                </c:pt>
                <c:pt idx="39950">
                  <c:v>43.706400000000002</c:v>
                </c:pt>
                <c:pt idx="39951">
                  <c:v>43.706400000000002</c:v>
                </c:pt>
                <c:pt idx="39952">
                  <c:v>43.706400000000002</c:v>
                </c:pt>
                <c:pt idx="39953">
                  <c:v>43.706400000000002</c:v>
                </c:pt>
                <c:pt idx="39954">
                  <c:v>43.706400000000002</c:v>
                </c:pt>
                <c:pt idx="39955">
                  <c:v>43.706400000000002</c:v>
                </c:pt>
                <c:pt idx="39956">
                  <c:v>43.706400000000002</c:v>
                </c:pt>
                <c:pt idx="39957">
                  <c:v>43.706400000000002</c:v>
                </c:pt>
                <c:pt idx="39958">
                  <c:v>43.706400000000002</c:v>
                </c:pt>
                <c:pt idx="39959">
                  <c:v>43.706400000000002</c:v>
                </c:pt>
                <c:pt idx="39960">
                  <c:v>43.706400000000002</c:v>
                </c:pt>
                <c:pt idx="39961">
                  <c:v>43.706400000000002</c:v>
                </c:pt>
                <c:pt idx="39962">
                  <c:v>43.706400000000002</c:v>
                </c:pt>
                <c:pt idx="39963">
                  <c:v>43.706400000000002</c:v>
                </c:pt>
                <c:pt idx="39964">
                  <c:v>43.706400000000002</c:v>
                </c:pt>
                <c:pt idx="39965">
                  <c:v>43.706400000000002</c:v>
                </c:pt>
                <c:pt idx="39966">
                  <c:v>43.706400000000002</c:v>
                </c:pt>
                <c:pt idx="39967">
                  <c:v>43.706400000000002</c:v>
                </c:pt>
                <c:pt idx="39968">
                  <c:v>43.706400000000002</c:v>
                </c:pt>
                <c:pt idx="39969">
                  <c:v>43.706400000000002</c:v>
                </c:pt>
                <c:pt idx="39970">
                  <c:v>43.706400000000002</c:v>
                </c:pt>
                <c:pt idx="39971">
                  <c:v>43.706400000000002</c:v>
                </c:pt>
                <c:pt idx="39972">
                  <c:v>43.706400000000002</c:v>
                </c:pt>
                <c:pt idx="39973">
                  <c:v>43.706400000000002</c:v>
                </c:pt>
                <c:pt idx="39974">
                  <c:v>43.706400000000002</c:v>
                </c:pt>
                <c:pt idx="39975">
                  <c:v>43.706400000000002</c:v>
                </c:pt>
                <c:pt idx="39976">
                  <c:v>43.706400000000002</c:v>
                </c:pt>
                <c:pt idx="39977">
                  <c:v>43.706400000000002</c:v>
                </c:pt>
                <c:pt idx="39978">
                  <c:v>43.706400000000002</c:v>
                </c:pt>
                <c:pt idx="39979">
                  <c:v>43.706400000000002</c:v>
                </c:pt>
                <c:pt idx="39980">
                  <c:v>43.706400000000002</c:v>
                </c:pt>
                <c:pt idx="39981">
                  <c:v>43.706400000000002</c:v>
                </c:pt>
                <c:pt idx="39982">
                  <c:v>43.706400000000002</c:v>
                </c:pt>
                <c:pt idx="39983">
                  <c:v>43.706400000000002</c:v>
                </c:pt>
                <c:pt idx="39984">
                  <c:v>43.706400000000002</c:v>
                </c:pt>
                <c:pt idx="39985">
                  <c:v>43.706400000000002</c:v>
                </c:pt>
                <c:pt idx="39986">
                  <c:v>43.706400000000002</c:v>
                </c:pt>
                <c:pt idx="39987">
                  <c:v>43.706400000000002</c:v>
                </c:pt>
                <c:pt idx="39988">
                  <c:v>43.706400000000002</c:v>
                </c:pt>
                <c:pt idx="39989">
                  <c:v>43.706400000000002</c:v>
                </c:pt>
                <c:pt idx="39990">
                  <c:v>43.706400000000002</c:v>
                </c:pt>
                <c:pt idx="39991">
                  <c:v>43.706400000000002</c:v>
                </c:pt>
                <c:pt idx="39992">
                  <c:v>43.706400000000002</c:v>
                </c:pt>
                <c:pt idx="39993">
                  <c:v>43.706400000000002</c:v>
                </c:pt>
                <c:pt idx="39994">
                  <c:v>43.706400000000002</c:v>
                </c:pt>
                <c:pt idx="39995">
                  <c:v>43.706400000000002</c:v>
                </c:pt>
                <c:pt idx="39996">
                  <c:v>43.706400000000002</c:v>
                </c:pt>
                <c:pt idx="39997">
                  <c:v>43.706400000000002</c:v>
                </c:pt>
                <c:pt idx="39998">
                  <c:v>43.706400000000002</c:v>
                </c:pt>
                <c:pt idx="39999">
                  <c:v>43.706400000000002</c:v>
                </c:pt>
                <c:pt idx="40000">
                  <c:v>43.706400000000002</c:v>
                </c:pt>
                <c:pt idx="40001">
                  <c:v>43.706400000000002</c:v>
                </c:pt>
                <c:pt idx="40002">
                  <c:v>43.706400000000002</c:v>
                </c:pt>
                <c:pt idx="40003">
                  <c:v>43.706400000000002</c:v>
                </c:pt>
                <c:pt idx="40004">
                  <c:v>43.706400000000002</c:v>
                </c:pt>
                <c:pt idx="40005">
                  <c:v>43.706400000000002</c:v>
                </c:pt>
                <c:pt idx="40006">
                  <c:v>43.706400000000002</c:v>
                </c:pt>
                <c:pt idx="40007">
                  <c:v>43.706400000000002</c:v>
                </c:pt>
                <c:pt idx="40008">
                  <c:v>43.706400000000002</c:v>
                </c:pt>
                <c:pt idx="40009">
                  <c:v>43.706400000000002</c:v>
                </c:pt>
                <c:pt idx="40010">
                  <c:v>43.706400000000002</c:v>
                </c:pt>
                <c:pt idx="40011">
                  <c:v>43.706400000000002</c:v>
                </c:pt>
                <c:pt idx="40012">
                  <c:v>43.706400000000002</c:v>
                </c:pt>
                <c:pt idx="40013">
                  <c:v>43.706400000000002</c:v>
                </c:pt>
                <c:pt idx="40014">
                  <c:v>43.706400000000002</c:v>
                </c:pt>
                <c:pt idx="40015">
                  <c:v>43.706400000000002</c:v>
                </c:pt>
                <c:pt idx="40016">
                  <c:v>43.706400000000002</c:v>
                </c:pt>
                <c:pt idx="40017">
                  <c:v>43.706400000000002</c:v>
                </c:pt>
                <c:pt idx="40018">
                  <c:v>43.706400000000002</c:v>
                </c:pt>
                <c:pt idx="40019">
                  <c:v>43.706400000000002</c:v>
                </c:pt>
                <c:pt idx="40020">
                  <c:v>43.706400000000002</c:v>
                </c:pt>
                <c:pt idx="40021">
                  <c:v>43.706400000000002</c:v>
                </c:pt>
                <c:pt idx="40022">
                  <c:v>43.706400000000002</c:v>
                </c:pt>
                <c:pt idx="40023">
                  <c:v>43.706400000000002</c:v>
                </c:pt>
                <c:pt idx="40024">
                  <c:v>43.706400000000002</c:v>
                </c:pt>
                <c:pt idx="40025">
                  <c:v>43.706400000000002</c:v>
                </c:pt>
                <c:pt idx="40026">
                  <c:v>43.706400000000002</c:v>
                </c:pt>
                <c:pt idx="40027">
                  <c:v>43.706400000000002</c:v>
                </c:pt>
                <c:pt idx="40028">
                  <c:v>43.706400000000002</c:v>
                </c:pt>
                <c:pt idx="40029">
                  <c:v>43.706400000000002</c:v>
                </c:pt>
                <c:pt idx="40030">
                  <c:v>43.706400000000002</c:v>
                </c:pt>
                <c:pt idx="40031">
                  <c:v>43.706400000000002</c:v>
                </c:pt>
                <c:pt idx="40032">
                  <c:v>43.706400000000002</c:v>
                </c:pt>
                <c:pt idx="40033">
                  <c:v>43.706400000000002</c:v>
                </c:pt>
                <c:pt idx="40034">
                  <c:v>43.706400000000002</c:v>
                </c:pt>
                <c:pt idx="40035">
                  <c:v>43.706400000000002</c:v>
                </c:pt>
                <c:pt idx="40036">
                  <c:v>43.706400000000002</c:v>
                </c:pt>
                <c:pt idx="40037">
                  <c:v>43.706400000000002</c:v>
                </c:pt>
                <c:pt idx="40038">
                  <c:v>43.706400000000002</c:v>
                </c:pt>
                <c:pt idx="40039">
                  <c:v>43.706400000000002</c:v>
                </c:pt>
                <c:pt idx="40040">
                  <c:v>43.706400000000002</c:v>
                </c:pt>
                <c:pt idx="40041">
                  <c:v>43.706400000000002</c:v>
                </c:pt>
                <c:pt idx="40042">
                  <c:v>43.706400000000002</c:v>
                </c:pt>
                <c:pt idx="40043">
                  <c:v>43.706400000000002</c:v>
                </c:pt>
                <c:pt idx="40044">
                  <c:v>43.706400000000002</c:v>
                </c:pt>
                <c:pt idx="40045">
                  <c:v>43.706400000000002</c:v>
                </c:pt>
                <c:pt idx="40046">
                  <c:v>43.706400000000002</c:v>
                </c:pt>
                <c:pt idx="40047">
                  <c:v>43.706400000000002</c:v>
                </c:pt>
                <c:pt idx="40048">
                  <c:v>43.706400000000002</c:v>
                </c:pt>
                <c:pt idx="40049">
                  <c:v>43.706400000000002</c:v>
                </c:pt>
                <c:pt idx="40050">
                  <c:v>43.706400000000002</c:v>
                </c:pt>
                <c:pt idx="40051">
                  <c:v>43.706400000000002</c:v>
                </c:pt>
                <c:pt idx="40052">
                  <c:v>43.706400000000002</c:v>
                </c:pt>
                <c:pt idx="40053">
                  <c:v>43.706400000000002</c:v>
                </c:pt>
                <c:pt idx="40054">
                  <c:v>43.706400000000002</c:v>
                </c:pt>
                <c:pt idx="40055">
                  <c:v>43.706400000000002</c:v>
                </c:pt>
                <c:pt idx="40056">
                  <c:v>43.706400000000002</c:v>
                </c:pt>
                <c:pt idx="40057">
                  <c:v>43.706400000000002</c:v>
                </c:pt>
                <c:pt idx="40058">
                  <c:v>43.706400000000002</c:v>
                </c:pt>
                <c:pt idx="40059">
                  <c:v>43.706400000000002</c:v>
                </c:pt>
                <c:pt idx="40060">
                  <c:v>43.706400000000002</c:v>
                </c:pt>
                <c:pt idx="40061">
                  <c:v>43.706400000000002</c:v>
                </c:pt>
                <c:pt idx="40062">
                  <c:v>43.706400000000002</c:v>
                </c:pt>
                <c:pt idx="40063">
                  <c:v>43.706400000000002</c:v>
                </c:pt>
                <c:pt idx="40064">
                  <c:v>43.706400000000002</c:v>
                </c:pt>
                <c:pt idx="40065">
                  <c:v>43.706400000000002</c:v>
                </c:pt>
                <c:pt idx="40066">
                  <c:v>43.706400000000002</c:v>
                </c:pt>
                <c:pt idx="40067">
                  <c:v>43.706400000000002</c:v>
                </c:pt>
                <c:pt idx="40068">
                  <c:v>43.706400000000002</c:v>
                </c:pt>
                <c:pt idx="40069">
                  <c:v>43.706400000000002</c:v>
                </c:pt>
                <c:pt idx="40070">
                  <c:v>43.706400000000002</c:v>
                </c:pt>
                <c:pt idx="40071">
                  <c:v>43.706400000000002</c:v>
                </c:pt>
                <c:pt idx="40072">
                  <c:v>43.706400000000002</c:v>
                </c:pt>
                <c:pt idx="40073">
                  <c:v>43.706400000000002</c:v>
                </c:pt>
                <c:pt idx="40074">
                  <c:v>43.706400000000002</c:v>
                </c:pt>
                <c:pt idx="40075">
                  <c:v>43.706400000000002</c:v>
                </c:pt>
                <c:pt idx="40076">
                  <c:v>43.706400000000002</c:v>
                </c:pt>
                <c:pt idx="40077">
                  <c:v>43.706400000000002</c:v>
                </c:pt>
                <c:pt idx="40078">
                  <c:v>43.706400000000002</c:v>
                </c:pt>
                <c:pt idx="40079">
                  <c:v>43.706400000000002</c:v>
                </c:pt>
                <c:pt idx="40080">
                  <c:v>43.706400000000002</c:v>
                </c:pt>
                <c:pt idx="40081">
                  <c:v>43.706400000000002</c:v>
                </c:pt>
                <c:pt idx="40082">
                  <c:v>43.706400000000002</c:v>
                </c:pt>
                <c:pt idx="40083">
                  <c:v>43.706400000000002</c:v>
                </c:pt>
                <c:pt idx="40084">
                  <c:v>43.706400000000002</c:v>
                </c:pt>
                <c:pt idx="40085">
                  <c:v>43.706400000000002</c:v>
                </c:pt>
                <c:pt idx="40086">
                  <c:v>43.706400000000002</c:v>
                </c:pt>
                <c:pt idx="40087">
                  <c:v>43.706400000000002</c:v>
                </c:pt>
                <c:pt idx="40088">
                  <c:v>43.706400000000002</c:v>
                </c:pt>
                <c:pt idx="40089">
                  <c:v>43.706400000000002</c:v>
                </c:pt>
                <c:pt idx="40090">
                  <c:v>43.706400000000002</c:v>
                </c:pt>
                <c:pt idx="40091">
                  <c:v>43.706400000000002</c:v>
                </c:pt>
                <c:pt idx="40092">
                  <c:v>43.706400000000002</c:v>
                </c:pt>
                <c:pt idx="40093">
                  <c:v>43.706400000000002</c:v>
                </c:pt>
                <c:pt idx="40094">
                  <c:v>43.706400000000002</c:v>
                </c:pt>
                <c:pt idx="40095">
                  <c:v>43.706400000000002</c:v>
                </c:pt>
                <c:pt idx="40096">
                  <c:v>43.706400000000002</c:v>
                </c:pt>
                <c:pt idx="40097">
                  <c:v>43.706400000000002</c:v>
                </c:pt>
                <c:pt idx="40098">
                  <c:v>43.706400000000002</c:v>
                </c:pt>
                <c:pt idx="40099">
                  <c:v>43.706400000000002</c:v>
                </c:pt>
                <c:pt idx="40100">
                  <c:v>43.706400000000002</c:v>
                </c:pt>
                <c:pt idx="40101">
                  <c:v>43.706400000000002</c:v>
                </c:pt>
                <c:pt idx="40102">
                  <c:v>43.706400000000002</c:v>
                </c:pt>
                <c:pt idx="40103">
                  <c:v>43.706400000000002</c:v>
                </c:pt>
                <c:pt idx="40104">
                  <c:v>43.706400000000002</c:v>
                </c:pt>
                <c:pt idx="40105">
                  <c:v>43.706400000000002</c:v>
                </c:pt>
                <c:pt idx="40106">
                  <c:v>43.706400000000002</c:v>
                </c:pt>
                <c:pt idx="40107">
                  <c:v>43.706400000000002</c:v>
                </c:pt>
                <c:pt idx="40108">
                  <c:v>43.706400000000002</c:v>
                </c:pt>
                <c:pt idx="40109">
                  <c:v>43.706400000000002</c:v>
                </c:pt>
                <c:pt idx="40110">
                  <c:v>43.706400000000002</c:v>
                </c:pt>
                <c:pt idx="40111">
                  <c:v>43.706400000000002</c:v>
                </c:pt>
                <c:pt idx="40112">
                  <c:v>43.706400000000002</c:v>
                </c:pt>
                <c:pt idx="40113">
                  <c:v>43.706400000000002</c:v>
                </c:pt>
                <c:pt idx="40114">
                  <c:v>43.706400000000002</c:v>
                </c:pt>
                <c:pt idx="40115">
                  <c:v>43.706400000000002</c:v>
                </c:pt>
                <c:pt idx="40116">
                  <c:v>43.706400000000002</c:v>
                </c:pt>
                <c:pt idx="40117">
                  <c:v>43.706400000000002</c:v>
                </c:pt>
                <c:pt idx="40118">
                  <c:v>43.706400000000002</c:v>
                </c:pt>
                <c:pt idx="40119">
                  <c:v>43.706400000000002</c:v>
                </c:pt>
                <c:pt idx="40120">
                  <c:v>43.706400000000002</c:v>
                </c:pt>
                <c:pt idx="40121">
                  <c:v>43.706400000000002</c:v>
                </c:pt>
                <c:pt idx="40122">
                  <c:v>43.706400000000002</c:v>
                </c:pt>
                <c:pt idx="40123">
                  <c:v>43.706400000000002</c:v>
                </c:pt>
                <c:pt idx="40124">
                  <c:v>43.706400000000002</c:v>
                </c:pt>
                <c:pt idx="40125">
                  <c:v>43.706400000000002</c:v>
                </c:pt>
                <c:pt idx="40126">
                  <c:v>43.706400000000002</c:v>
                </c:pt>
                <c:pt idx="40127">
                  <c:v>43.706400000000002</c:v>
                </c:pt>
                <c:pt idx="40128">
                  <c:v>43.706400000000002</c:v>
                </c:pt>
                <c:pt idx="40129">
                  <c:v>43.706400000000002</c:v>
                </c:pt>
                <c:pt idx="40130">
                  <c:v>43.706400000000002</c:v>
                </c:pt>
                <c:pt idx="40131">
                  <c:v>43.706400000000002</c:v>
                </c:pt>
                <c:pt idx="40132">
                  <c:v>43.706400000000002</c:v>
                </c:pt>
                <c:pt idx="40133">
                  <c:v>43.706400000000002</c:v>
                </c:pt>
                <c:pt idx="40134">
                  <c:v>43.706400000000002</c:v>
                </c:pt>
                <c:pt idx="40135">
                  <c:v>43.706400000000002</c:v>
                </c:pt>
                <c:pt idx="40136">
                  <c:v>43.706400000000002</c:v>
                </c:pt>
                <c:pt idx="40137">
                  <c:v>43.706400000000002</c:v>
                </c:pt>
                <c:pt idx="40138">
                  <c:v>43.706400000000002</c:v>
                </c:pt>
                <c:pt idx="40139">
                  <c:v>43.706400000000002</c:v>
                </c:pt>
                <c:pt idx="40140">
                  <c:v>43.706400000000002</c:v>
                </c:pt>
                <c:pt idx="40141">
                  <c:v>43.706400000000002</c:v>
                </c:pt>
                <c:pt idx="40142">
                  <c:v>43.706400000000002</c:v>
                </c:pt>
                <c:pt idx="40143">
                  <c:v>43.706400000000002</c:v>
                </c:pt>
                <c:pt idx="40144">
                  <c:v>43.706400000000002</c:v>
                </c:pt>
                <c:pt idx="40145">
                  <c:v>43.706400000000002</c:v>
                </c:pt>
                <c:pt idx="40146">
                  <c:v>43.706400000000002</c:v>
                </c:pt>
                <c:pt idx="40147">
                  <c:v>43.706400000000002</c:v>
                </c:pt>
                <c:pt idx="40148">
                  <c:v>43.706400000000002</c:v>
                </c:pt>
                <c:pt idx="40149">
                  <c:v>43.706400000000002</c:v>
                </c:pt>
                <c:pt idx="40150">
                  <c:v>43.706400000000002</c:v>
                </c:pt>
                <c:pt idx="40151">
                  <c:v>43.706400000000002</c:v>
                </c:pt>
                <c:pt idx="40152">
                  <c:v>43.706400000000002</c:v>
                </c:pt>
                <c:pt idx="40153">
                  <c:v>43.706400000000002</c:v>
                </c:pt>
                <c:pt idx="40154">
                  <c:v>43.706400000000002</c:v>
                </c:pt>
                <c:pt idx="40155">
                  <c:v>43.706400000000002</c:v>
                </c:pt>
                <c:pt idx="40156">
                  <c:v>43.706400000000002</c:v>
                </c:pt>
                <c:pt idx="40157">
                  <c:v>43.706400000000002</c:v>
                </c:pt>
                <c:pt idx="40158">
                  <c:v>43.706400000000002</c:v>
                </c:pt>
                <c:pt idx="40159">
                  <c:v>43.706400000000002</c:v>
                </c:pt>
                <c:pt idx="40160">
                  <c:v>43.706400000000002</c:v>
                </c:pt>
                <c:pt idx="40161">
                  <c:v>43.706400000000002</c:v>
                </c:pt>
                <c:pt idx="40162">
                  <c:v>43.706400000000002</c:v>
                </c:pt>
                <c:pt idx="40163">
                  <c:v>43.706400000000002</c:v>
                </c:pt>
                <c:pt idx="40164">
                  <c:v>43.706400000000002</c:v>
                </c:pt>
                <c:pt idx="40165">
                  <c:v>43.706400000000002</c:v>
                </c:pt>
                <c:pt idx="40166">
                  <c:v>43.706400000000002</c:v>
                </c:pt>
                <c:pt idx="40167">
                  <c:v>43.706400000000002</c:v>
                </c:pt>
                <c:pt idx="40168">
                  <c:v>43.706400000000002</c:v>
                </c:pt>
                <c:pt idx="40169">
                  <c:v>43.706400000000002</c:v>
                </c:pt>
                <c:pt idx="40170">
                  <c:v>43.706400000000002</c:v>
                </c:pt>
                <c:pt idx="40171">
                  <c:v>43.706400000000002</c:v>
                </c:pt>
                <c:pt idx="40172">
                  <c:v>43.706400000000002</c:v>
                </c:pt>
                <c:pt idx="40173">
                  <c:v>43.706400000000002</c:v>
                </c:pt>
                <c:pt idx="40174">
                  <c:v>43.706400000000002</c:v>
                </c:pt>
                <c:pt idx="40175">
                  <c:v>43.706400000000002</c:v>
                </c:pt>
                <c:pt idx="40176">
                  <c:v>43.706400000000002</c:v>
                </c:pt>
                <c:pt idx="40177">
                  <c:v>43.706400000000002</c:v>
                </c:pt>
                <c:pt idx="40178">
                  <c:v>43.706400000000002</c:v>
                </c:pt>
                <c:pt idx="40179">
                  <c:v>43.706400000000002</c:v>
                </c:pt>
                <c:pt idx="40180">
                  <c:v>43.706400000000002</c:v>
                </c:pt>
                <c:pt idx="40181">
                  <c:v>43.706400000000002</c:v>
                </c:pt>
                <c:pt idx="40182">
                  <c:v>43.706400000000002</c:v>
                </c:pt>
                <c:pt idx="40183">
                  <c:v>43.706400000000002</c:v>
                </c:pt>
                <c:pt idx="40184">
                  <c:v>43.706400000000002</c:v>
                </c:pt>
                <c:pt idx="40185">
                  <c:v>43.706400000000002</c:v>
                </c:pt>
                <c:pt idx="40186">
                  <c:v>43.706400000000002</c:v>
                </c:pt>
                <c:pt idx="40187">
                  <c:v>43.706400000000002</c:v>
                </c:pt>
                <c:pt idx="40188">
                  <c:v>43.706400000000002</c:v>
                </c:pt>
                <c:pt idx="40189">
                  <c:v>43.706400000000002</c:v>
                </c:pt>
                <c:pt idx="40190">
                  <c:v>43.706400000000002</c:v>
                </c:pt>
                <c:pt idx="40191">
                  <c:v>43.706400000000002</c:v>
                </c:pt>
                <c:pt idx="40192">
                  <c:v>43.706400000000002</c:v>
                </c:pt>
                <c:pt idx="40193">
                  <c:v>43.706400000000002</c:v>
                </c:pt>
                <c:pt idx="40194">
                  <c:v>43.706400000000002</c:v>
                </c:pt>
                <c:pt idx="40195">
                  <c:v>43.706400000000002</c:v>
                </c:pt>
                <c:pt idx="40196">
                  <c:v>43.706400000000002</c:v>
                </c:pt>
                <c:pt idx="40197">
                  <c:v>43.706400000000002</c:v>
                </c:pt>
                <c:pt idx="40198">
                  <c:v>43.706400000000002</c:v>
                </c:pt>
                <c:pt idx="40199">
                  <c:v>43.706400000000002</c:v>
                </c:pt>
                <c:pt idx="40200">
                  <c:v>43.706400000000002</c:v>
                </c:pt>
                <c:pt idx="40201">
                  <c:v>43.706400000000002</c:v>
                </c:pt>
                <c:pt idx="40202">
                  <c:v>43.706400000000002</c:v>
                </c:pt>
                <c:pt idx="40203">
                  <c:v>43.706400000000002</c:v>
                </c:pt>
                <c:pt idx="40204">
                  <c:v>43.706400000000002</c:v>
                </c:pt>
                <c:pt idx="40205">
                  <c:v>43.706400000000002</c:v>
                </c:pt>
                <c:pt idx="40206">
                  <c:v>43.706400000000002</c:v>
                </c:pt>
                <c:pt idx="40207">
                  <c:v>43.706400000000002</c:v>
                </c:pt>
                <c:pt idx="40208">
                  <c:v>43.706400000000002</c:v>
                </c:pt>
                <c:pt idx="40209">
                  <c:v>43.706400000000002</c:v>
                </c:pt>
                <c:pt idx="40210">
                  <c:v>43.706400000000002</c:v>
                </c:pt>
                <c:pt idx="40211">
                  <c:v>43.706400000000002</c:v>
                </c:pt>
                <c:pt idx="40212">
                  <c:v>43.706400000000002</c:v>
                </c:pt>
                <c:pt idx="40213">
                  <c:v>43.706400000000002</c:v>
                </c:pt>
                <c:pt idx="40214">
                  <c:v>43.706400000000002</c:v>
                </c:pt>
                <c:pt idx="40215">
                  <c:v>43.706400000000002</c:v>
                </c:pt>
                <c:pt idx="40216">
                  <c:v>43.706400000000002</c:v>
                </c:pt>
                <c:pt idx="40217">
                  <c:v>43.706400000000002</c:v>
                </c:pt>
                <c:pt idx="40218">
                  <c:v>43.706400000000002</c:v>
                </c:pt>
                <c:pt idx="40219">
                  <c:v>43.706400000000002</c:v>
                </c:pt>
                <c:pt idx="40220">
                  <c:v>43.706400000000002</c:v>
                </c:pt>
                <c:pt idx="40221">
                  <c:v>43.706400000000002</c:v>
                </c:pt>
                <c:pt idx="40222">
                  <c:v>43.706400000000002</c:v>
                </c:pt>
                <c:pt idx="40223">
                  <c:v>43.706400000000002</c:v>
                </c:pt>
                <c:pt idx="40224">
                  <c:v>43.706400000000002</c:v>
                </c:pt>
                <c:pt idx="40225">
                  <c:v>43.706400000000002</c:v>
                </c:pt>
                <c:pt idx="40226">
                  <c:v>43.706400000000002</c:v>
                </c:pt>
                <c:pt idx="40227">
                  <c:v>43.706400000000002</c:v>
                </c:pt>
                <c:pt idx="40228">
                  <c:v>43.706400000000002</c:v>
                </c:pt>
                <c:pt idx="40229">
                  <c:v>43.706400000000002</c:v>
                </c:pt>
                <c:pt idx="40230">
                  <c:v>43.706400000000002</c:v>
                </c:pt>
                <c:pt idx="40231">
                  <c:v>43.706400000000002</c:v>
                </c:pt>
                <c:pt idx="40232">
                  <c:v>43.706400000000002</c:v>
                </c:pt>
                <c:pt idx="40233">
                  <c:v>43.706400000000002</c:v>
                </c:pt>
                <c:pt idx="40234">
                  <c:v>43.706400000000002</c:v>
                </c:pt>
                <c:pt idx="40235">
                  <c:v>43.706400000000002</c:v>
                </c:pt>
                <c:pt idx="40236">
                  <c:v>43.706400000000002</c:v>
                </c:pt>
                <c:pt idx="40237">
                  <c:v>43.706400000000002</c:v>
                </c:pt>
                <c:pt idx="40238">
                  <c:v>43.706400000000002</c:v>
                </c:pt>
                <c:pt idx="40239">
                  <c:v>43.706400000000002</c:v>
                </c:pt>
                <c:pt idx="40240">
                  <c:v>43.706400000000002</c:v>
                </c:pt>
                <c:pt idx="40241">
                  <c:v>43.706400000000002</c:v>
                </c:pt>
                <c:pt idx="40242">
                  <c:v>43.706400000000002</c:v>
                </c:pt>
                <c:pt idx="40243">
                  <c:v>43.706400000000002</c:v>
                </c:pt>
                <c:pt idx="40244">
                  <c:v>43.706400000000002</c:v>
                </c:pt>
                <c:pt idx="40245">
                  <c:v>43.706400000000002</c:v>
                </c:pt>
                <c:pt idx="40246">
                  <c:v>43.706400000000002</c:v>
                </c:pt>
                <c:pt idx="40247">
                  <c:v>43.706400000000002</c:v>
                </c:pt>
                <c:pt idx="40248">
                  <c:v>43.706400000000002</c:v>
                </c:pt>
                <c:pt idx="40249">
                  <c:v>43.706400000000002</c:v>
                </c:pt>
                <c:pt idx="40250">
                  <c:v>43.706400000000002</c:v>
                </c:pt>
                <c:pt idx="40251">
                  <c:v>43.706400000000002</c:v>
                </c:pt>
                <c:pt idx="40252">
                  <c:v>43.706400000000002</c:v>
                </c:pt>
                <c:pt idx="40253">
                  <c:v>43.706400000000002</c:v>
                </c:pt>
                <c:pt idx="40254">
                  <c:v>43.706400000000002</c:v>
                </c:pt>
                <c:pt idx="40255">
                  <c:v>43.706400000000002</c:v>
                </c:pt>
                <c:pt idx="40256">
                  <c:v>43.706400000000002</c:v>
                </c:pt>
                <c:pt idx="40257">
                  <c:v>43.706400000000002</c:v>
                </c:pt>
                <c:pt idx="40258">
                  <c:v>43.706400000000002</c:v>
                </c:pt>
                <c:pt idx="40259">
                  <c:v>43.706400000000002</c:v>
                </c:pt>
                <c:pt idx="40260">
                  <c:v>43.706400000000002</c:v>
                </c:pt>
                <c:pt idx="40261">
                  <c:v>43.706400000000002</c:v>
                </c:pt>
                <c:pt idx="40262">
                  <c:v>43.706400000000002</c:v>
                </c:pt>
                <c:pt idx="40263">
                  <c:v>43.706400000000002</c:v>
                </c:pt>
                <c:pt idx="40264">
                  <c:v>43.706400000000002</c:v>
                </c:pt>
                <c:pt idx="40265">
                  <c:v>43.706400000000002</c:v>
                </c:pt>
                <c:pt idx="40266">
                  <c:v>43.706400000000002</c:v>
                </c:pt>
                <c:pt idx="40267">
                  <c:v>43.706400000000002</c:v>
                </c:pt>
                <c:pt idx="40268">
                  <c:v>43.706400000000002</c:v>
                </c:pt>
                <c:pt idx="40269">
                  <c:v>43.706400000000002</c:v>
                </c:pt>
                <c:pt idx="40270">
                  <c:v>43.706400000000002</c:v>
                </c:pt>
                <c:pt idx="40271">
                  <c:v>43.706400000000002</c:v>
                </c:pt>
                <c:pt idx="40272">
                  <c:v>43.706400000000002</c:v>
                </c:pt>
                <c:pt idx="40273">
                  <c:v>43.706400000000002</c:v>
                </c:pt>
                <c:pt idx="40274">
                  <c:v>43.706400000000002</c:v>
                </c:pt>
                <c:pt idx="40275">
                  <c:v>43.706400000000002</c:v>
                </c:pt>
                <c:pt idx="40276">
                  <c:v>43.706400000000002</c:v>
                </c:pt>
                <c:pt idx="40277">
                  <c:v>43.706400000000002</c:v>
                </c:pt>
                <c:pt idx="40278">
                  <c:v>43.706400000000002</c:v>
                </c:pt>
                <c:pt idx="40279">
                  <c:v>43.706400000000002</c:v>
                </c:pt>
                <c:pt idx="40280">
                  <c:v>43.706400000000002</c:v>
                </c:pt>
                <c:pt idx="40281">
                  <c:v>43.706400000000002</c:v>
                </c:pt>
                <c:pt idx="40282">
                  <c:v>43.706400000000002</c:v>
                </c:pt>
                <c:pt idx="40283">
                  <c:v>43.706400000000002</c:v>
                </c:pt>
                <c:pt idx="40284">
                  <c:v>43.706400000000002</c:v>
                </c:pt>
                <c:pt idx="40285">
                  <c:v>43.706400000000002</c:v>
                </c:pt>
                <c:pt idx="40286">
                  <c:v>43.706400000000002</c:v>
                </c:pt>
                <c:pt idx="40287">
                  <c:v>43.706400000000002</c:v>
                </c:pt>
                <c:pt idx="40288">
                  <c:v>43.706400000000002</c:v>
                </c:pt>
                <c:pt idx="40289">
                  <c:v>43.706400000000002</c:v>
                </c:pt>
                <c:pt idx="40290">
                  <c:v>43.706400000000002</c:v>
                </c:pt>
                <c:pt idx="40291">
                  <c:v>43.706400000000002</c:v>
                </c:pt>
                <c:pt idx="40292">
                  <c:v>43.706400000000002</c:v>
                </c:pt>
                <c:pt idx="40293">
                  <c:v>43.706400000000002</c:v>
                </c:pt>
                <c:pt idx="40294">
                  <c:v>43.706400000000002</c:v>
                </c:pt>
                <c:pt idx="40295">
                  <c:v>43.706400000000002</c:v>
                </c:pt>
                <c:pt idx="40296">
                  <c:v>43.706400000000002</c:v>
                </c:pt>
                <c:pt idx="40297">
                  <c:v>43.706400000000002</c:v>
                </c:pt>
                <c:pt idx="40298">
                  <c:v>43.706400000000002</c:v>
                </c:pt>
                <c:pt idx="40299">
                  <c:v>43.706400000000002</c:v>
                </c:pt>
                <c:pt idx="40300">
                  <c:v>43.706400000000002</c:v>
                </c:pt>
                <c:pt idx="40301">
                  <c:v>43.706400000000002</c:v>
                </c:pt>
                <c:pt idx="40302">
                  <c:v>43.706400000000002</c:v>
                </c:pt>
                <c:pt idx="40303">
                  <c:v>43.706400000000002</c:v>
                </c:pt>
                <c:pt idx="40304">
                  <c:v>43.706400000000002</c:v>
                </c:pt>
                <c:pt idx="40305">
                  <c:v>43.706400000000002</c:v>
                </c:pt>
                <c:pt idx="40306">
                  <c:v>43.706400000000002</c:v>
                </c:pt>
                <c:pt idx="40307">
                  <c:v>43.706400000000002</c:v>
                </c:pt>
                <c:pt idx="40308">
                  <c:v>43.706400000000002</c:v>
                </c:pt>
                <c:pt idx="40309">
                  <c:v>43.706400000000002</c:v>
                </c:pt>
                <c:pt idx="40310">
                  <c:v>43.706400000000002</c:v>
                </c:pt>
                <c:pt idx="40311">
                  <c:v>43.706400000000002</c:v>
                </c:pt>
                <c:pt idx="40312">
                  <c:v>43.706400000000002</c:v>
                </c:pt>
                <c:pt idx="40313">
                  <c:v>43.706400000000002</c:v>
                </c:pt>
                <c:pt idx="40314">
                  <c:v>43.706400000000002</c:v>
                </c:pt>
                <c:pt idx="40315">
                  <c:v>43.706400000000002</c:v>
                </c:pt>
                <c:pt idx="40316">
                  <c:v>43.706400000000002</c:v>
                </c:pt>
                <c:pt idx="40317">
                  <c:v>43.706400000000002</c:v>
                </c:pt>
                <c:pt idx="40318">
                  <c:v>43.706400000000002</c:v>
                </c:pt>
                <c:pt idx="40319">
                  <c:v>43.706400000000002</c:v>
                </c:pt>
                <c:pt idx="40320">
                  <c:v>43.706400000000002</c:v>
                </c:pt>
                <c:pt idx="40321">
                  <c:v>43.706400000000002</c:v>
                </c:pt>
                <c:pt idx="40322">
                  <c:v>43.706400000000002</c:v>
                </c:pt>
                <c:pt idx="40323">
                  <c:v>43.706400000000002</c:v>
                </c:pt>
                <c:pt idx="40324">
                  <c:v>43.706400000000002</c:v>
                </c:pt>
                <c:pt idx="40325">
                  <c:v>43.706400000000002</c:v>
                </c:pt>
                <c:pt idx="40326">
                  <c:v>43.706400000000002</c:v>
                </c:pt>
                <c:pt idx="40327">
                  <c:v>43.706400000000002</c:v>
                </c:pt>
                <c:pt idx="40328">
                  <c:v>43.706400000000002</c:v>
                </c:pt>
                <c:pt idx="40329">
                  <c:v>43.706400000000002</c:v>
                </c:pt>
                <c:pt idx="40330">
                  <c:v>43.706400000000002</c:v>
                </c:pt>
                <c:pt idx="40331">
                  <c:v>43.706400000000002</c:v>
                </c:pt>
                <c:pt idx="40332">
                  <c:v>43.706400000000002</c:v>
                </c:pt>
                <c:pt idx="40333">
                  <c:v>43.706400000000002</c:v>
                </c:pt>
                <c:pt idx="40334">
                  <c:v>43.706400000000002</c:v>
                </c:pt>
                <c:pt idx="40335">
                  <c:v>43.706400000000002</c:v>
                </c:pt>
                <c:pt idx="40336">
                  <c:v>43.706400000000002</c:v>
                </c:pt>
                <c:pt idx="40337">
                  <c:v>43.706400000000002</c:v>
                </c:pt>
                <c:pt idx="40338">
                  <c:v>43.706400000000002</c:v>
                </c:pt>
                <c:pt idx="40339">
                  <c:v>43.706400000000002</c:v>
                </c:pt>
                <c:pt idx="40340">
                  <c:v>43.706400000000002</c:v>
                </c:pt>
                <c:pt idx="40341">
                  <c:v>43.706400000000002</c:v>
                </c:pt>
                <c:pt idx="40342">
                  <c:v>43.706400000000002</c:v>
                </c:pt>
                <c:pt idx="40343">
                  <c:v>43.706400000000002</c:v>
                </c:pt>
                <c:pt idx="40344">
                  <c:v>43.706400000000002</c:v>
                </c:pt>
                <c:pt idx="40345">
                  <c:v>43.706400000000002</c:v>
                </c:pt>
                <c:pt idx="40346">
                  <c:v>43.706400000000002</c:v>
                </c:pt>
                <c:pt idx="40347">
                  <c:v>43.706400000000002</c:v>
                </c:pt>
                <c:pt idx="40348">
                  <c:v>43.706400000000002</c:v>
                </c:pt>
                <c:pt idx="40349">
                  <c:v>43.706400000000002</c:v>
                </c:pt>
                <c:pt idx="40350">
                  <c:v>43.706400000000002</c:v>
                </c:pt>
                <c:pt idx="40351">
                  <c:v>43.706400000000002</c:v>
                </c:pt>
                <c:pt idx="40352">
                  <c:v>43.706400000000002</c:v>
                </c:pt>
                <c:pt idx="40353">
                  <c:v>43.706400000000002</c:v>
                </c:pt>
                <c:pt idx="40354">
                  <c:v>43.706400000000002</c:v>
                </c:pt>
                <c:pt idx="40355">
                  <c:v>43.706400000000002</c:v>
                </c:pt>
                <c:pt idx="40356">
                  <c:v>43.706400000000002</c:v>
                </c:pt>
                <c:pt idx="40357">
                  <c:v>43.706400000000002</c:v>
                </c:pt>
                <c:pt idx="40358">
                  <c:v>43.706400000000002</c:v>
                </c:pt>
                <c:pt idx="40359">
                  <c:v>43.706400000000002</c:v>
                </c:pt>
                <c:pt idx="40360">
                  <c:v>43.706400000000002</c:v>
                </c:pt>
                <c:pt idx="40361">
                  <c:v>43.706400000000002</c:v>
                </c:pt>
                <c:pt idx="40362">
                  <c:v>43.706400000000002</c:v>
                </c:pt>
                <c:pt idx="40363">
                  <c:v>43.706400000000002</c:v>
                </c:pt>
                <c:pt idx="40364">
                  <c:v>43.706400000000002</c:v>
                </c:pt>
                <c:pt idx="40365">
                  <c:v>43.706400000000002</c:v>
                </c:pt>
                <c:pt idx="40366">
                  <c:v>43.706400000000002</c:v>
                </c:pt>
                <c:pt idx="40367">
                  <c:v>43.706400000000002</c:v>
                </c:pt>
                <c:pt idx="40368">
                  <c:v>43.706400000000002</c:v>
                </c:pt>
                <c:pt idx="40369">
                  <c:v>43.706400000000002</c:v>
                </c:pt>
                <c:pt idx="40370">
                  <c:v>43.706400000000002</c:v>
                </c:pt>
                <c:pt idx="40371">
                  <c:v>43.706400000000002</c:v>
                </c:pt>
                <c:pt idx="40372">
                  <c:v>43.706400000000002</c:v>
                </c:pt>
                <c:pt idx="40373">
                  <c:v>43.706400000000002</c:v>
                </c:pt>
                <c:pt idx="40374">
                  <c:v>43.706400000000002</c:v>
                </c:pt>
                <c:pt idx="40375">
                  <c:v>43.706400000000002</c:v>
                </c:pt>
                <c:pt idx="40376">
                  <c:v>43.706400000000002</c:v>
                </c:pt>
                <c:pt idx="40377">
                  <c:v>43.706400000000002</c:v>
                </c:pt>
                <c:pt idx="40378">
                  <c:v>43.706400000000002</c:v>
                </c:pt>
                <c:pt idx="40379">
                  <c:v>43.706400000000002</c:v>
                </c:pt>
                <c:pt idx="40380">
                  <c:v>43.706400000000002</c:v>
                </c:pt>
                <c:pt idx="40381">
                  <c:v>43.706400000000002</c:v>
                </c:pt>
                <c:pt idx="40382">
                  <c:v>43.706400000000002</c:v>
                </c:pt>
                <c:pt idx="40383">
                  <c:v>43.706400000000002</c:v>
                </c:pt>
                <c:pt idx="40384">
                  <c:v>43.706400000000002</c:v>
                </c:pt>
                <c:pt idx="40385">
                  <c:v>43.706400000000002</c:v>
                </c:pt>
                <c:pt idx="40386">
                  <c:v>43.706400000000002</c:v>
                </c:pt>
                <c:pt idx="40387">
                  <c:v>43.706400000000002</c:v>
                </c:pt>
                <c:pt idx="40388">
                  <c:v>43.706400000000002</c:v>
                </c:pt>
                <c:pt idx="40389">
                  <c:v>43.706400000000002</c:v>
                </c:pt>
                <c:pt idx="40390">
                  <c:v>43.706400000000002</c:v>
                </c:pt>
                <c:pt idx="40391">
                  <c:v>43.706400000000002</c:v>
                </c:pt>
                <c:pt idx="40392">
                  <c:v>43.706400000000002</c:v>
                </c:pt>
                <c:pt idx="40393">
                  <c:v>43.706400000000002</c:v>
                </c:pt>
                <c:pt idx="40394">
                  <c:v>43.706400000000002</c:v>
                </c:pt>
                <c:pt idx="40395">
                  <c:v>43.706400000000002</c:v>
                </c:pt>
                <c:pt idx="40396">
                  <c:v>43.706400000000002</c:v>
                </c:pt>
                <c:pt idx="40397">
                  <c:v>43.706400000000002</c:v>
                </c:pt>
                <c:pt idx="40398">
                  <c:v>43.706400000000002</c:v>
                </c:pt>
                <c:pt idx="40399">
                  <c:v>43.706400000000002</c:v>
                </c:pt>
                <c:pt idx="40400">
                  <c:v>43.706400000000002</c:v>
                </c:pt>
                <c:pt idx="40401">
                  <c:v>43.706400000000002</c:v>
                </c:pt>
                <c:pt idx="40402">
                  <c:v>43.706400000000002</c:v>
                </c:pt>
                <c:pt idx="40403">
                  <c:v>43.706400000000002</c:v>
                </c:pt>
                <c:pt idx="40404">
                  <c:v>43.706400000000002</c:v>
                </c:pt>
                <c:pt idx="40405">
                  <c:v>43.706400000000002</c:v>
                </c:pt>
                <c:pt idx="40406">
                  <c:v>43.706400000000002</c:v>
                </c:pt>
                <c:pt idx="40407">
                  <c:v>43.706400000000002</c:v>
                </c:pt>
                <c:pt idx="40408">
                  <c:v>43.706400000000002</c:v>
                </c:pt>
                <c:pt idx="40409">
                  <c:v>43.706400000000002</c:v>
                </c:pt>
                <c:pt idx="40410">
                  <c:v>43.706400000000002</c:v>
                </c:pt>
                <c:pt idx="40411">
                  <c:v>43.706400000000002</c:v>
                </c:pt>
                <c:pt idx="40412">
                  <c:v>43.706400000000002</c:v>
                </c:pt>
                <c:pt idx="40413">
                  <c:v>43.706400000000002</c:v>
                </c:pt>
                <c:pt idx="40414">
                  <c:v>43.706400000000002</c:v>
                </c:pt>
                <c:pt idx="40415">
                  <c:v>43.706400000000002</c:v>
                </c:pt>
                <c:pt idx="40416">
                  <c:v>43.706400000000002</c:v>
                </c:pt>
                <c:pt idx="40417">
                  <c:v>43.706400000000002</c:v>
                </c:pt>
                <c:pt idx="40418">
                  <c:v>43.706400000000002</c:v>
                </c:pt>
                <c:pt idx="40419">
                  <c:v>43.706400000000002</c:v>
                </c:pt>
                <c:pt idx="40420">
                  <c:v>43.706400000000002</c:v>
                </c:pt>
                <c:pt idx="40421">
                  <c:v>43.706400000000002</c:v>
                </c:pt>
                <c:pt idx="40422">
                  <c:v>43.706400000000002</c:v>
                </c:pt>
                <c:pt idx="40423">
                  <c:v>43.706400000000002</c:v>
                </c:pt>
                <c:pt idx="40424">
                  <c:v>43.706400000000002</c:v>
                </c:pt>
                <c:pt idx="40425">
                  <c:v>43.706400000000002</c:v>
                </c:pt>
                <c:pt idx="40426">
                  <c:v>43.706400000000002</c:v>
                </c:pt>
                <c:pt idx="40427">
                  <c:v>43.706400000000002</c:v>
                </c:pt>
                <c:pt idx="40428">
                  <c:v>43.706400000000002</c:v>
                </c:pt>
                <c:pt idx="40429">
                  <c:v>43.706400000000002</c:v>
                </c:pt>
                <c:pt idx="40430">
                  <c:v>43.706400000000002</c:v>
                </c:pt>
                <c:pt idx="40431">
                  <c:v>43.706400000000002</c:v>
                </c:pt>
                <c:pt idx="40432">
                  <c:v>43.706400000000002</c:v>
                </c:pt>
                <c:pt idx="40433">
                  <c:v>43.706400000000002</c:v>
                </c:pt>
                <c:pt idx="40434">
                  <c:v>43.706400000000002</c:v>
                </c:pt>
                <c:pt idx="40435">
                  <c:v>43.706400000000002</c:v>
                </c:pt>
                <c:pt idx="40436">
                  <c:v>43.706400000000002</c:v>
                </c:pt>
                <c:pt idx="40437">
                  <c:v>43.706400000000002</c:v>
                </c:pt>
                <c:pt idx="40438">
                  <c:v>43.706400000000002</c:v>
                </c:pt>
                <c:pt idx="40439">
                  <c:v>43.706400000000002</c:v>
                </c:pt>
                <c:pt idx="40440">
                  <c:v>43.706400000000002</c:v>
                </c:pt>
                <c:pt idx="40441">
                  <c:v>43.706400000000002</c:v>
                </c:pt>
                <c:pt idx="40442">
                  <c:v>43.706400000000002</c:v>
                </c:pt>
                <c:pt idx="40443">
                  <c:v>43.706400000000002</c:v>
                </c:pt>
                <c:pt idx="40444">
                  <c:v>43.706400000000002</c:v>
                </c:pt>
                <c:pt idx="40445">
                  <c:v>43.706400000000002</c:v>
                </c:pt>
                <c:pt idx="40446">
                  <c:v>43.706400000000002</c:v>
                </c:pt>
                <c:pt idx="40447">
                  <c:v>43.706400000000002</c:v>
                </c:pt>
                <c:pt idx="40448">
                  <c:v>43.706400000000002</c:v>
                </c:pt>
                <c:pt idx="40449">
                  <c:v>43.706400000000002</c:v>
                </c:pt>
                <c:pt idx="40450">
                  <c:v>43.706400000000002</c:v>
                </c:pt>
                <c:pt idx="40451">
                  <c:v>43.706400000000002</c:v>
                </c:pt>
                <c:pt idx="40452">
                  <c:v>43.706400000000002</c:v>
                </c:pt>
                <c:pt idx="40453">
                  <c:v>43.706400000000002</c:v>
                </c:pt>
                <c:pt idx="40454">
                  <c:v>43.706400000000002</c:v>
                </c:pt>
                <c:pt idx="40455">
                  <c:v>43.706400000000002</c:v>
                </c:pt>
                <c:pt idx="40456">
                  <c:v>43.706400000000002</c:v>
                </c:pt>
                <c:pt idx="40457">
                  <c:v>43.706400000000002</c:v>
                </c:pt>
                <c:pt idx="40458">
                  <c:v>43.706400000000002</c:v>
                </c:pt>
                <c:pt idx="40459">
                  <c:v>43.706400000000002</c:v>
                </c:pt>
                <c:pt idx="40460">
                  <c:v>43.706400000000002</c:v>
                </c:pt>
                <c:pt idx="40461">
                  <c:v>43.706400000000002</c:v>
                </c:pt>
                <c:pt idx="40462">
                  <c:v>43.706400000000002</c:v>
                </c:pt>
                <c:pt idx="40463">
                  <c:v>43.706400000000002</c:v>
                </c:pt>
                <c:pt idx="40464">
                  <c:v>43.706400000000002</c:v>
                </c:pt>
                <c:pt idx="40465">
                  <c:v>43.706400000000002</c:v>
                </c:pt>
                <c:pt idx="40466">
                  <c:v>43.706400000000002</c:v>
                </c:pt>
                <c:pt idx="40467">
                  <c:v>43.706400000000002</c:v>
                </c:pt>
                <c:pt idx="40468">
                  <c:v>43.706400000000002</c:v>
                </c:pt>
                <c:pt idx="40469">
                  <c:v>43.706400000000002</c:v>
                </c:pt>
                <c:pt idx="40470">
                  <c:v>43.706400000000002</c:v>
                </c:pt>
                <c:pt idx="40471">
                  <c:v>43.706400000000002</c:v>
                </c:pt>
                <c:pt idx="40472">
                  <c:v>43.706400000000002</c:v>
                </c:pt>
                <c:pt idx="40473">
                  <c:v>43.706400000000002</c:v>
                </c:pt>
                <c:pt idx="40474">
                  <c:v>43.706400000000002</c:v>
                </c:pt>
                <c:pt idx="40475">
                  <c:v>43.706400000000002</c:v>
                </c:pt>
                <c:pt idx="40476">
                  <c:v>43.706400000000002</c:v>
                </c:pt>
                <c:pt idx="40477">
                  <c:v>43.706400000000002</c:v>
                </c:pt>
                <c:pt idx="40478">
                  <c:v>43.706400000000002</c:v>
                </c:pt>
                <c:pt idx="40479">
                  <c:v>43.706400000000002</c:v>
                </c:pt>
                <c:pt idx="40480">
                  <c:v>43.706400000000002</c:v>
                </c:pt>
                <c:pt idx="40481">
                  <c:v>43.706400000000002</c:v>
                </c:pt>
                <c:pt idx="40482">
                  <c:v>43.706400000000002</c:v>
                </c:pt>
                <c:pt idx="40483">
                  <c:v>43.706400000000002</c:v>
                </c:pt>
                <c:pt idx="40484">
                  <c:v>43.706400000000002</c:v>
                </c:pt>
                <c:pt idx="40485">
                  <c:v>43.706400000000002</c:v>
                </c:pt>
                <c:pt idx="40486">
                  <c:v>43.706400000000002</c:v>
                </c:pt>
                <c:pt idx="40487">
                  <c:v>43.706400000000002</c:v>
                </c:pt>
                <c:pt idx="40488">
                  <c:v>43.706400000000002</c:v>
                </c:pt>
                <c:pt idx="40489">
                  <c:v>43.706400000000002</c:v>
                </c:pt>
                <c:pt idx="40490">
                  <c:v>43.706400000000002</c:v>
                </c:pt>
                <c:pt idx="40491">
                  <c:v>43.706400000000002</c:v>
                </c:pt>
                <c:pt idx="40492">
                  <c:v>43.706400000000002</c:v>
                </c:pt>
                <c:pt idx="40493">
                  <c:v>43.706400000000002</c:v>
                </c:pt>
                <c:pt idx="40494">
                  <c:v>43.706400000000002</c:v>
                </c:pt>
                <c:pt idx="40495">
                  <c:v>43.706400000000002</c:v>
                </c:pt>
                <c:pt idx="40496">
                  <c:v>43.706400000000002</c:v>
                </c:pt>
                <c:pt idx="40497">
                  <c:v>43.706400000000002</c:v>
                </c:pt>
                <c:pt idx="40498">
                  <c:v>43.706400000000002</c:v>
                </c:pt>
                <c:pt idx="40499">
                  <c:v>43.706400000000002</c:v>
                </c:pt>
                <c:pt idx="40500">
                  <c:v>43.706400000000002</c:v>
                </c:pt>
                <c:pt idx="40501">
                  <c:v>43.706400000000002</c:v>
                </c:pt>
                <c:pt idx="40502">
                  <c:v>43.706400000000002</c:v>
                </c:pt>
                <c:pt idx="40503">
                  <c:v>43.706400000000002</c:v>
                </c:pt>
                <c:pt idx="40504">
                  <c:v>43.706400000000002</c:v>
                </c:pt>
                <c:pt idx="40505">
                  <c:v>43.706400000000002</c:v>
                </c:pt>
                <c:pt idx="40506">
                  <c:v>43.706400000000002</c:v>
                </c:pt>
                <c:pt idx="40507">
                  <c:v>43.706400000000002</c:v>
                </c:pt>
                <c:pt idx="40508">
                  <c:v>43.706400000000002</c:v>
                </c:pt>
                <c:pt idx="40509">
                  <c:v>43.706400000000002</c:v>
                </c:pt>
                <c:pt idx="40510">
                  <c:v>43.706400000000002</c:v>
                </c:pt>
                <c:pt idx="40511">
                  <c:v>43.706400000000002</c:v>
                </c:pt>
                <c:pt idx="40512">
                  <c:v>43.706400000000002</c:v>
                </c:pt>
                <c:pt idx="40513">
                  <c:v>43.706400000000002</c:v>
                </c:pt>
                <c:pt idx="40514">
                  <c:v>43.706400000000002</c:v>
                </c:pt>
                <c:pt idx="40515">
                  <c:v>43.706400000000002</c:v>
                </c:pt>
                <c:pt idx="40516">
                  <c:v>43.706400000000002</c:v>
                </c:pt>
                <c:pt idx="40517">
                  <c:v>43.706400000000002</c:v>
                </c:pt>
                <c:pt idx="40518">
                  <c:v>43.706400000000002</c:v>
                </c:pt>
                <c:pt idx="40519">
                  <c:v>43.706400000000002</c:v>
                </c:pt>
                <c:pt idx="40520">
                  <c:v>43.706400000000002</c:v>
                </c:pt>
                <c:pt idx="40521">
                  <c:v>43.706400000000002</c:v>
                </c:pt>
                <c:pt idx="40522">
                  <c:v>43.706400000000002</c:v>
                </c:pt>
                <c:pt idx="40523">
                  <c:v>43.706400000000002</c:v>
                </c:pt>
                <c:pt idx="40524">
                  <c:v>43.706400000000002</c:v>
                </c:pt>
                <c:pt idx="40525">
                  <c:v>43.706400000000002</c:v>
                </c:pt>
                <c:pt idx="40526">
                  <c:v>43.706400000000002</c:v>
                </c:pt>
                <c:pt idx="40527">
                  <c:v>43.706400000000002</c:v>
                </c:pt>
                <c:pt idx="40528">
                  <c:v>43.706400000000002</c:v>
                </c:pt>
                <c:pt idx="40529">
                  <c:v>43.706400000000002</c:v>
                </c:pt>
                <c:pt idx="40530">
                  <c:v>43.706400000000002</c:v>
                </c:pt>
                <c:pt idx="40531">
                  <c:v>43.706400000000002</c:v>
                </c:pt>
                <c:pt idx="40532">
                  <c:v>43.706400000000002</c:v>
                </c:pt>
                <c:pt idx="40533">
                  <c:v>43.706400000000002</c:v>
                </c:pt>
                <c:pt idx="40534">
                  <c:v>43.706400000000002</c:v>
                </c:pt>
                <c:pt idx="40535">
                  <c:v>43.706400000000002</c:v>
                </c:pt>
                <c:pt idx="40536">
                  <c:v>43.706400000000002</c:v>
                </c:pt>
                <c:pt idx="40537">
                  <c:v>43.706400000000002</c:v>
                </c:pt>
                <c:pt idx="40538">
                  <c:v>43.706400000000002</c:v>
                </c:pt>
                <c:pt idx="40539">
                  <c:v>43.706400000000002</c:v>
                </c:pt>
                <c:pt idx="40540">
                  <c:v>43.706400000000002</c:v>
                </c:pt>
                <c:pt idx="40541">
                  <c:v>43.706400000000002</c:v>
                </c:pt>
                <c:pt idx="40542">
                  <c:v>43.706400000000002</c:v>
                </c:pt>
                <c:pt idx="40543">
                  <c:v>43.706400000000002</c:v>
                </c:pt>
                <c:pt idx="40544">
                  <c:v>43.706400000000002</c:v>
                </c:pt>
                <c:pt idx="40545">
                  <c:v>43.706400000000002</c:v>
                </c:pt>
                <c:pt idx="40546">
                  <c:v>43.706400000000002</c:v>
                </c:pt>
                <c:pt idx="40547">
                  <c:v>43.706400000000002</c:v>
                </c:pt>
                <c:pt idx="40548">
                  <c:v>43.706400000000002</c:v>
                </c:pt>
                <c:pt idx="40549">
                  <c:v>43.706400000000002</c:v>
                </c:pt>
                <c:pt idx="40550">
                  <c:v>43.706400000000002</c:v>
                </c:pt>
                <c:pt idx="40551">
                  <c:v>43.706400000000002</c:v>
                </c:pt>
                <c:pt idx="40552">
                  <c:v>43.706400000000002</c:v>
                </c:pt>
                <c:pt idx="40553">
                  <c:v>43.706400000000002</c:v>
                </c:pt>
                <c:pt idx="40554">
                  <c:v>43.706400000000002</c:v>
                </c:pt>
                <c:pt idx="40555">
                  <c:v>43.706400000000002</c:v>
                </c:pt>
                <c:pt idx="40556">
                  <c:v>43.706400000000002</c:v>
                </c:pt>
                <c:pt idx="40557">
                  <c:v>43.706400000000002</c:v>
                </c:pt>
                <c:pt idx="40558">
                  <c:v>43.706400000000002</c:v>
                </c:pt>
                <c:pt idx="40559">
                  <c:v>43.706400000000002</c:v>
                </c:pt>
                <c:pt idx="40560">
                  <c:v>43.706400000000002</c:v>
                </c:pt>
                <c:pt idx="40561">
                  <c:v>43.706400000000002</c:v>
                </c:pt>
                <c:pt idx="40562">
                  <c:v>43.706400000000002</c:v>
                </c:pt>
                <c:pt idx="40563">
                  <c:v>43.706400000000002</c:v>
                </c:pt>
                <c:pt idx="40564">
                  <c:v>43.706400000000002</c:v>
                </c:pt>
                <c:pt idx="40565">
                  <c:v>43.706400000000002</c:v>
                </c:pt>
                <c:pt idx="40566">
                  <c:v>43.706400000000002</c:v>
                </c:pt>
                <c:pt idx="40567">
                  <c:v>43.706400000000002</c:v>
                </c:pt>
                <c:pt idx="40568">
                  <c:v>43.706400000000002</c:v>
                </c:pt>
                <c:pt idx="40569">
                  <c:v>43.706400000000002</c:v>
                </c:pt>
                <c:pt idx="40570">
                  <c:v>43.706400000000002</c:v>
                </c:pt>
                <c:pt idx="40571">
                  <c:v>43.706400000000002</c:v>
                </c:pt>
                <c:pt idx="40572">
                  <c:v>43.706400000000002</c:v>
                </c:pt>
                <c:pt idx="40573">
                  <c:v>43.706400000000002</c:v>
                </c:pt>
                <c:pt idx="40574">
                  <c:v>43.706400000000002</c:v>
                </c:pt>
                <c:pt idx="40575">
                  <c:v>43.706400000000002</c:v>
                </c:pt>
                <c:pt idx="40576">
                  <c:v>43.706400000000002</c:v>
                </c:pt>
                <c:pt idx="40577">
                  <c:v>43.706400000000002</c:v>
                </c:pt>
                <c:pt idx="40578">
                  <c:v>43.706400000000002</c:v>
                </c:pt>
                <c:pt idx="40579">
                  <c:v>43.706400000000002</c:v>
                </c:pt>
                <c:pt idx="40580">
                  <c:v>43.706400000000002</c:v>
                </c:pt>
                <c:pt idx="40581">
                  <c:v>43.706400000000002</c:v>
                </c:pt>
                <c:pt idx="40582">
                  <c:v>43.706400000000002</c:v>
                </c:pt>
                <c:pt idx="40583">
                  <c:v>43.706400000000002</c:v>
                </c:pt>
                <c:pt idx="40584">
                  <c:v>43.706400000000002</c:v>
                </c:pt>
                <c:pt idx="40585">
                  <c:v>43.706400000000002</c:v>
                </c:pt>
                <c:pt idx="40586">
                  <c:v>43.706400000000002</c:v>
                </c:pt>
                <c:pt idx="40587">
                  <c:v>43.706400000000002</c:v>
                </c:pt>
                <c:pt idx="40588">
                  <c:v>43.706400000000002</c:v>
                </c:pt>
                <c:pt idx="40589">
                  <c:v>43.706400000000002</c:v>
                </c:pt>
                <c:pt idx="40590">
                  <c:v>43.706400000000002</c:v>
                </c:pt>
                <c:pt idx="40591">
                  <c:v>43.706400000000002</c:v>
                </c:pt>
                <c:pt idx="40592">
                  <c:v>43.706400000000002</c:v>
                </c:pt>
                <c:pt idx="40593">
                  <c:v>43.706400000000002</c:v>
                </c:pt>
                <c:pt idx="40594">
                  <c:v>43.706400000000002</c:v>
                </c:pt>
                <c:pt idx="40595">
                  <c:v>43.706400000000002</c:v>
                </c:pt>
                <c:pt idx="40596">
                  <c:v>43.706400000000002</c:v>
                </c:pt>
                <c:pt idx="40597">
                  <c:v>43.706400000000002</c:v>
                </c:pt>
                <c:pt idx="40598">
                  <c:v>43.706400000000002</c:v>
                </c:pt>
                <c:pt idx="40599">
                  <c:v>43.706400000000002</c:v>
                </c:pt>
                <c:pt idx="40600">
                  <c:v>43.706400000000002</c:v>
                </c:pt>
                <c:pt idx="40601">
                  <c:v>43.706400000000002</c:v>
                </c:pt>
                <c:pt idx="40602">
                  <c:v>43.706400000000002</c:v>
                </c:pt>
                <c:pt idx="40603">
                  <c:v>43.706400000000002</c:v>
                </c:pt>
                <c:pt idx="40604">
                  <c:v>43.706400000000002</c:v>
                </c:pt>
                <c:pt idx="40605">
                  <c:v>43.706400000000002</c:v>
                </c:pt>
                <c:pt idx="40606">
                  <c:v>43.706400000000002</c:v>
                </c:pt>
                <c:pt idx="40607">
                  <c:v>43.706400000000002</c:v>
                </c:pt>
                <c:pt idx="40608">
                  <c:v>43.706400000000002</c:v>
                </c:pt>
                <c:pt idx="40609">
                  <c:v>43.706400000000002</c:v>
                </c:pt>
                <c:pt idx="40610">
                  <c:v>43.706400000000002</c:v>
                </c:pt>
                <c:pt idx="40611">
                  <c:v>43.706400000000002</c:v>
                </c:pt>
                <c:pt idx="40612">
                  <c:v>43.706400000000002</c:v>
                </c:pt>
                <c:pt idx="40613">
                  <c:v>43.706400000000002</c:v>
                </c:pt>
                <c:pt idx="40614">
                  <c:v>43.706400000000002</c:v>
                </c:pt>
                <c:pt idx="40615">
                  <c:v>43.706400000000002</c:v>
                </c:pt>
                <c:pt idx="40616">
                  <c:v>43.706400000000002</c:v>
                </c:pt>
                <c:pt idx="40617">
                  <c:v>43.706400000000002</c:v>
                </c:pt>
                <c:pt idx="40618">
                  <c:v>43.706400000000002</c:v>
                </c:pt>
                <c:pt idx="40619">
                  <c:v>43.706400000000002</c:v>
                </c:pt>
                <c:pt idx="40620">
                  <c:v>43.706400000000002</c:v>
                </c:pt>
                <c:pt idx="40621">
                  <c:v>43.706400000000002</c:v>
                </c:pt>
                <c:pt idx="40622">
                  <c:v>43.706400000000002</c:v>
                </c:pt>
                <c:pt idx="40623">
                  <c:v>43.706400000000002</c:v>
                </c:pt>
                <c:pt idx="40624">
                  <c:v>43.706400000000002</c:v>
                </c:pt>
                <c:pt idx="40625">
                  <c:v>43.706400000000002</c:v>
                </c:pt>
                <c:pt idx="40626">
                  <c:v>43.706400000000002</c:v>
                </c:pt>
                <c:pt idx="40627">
                  <c:v>43.706400000000002</c:v>
                </c:pt>
                <c:pt idx="40628">
                  <c:v>43.706400000000002</c:v>
                </c:pt>
                <c:pt idx="40629">
                  <c:v>43.706400000000002</c:v>
                </c:pt>
                <c:pt idx="40630">
                  <c:v>43.706400000000002</c:v>
                </c:pt>
                <c:pt idx="40631">
                  <c:v>43.706400000000002</c:v>
                </c:pt>
                <c:pt idx="40632">
                  <c:v>43.706400000000002</c:v>
                </c:pt>
                <c:pt idx="40633">
                  <c:v>43.706400000000002</c:v>
                </c:pt>
                <c:pt idx="40634">
                  <c:v>43.706400000000002</c:v>
                </c:pt>
                <c:pt idx="40635">
                  <c:v>43.706400000000002</c:v>
                </c:pt>
                <c:pt idx="40636">
                  <c:v>43.706400000000002</c:v>
                </c:pt>
                <c:pt idx="40637">
                  <c:v>43.706400000000002</c:v>
                </c:pt>
                <c:pt idx="40638">
                  <c:v>43.706400000000002</c:v>
                </c:pt>
                <c:pt idx="40639">
                  <c:v>43.706400000000002</c:v>
                </c:pt>
                <c:pt idx="40640">
                  <c:v>43.706400000000002</c:v>
                </c:pt>
                <c:pt idx="40641">
                  <c:v>43.706400000000002</c:v>
                </c:pt>
                <c:pt idx="40642">
                  <c:v>43.706400000000002</c:v>
                </c:pt>
                <c:pt idx="40643">
                  <c:v>43.706400000000002</c:v>
                </c:pt>
                <c:pt idx="40644">
                  <c:v>43.706400000000002</c:v>
                </c:pt>
                <c:pt idx="40645">
                  <c:v>43.706400000000002</c:v>
                </c:pt>
                <c:pt idx="40646">
                  <c:v>43.706400000000002</c:v>
                </c:pt>
                <c:pt idx="40647">
                  <c:v>43.706400000000002</c:v>
                </c:pt>
                <c:pt idx="40648">
                  <c:v>43.706400000000002</c:v>
                </c:pt>
                <c:pt idx="40649">
                  <c:v>43.706400000000002</c:v>
                </c:pt>
                <c:pt idx="40650">
                  <c:v>43.706400000000002</c:v>
                </c:pt>
                <c:pt idx="40651">
                  <c:v>43.706400000000002</c:v>
                </c:pt>
                <c:pt idx="40652">
                  <c:v>43.706400000000002</c:v>
                </c:pt>
                <c:pt idx="40653">
                  <c:v>43.706400000000002</c:v>
                </c:pt>
                <c:pt idx="40654">
                  <c:v>43.706400000000002</c:v>
                </c:pt>
                <c:pt idx="40655">
                  <c:v>43.706400000000002</c:v>
                </c:pt>
                <c:pt idx="40656">
                  <c:v>43.706400000000002</c:v>
                </c:pt>
                <c:pt idx="40657">
                  <c:v>43.706400000000002</c:v>
                </c:pt>
                <c:pt idx="40658">
                  <c:v>43.706400000000002</c:v>
                </c:pt>
                <c:pt idx="40659">
                  <c:v>43.706400000000002</c:v>
                </c:pt>
                <c:pt idx="40660">
                  <c:v>43.706400000000002</c:v>
                </c:pt>
                <c:pt idx="40661">
                  <c:v>43.706400000000002</c:v>
                </c:pt>
                <c:pt idx="40662">
                  <c:v>43.706400000000002</c:v>
                </c:pt>
                <c:pt idx="40663">
                  <c:v>43.706400000000002</c:v>
                </c:pt>
                <c:pt idx="40664">
                  <c:v>43.706400000000002</c:v>
                </c:pt>
                <c:pt idx="40665">
                  <c:v>43.706400000000002</c:v>
                </c:pt>
                <c:pt idx="40666">
                  <c:v>43.706400000000002</c:v>
                </c:pt>
                <c:pt idx="40667">
                  <c:v>43.706400000000002</c:v>
                </c:pt>
                <c:pt idx="40668">
                  <c:v>43.706400000000002</c:v>
                </c:pt>
                <c:pt idx="40669">
                  <c:v>43.706400000000002</c:v>
                </c:pt>
                <c:pt idx="40670">
                  <c:v>43.706400000000002</c:v>
                </c:pt>
                <c:pt idx="40671">
                  <c:v>43.706400000000002</c:v>
                </c:pt>
                <c:pt idx="40672">
                  <c:v>43.706400000000002</c:v>
                </c:pt>
                <c:pt idx="40673">
                  <c:v>43.706400000000002</c:v>
                </c:pt>
                <c:pt idx="40674">
                  <c:v>43.706400000000002</c:v>
                </c:pt>
                <c:pt idx="40675">
                  <c:v>43.706400000000002</c:v>
                </c:pt>
                <c:pt idx="40676">
                  <c:v>43.706400000000002</c:v>
                </c:pt>
                <c:pt idx="40677">
                  <c:v>43.706400000000002</c:v>
                </c:pt>
                <c:pt idx="40678">
                  <c:v>43.706400000000002</c:v>
                </c:pt>
                <c:pt idx="40679">
                  <c:v>43.706400000000002</c:v>
                </c:pt>
                <c:pt idx="40680">
                  <c:v>43.706400000000002</c:v>
                </c:pt>
                <c:pt idx="40681">
                  <c:v>43.706400000000002</c:v>
                </c:pt>
                <c:pt idx="40682">
                  <c:v>43.706400000000002</c:v>
                </c:pt>
                <c:pt idx="40683">
                  <c:v>43.706400000000002</c:v>
                </c:pt>
                <c:pt idx="40684">
                  <c:v>43.706400000000002</c:v>
                </c:pt>
                <c:pt idx="40685">
                  <c:v>43.706400000000002</c:v>
                </c:pt>
                <c:pt idx="40686">
                  <c:v>43.706400000000002</c:v>
                </c:pt>
                <c:pt idx="40687">
                  <c:v>43.706400000000002</c:v>
                </c:pt>
                <c:pt idx="40688">
                  <c:v>43.706400000000002</c:v>
                </c:pt>
                <c:pt idx="40689">
                  <c:v>43.706400000000002</c:v>
                </c:pt>
                <c:pt idx="40690">
                  <c:v>43.706400000000002</c:v>
                </c:pt>
                <c:pt idx="40691">
                  <c:v>43.706400000000002</c:v>
                </c:pt>
                <c:pt idx="40692">
                  <c:v>43.706400000000002</c:v>
                </c:pt>
                <c:pt idx="40693">
                  <c:v>43.706400000000002</c:v>
                </c:pt>
                <c:pt idx="40694">
                  <c:v>43.706400000000002</c:v>
                </c:pt>
                <c:pt idx="40695">
                  <c:v>43.706400000000002</c:v>
                </c:pt>
                <c:pt idx="40696">
                  <c:v>43.706400000000002</c:v>
                </c:pt>
                <c:pt idx="40697">
                  <c:v>43.706400000000002</c:v>
                </c:pt>
                <c:pt idx="40698">
                  <c:v>43.706400000000002</c:v>
                </c:pt>
                <c:pt idx="40699">
                  <c:v>43.706400000000002</c:v>
                </c:pt>
                <c:pt idx="40700">
                  <c:v>43.706400000000002</c:v>
                </c:pt>
                <c:pt idx="40701">
                  <c:v>43.706400000000002</c:v>
                </c:pt>
                <c:pt idx="40702">
                  <c:v>43.706400000000002</c:v>
                </c:pt>
                <c:pt idx="40703">
                  <c:v>43.706400000000002</c:v>
                </c:pt>
                <c:pt idx="40704">
                  <c:v>43.706400000000002</c:v>
                </c:pt>
                <c:pt idx="40705">
                  <c:v>43.706400000000002</c:v>
                </c:pt>
                <c:pt idx="40706">
                  <c:v>43.706400000000002</c:v>
                </c:pt>
                <c:pt idx="40707">
                  <c:v>43.706400000000002</c:v>
                </c:pt>
                <c:pt idx="40708">
                  <c:v>43.706400000000002</c:v>
                </c:pt>
                <c:pt idx="40709">
                  <c:v>43.706400000000002</c:v>
                </c:pt>
                <c:pt idx="40710">
                  <c:v>43.706400000000002</c:v>
                </c:pt>
                <c:pt idx="40711">
                  <c:v>43.706400000000002</c:v>
                </c:pt>
                <c:pt idx="40712">
                  <c:v>43.706400000000002</c:v>
                </c:pt>
                <c:pt idx="40713">
                  <c:v>43.706400000000002</c:v>
                </c:pt>
                <c:pt idx="40714">
                  <c:v>43.706400000000002</c:v>
                </c:pt>
                <c:pt idx="40715">
                  <c:v>43.706400000000002</c:v>
                </c:pt>
                <c:pt idx="40716">
                  <c:v>43.706400000000002</c:v>
                </c:pt>
                <c:pt idx="40717">
                  <c:v>43.706400000000002</c:v>
                </c:pt>
                <c:pt idx="40718">
                  <c:v>43.706400000000002</c:v>
                </c:pt>
                <c:pt idx="40719">
                  <c:v>43.706400000000002</c:v>
                </c:pt>
                <c:pt idx="40720">
                  <c:v>43.706400000000002</c:v>
                </c:pt>
                <c:pt idx="40721">
                  <c:v>43.706400000000002</c:v>
                </c:pt>
                <c:pt idx="40722">
                  <c:v>43.706400000000002</c:v>
                </c:pt>
                <c:pt idx="40723">
                  <c:v>43.706400000000002</c:v>
                </c:pt>
                <c:pt idx="40724">
                  <c:v>43.706400000000002</c:v>
                </c:pt>
                <c:pt idx="40725">
                  <c:v>43.706400000000002</c:v>
                </c:pt>
                <c:pt idx="40726">
                  <c:v>43.706400000000002</c:v>
                </c:pt>
                <c:pt idx="40727">
                  <c:v>43.706400000000002</c:v>
                </c:pt>
                <c:pt idx="40728">
                  <c:v>43.706400000000002</c:v>
                </c:pt>
              </c:numCache>
            </c:numRef>
          </c:y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193760256"/>
        <c:axId val="193771008"/>
      </c:scatterChart>
      <c:valAx>
        <c:axId val="193760256"/>
        <c:scaling>
          <c:orientation val="minMax"/>
          <c:max val="0.875"/>
          <c:min val="0"/>
        </c:scaling>
        <c:delete val="0"/>
        <c:axPos val="b"/>
        <c:title>
          <c:tx>
            <c:rich>
              <a:bodyPr/>
              <a:lstStyle/>
              <a:p>
                <a:pPr>
                  <a:defRPr/>
                </a:pPr>
                <a:r>
                  <a:rPr lang="de-DE"/>
                  <a:t> time [h]</a:t>
                </a:r>
              </a:p>
            </c:rich>
          </c:tx>
          <c:layout>
            <c:manualLayout>
              <c:xMode val="edge"/>
              <c:yMode val="edge"/>
              <c:x val="0.48695698120186198"/>
              <c:y val="0.87559910894408499"/>
            </c:manualLayout>
          </c:layout>
          <c:overlay val="0"/>
          <c:spPr>
            <a:noFill/>
            <a:ln w="25400">
              <a:noFill/>
            </a:ln>
          </c:spPr>
        </c:title>
        <c:numFmt formatCode="h:mm;@" sourceLinked="0"/>
        <c:majorTickMark val="in"/>
        <c:minorTickMark val="in"/>
        <c:tickLblPos val="nextTo"/>
        <c:spPr>
          <a:ln w="3175">
            <a:solidFill>
              <a:srgbClr val="000000"/>
            </a:solidFill>
            <a:prstDash val="solid"/>
          </a:ln>
        </c:spPr>
        <c:txPr>
          <a:bodyPr rot="0" vert="horz"/>
          <a:lstStyle/>
          <a:p>
            <a:pPr>
              <a:defRPr/>
            </a:pPr>
            <a:endParaRPr lang="en-US"/>
          </a:p>
        </c:txPr>
        <c:crossAx val="193771008"/>
        <c:crossesAt val="43"/>
        <c:crossBetween val="midCat"/>
        <c:majorUnit val="0.125"/>
        <c:minorUnit val="4.1666666666666699E-2"/>
      </c:valAx>
      <c:valAx>
        <c:axId val="193771008"/>
        <c:scaling>
          <c:orientation val="minMax"/>
          <c:max val="46"/>
          <c:min val="43"/>
        </c:scaling>
        <c:delete val="0"/>
        <c:axPos val="l"/>
        <c:majorGridlines>
          <c:spPr>
            <a:ln w="3175">
              <a:solidFill>
                <a:srgbClr val="000000"/>
              </a:solidFill>
              <a:prstDash val="solid"/>
            </a:ln>
          </c:spPr>
        </c:majorGridlines>
        <c:title>
          <c:tx>
            <c:rich>
              <a:bodyPr/>
              <a:lstStyle/>
              <a:p>
                <a:pPr>
                  <a:defRPr/>
                </a:pPr>
                <a:r>
                  <a:rPr lang="de-DE"/>
                  <a:t>T [K]</a:t>
                </a:r>
              </a:p>
            </c:rich>
          </c:tx>
          <c:layout>
            <c:manualLayout>
              <c:xMode val="edge"/>
              <c:yMode val="edge"/>
              <c:x val="6.7632914055814099E-3"/>
              <c:y val="0.32775157903098301"/>
            </c:manualLayout>
          </c:layout>
          <c:overlay val="0"/>
          <c:spPr>
            <a:noFill/>
            <a:ln w="25400">
              <a:noFill/>
            </a:ln>
          </c:spPr>
        </c:title>
        <c:numFmt formatCode="0.0" sourceLinked="0"/>
        <c:majorTickMark val="in"/>
        <c:minorTickMark val="in"/>
        <c:tickLblPos val="nextTo"/>
        <c:spPr>
          <a:ln w="3175">
            <a:solidFill>
              <a:srgbClr val="000000"/>
            </a:solidFill>
            <a:prstDash val="solid"/>
          </a:ln>
        </c:spPr>
        <c:txPr>
          <a:bodyPr rot="0" vert="horz"/>
          <a:lstStyle/>
          <a:p>
            <a:pPr>
              <a:defRPr/>
            </a:pPr>
            <a:endParaRPr lang="en-US"/>
          </a:p>
        </c:txPr>
        <c:crossAx val="193760256"/>
        <c:crossesAt val="0"/>
        <c:crossBetween val="midCat"/>
        <c:majorUnit val="0.5"/>
        <c:minorUnit val="0.1"/>
      </c:valAx>
      <c:spPr>
        <a:solidFill>
          <a:srgbClr val="FFFFFF"/>
        </a:solidFill>
        <a:ln w="12700">
          <a:solidFill>
            <a:srgbClr val="808080"/>
          </a:solidFill>
          <a:prstDash val="solid"/>
        </a:ln>
      </c:spPr>
    </c:plotArea>
    <c:legend>
      <c:legendPos val="r"/>
      <c:layout>
        <c:manualLayout>
          <c:xMode val="edge"/>
          <c:yMode val="edge"/>
          <c:x val="0.67905146964768093"/>
          <c:y val="3.4290271132376399E-2"/>
          <c:w val="0.32094853035231913"/>
          <c:h val="0.42800476046891989"/>
        </c:manualLayout>
      </c:layout>
      <c:overlay val="0"/>
      <c:spPr>
        <a:solidFill>
          <a:srgbClr val="FFFFFF"/>
        </a:solidFill>
        <a:ln w="3175">
          <a:solidFill>
            <a:srgbClr val="000000"/>
          </a:solidFill>
          <a:prstDash val="solid"/>
        </a:ln>
      </c:spPr>
    </c:legend>
    <c:plotVisOnly val="1"/>
    <c:dispBlanksAs val="gap"/>
    <c:showDLblsOverMax val="0"/>
  </c:chart>
  <c:spPr>
    <a:solidFill>
      <a:srgbClr val="FFFFFF"/>
    </a:solidFill>
    <a:ln w="9525">
      <a:solidFill>
        <a:schemeClr val="tx1"/>
      </a:solidFill>
    </a:ln>
  </c:spPr>
  <c:txPr>
    <a:bodyPr/>
    <a:lstStyle/>
    <a:p>
      <a:pPr>
        <a:defRPr sz="1200" b="0" i="0" u="none" strike="noStrike" baseline="0">
          <a:solidFill>
            <a:srgbClr val="000000"/>
          </a:solidFill>
          <a:latin typeface="Arial"/>
          <a:ea typeface="Arial"/>
          <a:cs typeface="Arial"/>
        </a:defRPr>
      </a:pPr>
      <a:endParaRPr lang="en-US"/>
    </a:p>
  </c:txPr>
  <c:externalData r:id="rId1">
    <c:autoUpdate val="0"/>
  </c:externalData>
</c:chartSpace>
</file>

<file path=ppt/drawings/_rels/vmlDrawing1.vml.rels><?xml version="1.0" encoding="UTF-8" standalone="yes"?>
<Relationships xmlns="http://schemas.openxmlformats.org/package/2006/relationships"><Relationship Id="rId1" Type="http://schemas.openxmlformats.org/officeDocument/2006/relationships/image" Target="../media/image24.wmf"/></Relationships>
</file>

<file path=ppt/drawings/_rels/vmlDrawing2.vml.rels><?xml version="1.0" encoding="UTF-8" standalone="yes"?>
<Relationships xmlns="http://schemas.openxmlformats.org/package/2006/relationships"><Relationship Id="rId1" Type="http://schemas.openxmlformats.org/officeDocument/2006/relationships/image" Target="../media/image36.wmf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1442" name="Rectangle 2"/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1" y="0"/>
            <a:ext cx="3027466" cy="46450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189" tIns="45594" rIns="91189" bIns="45594" numCol="1" anchor="t" anchorCtr="0" compatLnSpc="1">
            <a:prstTxWarp prst="textNoShape">
              <a:avLst/>
            </a:prstTxWarp>
          </a:bodyPr>
          <a:lstStyle>
            <a:lvl1pPr>
              <a:defRPr sz="1200">
                <a:latin typeface="Arial" charset="0"/>
                <a:ea typeface="+mn-ea"/>
              </a:defRPr>
            </a:lvl1pPr>
          </a:lstStyle>
          <a:p>
            <a:pPr>
              <a:defRPr/>
            </a:pPr>
            <a:endParaRPr lang="en-US" dirty="0"/>
          </a:p>
        </p:txBody>
      </p:sp>
      <p:sp>
        <p:nvSpPr>
          <p:cNvPr id="701443" name="Rectangle 3"/>
          <p:cNvSpPr>
            <a:spLocks noGrp="1" noChangeArrowheads="1"/>
          </p:cNvSpPr>
          <p:nvPr>
            <p:ph type="dt" sz="quarter" idx="1"/>
          </p:nvPr>
        </p:nvSpPr>
        <p:spPr bwMode="auto">
          <a:xfrm>
            <a:off x="3955953" y="0"/>
            <a:ext cx="3027466" cy="46450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189" tIns="45594" rIns="91189" bIns="45594" numCol="1" anchor="t" anchorCtr="0" compatLnSpc="1">
            <a:prstTxWarp prst="textNoShape">
              <a:avLst/>
            </a:prstTxWarp>
          </a:bodyPr>
          <a:lstStyle>
            <a:lvl1pPr algn="r">
              <a:defRPr sz="1200">
                <a:latin typeface="Arial" charset="0"/>
                <a:ea typeface="+mn-ea"/>
              </a:defRPr>
            </a:lvl1pPr>
          </a:lstStyle>
          <a:p>
            <a:pPr>
              <a:defRPr/>
            </a:pPr>
            <a:endParaRPr lang="en-US" dirty="0"/>
          </a:p>
        </p:txBody>
      </p:sp>
      <p:sp>
        <p:nvSpPr>
          <p:cNvPr id="701444" name="Rectangle 4"/>
          <p:cNvSpPr>
            <a:spLocks noGrp="1" noChangeArrowheads="1"/>
          </p:cNvSpPr>
          <p:nvPr>
            <p:ph type="ftr" sz="quarter" idx="2"/>
          </p:nvPr>
        </p:nvSpPr>
        <p:spPr bwMode="auto">
          <a:xfrm>
            <a:off x="1" y="8817612"/>
            <a:ext cx="3027466" cy="46450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189" tIns="45594" rIns="91189" bIns="45594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Arial" charset="0"/>
                <a:ea typeface="+mn-ea"/>
              </a:defRPr>
            </a:lvl1pPr>
          </a:lstStyle>
          <a:p>
            <a:pPr>
              <a:defRPr/>
            </a:pPr>
            <a:endParaRPr lang="en-US" dirty="0"/>
          </a:p>
        </p:txBody>
      </p:sp>
      <p:sp>
        <p:nvSpPr>
          <p:cNvPr id="701445" name="Rectangle 5"/>
          <p:cNvSpPr>
            <a:spLocks noGrp="1" noChangeArrowheads="1"/>
          </p:cNvSpPr>
          <p:nvPr>
            <p:ph type="sldNum" sz="quarter" idx="3"/>
          </p:nvPr>
        </p:nvSpPr>
        <p:spPr bwMode="auto">
          <a:xfrm>
            <a:off x="3955953" y="8817612"/>
            <a:ext cx="3027466" cy="46450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189" tIns="45594" rIns="91189" bIns="45594" numCol="1" anchor="b" anchorCtr="0" compatLnSpc="1">
            <a:prstTxWarp prst="textNoShape">
              <a:avLst/>
            </a:prstTxWarp>
          </a:bodyPr>
          <a:lstStyle>
            <a:lvl1pPr algn="r">
              <a:defRPr sz="1200">
                <a:latin typeface="Arial" pitchFamily="34" charset="0"/>
              </a:defRPr>
            </a:lvl1pPr>
          </a:lstStyle>
          <a:p>
            <a:pPr>
              <a:defRPr/>
            </a:pPr>
            <a:fld id="{E8226311-62EA-456F-8B76-9220A4C1A652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757807878"/>
      </p:ext>
    </p:extLst>
  </p:cSld>
  <p:clrMap bg1="lt1" tx1="dk1" bg2="lt2" tx2="dk2" accent1="accent1" accent2="accent2" accent3="accent3" accent4="accent4" accent5="accent5" accent6="accent6" hlink="hlink" folHlink="folHlink"/>
  <p:hf hdr="0" ftr="0" dt="0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Rectangle 2"/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1" y="0"/>
            <a:ext cx="3027466" cy="46291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2916" tIns="46458" rIns="92916" bIns="46458" numCol="1" anchor="t" anchorCtr="0" compatLnSpc="1">
            <a:prstTxWarp prst="textNoShape">
              <a:avLst/>
            </a:prstTxWarp>
          </a:bodyPr>
          <a:lstStyle>
            <a:lvl1pPr defTabSz="929627">
              <a:defRPr sz="1300">
                <a:latin typeface="Arial" charset="0"/>
                <a:ea typeface="+mn-ea"/>
              </a:defRPr>
            </a:lvl1pPr>
          </a:lstStyle>
          <a:p>
            <a:pPr>
              <a:defRPr/>
            </a:pPr>
            <a:endParaRPr lang="en-US" dirty="0"/>
          </a:p>
        </p:txBody>
      </p:sp>
      <p:sp>
        <p:nvSpPr>
          <p:cNvPr id="4099" name="Rectangle 3"/>
          <p:cNvSpPr>
            <a:spLocks noGrp="1" noChangeArrowheads="1"/>
          </p:cNvSpPr>
          <p:nvPr>
            <p:ph type="dt" idx="1"/>
          </p:nvPr>
        </p:nvSpPr>
        <p:spPr bwMode="auto">
          <a:xfrm>
            <a:off x="3955953" y="0"/>
            <a:ext cx="3027466" cy="46291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2916" tIns="46458" rIns="92916" bIns="46458" numCol="1" anchor="t" anchorCtr="0" compatLnSpc="1">
            <a:prstTxWarp prst="textNoShape">
              <a:avLst/>
            </a:prstTxWarp>
          </a:bodyPr>
          <a:lstStyle>
            <a:lvl1pPr algn="r" defTabSz="929627">
              <a:defRPr sz="1300">
                <a:latin typeface="Arial" charset="0"/>
                <a:ea typeface="+mn-ea"/>
              </a:defRPr>
            </a:lvl1pPr>
          </a:lstStyle>
          <a:p>
            <a:pPr>
              <a:defRPr/>
            </a:pPr>
            <a:endParaRPr lang="en-US" dirty="0"/>
          </a:p>
        </p:txBody>
      </p:sp>
      <p:sp>
        <p:nvSpPr>
          <p:cNvPr id="16388" name="Rectangle 4"/>
          <p:cNvSpPr>
            <a:spLocks noGrp="1" noRot="1" noChangeAspect="1" noChangeArrowheads="1" noTextEdit="1"/>
          </p:cNvSpPr>
          <p:nvPr>
            <p:ph type="sldImg" idx="2"/>
          </p:nvPr>
        </p:nvSpPr>
        <p:spPr bwMode="auto">
          <a:xfrm>
            <a:off x="1171575" y="696913"/>
            <a:ext cx="4641850" cy="3481387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4101" name="Rectangle 5"/>
          <p:cNvSpPr>
            <a:spLocks noGrp="1" noChangeArrowheads="1"/>
          </p:cNvSpPr>
          <p:nvPr>
            <p:ph type="body" sz="quarter" idx="3"/>
          </p:nvPr>
        </p:nvSpPr>
        <p:spPr bwMode="auto">
          <a:xfrm>
            <a:off x="699133" y="4410392"/>
            <a:ext cx="5586735" cy="41757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2916" tIns="46458" rIns="92916" bIns="46458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</a:p>
        </p:txBody>
      </p:sp>
      <p:sp>
        <p:nvSpPr>
          <p:cNvPr id="4102" name="Rectangle 6"/>
          <p:cNvSpPr>
            <a:spLocks noGrp="1" noChangeArrowheads="1"/>
          </p:cNvSpPr>
          <p:nvPr>
            <p:ph type="ftr" sz="quarter" idx="4"/>
          </p:nvPr>
        </p:nvSpPr>
        <p:spPr bwMode="auto">
          <a:xfrm>
            <a:off x="1" y="8819198"/>
            <a:ext cx="3027466" cy="46291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2916" tIns="46458" rIns="92916" bIns="46458" numCol="1" anchor="b" anchorCtr="0" compatLnSpc="1">
            <a:prstTxWarp prst="textNoShape">
              <a:avLst/>
            </a:prstTxWarp>
          </a:bodyPr>
          <a:lstStyle>
            <a:lvl1pPr defTabSz="929627">
              <a:defRPr sz="1300">
                <a:latin typeface="Arial" charset="0"/>
                <a:ea typeface="+mn-ea"/>
              </a:defRPr>
            </a:lvl1pPr>
          </a:lstStyle>
          <a:p>
            <a:pPr>
              <a:defRPr/>
            </a:pPr>
            <a:endParaRPr lang="en-US" dirty="0"/>
          </a:p>
        </p:txBody>
      </p:sp>
      <p:sp>
        <p:nvSpPr>
          <p:cNvPr id="4103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xfrm>
            <a:off x="3955953" y="8819198"/>
            <a:ext cx="3027466" cy="46291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2916" tIns="46458" rIns="92916" bIns="46458" numCol="1" anchor="b" anchorCtr="0" compatLnSpc="1">
            <a:prstTxWarp prst="textNoShape">
              <a:avLst/>
            </a:prstTxWarp>
          </a:bodyPr>
          <a:lstStyle>
            <a:lvl1pPr algn="r" defTabSz="929627">
              <a:defRPr sz="1300">
                <a:latin typeface="Arial" pitchFamily="34" charset="0"/>
              </a:defRPr>
            </a:lvl1pPr>
          </a:lstStyle>
          <a:p>
            <a:pPr>
              <a:defRPr/>
            </a:pPr>
            <a:fld id="{8C1C09D7-2034-4A7F-959F-75165A7C71A3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535317513"/>
      </p:ext>
    </p:extLst>
  </p:cSld>
  <p:clrMap bg1="lt1" tx1="dk1" bg2="lt2" tx2="dk2" accent1="accent1" accent2="accent2" accent3="accent3" accent4="accent4" accent5="accent5" accent6="accent6" hlink="hlink" folHlink="folHlink"/>
  <p:hf hdr="0" ftr="0" dt="0"/>
  <p:notesStyle>
    <a:lvl1pPr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charset="0"/>
        <a:ea typeface="ＭＳ Ｐゴシック" pitchFamily="-107" charset="-128"/>
        <a:cs typeface="ＭＳ Ｐゴシック" pitchFamily="-107" charset="-128"/>
      </a:defRPr>
    </a:lvl1pPr>
    <a:lvl2pPr marL="4572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charset="0"/>
        <a:ea typeface="ＭＳ Ｐゴシック" charset="-128"/>
        <a:cs typeface="+mn-cs"/>
      </a:defRPr>
    </a:lvl2pPr>
    <a:lvl3pPr marL="9144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charset="0"/>
        <a:ea typeface="ＭＳ Ｐゴシック" charset="-128"/>
        <a:cs typeface="+mn-cs"/>
      </a:defRPr>
    </a:lvl3pPr>
    <a:lvl4pPr marL="13716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charset="0"/>
        <a:ea typeface="ＭＳ Ｐゴシック" charset="-128"/>
        <a:cs typeface="+mn-cs"/>
      </a:defRPr>
    </a:lvl4pPr>
    <a:lvl5pPr marL="18288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charset="0"/>
        <a:ea typeface="ＭＳ Ｐゴシック" charset="-128"/>
        <a:cs typeface="+mn-cs"/>
      </a:defRPr>
    </a:lvl5pPr>
    <a:lvl6pPr marL="22860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1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D333358E-CE59-44A9-940C-F5E33043BB0D}" type="slidenum">
              <a:rPr lang="en-US" smtClean="0">
                <a:solidFill>
                  <a:prstClr val="black"/>
                </a:solidFill>
              </a:rPr>
              <a:pPr/>
              <a:t>1</a:t>
            </a:fld>
            <a:endParaRPr lang="en-US" dirty="0" smtClean="0">
              <a:solidFill>
                <a:prstClr val="black"/>
              </a:solidFill>
            </a:endParaRPr>
          </a:p>
        </p:txBody>
      </p:sp>
      <p:sp>
        <p:nvSpPr>
          <p:cNvPr id="1741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741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US" dirty="0" smtClean="0">
              <a:latin typeface="Arial" pitchFamily="34" charset="0"/>
              <a:ea typeface="ＭＳ Ｐゴシック" pitchFamily="-110" charset="-128"/>
            </a:endParaRPr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8C1C09D7-2034-4A7F-959F-75165A7C71A3}" type="slidenum">
              <a:rPr lang="en-US" smtClean="0"/>
              <a:pPr>
                <a:defRPr/>
              </a:pPr>
              <a:t>24</a:t>
            </a:fld>
            <a:endParaRPr lang="en-US" dirty="0"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69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 eaLnBrk="0" hangingPunct="0">
              <a:defRPr sz="2000">
                <a:solidFill>
                  <a:srgbClr val="100F2E"/>
                </a:solidFill>
                <a:latin typeface="Arial" charset="0"/>
                <a:ea typeface="ＭＳ Ｐゴシック" pitchFamily="112" charset="-128"/>
              </a:defRPr>
            </a:lvl1pPr>
            <a:lvl2pPr marL="755283" indent="-290493" eaLnBrk="0" hangingPunct="0">
              <a:defRPr sz="2000">
                <a:solidFill>
                  <a:srgbClr val="100F2E"/>
                </a:solidFill>
                <a:latin typeface="Arial" charset="0"/>
                <a:ea typeface="ＭＳ Ｐゴシック" pitchFamily="112" charset="-128"/>
              </a:defRPr>
            </a:lvl2pPr>
            <a:lvl3pPr marL="1161974" indent="-232395" eaLnBrk="0" hangingPunct="0">
              <a:defRPr sz="2000">
                <a:solidFill>
                  <a:srgbClr val="100F2E"/>
                </a:solidFill>
                <a:latin typeface="Arial" charset="0"/>
                <a:ea typeface="ＭＳ Ｐゴシック" pitchFamily="112" charset="-128"/>
              </a:defRPr>
            </a:lvl3pPr>
            <a:lvl4pPr marL="1626763" indent="-232395" eaLnBrk="0" hangingPunct="0">
              <a:defRPr sz="2000">
                <a:solidFill>
                  <a:srgbClr val="100F2E"/>
                </a:solidFill>
                <a:latin typeface="Arial" charset="0"/>
                <a:ea typeface="ＭＳ Ｐゴシック" pitchFamily="112" charset="-128"/>
              </a:defRPr>
            </a:lvl4pPr>
            <a:lvl5pPr marL="2091553" indent="-232395" eaLnBrk="0" hangingPunct="0">
              <a:defRPr sz="2000">
                <a:solidFill>
                  <a:srgbClr val="100F2E"/>
                </a:solidFill>
                <a:latin typeface="Arial" charset="0"/>
                <a:ea typeface="ＭＳ Ｐゴシック" pitchFamily="112" charset="-128"/>
              </a:defRPr>
            </a:lvl5pPr>
            <a:lvl6pPr marL="2556342" indent="-232395" algn="just" eaLnBrk="0" fontAlgn="base" hangingPunct="0">
              <a:lnSpc>
                <a:spcPct val="70000"/>
              </a:lnSpc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itchFamily="2" charset="2"/>
              <a:defRPr sz="2000">
                <a:solidFill>
                  <a:srgbClr val="100F2E"/>
                </a:solidFill>
                <a:latin typeface="Arial" charset="0"/>
                <a:ea typeface="ＭＳ Ｐゴシック" pitchFamily="112" charset="-128"/>
              </a:defRPr>
            </a:lvl6pPr>
            <a:lvl7pPr marL="3021132" indent="-232395" algn="just" eaLnBrk="0" fontAlgn="base" hangingPunct="0">
              <a:lnSpc>
                <a:spcPct val="70000"/>
              </a:lnSpc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itchFamily="2" charset="2"/>
              <a:defRPr sz="2000">
                <a:solidFill>
                  <a:srgbClr val="100F2E"/>
                </a:solidFill>
                <a:latin typeface="Arial" charset="0"/>
                <a:ea typeface="ＭＳ Ｐゴシック" pitchFamily="112" charset="-128"/>
              </a:defRPr>
            </a:lvl7pPr>
            <a:lvl8pPr marL="3485921" indent="-232395" algn="just" eaLnBrk="0" fontAlgn="base" hangingPunct="0">
              <a:lnSpc>
                <a:spcPct val="70000"/>
              </a:lnSpc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itchFamily="2" charset="2"/>
              <a:defRPr sz="2000">
                <a:solidFill>
                  <a:srgbClr val="100F2E"/>
                </a:solidFill>
                <a:latin typeface="Arial" charset="0"/>
                <a:ea typeface="ＭＳ Ｐゴシック" pitchFamily="112" charset="-128"/>
              </a:defRPr>
            </a:lvl8pPr>
            <a:lvl9pPr marL="3950711" indent="-232395" algn="just" eaLnBrk="0" fontAlgn="base" hangingPunct="0">
              <a:lnSpc>
                <a:spcPct val="70000"/>
              </a:lnSpc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itchFamily="2" charset="2"/>
              <a:defRPr sz="2000">
                <a:solidFill>
                  <a:srgbClr val="100F2E"/>
                </a:solidFill>
                <a:latin typeface="Arial" charset="0"/>
                <a:ea typeface="ＭＳ Ｐゴシック" pitchFamily="112" charset="-128"/>
              </a:defRPr>
            </a:lvl9pPr>
          </a:lstStyle>
          <a:p>
            <a:fld id="{954069AD-0489-4DE0-834F-8EC83D7EB2FE}" type="slidenum">
              <a:rPr lang="de-DE" altLang="de-DE" sz="1200">
                <a:solidFill>
                  <a:schemeClr val="tx1"/>
                </a:solidFill>
              </a:rPr>
              <a:pPr/>
              <a:t>27</a:t>
            </a:fld>
            <a:endParaRPr lang="de-DE" altLang="de-DE" sz="1200">
              <a:solidFill>
                <a:schemeClr val="tx1"/>
              </a:solidFill>
            </a:endParaRPr>
          </a:p>
        </p:txBody>
      </p:sp>
      <p:sp>
        <p:nvSpPr>
          <p:cNvPr id="29699" name="Rectangle 2"/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xfrm>
            <a:off x="1171575" y="696913"/>
            <a:ext cx="4641850" cy="3481387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29700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931334" y="4409758"/>
            <a:ext cx="5122333" cy="4177665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pPr marL="232395" indent="-232395" eaLnBrk="1" hangingPunct="1">
              <a:lnSpc>
                <a:spcPct val="90000"/>
              </a:lnSpc>
              <a:spcBef>
                <a:spcPct val="0"/>
              </a:spcBef>
              <a:spcAft>
                <a:spcPct val="20000"/>
              </a:spcAft>
            </a:pPr>
            <a:r>
              <a:rPr lang="en-GB" altLang="de-DE" b="1" smtClean="0"/>
              <a:t>   </a:t>
            </a:r>
            <a:r>
              <a:rPr lang="en-GB" altLang="de-DE" sz="1100" b="1"/>
              <a:t>Before you start</a:t>
            </a:r>
            <a:r>
              <a:rPr lang="en-GB" altLang="de-DE" sz="1100"/>
              <a:t> editing the slides of your talk change to the </a:t>
            </a:r>
            <a:r>
              <a:rPr lang="en-GB" altLang="de-DE" sz="1100" b="1"/>
              <a:t>Master Slide view</a:t>
            </a:r>
            <a:r>
              <a:rPr lang="en-GB" altLang="de-DE" sz="1100"/>
              <a:t>:   </a:t>
            </a:r>
            <a:br>
              <a:rPr lang="en-GB" altLang="de-DE" sz="1100"/>
            </a:br>
            <a:r>
              <a:rPr lang="en-GB" altLang="de-DE" sz="1100"/>
              <a:t>   Menu button “View”,</a:t>
            </a:r>
            <a:r>
              <a:rPr lang="en-GB" altLang="de-DE" sz="1100">
                <a:sym typeface="Wingdings" pitchFamily="2" charset="2"/>
              </a:rPr>
              <a:t> Master, Slide Master:</a:t>
            </a:r>
            <a:br>
              <a:rPr lang="en-GB" altLang="de-DE" sz="1100">
                <a:sym typeface="Wingdings" pitchFamily="2" charset="2"/>
              </a:rPr>
            </a:br>
            <a:endParaRPr lang="en-GB" altLang="de-DE" sz="1100">
              <a:sym typeface="Wingdings" pitchFamily="2" charset="2"/>
            </a:endParaRPr>
          </a:p>
          <a:p>
            <a:pPr marL="232395" indent="-232395" eaLnBrk="1" hangingPunct="1">
              <a:lnSpc>
                <a:spcPct val="90000"/>
              </a:lnSpc>
              <a:spcBef>
                <a:spcPct val="0"/>
              </a:spcBef>
              <a:spcAft>
                <a:spcPct val="20000"/>
              </a:spcAft>
            </a:pPr>
            <a:r>
              <a:rPr lang="en-GB" altLang="de-DE" sz="1100">
                <a:sym typeface="Wingdings" pitchFamily="2" charset="2"/>
              </a:rPr>
              <a:t>   </a:t>
            </a:r>
            <a:r>
              <a:rPr lang="en-GB" altLang="de-DE" sz="1100" b="1">
                <a:sym typeface="Wingdings" pitchFamily="2" charset="2"/>
              </a:rPr>
              <a:t>Edit the following 2 items in the 1st slide:</a:t>
            </a:r>
            <a:r>
              <a:rPr lang="en-GB" altLang="de-DE" sz="1100">
                <a:sym typeface="Wingdings" pitchFamily="2" charset="2"/>
              </a:rPr>
              <a:t/>
            </a:r>
            <a:br>
              <a:rPr lang="en-GB" altLang="de-DE" sz="1100">
                <a:sym typeface="Wingdings" pitchFamily="2" charset="2"/>
              </a:rPr>
            </a:br>
            <a:r>
              <a:rPr lang="en-GB" altLang="de-DE" sz="1100">
                <a:sym typeface="Wingdings" pitchFamily="2" charset="2"/>
              </a:rPr>
              <a:t>   1)  1st row in the violet header: </a:t>
            </a:r>
            <a:br>
              <a:rPr lang="en-GB" altLang="de-DE" sz="1100">
                <a:sym typeface="Wingdings" pitchFamily="2" charset="2"/>
              </a:rPr>
            </a:br>
            <a:r>
              <a:rPr lang="en-GB" altLang="de-DE" sz="1100">
                <a:sym typeface="Wingdings" pitchFamily="2" charset="2"/>
              </a:rPr>
              <a:t>       Delete the existent text and write the title of your talk into this text field</a:t>
            </a:r>
            <a:br>
              <a:rPr lang="en-GB" altLang="de-DE" sz="1100">
                <a:sym typeface="Wingdings" pitchFamily="2" charset="2"/>
              </a:rPr>
            </a:br>
            <a:r>
              <a:rPr lang="en-GB" altLang="de-DE" sz="1100">
                <a:sym typeface="Wingdings" pitchFamily="2" charset="2"/>
              </a:rPr>
              <a:t>   2)  The 2 rows in the footer area: Delete the text and write the information </a:t>
            </a:r>
            <a:br>
              <a:rPr lang="en-GB" altLang="de-DE" sz="1100">
                <a:sym typeface="Wingdings" pitchFamily="2" charset="2"/>
              </a:rPr>
            </a:br>
            <a:r>
              <a:rPr lang="en-GB" altLang="de-DE" sz="1100">
                <a:sym typeface="Wingdings" pitchFamily="2" charset="2"/>
              </a:rPr>
              <a:t>       regarding your talk (same as on the Title Slide) into this text field.  </a:t>
            </a:r>
            <a:br>
              <a:rPr lang="en-GB" altLang="de-DE" sz="1100">
                <a:sym typeface="Wingdings" pitchFamily="2" charset="2"/>
              </a:rPr>
            </a:br>
            <a:endParaRPr lang="en-GB" altLang="de-DE" sz="1100">
              <a:sym typeface="Wingdings" pitchFamily="2" charset="2"/>
            </a:endParaRPr>
          </a:p>
          <a:p>
            <a:pPr marL="232395" indent="-232395" eaLnBrk="1" hangingPunct="1">
              <a:lnSpc>
                <a:spcPct val="90000"/>
              </a:lnSpc>
              <a:spcBef>
                <a:spcPct val="0"/>
              </a:spcBef>
              <a:spcAft>
                <a:spcPct val="20000"/>
              </a:spcAft>
            </a:pPr>
            <a:r>
              <a:rPr lang="en-GB" altLang="de-DE" sz="1100">
                <a:sym typeface="Wingdings" pitchFamily="2" charset="2"/>
              </a:rPr>
              <a:t>   If you want to use more </a:t>
            </a:r>
            <a:r>
              <a:rPr lang="en-GB" altLang="de-DE" sz="1100" b="1">
                <a:sym typeface="Wingdings" pitchFamily="2" charset="2"/>
              </a:rPr>
              <a:t>partner logos</a:t>
            </a:r>
            <a:r>
              <a:rPr lang="en-GB" altLang="de-DE" sz="1100">
                <a:sym typeface="Wingdings" pitchFamily="2" charset="2"/>
              </a:rPr>
              <a:t> position them left </a:t>
            </a:r>
            <a:br>
              <a:rPr lang="en-GB" altLang="de-DE" sz="1100">
                <a:sym typeface="Wingdings" pitchFamily="2" charset="2"/>
              </a:rPr>
            </a:br>
            <a:r>
              <a:rPr lang="en-GB" altLang="de-DE" sz="1100">
                <a:sym typeface="Wingdings" pitchFamily="2" charset="2"/>
              </a:rPr>
              <a:t>   beside the DESY logo in the footer area </a:t>
            </a:r>
            <a:br>
              <a:rPr lang="en-GB" altLang="de-DE" sz="1100">
                <a:sym typeface="Wingdings" pitchFamily="2" charset="2"/>
              </a:rPr>
            </a:br>
            <a:r>
              <a:rPr lang="en-GB" altLang="de-DE" sz="1100">
                <a:sym typeface="Wingdings" pitchFamily="2" charset="2"/>
              </a:rPr>
              <a:t>   </a:t>
            </a:r>
            <a:r>
              <a:rPr lang="en-GB" altLang="de-DE" sz="1100" b="1">
                <a:sym typeface="Wingdings" pitchFamily="2" charset="2"/>
              </a:rPr>
              <a:t>Close Master View</a:t>
            </a:r>
            <a:endParaRPr lang="en-GB" altLang="de-DE" sz="1100" b="1"/>
          </a:p>
          <a:p>
            <a:pPr marL="232395" indent="-232395" eaLnBrk="1" hangingPunct="1">
              <a:lnSpc>
                <a:spcPct val="90000"/>
              </a:lnSpc>
              <a:spcBef>
                <a:spcPct val="0"/>
              </a:spcBef>
              <a:spcAft>
                <a:spcPct val="20000"/>
              </a:spcAft>
            </a:pPr>
            <a:endParaRPr lang="en-US" altLang="de-DE" sz="1100">
              <a:sym typeface="Wingdings" pitchFamily="2" charset="2"/>
            </a:endParaRPr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69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 eaLnBrk="0" hangingPunct="0">
              <a:defRPr sz="2000">
                <a:solidFill>
                  <a:srgbClr val="100F2E"/>
                </a:solidFill>
                <a:latin typeface="Arial" charset="0"/>
                <a:ea typeface="ＭＳ Ｐゴシック" pitchFamily="112" charset="-128"/>
              </a:defRPr>
            </a:lvl1pPr>
            <a:lvl2pPr marL="755283" indent="-290493" eaLnBrk="0" hangingPunct="0">
              <a:defRPr sz="2000">
                <a:solidFill>
                  <a:srgbClr val="100F2E"/>
                </a:solidFill>
                <a:latin typeface="Arial" charset="0"/>
                <a:ea typeface="ＭＳ Ｐゴシック" pitchFamily="112" charset="-128"/>
              </a:defRPr>
            </a:lvl2pPr>
            <a:lvl3pPr marL="1161974" indent="-232395" eaLnBrk="0" hangingPunct="0">
              <a:defRPr sz="2000">
                <a:solidFill>
                  <a:srgbClr val="100F2E"/>
                </a:solidFill>
                <a:latin typeface="Arial" charset="0"/>
                <a:ea typeface="ＭＳ Ｐゴシック" pitchFamily="112" charset="-128"/>
              </a:defRPr>
            </a:lvl3pPr>
            <a:lvl4pPr marL="1626763" indent="-232395" eaLnBrk="0" hangingPunct="0">
              <a:defRPr sz="2000">
                <a:solidFill>
                  <a:srgbClr val="100F2E"/>
                </a:solidFill>
                <a:latin typeface="Arial" charset="0"/>
                <a:ea typeface="ＭＳ Ｐゴシック" pitchFamily="112" charset="-128"/>
              </a:defRPr>
            </a:lvl4pPr>
            <a:lvl5pPr marL="2091553" indent="-232395" eaLnBrk="0" hangingPunct="0">
              <a:defRPr sz="2000">
                <a:solidFill>
                  <a:srgbClr val="100F2E"/>
                </a:solidFill>
                <a:latin typeface="Arial" charset="0"/>
                <a:ea typeface="ＭＳ Ｐゴシック" pitchFamily="112" charset="-128"/>
              </a:defRPr>
            </a:lvl5pPr>
            <a:lvl6pPr marL="2556342" indent="-232395" algn="just" eaLnBrk="0" fontAlgn="base" hangingPunct="0">
              <a:lnSpc>
                <a:spcPct val="70000"/>
              </a:lnSpc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itchFamily="2" charset="2"/>
              <a:defRPr sz="2000">
                <a:solidFill>
                  <a:srgbClr val="100F2E"/>
                </a:solidFill>
                <a:latin typeface="Arial" charset="0"/>
                <a:ea typeface="ＭＳ Ｐゴシック" pitchFamily="112" charset="-128"/>
              </a:defRPr>
            </a:lvl6pPr>
            <a:lvl7pPr marL="3021132" indent="-232395" algn="just" eaLnBrk="0" fontAlgn="base" hangingPunct="0">
              <a:lnSpc>
                <a:spcPct val="70000"/>
              </a:lnSpc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itchFamily="2" charset="2"/>
              <a:defRPr sz="2000">
                <a:solidFill>
                  <a:srgbClr val="100F2E"/>
                </a:solidFill>
                <a:latin typeface="Arial" charset="0"/>
                <a:ea typeface="ＭＳ Ｐゴシック" pitchFamily="112" charset="-128"/>
              </a:defRPr>
            </a:lvl7pPr>
            <a:lvl8pPr marL="3485921" indent="-232395" algn="just" eaLnBrk="0" fontAlgn="base" hangingPunct="0">
              <a:lnSpc>
                <a:spcPct val="70000"/>
              </a:lnSpc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itchFamily="2" charset="2"/>
              <a:defRPr sz="2000">
                <a:solidFill>
                  <a:srgbClr val="100F2E"/>
                </a:solidFill>
                <a:latin typeface="Arial" charset="0"/>
                <a:ea typeface="ＭＳ Ｐゴシック" pitchFamily="112" charset="-128"/>
              </a:defRPr>
            </a:lvl8pPr>
            <a:lvl9pPr marL="3950711" indent="-232395" algn="just" eaLnBrk="0" fontAlgn="base" hangingPunct="0">
              <a:lnSpc>
                <a:spcPct val="70000"/>
              </a:lnSpc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itchFamily="2" charset="2"/>
              <a:defRPr sz="2000">
                <a:solidFill>
                  <a:srgbClr val="100F2E"/>
                </a:solidFill>
                <a:latin typeface="Arial" charset="0"/>
                <a:ea typeface="ＭＳ Ｐゴシック" pitchFamily="112" charset="-128"/>
              </a:defRPr>
            </a:lvl9pPr>
          </a:lstStyle>
          <a:p>
            <a:fld id="{954069AD-0489-4DE0-834F-8EC83D7EB2FE}" type="slidenum">
              <a:rPr lang="de-DE" altLang="de-DE" sz="1200">
                <a:solidFill>
                  <a:schemeClr val="tx1"/>
                </a:solidFill>
              </a:rPr>
              <a:pPr/>
              <a:t>28</a:t>
            </a:fld>
            <a:endParaRPr lang="de-DE" altLang="de-DE" sz="1200">
              <a:solidFill>
                <a:schemeClr val="tx1"/>
              </a:solidFill>
            </a:endParaRPr>
          </a:p>
        </p:txBody>
      </p:sp>
      <p:sp>
        <p:nvSpPr>
          <p:cNvPr id="29699" name="Rectangle 2"/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xfrm>
            <a:off x="1171575" y="696913"/>
            <a:ext cx="4641850" cy="3481387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29700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931334" y="4409758"/>
            <a:ext cx="5122333" cy="4177665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pPr marL="232395" indent="-232395" eaLnBrk="1" hangingPunct="1">
              <a:lnSpc>
                <a:spcPct val="90000"/>
              </a:lnSpc>
              <a:spcBef>
                <a:spcPct val="0"/>
              </a:spcBef>
              <a:spcAft>
                <a:spcPct val="20000"/>
              </a:spcAft>
            </a:pPr>
            <a:r>
              <a:rPr lang="en-GB" altLang="de-DE" b="1" smtClean="0"/>
              <a:t>   </a:t>
            </a:r>
            <a:r>
              <a:rPr lang="en-GB" altLang="de-DE" sz="1100" b="1"/>
              <a:t>Before you start</a:t>
            </a:r>
            <a:r>
              <a:rPr lang="en-GB" altLang="de-DE" sz="1100"/>
              <a:t> editing the slides of your talk change to the </a:t>
            </a:r>
            <a:r>
              <a:rPr lang="en-GB" altLang="de-DE" sz="1100" b="1"/>
              <a:t>Master Slide view</a:t>
            </a:r>
            <a:r>
              <a:rPr lang="en-GB" altLang="de-DE" sz="1100"/>
              <a:t>:   </a:t>
            </a:r>
            <a:br>
              <a:rPr lang="en-GB" altLang="de-DE" sz="1100"/>
            </a:br>
            <a:r>
              <a:rPr lang="en-GB" altLang="de-DE" sz="1100"/>
              <a:t>   Menu button “View”,</a:t>
            </a:r>
            <a:r>
              <a:rPr lang="en-GB" altLang="de-DE" sz="1100">
                <a:sym typeface="Wingdings" pitchFamily="2" charset="2"/>
              </a:rPr>
              <a:t> Master, Slide Master:</a:t>
            </a:r>
            <a:br>
              <a:rPr lang="en-GB" altLang="de-DE" sz="1100">
                <a:sym typeface="Wingdings" pitchFamily="2" charset="2"/>
              </a:rPr>
            </a:br>
            <a:endParaRPr lang="en-GB" altLang="de-DE" sz="1100">
              <a:sym typeface="Wingdings" pitchFamily="2" charset="2"/>
            </a:endParaRPr>
          </a:p>
          <a:p>
            <a:pPr marL="232395" indent="-232395" eaLnBrk="1" hangingPunct="1">
              <a:lnSpc>
                <a:spcPct val="90000"/>
              </a:lnSpc>
              <a:spcBef>
                <a:spcPct val="0"/>
              </a:spcBef>
              <a:spcAft>
                <a:spcPct val="20000"/>
              </a:spcAft>
            </a:pPr>
            <a:r>
              <a:rPr lang="en-GB" altLang="de-DE" sz="1100">
                <a:sym typeface="Wingdings" pitchFamily="2" charset="2"/>
              </a:rPr>
              <a:t>   </a:t>
            </a:r>
            <a:r>
              <a:rPr lang="en-GB" altLang="de-DE" sz="1100" b="1">
                <a:sym typeface="Wingdings" pitchFamily="2" charset="2"/>
              </a:rPr>
              <a:t>Edit the following 2 items in the 1st slide:</a:t>
            </a:r>
            <a:r>
              <a:rPr lang="en-GB" altLang="de-DE" sz="1100">
                <a:sym typeface="Wingdings" pitchFamily="2" charset="2"/>
              </a:rPr>
              <a:t/>
            </a:r>
            <a:br>
              <a:rPr lang="en-GB" altLang="de-DE" sz="1100">
                <a:sym typeface="Wingdings" pitchFamily="2" charset="2"/>
              </a:rPr>
            </a:br>
            <a:r>
              <a:rPr lang="en-GB" altLang="de-DE" sz="1100">
                <a:sym typeface="Wingdings" pitchFamily="2" charset="2"/>
              </a:rPr>
              <a:t>   1)  1st row in the violet header: </a:t>
            </a:r>
            <a:br>
              <a:rPr lang="en-GB" altLang="de-DE" sz="1100">
                <a:sym typeface="Wingdings" pitchFamily="2" charset="2"/>
              </a:rPr>
            </a:br>
            <a:r>
              <a:rPr lang="en-GB" altLang="de-DE" sz="1100">
                <a:sym typeface="Wingdings" pitchFamily="2" charset="2"/>
              </a:rPr>
              <a:t>       Delete the existent text and write the title of your talk into this text field</a:t>
            </a:r>
            <a:br>
              <a:rPr lang="en-GB" altLang="de-DE" sz="1100">
                <a:sym typeface="Wingdings" pitchFamily="2" charset="2"/>
              </a:rPr>
            </a:br>
            <a:r>
              <a:rPr lang="en-GB" altLang="de-DE" sz="1100">
                <a:sym typeface="Wingdings" pitchFamily="2" charset="2"/>
              </a:rPr>
              <a:t>   2)  The 2 rows in the footer area: Delete the text and write the information </a:t>
            </a:r>
            <a:br>
              <a:rPr lang="en-GB" altLang="de-DE" sz="1100">
                <a:sym typeface="Wingdings" pitchFamily="2" charset="2"/>
              </a:rPr>
            </a:br>
            <a:r>
              <a:rPr lang="en-GB" altLang="de-DE" sz="1100">
                <a:sym typeface="Wingdings" pitchFamily="2" charset="2"/>
              </a:rPr>
              <a:t>       regarding your talk (same as on the Title Slide) into this text field.  </a:t>
            </a:r>
            <a:br>
              <a:rPr lang="en-GB" altLang="de-DE" sz="1100">
                <a:sym typeface="Wingdings" pitchFamily="2" charset="2"/>
              </a:rPr>
            </a:br>
            <a:endParaRPr lang="en-GB" altLang="de-DE" sz="1100">
              <a:sym typeface="Wingdings" pitchFamily="2" charset="2"/>
            </a:endParaRPr>
          </a:p>
          <a:p>
            <a:pPr marL="232395" indent="-232395" eaLnBrk="1" hangingPunct="1">
              <a:lnSpc>
                <a:spcPct val="90000"/>
              </a:lnSpc>
              <a:spcBef>
                <a:spcPct val="0"/>
              </a:spcBef>
              <a:spcAft>
                <a:spcPct val="20000"/>
              </a:spcAft>
            </a:pPr>
            <a:r>
              <a:rPr lang="en-GB" altLang="de-DE" sz="1100">
                <a:sym typeface="Wingdings" pitchFamily="2" charset="2"/>
              </a:rPr>
              <a:t>   If you want to use more </a:t>
            </a:r>
            <a:r>
              <a:rPr lang="en-GB" altLang="de-DE" sz="1100" b="1">
                <a:sym typeface="Wingdings" pitchFamily="2" charset="2"/>
              </a:rPr>
              <a:t>partner logos</a:t>
            </a:r>
            <a:r>
              <a:rPr lang="en-GB" altLang="de-DE" sz="1100">
                <a:sym typeface="Wingdings" pitchFamily="2" charset="2"/>
              </a:rPr>
              <a:t> position them left </a:t>
            </a:r>
            <a:br>
              <a:rPr lang="en-GB" altLang="de-DE" sz="1100">
                <a:sym typeface="Wingdings" pitchFamily="2" charset="2"/>
              </a:rPr>
            </a:br>
            <a:r>
              <a:rPr lang="en-GB" altLang="de-DE" sz="1100">
                <a:sym typeface="Wingdings" pitchFamily="2" charset="2"/>
              </a:rPr>
              <a:t>   beside the DESY logo in the footer area </a:t>
            </a:r>
            <a:br>
              <a:rPr lang="en-GB" altLang="de-DE" sz="1100">
                <a:sym typeface="Wingdings" pitchFamily="2" charset="2"/>
              </a:rPr>
            </a:br>
            <a:r>
              <a:rPr lang="en-GB" altLang="de-DE" sz="1100">
                <a:sym typeface="Wingdings" pitchFamily="2" charset="2"/>
              </a:rPr>
              <a:t>   </a:t>
            </a:r>
            <a:r>
              <a:rPr lang="en-GB" altLang="de-DE" sz="1100" b="1">
                <a:sym typeface="Wingdings" pitchFamily="2" charset="2"/>
              </a:rPr>
              <a:t>Close Master View</a:t>
            </a:r>
            <a:endParaRPr lang="en-GB" altLang="de-DE" sz="1100" b="1"/>
          </a:p>
          <a:p>
            <a:pPr marL="232395" indent="-232395" eaLnBrk="1" hangingPunct="1">
              <a:lnSpc>
                <a:spcPct val="90000"/>
              </a:lnSpc>
              <a:spcBef>
                <a:spcPct val="0"/>
              </a:spcBef>
              <a:spcAft>
                <a:spcPct val="20000"/>
              </a:spcAft>
            </a:pPr>
            <a:endParaRPr lang="en-US" altLang="de-DE" sz="1100">
              <a:sym typeface="Wingdings" pitchFamily="2" charset="2"/>
            </a:endParaRPr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69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 eaLnBrk="0" hangingPunct="0">
              <a:defRPr sz="2000">
                <a:solidFill>
                  <a:srgbClr val="100F2E"/>
                </a:solidFill>
                <a:latin typeface="Arial" charset="0"/>
                <a:ea typeface="ＭＳ Ｐゴシック" pitchFamily="112" charset="-128"/>
              </a:defRPr>
            </a:lvl1pPr>
            <a:lvl2pPr marL="755283" indent="-290493" eaLnBrk="0" hangingPunct="0">
              <a:defRPr sz="2000">
                <a:solidFill>
                  <a:srgbClr val="100F2E"/>
                </a:solidFill>
                <a:latin typeface="Arial" charset="0"/>
                <a:ea typeface="ＭＳ Ｐゴシック" pitchFamily="112" charset="-128"/>
              </a:defRPr>
            </a:lvl2pPr>
            <a:lvl3pPr marL="1161974" indent="-232395" eaLnBrk="0" hangingPunct="0">
              <a:defRPr sz="2000">
                <a:solidFill>
                  <a:srgbClr val="100F2E"/>
                </a:solidFill>
                <a:latin typeface="Arial" charset="0"/>
                <a:ea typeface="ＭＳ Ｐゴシック" pitchFamily="112" charset="-128"/>
              </a:defRPr>
            </a:lvl3pPr>
            <a:lvl4pPr marL="1626763" indent="-232395" eaLnBrk="0" hangingPunct="0">
              <a:defRPr sz="2000">
                <a:solidFill>
                  <a:srgbClr val="100F2E"/>
                </a:solidFill>
                <a:latin typeface="Arial" charset="0"/>
                <a:ea typeface="ＭＳ Ｐゴシック" pitchFamily="112" charset="-128"/>
              </a:defRPr>
            </a:lvl4pPr>
            <a:lvl5pPr marL="2091553" indent="-232395" eaLnBrk="0" hangingPunct="0">
              <a:defRPr sz="2000">
                <a:solidFill>
                  <a:srgbClr val="100F2E"/>
                </a:solidFill>
                <a:latin typeface="Arial" charset="0"/>
                <a:ea typeface="ＭＳ Ｐゴシック" pitchFamily="112" charset="-128"/>
              </a:defRPr>
            </a:lvl5pPr>
            <a:lvl6pPr marL="2556342" indent="-232395" algn="just" eaLnBrk="0" fontAlgn="base" hangingPunct="0">
              <a:lnSpc>
                <a:spcPct val="70000"/>
              </a:lnSpc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itchFamily="2" charset="2"/>
              <a:defRPr sz="2000">
                <a:solidFill>
                  <a:srgbClr val="100F2E"/>
                </a:solidFill>
                <a:latin typeface="Arial" charset="0"/>
                <a:ea typeface="ＭＳ Ｐゴシック" pitchFamily="112" charset="-128"/>
              </a:defRPr>
            </a:lvl6pPr>
            <a:lvl7pPr marL="3021132" indent="-232395" algn="just" eaLnBrk="0" fontAlgn="base" hangingPunct="0">
              <a:lnSpc>
                <a:spcPct val="70000"/>
              </a:lnSpc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itchFamily="2" charset="2"/>
              <a:defRPr sz="2000">
                <a:solidFill>
                  <a:srgbClr val="100F2E"/>
                </a:solidFill>
                <a:latin typeface="Arial" charset="0"/>
                <a:ea typeface="ＭＳ Ｐゴシック" pitchFamily="112" charset="-128"/>
              </a:defRPr>
            </a:lvl7pPr>
            <a:lvl8pPr marL="3485921" indent="-232395" algn="just" eaLnBrk="0" fontAlgn="base" hangingPunct="0">
              <a:lnSpc>
                <a:spcPct val="70000"/>
              </a:lnSpc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itchFamily="2" charset="2"/>
              <a:defRPr sz="2000">
                <a:solidFill>
                  <a:srgbClr val="100F2E"/>
                </a:solidFill>
                <a:latin typeface="Arial" charset="0"/>
                <a:ea typeface="ＭＳ Ｐゴシック" pitchFamily="112" charset="-128"/>
              </a:defRPr>
            </a:lvl8pPr>
            <a:lvl9pPr marL="3950711" indent="-232395" algn="just" eaLnBrk="0" fontAlgn="base" hangingPunct="0">
              <a:lnSpc>
                <a:spcPct val="70000"/>
              </a:lnSpc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itchFamily="2" charset="2"/>
              <a:defRPr sz="2000">
                <a:solidFill>
                  <a:srgbClr val="100F2E"/>
                </a:solidFill>
                <a:latin typeface="Arial" charset="0"/>
                <a:ea typeface="ＭＳ Ｐゴシック" pitchFamily="112" charset="-128"/>
              </a:defRPr>
            </a:lvl9pPr>
          </a:lstStyle>
          <a:p>
            <a:fld id="{954069AD-0489-4DE0-834F-8EC83D7EB2FE}" type="slidenum">
              <a:rPr lang="de-DE" altLang="de-DE" sz="1200">
                <a:solidFill>
                  <a:schemeClr val="tx1"/>
                </a:solidFill>
              </a:rPr>
              <a:pPr/>
              <a:t>29</a:t>
            </a:fld>
            <a:endParaRPr lang="de-DE" altLang="de-DE" sz="1200">
              <a:solidFill>
                <a:schemeClr val="tx1"/>
              </a:solidFill>
            </a:endParaRPr>
          </a:p>
        </p:txBody>
      </p:sp>
      <p:sp>
        <p:nvSpPr>
          <p:cNvPr id="29699" name="Rectangle 2"/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xfrm>
            <a:off x="1171575" y="696913"/>
            <a:ext cx="4641850" cy="3481387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29700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931334" y="4409758"/>
            <a:ext cx="5122333" cy="4177665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pPr marL="232395" indent="-232395" eaLnBrk="1" hangingPunct="1">
              <a:lnSpc>
                <a:spcPct val="90000"/>
              </a:lnSpc>
              <a:spcBef>
                <a:spcPct val="0"/>
              </a:spcBef>
              <a:spcAft>
                <a:spcPct val="20000"/>
              </a:spcAft>
            </a:pPr>
            <a:r>
              <a:rPr lang="en-GB" altLang="de-DE" b="1" smtClean="0"/>
              <a:t>   </a:t>
            </a:r>
            <a:r>
              <a:rPr lang="en-GB" altLang="de-DE" sz="1100" b="1"/>
              <a:t>Before you start</a:t>
            </a:r>
            <a:r>
              <a:rPr lang="en-GB" altLang="de-DE" sz="1100"/>
              <a:t> editing the slides of your talk change to the </a:t>
            </a:r>
            <a:r>
              <a:rPr lang="en-GB" altLang="de-DE" sz="1100" b="1"/>
              <a:t>Master Slide view</a:t>
            </a:r>
            <a:r>
              <a:rPr lang="en-GB" altLang="de-DE" sz="1100"/>
              <a:t>:   </a:t>
            </a:r>
            <a:br>
              <a:rPr lang="en-GB" altLang="de-DE" sz="1100"/>
            </a:br>
            <a:r>
              <a:rPr lang="en-GB" altLang="de-DE" sz="1100"/>
              <a:t>   Menu button “View”,</a:t>
            </a:r>
            <a:r>
              <a:rPr lang="en-GB" altLang="de-DE" sz="1100">
                <a:sym typeface="Wingdings" pitchFamily="2" charset="2"/>
              </a:rPr>
              <a:t> Master, Slide Master:</a:t>
            </a:r>
            <a:br>
              <a:rPr lang="en-GB" altLang="de-DE" sz="1100">
                <a:sym typeface="Wingdings" pitchFamily="2" charset="2"/>
              </a:rPr>
            </a:br>
            <a:endParaRPr lang="en-GB" altLang="de-DE" sz="1100">
              <a:sym typeface="Wingdings" pitchFamily="2" charset="2"/>
            </a:endParaRPr>
          </a:p>
          <a:p>
            <a:pPr marL="232395" indent="-232395" eaLnBrk="1" hangingPunct="1">
              <a:lnSpc>
                <a:spcPct val="90000"/>
              </a:lnSpc>
              <a:spcBef>
                <a:spcPct val="0"/>
              </a:spcBef>
              <a:spcAft>
                <a:spcPct val="20000"/>
              </a:spcAft>
            </a:pPr>
            <a:r>
              <a:rPr lang="en-GB" altLang="de-DE" sz="1100">
                <a:sym typeface="Wingdings" pitchFamily="2" charset="2"/>
              </a:rPr>
              <a:t>   </a:t>
            </a:r>
            <a:r>
              <a:rPr lang="en-GB" altLang="de-DE" sz="1100" b="1">
                <a:sym typeface="Wingdings" pitchFamily="2" charset="2"/>
              </a:rPr>
              <a:t>Edit the following 2 items in the 1st slide:</a:t>
            </a:r>
            <a:r>
              <a:rPr lang="en-GB" altLang="de-DE" sz="1100">
                <a:sym typeface="Wingdings" pitchFamily="2" charset="2"/>
              </a:rPr>
              <a:t/>
            </a:r>
            <a:br>
              <a:rPr lang="en-GB" altLang="de-DE" sz="1100">
                <a:sym typeface="Wingdings" pitchFamily="2" charset="2"/>
              </a:rPr>
            </a:br>
            <a:r>
              <a:rPr lang="en-GB" altLang="de-DE" sz="1100">
                <a:sym typeface="Wingdings" pitchFamily="2" charset="2"/>
              </a:rPr>
              <a:t>   1)  1st row in the violet header: </a:t>
            </a:r>
            <a:br>
              <a:rPr lang="en-GB" altLang="de-DE" sz="1100">
                <a:sym typeface="Wingdings" pitchFamily="2" charset="2"/>
              </a:rPr>
            </a:br>
            <a:r>
              <a:rPr lang="en-GB" altLang="de-DE" sz="1100">
                <a:sym typeface="Wingdings" pitchFamily="2" charset="2"/>
              </a:rPr>
              <a:t>       Delete the existent text and write the title of your talk into this text field</a:t>
            </a:r>
            <a:br>
              <a:rPr lang="en-GB" altLang="de-DE" sz="1100">
                <a:sym typeface="Wingdings" pitchFamily="2" charset="2"/>
              </a:rPr>
            </a:br>
            <a:r>
              <a:rPr lang="en-GB" altLang="de-DE" sz="1100">
                <a:sym typeface="Wingdings" pitchFamily="2" charset="2"/>
              </a:rPr>
              <a:t>   2)  The 2 rows in the footer area: Delete the text and write the information </a:t>
            </a:r>
            <a:br>
              <a:rPr lang="en-GB" altLang="de-DE" sz="1100">
                <a:sym typeface="Wingdings" pitchFamily="2" charset="2"/>
              </a:rPr>
            </a:br>
            <a:r>
              <a:rPr lang="en-GB" altLang="de-DE" sz="1100">
                <a:sym typeface="Wingdings" pitchFamily="2" charset="2"/>
              </a:rPr>
              <a:t>       regarding your talk (same as on the Title Slide) into this text field.  </a:t>
            </a:r>
            <a:br>
              <a:rPr lang="en-GB" altLang="de-DE" sz="1100">
                <a:sym typeface="Wingdings" pitchFamily="2" charset="2"/>
              </a:rPr>
            </a:br>
            <a:endParaRPr lang="en-GB" altLang="de-DE" sz="1100">
              <a:sym typeface="Wingdings" pitchFamily="2" charset="2"/>
            </a:endParaRPr>
          </a:p>
          <a:p>
            <a:pPr marL="232395" indent="-232395" eaLnBrk="1" hangingPunct="1">
              <a:lnSpc>
                <a:spcPct val="90000"/>
              </a:lnSpc>
              <a:spcBef>
                <a:spcPct val="0"/>
              </a:spcBef>
              <a:spcAft>
                <a:spcPct val="20000"/>
              </a:spcAft>
            </a:pPr>
            <a:r>
              <a:rPr lang="en-GB" altLang="de-DE" sz="1100">
                <a:sym typeface="Wingdings" pitchFamily="2" charset="2"/>
              </a:rPr>
              <a:t>   If you want to use more </a:t>
            </a:r>
            <a:r>
              <a:rPr lang="en-GB" altLang="de-DE" sz="1100" b="1">
                <a:sym typeface="Wingdings" pitchFamily="2" charset="2"/>
              </a:rPr>
              <a:t>partner logos</a:t>
            </a:r>
            <a:r>
              <a:rPr lang="en-GB" altLang="de-DE" sz="1100">
                <a:sym typeface="Wingdings" pitchFamily="2" charset="2"/>
              </a:rPr>
              <a:t> position them left </a:t>
            </a:r>
            <a:br>
              <a:rPr lang="en-GB" altLang="de-DE" sz="1100">
                <a:sym typeface="Wingdings" pitchFamily="2" charset="2"/>
              </a:rPr>
            </a:br>
            <a:r>
              <a:rPr lang="en-GB" altLang="de-DE" sz="1100">
                <a:sym typeface="Wingdings" pitchFamily="2" charset="2"/>
              </a:rPr>
              <a:t>   beside the DESY logo in the footer area </a:t>
            </a:r>
            <a:br>
              <a:rPr lang="en-GB" altLang="de-DE" sz="1100">
                <a:sym typeface="Wingdings" pitchFamily="2" charset="2"/>
              </a:rPr>
            </a:br>
            <a:r>
              <a:rPr lang="en-GB" altLang="de-DE" sz="1100">
                <a:sym typeface="Wingdings" pitchFamily="2" charset="2"/>
              </a:rPr>
              <a:t>   </a:t>
            </a:r>
            <a:r>
              <a:rPr lang="en-GB" altLang="de-DE" sz="1100" b="1">
                <a:sym typeface="Wingdings" pitchFamily="2" charset="2"/>
              </a:rPr>
              <a:t>Close Master View</a:t>
            </a:r>
            <a:endParaRPr lang="en-GB" altLang="de-DE" sz="1100" b="1"/>
          </a:p>
          <a:p>
            <a:pPr marL="232395" indent="-232395" eaLnBrk="1" hangingPunct="1">
              <a:lnSpc>
                <a:spcPct val="90000"/>
              </a:lnSpc>
              <a:spcBef>
                <a:spcPct val="0"/>
              </a:spcBef>
              <a:spcAft>
                <a:spcPct val="20000"/>
              </a:spcAft>
            </a:pPr>
            <a:endParaRPr lang="en-US" altLang="de-DE" sz="1100">
              <a:sym typeface="Wingdings" pitchFamily="2" charset="2"/>
            </a:endParaRPr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69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 eaLnBrk="0" hangingPunct="0">
              <a:defRPr sz="2000">
                <a:solidFill>
                  <a:srgbClr val="100F2E"/>
                </a:solidFill>
                <a:latin typeface="Arial" charset="0"/>
                <a:ea typeface="ＭＳ Ｐゴシック" pitchFamily="112" charset="-128"/>
              </a:defRPr>
            </a:lvl1pPr>
            <a:lvl2pPr marL="755283" indent="-290493" eaLnBrk="0" hangingPunct="0">
              <a:defRPr sz="2000">
                <a:solidFill>
                  <a:srgbClr val="100F2E"/>
                </a:solidFill>
                <a:latin typeface="Arial" charset="0"/>
                <a:ea typeface="ＭＳ Ｐゴシック" pitchFamily="112" charset="-128"/>
              </a:defRPr>
            </a:lvl2pPr>
            <a:lvl3pPr marL="1161974" indent="-232395" eaLnBrk="0" hangingPunct="0">
              <a:defRPr sz="2000">
                <a:solidFill>
                  <a:srgbClr val="100F2E"/>
                </a:solidFill>
                <a:latin typeface="Arial" charset="0"/>
                <a:ea typeface="ＭＳ Ｐゴシック" pitchFamily="112" charset="-128"/>
              </a:defRPr>
            </a:lvl3pPr>
            <a:lvl4pPr marL="1626763" indent="-232395" eaLnBrk="0" hangingPunct="0">
              <a:defRPr sz="2000">
                <a:solidFill>
                  <a:srgbClr val="100F2E"/>
                </a:solidFill>
                <a:latin typeface="Arial" charset="0"/>
                <a:ea typeface="ＭＳ Ｐゴシック" pitchFamily="112" charset="-128"/>
              </a:defRPr>
            </a:lvl4pPr>
            <a:lvl5pPr marL="2091553" indent="-232395" eaLnBrk="0" hangingPunct="0">
              <a:defRPr sz="2000">
                <a:solidFill>
                  <a:srgbClr val="100F2E"/>
                </a:solidFill>
                <a:latin typeface="Arial" charset="0"/>
                <a:ea typeface="ＭＳ Ｐゴシック" pitchFamily="112" charset="-128"/>
              </a:defRPr>
            </a:lvl5pPr>
            <a:lvl6pPr marL="2556342" indent="-232395" algn="just" eaLnBrk="0" fontAlgn="base" hangingPunct="0">
              <a:lnSpc>
                <a:spcPct val="70000"/>
              </a:lnSpc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itchFamily="2" charset="2"/>
              <a:defRPr sz="2000">
                <a:solidFill>
                  <a:srgbClr val="100F2E"/>
                </a:solidFill>
                <a:latin typeface="Arial" charset="0"/>
                <a:ea typeface="ＭＳ Ｐゴシック" pitchFamily="112" charset="-128"/>
              </a:defRPr>
            </a:lvl6pPr>
            <a:lvl7pPr marL="3021132" indent="-232395" algn="just" eaLnBrk="0" fontAlgn="base" hangingPunct="0">
              <a:lnSpc>
                <a:spcPct val="70000"/>
              </a:lnSpc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itchFamily="2" charset="2"/>
              <a:defRPr sz="2000">
                <a:solidFill>
                  <a:srgbClr val="100F2E"/>
                </a:solidFill>
                <a:latin typeface="Arial" charset="0"/>
                <a:ea typeface="ＭＳ Ｐゴシック" pitchFamily="112" charset="-128"/>
              </a:defRPr>
            </a:lvl7pPr>
            <a:lvl8pPr marL="3485921" indent="-232395" algn="just" eaLnBrk="0" fontAlgn="base" hangingPunct="0">
              <a:lnSpc>
                <a:spcPct val="70000"/>
              </a:lnSpc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itchFamily="2" charset="2"/>
              <a:defRPr sz="2000">
                <a:solidFill>
                  <a:srgbClr val="100F2E"/>
                </a:solidFill>
                <a:latin typeface="Arial" charset="0"/>
                <a:ea typeface="ＭＳ Ｐゴシック" pitchFamily="112" charset="-128"/>
              </a:defRPr>
            </a:lvl8pPr>
            <a:lvl9pPr marL="3950711" indent="-232395" algn="just" eaLnBrk="0" fontAlgn="base" hangingPunct="0">
              <a:lnSpc>
                <a:spcPct val="70000"/>
              </a:lnSpc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itchFamily="2" charset="2"/>
              <a:defRPr sz="2000">
                <a:solidFill>
                  <a:srgbClr val="100F2E"/>
                </a:solidFill>
                <a:latin typeface="Arial" charset="0"/>
                <a:ea typeface="ＭＳ Ｐゴシック" pitchFamily="112" charset="-128"/>
              </a:defRPr>
            </a:lvl9pPr>
          </a:lstStyle>
          <a:p>
            <a:fld id="{954069AD-0489-4DE0-834F-8EC83D7EB2FE}" type="slidenum">
              <a:rPr lang="de-DE" altLang="de-DE" sz="1200">
                <a:solidFill>
                  <a:schemeClr val="tx1"/>
                </a:solidFill>
              </a:rPr>
              <a:pPr/>
              <a:t>30</a:t>
            </a:fld>
            <a:endParaRPr lang="de-DE" altLang="de-DE" sz="1200">
              <a:solidFill>
                <a:schemeClr val="tx1"/>
              </a:solidFill>
            </a:endParaRPr>
          </a:p>
        </p:txBody>
      </p:sp>
      <p:sp>
        <p:nvSpPr>
          <p:cNvPr id="29699" name="Rectangle 2"/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xfrm>
            <a:off x="1171575" y="696913"/>
            <a:ext cx="4641850" cy="3481387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29700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931334" y="4409758"/>
            <a:ext cx="5122333" cy="4177665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pPr marL="232395" indent="-232395" eaLnBrk="1" hangingPunct="1">
              <a:lnSpc>
                <a:spcPct val="90000"/>
              </a:lnSpc>
              <a:spcBef>
                <a:spcPct val="0"/>
              </a:spcBef>
              <a:spcAft>
                <a:spcPct val="20000"/>
              </a:spcAft>
            </a:pPr>
            <a:r>
              <a:rPr lang="en-GB" altLang="de-DE" b="1" smtClean="0"/>
              <a:t>   </a:t>
            </a:r>
            <a:r>
              <a:rPr lang="en-GB" altLang="de-DE" sz="1100" b="1"/>
              <a:t>Before you start</a:t>
            </a:r>
            <a:r>
              <a:rPr lang="en-GB" altLang="de-DE" sz="1100"/>
              <a:t> editing the slides of your talk change to the </a:t>
            </a:r>
            <a:r>
              <a:rPr lang="en-GB" altLang="de-DE" sz="1100" b="1"/>
              <a:t>Master Slide view</a:t>
            </a:r>
            <a:r>
              <a:rPr lang="en-GB" altLang="de-DE" sz="1100"/>
              <a:t>:   </a:t>
            </a:r>
            <a:br>
              <a:rPr lang="en-GB" altLang="de-DE" sz="1100"/>
            </a:br>
            <a:r>
              <a:rPr lang="en-GB" altLang="de-DE" sz="1100"/>
              <a:t>   Menu button “View”,</a:t>
            </a:r>
            <a:r>
              <a:rPr lang="en-GB" altLang="de-DE" sz="1100">
                <a:sym typeface="Wingdings" pitchFamily="2" charset="2"/>
              </a:rPr>
              <a:t> Master, Slide Master:</a:t>
            </a:r>
            <a:br>
              <a:rPr lang="en-GB" altLang="de-DE" sz="1100">
                <a:sym typeface="Wingdings" pitchFamily="2" charset="2"/>
              </a:rPr>
            </a:br>
            <a:endParaRPr lang="en-GB" altLang="de-DE" sz="1100">
              <a:sym typeface="Wingdings" pitchFamily="2" charset="2"/>
            </a:endParaRPr>
          </a:p>
          <a:p>
            <a:pPr marL="232395" indent="-232395" eaLnBrk="1" hangingPunct="1">
              <a:lnSpc>
                <a:spcPct val="90000"/>
              </a:lnSpc>
              <a:spcBef>
                <a:spcPct val="0"/>
              </a:spcBef>
              <a:spcAft>
                <a:spcPct val="20000"/>
              </a:spcAft>
            </a:pPr>
            <a:r>
              <a:rPr lang="en-GB" altLang="de-DE" sz="1100">
                <a:sym typeface="Wingdings" pitchFamily="2" charset="2"/>
              </a:rPr>
              <a:t>   </a:t>
            </a:r>
            <a:r>
              <a:rPr lang="en-GB" altLang="de-DE" sz="1100" b="1">
                <a:sym typeface="Wingdings" pitchFamily="2" charset="2"/>
              </a:rPr>
              <a:t>Edit the following 2 items in the 1st slide:</a:t>
            </a:r>
            <a:r>
              <a:rPr lang="en-GB" altLang="de-DE" sz="1100">
                <a:sym typeface="Wingdings" pitchFamily="2" charset="2"/>
              </a:rPr>
              <a:t/>
            </a:r>
            <a:br>
              <a:rPr lang="en-GB" altLang="de-DE" sz="1100">
                <a:sym typeface="Wingdings" pitchFamily="2" charset="2"/>
              </a:rPr>
            </a:br>
            <a:r>
              <a:rPr lang="en-GB" altLang="de-DE" sz="1100">
                <a:sym typeface="Wingdings" pitchFamily="2" charset="2"/>
              </a:rPr>
              <a:t>   1)  1st row in the violet header: </a:t>
            </a:r>
            <a:br>
              <a:rPr lang="en-GB" altLang="de-DE" sz="1100">
                <a:sym typeface="Wingdings" pitchFamily="2" charset="2"/>
              </a:rPr>
            </a:br>
            <a:r>
              <a:rPr lang="en-GB" altLang="de-DE" sz="1100">
                <a:sym typeface="Wingdings" pitchFamily="2" charset="2"/>
              </a:rPr>
              <a:t>       Delete the existent text and write the title of your talk into this text field</a:t>
            </a:r>
            <a:br>
              <a:rPr lang="en-GB" altLang="de-DE" sz="1100">
                <a:sym typeface="Wingdings" pitchFamily="2" charset="2"/>
              </a:rPr>
            </a:br>
            <a:r>
              <a:rPr lang="en-GB" altLang="de-DE" sz="1100">
                <a:sym typeface="Wingdings" pitchFamily="2" charset="2"/>
              </a:rPr>
              <a:t>   2)  The 2 rows in the footer area: Delete the text and write the information </a:t>
            </a:r>
            <a:br>
              <a:rPr lang="en-GB" altLang="de-DE" sz="1100">
                <a:sym typeface="Wingdings" pitchFamily="2" charset="2"/>
              </a:rPr>
            </a:br>
            <a:r>
              <a:rPr lang="en-GB" altLang="de-DE" sz="1100">
                <a:sym typeface="Wingdings" pitchFamily="2" charset="2"/>
              </a:rPr>
              <a:t>       regarding your talk (same as on the Title Slide) into this text field.  </a:t>
            </a:r>
            <a:br>
              <a:rPr lang="en-GB" altLang="de-DE" sz="1100">
                <a:sym typeface="Wingdings" pitchFamily="2" charset="2"/>
              </a:rPr>
            </a:br>
            <a:endParaRPr lang="en-GB" altLang="de-DE" sz="1100">
              <a:sym typeface="Wingdings" pitchFamily="2" charset="2"/>
            </a:endParaRPr>
          </a:p>
          <a:p>
            <a:pPr marL="232395" indent="-232395" eaLnBrk="1" hangingPunct="1">
              <a:lnSpc>
                <a:spcPct val="90000"/>
              </a:lnSpc>
              <a:spcBef>
                <a:spcPct val="0"/>
              </a:spcBef>
              <a:spcAft>
                <a:spcPct val="20000"/>
              </a:spcAft>
            </a:pPr>
            <a:r>
              <a:rPr lang="en-GB" altLang="de-DE" sz="1100">
                <a:sym typeface="Wingdings" pitchFamily="2" charset="2"/>
              </a:rPr>
              <a:t>   If you want to use more </a:t>
            </a:r>
            <a:r>
              <a:rPr lang="en-GB" altLang="de-DE" sz="1100" b="1">
                <a:sym typeface="Wingdings" pitchFamily="2" charset="2"/>
              </a:rPr>
              <a:t>partner logos</a:t>
            </a:r>
            <a:r>
              <a:rPr lang="en-GB" altLang="de-DE" sz="1100">
                <a:sym typeface="Wingdings" pitchFamily="2" charset="2"/>
              </a:rPr>
              <a:t> position them left </a:t>
            </a:r>
            <a:br>
              <a:rPr lang="en-GB" altLang="de-DE" sz="1100">
                <a:sym typeface="Wingdings" pitchFamily="2" charset="2"/>
              </a:rPr>
            </a:br>
            <a:r>
              <a:rPr lang="en-GB" altLang="de-DE" sz="1100">
                <a:sym typeface="Wingdings" pitchFamily="2" charset="2"/>
              </a:rPr>
              <a:t>   beside the DESY logo in the footer area </a:t>
            </a:r>
            <a:br>
              <a:rPr lang="en-GB" altLang="de-DE" sz="1100">
                <a:sym typeface="Wingdings" pitchFamily="2" charset="2"/>
              </a:rPr>
            </a:br>
            <a:r>
              <a:rPr lang="en-GB" altLang="de-DE" sz="1100">
                <a:sym typeface="Wingdings" pitchFamily="2" charset="2"/>
              </a:rPr>
              <a:t>   </a:t>
            </a:r>
            <a:r>
              <a:rPr lang="en-GB" altLang="de-DE" sz="1100" b="1">
                <a:sym typeface="Wingdings" pitchFamily="2" charset="2"/>
              </a:rPr>
              <a:t>Close Master View</a:t>
            </a:r>
            <a:endParaRPr lang="en-GB" altLang="de-DE" sz="1100" b="1"/>
          </a:p>
          <a:p>
            <a:pPr marL="232395" indent="-232395" eaLnBrk="1" hangingPunct="1">
              <a:lnSpc>
                <a:spcPct val="90000"/>
              </a:lnSpc>
              <a:spcBef>
                <a:spcPct val="0"/>
              </a:spcBef>
              <a:spcAft>
                <a:spcPct val="20000"/>
              </a:spcAft>
            </a:pPr>
            <a:endParaRPr lang="en-US" altLang="de-DE" sz="1100">
              <a:sym typeface="Wingdings" pitchFamily="2" charset="2"/>
            </a:endParaRPr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0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 eaLnBrk="0" hangingPunct="0">
              <a:defRPr sz="2000">
                <a:solidFill>
                  <a:srgbClr val="100F2E"/>
                </a:solidFill>
                <a:latin typeface="Arial" charset="0"/>
                <a:ea typeface="ＭＳ Ｐゴシック" pitchFamily="112" charset="-128"/>
              </a:defRPr>
            </a:lvl1pPr>
            <a:lvl2pPr marL="755283" indent="-290493" eaLnBrk="0" hangingPunct="0">
              <a:defRPr sz="2000">
                <a:solidFill>
                  <a:srgbClr val="100F2E"/>
                </a:solidFill>
                <a:latin typeface="Arial" charset="0"/>
                <a:ea typeface="ＭＳ Ｐゴシック" pitchFamily="112" charset="-128"/>
              </a:defRPr>
            </a:lvl2pPr>
            <a:lvl3pPr marL="1161974" indent="-232395" eaLnBrk="0" hangingPunct="0">
              <a:defRPr sz="2000">
                <a:solidFill>
                  <a:srgbClr val="100F2E"/>
                </a:solidFill>
                <a:latin typeface="Arial" charset="0"/>
                <a:ea typeface="ＭＳ Ｐゴシック" pitchFamily="112" charset="-128"/>
              </a:defRPr>
            </a:lvl3pPr>
            <a:lvl4pPr marL="1626763" indent="-232395" eaLnBrk="0" hangingPunct="0">
              <a:defRPr sz="2000">
                <a:solidFill>
                  <a:srgbClr val="100F2E"/>
                </a:solidFill>
                <a:latin typeface="Arial" charset="0"/>
                <a:ea typeface="ＭＳ Ｐゴシック" pitchFamily="112" charset="-128"/>
              </a:defRPr>
            </a:lvl4pPr>
            <a:lvl5pPr marL="2091553" indent="-232395" eaLnBrk="0" hangingPunct="0">
              <a:defRPr sz="2000">
                <a:solidFill>
                  <a:srgbClr val="100F2E"/>
                </a:solidFill>
                <a:latin typeface="Arial" charset="0"/>
                <a:ea typeface="ＭＳ Ｐゴシック" pitchFamily="112" charset="-128"/>
              </a:defRPr>
            </a:lvl5pPr>
            <a:lvl6pPr marL="2556342" indent="-232395" algn="just" eaLnBrk="0" fontAlgn="base" hangingPunct="0">
              <a:lnSpc>
                <a:spcPct val="70000"/>
              </a:lnSpc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itchFamily="2" charset="2"/>
              <a:defRPr sz="2000">
                <a:solidFill>
                  <a:srgbClr val="100F2E"/>
                </a:solidFill>
                <a:latin typeface="Arial" charset="0"/>
                <a:ea typeface="ＭＳ Ｐゴシック" pitchFamily="112" charset="-128"/>
              </a:defRPr>
            </a:lvl6pPr>
            <a:lvl7pPr marL="3021132" indent="-232395" algn="just" eaLnBrk="0" fontAlgn="base" hangingPunct="0">
              <a:lnSpc>
                <a:spcPct val="70000"/>
              </a:lnSpc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itchFamily="2" charset="2"/>
              <a:defRPr sz="2000">
                <a:solidFill>
                  <a:srgbClr val="100F2E"/>
                </a:solidFill>
                <a:latin typeface="Arial" charset="0"/>
                <a:ea typeface="ＭＳ Ｐゴシック" pitchFamily="112" charset="-128"/>
              </a:defRPr>
            </a:lvl7pPr>
            <a:lvl8pPr marL="3485921" indent="-232395" algn="just" eaLnBrk="0" fontAlgn="base" hangingPunct="0">
              <a:lnSpc>
                <a:spcPct val="70000"/>
              </a:lnSpc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itchFamily="2" charset="2"/>
              <a:defRPr sz="2000">
                <a:solidFill>
                  <a:srgbClr val="100F2E"/>
                </a:solidFill>
                <a:latin typeface="Arial" charset="0"/>
                <a:ea typeface="ＭＳ Ｐゴシック" pitchFamily="112" charset="-128"/>
              </a:defRPr>
            </a:lvl8pPr>
            <a:lvl9pPr marL="3950711" indent="-232395" algn="just" eaLnBrk="0" fontAlgn="base" hangingPunct="0">
              <a:lnSpc>
                <a:spcPct val="70000"/>
              </a:lnSpc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itchFamily="2" charset="2"/>
              <a:defRPr sz="2000">
                <a:solidFill>
                  <a:srgbClr val="100F2E"/>
                </a:solidFill>
                <a:latin typeface="Arial" charset="0"/>
                <a:ea typeface="ＭＳ Ｐゴシック" pitchFamily="112" charset="-128"/>
              </a:defRPr>
            </a:lvl9pPr>
          </a:lstStyle>
          <a:p>
            <a:fld id="{9E484C0A-3263-4731-94BD-1F08D6C0086F}" type="slidenum">
              <a:rPr lang="de-DE" altLang="de-DE" sz="1200">
                <a:solidFill>
                  <a:schemeClr val="tx1"/>
                </a:solidFill>
              </a:rPr>
              <a:pPr/>
              <a:t>2</a:t>
            </a:fld>
            <a:endParaRPr lang="de-DE" altLang="de-DE" sz="1200">
              <a:solidFill>
                <a:schemeClr val="tx1"/>
              </a:solidFill>
            </a:endParaRPr>
          </a:p>
        </p:txBody>
      </p:sp>
      <p:sp>
        <p:nvSpPr>
          <p:cNvPr id="21507" name="Rectangle 2"/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xfrm>
            <a:off x="1171575" y="696913"/>
            <a:ext cx="4641850" cy="3481387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21508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931334" y="4409758"/>
            <a:ext cx="5122333" cy="4177665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pPr marL="232395" indent="-232395" eaLnBrk="1" hangingPunct="1">
              <a:lnSpc>
                <a:spcPct val="90000"/>
              </a:lnSpc>
              <a:spcBef>
                <a:spcPct val="0"/>
              </a:spcBef>
              <a:spcAft>
                <a:spcPct val="20000"/>
              </a:spcAft>
            </a:pPr>
            <a:r>
              <a:rPr lang="en-GB" altLang="de-DE" b="1" smtClean="0"/>
              <a:t>   </a:t>
            </a:r>
            <a:r>
              <a:rPr lang="en-GB" altLang="de-DE" sz="1100" b="1"/>
              <a:t>Before you start</a:t>
            </a:r>
            <a:r>
              <a:rPr lang="en-GB" altLang="de-DE" sz="1100"/>
              <a:t> editing the slides of your talk change to the </a:t>
            </a:r>
            <a:r>
              <a:rPr lang="en-GB" altLang="de-DE" sz="1100" b="1"/>
              <a:t>Master Slide view</a:t>
            </a:r>
            <a:r>
              <a:rPr lang="en-GB" altLang="de-DE" sz="1100"/>
              <a:t>:   </a:t>
            </a:r>
            <a:br>
              <a:rPr lang="en-GB" altLang="de-DE" sz="1100"/>
            </a:br>
            <a:r>
              <a:rPr lang="en-GB" altLang="de-DE" sz="1100"/>
              <a:t>   Menu button “View”,</a:t>
            </a:r>
            <a:r>
              <a:rPr lang="en-GB" altLang="de-DE" sz="1100">
                <a:sym typeface="Wingdings" pitchFamily="2" charset="2"/>
              </a:rPr>
              <a:t> Master, Slide Master:</a:t>
            </a:r>
            <a:br>
              <a:rPr lang="en-GB" altLang="de-DE" sz="1100">
                <a:sym typeface="Wingdings" pitchFamily="2" charset="2"/>
              </a:rPr>
            </a:br>
            <a:endParaRPr lang="en-GB" altLang="de-DE" sz="1100">
              <a:sym typeface="Wingdings" pitchFamily="2" charset="2"/>
            </a:endParaRPr>
          </a:p>
          <a:p>
            <a:pPr marL="232395" indent="-232395" eaLnBrk="1" hangingPunct="1">
              <a:lnSpc>
                <a:spcPct val="90000"/>
              </a:lnSpc>
              <a:spcBef>
                <a:spcPct val="0"/>
              </a:spcBef>
              <a:spcAft>
                <a:spcPct val="20000"/>
              </a:spcAft>
            </a:pPr>
            <a:r>
              <a:rPr lang="en-GB" altLang="de-DE" sz="1100">
                <a:sym typeface="Wingdings" pitchFamily="2" charset="2"/>
              </a:rPr>
              <a:t>   </a:t>
            </a:r>
            <a:r>
              <a:rPr lang="en-GB" altLang="de-DE" sz="1100" b="1">
                <a:sym typeface="Wingdings" pitchFamily="2" charset="2"/>
              </a:rPr>
              <a:t>Edit the following 2 items in the 1st slide:</a:t>
            </a:r>
            <a:r>
              <a:rPr lang="en-GB" altLang="de-DE" sz="1100">
                <a:sym typeface="Wingdings" pitchFamily="2" charset="2"/>
              </a:rPr>
              <a:t/>
            </a:r>
            <a:br>
              <a:rPr lang="en-GB" altLang="de-DE" sz="1100">
                <a:sym typeface="Wingdings" pitchFamily="2" charset="2"/>
              </a:rPr>
            </a:br>
            <a:r>
              <a:rPr lang="en-GB" altLang="de-DE" sz="1100">
                <a:sym typeface="Wingdings" pitchFamily="2" charset="2"/>
              </a:rPr>
              <a:t>   1)  1st row in the violet header: </a:t>
            </a:r>
            <a:br>
              <a:rPr lang="en-GB" altLang="de-DE" sz="1100">
                <a:sym typeface="Wingdings" pitchFamily="2" charset="2"/>
              </a:rPr>
            </a:br>
            <a:r>
              <a:rPr lang="en-GB" altLang="de-DE" sz="1100">
                <a:sym typeface="Wingdings" pitchFamily="2" charset="2"/>
              </a:rPr>
              <a:t>       Delete the existent text and write the title of your talk into this text field</a:t>
            </a:r>
            <a:br>
              <a:rPr lang="en-GB" altLang="de-DE" sz="1100">
                <a:sym typeface="Wingdings" pitchFamily="2" charset="2"/>
              </a:rPr>
            </a:br>
            <a:r>
              <a:rPr lang="en-GB" altLang="de-DE" sz="1100">
                <a:sym typeface="Wingdings" pitchFamily="2" charset="2"/>
              </a:rPr>
              <a:t>   2)  The 2 rows in the footer area: Delete the text and write the information </a:t>
            </a:r>
            <a:br>
              <a:rPr lang="en-GB" altLang="de-DE" sz="1100">
                <a:sym typeface="Wingdings" pitchFamily="2" charset="2"/>
              </a:rPr>
            </a:br>
            <a:r>
              <a:rPr lang="en-GB" altLang="de-DE" sz="1100">
                <a:sym typeface="Wingdings" pitchFamily="2" charset="2"/>
              </a:rPr>
              <a:t>       regarding your talk (same as on the Title Slide) into this text field.  </a:t>
            </a:r>
            <a:br>
              <a:rPr lang="en-GB" altLang="de-DE" sz="1100">
                <a:sym typeface="Wingdings" pitchFamily="2" charset="2"/>
              </a:rPr>
            </a:br>
            <a:endParaRPr lang="en-GB" altLang="de-DE" sz="1100">
              <a:sym typeface="Wingdings" pitchFamily="2" charset="2"/>
            </a:endParaRPr>
          </a:p>
          <a:p>
            <a:pPr marL="232395" indent="-232395" eaLnBrk="1" hangingPunct="1">
              <a:lnSpc>
                <a:spcPct val="90000"/>
              </a:lnSpc>
              <a:spcBef>
                <a:spcPct val="0"/>
              </a:spcBef>
              <a:spcAft>
                <a:spcPct val="20000"/>
              </a:spcAft>
            </a:pPr>
            <a:r>
              <a:rPr lang="en-GB" altLang="de-DE" sz="1100">
                <a:sym typeface="Wingdings" pitchFamily="2" charset="2"/>
              </a:rPr>
              <a:t>   If you want to use more </a:t>
            </a:r>
            <a:r>
              <a:rPr lang="en-GB" altLang="de-DE" sz="1100" b="1">
                <a:sym typeface="Wingdings" pitchFamily="2" charset="2"/>
              </a:rPr>
              <a:t>partner logos</a:t>
            </a:r>
            <a:r>
              <a:rPr lang="en-GB" altLang="de-DE" sz="1100">
                <a:sym typeface="Wingdings" pitchFamily="2" charset="2"/>
              </a:rPr>
              <a:t> position them left </a:t>
            </a:r>
            <a:br>
              <a:rPr lang="en-GB" altLang="de-DE" sz="1100">
                <a:sym typeface="Wingdings" pitchFamily="2" charset="2"/>
              </a:rPr>
            </a:br>
            <a:r>
              <a:rPr lang="en-GB" altLang="de-DE" sz="1100">
                <a:sym typeface="Wingdings" pitchFamily="2" charset="2"/>
              </a:rPr>
              <a:t>   beside the DESY logo in the footer area </a:t>
            </a:r>
            <a:br>
              <a:rPr lang="en-GB" altLang="de-DE" sz="1100">
                <a:sym typeface="Wingdings" pitchFamily="2" charset="2"/>
              </a:rPr>
            </a:br>
            <a:r>
              <a:rPr lang="en-GB" altLang="de-DE" sz="1100">
                <a:sym typeface="Wingdings" pitchFamily="2" charset="2"/>
              </a:rPr>
              <a:t>   </a:t>
            </a:r>
            <a:r>
              <a:rPr lang="en-GB" altLang="de-DE" sz="1100" b="1">
                <a:sym typeface="Wingdings" pitchFamily="2" charset="2"/>
              </a:rPr>
              <a:t>Close Master View</a:t>
            </a:r>
            <a:endParaRPr lang="en-GB" altLang="de-DE" sz="1100" b="1"/>
          </a:p>
          <a:p>
            <a:pPr marL="232395" indent="-232395" eaLnBrk="1" hangingPunct="1">
              <a:lnSpc>
                <a:spcPct val="90000"/>
              </a:lnSpc>
              <a:spcBef>
                <a:spcPct val="0"/>
              </a:spcBef>
              <a:spcAft>
                <a:spcPct val="20000"/>
              </a:spcAft>
            </a:pPr>
            <a:endParaRPr lang="en-US" altLang="de-DE" sz="1100">
              <a:sym typeface="Wingdings" pitchFamily="2" charset="2"/>
            </a:endParaRPr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53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 eaLnBrk="0" hangingPunct="0">
              <a:defRPr sz="2000">
                <a:solidFill>
                  <a:srgbClr val="100F2E"/>
                </a:solidFill>
                <a:latin typeface="Arial" charset="0"/>
                <a:ea typeface="ＭＳ Ｐゴシック" pitchFamily="112" charset="-128"/>
              </a:defRPr>
            </a:lvl1pPr>
            <a:lvl2pPr marL="755283" indent="-290493" eaLnBrk="0" hangingPunct="0">
              <a:defRPr sz="2000">
                <a:solidFill>
                  <a:srgbClr val="100F2E"/>
                </a:solidFill>
                <a:latin typeface="Arial" charset="0"/>
                <a:ea typeface="ＭＳ Ｐゴシック" pitchFamily="112" charset="-128"/>
              </a:defRPr>
            </a:lvl2pPr>
            <a:lvl3pPr marL="1161974" indent="-232395" eaLnBrk="0" hangingPunct="0">
              <a:defRPr sz="2000">
                <a:solidFill>
                  <a:srgbClr val="100F2E"/>
                </a:solidFill>
                <a:latin typeface="Arial" charset="0"/>
                <a:ea typeface="ＭＳ Ｐゴシック" pitchFamily="112" charset="-128"/>
              </a:defRPr>
            </a:lvl3pPr>
            <a:lvl4pPr marL="1626763" indent="-232395" eaLnBrk="0" hangingPunct="0">
              <a:defRPr sz="2000">
                <a:solidFill>
                  <a:srgbClr val="100F2E"/>
                </a:solidFill>
                <a:latin typeface="Arial" charset="0"/>
                <a:ea typeface="ＭＳ Ｐゴシック" pitchFamily="112" charset="-128"/>
              </a:defRPr>
            </a:lvl4pPr>
            <a:lvl5pPr marL="2091553" indent="-232395" eaLnBrk="0" hangingPunct="0">
              <a:defRPr sz="2000">
                <a:solidFill>
                  <a:srgbClr val="100F2E"/>
                </a:solidFill>
                <a:latin typeface="Arial" charset="0"/>
                <a:ea typeface="ＭＳ Ｐゴシック" pitchFamily="112" charset="-128"/>
              </a:defRPr>
            </a:lvl5pPr>
            <a:lvl6pPr marL="2556342" indent="-232395" algn="just" eaLnBrk="0" fontAlgn="base" hangingPunct="0">
              <a:lnSpc>
                <a:spcPct val="70000"/>
              </a:lnSpc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itchFamily="2" charset="2"/>
              <a:defRPr sz="2000">
                <a:solidFill>
                  <a:srgbClr val="100F2E"/>
                </a:solidFill>
                <a:latin typeface="Arial" charset="0"/>
                <a:ea typeface="ＭＳ Ｐゴシック" pitchFamily="112" charset="-128"/>
              </a:defRPr>
            </a:lvl6pPr>
            <a:lvl7pPr marL="3021132" indent="-232395" algn="just" eaLnBrk="0" fontAlgn="base" hangingPunct="0">
              <a:lnSpc>
                <a:spcPct val="70000"/>
              </a:lnSpc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itchFamily="2" charset="2"/>
              <a:defRPr sz="2000">
                <a:solidFill>
                  <a:srgbClr val="100F2E"/>
                </a:solidFill>
                <a:latin typeface="Arial" charset="0"/>
                <a:ea typeface="ＭＳ Ｐゴシック" pitchFamily="112" charset="-128"/>
              </a:defRPr>
            </a:lvl7pPr>
            <a:lvl8pPr marL="3485921" indent="-232395" algn="just" eaLnBrk="0" fontAlgn="base" hangingPunct="0">
              <a:lnSpc>
                <a:spcPct val="70000"/>
              </a:lnSpc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itchFamily="2" charset="2"/>
              <a:defRPr sz="2000">
                <a:solidFill>
                  <a:srgbClr val="100F2E"/>
                </a:solidFill>
                <a:latin typeface="Arial" charset="0"/>
                <a:ea typeface="ＭＳ Ｐゴシック" pitchFamily="112" charset="-128"/>
              </a:defRPr>
            </a:lvl8pPr>
            <a:lvl9pPr marL="3950711" indent="-232395" algn="just" eaLnBrk="0" fontAlgn="base" hangingPunct="0">
              <a:lnSpc>
                <a:spcPct val="70000"/>
              </a:lnSpc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itchFamily="2" charset="2"/>
              <a:defRPr sz="2000">
                <a:solidFill>
                  <a:srgbClr val="100F2E"/>
                </a:solidFill>
                <a:latin typeface="Arial" charset="0"/>
                <a:ea typeface="ＭＳ Ｐゴシック" pitchFamily="112" charset="-128"/>
              </a:defRPr>
            </a:lvl9pPr>
          </a:lstStyle>
          <a:p>
            <a:fld id="{E47DD9D8-C6EC-4033-B252-F8EE78D9FEBA}" type="slidenum">
              <a:rPr lang="de-DE" altLang="de-DE" sz="1200">
                <a:solidFill>
                  <a:schemeClr val="tx1"/>
                </a:solidFill>
              </a:rPr>
              <a:pPr/>
              <a:t>7</a:t>
            </a:fld>
            <a:endParaRPr lang="de-DE" altLang="de-DE" sz="1200">
              <a:solidFill>
                <a:schemeClr val="tx1"/>
              </a:solidFill>
            </a:endParaRPr>
          </a:p>
        </p:txBody>
      </p:sp>
      <p:sp>
        <p:nvSpPr>
          <p:cNvPr id="22531" name="Rectangle 2"/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xfrm>
            <a:off x="1171575" y="696913"/>
            <a:ext cx="4641850" cy="3481387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22532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931334" y="4409758"/>
            <a:ext cx="5122333" cy="4177665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pPr marL="232395" indent="-232395" eaLnBrk="1" hangingPunct="1">
              <a:lnSpc>
                <a:spcPct val="90000"/>
              </a:lnSpc>
              <a:spcBef>
                <a:spcPct val="0"/>
              </a:spcBef>
              <a:spcAft>
                <a:spcPct val="20000"/>
              </a:spcAft>
            </a:pPr>
            <a:r>
              <a:rPr lang="en-GB" altLang="de-DE" b="1" smtClean="0"/>
              <a:t>   </a:t>
            </a:r>
            <a:r>
              <a:rPr lang="en-GB" altLang="de-DE" sz="1100" b="1"/>
              <a:t>Before you start</a:t>
            </a:r>
            <a:r>
              <a:rPr lang="en-GB" altLang="de-DE" sz="1100"/>
              <a:t> editing the slides of your talk change to the </a:t>
            </a:r>
            <a:r>
              <a:rPr lang="en-GB" altLang="de-DE" sz="1100" b="1"/>
              <a:t>Master Slide view</a:t>
            </a:r>
            <a:r>
              <a:rPr lang="en-GB" altLang="de-DE" sz="1100"/>
              <a:t>:   </a:t>
            </a:r>
            <a:br>
              <a:rPr lang="en-GB" altLang="de-DE" sz="1100"/>
            </a:br>
            <a:r>
              <a:rPr lang="en-GB" altLang="de-DE" sz="1100"/>
              <a:t>   Menu button “View”,</a:t>
            </a:r>
            <a:r>
              <a:rPr lang="en-GB" altLang="de-DE" sz="1100">
                <a:sym typeface="Wingdings" pitchFamily="2" charset="2"/>
              </a:rPr>
              <a:t> Master, Slide Master:</a:t>
            </a:r>
            <a:br>
              <a:rPr lang="en-GB" altLang="de-DE" sz="1100">
                <a:sym typeface="Wingdings" pitchFamily="2" charset="2"/>
              </a:rPr>
            </a:br>
            <a:endParaRPr lang="en-GB" altLang="de-DE" sz="1100">
              <a:sym typeface="Wingdings" pitchFamily="2" charset="2"/>
            </a:endParaRPr>
          </a:p>
          <a:p>
            <a:pPr marL="232395" indent="-232395" eaLnBrk="1" hangingPunct="1">
              <a:lnSpc>
                <a:spcPct val="90000"/>
              </a:lnSpc>
              <a:spcBef>
                <a:spcPct val="0"/>
              </a:spcBef>
              <a:spcAft>
                <a:spcPct val="20000"/>
              </a:spcAft>
            </a:pPr>
            <a:r>
              <a:rPr lang="en-GB" altLang="de-DE" sz="1100">
                <a:sym typeface="Wingdings" pitchFamily="2" charset="2"/>
              </a:rPr>
              <a:t>   </a:t>
            </a:r>
            <a:r>
              <a:rPr lang="en-GB" altLang="de-DE" sz="1100" b="1">
                <a:sym typeface="Wingdings" pitchFamily="2" charset="2"/>
              </a:rPr>
              <a:t>Edit the following 2 items in the 1st slide:</a:t>
            </a:r>
            <a:r>
              <a:rPr lang="en-GB" altLang="de-DE" sz="1100">
                <a:sym typeface="Wingdings" pitchFamily="2" charset="2"/>
              </a:rPr>
              <a:t/>
            </a:r>
            <a:br>
              <a:rPr lang="en-GB" altLang="de-DE" sz="1100">
                <a:sym typeface="Wingdings" pitchFamily="2" charset="2"/>
              </a:rPr>
            </a:br>
            <a:r>
              <a:rPr lang="en-GB" altLang="de-DE" sz="1100">
                <a:sym typeface="Wingdings" pitchFamily="2" charset="2"/>
              </a:rPr>
              <a:t>   1)  1st row in the violet header: </a:t>
            </a:r>
            <a:br>
              <a:rPr lang="en-GB" altLang="de-DE" sz="1100">
                <a:sym typeface="Wingdings" pitchFamily="2" charset="2"/>
              </a:rPr>
            </a:br>
            <a:r>
              <a:rPr lang="en-GB" altLang="de-DE" sz="1100">
                <a:sym typeface="Wingdings" pitchFamily="2" charset="2"/>
              </a:rPr>
              <a:t>       Delete the existent text and write the title of your talk into this text field</a:t>
            </a:r>
            <a:br>
              <a:rPr lang="en-GB" altLang="de-DE" sz="1100">
                <a:sym typeface="Wingdings" pitchFamily="2" charset="2"/>
              </a:rPr>
            </a:br>
            <a:r>
              <a:rPr lang="en-GB" altLang="de-DE" sz="1100">
                <a:sym typeface="Wingdings" pitchFamily="2" charset="2"/>
              </a:rPr>
              <a:t>   2)  The 2 rows in the footer area: Delete the text and write the information </a:t>
            </a:r>
            <a:br>
              <a:rPr lang="en-GB" altLang="de-DE" sz="1100">
                <a:sym typeface="Wingdings" pitchFamily="2" charset="2"/>
              </a:rPr>
            </a:br>
            <a:r>
              <a:rPr lang="en-GB" altLang="de-DE" sz="1100">
                <a:sym typeface="Wingdings" pitchFamily="2" charset="2"/>
              </a:rPr>
              <a:t>       regarding your talk (same as on the Title Slide) into this text field.  </a:t>
            </a:r>
            <a:br>
              <a:rPr lang="en-GB" altLang="de-DE" sz="1100">
                <a:sym typeface="Wingdings" pitchFamily="2" charset="2"/>
              </a:rPr>
            </a:br>
            <a:endParaRPr lang="en-GB" altLang="de-DE" sz="1100">
              <a:sym typeface="Wingdings" pitchFamily="2" charset="2"/>
            </a:endParaRPr>
          </a:p>
          <a:p>
            <a:pPr marL="232395" indent="-232395" eaLnBrk="1" hangingPunct="1">
              <a:lnSpc>
                <a:spcPct val="90000"/>
              </a:lnSpc>
              <a:spcBef>
                <a:spcPct val="0"/>
              </a:spcBef>
              <a:spcAft>
                <a:spcPct val="20000"/>
              </a:spcAft>
            </a:pPr>
            <a:r>
              <a:rPr lang="en-GB" altLang="de-DE" sz="1100">
                <a:sym typeface="Wingdings" pitchFamily="2" charset="2"/>
              </a:rPr>
              <a:t>   If you want to use more </a:t>
            </a:r>
            <a:r>
              <a:rPr lang="en-GB" altLang="de-DE" sz="1100" b="1">
                <a:sym typeface="Wingdings" pitchFamily="2" charset="2"/>
              </a:rPr>
              <a:t>partner logos</a:t>
            </a:r>
            <a:r>
              <a:rPr lang="en-GB" altLang="de-DE" sz="1100">
                <a:sym typeface="Wingdings" pitchFamily="2" charset="2"/>
              </a:rPr>
              <a:t> position them left </a:t>
            </a:r>
            <a:br>
              <a:rPr lang="en-GB" altLang="de-DE" sz="1100">
                <a:sym typeface="Wingdings" pitchFamily="2" charset="2"/>
              </a:rPr>
            </a:br>
            <a:r>
              <a:rPr lang="en-GB" altLang="de-DE" sz="1100">
                <a:sym typeface="Wingdings" pitchFamily="2" charset="2"/>
              </a:rPr>
              <a:t>   beside the DESY logo in the footer area </a:t>
            </a:r>
            <a:br>
              <a:rPr lang="en-GB" altLang="de-DE" sz="1100">
                <a:sym typeface="Wingdings" pitchFamily="2" charset="2"/>
              </a:rPr>
            </a:br>
            <a:r>
              <a:rPr lang="en-GB" altLang="de-DE" sz="1100">
                <a:sym typeface="Wingdings" pitchFamily="2" charset="2"/>
              </a:rPr>
              <a:t>   </a:t>
            </a:r>
            <a:r>
              <a:rPr lang="en-GB" altLang="de-DE" sz="1100" b="1">
                <a:sym typeface="Wingdings" pitchFamily="2" charset="2"/>
              </a:rPr>
              <a:t>Close Master View</a:t>
            </a:r>
            <a:endParaRPr lang="en-GB" altLang="de-DE" sz="1100" b="1"/>
          </a:p>
          <a:p>
            <a:pPr marL="232395" indent="-232395" eaLnBrk="1" hangingPunct="1">
              <a:lnSpc>
                <a:spcPct val="90000"/>
              </a:lnSpc>
              <a:spcBef>
                <a:spcPct val="0"/>
              </a:spcBef>
              <a:spcAft>
                <a:spcPct val="20000"/>
              </a:spcAft>
            </a:pPr>
            <a:endParaRPr lang="en-US" altLang="de-DE" sz="1100">
              <a:sym typeface="Wingdings" pitchFamily="2" charset="2"/>
            </a:endParaRPr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69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 eaLnBrk="0" hangingPunct="0">
              <a:defRPr sz="2000">
                <a:solidFill>
                  <a:srgbClr val="100F2E"/>
                </a:solidFill>
                <a:latin typeface="Arial" charset="0"/>
                <a:ea typeface="ＭＳ Ｐゴシック" pitchFamily="112" charset="-128"/>
              </a:defRPr>
            </a:lvl1pPr>
            <a:lvl2pPr marL="755283" indent="-290493" eaLnBrk="0" hangingPunct="0">
              <a:defRPr sz="2000">
                <a:solidFill>
                  <a:srgbClr val="100F2E"/>
                </a:solidFill>
                <a:latin typeface="Arial" charset="0"/>
                <a:ea typeface="ＭＳ Ｐゴシック" pitchFamily="112" charset="-128"/>
              </a:defRPr>
            </a:lvl2pPr>
            <a:lvl3pPr marL="1161974" indent="-232395" eaLnBrk="0" hangingPunct="0">
              <a:defRPr sz="2000">
                <a:solidFill>
                  <a:srgbClr val="100F2E"/>
                </a:solidFill>
                <a:latin typeface="Arial" charset="0"/>
                <a:ea typeface="ＭＳ Ｐゴシック" pitchFamily="112" charset="-128"/>
              </a:defRPr>
            </a:lvl3pPr>
            <a:lvl4pPr marL="1626763" indent="-232395" eaLnBrk="0" hangingPunct="0">
              <a:defRPr sz="2000">
                <a:solidFill>
                  <a:srgbClr val="100F2E"/>
                </a:solidFill>
                <a:latin typeface="Arial" charset="0"/>
                <a:ea typeface="ＭＳ Ｐゴシック" pitchFamily="112" charset="-128"/>
              </a:defRPr>
            </a:lvl4pPr>
            <a:lvl5pPr marL="2091553" indent="-232395" eaLnBrk="0" hangingPunct="0">
              <a:defRPr sz="2000">
                <a:solidFill>
                  <a:srgbClr val="100F2E"/>
                </a:solidFill>
                <a:latin typeface="Arial" charset="0"/>
                <a:ea typeface="ＭＳ Ｐゴシック" pitchFamily="112" charset="-128"/>
              </a:defRPr>
            </a:lvl5pPr>
            <a:lvl6pPr marL="2556342" indent="-232395" algn="just" eaLnBrk="0" fontAlgn="base" hangingPunct="0">
              <a:lnSpc>
                <a:spcPct val="70000"/>
              </a:lnSpc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itchFamily="2" charset="2"/>
              <a:defRPr sz="2000">
                <a:solidFill>
                  <a:srgbClr val="100F2E"/>
                </a:solidFill>
                <a:latin typeface="Arial" charset="0"/>
                <a:ea typeface="ＭＳ Ｐゴシック" pitchFamily="112" charset="-128"/>
              </a:defRPr>
            </a:lvl6pPr>
            <a:lvl7pPr marL="3021132" indent="-232395" algn="just" eaLnBrk="0" fontAlgn="base" hangingPunct="0">
              <a:lnSpc>
                <a:spcPct val="70000"/>
              </a:lnSpc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itchFamily="2" charset="2"/>
              <a:defRPr sz="2000">
                <a:solidFill>
                  <a:srgbClr val="100F2E"/>
                </a:solidFill>
                <a:latin typeface="Arial" charset="0"/>
                <a:ea typeface="ＭＳ Ｐゴシック" pitchFamily="112" charset="-128"/>
              </a:defRPr>
            </a:lvl7pPr>
            <a:lvl8pPr marL="3485921" indent="-232395" algn="just" eaLnBrk="0" fontAlgn="base" hangingPunct="0">
              <a:lnSpc>
                <a:spcPct val="70000"/>
              </a:lnSpc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itchFamily="2" charset="2"/>
              <a:defRPr sz="2000">
                <a:solidFill>
                  <a:srgbClr val="100F2E"/>
                </a:solidFill>
                <a:latin typeface="Arial" charset="0"/>
                <a:ea typeface="ＭＳ Ｐゴシック" pitchFamily="112" charset="-128"/>
              </a:defRPr>
            </a:lvl8pPr>
            <a:lvl9pPr marL="3950711" indent="-232395" algn="just" eaLnBrk="0" fontAlgn="base" hangingPunct="0">
              <a:lnSpc>
                <a:spcPct val="70000"/>
              </a:lnSpc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itchFamily="2" charset="2"/>
              <a:defRPr sz="2000">
                <a:solidFill>
                  <a:srgbClr val="100F2E"/>
                </a:solidFill>
                <a:latin typeface="Arial" charset="0"/>
                <a:ea typeface="ＭＳ Ｐゴシック" pitchFamily="112" charset="-128"/>
              </a:defRPr>
            </a:lvl9pPr>
          </a:lstStyle>
          <a:p>
            <a:fld id="{954069AD-0489-4DE0-834F-8EC83D7EB2FE}" type="slidenum">
              <a:rPr lang="de-DE" altLang="de-DE" sz="1200">
                <a:solidFill>
                  <a:schemeClr val="tx1"/>
                </a:solidFill>
              </a:rPr>
              <a:pPr/>
              <a:t>9</a:t>
            </a:fld>
            <a:endParaRPr lang="de-DE" altLang="de-DE" sz="1200">
              <a:solidFill>
                <a:schemeClr val="tx1"/>
              </a:solidFill>
            </a:endParaRPr>
          </a:p>
        </p:txBody>
      </p:sp>
      <p:sp>
        <p:nvSpPr>
          <p:cNvPr id="29699" name="Rectangle 2"/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xfrm>
            <a:off x="1171575" y="696913"/>
            <a:ext cx="4641850" cy="3481387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29700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931334" y="4409758"/>
            <a:ext cx="5122333" cy="4177665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pPr marL="232395" indent="-232395" eaLnBrk="1" hangingPunct="1">
              <a:lnSpc>
                <a:spcPct val="90000"/>
              </a:lnSpc>
              <a:spcBef>
                <a:spcPct val="0"/>
              </a:spcBef>
              <a:spcAft>
                <a:spcPct val="20000"/>
              </a:spcAft>
            </a:pPr>
            <a:r>
              <a:rPr lang="en-GB" altLang="de-DE" b="1" smtClean="0"/>
              <a:t>   </a:t>
            </a:r>
            <a:r>
              <a:rPr lang="en-GB" altLang="de-DE" sz="1100" b="1"/>
              <a:t>Before you start</a:t>
            </a:r>
            <a:r>
              <a:rPr lang="en-GB" altLang="de-DE" sz="1100"/>
              <a:t> editing the slides of your talk change to the </a:t>
            </a:r>
            <a:r>
              <a:rPr lang="en-GB" altLang="de-DE" sz="1100" b="1"/>
              <a:t>Master Slide view</a:t>
            </a:r>
            <a:r>
              <a:rPr lang="en-GB" altLang="de-DE" sz="1100"/>
              <a:t>:   </a:t>
            </a:r>
            <a:br>
              <a:rPr lang="en-GB" altLang="de-DE" sz="1100"/>
            </a:br>
            <a:r>
              <a:rPr lang="en-GB" altLang="de-DE" sz="1100"/>
              <a:t>   Menu button “View”,</a:t>
            </a:r>
            <a:r>
              <a:rPr lang="en-GB" altLang="de-DE" sz="1100">
                <a:sym typeface="Wingdings" pitchFamily="2" charset="2"/>
              </a:rPr>
              <a:t> Master, Slide Master:</a:t>
            </a:r>
            <a:br>
              <a:rPr lang="en-GB" altLang="de-DE" sz="1100">
                <a:sym typeface="Wingdings" pitchFamily="2" charset="2"/>
              </a:rPr>
            </a:br>
            <a:endParaRPr lang="en-GB" altLang="de-DE" sz="1100">
              <a:sym typeface="Wingdings" pitchFamily="2" charset="2"/>
            </a:endParaRPr>
          </a:p>
          <a:p>
            <a:pPr marL="232395" indent="-232395" eaLnBrk="1" hangingPunct="1">
              <a:lnSpc>
                <a:spcPct val="90000"/>
              </a:lnSpc>
              <a:spcBef>
                <a:spcPct val="0"/>
              </a:spcBef>
              <a:spcAft>
                <a:spcPct val="20000"/>
              </a:spcAft>
            </a:pPr>
            <a:r>
              <a:rPr lang="en-GB" altLang="de-DE" sz="1100">
                <a:sym typeface="Wingdings" pitchFamily="2" charset="2"/>
              </a:rPr>
              <a:t>   </a:t>
            </a:r>
            <a:r>
              <a:rPr lang="en-GB" altLang="de-DE" sz="1100" b="1">
                <a:sym typeface="Wingdings" pitchFamily="2" charset="2"/>
              </a:rPr>
              <a:t>Edit the following 2 items in the 1st slide:</a:t>
            </a:r>
            <a:r>
              <a:rPr lang="en-GB" altLang="de-DE" sz="1100">
                <a:sym typeface="Wingdings" pitchFamily="2" charset="2"/>
              </a:rPr>
              <a:t/>
            </a:r>
            <a:br>
              <a:rPr lang="en-GB" altLang="de-DE" sz="1100">
                <a:sym typeface="Wingdings" pitchFamily="2" charset="2"/>
              </a:rPr>
            </a:br>
            <a:r>
              <a:rPr lang="en-GB" altLang="de-DE" sz="1100">
                <a:sym typeface="Wingdings" pitchFamily="2" charset="2"/>
              </a:rPr>
              <a:t>   1)  1st row in the violet header: </a:t>
            </a:r>
            <a:br>
              <a:rPr lang="en-GB" altLang="de-DE" sz="1100">
                <a:sym typeface="Wingdings" pitchFamily="2" charset="2"/>
              </a:rPr>
            </a:br>
            <a:r>
              <a:rPr lang="en-GB" altLang="de-DE" sz="1100">
                <a:sym typeface="Wingdings" pitchFamily="2" charset="2"/>
              </a:rPr>
              <a:t>       Delete the existent text and write the title of your talk into this text field</a:t>
            </a:r>
            <a:br>
              <a:rPr lang="en-GB" altLang="de-DE" sz="1100">
                <a:sym typeface="Wingdings" pitchFamily="2" charset="2"/>
              </a:rPr>
            </a:br>
            <a:r>
              <a:rPr lang="en-GB" altLang="de-DE" sz="1100">
                <a:sym typeface="Wingdings" pitchFamily="2" charset="2"/>
              </a:rPr>
              <a:t>   2)  The 2 rows in the footer area: Delete the text and write the information </a:t>
            </a:r>
            <a:br>
              <a:rPr lang="en-GB" altLang="de-DE" sz="1100">
                <a:sym typeface="Wingdings" pitchFamily="2" charset="2"/>
              </a:rPr>
            </a:br>
            <a:r>
              <a:rPr lang="en-GB" altLang="de-DE" sz="1100">
                <a:sym typeface="Wingdings" pitchFamily="2" charset="2"/>
              </a:rPr>
              <a:t>       regarding your talk (same as on the Title Slide) into this text field.  </a:t>
            </a:r>
            <a:br>
              <a:rPr lang="en-GB" altLang="de-DE" sz="1100">
                <a:sym typeface="Wingdings" pitchFamily="2" charset="2"/>
              </a:rPr>
            </a:br>
            <a:endParaRPr lang="en-GB" altLang="de-DE" sz="1100">
              <a:sym typeface="Wingdings" pitchFamily="2" charset="2"/>
            </a:endParaRPr>
          </a:p>
          <a:p>
            <a:pPr marL="232395" indent="-232395" eaLnBrk="1" hangingPunct="1">
              <a:lnSpc>
                <a:spcPct val="90000"/>
              </a:lnSpc>
              <a:spcBef>
                <a:spcPct val="0"/>
              </a:spcBef>
              <a:spcAft>
                <a:spcPct val="20000"/>
              </a:spcAft>
            </a:pPr>
            <a:r>
              <a:rPr lang="en-GB" altLang="de-DE" sz="1100">
                <a:sym typeface="Wingdings" pitchFamily="2" charset="2"/>
              </a:rPr>
              <a:t>   If you want to use more </a:t>
            </a:r>
            <a:r>
              <a:rPr lang="en-GB" altLang="de-DE" sz="1100" b="1">
                <a:sym typeface="Wingdings" pitchFamily="2" charset="2"/>
              </a:rPr>
              <a:t>partner logos</a:t>
            </a:r>
            <a:r>
              <a:rPr lang="en-GB" altLang="de-DE" sz="1100">
                <a:sym typeface="Wingdings" pitchFamily="2" charset="2"/>
              </a:rPr>
              <a:t> position them left </a:t>
            </a:r>
            <a:br>
              <a:rPr lang="en-GB" altLang="de-DE" sz="1100">
                <a:sym typeface="Wingdings" pitchFamily="2" charset="2"/>
              </a:rPr>
            </a:br>
            <a:r>
              <a:rPr lang="en-GB" altLang="de-DE" sz="1100">
                <a:sym typeface="Wingdings" pitchFamily="2" charset="2"/>
              </a:rPr>
              <a:t>   beside the DESY logo in the footer area </a:t>
            </a:r>
            <a:br>
              <a:rPr lang="en-GB" altLang="de-DE" sz="1100">
                <a:sym typeface="Wingdings" pitchFamily="2" charset="2"/>
              </a:rPr>
            </a:br>
            <a:r>
              <a:rPr lang="en-GB" altLang="de-DE" sz="1100">
                <a:sym typeface="Wingdings" pitchFamily="2" charset="2"/>
              </a:rPr>
              <a:t>   </a:t>
            </a:r>
            <a:r>
              <a:rPr lang="en-GB" altLang="de-DE" sz="1100" b="1">
                <a:sym typeface="Wingdings" pitchFamily="2" charset="2"/>
              </a:rPr>
              <a:t>Close Master View</a:t>
            </a:r>
            <a:endParaRPr lang="en-GB" altLang="de-DE" sz="1100" b="1"/>
          </a:p>
          <a:p>
            <a:pPr marL="232395" indent="-232395" eaLnBrk="1" hangingPunct="1">
              <a:lnSpc>
                <a:spcPct val="90000"/>
              </a:lnSpc>
              <a:spcBef>
                <a:spcPct val="0"/>
              </a:spcBef>
              <a:spcAft>
                <a:spcPct val="20000"/>
              </a:spcAft>
            </a:pPr>
            <a:endParaRPr lang="en-US" altLang="de-DE" sz="1100">
              <a:sym typeface="Wingdings" pitchFamily="2" charset="2"/>
            </a:endParaRPr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69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 eaLnBrk="0" hangingPunct="0">
              <a:defRPr sz="2000">
                <a:solidFill>
                  <a:srgbClr val="100F2E"/>
                </a:solidFill>
                <a:latin typeface="Arial" charset="0"/>
                <a:ea typeface="ＭＳ Ｐゴシック" pitchFamily="112" charset="-128"/>
              </a:defRPr>
            </a:lvl1pPr>
            <a:lvl2pPr marL="755283" indent="-290493" eaLnBrk="0" hangingPunct="0">
              <a:defRPr sz="2000">
                <a:solidFill>
                  <a:srgbClr val="100F2E"/>
                </a:solidFill>
                <a:latin typeface="Arial" charset="0"/>
                <a:ea typeface="ＭＳ Ｐゴシック" pitchFamily="112" charset="-128"/>
              </a:defRPr>
            </a:lvl2pPr>
            <a:lvl3pPr marL="1161974" indent="-232395" eaLnBrk="0" hangingPunct="0">
              <a:defRPr sz="2000">
                <a:solidFill>
                  <a:srgbClr val="100F2E"/>
                </a:solidFill>
                <a:latin typeface="Arial" charset="0"/>
                <a:ea typeface="ＭＳ Ｐゴシック" pitchFamily="112" charset="-128"/>
              </a:defRPr>
            </a:lvl3pPr>
            <a:lvl4pPr marL="1626763" indent="-232395" eaLnBrk="0" hangingPunct="0">
              <a:defRPr sz="2000">
                <a:solidFill>
                  <a:srgbClr val="100F2E"/>
                </a:solidFill>
                <a:latin typeface="Arial" charset="0"/>
                <a:ea typeface="ＭＳ Ｐゴシック" pitchFamily="112" charset="-128"/>
              </a:defRPr>
            </a:lvl4pPr>
            <a:lvl5pPr marL="2091553" indent="-232395" eaLnBrk="0" hangingPunct="0">
              <a:defRPr sz="2000">
                <a:solidFill>
                  <a:srgbClr val="100F2E"/>
                </a:solidFill>
                <a:latin typeface="Arial" charset="0"/>
                <a:ea typeface="ＭＳ Ｐゴシック" pitchFamily="112" charset="-128"/>
              </a:defRPr>
            </a:lvl5pPr>
            <a:lvl6pPr marL="2556342" indent="-232395" algn="just" eaLnBrk="0" fontAlgn="base" hangingPunct="0">
              <a:lnSpc>
                <a:spcPct val="70000"/>
              </a:lnSpc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itchFamily="2" charset="2"/>
              <a:defRPr sz="2000">
                <a:solidFill>
                  <a:srgbClr val="100F2E"/>
                </a:solidFill>
                <a:latin typeface="Arial" charset="0"/>
                <a:ea typeface="ＭＳ Ｐゴシック" pitchFamily="112" charset="-128"/>
              </a:defRPr>
            </a:lvl6pPr>
            <a:lvl7pPr marL="3021132" indent="-232395" algn="just" eaLnBrk="0" fontAlgn="base" hangingPunct="0">
              <a:lnSpc>
                <a:spcPct val="70000"/>
              </a:lnSpc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itchFamily="2" charset="2"/>
              <a:defRPr sz="2000">
                <a:solidFill>
                  <a:srgbClr val="100F2E"/>
                </a:solidFill>
                <a:latin typeface="Arial" charset="0"/>
                <a:ea typeface="ＭＳ Ｐゴシック" pitchFamily="112" charset="-128"/>
              </a:defRPr>
            </a:lvl7pPr>
            <a:lvl8pPr marL="3485921" indent="-232395" algn="just" eaLnBrk="0" fontAlgn="base" hangingPunct="0">
              <a:lnSpc>
                <a:spcPct val="70000"/>
              </a:lnSpc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itchFamily="2" charset="2"/>
              <a:defRPr sz="2000">
                <a:solidFill>
                  <a:srgbClr val="100F2E"/>
                </a:solidFill>
                <a:latin typeface="Arial" charset="0"/>
                <a:ea typeface="ＭＳ Ｐゴシック" pitchFamily="112" charset="-128"/>
              </a:defRPr>
            </a:lvl8pPr>
            <a:lvl9pPr marL="3950711" indent="-232395" algn="just" eaLnBrk="0" fontAlgn="base" hangingPunct="0">
              <a:lnSpc>
                <a:spcPct val="70000"/>
              </a:lnSpc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itchFamily="2" charset="2"/>
              <a:defRPr sz="2000">
                <a:solidFill>
                  <a:srgbClr val="100F2E"/>
                </a:solidFill>
                <a:latin typeface="Arial" charset="0"/>
                <a:ea typeface="ＭＳ Ｐゴシック" pitchFamily="112" charset="-128"/>
              </a:defRPr>
            </a:lvl9pPr>
          </a:lstStyle>
          <a:p>
            <a:fld id="{954069AD-0489-4DE0-834F-8EC83D7EB2FE}" type="slidenum">
              <a:rPr lang="de-DE" altLang="de-DE" sz="1200">
                <a:solidFill>
                  <a:schemeClr val="tx1"/>
                </a:solidFill>
              </a:rPr>
              <a:pPr/>
              <a:t>10</a:t>
            </a:fld>
            <a:endParaRPr lang="de-DE" altLang="de-DE" sz="1200">
              <a:solidFill>
                <a:schemeClr val="tx1"/>
              </a:solidFill>
            </a:endParaRPr>
          </a:p>
        </p:txBody>
      </p:sp>
      <p:sp>
        <p:nvSpPr>
          <p:cNvPr id="29699" name="Rectangle 2"/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xfrm>
            <a:off x="1171575" y="696913"/>
            <a:ext cx="4641850" cy="3481387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29700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931334" y="4409758"/>
            <a:ext cx="5122333" cy="4177665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pPr marL="232395" indent="-232395" eaLnBrk="1" hangingPunct="1">
              <a:lnSpc>
                <a:spcPct val="90000"/>
              </a:lnSpc>
              <a:spcBef>
                <a:spcPct val="0"/>
              </a:spcBef>
              <a:spcAft>
                <a:spcPct val="20000"/>
              </a:spcAft>
            </a:pPr>
            <a:r>
              <a:rPr lang="en-GB" altLang="de-DE" b="1" smtClean="0"/>
              <a:t>   </a:t>
            </a:r>
            <a:r>
              <a:rPr lang="en-GB" altLang="de-DE" sz="1100" b="1"/>
              <a:t>Before you start</a:t>
            </a:r>
            <a:r>
              <a:rPr lang="en-GB" altLang="de-DE" sz="1100"/>
              <a:t> editing the slides of your talk change to the </a:t>
            </a:r>
            <a:r>
              <a:rPr lang="en-GB" altLang="de-DE" sz="1100" b="1"/>
              <a:t>Master Slide view</a:t>
            </a:r>
            <a:r>
              <a:rPr lang="en-GB" altLang="de-DE" sz="1100"/>
              <a:t>:   </a:t>
            </a:r>
            <a:br>
              <a:rPr lang="en-GB" altLang="de-DE" sz="1100"/>
            </a:br>
            <a:r>
              <a:rPr lang="en-GB" altLang="de-DE" sz="1100"/>
              <a:t>   Menu button “View”,</a:t>
            </a:r>
            <a:r>
              <a:rPr lang="en-GB" altLang="de-DE" sz="1100">
                <a:sym typeface="Wingdings" pitchFamily="2" charset="2"/>
              </a:rPr>
              <a:t> Master, Slide Master:</a:t>
            </a:r>
            <a:br>
              <a:rPr lang="en-GB" altLang="de-DE" sz="1100">
                <a:sym typeface="Wingdings" pitchFamily="2" charset="2"/>
              </a:rPr>
            </a:br>
            <a:endParaRPr lang="en-GB" altLang="de-DE" sz="1100">
              <a:sym typeface="Wingdings" pitchFamily="2" charset="2"/>
            </a:endParaRPr>
          </a:p>
          <a:p>
            <a:pPr marL="232395" indent="-232395" eaLnBrk="1" hangingPunct="1">
              <a:lnSpc>
                <a:spcPct val="90000"/>
              </a:lnSpc>
              <a:spcBef>
                <a:spcPct val="0"/>
              </a:spcBef>
              <a:spcAft>
                <a:spcPct val="20000"/>
              </a:spcAft>
            </a:pPr>
            <a:r>
              <a:rPr lang="en-GB" altLang="de-DE" sz="1100">
                <a:sym typeface="Wingdings" pitchFamily="2" charset="2"/>
              </a:rPr>
              <a:t>   </a:t>
            </a:r>
            <a:r>
              <a:rPr lang="en-GB" altLang="de-DE" sz="1100" b="1">
                <a:sym typeface="Wingdings" pitchFamily="2" charset="2"/>
              </a:rPr>
              <a:t>Edit the following 2 items in the 1st slide:</a:t>
            </a:r>
            <a:r>
              <a:rPr lang="en-GB" altLang="de-DE" sz="1100">
                <a:sym typeface="Wingdings" pitchFamily="2" charset="2"/>
              </a:rPr>
              <a:t/>
            </a:r>
            <a:br>
              <a:rPr lang="en-GB" altLang="de-DE" sz="1100">
                <a:sym typeface="Wingdings" pitchFamily="2" charset="2"/>
              </a:rPr>
            </a:br>
            <a:r>
              <a:rPr lang="en-GB" altLang="de-DE" sz="1100">
                <a:sym typeface="Wingdings" pitchFamily="2" charset="2"/>
              </a:rPr>
              <a:t>   1)  1st row in the violet header: </a:t>
            </a:r>
            <a:br>
              <a:rPr lang="en-GB" altLang="de-DE" sz="1100">
                <a:sym typeface="Wingdings" pitchFamily="2" charset="2"/>
              </a:rPr>
            </a:br>
            <a:r>
              <a:rPr lang="en-GB" altLang="de-DE" sz="1100">
                <a:sym typeface="Wingdings" pitchFamily="2" charset="2"/>
              </a:rPr>
              <a:t>       Delete the existent text and write the title of your talk into this text field</a:t>
            </a:r>
            <a:br>
              <a:rPr lang="en-GB" altLang="de-DE" sz="1100">
                <a:sym typeface="Wingdings" pitchFamily="2" charset="2"/>
              </a:rPr>
            </a:br>
            <a:r>
              <a:rPr lang="en-GB" altLang="de-DE" sz="1100">
                <a:sym typeface="Wingdings" pitchFamily="2" charset="2"/>
              </a:rPr>
              <a:t>   2)  The 2 rows in the footer area: Delete the text and write the information </a:t>
            </a:r>
            <a:br>
              <a:rPr lang="en-GB" altLang="de-DE" sz="1100">
                <a:sym typeface="Wingdings" pitchFamily="2" charset="2"/>
              </a:rPr>
            </a:br>
            <a:r>
              <a:rPr lang="en-GB" altLang="de-DE" sz="1100">
                <a:sym typeface="Wingdings" pitchFamily="2" charset="2"/>
              </a:rPr>
              <a:t>       regarding your talk (same as on the Title Slide) into this text field.  </a:t>
            </a:r>
            <a:br>
              <a:rPr lang="en-GB" altLang="de-DE" sz="1100">
                <a:sym typeface="Wingdings" pitchFamily="2" charset="2"/>
              </a:rPr>
            </a:br>
            <a:endParaRPr lang="en-GB" altLang="de-DE" sz="1100">
              <a:sym typeface="Wingdings" pitchFamily="2" charset="2"/>
            </a:endParaRPr>
          </a:p>
          <a:p>
            <a:pPr marL="232395" indent="-232395" eaLnBrk="1" hangingPunct="1">
              <a:lnSpc>
                <a:spcPct val="90000"/>
              </a:lnSpc>
              <a:spcBef>
                <a:spcPct val="0"/>
              </a:spcBef>
              <a:spcAft>
                <a:spcPct val="20000"/>
              </a:spcAft>
            </a:pPr>
            <a:r>
              <a:rPr lang="en-GB" altLang="de-DE" sz="1100">
                <a:sym typeface="Wingdings" pitchFamily="2" charset="2"/>
              </a:rPr>
              <a:t>   If you want to use more </a:t>
            </a:r>
            <a:r>
              <a:rPr lang="en-GB" altLang="de-DE" sz="1100" b="1">
                <a:sym typeface="Wingdings" pitchFamily="2" charset="2"/>
              </a:rPr>
              <a:t>partner logos</a:t>
            </a:r>
            <a:r>
              <a:rPr lang="en-GB" altLang="de-DE" sz="1100">
                <a:sym typeface="Wingdings" pitchFamily="2" charset="2"/>
              </a:rPr>
              <a:t> position them left </a:t>
            </a:r>
            <a:br>
              <a:rPr lang="en-GB" altLang="de-DE" sz="1100">
                <a:sym typeface="Wingdings" pitchFamily="2" charset="2"/>
              </a:rPr>
            </a:br>
            <a:r>
              <a:rPr lang="en-GB" altLang="de-DE" sz="1100">
                <a:sym typeface="Wingdings" pitchFamily="2" charset="2"/>
              </a:rPr>
              <a:t>   beside the DESY logo in the footer area </a:t>
            </a:r>
            <a:br>
              <a:rPr lang="en-GB" altLang="de-DE" sz="1100">
                <a:sym typeface="Wingdings" pitchFamily="2" charset="2"/>
              </a:rPr>
            </a:br>
            <a:r>
              <a:rPr lang="en-GB" altLang="de-DE" sz="1100">
                <a:sym typeface="Wingdings" pitchFamily="2" charset="2"/>
              </a:rPr>
              <a:t>   </a:t>
            </a:r>
            <a:r>
              <a:rPr lang="en-GB" altLang="de-DE" sz="1100" b="1">
                <a:sym typeface="Wingdings" pitchFamily="2" charset="2"/>
              </a:rPr>
              <a:t>Close Master View</a:t>
            </a:r>
            <a:endParaRPr lang="en-GB" altLang="de-DE" sz="1100" b="1"/>
          </a:p>
          <a:p>
            <a:pPr marL="232395" indent="-232395" eaLnBrk="1" hangingPunct="1">
              <a:lnSpc>
                <a:spcPct val="90000"/>
              </a:lnSpc>
              <a:spcBef>
                <a:spcPct val="0"/>
              </a:spcBef>
              <a:spcAft>
                <a:spcPct val="20000"/>
              </a:spcAft>
            </a:pPr>
            <a:endParaRPr lang="en-US" altLang="de-DE" sz="1100">
              <a:sym typeface="Wingdings" pitchFamily="2" charset="2"/>
            </a:endParaRPr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5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 eaLnBrk="0" hangingPunct="0">
              <a:defRPr sz="2000">
                <a:solidFill>
                  <a:srgbClr val="100F2E"/>
                </a:solidFill>
                <a:latin typeface="Arial" charset="0"/>
                <a:ea typeface="ＭＳ Ｐゴシック" pitchFamily="112" charset="-128"/>
              </a:defRPr>
            </a:lvl1pPr>
            <a:lvl2pPr marL="755283" indent="-290493" eaLnBrk="0" hangingPunct="0">
              <a:defRPr sz="2000">
                <a:solidFill>
                  <a:srgbClr val="100F2E"/>
                </a:solidFill>
                <a:latin typeface="Arial" charset="0"/>
                <a:ea typeface="ＭＳ Ｐゴシック" pitchFamily="112" charset="-128"/>
              </a:defRPr>
            </a:lvl2pPr>
            <a:lvl3pPr marL="1161974" indent="-232395" eaLnBrk="0" hangingPunct="0">
              <a:defRPr sz="2000">
                <a:solidFill>
                  <a:srgbClr val="100F2E"/>
                </a:solidFill>
                <a:latin typeface="Arial" charset="0"/>
                <a:ea typeface="ＭＳ Ｐゴシック" pitchFamily="112" charset="-128"/>
              </a:defRPr>
            </a:lvl3pPr>
            <a:lvl4pPr marL="1626763" indent="-232395" eaLnBrk="0" hangingPunct="0">
              <a:defRPr sz="2000">
                <a:solidFill>
                  <a:srgbClr val="100F2E"/>
                </a:solidFill>
                <a:latin typeface="Arial" charset="0"/>
                <a:ea typeface="ＭＳ Ｐゴシック" pitchFamily="112" charset="-128"/>
              </a:defRPr>
            </a:lvl4pPr>
            <a:lvl5pPr marL="2091553" indent="-232395" eaLnBrk="0" hangingPunct="0">
              <a:defRPr sz="2000">
                <a:solidFill>
                  <a:srgbClr val="100F2E"/>
                </a:solidFill>
                <a:latin typeface="Arial" charset="0"/>
                <a:ea typeface="ＭＳ Ｐゴシック" pitchFamily="112" charset="-128"/>
              </a:defRPr>
            </a:lvl5pPr>
            <a:lvl6pPr marL="2556342" indent="-232395" algn="just" eaLnBrk="0" fontAlgn="base" hangingPunct="0">
              <a:lnSpc>
                <a:spcPct val="70000"/>
              </a:lnSpc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itchFamily="2" charset="2"/>
              <a:defRPr sz="2000">
                <a:solidFill>
                  <a:srgbClr val="100F2E"/>
                </a:solidFill>
                <a:latin typeface="Arial" charset="0"/>
                <a:ea typeface="ＭＳ Ｐゴシック" pitchFamily="112" charset="-128"/>
              </a:defRPr>
            </a:lvl6pPr>
            <a:lvl7pPr marL="3021132" indent="-232395" algn="just" eaLnBrk="0" fontAlgn="base" hangingPunct="0">
              <a:lnSpc>
                <a:spcPct val="70000"/>
              </a:lnSpc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itchFamily="2" charset="2"/>
              <a:defRPr sz="2000">
                <a:solidFill>
                  <a:srgbClr val="100F2E"/>
                </a:solidFill>
                <a:latin typeface="Arial" charset="0"/>
                <a:ea typeface="ＭＳ Ｐゴシック" pitchFamily="112" charset="-128"/>
              </a:defRPr>
            </a:lvl7pPr>
            <a:lvl8pPr marL="3485921" indent="-232395" algn="just" eaLnBrk="0" fontAlgn="base" hangingPunct="0">
              <a:lnSpc>
                <a:spcPct val="70000"/>
              </a:lnSpc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itchFamily="2" charset="2"/>
              <a:defRPr sz="2000">
                <a:solidFill>
                  <a:srgbClr val="100F2E"/>
                </a:solidFill>
                <a:latin typeface="Arial" charset="0"/>
                <a:ea typeface="ＭＳ Ｐゴシック" pitchFamily="112" charset="-128"/>
              </a:defRPr>
            </a:lvl8pPr>
            <a:lvl9pPr marL="3950711" indent="-232395" algn="just" eaLnBrk="0" fontAlgn="base" hangingPunct="0">
              <a:lnSpc>
                <a:spcPct val="70000"/>
              </a:lnSpc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itchFamily="2" charset="2"/>
              <a:defRPr sz="2000">
                <a:solidFill>
                  <a:srgbClr val="100F2E"/>
                </a:solidFill>
                <a:latin typeface="Arial" charset="0"/>
                <a:ea typeface="ＭＳ Ｐゴシック" pitchFamily="112" charset="-128"/>
              </a:defRPr>
            </a:lvl9pPr>
          </a:lstStyle>
          <a:p>
            <a:fld id="{D27F99C7-1474-4162-A6AF-80A431D91CD6}" type="slidenum">
              <a:rPr lang="de-DE" altLang="de-DE" sz="1200">
                <a:solidFill>
                  <a:schemeClr val="tx1"/>
                </a:solidFill>
              </a:rPr>
              <a:pPr/>
              <a:t>16</a:t>
            </a:fld>
            <a:endParaRPr lang="de-DE" altLang="de-DE" sz="1200">
              <a:solidFill>
                <a:schemeClr val="tx1"/>
              </a:solidFill>
            </a:endParaRPr>
          </a:p>
        </p:txBody>
      </p:sp>
      <p:sp>
        <p:nvSpPr>
          <p:cNvPr id="23555" name="Rectangle 2"/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xfrm>
            <a:off x="1171575" y="696913"/>
            <a:ext cx="4641850" cy="3481387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23556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931334" y="4409758"/>
            <a:ext cx="5122333" cy="4177665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pPr marL="232395" indent="-232395" eaLnBrk="1" hangingPunct="1">
              <a:lnSpc>
                <a:spcPct val="90000"/>
              </a:lnSpc>
              <a:spcBef>
                <a:spcPct val="0"/>
              </a:spcBef>
              <a:spcAft>
                <a:spcPct val="20000"/>
              </a:spcAft>
            </a:pPr>
            <a:r>
              <a:rPr lang="en-GB" altLang="de-DE" b="1" smtClean="0"/>
              <a:t>   </a:t>
            </a:r>
            <a:r>
              <a:rPr lang="en-GB" altLang="de-DE" sz="1100" b="1"/>
              <a:t>Before you start</a:t>
            </a:r>
            <a:r>
              <a:rPr lang="en-GB" altLang="de-DE" sz="1100"/>
              <a:t> editing the slides of your talk change to the </a:t>
            </a:r>
            <a:r>
              <a:rPr lang="en-GB" altLang="de-DE" sz="1100" b="1"/>
              <a:t>Master Slide view</a:t>
            </a:r>
            <a:r>
              <a:rPr lang="en-GB" altLang="de-DE" sz="1100"/>
              <a:t>:   </a:t>
            </a:r>
            <a:br>
              <a:rPr lang="en-GB" altLang="de-DE" sz="1100"/>
            </a:br>
            <a:r>
              <a:rPr lang="en-GB" altLang="de-DE" sz="1100"/>
              <a:t>   Menu button “View”,</a:t>
            </a:r>
            <a:r>
              <a:rPr lang="en-GB" altLang="de-DE" sz="1100">
                <a:sym typeface="Wingdings" pitchFamily="2" charset="2"/>
              </a:rPr>
              <a:t> Master, Slide Master:</a:t>
            </a:r>
            <a:br>
              <a:rPr lang="en-GB" altLang="de-DE" sz="1100">
                <a:sym typeface="Wingdings" pitchFamily="2" charset="2"/>
              </a:rPr>
            </a:br>
            <a:endParaRPr lang="en-GB" altLang="de-DE" sz="1100">
              <a:sym typeface="Wingdings" pitchFamily="2" charset="2"/>
            </a:endParaRPr>
          </a:p>
          <a:p>
            <a:pPr marL="232395" indent="-232395" eaLnBrk="1" hangingPunct="1">
              <a:lnSpc>
                <a:spcPct val="90000"/>
              </a:lnSpc>
              <a:spcBef>
                <a:spcPct val="0"/>
              </a:spcBef>
              <a:spcAft>
                <a:spcPct val="20000"/>
              </a:spcAft>
            </a:pPr>
            <a:r>
              <a:rPr lang="en-GB" altLang="de-DE" sz="1100">
                <a:sym typeface="Wingdings" pitchFamily="2" charset="2"/>
              </a:rPr>
              <a:t>   </a:t>
            </a:r>
            <a:r>
              <a:rPr lang="en-GB" altLang="de-DE" sz="1100" b="1">
                <a:sym typeface="Wingdings" pitchFamily="2" charset="2"/>
              </a:rPr>
              <a:t>Edit the following 2 items in the 1st slide:</a:t>
            </a:r>
            <a:r>
              <a:rPr lang="en-GB" altLang="de-DE" sz="1100">
                <a:sym typeface="Wingdings" pitchFamily="2" charset="2"/>
              </a:rPr>
              <a:t/>
            </a:r>
            <a:br>
              <a:rPr lang="en-GB" altLang="de-DE" sz="1100">
                <a:sym typeface="Wingdings" pitchFamily="2" charset="2"/>
              </a:rPr>
            </a:br>
            <a:r>
              <a:rPr lang="en-GB" altLang="de-DE" sz="1100">
                <a:sym typeface="Wingdings" pitchFamily="2" charset="2"/>
              </a:rPr>
              <a:t>   1)  1st row in the violet header: </a:t>
            </a:r>
            <a:br>
              <a:rPr lang="en-GB" altLang="de-DE" sz="1100">
                <a:sym typeface="Wingdings" pitchFamily="2" charset="2"/>
              </a:rPr>
            </a:br>
            <a:r>
              <a:rPr lang="en-GB" altLang="de-DE" sz="1100">
                <a:sym typeface="Wingdings" pitchFamily="2" charset="2"/>
              </a:rPr>
              <a:t>       Delete the existent text and write the title of your talk into this text field</a:t>
            </a:r>
            <a:br>
              <a:rPr lang="en-GB" altLang="de-DE" sz="1100">
                <a:sym typeface="Wingdings" pitchFamily="2" charset="2"/>
              </a:rPr>
            </a:br>
            <a:r>
              <a:rPr lang="en-GB" altLang="de-DE" sz="1100">
                <a:sym typeface="Wingdings" pitchFamily="2" charset="2"/>
              </a:rPr>
              <a:t>   2)  The 2 rows in the footer area: Delete the text and write the information </a:t>
            </a:r>
            <a:br>
              <a:rPr lang="en-GB" altLang="de-DE" sz="1100">
                <a:sym typeface="Wingdings" pitchFamily="2" charset="2"/>
              </a:rPr>
            </a:br>
            <a:r>
              <a:rPr lang="en-GB" altLang="de-DE" sz="1100">
                <a:sym typeface="Wingdings" pitchFamily="2" charset="2"/>
              </a:rPr>
              <a:t>       regarding your talk (same as on the Title Slide) into this text field.  </a:t>
            </a:r>
            <a:br>
              <a:rPr lang="en-GB" altLang="de-DE" sz="1100">
                <a:sym typeface="Wingdings" pitchFamily="2" charset="2"/>
              </a:rPr>
            </a:br>
            <a:endParaRPr lang="en-GB" altLang="de-DE" sz="1100">
              <a:sym typeface="Wingdings" pitchFamily="2" charset="2"/>
            </a:endParaRPr>
          </a:p>
          <a:p>
            <a:pPr marL="232395" indent="-232395" eaLnBrk="1" hangingPunct="1">
              <a:lnSpc>
                <a:spcPct val="90000"/>
              </a:lnSpc>
              <a:spcBef>
                <a:spcPct val="0"/>
              </a:spcBef>
              <a:spcAft>
                <a:spcPct val="20000"/>
              </a:spcAft>
            </a:pPr>
            <a:r>
              <a:rPr lang="en-GB" altLang="de-DE" sz="1100">
                <a:sym typeface="Wingdings" pitchFamily="2" charset="2"/>
              </a:rPr>
              <a:t>   If you want to use more </a:t>
            </a:r>
            <a:r>
              <a:rPr lang="en-GB" altLang="de-DE" sz="1100" b="1">
                <a:sym typeface="Wingdings" pitchFamily="2" charset="2"/>
              </a:rPr>
              <a:t>partner logos</a:t>
            </a:r>
            <a:r>
              <a:rPr lang="en-GB" altLang="de-DE" sz="1100">
                <a:sym typeface="Wingdings" pitchFamily="2" charset="2"/>
              </a:rPr>
              <a:t> position them left </a:t>
            </a:r>
            <a:br>
              <a:rPr lang="en-GB" altLang="de-DE" sz="1100">
                <a:sym typeface="Wingdings" pitchFamily="2" charset="2"/>
              </a:rPr>
            </a:br>
            <a:r>
              <a:rPr lang="en-GB" altLang="de-DE" sz="1100">
                <a:sym typeface="Wingdings" pitchFamily="2" charset="2"/>
              </a:rPr>
              <a:t>   beside the DESY logo in the footer area </a:t>
            </a:r>
            <a:br>
              <a:rPr lang="en-GB" altLang="de-DE" sz="1100">
                <a:sym typeface="Wingdings" pitchFamily="2" charset="2"/>
              </a:rPr>
            </a:br>
            <a:r>
              <a:rPr lang="en-GB" altLang="de-DE" sz="1100">
                <a:sym typeface="Wingdings" pitchFamily="2" charset="2"/>
              </a:rPr>
              <a:t>   </a:t>
            </a:r>
            <a:r>
              <a:rPr lang="en-GB" altLang="de-DE" sz="1100" b="1">
                <a:sym typeface="Wingdings" pitchFamily="2" charset="2"/>
              </a:rPr>
              <a:t>Close Master View</a:t>
            </a:r>
            <a:endParaRPr lang="en-GB" altLang="de-DE" sz="1100" b="1"/>
          </a:p>
          <a:p>
            <a:pPr marL="232395" indent="-232395" eaLnBrk="1" hangingPunct="1">
              <a:lnSpc>
                <a:spcPct val="90000"/>
              </a:lnSpc>
              <a:spcBef>
                <a:spcPct val="0"/>
              </a:spcBef>
              <a:spcAft>
                <a:spcPct val="20000"/>
              </a:spcAft>
            </a:pPr>
            <a:endParaRPr lang="en-US" altLang="de-DE" sz="1100">
              <a:sym typeface="Wingdings" pitchFamily="2" charset="2"/>
            </a:endParaRPr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60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 eaLnBrk="0" hangingPunct="0">
              <a:defRPr sz="2000">
                <a:solidFill>
                  <a:srgbClr val="100F2E"/>
                </a:solidFill>
                <a:latin typeface="Arial" charset="0"/>
                <a:ea typeface="ＭＳ Ｐゴシック" pitchFamily="112" charset="-128"/>
              </a:defRPr>
            </a:lvl1pPr>
            <a:lvl2pPr marL="755283" indent="-290493" eaLnBrk="0" hangingPunct="0">
              <a:defRPr sz="2000">
                <a:solidFill>
                  <a:srgbClr val="100F2E"/>
                </a:solidFill>
                <a:latin typeface="Arial" charset="0"/>
                <a:ea typeface="ＭＳ Ｐゴシック" pitchFamily="112" charset="-128"/>
              </a:defRPr>
            </a:lvl2pPr>
            <a:lvl3pPr marL="1161974" indent="-232395" eaLnBrk="0" hangingPunct="0">
              <a:defRPr sz="2000">
                <a:solidFill>
                  <a:srgbClr val="100F2E"/>
                </a:solidFill>
                <a:latin typeface="Arial" charset="0"/>
                <a:ea typeface="ＭＳ Ｐゴシック" pitchFamily="112" charset="-128"/>
              </a:defRPr>
            </a:lvl3pPr>
            <a:lvl4pPr marL="1626763" indent="-232395" eaLnBrk="0" hangingPunct="0">
              <a:defRPr sz="2000">
                <a:solidFill>
                  <a:srgbClr val="100F2E"/>
                </a:solidFill>
                <a:latin typeface="Arial" charset="0"/>
                <a:ea typeface="ＭＳ Ｐゴシック" pitchFamily="112" charset="-128"/>
              </a:defRPr>
            </a:lvl4pPr>
            <a:lvl5pPr marL="2091553" indent="-232395" eaLnBrk="0" hangingPunct="0">
              <a:defRPr sz="2000">
                <a:solidFill>
                  <a:srgbClr val="100F2E"/>
                </a:solidFill>
                <a:latin typeface="Arial" charset="0"/>
                <a:ea typeface="ＭＳ Ｐゴシック" pitchFamily="112" charset="-128"/>
              </a:defRPr>
            </a:lvl5pPr>
            <a:lvl6pPr marL="2556342" indent="-232395" algn="just" eaLnBrk="0" fontAlgn="base" hangingPunct="0">
              <a:lnSpc>
                <a:spcPct val="70000"/>
              </a:lnSpc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itchFamily="2" charset="2"/>
              <a:defRPr sz="2000">
                <a:solidFill>
                  <a:srgbClr val="100F2E"/>
                </a:solidFill>
                <a:latin typeface="Arial" charset="0"/>
                <a:ea typeface="ＭＳ Ｐゴシック" pitchFamily="112" charset="-128"/>
              </a:defRPr>
            </a:lvl6pPr>
            <a:lvl7pPr marL="3021132" indent="-232395" algn="just" eaLnBrk="0" fontAlgn="base" hangingPunct="0">
              <a:lnSpc>
                <a:spcPct val="70000"/>
              </a:lnSpc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itchFamily="2" charset="2"/>
              <a:defRPr sz="2000">
                <a:solidFill>
                  <a:srgbClr val="100F2E"/>
                </a:solidFill>
                <a:latin typeface="Arial" charset="0"/>
                <a:ea typeface="ＭＳ Ｐゴシック" pitchFamily="112" charset="-128"/>
              </a:defRPr>
            </a:lvl7pPr>
            <a:lvl8pPr marL="3485921" indent="-232395" algn="just" eaLnBrk="0" fontAlgn="base" hangingPunct="0">
              <a:lnSpc>
                <a:spcPct val="70000"/>
              </a:lnSpc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itchFamily="2" charset="2"/>
              <a:defRPr sz="2000">
                <a:solidFill>
                  <a:srgbClr val="100F2E"/>
                </a:solidFill>
                <a:latin typeface="Arial" charset="0"/>
                <a:ea typeface="ＭＳ Ｐゴシック" pitchFamily="112" charset="-128"/>
              </a:defRPr>
            </a:lvl8pPr>
            <a:lvl9pPr marL="3950711" indent="-232395" algn="just" eaLnBrk="0" fontAlgn="base" hangingPunct="0">
              <a:lnSpc>
                <a:spcPct val="70000"/>
              </a:lnSpc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itchFamily="2" charset="2"/>
              <a:defRPr sz="2000">
                <a:solidFill>
                  <a:srgbClr val="100F2E"/>
                </a:solidFill>
                <a:latin typeface="Arial" charset="0"/>
                <a:ea typeface="ＭＳ Ｐゴシック" pitchFamily="112" charset="-128"/>
              </a:defRPr>
            </a:lvl9pPr>
          </a:lstStyle>
          <a:p>
            <a:fld id="{CD1B2552-8A6F-4517-812A-DB7237CCA792}" type="slidenum">
              <a:rPr lang="de-DE" altLang="de-DE" sz="1200">
                <a:solidFill>
                  <a:schemeClr val="tx1"/>
                </a:solidFill>
              </a:rPr>
              <a:pPr/>
              <a:t>17</a:t>
            </a:fld>
            <a:endParaRPr lang="de-DE" altLang="de-DE" sz="1200">
              <a:solidFill>
                <a:schemeClr val="tx1"/>
              </a:solidFill>
            </a:endParaRPr>
          </a:p>
        </p:txBody>
      </p:sp>
      <p:sp>
        <p:nvSpPr>
          <p:cNvPr id="25603" name="Rectangle 2"/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xfrm>
            <a:off x="1171575" y="696913"/>
            <a:ext cx="4641850" cy="3481387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25604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931334" y="4409758"/>
            <a:ext cx="5122333" cy="4177665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pPr marL="232395" indent="-232395" eaLnBrk="1" hangingPunct="1">
              <a:lnSpc>
                <a:spcPct val="90000"/>
              </a:lnSpc>
              <a:spcBef>
                <a:spcPct val="0"/>
              </a:spcBef>
              <a:spcAft>
                <a:spcPct val="20000"/>
              </a:spcAft>
            </a:pPr>
            <a:r>
              <a:rPr lang="en-GB" altLang="de-DE" b="1" smtClean="0"/>
              <a:t>   </a:t>
            </a:r>
            <a:r>
              <a:rPr lang="en-GB" altLang="de-DE" sz="1100" b="1"/>
              <a:t>Before you start</a:t>
            </a:r>
            <a:r>
              <a:rPr lang="en-GB" altLang="de-DE" sz="1100"/>
              <a:t> editing the slides of your talk change to the </a:t>
            </a:r>
            <a:r>
              <a:rPr lang="en-GB" altLang="de-DE" sz="1100" b="1"/>
              <a:t>Master Slide view</a:t>
            </a:r>
            <a:r>
              <a:rPr lang="en-GB" altLang="de-DE" sz="1100"/>
              <a:t>:   </a:t>
            </a:r>
            <a:br>
              <a:rPr lang="en-GB" altLang="de-DE" sz="1100"/>
            </a:br>
            <a:r>
              <a:rPr lang="en-GB" altLang="de-DE" sz="1100"/>
              <a:t>   Menu button “View”,</a:t>
            </a:r>
            <a:r>
              <a:rPr lang="en-GB" altLang="de-DE" sz="1100">
                <a:sym typeface="Wingdings" pitchFamily="2" charset="2"/>
              </a:rPr>
              <a:t> Master, Slide Master:</a:t>
            </a:r>
            <a:br>
              <a:rPr lang="en-GB" altLang="de-DE" sz="1100">
                <a:sym typeface="Wingdings" pitchFamily="2" charset="2"/>
              </a:rPr>
            </a:br>
            <a:endParaRPr lang="en-GB" altLang="de-DE" sz="1100">
              <a:sym typeface="Wingdings" pitchFamily="2" charset="2"/>
            </a:endParaRPr>
          </a:p>
          <a:p>
            <a:pPr marL="232395" indent="-232395" eaLnBrk="1" hangingPunct="1">
              <a:lnSpc>
                <a:spcPct val="90000"/>
              </a:lnSpc>
              <a:spcBef>
                <a:spcPct val="0"/>
              </a:spcBef>
              <a:spcAft>
                <a:spcPct val="20000"/>
              </a:spcAft>
            </a:pPr>
            <a:r>
              <a:rPr lang="en-GB" altLang="de-DE" sz="1100">
                <a:sym typeface="Wingdings" pitchFamily="2" charset="2"/>
              </a:rPr>
              <a:t>   </a:t>
            </a:r>
            <a:r>
              <a:rPr lang="en-GB" altLang="de-DE" sz="1100" b="1">
                <a:sym typeface="Wingdings" pitchFamily="2" charset="2"/>
              </a:rPr>
              <a:t>Edit the following 2 items in the 1st slide:</a:t>
            </a:r>
            <a:r>
              <a:rPr lang="en-GB" altLang="de-DE" sz="1100">
                <a:sym typeface="Wingdings" pitchFamily="2" charset="2"/>
              </a:rPr>
              <a:t/>
            </a:r>
            <a:br>
              <a:rPr lang="en-GB" altLang="de-DE" sz="1100">
                <a:sym typeface="Wingdings" pitchFamily="2" charset="2"/>
              </a:rPr>
            </a:br>
            <a:r>
              <a:rPr lang="en-GB" altLang="de-DE" sz="1100">
                <a:sym typeface="Wingdings" pitchFamily="2" charset="2"/>
              </a:rPr>
              <a:t>   1)  1st row in the violet header: </a:t>
            </a:r>
            <a:br>
              <a:rPr lang="en-GB" altLang="de-DE" sz="1100">
                <a:sym typeface="Wingdings" pitchFamily="2" charset="2"/>
              </a:rPr>
            </a:br>
            <a:r>
              <a:rPr lang="en-GB" altLang="de-DE" sz="1100">
                <a:sym typeface="Wingdings" pitchFamily="2" charset="2"/>
              </a:rPr>
              <a:t>       Delete the existent text and write the title of your talk into this text field</a:t>
            </a:r>
            <a:br>
              <a:rPr lang="en-GB" altLang="de-DE" sz="1100">
                <a:sym typeface="Wingdings" pitchFamily="2" charset="2"/>
              </a:rPr>
            </a:br>
            <a:r>
              <a:rPr lang="en-GB" altLang="de-DE" sz="1100">
                <a:sym typeface="Wingdings" pitchFamily="2" charset="2"/>
              </a:rPr>
              <a:t>   2)  The 2 rows in the footer area: Delete the text and write the information </a:t>
            </a:r>
            <a:br>
              <a:rPr lang="en-GB" altLang="de-DE" sz="1100">
                <a:sym typeface="Wingdings" pitchFamily="2" charset="2"/>
              </a:rPr>
            </a:br>
            <a:r>
              <a:rPr lang="en-GB" altLang="de-DE" sz="1100">
                <a:sym typeface="Wingdings" pitchFamily="2" charset="2"/>
              </a:rPr>
              <a:t>       regarding your talk (same as on the Title Slide) into this text field.  </a:t>
            </a:r>
            <a:br>
              <a:rPr lang="en-GB" altLang="de-DE" sz="1100">
                <a:sym typeface="Wingdings" pitchFamily="2" charset="2"/>
              </a:rPr>
            </a:br>
            <a:endParaRPr lang="en-GB" altLang="de-DE" sz="1100">
              <a:sym typeface="Wingdings" pitchFamily="2" charset="2"/>
            </a:endParaRPr>
          </a:p>
          <a:p>
            <a:pPr marL="232395" indent="-232395" eaLnBrk="1" hangingPunct="1">
              <a:lnSpc>
                <a:spcPct val="90000"/>
              </a:lnSpc>
              <a:spcBef>
                <a:spcPct val="0"/>
              </a:spcBef>
              <a:spcAft>
                <a:spcPct val="20000"/>
              </a:spcAft>
            </a:pPr>
            <a:r>
              <a:rPr lang="en-GB" altLang="de-DE" sz="1100">
                <a:sym typeface="Wingdings" pitchFamily="2" charset="2"/>
              </a:rPr>
              <a:t>   If you want to use more </a:t>
            </a:r>
            <a:r>
              <a:rPr lang="en-GB" altLang="de-DE" sz="1100" b="1">
                <a:sym typeface="Wingdings" pitchFamily="2" charset="2"/>
              </a:rPr>
              <a:t>partner logos</a:t>
            </a:r>
            <a:r>
              <a:rPr lang="en-GB" altLang="de-DE" sz="1100">
                <a:sym typeface="Wingdings" pitchFamily="2" charset="2"/>
              </a:rPr>
              <a:t> position them left </a:t>
            </a:r>
            <a:br>
              <a:rPr lang="en-GB" altLang="de-DE" sz="1100">
                <a:sym typeface="Wingdings" pitchFamily="2" charset="2"/>
              </a:rPr>
            </a:br>
            <a:r>
              <a:rPr lang="en-GB" altLang="de-DE" sz="1100">
                <a:sym typeface="Wingdings" pitchFamily="2" charset="2"/>
              </a:rPr>
              <a:t>   beside the DESY logo in the footer area </a:t>
            </a:r>
            <a:br>
              <a:rPr lang="en-GB" altLang="de-DE" sz="1100">
                <a:sym typeface="Wingdings" pitchFamily="2" charset="2"/>
              </a:rPr>
            </a:br>
            <a:r>
              <a:rPr lang="en-GB" altLang="de-DE" sz="1100">
                <a:sym typeface="Wingdings" pitchFamily="2" charset="2"/>
              </a:rPr>
              <a:t>   </a:t>
            </a:r>
            <a:r>
              <a:rPr lang="en-GB" altLang="de-DE" sz="1100" b="1">
                <a:sym typeface="Wingdings" pitchFamily="2" charset="2"/>
              </a:rPr>
              <a:t>Close Master View</a:t>
            </a:r>
            <a:endParaRPr lang="en-GB" altLang="de-DE" sz="1100" b="1"/>
          </a:p>
          <a:p>
            <a:pPr marL="232395" indent="-232395" eaLnBrk="1" hangingPunct="1">
              <a:lnSpc>
                <a:spcPct val="90000"/>
              </a:lnSpc>
              <a:spcBef>
                <a:spcPct val="0"/>
              </a:spcBef>
              <a:spcAft>
                <a:spcPct val="20000"/>
              </a:spcAft>
            </a:pPr>
            <a:endParaRPr lang="en-US" altLang="de-DE" sz="1100">
              <a:sym typeface="Wingdings" pitchFamily="2" charset="2"/>
            </a:endParaRPr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 eaLnBrk="0" hangingPunct="0">
              <a:defRPr sz="2000">
                <a:solidFill>
                  <a:srgbClr val="100F2E"/>
                </a:solidFill>
                <a:latin typeface="Arial" charset="0"/>
                <a:ea typeface="ＭＳ Ｐゴシック" pitchFamily="112" charset="-128"/>
              </a:defRPr>
            </a:lvl1pPr>
            <a:lvl2pPr marL="755283" indent="-290493" eaLnBrk="0" hangingPunct="0">
              <a:defRPr sz="2000">
                <a:solidFill>
                  <a:srgbClr val="100F2E"/>
                </a:solidFill>
                <a:latin typeface="Arial" charset="0"/>
                <a:ea typeface="ＭＳ Ｐゴシック" pitchFamily="112" charset="-128"/>
              </a:defRPr>
            </a:lvl2pPr>
            <a:lvl3pPr marL="1161974" indent="-232395" eaLnBrk="0" hangingPunct="0">
              <a:defRPr sz="2000">
                <a:solidFill>
                  <a:srgbClr val="100F2E"/>
                </a:solidFill>
                <a:latin typeface="Arial" charset="0"/>
                <a:ea typeface="ＭＳ Ｐゴシック" pitchFamily="112" charset="-128"/>
              </a:defRPr>
            </a:lvl3pPr>
            <a:lvl4pPr marL="1626763" indent="-232395" eaLnBrk="0" hangingPunct="0">
              <a:defRPr sz="2000">
                <a:solidFill>
                  <a:srgbClr val="100F2E"/>
                </a:solidFill>
                <a:latin typeface="Arial" charset="0"/>
                <a:ea typeface="ＭＳ Ｐゴシック" pitchFamily="112" charset="-128"/>
              </a:defRPr>
            </a:lvl4pPr>
            <a:lvl5pPr marL="2091553" indent="-232395" eaLnBrk="0" hangingPunct="0">
              <a:defRPr sz="2000">
                <a:solidFill>
                  <a:srgbClr val="100F2E"/>
                </a:solidFill>
                <a:latin typeface="Arial" charset="0"/>
                <a:ea typeface="ＭＳ Ｐゴシック" pitchFamily="112" charset="-128"/>
              </a:defRPr>
            </a:lvl5pPr>
            <a:lvl6pPr marL="2556342" indent="-232395" algn="just" eaLnBrk="0" fontAlgn="base" hangingPunct="0">
              <a:lnSpc>
                <a:spcPct val="70000"/>
              </a:lnSpc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itchFamily="2" charset="2"/>
              <a:defRPr sz="2000">
                <a:solidFill>
                  <a:srgbClr val="100F2E"/>
                </a:solidFill>
                <a:latin typeface="Arial" charset="0"/>
                <a:ea typeface="ＭＳ Ｐゴシック" pitchFamily="112" charset="-128"/>
              </a:defRPr>
            </a:lvl6pPr>
            <a:lvl7pPr marL="3021132" indent="-232395" algn="just" eaLnBrk="0" fontAlgn="base" hangingPunct="0">
              <a:lnSpc>
                <a:spcPct val="70000"/>
              </a:lnSpc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itchFamily="2" charset="2"/>
              <a:defRPr sz="2000">
                <a:solidFill>
                  <a:srgbClr val="100F2E"/>
                </a:solidFill>
                <a:latin typeface="Arial" charset="0"/>
                <a:ea typeface="ＭＳ Ｐゴシック" pitchFamily="112" charset="-128"/>
              </a:defRPr>
            </a:lvl7pPr>
            <a:lvl8pPr marL="3485921" indent="-232395" algn="just" eaLnBrk="0" fontAlgn="base" hangingPunct="0">
              <a:lnSpc>
                <a:spcPct val="70000"/>
              </a:lnSpc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itchFamily="2" charset="2"/>
              <a:defRPr sz="2000">
                <a:solidFill>
                  <a:srgbClr val="100F2E"/>
                </a:solidFill>
                <a:latin typeface="Arial" charset="0"/>
                <a:ea typeface="ＭＳ Ｐゴシック" pitchFamily="112" charset="-128"/>
              </a:defRPr>
            </a:lvl8pPr>
            <a:lvl9pPr marL="3950711" indent="-232395" algn="just" eaLnBrk="0" fontAlgn="base" hangingPunct="0">
              <a:lnSpc>
                <a:spcPct val="70000"/>
              </a:lnSpc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itchFamily="2" charset="2"/>
              <a:defRPr sz="2000">
                <a:solidFill>
                  <a:srgbClr val="100F2E"/>
                </a:solidFill>
                <a:latin typeface="Arial" charset="0"/>
                <a:ea typeface="ＭＳ Ｐゴシック" pitchFamily="112" charset="-128"/>
              </a:defRPr>
            </a:lvl9pPr>
          </a:lstStyle>
          <a:p>
            <a:fld id="{152605E3-4E3A-4970-AC5C-1F8B1E235966}" type="slidenum">
              <a:rPr lang="de-DE" altLang="de-DE" sz="1200">
                <a:solidFill>
                  <a:schemeClr val="tx1"/>
                </a:solidFill>
              </a:rPr>
              <a:pPr/>
              <a:t>18</a:t>
            </a:fld>
            <a:endParaRPr lang="de-DE" altLang="de-DE" sz="1200">
              <a:solidFill>
                <a:schemeClr val="tx1"/>
              </a:solidFill>
            </a:endParaRPr>
          </a:p>
        </p:txBody>
      </p:sp>
      <p:sp>
        <p:nvSpPr>
          <p:cNvPr id="26627" name="Rectangle 2"/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xfrm>
            <a:off x="1171575" y="696913"/>
            <a:ext cx="4641850" cy="3481387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26628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931334" y="4409758"/>
            <a:ext cx="5122333" cy="4177665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pPr marL="232395" indent="-232395" eaLnBrk="1" hangingPunct="1">
              <a:lnSpc>
                <a:spcPct val="90000"/>
              </a:lnSpc>
              <a:spcBef>
                <a:spcPct val="0"/>
              </a:spcBef>
              <a:spcAft>
                <a:spcPct val="20000"/>
              </a:spcAft>
            </a:pPr>
            <a:r>
              <a:rPr lang="en-GB" altLang="de-DE" b="1" smtClean="0"/>
              <a:t>   </a:t>
            </a:r>
            <a:r>
              <a:rPr lang="en-GB" altLang="de-DE" sz="1100" b="1"/>
              <a:t>Before you start</a:t>
            </a:r>
            <a:r>
              <a:rPr lang="en-GB" altLang="de-DE" sz="1100"/>
              <a:t> editing the slides of your talk change to the </a:t>
            </a:r>
            <a:r>
              <a:rPr lang="en-GB" altLang="de-DE" sz="1100" b="1"/>
              <a:t>Master Slide view</a:t>
            </a:r>
            <a:r>
              <a:rPr lang="en-GB" altLang="de-DE" sz="1100"/>
              <a:t>:   </a:t>
            </a:r>
            <a:br>
              <a:rPr lang="en-GB" altLang="de-DE" sz="1100"/>
            </a:br>
            <a:r>
              <a:rPr lang="en-GB" altLang="de-DE" sz="1100"/>
              <a:t>   Menu button “View”,</a:t>
            </a:r>
            <a:r>
              <a:rPr lang="en-GB" altLang="de-DE" sz="1100">
                <a:sym typeface="Wingdings" pitchFamily="2" charset="2"/>
              </a:rPr>
              <a:t> Master, Slide Master:</a:t>
            </a:r>
            <a:br>
              <a:rPr lang="en-GB" altLang="de-DE" sz="1100">
                <a:sym typeface="Wingdings" pitchFamily="2" charset="2"/>
              </a:rPr>
            </a:br>
            <a:endParaRPr lang="en-GB" altLang="de-DE" sz="1100">
              <a:sym typeface="Wingdings" pitchFamily="2" charset="2"/>
            </a:endParaRPr>
          </a:p>
          <a:p>
            <a:pPr marL="232395" indent="-232395" eaLnBrk="1" hangingPunct="1">
              <a:lnSpc>
                <a:spcPct val="90000"/>
              </a:lnSpc>
              <a:spcBef>
                <a:spcPct val="0"/>
              </a:spcBef>
              <a:spcAft>
                <a:spcPct val="20000"/>
              </a:spcAft>
            </a:pPr>
            <a:r>
              <a:rPr lang="en-GB" altLang="de-DE" sz="1100">
                <a:sym typeface="Wingdings" pitchFamily="2" charset="2"/>
              </a:rPr>
              <a:t>   </a:t>
            </a:r>
            <a:r>
              <a:rPr lang="en-GB" altLang="de-DE" sz="1100" b="1">
                <a:sym typeface="Wingdings" pitchFamily="2" charset="2"/>
              </a:rPr>
              <a:t>Edit the following 2 items in the 1st slide:</a:t>
            </a:r>
            <a:r>
              <a:rPr lang="en-GB" altLang="de-DE" sz="1100">
                <a:sym typeface="Wingdings" pitchFamily="2" charset="2"/>
              </a:rPr>
              <a:t/>
            </a:r>
            <a:br>
              <a:rPr lang="en-GB" altLang="de-DE" sz="1100">
                <a:sym typeface="Wingdings" pitchFamily="2" charset="2"/>
              </a:rPr>
            </a:br>
            <a:r>
              <a:rPr lang="en-GB" altLang="de-DE" sz="1100">
                <a:sym typeface="Wingdings" pitchFamily="2" charset="2"/>
              </a:rPr>
              <a:t>   1)  1st row in the violet header: </a:t>
            </a:r>
            <a:br>
              <a:rPr lang="en-GB" altLang="de-DE" sz="1100">
                <a:sym typeface="Wingdings" pitchFamily="2" charset="2"/>
              </a:rPr>
            </a:br>
            <a:r>
              <a:rPr lang="en-GB" altLang="de-DE" sz="1100">
                <a:sym typeface="Wingdings" pitchFamily="2" charset="2"/>
              </a:rPr>
              <a:t>       Delete the existent text and write the title of your talk into this text field</a:t>
            </a:r>
            <a:br>
              <a:rPr lang="en-GB" altLang="de-DE" sz="1100">
                <a:sym typeface="Wingdings" pitchFamily="2" charset="2"/>
              </a:rPr>
            </a:br>
            <a:r>
              <a:rPr lang="en-GB" altLang="de-DE" sz="1100">
                <a:sym typeface="Wingdings" pitchFamily="2" charset="2"/>
              </a:rPr>
              <a:t>   2)  The 2 rows in the footer area: Delete the text and write the information </a:t>
            </a:r>
            <a:br>
              <a:rPr lang="en-GB" altLang="de-DE" sz="1100">
                <a:sym typeface="Wingdings" pitchFamily="2" charset="2"/>
              </a:rPr>
            </a:br>
            <a:r>
              <a:rPr lang="en-GB" altLang="de-DE" sz="1100">
                <a:sym typeface="Wingdings" pitchFamily="2" charset="2"/>
              </a:rPr>
              <a:t>       regarding your talk (same as on the Title Slide) into this text field.  </a:t>
            </a:r>
            <a:br>
              <a:rPr lang="en-GB" altLang="de-DE" sz="1100">
                <a:sym typeface="Wingdings" pitchFamily="2" charset="2"/>
              </a:rPr>
            </a:br>
            <a:endParaRPr lang="en-GB" altLang="de-DE" sz="1100">
              <a:sym typeface="Wingdings" pitchFamily="2" charset="2"/>
            </a:endParaRPr>
          </a:p>
          <a:p>
            <a:pPr marL="232395" indent="-232395" eaLnBrk="1" hangingPunct="1">
              <a:lnSpc>
                <a:spcPct val="90000"/>
              </a:lnSpc>
              <a:spcBef>
                <a:spcPct val="0"/>
              </a:spcBef>
              <a:spcAft>
                <a:spcPct val="20000"/>
              </a:spcAft>
            </a:pPr>
            <a:r>
              <a:rPr lang="en-GB" altLang="de-DE" sz="1100">
                <a:sym typeface="Wingdings" pitchFamily="2" charset="2"/>
              </a:rPr>
              <a:t>   If you want to use more </a:t>
            </a:r>
            <a:r>
              <a:rPr lang="en-GB" altLang="de-DE" sz="1100" b="1">
                <a:sym typeface="Wingdings" pitchFamily="2" charset="2"/>
              </a:rPr>
              <a:t>partner logos</a:t>
            </a:r>
            <a:r>
              <a:rPr lang="en-GB" altLang="de-DE" sz="1100">
                <a:sym typeface="Wingdings" pitchFamily="2" charset="2"/>
              </a:rPr>
              <a:t> position them left </a:t>
            </a:r>
            <a:br>
              <a:rPr lang="en-GB" altLang="de-DE" sz="1100">
                <a:sym typeface="Wingdings" pitchFamily="2" charset="2"/>
              </a:rPr>
            </a:br>
            <a:r>
              <a:rPr lang="en-GB" altLang="de-DE" sz="1100">
                <a:sym typeface="Wingdings" pitchFamily="2" charset="2"/>
              </a:rPr>
              <a:t>   beside the DESY logo in the footer area </a:t>
            </a:r>
            <a:br>
              <a:rPr lang="en-GB" altLang="de-DE" sz="1100">
                <a:sym typeface="Wingdings" pitchFamily="2" charset="2"/>
              </a:rPr>
            </a:br>
            <a:r>
              <a:rPr lang="en-GB" altLang="de-DE" sz="1100">
                <a:sym typeface="Wingdings" pitchFamily="2" charset="2"/>
              </a:rPr>
              <a:t>   </a:t>
            </a:r>
            <a:r>
              <a:rPr lang="en-GB" altLang="de-DE" sz="1100" b="1">
                <a:sym typeface="Wingdings" pitchFamily="2" charset="2"/>
              </a:rPr>
              <a:t>Close Master View</a:t>
            </a:r>
            <a:endParaRPr lang="en-GB" altLang="de-DE" sz="1100" b="1"/>
          </a:p>
          <a:p>
            <a:pPr marL="232395" indent="-232395" eaLnBrk="1" hangingPunct="1">
              <a:lnSpc>
                <a:spcPct val="90000"/>
              </a:lnSpc>
              <a:spcBef>
                <a:spcPct val="0"/>
              </a:spcBef>
              <a:spcAft>
                <a:spcPct val="20000"/>
              </a:spcAft>
            </a:pPr>
            <a:endParaRPr lang="en-US" altLang="de-DE" sz="1100">
              <a:sym typeface="Wingdings" pitchFamily="2" charset="2"/>
            </a:endParaRPr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67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 eaLnBrk="0" hangingPunct="0">
              <a:defRPr sz="2000">
                <a:solidFill>
                  <a:srgbClr val="100F2E"/>
                </a:solidFill>
                <a:latin typeface="Arial" charset="0"/>
                <a:ea typeface="ＭＳ Ｐゴシック" pitchFamily="112" charset="-128"/>
              </a:defRPr>
            </a:lvl1pPr>
            <a:lvl2pPr marL="755283" indent="-290493" eaLnBrk="0" hangingPunct="0">
              <a:defRPr sz="2000">
                <a:solidFill>
                  <a:srgbClr val="100F2E"/>
                </a:solidFill>
                <a:latin typeface="Arial" charset="0"/>
                <a:ea typeface="ＭＳ Ｐゴシック" pitchFamily="112" charset="-128"/>
              </a:defRPr>
            </a:lvl2pPr>
            <a:lvl3pPr marL="1161974" indent="-232395" eaLnBrk="0" hangingPunct="0">
              <a:defRPr sz="2000">
                <a:solidFill>
                  <a:srgbClr val="100F2E"/>
                </a:solidFill>
                <a:latin typeface="Arial" charset="0"/>
                <a:ea typeface="ＭＳ Ｐゴシック" pitchFamily="112" charset="-128"/>
              </a:defRPr>
            </a:lvl3pPr>
            <a:lvl4pPr marL="1626763" indent="-232395" eaLnBrk="0" hangingPunct="0">
              <a:defRPr sz="2000">
                <a:solidFill>
                  <a:srgbClr val="100F2E"/>
                </a:solidFill>
                <a:latin typeface="Arial" charset="0"/>
                <a:ea typeface="ＭＳ Ｐゴシック" pitchFamily="112" charset="-128"/>
              </a:defRPr>
            </a:lvl4pPr>
            <a:lvl5pPr marL="2091553" indent="-232395" eaLnBrk="0" hangingPunct="0">
              <a:defRPr sz="2000">
                <a:solidFill>
                  <a:srgbClr val="100F2E"/>
                </a:solidFill>
                <a:latin typeface="Arial" charset="0"/>
                <a:ea typeface="ＭＳ Ｐゴシック" pitchFamily="112" charset="-128"/>
              </a:defRPr>
            </a:lvl5pPr>
            <a:lvl6pPr marL="2556342" indent="-232395" algn="just" eaLnBrk="0" fontAlgn="base" hangingPunct="0">
              <a:lnSpc>
                <a:spcPct val="70000"/>
              </a:lnSpc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itchFamily="2" charset="2"/>
              <a:defRPr sz="2000">
                <a:solidFill>
                  <a:srgbClr val="100F2E"/>
                </a:solidFill>
                <a:latin typeface="Arial" charset="0"/>
                <a:ea typeface="ＭＳ Ｐゴシック" pitchFamily="112" charset="-128"/>
              </a:defRPr>
            </a:lvl6pPr>
            <a:lvl7pPr marL="3021132" indent="-232395" algn="just" eaLnBrk="0" fontAlgn="base" hangingPunct="0">
              <a:lnSpc>
                <a:spcPct val="70000"/>
              </a:lnSpc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itchFamily="2" charset="2"/>
              <a:defRPr sz="2000">
                <a:solidFill>
                  <a:srgbClr val="100F2E"/>
                </a:solidFill>
                <a:latin typeface="Arial" charset="0"/>
                <a:ea typeface="ＭＳ Ｐゴシック" pitchFamily="112" charset="-128"/>
              </a:defRPr>
            </a:lvl7pPr>
            <a:lvl8pPr marL="3485921" indent="-232395" algn="just" eaLnBrk="0" fontAlgn="base" hangingPunct="0">
              <a:lnSpc>
                <a:spcPct val="70000"/>
              </a:lnSpc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itchFamily="2" charset="2"/>
              <a:defRPr sz="2000">
                <a:solidFill>
                  <a:srgbClr val="100F2E"/>
                </a:solidFill>
                <a:latin typeface="Arial" charset="0"/>
                <a:ea typeface="ＭＳ Ｐゴシック" pitchFamily="112" charset="-128"/>
              </a:defRPr>
            </a:lvl8pPr>
            <a:lvl9pPr marL="3950711" indent="-232395" algn="just" eaLnBrk="0" fontAlgn="base" hangingPunct="0">
              <a:lnSpc>
                <a:spcPct val="70000"/>
              </a:lnSpc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itchFamily="2" charset="2"/>
              <a:defRPr sz="2000">
                <a:solidFill>
                  <a:srgbClr val="100F2E"/>
                </a:solidFill>
                <a:latin typeface="Arial" charset="0"/>
                <a:ea typeface="ＭＳ Ｐゴシック" pitchFamily="112" charset="-128"/>
              </a:defRPr>
            </a:lvl9pPr>
          </a:lstStyle>
          <a:p>
            <a:fld id="{7AF2AED7-5A7D-4D4A-9A9F-C9F376A81F1F}" type="slidenum">
              <a:rPr lang="de-DE" altLang="de-DE" sz="1200">
                <a:solidFill>
                  <a:schemeClr val="tx1"/>
                </a:solidFill>
              </a:rPr>
              <a:pPr/>
              <a:t>21</a:t>
            </a:fld>
            <a:endParaRPr lang="de-DE" altLang="de-DE" sz="1200">
              <a:solidFill>
                <a:schemeClr val="tx1"/>
              </a:solidFill>
            </a:endParaRPr>
          </a:p>
        </p:txBody>
      </p:sp>
      <p:sp>
        <p:nvSpPr>
          <p:cNvPr id="28675" name="Rectangle 2"/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xfrm>
            <a:off x="1171575" y="696913"/>
            <a:ext cx="4641850" cy="3481387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28676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931334" y="4409758"/>
            <a:ext cx="5122333" cy="4177665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pPr marL="232395" indent="-232395" eaLnBrk="1" hangingPunct="1">
              <a:lnSpc>
                <a:spcPct val="90000"/>
              </a:lnSpc>
              <a:spcBef>
                <a:spcPct val="0"/>
              </a:spcBef>
              <a:spcAft>
                <a:spcPct val="20000"/>
              </a:spcAft>
            </a:pPr>
            <a:r>
              <a:rPr lang="en-GB" altLang="de-DE" b="1" smtClean="0"/>
              <a:t>   </a:t>
            </a:r>
            <a:r>
              <a:rPr lang="en-GB" altLang="de-DE" sz="1100" b="1"/>
              <a:t>Before you start</a:t>
            </a:r>
            <a:r>
              <a:rPr lang="en-GB" altLang="de-DE" sz="1100"/>
              <a:t> editing the slides of your talk change to the </a:t>
            </a:r>
            <a:r>
              <a:rPr lang="en-GB" altLang="de-DE" sz="1100" b="1"/>
              <a:t>Master Slide view</a:t>
            </a:r>
            <a:r>
              <a:rPr lang="en-GB" altLang="de-DE" sz="1100"/>
              <a:t>:   </a:t>
            </a:r>
            <a:br>
              <a:rPr lang="en-GB" altLang="de-DE" sz="1100"/>
            </a:br>
            <a:r>
              <a:rPr lang="en-GB" altLang="de-DE" sz="1100"/>
              <a:t>   Menu button “View”,</a:t>
            </a:r>
            <a:r>
              <a:rPr lang="en-GB" altLang="de-DE" sz="1100">
                <a:sym typeface="Wingdings" pitchFamily="2" charset="2"/>
              </a:rPr>
              <a:t> Master, Slide Master:</a:t>
            </a:r>
            <a:br>
              <a:rPr lang="en-GB" altLang="de-DE" sz="1100">
                <a:sym typeface="Wingdings" pitchFamily="2" charset="2"/>
              </a:rPr>
            </a:br>
            <a:endParaRPr lang="en-GB" altLang="de-DE" sz="1100">
              <a:sym typeface="Wingdings" pitchFamily="2" charset="2"/>
            </a:endParaRPr>
          </a:p>
          <a:p>
            <a:pPr marL="232395" indent="-232395" eaLnBrk="1" hangingPunct="1">
              <a:lnSpc>
                <a:spcPct val="90000"/>
              </a:lnSpc>
              <a:spcBef>
                <a:spcPct val="0"/>
              </a:spcBef>
              <a:spcAft>
                <a:spcPct val="20000"/>
              </a:spcAft>
            </a:pPr>
            <a:r>
              <a:rPr lang="en-GB" altLang="de-DE" sz="1100">
                <a:sym typeface="Wingdings" pitchFamily="2" charset="2"/>
              </a:rPr>
              <a:t>   </a:t>
            </a:r>
            <a:r>
              <a:rPr lang="en-GB" altLang="de-DE" sz="1100" b="1">
                <a:sym typeface="Wingdings" pitchFamily="2" charset="2"/>
              </a:rPr>
              <a:t>Edit the following 2 items in the 1st slide:</a:t>
            </a:r>
            <a:r>
              <a:rPr lang="en-GB" altLang="de-DE" sz="1100">
                <a:sym typeface="Wingdings" pitchFamily="2" charset="2"/>
              </a:rPr>
              <a:t/>
            </a:r>
            <a:br>
              <a:rPr lang="en-GB" altLang="de-DE" sz="1100">
                <a:sym typeface="Wingdings" pitchFamily="2" charset="2"/>
              </a:rPr>
            </a:br>
            <a:r>
              <a:rPr lang="en-GB" altLang="de-DE" sz="1100">
                <a:sym typeface="Wingdings" pitchFamily="2" charset="2"/>
              </a:rPr>
              <a:t>   1)  1st row in the violet header: </a:t>
            </a:r>
            <a:br>
              <a:rPr lang="en-GB" altLang="de-DE" sz="1100">
                <a:sym typeface="Wingdings" pitchFamily="2" charset="2"/>
              </a:rPr>
            </a:br>
            <a:r>
              <a:rPr lang="en-GB" altLang="de-DE" sz="1100">
                <a:sym typeface="Wingdings" pitchFamily="2" charset="2"/>
              </a:rPr>
              <a:t>       Delete the existent text and write the title of your talk into this text field</a:t>
            </a:r>
            <a:br>
              <a:rPr lang="en-GB" altLang="de-DE" sz="1100">
                <a:sym typeface="Wingdings" pitchFamily="2" charset="2"/>
              </a:rPr>
            </a:br>
            <a:r>
              <a:rPr lang="en-GB" altLang="de-DE" sz="1100">
                <a:sym typeface="Wingdings" pitchFamily="2" charset="2"/>
              </a:rPr>
              <a:t>   2)  The 2 rows in the footer area: Delete the text and write the information </a:t>
            </a:r>
            <a:br>
              <a:rPr lang="en-GB" altLang="de-DE" sz="1100">
                <a:sym typeface="Wingdings" pitchFamily="2" charset="2"/>
              </a:rPr>
            </a:br>
            <a:r>
              <a:rPr lang="en-GB" altLang="de-DE" sz="1100">
                <a:sym typeface="Wingdings" pitchFamily="2" charset="2"/>
              </a:rPr>
              <a:t>       regarding your talk (same as on the Title Slide) into this text field.  </a:t>
            </a:r>
            <a:br>
              <a:rPr lang="en-GB" altLang="de-DE" sz="1100">
                <a:sym typeface="Wingdings" pitchFamily="2" charset="2"/>
              </a:rPr>
            </a:br>
            <a:endParaRPr lang="en-GB" altLang="de-DE" sz="1100">
              <a:sym typeface="Wingdings" pitchFamily="2" charset="2"/>
            </a:endParaRPr>
          </a:p>
          <a:p>
            <a:pPr marL="232395" indent="-232395" eaLnBrk="1" hangingPunct="1">
              <a:lnSpc>
                <a:spcPct val="90000"/>
              </a:lnSpc>
              <a:spcBef>
                <a:spcPct val="0"/>
              </a:spcBef>
              <a:spcAft>
                <a:spcPct val="20000"/>
              </a:spcAft>
            </a:pPr>
            <a:r>
              <a:rPr lang="en-GB" altLang="de-DE" sz="1100">
                <a:sym typeface="Wingdings" pitchFamily="2" charset="2"/>
              </a:rPr>
              <a:t>   If you want to use more </a:t>
            </a:r>
            <a:r>
              <a:rPr lang="en-GB" altLang="de-DE" sz="1100" b="1">
                <a:sym typeface="Wingdings" pitchFamily="2" charset="2"/>
              </a:rPr>
              <a:t>partner logos</a:t>
            </a:r>
            <a:r>
              <a:rPr lang="en-GB" altLang="de-DE" sz="1100">
                <a:sym typeface="Wingdings" pitchFamily="2" charset="2"/>
              </a:rPr>
              <a:t> position them left </a:t>
            </a:r>
            <a:br>
              <a:rPr lang="en-GB" altLang="de-DE" sz="1100">
                <a:sym typeface="Wingdings" pitchFamily="2" charset="2"/>
              </a:rPr>
            </a:br>
            <a:r>
              <a:rPr lang="en-GB" altLang="de-DE" sz="1100">
                <a:sym typeface="Wingdings" pitchFamily="2" charset="2"/>
              </a:rPr>
              <a:t>   beside the DESY logo in the footer area </a:t>
            </a:r>
            <a:br>
              <a:rPr lang="en-GB" altLang="de-DE" sz="1100">
                <a:sym typeface="Wingdings" pitchFamily="2" charset="2"/>
              </a:rPr>
            </a:br>
            <a:r>
              <a:rPr lang="en-GB" altLang="de-DE" sz="1100">
                <a:sym typeface="Wingdings" pitchFamily="2" charset="2"/>
              </a:rPr>
              <a:t>   </a:t>
            </a:r>
            <a:r>
              <a:rPr lang="en-GB" altLang="de-DE" sz="1100" b="1">
                <a:sym typeface="Wingdings" pitchFamily="2" charset="2"/>
              </a:rPr>
              <a:t>Close Master View</a:t>
            </a:r>
            <a:endParaRPr lang="en-GB" altLang="de-DE" sz="1100" b="1"/>
          </a:p>
          <a:p>
            <a:pPr marL="232395" indent="-232395" eaLnBrk="1" hangingPunct="1">
              <a:lnSpc>
                <a:spcPct val="90000"/>
              </a:lnSpc>
              <a:spcBef>
                <a:spcPct val="0"/>
              </a:spcBef>
              <a:spcAft>
                <a:spcPct val="20000"/>
              </a:spcAft>
            </a:pPr>
            <a:endParaRPr lang="en-US" altLang="de-DE" sz="1100">
              <a:sym typeface="Wingdings" pitchFamily="2" charset="2"/>
            </a:endParaRPr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png"/><Relationship Id="rId7" Type="http://schemas.openxmlformats.org/officeDocument/2006/relationships/image" Target="../media/image6.tiff"/><Relationship Id="rId2" Type="http://schemas.openxmlformats.org/officeDocument/2006/relationships/image" Target="../media/image1.jpe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5.jpeg"/><Relationship Id="rId5" Type="http://schemas.openxmlformats.org/officeDocument/2006/relationships/image" Target="../media/image4.gif"/><Relationship Id="rId10" Type="http://schemas.openxmlformats.org/officeDocument/2006/relationships/image" Target="../media/image9.jpeg"/><Relationship Id="rId4" Type="http://schemas.openxmlformats.org/officeDocument/2006/relationships/image" Target="../media/image3.png"/><Relationship Id="rId9" Type="http://schemas.openxmlformats.org/officeDocument/2006/relationships/image" Target="../media/image8.gif"/></Relationships>
</file>

<file path=ppt/slideLayouts/_rels/slideLayout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2" descr="C:\Users\bronwynb\Desktop\Branding\divider_template_backg#5330.jpg"/>
          <p:cNvPicPr>
            <a:picLocks noChangeAspect="1" noChangeArrowheads="1"/>
          </p:cNvPicPr>
          <p:nvPr userDrawn="1"/>
        </p:nvPicPr>
        <p:blipFill>
          <a:blip r:embed="rId2"/>
          <a:srcRect/>
          <a:stretch>
            <a:fillRect/>
          </a:stretch>
        </p:blipFill>
        <p:spPr bwMode="auto">
          <a:xfrm>
            <a:off x="0" y="0"/>
            <a:ext cx="9144001" cy="6858000"/>
          </a:xfrm>
          <a:prstGeom prst="rect">
            <a:avLst/>
          </a:prstGeom>
          <a:noFill/>
        </p:spPr>
      </p:pic>
      <p:pic>
        <p:nvPicPr>
          <p:cNvPr id="8" name="Picture 7"/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229100" y="3876675"/>
            <a:ext cx="2524389" cy="733425"/>
          </a:xfrm>
          <a:prstGeom prst="rect">
            <a:avLst/>
          </a:prstGeom>
        </p:spPr>
      </p:pic>
      <p:pic>
        <p:nvPicPr>
          <p:cNvPr id="9" name="Picture 8"/>
          <p:cNvPicPr>
            <a:picLocks noChangeAspect="1"/>
          </p:cNvPicPr>
          <p:nvPr userDrawn="1"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6124575"/>
            <a:ext cx="1973584" cy="717805"/>
          </a:xfrm>
          <a:prstGeom prst="rect">
            <a:avLst/>
          </a:prstGeom>
        </p:spPr>
      </p:pic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557213" y="536575"/>
            <a:ext cx="8008937" cy="2246313"/>
          </a:xfrm>
        </p:spPr>
        <p:txBody>
          <a:bodyPr anchor="b" anchorCtr="0">
            <a:noAutofit/>
          </a:bodyPr>
          <a:lstStyle>
            <a:lvl1pPr>
              <a:defRPr sz="4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557213" y="3181350"/>
            <a:ext cx="7989887" cy="2652522"/>
          </a:xfrm>
        </p:spPr>
        <p:txBody>
          <a:bodyPr>
            <a:noAutofit/>
          </a:bodyPr>
          <a:lstStyle>
            <a:lvl1pPr marL="0" indent="0" algn="l">
              <a:lnSpc>
                <a:spcPct val="110000"/>
              </a:lnSpc>
              <a:buNone/>
              <a:defRPr sz="1600" b="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smtClean="0"/>
              <a:t>Click to edit Master subtitle style</a:t>
            </a:r>
            <a:endParaRPr lang="en-CA" dirty="0" smtClean="0"/>
          </a:p>
        </p:txBody>
      </p:sp>
      <p:sp>
        <p:nvSpPr>
          <p:cNvPr id="15" name="Text Placeholder 14"/>
          <p:cNvSpPr>
            <a:spLocks noGrp="1"/>
          </p:cNvSpPr>
          <p:nvPr>
            <p:ph type="body" sz="quarter" idx="11" hasCustomPrompt="1"/>
          </p:nvPr>
        </p:nvSpPr>
        <p:spPr>
          <a:xfrm>
            <a:off x="557213" y="2755011"/>
            <a:ext cx="8008937" cy="369189"/>
          </a:xfrm>
        </p:spPr>
        <p:txBody>
          <a:bodyPr>
            <a:noAutofit/>
          </a:bodyPr>
          <a:lstStyle>
            <a:lvl1pPr>
              <a:lnSpc>
                <a:spcPct val="100000"/>
              </a:lnSpc>
              <a:defRPr sz="2800" b="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</a:lstStyle>
          <a:p>
            <a:pPr lvl="0"/>
            <a:r>
              <a:rPr lang="en-CA" dirty="0" smtClean="0"/>
              <a:t>Click to edit Master subtitle style</a:t>
            </a:r>
          </a:p>
        </p:txBody>
      </p:sp>
      <p:pic>
        <p:nvPicPr>
          <p:cNvPr id="12" name="Picture 2" descr="C:\Documents and Settings\mcdunn\Desktop\LBNL_Full_Logo_Final.gif"/>
          <p:cNvPicPr>
            <a:picLocks noChangeAspect="1" noChangeArrowheads="1"/>
          </p:cNvPicPr>
          <p:nvPr userDrawn="1"/>
        </p:nvPicPr>
        <p:blipFill>
          <a:blip r:embed="rId5"/>
          <a:srcRect/>
          <a:stretch>
            <a:fillRect/>
          </a:stretch>
        </p:blipFill>
        <p:spPr bwMode="auto">
          <a:xfrm>
            <a:off x="6400800" y="3590925"/>
            <a:ext cx="907882" cy="776239"/>
          </a:xfrm>
          <a:prstGeom prst="rect">
            <a:avLst/>
          </a:prstGeom>
          <a:noFill/>
        </p:spPr>
      </p:pic>
      <p:pic>
        <p:nvPicPr>
          <p:cNvPr id="13" name="Picture 39" descr="http://inside.anl.gov/resources/standards/images/logos/ANL_H_Black.jpg"/>
          <p:cNvPicPr>
            <a:picLocks noChangeAspect="1" noChangeArrowheads="1"/>
          </p:cNvPicPr>
          <p:nvPr userDrawn="1"/>
        </p:nvPicPr>
        <p:blipFill>
          <a:blip r:embed="rId6"/>
          <a:srcRect/>
          <a:stretch>
            <a:fillRect/>
          </a:stretch>
        </p:blipFill>
        <p:spPr bwMode="auto">
          <a:xfrm>
            <a:off x="7491503" y="3680008"/>
            <a:ext cx="1223871" cy="569939"/>
          </a:xfrm>
          <a:prstGeom prst="rect">
            <a:avLst/>
          </a:prstGeom>
          <a:noFill/>
          <a:ln w="9525">
            <a:solidFill>
              <a:srgbClr val="FFFF00"/>
            </a:solidFill>
            <a:miter lim="800000"/>
            <a:headEnd/>
            <a:tailEnd/>
          </a:ln>
          <a:effectLst/>
        </p:spPr>
      </p:pic>
      <p:pic>
        <p:nvPicPr>
          <p:cNvPr id="1026" name="Picture 2" descr="C:\Users\tor\Downloads\FermiLogo.tiff"/>
          <p:cNvPicPr>
            <a:picLocks noChangeAspect="1" noChangeArrowheads="1"/>
          </p:cNvPicPr>
          <p:nvPr userDrawn="1"/>
        </p:nvPicPr>
        <p:blipFill>
          <a:blip r:embed="rId7"/>
          <a:srcRect/>
          <a:stretch>
            <a:fillRect/>
          </a:stretch>
        </p:blipFill>
        <p:spPr bwMode="auto">
          <a:xfrm>
            <a:off x="5189601" y="4531614"/>
            <a:ext cx="1792224" cy="323468"/>
          </a:xfrm>
          <a:prstGeom prst="rect">
            <a:avLst/>
          </a:prstGeom>
          <a:noFill/>
        </p:spPr>
      </p:pic>
      <p:pic>
        <p:nvPicPr>
          <p:cNvPr id="14" name="Picture 13" descr="JLab_logo_white1.jpg"/>
          <p:cNvPicPr>
            <a:picLocks noChangeAspect="1"/>
          </p:cNvPicPr>
          <p:nvPr userDrawn="1"/>
        </p:nvPicPr>
        <p:blipFill>
          <a:blip r:embed="rId8"/>
          <a:stretch>
            <a:fillRect/>
          </a:stretch>
        </p:blipFill>
        <p:spPr>
          <a:xfrm>
            <a:off x="7077076" y="4380905"/>
            <a:ext cx="1952624" cy="610194"/>
          </a:xfrm>
          <a:prstGeom prst="rect">
            <a:avLst/>
          </a:prstGeom>
        </p:spPr>
      </p:pic>
      <p:pic>
        <p:nvPicPr>
          <p:cNvPr id="16" name="Picture 15" descr="cornell university 2.gif"/>
          <p:cNvPicPr>
            <a:picLocks noChangeAspect="1"/>
          </p:cNvPicPr>
          <p:nvPr userDrawn="1"/>
        </p:nvPicPr>
        <p:blipFill>
          <a:blip r:embed="rId9"/>
          <a:stretch>
            <a:fillRect/>
          </a:stretch>
        </p:blipFill>
        <p:spPr>
          <a:xfrm>
            <a:off x="4210050" y="4371975"/>
            <a:ext cx="775963" cy="754745"/>
          </a:xfrm>
          <a:prstGeom prst="rect">
            <a:avLst/>
          </a:prstGeom>
        </p:spPr>
      </p:pic>
      <p:pic>
        <p:nvPicPr>
          <p:cNvPr id="17" name="Picture 4" descr="C:\Users\boyce\Documents\lclsII_banner_v01_wd565.jpg"/>
          <p:cNvPicPr>
            <a:picLocks noChangeAspect="1" noChangeArrowheads="1"/>
          </p:cNvPicPr>
          <p:nvPr userDrawn="1"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19100" y="414089"/>
            <a:ext cx="5349126" cy="110769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09875187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Picture 8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9144000" cy="1252728"/>
          </a:xfrm>
          <a:prstGeom prst="rect">
            <a:avLst/>
          </a:prstGeom>
        </p:spPr>
      </p:pic>
      <p:sp>
        <p:nvSpPr>
          <p:cNvPr id="8" name="Slide Number Placeholder 7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5BD36294-2849-48A8-8531-5354CF3095D2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4" name="Title 3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solidFill>
                  <a:srgbClr val="A4001D"/>
                </a:solidFill>
              </a:defRPr>
            </a:lvl1pPr>
          </a:lstStyle>
          <a:p>
            <a:r>
              <a:rPr lang="en-US" smtClean="0"/>
              <a:t>Click to edit Master title style</a:t>
            </a:r>
            <a:endParaRPr lang="en-CA" dirty="0"/>
          </a:p>
        </p:txBody>
      </p:sp>
      <p:sp>
        <p:nvSpPr>
          <p:cNvPr id="12" name="Footer Placeholder 11"/>
          <p:cNvSpPr>
            <a:spLocks noGrp="1"/>
          </p:cNvSpPr>
          <p:nvPr>
            <p:ph type="ftr" sz="quarter" idx="13"/>
          </p:nvPr>
        </p:nvSpPr>
        <p:spPr>
          <a:xfrm>
            <a:off x="445472" y="6400800"/>
            <a:ext cx="4126528" cy="314326"/>
          </a:xfrm>
          <a:prstGeom prst="rect">
            <a:avLst/>
          </a:prstGeom>
        </p:spPr>
        <p:txBody>
          <a:bodyPr/>
          <a:lstStyle>
            <a:lvl1pPr algn="l">
              <a:defRPr sz="1100" b="0">
                <a:solidFill>
                  <a:schemeClr val="tx1"/>
                </a:solidFill>
              </a:defRPr>
            </a:lvl1pPr>
          </a:lstStyle>
          <a:p>
            <a:r>
              <a:rPr lang="en-US" smtClean="0"/>
              <a:t>CM Interconnect Review, July29, 2015</a:t>
            </a:r>
            <a:endParaRPr lang="en-US" dirty="0"/>
          </a:p>
        </p:txBody>
      </p:sp>
      <p:sp>
        <p:nvSpPr>
          <p:cNvPr id="16" name="Content Placeholder 15"/>
          <p:cNvSpPr>
            <a:spLocks noGrp="1"/>
          </p:cNvSpPr>
          <p:nvPr>
            <p:ph sz="quarter" idx="14"/>
          </p:nvPr>
        </p:nvSpPr>
        <p:spPr>
          <a:xfrm>
            <a:off x="457200" y="1243584"/>
            <a:ext cx="8108950" cy="5065522"/>
          </a:xfrm>
        </p:spPr>
        <p:txBody>
          <a:bodyPr/>
          <a:lstStyle>
            <a:lvl1pPr>
              <a:buClr>
                <a:srgbClr val="981E32"/>
              </a:buClr>
              <a:defRPr/>
            </a:lvl1pPr>
            <a:lvl2pPr>
              <a:buClr>
                <a:srgbClr val="981E32"/>
              </a:buClr>
              <a:defRPr/>
            </a:lvl2pPr>
            <a:lvl3pPr>
              <a:buClr>
                <a:srgbClr val="981E32"/>
              </a:buClr>
              <a:defRPr b="0"/>
            </a:lvl3pPr>
            <a:lvl4pPr>
              <a:buClr>
                <a:srgbClr val="981E32"/>
              </a:buClr>
              <a:defRPr/>
            </a:lvl4pPr>
            <a:lvl5pPr>
              <a:buClr>
                <a:srgbClr val="981E32"/>
              </a:buClr>
              <a:defRPr/>
            </a:lvl5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CA" dirty="0"/>
          </a:p>
        </p:txBody>
      </p:sp>
      <p:cxnSp>
        <p:nvCxnSpPr>
          <p:cNvPr id="14" name="Straight Connector 13"/>
          <p:cNvCxnSpPr/>
          <p:nvPr userDrawn="1"/>
        </p:nvCxnSpPr>
        <p:spPr>
          <a:xfrm>
            <a:off x="21" y="1074380"/>
            <a:ext cx="8553429" cy="1945"/>
          </a:xfrm>
          <a:prstGeom prst="line">
            <a:avLst/>
          </a:prstGeom>
          <a:ln w="22225">
            <a:solidFill>
              <a:srgbClr val="A4001D"/>
            </a:solidFill>
            <a:headEnd type="none"/>
            <a:tailEnd type="oval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50323793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Picture 8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9144000" cy="1252728"/>
          </a:xfrm>
          <a:prstGeom prst="rect">
            <a:avLst/>
          </a:prstGeom>
        </p:spPr>
      </p:pic>
      <p:sp>
        <p:nvSpPr>
          <p:cNvPr id="8" name="Slide Number Placeholder 7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5BD36294-2849-48A8-8531-5354CF3095D2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4" name="Title 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CA" dirty="0"/>
          </a:p>
        </p:txBody>
      </p:sp>
      <p:sp>
        <p:nvSpPr>
          <p:cNvPr id="12" name="Footer Placeholder 11"/>
          <p:cNvSpPr>
            <a:spLocks noGrp="1"/>
          </p:cNvSpPr>
          <p:nvPr>
            <p:ph type="ftr" sz="quarter" idx="13"/>
          </p:nvPr>
        </p:nvSpPr>
        <p:spPr>
          <a:xfrm>
            <a:off x="445472" y="6400800"/>
            <a:ext cx="4126528" cy="314326"/>
          </a:xfrm>
          <a:prstGeom prst="rect">
            <a:avLst/>
          </a:prstGeom>
        </p:spPr>
        <p:txBody>
          <a:bodyPr/>
          <a:lstStyle>
            <a:lvl1pPr algn="l">
              <a:defRPr sz="1100" b="0">
                <a:solidFill>
                  <a:schemeClr val="tx1"/>
                </a:solidFill>
              </a:defRPr>
            </a:lvl1pPr>
          </a:lstStyle>
          <a:p>
            <a:r>
              <a:rPr lang="en-US" smtClean="0"/>
              <a:t>CM Interconnect Review, July29, 2015</a:t>
            </a:r>
            <a:endParaRPr lang="en-US" dirty="0"/>
          </a:p>
        </p:txBody>
      </p:sp>
      <p:cxnSp>
        <p:nvCxnSpPr>
          <p:cNvPr id="7" name="Straight Connector 6"/>
          <p:cNvCxnSpPr/>
          <p:nvPr userDrawn="1"/>
        </p:nvCxnSpPr>
        <p:spPr>
          <a:xfrm>
            <a:off x="21" y="1074380"/>
            <a:ext cx="8553429" cy="1945"/>
          </a:xfrm>
          <a:prstGeom prst="line">
            <a:avLst/>
          </a:prstGeom>
          <a:ln w="22225">
            <a:solidFill>
              <a:srgbClr val="A4001D"/>
            </a:solidFill>
            <a:headEnd type="none"/>
            <a:tailEnd type="oval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50323793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Picture 8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9144000" cy="1252728"/>
          </a:xfrm>
          <a:prstGeom prst="rect">
            <a:avLst/>
          </a:prstGeom>
        </p:spPr>
      </p:pic>
      <p:sp>
        <p:nvSpPr>
          <p:cNvPr id="8" name="Slide Number Placeholder 7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5BD36294-2849-48A8-8531-5354CF3095D2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4" name="Title 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CA" dirty="0"/>
          </a:p>
        </p:txBody>
      </p:sp>
      <p:sp>
        <p:nvSpPr>
          <p:cNvPr id="12" name="Footer Placeholder 11"/>
          <p:cNvSpPr>
            <a:spLocks noGrp="1"/>
          </p:cNvSpPr>
          <p:nvPr>
            <p:ph type="ftr" sz="quarter" idx="13"/>
          </p:nvPr>
        </p:nvSpPr>
        <p:spPr>
          <a:xfrm>
            <a:off x="445472" y="6400800"/>
            <a:ext cx="4126528" cy="314326"/>
          </a:xfrm>
          <a:prstGeom prst="rect">
            <a:avLst/>
          </a:prstGeom>
        </p:spPr>
        <p:txBody>
          <a:bodyPr/>
          <a:lstStyle>
            <a:lvl1pPr algn="l">
              <a:defRPr sz="1100" b="0">
                <a:solidFill>
                  <a:schemeClr val="tx1"/>
                </a:solidFill>
              </a:defRPr>
            </a:lvl1pPr>
          </a:lstStyle>
          <a:p>
            <a:r>
              <a:rPr lang="en-US" smtClean="0"/>
              <a:t>CM Interconnect Review, July29, 2015</a:t>
            </a:r>
            <a:endParaRPr lang="en-US" dirty="0"/>
          </a:p>
        </p:txBody>
      </p:sp>
      <p:sp>
        <p:nvSpPr>
          <p:cNvPr id="16" name="Content Placeholder 15"/>
          <p:cNvSpPr>
            <a:spLocks noGrp="1"/>
          </p:cNvSpPr>
          <p:nvPr>
            <p:ph sz="quarter" idx="14"/>
          </p:nvPr>
        </p:nvSpPr>
        <p:spPr>
          <a:xfrm>
            <a:off x="457200" y="1243584"/>
            <a:ext cx="3886200" cy="5065522"/>
          </a:xfrm>
        </p:spPr>
        <p:txBody>
          <a:bodyPr/>
          <a:lstStyle>
            <a:lvl1pPr>
              <a:buClr>
                <a:srgbClr val="981E32"/>
              </a:buClr>
              <a:defRPr/>
            </a:lvl1pPr>
            <a:lvl2pPr>
              <a:buClr>
                <a:srgbClr val="981E32"/>
              </a:buClr>
              <a:defRPr/>
            </a:lvl2pPr>
            <a:lvl3pPr>
              <a:buClr>
                <a:srgbClr val="981E32"/>
              </a:buClr>
              <a:defRPr/>
            </a:lvl3pPr>
            <a:lvl4pPr>
              <a:buClr>
                <a:srgbClr val="981E32"/>
              </a:buClr>
              <a:defRPr/>
            </a:lvl4pPr>
            <a:lvl5pPr>
              <a:buClr>
                <a:srgbClr val="981E32"/>
              </a:buClr>
              <a:defRPr/>
            </a:lvl5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CA" dirty="0"/>
          </a:p>
        </p:txBody>
      </p:sp>
      <p:sp>
        <p:nvSpPr>
          <p:cNvPr id="11" name="Content Placeholder 15"/>
          <p:cNvSpPr>
            <a:spLocks noGrp="1"/>
          </p:cNvSpPr>
          <p:nvPr>
            <p:ph sz="quarter" idx="15"/>
          </p:nvPr>
        </p:nvSpPr>
        <p:spPr>
          <a:xfrm>
            <a:off x="4648200" y="1252729"/>
            <a:ext cx="3886200" cy="5065522"/>
          </a:xfrm>
        </p:spPr>
        <p:txBody>
          <a:bodyPr/>
          <a:lstStyle>
            <a:lvl1pPr>
              <a:buClr>
                <a:srgbClr val="981E32"/>
              </a:buClr>
              <a:defRPr/>
            </a:lvl1pPr>
            <a:lvl2pPr>
              <a:buClr>
                <a:srgbClr val="981E32"/>
              </a:buClr>
              <a:defRPr/>
            </a:lvl2pPr>
            <a:lvl3pPr>
              <a:buClr>
                <a:srgbClr val="981E32"/>
              </a:buClr>
              <a:defRPr/>
            </a:lvl3pPr>
            <a:lvl4pPr>
              <a:buClr>
                <a:srgbClr val="981E32"/>
              </a:buClr>
              <a:defRPr/>
            </a:lvl4pPr>
            <a:lvl5pPr>
              <a:buClr>
                <a:srgbClr val="981E32"/>
              </a:buClr>
              <a:defRPr/>
            </a:lvl5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CA" dirty="0"/>
          </a:p>
        </p:txBody>
      </p:sp>
      <p:cxnSp>
        <p:nvCxnSpPr>
          <p:cNvPr id="13" name="Straight Connector 12"/>
          <p:cNvCxnSpPr/>
          <p:nvPr userDrawn="1"/>
        </p:nvCxnSpPr>
        <p:spPr>
          <a:xfrm>
            <a:off x="21" y="1074380"/>
            <a:ext cx="8553429" cy="1945"/>
          </a:xfrm>
          <a:prstGeom prst="line">
            <a:avLst/>
          </a:prstGeom>
          <a:ln w="22225">
            <a:solidFill>
              <a:srgbClr val="A4001D"/>
            </a:solidFill>
            <a:headEnd type="none"/>
            <a:tailEnd type="oval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50323793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 line headli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Picture 8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9144000" cy="1252728"/>
          </a:xfrm>
          <a:prstGeom prst="rect">
            <a:avLst/>
          </a:prstGeom>
        </p:spPr>
      </p:pic>
      <p:sp>
        <p:nvSpPr>
          <p:cNvPr id="8" name="Slide Number Placeholder 7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5BD36294-2849-48A8-8531-5354CF3095D2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4" name="Title 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CA" dirty="0"/>
          </a:p>
        </p:txBody>
      </p:sp>
      <p:sp>
        <p:nvSpPr>
          <p:cNvPr id="5" name="Picture Placeholder 4"/>
          <p:cNvSpPr>
            <a:spLocks noGrp="1"/>
          </p:cNvSpPr>
          <p:nvPr>
            <p:ph type="pic" sz="quarter" idx="15"/>
          </p:nvPr>
        </p:nvSpPr>
        <p:spPr>
          <a:xfrm>
            <a:off x="3646488" y="1252728"/>
            <a:ext cx="2442340" cy="2481072"/>
          </a:xfrm>
        </p:spPr>
        <p:txBody>
          <a:bodyPr/>
          <a:lstStyle/>
          <a:p>
            <a:r>
              <a:rPr lang="en-US" smtClean="0"/>
              <a:t>Click icon to add picture</a:t>
            </a:r>
            <a:endParaRPr lang="en-CA" dirty="0"/>
          </a:p>
        </p:txBody>
      </p:sp>
      <p:sp>
        <p:nvSpPr>
          <p:cNvPr id="11" name="Picture Placeholder 4"/>
          <p:cNvSpPr>
            <a:spLocks noGrp="1"/>
          </p:cNvSpPr>
          <p:nvPr>
            <p:ph type="pic" sz="quarter" idx="16"/>
          </p:nvPr>
        </p:nvSpPr>
        <p:spPr>
          <a:xfrm>
            <a:off x="3646488" y="3886200"/>
            <a:ext cx="2442340" cy="2432050"/>
          </a:xfrm>
        </p:spPr>
        <p:txBody>
          <a:bodyPr/>
          <a:lstStyle/>
          <a:p>
            <a:r>
              <a:rPr lang="en-US" smtClean="0"/>
              <a:t>Click icon to add picture</a:t>
            </a:r>
            <a:endParaRPr lang="en-CA" dirty="0"/>
          </a:p>
        </p:txBody>
      </p:sp>
      <p:sp>
        <p:nvSpPr>
          <p:cNvPr id="13" name="Picture Placeholder 4"/>
          <p:cNvSpPr>
            <a:spLocks noGrp="1"/>
          </p:cNvSpPr>
          <p:nvPr>
            <p:ph type="pic" sz="quarter" idx="17"/>
          </p:nvPr>
        </p:nvSpPr>
        <p:spPr>
          <a:xfrm>
            <a:off x="6242954" y="1243584"/>
            <a:ext cx="2442340" cy="5065522"/>
          </a:xfrm>
        </p:spPr>
        <p:txBody>
          <a:bodyPr/>
          <a:lstStyle/>
          <a:p>
            <a:r>
              <a:rPr lang="en-US" smtClean="0"/>
              <a:t>Click icon to add picture</a:t>
            </a:r>
            <a:endParaRPr lang="en-CA" dirty="0"/>
          </a:p>
        </p:txBody>
      </p:sp>
      <p:sp>
        <p:nvSpPr>
          <p:cNvPr id="3" name="Content Placeholder 2"/>
          <p:cNvSpPr>
            <a:spLocks noGrp="1"/>
          </p:cNvSpPr>
          <p:nvPr>
            <p:ph sz="quarter" idx="18"/>
          </p:nvPr>
        </p:nvSpPr>
        <p:spPr>
          <a:xfrm>
            <a:off x="457200" y="1243584"/>
            <a:ext cx="3013075" cy="5065522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CA" dirty="0"/>
          </a:p>
        </p:txBody>
      </p:sp>
      <p:sp>
        <p:nvSpPr>
          <p:cNvPr id="14" name="Footer Placeholder 11"/>
          <p:cNvSpPr>
            <a:spLocks noGrp="1"/>
          </p:cNvSpPr>
          <p:nvPr>
            <p:ph type="ftr" sz="quarter" idx="13"/>
          </p:nvPr>
        </p:nvSpPr>
        <p:spPr>
          <a:xfrm>
            <a:off x="445472" y="6400800"/>
            <a:ext cx="4126528" cy="314326"/>
          </a:xfrm>
          <a:prstGeom prst="rect">
            <a:avLst/>
          </a:prstGeom>
        </p:spPr>
        <p:txBody>
          <a:bodyPr/>
          <a:lstStyle>
            <a:lvl1pPr algn="l">
              <a:defRPr sz="1100" b="0">
                <a:solidFill>
                  <a:schemeClr val="tx1"/>
                </a:solidFill>
              </a:defRPr>
            </a:lvl1pPr>
          </a:lstStyle>
          <a:p>
            <a:r>
              <a:rPr lang="en-US" smtClean="0"/>
              <a:t>CM Interconnect Review, July29, 2015</a:t>
            </a:r>
            <a:endParaRPr lang="en-US" dirty="0"/>
          </a:p>
        </p:txBody>
      </p:sp>
      <p:cxnSp>
        <p:nvCxnSpPr>
          <p:cNvPr id="12" name="Straight Connector 11"/>
          <p:cNvCxnSpPr/>
          <p:nvPr userDrawn="1"/>
        </p:nvCxnSpPr>
        <p:spPr>
          <a:xfrm>
            <a:off x="21" y="1074380"/>
            <a:ext cx="8553429" cy="1945"/>
          </a:xfrm>
          <a:prstGeom prst="line">
            <a:avLst/>
          </a:prstGeom>
          <a:ln w="22225">
            <a:solidFill>
              <a:srgbClr val="A4001D"/>
            </a:solidFill>
            <a:headEnd type="none"/>
            <a:tailEnd type="oval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66964617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 and Chart on righ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Picture 8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9144000" cy="1252728"/>
          </a:xfrm>
          <a:prstGeom prst="rect">
            <a:avLst/>
          </a:prstGeom>
        </p:spPr>
      </p:pic>
      <p:sp>
        <p:nvSpPr>
          <p:cNvPr id="8" name="Slide Number Placeholder 7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5BD36294-2849-48A8-8531-5354CF3095D2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4" name="Title 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CA" dirty="0"/>
          </a:p>
        </p:txBody>
      </p:sp>
      <p:sp>
        <p:nvSpPr>
          <p:cNvPr id="3" name="Chart Placeholder 2"/>
          <p:cNvSpPr>
            <a:spLocks noGrp="1"/>
          </p:cNvSpPr>
          <p:nvPr>
            <p:ph type="chart" sz="quarter" idx="15"/>
          </p:nvPr>
        </p:nvSpPr>
        <p:spPr>
          <a:xfrm>
            <a:off x="6007100" y="1243584"/>
            <a:ext cx="2667000" cy="5065522"/>
          </a:xfrm>
        </p:spPr>
        <p:txBody>
          <a:bodyPr/>
          <a:lstStyle/>
          <a:p>
            <a:r>
              <a:rPr lang="en-US" smtClean="0"/>
              <a:t>Click icon to add chart</a:t>
            </a:r>
            <a:endParaRPr lang="en-CA" dirty="0"/>
          </a:p>
        </p:txBody>
      </p:sp>
      <p:sp>
        <p:nvSpPr>
          <p:cNvPr id="5" name="Content Placeholder 4"/>
          <p:cNvSpPr>
            <a:spLocks noGrp="1"/>
          </p:cNvSpPr>
          <p:nvPr>
            <p:ph sz="quarter" idx="16"/>
          </p:nvPr>
        </p:nvSpPr>
        <p:spPr>
          <a:xfrm>
            <a:off x="457200" y="1243584"/>
            <a:ext cx="5484812" cy="5065522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CA" dirty="0"/>
          </a:p>
        </p:txBody>
      </p:sp>
      <p:sp>
        <p:nvSpPr>
          <p:cNvPr id="11" name="Footer Placeholder 11"/>
          <p:cNvSpPr>
            <a:spLocks noGrp="1"/>
          </p:cNvSpPr>
          <p:nvPr>
            <p:ph type="ftr" sz="quarter" idx="13"/>
          </p:nvPr>
        </p:nvSpPr>
        <p:spPr>
          <a:xfrm>
            <a:off x="445472" y="6400800"/>
            <a:ext cx="4126528" cy="314326"/>
          </a:xfrm>
          <a:prstGeom prst="rect">
            <a:avLst/>
          </a:prstGeom>
        </p:spPr>
        <p:txBody>
          <a:bodyPr/>
          <a:lstStyle>
            <a:lvl1pPr algn="l">
              <a:defRPr sz="1100" b="0">
                <a:solidFill>
                  <a:schemeClr val="tx1"/>
                </a:solidFill>
              </a:defRPr>
            </a:lvl1pPr>
          </a:lstStyle>
          <a:p>
            <a:r>
              <a:rPr lang="en-US" smtClean="0"/>
              <a:t>CM Interconnect Review, July29, 2015</a:t>
            </a:r>
            <a:endParaRPr lang="en-US" dirty="0"/>
          </a:p>
        </p:txBody>
      </p:sp>
      <p:cxnSp>
        <p:nvCxnSpPr>
          <p:cNvPr id="12" name="Straight Connector 11"/>
          <p:cNvCxnSpPr/>
          <p:nvPr userDrawn="1"/>
        </p:nvCxnSpPr>
        <p:spPr>
          <a:xfrm>
            <a:off x="21" y="1074380"/>
            <a:ext cx="8553429" cy="1945"/>
          </a:xfrm>
          <a:prstGeom prst="line">
            <a:avLst/>
          </a:prstGeom>
          <a:ln w="22225">
            <a:solidFill>
              <a:srgbClr val="A4001D"/>
            </a:solidFill>
            <a:headEnd type="none"/>
            <a:tailEnd type="oval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59547248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Simple Title 0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09875187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CM Interconnect Review, July29, 2015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397469316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224073" y="1043694"/>
            <a:ext cx="8700851" cy="3695054"/>
          </a:xfrm>
          <a:prstGeom prst="rect">
            <a:avLst/>
          </a:prstGeom>
        </p:spPr>
        <p:txBody>
          <a:bodyPr lIns="0" tIns="0" rIns="0" bIns="0" rtlCol="0">
            <a:normAutofit/>
          </a:bodyPr>
          <a:lstStyle>
            <a:lvl1pPr marL="0" indent="0">
              <a:buNone/>
              <a:defRPr sz="1600">
                <a:solidFill>
                  <a:srgbClr val="404040"/>
                </a:solidFill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r>
              <a:rPr lang="en-US" noProof="0" smtClean="0"/>
              <a:t>Click icon to add picture</a:t>
            </a:r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224073" y="4943005"/>
            <a:ext cx="8700851" cy="1091259"/>
          </a:xfrm>
          <a:prstGeom prst="rect">
            <a:avLst/>
          </a:prstGeom>
        </p:spPr>
        <p:txBody>
          <a:bodyPr lIns="0" tIns="0" rIns="0" bIns="0"/>
          <a:lstStyle>
            <a:lvl1pPr marL="0" indent="0">
              <a:buNone/>
              <a:defRPr sz="2000">
                <a:solidFill>
                  <a:srgbClr val="404040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8" name="Title 1"/>
          <p:cNvSpPr>
            <a:spLocks noGrp="1"/>
          </p:cNvSpPr>
          <p:nvPr>
            <p:ph type="title"/>
          </p:nvPr>
        </p:nvSpPr>
        <p:spPr>
          <a:xfrm>
            <a:off x="228600" y="103664"/>
            <a:ext cx="8686800" cy="641739"/>
          </a:xfrm>
          <a:prstGeom prst="rect">
            <a:avLst/>
          </a:prstGeom>
        </p:spPr>
        <p:txBody>
          <a:bodyPr lIns="0" tIns="0" rIns="0" bIns="0" anchor="b" anchorCtr="0"/>
          <a:lstStyle>
            <a:lvl1pPr>
              <a:defRPr sz="2400">
                <a:solidFill>
                  <a:srgbClr val="154D81"/>
                </a:solidFill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>
          <a:xfrm>
            <a:off x="6459538" y="6515100"/>
            <a:ext cx="1076325" cy="241300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 smtClean="0"/>
              <a:t>CM Interconnect Review, July29, 2015</a:t>
            </a:r>
            <a:endParaRPr lang="en-US" b="1" dirty="0"/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BC5AD470-B823-42AD-8E54-A0EE6868D89B}" type="slidenum">
              <a:rPr lang="en-US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08050531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5" Type="http://schemas.openxmlformats.org/officeDocument/2006/relationships/slideLayout" Target="../slideLayouts/slideLayout5.xml"/><Relationship Id="rId10" Type="http://schemas.openxmlformats.org/officeDocument/2006/relationships/theme" Target="../theme/theme1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451822" y="129091"/>
            <a:ext cx="8103570" cy="753033"/>
          </a:xfrm>
          <a:prstGeom prst="rect">
            <a:avLst/>
          </a:prstGeom>
        </p:spPr>
        <p:txBody>
          <a:bodyPr vert="horz" lIns="0" tIns="0" rIns="0" bIns="0" rtlCol="0" anchor="b" anchorCtr="0">
            <a:noAutofit/>
          </a:bodyPr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243584"/>
            <a:ext cx="8109919" cy="5029200"/>
          </a:xfrm>
          <a:prstGeom prst="rect">
            <a:avLst/>
          </a:prstGeom>
        </p:spPr>
        <p:txBody>
          <a:bodyPr vert="horz" lIns="0" tIns="0" rIns="0" bIns="0" rtlCol="0">
            <a:normAutofit/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566150" y="6318251"/>
            <a:ext cx="318932" cy="539750"/>
          </a:xfrm>
          <a:prstGeom prst="rect">
            <a:avLst/>
          </a:prstGeom>
        </p:spPr>
        <p:txBody>
          <a:bodyPr vert="horz" lIns="72000" tIns="57600" rIns="72000" bIns="45720" rtlCol="0" anchor="ctr"/>
          <a:lstStyle>
            <a:lvl1pPr algn="l">
              <a:defRPr sz="1100" b="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</a:lstStyle>
          <a:p>
            <a:fld id="{5BD36294-2849-48A8-8531-5354CF3095D2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8" name="Footer Placeholder 11"/>
          <p:cNvSpPr>
            <a:spLocks noGrp="1"/>
          </p:cNvSpPr>
          <p:nvPr>
            <p:ph type="ftr" sz="quarter" idx="3"/>
          </p:nvPr>
        </p:nvSpPr>
        <p:spPr>
          <a:xfrm>
            <a:off x="445472" y="6400800"/>
            <a:ext cx="4126528" cy="314326"/>
          </a:xfrm>
          <a:prstGeom prst="rect">
            <a:avLst/>
          </a:prstGeom>
        </p:spPr>
        <p:txBody>
          <a:bodyPr/>
          <a:lstStyle>
            <a:lvl1pPr algn="l">
              <a:defRPr sz="1100" b="0">
                <a:solidFill>
                  <a:schemeClr val="tx1"/>
                </a:solidFill>
              </a:defRPr>
            </a:lvl1pPr>
          </a:lstStyle>
          <a:p>
            <a:r>
              <a:rPr lang="en-US" smtClean="0"/>
              <a:t>CM Interconnect Review, July29, 2015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8153133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010" r:id="rId1"/>
    <p:sldLayoutId id="2147484011" r:id="rId2"/>
    <p:sldLayoutId id="2147484012" r:id="rId3"/>
    <p:sldLayoutId id="2147484013" r:id="rId4"/>
    <p:sldLayoutId id="2147484014" r:id="rId5"/>
    <p:sldLayoutId id="2147484015" r:id="rId6"/>
    <p:sldLayoutId id="2147484016" r:id="rId7"/>
    <p:sldLayoutId id="2147484030" r:id="rId8"/>
    <p:sldLayoutId id="2147484031" r:id="rId9"/>
  </p:sldLayoutIdLst>
  <p:timing>
    <p:tnLst>
      <p:par>
        <p:cTn id="1" dur="indefinite" restart="never" nodeType="tmRoot"/>
      </p:par>
    </p:tnLst>
  </p:timing>
  <p:hf hdr="0" dt="0"/>
  <p:txStyles>
    <p:titleStyle>
      <a:lvl1pPr algn="l" defTabSz="914400" rtl="0" eaLnBrk="1" latinLnBrk="0" hangingPunct="1">
        <a:spcBef>
          <a:spcPct val="0"/>
        </a:spcBef>
        <a:buNone/>
        <a:defRPr sz="2400" b="1" kern="1200">
          <a:solidFill>
            <a:schemeClr val="bg2"/>
          </a:solidFill>
          <a:latin typeface="Arial" pitchFamily="34" charset="0"/>
          <a:ea typeface="+mj-ea"/>
          <a:cs typeface="Arial" pitchFamily="34" charset="0"/>
        </a:defRPr>
      </a:lvl1pPr>
    </p:titleStyle>
    <p:bodyStyle>
      <a:lvl1pPr marL="0" indent="0" algn="l" defTabSz="914400" rtl="0" eaLnBrk="1" latinLnBrk="0" hangingPunct="1">
        <a:lnSpc>
          <a:spcPct val="120000"/>
        </a:lnSpc>
        <a:spcBef>
          <a:spcPts val="0"/>
        </a:spcBef>
        <a:spcAft>
          <a:spcPts val="300"/>
        </a:spcAft>
        <a:buClr>
          <a:schemeClr val="tx1"/>
        </a:buClr>
        <a:buFont typeface="Arial" pitchFamily="34" charset="0"/>
        <a:buNone/>
        <a:defRPr sz="2400" b="0" kern="1200" baseline="0">
          <a:solidFill>
            <a:schemeClr val="tx1"/>
          </a:solidFill>
          <a:latin typeface="Arial" pitchFamily="34" charset="0"/>
          <a:ea typeface="+mn-ea"/>
          <a:cs typeface="Arial" pitchFamily="34" charset="0"/>
        </a:defRPr>
      </a:lvl1pPr>
      <a:lvl2pPr marL="457200" indent="-223838" algn="l" defTabSz="914400" rtl="0" eaLnBrk="1" latinLnBrk="0" hangingPunct="1">
        <a:lnSpc>
          <a:spcPct val="120000"/>
        </a:lnSpc>
        <a:spcBef>
          <a:spcPts val="0"/>
        </a:spcBef>
        <a:spcAft>
          <a:spcPts val="0"/>
        </a:spcAft>
        <a:buClr>
          <a:schemeClr val="bg2"/>
        </a:buClr>
        <a:buSzPct val="100000"/>
        <a:buFont typeface="Arial" pitchFamily="34" charset="0"/>
        <a:buChar char="•"/>
        <a:defRPr sz="2200" kern="1200">
          <a:solidFill>
            <a:schemeClr val="tx1"/>
          </a:solidFill>
          <a:latin typeface="Arial" pitchFamily="34" charset="0"/>
          <a:ea typeface="+mn-ea"/>
          <a:cs typeface="Arial" pitchFamily="34" charset="0"/>
        </a:defRPr>
      </a:lvl2pPr>
      <a:lvl3pPr marL="690563" indent="-233363" algn="l" defTabSz="914400" rtl="0" eaLnBrk="1" latinLnBrk="0" hangingPunct="1">
        <a:lnSpc>
          <a:spcPct val="120000"/>
        </a:lnSpc>
        <a:spcBef>
          <a:spcPts val="0"/>
        </a:spcBef>
        <a:buClr>
          <a:schemeClr val="bg2"/>
        </a:buClr>
        <a:buSzPct val="100000"/>
        <a:buFont typeface="Arial" pitchFamily="34" charset="0"/>
        <a:buChar char="-"/>
        <a:defRPr sz="2000" kern="1200">
          <a:solidFill>
            <a:schemeClr val="tx1"/>
          </a:solidFill>
          <a:latin typeface="Arial" pitchFamily="34" charset="0"/>
          <a:ea typeface="+mn-ea"/>
          <a:cs typeface="Arial" pitchFamily="34" charset="0"/>
        </a:defRPr>
      </a:lvl3pPr>
      <a:lvl4pPr marL="914400" indent="-223838" algn="l" defTabSz="914400" rtl="0" eaLnBrk="1" latinLnBrk="0" hangingPunct="1">
        <a:lnSpc>
          <a:spcPct val="120000"/>
        </a:lnSpc>
        <a:spcBef>
          <a:spcPts val="0"/>
        </a:spcBef>
        <a:buClr>
          <a:schemeClr val="bg2"/>
        </a:buClr>
        <a:buSzPct val="100000"/>
        <a:buFont typeface="Arial" pitchFamily="34" charset="0"/>
        <a:buChar char="•"/>
        <a:defRPr sz="1800" kern="1200">
          <a:solidFill>
            <a:schemeClr val="tx1"/>
          </a:solidFill>
          <a:latin typeface="Arial" pitchFamily="34" charset="0"/>
          <a:ea typeface="+mn-ea"/>
          <a:cs typeface="Arial" pitchFamily="34" charset="0"/>
        </a:defRPr>
      </a:lvl4pPr>
      <a:lvl5pPr marL="1147763" indent="-233363" algn="l" defTabSz="914400" rtl="0" eaLnBrk="1" latinLnBrk="0" hangingPunct="1">
        <a:lnSpc>
          <a:spcPct val="120000"/>
        </a:lnSpc>
        <a:spcBef>
          <a:spcPts val="0"/>
        </a:spcBef>
        <a:buClr>
          <a:schemeClr val="bg2"/>
        </a:buClr>
        <a:buSzPct val="100000"/>
        <a:buFont typeface="Arial" pitchFamily="34" charset="0"/>
        <a:buChar char="-"/>
        <a:defRPr sz="16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2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image" Target="../media/image19.png"/><Relationship Id="rId1" Type="http://schemas.openxmlformats.org/officeDocument/2006/relationships/slideLayout" Target="../slideLayouts/slideLayout3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png"/><Relationship Id="rId2" Type="http://schemas.openxmlformats.org/officeDocument/2006/relationships/image" Target="../media/image21.png"/><Relationship Id="rId1" Type="http://schemas.openxmlformats.org/officeDocument/2006/relationships/slideLayout" Target="../slideLayouts/slideLayout3.xml"/><Relationship Id="rId4" Type="http://schemas.openxmlformats.org/officeDocument/2006/relationships/image" Target="../media/image23.png"/></Relationships>
</file>

<file path=ppt/slides/_rels/slide13.xml.rels><?xml version="1.0" encoding="UTF-8" standalone="yes"?>
<Relationships xmlns="http://schemas.openxmlformats.org/package/2006/relationships"><Relationship Id="rId8" Type="http://schemas.openxmlformats.org/officeDocument/2006/relationships/image" Target="../media/image28.png"/><Relationship Id="rId3" Type="http://schemas.openxmlformats.org/officeDocument/2006/relationships/image" Target="../media/image25.png"/><Relationship Id="rId7" Type="http://schemas.openxmlformats.org/officeDocument/2006/relationships/image" Target="../media/image27.png"/><Relationship Id="rId2" Type="http://schemas.openxmlformats.org/officeDocument/2006/relationships/slideLayout" Target="../slideLayouts/slideLayout3.xml"/><Relationship Id="rId1" Type="http://schemas.openxmlformats.org/officeDocument/2006/relationships/vmlDrawing" Target="../drawings/vmlDrawing1.vml"/><Relationship Id="rId6" Type="http://schemas.openxmlformats.org/officeDocument/2006/relationships/image" Target="../media/image26.png"/><Relationship Id="rId5" Type="http://schemas.openxmlformats.org/officeDocument/2006/relationships/image" Target="../media/image24.wmf"/><Relationship Id="rId4" Type="http://schemas.openxmlformats.org/officeDocument/2006/relationships/oleObject" Target="../embeddings/oleObject1.bin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.png"/><Relationship Id="rId2" Type="http://schemas.openxmlformats.org/officeDocument/2006/relationships/image" Target="../media/image29.png"/><Relationship Id="rId1" Type="http://schemas.openxmlformats.org/officeDocument/2006/relationships/slideLayout" Target="../slideLayouts/slideLayout3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.png"/><Relationship Id="rId2" Type="http://schemas.openxmlformats.org/officeDocument/2006/relationships/image" Target="../media/image31.png"/><Relationship Id="rId1" Type="http://schemas.openxmlformats.org/officeDocument/2006/relationships/slideLayout" Target="../slideLayouts/slideLayout3.xml"/><Relationship Id="rId4" Type="http://schemas.openxmlformats.org/officeDocument/2006/relationships/image" Target="../media/image33.png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5.jpeg"/></Relationships>
</file>

<file path=ppt/slides/_rels/slide17.xml.rels><?xml version="1.0" encoding="UTF-8" standalone="yes"?>
<Relationships xmlns="http://schemas.openxmlformats.org/package/2006/relationships"><Relationship Id="rId8" Type="http://schemas.openxmlformats.org/officeDocument/2006/relationships/image" Target="../media/image36.wmf"/><Relationship Id="rId3" Type="http://schemas.openxmlformats.org/officeDocument/2006/relationships/notesSlide" Target="../notesSlides/notesSlide7.xml"/><Relationship Id="rId7" Type="http://schemas.openxmlformats.org/officeDocument/2006/relationships/oleObject" Target="../embeddings/oleObject2.bin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2.vml"/><Relationship Id="rId6" Type="http://schemas.openxmlformats.org/officeDocument/2006/relationships/image" Target="../media/image38.png"/><Relationship Id="rId5" Type="http://schemas.openxmlformats.org/officeDocument/2006/relationships/image" Target="../media/image37.png"/><Relationship Id="rId4" Type="http://schemas.openxmlformats.org/officeDocument/2006/relationships/chart" Target="../charts/chart1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.xml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9.emf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.png"/><Relationship Id="rId2" Type="http://schemas.openxmlformats.org/officeDocument/2006/relationships/image" Target="../media/image40.png"/><Relationship Id="rId1" Type="http://schemas.openxmlformats.org/officeDocument/2006/relationships/slideLayout" Target="../slideLayouts/slideLayout3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3.png"/><Relationship Id="rId2" Type="http://schemas.openxmlformats.org/officeDocument/2006/relationships/image" Target="../media/image42.png"/><Relationship Id="rId1" Type="http://schemas.openxmlformats.org/officeDocument/2006/relationships/slideLayout" Target="../slideLayouts/slideLayout3.xml"/><Relationship Id="rId5" Type="http://schemas.openxmlformats.org/officeDocument/2006/relationships/image" Target="../media/image45.png"/><Relationship Id="rId4" Type="http://schemas.openxmlformats.org/officeDocument/2006/relationships/image" Target="../media/image44.png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6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47.jpeg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9.png"/><Relationship Id="rId2" Type="http://schemas.openxmlformats.org/officeDocument/2006/relationships/image" Target="../media/image48.png"/><Relationship Id="rId1" Type="http://schemas.openxmlformats.org/officeDocument/2006/relationships/slideLayout" Target="../slideLayouts/slideLayout3.xml"/><Relationship Id="rId5" Type="http://schemas.openxmlformats.org/officeDocument/2006/relationships/image" Target="../media/image51.png"/><Relationship Id="rId4" Type="http://schemas.openxmlformats.org/officeDocument/2006/relationships/image" Target="../media/image50.png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3.xml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2.jpe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2.xml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2.xml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2.xml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4.jpeg"/><Relationship Id="rId2" Type="http://schemas.openxmlformats.org/officeDocument/2006/relationships/image" Target="../media/image53.jpeg"/><Relationship Id="rId1" Type="http://schemas.openxmlformats.org/officeDocument/2006/relationships/slideLayout" Target="../slideLayouts/slideLayout8.xml"/></Relationships>
</file>

<file path=ppt/slides/_rels/slide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55.png"/><Relationship Id="rId1" Type="http://schemas.openxmlformats.org/officeDocument/2006/relationships/slideLayout" Target="../slideLayouts/slideLayout2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230.png"/><Relationship Id="rId5" Type="http://schemas.openxmlformats.org/officeDocument/2006/relationships/image" Target="../media/image220.png"/><Relationship Id="rId4" Type="http://schemas.openxmlformats.org/officeDocument/2006/relationships/image" Target="../media/image13.png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3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5.jpeg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Layout" Target="../slideLayouts/slideLayout2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8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en-GB" altLang="de-DE" sz="3600" dirty="0"/>
              <a:t>Beam Line </a:t>
            </a:r>
            <a:r>
              <a:rPr lang="en-GB" altLang="de-DE" sz="3600" dirty="0" smtClean="0"/>
              <a:t>HOM </a:t>
            </a:r>
            <a:r>
              <a:rPr lang="en-GB" altLang="de-DE" sz="3600" smtClean="0"/>
              <a:t>Absorber Design</a:t>
            </a:r>
            <a:r>
              <a:rPr lang="en-GB" altLang="de-DE" sz="3600" dirty="0"/>
              <a:t/>
            </a:r>
            <a:br>
              <a:rPr lang="en-GB" altLang="de-DE" sz="3600" dirty="0"/>
            </a:br>
            <a:r>
              <a:rPr lang="en-GB" altLang="de-DE" sz="2800" dirty="0" smtClean="0"/>
              <a:t>design</a:t>
            </a:r>
            <a:r>
              <a:rPr lang="en-GB" altLang="de-DE" sz="2800" dirty="0"/>
              <a:t>, tests, concerns</a:t>
            </a:r>
            <a:endParaRPr lang="en-US" sz="2800" dirty="0"/>
          </a:p>
        </p:txBody>
      </p:sp>
      <p:sp>
        <p:nvSpPr>
          <p:cNvPr id="4" name="Subtitle 3"/>
          <p:cNvSpPr>
            <a:spLocks noGrp="1"/>
          </p:cNvSpPr>
          <p:nvPr>
            <p:ph type="subTitle" idx="1"/>
          </p:nvPr>
        </p:nvSpPr>
        <p:spPr>
          <a:xfrm>
            <a:off x="424353" y="3019365"/>
            <a:ext cx="7989887" cy="2652522"/>
          </a:xfrm>
        </p:spPr>
        <p:txBody>
          <a:bodyPr/>
          <a:lstStyle/>
          <a:p>
            <a:r>
              <a:rPr lang="en-US" dirty="0"/>
              <a:t>Nikolay </a:t>
            </a:r>
            <a:r>
              <a:rPr lang="en-US" dirty="0" err="1" smtClean="0"/>
              <a:t>Solyak</a:t>
            </a:r>
            <a:r>
              <a:rPr lang="en-US" dirty="0" smtClean="0"/>
              <a:t>, </a:t>
            </a:r>
            <a:endParaRPr lang="en-US" dirty="0" smtClean="0"/>
          </a:p>
          <a:p>
            <a:r>
              <a:rPr lang="en-US" dirty="0" smtClean="0"/>
              <a:t>LCLS-II CM Interconnect FDR, </a:t>
            </a:r>
          </a:p>
          <a:p>
            <a:r>
              <a:rPr lang="en-US" dirty="0" smtClean="0"/>
              <a:t>July </a:t>
            </a:r>
            <a:r>
              <a:rPr lang="en-US" dirty="0" smtClean="0"/>
              <a:t>29, 2015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7352109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38" name="Footer Placeholder 4"/>
          <p:cNvSpPr>
            <a:spLocks noGrp="1"/>
          </p:cNvSpPr>
          <p:nvPr>
            <p:ph type="ftr" sz="quarter" idx="4294967295"/>
          </p:nvPr>
        </p:nvSpPr>
        <p:spPr>
          <a:xfrm>
            <a:off x="117475" y="6505575"/>
            <a:ext cx="5702300" cy="266700"/>
          </a:xfrm>
          <a:prstGeom prst="rect">
            <a:avLst/>
          </a:prstGeom>
          <a:noFill/>
        </p:spPr>
        <p:txBody>
          <a:bodyPr/>
          <a:lstStyle>
            <a:lvl1pPr algn="l" eaLnBrk="0" hangingPunct="0">
              <a:buClr>
                <a:schemeClr val="accent2"/>
              </a:buClr>
              <a:buSzPct val="80000"/>
              <a:buChar char="n"/>
              <a:defRPr sz="2400">
                <a:solidFill>
                  <a:schemeClr val="tx2"/>
                </a:solidFill>
                <a:latin typeface="Arial" charset="0"/>
                <a:ea typeface="ＭＳ Ｐゴシック" pitchFamily="112" charset="-128"/>
              </a:defRPr>
            </a:lvl1pPr>
            <a:lvl2pPr marL="742950" indent="-285750" algn="l" eaLnBrk="0" hangingPunct="0">
              <a:buClr>
                <a:schemeClr val="accent1"/>
              </a:buClr>
              <a:buChar char="§"/>
              <a:defRPr sz="2400">
                <a:solidFill>
                  <a:schemeClr val="tx2"/>
                </a:solidFill>
                <a:latin typeface="Arial" charset="0"/>
                <a:ea typeface="ＭＳ Ｐゴシック" pitchFamily="112" charset="-128"/>
              </a:defRPr>
            </a:lvl2pPr>
            <a:lvl3pPr marL="1143000" indent="-228600" algn="l" eaLnBrk="0" hangingPunct="0">
              <a:buClr>
                <a:schemeClr val="folHlink"/>
              </a:buClr>
              <a:buSzPct val="60000"/>
              <a:buChar char=""/>
              <a:defRPr sz="2400">
                <a:solidFill>
                  <a:schemeClr val="tx2"/>
                </a:solidFill>
                <a:latin typeface="Arial" charset="0"/>
                <a:ea typeface="ＭＳ Ｐゴシック" pitchFamily="112" charset="-128"/>
              </a:defRPr>
            </a:lvl3pPr>
            <a:lvl4pPr marL="1600200" indent="-228600" algn="l" eaLnBrk="0" hangingPunct="0">
              <a:buChar char="§"/>
              <a:defRPr sz="2400">
                <a:solidFill>
                  <a:srgbClr val="100F2E"/>
                </a:solidFill>
                <a:latin typeface="Arial" charset="0"/>
                <a:ea typeface="ＭＳ Ｐゴシック" pitchFamily="112" charset="-128"/>
              </a:defRPr>
            </a:lvl4pPr>
            <a:lvl5pPr marL="2057400" indent="-228600" algn="l" eaLnBrk="0" hangingPunct="0">
              <a:buClr>
                <a:schemeClr val="folHlink"/>
              </a:buClr>
              <a:buChar char="»"/>
              <a:defRPr sz="2400">
                <a:solidFill>
                  <a:srgbClr val="100F2E"/>
                </a:solidFill>
                <a:latin typeface="Arial" charset="0"/>
                <a:ea typeface="ＭＳ Ｐゴシック" pitchFamily="112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Char char="»"/>
              <a:defRPr sz="2400">
                <a:solidFill>
                  <a:srgbClr val="100F2E"/>
                </a:solidFill>
                <a:latin typeface="Arial" charset="0"/>
                <a:ea typeface="ＭＳ Ｐゴシック" pitchFamily="112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Char char="»"/>
              <a:defRPr sz="2400">
                <a:solidFill>
                  <a:srgbClr val="100F2E"/>
                </a:solidFill>
                <a:latin typeface="Arial" charset="0"/>
                <a:ea typeface="ＭＳ Ｐゴシック" pitchFamily="112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Char char="»"/>
              <a:defRPr sz="2400">
                <a:solidFill>
                  <a:srgbClr val="100F2E"/>
                </a:solidFill>
                <a:latin typeface="Arial" charset="0"/>
                <a:ea typeface="ＭＳ Ｐゴシック" pitchFamily="112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Char char="»"/>
              <a:defRPr sz="2400">
                <a:solidFill>
                  <a:srgbClr val="100F2E"/>
                </a:solidFill>
                <a:latin typeface="Arial" charset="0"/>
                <a:ea typeface="ＭＳ Ｐゴシック" pitchFamily="112" charset="-128"/>
              </a:defRPr>
            </a:lvl9pPr>
          </a:lstStyle>
          <a:p>
            <a:pPr>
              <a:buClrTx/>
              <a:buSzTx/>
              <a:buFontTx/>
              <a:buNone/>
            </a:pPr>
            <a:r>
              <a:rPr lang="en-US" altLang="de-DE" sz="800" smtClean="0">
                <a:solidFill>
                  <a:srgbClr val="000000"/>
                </a:solidFill>
              </a:rPr>
              <a:t>CM Interconnect Review, July29, 2015</a:t>
            </a:r>
            <a:endParaRPr lang="en-GB" altLang="de-DE" sz="800">
              <a:solidFill>
                <a:srgbClr val="000000"/>
              </a:solidFill>
            </a:endParaRPr>
          </a:p>
        </p:txBody>
      </p:sp>
      <p:sp>
        <p:nvSpPr>
          <p:cNvPr id="3" name="Rectangle 2"/>
          <p:cNvSpPr/>
          <p:nvPr/>
        </p:nvSpPr>
        <p:spPr>
          <a:xfrm>
            <a:off x="261258" y="1351722"/>
            <a:ext cx="8548787" cy="523220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268288" lvl="1" indent="-180975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en-US" dirty="0" smtClean="0">
                <a:solidFill>
                  <a:srgbClr val="000000"/>
                </a:solidFill>
                <a:ea typeface="Arial Unicode MS" pitchFamily="34" charset="-128"/>
                <a:cs typeface="Arial Unicode MS" pitchFamily="34" charset="-128"/>
              </a:rPr>
              <a:t>Heat conductivity at 40K &gt; 50 W/(m*K)</a:t>
            </a:r>
          </a:p>
          <a:p>
            <a:pPr marL="268288" lvl="1" indent="-180975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en-US" dirty="0" smtClean="0">
                <a:solidFill>
                  <a:srgbClr val="000000"/>
                </a:solidFill>
                <a:ea typeface="Arial Unicode MS" pitchFamily="34" charset="-128"/>
                <a:cs typeface="Arial Unicode MS" pitchFamily="34" charset="-128"/>
              </a:rPr>
              <a:t>DC resistivity(across the cylinder) &lt; 200MΩ at 70K</a:t>
            </a:r>
          </a:p>
          <a:p>
            <a:pPr lvl="1"/>
            <a:endParaRPr lang="en-US" dirty="0" smtClean="0">
              <a:solidFill>
                <a:srgbClr val="000000"/>
              </a:solidFill>
              <a:ea typeface="Arial Unicode MS" pitchFamily="34" charset="-128"/>
              <a:cs typeface="Arial Unicode MS" pitchFamily="34" charset="-128"/>
            </a:endParaRPr>
          </a:p>
          <a:p>
            <a:pPr marL="719138" lvl="1" indent="-261938">
              <a:buFont typeface="Arial" panose="020B0604020202020204" pitchFamily="34" charset="0"/>
              <a:buChar char="•"/>
            </a:pPr>
            <a:endParaRPr lang="en-US" dirty="0" smtClean="0">
              <a:solidFill>
                <a:srgbClr val="000000"/>
              </a:solidFill>
              <a:ea typeface="Arial Unicode MS" pitchFamily="34" charset="-128"/>
              <a:cs typeface="Arial Unicode MS" pitchFamily="34" charset="-128"/>
            </a:endParaRPr>
          </a:p>
          <a:p>
            <a:pPr marL="719138" lvl="1" indent="-261938">
              <a:buFont typeface="Arial" panose="020B0604020202020204" pitchFamily="34" charset="0"/>
              <a:buChar char="•"/>
            </a:pPr>
            <a:endParaRPr lang="en-US" dirty="0" smtClean="0">
              <a:solidFill>
                <a:srgbClr val="000000"/>
              </a:solidFill>
              <a:ea typeface="Arial Unicode MS" pitchFamily="34" charset="-128"/>
              <a:cs typeface="Arial Unicode MS" pitchFamily="34" charset="-128"/>
            </a:endParaRPr>
          </a:p>
          <a:p>
            <a:pPr marL="719138" lvl="1" indent="-261938">
              <a:buFont typeface="Arial" panose="020B0604020202020204" pitchFamily="34" charset="0"/>
              <a:buChar char="•"/>
            </a:pPr>
            <a:endParaRPr lang="en-US" dirty="0" smtClean="0">
              <a:solidFill>
                <a:srgbClr val="000000"/>
              </a:solidFill>
              <a:ea typeface="Arial Unicode MS" pitchFamily="34" charset="-128"/>
              <a:cs typeface="Arial Unicode MS" pitchFamily="34" charset="-128"/>
            </a:endParaRPr>
          </a:p>
          <a:p>
            <a:pPr marL="719138" lvl="1" indent="-261938">
              <a:buFont typeface="Arial" panose="020B0604020202020204" pitchFamily="34" charset="0"/>
              <a:buChar char="•"/>
            </a:pPr>
            <a:endParaRPr lang="en-US" dirty="0" smtClean="0">
              <a:solidFill>
                <a:srgbClr val="000000"/>
              </a:solidFill>
              <a:ea typeface="Arial Unicode MS" pitchFamily="34" charset="-128"/>
              <a:cs typeface="Arial Unicode MS" pitchFamily="34" charset="-128"/>
            </a:endParaRPr>
          </a:p>
          <a:p>
            <a:pPr marL="719138" lvl="1" indent="-261938">
              <a:buFont typeface="Arial" panose="020B0604020202020204" pitchFamily="34" charset="0"/>
              <a:buChar char="•"/>
            </a:pPr>
            <a:endParaRPr lang="en-US" dirty="0" smtClean="0">
              <a:solidFill>
                <a:srgbClr val="000000"/>
              </a:solidFill>
              <a:ea typeface="Arial Unicode MS" pitchFamily="34" charset="-128"/>
              <a:cs typeface="Arial Unicode MS" pitchFamily="34" charset="-128"/>
            </a:endParaRPr>
          </a:p>
          <a:p>
            <a:pPr lvl="1"/>
            <a:endParaRPr lang="en-US" dirty="0" smtClean="0">
              <a:solidFill>
                <a:srgbClr val="000000"/>
              </a:solidFill>
              <a:ea typeface="Arial Unicode MS" pitchFamily="34" charset="-128"/>
              <a:cs typeface="Arial Unicode MS" pitchFamily="34" charset="-128"/>
            </a:endParaRPr>
          </a:p>
          <a:p>
            <a:pPr lvl="1"/>
            <a:endParaRPr lang="en-US" dirty="0" smtClean="0">
              <a:solidFill>
                <a:srgbClr val="000000"/>
              </a:solidFill>
              <a:ea typeface="Arial Unicode MS" pitchFamily="34" charset="-128"/>
              <a:cs typeface="Arial Unicode MS" pitchFamily="34" charset="-128"/>
            </a:endParaRPr>
          </a:p>
          <a:p>
            <a:pPr marL="87313" lvl="1"/>
            <a:endParaRPr lang="en-US" dirty="0">
              <a:solidFill>
                <a:srgbClr val="000000"/>
              </a:solidFill>
              <a:ea typeface="Arial Unicode MS" pitchFamily="34" charset="-128"/>
              <a:cs typeface="Arial Unicode MS" pitchFamily="34" charset="-128"/>
            </a:endParaRPr>
          </a:p>
          <a:p>
            <a:pPr marL="0" lvl="1">
              <a:spcAft>
                <a:spcPts val="1200"/>
              </a:spcAft>
            </a:pPr>
            <a:r>
              <a:rPr lang="en-US" u="sng" dirty="0" smtClean="0"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ea typeface="Arial Unicode MS" pitchFamily="34" charset="-128"/>
                <a:cs typeface="Arial Unicode MS" pitchFamily="34" charset="-128"/>
              </a:rPr>
              <a:t>Measured absorption properties</a:t>
            </a:r>
            <a:r>
              <a:rPr lang="en-US" dirty="0" smtClean="0">
                <a:solidFill>
                  <a:srgbClr val="000000"/>
                </a:solidFill>
                <a:ea typeface="Arial Unicode MS" pitchFamily="34" charset="-128"/>
                <a:cs typeface="Arial Unicode MS" pitchFamily="34" charset="-128"/>
              </a:rPr>
              <a:t>: </a:t>
            </a:r>
          </a:p>
          <a:p>
            <a:pPr marL="457200" lvl="2" indent="-369888"/>
            <a:r>
              <a:rPr lang="en-US" altLang="de-DE" dirty="0" err="1" smtClean="0">
                <a:solidFill>
                  <a:srgbClr val="000000"/>
                </a:solidFill>
                <a:ea typeface="Arial Unicode MS" pitchFamily="34" charset="-128"/>
                <a:cs typeface="Arial Unicode MS" pitchFamily="34" charset="-128"/>
              </a:rPr>
              <a:t>Ceradyne</a:t>
            </a:r>
            <a:r>
              <a:rPr lang="en-US" altLang="de-DE" dirty="0" smtClean="0">
                <a:solidFill>
                  <a:srgbClr val="000000"/>
                </a:solidFill>
                <a:ea typeface="Arial Unicode MS" pitchFamily="34" charset="-128"/>
                <a:cs typeface="Arial Unicode MS" pitchFamily="34" charset="-128"/>
              </a:rPr>
              <a:t> CA137</a:t>
            </a:r>
          </a:p>
          <a:p>
            <a:pPr marL="457200" lvl="2" indent="-369888"/>
            <a:r>
              <a:rPr lang="en-US" altLang="de-DE" dirty="0" smtClean="0">
                <a:solidFill>
                  <a:srgbClr val="000000"/>
                </a:solidFill>
                <a:ea typeface="Arial Unicode MS" pitchFamily="34" charset="-128"/>
                <a:cs typeface="Arial Unicode MS" pitchFamily="34" charset="-128"/>
              </a:rPr>
              <a:t> 		ε&lt;30 @ </a:t>
            </a:r>
            <a:r>
              <a:rPr lang="en-US" altLang="de-DE" dirty="0" err="1" smtClean="0">
                <a:solidFill>
                  <a:srgbClr val="000000"/>
                </a:solidFill>
                <a:ea typeface="Arial Unicode MS" pitchFamily="34" charset="-128"/>
                <a:cs typeface="Arial Unicode MS" pitchFamily="34" charset="-128"/>
              </a:rPr>
              <a:t>tgδ</a:t>
            </a:r>
            <a:r>
              <a:rPr lang="en-US" altLang="de-DE" dirty="0" smtClean="0">
                <a:solidFill>
                  <a:srgbClr val="000000"/>
                </a:solidFill>
                <a:ea typeface="Arial Unicode MS" pitchFamily="34" charset="-128"/>
                <a:cs typeface="Arial Unicode MS" pitchFamily="34" charset="-128"/>
              </a:rPr>
              <a:t>&gt; 0.1 for 5 GHz &lt; f &lt; 40 GHz</a:t>
            </a:r>
          </a:p>
          <a:p>
            <a:pPr marL="457200" lvl="2" indent="-369888"/>
            <a:endParaRPr lang="en-US" altLang="de-DE" dirty="0" smtClean="0">
              <a:solidFill>
                <a:srgbClr val="000000"/>
              </a:solidFill>
              <a:ea typeface="Arial Unicode MS" pitchFamily="34" charset="-128"/>
              <a:cs typeface="Arial Unicode MS" pitchFamily="34" charset="-128"/>
            </a:endParaRPr>
          </a:p>
          <a:p>
            <a:pPr marL="457200" lvl="2" indent="-369888"/>
            <a:r>
              <a:rPr lang="en-US" altLang="de-DE" dirty="0" smtClean="0">
                <a:solidFill>
                  <a:srgbClr val="C00000"/>
                </a:solidFill>
                <a:ea typeface="Arial Unicode MS" pitchFamily="34" charset="-128"/>
                <a:cs typeface="Arial Unicode MS" pitchFamily="34" charset="-128"/>
              </a:rPr>
              <a:t>Sienna Technologies </a:t>
            </a:r>
            <a:r>
              <a:rPr lang="en-US" altLang="de-DE" dirty="0" err="1" smtClean="0">
                <a:solidFill>
                  <a:srgbClr val="C00000"/>
                </a:solidFill>
                <a:ea typeface="Arial Unicode MS" pitchFamily="34" charset="-128"/>
                <a:cs typeface="Arial Unicode MS" pitchFamily="34" charset="-128"/>
              </a:rPr>
              <a:t>AlN</a:t>
            </a:r>
            <a:r>
              <a:rPr lang="en-US" altLang="de-DE" dirty="0" smtClean="0">
                <a:solidFill>
                  <a:srgbClr val="C00000"/>
                </a:solidFill>
                <a:ea typeface="Arial Unicode MS" pitchFamily="34" charset="-128"/>
                <a:cs typeface="Arial Unicode MS" pitchFamily="34" charset="-128"/>
              </a:rPr>
              <a:t> STL-150D</a:t>
            </a:r>
          </a:p>
          <a:p>
            <a:pPr lvl="1" indent="-369888"/>
            <a:r>
              <a:rPr lang="en-US" altLang="de-DE" dirty="0" smtClean="0">
                <a:solidFill>
                  <a:srgbClr val="C00000"/>
                </a:solidFill>
                <a:ea typeface="Arial Unicode MS" pitchFamily="34" charset="-128"/>
                <a:cs typeface="Arial Unicode MS" pitchFamily="34" charset="-128"/>
              </a:rPr>
              <a:t>		ε&lt;30 @ </a:t>
            </a:r>
            <a:r>
              <a:rPr lang="en-US" altLang="de-DE" dirty="0" err="1" smtClean="0">
                <a:solidFill>
                  <a:srgbClr val="C00000"/>
                </a:solidFill>
                <a:ea typeface="Arial Unicode MS" pitchFamily="34" charset="-128"/>
                <a:cs typeface="Arial Unicode MS" pitchFamily="34" charset="-128"/>
              </a:rPr>
              <a:t>tgδ</a:t>
            </a:r>
            <a:r>
              <a:rPr lang="en-US" altLang="de-DE" dirty="0" smtClean="0">
                <a:solidFill>
                  <a:srgbClr val="C00000"/>
                </a:solidFill>
                <a:ea typeface="Arial Unicode MS" pitchFamily="34" charset="-128"/>
                <a:cs typeface="Arial Unicode MS" pitchFamily="34" charset="-128"/>
              </a:rPr>
              <a:t>&gt; 0.4 for 5 GHz &lt; f &lt; 12 GHz</a:t>
            </a:r>
            <a:endParaRPr lang="en-US" dirty="0" smtClean="0">
              <a:solidFill>
                <a:srgbClr val="C00000"/>
              </a:solidFill>
              <a:ea typeface="Arial Unicode MS" pitchFamily="34" charset="-128"/>
              <a:cs typeface="Arial Unicode MS" pitchFamily="34" charset="-128"/>
            </a:endParaRPr>
          </a:p>
        </p:txBody>
      </p:sp>
      <p:grpSp>
        <p:nvGrpSpPr>
          <p:cNvPr id="8" name="Group 5"/>
          <p:cNvGrpSpPr>
            <a:grpSpLocks/>
          </p:cNvGrpSpPr>
          <p:nvPr/>
        </p:nvGrpSpPr>
        <p:grpSpPr bwMode="auto">
          <a:xfrm>
            <a:off x="2565586" y="2391113"/>
            <a:ext cx="3098800" cy="2286000"/>
            <a:chOff x="3523" y="3318"/>
            <a:chExt cx="3756" cy="3161"/>
          </a:xfrm>
        </p:grpSpPr>
        <p:sp>
          <p:nvSpPr>
            <p:cNvPr id="9" name="Rectangle 40"/>
            <p:cNvSpPr>
              <a:spLocks noChangeArrowheads="1"/>
            </p:cNvSpPr>
            <p:nvPr/>
          </p:nvSpPr>
          <p:spPr bwMode="auto">
            <a:xfrm>
              <a:off x="4830" y="3462"/>
              <a:ext cx="1584" cy="144"/>
            </a:xfrm>
            <a:prstGeom prst="rect">
              <a:avLst/>
            </a:prstGeom>
            <a:solidFill>
              <a:srgbClr val="80808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0" name="Rectangle 39"/>
            <p:cNvSpPr>
              <a:spLocks noChangeArrowheads="1"/>
            </p:cNvSpPr>
            <p:nvPr/>
          </p:nvSpPr>
          <p:spPr bwMode="auto">
            <a:xfrm>
              <a:off x="4830" y="5334"/>
              <a:ext cx="1584" cy="144"/>
            </a:xfrm>
            <a:prstGeom prst="rect">
              <a:avLst/>
            </a:prstGeom>
            <a:solidFill>
              <a:srgbClr val="80808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1" name="Rectangle 38"/>
            <p:cNvSpPr>
              <a:spLocks noChangeArrowheads="1"/>
            </p:cNvSpPr>
            <p:nvPr/>
          </p:nvSpPr>
          <p:spPr bwMode="auto">
            <a:xfrm>
              <a:off x="4686" y="3318"/>
              <a:ext cx="144" cy="2304"/>
            </a:xfrm>
            <a:prstGeom prst="rect">
              <a:avLst/>
            </a:prstGeom>
            <a:solidFill>
              <a:srgbClr val="99CC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2" name="Rectangle 37"/>
            <p:cNvSpPr>
              <a:spLocks noChangeArrowheads="1"/>
            </p:cNvSpPr>
            <p:nvPr/>
          </p:nvSpPr>
          <p:spPr bwMode="auto">
            <a:xfrm>
              <a:off x="6414" y="3318"/>
              <a:ext cx="144" cy="2304"/>
            </a:xfrm>
            <a:prstGeom prst="rect">
              <a:avLst/>
            </a:prstGeom>
            <a:solidFill>
              <a:srgbClr val="99CC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3" name="Rectangle 36"/>
            <p:cNvSpPr>
              <a:spLocks noChangeArrowheads="1"/>
            </p:cNvSpPr>
            <p:nvPr/>
          </p:nvSpPr>
          <p:spPr bwMode="auto">
            <a:xfrm>
              <a:off x="4686" y="4182"/>
              <a:ext cx="144" cy="432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4" name="Rectangle 35"/>
            <p:cNvSpPr>
              <a:spLocks noChangeArrowheads="1"/>
            </p:cNvSpPr>
            <p:nvPr/>
          </p:nvSpPr>
          <p:spPr bwMode="auto">
            <a:xfrm>
              <a:off x="6414" y="4182"/>
              <a:ext cx="144" cy="432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5" name="Rectangle 34"/>
            <p:cNvSpPr>
              <a:spLocks noChangeArrowheads="1"/>
            </p:cNvSpPr>
            <p:nvPr/>
          </p:nvSpPr>
          <p:spPr bwMode="auto">
            <a:xfrm>
              <a:off x="4110" y="4326"/>
              <a:ext cx="3168" cy="144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6" name="Rectangle 33"/>
            <p:cNvSpPr>
              <a:spLocks noChangeArrowheads="1"/>
            </p:cNvSpPr>
            <p:nvPr/>
          </p:nvSpPr>
          <p:spPr bwMode="auto">
            <a:xfrm>
              <a:off x="6558" y="4038"/>
              <a:ext cx="144" cy="720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7" name="Rectangle 32"/>
            <p:cNvSpPr>
              <a:spLocks noChangeArrowheads="1"/>
            </p:cNvSpPr>
            <p:nvPr/>
          </p:nvSpPr>
          <p:spPr bwMode="auto">
            <a:xfrm>
              <a:off x="4542" y="4038"/>
              <a:ext cx="144" cy="720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8" name="Rectangle 31"/>
            <p:cNvSpPr>
              <a:spLocks noChangeArrowheads="1"/>
            </p:cNvSpPr>
            <p:nvPr/>
          </p:nvSpPr>
          <p:spPr bwMode="auto">
            <a:xfrm>
              <a:off x="6702" y="4182"/>
              <a:ext cx="144" cy="432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9" name="Rectangle 30"/>
            <p:cNvSpPr>
              <a:spLocks noChangeArrowheads="1"/>
            </p:cNvSpPr>
            <p:nvPr/>
          </p:nvSpPr>
          <p:spPr bwMode="auto">
            <a:xfrm>
              <a:off x="4398" y="4182"/>
              <a:ext cx="144" cy="432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0" name="Rectangle 29"/>
            <p:cNvSpPr>
              <a:spLocks noChangeArrowheads="1"/>
            </p:cNvSpPr>
            <p:nvPr/>
          </p:nvSpPr>
          <p:spPr bwMode="auto">
            <a:xfrm>
              <a:off x="6846" y="4182"/>
              <a:ext cx="144" cy="432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1" name="Line 28"/>
            <p:cNvSpPr>
              <a:spLocks noChangeShapeType="1"/>
            </p:cNvSpPr>
            <p:nvPr/>
          </p:nvSpPr>
          <p:spPr bwMode="auto">
            <a:xfrm>
              <a:off x="6846" y="4326"/>
              <a:ext cx="144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2" name="Line 27"/>
            <p:cNvSpPr>
              <a:spLocks noChangeShapeType="1"/>
            </p:cNvSpPr>
            <p:nvPr/>
          </p:nvSpPr>
          <p:spPr bwMode="auto">
            <a:xfrm>
              <a:off x="6846" y="4470"/>
              <a:ext cx="144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3" name="Rectangle 26"/>
            <p:cNvSpPr>
              <a:spLocks noChangeArrowheads="1"/>
            </p:cNvSpPr>
            <p:nvPr/>
          </p:nvSpPr>
          <p:spPr bwMode="auto">
            <a:xfrm>
              <a:off x="4254" y="4182"/>
              <a:ext cx="144" cy="432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4" name="Line 25"/>
            <p:cNvSpPr>
              <a:spLocks noChangeShapeType="1"/>
            </p:cNvSpPr>
            <p:nvPr/>
          </p:nvSpPr>
          <p:spPr bwMode="auto">
            <a:xfrm>
              <a:off x="4254" y="4326"/>
              <a:ext cx="144" cy="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5" name="Line 24"/>
            <p:cNvSpPr>
              <a:spLocks noChangeShapeType="1"/>
            </p:cNvSpPr>
            <p:nvPr/>
          </p:nvSpPr>
          <p:spPr bwMode="auto">
            <a:xfrm>
              <a:off x="4254" y="4470"/>
              <a:ext cx="144" cy="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6" name="Text Box 23"/>
            <p:cNvSpPr txBox="1">
              <a:spLocks noChangeArrowheads="1"/>
            </p:cNvSpPr>
            <p:nvPr/>
          </p:nvSpPr>
          <p:spPr bwMode="auto">
            <a:xfrm>
              <a:off x="4974" y="6198"/>
              <a:ext cx="1440" cy="281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just" defTabSz="914400" rtl="0" eaLnBrk="0" fontAlgn="base" latinLnBrk="0" hangingPunct="0">
                <a:lnSpc>
                  <a:spcPct val="70000"/>
                </a:lnSpc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SzTx/>
                <a:buFont typeface="Wingdings" pitchFamily="2" charset="2"/>
                <a:buNone/>
                <a:tabLst/>
              </a:pPr>
              <a:r>
                <a:rPr kumimoji="0" lang="en-US" altLang="de-DE" sz="1200" b="0" i="0" u="none" strike="noStrike" cap="none" normalizeH="0" baseline="0" dirty="0" smtClean="0">
                  <a:ln>
                    <a:noFill/>
                  </a:ln>
                  <a:solidFill>
                    <a:srgbClr val="100F2E"/>
                  </a:solidFill>
                  <a:effectLst/>
                  <a:latin typeface="Arial" pitchFamily="34" charset="0"/>
                  <a:ea typeface="ＭＳ Ｐゴシック" pitchFamily="34" charset="-128"/>
                </a:rPr>
                <a:t>Ohm-meter</a:t>
              </a:r>
              <a:endParaRPr kumimoji="0" lang="en-US" altLang="de-DE" sz="2000" b="0" i="0" u="none" strike="noStrike" cap="none" normalizeH="0" baseline="0" dirty="0" smtClean="0">
                <a:ln>
                  <a:noFill/>
                </a:ln>
                <a:solidFill>
                  <a:srgbClr val="100F2E"/>
                </a:solidFill>
                <a:effectLst/>
                <a:latin typeface="Arial" pitchFamily="34" charset="0"/>
                <a:ea typeface="ＭＳ Ｐゴシック" pitchFamily="34" charset="-128"/>
              </a:endParaRPr>
            </a:p>
          </p:txBody>
        </p:sp>
        <p:sp>
          <p:nvSpPr>
            <p:cNvPr id="27" name="Line 22"/>
            <p:cNvSpPr>
              <a:spLocks noChangeShapeType="1"/>
            </p:cNvSpPr>
            <p:nvPr/>
          </p:nvSpPr>
          <p:spPr bwMode="auto">
            <a:xfrm flipH="1">
              <a:off x="4398" y="5046"/>
              <a:ext cx="288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8" name="Line 21"/>
            <p:cNvSpPr>
              <a:spLocks noChangeShapeType="1"/>
            </p:cNvSpPr>
            <p:nvPr/>
          </p:nvSpPr>
          <p:spPr bwMode="auto">
            <a:xfrm>
              <a:off x="4398" y="5046"/>
              <a:ext cx="0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9" name="Line 20"/>
            <p:cNvSpPr>
              <a:spLocks noChangeShapeType="1"/>
            </p:cNvSpPr>
            <p:nvPr/>
          </p:nvSpPr>
          <p:spPr bwMode="auto">
            <a:xfrm>
              <a:off x="4398" y="5046"/>
              <a:ext cx="0" cy="1296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0" name="Line 19"/>
            <p:cNvSpPr>
              <a:spLocks noChangeShapeType="1"/>
            </p:cNvSpPr>
            <p:nvPr/>
          </p:nvSpPr>
          <p:spPr bwMode="auto">
            <a:xfrm>
              <a:off x="4398" y="6342"/>
              <a:ext cx="576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1" name="Line 18"/>
            <p:cNvSpPr>
              <a:spLocks noChangeShapeType="1"/>
            </p:cNvSpPr>
            <p:nvPr/>
          </p:nvSpPr>
          <p:spPr bwMode="auto">
            <a:xfrm>
              <a:off x="6558" y="5046"/>
              <a:ext cx="720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4336" name="Line 17"/>
            <p:cNvSpPr>
              <a:spLocks noChangeShapeType="1"/>
            </p:cNvSpPr>
            <p:nvPr/>
          </p:nvSpPr>
          <p:spPr bwMode="auto">
            <a:xfrm>
              <a:off x="7278" y="5046"/>
              <a:ext cx="1" cy="1296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4337" name="Line 16"/>
            <p:cNvSpPr>
              <a:spLocks noChangeShapeType="1"/>
            </p:cNvSpPr>
            <p:nvPr/>
          </p:nvSpPr>
          <p:spPr bwMode="auto">
            <a:xfrm>
              <a:off x="6414" y="6342"/>
              <a:ext cx="864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4340" name="Text Box 15"/>
            <p:cNvSpPr txBox="1">
              <a:spLocks noChangeArrowheads="1"/>
            </p:cNvSpPr>
            <p:nvPr/>
          </p:nvSpPr>
          <p:spPr bwMode="auto">
            <a:xfrm>
              <a:off x="4885" y="4897"/>
              <a:ext cx="1440" cy="288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FFFFFF"/>
              </a:solidFill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just" defTabSz="914400" rtl="0" eaLnBrk="0" fontAlgn="base" latinLnBrk="0" hangingPunct="0">
                <a:lnSpc>
                  <a:spcPct val="70000"/>
                </a:lnSpc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SzTx/>
                <a:buFont typeface="Wingdings" pitchFamily="2" charset="2"/>
                <a:buNone/>
                <a:tabLst/>
              </a:pPr>
              <a:r>
                <a:rPr kumimoji="0" lang="en-US" altLang="de-DE" sz="1000" b="0" i="0" u="none" strike="noStrike" cap="none" normalizeH="0" baseline="0" dirty="0" smtClean="0">
                  <a:ln>
                    <a:noFill/>
                  </a:ln>
                  <a:solidFill>
                    <a:srgbClr val="100F2E"/>
                  </a:solidFill>
                  <a:effectLst/>
                  <a:latin typeface="Arial" pitchFamily="34" charset="0"/>
                  <a:ea typeface="ＭＳ Ｐゴシック" pitchFamily="34" charset="-128"/>
                </a:rPr>
                <a:t>Ceramic cylinder</a:t>
              </a:r>
              <a:endParaRPr kumimoji="0" lang="en-US" altLang="de-DE" sz="2000" b="0" i="0" u="none" strike="noStrike" cap="none" normalizeH="0" baseline="0" dirty="0" smtClean="0">
                <a:ln>
                  <a:noFill/>
                </a:ln>
                <a:solidFill>
                  <a:srgbClr val="100F2E"/>
                </a:solidFill>
                <a:effectLst/>
                <a:latin typeface="Arial" pitchFamily="34" charset="0"/>
                <a:ea typeface="ＭＳ Ｐゴシック" pitchFamily="34" charset="-128"/>
              </a:endParaRPr>
            </a:p>
          </p:txBody>
        </p:sp>
        <p:sp>
          <p:nvSpPr>
            <p:cNvPr id="14341" name="Line 14"/>
            <p:cNvSpPr>
              <a:spLocks noChangeShapeType="1"/>
            </p:cNvSpPr>
            <p:nvPr/>
          </p:nvSpPr>
          <p:spPr bwMode="auto">
            <a:xfrm>
              <a:off x="5406" y="5046"/>
              <a:ext cx="0" cy="288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4342" name="Text Box 13"/>
            <p:cNvSpPr txBox="1">
              <a:spLocks noChangeArrowheads="1"/>
            </p:cNvSpPr>
            <p:nvPr/>
          </p:nvSpPr>
          <p:spPr bwMode="auto">
            <a:xfrm>
              <a:off x="5101" y="3678"/>
              <a:ext cx="1008" cy="360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FFFFFF"/>
              </a:solidFill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just" defTabSz="914400" rtl="0" eaLnBrk="0" fontAlgn="base" latinLnBrk="0" hangingPunct="0">
                <a:lnSpc>
                  <a:spcPct val="70000"/>
                </a:lnSpc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SzTx/>
                <a:buFont typeface="Wingdings" pitchFamily="2" charset="2"/>
                <a:buNone/>
                <a:tabLst/>
              </a:pPr>
              <a:r>
                <a:rPr kumimoji="0" lang="en-US" altLang="de-DE" sz="1000" b="0" i="0" u="none" strike="noStrike" cap="none" normalizeH="0" baseline="0" dirty="0" smtClean="0">
                  <a:ln>
                    <a:noFill/>
                  </a:ln>
                  <a:solidFill>
                    <a:srgbClr val="0070C0"/>
                  </a:solidFill>
                  <a:effectLst/>
                  <a:latin typeface="Arial" pitchFamily="34" charset="0"/>
                  <a:ea typeface="ＭＳ Ｐゴシック" pitchFamily="34" charset="-128"/>
                </a:rPr>
                <a:t>Al discs</a:t>
              </a:r>
              <a:endParaRPr kumimoji="0" lang="en-US" altLang="de-DE" sz="2000" b="0" i="0" u="none" strike="noStrike" cap="none" normalizeH="0" baseline="0" dirty="0" smtClean="0">
                <a:ln>
                  <a:noFill/>
                </a:ln>
                <a:solidFill>
                  <a:srgbClr val="0070C0"/>
                </a:solidFill>
                <a:effectLst/>
                <a:latin typeface="Arial" pitchFamily="34" charset="0"/>
                <a:ea typeface="ＭＳ Ｐゴシック" pitchFamily="34" charset="-128"/>
              </a:endParaRPr>
            </a:p>
          </p:txBody>
        </p:sp>
        <p:sp>
          <p:nvSpPr>
            <p:cNvPr id="14343" name="Line 12"/>
            <p:cNvSpPr>
              <a:spLocks noChangeShapeType="1"/>
            </p:cNvSpPr>
            <p:nvPr/>
          </p:nvSpPr>
          <p:spPr bwMode="auto">
            <a:xfrm>
              <a:off x="4830" y="3894"/>
              <a:ext cx="288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4344" name="Line 11"/>
            <p:cNvSpPr>
              <a:spLocks noChangeShapeType="1"/>
            </p:cNvSpPr>
            <p:nvPr/>
          </p:nvSpPr>
          <p:spPr bwMode="auto">
            <a:xfrm>
              <a:off x="5982" y="3894"/>
              <a:ext cx="432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4345" name="Line 10"/>
            <p:cNvSpPr>
              <a:spLocks noChangeShapeType="1"/>
            </p:cNvSpPr>
            <p:nvPr/>
          </p:nvSpPr>
          <p:spPr bwMode="auto">
            <a:xfrm>
              <a:off x="4974" y="3606"/>
              <a:ext cx="1296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4347" name="Text Box 8"/>
            <p:cNvSpPr txBox="1">
              <a:spLocks noChangeArrowheads="1"/>
            </p:cNvSpPr>
            <p:nvPr/>
          </p:nvSpPr>
          <p:spPr bwMode="auto">
            <a:xfrm>
              <a:off x="3523" y="3462"/>
              <a:ext cx="875" cy="288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FFFFFF"/>
              </a:solidFill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just" defTabSz="914400" rtl="0" eaLnBrk="0" fontAlgn="base" latinLnBrk="0" hangingPunct="0">
                <a:lnSpc>
                  <a:spcPct val="70000"/>
                </a:lnSpc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SzTx/>
                <a:buFont typeface="Wingdings" pitchFamily="2" charset="2"/>
                <a:buNone/>
                <a:tabLst/>
              </a:pPr>
              <a:r>
                <a:rPr kumimoji="0" lang="en-US" altLang="de-DE" sz="1200" b="0" i="0" u="none" strike="noStrike" cap="none" normalizeH="0" baseline="0" dirty="0" smtClean="0">
                  <a:ln>
                    <a:noFill/>
                  </a:ln>
                  <a:solidFill>
                    <a:srgbClr val="100F2E"/>
                  </a:solidFill>
                  <a:effectLst/>
                  <a:latin typeface="Arial" pitchFamily="34" charset="0"/>
                  <a:ea typeface="ＭＳ Ｐゴシック" pitchFamily="34" charset="-128"/>
                </a:rPr>
                <a:t>Isolator </a:t>
              </a:r>
              <a:endParaRPr kumimoji="0" lang="en-US" altLang="de-DE" sz="2000" b="0" i="0" u="none" strike="noStrike" cap="none" normalizeH="0" baseline="0" dirty="0" smtClean="0">
                <a:ln>
                  <a:noFill/>
                </a:ln>
                <a:solidFill>
                  <a:srgbClr val="100F2E"/>
                </a:solidFill>
                <a:effectLst/>
                <a:latin typeface="Arial" pitchFamily="34" charset="0"/>
                <a:ea typeface="ＭＳ Ｐゴシック" pitchFamily="34" charset="-128"/>
              </a:endParaRPr>
            </a:p>
          </p:txBody>
        </p:sp>
        <p:sp>
          <p:nvSpPr>
            <p:cNvPr id="14349" name="Line 6"/>
            <p:cNvSpPr>
              <a:spLocks noChangeShapeType="1"/>
            </p:cNvSpPr>
            <p:nvPr/>
          </p:nvSpPr>
          <p:spPr bwMode="auto">
            <a:xfrm>
              <a:off x="3966" y="3750"/>
              <a:ext cx="576" cy="288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sp>
        <p:nvSpPr>
          <p:cNvPr id="2" name="Slide Number Placeholder 1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5BD36294-2849-48A8-8531-5354CF3095D2}" type="slidenum">
              <a:rPr lang="en-US" smtClean="0"/>
              <a:pPr/>
              <a:t>10</a:t>
            </a:fld>
            <a:endParaRPr lang="en-US" dirty="0"/>
          </a:p>
        </p:txBody>
      </p:sp>
      <p:sp>
        <p:nvSpPr>
          <p:cNvPr id="6" name="Rectangle 5"/>
          <p:cNvSpPr/>
          <p:nvPr/>
        </p:nvSpPr>
        <p:spPr>
          <a:xfrm>
            <a:off x="610654" y="520267"/>
            <a:ext cx="5487600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/>
            <a:r>
              <a:rPr lang="en-US" altLang="de-DE" dirty="0">
                <a:solidFill>
                  <a:srgbClr val="000000"/>
                </a:solidFill>
              </a:rPr>
              <a:t>Production: </a:t>
            </a:r>
            <a:r>
              <a:rPr lang="en-US" altLang="de-DE" u="sng" dirty="0"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ea typeface="Arial Unicode MS" pitchFamily="34" charset="-128"/>
                <a:cs typeface="Arial Unicode MS" pitchFamily="34" charset="-128"/>
              </a:rPr>
              <a:t>Spec for the ceramics</a:t>
            </a:r>
            <a:r>
              <a:rPr lang="en-US" altLang="de-DE" dirty="0">
                <a:solidFill>
                  <a:srgbClr val="000000"/>
                </a:solidFill>
                <a:ea typeface="Arial Unicode MS" pitchFamily="34" charset="-128"/>
                <a:cs typeface="Arial Unicode MS" pitchFamily="34" charset="-128"/>
              </a:rPr>
              <a:t>:</a:t>
            </a:r>
          </a:p>
        </p:txBody>
      </p:sp>
    </p:spTree>
    <p:extLst>
      <p:ext uri="{BB962C8B-B14F-4D97-AF65-F5344CB8AC3E}">
        <p14:creationId xmlns:p14="http://schemas.microsoft.com/office/powerpoint/2010/main" val="344859905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1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5BD36294-2849-48A8-8531-5354CF3095D2}" type="slidenum">
              <a:rPr lang="en-US" smtClean="0"/>
              <a:pPr/>
              <a:t>11</a:t>
            </a:fld>
            <a:endParaRPr lang="en-US" dirty="0"/>
          </a:p>
        </p:txBody>
      </p:sp>
      <p:sp>
        <p:nvSpPr>
          <p:cNvPr id="3" name="Title 2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 smtClean="0"/>
              <a:t>Lossy</a:t>
            </a:r>
            <a:r>
              <a:rPr lang="en-US" dirty="0" smtClean="0"/>
              <a:t> Ceramics:  </a:t>
            </a:r>
            <a:r>
              <a:rPr lang="en-US" dirty="0" err="1" smtClean="0"/>
              <a:t>Ceradyne</a:t>
            </a:r>
            <a:r>
              <a:rPr lang="en-US" dirty="0" smtClean="0"/>
              <a:t> Inc.</a:t>
            </a:r>
            <a:endParaRPr lang="en-US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3"/>
          </p:nvPr>
        </p:nvSpPr>
        <p:spPr/>
        <p:txBody>
          <a:bodyPr/>
          <a:lstStyle/>
          <a:p>
            <a:r>
              <a:rPr lang="en-US" dirty="0" smtClean="0"/>
              <a:t>CM Interconnect Review, July29, 2015</a:t>
            </a:r>
            <a:endParaRPr lang="en-US" dirty="0"/>
          </a:p>
        </p:txBody>
      </p:sp>
      <p:pic>
        <p:nvPicPr>
          <p:cNvPr id="5122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9026" y="1470990"/>
            <a:ext cx="4826443" cy="4487229"/>
          </a:xfrm>
          <a:prstGeom prst="rect">
            <a:avLst/>
          </a:prstGeom>
          <a:noFill/>
          <a:ln w="9525">
            <a:solidFill>
              <a:srgbClr val="000099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</p:pic>
      <p:sp>
        <p:nvSpPr>
          <p:cNvPr id="5" name="Rectangle 4"/>
          <p:cNvSpPr/>
          <p:nvPr/>
        </p:nvSpPr>
        <p:spPr>
          <a:xfrm>
            <a:off x="4904388" y="4537591"/>
            <a:ext cx="4182812" cy="147732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457200" lvl="2" indent="-369888" algn="ctr"/>
            <a:r>
              <a:rPr lang="en-US" altLang="de-DE" dirty="0" err="1">
                <a:solidFill>
                  <a:srgbClr val="000000"/>
                </a:solidFill>
                <a:latin typeface="Calibri" panose="020F0502020204030204" pitchFamily="34" charset="0"/>
                <a:ea typeface="Arial Unicode MS" pitchFamily="34" charset="-128"/>
                <a:cs typeface="Arial Unicode MS" pitchFamily="34" charset="-128"/>
              </a:rPr>
              <a:t>Ceradyne</a:t>
            </a:r>
            <a:r>
              <a:rPr lang="en-US" altLang="de-DE" dirty="0">
                <a:solidFill>
                  <a:srgbClr val="000000"/>
                </a:solidFill>
                <a:latin typeface="Calibri" panose="020F0502020204030204" pitchFamily="34" charset="0"/>
                <a:ea typeface="Arial Unicode MS" pitchFamily="34" charset="-128"/>
                <a:cs typeface="Arial Unicode MS" pitchFamily="34" charset="-128"/>
              </a:rPr>
              <a:t> </a:t>
            </a:r>
            <a:r>
              <a:rPr lang="en-US" altLang="de-DE" dirty="0" smtClean="0">
                <a:solidFill>
                  <a:srgbClr val="000000"/>
                </a:solidFill>
                <a:latin typeface="Calibri" panose="020F0502020204030204" pitchFamily="34" charset="0"/>
                <a:ea typeface="Arial Unicode MS" pitchFamily="34" charset="-128"/>
                <a:cs typeface="Arial Unicode MS" pitchFamily="34" charset="-128"/>
              </a:rPr>
              <a:t>CA137</a:t>
            </a:r>
          </a:p>
          <a:p>
            <a:pPr marL="457200" lvl="2" indent="-369888" algn="ctr"/>
            <a:endParaRPr lang="en-US" altLang="de-DE" dirty="0">
              <a:solidFill>
                <a:srgbClr val="000000"/>
              </a:solidFill>
              <a:latin typeface="Calibri" panose="020F0502020204030204" pitchFamily="34" charset="0"/>
              <a:ea typeface="Arial Unicode MS" pitchFamily="34" charset="-128"/>
              <a:cs typeface="Arial Unicode MS" pitchFamily="34" charset="-128"/>
            </a:endParaRPr>
          </a:p>
          <a:p>
            <a:pPr marL="457200" lvl="2" indent="-369888" algn="ctr"/>
            <a:r>
              <a:rPr lang="en-US" altLang="de-DE" dirty="0" smtClean="0">
                <a:solidFill>
                  <a:srgbClr val="000000"/>
                </a:solidFill>
                <a:latin typeface="Calibri" panose="020F0502020204030204" pitchFamily="34" charset="0"/>
                <a:ea typeface="Arial Unicode MS" pitchFamily="34" charset="-128"/>
                <a:cs typeface="Arial Unicode MS" pitchFamily="34" charset="-128"/>
              </a:rPr>
              <a:t>We used </a:t>
            </a:r>
            <a:r>
              <a:rPr lang="el-GR" altLang="de-DE" dirty="0" smtClean="0">
                <a:solidFill>
                  <a:srgbClr val="000000"/>
                </a:solidFill>
                <a:latin typeface="Calibri" panose="020F0502020204030204" pitchFamily="34" charset="0"/>
                <a:ea typeface="Arial Unicode MS" pitchFamily="34" charset="-128"/>
                <a:cs typeface="Arial Unicode MS" pitchFamily="34" charset="-128"/>
              </a:rPr>
              <a:t>λ</a:t>
            </a:r>
            <a:r>
              <a:rPr lang="en-US" altLang="de-DE" dirty="0" smtClean="0">
                <a:solidFill>
                  <a:srgbClr val="000000"/>
                </a:solidFill>
                <a:latin typeface="Calibri" panose="020F0502020204030204" pitchFamily="34" charset="0"/>
                <a:ea typeface="Arial Unicode MS" pitchFamily="34" charset="-128"/>
                <a:cs typeface="Arial Unicode MS" pitchFamily="34" charset="-128"/>
              </a:rPr>
              <a:t>=70W/</a:t>
            </a:r>
            <a:r>
              <a:rPr lang="en-US" altLang="de-DE" dirty="0" err="1" smtClean="0">
                <a:solidFill>
                  <a:srgbClr val="000000"/>
                </a:solidFill>
                <a:latin typeface="Calibri" panose="020F0502020204030204" pitchFamily="34" charset="0"/>
                <a:ea typeface="Arial Unicode MS" pitchFamily="34" charset="-128"/>
                <a:cs typeface="Arial Unicode MS" pitchFamily="34" charset="-128"/>
              </a:rPr>
              <a:t>m·K</a:t>
            </a:r>
            <a:r>
              <a:rPr lang="en-US" altLang="de-DE" dirty="0" smtClean="0">
                <a:solidFill>
                  <a:srgbClr val="000000"/>
                </a:solidFill>
                <a:latin typeface="Calibri" panose="020F0502020204030204" pitchFamily="34" charset="0"/>
                <a:ea typeface="Arial Unicode MS" pitchFamily="34" charset="-128"/>
                <a:cs typeface="Arial Unicode MS" pitchFamily="34" charset="-128"/>
              </a:rPr>
              <a:t> in our modeling,</a:t>
            </a:r>
          </a:p>
          <a:p>
            <a:pPr marL="457200" lvl="2" indent="-369888" algn="ctr"/>
            <a:r>
              <a:rPr lang="en-US" altLang="de-DE" dirty="0" smtClean="0">
                <a:solidFill>
                  <a:srgbClr val="000000"/>
                </a:solidFill>
                <a:latin typeface="Calibri" panose="020F0502020204030204" pitchFamily="34" charset="0"/>
                <a:ea typeface="Arial Unicode MS" pitchFamily="34" charset="-128"/>
                <a:cs typeface="Arial Unicode MS" pitchFamily="34" charset="-128"/>
              </a:rPr>
              <a:t>Will be redone with actual T dependence</a:t>
            </a:r>
            <a:endParaRPr lang="en-US" altLang="de-DE" dirty="0">
              <a:solidFill>
                <a:srgbClr val="000000"/>
              </a:solidFill>
              <a:latin typeface="Calibri" panose="020F0502020204030204" pitchFamily="34" charset="0"/>
              <a:ea typeface="Arial Unicode MS" pitchFamily="34" charset="-128"/>
              <a:cs typeface="Arial Unicode MS" pitchFamily="34" charset="-128"/>
            </a:endParaRPr>
          </a:p>
          <a:p>
            <a:pPr marL="457200" lvl="2" indent="-369888"/>
            <a:endParaRPr lang="en-US" altLang="de-DE" dirty="0">
              <a:solidFill>
                <a:srgbClr val="000000"/>
              </a:solidFill>
              <a:ea typeface="Arial Unicode MS" pitchFamily="34" charset="-128"/>
              <a:cs typeface="Arial Unicode MS" pitchFamily="34" charset="-128"/>
            </a:endParaRPr>
          </a:p>
        </p:txBody>
      </p:sp>
      <p:sp>
        <p:nvSpPr>
          <p:cNvPr id="6" name="Oval 5"/>
          <p:cNvSpPr/>
          <p:nvPr/>
        </p:nvSpPr>
        <p:spPr>
          <a:xfrm>
            <a:off x="3466768" y="3808676"/>
            <a:ext cx="508883" cy="588396"/>
          </a:xfrm>
          <a:prstGeom prst="ellipse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Rectangle 7"/>
          <p:cNvSpPr/>
          <p:nvPr/>
        </p:nvSpPr>
        <p:spPr>
          <a:xfrm>
            <a:off x="87932" y="6010701"/>
            <a:ext cx="5470029" cy="3385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600" dirty="0">
                <a:solidFill>
                  <a:srgbClr val="000099"/>
                </a:solidFill>
                <a:latin typeface="Calibri" panose="020F0502020204030204" pitchFamily="34" charset="0"/>
              </a:rPr>
              <a:t>CERADYNE does </a:t>
            </a:r>
            <a:r>
              <a:rPr lang="en-US" sz="1600" dirty="0" smtClean="0">
                <a:solidFill>
                  <a:srgbClr val="000099"/>
                </a:solidFill>
                <a:latin typeface="Calibri" panose="020F0502020204030204" pitchFamily="34" charset="0"/>
              </a:rPr>
              <a:t>not </a:t>
            </a:r>
            <a:r>
              <a:rPr lang="en-US" sz="1600" dirty="0">
                <a:solidFill>
                  <a:srgbClr val="000099"/>
                </a:solidFill>
                <a:latin typeface="Calibri" panose="020F0502020204030204" pitchFamily="34" charset="0"/>
              </a:rPr>
              <a:t>produced the rings </a:t>
            </a:r>
            <a:r>
              <a:rPr lang="en-US" sz="1600" dirty="0" smtClean="0">
                <a:solidFill>
                  <a:srgbClr val="000099"/>
                </a:solidFill>
                <a:latin typeface="Calibri" panose="020F0502020204030204" pitchFamily="34" charset="0"/>
              </a:rPr>
              <a:t>anymore (Jacek)</a:t>
            </a:r>
            <a:endParaRPr lang="en-US" sz="1600" dirty="0">
              <a:solidFill>
                <a:srgbClr val="000099"/>
              </a:solidFill>
              <a:latin typeface="Calibri" panose="020F0502020204030204" pitchFamily="34" charset="0"/>
            </a:endParaRPr>
          </a:p>
        </p:txBody>
      </p:sp>
      <p:pic>
        <p:nvPicPr>
          <p:cNvPr id="9" name="Picture 8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152592" y="1473523"/>
            <a:ext cx="3485284" cy="299250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64654257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1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5BD36294-2849-48A8-8531-5354CF3095D2}" type="slidenum">
              <a:rPr lang="en-US" smtClean="0"/>
              <a:pPr/>
              <a:t>12</a:t>
            </a:fld>
            <a:endParaRPr lang="en-US" dirty="0"/>
          </a:p>
        </p:txBody>
      </p:sp>
      <p:sp>
        <p:nvSpPr>
          <p:cNvPr id="3" name="Title 2"/>
          <p:cNvSpPr>
            <a:spLocks noGrp="1"/>
          </p:cNvSpPr>
          <p:nvPr>
            <p:ph type="title"/>
          </p:nvPr>
        </p:nvSpPr>
        <p:spPr>
          <a:xfrm>
            <a:off x="412066" y="248829"/>
            <a:ext cx="8103570" cy="753033"/>
          </a:xfrm>
        </p:spPr>
        <p:txBody>
          <a:bodyPr/>
          <a:lstStyle/>
          <a:p>
            <a:r>
              <a:rPr lang="en-US" dirty="0" err="1" smtClean="0"/>
              <a:t>Lossy</a:t>
            </a:r>
            <a:r>
              <a:rPr lang="en-US" dirty="0" smtClean="0"/>
              <a:t> Ceramics:</a:t>
            </a:r>
            <a:endParaRPr lang="en-US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3"/>
          </p:nvPr>
        </p:nvSpPr>
        <p:spPr/>
        <p:txBody>
          <a:bodyPr/>
          <a:lstStyle/>
          <a:p>
            <a:r>
              <a:rPr lang="en-US" smtClean="0"/>
              <a:t>CM Interconnect Review, July29, 2015</a:t>
            </a:r>
            <a:endParaRPr lang="en-US" dirty="0"/>
          </a:p>
        </p:txBody>
      </p:sp>
      <p:pic>
        <p:nvPicPr>
          <p:cNvPr id="1026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4927" y="1168840"/>
            <a:ext cx="4517368" cy="55010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</p:pic>
      <p:pic>
        <p:nvPicPr>
          <p:cNvPr id="1027" name="Picture 3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00911" y="517252"/>
            <a:ext cx="1104203" cy="46999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28" name="Picture 4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68189" y="1168840"/>
            <a:ext cx="4087727" cy="55010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</p:pic>
      <p:sp>
        <p:nvSpPr>
          <p:cNvPr id="9" name="Oval 8"/>
          <p:cNvSpPr/>
          <p:nvPr/>
        </p:nvSpPr>
        <p:spPr>
          <a:xfrm>
            <a:off x="3856382" y="2528515"/>
            <a:ext cx="508883" cy="238539"/>
          </a:xfrm>
          <a:prstGeom prst="ellipse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Oval 9"/>
          <p:cNvSpPr/>
          <p:nvPr/>
        </p:nvSpPr>
        <p:spPr>
          <a:xfrm>
            <a:off x="3753013" y="3800724"/>
            <a:ext cx="715619" cy="721770"/>
          </a:xfrm>
          <a:prstGeom prst="ellipse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Oval 10"/>
          <p:cNvSpPr/>
          <p:nvPr/>
        </p:nvSpPr>
        <p:spPr>
          <a:xfrm>
            <a:off x="3856382" y="4522494"/>
            <a:ext cx="508883" cy="238538"/>
          </a:xfrm>
          <a:prstGeom prst="ellipse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50417403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1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5BD36294-2849-48A8-8531-5354CF3095D2}" type="slidenum">
              <a:rPr lang="en-US" smtClean="0"/>
              <a:pPr/>
              <a:t>13</a:t>
            </a:fld>
            <a:endParaRPr lang="en-US" dirty="0"/>
          </a:p>
        </p:txBody>
      </p:sp>
      <p:sp>
        <p:nvSpPr>
          <p:cNvPr id="3" name="Title 2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Wakefield power losses in CM models</a:t>
            </a:r>
            <a:endParaRPr lang="en-US" dirty="0"/>
          </a:p>
        </p:txBody>
      </p:sp>
      <p:pic>
        <p:nvPicPr>
          <p:cNvPr id="5" name="Picture 3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6063095" y="1341424"/>
            <a:ext cx="2921144" cy="12037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aphicFrame>
        <p:nvGraphicFramePr>
          <p:cNvPr id="7" name="Object 6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3111549952"/>
              </p:ext>
            </p:extLst>
          </p:nvPr>
        </p:nvGraphicFramePr>
        <p:xfrm>
          <a:off x="636244" y="3701995"/>
          <a:ext cx="4453555" cy="756264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6168" name="Equation" r:id="rId4" imgW="1816100" imgH="368300" progId="Equation.3">
                  <p:embed/>
                </p:oleObj>
              </mc:Choice>
              <mc:Fallback>
                <p:oleObj name="Equation" r:id="rId4" imgW="1816100" imgH="368300" progId="Equation.3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36244" y="3701995"/>
                        <a:ext cx="4453555" cy="756264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1027" name="Picture 3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248400" y="3419358"/>
            <a:ext cx="2735839" cy="260809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28" name="Picture 4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311394" y="6027452"/>
            <a:ext cx="2609850" cy="466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" name="Rectangle 7"/>
          <p:cNvSpPr/>
          <p:nvPr/>
        </p:nvSpPr>
        <p:spPr>
          <a:xfrm>
            <a:off x="163444" y="1701991"/>
            <a:ext cx="5399156" cy="193899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234950" indent="-234950">
              <a:spcBef>
                <a:spcPts val="1200"/>
              </a:spcBef>
              <a:buFont typeface="Arial" panose="020B0604020202020204" pitchFamily="34" charset="0"/>
              <a:buChar char="•"/>
            </a:pPr>
            <a:r>
              <a:rPr lang="en-US" sz="2000" i="1" dirty="0"/>
              <a:t>Ray Tracing </a:t>
            </a:r>
            <a:r>
              <a:rPr lang="en-US" sz="2000" i="1" dirty="0" smtClean="0"/>
              <a:t>(diffusion) model - M</a:t>
            </a:r>
            <a:r>
              <a:rPr lang="en-US" sz="2000" i="1" dirty="0"/>
              <a:t>. </a:t>
            </a:r>
            <a:r>
              <a:rPr lang="en-US" sz="2000" i="1" dirty="0" err="1"/>
              <a:t>Dohlus</a:t>
            </a:r>
            <a:r>
              <a:rPr lang="en-US" sz="2000" i="1" dirty="0"/>
              <a:t> </a:t>
            </a:r>
          </a:p>
          <a:p>
            <a:pPr marL="234950" indent="-234950">
              <a:spcBef>
                <a:spcPts val="1200"/>
              </a:spcBef>
              <a:buFont typeface="Arial" panose="020B0604020202020204" pitchFamily="34" charset="0"/>
              <a:buChar char="•"/>
            </a:pPr>
            <a:r>
              <a:rPr lang="en-US" sz="2000" i="1" dirty="0"/>
              <a:t>Scattering matrix </a:t>
            </a:r>
            <a:r>
              <a:rPr lang="en-US" sz="2000" i="1" dirty="0" smtClean="0"/>
              <a:t>approach - K</a:t>
            </a:r>
            <a:r>
              <a:rPr lang="en-US" sz="2000" i="1" dirty="0"/>
              <a:t>. </a:t>
            </a:r>
            <a:r>
              <a:rPr lang="en-US" sz="2000" i="1" dirty="0" smtClean="0"/>
              <a:t>Bane/ </a:t>
            </a:r>
            <a:r>
              <a:rPr lang="en-US" sz="2000" i="1" dirty="0" err="1" smtClean="0"/>
              <a:t>G.Stupakov</a:t>
            </a:r>
            <a:endParaRPr lang="en-US" sz="2000" i="1" dirty="0" smtClean="0"/>
          </a:p>
          <a:p>
            <a:pPr marL="234950" indent="-234950">
              <a:spcBef>
                <a:spcPts val="1200"/>
              </a:spcBef>
              <a:buFont typeface="Arial" panose="020B0604020202020204" pitchFamily="34" charset="0"/>
              <a:buChar char="•"/>
            </a:pPr>
            <a:r>
              <a:rPr lang="en-US" sz="2000" i="1" dirty="0"/>
              <a:t>Simple Analytical </a:t>
            </a:r>
            <a:r>
              <a:rPr lang="en-US" sz="2000" i="1" dirty="0" smtClean="0"/>
              <a:t>Estimation </a:t>
            </a:r>
            <a:r>
              <a:rPr lang="en-US" sz="2000" i="1" dirty="0"/>
              <a:t>using diffusion approach</a:t>
            </a:r>
            <a:r>
              <a:rPr lang="en-US" sz="2000" i="1" dirty="0" smtClean="0"/>
              <a:t>.(</a:t>
            </a:r>
            <a:r>
              <a:rPr lang="en-US" sz="2000" i="1" dirty="0" err="1" smtClean="0"/>
              <a:t>V.Yakovlev</a:t>
            </a:r>
            <a:r>
              <a:rPr lang="en-US" sz="2000" i="1" dirty="0" smtClean="0"/>
              <a:t> / </a:t>
            </a:r>
            <a:r>
              <a:rPr lang="en-US" sz="2000" i="1" dirty="0" err="1" smtClean="0"/>
              <a:t>A.Saini</a:t>
            </a:r>
            <a:r>
              <a:rPr lang="en-US" sz="2000" i="1" dirty="0" smtClean="0"/>
              <a:t>)</a:t>
            </a:r>
            <a:endParaRPr lang="en-US" sz="2000" i="1" dirty="0"/>
          </a:p>
        </p:txBody>
      </p:sp>
      <p:pic>
        <p:nvPicPr>
          <p:cNvPr id="12" name="Picture 4"/>
          <p:cNvPicPr>
            <a:picLocks noChangeAspect="1" noChangeArrowheads="1"/>
          </p:cNvPicPr>
          <p:nvPr/>
        </p:nvPicPr>
        <p:blipFill>
          <a:blip r:embed="rId8" cstate="print"/>
          <a:srcRect/>
          <a:stretch>
            <a:fillRect/>
          </a:stretch>
        </p:blipFill>
        <p:spPr bwMode="auto">
          <a:xfrm>
            <a:off x="5717164" y="2465898"/>
            <a:ext cx="3267075" cy="104068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9" name="Footer Placeholder 8"/>
          <p:cNvSpPr>
            <a:spLocks noGrp="1"/>
          </p:cNvSpPr>
          <p:nvPr>
            <p:ph type="ftr" sz="quarter" idx="13"/>
          </p:nvPr>
        </p:nvSpPr>
        <p:spPr/>
        <p:txBody>
          <a:bodyPr/>
          <a:lstStyle/>
          <a:p>
            <a:r>
              <a:rPr lang="en-US" smtClean="0"/>
              <a:t>CM Interconnect Review, July29, 2015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965287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1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5BD36294-2849-48A8-8531-5354CF3095D2}" type="slidenum">
              <a:rPr lang="en-US" smtClean="0"/>
              <a:pPr/>
              <a:t>14</a:t>
            </a:fld>
            <a:endParaRPr lang="en-US" dirty="0"/>
          </a:p>
        </p:txBody>
      </p:sp>
      <p:sp>
        <p:nvSpPr>
          <p:cNvPr id="3" name="Title 2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Distribution of power losses in </a:t>
            </a:r>
            <a:r>
              <a:rPr lang="en-US" dirty="0" smtClean="0"/>
              <a:t>CM (diffusion model) </a:t>
            </a:r>
            <a:endParaRPr lang="en-US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3"/>
          </p:nvPr>
        </p:nvSpPr>
        <p:spPr/>
        <p:txBody>
          <a:bodyPr/>
          <a:lstStyle/>
          <a:p>
            <a:r>
              <a:rPr lang="en-US" smtClean="0"/>
              <a:t>CM Interconnect Review, July29, 2015</a:t>
            </a:r>
            <a:endParaRPr lang="en-US" dirty="0"/>
          </a:p>
        </p:txBody>
      </p:sp>
      <p:pic>
        <p:nvPicPr>
          <p:cNvPr id="3074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" y="1204645"/>
            <a:ext cx="5385034" cy="439097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409426542"/>
              </p:ext>
            </p:extLst>
          </p:nvPr>
        </p:nvGraphicFramePr>
        <p:xfrm>
          <a:off x="5390985" y="1943309"/>
          <a:ext cx="3581399" cy="1309746"/>
        </p:xfrm>
        <a:graphic>
          <a:graphicData uri="http://schemas.openxmlformats.org/drawingml/2006/table">
            <a:tbl>
              <a:tblPr firstRow="1" firstCol="1" bandRow="1">
                <a:tableStyleId>{5C22544A-7EE6-4342-B048-85BDC9FD1C3A}</a:tableStyleId>
              </a:tblPr>
              <a:tblGrid>
                <a:gridCol w="1295399"/>
                <a:gridCol w="714633"/>
                <a:gridCol w="768865"/>
                <a:gridCol w="802502"/>
              </a:tblGrid>
              <a:tr h="616590">
                <a:tc>
                  <a:txBody>
                    <a:bodyPr/>
                    <a:lstStyle/>
                    <a:p>
                      <a:pPr marL="0" marR="0" algn="just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800" b="0" dirty="0">
                          <a:effectLst/>
                          <a:latin typeface="Calibri" panose="020F0502020204030204" pitchFamily="34" charset="0"/>
                        </a:rPr>
                        <a:t> </a:t>
                      </a:r>
                      <a:endParaRPr lang="en-US" sz="1800" b="0" dirty="0">
                        <a:effectLst/>
                        <a:latin typeface="Calibri" panose="020F0502020204030204" pitchFamily="34" charset="0"/>
                        <a:ea typeface="Calibri"/>
                        <a:cs typeface="Times New Roman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800" dirty="0" err="1" smtClean="0">
                          <a:effectLst/>
                          <a:latin typeface="Calibri" panose="020F0502020204030204" pitchFamily="34" charset="0"/>
                        </a:rPr>
                        <a:t>P</a:t>
                      </a:r>
                      <a:r>
                        <a:rPr lang="en-US" sz="1800" baseline="-25000" dirty="0" err="1" smtClean="0">
                          <a:effectLst/>
                          <a:latin typeface="Calibri" panose="020F0502020204030204" pitchFamily="34" charset="0"/>
                        </a:rPr>
                        <a:t>cav</a:t>
                      </a:r>
                      <a:r>
                        <a:rPr lang="en-US" sz="1800" baseline="-25000" dirty="0" smtClean="0"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  <a:p>
                      <a:pPr marL="0" marR="0" algn="ctr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800" dirty="0" smtClean="0">
                          <a:effectLst/>
                          <a:latin typeface="Calibri" panose="020F0502020204030204" pitchFamily="34" charset="0"/>
                        </a:rPr>
                        <a:t>(</a:t>
                      </a:r>
                      <a:r>
                        <a:rPr lang="en-US" sz="1800" dirty="0">
                          <a:effectLst/>
                          <a:latin typeface="Calibri" panose="020F0502020204030204" pitchFamily="34" charset="0"/>
                        </a:rPr>
                        <a:t>W)</a:t>
                      </a:r>
                      <a:endParaRPr lang="en-US" sz="1800" dirty="0">
                        <a:effectLst/>
                        <a:latin typeface="Calibri" panose="020F0502020204030204" pitchFamily="34" charset="0"/>
                        <a:ea typeface="Calibri"/>
                        <a:cs typeface="Times New Roman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800" dirty="0" err="1" smtClean="0">
                          <a:effectLst/>
                          <a:latin typeface="Calibri" panose="020F0502020204030204" pitchFamily="34" charset="0"/>
                        </a:rPr>
                        <a:t>P</a:t>
                      </a:r>
                      <a:r>
                        <a:rPr lang="en-US" sz="1800" baseline="-25000" dirty="0" err="1">
                          <a:effectLst/>
                          <a:latin typeface="Calibri" panose="020F0502020204030204" pitchFamily="34" charset="0"/>
                        </a:rPr>
                        <a:t>b</a:t>
                      </a:r>
                      <a:r>
                        <a:rPr lang="en-US" sz="1800" baseline="-25000" dirty="0" err="1" smtClean="0">
                          <a:effectLst/>
                          <a:latin typeface="Calibri" panose="020F0502020204030204" pitchFamily="34" charset="0"/>
                        </a:rPr>
                        <a:t>ellow</a:t>
                      </a:r>
                      <a:r>
                        <a:rPr lang="en-US" sz="1800" baseline="-25000" dirty="0" smtClean="0">
                          <a:effectLst/>
                          <a:latin typeface="Calibri" panose="020F0502020204030204" pitchFamily="34" charset="0"/>
                        </a:rPr>
                        <a:t> </a:t>
                      </a:r>
                      <a:r>
                        <a:rPr lang="en-US" sz="1800" dirty="0">
                          <a:effectLst/>
                          <a:latin typeface="Calibri" panose="020F0502020204030204" pitchFamily="34" charset="0"/>
                        </a:rPr>
                        <a:t>(W)</a:t>
                      </a:r>
                      <a:endParaRPr lang="en-US" sz="1800" dirty="0">
                        <a:effectLst/>
                        <a:latin typeface="Calibri" panose="020F0502020204030204" pitchFamily="34" charset="0"/>
                        <a:ea typeface="Calibri"/>
                        <a:cs typeface="Times New Roman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800" dirty="0" err="1" smtClean="0">
                          <a:effectLst/>
                          <a:latin typeface="Calibri" panose="020F0502020204030204" pitchFamily="34" charset="0"/>
                        </a:rPr>
                        <a:t>P</a:t>
                      </a:r>
                      <a:r>
                        <a:rPr lang="en-US" sz="1800" baseline="-25000" dirty="0" err="1" smtClean="0">
                          <a:effectLst/>
                          <a:latin typeface="Calibri" panose="020F0502020204030204" pitchFamily="34" charset="0"/>
                        </a:rPr>
                        <a:t>absorb</a:t>
                      </a:r>
                      <a:r>
                        <a:rPr lang="en-US" sz="1800" baseline="-25000" dirty="0" smtClean="0">
                          <a:effectLst/>
                          <a:latin typeface="Calibri" panose="020F0502020204030204" pitchFamily="34" charset="0"/>
                        </a:rPr>
                        <a:t> </a:t>
                      </a:r>
                      <a:r>
                        <a:rPr lang="en-US" sz="1800" dirty="0">
                          <a:effectLst/>
                          <a:latin typeface="Calibri" panose="020F0502020204030204" pitchFamily="34" charset="0"/>
                        </a:rPr>
                        <a:t>(W)</a:t>
                      </a:r>
                      <a:endParaRPr lang="en-US" sz="1800" dirty="0">
                        <a:effectLst/>
                        <a:latin typeface="Calibri" panose="020F0502020204030204" pitchFamily="34" charset="0"/>
                        <a:ea typeface="Calibri"/>
                        <a:cs typeface="Times New Roman"/>
                      </a:endParaRPr>
                    </a:p>
                  </a:txBody>
                  <a:tcPr marL="68580" marR="68580" marT="0" marB="0"/>
                </a:tc>
              </a:tr>
              <a:tr h="318538">
                <a:tc>
                  <a:txBody>
                    <a:bodyPr/>
                    <a:lstStyle/>
                    <a:p>
                      <a:pPr marL="0" marR="0" algn="just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800" b="0" dirty="0">
                          <a:effectLst/>
                          <a:latin typeface="Calibri" panose="020F0502020204030204" pitchFamily="34" charset="0"/>
                        </a:rPr>
                        <a:t>Cu </a:t>
                      </a:r>
                      <a:r>
                        <a:rPr lang="en-US" sz="1800" b="0" dirty="0" smtClean="0">
                          <a:effectLst/>
                          <a:latin typeface="Calibri" panose="020F0502020204030204" pitchFamily="34" charset="0"/>
                        </a:rPr>
                        <a:t>bellow</a:t>
                      </a:r>
                      <a:endParaRPr lang="en-US" sz="1800" b="0" dirty="0">
                        <a:effectLst/>
                        <a:latin typeface="Calibri" panose="020F0502020204030204" pitchFamily="34" charset="0"/>
                        <a:ea typeface="Calibri"/>
                        <a:cs typeface="Times New Roman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800" dirty="0" smtClean="0">
                          <a:effectLst/>
                          <a:latin typeface="Calibri" panose="020F0502020204030204" pitchFamily="34" charset="0"/>
                        </a:rPr>
                        <a:t>0.07</a:t>
                      </a:r>
                      <a:endParaRPr lang="en-US" sz="1800" dirty="0">
                        <a:effectLst/>
                        <a:latin typeface="Calibri" panose="020F0502020204030204" pitchFamily="34" charset="0"/>
                        <a:ea typeface="Calibri"/>
                        <a:cs typeface="Times New Roman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800" dirty="0" smtClean="0">
                          <a:effectLst/>
                          <a:latin typeface="Calibri" panose="020F0502020204030204" pitchFamily="34" charset="0"/>
                        </a:rPr>
                        <a:t>0.76</a:t>
                      </a:r>
                      <a:endParaRPr lang="en-US" sz="1800" dirty="0">
                        <a:effectLst/>
                        <a:latin typeface="Calibri" panose="020F0502020204030204" pitchFamily="34" charset="0"/>
                        <a:ea typeface="Calibri"/>
                        <a:cs typeface="Times New Roman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800" dirty="0" smtClean="0">
                          <a:effectLst/>
                          <a:latin typeface="Calibri" panose="020F0502020204030204" pitchFamily="34" charset="0"/>
                        </a:rPr>
                        <a:t>13.0</a:t>
                      </a:r>
                      <a:endParaRPr lang="en-US" sz="1800" dirty="0">
                        <a:effectLst/>
                        <a:latin typeface="Calibri" panose="020F0502020204030204" pitchFamily="34" charset="0"/>
                        <a:ea typeface="Calibri"/>
                        <a:cs typeface="Times New Roman"/>
                      </a:endParaRPr>
                    </a:p>
                  </a:txBody>
                  <a:tcPr marL="68580" marR="68580" marT="0" marB="0"/>
                </a:tc>
              </a:tr>
              <a:tr h="360272">
                <a:tc>
                  <a:txBody>
                    <a:bodyPr/>
                    <a:lstStyle/>
                    <a:p>
                      <a:pPr marL="0" marR="0" algn="just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800" b="0" dirty="0" smtClean="0">
                          <a:effectLst/>
                          <a:latin typeface="Calibri" panose="020F0502020204030204" pitchFamily="34" charset="0"/>
                        </a:rPr>
                        <a:t>SS bellow</a:t>
                      </a:r>
                      <a:endParaRPr lang="en-US" sz="1800" b="0" dirty="0">
                        <a:effectLst/>
                        <a:latin typeface="Calibri" panose="020F0502020204030204" pitchFamily="34" charset="0"/>
                        <a:ea typeface="Calibri"/>
                        <a:cs typeface="Times New Roman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800" dirty="0" smtClean="0">
                          <a:effectLst/>
                          <a:latin typeface="Calibri" panose="020F0502020204030204" pitchFamily="34" charset="0"/>
                        </a:rPr>
                        <a:t>0.03</a:t>
                      </a:r>
                      <a:endParaRPr lang="en-US" sz="1800" dirty="0">
                        <a:effectLst/>
                        <a:latin typeface="Calibri" panose="020F0502020204030204" pitchFamily="34" charset="0"/>
                        <a:ea typeface="Calibri"/>
                        <a:cs typeface="Times New Roman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800" dirty="0" smtClean="0">
                          <a:effectLst/>
                          <a:latin typeface="Calibri" panose="020F0502020204030204" pitchFamily="34" charset="0"/>
                        </a:rPr>
                        <a:t>7.6</a:t>
                      </a:r>
                      <a:endParaRPr lang="en-US" sz="1800" dirty="0">
                        <a:effectLst/>
                        <a:latin typeface="Calibri" panose="020F0502020204030204" pitchFamily="34" charset="0"/>
                        <a:ea typeface="Calibri"/>
                        <a:cs typeface="Times New Roman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800" dirty="0" smtClean="0">
                          <a:effectLst/>
                          <a:latin typeface="Calibri" panose="020F0502020204030204" pitchFamily="34" charset="0"/>
                        </a:rPr>
                        <a:t>6.2</a:t>
                      </a:r>
                      <a:endParaRPr lang="en-US" sz="1800" dirty="0">
                        <a:effectLst/>
                        <a:latin typeface="Calibri" panose="020F0502020204030204" pitchFamily="34" charset="0"/>
                        <a:ea typeface="Calibri"/>
                        <a:cs typeface="Times New Roman"/>
                      </a:endParaRPr>
                    </a:p>
                  </a:txBody>
                  <a:tcPr marL="68580" marR="68580" marT="0" marB="0"/>
                </a:tc>
              </a:tr>
            </a:tbl>
          </a:graphicData>
        </a:graphic>
      </p:graphicFrame>
      <p:sp>
        <p:nvSpPr>
          <p:cNvPr id="7" name="TextBox 6"/>
          <p:cNvSpPr txBox="1"/>
          <p:nvPr/>
        </p:nvSpPr>
        <p:spPr>
          <a:xfrm>
            <a:off x="5486400" y="1573977"/>
            <a:ext cx="36576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Distribution of power losses in CM</a:t>
            </a:r>
            <a:endParaRPr lang="en-US" dirty="0"/>
          </a:p>
        </p:txBody>
      </p:sp>
      <p:sp>
        <p:nvSpPr>
          <p:cNvPr id="8" name="TextBox 7"/>
          <p:cNvSpPr txBox="1"/>
          <p:nvPr/>
        </p:nvSpPr>
        <p:spPr>
          <a:xfrm>
            <a:off x="5246536" y="3469383"/>
            <a:ext cx="3810000" cy="17543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28600" indent="-228600">
              <a:buFont typeface="Arial" panose="020B0604020202020204" pitchFamily="34" charset="0"/>
              <a:buChar char="•"/>
            </a:pPr>
            <a:r>
              <a:rPr lang="en-US" dirty="0" smtClean="0">
                <a:latin typeface="Calibri" panose="020F0502020204030204" pitchFamily="34" charset="0"/>
              </a:rPr>
              <a:t>Power dissipation at 2K ( inside the cavity) is negligible.</a:t>
            </a:r>
          </a:p>
          <a:p>
            <a:pPr marL="228600" indent="-228600">
              <a:buFont typeface="Arial" panose="020B0604020202020204" pitchFamily="34" charset="0"/>
              <a:buChar char="•"/>
            </a:pPr>
            <a:r>
              <a:rPr lang="en-US" dirty="0" smtClean="0">
                <a:latin typeface="Calibri" panose="020F0502020204030204" pitchFamily="34" charset="0"/>
              </a:rPr>
              <a:t>Most of HOM power is deposited to absorber in case of copper bellow.</a:t>
            </a:r>
          </a:p>
          <a:p>
            <a:pPr marL="228600" indent="-228600">
              <a:buFont typeface="Arial" panose="020B0604020202020204" pitchFamily="34" charset="0"/>
              <a:buChar char="•"/>
            </a:pPr>
            <a:r>
              <a:rPr lang="en-US" dirty="0" smtClean="0">
                <a:latin typeface="Calibri" panose="020F0502020204030204" pitchFamily="34" charset="0"/>
              </a:rPr>
              <a:t>For SS below ~50% of HOM power is absorbed in bellows.</a:t>
            </a:r>
            <a:endParaRPr lang="en-US" dirty="0">
              <a:latin typeface="Calibri" panose="020F0502020204030204" pitchFamily="34" charset="0"/>
            </a:endParaRPr>
          </a:p>
        </p:txBody>
      </p:sp>
      <p:pic>
        <p:nvPicPr>
          <p:cNvPr id="3075" name="Picture 3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V="1">
            <a:off x="381000" y="5486399"/>
            <a:ext cx="4953000" cy="82600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" name="TextBox 4"/>
          <p:cNvSpPr txBox="1"/>
          <p:nvPr/>
        </p:nvSpPr>
        <p:spPr>
          <a:xfrm>
            <a:off x="8320422" y="3215467"/>
            <a:ext cx="556563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050" i="1" dirty="0" err="1" smtClean="0">
                <a:solidFill>
                  <a:srgbClr val="000099"/>
                </a:solidFill>
                <a:latin typeface="Calibri" panose="020F0502020204030204" pitchFamily="34" charset="0"/>
              </a:rPr>
              <a:t>A.Saini</a:t>
            </a:r>
            <a:endParaRPr lang="en-US" sz="1050" i="1" dirty="0">
              <a:solidFill>
                <a:srgbClr val="000099"/>
              </a:solidFill>
              <a:latin typeface="Calibri" panose="020F0502020204030204" pitchFamily="34" charset="0"/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5537434" y="5422789"/>
            <a:ext cx="3463443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 smtClean="0">
                <a:solidFill>
                  <a:srgbClr val="000099"/>
                </a:solidFill>
                <a:latin typeface="Calibri" panose="020F0502020204030204" pitchFamily="34" charset="0"/>
              </a:rPr>
              <a:t>Q: How HOM power generated in transition CM are distributed along the string of CMs?</a:t>
            </a:r>
            <a:r>
              <a:rPr lang="en-US" sz="1600" dirty="0" smtClean="0">
                <a:solidFill>
                  <a:srgbClr val="000099"/>
                </a:solidFill>
                <a:latin typeface="Calibri" panose="020F0502020204030204" pitchFamily="34" charset="0"/>
                <a:sym typeface="Wingdings" panose="05000000000000000000" pitchFamily="2" charset="2"/>
              </a:rPr>
              <a:t> averaged over string.</a:t>
            </a:r>
            <a:endParaRPr lang="en-US" sz="1600" dirty="0">
              <a:solidFill>
                <a:srgbClr val="000099"/>
              </a:solidFill>
              <a:latin typeface="Calibri" panose="020F05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60214281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1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5BD36294-2849-48A8-8531-5354CF3095D2}" type="slidenum">
              <a:rPr lang="en-US" smtClean="0"/>
              <a:pPr/>
              <a:t>15</a:t>
            </a:fld>
            <a:endParaRPr lang="en-US" dirty="0"/>
          </a:p>
        </p:txBody>
      </p:sp>
      <p:sp>
        <p:nvSpPr>
          <p:cNvPr id="3" name="Title 2"/>
          <p:cNvSpPr>
            <a:spLocks noGrp="1"/>
          </p:cNvSpPr>
          <p:nvPr>
            <p:ph type="title"/>
          </p:nvPr>
        </p:nvSpPr>
        <p:spPr>
          <a:xfrm>
            <a:off x="450216" y="152400"/>
            <a:ext cx="8103570" cy="753033"/>
          </a:xfrm>
        </p:spPr>
        <p:txBody>
          <a:bodyPr/>
          <a:lstStyle/>
          <a:p>
            <a:r>
              <a:rPr lang="en-US" dirty="0" smtClean="0"/>
              <a:t>S-matrix model (</a:t>
            </a:r>
            <a:r>
              <a:rPr lang="en-US" dirty="0" err="1" smtClean="0"/>
              <a:t>K.Bane</a:t>
            </a:r>
            <a:r>
              <a:rPr lang="en-US" dirty="0" smtClean="0"/>
              <a:t>, SLAC)</a:t>
            </a:r>
            <a:endParaRPr lang="en-US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3"/>
          </p:nvPr>
        </p:nvSpPr>
        <p:spPr/>
        <p:txBody>
          <a:bodyPr/>
          <a:lstStyle/>
          <a:p>
            <a:r>
              <a:rPr lang="en-US" smtClean="0"/>
              <a:t>CM Interconnect Review, July29, 2015</a:t>
            </a:r>
            <a:endParaRPr lang="en-US" dirty="0"/>
          </a:p>
        </p:txBody>
      </p:sp>
      <p:sp>
        <p:nvSpPr>
          <p:cNvPr id="5" name="Rectangle 4"/>
          <p:cNvSpPr/>
          <p:nvPr/>
        </p:nvSpPr>
        <p:spPr>
          <a:xfrm>
            <a:off x="152400" y="1166843"/>
            <a:ext cx="8839200" cy="9233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dirty="0">
                <a:latin typeface="Calibri" panose="020F0502020204030204" pitchFamily="34" charset="0"/>
              </a:rPr>
              <a:t>At a number of discrete frequencies, 4, 8, 12, 16, 20 and 40 GHz, we used the field solver </a:t>
            </a:r>
            <a:r>
              <a:rPr lang="en-US" dirty="0" smtClean="0">
                <a:latin typeface="Calibri" panose="020F0502020204030204" pitchFamily="34" charset="0"/>
              </a:rPr>
              <a:t>to </a:t>
            </a:r>
            <a:r>
              <a:rPr lang="en-US" dirty="0">
                <a:latin typeface="Calibri" panose="020F0502020204030204" pitchFamily="34" charset="0"/>
              </a:rPr>
              <a:t>calculate the scattering matrix for each element type (cavity, bellows, drifts and absorber) for all TM0n monopole modes propagating in the beam pipe at each respective </a:t>
            </a:r>
            <a:r>
              <a:rPr lang="en-US" dirty="0" smtClean="0">
                <a:latin typeface="Calibri" panose="020F0502020204030204" pitchFamily="34" charset="0"/>
              </a:rPr>
              <a:t>frequency</a:t>
            </a:r>
            <a:endParaRPr lang="en-US" dirty="0">
              <a:latin typeface="Calibri" panose="020F0502020204030204" pitchFamily="34" charset="0"/>
            </a:endParaRPr>
          </a:p>
        </p:txBody>
      </p:sp>
      <p:pic>
        <p:nvPicPr>
          <p:cNvPr id="2052" name="Picture 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0216" y="1981200"/>
            <a:ext cx="3712369" cy="1066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053" name="Picture 5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75667" y="2286000"/>
            <a:ext cx="4495800" cy="2336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051" name="Picture 3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8600" y="3276600"/>
            <a:ext cx="4267200" cy="250480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" name="Rectangle 5"/>
          <p:cNvSpPr/>
          <p:nvPr/>
        </p:nvSpPr>
        <p:spPr>
          <a:xfrm>
            <a:off x="4627034" y="4674872"/>
            <a:ext cx="4495799" cy="101886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ts val="1800"/>
              </a:lnSpc>
            </a:pPr>
            <a:r>
              <a:rPr lang="en-US" dirty="0">
                <a:latin typeface="Calibri" panose="020F0502020204030204" pitchFamily="34" charset="0"/>
              </a:rPr>
              <a:t>Radial geometries of the cavity, bellows and absorber with field plots (|E| for cavities; |H| for others) from HFSS simulations at 4 GHz and 20 GHz, with TM01 input from the left. </a:t>
            </a:r>
          </a:p>
        </p:txBody>
      </p:sp>
      <p:sp>
        <p:nvSpPr>
          <p:cNvPr id="7" name="Rectangle 6"/>
          <p:cNvSpPr/>
          <p:nvPr/>
        </p:nvSpPr>
        <p:spPr>
          <a:xfrm>
            <a:off x="304800" y="5875201"/>
            <a:ext cx="8510220" cy="55720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ts val="1800"/>
              </a:lnSpc>
            </a:pPr>
            <a:r>
              <a:rPr lang="en-US" b="1" dirty="0" smtClean="0">
                <a:solidFill>
                  <a:srgbClr val="0000CC"/>
                </a:solidFill>
                <a:latin typeface="Calibri" panose="020F0502020204030204" pitchFamily="34" charset="0"/>
              </a:rPr>
              <a:t>Conclusion: </a:t>
            </a:r>
            <a:r>
              <a:rPr lang="en-US" dirty="0" smtClean="0">
                <a:solidFill>
                  <a:srgbClr val="0000CC"/>
                </a:solidFill>
                <a:latin typeface="Calibri" panose="020F0502020204030204" pitchFamily="34" charset="0"/>
              </a:rPr>
              <a:t>Two </a:t>
            </a:r>
            <a:r>
              <a:rPr lang="en-US" dirty="0">
                <a:solidFill>
                  <a:srgbClr val="0000CC"/>
                </a:solidFill>
                <a:latin typeface="Calibri" panose="020F0502020204030204" pitchFamily="34" charset="0"/>
              </a:rPr>
              <a:t>complementary approaches </a:t>
            </a:r>
            <a:r>
              <a:rPr lang="en-US" dirty="0" smtClean="0">
                <a:solidFill>
                  <a:srgbClr val="0000CC"/>
                </a:solidFill>
                <a:latin typeface="Calibri" panose="020F0502020204030204" pitchFamily="34" charset="0"/>
              </a:rPr>
              <a:t>provide confidence </a:t>
            </a:r>
            <a:r>
              <a:rPr lang="en-US" dirty="0">
                <a:solidFill>
                  <a:srgbClr val="0000CC"/>
                </a:solidFill>
                <a:latin typeface="Calibri" panose="020F0502020204030204" pitchFamily="34" charset="0"/>
              </a:rPr>
              <a:t>in the effectiveness of the </a:t>
            </a:r>
            <a:r>
              <a:rPr lang="en-US" dirty="0" err="1">
                <a:solidFill>
                  <a:srgbClr val="0000CC"/>
                </a:solidFill>
                <a:latin typeface="Calibri" panose="020F0502020204030204" pitchFamily="34" charset="0"/>
              </a:rPr>
              <a:t>beamline</a:t>
            </a:r>
            <a:r>
              <a:rPr lang="en-US" dirty="0">
                <a:solidFill>
                  <a:srgbClr val="0000CC"/>
                </a:solidFill>
                <a:latin typeface="Calibri" panose="020F0502020204030204" pitchFamily="34" charset="0"/>
              </a:rPr>
              <a:t> HOM </a:t>
            </a:r>
            <a:r>
              <a:rPr lang="en-US" dirty="0" smtClean="0">
                <a:solidFill>
                  <a:srgbClr val="0000CC"/>
                </a:solidFill>
                <a:latin typeface="Calibri" panose="020F0502020204030204" pitchFamily="34" charset="0"/>
              </a:rPr>
              <a:t>absorbers. Only a </a:t>
            </a:r>
            <a:r>
              <a:rPr lang="en-US" dirty="0">
                <a:solidFill>
                  <a:srgbClr val="0000CC"/>
                </a:solidFill>
                <a:latin typeface="Calibri" panose="020F0502020204030204" pitchFamily="34" charset="0"/>
              </a:rPr>
              <a:t>few percent </a:t>
            </a:r>
            <a:r>
              <a:rPr lang="en-US" dirty="0" smtClean="0">
                <a:solidFill>
                  <a:srgbClr val="0000CC"/>
                </a:solidFill>
                <a:latin typeface="Calibri" panose="020F0502020204030204" pitchFamily="34" charset="0"/>
              </a:rPr>
              <a:t>HOM power </a:t>
            </a:r>
            <a:r>
              <a:rPr lang="en-US" dirty="0">
                <a:solidFill>
                  <a:srgbClr val="0000CC"/>
                </a:solidFill>
                <a:latin typeface="Calibri" panose="020F0502020204030204" pitchFamily="34" charset="0"/>
              </a:rPr>
              <a:t>will </a:t>
            </a:r>
            <a:r>
              <a:rPr lang="en-US" dirty="0" smtClean="0">
                <a:solidFill>
                  <a:srgbClr val="0000CC"/>
                </a:solidFill>
                <a:latin typeface="Calibri" panose="020F0502020204030204" pitchFamily="34" charset="0"/>
              </a:rPr>
              <a:t>be lost at 2K.</a:t>
            </a:r>
            <a:endParaRPr lang="en-US" dirty="0">
              <a:solidFill>
                <a:srgbClr val="0000CC"/>
              </a:solidFill>
              <a:latin typeface="Calibri" panose="020F05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33260800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170" name="Picture 15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-2" r="615" b="1733"/>
          <a:stretch>
            <a:fillRect/>
          </a:stretch>
        </p:blipFill>
        <p:spPr bwMode="auto">
          <a:xfrm>
            <a:off x="271463" y="1229247"/>
            <a:ext cx="8545512" cy="2535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171" name="Slide Number Placeholder 3"/>
          <p:cNvSpPr>
            <a:spLocks noGrp="1"/>
          </p:cNvSpPr>
          <p:nvPr>
            <p:ph type="sldNum" sz="quarter" idx="4294967295"/>
          </p:nvPr>
        </p:nvSpPr>
        <p:spPr bwMode="auto">
          <a:xfrm>
            <a:off x="8672513" y="6508750"/>
            <a:ext cx="341312" cy="2984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buClr>
                <a:schemeClr val="accent2"/>
              </a:buClr>
              <a:buSzPct val="80000"/>
              <a:buChar char="n"/>
              <a:defRPr sz="2400">
                <a:solidFill>
                  <a:schemeClr val="tx2"/>
                </a:solidFill>
                <a:latin typeface="Arial" charset="0"/>
                <a:ea typeface="ＭＳ Ｐゴシック" pitchFamily="112" charset="-128"/>
              </a:defRPr>
            </a:lvl1pPr>
            <a:lvl2pPr marL="742950" indent="-285750" algn="l" eaLnBrk="0" hangingPunct="0">
              <a:buClr>
                <a:schemeClr val="accent1"/>
              </a:buClr>
              <a:buChar char="§"/>
              <a:defRPr sz="2400">
                <a:solidFill>
                  <a:schemeClr val="tx2"/>
                </a:solidFill>
                <a:latin typeface="Arial" charset="0"/>
                <a:ea typeface="ＭＳ Ｐゴシック" pitchFamily="112" charset="-128"/>
              </a:defRPr>
            </a:lvl2pPr>
            <a:lvl3pPr marL="1143000" indent="-228600" algn="l" eaLnBrk="0" hangingPunct="0">
              <a:buClr>
                <a:schemeClr val="folHlink"/>
              </a:buClr>
              <a:buSzPct val="60000"/>
              <a:buChar char=""/>
              <a:defRPr sz="2400">
                <a:solidFill>
                  <a:schemeClr val="tx2"/>
                </a:solidFill>
                <a:latin typeface="Arial" charset="0"/>
                <a:ea typeface="ＭＳ Ｐゴシック" pitchFamily="112" charset="-128"/>
              </a:defRPr>
            </a:lvl3pPr>
            <a:lvl4pPr marL="1600200" indent="-228600" algn="l" eaLnBrk="0" hangingPunct="0">
              <a:buChar char="§"/>
              <a:defRPr sz="2400">
                <a:solidFill>
                  <a:srgbClr val="100F2E"/>
                </a:solidFill>
                <a:latin typeface="Arial" charset="0"/>
                <a:ea typeface="ＭＳ Ｐゴシック" pitchFamily="112" charset="-128"/>
              </a:defRPr>
            </a:lvl4pPr>
            <a:lvl5pPr marL="2057400" indent="-228600" algn="l" eaLnBrk="0" hangingPunct="0">
              <a:buClr>
                <a:schemeClr val="folHlink"/>
              </a:buClr>
              <a:buChar char="»"/>
              <a:defRPr sz="2400">
                <a:solidFill>
                  <a:srgbClr val="100F2E"/>
                </a:solidFill>
                <a:latin typeface="Arial" charset="0"/>
                <a:ea typeface="ＭＳ Ｐゴシック" pitchFamily="112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Char char="»"/>
              <a:defRPr sz="2400">
                <a:solidFill>
                  <a:srgbClr val="100F2E"/>
                </a:solidFill>
                <a:latin typeface="Arial" charset="0"/>
                <a:ea typeface="ＭＳ Ｐゴシック" pitchFamily="112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Char char="»"/>
              <a:defRPr sz="2400">
                <a:solidFill>
                  <a:srgbClr val="100F2E"/>
                </a:solidFill>
                <a:latin typeface="Arial" charset="0"/>
                <a:ea typeface="ＭＳ Ｐゴシック" pitchFamily="112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Char char="»"/>
              <a:defRPr sz="2400">
                <a:solidFill>
                  <a:srgbClr val="100F2E"/>
                </a:solidFill>
                <a:latin typeface="Arial" charset="0"/>
                <a:ea typeface="ＭＳ Ｐゴシック" pitchFamily="112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Char char="»"/>
              <a:defRPr sz="2400">
                <a:solidFill>
                  <a:srgbClr val="100F2E"/>
                </a:solidFill>
                <a:latin typeface="Arial" charset="0"/>
                <a:ea typeface="ＭＳ Ｐゴシック" pitchFamily="112" charset="-128"/>
              </a:defRPr>
            </a:lvl9pPr>
          </a:lstStyle>
          <a:p>
            <a:pPr algn="ctr">
              <a:buClrTx/>
              <a:buSzTx/>
              <a:buFontTx/>
              <a:buNone/>
            </a:pPr>
            <a:fld id="{0A70433F-2D6E-4778-BD84-5F1A3A7F92A7}" type="slidenum">
              <a:rPr lang="en-GB" altLang="de-DE" sz="1000">
                <a:solidFill>
                  <a:schemeClr val="bg1"/>
                </a:solidFill>
                <a:ea typeface="Geneva" pitchFamily="1" charset="-128"/>
              </a:rPr>
              <a:pPr algn="ctr">
                <a:buClrTx/>
                <a:buSzTx/>
                <a:buFontTx/>
                <a:buNone/>
              </a:pPr>
              <a:t>16</a:t>
            </a:fld>
            <a:endParaRPr lang="en-GB" altLang="de-DE" sz="1000">
              <a:solidFill>
                <a:schemeClr val="bg1"/>
              </a:solidFill>
              <a:ea typeface="Geneva" pitchFamily="1" charset="-128"/>
            </a:endParaRPr>
          </a:p>
        </p:txBody>
      </p:sp>
      <p:sp>
        <p:nvSpPr>
          <p:cNvPr id="7172" name="Footer Placeholder 4"/>
          <p:cNvSpPr>
            <a:spLocks noGrp="1"/>
          </p:cNvSpPr>
          <p:nvPr>
            <p:ph type="ftr" sz="quarter" idx="4294967295"/>
          </p:nvPr>
        </p:nvSpPr>
        <p:spPr>
          <a:xfrm>
            <a:off x="117475" y="6505575"/>
            <a:ext cx="5702300" cy="266700"/>
          </a:xfrm>
          <a:prstGeom prst="rect">
            <a:avLst/>
          </a:prstGeom>
          <a:noFill/>
        </p:spPr>
        <p:txBody>
          <a:bodyPr/>
          <a:lstStyle>
            <a:lvl1pPr algn="l" eaLnBrk="0" hangingPunct="0">
              <a:buClr>
                <a:schemeClr val="accent2"/>
              </a:buClr>
              <a:buSzPct val="80000"/>
              <a:buChar char="n"/>
              <a:defRPr sz="2400">
                <a:solidFill>
                  <a:schemeClr val="tx2"/>
                </a:solidFill>
                <a:latin typeface="Arial" charset="0"/>
                <a:ea typeface="ＭＳ Ｐゴシック" pitchFamily="112" charset="-128"/>
              </a:defRPr>
            </a:lvl1pPr>
            <a:lvl2pPr marL="742950" indent="-285750" algn="l" eaLnBrk="0" hangingPunct="0">
              <a:buClr>
                <a:schemeClr val="accent1"/>
              </a:buClr>
              <a:buChar char="§"/>
              <a:defRPr sz="2400">
                <a:solidFill>
                  <a:schemeClr val="tx2"/>
                </a:solidFill>
                <a:latin typeface="Arial" charset="0"/>
                <a:ea typeface="ＭＳ Ｐゴシック" pitchFamily="112" charset="-128"/>
              </a:defRPr>
            </a:lvl2pPr>
            <a:lvl3pPr marL="1143000" indent="-228600" algn="l" eaLnBrk="0" hangingPunct="0">
              <a:buClr>
                <a:schemeClr val="folHlink"/>
              </a:buClr>
              <a:buSzPct val="60000"/>
              <a:buChar char=""/>
              <a:defRPr sz="2400">
                <a:solidFill>
                  <a:schemeClr val="tx2"/>
                </a:solidFill>
                <a:latin typeface="Arial" charset="0"/>
                <a:ea typeface="ＭＳ Ｐゴシック" pitchFamily="112" charset="-128"/>
              </a:defRPr>
            </a:lvl3pPr>
            <a:lvl4pPr marL="1600200" indent="-228600" algn="l" eaLnBrk="0" hangingPunct="0">
              <a:buChar char="§"/>
              <a:defRPr sz="2400">
                <a:solidFill>
                  <a:srgbClr val="100F2E"/>
                </a:solidFill>
                <a:latin typeface="Arial" charset="0"/>
                <a:ea typeface="ＭＳ Ｐゴシック" pitchFamily="112" charset="-128"/>
              </a:defRPr>
            </a:lvl4pPr>
            <a:lvl5pPr marL="2057400" indent="-228600" algn="l" eaLnBrk="0" hangingPunct="0">
              <a:buClr>
                <a:schemeClr val="folHlink"/>
              </a:buClr>
              <a:buChar char="»"/>
              <a:defRPr sz="2400">
                <a:solidFill>
                  <a:srgbClr val="100F2E"/>
                </a:solidFill>
                <a:latin typeface="Arial" charset="0"/>
                <a:ea typeface="ＭＳ Ｐゴシック" pitchFamily="112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Char char="»"/>
              <a:defRPr sz="2400">
                <a:solidFill>
                  <a:srgbClr val="100F2E"/>
                </a:solidFill>
                <a:latin typeface="Arial" charset="0"/>
                <a:ea typeface="ＭＳ Ｐゴシック" pitchFamily="112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Char char="»"/>
              <a:defRPr sz="2400">
                <a:solidFill>
                  <a:srgbClr val="100F2E"/>
                </a:solidFill>
                <a:latin typeface="Arial" charset="0"/>
                <a:ea typeface="ＭＳ Ｐゴシック" pitchFamily="112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Char char="»"/>
              <a:defRPr sz="2400">
                <a:solidFill>
                  <a:srgbClr val="100F2E"/>
                </a:solidFill>
                <a:latin typeface="Arial" charset="0"/>
                <a:ea typeface="ＭＳ Ｐゴシック" pitchFamily="112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Char char="»"/>
              <a:defRPr sz="2400">
                <a:solidFill>
                  <a:srgbClr val="100F2E"/>
                </a:solidFill>
                <a:latin typeface="Arial" charset="0"/>
                <a:ea typeface="ＭＳ Ｐゴシック" pitchFamily="112" charset="-128"/>
              </a:defRPr>
            </a:lvl9pPr>
          </a:lstStyle>
          <a:p>
            <a:pPr>
              <a:buClrTx/>
              <a:buSzTx/>
              <a:buFontTx/>
              <a:buNone/>
            </a:pPr>
            <a:r>
              <a:rPr lang="en-US" altLang="de-DE" sz="800" smtClean="0">
                <a:solidFill>
                  <a:srgbClr val="000000"/>
                </a:solidFill>
              </a:rPr>
              <a:t>CM Interconnect Review, July29, 2015</a:t>
            </a:r>
            <a:endParaRPr lang="en-GB" altLang="de-DE" sz="800">
              <a:solidFill>
                <a:srgbClr val="000000"/>
              </a:solidFill>
            </a:endParaRPr>
          </a:p>
        </p:txBody>
      </p:sp>
      <p:sp>
        <p:nvSpPr>
          <p:cNvPr id="7173" name="Rectangle 2"/>
          <p:cNvSpPr>
            <a:spLocks noGrp="1" noChangeArrowheads="1"/>
          </p:cNvSpPr>
          <p:nvPr>
            <p:ph type="title"/>
          </p:nvPr>
        </p:nvSpPr>
        <p:spPr>
          <a:xfrm>
            <a:off x="271463" y="0"/>
            <a:ext cx="6613525" cy="481013"/>
          </a:xfrm>
        </p:spPr>
        <p:txBody>
          <a:bodyPr/>
          <a:lstStyle/>
          <a:p>
            <a:pPr eaLnBrk="1" hangingPunct="1"/>
            <a:r>
              <a:rPr lang="en-US" altLang="de-DE" smtClean="0">
                <a:solidFill>
                  <a:schemeClr val="tx1"/>
                </a:solidFill>
              </a:rPr>
              <a:t>Test Setup at FLASH</a:t>
            </a:r>
            <a:endParaRPr lang="en-GB" altLang="de-DE" smtClean="0">
              <a:solidFill>
                <a:schemeClr val="tx1"/>
              </a:solidFill>
            </a:endParaRPr>
          </a:p>
        </p:txBody>
      </p:sp>
      <p:sp>
        <p:nvSpPr>
          <p:cNvPr id="7174" name="Rectangle 3"/>
          <p:cNvSpPr>
            <a:spLocks noGrp="1" noChangeAspect="1" noChangeArrowheads="1"/>
          </p:cNvSpPr>
          <p:nvPr>
            <p:ph type="body" idx="4294967295"/>
          </p:nvPr>
        </p:nvSpPr>
        <p:spPr>
          <a:xfrm>
            <a:off x="350976" y="562113"/>
            <a:ext cx="4932362" cy="465138"/>
          </a:xfrm>
          <a:prstGeom prst="rect">
            <a:avLst/>
          </a:prstGeom>
          <a:noFill/>
        </p:spPr>
        <p:txBody>
          <a:bodyPr lIns="54000" tIns="36000" rIns="54000" bIns="36000"/>
          <a:lstStyle/>
          <a:p>
            <a:pPr marL="179388" lvl="1" indent="-92075" eaLnBrk="1" hangingPunct="1">
              <a:buFont typeface="Wingdings" pitchFamily="2" charset="2"/>
              <a:buNone/>
            </a:pPr>
            <a:r>
              <a:rPr lang="en-GB" altLang="de-DE" sz="1800" dirty="0" smtClean="0"/>
              <a:t>2 Beam Tests in September 2008 and 2009</a:t>
            </a:r>
          </a:p>
        </p:txBody>
      </p:sp>
      <p:pic>
        <p:nvPicPr>
          <p:cNvPr id="7175" name="Picture 14" descr="BPM 2007 2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090390" y="3772132"/>
            <a:ext cx="2729963" cy="2048223"/>
          </a:xfrm>
          <a:prstGeom prst="rect">
            <a:avLst/>
          </a:prstGeom>
          <a:noFill/>
          <a:ln w="9525">
            <a:solidFill>
              <a:srgbClr val="FF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7176" name="Rectangle 15"/>
          <p:cNvSpPr>
            <a:spLocks noChangeArrowheads="1"/>
          </p:cNvSpPr>
          <p:nvPr/>
        </p:nvSpPr>
        <p:spPr bwMode="auto">
          <a:xfrm>
            <a:off x="5820353" y="4099996"/>
            <a:ext cx="3196425" cy="138499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square" lIns="36000" tIns="0" rIns="36000" bIns="0">
            <a:spAutoFit/>
          </a:bodyPr>
          <a:lstStyle>
            <a:lvl1pPr marL="298450" indent="-298450" algn="l" eaLnBrk="0" hangingPunct="0">
              <a:buClr>
                <a:schemeClr val="accent2"/>
              </a:buClr>
              <a:buSzPct val="80000"/>
              <a:buChar char="n"/>
              <a:defRPr sz="2400">
                <a:solidFill>
                  <a:schemeClr val="tx2"/>
                </a:solidFill>
                <a:latin typeface="Arial" charset="0"/>
                <a:ea typeface="ＭＳ Ｐゴシック" pitchFamily="112" charset="-128"/>
              </a:defRPr>
            </a:lvl1pPr>
            <a:lvl2pPr marL="179388" algn="l" eaLnBrk="0" hangingPunct="0">
              <a:buClr>
                <a:schemeClr val="accent1"/>
              </a:buClr>
              <a:buChar char="§"/>
              <a:defRPr sz="2400">
                <a:solidFill>
                  <a:schemeClr val="tx2"/>
                </a:solidFill>
                <a:latin typeface="Arial" charset="0"/>
                <a:ea typeface="ＭＳ Ｐゴシック" pitchFamily="112" charset="-128"/>
              </a:defRPr>
            </a:lvl2pPr>
            <a:lvl3pPr marL="817563" indent="-257175" algn="l" eaLnBrk="0" hangingPunct="0">
              <a:buClr>
                <a:schemeClr val="folHlink"/>
              </a:buClr>
              <a:buSzPct val="60000"/>
              <a:buChar char=""/>
              <a:defRPr sz="2400">
                <a:solidFill>
                  <a:schemeClr val="tx2"/>
                </a:solidFill>
                <a:latin typeface="Arial" charset="0"/>
                <a:ea typeface="ＭＳ Ｐゴシック" pitchFamily="112" charset="-128"/>
              </a:defRPr>
            </a:lvl3pPr>
            <a:lvl4pPr marL="1077913" indent="-258763" algn="l" eaLnBrk="0" hangingPunct="0">
              <a:buChar char="§"/>
              <a:defRPr sz="2400">
                <a:solidFill>
                  <a:srgbClr val="100F2E"/>
                </a:solidFill>
                <a:latin typeface="Arial" charset="0"/>
                <a:ea typeface="ＭＳ Ｐゴシック" pitchFamily="112" charset="-128"/>
              </a:defRPr>
            </a:lvl4pPr>
            <a:lvl5pPr marL="1312863" indent="-223838" algn="l" eaLnBrk="0" hangingPunct="0">
              <a:buClr>
                <a:schemeClr val="folHlink"/>
              </a:buClr>
              <a:buChar char="»"/>
              <a:defRPr sz="2400">
                <a:solidFill>
                  <a:srgbClr val="100F2E"/>
                </a:solidFill>
                <a:latin typeface="Arial" charset="0"/>
                <a:ea typeface="ＭＳ Ｐゴシック" pitchFamily="112" charset="-128"/>
              </a:defRPr>
            </a:lvl5pPr>
            <a:lvl6pPr marL="1770063" indent="-22383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Char char="»"/>
              <a:defRPr sz="2400">
                <a:solidFill>
                  <a:srgbClr val="100F2E"/>
                </a:solidFill>
                <a:latin typeface="Arial" charset="0"/>
                <a:ea typeface="ＭＳ Ｐゴシック" pitchFamily="112" charset="-128"/>
              </a:defRPr>
            </a:lvl6pPr>
            <a:lvl7pPr marL="2227263" indent="-22383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Char char="»"/>
              <a:defRPr sz="2400">
                <a:solidFill>
                  <a:srgbClr val="100F2E"/>
                </a:solidFill>
                <a:latin typeface="Arial" charset="0"/>
                <a:ea typeface="ＭＳ Ｐゴシック" pitchFamily="112" charset="-128"/>
              </a:defRPr>
            </a:lvl7pPr>
            <a:lvl8pPr marL="2684463" indent="-22383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Char char="»"/>
              <a:defRPr sz="2400">
                <a:solidFill>
                  <a:srgbClr val="100F2E"/>
                </a:solidFill>
                <a:latin typeface="Arial" charset="0"/>
                <a:ea typeface="ＭＳ Ｐゴシック" pitchFamily="112" charset="-128"/>
              </a:defRPr>
            </a:lvl8pPr>
            <a:lvl9pPr marL="3141663" indent="-22383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Char char="»"/>
              <a:defRPr sz="2400">
                <a:solidFill>
                  <a:srgbClr val="100F2E"/>
                </a:solidFill>
                <a:latin typeface="Arial" charset="0"/>
                <a:ea typeface="ＭＳ Ｐゴシック" pitchFamily="112" charset="-128"/>
              </a:defRPr>
            </a:lvl9pPr>
          </a:lstStyle>
          <a:p>
            <a:pPr lvl="1" algn="just" eaLnBrk="1" hangingPunct="1">
              <a:lnSpc>
                <a:spcPct val="100000"/>
              </a:lnSpc>
              <a:buFont typeface="Wingdings" pitchFamily="2" charset="2"/>
              <a:buNone/>
            </a:pPr>
            <a:r>
              <a:rPr lang="en-US" altLang="de-DE" sz="1800" dirty="0">
                <a:solidFill>
                  <a:srgbClr val="9A0000"/>
                </a:solidFill>
                <a:latin typeface="Calibri" panose="020F0502020204030204" pitchFamily="34" charset="0"/>
              </a:rPr>
              <a:t>Computer modeling for the location of BLA (</a:t>
            </a:r>
            <a:r>
              <a:rPr lang="en-US" altLang="de-DE" sz="1800" i="1" dirty="0">
                <a:solidFill>
                  <a:srgbClr val="9A0000"/>
                </a:solidFill>
                <a:latin typeface="Calibri" panose="020F0502020204030204" pitchFamily="34" charset="0"/>
              </a:rPr>
              <a:t>M. </a:t>
            </a:r>
            <a:r>
              <a:rPr lang="en-US" altLang="de-DE" sz="1800" i="1" dirty="0" err="1">
                <a:solidFill>
                  <a:srgbClr val="9A0000"/>
                </a:solidFill>
                <a:latin typeface="Calibri" panose="020F0502020204030204" pitchFamily="34" charset="0"/>
              </a:rPr>
              <a:t>Dohlus</a:t>
            </a:r>
            <a:r>
              <a:rPr lang="en-US" altLang="de-DE" sz="1800" dirty="0">
                <a:solidFill>
                  <a:srgbClr val="9A0000"/>
                </a:solidFill>
                <a:latin typeface="Calibri" panose="020F0502020204030204" pitchFamily="34" charset="0"/>
              </a:rPr>
              <a:t>): </a:t>
            </a:r>
            <a:endParaRPr lang="en-US" altLang="de-DE" sz="1800" dirty="0" smtClean="0">
              <a:solidFill>
                <a:srgbClr val="9A0000"/>
              </a:solidFill>
              <a:latin typeface="Calibri" panose="020F0502020204030204" pitchFamily="34" charset="0"/>
            </a:endParaRPr>
          </a:p>
          <a:p>
            <a:pPr lvl="1" algn="just" eaLnBrk="1" hangingPunct="1">
              <a:lnSpc>
                <a:spcPct val="100000"/>
              </a:lnSpc>
              <a:buFont typeface="Wingdings" pitchFamily="2" charset="2"/>
              <a:buNone/>
            </a:pPr>
            <a:endParaRPr lang="en-US" altLang="de-DE" sz="1800" dirty="0" smtClean="0">
              <a:solidFill>
                <a:srgbClr val="9A0000"/>
              </a:solidFill>
              <a:latin typeface="Calibri" panose="020F0502020204030204" pitchFamily="34" charset="0"/>
            </a:endParaRPr>
          </a:p>
          <a:p>
            <a:pPr lvl="1" algn="just" eaLnBrk="1" hangingPunct="1">
              <a:lnSpc>
                <a:spcPct val="100000"/>
              </a:lnSpc>
              <a:buFont typeface="Wingdings" pitchFamily="2" charset="2"/>
              <a:buNone/>
            </a:pPr>
            <a:r>
              <a:rPr lang="en-US" altLang="de-DE" sz="1800" dirty="0" smtClean="0">
                <a:solidFill>
                  <a:srgbClr val="9A0000"/>
                </a:solidFill>
                <a:latin typeface="Calibri" panose="020F0502020204030204" pitchFamily="34" charset="0"/>
              </a:rPr>
              <a:t>15</a:t>
            </a:r>
            <a:r>
              <a:rPr lang="en-US" altLang="de-DE" sz="1800" dirty="0">
                <a:solidFill>
                  <a:srgbClr val="9A0000"/>
                </a:solidFill>
                <a:latin typeface="Calibri" panose="020F0502020204030204" pitchFamily="34" charset="0"/>
              </a:rPr>
              <a:t>% of the HOM power should be absorbed in the </a:t>
            </a:r>
            <a:r>
              <a:rPr lang="en-US" altLang="de-DE" sz="1800" dirty="0" smtClean="0">
                <a:solidFill>
                  <a:srgbClr val="9A0000"/>
                </a:solidFill>
                <a:latin typeface="Calibri" panose="020F0502020204030204" pitchFamily="34" charset="0"/>
              </a:rPr>
              <a:t>BLA  (?)</a:t>
            </a:r>
            <a:endParaRPr lang="en-US" altLang="de-DE" sz="1800" dirty="0">
              <a:solidFill>
                <a:srgbClr val="9A0000"/>
              </a:solidFill>
              <a:latin typeface="Calibri" panose="020F0502020204030204" pitchFamily="34" charset="0"/>
            </a:endParaRPr>
          </a:p>
        </p:txBody>
      </p:sp>
      <p:cxnSp>
        <p:nvCxnSpPr>
          <p:cNvPr id="7177" name="Straight Arrow Connector 2"/>
          <p:cNvCxnSpPr>
            <a:cxnSpLocks noChangeShapeType="1"/>
          </p:cNvCxnSpPr>
          <p:nvPr/>
        </p:nvCxnSpPr>
        <p:spPr bwMode="auto">
          <a:xfrm flipV="1">
            <a:off x="4023360" y="2075290"/>
            <a:ext cx="0" cy="1696842"/>
          </a:xfrm>
          <a:prstGeom prst="straightConnector1">
            <a:avLst/>
          </a:prstGeom>
          <a:noFill/>
          <a:ln w="28575" algn="ctr">
            <a:solidFill>
              <a:srgbClr val="FF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cxnSp>
    </p:spTree>
    <p:extLst>
      <p:ext uri="{BB962C8B-B14F-4D97-AF65-F5344CB8AC3E}">
        <p14:creationId xmlns:p14="http://schemas.microsoft.com/office/powerpoint/2010/main" val="179627166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6" name="Chart 1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531953792"/>
              </p:ext>
            </p:extLst>
          </p:nvPr>
        </p:nvGraphicFramePr>
        <p:xfrm>
          <a:off x="3586038" y="4098925"/>
          <a:ext cx="5367463" cy="229960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9218" name="Slide Number Placeholder 3"/>
          <p:cNvSpPr>
            <a:spLocks noGrp="1"/>
          </p:cNvSpPr>
          <p:nvPr>
            <p:ph type="sldNum" sz="quarter" idx="4294967295"/>
          </p:nvPr>
        </p:nvSpPr>
        <p:spPr bwMode="auto">
          <a:xfrm>
            <a:off x="8672513" y="6508750"/>
            <a:ext cx="341312" cy="2984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buClr>
                <a:schemeClr val="accent2"/>
              </a:buClr>
              <a:buSzPct val="80000"/>
              <a:buChar char="n"/>
              <a:defRPr sz="2400">
                <a:solidFill>
                  <a:schemeClr val="tx2"/>
                </a:solidFill>
                <a:latin typeface="Arial" charset="0"/>
                <a:ea typeface="ＭＳ Ｐゴシック" pitchFamily="112" charset="-128"/>
              </a:defRPr>
            </a:lvl1pPr>
            <a:lvl2pPr marL="742950" indent="-285750" algn="l" eaLnBrk="0" hangingPunct="0">
              <a:buClr>
                <a:schemeClr val="accent1"/>
              </a:buClr>
              <a:buChar char="§"/>
              <a:defRPr sz="2400">
                <a:solidFill>
                  <a:schemeClr val="tx2"/>
                </a:solidFill>
                <a:latin typeface="Arial" charset="0"/>
                <a:ea typeface="ＭＳ Ｐゴシック" pitchFamily="112" charset="-128"/>
              </a:defRPr>
            </a:lvl2pPr>
            <a:lvl3pPr marL="1143000" indent="-228600" algn="l" eaLnBrk="0" hangingPunct="0">
              <a:buClr>
                <a:schemeClr val="folHlink"/>
              </a:buClr>
              <a:buSzPct val="60000"/>
              <a:buChar char=""/>
              <a:defRPr sz="2400">
                <a:solidFill>
                  <a:schemeClr val="tx2"/>
                </a:solidFill>
                <a:latin typeface="Arial" charset="0"/>
                <a:ea typeface="ＭＳ Ｐゴシック" pitchFamily="112" charset="-128"/>
              </a:defRPr>
            </a:lvl3pPr>
            <a:lvl4pPr marL="1600200" indent="-228600" algn="l" eaLnBrk="0" hangingPunct="0">
              <a:buChar char="§"/>
              <a:defRPr sz="2400">
                <a:solidFill>
                  <a:srgbClr val="100F2E"/>
                </a:solidFill>
                <a:latin typeface="Arial" charset="0"/>
                <a:ea typeface="ＭＳ Ｐゴシック" pitchFamily="112" charset="-128"/>
              </a:defRPr>
            </a:lvl4pPr>
            <a:lvl5pPr marL="2057400" indent="-228600" algn="l" eaLnBrk="0" hangingPunct="0">
              <a:buClr>
                <a:schemeClr val="folHlink"/>
              </a:buClr>
              <a:buChar char="»"/>
              <a:defRPr sz="2400">
                <a:solidFill>
                  <a:srgbClr val="100F2E"/>
                </a:solidFill>
                <a:latin typeface="Arial" charset="0"/>
                <a:ea typeface="ＭＳ Ｐゴシック" pitchFamily="112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Char char="»"/>
              <a:defRPr sz="2400">
                <a:solidFill>
                  <a:srgbClr val="100F2E"/>
                </a:solidFill>
                <a:latin typeface="Arial" charset="0"/>
                <a:ea typeface="ＭＳ Ｐゴシック" pitchFamily="112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Char char="»"/>
              <a:defRPr sz="2400">
                <a:solidFill>
                  <a:srgbClr val="100F2E"/>
                </a:solidFill>
                <a:latin typeface="Arial" charset="0"/>
                <a:ea typeface="ＭＳ Ｐゴシック" pitchFamily="112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Char char="»"/>
              <a:defRPr sz="2400">
                <a:solidFill>
                  <a:srgbClr val="100F2E"/>
                </a:solidFill>
                <a:latin typeface="Arial" charset="0"/>
                <a:ea typeface="ＭＳ Ｐゴシック" pitchFamily="112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Char char="»"/>
              <a:defRPr sz="2400">
                <a:solidFill>
                  <a:srgbClr val="100F2E"/>
                </a:solidFill>
                <a:latin typeface="Arial" charset="0"/>
                <a:ea typeface="ＭＳ Ｐゴシック" pitchFamily="112" charset="-128"/>
              </a:defRPr>
            </a:lvl9pPr>
          </a:lstStyle>
          <a:p>
            <a:pPr algn="ctr">
              <a:buClrTx/>
              <a:buSzTx/>
              <a:buFontTx/>
              <a:buNone/>
            </a:pPr>
            <a:fld id="{259FC066-75E4-43A2-9897-81C32E9CC9DE}" type="slidenum">
              <a:rPr lang="en-GB" altLang="de-DE" sz="1000">
                <a:solidFill>
                  <a:schemeClr val="bg1"/>
                </a:solidFill>
                <a:ea typeface="Geneva" pitchFamily="1" charset="-128"/>
              </a:rPr>
              <a:pPr algn="ctr">
                <a:buClrTx/>
                <a:buSzTx/>
                <a:buFontTx/>
                <a:buNone/>
              </a:pPr>
              <a:t>17</a:t>
            </a:fld>
            <a:endParaRPr lang="en-GB" altLang="de-DE" sz="1000">
              <a:solidFill>
                <a:schemeClr val="bg1"/>
              </a:solidFill>
              <a:ea typeface="Geneva" pitchFamily="1" charset="-128"/>
            </a:endParaRPr>
          </a:p>
        </p:txBody>
      </p:sp>
      <p:pic>
        <p:nvPicPr>
          <p:cNvPr id="9220" name="Picture 15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82672" y="1178960"/>
            <a:ext cx="5359033" cy="281507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9221" name="Rectangle 2"/>
          <p:cNvSpPr>
            <a:spLocks noGrp="1" noChangeAspect="1" noChangeArrowheads="1"/>
          </p:cNvSpPr>
          <p:nvPr>
            <p:ph type="body" idx="4294967295"/>
          </p:nvPr>
        </p:nvSpPr>
        <p:spPr>
          <a:xfrm>
            <a:off x="365761" y="341906"/>
            <a:ext cx="6958634" cy="485975"/>
          </a:xfrm>
          <a:prstGeom prst="rect">
            <a:avLst/>
          </a:prstGeom>
          <a:noFill/>
        </p:spPr>
        <p:txBody>
          <a:bodyPr lIns="18000" tIns="36000" rIns="18000" bIns="36000">
            <a:noAutofit/>
          </a:bodyPr>
          <a:lstStyle/>
          <a:p>
            <a:pPr marL="179388" lvl="1" indent="0" eaLnBrk="1" hangingPunct="1">
              <a:buFont typeface="Wingdings" pitchFamily="2" charset="2"/>
              <a:buNone/>
            </a:pPr>
            <a:r>
              <a:rPr lang="en-GB" altLang="de-DE" sz="2800" dirty="0" smtClean="0"/>
              <a:t>High current run at TTF-II </a:t>
            </a:r>
            <a:r>
              <a:rPr lang="de-DE" altLang="de-DE" sz="2800" dirty="0" smtClean="0"/>
              <a:t> in 2008</a:t>
            </a:r>
            <a:endParaRPr lang="en-GB" altLang="de-DE" sz="2800" dirty="0" smtClean="0"/>
          </a:p>
        </p:txBody>
      </p:sp>
      <p:sp>
        <p:nvSpPr>
          <p:cNvPr id="9222" name="Rectangle 7"/>
          <p:cNvSpPr>
            <a:spLocks noChangeAspect="1" noChangeArrowheads="1"/>
          </p:cNvSpPr>
          <p:nvPr/>
        </p:nvSpPr>
        <p:spPr bwMode="auto">
          <a:xfrm>
            <a:off x="5341694" y="1314166"/>
            <a:ext cx="2220249" cy="55732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 marL="298450" indent="-298450" algn="l" eaLnBrk="0" hangingPunct="0">
              <a:buClr>
                <a:schemeClr val="accent2"/>
              </a:buClr>
              <a:buSzPct val="80000"/>
              <a:buChar char="n"/>
              <a:defRPr sz="2400">
                <a:solidFill>
                  <a:schemeClr val="tx2"/>
                </a:solidFill>
                <a:latin typeface="Arial" charset="0"/>
                <a:ea typeface="ＭＳ Ｐゴシック" pitchFamily="112" charset="-128"/>
              </a:defRPr>
            </a:lvl1pPr>
            <a:lvl2pPr marL="179388" algn="l" eaLnBrk="0" hangingPunct="0">
              <a:buClr>
                <a:schemeClr val="accent1"/>
              </a:buClr>
              <a:buChar char="§"/>
              <a:defRPr sz="2400">
                <a:solidFill>
                  <a:schemeClr val="tx2"/>
                </a:solidFill>
                <a:latin typeface="Arial" charset="0"/>
                <a:ea typeface="ＭＳ Ｐゴシック" pitchFamily="112" charset="-128"/>
              </a:defRPr>
            </a:lvl2pPr>
            <a:lvl3pPr marL="1147763" indent="-257175" algn="l" eaLnBrk="0" hangingPunct="0">
              <a:buClr>
                <a:schemeClr val="folHlink"/>
              </a:buClr>
              <a:buSzPct val="60000"/>
              <a:buChar char=""/>
              <a:defRPr sz="2400">
                <a:solidFill>
                  <a:schemeClr val="tx2"/>
                </a:solidFill>
                <a:latin typeface="Arial" charset="0"/>
                <a:ea typeface="ＭＳ Ｐゴシック" pitchFamily="112" charset="-128"/>
              </a:defRPr>
            </a:lvl3pPr>
            <a:lvl4pPr marL="1585913" indent="-258763" algn="l" eaLnBrk="0" hangingPunct="0">
              <a:buChar char="§"/>
              <a:defRPr sz="2400">
                <a:solidFill>
                  <a:srgbClr val="100F2E"/>
                </a:solidFill>
                <a:latin typeface="Arial" charset="0"/>
                <a:ea typeface="ＭＳ Ｐゴシック" pitchFamily="112" charset="-128"/>
              </a:defRPr>
            </a:lvl4pPr>
            <a:lvl5pPr marL="1989138" indent="-223838" algn="l" eaLnBrk="0" hangingPunct="0">
              <a:buClr>
                <a:schemeClr val="folHlink"/>
              </a:buClr>
              <a:buChar char="»"/>
              <a:defRPr sz="2400">
                <a:solidFill>
                  <a:srgbClr val="100F2E"/>
                </a:solidFill>
                <a:latin typeface="Arial" charset="0"/>
                <a:ea typeface="ＭＳ Ｐゴシック" pitchFamily="112" charset="-128"/>
              </a:defRPr>
            </a:lvl5pPr>
            <a:lvl6pPr marL="2446338" indent="-22383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Char char="»"/>
              <a:defRPr sz="2400">
                <a:solidFill>
                  <a:srgbClr val="100F2E"/>
                </a:solidFill>
                <a:latin typeface="Arial" charset="0"/>
                <a:ea typeface="ＭＳ Ｐゴシック" pitchFamily="112" charset="-128"/>
              </a:defRPr>
            </a:lvl6pPr>
            <a:lvl7pPr marL="2903538" indent="-22383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Char char="»"/>
              <a:defRPr sz="2400">
                <a:solidFill>
                  <a:srgbClr val="100F2E"/>
                </a:solidFill>
                <a:latin typeface="Arial" charset="0"/>
                <a:ea typeface="ＭＳ Ｐゴシック" pitchFamily="112" charset="-128"/>
              </a:defRPr>
            </a:lvl7pPr>
            <a:lvl8pPr marL="3360738" indent="-22383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Char char="»"/>
              <a:defRPr sz="2400">
                <a:solidFill>
                  <a:srgbClr val="100F2E"/>
                </a:solidFill>
                <a:latin typeface="Arial" charset="0"/>
                <a:ea typeface="ＭＳ Ｐゴシック" pitchFamily="112" charset="-128"/>
              </a:defRPr>
            </a:lvl8pPr>
            <a:lvl9pPr marL="3817938" indent="-22383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Char char="»"/>
              <a:defRPr sz="2400">
                <a:solidFill>
                  <a:srgbClr val="100F2E"/>
                </a:solidFill>
                <a:latin typeface="Arial" charset="0"/>
                <a:ea typeface="ＭＳ Ｐゴシック" pitchFamily="112" charset="-128"/>
              </a:defRPr>
            </a:lvl9pPr>
          </a:lstStyle>
          <a:p>
            <a:pPr lvl="1" eaLnBrk="1" hangingPunct="1">
              <a:lnSpc>
                <a:spcPct val="100000"/>
              </a:lnSpc>
              <a:buFont typeface="Wingdings" pitchFamily="2" charset="2"/>
              <a:buNone/>
            </a:pPr>
            <a:r>
              <a:rPr lang="en-GB" altLang="de-DE" sz="1600" b="1" dirty="0">
                <a:solidFill>
                  <a:srgbClr val="9A0000"/>
                </a:solidFill>
              </a:rPr>
              <a:t>HOM Power in ACC6</a:t>
            </a:r>
          </a:p>
        </p:txBody>
      </p:sp>
      <p:sp>
        <p:nvSpPr>
          <p:cNvPr id="9223" name="Rectangle 8"/>
          <p:cNvSpPr>
            <a:spLocks noChangeAspect="1" noChangeArrowheads="1"/>
          </p:cNvSpPr>
          <p:nvPr/>
        </p:nvSpPr>
        <p:spPr bwMode="auto">
          <a:xfrm>
            <a:off x="5544457" y="4214688"/>
            <a:ext cx="2375005" cy="50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 marL="298450" indent="-298450" algn="l" eaLnBrk="0" hangingPunct="0">
              <a:buClr>
                <a:schemeClr val="accent2"/>
              </a:buClr>
              <a:buSzPct val="80000"/>
              <a:buChar char="n"/>
              <a:defRPr sz="2400">
                <a:solidFill>
                  <a:schemeClr val="tx2"/>
                </a:solidFill>
                <a:latin typeface="Arial" charset="0"/>
                <a:ea typeface="ＭＳ Ｐゴシック" pitchFamily="112" charset="-128"/>
              </a:defRPr>
            </a:lvl1pPr>
            <a:lvl2pPr marL="179388" algn="l" eaLnBrk="0" hangingPunct="0">
              <a:buClr>
                <a:schemeClr val="accent1"/>
              </a:buClr>
              <a:buChar char="§"/>
              <a:defRPr sz="2400">
                <a:solidFill>
                  <a:schemeClr val="tx2"/>
                </a:solidFill>
                <a:latin typeface="Arial" charset="0"/>
                <a:ea typeface="ＭＳ Ｐゴシック" pitchFamily="112" charset="-128"/>
              </a:defRPr>
            </a:lvl2pPr>
            <a:lvl3pPr marL="1147763" indent="-257175" algn="l" eaLnBrk="0" hangingPunct="0">
              <a:buClr>
                <a:schemeClr val="folHlink"/>
              </a:buClr>
              <a:buSzPct val="60000"/>
              <a:buChar char=""/>
              <a:defRPr sz="2400">
                <a:solidFill>
                  <a:schemeClr val="tx2"/>
                </a:solidFill>
                <a:latin typeface="Arial" charset="0"/>
                <a:ea typeface="ＭＳ Ｐゴシック" pitchFamily="112" charset="-128"/>
              </a:defRPr>
            </a:lvl3pPr>
            <a:lvl4pPr marL="1585913" indent="-258763" algn="l" eaLnBrk="0" hangingPunct="0">
              <a:buChar char="§"/>
              <a:defRPr sz="2400">
                <a:solidFill>
                  <a:srgbClr val="100F2E"/>
                </a:solidFill>
                <a:latin typeface="Arial" charset="0"/>
                <a:ea typeface="ＭＳ Ｐゴシック" pitchFamily="112" charset="-128"/>
              </a:defRPr>
            </a:lvl4pPr>
            <a:lvl5pPr marL="1989138" indent="-223838" algn="l" eaLnBrk="0" hangingPunct="0">
              <a:buClr>
                <a:schemeClr val="folHlink"/>
              </a:buClr>
              <a:buChar char="»"/>
              <a:defRPr sz="2400">
                <a:solidFill>
                  <a:srgbClr val="100F2E"/>
                </a:solidFill>
                <a:latin typeface="Arial" charset="0"/>
                <a:ea typeface="ＭＳ Ｐゴシック" pitchFamily="112" charset="-128"/>
              </a:defRPr>
            </a:lvl5pPr>
            <a:lvl6pPr marL="2446338" indent="-22383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Char char="»"/>
              <a:defRPr sz="2400">
                <a:solidFill>
                  <a:srgbClr val="100F2E"/>
                </a:solidFill>
                <a:latin typeface="Arial" charset="0"/>
                <a:ea typeface="ＭＳ Ｐゴシック" pitchFamily="112" charset="-128"/>
              </a:defRPr>
            </a:lvl6pPr>
            <a:lvl7pPr marL="2903538" indent="-22383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Char char="»"/>
              <a:defRPr sz="2400">
                <a:solidFill>
                  <a:srgbClr val="100F2E"/>
                </a:solidFill>
                <a:latin typeface="Arial" charset="0"/>
                <a:ea typeface="ＭＳ Ｐゴシック" pitchFamily="112" charset="-128"/>
              </a:defRPr>
            </a:lvl7pPr>
            <a:lvl8pPr marL="3360738" indent="-22383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Char char="»"/>
              <a:defRPr sz="2400">
                <a:solidFill>
                  <a:srgbClr val="100F2E"/>
                </a:solidFill>
                <a:latin typeface="Arial" charset="0"/>
                <a:ea typeface="ＭＳ Ｐゴシック" pitchFamily="112" charset="-128"/>
              </a:defRPr>
            </a:lvl8pPr>
            <a:lvl9pPr marL="3817938" indent="-22383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Char char="»"/>
              <a:defRPr sz="2400">
                <a:solidFill>
                  <a:srgbClr val="100F2E"/>
                </a:solidFill>
                <a:latin typeface="Arial" charset="0"/>
                <a:ea typeface="ＭＳ Ｐゴシック" pitchFamily="112" charset="-128"/>
              </a:defRPr>
            </a:lvl9pPr>
          </a:lstStyle>
          <a:p>
            <a:pPr lvl="1" eaLnBrk="1" hangingPunct="1">
              <a:lnSpc>
                <a:spcPct val="100000"/>
              </a:lnSpc>
              <a:buFont typeface="Wingdings" pitchFamily="2" charset="2"/>
              <a:buNone/>
            </a:pPr>
            <a:r>
              <a:rPr lang="en-GB" altLang="de-DE" sz="1600" dirty="0">
                <a:solidFill>
                  <a:srgbClr val="9A0000"/>
                </a:solidFill>
                <a:latin typeface="Calibri" panose="020F0502020204030204" pitchFamily="34" charset="0"/>
              </a:rPr>
              <a:t>Monitored Temperature </a:t>
            </a:r>
          </a:p>
        </p:txBody>
      </p:sp>
      <p:sp>
        <p:nvSpPr>
          <p:cNvPr id="9227" name="Line 18"/>
          <p:cNvSpPr>
            <a:spLocks noChangeShapeType="1"/>
          </p:cNvSpPr>
          <p:nvPr/>
        </p:nvSpPr>
        <p:spPr bwMode="auto">
          <a:xfrm>
            <a:off x="5544457" y="5319713"/>
            <a:ext cx="2885168" cy="0"/>
          </a:xfrm>
          <a:prstGeom prst="line">
            <a:avLst/>
          </a:prstGeom>
          <a:noFill/>
          <a:ln w="28575">
            <a:solidFill>
              <a:srgbClr val="000000"/>
            </a:solidFill>
            <a:prstDash val="dash"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228" name="Line 19"/>
          <p:cNvSpPr>
            <a:spLocks noChangeShapeType="1"/>
          </p:cNvSpPr>
          <p:nvPr/>
        </p:nvSpPr>
        <p:spPr bwMode="auto">
          <a:xfrm>
            <a:off x="8431213" y="4117975"/>
            <a:ext cx="1587" cy="1200150"/>
          </a:xfrm>
          <a:prstGeom prst="line">
            <a:avLst/>
          </a:prstGeom>
          <a:noFill/>
          <a:ln w="28575">
            <a:solidFill>
              <a:srgbClr val="000000"/>
            </a:solidFill>
            <a:miter lim="800000"/>
            <a:headEnd type="triangle" w="med" len="med"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229" name="Line 20"/>
          <p:cNvSpPr>
            <a:spLocks noChangeShapeType="1"/>
          </p:cNvSpPr>
          <p:nvPr/>
        </p:nvSpPr>
        <p:spPr bwMode="auto">
          <a:xfrm>
            <a:off x="7561943" y="4098925"/>
            <a:ext cx="869270" cy="0"/>
          </a:xfrm>
          <a:prstGeom prst="line">
            <a:avLst/>
          </a:prstGeom>
          <a:noFill/>
          <a:ln w="28575">
            <a:solidFill>
              <a:srgbClr val="000000"/>
            </a:solidFill>
            <a:prstDash val="dash"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230" name="Rectangle 21"/>
          <p:cNvSpPr>
            <a:spLocks noChangeArrowheads="1"/>
          </p:cNvSpPr>
          <p:nvPr/>
        </p:nvSpPr>
        <p:spPr bwMode="auto">
          <a:xfrm rot="-5400000">
            <a:off x="8230394" y="4423569"/>
            <a:ext cx="1079500" cy="366712"/>
          </a:xfrm>
          <a:prstGeom prst="rect">
            <a:avLst/>
          </a:prstGeom>
          <a:solidFill>
            <a:srgbClr val="DDDDD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 algn="l" defTabSz="449263" eaLnBrk="0" hangingPunct="0">
              <a:buClr>
                <a:schemeClr val="accent2"/>
              </a:buClr>
              <a:buSzPct val="80000"/>
              <a:buChar char="n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tx2"/>
                </a:solidFill>
                <a:latin typeface="Arial" charset="0"/>
                <a:ea typeface="ＭＳ Ｐゴシック" pitchFamily="112" charset="-128"/>
              </a:defRPr>
            </a:lvl1pPr>
            <a:lvl2pPr marL="742950" indent="-285750" algn="l" defTabSz="449263" eaLnBrk="0" hangingPunct="0">
              <a:buClr>
                <a:schemeClr val="accent1"/>
              </a:buClr>
              <a:buChar char="§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tx2"/>
                </a:solidFill>
                <a:latin typeface="Arial" charset="0"/>
                <a:ea typeface="ＭＳ Ｐゴシック" pitchFamily="112" charset="-128"/>
              </a:defRPr>
            </a:lvl2pPr>
            <a:lvl3pPr marL="1143000" indent="-228600" algn="l" defTabSz="449263" eaLnBrk="0" hangingPunct="0">
              <a:buClr>
                <a:schemeClr val="folHlink"/>
              </a:buClr>
              <a:buSzPct val="60000"/>
              <a:buChar char="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tx2"/>
                </a:solidFill>
                <a:latin typeface="Arial" charset="0"/>
                <a:ea typeface="ＭＳ Ｐゴシック" pitchFamily="112" charset="-128"/>
              </a:defRPr>
            </a:lvl3pPr>
            <a:lvl4pPr marL="1600200" indent="-228600" algn="l" defTabSz="449263" eaLnBrk="0" hangingPunct="0">
              <a:buChar char="§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rgbClr val="100F2E"/>
                </a:solidFill>
                <a:latin typeface="Arial" charset="0"/>
                <a:ea typeface="ＭＳ Ｐゴシック" pitchFamily="112" charset="-128"/>
              </a:defRPr>
            </a:lvl4pPr>
            <a:lvl5pPr marL="2057400" indent="-228600" algn="l" defTabSz="449263" eaLnBrk="0" hangingPunct="0">
              <a:buClr>
                <a:schemeClr val="folHlink"/>
              </a:buClr>
              <a:buChar char="»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rgbClr val="100F2E"/>
                </a:solidFill>
                <a:latin typeface="Arial" charset="0"/>
                <a:ea typeface="ＭＳ Ｐゴシック" pitchFamily="112" charset="-128"/>
              </a:defRPr>
            </a:lvl5pPr>
            <a:lvl6pPr marL="2514600" indent="-228600" defTabSz="449263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Char char="»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rgbClr val="100F2E"/>
                </a:solidFill>
                <a:latin typeface="Arial" charset="0"/>
                <a:ea typeface="ＭＳ Ｐゴシック" pitchFamily="112" charset="-128"/>
              </a:defRPr>
            </a:lvl6pPr>
            <a:lvl7pPr marL="2971800" indent="-228600" defTabSz="449263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Char char="»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rgbClr val="100F2E"/>
                </a:solidFill>
                <a:latin typeface="Arial" charset="0"/>
                <a:ea typeface="ＭＳ Ｐゴシック" pitchFamily="112" charset="-128"/>
              </a:defRPr>
            </a:lvl7pPr>
            <a:lvl8pPr marL="3429000" indent="-228600" defTabSz="449263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Char char="»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rgbClr val="100F2E"/>
                </a:solidFill>
                <a:latin typeface="Arial" charset="0"/>
                <a:ea typeface="ＭＳ Ｐゴシック" pitchFamily="112" charset="-128"/>
              </a:defRPr>
            </a:lvl8pPr>
            <a:lvl9pPr marL="3886200" indent="-228600" defTabSz="449263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Char char="»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rgbClr val="100F2E"/>
                </a:solidFill>
                <a:latin typeface="Arial" charset="0"/>
                <a:ea typeface="ＭＳ Ｐゴシック" pitchFamily="112" charset="-128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Clr>
                <a:srgbClr val="000000"/>
              </a:buClr>
              <a:buSzPct val="100000"/>
              <a:buFont typeface="Times New Roman" pitchFamily="18" charset="0"/>
              <a:buNone/>
            </a:pPr>
            <a:r>
              <a:rPr lang="el-GR" altLang="de-DE" sz="1800" dirty="0">
                <a:solidFill>
                  <a:srgbClr val="000000"/>
                </a:solidFill>
                <a:ea typeface="Arial Unicode MS" pitchFamily="34" charset="-128"/>
                <a:cs typeface="Arial" charset="0"/>
              </a:rPr>
              <a:t>Δ</a:t>
            </a:r>
            <a:r>
              <a:rPr lang="de-DE" altLang="de-DE" sz="1800" dirty="0">
                <a:solidFill>
                  <a:srgbClr val="000000"/>
                </a:solidFill>
                <a:ea typeface="Arial Unicode MS" pitchFamily="34" charset="-128"/>
                <a:cs typeface="Arial" charset="0"/>
              </a:rPr>
              <a:t>T=1.1K</a:t>
            </a:r>
          </a:p>
        </p:txBody>
      </p:sp>
      <p:sp>
        <p:nvSpPr>
          <p:cNvPr id="14" name="Rectangle 12"/>
          <p:cNvSpPr>
            <a:spLocks noChangeArrowheads="1"/>
          </p:cNvSpPr>
          <p:nvPr/>
        </p:nvSpPr>
        <p:spPr bwMode="auto">
          <a:xfrm>
            <a:off x="140468" y="4853196"/>
            <a:ext cx="3604598" cy="58695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square" lIns="90000" tIns="46800" rIns="90000" bIns="46800">
            <a:spAutoFit/>
          </a:bodyPr>
          <a:lstStyle>
            <a:lvl1pPr algn="l" defTabSz="449263" eaLnBrk="0" hangingPunct="0">
              <a:buClr>
                <a:schemeClr val="accent2"/>
              </a:buClr>
              <a:buSzPct val="80000"/>
              <a:buChar char="n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tx2"/>
                </a:solidFill>
                <a:latin typeface="Arial" charset="0"/>
                <a:ea typeface="ＭＳ Ｐゴシック" pitchFamily="112" charset="-128"/>
              </a:defRPr>
            </a:lvl1pPr>
            <a:lvl2pPr marL="742950" indent="-285750" algn="l" defTabSz="449263" eaLnBrk="0" hangingPunct="0">
              <a:buClr>
                <a:schemeClr val="accent1"/>
              </a:buClr>
              <a:buChar char="§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tx2"/>
                </a:solidFill>
                <a:latin typeface="Arial" charset="0"/>
                <a:ea typeface="ＭＳ Ｐゴシック" pitchFamily="112" charset="-128"/>
              </a:defRPr>
            </a:lvl2pPr>
            <a:lvl3pPr marL="1143000" indent="-228600" algn="l" defTabSz="449263" eaLnBrk="0" hangingPunct="0">
              <a:buClr>
                <a:schemeClr val="folHlink"/>
              </a:buClr>
              <a:buSzPct val="60000"/>
              <a:buChar char="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tx2"/>
                </a:solidFill>
                <a:latin typeface="Arial" charset="0"/>
                <a:ea typeface="ＭＳ Ｐゴシック" pitchFamily="112" charset="-128"/>
              </a:defRPr>
            </a:lvl3pPr>
            <a:lvl4pPr marL="1600200" indent="-228600" algn="l" defTabSz="449263" eaLnBrk="0" hangingPunct="0">
              <a:buChar char="§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100F2E"/>
                </a:solidFill>
                <a:latin typeface="Arial" charset="0"/>
                <a:ea typeface="ＭＳ Ｐゴシック" pitchFamily="112" charset="-128"/>
              </a:defRPr>
            </a:lvl4pPr>
            <a:lvl5pPr marL="2057400" indent="-228600" algn="l" defTabSz="449263" eaLnBrk="0" hangingPunct="0">
              <a:buClr>
                <a:schemeClr val="folHlink"/>
              </a:buClr>
              <a:buChar char="»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100F2E"/>
                </a:solidFill>
                <a:latin typeface="Arial" charset="0"/>
                <a:ea typeface="ＭＳ Ｐゴシック" pitchFamily="112" charset="-128"/>
              </a:defRPr>
            </a:lvl5pPr>
            <a:lvl6pPr marL="2514600" indent="-228600" defTabSz="449263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Char char="»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100F2E"/>
                </a:solidFill>
                <a:latin typeface="Arial" charset="0"/>
                <a:ea typeface="ＭＳ Ｐゴシック" pitchFamily="112" charset="-128"/>
              </a:defRPr>
            </a:lvl6pPr>
            <a:lvl7pPr marL="2971800" indent="-228600" defTabSz="449263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Char char="»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100F2E"/>
                </a:solidFill>
                <a:latin typeface="Arial" charset="0"/>
                <a:ea typeface="ＭＳ Ｐゴシック" pitchFamily="112" charset="-128"/>
              </a:defRPr>
            </a:lvl7pPr>
            <a:lvl8pPr marL="3429000" indent="-228600" defTabSz="449263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Char char="»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100F2E"/>
                </a:solidFill>
                <a:latin typeface="Arial" charset="0"/>
                <a:ea typeface="ＭＳ Ｐゴシック" pitchFamily="112" charset="-128"/>
              </a:defRPr>
            </a:lvl8pPr>
            <a:lvl9pPr marL="3886200" indent="-228600" defTabSz="449263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Char char="»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100F2E"/>
                </a:solidFill>
                <a:latin typeface="Arial" charset="0"/>
                <a:ea typeface="ＭＳ Ｐゴシック" pitchFamily="112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None/>
            </a:pPr>
            <a:r>
              <a:rPr lang="en-US" sz="1600" dirty="0">
                <a:solidFill>
                  <a:schemeClr val="tx1"/>
                </a:solidFill>
                <a:latin typeface="Calibri" panose="020F0502020204030204" pitchFamily="34" charset="0"/>
              </a:rPr>
              <a:t>Braid  cross-section (Cu OFH)= 74mm</a:t>
            </a:r>
            <a:r>
              <a:rPr lang="en-US" sz="1600" baseline="30000" dirty="0">
                <a:solidFill>
                  <a:schemeClr val="tx1"/>
                </a:solidFill>
                <a:latin typeface="Calibri" panose="020F0502020204030204" pitchFamily="34" charset="0"/>
              </a:rPr>
              <a:t>2</a:t>
            </a:r>
          </a:p>
          <a:p>
            <a:pPr eaLnBrk="1" hangingPunct="1">
              <a:lnSpc>
                <a:spcPct val="100000"/>
              </a:lnSpc>
              <a:spcBef>
                <a:spcPct val="0"/>
              </a:spcBef>
              <a:buClr>
                <a:srgbClr val="000000"/>
              </a:buClr>
              <a:buSzPct val="100000"/>
              <a:buFont typeface="Times New Roman" pitchFamily="18" charset="0"/>
              <a:buNone/>
            </a:pPr>
            <a:r>
              <a:rPr lang="en-US" altLang="de-DE" sz="1600" dirty="0" smtClean="0">
                <a:solidFill>
                  <a:schemeClr val="tx1"/>
                </a:solidFill>
                <a:latin typeface="Calibri" panose="020F0502020204030204" pitchFamily="34" charset="0"/>
                <a:ea typeface="Arial Unicode MS" pitchFamily="34" charset="-128"/>
                <a:cs typeface="Arial Unicode MS" pitchFamily="34" charset="-128"/>
              </a:rPr>
              <a:t>Heat </a:t>
            </a:r>
            <a:r>
              <a:rPr lang="en-US" altLang="de-DE" sz="1600" dirty="0">
                <a:solidFill>
                  <a:schemeClr val="tx1"/>
                </a:solidFill>
                <a:latin typeface="Calibri" panose="020F0502020204030204" pitchFamily="34" charset="0"/>
                <a:ea typeface="Arial Unicode MS" pitchFamily="34" charset="-128"/>
                <a:cs typeface="Arial Unicode MS" pitchFamily="34" charset="-128"/>
              </a:rPr>
              <a:t>conductance  of the braid :</a:t>
            </a:r>
          </a:p>
        </p:txBody>
      </p:sp>
      <p:pic>
        <p:nvPicPr>
          <p:cNvPr id="15" name="Picture 13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1102" r="11185"/>
          <a:stretch>
            <a:fillRect/>
          </a:stretch>
        </p:blipFill>
        <p:spPr bwMode="auto">
          <a:xfrm>
            <a:off x="256167" y="2703513"/>
            <a:ext cx="2205038" cy="20145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 l="11102" r="11185"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17" name="AutoShape 14"/>
          <p:cNvSpPr>
            <a:spLocks noChangeArrowheads="1"/>
          </p:cNvSpPr>
          <p:nvPr/>
        </p:nvSpPr>
        <p:spPr bwMode="auto">
          <a:xfrm rot="18240000">
            <a:off x="921472" y="2348447"/>
            <a:ext cx="1300705" cy="171549"/>
          </a:xfrm>
          <a:prstGeom prst="wave">
            <a:avLst>
              <a:gd name="adj1" fmla="val 6481"/>
              <a:gd name="adj2" fmla="val 0"/>
            </a:avLst>
          </a:prstGeom>
          <a:solidFill>
            <a:srgbClr val="CC6600"/>
          </a:solidFill>
          <a:ln w="9360">
            <a:solidFill>
              <a:srgbClr val="CC66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l" eaLnBrk="0" hangingPunct="0">
              <a:buClr>
                <a:schemeClr val="accent2"/>
              </a:buClr>
              <a:buSzPct val="80000"/>
              <a:buChar char="n"/>
              <a:defRPr sz="2400">
                <a:solidFill>
                  <a:schemeClr val="tx2"/>
                </a:solidFill>
                <a:latin typeface="Arial" charset="0"/>
                <a:ea typeface="ＭＳ Ｐゴシック" pitchFamily="112" charset="-128"/>
              </a:defRPr>
            </a:lvl1pPr>
            <a:lvl2pPr marL="742950" indent="-285750" algn="l" eaLnBrk="0" hangingPunct="0">
              <a:buClr>
                <a:schemeClr val="accent1"/>
              </a:buClr>
              <a:buChar char="§"/>
              <a:defRPr sz="2400">
                <a:solidFill>
                  <a:schemeClr val="tx2"/>
                </a:solidFill>
                <a:latin typeface="Arial" charset="0"/>
                <a:ea typeface="ＭＳ Ｐゴシック" pitchFamily="112" charset="-128"/>
              </a:defRPr>
            </a:lvl2pPr>
            <a:lvl3pPr marL="1143000" indent="-228600" algn="l" eaLnBrk="0" hangingPunct="0">
              <a:buClr>
                <a:schemeClr val="folHlink"/>
              </a:buClr>
              <a:buSzPct val="60000"/>
              <a:buChar char=""/>
              <a:defRPr sz="2400">
                <a:solidFill>
                  <a:schemeClr val="tx2"/>
                </a:solidFill>
                <a:latin typeface="Arial" charset="0"/>
                <a:ea typeface="ＭＳ Ｐゴシック" pitchFamily="112" charset="-128"/>
              </a:defRPr>
            </a:lvl3pPr>
            <a:lvl4pPr marL="1600200" indent="-228600" algn="l" eaLnBrk="0" hangingPunct="0">
              <a:buChar char="§"/>
              <a:defRPr sz="2400">
                <a:solidFill>
                  <a:srgbClr val="100F2E"/>
                </a:solidFill>
                <a:latin typeface="Arial" charset="0"/>
                <a:ea typeface="ＭＳ Ｐゴシック" pitchFamily="112" charset="-128"/>
              </a:defRPr>
            </a:lvl4pPr>
            <a:lvl5pPr marL="2057400" indent="-228600" algn="l" eaLnBrk="0" hangingPunct="0">
              <a:buClr>
                <a:schemeClr val="folHlink"/>
              </a:buClr>
              <a:buChar char="»"/>
              <a:defRPr sz="2400">
                <a:solidFill>
                  <a:srgbClr val="100F2E"/>
                </a:solidFill>
                <a:latin typeface="Arial" charset="0"/>
                <a:ea typeface="ＭＳ Ｐゴシック" pitchFamily="112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Char char="»"/>
              <a:defRPr sz="2400">
                <a:solidFill>
                  <a:srgbClr val="100F2E"/>
                </a:solidFill>
                <a:latin typeface="Arial" charset="0"/>
                <a:ea typeface="ＭＳ Ｐゴシック" pitchFamily="112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Char char="»"/>
              <a:defRPr sz="2400">
                <a:solidFill>
                  <a:srgbClr val="100F2E"/>
                </a:solidFill>
                <a:latin typeface="Arial" charset="0"/>
                <a:ea typeface="ＭＳ Ｐゴシック" pitchFamily="112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Char char="»"/>
              <a:defRPr sz="2400">
                <a:solidFill>
                  <a:srgbClr val="100F2E"/>
                </a:solidFill>
                <a:latin typeface="Arial" charset="0"/>
                <a:ea typeface="ＭＳ Ｐゴシック" pitchFamily="112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Char char="»"/>
              <a:defRPr sz="2400">
                <a:solidFill>
                  <a:srgbClr val="100F2E"/>
                </a:solidFill>
                <a:latin typeface="Arial" charset="0"/>
                <a:ea typeface="ＭＳ Ｐゴシック" pitchFamily="112" charset="-128"/>
              </a:defRPr>
            </a:lvl9pPr>
          </a:lstStyle>
          <a:p>
            <a:pPr algn="just" eaLnBrk="1" hangingPunct="1">
              <a:buClr>
                <a:schemeClr val="hlink"/>
              </a:buClr>
              <a:buSzTx/>
              <a:buFont typeface="Wingdings" pitchFamily="2" charset="2"/>
              <a:buNone/>
            </a:pPr>
            <a:endParaRPr lang="en-US" altLang="de-DE" sz="2000">
              <a:solidFill>
                <a:srgbClr val="100F2E"/>
              </a:solidFill>
            </a:endParaRPr>
          </a:p>
        </p:txBody>
      </p:sp>
      <p:sp>
        <p:nvSpPr>
          <p:cNvPr id="18" name="Line 15"/>
          <p:cNvSpPr>
            <a:spLocks noChangeShapeType="1"/>
          </p:cNvSpPr>
          <p:nvPr/>
        </p:nvSpPr>
        <p:spPr bwMode="auto">
          <a:xfrm flipH="1">
            <a:off x="1307092" y="2728913"/>
            <a:ext cx="833438" cy="239712"/>
          </a:xfrm>
          <a:prstGeom prst="line">
            <a:avLst/>
          </a:prstGeom>
          <a:noFill/>
          <a:ln w="9360">
            <a:solidFill>
              <a:srgbClr val="000000"/>
            </a:solidFill>
            <a:miter lim="800000"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" name="Line 16"/>
          <p:cNvSpPr>
            <a:spLocks noChangeShapeType="1"/>
          </p:cNvSpPr>
          <p:nvPr/>
        </p:nvSpPr>
        <p:spPr bwMode="auto">
          <a:xfrm>
            <a:off x="980067" y="2411413"/>
            <a:ext cx="155575" cy="557212"/>
          </a:xfrm>
          <a:prstGeom prst="line">
            <a:avLst/>
          </a:prstGeom>
          <a:noFill/>
          <a:ln w="9360">
            <a:solidFill>
              <a:srgbClr val="000000"/>
            </a:solidFill>
            <a:miter lim="800000"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" name="Rectangle 18"/>
          <p:cNvSpPr>
            <a:spLocks noChangeArrowheads="1"/>
          </p:cNvSpPr>
          <p:nvPr/>
        </p:nvSpPr>
        <p:spPr bwMode="auto">
          <a:xfrm>
            <a:off x="1816680" y="2422525"/>
            <a:ext cx="997687" cy="34073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 algn="l" defTabSz="449263" eaLnBrk="0" hangingPunct="0">
              <a:buClr>
                <a:schemeClr val="accent2"/>
              </a:buClr>
              <a:buSzPct val="80000"/>
              <a:buChar char="n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tx2"/>
                </a:solidFill>
                <a:latin typeface="Arial" charset="0"/>
                <a:ea typeface="ＭＳ Ｐゴシック" pitchFamily="112" charset="-128"/>
              </a:defRPr>
            </a:lvl1pPr>
            <a:lvl2pPr marL="742950" indent="-285750" algn="l" defTabSz="449263" eaLnBrk="0" hangingPunct="0">
              <a:buClr>
                <a:schemeClr val="accent1"/>
              </a:buClr>
              <a:buChar char="§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tx2"/>
                </a:solidFill>
                <a:latin typeface="Arial" charset="0"/>
                <a:ea typeface="ＭＳ Ｐゴシック" pitchFamily="112" charset="-128"/>
              </a:defRPr>
            </a:lvl2pPr>
            <a:lvl3pPr marL="1143000" indent="-228600" algn="l" defTabSz="449263" eaLnBrk="0" hangingPunct="0">
              <a:buClr>
                <a:schemeClr val="folHlink"/>
              </a:buClr>
              <a:buSzPct val="60000"/>
              <a:buChar char="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tx2"/>
                </a:solidFill>
                <a:latin typeface="Arial" charset="0"/>
                <a:ea typeface="ＭＳ Ｐゴシック" pitchFamily="112" charset="-128"/>
              </a:defRPr>
            </a:lvl3pPr>
            <a:lvl4pPr marL="1600200" indent="-228600" algn="l" defTabSz="449263" eaLnBrk="0" hangingPunct="0">
              <a:buChar char="§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100F2E"/>
                </a:solidFill>
                <a:latin typeface="Arial" charset="0"/>
                <a:ea typeface="ＭＳ Ｐゴシック" pitchFamily="112" charset="-128"/>
              </a:defRPr>
            </a:lvl4pPr>
            <a:lvl5pPr marL="2057400" indent="-228600" algn="l" defTabSz="449263" eaLnBrk="0" hangingPunct="0">
              <a:buClr>
                <a:schemeClr val="folHlink"/>
              </a:buClr>
              <a:buChar char="»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100F2E"/>
                </a:solidFill>
                <a:latin typeface="Arial" charset="0"/>
                <a:ea typeface="ＭＳ Ｐゴシック" pitchFamily="112" charset="-128"/>
              </a:defRPr>
            </a:lvl5pPr>
            <a:lvl6pPr marL="2514600" indent="-228600" defTabSz="449263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Char char="»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100F2E"/>
                </a:solidFill>
                <a:latin typeface="Arial" charset="0"/>
                <a:ea typeface="ＭＳ Ｐゴシック" pitchFamily="112" charset="-128"/>
              </a:defRPr>
            </a:lvl6pPr>
            <a:lvl7pPr marL="2971800" indent="-228600" defTabSz="449263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Char char="»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100F2E"/>
                </a:solidFill>
                <a:latin typeface="Arial" charset="0"/>
                <a:ea typeface="ＭＳ Ｐゴシック" pitchFamily="112" charset="-128"/>
              </a:defRPr>
            </a:lvl7pPr>
            <a:lvl8pPr marL="3429000" indent="-228600" defTabSz="449263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Char char="»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100F2E"/>
                </a:solidFill>
                <a:latin typeface="Arial" charset="0"/>
                <a:ea typeface="ＭＳ Ｐゴシック" pitchFamily="112" charset="-128"/>
              </a:defRPr>
            </a:lvl8pPr>
            <a:lvl9pPr marL="3886200" indent="-228600" defTabSz="449263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Char char="»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100F2E"/>
                </a:solidFill>
                <a:latin typeface="Arial" charset="0"/>
                <a:ea typeface="ＭＳ Ｐゴシック" pitchFamily="112" charset="-128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Clr>
                <a:srgbClr val="000000"/>
              </a:buClr>
              <a:buSzPct val="100000"/>
              <a:buFont typeface="Times New Roman" pitchFamily="18" charset="0"/>
              <a:buNone/>
            </a:pPr>
            <a:r>
              <a:rPr lang="en-US" altLang="de-DE" sz="1600" dirty="0">
                <a:solidFill>
                  <a:srgbClr val="000000"/>
                </a:solidFill>
                <a:latin typeface="Calibri" panose="020F0502020204030204" pitchFamily="34" charset="0"/>
                <a:ea typeface="Arial Unicode MS" pitchFamily="34" charset="-128"/>
                <a:cs typeface="Arial Unicode MS" pitchFamily="34" charset="-128"/>
              </a:rPr>
              <a:t>Sensor T1</a:t>
            </a:r>
          </a:p>
        </p:txBody>
      </p:sp>
      <p:sp>
        <p:nvSpPr>
          <p:cNvPr id="21" name="Rectangle 19"/>
          <p:cNvSpPr>
            <a:spLocks noChangeArrowheads="1"/>
          </p:cNvSpPr>
          <p:nvPr/>
        </p:nvSpPr>
        <p:spPr bwMode="auto">
          <a:xfrm>
            <a:off x="206955" y="2081213"/>
            <a:ext cx="997687" cy="34073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 algn="l" defTabSz="449263" eaLnBrk="0" hangingPunct="0">
              <a:buClr>
                <a:schemeClr val="accent2"/>
              </a:buClr>
              <a:buSzPct val="80000"/>
              <a:buChar char="n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tx2"/>
                </a:solidFill>
                <a:latin typeface="Arial" charset="0"/>
                <a:ea typeface="ＭＳ Ｐゴシック" pitchFamily="112" charset="-128"/>
              </a:defRPr>
            </a:lvl1pPr>
            <a:lvl2pPr marL="742950" indent="-285750" algn="l" defTabSz="449263" eaLnBrk="0" hangingPunct="0">
              <a:buClr>
                <a:schemeClr val="accent1"/>
              </a:buClr>
              <a:buChar char="§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tx2"/>
                </a:solidFill>
                <a:latin typeface="Arial" charset="0"/>
                <a:ea typeface="ＭＳ Ｐゴシック" pitchFamily="112" charset="-128"/>
              </a:defRPr>
            </a:lvl2pPr>
            <a:lvl3pPr marL="1143000" indent="-228600" algn="l" defTabSz="449263" eaLnBrk="0" hangingPunct="0">
              <a:buClr>
                <a:schemeClr val="folHlink"/>
              </a:buClr>
              <a:buSzPct val="60000"/>
              <a:buChar char="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tx2"/>
                </a:solidFill>
                <a:latin typeface="Arial" charset="0"/>
                <a:ea typeface="ＭＳ Ｐゴシック" pitchFamily="112" charset="-128"/>
              </a:defRPr>
            </a:lvl3pPr>
            <a:lvl4pPr marL="1600200" indent="-228600" algn="l" defTabSz="449263" eaLnBrk="0" hangingPunct="0">
              <a:buChar char="§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100F2E"/>
                </a:solidFill>
                <a:latin typeface="Arial" charset="0"/>
                <a:ea typeface="ＭＳ Ｐゴシック" pitchFamily="112" charset="-128"/>
              </a:defRPr>
            </a:lvl4pPr>
            <a:lvl5pPr marL="2057400" indent="-228600" algn="l" defTabSz="449263" eaLnBrk="0" hangingPunct="0">
              <a:buClr>
                <a:schemeClr val="folHlink"/>
              </a:buClr>
              <a:buChar char="»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100F2E"/>
                </a:solidFill>
                <a:latin typeface="Arial" charset="0"/>
                <a:ea typeface="ＭＳ Ｐゴシック" pitchFamily="112" charset="-128"/>
              </a:defRPr>
            </a:lvl5pPr>
            <a:lvl6pPr marL="2514600" indent="-228600" defTabSz="449263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Char char="»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100F2E"/>
                </a:solidFill>
                <a:latin typeface="Arial" charset="0"/>
                <a:ea typeface="ＭＳ Ｐゴシック" pitchFamily="112" charset="-128"/>
              </a:defRPr>
            </a:lvl6pPr>
            <a:lvl7pPr marL="2971800" indent="-228600" defTabSz="449263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Char char="»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100F2E"/>
                </a:solidFill>
                <a:latin typeface="Arial" charset="0"/>
                <a:ea typeface="ＭＳ Ｐゴシック" pitchFamily="112" charset="-128"/>
              </a:defRPr>
            </a:lvl7pPr>
            <a:lvl8pPr marL="3429000" indent="-228600" defTabSz="449263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Char char="»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100F2E"/>
                </a:solidFill>
                <a:latin typeface="Arial" charset="0"/>
                <a:ea typeface="ＭＳ Ｐゴシック" pitchFamily="112" charset="-128"/>
              </a:defRPr>
            </a:lvl8pPr>
            <a:lvl9pPr marL="3886200" indent="-228600" defTabSz="449263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Char char="»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100F2E"/>
                </a:solidFill>
                <a:latin typeface="Arial" charset="0"/>
                <a:ea typeface="ＭＳ Ｐゴシック" pitchFamily="112" charset="-128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Clr>
                <a:srgbClr val="000000"/>
              </a:buClr>
              <a:buSzPct val="100000"/>
              <a:buFont typeface="Times New Roman" pitchFamily="18" charset="0"/>
              <a:buNone/>
            </a:pPr>
            <a:r>
              <a:rPr lang="en-US" altLang="de-DE" sz="1600" dirty="0">
                <a:solidFill>
                  <a:srgbClr val="000000"/>
                </a:solidFill>
                <a:latin typeface="Calibri" panose="020F0502020204030204" pitchFamily="34" charset="0"/>
                <a:ea typeface="Arial Unicode MS" pitchFamily="34" charset="-128"/>
                <a:cs typeface="Arial Unicode MS" pitchFamily="34" charset="-128"/>
              </a:rPr>
              <a:t>Sensor T2</a:t>
            </a:r>
          </a:p>
        </p:txBody>
      </p:sp>
      <p:sp>
        <p:nvSpPr>
          <p:cNvPr id="22" name="Rectangle 20"/>
          <p:cNvSpPr>
            <a:spLocks noChangeArrowheads="1"/>
          </p:cNvSpPr>
          <p:nvPr/>
        </p:nvSpPr>
        <p:spPr bwMode="auto">
          <a:xfrm>
            <a:off x="447329" y="1327149"/>
            <a:ext cx="1065476" cy="58695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square" lIns="90000" tIns="46800" rIns="90000" bIns="46800">
            <a:spAutoFit/>
          </a:bodyPr>
          <a:lstStyle>
            <a:lvl1pPr algn="l" defTabSz="449263" eaLnBrk="0" hangingPunct="0">
              <a:buClr>
                <a:schemeClr val="accent2"/>
              </a:buClr>
              <a:buSzPct val="80000"/>
              <a:buChar char="n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tx2"/>
                </a:solidFill>
                <a:latin typeface="Arial" charset="0"/>
                <a:ea typeface="ＭＳ Ｐゴシック" pitchFamily="112" charset="-128"/>
              </a:defRPr>
            </a:lvl1pPr>
            <a:lvl2pPr marL="742950" indent="-285750" algn="l" defTabSz="449263" eaLnBrk="0" hangingPunct="0">
              <a:buClr>
                <a:schemeClr val="accent1"/>
              </a:buClr>
              <a:buChar char="§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tx2"/>
                </a:solidFill>
                <a:latin typeface="Arial" charset="0"/>
                <a:ea typeface="ＭＳ Ｐゴシック" pitchFamily="112" charset="-128"/>
              </a:defRPr>
            </a:lvl2pPr>
            <a:lvl3pPr marL="1143000" indent="-228600" algn="l" defTabSz="449263" eaLnBrk="0" hangingPunct="0">
              <a:buClr>
                <a:schemeClr val="folHlink"/>
              </a:buClr>
              <a:buSzPct val="60000"/>
              <a:buChar char="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tx2"/>
                </a:solidFill>
                <a:latin typeface="Arial" charset="0"/>
                <a:ea typeface="ＭＳ Ｐゴシック" pitchFamily="112" charset="-128"/>
              </a:defRPr>
            </a:lvl3pPr>
            <a:lvl4pPr marL="1600200" indent="-228600" algn="l" defTabSz="449263" eaLnBrk="0" hangingPunct="0">
              <a:buChar char="§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100F2E"/>
                </a:solidFill>
                <a:latin typeface="Arial" charset="0"/>
                <a:ea typeface="ＭＳ Ｐゴシック" pitchFamily="112" charset="-128"/>
              </a:defRPr>
            </a:lvl4pPr>
            <a:lvl5pPr marL="2057400" indent="-228600" algn="l" defTabSz="449263" eaLnBrk="0" hangingPunct="0">
              <a:buClr>
                <a:schemeClr val="folHlink"/>
              </a:buClr>
              <a:buChar char="»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100F2E"/>
                </a:solidFill>
                <a:latin typeface="Arial" charset="0"/>
                <a:ea typeface="ＭＳ Ｐゴシック" pitchFamily="112" charset="-128"/>
              </a:defRPr>
            </a:lvl5pPr>
            <a:lvl6pPr marL="2514600" indent="-228600" defTabSz="449263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Char char="»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100F2E"/>
                </a:solidFill>
                <a:latin typeface="Arial" charset="0"/>
                <a:ea typeface="ＭＳ Ｐゴシック" pitchFamily="112" charset="-128"/>
              </a:defRPr>
            </a:lvl6pPr>
            <a:lvl7pPr marL="2971800" indent="-228600" defTabSz="449263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Char char="»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100F2E"/>
                </a:solidFill>
                <a:latin typeface="Arial" charset="0"/>
                <a:ea typeface="ＭＳ Ｐゴシック" pitchFamily="112" charset="-128"/>
              </a:defRPr>
            </a:lvl7pPr>
            <a:lvl8pPr marL="3429000" indent="-228600" defTabSz="449263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Char char="»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100F2E"/>
                </a:solidFill>
                <a:latin typeface="Arial" charset="0"/>
                <a:ea typeface="ＭＳ Ｐゴシック" pitchFamily="112" charset="-128"/>
              </a:defRPr>
            </a:lvl8pPr>
            <a:lvl9pPr marL="3886200" indent="-228600" defTabSz="449263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Char char="»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100F2E"/>
                </a:solidFill>
                <a:latin typeface="Arial" charset="0"/>
                <a:ea typeface="ＭＳ Ｐゴシック" pitchFamily="112" charset="-128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Clr>
                <a:srgbClr val="000000"/>
              </a:buClr>
              <a:buSzPct val="100000"/>
              <a:buFont typeface="Times New Roman" pitchFamily="18" charset="0"/>
              <a:buNone/>
            </a:pPr>
            <a:r>
              <a:rPr lang="en-US" altLang="de-DE" sz="1600" dirty="0">
                <a:solidFill>
                  <a:srgbClr val="000000"/>
                </a:solidFill>
                <a:latin typeface="Calibri" panose="020F0502020204030204" pitchFamily="34" charset="0"/>
                <a:ea typeface="Arial Unicode MS" pitchFamily="34" charset="-128"/>
                <a:cs typeface="Arial Unicode MS" pitchFamily="34" charset="-128"/>
              </a:rPr>
              <a:t>Sensor T</a:t>
            </a:r>
            <a:r>
              <a:rPr lang="en-US" altLang="de-DE" sz="1600" baseline="-25000" dirty="0">
                <a:solidFill>
                  <a:srgbClr val="000000"/>
                </a:solidFill>
                <a:latin typeface="Calibri" panose="020F0502020204030204" pitchFamily="34" charset="0"/>
                <a:ea typeface="Arial Unicode MS" pitchFamily="34" charset="-128"/>
                <a:cs typeface="Arial Unicode MS" pitchFamily="34" charset="-128"/>
              </a:rPr>
              <a:t>0</a:t>
            </a:r>
            <a:r>
              <a:rPr lang="en-US" altLang="de-DE" sz="1600" dirty="0">
                <a:solidFill>
                  <a:srgbClr val="000000"/>
                </a:solidFill>
                <a:latin typeface="Calibri" panose="020F0502020204030204" pitchFamily="34" charset="0"/>
                <a:ea typeface="Arial Unicode MS" pitchFamily="34" charset="-128"/>
                <a:cs typeface="Arial Unicode MS" pitchFamily="34" charset="-128"/>
              </a:rPr>
              <a:t> tube (40K)</a:t>
            </a:r>
          </a:p>
        </p:txBody>
      </p:sp>
      <p:sp>
        <p:nvSpPr>
          <p:cNvPr id="23" name="Line 25"/>
          <p:cNvSpPr>
            <a:spLocks noChangeShapeType="1"/>
          </p:cNvSpPr>
          <p:nvPr/>
        </p:nvSpPr>
        <p:spPr bwMode="auto">
          <a:xfrm>
            <a:off x="1442030" y="1620628"/>
            <a:ext cx="387894" cy="251226"/>
          </a:xfrm>
          <a:prstGeom prst="line">
            <a:avLst/>
          </a:prstGeom>
          <a:noFill/>
          <a:ln w="9360">
            <a:solidFill>
              <a:srgbClr val="000000"/>
            </a:solidFill>
            <a:miter lim="800000"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" name="Rectangle 1"/>
          <p:cNvSpPr>
            <a:spLocks noChangeArrowheads="1"/>
          </p:cNvSpPr>
          <p:nvPr/>
        </p:nvSpPr>
        <p:spPr bwMode="auto">
          <a:xfrm>
            <a:off x="4323556" y="5464714"/>
            <a:ext cx="173038" cy="11112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36000" tIns="0" rIns="36000" bIns="0" anchor="ctr">
            <a:spAutoFit/>
          </a:bodyPr>
          <a:lstStyle>
            <a:lvl1pPr marL="795338" indent="277813" algn="l" eaLnBrk="0" hangingPunct="0">
              <a:buClr>
                <a:schemeClr val="accent2"/>
              </a:buClr>
              <a:buSzPct val="80000"/>
              <a:buChar char="n"/>
              <a:defRPr sz="2400">
                <a:solidFill>
                  <a:schemeClr val="tx2"/>
                </a:solidFill>
                <a:latin typeface="Arial" charset="0"/>
                <a:ea typeface="ＭＳ Ｐゴシック" pitchFamily="112" charset="-128"/>
              </a:defRPr>
            </a:lvl1pPr>
            <a:lvl2pPr marL="742950" indent="-285750" algn="l" eaLnBrk="0" hangingPunct="0">
              <a:buClr>
                <a:schemeClr val="accent1"/>
              </a:buClr>
              <a:buChar char="§"/>
              <a:defRPr sz="2400">
                <a:solidFill>
                  <a:schemeClr val="tx2"/>
                </a:solidFill>
                <a:latin typeface="Arial" charset="0"/>
                <a:ea typeface="ＭＳ Ｐゴシック" pitchFamily="112" charset="-128"/>
              </a:defRPr>
            </a:lvl2pPr>
            <a:lvl3pPr marL="1143000" indent="-228600" algn="l" eaLnBrk="0" hangingPunct="0">
              <a:buClr>
                <a:schemeClr val="folHlink"/>
              </a:buClr>
              <a:buSzPct val="60000"/>
              <a:buChar char=""/>
              <a:defRPr sz="2400">
                <a:solidFill>
                  <a:schemeClr val="tx2"/>
                </a:solidFill>
                <a:latin typeface="Arial" charset="0"/>
                <a:ea typeface="ＭＳ Ｐゴシック" pitchFamily="112" charset="-128"/>
              </a:defRPr>
            </a:lvl3pPr>
            <a:lvl4pPr marL="1600200" indent="-228600" algn="l" eaLnBrk="0" hangingPunct="0">
              <a:buChar char="§"/>
              <a:defRPr sz="2400">
                <a:solidFill>
                  <a:srgbClr val="100F2E"/>
                </a:solidFill>
                <a:latin typeface="Arial" charset="0"/>
                <a:ea typeface="ＭＳ Ｐゴシック" pitchFamily="112" charset="-128"/>
              </a:defRPr>
            </a:lvl4pPr>
            <a:lvl5pPr marL="2057400" indent="-228600" algn="l" eaLnBrk="0" hangingPunct="0">
              <a:buClr>
                <a:schemeClr val="folHlink"/>
              </a:buClr>
              <a:buChar char="»"/>
              <a:defRPr sz="2400">
                <a:solidFill>
                  <a:srgbClr val="100F2E"/>
                </a:solidFill>
                <a:latin typeface="Arial" charset="0"/>
                <a:ea typeface="ＭＳ Ｐゴシック" pitchFamily="112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Char char="»"/>
              <a:defRPr sz="2400">
                <a:solidFill>
                  <a:srgbClr val="100F2E"/>
                </a:solidFill>
                <a:latin typeface="Arial" charset="0"/>
                <a:ea typeface="ＭＳ Ｐゴシック" pitchFamily="112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Char char="»"/>
              <a:defRPr sz="2400">
                <a:solidFill>
                  <a:srgbClr val="100F2E"/>
                </a:solidFill>
                <a:latin typeface="Arial" charset="0"/>
                <a:ea typeface="ＭＳ Ｐゴシック" pitchFamily="112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Char char="»"/>
              <a:defRPr sz="2400">
                <a:solidFill>
                  <a:srgbClr val="100F2E"/>
                </a:solidFill>
                <a:latin typeface="Arial" charset="0"/>
                <a:ea typeface="ＭＳ Ｐゴシック" pitchFamily="112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Char char="»"/>
              <a:defRPr sz="2400">
                <a:solidFill>
                  <a:srgbClr val="100F2E"/>
                </a:solidFill>
                <a:latin typeface="Arial" charset="0"/>
                <a:ea typeface="ＭＳ Ｐゴシック" pitchFamily="112" charset="-128"/>
              </a:defRPr>
            </a:lvl9pPr>
          </a:lstStyle>
          <a:p>
            <a:pPr algn="just" eaLnBrk="1" hangingPunct="1">
              <a:buClr>
                <a:schemeClr val="hlink"/>
              </a:buClr>
              <a:buSzTx/>
              <a:buFont typeface="Wingdings" pitchFamily="2" charset="2"/>
              <a:buNone/>
            </a:pPr>
            <a:endParaRPr lang="en-US" altLang="en-US" sz="2000">
              <a:solidFill>
                <a:srgbClr val="100F2E"/>
              </a:solidFill>
            </a:endParaRPr>
          </a:p>
        </p:txBody>
      </p:sp>
      <p:graphicFrame>
        <p:nvGraphicFramePr>
          <p:cNvPr id="2" name="Object 1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4032789171"/>
              </p:ext>
            </p:extLst>
          </p:nvPr>
        </p:nvGraphicFramePr>
        <p:xfrm>
          <a:off x="206955" y="5575839"/>
          <a:ext cx="3188252" cy="45267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7189" name="Formel" r:id="rId7" imgW="2590800" imgH="419100" progId="Equation.3">
                  <p:embed/>
                </p:oleObj>
              </mc:Choice>
              <mc:Fallback>
                <p:oleObj name="Formel" r:id="rId7" imgW="2590800" imgH="419100" progId="Equation.3">
                  <p:embed/>
                  <p:pic>
                    <p:nvPicPr>
                      <p:cNvPr id="0" name="Object 2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06955" y="5575839"/>
                        <a:ext cx="3188252" cy="452672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Footer Placeholder 2"/>
          <p:cNvSpPr>
            <a:spLocks noGrp="1"/>
          </p:cNvSpPr>
          <p:nvPr>
            <p:ph type="ftr" sz="quarter" idx="13"/>
          </p:nvPr>
        </p:nvSpPr>
        <p:spPr/>
        <p:txBody>
          <a:bodyPr/>
          <a:lstStyle/>
          <a:p>
            <a:r>
              <a:rPr lang="en-US" smtClean="0"/>
              <a:t>CM Interconnect Review, July29, 2015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10105106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6" name="Chart 15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865470170"/>
              </p:ext>
            </p:extLst>
          </p:nvPr>
        </p:nvGraphicFramePr>
        <p:xfrm>
          <a:off x="3387256" y="3781425"/>
          <a:ext cx="5581814" cy="262663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10242" name="Slide Number Placeholder 3"/>
          <p:cNvSpPr>
            <a:spLocks noGrp="1"/>
          </p:cNvSpPr>
          <p:nvPr>
            <p:ph type="sldNum" sz="quarter" idx="4294967295"/>
          </p:nvPr>
        </p:nvSpPr>
        <p:spPr bwMode="auto">
          <a:xfrm>
            <a:off x="8672513" y="6508750"/>
            <a:ext cx="341312" cy="2984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buClr>
                <a:schemeClr val="accent2"/>
              </a:buClr>
              <a:buSzPct val="80000"/>
              <a:buChar char="n"/>
              <a:defRPr sz="2400">
                <a:solidFill>
                  <a:schemeClr val="tx2"/>
                </a:solidFill>
                <a:latin typeface="Arial" charset="0"/>
                <a:ea typeface="ＭＳ Ｐゴシック" pitchFamily="112" charset="-128"/>
              </a:defRPr>
            </a:lvl1pPr>
            <a:lvl2pPr marL="742950" indent="-285750" algn="l" eaLnBrk="0" hangingPunct="0">
              <a:buClr>
                <a:schemeClr val="accent1"/>
              </a:buClr>
              <a:buChar char="§"/>
              <a:defRPr sz="2400">
                <a:solidFill>
                  <a:schemeClr val="tx2"/>
                </a:solidFill>
                <a:latin typeface="Arial" charset="0"/>
                <a:ea typeface="ＭＳ Ｐゴシック" pitchFamily="112" charset="-128"/>
              </a:defRPr>
            </a:lvl2pPr>
            <a:lvl3pPr marL="1143000" indent="-228600" algn="l" eaLnBrk="0" hangingPunct="0">
              <a:buClr>
                <a:schemeClr val="folHlink"/>
              </a:buClr>
              <a:buSzPct val="60000"/>
              <a:buChar char=""/>
              <a:defRPr sz="2400">
                <a:solidFill>
                  <a:schemeClr val="tx2"/>
                </a:solidFill>
                <a:latin typeface="Arial" charset="0"/>
                <a:ea typeface="ＭＳ Ｐゴシック" pitchFamily="112" charset="-128"/>
              </a:defRPr>
            </a:lvl3pPr>
            <a:lvl4pPr marL="1600200" indent="-228600" algn="l" eaLnBrk="0" hangingPunct="0">
              <a:buChar char="§"/>
              <a:defRPr sz="2400">
                <a:solidFill>
                  <a:srgbClr val="100F2E"/>
                </a:solidFill>
                <a:latin typeface="Arial" charset="0"/>
                <a:ea typeface="ＭＳ Ｐゴシック" pitchFamily="112" charset="-128"/>
              </a:defRPr>
            </a:lvl4pPr>
            <a:lvl5pPr marL="2057400" indent="-228600" algn="l" eaLnBrk="0" hangingPunct="0">
              <a:buClr>
                <a:schemeClr val="folHlink"/>
              </a:buClr>
              <a:buChar char="»"/>
              <a:defRPr sz="2400">
                <a:solidFill>
                  <a:srgbClr val="100F2E"/>
                </a:solidFill>
                <a:latin typeface="Arial" charset="0"/>
                <a:ea typeface="ＭＳ Ｐゴシック" pitchFamily="112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Char char="»"/>
              <a:defRPr sz="2400">
                <a:solidFill>
                  <a:srgbClr val="100F2E"/>
                </a:solidFill>
                <a:latin typeface="Arial" charset="0"/>
                <a:ea typeface="ＭＳ Ｐゴシック" pitchFamily="112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Char char="»"/>
              <a:defRPr sz="2400">
                <a:solidFill>
                  <a:srgbClr val="100F2E"/>
                </a:solidFill>
                <a:latin typeface="Arial" charset="0"/>
                <a:ea typeface="ＭＳ Ｐゴシック" pitchFamily="112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Char char="»"/>
              <a:defRPr sz="2400">
                <a:solidFill>
                  <a:srgbClr val="100F2E"/>
                </a:solidFill>
                <a:latin typeface="Arial" charset="0"/>
                <a:ea typeface="ＭＳ Ｐゴシック" pitchFamily="112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Char char="»"/>
              <a:defRPr sz="2400">
                <a:solidFill>
                  <a:srgbClr val="100F2E"/>
                </a:solidFill>
                <a:latin typeface="Arial" charset="0"/>
                <a:ea typeface="ＭＳ Ｐゴシック" pitchFamily="112" charset="-128"/>
              </a:defRPr>
            </a:lvl9pPr>
          </a:lstStyle>
          <a:p>
            <a:pPr algn="ctr">
              <a:buClrTx/>
              <a:buSzTx/>
              <a:buFontTx/>
              <a:buNone/>
            </a:pPr>
            <a:fld id="{3A35706D-8122-4389-9D14-94A8A9A5B3A6}" type="slidenum">
              <a:rPr lang="en-GB" altLang="de-DE" sz="1000">
                <a:solidFill>
                  <a:schemeClr val="bg1"/>
                </a:solidFill>
                <a:ea typeface="Geneva" pitchFamily="1" charset="-128"/>
              </a:rPr>
              <a:pPr algn="ctr">
                <a:buClrTx/>
                <a:buSzTx/>
                <a:buFontTx/>
                <a:buNone/>
              </a:pPr>
              <a:t>18</a:t>
            </a:fld>
            <a:endParaRPr lang="en-GB" altLang="de-DE" sz="1000">
              <a:solidFill>
                <a:schemeClr val="bg1"/>
              </a:solidFill>
              <a:ea typeface="Geneva" pitchFamily="1" charset="-128"/>
            </a:endParaRPr>
          </a:p>
        </p:txBody>
      </p:sp>
      <p:sp>
        <p:nvSpPr>
          <p:cNvPr id="10243" name="Footer Placeholder 4"/>
          <p:cNvSpPr>
            <a:spLocks noGrp="1"/>
          </p:cNvSpPr>
          <p:nvPr>
            <p:ph type="ftr" sz="quarter" idx="4294967295"/>
          </p:nvPr>
        </p:nvSpPr>
        <p:spPr>
          <a:xfrm>
            <a:off x="117475" y="6505575"/>
            <a:ext cx="5702300" cy="266700"/>
          </a:xfrm>
          <a:prstGeom prst="rect">
            <a:avLst/>
          </a:prstGeom>
          <a:noFill/>
        </p:spPr>
        <p:txBody>
          <a:bodyPr/>
          <a:lstStyle>
            <a:lvl1pPr algn="l" eaLnBrk="0" hangingPunct="0">
              <a:buClr>
                <a:schemeClr val="accent2"/>
              </a:buClr>
              <a:buSzPct val="80000"/>
              <a:buChar char="n"/>
              <a:defRPr sz="2400">
                <a:solidFill>
                  <a:schemeClr val="tx2"/>
                </a:solidFill>
                <a:latin typeface="Arial" charset="0"/>
                <a:ea typeface="ＭＳ Ｐゴシック" pitchFamily="112" charset="-128"/>
              </a:defRPr>
            </a:lvl1pPr>
            <a:lvl2pPr marL="742950" indent="-285750" algn="l" eaLnBrk="0" hangingPunct="0">
              <a:buClr>
                <a:schemeClr val="accent1"/>
              </a:buClr>
              <a:buChar char="§"/>
              <a:defRPr sz="2400">
                <a:solidFill>
                  <a:schemeClr val="tx2"/>
                </a:solidFill>
                <a:latin typeface="Arial" charset="0"/>
                <a:ea typeface="ＭＳ Ｐゴシック" pitchFamily="112" charset="-128"/>
              </a:defRPr>
            </a:lvl2pPr>
            <a:lvl3pPr marL="1143000" indent="-228600" algn="l" eaLnBrk="0" hangingPunct="0">
              <a:buClr>
                <a:schemeClr val="folHlink"/>
              </a:buClr>
              <a:buSzPct val="60000"/>
              <a:buChar char=""/>
              <a:defRPr sz="2400">
                <a:solidFill>
                  <a:schemeClr val="tx2"/>
                </a:solidFill>
                <a:latin typeface="Arial" charset="0"/>
                <a:ea typeface="ＭＳ Ｐゴシック" pitchFamily="112" charset="-128"/>
              </a:defRPr>
            </a:lvl3pPr>
            <a:lvl4pPr marL="1600200" indent="-228600" algn="l" eaLnBrk="0" hangingPunct="0">
              <a:buChar char="§"/>
              <a:defRPr sz="2400">
                <a:solidFill>
                  <a:srgbClr val="100F2E"/>
                </a:solidFill>
                <a:latin typeface="Arial" charset="0"/>
                <a:ea typeface="ＭＳ Ｐゴシック" pitchFamily="112" charset="-128"/>
              </a:defRPr>
            </a:lvl4pPr>
            <a:lvl5pPr marL="2057400" indent="-228600" algn="l" eaLnBrk="0" hangingPunct="0">
              <a:buClr>
                <a:schemeClr val="folHlink"/>
              </a:buClr>
              <a:buChar char="»"/>
              <a:defRPr sz="2400">
                <a:solidFill>
                  <a:srgbClr val="100F2E"/>
                </a:solidFill>
                <a:latin typeface="Arial" charset="0"/>
                <a:ea typeface="ＭＳ Ｐゴシック" pitchFamily="112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Char char="»"/>
              <a:defRPr sz="2400">
                <a:solidFill>
                  <a:srgbClr val="100F2E"/>
                </a:solidFill>
                <a:latin typeface="Arial" charset="0"/>
                <a:ea typeface="ＭＳ Ｐゴシック" pitchFamily="112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Char char="»"/>
              <a:defRPr sz="2400">
                <a:solidFill>
                  <a:srgbClr val="100F2E"/>
                </a:solidFill>
                <a:latin typeface="Arial" charset="0"/>
                <a:ea typeface="ＭＳ Ｐゴシック" pitchFamily="112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Char char="»"/>
              <a:defRPr sz="2400">
                <a:solidFill>
                  <a:srgbClr val="100F2E"/>
                </a:solidFill>
                <a:latin typeface="Arial" charset="0"/>
                <a:ea typeface="ＭＳ Ｐゴシック" pitchFamily="112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Char char="»"/>
              <a:defRPr sz="2400">
                <a:solidFill>
                  <a:srgbClr val="100F2E"/>
                </a:solidFill>
                <a:latin typeface="Arial" charset="0"/>
                <a:ea typeface="ＭＳ Ｐゴシック" pitchFamily="112" charset="-128"/>
              </a:defRPr>
            </a:lvl9pPr>
          </a:lstStyle>
          <a:p>
            <a:pPr>
              <a:buClrTx/>
              <a:buSzTx/>
              <a:buFontTx/>
              <a:buNone/>
            </a:pPr>
            <a:r>
              <a:rPr lang="en-US" altLang="de-DE" sz="800" smtClean="0">
                <a:solidFill>
                  <a:srgbClr val="000000"/>
                </a:solidFill>
              </a:rPr>
              <a:t>CM Interconnect Review, July29, 2015</a:t>
            </a:r>
            <a:endParaRPr lang="en-GB" altLang="de-DE" sz="800">
              <a:solidFill>
                <a:srgbClr val="000000"/>
              </a:solidFill>
            </a:endParaRPr>
          </a:p>
        </p:txBody>
      </p:sp>
      <p:pic>
        <p:nvPicPr>
          <p:cNvPr id="651269" name="Picture 5"/>
          <p:cNvPicPr>
            <a:picLocks noChangeAspect="1" noChangeArrowheads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>
            <a:off x="3331596" y="1272209"/>
            <a:ext cx="5693341" cy="250921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chemeClr val="fol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pic>
      <p:sp>
        <p:nvSpPr>
          <p:cNvPr id="651271" name="Line 7"/>
          <p:cNvSpPr>
            <a:spLocks noChangeShapeType="1"/>
          </p:cNvSpPr>
          <p:nvPr/>
        </p:nvSpPr>
        <p:spPr bwMode="auto">
          <a:xfrm>
            <a:off x="3694793" y="5370286"/>
            <a:ext cx="4724400" cy="0"/>
          </a:xfrm>
          <a:prstGeom prst="line">
            <a:avLst/>
          </a:prstGeom>
          <a:noFill/>
          <a:ln w="57150">
            <a:solidFill>
              <a:schemeClr val="tx1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651272" name="Line 8"/>
          <p:cNvSpPr>
            <a:spLocks noChangeShapeType="1"/>
          </p:cNvSpPr>
          <p:nvPr/>
        </p:nvSpPr>
        <p:spPr bwMode="auto">
          <a:xfrm flipH="1">
            <a:off x="5184776" y="4116161"/>
            <a:ext cx="11112" cy="1254125"/>
          </a:xfrm>
          <a:prstGeom prst="line">
            <a:avLst/>
          </a:prstGeom>
          <a:noFill/>
          <a:ln w="57150">
            <a:solidFill>
              <a:schemeClr val="tx1"/>
            </a:solidFill>
            <a:prstDash val="sysDot"/>
            <a:round/>
            <a:headEnd type="triangle" w="med" len="med"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10249" name="Rectangle 9"/>
          <p:cNvSpPr>
            <a:spLocks noChangeAspect="1" noChangeArrowheads="1"/>
          </p:cNvSpPr>
          <p:nvPr/>
        </p:nvSpPr>
        <p:spPr bwMode="auto">
          <a:xfrm>
            <a:off x="6957389" y="1512948"/>
            <a:ext cx="677345" cy="30757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 marL="298450" indent="-298450" algn="l" eaLnBrk="0" hangingPunct="0">
              <a:buClr>
                <a:schemeClr val="accent2"/>
              </a:buClr>
              <a:buSzPct val="80000"/>
              <a:buChar char="n"/>
              <a:defRPr sz="2400">
                <a:solidFill>
                  <a:schemeClr val="tx2"/>
                </a:solidFill>
                <a:latin typeface="Arial" charset="0"/>
                <a:ea typeface="ＭＳ Ｐゴシック" pitchFamily="112" charset="-128"/>
              </a:defRPr>
            </a:lvl1pPr>
            <a:lvl2pPr marL="179388" algn="l" eaLnBrk="0" hangingPunct="0">
              <a:buClr>
                <a:schemeClr val="accent1"/>
              </a:buClr>
              <a:buChar char="§"/>
              <a:defRPr sz="2400">
                <a:solidFill>
                  <a:schemeClr val="tx2"/>
                </a:solidFill>
                <a:latin typeface="Arial" charset="0"/>
                <a:ea typeface="ＭＳ Ｐゴシック" pitchFamily="112" charset="-128"/>
              </a:defRPr>
            </a:lvl2pPr>
            <a:lvl3pPr marL="1147763" indent="-257175" algn="l" eaLnBrk="0" hangingPunct="0">
              <a:buClr>
                <a:schemeClr val="folHlink"/>
              </a:buClr>
              <a:buSzPct val="60000"/>
              <a:buChar char=""/>
              <a:defRPr sz="2400">
                <a:solidFill>
                  <a:schemeClr val="tx2"/>
                </a:solidFill>
                <a:latin typeface="Arial" charset="0"/>
                <a:ea typeface="ＭＳ Ｐゴシック" pitchFamily="112" charset="-128"/>
              </a:defRPr>
            </a:lvl3pPr>
            <a:lvl4pPr marL="1585913" indent="-258763" algn="l" eaLnBrk="0" hangingPunct="0">
              <a:buChar char="§"/>
              <a:defRPr sz="2400">
                <a:solidFill>
                  <a:srgbClr val="100F2E"/>
                </a:solidFill>
                <a:latin typeface="Arial" charset="0"/>
                <a:ea typeface="ＭＳ Ｐゴシック" pitchFamily="112" charset="-128"/>
              </a:defRPr>
            </a:lvl4pPr>
            <a:lvl5pPr marL="1989138" indent="-223838" algn="l" eaLnBrk="0" hangingPunct="0">
              <a:buClr>
                <a:schemeClr val="folHlink"/>
              </a:buClr>
              <a:buChar char="»"/>
              <a:defRPr sz="2400">
                <a:solidFill>
                  <a:srgbClr val="100F2E"/>
                </a:solidFill>
                <a:latin typeface="Arial" charset="0"/>
                <a:ea typeface="ＭＳ Ｐゴシック" pitchFamily="112" charset="-128"/>
              </a:defRPr>
            </a:lvl5pPr>
            <a:lvl6pPr marL="2446338" indent="-22383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Char char="»"/>
              <a:defRPr sz="2400">
                <a:solidFill>
                  <a:srgbClr val="100F2E"/>
                </a:solidFill>
                <a:latin typeface="Arial" charset="0"/>
                <a:ea typeface="ＭＳ Ｐゴシック" pitchFamily="112" charset="-128"/>
              </a:defRPr>
            </a:lvl6pPr>
            <a:lvl7pPr marL="2903538" indent="-22383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Char char="»"/>
              <a:defRPr sz="2400">
                <a:solidFill>
                  <a:srgbClr val="100F2E"/>
                </a:solidFill>
                <a:latin typeface="Arial" charset="0"/>
                <a:ea typeface="ＭＳ Ｐゴシック" pitchFamily="112" charset="-128"/>
              </a:defRPr>
            </a:lvl7pPr>
            <a:lvl8pPr marL="3360738" indent="-22383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Char char="»"/>
              <a:defRPr sz="2400">
                <a:solidFill>
                  <a:srgbClr val="100F2E"/>
                </a:solidFill>
                <a:latin typeface="Arial" charset="0"/>
                <a:ea typeface="ＭＳ Ｐゴシック" pitchFamily="112" charset="-128"/>
              </a:defRPr>
            </a:lvl8pPr>
            <a:lvl9pPr marL="3817938" indent="-22383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Char char="»"/>
              <a:defRPr sz="2400">
                <a:solidFill>
                  <a:srgbClr val="100F2E"/>
                </a:solidFill>
                <a:latin typeface="Arial" charset="0"/>
                <a:ea typeface="ＭＳ Ｐゴシック" pitchFamily="112" charset="-128"/>
              </a:defRPr>
            </a:lvl9pPr>
          </a:lstStyle>
          <a:p>
            <a:pPr lvl="1" eaLnBrk="1" hangingPunct="1">
              <a:lnSpc>
                <a:spcPct val="100000"/>
              </a:lnSpc>
              <a:buFont typeface="Wingdings" pitchFamily="2" charset="2"/>
              <a:buNone/>
            </a:pPr>
            <a:r>
              <a:rPr lang="en-GB" altLang="de-DE" sz="1800" dirty="0" smtClean="0">
                <a:solidFill>
                  <a:srgbClr val="9A0000"/>
                </a:solidFill>
                <a:latin typeface="Calibri" panose="020F0502020204030204" pitchFamily="34" charset="0"/>
              </a:rPr>
              <a:t>ACC6</a:t>
            </a:r>
            <a:endParaRPr lang="en-GB" altLang="de-DE" sz="1800" dirty="0">
              <a:solidFill>
                <a:srgbClr val="9A0000"/>
              </a:solidFill>
              <a:latin typeface="Calibri" panose="020F0502020204030204" pitchFamily="34" charset="0"/>
            </a:endParaRPr>
          </a:p>
        </p:txBody>
      </p:sp>
      <p:sp>
        <p:nvSpPr>
          <p:cNvPr id="10250" name="Rectangle 10"/>
          <p:cNvSpPr>
            <a:spLocks noChangeAspect="1" noChangeArrowheads="1"/>
          </p:cNvSpPr>
          <p:nvPr/>
        </p:nvSpPr>
        <p:spPr bwMode="auto">
          <a:xfrm>
            <a:off x="4206240" y="3749449"/>
            <a:ext cx="2969508" cy="2739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 marL="298450" indent="-298450" algn="l" eaLnBrk="0" hangingPunct="0">
              <a:buClr>
                <a:schemeClr val="accent2"/>
              </a:buClr>
              <a:buSzPct val="80000"/>
              <a:buChar char="n"/>
              <a:defRPr sz="2400">
                <a:solidFill>
                  <a:schemeClr val="tx2"/>
                </a:solidFill>
                <a:latin typeface="Arial" charset="0"/>
                <a:ea typeface="ＭＳ Ｐゴシック" pitchFamily="112" charset="-128"/>
              </a:defRPr>
            </a:lvl1pPr>
            <a:lvl2pPr marL="179388" algn="l" eaLnBrk="0" hangingPunct="0">
              <a:buClr>
                <a:schemeClr val="accent1"/>
              </a:buClr>
              <a:buChar char="§"/>
              <a:defRPr sz="2400">
                <a:solidFill>
                  <a:schemeClr val="tx2"/>
                </a:solidFill>
                <a:latin typeface="Arial" charset="0"/>
                <a:ea typeface="ＭＳ Ｐゴシック" pitchFamily="112" charset="-128"/>
              </a:defRPr>
            </a:lvl2pPr>
            <a:lvl3pPr marL="1147763" indent="-257175" algn="l" eaLnBrk="0" hangingPunct="0">
              <a:buClr>
                <a:schemeClr val="folHlink"/>
              </a:buClr>
              <a:buSzPct val="60000"/>
              <a:buChar char=""/>
              <a:defRPr sz="2400">
                <a:solidFill>
                  <a:schemeClr val="tx2"/>
                </a:solidFill>
                <a:latin typeface="Arial" charset="0"/>
                <a:ea typeface="ＭＳ Ｐゴシック" pitchFamily="112" charset="-128"/>
              </a:defRPr>
            </a:lvl3pPr>
            <a:lvl4pPr marL="1585913" indent="-258763" algn="l" eaLnBrk="0" hangingPunct="0">
              <a:buChar char="§"/>
              <a:defRPr sz="2400">
                <a:solidFill>
                  <a:srgbClr val="100F2E"/>
                </a:solidFill>
                <a:latin typeface="Arial" charset="0"/>
                <a:ea typeface="ＭＳ Ｐゴシック" pitchFamily="112" charset="-128"/>
              </a:defRPr>
            </a:lvl4pPr>
            <a:lvl5pPr marL="1989138" indent="-223838" algn="l" eaLnBrk="0" hangingPunct="0">
              <a:buClr>
                <a:schemeClr val="folHlink"/>
              </a:buClr>
              <a:buChar char="»"/>
              <a:defRPr sz="2400">
                <a:solidFill>
                  <a:srgbClr val="100F2E"/>
                </a:solidFill>
                <a:latin typeface="Arial" charset="0"/>
                <a:ea typeface="ＭＳ Ｐゴシック" pitchFamily="112" charset="-128"/>
              </a:defRPr>
            </a:lvl5pPr>
            <a:lvl6pPr marL="2446338" indent="-22383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Char char="»"/>
              <a:defRPr sz="2400">
                <a:solidFill>
                  <a:srgbClr val="100F2E"/>
                </a:solidFill>
                <a:latin typeface="Arial" charset="0"/>
                <a:ea typeface="ＭＳ Ｐゴシック" pitchFamily="112" charset="-128"/>
              </a:defRPr>
            </a:lvl6pPr>
            <a:lvl7pPr marL="2903538" indent="-22383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Char char="»"/>
              <a:defRPr sz="2400">
                <a:solidFill>
                  <a:srgbClr val="100F2E"/>
                </a:solidFill>
                <a:latin typeface="Arial" charset="0"/>
                <a:ea typeface="ＭＳ Ｐゴシック" pitchFamily="112" charset="-128"/>
              </a:defRPr>
            </a:lvl7pPr>
            <a:lvl8pPr marL="3360738" indent="-22383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Char char="»"/>
              <a:defRPr sz="2400">
                <a:solidFill>
                  <a:srgbClr val="100F2E"/>
                </a:solidFill>
                <a:latin typeface="Arial" charset="0"/>
                <a:ea typeface="ＭＳ Ｐゴシック" pitchFamily="112" charset="-128"/>
              </a:defRPr>
            </a:lvl8pPr>
            <a:lvl9pPr marL="3817938" indent="-22383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Char char="»"/>
              <a:defRPr sz="2400">
                <a:solidFill>
                  <a:srgbClr val="100F2E"/>
                </a:solidFill>
                <a:latin typeface="Arial" charset="0"/>
                <a:ea typeface="ＭＳ Ｐゴシック" pitchFamily="112" charset="-128"/>
              </a:defRPr>
            </a:lvl9pPr>
          </a:lstStyle>
          <a:p>
            <a:pPr lvl="1" eaLnBrk="1" hangingPunct="1">
              <a:lnSpc>
                <a:spcPct val="100000"/>
              </a:lnSpc>
              <a:buFont typeface="Wingdings" pitchFamily="2" charset="2"/>
              <a:buNone/>
            </a:pPr>
            <a:r>
              <a:rPr lang="en-GB" altLang="de-DE" sz="1600" dirty="0">
                <a:solidFill>
                  <a:srgbClr val="9A0000"/>
                </a:solidFill>
                <a:latin typeface="Calibri" panose="020F0502020204030204" pitchFamily="34" charset="0"/>
              </a:rPr>
              <a:t>Monitored BLA Temperature </a:t>
            </a:r>
          </a:p>
        </p:txBody>
      </p:sp>
      <p:sp>
        <p:nvSpPr>
          <p:cNvPr id="651275" name="Rectangle 11"/>
          <p:cNvSpPr>
            <a:spLocks noChangeArrowheads="1"/>
          </p:cNvSpPr>
          <p:nvPr/>
        </p:nvSpPr>
        <p:spPr bwMode="auto">
          <a:xfrm>
            <a:off x="4664296" y="4584093"/>
            <a:ext cx="792162" cy="33855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chemeClr val="fol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marL="342900" indent="-342900" algn="l" eaLnBrk="0" hangingPunct="0">
              <a:spcBef>
                <a:spcPct val="0"/>
              </a:spcBef>
              <a:defRPr sz="2400">
                <a:solidFill>
                  <a:schemeClr val="tx1"/>
                </a:solidFill>
                <a:latin typeface="Arial" charset="0"/>
                <a:ea typeface="ＭＳ Ｐゴシック" pitchFamily="112" charset="-128"/>
              </a:defRPr>
            </a:lvl1pPr>
            <a:lvl2pPr algn="l" eaLnBrk="0" hangingPunct="0">
              <a:spcBef>
                <a:spcPct val="0"/>
              </a:spcBef>
              <a:defRPr sz="2400">
                <a:solidFill>
                  <a:schemeClr val="tx1"/>
                </a:solidFill>
                <a:latin typeface="Arial" charset="0"/>
                <a:ea typeface="ＭＳ Ｐゴシック" pitchFamily="112" charset="-128"/>
              </a:defRPr>
            </a:lvl2pPr>
            <a:lvl3pPr algn="l" eaLnBrk="0" hangingPunct="0">
              <a:spcBef>
                <a:spcPct val="0"/>
              </a:spcBef>
              <a:defRPr sz="2400">
                <a:solidFill>
                  <a:schemeClr val="tx1"/>
                </a:solidFill>
                <a:latin typeface="Arial" charset="0"/>
                <a:ea typeface="ＭＳ Ｐゴシック" pitchFamily="112" charset="-128"/>
              </a:defRPr>
            </a:lvl3pPr>
            <a:lvl4pPr algn="l" eaLnBrk="0" hangingPunct="0">
              <a:spcBef>
                <a:spcPct val="0"/>
              </a:spcBef>
              <a:defRPr sz="2400">
                <a:solidFill>
                  <a:schemeClr val="tx1"/>
                </a:solidFill>
                <a:latin typeface="Arial" charset="0"/>
                <a:ea typeface="ＭＳ Ｐゴシック" pitchFamily="112" charset="-128"/>
              </a:defRPr>
            </a:lvl4pPr>
            <a:lvl5pPr algn="l" eaLnBrk="0" hangingPunct="0">
              <a:spcBef>
                <a:spcPct val="0"/>
              </a:spcBef>
              <a:defRPr sz="2400">
                <a:solidFill>
                  <a:schemeClr val="tx1"/>
                </a:solidFill>
                <a:latin typeface="Arial" charset="0"/>
                <a:ea typeface="ＭＳ Ｐゴシック" pitchFamily="112" charset="-128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pitchFamily="112" charset="-128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pitchFamily="112" charset="-128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pitchFamily="112" charset="-128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pitchFamily="112" charset="-128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20000"/>
              </a:spcBef>
              <a:buClr>
                <a:srgbClr val="F8B323"/>
              </a:buClr>
              <a:defRPr/>
            </a:pPr>
            <a:r>
              <a:rPr lang="de-DE" altLang="de-DE" sz="1600" dirty="0" smtClean="0">
                <a:latin typeface="Calibri" panose="020F0502020204030204" pitchFamily="34" charset="0"/>
              </a:rPr>
              <a:t>2.5 K</a:t>
            </a:r>
            <a:endParaRPr lang="en-GB" altLang="de-DE" sz="1600" dirty="0" smtClean="0">
              <a:latin typeface="Calibri" panose="020F0502020204030204" pitchFamily="34" charset="0"/>
            </a:endParaRPr>
          </a:p>
        </p:txBody>
      </p:sp>
      <p:sp>
        <p:nvSpPr>
          <p:cNvPr id="651276" name="Rectangle 12"/>
          <p:cNvSpPr>
            <a:spLocks noChangeArrowheads="1"/>
          </p:cNvSpPr>
          <p:nvPr/>
        </p:nvSpPr>
        <p:spPr bwMode="auto">
          <a:xfrm>
            <a:off x="4849239" y="1269587"/>
            <a:ext cx="1214438" cy="3077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chemeClr val="fol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marL="342900" indent="-342900" algn="l" eaLnBrk="0" hangingPunct="0">
              <a:spcBef>
                <a:spcPct val="0"/>
              </a:spcBef>
              <a:defRPr sz="2400">
                <a:solidFill>
                  <a:schemeClr val="tx1"/>
                </a:solidFill>
                <a:latin typeface="Arial" charset="0"/>
                <a:ea typeface="ＭＳ Ｐゴシック" pitchFamily="112" charset="-128"/>
              </a:defRPr>
            </a:lvl1pPr>
            <a:lvl2pPr algn="l" eaLnBrk="0" hangingPunct="0">
              <a:spcBef>
                <a:spcPct val="0"/>
              </a:spcBef>
              <a:defRPr sz="2400">
                <a:solidFill>
                  <a:schemeClr val="tx1"/>
                </a:solidFill>
                <a:latin typeface="Arial" charset="0"/>
                <a:ea typeface="ＭＳ Ｐゴシック" pitchFamily="112" charset="-128"/>
              </a:defRPr>
            </a:lvl2pPr>
            <a:lvl3pPr algn="l" eaLnBrk="0" hangingPunct="0">
              <a:spcBef>
                <a:spcPct val="0"/>
              </a:spcBef>
              <a:defRPr sz="2400">
                <a:solidFill>
                  <a:schemeClr val="tx1"/>
                </a:solidFill>
                <a:latin typeface="Arial" charset="0"/>
                <a:ea typeface="ＭＳ Ｐゴシック" pitchFamily="112" charset="-128"/>
              </a:defRPr>
            </a:lvl3pPr>
            <a:lvl4pPr algn="l" eaLnBrk="0" hangingPunct="0">
              <a:spcBef>
                <a:spcPct val="0"/>
              </a:spcBef>
              <a:defRPr sz="2400">
                <a:solidFill>
                  <a:schemeClr val="tx1"/>
                </a:solidFill>
                <a:latin typeface="Arial" charset="0"/>
                <a:ea typeface="ＭＳ Ｐゴシック" pitchFamily="112" charset="-128"/>
              </a:defRPr>
            </a:lvl4pPr>
            <a:lvl5pPr algn="l" eaLnBrk="0" hangingPunct="0">
              <a:spcBef>
                <a:spcPct val="0"/>
              </a:spcBef>
              <a:defRPr sz="2400">
                <a:solidFill>
                  <a:schemeClr val="tx1"/>
                </a:solidFill>
                <a:latin typeface="Arial" charset="0"/>
                <a:ea typeface="ＭＳ Ｐゴシック" pitchFamily="112" charset="-128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pitchFamily="112" charset="-128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pitchFamily="112" charset="-128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pitchFamily="112" charset="-128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pitchFamily="112" charset="-128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20000"/>
              </a:spcBef>
              <a:buClr>
                <a:srgbClr val="F8B323"/>
              </a:buClr>
              <a:defRPr/>
            </a:pPr>
            <a:r>
              <a:rPr lang="de-DE" altLang="de-DE" sz="1400" dirty="0" smtClean="0">
                <a:solidFill>
                  <a:schemeClr val="accent1"/>
                </a:solidFill>
                <a:latin typeface="Calibri" panose="020F0502020204030204" pitchFamily="34" charset="0"/>
              </a:rPr>
              <a:t>&lt;1.7 W&gt;</a:t>
            </a:r>
            <a:endParaRPr lang="en-GB" altLang="de-DE" sz="1400" dirty="0" smtClean="0">
              <a:solidFill>
                <a:schemeClr val="accent1"/>
              </a:solidFill>
              <a:latin typeface="Calibri" panose="020F0502020204030204" pitchFamily="34" charset="0"/>
            </a:endParaRPr>
          </a:p>
        </p:txBody>
      </p:sp>
      <p:sp>
        <p:nvSpPr>
          <p:cNvPr id="651277" name="Line 13"/>
          <p:cNvSpPr>
            <a:spLocks noChangeShapeType="1"/>
          </p:cNvSpPr>
          <p:nvPr/>
        </p:nvSpPr>
        <p:spPr bwMode="auto">
          <a:xfrm flipH="1" flipV="1">
            <a:off x="4952848" y="1512948"/>
            <a:ext cx="0" cy="427644"/>
          </a:xfrm>
          <a:prstGeom prst="line">
            <a:avLst/>
          </a:prstGeom>
          <a:noFill/>
          <a:ln w="28575">
            <a:solidFill>
              <a:schemeClr val="fol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651278" name="Line 14"/>
          <p:cNvSpPr>
            <a:spLocks noChangeShapeType="1"/>
          </p:cNvSpPr>
          <p:nvPr/>
        </p:nvSpPr>
        <p:spPr bwMode="auto">
          <a:xfrm flipH="1" flipV="1">
            <a:off x="5427685" y="1512948"/>
            <a:ext cx="0" cy="474475"/>
          </a:xfrm>
          <a:prstGeom prst="line">
            <a:avLst/>
          </a:prstGeom>
          <a:noFill/>
          <a:ln w="28575">
            <a:solidFill>
              <a:schemeClr val="fol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17" name="Rectangle 9"/>
          <p:cNvSpPr>
            <a:spLocks noChangeAspect="1" noChangeArrowheads="1"/>
          </p:cNvSpPr>
          <p:nvPr/>
        </p:nvSpPr>
        <p:spPr bwMode="auto">
          <a:xfrm>
            <a:off x="209055" y="1626779"/>
            <a:ext cx="3178201" cy="63139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 marL="298450" indent="-298450" algn="l" eaLnBrk="0" hangingPunct="0">
              <a:buClr>
                <a:schemeClr val="accent2"/>
              </a:buClr>
              <a:buSzPct val="80000"/>
              <a:buChar char="n"/>
              <a:defRPr sz="2400">
                <a:solidFill>
                  <a:schemeClr val="tx2"/>
                </a:solidFill>
                <a:latin typeface="Arial" charset="0"/>
                <a:ea typeface="ＭＳ Ｐゴシック" pitchFamily="112" charset="-128"/>
              </a:defRPr>
            </a:lvl1pPr>
            <a:lvl2pPr marL="179388" algn="l" eaLnBrk="0" hangingPunct="0">
              <a:buClr>
                <a:schemeClr val="accent1"/>
              </a:buClr>
              <a:buChar char="§"/>
              <a:defRPr sz="2400">
                <a:solidFill>
                  <a:schemeClr val="tx2"/>
                </a:solidFill>
                <a:latin typeface="Arial" charset="0"/>
                <a:ea typeface="ＭＳ Ｐゴシック" pitchFamily="112" charset="-128"/>
              </a:defRPr>
            </a:lvl2pPr>
            <a:lvl3pPr marL="1147763" indent="-257175" algn="l" eaLnBrk="0" hangingPunct="0">
              <a:buClr>
                <a:schemeClr val="folHlink"/>
              </a:buClr>
              <a:buSzPct val="60000"/>
              <a:buChar char=""/>
              <a:defRPr sz="2400">
                <a:solidFill>
                  <a:schemeClr val="tx2"/>
                </a:solidFill>
                <a:latin typeface="Arial" charset="0"/>
                <a:ea typeface="ＭＳ Ｐゴシック" pitchFamily="112" charset="-128"/>
              </a:defRPr>
            </a:lvl3pPr>
            <a:lvl4pPr marL="1585913" indent="-258763" algn="l" eaLnBrk="0" hangingPunct="0">
              <a:buChar char="§"/>
              <a:defRPr sz="2400">
                <a:solidFill>
                  <a:srgbClr val="100F2E"/>
                </a:solidFill>
                <a:latin typeface="Arial" charset="0"/>
                <a:ea typeface="ＭＳ Ｐゴシック" pitchFamily="112" charset="-128"/>
              </a:defRPr>
            </a:lvl4pPr>
            <a:lvl5pPr marL="1989138" indent="-223838" algn="l" eaLnBrk="0" hangingPunct="0">
              <a:buClr>
                <a:schemeClr val="folHlink"/>
              </a:buClr>
              <a:buChar char="»"/>
              <a:defRPr sz="2400">
                <a:solidFill>
                  <a:srgbClr val="100F2E"/>
                </a:solidFill>
                <a:latin typeface="Arial" charset="0"/>
                <a:ea typeface="ＭＳ Ｐゴシック" pitchFamily="112" charset="-128"/>
              </a:defRPr>
            </a:lvl5pPr>
            <a:lvl6pPr marL="2446338" indent="-22383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Char char="»"/>
              <a:defRPr sz="2400">
                <a:solidFill>
                  <a:srgbClr val="100F2E"/>
                </a:solidFill>
                <a:latin typeface="Arial" charset="0"/>
                <a:ea typeface="ＭＳ Ｐゴシック" pitchFamily="112" charset="-128"/>
              </a:defRPr>
            </a:lvl6pPr>
            <a:lvl7pPr marL="2903538" indent="-22383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Char char="»"/>
              <a:defRPr sz="2400">
                <a:solidFill>
                  <a:srgbClr val="100F2E"/>
                </a:solidFill>
                <a:latin typeface="Arial" charset="0"/>
                <a:ea typeface="ＭＳ Ｐゴシック" pitchFamily="112" charset="-128"/>
              </a:defRPr>
            </a:lvl7pPr>
            <a:lvl8pPr marL="3360738" indent="-22383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Char char="»"/>
              <a:defRPr sz="2400">
                <a:solidFill>
                  <a:srgbClr val="100F2E"/>
                </a:solidFill>
                <a:latin typeface="Arial" charset="0"/>
                <a:ea typeface="ＭＳ Ｐゴシック" pitchFamily="112" charset="-128"/>
              </a:defRPr>
            </a:lvl8pPr>
            <a:lvl9pPr marL="3817938" indent="-22383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Char char="»"/>
              <a:defRPr sz="2400">
                <a:solidFill>
                  <a:srgbClr val="100F2E"/>
                </a:solidFill>
                <a:latin typeface="Arial" charset="0"/>
                <a:ea typeface="ＭＳ Ｐゴシック" pitchFamily="112" charset="-128"/>
              </a:defRPr>
            </a:lvl9pPr>
          </a:lstStyle>
          <a:p>
            <a:pPr lvl="1" eaLnBrk="1" hangingPunct="1">
              <a:lnSpc>
                <a:spcPct val="100000"/>
              </a:lnSpc>
              <a:buFont typeface="Wingdings" pitchFamily="2" charset="2"/>
              <a:buNone/>
            </a:pPr>
            <a:r>
              <a:rPr lang="en-US" altLang="de-DE" sz="1800" dirty="0">
                <a:solidFill>
                  <a:schemeClr val="tx1"/>
                </a:solidFill>
                <a:latin typeface="Calibri" panose="020F0502020204030204" pitchFamily="34" charset="0"/>
              </a:rPr>
              <a:t>Measured  and calculated absorbed power in two tests </a:t>
            </a:r>
          </a:p>
          <a:p>
            <a:pPr lvl="1" eaLnBrk="1" hangingPunct="1">
              <a:lnSpc>
                <a:spcPct val="100000"/>
              </a:lnSpc>
              <a:buFont typeface="Wingdings" pitchFamily="2" charset="2"/>
              <a:buNone/>
            </a:pPr>
            <a:r>
              <a:rPr lang="en-US" altLang="de-DE" sz="1800" dirty="0"/>
              <a:t>     </a:t>
            </a:r>
          </a:p>
        </p:txBody>
      </p:sp>
      <p:graphicFrame>
        <p:nvGraphicFramePr>
          <p:cNvPr id="18" name="Group 3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037853102"/>
              </p:ext>
            </p:extLst>
          </p:nvPr>
        </p:nvGraphicFramePr>
        <p:xfrm>
          <a:off x="97736" y="2464689"/>
          <a:ext cx="3178199" cy="1316736"/>
        </p:xfrm>
        <a:graphic>
          <a:graphicData uri="http://schemas.openxmlformats.org/drawingml/2006/table">
            <a:tbl>
              <a:tblPr/>
              <a:tblGrid>
                <a:gridCol w="1691307"/>
                <a:gridCol w="723568"/>
                <a:gridCol w="763324"/>
              </a:tblGrid>
              <a:tr h="267695">
                <a:tc>
                  <a:txBody>
                    <a:bodyPr/>
                    <a:lstStyle>
                      <a:lvl1pPr algn="l">
                        <a:buClr>
                          <a:schemeClr val="accent2"/>
                        </a:buClr>
                        <a:buSzPct val="80000"/>
                        <a:defRPr sz="2000">
                          <a:solidFill>
                            <a:schemeClr val="tx2"/>
                          </a:solidFill>
                          <a:latin typeface="Arial" charset="0"/>
                          <a:ea typeface="ＭＳ Ｐゴシック" pitchFamily="112" charset="-128"/>
                        </a:defRPr>
                      </a:lvl1pPr>
                      <a:lvl2pPr marL="300038" algn="l">
                        <a:buClr>
                          <a:schemeClr val="accent1"/>
                        </a:buClr>
                        <a:defRPr sz="2000">
                          <a:solidFill>
                            <a:schemeClr val="tx2"/>
                          </a:solidFill>
                          <a:latin typeface="Arial" charset="0"/>
                          <a:ea typeface="ＭＳ Ｐゴシック" pitchFamily="112" charset="-128"/>
                        </a:defRPr>
                      </a:lvl2pPr>
                      <a:lvl3pPr marL="560388" algn="l">
                        <a:buClr>
                          <a:schemeClr val="folHlink"/>
                        </a:buClr>
                        <a:buSzPct val="60000"/>
                        <a:defRPr sz="2000">
                          <a:solidFill>
                            <a:schemeClr val="tx2"/>
                          </a:solidFill>
                          <a:latin typeface="Arial" charset="0"/>
                          <a:ea typeface="ＭＳ Ｐゴシック" pitchFamily="112" charset="-128"/>
                        </a:defRPr>
                      </a:lvl3pPr>
                      <a:lvl4pPr marL="819150" algn="l">
                        <a:defRPr sz="2000">
                          <a:solidFill>
                            <a:srgbClr val="100F2E"/>
                          </a:solidFill>
                          <a:latin typeface="Arial" charset="0"/>
                          <a:ea typeface="ＭＳ Ｐゴシック" pitchFamily="112" charset="-128"/>
                        </a:defRPr>
                      </a:lvl4pPr>
                      <a:lvl5pPr marL="1089025" algn="l">
                        <a:buClr>
                          <a:schemeClr val="folHlink"/>
                        </a:buClr>
                        <a:defRPr sz="2000">
                          <a:solidFill>
                            <a:srgbClr val="100F2E"/>
                          </a:solidFill>
                          <a:latin typeface="Arial" charset="0"/>
                          <a:ea typeface="ＭＳ Ｐゴシック" pitchFamily="112" charset="-128"/>
                        </a:defRPr>
                      </a:lvl5pPr>
                      <a:lvl6pPr marL="1546225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defRPr sz="2000">
                          <a:solidFill>
                            <a:srgbClr val="100F2E"/>
                          </a:solidFill>
                          <a:latin typeface="Arial" charset="0"/>
                          <a:ea typeface="ＭＳ Ｐゴシック" pitchFamily="112" charset="-128"/>
                        </a:defRPr>
                      </a:lvl6pPr>
                      <a:lvl7pPr marL="2003425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defRPr sz="2000">
                          <a:solidFill>
                            <a:srgbClr val="100F2E"/>
                          </a:solidFill>
                          <a:latin typeface="Arial" charset="0"/>
                          <a:ea typeface="ＭＳ Ｐゴシック" pitchFamily="112" charset="-128"/>
                        </a:defRPr>
                      </a:lvl7pPr>
                      <a:lvl8pPr marL="2460625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defRPr sz="2000">
                          <a:solidFill>
                            <a:srgbClr val="100F2E"/>
                          </a:solidFill>
                          <a:latin typeface="Arial" charset="0"/>
                          <a:ea typeface="ＭＳ Ｐゴシック" pitchFamily="112" charset="-128"/>
                        </a:defRPr>
                      </a:lvl8pPr>
                      <a:lvl9pPr marL="2917825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defRPr sz="2000">
                          <a:solidFill>
                            <a:srgbClr val="100F2E"/>
                          </a:solidFill>
                          <a:latin typeface="Arial" charset="0"/>
                          <a:ea typeface="ＭＳ Ｐゴシック" pitchFamily="112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2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buNone/>
                        <a:tabLst/>
                      </a:pPr>
                      <a:endParaRPr kumimoji="0" lang="en-US" altLang="de-DE" sz="16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anose="020F0502020204030204" pitchFamily="34" charset="0"/>
                        <a:ea typeface="ＭＳ Ｐゴシック" pitchFamily="112" charset="-128"/>
                      </a:endParaRPr>
                    </a:p>
                  </a:txBody>
                  <a:tcPr marL="45720" marR="45720" marT="36576" marB="36576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buClr>
                          <a:schemeClr val="accent2"/>
                        </a:buClr>
                        <a:buSzPct val="80000"/>
                        <a:defRPr sz="2000">
                          <a:solidFill>
                            <a:schemeClr val="tx2"/>
                          </a:solidFill>
                          <a:latin typeface="Arial" charset="0"/>
                          <a:ea typeface="ＭＳ Ｐゴシック" pitchFamily="112" charset="-128"/>
                        </a:defRPr>
                      </a:lvl1pPr>
                      <a:lvl2pPr marL="300038" algn="l">
                        <a:buClr>
                          <a:schemeClr val="accent1"/>
                        </a:buClr>
                        <a:defRPr sz="2000">
                          <a:solidFill>
                            <a:schemeClr val="tx2"/>
                          </a:solidFill>
                          <a:latin typeface="Arial" charset="0"/>
                          <a:ea typeface="ＭＳ Ｐゴシック" pitchFamily="112" charset="-128"/>
                        </a:defRPr>
                      </a:lvl2pPr>
                      <a:lvl3pPr marL="560388" algn="l">
                        <a:buClr>
                          <a:schemeClr val="folHlink"/>
                        </a:buClr>
                        <a:buSzPct val="60000"/>
                        <a:defRPr sz="2000">
                          <a:solidFill>
                            <a:schemeClr val="tx2"/>
                          </a:solidFill>
                          <a:latin typeface="Arial" charset="0"/>
                          <a:ea typeface="ＭＳ Ｐゴシック" pitchFamily="112" charset="-128"/>
                        </a:defRPr>
                      </a:lvl3pPr>
                      <a:lvl4pPr marL="819150" algn="l">
                        <a:defRPr sz="2000">
                          <a:solidFill>
                            <a:srgbClr val="100F2E"/>
                          </a:solidFill>
                          <a:latin typeface="Arial" charset="0"/>
                          <a:ea typeface="ＭＳ Ｐゴシック" pitchFamily="112" charset="-128"/>
                        </a:defRPr>
                      </a:lvl4pPr>
                      <a:lvl5pPr marL="1089025" algn="l">
                        <a:buClr>
                          <a:schemeClr val="folHlink"/>
                        </a:buClr>
                        <a:defRPr sz="2000">
                          <a:solidFill>
                            <a:srgbClr val="100F2E"/>
                          </a:solidFill>
                          <a:latin typeface="Arial" charset="0"/>
                          <a:ea typeface="ＭＳ Ｐゴシック" pitchFamily="112" charset="-128"/>
                        </a:defRPr>
                      </a:lvl5pPr>
                      <a:lvl6pPr marL="1546225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defRPr sz="2000">
                          <a:solidFill>
                            <a:srgbClr val="100F2E"/>
                          </a:solidFill>
                          <a:latin typeface="Arial" charset="0"/>
                          <a:ea typeface="ＭＳ Ｐゴシック" pitchFamily="112" charset="-128"/>
                        </a:defRPr>
                      </a:lvl6pPr>
                      <a:lvl7pPr marL="2003425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defRPr sz="2000">
                          <a:solidFill>
                            <a:srgbClr val="100F2E"/>
                          </a:solidFill>
                          <a:latin typeface="Arial" charset="0"/>
                          <a:ea typeface="ＭＳ Ｐゴシック" pitchFamily="112" charset="-128"/>
                        </a:defRPr>
                      </a:lvl7pPr>
                      <a:lvl8pPr marL="2460625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defRPr sz="2000">
                          <a:solidFill>
                            <a:srgbClr val="100F2E"/>
                          </a:solidFill>
                          <a:latin typeface="Arial" charset="0"/>
                          <a:ea typeface="ＭＳ Ｐゴシック" pitchFamily="112" charset="-128"/>
                        </a:defRPr>
                      </a:lvl8pPr>
                      <a:lvl9pPr marL="2917825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defRPr sz="2000">
                          <a:solidFill>
                            <a:srgbClr val="100F2E"/>
                          </a:solidFill>
                          <a:latin typeface="Arial" charset="0"/>
                          <a:ea typeface="ＭＳ Ｐゴシック" pitchFamily="112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2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buNone/>
                        <a:tabLst/>
                      </a:pPr>
                      <a:r>
                        <a:rPr kumimoji="0" lang="en-US" altLang="de-DE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  <a:ea typeface="ＭＳ Ｐゴシック" pitchFamily="112" charset="-128"/>
                        </a:rPr>
                        <a:t>Sept.08</a:t>
                      </a:r>
                    </a:p>
                  </a:txBody>
                  <a:tcPr marL="45720" marR="45720" marT="36576" marB="3657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buClr>
                          <a:schemeClr val="accent2"/>
                        </a:buClr>
                        <a:buSzPct val="80000"/>
                        <a:defRPr sz="2000">
                          <a:solidFill>
                            <a:schemeClr val="tx2"/>
                          </a:solidFill>
                          <a:latin typeface="Arial" charset="0"/>
                          <a:ea typeface="ＭＳ Ｐゴシック" pitchFamily="112" charset="-128"/>
                        </a:defRPr>
                      </a:lvl1pPr>
                      <a:lvl2pPr marL="300038" algn="l">
                        <a:buClr>
                          <a:schemeClr val="accent1"/>
                        </a:buClr>
                        <a:defRPr sz="2000">
                          <a:solidFill>
                            <a:schemeClr val="tx2"/>
                          </a:solidFill>
                          <a:latin typeface="Arial" charset="0"/>
                          <a:ea typeface="ＭＳ Ｐゴシック" pitchFamily="112" charset="-128"/>
                        </a:defRPr>
                      </a:lvl2pPr>
                      <a:lvl3pPr marL="560388" algn="l">
                        <a:buClr>
                          <a:schemeClr val="folHlink"/>
                        </a:buClr>
                        <a:buSzPct val="60000"/>
                        <a:defRPr sz="2000">
                          <a:solidFill>
                            <a:schemeClr val="tx2"/>
                          </a:solidFill>
                          <a:latin typeface="Arial" charset="0"/>
                          <a:ea typeface="ＭＳ Ｐゴシック" pitchFamily="112" charset="-128"/>
                        </a:defRPr>
                      </a:lvl3pPr>
                      <a:lvl4pPr marL="819150" algn="l">
                        <a:defRPr sz="2000">
                          <a:solidFill>
                            <a:srgbClr val="100F2E"/>
                          </a:solidFill>
                          <a:latin typeface="Arial" charset="0"/>
                          <a:ea typeface="ＭＳ Ｐゴシック" pitchFamily="112" charset="-128"/>
                        </a:defRPr>
                      </a:lvl4pPr>
                      <a:lvl5pPr marL="1089025" algn="l">
                        <a:buClr>
                          <a:schemeClr val="folHlink"/>
                        </a:buClr>
                        <a:defRPr sz="2000">
                          <a:solidFill>
                            <a:srgbClr val="100F2E"/>
                          </a:solidFill>
                          <a:latin typeface="Arial" charset="0"/>
                          <a:ea typeface="ＭＳ Ｐゴシック" pitchFamily="112" charset="-128"/>
                        </a:defRPr>
                      </a:lvl5pPr>
                      <a:lvl6pPr marL="1546225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defRPr sz="2000">
                          <a:solidFill>
                            <a:srgbClr val="100F2E"/>
                          </a:solidFill>
                          <a:latin typeface="Arial" charset="0"/>
                          <a:ea typeface="ＭＳ Ｐゴシック" pitchFamily="112" charset="-128"/>
                        </a:defRPr>
                      </a:lvl6pPr>
                      <a:lvl7pPr marL="2003425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defRPr sz="2000">
                          <a:solidFill>
                            <a:srgbClr val="100F2E"/>
                          </a:solidFill>
                          <a:latin typeface="Arial" charset="0"/>
                          <a:ea typeface="ＭＳ Ｐゴシック" pitchFamily="112" charset="-128"/>
                        </a:defRPr>
                      </a:lvl7pPr>
                      <a:lvl8pPr marL="2460625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defRPr sz="2000">
                          <a:solidFill>
                            <a:srgbClr val="100F2E"/>
                          </a:solidFill>
                          <a:latin typeface="Arial" charset="0"/>
                          <a:ea typeface="ＭＳ Ｐゴシック" pitchFamily="112" charset="-128"/>
                        </a:defRPr>
                      </a:lvl8pPr>
                      <a:lvl9pPr marL="2917825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defRPr sz="2000">
                          <a:solidFill>
                            <a:srgbClr val="100F2E"/>
                          </a:solidFill>
                          <a:latin typeface="Arial" charset="0"/>
                          <a:ea typeface="ＭＳ Ｐゴシック" pitchFamily="112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2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buNone/>
                        <a:tabLst/>
                      </a:pPr>
                      <a:r>
                        <a:rPr kumimoji="0" lang="en-US" altLang="de-DE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  <a:ea typeface="ＭＳ Ｐゴシック" pitchFamily="112" charset="-128"/>
                        </a:rPr>
                        <a:t>Sept.09</a:t>
                      </a:r>
                    </a:p>
                  </a:txBody>
                  <a:tcPr marL="45720" marR="45720" marT="36576" marB="3657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98766">
                <a:tc>
                  <a:txBody>
                    <a:bodyPr/>
                    <a:lstStyle>
                      <a:lvl1pPr algn="l">
                        <a:buClr>
                          <a:schemeClr val="accent2"/>
                        </a:buClr>
                        <a:buSzPct val="80000"/>
                        <a:defRPr sz="2000">
                          <a:solidFill>
                            <a:schemeClr val="tx2"/>
                          </a:solidFill>
                          <a:latin typeface="Arial" charset="0"/>
                          <a:ea typeface="ＭＳ Ｐゴシック" pitchFamily="112" charset="-128"/>
                        </a:defRPr>
                      </a:lvl1pPr>
                      <a:lvl2pPr marL="300038" algn="l">
                        <a:buClr>
                          <a:schemeClr val="accent1"/>
                        </a:buClr>
                        <a:defRPr sz="2000">
                          <a:solidFill>
                            <a:schemeClr val="tx2"/>
                          </a:solidFill>
                          <a:latin typeface="Arial" charset="0"/>
                          <a:ea typeface="ＭＳ Ｐゴシック" pitchFamily="112" charset="-128"/>
                        </a:defRPr>
                      </a:lvl2pPr>
                      <a:lvl3pPr marL="560388" algn="l">
                        <a:buClr>
                          <a:schemeClr val="folHlink"/>
                        </a:buClr>
                        <a:buSzPct val="60000"/>
                        <a:defRPr sz="2000">
                          <a:solidFill>
                            <a:schemeClr val="tx2"/>
                          </a:solidFill>
                          <a:latin typeface="Arial" charset="0"/>
                          <a:ea typeface="ＭＳ Ｐゴシック" pitchFamily="112" charset="-128"/>
                        </a:defRPr>
                      </a:lvl3pPr>
                      <a:lvl4pPr marL="819150" algn="l">
                        <a:defRPr sz="2000">
                          <a:solidFill>
                            <a:srgbClr val="100F2E"/>
                          </a:solidFill>
                          <a:latin typeface="Arial" charset="0"/>
                          <a:ea typeface="ＭＳ Ｐゴシック" pitchFamily="112" charset="-128"/>
                        </a:defRPr>
                      </a:lvl4pPr>
                      <a:lvl5pPr marL="1089025" algn="l">
                        <a:buClr>
                          <a:schemeClr val="folHlink"/>
                        </a:buClr>
                        <a:defRPr sz="2000">
                          <a:solidFill>
                            <a:srgbClr val="100F2E"/>
                          </a:solidFill>
                          <a:latin typeface="Arial" charset="0"/>
                          <a:ea typeface="ＭＳ Ｐゴシック" pitchFamily="112" charset="-128"/>
                        </a:defRPr>
                      </a:lvl5pPr>
                      <a:lvl6pPr marL="1546225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defRPr sz="2000">
                          <a:solidFill>
                            <a:srgbClr val="100F2E"/>
                          </a:solidFill>
                          <a:latin typeface="Arial" charset="0"/>
                          <a:ea typeface="ＭＳ Ｐゴシック" pitchFamily="112" charset="-128"/>
                        </a:defRPr>
                      </a:lvl6pPr>
                      <a:lvl7pPr marL="2003425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defRPr sz="2000">
                          <a:solidFill>
                            <a:srgbClr val="100F2E"/>
                          </a:solidFill>
                          <a:latin typeface="Arial" charset="0"/>
                          <a:ea typeface="ＭＳ Ｐゴシック" pitchFamily="112" charset="-128"/>
                        </a:defRPr>
                      </a:lvl7pPr>
                      <a:lvl8pPr marL="2460625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defRPr sz="2000">
                          <a:solidFill>
                            <a:srgbClr val="100F2E"/>
                          </a:solidFill>
                          <a:latin typeface="Arial" charset="0"/>
                          <a:ea typeface="ＭＳ Ｐゴシック" pitchFamily="112" charset="-128"/>
                        </a:defRPr>
                      </a:lvl8pPr>
                      <a:lvl9pPr marL="2917825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defRPr sz="2000">
                          <a:solidFill>
                            <a:srgbClr val="100F2E"/>
                          </a:solidFill>
                          <a:latin typeface="Arial" charset="0"/>
                          <a:ea typeface="ＭＳ Ｐゴシック" pitchFamily="112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2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buNone/>
                        <a:tabLst/>
                      </a:pPr>
                      <a:r>
                        <a:rPr kumimoji="0" lang="en-US" altLang="de-DE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  <a:ea typeface="ＭＳ Ｐゴシック" pitchFamily="112" charset="-128"/>
                        </a:rPr>
                        <a:t>Computed Absorbed Power [W] </a:t>
                      </a:r>
                    </a:p>
                  </a:txBody>
                  <a:tcPr marL="45720" marR="45720" marT="36576" marB="36576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buClr>
                          <a:schemeClr val="accent2"/>
                        </a:buClr>
                        <a:buSzPct val="80000"/>
                        <a:defRPr sz="2000">
                          <a:solidFill>
                            <a:schemeClr val="tx2"/>
                          </a:solidFill>
                          <a:latin typeface="Arial" charset="0"/>
                          <a:ea typeface="ＭＳ Ｐゴシック" pitchFamily="112" charset="-128"/>
                        </a:defRPr>
                      </a:lvl1pPr>
                      <a:lvl2pPr marL="300038" algn="l">
                        <a:buClr>
                          <a:schemeClr val="accent1"/>
                        </a:buClr>
                        <a:defRPr sz="2000">
                          <a:solidFill>
                            <a:schemeClr val="tx2"/>
                          </a:solidFill>
                          <a:latin typeface="Arial" charset="0"/>
                          <a:ea typeface="ＭＳ Ｐゴシック" pitchFamily="112" charset="-128"/>
                        </a:defRPr>
                      </a:lvl2pPr>
                      <a:lvl3pPr marL="560388" algn="l">
                        <a:buClr>
                          <a:schemeClr val="folHlink"/>
                        </a:buClr>
                        <a:buSzPct val="60000"/>
                        <a:defRPr sz="2000">
                          <a:solidFill>
                            <a:schemeClr val="tx2"/>
                          </a:solidFill>
                          <a:latin typeface="Arial" charset="0"/>
                          <a:ea typeface="ＭＳ Ｐゴシック" pitchFamily="112" charset="-128"/>
                        </a:defRPr>
                      </a:lvl3pPr>
                      <a:lvl4pPr marL="819150" algn="l">
                        <a:defRPr sz="2000">
                          <a:solidFill>
                            <a:srgbClr val="100F2E"/>
                          </a:solidFill>
                          <a:latin typeface="Arial" charset="0"/>
                          <a:ea typeface="ＭＳ Ｐゴシック" pitchFamily="112" charset="-128"/>
                        </a:defRPr>
                      </a:lvl4pPr>
                      <a:lvl5pPr marL="1089025" algn="l">
                        <a:buClr>
                          <a:schemeClr val="folHlink"/>
                        </a:buClr>
                        <a:defRPr sz="2000">
                          <a:solidFill>
                            <a:srgbClr val="100F2E"/>
                          </a:solidFill>
                          <a:latin typeface="Arial" charset="0"/>
                          <a:ea typeface="ＭＳ Ｐゴシック" pitchFamily="112" charset="-128"/>
                        </a:defRPr>
                      </a:lvl5pPr>
                      <a:lvl6pPr marL="1546225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defRPr sz="2000">
                          <a:solidFill>
                            <a:srgbClr val="100F2E"/>
                          </a:solidFill>
                          <a:latin typeface="Arial" charset="0"/>
                          <a:ea typeface="ＭＳ Ｐゴシック" pitchFamily="112" charset="-128"/>
                        </a:defRPr>
                      </a:lvl6pPr>
                      <a:lvl7pPr marL="2003425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defRPr sz="2000">
                          <a:solidFill>
                            <a:srgbClr val="100F2E"/>
                          </a:solidFill>
                          <a:latin typeface="Arial" charset="0"/>
                          <a:ea typeface="ＭＳ Ｐゴシック" pitchFamily="112" charset="-128"/>
                        </a:defRPr>
                      </a:lvl7pPr>
                      <a:lvl8pPr marL="2460625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defRPr sz="2000">
                          <a:solidFill>
                            <a:srgbClr val="100F2E"/>
                          </a:solidFill>
                          <a:latin typeface="Arial" charset="0"/>
                          <a:ea typeface="ＭＳ Ｐゴシック" pitchFamily="112" charset="-128"/>
                        </a:defRPr>
                      </a:lvl8pPr>
                      <a:lvl9pPr marL="2917825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defRPr sz="2000">
                          <a:solidFill>
                            <a:srgbClr val="100F2E"/>
                          </a:solidFill>
                          <a:latin typeface="Arial" charset="0"/>
                          <a:ea typeface="ＭＳ Ｐゴシック" pitchFamily="112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2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buNone/>
                        <a:tabLst/>
                      </a:pPr>
                      <a:r>
                        <a:rPr kumimoji="0" lang="en-US" altLang="de-DE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  <a:ea typeface="ＭＳ Ｐゴシック" pitchFamily="112" charset="-128"/>
                        </a:rPr>
                        <a:t>0.180</a:t>
                      </a:r>
                    </a:p>
                  </a:txBody>
                  <a:tcPr marL="45720" marR="45720" marT="36576" marB="3657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buClr>
                          <a:schemeClr val="accent2"/>
                        </a:buClr>
                        <a:buSzPct val="80000"/>
                        <a:defRPr sz="2000">
                          <a:solidFill>
                            <a:schemeClr val="tx2"/>
                          </a:solidFill>
                          <a:latin typeface="Arial" charset="0"/>
                          <a:ea typeface="ＭＳ Ｐゴシック" pitchFamily="112" charset="-128"/>
                        </a:defRPr>
                      </a:lvl1pPr>
                      <a:lvl2pPr marL="300038" algn="l">
                        <a:buClr>
                          <a:schemeClr val="accent1"/>
                        </a:buClr>
                        <a:defRPr sz="2000">
                          <a:solidFill>
                            <a:schemeClr val="tx2"/>
                          </a:solidFill>
                          <a:latin typeface="Arial" charset="0"/>
                          <a:ea typeface="ＭＳ Ｐゴシック" pitchFamily="112" charset="-128"/>
                        </a:defRPr>
                      </a:lvl2pPr>
                      <a:lvl3pPr marL="560388" algn="l">
                        <a:buClr>
                          <a:schemeClr val="folHlink"/>
                        </a:buClr>
                        <a:buSzPct val="60000"/>
                        <a:defRPr sz="2000">
                          <a:solidFill>
                            <a:schemeClr val="tx2"/>
                          </a:solidFill>
                          <a:latin typeface="Arial" charset="0"/>
                          <a:ea typeface="ＭＳ Ｐゴシック" pitchFamily="112" charset="-128"/>
                        </a:defRPr>
                      </a:lvl3pPr>
                      <a:lvl4pPr marL="819150" algn="l">
                        <a:defRPr sz="2000">
                          <a:solidFill>
                            <a:srgbClr val="100F2E"/>
                          </a:solidFill>
                          <a:latin typeface="Arial" charset="0"/>
                          <a:ea typeface="ＭＳ Ｐゴシック" pitchFamily="112" charset="-128"/>
                        </a:defRPr>
                      </a:lvl4pPr>
                      <a:lvl5pPr marL="1089025" algn="l">
                        <a:buClr>
                          <a:schemeClr val="folHlink"/>
                        </a:buClr>
                        <a:defRPr sz="2000">
                          <a:solidFill>
                            <a:srgbClr val="100F2E"/>
                          </a:solidFill>
                          <a:latin typeface="Arial" charset="0"/>
                          <a:ea typeface="ＭＳ Ｐゴシック" pitchFamily="112" charset="-128"/>
                        </a:defRPr>
                      </a:lvl5pPr>
                      <a:lvl6pPr marL="1546225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defRPr sz="2000">
                          <a:solidFill>
                            <a:srgbClr val="100F2E"/>
                          </a:solidFill>
                          <a:latin typeface="Arial" charset="0"/>
                          <a:ea typeface="ＭＳ Ｐゴシック" pitchFamily="112" charset="-128"/>
                        </a:defRPr>
                      </a:lvl6pPr>
                      <a:lvl7pPr marL="2003425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defRPr sz="2000">
                          <a:solidFill>
                            <a:srgbClr val="100F2E"/>
                          </a:solidFill>
                          <a:latin typeface="Arial" charset="0"/>
                          <a:ea typeface="ＭＳ Ｐゴシック" pitchFamily="112" charset="-128"/>
                        </a:defRPr>
                      </a:lvl7pPr>
                      <a:lvl8pPr marL="2460625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defRPr sz="2000">
                          <a:solidFill>
                            <a:srgbClr val="100F2E"/>
                          </a:solidFill>
                          <a:latin typeface="Arial" charset="0"/>
                          <a:ea typeface="ＭＳ Ｐゴシック" pitchFamily="112" charset="-128"/>
                        </a:defRPr>
                      </a:lvl8pPr>
                      <a:lvl9pPr marL="2917825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defRPr sz="2000">
                          <a:solidFill>
                            <a:srgbClr val="100F2E"/>
                          </a:solidFill>
                          <a:latin typeface="Arial" charset="0"/>
                          <a:ea typeface="ＭＳ Ｐゴシック" pitchFamily="112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2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buNone/>
                        <a:tabLst/>
                      </a:pPr>
                      <a:r>
                        <a:rPr kumimoji="0" lang="en-US" altLang="de-DE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  <a:ea typeface="ＭＳ Ｐゴシック" pitchFamily="112" charset="-128"/>
                        </a:rPr>
                        <a:t>0.255</a:t>
                      </a:r>
                    </a:p>
                  </a:txBody>
                  <a:tcPr marL="45720" marR="45720" marT="36576" marB="3657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98766">
                <a:tc>
                  <a:txBody>
                    <a:bodyPr/>
                    <a:lstStyle>
                      <a:lvl1pPr algn="l">
                        <a:buClr>
                          <a:schemeClr val="accent2"/>
                        </a:buClr>
                        <a:buSzPct val="80000"/>
                        <a:defRPr sz="2000">
                          <a:solidFill>
                            <a:schemeClr val="tx2"/>
                          </a:solidFill>
                          <a:latin typeface="Arial" charset="0"/>
                          <a:ea typeface="ＭＳ Ｐゴシック" pitchFamily="112" charset="-128"/>
                        </a:defRPr>
                      </a:lvl1pPr>
                      <a:lvl2pPr marL="300038" algn="l">
                        <a:buClr>
                          <a:schemeClr val="accent1"/>
                        </a:buClr>
                        <a:defRPr sz="2000">
                          <a:solidFill>
                            <a:schemeClr val="tx2"/>
                          </a:solidFill>
                          <a:latin typeface="Arial" charset="0"/>
                          <a:ea typeface="ＭＳ Ｐゴシック" pitchFamily="112" charset="-128"/>
                        </a:defRPr>
                      </a:lvl2pPr>
                      <a:lvl3pPr marL="560388" algn="l">
                        <a:buClr>
                          <a:schemeClr val="folHlink"/>
                        </a:buClr>
                        <a:buSzPct val="60000"/>
                        <a:defRPr sz="2000">
                          <a:solidFill>
                            <a:schemeClr val="tx2"/>
                          </a:solidFill>
                          <a:latin typeface="Arial" charset="0"/>
                          <a:ea typeface="ＭＳ Ｐゴシック" pitchFamily="112" charset="-128"/>
                        </a:defRPr>
                      </a:lvl3pPr>
                      <a:lvl4pPr marL="819150" algn="l">
                        <a:defRPr sz="2000">
                          <a:solidFill>
                            <a:srgbClr val="100F2E"/>
                          </a:solidFill>
                          <a:latin typeface="Arial" charset="0"/>
                          <a:ea typeface="ＭＳ Ｐゴシック" pitchFamily="112" charset="-128"/>
                        </a:defRPr>
                      </a:lvl4pPr>
                      <a:lvl5pPr marL="1089025" algn="l">
                        <a:buClr>
                          <a:schemeClr val="folHlink"/>
                        </a:buClr>
                        <a:defRPr sz="2000">
                          <a:solidFill>
                            <a:srgbClr val="100F2E"/>
                          </a:solidFill>
                          <a:latin typeface="Arial" charset="0"/>
                          <a:ea typeface="ＭＳ Ｐゴシック" pitchFamily="112" charset="-128"/>
                        </a:defRPr>
                      </a:lvl5pPr>
                      <a:lvl6pPr marL="1546225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defRPr sz="2000">
                          <a:solidFill>
                            <a:srgbClr val="100F2E"/>
                          </a:solidFill>
                          <a:latin typeface="Arial" charset="0"/>
                          <a:ea typeface="ＭＳ Ｐゴシック" pitchFamily="112" charset="-128"/>
                        </a:defRPr>
                      </a:lvl6pPr>
                      <a:lvl7pPr marL="2003425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defRPr sz="2000">
                          <a:solidFill>
                            <a:srgbClr val="100F2E"/>
                          </a:solidFill>
                          <a:latin typeface="Arial" charset="0"/>
                          <a:ea typeface="ＭＳ Ｐゴシック" pitchFamily="112" charset="-128"/>
                        </a:defRPr>
                      </a:lvl7pPr>
                      <a:lvl8pPr marL="2460625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defRPr sz="2000">
                          <a:solidFill>
                            <a:srgbClr val="100F2E"/>
                          </a:solidFill>
                          <a:latin typeface="Arial" charset="0"/>
                          <a:ea typeface="ＭＳ Ｐゴシック" pitchFamily="112" charset="-128"/>
                        </a:defRPr>
                      </a:lvl8pPr>
                      <a:lvl9pPr marL="2917825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defRPr sz="2000">
                          <a:solidFill>
                            <a:srgbClr val="100F2E"/>
                          </a:solidFill>
                          <a:latin typeface="Arial" charset="0"/>
                          <a:ea typeface="ＭＳ Ｐゴシック" pitchFamily="112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2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buNone/>
                        <a:tabLst/>
                      </a:pPr>
                      <a:r>
                        <a:rPr kumimoji="0" lang="en-US" altLang="de-DE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  <a:ea typeface="ＭＳ Ｐゴシック" pitchFamily="112" charset="-128"/>
                        </a:rPr>
                        <a:t>Measured Absorbed Power [W]</a:t>
                      </a:r>
                    </a:p>
                  </a:txBody>
                  <a:tcPr marL="45720" marR="45720" marT="36576" marB="36576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buClr>
                          <a:schemeClr val="accent2"/>
                        </a:buClr>
                        <a:buSzPct val="80000"/>
                        <a:defRPr sz="2000">
                          <a:solidFill>
                            <a:schemeClr val="tx2"/>
                          </a:solidFill>
                          <a:latin typeface="Arial" charset="0"/>
                          <a:ea typeface="ＭＳ Ｐゴシック" pitchFamily="112" charset="-128"/>
                        </a:defRPr>
                      </a:lvl1pPr>
                      <a:lvl2pPr marL="300038" algn="l">
                        <a:buClr>
                          <a:schemeClr val="accent1"/>
                        </a:buClr>
                        <a:defRPr sz="2000">
                          <a:solidFill>
                            <a:schemeClr val="tx2"/>
                          </a:solidFill>
                          <a:latin typeface="Arial" charset="0"/>
                          <a:ea typeface="ＭＳ Ｐゴシック" pitchFamily="112" charset="-128"/>
                        </a:defRPr>
                      </a:lvl2pPr>
                      <a:lvl3pPr marL="560388" algn="l">
                        <a:buClr>
                          <a:schemeClr val="folHlink"/>
                        </a:buClr>
                        <a:buSzPct val="60000"/>
                        <a:defRPr sz="2000">
                          <a:solidFill>
                            <a:schemeClr val="tx2"/>
                          </a:solidFill>
                          <a:latin typeface="Arial" charset="0"/>
                          <a:ea typeface="ＭＳ Ｐゴシック" pitchFamily="112" charset="-128"/>
                        </a:defRPr>
                      </a:lvl3pPr>
                      <a:lvl4pPr marL="819150" algn="l">
                        <a:defRPr sz="2000">
                          <a:solidFill>
                            <a:srgbClr val="100F2E"/>
                          </a:solidFill>
                          <a:latin typeface="Arial" charset="0"/>
                          <a:ea typeface="ＭＳ Ｐゴシック" pitchFamily="112" charset="-128"/>
                        </a:defRPr>
                      </a:lvl4pPr>
                      <a:lvl5pPr marL="1089025" algn="l">
                        <a:buClr>
                          <a:schemeClr val="folHlink"/>
                        </a:buClr>
                        <a:defRPr sz="2000">
                          <a:solidFill>
                            <a:srgbClr val="100F2E"/>
                          </a:solidFill>
                          <a:latin typeface="Arial" charset="0"/>
                          <a:ea typeface="ＭＳ Ｐゴシック" pitchFamily="112" charset="-128"/>
                        </a:defRPr>
                      </a:lvl5pPr>
                      <a:lvl6pPr marL="1546225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defRPr sz="2000">
                          <a:solidFill>
                            <a:srgbClr val="100F2E"/>
                          </a:solidFill>
                          <a:latin typeface="Arial" charset="0"/>
                          <a:ea typeface="ＭＳ Ｐゴシック" pitchFamily="112" charset="-128"/>
                        </a:defRPr>
                      </a:lvl6pPr>
                      <a:lvl7pPr marL="2003425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defRPr sz="2000">
                          <a:solidFill>
                            <a:srgbClr val="100F2E"/>
                          </a:solidFill>
                          <a:latin typeface="Arial" charset="0"/>
                          <a:ea typeface="ＭＳ Ｐゴシック" pitchFamily="112" charset="-128"/>
                        </a:defRPr>
                      </a:lvl7pPr>
                      <a:lvl8pPr marL="2460625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defRPr sz="2000">
                          <a:solidFill>
                            <a:srgbClr val="100F2E"/>
                          </a:solidFill>
                          <a:latin typeface="Arial" charset="0"/>
                          <a:ea typeface="ＭＳ Ｐゴシック" pitchFamily="112" charset="-128"/>
                        </a:defRPr>
                      </a:lvl8pPr>
                      <a:lvl9pPr marL="2917825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defRPr sz="2000">
                          <a:solidFill>
                            <a:srgbClr val="100F2E"/>
                          </a:solidFill>
                          <a:latin typeface="Arial" charset="0"/>
                          <a:ea typeface="ＭＳ Ｐゴシック" pitchFamily="112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2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buNone/>
                        <a:tabLst/>
                      </a:pPr>
                      <a:r>
                        <a:rPr kumimoji="0" lang="en-US" altLang="de-DE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  <a:ea typeface="ＭＳ Ｐゴシック" pitchFamily="112" charset="-128"/>
                        </a:rPr>
                        <a:t>0.143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2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buNone/>
                        <a:tabLst/>
                      </a:pPr>
                      <a:r>
                        <a:rPr kumimoji="0" lang="en-US" altLang="de-DE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  <a:ea typeface="ＭＳ Ｐゴシック" pitchFamily="112" charset="-128"/>
                        </a:rPr>
                        <a:t>(-20%)</a:t>
                      </a:r>
                    </a:p>
                  </a:txBody>
                  <a:tcPr marL="45720" marR="45720" marT="36576" marB="3657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buClr>
                          <a:schemeClr val="accent2"/>
                        </a:buClr>
                        <a:buSzPct val="80000"/>
                        <a:defRPr sz="2000">
                          <a:solidFill>
                            <a:schemeClr val="tx2"/>
                          </a:solidFill>
                          <a:latin typeface="Arial" charset="0"/>
                          <a:ea typeface="ＭＳ Ｐゴシック" pitchFamily="112" charset="-128"/>
                        </a:defRPr>
                      </a:lvl1pPr>
                      <a:lvl2pPr marL="300038" algn="l">
                        <a:buClr>
                          <a:schemeClr val="accent1"/>
                        </a:buClr>
                        <a:defRPr sz="2000">
                          <a:solidFill>
                            <a:schemeClr val="tx2"/>
                          </a:solidFill>
                          <a:latin typeface="Arial" charset="0"/>
                          <a:ea typeface="ＭＳ Ｐゴシック" pitchFamily="112" charset="-128"/>
                        </a:defRPr>
                      </a:lvl2pPr>
                      <a:lvl3pPr marL="560388" algn="l">
                        <a:buClr>
                          <a:schemeClr val="folHlink"/>
                        </a:buClr>
                        <a:buSzPct val="60000"/>
                        <a:defRPr sz="2000">
                          <a:solidFill>
                            <a:schemeClr val="tx2"/>
                          </a:solidFill>
                          <a:latin typeface="Arial" charset="0"/>
                          <a:ea typeface="ＭＳ Ｐゴシック" pitchFamily="112" charset="-128"/>
                        </a:defRPr>
                      </a:lvl3pPr>
                      <a:lvl4pPr marL="819150" algn="l">
                        <a:defRPr sz="2000">
                          <a:solidFill>
                            <a:srgbClr val="100F2E"/>
                          </a:solidFill>
                          <a:latin typeface="Arial" charset="0"/>
                          <a:ea typeface="ＭＳ Ｐゴシック" pitchFamily="112" charset="-128"/>
                        </a:defRPr>
                      </a:lvl4pPr>
                      <a:lvl5pPr marL="1089025" algn="l">
                        <a:buClr>
                          <a:schemeClr val="folHlink"/>
                        </a:buClr>
                        <a:defRPr sz="2000">
                          <a:solidFill>
                            <a:srgbClr val="100F2E"/>
                          </a:solidFill>
                          <a:latin typeface="Arial" charset="0"/>
                          <a:ea typeface="ＭＳ Ｐゴシック" pitchFamily="112" charset="-128"/>
                        </a:defRPr>
                      </a:lvl5pPr>
                      <a:lvl6pPr marL="1546225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defRPr sz="2000">
                          <a:solidFill>
                            <a:srgbClr val="100F2E"/>
                          </a:solidFill>
                          <a:latin typeface="Arial" charset="0"/>
                          <a:ea typeface="ＭＳ Ｐゴシック" pitchFamily="112" charset="-128"/>
                        </a:defRPr>
                      </a:lvl6pPr>
                      <a:lvl7pPr marL="2003425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defRPr sz="2000">
                          <a:solidFill>
                            <a:srgbClr val="100F2E"/>
                          </a:solidFill>
                          <a:latin typeface="Arial" charset="0"/>
                          <a:ea typeface="ＭＳ Ｐゴシック" pitchFamily="112" charset="-128"/>
                        </a:defRPr>
                      </a:lvl7pPr>
                      <a:lvl8pPr marL="2460625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defRPr sz="2000">
                          <a:solidFill>
                            <a:srgbClr val="100F2E"/>
                          </a:solidFill>
                          <a:latin typeface="Arial" charset="0"/>
                          <a:ea typeface="ＭＳ Ｐゴシック" pitchFamily="112" charset="-128"/>
                        </a:defRPr>
                      </a:lvl8pPr>
                      <a:lvl9pPr marL="2917825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defRPr sz="2000">
                          <a:solidFill>
                            <a:srgbClr val="100F2E"/>
                          </a:solidFill>
                          <a:latin typeface="Arial" charset="0"/>
                          <a:ea typeface="ＭＳ Ｐゴシック" pitchFamily="112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2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buNone/>
                        <a:tabLst/>
                      </a:pPr>
                      <a:r>
                        <a:rPr kumimoji="0" lang="en-US" altLang="de-DE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  <a:ea typeface="ＭＳ Ｐゴシック" pitchFamily="112" charset="-128"/>
                        </a:rPr>
                        <a:t>0.325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2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buNone/>
                        <a:tabLst/>
                      </a:pPr>
                      <a:r>
                        <a:rPr kumimoji="0" lang="en-US" altLang="de-DE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  <a:ea typeface="ＭＳ Ｐゴシック" pitchFamily="112" charset="-128"/>
                        </a:rPr>
                        <a:t>(+27%)</a:t>
                      </a:r>
                    </a:p>
                  </a:txBody>
                  <a:tcPr marL="45720" marR="45720" marT="36576" marB="3657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lvl="1" algn="l" rtl="0">
              <a:spcBef>
                <a:spcPct val="0"/>
              </a:spcBef>
            </a:pPr>
            <a:r>
              <a:rPr lang="en-GB" altLang="de-DE" sz="2800" dirty="0" smtClean="0">
                <a:latin typeface="Calibri" panose="020F0502020204030204" pitchFamily="34" charset="0"/>
              </a:rPr>
              <a:t>9 mA run in 2009</a:t>
            </a:r>
            <a:endParaRPr lang="en-US" sz="2800" dirty="0">
              <a:latin typeface="Calibri" panose="020F0502020204030204" pitchFamily="34" charset="0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209055" y="4548715"/>
            <a:ext cx="278634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 smtClean="0"/>
              <a:t>Accuracy of measurements?</a:t>
            </a:r>
          </a:p>
          <a:p>
            <a:r>
              <a:rPr lang="en-US" sz="1600" dirty="0" smtClean="0"/>
              <a:t>Accuracy of simulation?</a:t>
            </a:r>
            <a:endParaRPr lang="en-US" sz="1600" dirty="0"/>
          </a:p>
        </p:txBody>
      </p:sp>
      <p:cxnSp>
        <p:nvCxnSpPr>
          <p:cNvPr id="6" name="Straight Connector 5"/>
          <p:cNvCxnSpPr/>
          <p:nvPr/>
        </p:nvCxnSpPr>
        <p:spPr>
          <a:xfrm>
            <a:off x="4962787" y="1626779"/>
            <a:ext cx="466201" cy="0"/>
          </a:xfrm>
          <a:prstGeom prst="line">
            <a:avLst/>
          </a:prstGeom>
          <a:ln w="15875">
            <a:solidFill>
              <a:srgbClr val="0070C0"/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7481232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1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5BD36294-2849-48A8-8531-5354CF3095D2}" type="slidenum">
              <a:rPr lang="en-US" smtClean="0"/>
              <a:pPr/>
              <a:t>19</a:t>
            </a:fld>
            <a:endParaRPr lang="en-US" dirty="0"/>
          </a:p>
        </p:txBody>
      </p:sp>
      <p:sp>
        <p:nvSpPr>
          <p:cNvPr id="3" name="Title 2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Thermal connection Beam Absorber design (XFEL)</a:t>
            </a:r>
            <a:endParaRPr lang="en-US" sz="2000" dirty="0">
              <a:solidFill>
                <a:schemeClr val="bg2"/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3"/>
          </p:nvPr>
        </p:nvSpPr>
        <p:spPr>
          <a:xfrm>
            <a:off x="413667" y="6469530"/>
            <a:ext cx="4126528" cy="314326"/>
          </a:xfrm>
        </p:spPr>
        <p:txBody>
          <a:bodyPr/>
          <a:lstStyle/>
          <a:p>
            <a:r>
              <a:rPr lang="en-US" smtClean="0"/>
              <a:t>CM Interconnect Review, July29, 2015</a:t>
            </a:r>
            <a:endParaRPr lang="en-US" dirty="0"/>
          </a:p>
        </p:txBody>
      </p:sp>
      <p:pic>
        <p:nvPicPr>
          <p:cNvPr id="3074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150" y="1165252"/>
            <a:ext cx="4053674" cy="5304278"/>
          </a:xfrm>
          <a:prstGeom prst="rect">
            <a:avLst/>
          </a:prstGeom>
          <a:noFill/>
          <a:ln w="9525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</p:pic>
      <p:sp>
        <p:nvSpPr>
          <p:cNvPr id="6" name="Rectangle 5"/>
          <p:cNvSpPr/>
          <p:nvPr/>
        </p:nvSpPr>
        <p:spPr>
          <a:xfrm>
            <a:off x="4166483" y="4001732"/>
            <a:ext cx="4825117" cy="235141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114300" indent="-114300">
              <a:spcBef>
                <a:spcPts val="600"/>
              </a:spcBef>
              <a:buFont typeface="Arial" panose="020B0604020202020204" pitchFamily="34" charset="0"/>
              <a:buChar char="•"/>
            </a:pPr>
            <a:r>
              <a:rPr lang="en-US" dirty="0" smtClean="0">
                <a:latin typeface="Calibri" panose="020F0502020204030204" pitchFamily="34" charset="0"/>
              </a:rPr>
              <a:t>With XFEL proposed thermal connection (S ~ 3 cm</a:t>
            </a:r>
            <a:r>
              <a:rPr lang="en-US" baseline="30000" dirty="0" smtClean="0">
                <a:latin typeface="Calibri" panose="020F0502020204030204" pitchFamily="34" charset="0"/>
              </a:rPr>
              <a:t>2</a:t>
            </a:r>
            <a:r>
              <a:rPr lang="en-US" dirty="0" smtClean="0">
                <a:latin typeface="Calibri" panose="020F0502020204030204" pitchFamily="34" charset="0"/>
              </a:rPr>
              <a:t>) for 3W T</a:t>
            </a:r>
            <a:r>
              <a:rPr lang="en-US" baseline="-25000" dirty="0" smtClean="0">
                <a:latin typeface="Calibri" panose="020F0502020204030204" pitchFamily="34" charset="0"/>
              </a:rPr>
              <a:t>c</a:t>
            </a:r>
            <a:r>
              <a:rPr lang="en-US" dirty="0" smtClean="0">
                <a:latin typeface="Calibri" panose="020F0502020204030204" pitchFamily="34" charset="0"/>
              </a:rPr>
              <a:t>=59 </a:t>
            </a:r>
            <a:r>
              <a:rPr lang="en-US" dirty="0">
                <a:latin typeface="Calibri" panose="020F0502020204030204" pitchFamily="34" charset="0"/>
              </a:rPr>
              <a:t>K when the He tube is at 50 </a:t>
            </a:r>
            <a:r>
              <a:rPr lang="en-US" dirty="0" smtClean="0">
                <a:latin typeface="Calibri" panose="020F0502020204030204" pitchFamily="34" charset="0"/>
              </a:rPr>
              <a:t>K.</a:t>
            </a:r>
          </a:p>
          <a:p>
            <a:pPr marL="114300" indent="-114300">
              <a:spcBef>
                <a:spcPts val="600"/>
              </a:spcBef>
              <a:buFont typeface="Arial" panose="020B0604020202020204" pitchFamily="34" charset="0"/>
              <a:buChar char="•"/>
            </a:pPr>
            <a:r>
              <a:rPr lang="en-US" dirty="0" smtClean="0">
                <a:latin typeface="Calibri" panose="020F0502020204030204" pitchFamily="34" charset="0"/>
              </a:rPr>
              <a:t>For 30 </a:t>
            </a:r>
            <a:r>
              <a:rPr lang="en-US" dirty="0">
                <a:latin typeface="Calibri" panose="020F0502020204030204" pitchFamily="34" charset="0"/>
              </a:rPr>
              <a:t>W </a:t>
            </a:r>
            <a:r>
              <a:rPr lang="en-US" dirty="0" smtClean="0">
                <a:latin typeface="Calibri" panose="020F0502020204030204" pitchFamily="34" charset="0"/>
              </a:rPr>
              <a:t>(max in 1</a:t>
            </a:r>
            <a:r>
              <a:rPr lang="en-US" baseline="30000" dirty="0" smtClean="0">
                <a:latin typeface="Calibri" panose="020F0502020204030204" pitchFamily="34" charset="0"/>
              </a:rPr>
              <a:t>st</a:t>
            </a:r>
            <a:r>
              <a:rPr lang="en-US" dirty="0" smtClean="0">
                <a:latin typeface="Calibri" panose="020F0502020204030204" pitchFamily="34" charset="0"/>
              </a:rPr>
              <a:t> CM in L3) dissipated </a:t>
            </a:r>
            <a:r>
              <a:rPr lang="en-US" dirty="0">
                <a:latin typeface="Calibri" panose="020F0502020204030204" pitchFamily="34" charset="0"/>
              </a:rPr>
              <a:t>HOM power the highest </a:t>
            </a:r>
            <a:r>
              <a:rPr lang="en-US" dirty="0" smtClean="0">
                <a:latin typeface="Calibri" panose="020F0502020204030204" pitchFamily="34" charset="0"/>
              </a:rPr>
              <a:t>temperature of the ceramic </a:t>
            </a:r>
            <a:r>
              <a:rPr lang="en-US" dirty="0">
                <a:latin typeface="Calibri" panose="020F0502020204030204" pitchFamily="34" charset="0"/>
              </a:rPr>
              <a:t>ring </a:t>
            </a:r>
            <a:r>
              <a:rPr lang="en-US" dirty="0" smtClean="0">
                <a:latin typeface="Calibri" panose="020F0502020204030204" pitchFamily="34" charset="0"/>
              </a:rPr>
              <a:t>= 230 K </a:t>
            </a:r>
            <a:r>
              <a:rPr lang="en-US" dirty="0" smtClean="0">
                <a:latin typeface="Calibri" panose="020F0502020204030204" pitchFamily="34" charset="0"/>
                <a:sym typeface="Wingdings" panose="05000000000000000000" pitchFamily="2" charset="2"/>
              </a:rPr>
              <a:t> will be improve for LCLS-II CM.</a:t>
            </a:r>
            <a:endParaRPr lang="en-US" dirty="0" smtClean="0">
              <a:latin typeface="Calibri" panose="020F0502020204030204" pitchFamily="34" charset="0"/>
            </a:endParaRPr>
          </a:p>
          <a:p>
            <a:pPr marL="114300" indent="-114300">
              <a:spcBef>
                <a:spcPts val="600"/>
              </a:spcBef>
              <a:buFont typeface="Arial" panose="020B0604020202020204" pitchFamily="34" charset="0"/>
              <a:buChar char="•"/>
            </a:pPr>
            <a:r>
              <a:rPr lang="en-US" dirty="0" smtClean="0">
                <a:latin typeface="Calibri" panose="020F0502020204030204" pitchFamily="34" charset="0"/>
              </a:rPr>
              <a:t>Remaining design issues:</a:t>
            </a:r>
          </a:p>
          <a:p>
            <a:pPr marL="403225" lvl="1" indent="-168275">
              <a:lnSpc>
                <a:spcPct val="90000"/>
              </a:lnSpc>
              <a:spcBef>
                <a:spcPts val="0"/>
              </a:spcBef>
              <a:buFont typeface="Arial" panose="020B0604020202020204" pitchFamily="34" charset="0"/>
              <a:buChar char="•"/>
            </a:pPr>
            <a:r>
              <a:rPr lang="en-US" sz="1600" i="1" dirty="0" smtClean="0">
                <a:solidFill>
                  <a:srgbClr val="000099"/>
                </a:solidFill>
                <a:latin typeface="Calibri" panose="020F0502020204030204" pitchFamily="34" charset="0"/>
              </a:rPr>
              <a:t>Larger cross-section of stub?  =&gt; 4-5 cm</a:t>
            </a:r>
            <a:r>
              <a:rPr lang="en-US" sz="1600" i="1" baseline="30000" dirty="0" smtClean="0">
                <a:solidFill>
                  <a:srgbClr val="000099"/>
                </a:solidFill>
                <a:latin typeface="Calibri" panose="020F0502020204030204" pitchFamily="34" charset="0"/>
              </a:rPr>
              <a:t>2</a:t>
            </a:r>
          </a:p>
          <a:p>
            <a:pPr marL="403225" lvl="1" indent="-168275">
              <a:lnSpc>
                <a:spcPct val="90000"/>
              </a:lnSpc>
              <a:spcBef>
                <a:spcPts val="0"/>
              </a:spcBef>
              <a:buFont typeface="Arial" panose="020B0604020202020204" pitchFamily="34" charset="0"/>
              <a:buChar char="•"/>
            </a:pPr>
            <a:r>
              <a:rPr lang="en-US" sz="1600" i="1" dirty="0" smtClean="0">
                <a:solidFill>
                  <a:srgbClr val="000099"/>
                </a:solidFill>
                <a:latin typeface="Calibri" panose="020F0502020204030204" pitchFamily="34" charset="0"/>
              </a:rPr>
              <a:t>Weight = 21 kg. Need support?</a:t>
            </a:r>
          </a:p>
        </p:txBody>
      </p:sp>
      <p:sp>
        <p:nvSpPr>
          <p:cNvPr id="7" name="Rectangle 6"/>
          <p:cNvSpPr/>
          <p:nvPr/>
        </p:nvSpPr>
        <p:spPr>
          <a:xfrm>
            <a:off x="304800" y="896034"/>
            <a:ext cx="8686800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dirty="0" smtClean="0"/>
              <a:t>.</a:t>
            </a:r>
            <a:endParaRPr lang="en-US" dirty="0"/>
          </a:p>
        </p:txBody>
      </p:sp>
      <p:sp>
        <p:nvSpPr>
          <p:cNvPr id="8" name="Rectangle 7"/>
          <p:cNvSpPr/>
          <p:nvPr/>
        </p:nvSpPr>
        <p:spPr>
          <a:xfrm>
            <a:off x="7084612" y="1433812"/>
            <a:ext cx="1978550" cy="206210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/>
            <a:r>
              <a:rPr lang="en-US" sz="1600" dirty="0" smtClean="0">
                <a:solidFill>
                  <a:srgbClr val="0000FF"/>
                </a:solidFill>
                <a:latin typeface="Calibri" panose="020F0502020204030204" pitchFamily="34" charset="0"/>
              </a:rPr>
              <a:t>Thermal connection  </a:t>
            </a:r>
            <a:r>
              <a:rPr lang="en-US" sz="1600" dirty="0">
                <a:solidFill>
                  <a:srgbClr val="0000FF"/>
                </a:solidFill>
                <a:latin typeface="Calibri" panose="020F0502020204030204" pitchFamily="34" charset="0"/>
              </a:rPr>
              <a:t>made of a copper stub, terminated on each end with short braid, eliminating mechanical forces during the cool down and warm up cycles.</a:t>
            </a:r>
          </a:p>
        </p:txBody>
      </p:sp>
      <p:sp>
        <p:nvSpPr>
          <p:cNvPr id="10" name="TextBox 9"/>
          <p:cNvSpPr txBox="1"/>
          <p:nvPr/>
        </p:nvSpPr>
        <p:spPr>
          <a:xfrm>
            <a:off x="5227320" y="2553609"/>
            <a:ext cx="150876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dirty="0" smtClean="0">
                <a:latin typeface="Calibri" panose="020F0502020204030204" pitchFamily="34" charset="0"/>
              </a:rPr>
              <a:t>Absorbing ceramics ring</a:t>
            </a:r>
            <a:endParaRPr lang="en-US" dirty="0">
              <a:latin typeface="Calibri" panose="020F0502020204030204" pitchFamily="34" charset="0"/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2176964" y="6194324"/>
            <a:ext cx="1864613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100" i="1" dirty="0" smtClean="0">
                <a:solidFill>
                  <a:srgbClr val="000099"/>
                </a:solidFill>
              </a:rPr>
              <a:t>(Courtesy of </a:t>
            </a:r>
            <a:r>
              <a:rPr lang="en-US" sz="1100" i="1" dirty="0" err="1" smtClean="0">
                <a:solidFill>
                  <a:srgbClr val="000099"/>
                </a:solidFill>
              </a:rPr>
              <a:t>J.Sekutowicz</a:t>
            </a:r>
            <a:r>
              <a:rPr lang="en-US" sz="1200" i="1" dirty="0" smtClean="0">
                <a:solidFill>
                  <a:srgbClr val="000099"/>
                </a:solidFill>
              </a:rPr>
              <a:t>)</a:t>
            </a:r>
            <a:endParaRPr lang="en-US" sz="1200" i="1" dirty="0">
              <a:solidFill>
                <a:srgbClr val="000099"/>
              </a:solidFill>
            </a:endParaRPr>
          </a:p>
        </p:txBody>
      </p:sp>
      <p:pic>
        <p:nvPicPr>
          <p:cNvPr id="1026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80036" y="1117364"/>
            <a:ext cx="3104575" cy="2929670"/>
          </a:xfrm>
          <a:prstGeom prst="rect">
            <a:avLst/>
          </a:prstGeom>
          <a:noFill/>
          <a:ln w="9525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</p:pic>
      <p:sp>
        <p:nvSpPr>
          <p:cNvPr id="5" name="TextBox 4"/>
          <p:cNvSpPr txBox="1"/>
          <p:nvPr/>
        </p:nvSpPr>
        <p:spPr>
          <a:xfrm>
            <a:off x="6555186" y="1433812"/>
            <a:ext cx="50045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 smtClean="0">
                <a:solidFill>
                  <a:schemeClr val="bg1"/>
                </a:solidFill>
                <a:latin typeface="Calibri" panose="020F0502020204030204" pitchFamily="34" charset="0"/>
              </a:rPr>
              <a:t>50K</a:t>
            </a:r>
            <a:endParaRPr lang="en-US" sz="1600" dirty="0">
              <a:solidFill>
                <a:schemeClr val="bg1"/>
              </a:solidFill>
              <a:latin typeface="Calibri" panose="020F0502020204030204" pitchFamily="34" charset="0"/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5497459" y="3625615"/>
            <a:ext cx="50045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 smtClean="0">
                <a:solidFill>
                  <a:srgbClr val="C00000"/>
                </a:solidFill>
                <a:latin typeface="Calibri" panose="020F0502020204030204" pitchFamily="34" charset="0"/>
              </a:rPr>
              <a:t>59K</a:t>
            </a:r>
            <a:endParaRPr lang="en-US" sz="1600" dirty="0">
              <a:solidFill>
                <a:srgbClr val="C00000"/>
              </a:solidFill>
              <a:latin typeface="Calibri" panose="020F0502020204030204" pitchFamily="34" charset="0"/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4545632" y="1265366"/>
            <a:ext cx="177907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/>
              <a:t>XFEL Heat: 3W</a:t>
            </a:r>
            <a:endParaRPr lang="en-US" dirty="0"/>
          </a:p>
        </p:txBody>
      </p:sp>
      <p:sp>
        <p:nvSpPr>
          <p:cNvPr id="11" name="TextBox 10"/>
          <p:cNvSpPr txBox="1"/>
          <p:nvPr/>
        </p:nvSpPr>
        <p:spPr>
          <a:xfrm>
            <a:off x="5747688" y="2464863"/>
            <a:ext cx="1154043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buClr>
                <a:srgbClr val="000000"/>
              </a:buClr>
              <a:buSzPct val="100000"/>
            </a:pPr>
            <a:r>
              <a:rPr lang="en-US" altLang="de-DE" sz="1200" dirty="0">
                <a:latin typeface="Calibri" panose="020F0502020204030204" pitchFamily="34" charset="0"/>
                <a:ea typeface="Arial Unicode MS" pitchFamily="34" charset="-128"/>
                <a:cs typeface="Arial Unicode MS" pitchFamily="34" charset="-128"/>
              </a:rPr>
              <a:t>Computer modeling by </a:t>
            </a:r>
            <a:r>
              <a:rPr lang="en-US" altLang="de-DE" sz="1200" dirty="0" err="1" smtClean="0">
                <a:latin typeface="Calibri" panose="020F0502020204030204" pitchFamily="34" charset="0"/>
                <a:ea typeface="Arial Unicode MS" pitchFamily="34" charset="-128"/>
                <a:cs typeface="Arial Unicode MS" pitchFamily="34" charset="-128"/>
              </a:rPr>
              <a:t>T.Ramm</a:t>
            </a:r>
            <a:r>
              <a:rPr lang="en-US" altLang="de-DE" sz="1200" dirty="0" smtClean="0">
                <a:latin typeface="Calibri" panose="020F0502020204030204" pitchFamily="34" charset="0"/>
                <a:ea typeface="Arial Unicode MS" pitchFamily="34" charset="-128"/>
                <a:cs typeface="Arial Unicode MS" pitchFamily="34" charset="-128"/>
              </a:rPr>
              <a:t> (DESY)</a:t>
            </a:r>
            <a:endParaRPr lang="de-DE" altLang="de-DE" sz="1200" dirty="0">
              <a:solidFill>
                <a:srgbClr val="FF3300"/>
              </a:solidFill>
              <a:latin typeface="Calibri" panose="020F0502020204030204" pitchFamily="34" charset="0"/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20489340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Slide Number Placeholder 3"/>
          <p:cNvSpPr>
            <a:spLocks noGrp="1"/>
          </p:cNvSpPr>
          <p:nvPr>
            <p:ph type="sldNum" sz="quarter" idx="4294967295"/>
          </p:nvPr>
        </p:nvSpPr>
        <p:spPr bwMode="auto">
          <a:xfrm>
            <a:off x="8672513" y="6508750"/>
            <a:ext cx="341312" cy="2984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buClr>
                <a:schemeClr val="accent2"/>
              </a:buClr>
              <a:buSzPct val="80000"/>
              <a:buChar char="n"/>
              <a:defRPr sz="2400">
                <a:solidFill>
                  <a:schemeClr val="tx2"/>
                </a:solidFill>
                <a:latin typeface="Arial" charset="0"/>
                <a:ea typeface="ＭＳ Ｐゴシック" pitchFamily="112" charset="-128"/>
              </a:defRPr>
            </a:lvl1pPr>
            <a:lvl2pPr marL="742950" indent="-285750" algn="l" eaLnBrk="0" hangingPunct="0">
              <a:buClr>
                <a:schemeClr val="accent1"/>
              </a:buClr>
              <a:buChar char="§"/>
              <a:defRPr sz="2400">
                <a:solidFill>
                  <a:schemeClr val="tx2"/>
                </a:solidFill>
                <a:latin typeface="Arial" charset="0"/>
                <a:ea typeface="ＭＳ Ｐゴシック" pitchFamily="112" charset="-128"/>
              </a:defRPr>
            </a:lvl2pPr>
            <a:lvl3pPr marL="1143000" indent="-228600" algn="l" eaLnBrk="0" hangingPunct="0">
              <a:buClr>
                <a:schemeClr val="folHlink"/>
              </a:buClr>
              <a:buSzPct val="60000"/>
              <a:buChar char=""/>
              <a:defRPr sz="2400">
                <a:solidFill>
                  <a:schemeClr val="tx2"/>
                </a:solidFill>
                <a:latin typeface="Arial" charset="0"/>
                <a:ea typeface="ＭＳ Ｐゴシック" pitchFamily="112" charset="-128"/>
              </a:defRPr>
            </a:lvl3pPr>
            <a:lvl4pPr marL="1600200" indent="-228600" algn="l" eaLnBrk="0" hangingPunct="0">
              <a:buChar char="§"/>
              <a:defRPr sz="2400">
                <a:solidFill>
                  <a:srgbClr val="100F2E"/>
                </a:solidFill>
                <a:latin typeface="Arial" charset="0"/>
                <a:ea typeface="ＭＳ Ｐゴシック" pitchFamily="112" charset="-128"/>
              </a:defRPr>
            </a:lvl4pPr>
            <a:lvl5pPr marL="2057400" indent="-228600" algn="l" eaLnBrk="0" hangingPunct="0">
              <a:buClr>
                <a:schemeClr val="folHlink"/>
              </a:buClr>
              <a:buChar char="»"/>
              <a:defRPr sz="2400">
                <a:solidFill>
                  <a:srgbClr val="100F2E"/>
                </a:solidFill>
                <a:latin typeface="Arial" charset="0"/>
                <a:ea typeface="ＭＳ Ｐゴシック" pitchFamily="112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Char char="»"/>
              <a:defRPr sz="2400">
                <a:solidFill>
                  <a:srgbClr val="100F2E"/>
                </a:solidFill>
                <a:latin typeface="Arial" charset="0"/>
                <a:ea typeface="ＭＳ Ｐゴシック" pitchFamily="112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Char char="»"/>
              <a:defRPr sz="2400">
                <a:solidFill>
                  <a:srgbClr val="100F2E"/>
                </a:solidFill>
                <a:latin typeface="Arial" charset="0"/>
                <a:ea typeface="ＭＳ Ｐゴシック" pitchFamily="112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Char char="»"/>
              <a:defRPr sz="2400">
                <a:solidFill>
                  <a:srgbClr val="100F2E"/>
                </a:solidFill>
                <a:latin typeface="Arial" charset="0"/>
                <a:ea typeface="ＭＳ Ｐゴシック" pitchFamily="112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Char char="»"/>
              <a:defRPr sz="2400">
                <a:solidFill>
                  <a:srgbClr val="100F2E"/>
                </a:solidFill>
                <a:latin typeface="Arial" charset="0"/>
                <a:ea typeface="ＭＳ Ｐゴシック" pitchFamily="112" charset="-128"/>
              </a:defRPr>
            </a:lvl9pPr>
          </a:lstStyle>
          <a:p>
            <a:pPr algn="ctr">
              <a:buClrTx/>
              <a:buSzTx/>
              <a:buFontTx/>
              <a:buNone/>
            </a:pPr>
            <a:fld id="{6248D816-DA7C-42BF-AC07-12B86E6EC761}" type="slidenum">
              <a:rPr lang="en-GB" altLang="de-DE" sz="1000">
                <a:solidFill>
                  <a:schemeClr val="bg1"/>
                </a:solidFill>
                <a:ea typeface="Geneva" pitchFamily="1" charset="-128"/>
              </a:rPr>
              <a:pPr algn="ctr">
                <a:buClrTx/>
                <a:buSzTx/>
                <a:buFontTx/>
                <a:buNone/>
              </a:pPr>
              <a:t>2</a:t>
            </a:fld>
            <a:endParaRPr lang="en-GB" altLang="de-DE" sz="1000">
              <a:solidFill>
                <a:schemeClr val="bg1"/>
              </a:solidFill>
              <a:ea typeface="Geneva" pitchFamily="1" charset="-128"/>
            </a:endParaRPr>
          </a:p>
        </p:txBody>
      </p:sp>
      <p:sp>
        <p:nvSpPr>
          <p:cNvPr id="4099" name="Footer Placeholder 4"/>
          <p:cNvSpPr>
            <a:spLocks noGrp="1"/>
          </p:cNvSpPr>
          <p:nvPr>
            <p:ph type="ftr" sz="quarter" idx="4294967295"/>
          </p:nvPr>
        </p:nvSpPr>
        <p:spPr>
          <a:xfrm>
            <a:off x="117475" y="6505575"/>
            <a:ext cx="5702300" cy="266700"/>
          </a:xfrm>
          <a:prstGeom prst="rect">
            <a:avLst/>
          </a:prstGeom>
          <a:noFill/>
        </p:spPr>
        <p:txBody>
          <a:bodyPr/>
          <a:lstStyle>
            <a:lvl1pPr algn="l" eaLnBrk="0" hangingPunct="0">
              <a:buClr>
                <a:schemeClr val="accent2"/>
              </a:buClr>
              <a:buSzPct val="80000"/>
              <a:buChar char="n"/>
              <a:defRPr sz="2400">
                <a:solidFill>
                  <a:schemeClr val="tx2"/>
                </a:solidFill>
                <a:latin typeface="Arial" charset="0"/>
                <a:ea typeface="ＭＳ Ｐゴシック" pitchFamily="112" charset="-128"/>
              </a:defRPr>
            </a:lvl1pPr>
            <a:lvl2pPr marL="742950" indent="-285750" algn="l" eaLnBrk="0" hangingPunct="0">
              <a:buClr>
                <a:schemeClr val="accent1"/>
              </a:buClr>
              <a:buChar char="§"/>
              <a:defRPr sz="2400">
                <a:solidFill>
                  <a:schemeClr val="tx2"/>
                </a:solidFill>
                <a:latin typeface="Arial" charset="0"/>
                <a:ea typeface="ＭＳ Ｐゴシック" pitchFamily="112" charset="-128"/>
              </a:defRPr>
            </a:lvl2pPr>
            <a:lvl3pPr marL="1143000" indent="-228600" algn="l" eaLnBrk="0" hangingPunct="0">
              <a:buClr>
                <a:schemeClr val="folHlink"/>
              </a:buClr>
              <a:buSzPct val="60000"/>
              <a:buChar char=""/>
              <a:defRPr sz="2400">
                <a:solidFill>
                  <a:schemeClr val="tx2"/>
                </a:solidFill>
                <a:latin typeface="Arial" charset="0"/>
                <a:ea typeface="ＭＳ Ｐゴシック" pitchFamily="112" charset="-128"/>
              </a:defRPr>
            </a:lvl3pPr>
            <a:lvl4pPr marL="1600200" indent="-228600" algn="l" eaLnBrk="0" hangingPunct="0">
              <a:buChar char="§"/>
              <a:defRPr sz="2400">
                <a:solidFill>
                  <a:srgbClr val="100F2E"/>
                </a:solidFill>
                <a:latin typeface="Arial" charset="0"/>
                <a:ea typeface="ＭＳ Ｐゴシック" pitchFamily="112" charset="-128"/>
              </a:defRPr>
            </a:lvl4pPr>
            <a:lvl5pPr marL="2057400" indent="-228600" algn="l" eaLnBrk="0" hangingPunct="0">
              <a:buClr>
                <a:schemeClr val="folHlink"/>
              </a:buClr>
              <a:buChar char="»"/>
              <a:defRPr sz="2400">
                <a:solidFill>
                  <a:srgbClr val="100F2E"/>
                </a:solidFill>
                <a:latin typeface="Arial" charset="0"/>
                <a:ea typeface="ＭＳ Ｐゴシック" pitchFamily="112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Char char="»"/>
              <a:defRPr sz="2400">
                <a:solidFill>
                  <a:srgbClr val="100F2E"/>
                </a:solidFill>
                <a:latin typeface="Arial" charset="0"/>
                <a:ea typeface="ＭＳ Ｐゴシック" pitchFamily="112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Char char="»"/>
              <a:defRPr sz="2400">
                <a:solidFill>
                  <a:srgbClr val="100F2E"/>
                </a:solidFill>
                <a:latin typeface="Arial" charset="0"/>
                <a:ea typeface="ＭＳ Ｐゴシック" pitchFamily="112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Char char="»"/>
              <a:defRPr sz="2400">
                <a:solidFill>
                  <a:srgbClr val="100F2E"/>
                </a:solidFill>
                <a:latin typeface="Arial" charset="0"/>
                <a:ea typeface="ＭＳ Ｐゴシック" pitchFamily="112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Char char="»"/>
              <a:defRPr sz="2400">
                <a:solidFill>
                  <a:srgbClr val="100F2E"/>
                </a:solidFill>
                <a:latin typeface="Arial" charset="0"/>
                <a:ea typeface="ＭＳ Ｐゴシック" pitchFamily="112" charset="-128"/>
              </a:defRPr>
            </a:lvl9pPr>
          </a:lstStyle>
          <a:p>
            <a:pPr>
              <a:buClrTx/>
              <a:buSzTx/>
              <a:buFontTx/>
              <a:buNone/>
            </a:pPr>
            <a:r>
              <a:rPr lang="en-US" altLang="de-DE" sz="800" smtClean="0">
                <a:solidFill>
                  <a:srgbClr val="000000"/>
                </a:solidFill>
              </a:rPr>
              <a:t>CM Interconnect Review, July29, 2015</a:t>
            </a:r>
            <a:endParaRPr lang="en-GB" altLang="de-DE" sz="800">
              <a:solidFill>
                <a:srgbClr val="000000"/>
              </a:solidFill>
            </a:endParaRPr>
          </a:p>
        </p:txBody>
      </p:sp>
      <p:sp>
        <p:nvSpPr>
          <p:cNvPr id="4100" name="Rectangle 2"/>
          <p:cNvSpPr>
            <a:spLocks noGrp="1" noChangeArrowheads="1"/>
          </p:cNvSpPr>
          <p:nvPr>
            <p:ph type="title"/>
          </p:nvPr>
        </p:nvSpPr>
        <p:spPr>
          <a:xfrm>
            <a:off x="252413" y="106363"/>
            <a:ext cx="6613525" cy="481012"/>
          </a:xfrm>
        </p:spPr>
        <p:txBody>
          <a:bodyPr/>
          <a:lstStyle/>
          <a:p>
            <a:pPr eaLnBrk="1" hangingPunct="1"/>
            <a:r>
              <a:rPr lang="en-GB" altLang="de-DE" smtClean="0">
                <a:solidFill>
                  <a:schemeClr val="tx1"/>
                </a:solidFill>
              </a:rPr>
              <a:t>Outline</a:t>
            </a:r>
          </a:p>
        </p:txBody>
      </p:sp>
      <p:sp>
        <p:nvSpPr>
          <p:cNvPr id="4101" name="Rectangle 15"/>
          <p:cNvSpPr>
            <a:spLocks noGrp="1" noChangeAspect="1" noChangeArrowheads="1"/>
          </p:cNvSpPr>
          <p:nvPr>
            <p:ph type="body" idx="4294967295"/>
          </p:nvPr>
        </p:nvSpPr>
        <p:spPr>
          <a:xfrm>
            <a:off x="209536" y="1274956"/>
            <a:ext cx="8742362" cy="3827462"/>
          </a:xfrm>
          <a:prstGeom prst="rect">
            <a:avLst/>
          </a:prstGeom>
        </p:spPr>
        <p:txBody>
          <a:bodyPr/>
          <a:lstStyle/>
          <a:p>
            <a:pPr lvl="1" eaLnBrk="1" hangingPunct="1">
              <a:lnSpc>
                <a:spcPct val="150000"/>
              </a:lnSpc>
            </a:pPr>
            <a:r>
              <a:rPr lang="en-US" altLang="de-DE" sz="2000" dirty="0" smtClean="0"/>
              <a:t>Motivation</a:t>
            </a:r>
          </a:p>
          <a:p>
            <a:pPr lvl="1" eaLnBrk="1" hangingPunct="1">
              <a:lnSpc>
                <a:spcPct val="150000"/>
              </a:lnSpc>
            </a:pPr>
            <a:r>
              <a:rPr lang="en-US" altLang="de-DE" sz="2000" dirty="0" smtClean="0"/>
              <a:t>HOM power</a:t>
            </a:r>
            <a:endParaRPr lang="en-US" altLang="de-DE" sz="2000" dirty="0"/>
          </a:p>
          <a:p>
            <a:pPr lvl="1" eaLnBrk="1" hangingPunct="1">
              <a:lnSpc>
                <a:spcPct val="150000"/>
              </a:lnSpc>
            </a:pPr>
            <a:r>
              <a:rPr lang="en-US" altLang="de-DE" sz="2000" dirty="0" smtClean="0"/>
              <a:t>Beam </a:t>
            </a:r>
            <a:r>
              <a:rPr lang="en-US" altLang="de-DE" sz="2000" dirty="0" smtClean="0"/>
              <a:t>Line Absorber design</a:t>
            </a:r>
          </a:p>
          <a:p>
            <a:pPr lvl="1" eaLnBrk="1" hangingPunct="1">
              <a:lnSpc>
                <a:spcPct val="150000"/>
              </a:lnSpc>
            </a:pPr>
            <a:r>
              <a:rPr lang="en-US" altLang="de-DE" sz="2000" dirty="0" smtClean="0"/>
              <a:t>Tests at FLASH Sept.2008 and 2009</a:t>
            </a:r>
          </a:p>
          <a:p>
            <a:pPr lvl="1" eaLnBrk="1" hangingPunct="1">
              <a:lnSpc>
                <a:spcPct val="150000"/>
              </a:lnSpc>
            </a:pPr>
            <a:r>
              <a:rPr lang="en-US" altLang="de-DE" sz="2000" dirty="0" smtClean="0"/>
              <a:t>Thermal simulations and Thermal Connection to 40 K Tube </a:t>
            </a:r>
          </a:p>
          <a:p>
            <a:pPr lvl="1" eaLnBrk="1" hangingPunct="1">
              <a:lnSpc>
                <a:spcPct val="150000"/>
              </a:lnSpc>
            </a:pPr>
            <a:r>
              <a:rPr lang="en-US" altLang="de-DE" sz="2000" dirty="0" smtClean="0"/>
              <a:t>Final </a:t>
            </a:r>
            <a:r>
              <a:rPr lang="en-US" altLang="de-DE" sz="2000" dirty="0" smtClean="0"/>
              <a:t>Remarks</a:t>
            </a:r>
          </a:p>
        </p:txBody>
      </p:sp>
    </p:spTree>
    <p:extLst>
      <p:ext uri="{BB962C8B-B14F-4D97-AF65-F5344CB8AC3E}">
        <p14:creationId xmlns:p14="http://schemas.microsoft.com/office/powerpoint/2010/main" val="201214931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1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5BD36294-2849-48A8-8531-5354CF3095D2}" type="slidenum">
              <a:rPr lang="en-US" smtClean="0"/>
              <a:pPr/>
              <a:t>20</a:t>
            </a:fld>
            <a:endParaRPr lang="en-US" dirty="0"/>
          </a:p>
        </p:txBody>
      </p:sp>
      <p:sp>
        <p:nvSpPr>
          <p:cNvPr id="3" name="Title 2"/>
          <p:cNvSpPr>
            <a:spLocks noGrp="1"/>
          </p:cNvSpPr>
          <p:nvPr>
            <p:ph type="title"/>
          </p:nvPr>
        </p:nvSpPr>
        <p:spPr>
          <a:xfrm>
            <a:off x="435919" y="208604"/>
            <a:ext cx="8103570" cy="753033"/>
          </a:xfrm>
        </p:spPr>
        <p:txBody>
          <a:bodyPr/>
          <a:lstStyle/>
          <a:p>
            <a:r>
              <a:rPr lang="en-US" dirty="0" smtClean="0"/>
              <a:t>Thermal simulations</a:t>
            </a:r>
            <a:endParaRPr lang="en-US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3"/>
          </p:nvPr>
        </p:nvSpPr>
        <p:spPr>
          <a:xfrm>
            <a:off x="445472" y="6424374"/>
            <a:ext cx="4126528" cy="314326"/>
          </a:xfrm>
        </p:spPr>
        <p:txBody>
          <a:bodyPr/>
          <a:lstStyle/>
          <a:p>
            <a:r>
              <a:rPr lang="en-US" smtClean="0"/>
              <a:t>CM Interconnect Review, July29, 2015</a:t>
            </a:r>
            <a:endParaRPr lang="en-US" dirty="0"/>
          </a:p>
        </p:txBody>
      </p:sp>
      <p:pic>
        <p:nvPicPr>
          <p:cNvPr id="4099" name="Picture 3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51938" y="4223100"/>
            <a:ext cx="2928454" cy="2111971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</p:pic>
      <p:pic>
        <p:nvPicPr>
          <p:cNvPr id="4100" name="Picture 4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136516" y="4207198"/>
            <a:ext cx="2942513" cy="2127873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</p:pic>
      <p:pic>
        <p:nvPicPr>
          <p:cNvPr id="4101" name="Picture 5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6192" y="4188582"/>
            <a:ext cx="2909746" cy="2146489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</p:pic>
      <p:sp>
        <p:nvSpPr>
          <p:cNvPr id="6" name="TextBox 5"/>
          <p:cNvSpPr txBox="1"/>
          <p:nvPr/>
        </p:nvSpPr>
        <p:spPr>
          <a:xfrm>
            <a:off x="4249971" y="1429356"/>
            <a:ext cx="4635607" cy="286232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174625" indent="-174625">
              <a:buFont typeface="Arial" panose="020B0604020202020204" pitchFamily="34" charset="0"/>
              <a:buChar char="•"/>
            </a:pPr>
            <a:r>
              <a:rPr lang="en-US" dirty="0" smtClean="0">
                <a:latin typeface="Calibri" panose="020F0502020204030204" pitchFamily="34" charset="0"/>
              </a:rPr>
              <a:t>Maximum power dissipation ~30W (1</a:t>
            </a:r>
            <a:r>
              <a:rPr lang="en-US" baseline="30000" dirty="0" smtClean="0">
                <a:latin typeface="Calibri" panose="020F0502020204030204" pitchFamily="34" charset="0"/>
              </a:rPr>
              <a:t>st</a:t>
            </a:r>
            <a:r>
              <a:rPr lang="en-US" dirty="0" smtClean="0">
                <a:latin typeface="Calibri" panose="020F0502020204030204" pitchFamily="34" charset="0"/>
              </a:rPr>
              <a:t> CM in L3)  </a:t>
            </a:r>
            <a:r>
              <a:rPr lang="en-US" dirty="0" smtClean="0">
                <a:latin typeface="Calibri" panose="020F0502020204030204" pitchFamily="34" charset="0"/>
                <a:sym typeface="Wingdings" panose="05000000000000000000" pitchFamily="2" charset="2"/>
              </a:rPr>
              <a:t> </a:t>
            </a:r>
            <a:r>
              <a:rPr lang="en-US" dirty="0" smtClean="0">
                <a:solidFill>
                  <a:srgbClr val="000099"/>
                </a:solidFill>
                <a:latin typeface="Calibri" panose="020F0502020204030204" pitchFamily="34" charset="0"/>
                <a:sym typeface="Wingdings" panose="05000000000000000000" pitchFamily="2" charset="2"/>
              </a:rPr>
              <a:t>Should be ~15 W/CM average ?</a:t>
            </a:r>
            <a:r>
              <a:rPr lang="en-US" dirty="0">
                <a:latin typeface="Calibri" panose="020F0502020204030204" pitchFamily="34" charset="0"/>
              </a:rPr>
              <a:t> </a:t>
            </a:r>
            <a:endParaRPr lang="en-US" dirty="0" smtClean="0">
              <a:latin typeface="Calibri" panose="020F0502020204030204" pitchFamily="34" charset="0"/>
            </a:endParaRPr>
          </a:p>
          <a:p>
            <a:pPr marL="174625" indent="-174625">
              <a:buFont typeface="Arial" panose="020B0604020202020204" pitchFamily="34" charset="0"/>
              <a:buChar char="•"/>
            </a:pPr>
            <a:endParaRPr lang="en-US" dirty="0" smtClean="0">
              <a:latin typeface="Calibri" panose="020F0502020204030204" pitchFamily="34" charset="0"/>
            </a:endParaRPr>
          </a:p>
          <a:p>
            <a:pPr marL="174625" indent="-174625">
              <a:buFont typeface="Arial" panose="020B0604020202020204" pitchFamily="34" charset="0"/>
              <a:buChar char="•"/>
            </a:pPr>
            <a:r>
              <a:rPr lang="en-US" dirty="0" smtClean="0">
                <a:latin typeface="Calibri" panose="020F0502020204030204" pitchFamily="34" charset="0"/>
              </a:rPr>
              <a:t>Proposed copper stub cross-section ~4-5cm</a:t>
            </a:r>
            <a:r>
              <a:rPr lang="en-US" baseline="30000" dirty="0" smtClean="0">
                <a:latin typeface="Calibri" panose="020F0502020204030204" pitchFamily="34" charset="0"/>
              </a:rPr>
              <a:t>2 </a:t>
            </a:r>
            <a:r>
              <a:rPr lang="en-US" dirty="0" smtClean="0">
                <a:latin typeface="Calibri" panose="020F0502020204030204" pitchFamily="34" charset="0"/>
              </a:rPr>
              <a:t>will provide T ceramics &lt; 150 K</a:t>
            </a:r>
          </a:p>
          <a:p>
            <a:endParaRPr lang="en-US" dirty="0" smtClean="0">
              <a:latin typeface="Calibri" panose="020F0502020204030204" pitchFamily="34" charset="0"/>
            </a:endParaRPr>
          </a:p>
          <a:p>
            <a:pPr marL="174625" indent="-174625">
              <a:buFont typeface="Arial" panose="020B0604020202020204" pitchFamily="34" charset="0"/>
              <a:buChar char="•"/>
            </a:pPr>
            <a:r>
              <a:rPr lang="en-US" dirty="0" smtClean="0">
                <a:latin typeface="Calibri" panose="020F0502020204030204" pitchFamily="34" charset="0"/>
              </a:rPr>
              <a:t>Thermal </a:t>
            </a:r>
            <a:r>
              <a:rPr lang="en-US" dirty="0">
                <a:latin typeface="Calibri" panose="020F0502020204030204" pitchFamily="34" charset="0"/>
              </a:rPr>
              <a:t>stresses analysis (</a:t>
            </a:r>
            <a:r>
              <a:rPr lang="en-US" dirty="0" err="1" smtClean="0">
                <a:latin typeface="Calibri" panose="020F0502020204030204" pitchFamily="34" charset="0"/>
              </a:rPr>
              <a:t>I.Gonin</a:t>
            </a:r>
            <a:r>
              <a:rPr lang="en-US" dirty="0" smtClean="0">
                <a:latin typeface="Calibri" panose="020F0502020204030204" pitchFamily="34" charset="0"/>
              </a:rPr>
              <a:t>):</a:t>
            </a:r>
          </a:p>
          <a:p>
            <a:pPr marL="631825" lvl="1" indent="-174625">
              <a:buFont typeface="Arial" panose="020B0604020202020204" pitchFamily="34" charset="0"/>
              <a:buChar char="•"/>
            </a:pPr>
            <a:r>
              <a:rPr lang="en-US" dirty="0" smtClean="0">
                <a:solidFill>
                  <a:srgbClr val="000099"/>
                </a:solidFill>
                <a:latin typeface="Calibri" panose="020F0502020204030204" pitchFamily="34" charset="0"/>
              </a:rPr>
              <a:t>Max </a:t>
            </a:r>
            <a:r>
              <a:rPr lang="en-US" dirty="0">
                <a:solidFill>
                  <a:srgbClr val="000099"/>
                </a:solidFill>
                <a:latin typeface="Calibri" panose="020F0502020204030204" pitchFamily="34" charset="0"/>
              </a:rPr>
              <a:t>stresses at Cu-Ceramic </a:t>
            </a:r>
            <a:r>
              <a:rPr lang="en-US" dirty="0" smtClean="0">
                <a:solidFill>
                  <a:srgbClr val="000099"/>
                </a:solidFill>
                <a:latin typeface="Calibri" panose="020F0502020204030204" pitchFamily="34" charset="0"/>
              </a:rPr>
              <a:t>brazing joint</a:t>
            </a:r>
            <a:r>
              <a:rPr lang="en-US" dirty="0">
                <a:solidFill>
                  <a:srgbClr val="000099"/>
                </a:solidFill>
                <a:latin typeface="Calibri" panose="020F0502020204030204" pitchFamily="34" charset="0"/>
              </a:rPr>
              <a:t>, acceptable for P&lt;30W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endParaRPr lang="en-US" dirty="0">
              <a:solidFill>
                <a:srgbClr val="000099"/>
              </a:solidFill>
              <a:latin typeface="Calibri" panose="020F0502020204030204" pitchFamily="34" charset="0"/>
            </a:endParaRPr>
          </a:p>
        </p:txBody>
      </p:sp>
      <p:pic>
        <p:nvPicPr>
          <p:cNvPr id="11" name="Picture 10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46192" y="1253524"/>
            <a:ext cx="3868747" cy="2858749"/>
          </a:xfrm>
          <a:prstGeom prst="rect">
            <a:avLst/>
          </a:prstGeom>
        </p:spPr>
      </p:pic>
      <p:sp>
        <p:nvSpPr>
          <p:cNvPr id="7" name="TextBox 6"/>
          <p:cNvSpPr txBox="1"/>
          <p:nvPr/>
        </p:nvSpPr>
        <p:spPr>
          <a:xfrm>
            <a:off x="270345" y="1773141"/>
            <a:ext cx="83708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l-GR" sz="1400" dirty="0" smtClean="0"/>
              <a:t>Δ</a:t>
            </a:r>
            <a:r>
              <a:rPr lang="en-US" sz="1400" dirty="0" smtClean="0"/>
              <a:t>T=28K</a:t>
            </a:r>
            <a:endParaRPr lang="en-US" sz="1400" dirty="0"/>
          </a:p>
        </p:txBody>
      </p:sp>
      <p:sp>
        <p:nvSpPr>
          <p:cNvPr id="13" name="TextBox 12"/>
          <p:cNvSpPr txBox="1"/>
          <p:nvPr/>
        </p:nvSpPr>
        <p:spPr>
          <a:xfrm>
            <a:off x="2277135" y="1230084"/>
            <a:ext cx="71686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dirty="0" smtClean="0"/>
              <a:t>T=70K</a:t>
            </a:r>
            <a:endParaRPr lang="en-US" sz="1400" dirty="0"/>
          </a:p>
        </p:txBody>
      </p:sp>
      <p:sp>
        <p:nvSpPr>
          <p:cNvPr id="8" name="TextBox 7"/>
          <p:cNvSpPr txBox="1"/>
          <p:nvPr/>
        </p:nvSpPr>
        <p:spPr>
          <a:xfrm>
            <a:off x="2250883" y="1942418"/>
            <a:ext cx="1486231" cy="67710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200" dirty="0" smtClean="0">
                <a:latin typeface="Calibri" panose="020F0502020204030204" pitchFamily="34" charset="0"/>
              </a:rPr>
              <a:t>Copper RRR=100</a:t>
            </a:r>
          </a:p>
          <a:p>
            <a:r>
              <a:rPr lang="en-US" sz="1200" dirty="0" smtClean="0">
                <a:latin typeface="Calibri" panose="020F0502020204030204" pitchFamily="34" charset="0"/>
              </a:rPr>
              <a:t>Ceramics </a:t>
            </a:r>
            <a:r>
              <a:rPr lang="el-GR" sz="1200" dirty="0" smtClean="0">
                <a:latin typeface="Calibri" panose="020F0502020204030204" pitchFamily="34" charset="0"/>
              </a:rPr>
              <a:t>λ</a:t>
            </a:r>
            <a:r>
              <a:rPr lang="en-US" sz="1200" dirty="0" smtClean="0">
                <a:latin typeface="Calibri" panose="020F0502020204030204" pitchFamily="34" charset="0"/>
              </a:rPr>
              <a:t>=70W/</a:t>
            </a:r>
            <a:r>
              <a:rPr lang="en-US" sz="1200" dirty="0" err="1" smtClean="0">
                <a:latin typeface="Calibri" panose="020F0502020204030204" pitchFamily="34" charset="0"/>
              </a:rPr>
              <a:t>mK</a:t>
            </a:r>
            <a:endParaRPr lang="en-US" sz="1200" dirty="0" smtClean="0">
              <a:latin typeface="Calibri" panose="020F0502020204030204" pitchFamily="34" charset="0"/>
            </a:endParaRPr>
          </a:p>
          <a:p>
            <a:endParaRPr lang="en-US" sz="1400" dirty="0">
              <a:latin typeface="Calibri" panose="020F0502020204030204" pitchFamily="34" charset="0"/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127653" y="3180521"/>
            <a:ext cx="1271502" cy="55617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ts val="1200"/>
              </a:lnSpc>
            </a:pPr>
            <a:r>
              <a:rPr lang="en-US" sz="1200" dirty="0" smtClean="0">
                <a:latin typeface="Calibri" panose="020F0502020204030204" pitchFamily="34" charset="0"/>
              </a:rPr>
              <a:t>Ring = Ø90mm</a:t>
            </a:r>
          </a:p>
          <a:p>
            <a:pPr>
              <a:lnSpc>
                <a:spcPts val="1200"/>
              </a:lnSpc>
            </a:pPr>
            <a:r>
              <a:rPr lang="en-US" sz="1200" dirty="0" smtClean="0">
                <a:latin typeface="Calibri" panose="020F0502020204030204" pitchFamily="34" charset="0"/>
              </a:rPr>
              <a:t>Length=50mm</a:t>
            </a:r>
          </a:p>
          <a:p>
            <a:pPr>
              <a:lnSpc>
                <a:spcPts val="1200"/>
              </a:lnSpc>
            </a:pPr>
            <a:r>
              <a:rPr lang="en-US" sz="1200" dirty="0" smtClean="0">
                <a:latin typeface="Calibri" panose="020F0502020204030204" pitchFamily="34" charset="0"/>
              </a:rPr>
              <a:t>Thickness=10mm</a:t>
            </a:r>
            <a:endParaRPr lang="en-US" sz="1200" dirty="0">
              <a:latin typeface="Calibri" panose="020F0502020204030204" pitchFamily="34" charset="0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214241" y="4342369"/>
            <a:ext cx="89319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dirty="0" smtClean="0">
                <a:latin typeface="Calibri" panose="020F0502020204030204" pitchFamily="34" charset="0"/>
              </a:rPr>
              <a:t>S=3.6cm</a:t>
            </a:r>
            <a:r>
              <a:rPr lang="en-US" sz="1400" baseline="30000" dirty="0" smtClean="0">
                <a:latin typeface="Calibri" panose="020F0502020204030204" pitchFamily="34" charset="0"/>
              </a:rPr>
              <a:t>2</a:t>
            </a:r>
            <a:endParaRPr lang="en-US" sz="1400" baseline="30000" dirty="0">
              <a:latin typeface="Calibri" panose="020F0502020204030204" pitchFamily="34" charset="0"/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3208078" y="4350278"/>
            <a:ext cx="86273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dirty="0" smtClean="0">
                <a:latin typeface="Calibri" panose="020F0502020204030204" pitchFamily="34" charset="0"/>
              </a:rPr>
              <a:t>S=7.5cm</a:t>
            </a:r>
            <a:r>
              <a:rPr lang="en-US" sz="1400" baseline="30000" dirty="0" smtClean="0">
                <a:latin typeface="Calibri" panose="020F0502020204030204" pitchFamily="34" charset="0"/>
              </a:rPr>
              <a:t>2</a:t>
            </a:r>
            <a:endParaRPr lang="en-US" sz="1400" baseline="30000" dirty="0">
              <a:latin typeface="Calibri" panose="020F0502020204030204" pitchFamily="34" charset="0"/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6214996" y="4342368"/>
            <a:ext cx="81785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dirty="0" smtClean="0">
                <a:latin typeface="Calibri" panose="020F0502020204030204" pitchFamily="34" charset="0"/>
              </a:rPr>
              <a:t>S=15cm</a:t>
            </a:r>
            <a:r>
              <a:rPr lang="en-US" sz="1400" baseline="30000" dirty="0" smtClean="0">
                <a:latin typeface="Calibri" panose="020F0502020204030204" pitchFamily="34" charset="0"/>
              </a:rPr>
              <a:t>2</a:t>
            </a:r>
            <a:endParaRPr lang="en-US" sz="1400" baseline="30000" dirty="0">
              <a:latin typeface="Calibri" panose="020F05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008098150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Footer Placeholder 4"/>
          <p:cNvSpPr>
            <a:spLocks noGrp="1"/>
          </p:cNvSpPr>
          <p:nvPr>
            <p:ph type="ftr" sz="quarter" idx="4294967295"/>
          </p:nvPr>
        </p:nvSpPr>
        <p:spPr>
          <a:xfrm>
            <a:off x="117475" y="6505575"/>
            <a:ext cx="5702300" cy="266700"/>
          </a:xfrm>
          <a:prstGeom prst="rect">
            <a:avLst/>
          </a:prstGeom>
          <a:noFill/>
        </p:spPr>
        <p:txBody>
          <a:bodyPr/>
          <a:lstStyle>
            <a:lvl1pPr algn="l" eaLnBrk="0" hangingPunct="0">
              <a:buClr>
                <a:schemeClr val="accent2"/>
              </a:buClr>
              <a:buSzPct val="80000"/>
              <a:buChar char="n"/>
              <a:defRPr sz="2400">
                <a:solidFill>
                  <a:schemeClr val="tx2"/>
                </a:solidFill>
                <a:latin typeface="Arial" charset="0"/>
                <a:ea typeface="ＭＳ Ｐゴシック" pitchFamily="112" charset="-128"/>
              </a:defRPr>
            </a:lvl1pPr>
            <a:lvl2pPr marL="742950" indent="-285750" algn="l" eaLnBrk="0" hangingPunct="0">
              <a:buClr>
                <a:schemeClr val="accent1"/>
              </a:buClr>
              <a:buChar char="§"/>
              <a:defRPr sz="2400">
                <a:solidFill>
                  <a:schemeClr val="tx2"/>
                </a:solidFill>
                <a:latin typeface="Arial" charset="0"/>
                <a:ea typeface="ＭＳ Ｐゴシック" pitchFamily="112" charset="-128"/>
              </a:defRPr>
            </a:lvl2pPr>
            <a:lvl3pPr marL="1143000" indent="-228600" algn="l" eaLnBrk="0" hangingPunct="0">
              <a:buClr>
                <a:schemeClr val="folHlink"/>
              </a:buClr>
              <a:buSzPct val="60000"/>
              <a:buChar char=""/>
              <a:defRPr sz="2400">
                <a:solidFill>
                  <a:schemeClr val="tx2"/>
                </a:solidFill>
                <a:latin typeface="Arial" charset="0"/>
                <a:ea typeface="ＭＳ Ｐゴシック" pitchFamily="112" charset="-128"/>
              </a:defRPr>
            </a:lvl3pPr>
            <a:lvl4pPr marL="1600200" indent="-228600" algn="l" eaLnBrk="0" hangingPunct="0">
              <a:buChar char="§"/>
              <a:defRPr sz="2400">
                <a:solidFill>
                  <a:srgbClr val="100F2E"/>
                </a:solidFill>
                <a:latin typeface="Arial" charset="0"/>
                <a:ea typeface="ＭＳ Ｐゴシック" pitchFamily="112" charset="-128"/>
              </a:defRPr>
            </a:lvl4pPr>
            <a:lvl5pPr marL="2057400" indent="-228600" algn="l" eaLnBrk="0" hangingPunct="0">
              <a:buClr>
                <a:schemeClr val="folHlink"/>
              </a:buClr>
              <a:buChar char="»"/>
              <a:defRPr sz="2400">
                <a:solidFill>
                  <a:srgbClr val="100F2E"/>
                </a:solidFill>
                <a:latin typeface="Arial" charset="0"/>
                <a:ea typeface="ＭＳ Ｐゴシック" pitchFamily="112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Char char="»"/>
              <a:defRPr sz="2400">
                <a:solidFill>
                  <a:srgbClr val="100F2E"/>
                </a:solidFill>
                <a:latin typeface="Arial" charset="0"/>
                <a:ea typeface="ＭＳ Ｐゴシック" pitchFamily="112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Char char="»"/>
              <a:defRPr sz="2400">
                <a:solidFill>
                  <a:srgbClr val="100F2E"/>
                </a:solidFill>
                <a:latin typeface="Arial" charset="0"/>
                <a:ea typeface="ＭＳ Ｐゴシック" pitchFamily="112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Char char="»"/>
              <a:defRPr sz="2400">
                <a:solidFill>
                  <a:srgbClr val="100F2E"/>
                </a:solidFill>
                <a:latin typeface="Arial" charset="0"/>
                <a:ea typeface="ＭＳ Ｐゴシック" pitchFamily="112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Char char="»"/>
              <a:defRPr sz="2400">
                <a:solidFill>
                  <a:srgbClr val="100F2E"/>
                </a:solidFill>
                <a:latin typeface="Arial" charset="0"/>
                <a:ea typeface="ＭＳ Ｐゴシック" pitchFamily="112" charset="-128"/>
              </a:defRPr>
            </a:lvl9pPr>
          </a:lstStyle>
          <a:p>
            <a:pPr>
              <a:buClrTx/>
              <a:buSzTx/>
              <a:buFontTx/>
              <a:buNone/>
            </a:pPr>
            <a:r>
              <a:rPr lang="en-US" altLang="de-DE" sz="800" smtClean="0">
                <a:solidFill>
                  <a:srgbClr val="000000"/>
                </a:solidFill>
              </a:rPr>
              <a:t>CM Interconnect Review, July29, 2015</a:t>
            </a:r>
            <a:endParaRPr lang="en-GB" altLang="de-DE" sz="800">
              <a:solidFill>
                <a:srgbClr val="000000"/>
              </a:solidFill>
            </a:endParaRPr>
          </a:p>
        </p:txBody>
      </p:sp>
      <p:sp>
        <p:nvSpPr>
          <p:cNvPr id="13315" name="Rectangle 2"/>
          <p:cNvSpPr>
            <a:spLocks noGrp="1" noChangeArrowheads="1"/>
          </p:cNvSpPr>
          <p:nvPr>
            <p:ph type="title"/>
          </p:nvPr>
        </p:nvSpPr>
        <p:spPr>
          <a:xfrm>
            <a:off x="277813" y="84138"/>
            <a:ext cx="7105650" cy="481012"/>
          </a:xfrm>
        </p:spPr>
        <p:txBody>
          <a:bodyPr/>
          <a:lstStyle/>
          <a:p>
            <a:pPr eaLnBrk="1" hangingPunct="1"/>
            <a:r>
              <a:rPr lang="en-US" altLang="de-DE" sz="2000" smtClean="0">
                <a:solidFill>
                  <a:schemeClr val="tx1"/>
                </a:solidFill>
              </a:rPr>
              <a:t>Thermal Connection to 40K Tube</a:t>
            </a:r>
            <a:endParaRPr lang="en-GB" altLang="de-DE" sz="2000" smtClean="0">
              <a:solidFill>
                <a:schemeClr val="tx1"/>
              </a:solidFill>
            </a:endParaRPr>
          </a:p>
        </p:txBody>
      </p:sp>
      <p:sp>
        <p:nvSpPr>
          <p:cNvPr id="13316" name="Rectangle 3"/>
          <p:cNvSpPr>
            <a:spLocks noChangeAspect="1" noChangeArrowheads="1"/>
          </p:cNvSpPr>
          <p:nvPr/>
        </p:nvSpPr>
        <p:spPr bwMode="auto">
          <a:xfrm>
            <a:off x="141288" y="5945188"/>
            <a:ext cx="8753475" cy="392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 marL="298450" indent="-298450" algn="l" eaLnBrk="0" hangingPunct="0">
              <a:buClr>
                <a:schemeClr val="accent2"/>
              </a:buClr>
              <a:buSzPct val="80000"/>
              <a:buChar char="n"/>
              <a:defRPr sz="2400">
                <a:solidFill>
                  <a:schemeClr val="tx2"/>
                </a:solidFill>
                <a:latin typeface="Arial" charset="0"/>
                <a:ea typeface="ＭＳ Ｐゴシック" pitchFamily="112" charset="-128"/>
              </a:defRPr>
            </a:lvl1pPr>
            <a:lvl2pPr marL="179388" algn="l" eaLnBrk="0" hangingPunct="0">
              <a:buClr>
                <a:schemeClr val="accent1"/>
              </a:buClr>
              <a:buChar char="§"/>
              <a:defRPr sz="2400">
                <a:solidFill>
                  <a:schemeClr val="tx2"/>
                </a:solidFill>
                <a:latin typeface="Arial" charset="0"/>
                <a:ea typeface="ＭＳ Ｐゴシック" pitchFamily="112" charset="-128"/>
              </a:defRPr>
            </a:lvl2pPr>
            <a:lvl3pPr marL="1147763" indent="-257175" algn="l" eaLnBrk="0" hangingPunct="0">
              <a:buClr>
                <a:schemeClr val="folHlink"/>
              </a:buClr>
              <a:buSzPct val="60000"/>
              <a:buChar char=""/>
              <a:defRPr sz="2400">
                <a:solidFill>
                  <a:schemeClr val="tx2"/>
                </a:solidFill>
                <a:latin typeface="Arial" charset="0"/>
                <a:ea typeface="ＭＳ Ｐゴシック" pitchFamily="112" charset="-128"/>
              </a:defRPr>
            </a:lvl3pPr>
            <a:lvl4pPr marL="1585913" indent="-258763" algn="l" eaLnBrk="0" hangingPunct="0">
              <a:buChar char="§"/>
              <a:defRPr sz="2400">
                <a:solidFill>
                  <a:srgbClr val="100F2E"/>
                </a:solidFill>
                <a:latin typeface="Arial" charset="0"/>
                <a:ea typeface="ＭＳ Ｐゴシック" pitchFamily="112" charset="-128"/>
              </a:defRPr>
            </a:lvl4pPr>
            <a:lvl5pPr marL="1989138" indent="-223838" algn="l" eaLnBrk="0" hangingPunct="0">
              <a:buClr>
                <a:schemeClr val="folHlink"/>
              </a:buClr>
              <a:buChar char="»"/>
              <a:defRPr sz="2400">
                <a:solidFill>
                  <a:srgbClr val="100F2E"/>
                </a:solidFill>
                <a:latin typeface="Arial" charset="0"/>
                <a:ea typeface="ＭＳ Ｐゴシック" pitchFamily="112" charset="-128"/>
              </a:defRPr>
            </a:lvl5pPr>
            <a:lvl6pPr marL="2446338" indent="-22383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Char char="»"/>
              <a:defRPr sz="2400">
                <a:solidFill>
                  <a:srgbClr val="100F2E"/>
                </a:solidFill>
                <a:latin typeface="Arial" charset="0"/>
                <a:ea typeface="ＭＳ Ｐゴシック" pitchFamily="112" charset="-128"/>
              </a:defRPr>
            </a:lvl6pPr>
            <a:lvl7pPr marL="2903538" indent="-22383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Char char="»"/>
              <a:defRPr sz="2400">
                <a:solidFill>
                  <a:srgbClr val="100F2E"/>
                </a:solidFill>
                <a:latin typeface="Arial" charset="0"/>
                <a:ea typeface="ＭＳ Ｐゴシック" pitchFamily="112" charset="-128"/>
              </a:defRPr>
            </a:lvl7pPr>
            <a:lvl8pPr marL="3360738" indent="-22383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Char char="»"/>
              <a:defRPr sz="2400">
                <a:solidFill>
                  <a:srgbClr val="100F2E"/>
                </a:solidFill>
                <a:latin typeface="Arial" charset="0"/>
                <a:ea typeface="ＭＳ Ｐゴシック" pitchFamily="112" charset="-128"/>
              </a:defRPr>
            </a:lvl8pPr>
            <a:lvl9pPr marL="3817938" indent="-22383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Char char="»"/>
              <a:defRPr sz="2400">
                <a:solidFill>
                  <a:srgbClr val="100F2E"/>
                </a:solidFill>
                <a:latin typeface="Arial" charset="0"/>
                <a:ea typeface="ＭＳ Ｐゴシック" pitchFamily="112" charset="-128"/>
              </a:defRPr>
            </a:lvl9pPr>
          </a:lstStyle>
          <a:p>
            <a:pPr lvl="1" eaLnBrk="1" hangingPunct="1">
              <a:lnSpc>
                <a:spcPct val="100000"/>
              </a:lnSpc>
              <a:buFont typeface="Wingdings" pitchFamily="2" charset="2"/>
              <a:buNone/>
            </a:pPr>
            <a:r>
              <a:rPr lang="en-US" altLang="de-DE" sz="1800"/>
              <a:t>It is rather complicated due to very limited space between cryomodules.</a:t>
            </a:r>
          </a:p>
        </p:txBody>
      </p:sp>
      <p:sp>
        <p:nvSpPr>
          <p:cNvPr id="13317" name="Rectangle 9"/>
          <p:cNvSpPr>
            <a:spLocks noChangeAspect="1" noChangeArrowheads="1"/>
          </p:cNvSpPr>
          <p:nvPr/>
        </p:nvSpPr>
        <p:spPr bwMode="auto">
          <a:xfrm>
            <a:off x="0" y="1246188"/>
            <a:ext cx="9144000" cy="4873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 marL="298450" indent="-298450" algn="l" eaLnBrk="0" hangingPunct="0">
              <a:buClr>
                <a:schemeClr val="accent2"/>
              </a:buClr>
              <a:buSzPct val="80000"/>
              <a:buChar char="n"/>
              <a:defRPr sz="2400">
                <a:solidFill>
                  <a:schemeClr val="tx2"/>
                </a:solidFill>
                <a:latin typeface="Arial" charset="0"/>
                <a:ea typeface="ＭＳ Ｐゴシック" pitchFamily="112" charset="-128"/>
              </a:defRPr>
            </a:lvl1pPr>
            <a:lvl2pPr marL="179388" algn="l" eaLnBrk="0" hangingPunct="0">
              <a:buClr>
                <a:schemeClr val="accent1"/>
              </a:buClr>
              <a:buChar char="§"/>
              <a:defRPr sz="2400">
                <a:solidFill>
                  <a:schemeClr val="tx2"/>
                </a:solidFill>
                <a:latin typeface="Arial" charset="0"/>
                <a:ea typeface="ＭＳ Ｐゴシック" pitchFamily="112" charset="-128"/>
              </a:defRPr>
            </a:lvl2pPr>
            <a:lvl3pPr marL="1147763" indent="-257175" algn="l" eaLnBrk="0" hangingPunct="0">
              <a:buClr>
                <a:schemeClr val="folHlink"/>
              </a:buClr>
              <a:buSzPct val="60000"/>
              <a:buChar char=""/>
              <a:defRPr sz="2400">
                <a:solidFill>
                  <a:schemeClr val="tx2"/>
                </a:solidFill>
                <a:latin typeface="Arial" charset="0"/>
                <a:ea typeface="ＭＳ Ｐゴシック" pitchFamily="112" charset="-128"/>
              </a:defRPr>
            </a:lvl3pPr>
            <a:lvl4pPr marL="1585913" indent="-258763" algn="l" eaLnBrk="0" hangingPunct="0">
              <a:buChar char="§"/>
              <a:defRPr sz="2400">
                <a:solidFill>
                  <a:srgbClr val="100F2E"/>
                </a:solidFill>
                <a:latin typeface="Arial" charset="0"/>
                <a:ea typeface="ＭＳ Ｐゴシック" pitchFamily="112" charset="-128"/>
              </a:defRPr>
            </a:lvl4pPr>
            <a:lvl5pPr marL="1989138" indent="-223838" algn="l" eaLnBrk="0" hangingPunct="0">
              <a:buClr>
                <a:schemeClr val="folHlink"/>
              </a:buClr>
              <a:buChar char="»"/>
              <a:defRPr sz="2400">
                <a:solidFill>
                  <a:srgbClr val="100F2E"/>
                </a:solidFill>
                <a:latin typeface="Arial" charset="0"/>
                <a:ea typeface="ＭＳ Ｐゴシック" pitchFamily="112" charset="-128"/>
              </a:defRPr>
            </a:lvl5pPr>
            <a:lvl6pPr marL="2446338" indent="-22383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Char char="»"/>
              <a:defRPr sz="2400">
                <a:solidFill>
                  <a:srgbClr val="100F2E"/>
                </a:solidFill>
                <a:latin typeface="Arial" charset="0"/>
                <a:ea typeface="ＭＳ Ｐゴシック" pitchFamily="112" charset="-128"/>
              </a:defRPr>
            </a:lvl6pPr>
            <a:lvl7pPr marL="2903538" indent="-22383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Char char="»"/>
              <a:defRPr sz="2400">
                <a:solidFill>
                  <a:srgbClr val="100F2E"/>
                </a:solidFill>
                <a:latin typeface="Arial" charset="0"/>
                <a:ea typeface="ＭＳ Ｐゴシック" pitchFamily="112" charset="-128"/>
              </a:defRPr>
            </a:lvl7pPr>
            <a:lvl8pPr marL="3360738" indent="-22383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Char char="»"/>
              <a:defRPr sz="2400">
                <a:solidFill>
                  <a:srgbClr val="100F2E"/>
                </a:solidFill>
                <a:latin typeface="Arial" charset="0"/>
                <a:ea typeface="ＭＳ Ｐゴシック" pitchFamily="112" charset="-128"/>
              </a:defRPr>
            </a:lvl8pPr>
            <a:lvl9pPr marL="3817938" indent="-22383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Char char="»"/>
              <a:defRPr sz="2400">
                <a:solidFill>
                  <a:srgbClr val="100F2E"/>
                </a:solidFill>
                <a:latin typeface="Arial" charset="0"/>
                <a:ea typeface="ＭＳ Ｐゴシック" pitchFamily="112" charset="-128"/>
              </a:defRPr>
            </a:lvl9pPr>
          </a:lstStyle>
          <a:p>
            <a:pPr lvl="1" eaLnBrk="1" hangingPunct="1">
              <a:lnSpc>
                <a:spcPct val="100000"/>
              </a:lnSpc>
              <a:buFont typeface="Wingdings" pitchFamily="2" charset="2"/>
              <a:buNone/>
            </a:pPr>
            <a:r>
              <a:rPr lang="en-US" altLang="de-DE" sz="1800"/>
              <a:t>Modeling by T. Ramm showed that thermal connection is not a trivial part of the BLA. </a:t>
            </a:r>
          </a:p>
          <a:p>
            <a:pPr lvl="1" eaLnBrk="1" hangingPunct="1">
              <a:lnSpc>
                <a:spcPct val="100000"/>
              </a:lnSpc>
              <a:buFont typeface="Wingdings" pitchFamily="2" charset="2"/>
              <a:buNone/>
            </a:pPr>
            <a:endParaRPr lang="en-US" altLang="de-DE" sz="1800"/>
          </a:p>
        </p:txBody>
      </p:sp>
      <p:grpSp>
        <p:nvGrpSpPr>
          <p:cNvPr id="13318" name="Group 36"/>
          <p:cNvGrpSpPr>
            <a:grpSpLocks/>
          </p:cNvGrpSpPr>
          <p:nvPr/>
        </p:nvGrpSpPr>
        <p:grpSpPr bwMode="auto">
          <a:xfrm>
            <a:off x="0" y="1982788"/>
            <a:ext cx="8097838" cy="3595687"/>
            <a:chOff x="0" y="1249"/>
            <a:chExt cx="5101" cy="2265"/>
          </a:xfrm>
        </p:grpSpPr>
        <p:grpSp>
          <p:nvGrpSpPr>
            <p:cNvPr id="13320" name="Group 13"/>
            <p:cNvGrpSpPr>
              <a:grpSpLocks/>
            </p:cNvGrpSpPr>
            <p:nvPr/>
          </p:nvGrpSpPr>
          <p:grpSpPr bwMode="auto">
            <a:xfrm>
              <a:off x="1464" y="1249"/>
              <a:ext cx="2427" cy="2265"/>
              <a:chOff x="675" y="2130"/>
              <a:chExt cx="1972" cy="1820"/>
            </a:xfrm>
          </p:grpSpPr>
          <p:pic>
            <p:nvPicPr>
              <p:cNvPr id="13335" name="Picture 14" descr="Cryomodul_Typ_XFEL_2008_06_27"/>
              <p:cNvPicPr>
                <a:picLocks noChangeAspect="1" noChangeArrowheads="1"/>
              </p:cNvPicPr>
              <p:nvPr/>
            </p:nvPicPr>
            <p:blipFill>
              <a:blip r:embed="rId3" cstate="print">
                <a:lum contrast="-12000"/>
                <a:grayscl/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2844" t="7227" r="8257"/>
              <a:stretch>
                <a:fillRect/>
              </a:stretch>
            </p:blipFill>
            <p:spPr bwMode="auto">
              <a:xfrm>
                <a:off x="675" y="2130"/>
                <a:ext cx="1972" cy="182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657423" name="Oval 15" descr="Große Konfetti"/>
              <p:cNvSpPr>
                <a:spLocks noChangeArrowheads="1"/>
              </p:cNvSpPr>
              <p:nvPr/>
            </p:nvSpPr>
            <p:spPr bwMode="auto">
              <a:xfrm>
                <a:off x="1603" y="2766"/>
                <a:ext cx="372" cy="362"/>
              </a:xfrm>
              <a:prstGeom prst="ellipse">
                <a:avLst/>
              </a:prstGeom>
              <a:pattFill prst="lgConfetti">
                <a:fgClr>
                  <a:srgbClr val="66CCFF"/>
                </a:fgClr>
                <a:bgClr>
                  <a:schemeClr val="bg1"/>
                </a:bgClr>
              </a:pattFill>
              <a:ln w="28575">
                <a:solidFill>
                  <a:schemeClr val="tx2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657424" name="Oval 16"/>
              <p:cNvSpPr>
                <a:spLocks noChangeArrowheads="1"/>
              </p:cNvSpPr>
              <p:nvPr/>
            </p:nvSpPr>
            <p:spPr bwMode="auto">
              <a:xfrm>
                <a:off x="2036" y="2757"/>
                <a:ext cx="56" cy="61"/>
              </a:xfrm>
              <a:prstGeom prst="ellipse">
                <a:avLst/>
              </a:prstGeom>
              <a:solidFill>
                <a:srgbClr val="3366FF"/>
              </a:solidFill>
              <a:ln w="12700">
                <a:solidFill>
                  <a:schemeClr val="tx2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657425" name="Oval 17"/>
              <p:cNvSpPr>
                <a:spLocks noChangeArrowheads="1"/>
              </p:cNvSpPr>
              <p:nvPr/>
            </p:nvSpPr>
            <p:spPr bwMode="auto">
              <a:xfrm>
                <a:off x="2002" y="3113"/>
                <a:ext cx="116" cy="115"/>
              </a:xfrm>
              <a:prstGeom prst="ellipse">
                <a:avLst/>
              </a:prstGeom>
              <a:gradFill rotWithShape="0">
                <a:gsLst>
                  <a:gs pos="0">
                    <a:srgbClr val="99CCFF"/>
                  </a:gs>
                  <a:gs pos="100000">
                    <a:srgbClr val="000099"/>
                  </a:gs>
                </a:gsLst>
                <a:lin ang="5400000" scaled="1"/>
              </a:gradFill>
              <a:ln w="28575">
                <a:solidFill>
                  <a:schemeClr val="tx2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657426" name="Oval 18"/>
              <p:cNvSpPr>
                <a:spLocks noChangeArrowheads="1"/>
              </p:cNvSpPr>
              <p:nvPr/>
            </p:nvSpPr>
            <p:spPr bwMode="auto">
              <a:xfrm>
                <a:off x="2177" y="2936"/>
                <a:ext cx="106" cy="99"/>
              </a:xfrm>
              <a:prstGeom prst="ellipse">
                <a:avLst/>
              </a:prstGeom>
              <a:solidFill>
                <a:srgbClr val="00FFFF"/>
              </a:solidFill>
              <a:ln w="12700">
                <a:solidFill>
                  <a:schemeClr val="tx2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657427" name="Oval 19"/>
              <p:cNvSpPr>
                <a:spLocks noChangeArrowheads="1"/>
              </p:cNvSpPr>
              <p:nvPr/>
            </p:nvSpPr>
            <p:spPr bwMode="auto">
              <a:xfrm>
                <a:off x="2028" y="2897"/>
                <a:ext cx="80" cy="76"/>
              </a:xfrm>
              <a:prstGeom prst="ellipse">
                <a:avLst/>
              </a:prstGeom>
              <a:solidFill>
                <a:srgbClr val="99CCFF"/>
              </a:solidFill>
              <a:ln w="12700">
                <a:solidFill>
                  <a:schemeClr val="tx2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657428" name="Oval 20"/>
              <p:cNvSpPr>
                <a:spLocks noChangeArrowheads="1"/>
              </p:cNvSpPr>
              <p:nvPr/>
            </p:nvSpPr>
            <p:spPr bwMode="auto">
              <a:xfrm>
                <a:off x="1439" y="3090"/>
                <a:ext cx="80" cy="77"/>
              </a:xfrm>
              <a:prstGeom prst="ellipse">
                <a:avLst/>
              </a:prstGeom>
              <a:solidFill>
                <a:srgbClr val="99CCFF"/>
              </a:solidFill>
              <a:ln w="12700">
                <a:solidFill>
                  <a:schemeClr val="tx2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657429" name="Oval 21"/>
              <p:cNvSpPr>
                <a:spLocks noChangeArrowheads="1"/>
              </p:cNvSpPr>
              <p:nvPr/>
            </p:nvSpPr>
            <p:spPr bwMode="auto">
              <a:xfrm>
                <a:off x="1286" y="2941"/>
                <a:ext cx="106" cy="100"/>
              </a:xfrm>
              <a:prstGeom prst="ellipse">
                <a:avLst/>
              </a:prstGeom>
              <a:solidFill>
                <a:srgbClr val="00FFFF"/>
              </a:solidFill>
              <a:ln w="12700">
                <a:solidFill>
                  <a:schemeClr val="tx2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</p:grpSp>
        <p:sp>
          <p:nvSpPr>
            <p:cNvPr id="657430" name="Line 22"/>
            <p:cNvSpPr>
              <a:spLocks noChangeShapeType="1"/>
            </p:cNvSpPr>
            <p:nvPr/>
          </p:nvSpPr>
          <p:spPr bwMode="auto">
            <a:xfrm flipH="1">
              <a:off x="3206" y="1677"/>
              <a:ext cx="955" cy="374"/>
            </a:xfrm>
            <a:prstGeom prst="line">
              <a:avLst/>
            </a:prstGeom>
            <a:noFill/>
            <a:ln w="28575">
              <a:solidFill>
                <a:srgbClr val="0066FF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657431" name="Rectangle 23"/>
            <p:cNvSpPr>
              <a:spLocks noChangeArrowheads="1"/>
            </p:cNvSpPr>
            <p:nvPr/>
          </p:nvSpPr>
          <p:spPr bwMode="auto">
            <a:xfrm>
              <a:off x="4177" y="1533"/>
              <a:ext cx="901" cy="16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28575">
                  <a:solidFill>
                    <a:schemeClr val="folHlink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lIns="18000" tIns="10800" rIns="18000" bIns="10800">
              <a:spAutoFit/>
            </a:bodyPr>
            <a:lstStyle>
              <a:lvl1pPr marL="342900" indent="-342900" algn="l" eaLnBrk="0" hangingPunct="0">
                <a:spcBef>
                  <a:spcPct val="0"/>
                </a:spcBef>
                <a:defRPr sz="2400">
                  <a:solidFill>
                    <a:schemeClr val="tx1"/>
                  </a:solidFill>
                  <a:latin typeface="Arial" charset="0"/>
                  <a:ea typeface="ＭＳ Ｐゴシック" pitchFamily="112" charset="-128"/>
                </a:defRPr>
              </a:lvl1pPr>
              <a:lvl2pPr algn="l" eaLnBrk="0" hangingPunct="0">
                <a:spcBef>
                  <a:spcPct val="0"/>
                </a:spcBef>
                <a:defRPr sz="2400">
                  <a:solidFill>
                    <a:schemeClr val="tx1"/>
                  </a:solidFill>
                  <a:latin typeface="Arial" charset="0"/>
                  <a:ea typeface="ＭＳ Ｐゴシック" pitchFamily="112" charset="-128"/>
                </a:defRPr>
              </a:lvl2pPr>
              <a:lvl3pPr algn="l" eaLnBrk="0" hangingPunct="0">
                <a:spcBef>
                  <a:spcPct val="0"/>
                </a:spcBef>
                <a:defRPr sz="2400">
                  <a:solidFill>
                    <a:schemeClr val="tx1"/>
                  </a:solidFill>
                  <a:latin typeface="Arial" charset="0"/>
                  <a:ea typeface="ＭＳ Ｐゴシック" pitchFamily="112" charset="-128"/>
                </a:defRPr>
              </a:lvl3pPr>
              <a:lvl4pPr algn="l" eaLnBrk="0" hangingPunct="0">
                <a:spcBef>
                  <a:spcPct val="0"/>
                </a:spcBef>
                <a:defRPr sz="2400">
                  <a:solidFill>
                    <a:schemeClr val="tx1"/>
                  </a:solidFill>
                  <a:latin typeface="Arial" charset="0"/>
                  <a:ea typeface="ＭＳ Ｐゴシック" pitchFamily="112" charset="-128"/>
                </a:defRPr>
              </a:lvl4pPr>
              <a:lvl5pPr algn="l" eaLnBrk="0" hangingPunct="0">
                <a:spcBef>
                  <a:spcPct val="0"/>
                </a:spcBef>
                <a:defRPr sz="2400">
                  <a:solidFill>
                    <a:schemeClr val="tx1"/>
                  </a:solidFill>
                  <a:latin typeface="Arial" charset="0"/>
                  <a:ea typeface="ＭＳ Ｐゴシック" pitchFamily="112" charset="-128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pitchFamily="112" charset="-128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pitchFamily="112" charset="-128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pitchFamily="112" charset="-128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pitchFamily="112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20000"/>
                </a:spcBef>
                <a:buClr>
                  <a:srgbClr val="F8B323"/>
                </a:buClr>
                <a:defRPr/>
              </a:pPr>
              <a:r>
                <a:rPr lang="en-GB" altLang="de-DE" sz="1600" smtClean="0"/>
                <a:t>2.2 K forward</a:t>
              </a:r>
            </a:p>
          </p:txBody>
        </p:sp>
        <p:sp>
          <p:nvSpPr>
            <p:cNvPr id="657432" name="Line 24"/>
            <p:cNvSpPr>
              <a:spLocks noChangeShapeType="1"/>
            </p:cNvSpPr>
            <p:nvPr/>
          </p:nvSpPr>
          <p:spPr bwMode="auto">
            <a:xfrm flipH="1">
              <a:off x="3230" y="1860"/>
              <a:ext cx="954" cy="374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657433" name="Rectangle 25"/>
            <p:cNvSpPr>
              <a:spLocks noChangeArrowheads="1"/>
            </p:cNvSpPr>
            <p:nvPr/>
          </p:nvSpPr>
          <p:spPr bwMode="auto">
            <a:xfrm>
              <a:off x="4200" y="1715"/>
              <a:ext cx="901" cy="16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28575">
                  <a:solidFill>
                    <a:schemeClr val="folHlink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lIns="18000" tIns="10800" rIns="18000" bIns="10800">
              <a:spAutoFit/>
            </a:bodyPr>
            <a:lstStyle>
              <a:lvl1pPr marL="342900" indent="-342900" algn="l" eaLnBrk="0" hangingPunct="0">
                <a:spcBef>
                  <a:spcPct val="0"/>
                </a:spcBef>
                <a:defRPr sz="2400">
                  <a:solidFill>
                    <a:schemeClr val="tx1"/>
                  </a:solidFill>
                  <a:latin typeface="Arial" charset="0"/>
                  <a:ea typeface="ＭＳ Ｐゴシック" pitchFamily="112" charset="-128"/>
                </a:defRPr>
              </a:lvl1pPr>
              <a:lvl2pPr algn="l" eaLnBrk="0" hangingPunct="0">
                <a:spcBef>
                  <a:spcPct val="0"/>
                </a:spcBef>
                <a:defRPr sz="2400">
                  <a:solidFill>
                    <a:schemeClr val="tx1"/>
                  </a:solidFill>
                  <a:latin typeface="Arial" charset="0"/>
                  <a:ea typeface="ＭＳ Ｐゴシック" pitchFamily="112" charset="-128"/>
                </a:defRPr>
              </a:lvl2pPr>
              <a:lvl3pPr algn="l" eaLnBrk="0" hangingPunct="0">
                <a:spcBef>
                  <a:spcPct val="0"/>
                </a:spcBef>
                <a:defRPr sz="2400">
                  <a:solidFill>
                    <a:schemeClr val="tx1"/>
                  </a:solidFill>
                  <a:latin typeface="Arial" charset="0"/>
                  <a:ea typeface="ＭＳ Ｐゴシック" pitchFamily="112" charset="-128"/>
                </a:defRPr>
              </a:lvl3pPr>
              <a:lvl4pPr algn="l" eaLnBrk="0" hangingPunct="0">
                <a:spcBef>
                  <a:spcPct val="0"/>
                </a:spcBef>
                <a:defRPr sz="2400">
                  <a:solidFill>
                    <a:schemeClr val="tx1"/>
                  </a:solidFill>
                  <a:latin typeface="Arial" charset="0"/>
                  <a:ea typeface="ＭＳ Ｐゴシック" pitchFamily="112" charset="-128"/>
                </a:defRPr>
              </a:lvl4pPr>
              <a:lvl5pPr algn="l" eaLnBrk="0" hangingPunct="0">
                <a:spcBef>
                  <a:spcPct val="0"/>
                </a:spcBef>
                <a:defRPr sz="2400">
                  <a:solidFill>
                    <a:schemeClr val="tx1"/>
                  </a:solidFill>
                  <a:latin typeface="Arial" charset="0"/>
                  <a:ea typeface="ＭＳ Ｐゴシック" pitchFamily="112" charset="-128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pitchFamily="112" charset="-128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pitchFamily="112" charset="-128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pitchFamily="112" charset="-128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pitchFamily="112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20000"/>
                </a:spcBef>
                <a:buClr>
                  <a:srgbClr val="F8B323"/>
                </a:buClr>
                <a:defRPr/>
              </a:pPr>
              <a:r>
                <a:rPr lang="en-GB" altLang="de-DE" sz="1600" smtClean="0"/>
                <a:t>5 K forward</a:t>
              </a:r>
            </a:p>
          </p:txBody>
        </p:sp>
        <p:sp>
          <p:nvSpPr>
            <p:cNvPr id="657434" name="Line 26"/>
            <p:cNvSpPr>
              <a:spLocks noChangeShapeType="1"/>
            </p:cNvSpPr>
            <p:nvPr/>
          </p:nvSpPr>
          <p:spPr bwMode="auto">
            <a:xfrm flipH="1">
              <a:off x="3400" y="2019"/>
              <a:ext cx="783" cy="297"/>
            </a:xfrm>
            <a:prstGeom prst="line">
              <a:avLst/>
            </a:prstGeom>
            <a:noFill/>
            <a:ln w="28575">
              <a:solidFill>
                <a:srgbClr val="00FFFF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657435" name="Rectangle 27"/>
            <p:cNvSpPr>
              <a:spLocks noChangeArrowheads="1"/>
            </p:cNvSpPr>
            <p:nvPr/>
          </p:nvSpPr>
          <p:spPr bwMode="auto">
            <a:xfrm>
              <a:off x="4175" y="1924"/>
              <a:ext cx="901" cy="16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28575">
                  <a:solidFill>
                    <a:schemeClr val="folHlink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lIns="18000" tIns="10800" rIns="18000" bIns="10800">
              <a:spAutoFit/>
            </a:bodyPr>
            <a:lstStyle>
              <a:lvl1pPr marL="342900" indent="-342900" algn="l" eaLnBrk="0" hangingPunct="0">
                <a:spcBef>
                  <a:spcPct val="0"/>
                </a:spcBef>
                <a:defRPr sz="2400">
                  <a:solidFill>
                    <a:schemeClr val="tx1"/>
                  </a:solidFill>
                  <a:latin typeface="Arial" charset="0"/>
                  <a:ea typeface="ＭＳ Ｐゴシック" pitchFamily="112" charset="-128"/>
                </a:defRPr>
              </a:lvl1pPr>
              <a:lvl2pPr algn="l" eaLnBrk="0" hangingPunct="0">
                <a:spcBef>
                  <a:spcPct val="0"/>
                </a:spcBef>
                <a:defRPr sz="2400">
                  <a:solidFill>
                    <a:schemeClr val="tx1"/>
                  </a:solidFill>
                  <a:latin typeface="Arial" charset="0"/>
                  <a:ea typeface="ＭＳ Ｐゴシック" pitchFamily="112" charset="-128"/>
                </a:defRPr>
              </a:lvl2pPr>
              <a:lvl3pPr algn="l" eaLnBrk="0" hangingPunct="0">
                <a:spcBef>
                  <a:spcPct val="0"/>
                </a:spcBef>
                <a:defRPr sz="2400">
                  <a:solidFill>
                    <a:schemeClr val="tx1"/>
                  </a:solidFill>
                  <a:latin typeface="Arial" charset="0"/>
                  <a:ea typeface="ＭＳ Ｐゴシック" pitchFamily="112" charset="-128"/>
                </a:defRPr>
              </a:lvl3pPr>
              <a:lvl4pPr algn="l" eaLnBrk="0" hangingPunct="0">
                <a:spcBef>
                  <a:spcPct val="0"/>
                </a:spcBef>
                <a:defRPr sz="2400">
                  <a:solidFill>
                    <a:schemeClr val="tx1"/>
                  </a:solidFill>
                  <a:latin typeface="Arial" charset="0"/>
                  <a:ea typeface="ＭＳ Ｐゴシック" pitchFamily="112" charset="-128"/>
                </a:defRPr>
              </a:lvl4pPr>
              <a:lvl5pPr algn="l" eaLnBrk="0" hangingPunct="0">
                <a:spcBef>
                  <a:spcPct val="0"/>
                </a:spcBef>
                <a:defRPr sz="2400">
                  <a:solidFill>
                    <a:schemeClr val="tx1"/>
                  </a:solidFill>
                  <a:latin typeface="Arial" charset="0"/>
                  <a:ea typeface="ＭＳ Ｐゴシック" pitchFamily="112" charset="-128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pitchFamily="112" charset="-128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pitchFamily="112" charset="-128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pitchFamily="112" charset="-128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pitchFamily="112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20000"/>
                </a:spcBef>
                <a:buClr>
                  <a:srgbClr val="F8B323"/>
                </a:buClr>
                <a:defRPr/>
              </a:pPr>
              <a:r>
                <a:rPr lang="en-GB" altLang="de-DE" sz="1600" dirty="0" smtClean="0">
                  <a:solidFill>
                    <a:srgbClr val="C00000"/>
                  </a:solidFill>
                </a:rPr>
                <a:t>40 K forward</a:t>
              </a:r>
            </a:p>
          </p:txBody>
        </p:sp>
        <p:sp>
          <p:nvSpPr>
            <p:cNvPr id="657436" name="Line 28"/>
            <p:cNvSpPr>
              <a:spLocks noChangeShapeType="1"/>
            </p:cNvSpPr>
            <p:nvPr/>
          </p:nvSpPr>
          <p:spPr bwMode="auto">
            <a:xfrm flipH="1">
              <a:off x="3217" y="2234"/>
              <a:ext cx="796" cy="317"/>
            </a:xfrm>
            <a:prstGeom prst="line">
              <a:avLst/>
            </a:prstGeom>
            <a:noFill/>
            <a:ln w="28575">
              <a:solidFill>
                <a:srgbClr val="0066FF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657437" name="Rectangle 29"/>
            <p:cNvSpPr>
              <a:spLocks noChangeArrowheads="1"/>
            </p:cNvSpPr>
            <p:nvPr/>
          </p:nvSpPr>
          <p:spPr bwMode="auto">
            <a:xfrm>
              <a:off x="4034" y="2171"/>
              <a:ext cx="847" cy="16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28575">
                  <a:solidFill>
                    <a:schemeClr val="folHlink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lIns="18000" tIns="10800" rIns="18000" bIns="10800">
              <a:spAutoFit/>
            </a:bodyPr>
            <a:lstStyle>
              <a:lvl1pPr algn="l" eaLnBrk="0" hangingPunct="0">
                <a:spcBef>
                  <a:spcPct val="0"/>
                </a:spcBef>
                <a:defRPr sz="2400">
                  <a:solidFill>
                    <a:schemeClr val="tx1"/>
                  </a:solidFill>
                  <a:latin typeface="Arial" charset="0"/>
                  <a:ea typeface="ＭＳ Ｐゴシック" pitchFamily="112" charset="-128"/>
                </a:defRPr>
              </a:lvl1pPr>
              <a:lvl2pPr marL="541338" algn="l" eaLnBrk="0" hangingPunct="0">
                <a:spcBef>
                  <a:spcPct val="0"/>
                </a:spcBef>
                <a:defRPr sz="2400">
                  <a:solidFill>
                    <a:schemeClr val="tx1"/>
                  </a:solidFill>
                  <a:latin typeface="Arial" charset="0"/>
                  <a:ea typeface="ＭＳ Ｐゴシック" pitchFamily="112" charset="-128"/>
                </a:defRPr>
              </a:lvl2pPr>
              <a:lvl3pPr algn="l" eaLnBrk="0" hangingPunct="0">
                <a:spcBef>
                  <a:spcPct val="0"/>
                </a:spcBef>
                <a:defRPr sz="2400">
                  <a:solidFill>
                    <a:schemeClr val="tx1"/>
                  </a:solidFill>
                  <a:latin typeface="Arial" charset="0"/>
                  <a:ea typeface="ＭＳ Ｐゴシック" pitchFamily="112" charset="-128"/>
                </a:defRPr>
              </a:lvl3pPr>
              <a:lvl4pPr algn="l" eaLnBrk="0" hangingPunct="0">
                <a:spcBef>
                  <a:spcPct val="0"/>
                </a:spcBef>
                <a:defRPr sz="2400">
                  <a:solidFill>
                    <a:schemeClr val="tx1"/>
                  </a:solidFill>
                  <a:latin typeface="Arial" charset="0"/>
                  <a:ea typeface="ＭＳ Ｐゴシック" pitchFamily="112" charset="-128"/>
                </a:defRPr>
              </a:lvl4pPr>
              <a:lvl5pPr algn="l" eaLnBrk="0" hangingPunct="0">
                <a:spcBef>
                  <a:spcPct val="0"/>
                </a:spcBef>
                <a:defRPr sz="2400">
                  <a:solidFill>
                    <a:schemeClr val="tx1"/>
                  </a:solidFill>
                  <a:latin typeface="Arial" charset="0"/>
                  <a:ea typeface="ＭＳ Ｐゴシック" pitchFamily="112" charset="-128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pitchFamily="112" charset="-128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pitchFamily="112" charset="-128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pitchFamily="112" charset="-128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pitchFamily="112" charset="-128"/>
                </a:defRPr>
              </a:lvl9pPr>
            </a:lstStyle>
            <a:p>
              <a:pPr algn="just" eaLnBrk="1" hangingPunct="1">
                <a:lnSpc>
                  <a:spcPct val="100000"/>
                </a:lnSpc>
                <a:spcBef>
                  <a:spcPct val="20000"/>
                </a:spcBef>
                <a:buClr>
                  <a:srgbClr val="F8B323"/>
                </a:buClr>
                <a:defRPr/>
              </a:pPr>
              <a:r>
                <a:rPr lang="en-GB" altLang="de-DE" sz="1600" smtClean="0"/>
                <a:t>2-phase tube: </a:t>
              </a:r>
            </a:p>
          </p:txBody>
        </p:sp>
        <p:sp>
          <p:nvSpPr>
            <p:cNvPr id="657438" name="Line 30"/>
            <p:cNvSpPr>
              <a:spLocks noChangeShapeType="1"/>
            </p:cNvSpPr>
            <p:nvPr/>
          </p:nvSpPr>
          <p:spPr bwMode="auto">
            <a:xfrm>
              <a:off x="1280" y="1817"/>
              <a:ext cx="1411" cy="336"/>
            </a:xfrm>
            <a:prstGeom prst="line">
              <a:avLst/>
            </a:prstGeom>
            <a:noFill/>
            <a:ln w="28575">
              <a:solidFill>
                <a:srgbClr val="0066FF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657439" name="Rectangle 31"/>
            <p:cNvSpPr>
              <a:spLocks noChangeArrowheads="1"/>
            </p:cNvSpPr>
            <p:nvPr/>
          </p:nvSpPr>
          <p:spPr bwMode="auto">
            <a:xfrm>
              <a:off x="0" y="1652"/>
              <a:ext cx="1426" cy="16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28575">
                  <a:solidFill>
                    <a:schemeClr val="folHlink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lIns="18000" tIns="10800" rIns="18000" bIns="10800">
              <a:spAutoFit/>
            </a:bodyPr>
            <a:lstStyle/>
            <a:p>
              <a:pPr algn="ctr">
                <a:lnSpc>
                  <a:spcPct val="100000"/>
                </a:lnSpc>
                <a:buClr>
                  <a:srgbClr val="F8B323"/>
                </a:buClr>
                <a:defRPr/>
              </a:pPr>
              <a:r>
                <a:rPr lang="en-GB" altLang="de-DE" sz="1600">
                  <a:solidFill>
                    <a:schemeClr val="tx1"/>
                  </a:solidFill>
                </a:rPr>
                <a:t>2 K, Gas Return Tube</a:t>
              </a:r>
            </a:p>
          </p:txBody>
        </p:sp>
        <p:sp>
          <p:nvSpPr>
            <p:cNvPr id="657440" name="Line 32"/>
            <p:cNvSpPr>
              <a:spLocks noChangeShapeType="1"/>
            </p:cNvSpPr>
            <p:nvPr/>
          </p:nvSpPr>
          <p:spPr bwMode="auto">
            <a:xfrm>
              <a:off x="1261" y="2059"/>
              <a:ext cx="979" cy="227"/>
            </a:xfrm>
            <a:prstGeom prst="line">
              <a:avLst/>
            </a:prstGeom>
            <a:noFill/>
            <a:ln w="28575">
              <a:solidFill>
                <a:srgbClr val="00FFFF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657441" name="Rectangle 33"/>
            <p:cNvSpPr>
              <a:spLocks noChangeArrowheads="1"/>
            </p:cNvSpPr>
            <p:nvPr/>
          </p:nvSpPr>
          <p:spPr bwMode="auto">
            <a:xfrm>
              <a:off x="415" y="1924"/>
              <a:ext cx="864" cy="16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28575">
                  <a:solidFill>
                    <a:schemeClr val="folHlink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lIns="18000" tIns="10800" rIns="18000" bIns="10800">
              <a:spAutoFit/>
            </a:bodyPr>
            <a:lstStyle/>
            <a:p>
              <a:pPr algn="ctr">
                <a:lnSpc>
                  <a:spcPct val="100000"/>
                </a:lnSpc>
                <a:buClr>
                  <a:srgbClr val="F8B323"/>
                </a:buClr>
                <a:defRPr/>
              </a:pPr>
              <a:r>
                <a:rPr lang="en-GB" altLang="de-DE" sz="1600">
                  <a:solidFill>
                    <a:schemeClr val="tx1"/>
                  </a:solidFill>
                </a:rPr>
                <a:t>80 K, Return</a:t>
              </a:r>
            </a:p>
          </p:txBody>
        </p:sp>
        <p:sp>
          <p:nvSpPr>
            <p:cNvPr id="657442" name="Line 34"/>
            <p:cNvSpPr>
              <a:spLocks noChangeShapeType="1"/>
            </p:cNvSpPr>
            <p:nvPr/>
          </p:nvSpPr>
          <p:spPr bwMode="auto">
            <a:xfrm>
              <a:off x="1310" y="2254"/>
              <a:ext cx="1082" cy="214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657443" name="Rectangle 35"/>
            <p:cNvSpPr>
              <a:spLocks noChangeArrowheads="1"/>
            </p:cNvSpPr>
            <p:nvPr/>
          </p:nvSpPr>
          <p:spPr bwMode="auto">
            <a:xfrm>
              <a:off x="452" y="2165"/>
              <a:ext cx="863" cy="16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28575">
                  <a:solidFill>
                    <a:schemeClr val="folHlink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lIns="18000" tIns="10800" rIns="18000" bIns="10800">
              <a:spAutoFit/>
            </a:bodyPr>
            <a:lstStyle/>
            <a:p>
              <a:pPr algn="ctr">
                <a:lnSpc>
                  <a:spcPct val="100000"/>
                </a:lnSpc>
                <a:buClr>
                  <a:srgbClr val="F8B323"/>
                </a:buClr>
                <a:defRPr/>
              </a:pPr>
              <a:r>
                <a:rPr lang="en-GB" altLang="de-DE" sz="1600">
                  <a:solidFill>
                    <a:schemeClr val="tx1"/>
                  </a:solidFill>
                </a:rPr>
                <a:t>8 K, Return</a:t>
              </a:r>
            </a:p>
          </p:txBody>
        </p:sp>
      </p:grpSp>
      <p:pic>
        <p:nvPicPr>
          <p:cNvPr id="13319" name="Picture 11" descr="Bild 5"/>
          <p:cNvPicPr>
            <a:picLocks noChangeAspect="1" noChangeArrowheads="1"/>
          </p:cNvPicPr>
          <p:nvPr/>
        </p:nvPicPr>
        <p:blipFill>
          <a:blip r:embed="rId4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51225" y="2974975"/>
            <a:ext cx="2149475" cy="1936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Slide Number Placeholder 1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5BD36294-2849-48A8-8531-5354CF3095D2}" type="slidenum">
              <a:rPr lang="en-US" smtClean="0"/>
              <a:pPr/>
              <a:t>21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53029990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1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5BD36294-2849-48A8-8531-5354CF3095D2}" type="slidenum">
              <a:rPr lang="en-US" smtClean="0"/>
              <a:pPr/>
              <a:t>22</a:t>
            </a:fld>
            <a:endParaRPr lang="en-US" dirty="0"/>
          </a:p>
        </p:txBody>
      </p:sp>
      <p:sp>
        <p:nvSpPr>
          <p:cNvPr id="3" name="Title 2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Supporting HOM Absorber</a:t>
            </a:r>
            <a:endParaRPr lang="en-US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3"/>
          </p:nvPr>
        </p:nvSpPr>
        <p:spPr/>
        <p:txBody>
          <a:bodyPr/>
          <a:lstStyle/>
          <a:p>
            <a:r>
              <a:rPr lang="en-US" smtClean="0"/>
              <a:t>CM Interconnect Review, July29, 2015</a:t>
            </a:r>
            <a:endParaRPr lang="en-US" dirty="0"/>
          </a:p>
        </p:txBody>
      </p:sp>
      <p:pic>
        <p:nvPicPr>
          <p:cNvPr id="2050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3122" y="1160312"/>
            <a:ext cx="4412067" cy="330583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051" name="Picture 3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4908586" y="1160310"/>
            <a:ext cx="2703558" cy="2867737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</p:pic>
      <p:pic>
        <p:nvPicPr>
          <p:cNvPr id="2053" name="Picture 5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6385540" y="4277802"/>
            <a:ext cx="2607500" cy="2526806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</p:pic>
      <p:sp>
        <p:nvSpPr>
          <p:cNvPr id="5" name="Freeform 4"/>
          <p:cNvSpPr/>
          <p:nvPr/>
        </p:nvSpPr>
        <p:spPr>
          <a:xfrm>
            <a:off x="7276831" y="5263763"/>
            <a:ext cx="59997" cy="364236"/>
          </a:xfrm>
          <a:custGeom>
            <a:avLst/>
            <a:gdLst>
              <a:gd name="connsiteX0" fmla="*/ 230643 w 238594"/>
              <a:gd name="connsiteY0" fmla="*/ 453224 h 453224"/>
              <a:gd name="connsiteX1" fmla="*/ 55 w 238594"/>
              <a:gd name="connsiteY1" fmla="*/ 365760 h 453224"/>
              <a:gd name="connsiteX2" fmla="*/ 238594 w 238594"/>
              <a:gd name="connsiteY2" fmla="*/ 333955 h 453224"/>
              <a:gd name="connsiteX3" fmla="*/ 55 w 238594"/>
              <a:gd name="connsiteY3" fmla="*/ 278296 h 453224"/>
              <a:gd name="connsiteX4" fmla="*/ 230643 w 238594"/>
              <a:gd name="connsiteY4" fmla="*/ 246490 h 453224"/>
              <a:gd name="connsiteX5" fmla="*/ 55 w 238594"/>
              <a:gd name="connsiteY5" fmla="*/ 198783 h 453224"/>
              <a:gd name="connsiteX6" fmla="*/ 206789 w 238594"/>
              <a:gd name="connsiteY6" fmla="*/ 166977 h 453224"/>
              <a:gd name="connsiteX7" fmla="*/ 8006 w 238594"/>
              <a:gd name="connsiteY7" fmla="*/ 143123 h 453224"/>
              <a:gd name="connsiteX8" fmla="*/ 198837 w 238594"/>
              <a:gd name="connsiteY8" fmla="*/ 103367 h 453224"/>
              <a:gd name="connsiteX9" fmla="*/ 111373 w 238594"/>
              <a:gd name="connsiteY9" fmla="*/ 55659 h 453224"/>
              <a:gd name="connsiteX10" fmla="*/ 111373 w 238594"/>
              <a:gd name="connsiteY10" fmla="*/ 31805 h 453224"/>
              <a:gd name="connsiteX11" fmla="*/ 111373 w 238594"/>
              <a:gd name="connsiteY11" fmla="*/ 0 h 4532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38594" h="453224">
                <a:moveTo>
                  <a:pt x="230643" y="453224"/>
                </a:moveTo>
                <a:cubicBezTo>
                  <a:pt x="114686" y="419431"/>
                  <a:pt x="-1270" y="385638"/>
                  <a:pt x="55" y="365760"/>
                </a:cubicBezTo>
                <a:cubicBezTo>
                  <a:pt x="1380" y="345882"/>
                  <a:pt x="238594" y="348532"/>
                  <a:pt x="238594" y="333955"/>
                </a:cubicBezTo>
                <a:cubicBezTo>
                  <a:pt x="238594" y="319378"/>
                  <a:pt x="1380" y="292873"/>
                  <a:pt x="55" y="278296"/>
                </a:cubicBezTo>
                <a:cubicBezTo>
                  <a:pt x="-1270" y="263719"/>
                  <a:pt x="230643" y="259742"/>
                  <a:pt x="230643" y="246490"/>
                </a:cubicBezTo>
                <a:cubicBezTo>
                  <a:pt x="230643" y="233238"/>
                  <a:pt x="4031" y="212035"/>
                  <a:pt x="55" y="198783"/>
                </a:cubicBezTo>
                <a:cubicBezTo>
                  <a:pt x="-3921" y="185531"/>
                  <a:pt x="205464" y="176254"/>
                  <a:pt x="206789" y="166977"/>
                </a:cubicBezTo>
                <a:cubicBezTo>
                  <a:pt x="208114" y="157700"/>
                  <a:pt x="9331" y="153725"/>
                  <a:pt x="8006" y="143123"/>
                </a:cubicBezTo>
                <a:cubicBezTo>
                  <a:pt x="6681" y="132521"/>
                  <a:pt x="181609" y="117944"/>
                  <a:pt x="198837" y="103367"/>
                </a:cubicBezTo>
                <a:cubicBezTo>
                  <a:pt x="216065" y="88790"/>
                  <a:pt x="125950" y="67586"/>
                  <a:pt x="111373" y="55659"/>
                </a:cubicBezTo>
                <a:cubicBezTo>
                  <a:pt x="96796" y="43732"/>
                  <a:pt x="111373" y="31805"/>
                  <a:pt x="111373" y="31805"/>
                </a:cubicBezTo>
                <a:lnTo>
                  <a:pt x="111373" y="0"/>
                </a:lnTo>
              </a:path>
            </a:pathLst>
          </a:cu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9" name="Picture 3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749664" y="4277802"/>
            <a:ext cx="2510701" cy="2238292"/>
          </a:xfrm>
          <a:prstGeom prst="rect">
            <a:avLst/>
          </a:prstGeom>
          <a:noFill/>
          <a:ln w="444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</p:pic>
      <p:sp>
        <p:nvSpPr>
          <p:cNvPr id="6" name="TextBox 5"/>
          <p:cNvSpPr txBox="1"/>
          <p:nvPr/>
        </p:nvSpPr>
        <p:spPr>
          <a:xfrm>
            <a:off x="453224" y="5076549"/>
            <a:ext cx="286911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/>
              <a:t>XFEL proposal for support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27538651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1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5BD36294-2849-48A8-8531-5354CF3095D2}" type="slidenum">
              <a:rPr lang="en-US" smtClean="0"/>
              <a:pPr/>
              <a:t>23</a:t>
            </a:fld>
            <a:endParaRPr lang="en-US" dirty="0"/>
          </a:p>
        </p:txBody>
      </p:sp>
      <p:sp>
        <p:nvSpPr>
          <p:cNvPr id="3" name="Title 2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Status of the HOM </a:t>
            </a:r>
            <a:r>
              <a:rPr lang="en-US" dirty="0" err="1" smtClean="0"/>
              <a:t>beamline</a:t>
            </a:r>
            <a:r>
              <a:rPr lang="en-US" dirty="0" smtClean="0"/>
              <a:t> Absorber</a:t>
            </a:r>
            <a:endParaRPr lang="en-US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3"/>
          </p:nvPr>
        </p:nvSpPr>
        <p:spPr/>
        <p:txBody>
          <a:bodyPr/>
          <a:lstStyle/>
          <a:p>
            <a:r>
              <a:rPr lang="en-US" smtClean="0"/>
              <a:t>CM Interconnect Review, July29, 2015</a:t>
            </a:r>
            <a:endParaRPr lang="en-US" dirty="0"/>
          </a:p>
        </p:txBody>
      </p:sp>
      <p:sp>
        <p:nvSpPr>
          <p:cNvPr id="5" name="Content Placeholder 4"/>
          <p:cNvSpPr>
            <a:spLocks noGrp="1"/>
          </p:cNvSpPr>
          <p:nvPr>
            <p:ph sz="quarter" idx="4294967295"/>
          </p:nvPr>
        </p:nvSpPr>
        <p:spPr>
          <a:xfrm>
            <a:off x="467852" y="1536402"/>
            <a:ext cx="8424688" cy="4648200"/>
          </a:xfrm>
        </p:spPr>
        <p:txBody>
          <a:bodyPr>
            <a:normAutofit fontScale="77500" lnSpcReduction="20000"/>
          </a:bodyPr>
          <a:lstStyle/>
          <a:p>
            <a:r>
              <a:rPr lang="en-US" b="1" dirty="0" smtClean="0"/>
              <a:t>LCLS-II adopted </a:t>
            </a:r>
            <a:r>
              <a:rPr lang="en-US" b="1" dirty="0" err="1" smtClean="0"/>
              <a:t>Eu</a:t>
            </a:r>
            <a:r>
              <a:rPr lang="en-US" b="1" dirty="0" smtClean="0"/>
              <a:t>-XFEL HOM Absorber design:</a:t>
            </a:r>
          </a:p>
          <a:p>
            <a:pPr marL="571500" lvl="1" indent="-168275"/>
            <a:r>
              <a:rPr lang="en-US" sz="2300" dirty="0" smtClean="0">
                <a:latin typeface="Calibri" panose="020F0502020204030204" pitchFamily="34" charset="0"/>
              </a:rPr>
              <a:t>Capable </a:t>
            </a:r>
            <a:r>
              <a:rPr lang="en-US" sz="2300" dirty="0">
                <a:latin typeface="Calibri" panose="020F0502020204030204" pitchFamily="34" charset="0"/>
              </a:rPr>
              <a:t>to absorb up to 100W of HOM </a:t>
            </a:r>
            <a:r>
              <a:rPr lang="en-US" sz="2300" dirty="0" smtClean="0">
                <a:latin typeface="Calibri" panose="020F0502020204030204" pitchFamily="34" charset="0"/>
              </a:rPr>
              <a:t>power with spectrum &gt; 1THz</a:t>
            </a:r>
          </a:p>
          <a:p>
            <a:pPr marL="571500" lvl="1" indent="-168275"/>
            <a:r>
              <a:rPr lang="en-US" sz="2300" dirty="0" smtClean="0">
                <a:latin typeface="Calibri" panose="020F0502020204030204" pitchFamily="34" charset="0"/>
              </a:rPr>
              <a:t>High Absorbing efficiency &gt; 85%.</a:t>
            </a:r>
          </a:p>
          <a:p>
            <a:pPr marL="571500" lvl="1" indent="-168275"/>
            <a:r>
              <a:rPr lang="en-US" sz="2300" dirty="0" smtClean="0">
                <a:latin typeface="Calibri" panose="020F0502020204030204" pitchFamily="34" charset="0"/>
              </a:rPr>
              <a:t>R&amp;D program and several </a:t>
            </a:r>
            <a:r>
              <a:rPr lang="en-US" sz="2300" dirty="0">
                <a:latin typeface="Calibri" panose="020F0502020204030204" pitchFamily="34" charset="0"/>
              </a:rPr>
              <a:t>design iteration since </a:t>
            </a:r>
            <a:r>
              <a:rPr lang="en-US" sz="2300" dirty="0" smtClean="0">
                <a:latin typeface="Calibri" panose="020F0502020204030204" pitchFamily="34" charset="0"/>
              </a:rPr>
              <a:t>TESLA era.</a:t>
            </a:r>
          </a:p>
          <a:p>
            <a:pPr marL="571500" lvl="1" indent="-168275"/>
            <a:r>
              <a:rPr lang="en-US" sz="2300" dirty="0" smtClean="0">
                <a:latin typeface="Calibri" panose="020F0502020204030204" pitchFamily="34" charset="0"/>
              </a:rPr>
              <a:t>Industrial studies for XFEL, </a:t>
            </a:r>
            <a:r>
              <a:rPr lang="en-US" sz="2300" dirty="0">
                <a:latin typeface="Calibri" panose="020F0502020204030204" pitchFamily="34" charset="0"/>
              </a:rPr>
              <a:t>improvements on absorbing </a:t>
            </a:r>
            <a:r>
              <a:rPr lang="en-US" sz="2300" dirty="0" smtClean="0">
                <a:latin typeface="Calibri" panose="020F0502020204030204" pitchFamily="34" charset="0"/>
              </a:rPr>
              <a:t>materials, brazing, cleaning.</a:t>
            </a:r>
            <a:endParaRPr lang="en-US" sz="2300" dirty="0">
              <a:latin typeface="Calibri" panose="020F0502020204030204" pitchFamily="34" charset="0"/>
            </a:endParaRPr>
          </a:p>
          <a:p>
            <a:pPr marL="571500" lvl="1" indent="-168275"/>
            <a:r>
              <a:rPr lang="en-US" sz="2300" dirty="0" smtClean="0">
                <a:latin typeface="Calibri" panose="020F0502020204030204" pitchFamily="34" charset="0"/>
              </a:rPr>
              <a:t>Tested with beam at FLASH (2008/2009); good </a:t>
            </a:r>
            <a:r>
              <a:rPr lang="en-US" sz="2300" dirty="0">
                <a:latin typeface="Calibri" panose="020F0502020204030204" pitchFamily="34" charset="0"/>
              </a:rPr>
              <a:t>agreement with simulation</a:t>
            </a:r>
          </a:p>
          <a:p>
            <a:pPr marL="800100" lvl="1" indent="-114300">
              <a:buNone/>
            </a:pPr>
            <a:r>
              <a:rPr lang="en-US" dirty="0" smtClean="0">
                <a:latin typeface="Calibri" panose="020F0502020204030204" pitchFamily="34" charset="0"/>
              </a:rPr>
              <a:t>- </a:t>
            </a:r>
            <a:r>
              <a:rPr lang="en-US" dirty="0">
                <a:solidFill>
                  <a:srgbClr val="0000FF"/>
                </a:solidFill>
                <a:latin typeface="Calibri" panose="020F0502020204030204" pitchFamily="34" charset="0"/>
              </a:rPr>
              <a:t>Minor </a:t>
            </a:r>
            <a:r>
              <a:rPr lang="en-US" dirty="0" smtClean="0">
                <a:solidFill>
                  <a:srgbClr val="0000FF"/>
                </a:solidFill>
                <a:latin typeface="Calibri" panose="020F0502020204030204" pitchFamily="34" charset="0"/>
              </a:rPr>
              <a:t>issues (cleaning, support in CM, thermal straps) will be finalized. Work in collaboration with XFEL team.</a:t>
            </a:r>
          </a:p>
          <a:p>
            <a:pPr lvl="1" indent="0">
              <a:buNone/>
            </a:pPr>
            <a:endParaRPr lang="en-US" dirty="0"/>
          </a:p>
          <a:p>
            <a:r>
              <a:rPr lang="en-US" b="1" dirty="0" smtClean="0"/>
              <a:t>Procurement (JLAB):</a:t>
            </a:r>
          </a:p>
          <a:p>
            <a:r>
              <a:rPr lang="en-US" b="1" dirty="0"/>
              <a:t> </a:t>
            </a:r>
            <a:r>
              <a:rPr lang="en-US" b="1" dirty="0" smtClean="0"/>
              <a:t>     </a:t>
            </a:r>
            <a:r>
              <a:rPr lang="en-US" sz="2300" dirty="0" smtClean="0">
                <a:latin typeface="Calibri" panose="020F0502020204030204" pitchFamily="34" charset="0"/>
              </a:rPr>
              <a:t>Permission from DESY to use HOM absorber design received </a:t>
            </a:r>
          </a:p>
          <a:p>
            <a:r>
              <a:rPr lang="en-US" sz="2300" dirty="0">
                <a:latin typeface="Calibri" panose="020F0502020204030204" pitchFamily="34" charset="0"/>
              </a:rPr>
              <a:t> </a:t>
            </a:r>
            <a:r>
              <a:rPr lang="en-US" sz="2300" dirty="0" smtClean="0">
                <a:latin typeface="Calibri" panose="020F0502020204030204" pitchFamily="34" charset="0"/>
              </a:rPr>
              <a:t>      Technical information and quotation from vendor </a:t>
            </a:r>
            <a:r>
              <a:rPr lang="en-US" sz="2300" dirty="0" smtClean="0">
                <a:solidFill>
                  <a:schemeClr val="bg2"/>
                </a:solidFill>
                <a:latin typeface="Calibri" panose="020F0502020204030204" pitchFamily="34" charset="0"/>
              </a:rPr>
              <a:t>(INS-</a:t>
            </a:r>
            <a:r>
              <a:rPr lang="en-US" sz="2300" dirty="0" err="1" smtClean="0">
                <a:solidFill>
                  <a:schemeClr val="bg2"/>
                </a:solidFill>
                <a:latin typeface="Calibri" panose="020F0502020204030204" pitchFamily="34" charset="0"/>
              </a:rPr>
              <a:t>Swierk</a:t>
            </a:r>
            <a:r>
              <a:rPr lang="en-US" sz="2300" dirty="0" smtClean="0">
                <a:solidFill>
                  <a:schemeClr val="bg2"/>
                </a:solidFill>
                <a:latin typeface="Calibri" panose="020F0502020204030204" pitchFamily="34" charset="0"/>
              </a:rPr>
              <a:t> </a:t>
            </a:r>
            <a:r>
              <a:rPr lang="en-US" sz="2300" dirty="0">
                <a:solidFill>
                  <a:schemeClr val="bg2"/>
                </a:solidFill>
                <a:latin typeface="Calibri" panose="020F0502020204030204" pitchFamily="34" charset="0"/>
              </a:rPr>
              <a:t>in </a:t>
            </a:r>
            <a:r>
              <a:rPr lang="en-US" sz="2300" dirty="0" smtClean="0">
                <a:solidFill>
                  <a:schemeClr val="bg2"/>
                </a:solidFill>
                <a:latin typeface="Calibri" panose="020F0502020204030204" pitchFamily="34" charset="0"/>
              </a:rPr>
              <a:t>Poland)</a:t>
            </a:r>
            <a:endParaRPr lang="en-US" sz="2300" dirty="0" smtClean="0">
              <a:latin typeface="Calibri" panose="020F0502020204030204" pitchFamily="34" charset="0"/>
            </a:endParaRPr>
          </a:p>
          <a:p>
            <a:pPr marL="0" lvl="1" indent="0">
              <a:spcAft>
                <a:spcPts val="300"/>
              </a:spcAft>
              <a:buClr>
                <a:schemeClr val="tx1"/>
              </a:buClr>
              <a:buSzTx/>
              <a:buNone/>
            </a:pPr>
            <a:r>
              <a:rPr lang="en-US" dirty="0"/>
              <a:t>	</a:t>
            </a:r>
            <a:r>
              <a:rPr lang="en-US" dirty="0" smtClean="0"/>
              <a:t>- </a:t>
            </a:r>
            <a:r>
              <a:rPr lang="en-US" sz="2300" dirty="0" smtClean="0">
                <a:solidFill>
                  <a:srgbClr val="000099"/>
                </a:solidFill>
                <a:latin typeface="Calibri" panose="020F0502020204030204" pitchFamily="34" charset="0"/>
              </a:rPr>
              <a:t>Drawings, specs, cleaning </a:t>
            </a:r>
            <a:r>
              <a:rPr lang="en-US" sz="2300" dirty="0">
                <a:solidFill>
                  <a:srgbClr val="000099"/>
                </a:solidFill>
                <a:latin typeface="Calibri" panose="020F0502020204030204" pitchFamily="34" charset="0"/>
              </a:rPr>
              <a:t>and </a:t>
            </a:r>
            <a:r>
              <a:rPr lang="en-US" sz="2300" dirty="0" smtClean="0">
                <a:solidFill>
                  <a:srgbClr val="000099"/>
                </a:solidFill>
                <a:latin typeface="Calibri" panose="020F0502020204030204" pitchFamily="34" charset="0"/>
              </a:rPr>
              <a:t>QA/QC docs.</a:t>
            </a:r>
            <a:endParaRPr lang="en-US" sz="2300" dirty="0">
              <a:solidFill>
                <a:srgbClr val="000099"/>
              </a:solidFill>
              <a:latin typeface="Calibri" panose="020F0502020204030204" pitchFamily="34" charset="0"/>
            </a:endParaRPr>
          </a:p>
          <a:p>
            <a:r>
              <a:rPr lang="en-US" sz="2300" dirty="0">
                <a:solidFill>
                  <a:srgbClr val="000099"/>
                </a:solidFill>
                <a:latin typeface="Calibri" panose="020F0502020204030204" pitchFamily="34" charset="0"/>
              </a:rPr>
              <a:t>	</a:t>
            </a:r>
            <a:r>
              <a:rPr lang="en-US" sz="2300" dirty="0" smtClean="0">
                <a:solidFill>
                  <a:srgbClr val="000099"/>
                </a:solidFill>
                <a:latin typeface="Calibri" panose="020F0502020204030204" pitchFamily="34" charset="0"/>
              </a:rPr>
              <a:t>- Quotation for 1 and 35 units.</a:t>
            </a:r>
          </a:p>
          <a:p>
            <a:pPr lvl="1" indent="0">
              <a:buNone/>
            </a:pPr>
            <a:r>
              <a:rPr lang="en-US" dirty="0" smtClean="0">
                <a:solidFill>
                  <a:srgbClr val="000099"/>
                </a:solidFill>
              </a:rPr>
              <a:t>	</a:t>
            </a:r>
          </a:p>
          <a:p>
            <a:r>
              <a:rPr lang="en-US" b="1" dirty="0" smtClean="0">
                <a:latin typeface="Calibri" panose="020F0502020204030204" pitchFamily="34" charset="0"/>
              </a:rPr>
              <a:t>Ready </a:t>
            </a:r>
            <a:r>
              <a:rPr lang="en-US" b="1" dirty="0">
                <a:latin typeface="Calibri" panose="020F0502020204030204" pitchFamily="34" charset="0"/>
              </a:rPr>
              <a:t>to start </a:t>
            </a:r>
            <a:r>
              <a:rPr lang="en-US" b="1" dirty="0" smtClean="0">
                <a:latin typeface="Calibri" panose="020F0502020204030204" pitchFamily="34" charset="0"/>
              </a:rPr>
              <a:t>procurement for series production (35 units)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20043433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Slide Number Placeholder 5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5BD36294-2849-48A8-8531-5354CF3095D2}" type="slidenum">
              <a:rPr lang="en-US" smtClean="0"/>
              <a:pPr/>
              <a:t>24</a:t>
            </a:fld>
            <a:endParaRPr lang="en-US" dirty="0"/>
          </a:p>
        </p:txBody>
      </p:sp>
      <p:sp>
        <p:nvSpPr>
          <p:cNvPr id="4098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2800" dirty="0" smtClean="0"/>
              <a:t>Remarks</a:t>
            </a:r>
          </a:p>
        </p:txBody>
      </p:sp>
      <p:sp>
        <p:nvSpPr>
          <p:cNvPr id="8" name="Footer Placeholder 3"/>
          <p:cNvSpPr>
            <a:spLocks noGrp="1"/>
          </p:cNvSpPr>
          <p:nvPr>
            <p:ph type="ftr" sz="quarter" idx="13"/>
          </p:nvPr>
        </p:nvSpPr>
        <p:spPr/>
        <p:txBody>
          <a:bodyPr/>
          <a:lstStyle/>
          <a:p>
            <a:r>
              <a:rPr lang="en-US" smtClean="0"/>
              <a:t>CM Interconnect Review, July29, 2015</a:t>
            </a:r>
            <a:endParaRPr lang="en-US" dirty="0"/>
          </a:p>
        </p:txBody>
      </p:sp>
      <p:sp>
        <p:nvSpPr>
          <p:cNvPr id="4" name="TextBox 3"/>
          <p:cNvSpPr txBox="1"/>
          <p:nvPr/>
        </p:nvSpPr>
        <p:spPr>
          <a:xfrm>
            <a:off x="120374" y="1171696"/>
            <a:ext cx="8888454" cy="55092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28600" indent="-228600">
              <a:buFont typeface="Arial" panose="020B0604020202020204" pitchFamily="34" charset="0"/>
              <a:buChar char="•"/>
            </a:pPr>
            <a:r>
              <a:rPr lang="en-US" dirty="0" smtClean="0"/>
              <a:t>HOM </a:t>
            </a:r>
            <a:r>
              <a:rPr lang="en-US" dirty="0" err="1" smtClean="0"/>
              <a:t>Beamline</a:t>
            </a:r>
            <a:r>
              <a:rPr lang="en-US" dirty="0" smtClean="0"/>
              <a:t> Absorber design for LCLS-II project is based on tested design, developed for a decades and modified for XFEL. Parameters meet LCLS-II requirements.</a:t>
            </a:r>
          </a:p>
          <a:p>
            <a:pPr marL="685800" lvl="1" indent="-228600">
              <a:buFont typeface="Arial" panose="020B0604020202020204" pitchFamily="34" charset="0"/>
              <a:buChar char="•"/>
            </a:pPr>
            <a:endParaRPr lang="en-US" dirty="0"/>
          </a:p>
          <a:p>
            <a:pPr marL="228600" indent="-228600" algn="just">
              <a:buFont typeface="Arial" panose="020B0604020202020204" pitchFamily="34" charset="0"/>
              <a:buChar char="•"/>
            </a:pPr>
            <a:r>
              <a:rPr lang="en-US" dirty="0" smtClean="0"/>
              <a:t>LCLS-II CW operation produces high cryogenic losses. It requires good thermo-connections to remove heat and keep temperature under control. Thermal simulations in progress to define losses and </a:t>
            </a:r>
            <a:r>
              <a:rPr lang="en-US" dirty="0"/>
              <a:t>finalize </a:t>
            </a:r>
            <a:r>
              <a:rPr lang="en-US" dirty="0" smtClean="0"/>
              <a:t>configuration of the thermal braids and connections. </a:t>
            </a:r>
          </a:p>
          <a:p>
            <a:endParaRPr lang="en-US" sz="1000" dirty="0"/>
          </a:p>
          <a:p>
            <a:pPr marL="228600" indent="-228600">
              <a:buFont typeface="Arial" panose="020B0604020202020204" pitchFamily="34" charset="0"/>
              <a:buChar char="•"/>
            </a:pPr>
            <a:r>
              <a:rPr lang="en-US" dirty="0" smtClean="0"/>
              <a:t>Design Concerns:</a:t>
            </a:r>
          </a:p>
          <a:p>
            <a:pPr marL="742950" lvl="1" indent="-285750">
              <a:buFont typeface="Courier New" panose="02070309020205020404" pitchFamily="49" charset="0"/>
              <a:buChar char="o"/>
            </a:pPr>
            <a:r>
              <a:rPr lang="en-US" sz="1600" dirty="0">
                <a:solidFill>
                  <a:srgbClr val="000099"/>
                </a:solidFill>
              </a:rPr>
              <a:t>Ceramics loss tangent was measured up to 40 GHz. No data for higher frequencies, where major HOM power is expected.</a:t>
            </a:r>
          </a:p>
          <a:p>
            <a:pPr marL="742950" lvl="1" indent="-285750">
              <a:buFont typeface="Courier New" panose="02070309020205020404" pitchFamily="49" charset="0"/>
              <a:buChar char="o"/>
            </a:pPr>
            <a:r>
              <a:rPr lang="en-US" sz="1600" dirty="0">
                <a:solidFill>
                  <a:srgbClr val="000099"/>
                </a:solidFill>
              </a:rPr>
              <a:t>Diameter of ceramic ring is parameter for optimization of efficiency</a:t>
            </a:r>
          </a:p>
          <a:p>
            <a:pPr marL="742950" lvl="1" indent="-285750">
              <a:buFont typeface="Courier New" panose="02070309020205020404" pitchFamily="49" charset="0"/>
              <a:buChar char="o"/>
            </a:pPr>
            <a:r>
              <a:rPr lang="en-US" sz="1600" dirty="0">
                <a:solidFill>
                  <a:srgbClr val="000099"/>
                </a:solidFill>
              </a:rPr>
              <a:t>Braid cross-section is defined by L3 HOM power level. Can be reduced in L1 and L2, where power level is smaller.</a:t>
            </a:r>
          </a:p>
          <a:p>
            <a:pPr marL="228600" indent="-228600">
              <a:buFont typeface="Arial" panose="020B0604020202020204" pitchFamily="34" charset="0"/>
              <a:buChar char="•"/>
            </a:pPr>
            <a:endParaRPr lang="en-US" sz="1000" dirty="0" smtClean="0"/>
          </a:p>
          <a:p>
            <a:pPr marL="228600" indent="-228600">
              <a:buFont typeface="Arial" panose="020B0604020202020204" pitchFamily="34" charset="0"/>
              <a:buChar char="•"/>
            </a:pPr>
            <a:r>
              <a:rPr lang="en-US" dirty="0" smtClean="0"/>
              <a:t>Design Concerns (</a:t>
            </a:r>
            <a:r>
              <a:rPr lang="en-US" sz="1600" dirty="0" smtClean="0"/>
              <a:t>based on production experience, see Jacek slides in appendix):</a:t>
            </a:r>
          </a:p>
          <a:p>
            <a:pPr marL="742950" lvl="1" indent="-285750">
              <a:buFont typeface="Courier New" panose="02070309020205020404" pitchFamily="49" charset="0"/>
              <a:buChar char="o"/>
            </a:pPr>
            <a:r>
              <a:rPr lang="en-US" dirty="0" smtClean="0"/>
              <a:t>Permeability (</a:t>
            </a:r>
            <a:r>
              <a:rPr lang="en-US" altLang="de-DE" dirty="0" smtClean="0"/>
              <a:t>µr&lt;1.16)</a:t>
            </a:r>
          </a:p>
          <a:p>
            <a:pPr marL="742950" lvl="1" indent="-285750">
              <a:buFont typeface="Courier New" panose="02070309020205020404" pitchFamily="49" charset="0"/>
              <a:buChar char="o"/>
            </a:pPr>
            <a:r>
              <a:rPr lang="en-US" dirty="0" smtClean="0"/>
              <a:t>Copper plating and adhesion</a:t>
            </a:r>
          </a:p>
          <a:p>
            <a:pPr marL="742950" lvl="1" indent="-285750">
              <a:buFont typeface="Courier New" panose="02070309020205020404" pitchFamily="49" charset="0"/>
              <a:buChar char="o"/>
            </a:pPr>
            <a:r>
              <a:rPr lang="en-US" dirty="0" smtClean="0"/>
              <a:t>Cleaning issues</a:t>
            </a:r>
          </a:p>
          <a:p>
            <a:pPr marL="228600" indent="-228600">
              <a:buFont typeface="Arial" panose="020B0604020202020204" pitchFamily="34" charset="0"/>
              <a:buChar char="•"/>
            </a:pP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55345740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1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5BD36294-2849-48A8-8531-5354CF3095D2}" type="slidenum">
              <a:rPr lang="en-US" smtClean="0"/>
              <a:pPr/>
              <a:t>25</a:t>
            </a:fld>
            <a:endParaRPr lang="en-US" dirty="0"/>
          </a:p>
        </p:txBody>
      </p:sp>
      <p:sp>
        <p:nvSpPr>
          <p:cNvPr id="3" name="Title 2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Acknowledges</a:t>
            </a:r>
            <a:endParaRPr lang="en-US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3"/>
          </p:nvPr>
        </p:nvSpPr>
        <p:spPr/>
        <p:txBody>
          <a:bodyPr/>
          <a:lstStyle/>
          <a:p>
            <a:r>
              <a:rPr lang="en-US" smtClean="0"/>
              <a:t>CM Interconnect Review, July29, 2015</a:t>
            </a:r>
            <a:endParaRPr lang="en-US" dirty="0"/>
          </a:p>
        </p:txBody>
      </p:sp>
      <p:sp>
        <p:nvSpPr>
          <p:cNvPr id="5" name="TextBox 4"/>
          <p:cNvSpPr txBox="1"/>
          <p:nvPr/>
        </p:nvSpPr>
        <p:spPr>
          <a:xfrm>
            <a:off x="652007" y="1693628"/>
            <a:ext cx="8135817" cy="230832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/>
              <a:t>Thanks</a:t>
            </a:r>
          </a:p>
          <a:p>
            <a:endParaRPr lang="en-US" dirty="0"/>
          </a:p>
          <a:p>
            <a:r>
              <a:rPr lang="en-US" dirty="0" smtClean="0"/>
              <a:t>Jacek </a:t>
            </a:r>
            <a:r>
              <a:rPr lang="en-US" dirty="0" err="1" smtClean="0"/>
              <a:t>Sekutowicz</a:t>
            </a:r>
            <a:r>
              <a:rPr lang="en-US" dirty="0" smtClean="0"/>
              <a:t> and Martin </a:t>
            </a:r>
            <a:r>
              <a:rPr lang="en-US" dirty="0" err="1" smtClean="0"/>
              <a:t>Dohlus</a:t>
            </a:r>
            <a:r>
              <a:rPr lang="en-US" dirty="0" smtClean="0"/>
              <a:t> for provided materials</a:t>
            </a:r>
          </a:p>
          <a:p>
            <a:endParaRPr lang="en-US" dirty="0" smtClean="0"/>
          </a:p>
          <a:p>
            <a:r>
              <a:rPr lang="en-US" dirty="0" err="1" smtClean="0"/>
              <a:t>Fermilab</a:t>
            </a:r>
            <a:r>
              <a:rPr lang="en-US" dirty="0" smtClean="0"/>
              <a:t>, JLAB  and SLAC team</a:t>
            </a:r>
          </a:p>
          <a:p>
            <a:endParaRPr lang="en-US" dirty="0"/>
          </a:p>
          <a:p>
            <a:r>
              <a:rPr lang="en-US" dirty="0" smtClean="0"/>
              <a:t>Ivan </a:t>
            </a:r>
            <a:r>
              <a:rPr lang="en-US" dirty="0" err="1" smtClean="0"/>
              <a:t>Gonin</a:t>
            </a:r>
            <a:r>
              <a:rPr lang="en-US" dirty="0" smtClean="0"/>
              <a:t>, </a:t>
            </a:r>
            <a:r>
              <a:rPr lang="en-US" dirty="0" err="1" smtClean="0"/>
              <a:t>Timergali</a:t>
            </a:r>
            <a:r>
              <a:rPr lang="en-US" dirty="0" smtClean="0"/>
              <a:t> </a:t>
            </a:r>
            <a:r>
              <a:rPr lang="en-US" dirty="0" err="1" smtClean="0"/>
              <a:t>Khabiboulline</a:t>
            </a:r>
            <a:r>
              <a:rPr lang="en-US" dirty="0" smtClean="0"/>
              <a:t>, Andrei </a:t>
            </a:r>
            <a:r>
              <a:rPr lang="en-US" dirty="0" err="1" smtClean="0"/>
              <a:t>Lunin</a:t>
            </a:r>
            <a:r>
              <a:rPr lang="en-US" dirty="0" smtClean="0"/>
              <a:t>, </a:t>
            </a:r>
            <a:r>
              <a:rPr lang="en-US" dirty="0" err="1" smtClean="0"/>
              <a:t>Slava</a:t>
            </a:r>
            <a:r>
              <a:rPr lang="en-US" dirty="0" smtClean="0"/>
              <a:t> Yakovlev, </a:t>
            </a:r>
            <a:r>
              <a:rPr lang="en-US" dirty="0" err="1" smtClean="0"/>
              <a:t>Arun</a:t>
            </a:r>
            <a:r>
              <a:rPr lang="en-US" dirty="0" smtClean="0"/>
              <a:t> Saini,</a:t>
            </a:r>
          </a:p>
          <a:p>
            <a:r>
              <a:rPr lang="en-US" dirty="0" smtClean="0"/>
              <a:t>Tug </a:t>
            </a:r>
            <a:r>
              <a:rPr lang="en-US" dirty="0" err="1" smtClean="0"/>
              <a:t>Arkan</a:t>
            </a:r>
            <a:r>
              <a:rPr lang="en-US" dirty="0" smtClean="0"/>
              <a:t>, Yuri </a:t>
            </a:r>
            <a:r>
              <a:rPr lang="en-US" dirty="0" err="1" smtClean="0"/>
              <a:t>Orlov</a:t>
            </a:r>
            <a:r>
              <a:rPr lang="en-US" dirty="0" smtClean="0"/>
              <a:t> for help with simulations, design and </a:t>
            </a:r>
            <a:r>
              <a:rPr lang="en-US" dirty="0" err="1" smtClean="0"/>
              <a:t>discussiom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190411961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1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5BD36294-2849-48A8-8531-5354CF3095D2}" type="slidenum">
              <a:rPr lang="en-US" smtClean="0"/>
              <a:pPr/>
              <a:t>26</a:t>
            </a:fld>
            <a:endParaRPr lang="en-US" dirty="0"/>
          </a:p>
        </p:txBody>
      </p:sp>
      <p:sp>
        <p:nvSpPr>
          <p:cNvPr id="3" name="Title 2"/>
          <p:cNvSpPr>
            <a:spLocks noGrp="1"/>
          </p:cNvSpPr>
          <p:nvPr>
            <p:ph type="title"/>
          </p:nvPr>
        </p:nvSpPr>
        <p:spPr>
          <a:xfrm>
            <a:off x="555189" y="2983610"/>
            <a:ext cx="8103570" cy="753033"/>
          </a:xfrm>
        </p:spPr>
        <p:txBody>
          <a:bodyPr/>
          <a:lstStyle/>
          <a:p>
            <a:r>
              <a:rPr lang="en-US" dirty="0" smtClean="0"/>
              <a:t>Slides fro Jacek </a:t>
            </a:r>
            <a:r>
              <a:rPr lang="en-US" dirty="0" err="1" smtClean="0"/>
              <a:t>Sekutowicz</a:t>
            </a:r>
            <a:r>
              <a:rPr lang="en-US" dirty="0" smtClean="0"/>
              <a:t> presentation at SLAC </a:t>
            </a:r>
            <a:endParaRPr lang="en-US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3"/>
          </p:nvPr>
        </p:nvSpPr>
        <p:spPr/>
        <p:txBody>
          <a:bodyPr/>
          <a:lstStyle/>
          <a:p>
            <a:r>
              <a:rPr lang="en-US" smtClean="0"/>
              <a:t>CM Interconnect Review, July29, 2015</a:t>
            </a:r>
            <a:endParaRPr lang="en-US" dirty="0"/>
          </a:p>
        </p:txBody>
      </p:sp>
      <p:sp>
        <p:nvSpPr>
          <p:cNvPr id="5" name="TextBox 4"/>
          <p:cNvSpPr txBox="1"/>
          <p:nvPr/>
        </p:nvSpPr>
        <p:spPr>
          <a:xfrm>
            <a:off x="1836752" y="359797"/>
            <a:ext cx="5112687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800" dirty="0" smtClean="0"/>
              <a:t>Back-up slides</a:t>
            </a:r>
            <a:endParaRPr lang="en-US" sz="4800" dirty="0"/>
          </a:p>
        </p:txBody>
      </p:sp>
    </p:spTree>
    <p:extLst>
      <p:ext uri="{BB962C8B-B14F-4D97-AF65-F5344CB8AC3E}">
        <p14:creationId xmlns:p14="http://schemas.microsoft.com/office/powerpoint/2010/main" val="2261161812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38" name="Footer Placeholder 4"/>
          <p:cNvSpPr>
            <a:spLocks noGrp="1"/>
          </p:cNvSpPr>
          <p:nvPr>
            <p:ph type="ftr" sz="quarter" idx="4294967295"/>
          </p:nvPr>
        </p:nvSpPr>
        <p:spPr>
          <a:xfrm>
            <a:off x="117475" y="6505575"/>
            <a:ext cx="5702300" cy="266700"/>
          </a:xfrm>
          <a:prstGeom prst="rect">
            <a:avLst/>
          </a:prstGeom>
          <a:noFill/>
        </p:spPr>
        <p:txBody>
          <a:bodyPr/>
          <a:lstStyle>
            <a:lvl1pPr algn="l" eaLnBrk="0" hangingPunct="0">
              <a:buClr>
                <a:schemeClr val="accent2"/>
              </a:buClr>
              <a:buSzPct val="80000"/>
              <a:buChar char="n"/>
              <a:defRPr sz="2400">
                <a:solidFill>
                  <a:schemeClr val="tx2"/>
                </a:solidFill>
                <a:latin typeface="Arial" charset="0"/>
                <a:ea typeface="ＭＳ Ｐゴシック" pitchFamily="112" charset="-128"/>
              </a:defRPr>
            </a:lvl1pPr>
            <a:lvl2pPr marL="742950" indent="-285750" algn="l" eaLnBrk="0" hangingPunct="0">
              <a:buClr>
                <a:schemeClr val="accent1"/>
              </a:buClr>
              <a:buChar char="§"/>
              <a:defRPr sz="2400">
                <a:solidFill>
                  <a:schemeClr val="tx2"/>
                </a:solidFill>
                <a:latin typeface="Arial" charset="0"/>
                <a:ea typeface="ＭＳ Ｐゴシック" pitchFamily="112" charset="-128"/>
              </a:defRPr>
            </a:lvl2pPr>
            <a:lvl3pPr marL="1143000" indent="-228600" algn="l" eaLnBrk="0" hangingPunct="0">
              <a:buClr>
                <a:schemeClr val="folHlink"/>
              </a:buClr>
              <a:buSzPct val="60000"/>
              <a:buChar char=""/>
              <a:defRPr sz="2400">
                <a:solidFill>
                  <a:schemeClr val="tx2"/>
                </a:solidFill>
                <a:latin typeface="Arial" charset="0"/>
                <a:ea typeface="ＭＳ Ｐゴシック" pitchFamily="112" charset="-128"/>
              </a:defRPr>
            </a:lvl3pPr>
            <a:lvl4pPr marL="1600200" indent="-228600" algn="l" eaLnBrk="0" hangingPunct="0">
              <a:buChar char="§"/>
              <a:defRPr sz="2400">
                <a:solidFill>
                  <a:srgbClr val="100F2E"/>
                </a:solidFill>
                <a:latin typeface="Arial" charset="0"/>
                <a:ea typeface="ＭＳ Ｐゴシック" pitchFamily="112" charset="-128"/>
              </a:defRPr>
            </a:lvl4pPr>
            <a:lvl5pPr marL="2057400" indent="-228600" algn="l" eaLnBrk="0" hangingPunct="0">
              <a:buClr>
                <a:schemeClr val="folHlink"/>
              </a:buClr>
              <a:buChar char="»"/>
              <a:defRPr sz="2400">
                <a:solidFill>
                  <a:srgbClr val="100F2E"/>
                </a:solidFill>
                <a:latin typeface="Arial" charset="0"/>
                <a:ea typeface="ＭＳ Ｐゴシック" pitchFamily="112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Char char="»"/>
              <a:defRPr sz="2400">
                <a:solidFill>
                  <a:srgbClr val="100F2E"/>
                </a:solidFill>
                <a:latin typeface="Arial" charset="0"/>
                <a:ea typeface="ＭＳ Ｐゴシック" pitchFamily="112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Char char="»"/>
              <a:defRPr sz="2400">
                <a:solidFill>
                  <a:srgbClr val="100F2E"/>
                </a:solidFill>
                <a:latin typeface="Arial" charset="0"/>
                <a:ea typeface="ＭＳ Ｐゴシック" pitchFamily="112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Char char="»"/>
              <a:defRPr sz="2400">
                <a:solidFill>
                  <a:srgbClr val="100F2E"/>
                </a:solidFill>
                <a:latin typeface="Arial" charset="0"/>
                <a:ea typeface="ＭＳ Ｐゴシック" pitchFamily="112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Char char="»"/>
              <a:defRPr sz="2400">
                <a:solidFill>
                  <a:srgbClr val="100F2E"/>
                </a:solidFill>
                <a:latin typeface="Arial" charset="0"/>
                <a:ea typeface="ＭＳ Ｐゴシック" pitchFamily="112" charset="-128"/>
              </a:defRPr>
            </a:lvl9pPr>
          </a:lstStyle>
          <a:p>
            <a:pPr>
              <a:buClrTx/>
              <a:buSzTx/>
              <a:buFontTx/>
              <a:buNone/>
            </a:pPr>
            <a:r>
              <a:rPr lang="en-US" altLang="de-DE" sz="800" smtClean="0">
                <a:solidFill>
                  <a:srgbClr val="000000"/>
                </a:solidFill>
              </a:rPr>
              <a:t>CM Interconnect Review, July29, 2015</a:t>
            </a:r>
            <a:endParaRPr lang="en-GB" altLang="de-DE" sz="800">
              <a:solidFill>
                <a:srgbClr val="000000"/>
              </a:solidFill>
            </a:endParaRPr>
          </a:p>
        </p:txBody>
      </p:sp>
      <p:sp>
        <p:nvSpPr>
          <p:cNvPr id="14339" name="Rectangle 2"/>
          <p:cNvSpPr>
            <a:spLocks noGrp="1" noChangeArrowheads="1"/>
          </p:cNvSpPr>
          <p:nvPr>
            <p:ph type="title"/>
          </p:nvPr>
        </p:nvSpPr>
        <p:spPr>
          <a:xfrm>
            <a:off x="277813" y="84138"/>
            <a:ext cx="7105650" cy="481012"/>
          </a:xfrm>
        </p:spPr>
        <p:txBody>
          <a:bodyPr/>
          <a:lstStyle/>
          <a:p>
            <a:pPr eaLnBrk="1" hangingPunct="1"/>
            <a:r>
              <a:rPr lang="en-US" altLang="de-DE" sz="2000" dirty="0" smtClean="0">
                <a:solidFill>
                  <a:schemeClr val="tx1"/>
                </a:solidFill>
              </a:rPr>
              <a:t>Production</a:t>
            </a:r>
            <a:endParaRPr lang="en-GB" altLang="de-DE" sz="2000" dirty="0" smtClean="0">
              <a:solidFill>
                <a:schemeClr val="tx1"/>
              </a:solidFill>
            </a:endParaRPr>
          </a:p>
        </p:txBody>
      </p:sp>
      <p:sp>
        <p:nvSpPr>
          <p:cNvPr id="3" name="Rectangle 2"/>
          <p:cNvSpPr/>
          <p:nvPr/>
        </p:nvSpPr>
        <p:spPr>
          <a:xfrm>
            <a:off x="286656" y="601943"/>
            <a:ext cx="8673611" cy="618630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u="sng" dirty="0" smtClean="0"/>
              <a:t>DESY Experience and concerns</a:t>
            </a:r>
          </a:p>
          <a:p>
            <a:endParaRPr lang="en-US" dirty="0"/>
          </a:p>
          <a:p>
            <a:r>
              <a:rPr lang="en-US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Vacuum</a:t>
            </a:r>
          </a:p>
          <a:p>
            <a:pPr lvl="1">
              <a:lnSpc>
                <a:spcPct val="100000"/>
              </a:lnSpc>
            </a:pPr>
            <a:r>
              <a:rPr lang="en-US" sz="1800" dirty="0"/>
              <a:t>All BLAs undergo leak </a:t>
            </a:r>
            <a:r>
              <a:rPr lang="en-US" sz="1800" dirty="0" smtClean="0"/>
              <a:t>test, performed </a:t>
            </a:r>
            <a:r>
              <a:rPr lang="en-US" sz="1800" dirty="0"/>
              <a:t>by the vendor. 84 of 85 produced BLAs have passed this acceptance test</a:t>
            </a:r>
            <a:r>
              <a:rPr lang="en-US" sz="1800" dirty="0" smtClean="0"/>
              <a:t>.</a:t>
            </a:r>
          </a:p>
          <a:p>
            <a:pPr lvl="1">
              <a:lnSpc>
                <a:spcPct val="100000"/>
              </a:lnSpc>
            </a:pPr>
            <a:r>
              <a:rPr lang="en-US" sz="1800" dirty="0" smtClean="0"/>
              <a:t>One would expect that the vacuum </a:t>
            </a:r>
            <a:r>
              <a:rPr lang="en-US" sz="1800" dirty="0"/>
              <a:t>oven </a:t>
            </a:r>
            <a:r>
              <a:rPr lang="en-US" sz="1800" dirty="0" smtClean="0"/>
              <a:t>brazing of ceramic </a:t>
            </a:r>
            <a:r>
              <a:rPr lang="en-US" sz="1800" dirty="0"/>
              <a:t>ring </a:t>
            </a:r>
            <a:r>
              <a:rPr lang="en-US" sz="1800" dirty="0" smtClean="0"/>
              <a:t>to </a:t>
            </a:r>
            <a:r>
              <a:rPr lang="en-US" sz="1800" dirty="0"/>
              <a:t>Cu-stub at 950 C </a:t>
            </a:r>
            <a:r>
              <a:rPr lang="en-US" sz="1800" dirty="0" smtClean="0"/>
              <a:t>and </a:t>
            </a:r>
            <a:r>
              <a:rPr lang="en-US" sz="1800" dirty="0"/>
              <a:t>Cu-stub </a:t>
            </a:r>
            <a:r>
              <a:rPr lang="en-US" sz="1800" dirty="0" smtClean="0"/>
              <a:t>to </a:t>
            </a:r>
            <a:r>
              <a:rPr lang="en-US" sz="1800" dirty="0"/>
              <a:t>Stainless Steel </a:t>
            </a:r>
            <a:r>
              <a:rPr lang="en-US" sz="1800" dirty="0" smtClean="0"/>
              <a:t>at </a:t>
            </a:r>
            <a:r>
              <a:rPr lang="en-US" sz="1800" dirty="0"/>
              <a:t>1050 </a:t>
            </a:r>
            <a:r>
              <a:rPr lang="en-US" sz="1800" dirty="0" smtClean="0"/>
              <a:t>C</a:t>
            </a:r>
            <a:endParaRPr lang="en-US" sz="1800" dirty="0"/>
          </a:p>
          <a:p>
            <a:pPr lvl="1"/>
            <a:endParaRPr lang="en-US" sz="1800" dirty="0"/>
          </a:p>
          <a:p>
            <a:pPr lvl="1"/>
            <a:endParaRPr lang="en-US" sz="1800" dirty="0"/>
          </a:p>
          <a:p>
            <a:pPr lvl="1"/>
            <a:endParaRPr lang="en-US" sz="1800" dirty="0"/>
          </a:p>
          <a:p>
            <a:pPr lvl="1"/>
            <a:endParaRPr lang="en-US" sz="1800" dirty="0"/>
          </a:p>
          <a:p>
            <a:pPr lvl="1"/>
            <a:endParaRPr lang="en-US" sz="1800" dirty="0"/>
          </a:p>
          <a:p>
            <a:pPr lvl="1"/>
            <a:r>
              <a:rPr lang="en-US" sz="1800" dirty="0"/>
              <a:t> </a:t>
            </a:r>
            <a:endParaRPr lang="en-US" sz="1800" dirty="0" smtClean="0"/>
          </a:p>
          <a:p>
            <a:pPr lvl="1"/>
            <a:endParaRPr lang="en-US" sz="1800" dirty="0"/>
          </a:p>
          <a:p>
            <a:pPr lvl="1"/>
            <a:endParaRPr lang="en-US" sz="1800" dirty="0" smtClean="0"/>
          </a:p>
          <a:p>
            <a:pPr lvl="1"/>
            <a:endParaRPr lang="en-US" sz="1800" dirty="0" smtClean="0"/>
          </a:p>
          <a:p>
            <a:pPr lvl="1">
              <a:lnSpc>
                <a:spcPct val="100000"/>
              </a:lnSpc>
            </a:pPr>
            <a:r>
              <a:rPr lang="en-US" sz="1800" dirty="0" smtClean="0"/>
              <a:t>and the Cu-coated housing heat treatment </a:t>
            </a:r>
            <a:r>
              <a:rPr lang="en-US" sz="1800" dirty="0"/>
              <a:t>in 450C (1h</a:t>
            </a:r>
            <a:r>
              <a:rPr lang="en-US" sz="1800" dirty="0" smtClean="0"/>
              <a:t>) should make BLAs very clean. </a:t>
            </a:r>
            <a:r>
              <a:rPr lang="en-US" sz="18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This is not the case </a:t>
            </a:r>
            <a:r>
              <a:rPr lang="en-US" sz="1800" dirty="0" smtClean="0"/>
              <a:t>and an additional cleaning is performed at DESY. It is very time consuming and not always successful.  There is mainly a problem with masses 40-100. The partial pressures are rather factor of 100 than factor of 1000 smaller than the total pressure.</a:t>
            </a:r>
            <a:endParaRPr lang="en-US" sz="1800" dirty="0"/>
          </a:p>
          <a:p>
            <a:pPr lvl="1"/>
            <a:r>
              <a:rPr lang="en-US" dirty="0" smtClean="0"/>
              <a:t> </a:t>
            </a:r>
            <a:endParaRPr lang="en-US" dirty="0"/>
          </a:p>
        </p:txBody>
      </p:sp>
      <p:pic>
        <p:nvPicPr>
          <p:cNvPr id="5" name="Picture 24" descr="Ring1_3"/>
          <p:cNvPicPr>
            <a:picLocks noChangeAspect="1" noChangeArrowheads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8898" r="27254"/>
          <a:stretch/>
        </p:blipFill>
        <p:spPr bwMode="auto">
          <a:xfrm>
            <a:off x="3447203" y="2674354"/>
            <a:ext cx="1459478" cy="203358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cxnSp>
        <p:nvCxnSpPr>
          <p:cNvPr id="6" name="Straight Arrow Connector 5"/>
          <p:cNvCxnSpPr/>
          <p:nvPr/>
        </p:nvCxnSpPr>
        <p:spPr bwMode="auto">
          <a:xfrm>
            <a:off x="1182914" y="2612571"/>
            <a:ext cx="2721429" cy="998748"/>
          </a:xfrm>
          <a:prstGeom prst="straightConnector1">
            <a:avLst/>
          </a:prstGeom>
          <a:noFill/>
          <a:ln w="28575" cap="flat" cmpd="sng" algn="ctr">
            <a:solidFill>
              <a:srgbClr val="FF0000"/>
            </a:solidFill>
            <a:prstDash val="solid"/>
            <a:round/>
            <a:headEnd type="none" w="med" len="med"/>
            <a:tailEnd type="arrow"/>
          </a:ln>
          <a:effectLst/>
        </p:spPr>
      </p:cxnSp>
      <p:cxnSp>
        <p:nvCxnSpPr>
          <p:cNvPr id="7" name="Straight Arrow Connector 6"/>
          <p:cNvCxnSpPr/>
          <p:nvPr/>
        </p:nvCxnSpPr>
        <p:spPr bwMode="auto">
          <a:xfrm flipH="1">
            <a:off x="4376057" y="2612571"/>
            <a:ext cx="929245" cy="1589315"/>
          </a:xfrm>
          <a:prstGeom prst="straightConnector1">
            <a:avLst/>
          </a:prstGeom>
          <a:noFill/>
          <a:ln w="28575" cap="flat" cmpd="sng" algn="ctr">
            <a:solidFill>
              <a:srgbClr val="FF0000"/>
            </a:solidFill>
            <a:prstDash val="solid"/>
            <a:round/>
            <a:headEnd type="none" w="med" len="med"/>
            <a:tailEnd type="arrow"/>
          </a:ln>
          <a:effectLst/>
        </p:spPr>
      </p:cxnSp>
      <p:sp>
        <p:nvSpPr>
          <p:cNvPr id="2" name="Slide Number Placeholder 1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5BD36294-2849-48A8-8531-5354CF3095D2}" type="slidenum">
              <a:rPr lang="en-US" smtClean="0"/>
              <a:pPr/>
              <a:t>27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10330067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38" name="Footer Placeholder 4"/>
          <p:cNvSpPr>
            <a:spLocks noGrp="1"/>
          </p:cNvSpPr>
          <p:nvPr>
            <p:ph type="ftr" sz="quarter" idx="4294967295"/>
          </p:nvPr>
        </p:nvSpPr>
        <p:spPr>
          <a:xfrm>
            <a:off x="117475" y="6505575"/>
            <a:ext cx="5702300" cy="266700"/>
          </a:xfrm>
          <a:prstGeom prst="rect">
            <a:avLst/>
          </a:prstGeom>
          <a:noFill/>
        </p:spPr>
        <p:txBody>
          <a:bodyPr/>
          <a:lstStyle>
            <a:lvl1pPr algn="l" eaLnBrk="0" hangingPunct="0">
              <a:buClr>
                <a:schemeClr val="accent2"/>
              </a:buClr>
              <a:buSzPct val="80000"/>
              <a:buChar char="n"/>
              <a:defRPr sz="2400">
                <a:solidFill>
                  <a:schemeClr val="tx2"/>
                </a:solidFill>
                <a:latin typeface="Arial" charset="0"/>
                <a:ea typeface="ＭＳ Ｐゴシック" pitchFamily="112" charset="-128"/>
              </a:defRPr>
            </a:lvl1pPr>
            <a:lvl2pPr marL="742950" indent="-285750" algn="l" eaLnBrk="0" hangingPunct="0">
              <a:buClr>
                <a:schemeClr val="accent1"/>
              </a:buClr>
              <a:buChar char="§"/>
              <a:defRPr sz="2400">
                <a:solidFill>
                  <a:schemeClr val="tx2"/>
                </a:solidFill>
                <a:latin typeface="Arial" charset="0"/>
                <a:ea typeface="ＭＳ Ｐゴシック" pitchFamily="112" charset="-128"/>
              </a:defRPr>
            </a:lvl2pPr>
            <a:lvl3pPr marL="1143000" indent="-228600" algn="l" eaLnBrk="0" hangingPunct="0">
              <a:buClr>
                <a:schemeClr val="folHlink"/>
              </a:buClr>
              <a:buSzPct val="60000"/>
              <a:buChar char=""/>
              <a:defRPr sz="2400">
                <a:solidFill>
                  <a:schemeClr val="tx2"/>
                </a:solidFill>
                <a:latin typeface="Arial" charset="0"/>
                <a:ea typeface="ＭＳ Ｐゴシック" pitchFamily="112" charset="-128"/>
              </a:defRPr>
            </a:lvl3pPr>
            <a:lvl4pPr marL="1600200" indent="-228600" algn="l" eaLnBrk="0" hangingPunct="0">
              <a:buChar char="§"/>
              <a:defRPr sz="2400">
                <a:solidFill>
                  <a:srgbClr val="100F2E"/>
                </a:solidFill>
                <a:latin typeface="Arial" charset="0"/>
                <a:ea typeface="ＭＳ Ｐゴシック" pitchFamily="112" charset="-128"/>
              </a:defRPr>
            </a:lvl4pPr>
            <a:lvl5pPr marL="2057400" indent="-228600" algn="l" eaLnBrk="0" hangingPunct="0">
              <a:buClr>
                <a:schemeClr val="folHlink"/>
              </a:buClr>
              <a:buChar char="»"/>
              <a:defRPr sz="2400">
                <a:solidFill>
                  <a:srgbClr val="100F2E"/>
                </a:solidFill>
                <a:latin typeface="Arial" charset="0"/>
                <a:ea typeface="ＭＳ Ｐゴシック" pitchFamily="112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Char char="»"/>
              <a:defRPr sz="2400">
                <a:solidFill>
                  <a:srgbClr val="100F2E"/>
                </a:solidFill>
                <a:latin typeface="Arial" charset="0"/>
                <a:ea typeface="ＭＳ Ｐゴシック" pitchFamily="112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Char char="»"/>
              <a:defRPr sz="2400">
                <a:solidFill>
                  <a:srgbClr val="100F2E"/>
                </a:solidFill>
                <a:latin typeface="Arial" charset="0"/>
                <a:ea typeface="ＭＳ Ｐゴシック" pitchFamily="112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Char char="»"/>
              <a:defRPr sz="2400">
                <a:solidFill>
                  <a:srgbClr val="100F2E"/>
                </a:solidFill>
                <a:latin typeface="Arial" charset="0"/>
                <a:ea typeface="ＭＳ Ｐゴシック" pitchFamily="112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Char char="»"/>
              <a:defRPr sz="2400">
                <a:solidFill>
                  <a:srgbClr val="100F2E"/>
                </a:solidFill>
                <a:latin typeface="Arial" charset="0"/>
                <a:ea typeface="ＭＳ Ｐゴシック" pitchFamily="112" charset="-128"/>
              </a:defRPr>
            </a:lvl9pPr>
          </a:lstStyle>
          <a:p>
            <a:pPr>
              <a:buClrTx/>
              <a:buSzTx/>
              <a:buFontTx/>
              <a:buNone/>
            </a:pPr>
            <a:r>
              <a:rPr lang="en-US" altLang="de-DE" sz="800" smtClean="0">
                <a:solidFill>
                  <a:srgbClr val="000000"/>
                </a:solidFill>
              </a:rPr>
              <a:t>CM Interconnect Review, July29, 2015</a:t>
            </a:r>
            <a:endParaRPr lang="en-GB" altLang="de-DE" sz="800">
              <a:solidFill>
                <a:srgbClr val="000000"/>
              </a:solidFill>
            </a:endParaRPr>
          </a:p>
        </p:txBody>
      </p:sp>
      <p:sp>
        <p:nvSpPr>
          <p:cNvPr id="14339" name="Rectangle 2"/>
          <p:cNvSpPr>
            <a:spLocks noGrp="1" noChangeArrowheads="1"/>
          </p:cNvSpPr>
          <p:nvPr>
            <p:ph type="title"/>
          </p:nvPr>
        </p:nvSpPr>
        <p:spPr>
          <a:xfrm>
            <a:off x="277813" y="84138"/>
            <a:ext cx="7105650" cy="481012"/>
          </a:xfrm>
        </p:spPr>
        <p:txBody>
          <a:bodyPr/>
          <a:lstStyle/>
          <a:p>
            <a:pPr eaLnBrk="1" hangingPunct="1"/>
            <a:r>
              <a:rPr lang="en-US" altLang="de-DE" sz="2000" dirty="0" smtClean="0">
                <a:solidFill>
                  <a:schemeClr val="tx1"/>
                </a:solidFill>
              </a:rPr>
              <a:t>Production</a:t>
            </a:r>
            <a:endParaRPr lang="en-GB" altLang="de-DE" sz="2000" dirty="0" smtClean="0">
              <a:solidFill>
                <a:schemeClr val="tx1"/>
              </a:solidFill>
            </a:endParaRPr>
          </a:p>
        </p:txBody>
      </p:sp>
      <p:sp>
        <p:nvSpPr>
          <p:cNvPr id="3" name="Rectangle 2"/>
          <p:cNvSpPr/>
          <p:nvPr/>
        </p:nvSpPr>
        <p:spPr>
          <a:xfrm>
            <a:off x="286656" y="601943"/>
            <a:ext cx="8673611" cy="86177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u="sng" dirty="0" smtClean="0"/>
              <a:t>Experience and concerns</a:t>
            </a:r>
          </a:p>
          <a:p>
            <a:endParaRPr lang="en-US" dirty="0"/>
          </a:p>
          <a:p>
            <a:r>
              <a:rPr lang="en-US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Vacuum, cont.</a:t>
            </a:r>
          </a:p>
        </p:txBody>
      </p:sp>
      <p:sp>
        <p:nvSpPr>
          <p:cNvPr id="8" name="Rectangle 7"/>
          <p:cNvSpPr/>
          <p:nvPr/>
        </p:nvSpPr>
        <p:spPr>
          <a:xfrm>
            <a:off x="881741" y="1775025"/>
            <a:ext cx="6625770" cy="369332"/>
          </a:xfrm>
          <a:prstGeom prst="rect">
            <a:avLst/>
          </a:prstGeom>
          <a:ln>
            <a:solidFill>
              <a:schemeClr val="tx1"/>
            </a:solidFill>
          </a:ln>
        </p:spPr>
        <p:txBody>
          <a:bodyPr wrap="square">
            <a:spAutoFit/>
          </a:bodyPr>
          <a:lstStyle/>
          <a:p>
            <a:pPr lvl="0">
              <a:lnSpc>
                <a:spcPct val="100000"/>
              </a:lnSpc>
              <a:buNone/>
            </a:pPr>
            <a:r>
              <a:rPr lang="en-GB" sz="1800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Disassembly +Visual, Mechanical and Cu-layer inspection</a:t>
            </a:r>
            <a:endParaRPr lang="en-US" sz="18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9" name="Rectangle 8"/>
          <p:cNvSpPr/>
          <p:nvPr/>
        </p:nvSpPr>
        <p:spPr>
          <a:xfrm>
            <a:off x="4633684" y="2332447"/>
            <a:ext cx="4172857" cy="1766637"/>
          </a:xfrm>
          <a:prstGeom prst="rect">
            <a:avLst/>
          </a:prstGeom>
          <a:ln>
            <a:solidFill>
              <a:srgbClr val="FF0000"/>
            </a:solidFill>
          </a:ln>
        </p:spPr>
        <p:txBody>
          <a:bodyPr wrap="square">
            <a:spAutoFit/>
          </a:bodyPr>
          <a:lstStyle/>
          <a:p>
            <a:pPr marL="228600" lvl="0" indent="-228600">
              <a:lnSpc>
                <a:spcPct val="100000"/>
              </a:lnSpc>
              <a:buClr>
                <a:srgbClr val="FF0000"/>
              </a:buClr>
              <a:buFont typeface="+mj-lt"/>
              <a:buAutoNum type="arabicPeriod"/>
            </a:pPr>
            <a:r>
              <a:rPr lang="en-US" sz="16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Cleaning of rings:</a:t>
            </a:r>
          </a:p>
          <a:p>
            <a:pPr marL="363538" lvl="1" indent="-188913">
              <a:lnSpc>
                <a:spcPct val="100000"/>
              </a:lnSpc>
              <a:buClr>
                <a:srgbClr val="FF0000"/>
              </a:buClr>
              <a:buFont typeface="Arial" panose="020B0604020202020204" pitchFamily="34" charset="0"/>
              <a:buChar char="•"/>
            </a:pPr>
            <a:r>
              <a:rPr lang="en-US" sz="16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Cleaning in an ultrasonic bath (containing organic surfactants ?)</a:t>
            </a:r>
          </a:p>
          <a:p>
            <a:pPr marL="363538" lvl="1" indent="-188913">
              <a:lnSpc>
                <a:spcPct val="100000"/>
              </a:lnSpc>
              <a:buClr>
                <a:srgbClr val="FF0000"/>
              </a:buClr>
              <a:buFont typeface="Arial" panose="020B0604020202020204" pitchFamily="34" charset="0"/>
              <a:buChar char="•"/>
            </a:pPr>
            <a:r>
              <a:rPr lang="en-US" sz="16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Rinsing with ultrapure water.</a:t>
            </a:r>
          </a:p>
          <a:p>
            <a:pPr marL="363538" lvl="1" indent="-188913">
              <a:lnSpc>
                <a:spcPct val="100000"/>
              </a:lnSpc>
              <a:buClr>
                <a:srgbClr val="FF0000"/>
              </a:buClr>
              <a:buFont typeface="Arial" panose="020B0604020202020204" pitchFamily="34" charset="0"/>
              <a:buChar char="•"/>
            </a:pPr>
            <a:r>
              <a:rPr lang="en-US" sz="16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Drying in 55 C.</a:t>
            </a:r>
          </a:p>
          <a:p>
            <a:pPr marL="363538" lvl="1" indent="-188913">
              <a:lnSpc>
                <a:spcPct val="100000"/>
              </a:lnSpc>
              <a:buClr>
                <a:srgbClr val="FF0000"/>
              </a:buClr>
              <a:buFont typeface="Arial" panose="020B0604020202020204" pitchFamily="34" charset="0"/>
              <a:buChar char="•"/>
            </a:pPr>
            <a:r>
              <a:rPr lang="en-US" sz="16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Baking in vacuum, T= 300 – 600 C.</a:t>
            </a:r>
          </a:p>
        </p:txBody>
      </p:sp>
      <p:sp>
        <p:nvSpPr>
          <p:cNvPr id="10" name="Rectangle 9"/>
          <p:cNvSpPr/>
          <p:nvPr/>
        </p:nvSpPr>
        <p:spPr>
          <a:xfrm>
            <a:off x="29027" y="2352946"/>
            <a:ext cx="3715657" cy="1815882"/>
          </a:xfrm>
          <a:prstGeom prst="rect">
            <a:avLst/>
          </a:prstGeom>
          <a:noFill/>
          <a:ln>
            <a:solidFill>
              <a:schemeClr val="tx1">
                <a:lumMod val="90000"/>
                <a:lumOff val="10000"/>
              </a:schemeClr>
            </a:solidFill>
          </a:ln>
        </p:spPr>
        <p:txBody>
          <a:bodyPr wrap="square">
            <a:spAutoFit/>
          </a:bodyPr>
          <a:lstStyle/>
          <a:p>
            <a:pPr marL="228600" lvl="0" indent="-228600">
              <a:lnSpc>
                <a:spcPct val="100000"/>
              </a:lnSpc>
              <a:buClr>
                <a:srgbClr val="0070C0"/>
              </a:buClr>
              <a:buFont typeface="+mj-lt"/>
              <a:buAutoNum type="arabicPeriod"/>
            </a:pPr>
            <a:r>
              <a:rPr lang="en-US" sz="1600" b="1" dirty="0" smtClean="0">
                <a:solidFill>
                  <a:srgbClr val="0070C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Permeability test of the housing</a:t>
            </a:r>
          </a:p>
          <a:p>
            <a:pPr marL="228600" lvl="0" indent="-228600">
              <a:lnSpc>
                <a:spcPct val="100000"/>
              </a:lnSpc>
              <a:buClr>
                <a:srgbClr val="0070C0"/>
              </a:buClr>
              <a:buFont typeface="+mj-lt"/>
              <a:buAutoNum type="arabicPeriod"/>
            </a:pPr>
            <a:r>
              <a:rPr lang="en-US" sz="1600" b="1" dirty="0" smtClean="0">
                <a:solidFill>
                  <a:srgbClr val="0070C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Cleaning of the housing:</a:t>
            </a:r>
            <a:endParaRPr lang="en-US" sz="1600" b="1" dirty="0">
              <a:solidFill>
                <a:srgbClr val="0070C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  <a:p>
            <a:pPr marL="444500" lvl="0" indent="-176213">
              <a:lnSpc>
                <a:spcPct val="100000"/>
              </a:lnSpc>
              <a:buClr>
                <a:srgbClr val="0070C0"/>
              </a:buClr>
              <a:buFont typeface="Arial" panose="020B0604020202020204" pitchFamily="34" charset="0"/>
              <a:buChar char="•"/>
            </a:pPr>
            <a:r>
              <a:rPr lang="en-US" sz="1600" b="1" dirty="0" smtClean="0">
                <a:solidFill>
                  <a:srgbClr val="0070C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Cleaning in </a:t>
            </a:r>
            <a:r>
              <a:rPr lang="en-US" sz="1600" b="1" dirty="0">
                <a:solidFill>
                  <a:srgbClr val="0070C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ultrasonic </a:t>
            </a:r>
            <a:r>
              <a:rPr lang="en-US" sz="1600" b="1" dirty="0" smtClean="0">
                <a:solidFill>
                  <a:srgbClr val="0070C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bath</a:t>
            </a:r>
            <a:endParaRPr lang="en-US" sz="1600" b="1" dirty="0">
              <a:solidFill>
                <a:srgbClr val="0070C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  <a:p>
            <a:pPr marL="444500" lvl="0" indent="-176213">
              <a:lnSpc>
                <a:spcPct val="100000"/>
              </a:lnSpc>
              <a:buClr>
                <a:srgbClr val="0070C0"/>
              </a:buClr>
              <a:buFont typeface="Arial" panose="020B0604020202020204" pitchFamily="34" charset="0"/>
              <a:buChar char="•"/>
            </a:pPr>
            <a:r>
              <a:rPr lang="en-US" sz="1600" b="1" dirty="0" smtClean="0">
                <a:solidFill>
                  <a:srgbClr val="0070C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Rinse </a:t>
            </a:r>
            <a:r>
              <a:rPr lang="en-US" sz="1600" b="1" dirty="0">
                <a:solidFill>
                  <a:srgbClr val="0070C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with ultrapure </a:t>
            </a:r>
            <a:r>
              <a:rPr lang="en-US" sz="1600" b="1" dirty="0" smtClean="0">
                <a:solidFill>
                  <a:srgbClr val="0070C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water</a:t>
            </a:r>
            <a:endParaRPr lang="en-US" sz="1600" b="1" dirty="0">
              <a:solidFill>
                <a:srgbClr val="0070C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  <a:p>
            <a:pPr marL="444500" lvl="0" indent="-176213">
              <a:lnSpc>
                <a:spcPct val="100000"/>
              </a:lnSpc>
              <a:buClr>
                <a:srgbClr val="0070C0"/>
              </a:buClr>
              <a:buFont typeface="Arial" panose="020B0604020202020204" pitchFamily="34" charset="0"/>
              <a:buChar char="•"/>
            </a:pPr>
            <a:r>
              <a:rPr lang="en-US" sz="1600" b="1" dirty="0" smtClean="0">
                <a:solidFill>
                  <a:srgbClr val="0070C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Rinse </a:t>
            </a:r>
            <a:r>
              <a:rPr lang="en-US" sz="1600" b="1" dirty="0">
                <a:solidFill>
                  <a:srgbClr val="0070C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with </a:t>
            </a:r>
            <a:r>
              <a:rPr lang="en-US" sz="1600" b="1" dirty="0" smtClean="0">
                <a:solidFill>
                  <a:srgbClr val="0070C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isopropanol</a:t>
            </a:r>
          </a:p>
          <a:p>
            <a:pPr marL="444500" lvl="0" indent="-176213">
              <a:lnSpc>
                <a:spcPct val="100000"/>
              </a:lnSpc>
              <a:buClr>
                <a:srgbClr val="0070C0"/>
              </a:buClr>
              <a:buFont typeface="Arial" panose="020B0604020202020204" pitchFamily="34" charset="0"/>
              <a:buChar char="•"/>
            </a:pPr>
            <a:r>
              <a:rPr lang="en-US" sz="1600" b="1" dirty="0" smtClean="0">
                <a:solidFill>
                  <a:srgbClr val="0070C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Drying </a:t>
            </a:r>
            <a:r>
              <a:rPr lang="en-US" sz="1600" b="1" dirty="0">
                <a:solidFill>
                  <a:srgbClr val="0070C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in </a:t>
            </a:r>
            <a:r>
              <a:rPr lang="en-US" sz="1600" b="1" dirty="0" smtClean="0">
                <a:solidFill>
                  <a:srgbClr val="0070C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55 C</a:t>
            </a:r>
            <a:endParaRPr lang="en-US" sz="1600" b="1" dirty="0">
              <a:solidFill>
                <a:srgbClr val="0070C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1" name="Rectangle 10"/>
          <p:cNvSpPr/>
          <p:nvPr/>
        </p:nvSpPr>
        <p:spPr>
          <a:xfrm>
            <a:off x="1948967" y="4691278"/>
            <a:ext cx="4491317" cy="1034129"/>
          </a:xfrm>
          <a:prstGeom prst="rect">
            <a:avLst/>
          </a:prstGeom>
          <a:noFill/>
          <a:ln>
            <a:solidFill>
              <a:schemeClr val="tx1">
                <a:lumMod val="90000"/>
                <a:lumOff val="10000"/>
              </a:schemeClr>
            </a:solidFill>
          </a:ln>
        </p:spPr>
        <p:txBody>
          <a:bodyPr wrap="square">
            <a:spAutoFit/>
          </a:bodyPr>
          <a:lstStyle/>
          <a:p>
            <a:pPr marL="171450" indent="-171450" algn="ctr">
              <a:lnSpc>
                <a:spcPct val="100000"/>
              </a:lnSpc>
              <a:buClr>
                <a:schemeClr val="tx1"/>
              </a:buClr>
            </a:pPr>
            <a:r>
              <a:rPr lang="en-US" sz="1800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 panose="020F0502020204030204" pitchFamily="34" charset="0"/>
              </a:rPr>
              <a:t>Installation of the ring in the housing</a:t>
            </a:r>
          </a:p>
          <a:p>
            <a:pPr marL="171450" indent="-171450" algn="ctr">
              <a:lnSpc>
                <a:spcPct val="100000"/>
              </a:lnSpc>
              <a:buClr>
                <a:schemeClr val="tx1"/>
              </a:buClr>
            </a:pPr>
            <a:r>
              <a:rPr lang="en-US" sz="1800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 panose="020F0502020204030204" pitchFamily="34" charset="0"/>
              </a:rPr>
              <a:t>…………………...</a:t>
            </a:r>
          </a:p>
          <a:p>
            <a:pPr marL="171450" indent="-171450" algn="ctr">
              <a:lnSpc>
                <a:spcPct val="100000"/>
              </a:lnSpc>
              <a:buClr>
                <a:schemeClr val="tx1"/>
              </a:buClr>
            </a:pPr>
            <a:r>
              <a:rPr lang="en-US" sz="1800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 panose="020F0502020204030204" pitchFamily="34" charset="0"/>
              </a:rPr>
              <a:t>Mass spectrum test.</a:t>
            </a:r>
            <a:endParaRPr lang="en-US" sz="1800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libri" panose="020F0502020204030204" pitchFamily="34" charset="0"/>
            </a:endParaRPr>
          </a:p>
        </p:txBody>
      </p:sp>
      <p:cxnSp>
        <p:nvCxnSpPr>
          <p:cNvPr id="12" name="Straight Arrow Connector 11"/>
          <p:cNvCxnSpPr>
            <a:stCxn id="8" idx="2"/>
          </p:cNvCxnSpPr>
          <p:nvPr/>
        </p:nvCxnSpPr>
        <p:spPr bwMode="auto">
          <a:xfrm>
            <a:off x="4194626" y="2144357"/>
            <a:ext cx="439058" cy="192435"/>
          </a:xfrm>
          <a:prstGeom prst="straightConnector1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cxnSp>
        <p:nvCxnSpPr>
          <p:cNvPr id="13" name="Straight Arrow Connector 12"/>
          <p:cNvCxnSpPr>
            <a:stCxn id="8" idx="2"/>
          </p:cNvCxnSpPr>
          <p:nvPr/>
        </p:nvCxnSpPr>
        <p:spPr bwMode="auto">
          <a:xfrm flipH="1">
            <a:off x="3744684" y="2144357"/>
            <a:ext cx="449942" cy="208589"/>
          </a:xfrm>
          <a:prstGeom prst="straightConnector1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cxnSp>
        <p:nvCxnSpPr>
          <p:cNvPr id="14" name="Straight Arrow Connector 13"/>
          <p:cNvCxnSpPr>
            <a:endCxn id="11" idx="0"/>
          </p:cNvCxnSpPr>
          <p:nvPr/>
        </p:nvCxnSpPr>
        <p:spPr bwMode="auto">
          <a:xfrm flipH="1">
            <a:off x="4194626" y="4099084"/>
            <a:ext cx="439058" cy="592194"/>
          </a:xfrm>
          <a:prstGeom prst="straightConnector1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cxnSp>
        <p:nvCxnSpPr>
          <p:cNvPr id="15" name="Straight Arrow Connector 14"/>
          <p:cNvCxnSpPr>
            <a:endCxn id="11" idx="0"/>
          </p:cNvCxnSpPr>
          <p:nvPr/>
        </p:nvCxnSpPr>
        <p:spPr bwMode="auto">
          <a:xfrm>
            <a:off x="3744684" y="4168828"/>
            <a:ext cx="449942" cy="522450"/>
          </a:xfrm>
          <a:prstGeom prst="straightConnector1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sp>
        <p:nvSpPr>
          <p:cNvPr id="2" name="Slide Number Placeholder 1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5BD36294-2849-48A8-8531-5354CF3095D2}" type="slidenum">
              <a:rPr lang="en-US" smtClean="0"/>
              <a:pPr/>
              <a:t>28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03874371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38" name="Footer Placeholder 4"/>
          <p:cNvSpPr>
            <a:spLocks noGrp="1"/>
          </p:cNvSpPr>
          <p:nvPr>
            <p:ph type="ftr" sz="quarter" idx="4294967295"/>
          </p:nvPr>
        </p:nvSpPr>
        <p:spPr>
          <a:xfrm>
            <a:off x="117475" y="6505575"/>
            <a:ext cx="5702300" cy="266700"/>
          </a:xfrm>
          <a:prstGeom prst="rect">
            <a:avLst/>
          </a:prstGeom>
          <a:noFill/>
        </p:spPr>
        <p:txBody>
          <a:bodyPr/>
          <a:lstStyle>
            <a:lvl1pPr algn="l" eaLnBrk="0" hangingPunct="0">
              <a:buClr>
                <a:schemeClr val="accent2"/>
              </a:buClr>
              <a:buSzPct val="80000"/>
              <a:buChar char="n"/>
              <a:defRPr sz="2400">
                <a:solidFill>
                  <a:schemeClr val="tx2"/>
                </a:solidFill>
                <a:latin typeface="Arial" charset="0"/>
                <a:ea typeface="ＭＳ Ｐゴシック" pitchFamily="112" charset="-128"/>
              </a:defRPr>
            </a:lvl1pPr>
            <a:lvl2pPr marL="742950" indent="-285750" algn="l" eaLnBrk="0" hangingPunct="0">
              <a:buClr>
                <a:schemeClr val="accent1"/>
              </a:buClr>
              <a:buChar char="§"/>
              <a:defRPr sz="2400">
                <a:solidFill>
                  <a:schemeClr val="tx2"/>
                </a:solidFill>
                <a:latin typeface="Arial" charset="0"/>
                <a:ea typeface="ＭＳ Ｐゴシック" pitchFamily="112" charset="-128"/>
              </a:defRPr>
            </a:lvl2pPr>
            <a:lvl3pPr marL="1143000" indent="-228600" algn="l" eaLnBrk="0" hangingPunct="0">
              <a:buClr>
                <a:schemeClr val="folHlink"/>
              </a:buClr>
              <a:buSzPct val="60000"/>
              <a:buChar char=""/>
              <a:defRPr sz="2400">
                <a:solidFill>
                  <a:schemeClr val="tx2"/>
                </a:solidFill>
                <a:latin typeface="Arial" charset="0"/>
                <a:ea typeface="ＭＳ Ｐゴシック" pitchFamily="112" charset="-128"/>
              </a:defRPr>
            </a:lvl3pPr>
            <a:lvl4pPr marL="1600200" indent="-228600" algn="l" eaLnBrk="0" hangingPunct="0">
              <a:buChar char="§"/>
              <a:defRPr sz="2400">
                <a:solidFill>
                  <a:srgbClr val="100F2E"/>
                </a:solidFill>
                <a:latin typeface="Arial" charset="0"/>
                <a:ea typeface="ＭＳ Ｐゴシック" pitchFamily="112" charset="-128"/>
              </a:defRPr>
            </a:lvl4pPr>
            <a:lvl5pPr marL="2057400" indent="-228600" algn="l" eaLnBrk="0" hangingPunct="0">
              <a:buClr>
                <a:schemeClr val="folHlink"/>
              </a:buClr>
              <a:buChar char="»"/>
              <a:defRPr sz="2400">
                <a:solidFill>
                  <a:srgbClr val="100F2E"/>
                </a:solidFill>
                <a:latin typeface="Arial" charset="0"/>
                <a:ea typeface="ＭＳ Ｐゴシック" pitchFamily="112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Char char="»"/>
              <a:defRPr sz="2400">
                <a:solidFill>
                  <a:srgbClr val="100F2E"/>
                </a:solidFill>
                <a:latin typeface="Arial" charset="0"/>
                <a:ea typeface="ＭＳ Ｐゴシック" pitchFamily="112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Char char="»"/>
              <a:defRPr sz="2400">
                <a:solidFill>
                  <a:srgbClr val="100F2E"/>
                </a:solidFill>
                <a:latin typeface="Arial" charset="0"/>
                <a:ea typeface="ＭＳ Ｐゴシック" pitchFamily="112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Char char="»"/>
              <a:defRPr sz="2400">
                <a:solidFill>
                  <a:srgbClr val="100F2E"/>
                </a:solidFill>
                <a:latin typeface="Arial" charset="0"/>
                <a:ea typeface="ＭＳ Ｐゴシック" pitchFamily="112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Char char="»"/>
              <a:defRPr sz="2400">
                <a:solidFill>
                  <a:srgbClr val="100F2E"/>
                </a:solidFill>
                <a:latin typeface="Arial" charset="0"/>
                <a:ea typeface="ＭＳ Ｐゴシック" pitchFamily="112" charset="-128"/>
              </a:defRPr>
            </a:lvl9pPr>
          </a:lstStyle>
          <a:p>
            <a:pPr>
              <a:buClrTx/>
              <a:buSzTx/>
              <a:buFontTx/>
              <a:buNone/>
            </a:pPr>
            <a:r>
              <a:rPr lang="en-US" altLang="de-DE" sz="800" smtClean="0">
                <a:solidFill>
                  <a:srgbClr val="000000"/>
                </a:solidFill>
              </a:rPr>
              <a:t>CM Interconnect Review, July29, 2015</a:t>
            </a:r>
            <a:endParaRPr lang="en-GB" altLang="de-DE" sz="800">
              <a:solidFill>
                <a:srgbClr val="000000"/>
              </a:solidFill>
            </a:endParaRPr>
          </a:p>
        </p:txBody>
      </p:sp>
      <p:sp>
        <p:nvSpPr>
          <p:cNvPr id="14339" name="Rectangle 2"/>
          <p:cNvSpPr>
            <a:spLocks noGrp="1" noChangeArrowheads="1"/>
          </p:cNvSpPr>
          <p:nvPr>
            <p:ph type="title"/>
          </p:nvPr>
        </p:nvSpPr>
        <p:spPr>
          <a:xfrm>
            <a:off x="277813" y="84138"/>
            <a:ext cx="7105650" cy="481012"/>
          </a:xfrm>
        </p:spPr>
        <p:txBody>
          <a:bodyPr/>
          <a:lstStyle/>
          <a:p>
            <a:pPr eaLnBrk="1" hangingPunct="1"/>
            <a:r>
              <a:rPr lang="en-US" altLang="de-DE" sz="2000" smtClean="0">
                <a:solidFill>
                  <a:schemeClr val="tx1"/>
                </a:solidFill>
              </a:rPr>
              <a:t>Production</a:t>
            </a:r>
            <a:endParaRPr lang="en-GB" altLang="de-DE" sz="2000" smtClean="0">
              <a:solidFill>
                <a:schemeClr val="tx1"/>
              </a:solidFill>
            </a:endParaRPr>
          </a:p>
        </p:txBody>
      </p:sp>
      <p:sp>
        <p:nvSpPr>
          <p:cNvPr id="3" name="Rectangle 2"/>
          <p:cNvSpPr/>
          <p:nvPr/>
        </p:nvSpPr>
        <p:spPr>
          <a:xfrm>
            <a:off x="152400" y="1209264"/>
            <a:ext cx="4676601" cy="104644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de-DE" u="sng" dirty="0" smtClean="0"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ea typeface="Arial Unicode MS" pitchFamily="34" charset="-128"/>
                <a:cs typeface="Arial Unicode MS" pitchFamily="34" charset="-128"/>
              </a:rPr>
              <a:t>Spec for Stainless Steel</a:t>
            </a:r>
          </a:p>
          <a:p>
            <a:pPr marL="268288" lvl="1" indent="-268288">
              <a:lnSpc>
                <a:spcPct val="100000"/>
              </a:lnSpc>
              <a:buFont typeface="Arial" panose="020B0604020202020204" pitchFamily="34" charset="0"/>
              <a:buChar char="•"/>
            </a:pPr>
            <a:r>
              <a:rPr lang="en-US" dirty="0" smtClean="0">
                <a:solidFill>
                  <a:srgbClr val="000000"/>
                </a:solidFill>
                <a:ea typeface="Arial Unicode MS" pitchFamily="34" charset="-128"/>
                <a:cs typeface="Arial Unicode MS" pitchFamily="34" charset="-128"/>
              </a:rPr>
              <a:t>For flanges  </a:t>
            </a:r>
            <a:r>
              <a:rPr lang="en-US" dirty="0" smtClean="0"/>
              <a:t>316LN SS ESR (1.4429)</a:t>
            </a:r>
          </a:p>
          <a:p>
            <a:pPr marL="268288" lvl="1" indent="-268288">
              <a:lnSpc>
                <a:spcPct val="100000"/>
              </a:lnSpc>
              <a:buFont typeface="Arial" panose="020B0604020202020204" pitchFamily="34" charset="0"/>
              <a:buChar char="•"/>
            </a:pPr>
            <a:r>
              <a:rPr lang="en-US" dirty="0" smtClean="0"/>
              <a:t>Housing and bellows 316LN (1.4435)</a:t>
            </a:r>
          </a:p>
        </p:txBody>
      </p:sp>
      <p:sp>
        <p:nvSpPr>
          <p:cNvPr id="5" name="Rectangle 42"/>
          <p:cNvSpPr>
            <a:spLocks noChangeArrowheads="1"/>
          </p:cNvSpPr>
          <p:nvPr/>
        </p:nvSpPr>
        <p:spPr bwMode="auto">
          <a:xfrm>
            <a:off x="152400" y="152400"/>
            <a:ext cx="9144000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cap="flat" cmpd="sng" algn="ctr">
                <a:solidFill>
                  <a:schemeClr val="tx1"/>
                </a:solidFill>
                <a:prstDash val="solid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vert="horz" wrap="none" lIns="36000" tIns="0" rIns="36000" bIns="0" numCol="1" anchor="ctr" anchorCtr="0" compatLnSpc="1">
            <a:prstTxWarp prst="textNoShape">
              <a:avLst/>
            </a:prstTxWarp>
            <a:spAutoFit/>
          </a:bodyPr>
          <a:lstStyle/>
          <a:p>
            <a:endParaRPr lang="en-US"/>
          </a:p>
        </p:txBody>
      </p:sp>
      <p:sp>
        <p:nvSpPr>
          <p:cNvPr id="42" name="Rectangle 41"/>
          <p:cNvSpPr/>
          <p:nvPr/>
        </p:nvSpPr>
        <p:spPr>
          <a:xfrm>
            <a:off x="152400" y="2272612"/>
            <a:ext cx="8868229" cy="338554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u="sng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Vacuum spec</a:t>
            </a:r>
            <a:r>
              <a:rPr lang="en-US" u="sng" dirty="0" smtClean="0"/>
              <a:t>:</a:t>
            </a:r>
          </a:p>
          <a:p>
            <a:pPr marL="268288" indent="-268288">
              <a:lnSpc>
                <a:spcPct val="100000"/>
              </a:lnSpc>
              <a:buFont typeface="Arial" panose="020B0604020202020204" pitchFamily="34" charset="0"/>
              <a:buChar char="•"/>
            </a:pPr>
            <a:r>
              <a:rPr lang="en-US" dirty="0" smtClean="0"/>
              <a:t>No outgassing from ceramics (accordingly to the material properties description by vendors)</a:t>
            </a:r>
          </a:p>
          <a:p>
            <a:pPr marL="268288" indent="-268288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en-US" dirty="0" smtClean="0"/>
              <a:t>The integral leak rate has to be ≤ 1·10</a:t>
            </a:r>
            <a:r>
              <a:rPr lang="en-US" baseline="30000" dirty="0" smtClean="0"/>
              <a:t>-10</a:t>
            </a:r>
            <a:r>
              <a:rPr lang="en-US" dirty="0" smtClean="0"/>
              <a:t> mbar·l·sec</a:t>
            </a:r>
            <a:r>
              <a:rPr lang="en-US" baseline="30000" dirty="0" smtClean="0"/>
              <a:t>-1 </a:t>
            </a:r>
          </a:p>
          <a:p>
            <a:pPr>
              <a:lnSpc>
                <a:spcPct val="100000"/>
              </a:lnSpc>
            </a:pPr>
            <a:r>
              <a:rPr lang="en-US" dirty="0" smtClean="0"/>
              <a:t>To ensure that BLA is hydrocarbons free, two conditions have to be fulfilled for the outgassing:  </a:t>
            </a:r>
          </a:p>
          <a:p>
            <a:pPr marL="268288" indent="-268288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en-US" dirty="0" smtClean="0"/>
              <a:t>For a total </a:t>
            </a:r>
            <a:r>
              <a:rPr lang="en-US" dirty="0"/>
              <a:t>pressure </a:t>
            </a:r>
            <a:r>
              <a:rPr lang="en-US" dirty="0" smtClean="0"/>
              <a:t>of </a:t>
            </a:r>
            <a:r>
              <a:rPr lang="en-US" dirty="0"/>
              <a:t>10</a:t>
            </a:r>
            <a:r>
              <a:rPr lang="en-US" b="1" baseline="30000" dirty="0"/>
              <a:t>-7</a:t>
            </a:r>
            <a:r>
              <a:rPr lang="en-US" dirty="0"/>
              <a:t> </a:t>
            </a:r>
            <a:r>
              <a:rPr lang="en-US" dirty="0" smtClean="0"/>
              <a:t>mbar</a:t>
            </a:r>
          </a:p>
          <a:p>
            <a:pPr marL="268288" indent="-268288">
              <a:lnSpc>
                <a:spcPct val="100000"/>
              </a:lnSpc>
              <a:buFont typeface="Arial" panose="020B0604020202020204" pitchFamily="34" charset="0"/>
              <a:buChar char="•"/>
            </a:pPr>
            <a:r>
              <a:rPr lang="en-US" dirty="0" smtClean="0"/>
              <a:t>The </a:t>
            </a:r>
            <a:r>
              <a:rPr lang="en-US" dirty="0"/>
              <a:t>sum of </a:t>
            </a:r>
            <a:r>
              <a:rPr lang="en-US" dirty="0" smtClean="0"/>
              <a:t>all </a:t>
            </a:r>
            <a:r>
              <a:rPr lang="en-US" dirty="0"/>
              <a:t>partial pressures of masses </a:t>
            </a:r>
            <a:r>
              <a:rPr lang="en-US" dirty="0" smtClean="0"/>
              <a:t>from 45 to 100 must be less </a:t>
            </a:r>
            <a:r>
              <a:rPr lang="en-US" dirty="0"/>
              <a:t>than 10</a:t>
            </a:r>
            <a:r>
              <a:rPr lang="en-US" baseline="30000" dirty="0"/>
              <a:t>-3</a:t>
            </a:r>
            <a:r>
              <a:rPr lang="en-US" dirty="0"/>
              <a:t> </a:t>
            </a:r>
            <a:r>
              <a:rPr lang="en-US" dirty="0" smtClean="0"/>
              <a:t>of the </a:t>
            </a:r>
            <a:r>
              <a:rPr lang="en-US" dirty="0"/>
              <a:t>total pressure</a:t>
            </a:r>
            <a:r>
              <a:rPr lang="en-US" dirty="0" smtClean="0"/>
              <a:t>.</a:t>
            </a:r>
            <a:endParaRPr lang="en-US" dirty="0"/>
          </a:p>
        </p:txBody>
      </p:sp>
      <p:sp>
        <p:nvSpPr>
          <p:cNvPr id="2" name="Rectangle 1"/>
          <p:cNvSpPr/>
          <p:nvPr/>
        </p:nvSpPr>
        <p:spPr>
          <a:xfrm>
            <a:off x="240449" y="5401324"/>
            <a:ext cx="4346062" cy="70942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de-DE" u="sng" dirty="0" smtClean="0"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ea typeface="Arial Unicode MS" pitchFamily="34" charset="-128"/>
                <a:cs typeface="Arial Unicode MS" pitchFamily="34" charset="-128"/>
              </a:rPr>
              <a:t>Permeability spec</a:t>
            </a:r>
            <a:r>
              <a:rPr lang="en-US" altLang="de-DE" u="sng" dirty="0" smtClean="0">
                <a:solidFill>
                  <a:srgbClr val="000000"/>
                </a:solidFill>
                <a:ea typeface="Arial Unicode MS" pitchFamily="34" charset="-128"/>
                <a:cs typeface="Arial Unicode MS" pitchFamily="34" charset="-128"/>
              </a:rPr>
              <a:t>:</a:t>
            </a:r>
          </a:p>
          <a:p>
            <a:endParaRPr lang="en-US" altLang="de-DE" sz="800" u="sng" dirty="0" smtClean="0">
              <a:solidFill>
                <a:srgbClr val="000000"/>
              </a:solidFill>
              <a:ea typeface="Arial Unicode MS" pitchFamily="34" charset="-128"/>
              <a:cs typeface="Arial Unicode MS" pitchFamily="34" charset="-128"/>
            </a:endParaRPr>
          </a:p>
          <a:p>
            <a:r>
              <a:rPr lang="en-US" altLang="de-DE" dirty="0" smtClean="0">
                <a:solidFill>
                  <a:srgbClr val="000000"/>
                </a:solidFill>
                <a:ea typeface="Arial Unicode MS" pitchFamily="34" charset="-128"/>
                <a:cs typeface="Arial Unicode MS" pitchFamily="34" charset="-128"/>
              </a:rPr>
              <a:t>µ</a:t>
            </a:r>
            <a:r>
              <a:rPr lang="en-US" altLang="de-DE" baseline="-25000" dirty="0" smtClean="0">
                <a:solidFill>
                  <a:srgbClr val="000000"/>
                </a:solidFill>
                <a:ea typeface="Arial Unicode MS" pitchFamily="34" charset="-128"/>
                <a:cs typeface="Arial Unicode MS" pitchFamily="34" charset="-128"/>
              </a:rPr>
              <a:t>r</a:t>
            </a:r>
            <a:r>
              <a:rPr lang="en-US" altLang="de-DE" dirty="0" smtClean="0">
                <a:solidFill>
                  <a:srgbClr val="000000"/>
                </a:solidFill>
                <a:ea typeface="Arial Unicode MS" pitchFamily="34" charset="-128"/>
                <a:cs typeface="Arial Unicode MS" pitchFamily="34" charset="-128"/>
              </a:rPr>
              <a:t> ≤ 1.05 later less conservative 1.16</a:t>
            </a:r>
            <a:endParaRPr lang="en-US" altLang="de-DE" dirty="0">
              <a:solidFill>
                <a:srgbClr val="000000"/>
              </a:solidFill>
              <a:ea typeface="Arial Unicode MS" pitchFamily="34" charset="-128"/>
              <a:cs typeface="Arial Unicode MS" pitchFamily="34" charset="-128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5BD36294-2849-48A8-8531-5354CF3095D2}" type="slidenum">
              <a:rPr lang="en-US" smtClean="0"/>
              <a:pPr/>
              <a:t>29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13123371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Slide Number Placeholder 7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2AD3B5C6-2888-4322-8DB3-9708672DAB42}" type="slidenum">
              <a:rPr lang="en-US" smtClean="0"/>
              <a:t>3</a:t>
            </a:fld>
            <a:endParaRPr lang="en-US" dirty="0"/>
          </a:p>
        </p:txBody>
      </p:sp>
      <p:sp>
        <p:nvSpPr>
          <p:cNvPr id="3" name="Title 2"/>
          <p:cNvSpPr>
            <a:spLocks noGrp="1"/>
          </p:cNvSpPr>
          <p:nvPr>
            <p:ph type="title"/>
          </p:nvPr>
        </p:nvSpPr>
        <p:spPr>
          <a:xfrm>
            <a:off x="228600" y="303501"/>
            <a:ext cx="8229600" cy="715962"/>
          </a:xfrm>
        </p:spPr>
        <p:txBody>
          <a:bodyPr>
            <a:normAutofit/>
          </a:bodyPr>
          <a:lstStyle/>
          <a:p>
            <a:r>
              <a:rPr lang="en-US" sz="3200" dirty="0" smtClean="0">
                <a:solidFill>
                  <a:srgbClr val="C00000"/>
                </a:solidFill>
              </a:rPr>
              <a:t>LCLS-II (SCRF) Baseline Parameters</a:t>
            </a:r>
            <a:endParaRPr lang="en-US" sz="3200" dirty="0">
              <a:solidFill>
                <a:srgbClr val="C00000"/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3"/>
          </p:nvPr>
        </p:nvSpPr>
        <p:spPr>
          <a:xfrm>
            <a:off x="2362200" y="6400800"/>
            <a:ext cx="4126528" cy="314326"/>
          </a:xfrm>
        </p:spPr>
        <p:txBody>
          <a:bodyPr/>
          <a:lstStyle/>
          <a:p>
            <a:r>
              <a:rPr lang="en-US" smtClean="0"/>
              <a:t>CM Interconnect Review, July29, 2015</a:t>
            </a:r>
            <a:endParaRPr lang="en-US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084946496"/>
              </p:ext>
            </p:extLst>
          </p:nvPr>
        </p:nvGraphicFramePr>
        <p:xfrm>
          <a:off x="268552" y="1343769"/>
          <a:ext cx="8501737" cy="4814238"/>
        </p:xfrm>
        <a:graphic>
          <a:graphicData uri="http://schemas.openxmlformats.org/drawingml/2006/table">
            <a:tbl>
              <a:tblPr firstRow="1" bandRow="1">
                <a:effectLst/>
                <a:tableStyleId>{5C22544A-7EE6-4342-B048-85BDC9FD1C3A}</a:tableStyleId>
              </a:tblPr>
              <a:tblGrid>
                <a:gridCol w="4174653"/>
                <a:gridCol w="1135204"/>
                <a:gridCol w="1108979"/>
                <a:gridCol w="1202897"/>
                <a:gridCol w="880004"/>
              </a:tblGrid>
              <a:tr h="348778">
                <a:tc>
                  <a:txBody>
                    <a:bodyPr/>
                    <a:lstStyle/>
                    <a:p>
                      <a:r>
                        <a:rPr lang="en-US" sz="1600" dirty="0" smtClean="0">
                          <a:latin typeface="+mj-lt"/>
                        </a:rPr>
                        <a:t>Parameter</a:t>
                      </a:r>
                      <a:endParaRPr lang="en-US" sz="1600" dirty="0">
                        <a:latin typeface="+mj-lt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dirty="0" smtClean="0">
                          <a:latin typeface="+mj-lt"/>
                        </a:rPr>
                        <a:t>symbol</a:t>
                      </a:r>
                      <a:endParaRPr lang="en-US" sz="1600" dirty="0">
                        <a:latin typeface="+mj-lt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dirty="0" smtClean="0">
                          <a:latin typeface="+mj-lt"/>
                        </a:rPr>
                        <a:t>nominal</a:t>
                      </a:r>
                      <a:endParaRPr lang="en-US" sz="1600" dirty="0">
                        <a:latin typeface="+mj-lt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dirty="0" smtClean="0">
                          <a:latin typeface="+mj-lt"/>
                        </a:rPr>
                        <a:t>range</a:t>
                      </a:r>
                      <a:endParaRPr lang="en-US" sz="1600" dirty="0">
                        <a:latin typeface="+mj-lt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 smtClean="0">
                          <a:latin typeface="+mj-lt"/>
                        </a:rPr>
                        <a:t>units</a:t>
                      </a:r>
                      <a:endParaRPr lang="en-US" sz="1600" dirty="0">
                        <a:latin typeface="+mj-lt"/>
                      </a:endParaRPr>
                    </a:p>
                  </a:txBody>
                  <a:tcPr/>
                </a:tc>
              </a:tr>
              <a:tr h="323310">
                <a:tc>
                  <a:txBody>
                    <a:bodyPr/>
                    <a:lstStyle/>
                    <a:p>
                      <a:r>
                        <a:rPr lang="en-US" sz="1600" dirty="0" smtClean="0">
                          <a:latin typeface="+mj-lt"/>
                        </a:rPr>
                        <a:t>Electron Energy</a:t>
                      </a:r>
                      <a:endParaRPr lang="en-US" sz="1600" dirty="0">
                        <a:latin typeface="+mj-lt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i="1" dirty="0" err="1" smtClean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E</a:t>
                      </a:r>
                      <a:r>
                        <a:rPr lang="en-US" sz="1600" i="1" baseline="-25000" dirty="0" err="1" smtClean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f</a:t>
                      </a:r>
                      <a:endParaRPr lang="en-US" sz="1600" i="1" baseline="-250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1" dirty="0" smtClean="0">
                          <a:latin typeface="+mj-lt"/>
                        </a:rPr>
                        <a:t>4.0</a:t>
                      </a:r>
                      <a:endParaRPr lang="en-US" sz="1600" b="1" dirty="0">
                        <a:latin typeface="+mj-lt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dirty="0" smtClean="0">
                          <a:latin typeface="+mj-lt"/>
                        </a:rPr>
                        <a:t>2.0 - 4.14</a:t>
                      </a:r>
                      <a:endParaRPr lang="en-US" sz="1600" dirty="0">
                        <a:latin typeface="+mj-lt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 smtClean="0">
                          <a:latin typeface="+mj-lt"/>
                        </a:rPr>
                        <a:t>GeV</a:t>
                      </a:r>
                      <a:endParaRPr lang="en-US" sz="1600" dirty="0">
                        <a:latin typeface="+mj-lt"/>
                      </a:endParaRPr>
                    </a:p>
                  </a:txBody>
                  <a:tcPr/>
                </a:tc>
              </a:tr>
              <a:tr h="323310">
                <a:tc>
                  <a:txBody>
                    <a:bodyPr/>
                    <a:lstStyle/>
                    <a:p>
                      <a:r>
                        <a:rPr lang="en-US" sz="1600" dirty="0" smtClean="0">
                          <a:latin typeface="+mj-lt"/>
                        </a:rPr>
                        <a:t>Bunch Charge</a:t>
                      </a:r>
                      <a:endParaRPr lang="en-US" sz="1600" dirty="0">
                        <a:latin typeface="+mj-lt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i="1" dirty="0" err="1" smtClean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Q</a:t>
                      </a:r>
                      <a:r>
                        <a:rPr lang="en-US" sz="1600" i="1" baseline="-25000" dirty="0" err="1" smtClean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b</a:t>
                      </a:r>
                      <a:endParaRPr lang="en-US" sz="1600" i="1" baseline="-250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1" dirty="0" smtClean="0">
                          <a:latin typeface="+mj-lt"/>
                        </a:rPr>
                        <a:t>100</a:t>
                      </a:r>
                      <a:endParaRPr lang="en-US" sz="1600" b="1" dirty="0">
                        <a:latin typeface="+mj-lt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dirty="0" smtClean="0">
                          <a:latin typeface="+mj-lt"/>
                        </a:rPr>
                        <a:t>10 - 300</a:t>
                      </a:r>
                      <a:endParaRPr lang="en-US" sz="1600" dirty="0">
                        <a:latin typeface="+mj-lt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 smtClean="0">
                          <a:latin typeface="+mj-lt"/>
                        </a:rPr>
                        <a:t>pC</a:t>
                      </a:r>
                      <a:endParaRPr lang="en-US" sz="1600" dirty="0">
                        <a:latin typeface="+mj-lt"/>
                      </a:endParaRPr>
                    </a:p>
                  </a:txBody>
                  <a:tcPr/>
                </a:tc>
              </a:tr>
              <a:tr h="323310">
                <a:tc>
                  <a:txBody>
                    <a:bodyPr/>
                    <a:lstStyle/>
                    <a:p>
                      <a:r>
                        <a:rPr lang="en-US" sz="1600" dirty="0" smtClean="0">
                          <a:latin typeface="+mj-lt"/>
                        </a:rPr>
                        <a:t>Bunch Repetition Rate in Linac</a:t>
                      </a:r>
                      <a:endParaRPr lang="en-US" sz="1600" dirty="0">
                        <a:latin typeface="+mj-lt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i="1" dirty="0" smtClean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f</a:t>
                      </a:r>
                      <a:r>
                        <a:rPr lang="en-US" sz="1600" i="1" baseline="-25000" dirty="0" smtClean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b</a:t>
                      </a:r>
                      <a:endParaRPr lang="en-US" sz="1600" i="1" baseline="-250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1" dirty="0" smtClean="0">
                          <a:latin typeface="+mj-lt"/>
                        </a:rPr>
                        <a:t>0.62</a:t>
                      </a:r>
                      <a:endParaRPr lang="en-US" sz="1600" b="1" dirty="0">
                        <a:latin typeface="+mj-lt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dirty="0" smtClean="0">
                          <a:latin typeface="+mj-lt"/>
                        </a:rPr>
                        <a:t>0 - 0.93</a:t>
                      </a:r>
                      <a:endParaRPr lang="en-US" sz="1600" dirty="0">
                        <a:latin typeface="+mj-lt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 smtClean="0">
                          <a:latin typeface="+mj-lt"/>
                        </a:rPr>
                        <a:t>MHz</a:t>
                      </a:r>
                      <a:endParaRPr lang="en-US" sz="1600" dirty="0">
                        <a:latin typeface="+mj-lt"/>
                      </a:endParaRPr>
                    </a:p>
                  </a:txBody>
                  <a:tcPr/>
                </a:tc>
              </a:tr>
              <a:tr h="289588">
                <a:tc>
                  <a:txBody>
                    <a:bodyPr/>
                    <a:lstStyle/>
                    <a:p>
                      <a:pPr marL="0" marR="0" algn="just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600" dirty="0">
                          <a:effectLst/>
                          <a:latin typeface="+mj-lt"/>
                          <a:ea typeface="Times New Roman"/>
                        </a:rPr>
                        <a:t>Average </a:t>
                      </a:r>
                      <a:r>
                        <a:rPr lang="en-US" sz="1600" b="0" i="1" kern="1200" dirty="0" smtClean="0">
                          <a:solidFill>
                            <a:schemeClr val="tx1"/>
                          </a:solidFill>
                          <a:effectLst/>
                          <a:latin typeface="+mj-lt"/>
                          <a:ea typeface="Times New Roman"/>
                          <a:cs typeface="+mn-cs"/>
                        </a:rPr>
                        <a:t>e</a:t>
                      </a:r>
                      <a:r>
                        <a:rPr lang="en-US" sz="1600" b="0" baseline="30000" dirty="0" smtClean="0">
                          <a:solidFill>
                            <a:schemeClr val="tx1"/>
                          </a:solidFill>
                          <a:effectLst/>
                          <a:latin typeface="Symbol" panose="05050102010706020507" pitchFamily="18" charset="2"/>
                          <a:ea typeface="Times New Roman"/>
                        </a:rPr>
                        <a:t>-</a:t>
                      </a:r>
                      <a:r>
                        <a:rPr lang="en-US" sz="1600" b="0" baseline="30000" dirty="0" smtClean="0">
                          <a:solidFill>
                            <a:schemeClr val="tx1"/>
                          </a:solidFill>
                          <a:effectLst/>
                          <a:latin typeface="+mj-lt"/>
                          <a:ea typeface="Times New Roman"/>
                        </a:rPr>
                        <a:t> </a:t>
                      </a:r>
                      <a:r>
                        <a:rPr lang="en-US" sz="1600" dirty="0" smtClean="0">
                          <a:effectLst/>
                          <a:latin typeface="+mj-lt"/>
                          <a:ea typeface="Times New Roman"/>
                        </a:rPr>
                        <a:t>current </a:t>
                      </a:r>
                      <a:r>
                        <a:rPr lang="en-US" sz="1600" u="none" dirty="0">
                          <a:effectLst/>
                          <a:latin typeface="+mj-lt"/>
                          <a:ea typeface="Times New Roman"/>
                        </a:rPr>
                        <a:t>in linac</a:t>
                      </a: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600" i="1" dirty="0" err="1" smtClean="0">
                          <a:effectLst/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I</a:t>
                      </a:r>
                      <a:r>
                        <a:rPr lang="en-US" sz="1600" i="1" baseline="-25000" dirty="0" err="1" smtClean="0">
                          <a:effectLst/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avg</a:t>
                      </a:r>
                      <a:endParaRPr lang="en-US" sz="1600" dirty="0">
                        <a:effectLst/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600" b="1" dirty="0">
                          <a:solidFill>
                            <a:schemeClr val="tx1"/>
                          </a:solidFill>
                          <a:effectLst/>
                          <a:latin typeface="+mj-lt"/>
                          <a:ea typeface="Times New Roman"/>
                        </a:rPr>
                        <a:t>0.062</a:t>
                      </a: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600" smtClean="0">
                          <a:effectLst/>
                          <a:latin typeface="+mj-lt"/>
                          <a:ea typeface="Times New Roman"/>
                        </a:rPr>
                        <a:t>0.0 </a:t>
                      </a:r>
                      <a:r>
                        <a:rPr lang="en-US" sz="1600" dirty="0" smtClean="0">
                          <a:effectLst/>
                          <a:latin typeface="+mj-lt"/>
                          <a:ea typeface="Times New Roman"/>
                        </a:rPr>
                        <a:t>- 0.3</a:t>
                      </a:r>
                      <a:endParaRPr lang="en-US" sz="1600" dirty="0">
                        <a:effectLst/>
                        <a:latin typeface="+mj-lt"/>
                        <a:ea typeface="Times New Roman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marL="0" marR="0" algn="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600" dirty="0">
                          <a:effectLst/>
                          <a:latin typeface="+mj-lt"/>
                          <a:ea typeface="Times New Roman"/>
                        </a:rPr>
                        <a:t>mA</a:t>
                      </a:r>
                    </a:p>
                  </a:txBody>
                  <a:tcPr marL="68580" marR="68580" marT="0" marB="0" anchor="ctr"/>
                </a:tc>
              </a:tr>
              <a:tr h="289588">
                <a:tc>
                  <a:txBody>
                    <a:bodyPr/>
                    <a:lstStyle/>
                    <a:p>
                      <a:pPr marL="0" marR="0" algn="just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600" b="0" dirty="0" smtClean="0">
                          <a:solidFill>
                            <a:schemeClr val="tx1"/>
                          </a:solidFill>
                          <a:effectLst/>
                          <a:latin typeface="+mj-lt"/>
                          <a:ea typeface="Times New Roman"/>
                        </a:rPr>
                        <a:t>Avg. </a:t>
                      </a:r>
                      <a:r>
                        <a:rPr lang="en-US" sz="1600" b="0" i="1" dirty="0" smtClean="0">
                          <a:solidFill>
                            <a:schemeClr val="tx1"/>
                          </a:solidFill>
                          <a:effectLst/>
                          <a:latin typeface="+mj-lt"/>
                          <a:ea typeface="Times New Roman"/>
                        </a:rPr>
                        <a:t>e</a:t>
                      </a:r>
                      <a:r>
                        <a:rPr lang="en-US" sz="1600" b="0" baseline="30000" dirty="0" smtClean="0">
                          <a:solidFill>
                            <a:schemeClr val="tx1"/>
                          </a:solidFill>
                          <a:effectLst/>
                          <a:latin typeface="Symbol" panose="05050102010706020507" pitchFamily="18" charset="2"/>
                          <a:ea typeface="Times New Roman"/>
                        </a:rPr>
                        <a:t>-</a:t>
                      </a:r>
                      <a:r>
                        <a:rPr lang="en-US" sz="1600" b="0" dirty="0" smtClean="0">
                          <a:solidFill>
                            <a:schemeClr val="tx1"/>
                          </a:solidFill>
                          <a:effectLst/>
                          <a:latin typeface="+mj-lt"/>
                          <a:ea typeface="Times New Roman"/>
                        </a:rPr>
                        <a:t> </a:t>
                      </a:r>
                      <a:r>
                        <a:rPr lang="en-US" sz="1600" b="0" dirty="0">
                          <a:solidFill>
                            <a:schemeClr val="tx1"/>
                          </a:solidFill>
                          <a:effectLst/>
                          <a:latin typeface="+mj-lt"/>
                          <a:ea typeface="Times New Roman"/>
                        </a:rPr>
                        <a:t>beam power at </a:t>
                      </a:r>
                      <a:r>
                        <a:rPr lang="en-US" sz="1600" b="0" i="0" u="none" dirty="0">
                          <a:solidFill>
                            <a:schemeClr val="tx1"/>
                          </a:solidFill>
                          <a:effectLst/>
                          <a:latin typeface="+mj-lt"/>
                          <a:ea typeface="Times New Roman"/>
                        </a:rPr>
                        <a:t>linac </a:t>
                      </a:r>
                      <a:r>
                        <a:rPr lang="en-US" sz="1600" b="0" i="0" u="none" dirty="0" smtClean="0">
                          <a:solidFill>
                            <a:schemeClr val="tx1"/>
                          </a:solidFill>
                          <a:effectLst/>
                          <a:latin typeface="+mj-lt"/>
                          <a:ea typeface="Times New Roman"/>
                        </a:rPr>
                        <a:t>end</a:t>
                      </a:r>
                      <a:endParaRPr lang="en-US" sz="1600" b="0" i="0" u="none" dirty="0">
                        <a:solidFill>
                          <a:schemeClr val="tx1"/>
                        </a:solidFill>
                        <a:effectLst/>
                        <a:latin typeface="+mj-lt"/>
                        <a:ea typeface="Times New Roman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600" b="0" i="1" dirty="0" err="1"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P</a:t>
                      </a:r>
                      <a:r>
                        <a:rPr lang="en-US" sz="1600" b="0" i="1" baseline="-25000" dirty="0" err="1"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av</a:t>
                      </a:r>
                      <a:endParaRPr lang="en-US" sz="1600" b="0" dirty="0"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600" b="1" dirty="0">
                          <a:solidFill>
                            <a:schemeClr val="tx1"/>
                          </a:solidFill>
                          <a:effectLst/>
                          <a:latin typeface="+mj-lt"/>
                          <a:ea typeface="Times New Roman"/>
                        </a:rPr>
                        <a:t>0.25</a:t>
                      </a: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600" b="0" dirty="0" smtClean="0">
                          <a:solidFill>
                            <a:schemeClr val="tx1"/>
                          </a:solidFill>
                          <a:effectLst/>
                          <a:latin typeface="+mj-lt"/>
                          <a:ea typeface="Times New Roman"/>
                        </a:rPr>
                        <a:t>0 - 1.2</a:t>
                      </a:r>
                      <a:endParaRPr lang="en-US" sz="1600" b="0" dirty="0">
                        <a:solidFill>
                          <a:schemeClr val="tx1"/>
                        </a:solidFill>
                        <a:effectLst/>
                        <a:latin typeface="+mj-lt"/>
                        <a:ea typeface="Times New Roman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marL="0" marR="0" algn="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600" b="0" dirty="0">
                          <a:solidFill>
                            <a:schemeClr val="tx1"/>
                          </a:solidFill>
                          <a:effectLst/>
                          <a:latin typeface="+mj-lt"/>
                          <a:ea typeface="Times New Roman"/>
                        </a:rPr>
                        <a:t>MW</a:t>
                      </a:r>
                    </a:p>
                  </a:txBody>
                  <a:tcPr marL="68580" marR="68580" marT="0" marB="0" anchor="ctr"/>
                </a:tc>
              </a:tr>
              <a:tr h="289588">
                <a:tc>
                  <a:txBody>
                    <a:bodyPr/>
                    <a:lstStyle/>
                    <a:p>
                      <a:pPr marL="0" marR="0" algn="just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600" b="0" dirty="0">
                          <a:effectLst/>
                          <a:latin typeface="+mj-lt"/>
                          <a:ea typeface="Times New Roman"/>
                        </a:rPr>
                        <a:t>Norm. rms </a:t>
                      </a:r>
                      <a:r>
                        <a:rPr lang="en-US" sz="1600" b="0" dirty="0" smtClean="0">
                          <a:effectLst/>
                          <a:latin typeface="+mj-lt"/>
                          <a:ea typeface="Times New Roman"/>
                        </a:rPr>
                        <a:t>slice </a:t>
                      </a:r>
                      <a:r>
                        <a:rPr lang="en-US" sz="1600" b="0" dirty="0" err="1" smtClean="0">
                          <a:effectLst/>
                          <a:latin typeface="+mj-lt"/>
                          <a:ea typeface="Times New Roman"/>
                        </a:rPr>
                        <a:t>emittance</a:t>
                      </a:r>
                      <a:r>
                        <a:rPr lang="en-US" sz="1600" b="0" dirty="0" smtClean="0">
                          <a:effectLst/>
                          <a:latin typeface="+mj-lt"/>
                          <a:ea typeface="Times New Roman"/>
                        </a:rPr>
                        <a:t> at </a:t>
                      </a:r>
                      <a:r>
                        <a:rPr lang="en-US" sz="1600" b="0" dirty="0" err="1" smtClean="0">
                          <a:effectLst/>
                          <a:latin typeface="+mj-lt"/>
                          <a:ea typeface="Times New Roman"/>
                        </a:rPr>
                        <a:t>undulator</a:t>
                      </a:r>
                      <a:endParaRPr lang="en-US" sz="1600" b="0" dirty="0">
                        <a:effectLst/>
                        <a:latin typeface="+mj-lt"/>
                        <a:ea typeface="Times New Roman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600" b="0" i="1" dirty="0" err="1">
                          <a:effectLst/>
                          <a:latin typeface="Symbol" panose="05050102010706020507" pitchFamily="18" charset="2"/>
                          <a:ea typeface="Times New Roman"/>
                        </a:rPr>
                        <a:t>ge</a:t>
                      </a:r>
                      <a:r>
                        <a:rPr lang="en-US" sz="1600" b="0" baseline="-25000" dirty="0">
                          <a:effectLst/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  <a:sym typeface="Symbol"/>
                        </a:rPr>
                        <a:t></a:t>
                      </a:r>
                      <a:r>
                        <a:rPr lang="en-US" sz="1600" b="0" i="1" baseline="-25000" dirty="0">
                          <a:effectLst/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-s</a:t>
                      </a:r>
                      <a:endParaRPr lang="en-US" sz="1600" b="0" dirty="0">
                        <a:effectLst/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600" b="1" dirty="0">
                          <a:effectLst/>
                          <a:latin typeface="+mj-lt"/>
                          <a:ea typeface="Times New Roman"/>
                        </a:rPr>
                        <a:t>0.45</a:t>
                      </a: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600" b="0" dirty="0" smtClean="0">
                          <a:effectLst/>
                          <a:latin typeface="+mj-lt"/>
                          <a:ea typeface="Times New Roman"/>
                        </a:rPr>
                        <a:t>0.2 - 0.7 </a:t>
                      </a:r>
                      <a:endParaRPr lang="en-US" sz="1600" b="0" dirty="0">
                        <a:effectLst/>
                        <a:latin typeface="+mj-lt"/>
                        <a:ea typeface="Times New Roman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marL="0" marR="0" algn="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600" b="0" dirty="0">
                          <a:effectLst/>
                          <a:latin typeface="+mj-lt"/>
                          <a:ea typeface="Times New Roman"/>
                          <a:sym typeface="Symbol"/>
                        </a:rPr>
                        <a:t></a:t>
                      </a:r>
                      <a:r>
                        <a:rPr lang="en-US" sz="1600" b="0" dirty="0">
                          <a:effectLst/>
                          <a:latin typeface="+mj-lt"/>
                          <a:ea typeface="Times New Roman"/>
                        </a:rPr>
                        <a:t>m</a:t>
                      </a:r>
                    </a:p>
                  </a:txBody>
                  <a:tcPr marL="68580" marR="68580" marT="0" marB="0" anchor="ctr"/>
                </a:tc>
              </a:tr>
              <a:tr h="289588">
                <a:tc>
                  <a:txBody>
                    <a:bodyPr/>
                    <a:lstStyle/>
                    <a:p>
                      <a:pPr marL="0" marR="0" algn="just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600" b="0" dirty="0">
                          <a:effectLst/>
                          <a:latin typeface="+mj-lt"/>
                          <a:ea typeface="Times New Roman"/>
                        </a:rPr>
                        <a:t>Final peak current (at </a:t>
                      </a:r>
                      <a:r>
                        <a:rPr lang="en-US" sz="1600" b="0" dirty="0" err="1">
                          <a:effectLst/>
                          <a:latin typeface="+mj-lt"/>
                          <a:ea typeface="Times New Roman"/>
                        </a:rPr>
                        <a:t>undulator</a:t>
                      </a:r>
                      <a:r>
                        <a:rPr lang="en-US" sz="1600" b="0" dirty="0">
                          <a:effectLst/>
                          <a:latin typeface="+mj-lt"/>
                          <a:ea typeface="Times New Roman"/>
                        </a:rPr>
                        <a:t>)</a:t>
                      </a: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600" b="0" i="1" dirty="0" err="1">
                          <a:effectLst/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I</a:t>
                      </a:r>
                      <a:r>
                        <a:rPr lang="en-US" sz="1600" b="0" i="1" baseline="-25000" dirty="0" err="1">
                          <a:effectLst/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pk</a:t>
                      </a:r>
                      <a:endParaRPr lang="en-US" sz="1600" b="0" dirty="0">
                        <a:effectLst/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600" b="1" dirty="0">
                          <a:effectLst/>
                          <a:latin typeface="+mj-lt"/>
                          <a:ea typeface="Times New Roman"/>
                        </a:rPr>
                        <a:t>1000</a:t>
                      </a: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600" b="0" dirty="0" smtClean="0">
                          <a:effectLst/>
                          <a:latin typeface="+mj-lt"/>
                          <a:ea typeface="Times New Roman"/>
                        </a:rPr>
                        <a:t>500 - 1500</a:t>
                      </a:r>
                      <a:endParaRPr lang="en-US" sz="1600" b="0" dirty="0">
                        <a:effectLst/>
                        <a:latin typeface="+mj-lt"/>
                        <a:ea typeface="Times New Roman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marL="0" marR="0" algn="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600" b="0" dirty="0">
                          <a:effectLst/>
                          <a:latin typeface="+mj-lt"/>
                          <a:ea typeface="Times New Roman"/>
                        </a:rPr>
                        <a:t>A</a:t>
                      </a:r>
                    </a:p>
                  </a:txBody>
                  <a:tcPr marL="68580" marR="68580" marT="0" marB="0" anchor="ctr"/>
                </a:tc>
              </a:tr>
              <a:tr h="289588">
                <a:tc>
                  <a:txBody>
                    <a:bodyPr/>
                    <a:lstStyle/>
                    <a:p>
                      <a:pPr marL="0" marR="0" algn="just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600" b="0" dirty="0">
                          <a:effectLst/>
                          <a:latin typeface="+mj-lt"/>
                          <a:ea typeface="Times New Roman"/>
                        </a:rPr>
                        <a:t>Final slice </a:t>
                      </a:r>
                      <a:r>
                        <a:rPr lang="en-US" sz="1600" b="0" dirty="0" smtClean="0">
                          <a:effectLst/>
                          <a:latin typeface="+mj-lt"/>
                          <a:ea typeface="Times New Roman"/>
                        </a:rPr>
                        <a:t>E-spread </a:t>
                      </a:r>
                      <a:r>
                        <a:rPr lang="en-US" sz="1600" b="0" dirty="0">
                          <a:effectLst/>
                          <a:latin typeface="+mj-lt"/>
                          <a:ea typeface="Times New Roman"/>
                        </a:rPr>
                        <a:t>(</a:t>
                      </a:r>
                      <a:r>
                        <a:rPr lang="en-US" sz="1600" b="0" dirty="0" smtClean="0">
                          <a:effectLst/>
                          <a:latin typeface="+mj-lt"/>
                          <a:ea typeface="Times New Roman"/>
                        </a:rPr>
                        <a:t>rms, w/heater</a:t>
                      </a:r>
                      <a:r>
                        <a:rPr lang="en-US" sz="1600" b="0" dirty="0">
                          <a:effectLst/>
                          <a:latin typeface="+mj-lt"/>
                          <a:ea typeface="Times New Roman"/>
                        </a:rPr>
                        <a:t>)</a:t>
                      </a: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600" b="0" i="1">
                          <a:effectLst/>
                          <a:latin typeface="+mj-lt"/>
                          <a:ea typeface="Times New Roman"/>
                          <a:sym typeface="Symbol"/>
                        </a:rPr>
                        <a:t></a:t>
                      </a:r>
                      <a:r>
                        <a:rPr lang="en-US" sz="1600" b="0" i="1" baseline="-25000">
                          <a:effectLst/>
                          <a:latin typeface="+mj-lt"/>
                          <a:ea typeface="Times New Roman"/>
                        </a:rPr>
                        <a:t>Es</a:t>
                      </a:r>
                      <a:endParaRPr lang="en-US" sz="1600" b="0">
                        <a:effectLst/>
                        <a:latin typeface="+mj-lt"/>
                        <a:ea typeface="Times New Roman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600" b="1" dirty="0">
                          <a:effectLst/>
                          <a:latin typeface="+mj-lt"/>
                          <a:ea typeface="Times New Roman"/>
                        </a:rPr>
                        <a:t>500</a:t>
                      </a: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600" b="0" dirty="0" smtClean="0">
                          <a:effectLst/>
                          <a:latin typeface="+mj-lt"/>
                          <a:ea typeface="Times New Roman"/>
                        </a:rPr>
                        <a:t>125 - 1500</a:t>
                      </a:r>
                      <a:endParaRPr lang="en-US" sz="1600" b="0" dirty="0">
                        <a:effectLst/>
                        <a:latin typeface="+mj-lt"/>
                        <a:ea typeface="Times New Roman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marL="0" marR="0" algn="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600" b="0" dirty="0">
                          <a:effectLst/>
                          <a:latin typeface="+mj-lt"/>
                          <a:ea typeface="Times New Roman"/>
                        </a:rPr>
                        <a:t>keV</a:t>
                      </a:r>
                    </a:p>
                  </a:txBody>
                  <a:tcPr marL="68580" marR="68580" marT="0" marB="0" anchor="ctr"/>
                </a:tc>
              </a:tr>
              <a:tr h="323310">
                <a:tc>
                  <a:txBody>
                    <a:bodyPr/>
                    <a:lstStyle/>
                    <a:p>
                      <a:r>
                        <a:rPr lang="en-US" sz="1600" dirty="0" smtClean="0">
                          <a:latin typeface="+mj-lt"/>
                        </a:rPr>
                        <a:t>RF</a:t>
                      </a:r>
                      <a:r>
                        <a:rPr lang="en-US" sz="1600" baseline="0" dirty="0" smtClean="0">
                          <a:latin typeface="+mj-lt"/>
                        </a:rPr>
                        <a:t> frequency</a:t>
                      </a:r>
                      <a:endParaRPr lang="en-US" sz="1600" dirty="0">
                        <a:latin typeface="+mj-lt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i="1" dirty="0" err="1" smtClean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f</a:t>
                      </a:r>
                      <a:r>
                        <a:rPr lang="en-US" sz="1600" i="1" baseline="-25000" dirty="0" err="1" smtClean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RF</a:t>
                      </a:r>
                      <a:endParaRPr lang="en-US" sz="1600" i="1" baseline="-250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1" dirty="0" smtClean="0">
                          <a:latin typeface="+mj-lt"/>
                        </a:rPr>
                        <a:t>1.3</a:t>
                      </a:r>
                      <a:endParaRPr lang="en-US" sz="1600" b="1" dirty="0">
                        <a:latin typeface="+mj-lt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dirty="0" smtClean="0">
                          <a:latin typeface="+mj-lt"/>
                        </a:rPr>
                        <a:t>-</a:t>
                      </a:r>
                      <a:endParaRPr lang="en-US" sz="1600" dirty="0">
                        <a:latin typeface="+mj-lt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 smtClean="0">
                          <a:latin typeface="+mj-lt"/>
                        </a:rPr>
                        <a:t>GHz</a:t>
                      </a:r>
                      <a:endParaRPr lang="en-US" sz="1600" dirty="0">
                        <a:latin typeface="+mj-lt"/>
                      </a:endParaRPr>
                    </a:p>
                  </a:txBody>
                  <a:tcPr/>
                </a:tc>
              </a:tr>
              <a:tr h="323310">
                <a:tc>
                  <a:txBody>
                    <a:bodyPr/>
                    <a:lstStyle/>
                    <a:p>
                      <a:r>
                        <a:rPr lang="en-US" sz="1600" dirty="0" smtClean="0">
                          <a:latin typeface="+mj-lt"/>
                        </a:rPr>
                        <a:t>Avg. CW RF gradient (powered cavities)</a:t>
                      </a:r>
                      <a:endParaRPr lang="en-US" sz="1600" dirty="0">
                        <a:latin typeface="+mj-lt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i="1" dirty="0" err="1" smtClean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E</a:t>
                      </a:r>
                      <a:r>
                        <a:rPr lang="en-US" sz="1600" i="1" baseline="-25000" dirty="0" err="1" smtClean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acc</a:t>
                      </a:r>
                      <a:endParaRPr lang="en-US" sz="1600" i="1" baseline="-250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1" dirty="0" smtClean="0">
                          <a:latin typeface="+mj-lt"/>
                        </a:rPr>
                        <a:t>16</a:t>
                      </a:r>
                      <a:endParaRPr lang="en-US" sz="1600" b="1" dirty="0">
                        <a:latin typeface="+mj-lt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dirty="0" smtClean="0">
                          <a:latin typeface="+mj-lt"/>
                        </a:rPr>
                        <a:t>-</a:t>
                      </a:r>
                      <a:endParaRPr lang="en-US" sz="1600" dirty="0">
                        <a:latin typeface="+mj-lt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 smtClean="0">
                          <a:latin typeface="+mj-lt"/>
                        </a:rPr>
                        <a:t>MV/m</a:t>
                      </a:r>
                      <a:endParaRPr lang="en-US" sz="1600" dirty="0">
                        <a:latin typeface="+mj-lt"/>
                      </a:endParaRPr>
                    </a:p>
                  </a:txBody>
                  <a:tcPr/>
                </a:tc>
              </a:tr>
              <a:tr h="323310">
                <a:tc>
                  <a:txBody>
                    <a:bodyPr/>
                    <a:lstStyle/>
                    <a:p>
                      <a:r>
                        <a:rPr lang="en-US" sz="1600" dirty="0" smtClean="0">
                          <a:latin typeface="+mj-lt"/>
                        </a:rPr>
                        <a:t>Avg. Cavity Q0</a:t>
                      </a:r>
                      <a:endParaRPr lang="en-US" sz="1600" dirty="0">
                        <a:latin typeface="+mj-lt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i="1" baseline="-25000" dirty="0" smtClean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Q0</a:t>
                      </a:r>
                      <a:endParaRPr lang="en-US" sz="1600" i="1" baseline="-250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1" dirty="0" smtClean="0">
                          <a:latin typeface="+mj-lt"/>
                        </a:rPr>
                        <a:t>2.7e10</a:t>
                      </a:r>
                      <a:endParaRPr lang="en-US" sz="1600" b="1" dirty="0">
                        <a:latin typeface="+mj-lt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0" dirty="0" smtClean="0">
                          <a:latin typeface="+mj-lt"/>
                        </a:rPr>
                        <a:t>1.5 - 5e10</a:t>
                      </a:r>
                      <a:endParaRPr lang="en-US" sz="1600" b="0" dirty="0">
                        <a:latin typeface="+mj-lt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 smtClean="0">
                          <a:latin typeface="+mj-lt"/>
                        </a:rPr>
                        <a:t>-</a:t>
                      </a:r>
                      <a:endParaRPr lang="en-US" sz="1600" dirty="0">
                        <a:latin typeface="+mj-lt"/>
                      </a:endParaRPr>
                    </a:p>
                  </a:txBody>
                  <a:tcPr/>
                </a:tc>
              </a:tr>
              <a:tr h="323310">
                <a:tc>
                  <a:txBody>
                    <a:bodyPr/>
                    <a:lstStyle/>
                    <a:p>
                      <a:r>
                        <a:rPr lang="en-US" sz="1600" dirty="0" smtClean="0">
                          <a:latin typeface="+mj-lt"/>
                        </a:rPr>
                        <a:t>Photon</a:t>
                      </a:r>
                      <a:r>
                        <a:rPr lang="en-US" sz="1600" baseline="0" dirty="0" smtClean="0">
                          <a:latin typeface="+mj-lt"/>
                        </a:rPr>
                        <a:t> energy range of SXR (</a:t>
                      </a:r>
                      <a:r>
                        <a:rPr lang="en-US" sz="1600" b="1" baseline="0" dirty="0" smtClean="0">
                          <a:latin typeface="+mj-lt"/>
                        </a:rPr>
                        <a:t>SCRF</a:t>
                      </a:r>
                      <a:r>
                        <a:rPr lang="en-US" sz="1600" baseline="0" dirty="0" smtClean="0">
                          <a:latin typeface="+mj-lt"/>
                        </a:rPr>
                        <a:t>)</a:t>
                      </a:r>
                      <a:endParaRPr lang="en-US" sz="1600" dirty="0">
                        <a:latin typeface="+mj-lt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i="1" dirty="0" err="1" smtClean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E</a:t>
                      </a:r>
                      <a:r>
                        <a:rPr lang="en-US" sz="1600" i="1" baseline="-25000" dirty="0" err="1" smtClean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phot</a:t>
                      </a:r>
                      <a:endParaRPr lang="en-US" sz="1600" i="1" baseline="-250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dirty="0" smtClean="0">
                          <a:latin typeface="+mj-lt"/>
                        </a:rPr>
                        <a:t>-</a:t>
                      </a:r>
                      <a:endParaRPr lang="en-US" sz="1600" dirty="0">
                        <a:latin typeface="+mj-lt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1" dirty="0" smtClean="0">
                          <a:latin typeface="+mj-lt"/>
                        </a:rPr>
                        <a:t>0.2 - 1.3</a:t>
                      </a:r>
                      <a:endParaRPr lang="en-US" sz="1600" b="1" dirty="0">
                        <a:latin typeface="+mj-lt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 smtClean="0">
                          <a:latin typeface="+mj-lt"/>
                        </a:rPr>
                        <a:t>keV</a:t>
                      </a:r>
                      <a:endParaRPr lang="en-US" sz="1600" dirty="0">
                        <a:latin typeface="+mj-lt"/>
                      </a:endParaRPr>
                    </a:p>
                  </a:txBody>
                  <a:tcPr/>
                </a:tc>
              </a:tr>
              <a:tr h="323310">
                <a:tc>
                  <a:txBody>
                    <a:bodyPr/>
                    <a:lstStyle/>
                    <a:p>
                      <a:r>
                        <a:rPr lang="en-US" sz="1600" dirty="0" smtClean="0">
                          <a:latin typeface="+mj-lt"/>
                        </a:rPr>
                        <a:t>Photon</a:t>
                      </a:r>
                      <a:r>
                        <a:rPr lang="en-US" sz="1600" baseline="0" dirty="0" smtClean="0">
                          <a:latin typeface="+mj-lt"/>
                        </a:rPr>
                        <a:t> energy range of HXR (</a:t>
                      </a:r>
                      <a:r>
                        <a:rPr lang="en-US" sz="1600" b="1" baseline="0" dirty="0" smtClean="0">
                          <a:latin typeface="+mj-lt"/>
                        </a:rPr>
                        <a:t>SCRF</a:t>
                      </a:r>
                      <a:r>
                        <a:rPr lang="en-US" sz="1600" baseline="0" dirty="0" smtClean="0">
                          <a:latin typeface="+mj-lt"/>
                        </a:rPr>
                        <a:t>)</a:t>
                      </a:r>
                      <a:endParaRPr lang="en-US" sz="1600" dirty="0">
                        <a:latin typeface="+mj-lt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i="1" dirty="0" err="1" smtClean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E</a:t>
                      </a:r>
                      <a:r>
                        <a:rPr lang="en-US" sz="1600" i="1" baseline="-25000" dirty="0" err="1" smtClean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phot</a:t>
                      </a:r>
                      <a:endParaRPr lang="en-US" sz="1600" i="1" baseline="-250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dirty="0" smtClean="0">
                          <a:latin typeface="+mj-lt"/>
                        </a:rPr>
                        <a:t>-</a:t>
                      </a:r>
                      <a:endParaRPr lang="en-US" sz="1600" dirty="0">
                        <a:latin typeface="+mj-lt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1" dirty="0" smtClean="0">
                          <a:latin typeface="+mj-lt"/>
                        </a:rPr>
                        <a:t>1 - 5</a:t>
                      </a:r>
                      <a:endParaRPr lang="en-US" sz="1600" b="1" dirty="0">
                        <a:latin typeface="+mj-lt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 smtClean="0">
                          <a:latin typeface="+mj-lt"/>
                        </a:rPr>
                        <a:t>keV</a:t>
                      </a:r>
                      <a:endParaRPr lang="en-US" sz="1600" dirty="0">
                        <a:latin typeface="+mj-lt"/>
                      </a:endParaRPr>
                    </a:p>
                  </a:txBody>
                  <a:tcPr/>
                </a:tc>
              </a:tr>
              <a:tr h="323310">
                <a:tc>
                  <a:txBody>
                    <a:bodyPr/>
                    <a:lstStyle/>
                    <a:p>
                      <a:r>
                        <a:rPr lang="en-US" sz="1600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Photon</a:t>
                      </a:r>
                      <a:r>
                        <a:rPr lang="en-US" sz="1600" kern="1200" baseline="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 energy range of HXR (</a:t>
                      </a:r>
                      <a:r>
                        <a:rPr lang="en-US" sz="1600" b="1" kern="1200" baseline="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Cu-RF</a:t>
                      </a:r>
                      <a:r>
                        <a:rPr lang="en-US" sz="1600" kern="1200" baseline="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)</a:t>
                      </a:r>
                      <a:endParaRPr lang="en-US" sz="1600" dirty="0">
                        <a:latin typeface="+mj-lt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600" i="1" dirty="0" err="1" smtClean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E</a:t>
                      </a:r>
                      <a:r>
                        <a:rPr lang="en-US" sz="1600" i="1" baseline="-25000" dirty="0" err="1" smtClean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phot</a:t>
                      </a:r>
                      <a:endParaRPr lang="en-US" sz="1600" i="1" baseline="-25000" dirty="0" smtClean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dirty="0" smtClean="0">
                          <a:latin typeface="+mj-lt"/>
                        </a:rPr>
                        <a:t>-</a:t>
                      </a:r>
                      <a:endParaRPr lang="en-US" sz="1600" dirty="0">
                        <a:latin typeface="+mj-lt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1" dirty="0" smtClean="0">
                          <a:latin typeface="+mj-lt"/>
                        </a:rPr>
                        <a:t>1 - 25</a:t>
                      </a:r>
                      <a:endParaRPr lang="en-US" sz="1600" b="1" dirty="0">
                        <a:latin typeface="+mj-lt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 smtClean="0">
                          <a:latin typeface="+mj-lt"/>
                        </a:rPr>
                        <a:t>keV</a:t>
                      </a:r>
                      <a:endParaRPr lang="en-US" sz="1600" dirty="0">
                        <a:latin typeface="+mj-lt"/>
                      </a:endParaRPr>
                    </a:p>
                  </a:txBody>
                  <a:tcPr/>
                </a:tc>
              </a:tr>
            </a:tbl>
          </a:graphicData>
        </a:graphic>
      </p:graphicFrame>
      <p:sp>
        <p:nvSpPr>
          <p:cNvPr id="11" name="TextBox 10"/>
          <p:cNvSpPr txBox="1"/>
          <p:nvPr/>
        </p:nvSpPr>
        <p:spPr>
          <a:xfrm>
            <a:off x="5791200" y="6129131"/>
            <a:ext cx="84510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/>
              <a:t>240kW</a:t>
            </a:r>
            <a:endParaRPr lang="en-US" dirty="0"/>
          </a:p>
        </p:txBody>
      </p:sp>
      <p:sp>
        <p:nvSpPr>
          <p:cNvPr id="12" name="TextBox 11"/>
          <p:cNvSpPr txBox="1"/>
          <p:nvPr/>
        </p:nvSpPr>
        <p:spPr>
          <a:xfrm>
            <a:off x="6824206" y="6143958"/>
            <a:ext cx="106631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/>
              <a:t>0-1.2MW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60965922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38" name="Footer Placeholder 4"/>
          <p:cNvSpPr>
            <a:spLocks noGrp="1"/>
          </p:cNvSpPr>
          <p:nvPr>
            <p:ph type="ftr" sz="quarter" idx="4294967295"/>
          </p:nvPr>
        </p:nvSpPr>
        <p:spPr>
          <a:xfrm>
            <a:off x="117475" y="6505575"/>
            <a:ext cx="5702300" cy="266700"/>
          </a:xfrm>
          <a:prstGeom prst="rect">
            <a:avLst/>
          </a:prstGeom>
          <a:noFill/>
        </p:spPr>
        <p:txBody>
          <a:bodyPr/>
          <a:lstStyle>
            <a:lvl1pPr algn="l" eaLnBrk="0" hangingPunct="0">
              <a:buClr>
                <a:schemeClr val="accent2"/>
              </a:buClr>
              <a:buSzPct val="80000"/>
              <a:buChar char="n"/>
              <a:defRPr sz="2400">
                <a:solidFill>
                  <a:schemeClr val="tx2"/>
                </a:solidFill>
                <a:latin typeface="Arial" charset="0"/>
                <a:ea typeface="ＭＳ Ｐゴシック" pitchFamily="112" charset="-128"/>
              </a:defRPr>
            </a:lvl1pPr>
            <a:lvl2pPr marL="742950" indent="-285750" algn="l" eaLnBrk="0" hangingPunct="0">
              <a:buClr>
                <a:schemeClr val="accent1"/>
              </a:buClr>
              <a:buChar char="§"/>
              <a:defRPr sz="2400">
                <a:solidFill>
                  <a:schemeClr val="tx2"/>
                </a:solidFill>
                <a:latin typeface="Arial" charset="0"/>
                <a:ea typeface="ＭＳ Ｐゴシック" pitchFamily="112" charset="-128"/>
              </a:defRPr>
            </a:lvl2pPr>
            <a:lvl3pPr marL="1143000" indent="-228600" algn="l" eaLnBrk="0" hangingPunct="0">
              <a:buClr>
                <a:schemeClr val="folHlink"/>
              </a:buClr>
              <a:buSzPct val="60000"/>
              <a:buChar char=""/>
              <a:defRPr sz="2400">
                <a:solidFill>
                  <a:schemeClr val="tx2"/>
                </a:solidFill>
                <a:latin typeface="Arial" charset="0"/>
                <a:ea typeface="ＭＳ Ｐゴシック" pitchFamily="112" charset="-128"/>
              </a:defRPr>
            </a:lvl3pPr>
            <a:lvl4pPr marL="1600200" indent="-228600" algn="l" eaLnBrk="0" hangingPunct="0">
              <a:buChar char="§"/>
              <a:defRPr sz="2400">
                <a:solidFill>
                  <a:srgbClr val="100F2E"/>
                </a:solidFill>
                <a:latin typeface="Arial" charset="0"/>
                <a:ea typeface="ＭＳ Ｐゴシック" pitchFamily="112" charset="-128"/>
              </a:defRPr>
            </a:lvl4pPr>
            <a:lvl5pPr marL="2057400" indent="-228600" algn="l" eaLnBrk="0" hangingPunct="0">
              <a:buClr>
                <a:schemeClr val="folHlink"/>
              </a:buClr>
              <a:buChar char="»"/>
              <a:defRPr sz="2400">
                <a:solidFill>
                  <a:srgbClr val="100F2E"/>
                </a:solidFill>
                <a:latin typeface="Arial" charset="0"/>
                <a:ea typeface="ＭＳ Ｐゴシック" pitchFamily="112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Char char="»"/>
              <a:defRPr sz="2400">
                <a:solidFill>
                  <a:srgbClr val="100F2E"/>
                </a:solidFill>
                <a:latin typeface="Arial" charset="0"/>
                <a:ea typeface="ＭＳ Ｐゴシック" pitchFamily="112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Char char="»"/>
              <a:defRPr sz="2400">
                <a:solidFill>
                  <a:srgbClr val="100F2E"/>
                </a:solidFill>
                <a:latin typeface="Arial" charset="0"/>
                <a:ea typeface="ＭＳ Ｐゴシック" pitchFamily="112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Char char="»"/>
              <a:defRPr sz="2400">
                <a:solidFill>
                  <a:srgbClr val="100F2E"/>
                </a:solidFill>
                <a:latin typeface="Arial" charset="0"/>
                <a:ea typeface="ＭＳ Ｐゴシック" pitchFamily="112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Char char="»"/>
              <a:defRPr sz="2400">
                <a:solidFill>
                  <a:srgbClr val="100F2E"/>
                </a:solidFill>
                <a:latin typeface="Arial" charset="0"/>
                <a:ea typeface="ＭＳ Ｐゴシック" pitchFamily="112" charset="-128"/>
              </a:defRPr>
            </a:lvl9pPr>
          </a:lstStyle>
          <a:p>
            <a:pPr>
              <a:buClrTx/>
              <a:buSzTx/>
              <a:buFontTx/>
              <a:buNone/>
            </a:pPr>
            <a:r>
              <a:rPr lang="en-US" altLang="de-DE" sz="800" smtClean="0">
                <a:solidFill>
                  <a:srgbClr val="000000"/>
                </a:solidFill>
              </a:rPr>
              <a:t>CM Interconnect Review, July29, 2015</a:t>
            </a:r>
            <a:endParaRPr lang="en-GB" altLang="de-DE" sz="800">
              <a:solidFill>
                <a:srgbClr val="000000"/>
              </a:solidFill>
            </a:endParaRPr>
          </a:p>
        </p:txBody>
      </p:sp>
      <p:sp>
        <p:nvSpPr>
          <p:cNvPr id="14339" name="Rectangle 2"/>
          <p:cNvSpPr>
            <a:spLocks noGrp="1" noChangeArrowheads="1"/>
          </p:cNvSpPr>
          <p:nvPr>
            <p:ph type="title"/>
          </p:nvPr>
        </p:nvSpPr>
        <p:spPr>
          <a:xfrm>
            <a:off x="277813" y="84138"/>
            <a:ext cx="7105650" cy="481012"/>
          </a:xfrm>
        </p:spPr>
        <p:txBody>
          <a:bodyPr/>
          <a:lstStyle/>
          <a:p>
            <a:pPr eaLnBrk="1" hangingPunct="1"/>
            <a:r>
              <a:rPr lang="en-US" altLang="de-DE" sz="2000" dirty="0" smtClean="0">
                <a:solidFill>
                  <a:schemeClr val="tx1"/>
                </a:solidFill>
              </a:rPr>
              <a:t>Production</a:t>
            </a:r>
            <a:endParaRPr lang="en-GB" altLang="de-DE" sz="2000" dirty="0" smtClean="0">
              <a:solidFill>
                <a:schemeClr val="tx1"/>
              </a:solidFill>
            </a:endParaRPr>
          </a:p>
        </p:txBody>
      </p:sp>
      <p:sp>
        <p:nvSpPr>
          <p:cNvPr id="3" name="Rectangle 2"/>
          <p:cNvSpPr/>
          <p:nvPr/>
        </p:nvSpPr>
        <p:spPr>
          <a:xfrm>
            <a:off x="0" y="601943"/>
            <a:ext cx="9084733" cy="509370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u="sng" dirty="0" smtClean="0"/>
              <a:t>Experience and concerns, cont.</a:t>
            </a:r>
          </a:p>
          <a:p>
            <a:endParaRPr lang="en-US" dirty="0"/>
          </a:p>
          <a:p>
            <a:r>
              <a:rPr lang="en-US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Permeability</a:t>
            </a:r>
          </a:p>
          <a:p>
            <a:endParaRPr lang="en-US" dirty="0" smtClean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  <a:p>
            <a:pPr lvl="0" fontAlgn="b">
              <a:spcBef>
                <a:spcPts val="0"/>
              </a:spcBef>
              <a:spcAft>
                <a:spcPts val="0"/>
              </a:spcAft>
              <a:buClrTx/>
            </a:pPr>
            <a:r>
              <a:rPr lang="en-US" dirty="0">
                <a:solidFill>
                  <a:srgbClr val="261748"/>
                </a:solidFill>
                <a:latin typeface="+mn-lt"/>
                <a:ea typeface="ＭＳ Ｐゴシック"/>
              </a:rPr>
              <a:t>Good adhesion of the Cu-coating requires an interlayer of Nickel.  </a:t>
            </a:r>
          </a:p>
          <a:p>
            <a:pPr lvl="0" fontAlgn="b">
              <a:spcBef>
                <a:spcPts val="0"/>
              </a:spcBef>
              <a:spcAft>
                <a:spcPts val="0"/>
              </a:spcAft>
              <a:buClrTx/>
            </a:pPr>
            <a:r>
              <a:rPr lang="en-US" sz="1000" dirty="0">
                <a:solidFill>
                  <a:srgbClr val="261748"/>
                </a:solidFill>
                <a:latin typeface="+mn-lt"/>
                <a:ea typeface="ＭＳ Ｐゴシック"/>
              </a:rPr>
              <a:t>	</a:t>
            </a:r>
          </a:p>
          <a:p>
            <a:pPr marL="457200" lvl="0" indent="-457200" fontAlgn="b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Font typeface="+mj-lt"/>
              <a:buAutoNum type="arabicPeriod"/>
            </a:pPr>
            <a:r>
              <a:rPr lang="en-US" dirty="0">
                <a:solidFill>
                  <a:srgbClr val="261748"/>
                </a:solidFill>
                <a:latin typeface="+mn-lt"/>
                <a:ea typeface="ＭＳ Ｐゴシック"/>
              </a:rPr>
              <a:t>The 1</a:t>
            </a:r>
            <a:r>
              <a:rPr lang="en-US" baseline="30000" dirty="0">
                <a:solidFill>
                  <a:srgbClr val="261748"/>
                </a:solidFill>
                <a:latin typeface="+mn-lt"/>
                <a:ea typeface="ＭＳ Ｐゴシック"/>
              </a:rPr>
              <a:t>st</a:t>
            </a:r>
            <a:r>
              <a:rPr lang="en-US" dirty="0">
                <a:solidFill>
                  <a:srgbClr val="261748"/>
                </a:solidFill>
                <a:latin typeface="+mn-lt"/>
                <a:ea typeface="ＭＳ Ｐゴシック"/>
              </a:rPr>
              <a:t> delivery had this layer of the order of 3+µm, adhesion was </a:t>
            </a:r>
            <a:r>
              <a:rPr lang="en-US" dirty="0" smtClean="0">
                <a:solidFill>
                  <a:srgbClr val="261748"/>
                </a:solidFill>
                <a:latin typeface="+mn-lt"/>
                <a:ea typeface="ＭＳ Ｐゴシック"/>
              </a:rPr>
              <a:t>very good </a:t>
            </a:r>
            <a:r>
              <a:rPr lang="en-US" dirty="0">
                <a:solidFill>
                  <a:srgbClr val="261748"/>
                </a:solidFill>
                <a:latin typeface="+mn-lt"/>
                <a:ea typeface="ＭＳ Ｐゴシック"/>
              </a:rPr>
              <a:t>but the thick Ni layer </a:t>
            </a:r>
            <a:r>
              <a:rPr lang="en-US" dirty="0" smtClean="0">
                <a:solidFill>
                  <a:srgbClr val="261748"/>
                </a:solidFill>
                <a:latin typeface="+mn-lt"/>
                <a:ea typeface="ＭＳ Ｐゴシック"/>
              </a:rPr>
              <a:t>made permeability</a:t>
            </a:r>
            <a:r>
              <a:rPr lang="en-US" dirty="0">
                <a:solidFill>
                  <a:srgbClr val="261748"/>
                </a:solidFill>
                <a:latin typeface="+mn-lt"/>
                <a:ea typeface="ＭＳ Ｐゴシック"/>
              </a:rPr>
              <a:t>, µ</a:t>
            </a:r>
            <a:r>
              <a:rPr lang="en-US" baseline="-25000" dirty="0">
                <a:solidFill>
                  <a:srgbClr val="261748"/>
                </a:solidFill>
                <a:latin typeface="+mn-lt"/>
                <a:ea typeface="ＭＳ Ｐゴシック"/>
              </a:rPr>
              <a:t>r </a:t>
            </a:r>
            <a:r>
              <a:rPr lang="en-US" dirty="0">
                <a:solidFill>
                  <a:srgbClr val="261748"/>
                </a:solidFill>
                <a:latin typeface="+mn-lt"/>
                <a:ea typeface="ＭＳ Ｐゴシック"/>
              </a:rPr>
              <a:t>, </a:t>
            </a:r>
            <a:r>
              <a:rPr lang="en-US" dirty="0" smtClean="0">
                <a:solidFill>
                  <a:srgbClr val="261748"/>
                </a:solidFill>
                <a:latin typeface="+mn-lt"/>
                <a:ea typeface="ＭＳ Ｐゴシック"/>
              </a:rPr>
              <a:t>significantly </a:t>
            </a:r>
            <a:r>
              <a:rPr lang="en-US" dirty="0">
                <a:solidFill>
                  <a:srgbClr val="261748"/>
                </a:solidFill>
                <a:latin typeface="+mn-lt"/>
                <a:ea typeface="ＭＳ Ｐゴシック"/>
              </a:rPr>
              <a:t>≥ </a:t>
            </a:r>
            <a:r>
              <a:rPr lang="en-US" dirty="0" smtClean="0">
                <a:solidFill>
                  <a:srgbClr val="261748"/>
                </a:solidFill>
                <a:latin typeface="+mn-lt"/>
                <a:ea typeface="ＭＳ Ｐゴシック"/>
              </a:rPr>
              <a:t>1.05. All </a:t>
            </a:r>
            <a:r>
              <a:rPr lang="en-US" dirty="0">
                <a:solidFill>
                  <a:srgbClr val="261748"/>
                </a:solidFill>
                <a:latin typeface="+mn-lt"/>
                <a:ea typeface="ＭＳ Ｐゴシック"/>
              </a:rPr>
              <a:t>with µ</a:t>
            </a:r>
            <a:r>
              <a:rPr lang="en-US" baseline="-25000" dirty="0">
                <a:solidFill>
                  <a:srgbClr val="261748"/>
                </a:solidFill>
                <a:latin typeface="+mn-lt"/>
                <a:ea typeface="ＭＳ Ｐゴシック"/>
              </a:rPr>
              <a:t>r </a:t>
            </a:r>
            <a:r>
              <a:rPr lang="en-US" dirty="0">
                <a:solidFill>
                  <a:srgbClr val="261748"/>
                </a:solidFill>
                <a:latin typeface="+mn-lt"/>
                <a:ea typeface="ＭＳ Ｐゴシック"/>
              </a:rPr>
              <a:t>&gt; 1.16 have been sent back for re-coating</a:t>
            </a:r>
            <a:r>
              <a:rPr lang="en-US" dirty="0" smtClean="0">
                <a:solidFill>
                  <a:srgbClr val="261748"/>
                </a:solidFill>
                <a:latin typeface="+mn-lt"/>
                <a:ea typeface="ＭＳ Ｐゴシック"/>
              </a:rPr>
              <a:t>.</a:t>
            </a:r>
          </a:p>
          <a:p>
            <a:pPr marL="457200" lvl="0" indent="-457200" fontAlgn="b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Font typeface="+mj-lt"/>
              <a:buAutoNum type="arabicPeriod"/>
            </a:pPr>
            <a:endParaRPr lang="en-US" dirty="0">
              <a:solidFill>
                <a:srgbClr val="261748"/>
              </a:solidFill>
              <a:latin typeface="+mn-lt"/>
              <a:ea typeface="ＭＳ Ｐゴシック"/>
            </a:endParaRPr>
          </a:p>
          <a:p>
            <a:pPr lvl="1" fontAlgn="b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</a:pPr>
            <a:endParaRPr lang="en-US" sz="800" dirty="0">
              <a:solidFill>
                <a:srgbClr val="261748"/>
              </a:solidFill>
              <a:latin typeface="+mn-lt"/>
              <a:ea typeface="ＭＳ Ｐゴシック"/>
            </a:endParaRPr>
          </a:p>
          <a:p>
            <a:pPr marL="457200" indent="-457200" fontAlgn="b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Font typeface="+mj-lt"/>
              <a:buAutoNum type="arabicPeriod"/>
            </a:pPr>
            <a:r>
              <a:rPr lang="en-US" dirty="0">
                <a:solidFill>
                  <a:srgbClr val="261748"/>
                </a:solidFill>
                <a:latin typeface="+mn-lt"/>
                <a:ea typeface="ＭＳ Ｐゴシック"/>
              </a:rPr>
              <a:t>DESY requested to keep µ</a:t>
            </a:r>
            <a:r>
              <a:rPr lang="en-US" baseline="-25000" dirty="0">
                <a:solidFill>
                  <a:srgbClr val="261748"/>
                </a:solidFill>
                <a:latin typeface="+mn-lt"/>
                <a:ea typeface="ＭＳ Ｐゴシック"/>
              </a:rPr>
              <a:t>r </a:t>
            </a:r>
            <a:r>
              <a:rPr lang="en-US" dirty="0">
                <a:solidFill>
                  <a:srgbClr val="261748"/>
                </a:solidFill>
                <a:latin typeface="+mn-lt"/>
                <a:ea typeface="ＭＳ Ｐゴシック"/>
              </a:rPr>
              <a:t> ≤ 1.16  </a:t>
            </a:r>
            <a:r>
              <a:rPr lang="en-US" dirty="0" smtClean="0">
                <a:solidFill>
                  <a:srgbClr val="261748"/>
                </a:solidFill>
                <a:latin typeface="+mn-lt"/>
                <a:ea typeface="ＭＳ Ｐゴシック"/>
              </a:rPr>
              <a:t>(much </a:t>
            </a:r>
            <a:r>
              <a:rPr lang="en-US" dirty="0">
                <a:solidFill>
                  <a:srgbClr val="261748"/>
                </a:solidFill>
                <a:latin typeface="+mn-lt"/>
                <a:ea typeface="ＭＳ Ｐゴシック"/>
              </a:rPr>
              <a:t>less conservative value). </a:t>
            </a:r>
          </a:p>
          <a:p>
            <a:pPr marL="914400" lvl="1" indent="-457200" fontAlgn="b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</a:pPr>
            <a:r>
              <a:rPr lang="en-US" dirty="0">
                <a:solidFill>
                  <a:srgbClr val="261748"/>
                </a:solidFill>
                <a:latin typeface="+mn-lt"/>
                <a:ea typeface="ＭＳ Ｐゴシック"/>
              </a:rPr>
              <a:t>T</a:t>
            </a:r>
            <a:r>
              <a:rPr lang="en-US" dirty="0" smtClean="0">
                <a:solidFill>
                  <a:srgbClr val="261748"/>
                </a:solidFill>
                <a:latin typeface="+mn-lt"/>
                <a:ea typeface="ＭＳ Ｐゴシック"/>
              </a:rPr>
              <a:t>he </a:t>
            </a:r>
            <a:r>
              <a:rPr lang="en-US" dirty="0">
                <a:solidFill>
                  <a:srgbClr val="261748"/>
                </a:solidFill>
                <a:latin typeface="+mn-lt"/>
                <a:ea typeface="ＭＳ Ｐゴシック"/>
              </a:rPr>
              <a:t>thickness of Ni layer was reduced to </a:t>
            </a:r>
            <a:r>
              <a:rPr lang="en-US" dirty="0" smtClean="0">
                <a:solidFill>
                  <a:srgbClr val="261748"/>
                </a:solidFill>
                <a:latin typeface="+mn-lt"/>
                <a:ea typeface="ＭＳ Ｐゴシック"/>
              </a:rPr>
              <a:t>ca. 1µm</a:t>
            </a:r>
            <a:r>
              <a:rPr lang="en-US" dirty="0">
                <a:solidFill>
                  <a:srgbClr val="261748"/>
                </a:solidFill>
                <a:latin typeface="+mn-lt"/>
                <a:ea typeface="ＭＳ Ｐゴシック"/>
              </a:rPr>
              <a:t>.</a:t>
            </a:r>
          </a:p>
          <a:p>
            <a:pPr marL="914400" lvl="1" indent="-457200" fontAlgn="b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</a:pPr>
            <a:r>
              <a:rPr lang="en-US" dirty="0">
                <a:solidFill>
                  <a:srgbClr val="261748"/>
                </a:solidFill>
                <a:latin typeface="+mn-lt"/>
                <a:ea typeface="ＭＳ Ｐゴシック"/>
              </a:rPr>
              <a:t>These BLAs had still good adhesion and µ</a:t>
            </a:r>
            <a:r>
              <a:rPr lang="en-US" baseline="-25000" dirty="0">
                <a:solidFill>
                  <a:srgbClr val="261748"/>
                </a:solidFill>
                <a:latin typeface="+mn-lt"/>
                <a:ea typeface="ＭＳ Ｐゴシック"/>
              </a:rPr>
              <a:t>r </a:t>
            </a:r>
            <a:r>
              <a:rPr lang="en-US" dirty="0">
                <a:solidFill>
                  <a:srgbClr val="261748"/>
                </a:solidFill>
                <a:latin typeface="+mn-lt"/>
                <a:ea typeface="ＭＳ Ｐゴシック"/>
              </a:rPr>
              <a:t>≤ 1.12</a:t>
            </a:r>
            <a:r>
              <a:rPr lang="en-US" dirty="0" smtClean="0">
                <a:solidFill>
                  <a:srgbClr val="261748"/>
                </a:solidFill>
                <a:latin typeface="+mn-lt"/>
                <a:ea typeface="ＭＳ Ｐゴシック"/>
              </a:rPr>
              <a:t>.</a:t>
            </a:r>
          </a:p>
          <a:p>
            <a:pPr marL="914400" lvl="1" indent="-457200" fontAlgn="b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</a:pPr>
            <a:endParaRPr lang="en-US" dirty="0">
              <a:solidFill>
                <a:srgbClr val="261748"/>
              </a:solidFill>
              <a:latin typeface="+mn-lt"/>
              <a:ea typeface="ＭＳ Ｐゴシック"/>
            </a:endParaRPr>
          </a:p>
          <a:p>
            <a:pPr marL="457200" indent="-457200" fontAlgn="b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Font typeface="+mj-lt"/>
              <a:buAutoNum type="arabicPeriod"/>
            </a:pPr>
            <a:endParaRPr lang="en-US" sz="800" dirty="0">
              <a:solidFill>
                <a:srgbClr val="261748"/>
              </a:solidFill>
              <a:latin typeface="+mn-lt"/>
              <a:ea typeface="ＭＳ Ｐゴシック"/>
            </a:endParaRPr>
          </a:p>
          <a:p>
            <a:pPr marL="457200" indent="-457200" fontAlgn="b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Font typeface="+mj-lt"/>
              <a:buAutoNum type="arabicPeriod"/>
            </a:pPr>
            <a:r>
              <a:rPr lang="en-US" dirty="0">
                <a:solidFill>
                  <a:srgbClr val="261748"/>
                </a:solidFill>
                <a:latin typeface="+mn-lt"/>
                <a:ea typeface="ＭＳ Ｐゴシック"/>
              </a:rPr>
              <a:t>Then the thickness of Ni layer has been reduced second time to  0.3-0.7µm</a:t>
            </a:r>
            <a:r>
              <a:rPr lang="en-US" dirty="0" smtClean="0">
                <a:solidFill>
                  <a:srgbClr val="261748"/>
                </a:solidFill>
                <a:latin typeface="+mn-lt"/>
                <a:ea typeface="ＭＳ Ｐゴシック"/>
              </a:rPr>
              <a:t>(??). µ</a:t>
            </a:r>
            <a:r>
              <a:rPr lang="en-US" baseline="-25000" dirty="0" smtClean="0">
                <a:solidFill>
                  <a:srgbClr val="261748"/>
                </a:solidFill>
                <a:latin typeface="+mn-lt"/>
                <a:ea typeface="ＭＳ Ｐゴシック"/>
              </a:rPr>
              <a:t>r </a:t>
            </a:r>
            <a:r>
              <a:rPr lang="en-US" dirty="0">
                <a:solidFill>
                  <a:srgbClr val="261748"/>
                </a:solidFill>
                <a:latin typeface="+mn-lt"/>
                <a:ea typeface="ＭＳ Ｐゴシック"/>
              </a:rPr>
              <a:t>dropped below 1.04, </a:t>
            </a:r>
            <a:r>
              <a:rPr lang="en-US" dirty="0" smtClean="0">
                <a:solidFill>
                  <a:srgbClr val="261748"/>
                </a:solidFill>
                <a:latin typeface="+mn-lt"/>
                <a:ea typeface="ＭＳ Ｐゴシック"/>
              </a:rPr>
              <a:t>but adhesion </a:t>
            </a:r>
            <a:r>
              <a:rPr lang="en-US" dirty="0">
                <a:solidFill>
                  <a:srgbClr val="261748"/>
                </a:solidFill>
                <a:latin typeface="+mn-lt"/>
                <a:ea typeface="ＭＳ Ｐゴシック"/>
              </a:rPr>
              <a:t>was poor in convolutions of bellows, peeling off was observed in many BLAs. </a:t>
            </a:r>
          </a:p>
        </p:txBody>
      </p:sp>
      <p:sp>
        <p:nvSpPr>
          <p:cNvPr id="2" name="Slide Number Placeholder 1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5BD36294-2849-48A8-8531-5354CF3095D2}" type="slidenum">
              <a:rPr lang="en-US" smtClean="0"/>
              <a:pPr/>
              <a:t>30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95717135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oter Placeholder 1"/>
          <p:cNvSpPr>
            <a:spLocks noGrp="1"/>
          </p:cNvSpPr>
          <p:nvPr>
            <p:ph type="ftr" sz="quarter" idx="4294967295"/>
          </p:nvPr>
        </p:nvSpPr>
        <p:spPr>
          <a:xfrm>
            <a:off x="117475" y="6505575"/>
            <a:ext cx="5702300" cy="266700"/>
          </a:xfrm>
          <a:prstGeom prst="rect">
            <a:avLst/>
          </a:prstGeom>
        </p:spPr>
        <p:txBody>
          <a:bodyPr/>
          <a:lstStyle/>
          <a:p>
            <a:pPr>
              <a:defRPr/>
            </a:pPr>
            <a:r>
              <a:rPr lang="en-US" altLang="de-DE" smtClean="0"/>
              <a:t>CM Interconnect Review, July29, 2015</a:t>
            </a:r>
            <a:endParaRPr lang="en-GB" altLang="de-DE" dirty="0"/>
          </a:p>
        </p:txBody>
      </p:sp>
      <p:sp>
        <p:nvSpPr>
          <p:cNvPr id="3" name="Rectangle 2"/>
          <p:cNvSpPr/>
          <p:nvPr/>
        </p:nvSpPr>
        <p:spPr>
          <a:xfrm>
            <a:off x="118527" y="1255681"/>
            <a:ext cx="8955315" cy="55399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algn="just" fontAlgn="b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None/>
            </a:pPr>
            <a:r>
              <a:rPr lang="en-US" sz="2000" dirty="0" smtClean="0">
                <a:solidFill>
                  <a:srgbClr val="261748"/>
                </a:solidFill>
                <a:latin typeface="+mj-lt"/>
                <a:ea typeface="ＭＳ Ｐゴシック"/>
              </a:rPr>
              <a:t>Poor adhesion observed at DESY,  on January 30</a:t>
            </a:r>
            <a:r>
              <a:rPr lang="en-US" sz="2000" baseline="30000" dirty="0" smtClean="0">
                <a:solidFill>
                  <a:srgbClr val="261748"/>
                </a:solidFill>
                <a:latin typeface="+mj-lt"/>
                <a:ea typeface="ＭＳ Ｐゴシック"/>
              </a:rPr>
              <a:t>th</a:t>
            </a:r>
            <a:r>
              <a:rPr lang="en-US" sz="2000" dirty="0">
                <a:solidFill>
                  <a:srgbClr val="261748"/>
                </a:solidFill>
                <a:latin typeface="+mj-lt"/>
                <a:ea typeface="ＭＳ Ｐゴシック"/>
              </a:rPr>
              <a:t> </a:t>
            </a:r>
            <a:r>
              <a:rPr lang="en-US" sz="2000" dirty="0" smtClean="0">
                <a:solidFill>
                  <a:srgbClr val="261748"/>
                </a:solidFill>
                <a:latin typeface="+mj-lt"/>
                <a:ea typeface="ＭＳ Ｐゴシック"/>
              </a:rPr>
              <a:t>and on April 2</a:t>
            </a:r>
            <a:r>
              <a:rPr lang="en-US" sz="2000" baseline="30000" dirty="0" smtClean="0">
                <a:solidFill>
                  <a:srgbClr val="261748"/>
                </a:solidFill>
                <a:latin typeface="+mj-lt"/>
                <a:ea typeface="ＭＳ Ｐゴシック"/>
              </a:rPr>
              <a:t>nd</a:t>
            </a:r>
            <a:r>
              <a:rPr lang="en-US" sz="2000" dirty="0" smtClean="0">
                <a:solidFill>
                  <a:srgbClr val="261748"/>
                </a:solidFill>
                <a:latin typeface="+mj-lt"/>
                <a:ea typeface="ＭＳ Ｐゴシック"/>
              </a:rPr>
              <a:t>, 2015 </a:t>
            </a:r>
          </a:p>
          <a:p>
            <a:pPr lvl="0" algn="just" fontAlgn="b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None/>
            </a:pPr>
            <a:r>
              <a:rPr lang="en-US" sz="1000" dirty="0" smtClean="0">
                <a:solidFill>
                  <a:srgbClr val="261748"/>
                </a:solidFill>
                <a:latin typeface="+mj-lt"/>
                <a:ea typeface="ＭＳ Ｐゴシック"/>
              </a:rPr>
              <a:t>	</a:t>
            </a:r>
          </a:p>
        </p:txBody>
      </p:sp>
      <p:pic>
        <p:nvPicPr>
          <p:cNvPr id="4" name="Picture 3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5548" y="1968108"/>
            <a:ext cx="4372708" cy="3279531"/>
          </a:xfrm>
          <a:prstGeom prst="rect">
            <a:avLst/>
          </a:prstGeom>
        </p:spPr>
      </p:pic>
      <p:cxnSp>
        <p:nvCxnSpPr>
          <p:cNvPr id="5" name="Straight Arrow Connector 4"/>
          <p:cNvCxnSpPr/>
          <p:nvPr/>
        </p:nvCxnSpPr>
        <p:spPr bwMode="auto">
          <a:xfrm flipH="1">
            <a:off x="2439609" y="1617951"/>
            <a:ext cx="2489478" cy="2302329"/>
          </a:xfrm>
          <a:prstGeom prst="straightConnector1">
            <a:avLst/>
          </a:prstGeom>
          <a:noFill/>
          <a:ln w="28575" cap="flat" cmpd="sng" algn="ctr">
            <a:solidFill>
              <a:srgbClr val="FF0000"/>
            </a:solidFill>
            <a:prstDash val="solid"/>
            <a:round/>
            <a:headEnd type="none" w="med" len="med"/>
            <a:tailEnd type="arrow"/>
          </a:ln>
          <a:effectLst/>
        </p:spPr>
      </p:cxnSp>
      <p:pic>
        <p:nvPicPr>
          <p:cNvPr id="6" name="Picture 5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701135" y="1968108"/>
            <a:ext cx="4372707" cy="3279531"/>
          </a:xfrm>
          <a:prstGeom prst="rect">
            <a:avLst/>
          </a:prstGeom>
        </p:spPr>
      </p:pic>
      <p:cxnSp>
        <p:nvCxnSpPr>
          <p:cNvPr id="7" name="Straight Arrow Connector 6"/>
          <p:cNvCxnSpPr/>
          <p:nvPr/>
        </p:nvCxnSpPr>
        <p:spPr bwMode="auto">
          <a:xfrm flipH="1">
            <a:off x="6507377" y="1617951"/>
            <a:ext cx="804425" cy="2302329"/>
          </a:xfrm>
          <a:prstGeom prst="straightConnector1">
            <a:avLst/>
          </a:prstGeom>
          <a:noFill/>
          <a:ln w="28575" cap="flat" cmpd="sng" algn="ctr">
            <a:solidFill>
              <a:srgbClr val="FF0000"/>
            </a:solidFill>
            <a:prstDash val="solid"/>
            <a:round/>
            <a:headEnd type="none" w="med" len="med"/>
            <a:tailEnd type="arrow"/>
          </a:ln>
          <a:effectLst/>
        </p:spPr>
      </p:cxnSp>
      <p:sp>
        <p:nvSpPr>
          <p:cNvPr id="8" name="Rectangle 2"/>
          <p:cNvSpPr txBox="1">
            <a:spLocks noChangeArrowheads="1"/>
          </p:cNvSpPr>
          <p:nvPr/>
        </p:nvSpPr>
        <p:spPr>
          <a:xfrm>
            <a:off x="277813" y="84138"/>
            <a:ext cx="7105650" cy="481012"/>
          </a:xfrm>
          <a:prstGeom prst="rect">
            <a:avLst/>
          </a:prstGeom>
        </p:spPr>
        <p:txBody>
          <a:bodyPr/>
          <a:lstStyle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bg1"/>
                </a:solidFill>
                <a:latin typeface="+mj-lt"/>
                <a:ea typeface="+mj-ea"/>
                <a:cs typeface="+mj-cs"/>
              </a:defRPr>
            </a:lvl1pPr>
            <a:lvl2pPr algn="l" rtl="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bg1"/>
                </a:solidFill>
                <a:latin typeface="Arial" charset="0"/>
                <a:ea typeface="ＭＳ Ｐゴシック" pitchFamily="112" charset="-128"/>
              </a:defRPr>
            </a:lvl2pPr>
            <a:lvl3pPr algn="l" rtl="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bg1"/>
                </a:solidFill>
                <a:latin typeface="Arial" charset="0"/>
                <a:ea typeface="ＭＳ Ｐゴシック" pitchFamily="112" charset="-128"/>
              </a:defRPr>
            </a:lvl3pPr>
            <a:lvl4pPr algn="l" rtl="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bg1"/>
                </a:solidFill>
                <a:latin typeface="Arial" charset="0"/>
                <a:ea typeface="ＭＳ Ｐゴシック" pitchFamily="112" charset="-128"/>
              </a:defRPr>
            </a:lvl4pPr>
            <a:lvl5pPr algn="l" rtl="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bg1"/>
                </a:solidFill>
                <a:latin typeface="Arial" charset="0"/>
                <a:ea typeface="ＭＳ Ｐゴシック" pitchFamily="112" charset="-128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bg1"/>
                </a:solidFill>
                <a:latin typeface="Arial" charset="0"/>
                <a:ea typeface="ＭＳ Ｐゴシック" pitchFamily="112" charset="-128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bg1"/>
                </a:solidFill>
                <a:latin typeface="Arial" charset="0"/>
                <a:ea typeface="ＭＳ Ｐゴシック" pitchFamily="112" charset="-128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bg1"/>
                </a:solidFill>
                <a:latin typeface="Arial" charset="0"/>
                <a:ea typeface="ＭＳ Ｐゴシック" pitchFamily="112" charset="-128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bg1"/>
                </a:solidFill>
                <a:latin typeface="Arial" charset="0"/>
                <a:ea typeface="ＭＳ Ｐゴシック" pitchFamily="112" charset="-128"/>
              </a:defRPr>
            </a:lvl9pPr>
          </a:lstStyle>
          <a:p>
            <a:pPr eaLnBrk="1" hangingPunct="1">
              <a:lnSpc>
                <a:spcPct val="100000"/>
              </a:lnSpc>
              <a:buClrTx/>
              <a:buFontTx/>
            </a:pPr>
            <a:r>
              <a:rPr lang="en-US" altLang="de-DE" sz="2000" kern="0" dirty="0" smtClean="0">
                <a:solidFill>
                  <a:schemeClr val="tx1"/>
                </a:solidFill>
              </a:rPr>
              <a:t>Production</a:t>
            </a:r>
            <a:endParaRPr lang="en-GB" altLang="de-DE" sz="2000" kern="0" dirty="0" smtClean="0">
              <a:solidFill>
                <a:schemeClr val="tx1"/>
              </a:solidFill>
            </a:endParaRPr>
          </a:p>
        </p:txBody>
      </p:sp>
      <p:sp>
        <p:nvSpPr>
          <p:cNvPr id="10" name="Rectangle 9"/>
          <p:cNvSpPr/>
          <p:nvPr/>
        </p:nvSpPr>
        <p:spPr>
          <a:xfrm>
            <a:off x="277813" y="489579"/>
            <a:ext cx="3078087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u="sng" dirty="0"/>
              <a:t>Experience and </a:t>
            </a:r>
            <a:r>
              <a:rPr lang="en-US" u="sng" dirty="0" smtClean="0"/>
              <a:t>concerns</a:t>
            </a:r>
            <a:endParaRPr lang="en-US" u="sng" dirty="0"/>
          </a:p>
        </p:txBody>
      </p:sp>
      <p:sp>
        <p:nvSpPr>
          <p:cNvPr id="13" name="Rectangle 12"/>
          <p:cNvSpPr/>
          <p:nvPr/>
        </p:nvSpPr>
        <p:spPr>
          <a:xfrm>
            <a:off x="95547" y="5387601"/>
            <a:ext cx="8898983" cy="70788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914400" lvl="1" indent="-914400" fontAlgn="b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</a:pPr>
            <a:r>
              <a:rPr lang="en-US" dirty="0">
                <a:solidFill>
                  <a:srgbClr val="261748"/>
                </a:solidFill>
                <a:ea typeface="ＭＳ Ｐゴシック"/>
              </a:rPr>
              <a:t>All these BLAs have been sent back to vendor for </a:t>
            </a:r>
            <a:r>
              <a:rPr lang="en-US" dirty="0" smtClean="0">
                <a:solidFill>
                  <a:srgbClr val="261748"/>
                </a:solidFill>
                <a:ea typeface="ＭＳ Ｐゴシック"/>
              </a:rPr>
              <a:t>re-coating.</a:t>
            </a:r>
          </a:p>
          <a:p>
            <a:pPr marL="914400" lvl="1" indent="-914400" fontAlgn="b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</a:pPr>
            <a:r>
              <a:rPr lang="en-US" dirty="0" smtClean="0">
                <a:solidFill>
                  <a:srgbClr val="261748"/>
                </a:solidFill>
                <a:ea typeface="ＭＳ Ｐゴシック"/>
              </a:rPr>
              <a:t>These which were sent back to DESY have good adhesion and low µr. </a:t>
            </a:r>
            <a:endParaRPr lang="en-US" dirty="0"/>
          </a:p>
        </p:txBody>
      </p:sp>
      <p:sp>
        <p:nvSpPr>
          <p:cNvPr id="14" name="Rectangle 2"/>
          <p:cNvSpPr txBox="1">
            <a:spLocks noChangeArrowheads="1"/>
          </p:cNvSpPr>
          <p:nvPr/>
        </p:nvSpPr>
        <p:spPr>
          <a:xfrm>
            <a:off x="277813" y="667753"/>
            <a:ext cx="7283450" cy="481013"/>
          </a:xfrm>
          <a:prstGeom prst="rect">
            <a:avLst/>
          </a:prstGeom>
        </p:spPr>
        <p:txBody>
          <a:bodyPr/>
          <a:lstStyle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bg1"/>
                </a:solidFill>
                <a:latin typeface="+mj-lt"/>
                <a:ea typeface="+mj-ea"/>
                <a:cs typeface="+mj-cs"/>
              </a:defRPr>
            </a:lvl1pPr>
            <a:lvl2pPr algn="l" rtl="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bg1"/>
                </a:solidFill>
                <a:latin typeface="Arial" charset="0"/>
                <a:ea typeface="ＭＳ Ｐゴシック" pitchFamily="112" charset="-128"/>
              </a:defRPr>
            </a:lvl2pPr>
            <a:lvl3pPr algn="l" rtl="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bg1"/>
                </a:solidFill>
                <a:latin typeface="Arial" charset="0"/>
                <a:ea typeface="ＭＳ Ｐゴシック" pitchFamily="112" charset="-128"/>
              </a:defRPr>
            </a:lvl3pPr>
            <a:lvl4pPr algn="l" rtl="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bg1"/>
                </a:solidFill>
                <a:latin typeface="Arial" charset="0"/>
                <a:ea typeface="ＭＳ Ｐゴシック" pitchFamily="112" charset="-128"/>
              </a:defRPr>
            </a:lvl4pPr>
            <a:lvl5pPr algn="l" rtl="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bg1"/>
                </a:solidFill>
                <a:latin typeface="Arial" charset="0"/>
                <a:ea typeface="ＭＳ Ｐゴシック" pitchFamily="112" charset="-128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bg1"/>
                </a:solidFill>
                <a:latin typeface="Arial" charset="0"/>
                <a:ea typeface="ＭＳ Ｐゴシック" pitchFamily="112" charset="-128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bg1"/>
                </a:solidFill>
                <a:latin typeface="Arial" charset="0"/>
                <a:ea typeface="ＭＳ Ｐゴシック" pitchFamily="112" charset="-128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bg1"/>
                </a:solidFill>
                <a:latin typeface="Arial" charset="0"/>
                <a:ea typeface="ＭＳ Ｐゴシック" pitchFamily="112" charset="-128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bg1"/>
                </a:solidFill>
                <a:latin typeface="Arial" charset="0"/>
                <a:ea typeface="ＭＳ Ｐゴシック" pitchFamily="112" charset="-128"/>
              </a:defRPr>
            </a:lvl9pPr>
          </a:lstStyle>
          <a:p>
            <a:pPr eaLnBrk="1" hangingPunct="1">
              <a:lnSpc>
                <a:spcPct val="100000"/>
              </a:lnSpc>
              <a:buClrTx/>
              <a:buFontTx/>
            </a:pPr>
            <a:r>
              <a:rPr lang="en-GB" altLang="de-DE" sz="2000" b="0" kern="0" smtClean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Permeability, cont</a:t>
            </a:r>
            <a:r>
              <a:rPr lang="en-GB" altLang="de-DE" sz="2000" kern="0" smtClean="0">
                <a:solidFill>
                  <a:schemeClr val="tx1"/>
                </a:solidFill>
              </a:rPr>
              <a:t>.</a:t>
            </a:r>
            <a:endParaRPr lang="en-GB" altLang="de-DE" sz="2800" kern="0" dirty="0" smtClean="0">
              <a:solidFill>
                <a:schemeClr val="tx1"/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31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00366388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62" name="Slide Number Placeholder 4"/>
          <p:cNvSpPr>
            <a:spLocks noGrp="1"/>
          </p:cNvSpPr>
          <p:nvPr>
            <p:ph type="sldNum" sz="quarter" idx="4294967295"/>
          </p:nvPr>
        </p:nvSpPr>
        <p:spPr bwMode="auto">
          <a:xfrm>
            <a:off x="8442325" y="114300"/>
            <a:ext cx="576263" cy="9112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buClr>
                <a:schemeClr val="accent2"/>
              </a:buClr>
              <a:buSzPct val="80000"/>
              <a:buChar char="n"/>
              <a:defRPr sz="2400">
                <a:solidFill>
                  <a:schemeClr val="tx2"/>
                </a:solidFill>
                <a:latin typeface="Arial" charset="0"/>
                <a:ea typeface="ＭＳ Ｐゴシック" pitchFamily="112" charset="-128"/>
              </a:defRPr>
            </a:lvl1pPr>
            <a:lvl2pPr marL="742950" indent="-285750" algn="l" eaLnBrk="0" hangingPunct="0">
              <a:buClr>
                <a:schemeClr val="accent1"/>
              </a:buClr>
              <a:buChar char="§"/>
              <a:defRPr sz="2400">
                <a:solidFill>
                  <a:schemeClr val="tx2"/>
                </a:solidFill>
                <a:latin typeface="Arial" charset="0"/>
                <a:ea typeface="ＭＳ Ｐゴシック" pitchFamily="112" charset="-128"/>
              </a:defRPr>
            </a:lvl2pPr>
            <a:lvl3pPr marL="1143000" indent="-228600" algn="l" eaLnBrk="0" hangingPunct="0">
              <a:buClr>
                <a:schemeClr val="folHlink"/>
              </a:buClr>
              <a:buSzPct val="60000"/>
              <a:buChar char=""/>
              <a:defRPr sz="2400">
                <a:solidFill>
                  <a:schemeClr val="tx2"/>
                </a:solidFill>
                <a:latin typeface="Arial" charset="0"/>
                <a:ea typeface="ＭＳ Ｐゴシック" pitchFamily="112" charset="-128"/>
              </a:defRPr>
            </a:lvl3pPr>
            <a:lvl4pPr marL="1600200" indent="-228600" algn="l" eaLnBrk="0" hangingPunct="0">
              <a:buChar char="§"/>
              <a:defRPr sz="2400">
                <a:solidFill>
                  <a:srgbClr val="100F2E"/>
                </a:solidFill>
                <a:latin typeface="Arial" charset="0"/>
                <a:ea typeface="ＭＳ Ｐゴシック" pitchFamily="112" charset="-128"/>
              </a:defRPr>
            </a:lvl4pPr>
            <a:lvl5pPr marL="2057400" indent="-228600" algn="l" eaLnBrk="0" hangingPunct="0">
              <a:buClr>
                <a:schemeClr val="folHlink"/>
              </a:buClr>
              <a:buChar char="»"/>
              <a:defRPr sz="2400">
                <a:solidFill>
                  <a:srgbClr val="100F2E"/>
                </a:solidFill>
                <a:latin typeface="Arial" charset="0"/>
                <a:ea typeface="ＭＳ Ｐゴシック" pitchFamily="112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Char char="»"/>
              <a:defRPr sz="2400">
                <a:solidFill>
                  <a:srgbClr val="100F2E"/>
                </a:solidFill>
                <a:latin typeface="Arial" charset="0"/>
                <a:ea typeface="ＭＳ Ｐゴシック" pitchFamily="112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Char char="»"/>
              <a:defRPr sz="2400">
                <a:solidFill>
                  <a:srgbClr val="100F2E"/>
                </a:solidFill>
                <a:latin typeface="Arial" charset="0"/>
                <a:ea typeface="ＭＳ Ｐゴシック" pitchFamily="112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Char char="»"/>
              <a:defRPr sz="2400">
                <a:solidFill>
                  <a:srgbClr val="100F2E"/>
                </a:solidFill>
                <a:latin typeface="Arial" charset="0"/>
                <a:ea typeface="ＭＳ Ｐゴシック" pitchFamily="112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Char char="»"/>
              <a:defRPr sz="2400">
                <a:solidFill>
                  <a:srgbClr val="100F2E"/>
                </a:solidFill>
                <a:latin typeface="Arial" charset="0"/>
                <a:ea typeface="ＭＳ Ｐゴシック" pitchFamily="112" charset="-128"/>
              </a:defRPr>
            </a:lvl9pPr>
          </a:lstStyle>
          <a:p>
            <a:pPr algn="ctr">
              <a:buClrTx/>
              <a:buSzTx/>
              <a:buFontTx/>
              <a:buNone/>
            </a:pPr>
            <a:fld id="{73BA6AC2-2232-4CD3-9D71-083DE74C04A2}" type="slidenum">
              <a:rPr lang="en-GB" altLang="de-DE" sz="1000">
                <a:solidFill>
                  <a:schemeClr val="bg1"/>
                </a:solidFill>
                <a:ea typeface="Geneva" pitchFamily="1" charset="-128"/>
              </a:rPr>
              <a:pPr algn="ctr">
                <a:buClrTx/>
                <a:buSzTx/>
                <a:buFontTx/>
                <a:buNone/>
              </a:pPr>
              <a:t>32</a:t>
            </a:fld>
            <a:endParaRPr lang="en-GB" altLang="de-DE" sz="1000">
              <a:solidFill>
                <a:schemeClr val="bg1"/>
              </a:solidFill>
              <a:ea typeface="Geneva" pitchFamily="1" charset="-128"/>
            </a:endParaRPr>
          </a:p>
        </p:txBody>
      </p:sp>
      <p:sp>
        <p:nvSpPr>
          <p:cNvPr id="15363" name="Footer Placeholder 5"/>
          <p:cNvSpPr>
            <a:spLocks noGrp="1"/>
          </p:cNvSpPr>
          <p:nvPr>
            <p:ph type="ftr" sz="quarter" idx="4294967295"/>
          </p:nvPr>
        </p:nvSpPr>
        <p:spPr>
          <a:xfrm>
            <a:off x="117475" y="6505575"/>
            <a:ext cx="5702300" cy="266700"/>
          </a:xfrm>
          <a:prstGeom prst="rect">
            <a:avLst/>
          </a:prstGeom>
          <a:noFill/>
        </p:spPr>
        <p:txBody>
          <a:bodyPr/>
          <a:lstStyle>
            <a:lvl1pPr algn="l" eaLnBrk="0" hangingPunct="0">
              <a:buClr>
                <a:schemeClr val="accent2"/>
              </a:buClr>
              <a:buSzPct val="80000"/>
              <a:buChar char="n"/>
              <a:defRPr sz="2400">
                <a:solidFill>
                  <a:schemeClr val="tx2"/>
                </a:solidFill>
                <a:latin typeface="Arial" charset="0"/>
                <a:ea typeface="ＭＳ Ｐゴシック" pitchFamily="112" charset="-128"/>
              </a:defRPr>
            </a:lvl1pPr>
            <a:lvl2pPr marL="742950" indent="-285750" algn="l" eaLnBrk="0" hangingPunct="0">
              <a:buClr>
                <a:schemeClr val="accent1"/>
              </a:buClr>
              <a:buChar char="§"/>
              <a:defRPr sz="2400">
                <a:solidFill>
                  <a:schemeClr val="tx2"/>
                </a:solidFill>
                <a:latin typeface="Arial" charset="0"/>
                <a:ea typeface="ＭＳ Ｐゴシック" pitchFamily="112" charset="-128"/>
              </a:defRPr>
            </a:lvl2pPr>
            <a:lvl3pPr marL="1143000" indent="-228600" algn="l" eaLnBrk="0" hangingPunct="0">
              <a:buClr>
                <a:schemeClr val="folHlink"/>
              </a:buClr>
              <a:buSzPct val="60000"/>
              <a:buChar char=""/>
              <a:defRPr sz="2400">
                <a:solidFill>
                  <a:schemeClr val="tx2"/>
                </a:solidFill>
                <a:latin typeface="Arial" charset="0"/>
                <a:ea typeface="ＭＳ Ｐゴシック" pitchFamily="112" charset="-128"/>
              </a:defRPr>
            </a:lvl3pPr>
            <a:lvl4pPr marL="1600200" indent="-228600" algn="l" eaLnBrk="0" hangingPunct="0">
              <a:buChar char="§"/>
              <a:defRPr sz="2400">
                <a:solidFill>
                  <a:srgbClr val="100F2E"/>
                </a:solidFill>
                <a:latin typeface="Arial" charset="0"/>
                <a:ea typeface="ＭＳ Ｐゴシック" pitchFamily="112" charset="-128"/>
              </a:defRPr>
            </a:lvl4pPr>
            <a:lvl5pPr marL="2057400" indent="-228600" algn="l" eaLnBrk="0" hangingPunct="0">
              <a:buClr>
                <a:schemeClr val="folHlink"/>
              </a:buClr>
              <a:buChar char="»"/>
              <a:defRPr sz="2400">
                <a:solidFill>
                  <a:srgbClr val="100F2E"/>
                </a:solidFill>
                <a:latin typeface="Arial" charset="0"/>
                <a:ea typeface="ＭＳ Ｐゴシック" pitchFamily="112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Char char="»"/>
              <a:defRPr sz="2400">
                <a:solidFill>
                  <a:srgbClr val="100F2E"/>
                </a:solidFill>
                <a:latin typeface="Arial" charset="0"/>
                <a:ea typeface="ＭＳ Ｐゴシック" pitchFamily="112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Char char="»"/>
              <a:defRPr sz="2400">
                <a:solidFill>
                  <a:srgbClr val="100F2E"/>
                </a:solidFill>
                <a:latin typeface="Arial" charset="0"/>
                <a:ea typeface="ＭＳ Ｐゴシック" pitchFamily="112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Char char="»"/>
              <a:defRPr sz="2400">
                <a:solidFill>
                  <a:srgbClr val="100F2E"/>
                </a:solidFill>
                <a:latin typeface="Arial" charset="0"/>
                <a:ea typeface="ＭＳ Ｐゴシック" pitchFamily="112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Char char="»"/>
              <a:defRPr sz="2400">
                <a:solidFill>
                  <a:srgbClr val="100F2E"/>
                </a:solidFill>
                <a:latin typeface="Arial" charset="0"/>
                <a:ea typeface="ＭＳ Ｐゴシック" pitchFamily="112" charset="-128"/>
              </a:defRPr>
            </a:lvl9pPr>
          </a:lstStyle>
          <a:p>
            <a:pPr>
              <a:buClrTx/>
              <a:buSzTx/>
              <a:buFontTx/>
              <a:buNone/>
            </a:pPr>
            <a:r>
              <a:rPr lang="en-US" altLang="de-DE" sz="800" smtClean="0">
                <a:solidFill>
                  <a:srgbClr val="000000"/>
                </a:solidFill>
              </a:rPr>
              <a:t>CM Interconnect Review, July29, 2015</a:t>
            </a:r>
            <a:endParaRPr lang="en-GB" altLang="de-DE" sz="800">
              <a:solidFill>
                <a:srgbClr val="000000"/>
              </a:solidFill>
            </a:endParaRPr>
          </a:p>
        </p:txBody>
      </p:sp>
      <p:sp>
        <p:nvSpPr>
          <p:cNvPr id="15365" name="Rectangle 3"/>
          <p:cNvSpPr>
            <a:spLocks noChangeAspect="1" noChangeArrowheads="1"/>
          </p:cNvSpPr>
          <p:nvPr/>
        </p:nvSpPr>
        <p:spPr bwMode="auto">
          <a:xfrm>
            <a:off x="234950" y="1029188"/>
            <a:ext cx="8675688" cy="3787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 marL="298450" indent="-298450" algn="l" eaLnBrk="0" hangingPunct="0">
              <a:buClr>
                <a:schemeClr val="accent2"/>
              </a:buClr>
              <a:buSzPct val="80000"/>
              <a:buChar char="n"/>
              <a:defRPr sz="2400">
                <a:solidFill>
                  <a:schemeClr val="tx2"/>
                </a:solidFill>
                <a:latin typeface="Arial" charset="0"/>
                <a:ea typeface="ＭＳ Ｐゴシック" pitchFamily="112" charset="-128"/>
              </a:defRPr>
            </a:lvl1pPr>
            <a:lvl2pPr marL="179388" algn="l" eaLnBrk="0" hangingPunct="0">
              <a:buClr>
                <a:schemeClr val="accent1"/>
              </a:buClr>
              <a:buChar char="§"/>
              <a:defRPr sz="2400">
                <a:solidFill>
                  <a:schemeClr val="tx2"/>
                </a:solidFill>
                <a:latin typeface="Arial" charset="0"/>
                <a:ea typeface="ＭＳ Ｐゴシック" pitchFamily="112" charset="-128"/>
              </a:defRPr>
            </a:lvl2pPr>
            <a:lvl3pPr marL="615950" indent="-257175" algn="l" eaLnBrk="0" hangingPunct="0">
              <a:buClr>
                <a:schemeClr val="folHlink"/>
              </a:buClr>
              <a:buSzPct val="60000"/>
              <a:buChar char=""/>
              <a:defRPr sz="2400">
                <a:solidFill>
                  <a:schemeClr val="tx2"/>
                </a:solidFill>
                <a:latin typeface="Arial" charset="0"/>
                <a:ea typeface="ＭＳ Ｐゴシック" pitchFamily="112" charset="-128"/>
              </a:defRPr>
            </a:lvl3pPr>
            <a:lvl4pPr marL="795338" indent="277813" algn="l" eaLnBrk="0" hangingPunct="0">
              <a:buChar char="§"/>
              <a:defRPr sz="2400">
                <a:solidFill>
                  <a:srgbClr val="100F2E"/>
                </a:solidFill>
                <a:latin typeface="Arial" charset="0"/>
                <a:ea typeface="ＭＳ Ｐゴシック" pitchFamily="112" charset="-128"/>
              </a:defRPr>
            </a:lvl4pPr>
            <a:lvl5pPr marL="2284413" indent="-223838" algn="l" eaLnBrk="0" hangingPunct="0">
              <a:buClr>
                <a:schemeClr val="folHlink"/>
              </a:buClr>
              <a:buChar char="»"/>
              <a:defRPr sz="2400">
                <a:solidFill>
                  <a:srgbClr val="100F2E"/>
                </a:solidFill>
                <a:latin typeface="Arial" charset="0"/>
                <a:ea typeface="ＭＳ Ｐゴシック" pitchFamily="112" charset="-128"/>
              </a:defRPr>
            </a:lvl5pPr>
            <a:lvl6pPr marL="2741613" indent="-22383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Char char="»"/>
              <a:defRPr sz="2400">
                <a:solidFill>
                  <a:srgbClr val="100F2E"/>
                </a:solidFill>
                <a:latin typeface="Arial" charset="0"/>
                <a:ea typeface="ＭＳ Ｐゴシック" pitchFamily="112" charset="-128"/>
              </a:defRPr>
            </a:lvl6pPr>
            <a:lvl7pPr marL="3198813" indent="-22383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Char char="»"/>
              <a:defRPr sz="2400">
                <a:solidFill>
                  <a:srgbClr val="100F2E"/>
                </a:solidFill>
                <a:latin typeface="Arial" charset="0"/>
                <a:ea typeface="ＭＳ Ｐゴシック" pitchFamily="112" charset="-128"/>
              </a:defRPr>
            </a:lvl7pPr>
            <a:lvl8pPr marL="3656013" indent="-22383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Char char="»"/>
              <a:defRPr sz="2400">
                <a:solidFill>
                  <a:srgbClr val="100F2E"/>
                </a:solidFill>
                <a:latin typeface="Arial" charset="0"/>
                <a:ea typeface="ＭＳ Ｐゴシック" pitchFamily="112" charset="-128"/>
              </a:defRPr>
            </a:lvl8pPr>
            <a:lvl9pPr marL="4113213" indent="-22383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Char char="»"/>
              <a:defRPr sz="2400">
                <a:solidFill>
                  <a:srgbClr val="100F2E"/>
                </a:solidFill>
                <a:latin typeface="Arial" charset="0"/>
                <a:ea typeface="ＭＳ Ｐゴシック" pitchFamily="112" charset="-128"/>
              </a:defRPr>
            </a:lvl9pPr>
          </a:lstStyle>
          <a:p>
            <a:pPr lvl="1" algn="just" eaLnBrk="1" hangingPunct="1">
              <a:lnSpc>
                <a:spcPct val="90000"/>
              </a:lnSpc>
              <a:buFont typeface="Wingdings" pitchFamily="2" charset="2"/>
              <a:buNone/>
            </a:pPr>
            <a:endParaRPr lang="en-US" altLang="de-DE" sz="2000" u="sng" dirty="0"/>
          </a:p>
          <a:p>
            <a:pPr lvl="3" algn="just" eaLnBrk="1" hangingPunct="1">
              <a:lnSpc>
                <a:spcPct val="100000"/>
              </a:lnSpc>
              <a:buFont typeface="Wingdings" panose="05000000000000000000" pitchFamily="2" charset="2"/>
              <a:buChar char="ü"/>
            </a:pPr>
            <a:r>
              <a:rPr lang="en-US" altLang="de-DE" sz="2000" dirty="0"/>
              <a:t>In two tests we observed absorption of the high frequency </a:t>
            </a:r>
            <a:r>
              <a:rPr lang="en-US" altLang="de-DE" sz="2000" dirty="0" smtClean="0"/>
              <a:t>HOMs</a:t>
            </a:r>
          </a:p>
          <a:p>
            <a:pPr lvl="3" algn="just" eaLnBrk="1" hangingPunct="1">
              <a:lnSpc>
                <a:spcPct val="100000"/>
              </a:lnSpc>
              <a:buFont typeface="Wingdings" panose="05000000000000000000" pitchFamily="2" charset="2"/>
              <a:buChar char="ü"/>
            </a:pPr>
            <a:r>
              <a:rPr lang="en-US" altLang="de-DE" sz="2000" dirty="0" smtClean="0"/>
              <a:t>The </a:t>
            </a:r>
            <a:r>
              <a:rPr lang="en-US" altLang="de-DE" sz="2000" dirty="0"/>
              <a:t>amount of HOM power was close to the calculated power</a:t>
            </a:r>
          </a:p>
          <a:p>
            <a:pPr lvl="3" algn="just" eaLnBrk="1" hangingPunct="1">
              <a:lnSpc>
                <a:spcPct val="210000"/>
              </a:lnSpc>
              <a:buFont typeface="Wingdings" panose="05000000000000000000" pitchFamily="2" charset="2"/>
              <a:buChar char="ü"/>
            </a:pPr>
            <a:r>
              <a:rPr lang="en-US" altLang="de-DE" sz="2000" dirty="0" smtClean="0"/>
              <a:t>Cleaning is still time consuming </a:t>
            </a:r>
          </a:p>
          <a:p>
            <a:pPr lvl="3" algn="just" eaLnBrk="1" hangingPunct="1">
              <a:lnSpc>
                <a:spcPct val="210000"/>
              </a:lnSpc>
              <a:buFont typeface="Wingdings" panose="05000000000000000000" pitchFamily="2" charset="2"/>
              <a:buChar char="ü"/>
            </a:pPr>
            <a:r>
              <a:rPr lang="en-US" altLang="de-DE" sz="2000" dirty="0" smtClean="0"/>
              <a:t>Issue with adhesion and µr seems to be solved</a:t>
            </a:r>
            <a:endParaRPr lang="en-US" altLang="de-DE" sz="2000" dirty="0"/>
          </a:p>
        </p:txBody>
      </p:sp>
      <p:sp>
        <p:nvSpPr>
          <p:cNvPr id="2" name="Rectangle 1"/>
          <p:cNvSpPr/>
          <p:nvPr/>
        </p:nvSpPr>
        <p:spPr>
          <a:xfrm>
            <a:off x="404854" y="239467"/>
            <a:ext cx="1936749" cy="49699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lvl="1" eaLnBrk="1" hangingPunct="1">
              <a:lnSpc>
                <a:spcPct val="150000"/>
              </a:lnSpc>
            </a:pPr>
            <a:r>
              <a:rPr lang="en-US" altLang="de-DE" b="1" dirty="0"/>
              <a:t>Final Remarks</a:t>
            </a:r>
          </a:p>
        </p:txBody>
      </p:sp>
    </p:spTree>
    <p:extLst>
      <p:ext uri="{BB962C8B-B14F-4D97-AF65-F5344CB8AC3E}">
        <p14:creationId xmlns:p14="http://schemas.microsoft.com/office/powerpoint/2010/main" val="39268542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1"/>
          <p:cNvSpPr>
            <a:spLocks noGrp="1"/>
          </p:cNvSpPr>
          <p:nvPr>
            <p:ph type="sldNum" sz="quarter" idx="11"/>
          </p:nvPr>
        </p:nvSpPr>
        <p:spPr>
          <a:xfrm>
            <a:off x="8566150" y="5941735"/>
            <a:ext cx="318932" cy="539750"/>
          </a:xfrm>
        </p:spPr>
        <p:txBody>
          <a:bodyPr/>
          <a:lstStyle/>
          <a:p>
            <a:fld id="{5BD36294-2849-48A8-8531-5354CF3095D2}" type="slidenum">
              <a:rPr lang="en-US" smtClean="0">
                <a:solidFill>
                  <a:srgbClr val="000000"/>
                </a:solidFill>
              </a:rPr>
              <a:pPr/>
              <a:t>33</a:t>
            </a:fld>
            <a:endParaRPr lang="en-US" dirty="0">
              <a:solidFill>
                <a:srgbClr val="000000"/>
              </a:solidFill>
            </a:endParaRPr>
          </a:p>
        </p:txBody>
      </p:sp>
      <p:pic>
        <p:nvPicPr>
          <p:cNvPr id="132" name="Picture 2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8216"/>
          <a:stretch/>
        </p:blipFill>
        <p:spPr bwMode="auto">
          <a:xfrm>
            <a:off x="-6417" y="533400"/>
            <a:ext cx="9096375" cy="641841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3" name="TextBox 2"/>
          <p:cNvSpPr txBox="1"/>
          <p:nvPr/>
        </p:nvSpPr>
        <p:spPr>
          <a:xfrm>
            <a:off x="5879792" y="5879804"/>
            <a:ext cx="140294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 smtClean="0">
                <a:solidFill>
                  <a:schemeClr val="bg1">
                    <a:lumMod val="50000"/>
                  </a:schemeClr>
                </a:solidFill>
              </a:rPr>
              <a:t>No CSR here</a:t>
            </a:r>
            <a:endParaRPr lang="en-US" sz="1600" dirty="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5" name="Rectangle 4"/>
          <p:cNvSpPr/>
          <p:nvPr/>
        </p:nvSpPr>
        <p:spPr>
          <a:xfrm>
            <a:off x="23813" y="-10391"/>
            <a:ext cx="2042547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600" dirty="0" smtClean="0">
                <a:solidFill>
                  <a:schemeClr val="bg1">
                    <a:lumMod val="50000"/>
                  </a:schemeClr>
                </a:solidFill>
              </a:rPr>
              <a:t>See PRD:</a:t>
            </a:r>
          </a:p>
          <a:p>
            <a:r>
              <a:rPr lang="en-US" sz="1600" i="1" dirty="0" smtClean="0">
                <a:solidFill>
                  <a:schemeClr val="bg1">
                    <a:lumMod val="50000"/>
                  </a:schemeClr>
                </a:solidFill>
              </a:rPr>
              <a:t>LCLSII-2.4-PR-0041</a:t>
            </a:r>
            <a:endParaRPr lang="en-US" sz="1600" i="1" dirty="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4" name="Rectangle 3"/>
          <p:cNvSpPr/>
          <p:nvPr/>
        </p:nvSpPr>
        <p:spPr>
          <a:xfrm>
            <a:off x="2470860" y="45375"/>
            <a:ext cx="4166525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2400" b="1" dirty="0" smtClean="0">
                <a:solidFill>
                  <a:srgbClr val="C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Linac RF and Compression</a:t>
            </a:r>
            <a:endParaRPr lang="en-US" sz="2400" b="1" dirty="0">
              <a:solidFill>
                <a:srgbClr val="C00000"/>
              </a:solidFill>
            </a:endParaRPr>
          </a:p>
        </p:txBody>
      </p:sp>
      <p:grpSp>
        <p:nvGrpSpPr>
          <p:cNvPr id="6" name="Group 5"/>
          <p:cNvGrpSpPr/>
          <p:nvPr/>
        </p:nvGrpSpPr>
        <p:grpSpPr>
          <a:xfrm>
            <a:off x="5173872" y="5023410"/>
            <a:ext cx="401393" cy="672340"/>
            <a:chOff x="5173872" y="5023410"/>
            <a:chExt cx="401393" cy="672340"/>
          </a:xfrm>
        </p:grpSpPr>
        <p:sp>
          <p:nvSpPr>
            <p:cNvPr id="7" name="TextBox 6"/>
            <p:cNvSpPr txBox="1"/>
            <p:nvPr/>
          </p:nvSpPr>
          <p:spPr>
            <a:xfrm>
              <a:off x="5173872" y="5023410"/>
              <a:ext cx="399468" cy="323165"/>
            </a:xfrm>
            <a:prstGeom prst="rect">
              <a:avLst/>
            </a:prstGeom>
            <a:solidFill>
              <a:srgbClr val="EFF3FF"/>
            </a:solidFill>
          </p:spPr>
          <p:txBody>
            <a:bodyPr wrap="none" rtlCol="0">
              <a:spAutoFit/>
            </a:bodyPr>
            <a:lstStyle/>
            <a:p>
              <a:r>
                <a:rPr lang="en-US" sz="1500" dirty="0" smtClean="0"/>
                <a:t>48</a:t>
              </a:r>
              <a:endParaRPr lang="en-US" sz="1500" dirty="0"/>
            </a:p>
          </p:txBody>
        </p:sp>
        <p:sp>
          <p:nvSpPr>
            <p:cNvPr id="8" name="TextBox 7"/>
            <p:cNvSpPr txBox="1"/>
            <p:nvPr/>
          </p:nvSpPr>
          <p:spPr>
            <a:xfrm>
              <a:off x="5175797" y="5372585"/>
              <a:ext cx="399468" cy="323165"/>
            </a:xfrm>
            <a:prstGeom prst="rect">
              <a:avLst/>
            </a:prstGeom>
            <a:solidFill>
              <a:srgbClr val="D1DCFF"/>
            </a:solidFill>
          </p:spPr>
          <p:txBody>
            <a:bodyPr wrap="none" rtlCol="0">
              <a:spAutoFit/>
            </a:bodyPr>
            <a:lstStyle/>
            <a:p>
              <a:r>
                <a:rPr lang="en-US" sz="1500" dirty="0" smtClean="0"/>
                <a:t>48</a:t>
              </a:r>
              <a:endParaRPr lang="en-US" sz="1500" dirty="0"/>
            </a:p>
          </p:txBody>
        </p:sp>
      </p:grpSp>
      <p:sp>
        <p:nvSpPr>
          <p:cNvPr id="10" name="Footer Placeholder 9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CM Interconnect Review, July29, 2015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5306027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Slide Number Placeholder 1"/>
          <p:cNvSpPr>
            <a:spLocks noGrp="1"/>
          </p:cNvSpPr>
          <p:nvPr>
            <p:ph type="sldNum" sz="quarter" idx="4294967295"/>
          </p:nvPr>
        </p:nvSpPr>
        <p:spPr bwMode="auto">
          <a:xfrm>
            <a:off x="8442325" y="114300"/>
            <a:ext cx="576263" cy="9112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buClr>
                <a:schemeClr val="accent2"/>
              </a:buClr>
              <a:buSzPct val="80000"/>
              <a:buChar char="n"/>
              <a:defRPr sz="2400">
                <a:solidFill>
                  <a:schemeClr val="tx2"/>
                </a:solidFill>
                <a:latin typeface="Arial" charset="0"/>
                <a:ea typeface="ＭＳ Ｐゴシック" pitchFamily="112" charset="-128"/>
              </a:defRPr>
            </a:lvl1pPr>
            <a:lvl2pPr marL="742950" indent="-285750" algn="l" eaLnBrk="0" hangingPunct="0">
              <a:buClr>
                <a:schemeClr val="accent1"/>
              </a:buClr>
              <a:buChar char="§"/>
              <a:defRPr sz="2400">
                <a:solidFill>
                  <a:schemeClr val="tx2"/>
                </a:solidFill>
                <a:latin typeface="Arial" charset="0"/>
                <a:ea typeface="ＭＳ Ｐゴシック" pitchFamily="112" charset="-128"/>
              </a:defRPr>
            </a:lvl2pPr>
            <a:lvl3pPr marL="1143000" indent="-228600" algn="l" eaLnBrk="0" hangingPunct="0">
              <a:buClr>
                <a:schemeClr val="folHlink"/>
              </a:buClr>
              <a:buSzPct val="60000"/>
              <a:buChar char=""/>
              <a:defRPr sz="2400">
                <a:solidFill>
                  <a:schemeClr val="tx2"/>
                </a:solidFill>
                <a:latin typeface="Arial" charset="0"/>
                <a:ea typeface="ＭＳ Ｐゴシック" pitchFamily="112" charset="-128"/>
              </a:defRPr>
            </a:lvl3pPr>
            <a:lvl4pPr marL="1600200" indent="-228600" algn="l" eaLnBrk="0" hangingPunct="0">
              <a:buChar char="§"/>
              <a:defRPr sz="2400">
                <a:solidFill>
                  <a:srgbClr val="100F2E"/>
                </a:solidFill>
                <a:latin typeface="Arial" charset="0"/>
                <a:ea typeface="ＭＳ Ｐゴシック" pitchFamily="112" charset="-128"/>
              </a:defRPr>
            </a:lvl4pPr>
            <a:lvl5pPr marL="2057400" indent="-228600" algn="l" eaLnBrk="0" hangingPunct="0">
              <a:buClr>
                <a:schemeClr val="folHlink"/>
              </a:buClr>
              <a:buChar char="»"/>
              <a:defRPr sz="2400">
                <a:solidFill>
                  <a:srgbClr val="100F2E"/>
                </a:solidFill>
                <a:latin typeface="Arial" charset="0"/>
                <a:ea typeface="ＭＳ Ｐゴシック" pitchFamily="112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Char char="»"/>
              <a:defRPr sz="2400">
                <a:solidFill>
                  <a:srgbClr val="100F2E"/>
                </a:solidFill>
                <a:latin typeface="Arial" charset="0"/>
                <a:ea typeface="ＭＳ Ｐゴシック" pitchFamily="112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Char char="»"/>
              <a:defRPr sz="2400">
                <a:solidFill>
                  <a:srgbClr val="100F2E"/>
                </a:solidFill>
                <a:latin typeface="Arial" charset="0"/>
                <a:ea typeface="ＭＳ Ｐゴシック" pitchFamily="112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Char char="»"/>
              <a:defRPr sz="2400">
                <a:solidFill>
                  <a:srgbClr val="100F2E"/>
                </a:solidFill>
                <a:latin typeface="Arial" charset="0"/>
                <a:ea typeface="ＭＳ Ｐゴシック" pitchFamily="112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Char char="»"/>
              <a:defRPr sz="2400">
                <a:solidFill>
                  <a:srgbClr val="100F2E"/>
                </a:solidFill>
                <a:latin typeface="Arial" charset="0"/>
                <a:ea typeface="ＭＳ Ｐゴシック" pitchFamily="112" charset="-128"/>
              </a:defRPr>
            </a:lvl9pPr>
          </a:lstStyle>
          <a:p>
            <a:pPr algn="ctr">
              <a:buClrTx/>
              <a:buSzTx/>
              <a:buFontTx/>
              <a:buNone/>
            </a:pPr>
            <a:fld id="{39B124B0-5B87-4FB7-A645-10FD1E3A15FF}" type="slidenum">
              <a:rPr lang="en-GB" altLang="de-DE" sz="1000">
                <a:solidFill>
                  <a:schemeClr val="bg1"/>
                </a:solidFill>
                <a:ea typeface="Geneva" pitchFamily="1" charset="-128"/>
              </a:rPr>
              <a:pPr algn="ctr">
                <a:buClrTx/>
                <a:buSzTx/>
                <a:buFontTx/>
                <a:buNone/>
              </a:pPr>
              <a:t>4</a:t>
            </a:fld>
            <a:endParaRPr lang="en-GB" altLang="de-DE" sz="1000">
              <a:solidFill>
                <a:schemeClr val="bg1"/>
              </a:solidFill>
              <a:ea typeface="Geneva" pitchFamily="1" charset="-128"/>
            </a:endParaRPr>
          </a:p>
        </p:txBody>
      </p:sp>
      <p:sp>
        <p:nvSpPr>
          <p:cNvPr id="5123" name="Footer Placeholder 2"/>
          <p:cNvSpPr>
            <a:spLocks noGrp="1"/>
          </p:cNvSpPr>
          <p:nvPr>
            <p:ph type="ftr" sz="quarter" idx="4294967295"/>
          </p:nvPr>
        </p:nvSpPr>
        <p:spPr>
          <a:xfrm>
            <a:off x="117475" y="6505575"/>
            <a:ext cx="5702300" cy="266700"/>
          </a:xfrm>
          <a:prstGeom prst="rect">
            <a:avLst/>
          </a:prstGeom>
          <a:noFill/>
        </p:spPr>
        <p:txBody>
          <a:bodyPr/>
          <a:lstStyle>
            <a:lvl1pPr algn="l" eaLnBrk="0" hangingPunct="0">
              <a:buClr>
                <a:schemeClr val="accent2"/>
              </a:buClr>
              <a:buSzPct val="80000"/>
              <a:buChar char="n"/>
              <a:defRPr sz="2400">
                <a:solidFill>
                  <a:schemeClr val="tx2"/>
                </a:solidFill>
                <a:latin typeface="Arial" charset="0"/>
                <a:ea typeface="ＭＳ Ｐゴシック" pitchFamily="112" charset="-128"/>
              </a:defRPr>
            </a:lvl1pPr>
            <a:lvl2pPr marL="742950" indent="-285750" algn="l" eaLnBrk="0" hangingPunct="0">
              <a:buClr>
                <a:schemeClr val="accent1"/>
              </a:buClr>
              <a:buChar char="§"/>
              <a:defRPr sz="2400">
                <a:solidFill>
                  <a:schemeClr val="tx2"/>
                </a:solidFill>
                <a:latin typeface="Arial" charset="0"/>
                <a:ea typeface="ＭＳ Ｐゴシック" pitchFamily="112" charset="-128"/>
              </a:defRPr>
            </a:lvl2pPr>
            <a:lvl3pPr marL="1143000" indent="-228600" algn="l" eaLnBrk="0" hangingPunct="0">
              <a:buClr>
                <a:schemeClr val="folHlink"/>
              </a:buClr>
              <a:buSzPct val="60000"/>
              <a:buChar char=""/>
              <a:defRPr sz="2400">
                <a:solidFill>
                  <a:schemeClr val="tx2"/>
                </a:solidFill>
                <a:latin typeface="Arial" charset="0"/>
                <a:ea typeface="ＭＳ Ｐゴシック" pitchFamily="112" charset="-128"/>
              </a:defRPr>
            </a:lvl3pPr>
            <a:lvl4pPr marL="1600200" indent="-228600" algn="l" eaLnBrk="0" hangingPunct="0">
              <a:buChar char="§"/>
              <a:defRPr sz="2400">
                <a:solidFill>
                  <a:srgbClr val="100F2E"/>
                </a:solidFill>
                <a:latin typeface="Arial" charset="0"/>
                <a:ea typeface="ＭＳ Ｐゴシック" pitchFamily="112" charset="-128"/>
              </a:defRPr>
            </a:lvl4pPr>
            <a:lvl5pPr marL="2057400" indent="-228600" algn="l" eaLnBrk="0" hangingPunct="0">
              <a:buClr>
                <a:schemeClr val="folHlink"/>
              </a:buClr>
              <a:buChar char="»"/>
              <a:defRPr sz="2400">
                <a:solidFill>
                  <a:srgbClr val="100F2E"/>
                </a:solidFill>
                <a:latin typeface="Arial" charset="0"/>
                <a:ea typeface="ＭＳ Ｐゴシック" pitchFamily="112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Char char="»"/>
              <a:defRPr sz="2400">
                <a:solidFill>
                  <a:srgbClr val="100F2E"/>
                </a:solidFill>
                <a:latin typeface="Arial" charset="0"/>
                <a:ea typeface="ＭＳ Ｐゴシック" pitchFamily="112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Char char="»"/>
              <a:defRPr sz="2400">
                <a:solidFill>
                  <a:srgbClr val="100F2E"/>
                </a:solidFill>
                <a:latin typeface="Arial" charset="0"/>
                <a:ea typeface="ＭＳ Ｐゴシック" pitchFamily="112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Char char="»"/>
              <a:defRPr sz="2400">
                <a:solidFill>
                  <a:srgbClr val="100F2E"/>
                </a:solidFill>
                <a:latin typeface="Arial" charset="0"/>
                <a:ea typeface="ＭＳ Ｐゴシック" pitchFamily="112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Char char="»"/>
              <a:defRPr sz="2400">
                <a:solidFill>
                  <a:srgbClr val="100F2E"/>
                </a:solidFill>
                <a:latin typeface="Arial" charset="0"/>
                <a:ea typeface="ＭＳ Ｐゴシック" pitchFamily="112" charset="-128"/>
              </a:defRPr>
            </a:lvl9pPr>
          </a:lstStyle>
          <a:p>
            <a:pPr>
              <a:buClrTx/>
              <a:buSzTx/>
              <a:buFontTx/>
              <a:buNone/>
            </a:pPr>
            <a:r>
              <a:rPr lang="en-US" altLang="de-DE" sz="800" smtClean="0">
                <a:solidFill>
                  <a:srgbClr val="000000"/>
                </a:solidFill>
              </a:rPr>
              <a:t>CM Interconnect Review, July29, 2015</a:t>
            </a:r>
            <a:endParaRPr lang="en-GB" altLang="de-DE" sz="800">
              <a:solidFill>
                <a:srgbClr val="000000"/>
              </a:solidFill>
            </a:endParaRPr>
          </a:p>
        </p:txBody>
      </p:sp>
      <p:sp>
        <p:nvSpPr>
          <p:cNvPr id="5124" name="Rectangle 29"/>
          <p:cNvSpPr>
            <a:spLocks noChangeArrowheads="1"/>
          </p:cNvSpPr>
          <p:nvPr/>
        </p:nvSpPr>
        <p:spPr bwMode="auto">
          <a:xfrm>
            <a:off x="123825" y="50800"/>
            <a:ext cx="6613525" cy="4810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72000" bIns="0" anchor="b"/>
          <a:lstStyle>
            <a:lvl1pPr algn="l" eaLnBrk="0" hangingPunct="0">
              <a:buClr>
                <a:schemeClr val="accent2"/>
              </a:buClr>
              <a:buSzPct val="80000"/>
              <a:buChar char="n"/>
              <a:defRPr sz="2400">
                <a:solidFill>
                  <a:schemeClr val="tx2"/>
                </a:solidFill>
                <a:latin typeface="Arial" charset="0"/>
                <a:ea typeface="ＭＳ Ｐゴシック" pitchFamily="112" charset="-128"/>
              </a:defRPr>
            </a:lvl1pPr>
            <a:lvl2pPr marL="558800" indent="-258763" algn="l" eaLnBrk="0" hangingPunct="0">
              <a:buClr>
                <a:schemeClr val="accent1"/>
              </a:buClr>
              <a:buChar char="§"/>
              <a:defRPr sz="2400">
                <a:solidFill>
                  <a:schemeClr val="tx2"/>
                </a:solidFill>
                <a:latin typeface="Arial" charset="0"/>
                <a:ea typeface="ＭＳ Ｐゴシック" pitchFamily="112" charset="-128"/>
              </a:defRPr>
            </a:lvl2pPr>
            <a:lvl3pPr marL="817563" indent="-257175" algn="l" eaLnBrk="0" hangingPunct="0">
              <a:buClr>
                <a:schemeClr val="folHlink"/>
              </a:buClr>
              <a:buSzPct val="60000"/>
              <a:buChar char=""/>
              <a:defRPr sz="2400">
                <a:solidFill>
                  <a:schemeClr val="tx2"/>
                </a:solidFill>
                <a:latin typeface="Arial" charset="0"/>
                <a:ea typeface="ＭＳ Ｐゴシック" pitchFamily="112" charset="-128"/>
              </a:defRPr>
            </a:lvl3pPr>
            <a:lvl4pPr marL="1077913" indent="-258763" algn="l" eaLnBrk="0" hangingPunct="0">
              <a:buChar char="§"/>
              <a:defRPr sz="2400">
                <a:solidFill>
                  <a:srgbClr val="100F2E"/>
                </a:solidFill>
                <a:latin typeface="Arial" charset="0"/>
                <a:ea typeface="ＭＳ Ｐゴシック" pitchFamily="112" charset="-128"/>
              </a:defRPr>
            </a:lvl4pPr>
            <a:lvl5pPr marL="1312863" indent="-223838" algn="l" eaLnBrk="0" hangingPunct="0">
              <a:buClr>
                <a:schemeClr val="folHlink"/>
              </a:buClr>
              <a:buChar char="»"/>
              <a:defRPr sz="2400">
                <a:solidFill>
                  <a:srgbClr val="100F2E"/>
                </a:solidFill>
                <a:latin typeface="Arial" charset="0"/>
                <a:ea typeface="ＭＳ Ｐゴシック" pitchFamily="112" charset="-128"/>
              </a:defRPr>
            </a:lvl5pPr>
            <a:lvl6pPr marL="1770063" indent="-22383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Char char="»"/>
              <a:defRPr sz="2400">
                <a:solidFill>
                  <a:srgbClr val="100F2E"/>
                </a:solidFill>
                <a:latin typeface="Arial" charset="0"/>
                <a:ea typeface="ＭＳ Ｐゴシック" pitchFamily="112" charset="-128"/>
              </a:defRPr>
            </a:lvl6pPr>
            <a:lvl7pPr marL="2227263" indent="-22383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Char char="»"/>
              <a:defRPr sz="2400">
                <a:solidFill>
                  <a:srgbClr val="100F2E"/>
                </a:solidFill>
                <a:latin typeface="Arial" charset="0"/>
                <a:ea typeface="ＭＳ Ｐゴシック" pitchFamily="112" charset="-128"/>
              </a:defRPr>
            </a:lvl7pPr>
            <a:lvl8pPr marL="2684463" indent="-22383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Char char="»"/>
              <a:defRPr sz="2400">
                <a:solidFill>
                  <a:srgbClr val="100F2E"/>
                </a:solidFill>
                <a:latin typeface="Arial" charset="0"/>
                <a:ea typeface="ＭＳ Ｐゴシック" pitchFamily="112" charset="-128"/>
              </a:defRPr>
            </a:lvl8pPr>
            <a:lvl9pPr marL="3141663" indent="-22383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Char char="»"/>
              <a:defRPr sz="2400">
                <a:solidFill>
                  <a:srgbClr val="100F2E"/>
                </a:solidFill>
                <a:latin typeface="Arial" charset="0"/>
                <a:ea typeface="ＭＳ Ｐゴシック" pitchFamily="112" charset="-128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de-DE" b="1" dirty="0">
                <a:solidFill>
                  <a:schemeClr val="tx1"/>
                </a:solidFill>
              </a:rPr>
              <a:t>Motivation</a:t>
            </a:r>
            <a:endParaRPr lang="en-GB" altLang="de-DE" b="1" dirty="0">
              <a:solidFill>
                <a:schemeClr val="tx1"/>
              </a:solidFill>
            </a:endParaRPr>
          </a:p>
        </p:txBody>
      </p:sp>
      <p:grpSp>
        <p:nvGrpSpPr>
          <p:cNvPr id="5126" name="Group 73"/>
          <p:cNvGrpSpPr>
            <a:grpSpLocks/>
          </p:cNvGrpSpPr>
          <p:nvPr/>
        </p:nvGrpSpPr>
        <p:grpSpPr bwMode="auto">
          <a:xfrm>
            <a:off x="1088139" y="4291344"/>
            <a:ext cx="8077200" cy="1414463"/>
            <a:chOff x="672" y="3103"/>
            <a:chExt cx="5088" cy="891"/>
          </a:xfrm>
        </p:grpSpPr>
        <p:sp>
          <p:nvSpPr>
            <p:cNvPr id="5151" name="Text Box 52"/>
            <p:cNvSpPr txBox="1">
              <a:spLocks noChangeArrowheads="1"/>
            </p:cNvSpPr>
            <p:nvPr/>
          </p:nvSpPr>
          <p:spPr bwMode="auto">
            <a:xfrm>
              <a:off x="1714" y="3126"/>
              <a:ext cx="571" cy="15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100F2E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>
              <a:spAutoFit/>
            </a:bodyPr>
            <a:lstStyle>
              <a:lvl1pPr algn="l" eaLnBrk="0" hangingPunct="0">
                <a:buClr>
                  <a:schemeClr val="accent2"/>
                </a:buClr>
                <a:buSzPct val="80000"/>
                <a:buChar char="n"/>
                <a:defRPr sz="2400">
                  <a:solidFill>
                    <a:schemeClr val="tx2"/>
                  </a:solidFill>
                  <a:latin typeface="Arial" charset="0"/>
                  <a:ea typeface="ＭＳ Ｐゴシック" pitchFamily="112" charset="-128"/>
                </a:defRPr>
              </a:lvl1pPr>
              <a:lvl2pPr marL="742950" indent="-285750" algn="l" eaLnBrk="0" hangingPunct="0">
                <a:buClr>
                  <a:schemeClr val="accent1"/>
                </a:buClr>
                <a:buChar char="§"/>
                <a:defRPr sz="2400">
                  <a:solidFill>
                    <a:schemeClr val="tx2"/>
                  </a:solidFill>
                  <a:latin typeface="Arial" charset="0"/>
                  <a:ea typeface="ＭＳ Ｐゴシック" pitchFamily="112" charset="-128"/>
                </a:defRPr>
              </a:lvl2pPr>
              <a:lvl3pPr marL="1143000" indent="-228600" algn="l" eaLnBrk="0" hangingPunct="0">
                <a:buClr>
                  <a:schemeClr val="folHlink"/>
                </a:buClr>
                <a:buSzPct val="60000"/>
                <a:buChar char=""/>
                <a:defRPr sz="2400">
                  <a:solidFill>
                    <a:schemeClr val="tx2"/>
                  </a:solidFill>
                  <a:latin typeface="Arial" charset="0"/>
                  <a:ea typeface="ＭＳ Ｐゴシック" pitchFamily="112" charset="-128"/>
                </a:defRPr>
              </a:lvl3pPr>
              <a:lvl4pPr marL="1600200" indent="-228600" algn="l" eaLnBrk="0" hangingPunct="0">
                <a:buChar char="§"/>
                <a:defRPr sz="2400">
                  <a:solidFill>
                    <a:srgbClr val="100F2E"/>
                  </a:solidFill>
                  <a:latin typeface="Arial" charset="0"/>
                  <a:ea typeface="ＭＳ Ｐゴシック" pitchFamily="112" charset="-128"/>
                </a:defRPr>
              </a:lvl4pPr>
              <a:lvl5pPr marL="2057400" indent="-228600" algn="l" eaLnBrk="0" hangingPunct="0">
                <a:buClr>
                  <a:schemeClr val="folHlink"/>
                </a:buClr>
                <a:buChar char="»"/>
                <a:defRPr sz="2400">
                  <a:solidFill>
                    <a:srgbClr val="100F2E"/>
                  </a:solidFill>
                  <a:latin typeface="Arial" charset="0"/>
                  <a:ea typeface="ＭＳ Ｐゴシック" pitchFamily="112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folHlink"/>
                </a:buClr>
                <a:buChar char="»"/>
                <a:defRPr sz="2400">
                  <a:solidFill>
                    <a:srgbClr val="100F2E"/>
                  </a:solidFill>
                  <a:latin typeface="Arial" charset="0"/>
                  <a:ea typeface="ＭＳ Ｐゴシック" pitchFamily="112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folHlink"/>
                </a:buClr>
                <a:buChar char="»"/>
                <a:defRPr sz="2400">
                  <a:solidFill>
                    <a:srgbClr val="100F2E"/>
                  </a:solidFill>
                  <a:latin typeface="Arial" charset="0"/>
                  <a:ea typeface="ＭＳ Ｐゴシック" pitchFamily="112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folHlink"/>
                </a:buClr>
                <a:buChar char="»"/>
                <a:defRPr sz="2400">
                  <a:solidFill>
                    <a:srgbClr val="100F2E"/>
                  </a:solidFill>
                  <a:latin typeface="Arial" charset="0"/>
                  <a:ea typeface="ＭＳ Ｐゴシック" pitchFamily="112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folHlink"/>
                </a:buClr>
                <a:buChar char="»"/>
                <a:defRPr sz="2400">
                  <a:solidFill>
                    <a:srgbClr val="100F2E"/>
                  </a:solidFill>
                  <a:latin typeface="Arial" charset="0"/>
                  <a:ea typeface="ＭＳ Ｐゴシック" pitchFamily="112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50000"/>
                </a:spcBef>
                <a:buClrTx/>
                <a:buSzTx/>
                <a:buFontTx/>
                <a:buNone/>
              </a:pPr>
              <a:r>
                <a:rPr lang="de-DE" altLang="de-DE" sz="1600" dirty="0" smtClean="0">
                  <a:solidFill>
                    <a:schemeClr val="tx1"/>
                  </a:solidFill>
                </a:rPr>
                <a:t>15%</a:t>
              </a:r>
              <a:endParaRPr lang="de-DE" altLang="de-DE" sz="1600" baseline="30000" dirty="0">
                <a:solidFill>
                  <a:schemeClr val="tx1"/>
                </a:solidFill>
              </a:endParaRPr>
            </a:p>
          </p:txBody>
        </p:sp>
        <p:sp>
          <p:nvSpPr>
            <p:cNvPr id="5152" name="Text Box 54"/>
            <p:cNvSpPr txBox="1">
              <a:spLocks noChangeArrowheads="1"/>
            </p:cNvSpPr>
            <p:nvPr/>
          </p:nvSpPr>
          <p:spPr bwMode="auto">
            <a:xfrm>
              <a:off x="2669" y="3103"/>
              <a:ext cx="571" cy="15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100F2E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>
              <a:spAutoFit/>
            </a:bodyPr>
            <a:lstStyle>
              <a:lvl1pPr algn="l" eaLnBrk="0" hangingPunct="0">
                <a:buClr>
                  <a:schemeClr val="accent2"/>
                </a:buClr>
                <a:buSzPct val="80000"/>
                <a:buChar char="n"/>
                <a:defRPr sz="2400">
                  <a:solidFill>
                    <a:schemeClr val="tx2"/>
                  </a:solidFill>
                  <a:latin typeface="Arial" charset="0"/>
                  <a:ea typeface="ＭＳ Ｐゴシック" pitchFamily="112" charset="-128"/>
                </a:defRPr>
              </a:lvl1pPr>
              <a:lvl2pPr marL="742950" indent="-285750" algn="l" eaLnBrk="0" hangingPunct="0">
                <a:buClr>
                  <a:schemeClr val="accent1"/>
                </a:buClr>
                <a:buChar char="§"/>
                <a:defRPr sz="2400">
                  <a:solidFill>
                    <a:schemeClr val="tx2"/>
                  </a:solidFill>
                  <a:latin typeface="Arial" charset="0"/>
                  <a:ea typeface="ＭＳ Ｐゴシック" pitchFamily="112" charset="-128"/>
                </a:defRPr>
              </a:lvl2pPr>
              <a:lvl3pPr marL="1143000" indent="-228600" algn="l" eaLnBrk="0" hangingPunct="0">
                <a:buClr>
                  <a:schemeClr val="folHlink"/>
                </a:buClr>
                <a:buSzPct val="60000"/>
                <a:buChar char=""/>
                <a:defRPr sz="2400">
                  <a:solidFill>
                    <a:schemeClr val="tx2"/>
                  </a:solidFill>
                  <a:latin typeface="Arial" charset="0"/>
                  <a:ea typeface="ＭＳ Ｐゴシック" pitchFamily="112" charset="-128"/>
                </a:defRPr>
              </a:lvl3pPr>
              <a:lvl4pPr marL="1600200" indent="-228600" algn="l" eaLnBrk="0" hangingPunct="0">
                <a:buChar char="§"/>
                <a:defRPr sz="2400">
                  <a:solidFill>
                    <a:srgbClr val="100F2E"/>
                  </a:solidFill>
                  <a:latin typeface="Arial" charset="0"/>
                  <a:ea typeface="ＭＳ Ｐゴシック" pitchFamily="112" charset="-128"/>
                </a:defRPr>
              </a:lvl4pPr>
              <a:lvl5pPr marL="2057400" indent="-228600" algn="l" eaLnBrk="0" hangingPunct="0">
                <a:buClr>
                  <a:schemeClr val="folHlink"/>
                </a:buClr>
                <a:buChar char="»"/>
                <a:defRPr sz="2400">
                  <a:solidFill>
                    <a:srgbClr val="100F2E"/>
                  </a:solidFill>
                  <a:latin typeface="Arial" charset="0"/>
                  <a:ea typeface="ＭＳ Ｐゴシック" pitchFamily="112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folHlink"/>
                </a:buClr>
                <a:buChar char="»"/>
                <a:defRPr sz="2400">
                  <a:solidFill>
                    <a:srgbClr val="100F2E"/>
                  </a:solidFill>
                  <a:latin typeface="Arial" charset="0"/>
                  <a:ea typeface="ＭＳ Ｐゴシック" pitchFamily="112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folHlink"/>
                </a:buClr>
                <a:buChar char="»"/>
                <a:defRPr sz="2400">
                  <a:solidFill>
                    <a:srgbClr val="100F2E"/>
                  </a:solidFill>
                  <a:latin typeface="Arial" charset="0"/>
                  <a:ea typeface="ＭＳ Ｐゴシック" pitchFamily="112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folHlink"/>
                </a:buClr>
                <a:buChar char="»"/>
                <a:defRPr sz="2400">
                  <a:solidFill>
                    <a:srgbClr val="100F2E"/>
                  </a:solidFill>
                  <a:latin typeface="Arial" charset="0"/>
                  <a:ea typeface="ＭＳ Ｐゴシック" pitchFamily="112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folHlink"/>
                </a:buClr>
                <a:buChar char="»"/>
                <a:defRPr sz="2400">
                  <a:solidFill>
                    <a:srgbClr val="100F2E"/>
                  </a:solidFill>
                  <a:latin typeface="Arial" charset="0"/>
                  <a:ea typeface="ＭＳ Ｐゴシック" pitchFamily="112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50000"/>
                </a:spcBef>
                <a:buClrTx/>
                <a:buSzTx/>
                <a:buFontTx/>
                <a:buNone/>
              </a:pPr>
              <a:r>
                <a:rPr lang="de-DE" altLang="de-DE" sz="1600" dirty="0" smtClean="0">
                  <a:solidFill>
                    <a:schemeClr val="tx1"/>
                  </a:solidFill>
                </a:rPr>
                <a:t>48%</a:t>
              </a:r>
              <a:endParaRPr lang="de-DE" altLang="de-DE" sz="1600" baseline="30000" dirty="0">
                <a:solidFill>
                  <a:schemeClr val="tx1"/>
                </a:solidFill>
              </a:endParaRPr>
            </a:p>
          </p:txBody>
        </p:sp>
        <p:sp>
          <p:nvSpPr>
            <p:cNvPr id="5153" name="Text Box 56"/>
            <p:cNvSpPr txBox="1">
              <a:spLocks noChangeArrowheads="1"/>
            </p:cNvSpPr>
            <p:nvPr/>
          </p:nvSpPr>
          <p:spPr bwMode="auto">
            <a:xfrm>
              <a:off x="4289" y="3126"/>
              <a:ext cx="571" cy="15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100F2E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>
              <a:spAutoFit/>
            </a:bodyPr>
            <a:lstStyle>
              <a:lvl1pPr algn="l" eaLnBrk="0" hangingPunct="0">
                <a:buClr>
                  <a:schemeClr val="accent2"/>
                </a:buClr>
                <a:buSzPct val="80000"/>
                <a:buChar char="n"/>
                <a:defRPr sz="2400">
                  <a:solidFill>
                    <a:schemeClr val="tx2"/>
                  </a:solidFill>
                  <a:latin typeface="Arial" charset="0"/>
                  <a:ea typeface="ＭＳ Ｐゴシック" pitchFamily="112" charset="-128"/>
                </a:defRPr>
              </a:lvl1pPr>
              <a:lvl2pPr marL="742950" indent="-285750" algn="l" eaLnBrk="0" hangingPunct="0">
                <a:buClr>
                  <a:schemeClr val="accent1"/>
                </a:buClr>
                <a:buChar char="§"/>
                <a:defRPr sz="2400">
                  <a:solidFill>
                    <a:schemeClr val="tx2"/>
                  </a:solidFill>
                  <a:latin typeface="Arial" charset="0"/>
                  <a:ea typeface="ＭＳ Ｐゴシック" pitchFamily="112" charset="-128"/>
                </a:defRPr>
              </a:lvl2pPr>
              <a:lvl3pPr marL="1143000" indent="-228600" algn="l" eaLnBrk="0" hangingPunct="0">
                <a:buClr>
                  <a:schemeClr val="folHlink"/>
                </a:buClr>
                <a:buSzPct val="60000"/>
                <a:buChar char=""/>
                <a:defRPr sz="2400">
                  <a:solidFill>
                    <a:schemeClr val="tx2"/>
                  </a:solidFill>
                  <a:latin typeface="Arial" charset="0"/>
                  <a:ea typeface="ＭＳ Ｐゴシック" pitchFamily="112" charset="-128"/>
                </a:defRPr>
              </a:lvl3pPr>
              <a:lvl4pPr marL="1600200" indent="-228600" algn="l" eaLnBrk="0" hangingPunct="0">
                <a:buChar char="§"/>
                <a:defRPr sz="2400">
                  <a:solidFill>
                    <a:srgbClr val="100F2E"/>
                  </a:solidFill>
                  <a:latin typeface="Arial" charset="0"/>
                  <a:ea typeface="ＭＳ Ｐゴシック" pitchFamily="112" charset="-128"/>
                </a:defRPr>
              </a:lvl4pPr>
              <a:lvl5pPr marL="2057400" indent="-228600" algn="l" eaLnBrk="0" hangingPunct="0">
                <a:buClr>
                  <a:schemeClr val="folHlink"/>
                </a:buClr>
                <a:buChar char="»"/>
                <a:defRPr sz="2400">
                  <a:solidFill>
                    <a:srgbClr val="100F2E"/>
                  </a:solidFill>
                  <a:latin typeface="Arial" charset="0"/>
                  <a:ea typeface="ＭＳ Ｐゴシック" pitchFamily="112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folHlink"/>
                </a:buClr>
                <a:buChar char="»"/>
                <a:defRPr sz="2400">
                  <a:solidFill>
                    <a:srgbClr val="100F2E"/>
                  </a:solidFill>
                  <a:latin typeface="Arial" charset="0"/>
                  <a:ea typeface="ＭＳ Ｐゴシック" pitchFamily="112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folHlink"/>
                </a:buClr>
                <a:buChar char="»"/>
                <a:defRPr sz="2400">
                  <a:solidFill>
                    <a:srgbClr val="100F2E"/>
                  </a:solidFill>
                  <a:latin typeface="Arial" charset="0"/>
                  <a:ea typeface="ＭＳ Ｐゴシック" pitchFamily="112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folHlink"/>
                </a:buClr>
                <a:buChar char="»"/>
                <a:defRPr sz="2400">
                  <a:solidFill>
                    <a:srgbClr val="100F2E"/>
                  </a:solidFill>
                  <a:latin typeface="Arial" charset="0"/>
                  <a:ea typeface="ＭＳ Ｐゴシック" pitchFamily="112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folHlink"/>
                </a:buClr>
                <a:buChar char="»"/>
                <a:defRPr sz="2400">
                  <a:solidFill>
                    <a:srgbClr val="100F2E"/>
                  </a:solidFill>
                  <a:latin typeface="Arial" charset="0"/>
                  <a:ea typeface="ＭＳ Ｐゴシック" pitchFamily="112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50000"/>
                </a:spcBef>
                <a:buClrTx/>
                <a:buSzTx/>
                <a:buFontTx/>
                <a:buNone/>
              </a:pPr>
              <a:r>
                <a:rPr lang="de-DE" altLang="de-DE" sz="1600" dirty="0" smtClean="0">
                  <a:solidFill>
                    <a:schemeClr val="tx1"/>
                  </a:solidFill>
                </a:rPr>
                <a:t>29%</a:t>
              </a:r>
              <a:endParaRPr lang="de-DE" altLang="de-DE" sz="1600" baseline="30000" dirty="0">
                <a:solidFill>
                  <a:schemeClr val="tx1"/>
                </a:solidFill>
              </a:endParaRPr>
            </a:p>
          </p:txBody>
        </p:sp>
        <p:sp>
          <p:nvSpPr>
            <p:cNvPr id="5154" name="Line 57"/>
            <p:cNvSpPr>
              <a:spLocks noChangeShapeType="1"/>
            </p:cNvSpPr>
            <p:nvPr/>
          </p:nvSpPr>
          <p:spPr bwMode="auto">
            <a:xfrm flipH="1">
              <a:off x="1533" y="3126"/>
              <a:ext cx="6" cy="791"/>
            </a:xfrm>
            <a:prstGeom prst="line">
              <a:avLst/>
            </a:prstGeom>
            <a:noFill/>
            <a:ln w="28575">
              <a:solidFill>
                <a:srgbClr val="100F2E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5155" name="Group 72"/>
            <p:cNvGrpSpPr>
              <a:grpSpLocks/>
            </p:cNvGrpSpPr>
            <p:nvPr/>
          </p:nvGrpSpPr>
          <p:grpSpPr bwMode="auto">
            <a:xfrm>
              <a:off x="672" y="3345"/>
              <a:ext cx="5088" cy="649"/>
              <a:chOff x="672" y="3345"/>
              <a:chExt cx="5088" cy="649"/>
            </a:xfrm>
          </p:grpSpPr>
          <p:sp>
            <p:nvSpPr>
              <p:cNvPr id="5157" name="Text Box 39"/>
              <p:cNvSpPr txBox="1">
                <a:spLocks noChangeArrowheads="1"/>
              </p:cNvSpPr>
              <p:nvPr/>
            </p:nvSpPr>
            <p:spPr bwMode="auto">
              <a:xfrm>
                <a:off x="5237" y="3789"/>
                <a:ext cx="523" cy="15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100F2E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lIns="0" tIns="0" rIns="0" bIns="0">
                <a:spAutoFit/>
              </a:bodyPr>
              <a:lstStyle>
                <a:lvl1pPr algn="l" eaLnBrk="0" hangingPunct="0">
                  <a:buClr>
                    <a:schemeClr val="accent2"/>
                  </a:buClr>
                  <a:buSzPct val="80000"/>
                  <a:buChar char="n"/>
                  <a:defRPr sz="2400">
                    <a:solidFill>
                      <a:schemeClr val="tx2"/>
                    </a:solidFill>
                    <a:latin typeface="Arial" charset="0"/>
                    <a:ea typeface="ＭＳ Ｐゴシック" pitchFamily="112" charset="-128"/>
                  </a:defRPr>
                </a:lvl1pPr>
                <a:lvl2pPr marL="742950" indent="-285750" algn="l" eaLnBrk="0" hangingPunct="0">
                  <a:buClr>
                    <a:schemeClr val="accent1"/>
                  </a:buClr>
                  <a:buChar char="§"/>
                  <a:defRPr sz="2400">
                    <a:solidFill>
                      <a:schemeClr val="tx2"/>
                    </a:solidFill>
                    <a:latin typeface="Arial" charset="0"/>
                    <a:ea typeface="ＭＳ Ｐゴシック" pitchFamily="112" charset="-128"/>
                  </a:defRPr>
                </a:lvl2pPr>
                <a:lvl3pPr marL="1143000" indent="-228600" algn="l" eaLnBrk="0" hangingPunct="0">
                  <a:buClr>
                    <a:schemeClr val="folHlink"/>
                  </a:buClr>
                  <a:buSzPct val="60000"/>
                  <a:buChar char=""/>
                  <a:defRPr sz="2400">
                    <a:solidFill>
                      <a:schemeClr val="tx2"/>
                    </a:solidFill>
                    <a:latin typeface="Arial" charset="0"/>
                    <a:ea typeface="ＭＳ Ｐゴシック" pitchFamily="112" charset="-128"/>
                  </a:defRPr>
                </a:lvl3pPr>
                <a:lvl4pPr marL="1600200" indent="-228600" algn="l" eaLnBrk="0" hangingPunct="0">
                  <a:buChar char="§"/>
                  <a:defRPr sz="2400">
                    <a:solidFill>
                      <a:srgbClr val="100F2E"/>
                    </a:solidFill>
                    <a:latin typeface="Arial" charset="0"/>
                    <a:ea typeface="ＭＳ Ｐゴシック" pitchFamily="112" charset="-128"/>
                  </a:defRPr>
                </a:lvl4pPr>
                <a:lvl5pPr marL="2057400" indent="-228600" algn="l" eaLnBrk="0" hangingPunct="0">
                  <a:buClr>
                    <a:schemeClr val="folHlink"/>
                  </a:buClr>
                  <a:buChar char="»"/>
                  <a:defRPr sz="2400">
                    <a:solidFill>
                      <a:srgbClr val="100F2E"/>
                    </a:solidFill>
                    <a:latin typeface="Arial" charset="0"/>
                    <a:ea typeface="ＭＳ Ｐゴシック" pitchFamily="112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folHlink"/>
                  </a:buClr>
                  <a:buChar char="»"/>
                  <a:defRPr sz="2400">
                    <a:solidFill>
                      <a:srgbClr val="100F2E"/>
                    </a:solidFill>
                    <a:latin typeface="Arial" charset="0"/>
                    <a:ea typeface="ＭＳ Ｐゴシック" pitchFamily="112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folHlink"/>
                  </a:buClr>
                  <a:buChar char="»"/>
                  <a:defRPr sz="2400">
                    <a:solidFill>
                      <a:srgbClr val="100F2E"/>
                    </a:solidFill>
                    <a:latin typeface="Arial" charset="0"/>
                    <a:ea typeface="ＭＳ Ｐゴシック" pitchFamily="112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folHlink"/>
                  </a:buClr>
                  <a:buChar char="»"/>
                  <a:defRPr sz="2400">
                    <a:solidFill>
                      <a:srgbClr val="100F2E"/>
                    </a:solidFill>
                    <a:latin typeface="Arial" charset="0"/>
                    <a:ea typeface="ＭＳ Ｐゴシック" pitchFamily="112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folHlink"/>
                  </a:buClr>
                  <a:buChar char="»"/>
                  <a:defRPr sz="2400">
                    <a:solidFill>
                      <a:srgbClr val="100F2E"/>
                    </a:solidFill>
                    <a:latin typeface="Arial" charset="0"/>
                    <a:ea typeface="ＭＳ Ｐゴシック" pitchFamily="112" charset="-128"/>
                  </a:defRPr>
                </a:lvl9pPr>
              </a:lstStyle>
              <a:p>
                <a:pPr eaLnBrk="1" hangingPunct="1">
                  <a:lnSpc>
                    <a:spcPct val="100000"/>
                  </a:lnSpc>
                  <a:spcBef>
                    <a:spcPct val="50000"/>
                  </a:spcBef>
                  <a:buClrTx/>
                  <a:buSzTx/>
                  <a:buFontTx/>
                  <a:buNone/>
                </a:pPr>
                <a:r>
                  <a:rPr lang="de-DE" altLang="de-DE" sz="1600" dirty="0">
                    <a:solidFill>
                      <a:schemeClr val="tx1"/>
                    </a:solidFill>
                  </a:rPr>
                  <a:t>f [GHz]</a:t>
                </a:r>
              </a:p>
            </p:txBody>
          </p:sp>
          <p:sp>
            <p:nvSpPr>
              <p:cNvPr id="5158" name="Line 40"/>
              <p:cNvSpPr>
                <a:spLocks noChangeShapeType="1"/>
              </p:cNvSpPr>
              <p:nvPr/>
            </p:nvSpPr>
            <p:spPr bwMode="auto">
              <a:xfrm flipV="1">
                <a:off x="672" y="3625"/>
                <a:ext cx="4993" cy="0"/>
              </a:xfrm>
              <a:prstGeom prst="line">
                <a:avLst/>
              </a:prstGeom>
              <a:noFill/>
              <a:ln w="31750">
                <a:solidFill>
                  <a:srgbClr val="100F2E"/>
                </a:solidFill>
                <a:round/>
                <a:headEnd/>
                <a:tailEnd type="triangle" w="lg" len="lg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59" name="Line 41"/>
              <p:cNvSpPr>
                <a:spLocks noChangeShapeType="1"/>
              </p:cNvSpPr>
              <p:nvPr/>
            </p:nvSpPr>
            <p:spPr bwMode="auto">
              <a:xfrm>
                <a:off x="910" y="3489"/>
                <a:ext cx="0" cy="288"/>
              </a:xfrm>
              <a:prstGeom prst="line">
                <a:avLst/>
              </a:prstGeom>
              <a:noFill/>
              <a:ln w="28575">
                <a:solidFill>
                  <a:srgbClr val="100F2E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60" name="Line 42"/>
              <p:cNvSpPr>
                <a:spLocks noChangeShapeType="1"/>
              </p:cNvSpPr>
              <p:nvPr/>
            </p:nvSpPr>
            <p:spPr bwMode="auto">
              <a:xfrm>
                <a:off x="2193" y="3489"/>
                <a:ext cx="0" cy="288"/>
              </a:xfrm>
              <a:prstGeom prst="line">
                <a:avLst/>
              </a:prstGeom>
              <a:noFill/>
              <a:ln w="28575">
                <a:solidFill>
                  <a:srgbClr val="100F2E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61" name="Line 43"/>
              <p:cNvSpPr>
                <a:spLocks noChangeShapeType="1"/>
              </p:cNvSpPr>
              <p:nvPr/>
            </p:nvSpPr>
            <p:spPr bwMode="auto">
              <a:xfrm>
                <a:off x="3497" y="3482"/>
                <a:ext cx="0" cy="288"/>
              </a:xfrm>
              <a:prstGeom prst="line">
                <a:avLst/>
              </a:prstGeom>
              <a:noFill/>
              <a:ln w="28575">
                <a:solidFill>
                  <a:srgbClr val="100F2E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62" name="Line 44"/>
              <p:cNvSpPr>
                <a:spLocks noChangeShapeType="1"/>
              </p:cNvSpPr>
              <p:nvPr/>
            </p:nvSpPr>
            <p:spPr bwMode="auto">
              <a:xfrm>
                <a:off x="4808" y="3496"/>
                <a:ext cx="0" cy="288"/>
              </a:xfrm>
              <a:prstGeom prst="line">
                <a:avLst/>
              </a:prstGeom>
              <a:noFill/>
              <a:ln w="28575">
                <a:solidFill>
                  <a:srgbClr val="100F2E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63" name="Text Box 45"/>
              <p:cNvSpPr txBox="1">
                <a:spLocks noChangeArrowheads="1"/>
              </p:cNvSpPr>
              <p:nvPr/>
            </p:nvSpPr>
            <p:spPr bwMode="auto">
              <a:xfrm>
                <a:off x="829" y="3821"/>
                <a:ext cx="190" cy="15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100F2E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lIns="0" tIns="0" rIns="0" bIns="0">
                <a:spAutoFit/>
              </a:bodyPr>
              <a:lstStyle>
                <a:lvl1pPr algn="l" eaLnBrk="0" hangingPunct="0">
                  <a:buClr>
                    <a:schemeClr val="accent2"/>
                  </a:buClr>
                  <a:buSzPct val="80000"/>
                  <a:buChar char="n"/>
                  <a:defRPr sz="2400">
                    <a:solidFill>
                      <a:schemeClr val="tx2"/>
                    </a:solidFill>
                    <a:latin typeface="Arial" charset="0"/>
                    <a:ea typeface="ＭＳ Ｐゴシック" pitchFamily="112" charset="-128"/>
                  </a:defRPr>
                </a:lvl1pPr>
                <a:lvl2pPr marL="742950" indent="-285750" algn="l" eaLnBrk="0" hangingPunct="0">
                  <a:buClr>
                    <a:schemeClr val="accent1"/>
                  </a:buClr>
                  <a:buChar char="§"/>
                  <a:defRPr sz="2400">
                    <a:solidFill>
                      <a:schemeClr val="tx2"/>
                    </a:solidFill>
                    <a:latin typeface="Arial" charset="0"/>
                    <a:ea typeface="ＭＳ Ｐゴシック" pitchFamily="112" charset="-128"/>
                  </a:defRPr>
                </a:lvl2pPr>
                <a:lvl3pPr marL="1143000" indent="-228600" algn="l" eaLnBrk="0" hangingPunct="0">
                  <a:buClr>
                    <a:schemeClr val="folHlink"/>
                  </a:buClr>
                  <a:buSzPct val="60000"/>
                  <a:buChar char=""/>
                  <a:defRPr sz="2400">
                    <a:solidFill>
                      <a:schemeClr val="tx2"/>
                    </a:solidFill>
                    <a:latin typeface="Arial" charset="0"/>
                    <a:ea typeface="ＭＳ Ｐゴシック" pitchFamily="112" charset="-128"/>
                  </a:defRPr>
                </a:lvl3pPr>
                <a:lvl4pPr marL="1600200" indent="-228600" algn="l" eaLnBrk="0" hangingPunct="0">
                  <a:buChar char="§"/>
                  <a:defRPr sz="2400">
                    <a:solidFill>
                      <a:srgbClr val="100F2E"/>
                    </a:solidFill>
                    <a:latin typeface="Arial" charset="0"/>
                    <a:ea typeface="ＭＳ Ｐゴシック" pitchFamily="112" charset="-128"/>
                  </a:defRPr>
                </a:lvl4pPr>
                <a:lvl5pPr marL="2057400" indent="-228600" algn="l" eaLnBrk="0" hangingPunct="0">
                  <a:buClr>
                    <a:schemeClr val="folHlink"/>
                  </a:buClr>
                  <a:buChar char="»"/>
                  <a:defRPr sz="2400">
                    <a:solidFill>
                      <a:srgbClr val="100F2E"/>
                    </a:solidFill>
                    <a:latin typeface="Arial" charset="0"/>
                    <a:ea typeface="ＭＳ Ｐゴシック" pitchFamily="112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folHlink"/>
                  </a:buClr>
                  <a:buChar char="»"/>
                  <a:defRPr sz="2400">
                    <a:solidFill>
                      <a:srgbClr val="100F2E"/>
                    </a:solidFill>
                    <a:latin typeface="Arial" charset="0"/>
                    <a:ea typeface="ＭＳ Ｐゴシック" pitchFamily="112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folHlink"/>
                  </a:buClr>
                  <a:buChar char="»"/>
                  <a:defRPr sz="2400">
                    <a:solidFill>
                      <a:srgbClr val="100F2E"/>
                    </a:solidFill>
                    <a:latin typeface="Arial" charset="0"/>
                    <a:ea typeface="ＭＳ Ｐゴシック" pitchFamily="112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folHlink"/>
                  </a:buClr>
                  <a:buChar char="»"/>
                  <a:defRPr sz="2400">
                    <a:solidFill>
                      <a:srgbClr val="100F2E"/>
                    </a:solidFill>
                    <a:latin typeface="Arial" charset="0"/>
                    <a:ea typeface="ＭＳ Ｐゴシック" pitchFamily="112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folHlink"/>
                  </a:buClr>
                  <a:buChar char="»"/>
                  <a:defRPr sz="2400">
                    <a:solidFill>
                      <a:srgbClr val="100F2E"/>
                    </a:solidFill>
                    <a:latin typeface="Arial" charset="0"/>
                    <a:ea typeface="ＭＳ Ｐゴシック" pitchFamily="112" charset="-128"/>
                  </a:defRPr>
                </a:lvl9pPr>
              </a:lstStyle>
              <a:p>
                <a:pPr algn="ctr" eaLnBrk="1" hangingPunct="1">
                  <a:lnSpc>
                    <a:spcPct val="100000"/>
                  </a:lnSpc>
                  <a:spcBef>
                    <a:spcPct val="50000"/>
                  </a:spcBef>
                  <a:buClrTx/>
                  <a:buSzTx/>
                  <a:buFontTx/>
                  <a:buNone/>
                </a:pPr>
                <a:r>
                  <a:rPr lang="de-DE" altLang="de-DE" sz="1600" dirty="0">
                    <a:solidFill>
                      <a:schemeClr val="tx1"/>
                    </a:solidFill>
                  </a:rPr>
                  <a:t>1</a:t>
                </a:r>
                <a:endParaRPr lang="de-DE" altLang="de-DE" sz="1600" baseline="30000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5164" name="Text Box 46"/>
              <p:cNvSpPr txBox="1">
                <a:spLocks noChangeArrowheads="1"/>
              </p:cNvSpPr>
              <p:nvPr/>
            </p:nvSpPr>
            <p:spPr bwMode="auto">
              <a:xfrm>
                <a:off x="2095" y="3833"/>
                <a:ext cx="190" cy="15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100F2E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lIns="0" tIns="0" rIns="0" bIns="0">
                <a:spAutoFit/>
              </a:bodyPr>
              <a:lstStyle>
                <a:lvl1pPr algn="l" eaLnBrk="0" hangingPunct="0">
                  <a:buClr>
                    <a:schemeClr val="accent2"/>
                  </a:buClr>
                  <a:buSzPct val="80000"/>
                  <a:buChar char="n"/>
                  <a:defRPr sz="2400">
                    <a:solidFill>
                      <a:schemeClr val="tx2"/>
                    </a:solidFill>
                    <a:latin typeface="Arial" charset="0"/>
                    <a:ea typeface="ＭＳ Ｐゴシック" pitchFamily="112" charset="-128"/>
                  </a:defRPr>
                </a:lvl1pPr>
                <a:lvl2pPr marL="742950" indent="-285750" algn="l" eaLnBrk="0" hangingPunct="0">
                  <a:buClr>
                    <a:schemeClr val="accent1"/>
                  </a:buClr>
                  <a:buChar char="§"/>
                  <a:defRPr sz="2400">
                    <a:solidFill>
                      <a:schemeClr val="tx2"/>
                    </a:solidFill>
                    <a:latin typeface="Arial" charset="0"/>
                    <a:ea typeface="ＭＳ Ｐゴシック" pitchFamily="112" charset="-128"/>
                  </a:defRPr>
                </a:lvl2pPr>
                <a:lvl3pPr marL="1143000" indent="-228600" algn="l" eaLnBrk="0" hangingPunct="0">
                  <a:buClr>
                    <a:schemeClr val="folHlink"/>
                  </a:buClr>
                  <a:buSzPct val="60000"/>
                  <a:buChar char=""/>
                  <a:defRPr sz="2400">
                    <a:solidFill>
                      <a:schemeClr val="tx2"/>
                    </a:solidFill>
                    <a:latin typeface="Arial" charset="0"/>
                    <a:ea typeface="ＭＳ Ｐゴシック" pitchFamily="112" charset="-128"/>
                  </a:defRPr>
                </a:lvl3pPr>
                <a:lvl4pPr marL="1600200" indent="-228600" algn="l" eaLnBrk="0" hangingPunct="0">
                  <a:buChar char="§"/>
                  <a:defRPr sz="2400">
                    <a:solidFill>
                      <a:srgbClr val="100F2E"/>
                    </a:solidFill>
                    <a:latin typeface="Arial" charset="0"/>
                    <a:ea typeface="ＭＳ Ｐゴシック" pitchFamily="112" charset="-128"/>
                  </a:defRPr>
                </a:lvl4pPr>
                <a:lvl5pPr marL="2057400" indent="-228600" algn="l" eaLnBrk="0" hangingPunct="0">
                  <a:buClr>
                    <a:schemeClr val="folHlink"/>
                  </a:buClr>
                  <a:buChar char="»"/>
                  <a:defRPr sz="2400">
                    <a:solidFill>
                      <a:srgbClr val="100F2E"/>
                    </a:solidFill>
                    <a:latin typeface="Arial" charset="0"/>
                    <a:ea typeface="ＭＳ Ｐゴシック" pitchFamily="112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folHlink"/>
                  </a:buClr>
                  <a:buChar char="»"/>
                  <a:defRPr sz="2400">
                    <a:solidFill>
                      <a:srgbClr val="100F2E"/>
                    </a:solidFill>
                    <a:latin typeface="Arial" charset="0"/>
                    <a:ea typeface="ＭＳ Ｐゴシック" pitchFamily="112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folHlink"/>
                  </a:buClr>
                  <a:buChar char="»"/>
                  <a:defRPr sz="2400">
                    <a:solidFill>
                      <a:srgbClr val="100F2E"/>
                    </a:solidFill>
                    <a:latin typeface="Arial" charset="0"/>
                    <a:ea typeface="ＭＳ Ｐゴシック" pitchFamily="112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folHlink"/>
                  </a:buClr>
                  <a:buChar char="»"/>
                  <a:defRPr sz="2400">
                    <a:solidFill>
                      <a:srgbClr val="100F2E"/>
                    </a:solidFill>
                    <a:latin typeface="Arial" charset="0"/>
                    <a:ea typeface="ＭＳ Ｐゴシック" pitchFamily="112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folHlink"/>
                  </a:buClr>
                  <a:buChar char="»"/>
                  <a:defRPr sz="2400">
                    <a:solidFill>
                      <a:srgbClr val="100F2E"/>
                    </a:solidFill>
                    <a:latin typeface="Arial" charset="0"/>
                    <a:ea typeface="ＭＳ Ｐゴシック" pitchFamily="112" charset="-128"/>
                  </a:defRPr>
                </a:lvl9pPr>
              </a:lstStyle>
              <a:p>
                <a:pPr eaLnBrk="1" hangingPunct="1">
                  <a:lnSpc>
                    <a:spcPct val="100000"/>
                  </a:lnSpc>
                  <a:spcBef>
                    <a:spcPct val="50000"/>
                  </a:spcBef>
                  <a:buClrTx/>
                  <a:buSzTx/>
                  <a:buFontTx/>
                  <a:buNone/>
                </a:pPr>
                <a:r>
                  <a:rPr lang="de-DE" altLang="de-DE" sz="1600" dirty="0">
                    <a:solidFill>
                      <a:schemeClr val="tx1"/>
                    </a:solidFill>
                  </a:rPr>
                  <a:t>10</a:t>
                </a:r>
                <a:endParaRPr lang="de-DE" altLang="de-DE" sz="1600" baseline="30000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5165" name="Text Box 47"/>
              <p:cNvSpPr txBox="1">
                <a:spLocks noChangeArrowheads="1"/>
              </p:cNvSpPr>
              <p:nvPr/>
            </p:nvSpPr>
            <p:spPr bwMode="auto">
              <a:xfrm>
                <a:off x="3364" y="3840"/>
                <a:ext cx="302" cy="15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100F2E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lIns="0" tIns="0" rIns="0" bIns="0">
                <a:spAutoFit/>
              </a:bodyPr>
              <a:lstStyle>
                <a:lvl1pPr algn="l" eaLnBrk="0" hangingPunct="0">
                  <a:buClr>
                    <a:schemeClr val="accent2"/>
                  </a:buClr>
                  <a:buSzPct val="80000"/>
                  <a:buChar char="n"/>
                  <a:defRPr sz="2400">
                    <a:solidFill>
                      <a:schemeClr val="tx2"/>
                    </a:solidFill>
                    <a:latin typeface="Arial" charset="0"/>
                    <a:ea typeface="ＭＳ Ｐゴシック" pitchFamily="112" charset="-128"/>
                  </a:defRPr>
                </a:lvl1pPr>
                <a:lvl2pPr marL="742950" indent="-285750" algn="l" eaLnBrk="0" hangingPunct="0">
                  <a:buClr>
                    <a:schemeClr val="accent1"/>
                  </a:buClr>
                  <a:buChar char="§"/>
                  <a:defRPr sz="2400">
                    <a:solidFill>
                      <a:schemeClr val="tx2"/>
                    </a:solidFill>
                    <a:latin typeface="Arial" charset="0"/>
                    <a:ea typeface="ＭＳ Ｐゴシック" pitchFamily="112" charset="-128"/>
                  </a:defRPr>
                </a:lvl2pPr>
                <a:lvl3pPr marL="1143000" indent="-228600" algn="l" eaLnBrk="0" hangingPunct="0">
                  <a:buClr>
                    <a:schemeClr val="folHlink"/>
                  </a:buClr>
                  <a:buSzPct val="60000"/>
                  <a:buChar char=""/>
                  <a:defRPr sz="2400">
                    <a:solidFill>
                      <a:schemeClr val="tx2"/>
                    </a:solidFill>
                    <a:latin typeface="Arial" charset="0"/>
                    <a:ea typeface="ＭＳ Ｐゴシック" pitchFamily="112" charset="-128"/>
                  </a:defRPr>
                </a:lvl3pPr>
                <a:lvl4pPr marL="1600200" indent="-228600" algn="l" eaLnBrk="0" hangingPunct="0">
                  <a:buChar char="§"/>
                  <a:defRPr sz="2400">
                    <a:solidFill>
                      <a:srgbClr val="100F2E"/>
                    </a:solidFill>
                    <a:latin typeface="Arial" charset="0"/>
                    <a:ea typeface="ＭＳ Ｐゴシック" pitchFamily="112" charset="-128"/>
                  </a:defRPr>
                </a:lvl4pPr>
                <a:lvl5pPr marL="2057400" indent="-228600" algn="l" eaLnBrk="0" hangingPunct="0">
                  <a:buClr>
                    <a:schemeClr val="folHlink"/>
                  </a:buClr>
                  <a:buChar char="»"/>
                  <a:defRPr sz="2400">
                    <a:solidFill>
                      <a:srgbClr val="100F2E"/>
                    </a:solidFill>
                    <a:latin typeface="Arial" charset="0"/>
                    <a:ea typeface="ＭＳ Ｐゴシック" pitchFamily="112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folHlink"/>
                  </a:buClr>
                  <a:buChar char="»"/>
                  <a:defRPr sz="2400">
                    <a:solidFill>
                      <a:srgbClr val="100F2E"/>
                    </a:solidFill>
                    <a:latin typeface="Arial" charset="0"/>
                    <a:ea typeface="ＭＳ Ｐゴシック" pitchFamily="112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folHlink"/>
                  </a:buClr>
                  <a:buChar char="»"/>
                  <a:defRPr sz="2400">
                    <a:solidFill>
                      <a:srgbClr val="100F2E"/>
                    </a:solidFill>
                    <a:latin typeface="Arial" charset="0"/>
                    <a:ea typeface="ＭＳ Ｐゴシック" pitchFamily="112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folHlink"/>
                  </a:buClr>
                  <a:buChar char="»"/>
                  <a:defRPr sz="2400">
                    <a:solidFill>
                      <a:srgbClr val="100F2E"/>
                    </a:solidFill>
                    <a:latin typeface="Arial" charset="0"/>
                    <a:ea typeface="ＭＳ Ｐゴシック" pitchFamily="112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folHlink"/>
                  </a:buClr>
                  <a:buChar char="»"/>
                  <a:defRPr sz="2400">
                    <a:solidFill>
                      <a:srgbClr val="100F2E"/>
                    </a:solidFill>
                    <a:latin typeface="Arial" charset="0"/>
                    <a:ea typeface="ＭＳ Ｐゴシック" pitchFamily="112" charset="-128"/>
                  </a:defRPr>
                </a:lvl9pPr>
              </a:lstStyle>
              <a:p>
                <a:pPr eaLnBrk="1" hangingPunct="1">
                  <a:lnSpc>
                    <a:spcPct val="100000"/>
                  </a:lnSpc>
                  <a:spcBef>
                    <a:spcPct val="50000"/>
                  </a:spcBef>
                  <a:buClrTx/>
                  <a:buSzTx/>
                  <a:buFontTx/>
                  <a:buNone/>
                </a:pPr>
                <a:r>
                  <a:rPr lang="de-DE" altLang="de-DE" sz="1600" dirty="0">
                    <a:solidFill>
                      <a:schemeClr val="tx1"/>
                    </a:solidFill>
                  </a:rPr>
                  <a:t>100</a:t>
                </a:r>
              </a:p>
            </p:txBody>
          </p:sp>
          <p:sp>
            <p:nvSpPr>
              <p:cNvPr id="5166" name="Text Box 48"/>
              <p:cNvSpPr txBox="1">
                <a:spLocks noChangeArrowheads="1"/>
              </p:cNvSpPr>
              <p:nvPr/>
            </p:nvSpPr>
            <p:spPr bwMode="auto">
              <a:xfrm>
                <a:off x="4670" y="3832"/>
                <a:ext cx="381" cy="15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100F2E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lIns="0" tIns="0" rIns="0" bIns="0">
                <a:spAutoFit/>
              </a:bodyPr>
              <a:lstStyle>
                <a:lvl1pPr algn="l" eaLnBrk="0" hangingPunct="0">
                  <a:buClr>
                    <a:schemeClr val="accent2"/>
                  </a:buClr>
                  <a:buSzPct val="80000"/>
                  <a:buChar char="n"/>
                  <a:defRPr sz="2400">
                    <a:solidFill>
                      <a:schemeClr val="tx2"/>
                    </a:solidFill>
                    <a:latin typeface="Arial" charset="0"/>
                    <a:ea typeface="ＭＳ Ｐゴシック" pitchFamily="112" charset="-128"/>
                  </a:defRPr>
                </a:lvl1pPr>
                <a:lvl2pPr marL="742950" indent="-285750" algn="l" eaLnBrk="0" hangingPunct="0">
                  <a:buClr>
                    <a:schemeClr val="accent1"/>
                  </a:buClr>
                  <a:buChar char="§"/>
                  <a:defRPr sz="2400">
                    <a:solidFill>
                      <a:schemeClr val="tx2"/>
                    </a:solidFill>
                    <a:latin typeface="Arial" charset="0"/>
                    <a:ea typeface="ＭＳ Ｐゴシック" pitchFamily="112" charset="-128"/>
                  </a:defRPr>
                </a:lvl2pPr>
                <a:lvl3pPr marL="1143000" indent="-228600" algn="l" eaLnBrk="0" hangingPunct="0">
                  <a:buClr>
                    <a:schemeClr val="folHlink"/>
                  </a:buClr>
                  <a:buSzPct val="60000"/>
                  <a:buChar char=""/>
                  <a:defRPr sz="2400">
                    <a:solidFill>
                      <a:schemeClr val="tx2"/>
                    </a:solidFill>
                    <a:latin typeface="Arial" charset="0"/>
                    <a:ea typeface="ＭＳ Ｐゴシック" pitchFamily="112" charset="-128"/>
                  </a:defRPr>
                </a:lvl3pPr>
                <a:lvl4pPr marL="1600200" indent="-228600" algn="l" eaLnBrk="0" hangingPunct="0">
                  <a:buChar char="§"/>
                  <a:defRPr sz="2400">
                    <a:solidFill>
                      <a:srgbClr val="100F2E"/>
                    </a:solidFill>
                    <a:latin typeface="Arial" charset="0"/>
                    <a:ea typeface="ＭＳ Ｐゴシック" pitchFamily="112" charset="-128"/>
                  </a:defRPr>
                </a:lvl4pPr>
                <a:lvl5pPr marL="2057400" indent="-228600" algn="l" eaLnBrk="0" hangingPunct="0">
                  <a:buClr>
                    <a:schemeClr val="folHlink"/>
                  </a:buClr>
                  <a:buChar char="»"/>
                  <a:defRPr sz="2400">
                    <a:solidFill>
                      <a:srgbClr val="100F2E"/>
                    </a:solidFill>
                    <a:latin typeface="Arial" charset="0"/>
                    <a:ea typeface="ＭＳ Ｐゴシック" pitchFamily="112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folHlink"/>
                  </a:buClr>
                  <a:buChar char="»"/>
                  <a:defRPr sz="2400">
                    <a:solidFill>
                      <a:srgbClr val="100F2E"/>
                    </a:solidFill>
                    <a:latin typeface="Arial" charset="0"/>
                    <a:ea typeface="ＭＳ Ｐゴシック" pitchFamily="112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folHlink"/>
                  </a:buClr>
                  <a:buChar char="»"/>
                  <a:defRPr sz="2400">
                    <a:solidFill>
                      <a:srgbClr val="100F2E"/>
                    </a:solidFill>
                    <a:latin typeface="Arial" charset="0"/>
                    <a:ea typeface="ＭＳ Ｐゴシック" pitchFamily="112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folHlink"/>
                  </a:buClr>
                  <a:buChar char="»"/>
                  <a:defRPr sz="2400">
                    <a:solidFill>
                      <a:srgbClr val="100F2E"/>
                    </a:solidFill>
                    <a:latin typeface="Arial" charset="0"/>
                    <a:ea typeface="ＭＳ Ｐゴシック" pitchFamily="112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folHlink"/>
                  </a:buClr>
                  <a:buChar char="»"/>
                  <a:defRPr sz="2400">
                    <a:solidFill>
                      <a:srgbClr val="100F2E"/>
                    </a:solidFill>
                    <a:latin typeface="Arial" charset="0"/>
                    <a:ea typeface="ＭＳ Ｐゴシック" pitchFamily="112" charset="-128"/>
                  </a:defRPr>
                </a:lvl9pPr>
              </a:lstStyle>
              <a:p>
                <a:pPr eaLnBrk="1" hangingPunct="1">
                  <a:lnSpc>
                    <a:spcPct val="100000"/>
                  </a:lnSpc>
                  <a:spcBef>
                    <a:spcPct val="50000"/>
                  </a:spcBef>
                  <a:buClrTx/>
                  <a:buSzTx/>
                  <a:buFontTx/>
                  <a:buNone/>
                </a:pPr>
                <a:r>
                  <a:rPr lang="de-DE" altLang="de-DE" sz="1600" dirty="0">
                    <a:solidFill>
                      <a:schemeClr val="tx1"/>
                    </a:solidFill>
                  </a:rPr>
                  <a:t>1000</a:t>
                </a:r>
                <a:endParaRPr lang="de-DE" altLang="de-DE" sz="1600" baseline="30000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5167" name="Line 49"/>
              <p:cNvSpPr>
                <a:spLocks noChangeShapeType="1"/>
              </p:cNvSpPr>
              <p:nvPr/>
            </p:nvSpPr>
            <p:spPr bwMode="auto">
              <a:xfrm flipV="1">
                <a:off x="1536" y="3348"/>
                <a:ext cx="666" cy="0"/>
              </a:xfrm>
              <a:prstGeom prst="line">
                <a:avLst/>
              </a:prstGeom>
              <a:noFill/>
              <a:ln w="25400">
                <a:solidFill>
                  <a:srgbClr val="100F2E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68" name="Line 53"/>
              <p:cNvSpPr>
                <a:spLocks noChangeShapeType="1"/>
              </p:cNvSpPr>
              <p:nvPr/>
            </p:nvSpPr>
            <p:spPr bwMode="auto">
              <a:xfrm flipV="1">
                <a:off x="2229" y="3345"/>
                <a:ext cx="1189" cy="0"/>
              </a:xfrm>
              <a:prstGeom prst="line">
                <a:avLst/>
              </a:prstGeom>
              <a:noFill/>
              <a:ln w="25400">
                <a:solidFill>
                  <a:srgbClr val="100F2E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69" name="Line 55"/>
              <p:cNvSpPr>
                <a:spLocks noChangeShapeType="1"/>
              </p:cNvSpPr>
              <p:nvPr/>
            </p:nvSpPr>
            <p:spPr bwMode="auto">
              <a:xfrm flipV="1">
                <a:off x="3513" y="3345"/>
                <a:ext cx="1856" cy="0"/>
              </a:xfrm>
              <a:prstGeom prst="line">
                <a:avLst/>
              </a:prstGeom>
              <a:noFill/>
              <a:ln w="25400">
                <a:solidFill>
                  <a:srgbClr val="100F2E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70" name="Line 58"/>
              <p:cNvSpPr>
                <a:spLocks noChangeShapeType="1"/>
              </p:cNvSpPr>
              <p:nvPr/>
            </p:nvSpPr>
            <p:spPr bwMode="auto">
              <a:xfrm flipH="1" flipV="1">
                <a:off x="1093" y="3348"/>
                <a:ext cx="389" cy="7"/>
              </a:xfrm>
              <a:prstGeom prst="line">
                <a:avLst/>
              </a:prstGeom>
              <a:noFill/>
              <a:ln w="25400">
                <a:solidFill>
                  <a:srgbClr val="100F2E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156" name="Text Box 59"/>
            <p:cNvSpPr txBox="1">
              <a:spLocks noChangeArrowheads="1"/>
            </p:cNvSpPr>
            <p:nvPr/>
          </p:nvSpPr>
          <p:spPr bwMode="auto">
            <a:xfrm>
              <a:off x="1005" y="3119"/>
              <a:ext cx="571" cy="15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100F2E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>
              <a:spAutoFit/>
            </a:bodyPr>
            <a:lstStyle>
              <a:lvl1pPr algn="l" eaLnBrk="0" hangingPunct="0">
                <a:buClr>
                  <a:schemeClr val="accent2"/>
                </a:buClr>
                <a:buSzPct val="80000"/>
                <a:buChar char="n"/>
                <a:defRPr sz="2400">
                  <a:solidFill>
                    <a:schemeClr val="tx2"/>
                  </a:solidFill>
                  <a:latin typeface="Arial" charset="0"/>
                  <a:ea typeface="ＭＳ Ｐゴシック" pitchFamily="112" charset="-128"/>
                </a:defRPr>
              </a:lvl1pPr>
              <a:lvl2pPr marL="742950" indent="-285750" algn="l" eaLnBrk="0" hangingPunct="0">
                <a:buClr>
                  <a:schemeClr val="accent1"/>
                </a:buClr>
                <a:buChar char="§"/>
                <a:defRPr sz="2400">
                  <a:solidFill>
                    <a:schemeClr val="tx2"/>
                  </a:solidFill>
                  <a:latin typeface="Arial" charset="0"/>
                  <a:ea typeface="ＭＳ Ｐゴシック" pitchFamily="112" charset="-128"/>
                </a:defRPr>
              </a:lvl2pPr>
              <a:lvl3pPr marL="1143000" indent="-228600" algn="l" eaLnBrk="0" hangingPunct="0">
                <a:buClr>
                  <a:schemeClr val="folHlink"/>
                </a:buClr>
                <a:buSzPct val="60000"/>
                <a:buChar char=""/>
                <a:defRPr sz="2400">
                  <a:solidFill>
                    <a:schemeClr val="tx2"/>
                  </a:solidFill>
                  <a:latin typeface="Arial" charset="0"/>
                  <a:ea typeface="ＭＳ Ｐゴシック" pitchFamily="112" charset="-128"/>
                </a:defRPr>
              </a:lvl3pPr>
              <a:lvl4pPr marL="1600200" indent="-228600" algn="l" eaLnBrk="0" hangingPunct="0">
                <a:buChar char="§"/>
                <a:defRPr sz="2400">
                  <a:solidFill>
                    <a:srgbClr val="100F2E"/>
                  </a:solidFill>
                  <a:latin typeface="Arial" charset="0"/>
                  <a:ea typeface="ＭＳ Ｐゴシック" pitchFamily="112" charset="-128"/>
                </a:defRPr>
              </a:lvl4pPr>
              <a:lvl5pPr marL="2057400" indent="-228600" algn="l" eaLnBrk="0" hangingPunct="0">
                <a:buClr>
                  <a:schemeClr val="folHlink"/>
                </a:buClr>
                <a:buChar char="»"/>
                <a:defRPr sz="2400">
                  <a:solidFill>
                    <a:srgbClr val="100F2E"/>
                  </a:solidFill>
                  <a:latin typeface="Arial" charset="0"/>
                  <a:ea typeface="ＭＳ Ｐゴシック" pitchFamily="112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folHlink"/>
                </a:buClr>
                <a:buChar char="»"/>
                <a:defRPr sz="2400">
                  <a:solidFill>
                    <a:srgbClr val="100F2E"/>
                  </a:solidFill>
                  <a:latin typeface="Arial" charset="0"/>
                  <a:ea typeface="ＭＳ Ｐゴシック" pitchFamily="112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folHlink"/>
                </a:buClr>
                <a:buChar char="»"/>
                <a:defRPr sz="2400">
                  <a:solidFill>
                    <a:srgbClr val="100F2E"/>
                  </a:solidFill>
                  <a:latin typeface="Arial" charset="0"/>
                  <a:ea typeface="ＭＳ Ｐゴシック" pitchFamily="112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folHlink"/>
                </a:buClr>
                <a:buChar char="»"/>
                <a:defRPr sz="2400">
                  <a:solidFill>
                    <a:srgbClr val="100F2E"/>
                  </a:solidFill>
                  <a:latin typeface="Arial" charset="0"/>
                  <a:ea typeface="ＭＳ Ｐゴシック" pitchFamily="112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folHlink"/>
                </a:buClr>
                <a:buChar char="»"/>
                <a:defRPr sz="2400">
                  <a:solidFill>
                    <a:srgbClr val="100F2E"/>
                  </a:solidFill>
                  <a:latin typeface="Arial" charset="0"/>
                  <a:ea typeface="ＭＳ Ｐゴシック" pitchFamily="112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50000"/>
                </a:spcBef>
                <a:buClrTx/>
                <a:buSzTx/>
                <a:buFontTx/>
                <a:buNone/>
              </a:pPr>
              <a:r>
                <a:rPr lang="de-DE" altLang="de-DE" sz="1600" dirty="0" smtClean="0">
                  <a:solidFill>
                    <a:schemeClr val="tx1"/>
                  </a:solidFill>
                </a:rPr>
                <a:t>8 %</a:t>
              </a:r>
              <a:endParaRPr lang="de-DE" altLang="de-DE" sz="1600" baseline="30000" dirty="0">
                <a:solidFill>
                  <a:schemeClr val="tx1"/>
                </a:solidFill>
              </a:endParaRPr>
            </a:p>
          </p:txBody>
        </p:sp>
      </p:grpSp>
      <p:grpSp>
        <p:nvGrpSpPr>
          <p:cNvPr id="5127" name="Group 70"/>
          <p:cNvGrpSpPr>
            <a:grpSpLocks/>
          </p:cNvGrpSpPr>
          <p:nvPr/>
        </p:nvGrpSpPr>
        <p:grpSpPr bwMode="auto">
          <a:xfrm>
            <a:off x="-3175" y="1189038"/>
            <a:ext cx="8996363" cy="1393825"/>
            <a:chOff x="0" y="1091"/>
            <a:chExt cx="5760" cy="878"/>
          </a:xfrm>
        </p:grpSpPr>
        <p:sp>
          <p:nvSpPr>
            <p:cNvPr id="5134" name="Line 11"/>
            <p:cNvSpPr>
              <a:spLocks noChangeShapeType="1"/>
            </p:cNvSpPr>
            <p:nvPr/>
          </p:nvSpPr>
          <p:spPr bwMode="auto">
            <a:xfrm>
              <a:off x="1544" y="1091"/>
              <a:ext cx="8" cy="878"/>
            </a:xfrm>
            <a:prstGeom prst="line">
              <a:avLst/>
            </a:prstGeom>
            <a:noFill/>
            <a:ln w="28575">
              <a:solidFill>
                <a:srgbClr val="100F2E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>
                <a:defRPr/>
              </a:pPr>
              <a:endParaRPr lang="en-US">
                <a:latin typeface="+mn-lt"/>
              </a:endParaRPr>
            </a:p>
          </p:txBody>
        </p:sp>
        <p:sp>
          <p:nvSpPr>
            <p:cNvPr id="5135" name="Text Box 20"/>
            <p:cNvSpPr txBox="1">
              <a:spLocks noChangeArrowheads="1"/>
            </p:cNvSpPr>
            <p:nvPr/>
          </p:nvSpPr>
          <p:spPr bwMode="auto">
            <a:xfrm>
              <a:off x="0" y="1113"/>
              <a:ext cx="1517" cy="31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bg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>
              <a:spAutoFit/>
            </a:bodyPr>
            <a:lstStyle>
              <a:lvl1pPr algn="l" eaLnBrk="0" hangingPunct="0">
                <a:buClr>
                  <a:schemeClr val="accent2"/>
                </a:buClr>
                <a:buSzPct val="80000"/>
                <a:buChar char="n"/>
                <a:defRPr sz="2400">
                  <a:solidFill>
                    <a:schemeClr val="tx2"/>
                  </a:solidFill>
                  <a:latin typeface="Arial" charset="0"/>
                  <a:ea typeface="ＭＳ Ｐゴシック" pitchFamily="112" charset="-128"/>
                </a:defRPr>
              </a:lvl1pPr>
              <a:lvl2pPr marL="742950" indent="-285750" algn="l" eaLnBrk="0" hangingPunct="0">
                <a:buClr>
                  <a:schemeClr val="accent1"/>
                </a:buClr>
                <a:buChar char="§"/>
                <a:defRPr sz="2400">
                  <a:solidFill>
                    <a:schemeClr val="tx2"/>
                  </a:solidFill>
                  <a:latin typeface="Arial" charset="0"/>
                  <a:ea typeface="ＭＳ Ｐゴシック" pitchFamily="112" charset="-128"/>
                </a:defRPr>
              </a:lvl2pPr>
              <a:lvl3pPr marL="1143000" indent="-228600" algn="l" eaLnBrk="0" hangingPunct="0">
                <a:buClr>
                  <a:schemeClr val="folHlink"/>
                </a:buClr>
                <a:buSzPct val="60000"/>
                <a:buChar char=""/>
                <a:defRPr sz="2400">
                  <a:solidFill>
                    <a:schemeClr val="tx2"/>
                  </a:solidFill>
                  <a:latin typeface="Arial" charset="0"/>
                  <a:ea typeface="ＭＳ Ｐゴシック" pitchFamily="112" charset="-128"/>
                </a:defRPr>
              </a:lvl3pPr>
              <a:lvl4pPr marL="1600200" indent="-228600" algn="l" eaLnBrk="0" hangingPunct="0">
                <a:buChar char="§"/>
                <a:defRPr sz="2400">
                  <a:solidFill>
                    <a:srgbClr val="100F2E"/>
                  </a:solidFill>
                  <a:latin typeface="Arial" charset="0"/>
                  <a:ea typeface="ＭＳ Ｐゴシック" pitchFamily="112" charset="-128"/>
                </a:defRPr>
              </a:lvl4pPr>
              <a:lvl5pPr marL="2057400" indent="-228600" algn="l" eaLnBrk="0" hangingPunct="0">
                <a:buClr>
                  <a:schemeClr val="folHlink"/>
                </a:buClr>
                <a:buChar char="»"/>
                <a:defRPr sz="2400">
                  <a:solidFill>
                    <a:srgbClr val="100F2E"/>
                  </a:solidFill>
                  <a:latin typeface="Arial" charset="0"/>
                  <a:ea typeface="ＭＳ Ｐゴシック" pitchFamily="112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folHlink"/>
                </a:buClr>
                <a:buChar char="»"/>
                <a:defRPr sz="2400">
                  <a:solidFill>
                    <a:srgbClr val="100F2E"/>
                  </a:solidFill>
                  <a:latin typeface="Arial" charset="0"/>
                  <a:ea typeface="ＭＳ Ｐゴシック" pitchFamily="112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folHlink"/>
                </a:buClr>
                <a:buChar char="»"/>
                <a:defRPr sz="2400">
                  <a:solidFill>
                    <a:srgbClr val="100F2E"/>
                  </a:solidFill>
                  <a:latin typeface="Arial" charset="0"/>
                  <a:ea typeface="ＭＳ Ｐゴシック" pitchFamily="112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folHlink"/>
                </a:buClr>
                <a:buChar char="»"/>
                <a:defRPr sz="2400">
                  <a:solidFill>
                    <a:srgbClr val="100F2E"/>
                  </a:solidFill>
                  <a:latin typeface="Arial" charset="0"/>
                  <a:ea typeface="ＭＳ Ｐゴシック" pitchFamily="112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folHlink"/>
                </a:buClr>
                <a:buChar char="»"/>
                <a:defRPr sz="2400">
                  <a:solidFill>
                    <a:srgbClr val="100F2E"/>
                  </a:solidFill>
                  <a:latin typeface="Arial" charset="0"/>
                  <a:ea typeface="ＭＳ Ｐゴシック" pitchFamily="112" charset="-128"/>
                </a:defRPr>
              </a:lvl9pPr>
            </a:lstStyle>
            <a:p>
              <a:pPr algn="ctr" eaLnBrk="1" hangingPunct="1">
                <a:spcBef>
                  <a:spcPts val="0"/>
                </a:spcBef>
                <a:buClrTx/>
                <a:buSzTx/>
                <a:buFontTx/>
                <a:buNone/>
                <a:defRPr/>
              </a:pPr>
              <a:r>
                <a:rPr lang="en-US" altLang="de-DE" sz="1600" dirty="0" smtClean="0">
                  <a:solidFill>
                    <a:schemeClr val="tx1"/>
                  </a:solidFill>
                  <a:latin typeface="Calibri" panose="020F0502020204030204" pitchFamily="34" charset="0"/>
                </a:rPr>
                <a:t>Modes under cut-off,</a:t>
              </a:r>
            </a:p>
            <a:p>
              <a:pPr algn="ctr" eaLnBrk="1" hangingPunct="1">
                <a:spcBef>
                  <a:spcPts val="0"/>
                </a:spcBef>
                <a:buClrTx/>
                <a:buSzTx/>
                <a:buFontTx/>
                <a:buNone/>
                <a:defRPr/>
              </a:pPr>
              <a:r>
                <a:rPr lang="en-US" altLang="de-DE" sz="1600" dirty="0" smtClean="0">
                  <a:solidFill>
                    <a:schemeClr val="tx1"/>
                  </a:solidFill>
                  <a:latin typeface="Calibri" panose="020F0502020204030204" pitchFamily="34" charset="0"/>
                </a:rPr>
                <a:t> (R/Q) up to 160</a:t>
              </a:r>
              <a:r>
                <a:rPr lang="el-GR" altLang="de-DE" sz="1600" dirty="0" smtClean="0">
                  <a:solidFill>
                    <a:schemeClr val="tx1"/>
                  </a:solidFill>
                  <a:latin typeface="Calibri" panose="020F0502020204030204" pitchFamily="34" charset="0"/>
                  <a:ea typeface="Arial Unicode MS" pitchFamily="34" charset="-128"/>
                  <a:cs typeface="Arial Unicode MS" pitchFamily="34" charset="-128"/>
                </a:rPr>
                <a:t>Ω</a:t>
              </a:r>
              <a:r>
                <a:rPr lang="en-US" altLang="de-DE" sz="1600" dirty="0" smtClean="0">
                  <a:solidFill>
                    <a:schemeClr val="tx1"/>
                  </a:solidFill>
                  <a:latin typeface="Calibri" panose="020F0502020204030204" pitchFamily="34" charset="0"/>
                </a:rPr>
                <a:t> /cavity</a:t>
              </a:r>
              <a:endParaRPr lang="en-US" altLang="de-DE" sz="1600" baseline="30000" dirty="0" smtClean="0">
                <a:solidFill>
                  <a:schemeClr val="tx1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5136" name="Text Box 21"/>
            <p:cNvSpPr txBox="1">
              <a:spLocks noChangeArrowheads="1"/>
            </p:cNvSpPr>
            <p:nvPr/>
          </p:nvSpPr>
          <p:spPr bwMode="auto">
            <a:xfrm>
              <a:off x="2115" y="1240"/>
              <a:ext cx="2722" cy="11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bg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0" tIns="0" rIns="0" bIns="0">
              <a:spAutoFit/>
            </a:bodyPr>
            <a:lstStyle>
              <a:lvl1pPr algn="l" eaLnBrk="0" hangingPunct="0">
                <a:buClr>
                  <a:schemeClr val="accent2"/>
                </a:buClr>
                <a:buSzPct val="80000"/>
                <a:buChar char="n"/>
                <a:defRPr sz="2400">
                  <a:solidFill>
                    <a:schemeClr val="tx2"/>
                  </a:solidFill>
                  <a:latin typeface="Arial" charset="0"/>
                  <a:ea typeface="ＭＳ Ｐゴシック" pitchFamily="112" charset="-128"/>
                </a:defRPr>
              </a:lvl1pPr>
              <a:lvl2pPr marL="742950" indent="-285750" algn="l" eaLnBrk="0" hangingPunct="0">
                <a:buClr>
                  <a:schemeClr val="accent1"/>
                </a:buClr>
                <a:buChar char="§"/>
                <a:defRPr sz="2400">
                  <a:solidFill>
                    <a:schemeClr val="tx2"/>
                  </a:solidFill>
                  <a:latin typeface="Arial" charset="0"/>
                  <a:ea typeface="ＭＳ Ｐゴシック" pitchFamily="112" charset="-128"/>
                </a:defRPr>
              </a:lvl2pPr>
              <a:lvl3pPr marL="1143000" indent="-228600" algn="l" eaLnBrk="0" hangingPunct="0">
                <a:buClr>
                  <a:schemeClr val="folHlink"/>
                </a:buClr>
                <a:buSzPct val="60000"/>
                <a:buChar char=""/>
                <a:defRPr sz="2400">
                  <a:solidFill>
                    <a:schemeClr val="tx2"/>
                  </a:solidFill>
                  <a:latin typeface="Arial" charset="0"/>
                  <a:ea typeface="ＭＳ Ｐゴシック" pitchFamily="112" charset="-128"/>
                </a:defRPr>
              </a:lvl3pPr>
              <a:lvl4pPr marL="1600200" indent="-228600" algn="l" eaLnBrk="0" hangingPunct="0">
                <a:buChar char="§"/>
                <a:defRPr sz="2400">
                  <a:solidFill>
                    <a:srgbClr val="100F2E"/>
                  </a:solidFill>
                  <a:latin typeface="Arial" charset="0"/>
                  <a:ea typeface="ＭＳ Ｐゴシック" pitchFamily="112" charset="-128"/>
                </a:defRPr>
              </a:lvl4pPr>
              <a:lvl5pPr marL="2057400" indent="-228600" algn="l" eaLnBrk="0" hangingPunct="0">
                <a:buClr>
                  <a:schemeClr val="folHlink"/>
                </a:buClr>
                <a:buChar char="»"/>
                <a:defRPr sz="2400">
                  <a:solidFill>
                    <a:srgbClr val="100F2E"/>
                  </a:solidFill>
                  <a:latin typeface="Arial" charset="0"/>
                  <a:ea typeface="ＭＳ Ｐゴシック" pitchFamily="112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folHlink"/>
                </a:buClr>
                <a:buChar char="»"/>
                <a:defRPr sz="2400">
                  <a:solidFill>
                    <a:srgbClr val="100F2E"/>
                  </a:solidFill>
                  <a:latin typeface="Arial" charset="0"/>
                  <a:ea typeface="ＭＳ Ｐゴシック" pitchFamily="112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folHlink"/>
                </a:buClr>
                <a:buChar char="»"/>
                <a:defRPr sz="2400">
                  <a:solidFill>
                    <a:srgbClr val="100F2E"/>
                  </a:solidFill>
                  <a:latin typeface="Arial" charset="0"/>
                  <a:ea typeface="ＭＳ Ｐゴシック" pitchFamily="112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folHlink"/>
                </a:buClr>
                <a:buChar char="»"/>
                <a:defRPr sz="2400">
                  <a:solidFill>
                    <a:srgbClr val="100F2E"/>
                  </a:solidFill>
                  <a:latin typeface="Arial" charset="0"/>
                  <a:ea typeface="ＭＳ Ｐゴシック" pitchFamily="112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folHlink"/>
                </a:buClr>
                <a:buChar char="»"/>
                <a:defRPr sz="2400">
                  <a:solidFill>
                    <a:srgbClr val="100F2E"/>
                  </a:solidFill>
                  <a:latin typeface="Arial" charset="0"/>
                  <a:ea typeface="ＭＳ Ｐゴシック" pitchFamily="112" charset="-128"/>
                </a:defRPr>
              </a:lvl9pPr>
            </a:lstStyle>
            <a:p>
              <a:pPr algn="ctr" eaLnBrk="1" hangingPunct="1">
                <a:lnSpc>
                  <a:spcPct val="75000"/>
                </a:lnSpc>
                <a:spcBef>
                  <a:spcPts val="0"/>
                </a:spcBef>
                <a:buClrTx/>
                <a:buSzTx/>
                <a:buFontTx/>
                <a:buNone/>
                <a:defRPr/>
              </a:pPr>
              <a:r>
                <a:rPr lang="en-US" altLang="de-DE" sz="1600" dirty="0" smtClean="0">
                  <a:solidFill>
                    <a:schemeClr val="tx1"/>
                  </a:solidFill>
                  <a:latin typeface="Calibri" panose="020F0502020204030204" pitchFamily="34" charset="0"/>
                </a:rPr>
                <a:t>Propagating modes, (R/Q) up to ~ 5 </a:t>
              </a:r>
              <a:r>
                <a:rPr lang="el-GR" altLang="de-DE" sz="1600" dirty="0">
                  <a:solidFill>
                    <a:schemeClr val="tx1"/>
                  </a:solidFill>
                  <a:latin typeface="Calibri" panose="020F0502020204030204" pitchFamily="34" charset="0"/>
                  <a:ea typeface="Arial Unicode MS" pitchFamily="34" charset="-128"/>
                  <a:cs typeface="Arial Unicode MS" pitchFamily="34" charset="-128"/>
                </a:rPr>
                <a:t>Ω</a:t>
              </a:r>
              <a:r>
                <a:rPr lang="en-US" altLang="de-DE" sz="1600" dirty="0" smtClean="0">
                  <a:solidFill>
                    <a:schemeClr val="tx1"/>
                  </a:solidFill>
                  <a:latin typeface="Calibri" panose="020F0502020204030204" pitchFamily="34" charset="0"/>
                </a:rPr>
                <a:t>/cavity</a:t>
              </a:r>
            </a:p>
          </p:txBody>
        </p:sp>
        <p:grpSp>
          <p:nvGrpSpPr>
            <p:cNvPr id="5137" name="Group 68"/>
            <p:cNvGrpSpPr>
              <a:grpSpLocks/>
            </p:cNvGrpSpPr>
            <p:nvPr/>
          </p:nvGrpSpPr>
          <p:grpSpPr bwMode="auto">
            <a:xfrm>
              <a:off x="679" y="1462"/>
              <a:ext cx="5081" cy="412"/>
              <a:chOff x="679" y="1462"/>
              <a:chExt cx="5081" cy="412"/>
            </a:xfrm>
          </p:grpSpPr>
          <p:sp>
            <p:nvSpPr>
              <p:cNvPr id="5138" name="Text Box 5"/>
              <p:cNvSpPr txBox="1">
                <a:spLocks noChangeArrowheads="1"/>
              </p:cNvSpPr>
              <p:nvPr/>
            </p:nvSpPr>
            <p:spPr bwMode="auto">
              <a:xfrm>
                <a:off x="5232" y="1698"/>
                <a:ext cx="528" cy="15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lIns="0" tIns="0" rIns="0" bIns="0">
                <a:spAutoFit/>
              </a:bodyPr>
              <a:lstStyle>
                <a:lvl1pPr algn="l" eaLnBrk="0" hangingPunct="0">
                  <a:buClr>
                    <a:schemeClr val="accent2"/>
                  </a:buClr>
                  <a:buSzPct val="80000"/>
                  <a:buChar char="n"/>
                  <a:defRPr sz="2400">
                    <a:solidFill>
                      <a:schemeClr val="tx2"/>
                    </a:solidFill>
                    <a:latin typeface="Arial" charset="0"/>
                    <a:ea typeface="ＭＳ Ｐゴシック" pitchFamily="112" charset="-128"/>
                  </a:defRPr>
                </a:lvl1pPr>
                <a:lvl2pPr marL="742950" indent="-285750" algn="l" eaLnBrk="0" hangingPunct="0">
                  <a:buClr>
                    <a:schemeClr val="accent1"/>
                  </a:buClr>
                  <a:buChar char="§"/>
                  <a:defRPr sz="2400">
                    <a:solidFill>
                      <a:schemeClr val="tx2"/>
                    </a:solidFill>
                    <a:latin typeface="Arial" charset="0"/>
                    <a:ea typeface="ＭＳ Ｐゴシック" pitchFamily="112" charset="-128"/>
                  </a:defRPr>
                </a:lvl2pPr>
                <a:lvl3pPr marL="1143000" indent="-228600" algn="l" eaLnBrk="0" hangingPunct="0">
                  <a:buClr>
                    <a:schemeClr val="folHlink"/>
                  </a:buClr>
                  <a:buSzPct val="60000"/>
                  <a:buChar char=""/>
                  <a:defRPr sz="2400">
                    <a:solidFill>
                      <a:schemeClr val="tx2"/>
                    </a:solidFill>
                    <a:latin typeface="Arial" charset="0"/>
                    <a:ea typeface="ＭＳ Ｐゴシック" pitchFamily="112" charset="-128"/>
                  </a:defRPr>
                </a:lvl3pPr>
                <a:lvl4pPr marL="1600200" indent="-228600" algn="l" eaLnBrk="0" hangingPunct="0">
                  <a:buChar char="§"/>
                  <a:defRPr sz="2400">
                    <a:solidFill>
                      <a:srgbClr val="100F2E"/>
                    </a:solidFill>
                    <a:latin typeface="Arial" charset="0"/>
                    <a:ea typeface="ＭＳ Ｐゴシック" pitchFamily="112" charset="-128"/>
                  </a:defRPr>
                </a:lvl4pPr>
                <a:lvl5pPr marL="2057400" indent="-228600" algn="l" eaLnBrk="0" hangingPunct="0">
                  <a:buClr>
                    <a:schemeClr val="folHlink"/>
                  </a:buClr>
                  <a:buChar char="»"/>
                  <a:defRPr sz="2400">
                    <a:solidFill>
                      <a:srgbClr val="100F2E"/>
                    </a:solidFill>
                    <a:latin typeface="Arial" charset="0"/>
                    <a:ea typeface="ＭＳ Ｐゴシック" pitchFamily="112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folHlink"/>
                  </a:buClr>
                  <a:buChar char="»"/>
                  <a:defRPr sz="2400">
                    <a:solidFill>
                      <a:srgbClr val="100F2E"/>
                    </a:solidFill>
                    <a:latin typeface="Arial" charset="0"/>
                    <a:ea typeface="ＭＳ Ｐゴシック" pitchFamily="112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folHlink"/>
                  </a:buClr>
                  <a:buChar char="»"/>
                  <a:defRPr sz="2400">
                    <a:solidFill>
                      <a:srgbClr val="100F2E"/>
                    </a:solidFill>
                    <a:latin typeface="Arial" charset="0"/>
                    <a:ea typeface="ＭＳ Ｐゴシック" pitchFamily="112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folHlink"/>
                  </a:buClr>
                  <a:buChar char="»"/>
                  <a:defRPr sz="2400">
                    <a:solidFill>
                      <a:srgbClr val="100F2E"/>
                    </a:solidFill>
                    <a:latin typeface="Arial" charset="0"/>
                    <a:ea typeface="ＭＳ Ｐゴシック" pitchFamily="112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folHlink"/>
                  </a:buClr>
                  <a:buChar char="»"/>
                  <a:defRPr sz="2400">
                    <a:solidFill>
                      <a:srgbClr val="100F2E"/>
                    </a:solidFill>
                    <a:latin typeface="Arial" charset="0"/>
                    <a:ea typeface="ＭＳ Ｐゴシック" pitchFamily="112" charset="-128"/>
                  </a:defRPr>
                </a:lvl9pPr>
              </a:lstStyle>
              <a:p>
                <a:pPr eaLnBrk="1" hangingPunct="1">
                  <a:lnSpc>
                    <a:spcPct val="100000"/>
                  </a:lnSpc>
                  <a:spcBef>
                    <a:spcPct val="50000"/>
                  </a:spcBef>
                  <a:buClrTx/>
                  <a:buSzTx/>
                  <a:buFontTx/>
                  <a:buNone/>
                  <a:defRPr/>
                </a:pPr>
                <a:r>
                  <a:rPr lang="de-DE" altLang="de-DE" sz="1600" dirty="0" smtClean="0">
                    <a:solidFill>
                      <a:schemeClr val="tx1"/>
                    </a:solidFill>
                    <a:latin typeface="+mn-lt"/>
                  </a:rPr>
                  <a:t>f [GHz]</a:t>
                </a:r>
              </a:p>
            </p:txBody>
          </p:sp>
          <p:sp>
            <p:nvSpPr>
              <p:cNvPr id="5139" name="Text Box 12"/>
              <p:cNvSpPr txBox="1">
                <a:spLocks noChangeArrowheads="1"/>
              </p:cNvSpPr>
              <p:nvPr/>
            </p:nvSpPr>
            <p:spPr bwMode="auto">
              <a:xfrm>
                <a:off x="877" y="1668"/>
                <a:ext cx="192" cy="15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bg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lIns="0" tIns="0" rIns="0" bIns="0">
                <a:spAutoFit/>
              </a:bodyPr>
              <a:lstStyle>
                <a:lvl1pPr algn="l" eaLnBrk="0" hangingPunct="0">
                  <a:buClr>
                    <a:schemeClr val="accent2"/>
                  </a:buClr>
                  <a:buSzPct val="80000"/>
                  <a:buChar char="n"/>
                  <a:defRPr sz="2400">
                    <a:solidFill>
                      <a:schemeClr val="tx2"/>
                    </a:solidFill>
                    <a:latin typeface="Arial" charset="0"/>
                    <a:ea typeface="ＭＳ Ｐゴシック" pitchFamily="112" charset="-128"/>
                  </a:defRPr>
                </a:lvl1pPr>
                <a:lvl2pPr marL="742950" indent="-285750" algn="l" eaLnBrk="0" hangingPunct="0">
                  <a:buClr>
                    <a:schemeClr val="accent1"/>
                  </a:buClr>
                  <a:buChar char="§"/>
                  <a:defRPr sz="2400">
                    <a:solidFill>
                      <a:schemeClr val="tx2"/>
                    </a:solidFill>
                    <a:latin typeface="Arial" charset="0"/>
                    <a:ea typeface="ＭＳ Ｐゴシック" pitchFamily="112" charset="-128"/>
                  </a:defRPr>
                </a:lvl2pPr>
                <a:lvl3pPr marL="1143000" indent="-228600" algn="l" eaLnBrk="0" hangingPunct="0">
                  <a:buClr>
                    <a:schemeClr val="folHlink"/>
                  </a:buClr>
                  <a:buSzPct val="60000"/>
                  <a:buChar char=""/>
                  <a:defRPr sz="2400">
                    <a:solidFill>
                      <a:schemeClr val="tx2"/>
                    </a:solidFill>
                    <a:latin typeface="Arial" charset="0"/>
                    <a:ea typeface="ＭＳ Ｐゴシック" pitchFamily="112" charset="-128"/>
                  </a:defRPr>
                </a:lvl3pPr>
                <a:lvl4pPr marL="1600200" indent="-228600" algn="l" eaLnBrk="0" hangingPunct="0">
                  <a:buChar char="§"/>
                  <a:defRPr sz="2400">
                    <a:solidFill>
                      <a:srgbClr val="100F2E"/>
                    </a:solidFill>
                    <a:latin typeface="Arial" charset="0"/>
                    <a:ea typeface="ＭＳ Ｐゴシック" pitchFamily="112" charset="-128"/>
                  </a:defRPr>
                </a:lvl4pPr>
                <a:lvl5pPr marL="2057400" indent="-228600" algn="l" eaLnBrk="0" hangingPunct="0">
                  <a:buClr>
                    <a:schemeClr val="folHlink"/>
                  </a:buClr>
                  <a:buChar char="»"/>
                  <a:defRPr sz="2400">
                    <a:solidFill>
                      <a:srgbClr val="100F2E"/>
                    </a:solidFill>
                    <a:latin typeface="Arial" charset="0"/>
                    <a:ea typeface="ＭＳ Ｐゴシック" pitchFamily="112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folHlink"/>
                  </a:buClr>
                  <a:buChar char="»"/>
                  <a:defRPr sz="2400">
                    <a:solidFill>
                      <a:srgbClr val="100F2E"/>
                    </a:solidFill>
                    <a:latin typeface="Arial" charset="0"/>
                    <a:ea typeface="ＭＳ Ｐゴシック" pitchFamily="112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folHlink"/>
                  </a:buClr>
                  <a:buChar char="»"/>
                  <a:defRPr sz="2400">
                    <a:solidFill>
                      <a:srgbClr val="100F2E"/>
                    </a:solidFill>
                    <a:latin typeface="Arial" charset="0"/>
                    <a:ea typeface="ＭＳ Ｐゴシック" pitchFamily="112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folHlink"/>
                  </a:buClr>
                  <a:buChar char="»"/>
                  <a:defRPr sz="2400">
                    <a:solidFill>
                      <a:srgbClr val="100F2E"/>
                    </a:solidFill>
                    <a:latin typeface="Arial" charset="0"/>
                    <a:ea typeface="ＭＳ Ｐゴシック" pitchFamily="112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folHlink"/>
                  </a:buClr>
                  <a:buChar char="»"/>
                  <a:defRPr sz="2400">
                    <a:solidFill>
                      <a:srgbClr val="100F2E"/>
                    </a:solidFill>
                    <a:latin typeface="Arial" charset="0"/>
                    <a:ea typeface="ＭＳ Ｐゴシック" pitchFamily="112" charset="-128"/>
                  </a:defRPr>
                </a:lvl9pPr>
              </a:lstStyle>
              <a:p>
                <a:pPr eaLnBrk="1" hangingPunct="1">
                  <a:lnSpc>
                    <a:spcPct val="100000"/>
                  </a:lnSpc>
                  <a:spcBef>
                    <a:spcPct val="50000"/>
                  </a:spcBef>
                  <a:buClrTx/>
                  <a:buSzTx/>
                  <a:buFontTx/>
                  <a:buNone/>
                  <a:defRPr/>
                </a:pPr>
                <a:r>
                  <a:rPr lang="de-DE" altLang="de-DE" sz="1600" smtClean="0">
                    <a:solidFill>
                      <a:schemeClr val="tx1"/>
                    </a:solidFill>
                    <a:latin typeface="+mn-lt"/>
                  </a:rPr>
                  <a:t>1</a:t>
                </a:r>
                <a:endParaRPr lang="de-DE" altLang="de-DE" sz="1600" baseline="30000" smtClean="0">
                  <a:solidFill>
                    <a:schemeClr val="tx1"/>
                  </a:solidFill>
                  <a:latin typeface="+mn-lt"/>
                </a:endParaRPr>
              </a:p>
            </p:txBody>
          </p:sp>
          <p:sp>
            <p:nvSpPr>
              <p:cNvPr id="5140" name="Text Box 13"/>
              <p:cNvSpPr txBox="1">
                <a:spLocks noChangeArrowheads="1"/>
              </p:cNvSpPr>
              <p:nvPr/>
            </p:nvSpPr>
            <p:spPr bwMode="auto">
              <a:xfrm>
                <a:off x="2148" y="1683"/>
                <a:ext cx="192" cy="15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bg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lIns="0" tIns="0" rIns="0" bIns="0">
                <a:spAutoFit/>
              </a:bodyPr>
              <a:lstStyle>
                <a:lvl1pPr algn="l" eaLnBrk="0" hangingPunct="0">
                  <a:buClr>
                    <a:schemeClr val="accent2"/>
                  </a:buClr>
                  <a:buSzPct val="80000"/>
                  <a:buChar char="n"/>
                  <a:defRPr sz="2400">
                    <a:solidFill>
                      <a:schemeClr val="tx2"/>
                    </a:solidFill>
                    <a:latin typeface="Arial" charset="0"/>
                    <a:ea typeface="ＭＳ Ｐゴシック" pitchFamily="112" charset="-128"/>
                  </a:defRPr>
                </a:lvl1pPr>
                <a:lvl2pPr marL="742950" indent="-285750" algn="l" eaLnBrk="0" hangingPunct="0">
                  <a:buClr>
                    <a:schemeClr val="accent1"/>
                  </a:buClr>
                  <a:buChar char="§"/>
                  <a:defRPr sz="2400">
                    <a:solidFill>
                      <a:schemeClr val="tx2"/>
                    </a:solidFill>
                    <a:latin typeface="Arial" charset="0"/>
                    <a:ea typeface="ＭＳ Ｐゴシック" pitchFamily="112" charset="-128"/>
                  </a:defRPr>
                </a:lvl2pPr>
                <a:lvl3pPr marL="1143000" indent="-228600" algn="l" eaLnBrk="0" hangingPunct="0">
                  <a:buClr>
                    <a:schemeClr val="folHlink"/>
                  </a:buClr>
                  <a:buSzPct val="60000"/>
                  <a:buChar char=""/>
                  <a:defRPr sz="2400">
                    <a:solidFill>
                      <a:schemeClr val="tx2"/>
                    </a:solidFill>
                    <a:latin typeface="Arial" charset="0"/>
                    <a:ea typeface="ＭＳ Ｐゴシック" pitchFamily="112" charset="-128"/>
                  </a:defRPr>
                </a:lvl3pPr>
                <a:lvl4pPr marL="1600200" indent="-228600" algn="l" eaLnBrk="0" hangingPunct="0">
                  <a:buChar char="§"/>
                  <a:defRPr sz="2400">
                    <a:solidFill>
                      <a:srgbClr val="100F2E"/>
                    </a:solidFill>
                    <a:latin typeface="Arial" charset="0"/>
                    <a:ea typeface="ＭＳ Ｐゴシック" pitchFamily="112" charset="-128"/>
                  </a:defRPr>
                </a:lvl4pPr>
                <a:lvl5pPr marL="2057400" indent="-228600" algn="l" eaLnBrk="0" hangingPunct="0">
                  <a:buClr>
                    <a:schemeClr val="folHlink"/>
                  </a:buClr>
                  <a:buChar char="»"/>
                  <a:defRPr sz="2400">
                    <a:solidFill>
                      <a:srgbClr val="100F2E"/>
                    </a:solidFill>
                    <a:latin typeface="Arial" charset="0"/>
                    <a:ea typeface="ＭＳ Ｐゴシック" pitchFamily="112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folHlink"/>
                  </a:buClr>
                  <a:buChar char="»"/>
                  <a:defRPr sz="2400">
                    <a:solidFill>
                      <a:srgbClr val="100F2E"/>
                    </a:solidFill>
                    <a:latin typeface="Arial" charset="0"/>
                    <a:ea typeface="ＭＳ Ｐゴシック" pitchFamily="112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folHlink"/>
                  </a:buClr>
                  <a:buChar char="»"/>
                  <a:defRPr sz="2400">
                    <a:solidFill>
                      <a:srgbClr val="100F2E"/>
                    </a:solidFill>
                    <a:latin typeface="Arial" charset="0"/>
                    <a:ea typeface="ＭＳ Ｐゴシック" pitchFamily="112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folHlink"/>
                  </a:buClr>
                  <a:buChar char="»"/>
                  <a:defRPr sz="2400">
                    <a:solidFill>
                      <a:srgbClr val="100F2E"/>
                    </a:solidFill>
                    <a:latin typeface="Arial" charset="0"/>
                    <a:ea typeface="ＭＳ Ｐゴシック" pitchFamily="112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folHlink"/>
                  </a:buClr>
                  <a:buChar char="»"/>
                  <a:defRPr sz="2400">
                    <a:solidFill>
                      <a:srgbClr val="100F2E"/>
                    </a:solidFill>
                    <a:latin typeface="Arial" charset="0"/>
                    <a:ea typeface="ＭＳ Ｐゴシック" pitchFamily="112" charset="-128"/>
                  </a:defRPr>
                </a:lvl9pPr>
              </a:lstStyle>
              <a:p>
                <a:pPr eaLnBrk="1" hangingPunct="1">
                  <a:lnSpc>
                    <a:spcPct val="100000"/>
                  </a:lnSpc>
                  <a:spcBef>
                    <a:spcPct val="50000"/>
                  </a:spcBef>
                  <a:buClrTx/>
                  <a:buSzTx/>
                  <a:buFontTx/>
                  <a:buNone/>
                  <a:defRPr/>
                </a:pPr>
                <a:r>
                  <a:rPr lang="de-DE" altLang="de-DE" sz="1600" smtClean="0">
                    <a:solidFill>
                      <a:srgbClr val="FF3300"/>
                    </a:solidFill>
                    <a:latin typeface="+mn-lt"/>
                  </a:rPr>
                  <a:t>10</a:t>
                </a:r>
                <a:endParaRPr lang="de-DE" altLang="de-DE" sz="1600" baseline="30000" smtClean="0">
                  <a:solidFill>
                    <a:srgbClr val="FF3300"/>
                  </a:solidFill>
                  <a:latin typeface="+mn-lt"/>
                </a:endParaRPr>
              </a:p>
            </p:txBody>
          </p:sp>
          <p:sp>
            <p:nvSpPr>
              <p:cNvPr id="5141" name="Text Box 14"/>
              <p:cNvSpPr txBox="1">
                <a:spLocks noChangeArrowheads="1"/>
              </p:cNvSpPr>
              <p:nvPr/>
            </p:nvSpPr>
            <p:spPr bwMode="auto">
              <a:xfrm>
                <a:off x="3502" y="1720"/>
                <a:ext cx="274" cy="15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bg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lIns="0" tIns="0" rIns="0" bIns="0">
                <a:spAutoFit/>
              </a:bodyPr>
              <a:lstStyle>
                <a:lvl1pPr algn="l" eaLnBrk="0" hangingPunct="0">
                  <a:buClr>
                    <a:schemeClr val="accent2"/>
                  </a:buClr>
                  <a:buSzPct val="80000"/>
                  <a:buChar char="n"/>
                  <a:defRPr sz="2400">
                    <a:solidFill>
                      <a:schemeClr val="tx2"/>
                    </a:solidFill>
                    <a:latin typeface="Arial" charset="0"/>
                    <a:ea typeface="ＭＳ Ｐゴシック" pitchFamily="112" charset="-128"/>
                  </a:defRPr>
                </a:lvl1pPr>
                <a:lvl2pPr marL="742950" indent="-285750" algn="l" eaLnBrk="0" hangingPunct="0">
                  <a:buClr>
                    <a:schemeClr val="accent1"/>
                  </a:buClr>
                  <a:buChar char="§"/>
                  <a:defRPr sz="2400">
                    <a:solidFill>
                      <a:schemeClr val="tx2"/>
                    </a:solidFill>
                    <a:latin typeface="Arial" charset="0"/>
                    <a:ea typeface="ＭＳ Ｐゴシック" pitchFamily="112" charset="-128"/>
                  </a:defRPr>
                </a:lvl2pPr>
                <a:lvl3pPr marL="1143000" indent="-228600" algn="l" eaLnBrk="0" hangingPunct="0">
                  <a:buClr>
                    <a:schemeClr val="folHlink"/>
                  </a:buClr>
                  <a:buSzPct val="60000"/>
                  <a:buChar char=""/>
                  <a:defRPr sz="2400">
                    <a:solidFill>
                      <a:schemeClr val="tx2"/>
                    </a:solidFill>
                    <a:latin typeface="Arial" charset="0"/>
                    <a:ea typeface="ＭＳ Ｐゴシック" pitchFamily="112" charset="-128"/>
                  </a:defRPr>
                </a:lvl3pPr>
                <a:lvl4pPr marL="1600200" indent="-228600" algn="l" eaLnBrk="0" hangingPunct="0">
                  <a:buChar char="§"/>
                  <a:defRPr sz="2400">
                    <a:solidFill>
                      <a:srgbClr val="100F2E"/>
                    </a:solidFill>
                    <a:latin typeface="Arial" charset="0"/>
                    <a:ea typeface="ＭＳ Ｐゴシック" pitchFamily="112" charset="-128"/>
                  </a:defRPr>
                </a:lvl4pPr>
                <a:lvl5pPr marL="2057400" indent="-228600" algn="l" eaLnBrk="0" hangingPunct="0">
                  <a:buClr>
                    <a:schemeClr val="folHlink"/>
                  </a:buClr>
                  <a:buChar char="»"/>
                  <a:defRPr sz="2400">
                    <a:solidFill>
                      <a:srgbClr val="100F2E"/>
                    </a:solidFill>
                    <a:latin typeface="Arial" charset="0"/>
                    <a:ea typeface="ＭＳ Ｐゴシック" pitchFamily="112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folHlink"/>
                  </a:buClr>
                  <a:buChar char="»"/>
                  <a:defRPr sz="2400">
                    <a:solidFill>
                      <a:srgbClr val="100F2E"/>
                    </a:solidFill>
                    <a:latin typeface="Arial" charset="0"/>
                    <a:ea typeface="ＭＳ Ｐゴシック" pitchFamily="112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folHlink"/>
                  </a:buClr>
                  <a:buChar char="»"/>
                  <a:defRPr sz="2400">
                    <a:solidFill>
                      <a:srgbClr val="100F2E"/>
                    </a:solidFill>
                    <a:latin typeface="Arial" charset="0"/>
                    <a:ea typeface="ＭＳ Ｐゴシック" pitchFamily="112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folHlink"/>
                  </a:buClr>
                  <a:buChar char="»"/>
                  <a:defRPr sz="2400">
                    <a:solidFill>
                      <a:srgbClr val="100F2E"/>
                    </a:solidFill>
                    <a:latin typeface="Arial" charset="0"/>
                    <a:ea typeface="ＭＳ Ｐゴシック" pitchFamily="112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folHlink"/>
                  </a:buClr>
                  <a:buChar char="»"/>
                  <a:defRPr sz="2400">
                    <a:solidFill>
                      <a:srgbClr val="100F2E"/>
                    </a:solidFill>
                    <a:latin typeface="Arial" charset="0"/>
                    <a:ea typeface="ＭＳ Ｐゴシック" pitchFamily="112" charset="-128"/>
                  </a:defRPr>
                </a:lvl9pPr>
              </a:lstStyle>
              <a:p>
                <a:pPr eaLnBrk="1" hangingPunct="1">
                  <a:lnSpc>
                    <a:spcPct val="100000"/>
                  </a:lnSpc>
                  <a:spcBef>
                    <a:spcPct val="50000"/>
                  </a:spcBef>
                  <a:buClrTx/>
                  <a:buSzTx/>
                  <a:buFontTx/>
                  <a:buNone/>
                  <a:defRPr/>
                </a:pPr>
                <a:r>
                  <a:rPr lang="de-DE" altLang="de-DE" sz="1600" smtClean="0">
                    <a:solidFill>
                      <a:srgbClr val="FF3300"/>
                    </a:solidFill>
                    <a:latin typeface="+mn-lt"/>
                  </a:rPr>
                  <a:t>100</a:t>
                </a:r>
                <a:endParaRPr lang="de-DE" altLang="de-DE" sz="1600" baseline="30000" smtClean="0">
                  <a:solidFill>
                    <a:srgbClr val="FF3300"/>
                  </a:solidFill>
                  <a:latin typeface="+mn-lt"/>
                </a:endParaRPr>
              </a:p>
            </p:txBody>
          </p:sp>
          <p:sp>
            <p:nvSpPr>
              <p:cNvPr id="5142" name="Text Box 15"/>
              <p:cNvSpPr txBox="1">
                <a:spLocks noChangeArrowheads="1"/>
              </p:cNvSpPr>
              <p:nvPr/>
            </p:nvSpPr>
            <p:spPr bwMode="auto">
              <a:xfrm>
                <a:off x="4764" y="1682"/>
                <a:ext cx="372" cy="15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bg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0" tIns="0" rIns="0" bIns="0">
                <a:spAutoFit/>
              </a:bodyPr>
              <a:lstStyle>
                <a:lvl1pPr algn="l" eaLnBrk="0" hangingPunct="0">
                  <a:buClr>
                    <a:schemeClr val="accent2"/>
                  </a:buClr>
                  <a:buSzPct val="80000"/>
                  <a:buChar char="n"/>
                  <a:defRPr sz="2400">
                    <a:solidFill>
                      <a:schemeClr val="tx2"/>
                    </a:solidFill>
                    <a:latin typeface="Arial" charset="0"/>
                    <a:ea typeface="ＭＳ Ｐゴシック" pitchFamily="112" charset="-128"/>
                  </a:defRPr>
                </a:lvl1pPr>
                <a:lvl2pPr marL="742950" indent="-285750" algn="l" eaLnBrk="0" hangingPunct="0">
                  <a:buClr>
                    <a:schemeClr val="accent1"/>
                  </a:buClr>
                  <a:buChar char="§"/>
                  <a:defRPr sz="2400">
                    <a:solidFill>
                      <a:schemeClr val="tx2"/>
                    </a:solidFill>
                    <a:latin typeface="Arial" charset="0"/>
                    <a:ea typeface="ＭＳ Ｐゴシック" pitchFamily="112" charset="-128"/>
                  </a:defRPr>
                </a:lvl2pPr>
                <a:lvl3pPr marL="1143000" indent="-228600" algn="l" eaLnBrk="0" hangingPunct="0">
                  <a:buClr>
                    <a:schemeClr val="folHlink"/>
                  </a:buClr>
                  <a:buSzPct val="60000"/>
                  <a:buChar char=""/>
                  <a:defRPr sz="2400">
                    <a:solidFill>
                      <a:schemeClr val="tx2"/>
                    </a:solidFill>
                    <a:latin typeface="Arial" charset="0"/>
                    <a:ea typeface="ＭＳ Ｐゴシック" pitchFamily="112" charset="-128"/>
                  </a:defRPr>
                </a:lvl3pPr>
                <a:lvl4pPr marL="1600200" indent="-228600" algn="l" eaLnBrk="0" hangingPunct="0">
                  <a:buChar char="§"/>
                  <a:defRPr sz="2400">
                    <a:solidFill>
                      <a:srgbClr val="100F2E"/>
                    </a:solidFill>
                    <a:latin typeface="Arial" charset="0"/>
                    <a:ea typeface="ＭＳ Ｐゴシック" pitchFamily="112" charset="-128"/>
                  </a:defRPr>
                </a:lvl4pPr>
                <a:lvl5pPr marL="2057400" indent="-228600" algn="l" eaLnBrk="0" hangingPunct="0">
                  <a:buClr>
                    <a:schemeClr val="folHlink"/>
                  </a:buClr>
                  <a:buChar char="»"/>
                  <a:defRPr sz="2400">
                    <a:solidFill>
                      <a:srgbClr val="100F2E"/>
                    </a:solidFill>
                    <a:latin typeface="Arial" charset="0"/>
                    <a:ea typeface="ＭＳ Ｐゴシック" pitchFamily="112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folHlink"/>
                  </a:buClr>
                  <a:buChar char="»"/>
                  <a:defRPr sz="2400">
                    <a:solidFill>
                      <a:srgbClr val="100F2E"/>
                    </a:solidFill>
                    <a:latin typeface="Arial" charset="0"/>
                    <a:ea typeface="ＭＳ Ｐゴシック" pitchFamily="112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folHlink"/>
                  </a:buClr>
                  <a:buChar char="»"/>
                  <a:defRPr sz="2400">
                    <a:solidFill>
                      <a:srgbClr val="100F2E"/>
                    </a:solidFill>
                    <a:latin typeface="Arial" charset="0"/>
                    <a:ea typeface="ＭＳ Ｐゴシック" pitchFamily="112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folHlink"/>
                  </a:buClr>
                  <a:buChar char="»"/>
                  <a:defRPr sz="2400">
                    <a:solidFill>
                      <a:srgbClr val="100F2E"/>
                    </a:solidFill>
                    <a:latin typeface="Arial" charset="0"/>
                    <a:ea typeface="ＭＳ Ｐゴシック" pitchFamily="112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folHlink"/>
                  </a:buClr>
                  <a:buChar char="»"/>
                  <a:defRPr sz="2400">
                    <a:solidFill>
                      <a:srgbClr val="100F2E"/>
                    </a:solidFill>
                    <a:latin typeface="Arial" charset="0"/>
                    <a:ea typeface="ＭＳ Ｐゴシック" pitchFamily="112" charset="-128"/>
                  </a:defRPr>
                </a:lvl9pPr>
              </a:lstStyle>
              <a:p>
                <a:pPr eaLnBrk="1" hangingPunct="1">
                  <a:lnSpc>
                    <a:spcPct val="100000"/>
                  </a:lnSpc>
                  <a:spcBef>
                    <a:spcPct val="50000"/>
                  </a:spcBef>
                  <a:buClrTx/>
                  <a:buSzTx/>
                  <a:buFontTx/>
                  <a:buNone/>
                  <a:defRPr/>
                </a:pPr>
                <a:r>
                  <a:rPr lang="de-DE" altLang="de-DE" sz="1600" dirty="0" smtClean="0">
                    <a:solidFill>
                      <a:srgbClr val="FF3300"/>
                    </a:solidFill>
                    <a:latin typeface="+mn-lt"/>
                  </a:rPr>
                  <a:t>1000</a:t>
                </a:r>
                <a:endParaRPr lang="de-DE" altLang="de-DE" sz="1600" baseline="30000" dirty="0" smtClean="0">
                  <a:solidFill>
                    <a:srgbClr val="FF3300"/>
                  </a:solidFill>
                  <a:latin typeface="+mn-lt"/>
                </a:endParaRPr>
              </a:p>
            </p:txBody>
          </p:sp>
          <p:sp>
            <p:nvSpPr>
              <p:cNvPr id="5143" name="Line 16"/>
              <p:cNvSpPr>
                <a:spLocks noChangeShapeType="1"/>
              </p:cNvSpPr>
              <p:nvPr/>
            </p:nvSpPr>
            <p:spPr bwMode="auto">
              <a:xfrm flipH="1" flipV="1">
                <a:off x="679" y="1577"/>
                <a:ext cx="829" cy="6"/>
              </a:xfrm>
              <a:prstGeom prst="line">
                <a:avLst/>
              </a:prstGeom>
              <a:noFill/>
              <a:ln w="25400">
                <a:solidFill>
                  <a:schemeClr val="accent1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US">
                  <a:latin typeface="+mn-lt"/>
                </a:endParaRPr>
              </a:p>
            </p:txBody>
          </p:sp>
          <p:sp>
            <p:nvSpPr>
              <p:cNvPr id="5144" name="Line 17"/>
              <p:cNvSpPr>
                <a:spLocks noChangeShapeType="1"/>
              </p:cNvSpPr>
              <p:nvPr/>
            </p:nvSpPr>
            <p:spPr bwMode="auto">
              <a:xfrm>
                <a:off x="1599" y="1583"/>
                <a:ext cx="4028" cy="15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 type="triangle" w="lg" len="lg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US">
                  <a:latin typeface="+mn-lt"/>
                </a:endParaRPr>
              </a:p>
            </p:txBody>
          </p:sp>
          <p:sp>
            <p:nvSpPr>
              <p:cNvPr id="5145" name="Line 61"/>
              <p:cNvSpPr>
                <a:spLocks noChangeShapeType="1"/>
              </p:cNvSpPr>
              <p:nvPr/>
            </p:nvSpPr>
            <p:spPr bwMode="auto">
              <a:xfrm>
                <a:off x="922" y="1462"/>
                <a:ext cx="0" cy="185"/>
              </a:xfrm>
              <a:prstGeom prst="line">
                <a:avLst/>
              </a:prstGeom>
              <a:noFill/>
              <a:ln w="28575">
                <a:solidFill>
                  <a:srgbClr val="100F2E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US">
                  <a:latin typeface="+mn-lt"/>
                </a:endParaRPr>
              </a:p>
            </p:txBody>
          </p:sp>
          <p:sp>
            <p:nvSpPr>
              <p:cNvPr id="5146" name="Line 62"/>
              <p:cNvSpPr>
                <a:spLocks noChangeShapeType="1"/>
              </p:cNvSpPr>
              <p:nvPr/>
            </p:nvSpPr>
            <p:spPr bwMode="auto">
              <a:xfrm>
                <a:off x="2223" y="1469"/>
                <a:ext cx="0" cy="206"/>
              </a:xfrm>
              <a:prstGeom prst="line">
                <a:avLst/>
              </a:prstGeom>
              <a:noFill/>
              <a:ln w="28575">
                <a:solidFill>
                  <a:srgbClr val="FF33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US">
                  <a:latin typeface="+mn-lt"/>
                </a:endParaRPr>
              </a:p>
            </p:txBody>
          </p:sp>
          <p:sp>
            <p:nvSpPr>
              <p:cNvPr id="5147" name="Line 63"/>
              <p:cNvSpPr>
                <a:spLocks noChangeShapeType="1"/>
              </p:cNvSpPr>
              <p:nvPr/>
            </p:nvSpPr>
            <p:spPr bwMode="auto">
              <a:xfrm flipH="1">
                <a:off x="3546" y="1482"/>
                <a:ext cx="0" cy="207"/>
              </a:xfrm>
              <a:prstGeom prst="line">
                <a:avLst/>
              </a:prstGeom>
              <a:noFill/>
              <a:ln w="28575">
                <a:solidFill>
                  <a:srgbClr val="FF33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US">
                  <a:latin typeface="+mn-lt"/>
                </a:endParaRPr>
              </a:p>
            </p:txBody>
          </p:sp>
          <p:sp>
            <p:nvSpPr>
              <p:cNvPr id="5148" name="Line 64"/>
              <p:cNvSpPr>
                <a:spLocks noChangeShapeType="1"/>
              </p:cNvSpPr>
              <p:nvPr/>
            </p:nvSpPr>
            <p:spPr bwMode="auto">
              <a:xfrm>
                <a:off x="4854" y="1483"/>
                <a:ext cx="0" cy="214"/>
              </a:xfrm>
              <a:prstGeom prst="line">
                <a:avLst/>
              </a:prstGeom>
              <a:noFill/>
              <a:ln w="28575">
                <a:solidFill>
                  <a:srgbClr val="FF33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US">
                  <a:latin typeface="+mn-lt"/>
                </a:endParaRPr>
              </a:p>
            </p:txBody>
          </p:sp>
          <p:sp>
            <p:nvSpPr>
              <p:cNvPr id="5149" name="Line 65"/>
              <p:cNvSpPr>
                <a:spLocks noChangeShapeType="1"/>
              </p:cNvSpPr>
              <p:nvPr/>
            </p:nvSpPr>
            <p:spPr bwMode="auto">
              <a:xfrm>
                <a:off x="1142" y="1537"/>
                <a:ext cx="0" cy="136"/>
              </a:xfrm>
              <a:prstGeom prst="line">
                <a:avLst/>
              </a:prstGeom>
              <a:noFill/>
              <a:ln w="28575">
                <a:solidFill>
                  <a:srgbClr val="100F2E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US">
                  <a:latin typeface="+mn-lt"/>
                </a:endParaRPr>
              </a:p>
            </p:txBody>
          </p:sp>
          <p:sp>
            <p:nvSpPr>
              <p:cNvPr id="5150" name="Text Box 66"/>
              <p:cNvSpPr txBox="1">
                <a:spLocks noChangeArrowheads="1"/>
              </p:cNvSpPr>
              <p:nvPr/>
            </p:nvSpPr>
            <p:spPr bwMode="auto">
              <a:xfrm>
                <a:off x="1021" y="1683"/>
                <a:ext cx="363" cy="136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100F2E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0" tIns="0" rIns="0" bIns="0">
                <a:spAutoFit/>
              </a:bodyPr>
              <a:lstStyle>
                <a:lvl1pPr algn="l" eaLnBrk="0" hangingPunct="0">
                  <a:buClr>
                    <a:schemeClr val="accent2"/>
                  </a:buClr>
                  <a:buSzPct val="80000"/>
                  <a:buChar char="n"/>
                  <a:defRPr sz="2400">
                    <a:solidFill>
                      <a:schemeClr val="tx2"/>
                    </a:solidFill>
                    <a:latin typeface="Arial" charset="0"/>
                    <a:ea typeface="ＭＳ Ｐゴシック" pitchFamily="112" charset="-128"/>
                  </a:defRPr>
                </a:lvl1pPr>
                <a:lvl2pPr marL="742950" indent="-285750" algn="l" eaLnBrk="0" hangingPunct="0">
                  <a:buClr>
                    <a:schemeClr val="accent1"/>
                  </a:buClr>
                  <a:buChar char="§"/>
                  <a:defRPr sz="2400">
                    <a:solidFill>
                      <a:schemeClr val="tx2"/>
                    </a:solidFill>
                    <a:latin typeface="Arial" charset="0"/>
                    <a:ea typeface="ＭＳ Ｐゴシック" pitchFamily="112" charset="-128"/>
                  </a:defRPr>
                </a:lvl2pPr>
                <a:lvl3pPr marL="1143000" indent="-228600" algn="l" eaLnBrk="0" hangingPunct="0">
                  <a:buClr>
                    <a:schemeClr val="folHlink"/>
                  </a:buClr>
                  <a:buSzPct val="60000"/>
                  <a:buChar char=""/>
                  <a:defRPr sz="2400">
                    <a:solidFill>
                      <a:schemeClr val="tx2"/>
                    </a:solidFill>
                    <a:latin typeface="Arial" charset="0"/>
                    <a:ea typeface="ＭＳ Ｐゴシック" pitchFamily="112" charset="-128"/>
                  </a:defRPr>
                </a:lvl3pPr>
                <a:lvl4pPr marL="1600200" indent="-228600" algn="l" eaLnBrk="0" hangingPunct="0">
                  <a:buChar char="§"/>
                  <a:defRPr sz="2400">
                    <a:solidFill>
                      <a:srgbClr val="100F2E"/>
                    </a:solidFill>
                    <a:latin typeface="Arial" charset="0"/>
                    <a:ea typeface="ＭＳ Ｐゴシック" pitchFamily="112" charset="-128"/>
                  </a:defRPr>
                </a:lvl4pPr>
                <a:lvl5pPr marL="2057400" indent="-228600" algn="l" eaLnBrk="0" hangingPunct="0">
                  <a:buClr>
                    <a:schemeClr val="folHlink"/>
                  </a:buClr>
                  <a:buChar char="»"/>
                  <a:defRPr sz="2400">
                    <a:solidFill>
                      <a:srgbClr val="100F2E"/>
                    </a:solidFill>
                    <a:latin typeface="Arial" charset="0"/>
                    <a:ea typeface="ＭＳ Ｐゴシック" pitchFamily="112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folHlink"/>
                  </a:buClr>
                  <a:buChar char="»"/>
                  <a:defRPr sz="2400">
                    <a:solidFill>
                      <a:srgbClr val="100F2E"/>
                    </a:solidFill>
                    <a:latin typeface="Arial" charset="0"/>
                    <a:ea typeface="ＭＳ Ｐゴシック" pitchFamily="112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folHlink"/>
                  </a:buClr>
                  <a:buChar char="»"/>
                  <a:defRPr sz="2400">
                    <a:solidFill>
                      <a:srgbClr val="100F2E"/>
                    </a:solidFill>
                    <a:latin typeface="Arial" charset="0"/>
                    <a:ea typeface="ＭＳ Ｐゴシック" pitchFamily="112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folHlink"/>
                  </a:buClr>
                  <a:buChar char="»"/>
                  <a:defRPr sz="2400">
                    <a:solidFill>
                      <a:srgbClr val="100F2E"/>
                    </a:solidFill>
                    <a:latin typeface="Arial" charset="0"/>
                    <a:ea typeface="ＭＳ Ｐゴシック" pitchFamily="112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folHlink"/>
                  </a:buClr>
                  <a:buChar char="»"/>
                  <a:defRPr sz="2400">
                    <a:solidFill>
                      <a:srgbClr val="100F2E"/>
                    </a:solidFill>
                    <a:latin typeface="Arial" charset="0"/>
                    <a:ea typeface="ＭＳ Ｐゴシック" pitchFamily="112" charset="-128"/>
                  </a:defRPr>
                </a:lvl9pPr>
              </a:lstStyle>
              <a:p>
                <a:pPr eaLnBrk="1" hangingPunct="1">
                  <a:lnSpc>
                    <a:spcPct val="100000"/>
                  </a:lnSpc>
                  <a:spcBef>
                    <a:spcPts val="0"/>
                  </a:spcBef>
                  <a:buClrTx/>
                  <a:buSzTx/>
                  <a:buFontTx/>
                  <a:buNone/>
                  <a:defRPr/>
                </a:pPr>
                <a:r>
                  <a:rPr lang="de-DE" altLang="de-DE" sz="1400" dirty="0" smtClean="0">
                    <a:solidFill>
                      <a:schemeClr val="tx1"/>
                    </a:solidFill>
                    <a:latin typeface="Calibri" panose="020F0502020204030204" pitchFamily="34" charset="0"/>
                  </a:rPr>
                  <a:t>1.3GHz</a:t>
                </a:r>
                <a:endParaRPr lang="de-DE" altLang="de-DE" sz="1400" baseline="-25000" dirty="0" smtClean="0">
                  <a:solidFill>
                    <a:schemeClr val="tx1"/>
                  </a:solidFill>
                  <a:latin typeface="Calibri" panose="020F0502020204030204" pitchFamily="34" charset="0"/>
                </a:endParaRPr>
              </a:p>
            </p:txBody>
          </p:sp>
        </p:grpSp>
      </p:grpSp>
      <p:sp>
        <p:nvSpPr>
          <p:cNvPr id="5128" name="Rectangle 75"/>
          <p:cNvSpPr>
            <a:spLocks noChangeArrowheads="1"/>
          </p:cNvSpPr>
          <p:nvPr/>
        </p:nvSpPr>
        <p:spPr bwMode="auto">
          <a:xfrm>
            <a:off x="2023269" y="678629"/>
            <a:ext cx="5995194" cy="2746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0" tIns="0" rIns="0" bIns="0" anchor="ctr">
            <a:spAutoFit/>
          </a:bodyPr>
          <a:lstStyle>
            <a:lvl1pPr algn="l" eaLnBrk="0" hangingPunct="0">
              <a:buClr>
                <a:schemeClr val="accent2"/>
              </a:buClr>
              <a:buSzPct val="80000"/>
              <a:buChar char="n"/>
              <a:defRPr sz="2400">
                <a:solidFill>
                  <a:schemeClr val="tx2"/>
                </a:solidFill>
                <a:latin typeface="Arial" charset="0"/>
                <a:ea typeface="ＭＳ Ｐゴシック" pitchFamily="112" charset="-128"/>
              </a:defRPr>
            </a:lvl1pPr>
            <a:lvl2pPr marL="742950" indent="-285750" algn="l" eaLnBrk="0" hangingPunct="0">
              <a:buClr>
                <a:schemeClr val="accent1"/>
              </a:buClr>
              <a:buChar char="§"/>
              <a:defRPr sz="2400">
                <a:solidFill>
                  <a:schemeClr val="tx2"/>
                </a:solidFill>
                <a:latin typeface="Arial" charset="0"/>
                <a:ea typeface="ＭＳ Ｐゴシック" pitchFamily="112" charset="-128"/>
              </a:defRPr>
            </a:lvl2pPr>
            <a:lvl3pPr marL="1143000" indent="-228600" algn="l" eaLnBrk="0" hangingPunct="0">
              <a:buClr>
                <a:schemeClr val="folHlink"/>
              </a:buClr>
              <a:buSzPct val="60000"/>
              <a:buChar char=""/>
              <a:defRPr sz="2400">
                <a:solidFill>
                  <a:schemeClr val="tx2"/>
                </a:solidFill>
                <a:latin typeface="Arial" charset="0"/>
                <a:ea typeface="ＭＳ Ｐゴシック" pitchFamily="112" charset="-128"/>
              </a:defRPr>
            </a:lvl3pPr>
            <a:lvl4pPr marL="1600200" indent="-228600" algn="l" eaLnBrk="0" hangingPunct="0">
              <a:buChar char="§"/>
              <a:defRPr sz="2400">
                <a:solidFill>
                  <a:srgbClr val="100F2E"/>
                </a:solidFill>
                <a:latin typeface="Arial" charset="0"/>
                <a:ea typeface="ＭＳ Ｐゴシック" pitchFamily="112" charset="-128"/>
              </a:defRPr>
            </a:lvl4pPr>
            <a:lvl5pPr marL="2057400" indent="-228600" algn="l" eaLnBrk="0" hangingPunct="0">
              <a:buClr>
                <a:schemeClr val="folHlink"/>
              </a:buClr>
              <a:buChar char="»"/>
              <a:defRPr sz="2400">
                <a:solidFill>
                  <a:srgbClr val="100F2E"/>
                </a:solidFill>
                <a:latin typeface="Arial" charset="0"/>
                <a:ea typeface="ＭＳ Ｐゴシック" pitchFamily="112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Char char="»"/>
              <a:defRPr sz="2400">
                <a:solidFill>
                  <a:srgbClr val="100F2E"/>
                </a:solidFill>
                <a:latin typeface="Arial" charset="0"/>
                <a:ea typeface="ＭＳ Ｐゴシック" pitchFamily="112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Char char="»"/>
              <a:defRPr sz="2400">
                <a:solidFill>
                  <a:srgbClr val="100F2E"/>
                </a:solidFill>
                <a:latin typeface="Arial" charset="0"/>
                <a:ea typeface="ＭＳ Ｐゴシック" pitchFamily="112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Char char="»"/>
              <a:defRPr sz="2400">
                <a:solidFill>
                  <a:srgbClr val="100F2E"/>
                </a:solidFill>
                <a:latin typeface="Arial" charset="0"/>
                <a:ea typeface="ＭＳ Ｐゴシック" pitchFamily="112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Char char="»"/>
              <a:defRPr sz="2400">
                <a:solidFill>
                  <a:srgbClr val="100F2E"/>
                </a:solidFill>
                <a:latin typeface="Arial" charset="0"/>
                <a:ea typeface="ＭＳ Ｐゴシック" pitchFamily="112" charset="-128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de-DE" sz="1800" dirty="0">
                <a:solidFill>
                  <a:schemeClr val="tx1"/>
                </a:solidFill>
              </a:rPr>
              <a:t>HOMs of the </a:t>
            </a:r>
            <a:r>
              <a:rPr lang="en-US" altLang="de-DE" sz="1800" dirty="0" smtClean="0">
                <a:solidFill>
                  <a:schemeClr val="tx1"/>
                </a:solidFill>
              </a:rPr>
              <a:t>LCLS-II and XFEL cavity</a:t>
            </a:r>
            <a:r>
              <a:rPr lang="en-US" altLang="de-DE" sz="1800" dirty="0">
                <a:solidFill>
                  <a:schemeClr val="tx1"/>
                </a:solidFill>
              </a:rPr>
              <a:t>:</a:t>
            </a:r>
          </a:p>
        </p:txBody>
      </p:sp>
      <p:sp>
        <p:nvSpPr>
          <p:cNvPr id="5129" name="Rectangle 76"/>
          <p:cNvSpPr>
            <a:spLocks noChangeArrowheads="1"/>
          </p:cNvSpPr>
          <p:nvPr/>
        </p:nvSpPr>
        <p:spPr bwMode="auto">
          <a:xfrm>
            <a:off x="955675" y="6008688"/>
            <a:ext cx="1622425" cy="24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 anchor="ctr">
            <a:spAutoFit/>
          </a:bodyPr>
          <a:lstStyle>
            <a:lvl1pPr algn="l" eaLnBrk="0" hangingPunct="0">
              <a:buClr>
                <a:schemeClr val="accent2"/>
              </a:buClr>
              <a:buSzPct val="80000"/>
              <a:buChar char="n"/>
              <a:defRPr sz="2400">
                <a:solidFill>
                  <a:schemeClr val="tx2"/>
                </a:solidFill>
                <a:latin typeface="Arial" charset="0"/>
                <a:ea typeface="ＭＳ Ｐゴシック" pitchFamily="112" charset="-128"/>
              </a:defRPr>
            </a:lvl1pPr>
            <a:lvl2pPr marL="742950" indent="-285750" algn="l" eaLnBrk="0" hangingPunct="0">
              <a:buClr>
                <a:schemeClr val="accent1"/>
              </a:buClr>
              <a:buChar char="§"/>
              <a:defRPr sz="2400">
                <a:solidFill>
                  <a:schemeClr val="tx2"/>
                </a:solidFill>
                <a:latin typeface="Arial" charset="0"/>
                <a:ea typeface="ＭＳ Ｐゴシック" pitchFamily="112" charset="-128"/>
              </a:defRPr>
            </a:lvl2pPr>
            <a:lvl3pPr marL="1143000" indent="-228600" algn="l" eaLnBrk="0" hangingPunct="0">
              <a:buClr>
                <a:schemeClr val="folHlink"/>
              </a:buClr>
              <a:buSzPct val="60000"/>
              <a:buChar char=""/>
              <a:defRPr sz="2400">
                <a:solidFill>
                  <a:schemeClr val="tx2"/>
                </a:solidFill>
                <a:latin typeface="Arial" charset="0"/>
                <a:ea typeface="ＭＳ Ｐゴシック" pitchFamily="112" charset="-128"/>
              </a:defRPr>
            </a:lvl3pPr>
            <a:lvl4pPr marL="1600200" indent="-228600" algn="l" eaLnBrk="0" hangingPunct="0">
              <a:buChar char="§"/>
              <a:defRPr sz="2400">
                <a:solidFill>
                  <a:srgbClr val="100F2E"/>
                </a:solidFill>
                <a:latin typeface="Arial" charset="0"/>
                <a:ea typeface="ＭＳ Ｐゴシック" pitchFamily="112" charset="-128"/>
              </a:defRPr>
            </a:lvl4pPr>
            <a:lvl5pPr marL="2057400" indent="-228600" algn="l" eaLnBrk="0" hangingPunct="0">
              <a:buClr>
                <a:schemeClr val="folHlink"/>
              </a:buClr>
              <a:buChar char="»"/>
              <a:defRPr sz="2400">
                <a:solidFill>
                  <a:srgbClr val="100F2E"/>
                </a:solidFill>
                <a:latin typeface="Arial" charset="0"/>
                <a:ea typeface="ＭＳ Ｐゴシック" pitchFamily="112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Char char="»"/>
              <a:defRPr sz="2400">
                <a:solidFill>
                  <a:srgbClr val="100F2E"/>
                </a:solidFill>
                <a:latin typeface="Arial" charset="0"/>
                <a:ea typeface="ＭＳ Ｐゴシック" pitchFamily="112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Char char="»"/>
              <a:defRPr sz="2400">
                <a:solidFill>
                  <a:srgbClr val="100F2E"/>
                </a:solidFill>
                <a:latin typeface="Arial" charset="0"/>
                <a:ea typeface="ＭＳ Ｐゴシック" pitchFamily="112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Char char="»"/>
              <a:defRPr sz="2400">
                <a:solidFill>
                  <a:srgbClr val="100F2E"/>
                </a:solidFill>
                <a:latin typeface="Arial" charset="0"/>
                <a:ea typeface="ＭＳ Ｐゴシック" pitchFamily="112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Char char="»"/>
              <a:defRPr sz="2400">
                <a:solidFill>
                  <a:srgbClr val="100F2E"/>
                </a:solidFill>
                <a:latin typeface="Arial" charset="0"/>
                <a:ea typeface="ＭＳ Ｐゴシック" pitchFamily="112" charset="-128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de-DE" sz="1600" b="1" dirty="0">
                <a:solidFill>
                  <a:schemeClr val="tx1"/>
                </a:solidFill>
              </a:rPr>
              <a:t>HOM couplers</a:t>
            </a:r>
          </a:p>
        </p:txBody>
      </p:sp>
      <p:sp>
        <p:nvSpPr>
          <p:cNvPr id="5130" name="Rectangle 77"/>
          <p:cNvSpPr>
            <a:spLocks noChangeArrowheads="1"/>
          </p:cNvSpPr>
          <p:nvPr/>
        </p:nvSpPr>
        <p:spPr bwMode="auto">
          <a:xfrm>
            <a:off x="4781550" y="6024563"/>
            <a:ext cx="2371725" cy="24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 anchor="ctr">
            <a:spAutoFit/>
          </a:bodyPr>
          <a:lstStyle>
            <a:lvl1pPr algn="l" eaLnBrk="0" hangingPunct="0">
              <a:buClr>
                <a:schemeClr val="accent2"/>
              </a:buClr>
              <a:buSzPct val="80000"/>
              <a:buChar char="n"/>
              <a:defRPr sz="2400">
                <a:solidFill>
                  <a:schemeClr val="tx2"/>
                </a:solidFill>
                <a:latin typeface="Arial" charset="0"/>
                <a:ea typeface="ＭＳ Ｐゴシック" pitchFamily="112" charset="-128"/>
              </a:defRPr>
            </a:lvl1pPr>
            <a:lvl2pPr marL="742950" indent="-285750" algn="l" eaLnBrk="0" hangingPunct="0">
              <a:buClr>
                <a:schemeClr val="accent1"/>
              </a:buClr>
              <a:buChar char="§"/>
              <a:defRPr sz="2400">
                <a:solidFill>
                  <a:schemeClr val="tx2"/>
                </a:solidFill>
                <a:latin typeface="Arial" charset="0"/>
                <a:ea typeface="ＭＳ Ｐゴシック" pitchFamily="112" charset="-128"/>
              </a:defRPr>
            </a:lvl2pPr>
            <a:lvl3pPr marL="1143000" indent="-228600" algn="l" eaLnBrk="0" hangingPunct="0">
              <a:buClr>
                <a:schemeClr val="folHlink"/>
              </a:buClr>
              <a:buSzPct val="60000"/>
              <a:buChar char=""/>
              <a:defRPr sz="2400">
                <a:solidFill>
                  <a:schemeClr val="tx2"/>
                </a:solidFill>
                <a:latin typeface="Arial" charset="0"/>
                <a:ea typeface="ＭＳ Ｐゴシック" pitchFamily="112" charset="-128"/>
              </a:defRPr>
            </a:lvl3pPr>
            <a:lvl4pPr marL="1600200" indent="-228600" algn="l" eaLnBrk="0" hangingPunct="0">
              <a:buChar char="§"/>
              <a:defRPr sz="2400">
                <a:solidFill>
                  <a:srgbClr val="100F2E"/>
                </a:solidFill>
                <a:latin typeface="Arial" charset="0"/>
                <a:ea typeface="ＭＳ Ｐゴシック" pitchFamily="112" charset="-128"/>
              </a:defRPr>
            </a:lvl4pPr>
            <a:lvl5pPr marL="2057400" indent="-228600" algn="l" eaLnBrk="0" hangingPunct="0">
              <a:buClr>
                <a:schemeClr val="folHlink"/>
              </a:buClr>
              <a:buChar char="»"/>
              <a:defRPr sz="2400">
                <a:solidFill>
                  <a:srgbClr val="100F2E"/>
                </a:solidFill>
                <a:latin typeface="Arial" charset="0"/>
                <a:ea typeface="ＭＳ Ｐゴシック" pitchFamily="112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Char char="»"/>
              <a:defRPr sz="2400">
                <a:solidFill>
                  <a:srgbClr val="100F2E"/>
                </a:solidFill>
                <a:latin typeface="Arial" charset="0"/>
                <a:ea typeface="ＭＳ Ｐゴシック" pitchFamily="112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Char char="»"/>
              <a:defRPr sz="2400">
                <a:solidFill>
                  <a:srgbClr val="100F2E"/>
                </a:solidFill>
                <a:latin typeface="Arial" charset="0"/>
                <a:ea typeface="ＭＳ Ｐゴシック" pitchFamily="112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Char char="»"/>
              <a:defRPr sz="2400">
                <a:solidFill>
                  <a:srgbClr val="100F2E"/>
                </a:solidFill>
                <a:latin typeface="Arial" charset="0"/>
                <a:ea typeface="ＭＳ Ｐゴシック" pitchFamily="112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Char char="»"/>
              <a:defRPr sz="2400">
                <a:solidFill>
                  <a:srgbClr val="100F2E"/>
                </a:solidFill>
                <a:latin typeface="Arial" charset="0"/>
                <a:ea typeface="ＭＳ Ｐゴシック" pitchFamily="112" charset="-128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de-DE" sz="1600" b="1" dirty="0">
                <a:solidFill>
                  <a:schemeClr val="tx1"/>
                </a:solidFill>
              </a:rPr>
              <a:t>Beam Line Absorber</a:t>
            </a:r>
          </a:p>
        </p:txBody>
      </p:sp>
      <p:sp>
        <p:nvSpPr>
          <p:cNvPr id="5131" name="AutoShape 78"/>
          <p:cNvSpPr>
            <a:spLocks/>
          </p:cNvSpPr>
          <p:nvPr/>
        </p:nvSpPr>
        <p:spPr bwMode="auto">
          <a:xfrm rot="-5400000">
            <a:off x="1633538" y="5200650"/>
            <a:ext cx="153987" cy="1090613"/>
          </a:xfrm>
          <a:prstGeom prst="leftBrace">
            <a:avLst>
              <a:gd name="adj1" fmla="val 59021"/>
              <a:gd name="adj2" fmla="val 50000"/>
            </a:avLst>
          </a:prstGeom>
          <a:noFill/>
          <a:ln w="19050">
            <a:solidFill>
              <a:schemeClr val="tx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36000" tIns="0" rIns="36000" bIns="0" anchor="ctr">
            <a:spAutoFit/>
          </a:bodyPr>
          <a:lstStyle>
            <a:lvl1pPr algn="l" eaLnBrk="0" hangingPunct="0">
              <a:buClr>
                <a:schemeClr val="accent2"/>
              </a:buClr>
              <a:buSzPct val="80000"/>
              <a:buChar char="n"/>
              <a:defRPr sz="2400">
                <a:solidFill>
                  <a:schemeClr val="tx2"/>
                </a:solidFill>
                <a:latin typeface="Arial" charset="0"/>
                <a:ea typeface="ＭＳ Ｐゴシック" pitchFamily="112" charset="-128"/>
              </a:defRPr>
            </a:lvl1pPr>
            <a:lvl2pPr marL="742950" indent="-285750" algn="l" eaLnBrk="0" hangingPunct="0">
              <a:buClr>
                <a:schemeClr val="accent1"/>
              </a:buClr>
              <a:buChar char="§"/>
              <a:defRPr sz="2400">
                <a:solidFill>
                  <a:schemeClr val="tx2"/>
                </a:solidFill>
                <a:latin typeface="Arial" charset="0"/>
                <a:ea typeface="ＭＳ Ｐゴシック" pitchFamily="112" charset="-128"/>
              </a:defRPr>
            </a:lvl2pPr>
            <a:lvl3pPr marL="1143000" indent="-228600" algn="l" eaLnBrk="0" hangingPunct="0">
              <a:buClr>
                <a:schemeClr val="folHlink"/>
              </a:buClr>
              <a:buSzPct val="60000"/>
              <a:buChar char=""/>
              <a:defRPr sz="2400">
                <a:solidFill>
                  <a:schemeClr val="tx2"/>
                </a:solidFill>
                <a:latin typeface="Arial" charset="0"/>
                <a:ea typeface="ＭＳ Ｐゴシック" pitchFamily="112" charset="-128"/>
              </a:defRPr>
            </a:lvl3pPr>
            <a:lvl4pPr marL="1600200" indent="-228600" algn="l" eaLnBrk="0" hangingPunct="0">
              <a:buChar char="§"/>
              <a:defRPr sz="2400">
                <a:solidFill>
                  <a:srgbClr val="100F2E"/>
                </a:solidFill>
                <a:latin typeface="Arial" charset="0"/>
                <a:ea typeface="ＭＳ Ｐゴシック" pitchFamily="112" charset="-128"/>
              </a:defRPr>
            </a:lvl4pPr>
            <a:lvl5pPr marL="2057400" indent="-228600" algn="l" eaLnBrk="0" hangingPunct="0">
              <a:buClr>
                <a:schemeClr val="folHlink"/>
              </a:buClr>
              <a:buChar char="»"/>
              <a:defRPr sz="2400">
                <a:solidFill>
                  <a:srgbClr val="100F2E"/>
                </a:solidFill>
                <a:latin typeface="Arial" charset="0"/>
                <a:ea typeface="ＭＳ Ｐゴシック" pitchFamily="112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Char char="»"/>
              <a:defRPr sz="2400">
                <a:solidFill>
                  <a:srgbClr val="100F2E"/>
                </a:solidFill>
                <a:latin typeface="Arial" charset="0"/>
                <a:ea typeface="ＭＳ Ｐゴシック" pitchFamily="112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Char char="»"/>
              <a:defRPr sz="2400">
                <a:solidFill>
                  <a:srgbClr val="100F2E"/>
                </a:solidFill>
                <a:latin typeface="Arial" charset="0"/>
                <a:ea typeface="ＭＳ Ｐゴシック" pitchFamily="112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Char char="»"/>
              <a:defRPr sz="2400">
                <a:solidFill>
                  <a:srgbClr val="100F2E"/>
                </a:solidFill>
                <a:latin typeface="Arial" charset="0"/>
                <a:ea typeface="ＭＳ Ｐゴシック" pitchFamily="112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Char char="»"/>
              <a:defRPr sz="2400">
                <a:solidFill>
                  <a:srgbClr val="100F2E"/>
                </a:solidFill>
                <a:latin typeface="Arial" charset="0"/>
                <a:ea typeface="ＭＳ Ｐゴシック" pitchFamily="112" charset="-128"/>
              </a:defRPr>
            </a:lvl9pPr>
          </a:lstStyle>
          <a:p>
            <a:pPr algn="just" eaLnBrk="1" hangingPunct="1">
              <a:buClr>
                <a:schemeClr val="hlink"/>
              </a:buClr>
              <a:buSzTx/>
              <a:buFont typeface="Wingdings" pitchFamily="2" charset="2"/>
              <a:buNone/>
            </a:pPr>
            <a:endParaRPr lang="en-US" altLang="de-DE" sz="2000">
              <a:solidFill>
                <a:srgbClr val="100F2E"/>
              </a:solidFill>
            </a:endParaRPr>
          </a:p>
        </p:txBody>
      </p:sp>
      <p:sp>
        <p:nvSpPr>
          <p:cNvPr id="5132" name="AutoShape 79"/>
          <p:cNvSpPr>
            <a:spLocks/>
          </p:cNvSpPr>
          <p:nvPr/>
        </p:nvSpPr>
        <p:spPr bwMode="auto">
          <a:xfrm rot="-5400000">
            <a:off x="5370513" y="2830513"/>
            <a:ext cx="212725" cy="5826125"/>
          </a:xfrm>
          <a:prstGeom prst="leftBrace">
            <a:avLst>
              <a:gd name="adj1" fmla="val 228234"/>
              <a:gd name="adj2" fmla="val 50000"/>
            </a:avLst>
          </a:prstGeom>
          <a:noFill/>
          <a:ln w="19050">
            <a:solidFill>
              <a:schemeClr val="tx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36000" tIns="0" rIns="36000" bIns="0" anchor="ctr">
            <a:spAutoFit/>
          </a:bodyPr>
          <a:lstStyle>
            <a:lvl1pPr algn="l" eaLnBrk="0" hangingPunct="0">
              <a:buClr>
                <a:schemeClr val="accent2"/>
              </a:buClr>
              <a:buSzPct val="80000"/>
              <a:buChar char="n"/>
              <a:defRPr sz="2400">
                <a:solidFill>
                  <a:schemeClr val="tx2"/>
                </a:solidFill>
                <a:latin typeface="Arial" charset="0"/>
                <a:ea typeface="ＭＳ Ｐゴシック" pitchFamily="112" charset="-128"/>
              </a:defRPr>
            </a:lvl1pPr>
            <a:lvl2pPr marL="742950" indent="-285750" algn="l" eaLnBrk="0" hangingPunct="0">
              <a:buClr>
                <a:schemeClr val="accent1"/>
              </a:buClr>
              <a:buChar char="§"/>
              <a:defRPr sz="2400">
                <a:solidFill>
                  <a:schemeClr val="tx2"/>
                </a:solidFill>
                <a:latin typeface="Arial" charset="0"/>
                <a:ea typeface="ＭＳ Ｐゴシック" pitchFamily="112" charset="-128"/>
              </a:defRPr>
            </a:lvl2pPr>
            <a:lvl3pPr marL="1143000" indent="-228600" algn="l" eaLnBrk="0" hangingPunct="0">
              <a:buClr>
                <a:schemeClr val="folHlink"/>
              </a:buClr>
              <a:buSzPct val="60000"/>
              <a:buChar char=""/>
              <a:defRPr sz="2400">
                <a:solidFill>
                  <a:schemeClr val="tx2"/>
                </a:solidFill>
                <a:latin typeface="Arial" charset="0"/>
                <a:ea typeface="ＭＳ Ｐゴシック" pitchFamily="112" charset="-128"/>
              </a:defRPr>
            </a:lvl3pPr>
            <a:lvl4pPr marL="1600200" indent="-228600" algn="l" eaLnBrk="0" hangingPunct="0">
              <a:buChar char="§"/>
              <a:defRPr sz="2400">
                <a:solidFill>
                  <a:srgbClr val="100F2E"/>
                </a:solidFill>
                <a:latin typeface="Arial" charset="0"/>
                <a:ea typeface="ＭＳ Ｐゴシック" pitchFamily="112" charset="-128"/>
              </a:defRPr>
            </a:lvl4pPr>
            <a:lvl5pPr marL="2057400" indent="-228600" algn="l" eaLnBrk="0" hangingPunct="0">
              <a:buClr>
                <a:schemeClr val="folHlink"/>
              </a:buClr>
              <a:buChar char="»"/>
              <a:defRPr sz="2400">
                <a:solidFill>
                  <a:srgbClr val="100F2E"/>
                </a:solidFill>
                <a:latin typeface="Arial" charset="0"/>
                <a:ea typeface="ＭＳ Ｐゴシック" pitchFamily="112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Char char="»"/>
              <a:defRPr sz="2400">
                <a:solidFill>
                  <a:srgbClr val="100F2E"/>
                </a:solidFill>
                <a:latin typeface="Arial" charset="0"/>
                <a:ea typeface="ＭＳ Ｐゴシック" pitchFamily="112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Char char="»"/>
              <a:defRPr sz="2400">
                <a:solidFill>
                  <a:srgbClr val="100F2E"/>
                </a:solidFill>
                <a:latin typeface="Arial" charset="0"/>
                <a:ea typeface="ＭＳ Ｐゴシック" pitchFamily="112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Char char="»"/>
              <a:defRPr sz="2400">
                <a:solidFill>
                  <a:srgbClr val="100F2E"/>
                </a:solidFill>
                <a:latin typeface="Arial" charset="0"/>
                <a:ea typeface="ＭＳ Ｐゴシック" pitchFamily="112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Char char="»"/>
              <a:defRPr sz="2400">
                <a:solidFill>
                  <a:srgbClr val="100F2E"/>
                </a:solidFill>
                <a:latin typeface="Arial" charset="0"/>
                <a:ea typeface="ＭＳ Ｐゴシック" pitchFamily="112" charset="-128"/>
              </a:defRPr>
            </a:lvl9pPr>
          </a:lstStyle>
          <a:p>
            <a:pPr algn="just" eaLnBrk="1" hangingPunct="1">
              <a:buClr>
                <a:schemeClr val="hlink"/>
              </a:buClr>
              <a:buSzTx/>
              <a:buFont typeface="Wingdings" pitchFamily="2" charset="2"/>
              <a:buNone/>
            </a:pPr>
            <a:endParaRPr lang="en-US" altLang="de-DE" sz="2000">
              <a:solidFill>
                <a:srgbClr val="100F2E"/>
              </a:solidFill>
            </a:endParaRPr>
          </a:p>
        </p:txBody>
      </p:sp>
      <p:sp>
        <p:nvSpPr>
          <p:cNvPr id="5133" name="Rectangle 38"/>
          <p:cNvSpPr>
            <a:spLocks noChangeArrowheads="1"/>
          </p:cNvSpPr>
          <p:nvPr/>
        </p:nvSpPr>
        <p:spPr bwMode="auto">
          <a:xfrm>
            <a:off x="647017" y="2753241"/>
            <a:ext cx="7742921" cy="1107996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0" tIns="0" rIns="0" bIns="0" anchor="ctr">
            <a:spAutoFit/>
          </a:bodyPr>
          <a:lstStyle>
            <a:lvl1pPr algn="l" eaLnBrk="0" hangingPunct="0">
              <a:buClr>
                <a:schemeClr val="accent2"/>
              </a:buClr>
              <a:buSzPct val="80000"/>
              <a:buChar char="n"/>
              <a:defRPr sz="2400">
                <a:solidFill>
                  <a:schemeClr val="tx2"/>
                </a:solidFill>
                <a:latin typeface="Arial" charset="0"/>
                <a:ea typeface="ＭＳ Ｐゴシック" pitchFamily="112" charset="-128"/>
              </a:defRPr>
            </a:lvl1pPr>
            <a:lvl2pPr marL="742950" indent="-285750" algn="l" eaLnBrk="0" hangingPunct="0">
              <a:buClr>
                <a:schemeClr val="accent1"/>
              </a:buClr>
              <a:buChar char="§"/>
              <a:defRPr sz="2400">
                <a:solidFill>
                  <a:schemeClr val="tx2"/>
                </a:solidFill>
                <a:latin typeface="Arial" charset="0"/>
                <a:ea typeface="ＭＳ Ｐゴシック" pitchFamily="112" charset="-128"/>
              </a:defRPr>
            </a:lvl2pPr>
            <a:lvl3pPr marL="1143000" indent="-228600" algn="l" eaLnBrk="0" hangingPunct="0">
              <a:buClr>
                <a:schemeClr val="folHlink"/>
              </a:buClr>
              <a:buSzPct val="60000"/>
              <a:buChar char=""/>
              <a:defRPr sz="2400">
                <a:solidFill>
                  <a:schemeClr val="tx2"/>
                </a:solidFill>
                <a:latin typeface="Arial" charset="0"/>
                <a:ea typeface="ＭＳ Ｐゴシック" pitchFamily="112" charset="-128"/>
              </a:defRPr>
            </a:lvl3pPr>
            <a:lvl4pPr marL="1600200" indent="-228600" algn="l" eaLnBrk="0" hangingPunct="0">
              <a:buChar char="§"/>
              <a:defRPr sz="2400">
                <a:solidFill>
                  <a:srgbClr val="100F2E"/>
                </a:solidFill>
                <a:latin typeface="Arial" charset="0"/>
                <a:ea typeface="ＭＳ Ｐゴシック" pitchFamily="112" charset="-128"/>
              </a:defRPr>
            </a:lvl4pPr>
            <a:lvl5pPr marL="2057400" indent="-228600" algn="l" eaLnBrk="0" hangingPunct="0">
              <a:buClr>
                <a:schemeClr val="folHlink"/>
              </a:buClr>
              <a:buChar char="»"/>
              <a:defRPr sz="2400">
                <a:solidFill>
                  <a:srgbClr val="100F2E"/>
                </a:solidFill>
                <a:latin typeface="Arial" charset="0"/>
                <a:ea typeface="ＭＳ Ｐゴシック" pitchFamily="112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Char char="»"/>
              <a:defRPr sz="2400">
                <a:solidFill>
                  <a:srgbClr val="100F2E"/>
                </a:solidFill>
                <a:latin typeface="Arial" charset="0"/>
                <a:ea typeface="ＭＳ Ｐゴシック" pitchFamily="112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Char char="»"/>
              <a:defRPr sz="2400">
                <a:solidFill>
                  <a:srgbClr val="100F2E"/>
                </a:solidFill>
                <a:latin typeface="Arial" charset="0"/>
                <a:ea typeface="ＭＳ Ｐゴシック" pitchFamily="112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Char char="»"/>
              <a:defRPr sz="2400">
                <a:solidFill>
                  <a:srgbClr val="100F2E"/>
                </a:solidFill>
                <a:latin typeface="Arial" charset="0"/>
                <a:ea typeface="ＭＳ Ｐゴシック" pitchFamily="112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Char char="»"/>
              <a:defRPr sz="2400">
                <a:solidFill>
                  <a:srgbClr val="100F2E"/>
                </a:solidFill>
                <a:latin typeface="Arial" charset="0"/>
                <a:ea typeface="ＭＳ Ｐゴシック" pitchFamily="112" charset="-128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de-DE" sz="1800" b="1" dirty="0">
                <a:solidFill>
                  <a:schemeClr val="tx1"/>
                </a:solidFill>
              </a:rPr>
              <a:t>CW mode</a:t>
            </a:r>
            <a:r>
              <a:rPr lang="en-US" altLang="de-DE" sz="1800" dirty="0">
                <a:solidFill>
                  <a:schemeClr val="tx1"/>
                </a:solidFill>
              </a:rPr>
              <a:t>: XFEL beam  (200 </a:t>
            </a:r>
            <a:r>
              <a:rPr lang="en-US" altLang="de-DE" sz="1800" dirty="0" err="1">
                <a:solidFill>
                  <a:schemeClr val="tx1"/>
                </a:solidFill>
              </a:rPr>
              <a:t>pC</a:t>
            </a:r>
            <a:r>
              <a:rPr lang="en-US" altLang="de-DE" sz="1800" dirty="0">
                <a:solidFill>
                  <a:schemeClr val="tx1"/>
                </a:solidFill>
              </a:rPr>
              <a:t> @ 0.1 MHz @ </a:t>
            </a:r>
            <a:r>
              <a:rPr lang="en-US" altLang="de-DE" sz="1800" dirty="0" err="1">
                <a:solidFill>
                  <a:schemeClr val="tx1"/>
                </a:solidFill>
              </a:rPr>
              <a:t>σ</a:t>
            </a:r>
            <a:r>
              <a:rPr lang="en-US" altLang="de-DE" sz="1800" baseline="-25000" dirty="0" err="1">
                <a:solidFill>
                  <a:schemeClr val="tx1"/>
                </a:solidFill>
              </a:rPr>
              <a:t>z</a:t>
            </a:r>
            <a:r>
              <a:rPr lang="en-US" altLang="de-DE" sz="1800" dirty="0">
                <a:solidFill>
                  <a:schemeClr val="tx1"/>
                </a:solidFill>
              </a:rPr>
              <a:t> = 25 </a:t>
            </a:r>
            <a:r>
              <a:rPr lang="en-US" altLang="de-DE" sz="1800" dirty="0" smtClean="0">
                <a:solidFill>
                  <a:schemeClr val="tx1"/>
                </a:solidFill>
              </a:rPr>
              <a:t>µm):  </a:t>
            </a:r>
            <a:r>
              <a:rPr lang="en-US" altLang="de-DE" sz="1800" b="1" dirty="0">
                <a:solidFill>
                  <a:schemeClr val="tx1"/>
                </a:solidFill>
              </a:rPr>
              <a:t>0.6  </a:t>
            </a:r>
            <a:r>
              <a:rPr lang="en-US" altLang="de-DE" sz="1800" b="1" dirty="0" smtClean="0">
                <a:solidFill>
                  <a:schemeClr val="tx1"/>
                </a:solidFill>
              </a:rPr>
              <a:t>W/CM</a:t>
            </a:r>
          </a:p>
          <a:p>
            <a:pPr eaLnBrk="1" hangingPunct="1">
              <a:spcBef>
                <a:spcPct val="50000"/>
              </a:spcBef>
              <a:buClrTx/>
              <a:buSzTx/>
              <a:buNone/>
            </a:pPr>
            <a:r>
              <a:rPr lang="en-US" altLang="de-DE" sz="1800" dirty="0" smtClean="0"/>
              <a:t>	    </a:t>
            </a:r>
            <a:r>
              <a:rPr lang="en-US" altLang="de-DE" sz="1800" b="1" dirty="0" smtClean="0">
                <a:solidFill>
                  <a:srgbClr val="C00000"/>
                </a:solidFill>
              </a:rPr>
              <a:t>LCLS-II beam  (300 </a:t>
            </a:r>
            <a:r>
              <a:rPr lang="en-US" altLang="de-DE" sz="1800" b="1" dirty="0" err="1">
                <a:solidFill>
                  <a:srgbClr val="C00000"/>
                </a:solidFill>
              </a:rPr>
              <a:t>pC</a:t>
            </a:r>
            <a:r>
              <a:rPr lang="en-US" altLang="de-DE" sz="1800" b="1" dirty="0">
                <a:solidFill>
                  <a:srgbClr val="C00000"/>
                </a:solidFill>
              </a:rPr>
              <a:t> @ </a:t>
            </a:r>
            <a:r>
              <a:rPr lang="en-US" altLang="de-DE" sz="1800" b="1" dirty="0" smtClean="0">
                <a:solidFill>
                  <a:srgbClr val="C00000"/>
                </a:solidFill>
              </a:rPr>
              <a:t>1 </a:t>
            </a:r>
            <a:r>
              <a:rPr lang="en-US" altLang="de-DE" sz="1800" b="1" dirty="0">
                <a:solidFill>
                  <a:srgbClr val="C00000"/>
                </a:solidFill>
              </a:rPr>
              <a:t>MHz @ </a:t>
            </a:r>
            <a:r>
              <a:rPr lang="en-US" altLang="de-DE" sz="1800" b="1" dirty="0" err="1">
                <a:solidFill>
                  <a:srgbClr val="C00000"/>
                </a:solidFill>
              </a:rPr>
              <a:t>σ</a:t>
            </a:r>
            <a:r>
              <a:rPr lang="en-US" altLang="de-DE" sz="1800" b="1" baseline="-25000" dirty="0" err="1">
                <a:solidFill>
                  <a:srgbClr val="C00000"/>
                </a:solidFill>
              </a:rPr>
              <a:t>z</a:t>
            </a:r>
            <a:r>
              <a:rPr lang="en-US" altLang="de-DE" sz="1800" b="1" dirty="0">
                <a:solidFill>
                  <a:srgbClr val="C00000"/>
                </a:solidFill>
              </a:rPr>
              <a:t> = 25 </a:t>
            </a:r>
            <a:r>
              <a:rPr lang="en-US" altLang="de-DE" sz="1800" b="1" dirty="0" smtClean="0">
                <a:solidFill>
                  <a:srgbClr val="C00000"/>
                </a:solidFill>
              </a:rPr>
              <a:t>µm):  13.8  W/CM</a:t>
            </a:r>
          </a:p>
          <a:p>
            <a:pPr lvl="7" eaLnBrk="1" hangingPunct="1">
              <a:spcBef>
                <a:spcPct val="50000"/>
              </a:spcBef>
              <a:buNone/>
            </a:pPr>
            <a:r>
              <a:rPr lang="en-US" altLang="de-DE" sz="1800" dirty="0" smtClean="0">
                <a:solidFill>
                  <a:srgbClr val="000099"/>
                </a:solidFill>
              </a:rPr>
              <a:t>(similar power for XFEL2000 parameters)</a:t>
            </a:r>
            <a:endParaRPr lang="en-US" altLang="de-DE" sz="1800" dirty="0">
              <a:solidFill>
                <a:srgbClr val="000099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39190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171" name="Picture 3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82243" y="3195674"/>
            <a:ext cx="4429125" cy="3219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170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4565" y="3195674"/>
            <a:ext cx="4381500" cy="316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93895" y="381000"/>
            <a:ext cx="8592909" cy="533400"/>
          </a:xfrm>
        </p:spPr>
        <p:txBody>
          <a:bodyPr/>
          <a:lstStyle/>
          <a:p>
            <a:r>
              <a:rPr lang="en-US" dirty="0"/>
              <a:t>HOMs and Wakes in </a:t>
            </a:r>
            <a:r>
              <a:rPr lang="en-US" dirty="0" smtClean="0"/>
              <a:t>LCLS-II SC </a:t>
            </a:r>
            <a:r>
              <a:rPr lang="en-US" dirty="0" err="1" smtClean="0"/>
              <a:t>Linac</a:t>
            </a:r>
            <a:r>
              <a:rPr lang="en-US" dirty="0"/>
              <a:t>:</a:t>
            </a:r>
            <a:r>
              <a:rPr lang="en-US" dirty="0" smtClean="0"/>
              <a:t> Steady-state losses</a:t>
            </a:r>
            <a:endParaRPr lang="en-US" dirty="0"/>
          </a:p>
        </p:txBody>
      </p:sp>
      <p:sp>
        <p:nvSpPr>
          <p:cNvPr id="5" name="TextBox 4"/>
          <p:cNvSpPr txBox="1"/>
          <p:nvPr/>
        </p:nvSpPr>
        <p:spPr>
          <a:xfrm>
            <a:off x="147604" y="1180382"/>
            <a:ext cx="8900979" cy="203132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33363" indent="-233363">
              <a:buFont typeface="Arial" panose="020B0604020202020204" pitchFamily="34" charset="0"/>
              <a:buChar char="•"/>
            </a:pPr>
            <a:r>
              <a:rPr lang="en-US" dirty="0" smtClean="0">
                <a:latin typeface="Calibri" panose="020F0502020204030204" pitchFamily="34" charset="0"/>
              </a:rPr>
              <a:t>In </a:t>
            </a:r>
            <a:r>
              <a:rPr lang="en-US" dirty="0">
                <a:latin typeface="Calibri" panose="020F0502020204030204" pitchFamily="34" charset="0"/>
              </a:rPr>
              <a:t>LCLS-II, HOM's generated by the </a:t>
            </a:r>
            <a:r>
              <a:rPr lang="en-US" dirty="0" smtClean="0">
                <a:latin typeface="Calibri" panose="020F0502020204030204" pitchFamily="34" charset="0"/>
              </a:rPr>
              <a:t>beam will </a:t>
            </a:r>
            <a:r>
              <a:rPr lang="en-US" dirty="0">
                <a:latin typeface="Calibri" panose="020F0502020204030204" pitchFamily="34" charset="0"/>
              </a:rPr>
              <a:t>add to the power load, especially in the last </a:t>
            </a:r>
            <a:r>
              <a:rPr lang="en-US" dirty="0" err="1">
                <a:latin typeface="Calibri" panose="020F0502020204030204" pitchFamily="34" charset="0"/>
              </a:rPr>
              <a:t>linac</a:t>
            </a:r>
            <a:r>
              <a:rPr lang="en-US" dirty="0">
                <a:latin typeface="Calibri" panose="020F0502020204030204" pitchFamily="34" charset="0"/>
              </a:rPr>
              <a:t> (L3), </a:t>
            </a:r>
            <a:r>
              <a:rPr lang="en-US" dirty="0" smtClean="0">
                <a:latin typeface="Calibri" panose="020F0502020204030204" pitchFamily="34" charset="0"/>
              </a:rPr>
              <a:t>where the </a:t>
            </a:r>
            <a:r>
              <a:rPr lang="en-US" dirty="0">
                <a:latin typeface="Calibri" panose="020F0502020204030204" pitchFamily="34" charset="0"/>
              </a:rPr>
              <a:t>peak current is </a:t>
            </a:r>
            <a:r>
              <a:rPr lang="en-US" dirty="0" smtClean="0">
                <a:latin typeface="Calibri" panose="020F0502020204030204" pitchFamily="34" charset="0"/>
              </a:rPr>
              <a:t>highest.</a:t>
            </a:r>
            <a:endParaRPr lang="en-US" dirty="0">
              <a:latin typeface="Calibri" panose="020F0502020204030204" pitchFamily="34" charset="0"/>
            </a:endParaRPr>
          </a:p>
          <a:p>
            <a:pPr marL="233363" indent="-233363">
              <a:buFont typeface="Arial" panose="020B0604020202020204" pitchFamily="34" charset="0"/>
              <a:buChar char="•"/>
            </a:pPr>
            <a:r>
              <a:rPr lang="en-US" dirty="0">
                <a:latin typeface="Calibri" panose="020F0502020204030204" pitchFamily="34" charset="0"/>
              </a:rPr>
              <a:t> Ceramic </a:t>
            </a:r>
            <a:r>
              <a:rPr lang="en-US" dirty="0" smtClean="0">
                <a:latin typeface="Calibri" panose="020F0502020204030204" pitchFamily="34" charset="0"/>
              </a:rPr>
              <a:t>absorber (between </a:t>
            </a:r>
            <a:r>
              <a:rPr lang="en-US" dirty="0">
                <a:latin typeface="Calibri" panose="020F0502020204030204" pitchFamily="34" charset="0"/>
              </a:rPr>
              <a:t>CMs </a:t>
            </a:r>
            <a:r>
              <a:rPr lang="en-US" dirty="0" smtClean="0">
                <a:latin typeface="Calibri" panose="020F0502020204030204" pitchFamily="34" charset="0"/>
              </a:rPr>
              <a:t>, </a:t>
            </a:r>
            <a:r>
              <a:rPr lang="en-US" dirty="0">
                <a:latin typeface="Calibri" panose="020F0502020204030204" pitchFamily="34" charset="0"/>
              </a:rPr>
              <a:t>tied to </a:t>
            </a:r>
            <a:r>
              <a:rPr lang="en-US" dirty="0" smtClean="0">
                <a:latin typeface="Calibri" panose="020F0502020204030204" pitchFamily="34" charset="0"/>
              </a:rPr>
              <a:t>50K) </a:t>
            </a:r>
            <a:r>
              <a:rPr lang="en-US" dirty="0" smtClean="0">
                <a:latin typeface="Calibri" panose="020F0502020204030204" pitchFamily="34" charset="0"/>
                <a:sym typeface="Wingdings" panose="05000000000000000000" pitchFamily="2" charset="2"/>
              </a:rPr>
              <a:t> </a:t>
            </a:r>
            <a:r>
              <a:rPr lang="en-US" dirty="0" smtClean="0">
                <a:latin typeface="Calibri" panose="020F0502020204030204" pitchFamily="34" charset="0"/>
              </a:rPr>
              <a:t>to </a:t>
            </a:r>
            <a:r>
              <a:rPr lang="en-US" dirty="0">
                <a:latin typeface="Calibri" panose="020F0502020204030204" pitchFamily="34" charset="0"/>
              </a:rPr>
              <a:t>absorb </a:t>
            </a:r>
            <a:r>
              <a:rPr lang="en-US" dirty="0" smtClean="0">
                <a:latin typeface="Calibri" panose="020F0502020204030204" pitchFamily="34" charset="0"/>
              </a:rPr>
              <a:t>propagating HOM power &gt;85% </a:t>
            </a:r>
          </a:p>
          <a:p>
            <a:pPr marL="233363" indent="-233363">
              <a:buFont typeface="Arial" panose="020B0604020202020204" pitchFamily="34" charset="0"/>
              <a:buChar char="•"/>
            </a:pPr>
            <a:r>
              <a:rPr lang="en-US" dirty="0" smtClean="0">
                <a:latin typeface="Calibri" panose="020F0502020204030204" pitchFamily="34" charset="0"/>
              </a:rPr>
              <a:t>The </a:t>
            </a:r>
            <a:r>
              <a:rPr lang="en-US" dirty="0">
                <a:latin typeface="Calibri" panose="020F0502020204030204" pitchFamily="34" charset="0"/>
              </a:rPr>
              <a:t>HOM power generated by the beam is </a:t>
            </a:r>
            <a:r>
              <a:rPr lang="en-US" i="1" dirty="0" smtClean="0">
                <a:latin typeface="Calibri" panose="020F0502020204030204" pitchFamily="34" charset="0"/>
              </a:rPr>
              <a:t>P~ Q</a:t>
            </a:r>
            <a:r>
              <a:rPr lang="en-US" i="1" baseline="30000" dirty="0" smtClean="0">
                <a:latin typeface="Calibri" panose="020F0502020204030204" pitchFamily="34" charset="0"/>
              </a:rPr>
              <a:t>2·</a:t>
            </a:r>
            <a:r>
              <a:rPr lang="en-US" i="1" dirty="0" smtClean="0">
                <a:latin typeface="Calibri" panose="020F0502020204030204" pitchFamily="34" charset="0"/>
              </a:rPr>
              <a:t>f</a:t>
            </a:r>
            <a:r>
              <a:rPr lang="en-US" i="1" baseline="-25000" dirty="0" smtClean="0">
                <a:latin typeface="Calibri" panose="020F0502020204030204" pitchFamily="34" charset="0"/>
              </a:rPr>
              <a:t>rep</a:t>
            </a:r>
            <a:r>
              <a:rPr lang="en-US" dirty="0">
                <a:latin typeface="Calibri" panose="020F0502020204030204" pitchFamily="34" charset="0"/>
              </a:rPr>
              <a:t>. </a:t>
            </a:r>
            <a:r>
              <a:rPr lang="en-US" dirty="0" smtClean="0">
                <a:latin typeface="Calibri" panose="020F0502020204030204" pitchFamily="34" charset="0"/>
              </a:rPr>
              <a:t>The nominal charge  </a:t>
            </a:r>
            <a:r>
              <a:rPr lang="en-US" dirty="0">
                <a:latin typeface="Calibri" panose="020F0502020204030204" pitchFamily="34" charset="0"/>
              </a:rPr>
              <a:t>Q = 100 </a:t>
            </a:r>
            <a:r>
              <a:rPr lang="en-US" dirty="0" err="1">
                <a:latin typeface="Calibri" panose="020F0502020204030204" pitchFamily="34" charset="0"/>
              </a:rPr>
              <a:t>pC</a:t>
            </a:r>
            <a:r>
              <a:rPr lang="en-US" dirty="0">
                <a:latin typeface="Calibri" panose="020F0502020204030204" pitchFamily="34" charset="0"/>
              </a:rPr>
              <a:t>; however, </a:t>
            </a:r>
            <a:r>
              <a:rPr lang="en-US" dirty="0" smtClean="0">
                <a:latin typeface="Calibri" panose="020F0502020204030204" pitchFamily="34" charset="0"/>
              </a:rPr>
              <a:t>the combination </a:t>
            </a:r>
            <a:r>
              <a:rPr lang="en-US" dirty="0">
                <a:latin typeface="Calibri" panose="020F0502020204030204" pitchFamily="34" charset="0"/>
              </a:rPr>
              <a:t>Q = 300 </a:t>
            </a:r>
            <a:r>
              <a:rPr lang="en-US" dirty="0" err="1">
                <a:latin typeface="Calibri" panose="020F0502020204030204" pitchFamily="34" charset="0"/>
              </a:rPr>
              <a:t>pC</a:t>
            </a:r>
            <a:r>
              <a:rPr lang="en-US" dirty="0">
                <a:latin typeface="Calibri" panose="020F0502020204030204" pitchFamily="34" charset="0"/>
              </a:rPr>
              <a:t>, </a:t>
            </a:r>
            <a:r>
              <a:rPr lang="en-US" dirty="0" err="1">
                <a:latin typeface="Calibri" panose="020F0502020204030204" pitchFamily="34" charset="0"/>
              </a:rPr>
              <a:t>f</a:t>
            </a:r>
            <a:r>
              <a:rPr lang="en-US" baseline="-25000" dirty="0" err="1">
                <a:latin typeface="Calibri" panose="020F0502020204030204" pitchFamily="34" charset="0"/>
              </a:rPr>
              <a:t>rep</a:t>
            </a:r>
            <a:r>
              <a:rPr lang="en-US" dirty="0">
                <a:latin typeface="Calibri" panose="020F0502020204030204" pitchFamily="34" charset="0"/>
              </a:rPr>
              <a:t> = 1 MHz, will </a:t>
            </a:r>
            <a:r>
              <a:rPr lang="en-US" dirty="0" smtClean="0">
                <a:latin typeface="Calibri" panose="020F0502020204030204" pitchFamily="34" charset="0"/>
              </a:rPr>
              <a:t>generate </a:t>
            </a:r>
            <a:r>
              <a:rPr lang="en-US" dirty="0">
                <a:latin typeface="Calibri" panose="020F0502020204030204" pitchFamily="34" charset="0"/>
              </a:rPr>
              <a:t>the </a:t>
            </a:r>
            <a:r>
              <a:rPr lang="en-US" dirty="0" smtClean="0">
                <a:latin typeface="Calibri" panose="020F0502020204030204" pitchFamily="34" charset="0"/>
              </a:rPr>
              <a:t>highest HOM power</a:t>
            </a:r>
          </a:p>
          <a:p>
            <a:pPr marL="233363" indent="-233363">
              <a:buFont typeface="Arial" panose="020B0604020202020204" pitchFamily="34" charset="0"/>
              <a:buChar char="•"/>
            </a:pPr>
            <a:r>
              <a:rPr lang="en-US" dirty="0" smtClean="0">
                <a:solidFill>
                  <a:srgbClr val="C00000"/>
                </a:solidFill>
                <a:latin typeface="Calibri" panose="020F0502020204030204" pitchFamily="34" charset="0"/>
              </a:rPr>
              <a:t>The </a:t>
            </a:r>
            <a:r>
              <a:rPr lang="en-US" dirty="0">
                <a:solidFill>
                  <a:srgbClr val="C00000"/>
                </a:solidFill>
                <a:latin typeface="Calibri" panose="020F0502020204030204" pitchFamily="34" charset="0"/>
              </a:rPr>
              <a:t>beam (Q = 300 </a:t>
            </a:r>
            <a:r>
              <a:rPr lang="en-US" dirty="0" err="1">
                <a:solidFill>
                  <a:srgbClr val="C00000"/>
                </a:solidFill>
                <a:latin typeface="Calibri" panose="020F0502020204030204" pitchFamily="34" charset="0"/>
              </a:rPr>
              <a:t>pC</a:t>
            </a:r>
            <a:r>
              <a:rPr lang="en-US" dirty="0">
                <a:solidFill>
                  <a:srgbClr val="C00000"/>
                </a:solidFill>
                <a:latin typeface="Calibri" panose="020F0502020204030204" pitchFamily="34" charset="0"/>
              </a:rPr>
              <a:t>, </a:t>
            </a:r>
            <a:r>
              <a:rPr lang="en-US" dirty="0" err="1">
                <a:solidFill>
                  <a:srgbClr val="C00000"/>
                </a:solidFill>
                <a:latin typeface="Calibri" panose="020F0502020204030204" pitchFamily="34" charset="0"/>
              </a:rPr>
              <a:t>f</a:t>
            </a:r>
            <a:r>
              <a:rPr lang="en-US" baseline="-25000" dirty="0" err="1">
                <a:solidFill>
                  <a:srgbClr val="C00000"/>
                </a:solidFill>
                <a:latin typeface="Calibri" panose="020F0502020204030204" pitchFamily="34" charset="0"/>
              </a:rPr>
              <a:t>rep</a:t>
            </a:r>
            <a:r>
              <a:rPr lang="en-US" dirty="0">
                <a:solidFill>
                  <a:srgbClr val="C00000"/>
                </a:solidFill>
                <a:latin typeface="Calibri" panose="020F0502020204030204" pitchFamily="34" charset="0"/>
              </a:rPr>
              <a:t> = 1 MHz) loses </a:t>
            </a:r>
            <a:r>
              <a:rPr lang="en-US" b="1" dirty="0">
                <a:solidFill>
                  <a:srgbClr val="C00000"/>
                </a:solidFill>
                <a:latin typeface="Calibri" panose="020F0502020204030204" pitchFamily="34" charset="0"/>
              </a:rPr>
              <a:t>7.7, 10.7</a:t>
            </a:r>
            <a:r>
              <a:rPr lang="en-US" b="1" dirty="0" smtClean="0">
                <a:solidFill>
                  <a:srgbClr val="C00000"/>
                </a:solidFill>
                <a:latin typeface="Calibri" panose="020F0502020204030204" pitchFamily="34" charset="0"/>
              </a:rPr>
              <a:t>, 13.8 </a:t>
            </a:r>
            <a:r>
              <a:rPr lang="en-US" b="1" dirty="0">
                <a:solidFill>
                  <a:srgbClr val="C00000"/>
                </a:solidFill>
                <a:latin typeface="Calibri" panose="020F0502020204030204" pitchFamily="34" charset="0"/>
              </a:rPr>
              <a:t>W/CM in L1, L2, L3 </a:t>
            </a:r>
            <a:r>
              <a:rPr lang="en-US" dirty="0">
                <a:solidFill>
                  <a:srgbClr val="C00000"/>
                </a:solidFill>
                <a:latin typeface="Calibri" panose="020F0502020204030204" pitchFamily="34" charset="0"/>
              </a:rPr>
              <a:t>(except </a:t>
            </a:r>
            <a:r>
              <a:rPr lang="en-US" dirty="0" smtClean="0">
                <a:solidFill>
                  <a:srgbClr val="C00000"/>
                </a:solidFill>
                <a:latin typeface="Calibri" panose="020F0502020204030204" pitchFamily="34" charset="0"/>
              </a:rPr>
              <a:t>for first </a:t>
            </a:r>
            <a:r>
              <a:rPr lang="en-US" dirty="0">
                <a:solidFill>
                  <a:srgbClr val="C00000"/>
                </a:solidFill>
                <a:latin typeface="Calibri" panose="020F0502020204030204" pitchFamily="34" charset="0"/>
              </a:rPr>
              <a:t>two </a:t>
            </a:r>
            <a:r>
              <a:rPr lang="en-US" dirty="0" smtClean="0">
                <a:solidFill>
                  <a:srgbClr val="C00000"/>
                </a:solidFill>
                <a:latin typeface="Calibri" panose="020F0502020204030204" pitchFamily="34" charset="0"/>
              </a:rPr>
              <a:t>CMs)</a:t>
            </a:r>
          </a:p>
        </p:txBody>
      </p:sp>
      <p:pic>
        <p:nvPicPr>
          <p:cNvPr id="9" name="Picture 5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29200" y="3886200"/>
            <a:ext cx="3496340" cy="719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mc:AlternateContent xmlns:mc="http://schemas.openxmlformats.org/markup-compatibility/2006" xmlns:a14="http://schemas.microsoft.com/office/drawing/2010/main">
        <mc:Choice Requires="a14">
          <p:sp>
            <p:nvSpPr>
              <p:cNvPr id="10" name="TextBox 9"/>
              <p:cNvSpPr txBox="1"/>
              <p:nvPr/>
            </p:nvSpPr>
            <p:spPr>
              <a:xfrm>
                <a:off x="5804092" y="5105400"/>
                <a:ext cx="1282507" cy="30777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14:m>
                  <m:oMath xmlns:m="http://schemas.openxmlformats.org/officeDocument/2006/math">
                    <m:sSub>
                      <m:sSubPr>
                        <m:ctrlPr>
                          <a:rPr lang="el-GR" sz="1400" i="1" smtClean="0">
                            <a:latin typeface="Cambria Math"/>
                          </a:rPr>
                        </m:ctrlPr>
                      </m:sSubPr>
                      <m:e>
                        <m:r>
                          <a:rPr lang="el-GR" sz="1400" i="1" smtClean="0">
                            <a:latin typeface="Cambria Math"/>
                            <a:ea typeface="Cambria Math"/>
                          </a:rPr>
                          <m:t>𝜎</m:t>
                        </m:r>
                      </m:e>
                      <m:sub>
                        <m:r>
                          <a:rPr lang="en-US" sz="1400" b="0" i="1" smtClean="0">
                            <a:latin typeface="Cambria Math"/>
                          </a:rPr>
                          <m:t>𝑧</m:t>
                        </m:r>
                      </m:sub>
                    </m:sSub>
                  </m:oMath>
                </a14:m>
                <a:r>
                  <a:rPr lang="en-US" sz="1400" dirty="0" smtClean="0"/>
                  <a:t>=25µm</a:t>
                </a:r>
                <a:endParaRPr lang="en-US" sz="1400" dirty="0"/>
              </a:p>
            </p:txBody>
          </p:sp>
        </mc:Choice>
        <mc:Fallback xmlns="">
          <p:sp>
            <p:nvSpPr>
              <p:cNvPr id="10" name="TextBox 9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804092" y="5105400"/>
                <a:ext cx="1282507" cy="307777"/>
              </a:xfrm>
              <a:prstGeom prst="rect">
                <a:avLst/>
              </a:prstGeom>
              <a:blipFill rotWithShape="1">
                <a:blip r:embed="rId5"/>
                <a:stretch>
                  <a:fillRect t="-2000" b="-18000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6" name="Rectangle 5"/>
              <p:cNvSpPr/>
              <p:nvPr/>
            </p:nvSpPr>
            <p:spPr>
              <a:xfrm>
                <a:off x="1066800" y="4549675"/>
                <a:ext cx="3500405" cy="990271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14:m>
                  <m:oMath xmlns:m="http://schemas.openxmlformats.org/officeDocument/2006/math">
                    <m:r>
                      <a:rPr lang="en-US" i="1">
                        <a:latin typeface="Cambria Math"/>
                      </a:rPr>
                      <m:t>𝑊</m:t>
                    </m:r>
                    <m:d>
                      <m:dPr>
                        <m:ctrlPr>
                          <a:rPr lang="en-US" i="1">
                            <a:latin typeface="Cambria Math"/>
                          </a:rPr>
                        </m:ctrlPr>
                      </m:dPr>
                      <m:e>
                        <m:r>
                          <a:rPr lang="en-US" i="1">
                            <a:latin typeface="Cambria Math"/>
                          </a:rPr>
                          <m:t>𝑠</m:t>
                        </m:r>
                      </m:e>
                    </m:d>
                    <m:r>
                      <a:rPr lang="en-US" i="1">
                        <a:latin typeface="Cambria Math"/>
                      </a:rPr>
                      <m:t>=344</m:t>
                    </m:r>
                    <m:r>
                      <a:rPr lang="en-US" i="1">
                        <a:latin typeface="Cambria Math"/>
                        <a:ea typeface="Cambria Math"/>
                      </a:rPr>
                      <m:t>∙</m:t>
                    </m:r>
                    <m:sSup>
                      <m:sSupPr>
                        <m:ctrlPr>
                          <a:rPr lang="en-US" i="1">
                            <a:latin typeface="Cambria Math"/>
                          </a:rPr>
                        </m:ctrlPr>
                      </m:sSupPr>
                      <m:e>
                        <m:r>
                          <a:rPr lang="en-US" i="1">
                            <a:latin typeface="Cambria Math"/>
                          </a:rPr>
                          <m:t>𝑒</m:t>
                        </m:r>
                      </m:e>
                      <m:sup>
                        <m:r>
                          <a:rPr lang="en-US" i="1">
                            <a:latin typeface="Cambria Math"/>
                          </a:rPr>
                          <m:t>−</m:t>
                        </m:r>
                        <m:rad>
                          <m:radPr>
                            <m:degHide m:val="on"/>
                            <m:ctrlPr>
                              <a:rPr lang="en-US" i="1">
                                <a:latin typeface="Cambria Math"/>
                              </a:rPr>
                            </m:ctrlPr>
                          </m:radPr>
                          <m:deg/>
                          <m:e>
                            <m:f>
                              <m:fPr>
                                <m:type m:val="lin"/>
                                <m:ctrlPr>
                                  <a:rPr lang="en-US" i="1">
                                    <a:latin typeface="Cambria Math"/>
                                  </a:rPr>
                                </m:ctrlPr>
                              </m:fPr>
                              <m:num>
                                <m:r>
                                  <a:rPr lang="en-US" i="1">
                                    <a:latin typeface="Cambria Math"/>
                                  </a:rPr>
                                  <m:t>𝑠</m:t>
                                </m:r>
                              </m:num>
                              <m:den>
                                <m:r>
                                  <a:rPr lang="en-US" i="1">
                                    <a:latin typeface="Cambria Math"/>
                                  </a:rPr>
                                  <m:t>𝑠</m:t>
                                </m:r>
                                <m:r>
                                  <a:rPr lang="en-US" i="1">
                                    <a:latin typeface="Cambria Math"/>
                                  </a:rPr>
                                  <m:t>0</m:t>
                                </m:r>
                              </m:den>
                            </m:f>
                          </m:e>
                        </m:rad>
                      </m:sup>
                    </m:sSup>
                  </m:oMath>
                </a14:m>
                <a:r>
                  <a:rPr lang="en-US" dirty="0">
                    <a:latin typeface="Calibri" panose="020F0502020204030204" pitchFamily="34" charset="0"/>
                  </a:rPr>
                  <a:t> [V/</a:t>
                </a:r>
                <a:r>
                  <a:rPr lang="en-US" dirty="0" err="1">
                    <a:latin typeface="Calibri" panose="020F0502020204030204" pitchFamily="34" charset="0"/>
                  </a:rPr>
                  <a:t>pC</a:t>
                </a:r>
                <a:r>
                  <a:rPr lang="en-US" dirty="0">
                    <a:latin typeface="Calibri" panose="020F0502020204030204" pitchFamily="34" charset="0"/>
                  </a:rPr>
                  <a:t>/CM],  </a:t>
                </a:r>
                <a14:m>
                  <m:oMath xmlns:m="http://schemas.openxmlformats.org/officeDocument/2006/math">
                    <m:r>
                      <a:rPr lang="en-US" i="1">
                        <a:latin typeface="Cambria Math"/>
                      </a:rPr>
                      <m:t>𝑠</m:t>
                    </m:r>
                    <m:r>
                      <a:rPr lang="en-US" i="1">
                        <a:latin typeface="Cambria Math"/>
                      </a:rPr>
                      <m:t>0=1.74</m:t>
                    </m:r>
                    <m:r>
                      <a:rPr lang="en-US" i="1">
                        <a:latin typeface="Cambria Math"/>
                      </a:rPr>
                      <m:t>𝑚𝑚</m:t>
                    </m:r>
                  </m:oMath>
                </a14:m>
                <a:r>
                  <a:rPr lang="en-US" dirty="0">
                    <a:latin typeface="Calibri" panose="020F0502020204030204" pitchFamily="34" charset="0"/>
                  </a:rPr>
                  <a:t> </a:t>
                </a:r>
                <a:endParaRPr lang="en-US" dirty="0" smtClean="0">
                  <a:latin typeface="Calibri" panose="020F0502020204030204" pitchFamily="34" charset="0"/>
                </a:endParaRPr>
              </a:p>
              <a:p>
                <a:r>
                  <a:rPr lang="en-US" dirty="0" smtClean="0">
                    <a:latin typeface="Calibri" panose="020F0502020204030204" pitchFamily="34" charset="0"/>
                  </a:rPr>
                  <a:t>(</a:t>
                </a:r>
                <a:r>
                  <a:rPr lang="en-US" dirty="0" err="1">
                    <a:latin typeface="Calibri" panose="020F0502020204030204" pitchFamily="34" charset="0"/>
                  </a:rPr>
                  <a:t>Weiland</a:t>
                </a:r>
                <a:r>
                  <a:rPr lang="en-US" dirty="0">
                    <a:latin typeface="Calibri" panose="020F0502020204030204" pitchFamily="34" charset="0"/>
                  </a:rPr>
                  <a:t>, </a:t>
                </a:r>
                <a:r>
                  <a:rPr lang="en-US" dirty="0" err="1">
                    <a:latin typeface="Calibri" panose="020F0502020204030204" pitchFamily="34" charset="0"/>
                  </a:rPr>
                  <a:t>Zagorodnov</a:t>
                </a:r>
                <a:r>
                  <a:rPr lang="en-US" dirty="0">
                    <a:latin typeface="Calibri" panose="020F0502020204030204" pitchFamily="34" charset="0"/>
                  </a:rPr>
                  <a:t>)</a:t>
                </a:r>
                <a:endParaRPr lang="en-US" dirty="0"/>
              </a:p>
            </p:txBody>
          </p:sp>
        </mc:Choice>
        <mc:Fallback xmlns="">
          <p:sp>
            <p:nvSpPr>
              <p:cNvPr id="6" name="Rectangle 5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066800" y="4549675"/>
                <a:ext cx="3500405" cy="990271"/>
              </a:xfrm>
              <a:prstGeom prst="rect">
                <a:avLst/>
              </a:prstGeom>
              <a:blipFill rotWithShape="1">
                <a:blip r:embed="rId6"/>
                <a:stretch>
                  <a:fillRect l="-1394" t="-26380" r="-1220" b="-8589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3" name="Footer Placeholder 2"/>
          <p:cNvSpPr>
            <a:spLocks noGrp="1"/>
          </p:cNvSpPr>
          <p:nvPr>
            <p:ph type="ftr" sz="quarter" idx="13"/>
          </p:nvPr>
        </p:nvSpPr>
        <p:spPr/>
        <p:txBody>
          <a:bodyPr/>
          <a:lstStyle/>
          <a:p>
            <a:r>
              <a:rPr lang="en-US" smtClean="0"/>
              <a:t>CM Interconnect Review, July29, 2015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5BD36294-2849-48A8-8531-5354CF3095D2}" type="slidenum">
              <a:rPr lang="en-US" smtClean="0"/>
              <a:pPr/>
              <a:t>5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83459750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1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5BD36294-2849-48A8-8531-5354CF3095D2}" type="slidenum">
              <a:rPr lang="en-US" smtClean="0"/>
              <a:pPr/>
              <a:t>6</a:t>
            </a:fld>
            <a:endParaRPr lang="en-US" dirty="0"/>
          </a:p>
        </p:txBody>
      </p:sp>
      <p:sp>
        <p:nvSpPr>
          <p:cNvPr id="3" name="Title 2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Transient Wakes</a:t>
            </a:r>
            <a:endParaRPr lang="en-US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3"/>
          </p:nvPr>
        </p:nvSpPr>
        <p:spPr/>
        <p:txBody>
          <a:bodyPr/>
          <a:lstStyle/>
          <a:p>
            <a:r>
              <a:rPr lang="en-US" smtClean="0"/>
              <a:t>CM Interconnect Review, July29, 2015</a:t>
            </a:r>
            <a:endParaRPr lang="en-US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5" name="Rectangle 4"/>
              <p:cNvSpPr/>
              <p:nvPr/>
            </p:nvSpPr>
            <p:spPr>
              <a:xfrm>
                <a:off x="223961" y="1486894"/>
                <a:ext cx="8839200" cy="3724096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marL="285750" indent="-285750">
                  <a:spcBef>
                    <a:spcPts val="1200"/>
                  </a:spcBef>
                  <a:buFont typeface="Arial" panose="020B0604020202020204" pitchFamily="34" charset="0"/>
                  <a:buChar char="•"/>
                </a:pPr>
                <a:r>
                  <a:rPr lang="en-US" sz="2400" dirty="0" smtClean="0">
                    <a:latin typeface="Calibri" panose="020F0502020204030204" pitchFamily="34" charset="0"/>
                  </a:rPr>
                  <a:t>For a short bunch passing through a periodic structure, it takes on </a:t>
                </a:r>
                <a:r>
                  <a:rPr lang="en-US" sz="2400" dirty="0">
                    <a:latin typeface="Calibri" panose="020F0502020204030204" pitchFamily="34" charset="0"/>
                  </a:rPr>
                  <a:t>the order of the catch-up distance,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US" sz="2400" b="0" i="1" smtClean="0">
                            <a:latin typeface="Cambria Math"/>
                          </a:rPr>
                        </m:ctrlPr>
                      </m:sSubPr>
                      <m:e>
                        <m:r>
                          <a:rPr lang="en-US" sz="2400" b="0" i="1" smtClean="0">
                            <a:latin typeface="Cambria Math"/>
                          </a:rPr>
                          <m:t>𝑧</m:t>
                        </m:r>
                      </m:e>
                      <m:sub>
                        <m:r>
                          <a:rPr lang="en-US" sz="2400" b="0" i="1" smtClean="0">
                            <a:latin typeface="Cambria Math"/>
                          </a:rPr>
                          <m:t>𝑐𝑢</m:t>
                        </m:r>
                      </m:sub>
                    </m:sSub>
                  </m:oMath>
                </a14:m>
                <a:r>
                  <a:rPr lang="en-US" sz="2400" dirty="0" smtClean="0">
                    <a:latin typeface="Calibri" panose="020F0502020204030204" pitchFamily="34" charset="0"/>
                  </a:rPr>
                  <a:t>=</a:t>
                </a:r>
                <a14:m>
                  <m:oMath xmlns:m="http://schemas.openxmlformats.org/officeDocument/2006/math">
                    <m:sSup>
                      <m:sSupPr>
                        <m:ctrlPr>
                          <a:rPr lang="en-US" sz="2400" i="1" dirty="0" smtClean="0">
                            <a:latin typeface="Cambria Math"/>
                          </a:rPr>
                        </m:ctrlPr>
                      </m:sSupPr>
                      <m:e>
                        <m:r>
                          <a:rPr lang="en-US" sz="2400" b="0" i="1" dirty="0" smtClean="0">
                            <a:latin typeface="Cambria Math"/>
                          </a:rPr>
                          <m:t>𝑎</m:t>
                        </m:r>
                      </m:e>
                      <m:sup>
                        <m:r>
                          <a:rPr lang="en-US" sz="2400" b="0" i="1" dirty="0" smtClean="0">
                            <a:latin typeface="Cambria Math"/>
                          </a:rPr>
                          <m:t>2</m:t>
                        </m:r>
                      </m:sup>
                    </m:sSup>
                    <m:r>
                      <a:rPr lang="en-US" sz="2400" b="0" i="1" dirty="0" smtClean="0">
                        <a:latin typeface="Cambria Math"/>
                      </a:rPr>
                      <m:t>/2</m:t>
                    </m:r>
                    <m:sSub>
                      <m:sSubPr>
                        <m:ctrlPr>
                          <a:rPr lang="en-US" sz="2400" b="0" i="1" dirty="0" smtClean="0">
                            <a:latin typeface="Cambria Math"/>
                          </a:rPr>
                        </m:ctrlPr>
                      </m:sSubPr>
                      <m:e>
                        <m:r>
                          <a:rPr lang="en-US" sz="2400" b="0" i="1" dirty="0" smtClean="0">
                            <a:latin typeface="Cambria Math"/>
                            <a:ea typeface="Cambria Math"/>
                          </a:rPr>
                          <m:t>𝜎</m:t>
                        </m:r>
                      </m:e>
                      <m:sub>
                        <m:r>
                          <a:rPr lang="en-US" sz="2400" b="0" i="1" dirty="0" smtClean="0">
                            <a:latin typeface="Cambria Math"/>
                          </a:rPr>
                          <m:t>𝑧</m:t>
                        </m:r>
                      </m:sub>
                    </m:sSub>
                  </m:oMath>
                </a14:m>
                <a:r>
                  <a:rPr lang="en-US" sz="2400" dirty="0" smtClean="0">
                    <a:latin typeface="Calibri" panose="020F0502020204030204" pitchFamily="34" charset="0"/>
                  </a:rPr>
                  <a:t>, </a:t>
                </a:r>
                <a:r>
                  <a:rPr lang="en-US" sz="2400" dirty="0">
                    <a:latin typeface="Calibri" panose="020F0502020204030204" pitchFamily="34" charset="0"/>
                  </a:rPr>
                  <a:t>to reach </a:t>
                </a:r>
                <a:r>
                  <a:rPr lang="en-US" sz="2400" dirty="0" smtClean="0">
                    <a:latin typeface="Calibri" panose="020F0502020204030204" pitchFamily="34" charset="0"/>
                  </a:rPr>
                  <a:t>the steady-state </a:t>
                </a:r>
                <a:r>
                  <a:rPr lang="en-US" sz="2400" dirty="0">
                    <a:latin typeface="Calibri" panose="020F0502020204030204" pitchFamily="34" charset="0"/>
                  </a:rPr>
                  <a:t>wake. For L3 taking </a:t>
                </a:r>
                <a:r>
                  <a:rPr lang="en-US" sz="2400" i="1" dirty="0">
                    <a:latin typeface="Calibri" panose="020F0502020204030204" pitchFamily="34" charset="0"/>
                  </a:rPr>
                  <a:t>a = </a:t>
                </a:r>
                <a:r>
                  <a:rPr lang="en-US" sz="2400" i="1" dirty="0" smtClean="0">
                    <a:latin typeface="Calibri" panose="020F0502020204030204" pitchFamily="34" charset="0"/>
                  </a:rPr>
                  <a:t>3.5 </a:t>
                </a:r>
                <a:r>
                  <a:rPr lang="en-US" sz="2400" i="1" dirty="0">
                    <a:latin typeface="Calibri" panose="020F0502020204030204" pitchFamily="34" charset="0"/>
                  </a:rPr>
                  <a:t>cm </a:t>
                </a:r>
                <a:r>
                  <a:rPr lang="en-US" sz="2400" i="1" dirty="0" smtClean="0">
                    <a:latin typeface="Calibri" panose="020F0502020204030204" pitchFamily="34" charset="0"/>
                  </a:rPr>
                  <a:t>&amp;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pl-PL" sz="2400" i="1" dirty="0" smtClean="0">
                            <a:latin typeface="Cambria Math"/>
                          </a:rPr>
                        </m:ctrlPr>
                      </m:sSubPr>
                      <m:e>
                        <m:r>
                          <a:rPr lang="en-US" sz="2400" b="0" i="1" dirty="0" smtClean="0">
                            <a:latin typeface="Cambria Math"/>
                          </a:rPr>
                          <m:t> </m:t>
                        </m:r>
                        <m:r>
                          <a:rPr lang="pl-PL" sz="2400" i="1" dirty="0" smtClean="0">
                            <a:latin typeface="Cambria Math"/>
                            <a:ea typeface="Cambria Math"/>
                          </a:rPr>
                          <m:t>𝜎</m:t>
                        </m:r>
                      </m:e>
                      <m:sub>
                        <m:r>
                          <a:rPr lang="en-US" sz="2400" b="0" i="1" dirty="0" smtClean="0">
                            <a:latin typeface="Cambria Math"/>
                          </a:rPr>
                          <m:t>𝑧</m:t>
                        </m:r>
                      </m:sub>
                    </m:sSub>
                  </m:oMath>
                </a14:m>
                <a:r>
                  <a:rPr lang="pl-PL" sz="2400" dirty="0">
                    <a:latin typeface="Calibri" panose="020F0502020204030204" pitchFamily="34" charset="0"/>
                  </a:rPr>
                  <a:t>= 25 </a:t>
                </a:r>
                <a:r>
                  <a:rPr lang="pl-PL" sz="2400" dirty="0" smtClean="0">
                    <a:latin typeface="Calibri" panose="020F0502020204030204" pitchFamily="34" charset="0"/>
                  </a:rPr>
                  <a:t>µm</a:t>
                </a:r>
                <a:r>
                  <a:rPr lang="pl-PL" sz="2400" dirty="0">
                    <a:latin typeface="Calibri" panose="020F0502020204030204" pitchFamily="34" charset="0"/>
                  </a:rPr>
                  <a:t>, </a:t>
                </a:r>
                <a:r>
                  <a:rPr lang="pl-PL" sz="2400" b="1" dirty="0">
                    <a:solidFill>
                      <a:srgbClr val="C00000"/>
                    </a:solidFill>
                    <a:latin typeface="Calibri" panose="020F0502020204030204" pitchFamily="34" charset="0"/>
                  </a:rPr>
                  <a:t>z</a:t>
                </a:r>
                <a:r>
                  <a:rPr lang="pl-PL" sz="2400" b="1" baseline="-25000" dirty="0">
                    <a:solidFill>
                      <a:srgbClr val="C00000"/>
                    </a:solidFill>
                    <a:latin typeface="Calibri" panose="020F0502020204030204" pitchFamily="34" charset="0"/>
                  </a:rPr>
                  <a:t>cu</a:t>
                </a:r>
                <a:r>
                  <a:rPr lang="pl-PL" sz="2400" b="1" dirty="0">
                    <a:solidFill>
                      <a:srgbClr val="C00000"/>
                    </a:solidFill>
                    <a:latin typeface="Calibri" panose="020F0502020204030204" pitchFamily="34" charset="0"/>
                  </a:rPr>
                  <a:t> = </a:t>
                </a:r>
                <a:r>
                  <a:rPr lang="pl-PL" sz="2400" b="1" dirty="0" smtClean="0">
                    <a:solidFill>
                      <a:srgbClr val="C00000"/>
                    </a:solidFill>
                    <a:latin typeface="Calibri" panose="020F0502020204030204" pitchFamily="34" charset="0"/>
                  </a:rPr>
                  <a:t>25m</a:t>
                </a:r>
                <a:endParaRPr lang="pl-PL" sz="2400" b="1" dirty="0">
                  <a:solidFill>
                    <a:srgbClr val="C00000"/>
                  </a:solidFill>
                  <a:latin typeface="Calibri" panose="020F0502020204030204" pitchFamily="34" charset="0"/>
                </a:endParaRPr>
              </a:p>
              <a:p>
                <a:pPr marL="285750" indent="-285750">
                  <a:spcBef>
                    <a:spcPts val="1200"/>
                  </a:spcBef>
                  <a:buFont typeface="Arial" panose="020B0604020202020204" pitchFamily="34" charset="0"/>
                  <a:buChar char="•"/>
                </a:pPr>
                <a:r>
                  <a:rPr lang="en-US" sz="2400" dirty="0">
                    <a:latin typeface="Calibri" panose="020F0502020204030204" pitchFamily="34" charset="0"/>
                  </a:rPr>
                  <a:t> When the beam enters the </a:t>
                </a:r>
                <a:r>
                  <a:rPr lang="en-US" sz="2400" dirty="0" smtClean="0">
                    <a:latin typeface="Calibri" panose="020F0502020204030204" pitchFamily="34" charset="0"/>
                  </a:rPr>
                  <a:t>first </a:t>
                </a:r>
                <a:r>
                  <a:rPr lang="en-US" sz="2400" dirty="0">
                    <a:latin typeface="Calibri" panose="020F0502020204030204" pitchFamily="34" charset="0"/>
                  </a:rPr>
                  <a:t>CM of L3, the </a:t>
                </a:r>
                <a:r>
                  <a:rPr lang="en-US" sz="2400" dirty="0" smtClean="0">
                    <a:latin typeface="Calibri" panose="020F0502020204030204" pitchFamily="34" charset="0"/>
                  </a:rPr>
                  <a:t>first cells loss factor </a:t>
                </a:r>
                <a:r>
                  <a:rPr lang="en-US" sz="2400" dirty="0">
                    <a:latin typeface="Calibri" panose="020F0502020204030204" pitchFamily="34" charset="0"/>
                  </a:rPr>
                  <a:t>is </a:t>
                </a:r>
                <a:r>
                  <a:rPr lang="en-US" sz="2400" dirty="0" smtClean="0">
                    <a:latin typeface="Calibri" panose="020F0502020204030204" pitchFamily="34" charset="0"/>
                  </a:rPr>
                  <a:t>higher (see </a:t>
                </a:r>
                <a:r>
                  <a:rPr lang="en-US" sz="2400" dirty="0">
                    <a:latin typeface="Calibri" panose="020F0502020204030204" pitchFamily="34" charset="0"/>
                  </a:rPr>
                  <a:t>LCLS-II TN-13-04</a:t>
                </a:r>
                <a:r>
                  <a:rPr lang="en-US" sz="2400" dirty="0" smtClean="0">
                    <a:latin typeface="Calibri" panose="020F0502020204030204" pitchFamily="34" charset="0"/>
                  </a:rPr>
                  <a:t>). In the first </a:t>
                </a:r>
                <a:r>
                  <a:rPr lang="en-US" sz="2400" dirty="0">
                    <a:latin typeface="Calibri" panose="020F0502020204030204" pitchFamily="34" charset="0"/>
                  </a:rPr>
                  <a:t>four CMs of L3 </a:t>
                </a:r>
                <a:r>
                  <a:rPr lang="en-US" sz="2400" dirty="0" smtClean="0">
                    <a:latin typeface="Calibri" panose="020F0502020204030204" pitchFamily="34" charset="0"/>
                  </a:rPr>
                  <a:t>losses are: </a:t>
                </a:r>
                <a:r>
                  <a:rPr lang="en-US" sz="2400" b="1" dirty="0">
                    <a:solidFill>
                      <a:schemeClr val="accent1"/>
                    </a:solidFill>
                    <a:latin typeface="Calibri" panose="020F0502020204030204" pitchFamily="34" charset="0"/>
                  </a:rPr>
                  <a:t>29.5, 14.5,</a:t>
                </a:r>
                <a:r>
                  <a:rPr lang="en-US" sz="2400" dirty="0">
                    <a:solidFill>
                      <a:srgbClr val="C00000"/>
                    </a:solidFill>
                    <a:latin typeface="Calibri" panose="020F0502020204030204" pitchFamily="34" charset="0"/>
                  </a:rPr>
                  <a:t> 13.8, 13.8 </a:t>
                </a:r>
                <a:r>
                  <a:rPr lang="en-US" sz="2400" dirty="0" smtClean="0">
                    <a:solidFill>
                      <a:srgbClr val="C00000"/>
                    </a:solidFill>
                    <a:latin typeface="Calibri" panose="020F0502020204030204" pitchFamily="34" charset="0"/>
                  </a:rPr>
                  <a:t>W </a:t>
                </a:r>
              </a:p>
              <a:p>
                <a:pPr marL="285750" indent="-285750">
                  <a:spcBef>
                    <a:spcPts val="1200"/>
                  </a:spcBef>
                  <a:buFont typeface="Arial" panose="020B0604020202020204" pitchFamily="34" charset="0"/>
                  <a:buChar char="•"/>
                </a:pPr>
                <a:r>
                  <a:rPr lang="en-US" sz="2400" dirty="0" smtClean="0">
                    <a:latin typeface="Calibri" panose="020F0502020204030204" pitchFamily="34" charset="0"/>
                  </a:rPr>
                  <a:t>Direct </a:t>
                </a:r>
                <a:r>
                  <a:rPr lang="en-US" sz="2400" dirty="0">
                    <a:latin typeface="Calibri" panose="020F0502020204030204" pitchFamily="34" charset="0"/>
                  </a:rPr>
                  <a:t>calculation of the transient wake </a:t>
                </a:r>
                <a:r>
                  <a:rPr lang="en-US" sz="2400" dirty="0" smtClean="0">
                    <a:latin typeface="Calibri" panose="020F0502020204030204" pitchFamily="34" charset="0"/>
                  </a:rPr>
                  <a:t>is difficult </a:t>
                </a:r>
                <a:r>
                  <a:rPr lang="en-US" sz="2400" dirty="0">
                    <a:latin typeface="Calibri" panose="020F0502020204030204" pitchFamily="34" charset="0"/>
                  </a:rPr>
                  <a:t>to do because of the huge number </a:t>
                </a:r>
                <a:r>
                  <a:rPr lang="en-US" sz="2400" dirty="0" smtClean="0">
                    <a:latin typeface="Calibri" panose="020F0502020204030204" pitchFamily="34" charset="0"/>
                  </a:rPr>
                  <a:t>of mesh </a:t>
                </a:r>
                <a:r>
                  <a:rPr lang="en-US" sz="2400" dirty="0">
                    <a:latin typeface="Calibri" panose="020F0502020204030204" pitchFamily="34" charset="0"/>
                  </a:rPr>
                  <a:t>points involved. However, G. </a:t>
                </a:r>
                <a:r>
                  <a:rPr lang="en-US" sz="2400" dirty="0" err="1" smtClean="0">
                    <a:latin typeface="Calibri" panose="020F0502020204030204" pitchFamily="34" charset="0"/>
                  </a:rPr>
                  <a:t>Stupakov</a:t>
                </a:r>
                <a:r>
                  <a:rPr lang="en-US" sz="2400" dirty="0">
                    <a:latin typeface="Calibri" panose="020F0502020204030204" pitchFamily="34" charset="0"/>
                  </a:rPr>
                  <a:t> </a:t>
                </a:r>
                <a:r>
                  <a:rPr lang="en-US" sz="2400" dirty="0" smtClean="0">
                    <a:latin typeface="Calibri" panose="020F0502020204030204" pitchFamily="34" charset="0"/>
                  </a:rPr>
                  <a:t>/SLAC has </a:t>
                </a:r>
                <a:r>
                  <a:rPr lang="en-US" sz="2400" dirty="0">
                    <a:latin typeface="Calibri" panose="020F0502020204030204" pitchFamily="34" charset="0"/>
                  </a:rPr>
                  <a:t>obtained </a:t>
                </a:r>
                <a:r>
                  <a:rPr lang="en-US" sz="2400" dirty="0" smtClean="0">
                    <a:latin typeface="Calibri" panose="020F0502020204030204" pitchFamily="34" charset="0"/>
                  </a:rPr>
                  <a:t>the transient </a:t>
                </a:r>
                <a:r>
                  <a:rPr lang="en-US" sz="2400" dirty="0">
                    <a:latin typeface="Calibri" panose="020F0502020204030204" pitchFamily="34" charset="0"/>
                  </a:rPr>
                  <a:t>wake with Echo using </a:t>
                </a:r>
                <a:r>
                  <a:rPr lang="en-US" sz="2400" dirty="0" smtClean="0">
                    <a:latin typeface="Calibri" panose="020F0502020204030204" pitchFamily="34" charset="0"/>
                  </a:rPr>
                  <a:t>scaling law.</a:t>
                </a:r>
                <a:endParaRPr lang="en-US" sz="2400" dirty="0">
                  <a:latin typeface="Calibri" panose="020F0502020204030204" pitchFamily="34" charset="0"/>
                </a:endParaRPr>
              </a:p>
            </p:txBody>
          </p:sp>
        </mc:Choice>
        <mc:Fallback xmlns="">
          <p:sp>
            <p:nvSpPr>
              <p:cNvPr id="5" name="Rectangle 4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23961" y="1486894"/>
                <a:ext cx="8839200" cy="3724096"/>
              </a:xfrm>
              <a:prstGeom prst="rect">
                <a:avLst/>
              </a:prstGeom>
              <a:blipFill rotWithShape="1">
                <a:blip r:embed="rId2"/>
                <a:stretch>
                  <a:fillRect l="-966" t="-1309" r="-207" b="-2782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177904160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6" name="Slide Number Placeholder 3"/>
          <p:cNvSpPr>
            <a:spLocks noGrp="1"/>
          </p:cNvSpPr>
          <p:nvPr>
            <p:ph type="sldNum" sz="quarter" idx="4294967295"/>
          </p:nvPr>
        </p:nvSpPr>
        <p:spPr bwMode="auto">
          <a:xfrm>
            <a:off x="8672513" y="6508750"/>
            <a:ext cx="341312" cy="2984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buClr>
                <a:schemeClr val="accent2"/>
              </a:buClr>
              <a:buSzPct val="80000"/>
              <a:buChar char="n"/>
              <a:defRPr sz="2400">
                <a:solidFill>
                  <a:schemeClr val="tx2"/>
                </a:solidFill>
                <a:latin typeface="Arial" charset="0"/>
                <a:ea typeface="ＭＳ Ｐゴシック" pitchFamily="112" charset="-128"/>
              </a:defRPr>
            </a:lvl1pPr>
            <a:lvl2pPr marL="742950" indent="-285750" algn="l" eaLnBrk="0" hangingPunct="0">
              <a:buClr>
                <a:schemeClr val="accent1"/>
              </a:buClr>
              <a:buChar char="§"/>
              <a:defRPr sz="2400">
                <a:solidFill>
                  <a:schemeClr val="tx2"/>
                </a:solidFill>
                <a:latin typeface="Arial" charset="0"/>
                <a:ea typeface="ＭＳ Ｐゴシック" pitchFamily="112" charset="-128"/>
              </a:defRPr>
            </a:lvl2pPr>
            <a:lvl3pPr marL="1143000" indent="-228600" algn="l" eaLnBrk="0" hangingPunct="0">
              <a:buClr>
                <a:schemeClr val="folHlink"/>
              </a:buClr>
              <a:buSzPct val="60000"/>
              <a:buChar char=""/>
              <a:defRPr sz="2400">
                <a:solidFill>
                  <a:schemeClr val="tx2"/>
                </a:solidFill>
                <a:latin typeface="Arial" charset="0"/>
                <a:ea typeface="ＭＳ Ｐゴシック" pitchFamily="112" charset="-128"/>
              </a:defRPr>
            </a:lvl3pPr>
            <a:lvl4pPr marL="1600200" indent="-228600" algn="l" eaLnBrk="0" hangingPunct="0">
              <a:buChar char="§"/>
              <a:defRPr sz="2400">
                <a:solidFill>
                  <a:srgbClr val="100F2E"/>
                </a:solidFill>
                <a:latin typeface="Arial" charset="0"/>
                <a:ea typeface="ＭＳ Ｐゴシック" pitchFamily="112" charset="-128"/>
              </a:defRPr>
            </a:lvl4pPr>
            <a:lvl5pPr marL="2057400" indent="-228600" algn="l" eaLnBrk="0" hangingPunct="0">
              <a:buClr>
                <a:schemeClr val="folHlink"/>
              </a:buClr>
              <a:buChar char="»"/>
              <a:defRPr sz="2400">
                <a:solidFill>
                  <a:srgbClr val="100F2E"/>
                </a:solidFill>
                <a:latin typeface="Arial" charset="0"/>
                <a:ea typeface="ＭＳ Ｐゴシック" pitchFamily="112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Char char="»"/>
              <a:defRPr sz="2400">
                <a:solidFill>
                  <a:srgbClr val="100F2E"/>
                </a:solidFill>
                <a:latin typeface="Arial" charset="0"/>
                <a:ea typeface="ＭＳ Ｐゴシック" pitchFamily="112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Char char="»"/>
              <a:defRPr sz="2400">
                <a:solidFill>
                  <a:srgbClr val="100F2E"/>
                </a:solidFill>
                <a:latin typeface="Arial" charset="0"/>
                <a:ea typeface="ＭＳ Ｐゴシック" pitchFamily="112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Char char="»"/>
              <a:defRPr sz="2400">
                <a:solidFill>
                  <a:srgbClr val="100F2E"/>
                </a:solidFill>
                <a:latin typeface="Arial" charset="0"/>
                <a:ea typeface="ＭＳ Ｐゴシック" pitchFamily="112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Char char="»"/>
              <a:defRPr sz="2400">
                <a:solidFill>
                  <a:srgbClr val="100F2E"/>
                </a:solidFill>
                <a:latin typeface="Arial" charset="0"/>
                <a:ea typeface="ＭＳ Ｐゴシック" pitchFamily="112" charset="-128"/>
              </a:defRPr>
            </a:lvl9pPr>
          </a:lstStyle>
          <a:p>
            <a:pPr algn="ctr">
              <a:buClrTx/>
              <a:buSzTx/>
              <a:buFontTx/>
              <a:buNone/>
            </a:pPr>
            <a:fld id="{4F7C6695-1E67-4AAD-9711-8217678001C1}" type="slidenum">
              <a:rPr lang="en-GB" altLang="de-DE" sz="1000">
                <a:solidFill>
                  <a:schemeClr val="bg1"/>
                </a:solidFill>
                <a:ea typeface="Geneva" pitchFamily="1" charset="-128"/>
              </a:rPr>
              <a:pPr algn="ctr">
                <a:buClrTx/>
                <a:buSzTx/>
                <a:buFontTx/>
                <a:buNone/>
              </a:pPr>
              <a:t>7</a:t>
            </a:fld>
            <a:endParaRPr lang="en-GB" altLang="de-DE" sz="1000">
              <a:solidFill>
                <a:schemeClr val="bg1"/>
              </a:solidFill>
              <a:ea typeface="Geneva" pitchFamily="1" charset="-128"/>
            </a:endParaRPr>
          </a:p>
        </p:txBody>
      </p:sp>
      <p:sp>
        <p:nvSpPr>
          <p:cNvPr id="6147" name="Footer Placeholder 4"/>
          <p:cNvSpPr>
            <a:spLocks noGrp="1"/>
          </p:cNvSpPr>
          <p:nvPr>
            <p:ph type="ftr" sz="quarter" idx="4294967295"/>
          </p:nvPr>
        </p:nvSpPr>
        <p:spPr>
          <a:xfrm>
            <a:off x="117475" y="6505575"/>
            <a:ext cx="5702300" cy="266700"/>
          </a:xfrm>
          <a:prstGeom prst="rect">
            <a:avLst/>
          </a:prstGeom>
          <a:noFill/>
        </p:spPr>
        <p:txBody>
          <a:bodyPr/>
          <a:lstStyle>
            <a:lvl1pPr algn="l" eaLnBrk="0" hangingPunct="0">
              <a:buClr>
                <a:schemeClr val="accent2"/>
              </a:buClr>
              <a:buSzPct val="80000"/>
              <a:buChar char="n"/>
              <a:defRPr sz="2400">
                <a:solidFill>
                  <a:schemeClr val="tx2"/>
                </a:solidFill>
                <a:latin typeface="Arial" charset="0"/>
                <a:ea typeface="ＭＳ Ｐゴシック" pitchFamily="112" charset="-128"/>
              </a:defRPr>
            </a:lvl1pPr>
            <a:lvl2pPr marL="742950" indent="-285750" algn="l" eaLnBrk="0" hangingPunct="0">
              <a:buClr>
                <a:schemeClr val="accent1"/>
              </a:buClr>
              <a:buChar char="§"/>
              <a:defRPr sz="2400">
                <a:solidFill>
                  <a:schemeClr val="tx2"/>
                </a:solidFill>
                <a:latin typeface="Arial" charset="0"/>
                <a:ea typeface="ＭＳ Ｐゴシック" pitchFamily="112" charset="-128"/>
              </a:defRPr>
            </a:lvl2pPr>
            <a:lvl3pPr marL="1143000" indent="-228600" algn="l" eaLnBrk="0" hangingPunct="0">
              <a:buClr>
                <a:schemeClr val="folHlink"/>
              </a:buClr>
              <a:buSzPct val="60000"/>
              <a:buChar char=""/>
              <a:defRPr sz="2400">
                <a:solidFill>
                  <a:schemeClr val="tx2"/>
                </a:solidFill>
                <a:latin typeface="Arial" charset="0"/>
                <a:ea typeface="ＭＳ Ｐゴシック" pitchFamily="112" charset="-128"/>
              </a:defRPr>
            </a:lvl3pPr>
            <a:lvl4pPr marL="1600200" indent="-228600" algn="l" eaLnBrk="0" hangingPunct="0">
              <a:buChar char="§"/>
              <a:defRPr sz="2400">
                <a:solidFill>
                  <a:srgbClr val="100F2E"/>
                </a:solidFill>
                <a:latin typeface="Arial" charset="0"/>
                <a:ea typeface="ＭＳ Ｐゴシック" pitchFamily="112" charset="-128"/>
              </a:defRPr>
            </a:lvl4pPr>
            <a:lvl5pPr marL="2057400" indent="-228600" algn="l" eaLnBrk="0" hangingPunct="0">
              <a:buClr>
                <a:schemeClr val="folHlink"/>
              </a:buClr>
              <a:buChar char="»"/>
              <a:defRPr sz="2400">
                <a:solidFill>
                  <a:srgbClr val="100F2E"/>
                </a:solidFill>
                <a:latin typeface="Arial" charset="0"/>
                <a:ea typeface="ＭＳ Ｐゴシック" pitchFamily="112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Char char="»"/>
              <a:defRPr sz="2400">
                <a:solidFill>
                  <a:srgbClr val="100F2E"/>
                </a:solidFill>
                <a:latin typeface="Arial" charset="0"/>
                <a:ea typeface="ＭＳ Ｐゴシック" pitchFamily="112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Char char="»"/>
              <a:defRPr sz="2400">
                <a:solidFill>
                  <a:srgbClr val="100F2E"/>
                </a:solidFill>
                <a:latin typeface="Arial" charset="0"/>
                <a:ea typeface="ＭＳ Ｐゴシック" pitchFamily="112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Char char="»"/>
              <a:defRPr sz="2400">
                <a:solidFill>
                  <a:srgbClr val="100F2E"/>
                </a:solidFill>
                <a:latin typeface="Arial" charset="0"/>
                <a:ea typeface="ＭＳ Ｐゴシック" pitchFamily="112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Char char="»"/>
              <a:defRPr sz="2400">
                <a:solidFill>
                  <a:srgbClr val="100F2E"/>
                </a:solidFill>
                <a:latin typeface="Arial" charset="0"/>
                <a:ea typeface="ＭＳ Ｐゴシック" pitchFamily="112" charset="-128"/>
              </a:defRPr>
            </a:lvl9pPr>
          </a:lstStyle>
          <a:p>
            <a:pPr>
              <a:buClrTx/>
              <a:buSzTx/>
              <a:buFontTx/>
              <a:buNone/>
            </a:pPr>
            <a:r>
              <a:rPr lang="en-US" altLang="de-DE" sz="800" smtClean="0">
                <a:solidFill>
                  <a:srgbClr val="000000"/>
                </a:solidFill>
              </a:rPr>
              <a:t>CM Interconnect Review, July29, 2015</a:t>
            </a:r>
            <a:endParaRPr lang="en-GB" altLang="de-DE" sz="800">
              <a:solidFill>
                <a:srgbClr val="000000"/>
              </a:solidFill>
            </a:endParaRPr>
          </a:p>
        </p:txBody>
      </p:sp>
      <p:pic>
        <p:nvPicPr>
          <p:cNvPr id="6148" name="Picture 24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1102" r="11185"/>
          <a:stretch>
            <a:fillRect/>
          </a:stretch>
        </p:blipFill>
        <p:spPr bwMode="auto">
          <a:xfrm>
            <a:off x="4327525" y="1812925"/>
            <a:ext cx="4383088" cy="3689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 l="11102" r="11185"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6149" name="Line 25"/>
          <p:cNvSpPr>
            <a:spLocks noChangeShapeType="1"/>
          </p:cNvSpPr>
          <p:nvPr/>
        </p:nvSpPr>
        <p:spPr bwMode="auto">
          <a:xfrm flipV="1">
            <a:off x="5251450" y="1109663"/>
            <a:ext cx="3175" cy="1033462"/>
          </a:xfrm>
          <a:prstGeom prst="line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150" name="Rectangle 26"/>
          <p:cNvSpPr>
            <a:spLocks noChangeArrowheads="1"/>
          </p:cNvSpPr>
          <p:nvPr/>
        </p:nvSpPr>
        <p:spPr bwMode="auto">
          <a:xfrm>
            <a:off x="363537" y="1129353"/>
            <a:ext cx="3849688" cy="147950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 algn="l" defTabSz="449263" eaLnBrk="0" hangingPunct="0">
              <a:buClr>
                <a:schemeClr val="accent2"/>
              </a:buClr>
              <a:buSzPct val="80000"/>
              <a:buChar char="n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tx2"/>
                </a:solidFill>
                <a:latin typeface="Arial" charset="0"/>
                <a:ea typeface="ＭＳ Ｐゴシック" pitchFamily="112" charset="-128"/>
              </a:defRPr>
            </a:lvl1pPr>
            <a:lvl2pPr marL="742950" indent="-285750" algn="l" defTabSz="449263" eaLnBrk="0" hangingPunct="0">
              <a:buClr>
                <a:schemeClr val="accent1"/>
              </a:buClr>
              <a:buChar char="§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tx2"/>
                </a:solidFill>
                <a:latin typeface="Arial" charset="0"/>
                <a:ea typeface="ＭＳ Ｐゴシック" pitchFamily="112" charset="-128"/>
              </a:defRPr>
            </a:lvl2pPr>
            <a:lvl3pPr marL="1143000" indent="-228600" algn="l" defTabSz="449263" eaLnBrk="0" hangingPunct="0">
              <a:buClr>
                <a:schemeClr val="folHlink"/>
              </a:buClr>
              <a:buSzPct val="60000"/>
              <a:buChar char="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tx2"/>
                </a:solidFill>
                <a:latin typeface="Arial" charset="0"/>
                <a:ea typeface="ＭＳ Ｐゴシック" pitchFamily="112" charset="-128"/>
              </a:defRPr>
            </a:lvl3pPr>
            <a:lvl4pPr marL="1600200" indent="-228600" algn="l" defTabSz="449263" eaLnBrk="0" hangingPunct="0">
              <a:buChar char="§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100F2E"/>
                </a:solidFill>
                <a:latin typeface="Arial" charset="0"/>
                <a:ea typeface="ＭＳ Ｐゴシック" pitchFamily="112" charset="-128"/>
              </a:defRPr>
            </a:lvl4pPr>
            <a:lvl5pPr marL="2057400" indent="-228600" algn="l" defTabSz="449263" eaLnBrk="0" hangingPunct="0">
              <a:buClr>
                <a:schemeClr val="folHlink"/>
              </a:buClr>
              <a:buChar char="»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100F2E"/>
                </a:solidFill>
                <a:latin typeface="Arial" charset="0"/>
                <a:ea typeface="ＭＳ Ｐゴシック" pitchFamily="112" charset="-128"/>
              </a:defRPr>
            </a:lvl5pPr>
            <a:lvl6pPr marL="2514600" indent="-228600" defTabSz="449263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Char char="»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100F2E"/>
                </a:solidFill>
                <a:latin typeface="Arial" charset="0"/>
                <a:ea typeface="ＭＳ Ｐゴシック" pitchFamily="112" charset="-128"/>
              </a:defRPr>
            </a:lvl6pPr>
            <a:lvl7pPr marL="2971800" indent="-228600" defTabSz="449263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Char char="»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100F2E"/>
                </a:solidFill>
                <a:latin typeface="Arial" charset="0"/>
                <a:ea typeface="ＭＳ Ｐゴシック" pitchFamily="112" charset="-128"/>
              </a:defRPr>
            </a:lvl7pPr>
            <a:lvl8pPr marL="3429000" indent="-228600" defTabSz="449263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Char char="»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100F2E"/>
                </a:solidFill>
                <a:latin typeface="Arial" charset="0"/>
                <a:ea typeface="ＭＳ Ｐゴシック" pitchFamily="112" charset="-128"/>
              </a:defRPr>
            </a:lvl8pPr>
            <a:lvl9pPr marL="3886200" indent="-228600" defTabSz="449263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Char char="»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100F2E"/>
                </a:solidFill>
                <a:latin typeface="Arial" charset="0"/>
                <a:ea typeface="ＭＳ Ｐゴシック" pitchFamily="112" charset="-128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Clr>
                <a:srgbClr val="000000"/>
              </a:buClr>
              <a:buSzPct val="100000"/>
              <a:buFont typeface="Times New Roman" pitchFamily="18" charset="0"/>
              <a:buNone/>
            </a:pPr>
            <a:r>
              <a:rPr lang="en-US" altLang="de-DE" sz="1800" dirty="0">
                <a:solidFill>
                  <a:srgbClr val="000000"/>
                </a:solidFill>
                <a:ea typeface="Arial Unicode MS" pitchFamily="34" charset="-128"/>
                <a:cs typeface="Arial Unicode MS" pitchFamily="34" charset="-128"/>
              </a:rPr>
              <a:t>Ceramic Ring:  </a:t>
            </a:r>
            <a:r>
              <a:rPr lang="en-US" altLang="de-DE" sz="1800" dirty="0">
                <a:solidFill>
                  <a:srgbClr val="000000"/>
                </a:solidFill>
                <a:ea typeface="Arial Unicode MS" pitchFamily="34" charset="-128"/>
                <a:cs typeface="Arial" charset="0"/>
              </a:rPr>
              <a:t>Ø 90mm</a:t>
            </a:r>
          </a:p>
          <a:p>
            <a:pPr eaLnBrk="1" hangingPunct="1">
              <a:lnSpc>
                <a:spcPct val="100000"/>
              </a:lnSpc>
              <a:spcBef>
                <a:spcPct val="0"/>
              </a:spcBef>
              <a:buClr>
                <a:srgbClr val="000000"/>
              </a:buClr>
              <a:buSzPct val="100000"/>
              <a:buFont typeface="Times New Roman" pitchFamily="18" charset="0"/>
              <a:buNone/>
            </a:pPr>
            <a:r>
              <a:rPr lang="en-US" altLang="de-DE" sz="1800" dirty="0">
                <a:solidFill>
                  <a:srgbClr val="000000"/>
                </a:solidFill>
                <a:ea typeface="Arial Unicode MS" pitchFamily="34" charset="-128"/>
                <a:cs typeface="Arial" charset="0"/>
              </a:rPr>
              <a:t>			   Length 50 mm</a:t>
            </a:r>
          </a:p>
          <a:p>
            <a:pPr eaLnBrk="1" hangingPunct="1">
              <a:lnSpc>
                <a:spcPct val="100000"/>
              </a:lnSpc>
              <a:spcBef>
                <a:spcPct val="0"/>
              </a:spcBef>
              <a:buClr>
                <a:srgbClr val="000000"/>
              </a:buClr>
              <a:buSzPct val="100000"/>
              <a:buFont typeface="Times New Roman" pitchFamily="18" charset="0"/>
              <a:buNone/>
            </a:pPr>
            <a:r>
              <a:rPr lang="en-US" altLang="de-DE" sz="1800" dirty="0">
                <a:solidFill>
                  <a:srgbClr val="000000"/>
                </a:solidFill>
                <a:ea typeface="Arial Unicode MS" pitchFamily="34" charset="-128"/>
                <a:cs typeface="Arial" charset="0"/>
              </a:rPr>
              <a:t>			   Thickness 10 mm</a:t>
            </a:r>
          </a:p>
          <a:p>
            <a:pPr eaLnBrk="1" hangingPunct="1">
              <a:lnSpc>
                <a:spcPct val="100000"/>
              </a:lnSpc>
              <a:spcBef>
                <a:spcPct val="0"/>
              </a:spcBef>
              <a:buClr>
                <a:srgbClr val="000000"/>
              </a:buClr>
              <a:buSzPct val="100000"/>
              <a:buFont typeface="Times New Roman" pitchFamily="18" charset="0"/>
              <a:buNone/>
            </a:pPr>
            <a:endParaRPr lang="en-US" altLang="de-DE" sz="1800" dirty="0">
              <a:solidFill>
                <a:srgbClr val="000000"/>
              </a:solidFill>
              <a:ea typeface="Arial Unicode MS" pitchFamily="34" charset="-128"/>
              <a:cs typeface="Arial" charset="0"/>
            </a:endParaRPr>
          </a:p>
          <a:p>
            <a:pPr algn="r" eaLnBrk="1" hangingPunct="1">
              <a:lnSpc>
                <a:spcPct val="100000"/>
              </a:lnSpc>
              <a:spcBef>
                <a:spcPct val="0"/>
              </a:spcBef>
              <a:buClr>
                <a:srgbClr val="000000"/>
              </a:buClr>
              <a:buSzPct val="100000"/>
              <a:buFont typeface="Times New Roman" pitchFamily="18" charset="0"/>
              <a:buNone/>
            </a:pPr>
            <a:r>
              <a:rPr lang="en-US" altLang="de-DE" sz="1800" dirty="0" err="1">
                <a:solidFill>
                  <a:srgbClr val="000000"/>
                </a:solidFill>
                <a:ea typeface="Arial Unicode MS" pitchFamily="34" charset="-128"/>
                <a:cs typeface="Arial Unicode MS" pitchFamily="34" charset="-128"/>
              </a:rPr>
              <a:t>Lossy</a:t>
            </a:r>
            <a:r>
              <a:rPr lang="en-US" altLang="de-DE" sz="1800" dirty="0">
                <a:solidFill>
                  <a:srgbClr val="000000"/>
                </a:solidFill>
                <a:ea typeface="Arial Unicode MS" pitchFamily="34" charset="-128"/>
                <a:cs typeface="Arial Unicode MS" pitchFamily="34" charset="-128"/>
              </a:rPr>
              <a:t> </a:t>
            </a:r>
            <a:r>
              <a:rPr lang="en-US" altLang="de-DE" sz="1800" dirty="0" smtClean="0">
                <a:solidFill>
                  <a:srgbClr val="000000"/>
                </a:solidFill>
                <a:ea typeface="Arial Unicode MS" pitchFamily="34" charset="-128"/>
                <a:cs typeface="Arial Unicode MS" pitchFamily="34" charset="-128"/>
              </a:rPr>
              <a:t>ceramic</a:t>
            </a:r>
            <a:endParaRPr lang="en-US" altLang="de-DE" sz="1800" dirty="0">
              <a:solidFill>
                <a:srgbClr val="000000"/>
              </a:solidFill>
              <a:ea typeface="Arial Unicode MS" pitchFamily="34" charset="-128"/>
              <a:cs typeface="Arial Unicode MS" pitchFamily="34" charset="-128"/>
            </a:endParaRPr>
          </a:p>
        </p:txBody>
      </p:sp>
      <p:sp>
        <p:nvSpPr>
          <p:cNvPr id="6151" name="Rectangle 28"/>
          <p:cNvSpPr>
            <a:spLocks noChangeArrowheads="1"/>
          </p:cNvSpPr>
          <p:nvPr/>
        </p:nvSpPr>
        <p:spPr bwMode="auto">
          <a:xfrm>
            <a:off x="249238" y="600075"/>
            <a:ext cx="4078287" cy="3715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 algn="l" defTabSz="449263" eaLnBrk="0" hangingPunct="0">
              <a:buClr>
                <a:schemeClr val="accent2"/>
              </a:buClr>
              <a:buSzPct val="80000"/>
              <a:buChar char="n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tx2"/>
                </a:solidFill>
                <a:latin typeface="Arial" charset="0"/>
                <a:ea typeface="ＭＳ Ｐゴシック" pitchFamily="112" charset="-128"/>
              </a:defRPr>
            </a:lvl1pPr>
            <a:lvl2pPr marL="742950" indent="-285750" algn="l" defTabSz="449263" eaLnBrk="0" hangingPunct="0">
              <a:buClr>
                <a:schemeClr val="accent1"/>
              </a:buClr>
              <a:buChar char="§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tx2"/>
                </a:solidFill>
                <a:latin typeface="Arial" charset="0"/>
                <a:ea typeface="ＭＳ Ｐゴシック" pitchFamily="112" charset="-128"/>
              </a:defRPr>
            </a:lvl2pPr>
            <a:lvl3pPr marL="1143000" indent="-228600" algn="l" defTabSz="449263" eaLnBrk="0" hangingPunct="0">
              <a:buClr>
                <a:schemeClr val="folHlink"/>
              </a:buClr>
              <a:buSzPct val="60000"/>
              <a:buChar char="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tx2"/>
                </a:solidFill>
                <a:latin typeface="Arial" charset="0"/>
                <a:ea typeface="ＭＳ Ｐゴシック" pitchFamily="112" charset="-128"/>
              </a:defRPr>
            </a:lvl3pPr>
            <a:lvl4pPr marL="1600200" indent="-228600" algn="l" defTabSz="449263" eaLnBrk="0" hangingPunct="0">
              <a:buChar char="§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100F2E"/>
                </a:solidFill>
                <a:latin typeface="Arial" charset="0"/>
                <a:ea typeface="ＭＳ Ｐゴシック" pitchFamily="112" charset="-128"/>
              </a:defRPr>
            </a:lvl4pPr>
            <a:lvl5pPr marL="2057400" indent="-228600" algn="l" defTabSz="449263" eaLnBrk="0" hangingPunct="0">
              <a:buClr>
                <a:schemeClr val="folHlink"/>
              </a:buClr>
              <a:buChar char="»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100F2E"/>
                </a:solidFill>
                <a:latin typeface="Arial" charset="0"/>
                <a:ea typeface="ＭＳ Ｐゴシック" pitchFamily="112" charset="-128"/>
              </a:defRPr>
            </a:lvl5pPr>
            <a:lvl6pPr marL="2514600" indent="-228600" defTabSz="449263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Char char="»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100F2E"/>
                </a:solidFill>
                <a:latin typeface="Arial" charset="0"/>
                <a:ea typeface="ＭＳ Ｐゴシック" pitchFamily="112" charset="-128"/>
              </a:defRPr>
            </a:lvl6pPr>
            <a:lvl7pPr marL="2971800" indent="-228600" defTabSz="449263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Char char="»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100F2E"/>
                </a:solidFill>
                <a:latin typeface="Arial" charset="0"/>
                <a:ea typeface="ＭＳ Ｐゴシック" pitchFamily="112" charset="-128"/>
              </a:defRPr>
            </a:lvl7pPr>
            <a:lvl8pPr marL="3429000" indent="-228600" defTabSz="449263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Char char="»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100F2E"/>
                </a:solidFill>
                <a:latin typeface="Arial" charset="0"/>
                <a:ea typeface="ＭＳ Ｐゴシック" pitchFamily="112" charset="-128"/>
              </a:defRPr>
            </a:lvl8pPr>
            <a:lvl9pPr marL="3886200" indent="-228600" defTabSz="449263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Char char="»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100F2E"/>
                </a:solidFill>
                <a:latin typeface="Arial" charset="0"/>
                <a:ea typeface="ＭＳ Ｐゴシック" pitchFamily="112" charset="-128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Clr>
                <a:srgbClr val="000000"/>
              </a:buClr>
              <a:buSzPct val="100000"/>
              <a:buFont typeface="Times New Roman" pitchFamily="18" charset="0"/>
              <a:buNone/>
            </a:pPr>
            <a:r>
              <a:rPr lang="en-US" altLang="de-DE" sz="1800" dirty="0">
                <a:ea typeface="Arial Unicode MS" pitchFamily="34" charset="-128"/>
                <a:cs typeface="Arial Unicode MS" pitchFamily="34" charset="-128"/>
              </a:rPr>
              <a:t>Mechanical </a:t>
            </a:r>
            <a:r>
              <a:rPr lang="en-US" altLang="de-DE" sz="1800" dirty="0" smtClean="0">
                <a:ea typeface="Arial Unicode MS" pitchFamily="34" charset="-128"/>
                <a:cs typeface="Arial Unicode MS" pitchFamily="34" charset="-128"/>
              </a:rPr>
              <a:t>design</a:t>
            </a:r>
            <a:endParaRPr lang="de-DE" altLang="de-DE" sz="1800" dirty="0">
              <a:solidFill>
                <a:srgbClr val="FF3300"/>
              </a:solidFill>
              <a:cs typeface="Arial" charset="0"/>
            </a:endParaRPr>
          </a:p>
        </p:txBody>
      </p:sp>
      <p:sp>
        <p:nvSpPr>
          <p:cNvPr id="6152" name="Rectangle 30"/>
          <p:cNvSpPr>
            <a:spLocks noGrp="1" noChangeArrowheads="1"/>
          </p:cNvSpPr>
          <p:nvPr>
            <p:ph type="title"/>
          </p:nvPr>
        </p:nvSpPr>
        <p:spPr>
          <a:xfrm>
            <a:off x="260350" y="95250"/>
            <a:ext cx="7283450" cy="481013"/>
          </a:xfrm>
          <a:noFill/>
        </p:spPr>
        <p:txBody>
          <a:bodyPr/>
          <a:lstStyle/>
          <a:p>
            <a:pPr eaLnBrk="1" hangingPunct="1"/>
            <a:r>
              <a:rPr lang="en-GB" altLang="de-DE" smtClean="0">
                <a:solidFill>
                  <a:schemeClr val="tx1"/>
                </a:solidFill>
              </a:rPr>
              <a:t>Beam Line Absorber</a:t>
            </a:r>
          </a:p>
        </p:txBody>
      </p:sp>
      <p:sp>
        <p:nvSpPr>
          <p:cNvPr id="6153" name="Rectangle 31"/>
          <p:cNvSpPr>
            <a:spLocks noChangeArrowheads="1"/>
          </p:cNvSpPr>
          <p:nvPr/>
        </p:nvSpPr>
        <p:spPr bwMode="auto">
          <a:xfrm>
            <a:off x="1725432" y="5886588"/>
            <a:ext cx="5534109" cy="6485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square" lIns="90000" tIns="46800" rIns="90000" bIns="46800">
            <a:spAutoFit/>
          </a:bodyPr>
          <a:lstStyle>
            <a:lvl1pPr algn="l" defTabSz="449263" eaLnBrk="0" hangingPunct="0">
              <a:buClr>
                <a:schemeClr val="accent2"/>
              </a:buClr>
              <a:buSzPct val="80000"/>
              <a:buChar char="n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tx2"/>
                </a:solidFill>
                <a:latin typeface="Arial" charset="0"/>
                <a:ea typeface="ＭＳ Ｐゴシック" pitchFamily="112" charset="-128"/>
              </a:defRPr>
            </a:lvl1pPr>
            <a:lvl2pPr marL="742950" indent="-285750" algn="l" defTabSz="449263" eaLnBrk="0" hangingPunct="0">
              <a:buClr>
                <a:schemeClr val="accent1"/>
              </a:buClr>
              <a:buChar char="§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tx2"/>
                </a:solidFill>
                <a:latin typeface="Arial" charset="0"/>
                <a:ea typeface="ＭＳ Ｐゴシック" pitchFamily="112" charset="-128"/>
              </a:defRPr>
            </a:lvl2pPr>
            <a:lvl3pPr marL="1143000" indent="-228600" algn="l" defTabSz="449263" eaLnBrk="0" hangingPunct="0">
              <a:buClr>
                <a:schemeClr val="folHlink"/>
              </a:buClr>
              <a:buSzPct val="60000"/>
              <a:buChar char="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tx2"/>
                </a:solidFill>
                <a:latin typeface="Arial" charset="0"/>
                <a:ea typeface="ＭＳ Ｐゴシック" pitchFamily="112" charset="-128"/>
              </a:defRPr>
            </a:lvl3pPr>
            <a:lvl4pPr marL="1600200" indent="-228600" algn="l" defTabSz="449263" eaLnBrk="0" hangingPunct="0">
              <a:buChar char="§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100F2E"/>
                </a:solidFill>
                <a:latin typeface="Arial" charset="0"/>
                <a:ea typeface="ＭＳ Ｐゴシック" pitchFamily="112" charset="-128"/>
              </a:defRPr>
            </a:lvl4pPr>
            <a:lvl5pPr marL="2057400" indent="-228600" algn="l" defTabSz="449263" eaLnBrk="0" hangingPunct="0">
              <a:buClr>
                <a:schemeClr val="folHlink"/>
              </a:buClr>
              <a:buChar char="»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100F2E"/>
                </a:solidFill>
                <a:latin typeface="Arial" charset="0"/>
                <a:ea typeface="ＭＳ Ｐゴシック" pitchFamily="112" charset="-128"/>
              </a:defRPr>
            </a:lvl5pPr>
            <a:lvl6pPr marL="2514600" indent="-228600" defTabSz="449263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Char char="»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100F2E"/>
                </a:solidFill>
                <a:latin typeface="Arial" charset="0"/>
                <a:ea typeface="ＭＳ Ｐゴシック" pitchFamily="112" charset="-128"/>
              </a:defRPr>
            </a:lvl6pPr>
            <a:lvl7pPr marL="2971800" indent="-228600" defTabSz="449263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Char char="»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100F2E"/>
                </a:solidFill>
                <a:latin typeface="Arial" charset="0"/>
                <a:ea typeface="ＭＳ Ｐゴシック" pitchFamily="112" charset="-128"/>
              </a:defRPr>
            </a:lvl7pPr>
            <a:lvl8pPr marL="3429000" indent="-228600" defTabSz="449263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Char char="»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100F2E"/>
                </a:solidFill>
                <a:latin typeface="Arial" charset="0"/>
                <a:ea typeface="ＭＳ Ｐゴシック" pitchFamily="112" charset="-128"/>
              </a:defRPr>
            </a:lvl8pPr>
            <a:lvl9pPr marL="3886200" indent="-228600" defTabSz="449263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Char char="»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100F2E"/>
                </a:solidFill>
                <a:latin typeface="Arial" charset="0"/>
                <a:ea typeface="ＭＳ Ｐゴシック" pitchFamily="112" charset="-128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  <a:buClr>
                <a:srgbClr val="000000"/>
              </a:buClr>
              <a:buSzPct val="100000"/>
              <a:buFont typeface="Times New Roman" pitchFamily="18" charset="0"/>
              <a:buNone/>
            </a:pPr>
            <a:r>
              <a:rPr lang="en-US" altLang="de-DE" sz="1800" dirty="0">
                <a:solidFill>
                  <a:schemeClr val="tx1"/>
                </a:solidFill>
                <a:latin typeface="Calibri" panose="020F0502020204030204" pitchFamily="34" charset="0"/>
                <a:ea typeface="Arial Unicode MS" pitchFamily="34" charset="-128"/>
                <a:cs typeface="Arial Unicode MS" pitchFamily="34" charset="-128"/>
              </a:rPr>
              <a:t>Estimated absorption efficiency  for the periodic structure: one BLA/</a:t>
            </a:r>
            <a:r>
              <a:rPr lang="en-US" altLang="de-DE" sz="1800" dirty="0" err="1">
                <a:solidFill>
                  <a:schemeClr val="tx1"/>
                </a:solidFill>
                <a:latin typeface="Calibri" panose="020F0502020204030204" pitchFamily="34" charset="0"/>
                <a:ea typeface="Arial Unicode MS" pitchFamily="34" charset="-128"/>
                <a:cs typeface="Arial Unicode MS" pitchFamily="34" charset="-128"/>
              </a:rPr>
              <a:t>cryomodule</a:t>
            </a:r>
            <a:r>
              <a:rPr lang="en-US" altLang="de-DE" sz="1800" dirty="0">
                <a:solidFill>
                  <a:schemeClr val="tx1"/>
                </a:solidFill>
                <a:latin typeface="Calibri" panose="020F0502020204030204" pitchFamily="34" charset="0"/>
                <a:ea typeface="Arial Unicode MS" pitchFamily="34" charset="-128"/>
                <a:cs typeface="Arial Unicode MS" pitchFamily="34" charset="-128"/>
              </a:rPr>
              <a:t> is 83%  (M. </a:t>
            </a:r>
            <a:r>
              <a:rPr lang="en-US" altLang="de-DE" sz="1800" dirty="0" err="1">
                <a:solidFill>
                  <a:schemeClr val="tx1"/>
                </a:solidFill>
                <a:latin typeface="Calibri" panose="020F0502020204030204" pitchFamily="34" charset="0"/>
                <a:ea typeface="Arial Unicode MS" pitchFamily="34" charset="-128"/>
                <a:cs typeface="Arial Unicode MS" pitchFamily="34" charset="-128"/>
              </a:rPr>
              <a:t>Dohlus</a:t>
            </a:r>
            <a:r>
              <a:rPr lang="en-US" altLang="de-DE" sz="1800" dirty="0">
                <a:solidFill>
                  <a:schemeClr val="tx1"/>
                </a:solidFill>
                <a:latin typeface="Calibri" panose="020F0502020204030204" pitchFamily="34" charset="0"/>
                <a:ea typeface="Arial Unicode MS" pitchFamily="34" charset="-128"/>
                <a:cs typeface="Arial Unicode MS" pitchFamily="34" charset="-128"/>
              </a:rPr>
              <a:t>)</a:t>
            </a:r>
            <a:endParaRPr lang="de-DE" altLang="de-DE" sz="1800" dirty="0">
              <a:solidFill>
                <a:schemeClr val="tx1"/>
              </a:solidFill>
              <a:latin typeface="Calibri" panose="020F0502020204030204" pitchFamily="34" charset="0"/>
              <a:ea typeface="Arial Unicode MS" pitchFamily="34" charset="-128"/>
              <a:cs typeface="Arial Unicode MS" pitchFamily="34" charset="-128"/>
            </a:endParaRPr>
          </a:p>
        </p:txBody>
      </p:sp>
      <p:pic>
        <p:nvPicPr>
          <p:cNvPr id="6154" name="Picture 34" descr="Absorber2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963" b="11604"/>
          <a:stretch>
            <a:fillRect/>
          </a:stretch>
        </p:blipFill>
        <p:spPr bwMode="auto">
          <a:xfrm>
            <a:off x="939800" y="2914650"/>
            <a:ext cx="2497138" cy="28114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55" name="Line 27"/>
          <p:cNvSpPr>
            <a:spLocks noChangeShapeType="1"/>
          </p:cNvSpPr>
          <p:nvPr/>
        </p:nvSpPr>
        <p:spPr bwMode="auto">
          <a:xfrm>
            <a:off x="3528058" y="2503488"/>
            <a:ext cx="2474279" cy="1838325"/>
          </a:xfrm>
          <a:prstGeom prst="line">
            <a:avLst/>
          </a:prstGeom>
          <a:noFill/>
          <a:ln w="9360">
            <a:solidFill>
              <a:srgbClr val="FF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156" name="Line 27"/>
          <p:cNvSpPr>
            <a:spLocks noChangeShapeType="1"/>
          </p:cNvSpPr>
          <p:nvPr/>
        </p:nvSpPr>
        <p:spPr bwMode="auto">
          <a:xfrm flipH="1">
            <a:off x="2288380" y="2503488"/>
            <a:ext cx="1239679" cy="2558369"/>
          </a:xfrm>
          <a:prstGeom prst="line">
            <a:avLst/>
          </a:prstGeom>
          <a:noFill/>
          <a:ln w="9360">
            <a:solidFill>
              <a:srgbClr val="FF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1532235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1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5BD36294-2849-48A8-8531-5354CF3095D2}" type="slidenum">
              <a:rPr lang="en-US" smtClean="0"/>
              <a:pPr/>
              <a:t>8</a:t>
            </a:fld>
            <a:endParaRPr lang="en-US" dirty="0"/>
          </a:p>
        </p:txBody>
      </p:sp>
      <p:sp>
        <p:nvSpPr>
          <p:cNvPr id="3" name="Title 2"/>
          <p:cNvSpPr>
            <a:spLocks noGrp="1"/>
          </p:cNvSpPr>
          <p:nvPr>
            <p:ph type="title"/>
          </p:nvPr>
        </p:nvSpPr>
        <p:spPr>
          <a:xfrm>
            <a:off x="332552" y="121140"/>
            <a:ext cx="8103570" cy="427501"/>
          </a:xfrm>
        </p:spPr>
        <p:txBody>
          <a:bodyPr/>
          <a:lstStyle/>
          <a:p>
            <a:r>
              <a:rPr lang="en-US" dirty="0" smtClean="0"/>
              <a:t>HOM BLA Design</a:t>
            </a:r>
            <a:endParaRPr lang="en-US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3"/>
          </p:nvPr>
        </p:nvSpPr>
        <p:spPr/>
        <p:txBody>
          <a:bodyPr/>
          <a:lstStyle/>
          <a:p>
            <a:r>
              <a:rPr lang="en-US" smtClean="0"/>
              <a:t>CM Interconnect Review, July29, 2015</a:t>
            </a:r>
            <a:endParaRPr lang="en-US" dirty="0"/>
          </a:p>
        </p:txBody>
      </p:sp>
      <p:sp>
        <p:nvSpPr>
          <p:cNvPr id="5" name="Content Placeholder 4"/>
          <p:cNvSpPr>
            <a:spLocks noGrp="1"/>
          </p:cNvSpPr>
          <p:nvPr>
            <p:ph sz="quarter" idx="14"/>
          </p:nvPr>
        </p:nvSpPr>
        <p:spPr/>
        <p:txBody>
          <a:bodyPr/>
          <a:lstStyle/>
          <a:p>
            <a:endParaRPr lang="en-US"/>
          </a:p>
        </p:txBody>
      </p:sp>
      <p:pic>
        <p:nvPicPr>
          <p:cNvPr id="4098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559" y="556592"/>
            <a:ext cx="9086441" cy="577264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787719663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38" name="Footer Placeholder 4"/>
          <p:cNvSpPr>
            <a:spLocks noGrp="1"/>
          </p:cNvSpPr>
          <p:nvPr>
            <p:ph type="ftr" sz="quarter" idx="4294967295"/>
          </p:nvPr>
        </p:nvSpPr>
        <p:spPr>
          <a:xfrm>
            <a:off x="117475" y="6505575"/>
            <a:ext cx="5702300" cy="266700"/>
          </a:xfrm>
          <a:prstGeom prst="rect">
            <a:avLst/>
          </a:prstGeom>
          <a:noFill/>
        </p:spPr>
        <p:txBody>
          <a:bodyPr/>
          <a:lstStyle>
            <a:lvl1pPr algn="l" eaLnBrk="0" hangingPunct="0">
              <a:buClr>
                <a:schemeClr val="accent2"/>
              </a:buClr>
              <a:buSzPct val="80000"/>
              <a:buChar char="n"/>
              <a:defRPr sz="2400">
                <a:solidFill>
                  <a:schemeClr val="tx2"/>
                </a:solidFill>
                <a:latin typeface="Arial" charset="0"/>
                <a:ea typeface="ＭＳ Ｐゴシック" pitchFamily="112" charset="-128"/>
              </a:defRPr>
            </a:lvl1pPr>
            <a:lvl2pPr marL="742950" indent="-285750" algn="l" eaLnBrk="0" hangingPunct="0">
              <a:buClr>
                <a:schemeClr val="accent1"/>
              </a:buClr>
              <a:buChar char="§"/>
              <a:defRPr sz="2400">
                <a:solidFill>
                  <a:schemeClr val="tx2"/>
                </a:solidFill>
                <a:latin typeface="Arial" charset="0"/>
                <a:ea typeface="ＭＳ Ｐゴシック" pitchFamily="112" charset="-128"/>
              </a:defRPr>
            </a:lvl2pPr>
            <a:lvl3pPr marL="1143000" indent="-228600" algn="l" eaLnBrk="0" hangingPunct="0">
              <a:buClr>
                <a:schemeClr val="folHlink"/>
              </a:buClr>
              <a:buSzPct val="60000"/>
              <a:buChar char=""/>
              <a:defRPr sz="2400">
                <a:solidFill>
                  <a:schemeClr val="tx2"/>
                </a:solidFill>
                <a:latin typeface="Arial" charset="0"/>
                <a:ea typeface="ＭＳ Ｐゴシック" pitchFamily="112" charset="-128"/>
              </a:defRPr>
            </a:lvl3pPr>
            <a:lvl4pPr marL="1600200" indent="-228600" algn="l" eaLnBrk="0" hangingPunct="0">
              <a:buChar char="§"/>
              <a:defRPr sz="2400">
                <a:solidFill>
                  <a:srgbClr val="100F2E"/>
                </a:solidFill>
                <a:latin typeface="Arial" charset="0"/>
                <a:ea typeface="ＭＳ Ｐゴシック" pitchFamily="112" charset="-128"/>
              </a:defRPr>
            </a:lvl4pPr>
            <a:lvl5pPr marL="2057400" indent="-228600" algn="l" eaLnBrk="0" hangingPunct="0">
              <a:buClr>
                <a:schemeClr val="folHlink"/>
              </a:buClr>
              <a:buChar char="»"/>
              <a:defRPr sz="2400">
                <a:solidFill>
                  <a:srgbClr val="100F2E"/>
                </a:solidFill>
                <a:latin typeface="Arial" charset="0"/>
                <a:ea typeface="ＭＳ Ｐゴシック" pitchFamily="112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Char char="»"/>
              <a:defRPr sz="2400">
                <a:solidFill>
                  <a:srgbClr val="100F2E"/>
                </a:solidFill>
                <a:latin typeface="Arial" charset="0"/>
                <a:ea typeface="ＭＳ Ｐゴシック" pitchFamily="112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Char char="»"/>
              <a:defRPr sz="2400">
                <a:solidFill>
                  <a:srgbClr val="100F2E"/>
                </a:solidFill>
                <a:latin typeface="Arial" charset="0"/>
                <a:ea typeface="ＭＳ Ｐゴシック" pitchFamily="112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Char char="»"/>
              <a:defRPr sz="2400">
                <a:solidFill>
                  <a:srgbClr val="100F2E"/>
                </a:solidFill>
                <a:latin typeface="Arial" charset="0"/>
                <a:ea typeface="ＭＳ Ｐゴシック" pitchFamily="112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Char char="»"/>
              <a:defRPr sz="2400">
                <a:solidFill>
                  <a:srgbClr val="100F2E"/>
                </a:solidFill>
                <a:latin typeface="Arial" charset="0"/>
                <a:ea typeface="ＭＳ Ｐゴシック" pitchFamily="112" charset="-128"/>
              </a:defRPr>
            </a:lvl9pPr>
          </a:lstStyle>
          <a:p>
            <a:pPr>
              <a:buClrTx/>
              <a:buSzTx/>
              <a:buFontTx/>
              <a:buNone/>
            </a:pPr>
            <a:r>
              <a:rPr lang="en-US" altLang="de-DE" sz="800" smtClean="0">
                <a:solidFill>
                  <a:srgbClr val="000000"/>
                </a:solidFill>
              </a:rPr>
              <a:t>CM Interconnect Review, July29, 2015</a:t>
            </a:r>
            <a:endParaRPr lang="en-GB" altLang="de-DE" sz="800">
              <a:solidFill>
                <a:srgbClr val="000000"/>
              </a:solidFill>
            </a:endParaRPr>
          </a:p>
        </p:txBody>
      </p:sp>
      <p:sp>
        <p:nvSpPr>
          <p:cNvPr id="14339" name="Rectangle 2"/>
          <p:cNvSpPr>
            <a:spLocks noGrp="1" noChangeArrowheads="1"/>
          </p:cNvSpPr>
          <p:nvPr>
            <p:ph type="title"/>
          </p:nvPr>
        </p:nvSpPr>
        <p:spPr>
          <a:xfrm>
            <a:off x="301666" y="354483"/>
            <a:ext cx="7105650" cy="481012"/>
          </a:xfrm>
        </p:spPr>
        <p:txBody>
          <a:bodyPr/>
          <a:lstStyle/>
          <a:p>
            <a:pPr eaLnBrk="1" hangingPunct="1"/>
            <a:r>
              <a:rPr lang="en-US" altLang="de-DE" sz="2000" dirty="0" smtClean="0">
                <a:solidFill>
                  <a:schemeClr val="tx1"/>
                </a:solidFill>
              </a:rPr>
              <a:t>Production</a:t>
            </a:r>
            <a:endParaRPr lang="en-GB" altLang="de-DE" sz="2000" dirty="0" smtClean="0">
              <a:solidFill>
                <a:schemeClr val="tx1"/>
              </a:solidFill>
            </a:endParaRPr>
          </a:p>
        </p:txBody>
      </p:sp>
      <p:sp>
        <p:nvSpPr>
          <p:cNvPr id="2" name="Rectangle 1"/>
          <p:cNvSpPr/>
          <p:nvPr/>
        </p:nvSpPr>
        <p:spPr>
          <a:xfrm>
            <a:off x="152399" y="4611756"/>
            <a:ext cx="4548147" cy="3385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eaLnBrk="1" hangingPunct="1">
              <a:lnSpc>
                <a:spcPct val="100000"/>
              </a:lnSpc>
              <a:spcBef>
                <a:spcPct val="0"/>
              </a:spcBef>
              <a:buClr>
                <a:srgbClr val="000000"/>
              </a:buClr>
              <a:buSzPct val="100000"/>
              <a:buFont typeface="Times New Roman" pitchFamily="18" charset="0"/>
              <a:buNone/>
            </a:pPr>
            <a:r>
              <a:rPr lang="en-US" altLang="de-DE" sz="1600" dirty="0" smtClean="0">
                <a:solidFill>
                  <a:srgbClr val="000000"/>
                </a:solidFill>
                <a:latin typeface="Calibri" panose="020F0502020204030204" pitchFamily="34" charset="0"/>
                <a:ea typeface="Arial Unicode MS" pitchFamily="34" charset="-128"/>
                <a:cs typeface="Arial Unicode MS" pitchFamily="34" charset="-128"/>
              </a:rPr>
              <a:t>BLA  with protecting Al-bars  after shipment to DESY. </a:t>
            </a:r>
            <a:endParaRPr lang="en-US" altLang="de-DE" sz="1600" dirty="0">
              <a:solidFill>
                <a:srgbClr val="000000"/>
              </a:solidFill>
              <a:latin typeface="Calibri" panose="020F0502020204030204" pitchFamily="34" charset="0"/>
              <a:ea typeface="Arial Unicode MS" pitchFamily="34" charset="-128"/>
              <a:cs typeface="Arial Unicode MS" pitchFamily="34" charset="-128"/>
            </a:endParaRPr>
          </a:p>
        </p:txBody>
      </p:sp>
      <p:pic>
        <p:nvPicPr>
          <p:cNvPr id="37890" name="Picture 2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398" y="1200645"/>
            <a:ext cx="4548148" cy="3411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cap="flat" cmpd="sng" algn="ctr">
                <a:solidFill>
                  <a:schemeClr val="tx1"/>
                </a:solidFill>
                <a:prstDash val="solid"/>
                <a:miter lim="800000"/>
                <a:headEnd/>
                <a:tailEnd/>
              </a14:hiddenLine>
            </a:ext>
          </a:extLst>
        </p:spPr>
      </p:pic>
      <p:sp>
        <p:nvSpPr>
          <p:cNvPr id="3" name="Slide Number Placeholder 2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5BD36294-2849-48A8-8531-5354CF3095D2}" type="slidenum">
              <a:rPr lang="en-US" smtClean="0"/>
              <a:pPr/>
              <a:t>9</a:t>
            </a:fld>
            <a:endParaRPr lang="en-US" dirty="0"/>
          </a:p>
        </p:txBody>
      </p:sp>
      <p:pic>
        <p:nvPicPr>
          <p:cNvPr id="7" name="Picture 2"/>
          <p:cNvPicPr>
            <a:picLocks noChangeAspect="1" noChangeArrowheads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13668"/>
          <a:stretch/>
        </p:blipFill>
        <p:spPr bwMode="auto">
          <a:xfrm>
            <a:off x="4812039" y="2719345"/>
            <a:ext cx="4210237" cy="3657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cap="flat" cmpd="sng" algn="ctr">
                <a:solidFill>
                  <a:schemeClr val="tx1"/>
                </a:solidFill>
                <a:prstDash val="solid"/>
                <a:miter lim="800000"/>
                <a:headEnd/>
                <a:tailEnd/>
              </a14:hiddenLine>
            </a:ext>
          </a:extLst>
        </p:spPr>
      </p:pic>
      <p:sp>
        <p:nvSpPr>
          <p:cNvPr id="4" name="Rectangle 3"/>
          <p:cNvSpPr/>
          <p:nvPr/>
        </p:nvSpPr>
        <p:spPr>
          <a:xfrm>
            <a:off x="5907906" y="5912399"/>
            <a:ext cx="2018501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buClr>
                <a:srgbClr val="000000"/>
              </a:buClr>
              <a:buSzPct val="100000"/>
            </a:pPr>
            <a:r>
              <a:rPr lang="en-US" altLang="de-DE" dirty="0">
                <a:solidFill>
                  <a:srgbClr val="000000"/>
                </a:solidFill>
                <a:ea typeface="Arial Unicode MS" pitchFamily="34" charset="-128"/>
                <a:cs typeface="Arial Unicode MS" pitchFamily="34" charset="-128"/>
              </a:rPr>
              <a:t>Cu coating inside:</a:t>
            </a:r>
          </a:p>
        </p:txBody>
      </p:sp>
    </p:spTree>
    <p:extLst>
      <p:ext uri="{BB962C8B-B14F-4D97-AF65-F5344CB8AC3E}">
        <p14:creationId xmlns:p14="http://schemas.microsoft.com/office/powerpoint/2010/main" val="262530116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LastName_Template_FAC201502">
  <a:themeElements>
    <a:clrScheme name="SLAC_RevisedPalette_2012">
      <a:dk1>
        <a:srgbClr val="000000"/>
      </a:dk1>
      <a:lt1>
        <a:sysClr val="window" lastClr="FFFFFF"/>
      </a:lt1>
      <a:dk2>
        <a:srgbClr val="E17000"/>
      </a:dk2>
      <a:lt2>
        <a:srgbClr val="A4001D"/>
      </a:lt2>
      <a:accent1>
        <a:srgbClr val="A4001D"/>
      </a:accent1>
      <a:accent2>
        <a:srgbClr val="E17000"/>
      </a:accent2>
      <a:accent3>
        <a:srgbClr val="4D4F53"/>
      </a:accent3>
      <a:accent4>
        <a:srgbClr val="545455"/>
      </a:accent4>
      <a:accent5>
        <a:srgbClr val="0099CC"/>
      </a:accent5>
      <a:accent6>
        <a:srgbClr val="69BE28"/>
      </a:accent6>
      <a:hlink>
        <a:srgbClr val="A4001D"/>
      </a:hlink>
      <a:folHlink>
        <a:srgbClr val="A4001D"/>
      </a:folHlink>
    </a:clrScheme>
    <a:fontScheme name="THD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lnDef>
      <a:spPr>
        <a:ln w="15875">
          <a:solidFill>
            <a:srgbClr val="0070C0"/>
          </a:solidFill>
          <a:headEnd type="triangle"/>
          <a:tailEnd type="triangle"/>
        </a:ln>
      </a:spPr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</a:objectDefaults>
  <a:extraClrSchemeLst/>
</a:theme>
</file>

<file path=ppt/theme/theme2.xml><?xml version="1.0" encoding="utf-8"?>
<a:theme xmlns:a="http://schemas.openxmlformats.org/drawingml/2006/main" name="Office Them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</a:theme>
</file>

<file path=ppt/theme/theme3.xml><?xml version="1.0" encoding="utf-8"?>
<a:theme xmlns:a="http://schemas.openxmlformats.org/drawingml/2006/main" name="Office Them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</a:theme>
</file>

<file path=customXml/_rels/item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.xml"/></Relationships>
</file>

<file path=customXml/_rels/item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.xml"/></Relationships>
</file>

<file path=customXml/_rels/item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.xml"/></Relationships>
</file>

<file path=customXml/item1.xml><?xml version="1.0" encoding="utf-8"?>
<ct:contentTypeSchema xmlns:ct="http://schemas.microsoft.com/office/2006/metadata/contentType" xmlns:ma="http://schemas.microsoft.com/office/2006/metadata/properties/metaAttributes" ct:_="" ma:_="" ma:contentTypeName="Document" ma:contentTypeID="0x010100AEA9D493809D8440A73C4154716CC209" ma:contentTypeVersion="10" ma:contentTypeDescription="Create a new document." ma:contentTypeScope="" ma:versionID="43d667c0c827b4af64c97551fa7dc6fb">
  <xsd:schema xmlns:xsd="http://www.w3.org/2001/XMLSchema" xmlns:xs="http://www.w3.org/2001/XMLSchema" xmlns:p="http://schemas.microsoft.com/office/2006/metadata/properties" xmlns:ns2="4cbdbb18-d968-4043-a012-14a2d643ca12" targetNamespace="http://schemas.microsoft.com/office/2006/metadata/properties" ma:root="true" ma:fieldsID="b148ed80fda7eec5de8775983415ab37" ns2:_="">
    <xsd:import namespace="4cbdbb18-d968-4043-a012-14a2d643ca12"/>
    <xsd:element name="properties">
      <xsd:complexType>
        <xsd:sequence>
          <xsd:element name="documentManagement">
            <xsd:complexType>
              <xsd:all>
                <xsd:element ref="ns2:Session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4cbdbb18-d968-4043-a012-14a2d643ca12" elementFormDefault="qualified">
    <xsd:import namespace="http://schemas.microsoft.com/office/2006/documentManagement/types"/>
    <xsd:import namespace="http://schemas.microsoft.com/office/infopath/2007/PartnerControls"/>
    <xsd:element name="Session" ma:index="8" ma:displayName="Session" ma:format="Dropdown" ma:internalName="Session">
      <xsd:simpleType>
        <xsd:restriction base="dms:Choice">
          <xsd:enumeration value="Plenary"/>
          <xsd:enumeration value="1 - SC1/2/3 Accelerator Physics and Systems (Conveners: T. Raubenheimer/J. Chan)"/>
          <xsd:enumeration value="2 - SC4/5 Undulator and XTES (Convener: M. Rowen)"/>
          <xsd:enumeration value="3 - SC6/7 Cryoplant and Cryomodules (Convener: M. Ross/G. Hays)"/>
          <xsd:enumeration value="4 - SC8 Safety Systems and Controls (Convener: H. Shoaee)"/>
          <xsd:enumeration value="5 - SC9 Conventional Facilities and Infrastructure (Convener: B. Law)"/>
          <xsd:enumeration value="6 - SC10 Environmental, Safety and Health (Convener: I. Evans)"/>
          <xsd:enumeration value="7 - SC11 Cost and Schedule (Convener: R. Boyce/D. Sala)"/>
          <xsd:enumeration value="8 - SC12 Project Management (Convener: M. Reichanadter)"/>
          <xsd:enumeration value="Closeout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Content Type"/>
        <xsd:element ref="dc:title" minOccurs="0" maxOccurs="1" ma:displayName="Title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
                        This value indicates the number of saves or revisions. The application is responsible for updating this value after each revision.
                    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2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3.xml><?xml version="1.0" encoding="utf-8"?>
<p:properties xmlns:p="http://schemas.microsoft.com/office/2006/metadata/properties" xmlns:xsi="http://www.w3.org/2001/XMLSchema-instance">
  <documentManagement>
    <Session xmlns="4cbdbb18-d968-4043-a012-14a2d643ca12"/>
  </documentManagement>
</p:properties>
</file>

<file path=customXml/itemProps1.xml><?xml version="1.0" encoding="utf-8"?>
<ds:datastoreItem xmlns:ds="http://schemas.openxmlformats.org/officeDocument/2006/customXml" ds:itemID="{4DFB3493-F17A-4A4E-BB18-18E6F880BE73}">
  <ds:schemaRefs>
    <ds:schemaRef ds:uri="http://schemas.microsoft.com/office/2006/metadata/contentType"/>
    <ds:schemaRef ds:uri="http://schemas.microsoft.com/office/2006/metadata/properties/metaAttributes"/>
    <ds:schemaRef ds:uri="http://www.w3.org/2001/XMLSchema"/>
    <ds:schemaRef ds:uri="http://schemas.microsoft.com/office/2006/metadata/properties"/>
    <ds:schemaRef ds:uri="4cbdbb18-d968-4043-a012-14a2d643ca12"/>
    <ds:schemaRef ds:uri="http://schemas.microsoft.com/office/2006/documentManagement/types"/>
    <ds:schemaRef ds:uri="http://schemas.microsoft.com/office/infopath/2007/PartnerControls"/>
    <ds:schemaRef ds:uri="http://schemas.openxmlformats.org/package/2006/metadata/core-properties"/>
    <ds:schemaRef ds:uri="http://purl.org/dc/elements/1.1/"/>
    <ds:schemaRef ds:uri="http://purl.org/dc/terms/"/>
    <ds:schemaRef ds:uri="http://schemas.microsoft.com/internal/obd"/>
  </ds:schemaRefs>
</ds:datastoreItem>
</file>

<file path=customXml/itemProps2.xml><?xml version="1.0" encoding="utf-8"?>
<ds:datastoreItem xmlns:ds="http://schemas.openxmlformats.org/officeDocument/2006/customXml" ds:itemID="{4DE3F1C6-E643-4597-BD68-C599B5629ADE}">
  <ds:schemaRefs>
    <ds:schemaRef ds:uri="http://schemas.microsoft.com/sharepoint/v3/contenttype/forms"/>
  </ds:schemaRefs>
</ds:datastoreItem>
</file>

<file path=customXml/itemProps3.xml><?xml version="1.0" encoding="utf-8"?>
<ds:datastoreItem xmlns:ds="http://schemas.openxmlformats.org/officeDocument/2006/customXml" ds:itemID="{DC1B16AA-9221-46AE-B700-523442ABDABD}">
  <ds:schemaRefs>
    <ds:schemaRef ds:uri="http://purl.org/dc/elements/1.1/"/>
    <ds:schemaRef ds:uri="http://www.w3.org/XML/1998/namespace"/>
    <ds:schemaRef ds:uri="http://schemas.openxmlformats.org/package/2006/metadata/core-properties"/>
    <ds:schemaRef ds:uri="http://purl.org/dc/terms/"/>
    <ds:schemaRef ds:uri="http://schemas.microsoft.com/office/2006/metadata/properties"/>
    <ds:schemaRef ds:uri="4cbdbb18-d968-4043-a012-14a2d643ca12"/>
    <ds:schemaRef ds:uri="http://purl.org/dc/dcmitype/"/>
    <ds:schemaRef ds:uri="http://schemas.microsoft.com/office/2006/documentManagement/types"/>
    <ds:schemaRef ds:uri="http://schemas.microsoft.com/office/infopath/2007/PartnerControls"/>
  </ds:schemaRefs>
</ds:datastoreItem>
</file>

<file path=docProps/app.xml><?xml version="1.0" encoding="utf-8"?>
<Properties xmlns="http://schemas.openxmlformats.org/officeDocument/2006/extended-properties" xmlns:vt="http://schemas.openxmlformats.org/officeDocument/2006/docPropsVTypes">
  <Template>LastName_Template_FAC201502</Template>
  <TotalTime>27713</TotalTime>
  <Words>2646</Words>
  <Application>Microsoft Office PowerPoint</Application>
  <PresentationFormat>On-screen Show (4:3)</PresentationFormat>
  <Paragraphs>514</Paragraphs>
  <Slides>33</Slides>
  <Notes>14</Notes>
  <HiddenSlides>0</HiddenSlides>
  <MMClips>0</MMClips>
  <ScaleCrop>false</ScaleCrop>
  <HeadingPairs>
    <vt:vector size="6" baseType="variant">
      <vt:variant>
        <vt:lpstr>Theme</vt:lpstr>
      </vt:variant>
      <vt:variant>
        <vt:i4>1</vt:i4>
      </vt:variant>
      <vt:variant>
        <vt:lpstr>Embedded OLE Servers</vt:lpstr>
      </vt:variant>
      <vt:variant>
        <vt:i4>2</vt:i4>
      </vt:variant>
      <vt:variant>
        <vt:lpstr>Slide Titles</vt:lpstr>
      </vt:variant>
      <vt:variant>
        <vt:i4>33</vt:i4>
      </vt:variant>
    </vt:vector>
  </HeadingPairs>
  <TitlesOfParts>
    <vt:vector size="36" baseType="lpstr">
      <vt:lpstr>LastName_Template_FAC201502</vt:lpstr>
      <vt:lpstr>Equation</vt:lpstr>
      <vt:lpstr>Formel</vt:lpstr>
      <vt:lpstr>Beam Line HOM Absorber Design design, tests, concerns</vt:lpstr>
      <vt:lpstr>Outline</vt:lpstr>
      <vt:lpstr>LCLS-II (SCRF) Baseline Parameters</vt:lpstr>
      <vt:lpstr>PowerPoint Presentation</vt:lpstr>
      <vt:lpstr>HOMs and Wakes in LCLS-II SC Linac: Steady-state losses</vt:lpstr>
      <vt:lpstr>Transient Wakes</vt:lpstr>
      <vt:lpstr>Beam Line Absorber</vt:lpstr>
      <vt:lpstr>HOM BLA Design</vt:lpstr>
      <vt:lpstr>Production</vt:lpstr>
      <vt:lpstr>PowerPoint Presentation</vt:lpstr>
      <vt:lpstr>Lossy Ceramics:  Ceradyne Inc.</vt:lpstr>
      <vt:lpstr>Lossy Ceramics:</vt:lpstr>
      <vt:lpstr>Wakefield power losses in CM models</vt:lpstr>
      <vt:lpstr>Distribution of power losses in CM (diffusion model) </vt:lpstr>
      <vt:lpstr>S-matrix model (K.Bane, SLAC)</vt:lpstr>
      <vt:lpstr>Test Setup at FLASH</vt:lpstr>
      <vt:lpstr>PowerPoint Presentation</vt:lpstr>
      <vt:lpstr>9 mA run in 2009</vt:lpstr>
      <vt:lpstr>Thermal connection Beam Absorber design (XFEL)</vt:lpstr>
      <vt:lpstr>Thermal simulations</vt:lpstr>
      <vt:lpstr>Thermal Connection to 40K Tube</vt:lpstr>
      <vt:lpstr>Supporting HOM Absorber</vt:lpstr>
      <vt:lpstr>Status of the HOM beamline Absorber</vt:lpstr>
      <vt:lpstr>Remarks</vt:lpstr>
      <vt:lpstr>Acknowledges</vt:lpstr>
      <vt:lpstr>Slides fro Jacek Sekutowicz presentation at SLAC </vt:lpstr>
      <vt:lpstr>Production</vt:lpstr>
      <vt:lpstr>Production</vt:lpstr>
      <vt:lpstr>Production</vt:lpstr>
      <vt:lpstr>Production</vt:lpstr>
      <vt:lpstr>PowerPoint Presentation</vt:lpstr>
      <vt:lpstr>PowerPoint Presentation</vt:lpstr>
      <vt:lpstr>PowerPoint Presentation</vt:lpstr>
    </vt:vector>
  </TitlesOfParts>
  <Company>Fermi National Accelerator Laboratory</Company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TitlCavity end-groups, BPMs, Beam Vacuum Pipes and HOM absorber</dc:title>
  <dc:creator>Nikolay A. Solyak</dc:creator>
  <cp:lastModifiedBy>Nikolay A. Solyak </cp:lastModifiedBy>
  <cp:revision>240</cp:revision>
  <cp:lastPrinted>2013-05-01T00:31:17Z</cp:lastPrinted>
  <dcterms:created xsi:type="dcterms:W3CDTF">2015-01-30T00:52:28Z</dcterms:created>
  <dcterms:modified xsi:type="dcterms:W3CDTF">2015-07-29T13:26:02Z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ontentTypeId">
    <vt:lpwstr>0x010100AEA9D493809D8440A73C4154716CC209</vt:lpwstr>
  </property>
  <property fmtid="{D5CDD505-2E9C-101B-9397-08002B2CF9AE}" pid="3" name="DocType">
    <vt:lpwstr>Presentation</vt:lpwstr>
  </property>
  <property fmtid="{D5CDD505-2E9C-101B-9397-08002B2CF9AE}" pid="4" name="Plenary Agenda Item">
    <vt:lpwstr>7</vt:lpwstr>
  </property>
  <property fmtid="{D5CDD505-2E9C-101B-9397-08002B2CF9AE}" pid="5" name="Formatting Updated">
    <vt:lpwstr>true</vt:lpwstr>
  </property>
  <property fmtid="{D5CDD505-2E9C-101B-9397-08002B2CF9AE}" pid="6" name="Plenary Agenda">
    <vt:lpwstr>8</vt:lpwstr>
  </property>
  <property fmtid="{D5CDD505-2E9C-101B-9397-08002B2CF9AE}" pid="7" name="Order">
    <vt:r8>3300</vt:r8>
  </property>
  <property fmtid="{D5CDD505-2E9C-101B-9397-08002B2CF9AE}" pid="8" name="xd_ProgID">
    <vt:lpwstr/>
  </property>
  <property fmtid="{D5CDD505-2E9C-101B-9397-08002B2CF9AE}" pid="9" name="_CopySource">
    <vt:lpwstr/>
  </property>
  <property fmtid="{D5CDD505-2E9C-101B-9397-08002B2CF9AE}" pid="10" name="TemplateUrl">
    <vt:lpwstr/>
  </property>
</Properties>
</file>